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fonts/font1.fntdata" ContentType="application/x-fontdata"/>
  <Override PartName="/ppt/fonts/font10.fntdata" ContentType="application/x-fontdata"/>
  <Override PartName="/ppt/fonts/font11.fntdata" ContentType="application/x-fontdata"/>
  <Override PartName="/ppt/fonts/font12.fntdata" ContentType="application/x-fontdata"/>
  <Override PartName="/ppt/fonts/font13.fntdata" ContentType="application/x-fontdata"/>
  <Override PartName="/ppt/fonts/font14.fntdata" ContentType="application/x-fontdata"/>
  <Override PartName="/ppt/fonts/font15.fntdata" ContentType="application/x-fontdata"/>
  <Override PartName="/ppt/fonts/font16.fntdata" ContentType="application/x-fontdata"/>
  <Override PartName="/ppt/fonts/font17.fntdata" ContentType="application/x-fontdata"/>
  <Override PartName="/ppt/fonts/font18.fntdata" ContentType="application/x-fontdata"/>
  <Override PartName="/ppt/fonts/font19.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fonts/font6.fntdata" ContentType="application/x-fontdata"/>
  <Override PartName="/ppt/fonts/font7.fntdata" ContentType="application/x-fontdata"/>
  <Override PartName="/ppt/fonts/font8.fntdata" ContentType="application/x-fontdata"/>
  <Override PartName="/ppt/fonts/font9.fntdata" ContentType="application/x-fontdata"/>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theme/themeOverride1.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 id="2147483660" r:id="rId3"/>
    <p:sldMasterId id="2147483672" r:id="rId4"/>
    <p:sldMasterId id="2147483684" r:id="rId5"/>
    <p:sldMasterId id="2147483696" r:id="rId6"/>
    <p:sldMasterId id="2147483709" r:id="rId7"/>
  </p:sldMasterIdLst>
  <p:notesMasterIdLst>
    <p:notesMasterId r:id="rId10"/>
  </p:notesMasterIdLst>
  <p:sldIdLst>
    <p:sldId id="771" r:id="rId8"/>
    <p:sldId id="852" r:id="rId9"/>
    <p:sldId id="905" r:id="rId11"/>
    <p:sldId id="906" r:id="rId12"/>
    <p:sldId id="853" r:id="rId13"/>
    <p:sldId id="930" r:id="rId14"/>
    <p:sldId id="898" r:id="rId15"/>
    <p:sldId id="962" r:id="rId16"/>
    <p:sldId id="966" r:id="rId17"/>
    <p:sldId id="965" r:id="rId18"/>
    <p:sldId id="964" r:id="rId19"/>
    <p:sldId id="963" r:id="rId20"/>
    <p:sldId id="960" r:id="rId21"/>
    <p:sldId id="961" r:id="rId22"/>
    <p:sldId id="967" r:id="rId23"/>
    <p:sldId id="934" r:id="rId24"/>
    <p:sldId id="839" r:id="rId25"/>
    <p:sldId id="954" r:id="rId26"/>
    <p:sldId id="921" r:id="rId27"/>
    <p:sldId id="840" r:id="rId28"/>
    <p:sldId id="951" r:id="rId29"/>
    <p:sldId id="968" r:id="rId30"/>
    <p:sldId id="952" r:id="rId31"/>
    <p:sldId id="969" r:id="rId32"/>
    <p:sldId id="953" r:id="rId33"/>
    <p:sldId id="970" r:id="rId34"/>
    <p:sldId id="796" r:id="rId35"/>
    <p:sldId id="801" r:id="rId36"/>
    <p:sldId id="885" r:id="rId37"/>
    <p:sldId id="802" r:id="rId38"/>
    <p:sldId id="803" r:id="rId39"/>
    <p:sldId id="818" r:id="rId40"/>
    <p:sldId id="886" r:id="rId41"/>
    <p:sldId id="820" r:id="rId42"/>
    <p:sldId id="971" r:id="rId43"/>
    <p:sldId id="972" r:id="rId44"/>
    <p:sldId id="973" r:id="rId45"/>
    <p:sldId id="974" r:id="rId46"/>
    <p:sldId id="975" r:id="rId47"/>
    <p:sldId id="976" r:id="rId48"/>
    <p:sldId id="977" r:id="rId49"/>
    <p:sldId id="978" r:id="rId50"/>
    <p:sldId id="979" r:id="rId51"/>
    <p:sldId id="980" r:id="rId52"/>
    <p:sldId id="981" r:id="rId53"/>
    <p:sldId id="982" r:id="rId54"/>
    <p:sldId id="983" r:id="rId55"/>
    <p:sldId id="984" r:id="rId56"/>
    <p:sldId id="985" r:id="rId57"/>
    <p:sldId id="986" r:id="rId58"/>
    <p:sldId id="987" r:id="rId59"/>
    <p:sldId id="988" r:id="rId60"/>
    <p:sldId id="989" r:id="rId61"/>
    <p:sldId id="990" r:id="rId62"/>
    <p:sldId id="991" r:id="rId63"/>
    <p:sldId id="992" r:id="rId64"/>
    <p:sldId id="993" r:id="rId65"/>
    <p:sldId id="931" r:id="rId66"/>
    <p:sldId id="994" r:id="rId67"/>
    <p:sldId id="995" r:id="rId68"/>
    <p:sldId id="996" r:id="rId69"/>
    <p:sldId id="901" r:id="rId70"/>
    <p:sldId id="997" r:id="rId71"/>
    <p:sldId id="998" r:id="rId72"/>
    <p:sldId id="999" r:id="rId73"/>
    <p:sldId id="1000" r:id="rId74"/>
    <p:sldId id="1001" r:id="rId75"/>
    <p:sldId id="1002" r:id="rId76"/>
    <p:sldId id="1003" r:id="rId77"/>
    <p:sldId id="1004" r:id="rId78"/>
    <p:sldId id="1005" r:id="rId79"/>
    <p:sldId id="956" r:id="rId80"/>
    <p:sldId id="1007" r:id="rId81"/>
    <p:sldId id="1006" r:id="rId82"/>
  </p:sldIdLst>
  <p:sldSz cx="12192000" cy="6858000"/>
  <p:notesSz cx="6858000" cy="9144000"/>
  <p:embeddedFontLst>
    <p:embeddedFont>
      <p:font typeface="SimSun" panose="02010600030101010101" pitchFamily="2" charset="-122"/>
      <p:regular r:id="rId86"/>
    </p:embeddedFont>
    <p:embeddedFont>
      <p:font typeface="Calibri Light" panose="020F0302020204030204"/>
      <p:regular r:id="rId87"/>
      <p:italic r:id="rId88"/>
    </p:embeddedFont>
    <p:embeddedFont>
      <p:font typeface="Calibri" panose="020F0502020204030204" pitchFamily="34" charset="0"/>
      <p:regular r:id="rId89"/>
      <p:bold r:id="rId90"/>
      <p:italic r:id="rId91"/>
      <p:boldItalic r:id="rId92"/>
    </p:embeddedFont>
    <p:embeddedFont>
      <p:font typeface="Microsoft YaHei" panose="020B0503020204020204" pitchFamily="34" charset="-122"/>
      <p:regular r:id="rId93"/>
    </p:embeddedFont>
    <p:embeddedFont>
      <p:font typeface="GB Pinyinok-D" panose="02010601030101010101" pitchFamily="2" charset="-122"/>
      <p:regular r:id="rId94"/>
    </p:embeddedFont>
    <p:embeddedFont>
      <p:font typeface="Tahoma" panose="020B0604030504040204" pitchFamily="34" charset="0"/>
      <p:regular r:id="rId95"/>
      <p:bold r:id="rId96"/>
    </p:embeddedFont>
    <p:embeddedFont>
      <p:font typeface="KaiTi" panose="02010609060101010101" pitchFamily="49" charset="-122"/>
      <p:regular r:id="rId97"/>
    </p:embeddedFont>
    <p:embeddedFont>
      <p:font typeface="Bradley Hand ITC" panose="03070402050302030203" pitchFamily="66" charset="0"/>
      <p:regular r:id="rId98"/>
    </p:embeddedFont>
    <p:embeddedFont>
      <p:font typeface="STKaiti" panose="02010600040101010101" pitchFamily="2" charset="-122"/>
      <p:regular r:id="rId99"/>
    </p:embeddedFont>
    <p:embeddedFont>
      <p:font typeface="STXihei" panose="02010600040101010101" pitchFamily="2" charset="-122"/>
      <p:regular r:id="rId100"/>
    </p:embeddedFont>
    <p:embeddedFont>
      <p:font typeface="SimHei" panose="02010609060101010101" pitchFamily="49" charset="-122"/>
      <p:regular r:id="rId101"/>
    </p:embeddedFont>
    <p:embeddedFont>
      <p:font typeface="SimSun-ExtB" panose="02010609060101010101" pitchFamily="49" charset="-122"/>
      <p:regular r:id="rId102"/>
    </p:embeddedFont>
    <p:embeddedFont>
      <p:font typeface="FZShuTi" panose="02010601030101010101" pitchFamily="2" charset="-122"/>
      <p:regular r:id="rId103"/>
    </p:embeddedFont>
    <p:embeddedFont>
      <p:font typeface="GB Pinyinok-D" panose="02010601030101010101"/>
      <p:regular r:id="rId104"/>
    </p:embeddedFont>
  </p:embeddedFontLst>
  <p:custDataLst>
    <p:tags r:id="rId105"/>
  </p:custDataLst>
  <p:defaultTex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CC"/>
    <a:srgbClr val="FFFF99"/>
    <a:srgbClr val="CC9900"/>
    <a:srgbClr val="FF9900"/>
    <a:srgbClr val="D5971B"/>
    <a:srgbClr val="FF99FF"/>
    <a:srgbClr val="FFCCFF"/>
    <a:srgbClr val="99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125E5076-3810-47DD-B79F-674D7AD40C01}" styleName="深色样式 1 - 强调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191" autoAdjust="0"/>
    <p:restoredTop sz="85846" autoAdjust="0"/>
  </p:normalViewPr>
  <p:slideViewPr>
    <p:cSldViewPr snapToGrid="0" snapToObjects="1">
      <p:cViewPr varScale="1">
        <p:scale>
          <a:sx n="84" d="100"/>
          <a:sy n="84" d="100"/>
        </p:scale>
        <p:origin x="466" y="86"/>
      </p:cViewPr>
      <p:guideLst>
        <p:guide orient="horz" pos="230"/>
        <p:guide pos="341"/>
      </p:guideLst>
    </p:cSldViewPr>
  </p:slideViewPr>
  <p:notesTextViewPr>
    <p:cViewPr>
      <p:scale>
        <a:sx n="1" d="1"/>
        <a:sy n="1" d="1"/>
      </p:scale>
      <p:origin x="0" y="0"/>
    </p:cViewPr>
  </p:notesTextViewPr>
  <p:sorterViewPr>
    <p:cViewPr>
      <p:scale>
        <a:sx n="66" d="100"/>
        <a:sy n="66" d="100"/>
      </p:scale>
      <p:origin x="0" y="3372"/>
    </p:cViewPr>
  </p:sorter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font" Target="fonts/font14.fntdata"/><Relationship Id="rId98" Type="http://schemas.openxmlformats.org/officeDocument/2006/relationships/font" Target="fonts/font13.fntdata"/><Relationship Id="rId97" Type="http://schemas.openxmlformats.org/officeDocument/2006/relationships/font" Target="fonts/font12.fntdata"/><Relationship Id="rId96" Type="http://schemas.openxmlformats.org/officeDocument/2006/relationships/font" Target="fonts/font11.fntdata"/><Relationship Id="rId95" Type="http://schemas.openxmlformats.org/officeDocument/2006/relationships/font" Target="fonts/font10.fntdata"/><Relationship Id="rId94" Type="http://schemas.openxmlformats.org/officeDocument/2006/relationships/font" Target="fonts/font9.fntdata"/><Relationship Id="rId93" Type="http://schemas.openxmlformats.org/officeDocument/2006/relationships/font" Target="fonts/font8.fntdata"/><Relationship Id="rId92" Type="http://schemas.openxmlformats.org/officeDocument/2006/relationships/font" Target="fonts/font7.fntdata"/><Relationship Id="rId91" Type="http://schemas.openxmlformats.org/officeDocument/2006/relationships/font" Target="fonts/font6.fntdata"/><Relationship Id="rId90" Type="http://schemas.openxmlformats.org/officeDocument/2006/relationships/font" Target="fonts/font5.fntdata"/><Relationship Id="rId9" Type="http://schemas.openxmlformats.org/officeDocument/2006/relationships/slide" Target="slides/slide2.xml"/><Relationship Id="rId89" Type="http://schemas.openxmlformats.org/officeDocument/2006/relationships/font" Target="fonts/font4.fntdata"/><Relationship Id="rId88" Type="http://schemas.openxmlformats.org/officeDocument/2006/relationships/font" Target="fonts/font3.fntdata"/><Relationship Id="rId87" Type="http://schemas.openxmlformats.org/officeDocument/2006/relationships/font" Target="fonts/font2.fntdata"/><Relationship Id="rId86" Type="http://schemas.openxmlformats.org/officeDocument/2006/relationships/font" Target="fonts/font1.fntdata"/><Relationship Id="rId85" Type="http://schemas.openxmlformats.org/officeDocument/2006/relationships/tableStyles" Target="tableStyles.xml"/><Relationship Id="rId84" Type="http://schemas.openxmlformats.org/officeDocument/2006/relationships/viewProps" Target="viewProps.xml"/><Relationship Id="rId83" Type="http://schemas.openxmlformats.org/officeDocument/2006/relationships/presProps" Target="presProps.xml"/><Relationship Id="rId82" Type="http://schemas.openxmlformats.org/officeDocument/2006/relationships/slide" Target="slides/slide74.xml"/><Relationship Id="rId81" Type="http://schemas.openxmlformats.org/officeDocument/2006/relationships/slide" Target="slides/slide73.xml"/><Relationship Id="rId80" Type="http://schemas.openxmlformats.org/officeDocument/2006/relationships/slide" Target="slides/slide72.xml"/><Relationship Id="rId8" Type="http://schemas.openxmlformats.org/officeDocument/2006/relationships/slide" Target="slides/slide1.xml"/><Relationship Id="rId79" Type="http://schemas.openxmlformats.org/officeDocument/2006/relationships/slide" Target="slides/slide71.xml"/><Relationship Id="rId78" Type="http://schemas.openxmlformats.org/officeDocument/2006/relationships/slide" Target="slides/slide70.xml"/><Relationship Id="rId77" Type="http://schemas.openxmlformats.org/officeDocument/2006/relationships/slide" Target="slides/slide69.xml"/><Relationship Id="rId76" Type="http://schemas.openxmlformats.org/officeDocument/2006/relationships/slide" Target="slides/slide68.xml"/><Relationship Id="rId75" Type="http://schemas.openxmlformats.org/officeDocument/2006/relationships/slide" Target="slides/slide67.xml"/><Relationship Id="rId74" Type="http://schemas.openxmlformats.org/officeDocument/2006/relationships/slide" Target="slides/slide66.xml"/><Relationship Id="rId73" Type="http://schemas.openxmlformats.org/officeDocument/2006/relationships/slide" Target="slides/slide65.xml"/><Relationship Id="rId72" Type="http://schemas.openxmlformats.org/officeDocument/2006/relationships/slide" Target="slides/slide64.xml"/><Relationship Id="rId71" Type="http://schemas.openxmlformats.org/officeDocument/2006/relationships/slide" Target="slides/slide63.xml"/><Relationship Id="rId70" Type="http://schemas.openxmlformats.org/officeDocument/2006/relationships/slide" Target="slides/slide62.xml"/><Relationship Id="rId7" Type="http://schemas.openxmlformats.org/officeDocument/2006/relationships/slideMaster" Target="slideMasters/slideMaster6.xml"/><Relationship Id="rId69" Type="http://schemas.openxmlformats.org/officeDocument/2006/relationships/slide" Target="slides/slide61.xml"/><Relationship Id="rId68" Type="http://schemas.openxmlformats.org/officeDocument/2006/relationships/slide" Target="slides/slide60.xml"/><Relationship Id="rId67" Type="http://schemas.openxmlformats.org/officeDocument/2006/relationships/slide" Target="slides/slide59.xml"/><Relationship Id="rId66" Type="http://schemas.openxmlformats.org/officeDocument/2006/relationships/slide" Target="slides/slide58.xml"/><Relationship Id="rId65" Type="http://schemas.openxmlformats.org/officeDocument/2006/relationships/slide" Target="slides/slide57.xml"/><Relationship Id="rId64" Type="http://schemas.openxmlformats.org/officeDocument/2006/relationships/slide" Target="slides/slide56.xml"/><Relationship Id="rId63" Type="http://schemas.openxmlformats.org/officeDocument/2006/relationships/slide" Target="slides/slide55.xml"/><Relationship Id="rId62" Type="http://schemas.openxmlformats.org/officeDocument/2006/relationships/slide" Target="slides/slide54.xml"/><Relationship Id="rId61" Type="http://schemas.openxmlformats.org/officeDocument/2006/relationships/slide" Target="slides/slide53.xml"/><Relationship Id="rId60" Type="http://schemas.openxmlformats.org/officeDocument/2006/relationships/slide" Target="slides/slide52.xml"/><Relationship Id="rId6" Type="http://schemas.openxmlformats.org/officeDocument/2006/relationships/slideMaster" Target="slideMasters/slideMaster5.xml"/><Relationship Id="rId59" Type="http://schemas.openxmlformats.org/officeDocument/2006/relationships/slide" Target="slides/slide51.xml"/><Relationship Id="rId58" Type="http://schemas.openxmlformats.org/officeDocument/2006/relationships/slide" Target="slides/slide50.xml"/><Relationship Id="rId57" Type="http://schemas.openxmlformats.org/officeDocument/2006/relationships/slide" Target="slides/slide49.xml"/><Relationship Id="rId56" Type="http://schemas.openxmlformats.org/officeDocument/2006/relationships/slide" Target="slides/slide48.xml"/><Relationship Id="rId55" Type="http://schemas.openxmlformats.org/officeDocument/2006/relationships/slide" Target="slides/slide47.xml"/><Relationship Id="rId54" Type="http://schemas.openxmlformats.org/officeDocument/2006/relationships/slide" Target="slides/slide46.xml"/><Relationship Id="rId53" Type="http://schemas.openxmlformats.org/officeDocument/2006/relationships/slide" Target="slides/slide45.xml"/><Relationship Id="rId52" Type="http://schemas.openxmlformats.org/officeDocument/2006/relationships/slide" Target="slides/slide44.xml"/><Relationship Id="rId51" Type="http://schemas.openxmlformats.org/officeDocument/2006/relationships/slide" Target="slides/slide43.xml"/><Relationship Id="rId50" Type="http://schemas.openxmlformats.org/officeDocument/2006/relationships/slide" Target="slides/slide42.xml"/><Relationship Id="rId5" Type="http://schemas.openxmlformats.org/officeDocument/2006/relationships/slideMaster" Target="slideMasters/slideMaster4.xml"/><Relationship Id="rId49" Type="http://schemas.openxmlformats.org/officeDocument/2006/relationships/slide" Target="slides/slide41.xml"/><Relationship Id="rId48" Type="http://schemas.openxmlformats.org/officeDocument/2006/relationships/slide" Target="slides/slide40.xml"/><Relationship Id="rId47" Type="http://schemas.openxmlformats.org/officeDocument/2006/relationships/slide" Target="slides/slide39.xml"/><Relationship Id="rId46" Type="http://schemas.openxmlformats.org/officeDocument/2006/relationships/slide" Target="slides/slide38.xml"/><Relationship Id="rId45" Type="http://schemas.openxmlformats.org/officeDocument/2006/relationships/slide" Target="slides/slide37.xml"/><Relationship Id="rId44" Type="http://schemas.openxmlformats.org/officeDocument/2006/relationships/slide" Target="slides/slide36.xml"/><Relationship Id="rId43" Type="http://schemas.openxmlformats.org/officeDocument/2006/relationships/slide" Target="slides/slide35.xml"/><Relationship Id="rId42" Type="http://schemas.openxmlformats.org/officeDocument/2006/relationships/slide" Target="slides/slide34.xml"/><Relationship Id="rId41" Type="http://schemas.openxmlformats.org/officeDocument/2006/relationships/slide" Target="slides/slide33.xml"/><Relationship Id="rId40" Type="http://schemas.openxmlformats.org/officeDocument/2006/relationships/slide" Target="slides/slide32.xml"/><Relationship Id="rId4" Type="http://schemas.openxmlformats.org/officeDocument/2006/relationships/slideMaster" Target="slideMasters/slideMaster3.xml"/><Relationship Id="rId39" Type="http://schemas.openxmlformats.org/officeDocument/2006/relationships/slide" Target="slides/slide31.xml"/><Relationship Id="rId38" Type="http://schemas.openxmlformats.org/officeDocument/2006/relationships/slide" Target="slides/slide30.xml"/><Relationship Id="rId37" Type="http://schemas.openxmlformats.org/officeDocument/2006/relationships/slide" Target="slides/slide29.xml"/><Relationship Id="rId36" Type="http://schemas.openxmlformats.org/officeDocument/2006/relationships/slide" Target="slides/slide28.xml"/><Relationship Id="rId35" Type="http://schemas.openxmlformats.org/officeDocument/2006/relationships/slide" Target="slides/slide27.xml"/><Relationship Id="rId34" Type="http://schemas.openxmlformats.org/officeDocument/2006/relationships/slide" Target="slides/slide26.xml"/><Relationship Id="rId33" Type="http://schemas.openxmlformats.org/officeDocument/2006/relationships/slide" Target="slides/slide25.xml"/><Relationship Id="rId32" Type="http://schemas.openxmlformats.org/officeDocument/2006/relationships/slide" Target="slides/slide24.xml"/><Relationship Id="rId31" Type="http://schemas.openxmlformats.org/officeDocument/2006/relationships/slide" Target="slides/slide23.xml"/><Relationship Id="rId30" Type="http://schemas.openxmlformats.org/officeDocument/2006/relationships/slide" Target="slides/slide22.xml"/><Relationship Id="rId3" Type="http://schemas.openxmlformats.org/officeDocument/2006/relationships/slideMaster" Target="slideMasters/slideMaster2.xml"/><Relationship Id="rId29" Type="http://schemas.openxmlformats.org/officeDocument/2006/relationships/slide" Target="slides/slide21.xml"/><Relationship Id="rId28" Type="http://schemas.openxmlformats.org/officeDocument/2006/relationships/slide" Target="slides/slide20.xml"/><Relationship Id="rId27" Type="http://schemas.openxmlformats.org/officeDocument/2006/relationships/slide" Target="slides/slide19.xml"/><Relationship Id="rId26" Type="http://schemas.openxmlformats.org/officeDocument/2006/relationships/slide" Target="slides/slide18.xml"/><Relationship Id="rId25" Type="http://schemas.openxmlformats.org/officeDocument/2006/relationships/slide" Target="slides/slide17.xml"/><Relationship Id="rId24" Type="http://schemas.openxmlformats.org/officeDocument/2006/relationships/slide" Target="slides/slide16.xml"/><Relationship Id="rId23" Type="http://schemas.openxmlformats.org/officeDocument/2006/relationships/slide" Target="slides/slide15.xml"/><Relationship Id="rId22" Type="http://schemas.openxmlformats.org/officeDocument/2006/relationships/slide" Target="slides/slide14.xml"/><Relationship Id="rId21" Type="http://schemas.openxmlformats.org/officeDocument/2006/relationships/slide" Target="slides/slide13.xml"/><Relationship Id="rId20" Type="http://schemas.openxmlformats.org/officeDocument/2006/relationships/slide" Target="slides/slide12.xml"/><Relationship Id="rId2" Type="http://schemas.openxmlformats.org/officeDocument/2006/relationships/theme" Target="theme/theme1.xml"/><Relationship Id="rId19" Type="http://schemas.openxmlformats.org/officeDocument/2006/relationships/slide" Target="slides/slide11.xml"/><Relationship Id="rId18" Type="http://schemas.openxmlformats.org/officeDocument/2006/relationships/slide" Target="slides/slide10.xml"/><Relationship Id="rId17" Type="http://schemas.openxmlformats.org/officeDocument/2006/relationships/slide" Target="slides/slide9.xml"/><Relationship Id="rId16" Type="http://schemas.openxmlformats.org/officeDocument/2006/relationships/slide" Target="slides/slide8.xml"/><Relationship Id="rId15" Type="http://schemas.openxmlformats.org/officeDocument/2006/relationships/slide" Target="slides/slide7.xml"/><Relationship Id="rId14" Type="http://schemas.openxmlformats.org/officeDocument/2006/relationships/slide" Target="slides/slide6.xml"/><Relationship Id="rId13" Type="http://schemas.openxmlformats.org/officeDocument/2006/relationships/slide" Target="slides/slide5.xml"/><Relationship Id="rId12" Type="http://schemas.openxmlformats.org/officeDocument/2006/relationships/slide" Target="slides/slide4.xml"/><Relationship Id="rId11" Type="http://schemas.openxmlformats.org/officeDocument/2006/relationships/slide" Target="slides/slide3.xml"/><Relationship Id="rId105" Type="http://schemas.openxmlformats.org/officeDocument/2006/relationships/tags" Target="tags/tag1.xml"/><Relationship Id="rId104" Type="http://schemas.openxmlformats.org/officeDocument/2006/relationships/font" Target="fonts/font19.fntdata"/><Relationship Id="rId103" Type="http://schemas.openxmlformats.org/officeDocument/2006/relationships/font" Target="fonts/font18.fntdata"/><Relationship Id="rId102" Type="http://schemas.openxmlformats.org/officeDocument/2006/relationships/font" Target="fonts/font17.fntdata"/><Relationship Id="rId101" Type="http://schemas.openxmlformats.org/officeDocument/2006/relationships/font" Target="fonts/font16.fntdata"/><Relationship Id="rId100" Type="http://schemas.openxmlformats.org/officeDocument/2006/relationships/font" Target="fonts/font15.fntdata"/><Relationship Id="rId10" Type="http://schemas.openxmlformats.org/officeDocument/2006/relationships/notesMaster" Target="notesMasters/notesMaster1.xml"/><Relationship Id="rId1" Type="http://schemas.openxmlformats.org/officeDocument/2006/relationships/slideMaster" Target="slideMasters/slide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2971800" cy="457200"/>
          </a:xfrm>
          <a:prstGeom prst="rect">
            <a:avLst/>
          </a:prstGeom>
          <a:noFill/>
          <a:ln>
            <a:noFill/>
          </a:ln>
        </p:spPr>
        <p:txBody>
          <a:bodyPr vert="horz" wrap="square" lIns="91440" tIns="45720" rIns="91440" bIns="45720" numCol="1" anchor="t" anchorCtr="0" compatLnSpc="1"/>
          <a:lstStyle>
            <a:lvl1pPr eaLnBrk="1" hangingPunct="1">
              <a:buFont typeface="Arial" panose="020B0604020202020204" pitchFamily="34" charset="0"/>
              <a:buNone/>
              <a:defRPr sz="1200"/>
            </a:lvl1pPr>
          </a:lstStyle>
          <a:p>
            <a:pPr>
              <a:defRPr/>
            </a:pPr>
            <a:endParaRPr lang="zh-CN" altLang="en-US"/>
          </a:p>
        </p:txBody>
      </p:sp>
      <p:sp>
        <p:nvSpPr>
          <p:cNvPr id="3075" name="Rectangle 3"/>
          <p:cNvSpPr>
            <a:spLocks noGrp="1" noChangeArrowheads="1"/>
          </p:cNvSpPr>
          <p:nvPr>
            <p:ph type="dt" idx="1"/>
          </p:nvPr>
        </p:nvSpPr>
        <p:spPr bwMode="auto">
          <a:xfrm>
            <a:off x="3884613" y="0"/>
            <a:ext cx="2971800" cy="457200"/>
          </a:xfrm>
          <a:prstGeom prst="rect">
            <a:avLst/>
          </a:prstGeom>
          <a:noFill/>
          <a:ln>
            <a:noFill/>
          </a:ln>
        </p:spPr>
        <p:txBody>
          <a:bodyPr vert="horz" wrap="square" lIns="91440" tIns="45720" rIns="91440" bIns="45720" numCol="1" anchor="t" anchorCtr="0" compatLnSpc="1"/>
          <a:lstStyle>
            <a:lvl1pPr algn="r" eaLnBrk="1" hangingPunct="1">
              <a:buFont typeface="Arial" panose="020B0604020202020204" pitchFamily="34" charset="0"/>
              <a:buNone/>
              <a:defRPr sz="1200"/>
            </a:lvl1pPr>
          </a:lstStyle>
          <a:p>
            <a:pPr>
              <a:defRPr/>
            </a:pPr>
            <a:fld id="{8CECEC4D-F0B7-4F0C-8EDA-D12D438F107E}" type="datetimeFigureOut">
              <a:rPr lang="zh-CN" altLang="en-US"/>
            </a:fld>
            <a:endParaRPr lang="en-US" altLang="zh-CN"/>
          </a:p>
        </p:txBody>
      </p:sp>
      <p:sp>
        <p:nvSpPr>
          <p:cNvPr id="98308" name="Rectangle 4"/>
          <p:cNvSpPr>
            <a:spLocks noGrp="1" noRot="1" noChangeAspect="1" noChangeArrowheads="1"/>
          </p:cNvSpPr>
          <p:nvPr>
            <p:ph type="sldImg" idx="2"/>
          </p:nvPr>
        </p:nvSpPr>
        <p:spPr bwMode="auto">
          <a:xfrm>
            <a:off x="381000" y="685800"/>
            <a:ext cx="6096000" cy="3429000"/>
          </a:xfrm>
          <a:prstGeom prst="rect">
            <a:avLst/>
          </a:prstGeom>
          <a:noFill/>
          <a:ln w="9525">
            <a:noFill/>
            <a:miter lim="800000"/>
          </a:ln>
        </p:spPr>
      </p:sp>
      <p:sp>
        <p:nvSpPr>
          <p:cNvPr id="3077" name="Rectangle 5"/>
          <p:cNvSpPr>
            <a:spLocks noGrp="1" noChangeArrowheads="1"/>
          </p:cNvSpPr>
          <p:nvPr>
            <p:ph type="body" sz="quarter" idx="3"/>
          </p:nvPr>
        </p:nvSpPr>
        <p:spPr bwMode="auto">
          <a:xfrm>
            <a:off x="685800" y="4343400"/>
            <a:ext cx="5486400" cy="4114800"/>
          </a:xfrm>
          <a:prstGeom prst="rect">
            <a:avLst/>
          </a:prstGeom>
          <a:noFill/>
          <a:ln>
            <a:noFill/>
          </a:ln>
        </p:spPr>
        <p:txBody>
          <a:bodyPr vert="horz" wrap="square" lIns="91440" tIns="45720" rIns="91440" bIns="45720" numCol="1" anchor="ctr" anchorCtr="0" compatLnSpc="1"/>
          <a:lstStyle/>
          <a:p>
            <a:pPr lvl="0"/>
            <a:r>
              <a:rPr lang="zh-CN" altLang="en-US" noProof="0"/>
              <a:t>单击此处编辑母版文本样式</a:t>
            </a:r>
            <a:endParaRPr lang="zh-CN" altLang="en-US" noProof="0"/>
          </a:p>
          <a:p>
            <a:pPr lvl="1"/>
            <a:r>
              <a:rPr lang="zh-CN" altLang="en-US" noProof="0"/>
              <a:t>第二级</a:t>
            </a:r>
            <a:endParaRPr lang="zh-CN" altLang="en-US" noProof="0"/>
          </a:p>
          <a:p>
            <a:pPr lvl="2"/>
            <a:r>
              <a:rPr lang="zh-CN" altLang="en-US" noProof="0"/>
              <a:t>第三级</a:t>
            </a:r>
            <a:endParaRPr lang="zh-CN" altLang="en-US" noProof="0"/>
          </a:p>
          <a:p>
            <a:pPr lvl="3"/>
            <a:r>
              <a:rPr lang="zh-CN" altLang="en-US" noProof="0"/>
              <a:t>第四级</a:t>
            </a:r>
            <a:endParaRPr lang="zh-CN" altLang="en-US" noProof="0"/>
          </a:p>
          <a:p>
            <a:pPr lvl="4"/>
            <a:r>
              <a:rPr lang="zh-CN" altLang="en-US" noProof="0"/>
              <a:t>第五级</a:t>
            </a:r>
            <a:endParaRPr lang="zh-CN" altLang="en-US" noProof="0"/>
          </a:p>
        </p:txBody>
      </p:sp>
      <p:sp>
        <p:nvSpPr>
          <p:cNvPr id="3078" name="Rectangle 6"/>
          <p:cNvSpPr>
            <a:spLocks noGrp="1" noChangeArrowheads="1"/>
          </p:cNvSpPr>
          <p:nvPr>
            <p:ph type="ftr" sz="quarter" idx="4"/>
          </p:nvPr>
        </p:nvSpPr>
        <p:spPr bwMode="auto">
          <a:xfrm>
            <a:off x="0" y="8685213"/>
            <a:ext cx="2971800" cy="457200"/>
          </a:xfrm>
          <a:prstGeom prst="rect">
            <a:avLst/>
          </a:prstGeom>
          <a:noFill/>
          <a:ln>
            <a:noFill/>
          </a:ln>
        </p:spPr>
        <p:txBody>
          <a:bodyPr vert="horz" wrap="square" lIns="91440" tIns="45720" rIns="91440" bIns="45720" numCol="1" anchor="b" anchorCtr="0" compatLnSpc="1"/>
          <a:lstStyle>
            <a:lvl1pPr eaLnBrk="1" hangingPunct="1">
              <a:buFont typeface="Arial" panose="020B0604020202020204" pitchFamily="34" charset="0"/>
              <a:buNone/>
              <a:defRPr sz="1200"/>
            </a:lvl1pPr>
          </a:lstStyle>
          <a:p>
            <a:pPr>
              <a:defRPr/>
            </a:pPr>
            <a:endParaRPr lang="en-US" altLang="zh-CN"/>
          </a:p>
        </p:txBody>
      </p:sp>
      <p:sp>
        <p:nvSpPr>
          <p:cNvPr id="3079" name="Rectangle 7"/>
          <p:cNvSpPr>
            <a:spLocks noGrp="1" noChangeArrowheads="1"/>
          </p:cNvSpPr>
          <p:nvPr>
            <p:ph type="sldNum" sz="quarter" idx="5"/>
          </p:nvPr>
        </p:nvSpPr>
        <p:spPr bwMode="auto">
          <a:xfrm>
            <a:off x="3884613" y="8685213"/>
            <a:ext cx="2971800" cy="457200"/>
          </a:xfrm>
          <a:prstGeom prst="rect">
            <a:avLst/>
          </a:prstGeom>
          <a:noFill/>
          <a:ln>
            <a:noFill/>
          </a:ln>
        </p:spPr>
        <p:txBody>
          <a:bodyPr vert="horz" wrap="square" lIns="91440" tIns="45720" rIns="91440" bIns="45720" numCol="1" anchor="b" anchorCtr="0" compatLnSpc="1"/>
          <a:lstStyle>
            <a:lvl1pPr algn="r" eaLnBrk="1" hangingPunct="1">
              <a:buFont typeface="Arial" panose="020B0604020202020204" pitchFamily="34" charset="0"/>
              <a:buNone/>
              <a:defRPr sz="1200"/>
            </a:lvl1pPr>
          </a:lstStyle>
          <a:p>
            <a:pPr>
              <a:defRPr/>
            </a:pPr>
            <a:fld id="{E579EE08-FE6B-4D23-B973-C2829047FEC1}" type="slidenum">
              <a:rPr lang="zh-CN" altLang="en-US"/>
            </a:fld>
            <a:endParaRPr lang="en-US" altLang="zh-CN"/>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Calibri" panose="020F0502020204030204" pitchFamily="34" charset="0"/>
        <a:ea typeface="SimSun" panose="02010600030101010101" pitchFamily="2" charset="-122"/>
        <a:cs typeface="+mn-cs"/>
      </a:defRPr>
    </a:lvl1pPr>
    <a:lvl2pPr marL="457200" algn="l" rtl="0" eaLnBrk="0" fontAlgn="base" hangingPunct="0">
      <a:spcBef>
        <a:spcPct val="30000"/>
      </a:spcBef>
      <a:spcAft>
        <a:spcPct val="0"/>
      </a:spcAft>
      <a:defRPr sz="1200" kern="1200">
        <a:solidFill>
          <a:schemeClr val="tx1"/>
        </a:solidFill>
        <a:latin typeface="Calibri" panose="020F0502020204030204" pitchFamily="34" charset="0"/>
        <a:ea typeface="SimSun" panose="02010600030101010101" pitchFamily="2" charset="-122"/>
        <a:cs typeface="+mn-cs"/>
      </a:defRPr>
    </a:lvl2pPr>
    <a:lvl3pPr marL="914400" algn="l" rtl="0" eaLnBrk="0" fontAlgn="base" hangingPunct="0">
      <a:spcBef>
        <a:spcPct val="30000"/>
      </a:spcBef>
      <a:spcAft>
        <a:spcPct val="0"/>
      </a:spcAft>
      <a:defRPr sz="1200" kern="1200">
        <a:solidFill>
          <a:schemeClr val="tx1"/>
        </a:solidFill>
        <a:latin typeface="Calibri" panose="020F0502020204030204" pitchFamily="34" charset="0"/>
        <a:ea typeface="SimSun" panose="02010600030101010101" pitchFamily="2" charset="-122"/>
        <a:cs typeface="+mn-cs"/>
      </a:defRPr>
    </a:lvl3pPr>
    <a:lvl4pPr marL="1371600" algn="l" rtl="0" eaLnBrk="0" fontAlgn="base" hangingPunct="0">
      <a:spcBef>
        <a:spcPct val="30000"/>
      </a:spcBef>
      <a:spcAft>
        <a:spcPct val="0"/>
      </a:spcAft>
      <a:defRPr sz="1200" kern="1200">
        <a:solidFill>
          <a:schemeClr val="tx1"/>
        </a:solidFill>
        <a:latin typeface="Calibri" panose="020F0502020204030204" pitchFamily="34" charset="0"/>
        <a:ea typeface="SimSun" panose="02010600030101010101" pitchFamily="2" charset="-122"/>
        <a:cs typeface="+mn-cs"/>
      </a:defRPr>
    </a:lvl4pPr>
    <a:lvl5pPr marL="1828800" algn="l" rtl="0" eaLnBrk="0" fontAlgn="base" hangingPunct="0">
      <a:spcBef>
        <a:spcPct val="30000"/>
      </a:spcBef>
      <a:spcAft>
        <a:spcPct val="0"/>
      </a:spcAft>
      <a:defRPr sz="1200" kern="1200">
        <a:solidFill>
          <a:schemeClr val="tx1"/>
        </a:solidFill>
        <a:latin typeface="Calibri" panose="020F0502020204030204" pitchFamily="34" charset="0"/>
        <a:ea typeface="SimSun" panose="02010600030101010101"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6.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8.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9.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7.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9.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4.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6.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7.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0.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幻灯片图像占位符 1"/>
          <p:cNvSpPr>
            <a:spLocks noGrp="1" noRot="1" noChangeAspect="1" noTextEdit="1"/>
          </p:cNvSpPr>
          <p:nvPr>
            <p:ph type="sldImg"/>
          </p:nvPr>
        </p:nvSpPr>
        <p:spPr/>
      </p:sp>
      <p:sp>
        <p:nvSpPr>
          <p:cNvPr id="99331" name="备注占位符 2"/>
          <p:cNvSpPr>
            <a:spLocks noGrp="1"/>
          </p:cNvSpPr>
          <p:nvPr>
            <p:ph type="body" idx="1"/>
          </p:nvPr>
        </p:nvSpPr>
        <p:spPr>
          <a:noFill/>
        </p:spPr>
        <p:txBody>
          <a:bodyPr/>
          <a:lstStyle/>
          <a:p>
            <a:endParaRPr lang="zh-CN" altLang="en-US"/>
          </a:p>
        </p:txBody>
      </p:sp>
      <p:sp>
        <p:nvSpPr>
          <p:cNvPr id="99332" name="灯片编号占位符 3"/>
          <p:cNvSpPr>
            <a:spLocks noGrp="1"/>
          </p:cNvSpPr>
          <p:nvPr>
            <p:ph type="sldNum" sz="quarter" idx="5"/>
          </p:nvPr>
        </p:nvSpPr>
        <p:spPr>
          <a:noFill/>
          <a:ln>
            <a:miter lim="800000"/>
          </a:ln>
        </p:spPr>
        <p:txBody>
          <a:bodyPr/>
          <a:lstStyle/>
          <a:p>
            <a:fld id="{3002431B-B7B8-4159-A15B-3BEF5AFDD49A}" type="slidenum">
              <a:rPr lang="zh-CN" altLang="en-US" smtClean="0"/>
            </a:fld>
            <a:endParaRPr lang="en-US" altLang="zh-CN"/>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幻灯片图像占位符 1"/>
          <p:cNvSpPr>
            <a:spLocks noGrp="1" noRot="1" noChangeAspect="1" noTextEdit="1"/>
          </p:cNvSpPr>
          <p:nvPr>
            <p:ph type="sldImg"/>
          </p:nvPr>
        </p:nvSpPr>
        <p:spPr/>
      </p:sp>
      <p:sp>
        <p:nvSpPr>
          <p:cNvPr id="100355" name="备注占位符 2"/>
          <p:cNvSpPr>
            <a:spLocks noGrp="1"/>
          </p:cNvSpPr>
          <p:nvPr>
            <p:ph type="body" idx="1"/>
          </p:nvPr>
        </p:nvSpPr>
        <p:spPr>
          <a:noFill/>
        </p:spPr>
        <p:txBody>
          <a:bodyPr/>
          <a:lstStyle/>
          <a:p>
            <a:endParaRPr lang="zh-CN" altLang="en-US"/>
          </a:p>
        </p:txBody>
      </p:sp>
      <p:sp>
        <p:nvSpPr>
          <p:cNvPr id="100356" name="灯片编号占位符 3"/>
          <p:cNvSpPr>
            <a:spLocks noGrp="1"/>
          </p:cNvSpPr>
          <p:nvPr>
            <p:ph type="sldNum" sz="quarter" idx="5"/>
          </p:nvPr>
        </p:nvSpPr>
        <p:spPr>
          <a:noFill/>
          <a:ln>
            <a:miter lim="800000"/>
          </a:ln>
        </p:spPr>
        <p:txBody>
          <a:bodyPr/>
          <a:lstStyle/>
          <a:p>
            <a:fld id="{5A13B7BB-32B1-4AA0-AD07-557B4B1E3506}" type="slidenum">
              <a:rPr lang="zh-CN" altLang="en-US" smtClean="0"/>
            </a:fld>
            <a:endParaRPr lang="en-US" altLang="zh-CN"/>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幻灯片图像占位符 1"/>
          <p:cNvSpPr>
            <a:spLocks noGrp="1" noRot="1" noChangeAspect="1" noTextEdit="1"/>
          </p:cNvSpPr>
          <p:nvPr>
            <p:ph type="sldImg"/>
          </p:nvPr>
        </p:nvSpPr>
        <p:spPr/>
      </p:sp>
      <p:sp>
        <p:nvSpPr>
          <p:cNvPr id="101379" name="备注占位符 2"/>
          <p:cNvSpPr>
            <a:spLocks noGrp="1"/>
          </p:cNvSpPr>
          <p:nvPr>
            <p:ph type="body" idx="1"/>
          </p:nvPr>
        </p:nvSpPr>
        <p:spPr>
          <a:noFill/>
        </p:spPr>
        <p:txBody>
          <a:bodyPr/>
          <a:lstStyle/>
          <a:p>
            <a:endParaRPr lang="zh-CN" altLang="en-US"/>
          </a:p>
        </p:txBody>
      </p:sp>
      <p:sp>
        <p:nvSpPr>
          <p:cNvPr id="101380" name="灯片编号占位符 3"/>
          <p:cNvSpPr>
            <a:spLocks noGrp="1"/>
          </p:cNvSpPr>
          <p:nvPr>
            <p:ph type="sldNum" sz="quarter" idx="5"/>
          </p:nvPr>
        </p:nvSpPr>
        <p:spPr>
          <a:noFill/>
          <a:ln>
            <a:miter lim="800000"/>
          </a:ln>
        </p:spPr>
        <p:txBody>
          <a:bodyPr/>
          <a:lstStyle/>
          <a:p>
            <a:fld id="{58A553C3-769F-4B0F-A902-C26DC6C152E2}" type="slidenum">
              <a:rPr lang="zh-CN" altLang="en-US" smtClean="0"/>
            </a:fld>
            <a:endParaRPr lang="en-US" altLang="zh-CN"/>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幻灯片图像占位符 1"/>
          <p:cNvSpPr>
            <a:spLocks noGrp="1" noRot="1" noChangeAspect="1" noTextEdit="1"/>
          </p:cNvSpPr>
          <p:nvPr>
            <p:ph type="sldImg"/>
          </p:nvPr>
        </p:nvSpPr>
        <p:spPr/>
      </p:sp>
      <p:sp>
        <p:nvSpPr>
          <p:cNvPr id="102403" name="备注占位符 2"/>
          <p:cNvSpPr>
            <a:spLocks noGrp="1"/>
          </p:cNvSpPr>
          <p:nvPr>
            <p:ph type="body" idx="1"/>
          </p:nvPr>
        </p:nvSpPr>
        <p:spPr>
          <a:noFill/>
        </p:spPr>
        <p:txBody>
          <a:bodyPr/>
          <a:lstStyle/>
          <a:p>
            <a:endParaRPr lang="zh-CN" altLang="en-US"/>
          </a:p>
        </p:txBody>
      </p:sp>
      <p:sp>
        <p:nvSpPr>
          <p:cNvPr id="102404" name="灯片编号占位符 3"/>
          <p:cNvSpPr>
            <a:spLocks noGrp="1"/>
          </p:cNvSpPr>
          <p:nvPr>
            <p:ph type="sldNum" sz="quarter" idx="5"/>
          </p:nvPr>
        </p:nvSpPr>
        <p:spPr>
          <a:noFill/>
          <a:ln>
            <a:miter lim="800000"/>
          </a:ln>
        </p:spPr>
        <p:txBody>
          <a:bodyPr/>
          <a:lstStyle/>
          <a:p>
            <a:fld id="{BFA407BC-1E00-4958-AD7E-0F78B449C02D}" type="slidenum">
              <a:rPr lang="zh-CN" altLang="en-US" smtClean="0"/>
            </a:fld>
            <a:endParaRPr lang="en-US" altLang="zh-CN"/>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幻灯片图像占位符 1"/>
          <p:cNvSpPr>
            <a:spLocks noGrp="1" noRot="1" noChangeAspect="1" noTextEdit="1"/>
          </p:cNvSpPr>
          <p:nvPr>
            <p:ph type="sldImg"/>
          </p:nvPr>
        </p:nvSpPr>
        <p:spPr/>
      </p:sp>
      <p:sp>
        <p:nvSpPr>
          <p:cNvPr id="103427" name="备注占位符 2"/>
          <p:cNvSpPr>
            <a:spLocks noGrp="1"/>
          </p:cNvSpPr>
          <p:nvPr>
            <p:ph type="body" idx="1"/>
          </p:nvPr>
        </p:nvSpPr>
        <p:spPr>
          <a:noFill/>
        </p:spPr>
        <p:txBody>
          <a:bodyPr/>
          <a:lstStyle/>
          <a:p>
            <a:endParaRPr lang="zh-CN" altLang="en-US"/>
          </a:p>
        </p:txBody>
      </p:sp>
      <p:sp>
        <p:nvSpPr>
          <p:cNvPr id="103428" name="灯片编号占位符 3"/>
          <p:cNvSpPr>
            <a:spLocks noGrp="1"/>
          </p:cNvSpPr>
          <p:nvPr>
            <p:ph type="sldNum" sz="quarter" idx="5"/>
          </p:nvPr>
        </p:nvSpPr>
        <p:spPr>
          <a:noFill/>
          <a:ln>
            <a:miter lim="800000"/>
          </a:ln>
        </p:spPr>
        <p:txBody>
          <a:bodyPr/>
          <a:lstStyle/>
          <a:p>
            <a:fld id="{63B23593-192C-44B5-93D5-EC760D1CEE85}" type="slidenum">
              <a:rPr lang="zh-CN" altLang="en-US" smtClean="0"/>
            </a:fld>
            <a:endParaRPr lang="en-US" altLang="zh-CN"/>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幻灯片图像占位符 1"/>
          <p:cNvSpPr>
            <a:spLocks noGrp="1" noRot="1" noChangeAspect="1" noTextEdit="1"/>
          </p:cNvSpPr>
          <p:nvPr>
            <p:ph type="sldImg"/>
          </p:nvPr>
        </p:nvSpPr>
        <p:spPr/>
      </p:sp>
      <p:sp>
        <p:nvSpPr>
          <p:cNvPr id="104451" name="备注占位符 2"/>
          <p:cNvSpPr>
            <a:spLocks noGrp="1"/>
          </p:cNvSpPr>
          <p:nvPr>
            <p:ph type="body" idx="1"/>
          </p:nvPr>
        </p:nvSpPr>
        <p:spPr>
          <a:noFill/>
        </p:spPr>
        <p:txBody>
          <a:bodyPr/>
          <a:lstStyle/>
          <a:p>
            <a:endParaRPr lang="zh-CN" altLang="en-US"/>
          </a:p>
        </p:txBody>
      </p:sp>
      <p:sp>
        <p:nvSpPr>
          <p:cNvPr id="104452" name="灯片编号占位符 3"/>
          <p:cNvSpPr>
            <a:spLocks noGrp="1"/>
          </p:cNvSpPr>
          <p:nvPr>
            <p:ph type="sldNum" sz="quarter" idx="5"/>
          </p:nvPr>
        </p:nvSpPr>
        <p:spPr>
          <a:noFill/>
          <a:ln>
            <a:miter lim="800000"/>
          </a:ln>
        </p:spPr>
        <p:txBody>
          <a:bodyPr/>
          <a:lstStyle/>
          <a:p>
            <a:fld id="{6DFC3299-5204-4A99-AEEF-32E94E2E5DCE}" type="slidenum">
              <a:rPr lang="zh-CN" altLang="en-US" smtClean="0"/>
            </a:fld>
            <a:endParaRPr lang="en-US" altLang="zh-CN"/>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幻灯片图像占位符 1"/>
          <p:cNvSpPr>
            <a:spLocks noGrp="1" noRot="1" noChangeAspect="1" noTextEdit="1"/>
          </p:cNvSpPr>
          <p:nvPr>
            <p:ph type="sldImg"/>
          </p:nvPr>
        </p:nvSpPr>
        <p:spPr/>
      </p:sp>
      <p:sp>
        <p:nvSpPr>
          <p:cNvPr id="105475" name="备注占位符 2"/>
          <p:cNvSpPr>
            <a:spLocks noGrp="1"/>
          </p:cNvSpPr>
          <p:nvPr>
            <p:ph type="body" idx="1"/>
          </p:nvPr>
        </p:nvSpPr>
        <p:spPr>
          <a:noFill/>
        </p:spPr>
        <p:txBody>
          <a:bodyPr/>
          <a:lstStyle/>
          <a:p>
            <a:endParaRPr lang="zh-CN" altLang="en-US" dirty="0"/>
          </a:p>
        </p:txBody>
      </p:sp>
      <p:sp>
        <p:nvSpPr>
          <p:cNvPr id="105476" name="灯片编号占位符 3"/>
          <p:cNvSpPr>
            <a:spLocks noGrp="1"/>
          </p:cNvSpPr>
          <p:nvPr>
            <p:ph type="sldNum" sz="quarter" idx="5"/>
          </p:nvPr>
        </p:nvSpPr>
        <p:spPr>
          <a:noFill/>
          <a:ln>
            <a:miter lim="800000"/>
          </a:ln>
        </p:spPr>
        <p:txBody>
          <a:bodyPr/>
          <a:lstStyle/>
          <a:p>
            <a:fld id="{20BB727D-5B47-40BB-A06A-37EA861DF9E5}" type="slidenum">
              <a:rPr lang="zh-CN" altLang="en-US" smtClean="0"/>
            </a:fld>
            <a:endParaRPr lang="en-US" altLang="zh-CN"/>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幻灯片图像占位符 1"/>
          <p:cNvSpPr>
            <a:spLocks noGrp="1" noRot="1" noChangeAspect="1" noTextEdit="1"/>
          </p:cNvSpPr>
          <p:nvPr>
            <p:ph type="sldImg"/>
          </p:nvPr>
        </p:nvSpPr>
        <p:spPr/>
      </p:sp>
      <p:sp>
        <p:nvSpPr>
          <p:cNvPr id="106499" name="备注占位符 2"/>
          <p:cNvSpPr>
            <a:spLocks noGrp="1"/>
          </p:cNvSpPr>
          <p:nvPr>
            <p:ph type="body" idx="1"/>
          </p:nvPr>
        </p:nvSpPr>
        <p:spPr>
          <a:noFill/>
        </p:spPr>
        <p:txBody>
          <a:bodyPr/>
          <a:lstStyle/>
          <a:p>
            <a:endParaRPr lang="zh-CN" altLang="en-US" dirty="0"/>
          </a:p>
        </p:txBody>
      </p:sp>
      <p:sp>
        <p:nvSpPr>
          <p:cNvPr id="106500" name="灯片编号占位符 3"/>
          <p:cNvSpPr>
            <a:spLocks noGrp="1"/>
          </p:cNvSpPr>
          <p:nvPr>
            <p:ph type="sldNum" sz="quarter" idx="5"/>
          </p:nvPr>
        </p:nvSpPr>
        <p:spPr>
          <a:noFill/>
          <a:ln>
            <a:miter lim="800000"/>
          </a:ln>
        </p:spPr>
        <p:txBody>
          <a:bodyPr/>
          <a:lstStyle/>
          <a:p>
            <a:fld id="{3020E80E-910C-4E97-9BB6-E6D7BAFDFB2A}" type="slidenum">
              <a:rPr lang="zh-CN" altLang="en-US" smtClean="0"/>
            </a:fld>
            <a:endParaRPr lang="en-US" altLang="zh-CN"/>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幻灯片图像占位符 1"/>
          <p:cNvSpPr>
            <a:spLocks noGrp="1" noRot="1" noChangeAspect="1" noTextEdit="1"/>
          </p:cNvSpPr>
          <p:nvPr>
            <p:ph type="sldImg"/>
          </p:nvPr>
        </p:nvSpPr>
        <p:spPr/>
      </p:sp>
      <p:sp>
        <p:nvSpPr>
          <p:cNvPr id="107523" name="备注占位符 2"/>
          <p:cNvSpPr>
            <a:spLocks noGrp="1"/>
          </p:cNvSpPr>
          <p:nvPr>
            <p:ph type="body" idx="1"/>
          </p:nvPr>
        </p:nvSpPr>
        <p:spPr>
          <a:noFill/>
        </p:spPr>
        <p:txBody>
          <a:bodyPr/>
          <a:lstStyle/>
          <a:p>
            <a:endParaRPr lang="zh-CN" altLang="en-US" dirty="0"/>
          </a:p>
        </p:txBody>
      </p:sp>
      <p:sp>
        <p:nvSpPr>
          <p:cNvPr id="107524" name="灯片编号占位符 3"/>
          <p:cNvSpPr>
            <a:spLocks noGrp="1"/>
          </p:cNvSpPr>
          <p:nvPr>
            <p:ph type="sldNum" sz="quarter" idx="5"/>
          </p:nvPr>
        </p:nvSpPr>
        <p:spPr>
          <a:noFill/>
          <a:ln>
            <a:miter lim="800000"/>
          </a:ln>
        </p:spPr>
        <p:txBody>
          <a:bodyPr/>
          <a:lstStyle/>
          <a:p>
            <a:fld id="{CEC413DC-E91C-4C0B-BCDE-BBC648EB6ED3}" type="slidenum">
              <a:rPr lang="zh-CN" altLang="en-US" smtClean="0"/>
            </a:fld>
            <a:endParaRPr lang="en-US" altLang="zh-CN"/>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幻灯片图像占位符 1"/>
          <p:cNvSpPr>
            <a:spLocks noGrp="1" noRot="1" noChangeAspect="1" noTextEdit="1"/>
          </p:cNvSpPr>
          <p:nvPr>
            <p:ph type="sldImg"/>
          </p:nvPr>
        </p:nvSpPr>
        <p:spPr/>
      </p:sp>
      <p:sp>
        <p:nvSpPr>
          <p:cNvPr id="108547" name="备注占位符 2"/>
          <p:cNvSpPr>
            <a:spLocks noGrp="1"/>
          </p:cNvSpPr>
          <p:nvPr>
            <p:ph type="body" idx="1"/>
          </p:nvPr>
        </p:nvSpPr>
        <p:spPr>
          <a:noFill/>
        </p:spPr>
        <p:txBody>
          <a:bodyPr/>
          <a:lstStyle/>
          <a:p>
            <a:endParaRPr lang="zh-CN" altLang="en-US" dirty="0"/>
          </a:p>
        </p:txBody>
      </p:sp>
      <p:sp>
        <p:nvSpPr>
          <p:cNvPr id="108548" name="灯片编号占位符 3"/>
          <p:cNvSpPr>
            <a:spLocks noGrp="1"/>
          </p:cNvSpPr>
          <p:nvPr>
            <p:ph type="sldNum" sz="quarter" idx="5"/>
          </p:nvPr>
        </p:nvSpPr>
        <p:spPr>
          <a:noFill/>
          <a:ln>
            <a:miter lim="800000"/>
          </a:ln>
        </p:spPr>
        <p:txBody>
          <a:bodyPr/>
          <a:lstStyle/>
          <a:p>
            <a:fld id="{127FC283-4891-455C-875E-D8DC651ABE29}" type="slidenum">
              <a:rPr lang="zh-CN" altLang="en-US" smtClean="0"/>
            </a:fld>
            <a:endParaRPr lang="en-US" altLang="zh-CN"/>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幻灯片图像占位符 1"/>
          <p:cNvSpPr>
            <a:spLocks noGrp="1" noRot="1" noChangeAspect="1" noTextEdit="1"/>
          </p:cNvSpPr>
          <p:nvPr>
            <p:ph type="sldImg"/>
          </p:nvPr>
        </p:nvSpPr>
        <p:spPr/>
      </p:sp>
      <p:sp>
        <p:nvSpPr>
          <p:cNvPr id="109571" name="备注占位符 2"/>
          <p:cNvSpPr>
            <a:spLocks noGrp="1"/>
          </p:cNvSpPr>
          <p:nvPr>
            <p:ph type="body" idx="1"/>
          </p:nvPr>
        </p:nvSpPr>
        <p:spPr>
          <a:noFill/>
        </p:spPr>
        <p:txBody>
          <a:bodyPr/>
          <a:lstStyle/>
          <a:p>
            <a:endParaRPr lang="zh-CN" altLang="en-US" dirty="0"/>
          </a:p>
        </p:txBody>
      </p:sp>
      <p:sp>
        <p:nvSpPr>
          <p:cNvPr id="109572" name="灯片编号占位符 3"/>
          <p:cNvSpPr>
            <a:spLocks noGrp="1"/>
          </p:cNvSpPr>
          <p:nvPr>
            <p:ph type="sldNum" sz="quarter" idx="5"/>
          </p:nvPr>
        </p:nvSpPr>
        <p:spPr>
          <a:noFill/>
          <a:ln>
            <a:miter lim="800000"/>
          </a:ln>
        </p:spPr>
        <p:txBody>
          <a:bodyPr/>
          <a:lstStyle/>
          <a:p>
            <a:fld id="{FB9EB521-B99A-4876-A851-FB7511A3E2AB}" type="slidenum">
              <a:rPr lang="zh-CN" altLang="en-US" smtClean="0"/>
            </a:fld>
            <a:endParaRPr lang="en-US" altLang="zh-CN"/>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幻灯片图像占位符 1"/>
          <p:cNvSpPr>
            <a:spLocks noGrp="1" noRot="1" noChangeAspect="1" noTextEdit="1"/>
          </p:cNvSpPr>
          <p:nvPr>
            <p:ph type="sldImg"/>
          </p:nvPr>
        </p:nvSpPr>
        <p:spPr/>
      </p:sp>
      <p:sp>
        <p:nvSpPr>
          <p:cNvPr id="110595" name="备注占位符 2"/>
          <p:cNvSpPr>
            <a:spLocks noGrp="1"/>
          </p:cNvSpPr>
          <p:nvPr>
            <p:ph type="body" idx="1"/>
          </p:nvPr>
        </p:nvSpPr>
        <p:spPr>
          <a:noFill/>
        </p:spPr>
        <p:txBody>
          <a:bodyPr/>
          <a:lstStyle/>
          <a:p>
            <a:endParaRPr lang="zh-CN" altLang="en-US" dirty="0"/>
          </a:p>
        </p:txBody>
      </p:sp>
      <p:sp>
        <p:nvSpPr>
          <p:cNvPr id="110596" name="灯片编号占位符 3"/>
          <p:cNvSpPr>
            <a:spLocks noGrp="1"/>
          </p:cNvSpPr>
          <p:nvPr>
            <p:ph type="sldNum" sz="quarter" idx="5"/>
          </p:nvPr>
        </p:nvSpPr>
        <p:spPr>
          <a:noFill/>
          <a:ln>
            <a:miter lim="800000"/>
          </a:ln>
        </p:spPr>
        <p:txBody>
          <a:bodyPr/>
          <a:lstStyle/>
          <a:p>
            <a:fld id="{477139C4-64BB-4E6A-AF68-9145D97C5556}" type="slidenum">
              <a:rPr lang="zh-CN" altLang="en-US" smtClean="0"/>
            </a:fld>
            <a:endParaRPr lang="en-US" altLang="zh-CN"/>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幻灯片图像占位符 1"/>
          <p:cNvSpPr>
            <a:spLocks noGrp="1" noRot="1" noChangeAspect="1" noTextEdit="1"/>
          </p:cNvSpPr>
          <p:nvPr>
            <p:ph type="sldImg"/>
          </p:nvPr>
        </p:nvSpPr>
        <p:spPr/>
      </p:sp>
      <p:sp>
        <p:nvSpPr>
          <p:cNvPr id="111619" name="备注占位符 2"/>
          <p:cNvSpPr>
            <a:spLocks noGrp="1"/>
          </p:cNvSpPr>
          <p:nvPr>
            <p:ph type="body" idx="1"/>
          </p:nvPr>
        </p:nvSpPr>
        <p:spPr>
          <a:noFill/>
        </p:spPr>
        <p:txBody>
          <a:bodyPr/>
          <a:lstStyle/>
          <a:p>
            <a:endParaRPr lang="zh-CN" altLang="en-US" dirty="0"/>
          </a:p>
        </p:txBody>
      </p:sp>
      <p:sp>
        <p:nvSpPr>
          <p:cNvPr id="111620" name="灯片编号占位符 3"/>
          <p:cNvSpPr>
            <a:spLocks noGrp="1"/>
          </p:cNvSpPr>
          <p:nvPr>
            <p:ph type="sldNum" sz="quarter" idx="5"/>
          </p:nvPr>
        </p:nvSpPr>
        <p:spPr>
          <a:noFill/>
          <a:ln>
            <a:miter lim="800000"/>
          </a:ln>
        </p:spPr>
        <p:txBody>
          <a:bodyPr/>
          <a:lstStyle/>
          <a:p>
            <a:fld id="{B8DA254B-5F1D-4425-9FC5-6FE686C402DA}" type="slidenum">
              <a:rPr lang="zh-CN" altLang="en-US" smtClean="0"/>
            </a:fld>
            <a:endParaRPr lang="en-US" altLang="zh-CN"/>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幻灯片图像占位符 1"/>
          <p:cNvSpPr>
            <a:spLocks noGrp="1" noRot="1" noChangeAspect="1" noTextEdit="1"/>
          </p:cNvSpPr>
          <p:nvPr>
            <p:ph type="sldImg"/>
          </p:nvPr>
        </p:nvSpPr>
        <p:spPr/>
      </p:sp>
      <p:sp>
        <p:nvSpPr>
          <p:cNvPr id="112643" name="备注占位符 2"/>
          <p:cNvSpPr>
            <a:spLocks noGrp="1"/>
          </p:cNvSpPr>
          <p:nvPr>
            <p:ph type="body" idx="1"/>
          </p:nvPr>
        </p:nvSpPr>
        <p:spPr>
          <a:noFill/>
        </p:spPr>
        <p:txBody>
          <a:bodyPr/>
          <a:lstStyle/>
          <a:p>
            <a:endParaRPr lang="zh-CN" altLang="en-US" dirty="0"/>
          </a:p>
        </p:txBody>
      </p:sp>
      <p:sp>
        <p:nvSpPr>
          <p:cNvPr id="112644" name="灯片编号占位符 3"/>
          <p:cNvSpPr>
            <a:spLocks noGrp="1"/>
          </p:cNvSpPr>
          <p:nvPr>
            <p:ph type="sldNum" sz="quarter" idx="5"/>
          </p:nvPr>
        </p:nvSpPr>
        <p:spPr>
          <a:noFill/>
          <a:ln>
            <a:miter lim="800000"/>
          </a:ln>
        </p:spPr>
        <p:txBody>
          <a:bodyPr/>
          <a:lstStyle/>
          <a:p>
            <a:fld id="{9733FCCC-8310-4173-9E85-D81D4B2BEAF4}" type="slidenum">
              <a:rPr lang="zh-CN" altLang="en-US" smtClean="0"/>
            </a:fld>
            <a:endParaRPr lang="en-US" altLang="zh-CN"/>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幻灯片图像占位符 1"/>
          <p:cNvSpPr>
            <a:spLocks noGrp="1" noRot="1" noChangeAspect="1" noTextEdit="1"/>
          </p:cNvSpPr>
          <p:nvPr>
            <p:ph type="sldImg"/>
          </p:nvPr>
        </p:nvSpPr>
        <p:spPr/>
      </p:sp>
      <p:sp>
        <p:nvSpPr>
          <p:cNvPr id="113667" name="备注占位符 2"/>
          <p:cNvSpPr>
            <a:spLocks noGrp="1"/>
          </p:cNvSpPr>
          <p:nvPr>
            <p:ph type="body" idx="1"/>
          </p:nvPr>
        </p:nvSpPr>
        <p:spPr>
          <a:noFill/>
        </p:spPr>
        <p:txBody>
          <a:bodyPr/>
          <a:lstStyle/>
          <a:p>
            <a:endParaRPr lang="zh-CN" altLang="en-US"/>
          </a:p>
        </p:txBody>
      </p:sp>
      <p:sp>
        <p:nvSpPr>
          <p:cNvPr id="113668" name="灯片编号占位符 3"/>
          <p:cNvSpPr>
            <a:spLocks noGrp="1"/>
          </p:cNvSpPr>
          <p:nvPr>
            <p:ph type="sldNum" sz="quarter" idx="5"/>
          </p:nvPr>
        </p:nvSpPr>
        <p:spPr>
          <a:noFill/>
          <a:ln>
            <a:miter lim="800000"/>
          </a:ln>
        </p:spPr>
        <p:txBody>
          <a:bodyPr/>
          <a:lstStyle/>
          <a:p>
            <a:fld id="{520FC531-A3D4-4895-A412-2D5D908011AE}" type="slidenum">
              <a:rPr lang="zh-CN" altLang="en-US" smtClean="0"/>
            </a:fld>
            <a:endParaRPr lang="en-US" altLang="zh-CN"/>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幻灯片图像占位符 1"/>
          <p:cNvSpPr>
            <a:spLocks noGrp="1" noRot="1" noChangeAspect="1" noTextEdit="1"/>
          </p:cNvSpPr>
          <p:nvPr>
            <p:ph type="sldImg"/>
          </p:nvPr>
        </p:nvSpPr>
        <p:spPr/>
      </p:sp>
      <p:sp>
        <p:nvSpPr>
          <p:cNvPr id="114691" name="备注占位符 2"/>
          <p:cNvSpPr>
            <a:spLocks noGrp="1"/>
          </p:cNvSpPr>
          <p:nvPr>
            <p:ph type="body" idx="1"/>
          </p:nvPr>
        </p:nvSpPr>
        <p:spPr>
          <a:noFill/>
        </p:spPr>
        <p:txBody>
          <a:bodyPr/>
          <a:lstStyle/>
          <a:p>
            <a:endParaRPr lang="zh-CN" altLang="en-US"/>
          </a:p>
        </p:txBody>
      </p:sp>
      <p:sp>
        <p:nvSpPr>
          <p:cNvPr id="114692" name="灯片编号占位符 3"/>
          <p:cNvSpPr>
            <a:spLocks noGrp="1"/>
          </p:cNvSpPr>
          <p:nvPr>
            <p:ph type="sldNum" sz="quarter" idx="5"/>
          </p:nvPr>
        </p:nvSpPr>
        <p:spPr>
          <a:noFill/>
          <a:ln>
            <a:miter lim="800000"/>
          </a:ln>
        </p:spPr>
        <p:txBody>
          <a:bodyPr/>
          <a:lstStyle/>
          <a:p>
            <a:fld id="{166AFD93-D264-469E-B8AA-C02520031F7A}" type="slidenum">
              <a:rPr lang="zh-CN" altLang="en-US" smtClean="0"/>
            </a:fld>
            <a:endParaRPr lang="en-US" altLang="zh-CN"/>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幻灯片图像占位符 1"/>
          <p:cNvSpPr>
            <a:spLocks noGrp="1" noRot="1" noChangeAspect="1" noTextEdit="1"/>
          </p:cNvSpPr>
          <p:nvPr>
            <p:ph type="sldImg"/>
          </p:nvPr>
        </p:nvSpPr>
        <p:spPr/>
      </p:sp>
      <p:sp>
        <p:nvSpPr>
          <p:cNvPr id="115715" name="备注占位符 2"/>
          <p:cNvSpPr>
            <a:spLocks noGrp="1"/>
          </p:cNvSpPr>
          <p:nvPr>
            <p:ph type="body" idx="1"/>
          </p:nvPr>
        </p:nvSpPr>
        <p:spPr>
          <a:noFill/>
        </p:spPr>
        <p:txBody>
          <a:bodyPr/>
          <a:lstStyle/>
          <a:p>
            <a:endParaRPr lang="zh-CN" altLang="en-US"/>
          </a:p>
        </p:txBody>
      </p:sp>
      <p:sp>
        <p:nvSpPr>
          <p:cNvPr id="115716" name="灯片编号占位符 3"/>
          <p:cNvSpPr>
            <a:spLocks noGrp="1"/>
          </p:cNvSpPr>
          <p:nvPr>
            <p:ph type="sldNum" sz="quarter" idx="5"/>
          </p:nvPr>
        </p:nvSpPr>
        <p:spPr>
          <a:noFill/>
          <a:ln>
            <a:miter lim="800000"/>
          </a:ln>
        </p:spPr>
        <p:txBody>
          <a:bodyPr/>
          <a:lstStyle/>
          <a:p>
            <a:fld id="{87420694-E325-4F9D-B1FC-71DA92C28FE4}" type="slidenum">
              <a:rPr lang="zh-CN" altLang="en-US" smtClean="0"/>
            </a:fld>
            <a:endParaRPr lang="en-US" altLang="zh-CN"/>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幻灯片图像占位符 1"/>
          <p:cNvSpPr>
            <a:spLocks noGrp="1" noRot="1" noChangeAspect="1" noTextEdit="1"/>
          </p:cNvSpPr>
          <p:nvPr>
            <p:ph type="sldImg"/>
          </p:nvPr>
        </p:nvSpPr>
        <p:spPr/>
      </p:sp>
      <p:sp>
        <p:nvSpPr>
          <p:cNvPr id="116739" name="备注占位符 2"/>
          <p:cNvSpPr>
            <a:spLocks noGrp="1"/>
          </p:cNvSpPr>
          <p:nvPr>
            <p:ph type="body" idx="1"/>
          </p:nvPr>
        </p:nvSpPr>
        <p:spPr>
          <a:noFill/>
        </p:spPr>
        <p:txBody>
          <a:bodyPr/>
          <a:lstStyle/>
          <a:p>
            <a:endParaRPr lang="zh-CN" altLang="en-US"/>
          </a:p>
        </p:txBody>
      </p:sp>
      <p:sp>
        <p:nvSpPr>
          <p:cNvPr id="116740" name="灯片编号占位符 3"/>
          <p:cNvSpPr>
            <a:spLocks noGrp="1"/>
          </p:cNvSpPr>
          <p:nvPr>
            <p:ph type="sldNum" sz="quarter" idx="5"/>
          </p:nvPr>
        </p:nvSpPr>
        <p:spPr>
          <a:noFill/>
          <a:ln>
            <a:miter lim="800000"/>
          </a:ln>
        </p:spPr>
        <p:txBody>
          <a:bodyPr/>
          <a:lstStyle/>
          <a:p>
            <a:fld id="{F586D6B0-850D-49EA-B8B0-0C287D52F2D0}" type="slidenum">
              <a:rPr lang="zh-CN" altLang="en-US" smtClean="0"/>
            </a:fld>
            <a:endParaRPr lang="en-US" altLang="zh-CN"/>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幻灯片图像占位符 1"/>
          <p:cNvSpPr>
            <a:spLocks noGrp="1" noRot="1" noChangeAspect="1" noTextEdit="1"/>
          </p:cNvSpPr>
          <p:nvPr>
            <p:ph type="sldImg"/>
          </p:nvPr>
        </p:nvSpPr>
        <p:spPr/>
      </p:sp>
      <p:sp>
        <p:nvSpPr>
          <p:cNvPr id="117763" name="备注占位符 2"/>
          <p:cNvSpPr>
            <a:spLocks noGrp="1"/>
          </p:cNvSpPr>
          <p:nvPr>
            <p:ph type="body" idx="1"/>
          </p:nvPr>
        </p:nvSpPr>
        <p:spPr>
          <a:noFill/>
        </p:spPr>
        <p:txBody>
          <a:bodyPr/>
          <a:lstStyle/>
          <a:p>
            <a:endParaRPr lang="zh-CN" altLang="en-US"/>
          </a:p>
        </p:txBody>
      </p:sp>
      <p:sp>
        <p:nvSpPr>
          <p:cNvPr id="117764" name="灯片编号占位符 3"/>
          <p:cNvSpPr>
            <a:spLocks noGrp="1"/>
          </p:cNvSpPr>
          <p:nvPr>
            <p:ph type="sldNum" sz="quarter" idx="5"/>
          </p:nvPr>
        </p:nvSpPr>
        <p:spPr>
          <a:noFill/>
          <a:ln>
            <a:miter lim="800000"/>
          </a:ln>
        </p:spPr>
        <p:txBody>
          <a:bodyPr/>
          <a:lstStyle/>
          <a:p>
            <a:fld id="{392A5E09-DD4E-4677-AD16-8A166DF8B40B}" type="slidenum">
              <a:rPr lang="zh-CN" altLang="en-US" smtClean="0"/>
            </a:fld>
            <a:endParaRPr lang="en-US" altLang="zh-CN"/>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幻灯片图像占位符 1"/>
          <p:cNvSpPr>
            <a:spLocks noGrp="1" noRot="1" noChangeAspect="1" noTextEdit="1"/>
          </p:cNvSpPr>
          <p:nvPr>
            <p:ph type="sldImg"/>
          </p:nvPr>
        </p:nvSpPr>
        <p:spPr/>
      </p:sp>
      <p:sp>
        <p:nvSpPr>
          <p:cNvPr id="118787" name="备注占位符 2"/>
          <p:cNvSpPr>
            <a:spLocks noGrp="1"/>
          </p:cNvSpPr>
          <p:nvPr>
            <p:ph type="body" idx="1"/>
          </p:nvPr>
        </p:nvSpPr>
        <p:spPr>
          <a:noFill/>
        </p:spPr>
        <p:txBody>
          <a:bodyPr/>
          <a:lstStyle/>
          <a:p>
            <a:endParaRPr lang="zh-CN" altLang="en-US"/>
          </a:p>
        </p:txBody>
      </p:sp>
      <p:sp>
        <p:nvSpPr>
          <p:cNvPr id="118788" name="灯片编号占位符 3"/>
          <p:cNvSpPr>
            <a:spLocks noGrp="1"/>
          </p:cNvSpPr>
          <p:nvPr>
            <p:ph type="sldNum" sz="quarter" idx="5"/>
          </p:nvPr>
        </p:nvSpPr>
        <p:spPr>
          <a:noFill/>
          <a:ln>
            <a:miter lim="800000"/>
          </a:ln>
        </p:spPr>
        <p:txBody>
          <a:bodyPr/>
          <a:lstStyle/>
          <a:p>
            <a:fld id="{3656CDBC-CC19-4F8B-9949-CF3D0363289A}" type="slidenum">
              <a:rPr lang="zh-CN" altLang="en-US" smtClean="0"/>
            </a:fld>
            <a:endParaRPr lang="en-US" altLang="zh-CN"/>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幻灯片图像占位符 1"/>
          <p:cNvSpPr>
            <a:spLocks noGrp="1" noRot="1" noChangeAspect="1" noTextEdit="1"/>
          </p:cNvSpPr>
          <p:nvPr>
            <p:ph type="sldImg"/>
          </p:nvPr>
        </p:nvSpPr>
        <p:spPr/>
      </p:sp>
      <p:sp>
        <p:nvSpPr>
          <p:cNvPr id="102403" name="备注占位符 2"/>
          <p:cNvSpPr>
            <a:spLocks noGrp="1"/>
          </p:cNvSpPr>
          <p:nvPr>
            <p:ph type="body" idx="1"/>
          </p:nvPr>
        </p:nvSpPr>
        <p:spPr>
          <a:noFill/>
        </p:spPr>
        <p:txBody>
          <a:bodyPr/>
          <a:lstStyle/>
          <a:p>
            <a:endParaRPr lang="zh-CN" altLang="en-US"/>
          </a:p>
        </p:txBody>
      </p:sp>
      <p:sp>
        <p:nvSpPr>
          <p:cNvPr id="102404" name="灯片编号占位符 3"/>
          <p:cNvSpPr>
            <a:spLocks noGrp="1"/>
          </p:cNvSpPr>
          <p:nvPr>
            <p:ph type="sldNum" sz="quarter" idx="5"/>
          </p:nvPr>
        </p:nvSpPr>
        <p:spPr>
          <a:noFill/>
          <a:ln>
            <a:miter lim="800000"/>
          </a:ln>
        </p:spPr>
        <p:txBody>
          <a:bodyPr/>
          <a:lstStyle/>
          <a:p>
            <a:fld id="{3AAF5C31-8915-448B-B28E-385AC42FD5BC}" type="slidenum">
              <a:rPr lang="zh-CN" altLang="en-US" smtClean="0"/>
            </a:fld>
            <a:endParaRPr lang="en-US" altLang="zh-CN"/>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幻灯片图像占位符 1"/>
          <p:cNvSpPr>
            <a:spLocks noGrp="1" noRot="1" noChangeAspect="1" noTextEdit="1"/>
          </p:cNvSpPr>
          <p:nvPr>
            <p:ph type="sldImg"/>
          </p:nvPr>
        </p:nvSpPr>
        <p:spPr/>
      </p:sp>
      <p:sp>
        <p:nvSpPr>
          <p:cNvPr id="103427" name="备注占位符 2"/>
          <p:cNvSpPr>
            <a:spLocks noGrp="1"/>
          </p:cNvSpPr>
          <p:nvPr>
            <p:ph type="body" idx="1"/>
          </p:nvPr>
        </p:nvSpPr>
        <p:spPr>
          <a:noFill/>
        </p:spPr>
        <p:txBody>
          <a:bodyPr/>
          <a:lstStyle/>
          <a:p>
            <a:endParaRPr lang="zh-CN" altLang="en-US"/>
          </a:p>
        </p:txBody>
      </p:sp>
      <p:sp>
        <p:nvSpPr>
          <p:cNvPr id="103428" name="灯片编号占位符 3"/>
          <p:cNvSpPr>
            <a:spLocks noGrp="1"/>
          </p:cNvSpPr>
          <p:nvPr>
            <p:ph type="sldNum" sz="quarter" idx="5"/>
          </p:nvPr>
        </p:nvSpPr>
        <p:spPr>
          <a:noFill/>
          <a:ln>
            <a:miter lim="800000"/>
          </a:ln>
        </p:spPr>
        <p:txBody>
          <a:bodyPr/>
          <a:lstStyle/>
          <a:p>
            <a:fld id="{AD7FC21A-2460-4964-851D-6F27AFD32C14}" type="slidenum">
              <a:rPr lang="zh-CN" altLang="en-US" smtClean="0"/>
            </a:fld>
            <a:endParaRPr lang="en-US" altLang="zh-CN"/>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幻灯片图像占位符 1"/>
          <p:cNvSpPr>
            <a:spLocks noGrp="1" noRot="1" noChangeAspect="1" noTextEdit="1"/>
          </p:cNvSpPr>
          <p:nvPr>
            <p:ph type="sldImg"/>
          </p:nvPr>
        </p:nvSpPr>
        <p:spPr/>
      </p:sp>
      <p:sp>
        <p:nvSpPr>
          <p:cNvPr id="104451" name="备注占位符 2"/>
          <p:cNvSpPr>
            <a:spLocks noGrp="1"/>
          </p:cNvSpPr>
          <p:nvPr>
            <p:ph type="body" idx="1"/>
          </p:nvPr>
        </p:nvSpPr>
        <p:spPr>
          <a:noFill/>
        </p:spPr>
        <p:txBody>
          <a:bodyPr/>
          <a:lstStyle/>
          <a:p>
            <a:endParaRPr lang="zh-CN" altLang="en-US"/>
          </a:p>
        </p:txBody>
      </p:sp>
      <p:sp>
        <p:nvSpPr>
          <p:cNvPr id="104452" name="灯片编号占位符 3"/>
          <p:cNvSpPr>
            <a:spLocks noGrp="1"/>
          </p:cNvSpPr>
          <p:nvPr>
            <p:ph type="sldNum" sz="quarter" idx="5"/>
          </p:nvPr>
        </p:nvSpPr>
        <p:spPr>
          <a:noFill/>
          <a:ln>
            <a:miter lim="800000"/>
          </a:ln>
        </p:spPr>
        <p:txBody>
          <a:bodyPr/>
          <a:lstStyle/>
          <a:p>
            <a:fld id="{540275B8-9B32-4FDD-ADC3-833F87F01912}" type="slidenum">
              <a:rPr lang="zh-CN" altLang="en-US" smtClean="0"/>
            </a:fld>
            <a:endParaRPr lang="en-US" altLang="zh-CN"/>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幻灯片图像占位符 1"/>
          <p:cNvSpPr>
            <a:spLocks noGrp="1" noRot="1" noChangeAspect="1" noTextEdit="1"/>
          </p:cNvSpPr>
          <p:nvPr>
            <p:ph type="sldImg"/>
          </p:nvPr>
        </p:nvSpPr>
        <p:spPr/>
      </p:sp>
      <p:sp>
        <p:nvSpPr>
          <p:cNvPr id="105475" name="备注占位符 2"/>
          <p:cNvSpPr>
            <a:spLocks noGrp="1"/>
          </p:cNvSpPr>
          <p:nvPr>
            <p:ph type="body" idx="1"/>
          </p:nvPr>
        </p:nvSpPr>
        <p:spPr>
          <a:noFill/>
        </p:spPr>
        <p:txBody>
          <a:bodyPr/>
          <a:lstStyle/>
          <a:p>
            <a:endParaRPr lang="zh-CN" altLang="en-US"/>
          </a:p>
        </p:txBody>
      </p:sp>
      <p:sp>
        <p:nvSpPr>
          <p:cNvPr id="105476" name="灯片编号占位符 3"/>
          <p:cNvSpPr>
            <a:spLocks noGrp="1"/>
          </p:cNvSpPr>
          <p:nvPr>
            <p:ph type="sldNum" sz="quarter" idx="5"/>
          </p:nvPr>
        </p:nvSpPr>
        <p:spPr>
          <a:noFill/>
          <a:ln>
            <a:miter lim="800000"/>
          </a:ln>
        </p:spPr>
        <p:txBody>
          <a:bodyPr/>
          <a:lstStyle/>
          <a:p>
            <a:fld id="{6FD0739F-CAB2-45D9-9C3B-1F6266FAC81A}" type="slidenum">
              <a:rPr lang="zh-CN" altLang="en-US" smtClean="0"/>
            </a:fld>
            <a:endParaRPr lang="en-US" altLang="zh-CN"/>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幻灯片图像占位符 1"/>
          <p:cNvSpPr>
            <a:spLocks noGrp="1" noRot="1" noChangeAspect="1" noTextEdit="1"/>
          </p:cNvSpPr>
          <p:nvPr>
            <p:ph type="sldImg"/>
          </p:nvPr>
        </p:nvSpPr>
        <p:spPr/>
      </p:sp>
      <p:sp>
        <p:nvSpPr>
          <p:cNvPr id="106499" name="备注占位符 2"/>
          <p:cNvSpPr>
            <a:spLocks noGrp="1"/>
          </p:cNvSpPr>
          <p:nvPr>
            <p:ph type="body" idx="1"/>
          </p:nvPr>
        </p:nvSpPr>
        <p:spPr>
          <a:noFill/>
        </p:spPr>
        <p:txBody>
          <a:bodyPr/>
          <a:lstStyle/>
          <a:p>
            <a:endParaRPr lang="zh-CN" altLang="en-US"/>
          </a:p>
        </p:txBody>
      </p:sp>
      <p:sp>
        <p:nvSpPr>
          <p:cNvPr id="106500" name="灯片编号占位符 3"/>
          <p:cNvSpPr>
            <a:spLocks noGrp="1"/>
          </p:cNvSpPr>
          <p:nvPr>
            <p:ph type="sldNum" sz="quarter" idx="5"/>
          </p:nvPr>
        </p:nvSpPr>
        <p:spPr>
          <a:noFill/>
          <a:ln>
            <a:miter lim="800000"/>
          </a:ln>
        </p:spPr>
        <p:txBody>
          <a:bodyPr/>
          <a:lstStyle/>
          <a:p>
            <a:fld id="{BC2E30E6-5A5F-4C7F-B4A6-F3D974B52065}" type="slidenum">
              <a:rPr lang="zh-CN" altLang="en-US" smtClean="0"/>
            </a:fld>
            <a:endParaRPr lang="en-US" altLang="zh-CN"/>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幻灯片图像占位符 1"/>
          <p:cNvSpPr>
            <a:spLocks noGrp="1" noRot="1" noChangeAspect="1" noTextEdit="1"/>
          </p:cNvSpPr>
          <p:nvPr>
            <p:ph type="sldImg"/>
          </p:nvPr>
        </p:nvSpPr>
        <p:spPr/>
      </p:sp>
      <p:sp>
        <p:nvSpPr>
          <p:cNvPr id="107523" name="备注占位符 2"/>
          <p:cNvSpPr>
            <a:spLocks noGrp="1"/>
          </p:cNvSpPr>
          <p:nvPr>
            <p:ph type="body" idx="1"/>
          </p:nvPr>
        </p:nvSpPr>
        <p:spPr>
          <a:noFill/>
        </p:spPr>
        <p:txBody>
          <a:bodyPr/>
          <a:lstStyle/>
          <a:p>
            <a:endParaRPr lang="zh-CN" altLang="en-US"/>
          </a:p>
        </p:txBody>
      </p:sp>
      <p:sp>
        <p:nvSpPr>
          <p:cNvPr id="107524" name="灯片编号占位符 3"/>
          <p:cNvSpPr>
            <a:spLocks noGrp="1"/>
          </p:cNvSpPr>
          <p:nvPr>
            <p:ph type="sldNum" sz="quarter" idx="5"/>
          </p:nvPr>
        </p:nvSpPr>
        <p:spPr>
          <a:noFill/>
          <a:ln>
            <a:miter lim="800000"/>
          </a:ln>
        </p:spPr>
        <p:txBody>
          <a:bodyPr/>
          <a:lstStyle/>
          <a:p>
            <a:fld id="{B49A8E88-B5C7-4B1F-9C3F-5473104DF674}" type="slidenum">
              <a:rPr lang="zh-CN" altLang="en-US" smtClean="0"/>
            </a:fld>
            <a:endParaRPr lang="en-US" altLang="zh-CN"/>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幻灯片图像占位符 1"/>
          <p:cNvSpPr>
            <a:spLocks noGrp="1" noRot="1" noChangeAspect="1" noTextEdit="1"/>
          </p:cNvSpPr>
          <p:nvPr>
            <p:ph type="sldImg"/>
          </p:nvPr>
        </p:nvSpPr>
        <p:spPr/>
      </p:sp>
      <p:sp>
        <p:nvSpPr>
          <p:cNvPr id="108547" name="备注占位符 2"/>
          <p:cNvSpPr>
            <a:spLocks noGrp="1"/>
          </p:cNvSpPr>
          <p:nvPr>
            <p:ph type="body" idx="1"/>
          </p:nvPr>
        </p:nvSpPr>
        <p:spPr>
          <a:noFill/>
        </p:spPr>
        <p:txBody>
          <a:bodyPr/>
          <a:lstStyle/>
          <a:p>
            <a:endParaRPr lang="zh-CN" altLang="en-US" dirty="0"/>
          </a:p>
        </p:txBody>
      </p:sp>
      <p:sp>
        <p:nvSpPr>
          <p:cNvPr id="108548" name="灯片编号占位符 3"/>
          <p:cNvSpPr>
            <a:spLocks noGrp="1"/>
          </p:cNvSpPr>
          <p:nvPr>
            <p:ph type="sldNum" sz="quarter" idx="5"/>
          </p:nvPr>
        </p:nvSpPr>
        <p:spPr>
          <a:noFill/>
          <a:ln>
            <a:miter lim="800000"/>
          </a:ln>
        </p:spPr>
        <p:txBody>
          <a:bodyPr/>
          <a:lstStyle/>
          <a:p>
            <a:fld id="{BB4E15D0-58EB-4819-A999-5DFEC31FB468}" type="slidenum">
              <a:rPr lang="zh-CN" altLang="en-US" smtClean="0"/>
            </a:fld>
            <a:endParaRPr lang="en-US" altLang="zh-CN"/>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幻灯片图像占位符 1"/>
          <p:cNvSpPr>
            <a:spLocks noGrp="1" noRot="1" noChangeAspect="1" noTextEdit="1"/>
          </p:cNvSpPr>
          <p:nvPr>
            <p:ph type="sldImg"/>
          </p:nvPr>
        </p:nvSpPr>
        <p:spPr/>
      </p:sp>
      <p:sp>
        <p:nvSpPr>
          <p:cNvPr id="109571" name="备注占位符 2"/>
          <p:cNvSpPr>
            <a:spLocks noGrp="1"/>
          </p:cNvSpPr>
          <p:nvPr>
            <p:ph type="body" idx="1"/>
          </p:nvPr>
        </p:nvSpPr>
        <p:spPr>
          <a:noFill/>
        </p:spPr>
        <p:txBody>
          <a:bodyPr/>
          <a:lstStyle/>
          <a:p>
            <a:endParaRPr lang="zh-CN" altLang="en-US" dirty="0"/>
          </a:p>
        </p:txBody>
      </p:sp>
      <p:sp>
        <p:nvSpPr>
          <p:cNvPr id="109572" name="灯片编号占位符 3"/>
          <p:cNvSpPr>
            <a:spLocks noGrp="1"/>
          </p:cNvSpPr>
          <p:nvPr>
            <p:ph type="sldNum" sz="quarter" idx="5"/>
          </p:nvPr>
        </p:nvSpPr>
        <p:spPr>
          <a:noFill/>
          <a:ln>
            <a:miter lim="800000"/>
          </a:ln>
        </p:spPr>
        <p:txBody>
          <a:bodyPr/>
          <a:lstStyle/>
          <a:p>
            <a:fld id="{3CE3609F-E82F-45C2-BB7F-AAC19BEBC969}" type="slidenum">
              <a:rPr lang="zh-CN" altLang="en-US" smtClean="0"/>
            </a:fld>
            <a:endParaRPr lang="en-US" altLang="zh-CN"/>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幻灯片图像占位符 1"/>
          <p:cNvSpPr>
            <a:spLocks noGrp="1" noRot="1" noChangeAspect="1" noTextEdit="1"/>
          </p:cNvSpPr>
          <p:nvPr>
            <p:ph type="sldImg"/>
          </p:nvPr>
        </p:nvSpPr>
        <p:spPr/>
      </p:sp>
      <p:sp>
        <p:nvSpPr>
          <p:cNvPr id="110595" name="备注占位符 2"/>
          <p:cNvSpPr>
            <a:spLocks noGrp="1"/>
          </p:cNvSpPr>
          <p:nvPr>
            <p:ph type="body" idx="1"/>
          </p:nvPr>
        </p:nvSpPr>
        <p:spPr>
          <a:noFill/>
        </p:spPr>
        <p:txBody>
          <a:bodyPr/>
          <a:lstStyle/>
          <a:p>
            <a:endParaRPr lang="zh-CN" altLang="en-US" dirty="0"/>
          </a:p>
        </p:txBody>
      </p:sp>
      <p:sp>
        <p:nvSpPr>
          <p:cNvPr id="110596" name="灯片编号占位符 3"/>
          <p:cNvSpPr>
            <a:spLocks noGrp="1"/>
          </p:cNvSpPr>
          <p:nvPr>
            <p:ph type="sldNum" sz="quarter" idx="5"/>
          </p:nvPr>
        </p:nvSpPr>
        <p:spPr>
          <a:noFill/>
          <a:ln>
            <a:miter lim="800000"/>
          </a:ln>
        </p:spPr>
        <p:txBody>
          <a:bodyPr/>
          <a:lstStyle/>
          <a:p>
            <a:fld id="{ED1DD0D1-6944-4D96-A309-53B94CD38037}" type="slidenum">
              <a:rPr lang="zh-CN" altLang="en-US" smtClean="0"/>
            </a:fld>
            <a:endParaRPr lang="en-US" altLang="zh-CN"/>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幻灯片图像占位符 1"/>
          <p:cNvSpPr>
            <a:spLocks noGrp="1" noRot="1" noChangeAspect="1" noTextEdit="1"/>
          </p:cNvSpPr>
          <p:nvPr>
            <p:ph type="sldImg"/>
          </p:nvPr>
        </p:nvSpPr>
        <p:spPr/>
      </p:sp>
      <p:sp>
        <p:nvSpPr>
          <p:cNvPr id="111619" name="备注占位符 2"/>
          <p:cNvSpPr>
            <a:spLocks noGrp="1"/>
          </p:cNvSpPr>
          <p:nvPr>
            <p:ph type="body" idx="1"/>
          </p:nvPr>
        </p:nvSpPr>
        <p:spPr>
          <a:noFill/>
        </p:spPr>
        <p:txBody>
          <a:bodyPr/>
          <a:lstStyle/>
          <a:p>
            <a:endParaRPr lang="zh-CN" altLang="en-US" dirty="0"/>
          </a:p>
        </p:txBody>
      </p:sp>
      <p:sp>
        <p:nvSpPr>
          <p:cNvPr id="111620" name="灯片编号占位符 3"/>
          <p:cNvSpPr>
            <a:spLocks noGrp="1"/>
          </p:cNvSpPr>
          <p:nvPr>
            <p:ph type="sldNum" sz="quarter" idx="5"/>
          </p:nvPr>
        </p:nvSpPr>
        <p:spPr>
          <a:noFill/>
          <a:ln>
            <a:miter lim="800000"/>
          </a:ln>
        </p:spPr>
        <p:txBody>
          <a:bodyPr/>
          <a:lstStyle/>
          <a:p>
            <a:fld id="{8C2DF1E5-F35A-483B-BD9F-69EBED332B00}" type="slidenum">
              <a:rPr lang="zh-CN" altLang="en-US" smtClean="0"/>
            </a:fld>
            <a:endParaRPr lang="en-US" altLang="zh-CN"/>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幻灯片图像占位符 1"/>
          <p:cNvSpPr>
            <a:spLocks noGrp="1" noRot="1" noChangeAspect="1" noTextEdit="1"/>
          </p:cNvSpPr>
          <p:nvPr>
            <p:ph type="sldImg"/>
          </p:nvPr>
        </p:nvSpPr>
        <p:spPr/>
      </p:sp>
      <p:sp>
        <p:nvSpPr>
          <p:cNvPr id="112643" name="备注占位符 2"/>
          <p:cNvSpPr>
            <a:spLocks noGrp="1"/>
          </p:cNvSpPr>
          <p:nvPr>
            <p:ph type="body" idx="1"/>
          </p:nvPr>
        </p:nvSpPr>
        <p:spPr>
          <a:noFill/>
        </p:spPr>
        <p:txBody>
          <a:bodyPr/>
          <a:lstStyle/>
          <a:p>
            <a:endParaRPr lang="zh-CN" altLang="en-US" dirty="0"/>
          </a:p>
        </p:txBody>
      </p:sp>
      <p:sp>
        <p:nvSpPr>
          <p:cNvPr id="112644" name="灯片编号占位符 3"/>
          <p:cNvSpPr>
            <a:spLocks noGrp="1"/>
          </p:cNvSpPr>
          <p:nvPr>
            <p:ph type="sldNum" sz="quarter" idx="5"/>
          </p:nvPr>
        </p:nvSpPr>
        <p:spPr>
          <a:noFill/>
          <a:ln>
            <a:miter lim="800000"/>
          </a:ln>
        </p:spPr>
        <p:txBody>
          <a:bodyPr/>
          <a:lstStyle/>
          <a:p>
            <a:fld id="{705CBD41-4461-44F4-B8C1-D444F142FD5E}" type="slidenum">
              <a:rPr lang="zh-CN" altLang="en-US" smtClean="0"/>
            </a:fld>
            <a:endParaRPr lang="en-US" altLang="zh-CN"/>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幻灯片图像占位符 1"/>
          <p:cNvSpPr>
            <a:spLocks noGrp="1" noRot="1" noChangeAspect="1" noTextEdit="1"/>
          </p:cNvSpPr>
          <p:nvPr>
            <p:ph type="sldImg"/>
          </p:nvPr>
        </p:nvSpPr>
        <p:spPr/>
      </p:sp>
      <p:sp>
        <p:nvSpPr>
          <p:cNvPr id="113667" name="备注占位符 2"/>
          <p:cNvSpPr>
            <a:spLocks noGrp="1"/>
          </p:cNvSpPr>
          <p:nvPr>
            <p:ph type="body" idx="1"/>
          </p:nvPr>
        </p:nvSpPr>
        <p:spPr>
          <a:noFill/>
        </p:spPr>
        <p:txBody>
          <a:bodyPr/>
          <a:lstStyle/>
          <a:p>
            <a:endParaRPr lang="zh-CN" altLang="en-US" dirty="0"/>
          </a:p>
        </p:txBody>
      </p:sp>
      <p:sp>
        <p:nvSpPr>
          <p:cNvPr id="113668" name="灯片编号占位符 3"/>
          <p:cNvSpPr>
            <a:spLocks noGrp="1"/>
          </p:cNvSpPr>
          <p:nvPr>
            <p:ph type="sldNum" sz="quarter" idx="5"/>
          </p:nvPr>
        </p:nvSpPr>
        <p:spPr>
          <a:noFill/>
          <a:ln>
            <a:miter lim="800000"/>
          </a:ln>
        </p:spPr>
        <p:txBody>
          <a:bodyPr/>
          <a:lstStyle/>
          <a:p>
            <a:fld id="{42301BE6-93A2-481F-B202-AEFDF6018B1E}" type="slidenum">
              <a:rPr lang="zh-CN" altLang="en-US" smtClean="0"/>
            </a:fld>
            <a:endParaRPr lang="en-US" altLang="zh-CN"/>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幻灯片图像占位符 1"/>
          <p:cNvSpPr>
            <a:spLocks noGrp="1" noRot="1" noChangeAspect="1" noTextEdit="1"/>
          </p:cNvSpPr>
          <p:nvPr>
            <p:ph type="sldImg"/>
          </p:nvPr>
        </p:nvSpPr>
        <p:spPr/>
      </p:sp>
      <p:sp>
        <p:nvSpPr>
          <p:cNvPr id="114691" name="备注占位符 2"/>
          <p:cNvSpPr>
            <a:spLocks noGrp="1"/>
          </p:cNvSpPr>
          <p:nvPr>
            <p:ph type="body" idx="1"/>
          </p:nvPr>
        </p:nvSpPr>
        <p:spPr>
          <a:noFill/>
        </p:spPr>
        <p:txBody>
          <a:bodyPr/>
          <a:lstStyle/>
          <a:p>
            <a:endParaRPr lang="zh-CN" altLang="en-US" dirty="0"/>
          </a:p>
        </p:txBody>
      </p:sp>
      <p:sp>
        <p:nvSpPr>
          <p:cNvPr id="114692" name="灯片编号占位符 3"/>
          <p:cNvSpPr>
            <a:spLocks noGrp="1"/>
          </p:cNvSpPr>
          <p:nvPr>
            <p:ph type="sldNum" sz="quarter" idx="5"/>
          </p:nvPr>
        </p:nvSpPr>
        <p:spPr>
          <a:noFill/>
          <a:ln>
            <a:miter lim="800000"/>
          </a:ln>
        </p:spPr>
        <p:txBody>
          <a:bodyPr/>
          <a:lstStyle/>
          <a:p>
            <a:fld id="{881F7F68-0CC2-495A-B110-D05D90338885}" type="slidenum">
              <a:rPr lang="zh-CN" altLang="en-US" smtClean="0"/>
            </a:fld>
            <a:endParaRPr lang="en-US" altLang="zh-CN"/>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幻灯片图像占位符 1"/>
          <p:cNvSpPr>
            <a:spLocks noGrp="1" noRot="1" noChangeAspect="1" noTextEdit="1"/>
          </p:cNvSpPr>
          <p:nvPr>
            <p:ph type="sldImg"/>
          </p:nvPr>
        </p:nvSpPr>
        <p:spPr/>
      </p:sp>
      <p:sp>
        <p:nvSpPr>
          <p:cNvPr id="115715" name="备注占位符 2"/>
          <p:cNvSpPr>
            <a:spLocks noGrp="1"/>
          </p:cNvSpPr>
          <p:nvPr>
            <p:ph type="body" idx="1"/>
          </p:nvPr>
        </p:nvSpPr>
        <p:spPr>
          <a:noFill/>
        </p:spPr>
        <p:txBody>
          <a:bodyPr/>
          <a:lstStyle/>
          <a:p>
            <a:endParaRPr lang="zh-CN" altLang="en-US" dirty="0"/>
          </a:p>
        </p:txBody>
      </p:sp>
      <p:sp>
        <p:nvSpPr>
          <p:cNvPr id="115716" name="灯片编号占位符 3"/>
          <p:cNvSpPr>
            <a:spLocks noGrp="1"/>
          </p:cNvSpPr>
          <p:nvPr>
            <p:ph type="sldNum" sz="quarter" idx="5"/>
          </p:nvPr>
        </p:nvSpPr>
        <p:spPr>
          <a:noFill/>
          <a:ln>
            <a:miter lim="800000"/>
          </a:ln>
        </p:spPr>
        <p:txBody>
          <a:bodyPr/>
          <a:lstStyle/>
          <a:p>
            <a:fld id="{76A73901-E44A-46D2-A82A-70BD4767E4C3}" type="slidenum">
              <a:rPr lang="zh-CN" altLang="en-US" smtClean="0"/>
            </a:fld>
            <a:endParaRPr lang="en-US" altLang="zh-CN"/>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幻灯片图像占位符 1"/>
          <p:cNvSpPr>
            <a:spLocks noGrp="1" noRot="1" noChangeAspect="1" noTextEdit="1"/>
          </p:cNvSpPr>
          <p:nvPr>
            <p:ph type="sldImg"/>
          </p:nvPr>
        </p:nvSpPr>
        <p:spPr/>
      </p:sp>
      <p:sp>
        <p:nvSpPr>
          <p:cNvPr id="116739" name="备注占位符 2"/>
          <p:cNvSpPr>
            <a:spLocks noGrp="1"/>
          </p:cNvSpPr>
          <p:nvPr>
            <p:ph type="body" idx="1"/>
          </p:nvPr>
        </p:nvSpPr>
        <p:spPr>
          <a:noFill/>
        </p:spPr>
        <p:txBody>
          <a:bodyPr/>
          <a:lstStyle/>
          <a:p>
            <a:endParaRPr lang="zh-CN" altLang="en-US" dirty="0"/>
          </a:p>
        </p:txBody>
      </p:sp>
      <p:sp>
        <p:nvSpPr>
          <p:cNvPr id="116740" name="灯片编号占位符 3"/>
          <p:cNvSpPr>
            <a:spLocks noGrp="1"/>
          </p:cNvSpPr>
          <p:nvPr>
            <p:ph type="sldNum" sz="quarter" idx="5"/>
          </p:nvPr>
        </p:nvSpPr>
        <p:spPr>
          <a:noFill/>
          <a:ln>
            <a:miter lim="800000"/>
          </a:ln>
        </p:spPr>
        <p:txBody>
          <a:bodyPr/>
          <a:lstStyle/>
          <a:p>
            <a:fld id="{8B0EE4B9-31C6-41D2-919A-6BD480A421EA}" type="slidenum">
              <a:rPr lang="zh-CN" altLang="en-US" smtClean="0"/>
            </a:fld>
            <a:endParaRPr lang="en-US" altLang="zh-CN"/>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幻灯片图像占位符 1"/>
          <p:cNvSpPr>
            <a:spLocks noGrp="1" noRot="1" noChangeAspect="1" noTextEdit="1"/>
          </p:cNvSpPr>
          <p:nvPr>
            <p:ph type="sldImg"/>
          </p:nvPr>
        </p:nvSpPr>
        <p:spPr/>
      </p:sp>
      <p:sp>
        <p:nvSpPr>
          <p:cNvPr id="117763" name="备注占位符 2"/>
          <p:cNvSpPr>
            <a:spLocks noGrp="1"/>
          </p:cNvSpPr>
          <p:nvPr>
            <p:ph type="body" idx="1"/>
          </p:nvPr>
        </p:nvSpPr>
        <p:spPr>
          <a:noFill/>
        </p:spPr>
        <p:txBody>
          <a:bodyPr/>
          <a:lstStyle/>
          <a:p>
            <a:endParaRPr lang="zh-CN" altLang="en-US"/>
          </a:p>
        </p:txBody>
      </p:sp>
      <p:sp>
        <p:nvSpPr>
          <p:cNvPr id="117764" name="灯片编号占位符 3"/>
          <p:cNvSpPr>
            <a:spLocks noGrp="1"/>
          </p:cNvSpPr>
          <p:nvPr>
            <p:ph type="sldNum" sz="quarter" idx="5"/>
          </p:nvPr>
        </p:nvSpPr>
        <p:spPr>
          <a:noFill/>
          <a:ln>
            <a:miter lim="800000"/>
          </a:ln>
        </p:spPr>
        <p:txBody>
          <a:bodyPr/>
          <a:lstStyle/>
          <a:p>
            <a:fld id="{5BBF59AD-0160-4072-BB1E-D427A28A9986}" type="slidenum">
              <a:rPr lang="zh-CN" altLang="en-US" smtClean="0"/>
            </a:fld>
            <a:endParaRPr lang="en-US" altLang="zh-CN"/>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幻灯片图像占位符 1"/>
          <p:cNvSpPr>
            <a:spLocks noGrp="1" noRot="1" noChangeAspect="1" noTextEdit="1"/>
          </p:cNvSpPr>
          <p:nvPr>
            <p:ph type="sldImg"/>
          </p:nvPr>
        </p:nvSpPr>
        <p:spPr/>
      </p:sp>
      <p:sp>
        <p:nvSpPr>
          <p:cNvPr id="118787" name="备注占位符 2"/>
          <p:cNvSpPr>
            <a:spLocks noGrp="1"/>
          </p:cNvSpPr>
          <p:nvPr>
            <p:ph type="body" idx="1"/>
          </p:nvPr>
        </p:nvSpPr>
        <p:spPr>
          <a:noFill/>
        </p:spPr>
        <p:txBody>
          <a:bodyPr/>
          <a:lstStyle/>
          <a:p>
            <a:endParaRPr lang="zh-CN" altLang="en-US"/>
          </a:p>
        </p:txBody>
      </p:sp>
      <p:sp>
        <p:nvSpPr>
          <p:cNvPr id="118788" name="灯片编号占位符 3"/>
          <p:cNvSpPr>
            <a:spLocks noGrp="1"/>
          </p:cNvSpPr>
          <p:nvPr>
            <p:ph type="sldNum" sz="quarter" idx="5"/>
          </p:nvPr>
        </p:nvSpPr>
        <p:spPr>
          <a:noFill/>
          <a:ln>
            <a:miter lim="800000"/>
          </a:ln>
        </p:spPr>
        <p:txBody>
          <a:bodyPr/>
          <a:lstStyle/>
          <a:p>
            <a:fld id="{B62A239A-7063-4686-9FED-0808E9E13AEB}" type="slidenum">
              <a:rPr lang="zh-CN" altLang="en-US" smtClean="0"/>
            </a:fld>
            <a:endParaRPr lang="en-US" altLang="zh-CN"/>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幻灯片图像占位符 1"/>
          <p:cNvSpPr>
            <a:spLocks noGrp="1" noRot="1" noChangeAspect="1" noTextEdit="1"/>
          </p:cNvSpPr>
          <p:nvPr>
            <p:ph type="sldImg"/>
          </p:nvPr>
        </p:nvSpPr>
        <p:spPr/>
      </p:sp>
      <p:sp>
        <p:nvSpPr>
          <p:cNvPr id="119811" name="备注占位符 2"/>
          <p:cNvSpPr>
            <a:spLocks noGrp="1"/>
          </p:cNvSpPr>
          <p:nvPr>
            <p:ph type="body" idx="1"/>
          </p:nvPr>
        </p:nvSpPr>
        <p:spPr>
          <a:noFill/>
        </p:spPr>
        <p:txBody>
          <a:bodyPr/>
          <a:lstStyle/>
          <a:p>
            <a:endParaRPr lang="zh-CN" altLang="en-US"/>
          </a:p>
        </p:txBody>
      </p:sp>
      <p:sp>
        <p:nvSpPr>
          <p:cNvPr id="119812" name="灯片编号占位符 3"/>
          <p:cNvSpPr>
            <a:spLocks noGrp="1"/>
          </p:cNvSpPr>
          <p:nvPr>
            <p:ph type="sldNum" sz="quarter" idx="5"/>
          </p:nvPr>
        </p:nvSpPr>
        <p:spPr>
          <a:noFill/>
          <a:ln>
            <a:miter lim="800000"/>
          </a:ln>
        </p:spPr>
        <p:txBody>
          <a:bodyPr/>
          <a:lstStyle/>
          <a:p>
            <a:fld id="{DAB7708D-9E6A-4A39-ADFC-A836EA7FEA07}" type="slidenum">
              <a:rPr lang="zh-CN" altLang="en-US" smtClean="0"/>
            </a:fld>
            <a:endParaRPr lang="en-US" altLang="zh-CN"/>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幻灯片图像占位符 1"/>
          <p:cNvSpPr>
            <a:spLocks noGrp="1" noRot="1" noChangeAspect="1" noTextEdit="1"/>
          </p:cNvSpPr>
          <p:nvPr>
            <p:ph type="sldImg"/>
          </p:nvPr>
        </p:nvSpPr>
        <p:spPr/>
      </p:sp>
      <p:sp>
        <p:nvSpPr>
          <p:cNvPr id="120835" name="备注占位符 2"/>
          <p:cNvSpPr>
            <a:spLocks noGrp="1"/>
          </p:cNvSpPr>
          <p:nvPr>
            <p:ph type="body" idx="1"/>
          </p:nvPr>
        </p:nvSpPr>
        <p:spPr>
          <a:noFill/>
        </p:spPr>
        <p:txBody>
          <a:bodyPr/>
          <a:lstStyle/>
          <a:p>
            <a:endParaRPr lang="zh-CN" altLang="en-US"/>
          </a:p>
        </p:txBody>
      </p:sp>
      <p:sp>
        <p:nvSpPr>
          <p:cNvPr id="120836" name="灯片编号占位符 3"/>
          <p:cNvSpPr>
            <a:spLocks noGrp="1"/>
          </p:cNvSpPr>
          <p:nvPr>
            <p:ph type="sldNum" sz="quarter" idx="5"/>
          </p:nvPr>
        </p:nvSpPr>
        <p:spPr>
          <a:noFill/>
          <a:ln>
            <a:miter lim="800000"/>
          </a:ln>
        </p:spPr>
        <p:txBody>
          <a:bodyPr/>
          <a:lstStyle/>
          <a:p>
            <a:fld id="{66E17654-D98B-4CDA-A01F-2A0A0D40094D}" type="slidenum">
              <a:rPr lang="zh-CN" altLang="en-US" smtClean="0"/>
            </a:fld>
            <a:endParaRPr lang="en-US" altLang="zh-CN"/>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幻灯片图像占位符 1"/>
          <p:cNvSpPr>
            <a:spLocks noGrp="1" noRot="1" noChangeAspect="1" noTextEdit="1"/>
          </p:cNvSpPr>
          <p:nvPr>
            <p:ph type="sldImg"/>
          </p:nvPr>
        </p:nvSpPr>
        <p:spPr/>
      </p:sp>
      <p:sp>
        <p:nvSpPr>
          <p:cNvPr id="121859" name="备注占位符 2"/>
          <p:cNvSpPr>
            <a:spLocks noGrp="1"/>
          </p:cNvSpPr>
          <p:nvPr>
            <p:ph type="body" idx="1"/>
          </p:nvPr>
        </p:nvSpPr>
        <p:spPr>
          <a:noFill/>
        </p:spPr>
        <p:txBody>
          <a:bodyPr/>
          <a:lstStyle/>
          <a:p>
            <a:endParaRPr lang="zh-CN" altLang="en-US"/>
          </a:p>
        </p:txBody>
      </p:sp>
      <p:sp>
        <p:nvSpPr>
          <p:cNvPr id="121860" name="灯片编号占位符 3"/>
          <p:cNvSpPr>
            <a:spLocks noGrp="1"/>
          </p:cNvSpPr>
          <p:nvPr>
            <p:ph type="sldNum" sz="quarter" idx="5"/>
          </p:nvPr>
        </p:nvSpPr>
        <p:spPr>
          <a:noFill/>
          <a:ln>
            <a:miter lim="800000"/>
          </a:ln>
        </p:spPr>
        <p:txBody>
          <a:bodyPr/>
          <a:lstStyle/>
          <a:p>
            <a:fld id="{2733D8D0-C083-459F-9BB8-C109C39286A8}" type="slidenum">
              <a:rPr lang="zh-CN" altLang="en-US" smtClean="0"/>
            </a:fld>
            <a:endParaRPr lang="en-US" altLang="zh-CN"/>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幻灯片图像占位符 1"/>
          <p:cNvSpPr>
            <a:spLocks noGrp="1" noRot="1" noChangeAspect="1" noTextEdit="1"/>
          </p:cNvSpPr>
          <p:nvPr>
            <p:ph type="sldImg"/>
          </p:nvPr>
        </p:nvSpPr>
        <p:spPr/>
      </p:sp>
      <p:sp>
        <p:nvSpPr>
          <p:cNvPr id="122883" name="备注占位符 2"/>
          <p:cNvSpPr>
            <a:spLocks noGrp="1"/>
          </p:cNvSpPr>
          <p:nvPr>
            <p:ph type="body" idx="1"/>
          </p:nvPr>
        </p:nvSpPr>
        <p:spPr>
          <a:noFill/>
        </p:spPr>
        <p:txBody>
          <a:bodyPr/>
          <a:lstStyle/>
          <a:p>
            <a:endParaRPr lang="zh-CN" altLang="en-US"/>
          </a:p>
        </p:txBody>
      </p:sp>
      <p:sp>
        <p:nvSpPr>
          <p:cNvPr id="122884" name="灯片编号占位符 3"/>
          <p:cNvSpPr>
            <a:spLocks noGrp="1"/>
          </p:cNvSpPr>
          <p:nvPr>
            <p:ph type="sldNum" sz="quarter" idx="5"/>
          </p:nvPr>
        </p:nvSpPr>
        <p:spPr>
          <a:noFill/>
          <a:ln>
            <a:miter lim="800000"/>
          </a:ln>
        </p:spPr>
        <p:txBody>
          <a:bodyPr/>
          <a:lstStyle/>
          <a:p>
            <a:fld id="{85821370-388C-4D77-AE64-6684EEFB77A2}" type="slidenum">
              <a:rPr lang="zh-CN" altLang="en-US" smtClean="0"/>
            </a:fld>
            <a:endParaRPr lang="en-US" altLang="zh-CN"/>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幻灯片图像占位符 1"/>
          <p:cNvSpPr>
            <a:spLocks noGrp="1" noRot="1" noChangeAspect="1" noTextEdit="1"/>
          </p:cNvSpPr>
          <p:nvPr>
            <p:ph type="sldImg"/>
          </p:nvPr>
        </p:nvSpPr>
        <p:spPr/>
      </p:sp>
      <p:sp>
        <p:nvSpPr>
          <p:cNvPr id="123907" name="备注占位符 2"/>
          <p:cNvSpPr>
            <a:spLocks noGrp="1"/>
          </p:cNvSpPr>
          <p:nvPr>
            <p:ph type="body" idx="1"/>
          </p:nvPr>
        </p:nvSpPr>
        <p:spPr>
          <a:noFill/>
        </p:spPr>
        <p:txBody>
          <a:bodyPr/>
          <a:lstStyle/>
          <a:p>
            <a:endParaRPr lang="zh-CN" altLang="en-US"/>
          </a:p>
        </p:txBody>
      </p:sp>
      <p:sp>
        <p:nvSpPr>
          <p:cNvPr id="123908" name="灯片编号占位符 3"/>
          <p:cNvSpPr>
            <a:spLocks noGrp="1"/>
          </p:cNvSpPr>
          <p:nvPr>
            <p:ph type="sldNum" sz="quarter" idx="5"/>
          </p:nvPr>
        </p:nvSpPr>
        <p:spPr>
          <a:noFill/>
          <a:ln>
            <a:miter lim="800000"/>
          </a:ln>
        </p:spPr>
        <p:txBody>
          <a:bodyPr/>
          <a:lstStyle/>
          <a:p>
            <a:fld id="{CF0C66E4-60A1-4D3F-B9DF-E83B32265669}" type="slidenum">
              <a:rPr lang="zh-CN" altLang="en-US" smtClean="0"/>
            </a:fld>
            <a:endParaRPr lang="en-US" altLang="zh-CN"/>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幻灯片图像占位符 1"/>
          <p:cNvSpPr>
            <a:spLocks noGrp="1" noRot="1" noChangeAspect="1" noTextEdit="1"/>
          </p:cNvSpPr>
          <p:nvPr>
            <p:ph type="sldImg"/>
          </p:nvPr>
        </p:nvSpPr>
        <p:spPr/>
      </p:sp>
      <p:sp>
        <p:nvSpPr>
          <p:cNvPr id="124931" name="备注占位符 2"/>
          <p:cNvSpPr>
            <a:spLocks noGrp="1"/>
          </p:cNvSpPr>
          <p:nvPr>
            <p:ph type="body" idx="1"/>
          </p:nvPr>
        </p:nvSpPr>
        <p:spPr>
          <a:noFill/>
        </p:spPr>
        <p:txBody>
          <a:bodyPr/>
          <a:lstStyle/>
          <a:p>
            <a:endParaRPr lang="zh-CN" altLang="en-US"/>
          </a:p>
        </p:txBody>
      </p:sp>
      <p:sp>
        <p:nvSpPr>
          <p:cNvPr id="124932" name="灯片编号占位符 3"/>
          <p:cNvSpPr>
            <a:spLocks noGrp="1"/>
          </p:cNvSpPr>
          <p:nvPr>
            <p:ph type="sldNum" sz="quarter" idx="5"/>
          </p:nvPr>
        </p:nvSpPr>
        <p:spPr>
          <a:noFill/>
          <a:ln>
            <a:miter lim="800000"/>
          </a:ln>
        </p:spPr>
        <p:txBody>
          <a:bodyPr/>
          <a:lstStyle/>
          <a:p>
            <a:fld id="{BBC0350D-B159-43C2-8A9D-10341538A6EE}" type="slidenum">
              <a:rPr lang="zh-CN" altLang="en-US" smtClean="0"/>
            </a:fld>
            <a:endParaRPr lang="en-US" altLang="zh-CN"/>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956602DE-D043-4E91-B3F7-8ADD00B49F17}" type="datetime1">
              <a:rPr lang="zh-CN" altLang="en-US"/>
            </a:fld>
            <a:endParaRPr lang="en-US" altLang="zh-CN"/>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B2BE33E0-D18E-4899-ABB3-0FD927501650}" type="slidenum">
              <a:rPr lang="zh-CN" altLang="en-US"/>
            </a:fld>
            <a:endParaRPr lang="en-US" altLang="zh-CN"/>
          </a:p>
        </p:txBody>
      </p:sp>
    </p:spTree>
  </p:cSld>
  <p:clrMapOvr>
    <a:masterClrMapping/>
  </p:clrMapOvr>
  <p:transition spd="slow"/>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idx="1"/>
          </p:nvPr>
        </p:nvSpPr>
        <p:spPr>
          <a:xfrm>
            <a:off x="609600" y="1600201"/>
            <a:ext cx="10972800" cy="4525963"/>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31423B10-D1EF-4FDA-9717-928288E184BA}" type="datetime1">
              <a:rPr lang="zh-CN" altLang="en-US"/>
            </a:fld>
            <a:endParaRPr lang="en-US" altLang="zh-CN"/>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816F16D0-EE2C-4A48-A4B7-4E3BE0846257}" type="slidenum">
              <a:rPr lang="zh-CN" altLang="en-US"/>
            </a:fld>
            <a:endParaRPr lang="en-US" altLang="zh-CN"/>
          </a:p>
        </p:txBody>
      </p:sp>
    </p:spTree>
  </p:cSld>
  <p:clrMapOvr>
    <a:masterClrMapping/>
  </p:clrMapOvr>
  <p:transition spd="slow"/>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1" y="1709739"/>
            <a:ext cx="10515600" cy="2852737"/>
          </a:xfrm>
          <a:prstGeom prst="rect">
            <a:avLst/>
          </a:prstGeo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831851" y="4589464"/>
            <a:ext cx="10515600" cy="1500187"/>
          </a:xfrm>
          <a:prstGeom prst="rect">
            <a:avLst/>
          </a:prstGeo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343A56C7-EA57-4AA3-80E1-A9CD1335EF85}" type="datetime1">
              <a:rPr lang="zh-CN" altLang="en-US"/>
            </a:fld>
            <a:endParaRPr lang="en-US" altLang="zh-CN"/>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639FE273-8052-4B4A-A0D4-C1A7BA67D1CA}" type="slidenum">
              <a:rPr lang="zh-CN" altLang="en-US"/>
            </a:fld>
            <a:endParaRPr lang="en-US" altLang="zh-CN"/>
          </a:p>
        </p:txBody>
      </p:sp>
    </p:spTree>
  </p:cSld>
  <p:clrMapOvr>
    <a:masterClrMapping/>
  </p:clrMapOvr>
  <p:transition spd="slow"/>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609600" y="1600201"/>
            <a:ext cx="5384800" cy="4525963"/>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half" idx="2"/>
          </p:nvPr>
        </p:nvSpPr>
        <p:spPr>
          <a:xfrm>
            <a:off x="6197600" y="1600201"/>
            <a:ext cx="5384800" cy="4525963"/>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Date Placeholder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95241BAF-3920-4ACE-952A-87846DDA4618}" type="datetime1">
              <a:rPr lang="zh-CN" altLang="en-US"/>
            </a:fld>
            <a:endParaRPr lang="en-US" altLang="zh-CN"/>
          </a:p>
        </p:txBody>
      </p:sp>
      <p:sp>
        <p:nvSpPr>
          <p:cNvPr id="6" name="Footer Placeholder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5595C561-49CE-49C8-AF8F-EA56489A834E}" type="slidenum">
              <a:rPr lang="zh-CN" altLang="en-US"/>
            </a:fld>
            <a:endParaRPr lang="en-US" altLang="zh-CN"/>
          </a:p>
        </p:txBody>
      </p:sp>
    </p:spTree>
  </p:cSld>
  <p:clrMapOvr>
    <a:masterClrMapping/>
  </p:clrMapOvr>
  <p:transition spd="slow"/>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40317" y="365126"/>
            <a:ext cx="10515600" cy="1325563"/>
          </a:xfrm>
          <a:prstGeom prst="rect">
            <a:avLst/>
          </a:prstGeo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840318" y="1681163"/>
            <a:ext cx="5158316"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840318" y="2505075"/>
            <a:ext cx="5158316" cy="36845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文本占位符 4"/>
          <p:cNvSpPr>
            <a:spLocks noGrp="1"/>
          </p:cNvSpPr>
          <p:nvPr>
            <p:ph type="body" sz="quarter" idx="3"/>
          </p:nvPr>
        </p:nvSpPr>
        <p:spPr>
          <a:xfrm>
            <a:off x="6172200" y="1681163"/>
            <a:ext cx="518371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6172200" y="2505075"/>
            <a:ext cx="5183717" cy="36845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7" name="Rectangle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6AD4FDE3-6C93-4A10-B780-6CB948F17B20}" type="datetime1">
              <a:rPr lang="zh-CN" altLang="en-US"/>
            </a:fld>
            <a:endParaRPr lang="en-US" altLang="zh-CN"/>
          </a:p>
        </p:txBody>
      </p:sp>
      <p:sp>
        <p:nvSpPr>
          <p:cNvPr id="8" name="Rectangle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9" name="Rectangle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DBF51BC9-40B4-481A-886B-1788B4390E37}" type="slidenum">
              <a:rPr lang="zh-CN" altLang="en-US"/>
            </a:fld>
            <a:endParaRPr lang="en-US" altLang="zh-CN"/>
          </a:p>
        </p:txBody>
      </p:sp>
    </p:spTree>
  </p:cSld>
  <p:clrMapOvr>
    <a:masterClrMapping/>
  </p:clrMapOvr>
  <p:transition spd="slow"/>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endParaRPr lang="zh-CN" altLang="en-US"/>
          </a:p>
        </p:txBody>
      </p:sp>
      <p:sp>
        <p:nvSpPr>
          <p:cNvPr id="3" name="Rectangle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A7558D78-56FB-4784-97A8-68FEB1992099}" type="datetime1">
              <a:rPr lang="zh-CN" altLang="en-US"/>
            </a:fld>
            <a:endParaRPr lang="en-US" altLang="zh-CN"/>
          </a:p>
        </p:txBody>
      </p:sp>
      <p:sp>
        <p:nvSpPr>
          <p:cNvPr id="4" name="Rectangle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5" name="Rectangle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21956686-0E5E-4648-BEF4-E837764332A9}" type="slidenum">
              <a:rPr lang="zh-CN" altLang="en-US"/>
            </a:fld>
            <a:endParaRPr lang="en-US" altLang="zh-CN"/>
          </a:p>
        </p:txBody>
      </p:sp>
    </p:spTree>
  </p:cSld>
  <p:clrMapOvr>
    <a:masterClrMapping/>
  </p:clrMapOvr>
  <p:transition spd="slow"/>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4D64EF85-5FBE-4570-9E89-78FDC0E676AE}" type="datetime1">
              <a:rPr lang="zh-CN" altLang="en-US"/>
            </a:fld>
            <a:endParaRPr lang="en-US" altLang="zh-CN"/>
          </a:p>
        </p:txBody>
      </p:sp>
      <p:sp>
        <p:nvSpPr>
          <p:cNvPr id="3" name="Rectangle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4" name="Rectangle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1AC67500-A8A8-4A9D-B6F3-611F10C2D68D}" type="slidenum">
              <a:rPr lang="zh-CN" altLang="en-US"/>
            </a:fld>
            <a:endParaRPr lang="en-US" altLang="zh-CN"/>
          </a:p>
        </p:txBody>
      </p:sp>
    </p:spTree>
  </p:cSld>
  <p:clrMapOvr>
    <a:masterClrMapping/>
  </p:clrMapOvr>
  <p:transition spd="slow"/>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a:prstGeom prst="rect">
            <a:avLst/>
          </a:prstGeo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5183717" y="987426"/>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文本占位符 3"/>
          <p:cNvSpPr>
            <a:spLocks noGrp="1"/>
          </p:cNvSpPr>
          <p:nvPr>
            <p:ph type="body" sz="half" idx="2"/>
          </p:nvPr>
        </p:nvSpPr>
        <p:spPr>
          <a:xfrm>
            <a:off x="840318" y="2057400"/>
            <a:ext cx="393276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Date Placeholder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E14CFABE-0F11-41FF-BC81-659E937CFBE9}" type="datetime1">
              <a:rPr lang="zh-CN" altLang="en-US"/>
            </a:fld>
            <a:endParaRPr lang="en-US" altLang="zh-CN"/>
          </a:p>
        </p:txBody>
      </p:sp>
      <p:sp>
        <p:nvSpPr>
          <p:cNvPr id="6" name="Footer Placeholder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11D87F12-7698-4BD5-88EE-68CA9950527B}" type="slidenum">
              <a:rPr lang="zh-CN" altLang="en-US"/>
            </a:fld>
            <a:endParaRPr lang="en-US" altLang="zh-CN"/>
          </a:p>
        </p:txBody>
      </p:sp>
    </p:spTree>
  </p:cSld>
  <p:clrMapOvr>
    <a:masterClrMapping/>
  </p:clrMapOvr>
  <p:transition spd="slow"/>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a:prstGeom prst="rect">
            <a:avLst/>
          </a:prstGeo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5183717" y="987426"/>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840318" y="2057400"/>
            <a:ext cx="393276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Date Placeholder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13DA6E06-3D2C-4E16-885C-B466D10D6414}" type="datetime1">
              <a:rPr lang="zh-CN" altLang="en-US"/>
            </a:fld>
            <a:endParaRPr lang="en-US" altLang="zh-CN"/>
          </a:p>
        </p:txBody>
      </p:sp>
      <p:sp>
        <p:nvSpPr>
          <p:cNvPr id="6" name="Footer Placeholder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5551673A-711B-41E6-80BC-0F772E275349}" type="slidenum">
              <a:rPr lang="zh-CN" altLang="en-US"/>
            </a:fld>
            <a:endParaRPr lang="en-US" altLang="zh-CN"/>
          </a:p>
        </p:txBody>
      </p:sp>
    </p:spTree>
  </p:cSld>
  <p:clrMapOvr>
    <a:masterClrMapping/>
  </p:clrMapOvr>
  <p:transition spd="slow"/>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609600" y="1600201"/>
            <a:ext cx="10972800" cy="4525963"/>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3AF6035D-BC36-44B0-A28E-3DC17A0DDCDB}" type="datetime1">
              <a:rPr lang="zh-CN" altLang="en-US"/>
            </a:fld>
            <a:endParaRPr lang="en-US" altLang="zh-CN"/>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886562C2-F990-4FCD-B2BB-16B908C5A20E}" type="slidenum">
              <a:rPr lang="zh-CN" altLang="en-US"/>
            </a:fld>
            <a:endParaRPr lang="en-US" altLang="zh-CN"/>
          </a:p>
        </p:txBody>
      </p:sp>
    </p:spTree>
  </p:cSld>
  <p:clrMapOvr>
    <a:masterClrMapping/>
  </p:clrMapOvr>
  <p:transition spd="slow"/>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839200" y="274639"/>
            <a:ext cx="2743200" cy="5851525"/>
          </a:xfrm>
          <a:prstGeom prst="rect">
            <a:avLst/>
          </a:prstGeo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609600" y="274639"/>
            <a:ext cx="8026400" cy="5851525"/>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eaLnBrk="0" hangingPunct="0">
              <a:defRPr/>
            </a:lvl1pPr>
          </a:lstStyle>
          <a:p>
            <a:pPr>
              <a:defRPr/>
            </a:pPr>
            <a:fld id="{7232A56D-CE3A-41ED-AF22-6B20B5D569D5}" type="datetime1">
              <a:rPr lang="zh-CN" altLang="en-US"/>
            </a:fld>
            <a:endParaRPr lang="en-US" altLang="zh-CN"/>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eaLnBrk="0" hangingPunct="0">
              <a:defRPr/>
            </a:lvl1pPr>
          </a:lstStyle>
          <a:p>
            <a:pPr>
              <a:defRPr/>
            </a:pPr>
            <a:endParaRPr lang="en-US" altLang="zh-CN"/>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eaLnBrk="0" hangingPunct="0">
              <a:defRPr/>
            </a:lvl1pPr>
          </a:lstStyle>
          <a:p>
            <a:pPr>
              <a:defRPr/>
            </a:pPr>
            <a:fld id="{CFE60870-6A37-4A1A-8DF0-77EF9512FBDB}" type="slidenum">
              <a:rPr lang="zh-CN" altLang="en-US"/>
            </a:fld>
            <a:endParaRPr lang="en-US" altLang="zh-CN"/>
          </a:p>
        </p:txBody>
      </p:sp>
    </p:spTree>
  </p:cSld>
  <p:clrMapOvr>
    <a:masterClrMapping/>
  </p:clrMapOvr>
  <p:transition spd="slow"/>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4D7CAC1E-B1C8-41B6-B887-6E709B932FE3}" type="slidenum">
              <a:rPr lang="zh-CN" altLang="en-US"/>
            </a:fld>
            <a:endParaRPr lang="zh-CN" altLang="en-U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idx="1"/>
          </p:nvPr>
        </p:nvSpPr>
        <p:spPr>
          <a:xfrm>
            <a:off x="838200" y="1825625"/>
            <a:ext cx="10515600" cy="435133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A686EFD6-B83C-48AD-BCA9-C798E5DAEA0C}" type="slidenum">
              <a:rPr lang="zh-CN" altLang="en-US"/>
            </a:fld>
            <a:endParaRPr lang="zh-CN" altLang="en-US"/>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1" y="1709739"/>
            <a:ext cx="10515600" cy="2852737"/>
          </a:xfrm>
          <a:prstGeom prst="rect">
            <a:avLst/>
          </a:prstGeo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831851" y="4589464"/>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6C62C196-85AB-4B52-AFFA-42A5537D4F8C}" type="slidenum">
              <a:rPr lang="zh-CN" altLang="en-US"/>
            </a:fld>
            <a:endParaRPr lang="zh-CN" altLang="en-US"/>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38200" y="1825625"/>
            <a:ext cx="5156200" cy="435133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half" idx="2"/>
          </p:nvPr>
        </p:nvSpPr>
        <p:spPr>
          <a:xfrm>
            <a:off x="6197600" y="1825625"/>
            <a:ext cx="5156200" cy="435133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2FC6DB1A-A031-4AB3-94DC-E90F1DA0C407}" type="slidenum">
              <a:rPr lang="zh-CN" altLang="en-US"/>
            </a:fld>
            <a:endParaRPr lang="zh-CN" altLang="en-US"/>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40317" y="365126"/>
            <a:ext cx="10515600" cy="1325563"/>
          </a:xfrm>
          <a:prstGeom prst="rect">
            <a:avLst/>
          </a:prstGeo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840318" y="1681163"/>
            <a:ext cx="5158316"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840318" y="2505075"/>
            <a:ext cx="5158316" cy="36845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文本占位符 4"/>
          <p:cNvSpPr>
            <a:spLocks noGrp="1"/>
          </p:cNvSpPr>
          <p:nvPr>
            <p:ph type="body" sz="quarter" idx="3"/>
          </p:nvPr>
        </p:nvSpPr>
        <p:spPr>
          <a:xfrm>
            <a:off x="6172200" y="1681163"/>
            <a:ext cx="518371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6172200" y="2505075"/>
            <a:ext cx="5183717" cy="36845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7" name="日期占位符 6"/>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8" name="页脚占位符 7"/>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9" name="灯片编号占位符 8"/>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80701D82-601B-44AF-B5F9-67B12C0305F6}" type="slidenum">
              <a:rPr lang="zh-CN" altLang="en-US"/>
            </a:fld>
            <a:endParaRPr lang="zh-CN" altLang="en-US"/>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日期占位符 2"/>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4" name="页脚占位符 3"/>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5" name="灯片编号占位符 4"/>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FCCD7AD4-4E02-4DE9-9955-ECEB8330AB57}" type="slidenum">
              <a:rPr lang="zh-CN" altLang="en-US"/>
            </a:fld>
            <a:endParaRPr lang="zh-CN" altLang="en-US"/>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3" name="页脚占位符 2"/>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4" name="灯片编号占位符 3"/>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ECE81564-74CC-49B1-9C39-A25159620734}" type="slidenum">
              <a:rPr lang="zh-CN" altLang="en-US"/>
            </a:fld>
            <a:endParaRPr lang="zh-CN" altLang="en-US"/>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a:prstGeom prst="rect">
            <a:avLst/>
          </a:prstGeo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5183717" y="987426"/>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文本占位符 3"/>
          <p:cNvSpPr>
            <a:spLocks noGrp="1"/>
          </p:cNvSpPr>
          <p:nvPr>
            <p:ph type="body" sz="half" idx="2"/>
          </p:nvPr>
        </p:nvSpPr>
        <p:spPr>
          <a:xfrm>
            <a:off x="840318" y="2057400"/>
            <a:ext cx="393276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F8530CE5-4362-4845-8567-BFB3F7F64CD1}" type="slidenum">
              <a:rPr lang="zh-CN" altLang="en-US"/>
            </a:fld>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a:prstGeom prst="rect">
            <a:avLst/>
          </a:prstGeo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5183717" y="987426"/>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840318" y="2057400"/>
            <a:ext cx="393276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4F834669-0F32-4C0A-9560-50147E38DBFE}" type="slidenum">
              <a:rPr lang="zh-CN" altLang="en-US"/>
            </a:fld>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38200" y="1825625"/>
            <a:ext cx="10515600" cy="4351338"/>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D1027CE5-3EB5-4F1C-8F03-32DD947BA21B}" type="slidenum">
              <a:rPr lang="zh-CN" altLang="en-US"/>
            </a:fld>
            <a:endParaRPr lang="zh-CN" altLang="en-U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1" y="365125"/>
            <a:ext cx="2628900" cy="5811838"/>
          </a:xfrm>
          <a:prstGeom prst="rect">
            <a:avLst/>
          </a:prstGeo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38201" y="365125"/>
            <a:ext cx="7683500" cy="5811838"/>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1F141B38-4FF8-4B53-88EB-C9019CA56E48}" type="slidenum">
              <a:rPr lang="zh-CN" altLang="en-US"/>
            </a:fld>
            <a:endParaRPr lang="zh-CN" altLang="en-US"/>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613639FC-8723-48BF-84BD-2673B1C709DC}" type="slidenum">
              <a:rPr lang="zh-CN" altLang="en-US"/>
            </a:fld>
            <a:endParaRPr lang="zh-CN" altLang="en-US"/>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idx="1"/>
          </p:nvPr>
        </p:nvSpPr>
        <p:spPr>
          <a:xfrm>
            <a:off x="838200" y="1825625"/>
            <a:ext cx="10515600" cy="435133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385B69B4-0A58-4DEA-BA61-F75FFC534C66}" type="slidenum">
              <a:rPr lang="zh-CN" altLang="en-US"/>
            </a:fld>
            <a:endParaRPr lang="zh-CN" altLang="en-US"/>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1" y="1709739"/>
            <a:ext cx="10515600" cy="2852737"/>
          </a:xfrm>
          <a:prstGeom prst="rect">
            <a:avLst/>
          </a:prstGeo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831851" y="4589464"/>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6BCA5B93-0650-494D-926F-C71C94B43998}" type="slidenum">
              <a:rPr lang="zh-CN" altLang="en-US"/>
            </a:fld>
            <a:endParaRPr lang="zh-CN" altLang="en-US"/>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38200" y="1825625"/>
            <a:ext cx="5156200" cy="435133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half" idx="2"/>
          </p:nvPr>
        </p:nvSpPr>
        <p:spPr>
          <a:xfrm>
            <a:off x="6197600" y="1825625"/>
            <a:ext cx="5156200" cy="435133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ACCB29E1-46C0-42F0-B27C-6DA037F20431}" type="slidenum">
              <a:rPr lang="zh-CN" altLang="en-US"/>
            </a:fld>
            <a:endParaRPr lang="zh-CN" altLang="en-US"/>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40317" y="365126"/>
            <a:ext cx="10515600" cy="1325563"/>
          </a:xfrm>
          <a:prstGeom prst="rect">
            <a:avLst/>
          </a:prstGeo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840318" y="1681163"/>
            <a:ext cx="5158316"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840318" y="2505075"/>
            <a:ext cx="5158316" cy="36845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文本占位符 4"/>
          <p:cNvSpPr>
            <a:spLocks noGrp="1"/>
          </p:cNvSpPr>
          <p:nvPr>
            <p:ph type="body" sz="quarter" idx="3"/>
          </p:nvPr>
        </p:nvSpPr>
        <p:spPr>
          <a:xfrm>
            <a:off x="6172200" y="1681163"/>
            <a:ext cx="518371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6172200" y="2505075"/>
            <a:ext cx="5183717" cy="36845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7" name="日期占位符 6"/>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8" name="页脚占位符 7"/>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9" name="灯片编号占位符 8"/>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EFD87599-BE0A-4342-8E80-387A58AF8EC3}" type="slidenum">
              <a:rPr lang="zh-CN" altLang="en-US"/>
            </a:fld>
            <a:endParaRPr lang="zh-CN" altLang="en-US"/>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日期占位符 2"/>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4" name="页脚占位符 3"/>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5" name="灯片编号占位符 4"/>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078EED97-6AE6-47DF-84AD-938893ACF999}" type="slidenum">
              <a:rPr lang="zh-CN" altLang="en-US"/>
            </a:fld>
            <a:endParaRPr lang="zh-CN" altLang="en-US"/>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3" name="页脚占位符 2"/>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4" name="灯片编号占位符 3"/>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F7D64976-9C47-4098-BE70-EDF29203DF96}" type="slidenum">
              <a:rPr lang="zh-CN" altLang="en-US"/>
            </a:fld>
            <a:endParaRPr lang="zh-CN" altLang="en-US"/>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a:prstGeom prst="rect">
            <a:avLst/>
          </a:prstGeo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5183717" y="987426"/>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文本占位符 3"/>
          <p:cNvSpPr>
            <a:spLocks noGrp="1"/>
          </p:cNvSpPr>
          <p:nvPr>
            <p:ph type="body" sz="half" idx="2"/>
          </p:nvPr>
        </p:nvSpPr>
        <p:spPr>
          <a:xfrm>
            <a:off x="840318" y="2057400"/>
            <a:ext cx="393276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ED783DE0-DBBE-4F2E-BD8C-2477D3A83709}" type="slidenum">
              <a:rPr lang="zh-CN" altLang="en-US"/>
            </a:fld>
            <a:endParaRPr lang="zh-CN" altLang="en-US"/>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a:prstGeom prst="rect">
            <a:avLst/>
          </a:prstGeo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5183717" y="987426"/>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840318" y="2057400"/>
            <a:ext cx="393276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A8B165C2-548F-4035-A451-E7AF18EBFC1E}" type="slidenum">
              <a:rPr lang="zh-CN" altLang="en-US"/>
            </a:fld>
            <a:endParaRPr lang="zh-CN" altLang="en-US"/>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38200" y="1825625"/>
            <a:ext cx="10515600" cy="4351338"/>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016D565A-58A5-4FC4-A105-25AF821A3352}" type="slidenum">
              <a:rPr lang="zh-CN" altLang="en-US"/>
            </a:fld>
            <a:endParaRPr lang="zh-CN" altLang="en-US"/>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1" y="365125"/>
            <a:ext cx="2628900" cy="5811838"/>
          </a:xfrm>
          <a:prstGeom prst="rect">
            <a:avLst/>
          </a:prstGeo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38201" y="365125"/>
            <a:ext cx="7683500" cy="5811838"/>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41F3EAE1-08EA-4AE1-A103-B4ACD191E054}" type="slidenum">
              <a:rPr lang="zh-CN" altLang="en-US"/>
            </a:fld>
            <a:endParaRPr lang="zh-CN" altLang="en-US"/>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idx="1"/>
          </p:nvPr>
        </p:nvSpPr>
        <p:spPr>
          <a:xfrm>
            <a:off x="838200" y="1825625"/>
            <a:ext cx="10515600" cy="435133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CC75A1B1-C84A-44C2-A512-CA9FD70E8243}" type="slidenum">
              <a:rPr lang="zh-CN" altLang="en-US"/>
            </a:fld>
            <a:endParaRPr lang="zh-CN" altLang="en-US"/>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1" y="1709739"/>
            <a:ext cx="10515600" cy="2852737"/>
          </a:xfrm>
          <a:prstGeom prst="rect">
            <a:avLst/>
          </a:prstGeo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831851" y="4589464"/>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DA004E25-CBD3-4DB6-9AC1-66314E2F9BCC}" type="slidenum">
              <a:rPr lang="zh-CN" altLang="en-US"/>
            </a:fld>
            <a:endParaRPr lang="zh-CN" altLang="en-US"/>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38200" y="1825625"/>
            <a:ext cx="5156200" cy="435133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half" idx="2"/>
          </p:nvPr>
        </p:nvSpPr>
        <p:spPr>
          <a:xfrm>
            <a:off x="6197600" y="1825625"/>
            <a:ext cx="5156200" cy="435133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4181F5D1-E554-45B0-B727-A4EDA45E09EA}" type="slidenum">
              <a:rPr lang="zh-CN" altLang="en-US"/>
            </a:fld>
            <a:endParaRPr lang="zh-CN" altLang="en-US"/>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40317" y="365126"/>
            <a:ext cx="10515600" cy="1325563"/>
          </a:xfrm>
          <a:prstGeom prst="rect">
            <a:avLst/>
          </a:prstGeo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840318" y="1681163"/>
            <a:ext cx="5158316"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840318" y="2505075"/>
            <a:ext cx="5158316" cy="36845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文本占位符 4"/>
          <p:cNvSpPr>
            <a:spLocks noGrp="1"/>
          </p:cNvSpPr>
          <p:nvPr>
            <p:ph type="body" sz="quarter" idx="3"/>
          </p:nvPr>
        </p:nvSpPr>
        <p:spPr>
          <a:xfrm>
            <a:off x="6172200" y="1681163"/>
            <a:ext cx="518371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6172200" y="2505075"/>
            <a:ext cx="5183717" cy="3684588"/>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7" name="日期占位符 6"/>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8" name="页脚占位符 7"/>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9" name="灯片编号占位符 8"/>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731BCDFC-46E2-4ACC-8822-B33EA65523C9}" type="slidenum">
              <a:rPr lang="zh-CN" altLang="en-US"/>
            </a:fld>
            <a:endParaRPr lang="zh-CN" altLang="en-US"/>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日期占位符 2"/>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4" name="页脚占位符 3"/>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5" name="灯片编号占位符 4"/>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780E6CAA-36C7-45FE-A015-89BAA3E4E307}" type="slidenum">
              <a:rPr lang="zh-CN" altLang="en-US"/>
            </a:fld>
            <a:endParaRPr lang="zh-CN" altLang="en-US"/>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3" name="页脚占位符 2"/>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4" name="灯片编号占位符 3"/>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22A12D73-8E66-45CE-A2C8-87F29B0B6F8A}" type="slidenum">
              <a:rPr lang="zh-CN" altLang="en-US"/>
            </a:fld>
            <a:endParaRPr lang="zh-CN" alt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a:prstGeom prst="rect">
            <a:avLst/>
          </a:prstGeo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5183717" y="987426"/>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文本占位符 3"/>
          <p:cNvSpPr>
            <a:spLocks noGrp="1"/>
          </p:cNvSpPr>
          <p:nvPr>
            <p:ph type="body" sz="half" idx="2"/>
          </p:nvPr>
        </p:nvSpPr>
        <p:spPr>
          <a:xfrm>
            <a:off x="840318" y="2057400"/>
            <a:ext cx="393276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DE82C0AA-D757-43E1-B065-9DF079B1B3CD}" type="slidenum">
              <a:rPr lang="zh-CN" altLang="en-US"/>
            </a:fld>
            <a:endParaRPr lang="zh-CN" altLang="en-U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a:prstGeom prst="rect">
            <a:avLst/>
          </a:prstGeo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5183717" y="987426"/>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840318" y="2057400"/>
            <a:ext cx="393276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C7418532-6897-4854-A43A-FC5C0CD27D71}" type="slidenum">
              <a:rPr lang="zh-CN" altLang="en-US"/>
            </a:fld>
            <a:endParaRPr lang="zh-CN" altLang="en-US"/>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6"/>
            <a:ext cx="10515600" cy="1325563"/>
          </a:xfrm>
          <a:prstGeom prst="rect">
            <a:avLst/>
          </a:prstGeom>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38200" y="1825625"/>
            <a:ext cx="10515600" cy="4351338"/>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6655020E-C83F-415D-ADE9-14C93A26BFB0}" type="slidenum">
              <a:rPr lang="zh-CN" altLang="en-US"/>
            </a:fld>
            <a:endParaRPr lang="zh-CN" altLang="en-US"/>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1" y="365125"/>
            <a:ext cx="2628900" cy="5811838"/>
          </a:xfrm>
          <a:prstGeom prst="rect">
            <a:avLst/>
          </a:prstGeo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38201" y="365125"/>
            <a:ext cx="7683500" cy="5811838"/>
          </a:xfrm>
          <a:prstGeom prst="rect">
            <a:avLst/>
          </a:prstGeo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lvl1pPr eaLnBrk="0" hangingPunct="0">
              <a:defRPr/>
            </a:lvl1pPr>
          </a:lstStyle>
          <a:p>
            <a:pPr>
              <a:defRPr/>
            </a:pPr>
            <a:fld id="{8882AB36-4C16-477A-B588-7D8CB3E12C39}" type="datetimeFigureOut">
              <a:rPr lang="zh-CN" altLang="en-US"/>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lvl1pPr eaLnBrk="0" hangingPunct="0">
              <a:defRPr/>
            </a:lvl1pPr>
          </a:lstStyle>
          <a:p>
            <a:pPr>
              <a:defRPr/>
            </a:pPr>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lvl1pPr eaLnBrk="0" hangingPunct="0">
              <a:defRPr/>
            </a:lvl1pPr>
          </a:lstStyle>
          <a:p>
            <a:pPr>
              <a:defRPr/>
            </a:pPr>
            <a:fld id="{EB3D0094-9619-4154-8663-1246237D08DF}" type="slidenum">
              <a:rPr lang="zh-CN" altLang="en-US"/>
            </a:fld>
            <a:endParaRPr lang="zh-CN" altLang="en-US"/>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zh-CN" altLang="en-US"/>
          </a:p>
        </p:txBody>
      </p:sp>
      <p:sp>
        <p:nvSpPr>
          <p:cNvPr id="4" name="日期占位符 3"/>
          <p:cNvSpPr>
            <a:spLocks noGrp="1"/>
          </p:cNvSpPr>
          <p:nvPr>
            <p:ph type="dt" sz="half" idx="10"/>
          </p:nvPr>
        </p:nvSpPr>
        <p:spPr/>
        <p:txBody>
          <a:bodyPr/>
          <a:lstStyle>
            <a:lvl1pPr>
              <a:buFontTx/>
              <a:buNone/>
              <a:defRPr/>
            </a:lvl1pPr>
          </a:lstStyle>
          <a:p>
            <a:pPr>
              <a:defRPr/>
            </a:pPr>
            <a:fld id="{0A609909-AE97-4E18-997D-D6D4BABA5AC2}" type="datetime1">
              <a:rPr lang="zh-CN" altLang="en-US"/>
            </a:fld>
            <a:endParaRPr lang="en-US" altLang="zh-CN" sz="1800"/>
          </a:p>
        </p:txBody>
      </p:sp>
      <p:sp>
        <p:nvSpPr>
          <p:cNvPr id="5" name="页脚占位符 4"/>
          <p:cNvSpPr>
            <a:spLocks noGrp="1"/>
          </p:cNvSpPr>
          <p:nvPr>
            <p:ph type="ftr" sz="quarter" idx="11"/>
          </p:nvPr>
        </p:nvSpPr>
        <p:spPr/>
        <p:txBody>
          <a:bodyPr/>
          <a:lstStyle>
            <a:lvl1pPr>
              <a:buFontTx/>
              <a:buNone/>
              <a:defRPr/>
            </a:lvl1pPr>
          </a:lstStyle>
          <a:p>
            <a:pPr>
              <a:defRPr/>
            </a:pPr>
            <a:endParaRPr lang="zh-CN" altLang="zh-CN"/>
          </a:p>
        </p:txBody>
      </p:sp>
      <p:sp>
        <p:nvSpPr>
          <p:cNvPr id="6" name="灯片编号占位符 5"/>
          <p:cNvSpPr>
            <a:spLocks noGrp="1"/>
          </p:cNvSpPr>
          <p:nvPr>
            <p:ph type="sldNum" sz="quarter" idx="12"/>
          </p:nvPr>
        </p:nvSpPr>
        <p:spPr/>
        <p:txBody>
          <a:bodyPr/>
          <a:lstStyle>
            <a:lvl1pPr>
              <a:buFontTx/>
              <a:buNone/>
              <a:defRPr/>
            </a:lvl1pPr>
          </a:lstStyle>
          <a:p>
            <a:pPr>
              <a:defRPr/>
            </a:pPr>
            <a:fld id="{D3E75AF8-7E17-4D13-B580-CF481D8F6BB9}" type="slidenum">
              <a:rPr lang="zh-CN" altLang="en-US"/>
            </a:fld>
            <a:endParaRPr lang="en-US" altLang="zh-CN" sz="1800"/>
          </a:p>
        </p:txBody>
      </p:sp>
    </p:spTree>
  </p:cSld>
  <p:clrMapOvr>
    <a:masterClrMapping/>
  </p:clrMapOvr>
  <p:transition spd="slow"/>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idx="1"/>
          </p:nvPr>
        </p:nvSpPr>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p:txBody>
          <a:bodyPr/>
          <a:lstStyle>
            <a:lvl1pPr>
              <a:buFontTx/>
              <a:buNone/>
              <a:defRPr/>
            </a:lvl1pPr>
          </a:lstStyle>
          <a:p>
            <a:pPr>
              <a:defRPr/>
            </a:pPr>
            <a:fld id="{1B02117A-888D-4470-A99A-1EFD47731093}" type="datetime1">
              <a:rPr lang="zh-CN" altLang="en-US"/>
            </a:fld>
            <a:endParaRPr lang="en-US" altLang="zh-CN" sz="1800"/>
          </a:p>
        </p:txBody>
      </p:sp>
      <p:sp>
        <p:nvSpPr>
          <p:cNvPr id="5" name="页脚占位符 4"/>
          <p:cNvSpPr>
            <a:spLocks noGrp="1"/>
          </p:cNvSpPr>
          <p:nvPr>
            <p:ph type="ftr" sz="quarter" idx="11"/>
          </p:nvPr>
        </p:nvSpPr>
        <p:spPr/>
        <p:txBody>
          <a:bodyPr/>
          <a:lstStyle>
            <a:lvl1pPr>
              <a:buFontTx/>
              <a:buNone/>
              <a:defRPr/>
            </a:lvl1pPr>
          </a:lstStyle>
          <a:p>
            <a:pPr>
              <a:defRPr/>
            </a:pPr>
            <a:endParaRPr lang="zh-CN" altLang="zh-CN"/>
          </a:p>
        </p:txBody>
      </p:sp>
      <p:sp>
        <p:nvSpPr>
          <p:cNvPr id="6" name="灯片编号占位符 5"/>
          <p:cNvSpPr>
            <a:spLocks noGrp="1"/>
          </p:cNvSpPr>
          <p:nvPr>
            <p:ph type="sldNum" sz="quarter" idx="12"/>
          </p:nvPr>
        </p:nvSpPr>
        <p:spPr/>
        <p:txBody>
          <a:bodyPr/>
          <a:lstStyle>
            <a:lvl1pPr>
              <a:buFontTx/>
              <a:buNone/>
              <a:defRPr/>
            </a:lvl1pPr>
          </a:lstStyle>
          <a:p>
            <a:pPr>
              <a:defRPr/>
            </a:pPr>
            <a:fld id="{5A35D15A-9D1C-4C76-B932-771D591CDDB4}" type="slidenum">
              <a:rPr lang="zh-CN" altLang="en-US"/>
            </a:fld>
            <a:endParaRPr lang="en-US" altLang="zh-CN" sz="1800"/>
          </a:p>
        </p:txBody>
      </p:sp>
    </p:spTree>
  </p:cSld>
  <p:clrMapOvr>
    <a:masterClrMapping/>
  </p:clrMapOvr>
  <p:transition spd="slow"/>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1" y="1709739"/>
            <a:ext cx="105156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831851" y="4589464"/>
            <a:ext cx="105156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zh-CN" altLang="en-US"/>
              <a:t>单击此处编辑母版文本样式</a:t>
            </a:r>
            <a:endParaRPr lang="zh-CN" altLang="en-US"/>
          </a:p>
        </p:txBody>
      </p:sp>
      <p:sp>
        <p:nvSpPr>
          <p:cNvPr id="4" name="日期占位符 3"/>
          <p:cNvSpPr>
            <a:spLocks noGrp="1"/>
          </p:cNvSpPr>
          <p:nvPr>
            <p:ph type="dt" sz="half" idx="10"/>
          </p:nvPr>
        </p:nvSpPr>
        <p:spPr/>
        <p:txBody>
          <a:bodyPr/>
          <a:lstStyle>
            <a:lvl1pPr>
              <a:buFontTx/>
              <a:buNone/>
              <a:defRPr/>
            </a:lvl1pPr>
          </a:lstStyle>
          <a:p>
            <a:pPr>
              <a:defRPr/>
            </a:pPr>
            <a:fld id="{B768F4EB-DD12-47A5-9BD4-E1CBE7DEFC99}" type="datetime1">
              <a:rPr lang="zh-CN" altLang="en-US"/>
            </a:fld>
            <a:endParaRPr lang="en-US" altLang="zh-CN" sz="1800"/>
          </a:p>
        </p:txBody>
      </p:sp>
      <p:sp>
        <p:nvSpPr>
          <p:cNvPr id="5" name="页脚占位符 4"/>
          <p:cNvSpPr>
            <a:spLocks noGrp="1"/>
          </p:cNvSpPr>
          <p:nvPr>
            <p:ph type="ftr" sz="quarter" idx="11"/>
          </p:nvPr>
        </p:nvSpPr>
        <p:spPr/>
        <p:txBody>
          <a:bodyPr/>
          <a:lstStyle>
            <a:lvl1pPr>
              <a:buFontTx/>
              <a:buNone/>
              <a:defRPr/>
            </a:lvl1pPr>
          </a:lstStyle>
          <a:p>
            <a:pPr>
              <a:defRPr/>
            </a:pPr>
            <a:endParaRPr lang="zh-CN" altLang="zh-CN"/>
          </a:p>
        </p:txBody>
      </p:sp>
      <p:sp>
        <p:nvSpPr>
          <p:cNvPr id="6" name="灯片编号占位符 5"/>
          <p:cNvSpPr>
            <a:spLocks noGrp="1"/>
          </p:cNvSpPr>
          <p:nvPr>
            <p:ph type="sldNum" sz="quarter" idx="12"/>
          </p:nvPr>
        </p:nvSpPr>
        <p:spPr/>
        <p:txBody>
          <a:bodyPr/>
          <a:lstStyle>
            <a:lvl1pPr>
              <a:buFontTx/>
              <a:buNone/>
              <a:defRPr/>
            </a:lvl1pPr>
          </a:lstStyle>
          <a:p>
            <a:pPr>
              <a:defRPr/>
            </a:pPr>
            <a:fld id="{88F38BC3-6793-4CA1-86E3-2286AA095797}" type="slidenum">
              <a:rPr lang="zh-CN" altLang="en-US"/>
            </a:fld>
            <a:endParaRPr lang="en-US" altLang="zh-CN" sz="1800"/>
          </a:p>
        </p:txBody>
      </p:sp>
    </p:spTree>
  </p:cSld>
  <p:clrMapOvr>
    <a:masterClrMapping/>
  </p:clrMapOvr>
  <p:transition spd="slow"/>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609600" y="1600201"/>
            <a:ext cx="5384800" cy="4525963"/>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half" idx="2"/>
          </p:nvPr>
        </p:nvSpPr>
        <p:spPr>
          <a:xfrm>
            <a:off x="6197600" y="1600201"/>
            <a:ext cx="5384800" cy="4525963"/>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日期占位符 4"/>
          <p:cNvSpPr>
            <a:spLocks noGrp="1"/>
          </p:cNvSpPr>
          <p:nvPr>
            <p:ph type="dt" sz="half" idx="10"/>
          </p:nvPr>
        </p:nvSpPr>
        <p:spPr/>
        <p:txBody>
          <a:bodyPr/>
          <a:lstStyle>
            <a:lvl1pPr>
              <a:buFontTx/>
              <a:buNone/>
              <a:defRPr/>
            </a:lvl1pPr>
          </a:lstStyle>
          <a:p>
            <a:pPr>
              <a:defRPr/>
            </a:pPr>
            <a:fld id="{0B7E89A6-EF27-4E73-BD3D-0FDC954AA8C1}" type="datetime1">
              <a:rPr lang="zh-CN" altLang="en-US"/>
            </a:fld>
            <a:endParaRPr lang="en-US" altLang="zh-CN" sz="1800"/>
          </a:p>
        </p:txBody>
      </p:sp>
      <p:sp>
        <p:nvSpPr>
          <p:cNvPr id="6" name="页脚占位符 5"/>
          <p:cNvSpPr>
            <a:spLocks noGrp="1"/>
          </p:cNvSpPr>
          <p:nvPr>
            <p:ph type="ftr" sz="quarter" idx="11"/>
          </p:nvPr>
        </p:nvSpPr>
        <p:spPr/>
        <p:txBody>
          <a:bodyPr/>
          <a:lstStyle>
            <a:lvl1pPr>
              <a:buFontTx/>
              <a:buNone/>
              <a:defRPr/>
            </a:lvl1pPr>
          </a:lstStyle>
          <a:p>
            <a:pPr>
              <a:defRPr/>
            </a:pPr>
            <a:endParaRPr lang="zh-CN" altLang="zh-CN"/>
          </a:p>
        </p:txBody>
      </p:sp>
      <p:sp>
        <p:nvSpPr>
          <p:cNvPr id="7" name="灯片编号占位符 6"/>
          <p:cNvSpPr>
            <a:spLocks noGrp="1"/>
          </p:cNvSpPr>
          <p:nvPr>
            <p:ph type="sldNum" sz="quarter" idx="12"/>
          </p:nvPr>
        </p:nvSpPr>
        <p:spPr/>
        <p:txBody>
          <a:bodyPr/>
          <a:lstStyle>
            <a:lvl1pPr>
              <a:buFontTx/>
              <a:buNone/>
              <a:defRPr/>
            </a:lvl1pPr>
          </a:lstStyle>
          <a:p>
            <a:pPr>
              <a:defRPr/>
            </a:pPr>
            <a:fld id="{68FA7779-076D-41A8-9B16-50848C96A6C7}" type="slidenum">
              <a:rPr lang="zh-CN" altLang="en-US"/>
            </a:fld>
            <a:endParaRPr lang="en-US" altLang="zh-CN" sz="1800"/>
          </a:p>
        </p:txBody>
      </p:sp>
    </p:spTree>
  </p:cSld>
  <p:clrMapOvr>
    <a:masterClrMapping/>
  </p:clrMapOvr>
  <p:transition spd="slow"/>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40317" y="365126"/>
            <a:ext cx="105156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840318" y="1681163"/>
            <a:ext cx="5158316"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840318" y="2505075"/>
            <a:ext cx="5158316" cy="368458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文本占位符 4"/>
          <p:cNvSpPr>
            <a:spLocks noGrp="1"/>
          </p:cNvSpPr>
          <p:nvPr>
            <p:ph type="body" sz="quarter" idx="3"/>
          </p:nvPr>
        </p:nvSpPr>
        <p:spPr>
          <a:xfrm>
            <a:off x="6172200" y="1681163"/>
            <a:ext cx="518371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6172200" y="2505075"/>
            <a:ext cx="5183717" cy="368458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7" name="日期占位符 6"/>
          <p:cNvSpPr>
            <a:spLocks noGrp="1"/>
          </p:cNvSpPr>
          <p:nvPr>
            <p:ph type="dt" sz="half" idx="10"/>
          </p:nvPr>
        </p:nvSpPr>
        <p:spPr/>
        <p:txBody>
          <a:bodyPr/>
          <a:lstStyle>
            <a:lvl1pPr>
              <a:buFontTx/>
              <a:buNone/>
              <a:defRPr/>
            </a:lvl1pPr>
          </a:lstStyle>
          <a:p>
            <a:pPr>
              <a:defRPr/>
            </a:pPr>
            <a:fld id="{78228ADE-409A-4D1C-92EC-54EEFC782BE4}" type="datetime1">
              <a:rPr lang="zh-CN" altLang="en-US"/>
            </a:fld>
            <a:endParaRPr lang="en-US" altLang="zh-CN" sz="1800"/>
          </a:p>
        </p:txBody>
      </p:sp>
      <p:sp>
        <p:nvSpPr>
          <p:cNvPr id="8" name="页脚占位符 7"/>
          <p:cNvSpPr>
            <a:spLocks noGrp="1"/>
          </p:cNvSpPr>
          <p:nvPr>
            <p:ph type="ftr" sz="quarter" idx="11"/>
          </p:nvPr>
        </p:nvSpPr>
        <p:spPr/>
        <p:txBody>
          <a:bodyPr/>
          <a:lstStyle>
            <a:lvl1pPr>
              <a:buFontTx/>
              <a:buNone/>
              <a:defRPr/>
            </a:lvl1pPr>
          </a:lstStyle>
          <a:p>
            <a:pPr>
              <a:defRPr/>
            </a:pPr>
            <a:endParaRPr lang="zh-CN" altLang="zh-CN"/>
          </a:p>
        </p:txBody>
      </p:sp>
      <p:sp>
        <p:nvSpPr>
          <p:cNvPr id="9" name="灯片编号占位符 8"/>
          <p:cNvSpPr>
            <a:spLocks noGrp="1"/>
          </p:cNvSpPr>
          <p:nvPr>
            <p:ph type="sldNum" sz="quarter" idx="12"/>
          </p:nvPr>
        </p:nvSpPr>
        <p:spPr/>
        <p:txBody>
          <a:bodyPr/>
          <a:lstStyle>
            <a:lvl1pPr>
              <a:buFontTx/>
              <a:buNone/>
              <a:defRPr/>
            </a:lvl1pPr>
          </a:lstStyle>
          <a:p>
            <a:pPr>
              <a:defRPr/>
            </a:pPr>
            <a:fld id="{C2242347-14B6-4B8A-A83C-850746D1E646}" type="slidenum">
              <a:rPr lang="zh-CN" altLang="en-US"/>
            </a:fld>
            <a:endParaRPr lang="en-US" altLang="zh-CN" sz="1800"/>
          </a:p>
        </p:txBody>
      </p:sp>
    </p:spTree>
  </p:cSld>
  <p:clrMapOvr>
    <a:masterClrMapping/>
  </p:clrMapOvr>
  <p:transition spd="slow"/>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日期占位符 2"/>
          <p:cNvSpPr>
            <a:spLocks noGrp="1"/>
          </p:cNvSpPr>
          <p:nvPr>
            <p:ph type="dt" sz="half" idx="10"/>
          </p:nvPr>
        </p:nvSpPr>
        <p:spPr/>
        <p:txBody>
          <a:bodyPr/>
          <a:lstStyle>
            <a:lvl1pPr>
              <a:buFontTx/>
              <a:buNone/>
              <a:defRPr/>
            </a:lvl1pPr>
          </a:lstStyle>
          <a:p>
            <a:pPr>
              <a:defRPr/>
            </a:pPr>
            <a:fld id="{25A5047C-E37A-4DEF-B6B9-7C3F51E13583}" type="datetime1">
              <a:rPr lang="zh-CN" altLang="en-US"/>
            </a:fld>
            <a:endParaRPr lang="en-US" altLang="zh-CN" sz="1800"/>
          </a:p>
        </p:txBody>
      </p:sp>
      <p:sp>
        <p:nvSpPr>
          <p:cNvPr id="4" name="页脚占位符 3"/>
          <p:cNvSpPr>
            <a:spLocks noGrp="1"/>
          </p:cNvSpPr>
          <p:nvPr>
            <p:ph type="ftr" sz="quarter" idx="11"/>
          </p:nvPr>
        </p:nvSpPr>
        <p:spPr/>
        <p:txBody>
          <a:bodyPr/>
          <a:lstStyle>
            <a:lvl1pPr>
              <a:buFontTx/>
              <a:buNone/>
              <a:defRPr/>
            </a:lvl1pPr>
          </a:lstStyle>
          <a:p>
            <a:pPr>
              <a:defRPr/>
            </a:pPr>
            <a:endParaRPr lang="zh-CN" altLang="zh-CN"/>
          </a:p>
        </p:txBody>
      </p:sp>
      <p:sp>
        <p:nvSpPr>
          <p:cNvPr id="5" name="灯片编号占位符 4"/>
          <p:cNvSpPr>
            <a:spLocks noGrp="1"/>
          </p:cNvSpPr>
          <p:nvPr>
            <p:ph type="sldNum" sz="quarter" idx="12"/>
          </p:nvPr>
        </p:nvSpPr>
        <p:spPr/>
        <p:txBody>
          <a:bodyPr/>
          <a:lstStyle>
            <a:lvl1pPr>
              <a:buFontTx/>
              <a:buNone/>
              <a:defRPr/>
            </a:lvl1pPr>
          </a:lstStyle>
          <a:p>
            <a:pPr>
              <a:defRPr/>
            </a:pPr>
            <a:fld id="{942A08AB-F45F-4D6D-8B76-3CB41F52015A}" type="slidenum">
              <a:rPr lang="zh-CN" altLang="en-US"/>
            </a:fld>
            <a:endParaRPr lang="en-US" altLang="zh-CN" sz="1800"/>
          </a:p>
        </p:txBody>
      </p:sp>
    </p:spTree>
  </p:cSld>
  <p:clrMapOvr>
    <a:masterClrMapping/>
  </p:clrMapOvr>
  <p:transition spd="slow"/>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lvl1pPr>
              <a:buFontTx/>
              <a:buNone/>
              <a:defRPr/>
            </a:lvl1pPr>
          </a:lstStyle>
          <a:p>
            <a:pPr>
              <a:defRPr/>
            </a:pPr>
            <a:fld id="{CAA200FA-B633-4E0F-9ABC-C6712767B537}" type="datetime1">
              <a:rPr lang="zh-CN" altLang="en-US"/>
            </a:fld>
            <a:endParaRPr lang="en-US" altLang="zh-CN" sz="1800"/>
          </a:p>
        </p:txBody>
      </p:sp>
      <p:sp>
        <p:nvSpPr>
          <p:cNvPr id="3" name="页脚占位符 2"/>
          <p:cNvSpPr>
            <a:spLocks noGrp="1"/>
          </p:cNvSpPr>
          <p:nvPr>
            <p:ph type="ftr" sz="quarter" idx="11"/>
          </p:nvPr>
        </p:nvSpPr>
        <p:spPr/>
        <p:txBody>
          <a:bodyPr/>
          <a:lstStyle>
            <a:lvl1pPr>
              <a:buFontTx/>
              <a:buNone/>
              <a:defRPr/>
            </a:lvl1pPr>
          </a:lstStyle>
          <a:p>
            <a:pPr>
              <a:defRPr/>
            </a:pPr>
            <a:endParaRPr lang="zh-CN" altLang="zh-CN"/>
          </a:p>
        </p:txBody>
      </p:sp>
      <p:sp>
        <p:nvSpPr>
          <p:cNvPr id="4" name="灯片编号占位符 3"/>
          <p:cNvSpPr>
            <a:spLocks noGrp="1"/>
          </p:cNvSpPr>
          <p:nvPr>
            <p:ph type="sldNum" sz="quarter" idx="12"/>
          </p:nvPr>
        </p:nvSpPr>
        <p:spPr/>
        <p:txBody>
          <a:bodyPr/>
          <a:lstStyle>
            <a:lvl1pPr>
              <a:buFontTx/>
              <a:buNone/>
              <a:defRPr/>
            </a:lvl1pPr>
          </a:lstStyle>
          <a:p>
            <a:pPr>
              <a:defRPr/>
            </a:pPr>
            <a:fld id="{E4231C0B-20B6-4416-93F9-4A25AFE281FE}" type="slidenum">
              <a:rPr lang="zh-CN" altLang="en-US"/>
            </a:fld>
            <a:endParaRPr lang="en-US" altLang="zh-CN" sz="1800"/>
          </a:p>
        </p:txBody>
      </p:sp>
    </p:spTree>
  </p:cSld>
  <p:clrMapOvr>
    <a:masterClrMapping/>
  </p:clrMapOvr>
  <p:transition spd="slow"/>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5183717"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文本占位符 3"/>
          <p:cNvSpPr>
            <a:spLocks noGrp="1"/>
          </p:cNvSpPr>
          <p:nvPr>
            <p:ph type="body" sz="half" idx="2"/>
          </p:nvPr>
        </p:nvSpPr>
        <p:spPr>
          <a:xfrm>
            <a:off x="840318" y="2057400"/>
            <a:ext cx="393276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p:txBody>
          <a:bodyPr/>
          <a:lstStyle>
            <a:lvl1pPr>
              <a:buFontTx/>
              <a:buNone/>
              <a:defRPr/>
            </a:lvl1pPr>
          </a:lstStyle>
          <a:p>
            <a:pPr>
              <a:defRPr/>
            </a:pPr>
            <a:fld id="{52F521CD-4A16-4600-82CA-222AD30F7B00}" type="datetime1">
              <a:rPr lang="zh-CN" altLang="en-US"/>
            </a:fld>
            <a:endParaRPr lang="en-US" altLang="zh-CN" sz="1800"/>
          </a:p>
        </p:txBody>
      </p:sp>
      <p:sp>
        <p:nvSpPr>
          <p:cNvPr id="6" name="页脚占位符 5"/>
          <p:cNvSpPr>
            <a:spLocks noGrp="1"/>
          </p:cNvSpPr>
          <p:nvPr>
            <p:ph type="ftr" sz="quarter" idx="11"/>
          </p:nvPr>
        </p:nvSpPr>
        <p:spPr/>
        <p:txBody>
          <a:bodyPr/>
          <a:lstStyle>
            <a:lvl1pPr>
              <a:buFontTx/>
              <a:buNone/>
              <a:defRPr/>
            </a:lvl1pPr>
          </a:lstStyle>
          <a:p>
            <a:pPr>
              <a:defRPr/>
            </a:pPr>
            <a:endParaRPr lang="zh-CN" altLang="zh-CN"/>
          </a:p>
        </p:txBody>
      </p:sp>
      <p:sp>
        <p:nvSpPr>
          <p:cNvPr id="7" name="灯片编号占位符 6"/>
          <p:cNvSpPr>
            <a:spLocks noGrp="1"/>
          </p:cNvSpPr>
          <p:nvPr>
            <p:ph type="sldNum" sz="quarter" idx="12"/>
          </p:nvPr>
        </p:nvSpPr>
        <p:spPr/>
        <p:txBody>
          <a:bodyPr/>
          <a:lstStyle>
            <a:lvl1pPr>
              <a:buFontTx/>
              <a:buNone/>
              <a:defRPr/>
            </a:lvl1pPr>
          </a:lstStyle>
          <a:p>
            <a:pPr>
              <a:defRPr/>
            </a:pPr>
            <a:fld id="{74568AD7-A2C1-4A47-8169-38FE232AC14C}" type="slidenum">
              <a:rPr lang="zh-CN" altLang="en-US"/>
            </a:fld>
            <a:endParaRPr lang="en-US" altLang="zh-CN" sz="1800"/>
          </a:p>
        </p:txBody>
      </p:sp>
    </p:spTree>
  </p:cSld>
  <p:clrMapOvr>
    <a:masterClrMapping/>
  </p:clrMapOvr>
  <p:transition spd="slow"/>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40318" y="457200"/>
            <a:ext cx="3932767"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5183717" y="987426"/>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sym typeface="Arial" panose="020B0604020202020204" pitchFamily="34" charset="0"/>
            </a:endParaRPr>
          </a:p>
        </p:txBody>
      </p:sp>
      <p:sp>
        <p:nvSpPr>
          <p:cNvPr id="4" name="文本占位符 3"/>
          <p:cNvSpPr>
            <a:spLocks noGrp="1"/>
          </p:cNvSpPr>
          <p:nvPr>
            <p:ph type="body" sz="half" idx="2"/>
          </p:nvPr>
        </p:nvSpPr>
        <p:spPr>
          <a:xfrm>
            <a:off x="840318" y="2057400"/>
            <a:ext cx="393276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p:txBody>
          <a:bodyPr/>
          <a:lstStyle>
            <a:lvl1pPr>
              <a:buFontTx/>
              <a:buNone/>
              <a:defRPr/>
            </a:lvl1pPr>
          </a:lstStyle>
          <a:p>
            <a:pPr>
              <a:defRPr/>
            </a:pPr>
            <a:fld id="{6AF52CC7-1618-42E6-9345-99143C96C107}" type="datetime1">
              <a:rPr lang="zh-CN" altLang="en-US"/>
            </a:fld>
            <a:endParaRPr lang="en-US" altLang="zh-CN" sz="1800"/>
          </a:p>
        </p:txBody>
      </p:sp>
      <p:sp>
        <p:nvSpPr>
          <p:cNvPr id="6" name="页脚占位符 5"/>
          <p:cNvSpPr>
            <a:spLocks noGrp="1"/>
          </p:cNvSpPr>
          <p:nvPr>
            <p:ph type="ftr" sz="quarter" idx="11"/>
          </p:nvPr>
        </p:nvSpPr>
        <p:spPr/>
        <p:txBody>
          <a:bodyPr/>
          <a:lstStyle>
            <a:lvl1pPr>
              <a:buFontTx/>
              <a:buNone/>
              <a:defRPr/>
            </a:lvl1pPr>
          </a:lstStyle>
          <a:p>
            <a:pPr>
              <a:defRPr/>
            </a:pPr>
            <a:endParaRPr lang="zh-CN" altLang="zh-CN"/>
          </a:p>
        </p:txBody>
      </p:sp>
      <p:sp>
        <p:nvSpPr>
          <p:cNvPr id="7" name="灯片编号占位符 6"/>
          <p:cNvSpPr>
            <a:spLocks noGrp="1"/>
          </p:cNvSpPr>
          <p:nvPr>
            <p:ph type="sldNum" sz="quarter" idx="12"/>
          </p:nvPr>
        </p:nvSpPr>
        <p:spPr/>
        <p:txBody>
          <a:bodyPr/>
          <a:lstStyle>
            <a:lvl1pPr>
              <a:buFontTx/>
              <a:buNone/>
              <a:defRPr/>
            </a:lvl1pPr>
          </a:lstStyle>
          <a:p>
            <a:pPr>
              <a:defRPr/>
            </a:pPr>
            <a:fld id="{138797CA-7AC2-4E22-9832-3A564AD0443A}" type="slidenum">
              <a:rPr lang="zh-CN" altLang="en-US"/>
            </a:fld>
            <a:endParaRPr lang="en-US" altLang="zh-CN" sz="1800"/>
          </a:p>
        </p:txBody>
      </p:sp>
    </p:spTree>
  </p:cSld>
  <p:clrMapOvr>
    <a:masterClrMapping/>
  </p:clrMapOvr>
  <p:transition spd="slow"/>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p:txBody>
          <a:bodyPr/>
          <a:lstStyle>
            <a:lvl1pPr>
              <a:buFontTx/>
              <a:buNone/>
              <a:defRPr/>
            </a:lvl1pPr>
          </a:lstStyle>
          <a:p>
            <a:pPr>
              <a:defRPr/>
            </a:pPr>
            <a:fld id="{759208E2-1D63-4DB7-8ADD-33018EC14B9E}" type="datetime1">
              <a:rPr lang="zh-CN" altLang="en-US"/>
            </a:fld>
            <a:endParaRPr lang="en-US" altLang="zh-CN" sz="1800"/>
          </a:p>
        </p:txBody>
      </p:sp>
      <p:sp>
        <p:nvSpPr>
          <p:cNvPr id="5" name="页脚占位符 4"/>
          <p:cNvSpPr>
            <a:spLocks noGrp="1"/>
          </p:cNvSpPr>
          <p:nvPr>
            <p:ph type="ftr" sz="quarter" idx="11"/>
          </p:nvPr>
        </p:nvSpPr>
        <p:spPr/>
        <p:txBody>
          <a:bodyPr/>
          <a:lstStyle>
            <a:lvl1pPr>
              <a:buFontTx/>
              <a:buNone/>
              <a:defRPr/>
            </a:lvl1pPr>
          </a:lstStyle>
          <a:p>
            <a:pPr>
              <a:defRPr/>
            </a:pPr>
            <a:endParaRPr lang="zh-CN" altLang="zh-CN"/>
          </a:p>
        </p:txBody>
      </p:sp>
      <p:sp>
        <p:nvSpPr>
          <p:cNvPr id="6" name="灯片编号占位符 5"/>
          <p:cNvSpPr>
            <a:spLocks noGrp="1"/>
          </p:cNvSpPr>
          <p:nvPr>
            <p:ph type="sldNum" sz="quarter" idx="12"/>
          </p:nvPr>
        </p:nvSpPr>
        <p:spPr/>
        <p:txBody>
          <a:bodyPr/>
          <a:lstStyle>
            <a:lvl1pPr>
              <a:buFontTx/>
              <a:buNone/>
              <a:defRPr/>
            </a:lvl1pPr>
          </a:lstStyle>
          <a:p>
            <a:pPr>
              <a:defRPr/>
            </a:pPr>
            <a:fld id="{AB3FD854-90E7-4367-A01E-1FCB9CA6F70E}" type="slidenum">
              <a:rPr lang="zh-CN" altLang="en-US"/>
            </a:fld>
            <a:endParaRPr lang="en-US" altLang="zh-CN" sz="1800"/>
          </a:p>
        </p:txBody>
      </p:sp>
    </p:spTree>
  </p:cSld>
  <p:clrMapOvr>
    <a:masterClrMapping/>
  </p:clrMapOvr>
  <p:transition spd="slow"/>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839200" y="274639"/>
            <a:ext cx="2743200" cy="5851525"/>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609600" y="274639"/>
            <a:ext cx="8026400" cy="5851525"/>
          </a:xfr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p:txBody>
          <a:bodyPr/>
          <a:lstStyle>
            <a:lvl1pPr>
              <a:buFontTx/>
              <a:buNone/>
              <a:defRPr/>
            </a:lvl1pPr>
          </a:lstStyle>
          <a:p>
            <a:pPr>
              <a:defRPr/>
            </a:pPr>
            <a:fld id="{8D24DB46-1798-4B1C-A64E-38529C540F79}" type="datetime1">
              <a:rPr lang="zh-CN" altLang="en-US"/>
            </a:fld>
            <a:endParaRPr lang="en-US" altLang="zh-CN" sz="1800"/>
          </a:p>
        </p:txBody>
      </p:sp>
      <p:sp>
        <p:nvSpPr>
          <p:cNvPr id="5" name="页脚占位符 4"/>
          <p:cNvSpPr>
            <a:spLocks noGrp="1"/>
          </p:cNvSpPr>
          <p:nvPr>
            <p:ph type="ftr" sz="quarter" idx="11"/>
          </p:nvPr>
        </p:nvSpPr>
        <p:spPr/>
        <p:txBody>
          <a:bodyPr/>
          <a:lstStyle>
            <a:lvl1pPr>
              <a:buFontTx/>
              <a:buNone/>
              <a:defRPr/>
            </a:lvl1pPr>
          </a:lstStyle>
          <a:p>
            <a:pPr>
              <a:defRPr/>
            </a:pPr>
            <a:endParaRPr lang="zh-CN" altLang="zh-CN"/>
          </a:p>
        </p:txBody>
      </p:sp>
      <p:sp>
        <p:nvSpPr>
          <p:cNvPr id="6" name="灯片编号占位符 5"/>
          <p:cNvSpPr>
            <a:spLocks noGrp="1"/>
          </p:cNvSpPr>
          <p:nvPr>
            <p:ph type="sldNum" sz="quarter" idx="12"/>
          </p:nvPr>
        </p:nvSpPr>
        <p:spPr/>
        <p:txBody>
          <a:bodyPr/>
          <a:lstStyle>
            <a:lvl1pPr>
              <a:buFontTx/>
              <a:buNone/>
              <a:defRPr/>
            </a:lvl1pPr>
          </a:lstStyle>
          <a:p>
            <a:pPr>
              <a:defRPr/>
            </a:pPr>
            <a:fld id="{EAA182E2-CBCC-4360-BD87-DB8DFB2AB3F5}" type="slidenum">
              <a:rPr lang="zh-CN" altLang="en-US"/>
            </a:fld>
            <a:endParaRPr lang="en-US" altLang="zh-CN" sz="1800"/>
          </a:p>
        </p:txBody>
      </p:sp>
    </p:spTree>
  </p:cSld>
  <p:clrMapOvr>
    <a:masterClrMapping/>
  </p:clrMapOvr>
  <p:transition spd="slow"/>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p:spPr>
        <p:txBody>
          <a:bodyPr/>
          <a:lstStyle/>
          <a:p>
            <a:r>
              <a:rPr lang="zh-CN" altLang="en-US"/>
              <a:t>单击此处编辑母版标题样式</a:t>
            </a:r>
            <a:endParaRPr lang="zh-CN" altLang="en-US"/>
          </a:p>
        </p:txBody>
      </p:sp>
      <p:sp>
        <p:nvSpPr>
          <p:cNvPr id="3" name="日期占位符 2"/>
          <p:cNvSpPr>
            <a:spLocks noGrp="1"/>
          </p:cNvSpPr>
          <p:nvPr>
            <p:ph type="dt" sz="half" idx="10"/>
          </p:nvPr>
        </p:nvSpPr>
        <p:spPr/>
        <p:txBody>
          <a:bodyPr/>
          <a:lstStyle>
            <a:lvl1pPr>
              <a:buFontTx/>
              <a:buNone/>
              <a:defRPr/>
            </a:lvl1pPr>
          </a:lstStyle>
          <a:p>
            <a:pPr>
              <a:defRPr/>
            </a:pPr>
            <a:fld id="{BBDC10D2-CA71-4BC9-AA19-59F9048D14A3}" type="datetime1">
              <a:rPr lang="zh-CN" altLang="en-US"/>
            </a:fld>
            <a:endParaRPr lang="en-US" altLang="zh-CN" sz="1800"/>
          </a:p>
        </p:txBody>
      </p:sp>
      <p:sp>
        <p:nvSpPr>
          <p:cNvPr id="4" name="页脚占位符 3"/>
          <p:cNvSpPr>
            <a:spLocks noGrp="1"/>
          </p:cNvSpPr>
          <p:nvPr>
            <p:ph type="ftr" sz="quarter" idx="11"/>
          </p:nvPr>
        </p:nvSpPr>
        <p:spPr/>
        <p:txBody>
          <a:bodyPr/>
          <a:lstStyle>
            <a:lvl1pPr>
              <a:buFontTx/>
              <a:buNone/>
              <a:defRPr/>
            </a:lvl1pPr>
          </a:lstStyle>
          <a:p>
            <a:pPr>
              <a:defRPr/>
            </a:pPr>
            <a:endParaRPr lang="zh-CN" altLang="zh-CN"/>
          </a:p>
        </p:txBody>
      </p:sp>
      <p:sp>
        <p:nvSpPr>
          <p:cNvPr id="5" name="灯片编号占位符 4"/>
          <p:cNvSpPr>
            <a:spLocks noGrp="1"/>
          </p:cNvSpPr>
          <p:nvPr>
            <p:ph type="sldNum" sz="quarter" idx="12"/>
          </p:nvPr>
        </p:nvSpPr>
        <p:spPr/>
        <p:txBody>
          <a:bodyPr/>
          <a:lstStyle>
            <a:lvl1pPr>
              <a:buFontTx/>
              <a:buNone/>
              <a:defRPr/>
            </a:lvl1pPr>
          </a:lstStyle>
          <a:p>
            <a:pPr>
              <a:defRPr/>
            </a:pPr>
            <a:fld id="{A1639BC1-337C-4B33-A071-76CD2AC086E2}" type="slidenum">
              <a:rPr lang="zh-CN" altLang="en-US"/>
            </a:fld>
            <a:endParaRPr lang="en-US" altLang="zh-CN" sz="1800"/>
          </a:p>
        </p:txBody>
      </p:sp>
    </p:spTree>
  </p:cSld>
  <p:clrMapOvr>
    <a:masterClrMapping/>
  </p:clrMapOvr>
  <p:transition spd="slow"/>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lvl1pPr>
              <a:defRPr/>
            </a:lvl1pPr>
          </a:lstStyle>
          <a:p>
            <a:pPr>
              <a:defRPr/>
            </a:pPr>
            <a:fld id="{293387AC-F2D6-4055-A4D4-9598B98A2438}" type="datetime1">
              <a:rPr lang="zh-CN" altLang="en-US"/>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A1B6A344-08D0-4052-BF4E-E88461DE6EEC}" type="slidenum">
              <a:rPr lang="zh-CN" altLang="en-US"/>
            </a:fld>
            <a:endParaRPr lang="en-US" altLang="zh-CN"/>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en-US" dirty="0"/>
          </a:p>
        </p:txBody>
      </p:sp>
      <p:sp>
        <p:nvSpPr>
          <p:cNvPr id="4" name="Date Placeholder 3"/>
          <p:cNvSpPr>
            <a:spLocks noGrp="1"/>
          </p:cNvSpPr>
          <p:nvPr>
            <p:ph type="dt" sz="half" idx="10"/>
          </p:nvPr>
        </p:nvSpPr>
        <p:spPr/>
        <p:txBody>
          <a:bodyPr/>
          <a:lstStyle>
            <a:lvl1pPr>
              <a:defRPr/>
            </a:lvl1pPr>
          </a:lstStyle>
          <a:p>
            <a:pPr>
              <a:defRPr/>
            </a:pPr>
            <a:fld id="{76CA67BB-0B53-4BF3-8165-97CC5ECEC6EC}" type="datetime1">
              <a:rPr lang="zh-CN" altLang="en-US"/>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EAED56FA-6A0B-4AC1-9CD6-564E04CF2554}" type="slidenum">
              <a:rPr lang="zh-CN" altLang="en-US"/>
            </a:fld>
            <a:endParaRPr lang="en-US" altLang="zh-CN"/>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endParaRPr lang="zh-CN" altLang="en-US"/>
          </a:p>
        </p:txBody>
      </p:sp>
      <p:sp>
        <p:nvSpPr>
          <p:cNvPr id="4" name="Date Placeholder 3"/>
          <p:cNvSpPr>
            <a:spLocks noGrp="1"/>
          </p:cNvSpPr>
          <p:nvPr>
            <p:ph type="dt" sz="half" idx="10"/>
          </p:nvPr>
        </p:nvSpPr>
        <p:spPr/>
        <p:txBody>
          <a:bodyPr/>
          <a:lstStyle>
            <a:lvl1pPr>
              <a:defRPr/>
            </a:lvl1pPr>
          </a:lstStyle>
          <a:p>
            <a:pPr>
              <a:defRPr/>
            </a:pPr>
            <a:fld id="{23CB92A1-5D33-4757-85A6-B0CA73BFDCE7}" type="datetime1">
              <a:rPr lang="zh-CN" altLang="en-US"/>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E7F9E867-A395-420C-84E6-C3462730748B}" type="slidenum">
              <a:rPr lang="zh-CN" altLang="en-US"/>
            </a:fld>
            <a:endParaRPr lang="en-US" altLang="zh-CN"/>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en-US" dirty="0"/>
          </a:p>
        </p:txBody>
      </p:sp>
      <p:sp>
        <p:nvSpPr>
          <p:cNvPr id="5" name="Date Placeholder 3"/>
          <p:cNvSpPr>
            <a:spLocks noGrp="1"/>
          </p:cNvSpPr>
          <p:nvPr>
            <p:ph type="dt" sz="half" idx="10"/>
          </p:nvPr>
        </p:nvSpPr>
        <p:spPr/>
        <p:txBody>
          <a:bodyPr/>
          <a:lstStyle>
            <a:lvl1pPr>
              <a:defRPr/>
            </a:lvl1pPr>
          </a:lstStyle>
          <a:p>
            <a:pPr>
              <a:defRPr/>
            </a:pPr>
            <a:fld id="{3E29AD8D-530F-4F47-A24E-4174345D6101}" type="datetime1">
              <a:rPr lang="zh-CN" altLang="en-US"/>
            </a:fld>
            <a:endParaRPr lang="en-US" altLang="zh-CN"/>
          </a:p>
        </p:txBody>
      </p:sp>
      <p:sp>
        <p:nvSpPr>
          <p:cNvPr id="6" name="Footer Placeholder 4"/>
          <p:cNvSpPr>
            <a:spLocks noGrp="1"/>
          </p:cNvSpPr>
          <p:nvPr>
            <p:ph type="ftr" sz="quarter" idx="11"/>
          </p:nvPr>
        </p:nvSpPr>
        <p:spPr/>
        <p:txBody>
          <a:bodyPr/>
          <a:lstStyle>
            <a:lvl1pPr>
              <a:defRPr/>
            </a:lvl1pPr>
          </a:lstStyle>
          <a:p>
            <a:pPr>
              <a:defRPr/>
            </a:pPr>
            <a:endParaRPr lang="en-US" altLang="zh-CN"/>
          </a:p>
        </p:txBody>
      </p:sp>
      <p:sp>
        <p:nvSpPr>
          <p:cNvPr id="7" name="Slide Number Placeholder 5"/>
          <p:cNvSpPr>
            <a:spLocks noGrp="1"/>
          </p:cNvSpPr>
          <p:nvPr>
            <p:ph type="sldNum" sz="quarter" idx="12"/>
          </p:nvPr>
        </p:nvSpPr>
        <p:spPr/>
        <p:txBody>
          <a:bodyPr/>
          <a:lstStyle>
            <a:lvl1pPr>
              <a:defRPr/>
            </a:lvl1pPr>
          </a:lstStyle>
          <a:p>
            <a:pPr>
              <a:defRPr/>
            </a:pPr>
            <a:fld id="{0FC30A26-B42E-471C-ADEF-806A2F051FC3}" type="slidenum">
              <a:rPr lang="zh-CN" altLang="en-US"/>
            </a:fld>
            <a:endParaRPr lang="en-US" altLang="zh-CN"/>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Content Placeholder 3"/>
          <p:cNvSpPr>
            <a:spLocks noGrp="1"/>
          </p:cNvSpPr>
          <p:nvPr>
            <p:ph sz="half" idx="2"/>
          </p:nvPr>
        </p:nvSpPr>
        <p:spPr>
          <a:xfrm>
            <a:off x="839788" y="2505075"/>
            <a:ext cx="5157787" cy="368458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Content Placeholder 5"/>
          <p:cNvSpPr>
            <a:spLocks noGrp="1"/>
          </p:cNvSpPr>
          <p:nvPr>
            <p:ph sz="quarter" idx="4"/>
          </p:nvPr>
        </p:nvSpPr>
        <p:spPr>
          <a:xfrm>
            <a:off x="6172200" y="2505075"/>
            <a:ext cx="5183188" cy="368458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en-US" dirty="0"/>
          </a:p>
        </p:txBody>
      </p:sp>
      <p:sp>
        <p:nvSpPr>
          <p:cNvPr id="7" name="Date Placeholder 3"/>
          <p:cNvSpPr>
            <a:spLocks noGrp="1"/>
          </p:cNvSpPr>
          <p:nvPr>
            <p:ph type="dt" sz="half" idx="10"/>
          </p:nvPr>
        </p:nvSpPr>
        <p:spPr/>
        <p:txBody>
          <a:bodyPr/>
          <a:lstStyle>
            <a:lvl1pPr>
              <a:defRPr/>
            </a:lvl1pPr>
          </a:lstStyle>
          <a:p>
            <a:pPr>
              <a:defRPr/>
            </a:pPr>
            <a:fld id="{E3AA4AE9-983F-4DC5-AD99-B3DA9D1D85C9}" type="datetime1">
              <a:rPr lang="zh-CN" altLang="en-US"/>
            </a:fld>
            <a:endParaRPr lang="en-US" altLang="zh-CN"/>
          </a:p>
        </p:txBody>
      </p:sp>
      <p:sp>
        <p:nvSpPr>
          <p:cNvPr id="8" name="Footer Placeholder 4"/>
          <p:cNvSpPr>
            <a:spLocks noGrp="1"/>
          </p:cNvSpPr>
          <p:nvPr>
            <p:ph type="ftr" sz="quarter" idx="11"/>
          </p:nvPr>
        </p:nvSpPr>
        <p:spPr/>
        <p:txBody>
          <a:bodyPr/>
          <a:lstStyle>
            <a:lvl1pPr>
              <a:defRPr/>
            </a:lvl1pPr>
          </a:lstStyle>
          <a:p>
            <a:pPr>
              <a:defRPr/>
            </a:pPr>
            <a:endParaRPr lang="en-US" altLang="zh-CN"/>
          </a:p>
        </p:txBody>
      </p:sp>
      <p:sp>
        <p:nvSpPr>
          <p:cNvPr id="9" name="Slide Number Placeholder 5"/>
          <p:cNvSpPr>
            <a:spLocks noGrp="1"/>
          </p:cNvSpPr>
          <p:nvPr>
            <p:ph type="sldNum" sz="quarter" idx="12"/>
          </p:nvPr>
        </p:nvSpPr>
        <p:spPr/>
        <p:txBody>
          <a:bodyPr/>
          <a:lstStyle>
            <a:lvl1pPr>
              <a:defRPr/>
            </a:lvl1pPr>
          </a:lstStyle>
          <a:p>
            <a:pPr>
              <a:defRPr/>
            </a:pPr>
            <a:fld id="{F968BC26-5ECA-4E4D-BB47-37AD26CB59D5}" type="slidenum">
              <a:rPr lang="zh-CN" altLang="en-US"/>
            </a:fld>
            <a:endParaRPr lang="en-US" altLang="zh-CN"/>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3"/>
          <p:cNvSpPr>
            <a:spLocks noGrp="1"/>
          </p:cNvSpPr>
          <p:nvPr>
            <p:ph type="dt" sz="half" idx="10"/>
          </p:nvPr>
        </p:nvSpPr>
        <p:spPr/>
        <p:txBody>
          <a:bodyPr/>
          <a:lstStyle>
            <a:lvl1pPr>
              <a:defRPr/>
            </a:lvl1pPr>
          </a:lstStyle>
          <a:p>
            <a:pPr>
              <a:defRPr/>
            </a:pPr>
            <a:fld id="{447055F5-F644-49C6-9149-857763C247EA}" type="datetime1">
              <a:rPr lang="zh-CN" altLang="en-US"/>
            </a:fld>
            <a:endParaRPr lang="en-US" altLang="zh-CN"/>
          </a:p>
        </p:txBody>
      </p:sp>
      <p:sp>
        <p:nvSpPr>
          <p:cNvPr id="4" name="Footer Placeholder 4"/>
          <p:cNvSpPr>
            <a:spLocks noGrp="1"/>
          </p:cNvSpPr>
          <p:nvPr>
            <p:ph type="ftr" sz="quarter" idx="11"/>
          </p:nvPr>
        </p:nvSpPr>
        <p:spPr/>
        <p:txBody>
          <a:bodyPr/>
          <a:lstStyle>
            <a:lvl1pPr>
              <a:defRPr/>
            </a:lvl1pPr>
          </a:lstStyle>
          <a:p>
            <a:pPr>
              <a:defRPr/>
            </a:pPr>
            <a:endParaRPr lang="en-US" altLang="zh-CN"/>
          </a:p>
        </p:txBody>
      </p:sp>
      <p:sp>
        <p:nvSpPr>
          <p:cNvPr id="5" name="Slide Number Placeholder 5"/>
          <p:cNvSpPr>
            <a:spLocks noGrp="1"/>
          </p:cNvSpPr>
          <p:nvPr>
            <p:ph type="sldNum" sz="quarter" idx="12"/>
          </p:nvPr>
        </p:nvSpPr>
        <p:spPr/>
        <p:txBody>
          <a:bodyPr/>
          <a:lstStyle>
            <a:lvl1pPr>
              <a:defRPr/>
            </a:lvl1pPr>
          </a:lstStyle>
          <a:p>
            <a:pPr>
              <a:defRPr/>
            </a:pPr>
            <a:fld id="{C55A1285-E9A4-4ABF-9C4D-C5920097D120}" type="slidenum">
              <a:rPr lang="zh-CN" altLang="en-US"/>
            </a:fld>
            <a:endParaRPr lang="en-US" altLang="zh-CN"/>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68425340-479F-4400-AD37-50A22A9F4F57}" type="datetime1">
              <a:rPr lang="zh-CN" altLang="en-US"/>
            </a:fld>
            <a:endParaRPr lang="en-US" altLang="zh-CN"/>
          </a:p>
        </p:txBody>
      </p:sp>
      <p:sp>
        <p:nvSpPr>
          <p:cNvPr id="3" name="Footer Placeholder 4"/>
          <p:cNvSpPr>
            <a:spLocks noGrp="1"/>
          </p:cNvSpPr>
          <p:nvPr>
            <p:ph type="ftr" sz="quarter" idx="11"/>
          </p:nvPr>
        </p:nvSpPr>
        <p:spPr/>
        <p:txBody>
          <a:bodyPr/>
          <a:lstStyle>
            <a:lvl1pPr>
              <a:defRPr/>
            </a:lvl1pPr>
          </a:lstStyle>
          <a:p>
            <a:pPr>
              <a:defRPr/>
            </a:pPr>
            <a:endParaRPr lang="en-US" altLang="zh-CN"/>
          </a:p>
        </p:txBody>
      </p:sp>
      <p:sp>
        <p:nvSpPr>
          <p:cNvPr id="4" name="Slide Number Placeholder 5"/>
          <p:cNvSpPr>
            <a:spLocks noGrp="1"/>
          </p:cNvSpPr>
          <p:nvPr>
            <p:ph type="sldNum" sz="quarter" idx="12"/>
          </p:nvPr>
        </p:nvSpPr>
        <p:spPr/>
        <p:txBody>
          <a:bodyPr/>
          <a:lstStyle>
            <a:lvl1pPr>
              <a:defRPr/>
            </a:lvl1pPr>
          </a:lstStyle>
          <a:p>
            <a:pPr>
              <a:defRPr/>
            </a:pPr>
            <a:fld id="{D50FF329-5FE4-4F05-8260-7581EF218EAC}" type="slidenum">
              <a:rPr lang="zh-CN" altLang="en-US"/>
            </a:fld>
            <a:endParaRPr lang="en-US" altLang="zh-CN"/>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Date Placeholder 3"/>
          <p:cNvSpPr>
            <a:spLocks noGrp="1"/>
          </p:cNvSpPr>
          <p:nvPr>
            <p:ph type="dt" sz="half" idx="10"/>
          </p:nvPr>
        </p:nvSpPr>
        <p:spPr/>
        <p:txBody>
          <a:bodyPr/>
          <a:lstStyle>
            <a:lvl1pPr>
              <a:defRPr/>
            </a:lvl1pPr>
          </a:lstStyle>
          <a:p>
            <a:pPr>
              <a:defRPr/>
            </a:pPr>
            <a:fld id="{22DAED42-70A6-4161-AF85-989889AF1BD7}" type="datetime1">
              <a:rPr lang="zh-CN" altLang="en-US"/>
            </a:fld>
            <a:endParaRPr lang="en-US" altLang="zh-CN"/>
          </a:p>
        </p:txBody>
      </p:sp>
      <p:sp>
        <p:nvSpPr>
          <p:cNvPr id="6" name="Footer Placeholder 4"/>
          <p:cNvSpPr>
            <a:spLocks noGrp="1"/>
          </p:cNvSpPr>
          <p:nvPr>
            <p:ph type="ftr" sz="quarter" idx="11"/>
          </p:nvPr>
        </p:nvSpPr>
        <p:spPr/>
        <p:txBody>
          <a:bodyPr/>
          <a:lstStyle>
            <a:lvl1pPr>
              <a:defRPr/>
            </a:lvl1pPr>
          </a:lstStyle>
          <a:p>
            <a:pPr>
              <a:defRPr/>
            </a:pPr>
            <a:endParaRPr lang="en-US" altLang="zh-CN"/>
          </a:p>
        </p:txBody>
      </p:sp>
      <p:sp>
        <p:nvSpPr>
          <p:cNvPr id="7" name="Slide Number Placeholder 5"/>
          <p:cNvSpPr>
            <a:spLocks noGrp="1"/>
          </p:cNvSpPr>
          <p:nvPr>
            <p:ph type="sldNum" sz="quarter" idx="12"/>
          </p:nvPr>
        </p:nvSpPr>
        <p:spPr/>
        <p:txBody>
          <a:bodyPr/>
          <a:lstStyle>
            <a:lvl1pPr>
              <a:defRPr/>
            </a:lvl1pPr>
          </a:lstStyle>
          <a:p>
            <a:pPr>
              <a:defRPr/>
            </a:pPr>
            <a:fld id="{6076C65C-7027-432E-A8E2-93A49B8A00C3}" type="slidenum">
              <a:rPr lang="zh-CN" altLang="en-US"/>
            </a:fld>
            <a:endParaRPr lang="en-US" altLang="zh-CN"/>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zh-CN" altLang="en-US" noProof="0"/>
              <a:t>单击图标添加图片</a:t>
            </a:r>
            <a:endParaRPr lang="en-US" noProof="0"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Date Placeholder 3"/>
          <p:cNvSpPr>
            <a:spLocks noGrp="1"/>
          </p:cNvSpPr>
          <p:nvPr>
            <p:ph type="dt" sz="half" idx="10"/>
          </p:nvPr>
        </p:nvSpPr>
        <p:spPr/>
        <p:txBody>
          <a:bodyPr/>
          <a:lstStyle>
            <a:lvl1pPr>
              <a:defRPr/>
            </a:lvl1pPr>
          </a:lstStyle>
          <a:p>
            <a:pPr>
              <a:defRPr/>
            </a:pPr>
            <a:fld id="{650C39D7-1E76-4063-AD05-B6F5E7DC3C7A}" type="datetime1">
              <a:rPr lang="zh-CN" altLang="en-US"/>
            </a:fld>
            <a:endParaRPr lang="en-US" altLang="zh-CN"/>
          </a:p>
        </p:txBody>
      </p:sp>
      <p:sp>
        <p:nvSpPr>
          <p:cNvPr id="6" name="Footer Placeholder 4"/>
          <p:cNvSpPr>
            <a:spLocks noGrp="1"/>
          </p:cNvSpPr>
          <p:nvPr>
            <p:ph type="ftr" sz="quarter" idx="11"/>
          </p:nvPr>
        </p:nvSpPr>
        <p:spPr/>
        <p:txBody>
          <a:bodyPr/>
          <a:lstStyle>
            <a:lvl1pPr>
              <a:defRPr/>
            </a:lvl1pPr>
          </a:lstStyle>
          <a:p>
            <a:pPr>
              <a:defRPr/>
            </a:pPr>
            <a:endParaRPr lang="en-US" altLang="zh-CN"/>
          </a:p>
        </p:txBody>
      </p:sp>
      <p:sp>
        <p:nvSpPr>
          <p:cNvPr id="7" name="Slide Number Placeholder 5"/>
          <p:cNvSpPr>
            <a:spLocks noGrp="1"/>
          </p:cNvSpPr>
          <p:nvPr>
            <p:ph type="sldNum" sz="quarter" idx="12"/>
          </p:nvPr>
        </p:nvSpPr>
        <p:spPr/>
        <p:txBody>
          <a:bodyPr/>
          <a:lstStyle>
            <a:lvl1pPr>
              <a:defRPr/>
            </a:lvl1pPr>
          </a:lstStyle>
          <a:p>
            <a:pPr>
              <a:defRPr/>
            </a:pPr>
            <a:fld id="{EC83D419-5DE1-414F-B822-9EAB1DE9491F}" type="slidenum">
              <a:rPr lang="zh-CN" altLang="en-US"/>
            </a:fld>
            <a:endParaRPr lang="en-US" altLang="zh-CN"/>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en-US" dirty="0"/>
          </a:p>
        </p:txBody>
      </p:sp>
      <p:sp>
        <p:nvSpPr>
          <p:cNvPr id="4" name="Date Placeholder 3"/>
          <p:cNvSpPr>
            <a:spLocks noGrp="1"/>
          </p:cNvSpPr>
          <p:nvPr>
            <p:ph type="dt" sz="half" idx="10"/>
          </p:nvPr>
        </p:nvSpPr>
        <p:spPr/>
        <p:txBody>
          <a:bodyPr/>
          <a:lstStyle>
            <a:lvl1pPr>
              <a:defRPr/>
            </a:lvl1pPr>
          </a:lstStyle>
          <a:p>
            <a:pPr>
              <a:defRPr/>
            </a:pPr>
            <a:fld id="{E3F76167-6035-4BD5-BE59-0378F98E964C}" type="datetime1">
              <a:rPr lang="zh-CN" altLang="en-US"/>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41B09C0B-B42B-448A-8649-5400CA66B258}" type="slidenum">
              <a:rPr lang="zh-CN" altLang="en-US"/>
            </a:fld>
            <a:endParaRPr lang="en-US" altLang="zh-CN"/>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en-US" dirty="0"/>
          </a:p>
        </p:txBody>
      </p:sp>
      <p:sp>
        <p:nvSpPr>
          <p:cNvPr id="4" name="Date Placeholder 3"/>
          <p:cNvSpPr>
            <a:spLocks noGrp="1"/>
          </p:cNvSpPr>
          <p:nvPr>
            <p:ph type="dt" sz="half" idx="10"/>
          </p:nvPr>
        </p:nvSpPr>
        <p:spPr/>
        <p:txBody>
          <a:bodyPr/>
          <a:lstStyle>
            <a:lvl1pPr>
              <a:defRPr/>
            </a:lvl1pPr>
          </a:lstStyle>
          <a:p>
            <a:pPr>
              <a:defRPr/>
            </a:pPr>
            <a:fld id="{F50879C8-F3AF-44F3-AD06-7D5724CBEC05}" type="datetime1">
              <a:rPr lang="zh-CN" altLang="en-US"/>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70A4594D-23A3-4DB8-BA23-6CC21C62AA04}" type="slidenum">
              <a:rPr lang="zh-CN" altLang="en-US"/>
            </a:fld>
            <a:endParaRPr lang="en-US" altLang="zh-CN"/>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2"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20.xml"/><Relationship Id="rId8" Type="http://schemas.openxmlformats.org/officeDocument/2006/relationships/slideLayout" Target="../slideLayouts/slideLayout19.xml"/><Relationship Id="rId7" Type="http://schemas.openxmlformats.org/officeDocument/2006/relationships/slideLayout" Target="../slideLayouts/slideLayout18.xml"/><Relationship Id="rId6" Type="http://schemas.openxmlformats.org/officeDocument/2006/relationships/slideLayout" Target="../slideLayouts/slideLayout17.xml"/><Relationship Id="rId5" Type="http://schemas.openxmlformats.org/officeDocument/2006/relationships/slideLayout" Target="../slideLayouts/slideLayout16.xml"/><Relationship Id="rId4" Type="http://schemas.openxmlformats.org/officeDocument/2006/relationships/slideLayout" Target="../slideLayouts/slideLayout15.xml"/><Relationship Id="rId3" Type="http://schemas.openxmlformats.org/officeDocument/2006/relationships/slideLayout" Target="../slideLayouts/slideLayout14.xml"/><Relationship Id="rId28" Type="http://schemas.openxmlformats.org/officeDocument/2006/relationships/theme" Target="../theme/theme2.xml"/><Relationship Id="rId27" Type="http://schemas.openxmlformats.org/officeDocument/2006/relationships/image" Target="../media/image16.jpeg"/><Relationship Id="rId26" Type="http://schemas.openxmlformats.org/officeDocument/2006/relationships/image" Target="../media/image15.jpeg"/><Relationship Id="rId25" Type="http://schemas.openxmlformats.org/officeDocument/2006/relationships/image" Target="../media/image14.png"/><Relationship Id="rId24" Type="http://schemas.openxmlformats.org/officeDocument/2006/relationships/image" Target="../media/image13.png"/><Relationship Id="rId23" Type="http://schemas.openxmlformats.org/officeDocument/2006/relationships/image" Target="../media/image12.png"/><Relationship Id="rId22" Type="http://schemas.openxmlformats.org/officeDocument/2006/relationships/image" Target="../media/image11.png"/><Relationship Id="rId21" Type="http://schemas.openxmlformats.org/officeDocument/2006/relationships/image" Target="../media/image10.jpeg"/><Relationship Id="rId20" Type="http://schemas.openxmlformats.org/officeDocument/2006/relationships/image" Target="../media/image9.png"/><Relationship Id="rId2" Type="http://schemas.openxmlformats.org/officeDocument/2006/relationships/slideLayout" Target="../slideLayouts/slideLayout13.xml"/><Relationship Id="rId19" Type="http://schemas.openxmlformats.org/officeDocument/2006/relationships/image" Target="../media/image8.png"/><Relationship Id="rId18" Type="http://schemas.openxmlformats.org/officeDocument/2006/relationships/image" Target="../media/image7.png"/><Relationship Id="rId17" Type="http://schemas.openxmlformats.org/officeDocument/2006/relationships/image" Target="../media/image6.jpeg"/><Relationship Id="rId16" Type="http://schemas.openxmlformats.org/officeDocument/2006/relationships/image" Target="../media/image5.png"/><Relationship Id="rId15" Type="http://schemas.openxmlformats.org/officeDocument/2006/relationships/image" Target="../media/image4.png"/><Relationship Id="rId14" Type="http://schemas.openxmlformats.org/officeDocument/2006/relationships/image" Target="../media/image3.jpeg"/><Relationship Id="rId13" Type="http://schemas.openxmlformats.org/officeDocument/2006/relationships/image" Target="../media/image2.png"/><Relationship Id="rId12" Type="http://schemas.openxmlformats.org/officeDocument/2006/relationships/image" Target="../media/image1.png"/><Relationship Id="rId11" Type="http://schemas.openxmlformats.org/officeDocument/2006/relationships/slideLayout" Target="../slideLayouts/slideLayout22.xml"/><Relationship Id="rId10" Type="http://schemas.openxmlformats.org/officeDocument/2006/relationships/slideLayout" Target="../slideLayouts/slideLayout21.xml"/><Relationship Id="rId1"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9" Type="http://schemas.openxmlformats.org/officeDocument/2006/relationships/slideLayout" Target="../slideLayouts/slideLayout31.xml"/><Relationship Id="rId8" Type="http://schemas.openxmlformats.org/officeDocument/2006/relationships/slideLayout" Target="../slideLayouts/slideLayout30.xml"/><Relationship Id="rId7" Type="http://schemas.openxmlformats.org/officeDocument/2006/relationships/slideLayout" Target="../slideLayouts/slideLayout29.xml"/><Relationship Id="rId6" Type="http://schemas.openxmlformats.org/officeDocument/2006/relationships/slideLayout" Target="../slideLayouts/slideLayout28.xml"/><Relationship Id="rId5" Type="http://schemas.openxmlformats.org/officeDocument/2006/relationships/slideLayout" Target="../slideLayouts/slideLayout27.xml"/><Relationship Id="rId4" Type="http://schemas.openxmlformats.org/officeDocument/2006/relationships/slideLayout" Target="../slideLayouts/slideLayout26.xml"/><Relationship Id="rId36" Type="http://schemas.openxmlformats.org/officeDocument/2006/relationships/theme" Target="../theme/theme3.xml"/><Relationship Id="rId35" Type="http://schemas.openxmlformats.org/officeDocument/2006/relationships/image" Target="../media/image13.png"/><Relationship Id="rId34" Type="http://schemas.openxmlformats.org/officeDocument/2006/relationships/image" Target="../media/image12.png"/><Relationship Id="rId33" Type="http://schemas.openxmlformats.org/officeDocument/2006/relationships/image" Target="../media/image11.png"/><Relationship Id="rId32" Type="http://schemas.openxmlformats.org/officeDocument/2006/relationships/image" Target="../media/image10.jpeg"/><Relationship Id="rId31" Type="http://schemas.openxmlformats.org/officeDocument/2006/relationships/image" Target="../media/image9.png"/><Relationship Id="rId30" Type="http://schemas.openxmlformats.org/officeDocument/2006/relationships/image" Target="../media/image8.png"/><Relationship Id="rId3" Type="http://schemas.openxmlformats.org/officeDocument/2006/relationships/slideLayout" Target="../slideLayouts/slideLayout25.xml"/><Relationship Id="rId29" Type="http://schemas.openxmlformats.org/officeDocument/2006/relationships/image" Target="../media/image7.png"/><Relationship Id="rId28" Type="http://schemas.openxmlformats.org/officeDocument/2006/relationships/image" Target="../media/image14.png"/><Relationship Id="rId27" Type="http://schemas.openxmlformats.org/officeDocument/2006/relationships/image" Target="../media/image15.jpeg"/><Relationship Id="rId26" Type="http://schemas.openxmlformats.org/officeDocument/2006/relationships/image" Target="../media/image6.jpeg"/><Relationship Id="rId25" Type="http://schemas.openxmlformats.org/officeDocument/2006/relationships/image" Target="../media/image5.png"/><Relationship Id="rId24" Type="http://schemas.openxmlformats.org/officeDocument/2006/relationships/image" Target="../media/image27.jpeg"/><Relationship Id="rId23" Type="http://schemas.openxmlformats.org/officeDocument/2006/relationships/image" Target="../media/image26.png"/><Relationship Id="rId22" Type="http://schemas.openxmlformats.org/officeDocument/2006/relationships/image" Target="../media/image25.png"/><Relationship Id="rId21" Type="http://schemas.openxmlformats.org/officeDocument/2006/relationships/image" Target="../media/image24.jpeg"/><Relationship Id="rId20" Type="http://schemas.openxmlformats.org/officeDocument/2006/relationships/image" Target="../media/image23.png"/><Relationship Id="rId2" Type="http://schemas.openxmlformats.org/officeDocument/2006/relationships/slideLayout" Target="../slideLayouts/slideLayout24.xml"/><Relationship Id="rId19" Type="http://schemas.openxmlformats.org/officeDocument/2006/relationships/image" Target="../media/image22.png"/><Relationship Id="rId18" Type="http://schemas.openxmlformats.org/officeDocument/2006/relationships/image" Target="../media/image21.png"/><Relationship Id="rId17" Type="http://schemas.openxmlformats.org/officeDocument/2006/relationships/image" Target="../media/image20.jpeg"/><Relationship Id="rId16" Type="http://schemas.openxmlformats.org/officeDocument/2006/relationships/image" Target="../media/image19.png"/><Relationship Id="rId15" Type="http://schemas.openxmlformats.org/officeDocument/2006/relationships/image" Target="../media/image18.png"/><Relationship Id="rId14" Type="http://schemas.openxmlformats.org/officeDocument/2006/relationships/image" Target="../media/image17.png"/><Relationship Id="rId13" Type="http://schemas.openxmlformats.org/officeDocument/2006/relationships/image" Target="../media/image2.png"/><Relationship Id="rId12" Type="http://schemas.openxmlformats.org/officeDocument/2006/relationships/image" Target="../media/image1.png"/><Relationship Id="rId11" Type="http://schemas.openxmlformats.org/officeDocument/2006/relationships/slideLayout" Target="../slideLayouts/slideLayout33.xml"/><Relationship Id="rId10" Type="http://schemas.openxmlformats.org/officeDocument/2006/relationships/slideLayout" Target="../slideLayouts/slideLayout32.xml"/><Relationship Id="rId1" Type="http://schemas.openxmlformats.org/officeDocument/2006/relationships/slideLayout" Target="../slideLayouts/slideLayout23.xml"/></Relationships>
</file>

<file path=ppt/slideMasters/_rels/slideMaster4.xml.rels><?xml version="1.0" encoding="UTF-8" standalone="yes"?>
<Relationships xmlns="http://schemas.openxmlformats.org/package/2006/relationships"><Relationship Id="rId9" Type="http://schemas.openxmlformats.org/officeDocument/2006/relationships/slideLayout" Target="../slideLayouts/slideLayout42.xml"/><Relationship Id="rId8" Type="http://schemas.openxmlformats.org/officeDocument/2006/relationships/slideLayout" Target="../slideLayouts/slideLayout41.xml"/><Relationship Id="rId7" Type="http://schemas.openxmlformats.org/officeDocument/2006/relationships/slideLayout" Target="../slideLayouts/slideLayout40.xml"/><Relationship Id="rId6" Type="http://schemas.openxmlformats.org/officeDocument/2006/relationships/slideLayout" Target="../slideLayouts/slideLayout39.xml"/><Relationship Id="rId5" Type="http://schemas.openxmlformats.org/officeDocument/2006/relationships/slideLayout" Target="../slideLayouts/slideLayout38.xml"/><Relationship Id="rId4" Type="http://schemas.openxmlformats.org/officeDocument/2006/relationships/slideLayout" Target="../slideLayouts/slideLayout37.xml"/><Relationship Id="rId30" Type="http://schemas.openxmlformats.org/officeDocument/2006/relationships/theme" Target="../theme/theme4.xml"/><Relationship Id="rId3" Type="http://schemas.openxmlformats.org/officeDocument/2006/relationships/slideLayout" Target="../slideLayouts/slideLayout36.xml"/><Relationship Id="rId29" Type="http://schemas.openxmlformats.org/officeDocument/2006/relationships/image" Target="../media/image13.png"/><Relationship Id="rId28" Type="http://schemas.openxmlformats.org/officeDocument/2006/relationships/image" Target="../media/image11.png"/><Relationship Id="rId27" Type="http://schemas.openxmlformats.org/officeDocument/2006/relationships/image" Target="../media/image9.png"/><Relationship Id="rId26" Type="http://schemas.openxmlformats.org/officeDocument/2006/relationships/image" Target="../media/image8.png"/><Relationship Id="rId25" Type="http://schemas.openxmlformats.org/officeDocument/2006/relationships/image" Target="../media/image5.png"/><Relationship Id="rId24" Type="http://schemas.openxmlformats.org/officeDocument/2006/relationships/image" Target="../media/image27.jpeg"/><Relationship Id="rId23" Type="http://schemas.openxmlformats.org/officeDocument/2006/relationships/image" Target="../media/image26.png"/><Relationship Id="rId22" Type="http://schemas.openxmlformats.org/officeDocument/2006/relationships/image" Target="../media/image25.png"/><Relationship Id="rId21" Type="http://schemas.openxmlformats.org/officeDocument/2006/relationships/image" Target="../media/image24.jpeg"/><Relationship Id="rId20" Type="http://schemas.openxmlformats.org/officeDocument/2006/relationships/image" Target="../media/image23.png"/><Relationship Id="rId2" Type="http://schemas.openxmlformats.org/officeDocument/2006/relationships/slideLayout" Target="../slideLayouts/slideLayout35.xml"/><Relationship Id="rId19" Type="http://schemas.openxmlformats.org/officeDocument/2006/relationships/image" Target="../media/image22.png"/><Relationship Id="rId18" Type="http://schemas.openxmlformats.org/officeDocument/2006/relationships/image" Target="../media/image21.png"/><Relationship Id="rId17" Type="http://schemas.openxmlformats.org/officeDocument/2006/relationships/image" Target="../media/image20.jpeg"/><Relationship Id="rId16" Type="http://schemas.openxmlformats.org/officeDocument/2006/relationships/image" Target="../media/image19.png"/><Relationship Id="rId15" Type="http://schemas.openxmlformats.org/officeDocument/2006/relationships/image" Target="../media/image18.png"/><Relationship Id="rId14" Type="http://schemas.openxmlformats.org/officeDocument/2006/relationships/image" Target="../media/image17.png"/><Relationship Id="rId13" Type="http://schemas.openxmlformats.org/officeDocument/2006/relationships/image" Target="../media/image2.png"/><Relationship Id="rId12" Type="http://schemas.openxmlformats.org/officeDocument/2006/relationships/image" Target="../media/image1.png"/><Relationship Id="rId11" Type="http://schemas.openxmlformats.org/officeDocument/2006/relationships/slideLayout" Target="../slideLayouts/slideLayout44.xml"/><Relationship Id="rId10" Type="http://schemas.openxmlformats.org/officeDocument/2006/relationships/slideLayout" Target="../slideLayouts/slideLayout43.xml"/><Relationship Id="rId1"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9" Type="http://schemas.openxmlformats.org/officeDocument/2006/relationships/slideLayout" Target="../slideLayouts/slideLayout53.xml"/><Relationship Id="rId8" Type="http://schemas.openxmlformats.org/officeDocument/2006/relationships/slideLayout" Target="../slideLayouts/slideLayout52.xml"/><Relationship Id="rId7" Type="http://schemas.openxmlformats.org/officeDocument/2006/relationships/slideLayout" Target="../slideLayouts/slideLayout51.xml"/><Relationship Id="rId6" Type="http://schemas.openxmlformats.org/officeDocument/2006/relationships/slideLayout" Target="../slideLayouts/slideLayout50.xml"/><Relationship Id="rId5" Type="http://schemas.openxmlformats.org/officeDocument/2006/relationships/slideLayout" Target="../slideLayouts/slideLayout49.xml"/><Relationship Id="rId4" Type="http://schemas.openxmlformats.org/officeDocument/2006/relationships/slideLayout" Target="../slideLayouts/slideLayout48.xml"/><Relationship Id="rId3" Type="http://schemas.openxmlformats.org/officeDocument/2006/relationships/slideLayout" Target="../slideLayouts/slideLayout47.xml"/><Relationship Id="rId2" Type="http://schemas.openxmlformats.org/officeDocument/2006/relationships/slideLayout" Target="../slideLayouts/slideLayout46.xml"/><Relationship Id="rId13" Type="http://schemas.openxmlformats.org/officeDocument/2006/relationships/theme" Target="../theme/theme5.xml"/><Relationship Id="rId12" Type="http://schemas.openxmlformats.org/officeDocument/2006/relationships/slideLayout" Target="../slideLayouts/slideLayout56.xml"/><Relationship Id="rId11" Type="http://schemas.openxmlformats.org/officeDocument/2006/relationships/slideLayout" Target="../slideLayouts/slideLayout55.xml"/><Relationship Id="rId10" Type="http://schemas.openxmlformats.org/officeDocument/2006/relationships/slideLayout" Target="../slideLayouts/slideLayout54.xml"/><Relationship Id="rId1" Type="http://schemas.openxmlformats.org/officeDocument/2006/relationships/slideLayout" Target="../slideLayouts/slideLayout45.xml"/></Relationships>
</file>

<file path=ppt/slideMasters/_rels/slideMaster6.xml.rels><?xml version="1.0" encoding="UTF-8" standalone="yes"?>
<Relationships xmlns="http://schemas.openxmlformats.org/package/2006/relationships"><Relationship Id="rId9" Type="http://schemas.openxmlformats.org/officeDocument/2006/relationships/slideLayout" Target="../slideLayouts/slideLayout65.xml"/><Relationship Id="rId8" Type="http://schemas.openxmlformats.org/officeDocument/2006/relationships/slideLayout" Target="../slideLayouts/slideLayout64.xml"/><Relationship Id="rId7" Type="http://schemas.openxmlformats.org/officeDocument/2006/relationships/slideLayout" Target="../slideLayouts/slideLayout63.xml"/><Relationship Id="rId6" Type="http://schemas.openxmlformats.org/officeDocument/2006/relationships/slideLayout" Target="../slideLayouts/slideLayout62.xml"/><Relationship Id="rId5" Type="http://schemas.openxmlformats.org/officeDocument/2006/relationships/slideLayout" Target="../slideLayouts/slideLayout61.xml"/><Relationship Id="rId4" Type="http://schemas.openxmlformats.org/officeDocument/2006/relationships/slideLayout" Target="../slideLayouts/slideLayout60.xml"/><Relationship Id="rId3" Type="http://schemas.openxmlformats.org/officeDocument/2006/relationships/slideLayout" Target="../slideLayouts/slideLayout59.xml"/><Relationship Id="rId2" Type="http://schemas.openxmlformats.org/officeDocument/2006/relationships/slideLayout" Target="../slideLayouts/slideLayout58.xml"/><Relationship Id="rId12" Type="http://schemas.openxmlformats.org/officeDocument/2006/relationships/theme" Target="../theme/theme6.xml"/><Relationship Id="rId11" Type="http://schemas.openxmlformats.org/officeDocument/2006/relationships/slideLayout" Target="../slideLayouts/slideLayout67.xml"/><Relationship Id="rId10" Type="http://schemas.openxmlformats.org/officeDocument/2006/relationships/slideLayout" Target="../slideLayouts/slideLayout66.xml"/><Relationship Id="rId1" Type="http://schemas.openxmlformats.org/officeDocument/2006/relationships/slideLayout" Target="../slideLayouts/slideLayout5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grpSp>
        <p:nvGrpSpPr>
          <p:cNvPr id="1026" name="组合 1"/>
          <p:cNvGrpSpPr/>
          <p:nvPr/>
        </p:nvGrpSpPr>
        <p:grpSpPr bwMode="auto">
          <a:xfrm>
            <a:off x="-4763" y="-19050"/>
            <a:ext cx="12249151" cy="7042150"/>
            <a:chOff x="-4763" y="-19050"/>
            <a:chExt cx="9185276" cy="6877050"/>
          </a:xfrm>
        </p:grpSpPr>
        <p:sp>
          <p:nvSpPr>
            <p:cNvPr id="7" name="矩形 6"/>
            <p:cNvSpPr>
              <a:spLocks noChangeArrowheads="1"/>
            </p:cNvSpPr>
            <p:nvPr userDrawn="1"/>
          </p:nvSpPr>
          <p:spPr bwMode="auto">
            <a:xfrm>
              <a:off x="-4763" y="-19050"/>
              <a:ext cx="9143611" cy="6877050"/>
            </a:xfrm>
            <a:prstGeom prst="rect">
              <a:avLst/>
            </a:prstGeom>
            <a:solidFill>
              <a:srgbClr val="F2F2F2">
                <a:alpha val="89000"/>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sp>
          <p:nvSpPr>
            <p:cNvPr id="8" name="矩形 7"/>
            <p:cNvSpPr>
              <a:spLocks noChangeArrowheads="1"/>
            </p:cNvSpPr>
            <p:nvPr userDrawn="1"/>
          </p:nvSpPr>
          <p:spPr bwMode="auto">
            <a:xfrm>
              <a:off x="-1" y="621217"/>
              <a:ext cx="9180514" cy="5039966"/>
            </a:xfrm>
            <a:prstGeom prst="rect">
              <a:avLst/>
            </a:prstGeom>
            <a:solidFill>
              <a:srgbClr val="D8D8D8">
                <a:alpha val="14000"/>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sp>
          <p:nvSpPr>
            <p:cNvPr id="9" name="矩形 3"/>
            <p:cNvSpPr>
              <a:spLocks noChangeArrowheads="1"/>
            </p:cNvSpPr>
            <p:nvPr userDrawn="1"/>
          </p:nvSpPr>
          <p:spPr bwMode="auto">
            <a:xfrm>
              <a:off x="-1" y="6168125"/>
              <a:ext cx="2327269" cy="178282"/>
            </a:xfrm>
            <a:prstGeom prst="rect">
              <a:avLst/>
            </a:prstGeom>
            <a:solidFill>
              <a:srgbClr val="F79646">
                <a:alpha val="95999"/>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sp>
          <p:nvSpPr>
            <p:cNvPr id="10" name="矩形 8"/>
            <p:cNvSpPr>
              <a:spLocks noChangeArrowheads="1"/>
            </p:cNvSpPr>
            <p:nvPr userDrawn="1"/>
          </p:nvSpPr>
          <p:spPr bwMode="auto">
            <a:xfrm>
              <a:off x="2327269" y="6168125"/>
              <a:ext cx="2260607" cy="178282"/>
            </a:xfrm>
            <a:prstGeom prst="rect">
              <a:avLst/>
            </a:prstGeom>
            <a:solidFill>
              <a:srgbClr val="4BACC6">
                <a:alpha val="89000"/>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sp>
          <p:nvSpPr>
            <p:cNvPr id="11" name="矩形 9"/>
            <p:cNvSpPr>
              <a:spLocks noChangeArrowheads="1"/>
            </p:cNvSpPr>
            <p:nvPr userDrawn="1"/>
          </p:nvSpPr>
          <p:spPr bwMode="auto">
            <a:xfrm>
              <a:off x="4587875" y="6168125"/>
              <a:ext cx="2260606" cy="178282"/>
            </a:xfrm>
            <a:prstGeom prst="rect">
              <a:avLst/>
            </a:prstGeom>
            <a:solidFill>
              <a:srgbClr val="C0504D">
                <a:alpha val="93999"/>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sp>
          <p:nvSpPr>
            <p:cNvPr id="12" name="矩形 10"/>
            <p:cNvSpPr>
              <a:spLocks noChangeArrowheads="1"/>
            </p:cNvSpPr>
            <p:nvPr userDrawn="1"/>
          </p:nvSpPr>
          <p:spPr bwMode="auto">
            <a:xfrm>
              <a:off x="6848481" y="6168125"/>
              <a:ext cx="2295128" cy="178282"/>
            </a:xfrm>
            <a:prstGeom prst="rect">
              <a:avLst/>
            </a:prstGeom>
            <a:solidFill>
              <a:srgbClr val="000000">
                <a:alpha val="34000"/>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sp>
          <p:nvSpPr>
            <p:cNvPr id="13" name="矩形 6"/>
            <p:cNvSpPr>
              <a:spLocks noChangeArrowheads="1"/>
            </p:cNvSpPr>
            <p:nvPr userDrawn="1"/>
          </p:nvSpPr>
          <p:spPr bwMode="auto">
            <a:xfrm>
              <a:off x="-1" y="247598"/>
              <a:ext cx="2260606" cy="71313"/>
            </a:xfrm>
            <a:prstGeom prst="rect">
              <a:avLst/>
            </a:prstGeom>
            <a:solidFill>
              <a:srgbClr val="F79646">
                <a:alpha val="95999"/>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sp>
          <p:nvSpPr>
            <p:cNvPr id="14" name="矩形 7"/>
            <p:cNvSpPr>
              <a:spLocks noChangeArrowheads="1"/>
            </p:cNvSpPr>
            <p:nvPr userDrawn="1"/>
          </p:nvSpPr>
          <p:spPr bwMode="auto">
            <a:xfrm>
              <a:off x="2260605" y="247598"/>
              <a:ext cx="2260607" cy="71313"/>
            </a:xfrm>
            <a:prstGeom prst="rect">
              <a:avLst/>
            </a:prstGeom>
            <a:solidFill>
              <a:srgbClr val="4BACC6">
                <a:alpha val="89000"/>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sp>
          <p:nvSpPr>
            <p:cNvPr id="15" name="矩形 12"/>
            <p:cNvSpPr>
              <a:spLocks noChangeArrowheads="1"/>
            </p:cNvSpPr>
            <p:nvPr userDrawn="1"/>
          </p:nvSpPr>
          <p:spPr bwMode="auto">
            <a:xfrm>
              <a:off x="4521212" y="247598"/>
              <a:ext cx="2260606" cy="71313"/>
            </a:xfrm>
            <a:prstGeom prst="rect">
              <a:avLst/>
            </a:prstGeom>
            <a:solidFill>
              <a:srgbClr val="C0504D">
                <a:alpha val="93999"/>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sp>
          <p:nvSpPr>
            <p:cNvPr id="16" name="矩形 13"/>
            <p:cNvSpPr>
              <a:spLocks noChangeArrowheads="1"/>
            </p:cNvSpPr>
            <p:nvPr userDrawn="1"/>
          </p:nvSpPr>
          <p:spPr bwMode="auto">
            <a:xfrm>
              <a:off x="6781818" y="247598"/>
              <a:ext cx="2361792" cy="71313"/>
            </a:xfrm>
            <a:prstGeom prst="rect">
              <a:avLst/>
            </a:prstGeom>
            <a:solidFill>
              <a:srgbClr val="000000">
                <a:alpha val="34000"/>
              </a:srgbClr>
            </a:solidFill>
            <a:ln>
              <a:noFill/>
            </a:ln>
          </p:spPr>
          <p:txBody>
            <a:bodyPr anchor="ctr"/>
            <a:lstStyle>
              <a:lvl1pPr>
                <a:defRPr>
                  <a:solidFill>
                    <a:schemeClr val="tx1"/>
                  </a:solidFill>
                  <a:latin typeface="Arial" panose="020B0604020202020204" pitchFamily="34" charset="0"/>
                  <a:ea typeface="SimSun" panose="02010600030101010101" pitchFamily="2" charset="-122"/>
                </a:defRPr>
              </a:lvl1pPr>
              <a:lvl2pPr marL="742950" indent="-285750">
                <a:defRPr>
                  <a:solidFill>
                    <a:schemeClr val="tx1"/>
                  </a:solidFill>
                  <a:latin typeface="Arial" panose="020B0604020202020204" pitchFamily="34" charset="0"/>
                  <a:ea typeface="SimSun" panose="02010600030101010101" pitchFamily="2" charset="-122"/>
                </a:defRPr>
              </a:lvl2pPr>
              <a:lvl3pPr marL="1143000" indent="-228600">
                <a:defRPr>
                  <a:solidFill>
                    <a:schemeClr val="tx1"/>
                  </a:solidFill>
                  <a:latin typeface="Arial" panose="020B0604020202020204" pitchFamily="34" charset="0"/>
                  <a:ea typeface="SimSun" panose="02010600030101010101" pitchFamily="2" charset="-122"/>
                </a:defRPr>
              </a:lvl3pPr>
              <a:lvl4pPr marL="1600200" indent="-228600">
                <a:defRPr>
                  <a:solidFill>
                    <a:schemeClr val="tx1"/>
                  </a:solidFill>
                  <a:latin typeface="Arial" panose="020B0604020202020204" pitchFamily="34" charset="0"/>
                  <a:ea typeface="SimSun" panose="02010600030101010101" pitchFamily="2" charset="-122"/>
                </a:defRPr>
              </a:lvl4pPr>
              <a:lvl5pPr marL="2057400" indent="-228600">
                <a:defRPr>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SimSun" panose="02010600030101010101" pitchFamily="2" charset="-122"/>
                </a:defRPr>
              </a:lvl9pPr>
            </a:lstStyle>
            <a:p>
              <a:pPr algn="ctr">
                <a:buFont typeface="Arial" panose="020B0604020202020204" pitchFamily="34" charset="0"/>
                <a:buNone/>
                <a:defRPr/>
              </a:pPr>
              <a:endParaRPr lang="zh-CN" altLang="en-US">
                <a:solidFill>
                  <a:srgbClr val="FFFFFF"/>
                </a:solidFill>
                <a:latin typeface="SimSun" panose="02010600030101010101" pitchFamily="2" charset="-122"/>
                <a:ea typeface="幼圆" panose="02010509060101010101" pitchFamily="49" charset="-122"/>
                <a:sym typeface="SimSun" panose="02010600030101010101" pitchFamily="2" charset="-122"/>
              </a:endParaRPr>
            </a:p>
          </p:txBody>
        </p:sp>
      </p:gr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slow"/>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defRPr>
      </a:lvl2pPr>
      <a:lvl3pPr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defRPr>
      </a:lvl3pPr>
      <a:lvl4pPr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defRPr>
      </a:lvl4pPr>
      <a:lvl5pPr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defRPr>
      </a:lvl5pPr>
      <a:lvl6pPr marL="457200"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defRPr>
      </a:lvl6pPr>
      <a:lvl7pPr marL="914400"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defRPr>
      </a:lvl7pPr>
      <a:lvl8pPr marL="1371600"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defRPr>
      </a:lvl8pPr>
      <a:lvl9pPr marL="1828800"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defRPr>
      </a:lvl9pPr>
    </p:titleStyle>
    <p:body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pSp>
        <p:nvGrpSpPr>
          <p:cNvPr id="2050" name="组合 6"/>
          <p:cNvGrpSpPr/>
          <p:nvPr/>
        </p:nvGrpSpPr>
        <p:grpSpPr bwMode="auto">
          <a:xfrm>
            <a:off x="-212725" y="-28575"/>
            <a:ext cx="12501563" cy="6964363"/>
            <a:chOff x="-232232" y="-159654"/>
            <a:chExt cx="9376230" cy="6964589"/>
          </a:xfrm>
        </p:grpSpPr>
        <p:pic>
          <p:nvPicPr>
            <p:cNvPr id="2072" name="图片 7"/>
            <p:cNvPicPr>
              <a:picLocks noChangeAspect="1"/>
            </p:cNvPicPr>
            <p:nvPr/>
          </p:nvPicPr>
          <p:blipFill>
            <a:blip r:embed="rId12" cstate="print"/>
            <a:srcRect/>
            <a:stretch>
              <a:fillRect/>
            </a:stretch>
          </p:blipFill>
          <p:spPr bwMode="auto">
            <a:xfrm>
              <a:off x="-232232" y="-159654"/>
              <a:ext cx="9376229" cy="6964589"/>
            </a:xfrm>
            <a:prstGeom prst="rect">
              <a:avLst/>
            </a:prstGeom>
            <a:noFill/>
            <a:ln w="9525">
              <a:noFill/>
              <a:miter lim="800000"/>
              <a:headEnd/>
              <a:tailEnd/>
            </a:ln>
          </p:spPr>
        </p:pic>
        <p:pic>
          <p:nvPicPr>
            <p:cNvPr id="2073" name="图片 8"/>
            <p:cNvPicPr>
              <a:picLocks noChangeAspect="1"/>
            </p:cNvPicPr>
            <p:nvPr/>
          </p:nvPicPr>
          <p:blipFill>
            <a:blip r:embed="rId13" cstate="print"/>
            <a:srcRect/>
            <a:stretch>
              <a:fillRect/>
            </a:stretch>
          </p:blipFill>
          <p:spPr bwMode="auto">
            <a:xfrm>
              <a:off x="4574951" y="-116113"/>
              <a:ext cx="4569047" cy="507633"/>
            </a:xfrm>
            <a:prstGeom prst="rect">
              <a:avLst/>
            </a:prstGeom>
            <a:noFill/>
            <a:ln w="9525">
              <a:noFill/>
              <a:miter lim="800000"/>
              <a:headEnd/>
              <a:tailEnd/>
            </a:ln>
          </p:spPr>
        </p:pic>
        <p:pic>
          <p:nvPicPr>
            <p:cNvPr id="2074" name="图片 9"/>
            <p:cNvPicPr>
              <a:picLocks noChangeAspect="1"/>
            </p:cNvPicPr>
            <p:nvPr/>
          </p:nvPicPr>
          <p:blipFill>
            <a:blip r:embed="rId13" cstate="print"/>
            <a:srcRect/>
            <a:stretch>
              <a:fillRect/>
            </a:stretch>
          </p:blipFill>
          <p:spPr bwMode="auto">
            <a:xfrm>
              <a:off x="-138008" y="16916"/>
              <a:ext cx="415238" cy="1586639"/>
            </a:xfrm>
            <a:prstGeom prst="rect">
              <a:avLst/>
            </a:prstGeom>
            <a:noFill/>
            <a:ln w="9525">
              <a:noFill/>
              <a:miter lim="800000"/>
              <a:headEnd/>
              <a:tailEnd/>
            </a:ln>
          </p:spPr>
        </p:pic>
      </p:grpSp>
      <p:pic>
        <p:nvPicPr>
          <p:cNvPr id="2051" name="图片 5"/>
          <p:cNvPicPr>
            <a:picLocks noChangeAspect="1"/>
          </p:cNvPicPr>
          <p:nvPr/>
        </p:nvPicPr>
        <p:blipFill>
          <a:blip r:embed="rId14" cstate="print"/>
          <a:srcRect/>
          <a:stretch>
            <a:fillRect/>
          </a:stretch>
        </p:blipFill>
        <p:spPr bwMode="auto">
          <a:xfrm>
            <a:off x="239713" y="1876425"/>
            <a:ext cx="730250" cy="609600"/>
          </a:xfrm>
          <a:prstGeom prst="rect">
            <a:avLst/>
          </a:prstGeom>
          <a:noFill/>
          <a:ln w="9525">
            <a:noFill/>
            <a:miter lim="800000"/>
            <a:headEnd/>
            <a:tailEnd/>
          </a:ln>
        </p:spPr>
      </p:pic>
      <p:pic>
        <p:nvPicPr>
          <p:cNvPr id="2052" name="图片 10"/>
          <p:cNvPicPr>
            <a:picLocks noChangeAspect="1"/>
          </p:cNvPicPr>
          <p:nvPr/>
        </p:nvPicPr>
        <p:blipFill>
          <a:blip r:embed="rId15" cstate="print"/>
          <a:srcRect t="12482"/>
          <a:stretch>
            <a:fillRect/>
          </a:stretch>
        </p:blipFill>
        <p:spPr bwMode="auto">
          <a:xfrm>
            <a:off x="7561263" y="4037013"/>
            <a:ext cx="1327150" cy="795337"/>
          </a:xfrm>
          <a:prstGeom prst="rect">
            <a:avLst/>
          </a:prstGeom>
          <a:noFill/>
          <a:ln w="9525">
            <a:noFill/>
            <a:miter lim="800000"/>
            <a:headEnd/>
            <a:tailEnd/>
          </a:ln>
        </p:spPr>
      </p:pic>
      <p:pic>
        <p:nvPicPr>
          <p:cNvPr id="12" name="图片 11"/>
          <p:cNvPicPr>
            <a:picLocks noChangeAspect="1"/>
          </p:cNvPicPr>
          <p:nvPr/>
        </p:nvPicPr>
        <p:blipFill rotWithShape="1">
          <a:blip r:embed="rId15" cstate="print"/>
          <a:srcRect t="12482"/>
          <a:stretch>
            <a:fillRect/>
          </a:stretch>
        </p:blipFill>
        <p:spPr>
          <a:xfrm>
            <a:off x="7652903" y="4037185"/>
            <a:ext cx="1325995" cy="794797"/>
          </a:xfrm>
          <a:prstGeom prst="ellipse">
            <a:avLst/>
          </a:prstGeom>
        </p:spPr>
      </p:pic>
      <p:pic>
        <p:nvPicPr>
          <p:cNvPr id="13" name="图片 12"/>
          <p:cNvPicPr>
            <a:picLocks noChangeAspect="1"/>
          </p:cNvPicPr>
          <p:nvPr/>
        </p:nvPicPr>
        <p:blipFill>
          <a:blip r:embed="rId15" cstate="print"/>
          <a:stretch>
            <a:fillRect/>
          </a:stretch>
        </p:blipFill>
        <p:spPr>
          <a:xfrm>
            <a:off x="7575355" y="3966231"/>
            <a:ext cx="1282700" cy="790575"/>
          </a:xfrm>
          <a:prstGeom prst="ellipse">
            <a:avLst/>
          </a:prstGeom>
        </p:spPr>
      </p:pic>
      <p:pic>
        <p:nvPicPr>
          <p:cNvPr id="2055" name="图片 16"/>
          <p:cNvPicPr>
            <a:picLocks noChangeAspect="1"/>
          </p:cNvPicPr>
          <p:nvPr/>
        </p:nvPicPr>
        <p:blipFill>
          <a:blip r:embed="rId16" cstate="print"/>
          <a:srcRect/>
          <a:stretch>
            <a:fillRect/>
          </a:stretch>
        </p:blipFill>
        <p:spPr bwMode="auto">
          <a:xfrm rot="-167860">
            <a:off x="2855913" y="3957638"/>
            <a:ext cx="5245100" cy="2476500"/>
          </a:xfrm>
          <a:prstGeom prst="rect">
            <a:avLst/>
          </a:prstGeom>
          <a:noFill/>
          <a:ln w="9525">
            <a:noFill/>
            <a:miter lim="800000"/>
            <a:headEnd/>
            <a:tailEnd/>
          </a:ln>
        </p:spPr>
      </p:pic>
      <p:pic>
        <p:nvPicPr>
          <p:cNvPr id="2056" name="Picture 4" descr="画儿"/>
          <p:cNvPicPr>
            <a:picLocks noChangeAspect="1" noChangeArrowheads="1"/>
          </p:cNvPicPr>
          <p:nvPr/>
        </p:nvPicPr>
        <p:blipFill>
          <a:blip r:embed="rId17" cstate="print">
            <a:clrChange>
              <a:clrFrom>
                <a:srgbClr val="FFFFFF"/>
              </a:clrFrom>
              <a:clrTo>
                <a:srgbClr val="FFFFFF">
                  <a:alpha val="0"/>
                </a:srgbClr>
              </a:clrTo>
            </a:clrChange>
          </a:blip>
          <a:srcRect l="6615" t="6876" r="6429" b="5901"/>
          <a:stretch>
            <a:fillRect/>
          </a:stretch>
        </p:blipFill>
        <p:spPr bwMode="auto">
          <a:xfrm rot="4001914">
            <a:off x="3832225" y="2027238"/>
            <a:ext cx="498475" cy="974725"/>
          </a:xfrm>
          <a:prstGeom prst="rect">
            <a:avLst/>
          </a:prstGeom>
          <a:solidFill>
            <a:schemeClr val="bg1"/>
          </a:solidFill>
          <a:ln w="9525">
            <a:noFill/>
            <a:miter lim="800000"/>
            <a:headEnd/>
            <a:tailEnd/>
          </a:ln>
        </p:spPr>
      </p:pic>
      <p:pic>
        <p:nvPicPr>
          <p:cNvPr id="2057" name="图片 14"/>
          <p:cNvPicPr>
            <a:picLocks noChangeAspect="1"/>
          </p:cNvPicPr>
          <p:nvPr/>
        </p:nvPicPr>
        <p:blipFill>
          <a:blip r:embed="rId18" cstate="print">
            <a:clrChange>
              <a:clrFrom>
                <a:srgbClr val="D6D8DA"/>
              </a:clrFrom>
              <a:clrTo>
                <a:srgbClr val="D6D8DA">
                  <a:alpha val="0"/>
                </a:srgbClr>
              </a:clrTo>
            </a:clrChange>
          </a:blip>
          <a:srcRect/>
          <a:stretch>
            <a:fillRect/>
          </a:stretch>
        </p:blipFill>
        <p:spPr bwMode="auto">
          <a:xfrm>
            <a:off x="4383088" y="3751263"/>
            <a:ext cx="1030287" cy="949325"/>
          </a:xfrm>
          <a:prstGeom prst="rect">
            <a:avLst/>
          </a:prstGeom>
          <a:noFill/>
          <a:ln w="9525">
            <a:noFill/>
            <a:miter lim="800000"/>
            <a:headEnd/>
            <a:tailEnd/>
          </a:ln>
        </p:spPr>
      </p:pic>
      <p:pic>
        <p:nvPicPr>
          <p:cNvPr id="2058" name="图片 5"/>
          <p:cNvPicPr>
            <a:picLocks noChangeAspect="1"/>
          </p:cNvPicPr>
          <p:nvPr/>
        </p:nvPicPr>
        <p:blipFill>
          <a:blip r:embed="rId19" cstate="print">
            <a:clrChange>
              <a:clrFrom>
                <a:srgbClr val="686869"/>
              </a:clrFrom>
              <a:clrTo>
                <a:srgbClr val="686869">
                  <a:alpha val="0"/>
                </a:srgbClr>
              </a:clrTo>
            </a:clrChange>
          </a:blip>
          <a:srcRect/>
          <a:stretch>
            <a:fillRect/>
          </a:stretch>
        </p:blipFill>
        <p:spPr bwMode="auto">
          <a:xfrm>
            <a:off x="5464175" y="2141538"/>
            <a:ext cx="1006475" cy="1158875"/>
          </a:xfrm>
          <a:prstGeom prst="rect">
            <a:avLst/>
          </a:prstGeom>
          <a:noFill/>
          <a:ln w="9525">
            <a:noFill/>
            <a:miter lim="800000"/>
            <a:headEnd/>
            <a:tailEnd/>
          </a:ln>
        </p:spPr>
      </p:pic>
      <p:pic>
        <p:nvPicPr>
          <p:cNvPr id="2059" name="图片 1"/>
          <p:cNvPicPr>
            <a:picLocks noChangeAspect="1"/>
          </p:cNvPicPr>
          <p:nvPr/>
        </p:nvPicPr>
        <p:blipFill>
          <a:blip r:embed="rId20" cstate="print"/>
          <a:srcRect/>
          <a:stretch>
            <a:fillRect/>
          </a:stretch>
        </p:blipFill>
        <p:spPr bwMode="auto">
          <a:xfrm>
            <a:off x="10218738" y="2486025"/>
            <a:ext cx="1841500" cy="2622550"/>
          </a:xfrm>
          <a:prstGeom prst="rect">
            <a:avLst/>
          </a:prstGeom>
          <a:noFill/>
          <a:ln w="9525">
            <a:noFill/>
            <a:miter lim="800000"/>
            <a:headEnd/>
            <a:tailEnd/>
          </a:ln>
        </p:spPr>
      </p:pic>
      <p:pic>
        <p:nvPicPr>
          <p:cNvPr id="2060" name="Picture 5" descr="书"/>
          <p:cNvPicPr>
            <a:picLocks noChangeAspect="1" noChangeArrowheads="1"/>
          </p:cNvPicPr>
          <p:nvPr/>
        </p:nvPicPr>
        <p:blipFill>
          <a:blip r:embed="rId21" cstate="print">
            <a:clrChange>
              <a:clrFrom>
                <a:srgbClr val="FFFFFF"/>
              </a:clrFrom>
              <a:clrTo>
                <a:srgbClr val="FFFFFF">
                  <a:alpha val="0"/>
                </a:srgbClr>
              </a:clrTo>
            </a:clrChange>
          </a:blip>
          <a:srcRect/>
          <a:stretch>
            <a:fillRect/>
          </a:stretch>
        </p:blipFill>
        <p:spPr bwMode="auto">
          <a:xfrm rot="660000">
            <a:off x="9293225" y="3551238"/>
            <a:ext cx="620713" cy="463550"/>
          </a:xfrm>
          <a:prstGeom prst="rect">
            <a:avLst/>
          </a:prstGeom>
          <a:noFill/>
          <a:ln w="9525">
            <a:noFill/>
            <a:miter lim="800000"/>
            <a:headEnd/>
            <a:tailEnd/>
          </a:ln>
        </p:spPr>
      </p:pic>
      <p:pic>
        <p:nvPicPr>
          <p:cNvPr id="2061" name="图片 11"/>
          <p:cNvPicPr>
            <a:picLocks noChangeAspect="1"/>
          </p:cNvPicPr>
          <p:nvPr/>
        </p:nvPicPr>
        <p:blipFill>
          <a:blip r:embed="rId22" cstate="print">
            <a:clrChange>
              <a:clrFrom>
                <a:srgbClr val="686869"/>
              </a:clrFrom>
              <a:clrTo>
                <a:srgbClr val="686869">
                  <a:alpha val="0"/>
                </a:srgbClr>
              </a:clrTo>
            </a:clrChange>
          </a:blip>
          <a:srcRect/>
          <a:stretch>
            <a:fillRect/>
          </a:stretch>
        </p:blipFill>
        <p:spPr bwMode="auto">
          <a:xfrm rot="173766">
            <a:off x="8647113" y="4306888"/>
            <a:ext cx="2489200" cy="1644650"/>
          </a:xfrm>
          <a:prstGeom prst="rect">
            <a:avLst/>
          </a:prstGeom>
          <a:noFill/>
          <a:ln w="9525">
            <a:noFill/>
            <a:miter lim="800000"/>
            <a:headEnd/>
            <a:tailEnd/>
          </a:ln>
        </p:spPr>
      </p:pic>
      <p:pic>
        <p:nvPicPr>
          <p:cNvPr id="21" name="图片 4"/>
          <p:cNvPicPr>
            <a:picLocks noChangeAspect="1"/>
          </p:cNvPicPr>
          <p:nvPr/>
        </p:nvPicPr>
        <p:blipFill>
          <a:blip r:embed="rId23" cstate="print">
            <a:clrChange>
              <a:clrFrom>
                <a:srgbClr val="D6D8DA"/>
              </a:clrFrom>
              <a:clrTo>
                <a:srgbClr val="D6D8DA">
                  <a:alpha val="0"/>
                </a:srgbClr>
              </a:clrTo>
            </a:clrChange>
          </a:blip>
          <a:srcRect/>
          <a:stretch>
            <a:fillRect/>
          </a:stretch>
        </p:blipFill>
        <p:spPr bwMode="auto">
          <a:xfrm>
            <a:off x="3987800" y="1876425"/>
            <a:ext cx="1689100" cy="1227138"/>
          </a:xfrm>
          <a:prstGeom prst="rect">
            <a:avLst/>
          </a:prstGeom>
          <a:noFill/>
          <a:ln w="9525">
            <a:noFill/>
            <a:miter lim="800000"/>
            <a:headEnd/>
            <a:tailEnd/>
          </a:ln>
        </p:spPr>
      </p:pic>
      <p:pic>
        <p:nvPicPr>
          <p:cNvPr id="2063" name="图片 21"/>
          <p:cNvPicPr>
            <a:picLocks noChangeAspect="1"/>
          </p:cNvPicPr>
          <p:nvPr/>
        </p:nvPicPr>
        <p:blipFill>
          <a:blip r:embed="rId24" cstate="print">
            <a:clrChange>
              <a:clrFrom>
                <a:srgbClr val="D6D8DA"/>
              </a:clrFrom>
              <a:clrTo>
                <a:srgbClr val="D6D8DA">
                  <a:alpha val="0"/>
                </a:srgbClr>
              </a:clrTo>
            </a:clrChange>
          </a:blip>
          <a:srcRect/>
          <a:stretch>
            <a:fillRect/>
          </a:stretch>
        </p:blipFill>
        <p:spPr bwMode="auto">
          <a:xfrm>
            <a:off x="65088" y="1622425"/>
            <a:ext cx="2568575" cy="2422525"/>
          </a:xfrm>
          <a:prstGeom prst="rect">
            <a:avLst/>
          </a:prstGeom>
          <a:noFill/>
          <a:ln w="9525">
            <a:noFill/>
            <a:miter lim="800000"/>
            <a:headEnd/>
            <a:tailEnd/>
          </a:ln>
        </p:spPr>
      </p:pic>
      <p:pic>
        <p:nvPicPr>
          <p:cNvPr id="2064" name="图片 22"/>
          <p:cNvPicPr>
            <a:picLocks noChangeAspect="1"/>
          </p:cNvPicPr>
          <p:nvPr/>
        </p:nvPicPr>
        <p:blipFill>
          <a:blip r:embed="rId15" cstate="print"/>
          <a:srcRect t="-5524"/>
          <a:stretch>
            <a:fillRect/>
          </a:stretch>
        </p:blipFill>
        <p:spPr bwMode="auto">
          <a:xfrm>
            <a:off x="2819400" y="3016250"/>
            <a:ext cx="1417638" cy="868363"/>
          </a:xfrm>
          <a:prstGeom prst="rect">
            <a:avLst/>
          </a:prstGeom>
          <a:noFill/>
          <a:ln w="9525">
            <a:noFill/>
            <a:miter lim="800000"/>
            <a:headEnd/>
            <a:tailEnd/>
          </a:ln>
        </p:spPr>
      </p:pic>
      <p:pic>
        <p:nvPicPr>
          <p:cNvPr id="2065" name="图片 23"/>
          <p:cNvPicPr>
            <a:picLocks noChangeAspect="1"/>
          </p:cNvPicPr>
          <p:nvPr/>
        </p:nvPicPr>
        <p:blipFill>
          <a:blip r:embed="rId15" cstate="print"/>
          <a:srcRect/>
          <a:stretch>
            <a:fillRect/>
          </a:stretch>
        </p:blipFill>
        <p:spPr bwMode="auto">
          <a:xfrm>
            <a:off x="4044950" y="3062288"/>
            <a:ext cx="1362075" cy="838200"/>
          </a:xfrm>
          <a:prstGeom prst="rect">
            <a:avLst/>
          </a:prstGeom>
          <a:noFill/>
          <a:ln w="9525">
            <a:noFill/>
            <a:miter lim="800000"/>
            <a:headEnd/>
            <a:tailEnd/>
          </a:ln>
        </p:spPr>
      </p:pic>
      <p:pic>
        <p:nvPicPr>
          <p:cNvPr id="2066" name="图片 24"/>
          <p:cNvPicPr>
            <a:picLocks noChangeAspect="1"/>
          </p:cNvPicPr>
          <p:nvPr/>
        </p:nvPicPr>
        <p:blipFill>
          <a:blip r:embed="rId15" cstate="print"/>
          <a:srcRect/>
          <a:stretch>
            <a:fillRect/>
          </a:stretch>
        </p:blipFill>
        <p:spPr bwMode="auto">
          <a:xfrm>
            <a:off x="5300663" y="3503613"/>
            <a:ext cx="1252537" cy="830262"/>
          </a:xfrm>
          <a:prstGeom prst="rect">
            <a:avLst/>
          </a:prstGeom>
          <a:noFill/>
          <a:ln w="9525">
            <a:noFill/>
            <a:miter lim="800000"/>
            <a:headEnd/>
            <a:tailEnd/>
          </a:ln>
        </p:spPr>
      </p:pic>
      <p:pic>
        <p:nvPicPr>
          <p:cNvPr id="2067" name="图片 25"/>
          <p:cNvPicPr>
            <a:picLocks noChangeAspect="1"/>
          </p:cNvPicPr>
          <p:nvPr/>
        </p:nvPicPr>
        <p:blipFill>
          <a:blip r:embed="rId15" cstate="print"/>
          <a:srcRect/>
          <a:stretch>
            <a:fillRect/>
          </a:stretch>
        </p:blipFill>
        <p:spPr bwMode="auto">
          <a:xfrm>
            <a:off x="6442075" y="3919538"/>
            <a:ext cx="1338263" cy="895350"/>
          </a:xfrm>
          <a:prstGeom prst="rect">
            <a:avLst/>
          </a:prstGeom>
          <a:noFill/>
          <a:ln w="9525">
            <a:noFill/>
            <a:miter lim="800000"/>
            <a:headEnd/>
            <a:tailEnd/>
          </a:ln>
        </p:spPr>
      </p:pic>
      <p:pic>
        <p:nvPicPr>
          <p:cNvPr id="2068" name="图片 1"/>
          <p:cNvPicPr>
            <a:picLocks noChangeAspect="1" noChangeArrowheads="1"/>
          </p:cNvPicPr>
          <p:nvPr/>
        </p:nvPicPr>
        <p:blipFill>
          <a:blip r:embed="rId25" cstate="print">
            <a:clrChange>
              <a:clrFrom>
                <a:srgbClr val="FFF9F2"/>
              </a:clrFrom>
              <a:clrTo>
                <a:srgbClr val="FFF9F2">
                  <a:alpha val="0"/>
                </a:srgbClr>
              </a:clrTo>
            </a:clrChange>
          </a:blip>
          <a:srcRect l="3503" t="8031" r="7834" b="28464"/>
          <a:stretch>
            <a:fillRect/>
          </a:stretch>
        </p:blipFill>
        <p:spPr bwMode="auto">
          <a:xfrm>
            <a:off x="6534150" y="4602163"/>
            <a:ext cx="796925" cy="573087"/>
          </a:xfrm>
          <a:prstGeom prst="rect">
            <a:avLst/>
          </a:prstGeom>
          <a:noFill/>
          <a:ln w="9525">
            <a:noFill/>
            <a:miter lim="800000"/>
            <a:headEnd/>
            <a:tailEnd/>
          </a:ln>
        </p:spPr>
      </p:pic>
      <p:pic>
        <p:nvPicPr>
          <p:cNvPr id="2069" name="Picture 8" descr="纸箱子"/>
          <p:cNvPicPr>
            <a:picLocks noChangeAspect="1" noChangeArrowheads="1"/>
          </p:cNvPicPr>
          <p:nvPr/>
        </p:nvPicPr>
        <p:blipFill>
          <a:blip r:embed="rId26" cstate="print">
            <a:clrChange>
              <a:clrFrom>
                <a:srgbClr val="FFFDFA"/>
              </a:clrFrom>
              <a:clrTo>
                <a:srgbClr val="FFFDFA">
                  <a:alpha val="0"/>
                </a:srgbClr>
              </a:clrTo>
            </a:clrChange>
          </a:blip>
          <a:srcRect l="67061" t="3459" r="1027" b="68901"/>
          <a:stretch>
            <a:fillRect/>
          </a:stretch>
        </p:blipFill>
        <p:spPr bwMode="auto">
          <a:xfrm>
            <a:off x="7123113" y="3708400"/>
            <a:ext cx="2538412" cy="1306513"/>
          </a:xfrm>
          <a:prstGeom prst="rect">
            <a:avLst/>
          </a:prstGeom>
          <a:noFill/>
          <a:ln w="9525">
            <a:noFill/>
            <a:miter lim="800000"/>
            <a:headEnd/>
            <a:tailEnd/>
          </a:ln>
        </p:spPr>
      </p:pic>
      <p:pic>
        <p:nvPicPr>
          <p:cNvPr id="2070" name="图片 28"/>
          <p:cNvPicPr>
            <a:picLocks noChangeAspect="1"/>
          </p:cNvPicPr>
          <p:nvPr/>
        </p:nvPicPr>
        <p:blipFill>
          <a:blip r:embed="rId27" cstate="print"/>
          <a:srcRect/>
          <a:stretch>
            <a:fillRect/>
          </a:stretch>
        </p:blipFill>
        <p:spPr bwMode="auto">
          <a:xfrm>
            <a:off x="9859963" y="3152775"/>
            <a:ext cx="458787" cy="590550"/>
          </a:xfrm>
          <a:prstGeom prst="rect">
            <a:avLst/>
          </a:prstGeom>
          <a:noFill/>
          <a:ln w="9525">
            <a:noFill/>
            <a:miter lim="800000"/>
            <a:headEnd/>
            <a:tailEnd/>
          </a:ln>
        </p:spPr>
      </p:pic>
      <p:sp>
        <p:nvSpPr>
          <p:cNvPr id="30" name="梯形 29"/>
          <p:cNvSpPr/>
          <p:nvPr/>
        </p:nvSpPr>
        <p:spPr>
          <a:xfrm rot="12584178">
            <a:off x="2149475" y="2768600"/>
            <a:ext cx="852488" cy="144463"/>
          </a:xfrm>
          <a:prstGeom prst="trapezoid">
            <a:avLst>
              <a:gd name="adj" fmla="val 64630"/>
            </a:avLst>
          </a:prstGeom>
          <a:solidFill>
            <a:srgbClr val="38303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zh-CN" altLang="en-US"/>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1.94444E-6 -2.22222E-6 L 0.17448 0.22569 " pathEditMode="relative" rAng="0" ptsTypes="AA">
                                      <p:cBhvr>
                                        <p:cTn id="6" dur="2000" fill="hold"/>
                                        <p:tgtEl>
                                          <p:spTgt spid="21"/>
                                        </p:tgtEl>
                                        <p:attrNameLst>
                                          <p:attrName>ppt_x</p:attrName>
                                          <p:attrName>ppt_y</p:attrName>
                                        </p:attrNameLst>
                                      </p:cBhvr>
                                      <p:rCtr x="8646" y="1138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2pPr>
      <a:lvl3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3pPr>
      <a:lvl4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4pPr>
      <a:lvl5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5pPr>
      <a:lvl6pPr marL="4572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6pPr>
      <a:lvl7pPr marL="9144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7pPr>
      <a:lvl8pPr marL="13716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8pPr>
      <a:lvl9pPr marL="18288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pSp>
        <p:nvGrpSpPr>
          <p:cNvPr id="3074" name="组合 55"/>
          <p:cNvGrpSpPr/>
          <p:nvPr/>
        </p:nvGrpSpPr>
        <p:grpSpPr bwMode="auto">
          <a:xfrm rot="9684734">
            <a:off x="33338" y="-1398588"/>
            <a:ext cx="11934825" cy="9375776"/>
            <a:chOff x="710400" y="-2376019"/>
            <a:chExt cx="8950249" cy="9376229"/>
          </a:xfrm>
        </p:grpSpPr>
        <p:grpSp>
          <p:nvGrpSpPr>
            <p:cNvPr id="3086" name="组合 53"/>
            <p:cNvGrpSpPr/>
            <p:nvPr userDrawn="1"/>
          </p:nvGrpSpPr>
          <p:grpSpPr bwMode="auto">
            <a:xfrm rot="-2136584">
              <a:off x="1726934" y="-2376019"/>
              <a:ext cx="7933715" cy="9376229"/>
              <a:chOff x="82930" y="-1121773"/>
              <a:chExt cx="7933715" cy="9376229"/>
            </a:xfrm>
          </p:grpSpPr>
          <p:grpSp>
            <p:nvGrpSpPr>
              <p:cNvPr id="3088" name="组合 51"/>
              <p:cNvGrpSpPr/>
              <p:nvPr userDrawn="1"/>
            </p:nvGrpSpPr>
            <p:grpSpPr bwMode="auto">
              <a:xfrm rot="-479667">
                <a:off x="82930" y="-1121773"/>
                <a:ext cx="7933715" cy="9376229"/>
                <a:chOff x="92167" y="-1149482"/>
                <a:chExt cx="7933715" cy="9376229"/>
              </a:xfrm>
            </p:grpSpPr>
            <p:grpSp>
              <p:nvGrpSpPr>
                <p:cNvPr id="3090" name="组合 43"/>
                <p:cNvGrpSpPr/>
                <p:nvPr userDrawn="1"/>
              </p:nvGrpSpPr>
              <p:grpSpPr bwMode="auto">
                <a:xfrm rot="-3317749">
                  <a:off x="-629090" y="-428225"/>
                  <a:ext cx="9376229" cy="7933715"/>
                  <a:chOff x="-629090" y="-428225"/>
                  <a:chExt cx="9376229" cy="7933715"/>
                </a:xfrm>
              </p:grpSpPr>
              <p:grpSp>
                <p:nvGrpSpPr>
                  <p:cNvPr id="3094" name="组合 41"/>
                  <p:cNvGrpSpPr/>
                  <p:nvPr userDrawn="1"/>
                </p:nvGrpSpPr>
                <p:grpSpPr bwMode="auto">
                  <a:xfrm rot="1051382">
                    <a:off x="-629090" y="-428225"/>
                    <a:ext cx="9376229" cy="7933715"/>
                    <a:chOff x="-629090" y="-428225"/>
                    <a:chExt cx="9376229" cy="7933715"/>
                  </a:xfrm>
                </p:grpSpPr>
                <p:grpSp>
                  <p:nvGrpSpPr>
                    <p:cNvPr id="3096" name="组合 39"/>
                    <p:cNvGrpSpPr/>
                    <p:nvPr userDrawn="1"/>
                  </p:nvGrpSpPr>
                  <p:grpSpPr bwMode="auto">
                    <a:xfrm rot="601921">
                      <a:off x="-629090" y="-428225"/>
                      <a:ext cx="9376229" cy="7933715"/>
                      <a:chOff x="-675270" y="-397912"/>
                      <a:chExt cx="9376229" cy="7933715"/>
                    </a:xfrm>
                  </p:grpSpPr>
                  <p:grpSp>
                    <p:nvGrpSpPr>
                      <p:cNvPr id="3098" name="组合 37"/>
                      <p:cNvGrpSpPr/>
                      <p:nvPr userDrawn="1"/>
                    </p:nvGrpSpPr>
                    <p:grpSpPr bwMode="auto">
                      <a:xfrm rot="-5400000">
                        <a:off x="45987" y="-1119169"/>
                        <a:ext cx="7933715" cy="9376229"/>
                        <a:chOff x="36751" y="-1116788"/>
                        <a:chExt cx="7933715" cy="9376229"/>
                      </a:xfrm>
                    </p:grpSpPr>
                    <p:grpSp>
                      <p:nvGrpSpPr>
                        <p:cNvPr id="3100" name="组合 31"/>
                        <p:cNvGrpSpPr/>
                        <p:nvPr userDrawn="1"/>
                      </p:nvGrpSpPr>
                      <p:grpSpPr bwMode="auto">
                        <a:xfrm rot="3973089">
                          <a:off x="-199943" y="89032"/>
                          <a:ext cx="9376229" cy="6964589"/>
                          <a:chOff x="-1018649" y="-29029"/>
                          <a:chExt cx="9376229" cy="6964589"/>
                        </a:xfrm>
                      </p:grpSpPr>
                      <p:grpSp>
                        <p:nvGrpSpPr>
                          <p:cNvPr id="3102" name="组合 2"/>
                          <p:cNvGrpSpPr/>
                          <p:nvPr userDrawn="1"/>
                        </p:nvGrpSpPr>
                        <p:grpSpPr bwMode="auto">
                          <a:xfrm rot="-7754967">
                            <a:off x="187171" y="-1234849"/>
                            <a:ext cx="6964589" cy="9376229"/>
                            <a:chOff x="187173" y="-1234849"/>
                            <a:chExt cx="6964589" cy="9376229"/>
                          </a:xfrm>
                        </p:grpSpPr>
                        <p:grpSp>
                          <p:nvGrpSpPr>
                            <p:cNvPr id="3105" name="组合 6"/>
                            <p:cNvGrpSpPr/>
                            <p:nvPr userDrawn="1"/>
                          </p:nvGrpSpPr>
                          <p:grpSpPr bwMode="auto">
                            <a:xfrm rot="3780253">
                              <a:off x="-1018647" y="-29029"/>
                              <a:ext cx="9376229" cy="6964589"/>
                              <a:chOff x="-232231" y="-159654"/>
                              <a:chExt cx="9376229" cy="6964589"/>
                            </a:xfrm>
                          </p:grpSpPr>
                          <p:pic>
                            <p:nvPicPr>
                              <p:cNvPr id="3107" name="图片 7"/>
                              <p:cNvPicPr>
                                <a:picLocks noChangeAspect="1"/>
                              </p:cNvPicPr>
                              <p:nvPr/>
                            </p:nvPicPr>
                            <p:blipFill>
                              <a:blip r:embed="rId12" cstate="print"/>
                              <a:srcRect/>
                              <a:stretch>
                                <a:fillRect/>
                              </a:stretch>
                            </p:blipFill>
                            <p:spPr bwMode="auto">
                              <a:xfrm>
                                <a:off x="-232231" y="-159654"/>
                                <a:ext cx="9376229" cy="6964589"/>
                              </a:xfrm>
                              <a:prstGeom prst="rect">
                                <a:avLst/>
                              </a:prstGeom>
                              <a:noFill/>
                              <a:ln w="9525">
                                <a:noFill/>
                                <a:miter lim="800000"/>
                                <a:headEnd/>
                                <a:tailEnd/>
                              </a:ln>
                            </p:spPr>
                          </p:pic>
                          <p:pic>
                            <p:nvPicPr>
                              <p:cNvPr id="3108" name="图片 8"/>
                              <p:cNvPicPr>
                                <a:picLocks noChangeAspect="1"/>
                              </p:cNvPicPr>
                              <p:nvPr/>
                            </p:nvPicPr>
                            <p:blipFill>
                              <a:blip r:embed="rId13" cstate="print"/>
                              <a:srcRect/>
                              <a:stretch>
                                <a:fillRect/>
                              </a:stretch>
                            </p:blipFill>
                            <p:spPr bwMode="auto">
                              <a:xfrm>
                                <a:off x="4574951" y="-116113"/>
                                <a:ext cx="4569047" cy="507633"/>
                              </a:xfrm>
                              <a:prstGeom prst="rect">
                                <a:avLst/>
                              </a:prstGeom>
                              <a:noFill/>
                              <a:ln w="9525">
                                <a:noFill/>
                                <a:miter lim="800000"/>
                                <a:headEnd/>
                                <a:tailEnd/>
                              </a:ln>
                            </p:spPr>
                          </p:pic>
                          <p:pic>
                            <p:nvPicPr>
                              <p:cNvPr id="3109" name="图片 9"/>
                              <p:cNvPicPr>
                                <a:picLocks noChangeAspect="1"/>
                              </p:cNvPicPr>
                              <p:nvPr/>
                            </p:nvPicPr>
                            <p:blipFill>
                              <a:blip r:embed="rId13" cstate="print"/>
                              <a:srcRect/>
                              <a:stretch>
                                <a:fillRect/>
                              </a:stretch>
                            </p:blipFill>
                            <p:spPr bwMode="auto">
                              <a:xfrm>
                                <a:off x="-138008" y="16916"/>
                                <a:ext cx="415238" cy="1586639"/>
                              </a:xfrm>
                              <a:prstGeom prst="rect">
                                <a:avLst/>
                              </a:prstGeom>
                              <a:noFill/>
                              <a:ln w="9525">
                                <a:noFill/>
                                <a:miter lim="800000"/>
                                <a:headEnd/>
                                <a:tailEnd/>
                              </a:ln>
                            </p:spPr>
                          </p:pic>
                        </p:grpSp>
                        <p:pic>
                          <p:nvPicPr>
                            <p:cNvPr id="3106" name="图片 1"/>
                            <p:cNvPicPr>
                              <a:picLocks noChangeAspect="1"/>
                            </p:cNvPicPr>
                            <p:nvPr userDrawn="1"/>
                          </p:nvPicPr>
                          <p:blipFill>
                            <a:blip r:embed="rId14" cstate="print"/>
                            <a:srcRect/>
                            <a:stretch>
                              <a:fillRect/>
                            </a:stretch>
                          </p:blipFill>
                          <p:spPr bwMode="auto">
                            <a:xfrm>
                              <a:off x="2885771" y="1247054"/>
                              <a:ext cx="257175" cy="4017674"/>
                            </a:xfrm>
                            <a:prstGeom prst="rect">
                              <a:avLst/>
                            </a:prstGeom>
                            <a:noFill/>
                            <a:ln w="9525">
                              <a:noFill/>
                              <a:miter lim="800000"/>
                              <a:headEnd/>
                              <a:tailEnd/>
                            </a:ln>
                          </p:spPr>
                        </p:pic>
                      </p:grpSp>
                      <p:pic>
                        <p:nvPicPr>
                          <p:cNvPr id="3103" name="图片 3"/>
                          <p:cNvPicPr>
                            <a:picLocks noChangeAspect="1"/>
                          </p:cNvPicPr>
                          <p:nvPr userDrawn="1"/>
                        </p:nvPicPr>
                        <p:blipFill>
                          <a:blip r:embed="rId15" cstate="print"/>
                          <a:srcRect/>
                          <a:stretch>
                            <a:fillRect/>
                          </a:stretch>
                        </p:blipFill>
                        <p:spPr bwMode="auto">
                          <a:xfrm>
                            <a:off x="4921275" y="1802062"/>
                            <a:ext cx="333375" cy="1514475"/>
                          </a:xfrm>
                          <a:prstGeom prst="rect">
                            <a:avLst/>
                          </a:prstGeom>
                          <a:noFill/>
                          <a:ln w="9525">
                            <a:noFill/>
                            <a:miter lim="800000"/>
                            <a:headEnd/>
                            <a:tailEnd/>
                          </a:ln>
                        </p:spPr>
                      </p:pic>
                      <p:pic>
                        <p:nvPicPr>
                          <p:cNvPr id="3104" name="图片 30"/>
                          <p:cNvPicPr>
                            <a:picLocks noChangeAspect="1"/>
                          </p:cNvPicPr>
                          <p:nvPr userDrawn="1"/>
                        </p:nvPicPr>
                        <p:blipFill>
                          <a:blip r:embed="rId16" cstate="print"/>
                          <a:srcRect/>
                          <a:stretch>
                            <a:fillRect/>
                          </a:stretch>
                        </p:blipFill>
                        <p:spPr bwMode="auto">
                          <a:xfrm>
                            <a:off x="4506914" y="2559300"/>
                            <a:ext cx="1061190" cy="1685925"/>
                          </a:xfrm>
                          <a:prstGeom prst="rect">
                            <a:avLst/>
                          </a:prstGeom>
                          <a:noFill/>
                          <a:ln w="9525">
                            <a:noFill/>
                            <a:miter lim="800000"/>
                            <a:headEnd/>
                            <a:tailEnd/>
                          </a:ln>
                        </p:spPr>
                      </p:pic>
                    </p:grpSp>
                    <p:pic>
                      <p:nvPicPr>
                        <p:cNvPr id="3101" name="图片 36"/>
                        <p:cNvPicPr>
                          <a:picLocks noChangeAspect="1"/>
                        </p:cNvPicPr>
                        <p:nvPr userDrawn="1"/>
                      </p:nvPicPr>
                      <p:blipFill>
                        <a:blip r:embed="rId17" cstate="print"/>
                        <a:srcRect/>
                        <a:stretch>
                          <a:fillRect/>
                        </a:stretch>
                      </p:blipFill>
                      <p:spPr bwMode="auto">
                        <a:xfrm rot="1627250">
                          <a:off x="36751" y="2322588"/>
                          <a:ext cx="1609725" cy="152400"/>
                        </a:xfrm>
                        <a:prstGeom prst="rect">
                          <a:avLst/>
                        </a:prstGeom>
                        <a:noFill/>
                        <a:ln w="9525">
                          <a:noFill/>
                          <a:miter lim="800000"/>
                          <a:headEnd/>
                          <a:tailEnd/>
                        </a:ln>
                      </p:spPr>
                    </p:pic>
                  </p:grpSp>
                  <p:pic>
                    <p:nvPicPr>
                      <p:cNvPr id="3099" name="图片 38"/>
                      <p:cNvPicPr>
                        <a:picLocks noChangeAspect="1"/>
                      </p:cNvPicPr>
                      <p:nvPr userDrawn="1"/>
                    </p:nvPicPr>
                    <p:blipFill>
                      <a:blip r:embed="rId18" cstate="print"/>
                      <a:srcRect/>
                      <a:stretch>
                        <a:fillRect/>
                      </a:stretch>
                    </p:blipFill>
                    <p:spPr bwMode="auto">
                      <a:xfrm>
                        <a:off x="2555731" y="5616468"/>
                        <a:ext cx="1000270" cy="381000"/>
                      </a:xfrm>
                      <a:prstGeom prst="rect">
                        <a:avLst/>
                      </a:prstGeom>
                      <a:noFill/>
                      <a:ln w="9525">
                        <a:noFill/>
                        <a:miter lim="800000"/>
                        <a:headEnd/>
                        <a:tailEnd/>
                      </a:ln>
                    </p:spPr>
                  </p:pic>
                </p:grpSp>
                <p:pic>
                  <p:nvPicPr>
                    <p:cNvPr id="3097" name="图片 40"/>
                    <p:cNvPicPr>
                      <a:picLocks noChangeAspect="1"/>
                    </p:cNvPicPr>
                    <p:nvPr userDrawn="1"/>
                  </p:nvPicPr>
                  <p:blipFill>
                    <a:blip r:embed="rId19" cstate="print"/>
                    <a:srcRect/>
                    <a:stretch>
                      <a:fillRect/>
                    </a:stretch>
                  </p:blipFill>
                  <p:spPr bwMode="auto">
                    <a:xfrm rot="1072378" flipH="1">
                      <a:off x="2945750" y="5276159"/>
                      <a:ext cx="352336" cy="224677"/>
                    </a:xfrm>
                    <a:prstGeom prst="rect">
                      <a:avLst/>
                    </a:prstGeom>
                    <a:noFill/>
                    <a:ln w="9525">
                      <a:noFill/>
                      <a:miter lim="800000"/>
                      <a:headEnd/>
                      <a:tailEnd/>
                    </a:ln>
                  </p:spPr>
                </p:pic>
              </p:grpSp>
              <p:pic>
                <p:nvPicPr>
                  <p:cNvPr id="3095" name="图片 42"/>
                  <p:cNvPicPr>
                    <a:picLocks noChangeAspect="1"/>
                  </p:cNvPicPr>
                  <p:nvPr userDrawn="1"/>
                </p:nvPicPr>
                <p:blipFill>
                  <a:blip r:embed="rId20" cstate="print"/>
                  <a:srcRect/>
                  <a:stretch>
                    <a:fillRect/>
                  </a:stretch>
                </p:blipFill>
                <p:spPr bwMode="auto">
                  <a:xfrm rot="-297708">
                    <a:off x="2759164" y="4828529"/>
                    <a:ext cx="285750" cy="332252"/>
                  </a:xfrm>
                  <a:prstGeom prst="rect">
                    <a:avLst/>
                  </a:prstGeom>
                  <a:noFill/>
                  <a:ln w="9525">
                    <a:noFill/>
                    <a:miter lim="800000"/>
                    <a:headEnd/>
                    <a:tailEnd/>
                  </a:ln>
                </p:spPr>
              </p:pic>
            </p:grpSp>
            <p:pic>
              <p:nvPicPr>
                <p:cNvPr id="3091" name="图片 44"/>
                <p:cNvPicPr>
                  <a:picLocks noChangeAspect="1"/>
                </p:cNvPicPr>
                <p:nvPr userDrawn="1"/>
              </p:nvPicPr>
              <p:blipFill>
                <a:blip r:embed="rId21" cstate="print"/>
                <a:srcRect/>
                <a:stretch>
                  <a:fillRect/>
                </a:stretch>
              </p:blipFill>
              <p:spPr bwMode="auto">
                <a:xfrm>
                  <a:off x="3303098" y="473793"/>
                  <a:ext cx="209550" cy="942975"/>
                </a:xfrm>
                <a:prstGeom prst="rect">
                  <a:avLst/>
                </a:prstGeom>
                <a:noFill/>
                <a:ln w="9525">
                  <a:noFill/>
                  <a:miter lim="800000"/>
                  <a:headEnd/>
                  <a:tailEnd/>
                </a:ln>
              </p:spPr>
            </p:pic>
            <p:pic>
              <p:nvPicPr>
                <p:cNvPr id="3092" name="图片 49"/>
                <p:cNvPicPr>
                  <a:picLocks noChangeAspect="1"/>
                </p:cNvPicPr>
                <p:nvPr userDrawn="1"/>
              </p:nvPicPr>
              <p:blipFill>
                <a:blip r:embed="rId22" cstate="print"/>
                <a:srcRect/>
                <a:stretch>
                  <a:fillRect/>
                </a:stretch>
              </p:blipFill>
              <p:spPr bwMode="auto">
                <a:xfrm rot="-192092">
                  <a:off x="3070145" y="637317"/>
                  <a:ext cx="227667" cy="122926"/>
                </a:xfrm>
                <a:prstGeom prst="rect">
                  <a:avLst/>
                </a:prstGeom>
                <a:noFill/>
                <a:ln w="9525">
                  <a:noFill/>
                  <a:miter lim="800000"/>
                  <a:headEnd/>
                  <a:tailEnd/>
                </a:ln>
              </p:spPr>
            </p:pic>
            <p:pic>
              <p:nvPicPr>
                <p:cNvPr id="51" name="图片 50"/>
                <p:cNvPicPr>
                  <a:picLocks noChangeAspect="1"/>
                </p:cNvPicPr>
                <p:nvPr userDrawn="1"/>
              </p:nvPicPr>
              <p:blipFill>
                <a:blip r:embed="rId22" cstate="print"/>
                <a:stretch>
                  <a:fillRect/>
                </a:stretch>
              </p:blipFill>
              <p:spPr>
                <a:xfrm rot="13322952" flipV="1">
                  <a:off x="3070405" y="710668"/>
                  <a:ext cx="312621" cy="118251"/>
                </a:xfrm>
                <a:prstGeom prst="trapezoid">
                  <a:avLst>
                    <a:gd name="adj" fmla="val 76515"/>
                  </a:avLst>
                </a:prstGeom>
              </p:spPr>
            </p:pic>
          </p:grpSp>
          <p:pic>
            <p:nvPicPr>
              <p:cNvPr id="3089" name="图片 52"/>
              <p:cNvPicPr>
                <a:picLocks noChangeAspect="1"/>
              </p:cNvPicPr>
              <p:nvPr userDrawn="1"/>
            </p:nvPicPr>
            <p:blipFill>
              <a:blip r:embed="rId23" cstate="print"/>
              <a:srcRect/>
              <a:stretch>
                <a:fillRect/>
              </a:stretch>
            </p:blipFill>
            <p:spPr bwMode="auto">
              <a:xfrm>
                <a:off x="2344123" y="657147"/>
                <a:ext cx="320561" cy="272488"/>
              </a:xfrm>
              <a:prstGeom prst="rect">
                <a:avLst/>
              </a:prstGeom>
              <a:noFill/>
              <a:ln w="9525">
                <a:noFill/>
                <a:miter lim="800000"/>
                <a:headEnd/>
                <a:tailEnd/>
              </a:ln>
            </p:spPr>
          </p:pic>
        </p:grpSp>
        <p:pic>
          <p:nvPicPr>
            <p:cNvPr id="55" name="图片 54"/>
            <p:cNvPicPr>
              <a:picLocks noChangeAspect="1"/>
            </p:cNvPicPr>
            <p:nvPr userDrawn="1"/>
          </p:nvPicPr>
          <p:blipFill>
            <a:blip r:embed="rId24" cstate="print"/>
            <a:stretch>
              <a:fillRect/>
            </a:stretch>
          </p:blipFill>
          <p:spPr>
            <a:xfrm rot="21094279">
              <a:off x="710400" y="1070305"/>
              <a:ext cx="1938935" cy="132200"/>
            </a:xfrm>
            <a:prstGeom prst="trapezoid">
              <a:avLst/>
            </a:prstGeom>
          </p:spPr>
        </p:pic>
      </p:grpSp>
      <p:pic>
        <p:nvPicPr>
          <p:cNvPr id="3075" name="图片 56"/>
          <p:cNvPicPr>
            <a:picLocks noChangeAspect="1" noChangeArrowheads="1"/>
          </p:cNvPicPr>
          <p:nvPr/>
        </p:nvPicPr>
        <p:blipFill>
          <a:blip r:embed="rId25" cstate="print"/>
          <a:srcRect/>
          <a:stretch>
            <a:fillRect/>
          </a:stretch>
        </p:blipFill>
        <p:spPr bwMode="auto">
          <a:xfrm rot="-167860">
            <a:off x="2828925" y="3937000"/>
            <a:ext cx="5245100" cy="2476500"/>
          </a:xfrm>
          <a:prstGeom prst="rect">
            <a:avLst/>
          </a:prstGeom>
          <a:noFill/>
          <a:ln w="9525">
            <a:noFill/>
            <a:miter lim="800000"/>
            <a:headEnd/>
            <a:tailEnd/>
          </a:ln>
        </p:spPr>
      </p:pic>
      <p:pic>
        <p:nvPicPr>
          <p:cNvPr id="3076" name="Picture 4" descr="画儿"/>
          <p:cNvPicPr>
            <a:picLocks noChangeAspect="1" noChangeArrowheads="1"/>
          </p:cNvPicPr>
          <p:nvPr/>
        </p:nvPicPr>
        <p:blipFill>
          <a:blip r:embed="rId26" cstate="print">
            <a:clrChange>
              <a:clrFrom>
                <a:srgbClr val="FFFFFF"/>
              </a:clrFrom>
              <a:clrTo>
                <a:srgbClr val="FFFFFF">
                  <a:alpha val="0"/>
                </a:srgbClr>
              </a:clrTo>
            </a:clrChange>
          </a:blip>
          <a:srcRect l="6615" t="6876" r="6429" b="5901"/>
          <a:stretch>
            <a:fillRect/>
          </a:stretch>
        </p:blipFill>
        <p:spPr bwMode="auto">
          <a:xfrm rot="4001915">
            <a:off x="3853656" y="2093119"/>
            <a:ext cx="498475" cy="973138"/>
          </a:xfrm>
          <a:prstGeom prst="rect">
            <a:avLst/>
          </a:prstGeom>
          <a:solidFill>
            <a:schemeClr val="bg1"/>
          </a:solidFill>
          <a:ln w="9525">
            <a:noFill/>
            <a:miter lim="800000"/>
            <a:headEnd/>
            <a:tailEnd/>
          </a:ln>
        </p:spPr>
      </p:pic>
      <p:pic>
        <p:nvPicPr>
          <p:cNvPr id="3077" name="Picture 8" descr="纸箱子"/>
          <p:cNvPicPr>
            <a:picLocks noChangeAspect="1" noChangeArrowheads="1"/>
          </p:cNvPicPr>
          <p:nvPr/>
        </p:nvPicPr>
        <p:blipFill>
          <a:blip r:embed="rId27" cstate="print">
            <a:clrChange>
              <a:clrFrom>
                <a:srgbClr val="FFFDFA"/>
              </a:clrFrom>
              <a:clrTo>
                <a:srgbClr val="FFFDFA">
                  <a:alpha val="0"/>
                </a:srgbClr>
              </a:clrTo>
            </a:clrChange>
          </a:blip>
          <a:srcRect l="67061" t="3458" r="1027" b="68900"/>
          <a:stretch>
            <a:fillRect/>
          </a:stretch>
        </p:blipFill>
        <p:spPr bwMode="auto">
          <a:xfrm>
            <a:off x="6492875" y="5181600"/>
            <a:ext cx="2536825" cy="1304925"/>
          </a:xfrm>
          <a:prstGeom prst="rect">
            <a:avLst/>
          </a:prstGeom>
          <a:noFill/>
          <a:ln w="9525">
            <a:noFill/>
            <a:miter lim="800000"/>
            <a:headEnd/>
            <a:tailEnd/>
          </a:ln>
        </p:spPr>
      </p:pic>
      <p:pic>
        <p:nvPicPr>
          <p:cNvPr id="3078" name="图片 59"/>
          <p:cNvPicPr>
            <a:picLocks noChangeAspect="1" noChangeArrowheads="1"/>
          </p:cNvPicPr>
          <p:nvPr/>
        </p:nvPicPr>
        <p:blipFill>
          <a:blip r:embed="rId28" cstate="print">
            <a:clrChange>
              <a:clrFrom>
                <a:srgbClr val="FFF9F2"/>
              </a:clrFrom>
              <a:clrTo>
                <a:srgbClr val="FFF9F2">
                  <a:alpha val="0"/>
                </a:srgbClr>
              </a:clrTo>
            </a:clrChange>
          </a:blip>
          <a:srcRect l="3502" t="8031" r="7834" b="28464"/>
          <a:stretch>
            <a:fillRect/>
          </a:stretch>
        </p:blipFill>
        <p:spPr bwMode="auto">
          <a:xfrm>
            <a:off x="6492875" y="4748213"/>
            <a:ext cx="795338" cy="573087"/>
          </a:xfrm>
          <a:prstGeom prst="rect">
            <a:avLst/>
          </a:prstGeom>
          <a:noFill/>
          <a:ln w="9525">
            <a:noFill/>
            <a:miter lim="800000"/>
            <a:headEnd/>
            <a:tailEnd/>
          </a:ln>
        </p:spPr>
      </p:pic>
      <p:pic>
        <p:nvPicPr>
          <p:cNvPr id="3079" name="图片 60"/>
          <p:cNvPicPr>
            <a:picLocks noChangeAspect="1" noChangeArrowheads="1"/>
          </p:cNvPicPr>
          <p:nvPr/>
        </p:nvPicPr>
        <p:blipFill>
          <a:blip r:embed="rId29" cstate="print">
            <a:clrChange>
              <a:clrFrom>
                <a:srgbClr val="D6D8DA"/>
              </a:clrFrom>
              <a:clrTo>
                <a:srgbClr val="D6D8DA">
                  <a:alpha val="0"/>
                </a:srgbClr>
              </a:clrTo>
            </a:clrChange>
          </a:blip>
          <a:srcRect/>
          <a:stretch>
            <a:fillRect/>
          </a:stretch>
        </p:blipFill>
        <p:spPr bwMode="auto">
          <a:xfrm>
            <a:off x="4403725" y="3817938"/>
            <a:ext cx="1031875" cy="949325"/>
          </a:xfrm>
          <a:prstGeom prst="rect">
            <a:avLst/>
          </a:prstGeom>
          <a:noFill/>
          <a:ln w="9525">
            <a:noFill/>
            <a:miter lim="800000"/>
            <a:headEnd/>
            <a:tailEnd/>
          </a:ln>
        </p:spPr>
      </p:pic>
      <p:pic>
        <p:nvPicPr>
          <p:cNvPr id="3080" name="图片 61"/>
          <p:cNvPicPr>
            <a:picLocks noChangeAspect="1" noChangeArrowheads="1"/>
          </p:cNvPicPr>
          <p:nvPr/>
        </p:nvPicPr>
        <p:blipFill>
          <a:blip r:embed="rId30" cstate="print">
            <a:clrChange>
              <a:clrFrom>
                <a:srgbClr val="686869"/>
              </a:clrFrom>
              <a:clrTo>
                <a:srgbClr val="686869">
                  <a:alpha val="0"/>
                </a:srgbClr>
              </a:clrTo>
            </a:clrChange>
          </a:blip>
          <a:srcRect/>
          <a:stretch>
            <a:fillRect/>
          </a:stretch>
        </p:blipFill>
        <p:spPr bwMode="auto">
          <a:xfrm>
            <a:off x="5486400" y="2208213"/>
            <a:ext cx="1006475" cy="1158875"/>
          </a:xfrm>
          <a:prstGeom prst="rect">
            <a:avLst/>
          </a:prstGeom>
          <a:noFill/>
          <a:ln w="9525">
            <a:noFill/>
            <a:miter lim="800000"/>
            <a:headEnd/>
            <a:tailEnd/>
          </a:ln>
        </p:spPr>
      </p:pic>
      <p:pic>
        <p:nvPicPr>
          <p:cNvPr id="3081" name="图片 62"/>
          <p:cNvPicPr>
            <a:picLocks noChangeAspect="1" noChangeArrowheads="1"/>
          </p:cNvPicPr>
          <p:nvPr/>
        </p:nvPicPr>
        <p:blipFill>
          <a:blip r:embed="rId31" cstate="print"/>
          <a:srcRect/>
          <a:stretch>
            <a:fillRect/>
          </a:stretch>
        </p:blipFill>
        <p:spPr bwMode="auto">
          <a:xfrm>
            <a:off x="10240963" y="2327275"/>
            <a:ext cx="1841500" cy="2847975"/>
          </a:xfrm>
          <a:prstGeom prst="rect">
            <a:avLst/>
          </a:prstGeom>
          <a:noFill/>
          <a:ln w="9525">
            <a:noFill/>
            <a:miter lim="800000"/>
            <a:headEnd/>
            <a:tailEnd/>
          </a:ln>
        </p:spPr>
      </p:pic>
      <p:pic>
        <p:nvPicPr>
          <p:cNvPr id="3082" name="Picture 5" descr="书"/>
          <p:cNvPicPr>
            <a:picLocks noChangeAspect="1" noChangeArrowheads="1"/>
          </p:cNvPicPr>
          <p:nvPr/>
        </p:nvPicPr>
        <p:blipFill>
          <a:blip r:embed="rId32" cstate="print">
            <a:clrChange>
              <a:clrFrom>
                <a:srgbClr val="FFFFFF"/>
              </a:clrFrom>
              <a:clrTo>
                <a:srgbClr val="FFFFFF">
                  <a:alpha val="0"/>
                </a:srgbClr>
              </a:clrTo>
            </a:clrChange>
          </a:blip>
          <a:srcRect/>
          <a:stretch>
            <a:fillRect/>
          </a:stretch>
        </p:blipFill>
        <p:spPr bwMode="auto">
          <a:xfrm rot="660000">
            <a:off x="8562975" y="3248025"/>
            <a:ext cx="619125" cy="463550"/>
          </a:xfrm>
          <a:prstGeom prst="rect">
            <a:avLst/>
          </a:prstGeom>
          <a:noFill/>
          <a:ln w="9525">
            <a:noFill/>
            <a:miter lim="800000"/>
            <a:headEnd/>
            <a:tailEnd/>
          </a:ln>
        </p:spPr>
      </p:pic>
      <p:pic>
        <p:nvPicPr>
          <p:cNvPr id="3083" name="图片 64"/>
          <p:cNvPicPr>
            <a:picLocks noChangeAspect="1" noChangeArrowheads="1"/>
          </p:cNvPicPr>
          <p:nvPr/>
        </p:nvPicPr>
        <p:blipFill>
          <a:blip r:embed="rId33" cstate="print">
            <a:clrChange>
              <a:clrFrom>
                <a:srgbClr val="686869"/>
              </a:clrFrom>
              <a:clrTo>
                <a:srgbClr val="686869">
                  <a:alpha val="0"/>
                </a:srgbClr>
              </a:clrTo>
            </a:clrChange>
          </a:blip>
          <a:srcRect/>
          <a:stretch>
            <a:fillRect/>
          </a:stretch>
        </p:blipFill>
        <p:spPr bwMode="auto">
          <a:xfrm rot="173766">
            <a:off x="8759825" y="4362450"/>
            <a:ext cx="2489200" cy="1644650"/>
          </a:xfrm>
          <a:prstGeom prst="rect">
            <a:avLst/>
          </a:prstGeom>
          <a:noFill/>
          <a:ln w="9525">
            <a:noFill/>
            <a:miter lim="800000"/>
            <a:headEnd/>
            <a:tailEnd/>
          </a:ln>
        </p:spPr>
      </p:pic>
      <p:pic>
        <p:nvPicPr>
          <p:cNvPr id="3084" name="图片 65"/>
          <p:cNvPicPr>
            <a:picLocks noChangeAspect="1" noChangeArrowheads="1"/>
          </p:cNvPicPr>
          <p:nvPr/>
        </p:nvPicPr>
        <p:blipFill>
          <a:blip r:embed="rId34" cstate="print">
            <a:clrChange>
              <a:clrFrom>
                <a:srgbClr val="D6D8DA"/>
              </a:clrFrom>
              <a:clrTo>
                <a:srgbClr val="D6D8DA">
                  <a:alpha val="0"/>
                </a:srgbClr>
              </a:clrTo>
            </a:clrChange>
          </a:blip>
          <a:srcRect/>
          <a:stretch>
            <a:fillRect/>
          </a:stretch>
        </p:blipFill>
        <p:spPr bwMode="auto">
          <a:xfrm>
            <a:off x="4102100" y="1936750"/>
            <a:ext cx="1689100" cy="1225550"/>
          </a:xfrm>
          <a:prstGeom prst="rect">
            <a:avLst/>
          </a:prstGeom>
          <a:noFill/>
          <a:ln w="9525">
            <a:noFill/>
            <a:miter lim="800000"/>
            <a:headEnd/>
            <a:tailEnd/>
          </a:ln>
        </p:spPr>
      </p:pic>
      <p:pic>
        <p:nvPicPr>
          <p:cNvPr id="3085" name="图片 66"/>
          <p:cNvPicPr>
            <a:picLocks noChangeAspect="1" noChangeArrowheads="1"/>
          </p:cNvPicPr>
          <p:nvPr/>
        </p:nvPicPr>
        <p:blipFill>
          <a:blip r:embed="rId35" cstate="print">
            <a:clrChange>
              <a:clrFrom>
                <a:srgbClr val="D6D8DA"/>
              </a:clrFrom>
              <a:clrTo>
                <a:srgbClr val="D6D8DA">
                  <a:alpha val="0"/>
                </a:srgbClr>
              </a:clrTo>
            </a:clrChange>
          </a:blip>
          <a:srcRect/>
          <a:stretch>
            <a:fillRect/>
          </a:stretch>
        </p:blipFill>
        <p:spPr bwMode="auto">
          <a:xfrm>
            <a:off x="-57150" y="1787525"/>
            <a:ext cx="2474913" cy="2333625"/>
          </a:xfrm>
          <a:prstGeom prst="rect">
            <a:avLst/>
          </a:prstGeom>
          <a:noFill/>
          <a:ln w="9525">
            <a:noFill/>
            <a:miter lim="800000"/>
            <a:headEnd/>
            <a:tailEnd/>
          </a:ln>
        </p:spPr>
      </p:pic>
    </p:spTree>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2pPr>
      <a:lvl3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3pPr>
      <a:lvl4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4pPr>
      <a:lvl5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5pPr>
      <a:lvl6pPr marL="4572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6pPr>
      <a:lvl7pPr marL="9144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7pPr>
      <a:lvl8pPr marL="13716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8pPr>
      <a:lvl9pPr marL="18288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pSp>
        <p:nvGrpSpPr>
          <p:cNvPr id="4098" name="组合 55"/>
          <p:cNvGrpSpPr/>
          <p:nvPr/>
        </p:nvGrpSpPr>
        <p:grpSpPr bwMode="auto">
          <a:xfrm rot="9684734">
            <a:off x="33338" y="-1398588"/>
            <a:ext cx="11934825" cy="9375776"/>
            <a:chOff x="710400" y="-2376019"/>
            <a:chExt cx="8950249" cy="9376229"/>
          </a:xfrm>
        </p:grpSpPr>
        <p:grpSp>
          <p:nvGrpSpPr>
            <p:cNvPr id="4104" name="组合 53"/>
            <p:cNvGrpSpPr/>
            <p:nvPr userDrawn="1"/>
          </p:nvGrpSpPr>
          <p:grpSpPr bwMode="auto">
            <a:xfrm rot="-2136584">
              <a:off x="1726934" y="-2376019"/>
              <a:ext cx="7933715" cy="9376229"/>
              <a:chOff x="82930" y="-1121773"/>
              <a:chExt cx="7933715" cy="9376229"/>
            </a:xfrm>
          </p:grpSpPr>
          <p:grpSp>
            <p:nvGrpSpPr>
              <p:cNvPr id="4106" name="组合 51"/>
              <p:cNvGrpSpPr/>
              <p:nvPr userDrawn="1"/>
            </p:nvGrpSpPr>
            <p:grpSpPr bwMode="auto">
              <a:xfrm rot="-479667">
                <a:off x="82930" y="-1121773"/>
                <a:ext cx="7933715" cy="9376229"/>
                <a:chOff x="92167" y="-1149482"/>
                <a:chExt cx="7933715" cy="9376229"/>
              </a:xfrm>
            </p:grpSpPr>
            <p:grpSp>
              <p:nvGrpSpPr>
                <p:cNvPr id="4108" name="组合 43"/>
                <p:cNvGrpSpPr/>
                <p:nvPr userDrawn="1"/>
              </p:nvGrpSpPr>
              <p:grpSpPr bwMode="auto">
                <a:xfrm rot="-3317749">
                  <a:off x="-629090" y="-428225"/>
                  <a:ext cx="9376229" cy="7933715"/>
                  <a:chOff x="-629090" y="-428225"/>
                  <a:chExt cx="9376229" cy="7933715"/>
                </a:xfrm>
              </p:grpSpPr>
              <p:grpSp>
                <p:nvGrpSpPr>
                  <p:cNvPr id="4112" name="组合 41"/>
                  <p:cNvGrpSpPr/>
                  <p:nvPr userDrawn="1"/>
                </p:nvGrpSpPr>
                <p:grpSpPr bwMode="auto">
                  <a:xfrm rot="1051382">
                    <a:off x="-629090" y="-428225"/>
                    <a:ext cx="9376229" cy="7933715"/>
                    <a:chOff x="-629090" y="-428225"/>
                    <a:chExt cx="9376229" cy="7933715"/>
                  </a:xfrm>
                </p:grpSpPr>
                <p:grpSp>
                  <p:nvGrpSpPr>
                    <p:cNvPr id="4114" name="组合 39"/>
                    <p:cNvGrpSpPr/>
                    <p:nvPr userDrawn="1"/>
                  </p:nvGrpSpPr>
                  <p:grpSpPr bwMode="auto">
                    <a:xfrm rot="601921">
                      <a:off x="-629090" y="-428225"/>
                      <a:ext cx="9376229" cy="7933715"/>
                      <a:chOff x="-675270" y="-397912"/>
                      <a:chExt cx="9376229" cy="7933715"/>
                    </a:xfrm>
                  </p:grpSpPr>
                  <p:grpSp>
                    <p:nvGrpSpPr>
                      <p:cNvPr id="4116" name="组合 37"/>
                      <p:cNvGrpSpPr/>
                      <p:nvPr userDrawn="1"/>
                    </p:nvGrpSpPr>
                    <p:grpSpPr bwMode="auto">
                      <a:xfrm rot="-5400000">
                        <a:off x="45987" y="-1119169"/>
                        <a:ext cx="7933715" cy="9376229"/>
                        <a:chOff x="36751" y="-1116788"/>
                        <a:chExt cx="7933715" cy="9376229"/>
                      </a:xfrm>
                    </p:grpSpPr>
                    <p:grpSp>
                      <p:nvGrpSpPr>
                        <p:cNvPr id="4118" name="组合 31"/>
                        <p:cNvGrpSpPr/>
                        <p:nvPr userDrawn="1"/>
                      </p:nvGrpSpPr>
                      <p:grpSpPr bwMode="auto">
                        <a:xfrm rot="3973089">
                          <a:off x="-199943" y="89032"/>
                          <a:ext cx="9376229" cy="6964589"/>
                          <a:chOff x="-1018649" y="-29029"/>
                          <a:chExt cx="9376229" cy="6964589"/>
                        </a:xfrm>
                      </p:grpSpPr>
                      <p:grpSp>
                        <p:nvGrpSpPr>
                          <p:cNvPr id="4120" name="组合 2"/>
                          <p:cNvGrpSpPr/>
                          <p:nvPr userDrawn="1"/>
                        </p:nvGrpSpPr>
                        <p:grpSpPr bwMode="auto">
                          <a:xfrm rot="-7754967">
                            <a:off x="187171" y="-1234849"/>
                            <a:ext cx="6964589" cy="9376229"/>
                            <a:chOff x="187173" y="-1234849"/>
                            <a:chExt cx="6964589" cy="9376229"/>
                          </a:xfrm>
                        </p:grpSpPr>
                        <p:grpSp>
                          <p:nvGrpSpPr>
                            <p:cNvPr id="4123" name="组合 6"/>
                            <p:cNvGrpSpPr/>
                            <p:nvPr userDrawn="1"/>
                          </p:nvGrpSpPr>
                          <p:grpSpPr bwMode="auto">
                            <a:xfrm rot="3780253">
                              <a:off x="-1018647" y="-29029"/>
                              <a:ext cx="9376229" cy="6964589"/>
                              <a:chOff x="-232231" y="-159654"/>
                              <a:chExt cx="9376229" cy="6964589"/>
                            </a:xfrm>
                          </p:grpSpPr>
                          <p:pic>
                            <p:nvPicPr>
                              <p:cNvPr id="4125" name="图片 7"/>
                              <p:cNvPicPr>
                                <a:picLocks noChangeAspect="1"/>
                              </p:cNvPicPr>
                              <p:nvPr/>
                            </p:nvPicPr>
                            <p:blipFill>
                              <a:blip r:embed="rId12" cstate="print"/>
                              <a:srcRect/>
                              <a:stretch>
                                <a:fillRect/>
                              </a:stretch>
                            </p:blipFill>
                            <p:spPr bwMode="auto">
                              <a:xfrm>
                                <a:off x="-232231" y="-159654"/>
                                <a:ext cx="9376229" cy="6964589"/>
                              </a:xfrm>
                              <a:prstGeom prst="rect">
                                <a:avLst/>
                              </a:prstGeom>
                              <a:noFill/>
                              <a:ln w="9525">
                                <a:noFill/>
                                <a:miter lim="800000"/>
                                <a:headEnd/>
                                <a:tailEnd/>
                              </a:ln>
                            </p:spPr>
                          </p:pic>
                          <p:pic>
                            <p:nvPicPr>
                              <p:cNvPr id="4126" name="图片 8"/>
                              <p:cNvPicPr>
                                <a:picLocks noChangeAspect="1"/>
                              </p:cNvPicPr>
                              <p:nvPr/>
                            </p:nvPicPr>
                            <p:blipFill>
                              <a:blip r:embed="rId13" cstate="print"/>
                              <a:srcRect/>
                              <a:stretch>
                                <a:fillRect/>
                              </a:stretch>
                            </p:blipFill>
                            <p:spPr bwMode="auto">
                              <a:xfrm>
                                <a:off x="4574951" y="-116113"/>
                                <a:ext cx="4569047" cy="507633"/>
                              </a:xfrm>
                              <a:prstGeom prst="rect">
                                <a:avLst/>
                              </a:prstGeom>
                              <a:noFill/>
                              <a:ln w="9525">
                                <a:noFill/>
                                <a:miter lim="800000"/>
                                <a:headEnd/>
                                <a:tailEnd/>
                              </a:ln>
                            </p:spPr>
                          </p:pic>
                          <p:pic>
                            <p:nvPicPr>
                              <p:cNvPr id="4127" name="图片 9"/>
                              <p:cNvPicPr>
                                <a:picLocks noChangeAspect="1"/>
                              </p:cNvPicPr>
                              <p:nvPr/>
                            </p:nvPicPr>
                            <p:blipFill>
                              <a:blip r:embed="rId13" cstate="print"/>
                              <a:srcRect/>
                              <a:stretch>
                                <a:fillRect/>
                              </a:stretch>
                            </p:blipFill>
                            <p:spPr bwMode="auto">
                              <a:xfrm>
                                <a:off x="-138008" y="16916"/>
                                <a:ext cx="415238" cy="1586639"/>
                              </a:xfrm>
                              <a:prstGeom prst="rect">
                                <a:avLst/>
                              </a:prstGeom>
                              <a:noFill/>
                              <a:ln w="9525">
                                <a:noFill/>
                                <a:miter lim="800000"/>
                                <a:headEnd/>
                                <a:tailEnd/>
                              </a:ln>
                            </p:spPr>
                          </p:pic>
                        </p:grpSp>
                        <p:pic>
                          <p:nvPicPr>
                            <p:cNvPr id="4124" name="图片 1"/>
                            <p:cNvPicPr>
                              <a:picLocks noChangeAspect="1"/>
                            </p:cNvPicPr>
                            <p:nvPr userDrawn="1"/>
                          </p:nvPicPr>
                          <p:blipFill>
                            <a:blip r:embed="rId14" cstate="print"/>
                            <a:srcRect/>
                            <a:stretch>
                              <a:fillRect/>
                            </a:stretch>
                          </p:blipFill>
                          <p:spPr bwMode="auto">
                            <a:xfrm>
                              <a:off x="2885771" y="1247054"/>
                              <a:ext cx="257175" cy="4017674"/>
                            </a:xfrm>
                            <a:prstGeom prst="rect">
                              <a:avLst/>
                            </a:prstGeom>
                            <a:noFill/>
                            <a:ln w="9525">
                              <a:noFill/>
                              <a:miter lim="800000"/>
                              <a:headEnd/>
                              <a:tailEnd/>
                            </a:ln>
                          </p:spPr>
                        </p:pic>
                      </p:grpSp>
                      <p:pic>
                        <p:nvPicPr>
                          <p:cNvPr id="4121" name="图片 3"/>
                          <p:cNvPicPr>
                            <a:picLocks noChangeAspect="1"/>
                          </p:cNvPicPr>
                          <p:nvPr userDrawn="1"/>
                        </p:nvPicPr>
                        <p:blipFill>
                          <a:blip r:embed="rId15" cstate="print"/>
                          <a:srcRect/>
                          <a:stretch>
                            <a:fillRect/>
                          </a:stretch>
                        </p:blipFill>
                        <p:spPr bwMode="auto">
                          <a:xfrm>
                            <a:off x="4921275" y="1802062"/>
                            <a:ext cx="333375" cy="1514475"/>
                          </a:xfrm>
                          <a:prstGeom prst="rect">
                            <a:avLst/>
                          </a:prstGeom>
                          <a:noFill/>
                          <a:ln w="9525">
                            <a:noFill/>
                            <a:miter lim="800000"/>
                            <a:headEnd/>
                            <a:tailEnd/>
                          </a:ln>
                        </p:spPr>
                      </p:pic>
                      <p:pic>
                        <p:nvPicPr>
                          <p:cNvPr id="4122" name="图片 30"/>
                          <p:cNvPicPr>
                            <a:picLocks noChangeAspect="1"/>
                          </p:cNvPicPr>
                          <p:nvPr userDrawn="1"/>
                        </p:nvPicPr>
                        <p:blipFill>
                          <a:blip r:embed="rId16" cstate="print"/>
                          <a:srcRect/>
                          <a:stretch>
                            <a:fillRect/>
                          </a:stretch>
                        </p:blipFill>
                        <p:spPr bwMode="auto">
                          <a:xfrm>
                            <a:off x="4506914" y="2559300"/>
                            <a:ext cx="1061190" cy="1685925"/>
                          </a:xfrm>
                          <a:prstGeom prst="rect">
                            <a:avLst/>
                          </a:prstGeom>
                          <a:noFill/>
                          <a:ln w="9525">
                            <a:noFill/>
                            <a:miter lim="800000"/>
                            <a:headEnd/>
                            <a:tailEnd/>
                          </a:ln>
                        </p:spPr>
                      </p:pic>
                    </p:grpSp>
                    <p:pic>
                      <p:nvPicPr>
                        <p:cNvPr id="4119" name="图片 36"/>
                        <p:cNvPicPr>
                          <a:picLocks noChangeAspect="1"/>
                        </p:cNvPicPr>
                        <p:nvPr userDrawn="1"/>
                      </p:nvPicPr>
                      <p:blipFill>
                        <a:blip r:embed="rId17" cstate="print"/>
                        <a:srcRect/>
                        <a:stretch>
                          <a:fillRect/>
                        </a:stretch>
                      </p:blipFill>
                      <p:spPr bwMode="auto">
                        <a:xfrm rot="1627250">
                          <a:off x="36751" y="2322588"/>
                          <a:ext cx="1609725" cy="152400"/>
                        </a:xfrm>
                        <a:prstGeom prst="rect">
                          <a:avLst/>
                        </a:prstGeom>
                        <a:noFill/>
                        <a:ln w="9525">
                          <a:noFill/>
                          <a:miter lim="800000"/>
                          <a:headEnd/>
                          <a:tailEnd/>
                        </a:ln>
                      </p:spPr>
                    </p:pic>
                  </p:grpSp>
                  <p:pic>
                    <p:nvPicPr>
                      <p:cNvPr id="4117" name="图片 38"/>
                      <p:cNvPicPr>
                        <a:picLocks noChangeAspect="1"/>
                      </p:cNvPicPr>
                      <p:nvPr userDrawn="1"/>
                    </p:nvPicPr>
                    <p:blipFill>
                      <a:blip r:embed="rId18" cstate="print"/>
                      <a:srcRect/>
                      <a:stretch>
                        <a:fillRect/>
                      </a:stretch>
                    </p:blipFill>
                    <p:spPr bwMode="auto">
                      <a:xfrm>
                        <a:off x="2555731" y="5616468"/>
                        <a:ext cx="1000270" cy="381000"/>
                      </a:xfrm>
                      <a:prstGeom prst="rect">
                        <a:avLst/>
                      </a:prstGeom>
                      <a:noFill/>
                      <a:ln w="9525">
                        <a:noFill/>
                        <a:miter lim="800000"/>
                        <a:headEnd/>
                        <a:tailEnd/>
                      </a:ln>
                    </p:spPr>
                  </p:pic>
                </p:grpSp>
                <p:pic>
                  <p:nvPicPr>
                    <p:cNvPr id="4115" name="图片 40"/>
                    <p:cNvPicPr>
                      <a:picLocks noChangeAspect="1"/>
                    </p:cNvPicPr>
                    <p:nvPr userDrawn="1"/>
                  </p:nvPicPr>
                  <p:blipFill>
                    <a:blip r:embed="rId19" cstate="print"/>
                    <a:srcRect/>
                    <a:stretch>
                      <a:fillRect/>
                    </a:stretch>
                  </p:blipFill>
                  <p:spPr bwMode="auto">
                    <a:xfrm rot="1072378" flipH="1">
                      <a:off x="2945750" y="5276159"/>
                      <a:ext cx="352336" cy="224677"/>
                    </a:xfrm>
                    <a:prstGeom prst="rect">
                      <a:avLst/>
                    </a:prstGeom>
                    <a:noFill/>
                    <a:ln w="9525">
                      <a:noFill/>
                      <a:miter lim="800000"/>
                      <a:headEnd/>
                      <a:tailEnd/>
                    </a:ln>
                  </p:spPr>
                </p:pic>
              </p:grpSp>
              <p:pic>
                <p:nvPicPr>
                  <p:cNvPr id="4113" name="图片 42"/>
                  <p:cNvPicPr>
                    <a:picLocks noChangeAspect="1"/>
                  </p:cNvPicPr>
                  <p:nvPr userDrawn="1"/>
                </p:nvPicPr>
                <p:blipFill>
                  <a:blip r:embed="rId20" cstate="print"/>
                  <a:srcRect/>
                  <a:stretch>
                    <a:fillRect/>
                  </a:stretch>
                </p:blipFill>
                <p:spPr bwMode="auto">
                  <a:xfrm rot="-297708">
                    <a:off x="2759164" y="4828529"/>
                    <a:ext cx="285750" cy="332252"/>
                  </a:xfrm>
                  <a:prstGeom prst="rect">
                    <a:avLst/>
                  </a:prstGeom>
                  <a:noFill/>
                  <a:ln w="9525">
                    <a:noFill/>
                    <a:miter lim="800000"/>
                    <a:headEnd/>
                    <a:tailEnd/>
                  </a:ln>
                </p:spPr>
              </p:pic>
            </p:grpSp>
            <p:pic>
              <p:nvPicPr>
                <p:cNvPr id="4109" name="图片 44"/>
                <p:cNvPicPr>
                  <a:picLocks noChangeAspect="1"/>
                </p:cNvPicPr>
                <p:nvPr userDrawn="1"/>
              </p:nvPicPr>
              <p:blipFill>
                <a:blip r:embed="rId21" cstate="print"/>
                <a:srcRect/>
                <a:stretch>
                  <a:fillRect/>
                </a:stretch>
              </p:blipFill>
              <p:spPr bwMode="auto">
                <a:xfrm>
                  <a:off x="3303098" y="473793"/>
                  <a:ext cx="209550" cy="942975"/>
                </a:xfrm>
                <a:prstGeom prst="rect">
                  <a:avLst/>
                </a:prstGeom>
                <a:noFill/>
                <a:ln w="9525">
                  <a:noFill/>
                  <a:miter lim="800000"/>
                  <a:headEnd/>
                  <a:tailEnd/>
                </a:ln>
              </p:spPr>
            </p:pic>
            <p:pic>
              <p:nvPicPr>
                <p:cNvPr id="4110" name="图片 49"/>
                <p:cNvPicPr>
                  <a:picLocks noChangeAspect="1"/>
                </p:cNvPicPr>
                <p:nvPr userDrawn="1"/>
              </p:nvPicPr>
              <p:blipFill>
                <a:blip r:embed="rId22" cstate="print"/>
                <a:srcRect/>
                <a:stretch>
                  <a:fillRect/>
                </a:stretch>
              </p:blipFill>
              <p:spPr bwMode="auto">
                <a:xfrm rot="-192092">
                  <a:off x="3070145" y="637317"/>
                  <a:ext cx="227667" cy="122926"/>
                </a:xfrm>
                <a:prstGeom prst="rect">
                  <a:avLst/>
                </a:prstGeom>
                <a:noFill/>
                <a:ln w="9525">
                  <a:noFill/>
                  <a:miter lim="800000"/>
                  <a:headEnd/>
                  <a:tailEnd/>
                </a:ln>
              </p:spPr>
            </p:pic>
            <p:pic>
              <p:nvPicPr>
                <p:cNvPr id="51" name="图片 50"/>
                <p:cNvPicPr>
                  <a:picLocks noChangeAspect="1"/>
                </p:cNvPicPr>
                <p:nvPr userDrawn="1"/>
              </p:nvPicPr>
              <p:blipFill>
                <a:blip r:embed="rId22" cstate="print"/>
                <a:stretch>
                  <a:fillRect/>
                </a:stretch>
              </p:blipFill>
              <p:spPr>
                <a:xfrm rot="13322952" flipV="1">
                  <a:off x="3070405" y="710668"/>
                  <a:ext cx="312621" cy="118251"/>
                </a:xfrm>
                <a:prstGeom prst="trapezoid">
                  <a:avLst>
                    <a:gd name="adj" fmla="val 76515"/>
                  </a:avLst>
                </a:prstGeom>
              </p:spPr>
            </p:pic>
          </p:grpSp>
          <p:pic>
            <p:nvPicPr>
              <p:cNvPr id="4107" name="图片 52"/>
              <p:cNvPicPr>
                <a:picLocks noChangeAspect="1"/>
              </p:cNvPicPr>
              <p:nvPr userDrawn="1"/>
            </p:nvPicPr>
            <p:blipFill>
              <a:blip r:embed="rId23" cstate="print"/>
              <a:srcRect/>
              <a:stretch>
                <a:fillRect/>
              </a:stretch>
            </p:blipFill>
            <p:spPr bwMode="auto">
              <a:xfrm>
                <a:off x="2344123" y="657147"/>
                <a:ext cx="320561" cy="272488"/>
              </a:xfrm>
              <a:prstGeom prst="rect">
                <a:avLst/>
              </a:prstGeom>
              <a:noFill/>
              <a:ln w="9525">
                <a:noFill/>
                <a:miter lim="800000"/>
                <a:headEnd/>
                <a:tailEnd/>
              </a:ln>
            </p:spPr>
          </p:pic>
        </p:grpSp>
        <p:pic>
          <p:nvPicPr>
            <p:cNvPr id="55" name="图片 54"/>
            <p:cNvPicPr>
              <a:picLocks noChangeAspect="1"/>
            </p:cNvPicPr>
            <p:nvPr userDrawn="1"/>
          </p:nvPicPr>
          <p:blipFill>
            <a:blip r:embed="rId24" cstate="print"/>
            <a:stretch>
              <a:fillRect/>
            </a:stretch>
          </p:blipFill>
          <p:spPr>
            <a:xfrm rot="21094279">
              <a:off x="710400" y="1070305"/>
              <a:ext cx="1938935" cy="132200"/>
            </a:xfrm>
            <a:prstGeom prst="trapezoid">
              <a:avLst/>
            </a:prstGeom>
          </p:spPr>
        </p:pic>
      </p:grpSp>
      <p:pic>
        <p:nvPicPr>
          <p:cNvPr id="4099" name="图片 56"/>
          <p:cNvPicPr>
            <a:picLocks noChangeAspect="1" noChangeArrowheads="1"/>
          </p:cNvPicPr>
          <p:nvPr/>
        </p:nvPicPr>
        <p:blipFill>
          <a:blip r:embed="rId25" cstate="print"/>
          <a:srcRect/>
          <a:stretch>
            <a:fillRect/>
          </a:stretch>
        </p:blipFill>
        <p:spPr bwMode="auto">
          <a:xfrm rot="-167860">
            <a:off x="2828925" y="3937000"/>
            <a:ext cx="5245100" cy="2476500"/>
          </a:xfrm>
          <a:prstGeom prst="rect">
            <a:avLst/>
          </a:prstGeom>
          <a:noFill/>
          <a:ln w="9525">
            <a:noFill/>
            <a:miter lim="800000"/>
            <a:headEnd/>
            <a:tailEnd/>
          </a:ln>
        </p:spPr>
      </p:pic>
      <p:pic>
        <p:nvPicPr>
          <p:cNvPr id="4100" name="图片 61"/>
          <p:cNvPicPr>
            <a:picLocks noChangeAspect="1" noChangeArrowheads="1"/>
          </p:cNvPicPr>
          <p:nvPr/>
        </p:nvPicPr>
        <p:blipFill>
          <a:blip r:embed="rId26" cstate="print">
            <a:clrChange>
              <a:clrFrom>
                <a:srgbClr val="686869"/>
              </a:clrFrom>
              <a:clrTo>
                <a:srgbClr val="686869">
                  <a:alpha val="0"/>
                </a:srgbClr>
              </a:clrTo>
            </a:clrChange>
          </a:blip>
          <a:srcRect/>
          <a:stretch>
            <a:fillRect/>
          </a:stretch>
        </p:blipFill>
        <p:spPr bwMode="auto">
          <a:xfrm>
            <a:off x="5486400" y="2208213"/>
            <a:ext cx="1006475" cy="1158875"/>
          </a:xfrm>
          <a:prstGeom prst="rect">
            <a:avLst/>
          </a:prstGeom>
          <a:noFill/>
          <a:ln w="9525">
            <a:noFill/>
            <a:miter lim="800000"/>
            <a:headEnd/>
            <a:tailEnd/>
          </a:ln>
        </p:spPr>
      </p:pic>
      <p:pic>
        <p:nvPicPr>
          <p:cNvPr id="4101" name="图片 62"/>
          <p:cNvPicPr>
            <a:picLocks noChangeAspect="1" noChangeArrowheads="1"/>
          </p:cNvPicPr>
          <p:nvPr/>
        </p:nvPicPr>
        <p:blipFill>
          <a:blip r:embed="rId27" cstate="print"/>
          <a:srcRect/>
          <a:stretch>
            <a:fillRect/>
          </a:stretch>
        </p:blipFill>
        <p:spPr bwMode="auto">
          <a:xfrm>
            <a:off x="10240963" y="2327275"/>
            <a:ext cx="1841500" cy="2847975"/>
          </a:xfrm>
          <a:prstGeom prst="rect">
            <a:avLst/>
          </a:prstGeom>
          <a:noFill/>
          <a:ln w="9525">
            <a:noFill/>
            <a:miter lim="800000"/>
            <a:headEnd/>
            <a:tailEnd/>
          </a:ln>
        </p:spPr>
      </p:pic>
      <p:pic>
        <p:nvPicPr>
          <p:cNvPr id="4102" name="图片 64"/>
          <p:cNvPicPr>
            <a:picLocks noChangeAspect="1" noChangeArrowheads="1"/>
          </p:cNvPicPr>
          <p:nvPr/>
        </p:nvPicPr>
        <p:blipFill>
          <a:blip r:embed="rId28" cstate="print">
            <a:clrChange>
              <a:clrFrom>
                <a:srgbClr val="686869"/>
              </a:clrFrom>
              <a:clrTo>
                <a:srgbClr val="686869">
                  <a:alpha val="0"/>
                </a:srgbClr>
              </a:clrTo>
            </a:clrChange>
          </a:blip>
          <a:srcRect/>
          <a:stretch>
            <a:fillRect/>
          </a:stretch>
        </p:blipFill>
        <p:spPr bwMode="auto">
          <a:xfrm rot="173766">
            <a:off x="8759825" y="4362450"/>
            <a:ext cx="2489200" cy="1644650"/>
          </a:xfrm>
          <a:prstGeom prst="rect">
            <a:avLst/>
          </a:prstGeom>
          <a:noFill/>
          <a:ln w="9525">
            <a:noFill/>
            <a:miter lim="800000"/>
            <a:headEnd/>
            <a:tailEnd/>
          </a:ln>
        </p:spPr>
      </p:pic>
      <p:pic>
        <p:nvPicPr>
          <p:cNvPr id="4103" name="图片 66"/>
          <p:cNvPicPr>
            <a:picLocks noChangeAspect="1" noChangeArrowheads="1"/>
          </p:cNvPicPr>
          <p:nvPr/>
        </p:nvPicPr>
        <p:blipFill>
          <a:blip r:embed="rId29" cstate="print">
            <a:clrChange>
              <a:clrFrom>
                <a:srgbClr val="D6D8DA"/>
              </a:clrFrom>
              <a:clrTo>
                <a:srgbClr val="D6D8DA">
                  <a:alpha val="0"/>
                </a:srgbClr>
              </a:clrTo>
            </a:clrChange>
          </a:blip>
          <a:srcRect/>
          <a:stretch>
            <a:fillRect/>
          </a:stretch>
        </p:blipFill>
        <p:spPr bwMode="auto">
          <a:xfrm>
            <a:off x="-57150" y="1787525"/>
            <a:ext cx="2474913" cy="2333625"/>
          </a:xfrm>
          <a:prstGeom prst="rect">
            <a:avLst/>
          </a:prstGeom>
          <a:noFill/>
          <a:ln w="9525">
            <a:noFill/>
            <a:miter lim="800000"/>
            <a:headEnd/>
            <a:tailEnd/>
          </a:ln>
        </p:spPr>
      </p:pic>
    </p:spTree>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2pPr>
      <a:lvl3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3pPr>
      <a:lvl4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4pPr>
      <a:lvl5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5pPr>
      <a:lvl6pPr marL="4572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6pPr>
      <a:lvl7pPr marL="9144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7pPr>
      <a:lvl8pPr marL="13716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8pPr>
      <a:lvl9pPr marL="18288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title" idx="4294967295"/>
          </p:nvPr>
        </p:nvSpPr>
        <p:spPr bwMode="auto">
          <a:xfrm>
            <a:off x="609600" y="274638"/>
            <a:ext cx="10972800" cy="1143000"/>
          </a:xfrm>
          <a:prstGeom prst="rect">
            <a:avLst/>
          </a:prstGeom>
          <a:noFill/>
          <a:ln w="9525">
            <a:noFill/>
            <a:miter lim="800000"/>
          </a:ln>
        </p:spPr>
        <p:txBody>
          <a:bodyPr vert="horz" wrap="square" lIns="91440" tIns="45720" rIns="91440" bIns="45720" numCol="1" anchor="ctr" anchorCtr="0" compatLnSpc="1"/>
          <a:lstStyle/>
          <a:p>
            <a:pPr lvl="0"/>
            <a:r>
              <a:rPr lang="zh-CN" altLang="zh-CN">
                <a:sym typeface="Arial" panose="020B0604020202020204" pitchFamily="34" charset="0"/>
              </a:rPr>
              <a:t>单击此处编辑母版标题样式</a:t>
            </a:r>
            <a:endParaRPr lang="zh-CN" altLang="zh-CN">
              <a:sym typeface="Arial" panose="020B0604020202020204" pitchFamily="34" charset="0"/>
            </a:endParaRPr>
          </a:p>
        </p:txBody>
      </p:sp>
      <p:sp>
        <p:nvSpPr>
          <p:cNvPr id="5123" name="Rectangle 3"/>
          <p:cNvSpPr>
            <a:spLocks noGrp="1" noChangeArrowheads="1"/>
          </p:cNvSpPr>
          <p:nvPr>
            <p:ph type="body" idx="1"/>
          </p:nvPr>
        </p:nvSpPr>
        <p:spPr bwMode="auto">
          <a:xfrm>
            <a:off x="609600" y="1600200"/>
            <a:ext cx="10972800" cy="4525963"/>
          </a:xfrm>
          <a:prstGeom prst="rect">
            <a:avLst/>
          </a:prstGeom>
          <a:noFill/>
          <a:ln w="9525">
            <a:noFill/>
            <a:miter lim="800000"/>
          </a:ln>
        </p:spPr>
        <p:txBody>
          <a:bodyPr vert="horz" wrap="square" lIns="91440" tIns="45720" rIns="91440" bIns="45720" numCol="1" anchor="t" anchorCtr="0" compatLnSpc="1"/>
          <a:lstStyle/>
          <a:p>
            <a:pPr lvl="0"/>
            <a:r>
              <a:rPr lang="zh-CN" altLang="zh-CN">
                <a:sym typeface="Arial" panose="020B0604020202020204" pitchFamily="34" charset="0"/>
              </a:rPr>
              <a:t>单击此处编辑母版文本样式</a:t>
            </a:r>
            <a:endParaRPr lang="zh-CN" altLang="zh-CN">
              <a:sym typeface="Arial" panose="020B0604020202020204" pitchFamily="34" charset="0"/>
            </a:endParaRPr>
          </a:p>
          <a:p>
            <a:pPr lvl="1"/>
            <a:r>
              <a:rPr lang="zh-CN" altLang="zh-CN">
                <a:sym typeface="Arial" panose="020B0604020202020204" pitchFamily="34" charset="0"/>
              </a:rPr>
              <a:t>第二级</a:t>
            </a:r>
            <a:endParaRPr lang="zh-CN" altLang="zh-CN">
              <a:sym typeface="Arial" panose="020B0604020202020204" pitchFamily="34" charset="0"/>
            </a:endParaRPr>
          </a:p>
          <a:p>
            <a:pPr lvl="2"/>
            <a:r>
              <a:rPr lang="zh-CN" altLang="zh-CN">
                <a:sym typeface="Arial" panose="020B0604020202020204" pitchFamily="34" charset="0"/>
              </a:rPr>
              <a:t>第三级</a:t>
            </a:r>
            <a:endParaRPr lang="zh-CN" altLang="zh-CN">
              <a:sym typeface="Arial" panose="020B0604020202020204" pitchFamily="34" charset="0"/>
            </a:endParaRPr>
          </a:p>
          <a:p>
            <a:pPr lvl="3"/>
            <a:r>
              <a:rPr lang="zh-CN" altLang="zh-CN">
                <a:sym typeface="Arial" panose="020B0604020202020204" pitchFamily="34" charset="0"/>
              </a:rPr>
              <a:t>第四级</a:t>
            </a:r>
            <a:endParaRPr lang="zh-CN" altLang="zh-CN">
              <a:sym typeface="Arial" panose="020B0604020202020204" pitchFamily="34" charset="0"/>
            </a:endParaRPr>
          </a:p>
          <a:p>
            <a:pPr lvl="4"/>
            <a:r>
              <a:rPr lang="zh-CN" altLang="zh-CN">
                <a:sym typeface="Arial" panose="020B0604020202020204" pitchFamily="34" charset="0"/>
              </a:rPr>
              <a:t>第五级</a:t>
            </a:r>
            <a:endParaRPr lang="zh-CN" altLang="zh-CN">
              <a:sym typeface="Arial" panose="020B0604020202020204" pitchFamily="34" charset="0"/>
            </a:endParaRPr>
          </a:p>
        </p:txBody>
      </p:sp>
      <p:sp>
        <p:nvSpPr>
          <p:cNvPr id="1028" name="Rectangle 4"/>
          <p:cNvSpPr>
            <a:spLocks noGrp="1" noChangeArrowheads="1"/>
          </p:cNvSpPr>
          <p:nvPr>
            <p:ph type="dt" sz="half" idx="2"/>
          </p:nvPr>
        </p:nvSpPr>
        <p:spPr bwMode="auto">
          <a:xfrm>
            <a:off x="609600" y="6245225"/>
            <a:ext cx="2844800" cy="476250"/>
          </a:xfrm>
          <a:prstGeom prst="rect">
            <a:avLst/>
          </a:prstGeom>
          <a:noFill/>
          <a:ln>
            <a:noFill/>
          </a:ln>
        </p:spPr>
        <p:txBody>
          <a:bodyPr vert="horz" wrap="square" lIns="91440" tIns="45720" rIns="91440" bIns="45720" numCol="1" anchor="t" anchorCtr="0" compatLnSpc="1"/>
          <a:lstStyle>
            <a:lvl1pPr eaLnBrk="1" hangingPunct="1">
              <a:buFont typeface="Arial" panose="020B0604020202020204" pitchFamily="34" charset="0"/>
              <a:buNone/>
              <a:defRPr sz="1400">
                <a:solidFill>
                  <a:srgbClr val="000000"/>
                </a:solidFill>
              </a:defRPr>
            </a:lvl1pPr>
          </a:lstStyle>
          <a:p>
            <a:pPr>
              <a:defRPr/>
            </a:pPr>
            <a:fld id="{CE73C489-B42E-4B36-9215-D1AE0E4B8A21}" type="datetime1">
              <a:rPr lang="zh-CN" altLang="en-US"/>
            </a:fld>
            <a:endParaRPr lang="en-US" altLang="zh-CN" sz="1800"/>
          </a:p>
        </p:txBody>
      </p:sp>
      <p:sp>
        <p:nvSpPr>
          <p:cNvPr id="1029" name="Rectangle 5"/>
          <p:cNvSpPr>
            <a:spLocks noGrp="1" noChangeArrowheads="1"/>
          </p:cNvSpPr>
          <p:nvPr>
            <p:ph type="ftr" sz="quarter" idx="3"/>
          </p:nvPr>
        </p:nvSpPr>
        <p:spPr bwMode="auto">
          <a:xfrm>
            <a:off x="4165600" y="6245225"/>
            <a:ext cx="3860800" cy="476250"/>
          </a:xfrm>
          <a:prstGeom prst="rect">
            <a:avLst/>
          </a:prstGeom>
          <a:noFill/>
          <a:ln>
            <a:noFill/>
          </a:ln>
        </p:spPr>
        <p:txBody>
          <a:bodyPr vert="horz" wrap="square" lIns="91440" tIns="45720" rIns="91440" bIns="45720" numCol="1" anchor="t" anchorCtr="0" compatLnSpc="1"/>
          <a:lstStyle>
            <a:lvl1pPr algn="ctr" eaLnBrk="1" hangingPunct="1">
              <a:buFont typeface="Arial" panose="020B0604020202020204" pitchFamily="34" charset="0"/>
              <a:buNone/>
              <a:defRPr sz="1400">
                <a:solidFill>
                  <a:srgbClr val="000000"/>
                </a:solidFill>
              </a:defRPr>
            </a:lvl1pPr>
          </a:lstStyle>
          <a:p>
            <a:pPr>
              <a:defRPr/>
            </a:pPr>
            <a:endParaRPr lang="zh-CN" altLang="zh-CN"/>
          </a:p>
        </p:txBody>
      </p:sp>
      <p:sp>
        <p:nvSpPr>
          <p:cNvPr id="1030" name="Rectangle 6"/>
          <p:cNvSpPr>
            <a:spLocks noGrp="1" noChangeArrowheads="1"/>
          </p:cNvSpPr>
          <p:nvPr>
            <p:ph type="sldNum" sz="quarter" idx="4"/>
          </p:nvPr>
        </p:nvSpPr>
        <p:spPr bwMode="auto">
          <a:xfrm>
            <a:off x="8737600" y="6245225"/>
            <a:ext cx="2844800" cy="476250"/>
          </a:xfrm>
          <a:prstGeom prst="rect">
            <a:avLst/>
          </a:prstGeom>
          <a:noFill/>
          <a:ln>
            <a:noFill/>
          </a:ln>
        </p:spPr>
        <p:txBody>
          <a:bodyPr vert="horz" wrap="square" lIns="91440" tIns="45720" rIns="91440" bIns="45720" numCol="1" anchor="t" anchorCtr="0" compatLnSpc="1"/>
          <a:lstStyle>
            <a:lvl1pPr algn="r" eaLnBrk="1" hangingPunct="1">
              <a:buFont typeface="Arial" panose="020B0604020202020204" pitchFamily="34" charset="0"/>
              <a:buNone/>
              <a:defRPr sz="1400">
                <a:solidFill>
                  <a:srgbClr val="000000"/>
                </a:solidFill>
              </a:defRPr>
            </a:lvl1pPr>
          </a:lstStyle>
          <a:p>
            <a:pPr>
              <a:defRPr/>
            </a:pPr>
            <a:fld id="{A18683EA-BF5A-4072-9F2E-EB405C942411}" type="slidenum">
              <a:rPr lang="zh-CN" altLang="en-US"/>
            </a:fld>
            <a:endParaRPr lang="en-US" altLang="zh-CN" sz="1800"/>
          </a:p>
        </p:txBody>
      </p:sp>
    </p:spTree>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 id="2147483708" r:id="rId12"/>
  </p:sldLayoutIdLst>
  <p:transition spd="slow"/>
  <p:hf sldNum="0" hdr="0" ftr="0"/>
  <p:txStyles>
    <p:titleStyle>
      <a:lvl1pPr algn="ctr" rtl="0" eaLnBrk="0" fontAlgn="base" hangingPunct="0">
        <a:spcBef>
          <a:spcPct val="0"/>
        </a:spcBef>
        <a:spcAft>
          <a:spcPct val="0"/>
        </a:spcAft>
        <a:defRPr sz="4400" kern="1200">
          <a:solidFill>
            <a:schemeClr val="tx2"/>
          </a:solidFill>
          <a:latin typeface="+mj-lt"/>
          <a:ea typeface="+mj-ea"/>
          <a:cs typeface="+mj-cs"/>
          <a:sym typeface="Arial" panose="020B0604020202020204" pitchFamily="34" charset="0"/>
        </a:defRPr>
      </a:lvl1pPr>
      <a:lvl2pPr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sym typeface="Arial" panose="020B0604020202020204" pitchFamily="34" charset="0"/>
        </a:defRPr>
      </a:lvl2pPr>
      <a:lvl3pPr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sym typeface="Arial" panose="020B0604020202020204" pitchFamily="34" charset="0"/>
        </a:defRPr>
      </a:lvl3pPr>
      <a:lvl4pPr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sym typeface="Arial" panose="020B0604020202020204" pitchFamily="34" charset="0"/>
        </a:defRPr>
      </a:lvl4pPr>
      <a:lvl5pPr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sym typeface="Arial" panose="020B0604020202020204" pitchFamily="34" charset="0"/>
        </a:defRPr>
      </a:lvl5pPr>
      <a:lvl6pPr marL="457200"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sym typeface="Arial" panose="020B0604020202020204" pitchFamily="34" charset="0"/>
        </a:defRPr>
      </a:lvl6pPr>
      <a:lvl7pPr marL="914400"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sym typeface="Arial" panose="020B0604020202020204" pitchFamily="34" charset="0"/>
        </a:defRPr>
      </a:lvl7pPr>
      <a:lvl8pPr marL="1371600"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sym typeface="Arial" panose="020B0604020202020204" pitchFamily="34" charset="0"/>
        </a:defRPr>
      </a:lvl8pPr>
      <a:lvl9pPr marL="1828800" algn="ctr" rtl="0" eaLnBrk="0" fontAlgn="base" hangingPunct="0">
        <a:spcBef>
          <a:spcPct val="0"/>
        </a:spcBef>
        <a:spcAft>
          <a:spcPct val="0"/>
        </a:spcAft>
        <a:defRPr sz="4400">
          <a:solidFill>
            <a:schemeClr val="tx2"/>
          </a:solidFill>
          <a:latin typeface="Arial" panose="020B0604020202020204" pitchFamily="34" charset="0"/>
          <a:ea typeface="SimSun" panose="02010600030101010101" pitchFamily="2" charset="-122"/>
          <a:sym typeface="Arial" panose="020B0604020202020204" pitchFamily="34" charset="0"/>
        </a:defRPr>
      </a:lvl9pPr>
    </p:titleStyle>
    <p:bodyStyle>
      <a:lvl1pPr marL="342900" indent="-342900" algn="l" defTabSz="0" rtl="0" eaLnBrk="0" fontAlgn="base" hangingPunct="0">
        <a:spcBef>
          <a:spcPct val="20000"/>
        </a:spcBef>
        <a:spcAft>
          <a:spcPct val="0"/>
        </a:spcAft>
        <a:buChar char="•"/>
        <a:defRPr sz="3200" kern="1200">
          <a:solidFill>
            <a:schemeClr val="tx1"/>
          </a:solidFill>
          <a:latin typeface="+mn-lt"/>
          <a:ea typeface="+mn-ea"/>
          <a:cs typeface="+mn-cs"/>
          <a:sym typeface="Arial" panose="020B0604020202020204" pitchFamily="34" charset="0"/>
        </a:defRPr>
      </a:lvl1pPr>
      <a:lvl2pPr marL="742950" indent="-285750" algn="l" defTabSz="0" rtl="0" eaLnBrk="0" fontAlgn="base" hangingPunct="0">
        <a:spcBef>
          <a:spcPct val="20000"/>
        </a:spcBef>
        <a:spcAft>
          <a:spcPct val="0"/>
        </a:spcAft>
        <a:buChar char="–"/>
        <a:defRPr sz="2800" kern="1200">
          <a:solidFill>
            <a:schemeClr val="tx1"/>
          </a:solidFill>
          <a:latin typeface="+mn-lt"/>
          <a:ea typeface="+mn-ea"/>
          <a:cs typeface="+mn-cs"/>
          <a:sym typeface="Arial" panose="020B0604020202020204" pitchFamily="34" charset="0"/>
        </a:defRPr>
      </a:lvl2pPr>
      <a:lvl3pPr marL="1143000" indent="-228600" algn="l" defTabSz="0" rtl="0" eaLnBrk="0" fontAlgn="base" hangingPunct="0">
        <a:spcBef>
          <a:spcPct val="20000"/>
        </a:spcBef>
        <a:spcAft>
          <a:spcPct val="0"/>
        </a:spcAft>
        <a:buChar char="•"/>
        <a:defRPr sz="2400" kern="1200">
          <a:solidFill>
            <a:schemeClr val="tx1"/>
          </a:solidFill>
          <a:latin typeface="+mn-lt"/>
          <a:ea typeface="+mn-ea"/>
          <a:cs typeface="+mn-cs"/>
          <a:sym typeface="Arial" panose="020B0604020202020204" pitchFamily="34" charset="0"/>
        </a:defRPr>
      </a:lvl3pPr>
      <a:lvl4pPr marL="1600200" indent="-228600" algn="l" defTabSz="0" rtl="0" eaLnBrk="0" fontAlgn="base" hangingPunct="0">
        <a:spcBef>
          <a:spcPct val="20000"/>
        </a:spcBef>
        <a:spcAft>
          <a:spcPct val="0"/>
        </a:spcAft>
        <a:buChar char="–"/>
        <a:defRPr sz="2000" kern="1200">
          <a:solidFill>
            <a:schemeClr val="tx1"/>
          </a:solidFill>
          <a:latin typeface="+mn-lt"/>
          <a:ea typeface="+mn-ea"/>
          <a:cs typeface="+mn-cs"/>
          <a:sym typeface="Arial" panose="020B0604020202020204" pitchFamily="34" charset="0"/>
        </a:defRPr>
      </a:lvl4pPr>
      <a:lvl5pPr marL="2057400" indent="-228600" algn="l" defTabSz="0" rtl="0" eaLnBrk="0" fontAlgn="base" hangingPunct="0">
        <a:spcBef>
          <a:spcPct val="20000"/>
        </a:spcBef>
        <a:spcAft>
          <a:spcPct val="0"/>
        </a:spcAft>
        <a:buChar char="»"/>
        <a:defRPr sz="2000" kern="1200">
          <a:solidFill>
            <a:schemeClr val="tx1"/>
          </a:solidFill>
          <a:latin typeface="+mn-lt"/>
          <a:ea typeface="+mn-ea"/>
          <a:cs typeface="+mn-cs"/>
          <a:sym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146" name="Title Placeholder 1"/>
          <p:cNvSpPr>
            <a:spLocks noGrp="1"/>
          </p:cNvSpPr>
          <p:nvPr>
            <p:ph type="title"/>
          </p:nvPr>
        </p:nvSpPr>
        <p:spPr bwMode="auto">
          <a:xfrm>
            <a:off x="838200" y="365125"/>
            <a:ext cx="10515600" cy="1325563"/>
          </a:xfrm>
          <a:prstGeom prst="rect">
            <a:avLst/>
          </a:prstGeom>
          <a:noFill/>
          <a:ln w="9525">
            <a:noFill/>
            <a:miter lim="800000"/>
          </a:ln>
        </p:spPr>
        <p:txBody>
          <a:bodyPr vert="horz" wrap="square" lIns="91440" tIns="45720" rIns="91440" bIns="45720" numCol="1" anchor="ctr" anchorCtr="0" compatLnSpc="1"/>
          <a:lstStyle/>
          <a:p>
            <a:pPr lvl="0"/>
            <a:r>
              <a:rPr lang="zh-CN" altLang="en-US"/>
              <a:t>单击此处编辑母版标题样式</a:t>
            </a:r>
            <a:endParaRPr lang="en-US"/>
          </a:p>
        </p:txBody>
      </p:sp>
      <p:sp>
        <p:nvSpPr>
          <p:cNvPr id="6147" name="Text Placeholder 2"/>
          <p:cNvSpPr>
            <a:spLocks noGrp="1"/>
          </p:cNvSpPr>
          <p:nvPr>
            <p:ph type="body" idx="1"/>
          </p:nvPr>
        </p:nvSpPr>
        <p:spPr bwMode="auto">
          <a:xfrm>
            <a:off x="838200" y="1825625"/>
            <a:ext cx="10515600" cy="4351338"/>
          </a:xfrm>
          <a:prstGeom prst="rect">
            <a:avLst/>
          </a:prstGeom>
          <a:noFill/>
          <a:ln w="9525">
            <a:noFill/>
            <a:miter lim="800000"/>
          </a:ln>
        </p:spPr>
        <p:txBody>
          <a:bodyPr vert="horz" wrap="square" lIns="91440" tIns="45720" rIns="91440" bIns="45720" numCol="1" anchor="t" anchorCtr="0" compatLnSpc="1"/>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0" hangingPunct="0">
              <a:defRPr sz="1200">
                <a:solidFill>
                  <a:schemeClr val="tx1">
                    <a:tint val="75000"/>
                  </a:schemeClr>
                </a:solidFill>
              </a:defRPr>
            </a:lvl1pPr>
          </a:lstStyle>
          <a:p>
            <a:pPr>
              <a:defRPr/>
            </a:pPr>
            <a:fld id="{9DC7F715-DCC3-4E10-A7A8-1E1C819EB16F}" type="datetime1">
              <a:rPr lang="zh-CN" altLang="en-US"/>
            </a:fld>
            <a:endParaRPr lang="en-US" altLang="zh-CN"/>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0" hangingPunct="0">
              <a:defRPr sz="1200">
                <a:solidFill>
                  <a:schemeClr val="tx1">
                    <a:tint val="75000"/>
                  </a:schemeClr>
                </a:solidFill>
              </a:defRPr>
            </a:lvl1pPr>
          </a:lstStyle>
          <a:p>
            <a:pPr>
              <a:defRPr/>
            </a:pPr>
            <a:endParaRPr lang="en-US" altLang="zh-CN"/>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0" hangingPunct="0">
              <a:defRPr sz="1200">
                <a:solidFill>
                  <a:schemeClr val="tx1">
                    <a:tint val="75000"/>
                  </a:schemeClr>
                </a:solidFill>
              </a:defRPr>
            </a:lvl1pPr>
          </a:lstStyle>
          <a:p>
            <a:pPr>
              <a:defRPr/>
            </a:pPr>
            <a:fld id="{7D5374EC-C5BF-473E-9C2D-2E1FDAB0A70D}" type="slidenum">
              <a:rPr lang="zh-CN" altLang="en-US"/>
            </a:fld>
            <a:endParaRPr lang="en-US" altLang="zh-CN"/>
          </a:p>
        </p:txBody>
      </p:sp>
    </p:spTree>
  </p:cSld>
  <p:clrMap bg1="lt1" tx1="dk1" bg2="lt2" tx2="dk2" accent1="accent1" accent2="accent2" accent3="accent3" accent4="accent4" accent5="accent5" accent6="accent6" hlink="hlink" folHlink="folHlink"/>
  <p:sldLayoutIdLst>
    <p:sldLayoutId id="2147483710" r:id="rId1"/>
    <p:sldLayoutId id="2147483711" r:id="rId2"/>
    <p:sldLayoutId id="2147483712" r:id="rId3"/>
    <p:sldLayoutId id="2147483713" r:id="rId4"/>
    <p:sldLayoutId id="2147483714" r:id="rId5"/>
    <p:sldLayoutId id="2147483715" r:id="rId6"/>
    <p:sldLayoutId id="2147483716" r:id="rId7"/>
    <p:sldLayoutId id="2147483717" r:id="rId8"/>
    <p:sldLayoutId id="2147483718" r:id="rId9"/>
    <p:sldLayoutId id="2147483719" r:id="rId10"/>
    <p:sldLayoutId id="2147483720" r:id="rId11"/>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2pPr>
      <a:lvl3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3pPr>
      <a:lvl4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4pPr>
      <a:lvl5pPr algn="l" rtl="0" eaLnBrk="0" fontAlgn="base" hangingPunct="0">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5pPr>
      <a:lvl6pPr marL="4572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6pPr>
      <a:lvl7pPr marL="9144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7pPr>
      <a:lvl8pPr marL="13716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8pPr>
      <a:lvl9pPr marL="1828800" algn="l" rtl="0" fontAlgn="base">
        <a:lnSpc>
          <a:spcPct val="90000"/>
        </a:lnSpc>
        <a:spcBef>
          <a:spcPct val="0"/>
        </a:spcBef>
        <a:spcAft>
          <a:spcPct val="0"/>
        </a:spcAft>
        <a:defRPr sz="4400">
          <a:solidFill>
            <a:schemeClr val="tx1"/>
          </a:solidFill>
          <a:latin typeface="Calibri Light" panose="020F0302020204030204"/>
          <a:ea typeface="SimSun" panose="02010600030101010101" pitchFamily="2" charset="-122"/>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slideLayout" Target="../slideLayouts/slideLayout57.xml"/><Relationship Id="rId1" Type="http://schemas.openxmlformats.org/officeDocument/2006/relationships/image" Target="../media/image28.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63.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63.xml"/><Relationship Id="rId1" Type="http://schemas.openxmlformats.org/officeDocument/2006/relationships/image" Target="../media/image29.jpeg"/></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63.xml"/><Relationship Id="rId1" Type="http://schemas.openxmlformats.org/officeDocument/2006/relationships/image" Target="../media/image29.jpe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3.xml"/></Relationships>
</file>

<file path=ppt/slides/_rels/slide6.xml.rels><?xml version="1.0" encoding="UTF-8" standalone="yes"?>
<Relationships xmlns="http://schemas.openxmlformats.org/package/2006/relationships"><Relationship Id="rId8" Type="http://schemas.openxmlformats.org/officeDocument/2006/relationships/notesSlide" Target="../notesSlides/notesSlide5.xml"/><Relationship Id="rId7" Type="http://schemas.openxmlformats.org/officeDocument/2006/relationships/slideLayout" Target="../slideLayouts/slideLayout63.xml"/><Relationship Id="rId6" Type="http://schemas.openxmlformats.org/officeDocument/2006/relationships/image" Target="../media/image35.jpeg"/><Relationship Id="rId5" Type="http://schemas.openxmlformats.org/officeDocument/2006/relationships/image" Target="../media/image34.jpeg"/><Relationship Id="rId4" Type="http://schemas.openxmlformats.org/officeDocument/2006/relationships/image" Target="../media/image33.jpeg"/><Relationship Id="rId3" Type="http://schemas.openxmlformats.org/officeDocument/2006/relationships/image" Target="../media/image32.jpeg"/><Relationship Id="rId2" Type="http://schemas.openxmlformats.org/officeDocument/2006/relationships/image" Target="../media/image31.jpeg"/><Relationship Id="rId1" Type="http://schemas.openxmlformats.org/officeDocument/2006/relationships/image" Target="../media/image30.jpe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63.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36.jpeg"/></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36.jpeg"/></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37.jpeg"/></Relationships>
</file>

<file path=ppt/slides/_rels/slide24.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37.jpeg"/></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38.jpeg"/></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38.jpe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63.xml"/><Relationship Id="rId2" Type="http://schemas.openxmlformats.org/officeDocument/2006/relationships/themeOverride" Target="../theme/themeOverride1.xml"/><Relationship Id="rId1" Type="http://schemas.openxmlformats.org/officeDocument/2006/relationships/image" Target="../media/image39.jpeg"/></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40.jpeg"/></Relationships>
</file>

<file path=ppt/slides/_rels/slide30.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41.jpeg"/></Relationships>
</file>

<file path=ppt/slides/_rels/slide31.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42.jpe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6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35.xml.rels><?xml version="1.0" encoding="UTF-8" standalone="yes"?>
<Relationships xmlns="http://schemas.openxmlformats.org/package/2006/relationships"><Relationship Id="rId2" Type="http://schemas.openxmlformats.org/officeDocument/2006/relationships/slideLayout" Target="../slideLayouts/slideLayout57.xml"/><Relationship Id="rId1" Type="http://schemas.openxmlformats.org/officeDocument/2006/relationships/image" Target="../media/image28.pn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3.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63.xml"/><Relationship Id="rId1" Type="http://schemas.openxmlformats.org/officeDocument/2006/relationships/image" Target="../media/image29.jpeg"/></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63.xml"/><Relationship Id="rId1" Type="http://schemas.openxmlformats.org/officeDocument/2006/relationships/image" Target="../media/image29.jpe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63.xml"/></Relationships>
</file>

<file path=ppt/slides/_rels/slide40.xml.rels><?xml version="1.0" encoding="UTF-8" standalone="yes"?>
<Relationships xmlns="http://schemas.openxmlformats.org/package/2006/relationships"><Relationship Id="rId8" Type="http://schemas.openxmlformats.org/officeDocument/2006/relationships/notesSlide" Target="../notesSlides/notesSlide25.xml"/><Relationship Id="rId7" Type="http://schemas.openxmlformats.org/officeDocument/2006/relationships/slideLayout" Target="../slideLayouts/slideLayout63.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 Id="rId3" Type="http://schemas.openxmlformats.org/officeDocument/2006/relationships/image" Target="../media/image45.jpeg"/><Relationship Id="rId2" Type="http://schemas.openxmlformats.org/officeDocument/2006/relationships/image" Target="../media/image44.jpeg"/><Relationship Id="rId1" Type="http://schemas.openxmlformats.org/officeDocument/2006/relationships/image" Target="../media/image43.jpe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6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6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6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6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6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6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6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6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6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6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6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63.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49.jpeg"/></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49.jpeg"/></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50.jpeg"/></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50.jpeg"/></Relationships>
</file>

<file path=ppt/slides/_rels/slide62.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51.jpeg"/></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51.jpe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52.jpeg"/></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53.jpeg"/></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54.jpeg"/></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63.xml"/><Relationship Id="rId1" Type="http://schemas.openxmlformats.org/officeDocument/2006/relationships/image" Target="../media/image55.jpe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6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74.xml.rels><?xml version="1.0" encoding="UTF-8" standalone="yes"?>
<Relationships xmlns="http://schemas.openxmlformats.org/package/2006/relationships"><Relationship Id="rId2" Type="http://schemas.openxmlformats.org/officeDocument/2006/relationships/slideLayout" Target="../slideLayouts/slideLayout58.xml"/><Relationship Id="rId1" Type="http://schemas.openxmlformats.org/officeDocument/2006/relationships/image" Target="../media/image56.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1360488" y="447675"/>
            <a:ext cx="9144000" cy="2387600"/>
          </a:xfrm>
        </p:spPr>
        <p:txBody>
          <a:bodyPr/>
          <a:lstStyle/>
          <a:p>
            <a:pPr>
              <a:lnSpc>
                <a:spcPct val="120000"/>
              </a:lnSpc>
              <a:defRPr/>
            </a:pPr>
            <a:r>
              <a:rPr lang="zh-CN" altLang="en-US" sz="4000" dirty="0">
                <a:solidFill>
                  <a:schemeClr val="tx1">
                    <a:lumMod val="50000"/>
                  </a:schemeClr>
                </a:solidFill>
                <a:latin typeface="Microsoft YaHei" panose="020B0503020204020204" pitchFamily="34" charset="-122"/>
                <a:ea typeface="Microsoft YaHei" panose="020B0503020204020204" pitchFamily="34" charset="-122"/>
                <a:cs typeface="+mn-cs"/>
              </a:rPr>
              <a:t>第</a:t>
            </a:r>
            <a:r>
              <a:rPr lang="en-US" altLang="zh-CN" sz="4000" dirty="0">
                <a:solidFill>
                  <a:schemeClr val="tx1">
                    <a:lumMod val="50000"/>
                  </a:schemeClr>
                </a:solidFill>
                <a:latin typeface="Microsoft YaHei" panose="020B0503020204020204" pitchFamily="34" charset="-122"/>
                <a:ea typeface="Microsoft YaHei" panose="020B0503020204020204" pitchFamily="34" charset="-122"/>
                <a:cs typeface="+mn-cs"/>
              </a:rPr>
              <a:t> 13 </a:t>
            </a:r>
            <a:r>
              <a:rPr lang="zh-CN" altLang="en-US" sz="4000" dirty="0">
                <a:solidFill>
                  <a:schemeClr val="tx1">
                    <a:lumMod val="50000"/>
                  </a:schemeClr>
                </a:solidFill>
                <a:latin typeface="Microsoft YaHei" panose="020B0503020204020204" pitchFamily="34" charset="-122"/>
                <a:ea typeface="Microsoft YaHei" panose="020B0503020204020204" pitchFamily="34" charset="-122"/>
                <a:cs typeface="+mn-cs"/>
              </a:rPr>
              <a:t>课</a:t>
            </a:r>
            <a:endParaRPr lang="zh-CN" altLang="en-US" sz="4000" dirty="0">
              <a:solidFill>
                <a:schemeClr val="tx1">
                  <a:lumMod val="50000"/>
                </a:schemeClr>
              </a:solidFill>
              <a:latin typeface="Microsoft YaHei" panose="020B0503020204020204" pitchFamily="34" charset="-122"/>
              <a:ea typeface="Microsoft YaHei" panose="020B0503020204020204" pitchFamily="34" charset="-122"/>
              <a:cs typeface="+mn-cs"/>
            </a:endParaRPr>
          </a:p>
        </p:txBody>
      </p:sp>
      <p:sp>
        <p:nvSpPr>
          <p:cNvPr id="63491" name="Rectangle 3"/>
          <p:cNvSpPr>
            <a:spLocks noGrp="1" noChangeArrowheads="1"/>
          </p:cNvSpPr>
          <p:nvPr>
            <p:ph type="subTitle" idx="1"/>
          </p:nvPr>
        </p:nvSpPr>
        <p:spPr>
          <a:xfrm>
            <a:off x="1471613" y="3330575"/>
            <a:ext cx="9144000" cy="1655763"/>
          </a:xfrm>
        </p:spPr>
        <p:txBody>
          <a:bodyPr/>
          <a:lstStyle/>
          <a:p>
            <a:pPr eaLnBrk="1" hangingPunct="1">
              <a:lnSpc>
                <a:spcPct val="70000"/>
              </a:lnSpc>
            </a:pPr>
            <a:r>
              <a:rPr lang="zh-CN" altLang="en-US" sz="5400" b="1">
                <a:solidFill>
                  <a:srgbClr val="000000"/>
                </a:solidFill>
                <a:latin typeface="楷体_GB2312" pitchFamily="49" charset="-122"/>
                <a:ea typeface="楷体_GB2312" pitchFamily="49" charset="-122"/>
              </a:rPr>
              <a:t>他在学做中国菜呢</a:t>
            </a:r>
            <a:endParaRPr lang="zh-CN" altLang="en-US" sz="5400" b="1">
              <a:solidFill>
                <a:srgbClr val="000000"/>
              </a:solidFill>
              <a:latin typeface="楷体_GB2312" pitchFamily="49" charset="-122"/>
              <a:ea typeface="楷体_GB2312" pitchFamily="49" charset="-122"/>
            </a:endParaRPr>
          </a:p>
        </p:txBody>
      </p:sp>
      <p:sp>
        <p:nvSpPr>
          <p:cNvPr id="4100" name="Text Box 4"/>
          <p:cNvSpPr txBox="1">
            <a:spLocks noChangeArrowheads="1"/>
          </p:cNvSpPr>
          <p:nvPr/>
        </p:nvSpPr>
        <p:spPr bwMode="auto">
          <a:xfrm>
            <a:off x="815975" y="1030288"/>
            <a:ext cx="3489325" cy="461962"/>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2400" b="1" dirty="0">
                <a:solidFill>
                  <a:srgbClr val="D09E00"/>
                </a:solidFill>
                <a:latin typeface="Microsoft YaHei" panose="020B0503020204020204" pitchFamily="34" charset="-122"/>
                <a:ea typeface="Microsoft YaHei" panose="020B0503020204020204" pitchFamily="34" charset="-122"/>
                <a:cs typeface="+mj-cs"/>
              </a:rPr>
              <a:t>《HSK标准教程》第</a:t>
            </a:r>
            <a:r>
              <a:rPr lang="en-US" altLang="zh-CN" sz="2400" b="1" dirty="0">
                <a:solidFill>
                  <a:srgbClr val="D09E00"/>
                </a:solidFill>
                <a:latin typeface="Microsoft YaHei" panose="020B0503020204020204" pitchFamily="34" charset="-122"/>
                <a:ea typeface="Microsoft YaHei" panose="020B0503020204020204" pitchFamily="34" charset="-122"/>
                <a:cs typeface="+mj-cs"/>
              </a:rPr>
              <a:t>1</a:t>
            </a:r>
            <a:r>
              <a:rPr lang="zh-CN" altLang="en-US" sz="2400" b="1" dirty="0">
                <a:solidFill>
                  <a:srgbClr val="D09E00"/>
                </a:solidFill>
                <a:latin typeface="Microsoft YaHei" panose="020B0503020204020204" pitchFamily="34" charset="-122"/>
                <a:ea typeface="Microsoft YaHei" panose="020B0503020204020204" pitchFamily="34" charset="-122"/>
                <a:cs typeface="+mj-cs"/>
              </a:rPr>
              <a:t>册</a:t>
            </a:r>
            <a:endParaRPr lang="zh-CN" altLang="en-US" sz="2400" b="1" dirty="0">
              <a:solidFill>
                <a:srgbClr val="D09E00"/>
              </a:solidFill>
              <a:latin typeface="Microsoft YaHei" panose="020B0503020204020204" pitchFamily="34" charset="-122"/>
              <a:ea typeface="Microsoft YaHei" panose="020B0503020204020204" pitchFamily="34" charset="-122"/>
              <a:cs typeface="+mj-cs"/>
            </a:endParaRPr>
          </a:p>
        </p:txBody>
      </p:sp>
      <p:pic>
        <p:nvPicPr>
          <p:cNvPr id="63493" name="Picture 2"/>
          <p:cNvPicPr>
            <a:picLocks noChangeAspect="1" noChangeArrowheads="1"/>
          </p:cNvPicPr>
          <p:nvPr/>
        </p:nvPicPr>
        <p:blipFill>
          <a:blip r:embed="rId1" cstate="print">
            <a:clrChange>
              <a:clrFrom>
                <a:srgbClr val="FDFDFD"/>
              </a:clrFrom>
              <a:clrTo>
                <a:srgbClr val="FDFDFD">
                  <a:alpha val="0"/>
                </a:srgbClr>
              </a:clrTo>
            </a:clrChange>
          </a:blip>
          <a:srcRect/>
          <a:stretch>
            <a:fillRect/>
          </a:stretch>
        </p:blipFill>
        <p:spPr bwMode="auto">
          <a:xfrm>
            <a:off x="333375" y="708025"/>
            <a:ext cx="754063" cy="812800"/>
          </a:xfrm>
          <a:prstGeom prst="rect">
            <a:avLst/>
          </a:prstGeom>
          <a:noFill/>
          <a:ln w="9525">
            <a:noFill/>
            <a:miter lim="800000"/>
            <a:headEnd/>
            <a:tailEnd/>
          </a:ln>
        </p:spPr>
      </p:pic>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514"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ln>
        </p:spPr>
      </p:cxnSp>
      <p:grpSp>
        <p:nvGrpSpPr>
          <p:cNvPr id="64515" name="组合 8"/>
          <p:cNvGrpSpPr/>
          <p:nvPr/>
        </p:nvGrpSpPr>
        <p:grpSpPr bwMode="auto">
          <a:xfrm>
            <a:off x="307975" y="6350"/>
            <a:ext cx="2568575" cy="646113"/>
            <a:chOff x="308629" y="6819"/>
            <a:chExt cx="2568221" cy="646331"/>
          </a:xfrm>
        </p:grpSpPr>
        <p:sp>
          <p:nvSpPr>
            <p:cNvPr id="3" name="Text Box 4"/>
            <p:cNvSpPr txBox="1">
              <a:spLocks noChangeArrowheads="1"/>
            </p:cNvSpPr>
            <p:nvPr/>
          </p:nvSpPr>
          <p:spPr bwMode="auto">
            <a:xfrm>
              <a:off x="329264" y="6819"/>
              <a:ext cx="2547586"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拼音</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Pinyin</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150"/>
              <a:ext cx="2568221"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8" name="TextBox 2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 </a:t>
            </a:r>
            <a:r>
              <a:rPr lang="zh-CN" altLang="en-US" sz="2800" b="1" dirty="0"/>
              <a:t>三音节词语的声调搭配（</a:t>
            </a:r>
            <a:r>
              <a:rPr lang="en-US" altLang="zh-CN" sz="2800" b="1" dirty="0"/>
              <a:t>2</a:t>
            </a:r>
            <a:r>
              <a:rPr lang="zh-CN" altLang="en-US" sz="2800" b="1" dirty="0"/>
              <a:t>）</a:t>
            </a:r>
            <a:r>
              <a:rPr lang="en-US" altLang="zh-CN" dirty="0">
                <a:latin typeface="+mn-ea"/>
                <a:ea typeface="+mn-ea"/>
              </a:rPr>
              <a:t>Tone Collocation in </a:t>
            </a:r>
            <a:r>
              <a:rPr lang="en-US" altLang="zh-CN" dirty="0" err="1">
                <a:latin typeface="+mn-ea"/>
                <a:ea typeface="+mn-ea"/>
              </a:rPr>
              <a:t>Trisyllabic</a:t>
            </a:r>
            <a:r>
              <a:rPr lang="en-US" altLang="zh-CN" dirty="0">
                <a:latin typeface="+mn-ea"/>
                <a:ea typeface="+mn-ea"/>
              </a:rPr>
              <a:t> Words(2)</a:t>
            </a:r>
            <a:endParaRPr lang="zh-CN" altLang="en-US" sz="2800" dirty="0">
              <a:latin typeface="+mn-ea"/>
              <a:ea typeface="+mn-ea"/>
            </a:endParaRPr>
          </a:p>
        </p:txBody>
      </p:sp>
      <p:graphicFrame>
        <p:nvGraphicFramePr>
          <p:cNvPr id="9" name="表格 8"/>
          <p:cNvGraphicFramePr>
            <a:graphicFrameLocks noGrp="1"/>
          </p:cNvGraphicFramePr>
          <p:nvPr/>
        </p:nvGraphicFramePr>
        <p:xfrm>
          <a:off x="1541463" y="1689100"/>
          <a:ext cx="9085262" cy="4632960"/>
        </p:xfrm>
        <a:graphic>
          <a:graphicData uri="http://schemas.openxmlformats.org/drawingml/2006/table">
            <a:tbl>
              <a:tblPr/>
              <a:tblGrid>
                <a:gridCol w="2084387"/>
                <a:gridCol w="2711450"/>
                <a:gridCol w="2286000"/>
                <a:gridCol w="2003425"/>
              </a:tblGrid>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2+1+1</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2+1+2</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2+1+3</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2+1+4</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yánjiūshēnɡ</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postgraduate</a:t>
                      </a:r>
                      <a:endParaRPr kumimoji="0" lang="zh-CN" altLang="en-US" sz="2000" b="0" i="0" u="none" strike="noStrike" cap="none" normalizeH="0" baseline="0" dirty="0">
                        <a:ln>
                          <a:noFill/>
                        </a:ln>
                        <a:solidFill>
                          <a:srgbClr val="C00000"/>
                        </a:solidFill>
                        <a:effectLst/>
                        <a:latin typeface="Tahoma" panose="020B0604030504040204" pitchFamily="34" charset="0"/>
                        <a:ea typeface="GB Pinyinok-D" panose="02010601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tán</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ɡānɡqín</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to play the piano </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lang="en-US" altLang="zh-CN" sz="2400" dirty="0"/>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túshūɡuǎn</a:t>
                      </a:r>
                      <a:r>
                        <a:rPr lang="en-US" altLang="zh-CN" sz="2400" dirty="0"/>
                        <a:t> </a:t>
                      </a:r>
                      <a:endPar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library</a:t>
                      </a:r>
                      <a:endParaRPr kumimoji="0" lang="zh-CN" altLang="en-US" sz="2000" b="0" i="0" u="none" strike="noStrike" cap="none" normalizeH="0" baseline="0" dirty="0">
                        <a:ln>
                          <a:noFill/>
                        </a:ln>
                        <a:solidFill>
                          <a:schemeClr val="tx1"/>
                        </a:solidFill>
                        <a:effectLst/>
                        <a:latin typeface="GB Pinyinok-D" panose="02010601030101010101" pitchFamily="2" charset="-122"/>
                        <a:ea typeface="GB Pinyinok-D" panose="02010601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wéishēnɡsù</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vitamin</a:t>
                      </a:r>
                      <a:r>
                        <a:rPr kumimoji="0" lang="en-US" altLang="zh-CN" sz="2000" b="0" i="0" u="none" strike="noStrike" cap="none" normalizeH="0" baseline="0" dirty="0">
                          <a:ln>
                            <a:noFill/>
                          </a:ln>
                          <a:solidFill>
                            <a:srgbClr val="C00000"/>
                          </a:solidFill>
                          <a:effectLst/>
                          <a:latin typeface="GB Pinyinok-D" panose="02010601030101010101" pitchFamily="2" charset="-122"/>
                          <a:ea typeface="GB Pinyinok-D" panose="02010601030101010101" pitchFamily="2" charset="-122"/>
                        </a:rPr>
                        <a:t> </a:t>
                      </a:r>
                      <a:endParaRPr kumimoji="0" lang="zh-CN" altLang="en-US" sz="2000" b="0" i="0" u="none" strike="noStrike" cap="none" normalizeH="0" baseline="0" dirty="0">
                        <a:ln>
                          <a:noFill/>
                        </a:ln>
                        <a:solidFill>
                          <a:srgbClr val="C00000"/>
                        </a:solidFill>
                        <a:effectLst/>
                        <a:latin typeface="GB Pinyinok-D" panose="02010601030101010101" pitchFamily="2" charset="-122"/>
                        <a:ea typeface="GB Pinyinok-D" panose="02010601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2+2+1</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2+2+2</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2+2+3</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2+2+4</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yínhánɡjiā</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banker</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Hánɡuó</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rén</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Korean(people) </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Hánɡuó</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yǔ</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Korean(language) </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rénmínbì</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RMB</a:t>
                      </a:r>
                      <a:endPar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2+3+1</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2+3+2</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2+3+3</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2+3+4</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yóuyǒnɡyī</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swimming suit</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yóuyǒnɡchí</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swimming pool</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yóuyǒnɡɡuǎn</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natatorium</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niúzǎikù</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jean</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2+3+1</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2+3+2</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2+3+3</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2+3+4</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r>
              <a:tr h="681038">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móshùshī</a:t>
                      </a:r>
                      <a:r>
                        <a:rPr lang="en-US" altLang="zh-CN" sz="2400" dirty="0"/>
                        <a:t> </a:t>
                      </a:r>
                      <a:endParaRPr lang="en-US" altLang="zh-CN" sz="2400" dirty="0"/>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magician</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fúwùyuán</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waiter, waitress</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bówùɡuǎn</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GB Pinyinok-D" panose="02010601030101010101" pitchFamily="2" charset="-122"/>
                          <a:cs typeface="Tahoma" panose="020B0604030504040204" pitchFamily="34" charset="0"/>
                        </a:rPr>
                        <a:t>museum</a:t>
                      </a:r>
                      <a:endParaRPr kumimoji="0" lang="zh-CN" altLang="en-US" sz="2000" b="0" i="0" u="none" strike="noStrike" cap="none" normalizeH="0" baseline="0" dirty="0">
                        <a:ln>
                          <a:noFill/>
                        </a:ln>
                        <a:solidFill>
                          <a:srgbClr val="C00000"/>
                        </a:solidFill>
                        <a:effectLst/>
                        <a:latin typeface="Tahoma" panose="020B0604030504040204" pitchFamily="34" charset="0"/>
                        <a:ea typeface="GB Pinyinok-D" panose="02010601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mínɡxìnpiàn</a:t>
                      </a:r>
                      <a:r>
                        <a:rPr kumimoji="0" lang="en-US" altLang="zh-CN" sz="2400" b="0" i="0" u="none" strike="noStrike" cap="none" normalizeH="0" baseline="0" dirty="0">
                          <a:ln>
                            <a:noFill/>
                          </a:ln>
                          <a:solidFill>
                            <a:schemeClr val="tx1"/>
                          </a:solidFill>
                          <a:effectLst/>
                          <a:latin typeface="GB Pinyinok-D" panose="02010601030101010101" pitchFamily="2" charset="-122"/>
                          <a:ea typeface="GB Pinyinok-D" panose="02010601030101010101" pitchFamily="2" charset="-122"/>
                        </a:rPr>
                        <a:t> </a:t>
                      </a:r>
                      <a:endParaRPr kumimoji="0" lang="en-US" altLang="zh-CN" sz="2400" b="0" i="0" u="none" strike="noStrike" cap="none" normalizeH="0" baseline="0" dirty="0">
                        <a:ln>
                          <a:noFill/>
                        </a:ln>
                        <a:solidFill>
                          <a:schemeClr val="tx1"/>
                        </a:solidFill>
                        <a:effectLst/>
                        <a:latin typeface="GB Pinyinok-D" panose="02010601030101010101" pitchFamily="2" charset="-122"/>
                        <a:ea typeface="GB Pinyinok-D" panose="02010601030101010101" pitchFamily="2" charset="-122"/>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postcard</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r>
            </a:tbl>
          </a:graphicData>
        </a:graphic>
      </p:graphicFrame>
    </p:spTree>
  </p:cSld>
  <p:clrMapOvr>
    <a:masterClrMapping/>
  </p:clrMapOvr>
  <p:transition spd="slow"/>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9091613" y="2613025"/>
            <a:ext cx="1901825" cy="1884363"/>
          </a:xfrm>
          <a:prstGeom prst="rect">
            <a:avLst/>
          </a:prstGeom>
          <a:noFill/>
          <a:ln w="9525">
            <a:noFill/>
            <a:miter lim="800000"/>
            <a:headEnd/>
            <a:tailEnd/>
          </a:ln>
        </p:spPr>
      </p:pic>
      <p:pic>
        <p:nvPicPr>
          <p:cNvPr id="65539"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5486400" y="2589213"/>
            <a:ext cx="1901825" cy="1884362"/>
          </a:xfrm>
          <a:prstGeom prst="rect">
            <a:avLst/>
          </a:prstGeom>
          <a:noFill/>
          <a:ln w="9525">
            <a:noFill/>
            <a:miter lim="800000"/>
            <a:headEnd/>
            <a:tailEnd/>
          </a:ln>
        </p:spPr>
      </p:pic>
      <p:sp>
        <p:nvSpPr>
          <p:cNvPr id="25" name="Freeform 17"/>
          <p:cNvSpPr/>
          <p:nvPr/>
        </p:nvSpPr>
        <p:spPr bwMode="auto">
          <a:xfrm>
            <a:off x="6632575" y="3863975"/>
            <a:ext cx="192088" cy="290513"/>
          </a:xfrm>
          <a:custGeom>
            <a:avLst/>
            <a:gdLst>
              <a:gd name="connsiteX0" fmla="*/ 454 w 687"/>
              <a:gd name="connsiteY0" fmla="*/ 73 h 758"/>
              <a:gd name="connsiteX1" fmla="*/ 439 w 687"/>
              <a:gd name="connsiteY1" fmla="*/ 73 h 758"/>
              <a:gd name="connsiteX2" fmla="*/ 417 w 687"/>
              <a:gd name="connsiteY2" fmla="*/ 79 h 758"/>
              <a:gd name="connsiteX3" fmla="*/ 396 w 687"/>
              <a:gd name="connsiteY3" fmla="*/ 79 h 758"/>
              <a:gd name="connsiteX4" fmla="*/ 370 w 687"/>
              <a:gd name="connsiteY4" fmla="*/ 79 h 758"/>
              <a:gd name="connsiteX5" fmla="*/ 343 w 687"/>
              <a:gd name="connsiteY5" fmla="*/ 84 h 758"/>
              <a:gd name="connsiteX6" fmla="*/ 312 w 687"/>
              <a:gd name="connsiteY6" fmla="*/ 84 h 758"/>
              <a:gd name="connsiteX7" fmla="*/ 275 w 687"/>
              <a:gd name="connsiteY7" fmla="*/ 89 h 758"/>
              <a:gd name="connsiteX8" fmla="*/ 238 w 687"/>
              <a:gd name="connsiteY8" fmla="*/ 94 h 758"/>
              <a:gd name="connsiteX9" fmla="*/ 196 w 687"/>
              <a:gd name="connsiteY9" fmla="*/ 94 h 758"/>
              <a:gd name="connsiteX10" fmla="*/ 159 w 687"/>
              <a:gd name="connsiteY10" fmla="*/ 99 h 758"/>
              <a:gd name="connsiteX11" fmla="*/ 122 w 687"/>
              <a:gd name="connsiteY11" fmla="*/ 105 h 758"/>
              <a:gd name="connsiteX12" fmla="*/ 90 w 687"/>
              <a:gd name="connsiteY12" fmla="*/ 105 h 758"/>
              <a:gd name="connsiteX13" fmla="*/ 64 w 687"/>
              <a:gd name="connsiteY13" fmla="*/ 105 h 758"/>
              <a:gd name="connsiteX14" fmla="*/ 16 w 687"/>
              <a:gd name="connsiteY14" fmla="*/ 110 h 758"/>
              <a:gd name="connsiteX15" fmla="*/ 0 w 687"/>
              <a:gd name="connsiteY15" fmla="*/ 110 h 758"/>
              <a:gd name="connsiteX16" fmla="*/ 0 w 687"/>
              <a:gd name="connsiteY16" fmla="*/ 73 h 758"/>
              <a:gd name="connsiteX17" fmla="*/ 11 w 687"/>
              <a:gd name="connsiteY17" fmla="*/ 73 h 758"/>
              <a:gd name="connsiteX18" fmla="*/ 27 w 687"/>
              <a:gd name="connsiteY18" fmla="*/ 73 h 758"/>
              <a:gd name="connsiteX19" fmla="*/ 42 w 687"/>
              <a:gd name="connsiteY19" fmla="*/ 73 h 758"/>
              <a:gd name="connsiteX20" fmla="*/ 58 w 687"/>
              <a:gd name="connsiteY20" fmla="*/ 73 h 758"/>
              <a:gd name="connsiteX21" fmla="*/ 79 w 687"/>
              <a:gd name="connsiteY21" fmla="*/ 73 h 758"/>
              <a:gd name="connsiteX22" fmla="*/ 95 w 687"/>
              <a:gd name="connsiteY22" fmla="*/ 68 h 758"/>
              <a:gd name="connsiteX23" fmla="*/ 122 w 687"/>
              <a:gd name="connsiteY23" fmla="*/ 68 h 758"/>
              <a:gd name="connsiteX24" fmla="*/ 143 w 687"/>
              <a:gd name="connsiteY24" fmla="*/ 63 h 758"/>
              <a:gd name="connsiteX25" fmla="*/ 164 w 687"/>
              <a:gd name="connsiteY25" fmla="*/ 58 h 758"/>
              <a:gd name="connsiteX26" fmla="*/ 185 w 687"/>
              <a:gd name="connsiteY26" fmla="*/ 58 h 758"/>
              <a:gd name="connsiteX27" fmla="*/ 211 w 687"/>
              <a:gd name="connsiteY27" fmla="*/ 52 h 758"/>
              <a:gd name="connsiteX28" fmla="*/ 238 w 687"/>
              <a:gd name="connsiteY28" fmla="*/ 52 h 758"/>
              <a:gd name="connsiteX29" fmla="*/ 264 w 687"/>
              <a:gd name="connsiteY29" fmla="*/ 47 h 758"/>
              <a:gd name="connsiteX30" fmla="*/ 296 w 687"/>
              <a:gd name="connsiteY30" fmla="*/ 47 h 758"/>
              <a:gd name="connsiteX31" fmla="*/ 354 w 687"/>
              <a:gd name="connsiteY31" fmla="*/ 37 h 758"/>
              <a:gd name="connsiteX32" fmla="*/ 386 w 687"/>
              <a:gd name="connsiteY32" fmla="*/ 37 h 758"/>
              <a:gd name="connsiteX33" fmla="*/ 407 w 687"/>
              <a:gd name="connsiteY33" fmla="*/ 32 h 758"/>
              <a:gd name="connsiteX34" fmla="*/ 433 w 687"/>
              <a:gd name="connsiteY34" fmla="*/ 26 h 758"/>
              <a:gd name="connsiteX35" fmla="*/ 454 w 687"/>
              <a:gd name="connsiteY35" fmla="*/ 26 h 758"/>
              <a:gd name="connsiteX36" fmla="*/ 470 w 687"/>
              <a:gd name="connsiteY36" fmla="*/ 21 h 758"/>
              <a:gd name="connsiteX37" fmla="*/ 481 w 687"/>
              <a:gd name="connsiteY37" fmla="*/ 16 h 758"/>
              <a:gd name="connsiteX38" fmla="*/ 491 w 687"/>
              <a:gd name="connsiteY38" fmla="*/ 16 h 758"/>
              <a:gd name="connsiteX39" fmla="*/ 497 w 687"/>
              <a:gd name="connsiteY39" fmla="*/ 11 h 758"/>
              <a:gd name="connsiteX40" fmla="*/ 507 w 687"/>
              <a:gd name="connsiteY40" fmla="*/ 5 h 758"/>
              <a:gd name="connsiteX41" fmla="*/ 523 w 687"/>
              <a:gd name="connsiteY41" fmla="*/ 0 h 758"/>
              <a:gd name="connsiteX42" fmla="*/ 534 w 687"/>
              <a:gd name="connsiteY42" fmla="*/ 0 h 758"/>
              <a:gd name="connsiteX43" fmla="*/ 549 w 687"/>
              <a:gd name="connsiteY43" fmla="*/ 0 h 758"/>
              <a:gd name="connsiteX44" fmla="*/ 565 w 687"/>
              <a:gd name="connsiteY44" fmla="*/ 5 h 758"/>
              <a:gd name="connsiteX45" fmla="*/ 581 w 687"/>
              <a:gd name="connsiteY45" fmla="*/ 11 h 758"/>
              <a:gd name="connsiteX46" fmla="*/ 592 w 687"/>
              <a:gd name="connsiteY46" fmla="*/ 16 h 758"/>
              <a:gd name="connsiteX47" fmla="*/ 602 w 687"/>
              <a:gd name="connsiteY47" fmla="*/ 21 h 758"/>
              <a:gd name="connsiteX48" fmla="*/ 618 w 687"/>
              <a:gd name="connsiteY48" fmla="*/ 26 h 758"/>
              <a:gd name="connsiteX49" fmla="*/ 629 w 687"/>
              <a:gd name="connsiteY49" fmla="*/ 37 h 758"/>
              <a:gd name="connsiteX50" fmla="*/ 644 w 687"/>
              <a:gd name="connsiteY50" fmla="*/ 42 h 758"/>
              <a:gd name="connsiteX51" fmla="*/ 655 w 687"/>
              <a:gd name="connsiteY51" fmla="*/ 47 h 758"/>
              <a:gd name="connsiteX52" fmla="*/ 666 w 687"/>
              <a:gd name="connsiteY52" fmla="*/ 52 h 758"/>
              <a:gd name="connsiteX53" fmla="*/ 671 w 687"/>
              <a:gd name="connsiteY53" fmla="*/ 58 h 758"/>
              <a:gd name="connsiteX54" fmla="*/ 676 w 687"/>
              <a:gd name="connsiteY54" fmla="*/ 63 h 758"/>
              <a:gd name="connsiteX55" fmla="*/ 681 w 687"/>
              <a:gd name="connsiteY55" fmla="*/ 68 h 758"/>
              <a:gd name="connsiteX56" fmla="*/ 687 w 687"/>
              <a:gd name="connsiteY56" fmla="*/ 68 h 758"/>
              <a:gd name="connsiteX57" fmla="*/ 687 w 687"/>
              <a:gd name="connsiteY57" fmla="*/ 73 h 758"/>
              <a:gd name="connsiteX58" fmla="*/ 681 w 687"/>
              <a:gd name="connsiteY58" fmla="*/ 73 h 758"/>
              <a:gd name="connsiteX59" fmla="*/ 681 w 687"/>
              <a:gd name="connsiteY59" fmla="*/ 79 h 758"/>
              <a:gd name="connsiteX60" fmla="*/ 676 w 687"/>
              <a:gd name="connsiteY60" fmla="*/ 84 h 758"/>
              <a:gd name="connsiteX61" fmla="*/ 671 w 687"/>
              <a:gd name="connsiteY61" fmla="*/ 84 h 758"/>
              <a:gd name="connsiteX62" fmla="*/ 666 w 687"/>
              <a:gd name="connsiteY62" fmla="*/ 89 h 758"/>
              <a:gd name="connsiteX63" fmla="*/ 660 w 687"/>
              <a:gd name="connsiteY63" fmla="*/ 94 h 758"/>
              <a:gd name="connsiteX64" fmla="*/ 655 w 687"/>
              <a:gd name="connsiteY64" fmla="*/ 94 h 758"/>
              <a:gd name="connsiteX65" fmla="*/ 650 w 687"/>
              <a:gd name="connsiteY65" fmla="*/ 99 h 758"/>
              <a:gd name="connsiteX66" fmla="*/ 644 w 687"/>
              <a:gd name="connsiteY66" fmla="*/ 105 h 758"/>
              <a:gd name="connsiteX67" fmla="*/ 639 w 687"/>
              <a:gd name="connsiteY67" fmla="*/ 115 h 758"/>
              <a:gd name="connsiteX68" fmla="*/ 639 w 687"/>
              <a:gd name="connsiteY68" fmla="*/ 126 h 758"/>
              <a:gd name="connsiteX69" fmla="*/ 639 w 687"/>
              <a:gd name="connsiteY69" fmla="*/ 131 h 758"/>
              <a:gd name="connsiteX70" fmla="*/ 639 w 687"/>
              <a:gd name="connsiteY70" fmla="*/ 146 h 758"/>
              <a:gd name="connsiteX71" fmla="*/ 639 w 687"/>
              <a:gd name="connsiteY71" fmla="*/ 157 h 758"/>
              <a:gd name="connsiteX72" fmla="*/ 639 w 687"/>
              <a:gd name="connsiteY72" fmla="*/ 173 h 758"/>
              <a:gd name="connsiteX73" fmla="*/ 639 w 687"/>
              <a:gd name="connsiteY73" fmla="*/ 188 h 758"/>
              <a:gd name="connsiteX74" fmla="*/ 639 w 687"/>
              <a:gd name="connsiteY74" fmla="*/ 204 h 758"/>
              <a:gd name="connsiteX75" fmla="*/ 639 w 687"/>
              <a:gd name="connsiteY75" fmla="*/ 225 h 758"/>
              <a:gd name="connsiteX76" fmla="*/ 639 w 687"/>
              <a:gd name="connsiteY76" fmla="*/ 240 h 758"/>
              <a:gd name="connsiteX77" fmla="*/ 639 w 687"/>
              <a:gd name="connsiteY77" fmla="*/ 261 h 758"/>
              <a:gd name="connsiteX78" fmla="*/ 639 w 687"/>
              <a:gd name="connsiteY78" fmla="*/ 303 h 758"/>
              <a:gd name="connsiteX79" fmla="*/ 639 w 687"/>
              <a:gd name="connsiteY79" fmla="*/ 324 h 758"/>
              <a:gd name="connsiteX80" fmla="*/ 639 w 687"/>
              <a:gd name="connsiteY80" fmla="*/ 350 h 758"/>
              <a:gd name="connsiteX81" fmla="*/ 639 w 687"/>
              <a:gd name="connsiteY81" fmla="*/ 376 h 758"/>
              <a:gd name="connsiteX82" fmla="*/ 639 w 687"/>
              <a:gd name="connsiteY82" fmla="*/ 402 h 758"/>
              <a:gd name="connsiteX83" fmla="*/ 639 w 687"/>
              <a:gd name="connsiteY83" fmla="*/ 429 h 758"/>
              <a:gd name="connsiteX84" fmla="*/ 639 w 687"/>
              <a:gd name="connsiteY84" fmla="*/ 460 h 758"/>
              <a:gd name="connsiteX85" fmla="*/ 639 w 687"/>
              <a:gd name="connsiteY85" fmla="*/ 491 h 758"/>
              <a:gd name="connsiteX86" fmla="*/ 639 w 687"/>
              <a:gd name="connsiteY86" fmla="*/ 523 h 758"/>
              <a:gd name="connsiteX87" fmla="*/ 639 w 687"/>
              <a:gd name="connsiteY87" fmla="*/ 554 h 758"/>
              <a:gd name="connsiteX88" fmla="*/ 639 w 687"/>
              <a:gd name="connsiteY88" fmla="*/ 580 h 758"/>
              <a:gd name="connsiteX89" fmla="*/ 634 w 687"/>
              <a:gd name="connsiteY89" fmla="*/ 606 h 758"/>
              <a:gd name="connsiteX90" fmla="*/ 634 w 687"/>
              <a:gd name="connsiteY90" fmla="*/ 632 h 758"/>
              <a:gd name="connsiteX91" fmla="*/ 629 w 687"/>
              <a:gd name="connsiteY91" fmla="*/ 653 h 758"/>
              <a:gd name="connsiteX92" fmla="*/ 623 w 687"/>
              <a:gd name="connsiteY92" fmla="*/ 669 h 758"/>
              <a:gd name="connsiteX93" fmla="*/ 618 w 687"/>
              <a:gd name="connsiteY93" fmla="*/ 690 h 758"/>
              <a:gd name="connsiteX94" fmla="*/ 613 w 687"/>
              <a:gd name="connsiteY94" fmla="*/ 700 h 758"/>
              <a:gd name="connsiteX95" fmla="*/ 602 w 687"/>
              <a:gd name="connsiteY95" fmla="*/ 716 h 758"/>
              <a:gd name="connsiteX96" fmla="*/ 592 w 687"/>
              <a:gd name="connsiteY96" fmla="*/ 726 h 758"/>
              <a:gd name="connsiteX97" fmla="*/ 586 w 687"/>
              <a:gd name="connsiteY97" fmla="*/ 737 h 758"/>
              <a:gd name="connsiteX98" fmla="*/ 576 w 687"/>
              <a:gd name="connsiteY98" fmla="*/ 742 h 758"/>
              <a:gd name="connsiteX99" fmla="*/ 571 w 687"/>
              <a:gd name="connsiteY99" fmla="*/ 747 h 758"/>
              <a:gd name="connsiteX100" fmla="*/ 560 w 687"/>
              <a:gd name="connsiteY100" fmla="*/ 752 h 758"/>
              <a:gd name="connsiteX101" fmla="*/ 555 w 687"/>
              <a:gd name="connsiteY101" fmla="*/ 752 h 758"/>
              <a:gd name="connsiteX102" fmla="*/ 549 w 687"/>
              <a:gd name="connsiteY102" fmla="*/ 758 h 758"/>
              <a:gd name="connsiteX103" fmla="*/ 539 w 687"/>
              <a:gd name="connsiteY103" fmla="*/ 752 h 758"/>
              <a:gd name="connsiteX104" fmla="*/ 534 w 687"/>
              <a:gd name="connsiteY104" fmla="*/ 752 h 758"/>
              <a:gd name="connsiteX105" fmla="*/ 534 w 687"/>
              <a:gd name="connsiteY105" fmla="*/ 747 h 758"/>
              <a:gd name="connsiteX106" fmla="*/ 528 w 687"/>
              <a:gd name="connsiteY106" fmla="*/ 742 h 758"/>
              <a:gd name="connsiteX107" fmla="*/ 528 w 687"/>
              <a:gd name="connsiteY107" fmla="*/ 737 h 758"/>
              <a:gd name="connsiteX108" fmla="*/ 528 w 687"/>
              <a:gd name="connsiteY108" fmla="*/ 731 h 758"/>
              <a:gd name="connsiteX109" fmla="*/ 528 w 687"/>
              <a:gd name="connsiteY109" fmla="*/ 721 h 758"/>
              <a:gd name="connsiteX110" fmla="*/ 528 w 687"/>
              <a:gd name="connsiteY110" fmla="*/ 711 h 758"/>
              <a:gd name="connsiteX111" fmla="*/ 528 w 687"/>
              <a:gd name="connsiteY111" fmla="*/ 705 h 758"/>
              <a:gd name="connsiteX112" fmla="*/ 528 w 687"/>
              <a:gd name="connsiteY112" fmla="*/ 700 h 758"/>
              <a:gd name="connsiteX113" fmla="*/ 528 w 687"/>
              <a:gd name="connsiteY113" fmla="*/ 695 h 758"/>
              <a:gd name="connsiteX114" fmla="*/ 523 w 687"/>
              <a:gd name="connsiteY114" fmla="*/ 690 h 758"/>
              <a:gd name="connsiteX115" fmla="*/ 518 w 687"/>
              <a:gd name="connsiteY115" fmla="*/ 674 h 758"/>
              <a:gd name="connsiteX116" fmla="*/ 507 w 687"/>
              <a:gd name="connsiteY116" fmla="*/ 658 h 758"/>
              <a:gd name="connsiteX117" fmla="*/ 491 w 687"/>
              <a:gd name="connsiteY117" fmla="*/ 643 h 758"/>
              <a:gd name="connsiteX118" fmla="*/ 475 w 687"/>
              <a:gd name="connsiteY118" fmla="*/ 627 h 758"/>
              <a:gd name="connsiteX119" fmla="*/ 454 w 687"/>
              <a:gd name="connsiteY119" fmla="*/ 611 h 758"/>
              <a:gd name="connsiteX120" fmla="*/ 428 w 687"/>
              <a:gd name="connsiteY120" fmla="*/ 590 h 758"/>
              <a:gd name="connsiteX121" fmla="*/ 449 w 687"/>
              <a:gd name="connsiteY121" fmla="*/ 590 h 758"/>
              <a:gd name="connsiteX122" fmla="*/ 470 w 687"/>
              <a:gd name="connsiteY122" fmla="*/ 596 h 758"/>
              <a:gd name="connsiteX123" fmla="*/ 486 w 687"/>
              <a:gd name="connsiteY123" fmla="*/ 596 h 758"/>
              <a:gd name="connsiteX124" fmla="*/ 502 w 687"/>
              <a:gd name="connsiteY124" fmla="*/ 596 h 758"/>
              <a:gd name="connsiteX125" fmla="*/ 512 w 687"/>
              <a:gd name="connsiteY125" fmla="*/ 590 h 758"/>
              <a:gd name="connsiteX126" fmla="*/ 518 w 687"/>
              <a:gd name="connsiteY126" fmla="*/ 590 h 758"/>
              <a:gd name="connsiteX127" fmla="*/ 523 w 687"/>
              <a:gd name="connsiteY127" fmla="*/ 590 h 758"/>
              <a:gd name="connsiteX128" fmla="*/ 528 w 687"/>
              <a:gd name="connsiteY128" fmla="*/ 585 h 758"/>
              <a:gd name="connsiteX129" fmla="*/ 534 w 687"/>
              <a:gd name="connsiteY129" fmla="*/ 580 h 758"/>
              <a:gd name="connsiteX130" fmla="*/ 534 w 687"/>
              <a:gd name="connsiteY130" fmla="*/ 575 h 758"/>
              <a:gd name="connsiteX131" fmla="*/ 534 w 687"/>
              <a:gd name="connsiteY131" fmla="*/ 564 h 758"/>
              <a:gd name="connsiteX132" fmla="*/ 534 w 687"/>
              <a:gd name="connsiteY132" fmla="*/ 549 h 758"/>
              <a:gd name="connsiteX133" fmla="*/ 539 w 687"/>
              <a:gd name="connsiteY133" fmla="*/ 533 h 758"/>
              <a:gd name="connsiteX134" fmla="*/ 539 w 687"/>
              <a:gd name="connsiteY134" fmla="*/ 512 h 758"/>
              <a:gd name="connsiteX135" fmla="*/ 539 w 687"/>
              <a:gd name="connsiteY135" fmla="*/ 486 h 758"/>
              <a:gd name="connsiteX136" fmla="*/ 544 w 687"/>
              <a:gd name="connsiteY136" fmla="*/ 460 h 758"/>
              <a:gd name="connsiteX137" fmla="*/ 544 w 687"/>
              <a:gd name="connsiteY137" fmla="*/ 434 h 758"/>
              <a:gd name="connsiteX138" fmla="*/ 544 w 687"/>
              <a:gd name="connsiteY138" fmla="*/ 408 h 758"/>
              <a:gd name="connsiteX139" fmla="*/ 544 w 687"/>
              <a:gd name="connsiteY139" fmla="*/ 382 h 758"/>
              <a:gd name="connsiteX140" fmla="*/ 549 w 687"/>
              <a:gd name="connsiteY140" fmla="*/ 355 h 758"/>
              <a:gd name="connsiteX141" fmla="*/ 549 w 687"/>
              <a:gd name="connsiteY141" fmla="*/ 334 h 758"/>
              <a:gd name="connsiteX142" fmla="*/ 549 w 687"/>
              <a:gd name="connsiteY142" fmla="*/ 314 h 758"/>
              <a:gd name="connsiteX143" fmla="*/ 549 w 687"/>
              <a:gd name="connsiteY143" fmla="*/ 293 h 758"/>
              <a:gd name="connsiteX144" fmla="*/ 549 w 687"/>
              <a:gd name="connsiteY144" fmla="*/ 277 h 758"/>
              <a:gd name="connsiteX145" fmla="*/ 549 w 687"/>
              <a:gd name="connsiteY145" fmla="*/ 246 h 758"/>
              <a:gd name="connsiteX146" fmla="*/ 549 w 687"/>
              <a:gd name="connsiteY146" fmla="*/ 214 h 758"/>
              <a:gd name="connsiteX147" fmla="*/ 544 w 687"/>
              <a:gd name="connsiteY147" fmla="*/ 183 h 758"/>
              <a:gd name="connsiteX148" fmla="*/ 544 w 687"/>
              <a:gd name="connsiteY148" fmla="*/ 157 h 758"/>
              <a:gd name="connsiteX149" fmla="*/ 539 w 687"/>
              <a:gd name="connsiteY149" fmla="*/ 146 h 758"/>
              <a:gd name="connsiteX150" fmla="*/ 539 w 687"/>
              <a:gd name="connsiteY150" fmla="*/ 136 h 758"/>
              <a:gd name="connsiteX151" fmla="*/ 534 w 687"/>
              <a:gd name="connsiteY151" fmla="*/ 126 h 758"/>
              <a:gd name="connsiteX152" fmla="*/ 534 w 687"/>
              <a:gd name="connsiteY152" fmla="*/ 115 h 758"/>
              <a:gd name="connsiteX153" fmla="*/ 528 w 687"/>
              <a:gd name="connsiteY153" fmla="*/ 110 h 758"/>
              <a:gd name="connsiteX154" fmla="*/ 528 w 687"/>
              <a:gd name="connsiteY154" fmla="*/ 105 h 758"/>
              <a:gd name="connsiteX155" fmla="*/ 523 w 687"/>
              <a:gd name="connsiteY155" fmla="*/ 94 h 758"/>
              <a:gd name="connsiteX156" fmla="*/ 518 w 687"/>
              <a:gd name="connsiteY156" fmla="*/ 89 h 758"/>
              <a:gd name="connsiteX157" fmla="*/ 512 w 687"/>
              <a:gd name="connsiteY157" fmla="*/ 84 h 758"/>
              <a:gd name="connsiteX158" fmla="*/ 507 w 687"/>
              <a:gd name="connsiteY158" fmla="*/ 84 h 758"/>
              <a:gd name="connsiteX159" fmla="*/ 502 w 687"/>
              <a:gd name="connsiteY159" fmla="*/ 79 h 758"/>
              <a:gd name="connsiteX160" fmla="*/ 491 w 687"/>
              <a:gd name="connsiteY160" fmla="*/ 79 h 758"/>
              <a:gd name="connsiteX161" fmla="*/ 481 w 687"/>
              <a:gd name="connsiteY161" fmla="*/ 79 h 758"/>
              <a:gd name="connsiteX162" fmla="*/ 470 w 687"/>
              <a:gd name="connsiteY162" fmla="*/ 73 h 758"/>
              <a:gd name="connsiteX163" fmla="*/ 454 w 687"/>
              <a:gd name="connsiteY163" fmla="*/ 73 h 758"/>
              <a:gd name="connsiteX164" fmla="*/ 454 w 687"/>
              <a:gd name="connsiteY164" fmla="*/ 73 h 758"/>
              <a:gd name="connsiteX0-1" fmla="*/ 454 w 687"/>
              <a:gd name="connsiteY0-2" fmla="*/ 73 h 758"/>
              <a:gd name="connsiteX1-3" fmla="*/ 439 w 687"/>
              <a:gd name="connsiteY1-4" fmla="*/ 73 h 758"/>
              <a:gd name="connsiteX2-5" fmla="*/ 417 w 687"/>
              <a:gd name="connsiteY2-6" fmla="*/ 79 h 758"/>
              <a:gd name="connsiteX3-7" fmla="*/ 396 w 687"/>
              <a:gd name="connsiteY3-8" fmla="*/ 79 h 758"/>
              <a:gd name="connsiteX4-9" fmla="*/ 370 w 687"/>
              <a:gd name="connsiteY4-10" fmla="*/ 79 h 758"/>
              <a:gd name="connsiteX5-11" fmla="*/ 343 w 687"/>
              <a:gd name="connsiteY5-12" fmla="*/ 84 h 758"/>
              <a:gd name="connsiteX6-13" fmla="*/ 312 w 687"/>
              <a:gd name="connsiteY6-14" fmla="*/ 84 h 758"/>
              <a:gd name="connsiteX7-15" fmla="*/ 275 w 687"/>
              <a:gd name="connsiteY7-16" fmla="*/ 89 h 758"/>
              <a:gd name="connsiteX8-17" fmla="*/ 238 w 687"/>
              <a:gd name="connsiteY8-18" fmla="*/ 94 h 758"/>
              <a:gd name="connsiteX9-19" fmla="*/ 196 w 687"/>
              <a:gd name="connsiteY9-20" fmla="*/ 94 h 758"/>
              <a:gd name="connsiteX10-21" fmla="*/ 159 w 687"/>
              <a:gd name="connsiteY10-22" fmla="*/ 99 h 758"/>
              <a:gd name="connsiteX11-23" fmla="*/ 122 w 687"/>
              <a:gd name="connsiteY11-24" fmla="*/ 105 h 758"/>
              <a:gd name="connsiteX12-25" fmla="*/ 90 w 687"/>
              <a:gd name="connsiteY12-26" fmla="*/ 105 h 758"/>
              <a:gd name="connsiteX13-27" fmla="*/ 64 w 687"/>
              <a:gd name="connsiteY13-28" fmla="*/ 105 h 758"/>
              <a:gd name="connsiteX14-29" fmla="*/ 16 w 687"/>
              <a:gd name="connsiteY14-30" fmla="*/ 110 h 758"/>
              <a:gd name="connsiteX15-31" fmla="*/ 0 w 687"/>
              <a:gd name="connsiteY15-32" fmla="*/ 73 h 758"/>
              <a:gd name="connsiteX16-33" fmla="*/ 11 w 687"/>
              <a:gd name="connsiteY16-34" fmla="*/ 73 h 758"/>
              <a:gd name="connsiteX17-35" fmla="*/ 27 w 687"/>
              <a:gd name="connsiteY17-36" fmla="*/ 73 h 758"/>
              <a:gd name="connsiteX18-37" fmla="*/ 42 w 687"/>
              <a:gd name="connsiteY18-38" fmla="*/ 73 h 758"/>
              <a:gd name="connsiteX19-39" fmla="*/ 58 w 687"/>
              <a:gd name="connsiteY19-40" fmla="*/ 73 h 758"/>
              <a:gd name="connsiteX20-41" fmla="*/ 79 w 687"/>
              <a:gd name="connsiteY20-42" fmla="*/ 73 h 758"/>
              <a:gd name="connsiteX21-43" fmla="*/ 95 w 687"/>
              <a:gd name="connsiteY21-44" fmla="*/ 68 h 758"/>
              <a:gd name="connsiteX22-45" fmla="*/ 122 w 687"/>
              <a:gd name="connsiteY22-46" fmla="*/ 68 h 758"/>
              <a:gd name="connsiteX23-47" fmla="*/ 143 w 687"/>
              <a:gd name="connsiteY23-48" fmla="*/ 63 h 758"/>
              <a:gd name="connsiteX24-49" fmla="*/ 164 w 687"/>
              <a:gd name="connsiteY24-50" fmla="*/ 58 h 758"/>
              <a:gd name="connsiteX25-51" fmla="*/ 185 w 687"/>
              <a:gd name="connsiteY25-52" fmla="*/ 58 h 758"/>
              <a:gd name="connsiteX26-53" fmla="*/ 211 w 687"/>
              <a:gd name="connsiteY26-54" fmla="*/ 52 h 758"/>
              <a:gd name="connsiteX27-55" fmla="*/ 238 w 687"/>
              <a:gd name="connsiteY27-56" fmla="*/ 52 h 758"/>
              <a:gd name="connsiteX28-57" fmla="*/ 264 w 687"/>
              <a:gd name="connsiteY28-58" fmla="*/ 47 h 758"/>
              <a:gd name="connsiteX29-59" fmla="*/ 296 w 687"/>
              <a:gd name="connsiteY29-60" fmla="*/ 47 h 758"/>
              <a:gd name="connsiteX30-61" fmla="*/ 354 w 687"/>
              <a:gd name="connsiteY30-62" fmla="*/ 37 h 758"/>
              <a:gd name="connsiteX31-63" fmla="*/ 386 w 687"/>
              <a:gd name="connsiteY31-64" fmla="*/ 37 h 758"/>
              <a:gd name="connsiteX32-65" fmla="*/ 407 w 687"/>
              <a:gd name="connsiteY32-66" fmla="*/ 32 h 758"/>
              <a:gd name="connsiteX33-67" fmla="*/ 433 w 687"/>
              <a:gd name="connsiteY33-68" fmla="*/ 26 h 758"/>
              <a:gd name="connsiteX34-69" fmla="*/ 454 w 687"/>
              <a:gd name="connsiteY34-70" fmla="*/ 26 h 758"/>
              <a:gd name="connsiteX35-71" fmla="*/ 470 w 687"/>
              <a:gd name="connsiteY35-72" fmla="*/ 21 h 758"/>
              <a:gd name="connsiteX36-73" fmla="*/ 481 w 687"/>
              <a:gd name="connsiteY36-74" fmla="*/ 16 h 758"/>
              <a:gd name="connsiteX37-75" fmla="*/ 491 w 687"/>
              <a:gd name="connsiteY37-76" fmla="*/ 16 h 758"/>
              <a:gd name="connsiteX38-77" fmla="*/ 497 w 687"/>
              <a:gd name="connsiteY38-78" fmla="*/ 11 h 758"/>
              <a:gd name="connsiteX39-79" fmla="*/ 507 w 687"/>
              <a:gd name="connsiteY39-80" fmla="*/ 5 h 758"/>
              <a:gd name="connsiteX40-81" fmla="*/ 523 w 687"/>
              <a:gd name="connsiteY40-82" fmla="*/ 0 h 758"/>
              <a:gd name="connsiteX41-83" fmla="*/ 534 w 687"/>
              <a:gd name="connsiteY41-84" fmla="*/ 0 h 758"/>
              <a:gd name="connsiteX42-85" fmla="*/ 549 w 687"/>
              <a:gd name="connsiteY42-86" fmla="*/ 0 h 758"/>
              <a:gd name="connsiteX43-87" fmla="*/ 565 w 687"/>
              <a:gd name="connsiteY43-88" fmla="*/ 5 h 758"/>
              <a:gd name="connsiteX44-89" fmla="*/ 581 w 687"/>
              <a:gd name="connsiteY44-90" fmla="*/ 11 h 758"/>
              <a:gd name="connsiteX45-91" fmla="*/ 592 w 687"/>
              <a:gd name="connsiteY45-92" fmla="*/ 16 h 758"/>
              <a:gd name="connsiteX46-93" fmla="*/ 602 w 687"/>
              <a:gd name="connsiteY46-94" fmla="*/ 21 h 758"/>
              <a:gd name="connsiteX47-95" fmla="*/ 618 w 687"/>
              <a:gd name="connsiteY47-96" fmla="*/ 26 h 758"/>
              <a:gd name="connsiteX48-97" fmla="*/ 629 w 687"/>
              <a:gd name="connsiteY48-98" fmla="*/ 37 h 758"/>
              <a:gd name="connsiteX49-99" fmla="*/ 644 w 687"/>
              <a:gd name="connsiteY49-100" fmla="*/ 42 h 758"/>
              <a:gd name="connsiteX50-101" fmla="*/ 655 w 687"/>
              <a:gd name="connsiteY50-102" fmla="*/ 47 h 758"/>
              <a:gd name="connsiteX51-103" fmla="*/ 666 w 687"/>
              <a:gd name="connsiteY51-104" fmla="*/ 52 h 758"/>
              <a:gd name="connsiteX52-105" fmla="*/ 671 w 687"/>
              <a:gd name="connsiteY52-106" fmla="*/ 58 h 758"/>
              <a:gd name="connsiteX53-107" fmla="*/ 676 w 687"/>
              <a:gd name="connsiteY53-108" fmla="*/ 63 h 758"/>
              <a:gd name="connsiteX54-109" fmla="*/ 681 w 687"/>
              <a:gd name="connsiteY54-110" fmla="*/ 68 h 758"/>
              <a:gd name="connsiteX55-111" fmla="*/ 687 w 687"/>
              <a:gd name="connsiteY55-112" fmla="*/ 68 h 758"/>
              <a:gd name="connsiteX56-113" fmla="*/ 687 w 687"/>
              <a:gd name="connsiteY56-114" fmla="*/ 73 h 758"/>
              <a:gd name="connsiteX57-115" fmla="*/ 681 w 687"/>
              <a:gd name="connsiteY57-116" fmla="*/ 73 h 758"/>
              <a:gd name="connsiteX58-117" fmla="*/ 681 w 687"/>
              <a:gd name="connsiteY58-118" fmla="*/ 79 h 758"/>
              <a:gd name="connsiteX59-119" fmla="*/ 676 w 687"/>
              <a:gd name="connsiteY59-120" fmla="*/ 84 h 758"/>
              <a:gd name="connsiteX60-121" fmla="*/ 671 w 687"/>
              <a:gd name="connsiteY60-122" fmla="*/ 84 h 758"/>
              <a:gd name="connsiteX61-123" fmla="*/ 666 w 687"/>
              <a:gd name="connsiteY61-124" fmla="*/ 89 h 758"/>
              <a:gd name="connsiteX62-125" fmla="*/ 660 w 687"/>
              <a:gd name="connsiteY62-126" fmla="*/ 94 h 758"/>
              <a:gd name="connsiteX63-127" fmla="*/ 655 w 687"/>
              <a:gd name="connsiteY63-128" fmla="*/ 94 h 758"/>
              <a:gd name="connsiteX64-129" fmla="*/ 650 w 687"/>
              <a:gd name="connsiteY64-130" fmla="*/ 99 h 758"/>
              <a:gd name="connsiteX65-131" fmla="*/ 644 w 687"/>
              <a:gd name="connsiteY65-132" fmla="*/ 105 h 758"/>
              <a:gd name="connsiteX66-133" fmla="*/ 639 w 687"/>
              <a:gd name="connsiteY66-134" fmla="*/ 115 h 758"/>
              <a:gd name="connsiteX67-135" fmla="*/ 639 w 687"/>
              <a:gd name="connsiteY67-136" fmla="*/ 126 h 758"/>
              <a:gd name="connsiteX68-137" fmla="*/ 639 w 687"/>
              <a:gd name="connsiteY68-138" fmla="*/ 131 h 758"/>
              <a:gd name="connsiteX69-139" fmla="*/ 639 w 687"/>
              <a:gd name="connsiteY69-140" fmla="*/ 146 h 758"/>
              <a:gd name="connsiteX70-141" fmla="*/ 639 w 687"/>
              <a:gd name="connsiteY70-142" fmla="*/ 157 h 758"/>
              <a:gd name="connsiteX71-143" fmla="*/ 639 w 687"/>
              <a:gd name="connsiteY71-144" fmla="*/ 173 h 758"/>
              <a:gd name="connsiteX72-145" fmla="*/ 639 w 687"/>
              <a:gd name="connsiteY72-146" fmla="*/ 188 h 758"/>
              <a:gd name="connsiteX73-147" fmla="*/ 639 w 687"/>
              <a:gd name="connsiteY73-148" fmla="*/ 204 h 758"/>
              <a:gd name="connsiteX74-149" fmla="*/ 639 w 687"/>
              <a:gd name="connsiteY74-150" fmla="*/ 225 h 758"/>
              <a:gd name="connsiteX75-151" fmla="*/ 639 w 687"/>
              <a:gd name="connsiteY75-152" fmla="*/ 240 h 758"/>
              <a:gd name="connsiteX76-153" fmla="*/ 639 w 687"/>
              <a:gd name="connsiteY76-154" fmla="*/ 261 h 758"/>
              <a:gd name="connsiteX77-155" fmla="*/ 639 w 687"/>
              <a:gd name="connsiteY77-156" fmla="*/ 303 h 758"/>
              <a:gd name="connsiteX78-157" fmla="*/ 639 w 687"/>
              <a:gd name="connsiteY78-158" fmla="*/ 324 h 758"/>
              <a:gd name="connsiteX79-159" fmla="*/ 639 w 687"/>
              <a:gd name="connsiteY79-160" fmla="*/ 350 h 758"/>
              <a:gd name="connsiteX80-161" fmla="*/ 639 w 687"/>
              <a:gd name="connsiteY80-162" fmla="*/ 376 h 758"/>
              <a:gd name="connsiteX81-163" fmla="*/ 639 w 687"/>
              <a:gd name="connsiteY81-164" fmla="*/ 402 h 758"/>
              <a:gd name="connsiteX82-165" fmla="*/ 639 w 687"/>
              <a:gd name="connsiteY82-166" fmla="*/ 429 h 758"/>
              <a:gd name="connsiteX83-167" fmla="*/ 639 w 687"/>
              <a:gd name="connsiteY83-168" fmla="*/ 460 h 758"/>
              <a:gd name="connsiteX84-169" fmla="*/ 639 w 687"/>
              <a:gd name="connsiteY84-170" fmla="*/ 491 h 758"/>
              <a:gd name="connsiteX85-171" fmla="*/ 639 w 687"/>
              <a:gd name="connsiteY85-172" fmla="*/ 523 h 758"/>
              <a:gd name="connsiteX86-173" fmla="*/ 639 w 687"/>
              <a:gd name="connsiteY86-174" fmla="*/ 554 h 758"/>
              <a:gd name="connsiteX87-175" fmla="*/ 639 w 687"/>
              <a:gd name="connsiteY87-176" fmla="*/ 580 h 758"/>
              <a:gd name="connsiteX88-177" fmla="*/ 634 w 687"/>
              <a:gd name="connsiteY88-178" fmla="*/ 606 h 758"/>
              <a:gd name="connsiteX89-179" fmla="*/ 634 w 687"/>
              <a:gd name="connsiteY89-180" fmla="*/ 632 h 758"/>
              <a:gd name="connsiteX90-181" fmla="*/ 629 w 687"/>
              <a:gd name="connsiteY90-182" fmla="*/ 653 h 758"/>
              <a:gd name="connsiteX91-183" fmla="*/ 623 w 687"/>
              <a:gd name="connsiteY91-184" fmla="*/ 669 h 758"/>
              <a:gd name="connsiteX92-185" fmla="*/ 618 w 687"/>
              <a:gd name="connsiteY92-186" fmla="*/ 690 h 758"/>
              <a:gd name="connsiteX93-187" fmla="*/ 613 w 687"/>
              <a:gd name="connsiteY93-188" fmla="*/ 700 h 758"/>
              <a:gd name="connsiteX94-189" fmla="*/ 602 w 687"/>
              <a:gd name="connsiteY94-190" fmla="*/ 716 h 758"/>
              <a:gd name="connsiteX95-191" fmla="*/ 592 w 687"/>
              <a:gd name="connsiteY95-192" fmla="*/ 726 h 758"/>
              <a:gd name="connsiteX96-193" fmla="*/ 586 w 687"/>
              <a:gd name="connsiteY96-194" fmla="*/ 737 h 758"/>
              <a:gd name="connsiteX97-195" fmla="*/ 576 w 687"/>
              <a:gd name="connsiteY97-196" fmla="*/ 742 h 758"/>
              <a:gd name="connsiteX98-197" fmla="*/ 571 w 687"/>
              <a:gd name="connsiteY98-198" fmla="*/ 747 h 758"/>
              <a:gd name="connsiteX99-199" fmla="*/ 560 w 687"/>
              <a:gd name="connsiteY99-200" fmla="*/ 752 h 758"/>
              <a:gd name="connsiteX100-201" fmla="*/ 555 w 687"/>
              <a:gd name="connsiteY100-202" fmla="*/ 752 h 758"/>
              <a:gd name="connsiteX101-203" fmla="*/ 549 w 687"/>
              <a:gd name="connsiteY101-204" fmla="*/ 758 h 758"/>
              <a:gd name="connsiteX102-205" fmla="*/ 539 w 687"/>
              <a:gd name="connsiteY102-206" fmla="*/ 752 h 758"/>
              <a:gd name="connsiteX103-207" fmla="*/ 534 w 687"/>
              <a:gd name="connsiteY103-208" fmla="*/ 752 h 758"/>
              <a:gd name="connsiteX104-209" fmla="*/ 534 w 687"/>
              <a:gd name="connsiteY104-210" fmla="*/ 747 h 758"/>
              <a:gd name="connsiteX105-211" fmla="*/ 528 w 687"/>
              <a:gd name="connsiteY105-212" fmla="*/ 742 h 758"/>
              <a:gd name="connsiteX106-213" fmla="*/ 528 w 687"/>
              <a:gd name="connsiteY106-214" fmla="*/ 737 h 758"/>
              <a:gd name="connsiteX107-215" fmla="*/ 528 w 687"/>
              <a:gd name="connsiteY107-216" fmla="*/ 731 h 758"/>
              <a:gd name="connsiteX108-217" fmla="*/ 528 w 687"/>
              <a:gd name="connsiteY108-218" fmla="*/ 721 h 758"/>
              <a:gd name="connsiteX109-219" fmla="*/ 528 w 687"/>
              <a:gd name="connsiteY109-220" fmla="*/ 711 h 758"/>
              <a:gd name="connsiteX110-221" fmla="*/ 528 w 687"/>
              <a:gd name="connsiteY110-222" fmla="*/ 705 h 758"/>
              <a:gd name="connsiteX111-223" fmla="*/ 528 w 687"/>
              <a:gd name="connsiteY111-224" fmla="*/ 700 h 758"/>
              <a:gd name="connsiteX112-225" fmla="*/ 528 w 687"/>
              <a:gd name="connsiteY112-226" fmla="*/ 695 h 758"/>
              <a:gd name="connsiteX113-227" fmla="*/ 523 w 687"/>
              <a:gd name="connsiteY113-228" fmla="*/ 690 h 758"/>
              <a:gd name="connsiteX114-229" fmla="*/ 518 w 687"/>
              <a:gd name="connsiteY114-230" fmla="*/ 674 h 758"/>
              <a:gd name="connsiteX115-231" fmla="*/ 507 w 687"/>
              <a:gd name="connsiteY115-232" fmla="*/ 658 h 758"/>
              <a:gd name="connsiteX116-233" fmla="*/ 491 w 687"/>
              <a:gd name="connsiteY116-234" fmla="*/ 643 h 758"/>
              <a:gd name="connsiteX117-235" fmla="*/ 475 w 687"/>
              <a:gd name="connsiteY117-236" fmla="*/ 627 h 758"/>
              <a:gd name="connsiteX118-237" fmla="*/ 454 w 687"/>
              <a:gd name="connsiteY118-238" fmla="*/ 611 h 758"/>
              <a:gd name="connsiteX119-239" fmla="*/ 428 w 687"/>
              <a:gd name="connsiteY119-240" fmla="*/ 590 h 758"/>
              <a:gd name="connsiteX120-241" fmla="*/ 449 w 687"/>
              <a:gd name="connsiteY120-242" fmla="*/ 590 h 758"/>
              <a:gd name="connsiteX121-243" fmla="*/ 470 w 687"/>
              <a:gd name="connsiteY121-244" fmla="*/ 596 h 758"/>
              <a:gd name="connsiteX122-245" fmla="*/ 486 w 687"/>
              <a:gd name="connsiteY122-246" fmla="*/ 596 h 758"/>
              <a:gd name="connsiteX123-247" fmla="*/ 502 w 687"/>
              <a:gd name="connsiteY123-248" fmla="*/ 596 h 758"/>
              <a:gd name="connsiteX124-249" fmla="*/ 512 w 687"/>
              <a:gd name="connsiteY124-250" fmla="*/ 590 h 758"/>
              <a:gd name="connsiteX125-251" fmla="*/ 518 w 687"/>
              <a:gd name="connsiteY125-252" fmla="*/ 590 h 758"/>
              <a:gd name="connsiteX126-253" fmla="*/ 523 w 687"/>
              <a:gd name="connsiteY126-254" fmla="*/ 590 h 758"/>
              <a:gd name="connsiteX127-255" fmla="*/ 528 w 687"/>
              <a:gd name="connsiteY127-256" fmla="*/ 585 h 758"/>
              <a:gd name="connsiteX128-257" fmla="*/ 534 w 687"/>
              <a:gd name="connsiteY128-258" fmla="*/ 580 h 758"/>
              <a:gd name="connsiteX129-259" fmla="*/ 534 w 687"/>
              <a:gd name="connsiteY129-260" fmla="*/ 575 h 758"/>
              <a:gd name="connsiteX130-261" fmla="*/ 534 w 687"/>
              <a:gd name="connsiteY130-262" fmla="*/ 564 h 758"/>
              <a:gd name="connsiteX131-263" fmla="*/ 534 w 687"/>
              <a:gd name="connsiteY131-264" fmla="*/ 549 h 758"/>
              <a:gd name="connsiteX132-265" fmla="*/ 539 w 687"/>
              <a:gd name="connsiteY132-266" fmla="*/ 533 h 758"/>
              <a:gd name="connsiteX133-267" fmla="*/ 539 w 687"/>
              <a:gd name="connsiteY133-268" fmla="*/ 512 h 758"/>
              <a:gd name="connsiteX134-269" fmla="*/ 539 w 687"/>
              <a:gd name="connsiteY134-270" fmla="*/ 486 h 758"/>
              <a:gd name="connsiteX135-271" fmla="*/ 544 w 687"/>
              <a:gd name="connsiteY135-272" fmla="*/ 460 h 758"/>
              <a:gd name="connsiteX136-273" fmla="*/ 544 w 687"/>
              <a:gd name="connsiteY136-274" fmla="*/ 434 h 758"/>
              <a:gd name="connsiteX137-275" fmla="*/ 544 w 687"/>
              <a:gd name="connsiteY137-276" fmla="*/ 408 h 758"/>
              <a:gd name="connsiteX138-277" fmla="*/ 544 w 687"/>
              <a:gd name="connsiteY138-278" fmla="*/ 382 h 758"/>
              <a:gd name="connsiteX139-279" fmla="*/ 549 w 687"/>
              <a:gd name="connsiteY139-280" fmla="*/ 355 h 758"/>
              <a:gd name="connsiteX140-281" fmla="*/ 549 w 687"/>
              <a:gd name="connsiteY140-282" fmla="*/ 334 h 758"/>
              <a:gd name="connsiteX141-283" fmla="*/ 549 w 687"/>
              <a:gd name="connsiteY141-284" fmla="*/ 314 h 758"/>
              <a:gd name="connsiteX142-285" fmla="*/ 549 w 687"/>
              <a:gd name="connsiteY142-286" fmla="*/ 293 h 758"/>
              <a:gd name="connsiteX143-287" fmla="*/ 549 w 687"/>
              <a:gd name="connsiteY143-288" fmla="*/ 277 h 758"/>
              <a:gd name="connsiteX144-289" fmla="*/ 549 w 687"/>
              <a:gd name="connsiteY144-290" fmla="*/ 246 h 758"/>
              <a:gd name="connsiteX145-291" fmla="*/ 549 w 687"/>
              <a:gd name="connsiteY145-292" fmla="*/ 214 h 758"/>
              <a:gd name="connsiteX146-293" fmla="*/ 544 w 687"/>
              <a:gd name="connsiteY146-294" fmla="*/ 183 h 758"/>
              <a:gd name="connsiteX147-295" fmla="*/ 544 w 687"/>
              <a:gd name="connsiteY147-296" fmla="*/ 157 h 758"/>
              <a:gd name="connsiteX148-297" fmla="*/ 539 w 687"/>
              <a:gd name="connsiteY148-298" fmla="*/ 146 h 758"/>
              <a:gd name="connsiteX149-299" fmla="*/ 539 w 687"/>
              <a:gd name="connsiteY149-300" fmla="*/ 136 h 758"/>
              <a:gd name="connsiteX150-301" fmla="*/ 534 w 687"/>
              <a:gd name="connsiteY150-302" fmla="*/ 126 h 758"/>
              <a:gd name="connsiteX151-303" fmla="*/ 534 w 687"/>
              <a:gd name="connsiteY151-304" fmla="*/ 115 h 758"/>
              <a:gd name="connsiteX152-305" fmla="*/ 528 w 687"/>
              <a:gd name="connsiteY152-306" fmla="*/ 110 h 758"/>
              <a:gd name="connsiteX153-307" fmla="*/ 528 w 687"/>
              <a:gd name="connsiteY153-308" fmla="*/ 105 h 758"/>
              <a:gd name="connsiteX154-309" fmla="*/ 523 w 687"/>
              <a:gd name="connsiteY154-310" fmla="*/ 94 h 758"/>
              <a:gd name="connsiteX155-311" fmla="*/ 518 w 687"/>
              <a:gd name="connsiteY155-312" fmla="*/ 89 h 758"/>
              <a:gd name="connsiteX156-313" fmla="*/ 512 w 687"/>
              <a:gd name="connsiteY156-314" fmla="*/ 84 h 758"/>
              <a:gd name="connsiteX157-315" fmla="*/ 507 w 687"/>
              <a:gd name="connsiteY157-316" fmla="*/ 84 h 758"/>
              <a:gd name="connsiteX158-317" fmla="*/ 502 w 687"/>
              <a:gd name="connsiteY158-318" fmla="*/ 79 h 758"/>
              <a:gd name="connsiteX159-319" fmla="*/ 491 w 687"/>
              <a:gd name="connsiteY159-320" fmla="*/ 79 h 758"/>
              <a:gd name="connsiteX160-321" fmla="*/ 481 w 687"/>
              <a:gd name="connsiteY160-322" fmla="*/ 79 h 758"/>
              <a:gd name="connsiteX161-323" fmla="*/ 470 w 687"/>
              <a:gd name="connsiteY161-324" fmla="*/ 73 h 758"/>
              <a:gd name="connsiteX162-325" fmla="*/ 454 w 687"/>
              <a:gd name="connsiteY162-326" fmla="*/ 73 h 758"/>
              <a:gd name="connsiteX163-327" fmla="*/ 454 w 687"/>
              <a:gd name="connsiteY163-328" fmla="*/ 73 h 758"/>
              <a:gd name="connsiteX0-329" fmla="*/ 463 w 696"/>
              <a:gd name="connsiteY0-330" fmla="*/ 73 h 758"/>
              <a:gd name="connsiteX1-331" fmla="*/ 448 w 696"/>
              <a:gd name="connsiteY1-332" fmla="*/ 73 h 758"/>
              <a:gd name="connsiteX2-333" fmla="*/ 426 w 696"/>
              <a:gd name="connsiteY2-334" fmla="*/ 79 h 758"/>
              <a:gd name="connsiteX3-335" fmla="*/ 405 w 696"/>
              <a:gd name="connsiteY3-336" fmla="*/ 79 h 758"/>
              <a:gd name="connsiteX4-337" fmla="*/ 379 w 696"/>
              <a:gd name="connsiteY4-338" fmla="*/ 79 h 758"/>
              <a:gd name="connsiteX5-339" fmla="*/ 352 w 696"/>
              <a:gd name="connsiteY5-340" fmla="*/ 84 h 758"/>
              <a:gd name="connsiteX6-341" fmla="*/ 321 w 696"/>
              <a:gd name="connsiteY6-342" fmla="*/ 84 h 758"/>
              <a:gd name="connsiteX7-343" fmla="*/ 284 w 696"/>
              <a:gd name="connsiteY7-344" fmla="*/ 89 h 758"/>
              <a:gd name="connsiteX8-345" fmla="*/ 247 w 696"/>
              <a:gd name="connsiteY8-346" fmla="*/ 94 h 758"/>
              <a:gd name="connsiteX9-347" fmla="*/ 205 w 696"/>
              <a:gd name="connsiteY9-348" fmla="*/ 94 h 758"/>
              <a:gd name="connsiteX10-349" fmla="*/ 168 w 696"/>
              <a:gd name="connsiteY10-350" fmla="*/ 99 h 758"/>
              <a:gd name="connsiteX11-351" fmla="*/ 131 w 696"/>
              <a:gd name="connsiteY11-352" fmla="*/ 105 h 758"/>
              <a:gd name="connsiteX12-353" fmla="*/ 99 w 696"/>
              <a:gd name="connsiteY12-354" fmla="*/ 105 h 758"/>
              <a:gd name="connsiteX13-355" fmla="*/ 73 w 696"/>
              <a:gd name="connsiteY13-356" fmla="*/ 105 h 758"/>
              <a:gd name="connsiteX14-357" fmla="*/ 9 w 696"/>
              <a:gd name="connsiteY14-358" fmla="*/ 73 h 758"/>
              <a:gd name="connsiteX15-359" fmla="*/ 20 w 696"/>
              <a:gd name="connsiteY15-360" fmla="*/ 73 h 758"/>
              <a:gd name="connsiteX16-361" fmla="*/ 36 w 696"/>
              <a:gd name="connsiteY16-362" fmla="*/ 73 h 758"/>
              <a:gd name="connsiteX17-363" fmla="*/ 51 w 696"/>
              <a:gd name="connsiteY17-364" fmla="*/ 73 h 758"/>
              <a:gd name="connsiteX18-365" fmla="*/ 67 w 696"/>
              <a:gd name="connsiteY18-366" fmla="*/ 73 h 758"/>
              <a:gd name="connsiteX19-367" fmla="*/ 88 w 696"/>
              <a:gd name="connsiteY19-368" fmla="*/ 73 h 758"/>
              <a:gd name="connsiteX20-369" fmla="*/ 104 w 696"/>
              <a:gd name="connsiteY20-370" fmla="*/ 68 h 758"/>
              <a:gd name="connsiteX21-371" fmla="*/ 131 w 696"/>
              <a:gd name="connsiteY21-372" fmla="*/ 68 h 758"/>
              <a:gd name="connsiteX22-373" fmla="*/ 152 w 696"/>
              <a:gd name="connsiteY22-374" fmla="*/ 63 h 758"/>
              <a:gd name="connsiteX23-375" fmla="*/ 173 w 696"/>
              <a:gd name="connsiteY23-376" fmla="*/ 58 h 758"/>
              <a:gd name="connsiteX24-377" fmla="*/ 194 w 696"/>
              <a:gd name="connsiteY24-378" fmla="*/ 58 h 758"/>
              <a:gd name="connsiteX25-379" fmla="*/ 220 w 696"/>
              <a:gd name="connsiteY25-380" fmla="*/ 52 h 758"/>
              <a:gd name="connsiteX26-381" fmla="*/ 247 w 696"/>
              <a:gd name="connsiteY26-382" fmla="*/ 52 h 758"/>
              <a:gd name="connsiteX27-383" fmla="*/ 273 w 696"/>
              <a:gd name="connsiteY27-384" fmla="*/ 47 h 758"/>
              <a:gd name="connsiteX28-385" fmla="*/ 305 w 696"/>
              <a:gd name="connsiteY28-386" fmla="*/ 47 h 758"/>
              <a:gd name="connsiteX29-387" fmla="*/ 363 w 696"/>
              <a:gd name="connsiteY29-388" fmla="*/ 37 h 758"/>
              <a:gd name="connsiteX30-389" fmla="*/ 395 w 696"/>
              <a:gd name="connsiteY30-390" fmla="*/ 37 h 758"/>
              <a:gd name="connsiteX31-391" fmla="*/ 416 w 696"/>
              <a:gd name="connsiteY31-392" fmla="*/ 32 h 758"/>
              <a:gd name="connsiteX32-393" fmla="*/ 442 w 696"/>
              <a:gd name="connsiteY32-394" fmla="*/ 26 h 758"/>
              <a:gd name="connsiteX33-395" fmla="*/ 463 w 696"/>
              <a:gd name="connsiteY33-396" fmla="*/ 26 h 758"/>
              <a:gd name="connsiteX34-397" fmla="*/ 479 w 696"/>
              <a:gd name="connsiteY34-398" fmla="*/ 21 h 758"/>
              <a:gd name="connsiteX35-399" fmla="*/ 490 w 696"/>
              <a:gd name="connsiteY35-400" fmla="*/ 16 h 758"/>
              <a:gd name="connsiteX36-401" fmla="*/ 500 w 696"/>
              <a:gd name="connsiteY36-402" fmla="*/ 16 h 758"/>
              <a:gd name="connsiteX37-403" fmla="*/ 506 w 696"/>
              <a:gd name="connsiteY37-404" fmla="*/ 11 h 758"/>
              <a:gd name="connsiteX38-405" fmla="*/ 516 w 696"/>
              <a:gd name="connsiteY38-406" fmla="*/ 5 h 758"/>
              <a:gd name="connsiteX39-407" fmla="*/ 532 w 696"/>
              <a:gd name="connsiteY39-408" fmla="*/ 0 h 758"/>
              <a:gd name="connsiteX40-409" fmla="*/ 543 w 696"/>
              <a:gd name="connsiteY40-410" fmla="*/ 0 h 758"/>
              <a:gd name="connsiteX41-411" fmla="*/ 558 w 696"/>
              <a:gd name="connsiteY41-412" fmla="*/ 0 h 758"/>
              <a:gd name="connsiteX42-413" fmla="*/ 574 w 696"/>
              <a:gd name="connsiteY42-414" fmla="*/ 5 h 758"/>
              <a:gd name="connsiteX43-415" fmla="*/ 590 w 696"/>
              <a:gd name="connsiteY43-416" fmla="*/ 11 h 758"/>
              <a:gd name="connsiteX44-417" fmla="*/ 601 w 696"/>
              <a:gd name="connsiteY44-418" fmla="*/ 16 h 758"/>
              <a:gd name="connsiteX45-419" fmla="*/ 611 w 696"/>
              <a:gd name="connsiteY45-420" fmla="*/ 21 h 758"/>
              <a:gd name="connsiteX46-421" fmla="*/ 627 w 696"/>
              <a:gd name="connsiteY46-422" fmla="*/ 26 h 758"/>
              <a:gd name="connsiteX47-423" fmla="*/ 638 w 696"/>
              <a:gd name="connsiteY47-424" fmla="*/ 37 h 758"/>
              <a:gd name="connsiteX48-425" fmla="*/ 653 w 696"/>
              <a:gd name="connsiteY48-426" fmla="*/ 42 h 758"/>
              <a:gd name="connsiteX49-427" fmla="*/ 664 w 696"/>
              <a:gd name="connsiteY49-428" fmla="*/ 47 h 758"/>
              <a:gd name="connsiteX50-429" fmla="*/ 675 w 696"/>
              <a:gd name="connsiteY50-430" fmla="*/ 52 h 758"/>
              <a:gd name="connsiteX51-431" fmla="*/ 680 w 696"/>
              <a:gd name="connsiteY51-432" fmla="*/ 58 h 758"/>
              <a:gd name="connsiteX52-433" fmla="*/ 685 w 696"/>
              <a:gd name="connsiteY52-434" fmla="*/ 63 h 758"/>
              <a:gd name="connsiteX53-435" fmla="*/ 690 w 696"/>
              <a:gd name="connsiteY53-436" fmla="*/ 68 h 758"/>
              <a:gd name="connsiteX54-437" fmla="*/ 696 w 696"/>
              <a:gd name="connsiteY54-438" fmla="*/ 68 h 758"/>
              <a:gd name="connsiteX55-439" fmla="*/ 696 w 696"/>
              <a:gd name="connsiteY55-440" fmla="*/ 73 h 758"/>
              <a:gd name="connsiteX56-441" fmla="*/ 690 w 696"/>
              <a:gd name="connsiteY56-442" fmla="*/ 73 h 758"/>
              <a:gd name="connsiteX57-443" fmla="*/ 690 w 696"/>
              <a:gd name="connsiteY57-444" fmla="*/ 79 h 758"/>
              <a:gd name="connsiteX58-445" fmla="*/ 685 w 696"/>
              <a:gd name="connsiteY58-446" fmla="*/ 84 h 758"/>
              <a:gd name="connsiteX59-447" fmla="*/ 680 w 696"/>
              <a:gd name="connsiteY59-448" fmla="*/ 84 h 758"/>
              <a:gd name="connsiteX60-449" fmla="*/ 675 w 696"/>
              <a:gd name="connsiteY60-450" fmla="*/ 89 h 758"/>
              <a:gd name="connsiteX61-451" fmla="*/ 669 w 696"/>
              <a:gd name="connsiteY61-452" fmla="*/ 94 h 758"/>
              <a:gd name="connsiteX62-453" fmla="*/ 664 w 696"/>
              <a:gd name="connsiteY62-454" fmla="*/ 94 h 758"/>
              <a:gd name="connsiteX63-455" fmla="*/ 659 w 696"/>
              <a:gd name="connsiteY63-456" fmla="*/ 99 h 758"/>
              <a:gd name="connsiteX64-457" fmla="*/ 653 w 696"/>
              <a:gd name="connsiteY64-458" fmla="*/ 105 h 758"/>
              <a:gd name="connsiteX65-459" fmla="*/ 648 w 696"/>
              <a:gd name="connsiteY65-460" fmla="*/ 115 h 758"/>
              <a:gd name="connsiteX66-461" fmla="*/ 648 w 696"/>
              <a:gd name="connsiteY66-462" fmla="*/ 126 h 758"/>
              <a:gd name="connsiteX67-463" fmla="*/ 648 w 696"/>
              <a:gd name="connsiteY67-464" fmla="*/ 131 h 758"/>
              <a:gd name="connsiteX68-465" fmla="*/ 648 w 696"/>
              <a:gd name="connsiteY68-466" fmla="*/ 146 h 758"/>
              <a:gd name="connsiteX69-467" fmla="*/ 648 w 696"/>
              <a:gd name="connsiteY69-468" fmla="*/ 157 h 758"/>
              <a:gd name="connsiteX70-469" fmla="*/ 648 w 696"/>
              <a:gd name="connsiteY70-470" fmla="*/ 173 h 758"/>
              <a:gd name="connsiteX71-471" fmla="*/ 648 w 696"/>
              <a:gd name="connsiteY71-472" fmla="*/ 188 h 758"/>
              <a:gd name="connsiteX72-473" fmla="*/ 648 w 696"/>
              <a:gd name="connsiteY72-474" fmla="*/ 204 h 758"/>
              <a:gd name="connsiteX73-475" fmla="*/ 648 w 696"/>
              <a:gd name="connsiteY73-476" fmla="*/ 225 h 758"/>
              <a:gd name="connsiteX74-477" fmla="*/ 648 w 696"/>
              <a:gd name="connsiteY74-478" fmla="*/ 240 h 758"/>
              <a:gd name="connsiteX75-479" fmla="*/ 648 w 696"/>
              <a:gd name="connsiteY75-480" fmla="*/ 261 h 758"/>
              <a:gd name="connsiteX76-481" fmla="*/ 648 w 696"/>
              <a:gd name="connsiteY76-482" fmla="*/ 303 h 758"/>
              <a:gd name="connsiteX77-483" fmla="*/ 648 w 696"/>
              <a:gd name="connsiteY77-484" fmla="*/ 324 h 758"/>
              <a:gd name="connsiteX78-485" fmla="*/ 648 w 696"/>
              <a:gd name="connsiteY78-486" fmla="*/ 350 h 758"/>
              <a:gd name="connsiteX79-487" fmla="*/ 648 w 696"/>
              <a:gd name="connsiteY79-488" fmla="*/ 376 h 758"/>
              <a:gd name="connsiteX80-489" fmla="*/ 648 w 696"/>
              <a:gd name="connsiteY80-490" fmla="*/ 402 h 758"/>
              <a:gd name="connsiteX81-491" fmla="*/ 648 w 696"/>
              <a:gd name="connsiteY81-492" fmla="*/ 429 h 758"/>
              <a:gd name="connsiteX82-493" fmla="*/ 648 w 696"/>
              <a:gd name="connsiteY82-494" fmla="*/ 460 h 758"/>
              <a:gd name="connsiteX83-495" fmla="*/ 648 w 696"/>
              <a:gd name="connsiteY83-496" fmla="*/ 491 h 758"/>
              <a:gd name="connsiteX84-497" fmla="*/ 648 w 696"/>
              <a:gd name="connsiteY84-498" fmla="*/ 523 h 758"/>
              <a:gd name="connsiteX85-499" fmla="*/ 648 w 696"/>
              <a:gd name="connsiteY85-500" fmla="*/ 554 h 758"/>
              <a:gd name="connsiteX86-501" fmla="*/ 648 w 696"/>
              <a:gd name="connsiteY86-502" fmla="*/ 580 h 758"/>
              <a:gd name="connsiteX87-503" fmla="*/ 643 w 696"/>
              <a:gd name="connsiteY87-504" fmla="*/ 606 h 758"/>
              <a:gd name="connsiteX88-505" fmla="*/ 643 w 696"/>
              <a:gd name="connsiteY88-506" fmla="*/ 632 h 758"/>
              <a:gd name="connsiteX89-507" fmla="*/ 638 w 696"/>
              <a:gd name="connsiteY89-508" fmla="*/ 653 h 758"/>
              <a:gd name="connsiteX90-509" fmla="*/ 632 w 696"/>
              <a:gd name="connsiteY90-510" fmla="*/ 669 h 758"/>
              <a:gd name="connsiteX91-511" fmla="*/ 627 w 696"/>
              <a:gd name="connsiteY91-512" fmla="*/ 690 h 758"/>
              <a:gd name="connsiteX92-513" fmla="*/ 622 w 696"/>
              <a:gd name="connsiteY92-514" fmla="*/ 700 h 758"/>
              <a:gd name="connsiteX93-515" fmla="*/ 611 w 696"/>
              <a:gd name="connsiteY93-516" fmla="*/ 716 h 758"/>
              <a:gd name="connsiteX94-517" fmla="*/ 601 w 696"/>
              <a:gd name="connsiteY94-518" fmla="*/ 726 h 758"/>
              <a:gd name="connsiteX95-519" fmla="*/ 595 w 696"/>
              <a:gd name="connsiteY95-520" fmla="*/ 737 h 758"/>
              <a:gd name="connsiteX96-521" fmla="*/ 585 w 696"/>
              <a:gd name="connsiteY96-522" fmla="*/ 742 h 758"/>
              <a:gd name="connsiteX97-523" fmla="*/ 580 w 696"/>
              <a:gd name="connsiteY97-524" fmla="*/ 747 h 758"/>
              <a:gd name="connsiteX98-525" fmla="*/ 569 w 696"/>
              <a:gd name="connsiteY98-526" fmla="*/ 752 h 758"/>
              <a:gd name="connsiteX99-527" fmla="*/ 564 w 696"/>
              <a:gd name="connsiteY99-528" fmla="*/ 752 h 758"/>
              <a:gd name="connsiteX100-529" fmla="*/ 558 w 696"/>
              <a:gd name="connsiteY100-530" fmla="*/ 758 h 758"/>
              <a:gd name="connsiteX101-531" fmla="*/ 548 w 696"/>
              <a:gd name="connsiteY101-532" fmla="*/ 752 h 758"/>
              <a:gd name="connsiteX102-533" fmla="*/ 543 w 696"/>
              <a:gd name="connsiteY102-534" fmla="*/ 752 h 758"/>
              <a:gd name="connsiteX103-535" fmla="*/ 543 w 696"/>
              <a:gd name="connsiteY103-536" fmla="*/ 747 h 758"/>
              <a:gd name="connsiteX104-537" fmla="*/ 537 w 696"/>
              <a:gd name="connsiteY104-538" fmla="*/ 742 h 758"/>
              <a:gd name="connsiteX105-539" fmla="*/ 537 w 696"/>
              <a:gd name="connsiteY105-540" fmla="*/ 737 h 758"/>
              <a:gd name="connsiteX106-541" fmla="*/ 537 w 696"/>
              <a:gd name="connsiteY106-542" fmla="*/ 731 h 758"/>
              <a:gd name="connsiteX107-543" fmla="*/ 537 w 696"/>
              <a:gd name="connsiteY107-544" fmla="*/ 721 h 758"/>
              <a:gd name="connsiteX108-545" fmla="*/ 537 w 696"/>
              <a:gd name="connsiteY108-546" fmla="*/ 711 h 758"/>
              <a:gd name="connsiteX109-547" fmla="*/ 537 w 696"/>
              <a:gd name="connsiteY109-548" fmla="*/ 705 h 758"/>
              <a:gd name="connsiteX110-549" fmla="*/ 537 w 696"/>
              <a:gd name="connsiteY110-550" fmla="*/ 700 h 758"/>
              <a:gd name="connsiteX111-551" fmla="*/ 537 w 696"/>
              <a:gd name="connsiteY111-552" fmla="*/ 695 h 758"/>
              <a:gd name="connsiteX112-553" fmla="*/ 532 w 696"/>
              <a:gd name="connsiteY112-554" fmla="*/ 690 h 758"/>
              <a:gd name="connsiteX113-555" fmla="*/ 527 w 696"/>
              <a:gd name="connsiteY113-556" fmla="*/ 674 h 758"/>
              <a:gd name="connsiteX114-557" fmla="*/ 516 w 696"/>
              <a:gd name="connsiteY114-558" fmla="*/ 658 h 758"/>
              <a:gd name="connsiteX115-559" fmla="*/ 500 w 696"/>
              <a:gd name="connsiteY115-560" fmla="*/ 643 h 758"/>
              <a:gd name="connsiteX116-561" fmla="*/ 484 w 696"/>
              <a:gd name="connsiteY116-562" fmla="*/ 627 h 758"/>
              <a:gd name="connsiteX117-563" fmla="*/ 463 w 696"/>
              <a:gd name="connsiteY117-564" fmla="*/ 611 h 758"/>
              <a:gd name="connsiteX118-565" fmla="*/ 437 w 696"/>
              <a:gd name="connsiteY118-566" fmla="*/ 590 h 758"/>
              <a:gd name="connsiteX119-567" fmla="*/ 458 w 696"/>
              <a:gd name="connsiteY119-568" fmla="*/ 590 h 758"/>
              <a:gd name="connsiteX120-569" fmla="*/ 479 w 696"/>
              <a:gd name="connsiteY120-570" fmla="*/ 596 h 758"/>
              <a:gd name="connsiteX121-571" fmla="*/ 495 w 696"/>
              <a:gd name="connsiteY121-572" fmla="*/ 596 h 758"/>
              <a:gd name="connsiteX122-573" fmla="*/ 511 w 696"/>
              <a:gd name="connsiteY122-574" fmla="*/ 596 h 758"/>
              <a:gd name="connsiteX123-575" fmla="*/ 521 w 696"/>
              <a:gd name="connsiteY123-576" fmla="*/ 590 h 758"/>
              <a:gd name="connsiteX124-577" fmla="*/ 527 w 696"/>
              <a:gd name="connsiteY124-578" fmla="*/ 590 h 758"/>
              <a:gd name="connsiteX125-579" fmla="*/ 532 w 696"/>
              <a:gd name="connsiteY125-580" fmla="*/ 590 h 758"/>
              <a:gd name="connsiteX126-581" fmla="*/ 537 w 696"/>
              <a:gd name="connsiteY126-582" fmla="*/ 585 h 758"/>
              <a:gd name="connsiteX127-583" fmla="*/ 543 w 696"/>
              <a:gd name="connsiteY127-584" fmla="*/ 580 h 758"/>
              <a:gd name="connsiteX128-585" fmla="*/ 543 w 696"/>
              <a:gd name="connsiteY128-586" fmla="*/ 575 h 758"/>
              <a:gd name="connsiteX129-587" fmla="*/ 543 w 696"/>
              <a:gd name="connsiteY129-588" fmla="*/ 564 h 758"/>
              <a:gd name="connsiteX130-589" fmla="*/ 543 w 696"/>
              <a:gd name="connsiteY130-590" fmla="*/ 549 h 758"/>
              <a:gd name="connsiteX131-591" fmla="*/ 548 w 696"/>
              <a:gd name="connsiteY131-592" fmla="*/ 533 h 758"/>
              <a:gd name="connsiteX132-593" fmla="*/ 548 w 696"/>
              <a:gd name="connsiteY132-594" fmla="*/ 512 h 758"/>
              <a:gd name="connsiteX133-595" fmla="*/ 548 w 696"/>
              <a:gd name="connsiteY133-596" fmla="*/ 486 h 758"/>
              <a:gd name="connsiteX134-597" fmla="*/ 553 w 696"/>
              <a:gd name="connsiteY134-598" fmla="*/ 460 h 758"/>
              <a:gd name="connsiteX135-599" fmla="*/ 553 w 696"/>
              <a:gd name="connsiteY135-600" fmla="*/ 434 h 758"/>
              <a:gd name="connsiteX136-601" fmla="*/ 553 w 696"/>
              <a:gd name="connsiteY136-602" fmla="*/ 408 h 758"/>
              <a:gd name="connsiteX137-603" fmla="*/ 553 w 696"/>
              <a:gd name="connsiteY137-604" fmla="*/ 382 h 758"/>
              <a:gd name="connsiteX138-605" fmla="*/ 558 w 696"/>
              <a:gd name="connsiteY138-606" fmla="*/ 355 h 758"/>
              <a:gd name="connsiteX139-607" fmla="*/ 558 w 696"/>
              <a:gd name="connsiteY139-608" fmla="*/ 334 h 758"/>
              <a:gd name="connsiteX140-609" fmla="*/ 558 w 696"/>
              <a:gd name="connsiteY140-610" fmla="*/ 314 h 758"/>
              <a:gd name="connsiteX141-611" fmla="*/ 558 w 696"/>
              <a:gd name="connsiteY141-612" fmla="*/ 293 h 758"/>
              <a:gd name="connsiteX142-613" fmla="*/ 558 w 696"/>
              <a:gd name="connsiteY142-614" fmla="*/ 277 h 758"/>
              <a:gd name="connsiteX143-615" fmla="*/ 558 w 696"/>
              <a:gd name="connsiteY143-616" fmla="*/ 246 h 758"/>
              <a:gd name="connsiteX144-617" fmla="*/ 558 w 696"/>
              <a:gd name="connsiteY144-618" fmla="*/ 214 h 758"/>
              <a:gd name="connsiteX145-619" fmla="*/ 553 w 696"/>
              <a:gd name="connsiteY145-620" fmla="*/ 183 h 758"/>
              <a:gd name="connsiteX146-621" fmla="*/ 553 w 696"/>
              <a:gd name="connsiteY146-622" fmla="*/ 157 h 758"/>
              <a:gd name="connsiteX147-623" fmla="*/ 548 w 696"/>
              <a:gd name="connsiteY147-624" fmla="*/ 146 h 758"/>
              <a:gd name="connsiteX148-625" fmla="*/ 548 w 696"/>
              <a:gd name="connsiteY148-626" fmla="*/ 136 h 758"/>
              <a:gd name="connsiteX149-627" fmla="*/ 543 w 696"/>
              <a:gd name="connsiteY149-628" fmla="*/ 126 h 758"/>
              <a:gd name="connsiteX150-629" fmla="*/ 543 w 696"/>
              <a:gd name="connsiteY150-630" fmla="*/ 115 h 758"/>
              <a:gd name="connsiteX151-631" fmla="*/ 537 w 696"/>
              <a:gd name="connsiteY151-632" fmla="*/ 110 h 758"/>
              <a:gd name="connsiteX152-633" fmla="*/ 537 w 696"/>
              <a:gd name="connsiteY152-634" fmla="*/ 105 h 758"/>
              <a:gd name="connsiteX153-635" fmla="*/ 532 w 696"/>
              <a:gd name="connsiteY153-636" fmla="*/ 94 h 758"/>
              <a:gd name="connsiteX154-637" fmla="*/ 527 w 696"/>
              <a:gd name="connsiteY154-638" fmla="*/ 89 h 758"/>
              <a:gd name="connsiteX155-639" fmla="*/ 521 w 696"/>
              <a:gd name="connsiteY155-640" fmla="*/ 84 h 758"/>
              <a:gd name="connsiteX156-641" fmla="*/ 516 w 696"/>
              <a:gd name="connsiteY156-642" fmla="*/ 84 h 758"/>
              <a:gd name="connsiteX157-643" fmla="*/ 511 w 696"/>
              <a:gd name="connsiteY157-644" fmla="*/ 79 h 758"/>
              <a:gd name="connsiteX158-645" fmla="*/ 500 w 696"/>
              <a:gd name="connsiteY158-646" fmla="*/ 79 h 758"/>
              <a:gd name="connsiteX159-647" fmla="*/ 490 w 696"/>
              <a:gd name="connsiteY159-648" fmla="*/ 79 h 758"/>
              <a:gd name="connsiteX160-649" fmla="*/ 479 w 696"/>
              <a:gd name="connsiteY160-650" fmla="*/ 73 h 758"/>
              <a:gd name="connsiteX161-651" fmla="*/ 463 w 696"/>
              <a:gd name="connsiteY161-652" fmla="*/ 73 h 758"/>
              <a:gd name="connsiteX162-653" fmla="*/ 463 w 696"/>
              <a:gd name="connsiteY162-654" fmla="*/ 73 h 758"/>
              <a:gd name="connsiteX0-655" fmla="*/ 460 w 693"/>
              <a:gd name="connsiteY0-656" fmla="*/ 73 h 758"/>
              <a:gd name="connsiteX1-657" fmla="*/ 445 w 693"/>
              <a:gd name="connsiteY1-658" fmla="*/ 73 h 758"/>
              <a:gd name="connsiteX2-659" fmla="*/ 423 w 693"/>
              <a:gd name="connsiteY2-660" fmla="*/ 79 h 758"/>
              <a:gd name="connsiteX3-661" fmla="*/ 402 w 693"/>
              <a:gd name="connsiteY3-662" fmla="*/ 79 h 758"/>
              <a:gd name="connsiteX4-663" fmla="*/ 376 w 693"/>
              <a:gd name="connsiteY4-664" fmla="*/ 79 h 758"/>
              <a:gd name="connsiteX5-665" fmla="*/ 349 w 693"/>
              <a:gd name="connsiteY5-666" fmla="*/ 84 h 758"/>
              <a:gd name="connsiteX6-667" fmla="*/ 318 w 693"/>
              <a:gd name="connsiteY6-668" fmla="*/ 84 h 758"/>
              <a:gd name="connsiteX7-669" fmla="*/ 281 w 693"/>
              <a:gd name="connsiteY7-670" fmla="*/ 89 h 758"/>
              <a:gd name="connsiteX8-671" fmla="*/ 244 w 693"/>
              <a:gd name="connsiteY8-672" fmla="*/ 94 h 758"/>
              <a:gd name="connsiteX9-673" fmla="*/ 202 w 693"/>
              <a:gd name="connsiteY9-674" fmla="*/ 94 h 758"/>
              <a:gd name="connsiteX10-675" fmla="*/ 165 w 693"/>
              <a:gd name="connsiteY10-676" fmla="*/ 99 h 758"/>
              <a:gd name="connsiteX11-677" fmla="*/ 128 w 693"/>
              <a:gd name="connsiteY11-678" fmla="*/ 105 h 758"/>
              <a:gd name="connsiteX12-679" fmla="*/ 96 w 693"/>
              <a:gd name="connsiteY12-680" fmla="*/ 105 h 758"/>
              <a:gd name="connsiteX13-681" fmla="*/ 70 w 693"/>
              <a:gd name="connsiteY13-682" fmla="*/ 105 h 758"/>
              <a:gd name="connsiteX14-683" fmla="*/ 6 w 693"/>
              <a:gd name="connsiteY14-684" fmla="*/ 73 h 758"/>
              <a:gd name="connsiteX15-685" fmla="*/ 33 w 693"/>
              <a:gd name="connsiteY15-686" fmla="*/ 73 h 758"/>
              <a:gd name="connsiteX16-687" fmla="*/ 48 w 693"/>
              <a:gd name="connsiteY16-688" fmla="*/ 73 h 758"/>
              <a:gd name="connsiteX17-689" fmla="*/ 64 w 693"/>
              <a:gd name="connsiteY17-690" fmla="*/ 73 h 758"/>
              <a:gd name="connsiteX18-691" fmla="*/ 85 w 693"/>
              <a:gd name="connsiteY18-692" fmla="*/ 73 h 758"/>
              <a:gd name="connsiteX19-693" fmla="*/ 101 w 693"/>
              <a:gd name="connsiteY19-694" fmla="*/ 68 h 758"/>
              <a:gd name="connsiteX20-695" fmla="*/ 128 w 693"/>
              <a:gd name="connsiteY20-696" fmla="*/ 68 h 758"/>
              <a:gd name="connsiteX21-697" fmla="*/ 149 w 693"/>
              <a:gd name="connsiteY21-698" fmla="*/ 63 h 758"/>
              <a:gd name="connsiteX22-699" fmla="*/ 170 w 693"/>
              <a:gd name="connsiteY22-700" fmla="*/ 58 h 758"/>
              <a:gd name="connsiteX23-701" fmla="*/ 191 w 693"/>
              <a:gd name="connsiteY23-702" fmla="*/ 58 h 758"/>
              <a:gd name="connsiteX24-703" fmla="*/ 217 w 693"/>
              <a:gd name="connsiteY24-704" fmla="*/ 52 h 758"/>
              <a:gd name="connsiteX25-705" fmla="*/ 244 w 693"/>
              <a:gd name="connsiteY25-706" fmla="*/ 52 h 758"/>
              <a:gd name="connsiteX26-707" fmla="*/ 270 w 693"/>
              <a:gd name="connsiteY26-708" fmla="*/ 47 h 758"/>
              <a:gd name="connsiteX27-709" fmla="*/ 302 w 693"/>
              <a:gd name="connsiteY27-710" fmla="*/ 47 h 758"/>
              <a:gd name="connsiteX28-711" fmla="*/ 360 w 693"/>
              <a:gd name="connsiteY28-712" fmla="*/ 37 h 758"/>
              <a:gd name="connsiteX29-713" fmla="*/ 392 w 693"/>
              <a:gd name="connsiteY29-714" fmla="*/ 37 h 758"/>
              <a:gd name="connsiteX30-715" fmla="*/ 413 w 693"/>
              <a:gd name="connsiteY30-716" fmla="*/ 32 h 758"/>
              <a:gd name="connsiteX31-717" fmla="*/ 439 w 693"/>
              <a:gd name="connsiteY31-718" fmla="*/ 26 h 758"/>
              <a:gd name="connsiteX32-719" fmla="*/ 460 w 693"/>
              <a:gd name="connsiteY32-720" fmla="*/ 26 h 758"/>
              <a:gd name="connsiteX33-721" fmla="*/ 476 w 693"/>
              <a:gd name="connsiteY33-722" fmla="*/ 21 h 758"/>
              <a:gd name="connsiteX34-723" fmla="*/ 487 w 693"/>
              <a:gd name="connsiteY34-724" fmla="*/ 16 h 758"/>
              <a:gd name="connsiteX35-725" fmla="*/ 497 w 693"/>
              <a:gd name="connsiteY35-726" fmla="*/ 16 h 758"/>
              <a:gd name="connsiteX36-727" fmla="*/ 503 w 693"/>
              <a:gd name="connsiteY36-728" fmla="*/ 11 h 758"/>
              <a:gd name="connsiteX37-729" fmla="*/ 513 w 693"/>
              <a:gd name="connsiteY37-730" fmla="*/ 5 h 758"/>
              <a:gd name="connsiteX38-731" fmla="*/ 529 w 693"/>
              <a:gd name="connsiteY38-732" fmla="*/ 0 h 758"/>
              <a:gd name="connsiteX39-733" fmla="*/ 540 w 693"/>
              <a:gd name="connsiteY39-734" fmla="*/ 0 h 758"/>
              <a:gd name="connsiteX40-735" fmla="*/ 555 w 693"/>
              <a:gd name="connsiteY40-736" fmla="*/ 0 h 758"/>
              <a:gd name="connsiteX41-737" fmla="*/ 571 w 693"/>
              <a:gd name="connsiteY41-738" fmla="*/ 5 h 758"/>
              <a:gd name="connsiteX42-739" fmla="*/ 587 w 693"/>
              <a:gd name="connsiteY42-740" fmla="*/ 11 h 758"/>
              <a:gd name="connsiteX43-741" fmla="*/ 598 w 693"/>
              <a:gd name="connsiteY43-742" fmla="*/ 16 h 758"/>
              <a:gd name="connsiteX44-743" fmla="*/ 608 w 693"/>
              <a:gd name="connsiteY44-744" fmla="*/ 21 h 758"/>
              <a:gd name="connsiteX45-745" fmla="*/ 624 w 693"/>
              <a:gd name="connsiteY45-746" fmla="*/ 26 h 758"/>
              <a:gd name="connsiteX46-747" fmla="*/ 635 w 693"/>
              <a:gd name="connsiteY46-748" fmla="*/ 37 h 758"/>
              <a:gd name="connsiteX47-749" fmla="*/ 650 w 693"/>
              <a:gd name="connsiteY47-750" fmla="*/ 42 h 758"/>
              <a:gd name="connsiteX48-751" fmla="*/ 661 w 693"/>
              <a:gd name="connsiteY48-752" fmla="*/ 47 h 758"/>
              <a:gd name="connsiteX49-753" fmla="*/ 672 w 693"/>
              <a:gd name="connsiteY49-754" fmla="*/ 52 h 758"/>
              <a:gd name="connsiteX50-755" fmla="*/ 677 w 693"/>
              <a:gd name="connsiteY50-756" fmla="*/ 58 h 758"/>
              <a:gd name="connsiteX51-757" fmla="*/ 682 w 693"/>
              <a:gd name="connsiteY51-758" fmla="*/ 63 h 758"/>
              <a:gd name="connsiteX52-759" fmla="*/ 687 w 693"/>
              <a:gd name="connsiteY52-760" fmla="*/ 68 h 758"/>
              <a:gd name="connsiteX53-761" fmla="*/ 693 w 693"/>
              <a:gd name="connsiteY53-762" fmla="*/ 68 h 758"/>
              <a:gd name="connsiteX54-763" fmla="*/ 693 w 693"/>
              <a:gd name="connsiteY54-764" fmla="*/ 73 h 758"/>
              <a:gd name="connsiteX55-765" fmla="*/ 687 w 693"/>
              <a:gd name="connsiteY55-766" fmla="*/ 73 h 758"/>
              <a:gd name="connsiteX56-767" fmla="*/ 687 w 693"/>
              <a:gd name="connsiteY56-768" fmla="*/ 79 h 758"/>
              <a:gd name="connsiteX57-769" fmla="*/ 682 w 693"/>
              <a:gd name="connsiteY57-770" fmla="*/ 84 h 758"/>
              <a:gd name="connsiteX58-771" fmla="*/ 677 w 693"/>
              <a:gd name="connsiteY58-772" fmla="*/ 84 h 758"/>
              <a:gd name="connsiteX59-773" fmla="*/ 672 w 693"/>
              <a:gd name="connsiteY59-774" fmla="*/ 89 h 758"/>
              <a:gd name="connsiteX60-775" fmla="*/ 666 w 693"/>
              <a:gd name="connsiteY60-776" fmla="*/ 94 h 758"/>
              <a:gd name="connsiteX61-777" fmla="*/ 661 w 693"/>
              <a:gd name="connsiteY61-778" fmla="*/ 94 h 758"/>
              <a:gd name="connsiteX62-779" fmla="*/ 656 w 693"/>
              <a:gd name="connsiteY62-780" fmla="*/ 99 h 758"/>
              <a:gd name="connsiteX63-781" fmla="*/ 650 w 693"/>
              <a:gd name="connsiteY63-782" fmla="*/ 105 h 758"/>
              <a:gd name="connsiteX64-783" fmla="*/ 645 w 693"/>
              <a:gd name="connsiteY64-784" fmla="*/ 115 h 758"/>
              <a:gd name="connsiteX65-785" fmla="*/ 645 w 693"/>
              <a:gd name="connsiteY65-786" fmla="*/ 126 h 758"/>
              <a:gd name="connsiteX66-787" fmla="*/ 645 w 693"/>
              <a:gd name="connsiteY66-788" fmla="*/ 131 h 758"/>
              <a:gd name="connsiteX67-789" fmla="*/ 645 w 693"/>
              <a:gd name="connsiteY67-790" fmla="*/ 146 h 758"/>
              <a:gd name="connsiteX68-791" fmla="*/ 645 w 693"/>
              <a:gd name="connsiteY68-792" fmla="*/ 157 h 758"/>
              <a:gd name="connsiteX69-793" fmla="*/ 645 w 693"/>
              <a:gd name="connsiteY69-794" fmla="*/ 173 h 758"/>
              <a:gd name="connsiteX70-795" fmla="*/ 645 w 693"/>
              <a:gd name="connsiteY70-796" fmla="*/ 188 h 758"/>
              <a:gd name="connsiteX71-797" fmla="*/ 645 w 693"/>
              <a:gd name="connsiteY71-798" fmla="*/ 204 h 758"/>
              <a:gd name="connsiteX72-799" fmla="*/ 645 w 693"/>
              <a:gd name="connsiteY72-800" fmla="*/ 225 h 758"/>
              <a:gd name="connsiteX73-801" fmla="*/ 645 w 693"/>
              <a:gd name="connsiteY73-802" fmla="*/ 240 h 758"/>
              <a:gd name="connsiteX74-803" fmla="*/ 645 w 693"/>
              <a:gd name="connsiteY74-804" fmla="*/ 261 h 758"/>
              <a:gd name="connsiteX75-805" fmla="*/ 645 w 693"/>
              <a:gd name="connsiteY75-806" fmla="*/ 303 h 758"/>
              <a:gd name="connsiteX76-807" fmla="*/ 645 w 693"/>
              <a:gd name="connsiteY76-808" fmla="*/ 324 h 758"/>
              <a:gd name="connsiteX77-809" fmla="*/ 645 w 693"/>
              <a:gd name="connsiteY77-810" fmla="*/ 350 h 758"/>
              <a:gd name="connsiteX78-811" fmla="*/ 645 w 693"/>
              <a:gd name="connsiteY78-812" fmla="*/ 376 h 758"/>
              <a:gd name="connsiteX79-813" fmla="*/ 645 w 693"/>
              <a:gd name="connsiteY79-814" fmla="*/ 402 h 758"/>
              <a:gd name="connsiteX80-815" fmla="*/ 645 w 693"/>
              <a:gd name="connsiteY80-816" fmla="*/ 429 h 758"/>
              <a:gd name="connsiteX81-817" fmla="*/ 645 w 693"/>
              <a:gd name="connsiteY81-818" fmla="*/ 460 h 758"/>
              <a:gd name="connsiteX82-819" fmla="*/ 645 w 693"/>
              <a:gd name="connsiteY82-820" fmla="*/ 491 h 758"/>
              <a:gd name="connsiteX83-821" fmla="*/ 645 w 693"/>
              <a:gd name="connsiteY83-822" fmla="*/ 523 h 758"/>
              <a:gd name="connsiteX84-823" fmla="*/ 645 w 693"/>
              <a:gd name="connsiteY84-824" fmla="*/ 554 h 758"/>
              <a:gd name="connsiteX85-825" fmla="*/ 645 w 693"/>
              <a:gd name="connsiteY85-826" fmla="*/ 580 h 758"/>
              <a:gd name="connsiteX86-827" fmla="*/ 640 w 693"/>
              <a:gd name="connsiteY86-828" fmla="*/ 606 h 758"/>
              <a:gd name="connsiteX87-829" fmla="*/ 640 w 693"/>
              <a:gd name="connsiteY87-830" fmla="*/ 632 h 758"/>
              <a:gd name="connsiteX88-831" fmla="*/ 635 w 693"/>
              <a:gd name="connsiteY88-832" fmla="*/ 653 h 758"/>
              <a:gd name="connsiteX89-833" fmla="*/ 629 w 693"/>
              <a:gd name="connsiteY89-834" fmla="*/ 669 h 758"/>
              <a:gd name="connsiteX90-835" fmla="*/ 624 w 693"/>
              <a:gd name="connsiteY90-836" fmla="*/ 690 h 758"/>
              <a:gd name="connsiteX91-837" fmla="*/ 619 w 693"/>
              <a:gd name="connsiteY91-838" fmla="*/ 700 h 758"/>
              <a:gd name="connsiteX92-839" fmla="*/ 608 w 693"/>
              <a:gd name="connsiteY92-840" fmla="*/ 716 h 758"/>
              <a:gd name="connsiteX93-841" fmla="*/ 598 w 693"/>
              <a:gd name="connsiteY93-842" fmla="*/ 726 h 758"/>
              <a:gd name="connsiteX94-843" fmla="*/ 592 w 693"/>
              <a:gd name="connsiteY94-844" fmla="*/ 737 h 758"/>
              <a:gd name="connsiteX95-845" fmla="*/ 582 w 693"/>
              <a:gd name="connsiteY95-846" fmla="*/ 742 h 758"/>
              <a:gd name="connsiteX96-847" fmla="*/ 577 w 693"/>
              <a:gd name="connsiteY96-848" fmla="*/ 747 h 758"/>
              <a:gd name="connsiteX97-849" fmla="*/ 566 w 693"/>
              <a:gd name="connsiteY97-850" fmla="*/ 752 h 758"/>
              <a:gd name="connsiteX98-851" fmla="*/ 561 w 693"/>
              <a:gd name="connsiteY98-852" fmla="*/ 752 h 758"/>
              <a:gd name="connsiteX99-853" fmla="*/ 555 w 693"/>
              <a:gd name="connsiteY99-854" fmla="*/ 758 h 758"/>
              <a:gd name="connsiteX100-855" fmla="*/ 545 w 693"/>
              <a:gd name="connsiteY100-856" fmla="*/ 752 h 758"/>
              <a:gd name="connsiteX101-857" fmla="*/ 540 w 693"/>
              <a:gd name="connsiteY101-858" fmla="*/ 752 h 758"/>
              <a:gd name="connsiteX102-859" fmla="*/ 540 w 693"/>
              <a:gd name="connsiteY102-860" fmla="*/ 747 h 758"/>
              <a:gd name="connsiteX103-861" fmla="*/ 534 w 693"/>
              <a:gd name="connsiteY103-862" fmla="*/ 742 h 758"/>
              <a:gd name="connsiteX104-863" fmla="*/ 534 w 693"/>
              <a:gd name="connsiteY104-864" fmla="*/ 737 h 758"/>
              <a:gd name="connsiteX105-865" fmla="*/ 534 w 693"/>
              <a:gd name="connsiteY105-866" fmla="*/ 731 h 758"/>
              <a:gd name="connsiteX106-867" fmla="*/ 534 w 693"/>
              <a:gd name="connsiteY106-868" fmla="*/ 721 h 758"/>
              <a:gd name="connsiteX107-869" fmla="*/ 534 w 693"/>
              <a:gd name="connsiteY107-870" fmla="*/ 711 h 758"/>
              <a:gd name="connsiteX108-871" fmla="*/ 534 w 693"/>
              <a:gd name="connsiteY108-872" fmla="*/ 705 h 758"/>
              <a:gd name="connsiteX109-873" fmla="*/ 534 w 693"/>
              <a:gd name="connsiteY109-874" fmla="*/ 700 h 758"/>
              <a:gd name="connsiteX110-875" fmla="*/ 534 w 693"/>
              <a:gd name="connsiteY110-876" fmla="*/ 695 h 758"/>
              <a:gd name="connsiteX111-877" fmla="*/ 529 w 693"/>
              <a:gd name="connsiteY111-878" fmla="*/ 690 h 758"/>
              <a:gd name="connsiteX112-879" fmla="*/ 524 w 693"/>
              <a:gd name="connsiteY112-880" fmla="*/ 674 h 758"/>
              <a:gd name="connsiteX113-881" fmla="*/ 513 w 693"/>
              <a:gd name="connsiteY113-882" fmla="*/ 658 h 758"/>
              <a:gd name="connsiteX114-883" fmla="*/ 497 w 693"/>
              <a:gd name="connsiteY114-884" fmla="*/ 643 h 758"/>
              <a:gd name="connsiteX115-885" fmla="*/ 481 w 693"/>
              <a:gd name="connsiteY115-886" fmla="*/ 627 h 758"/>
              <a:gd name="connsiteX116-887" fmla="*/ 460 w 693"/>
              <a:gd name="connsiteY116-888" fmla="*/ 611 h 758"/>
              <a:gd name="connsiteX117-889" fmla="*/ 434 w 693"/>
              <a:gd name="connsiteY117-890" fmla="*/ 590 h 758"/>
              <a:gd name="connsiteX118-891" fmla="*/ 455 w 693"/>
              <a:gd name="connsiteY118-892" fmla="*/ 590 h 758"/>
              <a:gd name="connsiteX119-893" fmla="*/ 476 w 693"/>
              <a:gd name="connsiteY119-894" fmla="*/ 596 h 758"/>
              <a:gd name="connsiteX120-895" fmla="*/ 492 w 693"/>
              <a:gd name="connsiteY120-896" fmla="*/ 596 h 758"/>
              <a:gd name="connsiteX121-897" fmla="*/ 508 w 693"/>
              <a:gd name="connsiteY121-898" fmla="*/ 596 h 758"/>
              <a:gd name="connsiteX122-899" fmla="*/ 518 w 693"/>
              <a:gd name="connsiteY122-900" fmla="*/ 590 h 758"/>
              <a:gd name="connsiteX123-901" fmla="*/ 524 w 693"/>
              <a:gd name="connsiteY123-902" fmla="*/ 590 h 758"/>
              <a:gd name="connsiteX124-903" fmla="*/ 529 w 693"/>
              <a:gd name="connsiteY124-904" fmla="*/ 590 h 758"/>
              <a:gd name="connsiteX125-905" fmla="*/ 534 w 693"/>
              <a:gd name="connsiteY125-906" fmla="*/ 585 h 758"/>
              <a:gd name="connsiteX126-907" fmla="*/ 540 w 693"/>
              <a:gd name="connsiteY126-908" fmla="*/ 580 h 758"/>
              <a:gd name="connsiteX127-909" fmla="*/ 540 w 693"/>
              <a:gd name="connsiteY127-910" fmla="*/ 575 h 758"/>
              <a:gd name="connsiteX128-911" fmla="*/ 540 w 693"/>
              <a:gd name="connsiteY128-912" fmla="*/ 564 h 758"/>
              <a:gd name="connsiteX129-913" fmla="*/ 540 w 693"/>
              <a:gd name="connsiteY129-914" fmla="*/ 549 h 758"/>
              <a:gd name="connsiteX130-915" fmla="*/ 545 w 693"/>
              <a:gd name="connsiteY130-916" fmla="*/ 533 h 758"/>
              <a:gd name="connsiteX131-917" fmla="*/ 545 w 693"/>
              <a:gd name="connsiteY131-918" fmla="*/ 512 h 758"/>
              <a:gd name="connsiteX132-919" fmla="*/ 545 w 693"/>
              <a:gd name="connsiteY132-920" fmla="*/ 486 h 758"/>
              <a:gd name="connsiteX133-921" fmla="*/ 550 w 693"/>
              <a:gd name="connsiteY133-922" fmla="*/ 460 h 758"/>
              <a:gd name="connsiteX134-923" fmla="*/ 550 w 693"/>
              <a:gd name="connsiteY134-924" fmla="*/ 434 h 758"/>
              <a:gd name="connsiteX135-925" fmla="*/ 550 w 693"/>
              <a:gd name="connsiteY135-926" fmla="*/ 408 h 758"/>
              <a:gd name="connsiteX136-927" fmla="*/ 550 w 693"/>
              <a:gd name="connsiteY136-928" fmla="*/ 382 h 758"/>
              <a:gd name="connsiteX137-929" fmla="*/ 555 w 693"/>
              <a:gd name="connsiteY137-930" fmla="*/ 355 h 758"/>
              <a:gd name="connsiteX138-931" fmla="*/ 555 w 693"/>
              <a:gd name="connsiteY138-932" fmla="*/ 334 h 758"/>
              <a:gd name="connsiteX139-933" fmla="*/ 555 w 693"/>
              <a:gd name="connsiteY139-934" fmla="*/ 314 h 758"/>
              <a:gd name="connsiteX140-935" fmla="*/ 555 w 693"/>
              <a:gd name="connsiteY140-936" fmla="*/ 293 h 758"/>
              <a:gd name="connsiteX141-937" fmla="*/ 555 w 693"/>
              <a:gd name="connsiteY141-938" fmla="*/ 277 h 758"/>
              <a:gd name="connsiteX142-939" fmla="*/ 555 w 693"/>
              <a:gd name="connsiteY142-940" fmla="*/ 246 h 758"/>
              <a:gd name="connsiteX143-941" fmla="*/ 555 w 693"/>
              <a:gd name="connsiteY143-942" fmla="*/ 214 h 758"/>
              <a:gd name="connsiteX144-943" fmla="*/ 550 w 693"/>
              <a:gd name="connsiteY144-944" fmla="*/ 183 h 758"/>
              <a:gd name="connsiteX145-945" fmla="*/ 550 w 693"/>
              <a:gd name="connsiteY145-946" fmla="*/ 157 h 758"/>
              <a:gd name="connsiteX146-947" fmla="*/ 545 w 693"/>
              <a:gd name="connsiteY146-948" fmla="*/ 146 h 758"/>
              <a:gd name="connsiteX147-949" fmla="*/ 545 w 693"/>
              <a:gd name="connsiteY147-950" fmla="*/ 136 h 758"/>
              <a:gd name="connsiteX148-951" fmla="*/ 540 w 693"/>
              <a:gd name="connsiteY148-952" fmla="*/ 126 h 758"/>
              <a:gd name="connsiteX149-953" fmla="*/ 540 w 693"/>
              <a:gd name="connsiteY149-954" fmla="*/ 115 h 758"/>
              <a:gd name="connsiteX150-955" fmla="*/ 534 w 693"/>
              <a:gd name="connsiteY150-956" fmla="*/ 110 h 758"/>
              <a:gd name="connsiteX151-957" fmla="*/ 534 w 693"/>
              <a:gd name="connsiteY151-958" fmla="*/ 105 h 758"/>
              <a:gd name="connsiteX152-959" fmla="*/ 529 w 693"/>
              <a:gd name="connsiteY152-960" fmla="*/ 94 h 758"/>
              <a:gd name="connsiteX153-961" fmla="*/ 524 w 693"/>
              <a:gd name="connsiteY153-962" fmla="*/ 89 h 758"/>
              <a:gd name="connsiteX154-963" fmla="*/ 518 w 693"/>
              <a:gd name="connsiteY154-964" fmla="*/ 84 h 758"/>
              <a:gd name="connsiteX155-965" fmla="*/ 513 w 693"/>
              <a:gd name="connsiteY155-966" fmla="*/ 84 h 758"/>
              <a:gd name="connsiteX156-967" fmla="*/ 508 w 693"/>
              <a:gd name="connsiteY156-968" fmla="*/ 79 h 758"/>
              <a:gd name="connsiteX157-969" fmla="*/ 497 w 693"/>
              <a:gd name="connsiteY157-970" fmla="*/ 79 h 758"/>
              <a:gd name="connsiteX158-971" fmla="*/ 487 w 693"/>
              <a:gd name="connsiteY158-972" fmla="*/ 79 h 758"/>
              <a:gd name="connsiteX159-973" fmla="*/ 476 w 693"/>
              <a:gd name="connsiteY159-974" fmla="*/ 73 h 758"/>
              <a:gd name="connsiteX160-975" fmla="*/ 460 w 693"/>
              <a:gd name="connsiteY160-976" fmla="*/ 73 h 758"/>
              <a:gd name="connsiteX161-977" fmla="*/ 460 w 693"/>
              <a:gd name="connsiteY161-978" fmla="*/ 73 h 758"/>
              <a:gd name="connsiteX0-979" fmla="*/ 458 w 691"/>
              <a:gd name="connsiteY0-980" fmla="*/ 73 h 758"/>
              <a:gd name="connsiteX1-981" fmla="*/ 443 w 691"/>
              <a:gd name="connsiteY1-982" fmla="*/ 73 h 758"/>
              <a:gd name="connsiteX2-983" fmla="*/ 421 w 691"/>
              <a:gd name="connsiteY2-984" fmla="*/ 79 h 758"/>
              <a:gd name="connsiteX3-985" fmla="*/ 400 w 691"/>
              <a:gd name="connsiteY3-986" fmla="*/ 79 h 758"/>
              <a:gd name="connsiteX4-987" fmla="*/ 374 w 691"/>
              <a:gd name="connsiteY4-988" fmla="*/ 79 h 758"/>
              <a:gd name="connsiteX5-989" fmla="*/ 347 w 691"/>
              <a:gd name="connsiteY5-990" fmla="*/ 84 h 758"/>
              <a:gd name="connsiteX6-991" fmla="*/ 316 w 691"/>
              <a:gd name="connsiteY6-992" fmla="*/ 84 h 758"/>
              <a:gd name="connsiteX7-993" fmla="*/ 279 w 691"/>
              <a:gd name="connsiteY7-994" fmla="*/ 89 h 758"/>
              <a:gd name="connsiteX8-995" fmla="*/ 242 w 691"/>
              <a:gd name="connsiteY8-996" fmla="*/ 94 h 758"/>
              <a:gd name="connsiteX9-997" fmla="*/ 200 w 691"/>
              <a:gd name="connsiteY9-998" fmla="*/ 94 h 758"/>
              <a:gd name="connsiteX10-999" fmla="*/ 163 w 691"/>
              <a:gd name="connsiteY10-1000" fmla="*/ 99 h 758"/>
              <a:gd name="connsiteX11-1001" fmla="*/ 126 w 691"/>
              <a:gd name="connsiteY11-1002" fmla="*/ 105 h 758"/>
              <a:gd name="connsiteX12-1003" fmla="*/ 94 w 691"/>
              <a:gd name="connsiteY12-1004" fmla="*/ 105 h 758"/>
              <a:gd name="connsiteX13-1005" fmla="*/ 68 w 691"/>
              <a:gd name="connsiteY13-1006" fmla="*/ 105 h 758"/>
              <a:gd name="connsiteX14-1007" fmla="*/ 4 w 691"/>
              <a:gd name="connsiteY14-1008" fmla="*/ 73 h 758"/>
              <a:gd name="connsiteX15-1009" fmla="*/ 46 w 691"/>
              <a:gd name="connsiteY15-1010" fmla="*/ 73 h 758"/>
              <a:gd name="connsiteX16-1011" fmla="*/ 62 w 691"/>
              <a:gd name="connsiteY16-1012" fmla="*/ 73 h 758"/>
              <a:gd name="connsiteX17-1013" fmla="*/ 83 w 691"/>
              <a:gd name="connsiteY17-1014" fmla="*/ 73 h 758"/>
              <a:gd name="connsiteX18-1015" fmla="*/ 99 w 691"/>
              <a:gd name="connsiteY18-1016" fmla="*/ 68 h 758"/>
              <a:gd name="connsiteX19-1017" fmla="*/ 126 w 691"/>
              <a:gd name="connsiteY19-1018" fmla="*/ 68 h 758"/>
              <a:gd name="connsiteX20-1019" fmla="*/ 147 w 691"/>
              <a:gd name="connsiteY20-1020" fmla="*/ 63 h 758"/>
              <a:gd name="connsiteX21-1021" fmla="*/ 168 w 691"/>
              <a:gd name="connsiteY21-1022" fmla="*/ 58 h 758"/>
              <a:gd name="connsiteX22-1023" fmla="*/ 189 w 691"/>
              <a:gd name="connsiteY22-1024" fmla="*/ 58 h 758"/>
              <a:gd name="connsiteX23-1025" fmla="*/ 215 w 691"/>
              <a:gd name="connsiteY23-1026" fmla="*/ 52 h 758"/>
              <a:gd name="connsiteX24-1027" fmla="*/ 242 w 691"/>
              <a:gd name="connsiteY24-1028" fmla="*/ 52 h 758"/>
              <a:gd name="connsiteX25-1029" fmla="*/ 268 w 691"/>
              <a:gd name="connsiteY25-1030" fmla="*/ 47 h 758"/>
              <a:gd name="connsiteX26-1031" fmla="*/ 300 w 691"/>
              <a:gd name="connsiteY26-1032" fmla="*/ 47 h 758"/>
              <a:gd name="connsiteX27-1033" fmla="*/ 358 w 691"/>
              <a:gd name="connsiteY27-1034" fmla="*/ 37 h 758"/>
              <a:gd name="connsiteX28-1035" fmla="*/ 390 w 691"/>
              <a:gd name="connsiteY28-1036" fmla="*/ 37 h 758"/>
              <a:gd name="connsiteX29-1037" fmla="*/ 411 w 691"/>
              <a:gd name="connsiteY29-1038" fmla="*/ 32 h 758"/>
              <a:gd name="connsiteX30-1039" fmla="*/ 437 w 691"/>
              <a:gd name="connsiteY30-1040" fmla="*/ 26 h 758"/>
              <a:gd name="connsiteX31-1041" fmla="*/ 458 w 691"/>
              <a:gd name="connsiteY31-1042" fmla="*/ 26 h 758"/>
              <a:gd name="connsiteX32-1043" fmla="*/ 474 w 691"/>
              <a:gd name="connsiteY32-1044" fmla="*/ 21 h 758"/>
              <a:gd name="connsiteX33-1045" fmla="*/ 485 w 691"/>
              <a:gd name="connsiteY33-1046" fmla="*/ 16 h 758"/>
              <a:gd name="connsiteX34-1047" fmla="*/ 495 w 691"/>
              <a:gd name="connsiteY34-1048" fmla="*/ 16 h 758"/>
              <a:gd name="connsiteX35-1049" fmla="*/ 501 w 691"/>
              <a:gd name="connsiteY35-1050" fmla="*/ 11 h 758"/>
              <a:gd name="connsiteX36-1051" fmla="*/ 511 w 691"/>
              <a:gd name="connsiteY36-1052" fmla="*/ 5 h 758"/>
              <a:gd name="connsiteX37-1053" fmla="*/ 527 w 691"/>
              <a:gd name="connsiteY37-1054" fmla="*/ 0 h 758"/>
              <a:gd name="connsiteX38-1055" fmla="*/ 538 w 691"/>
              <a:gd name="connsiteY38-1056" fmla="*/ 0 h 758"/>
              <a:gd name="connsiteX39-1057" fmla="*/ 553 w 691"/>
              <a:gd name="connsiteY39-1058" fmla="*/ 0 h 758"/>
              <a:gd name="connsiteX40-1059" fmla="*/ 569 w 691"/>
              <a:gd name="connsiteY40-1060" fmla="*/ 5 h 758"/>
              <a:gd name="connsiteX41-1061" fmla="*/ 585 w 691"/>
              <a:gd name="connsiteY41-1062" fmla="*/ 11 h 758"/>
              <a:gd name="connsiteX42-1063" fmla="*/ 596 w 691"/>
              <a:gd name="connsiteY42-1064" fmla="*/ 16 h 758"/>
              <a:gd name="connsiteX43-1065" fmla="*/ 606 w 691"/>
              <a:gd name="connsiteY43-1066" fmla="*/ 21 h 758"/>
              <a:gd name="connsiteX44-1067" fmla="*/ 622 w 691"/>
              <a:gd name="connsiteY44-1068" fmla="*/ 26 h 758"/>
              <a:gd name="connsiteX45-1069" fmla="*/ 633 w 691"/>
              <a:gd name="connsiteY45-1070" fmla="*/ 37 h 758"/>
              <a:gd name="connsiteX46-1071" fmla="*/ 648 w 691"/>
              <a:gd name="connsiteY46-1072" fmla="*/ 42 h 758"/>
              <a:gd name="connsiteX47-1073" fmla="*/ 659 w 691"/>
              <a:gd name="connsiteY47-1074" fmla="*/ 47 h 758"/>
              <a:gd name="connsiteX48-1075" fmla="*/ 670 w 691"/>
              <a:gd name="connsiteY48-1076" fmla="*/ 52 h 758"/>
              <a:gd name="connsiteX49-1077" fmla="*/ 675 w 691"/>
              <a:gd name="connsiteY49-1078" fmla="*/ 58 h 758"/>
              <a:gd name="connsiteX50-1079" fmla="*/ 680 w 691"/>
              <a:gd name="connsiteY50-1080" fmla="*/ 63 h 758"/>
              <a:gd name="connsiteX51-1081" fmla="*/ 685 w 691"/>
              <a:gd name="connsiteY51-1082" fmla="*/ 68 h 758"/>
              <a:gd name="connsiteX52-1083" fmla="*/ 691 w 691"/>
              <a:gd name="connsiteY52-1084" fmla="*/ 68 h 758"/>
              <a:gd name="connsiteX53-1085" fmla="*/ 691 w 691"/>
              <a:gd name="connsiteY53-1086" fmla="*/ 73 h 758"/>
              <a:gd name="connsiteX54-1087" fmla="*/ 685 w 691"/>
              <a:gd name="connsiteY54-1088" fmla="*/ 73 h 758"/>
              <a:gd name="connsiteX55-1089" fmla="*/ 685 w 691"/>
              <a:gd name="connsiteY55-1090" fmla="*/ 79 h 758"/>
              <a:gd name="connsiteX56-1091" fmla="*/ 680 w 691"/>
              <a:gd name="connsiteY56-1092" fmla="*/ 84 h 758"/>
              <a:gd name="connsiteX57-1093" fmla="*/ 675 w 691"/>
              <a:gd name="connsiteY57-1094" fmla="*/ 84 h 758"/>
              <a:gd name="connsiteX58-1095" fmla="*/ 670 w 691"/>
              <a:gd name="connsiteY58-1096" fmla="*/ 89 h 758"/>
              <a:gd name="connsiteX59-1097" fmla="*/ 664 w 691"/>
              <a:gd name="connsiteY59-1098" fmla="*/ 94 h 758"/>
              <a:gd name="connsiteX60-1099" fmla="*/ 659 w 691"/>
              <a:gd name="connsiteY60-1100" fmla="*/ 94 h 758"/>
              <a:gd name="connsiteX61-1101" fmla="*/ 654 w 691"/>
              <a:gd name="connsiteY61-1102" fmla="*/ 99 h 758"/>
              <a:gd name="connsiteX62-1103" fmla="*/ 648 w 691"/>
              <a:gd name="connsiteY62-1104" fmla="*/ 105 h 758"/>
              <a:gd name="connsiteX63-1105" fmla="*/ 643 w 691"/>
              <a:gd name="connsiteY63-1106" fmla="*/ 115 h 758"/>
              <a:gd name="connsiteX64-1107" fmla="*/ 643 w 691"/>
              <a:gd name="connsiteY64-1108" fmla="*/ 126 h 758"/>
              <a:gd name="connsiteX65-1109" fmla="*/ 643 w 691"/>
              <a:gd name="connsiteY65-1110" fmla="*/ 131 h 758"/>
              <a:gd name="connsiteX66-1111" fmla="*/ 643 w 691"/>
              <a:gd name="connsiteY66-1112" fmla="*/ 146 h 758"/>
              <a:gd name="connsiteX67-1113" fmla="*/ 643 w 691"/>
              <a:gd name="connsiteY67-1114" fmla="*/ 157 h 758"/>
              <a:gd name="connsiteX68-1115" fmla="*/ 643 w 691"/>
              <a:gd name="connsiteY68-1116" fmla="*/ 173 h 758"/>
              <a:gd name="connsiteX69-1117" fmla="*/ 643 w 691"/>
              <a:gd name="connsiteY69-1118" fmla="*/ 188 h 758"/>
              <a:gd name="connsiteX70-1119" fmla="*/ 643 w 691"/>
              <a:gd name="connsiteY70-1120" fmla="*/ 204 h 758"/>
              <a:gd name="connsiteX71-1121" fmla="*/ 643 w 691"/>
              <a:gd name="connsiteY71-1122" fmla="*/ 225 h 758"/>
              <a:gd name="connsiteX72-1123" fmla="*/ 643 w 691"/>
              <a:gd name="connsiteY72-1124" fmla="*/ 240 h 758"/>
              <a:gd name="connsiteX73-1125" fmla="*/ 643 w 691"/>
              <a:gd name="connsiteY73-1126" fmla="*/ 261 h 758"/>
              <a:gd name="connsiteX74-1127" fmla="*/ 643 w 691"/>
              <a:gd name="connsiteY74-1128" fmla="*/ 303 h 758"/>
              <a:gd name="connsiteX75-1129" fmla="*/ 643 w 691"/>
              <a:gd name="connsiteY75-1130" fmla="*/ 324 h 758"/>
              <a:gd name="connsiteX76-1131" fmla="*/ 643 w 691"/>
              <a:gd name="connsiteY76-1132" fmla="*/ 350 h 758"/>
              <a:gd name="connsiteX77-1133" fmla="*/ 643 w 691"/>
              <a:gd name="connsiteY77-1134" fmla="*/ 376 h 758"/>
              <a:gd name="connsiteX78-1135" fmla="*/ 643 w 691"/>
              <a:gd name="connsiteY78-1136" fmla="*/ 402 h 758"/>
              <a:gd name="connsiteX79-1137" fmla="*/ 643 w 691"/>
              <a:gd name="connsiteY79-1138" fmla="*/ 429 h 758"/>
              <a:gd name="connsiteX80-1139" fmla="*/ 643 w 691"/>
              <a:gd name="connsiteY80-1140" fmla="*/ 460 h 758"/>
              <a:gd name="connsiteX81-1141" fmla="*/ 643 w 691"/>
              <a:gd name="connsiteY81-1142" fmla="*/ 491 h 758"/>
              <a:gd name="connsiteX82-1143" fmla="*/ 643 w 691"/>
              <a:gd name="connsiteY82-1144" fmla="*/ 523 h 758"/>
              <a:gd name="connsiteX83-1145" fmla="*/ 643 w 691"/>
              <a:gd name="connsiteY83-1146" fmla="*/ 554 h 758"/>
              <a:gd name="connsiteX84-1147" fmla="*/ 643 w 691"/>
              <a:gd name="connsiteY84-1148" fmla="*/ 580 h 758"/>
              <a:gd name="connsiteX85-1149" fmla="*/ 638 w 691"/>
              <a:gd name="connsiteY85-1150" fmla="*/ 606 h 758"/>
              <a:gd name="connsiteX86-1151" fmla="*/ 638 w 691"/>
              <a:gd name="connsiteY86-1152" fmla="*/ 632 h 758"/>
              <a:gd name="connsiteX87-1153" fmla="*/ 633 w 691"/>
              <a:gd name="connsiteY87-1154" fmla="*/ 653 h 758"/>
              <a:gd name="connsiteX88-1155" fmla="*/ 627 w 691"/>
              <a:gd name="connsiteY88-1156" fmla="*/ 669 h 758"/>
              <a:gd name="connsiteX89-1157" fmla="*/ 622 w 691"/>
              <a:gd name="connsiteY89-1158" fmla="*/ 690 h 758"/>
              <a:gd name="connsiteX90-1159" fmla="*/ 617 w 691"/>
              <a:gd name="connsiteY90-1160" fmla="*/ 700 h 758"/>
              <a:gd name="connsiteX91-1161" fmla="*/ 606 w 691"/>
              <a:gd name="connsiteY91-1162" fmla="*/ 716 h 758"/>
              <a:gd name="connsiteX92-1163" fmla="*/ 596 w 691"/>
              <a:gd name="connsiteY92-1164" fmla="*/ 726 h 758"/>
              <a:gd name="connsiteX93-1165" fmla="*/ 590 w 691"/>
              <a:gd name="connsiteY93-1166" fmla="*/ 737 h 758"/>
              <a:gd name="connsiteX94-1167" fmla="*/ 580 w 691"/>
              <a:gd name="connsiteY94-1168" fmla="*/ 742 h 758"/>
              <a:gd name="connsiteX95-1169" fmla="*/ 575 w 691"/>
              <a:gd name="connsiteY95-1170" fmla="*/ 747 h 758"/>
              <a:gd name="connsiteX96-1171" fmla="*/ 564 w 691"/>
              <a:gd name="connsiteY96-1172" fmla="*/ 752 h 758"/>
              <a:gd name="connsiteX97-1173" fmla="*/ 559 w 691"/>
              <a:gd name="connsiteY97-1174" fmla="*/ 752 h 758"/>
              <a:gd name="connsiteX98-1175" fmla="*/ 553 w 691"/>
              <a:gd name="connsiteY98-1176" fmla="*/ 758 h 758"/>
              <a:gd name="connsiteX99-1177" fmla="*/ 543 w 691"/>
              <a:gd name="connsiteY99-1178" fmla="*/ 752 h 758"/>
              <a:gd name="connsiteX100-1179" fmla="*/ 538 w 691"/>
              <a:gd name="connsiteY100-1180" fmla="*/ 752 h 758"/>
              <a:gd name="connsiteX101-1181" fmla="*/ 538 w 691"/>
              <a:gd name="connsiteY101-1182" fmla="*/ 747 h 758"/>
              <a:gd name="connsiteX102-1183" fmla="*/ 532 w 691"/>
              <a:gd name="connsiteY102-1184" fmla="*/ 742 h 758"/>
              <a:gd name="connsiteX103-1185" fmla="*/ 532 w 691"/>
              <a:gd name="connsiteY103-1186" fmla="*/ 737 h 758"/>
              <a:gd name="connsiteX104-1187" fmla="*/ 532 w 691"/>
              <a:gd name="connsiteY104-1188" fmla="*/ 731 h 758"/>
              <a:gd name="connsiteX105-1189" fmla="*/ 532 w 691"/>
              <a:gd name="connsiteY105-1190" fmla="*/ 721 h 758"/>
              <a:gd name="connsiteX106-1191" fmla="*/ 532 w 691"/>
              <a:gd name="connsiteY106-1192" fmla="*/ 711 h 758"/>
              <a:gd name="connsiteX107-1193" fmla="*/ 532 w 691"/>
              <a:gd name="connsiteY107-1194" fmla="*/ 705 h 758"/>
              <a:gd name="connsiteX108-1195" fmla="*/ 532 w 691"/>
              <a:gd name="connsiteY108-1196" fmla="*/ 700 h 758"/>
              <a:gd name="connsiteX109-1197" fmla="*/ 532 w 691"/>
              <a:gd name="connsiteY109-1198" fmla="*/ 695 h 758"/>
              <a:gd name="connsiteX110-1199" fmla="*/ 527 w 691"/>
              <a:gd name="connsiteY110-1200" fmla="*/ 690 h 758"/>
              <a:gd name="connsiteX111-1201" fmla="*/ 522 w 691"/>
              <a:gd name="connsiteY111-1202" fmla="*/ 674 h 758"/>
              <a:gd name="connsiteX112-1203" fmla="*/ 511 w 691"/>
              <a:gd name="connsiteY112-1204" fmla="*/ 658 h 758"/>
              <a:gd name="connsiteX113-1205" fmla="*/ 495 w 691"/>
              <a:gd name="connsiteY113-1206" fmla="*/ 643 h 758"/>
              <a:gd name="connsiteX114-1207" fmla="*/ 479 w 691"/>
              <a:gd name="connsiteY114-1208" fmla="*/ 627 h 758"/>
              <a:gd name="connsiteX115-1209" fmla="*/ 458 w 691"/>
              <a:gd name="connsiteY115-1210" fmla="*/ 611 h 758"/>
              <a:gd name="connsiteX116-1211" fmla="*/ 432 w 691"/>
              <a:gd name="connsiteY116-1212" fmla="*/ 590 h 758"/>
              <a:gd name="connsiteX117-1213" fmla="*/ 453 w 691"/>
              <a:gd name="connsiteY117-1214" fmla="*/ 590 h 758"/>
              <a:gd name="connsiteX118-1215" fmla="*/ 474 w 691"/>
              <a:gd name="connsiteY118-1216" fmla="*/ 596 h 758"/>
              <a:gd name="connsiteX119-1217" fmla="*/ 490 w 691"/>
              <a:gd name="connsiteY119-1218" fmla="*/ 596 h 758"/>
              <a:gd name="connsiteX120-1219" fmla="*/ 506 w 691"/>
              <a:gd name="connsiteY120-1220" fmla="*/ 596 h 758"/>
              <a:gd name="connsiteX121-1221" fmla="*/ 516 w 691"/>
              <a:gd name="connsiteY121-1222" fmla="*/ 590 h 758"/>
              <a:gd name="connsiteX122-1223" fmla="*/ 522 w 691"/>
              <a:gd name="connsiteY122-1224" fmla="*/ 590 h 758"/>
              <a:gd name="connsiteX123-1225" fmla="*/ 527 w 691"/>
              <a:gd name="connsiteY123-1226" fmla="*/ 590 h 758"/>
              <a:gd name="connsiteX124-1227" fmla="*/ 532 w 691"/>
              <a:gd name="connsiteY124-1228" fmla="*/ 585 h 758"/>
              <a:gd name="connsiteX125-1229" fmla="*/ 538 w 691"/>
              <a:gd name="connsiteY125-1230" fmla="*/ 580 h 758"/>
              <a:gd name="connsiteX126-1231" fmla="*/ 538 w 691"/>
              <a:gd name="connsiteY126-1232" fmla="*/ 575 h 758"/>
              <a:gd name="connsiteX127-1233" fmla="*/ 538 w 691"/>
              <a:gd name="connsiteY127-1234" fmla="*/ 564 h 758"/>
              <a:gd name="connsiteX128-1235" fmla="*/ 538 w 691"/>
              <a:gd name="connsiteY128-1236" fmla="*/ 549 h 758"/>
              <a:gd name="connsiteX129-1237" fmla="*/ 543 w 691"/>
              <a:gd name="connsiteY129-1238" fmla="*/ 533 h 758"/>
              <a:gd name="connsiteX130-1239" fmla="*/ 543 w 691"/>
              <a:gd name="connsiteY130-1240" fmla="*/ 512 h 758"/>
              <a:gd name="connsiteX131-1241" fmla="*/ 543 w 691"/>
              <a:gd name="connsiteY131-1242" fmla="*/ 486 h 758"/>
              <a:gd name="connsiteX132-1243" fmla="*/ 548 w 691"/>
              <a:gd name="connsiteY132-1244" fmla="*/ 460 h 758"/>
              <a:gd name="connsiteX133-1245" fmla="*/ 548 w 691"/>
              <a:gd name="connsiteY133-1246" fmla="*/ 434 h 758"/>
              <a:gd name="connsiteX134-1247" fmla="*/ 548 w 691"/>
              <a:gd name="connsiteY134-1248" fmla="*/ 408 h 758"/>
              <a:gd name="connsiteX135-1249" fmla="*/ 548 w 691"/>
              <a:gd name="connsiteY135-1250" fmla="*/ 382 h 758"/>
              <a:gd name="connsiteX136-1251" fmla="*/ 553 w 691"/>
              <a:gd name="connsiteY136-1252" fmla="*/ 355 h 758"/>
              <a:gd name="connsiteX137-1253" fmla="*/ 553 w 691"/>
              <a:gd name="connsiteY137-1254" fmla="*/ 334 h 758"/>
              <a:gd name="connsiteX138-1255" fmla="*/ 553 w 691"/>
              <a:gd name="connsiteY138-1256" fmla="*/ 314 h 758"/>
              <a:gd name="connsiteX139-1257" fmla="*/ 553 w 691"/>
              <a:gd name="connsiteY139-1258" fmla="*/ 293 h 758"/>
              <a:gd name="connsiteX140-1259" fmla="*/ 553 w 691"/>
              <a:gd name="connsiteY140-1260" fmla="*/ 277 h 758"/>
              <a:gd name="connsiteX141-1261" fmla="*/ 553 w 691"/>
              <a:gd name="connsiteY141-1262" fmla="*/ 246 h 758"/>
              <a:gd name="connsiteX142-1263" fmla="*/ 553 w 691"/>
              <a:gd name="connsiteY142-1264" fmla="*/ 214 h 758"/>
              <a:gd name="connsiteX143-1265" fmla="*/ 548 w 691"/>
              <a:gd name="connsiteY143-1266" fmla="*/ 183 h 758"/>
              <a:gd name="connsiteX144-1267" fmla="*/ 548 w 691"/>
              <a:gd name="connsiteY144-1268" fmla="*/ 157 h 758"/>
              <a:gd name="connsiteX145-1269" fmla="*/ 543 w 691"/>
              <a:gd name="connsiteY145-1270" fmla="*/ 146 h 758"/>
              <a:gd name="connsiteX146-1271" fmla="*/ 543 w 691"/>
              <a:gd name="connsiteY146-1272" fmla="*/ 136 h 758"/>
              <a:gd name="connsiteX147-1273" fmla="*/ 538 w 691"/>
              <a:gd name="connsiteY147-1274" fmla="*/ 126 h 758"/>
              <a:gd name="connsiteX148-1275" fmla="*/ 538 w 691"/>
              <a:gd name="connsiteY148-1276" fmla="*/ 115 h 758"/>
              <a:gd name="connsiteX149-1277" fmla="*/ 532 w 691"/>
              <a:gd name="connsiteY149-1278" fmla="*/ 110 h 758"/>
              <a:gd name="connsiteX150-1279" fmla="*/ 532 w 691"/>
              <a:gd name="connsiteY150-1280" fmla="*/ 105 h 758"/>
              <a:gd name="connsiteX151-1281" fmla="*/ 527 w 691"/>
              <a:gd name="connsiteY151-1282" fmla="*/ 94 h 758"/>
              <a:gd name="connsiteX152-1283" fmla="*/ 522 w 691"/>
              <a:gd name="connsiteY152-1284" fmla="*/ 89 h 758"/>
              <a:gd name="connsiteX153-1285" fmla="*/ 516 w 691"/>
              <a:gd name="connsiteY153-1286" fmla="*/ 84 h 758"/>
              <a:gd name="connsiteX154-1287" fmla="*/ 511 w 691"/>
              <a:gd name="connsiteY154-1288" fmla="*/ 84 h 758"/>
              <a:gd name="connsiteX155-1289" fmla="*/ 506 w 691"/>
              <a:gd name="connsiteY155-1290" fmla="*/ 79 h 758"/>
              <a:gd name="connsiteX156-1291" fmla="*/ 495 w 691"/>
              <a:gd name="connsiteY156-1292" fmla="*/ 79 h 758"/>
              <a:gd name="connsiteX157-1293" fmla="*/ 485 w 691"/>
              <a:gd name="connsiteY157-1294" fmla="*/ 79 h 758"/>
              <a:gd name="connsiteX158-1295" fmla="*/ 474 w 691"/>
              <a:gd name="connsiteY158-1296" fmla="*/ 73 h 758"/>
              <a:gd name="connsiteX159-1297" fmla="*/ 458 w 691"/>
              <a:gd name="connsiteY159-1298" fmla="*/ 73 h 758"/>
              <a:gd name="connsiteX160-1299" fmla="*/ 458 w 691"/>
              <a:gd name="connsiteY160-1300" fmla="*/ 73 h 758"/>
              <a:gd name="connsiteX0-1301" fmla="*/ 455 w 688"/>
              <a:gd name="connsiteY0-1302" fmla="*/ 73 h 758"/>
              <a:gd name="connsiteX1-1303" fmla="*/ 440 w 688"/>
              <a:gd name="connsiteY1-1304" fmla="*/ 73 h 758"/>
              <a:gd name="connsiteX2-1305" fmla="*/ 418 w 688"/>
              <a:gd name="connsiteY2-1306" fmla="*/ 79 h 758"/>
              <a:gd name="connsiteX3-1307" fmla="*/ 397 w 688"/>
              <a:gd name="connsiteY3-1308" fmla="*/ 79 h 758"/>
              <a:gd name="connsiteX4-1309" fmla="*/ 371 w 688"/>
              <a:gd name="connsiteY4-1310" fmla="*/ 79 h 758"/>
              <a:gd name="connsiteX5-1311" fmla="*/ 344 w 688"/>
              <a:gd name="connsiteY5-1312" fmla="*/ 84 h 758"/>
              <a:gd name="connsiteX6-1313" fmla="*/ 313 w 688"/>
              <a:gd name="connsiteY6-1314" fmla="*/ 84 h 758"/>
              <a:gd name="connsiteX7-1315" fmla="*/ 276 w 688"/>
              <a:gd name="connsiteY7-1316" fmla="*/ 89 h 758"/>
              <a:gd name="connsiteX8-1317" fmla="*/ 239 w 688"/>
              <a:gd name="connsiteY8-1318" fmla="*/ 94 h 758"/>
              <a:gd name="connsiteX9-1319" fmla="*/ 197 w 688"/>
              <a:gd name="connsiteY9-1320" fmla="*/ 94 h 758"/>
              <a:gd name="connsiteX10-1321" fmla="*/ 160 w 688"/>
              <a:gd name="connsiteY10-1322" fmla="*/ 99 h 758"/>
              <a:gd name="connsiteX11-1323" fmla="*/ 123 w 688"/>
              <a:gd name="connsiteY11-1324" fmla="*/ 105 h 758"/>
              <a:gd name="connsiteX12-1325" fmla="*/ 91 w 688"/>
              <a:gd name="connsiteY12-1326" fmla="*/ 105 h 758"/>
              <a:gd name="connsiteX13-1327" fmla="*/ 65 w 688"/>
              <a:gd name="connsiteY13-1328" fmla="*/ 105 h 758"/>
              <a:gd name="connsiteX14-1329" fmla="*/ 1 w 688"/>
              <a:gd name="connsiteY14-1330" fmla="*/ 73 h 758"/>
              <a:gd name="connsiteX15-1331" fmla="*/ 59 w 688"/>
              <a:gd name="connsiteY15-1332" fmla="*/ 73 h 758"/>
              <a:gd name="connsiteX16-1333" fmla="*/ 80 w 688"/>
              <a:gd name="connsiteY16-1334" fmla="*/ 73 h 758"/>
              <a:gd name="connsiteX17-1335" fmla="*/ 96 w 688"/>
              <a:gd name="connsiteY17-1336" fmla="*/ 68 h 758"/>
              <a:gd name="connsiteX18-1337" fmla="*/ 123 w 688"/>
              <a:gd name="connsiteY18-1338" fmla="*/ 68 h 758"/>
              <a:gd name="connsiteX19-1339" fmla="*/ 144 w 688"/>
              <a:gd name="connsiteY19-1340" fmla="*/ 63 h 758"/>
              <a:gd name="connsiteX20-1341" fmla="*/ 165 w 688"/>
              <a:gd name="connsiteY20-1342" fmla="*/ 58 h 758"/>
              <a:gd name="connsiteX21-1343" fmla="*/ 186 w 688"/>
              <a:gd name="connsiteY21-1344" fmla="*/ 58 h 758"/>
              <a:gd name="connsiteX22-1345" fmla="*/ 212 w 688"/>
              <a:gd name="connsiteY22-1346" fmla="*/ 52 h 758"/>
              <a:gd name="connsiteX23-1347" fmla="*/ 239 w 688"/>
              <a:gd name="connsiteY23-1348" fmla="*/ 52 h 758"/>
              <a:gd name="connsiteX24-1349" fmla="*/ 265 w 688"/>
              <a:gd name="connsiteY24-1350" fmla="*/ 47 h 758"/>
              <a:gd name="connsiteX25-1351" fmla="*/ 297 w 688"/>
              <a:gd name="connsiteY25-1352" fmla="*/ 47 h 758"/>
              <a:gd name="connsiteX26-1353" fmla="*/ 355 w 688"/>
              <a:gd name="connsiteY26-1354" fmla="*/ 37 h 758"/>
              <a:gd name="connsiteX27-1355" fmla="*/ 387 w 688"/>
              <a:gd name="connsiteY27-1356" fmla="*/ 37 h 758"/>
              <a:gd name="connsiteX28-1357" fmla="*/ 408 w 688"/>
              <a:gd name="connsiteY28-1358" fmla="*/ 32 h 758"/>
              <a:gd name="connsiteX29-1359" fmla="*/ 434 w 688"/>
              <a:gd name="connsiteY29-1360" fmla="*/ 26 h 758"/>
              <a:gd name="connsiteX30-1361" fmla="*/ 455 w 688"/>
              <a:gd name="connsiteY30-1362" fmla="*/ 26 h 758"/>
              <a:gd name="connsiteX31-1363" fmla="*/ 471 w 688"/>
              <a:gd name="connsiteY31-1364" fmla="*/ 21 h 758"/>
              <a:gd name="connsiteX32-1365" fmla="*/ 482 w 688"/>
              <a:gd name="connsiteY32-1366" fmla="*/ 16 h 758"/>
              <a:gd name="connsiteX33-1367" fmla="*/ 492 w 688"/>
              <a:gd name="connsiteY33-1368" fmla="*/ 16 h 758"/>
              <a:gd name="connsiteX34-1369" fmla="*/ 498 w 688"/>
              <a:gd name="connsiteY34-1370" fmla="*/ 11 h 758"/>
              <a:gd name="connsiteX35-1371" fmla="*/ 508 w 688"/>
              <a:gd name="connsiteY35-1372" fmla="*/ 5 h 758"/>
              <a:gd name="connsiteX36-1373" fmla="*/ 524 w 688"/>
              <a:gd name="connsiteY36-1374" fmla="*/ 0 h 758"/>
              <a:gd name="connsiteX37-1375" fmla="*/ 535 w 688"/>
              <a:gd name="connsiteY37-1376" fmla="*/ 0 h 758"/>
              <a:gd name="connsiteX38-1377" fmla="*/ 550 w 688"/>
              <a:gd name="connsiteY38-1378" fmla="*/ 0 h 758"/>
              <a:gd name="connsiteX39-1379" fmla="*/ 566 w 688"/>
              <a:gd name="connsiteY39-1380" fmla="*/ 5 h 758"/>
              <a:gd name="connsiteX40-1381" fmla="*/ 582 w 688"/>
              <a:gd name="connsiteY40-1382" fmla="*/ 11 h 758"/>
              <a:gd name="connsiteX41-1383" fmla="*/ 593 w 688"/>
              <a:gd name="connsiteY41-1384" fmla="*/ 16 h 758"/>
              <a:gd name="connsiteX42-1385" fmla="*/ 603 w 688"/>
              <a:gd name="connsiteY42-1386" fmla="*/ 21 h 758"/>
              <a:gd name="connsiteX43-1387" fmla="*/ 619 w 688"/>
              <a:gd name="connsiteY43-1388" fmla="*/ 26 h 758"/>
              <a:gd name="connsiteX44-1389" fmla="*/ 630 w 688"/>
              <a:gd name="connsiteY44-1390" fmla="*/ 37 h 758"/>
              <a:gd name="connsiteX45-1391" fmla="*/ 645 w 688"/>
              <a:gd name="connsiteY45-1392" fmla="*/ 42 h 758"/>
              <a:gd name="connsiteX46-1393" fmla="*/ 656 w 688"/>
              <a:gd name="connsiteY46-1394" fmla="*/ 47 h 758"/>
              <a:gd name="connsiteX47-1395" fmla="*/ 667 w 688"/>
              <a:gd name="connsiteY47-1396" fmla="*/ 52 h 758"/>
              <a:gd name="connsiteX48-1397" fmla="*/ 672 w 688"/>
              <a:gd name="connsiteY48-1398" fmla="*/ 58 h 758"/>
              <a:gd name="connsiteX49-1399" fmla="*/ 677 w 688"/>
              <a:gd name="connsiteY49-1400" fmla="*/ 63 h 758"/>
              <a:gd name="connsiteX50-1401" fmla="*/ 682 w 688"/>
              <a:gd name="connsiteY50-1402" fmla="*/ 68 h 758"/>
              <a:gd name="connsiteX51-1403" fmla="*/ 688 w 688"/>
              <a:gd name="connsiteY51-1404" fmla="*/ 68 h 758"/>
              <a:gd name="connsiteX52-1405" fmla="*/ 688 w 688"/>
              <a:gd name="connsiteY52-1406" fmla="*/ 73 h 758"/>
              <a:gd name="connsiteX53-1407" fmla="*/ 682 w 688"/>
              <a:gd name="connsiteY53-1408" fmla="*/ 73 h 758"/>
              <a:gd name="connsiteX54-1409" fmla="*/ 682 w 688"/>
              <a:gd name="connsiteY54-1410" fmla="*/ 79 h 758"/>
              <a:gd name="connsiteX55-1411" fmla="*/ 677 w 688"/>
              <a:gd name="connsiteY55-1412" fmla="*/ 84 h 758"/>
              <a:gd name="connsiteX56-1413" fmla="*/ 672 w 688"/>
              <a:gd name="connsiteY56-1414" fmla="*/ 84 h 758"/>
              <a:gd name="connsiteX57-1415" fmla="*/ 667 w 688"/>
              <a:gd name="connsiteY57-1416" fmla="*/ 89 h 758"/>
              <a:gd name="connsiteX58-1417" fmla="*/ 661 w 688"/>
              <a:gd name="connsiteY58-1418" fmla="*/ 94 h 758"/>
              <a:gd name="connsiteX59-1419" fmla="*/ 656 w 688"/>
              <a:gd name="connsiteY59-1420" fmla="*/ 94 h 758"/>
              <a:gd name="connsiteX60-1421" fmla="*/ 651 w 688"/>
              <a:gd name="connsiteY60-1422" fmla="*/ 99 h 758"/>
              <a:gd name="connsiteX61-1423" fmla="*/ 645 w 688"/>
              <a:gd name="connsiteY61-1424" fmla="*/ 105 h 758"/>
              <a:gd name="connsiteX62-1425" fmla="*/ 640 w 688"/>
              <a:gd name="connsiteY62-1426" fmla="*/ 115 h 758"/>
              <a:gd name="connsiteX63-1427" fmla="*/ 640 w 688"/>
              <a:gd name="connsiteY63-1428" fmla="*/ 126 h 758"/>
              <a:gd name="connsiteX64-1429" fmla="*/ 640 w 688"/>
              <a:gd name="connsiteY64-1430" fmla="*/ 131 h 758"/>
              <a:gd name="connsiteX65-1431" fmla="*/ 640 w 688"/>
              <a:gd name="connsiteY65-1432" fmla="*/ 146 h 758"/>
              <a:gd name="connsiteX66-1433" fmla="*/ 640 w 688"/>
              <a:gd name="connsiteY66-1434" fmla="*/ 157 h 758"/>
              <a:gd name="connsiteX67-1435" fmla="*/ 640 w 688"/>
              <a:gd name="connsiteY67-1436" fmla="*/ 173 h 758"/>
              <a:gd name="connsiteX68-1437" fmla="*/ 640 w 688"/>
              <a:gd name="connsiteY68-1438" fmla="*/ 188 h 758"/>
              <a:gd name="connsiteX69-1439" fmla="*/ 640 w 688"/>
              <a:gd name="connsiteY69-1440" fmla="*/ 204 h 758"/>
              <a:gd name="connsiteX70-1441" fmla="*/ 640 w 688"/>
              <a:gd name="connsiteY70-1442" fmla="*/ 225 h 758"/>
              <a:gd name="connsiteX71-1443" fmla="*/ 640 w 688"/>
              <a:gd name="connsiteY71-1444" fmla="*/ 240 h 758"/>
              <a:gd name="connsiteX72-1445" fmla="*/ 640 w 688"/>
              <a:gd name="connsiteY72-1446" fmla="*/ 261 h 758"/>
              <a:gd name="connsiteX73-1447" fmla="*/ 640 w 688"/>
              <a:gd name="connsiteY73-1448" fmla="*/ 303 h 758"/>
              <a:gd name="connsiteX74-1449" fmla="*/ 640 w 688"/>
              <a:gd name="connsiteY74-1450" fmla="*/ 324 h 758"/>
              <a:gd name="connsiteX75-1451" fmla="*/ 640 w 688"/>
              <a:gd name="connsiteY75-1452" fmla="*/ 350 h 758"/>
              <a:gd name="connsiteX76-1453" fmla="*/ 640 w 688"/>
              <a:gd name="connsiteY76-1454" fmla="*/ 376 h 758"/>
              <a:gd name="connsiteX77-1455" fmla="*/ 640 w 688"/>
              <a:gd name="connsiteY77-1456" fmla="*/ 402 h 758"/>
              <a:gd name="connsiteX78-1457" fmla="*/ 640 w 688"/>
              <a:gd name="connsiteY78-1458" fmla="*/ 429 h 758"/>
              <a:gd name="connsiteX79-1459" fmla="*/ 640 w 688"/>
              <a:gd name="connsiteY79-1460" fmla="*/ 460 h 758"/>
              <a:gd name="connsiteX80-1461" fmla="*/ 640 w 688"/>
              <a:gd name="connsiteY80-1462" fmla="*/ 491 h 758"/>
              <a:gd name="connsiteX81-1463" fmla="*/ 640 w 688"/>
              <a:gd name="connsiteY81-1464" fmla="*/ 523 h 758"/>
              <a:gd name="connsiteX82-1465" fmla="*/ 640 w 688"/>
              <a:gd name="connsiteY82-1466" fmla="*/ 554 h 758"/>
              <a:gd name="connsiteX83-1467" fmla="*/ 640 w 688"/>
              <a:gd name="connsiteY83-1468" fmla="*/ 580 h 758"/>
              <a:gd name="connsiteX84-1469" fmla="*/ 635 w 688"/>
              <a:gd name="connsiteY84-1470" fmla="*/ 606 h 758"/>
              <a:gd name="connsiteX85-1471" fmla="*/ 635 w 688"/>
              <a:gd name="connsiteY85-1472" fmla="*/ 632 h 758"/>
              <a:gd name="connsiteX86-1473" fmla="*/ 630 w 688"/>
              <a:gd name="connsiteY86-1474" fmla="*/ 653 h 758"/>
              <a:gd name="connsiteX87-1475" fmla="*/ 624 w 688"/>
              <a:gd name="connsiteY87-1476" fmla="*/ 669 h 758"/>
              <a:gd name="connsiteX88-1477" fmla="*/ 619 w 688"/>
              <a:gd name="connsiteY88-1478" fmla="*/ 690 h 758"/>
              <a:gd name="connsiteX89-1479" fmla="*/ 614 w 688"/>
              <a:gd name="connsiteY89-1480" fmla="*/ 700 h 758"/>
              <a:gd name="connsiteX90-1481" fmla="*/ 603 w 688"/>
              <a:gd name="connsiteY90-1482" fmla="*/ 716 h 758"/>
              <a:gd name="connsiteX91-1483" fmla="*/ 593 w 688"/>
              <a:gd name="connsiteY91-1484" fmla="*/ 726 h 758"/>
              <a:gd name="connsiteX92-1485" fmla="*/ 587 w 688"/>
              <a:gd name="connsiteY92-1486" fmla="*/ 737 h 758"/>
              <a:gd name="connsiteX93-1487" fmla="*/ 577 w 688"/>
              <a:gd name="connsiteY93-1488" fmla="*/ 742 h 758"/>
              <a:gd name="connsiteX94-1489" fmla="*/ 572 w 688"/>
              <a:gd name="connsiteY94-1490" fmla="*/ 747 h 758"/>
              <a:gd name="connsiteX95-1491" fmla="*/ 561 w 688"/>
              <a:gd name="connsiteY95-1492" fmla="*/ 752 h 758"/>
              <a:gd name="connsiteX96-1493" fmla="*/ 556 w 688"/>
              <a:gd name="connsiteY96-1494" fmla="*/ 752 h 758"/>
              <a:gd name="connsiteX97-1495" fmla="*/ 550 w 688"/>
              <a:gd name="connsiteY97-1496" fmla="*/ 758 h 758"/>
              <a:gd name="connsiteX98-1497" fmla="*/ 540 w 688"/>
              <a:gd name="connsiteY98-1498" fmla="*/ 752 h 758"/>
              <a:gd name="connsiteX99-1499" fmla="*/ 535 w 688"/>
              <a:gd name="connsiteY99-1500" fmla="*/ 752 h 758"/>
              <a:gd name="connsiteX100-1501" fmla="*/ 535 w 688"/>
              <a:gd name="connsiteY100-1502" fmla="*/ 747 h 758"/>
              <a:gd name="connsiteX101-1503" fmla="*/ 529 w 688"/>
              <a:gd name="connsiteY101-1504" fmla="*/ 742 h 758"/>
              <a:gd name="connsiteX102-1505" fmla="*/ 529 w 688"/>
              <a:gd name="connsiteY102-1506" fmla="*/ 737 h 758"/>
              <a:gd name="connsiteX103-1507" fmla="*/ 529 w 688"/>
              <a:gd name="connsiteY103-1508" fmla="*/ 731 h 758"/>
              <a:gd name="connsiteX104-1509" fmla="*/ 529 w 688"/>
              <a:gd name="connsiteY104-1510" fmla="*/ 721 h 758"/>
              <a:gd name="connsiteX105-1511" fmla="*/ 529 w 688"/>
              <a:gd name="connsiteY105-1512" fmla="*/ 711 h 758"/>
              <a:gd name="connsiteX106-1513" fmla="*/ 529 w 688"/>
              <a:gd name="connsiteY106-1514" fmla="*/ 705 h 758"/>
              <a:gd name="connsiteX107-1515" fmla="*/ 529 w 688"/>
              <a:gd name="connsiteY107-1516" fmla="*/ 700 h 758"/>
              <a:gd name="connsiteX108-1517" fmla="*/ 529 w 688"/>
              <a:gd name="connsiteY108-1518" fmla="*/ 695 h 758"/>
              <a:gd name="connsiteX109-1519" fmla="*/ 524 w 688"/>
              <a:gd name="connsiteY109-1520" fmla="*/ 690 h 758"/>
              <a:gd name="connsiteX110-1521" fmla="*/ 519 w 688"/>
              <a:gd name="connsiteY110-1522" fmla="*/ 674 h 758"/>
              <a:gd name="connsiteX111-1523" fmla="*/ 508 w 688"/>
              <a:gd name="connsiteY111-1524" fmla="*/ 658 h 758"/>
              <a:gd name="connsiteX112-1525" fmla="*/ 492 w 688"/>
              <a:gd name="connsiteY112-1526" fmla="*/ 643 h 758"/>
              <a:gd name="connsiteX113-1527" fmla="*/ 476 w 688"/>
              <a:gd name="connsiteY113-1528" fmla="*/ 627 h 758"/>
              <a:gd name="connsiteX114-1529" fmla="*/ 455 w 688"/>
              <a:gd name="connsiteY114-1530" fmla="*/ 611 h 758"/>
              <a:gd name="connsiteX115-1531" fmla="*/ 429 w 688"/>
              <a:gd name="connsiteY115-1532" fmla="*/ 590 h 758"/>
              <a:gd name="connsiteX116-1533" fmla="*/ 450 w 688"/>
              <a:gd name="connsiteY116-1534" fmla="*/ 590 h 758"/>
              <a:gd name="connsiteX117-1535" fmla="*/ 471 w 688"/>
              <a:gd name="connsiteY117-1536" fmla="*/ 596 h 758"/>
              <a:gd name="connsiteX118-1537" fmla="*/ 487 w 688"/>
              <a:gd name="connsiteY118-1538" fmla="*/ 596 h 758"/>
              <a:gd name="connsiteX119-1539" fmla="*/ 503 w 688"/>
              <a:gd name="connsiteY119-1540" fmla="*/ 596 h 758"/>
              <a:gd name="connsiteX120-1541" fmla="*/ 513 w 688"/>
              <a:gd name="connsiteY120-1542" fmla="*/ 590 h 758"/>
              <a:gd name="connsiteX121-1543" fmla="*/ 519 w 688"/>
              <a:gd name="connsiteY121-1544" fmla="*/ 590 h 758"/>
              <a:gd name="connsiteX122-1545" fmla="*/ 524 w 688"/>
              <a:gd name="connsiteY122-1546" fmla="*/ 590 h 758"/>
              <a:gd name="connsiteX123-1547" fmla="*/ 529 w 688"/>
              <a:gd name="connsiteY123-1548" fmla="*/ 585 h 758"/>
              <a:gd name="connsiteX124-1549" fmla="*/ 535 w 688"/>
              <a:gd name="connsiteY124-1550" fmla="*/ 580 h 758"/>
              <a:gd name="connsiteX125-1551" fmla="*/ 535 w 688"/>
              <a:gd name="connsiteY125-1552" fmla="*/ 575 h 758"/>
              <a:gd name="connsiteX126-1553" fmla="*/ 535 w 688"/>
              <a:gd name="connsiteY126-1554" fmla="*/ 564 h 758"/>
              <a:gd name="connsiteX127-1555" fmla="*/ 535 w 688"/>
              <a:gd name="connsiteY127-1556" fmla="*/ 549 h 758"/>
              <a:gd name="connsiteX128-1557" fmla="*/ 540 w 688"/>
              <a:gd name="connsiteY128-1558" fmla="*/ 533 h 758"/>
              <a:gd name="connsiteX129-1559" fmla="*/ 540 w 688"/>
              <a:gd name="connsiteY129-1560" fmla="*/ 512 h 758"/>
              <a:gd name="connsiteX130-1561" fmla="*/ 540 w 688"/>
              <a:gd name="connsiteY130-1562" fmla="*/ 486 h 758"/>
              <a:gd name="connsiteX131-1563" fmla="*/ 545 w 688"/>
              <a:gd name="connsiteY131-1564" fmla="*/ 460 h 758"/>
              <a:gd name="connsiteX132-1565" fmla="*/ 545 w 688"/>
              <a:gd name="connsiteY132-1566" fmla="*/ 434 h 758"/>
              <a:gd name="connsiteX133-1567" fmla="*/ 545 w 688"/>
              <a:gd name="connsiteY133-1568" fmla="*/ 408 h 758"/>
              <a:gd name="connsiteX134-1569" fmla="*/ 545 w 688"/>
              <a:gd name="connsiteY134-1570" fmla="*/ 382 h 758"/>
              <a:gd name="connsiteX135-1571" fmla="*/ 550 w 688"/>
              <a:gd name="connsiteY135-1572" fmla="*/ 355 h 758"/>
              <a:gd name="connsiteX136-1573" fmla="*/ 550 w 688"/>
              <a:gd name="connsiteY136-1574" fmla="*/ 334 h 758"/>
              <a:gd name="connsiteX137-1575" fmla="*/ 550 w 688"/>
              <a:gd name="connsiteY137-1576" fmla="*/ 314 h 758"/>
              <a:gd name="connsiteX138-1577" fmla="*/ 550 w 688"/>
              <a:gd name="connsiteY138-1578" fmla="*/ 293 h 758"/>
              <a:gd name="connsiteX139-1579" fmla="*/ 550 w 688"/>
              <a:gd name="connsiteY139-1580" fmla="*/ 277 h 758"/>
              <a:gd name="connsiteX140-1581" fmla="*/ 550 w 688"/>
              <a:gd name="connsiteY140-1582" fmla="*/ 246 h 758"/>
              <a:gd name="connsiteX141-1583" fmla="*/ 550 w 688"/>
              <a:gd name="connsiteY141-1584" fmla="*/ 214 h 758"/>
              <a:gd name="connsiteX142-1585" fmla="*/ 545 w 688"/>
              <a:gd name="connsiteY142-1586" fmla="*/ 183 h 758"/>
              <a:gd name="connsiteX143-1587" fmla="*/ 545 w 688"/>
              <a:gd name="connsiteY143-1588" fmla="*/ 157 h 758"/>
              <a:gd name="connsiteX144-1589" fmla="*/ 540 w 688"/>
              <a:gd name="connsiteY144-1590" fmla="*/ 146 h 758"/>
              <a:gd name="connsiteX145-1591" fmla="*/ 540 w 688"/>
              <a:gd name="connsiteY145-1592" fmla="*/ 136 h 758"/>
              <a:gd name="connsiteX146-1593" fmla="*/ 535 w 688"/>
              <a:gd name="connsiteY146-1594" fmla="*/ 126 h 758"/>
              <a:gd name="connsiteX147-1595" fmla="*/ 535 w 688"/>
              <a:gd name="connsiteY147-1596" fmla="*/ 115 h 758"/>
              <a:gd name="connsiteX148-1597" fmla="*/ 529 w 688"/>
              <a:gd name="connsiteY148-1598" fmla="*/ 110 h 758"/>
              <a:gd name="connsiteX149-1599" fmla="*/ 529 w 688"/>
              <a:gd name="connsiteY149-1600" fmla="*/ 105 h 758"/>
              <a:gd name="connsiteX150-1601" fmla="*/ 524 w 688"/>
              <a:gd name="connsiteY150-1602" fmla="*/ 94 h 758"/>
              <a:gd name="connsiteX151-1603" fmla="*/ 519 w 688"/>
              <a:gd name="connsiteY151-1604" fmla="*/ 89 h 758"/>
              <a:gd name="connsiteX152-1605" fmla="*/ 513 w 688"/>
              <a:gd name="connsiteY152-1606" fmla="*/ 84 h 758"/>
              <a:gd name="connsiteX153-1607" fmla="*/ 508 w 688"/>
              <a:gd name="connsiteY153-1608" fmla="*/ 84 h 758"/>
              <a:gd name="connsiteX154-1609" fmla="*/ 503 w 688"/>
              <a:gd name="connsiteY154-1610" fmla="*/ 79 h 758"/>
              <a:gd name="connsiteX155-1611" fmla="*/ 492 w 688"/>
              <a:gd name="connsiteY155-1612" fmla="*/ 79 h 758"/>
              <a:gd name="connsiteX156-1613" fmla="*/ 482 w 688"/>
              <a:gd name="connsiteY156-1614" fmla="*/ 79 h 758"/>
              <a:gd name="connsiteX157-1615" fmla="*/ 471 w 688"/>
              <a:gd name="connsiteY157-1616" fmla="*/ 73 h 758"/>
              <a:gd name="connsiteX158-1617" fmla="*/ 455 w 688"/>
              <a:gd name="connsiteY158-1618" fmla="*/ 73 h 758"/>
              <a:gd name="connsiteX159-1619" fmla="*/ 455 w 688"/>
              <a:gd name="connsiteY159-1620" fmla="*/ 73 h 758"/>
              <a:gd name="connsiteX0-1621" fmla="*/ 398 w 631"/>
              <a:gd name="connsiteY0-1622" fmla="*/ 73 h 758"/>
              <a:gd name="connsiteX1-1623" fmla="*/ 383 w 631"/>
              <a:gd name="connsiteY1-1624" fmla="*/ 73 h 758"/>
              <a:gd name="connsiteX2-1625" fmla="*/ 361 w 631"/>
              <a:gd name="connsiteY2-1626" fmla="*/ 79 h 758"/>
              <a:gd name="connsiteX3-1627" fmla="*/ 340 w 631"/>
              <a:gd name="connsiteY3-1628" fmla="*/ 79 h 758"/>
              <a:gd name="connsiteX4-1629" fmla="*/ 314 w 631"/>
              <a:gd name="connsiteY4-1630" fmla="*/ 79 h 758"/>
              <a:gd name="connsiteX5-1631" fmla="*/ 287 w 631"/>
              <a:gd name="connsiteY5-1632" fmla="*/ 84 h 758"/>
              <a:gd name="connsiteX6-1633" fmla="*/ 256 w 631"/>
              <a:gd name="connsiteY6-1634" fmla="*/ 84 h 758"/>
              <a:gd name="connsiteX7-1635" fmla="*/ 219 w 631"/>
              <a:gd name="connsiteY7-1636" fmla="*/ 89 h 758"/>
              <a:gd name="connsiteX8-1637" fmla="*/ 182 w 631"/>
              <a:gd name="connsiteY8-1638" fmla="*/ 94 h 758"/>
              <a:gd name="connsiteX9-1639" fmla="*/ 140 w 631"/>
              <a:gd name="connsiteY9-1640" fmla="*/ 94 h 758"/>
              <a:gd name="connsiteX10-1641" fmla="*/ 103 w 631"/>
              <a:gd name="connsiteY10-1642" fmla="*/ 99 h 758"/>
              <a:gd name="connsiteX11-1643" fmla="*/ 66 w 631"/>
              <a:gd name="connsiteY11-1644" fmla="*/ 105 h 758"/>
              <a:gd name="connsiteX12-1645" fmla="*/ 34 w 631"/>
              <a:gd name="connsiteY12-1646" fmla="*/ 105 h 758"/>
              <a:gd name="connsiteX13-1647" fmla="*/ 8 w 631"/>
              <a:gd name="connsiteY13-1648" fmla="*/ 105 h 758"/>
              <a:gd name="connsiteX14-1649" fmla="*/ 2 w 631"/>
              <a:gd name="connsiteY14-1650" fmla="*/ 73 h 758"/>
              <a:gd name="connsiteX15-1651" fmla="*/ 23 w 631"/>
              <a:gd name="connsiteY15-1652" fmla="*/ 73 h 758"/>
              <a:gd name="connsiteX16-1653" fmla="*/ 39 w 631"/>
              <a:gd name="connsiteY16-1654" fmla="*/ 68 h 758"/>
              <a:gd name="connsiteX17-1655" fmla="*/ 66 w 631"/>
              <a:gd name="connsiteY17-1656" fmla="*/ 68 h 758"/>
              <a:gd name="connsiteX18-1657" fmla="*/ 87 w 631"/>
              <a:gd name="connsiteY18-1658" fmla="*/ 63 h 758"/>
              <a:gd name="connsiteX19-1659" fmla="*/ 108 w 631"/>
              <a:gd name="connsiteY19-1660" fmla="*/ 58 h 758"/>
              <a:gd name="connsiteX20-1661" fmla="*/ 129 w 631"/>
              <a:gd name="connsiteY20-1662" fmla="*/ 58 h 758"/>
              <a:gd name="connsiteX21-1663" fmla="*/ 155 w 631"/>
              <a:gd name="connsiteY21-1664" fmla="*/ 52 h 758"/>
              <a:gd name="connsiteX22-1665" fmla="*/ 182 w 631"/>
              <a:gd name="connsiteY22-1666" fmla="*/ 52 h 758"/>
              <a:gd name="connsiteX23-1667" fmla="*/ 208 w 631"/>
              <a:gd name="connsiteY23-1668" fmla="*/ 47 h 758"/>
              <a:gd name="connsiteX24-1669" fmla="*/ 240 w 631"/>
              <a:gd name="connsiteY24-1670" fmla="*/ 47 h 758"/>
              <a:gd name="connsiteX25-1671" fmla="*/ 298 w 631"/>
              <a:gd name="connsiteY25-1672" fmla="*/ 37 h 758"/>
              <a:gd name="connsiteX26-1673" fmla="*/ 330 w 631"/>
              <a:gd name="connsiteY26-1674" fmla="*/ 37 h 758"/>
              <a:gd name="connsiteX27-1675" fmla="*/ 351 w 631"/>
              <a:gd name="connsiteY27-1676" fmla="*/ 32 h 758"/>
              <a:gd name="connsiteX28-1677" fmla="*/ 377 w 631"/>
              <a:gd name="connsiteY28-1678" fmla="*/ 26 h 758"/>
              <a:gd name="connsiteX29-1679" fmla="*/ 398 w 631"/>
              <a:gd name="connsiteY29-1680" fmla="*/ 26 h 758"/>
              <a:gd name="connsiteX30-1681" fmla="*/ 414 w 631"/>
              <a:gd name="connsiteY30-1682" fmla="*/ 21 h 758"/>
              <a:gd name="connsiteX31-1683" fmla="*/ 425 w 631"/>
              <a:gd name="connsiteY31-1684" fmla="*/ 16 h 758"/>
              <a:gd name="connsiteX32-1685" fmla="*/ 435 w 631"/>
              <a:gd name="connsiteY32-1686" fmla="*/ 16 h 758"/>
              <a:gd name="connsiteX33-1687" fmla="*/ 441 w 631"/>
              <a:gd name="connsiteY33-1688" fmla="*/ 11 h 758"/>
              <a:gd name="connsiteX34-1689" fmla="*/ 451 w 631"/>
              <a:gd name="connsiteY34-1690" fmla="*/ 5 h 758"/>
              <a:gd name="connsiteX35-1691" fmla="*/ 467 w 631"/>
              <a:gd name="connsiteY35-1692" fmla="*/ 0 h 758"/>
              <a:gd name="connsiteX36-1693" fmla="*/ 478 w 631"/>
              <a:gd name="connsiteY36-1694" fmla="*/ 0 h 758"/>
              <a:gd name="connsiteX37-1695" fmla="*/ 493 w 631"/>
              <a:gd name="connsiteY37-1696" fmla="*/ 0 h 758"/>
              <a:gd name="connsiteX38-1697" fmla="*/ 509 w 631"/>
              <a:gd name="connsiteY38-1698" fmla="*/ 5 h 758"/>
              <a:gd name="connsiteX39-1699" fmla="*/ 525 w 631"/>
              <a:gd name="connsiteY39-1700" fmla="*/ 11 h 758"/>
              <a:gd name="connsiteX40-1701" fmla="*/ 536 w 631"/>
              <a:gd name="connsiteY40-1702" fmla="*/ 16 h 758"/>
              <a:gd name="connsiteX41-1703" fmla="*/ 546 w 631"/>
              <a:gd name="connsiteY41-1704" fmla="*/ 21 h 758"/>
              <a:gd name="connsiteX42-1705" fmla="*/ 562 w 631"/>
              <a:gd name="connsiteY42-1706" fmla="*/ 26 h 758"/>
              <a:gd name="connsiteX43-1707" fmla="*/ 573 w 631"/>
              <a:gd name="connsiteY43-1708" fmla="*/ 37 h 758"/>
              <a:gd name="connsiteX44-1709" fmla="*/ 588 w 631"/>
              <a:gd name="connsiteY44-1710" fmla="*/ 42 h 758"/>
              <a:gd name="connsiteX45-1711" fmla="*/ 599 w 631"/>
              <a:gd name="connsiteY45-1712" fmla="*/ 47 h 758"/>
              <a:gd name="connsiteX46-1713" fmla="*/ 610 w 631"/>
              <a:gd name="connsiteY46-1714" fmla="*/ 52 h 758"/>
              <a:gd name="connsiteX47-1715" fmla="*/ 615 w 631"/>
              <a:gd name="connsiteY47-1716" fmla="*/ 58 h 758"/>
              <a:gd name="connsiteX48-1717" fmla="*/ 620 w 631"/>
              <a:gd name="connsiteY48-1718" fmla="*/ 63 h 758"/>
              <a:gd name="connsiteX49-1719" fmla="*/ 625 w 631"/>
              <a:gd name="connsiteY49-1720" fmla="*/ 68 h 758"/>
              <a:gd name="connsiteX50-1721" fmla="*/ 631 w 631"/>
              <a:gd name="connsiteY50-1722" fmla="*/ 68 h 758"/>
              <a:gd name="connsiteX51-1723" fmla="*/ 631 w 631"/>
              <a:gd name="connsiteY51-1724" fmla="*/ 73 h 758"/>
              <a:gd name="connsiteX52-1725" fmla="*/ 625 w 631"/>
              <a:gd name="connsiteY52-1726" fmla="*/ 73 h 758"/>
              <a:gd name="connsiteX53-1727" fmla="*/ 625 w 631"/>
              <a:gd name="connsiteY53-1728" fmla="*/ 79 h 758"/>
              <a:gd name="connsiteX54-1729" fmla="*/ 620 w 631"/>
              <a:gd name="connsiteY54-1730" fmla="*/ 84 h 758"/>
              <a:gd name="connsiteX55-1731" fmla="*/ 615 w 631"/>
              <a:gd name="connsiteY55-1732" fmla="*/ 84 h 758"/>
              <a:gd name="connsiteX56-1733" fmla="*/ 610 w 631"/>
              <a:gd name="connsiteY56-1734" fmla="*/ 89 h 758"/>
              <a:gd name="connsiteX57-1735" fmla="*/ 604 w 631"/>
              <a:gd name="connsiteY57-1736" fmla="*/ 94 h 758"/>
              <a:gd name="connsiteX58-1737" fmla="*/ 599 w 631"/>
              <a:gd name="connsiteY58-1738" fmla="*/ 94 h 758"/>
              <a:gd name="connsiteX59-1739" fmla="*/ 594 w 631"/>
              <a:gd name="connsiteY59-1740" fmla="*/ 99 h 758"/>
              <a:gd name="connsiteX60-1741" fmla="*/ 588 w 631"/>
              <a:gd name="connsiteY60-1742" fmla="*/ 105 h 758"/>
              <a:gd name="connsiteX61-1743" fmla="*/ 583 w 631"/>
              <a:gd name="connsiteY61-1744" fmla="*/ 115 h 758"/>
              <a:gd name="connsiteX62-1745" fmla="*/ 583 w 631"/>
              <a:gd name="connsiteY62-1746" fmla="*/ 126 h 758"/>
              <a:gd name="connsiteX63-1747" fmla="*/ 583 w 631"/>
              <a:gd name="connsiteY63-1748" fmla="*/ 131 h 758"/>
              <a:gd name="connsiteX64-1749" fmla="*/ 583 w 631"/>
              <a:gd name="connsiteY64-1750" fmla="*/ 146 h 758"/>
              <a:gd name="connsiteX65-1751" fmla="*/ 583 w 631"/>
              <a:gd name="connsiteY65-1752" fmla="*/ 157 h 758"/>
              <a:gd name="connsiteX66-1753" fmla="*/ 583 w 631"/>
              <a:gd name="connsiteY66-1754" fmla="*/ 173 h 758"/>
              <a:gd name="connsiteX67-1755" fmla="*/ 583 w 631"/>
              <a:gd name="connsiteY67-1756" fmla="*/ 188 h 758"/>
              <a:gd name="connsiteX68-1757" fmla="*/ 583 w 631"/>
              <a:gd name="connsiteY68-1758" fmla="*/ 204 h 758"/>
              <a:gd name="connsiteX69-1759" fmla="*/ 583 w 631"/>
              <a:gd name="connsiteY69-1760" fmla="*/ 225 h 758"/>
              <a:gd name="connsiteX70-1761" fmla="*/ 583 w 631"/>
              <a:gd name="connsiteY70-1762" fmla="*/ 240 h 758"/>
              <a:gd name="connsiteX71-1763" fmla="*/ 583 w 631"/>
              <a:gd name="connsiteY71-1764" fmla="*/ 261 h 758"/>
              <a:gd name="connsiteX72-1765" fmla="*/ 583 w 631"/>
              <a:gd name="connsiteY72-1766" fmla="*/ 303 h 758"/>
              <a:gd name="connsiteX73-1767" fmla="*/ 583 w 631"/>
              <a:gd name="connsiteY73-1768" fmla="*/ 324 h 758"/>
              <a:gd name="connsiteX74-1769" fmla="*/ 583 w 631"/>
              <a:gd name="connsiteY74-1770" fmla="*/ 350 h 758"/>
              <a:gd name="connsiteX75-1771" fmla="*/ 583 w 631"/>
              <a:gd name="connsiteY75-1772" fmla="*/ 376 h 758"/>
              <a:gd name="connsiteX76-1773" fmla="*/ 583 w 631"/>
              <a:gd name="connsiteY76-1774" fmla="*/ 402 h 758"/>
              <a:gd name="connsiteX77-1775" fmla="*/ 583 w 631"/>
              <a:gd name="connsiteY77-1776" fmla="*/ 429 h 758"/>
              <a:gd name="connsiteX78-1777" fmla="*/ 583 w 631"/>
              <a:gd name="connsiteY78-1778" fmla="*/ 460 h 758"/>
              <a:gd name="connsiteX79-1779" fmla="*/ 583 w 631"/>
              <a:gd name="connsiteY79-1780" fmla="*/ 491 h 758"/>
              <a:gd name="connsiteX80-1781" fmla="*/ 583 w 631"/>
              <a:gd name="connsiteY80-1782" fmla="*/ 523 h 758"/>
              <a:gd name="connsiteX81-1783" fmla="*/ 583 w 631"/>
              <a:gd name="connsiteY81-1784" fmla="*/ 554 h 758"/>
              <a:gd name="connsiteX82-1785" fmla="*/ 583 w 631"/>
              <a:gd name="connsiteY82-1786" fmla="*/ 580 h 758"/>
              <a:gd name="connsiteX83-1787" fmla="*/ 578 w 631"/>
              <a:gd name="connsiteY83-1788" fmla="*/ 606 h 758"/>
              <a:gd name="connsiteX84-1789" fmla="*/ 578 w 631"/>
              <a:gd name="connsiteY84-1790" fmla="*/ 632 h 758"/>
              <a:gd name="connsiteX85-1791" fmla="*/ 573 w 631"/>
              <a:gd name="connsiteY85-1792" fmla="*/ 653 h 758"/>
              <a:gd name="connsiteX86-1793" fmla="*/ 567 w 631"/>
              <a:gd name="connsiteY86-1794" fmla="*/ 669 h 758"/>
              <a:gd name="connsiteX87-1795" fmla="*/ 562 w 631"/>
              <a:gd name="connsiteY87-1796" fmla="*/ 690 h 758"/>
              <a:gd name="connsiteX88-1797" fmla="*/ 557 w 631"/>
              <a:gd name="connsiteY88-1798" fmla="*/ 700 h 758"/>
              <a:gd name="connsiteX89-1799" fmla="*/ 546 w 631"/>
              <a:gd name="connsiteY89-1800" fmla="*/ 716 h 758"/>
              <a:gd name="connsiteX90-1801" fmla="*/ 536 w 631"/>
              <a:gd name="connsiteY90-1802" fmla="*/ 726 h 758"/>
              <a:gd name="connsiteX91-1803" fmla="*/ 530 w 631"/>
              <a:gd name="connsiteY91-1804" fmla="*/ 737 h 758"/>
              <a:gd name="connsiteX92-1805" fmla="*/ 520 w 631"/>
              <a:gd name="connsiteY92-1806" fmla="*/ 742 h 758"/>
              <a:gd name="connsiteX93-1807" fmla="*/ 515 w 631"/>
              <a:gd name="connsiteY93-1808" fmla="*/ 747 h 758"/>
              <a:gd name="connsiteX94-1809" fmla="*/ 504 w 631"/>
              <a:gd name="connsiteY94-1810" fmla="*/ 752 h 758"/>
              <a:gd name="connsiteX95-1811" fmla="*/ 499 w 631"/>
              <a:gd name="connsiteY95-1812" fmla="*/ 752 h 758"/>
              <a:gd name="connsiteX96-1813" fmla="*/ 493 w 631"/>
              <a:gd name="connsiteY96-1814" fmla="*/ 758 h 758"/>
              <a:gd name="connsiteX97-1815" fmla="*/ 483 w 631"/>
              <a:gd name="connsiteY97-1816" fmla="*/ 752 h 758"/>
              <a:gd name="connsiteX98-1817" fmla="*/ 478 w 631"/>
              <a:gd name="connsiteY98-1818" fmla="*/ 752 h 758"/>
              <a:gd name="connsiteX99-1819" fmla="*/ 478 w 631"/>
              <a:gd name="connsiteY99-1820" fmla="*/ 747 h 758"/>
              <a:gd name="connsiteX100-1821" fmla="*/ 472 w 631"/>
              <a:gd name="connsiteY100-1822" fmla="*/ 742 h 758"/>
              <a:gd name="connsiteX101-1823" fmla="*/ 472 w 631"/>
              <a:gd name="connsiteY101-1824" fmla="*/ 737 h 758"/>
              <a:gd name="connsiteX102-1825" fmla="*/ 472 w 631"/>
              <a:gd name="connsiteY102-1826" fmla="*/ 731 h 758"/>
              <a:gd name="connsiteX103-1827" fmla="*/ 472 w 631"/>
              <a:gd name="connsiteY103-1828" fmla="*/ 721 h 758"/>
              <a:gd name="connsiteX104-1829" fmla="*/ 472 w 631"/>
              <a:gd name="connsiteY104-1830" fmla="*/ 711 h 758"/>
              <a:gd name="connsiteX105-1831" fmla="*/ 472 w 631"/>
              <a:gd name="connsiteY105-1832" fmla="*/ 705 h 758"/>
              <a:gd name="connsiteX106-1833" fmla="*/ 472 w 631"/>
              <a:gd name="connsiteY106-1834" fmla="*/ 700 h 758"/>
              <a:gd name="connsiteX107-1835" fmla="*/ 472 w 631"/>
              <a:gd name="connsiteY107-1836" fmla="*/ 695 h 758"/>
              <a:gd name="connsiteX108-1837" fmla="*/ 467 w 631"/>
              <a:gd name="connsiteY108-1838" fmla="*/ 690 h 758"/>
              <a:gd name="connsiteX109-1839" fmla="*/ 462 w 631"/>
              <a:gd name="connsiteY109-1840" fmla="*/ 674 h 758"/>
              <a:gd name="connsiteX110-1841" fmla="*/ 451 w 631"/>
              <a:gd name="connsiteY110-1842" fmla="*/ 658 h 758"/>
              <a:gd name="connsiteX111-1843" fmla="*/ 435 w 631"/>
              <a:gd name="connsiteY111-1844" fmla="*/ 643 h 758"/>
              <a:gd name="connsiteX112-1845" fmla="*/ 419 w 631"/>
              <a:gd name="connsiteY112-1846" fmla="*/ 627 h 758"/>
              <a:gd name="connsiteX113-1847" fmla="*/ 398 w 631"/>
              <a:gd name="connsiteY113-1848" fmla="*/ 611 h 758"/>
              <a:gd name="connsiteX114-1849" fmla="*/ 372 w 631"/>
              <a:gd name="connsiteY114-1850" fmla="*/ 590 h 758"/>
              <a:gd name="connsiteX115-1851" fmla="*/ 393 w 631"/>
              <a:gd name="connsiteY115-1852" fmla="*/ 590 h 758"/>
              <a:gd name="connsiteX116-1853" fmla="*/ 414 w 631"/>
              <a:gd name="connsiteY116-1854" fmla="*/ 596 h 758"/>
              <a:gd name="connsiteX117-1855" fmla="*/ 430 w 631"/>
              <a:gd name="connsiteY117-1856" fmla="*/ 596 h 758"/>
              <a:gd name="connsiteX118-1857" fmla="*/ 446 w 631"/>
              <a:gd name="connsiteY118-1858" fmla="*/ 596 h 758"/>
              <a:gd name="connsiteX119-1859" fmla="*/ 456 w 631"/>
              <a:gd name="connsiteY119-1860" fmla="*/ 590 h 758"/>
              <a:gd name="connsiteX120-1861" fmla="*/ 462 w 631"/>
              <a:gd name="connsiteY120-1862" fmla="*/ 590 h 758"/>
              <a:gd name="connsiteX121-1863" fmla="*/ 467 w 631"/>
              <a:gd name="connsiteY121-1864" fmla="*/ 590 h 758"/>
              <a:gd name="connsiteX122-1865" fmla="*/ 472 w 631"/>
              <a:gd name="connsiteY122-1866" fmla="*/ 585 h 758"/>
              <a:gd name="connsiteX123-1867" fmla="*/ 478 w 631"/>
              <a:gd name="connsiteY123-1868" fmla="*/ 580 h 758"/>
              <a:gd name="connsiteX124-1869" fmla="*/ 478 w 631"/>
              <a:gd name="connsiteY124-1870" fmla="*/ 575 h 758"/>
              <a:gd name="connsiteX125-1871" fmla="*/ 478 w 631"/>
              <a:gd name="connsiteY125-1872" fmla="*/ 564 h 758"/>
              <a:gd name="connsiteX126-1873" fmla="*/ 478 w 631"/>
              <a:gd name="connsiteY126-1874" fmla="*/ 549 h 758"/>
              <a:gd name="connsiteX127-1875" fmla="*/ 483 w 631"/>
              <a:gd name="connsiteY127-1876" fmla="*/ 533 h 758"/>
              <a:gd name="connsiteX128-1877" fmla="*/ 483 w 631"/>
              <a:gd name="connsiteY128-1878" fmla="*/ 512 h 758"/>
              <a:gd name="connsiteX129-1879" fmla="*/ 483 w 631"/>
              <a:gd name="connsiteY129-1880" fmla="*/ 486 h 758"/>
              <a:gd name="connsiteX130-1881" fmla="*/ 488 w 631"/>
              <a:gd name="connsiteY130-1882" fmla="*/ 460 h 758"/>
              <a:gd name="connsiteX131-1883" fmla="*/ 488 w 631"/>
              <a:gd name="connsiteY131-1884" fmla="*/ 434 h 758"/>
              <a:gd name="connsiteX132-1885" fmla="*/ 488 w 631"/>
              <a:gd name="connsiteY132-1886" fmla="*/ 408 h 758"/>
              <a:gd name="connsiteX133-1887" fmla="*/ 488 w 631"/>
              <a:gd name="connsiteY133-1888" fmla="*/ 382 h 758"/>
              <a:gd name="connsiteX134-1889" fmla="*/ 493 w 631"/>
              <a:gd name="connsiteY134-1890" fmla="*/ 355 h 758"/>
              <a:gd name="connsiteX135-1891" fmla="*/ 493 w 631"/>
              <a:gd name="connsiteY135-1892" fmla="*/ 334 h 758"/>
              <a:gd name="connsiteX136-1893" fmla="*/ 493 w 631"/>
              <a:gd name="connsiteY136-1894" fmla="*/ 314 h 758"/>
              <a:gd name="connsiteX137-1895" fmla="*/ 493 w 631"/>
              <a:gd name="connsiteY137-1896" fmla="*/ 293 h 758"/>
              <a:gd name="connsiteX138-1897" fmla="*/ 493 w 631"/>
              <a:gd name="connsiteY138-1898" fmla="*/ 277 h 758"/>
              <a:gd name="connsiteX139-1899" fmla="*/ 493 w 631"/>
              <a:gd name="connsiteY139-1900" fmla="*/ 246 h 758"/>
              <a:gd name="connsiteX140-1901" fmla="*/ 493 w 631"/>
              <a:gd name="connsiteY140-1902" fmla="*/ 214 h 758"/>
              <a:gd name="connsiteX141-1903" fmla="*/ 488 w 631"/>
              <a:gd name="connsiteY141-1904" fmla="*/ 183 h 758"/>
              <a:gd name="connsiteX142-1905" fmla="*/ 488 w 631"/>
              <a:gd name="connsiteY142-1906" fmla="*/ 157 h 758"/>
              <a:gd name="connsiteX143-1907" fmla="*/ 483 w 631"/>
              <a:gd name="connsiteY143-1908" fmla="*/ 146 h 758"/>
              <a:gd name="connsiteX144-1909" fmla="*/ 483 w 631"/>
              <a:gd name="connsiteY144-1910" fmla="*/ 136 h 758"/>
              <a:gd name="connsiteX145-1911" fmla="*/ 478 w 631"/>
              <a:gd name="connsiteY145-1912" fmla="*/ 126 h 758"/>
              <a:gd name="connsiteX146-1913" fmla="*/ 478 w 631"/>
              <a:gd name="connsiteY146-1914" fmla="*/ 115 h 758"/>
              <a:gd name="connsiteX147-1915" fmla="*/ 472 w 631"/>
              <a:gd name="connsiteY147-1916" fmla="*/ 110 h 758"/>
              <a:gd name="connsiteX148-1917" fmla="*/ 472 w 631"/>
              <a:gd name="connsiteY148-1918" fmla="*/ 105 h 758"/>
              <a:gd name="connsiteX149-1919" fmla="*/ 467 w 631"/>
              <a:gd name="connsiteY149-1920" fmla="*/ 94 h 758"/>
              <a:gd name="connsiteX150-1921" fmla="*/ 462 w 631"/>
              <a:gd name="connsiteY150-1922" fmla="*/ 89 h 758"/>
              <a:gd name="connsiteX151-1923" fmla="*/ 456 w 631"/>
              <a:gd name="connsiteY151-1924" fmla="*/ 84 h 758"/>
              <a:gd name="connsiteX152-1925" fmla="*/ 451 w 631"/>
              <a:gd name="connsiteY152-1926" fmla="*/ 84 h 758"/>
              <a:gd name="connsiteX153-1927" fmla="*/ 446 w 631"/>
              <a:gd name="connsiteY153-1928" fmla="*/ 79 h 758"/>
              <a:gd name="connsiteX154-1929" fmla="*/ 435 w 631"/>
              <a:gd name="connsiteY154-1930" fmla="*/ 79 h 758"/>
              <a:gd name="connsiteX155-1931" fmla="*/ 425 w 631"/>
              <a:gd name="connsiteY155-1932" fmla="*/ 79 h 758"/>
              <a:gd name="connsiteX156-1933" fmla="*/ 414 w 631"/>
              <a:gd name="connsiteY156-1934" fmla="*/ 73 h 758"/>
              <a:gd name="connsiteX157-1935" fmla="*/ 398 w 631"/>
              <a:gd name="connsiteY157-1936" fmla="*/ 73 h 758"/>
              <a:gd name="connsiteX158-1937" fmla="*/ 398 w 631"/>
              <a:gd name="connsiteY158-1938" fmla="*/ 73 h 758"/>
              <a:gd name="connsiteX0-1939" fmla="*/ 392 w 625"/>
              <a:gd name="connsiteY0-1940" fmla="*/ 73 h 758"/>
              <a:gd name="connsiteX1-1941" fmla="*/ 377 w 625"/>
              <a:gd name="connsiteY1-1942" fmla="*/ 73 h 758"/>
              <a:gd name="connsiteX2-1943" fmla="*/ 355 w 625"/>
              <a:gd name="connsiteY2-1944" fmla="*/ 79 h 758"/>
              <a:gd name="connsiteX3-1945" fmla="*/ 334 w 625"/>
              <a:gd name="connsiteY3-1946" fmla="*/ 79 h 758"/>
              <a:gd name="connsiteX4-1947" fmla="*/ 308 w 625"/>
              <a:gd name="connsiteY4-1948" fmla="*/ 79 h 758"/>
              <a:gd name="connsiteX5-1949" fmla="*/ 281 w 625"/>
              <a:gd name="connsiteY5-1950" fmla="*/ 84 h 758"/>
              <a:gd name="connsiteX6-1951" fmla="*/ 250 w 625"/>
              <a:gd name="connsiteY6-1952" fmla="*/ 84 h 758"/>
              <a:gd name="connsiteX7-1953" fmla="*/ 213 w 625"/>
              <a:gd name="connsiteY7-1954" fmla="*/ 89 h 758"/>
              <a:gd name="connsiteX8-1955" fmla="*/ 176 w 625"/>
              <a:gd name="connsiteY8-1956" fmla="*/ 94 h 758"/>
              <a:gd name="connsiteX9-1957" fmla="*/ 134 w 625"/>
              <a:gd name="connsiteY9-1958" fmla="*/ 94 h 758"/>
              <a:gd name="connsiteX10-1959" fmla="*/ 97 w 625"/>
              <a:gd name="connsiteY10-1960" fmla="*/ 99 h 758"/>
              <a:gd name="connsiteX11-1961" fmla="*/ 60 w 625"/>
              <a:gd name="connsiteY11-1962" fmla="*/ 105 h 758"/>
              <a:gd name="connsiteX12-1963" fmla="*/ 28 w 625"/>
              <a:gd name="connsiteY12-1964" fmla="*/ 105 h 758"/>
              <a:gd name="connsiteX13-1965" fmla="*/ 2 w 625"/>
              <a:gd name="connsiteY13-1966" fmla="*/ 105 h 758"/>
              <a:gd name="connsiteX14-1967" fmla="*/ 17 w 625"/>
              <a:gd name="connsiteY14-1968" fmla="*/ 73 h 758"/>
              <a:gd name="connsiteX15-1969" fmla="*/ 33 w 625"/>
              <a:gd name="connsiteY15-1970" fmla="*/ 68 h 758"/>
              <a:gd name="connsiteX16-1971" fmla="*/ 60 w 625"/>
              <a:gd name="connsiteY16-1972" fmla="*/ 68 h 758"/>
              <a:gd name="connsiteX17-1973" fmla="*/ 81 w 625"/>
              <a:gd name="connsiteY17-1974" fmla="*/ 63 h 758"/>
              <a:gd name="connsiteX18-1975" fmla="*/ 102 w 625"/>
              <a:gd name="connsiteY18-1976" fmla="*/ 58 h 758"/>
              <a:gd name="connsiteX19-1977" fmla="*/ 123 w 625"/>
              <a:gd name="connsiteY19-1978" fmla="*/ 58 h 758"/>
              <a:gd name="connsiteX20-1979" fmla="*/ 149 w 625"/>
              <a:gd name="connsiteY20-1980" fmla="*/ 52 h 758"/>
              <a:gd name="connsiteX21-1981" fmla="*/ 176 w 625"/>
              <a:gd name="connsiteY21-1982" fmla="*/ 52 h 758"/>
              <a:gd name="connsiteX22-1983" fmla="*/ 202 w 625"/>
              <a:gd name="connsiteY22-1984" fmla="*/ 47 h 758"/>
              <a:gd name="connsiteX23-1985" fmla="*/ 234 w 625"/>
              <a:gd name="connsiteY23-1986" fmla="*/ 47 h 758"/>
              <a:gd name="connsiteX24-1987" fmla="*/ 292 w 625"/>
              <a:gd name="connsiteY24-1988" fmla="*/ 37 h 758"/>
              <a:gd name="connsiteX25-1989" fmla="*/ 324 w 625"/>
              <a:gd name="connsiteY25-1990" fmla="*/ 37 h 758"/>
              <a:gd name="connsiteX26-1991" fmla="*/ 345 w 625"/>
              <a:gd name="connsiteY26-1992" fmla="*/ 32 h 758"/>
              <a:gd name="connsiteX27-1993" fmla="*/ 371 w 625"/>
              <a:gd name="connsiteY27-1994" fmla="*/ 26 h 758"/>
              <a:gd name="connsiteX28-1995" fmla="*/ 392 w 625"/>
              <a:gd name="connsiteY28-1996" fmla="*/ 26 h 758"/>
              <a:gd name="connsiteX29-1997" fmla="*/ 408 w 625"/>
              <a:gd name="connsiteY29-1998" fmla="*/ 21 h 758"/>
              <a:gd name="connsiteX30-1999" fmla="*/ 419 w 625"/>
              <a:gd name="connsiteY30-2000" fmla="*/ 16 h 758"/>
              <a:gd name="connsiteX31-2001" fmla="*/ 429 w 625"/>
              <a:gd name="connsiteY31-2002" fmla="*/ 16 h 758"/>
              <a:gd name="connsiteX32-2003" fmla="*/ 435 w 625"/>
              <a:gd name="connsiteY32-2004" fmla="*/ 11 h 758"/>
              <a:gd name="connsiteX33-2005" fmla="*/ 445 w 625"/>
              <a:gd name="connsiteY33-2006" fmla="*/ 5 h 758"/>
              <a:gd name="connsiteX34-2007" fmla="*/ 461 w 625"/>
              <a:gd name="connsiteY34-2008" fmla="*/ 0 h 758"/>
              <a:gd name="connsiteX35-2009" fmla="*/ 472 w 625"/>
              <a:gd name="connsiteY35-2010" fmla="*/ 0 h 758"/>
              <a:gd name="connsiteX36-2011" fmla="*/ 487 w 625"/>
              <a:gd name="connsiteY36-2012" fmla="*/ 0 h 758"/>
              <a:gd name="connsiteX37-2013" fmla="*/ 503 w 625"/>
              <a:gd name="connsiteY37-2014" fmla="*/ 5 h 758"/>
              <a:gd name="connsiteX38-2015" fmla="*/ 519 w 625"/>
              <a:gd name="connsiteY38-2016" fmla="*/ 11 h 758"/>
              <a:gd name="connsiteX39-2017" fmla="*/ 530 w 625"/>
              <a:gd name="connsiteY39-2018" fmla="*/ 16 h 758"/>
              <a:gd name="connsiteX40-2019" fmla="*/ 540 w 625"/>
              <a:gd name="connsiteY40-2020" fmla="*/ 21 h 758"/>
              <a:gd name="connsiteX41-2021" fmla="*/ 556 w 625"/>
              <a:gd name="connsiteY41-2022" fmla="*/ 26 h 758"/>
              <a:gd name="connsiteX42-2023" fmla="*/ 567 w 625"/>
              <a:gd name="connsiteY42-2024" fmla="*/ 37 h 758"/>
              <a:gd name="connsiteX43-2025" fmla="*/ 582 w 625"/>
              <a:gd name="connsiteY43-2026" fmla="*/ 42 h 758"/>
              <a:gd name="connsiteX44-2027" fmla="*/ 593 w 625"/>
              <a:gd name="connsiteY44-2028" fmla="*/ 47 h 758"/>
              <a:gd name="connsiteX45-2029" fmla="*/ 604 w 625"/>
              <a:gd name="connsiteY45-2030" fmla="*/ 52 h 758"/>
              <a:gd name="connsiteX46-2031" fmla="*/ 609 w 625"/>
              <a:gd name="connsiteY46-2032" fmla="*/ 58 h 758"/>
              <a:gd name="connsiteX47-2033" fmla="*/ 614 w 625"/>
              <a:gd name="connsiteY47-2034" fmla="*/ 63 h 758"/>
              <a:gd name="connsiteX48-2035" fmla="*/ 619 w 625"/>
              <a:gd name="connsiteY48-2036" fmla="*/ 68 h 758"/>
              <a:gd name="connsiteX49-2037" fmla="*/ 625 w 625"/>
              <a:gd name="connsiteY49-2038" fmla="*/ 68 h 758"/>
              <a:gd name="connsiteX50-2039" fmla="*/ 625 w 625"/>
              <a:gd name="connsiteY50-2040" fmla="*/ 73 h 758"/>
              <a:gd name="connsiteX51-2041" fmla="*/ 619 w 625"/>
              <a:gd name="connsiteY51-2042" fmla="*/ 73 h 758"/>
              <a:gd name="connsiteX52-2043" fmla="*/ 619 w 625"/>
              <a:gd name="connsiteY52-2044" fmla="*/ 79 h 758"/>
              <a:gd name="connsiteX53-2045" fmla="*/ 614 w 625"/>
              <a:gd name="connsiteY53-2046" fmla="*/ 84 h 758"/>
              <a:gd name="connsiteX54-2047" fmla="*/ 609 w 625"/>
              <a:gd name="connsiteY54-2048" fmla="*/ 84 h 758"/>
              <a:gd name="connsiteX55-2049" fmla="*/ 604 w 625"/>
              <a:gd name="connsiteY55-2050" fmla="*/ 89 h 758"/>
              <a:gd name="connsiteX56-2051" fmla="*/ 598 w 625"/>
              <a:gd name="connsiteY56-2052" fmla="*/ 94 h 758"/>
              <a:gd name="connsiteX57-2053" fmla="*/ 593 w 625"/>
              <a:gd name="connsiteY57-2054" fmla="*/ 94 h 758"/>
              <a:gd name="connsiteX58-2055" fmla="*/ 588 w 625"/>
              <a:gd name="connsiteY58-2056" fmla="*/ 99 h 758"/>
              <a:gd name="connsiteX59-2057" fmla="*/ 582 w 625"/>
              <a:gd name="connsiteY59-2058" fmla="*/ 105 h 758"/>
              <a:gd name="connsiteX60-2059" fmla="*/ 577 w 625"/>
              <a:gd name="connsiteY60-2060" fmla="*/ 115 h 758"/>
              <a:gd name="connsiteX61-2061" fmla="*/ 577 w 625"/>
              <a:gd name="connsiteY61-2062" fmla="*/ 126 h 758"/>
              <a:gd name="connsiteX62-2063" fmla="*/ 577 w 625"/>
              <a:gd name="connsiteY62-2064" fmla="*/ 131 h 758"/>
              <a:gd name="connsiteX63-2065" fmla="*/ 577 w 625"/>
              <a:gd name="connsiteY63-2066" fmla="*/ 146 h 758"/>
              <a:gd name="connsiteX64-2067" fmla="*/ 577 w 625"/>
              <a:gd name="connsiteY64-2068" fmla="*/ 157 h 758"/>
              <a:gd name="connsiteX65-2069" fmla="*/ 577 w 625"/>
              <a:gd name="connsiteY65-2070" fmla="*/ 173 h 758"/>
              <a:gd name="connsiteX66-2071" fmla="*/ 577 w 625"/>
              <a:gd name="connsiteY66-2072" fmla="*/ 188 h 758"/>
              <a:gd name="connsiteX67-2073" fmla="*/ 577 w 625"/>
              <a:gd name="connsiteY67-2074" fmla="*/ 204 h 758"/>
              <a:gd name="connsiteX68-2075" fmla="*/ 577 w 625"/>
              <a:gd name="connsiteY68-2076" fmla="*/ 225 h 758"/>
              <a:gd name="connsiteX69-2077" fmla="*/ 577 w 625"/>
              <a:gd name="connsiteY69-2078" fmla="*/ 240 h 758"/>
              <a:gd name="connsiteX70-2079" fmla="*/ 577 w 625"/>
              <a:gd name="connsiteY70-2080" fmla="*/ 261 h 758"/>
              <a:gd name="connsiteX71-2081" fmla="*/ 577 w 625"/>
              <a:gd name="connsiteY71-2082" fmla="*/ 303 h 758"/>
              <a:gd name="connsiteX72-2083" fmla="*/ 577 w 625"/>
              <a:gd name="connsiteY72-2084" fmla="*/ 324 h 758"/>
              <a:gd name="connsiteX73-2085" fmla="*/ 577 w 625"/>
              <a:gd name="connsiteY73-2086" fmla="*/ 350 h 758"/>
              <a:gd name="connsiteX74-2087" fmla="*/ 577 w 625"/>
              <a:gd name="connsiteY74-2088" fmla="*/ 376 h 758"/>
              <a:gd name="connsiteX75-2089" fmla="*/ 577 w 625"/>
              <a:gd name="connsiteY75-2090" fmla="*/ 402 h 758"/>
              <a:gd name="connsiteX76-2091" fmla="*/ 577 w 625"/>
              <a:gd name="connsiteY76-2092" fmla="*/ 429 h 758"/>
              <a:gd name="connsiteX77-2093" fmla="*/ 577 w 625"/>
              <a:gd name="connsiteY77-2094" fmla="*/ 460 h 758"/>
              <a:gd name="connsiteX78-2095" fmla="*/ 577 w 625"/>
              <a:gd name="connsiteY78-2096" fmla="*/ 491 h 758"/>
              <a:gd name="connsiteX79-2097" fmla="*/ 577 w 625"/>
              <a:gd name="connsiteY79-2098" fmla="*/ 523 h 758"/>
              <a:gd name="connsiteX80-2099" fmla="*/ 577 w 625"/>
              <a:gd name="connsiteY80-2100" fmla="*/ 554 h 758"/>
              <a:gd name="connsiteX81-2101" fmla="*/ 577 w 625"/>
              <a:gd name="connsiteY81-2102" fmla="*/ 580 h 758"/>
              <a:gd name="connsiteX82-2103" fmla="*/ 572 w 625"/>
              <a:gd name="connsiteY82-2104" fmla="*/ 606 h 758"/>
              <a:gd name="connsiteX83-2105" fmla="*/ 572 w 625"/>
              <a:gd name="connsiteY83-2106" fmla="*/ 632 h 758"/>
              <a:gd name="connsiteX84-2107" fmla="*/ 567 w 625"/>
              <a:gd name="connsiteY84-2108" fmla="*/ 653 h 758"/>
              <a:gd name="connsiteX85-2109" fmla="*/ 561 w 625"/>
              <a:gd name="connsiteY85-2110" fmla="*/ 669 h 758"/>
              <a:gd name="connsiteX86-2111" fmla="*/ 556 w 625"/>
              <a:gd name="connsiteY86-2112" fmla="*/ 690 h 758"/>
              <a:gd name="connsiteX87-2113" fmla="*/ 551 w 625"/>
              <a:gd name="connsiteY87-2114" fmla="*/ 700 h 758"/>
              <a:gd name="connsiteX88-2115" fmla="*/ 540 w 625"/>
              <a:gd name="connsiteY88-2116" fmla="*/ 716 h 758"/>
              <a:gd name="connsiteX89-2117" fmla="*/ 530 w 625"/>
              <a:gd name="connsiteY89-2118" fmla="*/ 726 h 758"/>
              <a:gd name="connsiteX90-2119" fmla="*/ 524 w 625"/>
              <a:gd name="connsiteY90-2120" fmla="*/ 737 h 758"/>
              <a:gd name="connsiteX91-2121" fmla="*/ 514 w 625"/>
              <a:gd name="connsiteY91-2122" fmla="*/ 742 h 758"/>
              <a:gd name="connsiteX92-2123" fmla="*/ 509 w 625"/>
              <a:gd name="connsiteY92-2124" fmla="*/ 747 h 758"/>
              <a:gd name="connsiteX93-2125" fmla="*/ 498 w 625"/>
              <a:gd name="connsiteY93-2126" fmla="*/ 752 h 758"/>
              <a:gd name="connsiteX94-2127" fmla="*/ 493 w 625"/>
              <a:gd name="connsiteY94-2128" fmla="*/ 752 h 758"/>
              <a:gd name="connsiteX95-2129" fmla="*/ 487 w 625"/>
              <a:gd name="connsiteY95-2130" fmla="*/ 758 h 758"/>
              <a:gd name="connsiteX96-2131" fmla="*/ 477 w 625"/>
              <a:gd name="connsiteY96-2132" fmla="*/ 752 h 758"/>
              <a:gd name="connsiteX97-2133" fmla="*/ 472 w 625"/>
              <a:gd name="connsiteY97-2134" fmla="*/ 752 h 758"/>
              <a:gd name="connsiteX98-2135" fmla="*/ 472 w 625"/>
              <a:gd name="connsiteY98-2136" fmla="*/ 747 h 758"/>
              <a:gd name="connsiteX99-2137" fmla="*/ 466 w 625"/>
              <a:gd name="connsiteY99-2138" fmla="*/ 742 h 758"/>
              <a:gd name="connsiteX100-2139" fmla="*/ 466 w 625"/>
              <a:gd name="connsiteY100-2140" fmla="*/ 737 h 758"/>
              <a:gd name="connsiteX101-2141" fmla="*/ 466 w 625"/>
              <a:gd name="connsiteY101-2142" fmla="*/ 731 h 758"/>
              <a:gd name="connsiteX102-2143" fmla="*/ 466 w 625"/>
              <a:gd name="connsiteY102-2144" fmla="*/ 721 h 758"/>
              <a:gd name="connsiteX103-2145" fmla="*/ 466 w 625"/>
              <a:gd name="connsiteY103-2146" fmla="*/ 711 h 758"/>
              <a:gd name="connsiteX104-2147" fmla="*/ 466 w 625"/>
              <a:gd name="connsiteY104-2148" fmla="*/ 705 h 758"/>
              <a:gd name="connsiteX105-2149" fmla="*/ 466 w 625"/>
              <a:gd name="connsiteY105-2150" fmla="*/ 700 h 758"/>
              <a:gd name="connsiteX106-2151" fmla="*/ 466 w 625"/>
              <a:gd name="connsiteY106-2152" fmla="*/ 695 h 758"/>
              <a:gd name="connsiteX107-2153" fmla="*/ 461 w 625"/>
              <a:gd name="connsiteY107-2154" fmla="*/ 690 h 758"/>
              <a:gd name="connsiteX108-2155" fmla="*/ 456 w 625"/>
              <a:gd name="connsiteY108-2156" fmla="*/ 674 h 758"/>
              <a:gd name="connsiteX109-2157" fmla="*/ 445 w 625"/>
              <a:gd name="connsiteY109-2158" fmla="*/ 658 h 758"/>
              <a:gd name="connsiteX110-2159" fmla="*/ 429 w 625"/>
              <a:gd name="connsiteY110-2160" fmla="*/ 643 h 758"/>
              <a:gd name="connsiteX111-2161" fmla="*/ 413 w 625"/>
              <a:gd name="connsiteY111-2162" fmla="*/ 627 h 758"/>
              <a:gd name="connsiteX112-2163" fmla="*/ 392 w 625"/>
              <a:gd name="connsiteY112-2164" fmla="*/ 611 h 758"/>
              <a:gd name="connsiteX113-2165" fmla="*/ 366 w 625"/>
              <a:gd name="connsiteY113-2166" fmla="*/ 590 h 758"/>
              <a:gd name="connsiteX114-2167" fmla="*/ 387 w 625"/>
              <a:gd name="connsiteY114-2168" fmla="*/ 590 h 758"/>
              <a:gd name="connsiteX115-2169" fmla="*/ 408 w 625"/>
              <a:gd name="connsiteY115-2170" fmla="*/ 596 h 758"/>
              <a:gd name="connsiteX116-2171" fmla="*/ 424 w 625"/>
              <a:gd name="connsiteY116-2172" fmla="*/ 596 h 758"/>
              <a:gd name="connsiteX117-2173" fmla="*/ 440 w 625"/>
              <a:gd name="connsiteY117-2174" fmla="*/ 596 h 758"/>
              <a:gd name="connsiteX118-2175" fmla="*/ 450 w 625"/>
              <a:gd name="connsiteY118-2176" fmla="*/ 590 h 758"/>
              <a:gd name="connsiteX119-2177" fmla="*/ 456 w 625"/>
              <a:gd name="connsiteY119-2178" fmla="*/ 590 h 758"/>
              <a:gd name="connsiteX120-2179" fmla="*/ 461 w 625"/>
              <a:gd name="connsiteY120-2180" fmla="*/ 590 h 758"/>
              <a:gd name="connsiteX121-2181" fmla="*/ 466 w 625"/>
              <a:gd name="connsiteY121-2182" fmla="*/ 585 h 758"/>
              <a:gd name="connsiteX122-2183" fmla="*/ 472 w 625"/>
              <a:gd name="connsiteY122-2184" fmla="*/ 580 h 758"/>
              <a:gd name="connsiteX123-2185" fmla="*/ 472 w 625"/>
              <a:gd name="connsiteY123-2186" fmla="*/ 575 h 758"/>
              <a:gd name="connsiteX124-2187" fmla="*/ 472 w 625"/>
              <a:gd name="connsiteY124-2188" fmla="*/ 564 h 758"/>
              <a:gd name="connsiteX125-2189" fmla="*/ 472 w 625"/>
              <a:gd name="connsiteY125-2190" fmla="*/ 549 h 758"/>
              <a:gd name="connsiteX126-2191" fmla="*/ 477 w 625"/>
              <a:gd name="connsiteY126-2192" fmla="*/ 533 h 758"/>
              <a:gd name="connsiteX127-2193" fmla="*/ 477 w 625"/>
              <a:gd name="connsiteY127-2194" fmla="*/ 512 h 758"/>
              <a:gd name="connsiteX128-2195" fmla="*/ 477 w 625"/>
              <a:gd name="connsiteY128-2196" fmla="*/ 486 h 758"/>
              <a:gd name="connsiteX129-2197" fmla="*/ 482 w 625"/>
              <a:gd name="connsiteY129-2198" fmla="*/ 460 h 758"/>
              <a:gd name="connsiteX130-2199" fmla="*/ 482 w 625"/>
              <a:gd name="connsiteY130-2200" fmla="*/ 434 h 758"/>
              <a:gd name="connsiteX131-2201" fmla="*/ 482 w 625"/>
              <a:gd name="connsiteY131-2202" fmla="*/ 408 h 758"/>
              <a:gd name="connsiteX132-2203" fmla="*/ 482 w 625"/>
              <a:gd name="connsiteY132-2204" fmla="*/ 382 h 758"/>
              <a:gd name="connsiteX133-2205" fmla="*/ 487 w 625"/>
              <a:gd name="connsiteY133-2206" fmla="*/ 355 h 758"/>
              <a:gd name="connsiteX134-2207" fmla="*/ 487 w 625"/>
              <a:gd name="connsiteY134-2208" fmla="*/ 334 h 758"/>
              <a:gd name="connsiteX135-2209" fmla="*/ 487 w 625"/>
              <a:gd name="connsiteY135-2210" fmla="*/ 314 h 758"/>
              <a:gd name="connsiteX136-2211" fmla="*/ 487 w 625"/>
              <a:gd name="connsiteY136-2212" fmla="*/ 293 h 758"/>
              <a:gd name="connsiteX137-2213" fmla="*/ 487 w 625"/>
              <a:gd name="connsiteY137-2214" fmla="*/ 277 h 758"/>
              <a:gd name="connsiteX138-2215" fmla="*/ 487 w 625"/>
              <a:gd name="connsiteY138-2216" fmla="*/ 246 h 758"/>
              <a:gd name="connsiteX139-2217" fmla="*/ 487 w 625"/>
              <a:gd name="connsiteY139-2218" fmla="*/ 214 h 758"/>
              <a:gd name="connsiteX140-2219" fmla="*/ 482 w 625"/>
              <a:gd name="connsiteY140-2220" fmla="*/ 183 h 758"/>
              <a:gd name="connsiteX141-2221" fmla="*/ 482 w 625"/>
              <a:gd name="connsiteY141-2222" fmla="*/ 157 h 758"/>
              <a:gd name="connsiteX142-2223" fmla="*/ 477 w 625"/>
              <a:gd name="connsiteY142-2224" fmla="*/ 146 h 758"/>
              <a:gd name="connsiteX143-2225" fmla="*/ 477 w 625"/>
              <a:gd name="connsiteY143-2226" fmla="*/ 136 h 758"/>
              <a:gd name="connsiteX144-2227" fmla="*/ 472 w 625"/>
              <a:gd name="connsiteY144-2228" fmla="*/ 126 h 758"/>
              <a:gd name="connsiteX145-2229" fmla="*/ 472 w 625"/>
              <a:gd name="connsiteY145-2230" fmla="*/ 115 h 758"/>
              <a:gd name="connsiteX146-2231" fmla="*/ 466 w 625"/>
              <a:gd name="connsiteY146-2232" fmla="*/ 110 h 758"/>
              <a:gd name="connsiteX147-2233" fmla="*/ 466 w 625"/>
              <a:gd name="connsiteY147-2234" fmla="*/ 105 h 758"/>
              <a:gd name="connsiteX148-2235" fmla="*/ 461 w 625"/>
              <a:gd name="connsiteY148-2236" fmla="*/ 94 h 758"/>
              <a:gd name="connsiteX149-2237" fmla="*/ 456 w 625"/>
              <a:gd name="connsiteY149-2238" fmla="*/ 89 h 758"/>
              <a:gd name="connsiteX150-2239" fmla="*/ 450 w 625"/>
              <a:gd name="connsiteY150-2240" fmla="*/ 84 h 758"/>
              <a:gd name="connsiteX151-2241" fmla="*/ 445 w 625"/>
              <a:gd name="connsiteY151-2242" fmla="*/ 84 h 758"/>
              <a:gd name="connsiteX152-2243" fmla="*/ 440 w 625"/>
              <a:gd name="connsiteY152-2244" fmla="*/ 79 h 758"/>
              <a:gd name="connsiteX153-2245" fmla="*/ 429 w 625"/>
              <a:gd name="connsiteY153-2246" fmla="*/ 79 h 758"/>
              <a:gd name="connsiteX154-2247" fmla="*/ 419 w 625"/>
              <a:gd name="connsiteY154-2248" fmla="*/ 79 h 758"/>
              <a:gd name="connsiteX155-2249" fmla="*/ 408 w 625"/>
              <a:gd name="connsiteY155-2250" fmla="*/ 73 h 758"/>
              <a:gd name="connsiteX156-2251" fmla="*/ 392 w 625"/>
              <a:gd name="connsiteY156-2252" fmla="*/ 73 h 758"/>
              <a:gd name="connsiteX157-2253" fmla="*/ 392 w 625"/>
              <a:gd name="connsiteY157-2254" fmla="*/ 73 h 758"/>
              <a:gd name="connsiteX0-2255" fmla="*/ 392 w 625"/>
              <a:gd name="connsiteY0-2256" fmla="*/ 73 h 758"/>
              <a:gd name="connsiteX1-2257" fmla="*/ 377 w 625"/>
              <a:gd name="connsiteY1-2258" fmla="*/ 73 h 758"/>
              <a:gd name="connsiteX2-2259" fmla="*/ 355 w 625"/>
              <a:gd name="connsiteY2-2260" fmla="*/ 79 h 758"/>
              <a:gd name="connsiteX3-2261" fmla="*/ 334 w 625"/>
              <a:gd name="connsiteY3-2262" fmla="*/ 79 h 758"/>
              <a:gd name="connsiteX4-2263" fmla="*/ 308 w 625"/>
              <a:gd name="connsiteY4-2264" fmla="*/ 79 h 758"/>
              <a:gd name="connsiteX5-2265" fmla="*/ 281 w 625"/>
              <a:gd name="connsiteY5-2266" fmla="*/ 84 h 758"/>
              <a:gd name="connsiteX6-2267" fmla="*/ 250 w 625"/>
              <a:gd name="connsiteY6-2268" fmla="*/ 84 h 758"/>
              <a:gd name="connsiteX7-2269" fmla="*/ 213 w 625"/>
              <a:gd name="connsiteY7-2270" fmla="*/ 89 h 758"/>
              <a:gd name="connsiteX8-2271" fmla="*/ 176 w 625"/>
              <a:gd name="connsiteY8-2272" fmla="*/ 94 h 758"/>
              <a:gd name="connsiteX9-2273" fmla="*/ 134 w 625"/>
              <a:gd name="connsiteY9-2274" fmla="*/ 94 h 758"/>
              <a:gd name="connsiteX10-2275" fmla="*/ 97 w 625"/>
              <a:gd name="connsiteY10-2276" fmla="*/ 99 h 758"/>
              <a:gd name="connsiteX11-2277" fmla="*/ 60 w 625"/>
              <a:gd name="connsiteY11-2278" fmla="*/ 105 h 758"/>
              <a:gd name="connsiteX12-2279" fmla="*/ 2 w 625"/>
              <a:gd name="connsiteY12-2280" fmla="*/ 105 h 758"/>
              <a:gd name="connsiteX13-2281" fmla="*/ 17 w 625"/>
              <a:gd name="connsiteY13-2282" fmla="*/ 73 h 758"/>
              <a:gd name="connsiteX14-2283" fmla="*/ 33 w 625"/>
              <a:gd name="connsiteY14-2284" fmla="*/ 68 h 758"/>
              <a:gd name="connsiteX15-2285" fmla="*/ 60 w 625"/>
              <a:gd name="connsiteY15-2286" fmla="*/ 68 h 758"/>
              <a:gd name="connsiteX16-2287" fmla="*/ 81 w 625"/>
              <a:gd name="connsiteY16-2288" fmla="*/ 63 h 758"/>
              <a:gd name="connsiteX17-2289" fmla="*/ 102 w 625"/>
              <a:gd name="connsiteY17-2290" fmla="*/ 58 h 758"/>
              <a:gd name="connsiteX18-2291" fmla="*/ 123 w 625"/>
              <a:gd name="connsiteY18-2292" fmla="*/ 58 h 758"/>
              <a:gd name="connsiteX19-2293" fmla="*/ 149 w 625"/>
              <a:gd name="connsiteY19-2294" fmla="*/ 52 h 758"/>
              <a:gd name="connsiteX20-2295" fmla="*/ 176 w 625"/>
              <a:gd name="connsiteY20-2296" fmla="*/ 52 h 758"/>
              <a:gd name="connsiteX21-2297" fmla="*/ 202 w 625"/>
              <a:gd name="connsiteY21-2298" fmla="*/ 47 h 758"/>
              <a:gd name="connsiteX22-2299" fmla="*/ 234 w 625"/>
              <a:gd name="connsiteY22-2300" fmla="*/ 47 h 758"/>
              <a:gd name="connsiteX23-2301" fmla="*/ 292 w 625"/>
              <a:gd name="connsiteY23-2302" fmla="*/ 37 h 758"/>
              <a:gd name="connsiteX24-2303" fmla="*/ 324 w 625"/>
              <a:gd name="connsiteY24-2304" fmla="*/ 37 h 758"/>
              <a:gd name="connsiteX25-2305" fmla="*/ 345 w 625"/>
              <a:gd name="connsiteY25-2306" fmla="*/ 32 h 758"/>
              <a:gd name="connsiteX26-2307" fmla="*/ 371 w 625"/>
              <a:gd name="connsiteY26-2308" fmla="*/ 26 h 758"/>
              <a:gd name="connsiteX27-2309" fmla="*/ 392 w 625"/>
              <a:gd name="connsiteY27-2310" fmla="*/ 26 h 758"/>
              <a:gd name="connsiteX28-2311" fmla="*/ 408 w 625"/>
              <a:gd name="connsiteY28-2312" fmla="*/ 21 h 758"/>
              <a:gd name="connsiteX29-2313" fmla="*/ 419 w 625"/>
              <a:gd name="connsiteY29-2314" fmla="*/ 16 h 758"/>
              <a:gd name="connsiteX30-2315" fmla="*/ 429 w 625"/>
              <a:gd name="connsiteY30-2316" fmla="*/ 16 h 758"/>
              <a:gd name="connsiteX31-2317" fmla="*/ 435 w 625"/>
              <a:gd name="connsiteY31-2318" fmla="*/ 11 h 758"/>
              <a:gd name="connsiteX32-2319" fmla="*/ 445 w 625"/>
              <a:gd name="connsiteY32-2320" fmla="*/ 5 h 758"/>
              <a:gd name="connsiteX33-2321" fmla="*/ 461 w 625"/>
              <a:gd name="connsiteY33-2322" fmla="*/ 0 h 758"/>
              <a:gd name="connsiteX34-2323" fmla="*/ 472 w 625"/>
              <a:gd name="connsiteY34-2324" fmla="*/ 0 h 758"/>
              <a:gd name="connsiteX35-2325" fmla="*/ 487 w 625"/>
              <a:gd name="connsiteY35-2326" fmla="*/ 0 h 758"/>
              <a:gd name="connsiteX36-2327" fmla="*/ 503 w 625"/>
              <a:gd name="connsiteY36-2328" fmla="*/ 5 h 758"/>
              <a:gd name="connsiteX37-2329" fmla="*/ 519 w 625"/>
              <a:gd name="connsiteY37-2330" fmla="*/ 11 h 758"/>
              <a:gd name="connsiteX38-2331" fmla="*/ 530 w 625"/>
              <a:gd name="connsiteY38-2332" fmla="*/ 16 h 758"/>
              <a:gd name="connsiteX39-2333" fmla="*/ 540 w 625"/>
              <a:gd name="connsiteY39-2334" fmla="*/ 21 h 758"/>
              <a:gd name="connsiteX40-2335" fmla="*/ 556 w 625"/>
              <a:gd name="connsiteY40-2336" fmla="*/ 26 h 758"/>
              <a:gd name="connsiteX41-2337" fmla="*/ 567 w 625"/>
              <a:gd name="connsiteY41-2338" fmla="*/ 37 h 758"/>
              <a:gd name="connsiteX42-2339" fmla="*/ 582 w 625"/>
              <a:gd name="connsiteY42-2340" fmla="*/ 42 h 758"/>
              <a:gd name="connsiteX43-2341" fmla="*/ 593 w 625"/>
              <a:gd name="connsiteY43-2342" fmla="*/ 47 h 758"/>
              <a:gd name="connsiteX44-2343" fmla="*/ 604 w 625"/>
              <a:gd name="connsiteY44-2344" fmla="*/ 52 h 758"/>
              <a:gd name="connsiteX45-2345" fmla="*/ 609 w 625"/>
              <a:gd name="connsiteY45-2346" fmla="*/ 58 h 758"/>
              <a:gd name="connsiteX46-2347" fmla="*/ 614 w 625"/>
              <a:gd name="connsiteY46-2348" fmla="*/ 63 h 758"/>
              <a:gd name="connsiteX47-2349" fmla="*/ 619 w 625"/>
              <a:gd name="connsiteY47-2350" fmla="*/ 68 h 758"/>
              <a:gd name="connsiteX48-2351" fmla="*/ 625 w 625"/>
              <a:gd name="connsiteY48-2352" fmla="*/ 68 h 758"/>
              <a:gd name="connsiteX49-2353" fmla="*/ 625 w 625"/>
              <a:gd name="connsiteY49-2354" fmla="*/ 73 h 758"/>
              <a:gd name="connsiteX50-2355" fmla="*/ 619 w 625"/>
              <a:gd name="connsiteY50-2356" fmla="*/ 73 h 758"/>
              <a:gd name="connsiteX51-2357" fmla="*/ 619 w 625"/>
              <a:gd name="connsiteY51-2358" fmla="*/ 79 h 758"/>
              <a:gd name="connsiteX52-2359" fmla="*/ 614 w 625"/>
              <a:gd name="connsiteY52-2360" fmla="*/ 84 h 758"/>
              <a:gd name="connsiteX53-2361" fmla="*/ 609 w 625"/>
              <a:gd name="connsiteY53-2362" fmla="*/ 84 h 758"/>
              <a:gd name="connsiteX54-2363" fmla="*/ 604 w 625"/>
              <a:gd name="connsiteY54-2364" fmla="*/ 89 h 758"/>
              <a:gd name="connsiteX55-2365" fmla="*/ 598 w 625"/>
              <a:gd name="connsiteY55-2366" fmla="*/ 94 h 758"/>
              <a:gd name="connsiteX56-2367" fmla="*/ 593 w 625"/>
              <a:gd name="connsiteY56-2368" fmla="*/ 94 h 758"/>
              <a:gd name="connsiteX57-2369" fmla="*/ 588 w 625"/>
              <a:gd name="connsiteY57-2370" fmla="*/ 99 h 758"/>
              <a:gd name="connsiteX58-2371" fmla="*/ 582 w 625"/>
              <a:gd name="connsiteY58-2372" fmla="*/ 105 h 758"/>
              <a:gd name="connsiteX59-2373" fmla="*/ 577 w 625"/>
              <a:gd name="connsiteY59-2374" fmla="*/ 115 h 758"/>
              <a:gd name="connsiteX60-2375" fmla="*/ 577 w 625"/>
              <a:gd name="connsiteY60-2376" fmla="*/ 126 h 758"/>
              <a:gd name="connsiteX61-2377" fmla="*/ 577 w 625"/>
              <a:gd name="connsiteY61-2378" fmla="*/ 131 h 758"/>
              <a:gd name="connsiteX62-2379" fmla="*/ 577 w 625"/>
              <a:gd name="connsiteY62-2380" fmla="*/ 146 h 758"/>
              <a:gd name="connsiteX63-2381" fmla="*/ 577 w 625"/>
              <a:gd name="connsiteY63-2382" fmla="*/ 157 h 758"/>
              <a:gd name="connsiteX64-2383" fmla="*/ 577 w 625"/>
              <a:gd name="connsiteY64-2384" fmla="*/ 173 h 758"/>
              <a:gd name="connsiteX65-2385" fmla="*/ 577 w 625"/>
              <a:gd name="connsiteY65-2386" fmla="*/ 188 h 758"/>
              <a:gd name="connsiteX66-2387" fmla="*/ 577 w 625"/>
              <a:gd name="connsiteY66-2388" fmla="*/ 204 h 758"/>
              <a:gd name="connsiteX67-2389" fmla="*/ 577 w 625"/>
              <a:gd name="connsiteY67-2390" fmla="*/ 225 h 758"/>
              <a:gd name="connsiteX68-2391" fmla="*/ 577 w 625"/>
              <a:gd name="connsiteY68-2392" fmla="*/ 240 h 758"/>
              <a:gd name="connsiteX69-2393" fmla="*/ 577 w 625"/>
              <a:gd name="connsiteY69-2394" fmla="*/ 261 h 758"/>
              <a:gd name="connsiteX70-2395" fmla="*/ 577 w 625"/>
              <a:gd name="connsiteY70-2396" fmla="*/ 303 h 758"/>
              <a:gd name="connsiteX71-2397" fmla="*/ 577 w 625"/>
              <a:gd name="connsiteY71-2398" fmla="*/ 324 h 758"/>
              <a:gd name="connsiteX72-2399" fmla="*/ 577 w 625"/>
              <a:gd name="connsiteY72-2400" fmla="*/ 350 h 758"/>
              <a:gd name="connsiteX73-2401" fmla="*/ 577 w 625"/>
              <a:gd name="connsiteY73-2402" fmla="*/ 376 h 758"/>
              <a:gd name="connsiteX74-2403" fmla="*/ 577 w 625"/>
              <a:gd name="connsiteY74-2404" fmla="*/ 402 h 758"/>
              <a:gd name="connsiteX75-2405" fmla="*/ 577 w 625"/>
              <a:gd name="connsiteY75-2406" fmla="*/ 429 h 758"/>
              <a:gd name="connsiteX76-2407" fmla="*/ 577 w 625"/>
              <a:gd name="connsiteY76-2408" fmla="*/ 460 h 758"/>
              <a:gd name="connsiteX77-2409" fmla="*/ 577 w 625"/>
              <a:gd name="connsiteY77-2410" fmla="*/ 491 h 758"/>
              <a:gd name="connsiteX78-2411" fmla="*/ 577 w 625"/>
              <a:gd name="connsiteY78-2412" fmla="*/ 523 h 758"/>
              <a:gd name="connsiteX79-2413" fmla="*/ 577 w 625"/>
              <a:gd name="connsiteY79-2414" fmla="*/ 554 h 758"/>
              <a:gd name="connsiteX80-2415" fmla="*/ 577 w 625"/>
              <a:gd name="connsiteY80-2416" fmla="*/ 580 h 758"/>
              <a:gd name="connsiteX81-2417" fmla="*/ 572 w 625"/>
              <a:gd name="connsiteY81-2418" fmla="*/ 606 h 758"/>
              <a:gd name="connsiteX82-2419" fmla="*/ 572 w 625"/>
              <a:gd name="connsiteY82-2420" fmla="*/ 632 h 758"/>
              <a:gd name="connsiteX83-2421" fmla="*/ 567 w 625"/>
              <a:gd name="connsiteY83-2422" fmla="*/ 653 h 758"/>
              <a:gd name="connsiteX84-2423" fmla="*/ 561 w 625"/>
              <a:gd name="connsiteY84-2424" fmla="*/ 669 h 758"/>
              <a:gd name="connsiteX85-2425" fmla="*/ 556 w 625"/>
              <a:gd name="connsiteY85-2426" fmla="*/ 690 h 758"/>
              <a:gd name="connsiteX86-2427" fmla="*/ 551 w 625"/>
              <a:gd name="connsiteY86-2428" fmla="*/ 700 h 758"/>
              <a:gd name="connsiteX87-2429" fmla="*/ 540 w 625"/>
              <a:gd name="connsiteY87-2430" fmla="*/ 716 h 758"/>
              <a:gd name="connsiteX88-2431" fmla="*/ 530 w 625"/>
              <a:gd name="connsiteY88-2432" fmla="*/ 726 h 758"/>
              <a:gd name="connsiteX89-2433" fmla="*/ 524 w 625"/>
              <a:gd name="connsiteY89-2434" fmla="*/ 737 h 758"/>
              <a:gd name="connsiteX90-2435" fmla="*/ 514 w 625"/>
              <a:gd name="connsiteY90-2436" fmla="*/ 742 h 758"/>
              <a:gd name="connsiteX91-2437" fmla="*/ 509 w 625"/>
              <a:gd name="connsiteY91-2438" fmla="*/ 747 h 758"/>
              <a:gd name="connsiteX92-2439" fmla="*/ 498 w 625"/>
              <a:gd name="connsiteY92-2440" fmla="*/ 752 h 758"/>
              <a:gd name="connsiteX93-2441" fmla="*/ 493 w 625"/>
              <a:gd name="connsiteY93-2442" fmla="*/ 752 h 758"/>
              <a:gd name="connsiteX94-2443" fmla="*/ 487 w 625"/>
              <a:gd name="connsiteY94-2444" fmla="*/ 758 h 758"/>
              <a:gd name="connsiteX95-2445" fmla="*/ 477 w 625"/>
              <a:gd name="connsiteY95-2446" fmla="*/ 752 h 758"/>
              <a:gd name="connsiteX96-2447" fmla="*/ 472 w 625"/>
              <a:gd name="connsiteY96-2448" fmla="*/ 752 h 758"/>
              <a:gd name="connsiteX97-2449" fmla="*/ 472 w 625"/>
              <a:gd name="connsiteY97-2450" fmla="*/ 747 h 758"/>
              <a:gd name="connsiteX98-2451" fmla="*/ 466 w 625"/>
              <a:gd name="connsiteY98-2452" fmla="*/ 742 h 758"/>
              <a:gd name="connsiteX99-2453" fmla="*/ 466 w 625"/>
              <a:gd name="connsiteY99-2454" fmla="*/ 737 h 758"/>
              <a:gd name="connsiteX100-2455" fmla="*/ 466 w 625"/>
              <a:gd name="connsiteY100-2456" fmla="*/ 731 h 758"/>
              <a:gd name="connsiteX101-2457" fmla="*/ 466 w 625"/>
              <a:gd name="connsiteY101-2458" fmla="*/ 721 h 758"/>
              <a:gd name="connsiteX102-2459" fmla="*/ 466 w 625"/>
              <a:gd name="connsiteY102-2460" fmla="*/ 711 h 758"/>
              <a:gd name="connsiteX103-2461" fmla="*/ 466 w 625"/>
              <a:gd name="connsiteY103-2462" fmla="*/ 705 h 758"/>
              <a:gd name="connsiteX104-2463" fmla="*/ 466 w 625"/>
              <a:gd name="connsiteY104-2464" fmla="*/ 700 h 758"/>
              <a:gd name="connsiteX105-2465" fmla="*/ 466 w 625"/>
              <a:gd name="connsiteY105-2466" fmla="*/ 695 h 758"/>
              <a:gd name="connsiteX106-2467" fmla="*/ 461 w 625"/>
              <a:gd name="connsiteY106-2468" fmla="*/ 690 h 758"/>
              <a:gd name="connsiteX107-2469" fmla="*/ 456 w 625"/>
              <a:gd name="connsiteY107-2470" fmla="*/ 674 h 758"/>
              <a:gd name="connsiteX108-2471" fmla="*/ 445 w 625"/>
              <a:gd name="connsiteY108-2472" fmla="*/ 658 h 758"/>
              <a:gd name="connsiteX109-2473" fmla="*/ 429 w 625"/>
              <a:gd name="connsiteY109-2474" fmla="*/ 643 h 758"/>
              <a:gd name="connsiteX110-2475" fmla="*/ 413 w 625"/>
              <a:gd name="connsiteY110-2476" fmla="*/ 627 h 758"/>
              <a:gd name="connsiteX111-2477" fmla="*/ 392 w 625"/>
              <a:gd name="connsiteY111-2478" fmla="*/ 611 h 758"/>
              <a:gd name="connsiteX112-2479" fmla="*/ 366 w 625"/>
              <a:gd name="connsiteY112-2480" fmla="*/ 590 h 758"/>
              <a:gd name="connsiteX113-2481" fmla="*/ 387 w 625"/>
              <a:gd name="connsiteY113-2482" fmla="*/ 590 h 758"/>
              <a:gd name="connsiteX114-2483" fmla="*/ 408 w 625"/>
              <a:gd name="connsiteY114-2484" fmla="*/ 596 h 758"/>
              <a:gd name="connsiteX115-2485" fmla="*/ 424 w 625"/>
              <a:gd name="connsiteY115-2486" fmla="*/ 596 h 758"/>
              <a:gd name="connsiteX116-2487" fmla="*/ 440 w 625"/>
              <a:gd name="connsiteY116-2488" fmla="*/ 596 h 758"/>
              <a:gd name="connsiteX117-2489" fmla="*/ 450 w 625"/>
              <a:gd name="connsiteY117-2490" fmla="*/ 590 h 758"/>
              <a:gd name="connsiteX118-2491" fmla="*/ 456 w 625"/>
              <a:gd name="connsiteY118-2492" fmla="*/ 590 h 758"/>
              <a:gd name="connsiteX119-2493" fmla="*/ 461 w 625"/>
              <a:gd name="connsiteY119-2494" fmla="*/ 590 h 758"/>
              <a:gd name="connsiteX120-2495" fmla="*/ 466 w 625"/>
              <a:gd name="connsiteY120-2496" fmla="*/ 585 h 758"/>
              <a:gd name="connsiteX121-2497" fmla="*/ 472 w 625"/>
              <a:gd name="connsiteY121-2498" fmla="*/ 580 h 758"/>
              <a:gd name="connsiteX122-2499" fmla="*/ 472 w 625"/>
              <a:gd name="connsiteY122-2500" fmla="*/ 575 h 758"/>
              <a:gd name="connsiteX123-2501" fmla="*/ 472 w 625"/>
              <a:gd name="connsiteY123-2502" fmla="*/ 564 h 758"/>
              <a:gd name="connsiteX124-2503" fmla="*/ 472 w 625"/>
              <a:gd name="connsiteY124-2504" fmla="*/ 549 h 758"/>
              <a:gd name="connsiteX125-2505" fmla="*/ 477 w 625"/>
              <a:gd name="connsiteY125-2506" fmla="*/ 533 h 758"/>
              <a:gd name="connsiteX126-2507" fmla="*/ 477 w 625"/>
              <a:gd name="connsiteY126-2508" fmla="*/ 512 h 758"/>
              <a:gd name="connsiteX127-2509" fmla="*/ 477 w 625"/>
              <a:gd name="connsiteY127-2510" fmla="*/ 486 h 758"/>
              <a:gd name="connsiteX128-2511" fmla="*/ 482 w 625"/>
              <a:gd name="connsiteY128-2512" fmla="*/ 460 h 758"/>
              <a:gd name="connsiteX129-2513" fmla="*/ 482 w 625"/>
              <a:gd name="connsiteY129-2514" fmla="*/ 434 h 758"/>
              <a:gd name="connsiteX130-2515" fmla="*/ 482 w 625"/>
              <a:gd name="connsiteY130-2516" fmla="*/ 408 h 758"/>
              <a:gd name="connsiteX131-2517" fmla="*/ 482 w 625"/>
              <a:gd name="connsiteY131-2518" fmla="*/ 382 h 758"/>
              <a:gd name="connsiteX132-2519" fmla="*/ 487 w 625"/>
              <a:gd name="connsiteY132-2520" fmla="*/ 355 h 758"/>
              <a:gd name="connsiteX133-2521" fmla="*/ 487 w 625"/>
              <a:gd name="connsiteY133-2522" fmla="*/ 334 h 758"/>
              <a:gd name="connsiteX134-2523" fmla="*/ 487 w 625"/>
              <a:gd name="connsiteY134-2524" fmla="*/ 314 h 758"/>
              <a:gd name="connsiteX135-2525" fmla="*/ 487 w 625"/>
              <a:gd name="connsiteY135-2526" fmla="*/ 293 h 758"/>
              <a:gd name="connsiteX136-2527" fmla="*/ 487 w 625"/>
              <a:gd name="connsiteY136-2528" fmla="*/ 277 h 758"/>
              <a:gd name="connsiteX137-2529" fmla="*/ 487 w 625"/>
              <a:gd name="connsiteY137-2530" fmla="*/ 246 h 758"/>
              <a:gd name="connsiteX138-2531" fmla="*/ 487 w 625"/>
              <a:gd name="connsiteY138-2532" fmla="*/ 214 h 758"/>
              <a:gd name="connsiteX139-2533" fmla="*/ 482 w 625"/>
              <a:gd name="connsiteY139-2534" fmla="*/ 183 h 758"/>
              <a:gd name="connsiteX140-2535" fmla="*/ 482 w 625"/>
              <a:gd name="connsiteY140-2536" fmla="*/ 157 h 758"/>
              <a:gd name="connsiteX141-2537" fmla="*/ 477 w 625"/>
              <a:gd name="connsiteY141-2538" fmla="*/ 146 h 758"/>
              <a:gd name="connsiteX142-2539" fmla="*/ 477 w 625"/>
              <a:gd name="connsiteY142-2540" fmla="*/ 136 h 758"/>
              <a:gd name="connsiteX143-2541" fmla="*/ 472 w 625"/>
              <a:gd name="connsiteY143-2542" fmla="*/ 126 h 758"/>
              <a:gd name="connsiteX144-2543" fmla="*/ 472 w 625"/>
              <a:gd name="connsiteY144-2544" fmla="*/ 115 h 758"/>
              <a:gd name="connsiteX145-2545" fmla="*/ 466 w 625"/>
              <a:gd name="connsiteY145-2546" fmla="*/ 110 h 758"/>
              <a:gd name="connsiteX146-2547" fmla="*/ 466 w 625"/>
              <a:gd name="connsiteY146-2548" fmla="*/ 105 h 758"/>
              <a:gd name="connsiteX147-2549" fmla="*/ 461 w 625"/>
              <a:gd name="connsiteY147-2550" fmla="*/ 94 h 758"/>
              <a:gd name="connsiteX148-2551" fmla="*/ 456 w 625"/>
              <a:gd name="connsiteY148-2552" fmla="*/ 89 h 758"/>
              <a:gd name="connsiteX149-2553" fmla="*/ 450 w 625"/>
              <a:gd name="connsiteY149-2554" fmla="*/ 84 h 758"/>
              <a:gd name="connsiteX150-2555" fmla="*/ 445 w 625"/>
              <a:gd name="connsiteY150-2556" fmla="*/ 84 h 758"/>
              <a:gd name="connsiteX151-2557" fmla="*/ 440 w 625"/>
              <a:gd name="connsiteY151-2558" fmla="*/ 79 h 758"/>
              <a:gd name="connsiteX152-2559" fmla="*/ 429 w 625"/>
              <a:gd name="connsiteY152-2560" fmla="*/ 79 h 758"/>
              <a:gd name="connsiteX153-2561" fmla="*/ 419 w 625"/>
              <a:gd name="connsiteY153-2562" fmla="*/ 79 h 758"/>
              <a:gd name="connsiteX154-2563" fmla="*/ 408 w 625"/>
              <a:gd name="connsiteY154-2564" fmla="*/ 73 h 758"/>
              <a:gd name="connsiteX155-2565" fmla="*/ 392 w 625"/>
              <a:gd name="connsiteY155-2566" fmla="*/ 73 h 758"/>
              <a:gd name="connsiteX156-2567" fmla="*/ 392 w 625"/>
              <a:gd name="connsiteY156-2568" fmla="*/ 73 h 758"/>
              <a:gd name="connsiteX0-2569" fmla="*/ 392 w 625"/>
              <a:gd name="connsiteY0-2570" fmla="*/ 73 h 758"/>
              <a:gd name="connsiteX1-2571" fmla="*/ 377 w 625"/>
              <a:gd name="connsiteY1-2572" fmla="*/ 73 h 758"/>
              <a:gd name="connsiteX2-2573" fmla="*/ 355 w 625"/>
              <a:gd name="connsiteY2-2574" fmla="*/ 79 h 758"/>
              <a:gd name="connsiteX3-2575" fmla="*/ 334 w 625"/>
              <a:gd name="connsiteY3-2576" fmla="*/ 79 h 758"/>
              <a:gd name="connsiteX4-2577" fmla="*/ 308 w 625"/>
              <a:gd name="connsiteY4-2578" fmla="*/ 79 h 758"/>
              <a:gd name="connsiteX5-2579" fmla="*/ 281 w 625"/>
              <a:gd name="connsiteY5-2580" fmla="*/ 84 h 758"/>
              <a:gd name="connsiteX6-2581" fmla="*/ 250 w 625"/>
              <a:gd name="connsiteY6-2582" fmla="*/ 84 h 758"/>
              <a:gd name="connsiteX7-2583" fmla="*/ 213 w 625"/>
              <a:gd name="connsiteY7-2584" fmla="*/ 89 h 758"/>
              <a:gd name="connsiteX8-2585" fmla="*/ 176 w 625"/>
              <a:gd name="connsiteY8-2586" fmla="*/ 94 h 758"/>
              <a:gd name="connsiteX9-2587" fmla="*/ 134 w 625"/>
              <a:gd name="connsiteY9-2588" fmla="*/ 94 h 758"/>
              <a:gd name="connsiteX10-2589" fmla="*/ 97 w 625"/>
              <a:gd name="connsiteY10-2590" fmla="*/ 99 h 758"/>
              <a:gd name="connsiteX11-2591" fmla="*/ 2 w 625"/>
              <a:gd name="connsiteY11-2592" fmla="*/ 105 h 758"/>
              <a:gd name="connsiteX12-2593" fmla="*/ 17 w 625"/>
              <a:gd name="connsiteY12-2594" fmla="*/ 73 h 758"/>
              <a:gd name="connsiteX13-2595" fmla="*/ 33 w 625"/>
              <a:gd name="connsiteY13-2596" fmla="*/ 68 h 758"/>
              <a:gd name="connsiteX14-2597" fmla="*/ 60 w 625"/>
              <a:gd name="connsiteY14-2598" fmla="*/ 68 h 758"/>
              <a:gd name="connsiteX15-2599" fmla="*/ 81 w 625"/>
              <a:gd name="connsiteY15-2600" fmla="*/ 63 h 758"/>
              <a:gd name="connsiteX16-2601" fmla="*/ 102 w 625"/>
              <a:gd name="connsiteY16-2602" fmla="*/ 58 h 758"/>
              <a:gd name="connsiteX17-2603" fmla="*/ 123 w 625"/>
              <a:gd name="connsiteY17-2604" fmla="*/ 58 h 758"/>
              <a:gd name="connsiteX18-2605" fmla="*/ 149 w 625"/>
              <a:gd name="connsiteY18-2606" fmla="*/ 52 h 758"/>
              <a:gd name="connsiteX19-2607" fmla="*/ 176 w 625"/>
              <a:gd name="connsiteY19-2608" fmla="*/ 52 h 758"/>
              <a:gd name="connsiteX20-2609" fmla="*/ 202 w 625"/>
              <a:gd name="connsiteY20-2610" fmla="*/ 47 h 758"/>
              <a:gd name="connsiteX21-2611" fmla="*/ 234 w 625"/>
              <a:gd name="connsiteY21-2612" fmla="*/ 47 h 758"/>
              <a:gd name="connsiteX22-2613" fmla="*/ 292 w 625"/>
              <a:gd name="connsiteY22-2614" fmla="*/ 37 h 758"/>
              <a:gd name="connsiteX23-2615" fmla="*/ 324 w 625"/>
              <a:gd name="connsiteY23-2616" fmla="*/ 37 h 758"/>
              <a:gd name="connsiteX24-2617" fmla="*/ 345 w 625"/>
              <a:gd name="connsiteY24-2618" fmla="*/ 32 h 758"/>
              <a:gd name="connsiteX25-2619" fmla="*/ 371 w 625"/>
              <a:gd name="connsiteY25-2620" fmla="*/ 26 h 758"/>
              <a:gd name="connsiteX26-2621" fmla="*/ 392 w 625"/>
              <a:gd name="connsiteY26-2622" fmla="*/ 26 h 758"/>
              <a:gd name="connsiteX27-2623" fmla="*/ 408 w 625"/>
              <a:gd name="connsiteY27-2624" fmla="*/ 21 h 758"/>
              <a:gd name="connsiteX28-2625" fmla="*/ 419 w 625"/>
              <a:gd name="connsiteY28-2626" fmla="*/ 16 h 758"/>
              <a:gd name="connsiteX29-2627" fmla="*/ 429 w 625"/>
              <a:gd name="connsiteY29-2628" fmla="*/ 16 h 758"/>
              <a:gd name="connsiteX30-2629" fmla="*/ 435 w 625"/>
              <a:gd name="connsiteY30-2630" fmla="*/ 11 h 758"/>
              <a:gd name="connsiteX31-2631" fmla="*/ 445 w 625"/>
              <a:gd name="connsiteY31-2632" fmla="*/ 5 h 758"/>
              <a:gd name="connsiteX32-2633" fmla="*/ 461 w 625"/>
              <a:gd name="connsiteY32-2634" fmla="*/ 0 h 758"/>
              <a:gd name="connsiteX33-2635" fmla="*/ 472 w 625"/>
              <a:gd name="connsiteY33-2636" fmla="*/ 0 h 758"/>
              <a:gd name="connsiteX34-2637" fmla="*/ 487 w 625"/>
              <a:gd name="connsiteY34-2638" fmla="*/ 0 h 758"/>
              <a:gd name="connsiteX35-2639" fmla="*/ 503 w 625"/>
              <a:gd name="connsiteY35-2640" fmla="*/ 5 h 758"/>
              <a:gd name="connsiteX36-2641" fmla="*/ 519 w 625"/>
              <a:gd name="connsiteY36-2642" fmla="*/ 11 h 758"/>
              <a:gd name="connsiteX37-2643" fmla="*/ 530 w 625"/>
              <a:gd name="connsiteY37-2644" fmla="*/ 16 h 758"/>
              <a:gd name="connsiteX38-2645" fmla="*/ 540 w 625"/>
              <a:gd name="connsiteY38-2646" fmla="*/ 21 h 758"/>
              <a:gd name="connsiteX39-2647" fmla="*/ 556 w 625"/>
              <a:gd name="connsiteY39-2648" fmla="*/ 26 h 758"/>
              <a:gd name="connsiteX40-2649" fmla="*/ 567 w 625"/>
              <a:gd name="connsiteY40-2650" fmla="*/ 37 h 758"/>
              <a:gd name="connsiteX41-2651" fmla="*/ 582 w 625"/>
              <a:gd name="connsiteY41-2652" fmla="*/ 42 h 758"/>
              <a:gd name="connsiteX42-2653" fmla="*/ 593 w 625"/>
              <a:gd name="connsiteY42-2654" fmla="*/ 47 h 758"/>
              <a:gd name="connsiteX43-2655" fmla="*/ 604 w 625"/>
              <a:gd name="connsiteY43-2656" fmla="*/ 52 h 758"/>
              <a:gd name="connsiteX44-2657" fmla="*/ 609 w 625"/>
              <a:gd name="connsiteY44-2658" fmla="*/ 58 h 758"/>
              <a:gd name="connsiteX45-2659" fmla="*/ 614 w 625"/>
              <a:gd name="connsiteY45-2660" fmla="*/ 63 h 758"/>
              <a:gd name="connsiteX46-2661" fmla="*/ 619 w 625"/>
              <a:gd name="connsiteY46-2662" fmla="*/ 68 h 758"/>
              <a:gd name="connsiteX47-2663" fmla="*/ 625 w 625"/>
              <a:gd name="connsiteY47-2664" fmla="*/ 68 h 758"/>
              <a:gd name="connsiteX48-2665" fmla="*/ 625 w 625"/>
              <a:gd name="connsiteY48-2666" fmla="*/ 73 h 758"/>
              <a:gd name="connsiteX49-2667" fmla="*/ 619 w 625"/>
              <a:gd name="connsiteY49-2668" fmla="*/ 73 h 758"/>
              <a:gd name="connsiteX50-2669" fmla="*/ 619 w 625"/>
              <a:gd name="connsiteY50-2670" fmla="*/ 79 h 758"/>
              <a:gd name="connsiteX51-2671" fmla="*/ 614 w 625"/>
              <a:gd name="connsiteY51-2672" fmla="*/ 84 h 758"/>
              <a:gd name="connsiteX52-2673" fmla="*/ 609 w 625"/>
              <a:gd name="connsiteY52-2674" fmla="*/ 84 h 758"/>
              <a:gd name="connsiteX53-2675" fmla="*/ 604 w 625"/>
              <a:gd name="connsiteY53-2676" fmla="*/ 89 h 758"/>
              <a:gd name="connsiteX54-2677" fmla="*/ 598 w 625"/>
              <a:gd name="connsiteY54-2678" fmla="*/ 94 h 758"/>
              <a:gd name="connsiteX55-2679" fmla="*/ 593 w 625"/>
              <a:gd name="connsiteY55-2680" fmla="*/ 94 h 758"/>
              <a:gd name="connsiteX56-2681" fmla="*/ 588 w 625"/>
              <a:gd name="connsiteY56-2682" fmla="*/ 99 h 758"/>
              <a:gd name="connsiteX57-2683" fmla="*/ 582 w 625"/>
              <a:gd name="connsiteY57-2684" fmla="*/ 105 h 758"/>
              <a:gd name="connsiteX58-2685" fmla="*/ 577 w 625"/>
              <a:gd name="connsiteY58-2686" fmla="*/ 115 h 758"/>
              <a:gd name="connsiteX59-2687" fmla="*/ 577 w 625"/>
              <a:gd name="connsiteY59-2688" fmla="*/ 126 h 758"/>
              <a:gd name="connsiteX60-2689" fmla="*/ 577 w 625"/>
              <a:gd name="connsiteY60-2690" fmla="*/ 131 h 758"/>
              <a:gd name="connsiteX61-2691" fmla="*/ 577 w 625"/>
              <a:gd name="connsiteY61-2692" fmla="*/ 146 h 758"/>
              <a:gd name="connsiteX62-2693" fmla="*/ 577 w 625"/>
              <a:gd name="connsiteY62-2694" fmla="*/ 157 h 758"/>
              <a:gd name="connsiteX63-2695" fmla="*/ 577 w 625"/>
              <a:gd name="connsiteY63-2696" fmla="*/ 173 h 758"/>
              <a:gd name="connsiteX64-2697" fmla="*/ 577 w 625"/>
              <a:gd name="connsiteY64-2698" fmla="*/ 188 h 758"/>
              <a:gd name="connsiteX65-2699" fmla="*/ 577 w 625"/>
              <a:gd name="connsiteY65-2700" fmla="*/ 204 h 758"/>
              <a:gd name="connsiteX66-2701" fmla="*/ 577 w 625"/>
              <a:gd name="connsiteY66-2702" fmla="*/ 225 h 758"/>
              <a:gd name="connsiteX67-2703" fmla="*/ 577 w 625"/>
              <a:gd name="connsiteY67-2704" fmla="*/ 240 h 758"/>
              <a:gd name="connsiteX68-2705" fmla="*/ 577 w 625"/>
              <a:gd name="connsiteY68-2706" fmla="*/ 261 h 758"/>
              <a:gd name="connsiteX69-2707" fmla="*/ 577 w 625"/>
              <a:gd name="connsiteY69-2708" fmla="*/ 303 h 758"/>
              <a:gd name="connsiteX70-2709" fmla="*/ 577 w 625"/>
              <a:gd name="connsiteY70-2710" fmla="*/ 324 h 758"/>
              <a:gd name="connsiteX71-2711" fmla="*/ 577 w 625"/>
              <a:gd name="connsiteY71-2712" fmla="*/ 350 h 758"/>
              <a:gd name="connsiteX72-2713" fmla="*/ 577 w 625"/>
              <a:gd name="connsiteY72-2714" fmla="*/ 376 h 758"/>
              <a:gd name="connsiteX73-2715" fmla="*/ 577 w 625"/>
              <a:gd name="connsiteY73-2716" fmla="*/ 402 h 758"/>
              <a:gd name="connsiteX74-2717" fmla="*/ 577 w 625"/>
              <a:gd name="connsiteY74-2718" fmla="*/ 429 h 758"/>
              <a:gd name="connsiteX75-2719" fmla="*/ 577 w 625"/>
              <a:gd name="connsiteY75-2720" fmla="*/ 460 h 758"/>
              <a:gd name="connsiteX76-2721" fmla="*/ 577 w 625"/>
              <a:gd name="connsiteY76-2722" fmla="*/ 491 h 758"/>
              <a:gd name="connsiteX77-2723" fmla="*/ 577 w 625"/>
              <a:gd name="connsiteY77-2724" fmla="*/ 523 h 758"/>
              <a:gd name="connsiteX78-2725" fmla="*/ 577 w 625"/>
              <a:gd name="connsiteY78-2726" fmla="*/ 554 h 758"/>
              <a:gd name="connsiteX79-2727" fmla="*/ 577 w 625"/>
              <a:gd name="connsiteY79-2728" fmla="*/ 580 h 758"/>
              <a:gd name="connsiteX80-2729" fmla="*/ 572 w 625"/>
              <a:gd name="connsiteY80-2730" fmla="*/ 606 h 758"/>
              <a:gd name="connsiteX81-2731" fmla="*/ 572 w 625"/>
              <a:gd name="connsiteY81-2732" fmla="*/ 632 h 758"/>
              <a:gd name="connsiteX82-2733" fmla="*/ 567 w 625"/>
              <a:gd name="connsiteY82-2734" fmla="*/ 653 h 758"/>
              <a:gd name="connsiteX83-2735" fmla="*/ 561 w 625"/>
              <a:gd name="connsiteY83-2736" fmla="*/ 669 h 758"/>
              <a:gd name="connsiteX84-2737" fmla="*/ 556 w 625"/>
              <a:gd name="connsiteY84-2738" fmla="*/ 690 h 758"/>
              <a:gd name="connsiteX85-2739" fmla="*/ 551 w 625"/>
              <a:gd name="connsiteY85-2740" fmla="*/ 700 h 758"/>
              <a:gd name="connsiteX86-2741" fmla="*/ 540 w 625"/>
              <a:gd name="connsiteY86-2742" fmla="*/ 716 h 758"/>
              <a:gd name="connsiteX87-2743" fmla="*/ 530 w 625"/>
              <a:gd name="connsiteY87-2744" fmla="*/ 726 h 758"/>
              <a:gd name="connsiteX88-2745" fmla="*/ 524 w 625"/>
              <a:gd name="connsiteY88-2746" fmla="*/ 737 h 758"/>
              <a:gd name="connsiteX89-2747" fmla="*/ 514 w 625"/>
              <a:gd name="connsiteY89-2748" fmla="*/ 742 h 758"/>
              <a:gd name="connsiteX90-2749" fmla="*/ 509 w 625"/>
              <a:gd name="connsiteY90-2750" fmla="*/ 747 h 758"/>
              <a:gd name="connsiteX91-2751" fmla="*/ 498 w 625"/>
              <a:gd name="connsiteY91-2752" fmla="*/ 752 h 758"/>
              <a:gd name="connsiteX92-2753" fmla="*/ 493 w 625"/>
              <a:gd name="connsiteY92-2754" fmla="*/ 752 h 758"/>
              <a:gd name="connsiteX93-2755" fmla="*/ 487 w 625"/>
              <a:gd name="connsiteY93-2756" fmla="*/ 758 h 758"/>
              <a:gd name="connsiteX94-2757" fmla="*/ 477 w 625"/>
              <a:gd name="connsiteY94-2758" fmla="*/ 752 h 758"/>
              <a:gd name="connsiteX95-2759" fmla="*/ 472 w 625"/>
              <a:gd name="connsiteY95-2760" fmla="*/ 752 h 758"/>
              <a:gd name="connsiteX96-2761" fmla="*/ 472 w 625"/>
              <a:gd name="connsiteY96-2762" fmla="*/ 747 h 758"/>
              <a:gd name="connsiteX97-2763" fmla="*/ 466 w 625"/>
              <a:gd name="connsiteY97-2764" fmla="*/ 742 h 758"/>
              <a:gd name="connsiteX98-2765" fmla="*/ 466 w 625"/>
              <a:gd name="connsiteY98-2766" fmla="*/ 737 h 758"/>
              <a:gd name="connsiteX99-2767" fmla="*/ 466 w 625"/>
              <a:gd name="connsiteY99-2768" fmla="*/ 731 h 758"/>
              <a:gd name="connsiteX100-2769" fmla="*/ 466 w 625"/>
              <a:gd name="connsiteY100-2770" fmla="*/ 721 h 758"/>
              <a:gd name="connsiteX101-2771" fmla="*/ 466 w 625"/>
              <a:gd name="connsiteY101-2772" fmla="*/ 711 h 758"/>
              <a:gd name="connsiteX102-2773" fmla="*/ 466 w 625"/>
              <a:gd name="connsiteY102-2774" fmla="*/ 705 h 758"/>
              <a:gd name="connsiteX103-2775" fmla="*/ 466 w 625"/>
              <a:gd name="connsiteY103-2776" fmla="*/ 700 h 758"/>
              <a:gd name="connsiteX104-2777" fmla="*/ 466 w 625"/>
              <a:gd name="connsiteY104-2778" fmla="*/ 695 h 758"/>
              <a:gd name="connsiteX105-2779" fmla="*/ 461 w 625"/>
              <a:gd name="connsiteY105-2780" fmla="*/ 690 h 758"/>
              <a:gd name="connsiteX106-2781" fmla="*/ 456 w 625"/>
              <a:gd name="connsiteY106-2782" fmla="*/ 674 h 758"/>
              <a:gd name="connsiteX107-2783" fmla="*/ 445 w 625"/>
              <a:gd name="connsiteY107-2784" fmla="*/ 658 h 758"/>
              <a:gd name="connsiteX108-2785" fmla="*/ 429 w 625"/>
              <a:gd name="connsiteY108-2786" fmla="*/ 643 h 758"/>
              <a:gd name="connsiteX109-2787" fmla="*/ 413 w 625"/>
              <a:gd name="connsiteY109-2788" fmla="*/ 627 h 758"/>
              <a:gd name="connsiteX110-2789" fmla="*/ 392 w 625"/>
              <a:gd name="connsiteY110-2790" fmla="*/ 611 h 758"/>
              <a:gd name="connsiteX111-2791" fmla="*/ 366 w 625"/>
              <a:gd name="connsiteY111-2792" fmla="*/ 590 h 758"/>
              <a:gd name="connsiteX112-2793" fmla="*/ 387 w 625"/>
              <a:gd name="connsiteY112-2794" fmla="*/ 590 h 758"/>
              <a:gd name="connsiteX113-2795" fmla="*/ 408 w 625"/>
              <a:gd name="connsiteY113-2796" fmla="*/ 596 h 758"/>
              <a:gd name="connsiteX114-2797" fmla="*/ 424 w 625"/>
              <a:gd name="connsiteY114-2798" fmla="*/ 596 h 758"/>
              <a:gd name="connsiteX115-2799" fmla="*/ 440 w 625"/>
              <a:gd name="connsiteY115-2800" fmla="*/ 596 h 758"/>
              <a:gd name="connsiteX116-2801" fmla="*/ 450 w 625"/>
              <a:gd name="connsiteY116-2802" fmla="*/ 590 h 758"/>
              <a:gd name="connsiteX117-2803" fmla="*/ 456 w 625"/>
              <a:gd name="connsiteY117-2804" fmla="*/ 590 h 758"/>
              <a:gd name="connsiteX118-2805" fmla="*/ 461 w 625"/>
              <a:gd name="connsiteY118-2806" fmla="*/ 590 h 758"/>
              <a:gd name="connsiteX119-2807" fmla="*/ 466 w 625"/>
              <a:gd name="connsiteY119-2808" fmla="*/ 585 h 758"/>
              <a:gd name="connsiteX120-2809" fmla="*/ 472 w 625"/>
              <a:gd name="connsiteY120-2810" fmla="*/ 580 h 758"/>
              <a:gd name="connsiteX121-2811" fmla="*/ 472 w 625"/>
              <a:gd name="connsiteY121-2812" fmla="*/ 575 h 758"/>
              <a:gd name="connsiteX122-2813" fmla="*/ 472 w 625"/>
              <a:gd name="connsiteY122-2814" fmla="*/ 564 h 758"/>
              <a:gd name="connsiteX123-2815" fmla="*/ 472 w 625"/>
              <a:gd name="connsiteY123-2816" fmla="*/ 549 h 758"/>
              <a:gd name="connsiteX124-2817" fmla="*/ 477 w 625"/>
              <a:gd name="connsiteY124-2818" fmla="*/ 533 h 758"/>
              <a:gd name="connsiteX125-2819" fmla="*/ 477 w 625"/>
              <a:gd name="connsiteY125-2820" fmla="*/ 512 h 758"/>
              <a:gd name="connsiteX126-2821" fmla="*/ 477 w 625"/>
              <a:gd name="connsiteY126-2822" fmla="*/ 486 h 758"/>
              <a:gd name="connsiteX127-2823" fmla="*/ 482 w 625"/>
              <a:gd name="connsiteY127-2824" fmla="*/ 460 h 758"/>
              <a:gd name="connsiteX128-2825" fmla="*/ 482 w 625"/>
              <a:gd name="connsiteY128-2826" fmla="*/ 434 h 758"/>
              <a:gd name="connsiteX129-2827" fmla="*/ 482 w 625"/>
              <a:gd name="connsiteY129-2828" fmla="*/ 408 h 758"/>
              <a:gd name="connsiteX130-2829" fmla="*/ 482 w 625"/>
              <a:gd name="connsiteY130-2830" fmla="*/ 382 h 758"/>
              <a:gd name="connsiteX131-2831" fmla="*/ 487 w 625"/>
              <a:gd name="connsiteY131-2832" fmla="*/ 355 h 758"/>
              <a:gd name="connsiteX132-2833" fmla="*/ 487 w 625"/>
              <a:gd name="connsiteY132-2834" fmla="*/ 334 h 758"/>
              <a:gd name="connsiteX133-2835" fmla="*/ 487 w 625"/>
              <a:gd name="connsiteY133-2836" fmla="*/ 314 h 758"/>
              <a:gd name="connsiteX134-2837" fmla="*/ 487 w 625"/>
              <a:gd name="connsiteY134-2838" fmla="*/ 293 h 758"/>
              <a:gd name="connsiteX135-2839" fmla="*/ 487 w 625"/>
              <a:gd name="connsiteY135-2840" fmla="*/ 277 h 758"/>
              <a:gd name="connsiteX136-2841" fmla="*/ 487 w 625"/>
              <a:gd name="connsiteY136-2842" fmla="*/ 246 h 758"/>
              <a:gd name="connsiteX137-2843" fmla="*/ 487 w 625"/>
              <a:gd name="connsiteY137-2844" fmla="*/ 214 h 758"/>
              <a:gd name="connsiteX138-2845" fmla="*/ 482 w 625"/>
              <a:gd name="connsiteY138-2846" fmla="*/ 183 h 758"/>
              <a:gd name="connsiteX139-2847" fmla="*/ 482 w 625"/>
              <a:gd name="connsiteY139-2848" fmla="*/ 157 h 758"/>
              <a:gd name="connsiteX140-2849" fmla="*/ 477 w 625"/>
              <a:gd name="connsiteY140-2850" fmla="*/ 146 h 758"/>
              <a:gd name="connsiteX141-2851" fmla="*/ 477 w 625"/>
              <a:gd name="connsiteY141-2852" fmla="*/ 136 h 758"/>
              <a:gd name="connsiteX142-2853" fmla="*/ 472 w 625"/>
              <a:gd name="connsiteY142-2854" fmla="*/ 126 h 758"/>
              <a:gd name="connsiteX143-2855" fmla="*/ 472 w 625"/>
              <a:gd name="connsiteY143-2856" fmla="*/ 115 h 758"/>
              <a:gd name="connsiteX144-2857" fmla="*/ 466 w 625"/>
              <a:gd name="connsiteY144-2858" fmla="*/ 110 h 758"/>
              <a:gd name="connsiteX145-2859" fmla="*/ 466 w 625"/>
              <a:gd name="connsiteY145-2860" fmla="*/ 105 h 758"/>
              <a:gd name="connsiteX146-2861" fmla="*/ 461 w 625"/>
              <a:gd name="connsiteY146-2862" fmla="*/ 94 h 758"/>
              <a:gd name="connsiteX147-2863" fmla="*/ 456 w 625"/>
              <a:gd name="connsiteY147-2864" fmla="*/ 89 h 758"/>
              <a:gd name="connsiteX148-2865" fmla="*/ 450 w 625"/>
              <a:gd name="connsiteY148-2866" fmla="*/ 84 h 758"/>
              <a:gd name="connsiteX149-2867" fmla="*/ 445 w 625"/>
              <a:gd name="connsiteY149-2868" fmla="*/ 84 h 758"/>
              <a:gd name="connsiteX150-2869" fmla="*/ 440 w 625"/>
              <a:gd name="connsiteY150-2870" fmla="*/ 79 h 758"/>
              <a:gd name="connsiteX151-2871" fmla="*/ 429 w 625"/>
              <a:gd name="connsiteY151-2872" fmla="*/ 79 h 758"/>
              <a:gd name="connsiteX152-2873" fmla="*/ 419 w 625"/>
              <a:gd name="connsiteY152-2874" fmla="*/ 79 h 758"/>
              <a:gd name="connsiteX153-2875" fmla="*/ 408 w 625"/>
              <a:gd name="connsiteY153-2876" fmla="*/ 73 h 758"/>
              <a:gd name="connsiteX154-2877" fmla="*/ 392 w 625"/>
              <a:gd name="connsiteY154-2878" fmla="*/ 73 h 758"/>
              <a:gd name="connsiteX155-2879" fmla="*/ 392 w 625"/>
              <a:gd name="connsiteY155-2880" fmla="*/ 73 h 758"/>
              <a:gd name="connsiteX0-2881" fmla="*/ 375 w 608"/>
              <a:gd name="connsiteY0-2882" fmla="*/ 73 h 758"/>
              <a:gd name="connsiteX1-2883" fmla="*/ 360 w 608"/>
              <a:gd name="connsiteY1-2884" fmla="*/ 73 h 758"/>
              <a:gd name="connsiteX2-2885" fmla="*/ 338 w 608"/>
              <a:gd name="connsiteY2-2886" fmla="*/ 79 h 758"/>
              <a:gd name="connsiteX3-2887" fmla="*/ 317 w 608"/>
              <a:gd name="connsiteY3-2888" fmla="*/ 79 h 758"/>
              <a:gd name="connsiteX4-2889" fmla="*/ 291 w 608"/>
              <a:gd name="connsiteY4-2890" fmla="*/ 79 h 758"/>
              <a:gd name="connsiteX5-2891" fmla="*/ 264 w 608"/>
              <a:gd name="connsiteY5-2892" fmla="*/ 84 h 758"/>
              <a:gd name="connsiteX6-2893" fmla="*/ 233 w 608"/>
              <a:gd name="connsiteY6-2894" fmla="*/ 84 h 758"/>
              <a:gd name="connsiteX7-2895" fmla="*/ 196 w 608"/>
              <a:gd name="connsiteY7-2896" fmla="*/ 89 h 758"/>
              <a:gd name="connsiteX8-2897" fmla="*/ 159 w 608"/>
              <a:gd name="connsiteY8-2898" fmla="*/ 94 h 758"/>
              <a:gd name="connsiteX9-2899" fmla="*/ 117 w 608"/>
              <a:gd name="connsiteY9-2900" fmla="*/ 94 h 758"/>
              <a:gd name="connsiteX10-2901" fmla="*/ 80 w 608"/>
              <a:gd name="connsiteY10-2902" fmla="*/ 99 h 758"/>
              <a:gd name="connsiteX11-2903" fmla="*/ 0 w 608"/>
              <a:gd name="connsiteY11-2904" fmla="*/ 73 h 758"/>
              <a:gd name="connsiteX12-2905" fmla="*/ 16 w 608"/>
              <a:gd name="connsiteY12-2906" fmla="*/ 68 h 758"/>
              <a:gd name="connsiteX13-2907" fmla="*/ 43 w 608"/>
              <a:gd name="connsiteY13-2908" fmla="*/ 68 h 758"/>
              <a:gd name="connsiteX14-2909" fmla="*/ 64 w 608"/>
              <a:gd name="connsiteY14-2910" fmla="*/ 63 h 758"/>
              <a:gd name="connsiteX15-2911" fmla="*/ 85 w 608"/>
              <a:gd name="connsiteY15-2912" fmla="*/ 58 h 758"/>
              <a:gd name="connsiteX16-2913" fmla="*/ 106 w 608"/>
              <a:gd name="connsiteY16-2914" fmla="*/ 58 h 758"/>
              <a:gd name="connsiteX17-2915" fmla="*/ 132 w 608"/>
              <a:gd name="connsiteY17-2916" fmla="*/ 52 h 758"/>
              <a:gd name="connsiteX18-2917" fmla="*/ 159 w 608"/>
              <a:gd name="connsiteY18-2918" fmla="*/ 52 h 758"/>
              <a:gd name="connsiteX19-2919" fmla="*/ 185 w 608"/>
              <a:gd name="connsiteY19-2920" fmla="*/ 47 h 758"/>
              <a:gd name="connsiteX20-2921" fmla="*/ 217 w 608"/>
              <a:gd name="connsiteY20-2922" fmla="*/ 47 h 758"/>
              <a:gd name="connsiteX21-2923" fmla="*/ 275 w 608"/>
              <a:gd name="connsiteY21-2924" fmla="*/ 37 h 758"/>
              <a:gd name="connsiteX22-2925" fmla="*/ 307 w 608"/>
              <a:gd name="connsiteY22-2926" fmla="*/ 37 h 758"/>
              <a:gd name="connsiteX23-2927" fmla="*/ 328 w 608"/>
              <a:gd name="connsiteY23-2928" fmla="*/ 32 h 758"/>
              <a:gd name="connsiteX24-2929" fmla="*/ 354 w 608"/>
              <a:gd name="connsiteY24-2930" fmla="*/ 26 h 758"/>
              <a:gd name="connsiteX25-2931" fmla="*/ 375 w 608"/>
              <a:gd name="connsiteY25-2932" fmla="*/ 26 h 758"/>
              <a:gd name="connsiteX26-2933" fmla="*/ 391 w 608"/>
              <a:gd name="connsiteY26-2934" fmla="*/ 21 h 758"/>
              <a:gd name="connsiteX27-2935" fmla="*/ 402 w 608"/>
              <a:gd name="connsiteY27-2936" fmla="*/ 16 h 758"/>
              <a:gd name="connsiteX28-2937" fmla="*/ 412 w 608"/>
              <a:gd name="connsiteY28-2938" fmla="*/ 16 h 758"/>
              <a:gd name="connsiteX29-2939" fmla="*/ 418 w 608"/>
              <a:gd name="connsiteY29-2940" fmla="*/ 11 h 758"/>
              <a:gd name="connsiteX30-2941" fmla="*/ 428 w 608"/>
              <a:gd name="connsiteY30-2942" fmla="*/ 5 h 758"/>
              <a:gd name="connsiteX31-2943" fmla="*/ 444 w 608"/>
              <a:gd name="connsiteY31-2944" fmla="*/ 0 h 758"/>
              <a:gd name="connsiteX32-2945" fmla="*/ 455 w 608"/>
              <a:gd name="connsiteY32-2946" fmla="*/ 0 h 758"/>
              <a:gd name="connsiteX33-2947" fmla="*/ 470 w 608"/>
              <a:gd name="connsiteY33-2948" fmla="*/ 0 h 758"/>
              <a:gd name="connsiteX34-2949" fmla="*/ 486 w 608"/>
              <a:gd name="connsiteY34-2950" fmla="*/ 5 h 758"/>
              <a:gd name="connsiteX35-2951" fmla="*/ 502 w 608"/>
              <a:gd name="connsiteY35-2952" fmla="*/ 11 h 758"/>
              <a:gd name="connsiteX36-2953" fmla="*/ 513 w 608"/>
              <a:gd name="connsiteY36-2954" fmla="*/ 16 h 758"/>
              <a:gd name="connsiteX37-2955" fmla="*/ 523 w 608"/>
              <a:gd name="connsiteY37-2956" fmla="*/ 21 h 758"/>
              <a:gd name="connsiteX38-2957" fmla="*/ 539 w 608"/>
              <a:gd name="connsiteY38-2958" fmla="*/ 26 h 758"/>
              <a:gd name="connsiteX39-2959" fmla="*/ 550 w 608"/>
              <a:gd name="connsiteY39-2960" fmla="*/ 37 h 758"/>
              <a:gd name="connsiteX40-2961" fmla="*/ 565 w 608"/>
              <a:gd name="connsiteY40-2962" fmla="*/ 42 h 758"/>
              <a:gd name="connsiteX41-2963" fmla="*/ 576 w 608"/>
              <a:gd name="connsiteY41-2964" fmla="*/ 47 h 758"/>
              <a:gd name="connsiteX42-2965" fmla="*/ 587 w 608"/>
              <a:gd name="connsiteY42-2966" fmla="*/ 52 h 758"/>
              <a:gd name="connsiteX43-2967" fmla="*/ 592 w 608"/>
              <a:gd name="connsiteY43-2968" fmla="*/ 58 h 758"/>
              <a:gd name="connsiteX44-2969" fmla="*/ 597 w 608"/>
              <a:gd name="connsiteY44-2970" fmla="*/ 63 h 758"/>
              <a:gd name="connsiteX45-2971" fmla="*/ 602 w 608"/>
              <a:gd name="connsiteY45-2972" fmla="*/ 68 h 758"/>
              <a:gd name="connsiteX46-2973" fmla="*/ 608 w 608"/>
              <a:gd name="connsiteY46-2974" fmla="*/ 68 h 758"/>
              <a:gd name="connsiteX47-2975" fmla="*/ 608 w 608"/>
              <a:gd name="connsiteY47-2976" fmla="*/ 73 h 758"/>
              <a:gd name="connsiteX48-2977" fmla="*/ 602 w 608"/>
              <a:gd name="connsiteY48-2978" fmla="*/ 73 h 758"/>
              <a:gd name="connsiteX49-2979" fmla="*/ 602 w 608"/>
              <a:gd name="connsiteY49-2980" fmla="*/ 79 h 758"/>
              <a:gd name="connsiteX50-2981" fmla="*/ 597 w 608"/>
              <a:gd name="connsiteY50-2982" fmla="*/ 84 h 758"/>
              <a:gd name="connsiteX51-2983" fmla="*/ 592 w 608"/>
              <a:gd name="connsiteY51-2984" fmla="*/ 84 h 758"/>
              <a:gd name="connsiteX52-2985" fmla="*/ 587 w 608"/>
              <a:gd name="connsiteY52-2986" fmla="*/ 89 h 758"/>
              <a:gd name="connsiteX53-2987" fmla="*/ 581 w 608"/>
              <a:gd name="connsiteY53-2988" fmla="*/ 94 h 758"/>
              <a:gd name="connsiteX54-2989" fmla="*/ 576 w 608"/>
              <a:gd name="connsiteY54-2990" fmla="*/ 94 h 758"/>
              <a:gd name="connsiteX55-2991" fmla="*/ 571 w 608"/>
              <a:gd name="connsiteY55-2992" fmla="*/ 99 h 758"/>
              <a:gd name="connsiteX56-2993" fmla="*/ 565 w 608"/>
              <a:gd name="connsiteY56-2994" fmla="*/ 105 h 758"/>
              <a:gd name="connsiteX57-2995" fmla="*/ 560 w 608"/>
              <a:gd name="connsiteY57-2996" fmla="*/ 115 h 758"/>
              <a:gd name="connsiteX58-2997" fmla="*/ 560 w 608"/>
              <a:gd name="connsiteY58-2998" fmla="*/ 126 h 758"/>
              <a:gd name="connsiteX59-2999" fmla="*/ 560 w 608"/>
              <a:gd name="connsiteY59-3000" fmla="*/ 131 h 758"/>
              <a:gd name="connsiteX60-3001" fmla="*/ 560 w 608"/>
              <a:gd name="connsiteY60-3002" fmla="*/ 146 h 758"/>
              <a:gd name="connsiteX61-3003" fmla="*/ 560 w 608"/>
              <a:gd name="connsiteY61-3004" fmla="*/ 157 h 758"/>
              <a:gd name="connsiteX62-3005" fmla="*/ 560 w 608"/>
              <a:gd name="connsiteY62-3006" fmla="*/ 173 h 758"/>
              <a:gd name="connsiteX63-3007" fmla="*/ 560 w 608"/>
              <a:gd name="connsiteY63-3008" fmla="*/ 188 h 758"/>
              <a:gd name="connsiteX64-3009" fmla="*/ 560 w 608"/>
              <a:gd name="connsiteY64-3010" fmla="*/ 204 h 758"/>
              <a:gd name="connsiteX65-3011" fmla="*/ 560 w 608"/>
              <a:gd name="connsiteY65-3012" fmla="*/ 225 h 758"/>
              <a:gd name="connsiteX66-3013" fmla="*/ 560 w 608"/>
              <a:gd name="connsiteY66-3014" fmla="*/ 240 h 758"/>
              <a:gd name="connsiteX67-3015" fmla="*/ 560 w 608"/>
              <a:gd name="connsiteY67-3016" fmla="*/ 261 h 758"/>
              <a:gd name="connsiteX68-3017" fmla="*/ 560 w 608"/>
              <a:gd name="connsiteY68-3018" fmla="*/ 303 h 758"/>
              <a:gd name="connsiteX69-3019" fmla="*/ 560 w 608"/>
              <a:gd name="connsiteY69-3020" fmla="*/ 324 h 758"/>
              <a:gd name="connsiteX70-3021" fmla="*/ 560 w 608"/>
              <a:gd name="connsiteY70-3022" fmla="*/ 350 h 758"/>
              <a:gd name="connsiteX71-3023" fmla="*/ 560 w 608"/>
              <a:gd name="connsiteY71-3024" fmla="*/ 376 h 758"/>
              <a:gd name="connsiteX72-3025" fmla="*/ 560 w 608"/>
              <a:gd name="connsiteY72-3026" fmla="*/ 402 h 758"/>
              <a:gd name="connsiteX73-3027" fmla="*/ 560 w 608"/>
              <a:gd name="connsiteY73-3028" fmla="*/ 429 h 758"/>
              <a:gd name="connsiteX74-3029" fmla="*/ 560 w 608"/>
              <a:gd name="connsiteY74-3030" fmla="*/ 460 h 758"/>
              <a:gd name="connsiteX75-3031" fmla="*/ 560 w 608"/>
              <a:gd name="connsiteY75-3032" fmla="*/ 491 h 758"/>
              <a:gd name="connsiteX76-3033" fmla="*/ 560 w 608"/>
              <a:gd name="connsiteY76-3034" fmla="*/ 523 h 758"/>
              <a:gd name="connsiteX77-3035" fmla="*/ 560 w 608"/>
              <a:gd name="connsiteY77-3036" fmla="*/ 554 h 758"/>
              <a:gd name="connsiteX78-3037" fmla="*/ 560 w 608"/>
              <a:gd name="connsiteY78-3038" fmla="*/ 580 h 758"/>
              <a:gd name="connsiteX79-3039" fmla="*/ 555 w 608"/>
              <a:gd name="connsiteY79-3040" fmla="*/ 606 h 758"/>
              <a:gd name="connsiteX80-3041" fmla="*/ 555 w 608"/>
              <a:gd name="connsiteY80-3042" fmla="*/ 632 h 758"/>
              <a:gd name="connsiteX81-3043" fmla="*/ 550 w 608"/>
              <a:gd name="connsiteY81-3044" fmla="*/ 653 h 758"/>
              <a:gd name="connsiteX82-3045" fmla="*/ 544 w 608"/>
              <a:gd name="connsiteY82-3046" fmla="*/ 669 h 758"/>
              <a:gd name="connsiteX83-3047" fmla="*/ 539 w 608"/>
              <a:gd name="connsiteY83-3048" fmla="*/ 690 h 758"/>
              <a:gd name="connsiteX84-3049" fmla="*/ 534 w 608"/>
              <a:gd name="connsiteY84-3050" fmla="*/ 700 h 758"/>
              <a:gd name="connsiteX85-3051" fmla="*/ 523 w 608"/>
              <a:gd name="connsiteY85-3052" fmla="*/ 716 h 758"/>
              <a:gd name="connsiteX86-3053" fmla="*/ 513 w 608"/>
              <a:gd name="connsiteY86-3054" fmla="*/ 726 h 758"/>
              <a:gd name="connsiteX87-3055" fmla="*/ 507 w 608"/>
              <a:gd name="connsiteY87-3056" fmla="*/ 737 h 758"/>
              <a:gd name="connsiteX88-3057" fmla="*/ 497 w 608"/>
              <a:gd name="connsiteY88-3058" fmla="*/ 742 h 758"/>
              <a:gd name="connsiteX89-3059" fmla="*/ 492 w 608"/>
              <a:gd name="connsiteY89-3060" fmla="*/ 747 h 758"/>
              <a:gd name="connsiteX90-3061" fmla="*/ 481 w 608"/>
              <a:gd name="connsiteY90-3062" fmla="*/ 752 h 758"/>
              <a:gd name="connsiteX91-3063" fmla="*/ 476 w 608"/>
              <a:gd name="connsiteY91-3064" fmla="*/ 752 h 758"/>
              <a:gd name="connsiteX92-3065" fmla="*/ 470 w 608"/>
              <a:gd name="connsiteY92-3066" fmla="*/ 758 h 758"/>
              <a:gd name="connsiteX93-3067" fmla="*/ 460 w 608"/>
              <a:gd name="connsiteY93-3068" fmla="*/ 752 h 758"/>
              <a:gd name="connsiteX94-3069" fmla="*/ 455 w 608"/>
              <a:gd name="connsiteY94-3070" fmla="*/ 752 h 758"/>
              <a:gd name="connsiteX95-3071" fmla="*/ 455 w 608"/>
              <a:gd name="connsiteY95-3072" fmla="*/ 747 h 758"/>
              <a:gd name="connsiteX96-3073" fmla="*/ 449 w 608"/>
              <a:gd name="connsiteY96-3074" fmla="*/ 742 h 758"/>
              <a:gd name="connsiteX97-3075" fmla="*/ 449 w 608"/>
              <a:gd name="connsiteY97-3076" fmla="*/ 737 h 758"/>
              <a:gd name="connsiteX98-3077" fmla="*/ 449 w 608"/>
              <a:gd name="connsiteY98-3078" fmla="*/ 731 h 758"/>
              <a:gd name="connsiteX99-3079" fmla="*/ 449 w 608"/>
              <a:gd name="connsiteY99-3080" fmla="*/ 721 h 758"/>
              <a:gd name="connsiteX100-3081" fmla="*/ 449 w 608"/>
              <a:gd name="connsiteY100-3082" fmla="*/ 711 h 758"/>
              <a:gd name="connsiteX101-3083" fmla="*/ 449 w 608"/>
              <a:gd name="connsiteY101-3084" fmla="*/ 705 h 758"/>
              <a:gd name="connsiteX102-3085" fmla="*/ 449 w 608"/>
              <a:gd name="connsiteY102-3086" fmla="*/ 700 h 758"/>
              <a:gd name="connsiteX103-3087" fmla="*/ 449 w 608"/>
              <a:gd name="connsiteY103-3088" fmla="*/ 695 h 758"/>
              <a:gd name="connsiteX104-3089" fmla="*/ 444 w 608"/>
              <a:gd name="connsiteY104-3090" fmla="*/ 690 h 758"/>
              <a:gd name="connsiteX105-3091" fmla="*/ 439 w 608"/>
              <a:gd name="connsiteY105-3092" fmla="*/ 674 h 758"/>
              <a:gd name="connsiteX106-3093" fmla="*/ 428 w 608"/>
              <a:gd name="connsiteY106-3094" fmla="*/ 658 h 758"/>
              <a:gd name="connsiteX107-3095" fmla="*/ 412 w 608"/>
              <a:gd name="connsiteY107-3096" fmla="*/ 643 h 758"/>
              <a:gd name="connsiteX108-3097" fmla="*/ 396 w 608"/>
              <a:gd name="connsiteY108-3098" fmla="*/ 627 h 758"/>
              <a:gd name="connsiteX109-3099" fmla="*/ 375 w 608"/>
              <a:gd name="connsiteY109-3100" fmla="*/ 611 h 758"/>
              <a:gd name="connsiteX110-3101" fmla="*/ 349 w 608"/>
              <a:gd name="connsiteY110-3102" fmla="*/ 590 h 758"/>
              <a:gd name="connsiteX111-3103" fmla="*/ 370 w 608"/>
              <a:gd name="connsiteY111-3104" fmla="*/ 590 h 758"/>
              <a:gd name="connsiteX112-3105" fmla="*/ 391 w 608"/>
              <a:gd name="connsiteY112-3106" fmla="*/ 596 h 758"/>
              <a:gd name="connsiteX113-3107" fmla="*/ 407 w 608"/>
              <a:gd name="connsiteY113-3108" fmla="*/ 596 h 758"/>
              <a:gd name="connsiteX114-3109" fmla="*/ 423 w 608"/>
              <a:gd name="connsiteY114-3110" fmla="*/ 596 h 758"/>
              <a:gd name="connsiteX115-3111" fmla="*/ 433 w 608"/>
              <a:gd name="connsiteY115-3112" fmla="*/ 590 h 758"/>
              <a:gd name="connsiteX116-3113" fmla="*/ 439 w 608"/>
              <a:gd name="connsiteY116-3114" fmla="*/ 590 h 758"/>
              <a:gd name="connsiteX117-3115" fmla="*/ 444 w 608"/>
              <a:gd name="connsiteY117-3116" fmla="*/ 590 h 758"/>
              <a:gd name="connsiteX118-3117" fmla="*/ 449 w 608"/>
              <a:gd name="connsiteY118-3118" fmla="*/ 585 h 758"/>
              <a:gd name="connsiteX119-3119" fmla="*/ 455 w 608"/>
              <a:gd name="connsiteY119-3120" fmla="*/ 580 h 758"/>
              <a:gd name="connsiteX120-3121" fmla="*/ 455 w 608"/>
              <a:gd name="connsiteY120-3122" fmla="*/ 575 h 758"/>
              <a:gd name="connsiteX121-3123" fmla="*/ 455 w 608"/>
              <a:gd name="connsiteY121-3124" fmla="*/ 564 h 758"/>
              <a:gd name="connsiteX122-3125" fmla="*/ 455 w 608"/>
              <a:gd name="connsiteY122-3126" fmla="*/ 549 h 758"/>
              <a:gd name="connsiteX123-3127" fmla="*/ 460 w 608"/>
              <a:gd name="connsiteY123-3128" fmla="*/ 533 h 758"/>
              <a:gd name="connsiteX124-3129" fmla="*/ 460 w 608"/>
              <a:gd name="connsiteY124-3130" fmla="*/ 512 h 758"/>
              <a:gd name="connsiteX125-3131" fmla="*/ 460 w 608"/>
              <a:gd name="connsiteY125-3132" fmla="*/ 486 h 758"/>
              <a:gd name="connsiteX126-3133" fmla="*/ 465 w 608"/>
              <a:gd name="connsiteY126-3134" fmla="*/ 460 h 758"/>
              <a:gd name="connsiteX127-3135" fmla="*/ 465 w 608"/>
              <a:gd name="connsiteY127-3136" fmla="*/ 434 h 758"/>
              <a:gd name="connsiteX128-3137" fmla="*/ 465 w 608"/>
              <a:gd name="connsiteY128-3138" fmla="*/ 408 h 758"/>
              <a:gd name="connsiteX129-3139" fmla="*/ 465 w 608"/>
              <a:gd name="connsiteY129-3140" fmla="*/ 382 h 758"/>
              <a:gd name="connsiteX130-3141" fmla="*/ 470 w 608"/>
              <a:gd name="connsiteY130-3142" fmla="*/ 355 h 758"/>
              <a:gd name="connsiteX131-3143" fmla="*/ 470 w 608"/>
              <a:gd name="connsiteY131-3144" fmla="*/ 334 h 758"/>
              <a:gd name="connsiteX132-3145" fmla="*/ 470 w 608"/>
              <a:gd name="connsiteY132-3146" fmla="*/ 314 h 758"/>
              <a:gd name="connsiteX133-3147" fmla="*/ 470 w 608"/>
              <a:gd name="connsiteY133-3148" fmla="*/ 293 h 758"/>
              <a:gd name="connsiteX134-3149" fmla="*/ 470 w 608"/>
              <a:gd name="connsiteY134-3150" fmla="*/ 277 h 758"/>
              <a:gd name="connsiteX135-3151" fmla="*/ 470 w 608"/>
              <a:gd name="connsiteY135-3152" fmla="*/ 246 h 758"/>
              <a:gd name="connsiteX136-3153" fmla="*/ 470 w 608"/>
              <a:gd name="connsiteY136-3154" fmla="*/ 214 h 758"/>
              <a:gd name="connsiteX137-3155" fmla="*/ 465 w 608"/>
              <a:gd name="connsiteY137-3156" fmla="*/ 183 h 758"/>
              <a:gd name="connsiteX138-3157" fmla="*/ 465 w 608"/>
              <a:gd name="connsiteY138-3158" fmla="*/ 157 h 758"/>
              <a:gd name="connsiteX139-3159" fmla="*/ 460 w 608"/>
              <a:gd name="connsiteY139-3160" fmla="*/ 146 h 758"/>
              <a:gd name="connsiteX140-3161" fmla="*/ 460 w 608"/>
              <a:gd name="connsiteY140-3162" fmla="*/ 136 h 758"/>
              <a:gd name="connsiteX141-3163" fmla="*/ 455 w 608"/>
              <a:gd name="connsiteY141-3164" fmla="*/ 126 h 758"/>
              <a:gd name="connsiteX142-3165" fmla="*/ 455 w 608"/>
              <a:gd name="connsiteY142-3166" fmla="*/ 115 h 758"/>
              <a:gd name="connsiteX143-3167" fmla="*/ 449 w 608"/>
              <a:gd name="connsiteY143-3168" fmla="*/ 110 h 758"/>
              <a:gd name="connsiteX144-3169" fmla="*/ 449 w 608"/>
              <a:gd name="connsiteY144-3170" fmla="*/ 105 h 758"/>
              <a:gd name="connsiteX145-3171" fmla="*/ 444 w 608"/>
              <a:gd name="connsiteY145-3172" fmla="*/ 94 h 758"/>
              <a:gd name="connsiteX146-3173" fmla="*/ 439 w 608"/>
              <a:gd name="connsiteY146-3174" fmla="*/ 89 h 758"/>
              <a:gd name="connsiteX147-3175" fmla="*/ 433 w 608"/>
              <a:gd name="connsiteY147-3176" fmla="*/ 84 h 758"/>
              <a:gd name="connsiteX148-3177" fmla="*/ 428 w 608"/>
              <a:gd name="connsiteY148-3178" fmla="*/ 84 h 758"/>
              <a:gd name="connsiteX149-3179" fmla="*/ 423 w 608"/>
              <a:gd name="connsiteY149-3180" fmla="*/ 79 h 758"/>
              <a:gd name="connsiteX150-3181" fmla="*/ 412 w 608"/>
              <a:gd name="connsiteY150-3182" fmla="*/ 79 h 758"/>
              <a:gd name="connsiteX151-3183" fmla="*/ 402 w 608"/>
              <a:gd name="connsiteY151-3184" fmla="*/ 79 h 758"/>
              <a:gd name="connsiteX152-3185" fmla="*/ 391 w 608"/>
              <a:gd name="connsiteY152-3186" fmla="*/ 73 h 758"/>
              <a:gd name="connsiteX153-3187" fmla="*/ 375 w 608"/>
              <a:gd name="connsiteY153-3188" fmla="*/ 73 h 758"/>
              <a:gd name="connsiteX154-3189" fmla="*/ 375 w 608"/>
              <a:gd name="connsiteY154-3190" fmla="*/ 73 h 758"/>
              <a:gd name="connsiteX0-3191" fmla="*/ 359 w 592"/>
              <a:gd name="connsiteY0-3192" fmla="*/ 73 h 758"/>
              <a:gd name="connsiteX1-3193" fmla="*/ 344 w 592"/>
              <a:gd name="connsiteY1-3194" fmla="*/ 73 h 758"/>
              <a:gd name="connsiteX2-3195" fmla="*/ 322 w 592"/>
              <a:gd name="connsiteY2-3196" fmla="*/ 79 h 758"/>
              <a:gd name="connsiteX3-3197" fmla="*/ 301 w 592"/>
              <a:gd name="connsiteY3-3198" fmla="*/ 79 h 758"/>
              <a:gd name="connsiteX4-3199" fmla="*/ 275 w 592"/>
              <a:gd name="connsiteY4-3200" fmla="*/ 79 h 758"/>
              <a:gd name="connsiteX5-3201" fmla="*/ 248 w 592"/>
              <a:gd name="connsiteY5-3202" fmla="*/ 84 h 758"/>
              <a:gd name="connsiteX6-3203" fmla="*/ 217 w 592"/>
              <a:gd name="connsiteY6-3204" fmla="*/ 84 h 758"/>
              <a:gd name="connsiteX7-3205" fmla="*/ 180 w 592"/>
              <a:gd name="connsiteY7-3206" fmla="*/ 89 h 758"/>
              <a:gd name="connsiteX8-3207" fmla="*/ 143 w 592"/>
              <a:gd name="connsiteY8-3208" fmla="*/ 94 h 758"/>
              <a:gd name="connsiteX9-3209" fmla="*/ 101 w 592"/>
              <a:gd name="connsiteY9-3210" fmla="*/ 94 h 758"/>
              <a:gd name="connsiteX10-3211" fmla="*/ 64 w 592"/>
              <a:gd name="connsiteY10-3212" fmla="*/ 99 h 758"/>
              <a:gd name="connsiteX11-3213" fmla="*/ 0 w 592"/>
              <a:gd name="connsiteY11-3214" fmla="*/ 68 h 758"/>
              <a:gd name="connsiteX12-3215" fmla="*/ 27 w 592"/>
              <a:gd name="connsiteY12-3216" fmla="*/ 68 h 758"/>
              <a:gd name="connsiteX13-3217" fmla="*/ 48 w 592"/>
              <a:gd name="connsiteY13-3218" fmla="*/ 63 h 758"/>
              <a:gd name="connsiteX14-3219" fmla="*/ 69 w 592"/>
              <a:gd name="connsiteY14-3220" fmla="*/ 58 h 758"/>
              <a:gd name="connsiteX15-3221" fmla="*/ 90 w 592"/>
              <a:gd name="connsiteY15-3222" fmla="*/ 58 h 758"/>
              <a:gd name="connsiteX16-3223" fmla="*/ 116 w 592"/>
              <a:gd name="connsiteY16-3224" fmla="*/ 52 h 758"/>
              <a:gd name="connsiteX17-3225" fmla="*/ 143 w 592"/>
              <a:gd name="connsiteY17-3226" fmla="*/ 52 h 758"/>
              <a:gd name="connsiteX18-3227" fmla="*/ 169 w 592"/>
              <a:gd name="connsiteY18-3228" fmla="*/ 47 h 758"/>
              <a:gd name="connsiteX19-3229" fmla="*/ 201 w 592"/>
              <a:gd name="connsiteY19-3230" fmla="*/ 47 h 758"/>
              <a:gd name="connsiteX20-3231" fmla="*/ 259 w 592"/>
              <a:gd name="connsiteY20-3232" fmla="*/ 37 h 758"/>
              <a:gd name="connsiteX21-3233" fmla="*/ 291 w 592"/>
              <a:gd name="connsiteY21-3234" fmla="*/ 37 h 758"/>
              <a:gd name="connsiteX22-3235" fmla="*/ 312 w 592"/>
              <a:gd name="connsiteY22-3236" fmla="*/ 32 h 758"/>
              <a:gd name="connsiteX23-3237" fmla="*/ 338 w 592"/>
              <a:gd name="connsiteY23-3238" fmla="*/ 26 h 758"/>
              <a:gd name="connsiteX24-3239" fmla="*/ 359 w 592"/>
              <a:gd name="connsiteY24-3240" fmla="*/ 26 h 758"/>
              <a:gd name="connsiteX25-3241" fmla="*/ 375 w 592"/>
              <a:gd name="connsiteY25-3242" fmla="*/ 21 h 758"/>
              <a:gd name="connsiteX26-3243" fmla="*/ 386 w 592"/>
              <a:gd name="connsiteY26-3244" fmla="*/ 16 h 758"/>
              <a:gd name="connsiteX27-3245" fmla="*/ 396 w 592"/>
              <a:gd name="connsiteY27-3246" fmla="*/ 16 h 758"/>
              <a:gd name="connsiteX28-3247" fmla="*/ 402 w 592"/>
              <a:gd name="connsiteY28-3248" fmla="*/ 11 h 758"/>
              <a:gd name="connsiteX29-3249" fmla="*/ 412 w 592"/>
              <a:gd name="connsiteY29-3250" fmla="*/ 5 h 758"/>
              <a:gd name="connsiteX30-3251" fmla="*/ 428 w 592"/>
              <a:gd name="connsiteY30-3252" fmla="*/ 0 h 758"/>
              <a:gd name="connsiteX31-3253" fmla="*/ 439 w 592"/>
              <a:gd name="connsiteY31-3254" fmla="*/ 0 h 758"/>
              <a:gd name="connsiteX32-3255" fmla="*/ 454 w 592"/>
              <a:gd name="connsiteY32-3256" fmla="*/ 0 h 758"/>
              <a:gd name="connsiteX33-3257" fmla="*/ 470 w 592"/>
              <a:gd name="connsiteY33-3258" fmla="*/ 5 h 758"/>
              <a:gd name="connsiteX34-3259" fmla="*/ 486 w 592"/>
              <a:gd name="connsiteY34-3260" fmla="*/ 11 h 758"/>
              <a:gd name="connsiteX35-3261" fmla="*/ 497 w 592"/>
              <a:gd name="connsiteY35-3262" fmla="*/ 16 h 758"/>
              <a:gd name="connsiteX36-3263" fmla="*/ 507 w 592"/>
              <a:gd name="connsiteY36-3264" fmla="*/ 21 h 758"/>
              <a:gd name="connsiteX37-3265" fmla="*/ 523 w 592"/>
              <a:gd name="connsiteY37-3266" fmla="*/ 26 h 758"/>
              <a:gd name="connsiteX38-3267" fmla="*/ 534 w 592"/>
              <a:gd name="connsiteY38-3268" fmla="*/ 37 h 758"/>
              <a:gd name="connsiteX39-3269" fmla="*/ 549 w 592"/>
              <a:gd name="connsiteY39-3270" fmla="*/ 42 h 758"/>
              <a:gd name="connsiteX40-3271" fmla="*/ 560 w 592"/>
              <a:gd name="connsiteY40-3272" fmla="*/ 47 h 758"/>
              <a:gd name="connsiteX41-3273" fmla="*/ 571 w 592"/>
              <a:gd name="connsiteY41-3274" fmla="*/ 52 h 758"/>
              <a:gd name="connsiteX42-3275" fmla="*/ 576 w 592"/>
              <a:gd name="connsiteY42-3276" fmla="*/ 58 h 758"/>
              <a:gd name="connsiteX43-3277" fmla="*/ 581 w 592"/>
              <a:gd name="connsiteY43-3278" fmla="*/ 63 h 758"/>
              <a:gd name="connsiteX44-3279" fmla="*/ 586 w 592"/>
              <a:gd name="connsiteY44-3280" fmla="*/ 68 h 758"/>
              <a:gd name="connsiteX45-3281" fmla="*/ 592 w 592"/>
              <a:gd name="connsiteY45-3282" fmla="*/ 68 h 758"/>
              <a:gd name="connsiteX46-3283" fmla="*/ 592 w 592"/>
              <a:gd name="connsiteY46-3284" fmla="*/ 73 h 758"/>
              <a:gd name="connsiteX47-3285" fmla="*/ 586 w 592"/>
              <a:gd name="connsiteY47-3286" fmla="*/ 73 h 758"/>
              <a:gd name="connsiteX48-3287" fmla="*/ 586 w 592"/>
              <a:gd name="connsiteY48-3288" fmla="*/ 79 h 758"/>
              <a:gd name="connsiteX49-3289" fmla="*/ 581 w 592"/>
              <a:gd name="connsiteY49-3290" fmla="*/ 84 h 758"/>
              <a:gd name="connsiteX50-3291" fmla="*/ 576 w 592"/>
              <a:gd name="connsiteY50-3292" fmla="*/ 84 h 758"/>
              <a:gd name="connsiteX51-3293" fmla="*/ 571 w 592"/>
              <a:gd name="connsiteY51-3294" fmla="*/ 89 h 758"/>
              <a:gd name="connsiteX52-3295" fmla="*/ 565 w 592"/>
              <a:gd name="connsiteY52-3296" fmla="*/ 94 h 758"/>
              <a:gd name="connsiteX53-3297" fmla="*/ 560 w 592"/>
              <a:gd name="connsiteY53-3298" fmla="*/ 94 h 758"/>
              <a:gd name="connsiteX54-3299" fmla="*/ 555 w 592"/>
              <a:gd name="connsiteY54-3300" fmla="*/ 99 h 758"/>
              <a:gd name="connsiteX55-3301" fmla="*/ 549 w 592"/>
              <a:gd name="connsiteY55-3302" fmla="*/ 105 h 758"/>
              <a:gd name="connsiteX56-3303" fmla="*/ 544 w 592"/>
              <a:gd name="connsiteY56-3304" fmla="*/ 115 h 758"/>
              <a:gd name="connsiteX57-3305" fmla="*/ 544 w 592"/>
              <a:gd name="connsiteY57-3306" fmla="*/ 126 h 758"/>
              <a:gd name="connsiteX58-3307" fmla="*/ 544 w 592"/>
              <a:gd name="connsiteY58-3308" fmla="*/ 131 h 758"/>
              <a:gd name="connsiteX59-3309" fmla="*/ 544 w 592"/>
              <a:gd name="connsiteY59-3310" fmla="*/ 146 h 758"/>
              <a:gd name="connsiteX60-3311" fmla="*/ 544 w 592"/>
              <a:gd name="connsiteY60-3312" fmla="*/ 157 h 758"/>
              <a:gd name="connsiteX61-3313" fmla="*/ 544 w 592"/>
              <a:gd name="connsiteY61-3314" fmla="*/ 173 h 758"/>
              <a:gd name="connsiteX62-3315" fmla="*/ 544 w 592"/>
              <a:gd name="connsiteY62-3316" fmla="*/ 188 h 758"/>
              <a:gd name="connsiteX63-3317" fmla="*/ 544 w 592"/>
              <a:gd name="connsiteY63-3318" fmla="*/ 204 h 758"/>
              <a:gd name="connsiteX64-3319" fmla="*/ 544 w 592"/>
              <a:gd name="connsiteY64-3320" fmla="*/ 225 h 758"/>
              <a:gd name="connsiteX65-3321" fmla="*/ 544 w 592"/>
              <a:gd name="connsiteY65-3322" fmla="*/ 240 h 758"/>
              <a:gd name="connsiteX66-3323" fmla="*/ 544 w 592"/>
              <a:gd name="connsiteY66-3324" fmla="*/ 261 h 758"/>
              <a:gd name="connsiteX67-3325" fmla="*/ 544 w 592"/>
              <a:gd name="connsiteY67-3326" fmla="*/ 303 h 758"/>
              <a:gd name="connsiteX68-3327" fmla="*/ 544 w 592"/>
              <a:gd name="connsiteY68-3328" fmla="*/ 324 h 758"/>
              <a:gd name="connsiteX69-3329" fmla="*/ 544 w 592"/>
              <a:gd name="connsiteY69-3330" fmla="*/ 350 h 758"/>
              <a:gd name="connsiteX70-3331" fmla="*/ 544 w 592"/>
              <a:gd name="connsiteY70-3332" fmla="*/ 376 h 758"/>
              <a:gd name="connsiteX71-3333" fmla="*/ 544 w 592"/>
              <a:gd name="connsiteY71-3334" fmla="*/ 402 h 758"/>
              <a:gd name="connsiteX72-3335" fmla="*/ 544 w 592"/>
              <a:gd name="connsiteY72-3336" fmla="*/ 429 h 758"/>
              <a:gd name="connsiteX73-3337" fmla="*/ 544 w 592"/>
              <a:gd name="connsiteY73-3338" fmla="*/ 460 h 758"/>
              <a:gd name="connsiteX74-3339" fmla="*/ 544 w 592"/>
              <a:gd name="connsiteY74-3340" fmla="*/ 491 h 758"/>
              <a:gd name="connsiteX75-3341" fmla="*/ 544 w 592"/>
              <a:gd name="connsiteY75-3342" fmla="*/ 523 h 758"/>
              <a:gd name="connsiteX76-3343" fmla="*/ 544 w 592"/>
              <a:gd name="connsiteY76-3344" fmla="*/ 554 h 758"/>
              <a:gd name="connsiteX77-3345" fmla="*/ 544 w 592"/>
              <a:gd name="connsiteY77-3346" fmla="*/ 580 h 758"/>
              <a:gd name="connsiteX78-3347" fmla="*/ 539 w 592"/>
              <a:gd name="connsiteY78-3348" fmla="*/ 606 h 758"/>
              <a:gd name="connsiteX79-3349" fmla="*/ 539 w 592"/>
              <a:gd name="connsiteY79-3350" fmla="*/ 632 h 758"/>
              <a:gd name="connsiteX80-3351" fmla="*/ 534 w 592"/>
              <a:gd name="connsiteY80-3352" fmla="*/ 653 h 758"/>
              <a:gd name="connsiteX81-3353" fmla="*/ 528 w 592"/>
              <a:gd name="connsiteY81-3354" fmla="*/ 669 h 758"/>
              <a:gd name="connsiteX82-3355" fmla="*/ 523 w 592"/>
              <a:gd name="connsiteY82-3356" fmla="*/ 690 h 758"/>
              <a:gd name="connsiteX83-3357" fmla="*/ 518 w 592"/>
              <a:gd name="connsiteY83-3358" fmla="*/ 700 h 758"/>
              <a:gd name="connsiteX84-3359" fmla="*/ 507 w 592"/>
              <a:gd name="connsiteY84-3360" fmla="*/ 716 h 758"/>
              <a:gd name="connsiteX85-3361" fmla="*/ 497 w 592"/>
              <a:gd name="connsiteY85-3362" fmla="*/ 726 h 758"/>
              <a:gd name="connsiteX86-3363" fmla="*/ 491 w 592"/>
              <a:gd name="connsiteY86-3364" fmla="*/ 737 h 758"/>
              <a:gd name="connsiteX87-3365" fmla="*/ 481 w 592"/>
              <a:gd name="connsiteY87-3366" fmla="*/ 742 h 758"/>
              <a:gd name="connsiteX88-3367" fmla="*/ 476 w 592"/>
              <a:gd name="connsiteY88-3368" fmla="*/ 747 h 758"/>
              <a:gd name="connsiteX89-3369" fmla="*/ 465 w 592"/>
              <a:gd name="connsiteY89-3370" fmla="*/ 752 h 758"/>
              <a:gd name="connsiteX90-3371" fmla="*/ 460 w 592"/>
              <a:gd name="connsiteY90-3372" fmla="*/ 752 h 758"/>
              <a:gd name="connsiteX91-3373" fmla="*/ 454 w 592"/>
              <a:gd name="connsiteY91-3374" fmla="*/ 758 h 758"/>
              <a:gd name="connsiteX92-3375" fmla="*/ 444 w 592"/>
              <a:gd name="connsiteY92-3376" fmla="*/ 752 h 758"/>
              <a:gd name="connsiteX93-3377" fmla="*/ 439 w 592"/>
              <a:gd name="connsiteY93-3378" fmla="*/ 752 h 758"/>
              <a:gd name="connsiteX94-3379" fmla="*/ 439 w 592"/>
              <a:gd name="connsiteY94-3380" fmla="*/ 747 h 758"/>
              <a:gd name="connsiteX95-3381" fmla="*/ 433 w 592"/>
              <a:gd name="connsiteY95-3382" fmla="*/ 742 h 758"/>
              <a:gd name="connsiteX96-3383" fmla="*/ 433 w 592"/>
              <a:gd name="connsiteY96-3384" fmla="*/ 737 h 758"/>
              <a:gd name="connsiteX97-3385" fmla="*/ 433 w 592"/>
              <a:gd name="connsiteY97-3386" fmla="*/ 731 h 758"/>
              <a:gd name="connsiteX98-3387" fmla="*/ 433 w 592"/>
              <a:gd name="connsiteY98-3388" fmla="*/ 721 h 758"/>
              <a:gd name="connsiteX99-3389" fmla="*/ 433 w 592"/>
              <a:gd name="connsiteY99-3390" fmla="*/ 711 h 758"/>
              <a:gd name="connsiteX100-3391" fmla="*/ 433 w 592"/>
              <a:gd name="connsiteY100-3392" fmla="*/ 705 h 758"/>
              <a:gd name="connsiteX101-3393" fmla="*/ 433 w 592"/>
              <a:gd name="connsiteY101-3394" fmla="*/ 700 h 758"/>
              <a:gd name="connsiteX102-3395" fmla="*/ 433 w 592"/>
              <a:gd name="connsiteY102-3396" fmla="*/ 695 h 758"/>
              <a:gd name="connsiteX103-3397" fmla="*/ 428 w 592"/>
              <a:gd name="connsiteY103-3398" fmla="*/ 690 h 758"/>
              <a:gd name="connsiteX104-3399" fmla="*/ 423 w 592"/>
              <a:gd name="connsiteY104-3400" fmla="*/ 674 h 758"/>
              <a:gd name="connsiteX105-3401" fmla="*/ 412 w 592"/>
              <a:gd name="connsiteY105-3402" fmla="*/ 658 h 758"/>
              <a:gd name="connsiteX106-3403" fmla="*/ 396 w 592"/>
              <a:gd name="connsiteY106-3404" fmla="*/ 643 h 758"/>
              <a:gd name="connsiteX107-3405" fmla="*/ 380 w 592"/>
              <a:gd name="connsiteY107-3406" fmla="*/ 627 h 758"/>
              <a:gd name="connsiteX108-3407" fmla="*/ 359 w 592"/>
              <a:gd name="connsiteY108-3408" fmla="*/ 611 h 758"/>
              <a:gd name="connsiteX109-3409" fmla="*/ 333 w 592"/>
              <a:gd name="connsiteY109-3410" fmla="*/ 590 h 758"/>
              <a:gd name="connsiteX110-3411" fmla="*/ 354 w 592"/>
              <a:gd name="connsiteY110-3412" fmla="*/ 590 h 758"/>
              <a:gd name="connsiteX111-3413" fmla="*/ 375 w 592"/>
              <a:gd name="connsiteY111-3414" fmla="*/ 596 h 758"/>
              <a:gd name="connsiteX112-3415" fmla="*/ 391 w 592"/>
              <a:gd name="connsiteY112-3416" fmla="*/ 596 h 758"/>
              <a:gd name="connsiteX113-3417" fmla="*/ 407 w 592"/>
              <a:gd name="connsiteY113-3418" fmla="*/ 596 h 758"/>
              <a:gd name="connsiteX114-3419" fmla="*/ 417 w 592"/>
              <a:gd name="connsiteY114-3420" fmla="*/ 590 h 758"/>
              <a:gd name="connsiteX115-3421" fmla="*/ 423 w 592"/>
              <a:gd name="connsiteY115-3422" fmla="*/ 590 h 758"/>
              <a:gd name="connsiteX116-3423" fmla="*/ 428 w 592"/>
              <a:gd name="connsiteY116-3424" fmla="*/ 590 h 758"/>
              <a:gd name="connsiteX117-3425" fmla="*/ 433 w 592"/>
              <a:gd name="connsiteY117-3426" fmla="*/ 585 h 758"/>
              <a:gd name="connsiteX118-3427" fmla="*/ 439 w 592"/>
              <a:gd name="connsiteY118-3428" fmla="*/ 580 h 758"/>
              <a:gd name="connsiteX119-3429" fmla="*/ 439 w 592"/>
              <a:gd name="connsiteY119-3430" fmla="*/ 575 h 758"/>
              <a:gd name="connsiteX120-3431" fmla="*/ 439 w 592"/>
              <a:gd name="connsiteY120-3432" fmla="*/ 564 h 758"/>
              <a:gd name="connsiteX121-3433" fmla="*/ 439 w 592"/>
              <a:gd name="connsiteY121-3434" fmla="*/ 549 h 758"/>
              <a:gd name="connsiteX122-3435" fmla="*/ 444 w 592"/>
              <a:gd name="connsiteY122-3436" fmla="*/ 533 h 758"/>
              <a:gd name="connsiteX123-3437" fmla="*/ 444 w 592"/>
              <a:gd name="connsiteY123-3438" fmla="*/ 512 h 758"/>
              <a:gd name="connsiteX124-3439" fmla="*/ 444 w 592"/>
              <a:gd name="connsiteY124-3440" fmla="*/ 486 h 758"/>
              <a:gd name="connsiteX125-3441" fmla="*/ 449 w 592"/>
              <a:gd name="connsiteY125-3442" fmla="*/ 460 h 758"/>
              <a:gd name="connsiteX126-3443" fmla="*/ 449 w 592"/>
              <a:gd name="connsiteY126-3444" fmla="*/ 434 h 758"/>
              <a:gd name="connsiteX127-3445" fmla="*/ 449 w 592"/>
              <a:gd name="connsiteY127-3446" fmla="*/ 408 h 758"/>
              <a:gd name="connsiteX128-3447" fmla="*/ 449 w 592"/>
              <a:gd name="connsiteY128-3448" fmla="*/ 382 h 758"/>
              <a:gd name="connsiteX129-3449" fmla="*/ 454 w 592"/>
              <a:gd name="connsiteY129-3450" fmla="*/ 355 h 758"/>
              <a:gd name="connsiteX130-3451" fmla="*/ 454 w 592"/>
              <a:gd name="connsiteY130-3452" fmla="*/ 334 h 758"/>
              <a:gd name="connsiteX131-3453" fmla="*/ 454 w 592"/>
              <a:gd name="connsiteY131-3454" fmla="*/ 314 h 758"/>
              <a:gd name="connsiteX132-3455" fmla="*/ 454 w 592"/>
              <a:gd name="connsiteY132-3456" fmla="*/ 293 h 758"/>
              <a:gd name="connsiteX133-3457" fmla="*/ 454 w 592"/>
              <a:gd name="connsiteY133-3458" fmla="*/ 277 h 758"/>
              <a:gd name="connsiteX134-3459" fmla="*/ 454 w 592"/>
              <a:gd name="connsiteY134-3460" fmla="*/ 246 h 758"/>
              <a:gd name="connsiteX135-3461" fmla="*/ 454 w 592"/>
              <a:gd name="connsiteY135-3462" fmla="*/ 214 h 758"/>
              <a:gd name="connsiteX136-3463" fmla="*/ 449 w 592"/>
              <a:gd name="connsiteY136-3464" fmla="*/ 183 h 758"/>
              <a:gd name="connsiteX137-3465" fmla="*/ 449 w 592"/>
              <a:gd name="connsiteY137-3466" fmla="*/ 157 h 758"/>
              <a:gd name="connsiteX138-3467" fmla="*/ 444 w 592"/>
              <a:gd name="connsiteY138-3468" fmla="*/ 146 h 758"/>
              <a:gd name="connsiteX139-3469" fmla="*/ 444 w 592"/>
              <a:gd name="connsiteY139-3470" fmla="*/ 136 h 758"/>
              <a:gd name="connsiteX140-3471" fmla="*/ 439 w 592"/>
              <a:gd name="connsiteY140-3472" fmla="*/ 126 h 758"/>
              <a:gd name="connsiteX141-3473" fmla="*/ 439 w 592"/>
              <a:gd name="connsiteY141-3474" fmla="*/ 115 h 758"/>
              <a:gd name="connsiteX142-3475" fmla="*/ 433 w 592"/>
              <a:gd name="connsiteY142-3476" fmla="*/ 110 h 758"/>
              <a:gd name="connsiteX143-3477" fmla="*/ 433 w 592"/>
              <a:gd name="connsiteY143-3478" fmla="*/ 105 h 758"/>
              <a:gd name="connsiteX144-3479" fmla="*/ 428 w 592"/>
              <a:gd name="connsiteY144-3480" fmla="*/ 94 h 758"/>
              <a:gd name="connsiteX145-3481" fmla="*/ 423 w 592"/>
              <a:gd name="connsiteY145-3482" fmla="*/ 89 h 758"/>
              <a:gd name="connsiteX146-3483" fmla="*/ 417 w 592"/>
              <a:gd name="connsiteY146-3484" fmla="*/ 84 h 758"/>
              <a:gd name="connsiteX147-3485" fmla="*/ 412 w 592"/>
              <a:gd name="connsiteY147-3486" fmla="*/ 84 h 758"/>
              <a:gd name="connsiteX148-3487" fmla="*/ 407 w 592"/>
              <a:gd name="connsiteY148-3488" fmla="*/ 79 h 758"/>
              <a:gd name="connsiteX149-3489" fmla="*/ 396 w 592"/>
              <a:gd name="connsiteY149-3490" fmla="*/ 79 h 758"/>
              <a:gd name="connsiteX150-3491" fmla="*/ 386 w 592"/>
              <a:gd name="connsiteY150-3492" fmla="*/ 79 h 758"/>
              <a:gd name="connsiteX151-3493" fmla="*/ 375 w 592"/>
              <a:gd name="connsiteY151-3494" fmla="*/ 73 h 758"/>
              <a:gd name="connsiteX152-3495" fmla="*/ 359 w 592"/>
              <a:gd name="connsiteY152-3496" fmla="*/ 73 h 758"/>
              <a:gd name="connsiteX153-3497" fmla="*/ 359 w 592"/>
              <a:gd name="connsiteY153-3498" fmla="*/ 73 h 758"/>
              <a:gd name="connsiteX0-3499" fmla="*/ 332 w 565"/>
              <a:gd name="connsiteY0-3500" fmla="*/ 73 h 758"/>
              <a:gd name="connsiteX1-3501" fmla="*/ 317 w 565"/>
              <a:gd name="connsiteY1-3502" fmla="*/ 73 h 758"/>
              <a:gd name="connsiteX2-3503" fmla="*/ 295 w 565"/>
              <a:gd name="connsiteY2-3504" fmla="*/ 79 h 758"/>
              <a:gd name="connsiteX3-3505" fmla="*/ 274 w 565"/>
              <a:gd name="connsiteY3-3506" fmla="*/ 79 h 758"/>
              <a:gd name="connsiteX4-3507" fmla="*/ 248 w 565"/>
              <a:gd name="connsiteY4-3508" fmla="*/ 79 h 758"/>
              <a:gd name="connsiteX5-3509" fmla="*/ 221 w 565"/>
              <a:gd name="connsiteY5-3510" fmla="*/ 84 h 758"/>
              <a:gd name="connsiteX6-3511" fmla="*/ 190 w 565"/>
              <a:gd name="connsiteY6-3512" fmla="*/ 84 h 758"/>
              <a:gd name="connsiteX7-3513" fmla="*/ 153 w 565"/>
              <a:gd name="connsiteY7-3514" fmla="*/ 89 h 758"/>
              <a:gd name="connsiteX8-3515" fmla="*/ 116 w 565"/>
              <a:gd name="connsiteY8-3516" fmla="*/ 94 h 758"/>
              <a:gd name="connsiteX9-3517" fmla="*/ 74 w 565"/>
              <a:gd name="connsiteY9-3518" fmla="*/ 94 h 758"/>
              <a:gd name="connsiteX10-3519" fmla="*/ 37 w 565"/>
              <a:gd name="connsiteY10-3520" fmla="*/ 99 h 758"/>
              <a:gd name="connsiteX11-3521" fmla="*/ 0 w 565"/>
              <a:gd name="connsiteY11-3522" fmla="*/ 68 h 758"/>
              <a:gd name="connsiteX12-3523" fmla="*/ 21 w 565"/>
              <a:gd name="connsiteY12-3524" fmla="*/ 63 h 758"/>
              <a:gd name="connsiteX13-3525" fmla="*/ 42 w 565"/>
              <a:gd name="connsiteY13-3526" fmla="*/ 58 h 758"/>
              <a:gd name="connsiteX14-3527" fmla="*/ 63 w 565"/>
              <a:gd name="connsiteY14-3528" fmla="*/ 58 h 758"/>
              <a:gd name="connsiteX15-3529" fmla="*/ 89 w 565"/>
              <a:gd name="connsiteY15-3530" fmla="*/ 52 h 758"/>
              <a:gd name="connsiteX16-3531" fmla="*/ 116 w 565"/>
              <a:gd name="connsiteY16-3532" fmla="*/ 52 h 758"/>
              <a:gd name="connsiteX17-3533" fmla="*/ 142 w 565"/>
              <a:gd name="connsiteY17-3534" fmla="*/ 47 h 758"/>
              <a:gd name="connsiteX18-3535" fmla="*/ 174 w 565"/>
              <a:gd name="connsiteY18-3536" fmla="*/ 47 h 758"/>
              <a:gd name="connsiteX19-3537" fmla="*/ 232 w 565"/>
              <a:gd name="connsiteY19-3538" fmla="*/ 37 h 758"/>
              <a:gd name="connsiteX20-3539" fmla="*/ 264 w 565"/>
              <a:gd name="connsiteY20-3540" fmla="*/ 37 h 758"/>
              <a:gd name="connsiteX21-3541" fmla="*/ 285 w 565"/>
              <a:gd name="connsiteY21-3542" fmla="*/ 32 h 758"/>
              <a:gd name="connsiteX22-3543" fmla="*/ 311 w 565"/>
              <a:gd name="connsiteY22-3544" fmla="*/ 26 h 758"/>
              <a:gd name="connsiteX23-3545" fmla="*/ 332 w 565"/>
              <a:gd name="connsiteY23-3546" fmla="*/ 26 h 758"/>
              <a:gd name="connsiteX24-3547" fmla="*/ 348 w 565"/>
              <a:gd name="connsiteY24-3548" fmla="*/ 21 h 758"/>
              <a:gd name="connsiteX25-3549" fmla="*/ 359 w 565"/>
              <a:gd name="connsiteY25-3550" fmla="*/ 16 h 758"/>
              <a:gd name="connsiteX26-3551" fmla="*/ 369 w 565"/>
              <a:gd name="connsiteY26-3552" fmla="*/ 16 h 758"/>
              <a:gd name="connsiteX27-3553" fmla="*/ 375 w 565"/>
              <a:gd name="connsiteY27-3554" fmla="*/ 11 h 758"/>
              <a:gd name="connsiteX28-3555" fmla="*/ 385 w 565"/>
              <a:gd name="connsiteY28-3556" fmla="*/ 5 h 758"/>
              <a:gd name="connsiteX29-3557" fmla="*/ 401 w 565"/>
              <a:gd name="connsiteY29-3558" fmla="*/ 0 h 758"/>
              <a:gd name="connsiteX30-3559" fmla="*/ 412 w 565"/>
              <a:gd name="connsiteY30-3560" fmla="*/ 0 h 758"/>
              <a:gd name="connsiteX31-3561" fmla="*/ 427 w 565"/>
              <a:gd name="connsiteY31-3562" fmla="*/ 0 h 758"/>
              <a:gd name="connsiteX32-3563" fmla="*/ 443 w 565"/>
              <a:gd name="connsiteY32-3564" fmla="*/ 5 h 758"/>
              <a:gd name="connsiteX33-3565" fmla="*/ 459 w 565"/>
              <a:gd name="connsiteY33-3566" fmla="*/ 11 h 758"/>
              <a:gd name="connsiteX34-3567" fmla="*/ 470 w 565"/>
              <a:gd name="connsiteY34-3568" fmla="*/ 16 h 758"/>
              <a:gd name="connsiteX35-3569" fmla="*/ 480 w 565"/>
              <a:gd name="connsiteY35-3570" fmla="*/ 21 h 758"/>
              <a:gd name="connsiteX36-3571" fmla="*/ 496 w 565"/>
              <a:gd name="connsiteY36-3572" fmla="*/ 26 h 758"/>
              <a:gd name="connsiteX37-3573" fmla="*/ 507 w 565"/>
              <a:gd name="connsiteY37-3574" fmla="*/ 37 h 758"/>
              <a:gd name="connsiteX38-3575" fmla="*/ 522 w 565"/>
              <a:gd name="connsiteY38-3576" fmla="*/ 42 h 758"/>
              <a:gd name="connsiteX39-3577" fmla="*/ 533 w 565"/>
              <a:gd name="connsiteY39-3578" fmla="*/ 47 h 758"/>
              <a:gd name="connsiteX40-3579" fmla="*/ 544 w 565"/>
              <a:gd name="connsiteY40-3580" fmla="*/ 52 h 758"/>
              <a:gd name="connsiteX41-3581" fmla="*/ 549 w 565"/>
              <a:gd name="connsiteY41-3582" fmla="*/ 58 h 758"/>
              <a:gd name="connsiteX42-3583" fmla="*/ 554 w 565"/>
              <a:gd name="connsiteY42-3584" fmla="*/ 63 h 758"/>
              <a:gd name="connsiteX43-3585" fmla="*/ 559 w 565"/>
              <a:gd name="connsiteY43-3586" fmla="*/ 68 h 758"/>
              <a:gd name="connsiteX44-3587" fmla="*/ 565 w 565"/>
              <a:gd name="connsiteY44-3588" fmla="*/ 68 h 758"/>
              <a:gd name="connsiteX45-3589" fmla="*/ 565 w 565"/>
              <a:gd name="connsiteY45-3590" fmla="*/ 73 h 758"/>
              <a:gd name="connsiteX46-3591" fmla="*/ 559 w 565"/>
              <a:gd name="connsiteY46-3592" fmla="*/ 73 h 758"/>
              <a:gd name="connsiteX47-3593" fmla="*/ 559 w 565"/>
              <a:gd name="connsiteY47-3594" fmla="*/ 79 h 758"/>
              <a:gd name="connsiteX48-3595" fmla="*/ 554 w 565"/>
              <a:gd name="connsiteY48-3596" fmla="*/ 84 h 758"/>
              <a:gd name="connsiteX49-3597" fmla="*/ 549 w 565"/>
              <a:gd name="connsiteY49-3598" fmla="*/ 84 h 758"/>
              <a:gd name="connsiteX50-3599" fmla="*/ 544 w 565"/>
              <a:gd name="connsiteY50-3600" fmla="*/ 89 h 758"/>
              <a:gd name="connsiteX51-3601" fmla="*/ 538 w 565"/>
              <a:gd name="connsiteY51-3602" fmla="*/ 94 h 758"/>
              <a:gd name="connsiteX52-3603" fmla="*/ 533 w 565"/>
              <a:gd name="connsiteY52-3604" fmla="*/ 94 h 758"/>
              <a:gd name="connsiteX53-3605" fmla="*/ 528 w 565"/>
              <a:gd name="connsiteY53-3606" fmla="*/ 99 h 758"/>
              <a:gd name="connsiteX54-3607" fmla="*/ 522 w 565"/>
              <a:gd name="connsiteY54-3608" fmla="*/ 105 h 758"/>
              <a:gd name="connsiteX55-3609" fmla="*/ 517 w 565"/>
              <a:gd name="connsiteY55-3610" fmla="*/ 115 h 758"/>
              <a:gd name="connsiteX56-3611" fmla="*/ 517 w 565"/>
              <a:gd name="connsiteY56-3612" fmla="*/ 126 h 758"/>
              <a:gd name="connsiteX57-3613" fmla="*/ 517 w 565"/>
              <a:gd name="connsiteY57-3614" fmla="*/ 131 h 758"/>
              <a:gd name="connsiteX58-3615" fmla="*/ 517 w 565"/>
              <a:gd name="connsiteY58-3616" fmla="*/ 146 h 758"/>
              <a:gd name="connsiteX59-3617" fmla="*/ 517 w 565"/>
              <a:gd name="connsiteY59-3618" fmla="*/ 157 h 758"/>
              <a:gd name="connsiteX60-3619" fmla="*/ 517 w 565"/>
              <a:gd name="connsiteY60-3620" fmla="*/ 173 h 758"/>
              <a:gd name="connsiteX61-3621" fmla="*/ 517 w 565"/>
              <a:gd name="connsiteY61-3622" fmla="*/ 188 h 758"/>
              <a:gd name="connsiteX62-3623" fmla="*/ 517 w 565"/>
              <a:gd name="connsiteY62-3624" fmla="*/ 204 h 758"/>
              <a:gd name="connsiteX63-3625" fmla="*/ 517 w 565"/>
              <a:gd name="connsiteY63-3626" fmla="*/ 225 h 758"/>
              <a:gd name="connsiteX64-3627" fmla="*/ 517 w 565"/>
              <a:gd name="connsiteY64-3628" fmla="*/ 240 h 758"/>
              <a:gd name="connsiteX65-3629" fmla="*/ 517 w 565"/>
              <a:gd name="connsiteY65-3630" fmla="*/ 261 h 758"/>
              <a:gd name="connsiteX66-3631" fmla="*/ 517 w 565"/>
              <a:gd name="connsiteY66-3632" fmla="*/ 303 h 758"/>
              <a:gd name="connsiteX67-3633" fmla="*/ 517 w 565"/>
              <a:gd name="connsiteY67-3634" fmla="*/ 324 h 758"/>
              <a:gd name="connsiteX68-3635" fmla="*/ 517 w 565"/>
              <a:gd name="connsiteY68-3636" fmla="*/ 350 h 758"/>
              <a:gd name="connsiteX69-3637" fmla="*/ 517 w 565"/>
              <a:gd name="connsiteY69-3638" fmla="*/ 376 h 758"/>
              <a:gd name="connsiteX70-3639" fmla="*/ 517 w 565"/>
              <a:gd name="connsiteY70-3640" fmla="*/ 402 h 758"/>
              <a:gd name="connsiteX71-3641" fmla="*/ 517 w 565"/>
              <a:gd name="connsiteY71-3642" fmla="*/ 429 h 758"/>
              <a:gd name="connsiteX72-3643" fmla="*/ 517 w 565"/>
              <a:gd name="connsiteY72-3644" fmla="*/ 460 h 758"/>
              <a:gd name="connsiteX73-3645" fmla="*/ 517 w 565"/>
              <a:gd name="connsiteY73-3646" fmla="*/ 491 h 758"/>
              <a:gd name="connsiteX74-3647" fmla="*/ 517 w 565"/>
              <a:gd name="connsiteY74-3648" fmla="*/ 523 h 758"/>
              <a:gd name="connsiteX75-3649" fmla="*/ 517 w 565"/>
              <a:gd name="connsiteY75-3650" fmla="*/ 554 h 758"/>
              <a:gd name="connsiteX76-3651" fmla="*/ 517 w 565"/>
              <a:gd name="connsiteY76-3652" fmla="*/ 580 h 758"/>
              <a:gd name="connsiteX77-3653" fmla="*/ 512 w 565"/>
              <a:gd name="connsiteY77-3654" fmla="*/ 606 h 758"/>
              <a:gd name="connsiteX78-3655" fmla="*/ 512 w 565"/>
              <a:gd name="connsiteY78-3656" fmla="*/ 632 h 758"/>
              <a:gd name="connsiteX79-3657" fmla="*/ 507 w 565"/>
              <a:gd name="connsiteY79-3658" fmla="*/ 653 h 758"/>
              <a:gd name="connsiteX80-3659" fmla="*/ 501 w 565"/>
              <a:gd name="connsiteY80-3660" fmla="*/ 669 h 758"/>
              <a:gd name="connsiteX81-3661" fmla="*/ 496 w 565"/>
              <a:gd name="connsiteY81-3662" fmla="*/ 690 h 758"/>
              <a:gd name="connsiteX82-3663" fmla="*/ 491 w 565"/>
              <a:gd name="connsiteY82-3664" fmla="*/ 700 h 758"/>
              <a:gd name="connsiteX83-3665" fmla="*/ 480 w 565"/>
              <a:gd name="connsiteY83-3666" fmla="*/ 716 h 758"/>
              <a:gd name="connsiteX84-3667" fmla="*/ 470 w 565"/>
              <a:gd name="connsiteY84-3668" fmla="*/ 726 h 758"/>
              <a:gd name="connsiteX85-3669" fmla="*/ 464 w 565"/>
              <a:gd name="connsiteY85-3670" fmla="*/ 737 h 758"/>
              <a:gd name="connsiteX86-3671" fmla="*/ 454 w 565"/>
              <a:gd name="connsiteY86-3672" fmla="*/ 742 h 758"/>
              <a:gd name="connsiteX87-3673" fmla="*/ 449 w 565"/>
              <a:gd name="connsiteY87-3674" fmla="*/ 747 h 758"/>
              <a:gd name="connsiteX88-3675" fmla="*/ 438 w 565"/>
              <a:gd name="connsiteY88-3676" fmla="*/ 752 h 758"/>
              <a:gd name="connsiteX89-3677" fmla="*/ 433 w 565"/>
              <a:gd name="connsiteY89-3678" fmla="*/ 752 h 758"/>
              <a:gd name="connsiteX90-3679" fmla="*/ 427 w 565"/>
              <a:gd name="connsiteY90-3680" fmla="*/ 758 h 758"/>
              <a:gd name="connsiteX91-3681" fmla="*/ 417 w 565"/>
              <a:gd name="connsiteY91-3682" fmla="*/ 752 h 758"/>
              <a:gd name="connsiteX92-3683" fmla="*/ 412 w 565"/>
              <a:gd name="connsiteY92-3684" fmla="*/ 752 h 758"/>
              <a:gd name="connsiteX93-3685" fmla="*/ 412 w 565"/>
              <a:gd name="connsiteY93-3686" fmla="*/ 747 h 758"/>
              <a:gd name="connsiteX94-3687" fmla="*/ 406 w 565"/>
              <a:gd name="connsiteY94-3688" fmla="*/ 742 h 758"/>
              <a:gd name="connsiteX95-3689" fmla="*/ 406 w 565"/>
              <a:gd name="connsiteY95-3690" fmla="*/ 737 h 758"/>
              <a:gd name="connsiteX96-3691" fmla="*/ 406 w 565"/>
              <a:gd name="connsiteY96-3692" fmla="*/ 731 h 758"/>
              <a:gd name="connsiteX97-3693" fmla="*/ 406 w 565"/>
              <a:gd name="connsiteY97-3694" fmla="*/ 721 h 758"/>
              <a:gd name="connsiteX98-3695" fmla="*/ 406 w 565"/>
              <a:gd name="connsiteY98-3696" fmla="*/ 711 h 758"/>
              <a:gd name="connsiteX99-3697" fmla="*/ 406 w 565"/>
              <a:gd name="connsiteY99-3698" fmla="*/ 705 h 758"/>
              <a:gd name="connsiteX100-3699" fmla="*/ 406 w 565"/>
              <a:gd name="connsiteY100-3700" fmla="*/ 700 h 758"/>
              <a:gd name="connsiteX101-3701" fmla="*/ 406 w 565"/>
              <a:gd name="connsiteY101-3702" fmla="*/ 695 h 758"/>
              <a:gd name="connsiteX102-3703" fmla="*/ 401 w 565"/>
              <a:gd name="connsiteY102-3704" fmla="*/ 690 h 758"/>
              <a:gd name="connsiteX103-3705" fmla="*/ 396 w 565"/>
              <a:gd name="connsiteY103-3706" fmla="*/ 674 h 758"/>
              <a:gd name="connsiteX104-3707" fmla="*/ 385 w 565"/>
              <a:gd name="connsiteY104-3708" fmla="*/ 658 h 758"/>
              <a:gd name="connsiteX105-3709" fmla="*/ 369 w 565"/>
              <a:gd name="connsiteY105-3710" fmla="*/ 643 h 758"/>
              <a:gd name="connsiteX106-3711" fmla="*/ 353 w 565"/>
              <a:gd name="connsiteY106-3712" fmla="*/ 627 h 758"/>
              <a:gd name="connsiteX107-3713" fmla="*/ 332 w 565"/>
              <a:gd name="connsiteY107-3714" fmla="*/ 611 h 758"/>
              <a:gd name="connsiteX108-3715" fmla="*/ 306 w 565"/>
              <a:gd name="connsiteY108-3716" fmla="*/ 590 h 758"/>
              <a:gd name="connsiteX109-3717" fmla="*/ 327 w 565"/>
              <a:gd name="connsiteY109-3718" fmla="*/ 590 h 758"/>
              <a:gd name="connsiteX110-3719" fmla="*/ 348 w 565"/>
              <a:gd name="connsiteY110-3720" fmla="*/ 596 h 758"/>
              <a:gd name="connsiteX111-3721" fmla="*/ 364 w 565"/>
              <a:gd name="connsiteY111-3722" fmla="*/ 596 h 758"/>
              <a:gd name="connsiteX112-3723" fmla="*/ 380 w 565"/>
              <a:gd name="connsiteY112-3724" fmla="*/ 596 h 758"/>
              <a:gd name="connsiteX113-3725" fmla="*/ 390 w 565"/>
              <a:gd name="connsiteY113-3726" fmla="*/ 590 h 758"/>
              <a:gd name="connsiteX114-3727" fmla="*/ 396 w 565"/>
              <a:gd name="connsiteY114-3728" fmla="*/ 590 h 758"/>
              <a:gd name="connsiteX115-3729" fmla="*/ 401 w 565"/>
              <a:gd name="connsiteY115-3730" fmla="*/ 590 h 758"/>
              <a:gd name="connsiteX116-3731" fmla="*/ 406 w 565"/>
              <a:gd name="connsiteY116-3732" fmla="*/ 585 h 758"/>
              <a:gd name="connsiteX117-3733" fmla="*/ 412 w 565"/>
              <a:gd name="connsiteY117-3734" fmla="*/ 580 h 758"/>
              <a:gd name="connsiteX118-3735" fmla="*/ 412 w 565"/>
              <a:gd name="connsiteY118-3736" fmla="*/ 575 h 758"/>
              <a:gd name="connsiteX119-3737" fmla="*/ 412 w 565"/>
              <a:gd name="connsiteY119-3738" fmla="*/ 564 h 758"/>
              <a:gd name="connsiteX120-3739" fmla="*/ 412 w 565"/>
              <a:gd name="connsiteY120-3740" fmla="*/ 549 h 758"/>
              <a:gd name="connsiteX121-3741" fmla="*/ 417 w 565"/>
              <a:gd name="connsiteY121-3742" fmla="*/ 533 h 758"/>
              <a:gd name="connsiteX122-3743" fmla="*/ 417 w 565"/>
              <a:gd name="connsiteY122-3744" fmla="*/ 512 h 758"/>
              <a:gd name="connsiteX123-3745" fmla="*/ 417 w 565"/>
              <a:gd name="connsiteY123-3746" fmla="*/ 486 h 758"/>
              <a:gd name="connsiteX124-3747" fmla="*/ 422 w 565"/>
              <a:gd name="connsiteY124-3748" fmla="*/ 460 h 758"/>
              <a:gd name="connsiteX125-3749" fmla="*/ 422 w 565"/>
              <a:gd name="connsiteY125-3750" fmla="*/ 434 h 758"/>
              <a:gd name="connsiteX126-3751" fmla="*/ 422 w 565"/>
              <a:gd name="connsiteY126-3752" fmla="*/ 408 h 758"/>
              <a:gd name="connsiteX127-3753" fmla="*/ 422 w 565"/>
              <a:gd name="connsiteY127-3754" fmla="*/ 382 h 758"/>
              <a:gd name="connsiteX128-3755" fmla="*/ 427 w 565"/>
              <a:gd name="connsiteY128-3756" fmla="*/ 355 h 758"/>
              <a:gd name="connsiteX129-3757" fmla="*/ 427 w 565"/>
              <a:gd name="connsiteY129-3758" fmla="*/ 334 h 758"/>
              <a:gd name="connsiteX130-3759" fmla="*/ 427 w 565"/>
              <a:gd name="connsiteY130-3760" fmla="*/ 314 h 758"/>
              <a:gd name="connsiteX131-3761" fmla="*/ 427 w 565"/>
              <a:gd name="connsiteY131-3762" fmla="*/ 293 h 758"/>
              <a:gd name="connsiteX132-3763" fmla="*/ 427 w 565"/>
              <a:gd name="connsiteY132-3764" fmla="*/ 277 h 758"/>
              <a:gd name="connsiteX133-3765" fmla="*/ 427 w 565"/>
              <a:gd name="connsiteY133-3766" fmla="*/ 246 h 758"/>
              <a:gd name="connsiteX134-3767" fmla="*/ 427 w 565"/>
              <a:gd name="connsiteY134-3768" fmla="*/ 214 h 758"/>
              <a:gd name="connsiteX135-3769" fmla="*/ 422 w 565"/>
              <a:gd name="connsiteY135-3770" fmla="*/ 183 h 758"/>
              <a:gd name="connsiteX136-3771" fmla="*/ 422 w 565"/>
              <a:gd name="connsiteY136-3772" fmla="*/ 157 h 758"/>
              <a:gd name="connsiteX137-3773" fmla="*/ 417 w 565"/>
              <a:gd name="connsiteY137-3774" fmla="*/ 146 h 758"/>
              <a:gd name="connsiteX138-3775" fmla="*/ 417 w 565"/>
              <a:gd name="connsiteY138-3776" fmla="*/ 136 h 758"/>
              <a:gd name="connsiteX139-3777" fmla="*/ 412 w 565"/>
              <a:gd name="connsiteY139-3778" fmla="*/ 126 h 758"/>
              <a:gd name="connsiteX140-3779" fmla="*/ 412 w 565"/>
              <a:gd name="connsiteY140-3780" fmla="*/ 115 h 758"/>
              <a:gd name="connsiteX141-3781" fmla="*/ 406 w 565"/>
              <a:gd name="connsiteY141-3782" fmla="*/ 110 h 758"/>
              <a:gd name="connsiteX142-3783" fmla="*/ 406 w 565"/>
              <a:gd name="connsiteY142-3784" fmla="*/ 105 h 758"/>
              <a:gd name="connsiteX143-3785" fmla="*/ 401 w 565"/>
              <a:gd name="connsiteY143-3786" fmla="*/ 94 h 758"/>
              <a:gd name="connsiteX144-3787" fmla="*/ 396 w 565"/>
              <a:gd name="connsiteY144-3788" fmla="*/ 89 h 758"/>
              <a:gd name="connsiteX145-3789" fmla="*/ 390 w 565"/>
              <a:gd name="connsiteY145-3790" fmla="*/ 84 h 758"/>
              <a:gd name="connsiteX146-3791" fmla="*/ 385 w 565"/>
              <a:gd name="connsiteY146-3792" fmla="*/ 84 h 758"/>
              <a:gd name="connsiteX147-3793" fmla="*/ 380 w 565"/>
              <a:gd name="connsiteY147-3794" fmla="*/ 79 h 758"/>
              <a:gd name="connsiteX148-3795" fmla="*/ 369 w 565"/>
              <a:gd name="connsiteY148-3796" fmla="*/ 79 h 758"/>
              <a:gd name="connsiteX149-3797" fmla="*/ 359 w 565"/>
              <a:gd name="connsiteY149-3798" fmla="*/ 79 h 758"/>
              <a:gd name="connsiteX150-3799" fmla="*/ 348 w 565"/>
              <a:gd name="connsiteY150-3800" fmla="*/ 73 h 758"/>
              <a:gd name="connsiteX151-3801" fmla="*/ 332 w 565"/>
              <a:gd name="connsiteY151-3802" fmla="*/ 73 h 758"/>
              <a:gd name="connsiteX152-3803" fmla="*/ 332 w 565"/>
              <a:gd name="connsiteY152-3804" fmla="*/ 73 h 758"/>
              <a:gd name="connsiteX0-3805" fmla="*/ 311 w 544"/>
              <a:gd name="connsiteY0-3806" fmla="*/ 73 h 758"/>
              <a:gd name="connsiteX1-3807" fmla="*/ 296 w 544"/>
              <a:gd name="connsiteY1-3808" fmla="*/ 73 h 758"/>
              <a:gd name="connsiteX2-3809" fmla="*/ 274 w 544"/>
              <a:gd name="connsiteY2-3810" fmla="*/ 79 h 758"/>
              <a:gd name="connsiteX3-3811" fmla="*/ 253 w 544"/>
              <a:gd name="connsiteY3-3812" fmla="*/ 79 h 758"/>
              <a:gd name="connsiteX4-3813" fmla="*/ 227 w 544"/>
              <a:gd name="connsiteY4-3814" fmla="*/ 79 h 758"/>
              <a:gd name="connsiteX5-3815" fmla="*/ 200 w 544"/>
              <a:gd name="connsiteY5-3816" fmla="*/ 84 h 758"/>
              <a:gd name="connsiteX6-3817" fmla="*/ 169 w 544"/>
              <a:gd name="connsiteY6-3818" fmla="*/ 84 h 758"/>
              <a:gd name="connsiteX7-3819" fmla="*/ 132 w 544"/>
              <a:gd name="connsiteY7-3820" fmla="*/ 89 h 758"/>
              <a:gd name="connsiteX8-3821" fmla="*/ 95 w 544"/>
              <a:gd name="connsiteY8-3822" fmla="*/ 94 h 758"/>
              <a:gd name="connsiteX9-3823" fmla="*/ 53 w 544"/>
              <a:gd name="connsiteY9-3824" fmla="*/ 94 h 758"/>
              <a:gd name="connsiteX10-3825" fmla="*/ 16 w 544"/>
              <a:gd name="connsiteY10-3826" fmla="*/ 99 h 758"/>
              <a:gd name="connsiteX11-3827" fmla="*/ 0 w 544"/>
              <a:gd name="connsiteY11-3828" fmla="*/ 63 h 758"/>
              <a:gd name="connsiteX12-3829" fmla="*/ 21 w 544"/>
              <a:gd name="connsiteY12-3830" fmla="*/ 58 h 758"/>
              <a:gd name="connsiteX13-3831" fmla="*/ 42 w 544"/>
              <a:gd name="connsiteY13-3832" fmla="*/ 58 h 758"/>
              <a:gd name="connsiteX14-3833" fmla="*/ 68 w 544"/>
              <a:gd name="connsiteY14-3834" fmla="*/ 52 h 758"/>
              <a:gd name="connsiteX15-3835" fmla="*/ 95 w 544"/>
              <a:gd name="connsiteY15-3836" fmla="*/ 52 h 758"/>
              <a:gd name="connsiteX16-3837" fmla="*/ 121 w 544"/>
              <a:gd name="connsiteY16-3838" fmla="*/ 47 h 758"/>
              <a:gd name="connsiteX17-3839" fmla="*/ 153 w 544"/>
              <a:gd name="connsiteY17-3840" fmla="*/ 47 h 758"/>
              <a:gd name="connsiteX18-3841" fmla="*/ 211 w 544"/>
              <a:gd name="connsiteY18-3842" fmla="*/ 37 h 758"/>
              <a:gd name="connsiteX19-3843" fmla="*/ 243 w 544"/>
              <a:gd name="connsiteY19-3844" fmla="*/ 37 h 758"/>
              <a:gd name="connsiteX20-3845" fmla="*/ 264 w 544"/>
              <a:gd name="connsiteY20-3846" fmla="*/ 32 h 758"/>
              <a:gd name="connsiteX21-3847" fmla="*/ 290 w 544"/>
              <a:gd name="connsiteY21-3848" fmla="*/ 26 h 758"/>
              <a:gd name="connsiteX22-3849" fmla="*/ 311 w 544"/>
              <a:gd name="connsiteY22-3850" fmla="*/ 26 h 758"/>
              <a:gd name="connsiteX23-3851" fmla="*/ 327 w 544"/>
              <a:gd name="connsiteY23-3852" fmla="*/ 21 h 758"/>
              <a:gd name="connsiteX24-3853" fmla="*/ 338 w 544"/>
              <a:gd name="connsiteY24-3854" fmla="*/ 16 h 758"/>
              <a:gd name="connsiteX25-3855" fmla="*/ 348 w 544"/>
              <a:gd name="connsiteY25-3856" fmla="*/ 16 h 758"/>
              <a:gd name="connsiteX26-3857" fmla="*/ 354 w 544"/>
              <a:gd name="connsiteY26-3858" fmla="*/ 11 h 758"/>
              <a:gd name="connsiteX27-3859" fmla="*/ 364 w 544"/>
              <a:gd name="connsiteY27-3860" fmla="*/ 5 h 758"/>
              <a:gd name="connsiteX28-3861" fmla="*/ 380 w 544"/>
              <a:gd name="connsiteY28-3862" fmla="*/ 0 h 758"/>
              <a:gd name="connsiteX29-3863" fmla="*/ 391 w 544"/>
              <a:gd name="connsiteY29-3864" fmla="*/ 0 h 758"/>
              <a:gd name="connsiteX30-3865" fmla="*/ 406 w 544"/>
              <a:gd name="connsiteY30-3866" fmla="*/ 0 h 758"/>
              <a:gd name="connsiteX31-3867" fmla="*/ 422 w 544"/>
              <a:gd name="connsiteY31-3868" fmla="*/ 5 h 758"/>
              <a:gd name="connsiteX32-3869" fmla="*/ 438 w 544"/>
              <a:gd name="connsiteY32-3870" fmla="*/ 11 h 758"/>
              <a:gd name="connsiteX33-3871" fmla="*/ 449 w 544"/>
              <a:gd name="connsiteY33-3872" fmla="*/ 16 h 758"/>
              <a:gd name="connsiteX34-3873" fmla="*/ 459 w 544"/>
              <a:gd name="connsiteY34-3874" fmla="*/ 21 h 758"/>
              <a:gd name="connsiteX35-3875" fmla="*/ 475 w 544"/>
              <a:gd name="connsiteY35-3876" fmla="*/ 26 h 758"/>
              <a:gd name="connsiteX36-3877" fmla="*/ 486 w 544"/>
              <a:gd name="connsiteY36-3878" fmla="*/ 37 h 758"/>
              <a:gd name="connsiteX37-3879" fmla="*/ 501 w 544"/>
              <a:gd name="connsiteY37-3880" fmla="*/ 42 h 758"/>
              <a:gd name="connsiteX38-3881" fmla="*/ 512 w 544"/>
              <a:gd name="connsiteY38-3882" fmla="*/ 47 h 758"/>
              <a:gd name="connsiteX39-3883" fmla="*/ 523 w 544"/>
              <a:gd name="connsiteY39-3884" fmla="*/ 52 h 758"/>
              <a:gd name="connsiteX40-3885" fmla="*/ 528 w 544"/>
              <a:gd name="connsiteY40-3886" fmla="*/ 58 h 758"/>
              <a:gd name="connsiteX41-3887" fmla="*/ 533 w 544"/>
              <a:gd name="connsiteY41-3888" fmla="*/ 63 h 758"/>
              <a:gd name="connsiteX42-3889" fmla="*/ 538 w 544"/>
              <a:gd name="connsiteY42-3890" fmla="*/ 68 h 758"/>
              <a:gd name="connsiteX43-3891" fmla="*/ 544 w 544"/>
              <a:gd name="connsiteY43-3892" fmla="*/ 68 h 758"/>
              <a:gd name="connsiteX44-3893" fmla="*/ 544 w 544"/>
              <a:gd name="connsiteY44-3894" fmla="*/ 73 h 758"/>
              <a:gd name="connsiteX45-3895" fmla="*/ 538 w 544"/>
              <a:gd name="connsiteY45-3896" fmla="*/ 73 h 758"/>
              <a:gd name="connsiteX46-3897" fmla="*/ 538 w 544"/>
              <a:gd name="connsiteY46-3898" fmla="*/ 79 h 758"/>
              <a:gd name="connsiteX47-3899" fmla="*/ 533 w 544"/>
              <a:gd name="connsiteY47-3900" fmla="*/ 84 h 758"/>
              <a:gd name="connsiteX48-3901" fmla="*/ 528 w 544"/>
              <a:gd name="connsiteY48-3902" fmla="*/ 84 h 758"/>
              <a:gd name="connsiteX49-3903" fmla="*/ 523 w 544"/>
              <a:gd name="connsiteY49-3904" fmla="*/ 89 h 758"/>
              <a:gd name="connsiteX50-3905" fmla="*/ 517 w 544"/>
              <a:gd name="connsiteY50-3906" fmla="*/ 94 h 758"/>
              <a:gd name="connsiteX51-3907" fmla="*/ 512 w 544"/>
              <a:gd name="connsiteY51-3908" fmla="*/ 94 h 758"/>
              <a:gd name="connsiteX52-3909" fmla="*/ 507 w 544"/>
              <a:gd name="connsiteY52-3910" fmla="*/ 99 h 758"/>
              <a:gd name="connsiteX53-3911" fmla="*/ 501 w 544"/>
              <a:gd name="connsiteY53-3912" fmla="*/ 105 h 758"/>
              <a:gd name="connsiteX54-3913" fmla="*/ 496 w 544"/>
              <a:gd name="connsiteY54-3914" fmla="*/ 115 h 758"/>
              <a:gd name="connsiteX55-3915" fmla="*/ 496 w 544"/>
              <a:gd name="connsiteY55-3916" fmla="*/ 126 h 758"/>
              <a:gd name="connsiteX56-3917" fmla="*/ 496 w 544"/>
              <a:gd name="connsiteY56-3918" fmla="*/ 131 h 758"/>
              <a:gd name="connsiteX57-3919" fmla="*/ 496 w 544"/>
              <a:gd name="connsiteY57-3920" fmla="*/ 146 h 758"/>
              <a:gd name="connsiteX58-3921" fmla="*/ 496 w 544"/>
              <a:gd name="connsiteY58-3922" fmla="*/ 157 h 758"/>
              <a:gd name="connsiteX59-3923" fmla="*/ 496 w 544"/>
              <a:gd name="connsiteY59-3924" fmla="*/ 173 h 758"/>
              <a:gd name="connsiteX60-3925" fmla="*/ 496 w 544"/>
              <a:gd name="connsiteY60-3926" fmla="*/ 188 h 758"/>
              <a:gd name="connsiteX61-3927" fmla="*/ 496 w 544"/>
              <a:gd name="connsiteY61-3928" fmla="*/ 204 h 758"/>
              <a:gd name="connsiteX62-3929" fmla="*/ 496 w 544"/>
              <a:gd name="connsiteY62-3930" fmla="*/ 225 h 758"/>
              <a:gd name="connsiteX63-3931" fmla="*/ 496 w 544"/>
              <a:gd name="connsiteY63-3932" fmla="*/ 240 h 758"/>
              <a:gd name="connsiteX64-3933" fmla="*/ 496 w 544"/>
              <a:gd name="connsiteY64-3934" fmla="*/ 261 h 758"/>
              <a:gd name="connsiteX65-3935" fmla="*/ 496 w 544"/>
              <a:gd name="connsiteY65-3936" fmla="*/ 303 h 758"/>
              <a:gd name="connsiteX66-3937" fmla="*/ 496 w 544"/>
              <a:gd name="connsiteY66-3938" fmla="*/ 324 h 758"/>
              <a:gd name="connsiteX67-3939" fmla="*/ 496 w 544"/>
              <a:gd name="connsiteY67-3940" fmla="*/ 350 h 758"/>
              <a:gd name="connsiteX68-3941" fmla="*/ 496 w 544"/>
              <a:gd name="connsiteY68-3942" fmla="*/ 376 h 758"/>
              <a:gd name="connsiteX69-3943" fmla="*/ 496 w 544"/>
              <a:gd name="connsiteY69-3944" fmla="*/ 402 h 758"/>
              <a:gd name="connsiteX70-3945" fmla="*/ 496 w 544"/>
              <a:gd name="connsiteY70-3946" fmla="*/ 429 h 758"/>
              <a:gd name="connsiteX71-3947" fmla="*/ 496 w 544"/>
              <a:gd name="connsiteY71-3948" fmla="*/ 460 h 758"/>
              <a:gd name="connsiteX72-3949" fmla="*/ 496 w 544"/>
              <a:gd name="connsiteY72-3950" fmla="*/ 491 h 758"/>
              <a:gd name="connsiteX73-3951" fmla="*/ 496 w 544"/>
              <a:gd name="connsiteY73-3952" fmla="*/ 523 h 758"/>
              <a:gd name="connsiteX74-3953" fmla="*/ 496 w 544"/>
              <a:gd name="connsiteY74-3954" fmla="*/ 554 h 758"/>
              <a:gd name="connsiteX75-3955" fmla="*/ 496 w 544"/>
              <a:gd name="connsiteY75-3956" fmla="*/ 580 h 758"/>
              <a:gd name="connsiteX76-3957" fmla="*/ 491 w 544"/>
              <a:gd name="connsiteY76-3958" fmla="*/ 606 h 758"/>
              <a:gd name="connsiteX77-3959" fmla="*/ 491 w 544"/>
              <a:gd name="connsiteY77-3960" fmla="*/ 632 h 758"/>
              <a:gd name="connsiteX78-3961" fmla="*/ 486 w 544"/>
              <a:gd name="connsiteY78-3962" fmla="*/ 653 h 758"/>
              <a:gd name="connsiteX79-3963" fmla="*/ 480 w 544"/>
              <a:gd name="connsiteY79-3964" fmla="*/ 669 h 758"/>
              <a:gd name="connsiteX80-3965" fmla="*/ 475 w 544"/>
              <a:gd name="connsiteY80-3966" fmla="*/ 690 h 758"/>
              <a:gd name="connsiteX81-3967" fmla="*/ 470 w 544"/>
              <a:gd name="connsiteY81-3968" fmla="*/ 700 h 758"/>
              <a:gd name="connsiteX82-3969" fmla="*/ 459 w 544"/>
              <a:gd name="connsiteY82-3970" fmla="*/ 716 h 758"/>
              <a:gd name="connsiteX83-3971" fmla="*/ 449 w 544"/>
              <a:gd name="connsiteY83-3972" fmla="*/ 726 h 758"/>
              <a:gd name="connsiteX84-3973" fmla="*/ 443 w 544"/>
              <a:gd name="connsiteY84-3974" fmla="*/ 737 h 758"/>
              <a:gd name="connsiteX85-3975" fmla="*/ 433 w 544"/>
              <a:gd name="connsiteY85-3976" fmla="*/ 742 h 758"/>
              <a:gd name="connsiteX86-3977" fmla="*/ 428 w 544"/>
              <a:gd name="connsiteY86-3978" fmla="*/ 747 h 758"/>
              <a:gd name="connsiteX87-3979" fmla="*/ 417 w 544"/>
              <a:gd name="connsiteY87-3980" fmla="*/ 752 h 758"/>
              <a:gd name="connsiteX88-3981" fmla="*/ 412 w 544"/>
              <a:gd name="connsiteY88-3982" fmla="*/ 752 h 758"/>
              <a:gd name="connsiteX89-3983" fmla="*/ 406 w 544"/>
              <a:gd name="connsiteY89-3984" fmla="*/ 758 h 758"/>
              <a:gd name="connsiteX90-3985" fmla="*/ 396 w 544"/>
              <a:gd name="connsiteY90-3986" fmla="*/ 752 h 758"/>
              <a:gd name="connsiteX91-3987" fmla="*/ 391 w 544"/>
              <a:gd name="connsiteY91-3988" fmla="*/ 752 h 758"/>
              <a:gd name="connsiteX92-3989" fmla="*/ 391 w 544"/>
              <a:gd name="connsiteY92-3990" fmla="*/ 747 h 758"/>
              <a:gd name="connsiteX93-3991" fmla="*/ 385 w 544"/>
              <a:gd name="connsiteY93-3992" fmla="*/ 742 h 758"/>
              <a:gd name="connsiteX94-3993" fmla="*/ 385 w 544"/>
              <a:gd name="connsiteY94-3994" fmla="*/ 737 h 758"/>
              <a:gd name="connsiteX95-3995" fmla="*/ 385 w 544"/>
              <a:gd name="connsiteY95-3996" fmla="*/ 731 h 758"/>
              <a:gd name="connsiteX96-3997" fmla="*/ 385 w 544"/>
              <a:gd name="connsiteY96-3998" fmla="*/ 721 h 758"/>
              <a:gd name="connsiteX97-3999" fmla="*/ 385 w 544"/>
              <a:gd name="connsiteY97-4000" fmla="*/ 711 h 758"/>
              <a:gd name="connsiteX98-4001" fmla="*/ 385 w 544"/>
              <a:gd name="connsiteY98-4002" fmla="*/ 705 h 758"/>
              <a:gd name="connsiteX99-4003" fmla="*/ 385 w 544"/>
              <a:gd name="connsiteY99-4004" fmla="*/ 700 h 758"/>
              <a:gd name="connsiteX100-4005" fmla="*/ 385 w 544"/>
              <a:gd name="connsiteY100-4006" fmla="*/ 695 h 758"/>
              <a:gd name="connsiteX101-4007" fmla="*/ 380 w 544"/>
              <a:gd name="connsiteY101-4008" fmla="*/ 690 h 758"/>
              <a:gd name="connsiteX102-4009" fmla="*/ 375 w 544"/>
              <a:gd name="connsiteY102-4010" fmla="*/ 674 h 758"/>
              <a:gd name="connsiteX103-4011" fmla="*/ 364 w 544"/>
              <a:gd name="connsiteY103-4012" fmla="*/ 658 h 758"/>
              <a:gd name="connsiteX104-4013" fmla="*/ 348 w 544"/>
              <a:gd name="connsiteY104-4014" fmla="*/ 643 h 758"/>
              <a:gd name="connsiteX105-4015" fmla="*/ 332 w 544"/>
              <a:gd name="connsiteY105-4016" fmla="*/ 627 h 758"/>
              <a:gd name="connsiteX106-4017" fmla="*/ 311 w 544"/>
              <a:gd name="connsiteY106-4018" fmla="*/ 611 h 758"/>
              <a:gd name="connsiteX107-4019" fmla="*/ 285 w 544"/>
              <a:gd name="connsiteY107-4020" fmla="*/ 590 h 758"/>
              <a:gd name="connsiteX108-4021" fmla="*/ 306 w 544"/>
              <a:gd name="connsiteY108-4022" fmla="*/ 590 h 758"/>
              <a:gd name="connsiteX109-4023" fmla="*/ 327 w 544"/>
              <a:gd name="connsiteY109-4024" fmla="*/ 596 h 758"/>
              <a:gd name="connsiteX110-4025" fmla="*/ 343 w 544"/>
              <a:gd name="connsiteY110-4026" fmla="*/ 596 h 758"/>
              <a:gd name="connsiteX111-4027" fmla="*/ 359 w 544"/>
              <a:gd name="connsiteY111-4028" fmla="*/ 596 h 758"/>
              <a:gd name="connsiteX112-4029" fmla="*/ 369 w 544"/>
              <a:gd name="connsiteY112-4030" fmla="*/ 590 h 758"/>
              <a:gd name="connsiteX113-4031" fmla="*/ 375 w 544"/>
              <a:gd name="connsiteY113-4032" fmla="*/ 590 h 758"/>
              <a:gd name="connsiteX114-4033" fmla="*/ 380 w 544"/>
              <a:gd name="connsiteY114-4034" fmla="*/ 590 h 758"/>
              <a:gd name="connsiteX115-4035" fmla="*/ 385 w 544"/>
              <a:gd name="connsiteY115-4036" fmla="*/ 585 h 758"/>
              <a:gd name="connsiteX116-4037" fmla="*/ 391 w 544"/>
              <a:gd name="connsiteY116-4038" fmla="*/ 580 h 758"/>
              <a:gd name="connsiteX117-4039" fmla="*/ 391 w 544"/>
              <a:gd name="connsiteY117-4040" fmla="*/ 575 h 758"/>
              <a:gd name="connsiteX118-4041" fmla="*/ 391 w 544"/>
              <a:gd name="connsiteY118-4042" fmla="*/ 564 h 758"/>
              <a:gd name="connsiteX119-4043" fmla="*/ 391 w 544"/>
              <a:gd name="connsiteY119-4044" fmla="*/ 549 h 758"/>
              <a:gd name="connsiteX120-4045" fmla="*/ 396 w 544"/>
              <a:gd name="connsiteY120-4046" fmla="*/ 533 h 758"/>
              <a:gd name="connsiteX121-4047" fmla="*/ 396 w 544"/>
              <a:gd name="connsiteY121-4048" fmla="*/ 512 h 758"/>
              <a:gd name="connsiteX122-4049" fmla="*/ 396 w 544"/>
              <a:gd name="connsiteY122-4050" fmla="*/ 486 h 758"/>
              <a:gd name="connsiteX123-4051" fmla="*/ 401 w 544"/>
              <a:gd name="connsiteY123-4052" fmla="*/ 460 h 758"/>
              <a:gd name="connsiteX124-4053" fmla="*/ 401 w 544"/>
              <a:gd name="connsiteY124-4054" fmla="*/ 434 h 758"/>
              <a:gd name="connsiteX125-4055" fmla="*/ 401 w 544"/>
              <a:gd name="connsiteY125-4056" fmla="*/ 408 h 758"/>
              <a:gd name="connsiteX126-4057" fmla="*/ 401 w 544"/>
              <a:gd name="connsiteY126-4058" fmla="*/ 382 h 758"/>
              <a:gd name="connsiteX127-4059" fmla="*/ 406 w 544"/>
              <a:gd name="connsiteY127-4060" fmla="*/ 355 h 758"/>
              <a:gd name="connsiteX128-4061" fmla="*/ 406 w 544"/>
              <a:gd name="connsiteY128-4062" fmla="*/ 334 h 758"/>
              <a:gd name="connsiteX129-4063" fmla="*/ 406 w 544"/>
              <a:gd name="connsiteY129-4064" fmla="*/ 314 h 758"/>
              <a:gd name="connsiteX130-4065" fmla="*/ 406 w 544"/>
              <a:gd name="connsiteY130-4066" fmla="*/ 293 h 758"/>
              <a:gd name="connsiteX131-4067" fmla="*/ 406 w 544"/>
              <a:gd name="connsiteY131-4068" fmla="*/ 277 h 758"/>
              <a:gd name="connsiteX132-4069" fmla="*/ 406 w 544"/>
              <a:gd name="connsiteY132-4070" fmla="*/ 246 h 758"/>
              <a:gd name="connsiteX133-4071" fmla="*/ 406 w 544"/>
              <a:gd name="connsiteY133-4072" fmla="*/ 214 h 758"/>
              <a:gd name="connsiteX134-4073" fmla="*/ 401 w 544"/>
              <a:gd name="connsiteY134-4074" fmla="*/ 183 h 758"/>
              <a:gd name="connsiteX135-4075" fmla="*/ 401 w 544"/>
              <a:gd name="connsiteY135-4076" fmla="*/ 157 h 758"/>
              <a:gd name="connsiteX136-4077" fmla="*/ 396 w 544"/>
              <a:gd name="connsiteY136-4078" fmla="*/ 146 h 758"/>
              <a:gd name="connsiteX137-4079" fmla="*/ 396 w 544"/>
              <a:gd name="connsiteY137-4080" fmla="*/ 136 h 758"/>
              <a:gd name="connsiteX138-4081" fmla="*/ 391 w 544"/>
              <a:gd name="connsiteY138-4082" fmla="*/ 126 h 758"/>
              <a:gd name="connsiteX139-4083" fmla="*/ 391 w 544"/>
              <a:gd name="connsiteY139-4084" fmla="*/ 115 h 758"/>
              <a:gd name="connsiteX140-4085" fmla="*/ 385 w 544"/>
              <a:gd name="connsiteY140-4086" fmla="*/ 110 h 758"/>
              <a:gd name="connsiteX141-4087" fmla="*/ 385 w 544"/>
              <a:gd name="connsiteY141-4088" fmla="*/ 105 h 758"/>
              <a:gd name="connsiteX142-4089" fmla="*/ 380 w 544"/>
              <a:gd name="connsiteY142-4090" fmla="*/ 94 h 758"/>
              <a:gd name="connsiteX143-4091" fmla="*/ 375 w 544"/>
              <a:gd name="connsiteY143-4092" fmla="*/ 89 h 758"/>
              <a:gd name="connsiteX144-4093" fmla="*/ 369 w 544"/>
              <a:gd name="connsiteY144-4094" fmla="*/ 84 h 758"/>
              <a:gd name="connsiteX145-4095" fmla="*/ 364 w 544"/>
              <a:gd name="connsiteY145-4096" fmla="*/ 84 h 758"/>
              <a:gd name="connsiteX146-4097" fmla="*/ 359 w 544"/>
              <a:gd name="connsiteY146-4098" fmla="*/ 79 h 758"/>
              <a:gd name="connsiteX147-4099" fmla="*/ 348 w 544"/>
              <a:gd name="connsiteY147-4100" fmla="*/ 79 h 758"/>
              <a:gd name="connsiteX148-4101" fmla="*/ 338 w 544"/>
              <a:gd name="connsiteY148-4102" fmla="*/ 79 h 758"/>
              <a:gd name="connsiteX149-4103" fmla="*/ 327 w 544"/>
              <a:gd name="connsiteY149-4104" fmla="*/ 73 h 758"/>
              <a:gd name="connsiteX150-4105" fmla="*/ 311 w 544"/>
              <a:gd name="connsiteY150-4106" fmla="*/ 73 h 758"/>
              <a:gd name="connsiteX151-4107" fmla="*/ 311 w 544"/>
              <a:gd name="connsiteY151-4108" fmla="*/ 73 h 758"/>
              <a:gd name="connsiteX0-4109" fmla="*/ 311 w 544"/>
              <a:gd name="connsiteY0-4110" fmla="*/ 73 h 758"/>
              <a:gd name="connsiteX1-4111" fmla="*/ 296 w 544"/>
              <a:gd name="connsiteY1-4112" fmla="*/ 73 h 758"/>
              <a:gd name="connsiteX2-4113" fmla="*/ 274 w 544"/>
              <a:gd name="connsiteY2-4114" fmla="*/ 79 h 758"/>
              <a:gd name="connsiteX3-4115" fmla="*/ 253 w 544"/>
              <a:gd name="connsiteY3-4116" fmla="*/ 79 h 758"/>
              <a:gd name="connsiteX4-4117" fmla="*/ 227 w 544"/>
              <a:gd name="connsiteY4-4118" fmla="*/ 79 h 758"/>
              <a:gd name="connsiteX5-4119" fmla="*/ 200 w 544"/>
              <a:gd name="connsiteY5-4120" fmla="*/ 84 h 758"/>
              <a:gd name="connsiteX6-4121" fmla="*/ 169 w 544"/>
              <a:gd name="connsiteY6-4122" fmla="*/ 84 h 758"/>
              <a:gd name="connsiteX7-4123" fmla="*/ 132 w 544"/>
              <a:gd name="connsiteY7-4124" fmla="*/ 89 h 758"/>
              <a:gd name="connsiteX8-4125" fmla="*/ 95 w 544"/>
              <a:gd name="connsiteY8-4126" fmla="*/ 94 h 758"/>
              <a:gd name="connsiteX9-4127" fmla="*/ 53 w 544"/>
              <a:gd name="connsiteY9-4128" fmla="*/ 94 h 758"/>
              <a:gd name="connsiteX10-4129" fmla="*/ 0 w 544"/>
              <a:gd name="connsiteY10-4130" fmla="*/ 63 h 758"/>
              <a:gd name="connsiteX11-4131" fmla="*/ 21 w 544"/>
              <a:gd name="connsiteY11-4132" fmla="*/ 58 h 758"/>
              <a:gd name="connsiteX12-4133" fmla="*/ 42 w 544"/>
              <a:gd name="connsiteY12-4134" fmla="*/ 58 h 758"/>
              <a:gd name="connsiteX13-4135" fmla="*/ 68 w 544"/>
              <a:gd name="connsiteY13-4136" fmla="*/ 52 h 758"/>
              <a:gd name="connsiteX14-4137" fmla="*/ 95 w 544"/>
              <a:gd name="connsiteY14-4138" fmla="*/ 52 h 758"/>
              <a:gd name="connsiteX15-4139" fmla="*/ 121 w 544"/>
              <a:gd name="connsiteY15-4140" fmla="*/ 47 h 758"/>
              <a:gd name="connsiteX16-4141" fmla="*/ 153 w 544"/>
              <a:gd name="connsiteY16-4142" fmla="*/ 47 h 758"/>
              <a:gd name="connsiteX17-4143" fmla="*/ 211 w 544"/>
              <a:gd name="connsiteY17-4144" fmla="*/ 37 h 758"/>
              <a:gd name="connsiteX18-4145" fmla="*/ 243 w 544"/>
              <a:gd name="connsiteY18-4146" fmla="*/ 37 h 758"/>
              <a:gd name="connsiteX19-4147" fmla="*/ 264 w 544"/>
              <a:gd name="connsiteY19-4148" fmla="*/ 32 h 758"/>
              <a:gd name="connsiteX20-4149" fmla="*/ 290 w 544"/>
              <a:gd name="connsiteY20-4150" fmla="*/ 26 h 758"/>
              <a:gd name="connsiteX21-4151" fmla="*/ 311 w 544"/>
              <a:gd name="connsiteY21-4152" fmla="*/ 26 h 758"/>
              <a:gd name="connsiteX22-4153" fmla="*/ 327 w 544"/>
              <a:gd name="connsiteY22-4154" fmla="*/ 21 h 758"/>
              <a:gd name="connsiteX23-4155" fmla="*/ 338 w 544"/>
              <a:gd name="connsiteY23-4156" fmla="*/ 16 h 758"/>
              <a:gd name="connsiteX24-4157" fmla="*/ 348 w 544"/>
              <a:gd name="connsiteY24-4158" fmla="*/ 16 h 758"/>
              <a:gd name="connsiteX25-4159" fmla="*/ 354 w 544"/>
              <a:gd name="connsiteY25-4160" fmla="*/ 11 h 758"/>
              <a:gd name="connsiteX26-4161" fmla="*/ 364 w 544"/>
              <a:gd name="connsiteY26-4162" fmla="*/ 5 h 758"/>
              <a:gd name="connsiteX27-4163" fmla="*/ 380 w 544"/>
              <a:gd name="connsiteY27-4164" fmla="*/ 0 h 758"/>
              <a:gd name="connsiteX28-4165" fmla="*/ 391 w 544"/>
              <a:gd name="connsiteY28-4166" fmla="*/ 0 h 758"/>
              <a:gd name="connsiteX29-4167" fmla="*/ 406 w 544"/>
              <a:gd name="connsiteY29-4168" fmla="*/ 0 h 758"/>
              <a:gd name="connsiteX30-4169" fmla="*/ 422 w 544"/>
              <a:gd name="connsiteY30-4170" fmla="*/ 5 h 758"/>
              <a:gd name="connsiteX31-4171" fmla="*/ 438 w 544"/>
              <a:gd name="connsiteY31-4172" fmla="*/ 11 h 758"/>
              <a:gd name="connsiteX32-4173" fmla="*/ 449 w 544"/>
              <a:gd name="connsiteY32-4174" fmla="*/ 16 h 758"/>
              <a:gd name="connsiteX33-4175" fmla="*/ 459 w 544"/>
              <a:gd name="connsiteY33-4176" fmla="*/ 21 h 758"/>
              <a:gd name="connsiteX34-4177" fmla="*/ 475 w 544"/>
              <a:gd name="connsiteY34-4178" fmla="*/ 26 h 758"/>
              <a:gd name="connsiteX35-4179" fmla="*/ 486 w 544"/>
              <a:gd name="connsiteY35-4180" fmla="*/ 37 h 758"/>
              <a:gd name="connsiteX36-4181" fmla="*/ 501 w 544"/>
              <a:gd name="connsiteY36-4182" fmla="*/ 42 h 758"/>
              <a:gd name="connsiteX37-4183" fmla="*/ 512 w 544"/>
              <a:gd name="connsiteY37-4184" fmla="*/ 47 h 758"/>
              <a:gd name="connsiteX38-4185" fmla="*/ 523 w 544"/>
              <a:gd name="connsiteY38-4186" fmla="*/ 52 h 758"/>
              <a:gd name="connsiteX39-4187" fmla="*/ 528 w 544"/>
              <a:gd name="connsiteY39-4188" fmla="*/ 58 h 758"/>
              <a:gd name="connsiteX40-4189" fmla="*/ 533 w 544"/>
              <a:gd name="connsiteY40-4190" fmla="*/ 63 h 758"/>
              <a:gd name="connsiteX41-4191" fmla="*/ 538 w 544"/>
              <a:gd name="connsiteY41-4192" fmla="*/ 68 h 758"/>
              <a:gd name="connsiteX42-4193" fmla="*/ 544 w 544"/>
              <a:gd name="connsiteY42-4194" fmla="*/ 68 h 758"/>
              <a:gd name="connsiteX43-4195" fmla="*/ 544 w 544"/>
              <a:gd name="connsiteY43-4196" fmla="*/ 73 h 758"/>
              <a:gd name="connsiteX44-4197" fmla="*/ 538 w 544"/>
              <a:gd name="connsiteY44-4198" fmla="*/ 73 h 758"/>
              <a:gd name="connsiteX45-4199" fmla="*/ 538 w 544"/>
              <a:gd name="connsiteY45-4200" fmla="*/ 79 h 758"/>
              <a:gd name="connsiteX46-4201" fmla="*/ 533 w 544"/>
              <a:gd name="connsiteY46-4202" fmla="*/ 84 h 758"/>
              <a:gd name="connsiteX47-4203" fmla="*/ 528 w 544"/>
              <a:gd name="connsiteY47-4204" fmla="*/ 84 h 758"/>
              <a:gd name="connsiteX48-4205" fmla="*/ 523 w 544"/>
              <a:gd name="connsiteY48-4206" fmla="*/ 89 h 758"/>
              <a:gd name="connsiteX49-4207" fmla="*/ 517 w 544"/>
              <a:gd name="connsiteY49-4208" fmla="*/ 94 h 758"/>
              <a:gd name="connsiteX50-4209" fmla="*/ 512 w 544"/>
              <a:gd name="connsiteY50-4210" fmla="*/ 94 h 758"/>
              <a:gd name="connsiteX51-4211" fmla="*/ 507 w 544"/>
              <a:gd name="connsiteY51-4212" fmla="*/ 99 h 758"/>
              <a:gd name="connsiteX52-4213" fmla="*/ 501 w 544"/>
              <a:gd name="connsiteY52-4214" fmla="*/ 105 h 758"/>
              <a:gd name="connsiteX53-4215" fmla="*/ 496 w 544"/>
              <a:gd name="connsiteY53-4216" fmla="*/ 115 h 758"/>
              <a:gd name="connsiteX54-4217" fmla="*/ 496 w 544"/>
              <a:gd name="connsiteY54-4218" fmla="*/ 126 h 758"/>
              <a:gd name="connsiteX55-4219" fmla="*/ 496 w 544"/>
              <a:gd name="connsiteY55-4220" fmla="*/ 131 h 758"/>
              <a:gd name="connsiteX56-4221" fmla="*/ 496 w 544"/>
              <a:gd name="connsiteY56-4222" fmla="*/ 146 h 758"/>
              <a:gd name="connsiteX57-4223" fmla="*/ 496 w 544"/>
              <a:gd name="connsiteY57-4224" fmla="*/ 157 h 758"/>
              <a:gd name="connsiteX58-4225" fmla="*/ 496 w 544"/>
              <a:gd name="connsiteY58-4226" fmla="*/ 173 h 758"/>
              <a:gd name="connsiteX59-4227" fmla="*/ 496 w 544"/>
              <a:gd name="connsiteY59-4228" fmla="*/ 188 h 758"/>
              <a:gd name="connsiteX60-4229" fmla="*/ 496 w 544"/>
              <a:gd name="connsiteY60-4230" fmla="*/ 204 h 758"/>
              <a:gd name="connsiteX61-4231" fmla="*/ 496 w 544"/>
              <a:gd name="connsiteY61-4232" fmla="*/ 225 h 758"/>
              <a:gd name="connsiteX62-4233" fmla="*/ 496 w 544"/>
              <a:gd name="connsiteY62-4234" fmla="*/ 240 h 758"/>
              <a:gd name="connsiteX63-4235" fmla="*/ 496 w 544"/>
              <a:gd name="connsiteY63-4236" fmla="*/ 261 h 758"/>
              <a:gd name="connsiteX64-4237" fmla="*/ 496 w 544"/>
              <a:gd name="connsiteY64-4238" fmla="*/ 303 h 758"/>
              <a:gd name="connsiteX65-4239" fmla="*/ 496 w 544"/>
              <a:gd name="connsiteY65-4240" fmla="*/ 324 h 758"/>
              <a:gd name="connsiteX66-4241" fmla="*/ 496 w 544"/>
              <a:gd name="connsiteY66-4242" fmla="*/ 350 h 758"/>
              <a:gd name="connsiteX67-4243" fmla="*/ 496 w 544"/>
              <a:gd name="connsiteY67-4244" fmla="*/ 376 h 758"/>
              <a:gd name="connsiteX68-4245" fmla="*/ 496 w 544"/>
              <a:gd name="connsiteY68-4246" fmla="*/ 402 h 758"/>
              <a:gd name="connsiteX69-4247" fmla="*/ 496 w 544"/>
              <a:gd name="connsiteY69-4248" fmla="*/ 429 h 758"/>
              <a:gd name="connsiteX70-4249" fmla="*/ 496 w 544"/>
              <a:gd name="connsiteY70-4250" fmla="*/ 460 h 758"/>
              <a:gd name="connsiteX71-4251" fmla="*/ 496 w 544"/>
              <a:gd name="connsiteY71-4252" fmla="*/ 491 h 758"/>
              <a:gd name="connsiteX72-4253" fmla="*/ 496 w 544"/>
              <a:gd name="connsiteY72-4254" fmla="*/ 523 h 758"/>
              <a:gd name="connsiteX73-4255" fmla="*/ 496 w 544"/>
              <a:gd name="connsiteY73-4256" fmla="*/ 554 h 758"/>
              <a:gd name="connsiteX74-4257" fmla="*/ 496 w 544"/>
              <a:gd name="connsiteY74-4258" fmla="*/ 580 h 758"/>
              <a:gd name="connsiteX75-4259" fmla="*/ 491 w 544"/>
              <a:gd name="connsiteY75-4260" fmla="*/ 606 h 758"/>
              <a:gd name="connsiteX76-4261" fmla="*/ 491 w 544"/>
              <a:gd name="connsiteY76-4262" fmla="*/ 632 h 758"/>
              <a:gd name="connsiteX77-4263" fmla="*/ 486 w 544"/>
              <a:gd name="connsiteY77-4264" fmla="*/ 653 h 758"/>
              <a:gd name="connsiteX78-4265" fmla="*/ 480 w 544"/>
              <a:gd name="connsiteY78-4266" fmla="*/ 669 h 758"/>
              <a:gd name="connsiteX79-4267" fmla="*/ 475 w 544"/>
              <a:gd name="connsiteY79-4268" fmla="*/ 690 h 758"/>
              <a:gd name="connsiteX80-4269" fmla="*/ 470 w 544"/>
              <a:gd name="connsiteY80-4270" fmla="*/ 700 h 758"/>
              <a:gd name="connsiteX81-4271" fmla="*/ 459 w 544"/>
              <a:gd name="connsiteY81-4272" fmla="*/ 716 h 758"/>
              <a:gd name="connsiteX82-4273" fmla="*/ 449 w 544"/>
              <a:gd name="connsiteY82-4274" fmla="*/ 726 h 758"/>
              <a:gd name="connsiteX83-4275" fmla="*/ 443 w 544"/>
              <a:gd name="connsiteY83-4276" fmla="*/ 737 h 758"/>
              <a:gd name="connsiteX84-4277" fmla="*/ 433 w 544"/>
              <a:gd name="connsiteY84-4278" fmla="*/ 742 h 758"/>
              <a:gd name="connsiteX85-4279" fmla="*/ 428 w 544"/>
              <a:gd name="connsiteY85-4280" fmla="*/ 747 h 758"/>
              <a:gd name="connsiteX86-4281" fmla="*/ 417 w 544"/>
              <a:gd name="connsiteY86-4282" fmla="*/ 752 h 758"/>
              <a:gd name="connsiteX87-4283" fmla="*/ 412 w 544"/>
              <a:gd name="connsiteY87-4284" fmla="*/ 752 h 758"/>
              <a:gd name="connsiteX88-4285" fmla="*/ 406 w 544"/>
              <a:gd name="connsiteY88-4286" fmla="*/ 758 h 758"/>
              <a:gd name="connsiteX89-4287" fmla="*/ 396 w 544"/>
              <a:gd name="connsiteY89-4288" fmla="*/ 752 h 758"/>
              <a:gd name="connsiteX90-4289" fmla="*/ 391 w 544"/>
              <a:gd name="connsiteY90-4290" fmla="*/ 752 h 758"/>
              <a:gd name="connsiteX91-4291" fmla="*/ 391 w 544"/>
              <a:gd name="connsiteY91-4292" fmla="*/ 747 h 758"/>
              <a:gd name="connsiteX92-4293" fmla="*/ 385 w 544"/>
              <a:gd name="connsiteY92-4294" fmla="*/ 742 h 758"/>
              <a:gd name="connsiteX93-4295" fmla="*/ 385 w 544"/>
              <a:gd name="connsiteY93-4296" fmla="*/ 737 h 758"/>
              <a:gd name="connsiteX94-4297" fmla="*/ 385 w 544"/>
              <a:gd name="connsiteY94-4298" fmla="*/ 731 h 758"/>
              <a:gd name="connsiteX95-4299" fmla="*/ 385 w 544"/>
              <a:gd name="connsiteY95-4300" fmla="*/ 721 h 758"/>
              <a:gd name="connsiteX96-4301" fmla="*/ 385 w 544"/>
              <a:gd name="connsiteY96-4302" fmla="*/ 711 h 758"/>
              <a:gd name="connsiteX97-4303" fmla="*/ 385 w 544"/>
              <a:gd name="connsiteY97-4304" fmla="*/ 705 h 758"/>
              <a:gd name="connsiteX98-4305" fmla="*/ 385 w 544"/>
              <a:gd name="connsiteY98-4306" fmla="*/ 700 h 758"/>
              <a:gd name="connsiteX99-4307" fmla="*/ 385 w 544"/>
              <a:gd name="connsiteY99-4308" fmla="*/ 695 h 758"/>
              <a:gd name="connsiteX100-4309" fmla="*/ 380 w 544"/>
              <a:gd name="connsiteY100-4310" fmla="*/ 690 h 758"/>
              <a:gd name="connsiteX101-4311" fmla="*/ 375 w 544"/>
              <a:gd name="connsiteY101-4312" fmla="*/ 674 h 758"/>
              <a:gd name="connsiteX102-4313" fmla="*/ 364 w 544"/>
              <a:gd name="connsiteY102-4314" fmla="*/ 658 h 758"/>
              <a:gd name="connsiteX103-4315" fmla="*/ 348 w 544"/>
              <a:gd name="connsiteY103-4316" fmla="*/ 643 h 758"/>
              <a:gd name="connsiteX104-4317" fmla="*/ 332 w 544"/>
              <a:gd name="connsiteY104-4318" fmla="*/ 627 h 758"/>
              <a:gd name="connsiteX105-4319" fmla="*/ 311 w 544"/>
              <a:gd name="connsiteY105-4320" fmla="*/ 611 h 758"/>
              <a:gd name="connsiteX106-4321" fmla="*/ 285 w 544"/>
              <a:gd name="connsiteY106-4322" fmla="*/ 590 h 758"/>
              <a:gd name="connsiteX107-4323" fmla="*/ 306 w 544"/>
              <a:gd name="connsiteY107-4324" fmla="*/ 590 h 758"/>
              <a:gd name="connsiteX108-4325" fmla="*/ 327 w 544"/>
              <a:gd name="connsiteY108-4326" fmla="*/ 596 h 758"/>
              <a:gd name="connsiteX109-4327" fmla="*/ 343 w 544"/>
              <a:gd name="connsiteY109-4328" fmla="*/ 596 h 758"/>
              <a:gd name="connsiteX110-4329" fmla="*/ 359 w 544"/>
              <a:gd name="connsiteY110-4330" fmla="*/ 596 h 758"/>
              <a:gd name="connsiteX111-4331" fmla="*/ 369 w 544"/>
              <a:gd name="connsiteY111-4332" fmla="*/ 590 h 758"/>
              <a:gd name="connsiteX112-4333" fmla="*/ 375 w 544"/>
              <a:gd name="connsiteY112-4334" fmla="*/ 590 h 758"/>
              <a:gd name="connsiteX113-4335" fmla="*/ 380 w 544"/>
              <a:gd name="connsiteY113-4336" fmla="*/ 590 h 758"/>
              <a:gd name="connsiteX114-4337" fmla="*/ 385 w 544"/>
              <a:gd name="connsiteY114-4338" fmla="*/ 585 h 758"/>
              <a:gd name="connsiteX115-4339" fmla="*/ 391 w 544"/>
              <a:gd name="connsiteY115-4340" fmla="*/ 580 h 758"/>
              <a:gd name="connsiteX116-4341" fmla="*/ 391 w 544"/>
              <a:gd name="connsiteY116-4342" fmla="*/ 575 h 758"/>
              <a:gd name="connsiteX117-4343" fmla="*/ 391 w 544"/>
              <a:gd name="connsiteY117-4344" fmla="*/ 564 h 758"/>
              <a:gd name="connsiteX118-4345" fmla="*/ 391 w 544"/>
              <a:gd name="connsiteY118-4346" fmla="*/ 549 h 758"/>
              <a:gd name="connsiteX119-4347" fmla="*/ 396 w 544"/>
              <a:gd name="connsiteY119-4348" fmla="*/ 533 h 758"/>
              <a:gd name="connsiteX120-4349" fmla="*/ 396 w 544"/>
              <a:gd name="connsiteY120-4350" fmla="*/ 512 h 758"/>
              <a:gd name="connsiteX121-4351" fmla="*/ 396 w 544"/>
              <a:gd name="connsiteY121-4352" fmla="*/ 486 h 758"/>
              <a:gd name="connsiteX122-4353" fmla="*/ 401 w 544"/>
              <a:gd name="connsiteY122-4354" fmla="*/ 460 h 758"/>
              <a:gd name="connsiteX123-4355" fmla="*/ 401 w 544"/>
              <a:gd name="connsiteY123-4356" fmla="*/ 434 h 758"/>
              <a:gd name="connsiteX124-4357" fmla="*/ 401 w 544"/>
              <a:gd name="connsiteY124-4358" fmla="*/ 408 h 758"/>
              <a:gd name="connsiteX125-4359" fmla="*/ 401 w 544"/>
              <a:gd name="connsiteY125-4360" fmla="*/ 382 h 758"/>
              <a:gd name="connsiteX126-4361" fmla="*/ 406 w 544"/>
              <a:gd name="connsiteY126-4362" fmla="*/ 355 h 758"/>
              <a:gd name="connsiteX127-4363" fmla="*/ 406 w 544"/>
              <a:gd name="connsiteY127-4364" fmla="*/ 334 h 758"/>
              <a:gd name="connsiteX128-4365" fmla="*/ 406 w 544"/>
              <a:gd name="connsiteY128-4366" fmla="*/ 314 h 758"/>
              <a:gd name="connsiteX129-4367" fmla="*/ 406 w 544"/>
              <a:gd name="connsiteY129-4368" fmla="*/ 293 h 758"/>
              <a:gd name="connsiteX130-4369" fmla="*/ 406 w 544"/>
              <a:gd name="connsiteY130-4370" fmla="*/ 277 h 758"/>
              <a:gd name="connsiteX131-4371" fmla="*/ 406 w 544"/>
              <a:gd name="connsiteY131-4372" fmla="*/ 246 h 758"/>
              <a:gd name="connsiteX132-4373" fmla="*/ 406 w 544"/>
              <a:gd name="connsiteY132-4374" fmla="*/ 214 h 758"/>
              <a:gd name="connsiteX133-4375" fmla="*/ 401 w 544"/>
              <a:gd name="connsiteY133-4376" fmla="*/ 183 h 758"/>
              <a:gd name="connsiteX134-4377" fmla="*/ 401 w 544"/>
              <a:gd name="connsiteY134-4378" fmla="*/ 157 h 758"/>
              <a:gd name="connsiteX135-4379" fmla="*/ 396 w 544"/>
              <a:gd name="connsiteY135-4380" fmla="*/ 146 h 758"/>
              <a:gd name="connsiteX136-4381" fmla="*/ 396 w 544"/>
              <a:gd name="connsiteY136-4382" fmla="*/ 136 h 758"/>
              <a:gd name="connsiteX137-4383" fmla="*/ 391 w 544"/>
              <a:gd name="connsiteY137-4384" fmla="*/ 126 h 758"/>
              <a:gd name="connsiteX138-4385" fmla="*/ 391 w 544"/>
              <a:gd name="connsiteY138-4386" fmla="*/ 115 h 758"/>
              <a:gd name="connsiteX139-4387" fmla="*/ 385 w 544"/>
              <a:gd name="connsiteY139-4388" fmla="*/ 110 h 758"/>
              <a:gd name="connsiteX140-4389" fmla="*/ 385 w 544"/>
              <a:gd name="connsiteY140-4390" fmla="*/ 105 h 758"/>
              <a:gd name="connsiteX141-4391" fmla="*/ 380 w 544"/>
              <a:gd name="connsiteY141-4392" fmla="*/ 94 h 758"/>
              <a:gd name="connsiteX142-4393" fmla="*/ 375 w 544"/>
              <a:gd name="connsiteY142-4394" fmla="*/ 89 h 758"/>
              <a:gd name="connsiteX143-4395" fmla="*/ 369 w 544"/>
              <a:gd name="connsiteY143-4396" fmla="*/ 84 h 758"/>
              <a:gd name="connsiteX144-4397" fmla="*/ 364 w 544"/>
              <a:gd name="connsiteY144-4398" fmla="*/ 84 h 758"/>
              <a:gd name="connsiteX145-4399" fmla="*/ 359 w 544"/>
              <a:gd name="connsiteY145-4400" fmla="*/ 79 h 758"/>
              <a:gd name="connsiteX146-4401" fmla="*/ 348 w 544"/>
              <a:gd name="connsiteY146-4402" fmla="*/ 79 h 758"/>
              <a:gd name="connsiteX147-4403" fmla="*/ 338 w 544"/>
              <a:gd name="connsiteY147-4404" fmla="*/ 79 h 758"/>
              <a:gd name="connsiteX148-4405" fmla="*/ 327 w 544"/>
              <a:gd name="connsiteY148-4406" fmla="*/ 73 h 758"/>
              <a:gd name="connsiteX149-4407" fmla="*/ 311 w 544"/>
              <a:gd name="connsiteY149-4408" fmla="*/ 73 h 758"/>
              <a:gd name="connsiteX150-4409" fmla="*/ 311 w 544"/>
              <a:gd name="connsiteY150-4410" fmla="*/ 73 h 758"/>
              <a:gd name="connsiteX0-4411" fmla="*/ 290 w 523"/>
              <a:gd name="connsiteY0-4412" fmla="*/ 73 h 758"/>
              <a:gd name="connsiteX1-4413" fmla="*/ 275 w 523"/>
              <a:gd name="connsiteY1-4414" fmla="*/ 73 h 758"/>
              <a:gd name="connsiteX2-4415" fmla="*/ 253 w 523"/>
              <a:gd name="connsiteY2-4416" fmla="*/ 79 h 758"/>
              <a:gd name="connsiteX3-4417" fmla="*/ 232 w 523"/>
              <a:gd name="connsiteY3-4418" fmla="*/ 79 h 758"/>
              <a:gd name="connsiteX4-4419" fmla="*/ 206 w 523"/>
              <a:gd name="connsiteY4-4420" fmla="*/ 79 h 758"/>
              <a:gd name="connsiteX5-4421" fmla="*/ 179 w 523"/>
              <a:gd name="connsiteY5-4422" fmla="*/ 84 h 758"/>
              <a:gd name="connsiteX6-4423" fmla="*/ 148 w 523"/>
              <a:gd name="connsiteY6-4424" fmla="*/ 84 h 758"/>
              <a:gd name="connsiteX7-4425" fmla="*/ 111 w 523"/>
              <a:gd name="connsiteY7-4426" fmla="*/ 89 h 758"/>
              <a:gd name="connsiteX8-4427" fmla="*/ 74 w 523"/>
              <a:gd name="connsiteY8-4428" fmla="*/ 94 h 758"/>
              <a:gd name="connsiteX9-4429" fmla="*/ 32 w 523"/>
              <a:gd name="connsiteY9-4430" fmla="*/ 94 h 758"/>
              <a:gd name="connsiteX10-4431" fmla="*/ 0 w 523"/>
              <a:gd name="connsiteY10-4432" fmla="*/ 58 h 758"/>
              <a:gd name="connsiteX11-4433" fmla="*/ 21 w 523"/>
              <a:gd name="connsiteY11-4434" fmla="*/ 58 h 758"/>
              <a:gd name="connsiteX12-4435" fmla="*/ 47 w 523"/>
              <a:gd name="connsiteY12-4436" fmla="*/ 52 h 758"/>
              <a:gd name="connsiteX13-4437" fmla="*/ 74 w 523"/>
              <a:gd name="connsiteY13-4438" fmla="*/ 52 h 758"/>
              <a:gd name="connsiteX14-4439" fmla="*/ 100 w 523"/>
              <a:gd name="connsiteY14-4440" fmla="*/ 47 h 758"/>
              <a:gd name="connsiteX15-4441" fmla="*/ 132 w 523"/>
              <a:gd name="connsiteY15-4442" fmla="*/ 47 h 758"/>
              <a:gd name="connsiteX16-4443" fmla="*/ 190 w 523"/>
              <a:gd name="connsiteY16-4444" fmla="*/ 37 h 758"/>
              <a:gd name="connsiteX17-4445" fmla="*/ 222 w 523"/>
              <a:gd name="connsiteY17-4446" fmla="*/ 37 h 758"/>
              <a:gd name="connsiteX18-4447" fmla="*/ 243 w 523"/>
              <a:gd name="connsiteY18-4448" fmla="*/ 32 h 758"/>
              <a:gd name="connsiteX19-4449" fmla="*/ 269 w 523"/>
              <a:gd name="connsiteY19-4450" fmla="*/ 26 h 758"/>
              <a:gd name="connsiteX20-4451" fmla="*/ 290 w 523"/>
              <a:gd name="connsiteY20-4452" fmla="*/ 26 h 758"/>
              <a:gd name="connsiteX21-4453" fmla="*/ 306 w 523"/>
              <a:gd name="connsiteY21-4454" fmla="*/ 21 h 758"/>
              <a:gd name="connsiteX22-4455" fmla="*/ 317 w 523"/>
              <a:gd name="connsiteY22-4456" fmla="*/ 16 h 758"/>
              <a:gd name="connsiteX23-4457" fmla="*/ 327 w 523"/>
              <a:gd name="connsiteY23-4458" fmla="*/ 16 h 758"/>
              <a:gd name="connsiteX24-4459" fmla="*/ 333 w 523"/>
              <a:gd name="connsiteY24-4460" fmla="*/ 11 h 758"/>
              <a:gd name="connsiteX25-4461" fmla="*/ 343 w 523"/>
              <a:gd name="connsiteY25-4462" fmla="*/ 5 h 758"/>
              <a:gd name="connsiteX26-4463" fmla="*/ 359 w 523"/>
              <a:gd name="connsiteY26-4464" fmla="*/ 0 h 758"/>
              <a:gd name="connsiteX27-4465" fmla="*/ 370 w 523"/>
              <a:gd name="connsiteY27-4466" fmla="*/ 0 h 758"/>
              <a:gd name="connsiteX28-4467" fmla="*/ 385 w 523"/>
              <a:gd name="connsiteY28-4468" fmla="*/ 0 h 758"/>
              <a:gd name="connsiteX29-4469" fmla="*/ 401 w 523"/>
              <a:gd name="connsiteY29-4470" fmla="*/ 5 h 758"/>
              <a:gd name="connsiteX30-4471" fmla="*/ 417 w 523"/>
              <a:gd name="connsiteY30-4472" fmla="*/ 11 h 758"/>
              <a:gd name="connsiteX31-4473" fmla="*/ 428 w 523"/>
              <a:gd name="connsiteY31-4474" fmla="*/ 16 h 758"/>
              <a:gd name="connsiteX32-4475" fmla="*/ 438 w 523"/>
              <a:gd name="connsiteY32-4476" fmla="*/ 21 h 758"/>
              <a:gd name="connsiteX33-4477" fmla="*/ 454 w 523"/>
              <a:gd name="connsiteY33-4478" fmla="*/ 26 h 758"/>
              <a:gd name="connsiteX34-4479" fmla="*/ 465 w 523"/>
              <a:gd name="connsiteY34-4480" fmla="*/ 37 h 758"/>
              <a:gd name="connsiteX35-4481" fmla="*/ 480 w 523"/>
              <a:gd name="connsiteY35-4482" fmla="*/ 42 h 758"/>
              <a:gd name="connsiteX36-4483" fmla="*/ 491 w 523"/>
              <a:gd name="connsiteY36-4484" fmla="*/ 47 h 758"/>
              <a:gd name="connsiteX37-4485" fmla="*/ 502 w 523"/>
              <a:gd name="connsiteY37-4486" fmla="*/ 52 h 758"/>
              <a:gd name="connsiteX38-4487" fmla="*/ 507 w 523"/>
              <a:gd name="connsiteY38-4488" fmla="*/ 58 h 758"/>
              <a:gd name="connsiteX39-4489" fmla="*/ 512 w 523"/>
              <a:gd name="connsiteY39-4490" fmla="*/ 63 h 758"/>
              <a:gd name="connsiteX40-4491" fmla="*/ 517 w 523"/>
              <a:gd name="connsiteY40-4492" fmla="*/ 68 h 758"/>
              <a:gd name="connsiteX41-4493" fmla="*/ 523 w 523"/>
              <a:gd name="connsiteY41-4494" fmla="*/ 68 h 758"/>
              <a:gd name="connsiteX42-4495" fmla="*/ 523 w 523"/>
              <a:gd name="connsiteY42-4496" fmla="*/ 73 h 758"/>
              <a:gd name="connsiteX43-4497" fmla="*/ 517 w 523"/>
              <a:gd name="connsiteY43-4498" fmla="*/ 73 h 758"/>
              <a:gd name="connsiteX44-4499" fmla="*/ 517 w 523"/>
              <a:gd name="connsiteY44-4500" fmla="*/ 79 h 758"/>
              <a:gd name="connsiteX45-4501" fmla="*/ 512 w 523"/>
              <a:gd name="connsiteY45-4502" fmla="*/ 84 h 758"/>
              <a:gd name="connsiteX46-4503" fmla="*/ 507 w 523"/>
              <a:gd name="connsiteY46-4504" fmla="*/ 84 h 758"/>
              <a:gd name="connsiteX47-4505" fmla="*/ 502 w 523"/>
              <a:gd name="connsiteY47-4506" fmla="*/ 89 h 758"/>
              <a:gd name="connsiteX48-4507" fmla="*/ 496 w 523"/>
              <a:gd name="connsiteY48-4508" fmla="*/ 94 h 758"/>
              <a:gd name="connsiteX49-4509" fmla="*/ 491 w 523"/>
              <a:gd name="connsiteY49-4510" fmla="*/ 94 h 758"/>
              <a:gd name="connsiteX50-4511" fmla="*/ 486 w 523"/>
              <a:gd name="connsiteY50-4512" fmla="*/ 99 h 758"/>
              <a:gd name="connsiteX51-4513" fmla="*/ 480 w 523"/>
              <a:gd name="connsiteY51-4514" fmla="*/ 105 h 758"/>
              <a:gd name="connsiteX52-4515" fmla="*/ 475 w 523"/>
              <a:gd name="connsiteY52-4516" fmla="*/ 115 h 758"/>
              <a:gd name="connsiteX53-4517" fmla="*/ 475 w 523"/>
              <a:gd name="connsiteY53-4518" fmla="*/ 126 h 758"/>
              <a:gd name="connsiteX54-4519" fmla="*/ 475 w 523"/>
              <a:gd name="connsiteY54-4520" fmla="*/ 131 h 758"/>
              <a:gd name="connsiteX55-4521" fmla="*/ 475 w 523"/>
              <a:gd name="connsiteY55-4522" fmla="*/ 146 h 758"/>
              <a:gd name="connsiteX56-4523" fmla="*/ 475 w 523"/>
              <a:gd name="connsiteY56-4524" fmla="*/ 157 h 758"/>
              <a:gd name="connsiteX57-4525" fmla="*/ 475 w 523"/>
              <a:gd name="connsiteY57-4526" fmla="*/ 173 h 758"/>
              <a:gd name="connsiteX58-4527" fmla="*/ 475 w 523"/>
              <a:gd name="connsiteY58-4528" fmla="*/ 188 h 758"/>
              <a:gd name="connsiteX59-4529" fmla="*/ 475 w 523"/>
              <a:gd name="connsiteY59-4530" fmla="*/ 204 h 758"/>
              <a:gd name="connsiteX60-4531" fmla="*/ 475 w 523"/>
              <a:gd name="connsiteY60-4532" fmla="*/ 225 h 758"/>
              <a:gd name="connsiteX61-4533" fmla="*/ 475 w 523"/>
              <a:gd name="connsiteY61-4534" fmla="*/ 240 h 758"/>
              <a:gd name="connsiteX62-4535" fmla="*/ 475 w 523"/>
              <a:gd name="connsiteY62-4536" fmla="*/ 261 h 758"/>
              <a:gd name="connsiteX63-4537" fmla="*/ 475 w 523"/>
              <a:gd name="connsiteY63-4538" fmla="*/ 303 h 758"/>
              <a:gd name="connsiteX64-4539" fmla="*/ 475 w 523"/>
              <a:gd name="connsiteY64-4540" fmla="*/ 324 h 758"/>
              <a:gd name="connsiteX65-4541" fmla="*/ 475 w 523"/>
              <a:gd name="connsiteY65-4542" fmla="*/ 350 h 758"/>
              <a:gd name="connsiteX66-4543" fmla="*/ 475 w 523"/>
              <a:gd name="connsiteY66-4544" fmla="*/ 376 h 758"/>
              <a:gd name="connsiteX67-4545" fmla="*/ 475 w 523"/>
              <a:gd name="connsiteY67-4546" fmla="*/ 402 h 758"/>
              <a:gd name="connsiteX68-4547" fmla="*/ 475 w 523"/>
              <a:gd name="connsiteY68-4548" fmla="*/ 429 h 758"/>
              <a:gd name="connsiteX69-4549" fmla="*/ 475 w 523"/>
              <a:gd name="connsiteY69-4550" fmla="*/ 460 h 758"/>
              <a:gd name="connsiteX70-4551" fmla="*/ 475 w 523"/>
              <a:gd name="connsiteY70-4552" fmla="*/ 491 h 758"/>
              <a:gd name="connsiteX71-4553" fmla="*/ 475 w 523"/>
              <a:gd name="connsiteY71-4554" fmla="*/ 523 h 758"/>
              <a:gd name="connsiteX72-4555" fmla="*/ 475 w 523"/>
              <a:gd name="connsiteY72-4556" fmla="*/ 554 h 758"/>
              <a:gd name="connsiteX73-4557" fmla="*/ 475 w 523"/>
              <a:gd name="connsiteY73-4558" fmla="*/ 580 h 758"/>
              <a:gd name="connsiteX74-4559" fmla="*/ 470 w 523"/>
              <a:gd name="connsiteY74-4560" fmla="*/ 606 h 758"/>
              <a:gd name="connsiteX75-4561" fmla="*/ 470 w 523"/>
              <a:gd name="connsiteY75-4562" fmla="*/ 632 h 758"/>
              <a:gd name="connsiteX76-4563" fmla="*/ 465 w 523"/>
              <a:gd name="connsiteY76-4564" fmla="*/ 653 h 758"/>
              <a:gd name="connsiteX77-4565" fmla="*/ 459 w 523"/>
              <a:gd name="connsiteY77-4566" fmla="*/ 669 h 758"/>
              <a:gd name="connsiteX78-4567" fmla="*/ 454 w 523"/>
              <a:gd name="connsiteY78-4568" fmla="*/ 690 h 758"/>
              <a:gd name="connsiteX79-4569" fmla="*/ 449 w 523"/>
              <a:gd name="connsiteY79-4570" fmla="*/ 700 h 758"/>
              <a:gd name="connsiteX80-4571" fmla="*/ 438 w 523"/>
              <a:gd name="connsiteY80-4572" fmla="*/ 716 h 758"/>
              <a:gd name="connsiteX81-4573" fmla="*/ 428 w 523"/>
              <a:gd name="connsiteY81-4574" fmla="*/ 726 h 758"/>
              <a:gd name="connsiteX82-4575" fmla="*/ 422 w 523"/>
              <a:gd name="connsiteY82-4576" fmla="*/ 737 h 758"/>
              <a:gd name="connsiteX83-4577" fmla="*/ 412 w 523"/>
              <a:gd name="connsiteY83-4578" fmla="*/ 742 h 758"/>
              <a:gd name="connsiteX84-4579" fmla="*/ 407 w 523"/>
              <a:gd name="connsiteY84-4580" fmla="*/ 747 h 758"/>
              <a:gd name="connsiteX85-4581" fmla="*/ 396 w 523"/>
              <a:gd name="connsiteY85-4582" fmla="*/ 752 h 758"/>
              <a:gd name="connsiteX86-4583" fmla="*/ 391 w 523"/>
              <a:gd name="connsiteY86-4584" fmla="*/ 752 h 758"/>
              <a:gd name="connsiteX87-4585" fmla="*/ 385 w 523"/>
              <a:gd name="connsiteY87-4586" fmla="*/ 758 h 758"/>
              <a:gd name="connsiteX88-4587" fmla="*/ 375 w 523"/>
              <a:gd name="connsiteY88-4588" fmla="*/ 752 h 758"/>
              <a:gd name="connsiteX89-4589" fmla="*/ 370 w 523"/>
              <a:gd name="connsiteY89-4590" fmla="*/ 752 h 758"/>
              <a:gd name="connsiteX90-4591" fmla="*/ 370 w 523"/>
              <a:gd name="connsiteY90-4592" fmla="*/ 747 h 758"/>
              <a:gd name="connsiteX91-4593" fmla="*/ 364 w 523"/>
              <a:gd name="connsiteY91-4594" fmla="*/ 742 h 758"/>
              <a:gd name="connsiteX92-4595" fmla="*/ 364 w 523"/>
              <a:gd name="connsiteY92-4596" fmla="*/ 737 h 758"/>
              <a:gd name="connsiteX93-4597" fmla="*/ 364 w 523"/>
              <a:gd name="connsiteY93-4598" fmla="*/ 731 h 758"/>
              <a:gd name="connsiteX94-4599" fmla="*/ 364 w 523"/>
              <a:gd name="connsiteY94-4600" fmla="*/ 721 h 758"/>
              <a:gd name="connsiteX95-4601" fmla="*/ 364 w 523"/>
              <a:gd name="connsiteY95-4602" fmla="*/ 711 h 758"/>
              <a:gd name="connsiteX96-4603" fmla="*/ 364 w 523"/>
              <a:gd name="connsiteY96-4604" fmla="*/ 705 h 758"/>
              <a:gd name="connsiteX97-4605" fmla="*/ 364 w 523"/>
              <a:gd name="connsiteY97-4606" fmla="*/ 700 h 758"/>
              <a:gd name="connsiteX98-4607" fmla="*/ 364 w 523"/>
              <a:gd name="connsiteY98-4608" fmla="*/ 695 h 758"/>
              <a:gd name="connsiteX99-4609" fmla="*/ 359 w 523"/>
              <a:gd name="connsiteY99-4610" fmla="*/ 690 h 758"/>
              <a:gd name="connsiteX100-4611" fmla="*/ 354 w 523"/>
              <a:gd name="connsiteY100-4612" fmla="*/ 674 h 758"/>
              <a:gd name="connsiteX101-4613" fmla="*/ 343 w 523"/>
              <a:gd name="connsiteY101-4614" fmla="*/ 658 h 758"/>
              <a:gd name="connsiteX102-4615" fmla="*/ 327 w 523"/>
              <a:gd name="connsiteY102-4616" fmla="*/ 643 h 758"/>
              <a:gd name="connsiteX103-4617" fmla="*/ 311 w 523"/>
              <a:gd name="connsiteY103-4618" fmla="*/ 627 h 758"/>
              <a:gd name="connsiteX104-4619" fmla="*/ 290 w 523"/>
              <a:gd name="connsiteY104-4620" fmla="*/ 611 h 758"/>
              <a:gd name="connsiteX105-4621" fmla="*/ 264 w 523"/>
              <a:gd name="connsiteY105-4622" fmla="*/ 590 h 758"/>
              <a:gd name="connsiteX106-4623" fmla="*/ 285 w 523"/>
              <a:gd name="connsiteY106-4624" fmla="*/ 590 h 758"/>
              <a:gd name="connsiteX107-4625" fmla="*/ 306 w 523"/>
              <a:gd name="connsiteY107-4626" fmla="*/ 596 h 758"/>
              <a:gd name="connsiteX108-4627" fmla="*/ 322 w 523"/>
              <a:gd name="connsiteY108-4628" fmla="*/ 596 h 758"/>
              <a:gd name="connsiteX109-4629" fmla="*/ 338 w 523"/>
              <a:gd name="connsiteY109-4630" fmla="*/ 596 h 758"/>
              <a:gd name="connsiteX110-4631" fmla="*/ 348 w 523"/>
              <a:gd name="connsiteY110-4632" fmla="*/ 590 h 758"/>
              <a:gd name="connsiteX111-4633" fmla="*/ 354 w 523"/>
              <a:gd name="connsiteY111-4634" fmla="*/ 590 h 758"/>
              <a:gd name="connsiteX112-4635" fmla="*/ 359 w 523"/>
              <a:gd name="connsiteY112-4636" fmla="*/ 590 h 758"/>
              <a:gd name="connsiteX113-4637" fmla="*/ 364 w 523"/>
              <a:gd name="connsiteY113-4638" fmla="*/ 585 h 758"/>
              <a:gd name="connsiteX114-4639" fmla="*/ 370 w 523"/>
              <a:gd name="connsiteY114-4640" fmla="*/ 580 h 758"/>
              <a:gd name="connsiteX115-4641" fmla="*/ 370 w 523"/>
              <a:gd name="connsiteY115-4642" fmla="*/ 575 h 758"/>
              <a:gd name="connsiteX116-4643" fmla="*/ 370 w 523"/>
              <a:gd name="connsiteY116-4644" fmla="*/ 564 h 758"/>
              <a:gd name="connsiteX117-4645" fmla="*/ 370 w 523"/>
              <a:gd name="connsiteY117-4646" fmla="*/ 549 h 758"/>
              <a:gd name="connsiteX118-4647" fmla="*/ 375 w 523"/>
              <a:gd name="connsiteY118-4648" fmla="*/ 533 h 758"/>
              <a:gd name="connsiteX119-4649" fmla="*/ 375 w 523"/>
              <a:gd name="connsiteY119-4650" fmla="*/ 512 h 758"/>
              <a:gd name="connsiteX120-4651" fmla="*/ 375 w 523"/>
              <a:gd name="connsiteY120-4652" fmla="*/ 486 h 758"/>
              <a:gd name="connsiteX121-4653" fmla="*/ 380 w 523"/>
              <a:gd name="connsiteY121-4654" fmla="*/ 460 h 758"/>
              <a:gd name="connsiteX122-4655" fmla="*/ 380 w 523"/>
              <a:gd name="connsiteY122-4656" fmla="*/ 434 h 758"/>
              <a:gd name="connsiteX123-4657" fmla="*/ 380 w 523"/>
              <a:gd name="connsiteY123-4658" fmla="*/ 408 h 758"/>
              <a:gd name="connsiteX124-4659" fmla="*/ 380 w 523"/>
              <a:gd name="connsiteY124-4660" fmla="*/ 382 h 758"/>
              <a:gd name="connsiteX125-4661" fmla="*/ 385 w 523"/>
              <a:gd name="connsiteY125-4662" fmla="*/ 355 h 758"/>
              <a:gd name="connsiteX126-4663" fmla="*/ 385 w 523"/>
              <a:gd name="connsiteY126-4664" fmla="*/ 334 h 758"/>
              <a:gd name="connsiteX127-4665" fmla="*/ 385 w 523"/>
              <a:gd name="connsiteY127-4666" fmla="*/ 314 h 758"/>
              <a:gd name="connsiteX128-4667" fmla="*/ 385 w 523"/>
              <a:gd name="connsiteY128-4668" fmla="*/ 293 h 758"/>
              <a:gd name="connsiteX129-4669" fmla="*/ 385 w 523"/>
              <a:gd name="connsiteY129-4670" fmla="*/ 277 h 758"/>
              <a:gd name="connsiteX130-4671" fmla="*/ 385 w 523"/>
              <a:gd name="connsiteY130-4672" fmla="*/ 246 h 758"/>
              <a:gd name="connsiteX131-4673" fmla="*/ 385 w 523"/>
              <a:gd name="connsiteY131-4674" fmla="*/ 214 h 758"/>
              <a:gd name="connsiteX132-4675" fmla="*/ 380 w 523"/>
              <a:gd name="connsiteY132-4676" fmla="*/ 183 h 758"/>
              <a:gd name="connsiteX133-4677" fmla="*/ 380 w 523"/>
              <a:gd name="connsiteY133-4678" fmla="*/ 157 h 758"/>
              <a:gd name="connsiteX134-4679" fmla="*/ 375 w 523"/>
              <a:gd name="connsiteY134-4680" fmla="*/ 146 h 758"/>
              <a:gd name="connsiteX135-4681" fmla="*/ 375 w 523"/>
              <a:gd name="connsiteY135-4682" fmla="*/ 136 h 758"/>
              <a:gd name="connsiteX136-4683" fmla="*/ 370 w 523"/>
              <a:gd name="connsiteY136-4684" fmla="*/ 126 h 758"/>
              <a:gd name="connsiteX137-4685" fmla="*/ 370 w 523"/>
              <a:gd name="connsiteY137-4686" fmla="*/ 115 h 758"/>
              <a:gd name="connsiteX138-4687" fmla="*/ 364 w 523"/>
              <a:gd name="connsiteY138-4688" fmla="*/ 110 h 758"/>
              <a:gd name="connsiteX139-4689" fmla="*/ 364 w 523"/>
              <a:gd name="connsiteY139-4690" fmla="*/ 105 h 758"/>
              <a:gd name="connsiteX140-4691" fmla="*/ 359 w 523"/>
              <a:gd name="connsiteY140-4692" fmla="*/ 94 h 758"/>
              <a:gd name="connsiteX141-4693" fmla="*/ 354 w 523"/>
              <a:gd name="connsiteY141-4694" fmla="*/ 89 h 758"/>
              <a:gd name="connsiteX142-4695" fmla="*/ 348 w 523"/>
              <a:gd name="connsiteY142-4696" fmla="*/ 84 h 758"/>
              <a:gd name="connsiteX143-4697" fmla="*/ 343 w 523"/>
              <a:gd name="connsiteY143-4698" fmla="*/ 84 h 758"/>
              <a:gd name="connsiteX144-4699" fmla="*/ 338 w 523"/>
              <a:gd name="connsiteY144-4700" fmla="*/ 79 h 758"/>
              <a:gd name="connsiteX145-4701" fmla="*/ 327 w 523"/>
              <a:gd name="connsiteY145-4702" fmla="*/ 79 h 758"/>
              <a:gd name="connsiteX146-4703" fmla="*/ 317 w 523"/>
              <a:gd name="connsiteY146-4704" fmla="*/ 79 h 758"/>
              <a:gd name="connsiteX147-4705" fmla="*/ 306 w 523"/>
              <a:gd name="connsiteY147-4706" fmla="*/ 73 h 758"/>
              <a:gd name="connsiteX148-4707" fmla="*/ 290 w 523"/>
              <a:gd name="connsiteY148-4708" fmla="*/ 73 h 758"/>
              <a:gd name="connsiteX149-4709" fmla="*/ 290 w 523"/>
              <a:gd name="connsiteY149-4710" fmla="*/ 73 h 758"/>
              <a:gd name="connsiteX0-4711" fmla="*/ 271 w 504"/>
              <a:gd name="connsiteY0-4712" fmla="*/ 73 h 758"/>
              <a:gd name="connsiteX1-4713" fmla="*/ 256 w 504"/>
              <a:gd name="connsiteY1-4714" fmla="*/ 73 h 758"/>
              <a:gd name="connsiteX2-4715" fmla="*/ 234 w 504"/>
              <a:gd name="connsiteY2-4716" fmla="*/ 79 h 758"/>
              <a:gd name="connsiteX3-4717" fmla="*/ 213 w 504"/>
              <a:gd name="connsiteY3-4718" fmla="*/ 79 h 758"/>
              <a:gd name="connsiteX4-4719" fmla="*/ 187 w 504"/>
              <a:gd name="connsiteY4-4720" fmla="*/ 79 h 758"/>
              <a:gd name="connsiteX5-4721" fmla="*/ 160 w 504"/>
              <a:gd name="connsiteY5-4722" fmla="*/ 84 h 758"/>
              <a:gd name="connsiteX6-4723" fmla="*/ 129 w 504"/>
              <a:gd name="connsiteY6-4724" fmla="*/ 84 h 758"/>
              <a:gd name="connsiteX7-4725" fmla="*/ 92 w 504"/>
              <a:gd name="connsiteY7-4726" fmla="*/ 89 h 758"/>
              <a:gd name="connsiteX8-4727" fmla="*/ 55 w 504"/>
              <a:gd name="connsiteY8-4728" fmla="*/ 94 h 758"/>
              <a:gd name="connsiteX9-4729" fmla="*/ 13 w 504"/>
              <a:gd name="connsiteY9-4730" fmla="*/ 94 h 758"/>
              <a:gd name="connsiteX10-4731" fmla="*/ 2 w 504"/>
              <a:gd name="connsiteY10-4732" fmla="*/ 58 h 758"/>
              <a:gd name="connsiteX11-4733" fmla="*/ 28 w 504"/>
              <a:gd name="connsiteY11-4734" fmla="*/ 52 h 758"/>
              <a:gd name="connsiteX12-4735" fmla="*/ 55 w 504"/>
              <a:gd name="connsiteY12-4736" fmla="*/ 52 h 758"/>
              <a:gd name="connsiteX13-4737" fmla="*/ 81 w 504"/>
              <a:gd name="connsiteY13-4738" fmla="*/ 47 h 758"/>
              <a:gd name="connsiteX14-4739" fmla="*/ 113 w 504"/>
              <a:gd name="connsiteY14-4740" fmla="*/ 47 h 758"/>
              <a:gd name="connsiteX15-4741" fmla="*/ 171 w 504"/>
              <a:gd name="connsiteY15-4742" fmla="*/ 37 h 758"/>
              <a:gd name="connsiteX16-4743" fmla="*/ 203 w 504"/>
              <a:gd name="connsiteY16-4744" fmla="*/ 37 h 758"/>
              <a:gd name="connsiteX17-4745" fmla="*/ 224 w 504"/>
              <a:gd name="connsiteY17-4746" fmla="*/ 32 h 758"/>
              <a:gd name="connsiteX18-4747" fmla="*/ 250 w 504"/>
              <a:gd name="connsiteY18-4748" fmla="*/ 26 h 758"/>
              <a:gd name="connsiteX19-4749" fmla="*/ 271 w 504"/>
              <a:gd name="connsiteY19-4750" fmla="*/ 26 h 758"/>
              <a:gd name="connsiteX20-4751" fmla="*/ 287 w 504"/>
              <a:gd name="connsiteY20-4752" fmla="*/ 21 h 758"/>
              <a:gd name="connsiteX21-4753" fmla="*/ 298 w 504"/>
              <a:gd name="connsiteY21-4754" fmla="*/ 16 h 758"/>
              <a:gd name="connsiteX22-4755" fmla="*/ 308 w 504"/>
              <a:gd name="connsiteY22-4756" fmla="*/ 16 h 758"/>
              <a:gd name="connsiteX23-4757" fmla="*/ 314 w 504"/>
              <a:gd name="connsiteY23-4758" fmla="*/ 11 h 758"/>
              <a:gd name="connsiteX24-4759" fmla="*/ 324 w 504"/>
              <a:gd name="connsiteY24-4760" fmla="*/ 5 h 758"/>
              <a:gd name="connsiteX25-4761" fmla="*/ 340 w 504"/>
              <a:gd name="connsiteY25-4762" fmla="*/ 0 h 758"/>
              <a:gd name="connsiteX26-4763" fmla="*/ 351 w 504"/>
              <a:gd name="connsiteY26-4764" fmla="*/ 0 h 758"/>
              <a:gd name="connsiteX27-4765" fmla="*/ 366 w 504"/>
              <a:gd name="connsiteY27-4766" fmla="*/ 0 h 758"/>
              <a:gd name="connsiteX28-4767" fmla="*/ 382 w 504"/>
              <a:gd name="connsiteY28-4768" fmla="*/ 5 h 758"/>
              <a:gd name="connsiteX29-4769" fmla="*/ 398 w 504"/>
              <a:gd name="connsiteY29-4770" fmla="*/ 11 h 758"/>
              <a:gd name="connsiteX30-4771" fmla="*/ 409 w 504"/>
              <a:gd name="connsiteY30-4772" fmla="*/ 16 h 758"/>
              <a:gd name="connsiteX31-4773" fmla="*/ 419 w 504"/>
              <a:gd name="connsiteY31-4774" fmla="*/ 21 h 758"/>
              <a:gd name="connsiteX32-4775" fmla="*/ 435 w 504"/>
              <a:gd name="connsiteY32-4776" fmla="*/ 26 h 758"/>
              <a:gd name="connsiteX33-4777" fmla="*/ 446 w 504"/>
              <a:gd name="connsiteY33-4778" fmla="*/ 37 h 758"/>
              <a:gd name="connsiteX34-4779" fmla="*/ 461 w 504"/>
              <a:gd name="connsiteY34-4780" fmla="*/ 42 h 758"/>
              <a:gd name="connsiteX35-4781" fmla="*/ 472 w 504"/>
              <a:gd name="connsiteY35-4782" fmla="*/ 47 h 758"/>
              <a:gd name="connsiteX36-4783" fmla="*/ 483 w 504"/>
              <a:gd name="connsiteY36-4784" fmla="*/ 52 h 758"/>
              <a:gd name="connsiteX37-4785" fmla="*/ 488 w 504"/>
              <a:gd name="connsiteY37-4786" fmla="*/ 58 h 758"/>
              <a:gd name="connsiteX38-4787" fmla="*/ 493 w 504"/>
              <a:gd name="connsiteY38-4788" fmla="*/ 63 h 758"/>
              <a:gd name="connsiteX39-4789" fmla="*/ 498 w 504"/>
              <a:gd name="connsiteY39-4790" fmla="*/ 68 h 758"/>
              <a:gd name="connsiteX40-4791" fmla="*/ 504 w 504"/>
              <a:gd name="connsiteY40-4792" fmla="*/ 68 h 758"/>
              <a:gd name="connsiteX41-4793" fmla="*/ 504 w 504"/>
              <a:gd name="connsiteY41-4794" fmla="*/ 73 h 758"/>
              <a:gd name="connsiteX42-4795" fmla="*/ 498 w 504"/>
              <a:gd name="connsiteY42-4796" fmla="*/ 73 h 758"/>
              <a:gd name="connsiteX43-4797" fmla="*/ 498 w 504"/>
              <a:gd name="connsiteY43-4798" fmla="*/ 79 h 758"/>
              <a:gd name="connsiteX44-4799" fmla="*/ 493 w 504"/>
              <a:gd name="connsiteY44-4800" fmla="*/ 84 h 758"/>
              <a:gd name="connsiteX45-4801" fmla="*/ 488 w 504"/>
              <a:gd name="connsiteY45-4802" fmla="*/ 84 h 758"/>
              <a:gd name="connsiteX46-4803" fmla="*/ 483 w 504"/>
              <a:gd name="connsiteY46-4804" fmla="*/ 89 h 758"/>
              <a:gd name="connsiteX47-4805" fmla="*/ 477 w 504"/>
              <a:gd name="connsiteY47-4806" fmla="*/ 94 h 758"/>
              <a:gd name="connsiteX48-4807" fmla="*/ 472 w 504"/>
              <a:gd name="connsiteY48-4808" fmla="*/ 94 h 758"/>
              <a:gd name="connsiteX49-4809" fmla="*/ 467 w 504"/>
              <a:gd name="connsiteY49-4810" fmla="*/ 99 h 758"/>
              <a:gd name="connsiteX50-4811" fmla="*/ 461 w 504"/>
              <a:gd name="connsiteY50-4812" fmla="*/ 105 h 758"/>
              <a:gd name="connsiteX51-4813" fmla="*/ 456 w 504"/>
              <a:gd name="connsiteY51-4814" fmla="*/ 115 h 758"/>
              <a:gd name="connsiteX52-4815" fmla="*/ 456 w 504"/>
              <a:gd name="connsiteY52-4816" fmla="*/ 126 h 758"/>
              <a:gd name="connsiteX53-4817" fmla="*/ 456 w 504"/>
              <a:gd name="connsiteY53-4818" fmla="*/ 131 h 758"/>
              <a:gd name="connsiteX54-4819" fmla="*/ 456 w 504"/>
              <a:gd name="connsiteY54-4820" fmla="*/ 146 h 758"/>
              <a:gd name="connsiteX55-4821" fmla="*/ 456 w 504"/>
              <a:gd name="connsiteY55-4822" fmla="*/ 157 h 758"/>
              <a:gd name="connsiteX56-4823" fmla="*/ 456 w 504"/>
              <a:gd name="connsiteY56-4824" fmla="*/ 173 h 758"/>
              <a:gd name="connsiteX57-4825" fmla="*/ 456 w 504"/>
              <a:gd name="connsiteY57-4826" fmla="*/ 188 h 758"/>
              <a:gd name="connsiteX58-4827" fmla="*/ 456 w 504"/>
              <a:gd name="connsiteY58-4828" fmla="*/ 204 h 758"/>
              <a:gd name="connsiteX59-4829" fmla="*/ 456 w 504"/>
              <a:gd name="connsiteY59-4830" fmla="*/ 225 h 758"/>
              <a:gd name="connsiteX60-4831" fmla="*/ 456 w 504"/>
              <a:gd name="connsiteY60-4832" fmla="*/ 240 h 758"/>
              <a:gd name="connsiteX61-4833" fmla="*/ 456 w 504"/>
              <a:gd name="connsiteY61-4834" fmla="*/ 261 h 758"/>
              <a:gd name="connsiteX62-4835" fmla="*/ 456 w 504"/>
              <a:gd name="connsiteY62-4836" fmla="*/ 303 h 758"/>
              <a:gd name="connsiteX63-4837" fmla="*/ 456 w 504"/>
              <a:gd name="connsiteY63-4838" fmla="*/ 324 h 758"/>
              <a:gd name="connsiteX64-4839" fmla="*/ 456 w 504"/>
              <a:gd name="connsiteY64-4840" fmla="*/ 350 h 758"/>
              <a:gd name="connsiteX65-4841" fmla="*/ 456 w 504"/>
              <a:gd name="connsiteY65-4842" fmla="*/ 376 h 758"/>
              <a:gd name="connsiteX66-4843" fmla="*/ 456 w 504"/>
              <a:gd name="connsiteY66-4844" fmla="*/ 402 h 758"/>
              <a:gd name="connsiteX67-4845" fmla="*/ 456 w 504"/>
              <a:gd name="connsiteY67-4846" fmla="*/ 429 h 758"/>
              <a:gd name="connsiteX68-4847" fmla="*/ 456 w 504"/>
              <a:gd name="connsiteY68-4848" fmla="*/ 460 h 758"/>
              <a:gd name="connsiteX69-4849" fmla="*/ 456 w 504"/>
              <a:gd name="connsiteY69-4850" fmla="*/ 491 h 758"/>
              <a:gd name="connsiteX70-4851" fmla="*/ 456 w 504"/>
              <a:gd name="connsiteY70-4852" fmla="*/ 523 h 758"/>
              <a:gd name="connsiteX71-4853" fmla="*/ 456 w 504"/>
              <a:gd name="connsiteY71-4854" fmla="*/ 554 h 758"/>
              <a:gd name="connsiteX72-4855" fmla="*/ 456 w 504"/>
              <a:gd name="connsiteY72-4856" fmla="*/ 580 h 758"/>
              <a:gd name="connsiteX73-4857" fmla="*/ 451 w 504"/>
              <a:gd name="connsiteY73-4858" fmla="*/ 606 h 758"/>
              <a:gd name="connsiteX74-4859" fmla="*/ 451 w 504"/>
              <a:gd name="connsiteY74-4860" fmla="*/ 632 h 758"/>
              <a:gd name="connsiteX75-4861" fmla="*/ 446 w 504"/>
              <a:gd name="connsiteY75-4862" fmla="*/ 653 h 758"/>
              <a:gd name="connsiteX76-4863" fmla="*/ 440 w 504"/>
              <a:gd name="connsiteY76-4864" fmla="*/ 669 h 758"/>
              <a:gd name="connsiteX77-4865" fmla="*/ 435 w 504"/>
              <a:gd name="connsiteY77-4866" fmla="*/ 690 h 758"/>
              <a:gd name="connsiteX78-4867" fmla="*/ 430 w 504"/>
              <a:gd name="connsiteY78-4868" fmla="*/ 700 h 758"/>
              <a:gd name="connsiteX79-4869" fmla="*/ 419 w 504"/>
              <a:gd name="connsiteY79-4870" fmla="*/ 716 h 758"/>
              <a:gd name="connsiteX80-4871" fmla="*/ 409 w 504"/>
              <a:gd name="connsiteY80-4872" fmla="*/ 726 h 758"/>
              <a:gd name="connsiteX81-4873" fmla="*/ 403 w 504"/>
              <a:gd name="connsiteY81-4874" fmla="*/ 737 h 758"/>
              <a:gd name="connsiteX82-4875" fmla="*/ 393 w 504"/>
              <a:gd name="connsiteY82-4876" fmla="*/ 742 h 758"/>
              <a:gd name="connsiteX83-4877" fmla="*/ 388 w 504"/>
              <a:gd name="connsiteY83-4878" fmla="*/ 747 h 758"/>
              <a:gd name="connsiteX84-4879" fmla="*/ 377 w 504"/>
              <a:gd name="connsiteY84-4880" fmla="*/ 752 h 758"/>
              <a:gd name="connsiteX85-4881" fmla="*/ 372 w 504"/>
              <a:gd name="connsiteY85-4882" fmla="*/ 752 h 758"/>
              <a:gd name="connsiteX86-4883" fmla="*/ 366 w 504"/>
              <a:gd name="connsiteY86-4884" fmla="*/ 758 h 758"/>
              <a:gd name="connsiteX87-4885" fmla="*/ 356 w 504"/>
              <a:gd name="connsiteY87-4886" fmla="*/ 752 h 758"/>
              <a:gd name="connsiteX88-4887" fmla="*/ 351 w 504"/>
              <a:gd name="connsiteY88-4888" fmla="*/ 752 h 758"/>
              <a:gd name="connsiteX89-4889" fmla="*/ 351 w 504"/>
              <a:gd name="connsiteY89-4890" fmla="*/ 747 h 758"/>
              <a:gd name="connsiteX90-4891" fmla="*/ 345 w 504"/>
              <a:gd name="connsiteY90-4892" fmla="*/ 742 h 758"/>
              <a:gd name="connsiteX91-4893" fmla="*/ 345 w 504"/>
              <a:gd name="connsiteY91-4894" fmla="*/ 737 h 758"/>
              <a:gd name="connsiteX92-4895" fmla="*/ 345 w 504"/>
              <a:gd name="connsiteY92-4896" fmla="*/ 731 h 758"/>
              <a:gd name="connsiteX93-4897" fmla="*/ 345 w 504"/>
              <a:gd name="connsiteY93-4898" fmla="*/ 721 h 758"/>
              <a:gd name="connsiteX94-4899" fmla="*/ 345 w 504"/>
              <a:gd name="connsiteY94-4900" fmla="*/ 711 h 758"/>
              <a:gd name="connsiteX95-4901" fmla="*/ 345 w 504"/>
              <a:gd name="connsiteY95-4902" fmla="*/ 705 h 758"/>
              <a:gd name="connsiteX96-4903" fmla="*/ 345 w 504"/>
              <a:gd name="connsiteY96-4904" fmla="*/ 700 h 758"/>
              <a:gd name="connsiteX97-4905" fmla="*/ 345 w 504"/>
              <a:gd name="connsiteY97-4906" fmla="*/ 695 h 758"/>
              <a:gd name="connsiteX98-4907" fmla="*/ 340 w 504"/>
              <a:gd name="connsiteY98-4908" fmla="*/ 690 h 758"/>
              <a:gd name="connsiteX99-4909" fmla="*/ 335 w 504"/>
              <a:gd name="connsiteY99-4910" fmla="*/ 674 h 758"/>
              <a:gd name="connsiteX100-4911" fmla="*/ 324 w 504"/>
              <a:gd name="connsiteY100-4912" fmla="*/ 658 h 758"/>
              <a:gd name="connsiteX101-4913" fmla="*/ 308 w 504"/>
              <a:gd name="connsiteY101-4914" fmla="*/ 643 h 758"/>
              <a:gd name="connsiteX102-4915" fmla="*/ 292 w 504"/>
              <a:gd name="connsiteY102-4916" fmla="*/ 627 h 758"/>
              <a:gd name="connsiteX103-4917" fmla="*/ 271 w 504"/>
              <a:gd name="connsiteY103-4918" fmla="*/ 611 h 758"/>
              <a:gd name="connsiteX104-4919" fmla="*/ 245 w 504"/>
              <a:gd name="connsiteY104-4920" fmla="*/ 590 h 758"/>
              <a:gd name="connsiteX105-4921" fmla="*/ 266 w 504"/>
              <a:gd name="connsiteY105-4922" fmla="*/ 590 h 758"/>
              <a:gd name="connsiteX106-4923" fmla="*/ 287 w 504"/>
              <a:gd name="connsiteY106-4924" fmla="*/ 596 h 758"/>
              <a:gd name="connsiteX107-4925" fmla="*/ 303 w 504"/>
              <a:gd name="connsiteY107-4926" fmla="*/ 596 h 758"/>
              <a:gd name="connsiteX108-4927" fmla="*/ 319 w 504"/>
              <a:gd name="connsiteY108-4928" fmla="*/ 596 h 758"/>
              <a:gd name="connsiteX109-4929" fmla="*/ 329 w 504"/>
              <a:gd name="connsiteY109-4930" fmla="*/ 590 h 758"/>
              <a:gd name="connsiteX110-4931" fmla="*/ 335 w 504"/>
              <a:gd name="connsiteY110-4932" fmla="*/ 590 h 758"/>
              <a:gd name="connsiteX111-4933" fmla="*/ 340 w 504"/>
              <a:gd name="connsiteY111-4934" fmla="*/ 590 h 758"/>
              <a:gd name="connsiteX112-4935" fmla="*/ 345 w 504"/>
              <a:gd name="connsiteY112-4936" fmla="*/ 585 h 758"/>
              <a:gd name="connsiteX113-4937" fmla="*/ 351 w 504"/>
              <a:gd name="connsiteY113-4938" fmla="*/ 580 h 758"/>
              <a:gd name="connsiteX114-4939" fmla="*/ 351 w 504"/>
              <a:gd name="connsiteY114-4940" fmla="*/ 575 h 758"/>
              <a:gd name="connsiteX115-4941" fmla="*/ 351 w 504"/>
              <a:gd name="connsiteY115-4942" fmla="*/ 564 h 758"/>
              <a:gd name="connsiteX116-4943" fmla="*/ 351 w 504"/>
              <a:gd name="connsiteY116-4944" fmla="*/ 549 h 758"/>
              <a:gd name="connsiteX117-4945" fmla="*/ 356 w 504"/>
              <a:gd name="connsiteY117-4946" fmla="*/ 533 h 758"/>
              <a:gd name="connsiteX118-4947" fmla="*/ 356 w 504"/>
              <a:gd name="connsiteY118-4948" fmla="*/ 512 h 758"/>
              <a:gd name="connsiteX119-4949" fmla="*/ 356 w 504"/>
              <a:gd name="connsiteY119-4950" fmla="*/ 486 h 758"/>
              <a:gd name="connsiteX120-4951" fmla="*/ 361 w 504"/>
              <a:gd name="connsiteY120-4952" fmla="*/ 460 h 758"/>
              <a:gd name="connsiteX121-4953" fmla="*/ 361 w 504"/>
              <a:gd name="connsiteY121-4954" fmla="*/ 434 h 758"/>
              <a:gd name="connsiteX122-4955" fmla="*/ 361 w 504"/>
              <a:gd name="connsiteY122-4956" fmla="*/ 408 h 758"/>
              <a:gd name="connsiteX123-4957" fmla="*/ 361 w 504"/>
              <a:gd name="connsiteY123-4958" fmla="*/ 382 h 758"/>
              <a:gd name="connsiteX124-4959" fmla="*/ 366 w 504"/>
              <a:gd name="connsiteY124-4960" fmla="*/ 355 h 758"/>
              <a:gd name="connsiteX125-4961" fmla="*/ 366 w 504"/>
              <a:gd name="connsiteY125-4962" fmla="*/ 334 h 758"/>
              <a:gd name="connsiteX126-4963" fmla="*/ 366 w 504"/>
              <a:gd name="connsiteY126-4964" fmla="*/ 314 h 758"/>
              <a:gd name="connsiteX127-4965" fmla="*/ 366 w 504"/>
              <a:gd name="connsiteY127-4966" fmla="*/ 293 h 758"/>
              <a:gd name="connsiteX128-4967" fmla="*/ 366 w 504"/>
              <a:gd name="connsiteY128-4968" fmla="*/ 277 h 758"/>
              <a:gd name="connsiteX129-4969" fmla="*/ 366 w 504"/>
              <a:gd name="connsiteY129-4970" fmla="*/ 246 h 758"/>
              <a:gd name="connsiteX130-4971" fmla="*/ 366 w 504"/>
              <a:gd name="connsiteY130-4972" fmla="*/ 214 h 758"/>
              <a:gd name="connsiteX131-4973" fmla="*/ 361 w 504"/>
              <a:gd name="connsiteY131-4974" fmla="*/ 183 h 758"/>
              <a:gd name="connsiteX132-4975" fmla="*/ 361 w 504"/>
              <a:gd name="connsiteY132-4976" fmla="*/ 157 h 758"/>
              <a:gd name="connsiteX133-4977" fmla="*/ 356 w 504"/>
              <a:gd name="connsiteY133-4978" fmla="*/ 146 h 758"/>
              <a:gd name="connsiteX134-4979" fmla="*/ 356 w 504"/>
              <a:gd name="connsiteY134-4980" fmla="*/ 136 h 758"/>
              <a:gd name="connsiteX135-4981" fmla="*/ 351 w 504"/>
              <a:gd name="connsiteY135-4982" fmla="*/ 126 h 758"/>
              <a:gd name="connsiteX136-4983" fmla="*/ 351 w 504"/>
              <a:gd name="connsiteY136-4984" fmla="*/ 115 h 758"/>
              <a:gd name="connsiteX137-4985" fmla="*/ 345 w 504"/>
              <a:gd name="connsiteY137-4986" fmla="*/ 110 h 758"/>
              <a:gd name="connsiteX138-4987" fmla="*/ 345 w 504"/>
              <a:gd name="connsiteY138-4988" fmla="*/ 105 h 758"/>
              <a:gd name="connsiteX139-4989" fmla="*/ 340 w 504"/>
              <a:gd name="connsiteY139-4990" fmla="*/ 94 h 758"/>
              <a:gd name="connsiteX140-4991" fmla="*/ 335 w 504"/>
              <a:gd name="connsiteY140-4992" fmla="*/ 89 h 758"/>
              <a:gd name="connsiteX141-4993" fmla="*/ 329 w 504"/>
              <a:gd name="connsiteY141-4994" fmla="*/ 84 h 758"/>
              <a:gd name="connsiteX142-4995" fmla="*/ 324 w 504"/>
              <a:gd name="connsiteY142-4996" fmla="*/ 84 h 758"/>
              <a:gd name="connsiteX143-4997" fmla="*/ 319 w 504"/>
              <a:gd name="connsiteY143-4998" fmla="*/ 79 h 758"/>
              <a:gd name="connsiteX144-4999" fmla="*/ 308 w 504"/>
              <a:gd name="connsiteY144-5000" fmla="*/ 79 h 758"/>
              <a:gd name="connsiteX145-5001" fmla="*/ 298 w 504"/>
              <a:gd name="connsiteY145-5002" fmla="*/ 79 h 758"/>
              <a:gd name="connsiteX146-5003" fmla="*/ 287 w 504"/>
              <a:gd name="connsiteY146-5004" fmla="*/ 73 h 758"/>
              <a:gd name="connsiteX147-5005" fmla="*/ 271 w 504"/>
              <a:gd name="connsiteY147-5006" fmla="*/ 73 h 758"/>
              <a:gd name="connsiteX148-5007" fmla="*/ 271 w 504"/>
              <a:gd name="connsiteY148-5008" fmla="*/ 73 h 758"/>
              <a:gd name="connsiteX0-5009" fmla="*/ 262 w 495"/>
              <a:gd name="connsiteY0-5010" fmla="*/ 73 h 758"/>
              <a:gd name="connsiteX1-5011" fmla="*/ 247 w 495"/>
              <a:gd name="connsiteY1-5012" fmla="*/ 73 h 758"/>
              <a:gd name="connsiteX2-5013" fmla="*/ 225 w 495"/>
              <a:gd name="connsiteY2-5014" fmla="*/ 79 h 758"/>
              <a:gd name="connsiteX3-5015" fmla="*/ 204 w 495"/>
              <a:gd name="connsiteY3-5016" fmla="*/ 79 h 758"/>
              <a:gd name="connsiteX4-5017" fmla="*/ 178 w 495"/>
              <a:gd name="connsiteY4-5018" fmla="*/ 79 h 758"/>
              <a:gd name="connsiteX5-5019" fmla="*/ 151 w 495"/>
              <a:gd name="connsiteY5-5020" fmla="*/ 84 h 758"/>
              <a:gd name="connsiteX6-5021" fmla="*/ 120 w 495"/>
              <a:gd name="connsiteY6-5022" fmla="*/ 84 h 758"/>
              <a:gd name="connsiteX7-5023" fmla="*/ 83 w 495"/>
              <a:gd name="connsiteY7-5024" fmla="*/ 89 h 758"/>
              <a:gd name="connsiteX8-5025" fmla="*/ 46 w 495"/>
              <a:gd name="connsiteY8-5026" fmla="*/ 94 h 758"/>
              <a:gd name="connsiteX9-5027" fmla="*/ 4 w 495"/>
              <a:gd name="connsiteY9-5028" fmla="*/ 94 h 758"/>
              <a:gd name="connsiteX10-5029" fmla="*/ 19 w 495"/>
              <a:gd name="connsiteY10-5030" fmla="*/ 52 h 758"/>
              <a:gd name="connsiteX11-5031" fmla="*/ 46 w 495"/>
              <a:gd name="connsiteY11-5032" fmla="*/ 52 h 758"/>
              <a:gd name="connsiteX12-5033" fmla="*/ 72 w 495"/>
              <a:gd name="connsiteY12-5034" fmla="*/ 47 h 758"/>
              <a:gd name="connsiteX13-5035" fmla="*/ 104 w 495"/>
              <a:gd name="connsiteY13-5036" fmla="*/ 47 h 758"/>
              <a:gd name="connsiteX14-5037" fmla="*/ 162 w 495"/>
              <a:gd name="connsiteY14-5038" fmla="*/ 37 h 758"/>
              <a:gd name="connsiteX15-5039" fmla="*/ 194 w 495"/>
              <a:gd name="connsiteY15-5040" fmla="*/ 37 h 758"/>
              <a:gd name="connsiteX16-5041" fmla="*/ 215 w 495"/>
              <a:gd name="connsiteY16-5042" fmla="*/ 32 h 758"/>
              <a:gd name="connsiteX17-5043" fmla="*/ 241 w 495"/>
              <a:gd name="connsiteY17-5044" fmla="*/ 26 h 758"/>
              <a:gd name="connsiteX18-5045" fmla="*/ 262 w 495"/>
              <a:gd name="connsiteY18-5046" fmla="*/ 26 h 758"/>
              <a:gd name="connsiteX19-5047" fmla="*/ 278 w 495"/>
              <a:gd name="connsiteY19-5048" fmla="*/ 21 h 758"/>
              <a:gd name="connsiteX20-5049" fmla="*/ 289 w 495"/>
              <a:gd name="connsiteY20-5050" fmla="*/ 16 h 758"/>
              <a:gd name="connsiteX21-5051" fmla="*/ 299 w 495"/>
              <a:gd name="connsiteY21-5052" fmla="*/ 16 h 758"/>
              <a:gd name="connsiteX22-5053" fmla="*/ 305 w 495"/>
              <a:gd name="connsiteY22-5054" fmla="*/ 11 h 758"/>
              <a:gd name="connsiteX23-5055" fmla="*/ 315 w 495"/>
              <a:gd name="connsiteY23-5056" fmla="*/ 5 h 758"/>
              <a:gd name="connsiteX24-5057" fmla="*/ 331 w 495"/>
              <a:gd name="connsiteY24-5058" fmla="*/ 0 h 758"/>
              <a:gd name="connsiteX25-5059" fmla="*/ 342 w 495"/>
              <a:gd name="connsiteY25-5060" fmla="*/ 0 h 758"/>
              <a:gd name="connsiteX26-5061" fmla="*/ 357 w 495"/>
              <a:gd name="connsiteY26-5062" fmla="*/ 0 h 758"/>
              <a:gd name="connsiteX27-5063" fmla="*/ 373 w 495"/>
              <a:gd name="connsiteY27-5064" fmla="*/ 5 h 758"/>
              <a:gd name="connsiteX28-5065" fmla="*/ 389 w 495"/>
              <a:gd name="connsiteY28-5066" fmla="*/ 11 h 758"/>
              <a:gd name="connsiteX29-5067" fmla="*/ 400 w 495"/>
              <a:gd name="connsiteY29-5068" fmla="*/ 16 h 758"/>
              <a:gd name="connsiteX30-5069" fmla="*/ 410 w 495"/>
              <a:gd name="connsiteY30-5070" fmla="*/ 21 h 758"/>
              <a:gd name="connsiteX31-5071" fmla="*/ 426 w 495"/>
              <a:gd name="connsiteY31-5072" fmla="*/ 26 h 758"/>
              <a:gd name="connsiteX32-5073" fmla="*/ 437 w 495"/>
              <a:gd name="connsiteY32-5074" fmla="*/ 37 h 758"/>
              <a:gd name="connsiteX33-5075" fmla="*/ 452 w 495"/>
              <a:gd name="connsiteY33-5076" fmla="*/ 42 h 758"/>
              <a:gd name="connsiteX34-5077" fmla="*/ 463 w 495"/>
              <a:gd name="connsiteY34-5078" fmla="*/ 47 h 758"/>
              <a:gd name="connsiteX35-5079" fmla="*/ 474 w 495"/>
              <a:gd name="connsiteY35-5080" fmla="*/ 52 h 758"/>
              <a:gd name="connsiteX36-5081" fmla="*/ 479 w 495"/>
              <a:gd name="connsiteY36-5082" fmla="*/ 58 h 758"/>
              <a:gd name="connsiteX37-5083" fmla="*/ 484 w 495"/>
              <a:gd name="connsiteY37-5084" fmla="*/ 63 h 758"/>
              <a:gd name="connsiteX38-5085" fmla="*/ 489 w 495"/>
              <a:gd name="connsiteY38-5086" fmla="*/ 68 h 758"/>
              <a:gd name="connsiteX39-5087" fmla="*/ 495 w 495"/>
              <a:gd name="connsiteY39-5088" fmla="*/ 68 h 758"/>
              <a:gd name="connsiteX40-5089" fmla="*/ 495 w 495"/>
              <a:gd name="connsiteY40-5090" fmla="*/ 73 h 758"/>
              <a:gd name="connsiteX41-5091" fmla="*/ 489 w 495"/>
              <a:gd name="connsiteY41-5092" fmla="*/ 73 h 758"/>
              <a:gd name="connsiteX42-5093" fmla="*/ 489 w 495"/>
              <a:gd name="connsiteY42-5094" fmla="*/ 79 h 758"/>
              <a:gd name="connsiteX43-5095" fmla="*/ 484 w 495"/>
              <a:gd name="connsiteY43-5096" fmla="*/ 84 h 758"/>
              <a:gd name="connsiteX44-5097" fmla="*/ 479 w 495"/>
              <a:gd name="connsiteY44-5098" fmla="*/ 84 h 758"/>
              <a:gd name="connsiteX45-5099" fmla="*/ 474 w 495"/>
              <a:gd name="connsiteY45-5100" fmla="*/ 89 h 758"/>
              <a:gd name="connsiteX46-5101" fmla="*/ 468 w 495"/>
              <a:gd name="connsiteY46-5102" fmla="*/ 94 h 758"/>
              <a:gd name="connsiteX47-5103" fmla="*/ 463 w 495"/>
              <a:gd name="connsiteY47-5104" fmla="*/ 94 h 758"/>
              <a:gd name="connsiteX48-5105" fmla="*/ 458 w 495"/>
              <a:gd name="connsiteY48-5106" fmla="*/ 99 h 758"/>
              <a:gd name="connsiteX49-5107" fmla="*/ 452 w 495"/>
              <a:gd name="connsiteY49-5108" fmla="*/ 105 h 758"/>
              <a:gd name="connsiteX50-5109" fmla="*/ 447 w 495"/>
              <a:gd name="connsiteY50-5110" fmla="*/ 115 h 758"/>
              <a:gd name="connsiteX51-5111" fmla="*/ 447 w 495"/>
              <a:gd name="connsiteY51-5112" fmla="*/ 126 h 758"/>
              <a:gd name="connsiteX52-5113" fmla="*/ 447 w 495"/>
              <a:gd name="connsiteY52-5114" fmla="*/ 131 h 758"/>
              <a:gd name="connsiteX53-5115" fmla="*/ 447 w 495"/>
              <a:gd name="connsiteY53-5116" fmla="*/ 146 h 758"/>
              <a:gd name="connsiteX54-5117" fmla="*/ 447 w 495"/>
              <a:gd name="connsiteY54-5118" fmla="*/ 157 h 758"/>
              <a:gd name="connsiteX55-5119" fmla="*/ 447 w 495"/>
              <a:gd name="connsiteY55-5120" fmla="*/ 173 h 758"/>
              <a:gd name="connsiteX56-5121" fmla="*/ 447 w 495"/>
              <a:gd name="connsiteY56-5122" fmla="*/ 188 h 758"/>
              <a:gd name="connsiteX57-5123" fmla="*/ 447 w 495"/>
              <a:gd name="connsiteY57-5124" fmla="*/ 204 h 758"/>
              <a:gd name="connsiteX58-5125" fmla="*/ 447 w 495"/>
              <a:gd name="connsiteY58-5126" fmla="*/ 225 h 758"/>
              <a:gd name="connsiteX59-5127" fmla="*/ 447 w 495"/>
              <a:gd name="connsiteY59-5128" fmla="*/ 240 h 758"/>
              <a:gd name="connsiteX60-5129" fmla="*/ 447 w 495"/>
              <a:gd name="connsiteY60-5130" fmla="*/ 261 h 758"/>
              <a:gd name="connsiteX61-5131" fmla="*/ 447 w 495"/>
              <a:gd name="connsiteY61-5132" fmla="*/ 303 h 758"/>
              <a:gd name="connsiteX62-5133" fmla="*/ 447 w 495"/>
              <a:gd name="connsiteY62-5134" fmla="*/ 324 h 758"/>
              <a:gd name="connsiteX63-5135" fmla="*/ 447 w 495"/>
              <a:gd name="connsiteY63-5136" fmla="*/ 350 h 758"/>
              <a:gd name="connsiteX64-5137" fmla="*/ 447 w 495"/>
              <a:gd name="connsiteY64-5138" fmla="*/ 376 h 758"/>
              <a:gd name="connsiteX65-5139" fmla="*/ 447 w 495"/>
              <a:gd name="connsiteY65-5140" fmla="*/ 402 h 758"/>
              <a:gd name="connsiteX66-5141" fmla="*/ 447 w 495"/>
              <a:gd name="connsiteY66-5142" fmla="*/ 429 h 758"/>
              <a:gd name="connsiteX67-5143" fmla="*/ 447 w 495"/>
              <a:gd name="connsiteY67-5144" fmla="*/ 460 h 758"/>
              <a:gd name="connsiteX68-5145" fmla="*/ 447 w 495"/>
              <a:gd name="connsiteY68-5146" fmla="*/ 491 h 758"/>
              <a:gd name="connsiteX69-5147" fmla="*/ 447 w 495"/>
              <a:gd name="connsiteY69-5148" fmla="*/ 523 h 758"/>
              <a:gd name="connsiteX70-5149" fmla="*/ 447 w 495"/>
              <a:gd name="connsiteY70-5150" fmla="*/ 554 h 758"/>
              <a:gd name="connsiteX71-5151" fmla="*/ 447 w 495"/>
              <a:gd name="connsiteY71-5152" fmla="*/ 580 h 758"/>
              <a:gd name="connsiteX72-5153" fmla="*/ 442 w 495"/>
              <a:gd name="connsiteY72-5154" fmla="*/ 606 h 758"/>
              <a:gd name="connsiteX73-5155" fmla="*/ 442 w 495"/>
              <a:gd name="connsiteY73-5156" fmla="*/ 632 h 758"/>
              <a:gd name="connsiteX74-5157" fmla="*/ 437 w 495"/>
              <a:gd name="connsiteY74-5158" fmla="*/ 653 h 758"/>
              <a:gd name="connsiteX75-5159" fmla="*/ 431 w 495"/>
              <a:gd name="connsiteY75-5160" fmla="*/ 669 h 758"/>
              <a:gd name="connsiteX76-5161" fmla="*/ 426 w 495"/>
              <a:gd name="connsiteY76-5162" fmla="*/ 690 h 758"/>
              <a:gd name="connsiteX77-5163" fmla="*/ 421 w 495"/>
              <a:gd name="connsiteY77-5164" fmla="*/ 700 h 758"/>
              <a:gd name="connsiteX78-5165" fmla="*/ 410 w 495"/>
              <a:gd name="connsiteY78-5166" fmla="*/ 716 h 758"/>
              <a:gd name="connsiteX79-5167" fmla="*/ 400 w 495"/>
              <a:gd name="connsiteY79-5168" fmla="*/ 726 h 758"/>
              <a:gd name="connsiteX80-5169" fmla="*/ 394 w 495"/>
              <a:gd name="connsiteY80-5170" fmla="*/ 737 h 758"/>
              <a:gd name="connsiteX81-5171" fmla="*/ 384 w 495"/>
              <a:gd name="connsiteY81-5172" fmla="*/ 742 h 758"/>
              <a:gd name="connsiteX82-5173" fmla="*/ 379 w 495"/>
              <a:gd name="connsiteY82-5174" fmla="*/ 747 h 758"/>
              <a:gd name="connsiteX83-5175" fmla="*/ 368 w 495"/>
              <a:gd name="connsiteY83-5176" fmla="*/ 752 h 758"/>
              <a:gd name="connsiteX84-5177" fmla="*/ 363 w 495"/>
              <a:gd name="connsiteY84-5178" fmla="*/ 752 h 758"/>
              <a:gd name="connsiteX85-5179" fmla="*/ 357 w 495"/>
              <a:gd name="connsiteY85-5180" fmla="*/ 758 h 758"/>
              <a:gd name="connsiteX86-5181" fmla="*/ 347 w 495"/>
              <a:gd name="connsiteY86-5182" fmla="*/ 752 h 758"/>
              <a:gd name="connsiteX87-5183" fmla="*/ 342 w 495"/>
              <a:gd name="connsiteY87-5184" fmla="*/ 752 h 758"/>
              <a:gd name="connsiteX88-5185" fmla="*/ 342 w 495"/>
              <a:gd name="connsiteY88-5186" fmla="*/ 747 h 758"/>
              <a:gd name="connsiteX89-5187" fmla="*/ 336 w 495"/>
              <a:gd name="connsiteY89-5188" fmla="*/ 742 h 758"/>
              <a:gd name="connsiteX90-5189" fmla="*/ 336 w 495"/>
              <a:gd name="connsiteY90-5190" fmla="*/ 737 h 758"/>
              <a:gd name="connsiteX91-5191" fmla="*/ 336 w 495"/>
              <a:gd name="connsiteY91-5192" fmla="*/ 731 h 758"/>
              <a:gd name="connsiteX92-5193" fmla="*/ 336 w 495"/>
              <a:gd name="connsiteY92-5194" fmla="*/ 721 h 758"/>
              <a:gd name="connsiteX93-5195" fmla="*/ 336 w 495"/>
              <a:gd name="connsiteY93-5196" fmla="*/ 711 h 758"/>
              <a:gd name="connsiteX94-5197" fmla="*/ 336 w 495"/>
              <a:gd name="connsiteY94-5198" fmla="*/ 705 h 758"/>
              <a:gd name="connsiteX95-5199" fmla="*/ 336 w 495"/>
              <a:gd name="connsiteY95-5200" fmla="*/ 700 h 758"/>
              <a:gd name="connsiteX96-5201" fmla="*/ 336 w 495"/>
              <a:gd name="connsiteY96-5202" fmla="*/ 695 h 758"/>
              <a:gd name="connsiteX97-5203" fmla="*/ 331 w 495"/>
              <a:gd name="connsiteY97-5204" fmla="*/ 690 h 758"/>
              <a:gd name="connsiteX98-5205" fmla="*/ 326 w 495"/>
              <a:gd name="connsiteY98-5206" fmla="*/ 674 h 758"/>
              <a:gd name="connsiteX99-5207" fmla="*/ 315 w 495"/>
              <a:gd name="connsiteY99-5208" fmla="*/ 658 h 758"/>
              <a:gd name="connsiteX100-5209" fmla="*/ 299 w 495"/>
              <a:gd name="connsiteY100-5210" fmla="*/ 643 h 758"/>
              <a:gd name="connsiteX101-5211" fmla="*/ 283 w 495"/>
              <a:gd name="connsiteY101-5212" fmla="*/ 627 h 758"/>
              <a:gd name="connsiteX102-5213" fmla="*/ 262 w 495"/>
              <a:gd name="connsiteY102-5214" fmla="*/ 611 h 758"/>
              <a:gd name="connsiteX103-5215" fmla="*/ 236 w 495"/>
              <a:gd name="connsiteY103-5216" fmla="*/ 590 h 758"/>
              <a:gd name="connsiteX104-5217" fmla="*/ 257 w 495"/>
              <a:gd name="connsiteY104-5218" fmla="*/ 590 h 758"/>
              <a:gd name="connsiteX105-5219" fmla="*/ 278 w 495"/>
              <a:gd name="connsiteY105-5220" fmla="*/ 596 h 758"/>
              <a:gd name="connsiteX106-5221" fmla="*/ 294 w 495"/>
              <a:gd name="connsiteY106-5222" fmla="*/ 596 h 758"/>
              <a:gd name="connsiteX107-5223" fmla="*/ 310 w 495"/>
              <a:gd name="connsiteY107-5224" fmla="*/ 596 h 758"/>
              <a:gd name="connsiteX108-5225" fmla="*/ 320 w 495"/>
              <a:gd name="connsiteY108-5226" fmla="*/ 590 h 758"/>
              <a:gd name="connsiteX109-5227" fmla="*/ 326 w 495"/>
              <a:gd name="connsiteY109-5228" fmla="*/ 590 h 758"/>
              <a:gd name="connsiteX110-5229" fmla="*/ 331 w 495"/>
              <a:gd name="connsiteY110-5230" fmla="*/ 590 h 758"/>
              <a:gd name="connsiteX111-5231" fmla="*/ 336 w 495"/>
              <a:gd name="connsiteY111-5232" fmla="*/ 585 h 758"/>
              <a:gd name="connsiteX112-5233" fmla="*/ 342 w 495"/>
              <a:gd name="connsiteY112-5234" fmla="*/ 580 h 758"/>
              <a:gd name="connsiteX113-5235" fmla="*/ 342 w 495"/>
              <a:gd name="connsiteY113-5236" fmla="*/ 575 h 758"/>
              <a:gd name="connsiteX114-5237" fmla="*/ 342 w 495"/>
              <a:gd name="connsiteY114-5238" fmla="*/ 564 h 758"/>
              <a:gd name="connsiteX115-5239" fmla="*/ 342 w 495"/>
              <a:gd name="connsiteY115-5240" fmla="*/ 549 h 758"/>
              <a:gd name="connsiteX116-5241" fmla="*/ 347 w 495"/>
              <a:gd name="connsiteY116-5242" fmla="*/ 533 h 758"/>
              <a:gd name="connsiteX117-5243" fmla="*/ 347 w 495"/>
              <a:gd name="connsiteY117-5244" fmla="*/ 512 h 758"/>
              <a:gd name="connsiteX118-5245" fmla="*/ 347 w 495"/>
              <a:gd name="connsiteY118-5246" fmla="*/ 486 h 758"/>
              <a:gd name="connsiteX119-5247" fmla="*/ 352 w 495"/>
              <a:gd name="connsiteY119-5248" fmla="*/ 460 h 758"/>
              <a:gd name="connsiteX120-5249" fmla="*/ 352 w 495"/>
              <a:gd name="connsiteY120-5250" fmla="*/ 434 h 758"/>
              <a:gd name="connsiteX121-5251" fmla="*/ 352 w 495"/>
              <a:gd name="connsiteY121-5252" fmla="*/ 408 h 758"/>
              <a:gd name="connsiteX122-5253" fmla="*/ 352 w 495"/>
              <a:gd name="connsiteY122-5254" fmla="*/ 382 h 758"/>
              <a:gd name="connsiteX123-5255" fmla="*/ 357 w 495"/>
              <a:gd name="connsiteY123-5256" fmla="*/ 355 h 758"/>
              <a:gd name="connsiteX124-5257" fmla="*/ 357 w 495"/>
              <a:gd name="connsiteY124-5258" fmla="*/ 334 h 758"/>
              <a:gd name="connsiteX125-5259" fmla="*/ 357 w 495"/>
              <a:gd name="connsiteY125-5260" fmla="*/ 314 h 758"/>
              <a:gd name="connsiteX126-5261" fmla="*/ 357 w 495"/>
              <a:gd name="connsiteY126-5262" fmla="*/ 293 h 758"/>
              <a:gd name="connsiteX127-5263" fmla="*/ 357 w 495"/>
              <a:gd name="connsiteY127-5264" fmla="*/ 277 h 758"/>
              <a:gd name="connsiteX128-5265" fmla="*/ 357 w 495"/>
              <a:gd name="connsiteY128-5266" fmla="*/ 246 h 758"/>
              <a:gd name="connsiteX129-5267" fmla="*/ 357 w 495"/>
              <a:gd name="connsiteY129-5268" fmla="*/ 214 h 758"/>
              <a:gd name="connsiteX130-5269" fmla="*/ 352 w 495"/>
              <a:gd name="connsiteY130-5270" fmla="*/ 183 h 758"/>
              <a:gd name="connsiteX131-5271" fmla="*/ 352 w 495"/>
              <a:gd name="connsiteY131-5272" fmla="*/ 157 h 758"/>
              <a:gd name="connsiteX132-5273" fmla="*/ 347 w 495"/>
              <a:gd name="connsiteY132-5274" fmla="*/ 146 h 758"/>
              <a:gd name="connsiteX133-5275" fmla="*/ 347 w 495"/>
              <a:gd name="connsiteY133-5276" fmla="*/ 136 h 758"/>
              <a:gd name="connsiteX134-5277" fmla="*/ 342 w 495"/>
              <a:gd name="connsiteY134-5278" fmla="*/ 126 h 758"/>
              <a:gd name="connsiteX135-5279" fmla="*/ 342 w 495"/>
              <a:gd name="connsiteY135-5280" fmla="*/ 115 h 758"/>
              <a:gd name="connsiteX136-5281" fmla="*/ 336 w 495"/>
              <a:gd name="connsiteY136-5282" fmla="*/ 110 h 758"/>
              <a:gd name="connsiteX137-5283" fmla="*/ 336 w 495"/>
              <a:gd name="connsiteY137-5284" fmla="*/ 105 h 758"/>
              <a:gd name="connsiteX138-5285" fmla="*/ 331 w 495"/>
              <a:gd name="connsiteY138-5286" fmla="*/ 94 h 758"/>
              <a:gd name="connsiteX139-5287" fmla="*/ 326 w 495"/>
              <a:gd name="connsiteY139-5288" fmla="*/ 89 h 758"/>
              <a:gd name="connsiteX140-5289" fmla="*/ 320 w 495"/>
              <a:gd name="connsiteY140-5290" fmla="*/ 84 h 758"/>
              <a:gd name="connsiteX141-5291" fmla="*/ 315 w 495"/>
              <a:gd name="connsiteY141-5292" fmla="*/ 84 h 758"/>
              <a:gd name="connsiteX142-5293" fmla="*/ 310 w 495"/>
              <a:gd name="connsiteY142-5294" fmla="*/ 79 h 758"/>
              <a:gd name="connsiteX143-5295" fmla="*/ 299 w 495"/>
              <a:gd name="connsiteY143-5296" fmla="*/ 79 h 758"/>
              <a:gd name="connsiteX144-5297" fmla="*/ 289 w 495"/>
              <a:gd name="connsiteY144-5298" fmla="*/ 79 h 758"/>
              <a:gd name="connsiteX145-5299" fmla="*/ 278 w 495"/>
              <a:gd name="connsiteY145-5300" fmla="*/ 73 h 758"/>
              <a:gd name="connsiteX146-5301" fmla="*/ 262 w 495"/>
              <a:gd name="connsiteY146-5302" fmla="*/ 73 h 758"/>
              <a:gd name="connsiteX147-5303" fmla="*/ 262 w 495"/>
              <a:gd name="connsiteY147-5304" fmla="*/ 73 h 758"/>
              <a:gd name="connsiteX0-5305" fmla="*/ 243 w 476"/>
              <a:gd name="connsiteY0-5306" fmla="*/ 73 h 758"/>
              <a:gd name="connsiteX1-5307" fmla="*/ 228 w 476"/>
              <a:gd name="connsiteY1-5308" fmla="*/ 73 h 758"/>
              <a:gd name="connsiteX2-5309" fmla="*/ 206 w 476"/>
              <a:gd name="connsiteY2-5310" fmla="*/ 79 h 758"/>
              <a:gd name="connsiteX3-5311" fmla="*/ 185 w 476"/>
              <a:gd name="connsiteY3-5312" fmla="*/ 79 h 758"/>
              <a:gd name="connsiteX4-5313" fmla="*/ 159 w 476"/>
              <a:gd name="connsiteY4-5314" fmla="*/ 79 h 758"/>
              <a:gd name="connsiteX5-5315" fmla="*/ 132 w 476"/>
              <a:gd name="connsiteY5-5316" fmla="*/ 84 h 758"/>
              <a:gd name="connsiteX6-5317" fmla="*/ 101 w 476"/>
              <a:gd name="connsiteY6-5318" fmla="*/ 84 h 758"/>
              <a:gd name="connsiteX7-5319" fmla="*/ 64 w 476"/>
              <a:gd name="connsiteY7-5320" fmla="*/ 89 h 758"/>
              <a:gd name="connsiteX8-5321" fmla="*/ 27 w 476"/>
              <a:gd name="connsiteY8-5322" fmla="*/ 94 h 758"/>
              <a:gd name="connsiteX9-5323" fmla="*/ 0 w 476"/>
              <a:gd name="connsiteY9-5324" fmla="*/ 52 h 758"/>
              <a:gd name="connsiteX10-5325" fmla="*/ 27 w 476"/>
              <a:gd name="connsiteY10-5326" fmla="*/ 52 h 758"/>
              <a:gd name="connsiteX11-5327" fmla="*/ 53 w 476"/>
              <a:gd name="connsiteY11-5328" fmla="*/ 47 h 758"/>
              <a:gd name="connsiteX12-5329" fmla="*/ 85 w 476"/>
              <a:gd name="connsiteY12-5330" fmla="*/ 47 h 758"/>
              <a:gd name="connsiteX13-5331" fmla="*/ 143 w 476"/>
              <a:gd name="connsiteY13-5332" fmla="*/ 37 h 758"/>
              <a:gd name="connsiteX14-5333" fmla="*/ 175 w 476"/>
              <a:gd name="connsiteY14-5334" fmla="*/ 37 h 758"/>
              <a:gd name="connsiteX15-5335" fmla="*/ 196 w 476"/>
              <a:gd name="connsiteY15-5336" fmla="*/ 32 h 758"/>
              <a:gd name="connsiteX16-5337" fmla="*/ 222 w 476"/>
              <a:gd name="connsiteY16-5338" fmla="*/ 26 h 758"/>
              <a:gd name="connsiteX17-5339" fmla="*/ 243 w 476"/>
              <a:gd name="connsiteY17-5340" fmla="*/ 26 h 758"/>
              <a:gd name="connsiteX18-5341" fmla="*/ 259 w 476"/>
              <a:gd name="connsiteY18-5342" fmla="*/ 21 h 758"/>
              <a:gd name="connsiteX19-5343" fmla="*/ 270 w 476"/>
              <a:gd name="connsiteY19-5344" fmla="*/ 16 h 758"/>
              <a:gd name="connsiteX20-5345" fmla="*/ 280 w 476"/>
              <a:gd name="connsiteY20-5346" fmla="*/ 16 h 758"/>
              <a:gd name="connsiteX21-5347" fmla="*/ 286 w 476"/>
              <a:gd name="connsiteY21-5348" fmla="*/ 11 h 758"/>
              <a:gd name="connsiteX22-5349" fmla="*/ 296 w 476"/>
              <a:gd name="connsiteY22-5350" fmla="*/ 5 h 758"/>
              <a:gd name="connsiteX23-5351" fmla="*/ 312 w 476"/>
              <a:gd name="connsiteY23-5352" fmla="*/ 0 h 758"/>
              <a:gd name="connsiteX24-5353" fmla="*/ 323 w 476"/>
              <a:gd name="connsiteY24-5354" fmla="*/ 0 h 758"/>
              <a:gd name="connsiteX25-5355" fmla="*/ 338 w 476"/>
              <a:gd name="connsiteY25-5356" fmla="*/ 0 h 758"/>
              <a:gd name="connsiteX26-5357" fmla="*/ 354 w 476"/>
              <a:gd name="connsiteY26-5358" fmla="*/ 5 h 758"/>
              <a:gd name="connsiteX27-5359" fmla="*/ 370 w 476"/>
              <a:gd name="connsiteY27-5360" fmla="*/ 11 h 758"/>
              <a:gd name="connsiteX28-5361" fmla="*/ 381 w 476"/>
              <a:gd name="connsiteY28-5362" fmla="*/ 16 h 758"/>
              <a:gd name="connsiteX29-5363" fmla="*/ 391 w 476"/>
              <a:gd name="connsiteY29-5364" fmla="*/ 21 h 758"/>
              <a:gd name="connsiteX30-5365" fmla="*/ 407 w 476"/>
              <a:gd name="connsiteY30-5366" fmla="*/ 26 h 758"/>
              <a:gd name="connsiteX31-5367" fmla="*/ 418 w 476"/>
              <a:gd name="connsiteY31-5368" fmla="*/ 37 h 758"/>
              <a:gd name="connsiteX32-5369" fmla="*/ 433 w 476"/>
              <a:gd name="connsiteY32-5370" fmla="*/ 42 h 758"/>
              <a:gd name="connsiteX33-5371" fmla="*/ 444 w 476"/>
              <a:gd name="connsiteY33-5372" fmla="*/ 47 h 758"/>
              <a:gd name="connsiteX34-5373" fmla="*/ 455 w 476"/>
              <a:gd name="connsiteY34-5374" fmla="*/ 52 h 758"/>
              <a:gd name="connsiteX35-5375" fmla="*/ 460 w 476"/>
              <a:gd name="connsiteY35-5376" fmla="*/ 58 h 758"/>
              <a:gd name="connsiteX36-5377" fmla="*/ 465 w 476"/>
              <a:gd name="connsiteY36-5378" fmla="*/ 63 h 758"/>
              <a:gd name="connsiteX37-5379" fmla="*/ 470 w 476"/>
              <a:gd name="connsiteY37-5380" fmla="*/ 68 h 758"/>
              <a:gd name="connsiteX38-5381" fmla="*/ 476 w 476"/>
              <a:gd name="connsiteY38-5382" fmla="*/ 68 h 758"/>
              <a:gd name="connsiteX39-5383" fmla="*/ 476 w 476"/>
              <a:gd name="connsiteY39-5384" fmla="*/ 73 h 758"/>
              <a:gd name="connsiteX40-5385" fmla="*/ 470 w 476"/>
              <a:gd name="connsiteY40-5386" fmla="*/ 73 h 758"/>
              <a:gd name="connsiteX41-5387" fmla="*/ 470 w 476"/>
              <a:gd name="connsiteY41-5388" fmla="*/ 79 h 758"/>
              <a:gd name="connsiteX42-5389" fmla="*/ 465 w 476"/>
              <a:gd name="connsiteY42-5390" fmla="*/ 84 h 758"/>
              <a:gd name="connsiteX43-5391" fmla="*/ 460 w 476"/>
              <a:gd name="connsiteY43-5392" fmla="*/ 84 h 758"/>
              <a:gd name="connsiteX44-5393" fmla="*/ 455 w 476"/>
              <a:gd name="connsiteY44-5394" fmla="*/ 89 h 758"/>
              <a:gd name="connsiteX45-5395" fmla="*/ 449 w 476"/>
              <a:gd name="connsiteY45-5396" fmla="*/ 94 h 758"/>
              <a:gd name="connsiteX46-5397" fmla="*/ 444 w 476"/>
              <a:gd name="connsiteY46-5398" fmla="*/ 94 h 758"/>
              <a:gd name="connsiteX47-5399" fmla="*/ 439 w 476"/>
              <a:gd name="connsiteY47-5400" fmla="*/ 99 h 758"/>
              <a:gd name="connsiteX48-5401" fmla="*/ 433 w 476"/>
              <a:gd name="connsiteY48-5402" fmla="*/ 105 h 758"/>
              <a:gd name="connsiteX49-5403" fmla="*/ 428 w 476"/>
              <a:gd name="connsiteY49-5404" fmla="*/ 115 h 758"/>
              <a:gd name="connsiteX50-5405" fmla="*/ 428 w 476"/>
              <a:gd name="connsiteY50-5406" fmla="*/ 126 h 758"/>
              <a:gd name="connsiteX51-5407" fmla="*/ 428 w 476"/>
              <a:gd name="connsiteY51-5408" fmla="*/ 131 h 758"/>
              <a:gd name="connsiteX52-5409" fmla="*/ 428 w 476"/>
              <a:gd name="connsiteY52-5410" fmla="*/ 146 h 758"/>
              <a:gd name="connsiteX53-5411" fmla="*/ 428 w 476"/>
              <a:gd name="connsiteY53-5412" fmla="*/ 157 h 758"/>
              <a:gd name="connsiteX54-5413" fmla="*/ 428 w 476"/>
              <a:gd name="connsiteY54-5414" fmla="*/ 173 h 758"/>
              <a:gd name="connsiteX55-5415" fmla="*/ 428 w 476"/>
              <a:gd name="connsiteY55-5416" fmla="*/ 188 h 758"/>
              <a:gd name="connsiteX56-5417" fmla="*/ 428 w 476"/>
              <a:gd name="connsiteY56-5418" fmla="*/ 204 h 758"/>
              <a:gd name="connsiteX57-5419" fmla="*/ 428 w 476"/>
              <a:gd name="connsiteY57-5420" fmla="*/ 225 h 758"/>
              <a:gd name="connsiteX58-5421" fmla="*/ 428 w 476"/>
              <a:gd name="connsiteY58-5422" fmla="*/ 240 h 758"/>
              <a:gd name="connsiteX59-5423" fmla="*/ 428 w 476"/>
              <a:gd name="connsiteY59-5424" fmla="*/ 261 h 758"/>
              <a:gd name="connsiteX60-5425" fmla="*/ 428 w 476"/>
              <a:gd name="connsiteY60-5426" fmla="*/ 303 h 758"/>
              <a:gd name="connsiteX61-5427" fmla="*/ 428 w 476"/>
              <a:gd name="connsiteY61-5428" fmla="*/ 324 h 758"/>
              <a:gd name="connsiteX62-5429" fmla="*/ 428 w 476"/>
              <a:gd name="connsiteY62-5430" fmla="*/ 350 h 758"/>
              <a:gd name="connsiteX63-5431" fmla="*/ 428 w 476"/>
              <a:gd name="connsiteY63-5432" fmla="*/ 376 h 758"/>
              <a:gd name="connsiteX64-5433" fmla="*/ 428 w 476"/>
              <a:gd name="connsiteY64-5434" fmla="*/ 402 h 758"/>
              <a:gd name="connsiteX65-5435" fmla="*/ 428 w 476"/>
              <a:gd name="connsiteY65-5436" fmla="*/ 429 h 758"/>
              <a:gd name="connsiteX66-5437" fmla="*/ 428 w 476"/>
              <a:gd name="connsiteY66-5438" fmla="*/ 460 h 758"/>
              <a:gd name="connsiteX67-5439" fmla="*/ 428 w 476"/>
              <a:gd name="connsiteY67-5440" fmla="*/ 491 h 758"/>
              <a:gd name="connsiteX68-5441" fmla="*/ 428 w 476"/>
              <a:gd name="connsiteY68-5442" fmla="*/ 523 h 758"/>
              <a:gd name="connsiteX69-5443" fmla="*/ 428 w 476"/>
              <a:gd name="connsiteY69-5444" fmla="*/ 554 h 758"/>
              <a:gd name="connsiteX70-5445" fmla="*/ 428 w 476"/>
              <a:gd name="connsiteY70-5446" fmla="*/ 580 h 758"/>
              <a:gd name="connsiteX71-5447" fmla="*/ 423 w 476"/>
              <a:gd name="connsiteY71-5448" fmla="*/ 606 h 758"/>
              <a:gd name="connsiteX72-5449" fmla="*/ 423 w 476"/>
              <a:gd name="connsiteY72-5450" fmla="*/ 632 h 758"/>
              <a:gd name="connsiteX73-5451" fmla="*/ 418 w 476"/>
              <a:gd name="connsiteY73-5452" fmla="*/ 653 h 758"/>
              <a:gd name="connsiteX74-5453" fmla="*/ 412 w 476"/>
              <a:gd name="connsiteY74-5454" fmla="*/ 669 h 758"/>
              <a:gd name="connsiteX75-5455" fmla="*/ 407 w 476"/>
              <a:gd name="connsiteY75-5456" fmla="*/ 690 h 758"/>
              <a:gd name="connsiteX76-5457" fmla="*/ 402 w 476"/>
              <a:gd name="connsiteY76-5458" fmla="*/ 700 h 758"/>
              <a:gd name="connsiteX77-5459" fmla="*/ 391 w 476"/>
              <a:gd name="connsiteY77-5460" fmla="*/ 716 h 758"/>
              <a:gd name="connsiteX78-5461" fmla="*/ 381 w 476"/>
              <a:gd name="connsiteY78-5462" fmla="*/ 726 h 758"/>
              <a:gd name="connsiteX79-5463" fmla="*/ 375 w 476"/>
              <a:gd name="connsiteY79-5464" fmla="*/ 737 h 758"/>
              <a:gd name="connsiteX80-5465" fmla="*/ 365 w 476"/>
              <a:gd name="connsiteY80-5466" fmla="*/ 742 h 758"/>
              <a:gd name="connsiteX81-5467" fmla="*/ 360 w 476"/>
              <a:gd name="connsiteY81-5468" fmla="*/ 747 h 758"/>
              <a:gd name="connsiteX82-5469" fmla="*/ 349 w 476"/>
              <a:gd name="connsiteY82-5470" fmla="*/ 752 h 758"/>
              <a:gd name="connsiteX83-5471" fmla="*/ 344 w 476"/>
              <a:gd name="connsiteY83-5472" fmla="*/ 752 h 758"/>
              <a:gd name="connsiteX84-5473" fmla="*/ 338 w 476"/>
              <a:gd name="connsiteY84-5474" fmla="*/ 758 h 758"/>
              <a:gd name="connsiteX85-5475" fmla="*/ 328 w 476"/>
              <a:gd name="connsiteY85-5476" fmla="*/ 752 h 758"/>
              <a:gd name="connsiteX86-5477" fmla="*/ 323 w 476"/>
              <a:gd name="connsiteY86-5478" fmla="*/ 752 h 758"/>
              <a:gd name="connsiteX87-5479" fmla="*/ 323 w 476"/>
              <a:gd name="connsiteY87-5480" fmla="*/ 747 h 758"/>
              <a:gd name="connsiteX88-5481" fmla="*/ 317 w 476"/>
              <a:gd name="connsiteY88-5482" fmla="*/ 742 h 758"/>
              <a:gd name="connsiteX89-5483" fmla="*/ 317 w 476"/>
              <a:gd name="connsiteY89-5484" fmla="*/ 737 h 758"/>
              <a:gd name="connsiteX90-5485" fmla="*/ 317 w 476"/>
              <a:gd name="connsiteY90-5486" fmla="*/ 731 h 758"/>
              <a:gd name="connsiteX91-5487" fmla="*/ 317 w 476"/>
              <a:gd name="connsiteY91-5488" fmla="*/ 721 h 758"/>
              <a:gd name="connsiteX92-5489" fmla="*/ 317 w 476"/>
              <a:gd name="connsiteY92-5490" fmla="*/ 711 h 758"/>
              <a:gd name="connsiteX93-5491" fmla="*/ 317 w 476"/>
              <a:gd name="connsiteY93-5492" fmla="*/ 705 h 758"/>
              <a:gd name="connsiteX94-5493" fmla="*/ 317 w 476"/>
              <a:gd name="connsiteY94-5494" fmla="*/ 700 h 758"/>
              <a:gd name="connsiteX95-5495" fmla="*/ 317 w 476"/>
              <a:gd name="connsiteY95-5496" fmla="*/ 695 h 758"/>
              <a:gd name="connsiteX96-5497" fmla="*/ 312 w 476"/>
              <a:gd name="connsiteY96-5498" fmla="*/ 690 h 758"/>
              <a:gd name="connsiteX97-5499" fmla="*/ 307 w 476"/>
              <a:gd name="connsiteY97-5500" fmla="*/ 674 h 758"/>
              <a:gd name="connsiteX98-5501" fmla="*/ 296 w 476"/>
              <a:gd name="connsiteY98-5502" fmla="*/ 658 h 758"/>
              <a:gd name="connsiteX99-5503" fmla="*/ 280 w 476"/>
              <a:gd name="connsiteY99-5504" fmla="*/ 643 h 758"/>
              <a:gd name="connsiteX100-5505" fmla="*/ 264 w 476"/>
              <a:gd name="connsiteY100-5506" fmla="*/ 627 h 758"/>
              <a:gd name="connsiteX101-5507" fmla="*/ 243 w 476"/>
              <a:gd name="connsiteY101-5508" fmla="*/ 611 h 758"/>
              <a:gd name="connsiteX102-5509" fmla="*/ 217 w 476"/>
              <a:gd name="connsiteY102-5510" fmla="*/ 590 h 758"/>
              <a:gd name="connsiteX103-5511" fmla="*/ 238 w 476"/>
              <a:gd name="connsiteY103-5512" fmla="*/ 590 h 758"/>
              <a:gd name="connsiteX104-5513" fmla="*/ 259 w 476"/>
              <a:gd name="connsiteY104-5514" fmla="*/ 596 h 758"/>
              <a:gd name="connsiteX105-5515" fmla="*/ 275 w 476"/>
              <a:gd name="connsiteY105-5516" fmla="*/ 596 h 758"/>
              <a:gd name="connsiteX106-5517" fmla="*/ 291 w 476"/>
              <a:gd name="connsiteY106-5518" fmla="*/ 596 h 758"/>
              <a:gd name="connsiteX107-5519" fmla="*/ 301 w 476"/>
              <a:gd name="connsiteY107-5520" fmla="*/ 590 h 758"/>
              <a:gd name="connsiteX108-5521" fmla="*/ 307 w 476"/>
              <a:gd name="connsiteY108-5522" fmla="*/ 590 h 758"/>
              <a:gd name="connsiteX109-5523" fmla="*/ 312 w 476"/>
              <a:gd name="connsiteY109-5524" fmla="*/ 590 h 758"/>
              <a:gd name="connsiteX110-5525" fmla="*/ 317 w 476"/>
              <a:gd name="connsiteY110-5526" fmla="*/ 585 h 758"/>
              <a:gd name="connsiteX111-5527" fmla="*/ 323 w 476"/>
              <a:gd name="connsiteY111-5528" fmla="*/ 580 h 758"/>
              <a:gd name="connsiteX112-5529" fmla="*/ 323 w 476"/>
              <a:gd name="connsiteY112-5530" fmla="*/ 575 h 758"/>
              <a:gd name="connsiteX113-5531" fmla="*/ 323 w 476"/>
              <a:gd name="connsiteY113-5532" fmla="*/ 564 h 758"/>
              <a:gd name="connsiteX114-5533" fmla="*/ 323 w 476"/>
              <a:gd name="connsiteY114-5534" fmla="*/ 549 h 758"/>
              <a:gd name="connsiteX115-5535" fmla="*/ 328 w 476"/>
              <a:gd name="connsiteY115-5536" fmla="*/ 533 h 758"/>
              <a:gd name="connsiteX116-5537" fmla="*/ 328 w 476"/>
              <a:gd name="connsiteY116-5538" fmla="*/ 512 h 758"/>
              <a:gd name="connsiteX117-5539" fmla="*/ 328 w 476"/>
              <a:gd name="connsiteY117-5540" fmla="*/ 486 h 758"/>
              <a:gd name="connsiteX118-5541" fmla="*/ 333 w 476"/>
              <a:gd name="connsiteY118-5542" fmla="*/ 460 h 758"/>
              <a:gd name="connsiteX119-5543" fmla="*/ 333 w 476"/>
              <a:gd name="connsiteY119-5544" fmla="*/ 434 h 758"/>
              <a:gd name="connsiteX120-5545" fmla="*/ 333 w 476"/>
              <a:gd name="connsiteY120-5546" fmla="*/ 408 h 758"/>
              <a:gd name="connsiteX121-5547" fmla="*/ 333 w 476"/>
              <a:gd name="connsiteY121-5548" fmla="*/ 382 h 758"/>
              <a:gd name="connsiteX122-5549" fmla="*/ 338 w 476"/>
              <a:gd name="connsiteY122-5550" fmla="*/ 355 h 758"/>
              <a:gd name="connsiteX123-5551" fmla="*/ 338 w 476"/>
              <a:gd name="connsiteY123-5552" fmla="*/ 334 h 758"/>
              <a:gd name="connsiteX124-5553" fmla="*/ 338 w 476"/>
              <a:gd name="connsiteY124-5554" fmla="*/ 314 h 758"/>
              <a:gd name="connsiteX125-5555" fmla="*/ 338 w 476"/>
              <a:gd name="connsiteY125-5556" fmla="*/ 293 h 758"/>
              <a:gd name="connsiteX126-5557" fmla="*/ 338 w 476"/>
              <a:gd name="connsiteY126-5558" fmla="*/ 277 h 758"/>
              <a:gd name="connsiteX127-5559" fmla="*/ 338 w 476"/>
              <a:gd name="connsiteY127-5560" fmla="*/ 246 h 758"/>
              <a:gd name="connsiteX128-5561" fmla="*/ 338 w 476"/>
              <a:gd name="connsiteY128-5562" fmla="*/ 214 h 758"/>
              <a:gd name="connsiteX129-5563" fmla="*/ 333 w 476"/>
              <a:gd name="connsiteY129-5564" fmla="*/ 183 h 758"/>
              <a:gd name="connsiteX130-5565" fmla="*/ 333 w 476"/>
              <a:gd name="connsiteY130-5566" fmla="*/ 157 h 758"/>
              <a:gd name="connsiteX131-5567" fmla="*/ 328 w 476"/>
              <a:gd name="connsiteY131-5568" fmla="*/ 146 h 758"/>
              <a:gd name="connsiteX132-5569" fmla="*/ 328 w 476"/>
              <a:gd name="connsiteY132-5570" fmla="*/ 136 h 758"/>
              <a:gd name="connsiteX133-5571" fmla="*/ 323 w 476"/>
              <a:gd name="connsiteY133-5572" fmla="*/ 126 h 758"/>
              <a:gd name="connsiteX134-5573" fmla="*/ 323 w 476"/>
              <a:gd name="connsiteY134-5574" fmla="*/ 115 h 758"/>
              <a:gd name="connsiteX135-5575" fmla="*/ 317 w 476"/>
              <a:gd name="connsiteY135-5576" fmla="*/ 110 h 758"/>
              <a:gd name="connsiteX136-5577" fmla="*/ 317 w 476"/>
              <a:gd name="connsiteY136-5578" fmla="*/ 105 h 758"/>
              <a:gd name="connsiteX137-5579" fmla="*/ 312 w 476"/>
              <a:gd name="connsiteY137-5580" fmla="*/ 94 h 758"/>
              <a:gd name="connsiteX138-5581" fmla="*/ 307 w 476"/>
              <a:gd name="connsiteY138-5582" fmla="*/ 89 h 758"/>
              <a:gd name="connsiteX139-5583" fmla="*/ 301 w 476"/>
              <a:gd name="connsiteY139-5584" fmla="*/ 84 h 758"/>
              <a:gd name="connsiteX140-5585" fmla="*/ 296 w 476"/>
              <a:gd name="connsiteY140-5586" fmla="*/ 84 h 758"/>
              <a:gd name="connsiteX141-5587" fmla="*/ 291 w 476"/>
              <a:gd name="connsiteY141-5588" fmla="*/ 79 h 758"/>
              <a:gd name="connsiteX142-5589" fmla="*/ 280 w 476"/>
              <a:gd name="connsiteY142-5590" fmla="*/ 79 h 758"/>
              <a:gd name="connsiteX143-5591" fmla="*/ 270 w 476"/>
              <a:gd name="connsiteY143-5592" fmla="*/ 79 h 758"/>
              <a:gd name="connsiteX144-5593" fmla="*/ 259 w 476"/>
              <a:gd name="connsiteY144-5594" fmla="*/ 73 h 758"/>
              <a:gd name="connsiteX145-5595" fmla="*/ 243 w 476"/>
              <a:gd name="connsiteY145-5596" fmla="*/ 73 h 758"/>
              <a:gd name="connsiteX146-5597" fmla="*/ 243 w 476"/>
              <a:gd name="connsiteY146-5598" fmla="*/ 73 h 758"/>
              <a:gd name="connsiteX0-5599" fmla="*/ 216 w 449"/>
              <a:gd name="connsiteY0-5600" fmla="*/ 73 h 758"/>
              <a:gd name="connsiteX1-5601" fmla="*/ 201 w 449"/>
              <a:gd name="connsiteY1-5602" fmla="*/ 73 h 758"/>
              <a:gd name="connsiteX2-5603" fmla="*/ 179 w 449"/>
              <a:gd name="connsiteY2-5604" fmla="*/ 79 h 758"/>
              <a:gd name="connsiteX3-5605" fmla="*/ 158 w 449"/>
              <a:gd name="connsiteY3-5606" fmla="*/ 79 h 758"/>
              <a:gd name="connsiteX4-5607" fmla="*/ 132 w 449"/>
              <a:gd name="connsiteY4-5608" fmla="*/ 79 h 758"/>
              <a:gd name="connsiteX5-5609" fmla="*/ 105 w 449"/>
              <a:gd name="connsiteY5-5610" fmla="*/ 84 h 758"/>
              <a:gd name="connsiteX6-5611" fmla="*/ 74 w 449"/>
              <a:gd name="connsiteY6-5612" fmla="*/ 84 h 758"/>
              <a:gd name="connsiteX7-5613" fmla="*/ 37 w 449"/>
              <a:gd name="connsiteY7-5614" fmla="*/ 89 h 758"/>
              <a:gd name="connsiteX8-5615" fmla="*/ 0 w 449"/>
              <a:gd name="connsiteY8-5616" fmla="*/ 94 h 758"/>
              <a:gd name="connsiteX9-5617" fmla="*/ 0 w 449"/>
              <a:gd name="connsiteY9-5618" fmla="*/ 52 h 758"/>
              <a:gd name="connsiteX10-5619" fmla="*/ 26 w 449"/>
              <a:gd name="connsiteY10-5620" fmla="*/ 47 h 758"/>
              <a:gd name="connsiteX11-5621" fmla="*/ 58 w 449"/>
              <a:gd name="connsiteY11-5622" fmla="*/ 47 h 758"/>
              <a:gd name="connsiteX12-5623" fmla="*/ 116 w 449"/>
              <a:gd name="connsiteY12-5624" fmla="*/ 37 h 758"/>
              <a:gd name="connsiteX13-5625" fmla="*/ 148 w 449"/>
              <a:gd name="connsiteY13-5626" fmla="*/ 37 h 758"/>
              <a:gd name="connsiteX14-5627" fmla="*/ 169 w 449"/>
              <a:gd name="connsiteY14-5628" fmla="*/ 32 h 758"/>
              <a:gd name="connsiteX15-5629" fmla="*/ 195 w 449"/>
              <a:gd name="connsiteY15-5630" fmla="*/ 26 h 758"/>
              <a:gd name="connsiteX16-5631" fmla="*/ 216 w 449"/>
              <a:gd name="connsiteY16-5632" fmla="*/ 26 h 758"/>
              <a:gd name="connsiteX17-5633" fmla="*/ 232 w 449"/>
              <a:gd name="connsiteY17-5634" fmla="*/ 21 h 758"/>
              <a:gd name="connsiteX18-5635" fmla="*/ 243 w 449"/>
              <a:gd name="connsiteY18-5636" fmla="*/ 16 h 758"/>
              <a:gd name="connsiteX19-5637" fmla="*/ 253 w 449"/>
              <a:gd name="connsiteY19-5638" fmla="*/ 16 h 758"/>
              <a:gd name="connsiteX20-5639" fmla="*/ 259 w 449"/>
              <a:gd name="connsiteY20-5640" fmla="*/ 11 h 758"/>
              <a:gd name="connsiteX21-5641" fmla="*/ 269 w 449"/>
              <a:gd name="connsiteY21-5642" fmla="*/ 5 h 758"/>
              <a:gd name="connsiteX22-5643" fmla="*/ 285 w 449"/>
              <a:gd name="connsiteY22-5644" fmla="*/ 0 h 758"/>
              <a:gd name="connsiteX23-5645" fmla="*/ 296 w 449"/>
              <a:gd name="connsiteY23-5646" fmla="*/ 0 h 758"/>
              <a:gd name="connsiteX24-5647" fmla="*/ 311 w 449"/>
              <a:gd name="connsiteY24-5648" fmla="*/ 0 h 758"/>
              <a:gd name="connsiteX25-5649" fmla="*/ 327 w 449"/>
              <a:gd name="connsiteY25-5650" fmla="*/ 5 h 758"/>
              <a:gd name="connsiteX26-5651" fmla="*/ 343 w 449"/>
              <a:gd name="connsiteY26-5652" fmla="*/ 11 h 758"/>
              <a:gd name="connsiteX27-5653" fmla="*/ 354 w 449"/>
              <a:gd name="connsiteY27-5654" fmla="*/ 16 h 758"/>
              <a:gd name="connsiteX28-5655" fmla="*/ 364 w 449"/>
              <a:gd name="connsiteY28-5656" fmla="*/ 21 h 758"/>
              <a:gd name="connsiteX29-5657" fmla="*/ 380 w 449"/>
              <a:gd name="connsiteY29-5658" fmla="*/ 26 h 758"/>
              <a:gd name="connsiteX30-5659" fmla="*/ 391 w 449"/>
              <a:gd name="connsiteY30-5660" fmla="*/ 37 h 758"/>
              <a:gd name="connsiteX31-5661" fmla="*/ 406 w 449"/>
              <a:gd name="connsiteY31-5662" fmla="*/ 42 h 758"/>
              <a:gd name="connsiteX32-5663" fmla="*/ 417 w 449"/>
              <a:gd name="connsiteY32-5664" fmla="*/ 47 h 758"/>
              <a:gd name="connsiteX33-5665" fmla="*/ 428 w 449"/>
              <a:gd name="connsiteY33-5666" fmla="*/ 52 h 758"/>
              <a:gd name="connsiteX34-5667" fmla="*/ 433 w 449"/>
              <a:gd name="connsiteY34-5668" fmla="*/ 58 h 758"/>
              <a:gd name="connsiteX35-5669" fmla="*/ 438 w 449"/>
              <a:gd name="connsiteY35-5670" fmla="*/ 63 h 758"/>
              <a:gd name="connsiteX36-5671" fmla="*/ 443 w 449"/>
              <a:gd name="connsiteY36-5672" fmla="*/ 68 h 758"/>
              <a:gd name="connsiteX37-5673" fmla="*/ 449 w 449"/>
              <a:gd name="connsiteY37-5674" fmla="*/ 68 h 758"/>
              <a:gd name="connsiteX38-5675" fmla="*/ 449 w 449"/>
              <a:gd name="connsiteY38-5676" fmla="*/ 73 h 758"/>
              <a:gd name="connsiteX39-5677" fmla="*/ 443 w 449"/>
              <a:gd name="connsiteY39-5678" fmla="*/ 73 h 758"/>
              <a:gd name="connsiteX40-5679" fmla="*/ 443 w 449"/>
              <a:gd name="connsiteY40-5680" fmla="*/ 79 h 758"/>
              <a:gd name="connsiteX41-5681" fmla="*/ 438 w 449"/>
              <a:gd name="connsiteY41-5682" fmla="*/ 84 h 758"/>
              <a:gd name="connsiteX42-5683" fmla="*/ 433 w 449"/>
              <a:gd name="connsiteY42-5684" fmla="*/ 84 h 758"/>
              <a:gd name="connsiteX43-5685" fmla="*/ 428 w 449"/>
              <a:gd name="connsiteY43-5686" fmla="*/ 89 h 758"/>
              <a:gd name="connsiteX44-5687" fmla="*/ 422 w 449"/>
              <a:gd name="connsiteY44-5688" fmla="*/ 94 h 758"/>
              <a:gd name="connsiteX45-5689" fmla="*/ 417 w 449"/>
              <a:gd name="connsiteY45-5690" fmla="*/ 94 h 758"/>
              <a:gd name="connsiteX46-5691" fmla="*/ 412 w 449"/>
              <a:gd name="connsiteY46-5692" fmla="*/ 99 h 758"/>
              <a:gd name="connsiteX47-5693" fmla="*/ 406 w 449"/>
              <a:gd name="connsiteY47-5694" fmla="*/ 105 h 758"/>
              <a:gd name="connsiteX48-5695" fmla="*/ 401 w 449"/>
              <a:gd name="connsiteY48-5696" fmla="*/ 115 h 758"/>
              <a:gd name="connsiteX49-5697" fmla="*/ 401 w 449"/>
              <a:gd name="connsiteY49-5698" fmla="*/ 126 h 758"/>
              <a:gd name="connsiteX50-5699" fmla="*/ 401 w 449"/>
              <a:gd name="connsiteY50-5700" fmla="*/ 131 h 758"/>
              <a:gd name="connsiteX51-5701" fmla="*/ 401 w 449"/>
              <a:gd name="connsiteY51-5702" fmla="*/ 146 h 758"/>
              <a:gd name="connsiteX52-5703" fmla="*/ 401 w 449"/>
              <a:gd name="connsiteY52-5704" fmla="*/ 157 h 758"/>
              <a:gd name="connsiteX53-5705" fmla="*/ 401 w 449"/>
              <a:gd name="connsiteY53-5706" fmla="*/ 173 h 758"/>
              <a:gd name="connsiteX54-5707" fmla="*/ 401 w 449"/>
              <a:gd name="connsiteY54-5708" fmla="*/ 188 h 758"/>
              <a:gd name="connsiteX55-5709" fmla="*/ 401 w 449"/>
              <a:gd name="connsiteY55-5710" fmla="*/ 204 h 758"/>
              <a:gd name="connsiteX56-5711" fmla="*/ 401 w 449"/>
              <a:gd name="connsiteY56-5712" fmla="*/ 225 h 758"/>
              <a:gd name="connsiteX57-5713" fmla="*/ 401 w 449"/>
              <a:gd name="connsiteY57-5714" fmla="*/ 240 h 758"/>
              <a:gd name="connsiteX58-5715" fmla="*/ 401 w 449"/>
              <a:gd name="connsiteY58-5716" fmla="*/ 261 h 758"/>
              <a:gd name="connsiteX59-5717" fmla="*/ 401 w 449"/>
              <a:gd name="connsiteY59-5718" fmla="*/ 303 h 758"/>
              <a:gd name="connsiteX60-5719" fmla="*/ 401 w 449"/>
              <a:gd name="connsiteY60-5720" fmla="*/ 324 h 758"/>
              <a:gd name="connsiteX61-5721" fmla="*/ 401 w 449"/>
              <a:gd name="connsiteY61-5722" fmla="*/ 350 h 758"/>
              <a:gd name="connsiteX62-5723" fmla="*/ 401 w 449"/>
              <a:gd name="connsiteY62-5724" fmla="*/ 376 h 758"/>
              <a:gd name="connsiteX63-5725" fmla="*/ 401 w 449"/>
              <a:gd name="connsiteY63-5726" fmla="*/ 402 h 758"/>
              <a:gd name="connsiteX64-5727" fmla="*/ 401 w 449"/>
              <a:gd name="connsiteY64-5728" fmla="*/ 429 h 758"/>
              <a:gd name="connsiteX65-5729" fmla="*/ 401 w 449"/>
              <a:gd name="connsiteY65-5730" fmla="*/ 460 h 758"/>
              <a:gd name="connsiteX66-5731" fmla="*/ 401 w 449"/>
              <a:gd name="connsiteY66-5732" fmla="*/ 491 h 758"/>
              <a:gd name="connsiteX67-5733" fmla="*/ 401 w 449"/>
              <a:gd name="connsiteY67-5734" fmla="*/ 523 h 758"/>
              <a:gd name="connsiteX68-5735" fmla="*/ 401 w 449"/>
              <a:gd name="connsiteY68-5736" fmla="*/ 554 h 758"/>
              <a:gd name="connsiteX69-5737" fmla="*/ 401 w 449"/>
              <a:gd name="connsiteY69-5738" fmla="*/ 580 h 758"/>
              <a:gd name="connsiteX70-5739" fmla="*/ 396 w 449"/>
              <a:gd name="connsiteY70-5740" fmla="*/ 606 h 758"/>
              <a:gd name="connsiteX71-5741" fmla="*/ 396 w 449"/>
              <a:gd name="connsiteY71-5742" fmla="*/ 632 h 758"/>
              <a:gd name="connsiteX72-5743" fmla="*/ 391 w 449"/>
              <a:gd name="connsiteY72-5744" fmla="*/ 653 h 758"/>
              <a:gd name="connsiteX73-5745" fmla="*/ 385 w 449"/>
              <a:gd name="connsiteY73-5746" fmla="*/ 669 h 758"/>
              <a:gd name="connsiteX74-5747" fmla="*/ 380 w 449"/>
              <a:gd name="connsiteY74-5748" fmla="*/ 690 h 758"/>
              <a:gd name="connsiteX75-5749" fmla="*/ 375 w 449"/>
              <a:gd name="connsiteY75-5750" fmla="*/ 700 h 758"/>
              <a:gd name="connsiteX76-5751" fmla="*/ 364 w 449"/>
              <a:gd name="connsiteY76-5752" fmla="*/ 716 h 758"/>
              <a:gd name="connsiteX77-5753" fmla="*/ 354 w 449"/>
              <a:gd name="connsiteY77-5754" fmla="*/ 726 h 758"/>
              <a:gd name="connsiteX78-5755" fmla="*/ 348 w 449"/>
              <a:gd name="connsiteY78-5756" fmla="*/ 737 h 758"/>
              <a:gd name="connsiteX79-5757" fmla="*/ 338 w 449"/>
              <a:gd name="connsiteY79-5758" fmla="*/ 742 h 758"/>
              <a:gd name="connsiteX80-5759" fmla="*/ 333 w 449"/>
              <a:gd name="connsiteY80-5760" fmla="*/ 747 h 758"/>
              <a:gd name="connsiteX81-5761" fmla="*/ 322 w 449"/>
              <a:gd name="connsiteY81-5762" fmla="*/ 752 h 758"/>
              <a:gd name="connsiteX82-5763" fmla="*/ 317 w 449"/>
              <a:gd name="connsiteY82-5764" fmla="*/ 752 h 758"/>
              <a:gd name="connsiteX83-5765" fmla="*/ 311 w 449"/>
              <a:gd name="connsiteY83-5766" fmla="*/ 758 h 758"/>
              <a:gd name="connsiteX84-5767" fmla="*/ 301 w 449"/>
              <a:gd name="connsiteY84-5768" fmla="*/ 752 h 758"/>
              <a:gd name="connsiteX85-5769" fmla="*/ 296 w 449"/>
              <a:gd name="connsiteY85-5770" fmla="*/ 752 h 758"/>
              <a:gd name="connsiteX86-5771" fmla="*/ 296 w 449"/>
              <a:gd name="connsiteY86-5772" fmla="*/ 747 h 758"/>
              <a:gd name="connsiteX87-5773" fmla="*/ 290 w 449"/>
              <a:gd name="connsiteY87-5774" fmla="*/ 742 h 758"/>
              <a:gd name="connsiteX88-5775" fmla="*/ 290 w 449"/>
              <a:gd name="connsiteY88-5776" fmla="*/ 737 h 758"/>
              <a:gd name="connsiteX89-5777" fmla="*/ 290 w 449"/>
              <a:gd name="connsiteY89-5778" fmla="*/ 731 h 758"/>
              <a:gd name="connsiteX90-5779" fmla="*/ 290 w 449"/>
              <a:gd name="connsiteY90-5780" fmla="*/ 721 h 758"/>
              <a:gd name="connsiteX91-5781" fmla="*/ 290 w 449"/>
              <a:gd name="connsiteY91-5782" fmla="*/ 711 h 758"/>
              <a:gd name="connsiteX92-5783" fmla="*/ 290 w 449"/>
              <a:gd name="connsiteY92-5784" fmla="*/ 705 h 758"/>
              <a:gd name="connsiteX93-5785" fmla="*/ 290 w 449"/>
              <a:gd name="connsiteY93-5786" fmla="*/ 700 h 758"/>
              <a:gd name="connsiteX94-5787" fmla="*/ 290 w 449"/>
              <a:gd name="connsiteY94-5788" fmla="*/ 695 h 758"/>
              <a:gd name="connsiteX95-5789" fmla="*/ 285 w 449"/>
              <a:gd name="connsiteY95-5790" fmla="*/ 690 h 758"/>
              <a:gd name="connsiteX96-5791" fmla="*/ 280 w 449"/>
              <a:gd name="connsiteY96-5792" fmla="*/ 674 h 758"/>
              <a:gd name="connsiteX97-5793" fmla="*/ 269 w 449"/>
              <a:gd name="connsiteY97-5794" fmla="*/ 658 h 758"/>
              <a:gd name="connsiteX98-5795" fmla="*/ 253 w 449"/>
              <a:gd name="connsiteY98-5796" fmla="*/ 643 h 758"/>
              <a:gd name="connsiteX99-5797" fmla="*/ 237 w 449"/>
              <a:gd name="connsiteY99-5798" fmla="*/ 627 h 758"/>
              <a:gd name="connsiteX100-5799" fmla="*/ 216 w 449"/>
              <a:gd name="connsiteY100-5800" fmla="*/ 611 h 758"/>
              <a:gd name="connsiteX101-5801" fmla="*/ 190 w 449"/>
              <a:gd name="connsiteY101-5802" fmla="*/ 590 h 758"/>
              <a:gd name="connsiteX102-5803" fmla="*/ 211 w 449"/>
              <a:gd name="connsiteY102-5804" fmla="*/ 590 h 758"/>
              <a:gd name="connsiteX103-5805" fmla="*/ 232 w 449"/>
              <a:gd name="connsiteY103-5806" fmla="*/ 596 h 758"/>
              <a:gd name="connsiteX104-5807" fmla="*/ 248 w 449"/>
              <a:gd name="connsiteY104-5808" fmla="*/ 596 h 758"/>
              <a:gd name="connsiteX105-5809" fmla="*/ 264 w 449"/>
              <a:gd name="connsiteY105-5810" fmla="*/ 596 h 758"/>
              <a:gd name="connsiteX106-5811" fmla="*/ 274 w 449"/>
              <a:gd name="connsiteY106-5812" fmla="*/ 590 h 758"/>
              <a:gd name="connsiteX107-5813" fmla="*/ 280 w 449"/>
              <a:gd name="connsiteY107-5814" fmla="*/ 590 h 758"/>
              <a:gd name="connsiteX108-5815" fmla="*/ 285 w 449"/>
              <a:gd name="connsiteY108-5816" fmla="*/ 590 h 758"/>
              <a:gd name="connsiteX109-5817" fmla="*/ 290 w 449"/>
              <a:gd name="connsiteY109-5818" fmla="*/ 585 h 758"/>
              <a:gd name="connsiteX110-5819" fmla="*/ 296 w 449"/>
              <a:gd name="connsiteY110-5820" fmla="*/ 580 h 758"/>
              <a:gd name="connsiteX111-5821" fmla="*/ 296 w 449"/>
              <a:gd name="connsiteY111-5822" fmla="*/ 575 h 758"/>
              <a:gd name="connsiteX112-5823" fmla="*/ 296 w 449"/>
              <a:gd name="connsiteY112-5824" fmla="*/ 564 h 758"/>
              <a:gd name="connsiteX113-5825" fmla="*/ 296 w 449"/>
              <a:gd name="connsiteY113-5826" fmla="*/ 549 h 758"/>
              <a:gd name="connsiteX114-5827" fmla="*/ 301 w 449"/>
              <a:gd name="connsiteY114-5828" fmla="*/ 533 h 758"/>
              <a:gd name="connsiteX115-5829" fmla="*/ 301 w 449"/>
              <a:gd name="connsiteY115-5830" fmla="*/ 512 h 758"/>
              <a:gd name="connsiteX116-5831" fmla="*/ 301 w 449"/>
              <a:gd name="connsiteY116-5832" fmla="*/ 486 h 758"/>
              <a:gd name="connsiteX117-5833" fmla="*/ 306 w 449"/>
              <a:gd name="connsiteY117-5834" fmla="*/ 460 h 758"/>
              <a:gd name="connsiteX118-5835" fmla="*/ 306 w 449"/>
              <a:gd name="connsiteY118-5836" fmla="*/ 434 h 758"/>
              <a:gd name="connsiteX119-5837" fmla="*/ 306 w 449"/>
              <a:gd name="connsiteY119-5838" fmla="*/ 408 h 758"/>
              <a:gd name="connsiteX120-5839" fmla="*/ 306 w 449"/>
              <a:gd name="connsiteY120-5840" fmla="*/ 382 h 758"/>
              <a:gd name="connsiteX121-5841" fmla="*/ 311 w 449"/>
              <a:gd name="connsiteY121-5842" fmla="*/ 355 h 758"/>
              <a:gd name="connsiteX122-5843" fmla="*/ 311 w 449"/>
              <a:gd name="connsiteY122-5844" fmla="*/ 334 h 758"/>
              <a:gd name="connsiteX123-5845" fmla="*/ 311 w 449"/>
              <a:gd name="connsiteY123-5846" fmla="*/ 314 h 758"/>
              <a:gd name="connsiteX124-5847" fmla="*/ 311 w 449"/>
              <a:gd name="connsiteY124-5848" fmla="*/ 293 h 758"/>
              <a:gd name="connsiteX125-5849" fmla="*/ 311 w 449"/>
              <a:gd name="connsiteY125-5850" fmla="*/ 277 h 758"/>
              <a:gd name="connsiteX126-5851" fmla="*/ 311 w 449"/>
              <a:gd name="connsiteY126-5852" fmla="*/ 246 h 758"/>
              <a:gd name="connsiteX127-5853" fmla="*/ 311 w 449"/>
              <a:gd name="connsiteY127-5854" fmla="*/ 214 h 758"/>
              <a:gd name="connsiteX128-5855" fmla="*/ 306 w 449"/>
              <a:gd name="connsiteY128-5856" fmla="*/ 183 h 758"/>
              <a:gd name="connsiteX129-5857" fmla="*/ 306 w 449"/>
              <a:gd name="connsiteY129-5858" fmla="*/ 157 h 758"/>
              <a:gd name="connsiteX130-5859" fmla="*/ 301 w 449"/>
              <a:gd name="connsiteY130-5860" fmla="*/ 146 h 758"/>
              <a:gd name="connsiteX131-5861" fmla="*/ 301 w 449"/>
              <a:gd name="connsiteY131-5862" fmla="*/ 136 h 758"/>
              <a:gd name="connsiteX132-5863" fmla="*/ 296 w 449"/>
              <a:gd name="connsiteY132-5864" fmla="*/ 126 h 758"/>
              <a:gd name="connsiteX133-5865" fmla="*/ 296 w 449"/>
              <a:gd name="connsiteY133-5866" fmla="*/ 115 h 758"/>
              <a:gd name="connsiteX134-5867" fmla="*/ 290 w 449"/>
              <a:gd name="connsiteY134-5868" fmla="*/ 110 h 758"/>
              <a:gd name="connsiteX135-5869" fmla="*/ 290 w 449"/>
              <a:gd name="connsiteY135-5870" fmla="*/ 105 h 758"/>
              <a:gd name="connsiteX136-5871" fmla="*/ 285 w 449"/>
              <a:gd name="connsiteY136-5872" fmla="*/ 94 h 758"/>
              <a:gd name="connsiteX137-5873" fmla="*/ 280 w 449"/>
              <a:gd name="connsiteY137-5874" fmla="*/ 89 h 758"/>
              <a:gd name="connsiteX138-5875" fmla="*/ 274 w 449"/>
              <a:gd name="connsiteY138-5876" fmla="*/ 84 h 758"/>
              <a:gd name="connsiteX139-5877" fmla="*/ 269 w 449"/>
              <a:gd name="connsiteY139-5878" fmla="*/ 84 h 758"/>
              <a:gd name="connsiteX140-5879" fmla="*/ 264 w 449"/>
              <a:gd name="connsiteY140-5880" fmla="*/ 79 h 758"/>
              <a:gd name="connsiteX141-5881" fmla="*/ 253 w 449"/>
              <a:gd name="connsiteY141-5882" fmla="*/ 79 h 758"/>
              <a:gd name="connsiteX142-5883" fmla="*/ 243 w 449"/>
              <a:gd name="connsiteY142-5884" fmla="*/ 79 h 758"/>
              <a:gd name="connsiteX143-5885" fmla="*/ 232 w 449"/>
              <a:gd name="connsiteY143-5886" fmla="*/ 73 h 758"/>
              <a:gd name="connsiteX144-5887" fmla="*/ 216 w 449"/>
              <a:gd name="connsiteY144-5888" fmla="*/ 73 h 758"/>
              <a:gd name="connsiteX145-5889" fmla="*/ 216 w 449"/>
              <a:gd name="connsiteY145-5890" fmla="*/ 73 h 758"/>
              <a:gd name="connsiteX0-5891" fmla="*/ 216 w 449"/>
              <a:gd name="connsiteY0-5892" fmla="*/ 73 h 758"/>
              <a:gd name="connsiteX1-5893" fmla="*/ 201 w 449"/>
              <a:gd name="connsiteY1-5894" fmla="*/ 73 h 758"/>
              <a:gd name="connsiteX2-5895" fmla="*/ 179 w 449"/>
              <a:gd name="connsiteY2-5896" fmla="*/ 79 h 758"/>
              <a:gd name="connsiteX3-5897" fmla="*/ 158 w 449"/>
              <a:gd name="connsiteY3-5898" fmla="*/ 79 h 758"/>
              <a:gd name="connsiteX4-5899" fmla="*/ 132 w 449"/>
              <a:gd name="connsiteY4-5900" fmla="*/ 79 h 758"/>
              <a:gd name="connsiteX5-5901" fmla="*/ 105 w 449"/>
              <a:gd name="connsiteY5-5902" fmla="*/ 84 h 758"/>
              <a:gd name="connsiteX6-5903" fmla="*/ 74 w 449"/>
              <a:gd name="connsiteY6-5904" fmla="*/ 84 h 758"/>
              <a:gd name="connsiteX7-5905" fmla="*/ 37 w 449"/>
              <a:gd name="connsiteY7-5906" fmla="*/ 89 h 758"/>
              <a:gd name="connsiteX8-5907" fmla="*/ 0 w 449"/>
              <a:gd name="connsiteY8-5908" fmla="*/ 52 h 758"/>
              <a:gd name="connsiteX9-5909" fmla="*/ 26 w 449"/>
              <a:gd name="connsiteY9-5910" fmla="*/ 47 h 758"/>
              <a:gd name="connsiteX10-5911" fmla="*/ 58 w 449"/>
              <a:gd name="connsiteY10-5912" fmla="*/ 47 h 758"/>
              <a:gd name="connsiteX11-5913" fmla="*/ 116 w 449"/>
              <a:gd name="connsiteY11-5914" fmla="*/ 37 h 758"/>
              <a:gd name="connsiteX12-5915" fmla="*/ 148 w 449"/>
              <a:gd name="connsiteY12-5916" fmla="*/ 37 h 758"/>
              <a:gd name="connsiteX13-5917" fmla="*/ 169 w 449"/>
              <a:gd name="connsiteY13-5918" fmla="*/ 32 h 758"/>
              <a:gd name="connsiteX14-5919" fmla="*/ 195 w 449"/>
              <a:gd name="connsiteY14-5920" fmla="*/ 26 h 758"/>
              <a:gd name="connsiteX15-5921" fmla="*/ 216 w 449"/>
              <a:gd name="connsiteY15-5922" fmla="*/ 26 h 758"/>
              <a:gd name="connsiteX16-5923" fmla="*/ 232 w 449"/>
              <a:gd name="connsiteY16-5924" fmla="*/ 21 h 758"/>
              <a:gd name="connsiteX17-5925" fmla="*/ 243 w 449"/>
              <a:gd name="connsiteY17-5926" fmla="*/ 16 h 758"/>
              <a:gd name="connsiteX18-5927" fmla="*/ 253 w 449"/>
              <a:gd name="connsiteY18-5928" fmla="*/ 16 h 758"/>
              <a:gd name="connsiteX19-5929" fmla="*/ 259 w 449"/>
              <a:gd name="connsiteY19-5930" fmla="*/ 11 h 758"/>
              <a:gd name="connsiteX20-5931" fmla="*/ 269 w 449"/>
              <a:gd name="connsiteY20-5932" fmla="*/ 5 h 758"/>
              <a:gd name="connsiteX21-5933" fmla="*/ 285 w 449"/>
              <a:gd name="connsiteY21-5934" fmla="*/ 0 h 758"/>
              <a:gd name="connsiteX22-5935" fmla="*/ 296 w 449"/>
              <a:gd name="connsiteY22-5936" fmla="*/ 0 h 758"/>
              <a:gd name="connsiteX23-5937" fmla="*/ 311 w 449"/>
              <a:gd name="connsiteY23-5938" fmla="*/ 0 h 758"/>
              <a:gd name="connsiteX24-5939" fmla="*/ 327 w 449"/>
              <a:gd name="connsiteY24-5940" fmla="*/ 5 h 758"/>
              <a:gd name="connsiteX25-5941" fmla="*/ 343 w 449"/>
              <a:gd name="connsiteY25-5942" fmla="*/ 11 h 758"/>
              <a:gd name="connsiteX26-5943" fmla="*/ 354 w 449"/>
              <a:gd name="connsiteY26-5944" fmla="*/ 16 h 758"/>
              <a:gd name="connsiteX27-5945" fmla="*/ 364 w 449"/>
              <a:gd name="connsiteY27-5946" fmla="*/ 21 h 758"/>
              <a:gd name="connsiteX28-5947" fmla="*/ 380 w 449"/>
              <a:gd name="connsiteY28-5948" fmla="*/ 26 h 758"/>
              <a:gd name="connsiteX29-5949" fmla="*/ 391 w 449"/>
              <a:gd name="connsiteY29-5950" fmla="*/ 37 h 758"/>
              <a:gd name="connsiteX30-5951" fmla="*/ 406 w 449"/>
              <a:gd name="connsiteY30-5952" fmla="*/ 42 h 758"/>
              <a:gd name="connsiteX31-5953" fmla="*/ 417 w 449"/>
              <a:gd name="connsiteY31-5954" fmla="*/ 47 h 758"/>
              <a:gd name="connsiteX32-5955" fmla="*/ 428 w 449"/>
              <a:gd name="connsiteY32-5956" fmla="*/ 52 h 758"/>
              <a:gd name="connsiteX33-5957" fmla="*/ 433 w 449"/>
              <a:gd name="connsiteY33-5958" fmla="*/ 58 h 758"/>
              <a:gd name="connsiteX34-5959" fmla="*/ 438 w 449"/>
              <a:gd name="connsiteY34-5960" fmla="*/ 63 h 758"/>
              <a:gd name="connsiteX35-5961" fmla="*/ 443 w 449"/>
              <a:gd name="connsiteY35-5962" fmla="*/ 68 h 758"/>
              <a:gd name="connsiteX36-5963" fmla="*/ 449 w 449"/>
              <a:gd name="connsiteY36-5964" fmla="*/ 68 h 758"/>
              <a:gd name="connsiteX37-5965" fmla="*/ 449 w 449"/>
              <a:gd name="connsiteY37-5966" fmla="*/ 73 h 758"/>
              <a:gd name="connsiteX38-5967" fmla="*/ 443 w 449"/>
              <a:gd name="connsiteY38-5968" fmla="*/ 73 h 758"/>
              <a:gd name="connsiteX39-5969" fmla="*/ 443 w 449"/>
              <a:gd name="connsiteY39-5970" fmla="*/ 79 h 758"/>
              <a:gd name="connsiteX40-5971" fmla="*/ 438 w 449"/>
              <a:gd name="connsiteY40-5972" fmla="*/ 84 h 758"/>
              <a:gd name="connsiteX41-5973" fmla="*/ 433 w 449"/>
              <a:gd name="connsiteY41-5974" fmla="*/ 84 h 758"/>
              <a:gd name="connsiteX42-5975" fmla="*/ 428 w 449"/>
              <a:gd name="connsiteY42-5976" fmla="*/ 89 h 758"/>
              <a:gd name="connsiteX43-5977" fmla="*/ 422 w 449"/>
              <a:gd name="connsiteY43-5978" fmla="*/ 94 h 758"/>
              <a:gd name="connsiteX44-5979" fmla="*/ 417 w 449"/>
              <a:gd name="connsiteY44-5980" fmla="*/ 94 h 758"/>
              <a:gd name="connsiteX45-5981" fmla="*/ 412 w 449"/>
              <a:gd name="connsiteY45-5982" fmla="*/ 99 h 758"/>
              <a:gd name="connsiteX46-5983" fmla="*/ 406 w 449"/>
              <a:gd name="connsiteY46-5984" fmla="*/ 105 h 758"/>
              <a:gd name="connsiteX47-5985" fmla="*/ 401 w 449"/>
              <a:gd name="connsiteY47-5986" fmla="*/ 115 h 758"/>
              <a:gd name="connsiteX48-5987" fmla="*/ 401 w 449"/>
              <a:gd name="connsiteY48-5988" fmla="*/ 126 h 758"/>
              <a:gd name="connsiteX49-5989" fmla="*/ 401 w 449"/>
              <a:gd name="connsiteY49-5990" fmla="*/ 131 h 758"/>
              <a:gd name="connsiteX50-5991" fmla="*/ 401 w 449"/>
              <a:gd name="connsiteY50-5992" fmla="*/ 146 h 758"/>
              <a:gd name="connsiteX51-5993" fmla="*/ 401 w 449"/>
              <a:gd name="connsiteY51-5994" fmla="*/ 157 h 758"/>
              <a:gd name="connsiteX52-5995" fmla="*/ 401 w 449"/>
              <a:gd name="connsiteY52-5996" fmla="*/ 173 h 758"/>
              <a:gd name="connsiteX53-5997" fmla="*/ 401 w 449"/>
              <a:gd name="connsiteY53-5998" fmla="*/ 188 h 758"/>
              <a:gd name="connsiteX54-5999" fmla="*/ 401 w 449"/>
              <a:gd name="connsiteY54-6000" fmla="*/ 204 h 758"/>
              <a:gd name="connsiteX55-6001" fmla="*/ 401 w 449"/>
              <a:gd name="connsiteY55-6002" fmla="*/ 225 h 758"/>
              <a:gd name="connsiteX56-6003" fmla="*/ 401 w 449"/>
              <a:gd name="connsiteY56-6004" fmla="*/ 240 h 758"/>
              <a:gd name="connsiteX57-6005" fmla="*/ 401 w 449"/>
              <a:gd name="connsiteY57-6006" fmla="*/ 261 h 758"/>
              <a:gd name="connsiteX58-6007" fmla="*/ 401 w 449"/>
              <a:gd name="connsiteY58-6008" fmla="*/ 303 h 758"/>
              <a:gd name="connsiteX59-6009" fmla="*/ 401 w 449"/>
              <a:gd name="connsiteY59-6010" fmla="*/ 324 h 758"/>
              <a:gd name="connsiteX60-6011" fmla="*/ 401 w 449"/>
              <a:gd name="connsiteY60-6012" fmla="*/ 350 h 758"/>
              <a:gd name="connsiteX61-6013" fmla="*/ 401 w 449"/>
              <a:gd name="connsiteY61-6014" fmla="*/ 376 h 758"/>
              <a:gd name="connsiteX62-6015" fmla="*/ 401 w 449"/>
              <a:gd name="connsiteY62-6016" fmla="*/ 402 h 758"/>
              <a:gd name="connsiteX63-6017" fmla="*/ 401 w 449"/>
              <a:gd name="connsiteY63-6018" fmla="*/ 429 h 758"/>
              <a:gd name="connsiteX64-6019" fmla="*/ 401 w 449"/>
              <a:gd name="connsiteY64-6020" fmla="*/ 460 h 758"/>
              <a:gd name="connsiteX65-6021" fmla="*/ 401 w 449"/>
              <a:gd name="connsiteY65-6022" fmla="*/ 491 h 758"/>
              <a:gd name="connsiteX66-6023" fmla="*/ 401 w 449"/>
              <a:gd name="connsiteY66-6024" fmla="*/ 523 h 758"/>
              <a:gd name="connsiteX67-6025" fmla="*/ 401 w 449"/>
              <a:gd name="connsiteY67-6026" fmla="*/ 554 h 758"/>
              <a:gd name="connsiteX68-6027" fmla="*/ 401 w 449"/>
              <a:gd name="connsiteY68-6028" fmla="*/ 580 h 758"/>
              <a:gd name="connsiteX69-6029" fmla="*/ 396 w 449"/>
              <a:gd name="connsiteY69-6030" fmla="*/ 606 h 758"/>
              <a:gd name="connsiteX70-6031" fmla="*/ 396 w 449"/>
              <a:gd name="connsiteY70-6032" fmla="*/ 632 h 758"/>
              <a:gd name="connsiteX71-6033" fmla="*/ 391 w 449"/>
              <a:gd name="connsiteY71-6034" fmla="*/ 653 h 758"/>
              <a:gd name="connsiteX72-6035" fmla="*/ 385 w 449"/>
              <a:gd name="connsiteY72-6036" fmla="*/ 669 h 758"/>
              <a:gd name="connsiteX73-6037" fmla="*/ 380 w 449"/>
              <a:gd name="connsiteY73-6038" fmla="*/ 690 h 758"/>
              <a:gd name="connsiteX74-6039" fmla="*/ 375 w 449"/>
              <a:gd name="connsiteY74-6040" fmla="*/ 700 h 758"/>
              <a:gd name="connsiteX75-6041" fmla="*/ 364 w 449"/>
              <a:gd name="connsiteY75-6042" fmla="*/ 716 h 758"/>
              <a:gd name="connsiteX76-6043" fmla="*/ 354 w 449"/>
              <a:gd name="connsiteY76-6044" fmla="*/ 726 h 758"/>
              <a:gd name="connsiteX77-6045" fmla="*/ 348 w 449"/>
              <a:gd name="connsiteY77-6046" fmla="*/ 737 h 758"/>
              <a:gd name="connsiteX78-6047" fmla="*/ 338 w 449"/>
              <a:gd name="connsiteY78-6048" fmla="*/ 742 h 758"/>
              <a:gd name="connsiteX79-6049" fmla="*/ 333 w 449"/>
              <a:gd name="connsiteY79-6050" fmla="*/ 747 h 758"/>
              <a:gd name="connsiteX80-6051" fmla="*/ 322 w 449"/>
              <a:gd name="connsiteY80-6052" fmla="*/ 752 h 758"/>
              <a:gd name="connsiteX81-6053" fmla="*/ 317 w 449"/>
              <a:gd name="connsiteY81-6054" fmla="*/ 752 h 758"/>
              <a:gd name="connsiteX82-6055" fmla="*/ 311 w 449"/>
              <a:gd name="connsiteY82-6056" fmla="*/ 758 h 758"/>
              <a:gd name="connsiteX83-6057" fmla="*/ 301 w 449"/>
              <a:gd name="connsiteY83-6058" fmla="*/ 752 h 758"/>
              <a:gd name="connsiteX84-6059" fmla="*/ 296 w 449"/>
              <a:gd name="connsiteY84-6060" fmla="*/ 752 h 758"/>
              <a:gd name="connsiteX85-6061" fmla="*/ 296 w 449"/>
              <a:gd name="connsiteY85-6062" fmla="*/ 747 h 758"/>
              <a:gd name="connsiteX86-6063" fmla="*/ 290 w 449"/>
              <a:gd name="connsiteY86-6064" fmla="*/ 742 h 758"/>
              <a:gd name="connsiteX87-6065" fmla="*/ 290 w 449"/>
              <a:gd name="connsiteY87-6066" fmla="*/ 737 h 758"/>
              <a:gd name="connsiteX88-6067" fmla="*/ 290 w 449"/>
              <a:gd name="connsiteY88-6068" fmla="*/ 731 h 758"/>
              <a:gd name="connsiteX89-6069" fmla="*/ 290 w 449"/>
              <a:gd name="connsiteY89-6070" fmla="*/ 721 h 758"/>
              <a:gd name="connsiteX90-6071" fmla="*/ 290 w 449"/>
              <a:gd name="connsiteY90-6072" fmla="*/ 711 h 758"/>
              <a:gd name="connsiteX91-6073" fmla="*/ 290 w 449"/>
              <a:gd name="connsiteY91-6074" fmla="*/ 705 h 758"/>
              <a:gd name="connsiteX92-6075" fmla="*/ 290 w 449"/>
              <a:gd name="connsiteY92-6076" fmla="*/ 700 h 758"/>
              <a:gd name="connsiteX93-6077" fmla="*/ 290 w 449"/>
              <a:gd name="connsiteY93-6078" fmla="*/ 695 h 758"/>
              <a:gd name="connsiteX94-6079" fmla="*/ 285 w 449"/>
              <a:gd name="connsiteY94-6080" fmla="*/ 690 h 758"/>
              <a:gd name="connsiteX95-6081" fmla="*/ 280 w 449"/>
              <a:gd name="connsiteY95-6082" fmla="*/ 674 h 758"/>
              <a:gd name="connsiteX96-6083" fmla="*/ 269 w 449"/>
              <a:gd name="connsiteY96-6084" fmla="*/ 658 h 758"/>
              <a:gd name="connsiteX97-6085" fmla="*/ 253 w 449"/>
              <a:gd name="connsiteY97-6086" fmla="*/ 643 h 758"/>
              <a:gd name="connsiteX98-6087" fmla="*/ 237 w 449"/>
              <a:gd name="connsiteY98-6088" fmla="*/ 627 h 758"/>
              <a:gd name="connsiteX99-6089" fmla="*/ 216 w 449"/>
              <a:gd name="connsiteY99-6090" fmla="*/ 611 h 758"/>
              <a:gd name="connsiteX100-6091" fmla="*/ 190 w 449"/>
              <a:gd name="connsiteY100-6092" fmla="*/ 590 h 758"/>
              <a:gd name="connsiteX101-6093" fmla="*/ 211 w 449"/>
              <a:gd name="connsiteY101-6094" fmla="*/ 590 h 758"/>
              <a:gd name="connsiteX102-6095" fmla="*/ 232 w 449"/>
              <a:gd name="connsiteY102-6096" fmla="*/ 596 h 758"/>
              <a:gd name="connsiteX103-6097" fmla="*/ 248 w 449"/>
              <a:gd name="connsiteY103-6098" fmla="*/ 596 h 758"/>
              <a:gd name="connsiteX104-6099" fmla="*/ 264 w 449"/>
              <a:gd name="connsiteY104-6100" fmla="*/ 596 h 758"/>
              <a:gd name="connsiteX105-6101" fmla="*/ 274 w 449"/>
              <a:gd name="connsiteY105-6102" fmla="*/ 590 h 758"/>
              <a:gd name="connsiteX106-6103" fmla="*/ 280 w 449"/>
              <a:gd name="connsiteY106-6104" fmla="*/ 590 h 758"/>
              <a:gd name="connsiteX107-6105" fmla="*/ 285 w 449"/>
              <a:gd name="connsiteY107-6106" fmla="*/ 590 h 758"/>
              <a:gd name="connsiteX108-6107" fmla="*/ 290 w 449"/>
              <a:gd name="connsiteY108-6108" fmla="*/ 585 h 758"/>
              <a:gd name="connsiteX109-6109" fmla="*/ 296 w 449"/>
              <a:gd name="connsiteY109-6110" fmla="*/ 580 h 758"/>
              <a:gd name="connsiteX110-6111" fmla="*/ 296 w 449"/>
              <a:gd name="connsiteY110-6112" fmla="*/ 575 h 758"/>
              <a:gd name="connsiteX111-6113" fmla="*/ 296 w 449"/>
              <a:gd name="connsiteY111-6114" fmla="*/ 564 h 758"/>
              <a:gd name="connsiteX112-6115" fmla="*/ 296 w 449"/>
              <a:gd name="connsiteY112-6116" fmla="*/ 549 h 758"/>
              <a:gd name="connsiteX113-6117" fmla="*/ 301 w 449"/>
              <a:gd name="connsiteY113-6118" fmla="*/ 533 h 758"/>
              <a:gd name="connsiteX114-6119" fmla="*/ 301 w 449"/>
              <a:gd name="connsiteY114-6120" fmla="*/ 512 h 758"/>
              <a:gd name="connsiteX115-6121" fmla="*/ 301 w 449"/>
              <a:gd name="connsiteY115-6122" fmla="*/ 486 h 758"/>
              <a:gd name="connsiteX116-6123" fmla="*/ 306 w 449"/>
              <a:gd name="connsiteY116-6124" fmla="*/ 460 h 758"/>
              <a:gd name="connsiteX117-6125" fmla="*/ 306 w 449"/>
              <a:gd name="connsiteY117-6126" fmla="*/ 434 h 758"/>
              <a:gd name="connsiteX118-6127" fmla="*/ 306 w 449"/>
              <a:gd name="connsiteY118-6128" fmla="*/ 408 h 758"/>
              <a:gd name="connsiteX119-6129" fmla="*/ 306 w 449"/>
              <a:gd name="connsiteY119-6130" fmla="*/ 382 h 758"/>
              <a:gd name="connsiteX120-6131" fmla="*/ 311 w 449"/>
              <a:gd name="connsiteY120-6132" fmla="*/ 355 h 758"/>
              <a:gd name="connsiteX121-6133" fmla="*/ 311 w 449"/>
              <a:gd name="connsiteY121-6134" fmla="*/ 334 h 758"/>
              <a:gd name="connsiteX122-6135" fmla="*/ 311 w 449"/>
              <a:gd name="connsiteY122-6136" fmla="*/ 314 h 758"/>
              <a:gd name="connsiteX123-6137" fmla="*/ 311 w 449"/>
              <a:gd name="connsiteY123-6138" fmla="*/ 293 h 758"/>
              <a:gd name="connsiteX124-6139" fmla="*/ 311 w 449"/>
              <a:gd name="connsiteY124-6140" fmla="*/ 277 h 758"/>
              <a:gd name="connsiteX125-6141" fmla="*/ 311 w 449"/>
              <a:gd name="connsiteY125-6142" fmla="*/ 246 h 758"/>
              <a:gd name="connsiteX126-6143" fmla="*/ 311 w 449"/>
              <a:gd name="connsiteY126-6144" fmla="*/ 214 h 758"/>
              <a:gd name="connsiteX127-6145" fmla="*/ 306 w 449"/>
              <a:gd name="connsiteY127-6146" fmla="*/ 183 h 758"/>
              <a:gd name="connsiteX128-6147" fmla="*/ 306 w 449"/>
              <a:gd name="connsiteY128-6148" fmla="*/ 157 h 758"/>
              <a:gd name="connsiteX129-6149" fmla="*/ 301 w 449"/>
              <a:gd name="connsiteY129-6150" fmla="*/ 146 h 758"/>
              <a:gd name="connsiteX130-6151" fmla="*/ 301 w 449"/>
              <a:gd name="connsiteY130-6152" fmla="*/ 136 h 758"/>
              <a:gd name="connsiteX131-6153" fmla="*/ 296 w 449"/>
              <a:gd name="connsiteY131-6154" fmla="*/ 126 h 758"/>
              <a:gd name="connsiteX132-6155" fmla="*/ 296 w 449"/>
              <a:gd name="connsiteY132-6156" fmla="*/ 115 h 758"/>
              <a:gd name="connsiteX133-6157" fmla="*/ 290 w 449"/>
              <a:gd name="connsiteY133-6158" fmla="*/ 110 h 758"/>
              <a:gd name="connsiteX134-6159" fmla="*/ 290 w 449"/>
              <a:gd name="connsiteY134-6160" fmla="*/ 105 h 758"/>
              <a:gd name="connsiteX135-6161" fmla="*/ 285 w 449"/>
              <a:gd name="connsiteY135-6162" fmla="*/ 94 h 758"/>
              <a:gd name="connsiteX136-6163" fmla="*/ 280 w 449"/>
              <a:gd name="connsiteY136-6164" fmla="*/ 89 h 758"/>
              <a:gd name="connsiteX137-6165" fmla="*/ 274 w 449"/>
              <a:gd name="connsiteY137-6166" fmla="*/ 84 h 758"/>
              <a:gd name="connsiteX138-6167" fmla="*/ 269 w 449"/>
              <a:gd name="connsiteY138-6168" fmla="*/ 84 h 758"/>
              <a:gd name="connsiteX139-6169" fmla="*/ 264 w 449"/>
              <a:gd name="connsiteY139-6170" fmla="*/ 79 h 758"/>
              <a:gd name="connsiteX140-6171" fmla="*/ 253 w 449"/>
              <a:gd name="connsiteY140-6172" fmla="*/ 79 h 758"/>
              <a:gd name="connsiteX141-6173" fmla="*/ 243 w 449"/>
              <a:gd name="connsiteY141-6174" fmla="*/ 79 h 758"/>
              <a:gd name="connsiteX142-6175" fmla="*/ 232 w 449"/>
              <a:gd name="connsiteY142-6176" fmla="*/ 73 h 758"/>
              <a:gd name="connsiteX143-6177" fmla="*/ 216 w 449"/>
              <a:gd name="connsiteY143-6178" fmla="*/ 73 h 758"/>
              <a:gd name="connsiteX144-6179" fmla="*/ 216 w 449"/>
              <a:gd name="connsiteY144-6180" fmla="*/ 73 h 758"/>
              <a:gd name="connsiteX0-6181" fmla="*/ 216 w 449"/>
              <a:gd name="connsiteY0-6182" fmla="*/ 73 h 758"/>
              <a:gd name="connsiteX1-6183" fmla="*/ 201 w 449"/>
              <a:gd name="connsiteY1-6184" fmla="*/ 73 h 758"/>
              <a:gd name="connsiteX2-6185" fmla="*/ 179 w 449"/>
              <a:gd name="connsiteY2-6186" fmla="*/ 79 h 758"/>
              <a:gd name="connsiteX3-6187" fmla="*/ 158 w 449"/>
              <a:gd name="connsiteY3-6188" fmla="*/ 79 h 758"/>
              <a:gd name="connsiteX4-6189" fmla="*/ 132 w 449"/>
              <a:gd name="connsiteY4-6190" fmla="*/ 79 h 758"/>
              <a:gd name="connsiteX5-6191" fmla="*/ 105 w 449"/>
              <a:gd name="connsiteY5-6192" fmla="*/ 84 h 758"/>
              <a:gd name="connsiteX6-6193" fmla="*/ 74 w 449"/>
              <a:gd name="connsiteY6-6194" fmla="*/ 84 h 758"/>
              <a:gd name="connsiteX7-6195" fmla="*/ 0 w 449"/>
              <a:gd name="connsiteY7-6196" fmla="*/ 52 h 758"/>
              <a:gd name="connsiteX8-6197" fmla="*/ 26 w 449"/>
              <a:gd name="connsiteY8-6198" fmla="*/ 47 h 758"/>
              <a:gd name="connsiteX9-6199" fmla="*/ 58 w 449"/>
              <a:gd name="connsiteY9-6200" fmla="*/ 47 h 758"/>
              <a:gd name="connsiteX10-6201" fmla="*/ 116 w 449"/>
              <a:gd name="connsiteY10-6202" fmla="*/ 37 h 758"/>
              <a:gd name="connsiteX11-6203" fmla="*/ 148 w 449"/>
              <a:gd name="connsiteY11-6204" fmla="*/ 37 h 758"/>
              <a:gd name="connsiteX12-6205" fmla="*/ 169 w 449"/>
              <a:gd name="connsiteY12-6206" fmla="*/ 32 h 758"/>
              <a:gd name="connsiteX13-6207" fmla="*/ 195 w 449"/>
              <a:gd name="connsiteY13-6208" fmla="*/ 26 h 758"/>
              <a:gd name="connsiteX14-6209" fmla="*/ 216 w 449"/>
              <a:gd name="connsiteY14-6210" fmla="*/ 26 h 758"/>
              <a:gd name="connsiteX15-6211" fmla="*/ 232 w 449"/>
              <a:gd name="connsiteY15-6212" fmla="*/ 21 h 758"/>
              <a:gd name="connsiteX16-6213" fmla="*/ 243 w 449"/>
              <a:gd name="connsiteY16-6214" fmla="*/ 16 h 758"/>
              <a:gd name="connsiteX17-6215" fmla="*/ 253 w 449"/>
              <a:gd name="connsiteY17-6216" fmla="*/ 16 h 758"/>
              <a:gd name="connsiteX18-6217" fmla="*/ 259 w 449"/>
              <a:gd name="connsiteY18-6218" fmla="*/ 11 h 758"/>
              <a:gd name="connsiteX19-6219" fmla="*/ 269 w 449"/>
              <a:gd name="connsiteY19-6220" fmla="*/ 5 h 758"/>
              <a:gd name="connsiteX20-6221" fmla="*/ 285 w 449"/>
              <a:gd name="connsiteY20-6222" fmla="*/ 0 h 758"/>
              <a:gd name="connsiteX21-6223" fmla="*/ 296 w 449"/>
              <a:gd name="connsiteY21-6224" fmla="*/ 0 h 758"/>
              <a:gd name="connsiteX22-6225" fmla="*/ 311 w 449"/>
              <a:gd name="connsiteY22-6226" fmla="*/ 0 h 758"/>
              <a:gd name="connsiteX23-6227" fmla="*/ 327 w 449"/>
              <a:gd name="connsiteY23-6228" fmla="*/ 5 h 758"/>
              <a:gd name="connsiteX24-6229" fmla="*/ 343 w 449"/>
              <a:gd name="connsiteY24-6230" fmla="*/ 11 h 758"/>
              <a:gd name="connsiteX25-6231" fmla="*/ 354 w 449"/>
              <a:gd name="connsiteY25-6232" fmla="*/ 16 h 758"/>
              <a:gd name="connsiteX26-6233" fmla="*/ 364 w 449"/>
              <a:gd name="connsiteY26-6234" fmla="*/ 21 h 758"/>
              <a:gd name="connsiteX27-6235" fmla="*/ 380 w 449"/>
              <a:gd name="connsiteY27-6236" fmla="*/ 26 h 758"/>
              <a:gd name="connsiteX28-6237" fmla="*/ 391 w 449"/>
              <a:gd name="connsiteY28-6238" fmla="*/ 37 h 758"/>
              <a:gd name="connsiteX29-6239" fmla="*/ 406 w 449"/>
              <a:gd name="connsiteY29-6240" fmla="*/ 42 h 758"/>
              <a:gd name="connsiteX30-6241" fmla="*/ 417 w 449"/>
              <a:gd name="connsiteY30-6242" fmla="*/ 47 h 758"/>
              <a:gd name="connsiteX31-6243" fmla="*/ 428 w 449"/>
              <a:gd name="connsiteY31-6244" fmla="*/ 52 h 758"/>
              <a:gd name="connsiteX32-6245" fmla="*/ 433 w 449"/>
              <a:gd name="connsiteY32-6246" fmla="*/ 58 h 758"/>
              <a:gd name="connsiteX33-6247" fmla="*/ 438 w 449"/>
              <a:gd name="connsiteY33-6248" fmla="*/ 63 h 758"/>
              <a:gd name="connsiteX34-6249" fmla="*/ 443 w 449"/>
              <a:gd name="connsiteY34-6250" fmla="*/ 68 h 758"/>
              <a:gd name="connsiteX35-6251" fmla="*/ 449 w 449"/>
              <a:gd name="connsiteY35-6252" fmla="*/ 68 h 758"/>
              <a:gd name="connsiteX36-6253" fmla="*/ 449 w 449"/>
              <a:gd name="connsiteY36-6254" fmla="*/ 73 h 758"/>
              <a:gd name="connsiteX37-6255" fmla="*/ 443 w 449"/>
              <a:gd name="connsiteY37-6256" fmla="*/ 73 h 758"/>
              <a:gd name="connsiteX38-6257" fmla="*/ 443 w 449"/>
              <a:gd name="connsiteY38-6258" fmla="*/ 79 h 758"/>
              <a:gd name="connsiteX39-6259" fmla="*/ 438 w 449"/>
              <a:gd name="connsiteY39-6260" fmla="*/ 84 h 758"/>
              <a:gd name="connsiteX40-6261" fmla="*/ 433 w 449"/>
              <a:gd name="connsiteY40-6262" fmla="*/ 84 h 758"/>
              <a:gd name="connsiteX41-6263" fmla="*/ 428 w 449"/>
              <a:gd name="connsiteY41-6264" fmla="*/ 89 h 758"/>
              <a:gd name="connsiteX42-6265" fmla="*/ 422 w 449"/>
              <a:gd name="connsiteY42-6266" fmla="*/ 94 h 758"/>
              <a:gd name="connsiteX43-6267" fmla="*/ 417 w 449"/>
              <a:gd name="connsiteY43-6268" fmla="*/ 94 h 758"/>
              <a:gd name="connsiteX44-6269" fmla="*/ 412 w 449"/>
              <a:gd name="connsiteY44-6270" fmla="*/ 99 h 758"/>
              <a:gd name="connsiteX45-6271" fmla="*/ 406 w 449"/>
              <a:gd name="connsiteY45-6272" fmla="*/ 105 h 758"/>
              <a:gd name="connsiteX46-6273" fmla="*/ 401 w 449"/>
              <a:gd name="connsiteY46-6274" fmla="*/ 115 h 758"/>
              <a:gd name="connsiteX47-6275" fmla="*/ 401 w 449"/>
              <a:gd name="connsiteY47-6276" fmla="*/ 126 h 758"/>
              <a:gd name="connsiteX48-6277" fmla="*/ 401 w 449"/>
              <a:gd name="connsiteY48-6278" fmla="*/ 131 h 758"/>
              <a:gd name="connsiteX49-6279" fmla="*/ 401 w 449"/>
              <a:gd name="connsiteY49-6280" fmla="*/ 146 h 758"/>
              <a:gd name="connsiteX50-6281" fmla="*/ 401 w 449"/>
              <a:gd name="connsiteY50-6282" fmla="*/ 157 h 758"/>
              <a:gd name="connsiteX51-6283" fmla="*/ 401 w 449"/>
              <a:gd name="connsiteY51-6284" fmla="*/ 173 h 758"/>
              <a:gd name="connsiteX52-6285" fmla="*/ 401 w 449"/>
              <a:gd name="connsiteY52-6286" fmla="*/ 188 h 758"/>
              <a:gd name="connsiteX53-6287" fmla="*/ 401 w 449"/>
              <a:gd name="connsiteY53-6288" fmla="*/ 204 h 758"/>
              <a:gd name="connsiteX54-6289" fmla="*/ 401 w 449"/>
              <a:gd name="connsiteY54-6290" fmla="*/ 225 h 758"/>
              <a:gd name="connsiteX55-6291" fmla="*/ 401 w 449"/>
              <a:gd name="connsiteY55-6292" fmla="*/ 240 h 758"/>
              <a:gd name="connsiteX56-6293" fmla="*/ 401 w 449"/>
              <a:gd name="connsiteY56-6294" fmla="*/ 261 h 758"/>
              <a:gd name="connsiteX57-6295" fmla="*/ 401 w 449"/>
              <a:gd name="connsiteY57-6296" fmla="*/ 303 h 758"/>
              <a:gd name="connsiteX58-6297" fmla="*/ 401 w 449"/>
              <a:gd name="connsiteY58-6298" fmla="*/ 324 h 758"/>
              <a:gd name="connsiteX59-6299" fmla="*/ 401 w 449"/>
              <a:gd name="connsiteY59-6300" fmla="*/ 350 h 758"/>
              <a:gd name="connsiteX60-6301" fmla="*/ 401 w 449"/>
              <a:gd name="connsiteY60-6302" fmla="*/ 376 h 758"/>
              <a:gd name="connsiteX61-6303" fmla="*/ 401 w 449"/>
              <a:gd name="connsiteY61-6304" fmla="*/ 402 h 758"/>
              <a:gd name="connsiteX62-6305" fmla="*/ 401 w 449"/>
              <a:gd name="connsiteY62-6306" fmla="*/ 429 h 758"/>
              <a:gd name="connsiteX63-6307" fmla="*/ 401 w 449"/>
              <a:gd name="connsiteY63-6308" fmla="*/ 460 h 758"/>
              <a:gd name="connsiteX64-6309" fmla="*/ 401 w 449"/>
              <a:gd name="connsiteY64-6310" fmla="*/ 491 h 758"/>
              <a:gd name="connsiteX65-6311" fmla="*/ 401 w 449"/>
              <a:gd name="connsiteY65-6312" fmla="*/ 523 h 758"/>
              <a:gd name="connsiteX66-6313" fmla="*/ 401 w 449"/>
              <a:gd name="connsiteY66-6314" fmla="*/ 554 h 758"/>
              <a:gd name="connsiteX67-6315" fmla="*/ 401 w 449"/>
              <a:gd name="connsiteY67-6316" fmla="*/ 580 h 758"/>
              <a:gd name="connsiteX68-6317" fmla="*/ 396 w 449"/>
              <a:gd name="connsiteY68-6318" fmla="*/ 606 h 758"/>
              <a:gd name="connsiteX69-6319" fmla="*/ 396 w 449"/>
              <a:gd name="connsiteY69-6320" fmla="*/ 632 h 758"/>
              <a:gd name="connsiteX70-6321" fmla="*/ 391 w 449"/>
              <a:gd name="connsiteY70-6322" fmla="*/ 653 h 758"/>
              <a:gd name="connsiteX71-6323" fmla="*/ 385 w 449"/>
              <a:gd name="connsiteY71-6324" fmla="*/ 669 h 758"/>
              <a:gd name="connsiteX72-6325" fmla="*/ 380 w 449"/>
              <a:gd name="connsiteY72-6326" fmla="*/ 690 h 758"/>
              <a:gd name="connsiteX73-6327" fmla="*/ 375 w 449"/>
              <a:gd name="connsiteY73-6328" fmla="*/ 700 h 758"/>
              <a:gd name="connsiteX74-6329" fmla="*/ 364 w 449"/>
              <a:gd name="connsiteY74-6330" fmla="*/ 716 h 758"/>
              <a:gd name="connsiteX75-6331" fmla="*/ 354 w 449"/>
              <a:gd name="connsiteY75-6332" fmla="*/ 726 h 758"/>
              <a:gd name="connsiteX76-6333" fmla="*/ 348 w 449"/>
              <a:gd name="connsiteY76-6334" fmla="*/ 737 h 758"/>
              <a:gd name="connsiteX77-6335" fmla="*/ 338 w 449"/>
              <a:gd name="connsiteY77-6336" fmla="*/ 742 h 758"/>
              <a:gd name="connsiteX78-6337" fmla="*/ 333 w 449"/>
              <a:gd name="connsiteY78-6338" fmla="*/ 747 h 758"/>
              <a:gd name="connsiteX79-6339" fmla="*/ 322 w 449"/>
              <a:gd name="connsiteY79-6340" fmla="*/ 752 h 758"/>
              <a:gd name="connsiteX80-6341" fmla="*/ 317 w 449"/>
              <a:gd name="connsiteY80-6342" fmla="*/ 752 h 758"/>
              <a:gd name="connsiteX81-6343" fmla="*/ 311 w 449"/>
              <a:gd name="connsiteY81-6344" fmla="*/ 758 h 758"/>
              <a:gd name="connsiteX82-6345" fmla="*/ 301 w 449"/>
              <a:gd name="connsiteY82-6346" fmla="*/ 752 h 758"/>
              <a:gd name="connsiteX83-6347" fmla="*/ 296 w 449"/>
              <a:gd name="connsiteY83-6348" fmla="*/ 752 h 758"/>
              <a:gd name="connsiteX84-6349" fmla="*/ 296 w 449"/>
              <a:gd name="connsiteY84-6350" fmla="*/ 747 h 758"/>
              <a:gd name="connsiteX85-6351" fmla="*/ 290 w 449"/>
              <a:gd name="connsiteY85-6352" fmla="*/ 742 h 758"/>
              <a:gd name="connsiteX86-6353" fmla="*/ 290 w 449"/>
              <a:gd name="connsiteY86-6354" fmla="*/ 737 h 758"/>
              <a:gd name="connsiteX87-6355" fmla="*/ 290 w 449"/>
              <a:gd name="connsiteY87-6356" fmla="*/ 731 h 758"/>
              <a:gd name="connsiteX88-6357" fmla="*/ 290 w 449"/>
              <a:gd name="connsiteY88-6358" fmla="*/ 721 h 758"/>
              <a:gd name="connsiteX89-6359" fmla="*/ 290 w 449"/>
              <a:gd name="connsiteY89-6360" fmla="*/ 711 h 758"/>
              <a:gd name="connsiteX90-6361" fmla="*/ 290 w 449"/>
              <a:gd name="connsiteY90-6362" fmla="*/ 705 h 758"/>
              <a:gd name="connsiteX91-6363" fmla="*/ 290 w 449"/>
              <a:gd name="connsiteY91-6364" fmla="*/ 700 h 758"/>
              <a:gd name="connsiteX92-6365" fmla="*/ 290 w 449"/>
              <a:gd name="connsiteY92-6366" fmla="*/ 695 h 758"/>
              <a:gd name="connsiteX93-6367" fmla="*/ 285 w 449"/>
              <a:gd name="connsiteY93-6368" fmla="*/ 690 h 758"/>
              <a:gd name="connsiteX94-6369" fmla="*/ 280 w 449"/>
              <a:gd name="connsiteY94-6370" fmla="*/ 674 h 758"/>
              <a:gd name="connsiteX95-6371" fmla="*/ 269 w 449"/>
              <a:gd name="connsiteY95-6372" fmla="*/ 658 h 758"/>
              <a:gd name="connsiteX96-6373" fmla="*/ 253 w 449"/>
              <a:gd name="connsiteY96-6374" fmla="*/ 643 h 758"/>
              <a:gd name="connsiteX97-6375" fmla="*/ 237 w 449"/>
              <a:gd name="connsiteY97-6376" fmla="*/ 627 h 758"/>
              <a:gd name="connsiteX98-6377" fmla="*/ 216 w 449"/>
              <a:gd name="connsiteY98-6378" fmla="*/ 611 h 758"/>
              <a:gd name="connsiteX99-6379" fmla="*/ 190 w 449"/>
              <a:gd name="connsiteY99-6380" fmla="*/ 590 h 758"/>
              <a:gd name="connsiteX100-6381" fmla="*/ 211 w 449"/>
              <a:gd name="connsiteY100-6382" fmla="*/ 590 h 758"/>
              <a:gd name="connsiteX101-6383" fmla="*/ 232 w 449"/>
              <a:gd name="connsiteY101-6384" fmla="*/ 596 h 758"/>
              <a:gd name="connsiteX102-6385" fmla="*/ 248 w 449"/>
              <a:gd name="connsiteY102-6386" fmla="*/ 596 h 758"/>
              <a:gd name="connsiteX103-6387" fmla="*/ 264 w 449"/>
              <a:gd name="connsiteY103-6388" fmla="*/ 596 h 758"/>
              <a:gd name="connsiteX104-6389" fmla="*/ 274 w 449"/>
              <a:gd name="connsiteY104-6390" fmla="*/ 590 h 758"/>
              <a:gd name="connsiteX105-6391" fmla="*/ 280 w 449"/>
              <a:gd name="connsiteY105-6392" fmla="*/ 590 h 758"/>
              <a:gd name="connsiteX106-6393" fmla="*/ 285 w 449"/>
              <a:gd name="connsiteY106-6394" fmla="*/ 590 h 758"/>
              <a:gd name="connsiteX107-6395" fmla="*/ 290 w 449"/>
              <a:gd name="connsiteY107-6396" fmla="*/ 585 h 758"/>
              <a:gd name="connsiteX108-6397" fmla="*/ 296 w 449"/>
              <a:gd name="connsiteY108-6398" fmla="*/ 580 h 758"/>
              <a:gd name="connsiteX109-6399" fmla="*/ 296 w 449"/>
              <a:gd name="connsiteY109-6400" fmla="*/ 575 h 758"/>
              <a:gd name="connsiteX110-6401" fmla="*/ 296 w 449"/>
              <a:gd name="connsiteY110-6402" fmla="*/ 564 h 758"/>
              <a:gd name="connsiteX111-6403" fmla="*/ 296 w 449"/>
              <a:gd name="connsiteY111-6404" fmla="*/ 549 h 758"/>
              <a:gd name="connsiteX112-6405" fmla="*/ 301 w 449"/>
              <a:gd name="connsiteY112-6406" fmla="*/ 533 h 758"/>
              <a:gd name="connsiteX113-6407" fmla="*/ 301 w 449"/>
              <a:gd name="connsiteY113-6408" fmla="*/ 512 h 758"/>
              <a:gd name="connsiteX114-6409" fmla="*/ 301 w 449"/>
              <a:gd name="connsiteY114-6410" fmla="*/ 486 h 758"/>
              <a:gd name="connsiteX115-6411" fmla="*/ 306 w 449"/>
              <a:gd name="connsiteY115-6412" fmla="*/ 460 h 758"/>
              <a:gd name="connsiteX116-6413" fmla="*/ 306 w 449"/>
              <a:gd name="connsiteY116-6414" fmla="*/ 434 h 758"/>
              <a:gd name="connsiteX117-6415" fmla="*/ 306 w 449"/>
              <a:gd name="connsiteY117-6416" fmla="*/ 408 h 758"/>
              <a:gd name="connsiteX118-6417" fmla="*/ 306 w 449"/>
              <a:gd name="connsiteY118-6418" fmla="*/ 382 h 758"/>
              <a:gd name="connsiteX119-6419" fmla="*/ 311 w 449"/>
              <a:gd name="connsiteY119-6420" fmla="*/ 355 h 758"/>
              <a:gd name="connsiteX120-6421" fmla="*/ 311 w 449"/>
              <a:gd name="connsiteY120-6422" fmla="*/ 334 h 758"/>
              <a:gd name="connsiteX121-6423" fmla="*/ 311 w 449"/>
              <a:gd name="connsiteY121-6424" fmla="*/ 314 h 758"/>
              <a:gd name="connsiteX122-6425" fmla="*/ 311 w 449"/>
              <a:gd name="connsiteY122-6426" fmla="*/ 293 h 758"/>
              <a:gd name="connsiteX123-6427" fmla="*/ 311 w 449"/>
              <a:gd name="connsiteY123-6428" fmla="*/ 277 h 758"/>
              <a:gd name="connsiteX124-6429" fmla="*/ 311 w 449"/>
              <a:gd name="connsiteY124-6430" fmla="*/ 246 h 758"/>
              <a:gd name="connsiteX125-6431" fmla="*/ 311 w 449"/>
              <a:gd name="connsiteY125-6432" fmla="*/ 214 h 758"/>
              <a:gd name="connsiteX126-6433" fmla="*/ 306 w 449"/>
              <a:gd name="connsiteY126-6434" fmla="*/ 183 h 758"/>
              <a:gd name="connsiteX127-6435" fmla="*/ 306 w 449"/>
              <a:gd name="connsiteY127-6436" fmla="*/ 157 h 758"/>
              <a:gd name="connsiteX128-6437" fmla="*/ 301 w 449"/>
              <a:gd name="connsiteY128-6438" fmla="*/ 146 h 758"/>
              <a:gd name="connsiteX129-6439" fmla="*/ 301 w 449"/>
              <a:gd name="connsiteY129-6440" fmla="*/ 136 h 758"/>
              <a:gd name="connsiteX130-6441" fmla="*/ 296 w 449"/>
              <a:gd name="connsiteY130-6442" fmla="*/ 126 h 758"/>
              <a:gd name="connsiteX131-6443" fmla="*/ 296 w 449"/>
              <a:gd name="connsiteY131-6444" fmla="*/ 115 h 758"/>
              <a:gd name="connsiteX132-6445" fmla="*/ 290 w 449"/>
              <a:gd name="connsiteY132-6446" fmla="*/ 110 h 758"/>
              <a:gd name="connsiteX133-6447" fmla="*/ 290 w 449"/>
              <a:gd name="connsiteY133-6448" fmla="*/ 105 h 758"/>
              <a:gd name="connsiteX134-6449" fmla="*/ 285 w 449"/>
              <a:gd name="connsiteY134-6450" fmla="*/ 94 h 758"/>
              <a:gd name="connsiteX135-6451" fmla="*/ 280 w 449"/>
              <a:gd name="connsiteY135-6452" fmla="*/ 89 h 758"/>
              <a:gd name="connsiteX136-6453" fmla="*/ 274 w 449"/>
              <a:gd name="connsiteY136-6454" fmla="*/ 84 h 758"/>
              <a:gd name="connsiteX137-6455" fmla="*/ 269 w 449"/>
              <a:gd name="connsiteY137-6456" fmla="*/ 84 h 758"/>
              <a:gd name="connsiteX138-6457" fmla="*/ 264 w 449"/>
              <a:gd name="connsiteY138-6458" fmla="*/ 79 h 758"/>
              <a:gd name="connsiteX139-6459" fmla="*/ 253 w 449"/>
              <a:gd name="connsiteY139-6460" fmla="*/ 79 h 758"/>
              <a:gd name="connsiteX140-6461" fmla="*/ 243 w 449"/>
              <a:gd name="connsiteY140-6462" fmla="*/ 79 h 758"/>
              <a:gd name="connsiteX141-6463" fmla="*/ 232 w 449"/>
              <a:gd name="connsiteY141-6464" fmla="*/ 73 h 758"/>
              <a:gd name="connsiteX142-6465" fmla="*/ 216 w 449"/>
              <a:gd name="connsiteY142-6466" fmla="*/ 73 h 758"/>
              <a:gd name="connsiteX143-6467" fmla="*/ 216 w 449"/>
              <a:gd name="connsiteY143-6468" fmla="*/ 73 h 758"/>
              <a:gd name="connsiteX0-6469" fmla="*/ 190 w 423"/>
              <a:gd name="connsiteY0-6470" fmla="*/ 73 h 758"/>
              <a:gd name="connsiteX1-6471" fmla="*/ 175 w 423"/>
              <a:gd name="connsiteY1-6472" fmla="*/ 73 h 758"/>
              <a:gd name="connsiteX2-6473" fmla="*/ 153 w 423"/>
              <a:gd name="connsiteY2-6474" fmla="*/ 79 h 758"/>
              <a:gd name="connsiteX3-6475" fmla="*/ 132 w 423"/>
              <a:gd name="connsiteY3-6476" fmla="*/ 79 h 758"/>
              <a:gd name="connsiteX4-6477" fmla="*/ 106 w 423"/>
              <a:gd name="connsiteY4-6478" fmla="*/ 79 h 758"/>
              <a:gd name="connsiteX5-6479" fmla="*/ 79 w 423"/>
              <a:gd name="connsiteY5-6480" fmla="*/ 84 h 758"/>
              <a:gd name="connsiteX6-6481" fmla="*/ 48 w 423"/>
              <a:gd name="connsiteY6-6482" fmla="*/ 84 h 758"/>
              <a:gd name="connsiteX7-6483" fmla="*/ 0 w 423"/>
              <a:gd name="connsiteY7-6484" fmla="*/ 47 h 758"/>
              <a:gd name="connsiteX8-6485" fmla="*/ 32 w 423"/>
              <a:gd name="connsiteY8-6486" fmla="*/ 47 h 758"/>
              <a:gd name="connsiteX9-6487" fmla="*/ 90 w 423"/>
              <a:gd name="connsiteY9-6488" fmla="*/ 37 h 758"/>
              <a:gd name="connsiteX10-6489" fmla="*/ 122 w 423"/>
              <a:gd name="connsiteY10-6490" fmla="*/ 37 h 758"/>
              <a:gd name="connsiteX11-6491" fmla="*/ 143 w 423"/>
              <a:gd name="connsiteY11-6492" fmla="*/ 32 h 758"/>
              <a:gd name="connsiteX12-6493" fmla="*/ 169 w 423"/>
              <a:gd name="connsiteY12-6494" fmla="*/ 26 h 758"/>
              <a:gd name="connsiteX13-6495" fmla="*/ 190 w 423"/>
              <a:gd name="connsiteY13-6496" fmla="*/ 26 h 758"/>
              <a:gd name="connsiteX14-6497" fmla="*/ 206 w 423"/>
              <a:gd name="connsiteY14-6498" fmla="*/ 21 h 758"/>
              <a:gd name="connsiteX15-6499" fmla="*/ 217 w 423"/>
              <a:gd name="connsiteY15-6500" fmla="*/ 16 h 758"/>
              <a:gd name="connsiteX16-6501" fmla="*/ 227 w 423"/>
              <a:gd name="connsiteY16-6502" fmla="*/ 16 h 758"/>
              <a:gd name="connsiteX17-6503" fmla="*/ 233 w 423"/>
              <a:gd name="connsiteY17-6504" fmla="*/ 11 h 758"/>
              <a:gd name="connsiteX18-6505" fmla="*/ 243 w 423"/>
              <a:gd name="connsiteY18-6506" fmla="*/ 5 h 758"/>
              <a:gd name="connsiteX19-6507" fmla="*/ 259 w 423"/>
              <a:gd name="connsiteY19-6508" fmla="*/ 0 h 758"/>
              <a:gd name="connsiteX20-6509" fmla="*/ 270 w 423"/>
              <a:gd name="connsiteY20-6510" fmla="*/ 0 h 758"/>
              <a:gd name="connsiteX21-6511" fmla="*/ 285 w 423"/>
              <a:gd name="connsiteY21-6512" fmla="*/ 0 h 758"/>
              <a:gd name="connsiteX22-6513" fmla="*/ 301 w 423"/>
              <a:gd name="connsiteY22-6514" fmla="*/ 5 h 758"/>
              <a:gd name="connsiteX23-6515" fmla="*/ 317 w 423"/>
              <a:gd name="connsiteY23-6516" fmla="*/ 11 h 758"/>
              <a:gd name="connsiteX24-6517" fmla="*/ 328 w 423"/>
              <a:gd name="connsiteY24-6518" fmla="*/ 16 h 758"/>
              <a:gd name="connsiteX25-6519" fmla="*/ 338 w 423"/>
              <a:gd name="connsiteY25-6520" fmla="*/ 21 h 758"/>
              <a:gd name="connsiteX26-6521" fmla="*/ 354 w 423"/>
              <a:gd name="connsiteY26-6522" fmla="*/ 26 h 758"/>
              <a:gd name="connsiteX27-6523" fmla="*/ 365 w 423"/>
              <a:gd name="connsiteY27-6524" fmla="*/ 37 h 758"/>
              <a:gd name="connsiteX28-6525" fmla="*/ 380 w 423"/>
              <a:gd name="connsiteY28-6526" fmla="*/ 42 h 758"/>
              <a:gd name="connsiteX29-6527" fmla="*/ 391 w 423"/>
              <a:gd name="connsiteY29-6528" fmla="*/ 47 h 758"/>
              <a:gd name="connsiteX30-6529" fmla="*/ 402 w 423"/>
              <a:gd name="connsiteY30-6530" fmla="*/ 52 h 758"/>
              <a:gd name="connsiteX31-6531" fmla="*/ 407 w 423"/>
              <a:gd name="connsiteY31-6532" fmla="*/ 58 h 758"/>
              <a:gd name="connsiteX32-6533" fmla="*/ 412 w 423"/>
              <a:gd name="connsiteY32-6534" fmla="*/ 63 h 758"/>
              <a:gd name="connsiteX33-6535" fmla="*/ 417 w 423"/>
              <a:gd name="connsiteY33-6536" fmla="*/ 68 h 758"/>
              <a:gd name="connsiteX34-6537" fmla="*/ 423 w 423"/>
              <a:gd name="connsiteY34-6538" fmla="*/ 68 h 758"/>
              <a:gd name="connsiteX35-6539" fmla="*/ 423 w 423"/>
              <a:gd name="connsiteY35-6540" fmla="*/ 73 h 758"/>
              <a:gd name="connsiteX36-6541" fmla="*/ 417 w 423"/>
              <a:gd name="connsiteY36-6542" fmla="*/ 73 h 758"/>
              <a:gd name="connsiteX37-6543" fmla="*/ 417 w 423"/>
              <a:gd name="connsiteY37-6544" fmla="*/ 79 h 758"/>
              <a:gd name="connsiteX38-6545" fmla="*/ 412 w 423"/>
              <a:gd name="connsiteY38-6546" fmla="*/ 84 h 758"/>
              <a:gd name="connsiteX39-6547" fmla="*/ 407 w 423"/>
              <a:gd name="connsiteY39-6548" fmla="*/ 84 h 758"/>
              <a:gd name="connsiteX40-6549" fmla="*/ 402 w 423"/>
              <a:gd name="connsiteY40-6550" fmla="*/ 89 h 758"/>
              <a:gd name="connsiteX41-6551" fmla="*/ 396 w 423"/>
              <a:gd name="connsiteY41-6552" fmla="*/ 94 h 758"/>
              <a:gd name="connsiteX42-6553" fmla="*/ 391 w 423"/>
              <a:gd name="connsiteY42-6554" fmla="*/ 94 h 758"/>
              <a:gd name="connsiteX43-6555" fmla="*/ 386 w 423"/>
              <a:gd name="connsiteY43-6556" fmla="*/ 99 h 758"/>
              <a:gd name="connsiteX44-6557" fmla="*/ 380 w 423"/>
              <a:gd name="connsiteY44-6558" fmla="*/ 105 h 758"/>
              <a:gd name="connsiteX45-6559" fmla="*/ 375 w 423"/>
              <a:gd name="connsiteY45-6560" fmla="*/ 115 h 758"/>
              <a:gd name="connsiteX46-6561" fmla="*/ 375 w 423"/>
              <a:gd name="connsiteY46-6562" fmla="*/ 126 h 758"/>
              <a:gd name="connsiteX47-6563" fmla="*/ 375 w 423"/>
              <a:gd name="connsiteY47-6564" fmla="*/ 131 h 758"/>
              <a:gd name="connsiteX48-6565" fmla="*/ 375 w 423"/>
              <a:gd name="connsiteY48-6566" fmla="*/ 146 h 758"/>
              <a:gd name="connsiteX49-6567" fmla="*/ 375 w 423"/>
              <a:gd name="connsiteY49-6568" fmla="*/ 157 h 758"/>
              <a:gd name="connsiteX50-6569" fmla="*/ 375 w 423"/>
              <a:gd name="connsiteY50-6570" fmla="*/ 173 h 758"/>
              <a:gd name="connsiteX51-6571" fmla="*/ 375 w 423"/>
              <a:gd name="connsiteY51-6572" fmla="*/ 188 h 758"/>
              <a:gd name="connsiteX52-6573" fmla="*/ 375 w 423"/>
              <a:gd name="connsiteY52-6574" fmla="*/ 204 h 758"/>
              <a:gd name="connsiteX53-6575" fmla="*/ 375 w 423"/>
              <a:gd name="connsiteY53-6576" fmla="*/ 225 h 758"/>
              <a:gd name="connsiteX54-6577" fmla="*/ 375 w 423"/>
              <a:gd name="connsiteY54-6578" fmla="*/ 240 h 758"/>
              <a:gd name="connsiteX55-6579" fmla="*/ 375 w 423"/>
              <a:gd name="connsiteY55-6580" fmla="*/ 261 h 758"/>
              <a:gd name="connsiteX56-6581" fmla="*/ 375 w 423"/>
              <a:gd name="connsiteY56-6582" fmla="*/ 303 h 758"/>
              <a:gd name="connsiteX57-6583" fmla="*/ 375 w 423"/>
              <a:gd name="connsiteY57-6584" fmla="*/ 324 h 758"/>
              <a:gd name="connsiteX58-6585" fmla="*/ 375 w 423"/>
              <a:gd name="connsiteY58-6586" fmla="*/ 350 h 758"/>
              <a:gd name="connsiteX59-6587" fmla="*/ 375 w 423"/>
              <a:gd name="connsiteY59-6588" fmla="*/ 376 h 758"/>
              <a:gd name="connsiteX60-6589" fmla="*/ 375 w 423"/>
              <a:gd name="connsiteY60-6590" fmla="*/ 402 h 758"/>
              <a:gd name="connsiteX61-6591" fmla="*/ 375 w 423"/>
              <a:gd name="connsiteY61-6592" fmla="*/ 429 h 758"/>
              <a:gd name="connsiteX62-6593" fmla="*/ 375 w 423"/>
              <a:gd name="connsiteY62-6594" fmla="*/ 460 h 758"/>
              <a:gd name="connsiteX63-6595" fmla="*/ 375 w 423"/>
              <a:gd name="connsiteY63-6596" fmla="*/ 491 h 758"/>
              <a:gd name="connsiteX64-6597" fmla="*/ 375 w 423"/>
              <a:gd name="connsiteY64-6598" fmla="*/ 523 h 758"/>
              <a:gd name="connsiteX65-6599" fmla="*/ 375 w 423"/>
              <a:gd name="connsiteY65-6600" fmla="*/ 554 h 758"/>
              <a:gd name="connsiteX66-6601" fmla="*/ 375 w 423"/>
              <a:gd name="connsiteY66-6602" fmla="*/ 580 h 758"/>
              <a:gd name="connsiteX67-6603" fmla="*/ 370 w 423"/>
              <a:gd name="connsiteY67-6604" fmla="*/ 606 h 758"/>
              <a:gd name="connsiteX68-6605" fmla="*/ 370 w 423"/>
              <a:gd name="connsiteY68-6606" fmla="*/ 632 h 758"/>
              <a:gd name="connsiteX69-6607" fmla="*/ 365 w 423"/>
              <a:gd name="connsiteY69-6608" fmla="*/ 653 h 758"/>
              <a:gd name="connsiteX70-6609" fmla="*/ 359 w 423"/>
              <a:gd name="connsiteY70-6610" fmla="*/ 669 h 758"/>
              <a:gd name="connsiteX71-6611" fmla="*/ 354 w 423"/>
              <a:gd name="connsiteY71-6612" fmla="*/ 690 h 758"/>
              <a:gd name="connsiteX72-6613" fmla="*/ 349 w 423"/>
              <a:gd name="connsiteY72-6614" fmla="*/ 700 h 758"/>
              <a:gd name="connsiteX73-6615" fmla="*/ 338 w 423"/>
              <a:gd name="connsiteY73-6616" fmla="*/ 716 h 758"/>
              <a:gd name="connsiteX74-6617" fmla="*/ 328 w 423"/>
              <a:gd name="connsiteY74-6618" fmla="*/ 726 h 758"/>
              <a:gd name="connsiteX75-6619" fmla="*/ 322 w 423"/>
              <a:gd name="connsiteY75-6620" fmla="*/ 737 h 758"/>
              <a:gd name="connsiteX76-6621" fmla="*/ 312 w 423"/>
              <a:gd name="connsiteY76-6622" fmla="*/ 742 h 758"/>
              <a:gd name="connsiteX77-6623" fmla="*/ 307 w 423"/>
              <a:gd name="connsiteY77-6624" fmla="*/ 747 h 758"/>
              <a:gd name="connsiteX78-6625" fmla="*/ 296 w 423"/>
              <a:gd name="connsiteY78-6626" fmla="*/ 752 h 758"/>
              <a:gd name="connsiteX79-6627" fmla="*/ 291 w 423"/>
              <a:gd name="connsiteY79-6628" fmla="*/ 752 h 758"/>
              <a:gd name="connsiteX80-6629" fmla="*/ 285 w 423"/>
              <a:gd name="connsiteY80-6630" fmla="*/ 758 h 758"/>
              <a:gd name="connsiteX81-6631" fmla="*/ 275 w 423"/>
              <a:gd name="connsiteY81-6632" fmla="*/ 752 h 758"/>
              <a:gd name="connsiteX82-6633" fmla="*/ 270 w 423"/>
              <a:gd name="connsiteY82-6634" fmla="*/ 752 h 758"/>
              <a:gd name="connsiteX83-6635" fmla="*/ 270 w 423"/>
              <a:gd name="connsiteY83-6636" fmla="*/ 747 h 758"/>
              <a:gd name="connsiteX84-6637" fmla="*/ 264 w 423"/>
              <a:gd name="connsiteY84-6638" fmla="*/ 742 h 758"/>
              <a:gd name="connsiteX85-6639" fmla="*/ 264 w 423"/>
              <a:gd name="connsiteY85-6640" fmla="*/ 737 h 758"/>
              <a:gd name="connsiteX86-6641" fmla="*/ 264 w 423"/>
              <a:gd name="connsiteY86-6642" fmla="*/ 731 h 758"/>
              <a:gd name="connsiteX87-6643" fmla="*/ 264 w 423"/>
              <a:gd name="connsiteY87-6644" fmla="*/ 721 h 758"/>
              <a:gd name="connsiteX88-6645" fmla="*/ 264 w 423"/>
              <a:gd name="connsiteY88-6646" fmla="*/ 711 h 758"/>
              <a:gd name="connsiteX89-6647" fmla="*/ 264 w 423"/>
              <a:gd name="connsiteY89-6648" fmla="*/ 705 h 758"/>
              <a:gd name="connsiteX90-6649" fmla="*/ 264 w 423"/>
              <a:gd name="connsiteY90-6650" fmla="*/ 700 h 758"/>
              <a:gd name="connsiteX91-6651" fmla="*/ 264 w 423"/>
              <a:gd name="connsiteY91-6652" fmla="*/ 695 h 758"/>
              <a:gd name="connsiteX92-6653" fmla="*/ 259 w 423"/>
              <a:gd name="connsiteY92-6654" fmla="*/ 690 h 758"/>
              <a:gd name="connsiteX93-6655" fmla="*/ 254 w 423"/>
              <a:gd name="connsiteY93-6656" fmla="*/ 674 h 758"/>
              <a:gd name="connsiteX94-6657" fmla="*/ 243 w 423"/>
              <a:gd name="connsiteY94-6658" fmla="*/ 658 h 758"/>
              <a:gd name="connsiteX95-6659" fmla="*/ 227 w 423"/>
              <a:gd name="connsiteY95-6660" fmla="*/ 643 h 758"/>
              <a:gd name="connsiteX96-6661" fmla="*/ 211 w 423"/>
              <a:gd name="connsiteY96-6662" fmla="*/ 627 h 758"/>
              <a:gd name="connsiteX97-6663" fmla="*/ 190 w 423"/>
              <a:gd name="connsiteY97-6664" fmla="*/ 611 h 758"/>
              <a:gd name="connsiteX98-6665" fmla="*/ 164 w 423"/>
              <a:gd name="connsiteY98-6666" fmla="*/ 590 h 758"/>
              <a:gd name="connsiteX99-6667" fmla="*/ 185 w 423"/>
              <a:gd name="connsiteY99-6668" fmla="*/ 590 h 758"/>
              <a:gd name="connsiteX100-6669" fmla="*/ 206 w 423"/>
              <a:gd name="connsiteY100-6670" fmla="*/ 596 h 758"/>
              <a:gd name="connsiteX101-6671" fmla="*/ 222 w 423"/>
              <a:gd name="connsiteY101-6672" fmla="*/ 596 h 758"/>
              <a:gd name="connsiteX102-6673" fmla="*/ 238 w 423"/>
              <a:gd name="connsiteY102-6674" fmla="*/ 596 h 758"/>
              <a:gd name="connsiteX103-6675" fmla="*/ 248 w 423"/>
              <a:gd name="connsiteY103-6676" fmla="*/ 590 h 758"/>
              <a:gd name="connsiteX104-6677" fmla="*/ 254 w 423"/>
              <a:gd name="connsiteY104-6678" fmla="*/ 590 h 758"/>
              <a:gd name="connsiteX105-6679" fmla="*/ 259 w 423"/>
              <a:gd name="connsiteY105-6680" fmla="*/ 590 h 758"/>
              <a:gd name="connsiteX106-6681" fmla="*/ 264 w 423"/>
              <a:gd name="connsiteY106-6682" fmla="*/ 585 h 758"/>
              <a:gd name="connsiteX107-6683" fmla="*/ 270 w 423"/>
              <a:gd name="connsiteY107-6684" fmla="*/ 580 h 758"/>
              <a:gd name="connsiteX108-6685" fmla="*/ 270 w 423"/>
              <a:gd name="connsiteY108-6686" fmla="*/ 575 h 758"/>
              <a:gd name="connsiteX109-6687" fmla="*/ 270 w 423"/>
              <a:gd name="connsiteY109-6688" fmla="*/ 564 h 758"/>
              <a:gd name="connsiteX110-6689" fmla="*/ 270 w 423"/>
              <a:gd name="connsiteY110-6690" fmla="*/ 549 h 758"/>
              <a:gd name="connsiteX111-6691" fmla="*/ 275 w 423"/>
              <a:gd name="connsiteY111-6692" fmla="*/ 533 h 758"/>
              <a:gd name="connsiteX112-6693" fmla="*/ 275 w 423"/>
              <a:gd name="connsiteY112-6694" fmla="*/ 512 h 758"/>
              <a:gd name="connsiteX113-6695" fmla="*/ 275 w 423"/>
              <a:gd name="connsiteY113-6696" fmla="*/ 486 h 758"/>
              <a:gd name="connsiteX114-6697" fmla="*/ 280 w 423"/>
              <a:gd name="connsiteY114-6698" fmla="*/ 460 h 758"/>
              <a:gd name="connsiteX115-6699" fmla="*/ 280 w 423"/>
              <a:gd name="connsiteY115-6700" fmla="*/ 434 h 758"/>
              <a:gd name="connsiteX116-6701" fmla="*/ 280 w 423"/>
              <a:gd name="connsiteY116-6702" fmla="*/ 408 h 758"/>
              <a:gd name="connsiteX117-6703" fmla="*/ 280 w 423"/>
              <a:gd name="connsiteY117-6704" fmla="*/ 382 h 758"/>
              <a:gd name="connsiteX118-6705" fmla="*/ 285 w 423"/>
              <a:gd name="connsiteY118-6706" fmla="*/ 355 h 758"/>
              <a:gd name="connsiteX119-6707" fmla="*/ 285 w 423"/>
              <a:gd name="connsiteY119-6708" fmla="*/ 334 h 758"/>
              <a:gd name="connsiteX120-6709" fmla="*/ 285 w 423"/>
              <a:gd name="connsiteY120-6710" fmla="*/ 314 h 758"/>
              <a:gd name="connsiteX121-6711" fmla="*/ 285 w 423"/>
              <a:gd name="connsiteY121-6712" fmla="*/ 293 h 758"/>
              <a:gd name="connsiteX122-6713" fmla="*/ 285 w 423"/>
              <a:gd name="connsiteY122-6714" fmla="*/ 277 h 758"/>
              <a:gd name="connsiteX123-6715" fmla="*/ 285 w 423"/>
              <a:gd name="connsiteY123-6716" fmla="*/ 246 h 758"/>
              <a:gd name="connsiteX124-6717" fmla="*/ 285 w 423"/>
              <a:gd name="connsiteY124-6718" fmla="*/ 214 h 758"/>
              <a:gd name="connsiteX125-6719" fmla="*/ 280 w 423"/>
              <a:gd name="connsiteY125-6720" fmla="*/ 183 h 758"/>
              <a:gd name="connsiteX126-6721" fmla="*/ 280 w 423"/>
              <a:gd name="connsiteY126-6722" fmla="*/ 157 h 758"/>
              <a:gd name="connsiteX127-6723" fmla="*/ 275 w 423"/>
              <a:gd name="connsiteY127-6724" fmla="*/ 146 h 758"/>
              <a:gd name="connsiteX128-6725" fmla="*/ 275 w 423"/>
              <a:gd name="connsiteY128-6726" fmla="*/ 136 h 758"/>
              <a:gd name="connsiteX129-6727" fmla="*/ 270 w 423"/>
              <a:gd name="connsiteY129-6728" fmla="*/ 126 h 758"/>
              <a:gd name="connsiteX130-6729" fmla="*/ 270 w 423"/>
              <a:gd name="connsiteY130-6730" fmla="*/ 115 h 758"/>
              <a:gd name="connsiteX131-6731" fmla="*/ 264 w 423"/>
              <a:gd name="connsiteY131-6732" fmla="*/ 110 h 758"/>
              <a:gd name="connsiteX132-6733" fmla="*/ 264 w 423"/>
              <a:gd name="connsiteY132-6734" fmla="*/ 105 h 758"/>
              <a:gd name="connsiteX133-6735" fmla="*/ 259 w 423"/>
              <a:gd name="connsiteY133-6736" fmla="*/ 94 h 758"/>
              <a:gd name="connsiteX134-6737" fmla="*/ 254 w 423"/>
              <a:gd name="connsiteY134-6738" fmla="*/ 89 h 758"/>
              <a:gd name="connsiteX135-6739" fmla="*/ 248 w 423"/>
              <a:gd name="connsiteY135-6740" fmla="*/ 84 h 758"/>
              <a:gd name="connsiteX136-6741" fmla="*/ 243 w 423"/>
              <a:gd name="connsiteY136-6742" fmla="*/ 84 h 758"/>
              <a:gd name="connsiteX137-6743" fmla="*/ 238 w 423"/>
              <a:gd name="connsiteY137-6744" fmla="*/ 79 h 758"/>
              <a:gd name="connsiteX138-6745" fmla="*/ 227 w 423"/>
              <a:gd name="connsiteY138-6746" fmla="*/ 79 h 758"/>
              <a:gd name="connsiteX139-6747" fmla="*/ 217 w 423"/>
              <a:gd name="connsiteY139-6748" fmla="*/ 79 h 758"/>
              <a:gd name="connsiteX140-6749" fmla="*/ 206 w 423"/>
              <a:gd name="connsiteY140-6750" fmla="*/ 73 h 758"/>
              <a:gd name="connsiteX141-6751" fmla="*/ 190 w 423"/>
              <a:gd name="connsiteY141-6752" fmla="*/ 73 h 758"/>
              <a:gd name="connsiteX142-6753" fmla="*/ 190 w 423"/>
              <a:gd name="connsiteY142-6754" fmla="*/ 73 h 758"/>
              <a:gd name="connsiteX0-6755" fmla="*/ 165 w 398"/>
              <a:gd name="connsiteY0-6756" fmla="*/ 73 h 758"/>
              <a:gd name="connsiteX1-6757" fmla="*/ 150 w 398"/>
              <a:gd name="connsiteY1-6758" fmla="*/ 73 h 758"/>
              <a:gd name="connsiteX2-6759" fmla="*/ 128 w 398"/>
              <a:gd name="connsiteY2-6760" fmla="*/ 79 h 758"/>
              <a:gd name="connsiteX3-6761" fmla="*/ 107 w 398"/>
              <a:gd name="connsiteY3-6762" fmla="*/ 79 h 758"/>
              <a:gd name="connsiteX4-6763" fmla="*/ 81 w 398"/>
              <a:gd name="connsiteY4-6764" fmla="*/ 79 h 758"/>
              <a:gd name="connsiteX5-6765" fmla="*/ 54 w 398"/>
              <a:gd name="connsiteY5-6766" fmla="*/ 84 h 758"/>
              <a:gd name="connsiteX6-6767" fmla="*/ 23 w 398"/>
              <a:gd name="connsiteY6-6768" fmla="*/ 84 h 758"/>
              <a:gd name="connsiteX7-6769" fmla="*/ 7 w 398"/>
              <a:gd name="connsiteY7-6770" fmla="*/ 47 h 758"/>
              <a:gd name="connsiteX8-6771" fmla="*/ 65 w 398"/>
              <a:gd name="connsiteY8-6772" fmla="*/ 37 h 758"/>
              <a:gd name="connsiteX9-6773" fmla="*/ 97 w 398"/>
              <a:gd name="connsiteY9-6774" fmla="*/ 37 h 758"/>
              <a:gd name="connsiteX10-6775" fmla="*/ 118 w 398"/>
              <a:gd name="connsiteY10-6776" fmla="*/ 32 h 758"/>
              <a:gd name="connsiteX11-6777" fmla="*/ 144 w 398"/>
              <a:gd name="connsiteY11-6778" fmla="*/ 26 h 758"/>
              <a:gd name="connsiteX12-6779" fmla="*/ 165 w 398"/>
              <a:gd name="connsiteY12-6780" fmla="*/ 26 h 758"/>
              <a:gd name="connsiteX13-6781" fmla="*/ 181 w 398"/>
              <a:gd name="connsiteY13-6782" fmla="*/ 21 h 758"/>
              <a:gd name="connsiteX14-6783" fmla="*/ 192 w 398"/>
              <a:gd name="connsiteY14-6784" fmla="*/ 16 h 758"/>
              <a:gd name="connsiteX15-6785" fmla="*/ 202 w 398"/>
              <a:gd name="connsiteY15-6786" fmla="*/ 16 h 758"/>
              <a:gd name="connsiteX16-6787" fmla="*/ 208 w 398"/>
              <a:gd name="connsiteY16-6788" fmla="*/ 11 h 758"/>
              <a:gd name="connsiteX17-6789" fmla="*/ 218 w 398"/>
              <a:gd name="connsiteY17-6790" fmla="*/ 5 h 758"/>
              <a:gd name="connsiteX18-6791" fmla="*/ 234 w 398"/>
              <a:gd name="connsiteY18-6792" fmla="*/ 0 h 758"/>
              <a:gd name="connsiteX19-6793" fmla="*/ 245 w 398"/>
              <a:gd name="connsiteY19-6794" fmla="*/ 0 h 758"/>
              <a:gd name="connsiteX20-6795" fmla="*/ 260 w 398"/>
              <a:gd name="connsiteY20-6796" fmla="*/ 0 h 758"/>
              <a:gd name="connsiteX21-6797" fmla="*/ 276 w 398"/>
              <a:gd name="connsiteY21-6798" fmla="*/ 5 h 758"/>
              <a:gd name="connsiteX22-6799" fmla="*/ 292 w 398"/>
              <a:gd name="connsiteY22-6800" fmla="*/ 11 h 758"/>
              <a:gd name="connsiteX23-6801" fmla="*/ 303 w 398"/>
              <a:gd name="connsiteY23-6802" fmla="*/ 16 h 758"/>
              <a:gd name="connsiteX24-6803" fmla="*/ 313 w 398"/>
              <a:gd name="connsiteY24-6804" fmla="*/ 21 h 758"/>
              <a:gd name="connsiteX25-6805" fmla="*/ 329 w 398"/>
              <a:gd name="connsiteY25-6806" fmla="*/ 26 h 758"/>
              <a:gd name="connsiteX26-6807" fmla="*/ 340 w 398"/>
              <a:gd name="connsiteY26-6808" fmla="*/ 37 h 758"/>
              <a:gd name="connsiteX27-6809" fmla="*/ 355 w 398"/>
              <a:gd name="connsiteY27-6810" fmla="*/ 42 h 758"/>
              <a:gd name="connsiteX28-6811" fmla="*/ 366 w 398"/>
              <a:gd name="connsiteY28-6812" fmla="*/ 47 h 758"/>
              <a:gd name="connsiteX29-6813" fmla="*/ 377 w 398"/>
              <a:gd name="connsiteY29-6814" fmla="*/ 52 h 758"/>
              <a:gd name="connsiteX30-6815" fmla="*/ 382 w 398"/>
              <a:gd name="connsiteY30-6816" fmla="*/ 58 h 758"/>
              <a:gd name="connsiteX31-6817" fmla="*/ 387 w 398"/>
              <a:gd name="connsiteY31-6818" fmla="*/ 63 h 758"/>
              <a:gd name="connsiteX32-6819" fmla="*/ 392 w 398"/>
              <a:gd name="connsiteY32-6820" fmla="*/ 68 h 758"/>
              <a:gd name="connsiteX33-6821" fmla="*/ 398 w 398"/>
              <a:gd name="connsiteY33-6822" fmla="*/ 68 h 758"/>
              <a:gd name="connsiteX34-6823" fmla="*/ 398 w 398"/>
              <a:gd name="connsiteY34-6824" fmla="*/ 73 h 758"/>
              <a:gd name="connsiteX35-6825" fmla="*/ 392 w 398"/>
              <a:gd name="connsiteY35-6826" fmla="*/ 73 h 758"/>
              <a:gd name="connsiteX36-6827" fmla="*/ 392 w 398"/>
              <a:gd name="connsiteY36-6828" fmla="*/ 79 h 758"/>
              <a:gd name="connsiteX37-6829" fmla="*/ 387 w 398"/>
              <a:gd name="connsiteY37-6830" fmla="*/ 84 h 758"/>
              <a:gd name="connsiteX38-6831" fmla="*/ 382 w 398"/>
              <a:gd name="connsiteY38-6832" fmla="*/ 84 h 758"/>
              <a:gd name="connsiteX39-6833" fmla="*/ 377 w 398"/>
              <a:gd name="connsiteY39-6834" fmla="*/ 89 h 758"/>
              <a:gd name="connsiteX40-6835" fmla="*/ 371 w 398"/>
              <a:gd name="connsiteY40-6836" fmla="*/ 94 h 758"/>
              <a:gd name="connsiteX41-6837" fmla="*/ 366 w 398"/>
              <a:gd name="connsiteY41-6838" fmla="*/ 94 h 758"/>
              <a:gd name="connsiteX42-6839" fmla="*/ 361 w 398"/>
              <a:gd name="connsiteY42-6840" fmla="*/ 99 h 758"/>
              <a:gd name="connsiteX43-6841" fmla="*/ 355 w 398"/>
              <a:gd name="connsiteY43-6842" fmla="*/ 105 h 758"/>
              <a:gd name="connsiteX44-6843" fmla="*/ 350 w 398"/>
              <a:gd name="connsiteY44-6844" fmla="*/ 115 h 758"/>
              <a:gd name="connsiteX45-6845" fmla="*/ 350 w 398"/>
              <a:gd name="connsiteY45-6846" fmla="*/ 126 h 758"/>
              <a:gd name="connsiteX46-6847" fmla="*/ 350 w 398"/>
              <a:gd name="connsiteY46-6848" fmla="*/ 131 h 758"/>
              <a:gd name="connsiteX47-6849" fmla="*/ 350 w 398"/>
              <a:gd name="connsiteY47-6850" fmla="*/ 146 h 758"/>
              <a:gd name="connsiteX48-6851" fmla="*/ 350 w 398"/>
              <a:gd name="connsiteY48-6852" fmla="*/ 157 h 758"/>
              <a:gd name="connsiteX49-6853" fmla="*/ 350 w 398"/>
              <a:gd name="connsiteY49-6854" fmla="*/ 173 h 758"/>
              <a:gd name="connsiteX50-6855" fmla="*/ 350 w 398"/>
              <a:gd name="connsiteY50-6856" fmla="*/ 188 h 758"/>
              <a:gd name="connsiteX51-6857" fmla="*/ 350 w 398"/>
              <a:gd name="connsiteY51-6858" fmla="*/ 204 h 758"/>
              <a:gd name="connsiteX52-6859" fmla="*/ 350 w 398"/>
              <a:gd name="connsiteY52-6860" fmla="*/ 225 h 758"/>
              <a:gd name="connsiteX53-6861" fmla="*/ 350 w 398"/>
              <a:gd name="connsiteY53-6862" fmla="*/ 240 h 758"/>
              <a:gd name="connsiteX54-6863" fmla="*/ 350 w 398"/>
              <a:gd name="connsiteY54-6864" fmla="*/ 261 h 758"/>
              <a:gd name="connsiteX55-6865" fmla="*/ 350 w 398"/>
              <a:gd name="connsiteY55-6866" fmla="*/ 303 h 758"/>
              <a:gd name="connsiteX56-6867" fmla="*/ 350 w 398"/>
              <a:gd name="connsiteY56-6868" fmla="*/ 324 h 758"/>
              <a:gd name="connsiteX57-6869" fmla="*/ 350 w 398"/>
              <a:gd name="connsiteY57-6870" fmla="*/ 350 h 758"/>
              <a:gd name="connsiteX58-6871" fmla="*/ 350 w 398"/>
              <a:gd name="connsiteY58-6872" fmla="*/ 376 h 758"/>
              <a:gd name="connsiteX59-6873" fmla="*/ 350 w 398"/>
              <a:gd name="connsiteY59-6874" fmla="*/ 402 h 758"/>
              <a:gd name="connsiteX60-6875" fmla="*/ 350 w 398"/>
              <a:gd name="connsiteY60-6876" fmla="*/ 429 h 758"/>
              <a:gd name="connsiteX61-6877" fmla="*/ 350 w 398"/>
              <a:gd name="connsiteY61-6878" fmla="*/ 460 h 758"/>
              <a:gd name="connsiteX62-6879" fmla="*/ 350 w 398"/>
              <a:gd name="connsiteY62-6880" fmla="*/ 491 h 758"/>
              <a:gd name="connsiteX63-6881" fmla="*/ 350 w 398"/>
              <a:gd name="connsiteY63-6882" fmla="*/ 523 h 758"/>
              <a:gd name="connsiteX64-6883" fmla="*/ 350 w 398"/>
              <a:gd name="connsiteY64-6884" fmla="*/ 554 h 758"/>
              <a:gd name="connsiteX65-6885" fmla="*/ 350 w 398"/>
              <a:gd name="connsiteY65-6886" fmla="*/ 580 h 758"/>
              <a:gd name="connsiteX66-6887" fmla="*/ 345 w 398"/>
              <a:gd name="connsiteY66-6888" fmla="*/ 606 h 758"/>
              <a:gd name="connsiteX67-6889" fmla="*/ 345 w 398"/>
              <a:gd name="connsiteY67-6890" fmla="*/ 632 h 758"/>
              <a:gd name="connsiteX68-6891" fmla="*/ 340 w 398"/>
              <a:gd name="connsiteY68-6892" fmla="*/ 653 h 758"/>
              <a:gd name="connsiteX69-6893" fmla="*/ 334 w 398"/>
              <a:gd name="connsiteY69-6894" fmla="*/ 669 h 758"/>
              <a:gd name="connsiteX70-6895" fmla="*/ 329 w 398"/>
              <a:gd name="connsiteY70-6896" fmla="*/ 690 h 758"/>
              <a:gd name="connsiteX71-6897" fmla="*/ 324 w 398"/>
              <a:gd name="connsiteY71-6898" fmla="*/ 700 h 758"/>
              <a:gd name="connsiteX72-6899" fmla="*/ 313 w 398"/>
              <a:gd name="connsiteY72-6900" fmla="*/ 716 h 758"/>
              <a:gd name="connsiteX73-6901" fmla="*/ 303 w 398"/>
              <a:gd name="connsiteY73-6902" fmla="*/ 726 h 758"/>
              <a:gd name="connsiteX74-6903" fmla="*/ 297 w 398"/>
              <a:gd name="connsiteY74-6904" fmla="*/ 737 h 758"/>
              <a:gd name="connsiteX75-6905" fmla="*/ 287 w 398"/>
              <a:gd name="connsiteY75-6906" fmla="*/ 742 h 758"/>
              <a:gd name="connsiteX76-6907" fmla="*/ 282 w 398"/>
              <a:gd name="connsiteY76-6908" fmla="*/ 747 h 758"/>
              <a:gd name="connsiteX77-6909" fmla="*/ 271 w 398"/>
              <a:gd name="connsiteY77-6910" fmla="*/ 752 h 758"/>
              <a:gd name="connsiteX78-6911" fmla="*/ 266 w 398"/>
              <a:gd name="connsiteY78-6912" fmla="*/ 752 h 758"/>
              <a:gd name="connsiteX79-6913" fmla="*/ 260 w 398"/>
              <a:gd name="connsiteY79-6914" fmla="*/ 758 h 758"/>
              <a:gd name="connsiteX80-6915" fmla="*/ 250 w 398"/>
              <a:gd name="connsiteY80-6916" fmla="*/ 752 h 758"/>
              <a:gd name="connsiteX81-6917" fmla="*/ 245 w 398"/>
              <a:gd name="connsiteY81-6918" fmla="*/ 752 h 758"/>
              <a:gd name="connsiteX82-6919" fmla="*/ 245 w 398"/>
              <a:gd name="connsiteY82-6920" fmla="*/ 747 h 758"/>
              <a:gd name="connsiteX83-6921" fmla="*/ 239 w 398"/>
              <a:gd name="connsiteY83-6922" fmla="*/ 742 h 758"/>
              <a:gd name="connsiteX84-6923" fmla="*/ 239 w 398"/>
              <a:gd name="connsiteY84-6924" fmla="*/ 737 h 758"/>
              <a:gd name="connsiteX85-6925" fmla="*/ 239 w 398"/>
              <a:gd name="connsiteY85-6926" fmla="*/ 731 h 758"/>
              <a:gd name="connsiteX86-6927" fmla="*/ 239 w 398"/>
              <a:gd name="connsiteY86-6928" fmla="*/ 721 h 758"/>
              <a:gd name="connsiteX87-6929" fmla="*/ 239 w 398"/>
              <a:gd name="connsiteY87-6930" fmla="*/ 711 h 758"/>
              <a:gd name="connsiteX88-6931" fmla="*/ 239 w 398"/>
              <a:gd name="connsiteY88-6932" fmla="*/ 705 h 758"/>
              <a:gd name="connsiteX89-6933" fmla="*/ 239 w 398"/>
              <a:gd name="connsiteY89-6934" fmla="*/ 700 h 758"/>
              <a:gd name="connsiteX90-6935" fmla="*/ 239 w 398"/>
              <a:gd name="connsiteY90-6936" fmla="*/ 695 h 758"/>
              <a:gd name="connsiteX91-6937" fmla="*/ 234 w 398"/>
              <a:gd name="connsiteY91-6938" fmla="*/ 690 h 758"/>
              <a:gd name="connsiteX92-6939" fmla="*/ 229 w 398"/>
              <a:gd name="connsiteY92-6940" fmla="*/ 674 h 758"/>
              <a:gd name="connsiteX93-6941" fmla="*/ 218 w 398"/>
              <a:gd name="connsiteY93-6942" fmla="*/ 658 h 758"/>
              <a:gd name="connsiteX94-6943" fmla="*/ 202 w 398"/>
              <a:gd name="connsiteY94-6944" fmla="*/ 643 h 758"/>
              <a:gd name="connsiteX95-6945" fmla="*/ 186 w 398"/>
              <a:gd name="connsiteY95-6946" fmla="*/ 627 h 758"/>
              <a:gd name="connsiteX96-6947" fmla="*/ 165 w 398"/>
              <a:gd name="connsiteY96-6948" fmla="*/ 611 h 758"/>
              <a:gd name="connsiteX97-6949" fmla="*/ 139 w 398"/>
              <a:gd name="connsiteY97-6950" fmla="*/ 590 h 758"/>
              <a:gd name="connsiteX98-6951" fmla="*/ 160 w 398"/>
              <a:gd name="connsiteY98-6952" fmla="*/ 590 h 758"/>
              <a:gd name="connsiteX99-6953" fmla="*/ 181 w 398"/>
              <a:gd name="connsiteY99-6954" fmla="*/ 596 h 758"/>
              <a:gd name="connsiteX100-6955" fmla="*/ 197 w 398"/>
              <a:gd name="connsiteY100-6956" fmla="*/ 596 h 758"/>
              <a:gd name="connsiteX101-6957" fmla="*/ 213 w 398"/>
              <a:gd name="connsiteY101-6958" fmla="*/ 596 h 758"/>
              <a:gd name="connsiteX102-6959" fmla="*/ 223 w 398"/>
              <a:gd name="connsiteY102-6960" fmla="*/ 590 h 758"/>
              <a:gd name="connsiteX103-6961" fmla="*/ 229 w 398"/>
              <a:gd name="connsiteY103-6962" fmla="*/ 590 h 758"/>
              <a:gd name="connsiteX104-6963" fmla="*/ 234 w 398"/>
              <a:gd name="connsiteY104-6964" fmla="*/ 590 h 758"/>
              <a:gd name="connsiteX105-6965" fmla="*/ 239 w 398"/>
              <a:gd name="connsiteY105-6966" fmla="*/ 585 h 758"/>
              <a:gd name="connsiteX106-6967" fmla="*/ 245 w 398"/>
              <a:gd name="connsiteY106-6968" fmla="*/ 580 h 758"/>
              <a:gd name="connsiteX107-6969" fmla="*/ 245 w 398"/>
              <a:gd name="connsiteY107-6970" fmla="*/ 575 h 758"/>
              <a:gd name="connsiteX108-6971" fmla="*/ 245 w 398"/>
              <a:gd name="connsiteY108-6972" fmla="*/ 564 h 758"/>
              <a:gd name="connsiteX109-6973" fmla="*/ 245 w 398"/>
              <a:gd name="connsiteY109-6974" fmla="*/ 549 h 758"/>
              <a:gd name="connsiteX110-6975" fmla="*/ 250 w 398"/>
              <a:gd name="connsiteY110-6976" fmla="*/ 533 h 758"/>
              <a:gd name="connsiteX111-6977" fmla="*/ 250 w 398"/>
              <a:gd name="connsiteY111-6978" fmla="*/ 512 h 758"/>
              <a:gd name="connsiteX112-6979" fmla="*/ 250 w 398"/>
              <a:gd name="connsiteY112-6980" fmla="*/ 486 h 758"/>
              <a:gd name="connsiteX113-6981" fmla="*/ 255 w 398"/>
              <a:gd name="connsiteY113-6982" fmla="*/ 460 h 758"/>
              <a:gd name="connsiteX114-6983" fmla="*/ 255 w 398"/>
              <a:gd name="connsiteY114-6984" fmla="*/ 434 h 758"/>
              <a:gd name="connsiteX115-6985" fmla="*/ 255 w 398"/>
              <a:gd name="connsiteY115-6986" fmla="*/ 408 h 758"/>
              <a:gd name="connsiteX116-6987" fmla="*/ 255 w 398"/>
              <a:gd name="connsiteY116-6988" fmla="*/ 382 h 758"/>
              <a:gd name="connsiteX117-6989" fmla="*/ 260 w 398"/>
              <a:gd name="connsiteY117-6990" fmla="*/ 355 h 758"/>
              <a:gd name="connsiteX118-6991" fmla="*/ 260 w 398"/>
              <a:gd name="connsiteY118-6992" fmla="*/ 334 h 758"/>
              <a:gd name="connsiteX119-6993" fmla="*/ 260 w 398"/>
              <a:gd name="connsiteY119-6994" fmla="*/ 314 h 758"/>
              <a:gd name="connsiteX120-6995" fmla="*/ 260 w 398"/>
              <a:gd name="connsiteY120-6996" fmla="*/ 293 h 758"/>
              <a:gd name="connsiteX121-6997" fmla="*/ 260 w 398"/>
              <a:gd name="connsiteY121-6998" fmla="*/ 277 h 758"/>
              <a:gd name="connsiteX122-6999" fmla="*/ 260 w 398"/>
              <a:gd name="connsiteY122-7000" fmla="*/ 246 h 758"/>
              <a:gd name="connsiteX123-7001" fmla="*/ 260 w 398"/>
              <a:gd name="connsiteY123-7002" fmla="*/ 214 h 758"/>
              <a:gd name="connsiteX124-7003" fmla="*/ 255 w 398"/>
              <a:gd name="connsiteY124-7004" fmla="*/ 183 h 758"/>
              <a:gd name="connsiteX125-7005" fmla="*/ 255 w 398"/>
              <a:gd name="connsiteY125-7006" fmla="*/ 157 h 758"/>
              <a:gd name="connsiteX126-7007" fmla="*/ 250 w 398"/>
              <a:gd name="connsiteY126-7008" fmla="*/ 146 h 758"/>
              <a:gd name="connsiteX127-7009" fmla="*/ 250 w 398"/>
              <a:gd name="connsiteY127-7010" fmla="*/ 136 h 758"/>
              <a:gd name="connsiteX128-7011" fmla="*/ 245 w 398"/>
              <a:gd name="connsiteY128-7012" fmla="*/ 126 h 758"/>
              <a:gd name="connsiteX129-7013" fmla="*/ 245 w 398"/>
              <a:gd name="connsiteY129-7014" fmla="*/ 115 h 758"/>
              <a:gd name="connsiteX130-7015" fmla="*/ 239 w 398"/>
              <a:gd name="connsiteY130-7016" fmla="*/ 110 h 758"/>
              <a:gd name="connsiteX131-7017" fmla="*/ 239 w 398"/>
              <a:gd name="connsiteY131-7018" fmla="*/ 105 h 758"/>
              <a:gd name="connsiteX132-7019" fmla="*/ 234 w 398"/>
              <a:gd name="connsiteY132-7020" fmla="*/ 94 h 758"/>
              <a:gd name="connsiteX133-7021" fmla="*/ 229 w 398"/>
              <a:gd name="connsiteY133-7022" fmla="*/ 89 h 758"/>
              <a:gd name="connsiteX134-7023" fmla="*/ 223 w 398"/>
              <a:gd name="connsiteY134-7024" fmla="*/ 84 h 758"/>
              <a:gd name="connsiteX135-7025" fmla="*/ 218 w 398"/>
              <a:gd name="connsiteY135-7026" fmla="*/ 84 h 758"/>
              <a:gd name="connsiteX136-7027" fmla="*/ 213 w 398"/>
              <a:gd name="connsiteY136-7028" fmla="*/ 79 h 758"/>
              <a:gd name="connsiteX137-7029" fmla="*/ 202 w 398"/>
              <a:gd name="connsiteY137-7030" fmla="*/ 79 h 758"/>
              <a:gd name="connsiteX138-7031" fmla="*/ 192 w 398"/>
              <a:gd name="connsiteY138-7032" fmla="*/ 79 h 758"/>
              <a:gd name="connsiteX139-7033" fmla="*/ 181 w 398"/>
              <a:gd name="connsiteY139-7034" fmla="*/ 73 h 758"/>
              <a:gd name="connsiteX140-7035" fmla="*/ 165 w 398"/>
              <a:gd name="connsiteY140-7036" fmla="*/ 73 h 758"/>
              <a:gd name="connsiteX141-7037" fmla="*/ 165 w 398"/>
              <a:gd name="connsiteY141-7038" fmla="*/ 73 h 758"/>
              <a:gd name="connsiteX0-7039" fmla="*/ 142 w 375"/>
              <a:gd name="connsiteY0-7040" fmla="*/ 73 h 758"/>
              <a:gd name="connsiteX1-7041" fmla="*/ 127 w 375"/>
              <a:gd name="connsiteY1-7042" fmla="*/ 73 h 758"/>
              <a:gd name="connsiteX2-7043" fmla="*/ 105 w 375"/>
              <a:gd name="connsiteY2-7044" fmla="*/ 79 h 758"/>
              <a:gd name="connsiteX3-7045" fmla="*/ 84 w 375"/>
              <a:gd name="connsiteY3-7046" fmla="*/ 79 h 758"/>
              <a:gd name="connsiteX4-7047" fmla="*/ 58 w 375"/>
              <a:gd name="connsiteY4-7048" fmla="*/ 79 h 758"/>
              <a:gd name="connsiteX5-7049" fmla="*/ 31 w 375"/>
              <a:gd name="connsiteY5-7050" fmla="*/ 84 h 758"/>
              <a:gd name="connsiteX6-7051" fmla="*/ 0 w 375"/>
              <a:gd name="connsiteY6-7052" fmla="*/ 84 h 758"/>
              <a:gd name="connsiteX7-7053" fmla="*/ 42 w 375"/>
              <a:gd name="connsiteY7-7054" fmla="*/ 37 h 758"/>
              <a:gd name="connsiteX8-7055" fmla="*/ 74 w 375"/>
              <a:gd name="connsiteY8-7056" fmla="*/ 37 h 758"/>
              <a:gd name="connsiteX9-7057" fmla="*/ 95 w 375"/>
              <a:gd name="connsiteY9-7058" fmla="*/ 32 h 758"/>
              <a:gd name="connsiteX10-7059" fmla="*/ 121 w 375"/>
              <a:gd name="connsiteY10-7060" fmla="*/ 26 h 758"/>
              <a:gd name="connsiteX11-7061" fmla="*/ 142 w 375"/>
              <a:gd name="connsiteY11-7062" fmla="*/ 26 h 758"/>
              <a:gd name="connsiteX12-7063" fmla="*/ 158 w 375"/>
              <a:gd name="connsiteY12-7064" fmla="*/ 21 h 758"/>
              <a:gd name="connsiteX13-7065" fmla="*/ 169 w 375"/>
              <a:gd name="connsiteY13-7066" fmla="*/ 16 h 758"/>
              <a:gd name="connsiteX14-7067" fmla="*/ 179 w 375"/>
              <a:gd name="connsiteY14-7068" fmla="*/ 16 h 758"/>
              <a:gd name="connsiteX15-7069" fmla="*/ 185 w 375"/>
              <a:gd name="connsiteY15-7070" fmla="*/ 11 h 758"/>
              <a:gd name="connsiteX16-7071" fmla="*/ 195 w 375"/>
              <a:gd name="connsiteY16-7072" fmla="*/ 5 h 758"/>
              <a:gd name="connsiteX17-7073" fmla="*/ 211 w 375"/>
              <a:gd name="connsiteY17-7074" fmla="*/ 0 h 758"/>
              <a:gd name="connsiteX18-7075" fmla="*/ 222 w 375"/>
              <a:gd name="connsiteY18-7076" fmla="*/ 0 h 758"/>
              <a:gd name="connsiteX19-7077" fmla="*/ 237 w 375"/>
              <a:gd name="connsiteY19-7078" fmla="*/ 0 h 758"/>
              <a:gd name="connsiteX20-7079" fmla="*/ 253 w 375"/>
              <a:gd name="connsiteY20-7080" fmla="*/ 5 h 758"/>
              <a:gd name="connsiteX21-7081" fmla="*/ 269 w 375"/>
              <a:gd name="connsiteY21-7082" fmla="*/ 11 h 758"/>
              <a:gd name="connsiteX22-7083" fmla="*/ 280 w 375"/>
              <a:gd name="connsiteY22-7084" fmla="*/ 16 h 758"/>
              <a:gd name="connsiteX23-7085" fmla="*/ 290 w 375"/>
              <a:gd name="connsiteY23-7086" fmla="*/ 21 h 758"/>
              <a:gd name="connsiteX24-7087" fmla="*/ 306 w 375"/>
              <a:gd name="connsiteY24-7088" fmla="*/ 26 h 758"/>
              <a:gd name="connsiteX25-7089" fmla="*/ 317 w 375"/>
              <a:gd name="connsiteY25-7090" fmla="*/ 37 h 758"/>
              <a:gd name="connsiteX26-7091" fmla="*/ 332 w 375"/>
              <a:gd name="connsiteY26-7092" fmla="*/ 42 h 758"/>
              <a:gd name="connsiteX27-7093" fmla="*/ 343 w 375"/>
              <a:gd name="connsiteY27-7094" fmla="*/ 47 h 758"/>
              <a:gd name="connsiteX28-7095" fmla="*/ 354 w 375"/>
              <a:gd name="connsiteY28-7096" fmla="*/ 52 h 758"/>
              <a:gd name="connsiteX29-7097" fmla="*/ 359 w 375"/>
              <a:gd name="connsiteY29-7098" fmla="*/ 58 h 758"/>
              <a:gd name="connsiteX30-7099" fmla="*/ 364 w 375"/>
              <a:gd name="connsiteY30-7100" fmla="*/ 63 h 758"/>
              <a:gd name="connsiteX31-7101" fmla="*/ 369 w 375"/>
              <a:gd name="connsiteY31-7102" fmla="*/ 68 h 758"/>
              <a:gd name="connsiteX32-7103" fmla="*/ 375 w 375"/>
              <a:gd name="connsiteY32-7104" fmla="*/ 68 h 758"/>
              <a:gd name="connsiteX33-7105" fmla="*/ 375 w 375"/>
              <a:gd name="connsiteY33-7106" fmla="*/ 73 h 758"/>
              <a:gd name="connsiteX34-7107" fmla="*/ 369 w 375"/>
              <a:gd name="connsiteY34-7108" fmla="*/ 73 h 758"/>
              <a:gd name="connsiteX35-7109" fmla="*/ 369 w 375"/>
              <a:gd name="connsiteY35-7110" fmla="*/ 79 h 758"/>
              <a:gd name="connsiteX36-7111" fmla="*/ 364 w 375"/>
              <a:gd name="connsiteY36-7112" fmla="*/ 84 h 758"/>
              <a:gd name="connsiteX37-7113" fmla="*/ 359 w 375"/>
              <a:gd name="connsiteY37-7114" fmla="*/ 84 h 758"/>
              <a:gd name="connsiteX38-7115" fmla="*/ 354 w 375"/>
              <a:gd name="connsiteY38-7116" fmla="*/ 89 h 758"/>
              <a:gd name="connsiteX39-7117" fmla="*/ 348 w 375"/>
              <a:gd name="connsiteY39-7118" fmla="*/ 94 h 758"/>
              <a:gd name="connsiteX40-7119" fmla="*/ 343 w 375"/>
              <a:gd name="connsiteY40-7120" fmla="*/ 94 h 758"/>
              <a:gd name="connsiteX41-7121" fmla="*/ 338 w 375"/>
              <a:gd name="connsiteY41-7122" fmla="*/ 99 h 758"/>
              <a:gd name="connsiteX42-7123" fmla="*/ 332 w 375"/>
              <a:gd name="connsiteY42-7124" fmla="*/ 105 h 758"/>
              <a:gd name="connsiteX43-7125" fmla="*/ 327 w 375"/>
              <a:gd name="connsiteY43-7126" fmla="*/ 115 h 758"/>
              <a:gd name="connsiteX44-7127" fmla="*/ 327 w 375"/>
              <a:gd name="connsiteY44-7128" fmla="*/ 126 h 758"/>
              <a:gd name="connsiteX45-7129" fmla="*/ 327 w 375"/>
              <a:gd name="connsiteY45-7130" fmla="*/ 131 h 758"/>
              <a:gd name="connsiteX46-7131" fmla="*/ 327 w 375"/>
              <a:gd name="connsiteY46-7132" fmla="*/ 146 h 758"/>
              <a:gd name="connsiteX47-7133" fmla="*/ 327 w 375"/>
              <a:gd name="connsiteY47-7134" fmla="*/ 157 h 758"/>
              <a:gd name="connsiteX48-7135" fmla="*/ 327 w 375"/>
              <a:gd name="connsiteY48-7136" fmla="*/ 173 h 758"/>
              <a:gd name="connsiteX49-7137" fmla="*/ 327 w 375"/>
              <a:gd name="connsiteY49-7138" fmla="*/ 188 h 758"/>
              <a:gd name="connsiteX50-7139" fmla="*/ 327 w 375"/>
              <a:gd name="connsiteY50-7140" fmla="*/ 204 h 758"/>
              <a:gd name="connsiteX51-7141" fmla="*/ 327 w 375"/>
              <a:gd name="connsiteY51-7142" fmla="*/ 225 h 758"/>
              <a:gd name="connsiteX52-7143" fmla="*/ 327 w 375"/>
              <a:gd name="connsiteY52-7144" fmla="*/ 240 h 758"/>
              <a:gd name="connsiteX53-7145" fmla="*/ 327 w 375"/>
              <a:gd name="connsiteY53-7146" fmla="*/ 261 h 758"/>
              <a:gd name="connsiteX54-7147" fmla="*/ 327 w 375"/>
              <a:gd name="connsiteY54-7148" fmla="*/ 303 h 758"/>
              <a:gd name="connsiteX55-7149" fmla="*/ 327 w 375"/>
              <a:gd name="connsiteY55-7150" fmla="*/ 324 h 758"/>
              <a:gd name="connsiteX56-7151" fmla="*/ 327 w 375"/>
              <a:gd name="connsiteY56-7152" fmla="*/ 350 h 758"/>
              <a:gd name="connsiteX57-7153" fmla="*/ 327 w 375"/>
              <a:gd name="connsiteY57-7154" fmla="*/ 376 h 758"/>
              <a:gd name="connsiteX58-7155" fmla="*/ 327 w 375"/>
              <a:gd name="connsiteY58-7156" fmla="*/ 402 h 758"/>
              <a:gd name="connsiteX59-7157" fmla="*/ 327 w 375"/>
              <a:gd name="connsiteY59-7158" fmla="*/ 429 h 758"/>
              <a:gd name="connsiteX60-7159" fmla="*/ 327 w 375"/>
              <a:gd name="connsiteY60-7160" fmla="*/ 460 h 758"/>
              <a:gd name="connsiteX61-7161" fmla="*/ 327 w 375"/>
              <a:gd name="connsiteY61-7162" fmla="*/ 491 h 758"/>
              <a:gd name="connsiteX62-7163" fmla="*/ 327 w 375"/>
              <a:gd name="connsiteY62-7164" fmla="*/ 523 h 758"/>
              <a:gd name="connsiteX63-7165" fmla="*/ 327 w 375"/>
              <a:gd name="connsiteY63-7166" fmla="*/ 554 h 758"/>
              <a:gd name="connsiteX64-7167" fmla="*/ 327 w 375"/>
              <a:gd name="connsiteY64-7168" fmla="*/ 580 h 758"/>
              <a:gd name="connsiteX65-7169" fmla="*/ 322 w 375"/>
              <a:gd name="connsiteY65-7170" fmla="*/ 606 h 758"/>
              <a:gd name="connsiteX66-7171" fmla="*/ 322 w 375"/>
              <a:gd name="connsiteY66-7172" fmla="*/ 632 h 758"/>
              <a:gd name="connsiteX67-7173" fmla="*/ 317 w 375"/>
              <a:gd name="connsiteY67-7174" fmla="*/ 653 h 758"/>
              <a:gd name="connsiteX68-7175" fmla="*/ 311 w 375"/>
              <a:gd name="connsiteY68-7176" fmla="*/ 669 h 758"/>
              <a:gd name="connsiteX69-7177" fmla="*/ 306 w 375"/>
              <a:gd name="connsiteY69-7178" fmla="*/ 690 h 758"/>
              <a:gd name="connsiteX70-7179" fmla="*/ 301 w 375"/>
              <a:gd name="connsiteY70-7180" fmla="*/ 700 h 758"/>
              <a:gd name="connsiteX71-7181" fmla="*/ 290 w 375"/>
              <a:gd name="connsiteY71-7182" fmla="*/ 716 h 758"/>
              <a:gd name="connsiteX72-7183" fmla="*/ 280 w 375"/>
              <a:gd name="connsiteY72-7184" fmla="*/ 726 h 758"/>
              <a:gd name="connsiteX73-7185" fmla="*/ 274 w 375"/>
              <a:gd name="connsiteY73-7186" fmla="*/ 737 h 758"/>
              <a:gd name="connsiteX74-7187" fmla="*/ 264 w 375"/>
              <a:gd name="connsiteY74-7188" fmla="*/ 742 h 758"/>
              <a:gd name="connsiteX75-7189" fmla="*/ 259 w 375"/>
              <a:gd name="connsiteY75-7190" fmla="*/ 747 h 758"/>
              <a:gd name="connsiteX76-7191" fmla="*/ 248 w 375"/>
              <a:gd name="connsiteY76-7192" fmla="*/ 752 h 758"/>
              <a:gd name="connsiteX77-7193" fmla="*/ 243 w 375"/>
              <a:gd name="connsiteY77-7194" fmla="*/ 752 h 758"/>
              <a:gd name="connsiteX78-7195" fmla="*/ 237 w 375"/>
              <a:gd name="connsiteY78-7196" fmla="*/ 758 h 758"/>
              <a:gd name="connsiteX79-7197" fmla="*/ 227 w 375"/>
              <a:gd name="connsiteY79-7198" fmla="*/ 752 h 758"/>
              <a:gd name="connsiteX80-7199" fmla="*/ 222 w 375"/>
              <a:gd name="connsiteY80-7200" fmla="*/ 752 h 758"/>
              <a:gd name="connsiteX81-7201" fmla="*/ 222 w 375"/>
              <a:gd name="connsiteY81-7202" fmla="*/ 747 h 758"/>
              <a:gd name="connsiteX82-7203" fmla="*/ 216 w 375"/>
              <a:gd name="connsiteY82-7204" fmla="*/ 742 h 758"/>
              <a:gd name="connsiteX83-7205" fmla="*/ 216 w 375"/>
              <a:gd name="connsiteY83-7206" fmla="*/ 737 h 758"/>
              <a:gd name="connsiteX84-7207" fmla="*/ 216 w 375"/>
              <a:gd name="connsiteY84-7208" fmla="*/ 731 h 758"/>
              <a:gd name="connsiteX85-7209" fmla="*/ 216 w 375"/>
              <a:gd name="connsiteY85-7210" fmla="*/ 721 h 758"/>
              <a:gd name="connsiteX86-7211" fmla="*/ 216 w 375"/>
              <a:gd name="connsiteY86-7212" fmla="*/ 711 h 758"/>
              <a:gd name="connsiteX87-7213" fmla="*/ 216 w 375"/>
              <a:gd name="connsiteY87-7214" fmla="*/ 705 h 758"/>
              <a:gd name="connsiteX88-7215" fmla="*/ 216 w 375"/>
              <a:gd name="connsiteY88-7216" fmla="*/ 700 h 758"/>
              <a:gd name="connsiteX89-7217" fmla="*/ 216 w 375"/>
              <a:gd name="connsiteY89-7218" fmla="*/ 695 h 758"/>
              <a:gd name="connsiteX90-7219" fmla="*/ 211 w 375"/>
              <a:gd name="connsiteY90-7220" fmla="*/ 690 h 758"/>
              <a:gd name="connsiteX91-7221" fmla="*/ 206 w 375"/>
              <a:gd name="connsiteY91-7222" fmla="*/ 674 h 758"/>
              <a:gd name="connsiteX92-7223" fmla="*/ 195 w 375"/>
              <a:gd name="connsiteY92-7224" fmla="*/ 658 h 758"/>
              <a:gd name="connsiteX93-7225" fmla="*/ 179 w 375"/>
              <a:gd name="connsiteY93-7226" fmla="*/ 643 h 758"/>
              <a:gd name="connsiteX94-7227" fmla="*/ 163 w 375"/>
              <a:gd name="connsiteY94-7228" fmla="*/ 627 h 758"/>
              <a:gd name="connsiteX95-7229" fmla="*/ 142 w 375"/>
              <a:gd name="connsiteY95-7230" fmla="*/ 611 h 758"/>
              <a:gd name="connsiteX96-7231" fmla="*/ 116 w 375"/>
              <a:gd name="connsiteY96-7232" fmla="*/ 590 h 758"/>
              <a:gd name="connsiteX97-7233" fmla="*/ 137 w 375"/>
              <a:gd name="connsiteY97-7234" fmla="*/ 590 h 758"/>
              <a:gd name="connsiteX98-7235" fmla="*/ 158 w 375"/>
              <a:gd name="connsiteY98-7236" fmla="*/ 596 h 758"/>
              <a:gd name="connsiteX99-7237" fmla="*/ 174 w 375"/>
              <a:gd name="connsiteY99-7238" fmla="*/ 596 h 758"/>
              <a:gd name="connsiteX100-7239" fmla="*/ 190 w 375"/>
              <a:gd name="connsiteY100-7240" fmla="*/ 596 h 758"/>
              <a:gd name="connsiteX101-7241" fmla="*/ 200 w 375"/>
              <a:gd name="connsiteY101-7242" fmla="*/ 590 h 758"/>
              <a:gd name="connsiteX102-7243" fmla="*/ 206 w 375"/>
              <a:gd name="connsiteY102-7244" fmla="*/ 590 h 758"/>
              <a:gd name="connsiteX103-7245" fmla="*/ 211 w 375"/>
              <a:gd name="connsiteY103-7246" fmla="*/ 590 h 758"/>
              <a:gd name="connsiteX104-7247" fmla="*/ 216 w 375"/>
              <a:gd name="connsiteY104-7248" fmla="*/ 585 h 758"/>
              <a:gd name="connsiteX105-7249" fmla="*/ 222 w 375"/>
              <a:gd name="connsiteY105-7250" fmla="*/ 580 h 758"/>
              <a:gd name="connsiteX106-7251" fmla="*/ 222 w 375"/>
              <a:gd name="connsiteY106-7252" fmla="*/ 575 h 758"/>
              <a:gd name="connsiteX107-7253" fmla="*/ 222 w 375"/>
              <a:gd name="connsiteY107-7254" fmla="*/ 564 h 758"/>
              <a:gd name="connsiteX108-7255" fmla="*/ 222 w 375"/>
              <a:gd name="connsiteY108-7256" fmla="*/ 549 h 758"/>
              <a:gd name="connsiteX109-7257" fmla="*/ 227 w 375"/>
              <a:gd name="connsiteY109-7258" fmla="*/ 533 h 758"/>
              <a:gd name="connsiteX110-7259" fmla="*/ 227 w 375"/>
              <a:gd name="connsiteY110-7260" fmla="*/ 512 h 758"/>
              <a:gd name="connsiteX111-7261" fmla="*/ 227 w 375"/>
              <a:gd name="connsiteY111-7262" fmla="*/ 486 h 758"/>
              <a:gd name="connsiteX112-7263" fmla="*/ 232 w 375"/>
              <a:gd name="connsiteY112-7264" fmla="*/ 460 h 758"/>
              <a:gd name="connsiteX113-7265" fmla="*/ 232 w 375"/>
              <a:gd name="connsiteY113-7266" fmla="*/ 434 h 758"/>
              <a:gd name="connsiteX114-7267" fmla="*/ 232 w 375"/>
              <a:gd name="connsiteY114-7268" fmla="*/ 408 h 758"/>
              <a:gd name="connsiteX115-7269" fmla="*/ 232 w 375"/>
              <a:gd name="connsiteY115-7270" fmla="*/ 382 h 758"/>
              <a:gd name="connsiteX116-7271" fmla="*/ 237 w 375"/>
              <a:gd name="connsiteY116-7272" fmla="*/ 355 h 758"/>
              <a:gd name="connsiteX117-7273" fmla="*/ 237 w 375"/>
              <a:gd name="connsiteY117-7274" fmla="*/ 334 h 758"/>
              <a:gd name="connsiteX118-7275" fmla="*/ 237 w 375"/>
              <a:gd name="connsiteY118-7276" fmla="*/ 314 h 758"/>
              <a:gd name="connsiteX119-7277" fmla="*/ 237 w 375"/>
              <a:gd name="connsiteY119-7278" fmla="*/ 293 h 758"/>
              <a:gd name="connsiteX120-7279" fmla="*/ 237 w 375"/>
              <a:gd name="connsiteY120-7280" fmla="*/ 277 h 758"/>
              <a:gd name="connsiteX121-7281" fmla="*/ 237 w 375"/>
              <a:gd name="connsiteY121-7282" fmla="*/ 246 h 758"/>
              <a:gd name="connsiteX122-7283" fmla="*/ 237 w 375"/>
              <a:gd name="connsiteY122-7284" fmla="*/ 214 h 758"/>
              <a:gd name="connsiteX123-7285" fmla="*/ 232 w 375"/>
              <a:gd name="connsiteY123-7286" fmla="*/ 183 h 758"/>
              <a:gd name="connsiteX124-7287" fmla="*/ 232 w 375"/>
              <a:gd name="connsiteY124-7288" fmla="*/ 157 h 758"/>
              <a:gd name="connsiteX125-7289" fmla="*/ 227 w 375"/>
              <a:gd name="connsiteY125-7290" fmla="*/ 146 h 758"/>
              <a:gd name="connsiteX126-7291" fmla="*/ 227 w 375"/>
              <a:gd name="connsiteY126-7292" fmla="*/ 136 h 758"/>
              <a:gd name="connsiteX127-7293" fmla="*/ 222 w 375"/>
              <a:gd name="connsiteY127-7294" fmla="*/ 126 h 758"/>
              <a:gd name="connsiteX128-7295" fmla="*/ 222 w 375"/>
              <a:gd name="connsiteY128-7296" fmla="*/ 115 h 758"/>
              <a:gd name="connsiteX129-7297" fmla="*/ 216 w 375"/>
              <a:gd name="connsiteY129-7298" fmla="*/ 110 h 758"/>
              <a:gd name="connsiteX130-7299" fmla="*/ 216 w 375"/>
              <a:gd name="connsiteY130-7300" fmla="*/ 105 h 758"/>
              <a:gd name="connsiteX131-7301" fmla="*/ 211 w 375"/>
              <a:gd name="connsiteY131-7302" fmla="*/ 94 h 758"/>
              <a:gd name="connsiteX132-7303" fmla="*/ 206 w 375"/>
              <a:gd name="connsiteY132-7304" fmla="*/ 89 h 758"/>
              <a:gd name="connsiteX133-7305" fmla="*/ 200 w 375"/>
              <a:gd name="connsiteY133-7306" fmla="*/ 84 h 758"/>
              <a:gd name="connsiteX134-7307" fmla="*/ 195 w 375"/>
              <a:gd name="connsiteY134-7308" fmla="*/ 84 h 758"/>
              <a:gd name="connsiteX135-7309" fmla="*/ 190 w 375"/>
              <a:gd name="connsiteY135-7310" fmla="*/ 79 h 758"/>
              <a:gd name="connsiteX136-7311" fmla="*/ 179 w 375"/>
              <a:gd name="connsiteY136-7312" fmla="*/ 79 h 758"/>
              <a:gd name="connsiteX137-7313" fmla="*/ 169 w 375"/>
              <a:gd name="connsiteY137-7314" fmla="*/ 79 h 758"/>
              <a:gd name="connsiteX138-7315" fmla="*/ 158 w 375"/>
              <a:gd name="connsiteY138-7316" fmla="*/ 73 h 758"/>
              <a:gd name="connsiteX139-7317" fmla="*/ 142 w 375"/>
              <a:gd name="connsiteY139-7318" fmla="*/ 73 h 758"/>
              <a:gd name="connsiteX140-7319" fmla="*/ 142 w 375"/>
              <a:gd name="connsiteY140-7320" fmla="*/ 73 h 758"/>
              <a:gd name="connsiteX0-7321" fmla="*/ 111 w 344"/>
              <a:gd name="connsiteY0-7322" fmla="*/ 73 h 758"/>
              <a:gd name="connsiteX1-7323" fmla="*/ 96 w 344"/>
              <a:gd name="connsiteY1-7324" fmla="*/ 73 h 758"/>
              <a:gd name="connsiteX2-7325" fmla="*/ 74 w 344"/>
              <a:gd name="connsiteY2-7326" fmla="*/ 79 h 758"/>
              <a:gd name="connsiteX3-7327" fmla="*/ 53 w 344"/>
              <a:gd name="connsiteY3-7328" fmla="*/ 79 h 758"/>
              <a:gd name="connsiteX4-7329" fmla="*/ 27 w 344"/>
              <a:gd name="connsiteY4-7330" fmla="*/ 79 h 758"/>
              <a:gd name="connsiteX5-7331" fmla="*/ 0 w 344"/>
              <a:gd name="connsiteY5-7332" fmla="*/ 84 h 758"/>
              <a:gd name="connsiteX6-7333" fmla="*/ 11 w 344"/>
              <a:gd name="connsiteY6-7334" fmla="*/ 37 h 758"/>
              <a:gd name="connsiteX7-7335" fmla="*/ 43 w 344"/>
              <a:gd name="connsiteY7-7336" fmla="*/ 37 h 758"/>
              <a:gd name="connsiteX8-7337" fmla="*/ 64 w 344"/>
              <a:gd name="connsiteY8-7338" fmla="*/ 32 h 758"/>
              <a:gd name="connsiteX9-7339" fmla="*/ 90 w 344"/>
              <a:gd name="connsiteY9-7340" fmla="*/ 26 h 758"/>
              <a:gd name="connsiteX10-7341" fmla="*/ 111 w 344"/>
              <a:gd name="connsiteY10-7342" fmla="*/ 26 h 758"/>
              <a:gd name="connsiteX11-7343" fmla="*/ 127 w 344"/>
              <a:gd name="connsiteY11-7344" fmla="*/ 21 h 758"/>
              <a:gd name="connsiteX12-7345" fmla="*/ 138 w 344"/>
              <a:gd name="connsiteY12-7346" fmla="*/ 16 h 758"/>
              <a:gd name="connsiteX13-7347" fmla="*/ 148 w 344"/>
              <a:gd name="connsiteY13-7348" fmla="*/ 16 h 758"/>
              <a:gd name="connsiteX14-7349" fmla="*/ 154 w 344"/>
              <a:gd name="connsiteY14-7350" fmla="*/ 11 h 758"/>
              <a:gd name="connsiteX15-7351" fmla="*/ 164 w 344"/>
              <a:gd name="connsiteY15-7352" fmla="*/ 5 h 758"/>
              <a:gd name="connsiteX16-7353" fmla="*/ 180 w 344"/>
              <a:gd name="connsiteY16-7354" fmla="*/ 0 h 758"/>
              <a:gd name="connsiteX17-7355" fmla="*/ 191 w 344"/>
              <a:gd name="connsiteY17-7356" fmla="*/ 0 h 758"/>
              <a:gd name="connsiteX18-7357" fmla="*/ 206 w 344"/>
              <a:gd name="connsiteY18-7358" fmla="*/ 0 h 758"/>
              <a:gd name="connsiteX19-7359" fmla="*/ 222 w 344"/>
              <a:gd name="connsiteY19-7360" fmla="*/ 5 h 758"/>
              <a:gd name="connsiteX20-7361" fmla="*/ 238 w 344"/>
              <a:gd name="connsiteY20-7362" fmla="*/ 11 h 758"/>
              <a:gd name="connsiteX21-7363" fmla="*/ 249 w 344"/>
              <a:gd name="connsiteY21-7364" fmla="*/ 16 h 758"/>
              <a:gd name="connsiteX22-7365" fmla="*/ 259 w 344"/>
              <a:gd name="connsiteY22-7366" fmla="*/ 21 h 758"/>
              <a:gd name="connsiteX23-7367" fmla="*/ 275 w 344"/>
              <a:gd name="connsiteY23-7368" fmla="*/ 26 h 758"/>
              <a:gd name="connsiteX24-7369" fmla="*/ 286 w 344"/>
              <a:gd name="connsiteY24-7370" fmla="*/ 37 h 758"/>
              <a:gd name="connsiteX25-7371" fmla="*/ 301 w 344"/>
              <a:gd name="connsiteY25-7372" fmla="*/ 42 h 758"/>
              <a:gd name="connsiteX26-7373" fmla="*/ 312 w 344"/>
              <a:gd name="connsiteY26-7374" fmla="*/ 47 h 758"/>
              <a:gd name="connsiteX27-7375" fmla="*/ 323 w 344"/>
              <a:gd name="connsiteY27-7376" fmla="*/ 52 h 758"/>
              <a:gd name="connsiteX28-7377" fmla="*/ 328 w 344"/>
              <a:gd name="connsiteY28-7378" fmla="*/ 58 h 758"/>
              <a:gd name="connsiteX29-7379" fmla="*/ 333 w 344"/>
              <a:gd name="connsiteY29-7380" fmla="*/ 63 h 758"/>
              <a:gd name="connsiteX30-7381" fmla="*/ 338 w 344"/>
              <a:gd name="connsiteY30-7382" fmla="*/ 68 h 758"/>
              <a:gd name="connsiteX31-7383" fmla="*/ 344 w 344"/>
              <a:gd name="connsiteY31-7384" fmla="*/ 68 h 758"/>
              <a:gd name="connsiteX32-7385" fmla="*/ 344 w 344"/>
              <a:gd name="connsiteY32-7386" fmla="*/ 73 h 758"/>
              <a:gd name="connsiteX33-7387" fmla="*/ 338 w 344"/>
              <a:gd name="connsiteY33-7388" fmla="*/ 73 h 758"/>
              <a:gd name="connsiteX34-7389" fmla="*/ 338 w 344"/>
              <a:gd name="connsiteY34-7390" fmla="*/ 79 h 758"/>
              <a:gd name="connsiteX35-7391" fmla="*/ 333 w 344"/>
              <a:gd name="connsiteY35-7392" fmla="*/ 84 h 758"/>
              <a:gd name="connsiteX36-7393" fmla="*/ 328 w 344"/>
              <a:gd name="connsiteY36-7394" fmla="*/ 84 h 758"/>
              <a:gd name="connsiteX37-7395" fmla="*/ 323 w 344"/>
              <a:gd name="connsiteY37-7396" fmla="*/ 89 h 758"/>
              <a:gd name="connsiteX38-7397" fmla="*/ 317 w 344"/>
              <a:gd name="connsiteY38-7398" fmla="*/ 94 h 758"/>
              <a:gd name="connsiteX39-7399" fmla="*/ 312 w 344"/>
              <a:gd name="connsiteY39-7400" fmla="*/ 94 h 758"/>
              <a:gd name="connsiteX40-7401" fmla="*/ 307 w 344"/>
              <a:gd name="connsiteY40-7402" fmla="*/ 99 h 758"/>
              <a:gd name="connsiteX41-7403" fmla="*/ 301 w 344"/>
              <a:gd name="connsiteY41-7404" fmla="*/ 105 h 758"/>
              <a:gd name="connsiteX42-7405" fmla="*/ 296 w 344"/>
              <a:gd name="connsiteY42-7406" fmla="*/ 115 h 758"/>
              <a:gd name="connsiteX43-7407" fmla="*/ 296 w 344"/>
              <a:gd name="connsiteY43-7408" fmla="*/ 126 h 758"/>
              <a:gd name="connsiteX44-7409" fmla="*/ 296 w 344"/>
              <a:gd name="connsiteY44-7410" fmla="*/ 131 h 758"/>
              <a:gd name="connsiteX45-7411" fmla="*/ 296 w 344"/>
              <a:gd name="connsiteY45-7412" fmla="*/ 146 h 758"/>
              <a:gd name="connsiteX46-7413" fmla="*/ 296 w 344"/>
              <a:gd name="connsiteY46-7414" fmla="*/ 157 h 758"/>
              <a:gd name="connsiteX47-7415" fmla="*/ 296 w 344"/>
              <a:gd name="connsiteY47-7416" fmla="*/ 173 h 758"/>
              <a:gd name="connsiteX48-7417" fmla="*/ 296 w 344"/>
              <a:gd name="connsiteY48-7418" fmla="*/ 188 h 758"/>
              <a:gd name="connsiteX49-7419" fmla="*/ 296 w 344"/>
              <a:gd name="connsiteY49-7420" fmla="*/ 204 h 758"/>
              <a:gd name="connsiteX50-7421" fmla="*/ 296 w 344"/>
              <a:gd name="connsiteY50-7422" fmla="*/ 225 h 758"/>
              <a:gd name="connsiteX51-7423" fmla="*/ 296 w 344"/>
              <a:gd name="connsiteY51-7424" fmla="*/ 240 h 758"/>
              <a:gd name="connsiteX52-7425" fmla="*/ 296 w 344"/>
              <a:gd name="connsiteY52-7426" fmla="*/ 261 h 758"/>
              <a:gd name="connsiteX53-7427" fmla="*/ 296 w 344"/>
              <a:gd name="connsiteY53-7428" fmla="*/ 303 h 758"/>
              <a:gd name="connsiteX54-7429" fmla="*/ 296 w 344"/>
              <a:gd name="connsiteY54-7430" fmla="*/ 324 h 758"/>
              <a:gd name="connsiteX55-7431" fmla="*/ 296 w 344"/>
              <a:gd name="connsiteY55-7432" fmla="*/ 350 h 758"/>
              <a:gd name="connsiteX56-7433" fmla="*/ 296 w 344"/>
              <a:gd name="connsiteY56-7434" fmla="*/ 376 h 758"/>
              <a:gd name="connsiteX57-7435" fmla="*/ 296 w 344"/>
              <a:gd name="connsiteY57-7436" fmla="*/ 402 h 758"/>
              <a:gd name="connsiteX58-7437" fmla="*/ 296 w 344"/>
              <a:gd name="connsiteY58-7438" fmla="*/ 429 h 758"/>
              <a:gd name="connsiteX59-7439" fmla="*/ 296 w 344"/>
              <a:gd name="connsiteY59-7440" fmla="*/ 460 h 758"/>
              <a:gd name="connsiteX60-7441" fmla="*/ 296 w 344"/>
              <a:gd name="connsiteY60-7442" fmla="*/ 491 h 758"/>
              <a:gd name="connsiteX61-7443" fmla="*/ 296 w 344"/>
              <a:gd name="connsiteY61-7444" fmla="*/ 523 h 758"/>
              <a:gd name="connsiteX62-7445" fmla="*/ 296 w 344"/>
              <a:gd name="connsiteY62-7446" fmla="*/ 554 h 758"/>
              <a:gd name="connsiteX63-7447" fmla="*/ 296 w 344"/>
              <a:gd name="connsiteY63-7448" fmla="*/ 580 h 758"/>
              <a:gd name="connsiteX64-7449" fmla="*/ 291 w 344"/>
              <a:gd name="connsiteY64-7450" fmla="*/ 606 h 758"/>
              <a:gd name="connsiteX65-7451" fmla="*/ 291 w 344"/>
              <a:gd name="connsiteY65-7452" fmla="*/ 632 h 758"/>
              <a:gd name="connsiteX66-7453" fmla="*/ 286 w 344"/>
              <a:gd name="connsiteY66-7454" fmla="*/ 653 h 758"/>
              <a:gd name="connsiteX67-7455" fmla="*/ 280 w 344"/>
              <a:gd name="connsiteY67-7456" fmla="*/ 669 h 758"/>
              <a:gd name="connsiteX68-7457" fmla="*/ 275 w 344"/>
              <a:gd name="connsiteY68-7458" fmla="*/ 690 h 758"/>
              <a:gd name="connsiteX69-7459" fmla="*/ 270 w 344"/>
              <a:gd name="connsiteY69-7460" fmla="*/ 700 h 758"/>
              <a:gd name="connsiteX70-7461" fmla="*/ 259 w 344"/>
              <a:gd name="connsiteY70-7462" fmla="*/ 716 h 758"/>
              <a:gd name="connsiteX71-7463" fmla="*/ 249 w 344"/>
              <a:gd name="connsiteY71-7464" fmla="*/ 726 h 758"/>
              <a:gd name="connsiteX72-7465" fmla="*/ 243 w 344"/>
              <a:gd name="connsiteY72-7466" fmla="*/ 737 h 758"/>
              <a:gd name="connsiteX73-7467" fmla="*/ 233 w 344"/>
              <a:gd name="connsiteY73-7468" fmla="*/ 742 h 758"/>
              <a:gd name="connsiteX74-7469" fmla="*/ 228 w 344"/>
              <a:gd name="connsiteY74-7470" fmla="*/ 747 h 758"/>
              <a:gd name="connsiteX75-7471" fmla="*/ 217 w 344"/>
              <a:gd name="connsiteY75-7472" fmla="*/ 752 h 758"/>
              <a:gd name="connsiteX76-7473" fmla="*/ 212 w 344"/>
              <a:gd name="connsiteY76-7474" fmla="*/ 752 h 758"/>
              <a:gd name="connsiteX77-7475" fmla="*/ 206 w 344"/>
              <a:gd name="connsiteY77-7476" fmla="*/ 758 h 758"/>
              <a:gd name="connsiteX78-7477" fmla="*/ 196 w 344"/>
              <a:gd name="connsiteY78-7478" fmla="*/ 752 h 758"/>
              <a:gd name="connsiteX79-7479" fmla="*/ 191 w 344"/>
              <a:gd name="connsiteY79-7480" fmla="*/ 752 h 758"/>
              <a:gd name="connsiteX80-7481" fmla="*/ 191 w 344"/>
              <a:gd name="connsiteY80-7482" fmla="*/ 747 h 758"/>
              <a:gd name="connsiteX81-7483" fmla="*/ 185 w 344"/>
              <a:gd name="connsiteY81-7484" fmla="*/ 742 h 758"/>
              <a:gd name="connsiteX82-7485" fmla="*/ 185 w 344"/>
              <a:gd name="connsiteY82-7486" fmla="*/ 737 h 758"/>
              <a:gd name="connsiteX83-7487" fmla="*/ 185 w 344"/>
              <a:gd name="connsiteY83-7488" fmla="*/ 731 h 758"/>
              <a:gd name="connsiteX84-7489" fmla="*/ 185 w 344"/>
              <a:gd name="connsiteY84-7490" fmla="*/ 721 h 758"/>
              <a:gd name="connsiteX85-7491" fmla="*/ 185 w 344"/>
              <a:gd name="connsiteY85-7492" fmla="*/ 711 h 758"/>
              <a:gd name="connsiteX86-7493" fmla="*/ 185 w 344"/>
              <a:gd name="connsiteY86-7494" fmla="*/ 705 h 758"/>
              <a:gd name="connsiteX87-7495" fmla="*/ 185 w 344"/>
              <a:gd name="connsiteY87-7496" fmla="*/ 700 h 758"/>
              <a:gd name="connsiteX88-7497" fmla="*/ 185 w 344"/>
              <a:gd name="connsiteY88-7498" fmla="*/ 695 h 758"/>
              <a:gd name="connsiteX89-7499" fmla="*/ 180 w 344"/>
              <a:gd name="connsiteY89-7500" fmla="*/ 690 h 758"/>
              <a:gd name="connsiteX90-7501" fmla="*/ 175 w 344"/>
              <a:gd name="connsiteY90-7502" fmla="*/ 674 h 758"/>
              <a:gd name="connsiteX91-7503" fmla="*/ 164 w 344"/>
              <a:gd name="connsiteY91-7504" fmla="*/ 658 h 758"/>
              <a:gd name="connsiteX92-7505" fmla="*/ 148 w 344"/>
              <a:gd name="connsiteY92-7506" fmla="*/ 643 h 758"/>
              <a:gd name="connsiteX93-7507" fmla="*/ 132 w 344"/>
              <a:gd name="connsiteY93-7508" fmla="*/ 627 h 758"/>
              <a:gd name="connsiteX94-7509" fmla="*/ 111 w 344"/>
              <a:gd name="connsiteY94-7510" fmla="*/ 611 h 758"/>
              <a:gd name="connsiteX95-7511" fmla="*/ 85 w 344"/>
              <a:gd name="connsiteY95-7512" fmla="*/ 590 h 758"/>
              <a:gd name="connsiteX96-7513" fmla="*/ 106 w 344"/>
              <a:gd name="connsiteY96-7514" fmla="*/ 590 h 758"/>
              <a:gd name="connsiteX97-7515" fmla="*/ 127 w 344"/>
              <a:gd name="connsiteY97-7516" fmla="*/ 596 h 758"/>
              <a:gd name="connsiteX98-7517" fmla="*/ 143 w 344"/>
              <a:gd name="connsiteY98-7518" fmla="*/ 596 h 758"/>
              <a:gd name="connsiteX99-7519" fmla="*/ 159 w 344"/>
              <a:gd name="connsiteY99-7520" fmla="*/ 596 h 758"/>
              <a:gd name="connsiteX100-7521" fmla="*/ 169 w 344"/>
              <a:gd name="connsiteY100-7522" fmla="*/ 590 h 758"/>
              <a:gd name="connsiteX101-7523" fmla="*/ 175 w 344"/>
              <a:gd name="connsiteY101-7524" fmla="*/ 590 h 758"/>
              <a:gd name="connsiteX102-7525" fmla="*/ 180 w 344"/>
              <a:gd name="connsiteY102-7526" fmla="*/ 590 h 758"/>
              <a:gd name="connsiteX103-7527" fmla="*/ 185 w 344"/>
              <a:gd name="connsiteY103-7528" fmla="*/ 585 h 758"/>
              <a:gd name="connsiteX104-7529" fmla="*/ 191 w 344"/>
              <a:gd name="connsiteY104-7530" fmla="*/ 580 h 758"/>
              <a:gd name="connsiteX105-7531" fmla="*/ 191 w 344"/>
              <a:gd name="connsiteY105-7532" fmla="*/ 575 h 758"/>
              <a:gd name="connsiteX106-7533" fmla="*/ 191 w 344"/>
              <a:gd name="connsiteY106-7534" fmla="*/ 564 h 758"/>
              <a:gd name="connsiteX107-7535" fmla="*/ 191 w 344"/>
              <a:gd name="connsiteY107-7536" fmla="*/ 549 h 758"/>
              <a:gd name="connsiteX108-7537" fmla="*/ 196 w 344"/>
              <a:gd name="connsiteY108-7538" fmla="*/ 533 h 758"/>
              <a:gd name="connsiteX109-7539" fmla="*/ 196 w 344"/>
              <a:gd name="connsiteY109-7540" fmla="*/ 512 h 758"/>
              <a:gd name="connsiteX110-7541" fmla="*/ 196 w 344"/>
              <a:gd name="connsiteY110-7542" fmla="*/ 486 h 758"/>
              <a:gd name="connsiteX111-7543" fmla="*/ 201 w 344"/>
              <a:gd name="connsiteY111-7544" fmla="*/ 460 h 758"/>
              <a:gd name="connsiteX112-7545" fmla="*/ 201 w 344"/>
              <a:gd name="connsiteY112-7546" fmla="*/ 434 h 758"/>
              <a:gd name="connsiteX113-7547" fmla="*/ 201 w 344"/>
              <a:gd name="connsiteY113-7548" fmla="*/ 408 h 758"/>
              <a:gd name="connsiteX114-7549" fmla="*/ 201 w 344"/>
              <a:gd name="connsiteY114-7550" fmla="*/ 382 h 758"/>
              <a:gd name="connsiteX115-7551" fmla="*/ 206 w 344"/>
              <a:gd name="connsiteY115-7552" fmla="*/ 355 h 758"/>
              <a:gd name="connsiteX116-7553" fmla="*/ 206 w 344"/>
              <a:gd name="connsiteY116-7554" fmla="*/ 334 h 758"/>
              <a:gd name="connsiteX117-7555" fmla="*/ 206 w 344"/>
              <a:gd name="connsiteY117-7556" fmla="*/ 314 h 758"/>
              <a:gd name="connsiteX118-7557" fmla="*/ 206 w 344"/>
              <a:gd name="connsiteY118-7558" fmla="*/ 293 h 758"/>
              <a:gd name="connsiteX119-7559" fmla="*/ 206 w 344"/>
              <a:gd name="connsiteY119-7560" fmla="*/ 277 h 758"/>
              <a:gd name="connsiteX120-7561" fmla="*/ 206 w 344"/>
              <a:gd name="connsiteY120-7562" fmla="*/ 246 h 758"/>
              <a:gd name="connsiteX121-7563" fmla="*/ 206 w 344"/>
              <a:gd name="connsiteY121-7564" fmla="*/ 214 h 758"/>
              <a:gd name="connsiteX122-7565" fmla="*/ 201 w 344"/>
              <a:gd name="connsiteY122-7566" fmla="*/ 183 h 758"/>
              <a:gd name="connsiteX123-7567" fmla="*/ 201 w 344"/>
              <a:gd name="connsiteY123-7568" fmla="*/ 157 h 758"/>
              <a:gd name="connsiteX124-7569" fmla="*/ 196 w 344"/>
              <a:gd name="connsiteY124-7570" fmla="*/ 146 h 758"/>
              <a:gd name="connsiteX125-7571" fmla="*/ 196 w 344"/>
              <a:gd name="connsiteY125-7572" fmla="*/ 136 h 758"/>
              <a:gd name="connsiteX126-7573" fmla="*/ 191 w 344"/>
              <a:gd name="connsiteY126-7574" fmla="*/ 126 h 758"/>
              <a:gd name="connsiteX127-7575" fmla="*/ 191 w 344"/>
              <a:gd name="connsiteY127-7576" fmla="*/ 115 h 758"/>
              <a:gd name="connsiteX128-7577" fmla="*/ 185 w 344"/>
              <a:gd name="connsiteY128-7578" fmla="*/ 110 h 758"/>
              <a:gd name="connsiteX129-7579" fmla="*/ 185 w 344"/>
              <a:gd name="connsiteY129-7580" fmla="*/ 105 h 758"/>
              <a:gd name="connsiteX130-7581" fmla="*/ 180 w 344"/>
              <a:gd name="connsiteY130-7582" fmla="*/ 94 h 758"/>
              <a:gd name="connsiteX131-7583" fmla="*/ 175 w 344"/>
              <a:gd name="connsiteY131-7584" fmla="*/ 89 h 758"/>
              <a:gd name="connsiteX132-7585" fmla="*/ 169 w 344"/>
              <a:gd name="connsiteY132-7586" fmla="*/ 84 h 758"/>
              <a:gd name="connsiteX133-7587" fmla="*/ 164 w 344"/>
              <a:gd name="connsiteY133-7588" fmla="*/ 84 h 758"/>
              <a:gd name="connsiteX134-7589" fmla="*/ 159 w 344"/>
              <a:gd name="connsiteY134-7590" fmla="*/ 79 h 758"/>
              <a:gd name="connsiteX135-7591" fmla="*/ 148 w 344"/>
              <a:gd name="connsiteY135-7592" fmla="*/ 79 h 758"/>
              <a:gd name="connsiteX136-7593" fmla="*/ 138 w 344"/>
              <a:gd name="connsiteY136-7594" fmla="*/ 79 h 758"/>
              <a:gd name="connsiteX137-7595" fmla="*/ 127 w 344"/>
              <a:gd name="connsiteY137-7596" fmla="*/ 73 h 758"/>
              <a:gd name="connsiteX138-7597" fmla="*/ 111 w 344"/>
              <a:gd name="connsiteY138-7598" fmla="*/ 73 h 758"/>
              <a:gd name="connsiteX139-7599" fmla="*/ 111 w 344"/>
              <a:gd name="connsiteY139-7600" fmla="*/ 73 h 758"/>
              <a:gd name="connsiteX0-7601" fmla="*/ 103 w 336"/>
              <a:gd name="connsiteY0-7602" fmla="*/ 73 h 758"/>
              <a:gd name="connsiteX1-7603" fmla="*/ 88 w 336"/>
              <a:gd name="connsiteY1-7604" fmla="*/ 73 h 758"/>
              <a:gd name="connsiteX2-7605" fmla="*/ 66 w 336"/>
              <a:gd name="connsiteY2-7606" fmla="*/ 79 h 758"/>
              <a:gd name="connsiteX3-7607" fmla="*/ 45 w 336"/>
              <a:gd name="connsiteY3-7608" fmla="*/ 79 h 758"/>
              <a:gd name="connsiteX4-7609" fmla="*/ 19 w 336"/>
              <a:gd name="connsiteY4-7610" fmla="*/ 79 h 758"/>
              <a:gd name="connsiteX5-7611" fmla="*/ 3 w 336"/>
              <a:gd name="connsiteY5-7612" fmla="*/ 37 h 758"/>
              <a:gd name="connsiteX6-7613" fmla="*/ 35 w 336"/>
              <a:gd name="connsiteY6-7614" fmla="*/ 37 h 758"/>
              <a:gd name="connsiteX7-7615" fmla="*/ 56 w 336"/>
              <a:gd name="connsiteY7-7616" fmla="*/ 32 h 758"/>
              <a:gd name="connsiteX8-7617" fmla="*/ 82 w 336"/>
              <a:gd name="connsiteY8-7618" fmla="*/ 26 h 758"/>
              <a:gd name="connsiteX9-7619" fmla="*/ 103 w 336"/>
              <a:gd name="connsiteY9-7620" fmla="*/ 26 h 758"/>
              <a:gd name="connsiteX10-7621" fmla="*/ 119 w 336"/>
              <a:gd name="connsiteY10-7622" fmla="*/ 21 h 758"/>
              <a:gd name="connsiteX11-7623" fmla="*/ 130 w 336"/>
              <a:gd name="connsiteY11-7624" fmla="*/ 16 h 758"/>
              <a:gd name="connsiteX12-7625" fmla="*/ 140 w 336"/>
              <a:gd name="connsiteY12-7626" fmla="*/ 16 h 758"/>
              <a:gd name="connsiteX13-7627" fmla="*/ 146 w 336"/>
              <a:gd name="connsiteY13-7628" fmla="*/ 11 h 758"/>
              <a:gd name="connsiteX14-7629" fmla="*/ 156 w 336"/>
              <a:gd name="connsiteY14-7630" fmla="*/ 5 h 758"/>
              <a:gd name="connsiteX15-7631" fmla="*/ 172 w 336"/>
              <a:gd name="connsiteY15-7632" fmla="*/ 0 h 758"/>
              <a:gd name="connsiteX16-7633" fmla="*/ 183 w 336"/>
              <a:gd name="connsiteY16-7634" fmla="*/ 0 h 758"/>
              <a:gd name="connsiteX17-7635" fmla="*/ 198 w 336"/>
              <a:gd name="connsiteY17-7636" fmla="*/ 0 h 758"/>
              <a:gd name="connsiteX18-7637" fmla="*/ 214 w 336"/>
              <a:gd name="connsiteY18-7638" fmla="*/ 5 h 758"/>
              <a:gd name="connsiteX19-7639" fmla="*/ 230 w 336"/>
              <a:gd name="connsiteY19-7640" fmla="*/ 11 h 758"/>
              <a:gd name="connsiteX20-7641" fmla="*/ 241 w 336"/>
              <a:gd name="connsiteY20-7642" fmla="*/ 16 h 758"/>
              <a:gd name="connsiteX21-7643" fmla="*/ 251 w 336"/>
              <a:gd name="connsiteY21-7644" fmla="*/ 21 h 758"/>
              <a:gd name="connsiteX22-7645" fmla="*/ 267 w 336"/>
              <a:gd name="connsiteY22-7646" fmla="*/ 26 h 758"/>
              <a:gd name="connsiteX23-7647" fmla="*/ 278 w 336"/>
              <a:gd name="connsiteY23-7648" fmla="*/ 37 h 758"/>
              <a:gd name="connsiteX24-7649" fmla="*/ 293 w 336"/>
              <a:gd name="connsiteY24-7650" fmla="*/ 42 h 758"/>
              <a:gd name="connsiteX25-7651" fmla="*/ 304 w 336"/>
              <a:gd name="connsiteY25-7652" fmla="*/ 47 h 758"/>
              <a:gd name="connsiteX26-7653" fmla="*/ 315 w 336"/>
              <a:gd name="connsiteY26-7654" fmla="*/ 52 h 758"/>
              <a:gd name="connsiteX27-7655" fmla="*/ 320 w 336"/>
              <a:gd name="connsiteY27-7656" fmla="*/ 58 h 758"/>
              <a:gd name="connsiteX28-7657" fmla="*/ 325 w 336"/>
              <a:gd name="connsiteY28-7658" fmla="*/ 63 h 758"/>
              <a:gd name="connsiteX29-7659" fmla="*/ 330 w 336"/>
              <a:gd name="connsiteY29-7660" fmla="*/ 68 h 758"/>
              <a:gd name="connsiteX30-7661" fmla="*/ 336 w 336"/>
              <a:gd name="connsiteY30-7662" fmla="*/ 68 h 758"/>
              <a:gd name="connsiteX31-7663" fmla="*/ 336 w 336"/>
              <a:gd name="connsiteY31-7664" fmla="*/ 73 h 758"/>
              <a:gd name="connsiteX32-7665" fmla="*/ 330 w 336"/>
              <a:gd name="connsiteY32-7666" fmla="*/ 73 h 758"/>
              <a:gd name="connsiteX33-7667" fmla="*/ 330 w 336"/>
              <a:gd name="connsiteY33-7668" fmla="*/ 79 h 758"/>
              <a:gd name="connsiteX34-7669" fmla="*/ 325 w 336"/>
              <a:gd name="connsiteY34-7670" fmla="*/ 84 h 758"/>
              <a:gd name="connsiteX35-7671" fmla="*/ 320 w 336"/>
              <a:gd name="connsiteY35-7672" fmla="*/ 84 h 758"/>
              <a:gd name="connsiteX36-7673" fmla="*/ 315 w 336"/>
              <a:gd name="connsiteY36-7674" fmla="*/ 89 h 758"/>
              <a:gd name="connsiteX37-7675" fmla="*/ 309 w 336"/>
              <a:gd name="connsiteY37-7676" fmla="*/ 94 h 758"/>
              <a:gd name="connsiteX38-7677" fmla="*/ 304 w 336"/>
              <a:gd name="connsiteY38-7678" fmla="*/ 94 h 758"/>
              <a:gd name="connsiteX39-7679" fmla="*/ 299 w 336"/>
              <a:gd name="connsiteY39-7680" fmla="*/ 99 h 758"/>
              <a:gd name="connsiteX40-7681" fmla="*/ 293 w 336"/>
              <a:gd name="connsiteY40-7682" fmla="*/ 105 h 758"/>
              <a:gd name="connsiteX41-7683" fmla="*/ 288 w 336"/>
              <a:gd name="connsiteY41-7684" fmla="*/ 115 h 758"/>
              <a:gd name="connsiteX42-7685" fmla="*/ 288 w 336"/>
              <a:gd name="connsiteY42-7686" fmla="*/ 126 h 758"/>
              <a:gd name="connsiteX43-7687" fmla="*/ 288 w 336"/>
              <a:gd name="connsiteY43-7688" fmla="*/ 131 h 758"/>
              <a:gd name="connsiteX44-7689" fmla="*/ 288 w 336"/>
              <a:gd name="connsiteY44-7690" fmla="*/ 146 h 758"/>
              <a:gd name="connsiteX45-7691" fmla="*/ 288 w 336"/>
              <a:gd name="connsiteY45-7692" fmla="*/ 157 h 758"/>
              <a:gd name="connsiteX46-7693" fmla="*/ 288 w 336"/>
              <a:gd name="connsiteY46-7694" fmla="*/ 173 h 758"/>
              <a:gd name="connsiteX47-7695" fmla="*/ 288 w 336"/>
              <a:gd name="connsiteY47-7696" fmla="*/ 188 h 758"/>
              <a:gd name="connsiteX48-7697" fmla="*/ 288 w 336"/>
              <a:gd name="connsiteY48-7698" fmla="*/ 204 h 758"/>
              <a:gd name="connsiteX49-7699" fmla="*/ 288 w 336"/>
              <a:gd name="connsiteY49-7700" fmla="*/ 225 h 758"/>
              <a:gd name="connsiteX50-7701" fmla="*/ 288 w 336"/>
              <a:gd name="connsiteY50-7702" fmla="*/ 240 h 758"/>
              <a:gd name="connsiteX51-7703" fmla="*/ 288 w 336"/>
              <a:gd name="connsiteY51-7704" fmla="*/ 261 h 758"/>
              <a:gd name="connsiteX52-7705" fmla="*/ 288 w 336"/>
              <a:gd name="connsiteY52-7706" fmla="*/ 303 h 758"/>
              <a:gd name="connsiteX53-7707" fmla="*/ 288 w 336"/>
              <a:gd name="connsiteY53-7708" fmla="*/ 324 h 758"/>
              <a:gd name="connsiteX54-7709" fmla="*/ 288 w 336"/>
              <a:gd name="connsiteY54-7710" fmla="*/ 350 h 758"/>
              <a:gd name="connsiteX55-7711" fmla="*/ 288 w 336"/>
              <a:gd name="connsiteY55-7712" fmla="*/ 376 h 758"/>
              <a:gd name="connsiteX56-7713" fmla="*/ 288 w 336"/>
              <a:gd name="connsiteY56-7714" fmla="*/ 402 h 758"/>
              <a:gd name="connsiteX57-7715" fmla="*/ 288 w 336"/>
              <a:gd name="connsiteY57-7716" fmla="*/ 429 h 758"/>
              <a:gd name="connsiteX58-7717" fmla="*/ 288 w 336"/>
              <a:gd name="connsiteY58-7718" fmla="*/ 460 h 758"/>
              <a:gd name="connsiteX59-7719" fmla="*/ 288 w 336"/>
              <a:gd name="connsiteY59-7720" fmla="*/ 491 h 758"/>
              <a:gd name="connsiteX60-7721" fmla="*/ 288 w 336"/>
              <a:gd name="connsiteY60-7722" fmla="*/ 523 h 758"/>
              <a:gd name="connsiteX61-7723" fmla="*/ 288 w 336"/>
              <a:gd name="connsiteY61-7724" fmla="*/ 554 h 758"/>
              <a:gd name="connsiteX62-7725" fmla="*/ 288 w 336"/>
              <a:gd name="connsiteY62-7726" fmla="*/ 580 h 758"/>
              <a:gd name="connsiteX63-7727" fmla="*/ 283 w 336"/>
              <a:gd name="connsiteY63-7728" fmla="*/ 606 h 758"/>
              <a:gd name="connsiteX64-7729" fmla="*/ 283 w 336"/>
              <a:gd name="connsiteY64-7730" fmla="*/ 632 h 758"/>
              <a:gd name="connsiteX65-7731" fmla="*/ 278 w 336"/>
              <a:gd name="connsiteY65-7732" fmla="*/ 653 h 758"/>
              <a:gd name="connsiteX66-7733" fmla="*/ 272 w 336"/>
              <a:gd name="connsiteY66-7734" fmla="*/ 669 h 758"/>
              <a:gd name="connsiteX67-7735" fmla="*/ 267 w 336"/>
              <a:gd name="connsiteY67-7736" fmla="*/ 690 h 758"/>
              <a:gd name="connsiteX68-7737" fmla="*/ 262 w 336"/>
              <a:gd name="connsiteY68-7738" fmla="*/ 700 h 758"/>
              <a:gd name="connsiteX69-7739" fmla="*/ 251 w 336"/>
              <a:gd name="connsiteY69-7740" fmla="*/ 716 h 758"/>
              <a:gd name="connsiteX70-7741" fmla="*/ 241 w 336"/>
              <a:gd name="connsiteY70-7742" fmla="*/ 726 h 758"/>
              <a:gd name="connsiteX71-7743" fmla="*/ 235 w 336"/>
              <a:gd name="connsiteY71-7744" fmla="*/ 737 h 758"/>
              <a:gd name="connsiteX72-7745" fmla="*/ 225 w 336"/>
              <a:gd name="connsiteY72-7746" fmla="*/ 742 h 758"/>
              <a:gd name="connsiteX73-7747" fmla="*/ 220 w 336"/>
              <a:gd name="connsiteY73-7748" fmla="*/ 747 h 758"/>
              <a:gd name="connsiteX74-7749" fmla="*/ 209 w 336"/>
              <a:gd name="connsiteY74-7750" fmla="*/ 752 h 758"/>
              <a:gd name="connsiteX75-7751" fmla="*/ 204 w 336"/>
              <a:gd name="connsiteY75-7752" fmla="*/ 752 h 758"/>
              <a:gd name="connsiteX76-7753" fmla="*/ 198 w 336"/>
              <a:gd name="connsiteY76-7754" fmla="*/ 758 h 758"/>
              <a:gd name="connsiteX77-7755" fmla="*/ 188 w 336"/>
              <a:gd name="connsiteY77-7756" fmla="*/ 752 h 758"/>
              <a:gd name="connsiteX78-7757" fmla="*/ 183 w 336"/>
              <a:gd name="connsiteY78-7758" fmla="*/ 752 h 758"/>
              <a:gd name="connsiteX79-7759" fmla="*/ 183 w 336"/>
              <a:gd name="connsiteY79-7760" fmla="*/ 747 h 758"/>
              <a:gd name="connsiteX80-7761" fmla="*/ 177 w 336"/>
              <a:gd name="connsiteY80-7762" fmla="*/ 742 h 758"/>
              <a:gd name="connsiteX81-7763" fmla="*/ 177 w 336"/>
              <a:gd name="connsiteY81-7764" fmla="*/ 737 h 758"/>
              <a:gd name="connsiteX82-7765" fmla="*/ 177 w 336"/>
              <a:gd name="connsiteY82-7766" fmla="*/ 731 h 758"/>
              <a:gd name="connsiteX83-7767" fmla="*/ 177 w 336"/>
              <a:gd name="connsiteY83-7768" fmla="*/ 721 h 758"/>
              <a:gd name="connsiteX84-7769" fmla="*/ 177 w 336"/>
              <a:gd name="connsiteY84-7770" fmla="*/ 711 h 758"/>
              <a:gd name="connsiteX85-7771" fmla="*/ 177 w 336"/>
              <a:gd name="connsiteY85-7772" fmla="*/ 705 h 758"/>
              <a:gd name="connsiteX86-7773" fmla="*/ 177 w 336"/>
              <a:gd name="connsiteY86-7774" fmla="*/ 700 h 758"/>
              <a:gd name="connsiteX87-7775" fmla="*/ 177 w 336"/>
              <a:gd name="connsiteY87-7776" fmla="*/ 695 h 758"/>
              <a:gd name="connsiteX88-7777" fmla="*/ 172 w 336"/>
              <a:gd name="connsiteY88-7778" fmla="*/ 690 h 758"/>
              <a:gd name="connsiteX89-7779" fmla="*/ 167 w 336"/>
              <a:gd name="connsiteY89-7780" fmla="*/ 674 h 758"/>
              <a:gd name="connsiteX90-7781" fmla="*/ 156 w 336"/>
              <a:gd name="connsiteY90-7782" fmla="*/ 658 h 758"/>
              <a:gd name="connsiteX91-7783" fmla="*/ 140 w 336"/>
              <a:gd name="connsiteY91-7784" fmla="*/ 643 h 758"/>
              <a:gd name="connsiteX92-7785" fmla="*/ 124 w 336"/>
              <a:gd name="connsiteY92-7786" fmla="*/ 627 h 758"/>
              <a:gd name="connsiteX93-7787" fmla="*/ 103 w 336"/>
              <a:gd name="connsiteY93-7788" fmla="*/ 611 h 758"/>
              <a:gd name="connsiteX94-7789" fmla="*/ 77 w 336"/>
              <a:gd name="connsiteY94-7790" fmla="*/ 590 h 758"/>
              <a:gd name="connsiteX95-7791" fmla="*/ 98 w 336"/>
              <a:gd name="connsiteY95-7792" fmla="*/ 590 h 758"/>
              <a:gd name="connsiteX96-7793" fmla="*/ 119 w 336"/>
              <a:gd name="connsiteY96-7794" fmla="*/ 596 h 758"/>
              <a:gd name="connsiteX97-7795" fmla="*/ 135 w 336"/>
              <a:gd name="connsiteY97-7796" fmla="*/ 596 h 758"/>
              <a:gd name="connsiteX98-7797" fmla="*/ 151 w 336"/>
              <a:gd name="connsiteY98-7798" fmla="*/ 596 h 758"/>
              <a:gd name="connsiteX99-7799" fmla="*/ 161 w 336"/>
              <a:gd name="connsiteY99-7800" fmla="*/ 590 h 758"/>
              <a:gd name="connsiteX100-7801" fmla="*/ 167 w 336"/>
              <a:gd name="connsiteY100-7802" fmla="*/ 590 h 758"/>
              <a:gd name="connsiteX101-7803" fmla="*/ 172 w 336"/>
              <a:gd name="connsiteY101-7804" fmla="*/ 590 h 758"/>
              <a:gd name="connsiteX102-7805" fmla="*/ 177 w 336"/>
              <a:gd name="connsiteY102-7806" fmla="*/ 585 h 758"/>
              <a:gd name="connsiteX103-7807" fmla="*/ 183 w 336"/>
              <a:gd name="connsiteY103-7808" fmla="*/ 580 h 758"/>
              <a:gd name="connsiteX104-7809" fmla="*/ 183 w 336"/>
              <a:gd name="connsiteY104-7810" fmla="*/ 575 h 758"/>
              <a:gd name="connsiteX105-7811" fmla="*/ 183 w 336"/>
              <a:gd name="connsiteY105-7812" fmla="*/ 564 h 758"/>
              <a:gd name="connsiteX106-7813" fmla="*/ 183 w 336"/>
              <a:gd name="connsiteY106-7814" fmla="*/ 549 h 758"/>
              <a:gd name="connsiteX107-7815" fmla="*/ 188 w 336"/>
              <a:gd name="connsiteY107-7816" fmla="*/ 533 h 758"/>
              <a:gd name="connsiteX108-7817" fmla="*/ 188 w 336"/>
              <a:gd name="connsiteY108-7818" fmla="*/ 512 h 758"/>
              <a:gd name="connsiteX109-7819" fmla="*/ 188 w 336"/>
              <a:gd name="connsiteY109-7820" fmla="*/ 486 h 758"/>
              <a:gd name="connsiteX110-7821" fmla="*/ 193 w 336"/>
              <a:gd name="connsiteY110-7822" fmla="*/ 460 h 758"/>
              <a:gd name="connsiteX111-7823" fmla="*/ 193 w 336"/>
              <a:gd name="connsiteY111-7824" fmla="*/ 434 h 758"/>
              <a:gd name="connsiteX112-7825" fmla="*/ 193 w 336"/>
              <a:gd name="connsiteY112-7826" fmla="*/ 408 h 758"/>
              <a:gd name="connsiteX113-7827" fmla="*/ 193 w 336"/>
              <a:gd name="connsiteY113-7828" fmla="*/ 382 h 758"/>
              <a:gd name="connsiteX114-7829" fmla="*/ 198 w 336"/>
              <a:gd name="connsiteY114-7830" fmla="*/ 355 h 758"/>
              <a:gd name="connsiteX115-7831" fmla="*/ 198 w 336"/>
              <a:gd name="connsiteY115-7832" fmla="*/ 334 h 758"/>
              <a:gd name="connsiteX116-7833" fmla="*/ 198 w 336"/>
              <a:gd name="connsiteY116-7834" fmla="*/ 314 h 758"/>
              <a:gd name="connsiteX117-7835" fmla="*/ 198 w 336"/>
              <a:gd name="connsiteY117-7836" fmla="*/ 293 h 758"/>
              <a:gd name="connsiteX118-7837" fmla="*/ 198 w 336"/>
              <a:gd name="connsiteY118-7838" fmla="*/ 277 h 758"/>
              <a:gd name="connsiteX119-7839" fmla="*/ 198 w 336"/>
              <a:gd name="connsiteY119-7840" fmla="*/ 246 h 758"/>
              <a:gd name="connsiteX120-7841" fmla="*/ 198 w 336"/>
              <a:gd name="connsiteY120-7842" fmla="*/ 214 h 758"/>
              <a:gd name="connsiteX121-7843" fmla="*/ 193 w 336"/>
              <a:gd name="connsiteY121-7844" fmla="*/ 183 h 758"/>
              <a:gd name="connsiteX122-7845" fmla="*/ 193 w 336"/>
              <a:gd name="connsiteY122-7846" fmla="*/ 157 h 758"/>
              <a:gd name="connsiteX123-7847" fmla="*/ 188 w 336"/>
              <a:gd name="connsiteY123-7848" fmla="*/ 146 h 758"/>
              <a:gd name="connsiteX124-7849" fmla="*/ 188 w 336"/>
              <a:gd name="connsiteY124-7850" fmla="*/ 136 h 758"/>
              <a:gd name="connsiteX125-7851" fmla="*/ 183 w 336"/>
              <a:gd name="connsiteY125-7852" fmla="*/ 126 h 758"/>
              <a:gd name="connsiteX126-7853" fmla="*/ 183 w 336"/>
              <a:gd name="connsiteY126-7854" fmla="*/ 115 h 758"/>
              <a:gd name="connsiteX127-7855" fmla="*/ 177 w 336"/>
              <a:gd name="connsiteY127-7856" fmla="*/ 110 h 758"/>
              <a:gd name="connsiteX128-7857" fmla="*/ 177 w 336"/>
              <a:gd name="connsiteY128-7858" fmla="*/ 105 h 758"/>
              <a:gd name="connsiteX129-7859" fmla="*/ 172 w 336"/>
              <a:gd name="connsiteY129-7860" fmla="*/ 94 h 758"/>
              <a:gd name="connsiteX130-7861" fmla="*/ 167 w 336"/>
              <a:gd name="connsiteY130-7862" fmla="*/ 89 h 758"/>
              <a:gd name="connsiteX131-7863" fmla="*/ 161 w 336"/>
              <a:gd name="connsiteY131-7864" fmla="*/ 84 h 758"/>
              <a:gd name="connsiteX132-7865" fmla="*/ 156 w 336"/>
              <a:gd name="connsiteY132-7866" fmla="*/ 84 h 758"/>
              <a:gd name="connsiteX133-7867" fmla="*/ 151 w 336"/>
              <a:gd name="connsiteY133-7868" fmla="*/ 79 h 758"/>
              <a:gd name="connsiteX134-7869" fmla="*/ 140 w 336"/>
              <a:gd name="connsiteY134-7870" fmla="*/ 79 h 758"/>
              <a:gd name="connsiteX135-7871" fmla="*/ 130 w 336"/>
              <a:gd name="connsiteY135-7872" fmla="*/ 79 h 758"/>
              <a:gd name="connsiteX136-7873" fmla="*/ 119 w 336"/>
              <a:gd name="connsiteY136-7874" fmla="*/ 73 h 758"/>
              <a:gd name="connsiteX137-7875" fmla="*/ 103 w 336"/>
              <a:gd name="connsiteY137-7876" fmla="*/ 73 h 758"/>
              <a:gd name="connsiteX138-7877" fmla="*/ 103 w 336"/>
              <a:gd name="connsiteY138-7878" fmla="*/ 73 h 758"/>
              <a:gd name="connsiteX0-7879" fmla="*/ 100 w 333"/>
              <a:gd name="connsiteY0-7880" fmla="*/ 73 h 758"/>
              <a:gd name="connsiteX1-7881" fmla="*/ 85 w 333"/>
              <a:gd name="connsiteY1-7882" fmla="*/ 73 h 758"/>
              <a:gd name="connsiteX2-7883" fmla="*/ 63 w 333"/>
              <a:gd name="connsiteY2-7884" fmla="*/ 79 h 758"/>
              <a:gd name="connsiteX3-7885" fmla="*/ 42 w 333"/>
              <a:gd name="connsiteY3-7886" fmla="*/ 79 h 758"/>
              <a:gd name="connsiteX4-7887" fmla="*/ 0 w 333"/>
              <a:gd name="connsiteY4-7888" fmla="*/ 37 h 758"/>
              <a:gd name="connsiteX5-7889" fmla="*/ 32 w 333"/>
              <a:gd name="connsiteY5-7890" fmla="*/ 37 h 758"/>
              <a:gd name="connsiteX6-7891" fmla="*/ 53 w 333"/>
              <a:gd name="connsiteY6-7892" fmla="*/ 32 h 758"/>
              <a:gd name="connsiteX7-7893" fmla="*/ 79 w 333"/>
              <a:gd name="connsiteY7-7894" fmla="*/ 26 h 758"/>
              <a:gd name="connsiteX8-7895" fmla="*/ 100 w 333"/>
              <a:gd name="connsiteY8-7896" fmla="*/ 26 h 758"/>
              <a:gd name="connsiteX9-7897" fmla="*/ 116 w 333"/>
              <a:gd name="connsiteY9-7898" fmla="*/ 21 h 758"/>
              <a:gd name="connsiteX10-7899" fmla="*/ 127 w 333"/>
              <a:gd name="connsiteY10-7900" fmla="*/ 16 h 758"/>
              <a:gd name="connsiteX11-7901" fmla="*/ 137 w 333"/>
              <a:gd name="connsiteY11-7902" fmla="*/ 16 h 758"/>
              <a:gd name="connsiteX12-7903" fmla="*/ 143 w 333"/>
              <a:gd name="connsiteY12-7904" fmla="*/ 11 h 758"/>
              <a:gd name="connsiteX13-7905" fmla="*/ 153 w 333"/>
              <a:gd name="connsiteY13-7906" fmla="*/ 5 h 758"/>
              <a:gd name="connsiteX14-7907" fmla="*/ 169 w 333"/>
              <a:gd name="connsiteY14-7908" fmla="*/ 0 h 758"/>
              <a:gd name="connsiteX15-7909" fmla="*/ 180 w 333"/>
              <a:gd name="connsiteY15-7910" fmla="*/ 0 h 758"/>
              <a:gd name="connsiteX16-7911" fmla="*/ 195 w 333"/>
              <a:gd name="connsiteY16-7912" fmla="*/ 0 h 758"/>
              <a:gd name="connsiteX17-7913" fmla="*/ 211 w 333"/>
              <a:gd name="connsiteY17-7914" fmla="*/ 5 h 758"/>
              <a:gd name="connsiteX18-7915" fmla="*/ 227 w 333"/>
              <a:gd name="connsiteY18-7916" fmla="*/ 11 h 758"/>
              <a:gd name="connsiteX19-7917" fmla="*/ 238 w 333"/>
              <a:gd name="connsiteY19-7918" fmla="*/ 16 h 758"/>
              <a:gd name="connsiteX20-7919" fmla="*/ 248 w 333"/>
              <a:gd name="connsiteY20-7920" fmla="*/ 21 h 758"/>
              <a:gd name="connsiteX21-7921" fmla="*/ 264 w 333"/>
              <a:gd name="connsiteY21-7922" fmla="*/ 26 h 758"/>
              <a:gd name="connsiteX22-7923" fmla="*/ 275 w 333"/>
              <a:gd name="connsiteY22-7924" fmla="*/ 37 h 758"/>
              <a:gd name="connsiteX23-7925" fmla="*/ 290 w 333"/>
              <a:gd name="connsiteY23-7926" fmla="*/ 42 h 758"/>
              <a:gd name="connsiteX24-7927" fmla="*/ 301 w 333"/>
              <a:gd name="connsiteY24-7928" fmla="*/ 47 h 758"/>
              <a:gd name="connsiteX25-7929" fmla="*/ 312 w 333"/>
              <a:gd name="connsiteY25-7930" fmla="*/ 52 h 758"/>
              <a:gd name="connsiteX26-7931" fmla="*/ 317 w 333"/>
              <a:gd name="connsiteY26-7932" fmla="*/ 58 h 758"/>
              <a:gd name="connsiteX27-7933" fmla="*/ 322 w 333"/>
              <a:gd name="connsiteY27-7934" fmla="*/ 63 h 758"/>
              <a:gd name="connsiteX28-7935" fmla="*/ 327 w 333"/>
              <a:gd name="connsiteY28-7936" fmla="*/ 68 h 758"/>
              <a:gd name="connsiteX29-7937" fmla="*/ 333 w 333"/>
              <a:gd name="connsiteY29-7938" fmla="*/ 68 h 758"/>
              <a:gd name="connsiteX30-7939" fmla="*/ 333 w 333"/>
              <a:gd name="connsiteY30-7940" fmla="*/ 73 h 758"/>
              <a:gd name="connsiteX31-7941" fmla="*/ 327 w 333"/>
              <a:gd name="connsiteY31-7942" fmla="*/ 73 h 758"/>
              <a:gd name="connsiteX32-7943" fmla="*/ 327 w 333"/>
              <a:gd name="connsiteY32-7944" fmla="*/ 79 h 758"/>
              <a:gd name="connsiteX33-7945" fmla="*/ 322 w 333"/>
              <a:gd name="connsiteY33-7946" fmla="*/ 84 h 758"/>
              <a:gd name="connsiteX34-7947" fmla="*/ 317 w 333"/>
              <a:gd name="connsiteY34-7948" fmla="*/ 84 h 758"/>
              <a:gd name="connsiteX35-7949" fmla="*/ 312 w 333"/>
              <a:gd name="connsiteY35-7950" fmla="*/ 89 h 758"/>
              <a:gd name="connsiteX36-7951" fmla="*/ 306 w 333"/>
              <a:gd name="connsiteY36-7952" fmla="*/ 94 h 758"/>
              <a:gd name="connsiteX37-7953" fmla="*/ 301 w 333"/>
              <a:gd name="connsiteY37-7954" fmla="*/ 94 h 758"/>
              <a:gd name="connsiteX38-7955" fmla="*/ 296 w 333"/>
              <a:gd name="connsiteY38-7956" fmla="*/ 99 h 758"/>
              <a:gd name="connsiteX39-7957" fmla="*/ 290 w 333"/>
              <a:gd name="connsiteY39-7958" fmla="*/ 105 h 758"/>
              <a:gd name="connsiteX40-7959" fmla="*/ 285 w 333"/>
              <a:gd name="connsiteY40-7960" fmla="*/ 115 h 758"/>
              <a:gd name="connsiteX41-7961" fmla="*/ 285 w 333"/>
              <a:gd name="connsiteY41-7962" fmla="*/ 126 h 758"/>
              <a:gd name="connsiteX42-7963" fmla="*/ 285 w 333"/>
              <a:gd name="connsiteY42-7964" fmla="*/ 131 h 758"/>
              <a:gd name="connsiteX43-7965" fmla="*/ 285 w 333"/>
              <a:gd name="connsiteY43-7966" fmla="*/ 146 h 758"/>
              <a:gd name="connsiteX44-7967" fmla="*/ 285 w 333"/>
              <a:gd name="connsiteY44-7968" fmla="*/ 157 h 758"/>
              <a:gd name="connsiteX45-7969" fmla="*/ 285 w 333"/>
              <a:gd name="connsiteY45-7970" fmla="*/ 173 h 758"/>
              <a:gd name="connsiteX46-7971" fmla="*/ 285 w 333"/>
              <a:gd name="connsiteY46-7972" fmla="*/ 188 h 758"/>
              <a:gd name="connsiteX47-7973" fmla="*/ 285 w 333"/>
              <a:gd name="connsiteY47-7974" fmla="*/ 204 h 758"/>
              <a:gd name="connsiteX48-7975" fmla="*/ 285 w 333"/>
              <a:gd name="connsiteY48-7976" fmla="*/ 225 h 758"/>
              <a:gd name="connsiteX49-7977" fmla="*/ 285 w 333"/>
              <a:gd name="connsiteY49-7978" fmla="*/ 240 h 758"/>
              <a:gd name="connsiteX50-7979" fmla="*/ 285 w 333"/>
              <a:gd name="connsiteY50-7980" fmla="*/ 261 h 758"/>
              <a:gd name="connsiteX51-7981" fmla="*/ 285 w 333"/>
              <a:gd name="connsiteY51-7982" fmla="*/ 303 h 758"/>
              <a:gd name="connsiteX52-7983" fmla="*/ 285 w 333"/>
              <a:gd name="connsiteY52-7984" fmla="*/ 324 h 758"/>
              <a:gd name="connsiteX53-7985" fmla="*/ 285 w 333"/>
              <a:gd name="connsiteY53-7986" fmla="*/ 350 h 758"/>
              <a:gd name="connsiteX54-7987" fmla="*/ 285 w 333"/>
              <a:gd name="connsiteY54-7988" fmla="*/ 376 h 758"/>
              <a:gd name="connsiteX55-7989" fmla="*/ 285 w 333"/>
              <a:gd name="connsiteY55-7990" fmla="*/ 402 h 758"/>
              <a:gd name="connsiteX56-7991" fmla="*/ 285 w 333"/>
              <a:gd name="connsiteY56-7992" fmla="*/ 429 h 758"/>
              <a:gd name="connsiteX57-7993" fmla="*/ 285 w 333"/>
              <a:gd name="connsiteY57-7994" fmla="*/ 460 h 758"/>
              <a:gd name="connsiteX58-7995" fmla="*/ 285 w 333"/>
              <a:gd name="connsiteY58-7996" fmla="*/ 491 h 758"/>
              <a:gd name="connsiteX59-7997" fmla="*/ 285 w 333"/>
              <a:gd name="connsiteY59-7998" fmla="*/ 523 h 758"/>
              <a:gd name="connsiteX60-7999" fmla="*/ 285 w 333"/>
              <a:gd name="connsiteY60-8000" fmla="*/ 554 h 758"/>
              <a:gd name="connsiteX61-8001" fmla="*/ 285 w 333"/>
              <a:gd name="connsiteY61-8002" fmla="*/ 580 h 758"/>
              <a:gd name="connsiteX62-8003" fmla="*/ 280 w 333"/>
              <a:gd name="connsiteY62-8004" fmla="*/ 606 h 758"/>
              <a:gd name="connsiteX63-8005" fmla="*/ 280 w 333"/>
              <a:gd name="connsiteY63-8006" fmla="*/ 632 h 758"/>
              <a:gd name="connsiteX64-8007" fmla="*/ 275 w 333"/>
              <a:gd name="connsiteY64-8008" fmla="*/ 653 h 758"/>
              <a:gd name="connsiteX65-8009" fmla="*/ 269 w 333"/>
              <a:gd name="connsiteY65-8010" fmla="*/ 669 h 758"/>
              <a:gd name="connsiteX66-8011" fmla="*/ 264 w 333"/>
              <a:gd name="connsiteY66-8012" fmla="*/ 690 h 758"/>
              <a:gd name="connsiteX67-8013" fmla="*/ 259 w 333"/>
              <a:gd name="connsiteY67-8014" fmla="*/ 700 h 758"/>
              <a:gd name="connsiteX68-8015" fmla="*/ 248 w 333"/>
              <a:gd name="connsiteY68-8016" fmla="*/ 716 h 758"/>
              <a:gd name="connsiteX69-8017" fmla="*/ 238 w 333"/>
              <a:gd name="connsiteY69-8018" fmla="*/ 726 h 758"/>
              <a:gd name="connsiteX70-8019" fmla="*/ 232 w 333"/>
              <a:gd name="connsiteY70-8020" fmla="*/ 737 h 758"/>
              <a:gd name="connsiteX71-8021" fmla="*/ 222 w 333"/>
              <a:gd name="connsiteY71-8022" fmla="*/ 742 h 758"/>
              <a:gd name="connsiteX72-8023" fmla="*/ 217 w 333"/>
              <a:gd name="connsiteY72-8024" fmla="*/ 747 h 758"/>
              <a:gd name="connsiteX73-8025" fmla="*/ 206 w 333"/>
              <a:gd name="connsiteY73-8026" fmla="*/ 752 h 758"/>
              <a:gd name="connsiteX74-8027" fmla="*/ 201 w 333"/>
              <a:gd name="connsiteY74-8028" fmla="*/ 752 h 758"/>
              <a:gd name="connsiteX75-8029" fmla="*/ 195 w 333"/>
              <a:gd name="connsiteY75-8030" fmla="*/ 758 h 758"/>
              <a:gd name="connsiteX76-8031" fmla="*/ 185 w 333"/>
              <a:gd name="connsiteY76-8032" fmla="*/ 752 h 758"/>
              <a:gd name="connsiteX77-8033" fmla="*/ 180 w 333"/>
              <a:gd name="connsiteY77-8034" fmla="*/ 752 h 758"/>
              <a:gd name="connsiteX78-8035" fmla="*/ 180 w 333"/>
              <a:gd name="connsiteY78-8036" fmla="*/ 747 h 758"/>
              <a:gd name="connsiteX79-8037" fmla="*/ 174 w 333"/>
              <a:gd name="connsiteY79-8038" fmla="*/ 742 h 758"/>
              <a:gd name="connsiteX80-8039" fmla="*/ 174 w 333"/>
              <a:gd name="connsiteY80-8040" fmla="*/ 737 h 758"/>
              <a:gd name="connsiteX81-8041" fmla="*/ 174 w 333"/>
              <a:gd name="connsiteY81-8042" fmla="*/ 731 h 758"/>
              <a:gd name="connsiteX82-8043" fmla="*/ 174 w 333"/>
              <a:gd name="connsiteY82-8044" fmla="*/ 721 h 758"/>
              <a:gd name="connsiteX83-8045" fmla="*/ 174 w 333"/>
              <a:gd name="connsiteY83-8046" fmla="*/ 711 h 758"/>
              <a:gd name="connsiteX84-8047" fmla="*/ 174 w 333"/>
              <a:gd name="connsiteY84-8048" fmla="*/ 705 h 758"/>
              <a:gd name="connsiteX85-8049" fmla="*/ 174 w 333"/>
              <a:gd name="connsiteY85-8050" fmla="*/ 700 h 758"/>
              <a:gd name="connsiteX86-8051" fmla="*/ 174 w 333"/>
              <a:gd name="connsiteY86-8052" fmla="*/ 695 h 758"/>
              <a:gd name="connsiteX87-8053" fmla="*/ 169 w 333"/>
              <a:gd name="connsiteY87-8054" fmla="*/ 690 h 758"/>
              <a:gd name="connsiteX88-8055" fmla="*/ 164 w 333"/>
              <a:gd name="connsiteY88-8056" fmla="*/ 674 h 758"/>
              <a:gd name="connsiteX89-8057" fmla="*/ 153 w 333"/>
              <a:gd name="connsiteY89-8058" fmla="*/ 658 h 758"/>
              <a:gd name="connsiteX90-8059" fmla="*/ 137 w 333"/>
              <a:gd name="connsiteY90-8060" fmla="*/ 643 h 758"/>
              <a:gd name="connsiteX91-8061" fmla="*/ 121 w 333"/>
              <a:gd name="connsiteY91-8062" fmla="*/ 627 h 758"/>
              <a:gd name="connsiteX92-8063" fmla="*/ 100 w 333"/>
              <a:gd name="connsiteY92-8064" fmla="*/ 611 h 758"/>
              <a:gd name="connsiteX93-8065" fmla="*/ 74 w 333"/>
              <a:gd name="connsiteY93-8066" fmla="*/ 590 h 758"/>
              <a:gd name="connsiteX94-8067" fmla="*/ 95 w 333"/>
              <a:gd name="connsiteY94-8068" fmla="*/ 590 h 758"/>
              <a:gd name="connsiteX95-8069" fmla="*/ 116 w 333"/>
              <a:gd name="connsiteY95-8070" fmla="*/ 596 h 758"/>
              <a:gd name="connsiteX96-8071" fmla="*/ 132 w 333"/>
              <a:gd name="connsiteY96-8072" fmla="*/ 596 h 758"/>
              <a:gd name="connsiteX97-8073" fmla="*/ 148 w 333"/>
              <a:gd name="connsiteY97-8074" fmla="*/ 596 h 758"/>
              <a:gd name="connsiteX98-8075" fmla="*/ 158 w 333"/>
              <a:gd name="connsiteY98-8076" fmla="*/ 590 h 758"/>
              <a:gd name="connsiteX99-8077" fmla="*/ 164 w 333"/>
              <a:gd name="connsiteY99-8078" fmla="*/ 590 h 758"/>
              <a:gd name="connsiteX100-8079" fmla="*/ 169 w 333"/>
              <a:gd name="connsiteY100-8080" fmla="*/ 590 h 758"/>
              <a:gd name="connsiteX101-8081" fmla="*/ 174 w 333"/>
              <a:gd name="connsiteY101-8082" fmla="*/ 585 h 758"/>
              <a:gd name="connsiteX102-8083" fmla="*/ 180 w 333"/>
              <a:gd name="connsiteY102-8084" fmla="*/ 580 h 758"/>
              <a:gd name="connsiteX103-8085" fmla="*/ 180 w 333"/>
              <a:gd name="connsiteY103-8086" fmla="*/ 575 h 758"/>
              <a:gd name="connsiteX104-8087" fmla="*/ 180 w 333"/>
              <a:gd name="connsiteY104-8088" fmla="*/ 564 h 758"/>
              <a:gd name="connsiteX105-8089" fmla="*/ 180 w 333"/>
              <a:gd name="connsiteY105-8090" fmla="*/ 549 h 758"/>
              <a:gd name="connsiteX106-8091" fmla="*/ 185 w 333"/>
              <a:gd name="connsiteY106-8092" fmla="*/ 533 h 758"/>
              <a:gd name="connsiteX107-8093" fmla="*/ 185 w 333"/>
              <a:gd name="connsiteY107-8094" fmla="*/ 512 h 758"/>
              <a:gd name="connsiteX108-8095" fmla="*/ 185 w 333"/>
              <a:gd name="connsiteY108-8096" fmla="*/ 486 h 758"/>
              <a:gd name="connsiteX109-8097" fmla="*/ 190 w 333"/>
              <a:gd name="connsiteY109-8098" fmla="*/ 460 h 758"/>
              <a:gd name="connsiteX110-8099" fmla="*/ 190 w 333"/>
              <a:gd name="connsiteY110-8100" fmla="*/ 434 h 758"/>
              <a:gd name="connsiteX111-8101" fmla="*/ 190 w 333"/>
              <a:gd name="connsiteY111-8102" fmla="*/ 408 h 758"/>
              <a:gd name="connsiteX112-8103" fmla="*/ 190 w 333"/>
              <a:gd name="connsiteY112-8104" fmla="*/ 382 h 758"/>
              <a:gd name="connsiteX113-8105" fmla="*/ 195 w 333"/>
              <a:gd name="connsiteY113-8106" fmla="*/ 355 h 758"/>
              <a:gd name="connsiteX114-8107" fmla="*/ 195 w 333"/>
              <a:gd name="connsiteY114-8108" fmla="*/ 334 h 758"/>
              <a:gd name="connsiteX115-8109" fmla="*/ 195 w 333"/>
              <a:gd name="connsiteY115-8110" fmla="*/ 314 h 758"/>
              <a:gd name="connsiteX116-8111" fmla="*/ 195 w 333"/>
              <a:gd name="connsiteY116-8112" fmla="*/ 293 h 758"/>
              <a:gd name="connsiteX117-8113" fmla="*/ 195 w 333"/>
              <a:gd name="connsiteY117-8114" fmla="*/ 277 h 758"/>
              <a:gd name="connsiteX118-8115" fmla="*/ 195 w 333"/>
              <a:gd name="connsiteY118-8116" fmla="*/ 246 h 758"/>
              <a:gd name="connsiteX119-8117" fmla="*/ 195 w 333"/>
              <a:gd name="connsiteY119-8118" fmla="*/ 214 h 758"/>
              <a:gd name="connsiteX120-8119" fmla="*/ 190 w 333"/>
              <a:gd name="connsiteY120-8120" fmla="*/ 183 h 758"/>
              <a:gd name="connsiteX121-8121" fmla="*/ 190 w 333"/>
              <a:gd name="connsiteY121-8122" fmla="*/ 157 h 758"/>
              <a:gd name="connsiteX122-8123" fmla="*/ 185 w 333"/>
              <a:gd name="connsiteY122-8124" fmla="*/ 146 h 758"/>
              <a:gd name="connsiteX123-8125" fmla="*/ 185 w 333"/>
              <a:gd name="connsiteY123-8126" fmla="*/ 136 h 758"/>
              <a:gd name="connsiteX124-8127" fmla="*/ 180 w 333"/>
              <a:gd name="connsiteY124-8128" fmla="*/ 126 h 758"/>
              <a:gd name="connsiteX125-8129" fmla="*/ 180 w 333"/>
              <a:gd name="connsiteY125-8130" fmla="*/ 115 h 758"/>
              <a:gd name="connsiteX126-8131" fmla="*/ 174 w 333"/>
              <a:gd name="connsiteY126-8132" fmla="*/ 110 h 758"/>
              <a:gd name="connsiteX127-8133" fmla="*/ 174 w 333"/>
              <a:gd name="connsiteY127-8134" fmla="*/ 105 h 758"/>
              <a:gd name="connsiteX128-8135" fmla="*/ 169 w 333"/>
              <a:gd name="connsiteY128-8136" fmla="*/ 94 h 758"/>
              <a:gd name="connsiteX129-8137" fmla="*/ 164 w 333"/>
              <a:gd name="connsiteY129-8138" fmla="*/ 89 h 758"/>
              <a:gd name="connsiteX130-8139" fmla="*/ 158 w 333"/>
              <a:gd name="connsiteY130-8140" fmla="*/ 84 h 758"/>
              <a:gd name="connsiteX131-8141" fmla="*/ 153 w 333"/>
              <a:gd name="connsiteY131-8142" fmla="*/ 84 h 758"/>
              <a:gd name="connsiteX132-8143" fmla="*/ 148 w 333"/>
              <a:gd name="connsiteY132-8144" fmla="*/ 79 h 758"/>
              <a:gd name="connsiteX133-8145" fmla="*/ 137 w 333"/>
              <a:gd name="connsiteY133-8146" fmla="*/ 79 h 758"/>
              <a:gd name="connsiteX134-8147" fmla="*/ 127 w 333"/>
              <a:gd name="connsiteY134-8148" fmla="*/ 79 h 758"/>
              <a:gd name="connsiteX135-8149" fmla="*/ 116 w 333"/>
              <a:gd name="connsiteY135-8150" fmla="*/ 73 h 758"/>
              <a:gd name="connsiteX136-8151" fmla="*/ 100 w 333"/>
              <a:gd name="connsiteY136-8152" fmla="*/ 73 h 758"/>
              <a:gd name="connsiteX137-8153" fmla="*/ 100 w 333"/>
              <a:gd name="connsiteY137-8154" fmla="*/ 73 h 758"/>
              <a:gd name="connsiteX0-8155" fmla="*/ 68 w 301"/>
              <a:gd name="connsiteY0-8156" fmla="*/ 73 h 758"/>
              <a:gd name="connsiteX1-8157" fmla="*/ 53 w 301"/>
              <a:gd name="connsiteY1-8158" fmla="*/ 73 h 758"/>
              <a:gd name="connsiteX2-8159" fmla="*/ 31 w 301"/>
              <a:gd name="connsiteY2-8160" fmla="*/ 79 h 758"/>
              <a:gd name="connsiteX3-8161" fmla="*/ 10 w 301"/>
              <a:gd name="connsiteY3-8162" fmla="*/ 79 h 758"/>
              <a:gd name="connsiteX4-8163" fmla="*/ 0 w 301"/>
              <a:gd name="connsiteY4-8164" fmla="*/ 37 h 758"/>
              <a:gd name="connsiteX5-8165" fmla="*/ 21 w 301"/>
              <a:gd name="connsiteY5-8166" fmla="*/ 32 h 758"/>
              <a:gd name="connsiteX6-8167" fmla="*/ 47 w 301"/>
              <a:gd name="connsiteY6-8168" fmla="*/ 26 h 758"/>
              <a:gd name="connsiteX7-8169" fmla="*/ 68 w 301"/>
              <a:gd name="connsiteY7-8170" fmla="*/ 26 h 758"/>
              <a:gd name="connsiteX8-8171" fmla="*/ 84 w 301"/>
              <a:gd name="connsiteY8-8172" fmla="*/ 21 h 758"/>
              <a:gd name="connsiteX9-8173" fmla="*/ 95 w 301"/>
              <a:gd name="connsiteY9-8174" fmla="*/ 16 h 758"/>
              <a:gd name="connsiteX10-8175" fmla="*/ 105 w 301"/>
              <a:gd name="connsiteY10-8176" fmla="*/ 16 h 758"/>
              <a:gd name="connsiteX11-8177" fmla="*/ 111 w 301"/>
              <a:gd name="connsiteY11-8178" fmla="*/ 11 h 758"/>
              <a:gd name="connsiteX12-8179" fmla="*/ 121 w 301"/>
              <a:gd name="connsiteY12-8180" fmla="*/ 5 h 758"/>
              <a:gd name="connsiteX13-8181" fmla="*/ 137 w 301"/>
              <a:gd name="connsiteY13-8182" fmla="*/ 0 h 758"/>
              <a:gd name="connsiteX14-8183" fmla="*/ 148 w 301"/>
              <a:gd name="connsiteY14-8184" fmla="*/ 0 h 758"/>
              <a:gd name="connsiteX15-8185" fmla="*/ 163 w 301"/>
              <a:gd name="connsiteY15-8186" fmla="*/ 0 h 758"/>
              <a:gd name="connsiteX16-8187" fmla="*/ 179 w 301"/>
              <a:gd name="connsiteY16-8188" fmla="*/ 5 h 758"/>
              <a:gd name="connsiteX17-8189" fmla="*/ 195 w 301"/>
              <a:gd name="connsiteY17-8190" fmla="*/ 11 h 758"/>
              <a:gd name="connsiteX18-8191" fmla="*/ 206 w 301"/>
              <a:gd name="connsiteY18-8192" fmla="*/ 16 h 758"/>
              <a:gd name="connsiteX19-8193" fmla="*/ 216 w 301"/>
              <a:gd name="connsiteY19-8194" fmla="*/ 21 h 758"/>
              <a:gd name="connsiteX20-8195" fmla="*/ 232 w 301"/>
              <a:gd name="connsiteY20-8196" fmla="*/ 26 h 758"/>
              <a:gd name="connsiteX21-8197" fmla="*/ 243 w 301"/>
              <a:gd name="connsiteY21-8198" fmla="*/ 37 h 758"/>
              <a:gd name="connsiteX22-8199" fmla="*/ 258 w 301"/>
              <a:gd name="connsiteY22-8200" fmla="*/ 42 h 758"/>
              <a:gd name="connsiteX23-8201" fmla="*/ 269 w 301"/>
              <a:gd name="connsiteY23-8202" fmla="*/ 47 h 758"/>
              <a:gd name="connsiteX24-8203" fmla="*/ 280 w 301"/>
              <a:gd name="connsiteY24-8204" fmla="*/ 52 h 758"/>
              <a:gd name="connsiteX25-8205" fmla="*/ 285 w 301"/>
              <a:gd name="connsiteY25-8206" fmla="*/ 58 h 758"/>
              <a:gd name="connsiteX26-8207" fmla="*/ 290 w 301"/>
              <a:gd name="connsiteY26-8208" fmla="*/ 63 h 758"/>
              <a:gd name="connsiteX27-8209" fmla="*/ 295 w 301"/>
              <a:gd name="connsiteY27-8210" fmla="*/ 68 h 758"/>
              <a:gd name="connsiteX28-8211" fmla="*/ 301 w 301"/>
              <a:gd name="connsiteY28-8212" fmla="*/ 68 h 758"/>
              <a:gd name="connsiteX29-8213" fmla="*/ 301 w 301"/>
              <a:gd name="connsiteY29-8214" fmla="*/ 73 h 758"/>
              <a:gd name="connsiteX30-8215" fmla="*/ 295 w 301"/>
              <a:gd name="connsiteY30-8216" fmla="*/ 73 h 758"/>
              <a:gd name="connsiteX31-8217" fmla="*/ 295 w 301"/>
              <a:gd name="connsiteY31-8218" fmla="*/ 79 h 758"/>
              <a:gd name="connsiteX32-8219" fmla="*/ 290 w 301"/>
              <a:gd name="connsiteY32-8220" fmla="*/ 84 h 758"/>
              <a:gd name="connsiteX33-8221" fmla="*/ 285 w 301"/>
              <a:gd name="connsiteY33-8222" fmla="*/ 84 h 758"/>
              <a:gd name="connsiteX34-8223" fmla="*/ 280 w 301"/>
              <a:gd name="connsiteY34-8224" fmla="*/ 89 h 758"/>
              <a:gd name="connsiteX35-8225" fmla="*/ 274 w 301"/>
              <a:gd name="connsiteY35-8226" fmla="*/ 94 h 758"/>
              <a:gd name="connsiteX36-8227" fmla="*/ 269 w 301"/>
              <a:gd name="connsiteY36-8228" fmla="*/ 94 h 758"/>
              <a:gd name="connsiteX37-8229" fmla="*/ 264 w 301"/>
              <a:gd name="connsiteY37-8230" fmla="*/ 99 h 758"/>
              <a:gd name="connsiteX38-8231" fmla="*/ 258 w 301"/>
              <a:gd name="connsiteY38-8232" fmla="*/ 105 h 758"/>
              <a:gd name="connsiteX39-8233" fmla="*/ 253 w 301"/>
              <a:gd name="connsiteY39-8234" fmla="*/ 115 h 758"/>
              <a:gd name="connsiteX40-8235" fmla="*/ 253 w 301"/>
              <a:gd name="connsiteY40-8236" fmla="*/ 126 h 758"/>
              <a:gd name="connsiteX41-8237" fmla="*/ 253 w 301"/>
              <a:gd name="connsiteY41-8238" fmla="*/ 131 h 758"/>
              <a:gd name="connsiteX42-8239" fmla="*/ 253 w 301"/>
              <a:gd name="connsiteY42-8240" fmla="*/ 146 h 758"/>
              <a:gd name="connsiteX43-8241" fmla="*/ 253 w 301"/>
              <a:gd name="connsiteY43-8242" fmla="*/ 157 h 758"/>
              <a:gd name="connsiteX44-8243" fmla="*/ 253 w 301"/>
              <a:gd name="connsiteY44-8244" fmla="*/ 173 h 758"/>
              <a:gd name="connsiteX45-8245" fmla="*/ 253 w 301"/>
              <a:gd name="connsiteY45-8246" fmla="*/ 188 h 758"/>
              <a:gd name="connsiteX46-8247" fmla="*/ 253 w 301"/>
              <a:gd name="connsiteY46-8248" fmla="*/ 204 h 758"/>
              <a:gd name="connsiteX47-8249" fmla="*/ 253 w 301"/>
              <a:gd name="connsiteY47-8250" fmla="*/ 225 h 758"/>
              <a:gd name="connsiteX48-8251" fmla="*/ 253 w 301"/>
              <a:gd name="connsiteY48-8252" fmla="*/ 240 h 758"/>
              <a:gd name="connsiteX49-8253" fmla="*/ 253 w 301"/>
              <a:gd name="connsiteY49-8254" fmla="*/ 261 h 758"/>
              <a:gd name="connsiteX50-8255" fmla="*/ 253 w 301"/>
              <a:gd name="connsiteY50-8256" fmla="*/ 303 h 758"/>
              <a:gd name="connsiteX51-8257" fmla="*/ 253 w 301"/>
              <a:gd name="connsiteY51-8258" fmla="*/ 324 h 758"/>
              <a:gd name="connsiteX52-8259" fmla="*/ 253 w 301"/>
              <a:gd name="connsiteY52-8260" fmla="*/ 350 h 758"/>
              <a:gd name="connsiteX53-8261" fmla="*/ 253 w 301"/>
              <a:gd name="connsiteY53-8262" fmla="*/ 376 h 758"/>
              <a:gd name="connsiteX54-8263" fmla="*/ 253 w 301"/>
              <a:gd name="connsiteY54-8264" fmla="*/ 402 h 758"/>
              <a:gd name="connsiteX55-8265" fmla="*/ 253 w 301"/>
              <a:gd name="connsiteY55-8266" fmla="*/ 429 h 758"/>
              <a:gd name="connsiteX56-8267" fmla="*/ 253 w 301"/>
              <a:gd name="connsiteY56-8268" fmla="*/ 460 h 758"/>
              <a:gd name="connsiteX57-8269" fmla="*/ 253 w 301"/>
              <a:gd name="connsiteY57-8270" fmla="*/ 491 h 758"/>
              <a:gd name="connsiteX58-8271" fmla="*/ 253 w 301"/>
              <a:gd name="connsiteY58-8272" fmla="*/ 523 h 758"/>
              <a:gd name="connsiteX59-8273" fmla="*/ 253 w 301"/>
              <a:gd name="connsiteY59-8274" fmla="*/ 554 h 758"/>
              <a:gd name="connsiteX60-8275" fmla="*/ 253 w 301"/>
              <a:gd name="connsiteY60-8276" fmla="*/ 580 h 758"/>
              <a:gd name="connsiteX61-8277" fmla="*/ 248 w 301"/>
              <a:gd name="connsiteY61-8278" fmla="*/ 606 h 758"/>
              <a:gd name="connsiteX62-8279" fmla="*/ 248 w 301"/>
              <a:gd name="connsiteY62-8280" fmla="*/ 632 h 758"/>
              <a:gd name="connsiteX63-8281" fmla="*/ 243 w 301"/>
              <a:gd name="connsiteY63-8282" fmla="*/ 653 h 758"/>
              <a:gd name="connsiteX64-8283" fmla="*/ 237 w 301"/>
              <a:gd name="connsiteY64-8284" fmla="*/ 669 h 758"/>
              <a:gd name="connsiteX65-8285" fmla="*/ 232 w 301"/>
              <a:gd name="connsiteY65-8286" fmla="*/ 690 h 758"/>
              <a:gd name="connsiteX66-8287" fmla="*/ 227 w 301"/>
              <a:gd name="connsiteY66-8288" fmla="*/ 700 h 758"/>
              <a:gd name="connsiteX67-8289" fmla="*/ 216 w 301"/>
              <a:gd name="connsiteY67-8290" fmla="*/ 716 h 758"/>
              <a:gd name="connsiteX68-8291" fmla="*/ 206 w 301"/>
              <a:gd name="connsiteY68-8292" fmla="*/ 726 h 758"/>
              <a:gd name="connsiteX69-8293" fmla="*/ 200 w 301"/>
              <a:gd name="connsiteY69-8294" fmla="*/ 737 h 758"/>
              <a:gd name="connsiteX70-8295" fmla="*/ 190 w 301"/>
              <a:gd name="connsiteY70-8296" fmla="*/ 742 h 758"/>
              <a:gd name="connsiteX71-8297" fmla="*/ 185 w 301"/>
              <a:gd name="connsiteY71-8298" fmla="*/ 747 h 758"/>
              <a:gd name="connsiteX72-8299" fmla="*/ 174 w 301"/>
              <a:gd name="connsiteY72-8300" fmla="*/ 752 h 758"/>
              <a:gd name="connsiteX73-8301" fmla="*/ 169 w 301"/>
              <a:gd name="connsiteY73-8302" fmla="*/ 752 h 758"/>
              <a:gd name="connsiteX74-8303" fmla="*/ 163 w 301"/>
              <a:gd name="connsiteY74-8304" fmla="*/ 758 h 758"/>
              <a:gd name="connsiteX75-8305" fmla="*/ 153 w 301"/>
              <a:gd name="connsiteY75-8306" fmla="*/ 752 h 758"/>
              <a:gd name="connsiteX76-8307" fmla="*/ 148 w 301"/>
              <a:gd name="connsiteY76-8308" fmla="*/ 752 h 758"/>
              <a:gd name="connsiteX77-8309" fmla="*/ 148 w 301"/>
              <a:gd name="connsiteY77-8310" fmla="*/ 747 h 758"/>
              <a:gd name="connsiteX78-8311" fmla="*/ 142 w 301"/>
              <a:gd name="connsiteY78-8312" fmla="*/ 742 h 758"/>
              <a:gd name="connsiteX79-8313" fmla="*/ 142 w 301"/>
              <a:gd name="connsiteY79-8314" fmla="*/ 737 h 758"/>
              <a:gd name="connsiteX80-8315" fmla="*/ 142 w 301"/>
              <a:gd name="connsiteY80-8316" fmla="*/ 731 h 758"/>
              <a:gd name="connsiteX81-8317" fmla="*/ 142 w 301"/>
              <a:gd name="connsiteY81-8318" fmla="*/ 721 h 758"/>
              <a:gd name="connsiteX82-8319" fmla="*/ 142 w 301"/>
              <a:gd name="connsiteY82-8320" fmla="*/ 711 h 758"/>
              <a:gd name="connsiteX83-8321" fmla="*/ 142 w 301"/>
              <a:gd name="connsiteY83-8322" fmla="*/ 705 h 758"/>
              <a:gd name="connsiteX84-8323" fmla="*/ 142 w 301"/>
              <a:gd name="connsiteY84-8324" fmla="*/ 700 h 758"/>
              <a:gd name="connsiteX85-8325" fmla="*/ 142 w 301"/>
              <a:gd name="connsiteY85-8326" fmla="*/ 695 h 758"/>
              <a:gd name="connsiteX86-8327" fmla="*/ 137 w 301"/>
              <a:gd name="connsiteY86-8328" fmla="*/ 690 h 758"/>
              <a:gd name="connsiteX87-8329" fmla="*/ 132 w 301"/>
              <a:gd name="connsiteY87-8330" fmla="*/ 674 h 758"/>
              <a:gd name="connsiteX88-8331" fmla="*/ 121 w 301"/>
              <a:gd name="connsiteY88-8332" fmla="*/ 658 h 758"/>
              <a:gd name="connsiteX89-8333" fmla="*/ 105 w 301"/>
              <a:gd name="connsiteY89-8334" fmla="*/ 643 h 758"/>
              <a:gd name="connsiteX90-8335" fmla="*/ 89 w 301"/>
              <a:gd name="connsiteY90-8336" fmla="*/ 627 h 758"/>
              <a:gd name="connsiteX91-8337" fmla="*/ 68 w 301"/>
              <a:gd name="connsiteY91-8338" fmla="*/ 611 h 758"/>
              <a:gd name="connsiteX92-8339" fmla="*/ 42 w 301"/>
              <a:gd name="connsiteY92-8340" fmla="*/ 590 h 758"/>
              <a:gd name="connsiteX93-8341" fmla="*/ 63 w 301"/>
              <a:gd name="connsiteY93-8342" fmla="*/ 590 h 758"/>
              <a:gd name="connsiteX94-8343" fmla="*/ 84 w 301"/>
              <a:gd name="connsiteY94-8344" fmla="*/ 596 h 758"/>
              <a:gd name="connsiteX95-8345" fmla="*/ 100 w 301"/>
              <a:gd name="connsiteY95-8346" fmla="*/ 596 h 758"/>
              <a:gd name="connsiteX96-8347" fmla="*/ 116 w 301"/>
              <a:gd name="connsiteY96-8348" fmla="*/ 596 h 758"/>
              <a:gd name="connsiteX97-8349" fmla="*/ 126 w 301"/>
              <a:gd name="connsiteY97-8350" fmla="*/ 590 h 758"/>
              <a:gd name="connsiteX98-8351" fmla="*/ 132 w 301"/>
              <a:gd name="connsiteY98-8352" fmla="*/ 590 h 758"/>
              <a:gd name="connsiteX99-8353" fmla="*/ 137 w 301"/>
              <a:gd name="connsiteY99-8354" fmla="*/ 590 h 758"/>
              <a:gd name="connsiteX100-8355" fmla="*/ 142 w 301"/>
              <a:gd name="connsiteY100-8356" fmla="*/ 585 h 758"/>
              <a:gd name="connsiteX101-8357" fmla="*/ 148 w 301"/>
              <a:gd name="connsiteY101-8358" fmla="*/ 580 h 758"/>
              <a:gd name="connsiteX102-8359" fmla="*/ 148 w 301"/>
              <a:gd name="connsiteY102-8360" fmla="*/ 575 h 758"/>
              <a:gd name="connsiteX103-8361" fmla="*/ 148 w 301"/>
              <a:gd name="connsiteY103-8362" fmla="*/ 564 h 758"/>
              <a:gd name="connsiteX104-8363" fmla="*/ 148 w 301"/>
              <a:gd name="connsiteY104-8364" fmla="*/ 549 h 758"/>
              <a:gd name="connsiteX105-8365" fmla="*/ 153 w 301"/>
              <a:gd name="connsiteY105-8366" fmla="*/ 533 h 758"/>
              <a:gd name="connsiteX106-8367" fmla="*/ 153 w 301"/>
              <a:gd name="connsiteY106-8368" fmla="*/ 512 h 758"/>
              <a:gd name="connsiteX107-8369" fmla="*/ 153 w 301"/>
              <a:gd name="connsiteY107-8370" fmla="*/ 486 h 758"/>
              <a:gd name="connsiteX108-8371" fmla="*/ 158 w 301"/>
              <a:gd name="connsiteY108-8372" fmla="*/ 460 h 758"/>
              <a:gd name="connsiteX109-8373" fmla="*/ 158 w 301"/>
              <a:gd name="connsiteY109-8374" fmla="*/ 434 h 758"/>
              <a:gd name="connsiteX110-8375" fmla="*/ 158 w 301"/>
              <a:gd name="connsiteY110-8376" fmla="*/ 408 h 758"/>
              <a:gd name="connsiteX111-8377" fmla="*/ 158 w 301"/>
              <a:gd name="connsiteY111-8378" fmla="*/ 382 h 758"/>
              <a:gd name="connsiteX112-8379" fmla="*/ 163 w 301"/>
              <a:gd name="connsiteY112-8380" fmla="*/ 355 h 758"/>
              <a:gd name="connsiteX113-8381" fmla="*/ 163 w 301"/>
              <a:gd name="connsiteY113-8382" fmla="*/ 334 h 758"/>
              <a:gd name="connsiteX114-8383" fmla="*/ 163 w 301"/>
              <a:gd name="connsiteY114-8384" fmla="*/ 314 h 758"/>
              <a:gd name="connsiteX115-8385" fmla="*/ 163 w 301"/>
              <a:gd name="connsiteY115-8386" fmla="*/ 293 h 758"/>
              <a:gd name="connsiteX116-8387" fmla="*/ 163 w 301"/>
              <a:gd name="connsiteY116-8388" fmla="*/ 277 h 758"/>
              <a:gd name="connsiteX117-8389" fmla="*/ 163 w 301"/>
              <a:gd name="connsiteY117-8390" fmla="*/ 246 h 758"/>
              <a:gd name="connsiteX118-8391" fmla="*/ 163 w 301"/>
              <a:gd name="connsiteY118-8392" fmla="*/ 214 h 758"/>
              <a:gd name="connsiteX119-8393" fmla="*/ 158 w 301"/>
              <a:gd name="connsiteY119-8394" fmla="*/ 183 h 758"/>
              <a:gd name="connsiteX120-8395" fmla="*/ 158 w 301"/>
              <a:gd name="connsiteY120-8396" fmla="*/ 157 h 758"/>
              <a:gd name="connsiteX121-8397" fmla="*/ 153 w 301"/>
              <a:gd name="connsiteY121-8398" fmla="*/ 146 h 758"/>
              <a:gd name="connsiteX122-8399" fmla="*/ 153 w 301"/>
              <a:gd name="connsiteY122-8400" fmla="*/ 136 h 758"/>
              <a:gd name="connsiteX123-8401" fmla="*/ 148 w 301"/>
              <a:gd name="connsiteY123-8402" fmla="*/ 126 h 758"/>
              <a:gd name="connsiteX124-8403" fmla="*/ 148 w 301"/>
              <a:gd name="connsiteY124-8404" fmla="*/ 115 h 758"/>
              <a:gd name="connsiteX125-8405" fmla="*/ 142 w 301"/>
              <a:gd name="connsiteY125-8406" fmla="*/ 110 h 758"/>
              <a:gd name="connsiteX126-8407" fmla="*/ 142 w 301"/>
              <a:gd name="connsiteY126-8408" fmla="*/ 105 h 758"/>
              <a:gd name="connsiteX127-8409" fmla="*/ 137 w 301"/>
              <a:gd name="connsiteY127-8410" fmla="*/ 94 h 758"/>
              <a:gd name="connsiteX128-8411" fmla="*/ 132 w 301"/>
              <a:gd name="connsiteY128-8412" fmla="*/ 89 h 758"/>
              <a:gd name="connsiteX129-8413" fmla="*/ 126 w 301"/>
              <a:gd name="connsiteY129-8414" fmla="*/ 84 h 758"/>
              <a:gd name="connsiteX130-8415" fmla="*/ 121 w 301"/>
              <a:gd name="connsiteY130-8416" fmla="*/ 84 h 758"/>
              <a:gd name="connsiteX131-8417" fmla="*/ 116 w 301"/>
              <a:gd name="connsiteY131-8418" fmla="*/ 79 h 758"/>
              <a:gd name="connsiteX132-8419" fmla="*/ 105 w 301"/>
              <a:gd name="connsiteY132-8420" fmla="*/ 79 h 758"/>
              <a:gd name="connsiteX133-8421" fmla="*/ 95 w 301"/>
              <a:gd name="connsiteY133-8422" fmla="*/ 79 h 758"/>
              <a:gd name="connsiteX134-8423" fmla="*/ 84 w 301"/>
              <a:gd name="connsiteY134-8424" fmla="*/ 73 h 758"/>
              <a:gd name="connsiteX135-8425" fmla="*/ 68 w 301"/>
              <a:gd name="connsiteY135-8426" fmla="*/ 73 h 758"/>
              <a:gd name="connsiteX136-8427" fmla="*/ 68 w 301"/>
              <a:gd name="connsiteY136-8428" fmla="*/ 73 h 758"/>
              <a:gd name="connsiteX0-8429" fmla="*/ 68 w 301"/>
              <a:gd name="connsiteY0-8430" fmla="*/ 73 h 758"/>
              <a:gd name="connsiteX1-8431" fmla="*/ 53 w 301"/>
              <a:gd name="connsiteY1-8432" fmla="*/ 73 h 758"/>
              <a:gd name="connsiteX2-8433" fmla="*/ 31 w 301"/>
              <a:gd name="connsiteY2-8434" fmla="*/ 79 h 758"/>
              <a:gd name="connsiteX3-8435" fmla="*/ 0 w 301"/>
              <a:gd name="connsiteY3-8436" fmla="*/ 37 h 758"/>
              <a:gd name="connsiteX4-8437" fmla="*/ 21 w 301"/>
              <a:gd name="connsiteY4-8438" fmla="*/ 32 h 758"/>
              <a:gd name="connsiteX5-8439" fmla="*/ 47 w 301"/>
              <a:gd name="connsiteY5-8440" fmla="*/ 26 h 758"/>
              <a:gd name="connsiteX6-8441" fmla="*/ 68 w 301"/>
              <a:gd name="connsiteY6-8442" fmla="*/ 26 h 758"/>
              <a:gd name="connsiteX7-8443" fmla="*/ 84 w 301"/>
              <a:gd name="connsiteY7-8444" fmla="*/ 21 h 758"/>
              <a:gd name="connsiteX8-8445" fmla="*/ 95 w 301"/>
              <a:gd name="connsiteY8-8446" fmla="*/ 16 h 758"/>
              <a:gd name="connsiteX9-8447" fmla="*/ 105 w 301"/>
              <a:gd name="connsiteY9-8448" fmla="*/ 16 h 758"/>
              <a:gd name="connsiteX10-8449" fmla="*/ 111 w 301"/>
              <a:gd name="connsiteY10-8450" fmla="*/ 11 h 758"/>
              <a:gd name="connsiteX11-8451" fmla="*/ 121 w 301"/>
              <a:gd name="connsiteY11-8452" fmla="*/ 5 h 758"/>
              <a:gd name="connsiteX12-8453" fmla="*/ 137 w 301"/>
              <a:gd name="connsiteY12-8454" fmla="*/ 0 h 758"/>
              <a:gd name="connsiteX13-8455" fmla="*/ 148 w 301"/>
              <a:gd name="connsiteY13-8456" fmla="*/ 0 h 758"/>
              <a:gd name="connsiteX14-8457" fmla="*/ 163 w 301"/>
              <a:gd name="connsiteY14-8458" fmla="*/ 0 h 758"/>
              <a:gd name="connsiteX15-8459" fmla="*/ 179 w 301"/>
              <a:gd name="connsiteY15-8460" fmla="*/ 5 h 758"/>
              <a:gd name="connsiteX16-8461" fmla="*/ 195 w 301"/>
              <a:gd name="connsiteY16-8462" fmla="*/ 11 h 758"/>
              <a:gd name="connsiteX17-8463" fmla="*/ 206 w 301"/>
              <a:gd name="connsiteY17-8464" fmla="*/ 16 h 758"/>
              <a:gd name="connsiteX18-8465" fmla="*/ 216 w 301"/>
              <a:gd name="connsiteY18-8466" fmla="*/ 21 h 758"/>
              <a:gd name="connsiteX19-8467" fmla="*/ 232 w 301"/>
              <a:gd name="connsiteY19-8468" fmla="*/ 26 h 758"/>
              <a:gd name="connsiteX20-8469" fmla="*/ 243 w 301"/>
              <a:gd name="connsiteY20-8470" fmla="*/ 37 h 758"/>
              <a:gd name="connsiteX21-8471" fmla="*/ 258 w 301"/>
              <a:gd name="connsiteY21-8472" fmla="*/ 42 h 758"/>
              <a:gd name="connsiteX22-8473" fmla="*/ 269 w 301"/>
              <a:gd name="connsiteY22-8474" fmla="*/ 47 h 758"/>
              <a:gd name="connsiteX23-8475" fmla="*/ 280 w 301"/>
              <a:gd name="connsiteY23-8476" fmla="*/ 52 h 758"/>
              <a:gd name="connsiteX24-8477" fmla="*/ 285 w 301"/>
              <a:gd name="connsiteY24-8478" fmla="*/ 58 h 758"/>
              <a:gd name="connsiteX25-8479" fmla="*/ 290 w 301"/>
              <a:gd name="connsiteY25-8480" fmla="*/ 63 h 758"/>
              <a:gd name="connsiteX26-8481" fmla="*/ 295 w 301"/>
              <a:gd name="connsiteY26-8482" fmla="*/ 68 h 758"/>
              <a:gd name="connsiteX27-8483" fmla="*/ 301 w 301"/>
              <a:gd name="connsiteY27-8484" fmla="*/ 68 h 758"/>
              <a:gd name="connsiteX28-8485" fmla="*/ 301 w 301"/>
              <a:gd name="connsiteY28-8486" fmla="*/ 73 h 758"/>
              <a:gd name="connsiteX29-8487" fmla="*/ 295 w 301"/>
              <a:gd name="connsiteY29-8488" fmla="*/ 73 h 758"/>
              <a:gd name="connsiteX30-8489" fmla="*/ 295 w 301"/>
              <a:gd name="connsiteY30-8490" fmla="*/ 79 h 758"/>
              <a:gd name="connsiteX31-8491" fmla="*/ 290 w 301"/>
              <a:gd name="connsiteY31-8492" fmla="*/ 84 h 758"/>
              <a:gd name="connsiteX32-8493" fmla="*/ 285 w 301"/>
              <a:gd name="connsiteY32-8494" fmla="*/ 84 h 758"/>
              <a:gd name="connsiteX33-8495" fmla="*/ 280 w 301"/>
              <a:gd name="connsiteY33-8496" fmla="*/ 89 h 758"/>
              <a:gd name="connsiteX34-8497" fmla="*/ 274 w 301"/>
              <a:gd name="connsiteY34-8498" fmla="*/ 94 h 758"/>
              <a:gd name="connsiteX35-8499" fmla="*/ 269 w 301"/>
              <a:gd name="connsiteY35-8500" fmla="*/ 94 h 758"/>
              <a:gd name="connsiteX36-8501" fmla="*/ 264 w 301"/>
              <a:gd name="connsiteY36-8502" fmla="*/ 99 h 758"/>
              <a:gd name="connsiteX37-8503" fmla="*/ 258 w 301"/>
              <a:gd name="connsiteY37-8504" fmla="*/ 105 h 758"/>
              <a:gd name="connsiteX38-8505" fmla="*/ 253 w 301"/>
              <a:gd name="connsiteY38-8506" fmla="*/ 115 h 758"/>
              <a:gd name="connsiteX39-8507" fmla="*/ 253 w 301"/>
              <a:gd name="connsiteY39-8508" fmla="*/ 126 h 758"/>
              <a:gd name="connsiteX40-8509" fmla="*/ 253 w 301"/>
              <a:gd name="connsiteY40-8510" fmla="*/ 131 h 758"/>
              <a:gd name="connsiteX41-8511" fmla="*/ 253 w 301"/>
              <a:gd name="connsiteY41-8512" fmla="*/ 146 h 758"/>
              <a:gd name="connsiteX42-8513" fmla="*/ 253 w 301"/>
              <a:gd name="connsiteY42-8514" fmla="*/ 157 h 758"/>
              <a:gd name="connsiteX43-8515" fmla="*/ 253 w 301"/>
              <a:gd name="connsiteY43-8516" fmla="*/ 173 h 758"/>
              <a:gd name="connsiteX44-8517" fmla="*/ 253 w 301"/>
              <a:gd name="connsiteY44-8518" fmla="*/ 188 h 758"/>
              <a:gd name="connsiteX45-8519" fmla="*/ 253 w 301"/>
              <a:gd name="connsiteY45-8520" fmla="*/ 204 h 758"/>
              <a:gd name="connsiteX46-8521" fmla="*/ 253 w 301"/>
              <a:gd name="connsiteY46-8522" fmla="*/ 225 h 758"/>
              <a:gd name="connsiteX47-8523" fmla="*/ 253 w 301"/>
              <a:gd name="connsiteY47-8524" fmla="*/ 240 h 758"/>
              <a:gd name="connsiteX48-8525" fmla="*/ 253 w 301"/>
              <a:gd name="connsiteY48-8526" fmla="*/ 261 h 758"/>
              <a:gd name="connsiteX49-8527" fmla="*/ 253 w 301"/>
              <a:gd name="connsiteY49-8528" fmla="*/ 303 h 758"/>
              <a:gd name="connsiteX50-8529" fmla="*/ 253 w 301"/>
              <a:gd name="connsiteY50-8530" fmla="*/ 324 h 758"/>
              <a:gd name="connsiteX51-8531" fmla="*/ 253 w 301"/>
              <a:gd name="connsiteY51-8532" fmla="*/ 350 h 758"/>
              <a:gd name="connsiteX52-8533" fmla="*/ 253 w 301"/>
              <a:gd name="connsiteY52-8534" fmla="*/ 376 h 758"/>
              <a:gd name="connsiteX53-8535" fmla="*/ 253 w 301"/>
              <a:gd name="connsiteY53-8536" fmla="*/ 402 h 758"/>
              <a:gd name="connsiteX54-8537" fmla="*/ 253 w 301"/>
              <a:gd name="connsiteY54-8538" fmla="*/ 429 h 758"/>
              <a:gd name="connsiteX55-8539" fmla="*/ 253 w 301"/>
              <a:gd name="connsiteY55-8540" fmla="*/ 460 h 758"/>
              <a:gd name="connsiteX56-8541" fmla="*/ 253 w 301"/>
              <a:gd name="connsiteY56-8542" fmla="*/ 491 h 758"/>
              <a:gd name="connsiteX57-8543" fmla="*/ 253 w 301"/>
              <a:gd name="connsiteY57-8544" fmla="*/ 523 h 758"/>
              <a:gd name="connsiteX58-8545" fmla="*/ 253 w 301"/>
              <a:gd name="connsiteY58-8546" fmla="*/ 554 h 758"/>
              <a:gd name="connsiteX59-8547" fmla="*/ 253 w 301"/>
              <a:gd name="connsiteY59-8548" fmla="*/ 580 h 758"/>
              <a:gd name="connsiteX60-8549" fmla="*/ 248 w 301"/>
              <a:gd name="connsiteY60-8550" fmla="*/ 606 h 758"/>
              <a:gd name="connsiteX61-8551" fmla="*/ 248 w 301"/>
              <a:gd name="connsiteY61-8552" fmla="*/ 632 h 758"/>
              <a:gd name="connsiteX62-8553" fmla="*/ 243 w 301"/>
              <a:gd name="connsiteY62-8554" fmla="*/ 653 h 758"/>
              <a:gd name="connsiteX63-8555" fmla="*/ 237 w 301"/>
              <a:gd name="connsiteY63-8556" fmla="*/ 669 h 758"/>
              <a:gd name="connsiteX64-8557" fmla="*/ 232 w 301"/>
              <a:gd name="connsiteY64-8558" fmla="*/ 690 h 758"/>
              <a:gd name="connsiteX65-8559" fmla="*/ 227 w 301"/>
              <a:gd name="connsiteY65-8560" fmla="*/ 700 h 758"/>
              <a:gd name="connsiteX66-8561" fmla="*/ 216 w 301"/>
              <a:gd name="connsiteY66-8562" fmla="*/ 716 h 758"/>
              <a:gd name="connsiteX67-8563" fmla="*/ 206 w 301"/>
              <a:gd name="connsiteY67-8564" fmla="*/ 726 h 758"/>
              <a:gd name="connsiteX68-8565" fmla="*/ 200 w 301"/>
              <a:gd name="connsiteY68-8566" fmla="*/ 737 h 758"/>
              <a:gd name="connsiteX69-8567" fmla="*/ 190 w 301"/>
              <a:gd name="connsiteY69-8568" fmla="*/ 742 h 758"/>
              <a:gd name="connsiteX70-8569" fmla="*/ 185 w 301"/>
              <a:gd name="connsiteY70-8570" fmla="*/ 747 h 758"/>
              <a:gd name="connsiteX71-8571" fmla="*/ 174 w 301"/>
              <a:gd name="connsiteY71-8572" fmla="*/ 752 h 758"/>
              <a:gd name="connsiteX72-8573" fmla="*/ 169 w 301"/>
              <a:gd name="connsiteY72-8574" fmla="*/ 752 h 758"/>
              <a:gd name="connsiteX73-8575" fmla="*/ 163 w 301"/>
              <a:gd name="connsiteY73-8576" fmla="*/ 758 h 758"/>
              <a:gd name="connsiteX74-8577" fmla="*/ 153 w 301"/>
              <a:gd name="connsiteY74-8578" fmla="*/ 752 h 758"/>
              <a:gd name="connsiteX75-8579" fmla="*/ 148 w 301"/>
              <a:gd name="connsiteY75-8580" fmla="*/ 752 h 758"/>
              <a:gd name="connsiteX76-8581" fmla="*/ 148 w 301"/>
              <a:gd name="connsiteY76-8582" fmla="*/ 747 h 758"/>
              <a:gd name="connsiteX77-8583" fmla="*/ 142 w 301"/>
              <a:gd name="connsiteY77-8584" fmla="*/ 742 h 758"/>
              <a:gd name="connsiteX78-8585" fmla="*/ 142 w 301"/>
              <a:gd name="connsiteY78-8586" fmla="*/ 737 h 758"/>
              <a:gd name="connsiteX79-8587" fmla="*/ 142 w 301"/>
              <a:gd name="connsiteY79-8588" fmla="*/ 731 h 758"/>
              <a:gd name="connsiteX80-8589" fmla="*/ 142 w 301"/>
              <a:gd name="connsiteY80-8590" fmla="*/ 721 h 758"/>
              <a:gd name="connsiteX81-8591" fmla="*/ 142 w 301"/>
              <a:gd name="connsiteY81-8592" fmla="*/ 711 h 758"/>
              <a:gd name="connsiteX82-8593" fmla="*/ 142 w 301"/>
              <a:gd name="connsiteY82-8594" fmla="*/ 705 h 758"/>
              <a:gd name="connsiteX83-8595" fmla="*/ 142 w 301"/>
              <a:gd name="connsiteY83-8596" fmla="*/ 700 h 758"/>
              <a:gd name="connsiteX84-8597" fmla="*/ 142 w 301"/>
              <a:gd name="connsiteY84-8598" fmla="*/ 695 h 758"/>
              <a:gd name="connsiteX85-8599" fmla="*/ 137 w 301"/>
              <a:gd name="connsiteY85-8600" fmla="*/ 690 h 758"/>
              <a:gd name="connsiteX86-8601" fmla="*/ 132 w 301"/>
              <a:gd name="connsiteY86-8602" fmla="*/ 674 h 758"/>
              <a:gd name="connsiteX87-8603" fmla="*/ 121 w 301"/>
              <a:gd name="connsiteY87-8604" fmla="*/ 658 h 758"/>
              <a:gd name="connsiteX88-8605" fmla="*/ 105 w 301"/>
              <a:gd name="connsiteY88-8606" fmla="*/ 643 h 758"/>
              <a:gd name="connsiteX89-8607" fmla="*/ 89 w 301"/>
              <a:gd name="connsiteY89-8608" fmla="*/ 627 h 758"/>
              <a:gd name="connsiteX90-8609" fmla="*/ 68 w 301"/>
              <a:gd name="connsiteY90-8610" fmla="*/ 611 h 758"/>
              <a:gd name="connsiteX91-8611" fmla="*/ 42 w 301"/>
              <a:gd name="connsiteY91-8612" fmla="*/ 590 h 758"/>
              <a:gd name="connsiteX92-8613" fmla="*/ 63 w 301"/>
              <a:gd name="connsiteY92-8614" fmla="*/ 590 h 758"/>
              <a:gd name="connsiteX93-8615" fmla="*/ 84 w 301"/>
              <a:gd name="connsiteY93-8616" fmla="*/ 596 h 758"/>
              <a:gd name="connsiteX94-8617" fmla="*/ 100 w 301"/>
              <a:gd name="connsiteY94-8618" fmla="*/ 596 h 758"/>
              <a:gd name="connsiteX95-8619" fmla="*/ 116 w 301"/>
              <a:gd name="connsiteY95-8620" fmla="*/ 596 h 758"/>
              <a:gd name="connsiteX96-8621" fmla="*/ 126 w 301"/>
              <a:gd name="connsiteY96-8622" fmla="*/ 590 h 758"/>
              <a:gd name="connsiteX97-8623" fmla="*/ 132 w 301"/>
              <a:gd name="connsiteY97-8624" fmla="*/ 590 h 758"/>
              <a:gd name="connsiteX98-8625" fmla="*/ 137 w 301"/>
              <a:gd name="connsiteY98-8626" fmla="*/ 590 h 758"/>
              <a:gd name="connsiteX99-8627" fmla="*/ 142 w 301"/>
              <a:gd name="connsiteY99-8628" fmla="*/ 585 h 758"/>
              <a:gd name="connsiteX100-8629" fmla="*/ 148 w 301"/>
              <a:gd name="connsiteY100-8630" fmla="*/ 580 h 758"/>
              <a:gd name="connsiteX101-8631" fmla="*/ 148 w 301"/>
              <a:gd name="connsiteY101-8632" fmla="*/ 575 h 758"/>
              <a:gd name="connsiteX102-8633" fmla="*/ 148 w 301"/>
              <a:gd name="connsiteY102-8634" fmla="*/ 564 h 758"/>
              <a:gd name="connsiteX103-8635" fmla="*/ 148 w 301"/>
              <a:gd name="connsiteY103-8636" fmla="*/ 549 h 758"/>
              <a:gd name="connsiteX104-8637" fmla="*/ 153 w 301"/>
              <a:gd name="connsiteY104-8638" fmla="*/ 533 h 758"/>
              <a:gd name="connsiteX105-8639" fmla="*/ 153 w 301"/>
              <a:gd name="connsiteY105-8640" fmla="*/ 512 h 758"/>
              <a:gd name="connsiteX106-8641" fmla="*/ 153 w 301"/>
              <a:gd name="connsiteY106-8642" fmla="*/ 486 h 758"/>
              <a:gd name="connsiteX107-8643" fmla="*/ 158 w 301"/>
              <a:gd name="connsiteY107-8644" fmla="*/ 460 h 758"/>
              <a:gd name="connsiteX108-8645" fmla="*/ 158 w 301"/>
              <a:gd name="connsiteY108-8646" fmla="*/ 434 h 758"/>
              <a:gd name="connsiteX109-8647" fmla="*/ 158 w 301"/>
              <a:gd name="connsiteY109-8648" fmla="*/ 408 h 758"/>
              <a:gd name="connsiteX110-8649" fmla="*/ 158 w 301"/>
              <a:gd name="connsiteY110-8650" fmla="*/ 382 h 758"/>
              <a:gd name="connsiteX111-8651" fmla="*/ 163 w 301"/>
              <a:gd name="connsiteY111-8652" fmla="*/ 355 h 758"/>
              <a:gd name="connsiteX112-8653" fmla="*/ 163 w 301"/>
              <a:gd name="connsiteY112-8654" fmla="*/ 334 h 758"/>
              <a:gd name="connsiteX113-8655" fmla="*/ 163 w 301"/>
              <a:gd name="connsiteY113-8656" fmla="*/ 314 h 758"/>
              <a:gd name="connsiteX114-8657" fmla="*/ 163 w 301"/>
              <a:gd name="connsiteY114-8658" fmla="*/ 293 h 758"/>
              <a:gd name="connsiteX115-8659" fmla="*/ 163 w 301"/>
              <a:gd name="connsiteY115-8660" fmla="*/ 277 h 758"/>
              <a:gd name="connsiteX116-8661" fmla="*/ 163 w 301"/>
              <a:gd name="connsiteY116-8662" fmla="*/ 246 h 758"/>
              <a:gd name="connsiteX117-8663" fmla="*/ 163 w 301"/>
              <a:gd name="connsiteY117-8664" fmla="*/ 214 h 758"/>
              <a:gd name="connsiteX118-8665" fmla="*/ 158 w 301"/>
              <a:gd name="connsiteY118-8666" fmla="*/ 183 h 758"/>
              <a:gd name="connsiteX119-8667" fmla="*/ 158 w 301"/>
              <a:gd name="connsiteY119-8668" fmla="*/ 157 h 758"/>
              <a:gd name="connsiteX120-8669" fmla="*/ 153 w 301"/>
              <a:gd name="connsiteY120-8670" fmla="*/ 146 h 758"/>
              <a:gd name="connsiteX121-8671" fmla="*/ 153 w 301"/>
              <a:gd name="connsiteY121-8672" fmla="*/ 136 h 758"/>
              <a:gd name="connsiteX122-8673" fmla="*/ 148 w 301"/>
              <a:gd name="connsiteY122-8674" fmla="*/ 126 h 758"/>
              <a:gd name="connsiteX123-8675" fmla="*/ 148 w 301"/>
              <a:gd name="connsiteY123-8676" fmla="*/ 115 h 758"/>
              <a:gd name="connsiteX124-8677" fmla="*/ 142 w 301"/>
              <a:gd name="connsiteY124-8678" fmla="*/ 110 h 758"/>
              <a:gd name="connsiteX125-8679" fmla="*/ 142 w 301"/>
              <a:gd name="connsiteY125-8680" fmla="*/ 105 h 758"/>
              <a:gd name="connsiteX126-8681" fmla="*/ 137 w 301"/>
              <a:gd name="connsiteY126-8682" fmla="*/ 94 h 758"/>
              <a:gd name="connsiteX127-8683" fmla="*/ 132 w 301"/>
              <a:gd name="connsiteY127-8684" fmla="*/ 89 h 758"/>
              <a:gd name="connsiteX128-8685" fmla="*/ 126 w 301"/>
              <a:gd name="connsiteY128-8686" fmla="*/ 84 h 758"/>
              <a:gd name="connsiteX129-8687" fmla="*/ 121 w 301"/>
              <a:gd name="connsiteY129-8688" fmla="*/ 84 h 758"/>
              <a:gd name="connsiteX130-8689" fmla="*/ 116 w 301"/>
              <a:gd name="connsiteY130-8690" fmla="*/ 79 h 758"/>
              <a:gd name="connsiteX131-8691" fmla="*/ 105 w 301"/>
              <a:gd name="connsiteY131-8692" fmla="*/ 79 h 758"/>
              <a:gd name="connsiteX132-8693" fmla="*/ 95 w 301"/>
              <a:gd name="connsiteY132-8694" fmla="*/ 79 h 758"/>
              <a:gd name="connsiteX133-8695" fmla="*/ 84 w 301"/>
              <a:gd name="connsiteY133-8696" fmla="*/ 73 h 758"/>
              <a:gd name="connsiteX134-8697" fmla="*/ 68 w 301"/>
              <a:gd name="connsiteY134-8698" fmla="*/ 73 h 758"/>
              <a:gd name="connsiteX135-8699" fmla="*/ 68 w 301"/>
              <a:gd name="connsiteY135-8700" fmla="*/ 73 h 758"/>
              <a:gd name="connsiteX0-8701" fmla="*/ 68 w 301"/>
              <a:gd name="connsiteY0-8702" fmla="*/ 73 h 758"/>
              <a:gd name="connsiteX1-8703" fmla="*/ 53 w 301"/>
              <a:gd name="connsiteY1-8704" fmla="*/ 73 h 758"/>
              <a:gd name="connsiteX2-8705" fmla="*/ 0 w 301"/>
              <a:gd name="connsiteY2-8706" fmla="*/ 37 h 758"/>
              <a:gd name="connsiteX3-8707" fmla="*/ 21 w 301"/>
              <a:gd name="connsiteY3-8708" fmla="*/ 32 h 758"/>
              <a:gd name="connsiteX4-8709" fmla="*/ 47 w 301"/>
              <a:gd name="connsiteY4-8710" fmla="*/ 26 h 758"/>
              <a:gd name="connsiteX5-8711" fmla="*/ 68 w 301"/>
              <a:gd name="connsiteY5-8712" fmla="*/ 26 h 758"/>
              <a:gd name="connsiteX6-8713" fmla="*/ 84 w 301"/>
              <a:gd name="connsiteY6-8714" fmla="*/ 21 h 758"/>
              <a:gd name="connsiteX7-8715" fmla="*/ 95 w 301"/>
              <a:gd name="connsiteY7-8716" fmla="*/ 16 h 758"/>
              <a:gd name="connsiteX8-8717" fmla="*/ 105 w 301"/>
              <a:gd name="connsiteY8-8718" fmla="*/ 16 h 758"/>
              <a:gd name="connsiteX9-8719" fmla="*/ 111 w 301"/>
              <a:gd name="connsiteY9-8720" fmla="*/ 11 h 758"/>
              <a:gd name="connsiteX10-8721" fmla="*/ 121 w 301"/>
              <a:gd name="connsiteY10-8722" fmla="*/ 5 h 758"/>
              <a:gd name="connsiteX11-8723" fmla="*/ 137 w 301"/>
              <a:gd name="connsiteY11-8724" fmla="*/ 0 h 758"/>
              <a:gd name="connsiteX12-8725" fmla="*/ 148 w 301"/>
              <a:gd name="connsiteY12-8726" fmla="*/ 0 h 758"/>
              <a:gd name="connsiteX13-8727" fmla="*/ 163 w 301"/>
              <a:gd name="connsiteY13-8728" fmla="*/ 0 h 758"/>
              <a:gd name="connsiteX14-8729" fmla="*/ 179 w 301"/>
              <a:gd name="connsiteY14-8730" fmla="*/ 5 h 758"/>
              <a:gd name="connsiteX15-8731" fmla="*/ 195 w 301"/>
              <a:gd name="connsiteY15-8732" fmla="*/ 11 h 758"/>
              <a:gd name="connsiteX16-8733" fmla="*/ 206 w 301"/>
              <a:gd name="connsiteY16-8734" fmla="*/ 16 h 758"/>
              <a:gd name="connsiteX17-8735" fmla="*/ 216 w 301"/>
              <a:gd name="connsiteY17-8736" fmla="*/ 21 h 758"/>
              <a:gd name="connsiteX18-8737" fmla="*/ 232 w 301"/>
              <a:gd name="connsiteY18-8738" fmla="*/ 26 h 758"/>
              <a:gd name="connsiteX19-8739" fmla="*/ 243 w 301"/>
              <a:gd name="connsiteY19-8740" fmla="*/ 37 h 758"/>
              <a:gd name="connsiteX20-8741" fmla="*/ 258 w 301"/>
              <a:gd name="connsiteY20-8742" fmla="*/ 42 h 758"/>
              <a:gd name="connsiteX21-8743" fmla="*/ 269 w 301"/>
              <a:gd name="connsiteY21-8744" fmla="*/ 47 h 758"/>
              <a:gd name="connsiteX22-8745" fmla="*/ 280 w 301"/>
              <a:gd name="connsiteY22-8746" fmla="*/ 52 h 758"/>
              <a:gd name="connsiteX23-8747" fmla="*/ 285 w 301"/>
              <a:gd name="connsiteY23-8748" fmla="*/ 58 h 758"/>
              <a:gd name="connsiteX24-8749" fmla="*/ 290 w 301"/>
              <a:gd name="connsiteY24-8750" fmla="*/ 63 h 758"/>
              <a:gd name="connsiteX25-8751" fmla="*/ 295 w 301"/>
              <a:gd name="connsiteY25-8752" fmla="*/ 68 h 758"/>
              <a:gd name="connsiteX26-8753" fmla="*/ 301 w 301"/>
              <a:gd name="connsiteY26-8754" fmla="*/ 68 h 758"/>
              <a:gd name="connsiteX27-8755" fmla="*/ 301 w 301"/>
              <a:gd name="connsiteY27-8756" fmla="*/ 73 h 758"/>
              <a:gd name="connsiteX28-8757" fmla="*/ 295 w 301"/>
              <a:gd name="connsiteY28-8758" fmla="*/ 73 h 758"/>
              <a:gd name="connsiteX29-8759" fmla="*/ 295 w 301"/>
              <a:gd name="connsiteY29-8760" fmla="*/ 79 h 758"/>
              <a:gd name="connsiteX30-8761" fmla="*/ 290 w 301"/>
              <a:gd name="connsiteY30-8762" fmla="*/ 84 h 758"/>
              <a:gd name="connsiteX31-8763" fmla="*/ 285 w 301"/>
              <a:gd name="connsiteY31-8764" fmla="*/ 84 h 758"/>
              <a:gd name="connsiteX32-8765" fmla="*/ 280 w 301"/>
              <a:gd name="connsiteY32-8766" fmla="*/ 89 h 758"/>
              <a:gd name="connsiteX33-8767" fmla="*/ 274 w 301"/>
              <a:gd name="connsiteY33-8768" fmla="*/ 94 h 758"/>
              <a:gd name="connsiteX34-8769" fmla="*/ 269 w 301"/>
              <a:gd name="connsiteY34-8770" fmla="*/ 94 h 758"/>
              <a:gd name="connsiteX35-8771" fmla="*/ 264 w 301"/>
              <a:gd name="connsiteY35-8772" fmla="*/ 99 h 758"/>
              <a:gd name="connsiteX36-8773" fmla="*/ 258 w 301"/>
              <a:gd name="connsiteY36-8774" fmla="*/ 105 h 758"/>
              <a:gd name="connsiteX37-8775" fmla="*/ 253 w 301"/>
              <a:gd name="connsiteY37-8776" fmla="*/ 115 h 758"/>
              <a:gd name="connsiteX38-8777" fmla="*/ 253 w 301"/>
              <a:gd name="connsiteY38-8778" fmla="*/ 126 h 758"/>
              <a:gd name="connsiteX39-8779" fmla="*/ 253 w 301"/>
              <a:gd name="connsiteY39-8780" fmla="*/ 131 h 758"/>
              <a:gd name="connsiteX40-8781" fmla="*/ 253 w 301"/>
              <a:gd name="connsiteY40-8782" fmla="*/ 146 h 758"/>
              <a:gd name="connsiteX41-8783" fmla="*/ 253 w 301"/>
              <a:gd name="connsiteY41-8784" fmla="*/ 157 h 758"/>
              <a:gd name="connsiteX42-8785" fmla="*/ 253 w 301"/>
              <a:gd name="connsiteY42-8786" fmla="*/ 173 h 758"/>
              <a:gd name="connsiteX43-8787" fmla="*/ 253 w 301"/>
              <a:gd name="connsiteY43-8788" fmla="*/ 188 h 758"/>
              <a:gd name="connsiteX44-8789" fmla="*/ 253 w 301"/>
              <a:gd name="connsiteY44-8790" fmla="*/ 204 h 758"/>
              <a:gd name="connsiteX45-8791" fmla="*/ 253 w 301"/>
              <a:gd name="connsiteY45-8792" fmla="*/ 225 h 758"/>
              <a:gd name="connsiteX46-8793" fmla="*/ 253 w 301"/>
              <a:gd name="connsiteY46-8794" fmla="*/ 240 h 758"/>
              <a:gd name="connsiteX47-8795" fmla="*/ 253 w 301"/>
              <a:gd name="connsiteY47-8796" fmla="*/ 261 h 758"/>
              <a:gd name="connsiteX48-8797" fmla="*/ 253 w 301"/>
              <a:gd name="connsiteY48-8798" fmla="*/ 303 h 758"/>
              <a:gd name="connsiteX49-8799" fmla="*/ 253 w 301"/>
              <a:gd name="connsiteY49-8800" fmla="*/ 324 h 758"/>
              <a:gd name="connsiteX50-8801" fmla="*/ 253 w 301"/>
              <a:gd name="connsiteY50-8802" fmla="*/ 350 h 758"/>
              <a:gd name="connsiteX51-8803" fmla="*/ 253 w 301"/>
              <a:gd name="connsiteY51-8804" fmla="*/ 376 h 758"/>
              <a:gd name="connsiteX52-8805" fmla="*/ 253 w 301"/>
              <a:gd name="connsiteY52-8806" fmla="*/ 402 h 758"/>
              <a:gd name="connsiteX53-8807" fmla="*/ 253 w 301"/>
              <a:gd name="connsiteY53-8808" fmla="*/ 429 h 758"/>
              <a:gd name="connsiteX54-8809" fmla="*/ 253 w 301"/>
              <a:gd name="connsiteY54-8810" fmla="*/ 460 h 758"/>
              <a:gd name="connsiteX55-8811" fmla="*/ 253 w 301"/>
              <a:gd name="connsiteY55-8812" fmla="*/ 491 h 758"/>
              <a:gd name="connsiteX56-8813" fmla="*/ 253 w 301"/>
              <a:gd name="connsiteY56-8814" fmla="*/ 523 h 758"/>
              <a:gd name="connsiteX57-8815" fmla="*/ 253 w 301"/>
              <a:gd name="connsiteY57-8816" fmla="*/ 554 h 758"/>
              <a:gd name="connsiteX58-8817" fmla="*/ 253 w 301"/>
              <a:gd name="connsiteY58-8818" fmla="*/ 580 h 758"/>
              <a:gd name="connsiteX59-8819" fmla="*/ 248 w 301"/>
              <a:gd name="connsiteY59-8820" fmla="*/ 606 h 758"/>
              <a:gd name="connsiteX60-8821" fmla="*/ 248 w 301"/>
              <a:gd name="connsiteY60-8822" fmla="*/ 632 h 758"/>
              <a:gd name="connsiteX61-8823" fmla="*/ 243 w 301"/>
              <a:gd name="connsiteY61-8824" fmla="*/ 653 h 758"/>
              <a:gd name="connsiteX62-8825" fmla="*/ 237 w 301"/>
              <a:gd name="connsiteY62-8826" fmla="*/ 669 h 758"/>
              <a:gd name="connsiteX63-8827" fmla="*/ 232 w 301"/>
              <a:gd name="connsiteY63-8828" fmla="*/ 690 h 758"/>
              <a:gd name="connsiteX64-8829" fmla="*/ 227 w 301"/>
              <a:gd name="connsiteY64-8830" fmla="*/ 700 h 758"/>
              <a:gd name="connsiteX65-8831" fmla="*/ 216 w 301"/>
              <a:gd name="connsiteY65-8832" fmla="*/ 716 h 758"/>
              <a:gd name="connsiteX66-8833" fmla="*/ 206 w 301"/>
              <a:gd name="connsiteY66-8834" fmla="*/ 726 h 758"/>
              <a:gd name="connsiteX67-8835" fmla="*/ 200 w 301"/>
              <a:gd name="connsiteY67-8836" fmla="*/ 737 h 758"/>
              <a:gd name="connsiteX68-8837" fmla="*/ 190 w 301"/>
              <a:gd name="connsiteY68-8838" fmla="*/ 742 h 758"/>
              <a:gd name="connsiteX69-8839" fmla="*/ 185 w 301"/>
              <a:gd name="connsiteY69-8840" fmla="*/ 747 h 758"/>
              <a:gd name="connsiteX70-8841" fmla="*/ 174 w 301"/>
              <a:gd name="connsiteY70-8842" fmla="*/ 752 h 758"/>
              <a:gd name="connsiteX71-8843" fmla="*/ 169 w 301"/>
              <a:gd name="connsiteY71-8844" fmla="*/ 752 h 758"/>
              <a:gd name="connsiteX72-8845" fmla="*/ 163 w 301"/>
              <a:gd name="connsiteY72-8846" fmla="*/ 758 h 758"/>
              <a:gd name="connsiteX73-8847" fmla="*/ 153 w 301"/>
              <a:gd name="connsiteY73-8848" fmla="*/ 752 h 758"/>
              <a:gd name="connsiteX74-8849" fmla="*/ 148 w 301"/>
              <a:gd name="connsiteY74-8850" fmla="*/ 752 h 758"/>
              <a:gd name="connsiteX75-8851" fmla="*/ 148 w 301"/>
              <a:gd name="connsiteY75-8852" fmla="*/ 747 h 758"/>
              <a:gd name="connsiteX76-8853" fmla="*/ 142 w 301"/>
              <a:gd name="connsiteY76-8854" fmla="*/ 742 h 758"/>
              <a:gd name="connsiteX77-8855" fmla="*/ 142 w 301"/>
              <a:gd name="connsiteY77-8856" fmla="*/ 737 h 758"/>
              <a:gd name="connsiteX78-8857" fmla="*/ 142 w 301"/>
              <a:gd name="connsiteY78-8858" fmla="*/ 731 h 758"/>
              <a:gd name="connsiteX79-8859" fmla="*/ 142 w 301"/>
              <a:gd name="connsiteY79-8860" fmla="*/ 721 h 758"/>
              <a:gd name="connsiteX80-8861" fmla="*/ 142 w 301"/>
              <a:gd name="connsiteY80-8862" fmla="*/ 711 h 758"/>
              <a:gd name="connsiteX81-8863" fmla="*/ 142 w 301"/>
              <a:gd name="connsiteY81-8864" fmla="*/ 705 h 758"/>
              <a:gd name="connsiteX82-8865" fmla="*/ 142 w 301"/>
              <a:gd name="connsiteY82-8866" fmla="*/ 700 h 758"/>
              <a:gd name="connsiteX83-8867" fmla="*/ 142 w 301"/>
              <a:gd name="connsiteY83-8868" fmla="*/ 695 h 758"/>
              <a:gd name="connsiteX84-8869" fmla="*/ 137 w 301"/>
              <a:gd name="connsiteY84-8870" fmla="*/ 690 h 758"/>
              <a:gd name="connsiteX85-8871" fmla="*/ 132 w 301"/>
              <a:gd name="connsiteY85-8872" fmla="*/ 674 h 758"/>
              <a:gd name="connsiteX86-8873" fmla="*/ 121 w 301"/>
              <a:gd name="connsiteY86-8874" fmla="*/ 658 h 758"/>
              <a:gd name="connsiteX87-8875" fmla="*/ 105 w 301"/>
              <a:gd name="connsiteY87-8876" fmla="*/ 643 h 758"/>
              <a:gd name="connsiteX88-8877" fmla="*/ 89 w 301"/>
              <a:gd name="connsiteY88-8878" fmla="*/ 627 h 758"/>
              <a:gd name="connsiteX89-8879" fmla="*/ 68 w 301"/>
              <a:gd name="connsiteY89-8880" fmla="*/ 611 h 758"/>
              <a:gd name="connsiteX90-8881" fmla="*/ 42 w 301"/>
              <a:gd name="connsiteY90-8882" fmla="*/ 590 h 758"/>
              <a:gd name="connsiteX91-8883" fmla="*/ 63 w 301"/>
              <a:gd name="connsiteY91-8884" fmla="*/ 590 h 758"/>
              <a:gd name="connsiteX92-8885" fmla="*/ 84 w 301"/>
              <a:gd name="connsiteY92-8886" fmla="*/ 596 h 758"/>
              <a:gd name="connsiteX93-8887" fmla="*/ 100 w 301"/>
              <a:gd name="connsiteY93-8888" fmla="*/ 596 h 758"/>
              <a:gd name="connsiteX94-8889" fmla="*/ 116 w 301"/>
              <a:gd name="connsiteY94-8890" fmla="*/ 596 h 758"/>
              <a:gd name="connsiteX95-8891" fmla="*/ 126 w 301"/>
              <a:gd name="connsiteY95-8892" fmla="*/ 590 h 758"/>
              <a:gd name="connsiteX96-8893" fmla="*/ 132 w 301"/>
              <a:gd name="connsiteY96-8894" fmla="*/ 590 h 758"/>
              <a:gd name="connsiteX97-8895" fmla="*/ 137 w 301"/>
              <a:gd name="connsiteY97-8896" fmla="*/ 590 h 758"/>
              <a:gd name="connsiteX98-8897" fmla="*/ 142 w 301"/>
              <a:gd name="connsiteY98-8898" fmla="*/ 585 h 758"/>
              <a:gd name="connsiteX99-8899" fmla="*/ 148 w 301"/>
              <a:gd name="connsiteY99-8900" fmla="*/ 580 h 758"/>
              <a:gd name="connsiteX100-8901" fmla="*/ 148 w 301"/>
              <a:gd name="connsiteY100-8902" fmla="*/ 575 h 758"/>
              <a:gd name="connsiteX101-8903" fmla="*/ 148 w 301"/>
              <a:gd name="connsiteY101-8904" fmla="*/ 564 h 758"/>
              <a:gd name="connsiteX102-8905" fmla="*/ 148 w 301"/>
              <a:gd name="connsiteY102-8906" fmla="*/ 549 h 758"/>
              <a:gd name="connsiteX103-8907" fmla="*/ 153 w 301"/>
              <a:gd name="connsiteY103-8908" fmla="*/ 533 h 758"/>
              <a:gd name="connsiteX104-8909" fmla="*/ 153 w 301"/>
              <a:gd name="connsiteY104-8910" fmla="*/ 512 h 758"/>
              <a:gd name="connsiteX105-8911" fmla="*/ 153 w 301"/>
              <a:gd name="connsiteY105-8912" fmla="*/ 486 h 758"/>
              <a:gd name="connsiteX106-8913" fmla="*/ 158 w 301"/>
              <a:gd name="connsiteY106-8914" fmla="*/ 460 h 758"/>
              <a:gd name="connsiteX107-8915" fmla="*/ 158 w 301"/>
              <a:gd name="connsiteY107-8916" fmla="*/ 434 h 758"/>
              <a:gd name="connsiteX108-8917" fmla="*/ 158 w 301"/>
              <a:gd name="connsiteY108-8918" fmla="*/ 408 h 758"/>
              <a:gd name="connsiteX109-8919" fmla="*/ 158 w 301"/>
              <a:gd name="connsiteY109-8920" fmla="*/ 382 h 758"/>
              <a:gd name="connsiteX110-8921" fmla="*/ 163 w 301"/>
              <a:gd name="connsiteY110-8922" fmla="*/ 355 h 758"/>
              <a:gd name="connsiteX111-8923" fmla="*/ 163 w 301"/>
              <a:gd name="connsiteY111-8924" fmla="*/ 334 h 758"/>
              <a:gd name="connsiteX112-8925" fmla="*/ 163 w 301"/>
              <a:gd name="connsiteY112-8926" fmla="*/ 314 h 758"/>
              <a:gd name="connsiteX113-8927" fmla="*/ 163 w 301"/>
              <a:gd name="connsiteY113-8928" fmla="*/ 293 h 758"/>
              <a:gd name="connsiteX114-8929" fmla="*/ 163 w 301"/>
              <a:gd name="connsiteY114-8930" fmla="*/ 277 h 758"/>
              <a:gd name="connsiteX115-8931" fmla="*/ 163 w 301"/>
              <a:gd name="connsiteY115-8932" fmla="*/ 246 h 758"/>
              <a:gd name="connsiteX116-8933" fmla="*/ 163 w 301"/>
              <a:gd name="connsiteY116-8934" fmla="*/ 214 h 758"/>
              <a:gd name="connsiteX117-8935" fmla="*/ 158 w 301"/>
              <a:gd name="connsiteY117-8936" fmla="*/ 183 h 758"/>
              <a:gd name="connsiteX118-8937" fmla="*/ 158 w 301"/>
              <a:gd name="connsiteY118-8938" fmla="*/ 157 h 758"/>
              <a:gd name="connsiteX119-8939" fmla="*/ 153 w 301"/>
              <a:gd name="connsiteY119-8940" fmla="*/ 146 h 758"/>
              <a:gd name="connsiteX120-8941" fmla="*/ 153 w 301"/>
              <a:gd name="connsiteY120-8942" fmla="*/ 136 h 758"/>
              <a:gd name="connsiteX121-8943" fmla="*/ 148 w 301"/>
              <a:gd name="connsiteY121-8944" fmla="*/ 126 h 758"/>
              <a:gd name="connsiteX122-8945" fmla="*/ 148 w 301"/>
              <a:gd name="connsiteY122-8946" fmla="*/ 115 h 758"/>
              <a:gd name="connsiteX123-8947" fmla="*/ 142 w 301"/>
              <a:gd name="connsiteY123-8948" fmla="*/ 110 h 758"/>
              <a:gd name="connsiteX124-8949" fmla="*/ 142 w 301"/>
              <a:gd name="connsiteY124-8950" fmla="*/ 105 h 758"/>
              <a:gd name="connsiteX125-8951" fmla="*/ 137 w 301"/>
              <a:gd name="connsiteY125-8952" fmla="*/ 94 h 758"/>
              <a:gd name="connsiteX126-8953" fmla="*/ 132 w 301"/>
              <a:gd name="connsiteY126-8954" fmla="*/ 89 h 758"/>
              <a:gd name="connsiteX127-8955" fmla="*/ 126 w 301"/>
              <a:gd name="connsiteY127-8956" fmla="*/ 84 h 758"/>
              <a:gd name="connsiteX128-8957" fmla="*/ 121 w 301"/>
              <a:gd name="connsiteY128-8958" fmla="*/ 84 h 758"/>
              <a:gd name="connsiteX129-8959" fmla="*/ 116 w 301"/>
              <a:gd name="connsiteY129-8960" fmla="*/ 79 h 758"/>
              <a:gd name="connsiteX130-8961" fmla="*/ 105 w 301"/>
              <a:gd name="connsiteY130-8962" fmla="*/ 79 h 758"/>
              <a:gd name="connsiteX131-8963" fmla="*/ 95 w 301"/>
              <a:gd name="connsiteY131-8964" fmla="*/ 79 h 758"/>
              <a:gd name="connsiteX132-8965" fmla="*/ 84 w 301"/>
              <a:gd name="connsiteY132-8966" fmla="*/ 73 h 758"/>
              <a:gd name="connsiteX133-8967" fmla="*/ 68 w 301"/>
              <a:gd name="connsiteY133-8968" fmla="*/ 73 h 758"/>
              <a:gd name="connsiteX134-8969" fmla="*/ 68 w 301"/>
              <a:gd name="connsiteY134-8970" fmla="*/ 73 h 758"/>
              <a:gd name="connsiteX0-8971" fmla="*/ 47 w 280"/>
              <a:gd name="connsiteY0-8972" fmla="*/ 73 h 758"/>
              <a:gd name="connsiteX1-8973" fmla="*/ 32 w 280"/>
              <a:gd name="connsiteY1-8974" fmla="*/ 73 h 758"/>
              <a:gd name="connsiteX2-8975" fmla="*/ 0 w 280"/>
              <a:gd name="connsiteY2-8976" fmla="*/ 32 h 758"/>
              <a:gd name="connsiteX3-8977" fmla="*/ 26 w 280"/>
              <a:gd name="connsiteY3-8978" fmla="*/ 26 h 758"/>
              <a:gd name="connsiteX4-8979" fmla="*/ 47 w 280"/>
              <a:gd name="connsiteY4-8980" fmla="*/ 26 h 758"/>
              <a:gd name="connsiteX5-8981" fmla="*/ 63 w 280"/>
              <a:gd name="connsiteY5-8982" fmla="*/ 21 h 758"/>
              <a:gd name="connsiteX6-8983" fmla="*/ 74 w 280"/>
              <a:gd name="connsiteY6-8984" fmla="*/ 16 h 758"/>
              <a:gd name="connsiteX7-8985" fmla="*/ 84 w 280"/>
              <a:gd name="connsiteY7-8986" fmla="*/ 16 h 758"/>
              <a:gd name="connsiteX8-8987" fmla="*/ 90 w 280"/>
              <a:gd name="connsiteY8-8988" fmla="*/ 11 h 758"/>
              <a:gd name="connsiteX9-8989" fmla="*/ 100 w 280"/>
              <a:gd name="connsiteY9-8990" fmla="*/ 5 h 758"/>
              <a:gd name="connsiteX10-8991" fmla="*/ 116 w 280"/>
              <a:gd name="connsiteY10-8992" fmla="*/ 0 h 758"/>
              <a:gd name="connsiteX11-8993" fmla="*/ 127 w 280"/>
              <a:gd name="connsiteY11-8994" fmla="*/ 0 h 758"/>
              <a:gd name="connsiteX12-8995" fmla="*/ 142 w 280"/>
              <a:gd name="connsiteY12-8996" fmla="*/ 0 h 758"/>
              <a:gd name="connsiteX13-8997" fmla="*/ 158 w 280"/>
              <a:gd name="connsiteY13-8998" fmla="*/ 5 h 758"/>
              <a:gd name="connsiteX14-8999" fmla="*/ 174 w 280"/>
              <a:gd name="connsiteY14-9000" fmla="*/ 11 h 758"/>
              <a:gd name="connsiteX15-9001" fmla="*/ 185 w 280"/>
              <a:gd name="connsiteY15-9002" fmla="*/ 16 h 758"/>
              <a:gd name="connsiteX16-9003" fmla="*/ 195 w 280"/>
              <a:gd name="connsiteY16-9004" fmla="*/ 21 h 758"/>
              <a:gd name="connsiteX17-9005" fmla="*/ 211 w 280"/>
              <a:gd name="connsiteY17-9006" fmla="*/ 26 h 758"/>
              <a:gd name="connsiteX18-9007" fmla="*/ 222 w 280"/>
              <a:gd name="connsiteY18-9008" fmla="*/ 37 h 758"/>
              <a:gd name="connsiteX19-9009" fmla="*/ 237 w 280"/>
              <a:gd name="connsiteY19-9010" fmla="*/ 42 h 758"/>
              <a:gd name="connsiteX20-9011" fmla="*/ 248 w 280"/>
              <a:gd name="connsiteY20-9012" fmla="*/ 47 h 758"/>
              <a:gd name="connsiteX21-9013" fmla="*/ 259 w 280"/>
              <a:gd name="connsiteY21-9014" fmla="*/ 52 h 758"/>
              <a:gd name="connsiteX22-9015" fmla="*/ 264 w 280"/>
              <a:gd name="connsiteY22-9016" fmla="*/ 58 h 758"/>
              <a:gd name="connsiteX23-9017" fmla="*/ 269 w 280"/>
              <a:gd name="connsiteY23-9018" fmla="*/ 63 h 758"/>
              <a:gd name="connsiteX24-9019" fmla="*/ 274 w 280"/>
              <a:gd name="connsiteY24-9020" fmla="*/ 68 h 758"/>
              <a:gd name="connsiteX25-9021" fmla="*/ 280 w 280"/>
              <a:gd name="connsiteY25-9022" fmla="*/ 68 h 758"/>
              <a:gd name="connsiteX26-9023" fmla="*/ 280 w 280"/>
              <a:gd name="connsiteY26-9024" fmla="*/ 73 h 758"/>
              <a:gd name="connsiteX27-9025" fmla="*/ 274 w 280"/>
              <a:gd name="connsiteY27-9026" fmla="*/ 73 h 758"/>
              <a:gd name="connsiteX28-9027" fmla="*/ 274 w 280"/>
              <a:gd name="connsiteY28-9028" fmla="*/ 79 h 758"/>
              <a:gd name="connsiteX29-9029" fmla="*/ 269 w 280"/>
              <a:gd name="connsiteY29-9030" fmla="*/ 84 h 758"/>
              <a:gd name="connsiteX30-9031" fmla="*/ 264 w 280"/>
              <a:gd name="connsiteY30-9032" fmla="*/ 84 h 758"/>
              <a:gd name="connsiteX31-9033" fmla="*/ 259 w 280"/>
              <a:gd name="connsiteY31-9034" fmla="*/ 89 h 758"/>
              <a:gd name="connsiteX32-9035" fmla="*/ 253 w 280"/>
              <a:gd name="connsiteY32-9036" fmla="*/ 94 h 758"/>
              <a:gd name="connsiteX33-9037" fmla="*/ 248 w 280"/>
              <a:gd name="connsiteY33-9038" fmla="*/ 94 h 758"/>
              <a:gd name="connsiteX34-9039" fmla="*/ 243 w 280"/>
              <a:gd name="connsiteY34-9040" fmla="*/ 99 h 758"/>
              <a:gd name="connsiteX35-9041" fmla="*/ 237 w 280"/>
              <a:gd name="connsiteY35-9042" fmla="*/ 105 h 758"/>
              <a:gd name="connsiteX36-9043" fmla="*/ 232 w 280"/>
              <a:gd name="connsiteY36-9044" fmla="*/ 115 h 758"/>
              <a:gd name="connsiteX37-9045" fmla="*/ 232 w 280"/>
              <a:gd name="connsiteY37-9046" fmla="*/ 126 h 758"/>
              <a:gd name="connsiteX38-9047" fmla="*/ 232 w 280"/>
              <a:gd name="connsiteY38-9048" fmla="*/ 131 h 758"/>
              <a:gd name="connsiteX39-9049" fmla="*/ 232 w 280"/>
              <a:gd name="connsiteY39-9050" fmla="*/ 146 h 758"/>
              <a:gd name="connsiteX40-9051" fmla="*/ 232 w 280"/>
              <a:gd name="connsiteY40-9052" fmla="*/ 157 h 758"/>
              <a:gd name="connsiteX41-9053" fmla="*/ 232 w 280"/>
              <a:gd name="connsiteY41-9054" fmla="*/ 173 h 758"/>
              <a:gd name="connsiteX42-9055" fmla="*/ 232 w 280"/>
              <a:gd name="connsiteY42-9056" fmla="*/ 188 h 758"/>
              <a:gd name="connsiteX43-9057" fmla="*/ 232 w 280"/>
              <a:gd name="connsiteY43-9058" fmla="*/ 204 h 758"/>
              <a:gd name="connsiteX44-9059" fmla="*/ 232 w 280"/>
              <a:gd name="connsiteY44-9060" fmla="*/ 225 h 758"/>
              <a:gd name="connsiteX45-9061" fmla="*/ 232 w 280"/>
              <a:gd name="connsiteY45-9062" fmla="*/ 240 h 758"/>
              <a:gd name="connsiteX46-9063" fmla="*/ 232 w 280"/>
              <a:gd name="connsiteY46-9064" fmla="*/ 261 h 758"/>
              <a:gd name="connsiteX47-9065" fmla="*/ 232 w 280"/>
              <a:gd name="connsiteY47-9066" fmla="*/ 303 h 758"/>
              <a:gd name="connsiteX48-9067" fmla="*/ 232 w 280"/>
              <a:gd name="connsiteY48-9068" fmla="*/ 324 h 758"/>
              <a:gd name="connsiteX49-9069" fmla="*/ 232 w 280"/>
              <a:gd name="connsiteY49-9070" fmla="*/ 350 h 758"/>
              <a:gd name="connsiteX50-9071" fmla="*/ 232 w 280"/>
              <a:gd name="connsiteY50-9072" fmla="*/ 376 h 758"/>
              <a:gd name="connsiteX51-9073" fmla="*/ 232 w 280"/>
              <a:gd name="connsiteY51-9074" fmla="*/ 402 h 758"/>
              <a:gd name="connsiteX52-9075" fmla="*/ 232 w 280"/>
              <a:gd name="connsiteY52-9076" fmla="*/ 429 h 758"/>
              <a:gd name="connsiteX53-9077" fmla="*/ 232 w 280"/>
              <a:gd name="connsiteY53-9078" fmla="*/ 460 h 758"/>
              <a:gd name="connsiteX54-9079" fmla="*/ 232 w 280"/>
              <a:gd name="connsiteY54-9080" fmla="*/ 491 h 758"/>
              <a:gd name="connsiteX55-9081" fmla="*/ 232 w 280"/>
              <a:gd name="connsiteY55-9082" fmla="*/ 523 h 758"/>
              <a:gd name="connsiteX56-9083" fmla="*/ 232 w 280"/>
              <a:gd name="connsiteY56-9084" fmla="*/ 554 h 758"/>
              <a:gd name="connsiteX57-9085" fmla="*/ 232 w 280"/>
              <a:gd name="connsiteY57-9086" fmla="*/ 580 h 758"/>
              <a:gd name="connsiteX58-9087" fmla="*/ 227 w 280"/>
              <a:gd name="connsiteY58-9088" fmla="*/ 606 h 758"/>
              <a:gd name="connsiteX59-9089" fmla="*/ 227 w 280"/>
              <a:gd name="connsiteY59-9090" fmla="*/ 632 h 758"/>
              <a:gd name="connsiteX60-9091" fmla="*/ 222 w 280"/>
              <a:gd name="connsiteY60-9092" fmla="*/ 653 h 758"/>
              <a:gd name="connsiteX61-9093" fmla="*/ 216 w 280"/>
              <a:gd name="connsiteY61-9094" fmla="*/ 669 h 758"/>
              <a:gd name="connsiteX62-9095" fmla="*/ 211 w 280"/>
              <a:gd name="connsiteY62-9096" fmla="*/ 690 h 758"/>
              <a:gd name="connsiteX63-9097" fmla="*/ 206 w 280"/>
              <a:gd name="connsiteY63-9098" fmla="*/ 700 h 758"/>
              <a:gd name="connsiteX64-9099" fmla="*/ 195 w 280"/>
              <a:gd name="connsiteY64-9100" fmla="*/ 716 h 758"/>
              <a:gd name="connsiteX65-9101" fmla="*/ 185 w 280"/>
              <a:gd name="connsiteY65-9102" fmla="*/ 726 h 758"/>
              <a:gd name="connsiteX66-9103" fmla="*/ 179 w 280"/>
              <a:gd name="connsiteY66-9104" fmla="*/ 737 h 758"/>
              <a:gd name="connsiteX67-9105" fmla="*/ 169 w 280"/>
              <a:gd name="connsiteY67-9106" fmla="*/ 742 h 758"/>
              <a:gd name="connsiteX68-9107" fmla="*/ 164 w 280"/>
              <a:gd name="connsiteY68-9108" fmla="*/ 747 h 758"/>
              <a:gd name="connsiteX69-9109" fmla="*/ 153 w 280"/>
              <a:gd name="connsiteY69-9110" fmla="*/ 752 h 758"/>
              <a:gd name="connsiteX70-9111" fmla="*/ 148 w 280"/>
              <a:gd name="connsiteY70-9112" fmla="*/ 752 h 758"/>
              <a:gd name="connsiteX71-9113" fmla="*/ 142 w 280"/>
              <a:gd name="connsiteY71-9114" fmla="*/ 758 h 758"/>
              <a:gd name="connsiteX72-9115" fmla="*/ 132 w 280"/>
              <a:gd name="connsiteY72-9116" fmla="*/ 752 h 758"/>
              <a:gd name="connsiteX73-9117" fmla="*/ 127 w 280"/>
              <a:gd name="connsiteY73-9118" fmla="*/ 752 h 758"/>
              <a:gd name="connsiteX74-9119" fmla="*/ 127 w 280"/>
              <a:gd name="connsiteY74-9120" fmla="*/ 747 h 758"/>
              <a:gd name="connsiteX75-9121" fmla="*/ 121 w 280"/>
              <a:gd name="connsiteY75-9122" fmla="*/ 742 h 758"/>
              <a:gd name="connsiteX76-9123" fmla="*/ 121 w 280"/>
              <a:gd name="connsiteY76-9124" fmla="*/ 737 h 758"/>
              <a:gd name="connsiteX77-9125" fmla="*/ 121 w 280"/>
              <a:gd name="connsiteY77-9126" fmla="*/ 731 h 758"/>
              <a:gd name="connsiteX78-9127" fmla="*/ 121 w 280"/>
              <a:gd name="connsiteY78-9128" fmla="*/ 721 h 758"/>
              <a:gd name="connsiteX79-9129" fmla="*/ 121 w 280"/>
              <a:gd name="connsiteY79-9130" fmla="*/ 711 h 758"/>
              <a:gd name="connsiteX80-9131" fmla="*/ 121 w 280"/>
              <a:gd name="connsiteY80-9132" fmla="*/ 705 h 758"/>
              <a:gd name="connsiteX81-9133" fmla="*/ 121 w 280"/>
              <a:gd name="connsiteY81-9134" fmla="*/ 700 h 758"/>
              <a:gd name="connsiteX82-9135" fmla="*/ 121 w 280"/>
              <a:gd name="connsiteY82-9136" fmla="*/ 695 h 758"/>
              <a:gd name="connsiteX83-9137" fmla="*/ 116 w 280"/>
              <a:gd name="connsiteY83-9138" fmla="*/ 690 h 758"/>
              <a:gd name="connsiteX84-9139" fmla="*/ 111 w 280"/>
              <a:gd name="connsiteY84-9140" fmla="*/ 674 h 758"/>
              <a:gd name="connsiteX85-9141" fmla="*/ 100 w 280"/>
              <a:gd name="connsiteY85-9142" fmla="*/ 658 h 758"/>
              <a:gd name="connsiteX86-9143" fmla="*/ 84 w 280"/>
              <a:gd name="connsiteY86-9144" fmla="*/ 643 h 758"/>
              <a:gd name="connsiteX87-9145" fmla="*/ 68 w 280"/>
              <a:gd name="connsiteY87-9146" fmla="*/ 627 h 758"/>
              <a:gd name="connsiteX88-9147" fmla="*/ 47 w 280"/>
              <a:gd name="connsiteY88-9148" fmla="*/ 611 h 758"/>
              <a:gd name="connsiteX89-9149" fmla="*/ 21 w 280"/>
              <a:gd name="connsiteY89-9150" fmla="*/ 590 h 758"/>
              <a:gd name="connsiteX90-9151" fmla="*/ 42 w 280"/>
              <a:gd name="connsiteY90-9152" fmla="*/ 590 h 758"/>
              <a:gd name="connsiteX91-9153" fmla="*/ 63 w 280"/>
              <a:gd name="connsiteY91-9154" fmla="*/ 596 h 758"/>
              <a:gd name="connsiteX92-9155" fmla="*/ 79 w 280"/>
              <a:gd name="connsiteY92-9156" fmla="*/ 596 h 758"/>
              <a:gd name="connsiteX93-9157" fmla="*/ 95 w 280"/>
              <a:gd name="connsiteY93-9158" fmla="*/ 596 h 758"/>
              <a:gd name="connsiteX94-9159" fmla="*/ 105 w 280"/>
              <a:gd name="connsiteY94-9160" fmla="*/ 590 h 758"/>
              <a:gd name="connsiteX95-9161" fmla="*/ 111 w 280"/>
              <a:gd name="connsiteY95-9162" fmla="*/ 590 h 758"/>
              <a:gd name="connsiteX96-9163" fmla="*/ 116 w 280"/>
              <a:gd name="connsiteY96-9164" fmla="*/ 590 h 758"/>
              <a:gd name="connsiteX97-9165" fmla="*/ 121 w 280"/>
              <a:gd name="connsiteY97-9166" fmla="*/ 585 h 758"/>
              <a:gd name="connsiteX98-9167" fmla="*/ 127 w 280"/>
              <a:gd name="connsiteY98-9168" fmla="*/ 580 h 758"/>
              <a:gd name="connsiteX99-9169" fmla="*/ 127 w 280"/>
              <a:gd name="connsiteY99-9170" fmla="*/ 575 h 758"/>
              <a:gd name="connsiteX100-9171" fmla="*/ 127 w 280"/>
              <a:gd name="connsiteY100-9172" fmla="*/ 564 h 758"/>
              <a:gd name="connsiteX101-9173" fmla="*/ 127 w 280"/>
              <a:gd name="connsiteY101-9174" fmla="*/ 549 h 758"/>
              <a:gd name="connsiteX102-9175" fmla="*/ 132 w 280"/>
              <a:gd name="connsiteY102-9176" fmla="*/ 533 h 758"/>
              <a:gd name="connsiteX103-9177" fmla="*/ 132 w 280"/>
              <a:gd name="connsiteY103-9178" fmla="*/ 512 h 758"/>
              <a:gd name="connsiteX104-9179" fmla="*/ 132 w 280"/>
              <a:gd name="connsiteY104-9180" fmla="*/ 486 h 758"/>
              <a:gd name="connsiteX105-9181" fmla="*/ 137 w 280"/>
              <a:gd name="connsiteY105-9182" fmla="*/ 460 h 758"/>
              <a:gd name="connsiteX106-9183" fmla="*/ 137 w 280"/>
              <a:gd name="connsiteY106-9184" fmla="*/ 434 h 758"/>
              <a:gd name="connsiteX107-9185" fmla="*/ 137 w 280"/>
              <a:gd name="connsiteY107-9186" fmla="*/ 408 h 758"/>
              <a:gd name="connsiteX108-9187" fmla="*/ 137 w 280"/>
              <a:gd name="connsiteY108-9188" fmla="*/ 382 h 758"/>
              <a:gd name="connsiteX109-9189" fmla="*/ 142 w 280"/>
              <a:gd name="connsiteY109-9190" fmla="*/ 355 h 758"/>
              <a:gd name="connsiteX110-9191" fmla="*/ 142 w 280"/>
              <a:gd name="connsiteY110-9192" fmla="*/ 334 h 758"/>
              <a:gd name="connsiteX111-9193" fmla="*/ 142 w 280"/>
              <a:gd name="connsiteY111-9194" fmla="*/ 314 h 758"/>
              <a:gd name="connsiteX112-9195" fmla="*/ 142 w 280"/>
              <a:gd name="connsiteY112-9196" fmla="*/ 293 h 758"/>
              <a:gd name="connsiteX113-9197" fmla="*/ 142 w 280"/>
              <a:gd name="connsiteY113-9198" fmla="*/ 277 h 758"/>
              <a:gd name="connsiteX114-9199" fmla="*/ 142 w 280"/>
              <a:gd name="connsiteY114-9200" fmla="*/ 246 h 758"/>
              <a:gd name="connsiteX115-9201" fmla="*/ 142 w 280"/>
              <a:gd name="connsiteY115-9202" fmla="*/ 214 h 758"/>
              <a:gd name="connsiteX116-9203" fmla="*/ 137 w 280"/>
              <a:gd name="connsiteY116-9204" fmla="*/ 183 h 758"/>
              <a:gd name="connsiteX117-9205" fmla="*/ 137 w 280"/>
              <a:gd name="connsiteY117-9206" fmla="*/ 157 h 758"/>
              <a:gd name="connsiteX118-9207" fmla="*/ 132 w 280"/>
              <a:gd name="connsiteY118-9208" fmla="*/ 146 h 758"/>
              <a:gd name="connsiteX119-9209" fmla="*/ 132 w 280"/>
              <a:gd name="connsiteY119-9210" fmla="*/ 136 h 758"/>
              <a:gd name="connsiteX120-9211" fmla="*/ 127 w 280"/>
              <a:gd name="connsiteY120-9212" fmla="*/ 126 h 758"/>
              <a:gd name="connsiteX121-9213" fmla="*/ 127 w 280"/>
              <a:gd name="connsiteY121-9214" fmla="*/ 115 h 758"/>
              <a:gd name="connsiteX122-9215" fmla="*/ 121 w 280"/>
              <a:gd name="connsiteY122-9216" fmla="*/ 110 h 758"/>
              <a:gd name="connsiteX123-9217" fmla="*/ 121 w 280"/>
              <a:gd name="connsiteY123-9218" fmla="*/ 105 h 758"/>
              <a:gd name="connsiteX124-9219" fmla="*/ 116 w 280"/>
              <a:gd name="connsiteY124-9220" fmla="*/ 94 h 758"/>
              <a:gd name="connsiteX125-9221" fmla="*/ 111 w 280"/>
              <a:gd name="connsiteY125-9222" fmla="*/ 89 h 758"/>
              <a:gd name="connsiteX126-9223" fmla="*/ 105 w 280"/>
              <a:gd name="connsiteY126-9224" fmla="*/ 84 h 758"/>
              <a:gd name="connsiteX127-9225" fmla="*/ 100 w 280"/>
              <a:gd name="connsiteY127-9226" fmla="*/ 84 h 758"/>
              <a:gd name="connsiteX128-9227" fmla="*/ 95 w 280"/>
              <a:gd name="connsiteY128-9228" fmla="*/ 79 h 758"/>
              <a:gd name="connsiteX129-9229" fmla="*/ 84 w 280"/>
              <a:gd name="connsiteY129-9230" fmla="*/ 79 h 758"/>
              <a:gd name="connsiteX130-9231" fmla="*/ 74 w 280"/>
              <a:gd name="connsiteY130-9232" fmla="*/ 79 h 758"/>
              <a:gd name="connsiteX131-9233" fmla="*/ 63 w 280"/>
              <a:gd name="connsiteY131-9234" fmla="*/ 73 h 758"/>
              <a:gd name="connsiteX132-9235" fmla="*/ 47 w 280"/>
              <a:gd name="connsiteY132-9236" fmla="*/ 73 h 758"/>
              <a:gd name="connsiteX133-9237" fmla="*/ 47 w 280"/>
              <a:gd name="connsiteY133-9238" fmla="*/ 73 h 758"/>
              <a:gd name="connsiteX0-9239" fmla="*/ 47 w 280"/>
              <a:gd name="connsiteY0-9240" fmla="*/ 73 h 758"/>
              <a:gd name="connsiteX1-9241" fmla="*/ 0 w 280"/>
              <a:gd name="connsiteY1-9242" fmla="*/ 32 h 758"/>
              <a:gd name="connsiteX2-9243" fmla="*/ 26 w 280"/>
              <a:gd name="connsiteY2-9244" fmla="*/ 26 h 758"/>
              <a:gd name="connsiteX3-9245" fmla="*/ 47 w 280"/>
              <a:gd name="connsiteY3-9246" fmla="*/ 26 h 758"/>
              <a:gd name="connsiteX4-9247" fmla="*/ 63 w 280"/>
              <a:gd name="connsiteY4-9248" fmla="*/ 21 h 758"/>
              <a:gd name="connsiteX5-9249" fmla="*/ 74 w 280"/>
              <a:gd name="connsiteY5-9250" fmla="*/ 16 h 758"/>
              <a:gd name="connsiteX6-9251" fmla="*/ 84 w 280"/>
              <a:gd name="connsiteY6-9252" fmla="*/ 16 h 758"/>
              <a:gd name="connsiteX7-9253" fmla="*/ 90 w 280"/>
              <a:gd name="connsiteY7-9254" fmla="*/ 11 h 758"/>
              <a:gd name="connsiteX8-9255" fmla="*/ 100 w 280"/>
              <a:gd name="connsiteY8-9256" fmla="*/ 5 h 758"/>
              <a:gd name="connsiteX9-9257" fmla="*/ 116 w 280"/>
              <a:gd name="connsiteY9-9258" fmla="*/ 0 h 758"/>
              <a:gd name="connsiteX10-9259" fmla="*/ 127 w 280"/>
              <a:gd name="connsiteY10-9260" fmla="*/ 0 h 758"/>
              <a:gd name="connsiteX11-9261" fmla="*/ 142 w 280"/>
              <a:gd name="connsiteY11-9262" fmla="*/ 0 h 758"/>
              <a:gd name="connsiteX12-9263" fmla="*/ 158 w 280"/>
              <a:gd name="connsiteY12-9264" fmla="*/ 5 h 758"/>
              <a:gd name="connsiteX13-9265" fmla="*/ 174 w 280"/>
              <a:gd name="connsiteY13-9266" fmla="*/ 11 h 758"/>
              <a:gd name="connsiteX14-9267" fmla="*/ 185 w 280"/>
              <a:gd name="connsiteY14-9268" fmla="*/ 16 h 758"/>
              <a:gd name="connsiteX15-9269" fmla="*/ 195 w 280"/>
              <a:gd name="connsiteY15-9270" fmla="*/ 21 h 758"/>
              <a:gd name="connsiteX16-9271" fmla="*/ 211 w 280"/>
              <a:gd name="connsiteY16-9272" fmla="*/ 26 h 758"/>
              <a:gd name="connsiteX17-9273" fmla="*/ 222 w 280"/>
              <a:gd name="connsiteY17-9274" fmla="*/ 37 h 758"/>
              <a:gd name="connsiteX18-9275" fmla="*/ 237 w 280"/>
              <a:gd name="connsiteY18-9276" fmla="*/ 42 h 758"/>
              <a:gd name="connsiteX19-9277" fmla="*/ 248 w 280"/>
              <a:gd name="connsiteY19-9278" fmla="*/ 47 h 758"/>
              <a:gd name="connsiteX20-9279" fmla="*/ 259 w 280"/>
              <a:gd name="connsiteY20-9280" fmla="*/ 52 h 758"/>
              <a:gd name="connsiteX21-9281" fmla="*/ 264 w 280"/>
              <a:gd name="connsiteY21-9282" fmla="*/ 58 h 758"/>
              <a:gd name="connsiteX22-9283" fmla="*/ 269 w 280"/>
              <a:gd name="connsiteY22-9284" fmla="*/ 63 h 758"/>
              <a:gd name="connsiteX23-9285" fmla="*/ 274 w 280"/>
              <a:gd name="connsiteY23-9286" fmla="*/ 68 h 758"/>
              <a:gd name="connsiteX24-9287" fmla="*/ 280 w 280"/>
              <a:gd name="connsiteY24-9288" fmla="*/ 68 h 758"/>
              <a:gd name="connsiteX25-9289" fmla="*/ 280 w 280"/>
              <a:gd name="connsiteY25-9290" fmla="*/ 73 h 758"/>
              <a:gd name="connsiteX26-9291" fmla="*/ 274 w 280"/>
              <a:gd name="connsiteY26-9292" fmla="*/ 73 h 758"/>
              <a:gd name="connsiteX27-9293" fmla="*/ 274 w 280"/>
              <a:gd name="connsiteY27-9294" fmla="*/ 79 h 758"/>
              <a:gd name="connsiteX28-9295" fmla="*/ 269 w 280"/>
              <a:gd name="connsiteY28-9296" fmla="*/ 84 h 758"/>
              <a:gd name="connsiteX29-9297" fmla="*/ 264 w 280"/>
              <a:gd name="connsiteY29-9298" fmla="*/ 84 h 758"/>
              <a:gd name="connsiteX30-9299" fmla="*/ 259 w 280"/>
              <a:gd name="connsiteY30-9300" fmla="*/ 89 h 758"/>
              <a:gd name="connsiteX31-9301" fmla="*/ 253 w 280"/>
              <a:gd name="connsiteY31-9302" fmla="*/ 94 h 758"/>
              <a:gd name="connsiteX32-9303" fmla="*/ 248 w 280"/>
              <a:gd name="connsiteY32-9304" fmla="*/ 94 h 758"/>
              <a:gd name="connsiteX33-9305" fmla="*/ 243 w 280"/>
              <a:gd name="connsiteY33-9306" fmla="*/ 99 h 758"/>
              <a:gd name="connsiteX34-9307" fmla="*/ 237 w 280"/>
              <a:gd name="connsiteY34-9308" fmla="*/ 105 h 758"/>
              <a:gd name="connsiteX35-9309" fmla="*/ 232 w 280"/>
              <a:gd name="connsiteY35-9310" fmla="*/ 115 h 758"/>
              <a:gd name="connsiteX36-9311" fmla="*/ 232 w 280"/>
              <a:gd name="connsiteY36-9312" fmla="*/ 126 h 758"/>
              <a:gd name="connsiteX37-9313" fmla="*/ 232 w 280"/>
              <a:gd name="connsiteY37-9314" fmla="*/ 131 h 758"/>
              <a:gd name="connsiteX38-9315" fmla="*/ 232 w 280"/>
              <a:gd name="connsiteY38-9316" fmla="*/ 146 h 758"/>
              <a:gd name="connsiteX39-9317" fmla="*/ 232 w 280"/>
              <a:gd name="connsiteY39-9318" fmla="*/ 157 h 758"/>
              <a:gd name="connsiteX40-9319" fmla="*/ 232 w 280"/>
              <a:gd name="connsiteY40-9320" fmla="*/ 173 h 758"/>
              <a:gd name="connsiteX41-9321" fmla="*/ 232 w 280"/>
              <a:gd name="connsiteY41-9322" fmla="*/ 188 h 758"/>
              <a:gd name="connsiteX42-9323" fmla="*/ 232 w 280"/>
              <a:gd name="connsiteY42-9324" fmla="*/ 204 h 758"/>
              <a:gd name="connsiteX43-9325" fmla="*/ 232 w 280"/>
              <a:gd name="connsiteY43-9326" fmla="*/ 225 h 758"/>
              <a:gd name="connsiteX44-9327" fmla="*/ 232 w 280"/>
              <a:gd name="connsiteY44-9328" fmla="*/ 240 h 758"/>
              <a:gd name="connsiteX45-9329" fmla="*/ 232 w 280"/>
              <a:gd name="connsiteY45-9330" fmla="*/ 261 h 758"/>
              <a:gd name="connsiteX46-9331" fmla="*/ 232 w 280"/>
              <a:gd name="connsiteY46-9332" fmla="*/ 303 h 758"/>
              <a:gd name="connsiteX47-9333" fmla="*/ 232 w 280"/>
              <a:gd name="connsiteY47-9334" fmla="*/ 324 h 758"/>
              <a:gd name="connsiteX48-9335" fmla="*/ 232 w 280"/>
              <a:gd name="connsiteY48-9336" fmla="*/ 350 h 758"/>
              <a:gd name="connsiteX49-9337" fmla="*/ 232 w 280"/>
              <a:gd name="connsiteY49-9338" fmla="*/ 376 h 758"/>
              <a:gd name="connsiteX50-9339" fmla="*/ 232 w 280"/>
              <a:gd name="connsiteY50-9340" fmla="*/ 402 h 758"/>
              <a:gd name="connsiteX51-9341" fmla="*/ 232 w 280"/>
              <a:gd name="connsiteY51-9342" fmla="*/ 429 h 758"/>
              <a:gd name="connsiteX52-9343" fmla="*/ 232 w 280"/>
              <a:gd name="connsiteY52-9344" fmla="*/ 460 h 758"/>
              <a:gd name="connsiteX53-9345" fmla="*/ 232 w 280"/>
              <a:gd name="connsiteY53-9346" fmla="*/ 491 h 758"/>
              <a:gd name="connsiteX54-9347" fmla="*/ 232 w 280"/>
              <a:gd name="connsiteY54-9348" fmla="*/ 523 h 758"/>
              <a:gd name="connsiteX55-9349" fmla="*/ 232 w 280"/>
              <a:gd name="connsiteY55-9350" fmla="*/ 554 h 758"/>
              <a:gd name="connsiteX56-9351" fmla="*/ 232 w 280"/>
              <a:gd name="connsiteY56-9352" fmla="*/ 580 h 758"/>
              <a:gd name="connsiteX57-9353" fmla="*/ 227 w 280"/>
              <a:gd name="connsiteY57-9354" fmla="*/ 606 h 758"/>
              <a:gd name="connsiteX58-9355" fmla="*/ 227 w 280"/>
              <a:gd name="connsiteY58-9356" fmla="*/ 632 h 758"/>
              <a:gd name="connsiteX59-9357" fmla="*/ 222 w 280"/>
              <a:gd name="connsiteY59-9358" fmla="*/ 653 h 758"/>
              <a:gd name="connsiteX60-9359" fmla="*/ 216 w 280"/>
              <a:gd name="connsiteY60-9360" fmla="*/ 669 h 758"/>
              <a:gd name="connsiteX61-9361" fmla="*/ 211 w 280"/>
              <a:gd name="connsiteY61-9362" fmla="*/ 690 h 758"/>
              <a:gd name="connsiteX62-9363" fmla="*/ 206 w 280"/>
              <a:gd name="connsiteY62-9364" fmla="*/ 700 h 758"/>
              <a:gd name="connsiteX63-9365" fmla="*/ 195 w 280"/>
              <a:gd name="connsiteY63-9366" fmla="*/ 716 h 758"/>
              <a:gd name="connsiteX64-9367" fmla="*/ 185 w 280"/>
              <a:gd name="connsiteY64-9368" fmla="*/ 726 h 758"/>
              <a:gd name="connsiteX65-9369" fmla="*/ 179 w 280"/>
              <a:gd name="connsiteY65-9370" fmla="*/ 737 h 758"/>
              <a:gd name="connsiteX66-9371" fmla="*/ 169 w 280"/>
              <a:gd name="connsiteY66-9372" fmla="*/ 742 h 758"/>
              <a:gd name="connsiteX67-9373" fmla="*/ 164 w 280"/>
              <a:gd name="connsiteY67-9374" fmla="*/ 747 h 758"/>
              <a:gd name="connsiteX68-9375" fmla="*/ 153 w 280"/>
              <a:gd name="connsiteY68-9376" fmla="*/ 752 h 758"/>
              <a:gd name="connsiteX69-9377" fmla="*/ 148 w 280"/>
              <a:gd name="connsiteY69-9378" fmla="*/ 752 h 758"/>
              <a:gd name="connsiteX70-9379" fmla="*/ 142 w 280"/>
              <a:gd name="connsiteY70-9380" fmla="*/ 758 h 758"/>
              <a:gd name="connsiteX71-9381" fmla="*/ 132 w 280"/>
              <a:gd name="connsiteY71-9382" fmla="*/ 752 h 758"/>
              <a:gd name="connsiteX72-9383" fmla="*/ 127 w 280"/>
              <a:gd name="connsiteY72-9384" fmla="*/ 752 h 758"/>
              <a:gd name="connsiteX73-9385" fmla="*/ 127 w 280"/>
              <a:gd name="connsiteY73-9386" fmla="*/ 747 h 758"/>
              <a:gd name="connsiteX74-9387" fmla="*/ 121 w 280"/>
              <a:gd name="connsiteY74-9388" fmla="*/ 742 h 758"/>
              <a:gd name="connsiteX75-9389" fmla="*/ 121 w 280"/>
              <a:gd name="connsiteY75-9390" fmla="*/ 737 h 758"/>
              <a:gd name="connsiteX76-9391" fmla="*/ 121 w 280"/>
              <a:gd name="connsiteY76-9392" fmla="*/ 731 h 758"/>
              <a:gd name="connsiteX77-9393" fmla="*/ 121 w 280"/>
              <a:gd name="connsiteY77-9394" fmla="*/ 721 h 758"/>
              <a:gd name="connsiteX78-9395" fmla="*/ 121 w 280"/>
              <a:gd name="connsiteY78-9396" fmla="*/ 711 h 758"/>
              <a:gd name="connsiteX79-9397" fmla="*/ 121 w 280"/>
              <a:gd name="connsiteY79-9398" fmla="*/ 705 h 758"/>
              <a:gd name="connsiteX80-9399" fmla="*/ 121 w 280"/>
              <a:gd name="connsiteY80-9400" fmla="*/ 700 h 758"/>
              <a:gd name="connsiteX81-9401" fmla="*/ 121 w 280"/>
              <a:gd name="connsiteY81-9402" fmla="*/ 695 h 758"/>
              <a:gd name="connsiteX82-9403" fmla="*/ 116 w 280"/>
              <a:gd name="connsiteY82-9404" fmla="*/ 690 h 758"/>
              <a:gd name="connsiteX83-9405" fmla="*/ 111 w 280"/>
              <a:gd name="connsiteY83-9406" fmla="*/ 674 h 758"/>
              <a:gd name="connsiteX84-9407" fmla="*/ 100 w 280"/>
              <a:gd name="connsiteY84-9408" fmla="*/ 658 h 758"/>
              <a:gd name="connsiteX85-9409" fmla="*/ 84 w 280"/>
              <a:gd name="connsiteY85-9410" fmla="*/ 643 h 758"/>
              <a:gd name="connsiteX86-9411" fmla="*/ 68 w 280"/>
              <a:gd name="connsiteY86-9412" fmla="*/ 627 h 758"/>
              <a:gd name="connsiteX87-9413" fmla="*/ 47 w 280"/>
              <a:gd name="connsiteY87-9414" fmla="*/ 611 h 758"/>
              <a:gd name="connsiteX88-9415" fmla="*/ 21 w 280"/>
              <a:gd name="connsiteY88-9416" fmla="*/ 590 h 758"/>
              <a:gd name="connsiteX89-9417" fmla="*/ 42 w 280"/>
              <a:gd name="connsiteY89-9418" fmla="*/ 590 h 758"/>
              <a:gd name="connsiteX90-9419" fmla="*/ 63 w 280"/>
              <a:gd name="connsiteY90-9420" fmla="*/ 596 h 758"/>
              <a:gd name="connsiteX91-9421" fmla="*/ 79 w 280"/>
              <a:gd name="connsiteY91-9422" fmla="*/ 596 h 758"/>
              <a:gd name="connsiteX92-9423" fmla="*/ 95 w 280"/>
              <a:gd name="connsiteY92-9424" fmla="*/ 596 h 758"/>
              <a:gd name="connsiteX93-9425" fmla="*/ 105 w 280"/>
              <a:gd name="connsiteY93-9426" fmla="*/ 590 h 758"/>
              <a:gd name="connsiteX94-9427" fmla="*/ 111 w 280"/>
              <a:gd name="connsiteY94-9428" fmla="*/ 590 h 758"/>
              <a:gd name="connsiteX95-9429" fmla="*/ 116 w 280"/>
              <a:gd name="connsiteY95-9430" fmla="*/ 590 h 758"/>
              <a:gd name="connsiteX96-9431" fmla="*/ 121 w 280"/>
              <a:gd name="connsiteY96-9432" fmla="*/ 585 h 758"/>
              <a:gd name="connsiteX97-9433" fmla="*/ 127 w 280"/>
              <a:gd name="connsiteY97-9434" fmla="*/ 580 h 758"/>
              <a:gd name="connsiteX98-9435" fmla="*/ 127 w 280"/>
              <a:gd name="connsiteY98-9436" fmla="*/ 575 h 758"/>
              <a:gd name="connsiteX99-9437" fmla="*/ 127 w 280"/>
              <a:gd name="connsiteY99-9438" fmla="*/ 564 h 758"/>
              <a:gd name="connsiteX100-9439" fmla="*/ 127 w 280"/>
              <a:gd name="connsiteY100-9440" fmla="*/ 549 h 758"/>
              <a:gd name="connsiteX101-9441" fmla="*/ 132 w 280"/>
              <a:gd name="connsiteY101-9442" fmla="*/ 533 h 758"/>
              <a:gd name="connsiteX102-9443" fmla="*/ 132 w 280"/>
              <a:gd name="connsiteY102-9444" fmla="*/ 512 h 758"/>
              <a:gd name="connsiteX103-9445" fmla="*/ 132 w 280"/>
              <a:gd name="connsiteY103-9446" fmla="*/ 486 h 758"/>
              <a:gd name="connsiteX104-9447" fmla="*/ 137 w 280"/>
              <a:gd name="connsiteY104-9448" fmla="*/ 460 h 758"/>
              <a:gd name="connsiteX105-9449" fmla="*/ 137 w 280"/>
              <a:gd name="connsiteY105-9450" fmla="*/ 434 h 758"/>
              <a:gd name="connsiteX106-9451" fmla="*/ 137 w 280"/>
              <a:gd name="connsiteY106-9452" fmla="*/ 408 h 758"/>
              <a:gd name="connsiteX107-9453" fmla="*/ 137 w 280"/>
              <a:gd name="connsiteY107-9454" fmla="*/ 382 h 758"/>
              <a:gd name="connsiteX108-9455" fmla="*/ 142 w 280"/>
              <a:gd name="connsiteY108-9456" fmla="*/ 355 h 758"/>
              <a:gd name="connsiteX109-9457" fmla="*/ 142 w 280"/>
              <a:gd name="connsiteY109-9458" fmla="*/ 334 h 758"/>
              <a:gd name="connsiteX110-9459" fmla="*/ 142 w 280"/>
              <a:gd name="connsiteY110-9460" fmla="*/ 314 h 758"/>
              <a:gd name="connsiteX111-9461" fmla="*/ 142 w 280"/>
              <a:gd name="connsiteY111-9462" fmla="*/ 293 h 758"/>
              <a:gd name="connsiteX112-9463" fmla="*/ 142 w 280"/>
              <a:gd name="connsiteY112-9464" fmla="*/ 277 h 758"/>
              <a:gd name="connsiteX113-9465" fmla="*/ 142 w 280"/>
              <a:gd name="connsiteY113-9466" fmla="*/ 246 h 758"/>
              <a:gd name="connsiteX114-9467" fmla="*/ 142 w 280"/>
              <a:gd name="connsiteY114-9468" fmla="*/ 214 h 758"/>
              <a:gd name="connsiteX115-9469" fmla="*/ 137 w 280"/>
              <a:gd name="connsiteY115-9470" fmla="*/ 183 h 758"/>
              <a:gd name="connsiteX116-9471" fmla="*/ 137 w 280"/>
              <a:gd name="connsiteY116-9472" fmla="*/ 157 h 758"/>
              <a:gd name="connsiteX117-9473" fmla="*/ 132 w 280"/>
              <a:gd name="connsiteY117-9474" fmla="*/ 146 h 758"/>
              <a:gd name="connsiteX118-9475" fmla="*/ 132 w 280"/>
              <a:gd name="connsiteY118-9476" fmla="*/ 136 h 758"/>
              <a:gd name="connsiteX119-9477" fmla="*/ 127 w 280"/>
              <a:gd name="connsiteY119-9478" fmla="*/ 126 h 758"/>
              <a:gd name="connsiteX120-9479" fmla="*/ 127 w 280"/>
              <a:gd name="connsiteY120-9480" fmla="*/ 115 h 758"/>
              <a:gd name="connsiteX121-9481" fmla="*/ 121 w 280"/>
              <a:gd name="connsiteY121-9482" fmla="*/ 110 h 758"/>
              <a:gd name="connsiteX122-9483" fmla="*/ 121 w 280"/>
              <a:gd name="connsiteY122-9484" fmla="*/ 105 h 758"/>
              <a:gd name="connsiteX123-9485" fmla="*/ 116 w 280"/>
              <a:gd name="connsiteY123-9486" fmla="*/ 94 h 758"/>
              <a:gd name="connsiteX124-9487" fmla="*/ 111 w 280"/>
              <a:gd name="connsiteY124-9488" fmla="*/ 89 h 758"/>
              <a:gd name="connsiteX125-9489" fmla="*/ 105 w 280"/>
              <a:gd name="connsiteY125-9490" fmla="*/ 84 h 758"/>
              <a:gd name="connsiteX126-9491" fmla="*/ 100 w 280"/>
              <a:gd name="connsiteY126-9492" fmla="*/ 84 h 758"/>
              <a:gd name="connsiteX127-9493" fmla="*/ 95 w 280"/>
              <a:gd name="connsiteY127-9494" fmla="*/ 79 h 758"/>
              <a:gd name="connsiteX128-9495" fmla="*/ 84 w 280"/>
              <a:gd name="connsiteY128-9496" fmla="*/ 79 h 758"/>
              <a:gd name="connsiteX129-9497" fmla="*/ 74 w 280"/>
              <a:gd name="connsiteY129-9498" fmla="*/ 79 h 758"/>
              <a:gd name="connsiteX130-9499" fmla="*/ 63 w 280"/>
              <a:gd name="connsiteY130-9500" fmla="*/ 73 h 758"/>
              <a:gd name="connsiteX131-9501" fmla="*/ 47 w 280"/>
              <a:gd name="connsiteY131-9502" fmla="*/ 73 h 758"/>
              <a:gd name="connsiteX132-9503" fmla="*/ 47 w 280"/>
              <a:gd name="connsiteY132-9504" fmla="*/ 73 h 758"/>
              <a:gd name="connsiteX0-9505" fmla="*/ 47 w 280"/>
              <a:gd name="connsiteY0-9506" fmla="*/ 73 h 758"/>
              <a:gd name="connsiteX1-9507" fmla="*/ 0 w 280"/>
              <a:gd name="connsiteY1-9508" fmla="*/ 32 h 758"/>
              <a:gd name="connsiteX2-9509" fmla="*/ 47 w 280"/>
              <a:gd name="connsiteY2-9510" fmla="*/ 26 h 758"/>
              <a:gd name="connsiteX3-9511" fmla="*/ 63 w 280"/>
              <a:gd name="connsiteY3-9512" fmla="*/ 21 h 758"/>
              <a:gd name="connsiteX4-9513" fmla="*/ 74 w 280"/>
              <a:gd name="connsiteY4-9514" fmla="*/ 16 h 758"/>
              <a:gd name="connsiteX5-9515" fmla="*/ 84 w 280"/>
              <a:gd name="connsiteY5-9516" fmla="*/ 16 h 758"/>
              <a:gd name="connsiteX6-9517" fmla="*/ 90 w 280"/>
              <a:gd name="connsiteY6-9518" fmla="*/ 11 h 758"/>
              <a:gd name="connsiteX7-9519" fmla="*/ 100 w 280"/>
              <a:gd name="connsiteY7-9520" fmla="*/ 5 h 758"/>
              <a:gd name="connsiteX8-9521" fmla="*/ 116 w 280"/>
              <a:gd name="connsiteY8-9522" fmla="*/ 0 h 758"/>
              <a:gd name="connsiteX9-9523" fmla="*/ 127 w 280"/>
              <a:gd name="connsiteY9-9524" fmla="*/ 0 h 758"/>
              <a:gd name="connsiteX10-9525" fmla="*/ 142 w 280"/>
              <a:gd name="connsiteY10-9526" fmla="*/ 0 h 758"/>
              <a:gd name="connsiteX11-9527" fmla="*/ 158 w 280"/>
              <a:gd name="connsiteY11-9528" fmla="*/ 5 h 758"/>
              <a:gd name="connsiteX12-9529" fmla="*/ 174 w 280"/>
              <a:gd name="connsiteY12-9530" fmla="*/ 11 h 758"/>
              <a:gd name="connsiteX13-9531" fmla="*/ 185 w 280"/>
              <a:gd name="connsiteY13-9532" fmla="*/ 16 h 758"/>
              <a:gd name="connsiteX14-9533" fmla="*/ 195 w 280"/>
              <a:gd name="connsiteY14-9534" fmla="*/ 21 h 758"/>
              <a:gd name="connsiteX15-9535" fmla="*/ 211 w 280"/>
              <a:gd name="connsiteY15-9536" fmla="*/ 26 h 758"/>
              <a:gd name="connsiteX16-9537" fmla="*/ 222 w 280"/>
              <a:gd name="connsiteY16-9538" fmla="*/ 37 h 758"/>
              <a:gd name="connsiteX17-9539" fmla="*/ 237 w 280"/>
              <a:gd name="connsiteY17-9540" fmla="*/ 42 h 758"/>
              <a:gd name="connsiteX18-9541" fmla="*/ 248 w 280"/>
              <a:gd name="connsiteY18-9542" fmla="*/ 47 h 758"/>
              <a:gd name="connsiteX19-9543" fmla="*/ 259 w 280"/>
              <a:gd name="connsiteY19-9544" fmla="*/ 52 h 758"/>
              <a:gd name="connsiteX20-9545" fmla="*/ 264 w 280"/>
              <a:gd name="connsiteY20-9546" fmla="*/ 58 h 758"/>
              <a:gd name="connsiteX21-9547" fmla="*/ 269 w 280"/>
              <a:gd name="connsiteY21-9548" fmla="*/ 63 h 758"/>
              <a:gd name="connsiteX22-9549" fmla="*/ 274 w 280"/>
              <a:gd name="connsiteY22-9550" fmla="*/ 68 h 758"/>
              <a:gd name="connsiteX23-9551" fmla="*/ 280 w 280"/>
              <a:gd name="connsiteY23-9552" fmla="*/ 68 h 758"/>
              <a:gd name="connsiteX24-9553" fmla="*/ 280 w 280"/>
              <a:gd name="connsiteY24-9554" fmla="*/ 73 h 758"/>
              <a:gd name="connsiteX25-9555" fmla="*/ 274 w 280"/>
              <a:gd name="connsiteY25-9556" fmla="*/ 73 h 758"/>
              <a:gd name="connsiteX26-9557" fmla="*/ 274 w 280"/>
              <a:gd name="connsiteY26-9558" fmla="*/ 79 h 758"/>
              <a:gd name="connsiteX27-9559" fmla="*/ 269 w 280"/>
              <a:gd name="connsiteY27-9560" fmla="*/ 84 h 758"/>
              <a:gd name="connsiteX28-9561" fmla="*/ 264 w 280"/>
              <a:gd name="connsiteY28-9562" fmla="*/ 84 h 758"/>
              <a:gd name="connsiteX29-9563" fmla="*/ 259 w 280"/>
              <a:gd name="connsiteY29-9564" fmla="*/ 89 h 758"/>
              <a:gd name="connsiteX30-9565" fmla="*/ 253 w 280"/>
              <a:gd name="connsiteY30-9566" fmla="*/ 94 h 758"/>
              <a:gd name="connsiteX31-9567" fmla="*/ 248 w 280"/>
              <a:gd name="connsiteY31-9568" fmla="*/ 94 h 758"/>
              <a:gd name="connsiteX32-9569" fmla="*/ 243 w 280"/>
              <a:gd name="connsiteY32-9570" fmla="*/ 99 h 758"/>
              <a:gd name="connsiteX33-9571" fmla="*/ 237 w 280"/>
              <a:gd name="connsiteY33-9572" fmla="*/ 105 h 758"/>
              <a:gd name="connsiteX34-9573" fmla="*/ 232 w 280"/>
              <a:gd name="connsiteY34-9574" fmla="*/ 115 h 758"/>
              <a:gd name="connsiteX35-9575" fmla="*/ 232 w 280"/>
              <a:gd name="connsiteY35-9576" fmla="*/ 126 h 758"/>
              <a:gd name="connsiteX36-9577" fmla="*/ 232 w 280"/>
              <a:gd name="connsiteY36-9578" fmla="*/ 131 h 758"/>
              <a:gd name="connsiteX37-9579" fmla="*/ 232 w 280"/>
              <a:gd name="connsiteY37-9580" fmla="*/ 146 h 758"/>
              <a:gd name="connsiteX38-9581" fmla="*/ 232 w 280"/>
              <a:gd name="connsiteY38-9582" fmla="*/ 157 h 758"/>
              <a:gd name="connsiteX39-9583" fmla="*/ 232 w 280"/>
              <a:gd name="connsiteY39-9584" fmla="*/ 173 h 758"/>
              <a:gd name="connsiteX40-9585" fmla="*/ 232 w 280"/>
              <a:gd name="connsiteY40-9586" fmla="*/ 188 h 758"/>
              <a:gd name="connsiteX41-9587" fmla="*/ 232 w 280"/>
              <a:gd name="connsiteY41-9588" fmla="*/ 204 h 758"/>
              <a:gd name="connsiteX42-9589" fmla="*/ 232 w 280"/>
              <a:gd name="connsiteY42-9590" fmla="*/ 225 h 758"/>
              <a:gd name="connsiteX43-9591" fmla="*/ 232 w 280"/>
              <a:gd name="connsiteY43-9592" fmla="*/ 240 h 758"/>
              <a:gd name="connsiteX44-9593" fmla="*/ 232 w 280"/>
              <a:gd name="connsiteY44-9594" fmla="*/ 261 h 758"/>
              <a:gd name="connsiteX45-9595" fmla="*/ 232 w 280"/>
              <a:gd name="connsiteY45-9596" fmla="*/ 303 h 758"/>
              <a:gd name="connsiteX46-9597" fmla="*/ 232 w 280"/>
              <a:gd name="connsiteY46-9598" fmla="*/ 324 h 758"/>
              <a:gd name="connsiteX47-9599" fmla="*/ 232 w 280"/>
              <a:gd name="connsiteY47-9600" fmla="*/ 350 h 758"/>
              <a:gd name="connsiteX48-9601" fmla="*/ 232 w 280"/>
              <a:gd name="connsiteY48-9602" fmla="*/ 376 h 758"/>
              <a:gd name="connsiteX49-9603" fmla="*/ 232 w 280"/>
              <a:gd name="connsiteY49-9604" fmla="*/ 402 h 758"/>
              <a:gd name="connsiteX50-9605" fmla="*/ 232 w 280"/>
              <a:gd name="connsiteY50-9606" fmla="*/ 429 h 758"/>
              <a:gd name="connsiteX51-9607" fmla="*/ 232 w 280"/>
              <a:gd name="connsiteY51-9608" fmla="*/ 460 h 758"/>
              <a:gd name="connsiteX52-9609" fmla="*/ 232 w 280"/>
              <a:gd name="connsiteY52-9610" fmla="*/ 491 h 758"/>
              <a:gd name="connsiteX53-9611" fmla="*/ 232 w 280"/>
              <a:gd name="connsiteY53-9612" fmla="*/ 523 h 758"/>
              <a:gd name="connsiteX54-9613" fmla="*/ 232 w 280"/>
              <a:gd name="connsiteY54-9614" fmla="*/ 554 h 758"/>
              <a:gd name="connsiteX55-9615" fmla="*/ 232 w 280"/>
              <a:gd name="connsiteY55-9616" fmla="*/ 580 h 758"/>
              <a:gd name="connsiteX56-9617" fmla="*/ 227 w 280"/>
              <a:gd name="connsiteY56-9618" fmla="*/ 606 h 758"/>
              <a:gd name="connsiteX57-9619" fmla="*/ 227 w 280"/>
              <a:gd name="connsiteY57-9620" fmla="*/ 632 h 758"/>
              <a:gd name="connsiteX58-9621" fmla="*/ 222 w 280"/>
              <a:gd name="connsiteY58-9622" fmla="*/ 653 h 758"/>
              <a:gd name="connsiteX59-9623" fmla="*/ 216 w 280"/>
              <a:gd name="connsiteY59-9624" fmla="*/ 669 h 758"/>
              <a:gd name="connsiteX60-9625" fmla="*/ 211 w 280"/>
              <a:gd name="connsiteY60-9626" fmla="*/ 690 h 758"/>
              <a:gd name="connsiteX61-9627" fmla="*/ 206 w 280"/>
              <a:gd name="connsiteY61-9628" fmla="*/ 700 h 758"/>
              <a:gd name="connsiteX62-9629" fmla="*/ 195 w 280"/>
              <a:gd name="connsiteY62-9630" fmla="*/ 716 h 758"/>
              <a:gd name="connsiteX63-9631" fmla="*/ 185 w 280"/>
              <a:gd name="connsiteY63-9632" fmla="*/ 726 h 758"/>
              <a:gd name="connsiteX64-9633" fmla="*/ 179 w 280"/>
              <a:gd name="connsiteY64-9634" fmla="*/ 737 h 758"/>
              <a:gd name="connsiteX65-9635" fmla="*/ 169 w 280"/>
              <a:gd name="connsiteY65-9636" fmla="*/ 742 h 758"/>
              <a:gd name="connsiteX66-9637" fmla="*/ 164 w 280"/>
              <a:gd name="connsiteY66-9638" fmla="*/ 747 h 758"/>
              <a:gd name="connsiteX67-9639" fmla="*/ 153 w 280"/>
              <a:gd name="connsiteY67-9640" fmla="*/ 752 h 758"/>
              <a:gd name="connsiteX68-9641" fmla="*/ 148 w 280"/>
              <a:gd name="connsiteY68-9642" fmla="*/ 752 h 758"/>
              <a:gd name="connsiteX69-9643" fmla="*/ 142 w 280"/>
              <a:gd name="connsiteY69-9644" fmla="*/ 758 h 758"/>
              <a:gd name="connsiteX70-9645" fmla="*/ 132 w 280"/>
              <a:gd name="connsiteY70-9646" fmla="*/ 752 h 758"/>
              <a:gd name="connsiteX71-9647" fmla="*/ 127 w 280"/>
              <a:gd name="connsiteY71-9648" fmla="*/ 752 h 758"/>
              <a:gd name="connsiteX72-9649" fmla="*/ 127 w 280"/>
              <a:gd name="connsiteY72-9650" fmla="*/ 747 h 758"/>
              <a:gd name="connsiteX73-9651" fmla="*/ 121 w 280"/>
              <a:gd name="connsiteY73-9652" fmla="*/ 742 h 758"/>
              <a:gd name="connsiteX74-9653" fmla="*/ 121 w 280"/>
              <a:gd name="connsiteY74-9654" fmla="*/ 737 h 758"/>
              <a:gd name="connsiteX75-9655" fmla="*/ 121 w 280"/>
              <a:gd name="connsiteY75-9656" fmla="*/ 731 h 758"/>
              <a:gd name="connsiteX76-9657" fmla="*/ 121 w 280"/>
              <a:gd name="connsiteY76-9658" fmla="*/ 721 h 758"/>
              <a:gd name="connsiteX77-9659" fmla="*/ 121 w 280"/>
              <a:gd name="connsiteY77-9660" fmla="*/ 711 h 758"/>
              <a:gd name="connsiteX78-9661" fmla="*/ 121 w 280"/>
              <a:gd name="connsiteY78-9662" fmla="*/ 705 h 758"/>
              <a:gd name="connsiteX79-9663" fmla="*/ 121 w 280"/>
              <a:gd name="connsiteY79-9664" fmla="*/ 700 h 758"/>
              <a:gd name="connsiteX80-9665" fmla="*/ 121 w 280"/>
              <a:gd name="connsiteY80-9666" fmla="*/ 695 h 758"/>
              <a:gd name="connsiteX81-9667" fmla="*/ 116 w 280"/>
              <a:gd name="connsiteY81-9668" fmla="*/ 690 h 758"/>
              <a:gd name="connsiteX82-9669" fmla="*/ 111 w 280"/>
              <a:gd name="connsiteY82-9670" fmla="*/ 674 h 758"/>
              <a:gd name="connsiteX83-9671" fmla="*/ 100 w 280"/>
              <a:gd name="connsiteY83-9672" fmla="*/ 658 h 758"/>
              <a:gd name="connsiteX84-9673" fmla="*/ 84 w 280"/>
              <a:gd name="connsiteY84-9674" fmla="*/ 643 h 758"/>
              <a:gd name="connsiteX85-9675" fmla="*/ 68 w 280"/>
              <a:gd name="connsiteY85-9676" fmla="*/ 627 h 758"/>
              <a:gd name="connsiteX86-9677" fmla="*/ 47 w 280"/>
              <a:gd name="connsiteY86-9678" fmla="*/ 611 h 758"/>
              <a:gd name="connsiteX87-9679" fmla="*/ 21 w 280"/>
              <a:gd name="connsiteY87-9680" fmla="*/ 590 h 758"/>
              <a:gd name="connsiteX88-9681" fmla="*/ 42 w 280"/>
              <a:gd name="connsiteY88-9682" fmla="*/ 590 h 758"/>
              <a:gd name="connsiteX89-9683" fmla="*/ 63 w 280"/>
              <a:gd name="connsiteY89-9684" fmla="*/ 596 h 758"/>
              <a:gd name="connsiteX90-9685" fmla="*/ 79 w 280"/>
              <a:gd name="connsiteY90-9686" fmla="*/ 596 h 758"/>
              <a:gd name="connsiteX91-9687" fmla="*/ 95 w 280"/>
              <a:gd name="connsiteY91-9688" fmla="*/ 596 h 758"/>
              <a:gd name="connsiteX92-9689" fmla="*/ 105 w 280"/>
              <a:gd name="connsiteY92-9690" fmla="*/ 590 h 758"/>
              <a:gd name="connsiteX93-9691" fmla="*/ 111 w 280"/>
              <a:gd name="connsiteY93-9692" fmla="*/ 590 h 758"/>
              <a:gd name="connsiteX94-9693" fmla="*/ 116 w 280"/>
              <a:gd name="connsiteY94-9694" fmla="*/ 590 h 758"/>
              <a:gd name="connsiteX95-9695" fmla="*/ 121 w 280"/>
              <a:gd name="connsiteY95-9696" fmla="*/ 585 h 758"/>
              <a:gd name="connsiteX96-9697" fmla="*/ 127 w 280"/>
              <a:gd name="connsiteY96-9698" fmla="*/ 580 h 758"/>
              <a:gd name="connsiteX97-9699" fmla="*/ 127 w 280"/>
              <a:gd name="connsiteY97-9700" fmla="*/ 575 h 758"/>
              <a:gd name="connsiteX98-9701" fmla="*/ 127 w 280"/>
              <a:gd name="connsiteY98-9702" fmla="*/ 564 h 758"/>
              <a:gd name="connsiteX99-9703" fmla="*/ 127 w 280"/>
              <a:gd name="connsiteY99-9704" fmla="*/ 549 h 758"/>
              <a:gd name="connsiteX100-9705" fmla="*/ 132 w 280"/>
              <a:gd name="connsiteY100-9706" fmla="*/ 533 h 758"/>
              <a:gd name="connsiteX101-9707" fmla="*/ 132 w 280"/>
              <a:gd name="connsiteY101-9708" fmla="*/ 512 h 758"/>
              <a:gd name="connsiteX102-9709" fmla="*/ 132 w 280"/>
              <a:gd name="connsiteY102-9710" fmla="*/ 486 h 758"/>
              <a:gd name="connsiteX103-9711" fmla="*/ 137 w 280"/>
              <a:gd name="connsiteY103-9712" fmla="*/ 460 h 758"/>
              <a:gd name="connsiteX104-9713" fmla="*/ 137 w 280"/>
              <a:gd name="connsiteY104-9714" fmla="*/ 434 h 758"/>
              <a:gd name="connsiteX105-9715" fmla="*/ 137 w 280"/>
              <a:gd name="connsiteY105-9716" fmla="*/ 408 h 758"/>
              <a:gd name="connsiteX106-9717" fmla="*/ 137 w 280"/>
              <a:gd name="connsiteY106-9718" fmla="*/ 382 h 758"/>
              <a:gd name="connsiteX107-9719" fmla="*/ 142 w 280"/>
              <a:gd name="connsiteY107-9720" fmla="*/ 355 h 758"/>
              <a:gd name="connsiteX108-9721" fmla="*/ 142 w 280"/>
              <a:gd name="connsiteY108-9722" fmla="*/ 334 h 758"/>
              <a:gd name="connsiteX109-9723" fmla="*/ 142 w 280"/>
              <a:gd name="connsiteY109-9724" fmla="*/ 314 h 758"/>
              <a:gd name="connsiteX110-9725" fmla="*/ 142 w 280"/>
              <a:gd name="connsiteY110-9726" fmla="*/ 293 h 758"/>
              <a:gd name="connsiteX111-9727" fmla="*/ 142 w 280"/>
              <a:gd name="connsiteY111-9728" fmla="*/ 277 h 758"/>
              <a:gd name="connsiteX112-9729" fmla="*/ 142 w 280"/>
              <a:gd name="connsiteY112-9730" fmla="*/ 246 h 758"/>
              <a:gd name="connsiteX113-9731" fmla="*/ 142 w 280"/>
              <a:gd name="connsiteY113-9732" fmla="*/ 214 h 758"/>
              <a:gd name="connsiteX114-9733" fmla="*/ 137 w 280"/>
              <a:gd name="connsiteY114-9734" fmla="*/ 183 h 758"/>
              <a:gd name="connsiteX115-9735" fmla="*/ 137 w 280"/>
              <a:gd name="connsiteY115-9736" fmla="*/ 157 h 758"/>
              <a:gd name="connsiteX116-9737" fmla="*/ 132 w 280"/>
              <a:gd name="connsiteY116-9738" fmla="*/ 146 h 758"/>
              <a:gd name="connsiteX117-9739" fmla="*/ 132 w 280"/>
              <a:gd name="connsiteY117-9740" fmla="*/ 136 h 758"/>
              <a:gd name="connsiteX118-9741" fmla="*/ 127 w 280"/>
              <a:gd name="connsiteY118-9742" fmla="*/ 126 h 758"/>
              <a:gd name="connsiteX119-9743" fmla="*/ 127 w 280"/>
              <a:gd name="connsiteY119-9744" fmla="*/ 115 h 758"/>
              <a:gd name="connsiteX120-9745" fmla="*/ 121 w 280"/>
              <a:gd name="connsiteY120-9746" fmla="*/ 110 h 758"/>
              <a:gd name="connsiteX121-9747" fmla="*/ 121 w 280"/>
              <a:gd name="connsiteY121-9748" fmla="*/ 105 h 758"/>
              <a:gd name="connsiteX122-9749" fmla="*/ 116 w 280"/>
              <a:gd name="connsiteY122-9750" fmla="*/ 94 h 758"/>
              <a:gd name="connsiteX123-9751" fmla="*/ 111 w 280"/>
              <a:gd name="connsiteY123-9752" fmla="*/ 89 h 758"/>
              <a:gd name="connsiteX124-9753" fmla="*/ 105 w 280"/>
              <a:gd name="connsiteY124-9754" fmla="*/ 84 h 758"/>
              <a:gd name="connsiteX125-9755" fmla="*/ 100 w 280"/>
              <a:gd name="connsiteY125-9756" fmla="*/ 84 h 758"/>
              <a:gd name="connsiteX126-9757" fmla="*/ 95 w 280"/>
              <a:gd name="connsiteY126-9758" fmla="*/ 79 h 758"/>
              <a:gd name="connsiteX127-9759" fmla="*/ 84 w 280"/>
              <a:gd name="connsiteY127-9760" fmla="*/ 79 h 758"/>
              <a:gd name="connsiteX128-9761" fmla="*/ 74 w 280"/>
              <a:gd name="connsiteY128-9762" fmla="*/ 79 h 758"/>
              <a:gd name="connsiteX129-9763" fmla="*/ 63 w 280"/>
              <a:gd name="connsiteY129-9764" fmla="*/ 73 h 758"/>
              <a:gd name="connsiteX130-9765" fmla="*/ 47 w 280"/>
              <a:gd name="connsiteY130-9766" fmla="*/ 73 h 758"/>
              <a:gd name="connsiteX131-9767" fmla="*/ 47 w 280"/>
              <a:gd name="connsiteY131-9768" fmla="*/ 73 h 758"/>
              <a:gd name="connsiteX0-9769" fmla="*/ 26 w 259"/>
              <a:gd name="connsiteY0-9770" fmla="*/ 73 h 758"/>
              <a:gd name="connsiteX1-9771" fmla="*/ 26 w 259"/>
              <a:gd name="connsiteY1-9772" fmla="*/ 26 h 758"/>
              <a:gd name="connsiteX2-9773" fmla="*/ 42 w 259"/>
              <a:gd name="connsiteY2-9774" fmla="*/ 21 h 758"/>
              <a:gd name="connsiteX3-9775" fmla="*/ 53 w 259"/>
              <a:gd name="connsiteY3-9776" fmla="*/ 16 h 758"/>
              <a:gd name="connsiteX4-9777" fmla="*/ 63 w 259"/>
              <a:gd name="connsiteY4-9778" fmla="*/ 16 h 758"/>
              <a:gd name="connsiteX5-9779" fmla="*/ 69 w 259"/>
              <a:gd name="connsiteY5-9780" fmla="*/ 11 h 758"/>
              <a:gd name="connsiteX6-9781" fmla="*/ 79 w 259"/>
              <a:gd name="connsiteY6-9782" fmla="*/ 5 h 758"/>
              <a:gd name="connsiteX7-9783" fmla="*/ 95 w 259"/>
              <a:gd name="connsiteY7-9784" fmla="*/ 0 h 758"/>
              <a:gd name="connsiteX8-9785" fmla="*/ 106 w 259"/>
              <a:gd name="connsiteY8-9786" fmla="*/ 0 h 758"/>
              <a:gd name="connsiteX9-9787" fmla="*/ 121 w 259"/>
              <a:gd name="connsiteY9-9788" fmla="*/ 0 h 758"/>
              <a:gd name="connsiteX10-9789" fmla="*/ 137 w 259"/>
              <a:gd name="connsiteY10-9790" fmla="*/ 5 h 758"/>
              <a:gd name="connsiteX11-9791" fmla="*/ 153 w 259"/>
              <a:gd name="connsiteY11-9792" fmla="*/ 11 h 758"/>
              <a:gd name="connsiteX12-9793" fmla="*/ 164 w 259"/>
              <a:gd name="connsiteY12-9794" fmla="*/ 16 h 758"/>
              <a:gd name="connsiteX13-9795" fmla="*/ 174 w 259"/>
              <a:gd name="connsiteY13-9796" fmla="*/ 21 h 758"/>
              <a:gd name="connsiteX14-9797" fmla="*/ 190 w 259"/>
              <a:gd name="connsiteY14-9798" fmla="*/ 26 h 758"/>
              <a:gd name="connsiteX15-9799" fmla="*/ 201 w 259"/>
              <a:gd name="connsiteY15-9800" fmla="*/ 37 h 758"/>
              <a:gd name="connsiteX16-9801" fmla="*/ 216 w 259"/>
              <a:gd name="connsiteY16-9802" fmla="*/ 42 h 758"/>
              <a:gd name="connsiteX17-9803" fmla="*/ 227 w 259"/>
              <a:gd name="connsiteY17-9804" fmla="*/ 47 h 758"/>
              <a:gd name="connsiteX18-9805" fmla="*/ 238 w 259"/>
              <a:gd name="connsiteY18-9806" fmla="*/ 52 h 758"/>
              <a:gd name="connsiteX19-9807" fmla="*/ 243 w 259"/>
              <a:gd name="connsiteY19-9808" fmla="*/ 58 h 758"/>
              <a:gd name="connsiteX20-9809" fmla="*/ 248 w 259"/>
              <a:gd name="connsiteY20-9810" fmla="*/ 63 h 758"/>
              <a:gd name="connsiteX21-9811" fmla="*/ 253 w 259"/>
              <a:gd name="connsiteY21-9812" fmla="*/ 68 h 758"/>
              <a:gd name="connsiteX22-9813" fmla="*/ 259 w 259"/>
              <a:gd name="connsiteY22-9814" fmla="*/ 68 h 758"/>
              <a:gd name="connsiteX23-9815" fmla="*/ 259 w 259"/>
              <a:gd name="connsiteY23-9816" fmla="*/ 73 h 758"/>
              <a:gd name="connsiteX24-9817" fmla="*/ 253 w 259"/>
              <a:gd name="connsiteY24-9818" fmla="*/ 73 h 758"/>
              <a:gd name="connsiteX25-9819" fmla="*/ 253 w 259"/>
              <a:gd name="connsiteY25-9820" fmla="*/ 79 h 758"/>
              <a:gd name="connsiteX26-9821" fmla="*/ 248 w 259"/>
              <a:gd name="connsiteY26-9822" fmla="*/ 84 h 758"/>
              <a:gd name="connsiteX27-9823" fmla="*/ 243 w 259"/>
              <a:gd name="connsiteY27-9824" fmla="*/ 84 h 758"/>
              <a:gd name="connsiteX28-9825" fmla="*/ 238 w 259"/>
              <a:gd name="connsiteY28-9826" fmla="*/ 89 h 758"/>
              <a:gd name="connsiteX29-9827" fmla="*/ 232 w 259"/>
              <a:gd name="connsiteY29-9828" fmla="*/ 94 h 758"/>
              <a:gd name="connsiteX30-9829" fmla="*/ 227 w 259"/>
              <a:gd name="connsiteY30-9830" fmla="*/ 94 h 758"/>
              <a:gd name="connsiteX31-9831" fmla="*/ 222 w 259"/>
              <a:gd name="connsiteY31-9832" fmla="*/ 99 h 758"/>
              <a:gd name="connsiteX32-9833" fmla="*/ 216 w 259"/>
              <a:gd name="connsiteY32-9834" fmla="*/ 105 h 758"/>
              <a:gd name="connsiteX33-9835" fmla="*/ 211 w 259"/>
              <a:gd name="connsiteY33-9836" fmla="*/ 115 h 758"/>
              <a:gd name="connsiteX34-9837" fmla="*/ 211 w 259"/>
              <a:gd name="connsiteY34-9838" fmla="*/ 126 h 758"/>
              <a:gd name="connsiteX35-9839" fmla="*/ 211 w 259"/>
              <a:gd name="connsiteY35-9840" fmla="*/ 131 h 758"/>
              <a:gd name="connsiteX36-9841" fmla="*/ 211 w 259"/>
              <a:gd name="connsiteY36-9842" fmla="*/ 146 h 758"/>
              <a:gd name="connsiteX37-9843" fmla="*/ 211 w 259"/>
              <a:gd name="connsiteY37-9844" fmla="*/ 157 h 758"/>
              <a:gd name="connsiteX38-9845" fmla="*/ 211 w 259"/>
              <a:gd name="connsiteY38-9846" fmla="*/ 173 h 758"/>
              <a:gd name="connsiteX39-9847" fmla="*/ 211 w 259"/>
              <a:gd name="connsiteY39-9848" fmla="*/ 188 h 758"/>
              <a:gd name="connsiteX40-9849" fmla="*/ 211 w 259"/>
              <a:gd name="connsiteY40-9850" fmla="*/ 204 h 758"/>
              <a:gd name="connsiteX41-9851" fmla="*/ 211 w 259"/>
              <a:gd name="connsiteY41-9852" fmla="*/ 225 h 758"/>
              <a:gd name="connsiteX42-9853" fmla="*/ 211 w 259"/>
              <a:gd name="connsiteY42-9854" fmla="*/ 240 h 758"/>
              <a:gd name="connsiteX43-9855" fmla="*/ 211 w 259"/>
              <a:gd name="connsiteY43-9856" fmla="*/ 261 h 758"/>
              <a:gd name="connsiteX44-9857" fmla="*/ 211 w 259"/>
              <a:gd name="connsiteY44-9858" fmla="*/ 303 h 758"/>
              <a:gd name="connsiteX45-9859" fmla="*/ 211 w 259"/>
              <a:gd name="connsiteY45-9860" fmla="*/ 324 h 758"/>
              <a:gd name="connsiteX46-9861" fmla="*/ 211 w 259"/>
              <a:gd name="connsiteY46-9862" fmla="*/ 350 h 758"/>
              <a:gd name="connsiteX47-9863" fmla="*/ 211 w 259"/>
              <a:gd name="connsiteY47-9864" fmla="*/ 376 h 758"/>
              <a:gd name="connsiteX48-9865" fmla="*/ 211 w 259"/>
              <a:gd name="connsiteY48-9866" fmla="*/ 402 h 758"/>
              <a:gd name="connsiteX49-9867" fmla="*/ 211 w 259"/>
              <a:gd name="connsiteY49-9868" fmla="*/ 429 h 758"/>
              <a:gd name="connsiteX50-9869" fmla="*/ 211 w 259"/>
              <a:gd name="connsiteY50-9870" fmla="*/ 460 h 758"/>
              <a:gd name="connsiteX51-9871" fmla="*/ 211 w 259"/>
              <a:gd name="connsiteY51-9872" fmla="*/ 491 h 758"/>
              <a:gd name="connsiteX52-9873" fmla="*/ 211 w 259"/>
              <a:gd name="connsiteY52-9874" fmla="*/ 523 h 758"/>
              <a:gd name="connsiteX53-9875" fmla="*/ 211 w 259"/>
              <a:gd name="connsiteY53-9876" fmla="*/ 554 h 758"/>
              <a:gd name="connsiteX54-9877" fmla="*/ 211 w 259"/>
              <a:gd name="connsiteY54-9878" fmla="*/ 580 h 758"/>
              <a:gd name="connsiteX55-9879" fmla="*/ 206 w 259"/>
              <a:gd name="connsiteY55-9880" fmla="*/ 606 h 758"/>
              <a:gd name="connsiteX56-9881" fmla="*/ 206 w 259"/>
              <a:gd name="connsiteY56-9882" fmla="*/ 632 h 758"/>
              <a:gd name="connsiteX57-9883" fmla="*/ 201 w 259"/>
              <a:gd name="connsiteY57-9884" fmla="*/ 653 h 758"/>
              <a:gd name="connsiteX58-9885" fmla="*/ 195 w 259"/>
              <a:gd name="connsiteY58-9886" fmla="*/ 669 h 758"/>
              <a:gd name="connsiteX59-9887" fmla="*/ 190 w 259"/>
              <a:gd name="connsiteY59-9888" fmla="*/ 690 h 758"/>
              <a:gd name="connsiteX60-9889" fmla="*/ 185 w 259"/>
              <a:gd name="connsiteY60-9890" fmla="*/ 700 h 758"/>
              <a:gd name="connsiteX61-9891" fmla="*/ 174 w 259"/>
              <a:gd name="connsiteY61-9892" fmla="*/ 716 h 758"/>
              <a:gd name="connsiteX62-9893" fmla="*/ 164 w 259"/>
              <a:gd name="connsiteY62-9894" fmla="*/ 726 h 758"/>
              <a:gd name="connsiteX63-9895" fmla="*/ 158 w 259"/>
              <a:gd name="connsiteY63-9896" fmla="*/ 737 h 758"/>
              <a:gd name="connsiteX64-9897" fmla="*/ 148 w 259"/>
              <a:gd name="connsiteY64-9898" fmla="*/ 742 h 758"/>
              <a:gd name="connsiteX65-9899" fmla="*/ 143 w 259"/>
              <a:gd name="connsiteY65-9900" fmla="*/ 747 h 758"/>
              <a:gd name="connsiteX66-9901" fmla="*/ 132 w 259"/>
              <a:gd name="connsiteY66-9902" fmla="*/ 752 h 758"/>
              <a:gd name="connsiteX67-9903" fmla="*/ 127 w 259"/>
              <a:gd name="connsiteY67-9904" fmla="*/ 752 h 758"/>
              <a:gd name="connsiteX68-9905" fmla="*/ 121 w 259"/>
              <a:gd name="connsiteY68-9906" fmla="*/ 758 h 758"/>
              <a:gd name="connsiteX69-9907" fmla="*/ 111 w 259"/>
              <a:gd name="connsiteY69-9908" fmla="*/ 752 h 758"/>
              <a:gd name="connsiteX70-9909" fmla="*/ 106 w 259"/>
              <a:gd name="connsiteY70-9910" fmla="*/ 752 h 758"/>
              <a:gd name="connsiteX71-9911" fmla="*/ 106 w 259"/>
              <a:gd name="connsiteY71-9912" fmla="*/ 747 h 758"/>
              <a:gd name="connsiteX72-9913" fmla="*/ 100 w 259"/>
              <a:gd name="connsiteY72-9914" fmla="*/ 742 h 758"/>
              <a:gd name="connsiteX73-9915" fmla="*/ 100 w 259"/>
              <a:gd name="connsiteY73-9916" fmla="*/ 737 h 758"/>
              <a:gd name="connsiteX74-9917" fmla="*/ 100 w 259"/>
              <a:gd name="connsiteY74-9918" fmla="*/ 731 h 758"/>
              <a:gd name="connsiteX75-9919" fmla="*/ 100 w 259"/>
              <a:gd name="connsiteY75-9920" fmla="*/ 721 h 758"/>
              <a:gd name="connsiteX76-9921" fmla="*/ 100 w 259"/>
              <a:gd name="connsiteY76-9922" fmla="*/ 711 h 758"/>
              <a:gd name="connsiteX77-9923" fmla="*/ 100 w 259"/>
              <a:gd name="connsiteY77-9924" fmla="*/ 705 h 758"/>
              <a:gd name="connsiteX78-9925" fmla="*/ 100 w 259"/>
              <a:gd name="connsiteY78-9926" fmla="*/ 700 h 758"/>
              <a:gd name="connsiteX79-9927" fmla="*/ 100 w 259"/>
              <a:gd name="connsiteY79-9928" fmla="*/ 695 h 758"/>
              <a:gd name="connsiteX80-9929" fmla="*/ 95 w 259"/>
              <a:gd name="connsiteY80-9930" fmla="*/ 690 h 758"/>
              <a:gd name="connsiteX81-9931" fmla="*/ 90 w 259"/>
              <a:gd name="connsiteY81-9932" fmla="*/ 674 h 758"/>
              <a:gd name="connsiteX82-9933" fmla="*/ 79 w 259"/>
              <a:gd name="connsiteY82-9934" fmla="*/ 658 h 758"/>
              <a:gd name="connsiteX83-9935" fmla="*/ 63 w 259"/>
              <a:gd name="connsiteY83-9936" fmla="*/ 643 h 758"/>
              <a:gd name="connsiteX84-9937" fmla="*/ 47 w 259"/>
              <a:gd name="connsiteY84-9938" fmla="*/ 627 h 758"/>
              <a:gd name="connsiteX85-9939" fmla="*/ 26 w 259"/>
              <a:gd name="connsiteY85-9940" fmla="*/ 611 h 758"/>
              <a:gd name="connsiteX86-9941" fmla="*/ 0 w 259"/>
              <a:gd name="connsiteY86-9942" fmla="*/ 590 h 758"/>
              <a:gd name="connsiteX87-9943" fmla="*/ 21 w 259"/>
              <a:gd name="connsiteY87-9944" fmla="*/ 590 h 758"/>
              <a:gd name="connsiteX88-9945" fmla="*/ 42 w 259"/>
              <a:gd name="connsiteY88-9946" fmla="*/ 596 h 758"/>
              <a:gd name="connsiteX89-9947" fmla="*/ 58 w 259"/>
              <a:gd name="connsiteY89-9948" fmla="*/ 596 h 758"/>
              <a:gd name="connsiteX90-9949" fmla="*/ 74 w 259"/>
              <a:gd name="connsiteY90-9950" fmla="*/ 596 h 758"/>
              <a:gd name="connsiteX91-9951" fmla="*/ 84 w 259"/>
              <a:gd name="connsiteY91-9952" fmla="*/ 590 h 758"/>
              <a:gd name="connsiteX92-9953" fmla="*/ 90 w 259"/>
              <a:gd name="connsiteY92-9954" fmla="*/ 590 h 758"/>
              <a:gd name="connsiteX93-9955" fmla="*/ 95 w 259"/>
              <a:gd name="connsiteY93-9956" fmla="*/ 590 h 758"/>
              <a:gd name="connsiteX94-9957" fmla="*/ 100 w 259"/>
              <a:gd name="connsiteY94-9958" fmla="*/ 585 h 758"/>
              <a:gd name="connsiteX95-9959" fmla="*/ 106 w 259"/>
              <a:gd name="connsiteY95-9960" fmla="*/ 580 h 758"/>
              <a:gd name="connsiteX96-9961" fmla="*/ 106 w 259"/>
              <a:gd name="connsiteY96-9962" fmla="*/ 575 h 758"/>
              <a:gd name="connsiteX97-9963" fmla="*/ 106 w 259"/>
              <a:gd name="connsiteY97-9964" fmla="*/ 564 h 758"/>
              <a:gd name="connsiteX98-9965" fmla="*/ 106 w 259"/>
              <a:gd name="connsiteY98-9966" fmla="*/ 549 h 758"/>
              <a:gd name="connsiteX99-9967" fmla="*/ 111 w 259"/>
              <a:gd name="connsiteY99-9968" fmla="*/ 533 h 758"/>
              <a:gd name="connsiteX100-9969" fmla="*/ 111 w 259"/>
              <a:gd name="connsiteY100-9970" fmla="*/ 512 h 758"/>
              <a:gd name="connsiteX101-9971" fmla="*/ 111 w 259"/>
              <a:gd name="connsiteY101-9972" fmla="*/ 486 h 758"/>
              <a:gd name="connsiteX102-9973" fmla="*/ 116 w 259"/>
              <a:gd name="connsiteY102-9974" fmla="*/ 460 h 758"/>
              <a:gd name="connsiteX103-9975" fmla="*/ 116 w 259"/>
              <a:gd name="connsiteY103-9976" fmla="*/ 434 h 758"/>
              <a:gd name="connsiteX104-9977" fmla="*/ 116 w 259"/>
              <a:gd name="connsiteY104-9978" fmla="*/ 408 h 758"/>
              <a:gd name="connsiteX105-9979" fmla="*/ 116 w 259"/>
              <a:gd name="connsiteY105-9980" fmla="*/ 382 h 758"/>
              <a:gd name="connsiteX106-9981" fmla="*/ 121 w 259"/>
              <a:gd name="connsiteY106-9982" fmla="*/ 355 h 758"/>
              <a:gd name="connsiteX107-9983" fmla="*/ 121 w 259"/>
              <a:gd name="connsiteY107-9984" fmla="*/ 334 h 758"/>
              <a:gd name="connsiteX108-9985" fmla="*/ 121 w 259"/>
              <a:gd name="connsiteY108-9986" fmla="*/ 314 h 758"/>
              <a:gd name="connsiteX109-9987" fmla="*/ 121 w 259"/>
              <a:gd name="connsiteY109-9988" fmla="*/ 293 h 758"/>
              <a:gd name="connsiteX110-9989" fmla="*/ 121 w 259"/>
              <a:gd name="connsiteY110-9990" fmla="*/ 277 h 758"/>
              <a:gd name="connsiteX111-9991" fmla="*/ 121 w 259"/>
              <a:gd name="connsiteY111-9992" fmla="*/ 246 h 758"/>
              <a:gd name="connsiteX112-9993" fmla="*/ 121 w 259"/>
              <a:gd name="connsiteY112-9994" fmla="*/ 214 h 758"/>
              <a:gd name="connsiteX113-9995" fmla="*/ 116 w 259"/>
              <a:gd name="connsiteY113-9996" fmla="*/ 183 h 758"/>
              <a:gd name="connsiteX114-9997" fmla="*/ 116 w 259"/>
              <a:gd name="connsiteY114-9998" fmla="*/ 157 h 758"/>
              <a:gd name="connsiteX115-9999" fmla="*/ 111 w 259"/>
              <a:gd name="connsiteY115-10000" fmla="*/ 146 h 758"/>
              <a:gd name="connsiteX116-10001" fmla="*/ 111 w 259"/>
              <a:gd name="connsiteY116-10002" fmla="*/ 136 h 758"/>
              <a:gd name="connsiteX117-10003" fmla="*/ 106 w 259"/>
              <a:gd name="connsiteY117-10004" fmla="*/ 126 h 758"/>
              <a:gd name="connsiteX118-10005" fmla="*/ 106 w 259"/>
              <a:gd name="connsiteY118-10006" fmla="*/ 115 h 758"/>
              <a:gd name="connsiteX119-10007" fmla="*/ 100 w 259"/>
              <a:gd name="connsiteY119-10008" fmla="*/ 110 h 758"/>
              <a:gd name="connsiteX120-10009" fmla="*/ 100 w 259"/>
              <a:gd name="connsiteY120-10010" fmla="*/ 105 h 758"/>
              <a:gd name="connsiteX121-10011" fmla="*/ 95 w 259"/>
              <a:gd name="connsiteY121-10012" fmla="*/ 94 h 758"/>
              <a:gd name="connsiteX122-10013" fmla="*/ 90 w 259"/>
              <a:gd name="connsiteY122-10014" fmla="*/ 89 h 758"/>
              <a:gd name="connsiteX123-10015" fmla="*/ 84 w 259"/>
              <a:gd name="connsiteY123-10016" fmla="*/ 84 h 758"/>
              <a:gd name="connsiteX124-10017" fmla="*/ 79 w 259"/>
              <a:gd name="connsiteY124-10018" fmla="*/ 84 h 758"/>
              <a:gd name="connsiteX125-10019" fmla="*/ 74 w 259"/>
              <a:gd name="connsiteY125-10020" fmla="*/ 79 h 758"/>
              <a:gd name="connsiteX126-10021" fmla="*/ 63 w 259"/>
              <a:gd name="connsiteY126-10022" fmla="*/ 79 h 758"/>
              <a:gd name="connsiteX127-10023" fmla="*/ 53 w 259"/>
              <a:gd name="connsiteY127-10024" fmla="*/ 79 h 758"/>
              <a:gd name="connsiteX128-10025" fmla="*/ 42 w 259"/>
              <a:gd name="connsiteY128-10026" fmla="*/ 73 h 758"/>
              <a:gd name="connsiteX129-10027" fmla="*/ 26 w 259"/>
              <a:gd name="connsiteY129-10028" fmla="*/ 73 h 758"/>
              <a:gd name="connsiteX130-10029" fmla="*/ 26 w 259"/>
              <a:gd name="connsiteY130-10030" fmla="*/ 73 h 758"/>
              <a:gd name="connsiteX0-10031" fmla="*/ 26 w 259"/>
              <a:gd name="connsiteY0-10032" fmla="*/ 73 h 758"/>
              <a:gd name="connsiteX1-10033" fmla="*/ 26 w 259"/>
              <a:gd name="connsiteY1-10034" fmla="*/ 26 h 758"/>
              <a:gd name="connsiteX2-10035" fmla="*/ 42 w 259"/>
              <a:gd name="connsiteY2-10036" fmla="*/ 21 h 758"/>
              <a:gd name="connsiteX3-10037" fmla="*/ 53 w 259"/>
              <a:gd name="connsiteY3-10038" fmla="*/ 16 h 758"/>
              <a:gd name="connsiteX4-10039" fmla="*/ 63 w 259"/>
              <a:gd name="connsiteY4-10040" fmla="*/ 16 h 758"/>
              <a:gd name="connsiteX5-10041" fmla="*/ 69 w 259"/>
              <a:gd name="connsiteY5-10042" fmla="*/ 11 h 758"/>
              <a:gd name="connsiteX6-10043" fmla="*/ 79 w 259"/>
              <a:gd name="connsiteY6-10044" fmla="*/ 5 h 758"/>
              <a:gd name="connsiteX7-10045" fmla="*/ 95 w 259"/>
              <a:gd name="connsiteY7-10046" fmla="*/ 0 h 758"/>
              <a:gd name="connsiteX8-10047" fmla="*/ 106 w 259"/>
              <a:gd name="connsiteY8-10048" fmla="*/ 0 h 758"/>
              <a:gd name="connsiteX9-10049" fmla="*/ 121 w 259"/>
              <a:gd name="connsiteY9-10050" fmla="*/ 0 h 758"/>
              <a:gd name="connsiteX10-10051" fmla="*/ 137 w 259"/>
              <a:gd name="connsiteY10-10052" fmla="*/ 5 h 758"/>
              <a:gd name="connsiteX11-10053" fmla="*/ 153 w 259"/>
              <a:gd name="connsiteY11-10054" fmla="*/ 11 h 758"/>
              <a:gd name="connsiteX12-10055" fmla="*/ 164 w 259"/>
              <a:gd name="connsiteY12-10056" fmla="*/ 16 h 758"/>
              <a:gd name="connsiteX13-10057" fmla="*/ 174 w 259"/>
              <a:gd name="connsiteY13-10058" fmla="*/ 21 h 758"/>
              <a:gd name="connsiteX14-10059" fmla="*/ 190 w 259"/>
              <a:gd name="connsiteY14-10060" fmla="*/ 26 h 758"/>
              <a:gd name="connsiteX15-10061" fmla="*/ 201 w 259"/>
              <a:gd name="connsiteY15-10062" fmla="*/ 37 h 758"/>
              <a:gd name="connsiteX16-10063" fmla="*/ 216 w 259"/>
              <a:gd name="connsiteY16-10064" fmla="*/ 42 h 758"/>
              <a:gd name="connsiteX17-10065" fmla="*/ 227 w 259"/>
              <a:gd name="connsiteY17-10066" fmla="*/ 47 h 758"/>
              <a:gd name="connsiteX18-10067" fmla="*/ 238 w 259"/>
              <a:gd name="connsiteY18-10068" fmla="*/ 52 h 758"/>
              <a:gd name="connsiteX19-10069" fmla="*/ 243 w 259"/>
              <a:gd name="connsiteY19-10070" fmla="*/ 58 h 758"/>
              <a:gd name="connsiteX20-10071" fmla="*/ 248 w 259"/>
              <a:gd name="connsiteY20-10072" fmla="*/ 63 h 758"/>
              <a:gd name="connsiteX21-10073" fmla="*/ 253 w 259"/>
              <a:gd name="connsiteY21-10074" fmla="*/ 68 h 758"/>
              <a:gd name="connsiteX22-10075" fmla="*/ 259 w 259"/>
              <a:gd name="connsiteY22-10076" fmla="*/ 68 h 758"/>
              <a:gd name="connsiteX23-10077" fmla="*/ 259 w 259"/>
              <a:gd name="connsiteY23-10078" fmla="*/ 73 h 758"/>
              <a:gd name="connsiteX24-10079" fmla="*/ 253 w 259"/>
              <a:gd name="connsiteY24-10080" fmla="*/ 73 h 758"/>
              <a:gd name="connsiteX25-10081" fmla="*/ 253 w 259"/>
              <a:gd name="connsiteY25-10082" fmla="*/ 79 h 758"/>
              <a:gd name="connsiteX26-10083" fmla="*/ 248 w 259"/>
              <a:gd name="connsiteY26-10084" fmla="*/ 84 h 758"/>
              <a:gd name="connsiteX27-10085" fmla="*/ 243 w 259"/>
              <a:gd name="connsiteY27-10086" fmla="*/ 84 h 758"/>
              <a:gd name="connsiteX28-10087" fmla="*/ 238 w 259"/>
              <a:gd name="connsiteY28-10088" fmla="*/ 89 h 758"/>
              <a:gd name="connsiteX29-10089" fmla="*/ 232 w 259"/>
              <a:gd name="connsiteY29-10090" fmla="*/ 94 h 758"/>
              <a:gd name="connsiteX30-10091" fmla="*/ 227 w 259"/>
              <a:gd name="connsiteY30-10092" fmla="*/ 94 h 758"/>
              <a:gd name="connsiteX31-10093" fmla="*/ 222 w 259"/>
              <a:gd name="connsiteY31-10094" fmla="*/ 99 h 758"/>
              <a:gd name="connsiteX32-10095" fmla="*/ 216 w 259"/>
              <a:gd name="connsiteY32-10096" fmla="*/ 105 h 758"/>
              <a:gd name="connsiteX33-10097" fmla="*/ 211 w 259"/>
              <a:gd name="connsiteY33-10098" fmla="*/ 115 h 758"/>
              <a:gd name="connsiteX34-10099" fmla="*/ 211 w 259"/>
              <a:gd name="connsiteY34-10100" fmla="*/ 126 h 758"/>
              <a:gd name="connsiteX35-10101" fmla="*/ 211 w 259"/>
              <a:gd name="connsiteY35-10102" fmla="*/ 131 h 758"/>
              <a:gd name="connsiteX36-10103" fmla="*/ 211 w 259"/>
              <a:gd name="connsiteY36-10104" fmla="*/ 146 h 758"/>
              <a:gd name="connsiteX37-10105" fmla="*/ 211 w 259"/>
              <a:gd name="connsiteY37-10106" fmla="*/ 157 h 758"/>
              <a:gd name="connsiteX38-10107" fmla="*/ 211 w 259"/>
              <a:gd name="connsiteY38-10108" fmla="*/ 173 h 758"/>
              <a:gd name="connsiteX39-10109" fmla="*/ 211 w 259"/>
              <a:gd name="connsiteY39-10110" fmla="*/ 188 h 758"/>
              <a:gd name="connsiteX40-10111" fmla="*/ 211 w 259"/>
              <a:gd name="connsiteY40-10112" fmla="*/ 204 h 758"/>
              <a:gd name="connsiteX41-10113" fmla="*/ 211 w 259"/>
              <a:gd name="connsiteY41-10114" fmla="*/ 225 h 758"/>
              <a:gd name="connsiteX42-10115" fmla="*/ 211 w 259"/>
              <a:gd name="connsiteY42-10116" fmla="*/ 240 h 758"/>
              <a:gd name="connsiteX43-10117" fmla="*/ 211 w 259"/>
              <a:gd name="connsiteY43-10118" fmla="*/ 261 h 758"/>
              <a:gd name="connsiteX44-10119" fmla="*/ 211 w 259"/>
              <a:gd name="connsiteY44-10120" fmla="*/ 303 h 758"/>
              <a:gd name="connsiteX45-10121" fmla="*/ 211 w 259"/>
              <a:gd name="connsiteY45-10122" fmla="*/ 324 h 758"/>
              <a:gd name="connsiteX46-10123" fmla="*/ 211 w 259"/>
              <a:gd name="connsiteY46-10124" fmla="*/ 350 h 758"/>
              <a:gd name="connsiteX47-10125" fmla="*/ 211 w 259"/>
              <a:gd name="connsiteY47-10126" fmla="*/ 376 h 758"/>
              <a:gd name="connsiteX48-10127" fmla="*/ 211 w 259"/>
              <a:gd name="connsiteY48-10128" fmla="*/ 402 h 758"/>
              <a:gd name="connsiteX49-10129" fmla="*/ 211 w 259"/>
              <a:gd name="connsiteY49-10130" fmla="*/ 429 h 758"/>
              <a:gd name="connsiteX50-10131" fmla="*/ 211 w 259"/>
              <a:gd name="connsiteY50-10132" fmla="*/ 460 h 758"/>
              <a:gd name="connsiteX51-10133" fmla="*/ 211 w 259"/>
              <a:gd name="connsiteY51-10134" fmla="*/ 491 h 758"/>
              <a:gd name="connsiteX52-10135" fmla="*/ 211 w 259"/>
              <a:gd name="connsiteY52-10136" fmla="*/ 523 h 758"/>
              <a:gd name="connsiteX53-10137" fmla="*/ 211 w 259"/>
              <a:gd name="connsiteY53-10138" fmla="*/ 554 h 758"/>
              <a:gd name="connsiteX54-10139" fmla="*/ 211 w 259"/>
              <a:gd name="connsiteY54-10140" fmla="*/ 580 h 758"/>
              <a:gd name="connsiteX55-10141" fmla="*/ 206 w 259"/>
              <a:gd name="connsiteY55-10142" fmla="*/ 606 h 758"/>
              <a:gd name="connsiteX56-10143" fmla="*/ 206 w 259"/>
              <a:gd name="connsiteY56-10144" fmla="*/ 632 h 758"/>
              <a:gd name="connsiteX57-10145" fmla="*/ 201 w 259"/>
              <a:gd name="connsiteY57-10146" fmla="*/ 653 h 758"/>
              <a:gd name="connsiteX58-10147" fmla="*/ 195 w 259"/>
              <a:gd name="connsiteY58-10148" fmla="*/ 669 h 758"/>
              <a:gd name="connsiteX59-10149" fmla="*/ 190 w 259"/>
              <a:gd name="connsiteY59-10150" fmla="*/ 690 h 758"/>
              <a:gd name="connsiteX60-10151" fmla="*/ 185 w 259"/>
              <a:gd name="connsiteY60-10152" fmla="*/ 700 h 758"/>
              <a:gd name="connsiteX61-10153" fmla="*/ 174 w 259"/>
              <a:gd name="connsiteY61-10154" fmla="*/ 716 h 758"/>
              <a:gd name="connsiteX62-10155" fmla="*/ 164 w 259"/>
              <a:gd name="connsiteY62-10156" fmla="*/ 726 h 758"/>
              <a:gd name="connsiteX63-10157" fmla="*/ 158 w 259"/>
              <a:gd name="connsiteY63-10158" fmla="*/ 737 h 758"/>
              <a:gd name="connsiteX64-10159" fmla="*/ 148 w 259"/>
              <a:gd name="connsiteY64-10160" fmla="*/ 742 h 758"/>
              <a:gd name="connsiteX65-10161" fmla="*/ 143 w 259"/>
              <a:gd name="connsiteY65-10162" fmla="*/ 747 h 758"/>
              <a:gd name="connsiteX66-10163" fmla="*/ 132 w 259"/>
              <a:gd name="connsiteY66-10164" fmla="*/ 752 h 758"/>
              <a:gd name="connsiteX67-10165" fmla="*/ 127 w 259"/>
              <a:gd name="connsiteY67-10166" fmla="*/ 752 h 758"/>
              <a:gd name="connsiteX68-10167" fmla="*/ 121 w 259"/>
              <a:gd name="connsiteY68-10168" fmla="*/ 758 h 758"/>
              <a:gd name="connsiteX69-10169" fmla="*/ 111 w 259"/>
              <a:gd name="connsiteY69-10170" fmla="*/ 752 h 758"/>
              <a:gd name="connsiteX70-10171" fmla="*/ 106 w 259"/>
              <a:gd name="connsiteY70-10172" fmla="*/ 752 h 758"/>
              <a:gd name="connsiteX71-10173" fmla="*/ 106 w 259"/>
              <a:gd name="connsiteY71-10174" fmla="*/ 747 h 758"/>
              <a:gd name="connsiteX72-10175" fmla="*/ 100 w 259"/>
              <a:gd name="connsiteY72-10176" fmla="*/ 742 h 758"/>
              <a:gd name="connsiteX73-10177" fmla="*/ 100 w 259"/>
              <a:gd name="connsiteY73-10178" fmla="*/ 737 h 758"/>
              <a:gd name="connsiteX74-10179" fmla="*/ 100 w 259"/>
              <a:gd name="connsiteY74-10180" fmla="*/ 731 h 758"/>
              <a:gd name="connsiteX75-10181" fmla="*/ 100 w 259"/>
              <a:gd name="connsiteY75-10182" fmla="*/ 721 h 758"/>
              <a:gd name="connsiteX76-10183" fmla="*/ 100 w 259"/>
              <a:gd name="connsiteY76-10184" fmla="*/ 711 h 758"/>
              <a:gd name="connsiteX77-10185" fmla="*/ 100 w 259"/>
              <a:gd name="connsiteY77-10186" fmla="*/ 705 h 758"/>
              <a:gd name="connsiteX78-10187" fmla="*/ 100 w 259"/>
              <a:gd name="connsiteY78-10188" fmla="*/ 700 h 758"/>
              <a:gd name="connsiteX79-10189" fmla="*/ 100 w 259"/>
              <a:gd name="connsiteY79-10190" fmla="*/ 695 h 758"/>
              <a:gd name="connsiteX80-10191" fmla="*/ 95 w 259"/>
              <a:gd name="connsiteY80-10192" fmla="*/ 690 h 758"/>
              <a:gd name="connsiteX81-10193" fmla="*/ 90 w 259"/>
              <a:gd name="connsiteY81-10194" fmla="*/ 674 h 758"/>
              <a:gd name="connsiteX82-10195" fmla="*/ 79 w 259"/>
              <a:gd name="connsiteY82-10196" fmla="*/ 658 h 758"/>
              <a:gd name="connsiteX83-10197" fmla="*/ 63 w 259"/>
              <a:gd name="connsiteY83-10198" fmla="*/ 643 h 758"/>
              <a:gd name="connsiteX84-10199" fmla="*/ 47 w 259"/>
              <a:gd name="connsiteY84-10200" fmla="*/ 627 h 758"/>
              <a:gd name="connsiteX85-10201" fmla="*/ 26 w 259"/>
              <a:gd name="connsiteY85-10202" fmla="*/ 611 h 758"/>
              <a:gd name="connsiteX86-10203" fmla="*/ 0 w 259"/>
              <a:gd name="connsiteY86-10204" fmla="*/ 590 h 758"/>
              <a:gd name="connsiteX87-10205" fmla="*/ 21 w 259"/>
              <a:gd name="connsiteY87-10206" fmla="*/ 590 h 758"/>
              <a:gd name="connsiteX88-10207" fmla="*/ 42 w 259"/>
              <a:gd name="connsiteY88-10208" fmla="*/ 596 h 758"/>
              <a:gd name="connsiteX89-10209" fmla="*/ 58 w 259"/>
              <a:gd name="connsiteY89-10210" fmla="*/ 596 h 758"/>
              <a:gd name="connsiteX90-10211" fmla="*/ 74 w 259"/>
              <a:gd name="connsiteY90-10212" fmla="*/ 596 h 758"/>
              <a:gd name="connsiteX91-10213" fmla="*/ 84 w 259"/>
              <a:gd name="connsiteY91-10214" fmla="*/ 590 h 758"/>
              <a:gd name="connsiteX92-10215" fmla="*/ 90 w 259"/>
              <a:gd name="connsiteY92-10216" fmla="*/ 590 h 758"/>
              <a:gd name="connsiteX93-10217" fmla="*/ 95 w 259"/>
              <a:gd name="connsiteY93-10218" fmla="*/ 590 h 758"/>
              <a:gd name="connsiteX94-10219" fmla="*/ 100 w 259"/>
              <a:gd name="connsiteY94-10220" fmla="*/ 585 h 758"/>
              <a:gd name="connsiteX95-10221" fmla="*/ 106 w 259"/>
              <a:gd name="connsiteY95-10222" fmla="*/ 580 h 758"/>
              <a:gd name="connsiteX96-10223" fmla="*/ 106 w 259"/>
              <a:gd name="connsiteY96-10224" fmla="*/ 575 h 758"/>
              <a:gd name="connsiteX97-10225" fmla="*/ 106 w 259"/>
              <a:gd name="connsiteY97-10226" fmla="*/ 564 h 758"/>
              <a:gd name="connsiteX98-10227" fmla="*/ 106 w 259"/>
              <a:gd name="connsiteY98-10228" fmla="*/ 549 h 758"/>
              <a:gd name="connsiteX99-10229" fmla="*/ 111 w 259"/>
              <a:gd name="connsiteY99-10230" fmla="*/ 533 h 758"/>
              <a:gd name="connsiteX100-10231" fmla="*/ 111 w 259"/>
              <a:gd name="connsiteY100-10232" fmla="*/ 512 h 758"/>
              <a:gd name="connsiteX101-10233" fmla="*/ 111 w 259"/>
              <a:gd name="connsiteY101-10234" fmla="*/ 486 h 758"/>
              <a:gd name="connsiteX102-10235" fmla="*/ 116 w 259"/>
              <a:gd name="connsiteY102-10236" fmla="*/ 460 h 758"/>
              <a:gd name="connsiteX103-10237" fmla="*/ 116 w 259"/>
              <a:gd name="connsiteY103-10238" fmla="*/ 434 h 758"/>
              <a:gd name="connsiteX104-10239" fmla="*/ 116 w 259"/>
              <a:gd name="connsiteY104-10240" fmla="*/ 408 h 758"/>
              <a:gd name="connsiteX105-10241" fmla="*/ 116 w 259"/>
              <a:gd name="connsiteY105-10242" fmla="*/ 382 h 758"/>
              <a:gd name="connsiteX106-10243" fmla="*/ 121 w 259"/>
              <a:gd name="connsiteY106-10244" fmla="*/ 355 h 758"/>
              <a:gd name="connsiteX107-10245" fmla="*/ 121 w 259"/>
              <a:gd name="connsiteY107-10246" fmla="*/ 334 h 758"/>
              <a:gd name="connsiteX108-10247" fmla="*/ 121 w 259"/>
              <a:gd name="connsiteY108-10248" fmla="*/ 314 h 758"/>
              <a:gd name="connsiteX109-10249" fmla="*/ 121 w 259"/>
              <a:gd name="connsiteY109-10250" fmla="*/ 293 h 758"/>
              <a:gd name="connsiteX110-10251" fmla="*/ 121 w 259"/>
              <a:gd name="connsiteY110-10252" fmla="*/ 277 h 758"/>
              <a:gd name="connsiteX111-10253" fmla="*/ 121 w 259"/>
              <a:gd name="connsiteY111-10254" fmla="*/ 246 h 758"/>
              <a:gd name="connsiteX112-10255" fmla="*/ 121 w 259"/>
              <a:gd name="connsiteY112-10256" fmla="*/ 214 h 758"/>
              <a:gd name="connsiteX113-10257" fmla="*/ 116 w 259"/>
              <a:gd name="connsiteY113-10258" fmla="*/ 183 h 758"/>
              <a:gd name="connsiteX114-10259" fmla="*/ 116 w 259"/>
              <a:gd name="connsiteY114-10260" fmla="*/ 157 h 758"/>
              <a:gd name="connsiteX115-10261" fmla="*/ 111 w 259"/>
              <a:gd name="connsiteY115-10262" fmla="*/ 146 h 758"/>
              <a:gd name="connsiteX116-10263" fmla="*/ 111 w 259"/>
              <a:gd name="connsiteY116-10264" fmla="*/ 136 h 758"/>
              <a:gd name="connsiteX117-10265" fmla="*/ 106 w 259"/>
              <a:gd name="connsiteY117-10266" fmla="*/ 126 h 758"/>
              <a:gd name="connsiteX118-10267" fmla="*/ 106 w 259"/>
              <a:gd name="connsiteY118-10268" fmla="*/ 115 h 758"/>
              <a:gd name="connsiteX119-10269" fmla="*/ 100 w 259"/>
              <a:gd name="connsiteY119-10270" fmla="*/ 110 h 758"/>
              <a:gd name="connsiteX120-10271" fmla="*/ 100 w 259"/>
              <a:gd name="connsiteY120-10272" fmla="*/ 105 h 758"/>
              <a:gd name="connsiteX121-10273" fmla="*/ 95 w 259"/>
              <a:gd name="connsiteY121-10274" fmla="*/ 94 h 758"/>
              <a:gd name="connsiteX122-10275" fmla="*/ 90 w 259"/>
              <a:gd name="connsiteY122-10276" fmla="*/ 89 h 758"/>
              <a:gd name="connsiteX123-10277" fmla="*/ 84 w 259"/>
              <a:gd name="connsiteY123-10278" fmla="*/ 84 h 758"/>
              <a:gd name="connsiteX124-10279" fmla="*/ 79 w 259"/>
              <a:gd name="connsiteY124-10280" fmla="*/ 84 h 758"/>
              <a:gd name="connsiteX125-10281" fmla="*/ 74 w 259"/>
              <a:gd name="connsiteY125-10282" fmla="*/ 79 h 758"/>
              <a:gd name="connsiteX126-10283" fmla="*/ 63 w 259"/>
              <a:gd name="connsiteY126-10284" fmla="*/ 79 h 758"/>
              <a:gd name="connsiteX127-10285" fmla="*/ 53 w 259"/>
              <a:gd name="connsiteY127-10286" fmla="*/ 79 h 758"/>
              <a:gd name="connsiteX128-10287" fmla="*/ 42 w 259"/>
              <a:gd name="connsiteY128-10288" fmla="*/ 73 h 758"/>
              <a:gd name="connsiteX129-10289" fmla="*/ 26 w 259"/>
              <a:gd name="connsiteY129-10290" fmla="*/ 73 h 758"/>
              <a:gd name="connsiteX0-10291" fmla="*/ 26 w 259"/>
              <a:gd name="connsiteY0-10292" fmla="*/ 73 h 758"/>
              <a:gd name="connsiteX1-10293" fmla="*/ 26 w 259"/>
              <a:gd name="connsiteY1-10294" fmla="*/ 26 h 758"/>
              <a:gd name="connsiteX2-10295" fmla="*/ 42 w 259"/>
              <a:gd name="connsiteY2-10296" fmla="*/ 21 h 758"/>
              <a:gd name="connsiteX3-10297" fmla="*/ 53 w 259"/>
              <a:gd name="connsiteY3-10298" fmla="*/ 16 h 758"/>
              <a:gd name="connsiteX4-10299" fmla="*/ 63 w 259"/>
              <a:gd name="connsiteY4-10300" fmla="*/ 16 h 758"/>
              <a:gd name="connsiteX5-10301" fmla="*/ 69 w 259"/>
              <a:gd name="connsiteY5-10302" fmla="*/ 11 h 758"/>
              <a:gd name="connsiteX6-10303" fmla="*/ 79 w 259"/>
              <a:gd name="connsiteY6-10304" fmla="*/ 5 h 758"/>
              <a:gd name="connsiteX7-10305" fmla="*/ 95 w 259"/>
              <a:gd name="connsiteY7-10306" fmla="*/ 0 h 758"/>
              <a:gd name="connsiteX8-10307" fmla="*/ 106 w 259"/>
              <a:gd name="connsiteY8-10308" fmla="*/ 0 h 758"/>
              <a:gd name="connsiteX9-10309" fmla="*/ 121 w 259"/>
              <a:gd name="connsiteY9-10310" fmla="*/ 0 h 758"/>
              <a:gd name="connsiteX10-10311" fmla="*/ 137 w 259"/>
              <a:gd name="connsiteY10-10312" fmla="*/ 5 h 758"/>
              <a:gd name="connsiteX11-10313" fmla="*/ 153 w 259"/>
              <a:gd name="connsiteY11-10314" fmla="*/ 11 h 758"/>
              <a:gd name="connsiteX12-10315" fmla="*/ 164 w 259"/>
              <a:gd name="connsiteY12-10316" fmla="*/ 16 h 758"/>
              <a:gd name="connsiteX13-10317" fmla="*/ 174 w 259"/>
              <a:gd name="connsiteY13-10318" fmla="*/ 21 h 758"/>
              <a:gd name="connsiteX14-10319" fmla="*/ 190 w 259"/>
              <a:gd name="connsiteY14-10320" fmla="*/ 26 h 758"/>
              <a:gd name="connsiteX15-10321" fmla="*/ 201 w 259"/>
              <a:gd name="connsiteY15-10322" fmla="*/ 37 h 758"/>
              <a:gd name="connsiteX16-10323" fmla="*/ 216 w 259"/>
              <a:gd name="connsiteY16-10324" fmla="*/ 42 h 758"/>
              <a:gd name="connsiteX17-10325" fmla="*/ 227 w 259"/>
              <a:gd name="connsiteY17-10326" fmla="*/ 47 h 758"/>
              <a:gd name="connsiteX18-10327" fmla="*/ 238 w 259"/>
              <a:gd name="connsiteY18-10328" fmla="*/ 52 h 758"/>
              <a:gd name="connsiteX19-10329" fmla="*/ 243 w 259"/>
              <a:gd name="connsiteY19-10330" fmla="*/ 58 h 758"/>
              <a:gd name="connsiteX20-10331" fmla="*/ 248 w 259"/>
              <a:gd name="connsiteY20-10332" fmla="*/ 63 h 758"/>
              <a:gd name="connsiteX21-10333" fmla="*/ 253 w 259"/>
              <a:gd name="connsiteY21-10334" fmla="*/ 68 h 758"/>
              <a:gd name="connsiteX22-10335" fmla="*/ 259 w 259"/>
              <a:gd name="connsiteY22-10336" fmla="*/ 68 h 758"/>
              <a:gd name="connsiteX23-10337" fmla="*/ 259 w 259"/>
              <a:gd name="connsiteY23-10338" fmla="*/ 73 h 758"/>
              <a:gd name="connsiteX24-10339" fmla="*/ 253 w 259"/>
              <a:gd name="connsiteY24-10340" fmla="*/ 73 h 758"/>
              <a:gd name="connsiteX25-10341" fmla="*/ 253 w 259"/>
              <a:gd name="connsiteY25-10342" fmla="*/ 79 h 758"/>
              <a:gd name="connsiteX26-10343" fmla="*/ 248 w 259"/>
              <a:gd name="connsiteY26-10344" fmla="*/ 84 h 758"/>
              <a:gd name="connsiteX27-10345" fmla="*/ 243 w 259"/>
              <a:gd name="connsiteY27-10346" fmla="*/ 84 h 758"/>
              <a:gd name="connsiteX28-10347" fmla="*/ 238 w 259"/>
              <a:gd name="connsiteY28-10348" fmla="*/ 89 h 758"/>
              <a:gd name="connsiteX29-10349" fmla="*/ 232 w 259"/>
              <a:gd name="connsiteY29-10350" fmla="*/ 94 h 758"/>
              <a:gd name="connsiteX30-10351" fmla="*/ 227 w 259"/>
              <a:gd name="connsiteY30-10352" fmla="*/ 94 h 758"/>
              <a:gd name="connsiteX31-10353" fmla="*/ 222 w 259"/>
              <a:gd name="connsiteY31-10354" fmla="*/ 99 h 758"/>
              <a:gd name="connsiteX32-10355" fmla="*/ 216 w 259"/>
              <a:gd name="connsiteY32-10356" fmla="*/ 105 h 758"/>
              <a:gd name="connsiteX33-10357" fmla="*/ 211 w 259"/>
              <a:gd name="connsiteY33-10358" fmla="*/ 115 h 758"/>
              <a:gd name="connsiteX34-10359" fmla="*/ 211 w 259"/>
              <a:gd name="connsiteY34-10360" fmla="*/ 126 h 758"/>
              <a:gd name="connsiteX35-10361" fmla="*/ 211 w 259"/>
              <a:gd name="connsiteY35-10362" fmla="*/ 131 h 758"/>
              <a:gd name="connsiteX36-10363" fmla="*/ 211 w 259"/>
              <a:gd name="connsiteY36-10364" fmla="*/ 146 h 758"/>
              <a:gd name="connsiteX37-10365" fmla="*/ 211 w 259"/>
              <a:gd name="connsiteY37-10366" fmla="*/ 157 h 758"/>
              <a:gd name="connsiteX38-10367" fmla="*/ 211 w 259"/>
              <a:gd name="connsiteY38-10368" fmla="*/ 173 h 758"/>
              <a:gd name="connsiteX39-10369" fmla="*/ 211 w 259"/>
              <a:gd name="connsiteY39-10370" fmla="*/ 188 h 758"/>
              <a:gd name="connsiteX40-10371" fmla="*/ 211 w 259"/>
              <a:gd name="connsiteY40-10372" fmla="*/ 204 h 758"/>
              <a:gd name="connsiteX41-10373" fmla="*/ 211 w 259"/>
              <a:gd name="connsiteY41-10374" fmla="*/ 225 h 758"/>
              <a:gd name="connsiteX42-10375" fmla="*/ 211 w 259"/>
              <a:gd name="connsiteY42-10376" fmla="*/ 240 h 758"/>
              <a:gd name="connsiteX43-10377" fmla="*/ 211 w 259"/>
              <a:gd name="connsiteY43-10378" fmla="*/ 261 h 758"/>
              <a:gd name="connsiteX44-10379" fmla="*/ 211 w 259"/>
              <a:gd name="connsiteY44-10380" fmla="*/ 303 h 758"/>
              <a:gd name="connsiteX45-10381" fmla="*/ 211 w 259"/>
              <a:gd name="connsiteY45-10382" fmla="*/ 324 h 758"/>
              <a:gd name="connsiteX46-10383" fmla="*/ 211 w 259"/>
              <a:gd name="connsiteY46-10384" fmla="*/ 350 h 758"/>
              <a:gd name="connsiteX47-10385" fmla="*/ 211 w 259"/>
              <a:gd name="connsiteY47-10386" fmla="*/ 376 h 758"/>
              <a:gd name="connsiteX48-10387" fmla="*/ 211 w 259"/>
              <a:gd name="connsiteY48-10388" fmla="*/ 402 h 758"/>
              <a:gd name="connsiteX49-10389" fmla="*/ 211 w 259"/>
              <a:gd name="connsiteY49-10390" fmla="*/ 429 h 758"/>
              <a:gd name="connsiteX50-10391" fmla="*/ 211 w 259"/>
              <a:gd name="connsiteY50-10392" fmla="*/ 460 h 758"/>
              <a:gd name="connsiteX51-10393" fmla="*/ 211 w 259"/>
              <a:gd name="connsiteY51-10394" fmla="*/ 491 h 758"/>
              <a:gd name="connsiteX52-10395" fmla="*/ 211 w 259"/>
              <a:gd name="connsiteY52-10396" fmla="*/ 523 h 758"/>
              <a:gd name="connsiteX53-10397" fmla="*/ 211 w 259"/>
              <a:gd name="connsiteY53-10398" fmla="*/ 554 h 758"/>
              <a:gd name="connsiteX54-10399" fmla="*/ 211 w 259"/>
              <a:gd name="connsiteY54-10400" fmla="*/ 580 h 758"/>
              <a:gd name="connsiteX55-10401" fmla="*/ 206 w 259"/>
              <a:gd name="connsiteY55-10402" fmla="*/ 606 h 758"/>
              <a:gd name="connsiteX56-10403" fmla="*/ 206 w 259"/>
              <a:gd name="connsiteY56-10404" fmla="*/ 632 h 758"/>
              <a:gd name="connsiteX57-10405" fmla="*/ 201 w 259"/>
              <a:gd name="connsiteY57-10406" fmla="*/ 653 h 758"/>
              <a:gd name="connsiteX58-10407" fmla="*/ 195 w 259"/>
              <a:gd name="connsiteY58-10408" fmla="*/ 669 h 758"/>
              <a:gd name="connsiteX59-10409" fmla="*/ 190 w 259"/>
              <a:gd name="connsiteY59-10410" fmla="*/ 690 h 758"/>
              <a:gd name="connsiteX60-10411" fmla="*/ 185 w 259"/>
              <a:gd name="connsiteY60-10412" fmla="*/ 700 h 758"/>
              <a:gd name="connsiteX61-10413" fmla="*/ 174 w 259"/>
              <a:gd name="connsiteY61-10414" fmla="*/ 716 h 758"/>
              <a:gd name="connsiteX62-10415" fmla="*/ 164 w 259"/>
              <a:gd name="connsiteY62-10416" fmla="*/ 726 h 758"/>
              <a:gd name="connsiteX63-10417" fmla="*/ 158 w 259"/>
              <a:gd name="connsiteY63-10418" fmla="*/ 737 h 758"/>
              <a:gd name="connsiteX64-10419" fmla="*/ 148 w 259"/>
              <a:gd name="connsiteY64-10420" fmla="*/ 742 h 758"/>
              <a:gd name="connsiteX65-10421" fmla="*/ 143 w 259"/>
              <a:gd name="connsiteY65-10422" fmla="*/ 747 h 758"/>
              <a:gd name="connsiteX66-10423" fmla="*/ 132 w 259"/>
              <a:gd name="connsiteY66-10424" fmla="*/ 752 h 758"/>
              <a:gd name="connsiteX67-10425" fmla="*/ 127 w 259"/>
              <a:gd name="connsiteY67-10426" fmla="*/ 752 h 758"/>
              <a:gd name="connsiteX68-10427" fmla="*/ 121 w 259"/>
              <a:gd name="connsiteY68-10428" fmla="*/ 758 h 758"/>
              <a:gd name="connsiteX69-10429" fmla="*/ 111 w 259"/>
              <a:gd name="connsiteY69-10430" fmla="*/ 752 h 758"/>
              <a:gd name="connsiteX70-10431" fmla="*/ 106 w 259"/>
              <a:gd name="connsiteY70-10432" fmla="*/ 752 h 758"/>
              <a:gd name="connsiteX71-10433" fmla="*/ 106 w 259"/>
              <a:gd name="connsiteY71-10434" fmla="*/ 747 h 758"/>
              <a:gd name="connsiteX72-10435" fmla="*/ 100 w 259"/>
              <a:gd name="connsiteY72-10436" fmla="*/ 742 h 758"/>
              <a:gd name="connsiteX73-10437" fmla="*/ 100 w 259"/>
              <a:gd name="connsiteY73-10438" fmla="*/ 737 h 758"/>
              <a:gd name="connsiteX74-10439" fmla="*/ 100 w 259"/>
              <a:gd name="connsiteY74-10440" fmla="*/ 731 h 758"/>
              <a:gd name="connsiteX75-10441" fmla="*/ 100 w 259"/>
              <a:gd name="connsiteY75-10442" fmla="*/ 721 h 758"/>
              <a:gd name="connsiteX76-10443" fmla="*/ 100 w 259"/>
              <a:gd name="connsiteY76-10444" fmla="*/ 711 h 758"/>
              <a:gd name="connsiteX77-10445" fmla="*/ 100 w 259"/>
              <a:gd name="connsiteY77-10446" fmla="*/ 705 h 758"/>
              <a:gd name="connsiteX78-10447" fmla="*/ 100 w 259"/>
              <a:gd name="connsiteY78-10448" fmla="*/ 700 h 758"/>
              <a:gd name="connsiteX79-10449" fmla="*/ 100 w 259"/>
              <a:gd name="connsiteY79-10450" fmla="*/ 695 h 758"/>
              <a:gd name="connsiteX80-10451" fmla="*/ 95 w 259"/>
              <a:gd name="connsiteY80-10452" fmla="*/ 690 h 758"/>
              <a:gd name="connsiteX81-10453" fmla="*/ 90 w 259"/>
              <a:gd name="connsiteY81-10454" fmla="*/ 674 h 758"/>
              <a:gd name="connsiteX82-10455" fmla="*/ 79 w 259"/>
              <a:gd name="connsiteY82-10456" fmla="*/ 658 h 758"/>
              <a:gd name="connsiteX83-10457" fmla="*/ 63 w 259"/>
              <a:gd name="connsiteY83-10458" fmla="*/ 643 h 758"/>
              <a:gd name="connsiteX84-10459" fmla="*/ 47 w 259"/>
              <a:gd name="connsiteY84-10460" fmla="*/ 627 h 758"/>
              <a:gd name="connsiteX85-10461" fmla="*/ 26 w 259"/>
              <a:gd name="connsiteY85-10462" fmla="*/ 611 h 758"/>
              <a:gd name="connsiteX86-10463" fmla="*/ 0 w 259"/>
              <a:gd name="connsiteY86-10464" fmla="*/ 590 h 758"/>
              <a:gd name="connsiteX87-10465" fmla="*/ 21 w 259"/>
              <a:gd name="connsiteY87-10466" fmla="*/ 590 h 758"/>
              <a:gd name="connsiteX88-10467" fmla="*/ 42 w 259"/>
              <a:gd name="connsiteY88-10468" fmla="*/ 596 h 758"/>
              <a:gd name="connsiteX89-10469" fmla="*/ 58 w 259"/>
              <a:gd name="connsiteY89-10470" fmla="*/ 596 h 758"/>
              <a:gd name="connsiteX90-10471" fmla="*/ 74 w 259"/>
              <a:gd name="connsiteY90-10472" fmla="*/ 596 h 758"/>
              <a:gd name="connsiteX91-10473" fmla="*/ 84 w 259"/>
              <a:gd name="connsiteY91-10474" fmla="*/ 590 h 758"/>
              <a:gd name="connsiteX92-10475" fmla="*/ 90 w 259"/>
              <a:gd name="connsiteY92-10476" fmla="*/ 590 h 758"/>
              <a:gd name="connsiteX93-10477" fmla="*/ 95 w 259"/>
              <a:gd name="connsiteY93-10478" fmla="*/ 590 h 758"/>
              <a:gd name="connsiteX94-10479" fmla="*/ 100 w 259"/>
              <a:gd name="connsiteY94-10480" fmla="*/ 585 h 758"/>
              <a:gd name="connsiteX95-10481" fmla="*/ 106 w 259"/>
              <a:gd name="connsiteY95-10482" fmla="*/ 580 h 758"/>
              <a:gd name="connsiteX96-10483" fmla="*/ 106 w 259"/>
              <a:gd name="connsiteY96-10484" fmla="*/ 575 h 758"/>
              <a:gd name="connsiteX97-10485" fmla="*/ 106 w 259"/>
              <a:gd name="connsiteY97-10486" fmla="*/ 564 h 758"/>
              <a:gd name="connsiteX98-10487" fmla="*/ 106 w 259"/>
              <a:gd name="connsiteY98-10488" fmla="*/ 549 h 758"/>
              <a:gd name="connsiteX99-10489" fmla="*/ 111 w 259"/>
              <a:gd name="connsiteY99-10490" fmla="*/ 533 h 758"/>
              <a:gd name="connsiteX100-10491" fmla="*/ 111 w 259"/>
              <a:gd name="connsiteY100-10492" fmla="*/ 512 h 758"/>
              <a:gd name="connsiteX101-10493" fmla="*/ 111 w 259"/>
              <a:gd name="connsiteY101-10494" fmla="*/ 486 h 758"/>
              <a:gd name="connsiteX102-10495" fmla="*/ 116 w 259"/>
              <a:gd name="connsiteY102-10496" fmla="*/ 460 h 758"/>
              <a:gd name="connsiteX103-10497" fmla="*/ 116 w 259"/>
              <a:gd name="connsiteY103-10498" fmla="*/ 434 h 758"/>
              <a:gd name="connsiteX104-10499" fmla="*/ 116 w 259"/>
              <a:gd name="connsiteY104-10500" fmla="*/ 408 h 758"/>
              <a:gd name="connsiteX105-10501" fmla="*/ 116 w 259"/>
              <a:gd name="connsiteY105-10502" fmla="*/ 382 h 758"/>
              <a:gd name="connsiteX106-10503" fmla="*/ 121 w 259"/>
              <a:gd name="connsiteY106-10504" fmla="*/ 355 h 758"/>
              <a:gd name="connsiteX107-10505" fmla="*/ 121 w 259"/>
              <a:gd name="connsiteY107-10506" fmla="*/ 334 h 758"/>
              <a:gd name="connsiteX108-10507" fmla="*/ 121 w 259"/>
              <a:gd name="connsiteY108-10508" fmla="*/ 314 h 758"/>
              <a:gd name="connsiteX109-10509" fmla="*/ 121 w 259"/>
              <a:gd name="connsiteY109-10510" fmla="*/ 293 h 758"/>
              <a:gd name="connsiteX110-10511" fmla="*/ 121 w 259"/>
              <a:gd name="connsiteY110-10512" fmla="*/ 277 h 758"/>
              <a:gd name="connsiteX111-10513" fmla="*/ 121 w 259"/>
              <a:gd name="connsiteY111-10514" fmla="*/ 246 h 758"/>
              <a:gd name="connsiteX112-10515" fmla="*/ 121 w 259"/>
              <a:gd name="connsiteY112-10516" fmla="*/ 214 h 758"/>
              <a:gd name="connsiteX113-10517" fmla="*/ 116 w 259"/>
              <a:gd name="connsiteY113-10518" fmla="*/ 183 h 758"/>
              <a:gd name="connsiteX114-10519" fmla="*/ 116 w 259"/>
              <a:gd name="connsiteY114-10520" fmla="*/ 157 h 758"/>
              <a:gd name="connsiteX115-10521" fmla="*/ 111 w 259"/>
              <a:gd name="connsiteY115-10522" fmla="*/ 146 h 758"/>
              <a:gd name="connsiteX116-10523" fmla="*/ 111 w 259"/>
              <a:gd name="connsiteY116-10524" fmla="*/ 136 h 758"/>
              <a:gd name="connsiteX117-10525" fmla="*/ 106 w 259"/>
              <a:gd name="connsiteY117-10526" fmla="*/ 126 h 758"/>
              <a:gd name="connsiteX118-10527" fmla="*/ 106 w 259"/>
              <a:gd name="connsiteY118-10528" fmla="*/ 115 h 758"/>
              <a:gd name="connsiteX119-10529" fmla="*/ 100 w 259"/>
              <a:gd name="connsiteY119-10530" fmla="*/ 110 h 758"/>
              <a:gd name="connsiteX120-10531" fmla="*/ 100 w 259"/>
              <a:gd name="connsiteY120-10532" fmla="*/ 105 h 758"/>
              <a:gd name="connsiteX121-10533" fmla="*/ 95 w 259"/>
              <a:gd name="connsiteY121-10534" fmla="*/ 94 h 758"/>
              <a:gd name="connsiteX122-10535" fmla="*/ 90 w 259"/>
              <a:gd name="connsiteY122-10536" fmla="*/ 89 h 758"/>
              <a:gd name="connsiteX123-10537" fmla="*/ 84 w 259"/>
              <a:gd name="connsiteY123-10538" fmla="*/ 84 h 758"/>
              <a:gd name="connsiteX124-10539" fmla="*/ 79 w 259"/>
              <a:gd name="connsiteY124-10540" fmla="*/ 84 h 758"/>
              <a:gd name="connsiteX125-10541" fmla="*/ 74 w 259"/>
              <a:gd name="connsiteY125-10542" fmla="*/ 79 h 758"/>
              <a:gd name="connsiteX126-10543" fmla="*/ 63 w 259"/>
              <a:gd name="connsiteY126-10544" fmla="*/ 79 h 758"/>
              <a:gd name="connsiteX127-10545" fmla="*/ 53 w 259"/>
              <a:gd name="connsiteY127-10546" fmla="*/ 79 h 758"/>
              <a:gd name="connsiteX128-10547" fmla="*/ 42 w 259"/>
              <a:gd name="connsiteY128-10548" fmla="*/ 73 h 758"/>
              <a:gd name="connsiteX0-10549" fmla="*/ 26 w 259"/>
              <a:gd name="connsiteY0-10550" fmla="*/ 73 h 758"/>
              <a:gd name="connsiteX1-10551" fmla="*/ 26 w 259"/>
              <a:gd name="connsiteY1-10552" fmla="*/ 26 h 758"/>
              <a:gd name="connsiteX2-10553" fmla="*/ 42 w 259"/>
              <a:gd name="connsiteY2-10554" fmla="*/ 21 h 758"/>
              <a:gd name="connsiteX3-10555" fmla="*/ 53 w 259"/>
              <a:gd name="connsiteY3-10556" fmla="*/ 16 h 758"/>
              <a:gd name="connsiteX4-10557" fmla="*/ 63 w 259"/>
              <a:gd name="connsiteY4-10558" fmla="*/ 16 h 758"/>
              <a:gd name="connsiteX5-10559" fmla="*/ 69 w 259"/>
              <a:gd name="connsiteY5-10560" fmla="*/ 11 h 758"/>
              <a:gd name="connsiteX6-10561" fmla="*/ 79 w 259"/>
              <a:gd name="connsiteY6-10562" fmla="*/ 5 h 758"/>
              <a:gd name="connsiteX7-10563" fmla="*/ 95 w 259"/>
              <a:gd name="connsiteY7-10564" fmla="*/ 0 h 758"/>
              <a:gd name="connsiteX8-10565" fmla="*/ 106 w 259"/>
              <a:gd name="connsiteY8-10566" fmla="*/ 0 h 758"/>
              <a:gd name="connsiteX9-10567" fmla="*/ 121 w 259"/>
              <a:gd name="connsiteY9-10568" fmla="*/ 0 h 758"/>
              <a:gd name="connsiteX10-10569" fmla="*/ 137 w 259"/>
              <a:gd name="connsiteY10-10570" fmla="*/ 5 h 758"/>
              <a:gd name="connsiteX11-10571" fmla="*/ 153 w 259"/>
              <a:gd name="connsiteY11-10572" fmla="*/ 11 h 758"/>
              <a:gd name="connsiteX12-10573" fmla="*/ 164 w 259"/>
              <a:gd name="connsiteY12-10574" fmla="*/ 16 h 758"/>
              <a:gd name="connsiteX13-10575" fmla="*/ 174 w 259"/>
              <a:gd name="connsiteY13-10576" fmla="*/ 21 h 758"/>
              <a:gd name="connsiteX14-10577" fmla="*/ 190 w 259"/>
              <a:gd name="connsiteY14-10578" fmla="*/ 26 h 758"/>
              <a:gd name="connsiteX15-10579" fmla="*/ 201 w 259"/>
              <a:gd name="connsiteY15-10580" fmla="*/ 37 h 758"/>
              <a:gd name="connsiteX16-10581" fmla="*/ 216 w 259"/>
              <a:gd name="connsiteY16-10582" fmla="*/ 42 h 758"/>
              <a:gd name="connsiteX17-10583" fmla="*/ 227 w 259"/>
              <a:gd name="connsiteY17-10584" fmla="*/ 47 h 758"/>
              <a:gd name="connsiteX18-10585" fmla="*/ 238 w 259"/>
              <a:gd name="connsiteY18-10586" fmla="*/ 52 h 758"/>
              <a:gd name="connsiteX19-10587" fmla="*/ 243 w 259"/>
              <a:gd name="connsiteY19-10588" fmla="*/ 58 h 758"/>
              <a:gd name="connsiteX20-10589" fmla="*/ 248 w 259"/>
              <a:gd name="connsiteY20-10590" fmla="*/ 63 h 758"/>
              <a:gd name="connsiteX21-10591" fmla="*/ 253 w 259"/>
              <a:gd name="connsiteY21-10592" fmla="*/ 68 h 758"/>
              <a:gd name="connsiteX22-10593" fmla="*/ 259 w 259"/>
              <a:gd name="connsiteY22-10594" fmla="*/ 68 h 758"/>
              <a:gd name="connsiteX23-10595" fmla="*/ 259 w 259"/>
              <a:gd name="connsiteY23-10596" fmla="*/ 73 h 758"/>
              <a:gd name="connsiteX24-10597" fmla="*/ 253 w 259"/>
              <a:gd name="connsiteY24-10598" fmla="*/ 73 h 758"/>
              <a:gd name="connsiteX25-10599" fmla="*/ 253 w 259"/>
              <a:gd name="connsiteY25-10600" fmla="*/ 79 h 758"/>
              <a:gd name="connsiteX26-10601" fmla="*/ 248 w 259"/>
              <a:gd name="connsiteY26-10602" fmla="*/ 84 h 758"/>
              <a:gd name="connsiteX27-10603" fmla="*/ 243 w 259"/>
              <a:gd name="connsiteY27-10604" fmla="*/ 84 h 758"/>
              <a:gd name="connsiteX28-10605" fmla="*/ 238 w 259"/>
              <a:gd name="connsiteY28-10606" fmla="*/ 89 h 758"/>
              <a:gd name="connsiteX29-10607" fmla="*/ 232 w 259"/>
              <a:gd name="connsiteY29-10608" fmla="*/ 94 h 758"/>
              <a:gd name="connsiteX30-10609" fmla="*/ 227 w 259"/>
              <a:gd name="connsiteY30-10610" fmla="*/ 94 h 758"/>
              <a:gd name="connsiteX31-10611" fmla="*/ 222 w 259"/>
              <a:gd name="connsiteY31-10612" fmla="*/ 99 h 758"/>
              <a:gd name="connsiteX32-10613" fmla="*/ 216 w 259"/>
              <a:gd name="connsiteY32-10614" fmla="*/ 105 h 758"/>
              <a:gd name="connsiteX33-10615" fmla="*/ 211 w 259"/>
              <a:gd name="connsiteY33-10616" fmla="*/ 115 h 758"/>
              <a:gd name="connsiteX34-10617" fmla="*/ 211 w 259"/>
              <a:gd name="connsiteY34-10618" fmla="*/ 126 h 758"/>
              <a:gd name="connsiteX35-10619" fmla="*/ 211 w 259"/>
              <a:gd name="connsiteY35-10620" fmla="*/ 131 h 758"/>
              <a:gd name="connsiteX36-10621" fmla="*/ 211 w 259"/>
              <a:gd name="connsiteY36-10622" fmla="*/ 146 h 758"/>
              <a:gd name="connsiteX37-10623" fmla="*/ 211 w 259"/>
              <a:gd name="connsiteY37-10624" fmla="*/ 157 h 758"/>
              <a:gd name="connsiteX38-10625" fmla="*/ 211 w 259"/>
              <a:gd name="connsiteY38-10626" fmla="*/ 173 h 758"/>
              <a:gd name="connsiteX39-10627" fmla="*/ 211 w 259"/>
              <a:gd name="connsiteY39-10628" fmla="*/ 188 h 758"/>
              <a:gd name="connsiteX40-10629" fmla="*/ 211 w 259"/>
              <a:gd name="connsiteY40-10630" fmla="*/ 204 h 758"/>
              <a:gd name="connsiteX41-10631" fmla="*/ 211 w 259"/>
              <a:gd name="connsiteY41-10632" fmla="*/ 225 h 758"/>
              <a:gd name="connsiteX42-10633" fmla="*/ 211 w 259"/>
              <a:gd name="connsiteY42-10634" fmla="*/ 240 h 758"/>
              <a:gd name="connsiteX43-10635" fmla="*/ 211 w 259"/>
              <a:gd name="connsiteY43-10636" fmla="*/ 261 h 758"/>
              <a:gd name="connsiteX44-10637" fmla="*/ 211 w 259"/>
              <a:gd name="connsiteY44-10638" fmla="*/ 303 h 758"/>
              <a:gd name="connsiteX45-10639" fmla="*/ 211 w 259"/>
              <a:gd name="connsiteY45-10640" fmla="*/ 324 h 758"/>
              <a:gd name="connsiteX46-10641" fmla="*/ 211 w 259"/>
              <a:gd name="connsiteY46-10642" fmla="*/ 350 h 758"/>
              <a:gd name="connsiteX47-10643" fmla="*/ 211 w 259"/>
              <a:gd name="connsiteY47-10644" fmla="*/ 376 h 758"/>
              <a:gd name="connsiteX48-10645" fmla="*/ 211 w 259"/>
              <a:gd name="connsiteY48-10646" fmla="*/ 402 h 758"/>
              <a:gd name="connsiteX49-10647" fmla="*/ 211 w 259"/>
              <a:gd name="connsiteY49-10648" fmla="*/ 429 h 758"/>
              <a:gd name="connsiteX50-10649" fmla="*/ 211 w 259"/>
              <a:gd name="connsiteY50-10650" fmla="*/ 460 h 758"/>
              <a:gd name="connsiteX51-10651" fmla="*/ 211 w 259"/>
              <a:gd name="connsiteY51-10652" fmla="*/ 491 h 758"/>
              <a:gd name="connsiteX52-10653" fmla="*/ 211 w 259"/>
              <a:gd name="connsiteY52-10654" fmla="*/ 523 h 758"/>
              <a:gd name="connsiteX53-10655" fmla="*/ 211 w 259"/>
              <a:gd name="connsiteY53-10656" fmla="*/ 554 h 758"/>
              <a:gd name="connsiteX54-10657" fmla="*/ 211 w 259"/>
              <a:gd name="connsiteY54-10658" fmla="*/ 580 h 758"/>
              <a:gd name="connsiteX55-10659" fmla="*/ 206 w 259"/>
              <a:gd name="connsiteY55-10660" fmla="*/ 606 h 758"/>
              <a:gd name="connsiteX56-10661" fmla="*/ 206 w 259"/>
              <a:gd name="connsiteY56-10662" fmla="*/ 632 h 758"/>
              <a:gd name="connsiteX57-10663" fmla="*/ 201 w 259"/>
              <a:gd name="connsiteY57-10664" fmla="*/ 653 h 758"/>
              <a:gd name="connsiteX58-10665" fmla="*/ 195 w 259"/>
              <a:gd name="connsiteY58-10666" fmla="*/ 669 h 758"/>
              <a:gd name="connsiteX59-10667" fmla="*/ 190 w 259"/>
              <a:gd name="connsiteY59-10668" fmla="*/ 690 h 758"/>
              <a:gd name="connsiteX60-10669" fmla="*/ 185 w 259"/>
              <a:gd name="connsiteY60-10670" fmla="*/ 700 h 758"/>
              <a:gd name="connsiteX61-10671" fmla="*/ 174 w 259"/>
              <a:gd name="connsiteY61-10672" fmla="*/ 716 h 758"/>
              <a:gd name="connsiteX62-10673" fmla="*/ 164 w 259"/>
              <a:gd name="connsiteY62-10674" fmla="*/ 726 h 758"/>
              <a:gd name="connsiteX63-10675" fmla="*/ 158 w 259"/>
              <a:gd name="connsiteY63-10676" fmla="*/ 737 h 758"/>
              <a:gd name="connsiteX64-10677" fmla="*/ 148 w 259"/>
              <a:gd name="connsiteY64-10678" fmla="*/ 742 h 758"/>
              <a:gd name="connsiteX65-10679" fmla="*/ 143 w 259"/>
              <a:gd name="connsiteY65-10680" fmla="*/ 747 h 758"/>
              <a:gd name="connsiteX66-10681" fmla="*/ 132 w 259"/>
              <a:gd name="connsiteY66-10682" fmla="*/ 752 h 758"/>
              <a:gd name="connsiteX67-10683" fmla="*/ 127 w 259"/>
              <a:gd name="connsiteY67-10684" fmla="*/ 752 h 758"/>
              <a:gd name="connsiteX68-10685" fmla="*/ 121 w 259"/>
              <a:gd name="connsiteY68-10686" fmla="*/ 758 h 758"/>
              <a:gd name="connsiteX69-10687" fmla="*/ 111 w 259"/>
              <a:gd name="connsiteY69-10688" fmla="*/ 752 h 758"/>
              <a:gd name="connsiteX70-10689" fmla="*/ 106 w 259"/>
              <a:gd name="connsiteY70-10690" fmla="*/ 752 h 758"/>
              <a:gd name="connsiteX71-10691" fmla="*/ 106 w 259"/>
              <a:gd name="connsiteY71-10692" fmla="*/ 747 h 758"/>
              <a:gd name="connsiteX72-10693" fmla="*/ 100 w 259"/>
              <a:gd name="connsiteY72-10694" fmla="*/ 742 h 758"/>
              <a:gd name="connsiteX73-10695" fmla="*/ 100 w 259"/>
              <a:gd name="connsiteY73-10696" fmla="*/ 737 h 758"/>
              <a:gd name="connsiteX74-10697" fmla="*/ 100 w 259"/>
              <a:gd name="connsiteY74-10698" fmla="*/ 731 h 758"/>
              <a:gd name="connsiteX75-10699" fmla="*/ 100 w 259"/>
              <a:gd name="connsiteY75-10700" fmla="*/ 721 h 758"/>
              <a:gd name="connsiteX76-10701" fmla="*/ 100 w 259"/>
              <a:gd name="connsiteY76-10702" fmla="*/ 711 h 758"/>
              <a:gd name="connsiteX77-10703" fmla="*/ 100 w 259"/>
              <a:gd name="connsiteY77-10704" fmla="*/ 705 h 758"/>
              <a:gd name="connsiteX78-10705" fmla="*/ 100 w 259"/>
              <a:gd name="connsiteY78-10706" fmla="*/ 700 h 758"/>
              <a:gd name="connsiteX79-10707" fmla="*/ 100 w 259"/>
              <a:gd name="connsiteY79-10708" fmla="*/ 695 h 758"/>
              <a:gd name="connsiteX80-10709" fmla="*/ 95 w 259"/>
              <a:gd name="connsiteY80-10710" fmla="*/ 690 h 758"/>
              <a:gd name="connsiteX81-10711" fmla="*/ 90 w 259"/>
              <a:gd name="connsiteY81-10712" fmla="*/ 674 h 758"/>
              <a:gd name="connsiteX82-10713" fmla="*/ 79 w 259"/>
              <a:gd name="connsiteY82-10714" fmla="*/ 658 h 758"/>
              <a:gd name="connsiteX83-10715" fmla="*/ 63 w 259"/>
              <a:gd name="connsiteY83-10716" fmla="*/ 643 h 758"/>
              <a:gd name="connsiteX84-10717" fmla="*/ 47 w 259"/>
              <a:gd name="connsiteY84-10718" fmla="*/ 627 h 758"/>
              <a:gd name="connsiteX85-10719" fmla="*/ 26 w 259"/>
              <a:gd name="connsiteY85-10720" fmla="*/ 611 h 758"/>
              <a:gd name="connsiteX86-10721" fmla="*/ 0 w 259"/>
              <a:gd name="connsiteY86-10722" fmla="*/ 590 h 758"/>
              <a:gd name="connsiteX87-10723" fmla="*/ 21 w 259"/>
              <a:gd name="connsiteY87-10724" fmla="*/ 590 h 758"/>
              <a:gd name="connsiteX88-10725" fmla="*/ 42 w 259"/>
              <a:gd name="connsiteY88-10726" fmla="*/ 596 h 758"/>
              <a:gd name="connsiteX89-10727" fmla="*/ 58 w 259"/>
              <a:gd name="connsiteY89-10728" fmla="*/ 596 h 758"/>
              <a:gd name="connsiteX90-10729" fmla="*/ 74 w 259"/>
              <a:gd name="connsiteY90-10730" fmla="*/ 596 h 758"/>
              <a:gd name="connsiteX91-10731" fmla="*/ 84 w 259"/>
              <a:gd name="connsiteY91-10732" fmla="*/ 590 h 758"/>
              <a:gd name="connsiteX92-10733" fmla="*/ 90 w 259"/>
              <a:gd name="connsiteY92-10734" fmla="*/ 590 h 758"/>
              <a:gd name="connsiteX93-10735" fmla="*/ 95 w 259"/>
              <a:gd name="connsiteY93-10736" fmla="*/ 590 h 758"/>
              <a:gd name="connsiteX94-10737" fmla="*/ 100 w 259"/>
              <a:gd name="connsiteY94-10738" fmla="*/ 585 h 758"/>
              <a:gd name="connsiteX95-10739" fmla="*/ 106 w 259"/>
              <a:gd name="connsiteY95-10740" fmla="*/ 580 h 758"/>
              <a:gd name="connsiteX96-10741" fmla="*/ 106 w 259"/>
              <a:gd name="connsiteY96-10742" fmla="*/ 575 h 758"/>
              <a:gd name="connsiteX97-10743" fmla="*/ 106 w 259"/>
              <a:gd name="connsiteY97-10744" fmla="*/ 564 h 758"/>
              <a:gd name="connsiteX98-10745" fmla="*/ 106 w 259"/>
              <a:gd name="connsiteY98-10746" fmla="*/ 549 h 758"/>
              <a:gd name="connsiteX99-10747" fmla="*/ 111 w 259"/>
              <a:gd name="connsiteY99-10748" fmla="*/ 533 h 758"/>
              <a:gd name="connsiteX100-10749" fmla="*/ 111 w 259"/>
              <a:gd name="connsiteY100-10750" fmla="*/ 512 h 758"/>
              <a:gd name="connsiteX101-10751" fmla="*/ 111 w 259"/>
              <a:gd name="connsiteY101-10752" fmla="*/ 486 h 758"/>
              <a:gd name="connsiteX102-10753" fmla="*/ 116 w 259"/>
              <a:gd name="connsiteY102-10754" fmla="*/ 460 h 758"/>
              <a:gd name="connsiteX103-10755" fmla="*/ 116 w 259"/>
              <a:gd name="connsiteY103-10756" fmla="*/ 434 h 758"/>
              <a:gd name="connsiteX104-10757" fmla="*/ 116 w 259"/>
              <a:gd name="connsiteY104-10758" fmla="*/ 408 h 758"/>
              <a:gd name="connsiteX105-10759" fmla="*/ 116 w 259"/>
              <a:gd name="connsiteY105-10760" fmla="*/ 382 h 758"/>
              <a:gd name="connsiteX106-10761" fmla="*/ 121 w 259"/>
              <a:gd name="connsiteY106-10762" fmla="*/ 355 h 758"/>
              <a:gd name="connsiteX107-10763" fmla="*/ 121 w 259"/>
              <a:gd name="connsiteY107-10764" fmla="*/ 334 h 758"/>
              <a:gd name="connsiteX108-10765" fmla="*/ 121 w 259"/>
              <a:gd name="connsiteY108-10766" fmla="*/ 314 h 758"/>
              <a:gd name="connsiteX109-10767" fmla="*/ 121 w 259"/>
              <a:gd name="connsiteY109-10768" fmla="*/ 293 h 758"/>
              <a:gd name="connsiteX110-10769" fmla="*/ 121 w 259"/>
              <a:gd name="connsiteY110-10770" fmla="*/ 277 h 758"/>
              <a:gd name="connsiteX111-10771" fmla="*/ 121 w 259"/>
              <a:gd name="connsiteY111-10772" fmla="*/ 246 h 758"/>
              <a:gd name="connsiteX112-10773" fmla="*/ 121 w 259"/>
              <a:gd name="connsiteY112-10774" fmla="*/ 214 h 758"/>
              <a:gd name="connsiteX113-10775" fmla="*/ 116 w 259"/>
              <a:gd name="connsiteY113-10776" fmla="*/ 183 h 758"/>
              <a:gd name="connsiteX114-10777" fmla="*/ 116 w 259"/>
              <a:gd name="connsiteY114-10778" fmla="*/ 157 h 758"/>
              <a:gd name="connsiteX115-10779" fmla="*/ 111 w 259"/>
              <a:gd name="connsiteY115-10780" fmla="*/ 146 h 758"/>
              <a:gd name="connsiteX116-10781" fmla="*/ 111 w 259"/>
              <a:gd name="connsiteY116-10782" fmla="*/ 136 h 758"/>
              <a:gd name="connsiteX117-10783" fmla="*/ 106 w 259"/>
              <a:gd name="connsiteY117-10784" fmla="*/ 126 h 758"/>
              <a:gd name="connsiteX118-10785" fmla="*/ 106 w 259"/>
              <a:gd name="connsiteY118-10786" fmla="*/ 115 h 758"/>
              <a:gd name="connsiteX119-10787" fmla="*/ 100 w 259"/>
              <a:gd name="connsiteY119-10788" fmla="*/ 110 h 758"/>
              <a:gd name="connsiteX120-10789" fmla="*/ 100 w 259"/>
              <a:gd name="connsiteY120-10790" fmla="*/ 105 h 758"/>
              <a:gd name="connsiteX121-10791" fmla="*/ 95 w 259"/>
              <a:gd name="connsiteY121-10792" fmla="*/ 94 h 758"/>
              <a:gd name="connsiteX122-10793" fmla="*/ 90 w 259"/>
              <a:gd name="connsiteY122-10794" fmla="*/ 89 h 758"/>
              <a:gd name="connsiteX123-10795" fmla="*/ 84 w 259"/>
              <a:gd name="connsiteY123-10796" fmla="*/ 84 h 758"/>
              <a:gd name="connsiteX124-10797" fmla="*/ 79 w 259"/>
              <a:gd name="connsiteY124-10798" fmla="*/ 84 h 758"/>
              <a:gd name="connsiteX125-10799" fmla="*/ 74 w 259"/>
              <a:gd name="connsiteY125-10800" fmla="*/ 79 h 758"/>
              <a:gd name="connsiteX126-10801" fmla="*/ 63 w 259"/>
              <a:gd name="connsiteY126-10802" fmla="*/ 79 h 758"/>
              <a:gd name="connsiteX127-10803" fmla="*/ 53 w 259"/>
              <a:gd name="connsiteY127-10804" fmla="*/ 79 h 758"/>
              <a:gd name="connsiteX0-10805" fmla="*/ 26 w 259"/>
              <a:gd name="connsiteY0-10806" fmla="*/ 26 h 758"/>
              <a:gd name="connsiteX1-10807" fmla="*/ 42 w 259"/>
              <a:gd name="connsiteY1-10808" fmla="*/ 21 h 758"/>
              <a:gd name="connsiteX2-10809" fmla="*/ 53 w 259"/>
              <a:gd name="connsiteY2-10810" fmla="*/ 16 h 758"/>
              <a:gd name="connsiteX3-10811" fmla="*/ 63 w 259"/>
              <a:gd name="connsiteY3-10812" fmla="*/ 16 h 758"/>
              <a:gd name="connsiteX4-10813" fmla="*/ 69 w 259"/>
              <a:gd name="connsiteY4-10814" fmla="*/ 11 h 758"/>
              <a:gd name="connsiteX5-10815" fmla="*/ 79 w 259"/>
              <a:gd name="connsiteY5-10816" fmla="*/ 5 h 758"/>
              <a:gd name="connsiteX6-10817" fmla="*/ 95 w 259"/>
              <a:gd name="connsiteY6-10818" fmla="*/ 0 h 758"/>
              <a:gd name="connsiteX7-10819" fmla="*/ 106 w 259"/>
              <a:gd name="connsiteY7-10820" fmla="*/ 0 h 758"/>
              <a:gd name="connsiteX8-10821" fmla="*/ 121 w 259"/>
              <a:gd name="connsiteY8-10822" fmla="*/ 0 h 758"/>
              <a:gd name="connsiteX9-10823" fmla="*/ 137 w 259"/>
              <a:gd name="connsiteY9-10824" fmla="*/ 5 h 758"/>
              <a:gd name="connsiteX10-10825" fmla="*/ 153 w 259"/>
              <a:gd name="connsiteY10-10826" fmla="*/ 11 h 758"/>
              <a:gd name="connsiteX11-10827" fmla="*/ 164 w 259"/>
              <a:gd name="connsiteY11-10828" fmla="*/ 16 h 758"/>
              <a:gd name="connsiteX12-10829" fmla="*/ 174 w 259"/>
              <a:gd name="connsiteY12-10830" fmla="*/ 21 h 758"/>
              <a:gd name="connsiteX13-10831" fmla="*/ 190 w 259"/>
              <a:gd name="connsiteY13-10832" fmla="*/ 26 h 758"/>
              <a:gd name="connsiteX14-10833" fmla="*/ 201 w 259"/>
              <a:gd name="connsiteY14-10834" fmla="*/ 37 h 758"/>
              <a:gd name="connsiteX15-10835" fmla="*/ 216 w 259"/>
              <a:gd name="connsiteY15-10836" fmla="*/ 42 h 758"/>
              <a:gd name="connsiteX16-10837" fmla="*/ 227 w 259"/>
              <a:gd name="connsiteY16-10838" fmla="*/ 47 h 758"/>
              <a:gd name="connsiteX17-10839" fmla="*/ 238 w 259"/>
              <a:gd name="connsiteY17-10840" fmla="*/ 52 h 758"/>
              <a:gd name="connsiteX18-10841" fmla="*/ 243 w 259"/>
              <a:gd name="connsiteY18-10842" fmla="*/ 58 h 758"/>
              <a:gd name="connsiteX19-10843" fmla="*/ 248 w 259"/>
              <a:gd name="connsiteY19-10844" fmla="*/ 63 h 758"/>
              <a:gd name="connsiteX20-10845" fmla="*/ 253 w 259"/>
              <a:gd name="connsiteY20-10846" fmla="*/ 68 h 758"/>
              <a:gd name="connsiteX21-10847" fmla="*/ 259 w 259"/>
              <a:gd name="connsiteY21-10848" fmla="*/ 68 h 758"/>
              <a:gd name="connsiteX22-10849" fmla="*/ 259 w 259"/>
              <a:gd name="connsiteY22-10850" fmla="*/ 73 h 758"/>
              <a:gd name="connsiteX23-10851" fmla="*/ 253 w 259"/>
              <a:gd name="connsiteY23-10852" fmla="*/ 73 h 758"/>
              <a:gd name="connsiteX24-10853" fmla="*/ 253 w 259"/>
              <a:gd name="connsiteY24-10854" fmla="*/ 79 h 758"/>
              <a:gd name="connsiteX25-10855" fmla="*/ 248 w 259"/>
              <a:gd name="connsiteY25-10856" fmla="*/ 84 h 758"/>
              <a:gd name="connsiteX26-10857" fmla="*/ 243 w 259"/>
              <a:gd name="connsiteY26-10858" fmla="*/ 84 h 758"/>
              <a:gd name="connsiteX27-10859" fmla="*/ 238 w 259"/>
              <a:gd name="connsiteY27-10860" fmla="*/ 89 h 758"/>
              <a:gd name="connsiteX28-10861" fmla="*/ 232 w 259"/>
              <a:gd name="connsiteY28-10862" fmla="*/ 94 h 758"/>
              <a:gd name="connsiteX29-10863" fmla="*/ 227 w 259"/>
              <a:gd name="connsiteY29-10864" fmla="*/ 94 h 758"/>
              <a:gd name="connsiteX30-10865" fmla="*/ 222 w 259"/>
              <a:gd name="connsiteY30-10866" fmla="*/ 99 h 758"/>
              <a:gd name="connsiteX31-10867" fmla="*/ 216 w 259"/>
              <a:gd name="connsiteY31-10868" fmla="*/ 105 h 758"/>
              <a:gd name="connsiteX32-10869" fmla="*/ 211 w 259"/>
              <a:gd name="connsiteY32-10870" fmla="*/ 115 h 758"/>
              <a:gd name="connsiteX33-10871" fmla="*/ 211 w 259"/>
              <a:gd name="connsiteY33-10872" fmla="*/ 126 h 758"/>
              <a:gd name="connsiteX34-10873" fmla="*/ 211 w 259"/>
              <a:gd name="connsiteY34-10874" fmla="*/ 131 h 758"/>
              <a:gd name="connsiteX35-10875" fmla="*/ 211 w 259"/>
              <a:gd name="connsiteY35-10876" fmla="*/ 146 h 758"/>
              <a:gd name="connsiteX36-10877" fmla="*/ 211 w 259"/>
              <a:gd name="connsiteY36-10878" fmla="*/ 157 h 758"/>
              <a:gd name="connsiteX37-10879" fmla="*/ 211 w 259"/>
              <a:gd name="connsiteY37-10880" fmla="*/ 173 h 758"/>
              <a:gd name="connsiteX38-10881" fmla="*/ 211 w 259"/>
              <a:gd name="connsiteY38-10882" fmla="*/ 188 h 758"/>
              <a:gd name="connsiteX39-10883" fmla="*/ 211 w 259"/>
              <a:gd name="connsiteY39-10884" fmla="*/ 204 h 758"/>
              <a:gd name="connsiteX40-10885" fmla="*/ 211 w 259"/>
              <a:gd name="connsiteY40-10886" fmla="*/ 225 h 758"/>
              <a:gd name="connsiteX41-10887" fmla="*/ 211 w 259"/>
              <a:gd name="connsiteY41-10888" fmla="*/ 240 h 758"/>
              <a:gd name="connsiteX42-10889" fmla="*/ 211 w 259"/>
              <a:gd name="connsiteY42-10890" fmla="*/ 261 h 758"/>
              <a:gd name="connsiteX43-10891" fmla="*/ 211 w 259"/>
              <a:gd name="connsiteY43-10892" fmla="*/ 303 h 758"/>
              <a:gd name="connsiteX44-10893" fmla="*/ 211 w 259"/>
              <a:gd name="connsiteY44-10894" fmla="*/ 324 h 758"/>
              <a:gd name="connsiteX45-10895" fmla="*/ 211 w 259"/>
              <a:gd name="connsiteY45-10896" fmla="*/ 350 h 758"/>
              <a:gd name="connsiteX46-10897" fmla="*/ 211 w 259"/>
              <a:gd name="connsiteY46-10898" fmla="*/ 376 h 758"/>
              <a:gd name="connsiteX47-10899" fmla="*/ 211 w 259"/>
              <a:gd name="connsiteY47-10900" fmla="*/ 402 h 758"/>
              <a:gd name="connsiteX48-10901" fmla="*/ 211 w 259"/>
              <a:gd name="connsiteY48-10902" fmla="*/ 429 h 758"/>
              <a:gd name="connsiteX49-10903" fmla="*/ 211 w 259"/>
              <a:gd name="connsiteY49-10904" fmla="*/ 460 h 758"/>
              <a:gd name="connsiteX50-10905" fmla="*/ 211 w 259"/>
              <a:gd name="connsiteY50-10906" fmla="*/ 491 h 758"/>
              <a:gd name="connsiteX51-10907" fmla="*/ 211 w 259"/>
              <a:gd name="connsiteY51-10908" fmla="*/ 523 h 758"/>
              <a:gd name="connsiteX52-10909" fmla="*/ 211 w 259"/>
              <a:gd name="connsiteY52-10910" fmla="*/ 554 h 758"/>
              <a:gd name="connsiteX53-10911" fmla="*/ 211 w 259"/>
              <a:gd name="connsiteY53-10912" fmla="*/ 580 h 758"/>
              <a:gd name="connsiteX54-10913" fmla="*/ 206 w 259"/>
              <a:gd name="connsiteY54-10914" fmla="*/ 606 h 758"/>
              <a:gd name="connsiteX55-10915" fmla="*/ 206 w 259"/>
              <a:gd name="connsiteY55-10916" fmla="*/ 632 h 758"/>
              <a:gd name="connsiteX56-10917" fmla="*/ 201 w 259"/>
              <a:gd name="connsiteY56-10918" fmla="*/ 653 h 758"/>
              <a:gd name="connsiteX57-10919" fmla="*/ 195 w 259"/>
              <a:gd name="connsiteY57-10920" fmla="*/ 669 h 758"/>
              <a:gd name="connsiteX58-10921" fmla="*/ 190 w 259"/>
              <a:gd name="connsiteY58-10922" fmla="*/ 690 h 758"/>
              <a:gd name="connsiteX59-10923" fmla="*/ 185 w 259"/>
              <a:gd name="connsiteY59-10924" fmla="*/ 700 h 758"/>
              <a:gd name="connsiteX60-10925" fmla="*/ 174 w 259"/>
              <a:gd name="connsiteY60-10926" fmla="*/ 716 h 758"/>
              <a:gd name="connsiteX61-10927" fmla="*/ 164 w 259"/>
              <a:gd name="connsiteY61-10928" fmla="*/ 726 h 758"/>
              <a:gd name="connsiteX62-10929" fmla="*/ 158 w 259"/>
              <a:gd name="connsiteY62-10930" fmla="*/ 737 h 758"/>
              <a:gd name="connsiteX63-10931" fmla="*/ 148 w 259"/>
              <a:gd name="connsiteY63-10932" fmla="*/ 742 h 758"/>
              <a:gd name="connsiteX64-10933" fmla="*/ 143 w 259"/>
              <a:gd name="connsiteY64-10934" fmla="*/ 747 h 758"/>
              <a:gd name="connsiteX65-10935" fmla="*/ 132 w 259"/>
              <a:gd name="connsiteY65-10936" fmla="*/ 752 h 758"/>
              <a:gd name="connsiteX66-10937" fmla="*/ 127 w 259"/>
              <a:gd name="connsiteY66-10938" fmla="*/ 752 h 758"/>
              <a:gd name="connsiteX67-10939" fmla="*/ 121 w 259"/>
              <a:gd name="connsiteY67-10940" fmla="*/ 758 h 758"/>
              <a:gd name="connsiteX68-10941" fmla="*/ 111 w 259"/>
              <a:gd name="connsiteY68-10942" fmla="*/ 752 h 758"/>
              <a:gd name="connsiteX69-10943" fmla="*/ 106 w 259"/>
              <a:gd name="connsiteY69-10944" fmla="*/ 752 h 758"/>
              <a:gd name="connsiteX70-10945" fmla="*/ 106 w 259"/>
              <a:gd name="connsiteY70-10946" fmla="*/ 747 h 758"/>
              <a:gd name="connsiteX71-10947" fmla="*/ 100 w 259"/>
              <a:gd name="connsiteY71-10948" fmla="*/ 742 h 758"/>
              <a:gd name="connsiteX72-10949" fmla="*/ 100 w 259"/>
              <a:gd name="connsiteY72-10950" fmla="*/ 737 h 758"/>
              <a:gd name="connsiteX73-10951" fmla="*/ 100 w 259"/>
              <a:gd name="connsiteY73-10952" fmla="*/ 731 h 758"/>
              <a:gd name="connsiteX74-10953" fmla="*/ 100 w 259"/>
              <a:gd name="connsiteY74-10954" fmla="*/ 721 h 758"/>
              <a:gd name="connsiteX75-10955" fmla="*/ 100 w 259"/>
              <a:gd name="connsiteY75-10956" fmla="*/ 711 h 758"/>
              <a:gd name="connsiteX76-10957" fmla="*/ 100 w 259"/>
              <a:gd name="connsiteY76-10958" fmla="*/ 705 h 758"/>
              <a:gd name="connsiteX77-10959" fmla="*/ 100 w 259"/>
              <a:gd name="connsiteY77-10960" fmla="*/ 700 h 758"/>
              <a:gd name="connsiteX78-10961" fmla="*/ 100 w 259"/>
              <a:gd name="connsiteY78-10962" fmla="*/ 695 h 758"/>
              <a:gd name="connsiteX79-10963" fmla="*/ 95 w 259"/>
              <a:gd name="connsiteY79-10964" fmla="*/ 690 h 758"/>
              <a:gd name="connsiteX80-10965" fmla="*/ 90 w 259"/>
              <a:gd name="connsiteY80-10966" fmla="*/ 674 h 758"/>
              <a:gd name="connsiteX81-10967" fmla="*/ 79 w 259"/>
              <a:gd name="connsiteY81-10968" fmla="*/ 658 h 758"/>
              <a:gd name="connsiteX82-10969" fmla="*/ 63 w 259"/>
              <a:gd name="connsiteY82-10970" fmla="*/ 643 h 758"/>
              <a:gd name="connsiteX83-10971" fmla="*/ 47 w 259"/>
              <a:gd name="connsiteY83-10972" fmla="*/ 627 h 758"/>
              <a:gd name="connsiteX84-10973" fmla="*/ 26 w 259"/>
              <a:gd name="connsiteY84-10974" fmla="*/ 611 h 758"/>
              <a:gd name="connsiteX85-10975" fmla="*/ 0 w 259"/>
              <a:gd name="connsiteY85-10976" fmla="*/ 590 h 758"/>
              <a:gd name="connsiteX86-10977" fmla="*/ 21 w 259"/>
              <a:gd name="connsiteY86-10978" fmla="*/ 590 h 758"/>
              <a:gd name="connsiteX87-10979" fmla="*/ 42 w 259"/>
              <a:gd name="connsiteY87-10980" fmla="*/ 596 h 758"/>
              <a:gd name="connsiteX88-10981" fmla="*/ 58 w 259"/>
              <a:gd name="connsiteY88-10982" fmla="*/ 596 h 758"/>
              <a:gd name="connsiteX89-10983" fmla="*/ 74 w 259"/>
              <a:gd name="connsiteY89-10984" fmla="*/ 596 h 758"/>
              <a:gd name="connsiteX90-10985" fmla="*/ 84 w 259"/>
              <a:gd name="connsiteY90-10986" fmla="*/ 590 h 758"/>
              <a:gd name="connsiteX91-10987" fmla="*/ 90 w 259"/>
              <a:gd name="connsiteY91-10988" fmla="*/ 590 h 758"/>
              <a:gd name="connsiteX92-10989" fmla="*/ 95 w 259"/>
              <a:gd name="connsiteY92-10990" fmla="*/ 590 h 758"/>
              <a:gd name="connsiteX93-10991" fmla="*/ 100 w 259"/>
              <a:gd name="connsiteY93-10992" fmla="*/ 585 h 758"/>
              <a:gd name="connsiteX94-10993" fmla="*/ 106 w 259"/>
              <a:gd name="connsiteY94-10994" fmla="*/ 580 h 758"/>
              <a:gd name="connsiteX95-10995" fmla="*/ 106 w 259"/>
              <a:gd name="connsiteY95-10996" fmla="*/ 575 h 758"/>
              <a:gd name="connsiteX96-10997" fmla="*/ 106 w 259"/>
              <a:gd name="connsiteY96-10998" fmla="*/ 564 h 758"/>
              <a:gd name="connsiteX97-10999" fmla="*/ 106 w 259"/>
              <a:gd name="connsiteY97-11000" fmla="*/ 549 h 758"/>
              <a:gd name="connsiteX98-11001" fmla="*/ 111 w 259"/>
              <a:gd name="connsiteY98-11002" fmla="*/ 533 h 758"/>
              <a:gd name="connsiteX99-11003" fmla="*/ 111 w 259"/>
              <a:gd name="connsiteY99-11004" fmla="*/ 512 h 758"/>
              <a:gd name="connsiteX100-11005" fmla="*/ 111 w 259"/>
              <a:gd name="connsiteY100-11006" fmla="*/ 486 h 758"/>
              <a:gd name="connsiteX101-11007" fmla="*/ 116 w 259"/>
              <a:gd name="connsiteY101-11008" fmla="*/ 460 h 758"/>
              <a:gd name="connsiteX102-11009" fmla="*/ 116 w 259"/>
              <a:gd name="connsiteY102-11010" fmla="*/ 434 h 758"/>
              <a:gd name="connsiteX103-11011" fmla="*/ 116 w 259"/>
              <a:gd name="connsiteY103-11012" fmla="*/ 408 h 758"/>
              <a:gd name="connsiteX104-11013" fmla="*/ 116 w 259"/>
              <a:gd name="connsiteY104-11014" fmla="*/ 382 h 758"/>
              <a:gd name="connsiteX105-11015" fmla="*/ 121 w 259"/>
              <a:gd name="connsiteY105-11016" fmla="*/ 355 h 758"/>
              <a:gd name="connsiteX106-11017" fmla="*/ 121 w 259"/>
              <a:gd name="connsiteY106-11018" fmla="*/ 334 h 758"/>
              <a:gd name="connsiteX107-11019" fmla="*/ 121 w 259"/>
              <a:gd name="connsiteY107-11020" fmla="*/ 314 h 758"/>
              <a:gd name="connsiteX108-11021" fmla="*/ 121 w 259"/>
              <a:gd name="connsiteY108-11022" fmla="*/ 293 h 758"/>
              <a:gd name="connsiteX109-11023" fmla="*/ 121 w 259"/>
              <a:gd name="connsiteY109-11024" fmla="*/ 277 h 758"/>
              <a:gd name="connsiteX110-11025" fmla="*/ 121 w 259"/>
              <a:gd name="connsiteY110-11026" fmla="*/ 246 h 758"/>
              <a:gd name="connsiteX111-11027" fmla="*/ 121 w 259"/>
              <a:gd name="connsiteY111-11028" fmla="*/ 214 h 758"/>
              <a:gd name="connsiteX112-11029" fmla="*/ 116 w 259"/>
              <a:gd name="connsiteY112-11030" fmla="*/ 183 h 758"/>
              <a:gd name="connsiteX113-11031" fmla="*/ 116 w 259"/>
              <a:gd name="connsiteY113-11032" fmla="*/ 157 h 758"/>
              <a:gd name="connsiteX114-11033" fmla="*/ 111 w 259"/>
              <a:gd name="connsiteY114-11034" fmla="*/ 146 h 758"/>
              <a:gd name="connsiteX115-11035" fmla="*/ 111 w 259"/>
              <a:gd name="connsiteY115-11036" fmla="*/ 136 h 758"/>
              <a:gd name="connsiteX116-11037" fmla="*/ 106 w 259"/>
              <a:gd name="connsiteY116-11038" fmla="*/ 126 h 758"/>
              <a:gd name="connsiteX117-11039" fmla="*/ 106 w 259"/>
              <a:gd name="connsiteY117-11040" fmla="*/ 115 h 758"/>
              <a:gd name="connsiteX118-11041" fmla="*/ 100 w 259"/>
              <a:gd name="connsiteY118-11042" fmla="*/ 110 h 758"/>
              <a:gd name="connsiteX119-11043" fmla="*/ 100 w 259"/>
              <a:gd name="connsiteY119-11044" fmla="*/ 105 h 758"/>
              <a:gd name="connsiteX120-11045" fmla="*/ 95 w 259"/>
              <a:gd name="connsiteY120-11046" fmla="*/ 94 h 758"/>
              <a:gd name="connsiteX121-11047" fmla="*/ 90 w 259"/>
              <a:gd name="connsiteY121-11048" fmla="*/ 89 h 758"/>
              <a:gd name="connsiteX122-11049" fmla="*/ 84 w 259"/>
              <a:gd name="connsiteY122-11050" fmla="*/ 84 h 758"/>
              <a:gd name="connsiteX123-11051" fmla="*/ 79 w 259"/>
              <a:gd name="connsiteY123-11052" fmla="*/ 84 h 758"/>
              <a:gd name="connsiteX124-11053" fmla="*/ 74 w 259"/>
              <a:gd name="connsiteY124-11054" fmla="*/ 79 h 758"/>
              <a:gd name="connsiteX125-11055" fmla="*/ 63 w 259"/>
              <a:gd name="connsiteY125-11056" fmla="*/ 79 h 758"/>
              <a:gd name="connsiteX126-11057" fmla="*/ 53 w 259"/>
              <a:gd name="connsiteY126-11058" fmla="*/ 79 h 758"/>
              <a:gd name="connsiteX0-11059" fmla="*/ 42 w 259"/>
              <a:gd name="connsiteY0-11060" fmla="*/ 21 h 758"/>
              <a:gd name="connsiteX1-11061" fmla="*/ 53 w 259"/>
              <a:gd name="connsiteY1-11062" fmla="*/ 16 h 758"/>
              <a:gd name="connsiteX2-11063" fmla="*/ 63 w 259"/>
              <a:gd name="connsiteY2-11064" fmla="*/ 16 h 758"/>
              <a:gd name="connsiteX3-11065" fmla="*/ 69 w 259"/>
              <a:gd name="connsiteY3-11066" fmla="*/ 11 h 758"/>
              <a:gd name="connsiteX4-11067" fmla="*/ 79 w 259"/>
              <a:gd name="connsiteY4-11068" fmla="*/ 5 h 758"/>
              <a:gd name="connsiteX5-11069" fmla="*/ 95 w 259"/>
              <a:gd name="connsiteY5-11070" fmla="*/ 0 h 758"/>
              <a:gd name="connsiteX6-11071" fmla="*/ 106 w 259"/>
              <a:gd name="connsiteY6-11072" fmla="*/ 0 h 758"/>
              <a:gd name="connsiteX7-11073" fmla="*/ 121 w 259"/>
              <a:gd name="connsiteY7-11074" fmla="*/ 0 h 758"/>
              <a:gd name="connsiteX8-11075" fmla="*/ 137 w 259"/>
              <a:gd name="connsiteY8-11076" fmla="*/ 5 h 758"/>
              <a:gd name="connsiteX9-11077" fmla="*/ 153 w 259"/>
              <a:gd name="connsiteY9-11078" fmla="*/ 11 h 758"/>
              <a:gd name="connsiteX10-11079" fmla="*/ 164 w 259"/>
              <a:gd name="connsiteY10-11080" fmla="*/ 16 h 758"/>
              <a:gd name="connsiteX11-11081" fmla="*/ 174 w 259"/>
              <a:gd name="connsiteY11-11082" fmla="*/ 21 h 758"/>
              <a:gd name="connsiteX12-11083" fmla="*/ 190 w 259"/>
              <a:gd name="connsiteY12-11084" fmla="*/ 26 h 758"/>
              <a:gd name="connsiteX13-11085" fmla="*/ 201 w 259"/>
              <a:gd name="connsiteY13-11086" fmla="*/ 37 h 758"/>
              <a:gd name="connsiteX14-11087" fmla="*/ 216 w 259"/>
              <a:gd name="connsiteY14-11088" fmla="*/ 42 h 758"/>
              <a:gd name="connsiteX15-11089" fmla="*/ 227 w 259"/>
              <a:gd name="connsiteY15-11090" fmla="*/ 47 h 758"/>
              <a:gd name="connsiteX16-11091" fmla="*/ 238 w 259"/>
              <a:gd name="connsiteY16-11092" fmla="*/ 52 h 758"/>
              <a:gd name="connsiteX17-11093" fmla="*/ 243 w 259"/>
              <a:gd name="connsiteY17-11094" fmla="*/ 58 h 758"/>
              <a:gd name="connsiteX18-11095" fmla="*/ 248 w 259"/>
              <a:gd name="connsiteY18-11096" fmla="*/ 63 h 758"/>
              <a:gd name="connsiteX19-11097" fmla="*/ 253 w 259"/>
              <a:gd name="connsiteY19-11098" fmla="*/ 68 h 758"/>
              <a:gd name="connsiteX20-11099" fmla="*/ 259 w 259"/>
              <a:gd name="connsiteY20-11100" fmla="*/ 68 h 758"/>
              <a:gd name="connsiteX21-11101" fmla="*/ 259 w 259"/>
              <a:gd name="connsiteY21-11102" fmla="*/ 73 h 758"/>
              <a:gd name="connsiteX22-11103" fmla="*/ 253 w 259"/>
              <a:gd name="connsiteY22-11104" fmla="*/ 73 h 758"/>
              <a:gd name="connsiteX23-11105" fmla="*/ 253 w 259"/>
              <a:gd name="connsiteY23-11106" fmla="*/ 79 h 758"/>
              <a:gd name="connsiteX24-11107" fmla="*/ 248 w 259"/>
              <a:gd name="connsiteY24-11108" fmla="*/ 84 h 758"/>
              <a:gd name="connsiteX25-11109" fmla="*/ 243 w 259"/>
              <a:gd name="connsiteY25-11110" fmla="*/ 84 h 758"/>
              <a:gd name="connsiteX26-11111" fmla="*/ 238 w 259"/>
              <a:gd name="connsiteY26-11112" fmla="*/ 89 h 758"/>
              <a:gd name="connsiteX27-11113" fmla="*/ 232 w 259"/>
              <a:gd name="connsiteY27-11114" fmla="*/ 94 h 758"/>
              <a:gd name="connsiteX28-11115" fmla="*/ 227 w 259"/>
              <a:gd name="connsiteY28-11116" fmla="*/ 94 h 758"/>
              <a:gd name="connsiteX29-11117" fmla="*/ 222 w 259"/>
              <a:gd name="connsiteY29-11118" fmla="*/ 99 h 758"/>
              <a:gd name="connsiteX30-11119" fmla="*/ 216 w 259"/>
              <a:gd name="connsiteY30-11120" fmla="*/ 105 h 758"/>
              <a:gd name="connsiteX31-11121" fmla="*/ 211 w 259"/>
              <a:gd name="connsiteY31-11122" fmla="*/ 115 h 758"/>
              <a:gd name="connsiteX32-11123" fmla="*/ 211 w 259"/>
              <a:gd name="connsiteY32-11124" fmla="*/ 126 h 758"/>
              <a:gd name="connsiteX33-11125" fmla="*/ 211 w 259"/>
              <a:gd name="connsiteY33-11126" fmla="*/ 131 h 758"/>
              <a:gd name="connsiteX34-11127" fmla="*/ 211 w 259"/>
              <a:gd name="connsiteY34-11128" fmla="*/ 146 h 758"/>
              <a:gd name="connsiteX35-11129" fmla="*/ 211 w 259"/>
              <a:gd name="connsiteY35-11130" fmla="*/ 157 h 758"/>
              <a:gd name="connsiteX36-11131" fmla="*/ 211 w 259"/>
              <a:gd name="connsiteY36-11132" fmla="*/ 173 h 758"/>
              <a:gd name="connsiteX37-11133" fmla="*/ 211 w 259"/>
              <a:gd name="connsiteY37-11134" fmla="*/ 188 h 758"/>
              <a:gd name="connsiteX38-11135" fmla="*/ 211 w 259"/>
              <a:gd name="connsiteY38-11136" fmla="*/ 204 h 758"/>
              <a:gd name="connsiteX39-11137" fmla="*/ 211 w 259"/>
              <a:gd name="connsiteY39-11138" fmla="*/ 225 h 758"/>
              <a:gd name="connsiteX40-11139" fmla="*/ 211 w 259"/>
              <a:gd name="connsiteY40-11140" fmla="*/ 240 h 758"/>
              <a:gd name="connsiteX41-11141" fmla="*/ 211 w 259"/>
              <a:gd name="connsiteY41-11142" fmla="*/ 261 h 758"/>
              <a:gd name="connsiteX42-11143" fmla="*/ 211 w 259"/>
              <a:gd name="connsiteY42-11144" fmla="*/ 303 h 758"/>
              <a:gd name="connsiteX43-11145" fmla="*/ 211 w 259"/>
              <a:gd name="connsiteY43-11146" fmla="*/ 324 h 758"/>
              <a:gd name="connsiteX44-11147" fmla="*/ 211 w 259"/>
              <a:gd name="connsiteY44-11148" fmla="*/ 350 h 758"/>
              <a:gd name="connsiteX45-11149" fmla="*/ 211 w 259"/>
              <a:gd name="connsiteY45-11150" fmla="*/ 376 h 758"/>
              <a:gd name="connsiteX46-11151" fmla="*/ 211 w 259"/>
              <a:gd name="connsiteY46-11152" fmla="*/ 402 h 758"/>
              <a:gd name="connsiteX47-11153" fmla="*/ 211 w 259"/>
              <a:gd name="connsiteY47-11154" fmla="*/ 429 h 758"/>
              <a:gd name="connsiteX48-11155" fmla="*/ 211 w 259"/>
              <a:gd name="connsiteY48-11156" fmla="*/ 460 h 758"/>
              <a:gd name="connsiteX49-11157" fmla="*/ 211 w 259"/>
              <a:gd name="connsiteY49-11158" fmla="*/ 491 h 758"/>
              <a:gd name="connsiteX50-11159" fmla="*/ 211 w 259"/>
              <a:gd name="connsiteY50-11160" fmla="*/ 523 h 758"/>
              <a:gd name="connsiteX51-11161" fmla="*/ 211 w 259"/>
              <a:gd name="connsiteY51-11162" fmla="*/ 554 h 758"/>
              <a:gd name="connsiteX52-11163" fmla="*/ 211 w 259"/>
              <a:gd name="connsiteY52-11164" fmla="*/ 580 h 758"/>
              <a:gd name="connsiteX53-11165" fmla="*/ 206 w 259"/>
              <a:gd name="connsiteY53-11166" fmla="*/ 606 h 758"/>
              <a:gd name="connsiteX54-11167" fmla="*/ 206 w 259"/>
              <a:gd name="connsiteY54-11168" fmla="*/ 632 h 758"/>
              <a:gd name="connsiteX55-11169" fmla="*/ 201 w 259"/>
              <a:gd name="connsiteY55-11170" fmla="*/ 653 h 758"/>
              <a:gd name="connsiteX56-11171" fmla="*/ 195 w 259"/>
              <a:gd name="connsiteY56-11172" fmla="*/ 669 h 758"/>
              <a:gd name="connsiteX57-11173" fmla="*/ 190 w 259"/>
              <a:gd name="connsiteY57-11174" fmla="*/ 690 h 758"/>
              <a:gd name="connsiteX58-11175" fmla="*/ 185 w 259"/>
              <a:gd name="connsiteY58-11176" fmla="*/ 700 h 758"/>
              <a:gd name="connsiteX59-11177" fmla="*/ 174 w 259"/>
              <a:gd name="connsiteY59-11178" fmla="*/ 716 h 758"/>
              <a:gd name="connsiteX60-11179" fmla="*/ 164 w 259"/>
              <a:gd name="connsiteY60-11180" fmla="*/ 726 h 758"/>
              <a:gd name="connsiteX61-11181" fmla="*/ 158 w 259"/>
              <a:gd name="connsiteY61-11182" fmla="*/ 737 h 758"/>
              <a:gd name="connsiteX62-11183" fmla="*/ 148 w 259"/>
              <a:gd name="connsiteY62-11184" fmla="*/ 742 h 758"/>
              <a:gd name="connsiteX63-11185" fmla="*/ 143 w 259"/>
              <a:gd name="connsiteY63-11186" fmla="*/ 747 h 758"/>
              <a:gd name="connsiteX64-11187" fmla="*/ 132 w 259"/>
              <a:gd name="connsiteY64-11188" fmla="*/ 752 h 758"/>
              <a:gd name="connsiteX65-11189" fmla="*/ 127 w 259"/>
              <a:gd name="connsiteY65-11190" fmla="*/ 752 h 758"/>
              <a:gd name="connsiteX66-11191" fmla="*/ 121 w 259"/>
              <a:gd name="connsiteY66-11192" fmla="*/ 758 h 758"/>
              <a:gd name="connsiteX67-11193" fmla="*/ 111 w 259"/>
              <a:gd name="connsiteY67-11194" fmla="*/ 752 h 758"/>
              <a:gd name="connsiteX68-11195" fmla="*/ 106 w 259"/>
              <a:gd name="connsiteY68-11196" fmla="*/ 752 h 758"/>
              <a:gd name="connsiteX69-11197" fmla="*/ 106 w 259"/>
              <a:gd name="connsiteY69-11198" fmla="*/ 747 h 758"/>
              <a:gd name="connsiteX70-11199" fmla="*/ 100 w 259"/>
              <a:gd name="connsiteY70-11200" fmla="*/ 742 h 758"/>
              <a:gd name="connsiteX71-11201" fmla="*/ 100 w 259"/>
              <a:gd name="connsiteY71-11202" fmla="*/ 737 h 758"/>
              <a:gd name="connsiteX72-11203" fmla="*/ 100 w 259"/>
              <a:gd name="connsiteY72-11204" fmla="*/ 731 h 758"/>
              <a:gd name="connsiteX73-11205" fmla="*/ 100 w 259"/>
              <a:gd name="connsiteY73-11206" fmla="*/ 721 h 758"/>
              <a:gd name="connsiteX74-11207" fmla="*/ 100 w 259"/>
              <a:gd name="connsiteY74-11208" fmla="*/ 711 h 758"/>
              <a:gd name="connsiteX75-11209" fmla="*/ 100 w 259"/>
              <a:gd name="connsiteY75-11210" fmla="*/ 705 h 758"/>
              <a:gd name="connsiteX76-11211" fmla="*/ 100 w 259"/>
              <a:gd name="connsiteY76-11212" fmla="*/ 700 h 758"/>
              <a:gd name="connsiteX77-11213" fmla="*/ 100 w 259"/>
              <a:gd name="connsiteY77-11214" fmla="*/ 695 h 758"/>
              <a:gd name="connsiteX78-11215" fmla="*/ 95 w 259"/>
              <a:gd name="connsiteY78-11216" fmla="*/ 690 h 758"/>
              <a:gd name="connsiteX79-11217" fmla="*/ 90 w 259"/>
              <a:gd name="connsiteY79-11218" fmla="*/ 674 h 758"/>
              <a:gd name="connsiteX80-11219" fmla="*/ 79 w 259"/>
              <a:gd name="connsiteY80-11220" fmla="*/ 658 h 758"/>
              <a:gd name="connsiteX81-11221" fmla="*/ 63 w 259"/>
              <a:gd name="connsiteY81-11222" fmla="*/ 643 h 758"/>
              <a:gd name="connsiteX82-11223" fmla="*/ 47 w 259"/>
              <a:gd name="connsiteY82-11224" fmla="*/ 627 h 758"/>
              <a:gd name="connsiteX83-11225" fmla="*/ 26 w 259"/>
              <a:gd name="connsiteY83-11226" fmla="*/ 611 h 758"/>
              <a:gd name="connsiteX84-11227" fmla="*/ 0 w 259"/>
              <a:gd name="connsiteY84-11228" fmla="*/ 590 h 758"/>
              <a:gd name="connsiteX85-11229" fmla="*/ 21 w 259"/>
              <a:gd name="connsiteY85-11230" fmla="*/ 590 h 758"/>
              <a:gd name="connsiteX86-11231" fmla="*/ 42 w 259"/>
              <a:gd name="connsiteY86-11232" fmla="*/ 596 h 758"/>
              <a:gd name="connsiteX87-11233" fmla="*/ 58 w 259"/>
              <a:gd name="connsiteY87-11234" fmla="*/ 596 h 758"/>
              <a:gd name="connsiteX88-11235" fmla="*/ 74 w 259"/>
              <a:gd name="connsiteY88-11236" fmla="*/ 596 h 758"/>
              <a:gd name="connsiteX89-11237" fmla="*/ 84 w 259"/>
              <a:gd name="connsiteY89-11238" fmla="*/ 590 h 758"/>
              <a:gd name="connsiteX90-11239" fmla="*/ 90 w 259"/>
              <a:gd name="connsiteY90-11240" fmla="*/ 590 h 758"/>
              <a:gd name="connsiteX91-11241" fmla="*/ 95 w 259"/>
              <a:gd name="connsiteY91-11242" fmla="*/ 590 h 758"/>
              <a:gd name="connsiteX92-11243" fmla="*/ 100 w 259"/>
              <a:gd name="connsiteY92-11244" fmla="*/ 585 h 758"/>
              <a:gd name="connsiteX93-11245" fmla="*/ 106 w 259"/>
              <a:gd name="connsiteY93-11246" fmla="*/ 580 h 758"/>
              <a:gd name="connsiteX94-11247" fmla="*/ 106 w 259"/>
              <a:gd name="connsiteY94-11248" fmla="*/ 575 h 758"/>
              <a:gd name="connsiteX95-11249" fmla="*/ 106 w 259"/>
              <a:gd name="connsiteY95-11250" fmla="*/ 564 h 758"/>
              <a:gd name="connsiteX96-11251" fmla="*/ 106 w 259"/>
              <a:gd name="connsiteY96-11252" fmla="*/ 549 h 758"/>
              <a:gd name="connsiteX97-11253" fmla="*/ 111 w 259"/>
              <a:gd name="connsiteY97-11254" fmla="*/ 533 h 758"/>
              <a:gd name="connsiteX98-11255" fmla="*/ 111 w 259"/>
              <a:gd name="connsiteY98-11256" fmla="*/ 512 h 758"/>
              <a:gd name="connsiteX99-11257" fmla="*/ 111 w 259"/>
              <a:gd name="connsiteY99-11258" fmla="*/ 486 h 758"/>
              <a:gd name="connsiteX100-11259" fmla="*/ 116 w 259"/>
              <a:gd name="connsiteY100-11260" fmla="*/ 460 h 758"/>
              <a:gd name="connsiteX101-11261" fmla="*/ 116 w 259"/>
              <a:gd name="connsiteY101-11262" fmla="*/ 434 h 758"/>
              <a:gd name="connsiteX102-11263" fmla="*/ 116 w 259"/>
              <a:gd name="connsiteY102-11264" fmla="*/ 408 h 758"/>
              <a:gd name="connsiteX103-11265" fmla="*/ 116 w 259"/>
              <a:gd name="connsiteY103-11266" fmla="*/ 382 h 758"/>
              <a:gd name="connsiteX104-11267" fmla="*/ 121 w 259"/>
              <a:gd name="connsiteY104-11268" fmla="*/ 355 h 758"/>
              <a:gd name="connsiteX105-11269" fmla="*/ 121 w 259"/>
              <a:gd name="connsiteY105-11270" fmla="*/ 334 h 758"/>
              <a:gd name="connsiteX106-11271" fmla="*/ 121 w 259"/>
              <a:gd name="connsiteY106-11272" fmla="*/ 314 h 758"/>
              <a:gd name="connsiteX107-11273" fmla="*/ 121 w 259"/>
              <a:gd name="connsiteY107-11274" fmla="*/ 293 h 758"/>
              <a:gd name="connsiteX108-11275" fmla="*/ 121 w 259"/>
              <a:gd name="connsiteY108-11276" fmla="*/ 277 h 758"/>
              <a:gd name="connsiteX109-11277" fmla="*/ 121 w 259"/>
              <a:gd name="connsiteY109-11278" fmla="*/ 246 h 758"/>
              <a:gd name="connsiteX110-11279" fmla="*/ 121 w 259"/>
              <a:gd name="connsiteY110-11280" fmla="*/ 214 h 758"/>
              <a:gd name="connsiteX111-11281" fmla="*/ 116 w 259"/>
              <a:gd name="connsiteY111-11282" fmla="*/ 183 h 758"/>
              <a:gd name="connsiteX112-11283" fmla="*/ 116 w 259"/>
              <a:gd name="connsiteY112-11284" fmla="*/ 157 h 758"/>
              <a:gd name="connsiteX113-11285" fmla="*/ 111 w 259"/>
              <a:gd name="connsiteY113-11286" fmla="*/ 146 h 758"/>
              <a:gd name="connsiteX114-11287" fmla="*/ 111 w 259"/>
              <a:gd name="connsiteY114-11288" fmla="*/ 136 h 758"/>
              <a:gd name="connsiteX115-11289" fmla="*/ 106 w 259"/>
              <a:gd name="connsiteY115-11290" fmla="*/ 126 h 758"/>
              <a:gd name="connsiteX116-11291" fmla="*/ 106 w 259"/>
              <a:gd name="connsiteY116-11292" fmla="*/ 115 h 758"/>
              <a:gd name="connsiteX117-11293" fmla="*/ 100 w 259"/>
              <a:gd name="connsiteY117-11294" fmla="*/ 110 h 758"/>
              <a:gd name="connsiteX118-11295" fmla="*/ 100 w 259"/>
              <a:gd name="connsiteY118-11296" fmla="*/ 105 h 758"/>
              <a:gd name="connsiteX119-11297" fmla="*/ 95 w 259"/>
              <a:gd name="connsiteY119-11298" fmla="*/ 94 h 758"/>
              <a:gd name="connsiteX120-11299" fmla="*/ 90 w 259"/>
              <a:gd name="connsiteY120-11300" fmla="*/ 89 h 758"/>
              <a:gd name="connsiteX121-11301" fmla="*/ 84 w 259"/>
              <a:gd name="connsiteY121-11302" fmla="*/ 84 h 758"/>
              <a:gd name="connsiteX122-11303" fmla="*/ 79 w 259"/>
              <a:gd name="connsiteY122-11304" fmla="*/ 84 h 758"/>
              <a:gd name="connsiteX123-11305" fmla="*/ 74 w 259"/>
              <a:gd name="connsiteY123-11306" fmla="*/ 79 h 758"/>
              <a:gd name="connsiteX124-11307" fmla="*/ 63 w 259"/>
              <a:gd name="connsiteY124-11308" fmla="*/ 79 h 758"/>
              <a:gd name="connsiteX125-11309" fmla="*/ 53 w 259"/>
              <a:gd name="connsiteY125-11310" fmla="*/ 79 h 758"/>
              <a:gd name="connsiteX0-11311" fmla="*/ 42 w 259"/>
              <a:gd name="connsiteY0-11312" fmla="*/ 21 h 758"/>
              <a:gd name="connsiteX1-11313" fmla="*/ 63 w 259"/>
              <a:gd name="connsiteY1-11314" fmla="*/ 16 h 758"/>
              <a:gd name="connsiteX2-11315" fmla="*/ 69 w 259"/>
              <a:gd name="connsiteY2-11316" fmla="*/ 11 h 758"/>
              <a:gd name="connsiteX3-11317" fmla="*/ 79 w 259"/>
              <a:gd name="connsiteY3-11318" fmla="*/ 5 h 758"/>
              <a:gd name="connsiteX4-11319" fmla="*/ 95 w 259"/>
              <a:gd name="connsiteY4-11320" fmla="*/ 0 h 758"/>
              <a:gd name="connsiteX5-11321" fmla="*/ 106 w 259"/>
              <a:gd name="connsiteY5-11322" fmla="*/ 0 h 758"/>
              <a:gd name="connsiteX6-11323" fmla="*/ 121 w 259"/>
              <a:gd name="connsiteY6-11324" fmla="*/ 0 h 758"/>
              <a:gd name="connsiteX7-11325" fmla="*/ 137 w 259"/>
              <a:gd name="connsiteY7-11326" fmla="*/ 5 h 758"/>
              <a:gd name="connsiteX8-11327" fmla="*/ 153 w 259"/>
              <a:gd name="connsiteY8-11328" fmla="*/ 11 h 758"/>
              <a:gd name="connsiteX9-11329" fmla="*/ 164 w 259"/>
              <a:gd name="connsiteY9-11330" fmla="*/ 16 h 758"/>
              <a:gd name="connsiteX10-11331" fmla="*/ 174 w 259"/>
              <a:gd name="connsiteY10-11332" fmla="*/ 21 h 758"/>
              <a:gd name="connsiteX11-11333" fmla="*/ 190 w 259"/>
              <a:gd name="connsiteY11-11334" fmla="*/ 26 h 758"/>
              <a:gd name="connsiteX12-11335" fmla="*/ 201 w 259"/>
              <a:gd name="connsiteY12-11336" fmla="*/ 37 h 758"/>
              <a:gd name="connsiteX13-11337" fmla="*/ 216 w 259"/>
              <a:gd name="connsiteY13-11338" fmla="*/ 42 h 758"/>
              <a:gd name="connsiteX14-11339" fmla="*/ 227 w 259"/>
              <a:gd name="connsiteY14-11340" fmla="*/ 47 h 758"/>
              <a:gd name="connsiteX15-11341" fmla="*/ 238 w 259"/>
              <a:gd name="connsiteY15-11342" fmla="*/ 52 h 758"/>
              <a:gd name="connsiteX16-11343" fmla="*/ 243 w 259"/>
              <a:gd name="connsiteY16-11344" fmla="*/ 58 h 758"/>
              <a:gd name="connsiteX17-11345" fmla="*/ 248 w 259"/>
              <a:gd name="connsiteY17-11346" fmla="*/ 63 h 758"/>
              <a:gd name="connsiteX18-11347" fmla="*/ 253 w 259"/>
              <a:gd name="connsiteY18-11348" fmla="*/ 68 h 758"/>
              <a:gd name="connsiteX19-11349" fmla="*/ 259 w 259"/>
              <a:gd name="connsiteY19-11350" fmla="*/ 68 h 758"/>
              <a:gd name="connsiteX20-11351" fmla="*/ 259 w 259"/>
              <a:gd name="connsiteY20-11352" fmla="*/ 73 h 758"/>
              <a:gd name="connsiteX21-11353" fmla="*/ 253 w 259"/>
              <a:gd name="connsiteY21-11354" fmla="*/ 73 h 758"/>
              <a:gd name="connsiteX22-11355" fmla="*/ 253 w 259"/>
              <a:gd name="connsiteY22-11356" fmla="*/ 79 h 758"/>
              <a:gd name="connsiteX23-11357" fmla="*/ 248 w 259"/>
              <a:gd name="connsiteY23-11358" fmla="*/ 84 h 758"/>
              <a:gd name="connsiteX24-11359" fmla="*/ 243 w 259"/>
              <a:gd name="connsiteY24-11360" fmla="*/ 84 h 758"/>
              <a:gd name="connsiteX25-11361" fmla="*/ 238 w 259"/>
              <a:gd name="connsiteY25-11362" fmla="*/ 89 h 758"/>
              <a:gd name="connsiteX26-11363" fmla="*/ 232 w 259"/>
              <a:gd name="connsiteY26-11364" fmla="*/ 94 h 758"/>
              <a:gd name="connsiteX27-11365" fmla="*/ 227 w 259"/>
              <a:gd name="connsiteY27-11366" fmla="*/ 94 h 758"/>
              <a:gd name="connsiteX28-11367" fmla="*/ 222 w 259"/>
              <a:gd name="connsiteY28-11368" fmla="*/ 99 h 758"/>
              <a:gd name="connsiteX29-11369" fmla="*/ 216 w 259"/>
              <a:gd name="connsiteY29-11370" fmla="*/ 105 h 758"/>
              <a:gd name="connsiteX30-11371" fmla="*/ 211 w 259"/>
              <a:gd name="connsiteY30-11372" fmla="*/ 115 h 758"/>
              <a:gd name="connsiteX31-11373" fmla="*/ 211 w 259"/>
              <a:gd name="connsiteY31-11374" fmla="*/ 126 h 758"/>
              <a:gd name="connsiteX32-11375" fmla="*/ 211 w 259"/>
              <a:gd name="connsiteY32-11376" fmla="*/ 131 h 758"/>
              <a:gd name="connsiteX33-11377" fmla="*/ 211 w 259"/>
              <a:gd name="connsiteY33-11378" fmla="*/ 146 h 758"/>
              <a:gd name="connsiteX34-11379" fmla="*/ 211 w 259"/>
              <a:gd name="connsiteY34-11380" fmla="*/ 157 h 758"/>
              <a:gd name="connsiteX35-11381" fmla="*/ 211 w 259"/>
              <a:gd name="connsiteY35-11382" fmla="*/ 173 h 758"/>
              <a:gd name="connsiteX36-11383" fmla="*/ 211 w 259"/>
              <a:gd name="connsiteY36-11384" fmla="*/ 188 h 758"/>
              <a:gd name="connsiteX37-11385" fmla="*/ 211 w 259"/>
              <a:gd name="connsiteY37-11386" fmla="*/ 204 h 758"/>
              <a:gd name="connsiteX38-11387" fmla="*/ 211 w 259"/>
              <a:gd name="connsiteY38-11388" fmla="*/ 225 h 758"/>
              <a:gd name="connsiteX39-11389" fmla="*/ 211 w 259"/>
              <a:gd name="connsiteY39-11390" fmla="*/ 240 h 758"/>
              <a:gd name="connsiteX40-11391" fmla="*/ 211 w 259"/>
              <a:gd name="connsiteY40-11392" fmla="*/ 261 h 758"/>
              <a:gd name="connsiteX41-11393" fmla="*/ 211 w 259"/>
              <a:gd name="connsiteY41-11394" fmla="*/ 303 h 758"/>
              <a:gd name="connsiteX42-11395" fmla="*/ 211 w 259"/>
              <a:gd name="connsiteY42-11396" fmla="*/ 324 h 758"/>
              <a:gd name="connsiteX43-11397" fmla="*/ 211 w 259"/>
              <a:gd name="connsiteY43-11398" fmla="*/ 350 h 758"/>
              <a:gd name="connsiteX44-11399" fmla="*/ 211 w 259"/>
              <a:gd name="connsiteY44-11400" fmla="*/ 376 h 758"/>
              <a:gd name="connsiteX45-11401" fmla="*/ 211 w 259"/>
              <a:gd name="connsiteY45-11402" fmla="*/ 402 h 758"/>
              <a:gd name="connsiteX46-11403" fmla="*/ 211 w 259"/>
              <a:gd name="connsiteY46-11404" fmla="*/ 429 h 758"/>
              <a:gd name="connsiteX47-11405" fmla="*/ 211 w 259"/>
              <a:gd name="connsiteY47-11406" fmla="*/ 460 h 758"/>
              <a:gd name="connsiteX48-11407" fmla="*/ 211 w 259"/>
              <a:gd name="connsiteY48-11408" fmla="*/ 491 h 758"/>
              <a:gd name="connsiteX49-11409" fmla="*/ 211 w 259"/>
              <a:gd name="connsiteY49-11410" fmla="*/ 523 h 758"/>
              <a:gd name="connsiteX50-11411" fmla="*/ 211 w 259"/>
              <a:gd name="connsiteY50-11412" fmla="*/ 554 h 758"/>
              <a:gd name="connsiteX51-11413" fmla="*/ 211 w 259"/>
              <a:gd name="connsiteY51-11414" fmla="*/ 580 h 758"/>
              <a:gd name="connsiteX52-11415" fmla="*/ 206 w 259"/>
              <a:gd name="connsiteY52-11416" fmla="*/ 606 h 758"/>
              <a:gd name="connsiteX53-11417" fmla="*/ 206 w 259"/>
              <a:gd name="connsiteY53-11418" fmla="*/ 632 h 758"/>
              <a:gd name="connsiteX54-11419" fmla="*/ 201 w 259"/>
              <a:gd name="connsiteY54-11420" fmla="*/ 653 h 758"/>
              <a:gd name="connsiteX55-11421" fmla="*/ 195 w 259"/>
              <a:gd name="connsiteY55-11422" fmla="*/ 669 h 758"/>
              <a:gd name="connsiteX56-11423" fmla="*/ 190 w 259"/>
              <a:gd name="connsiteY56-11424" fmla="*/ 690 h 758"/>
              <a:gd name="connsiteX57-11425" fmla="*/ 185 w 259"/>
              <a:gd name="connsiteY57-11426" fmla="*/ 700 h 758"/>
              <a:gd name="connsiteX58-11427" fmla="*/ 174 w 259"/>
              <a:gd name="connsiteY58-11428" fmla="*/ 716 h 758"/>
              <a:gd name="connsiteX59-11429" fmla="*/ 164 w 259"/>
              <a:gd name="connsiteY59-11430" fmla="*/ 726 h 758"/>
              <a:gd name="connsiteX60-11431" fmla="*/ 158 w 259"/>
              <a:gd name="connsiteY60-11432" fmla="*/ 737 h 758"/>
              <a:gd name="connsiteX61-11433" fmla="*/ 148 w 259"/>
              <a:gd name="connsiteY61-11434" fmla="*/ 742 h 758"/>
              <a:gd name="connsiteX62-11435" fmla="*/ 143 w 259"/>
              <a:gd name="connsiteY62-11436" fmla="*/ 747 h 758"/>
              <a:gd name="connsiteX63-11437" fmla="*/ 132 w 259"/>
              <a:gd name="connsiteY63-11438" fmla="*/ 752 h 758"/>
              <a:gd name="connsiteX64-11439" fmla="*/ 127 w 259"/>
              <a:gd name="connsiteY64-11440" fmla="*/ 752 h 758"/>
              <a:gd name="connsiteX65-11441" fmla="*/ 121 w 259"/>
              <a:gd name="connsiteY65-11442" fmla="*/ 758 h 758"/>
              <a:gd name="connsiteX66-11443" fmla="*/ 111 w 259"/>
              <a:gd name="connsiteY66-11444" fmla="*/ 752 h 758"/>
              <a:gd name="connsiteX67-11445" fmla="*/ 106 w 259"/>
              <a:gd name="connsiteY67-11446" fmla="*/ 752 h 758"/>
              <a:gd name="connsiteX68-11447" fmla="*/ 106 w 259"/>
              <a:gd name="connsiteY68-11448" fmla="*/ 747 h 758"/>
              <a:gd name="connsiteX69-11449" fmla="*/ 100 w 259"/>
              <a:gd name="connsiteY69-11450" fmla="*/ 742 h 758"/>
              <a:gd name="connsiteX70-11451" fmla="*/ 100 w 259"/>
              <a:gd name="connsiteY70-11452" fmla="*/ 737 h 758"/>
              <a:gd name="connsiteX71-11453" fmla="*/ 100 w 259"/>
              <a:gd name="connsiteY71-11454" fmla="*/ 731 h 758"/>
              <a:gd name="connsiteX72-11455" fmla="*/ 100 w 259"/>
              <a:gd name="connsiteY72-11456" fmla="*/ 721 h 758"/>
              <a:gd name="connsiteX73-11457" fmla="*/ 100 w 259"/>
              <a:gd name="connsiteY73-11458" fmla="*/ 711 h 758"/>
              <a:gd name="connsiteX74-11459" fmla="*/ 100 w 259"/>
              <a:gd name="connsiteY74-11460" fmla="*/ 705 h 758"/>
              <a:gd name="connsiteX75-11461" fmla="*/ 100 w 259"/>
              <a:gd name="connsiteY75-11462" fmla="*/ 700 h 758"/>
              <a:gd name="connsiteX76-11463" fmla="*/ 100 w 259"/>
              <a:gd name="connsiteY76-11464" fmla="*/ 695 h 758"/>
              <a:gd name="connsiteX77-11465" fmla="*/ 95 w 259"/>
              <a:gd name="connsiteY77-11466" fmla="*/ 690 h 758"/>
              <a:gd name="connsiteX78-11467" fmla="*/ 90 w 259"/>
              <a:gd name="connsiteY78-11468" fmla="*/ 674 h 758"/>
              <a:gd name="connsiteX79-11469" fmla="*/ 79 w 259"/>
              <a:gd name="connsiteY79-11470" fmla="*/ 658 h 758"/>
              <a:gd name="connsiteX80-11471" fmla="*/ 63 w 259"/>
              <a:gd name="connsiteY80-11472" fmla="*/ 643 h 758"/>
              <a:gd name="connsiteX81-11473" fmla="*/ 47 w 259"/>
              <a:gd name="connsiteY81-11474" fmla="*/ 627 h 758"/>
              <a:gd name="connsiteX82-11475" fmla="*/ 26 w 259"/>
              <a:gd name="connsiteY82-11476" fmla="*/ 611 h 758"/>
              <a:gd name="connsiteX83-11477" fmla="*/ 0 w 259"/>
              <a:gd name="connsiteY83-11478" fmla="*/ 590 h 758"/>
              <a:gd name="connsiteX84-11479" fmla="*/ 21 w 259"/>
              <a:gd name="connsiteY84-11480" fmla="*/ 590 h 758"/>
              <a:gd name="connsiteX85-11481" fmla="*/ 42 w 259"/>
              <a:gd name="connsiteY85-11482" fmla="*/ 596 h 758"/>
              <a:gd name="connsiteX86-11483" fmla="*/ 58 w 259"/>
              <a:gd name="connsiteY86-11484" fmla="*/ 596 h 758"/>
              <a:gd name="connsiteX87-11485" fmla="*/ 74 w 259"/>
              <a:gd name="connsiteY87-11486" fmla="*/ 596 h 758"/>
              <a:gd name="connsiteX88-11487" fmla="*/ 84 w 259"/>
              <a:gd name="connsiteY88-11488" fmla="*/ 590 h 758"/>
              <a:gd name="connsiteX89-11489" fmla="*/ 90 w 259"/>
              <a:gd name="connsiteY89-11490" fmla="*/ 590 h 758"/>
              <a:gd name="connsiteX90-11491" fmla="*/ 95 w 259"/>
              <a:gd name="connsiteY90-11492" fmla="*/ 590 h 758"/>
              <a:gd name="connsiteX91-11493" fmla="*/ 100 w 259"/>
              <a:gd name="connsiteY91-11494" fmla="*/ 585 h 758"/>
              <a:gd name="connsiteX92-11495" fmla="*/ 106 w 259"/>
              <a:gd name="connsiteY92-11496" fmla="*/ 580 h 758"/>
              <a:gd name="connsiteX93-11497" fmla="*/ 106 w 259"/>
              <a:gd name="connsiteY93-11498" fmla="*/ 575 h 758"/>
              <a:gd name="connsiteX94-11499" fmla="*/ 106 w 259"/>
              <a:gd name="connsiteY94-11500" fmla="*/ 564 h 758"/>
              <a:gd name="connsiteX95-11501" fmla="*/ 106 w 259"/>
              <a:gd name="connsiteY95-11502" fmla="*/ 549 h 758"/>
              <a:gd name="connsiteX96-11503" fmla="*/ 111 w 259"/>
              <a:gd name="connsiteY96-11504" fmla="*/ 533 h 758"/>
              <a:gd name="connsiteX97-11505" fmla="*/ 111 w 259"/>
              <a:gd name="connsiteY97-11506" fmla="*/ 512 h 758"/>
              <a:gd name="connsiteX98-11507" fmla="*/ 111 w 259"/>
              <a:gd name="connsiteY98-11508" fmla="*/ 486 h 758"/>
              <a:gd name="connsiteX99-11509" fmla="*/ 116 w 259"/>
              <a:gd name="connsiteY99-11510" fmla="*/ 460 h 758"/>
              <a:gd name="connsiteX100-11511" fmla="*/ 116 w 259"/>
              <a:gd name="connsiteY100-11512" fmla="*/ 434 h 758"/>
              <a:gd name="connsiteX101-11513" fmla="*/ 116 w 259"/>
              <a:gd name="connsiteY101-11514" fmla="*/ 408 h 758"/>
              <a:gd name="connsiteX102-11515" fmla="*/ 116 w 259"/>
              <a:gd name="connsiteY102-11516" fmla="*/ 382 h 758"/>
              <a:gd name="connsiteX103-11517" fmla="*/ 121 w 259"/>
              <a:gd name="connsiteY103-11518" fmla="*/ 355 h 758"/>
              <a:gd name="connsiteX104-11519" fmla="*/ 121 w 259"/>
              <a:gd name="connsiteY104-11520" fmla="*/ 334 h 758"/>
              <a:gd name="connsiteX105-11521" fmla="*/ 121 w 259"/>
              <a:gd name="connsiteY105-11522" fmla="*/ 314 h 758"/>
              <a:gd name="connsiteX106-11523" fmla="*/ 121 w 259"/>
              <a:gd name="connsiteY106-11524" fmla="*/ 293 h 758"/>
              <a:gd name="connsiteX107-11525" fmla="*/ 121 w 259"/>
              <a:gd name="connsiteY107-11526" fmla="*/ 277 h 758"/>
              <a:gd name="connsiteX108-11527" fmla="*/ 121 w 259"/>
              <a:gd name="connsiteY108-11528" fmla="*/ 246 h 758"/>
              <a:gd name="connsiteX109-11529" fmla="*/ 121 w 259"/>
              <a:gd name="connsiteY109-11530" fmla="*/ 214 h 758"/>
              <a:gd name="connsiteX110-11531" fmla="*/ 116 w 259"/>
              <a:gd name="connsiteY110-11532" fmla="*/ 183 h 758"/>
              <a:gd name="connsiteX111-11533" fmla="*/ 116 w 259"/>
              <a:gd name="connsiteY111-11534" fmla="*/ 157 h 758"/>
              <a:gd name="connsiteX112-11535" fmla="*/ 111 w 259"/>
              <a:gd name="connsiteY112-11536" fmla="*/ 146 h 758"/>
              <a:gd name="connsiteX113-11537" fmla="*/ 111 w 259"/>
              <a:gd name="connsiteY113-11538" fmla="*/ 136 h 758"/>
              <a:gd name="connsiteX114-11539" fmla="*/ 106 w 259"/>
              <a:gd name="connsiteY114-11540" fmla="*/ 126 h 758"/>
              <a:gd name="connsiteX115-11541" fmla="*/ 106 w 259"/>
              <a:gd name="connsiteY115-11542" fmla="*/ 115 h 758"/>
              <a:gd name="connsiteX116-11543" fmla="*/ 100 w 259"/>
              <a:gd name="connsiteY116-11544" fmla="*/ 110 h 758"/>
              <a:gd name="connsiteX117-11545" fmla="*/ 100 w 259"/>
              <a:gd name="connsiteY117-11546" fmla="*/ 105 h 758"/>
              <a:gd name="connsiteX118-11547" fmla="*/ 95 w 259"/>
              <a:gd name="connsiteY118-11548" fmla="*/ 94 h 758"/>
              <a:gd name="connsiteX119-11549" fmla="*/ 90 w 259"/>
              <a:gd name="connsiteY119-11550" fmla="*/ 89 h 758"/>
              <a:gd name="connsiteX120-11551" fmla="*/ 84 w 259"/>
              <a:gd name="connsiteY120-11552" fmla="*/ 84 h 758"/>
              <a:gd name="connsiteX121-11553" fmla="*/ 79 w 259"/>
              <a:gd name="connsiteY121-11554" fmla="*/ 84 h 758"/>
              <a:gd name="connsiteX122-11555" fmla="*/ 74 w 259"/>
              <a:gd name="connsiteY122-11556" fmla="*/ 79 h 758"/>
              <a:gd name="connsiteX123-11557" fmla="*/ 63 w 259"/>
              <a:gd name="connsiteY123-11558" fmla="*/ 79 h 758"/>
              <a:gd name="connsiteX124-11559" fmla="*/ 53 w 259"/>
              <a:gd name="connsiteY124-11560" fmla="*/ 79 h 758"/>
              <a:gd name="connsiteX0-11561" fmla="*/ 63 w 259"/>
              <a:gd name="connsiteY0-11562" fmla="*/ 16 h 758"/>
              <a:gd name="connsiteX1-11563" fmla="*/ 69 w 259"/>
              <a:gd name="connsiteY1-11564" fmla="*/ 11 h 758"/>
              <a:gd name="connsiteX2-11565" fmla="*/ 79 w 259"/>
              <a:gd name="connsiteY2-11566" fmla="*/ 5 h 758"/>
              <a:gd name="connsiteX3-11567" fmla="*/ 95 w 259"/>
              <a:gd name="connsiteY3-11568" fmla="*/ 0 h 758"/>
              <a:gd name="connsiteX4-11569" fmla="*/ 106 w 259"/>
              <a:gd name="connsiteY4-11570" fmla="*/ 0 h 758"/>
              <a:gd name="connsiteX5-11571" fmla="*/ 121 w 259"/>
              <a:gd name="connsiteY5-11572" fmla="*/ 0 h 758"/>
              <a:gd name="connsiteX6-11573" fmla="*/ 137 w 259"/>
              <a:gd name="connsiteY6-11574" fmla="*/ 5 h 758"/>
              <a:gd name="connsiteX7-11575" fmla="*/ 153 w 259"/>
              <a:gd name="connsiteY7-11576" fmla="*/ 11 h 758"/>
              <a:gd name="connsiteX8-11577" fmla="*/ 164 w 259"/>
              <a:gd name="connsiteY8-11578" fmla="*/ 16 h 758"/>
              <a:gd name="connsiteX9-11579" fmla="*/ 174 w 259"/>
              <a:gd name="connsiteY9-11580" fmla="*/ 21 h 758"/>
              <a:gd name="connsiteX10-11581" fmla="*/ 190 w 259"/>
              <a:gd name="connsiteY10-11582" fmla="*/ 26 h 758"/>
              <a:gd name="connsiteX11-11583" fmla="*/ 201 w 259"/>
              <a:gd name="connsiteY11-11584" fmla="*/ 37 h 758"/>
              <a:gd name="connsiteX12-11585" fmla="*/ 216 w 259"/>
              <a:gd name="connsiteY12-11586" fmla="*/ 42 h 758"/>
              <a:gd name="connsiteX13-11587" fmla="*/ 227 w 259"/>
              <a:gd name="connsiteY13-11588" fmla="*/ 47 h 758"/>
              <a:gd name="connsiteX14-11589" fmla="*/ 238 w 259"/>
              <a:gd name="connsiteY14-11590" fmla="*/ 52 h 758"/>
              <a:gd name="connsiteX15-11591" fmla="*/ 243 w 259"/>
              <a:gd name="connsiteY15-11592" fmla="*/ 58 h 758"/>
              <a:gd name="connsiteX16-11593" fmla="*/ 248 w 259"/>
              <a:gd name="connsiteY16-11594" fmla="*/ 63 h 758"/>
              <a:gd name="connsiteX17-11595" fmla="*/ 253 w 259"/>
              <a:gd name="connsiteY17-11596" fmla="*/ 68 h 758"/>
              <a:gd name="connsiteX18-11597" fmla="*/ 259 w 259"/>
              <a:gd name="connsiteY18-11598" fmla="*/ 68 h 758"/>
              <a:gd name="connsiteX19-11599" fmla="*/ 259 w 259"/>
              <a:gd name="connsiteY19-11600" fmla="*/ 73 h 758"/>
              <a:gd name="connsiteX20-11601" fmla="*/ 253 w 259"/>
              <a:gd name="connsiteY20-11602" fmla="*/ 73 h 758"/>
              <a:gd name="connsiteX21-11603" fmla="*/ 253 w 259"/>
              <a:gd name="connsiteY21-11604" fmla="*/ 79 h 758"/>
              <a:gd name="connsiteX22-11605" fmla="*/ 248 w 259"/>
              <a:gd name="connsiteY22-11606" fmla="*/ 84 h 758"/>
              <a:gd name="connsiteX23-11607" fmla="*/ 243 w 259"/>
              <a:gd name="connsiteY23-11608" fmla="*/ 84 h 758"/>
              <a:gd name="connsiteX24-11609" fmla="*/ 238 w 259"/>
              <a:gd name="connsiteY24-11610" fmla="*/ 89 h 758"/>
              <a:gd name="connsiteX25-11611" fmla="*/ 232 w 259"/>
              <a:gd name="connsiteY25-11612" fmla="*/ 94 h 758"/>
              <a:gd name="connsiteX26-11613" fmla="*/ 227 w 259"/>
              <a:gd name="connsiteY26-11614" fmla="*/ 94 h 758"/>
              <a:gd name="connsiteX27-11615" fmla="*/ 222 w 259"/>
              <a:gd name="connsiteY27-11616" fmla="*/ 99 h 758"/>
              <a:gd name="connsiteX28-11617" fmla="*/ 216 w 259"/>
              <a:gd name="connsiteY28-11618" fmla="*/ 105 h 758"/>
              <a:gd name="connsiteX29-11619" fmla="*/ 211 w 259"/>
              <a:gd name="connsiteY29-11620" fmla="*/ 115 h 758"/>
              <a:gd name="connsiteX30-11621" fmla="*/ 211 w 259"/>
              <a:gd name="connsiteY30-11622" fmla="*/ 126 h 758"/>
              <a:gd name="connsiteX31-11623" fmla="*/ 211 w 259"/>
              <a:gd name="connsiteY31-11624" fmla="*/ 131 h 758"/>
              <a:gd name="connsiteX32-11625" fmla="*/ 211 w 259"/>
              <a:gd name="connsiteY32-11626" fmla="*/ 146 h 758"/>
              <a:gd name="connsiteX33-11627" fmla="*/ 211 w 259"/>
              <a:gd name="connsiteY33-11628" fmla="*/ 157 h 758"/>
              <a:gd name="connsiteX34-11629" fmla="*/ 211 w 259"/>
              <a:gd name="connsiteY34-11630" fmla="*/ 173 h 758"/>
              <a:gd name="connsiteX35-11631" fmla="*/ 211 w 259"/>
              <a:gd name="connsiteY35-11632" fmla="*/ 188 h 758"/>
              <a:gd name="connsiteX36-11633" fmla="*/ 211 w 259"/>
              <a:gd name="connsiteY36-11634" fmla="*/ 204 h 758"/>
              <a:gd name="connsiteX37-11635" fmla="*/ 211 w 259"/>
              <a:gd name="connsiteY37-11636" fmla="*/ 225 h 758"/>
              <a:gd name="connsiteX38-11637" fmla="*/ 211 w 259"/>
              <a:gd name="connsiteY38-11638" fmla="*/ 240 h 758"/>
              <a:gd name="connsiteX39-11639" fmla="*/ 211 w 259"/>
              <a:gd name="connsiteY39-11640" fmla="*/ 261 h 758"/>
              <a:gd name="connsiteX40-11641" fmla="*/ 211 w 259"/>
              <a:gd name="connsiteY40-11642" fmla="*/ 303 h 758"/>
              <a:gd name="connsiteX41-11643" fmla="*/ 211 w 259"/>
              <a:gd name="connsiteY41-11644" fmla="*/ 324 h 758"/>
              <a:gd name="connsiteX42-11645" fmla="*/ 211 w 259"/>
              <a:gd name="connsiteY42-11646" fmla="*/ 350 h 758"/>
              <a:gd name="connsiteX43-11647" fmla="*/ 211 w 259"/>
              <a:gd name="connsiteY43-11648" fmla="*/ 376 h 758"/>
              <a:gd name="connsiteX44-11649" fmla="*/ 211 w 259"/>
              <a:gd name="connsiteY44-11650" fmla="*/ 402 h 758"/>
              <a:gd name="connsiteX45-11651" fmla="*/ 211 w 259"/>
              <a:gd name="connsiteY45-11652" fmla="*/ 429 h 758"/>
              <a:gd name="connsiteX46-11653" fmla="*/ 211 w 259"/>
              <a:gd name="connsiteY46-11654" fmla="*/ 460 h 758"/>
              <a:gd name="connsiteX47-11655" fmla="*/ 211 w 259"/>
              <a:gd name="connsiteY47-11656" fmla="*/ 491 h 758"/>
              <a:gd name="connsiteX48-11657" fmla="*/ 211 w 259"/>
              <a:gd name="connsiteY48-11658" fmla="*/ 523 h 758"/>
              <a:gd name="connsiteX49-11659" fmla="*/ 211 w 259"/>
              <a:gd name="connsiteY49-11660" fmla="*/ 554 h 758"/>
              <a:gd name="connsiteX50-11661" fmla="*/ 211 w 259"/>
              <a:gd name="connsiteY50-11662" fmla="*/ 580 h 758"/>
              <a:gd name="connsiteX51-11663" fmla="*/ 206 w 259"/>
              <a:gd name="connsiteY51-11664" fmla="*/ 606 h 758"/>
              <a:gd name="connsiteX52-11665" fmla="*/ 206 w 259"/>
              <a:gd name="connsiteY52-11666" fmla="*/ 632 h 758"/>
              <a:gd name="connsiteX53-11667" fmla="*/ 201 w 259"/>
              <a:gd name="connsiteY53-11668" fmla="*/ 653 h 758"/>
              <a:gd name="connsiteX54-11669" fmla="*/ 195 w 259"/>
              <a:gd name="connsiteY54-11670" fmla="*/ 669 h 758"/>
              <a:gd name="connsiteX55-11671" fmla="*/ 190 w 259"/>
              <a:gd name="connsiteY55-11672" fmla="*/ 690 h 758"/>
              <a:gd name="connsiteX56-11673" fmla="*/ 185 w 259"/>
              <a:gd name="connsiteY56-11674" fmla="*/ 700 h 758"/>
              <a:gd name="connsiteX57-11675" fmla="*/ 174 w 259"/>
              <a:gd name="connsiteY57-11676" fmla="*/ 716 h 758"/>
              <a:gd name="connsiteX58-11677" fmla="*/ 164 w 259"/>
              <a:gd name="connsiteY58-11678" fmla="*/ 726 h 758"/>
              <a:gd name="connsiteX59-11679" fmla="*/ 158 w 259"/>
              <a:gd name="connsiteY59-11680" fmla="*/ 737 h 758"/>
              <a:gd name="connsiteX60-11681" fmla="*/ 148 w 259"/>
              <a:gd name="connsiteY60-11682" fmla="*/ 742 h 758"/>
              <a:gd name="connsiteX61-11683" fmla="*/ 143 w 259"/>
              <a:gd name="connsiteY61-11684" fmla="*/ 747 h 758"/>
              <a:gd name="connsiteX62-11685" fmla="*/ 132 w 259"/>
              <a:gd name="connsiteY62-11686" fmla="*/ 752 h 758"/>
              <a:gd name="connsiteX63-11687" fmla="*/ 127 w 259"/>
              <a:gd name="connsiteY63-11688" fmla="*/ 752 h 758"/>
              <a:gd name="connsiteX64-11689" fmla="*/ 121 w 259"/>
              <a:gd name="connsiteY64-11690" fmla="*/ 758 h 758"/>
              <a:gd name="connsiteX65-11691" fmla="*/ 111 w 259"/>
              <a:gd name="connsiteY65-11692" fmla="*/ 752 h 758"/>
              <a:gd name="connsiteX66-11693" fmla="*/ 106 w 259"/>
              <a:gd name="connsiteY66-11694" fmla="*/ 752 h 758"/>
              <a:gd name="connsiteX67-11695" fmla="*/ 106 w 259"/>
              <a:gd name="connsiteY67-11696" fmla="*/ 747 h 758"/>
              <a:gd name="connsiteX68-11697" fmla="*/ 100 w 259"/>
              <a:gd name="connsiteY68-11698" fmla="*/ 742 h 758"/>
              <a:gd name="connsiteX69-11699" fmla="*/ 100 w 259"/>
              <a:gd name="connsiteY69-11700" fmla="*/ 737 h 758"/>
              <a:gd name="connsiteX70-11701" fmla="*/ 100 w 259"/>
              <a:gd name="connsiteY70-11702" fmla="*/ 731 h 758"/>
              <a:gd name="connsiteX71-11703" fmla="*/ 100 w 259"/>
              <a:gd name="connsiteY71-11704" fmla="*/ 721 h 758"/>
              <a:gd name="connsiteX72-11705" fmla="*/ 100 w 259"/>
              <a:gd name="connsiteY72-11706" fmla="*/ 711 h 758"/>
              <a:gd name="connsiteX73-11707" fmla="*/ 100 w 259"/>
              <a:gd name="connsiteY73-11708" fmla="*/ 705 h 758"/>
              <a:gd name="connsiteX74-11709" fmla="*/ 100 w 259"/>
              <a:gd name="connsiteY74-11710" fmla="*/ 700 h 758"/>
              <a:gd name="connsiteX75-11711" fmla="*/ 100 w 259"/>
              <a:gd name="connsiteY75-11712" fmla="*/ 695 h 758"/>
              <a:gd name="connsiteX76-11713" fmla="*/ 95 w 259"/>
              <a:gd name="connsiteY76-11714" fmla="*/ 690 h 758"/>
              <a:gd name="connsiteX77-11715" fmla="*/ 90 w 259"/>
              <a:gd name="connsiteY77-11716" fmla="*/ 674 h 758"/>
              <a:gd name="connsiteX78-11717" fmla="*/ 79 w 259"/>
              <a:gd name="connsiteY78-11718" fmla="*/ 658 h 758"/>
              <a:gd name="connsiteX79-11719" fmla="*/ 63 w 259"/>
              <a:gd name="connsiteY79-11720" fmla="*/ 643 h 758"/>
              <a:gd name="connsiteX80-11721" fmla="*/ 47 w 259"/>
              <a:gd name="connsiteY80-11722" fmla="*/ 627 h 758"/>
              <a:gd name="connsiteX81-11723" fmla="*/ 26 w 259"/>
              <a:gd name="connsiteY81-11724" fmla="*/ 611 h 758"/>
              <a:gd name="connsiteX82-11725" fmla="*/ 0 w 259"/>
              <a:gd name="connsiteY82-11726" fmla="*/ 590 h 758"/>
              <a:gd name="connsiteX83-11727" fmla="*/ 21 w 259"/>
              <a:gd name="connsiteY83-11728" fmla="*/ 590 h 758"/>
              <a:gd name="connsiteX84-11729" fmla="*/ 42 w 259"/>
              <a:gd name="connsiteY84-11730" fmla="*/ 596 h 758"/>
              <a:gd name="connsiteX85-11731" fmla="*/ 58 w 259"/>
              <a:gd name="connsiteY85-11732" fmla="*/ 596 h 758"/>
              <a:gd name="connsiteX86-11733" fmla="*/ 74 w 259"/>
              <a:gd name="connsiteY86-11734" fmla="*/ 596 h 758"/>
              <a:gd name="connsiteX87-11735" fmla="*/ 84 w 259"/>
              <a:gd name="connsiteY87-11736" fmla="*/ 590 h 758"/>
              <a:gd name="connsiteX88-11737" fmla="*/ 90 w 259"/>
              <a:gd name="connsiteY88-11738" fmla="*/ 590 h 758"/>
              <a:gd name="connsiteX89-11739" fmla="*/ 95 w 259"/>
              <a:gd name="connsiteY89-11740" fmla="*/ 590 h 758"/>
              <a:gd name="connsiteX90-11741" fmla="*/ 100 w 259"/>
              <a:gd name="connsiteY90-11742" fmla="*/ 585 h 758"/>
              <a:gd name="connsiteX91-11743" fmla="*/ 106 w 259"/>
              <a:gd name="connsiteY91-11744" fmla="*/ 580 h 758"/>
              <a:gd name="connsiteX92-11745" fmla="*/ 106 w 259"/>
              <a:gd name="connsiteY92-11746" fmla="*/ 575 h 758"/>
              <a:gd name="connsiteX93-11747" fmla="*/ 106 w 259"/>
              <a:gd name="connsiteY93-11748" fmla="*/ 564 h 758"/>
              <a:gd name="connsiteX94-11749" fmla="*/ 106 w 259"/>
              <a:gd name="connsiteY94-11750" fmla="*/ 549 h 758"/>
              <a:gd name="connsiteX95-11751" fmla="*/ 111 w 259"/>
              <a:gd name="connsiteY95-11752" fmla="*/ 533 h 758"/>
              <a:gd name="connsiteX96-11753" fmla="*/ 111 w 259"/>
              <a:gd name="connsiteY96-11754" fmla="*/ 512 h 758"/>
              <a:gd name="connsiteX97-11755" fmla="*/ 111 w 259"/>
              <a:gd name="connsiteY97-11756" fmla="*/ 486 h 758"/>
              <a:gd name="connsiteX98-11757" fmla="*/ 116 w 259"/>
              <a:gd name="connsiteY98-11758" fmla="*/ 460 h 758"/>
              <a:gd name="connsiteX99-11759" fmla="*/ 116 w 259"/>
              <a:gd name="connsiteY99-11760" fmla="*/ 434 h 758"/>
              <a:gd name="connsiteX100-11761" fmla="*/ 116 w 259"/>
              <a:gd name="connsiteY100-11762" fmla="*/ 408 h 758"/>
              <a:gd name="connsiteX101-11763" fmla="*/ 116 w 259"/>
              <a:gd name="connsiteY101-11764" fmla="*/ 382 h 758"/>
              <a:gd name="connsiteX102-11765" fmla="*/ 121 w 259"/>
              <a:gd name="connsiteY102-11766" fmla="*/ 355 h 758"/>
              <a:gd name="connsiteX103-11767" fmla="*/ 121 w 259"/>
              <a:gd name="connsiteY103-11768" fmla="*/ 334 h 758"/>
              <a:gd name="connsiteX104-11769" fmla="*/ 121 w 259"/>
              <a:gd name="connsiteY104-11770" fmla="*/ 314 h 758"/>
              <a:gd name="connsiteX105-11771" fmla="*/ 121 w 259"/>
              <a:gd name="connsiteY105-11772" fmla="*/ 293 h 758"/>
              <a:gd name="connsiteX106-11773" fmla="*/ 121 w 259"/>
              <a:gd name="connsiteY106-11774" fmla="*/ 277 h 758"/>
              <a:gd name="connsiteX107-11775" fmla="*/ 121 w 259"/>
              <a:gd name="connsiteY107-11776" fmla="*/ 246 h 758"/>
              <a:gd name="connsiteX108-11777" fmla="*/ 121 w 259"/>
              <a:gd name="connsiteY108-11778" fmla="*/ 214 h 758"/>
              <a:gd name="connsiteX109-11779" fmla="*/ 116 w 259"/>
              <a:gd name="connsiteY109-11780" fmla="*/ 183 h 758"/>
              <a:gd name="connsiteX110-11781" fmla="*/ 116 w 259"/>
              <a:gd name="connsiteY110-11782" fmla="*/ 157 h 758"/>
              <a:gd name="connsiteX111-11783" fmla="*/ 111 w 259"/>
              <a:gd name="connsiteY111-11784" fmla="*/ 146 h 758"/>
              <a:gd name="connsiteX112-11785" fmla="*/ 111 w 259"/>
              <a:gd name="connsiteY112-11786" fmla="*/ 136 h 758"/>
              <a:gd name="connsiteX113-11787" fmla="*/ 106 w 259"/>
              <a:gd name="connsiteY113-11788" fmla="*/ 126 h 758"/>
              <a:gd name="connsiteX114-11789" fmla="*/ 106 w 259"/>
              <a:gd name="connsiteY114-11790" fmla="*/ 115 h 758"/>
              <a:gd name="connsiteX115-11791" fmla="*/ 100 w 259"/>
              <a:gd name="connsiteY115-11792" fmla="*/ 110 h 758"/>
              <a:gd name="connsiteX116-11793" fmla="*/ 100 w 259"/>
              <a:gd name="connsiteY116-11794" fmla="*/ 105 h 758"/>
              <a:gd name="connsiteX117-11795" fmla="*/ 95 w 259"/>
              <a:gd name="connsiteY117-11796" fmla="*/ 94 h 758"/>
              <a:gd name="connsiteX118-11797" fmla="*/ 90 w 259"/>
              <a:gd name="connsiteY118-11798" fmla="*/ 89 h 758"/>
              <a:gd name="connsiteX119-11799" fmla="*/ 84 w 259"/>
              <a:gd name="connsiteY119-11800" fmla="*/ 84 h 758"/>
              <a:gd name="connsiteX120-11801" fmla="*/ 79 w 259"/>
              <a:gd name="connsiteY120-11802" fmla="*/ 84 h 758"/>
              <a:gd name="connsiteX121-11803" fmla="*/ 74 w 259"/>
              <a:gd name="connsiteY121-11804" fmla="*/ 79 h 758"/>
              <a:gd name="connsiteX122-11805" fmla="*/ 63 w 259"/>
              <a:gd name="connsiteY122-11806" fmla="*/ 79 h 758"/>
              <a:gd name="connsiteX123-11807" fmla="*/ 53 w 259"/>
              <a:gd name="connsiteY123-11808" fmla="*/ 79 h 758"/>
              <a:gd name="connsiteX0-11809" fmla="*/ 63 w 259"/>
              <a:gd name="connsiteY0-11810" fmla="*/ 16 h 758"/>
              <a:gd name="connsiteX1-11811" fmla="*/ 79 w 259"/>
              <a:gd name="connsiteY1-11812" fmla="*/ 5 h 758"/>
              <a:gd name="connsiteX2-11813" fmla="*/ 95 w 259"/>
              <a:gd name="connsiteY2-11814" fmla="*/ 0 h 758"/>
              <a:gd name="connsiteX3-11815" fmla="*/ 106 w 259"/>
              <a:gd name="connsiteY3-11816" fmla="*/ 0 h 758"/>
              <a:gd name="connsiteX4-11817" fmla="*/ 121 w 259"/>
              <a:gd name="connsiteY4-11818" fmla="*/ 0 h 758"/>
              <a:gd name="connsiteX5-11819" fmla="*/ 137 w 259"/>
              <a:gd name="connsiteY5-11820" fmla="*/ 5 h 758"/>
              <a:gd name="connsiteX6-11821" fmla="*/ 153 w 259"/>
              <a:gd name="connsiteY6-11822" fmla="*/ 11 h 758"/>
              <a:gd name="connsiteX7-11823" fmla="*/ 164 w 259"/>
              <a:gd name="connsiteY7-11824" fmla="*/ 16 h 758"/>
              <a:gd name="connsiteX8-11825" fmla="*/ 174 w 259"/>
              <a:gd name="connsiteY8-11826" fmla="*/ 21 h 758"/>
              <a:gd name="connsiteX9-11827" fmla="*/ 190 w 259"/>
              <a:gd name="connsiteY9-11828" fmla="*/ 26 h 758"/>
              <a:gd name="connsiteX10-11829" fmla="*/ 201 w 259"/>
              <a:gd name="connsiteY10-11830" fmla="*/ 37 h 758"/>
              <a:gd name="connsiteX11-11831" fmla="*/ 216 w 259"/>
              <a:gd name="connsiteY11-11832" fmla="*/ 42 h 758"/>
              <a:gd name="connsiteX12-11833" fmla="*/ 227 w 259"/>
              <a:gd name="connsiteY12-11834" fmla="*/ 47 h 758"/>
              <a:gd name="connsiteX13-11835" fmla="*/ 238 w 259"/>
              <a:gd name="connsiteY13-11836" fmla="*/ 52 h 758"/>
              <a:gd name="connsiteX14-11837" fmla="*/ 243 w 259"/>
              <a:gd name="connsiteY14-11838" fmla="*/ 58 h 758"/>
              <a:gd name="connsiteX15-11839" fmla="*/ 248 w 259"/>
              <a:gd name="connsiteY15-11840" fmla="*/ 63 h 758"/>
              <a:gd name="connsiteX16-11841" fmla="*/ 253 w 259"/>
              <a:gd name="connsiteY16-11842" fmla="*/ 68 h 758"/>
              <a:gd name="connsiteX17-11843" fmla="*/ 259 w 259"/>
              <a:gd name="connsiteY17-11844" fmla="*/ 68 h 758"/>
              <a:gd name="connsiteX18-11845" fmla="*/ 259 w 259"/>
              <a:gd name="connsiteY18-11846" fmla="*/ 73 h 758"/>
              <a:gd name="connsiteX19-11847" fmla="*/ 253 w 259"/>
              <a:gd name="connsiteY19-11848" fmla="*/ 73 h 758"/>
              <a:gd name="connsiteX20-11849" fmla="*/ 253 w 259"/>
              <a:gd name="connsiteY20-11850" fmla="*/ 79 h 758"/>
              <a:gd name="connsiteX21-11851" fmla="*/ 248 w 259"/>
              <a:gd name="connsiteY21-11852" fmla="*/ 84 h 758"/>
              <a:gd name="connsiteX22-11853" fmla="*/ 243 w 259"/>
              <a:gd name="connsiteY22-11854" fmla="*/ 84 h 758"/>
              <a:gd name="connsiteX23-11855" fmla="*/ 238 w 259"/>
              <a:gd name="connsiteY23-11856" fmla="*/ 89 h 758"/>
              <a:gd name="connsiteX24-11857" fmla="*/ 232 w 259"/>
              <a:gd name="connsiteY24-11858" fmla="*/ 94 h 758"/>
              <a:gd name="connsiteX25-11859" fmla="*/ 227 w 259"/>
              <a:gd name="connsiteY25-11860" fmla="*/ 94 h 758"/>
              <a:gd name="connsiteX26-11861" fmla="*/ 222 w 259"/>
              <a:gd name="connsiteY26-11862" fmla="*/ 99 h 758"/>
              <a:gd name="connsiteX27-11863" fmla="*/ 216 w 259"/>
              <a:gd name="connsiteY27-11864" fmla="*/ 105 h 758"/>
              <a:gd name="connsiteX28-11865" fmla="*/ 211 w 259"/>
              <a:gd name="connsiteY28-11866" fmla="*/ 115 h 758"/>
              <a:gd name="connsiteX29-11867" fmla="*/ 211 w 259"/>
              <a:gd name="connsiteY29-11868" fmla="*/ 126 h 758"/>
              <a:gd name="connsiteX30-11869" fmla="*/ 211 w 259"/>
              <a:gd name="connsiteY30-11870" fmla="*/ 131 h 758"/>
              <a:gd name="connsiteX31-11871" fmla="*/ 211 w 259"/>
              <a:gd name="connsiteY31-11872" fmla="*/ 146 h 758"/>
              <a:gd name="connsiteX32-11873" fmla="*/ 211 w 259"/>
              <a:gd name="connsiteY32-11874" fmla="*/ 157 h 758"/>
              <a:gd name="connsiteX33-11875" fmla="*/ 211 w 259"/>
              <a:gd name="connsiteY33-11876" fmla="*/ 173 h 758"/>
              <a:gd name="connsiteX34-11877" fmla="*/ 211 w 259"/>
              <a:gd name="connsiteY34-11878" fmla="*/ 188 h 758"/>
              <a:gd name="connsiteX35-11879" fmla="*/ 211 w 259"/>
              <a:gd name="connsiteY35-11880" fmla="*/ 204 h 758"/>
              <a:gd name="connsiteX36-11881" fmla="*/ 211 w 259"/>
              <a:gd name="connsiteY36-11882" fmla="*/ 225 h 758"/>
              <a:gd name="connsiteX37-11883" fmla="*/ 211 w 259"/>
              <a:gd name="connsiteY37-11884" fmla="*/ 240 h 758"/>
              <a:gd name="connsiteX38-11885" fmla="*/ 211 w 259"/>
              <a:gd name="connsiteY38-11886" fmla="*/ 261 h 758"/>
              <a:gd name="connsiteX39-11887" fmla="*/ 211 w 259"/>
              <a:gd name="connsiteY39-11888" fmla="*/ 303 h 758"/>
              <a:gd name="connsiteX40-11889" fmla="*/ 211 w 259"/>
              <a:gd name="connsiteY40-11890" fmla="*/ 324 h 758"/>
              <a:gd name="connsiteX41-11891" fmla="*/ 211 w 259"/>
              <a:gd name="connsiteY41-11892" fmla="*/ 350 h 758"/>
              <a:gd name="connsiteX42-11893" fmla="*/ 211 w 259"/>
              <a:gd name="connsiteY42-11894" fmla="*/ 376 h 758"/>
              <a:gd name="connsiteX43-11895" fmla="*/ 211 w 259"/>
              <a:gd name="connsiteY43-11896" fmla="*/ 402 h 758"/>
              <a:gd name="connsiteX44-11897" fmla="*/ 211 w 259"/>
              <a:gd name="connsiteY44-11898" fmla="*/ 429 h 758"/>
              <a:gd name="connsiteX45-11899" fmla="*/ 211 w 259"/>
              <a:gd name="connsiteY45-11900" fmla="*/ 460 h 758"/>
              <a:gd name="connsiteX46-11901" fmla="*/ 211 w 259"/>
              <a:gd name="connsiteY46-11902" fmla="*/ 491 h 758"/>
              <a:gd name="connsiteX47-11903" fmla="*/ 211 w 259"/>
              <a:gd name="connsiteY47-11904" fmla="*/ 523 h 758"/>
              <a:gd name="connsiteX48-11905" fmla="*/ 211 w 259"/>
              <a:gd name="connsiteY48-11906" fmla="*/ 554 h 758"/>
              <a:gd name="connsiteX49-11907" fmla="*/ 211 w 259"/>
              <a:gd name="connsiteY49-11908" fmla="*/ 580 h 758"/>
              <a:gd name="connsiteX50-11909" fmla="*/ 206 w 259"/>
              <a:gd name="connsiteY50-11910" fmla="*/ 606 h 758"/>
              <a:gd name="connsiteX51-11911" fmla="*/ 206 w 259"/>
              <a:gd name="connsiteY51-11912" fmla="*/ 632 h 758"/>
              <a:gd name="connsiteX52-11913" fmla="*/ 201 w 259"/>
              <a:gd name="connsiteY52-11914" fmla="*/ 653 h 758"/>
              <a:gd name="connsiteX53-11915" fmla="*/ 195 w 259"/>
              <a:gd name="connsiteY53-11916" fmla="*/ 669 h 758"/>
              <a:gd name="connsiteX54-11917" fmla="*/ 190 w 259"/>
              <a:gd name="connsiteY54-11918" fmla="*/ 690 h 758"/>
              <a:gd name="connsiteX55-11919" fmla="*/ 185 w 259"/>
              <a:gd name="connsiteY55-11920" fmla="*/ 700 h 758"/>
              <a:gd name="connsiteX56-11921" fmla="*/ 174 w 259"/>
              <a:gd name="connsiteY56-11922" fmla="*/ 716 h 758"/>
              <a:gd name="connsiteX57-11923" fmla="*/ 164 w 259"/>
              <a:gd name="connsiteY57-11924" fmla="*/ 726 h 758"/>
              <a:gd name="connsiteX58-11925" fmla="*/ 158 w 259"/>
              <a:gd name="connsiteY58-11926" fmla="*/ 737 h 758"/>
              <a:gd name="connsiteX59-11927" fmla="*/ 148 w 259"/>
              <a:gd name="connsiteY59-11928" fmla="*/ 742 h 758"/>
              <a:gd name="connsiteX60-11929" fmla="*/ 143 w 259"/>
              <a:gd name="connsiteY60-11930" fmla="*/ 747 h 758"/>
              <a:gd name="connsiteX61-11931" fmla="*/ 132 w 259"/>
              <a:gd name="connsiteY61-11932" fmla="*/ 752 h 758"/>
              <a:gd name="connsiteX62-11933" fmla="*/ 127 w 259"/>
              <a:gd name="connsiteY62-11934" fmla="*/ 752 h 758"/>
              <a:gd name="connsiteX63-11935" fmla="*/ 121 w 259"/>
              <a:gd name="connsiteY63-11936" fmla="*/ 758 h 758"/>
              <a:gd name="connsiteX64-11937" fmla="*/ 111 w 259"/>
              <a:gd name="connsiteY64-11938" fmla="*/ 752 h 758"/>
              <a:gd name="connsiteX65-11939" fmla="*/ 106 w 259"/>
              <a:gd name="connsiteY65-11940" fmla="*/ 752 h 758"/>
              <a:gd name="connsiteX66-11941" fmla="*/ 106 w 259"/>
              <a:gd name="connsiteY66-11942" fmla="*/ 747 h 758"/>
              <a:gd name="connsiteX67-11943" fmla="*/ 100 w 259"/>
              <a:gd name="connsiteY67-11944" fmla="*/ 742 h 758"/>
              <a:gd name="connsiteX68-11945" fmla="*/ 100 w 259"/>
              <a:gd name="connsiteY68-11946" fmla="*/ 737 h 758"/>
              <a:gd name="connsiteX69-11947" fmla="*/ 100 w 259"/>
              <a:gd name="connsiteY69-11948" fmla="*/ 731 h 758"/>
              <a:gd name="connsiteX70-11949" fmla="*/ 100 w 259"/>
              <a:gd name="connsiteY70-11950" fmla="*/ 721 h 758"/>
              <a:gd name="connsiteX71-11951" fmla="*/ 100 w 259"/>
              <a:gd name="connsiteY71-11952" fmla="*/ 711 h 758"/>
              <a:gd name="connsiteX72-11953" fmla="*/ 100 w 259"/>
              <a:gd name="connsiteY72-11954" fmla="*/ 705 h 758"/>
              <a:gd name="connsiteX73-11955" fmla="*/ 100 w 259"/>
              <a:gd name="connsiteY73-11956" fmla="*/ 700 h 758"/>
              <a:gd name="connsiteX74-11957" fmla="*/ 100 w 259"/>
              <a:gd name="connsiteY74-11958" fmla="*/ 695 h 758"/>
              <a:gd name="connsiteX75-11959" fmla="*/ 95 w 259"/>
              <a:gd name="connsiteY75-11960" fmla="*/ 690 h 758"/>
              <a:gd name="connsiteX76-11961" fmla="*/ 90 w 259"/>
              <a:gd name="connsiteY76-11962" fmla="*/ 674 h 758"/>
              <a:gd name="connsiteX77-11963" fmla="*/ 79 w 259"/>
              <a:gd name="connsiteY77-11964" fmla="*/ 658 h 758"/>
              <a:gd name="connsiteX78-11965" fmla="*/ 63 w 259"/>
              <a:gd name="connsiteY78-11966" fmla="*/ 643 h 758"/>
              <a:gd name="connsiteX79-11967" fmla="*/ 47 w 259"/>
              <a:gd name="connsiteY79-11968" fmla="*/ 627 h 758"/>
              <a:gd name="connsiteX80-11969" fmla="*/ 26 w 259"/>
              <a:gd name="connsiteY80-11970" fmla="*/ 611 h 758"/>
              <a:gd name="connsiteX81-11971" fmla="*/ 0 w 259"/>
              <a:gd name="connsiteY81-11972" fmla="*/ 590 h 758"/>
              <a:gd name="connsiteX82-11973" fmla="*/ 21 w 259"/>
              <a:gd name="connsiteY82-11974" fmla="*/ 590 h 758"/>
              <a:gd name="connsiteX83-11975" fmla="*/ 42 w 259"/>
              <a:gd name="connsiteY83-11976" fmla="*/ 596 h 758"/>
              <a:gd name="connsiteX84-11977" fmla="*/ 58 w 259"/>
              <a:gd name="connsiteY84-11978" fmla="*/ 596 h 758"/>
              <a:gd name="connsiteX85-11979" fmla="*/ 74 w 259"/>
              <a:gd name="connsiteY85-11980" fmla="*/ 596 h 758"/>
              <a:gd name="connsiteX86-11981" fmla="*/ 84 w 259"/>
              <a:gd name="connsiteY86-11982" fmla="*/ 590 h 758"/>
              <a:gd name="connsiteX87-11983" fmla="*/ 90 w 259"/>
              <a:gd name="connsiteY87-11984" fmla="*/ 590 h 758"/>
              <a:gd name="connsiteX88-11985" fmla="*/ 95 w 259"/>
              <a:gd name="connsiteY88-11986" fmla="*/ 590 h 758"/>
              <a:gd name="connsiteX89-11987" fmla="*/ 100 w 259"/>
              <a:gd name="connsiteY89-11988" fmla="*/ 585 h 758"/>
              <a:gd name="connsiteX90-11989" fmla="*/ 106 w 259"/>
              <a:gd name="connsiteY90-11990" fmla="*/ 580 h 758"/>
              <a:gd name="connsiteX91-11991" fmla="*/ 106 w 259"/>
              <a:gd name="connsiteY91-11992" fmla="*/ 575 h 758"/>
              <a:gd name="connsiteX92-11993" fmla="*/ 106 w 259"/>
              <a:gd name="connsiteY92-11994" fmla="*/ 564 h 758"/>
              <a:gd name="connsiteX93-11995" fmla="*/ 106 w 259"/>
              <a:gd name="connsiteY93-11996" fmla="*/ 549 h 758"/>
              <a:gd name="connsiteX94-11997" fmla="*/ 111 w 259"/>
              <a:gd name="connsiteY94-11998" fmla="*/ 533 h 758"/>
              <a:gd name="connsiteX95-11999" fmla="*/ 111 w 259"/>
              <a:gd name="connsiteY95-12000" fmla="*/ 512 h 758"/>
              <a:gd name="connsiteX96-12001" fmla="*/ 111 w 259"/>
              <a:gd name="connsiteY96-12002" fmla="*/ 486 h 758"/>
              <a:gd name="connsiteX97-12003" fmla="*/ 116 w 259"/>
              <a:gd name="connsiteY97-12004" fmla="*/ 460 h 758"/>
              <a:gd name="connsiteX98-12005" fmla="*/ 116 w 259"/>
              <a:gd name="connsiteY98-12006" fmla="*/ 434 h 758"/>
              <a:gd name="connsiteX99-12007" fmla="*/ 116 w 259"/>
              <a:gd name="connsiteY99-12008" fmla="*/ 408 h 758"/>
              <a:gd name="connsiteX100-12009" fmla="*/ 116 w 259"/>
              <a:gd name="connsiteY100-12010" fmla="*/ 382 h 758"/>
              <a:gd name="connsiteX101-12011" fmla="*/ 121 w 259"/>
              <a:gd name="connsiteY101-12012" fmla="*/ 355 h 758"/>
              <a:gd name="connsiteX102-12013" fmla="*/ 121 w 259"/>
              <a:gd name="connsiteY102-12014" fmla="*/ 334 h 758"/>
              <a:gd name="connsiteX103-12015" fmla="*/ 121 w 259"/>
              <a:gd name="connsiteY103-12016" fmla="*/ 314 h 758"/>
              <a:gd name="connsiteX104-12017" fmla="*/ 121 w 259"/>
              <a:gd name="connsiteY104-12018" fmla="*/ 293 h 758"/>
              <a:gd name="connsiteX105-12019" fmla="*/ 121 w 259"/>
              <a:gd name="connsiteY105-12020" fmla="*/ 277 h 758"/>
              <a:gd name="connsiteX106-12021" fmla="*/ 121 w 259"/>
              <a:gd name="connsiteY106-12022" fmla="*/ 246 h 758"/>
              <a:gd name="connsiteX107-12023" fmla="*/ 121 w 259"/>
              <a:gd name="connsiteY107-12024" fmla="*/ 214 h 758"/>
              <a:gd name="connsiteX108-12025" fmla="*/ 116 w 259"/>
              <a:gd name="connsiteY108-12026" fmla="*/ 183 h 758"/>
              <a:gd name="connsiteX109-12027" fmla="*/ 116 w 259"/>
              <a:gd name="connsiteY109-12028" fmla="*/ 157 h 758"/>
              <a:gd name="connsiteX110-12029" fmla="*/ 111 w 259"/>
              <a:gd name="connsiteY110-12030" fmla="*/ 146 h 758"/>
              <a:gd name="connsiteX111-12031" fmla="*/ 111 w 259"/>
              <a:gd name="connsiteY111-12032" fmla="*/ 136 h 758"/>
              <a:gd name="connsiteX112-12033" fmla="*/ 106 w 259"/>
              <a:gd name="connsiteY112-12034" fmla="*/ 126 h 758"/>
              <a:gd name="connsiteX113-12035" fmla="*/ 106 w 259"/>
              <a:gd name="connsiteY113-12036" fmla="*/ 115 h 758"/>
              <a:gd name="connsiteX114-12037" fmla="*/ 100 w 259"/>
              <a:gd name="connsiteY114-12038" fmla="*/ 110 h 758"/>
              <a:gd name="connsiteX115-12039" fmla="*/ 100 w 259"/>
              <a:gd name="connsiteY115-12040" fmla="*/ 105 h 758"/>
              <a:gd name="connsiteX116-12041" fmla="*/ 95 w 259"/>
              <a:gd name="connsiteY116-12042" fmla="*/ 94 h 758"/>
              <a:gd name="connsiteX117-12043" fmla="*/ 90 w 259"/>
              <a:gd name="connsiteY117-12044" fmla="*/ 89 h 758"/>
              <a:gd name="connsiteX118-12045" fmla="*/ 84 w 259"/>
              <a:gd name="connsiteY118-12046" fmla="*/ 84 h 758"/>
              <a:gd name="connsiteX119-12047" fmla="*/ 79 w 259"/>
              <a:gd name="connsiteY119-12048" fmla="*/ 84 h 758"/>
              <a:gd name="connsiteX120-12049" fmla="*/ 74 w 259"/>
              <a:gd name="connsiteY120-12050" fmla="*/ 79 h 758"/>
              <a:gd name="connsiteX121-12051" fmla="*/ 63 w 259"/>
              <a:gd name="connsiteY121-12052" fmla="*/ 79 h 758"/>
              <a:gd name="connsiteX122-12053" fmla="*/ 53 w 259"/>
              <a:gd name="connsiteY122-12054" fmla="*/ 79 h 758"/>
              <a:gd name="connsiteX0-12055" fmla="*/ 79 w 259"/>
              <a:gd name="connsiteY0-12056" fmla="*/ 5 h 758"/>
              <a:gd name="connsiteX1-12057" fmla="*/ 95 w 259"/>
              <a:gd name="connsiteY1-12058" fmla="*/ 0 h 758"/>
              <a:gd name="connsiteX2-12059" fmla="*/ 106 w 259"/>
              <a:gd name="connsiteY2-12060" fmla="*/ 0 h 758"/>
              <a:gd name="connsiteX3-12061" fmla="*/ 121 w 259"/>
              <a:gd name="connsiteY3-12062" fmla="*/ 0 h 758"/>
              <a:gd name="connsiteX4-12063" fmla="*/ 137 w 259"/>
              <a:gd name="connsiteY4-12064" fmla="*/ 5 h 758"/>
              <a:gd name="connsiteX5-12065" fmla="*/ 153 w 259"/>
              <a:gd name="connsiteY5-12066" fmla="*/ 11 h 758"/>
              <a:gd name="connsiteX6-12067" fmla="*/ 164 w 259"/>
              <a:gd name="connsiteY6-12068" fmla="*/ 16 h 758"/>
              <a:gd name="connsiteX7-12069" fmla="*/ 174 w 259"/>
              <a:gd name="connsiteY7-12070" fmla="*/ 21 h 758"/>
              <a:gd name="connsiteX8-12071" fmla="*/ 190 w 259"/>
              <a:gd name="connsiteY8-12072" fmla="*/ 26 h 758"/>
              <a:gd name="connsiteX9-12073" fmla="*/ 201 w 259"/>
              <a:gd name="connsiteY9-12074" fmla="*/ 37 h 758"/>
              <a:gd name="connsiteX10-12075" fmla="*/ 216 w 259"/>
              <a:gd name="connsiteY10-12076" fmla="*/ 42 h 758"/>
              <a:gd name="connsiteX11-12077" fmla="*/ 227 w 259"/>
              <a:gd name="connsiteY11-12078" fmla="*/ 47 h 758"/>
              <a:gd name="connsiteX12-12079" fmla="*/ 238 w 259"/>
              <a:gd name="connsiteY12-12080" fmla="*/ 52 h 758"/>
              <a:gd name="connsiteX13-12081" fmla="*/ 243 w 259"/>
              <a:gd name="connsiteY13-12082" fmla="*/ 58 h 758"/>
              <a:gd name="connsiteX14-12083" fmla="*/ 248 w 259"/>
              <a:gd name="connsiteY14-12084" fmla="*/ 63 h 758"/>
              <a:gd name="connsiteX15-12085" fmla="*/ 253 w 259"/>
              <a:gd name="connsiteY15-12086" fmla="*/ 68 h 758"/>
              <a:gd name="connsiteX16-12087" fmla="*/ 259 w 259"/>
              <a:gd name="connsiteY16-12088" fmla="*/ 68 h 758"/>
              <a:gd name="connsiteX17-12089" fmla="*/ 259 w 259"/>
              <a:gd name="connsiteY17-12090" fmla="*/ 73 h 758"/>
              <a:gd name="connsiteX18-12091" fmla="*/ 253 w 259"/>
              <a:gd name="connsiteY18-12092" fmla="*/ 73 h 758"/>
              <a:gd name="connsiteX19-12093" fmla="*/ 253 w 259"/>
              <a:gd name="connsiteY19-12094" fmla="*/ 79 h 758"/>
              <a:gd name="connsiteX20-12095" fmla="*/ 248 w 259"/>
              <a:gd name="connsiteY20-12096" fmla="*/ 84 h 758"/>
              <a:gd name="connsiteX21-12097" fmla="*/ 243 w 259"/>
              <a:gd name="connsiteY21-12098" fmla="*/ 84 h 758"/>
              <a:gd name="connsiteX22-12099" fmla="*/ 238 w 259"/>
              <a:gd name="connsiteY22-12100" fmla="*/ 89 h 758"/>
              <a:gd name="connsiteX23-12101" fmla="*/ 232 w 259"/>
              <a:gd name="connsiteY23-12102" fmla="*/ 94 h 758"/>
              <a:gd name="connsiteX24-12103" fmla="*/ 227 w 259"/>
              <a:gd name="connsiteY24-12104" fmla="*/ 94 h 758"/>
              <a:gd name="connsiteX25-12105" fmla="*/ 222 w 259"/>
              <a:gd name="connsiteY25-12106" fmla="*/ 99 h 758"/>
              <a:gd name="connsiteX26-12107" fmla="*/ 216 w 259"/>
              <a:gd name="connsiteY26-12108" fmla="*/ 105 h 758"/>
              <a:gd name="connsiteX27-12109" fmla="*/ 211 w 259"/>
              <a:gd name="connsiteY27-12110" fmla="*/ 115 h 758"/>
              <a:gd name="connsiteX28-12111" fmla="*/ 211 w 259"/>
              <a:gd name="connsiteY28-12112" fmla="*/ 126 h 758"/>
              <a:gd name="connsiteX29-12113" fmla="*/ 211 w 259"/>
              <a:gd name="connsiteY29-12114" fmla="*/ 131 h 758"/>
              <a:gd name="connsiteX30-12115" fmla="*/ 211 w 259"/>
              <a:gd name="connsiteY30-12116" fmla="*/ 146 h 758"/>
              <a:gd name="connsiteX31-12117" fmla="*/ 211 w 259"/>
              <a:gd name="connsiteY31-12118" fmla="*/ 157 h 758"/>
              <a:gd name="connsiteX32-12119" fmla="*/ 211 w 259"/>
              <a:gd name="connsiteY32-12120" fmla="*/ 173 h 758"/>
              <a:gd name="connsiteX33-12121" fmla="*/ 211 w 259"/>
              <a:gd name="connsiteY33-12122" fmla="*/ 188 h 758"/>
              <a:gd name="connsiteX34-12123" fmla="*/ 211 w 259"/>
              <a:gd name="connsiteY34-12124" fmla="*/ 204 h 758"/>
              <a:gd name="connsiteX35-12125" fmla="*/ 211 w 259"/>
              <a:gd name="connsiteY35-12126" fmla="*/ 225 h 758"/>
              <a:gd name="connsiteX36-12127" fmla="*/ 211 w 259"/>
              <a:gd name="connsiteY36-12128" fmla="*/ 240 h 758"/>
              <a:gd name="connsiteX37-12129" fmla="*/ 211 w 259"/>
              <a:gd name="connsiteY37-12130" fmla="*/ 261 h 758"/>
              <a:gd name="connsiteX38-12131" fmla="*/ 211 w 259"/>
              <a:gd name="connsiteY38-12132" fmla="*/ 303 h 758"/>
              <a:gd name="connsiteX39-12133" fmla="*/ 211 w 259"/>
              <a:gd name="connsiteY39-12134" fmla="*/ 324 h 758"/>
              <a:gd name="connsiteX40-12135" fmla="*/ 211 w 259"/>
              <a:gd name="connsiteY40-12136" fmla="*/ 350 h 758"/>
              <a:gd name="connsiteX41-12137" fmla="*/ 211 w 259"/>
              <a:gd name="connsiteY41-12138" fmla="*/ 376 h 758"/>
              <a:gd name="connsiteX42-12139" fmla="*/ 211 w 259"/>
              <a:gd name="connsiteY42-12140" fmla="*/ 402 h 758"/>
              <a:gd name="connsiteX43-12141" fmla="*/ 211 w 259"/>
              <a:gd name="connsiteY43-12142" fmla="*/ 429 h 758"/>
              <a:gd name="connsiteX44-12143" fmla="*/ 211 w 259"/>
              <a:gd name="connsiteY44-12144" fmla="*/ 460 h 758"/>
              <a:gd name="connsiteX45-12145" fmla="*/ 211 w 259"/>
              <a:gd name="connsiteY45-12146" fmla="*/ 491 h 758"/>
              <a:gd name="connsiteX46-12147" fmla="*/ 211 w 259"/>
              <a:gd name="connsiteY46-12148" fmla="*/ 523 h 758"/>
              <a:gd name="connsiteX47-12149" fmla="*/ 211 w 259"/>
              <a:gd name="connsiteY47-12150" fmla="*/ 554 h 758"/>
              <a:gd name="connsiteX48-12151" fmla="*/ 211 w 259"/>
              <a:gd name="connsiteY48-12152" fmla="*/ 580 h 758"/>
              <a:gd name="connsiteX49-12153" fmla="*/ 206 w 259"/>
              <a:gd name="connsiteY49-12154" fmla="*/ 606 h 758"/>
              <a:gd name="connsiteX50-12155" fmla="*/ 206 w 259"/>
              <a:gd name="connsiteY50-12156" fmla="*/ 632 h 758"/>
              <a:gd name="connsiteX51-12157" fmla="*/ 201 w 259"/>
              <a:gd name="connsiteY51-12158" fmla="*/ 653 h 758"/>
              <a:gd name="connsiteX52-12159" fmla="*/ 195 w 259"/>
              <a:gd name="connsiteY52-12160" fmla="*/ 669 h 758"/>
              <a:gd name="connsiteX53-12161" fmla="*/ 190 w 259"/>
              <a:gd name="connsiteY53-12162" fmla="*/ 690 h 758"/>
              <a:gd name="connsiteX54-12163" fmla="*/ 185 w 259"/>
              <a:gd name="connsiteY54-12164" fmla="*/ 700 h 758"/>
              <a:gd name="connsiteX55-12165" fmla="*/ 174 w 259"/>
              <a:gd name="connsiteY55-12166" fmla="*/ 716 h 758"/>
              <a:gd name="connsiteX56-12167" fmla="*/ 164 w 259"/>
              <a:gd name="connsiteY56-12168" fmla="*/ 726 h 758"/>
              <a:gd name="connsiteX57-12169" fmla="*/ 158 w 259"/>
              <a:gd name="connsiteY57-12170" fmla="*/ 737 h 758"/>
              <a:gd name="connsiteX58-12171" fmla="*/ 148 w 259"/>
              <a:gd name="connsiteY58-12172" fmla="*/ 742 h 758"/>
              <a:gd name="connsiteX59-12173" fmla="*/ 143 w 259"/>
              <a:gd name="connsiteY59-12174" fmla="*/ 747 h 758"/>
              <a:gd name="connsiteX60-12175" fmla="*/ 132 w 259"/>
              <a:gd name="connsiteY60-12176" fmla="*/ 752 h 758"/>
              <a:gd name="connsiteX61-12177" fmla="*/ 127 w 259"/>
              <a:gd name="connsiteY61-12178" fmla="*/ 752 h 758"/>
              <a:gd name="connsiteX62-12179" fmla="*/ 121 w 259"/>
              <a:gd name="connsiteY62-12180" fmla="*/ 758 h 758"/>
              <a:gd name="connsiteX63-12181" fmla="*/ 111 w 259"/>
              <a:gd name="connsiteY63-12182" fmla="*/ 752 h 758"/>
              <a:gd name="connsiteX64-12183" fmla="*/ 106 w 259"/>
              <a:gd name="connsiteY64-12184" fmla="*/ 752 h 758"/>
              <a:gd name="connsiteX65-12185" fmla="*/ 106 w 259"/>
              <a:gd name="connsiteY65-12186" fmla="*/ 747 h 758"/>
              <a:gd name="connsiteX66-12187" fmla="*/ 100 w 259"/>
              <a:gd name="connsiteY66-12188" fmla="*/ 742 h 758"/>
              <a:gd name="connsiteX67-12189" fmla="*/ 100 w 259"/>
              <a:gd name="connsiteY67-12190" fmla="*/ 737 h 758"/>
              <a:gd name="connsiteX68-12191" fmla="*/ 100 w 259"/>
              <a:gd name="connsiteY68-12192" fmla="*/ 731 h 758"/>
              <a:gd name="connsiteX69-12193" fmla="*/ 100 w 259"/>
              <a:gd name="connsiteY69-12194" fmla="*/ 721 h 758"/>
              <a:gd name="connsiteX70-12195" fmla="*/ 100 w 259"/>
              <a:gd name="connsiteY70-12196" fmla="*/ 711 h 758"/>
              <a:gd name="connsiteX71-12197" fmla="*/ 100 w 259"/>
              <a:gd name="connsiteY71-12198" fmla="*/ 705 h 758"/>
              <a:gd name="connsiteX72-12199" fmla="*/ 100 w 259"/>
              <a:gd name="connsiteY72-12200" fmla="*/ 700 h 758"/>
              <a:gd name="connsiteX73-12201" fmla="*/ 100 w 259"/>
              <a:gd name="connsiteY73-12202" fmla="*/ 695 h 758"/>
              <a:gd name="connsiteX74-12203" fmla="*/ 95 w 259"/>
              <a:gd name="connsiteY74-12204" fmla="*/ 690 h 758"/>
              <a:gd name="connsiteX75-12205" fmla="*/ 90 w 259"/>
              <a:gd name="connsiteY75-12206" fmla="*/ 674 h 758"/>
              <a:gd name="connsiteX76-12207" fmla="*/ 79 w 259"/>
              <a:gd name="connsiteY76-12208" fmla="*/ 658 h 758"/>
              <a:gd name="connsiteX77-12209" fmla="*/ 63 w 259"/>
              <a:gd name="connsiteY77-12210" fmla="*/ 643 h 758"/>
              <a:gd name="connsiteX78-12211" fmla="*/ 47 w 259"/>
              <a:gd name="connsiteY78-12212" fmla="*/ 627 h 758"/>
              <a:gd name="connsiteX79-12213" fmla="*/ 26 w 259"/>
              <a:gd name="connsiteY79-12214" fmla="*/ 611 h 758"/>
              <a:gd name="connsiteX80-12215" fmla="*/ 0 w 259"/>
              <a:gd name="connsiteY80-12216" fmla="*/ 590 h 758"/>
              <a:gd name="connsiteX81-12217" fmla="*/ 21 w 259"/>
              <a:gd name="connsiteY81-12218" fmla="*/ 590 h 758"/>
              <a:gd name="connsiteX82-12219" fmla="*/ 42 w 259"/>
              <a:gd name="connsiteY82-12220" fmla="*/ 596 h 758"/>
              <a:gd name="connsiteX83-12221" fmla="*/ 58 w 259"/>
              <a:gd name="connsiteY83-12222" fmla="*/ 596 h 758"/>
              <a:gd name="connsiteX84-12223" fmla="*/ 74 w 259"/>
              <a:gd name="connsiteY84-12224" fmla="*/ 596 h 758"/>
              <a:gd name="connsiteX85-12225" fmla="*/ 84 w 259"/>
              <a:gd name="connsiteY85-12226" fmla="*/ 590 h 758"/>
              <a:gd name="connsiteX86-12227" fmla="*/ 90 w 259"/>
              <a:gd name="connsiteY86-12228" fmla="*/ 590 h 758"/>
              <a:gd name="connsiteX87-12229" fmla="*/ 95 w 259"/>
              <a:gd name="connsiteY87-12230" fmla="*/ 590 h 758"/>
              <a:gd name="connsiteX88-12231" fmla="*/ 100 w 259"/>
              <a:gd name="connsiteY88-12232" fmla="*/ 585 h 758"/>
              <a:gd name="connsiteX89-12233" fmla="*/ 106 w 259"/>
              <a:gd name="connsiteY89-12234" fmla="*/ 580 h 758"/>
              <a:gd name="connsiteX90-12235" fmla="*/ 106 w 259"/>
              <a:gd name="connsiteY90-12236" fmla="*/ 575 h 758"/>
              <a:gd name="connsiteX91-12237" fmla="*/ 106 w 259"/>
              <a:gd name="connsiteY91-12238" fmla="*/ 564 h 758"/>
              <a:gd name="connsiteX92-12239" fmla="*/ 106 w 259"/>
              <a:gd name="connsiteY92-12240" fmla="*/ 549 h 758"/>
              <a:gd name="connsiteX93-12241" fmla="*/ 111 w 259"/>
              <a:gd name="connsiteY93-12242" fmla="*/ 533 h 758"/>
              <a:gd name="connsiteX94-12243" fmla="*/ 111 w 259"/>
              <a:gd name="connsiteY94-12244" fmla="*/ 512 h 758"/>
              <a:gd name="connsiteX95-12245" fmla="*/ 111 w 259"/>
              <a:gd name="connsiteY95-12246" fmla="*/ 486 h 758"/>
              <a:gd name="connsiteX96-12247" fmla="*/ 116 w 259"/>
              <a:gd name="connsiteY96-12248" fmla="*/ 460 h 758"/>
              <a:gd name="connsiteX97-12249" fmla="*/ 116 w 259"/>
              <a:gd name="connsiteY97-12250" fmla="*/ 434 h 758"/>
              <a:gd name="connsiteX98-12251" fmla="*/ 116 w 259"/>
              <a:gd name="connsiteY98-12252" fmla="*/ 408 h 758"/>
              <a:gd name="connsiteX99-12253" fmla="*/ 116 w 259"/>
              <a:gd name="connsiteY99-12254" fmla="*/ 382 h 758"/>
              <a:gd name="connsiteX100-12255" fmla="*/ 121 w 259"/>
              <a:gd name="connsiteY100-12256" fmla="*/ 355 h 758"/>
              <a:gd name="connsiteX101-12257" fmla="*/ 121 w 259"/>
              <a:gd name="connsiteY101-12258" fmla="*/ 334 h 758"/>
              <a:gd name="connsiteX102-12259" fmla="*/ 121 w 259"/>
              <a:gd name="connsiteY102-12260" fmla="*/ 314 h 758"/>
              <a:gd name="connsiteX103-12261" fmla="*/ 121 w 259"/>
              <a:gd name="connsiteY103-12262" fmla="*/ 293 h 758"/>
              <a:gd name="connsiteX104-12263" fmla="*/ 121 w 259"/>
              <a:gd name="connsiteY104-12264" fmla="*/ 277 h 758"/>
              <a:gd name="connsiteX105-12265" fmla="*/ 121 w 259"/>
              <a:gd name="connsiteY105-12266" fmla="*/ 246 h 758"/>
              <a:gd name="connsiteX106-12267" fmla="*/ 121 w 259"/>
              <a:gd name="connsiteY106-12268" fmla="*/ 214 h 758"/>
              <a:gd name="connsiteX107-12269" fmla="*/ 116 w 259"/>
              <a:gd name="connsiteY107-12270" fmla="*/ 183 h 758"/>
              <a:gd name="connsiteX108-12271" fmla="*/ 116 w 259"/>
              <a:gd name="connsiteY108-12272" fmla="*/ 157 h 758"/>
              <a:gd name="connsiteX109-12273" fmla="*/ 111 w 259"/>
              <a:gd name="connsiteY109-12274" fmla="*/ 146 h 758"/>
              <a:gd name="connsiteX110-12275" fmla="*/ 111 w 259"/>
              <a:gd name="connsiteY110-12276" fmla="*/ 136 h 758"/>
              <a:gd name="connsiteX111-12277" fmla="*/ 106 w 259"/>
              <a:gd name="connsiteY111-12278" fmla="*/ 126 h 758"/>
              <a:gd name="connsiteX112-12279" fmla="*/ 106 w 259"/>
              <a:gd name="connsiteY112-12280" fmla="*/ 115 h 758"/>
              <a:gd name="connsiteX113-12281" fmla="*/ 100 w 259"/>
              <a:gd name="connsiteY113-12282" fmla="*/ 110 h 758"/>
              <a:gd name="connsiteX114-12283" fmla="*/ 100 w 259"/>
              <a:gd name="connsiteY114-12284" fmla="*/ 105 h 758"/>
              <a:gd name="connsiteX115-12285" fmla="*/ 95 w 259"/>
              <a:gd name="connsiteY115-12286" fmla="*/ 94 h 758"/>
              <a:gd name="connsiteX116-12287" fmla="*/ 90 w 259"/>
              <a:gd name="connsiteY116-12288" fmla="*/ 89 h 758"/>
              <a:gd name="connsiteX117-12289" fmla="*/ 84 w 259"/>
              <a:gd name="connsiteY117-12290" fmla="*/ 84 h 758"/>
              <a:gd name="connsiteX118-12291" fmla="*/ 79 w 259"/>
              <a:gd name="connsiteY118-12292" fmla="*/ 84 h 758"/>
              <a:gd name="connsiteX119-12293" fmla="*/ 74 w 259"/>
              <a:gd name="connsiteY119-12294" fmla="*/ 79 h 758"/>
              <a:gd name="connsiteX120-12295" fmla="*/ 63 w 259"/>
              <a:gd name="connsiteY120-12296" fmla="*/ 79 h 758"/>
              <a:gd name="connsiteX121-12297" fmla="*/ 53 w 259"/>
              <a:gd name="connsiteY121-12298" fmla="*/ 79 h 758"/>
              <a:gd name="connsiteX0-12299" fmla="*/ 79 w 259"/>
              <a:gd name="connsiteY0-12300" fmla="*/ 5 h 758"/>
              <a:gd name="connsiteX1-12301" fmla="*/ 95 w 259"/>
              <a:gd name="connsiteY1-12302" fmla="*/ 0 h 758"/>
              <a:gd name="connsiteX2-12303" fmla="*/ 121 w 259"/>
              <a:gd name="connsiteY2-12304" fmla="*/ 0 h 758"/>
              <a:gd name="connsiteX3-12305" fmla="*/ 137 w 259"/>
              <a:gd name="connsiteY3-12306" fmla="*/ 5 h 758"/>
              <a:gd name="connsiteX4-12307" fmla="*/ 153 w 259"/>
              <a:gd name="connsiteY4-12308" fmla="*/ 11 h 758"/>
              <a:gd name="connsiteX5-12309" fmla="*/ 164 w 259"/>
              <a:gd name="connsiteY5-12310" fmla="*/ 16 h 758"/>
              <a:gd name="connsiteX6-12311" fmla="*/ 174 w 259"/>
              <a:gd name="connsiteY6-12312" fmla="*/ 21 h 758"/>
              <a:gd name="connsiteX7-12313" fmla="*/ 190 w 259"/>
              <a:gd name="connsiteY7-12314" fmla="*/ 26 h 758"/>
              <a:gd name="connsiteX8-12315" fmla="*/ 201 w 259"/>
              <a:gd name="connsiteY8-12316" fmla="*/ 37 h 758"/>
              <a:gd name="connsiteX9-12317" fmla="*/ 216 w 259"/>
              <a:gd name="connsiteY9-12318" fmla="*/ 42 h 758"/>
              <a:gd name="connsiteX10-12319" fmla="*/ 227 w 259"/>
              <a:gd name="connsiteY10-12320" fmla="*/ 47 h 758"/>
              <a:gd name="connsiteX11-12321" fmla="*/ 238 w 259"/>
              <a:gd name="connsiteY11-12322" fmla="*/ 52 h 758"/>
              <a:gd name="connsiteX12-12323" fmla="*/ 243 w 259"/>
              <a:gd name="connsiteY12-12324" fmla="*/ 58 h 758"/>
              <a:gd name="connsiteX13-12325" fmla="*/ 248 w 259"/>
              <a:gd name="connsiteY13-12326" fmla="*/ 63 h 758"/>
              <a:gd name="connsiteX14-12327" fmla="*/ 253 w 259"/>
              <a:gd name="connsiteY14-12328" fmla="*/ 68 h 758"/>
              <a:gd name="connsiteX15-12329" fmla="*/ 259 w 259"/>
              <a:gd name="connsiteY15-12330" fmla="*/ 68 h 758"/>
              <a:gd name="connsiteX16-12331" fmla="*/ 259 w 259"/>
              <a:gd name="connsiteY16-12332" fmla="*/ 73 h 758"/>
              <a:gd name="connsiteX17-12333" fmla="*/ 253 w 259"/>
              <a:gd name="connsiteY17-12334" fmla="*/ 73 h 758"/>
              <a:gd name="connsiteX18-12335" fmla="*/ 253 w 259"/>
              <a:gd name="connsiteY18-12336" fmla="*/ 79 h 758"/>
              <a:gd name="connsiteX19-12337" fmla="*/ 248 w 259"/>
              <a:gd name="connsiteY19-12338" fmla="*/ 84 h 758"/>
              <a:gd name="connsiteX20-12339" fmla="*/ 243 w 259"/>
              <a:gd name="connsiteY20-12340" fmla="*/ 84 h 758"/>
              <a:gd name="connsiteX21-12341" fmla="*/ 238 w 259"/>
              <a:gd name="connsiteY21-12342" fmla="*/ 89 h 758"/>
              <a:gd name="connsiteX22-12343" fmla="*/ 232 w 259"/>
              <a:gd name="connsiteY22-12344" fmla="*/ 94 h 758"/>
              <a:gd name="connsiteX23-12345" fmla="*/ 227 w 259"/>
              <a:gd name="connsiteY23-12346" fmla="*/ 94 h 758"/>
              <a:gd name="connsiteX24-12347" fmla="*/ 222 w 259"/>
              <a:gd name="connsiteY24-12348" fmla="*/ 99 h 758"/>
              <a:gd name="connsiteX25-12349" fmla="*/ 216 w 259"/>
              <a:gd name="connsiteY25-12350" fmla="*/ 105 h 758"/>
              <a:gd name="connsiteX26-12351" fmla="*/ 211 w 259"/>
              <a:gd name="connsiteY26-12352" fmla="*/ 115 h 758"/>
              <a:gd name="connsiteX27-12353" fmla="*/ 211 w 259"/>
              <a:gd name="connsiteY27-12354" fmla="*/ 126 h 758"/>
              <a:gd name="connsiteX28-12355" fmla="*/ 211 w 259"/>
              <a:gd name="connsiteY28-12356" fmla="*/ 131 h 758"/>
              <a:gd name="connsiteX29-12357" fmla="*/ 211 w 259"/>
              <a:gd name="connsiteY29-12358" fmla="*/ 146 h 758"/>
              <a:gd name="connsiteX30-12359" fmla="*/ 211 w 259"/>
              <a:gd name="connsiteY30-12360" fmla="*/ 157 h 758"/>
              <a:gd name="connsiteX31-12361" fmla="*/ 211 w 259"/>
              <a:gd name="connsiteY31-12362" fmla="*/ 173 h 758"/>
              <a:gd name="connsiteX32-12363" fmla="*/ 211 w 259"/>
              <a:gd name="connsiteY32-12364" fmla="*/ 188 h 758"/>
              <a:gd name="connsiteX33-12365" fmla="*/ 211 w 259"/>
              <a:gd name="connsiteY33-12366" fmla="*/ 204 h 758"/>
              <a:gd name="connsiteX34-12367" fmla="*/ 211 w 259"/>
              <a:gd name="connsiteY34-12368" fmla="*/ 225 h 758"/>
              <a:gd name="connsiteX35-12369" fmla="*/ 211 w 259"/>
              <a:gd name="connsiteY35-12370" fmla="*/ 240 h 758"/>
              <a:gd name="connsiteX36-12371" fmla="*/ 211 w 259"/>
              <a:gd name="connsiteY36-12372" fmla="*/ 261 h 758"/>
              <a:gd name="connsiteX37-12373" fmla="*/ 211 w 259"/>
              <a:gd name="connsiteY37-12374" fmla="*/ 303 h 758"/>
              <a:gd name="connsiteX38-12375" fmla="*/ 211 w 259"/>
              <a:gd name="connsiteY38-12376" fmla="*/ 324 h 758"/>
              <a:gd name="connsiteX39-12377" fmla="*/ 211 w 259"/>
              <a:gd name="connsiteY39-12378" fmla="*/ 350 h 758"/>
              <a:gd name="connsiteX40-12379" fmla="*/ 211 w 259"/>
              <a:gd name="connsiteY40-12380" fmla="*/ 376 h 758"/>
              <a:gd name="connsiteX41-12381" fmla="*/ 211 w 259"/>
              <a:gd name="connsiteY41-12382" fmla="*/ 402 h 758"/>
              <a:gd name="connsiteX42-12383" fmla="*/ 211 w 259"/>
              <a:gd name="connsiteY42-12384" fmla="*/ 429 h 758"/>
              <a:gd name="connsiteX43-12385" fmla="*/ 211 w 259"/>
              <a:gd name="connsiteY43-12386" fmla="*/ 460 h 758"/>
              <a:gd name="connsiteX44-12387" fmla="*/ 211 w 259"/>
              <a:gd name="connsiteY44-12388" fmla="*/ 491 h 758"/>
              <a:gd name="connsiteX45-12389" fmla="*/ 211 w 259"/>
              <a:gd name="connsiteY45-12390" fmla="*/ 523 h 758"/>
              <a:gd name="connsiteX46-12391" fmla="*/ 211 w 259"/>
              <a:gd name="connsiteY46-12392" fmla="*/ 554 h 758"/>
              <a:gd name="connsiteX47-12393" fmla="*/ 211 w 259"/>
              <a:gd name="connsiteY47-12394" fmla="*/ 580 h 758"/>
              <a:gd name="connsiteX48-12395" fmla="*/ 206 w 259"/>
              <a:gd name="connsiteY48-12396" fmla="*/ 606 h 758"/>
              <a:gd name="connsiteX49-12397" fmla="*/ 206 w 259"/>
              <a:gd name="connsiteY49-12398" fmla="*/ 632 h 758"/>
              <a:gd name="connsiteX50-12399" fmla="*/ 201 w 259"/>
              <a:gd name="connsiteY50-12400" fmla="*/ 653 h 758"/>
              <a:gd name="connsiteX51-12401" fmla="*/ 195 w 259"/>
              <a:gd name="connsiteY51-12402" fmla="*/ 669 h 758"/>
              <a:gd name="connsiteX52-12403" fmla="*/ 190 w 259"/>
              <a:gd name="connsiteY52-12404" fmla="*/ 690 h 758"/>
              <a:gd name="connsiteX53-12405" fmla="*/ 185 w 259"/>
              <a:gd name="connsiteY53-12406" fmla="*/ 700 h 758"/>
              <a:gd name="connsiteX54-12407" fmla="*/ 174 w 259"/>
              <a:gd name="connsiteY54-12408" fmla="*/ 716 h 758"/>
              <a:gd name="connsiteX55-12409" fmla="*/ 164 w 259"/>
              <a:gd name="connsiteY55-12410" fmla="*/ 726 h 758"/>
              <a:gd name="connsiteX56-12411" fmla="*/ 158 w 259"/>
              <a:gd name="connsiteY56-12412" fmla="*/ 737 h 758"/>
              <a:gd name="connsiteX57-12413" fmla="*/ 148 w 259"/>
              <a:gd name="connsiteY57-12414" fmla="*/ 742 h 758"/>
              <a:gd name="connsiteX58-12415" fmla="*/ 143 w 259"/>
              <a:gd name="connsiteY58-12416" fmla="*/ 747 h 758"/>
              <a:gd name="connsiteX59-12417" fmla="*/ 132 w 259"/>
              <a:gd name="connsiteY59-12418" fmla="*/ 752 h 758"/>
              <a:gd name="connsiteX60-12419" fmla="*/ 127 w 259"/>
              <a:gd name="connsiteY60-12420" fmla="*/ 752 h 758"/>
              <a:gd name="connsiteX61-12421" fmla="*/ 121 w 259"/>
              <a:gd name="connsiteY61-12422" fmla="*/ 758 h 758"/>
              <a:gd name="connsiteX62-12423" fmla="*/ 111 w 259"/>
              <a:gd name="connsiteY62-12424" fmla="*/ 752 h 758"/>
              <a:gd name="connsiteX63-12425" fmla="*/ 106 w 259"/>
              <a:gd name="connsiteY63-12426" fmla="*/ 752 h 758"/>
              <a:gd name="connsiteX64-12427" fmla="*/ 106 w 259"/>
              <a:gd name="connsiteY64-12428" fmla="*/ 747 h 758"/>
              <a:gd name="connsiteX65-12429" fmla="*/ 100 w 259"/>
              <a:gd name="connsiteY65-12430" fmla="*/ 742 h 758"/>
              <a:gd name="connsiteX66-12431" fmla="*/ 100 w 259"/>
              <a:gd name="connsiteY66-12432" fmla="*/ 737 h 758"/>
              <a:gd name="connsiteX67-12433" fmla="*/ 100 w 259"/>
              <a:gd name="connsiteY67-12434" fmla="*/ 731 h 758"/>
              <a:gd name="connsiteX68-12435" fmla="*/ 100 w 259"/>
              <a:gd name="connsiteY68-12436" fmla="*/ 721 h 758"/>
              <a:gd name="connsiteX69-12437" fmla="*/ 100 w 259"/>
              <a:gd name="connsiteY69-12438" fmla="*/ 711 h 758"/>
              <a:gd name="connsiteX70-12439" fmla="*/ 100 w 259"/>
              <a:gd name="connsiteY70-12440" fmla="*/ 705 h 758"/>
              <a:gd name="connsiteX71-12441" fmla="*/ 100 w 259"/>
              <a:gd name="connsiteY71-12442" fmla="*/ 700 h 758"/>
              <a:gd name="connsiteX72-12443" fmla="*/ 100 w 259"/>
              <a:gd name="connsiteY72-12444" fmla="*/ 695 h 758"/>
              <a:gd name="connsiteX73-12445" fmla="*/ 95 w 259"/>
              <a:gd name="connsiteY73-12446" fmla="*/ 690 h 758"/>
              <a:gd name="connsiteX74-12447" fmla="*/ 90 w 259"/>
              <a:gd name="connsiteY74-12448" fmla="*/ 674 h 758"/>
              <a:gd name="connsiteX75-12449" fmla="*/ 79 w 259"/>
              <a:gd name="connsiteY75-12450" fmla="*/ 658 h 758"/>
              <a:gd name="connsiteX76-12451" fmla="*/ 63 w 259"/>
              <a:gd name="connsiteY76-12452" fmla="*/ 643 h 758"/>
              <a:gd name="connsiteX77-12453" fmla="*/ 47 w 259"/>
              <a:gd name="connsiteY77-12454" fmla="*/ 627 h 758"/>
              <a:gd name="connsiteX78-12455" fmla="*/ 26 w 259"/>
              <a:gd name="connsiteY78-12456" fmla="*/ 611 h 758"/>
              <a:gd name="connsiteX79-12457" fmla="*/ 0 w 259"/>
              <a:gd name="connsiteY79-12458" fmla="*/ 590 h 758"/>
              <a:gd name="connsiteX80-12459" fmla="*/ 21 w 259"/>
              <a:gd name="connsiteY80-12460" fmla="*/ 590 h 758"/>
              <a:gd name="connsiteX81-12461" fmla="*/ 42 w 259"/>
              <a:gd name="connsiteY81-12462" fmla="*/ 596 h 758"/>
              <a:gd name="connsiteX82-12463" fmla="*/ 58 w 259"/>
              <a:gd name="connsiteY82-12464" fmla="*/ 596 h 758"/>
              <a:gd name="connsiteX83-12465" fmla="*/ 74 w 259"/>
              <a:gd name="connsiteY83-12466" fmla="*/ 596 h 758"/>
              <a:gd name="connsiteX84-12467" fmla="*/ 84 w 259"/>
              <a:gd name="connsiteY84-12468" fmla="*/ 590 h 758"/>
              <a:gd name="connsiteX85-12469" fmla="*/ 90 w 259"/>
              <a:gd name="connsiteY85-12470" fmla="*/ 590 h 758"/>
              <a:gd name="connsiteX86-12471" fmla="*/ 95 w 259"/>
              <a:gd name="connsiteY86-12472" fmla="*/ 590 h 758"/>
              <a:gd name="connsiteX87-12473" fmla="*/ 100 w 259"/>
              <a:gd name="connsiteY87-12474" fmla="*/ 585 h 758"/>
              <a:gd name="connsiteX88-12475" fmla="*/ 106 w 259"/>
              <a:gd name="connsiteY88-12476" fmla="*/ 580 h 758"/>
              <a:gd name="connsiteX89-12477" fmla="*/ 106 w 259"/>
              <a:gd name="connsiteY89-12478" fmla="*/ 575 h 758"/>
              <a:gd name="connsiteX90-12479" fmla="*/ 106 w 259"/>
              <a:gd name="connsiteY90-12480" fmla="*/ 564 h 758"/>
              <a:gd name="connsiteX91-12481" fmla="*/ 106 w 259"/>
              <a:gd name="connsiteY91-12482" fmla="*/ 549 h 758"/>
              <a:gd name="connsiteX92-12483" fmla="*/ 111 w 259"/>
              <a:gd name="connsiteY92-12484" fmla="*/ 533 h 758"/>
              <a:gd name="connsiteX93-12485" fmla="*/ 111 w 259"/>
              <a:gd name="connsiteY93-12486" fmla="*/ 512 h 758"/>
              <a:gd name="connsiteX94-12487" fmla="*/ 111 w 259"/>
              <a:gd name="connsiteY94-12488" fmla="*/ 486 h 758"/>
              <a:gd name="connsiteX95-12489" fmla="*/ 116 w 259"/>
              <a:gd name="connsiteY95-12490" fmla="*/ 460 h 758"/>
              <a:gd name="connsiteX96-12491" fmla="*/ 116 w 259"/>
              <a:gd name="connsiteY96-12492" fmla="*/ 434 h 758"/>
              <a:gd name="connsiteX97-12493" fmla="*/ 116 w 259"/>
              <a:gd name="connsiteY97-12494" fmla="*/ 408 h 758"/>
              <a:gd name="connsiteX98-12495" fmla="*/ 116 w 259"/>
              <a:gd name="connsiteY98-12496" fmla="*/ 382 h 758"/>
              <a:gd name="connsiteX99-12497" fmla="*/ 121 w 259"/>
              <a:gd name="connsiteY99-12498" fmla="*/ 355 h 758"/>
              <a:gd name="connsiteX100-12499" fmla="*/ 121 w 259"/>
              <a:gd name="connsiteY100-12500" fmla="*/ 334 h 758"/>
              <a:gd name="connsiteX101-12501" fmla="*/ 121 w 259"/>
              <a:gd name="connsiteY101-12502" fmla="*/ 314 h 758"/>
              <a:gd name="connsiteX102-12503" fmla="*/ 121 w 259"/>
              <a:gd name="connsiteY102-12504" fmla="*/ 293 h 758"/>
              <a:gd name="connsiteX103-12505" fmla="*/ 121 w 259"/>
              <a:gd name="connsiteY103-12506" fmla="*/ 277 h 758"/>
              <a:gd name="connsiteX104-12507" fmla="*/ 121 w 259"/>
              <a:gd name="connsiteY104-12508" fmla="*/ 246 h 758"/>
              <a:gd name="connsiteX105-12509" fmla="*/ 121 w 259"/>
              <a:gd name="connsiteY105-12510" fmla="*/ 214 h 758"/>
              <a:gd name="connsiteX106-12511" fmla="*/ 116 w 259"/>
              <a:gd name="connsiteY106-12512" fmla="*/ 183 h 758"/>
              <a:gd name="connsiteX107-12513" fmla="*/ 116 w 259"/>
              <a:gd name="connsiteY107-12514" fmla="*/ 157 h 758"/>
              <a:gd name="connsiteX108-12515" fmla="*/ 111 w 259"/>
              <a:gd name="connsiteY108-12516" fmla="*/ 146 h 758"/>
              <a:gd name="connsiteX109-12517" fmla="*/ 111 w 259"/>
              <a:gd name="connsiteY109-12518" fmla="*/ 136 h 758"/>
              <a:gd name="connsiteX110-12519" fmla="*/ 106 w 259"/>
              <a:gd name="connsiteY110-12520" fmla="*/ 126 h 758"/>
              <a:gd name="connsiteX111-12521" fmla="*/ 106 w 259"/>
              <a:gd name="connsiteY111-12522" fmla="*/ 115 h 758"/>
              <a:gd name="connsiteX112-12523" fmla="*/ 100 w 259"/>
              <a:gd name="connsiteY112-12524" fmla="*/ 110 h 758"/>
              <a:gd name="connsiteX113-12525" fmla="*/ 100 w 259"/>
              <a:gd name="connsiteY113-12526" fmla="*/ 105 h 758"/>
              <a:gd name="connsiteX114-12527" fmla="*/ 95 w 259"/>
              <a:gd name="connsiteY114-12528" fmla="*/ 94 h 758"/>
              <a:gd name="connsiteX115-12529" fmla="*/ 90 w 259"/>
              <a:gd name="connsiteY115-12530" fmla="*/ 89 h 758"/>
              <a:gd name="connsiteX116-12531" fmla="*/ 84 w 259"/>
              <a:gd name="connsiteY116-12532" fmla="*/ 84 h 758"/>
              <a:gd name="connsiteX117-12533" fmla="*/ 79 w 259"/>
              <a:gd name="connsiteY117-12534" fmla="*/ 84 h 758"/>
              <a:gd name="connsiteX118-12535" fmla="*/ 74 w 259"/>
              <a:gd name="connsiteY118-12536" fmla="*/ 79 h 758"/>
              <a:gd name="connsiteX119-12537" fmla="*/ 63 w 259"/>
              <a:gd name="connsiteY119-12538" fmla="*/ 79 h 758"/>
              <a:gd name="connsiteX120-12539" fmla="*/ 53 w 259"/>
              <a:gd name="connsiteY120-12540" fmla="*/ 79 h 758"/>
              <a:gd name="connsiteX0-12541" fmla="*/ 95 w 259"/>
              <a:gd name="connsiteY0-12542" fmla="*/ 0 h 758"/>
              <a:gd name="connsiteX1-12543" fmla="*/ 121 w 259"/>
              <a:gd name="connsiteY1-12544" fmla="*/ 0 h 758"/>
              <a:gd name="connsiteX2-12545" fmla="*/ 137 w 259"/>
              <a:gd name="connsiteY2-12546" fmla="*/ 5 h 758"/>
              <a:gd name="connsiteX3-12547" fmla="*/ 153 w 259"/>
              <a:gd name="connsiteY3-12548" fmla="*/ 11 h 758"/>
              <a:gd name="connsiteX4-12549" fmla="*/ 164 w 259"/>
              <a:gd name="connsiteY4-12550" fmla="*/ 16 h 758"/>
              <a:gd name="connsiteX5-12551" fmla="*/ 174 w 259"/>
              <a:gd name="connsiteY5-12552" fmla="*/ 21 h 758"/>
              <a:gd name="connsiteX6-12553" fmla="*/ 190 w 259"/>
              <a:gd name="connsiteY6-12554" fmla="*/ 26 h 758"/>
              <a:gd name="connsiteX7-12555" fmla="*/ 201 w 259"/>
              <a:gd name="connsiteY7-12556" fmla="*/ 37 h 758"/>
              <a:gd name="connsiteX8-12557" fmla="*/ 216 w 259"/>
              <a:gd name="connsiteY8-12558" fmla="*/ 42 h 758"/>
              <a:gd name="connsiteX9-12559" fmla="*/ 227 w 259"/>
              <a:gd name="connsiteY9-12560" fmla="*/ 47 h 758"/>
              <a:gd name="connsiteX10-12561" fmla="*/ 238 w 259"/>
              <a:gd name="connsiteY10-12562" fmla="*/ 52 h 758"/>
              <a:gd name="connsiteX11-12563" fmla="*/ 243 w 259"/>
              <a:gd name="connsiteY11-12564" fmla="*/ 58 h 758"/>
              <a:gd name="connsiteX12-12565" fmla="*/ 248 w 259"/>
              <a:gd name="connsiteY12-12566" fmla="*/ 63 h 758"/>
              <a:gd name="connsiteX13-12567" fmla="*/ 253 w 259"/>
              <a:gd name="connsiteY13-12568" fmla="*/ 68 h 758"/>
              <a:gd name="connsiteX14-12569" fmla="*/ 259 w 259"/>
              <a:gd name="connsiteY14-12570" fmla="*/ 68 h 758"/>
              <a:gd name="connsiteX15-12571" fmla="*/ 259 w 259"/>
              <a:gd name="connsiteY15-12572" fmla="*/ 73 h 758"/>
              <a:gd name="connsiteX16-12573" fmla="*/ 253 w 259"/>
              <a:gd name="connsiteY16-12574" fmla="*/ 73 h 758"/>
              <a:gd name="connsiteX17-12575" fmla="*/ 253 w 259"/>
              <a:gd name="connsiteY17-12576" fmla="*/ 79 h 758"/>
              <a:gd name="connsiteX18-12577" fmla="*/ 248 w 259"/>
              <a:gd name="connsiteY18-12578" fmla="*/ 84 h 758"/>
              <a:gd name="connsiteX19-12579" fmla="*/ 243 w 259"/>
              <a:gd name="connsiteY19-12580" fmla="*/ 84 h 758"/>
              <a:gd name="connsiteX20-12581" fmla="*/ 238 w 259"/>
              <a:gd name="connsiteY20-12582" fmla="*/ 89 h 758"/>
              <a:gd name="connsiteX21-12583" fmla="*/ 232 w 259"/>
              <a:gd name="connsiteY21-12584" fmla="*/ 94 h 758"/>
              <a:gd name="connsiteX22-12585" fmla="*/ 227 w 259"/>
              <a:gd name="connsiteY22-12586" fmla="*/ 94 h 758"/>
              <a:gd name="connsiteX23-12587" fmla="*/ 222 w 259"/>
              <a:gd name="connsiteY23-12588" fmla="*/ 99 h 758"/>
              <a:gd name="connsiteX24-12589" fmla="*/ 216 w 259"/>
              <a:gd name="connsiteY24-12590" fmla="*/ 105 h 758"/>
              <a:gd name="connsiteX25-12591" fmla="*/ 211 w 259"/>
              <a:gd name="connsiteY25-12592" fmla="*/ 115 h 758"/>
              <a:gd name="connsiteX26-12593" fmla="*/ 211 w 259"/>
              <a:gd name="connsiteY26-12594" fmla="*/ 126 h 758"/>
              <a:gd name="connsiteX27-12595" fmla="*/ 211 w 259"/>
              <a:gd name="connsiteY27-12596" fmla="*/ 131 h 758"/>
              <a:gd name="connsiteX28-12597" fmla="*/ 211 w 259"/>
              <a:gd name="connsiteY28-12598" fmla="*/ 146 h 758"/>
              <a:gd name="connsiteX29-12599" fmla="*/ 211 w 259"/>
              <a:gd name="connsiteY29-12600" fmla="*/ 157 h 758"/>
              <a:gd name="connsiteX30-12601" fmla="*/ 211 w 259"/>
              <a:gd name="connsiteY30-12602" fmla="*/ 173 h 758"/>
              <a:gd name="connsiteX31-12603" fmla="*/ 211 w 259"/>
              <a:gd name="connsiteY31-12604" fmla="*/ 188 h 758"/>
              <a:gd name="connsiteX32-12605" fmla="*/ 211 w 259"/>
              <a:gd name="connsiteY32-12606" fmla="*/ 204 h 758"/>
              <a:gd name="connsiteX33-12607" fmla="*/ 211 w 259"/>
              <a:gd name="connsiteY33-12608" fmla="*/ 225 h 758"/>
              <a:gd name="connsiteX34-12609" fmla="*/ 211 w 259"/>
              <a:gd name="connsiteY34-12610" fmla="*/ 240 h 758"/>
              <a:gd name="connsiteX35-12611" fmla="*/ 211 w 259"/>
              <a:gd name="connsiteY35-12612" fmla="*/ 261 h 758"/>
              <a:gd name="connsiteX36-12613" fmla="*/ 211 w 259"/>
              <a:gd name="connsiteY36-12614" fmla="*/ 303 h 758"/>
              <a:gd name="connsiteX37-12615" fmla="*/ 211 w 259"/>
              <a:gd name="connsiteY37-12616" fmla="*/ 324 h 758"/>
              <a:gd name="connsiteX38-12617" fmla="*/ 211 w 259"/>
              <a:gd name="connsiteY38-12618" fmla="*/ 350 h 758"/>
              <a:gd name="connsiteX39-12619" fmla="*/ 211 w 259"/>
              <a:gd name="connsiteY39-12620" fmla="*/ 376 h 758"/>
              <a:gd name="connsiteX40-12621" fmla="*/ 211 w 259"/>
              <a:gd name="connsiteY40-12622" fmla="*/ 402 h 758"/>
              <a:gd name="connsiteX41-12623" fmla="*/ 211 w 259"/>
              <a:gd name="connsiteY41-12624" fmla="*/ 429 h 758"/>
              <a:gd name="connsiteX42-12625" fmla="*/ 211 w 259"/>
              <a:gd name="connsiteY42-12626" fmla="*/ 460 h 758"/>
              <a:gd name="connsiteX43-12627" fmla="*/ 211 w 259"/>
              <a:gd name="connsiteY43-12628" fmla="*/ 491 h 758"/>
              <a:gd name="connsiteX44-12629" fmla="*/ 211 w 259"/>
              <a:gd name="connsiteY44-12630" fmla="*/ 523 h 758"/>
              <a:gd name="connsiteX45-12631" fmla="*/ 211 w 259"/>
              <a:gd name="connsiteY45-12632" fmla="*/ 554 h 758"/>
              <a:gd name="connsiteX46-12633" fmla="*/ 211 w 259"/>
              <a:gd name="connsiteY46-12634" fmla="*/ 580 h 758"/>
              <a:gd name="connsiteX47-12635" fmla="*/ 206 w 259"/>
              <a:gd name="connsiteY47-12636" fmla="*/ 606 h 758"/>
              <a:gd name="connsiteX48-12637" fmla="*/ 206 w 259"/>
              <a:gd name="connsiteY48-12638" fmla="*/ 632 h 758"/>
              <a:gd name="connsiteX49-12639" fmla="*/ 201 w 259"/>
              <a:gd name="connsiteY49-12640" fmla="*/ 653 h 758"/>
              <a:gd name="connsiteX50-12641" fmla="*/ 195 w 259"/>
              <a:gd name="connsiteY50-12642" fmla="*/ 669 h 758"/>
              <a:gd name="connsiteX51-12643" fmla="*/ 190 w 259"/>
              <a:gd name="connsiteY51-12644" fmla="*/ 690 h 758"/>
              <a:gd name="connsiteX52-12645" fmla="*/ 185 w 259"/>
              <a:gd name="connsiteY52-12646" fmla="*/ 700 h 758"/>
              <a:gd name="connsiteX53-12647" fmla="*/ 174 w 259"/>
              <a:gd name="connsiteY53-12648" fmla="*/ 716 h 758"/>
              <a:gd name="connsiteX54-12649" fmla="*/ 164 w 259"/>
              <a:gd name="connsiteY54-12650" fmla="*/ 726 h 758"/>
              <a:gd name="connsiteX55-12651" fmla="*/ 158 w 259"/>
              <a:gd name="connsiteY55-12652" fmla="*/ 737 h 758"/>
              <a:gd name="connsiteX56-12653" fmla="*/ 148 w 259"/>
              <a:gd name="connsiteY56-12654" fmla="*/ 742 h 758"/>
              <a:gd name="connsiteX57-12655" fmla="*/ 143 w 259"/>
              <a:gd name="connsiteY57-12656" fmla="*/ 747 h 758"/>
              <a:gd name="connsiteX58-12657" fmla="*/ 132 w 259"/>
              <a:gd name="connsiteY58-12658" fmla="*/ 752 h 758"/>
              <a:gd name="connsiteX59-12659" fmla="*/ 127 w 259"/>
              <a:gd name="connsiteY59-12660" fmla="*/ 752 h 758"/>
              <a:gd name="connsiteX60-12661" fmla="*/ 121 w 259"/>
              <a:gd name="connsiteY60-12662" fmla="*/ 758 h 758"/>
              <a:gd name="connsiteX61-12663" fmla="*/ 111 w 259"/>
              <a:gd name="connsiteY61-12664" fmla="*/ 752 h 758"/>
              <a:gd name="connsiteX62-12665" fmla="*/ 106 w 259"/>
              <a:gd name="connsiteY62-12666" fmla="*/ 752 h 758"/>
              <a:gd name="connsiteX63-12667" fmla="*/ 106 w 259"/>
              <a:gd name="connsiteY63-12668" fmla="*/ 747 h 758"/>
              <a:gd name="connsiteX64-12669" fmla="*/ 100 w 259"/>
              <a:gd name="connsiteY64-12670" fmla="*/ 742 h 758"/>
              <a:gd name="connsiteX65-12671" fmla="*/ 100 w 259"/>
              <a:gd name="connsiteY65-12672" fmla="*/ 737 h 758"/>
              <a:gd name="connsiteX66-12673" fmla="*/ 100 w 259"/>
              <a:gd name="connsiteY66-12674" fmla="*/ 731 h 758"/>
              <a:gd name="connsiteX67-12675" fmla="*/ 100 w 259"/>
              <a:gd name="connsiteY67-12676" fmla="*/ 721 h 758"/>
              <a:gd name="connsiteX68-12677" fmla="*/ 100 w 259"/>
              <a:gd name="connsiteY68-12678" fmla="*/ 711 h 758"/>
              <a:gd name="connsiteX69-12679" fmla="*/ 100 w 259"/>
              <a:gd name="connsiteY69-12680" fmla="*/ 705 h 758"/>
              <a:gd name="connsiteX70-12681" fmla="*/ 100 w 259"/>
              <a:gd name="connsiteY70-12682" fmla="*/ 700 h 758"/>
              <a:gd name="connsiteX71-12683" fmla="*/ 100 w 259"/>
              <a:gd name="connsiteY71-12684" fmla="*/ 695 h 758"/>
              <a:gd name="connsiteX72-12685" fmla="*/ 95 w 259"/>
              <a:gd name="connsiteY72-12686" fmla="*/ 690 h 758"/>
              <a:gd name="connsiteX73-12687" fmla="*/ 90 w 259"/>
              <a:gd name="connsiteY73-12688" fmla="*/ 674 h 758"/>
              <a:gd name="connsiteX74-12689" fmla="*/ 79 w 259"/>
              <a:gd name="connsiteY74-12690" fmla="*/ 658 h 758"/>
              <a:gd name="connsiteX75-12691" fmla="*/ 63 w 259"/>
              <a:gd name="connsiteY75-12692" fmla="*/ 643 h 758"/>
              <a:gd name="connsiteX76-12693" fmla="*/ 47 w 259"/>
              <a:gd name="connsiteY76-12694" fmla="*/ 627 h 758"/>
              <a:gd name="connsiteX77-12695" fmla="*/ 26 w 259"/>
              <a:gd name="connsiteY77-12696" fmla="*/ 611 h 758"/>
              <a:gd name="connsiteX78-12697" fmla="*/ 0 w 259"/>
              <a:gd name="connsiteY78-12698" fmla="*/ 590 h 758"/>
              <a:gd name="connsiteX79-12699" fmla="*/ 21 w 259"/>
              <a:gd name="connsiteY79-12700" fmla="*/ 590 h 758"/>
              <a:gd name="connsiteX80-12701" fmla="*/ 42 w 259"/>
              <a:gd name="connsiteY80-12702" fmla="*/ 596 h 758"/>
              <a:gd name="connsiteX81-12703" fmla="*/ 58 w 259"/>
              <a:gd name="connsiteY81-12704" fmla="*/ 596 h 758"/>
              <a:gd name="connsiteX82-12705" fmla="*/ 74 w 259"/>
              <a:gd name="connsiteY82-12706" fmla="*/ 596 h 758"/>
              <a:gd name="connsiteX83-12707" fmla="*/ 84 w 259"/>
              <a:gd name="connsiteY83-12708" fmla="*/ 590 h 758"/>
              <a:gd name="connsiteX84-12709" fmla="*/ 90 w 259"/>
              <a:gd name="connsiteY84-12710" fmla="*/ 590 h 758"/>
              <a:gd name="connsiteX85-12711" fmla="*/ 95 w 259"/>
              <a:gd name="connsiteY85-12712" fmla="*/ 590 h 758"/>
              <a:gd name="connsiteX86-12713" fmla="*/ 100 w 259"/>
              <a:gd name="connsiteY86-12714" fmla="*/ 585 h 758"/>
              <a:gd name="connsiteX87-12715" fmla="*/ 106 w 259"/>
              <a:gd name="connsiteY87-12716" fmla="*/ 580 h 758"/>
              <a:gd name="connsiteX88-12717" fmla="*/ 106 w 259"/>
              <a:gd name="connsiteY88-12718" fmla="*/ 575 h 758"/>
              <a:gd name="connsiteX89-12719" fmla="*/ 106 w 259"/>
              <a:gd name="connsiteY89-12720" fmla="*/ 564 h 758"/>
              <a:gd name="connsiteX90-12721" fmla="*/ 106 w 259"/>
              <a:gd name="connsiteY90-12722" fmla="*/ 549 h 758"/>
              <a:gd name="connsiteX91-12723" fmla="*/ 111 w 259"/>
              <a:gd name="connsiteY91-12724" fmla="*/ 533 h 758"/>
              <a:gd name="connsiteX92-12725" fmla="*/ 111 w 259"/>
              <a:gd name="connsiteY92-12726" fmla="*/ 512 h 758"/>
              <a:gd name="connsiteX93-12727" fmla="*/ 111 w 259"/>
              <a:gd name="connsiteY93-12728" fmla="*/ 486 h 758"/>
              <a:gd name="connsiteX94-12729" fmla="*/ 116 w 259"/>
              <a:gd name="connsiteY94-12730" fmla="*/ 460 h 758"/>
              <a:gd name="connsiteX95-12731" fmla="*/ 116 w 259"/>
              <a:gd name="connsiteY95-12732" fmla="*/ 434 h 758"/>
              <a:gd name="connsiteX96-12733" fmla="*/ 116 w 259"/>
              <a:gd name="connsiteY96-12734" fmla="*/ 408 h 758"/>
              <a:gd name="connsiteX97-12735" fmla="*/ 116 w 259"/>
              <a:gd name="connsiteY97-12736" fmla="*/ 382 h 758"/>
              <a:gd name="connsiteX98-12737" fmla="*/ 121 w 259"/>
              <a:gd name="connsiteY98-12738" fmla="*/ 355 h 758"/>
              <a:gd name="connsiteX99-12739" fmla="*/ 121 w 259"/>
              <a:gd name="connsiteY99-12740" fmla="*/ 334 h 758"/>
              <a:gd name="connsiteX100-12741" fmla="*/ 121 w 259"/>
              <a:gd name="connsiteY100-12742" fmla="*/ 314 h 758"/>
              <a:gd name="connsiteX101-12743" fmla="*/ 121 w 259"/>
              <a:gd name="connsiteY101-12744" fmla="*/ 293 h 758"/>
              <a:gd name="connsiteX102-12745" fmla="*/ 121 w 259"/>
              <a:gd name="connsiteY102-12746" fmla="*/ 277 h 758"/>
              <a:gd name="connsiteX103-12747" fmla="*/ 121 w 259"/>
              <a:gd name="connsiteY103-12748" fmla="*/ 246 h 758"/>
              <a:gd name="connsiteX104-12749" fmla="*/ 121 w 259"/>
              <a:gd name="connsiteY104-12750" fmla="*/ 214 h 758"/>
              <a:gd name="connsiteX105-12751" fmla="*/ 116 w 259"/>
              <a:gd name="connsiteY105-12752" fmla="*/ 183 h 758"/>
              <a:gd name="connsiteX106-12753" fmla="*/ 116 w 259"/>
              <a:gd name="connsiteY106-12754" fmla="*/ 157 h 758"/>
              <a:gd name="connsiteX107-12755" fmla="*/ 111 w 259"/>
              <a:gd name="connsiteY107-12756" fmla="*/ 146 h 758"/>
              <a:gd name="connsiteX108-12757" fmla="*/ 111 w 259"/>
              <a:gd name="connsiteY108-12758" fmla="*/ 136 h 758"/>
              <a:gd name="connsiteX109-12759" fmla="*/ 106 w 259"/>
              <a:gd name="connsiteY109-12760" fmla="*/ 126 h 758"/>
              <a:gd name="connsiteX110-12761" fmla="*/ 106 w 259"/>
              <a:gd name="connsiteY110-12762" fmla="*/ 115 h 758"/>
              <a:gd name="connsiteX111-12763" fmla="*/ 100 w 259"/>
              <a:gd name="connsiteY111-12764" fmla="*/ 110 h 758"/>
              <a:gd name="connsiteX112-12765" fmla="*/ 100 w 259"/>
              <a:gd name="connsiteY112-12766" fmla="*/ 105 h 758"/>
              <a:gd name="connsiteX113-12767" fmla="*/ 95 w 259"/>
              <a:gd name="connsiteY113-12768" fmla="*/ 94 h 758"/>
              <a:gd name="connsiteX114-12769" fmla="*/ 90 w 259"/>
              <a:gd name="connsiteY114-12770" fmla="*/ 89 h 758"/>
              <a:gd name="connsiteX115-12771" fmla="*/ 84 w 259"/>
              <a:gd name="connsiteY115-12772" fmla="*/ 84 h 758"/>
              <a:gd name="connsiteX116-12773" fmla="*/ 79 w 259"/>
              <a:gd name="connsiteY116-12774" fmla="*/ 84 h 758"/>
              <a:gd name="connsiteX117-12775" fmla="*/ 74 w 259"/>
              <a:gd name="connsiteY117-12776" fmla="*/ 79 h 758"/>
              <a:gd name="connsiteX118-12777" fmla="*/ 63 w 259"/>
              <a:gd name="connsiteY118-12778" fmla="*/ 79 h 758"/>
              <a:gd name="connsiteX119-12779" fmla="*/ 53 w 259"/>
              <a:gd name="connsiteY119-12780" fmla="*/ 79 h 758"/>
              <a:gd name="connsiteX0-12781" fmla="*/ 121 w 259"/>
              <a:gd name="connsiteY0-12782" fmla="*/ 0 h 758"/>
              <a:gd name="connsiteX1-12783" fmla="*/ 137 w 259"/>
              <a:gd name="connsiteY1-12784" fmla="*/ 5 h 758"/>
              <a:gd name="connsiteX2-12785" fmla="*/ 153 w 259"/>
              <a:gd name="connsiteY2-12786" fmla="*/ 11 h 758"/>
              <a:gd name="connsiteX3-12787" fmla="*/ 164 w 259"/>
              <a:gd name="connsiteY3-12788" fmla="*/ 16 h 758"/>
              <a:gd name="connsiteX4-12789" fmla="*/ 174 w 259"/>
              <a:gd name="connsiteY4-12790" fmla="*/ 21 h 758"/>
              <a:gd name="connsiteX5-12791" fmla="*/ 190 w 259"/>
              <a:gd name="connsiteY5-12792" fmla="*/ 26 h 758"/>
              <a:gd name="connsiteX6-12793" fmla="*/ 201 w 259"/>
              <a:gd name="connsiteY6-12794" fmla="*/ 37 h 758"/>
              <a:gd name="connsiteX7-12795" fmla="*/ 216 w 259"/>
              <a:gd name="connsiteY7-12796" fmla="*/ 42 h 758"/>
              <a:gd name="connsiteX8-12797" fmla="*/ 227 w 259"/>
              <a:gd name="connsiteY8-12798" fmla="*/ 47 h 758"/>
              <a:gd name="connsiteX9-12799" fmla="*/ 238 w 259"/>
              <a:gd name="connsiteY9-12800" fmla="*/ 52 h 758"/>
              <a:gd name="connsiteX10-12801" fmla="*/ 243 w 259"/>
              <a:gd name="connsiteY10-12802" fmla="*/ 58 h 758"/>
              <a:gd name="connsiteX11-12803" fmla="*/ 248 w 259"/>
              <a:gd name="connsiteY11-12804" fmla="*/ 63 h 758"/>
              <a:gd name="connsiteX12-12805" fmla="*/ 253 w 259"/>
              <a:gd name="connsiteY12-12806" fmla="*/ 68 h 758"/>
              <a:gd name="connsiteX13-12807" fmla="*/ 259 w 259"/>
              <a:gd name="connsiteY13-12808" fmla="*/ 68 h 758"/>
              <a:gd name="connsiteX14-12809" fmla="*/ 259 w 259"/>
              <a:gd name="connsiteY14-12810" fmla="*/ 73 h 758"/>
              <a:gd name="connsiteX15-12811" fmla="*/ 253 w 259"/>
              <a:gd name="connsiteY15-12812" fmla="*/ 73 h 758"/>
              <a:gd name="connsiteX16-12813" fmla="*/ 253 w 259"/>
              <a:gd name="connsiteY16-12814" fmla="*/ 79 h 758"/>
              <a:gd name="connsiteX17-12815" fmla="*/ 248 w 259"/>
              <a:gd name="connsiteY17-12816" fmla="*/ 84 h 758"/>
              <a:gd name="connsiteX18-12817" fmla="*/ 243 w 259"/>
              <a:gd name="connsiteY18-12818" fmla="*/ 84 h 758"/>
              <a:gd name="connsiteX19-12819" fmla="*/ 238 w 259"/>
              <a:gd name="connsiteY19-12820" fmla="*/ 89 h 758"/>
              <a:gd name="connsiteX20-12821" fmla="*/ 232 w 259"/>
              <a:gd name="connsiteY20-12822" fmla="*/ 94 h 758"/>
              <a:gd name="connsiteX21-12823" fmla="*/ 227 w 259"/>
              <a:gd name="connsiteY21-12824" fmla="*/ 94 h 758"/>
              <a:gd name="connsiteX22-12825" fmla="*/ 222 w 259"/>
              <a:gd name="connsiteY22-12826" fmla="*/ 99 h 758"/>
              <a:gd name="connsiteX23-12827" fmla="*/ 216 w 259"/>
              <a:gd name="connsiteY23-12828" fmla="*/ 105 h 758"/>
              <a:gd name="connsiteX24-12829" fmla="*/ 211 w 259"/>
              <a:gd name="connsiteY24-12830" fmla="*/ 115 h 758"/>
              <a:gd name="connsiteX25-12831" fmla="*/ 211 w 259"/>
              <a:gd name="connsiteY25-12832" fmla="*/ 126 h 758"/>
              <a:gd name="connsiteX26-12833" fmla="*/ 211 w 259"/>
              <a:gd name="connsiteY26-12834" fmla="*/ 131 h 758"/>
              <a:gd name="connsiteX27-12835" fmla="*/ 211 w 259"/>
              <a:gd name="connsiteY27-12836" fmla="*/ 146 h 758"/>
              <a:gd name="connsiteX28-12837" fmla="*/ 211 w 259"/>
              <a:gd name="connsiteY28-12838" fmla="*/ 157 h 758"/>
              <a:gd name="connsiteX29-12839" fmla="*/ 211 w 259"/>
              <a:gd name="connsiteY29-12840" fmla="*/ 173 h 758"/>
              <a:gd name="connsiteX30-12841" fmla="*/ 211 w 259"/>
              <a:gd name="connsiteY30-12842" fmla="*/ 188 h 758"/>
              <a:gd name="connsiteX31-12843" fmla="*/ 211 w 259"/>
              <a:gd name="connsiteY31-12844" fmla="*/ 204 h 758"/>
              <a:gd name="connsiteX32-12845" fmla="*/ 211 w 259"/>
              <a:gd name="connsiteY32-12846" fmla="*/ 225 h 758"/>
              <a:gd name="connsiteX33-12847" fmla="*/ 211 w 259"/>
              <a:gd name="connsiteY33-12848" fmla="*/ 240 h 758"/>
              <a:gd name="connsiteX34-12849" fmla="*/ 211 w 259"/>
              <a:gd name="connsiteY34-12850" fmla="*/ 261 h 758"/>
              <a:gd name="connsiteX35-12851" fmla="*/ 211 w 259"/>
              <a:gd name="connsiteY35-12852" fmla="*/ 303 h 758"/>
              <a:gd name="connsiteX36-12853" fmla="*/ 211 w 259"/>
              <a:gd name="connsiteY36-12854" fmla="*/ 324 h 758"/>
              <a:gd name="connsiteX37-12855" fmla="*/ 211 w 259"/>
              <a:gd name="connsiteY37-12856" fmla="*/ 350 h 758"/>
              <a:gd name="connsiteX38-12857" fmla="*/ 211 w 259"/>
              <a:gd name="connsiteY38-12858" fmla="*/ 376 h 758"/>
              <a:gd name="connsiteX39-12859" fmla="*/ 211 w 259"/>
              <a:gd name="connsiteY39-12860" fmla="*/ 402 h 758"/>
              <a:gd name="connsiteX40-12861" fmla="*/ 211 w 259"/>
              <a:gd name="connsiteY40-12862" fmla="*/ 429 h 758"/>
              <a:gd name="connsiteX41-12863" fmla="*/ 211 w 259"/>
              <a:gd name="connsiteY41-12864" fmla="*/ 460 h 758"/>
              <a:gd name="connsiteX42-12865" fmla="*/ 211 w 259"/>
              <a:gd name="connsiteY42-12866" fmla="*/ 491 h 758"/>
              <a:gd name="connsiteX43-12867" fmla="*/ 211 w 259"/>
              <a:gd name="connsiteY43-12868" fmla="*/ 523 h 758"/>
              <a:gd name="connsiteX44-12869" fmla="*/ 211 w 259"/>
              <a:gd name="connsiteY44-12870" fmla="*/ 554 h 758"/>
              <a:gd name="connsiteX45-12871" fmla="*/ 211 w 259"/>
              <a:gd name="connsiteY45-12872" fmla="*/ 580 h 758"/>
              <a:gd name="connsiteX46-12873" fmla="*/ 206 w 259"/>
              <a:gd name="connsiteY46-12874" fmla="*/ 606 h 758"/>
              <a:gd name="connsiteX47-12875" fmla="*/ 206 w 259"/>
              <a:gd name="connsiteY47-12876" fmla="*/ 632 h 758"/>
              <a:gd name="connsiteX48-12877" fmla="*/ 201 w 259"/>
              <a:gd name="connsiteY48-12878" fmla="*/ 653 h 758"/>
              <a:gd name="connsiteX49-12879" fmla="*/ 195 w 259"/>
              <a:gd name="connsiteY49-12880" fmla="*/ 669 h 758"/>
              <a:gd name="connsiteX50-12881" fmla="*/ 190 w 259"/>
              <a:gd name="connsiteY50-12882" fmla="*/ 690 h 758"/>
              <a:gd name="connsiteX51-12883" fmla="*/ 185 w 259"/>
              <a:gd name="connsiteY51-12884" fmla="*/ 700 h 758"/>
              <a:gd name="connsiteX52-12885" fmla="*/ 174 w 259"/>
              <a:gd name="connsiteY52-12886" fmla="*/ 716 h 758"/>
              <a:gd name="connsiteX53-12887" fmla="*/ 164 w 259"/>
              <a:gd name="connsiteY53-12888" fmla="*/ 726 h 758"/>
              <a:gd name="connsiteX54-12889" fmla="*/ 158 w 259"/>
              <a:gd name="connsiteY54-12890" fmla="*/ 737 h 758"/>
              <a:gd name="connsiteX55-12891" fmla="*/ 148 w 259"/>
              <a:gd name="connsiteY55-12892" fmla="*/ 742 h 758"/>
              <a:gd name="connsiteX56-12893" fmla="*/ 143 w 259"/>
              <a:gd name="connsiteY56-12894" fmla="*/ 747 h 758"/>
              <a:gd name="connsiteX57-12895" fmla="*/ 132 w 259"/>
              <a:gd name="connsiteY57-12896" fmla="*/ 752 h 758"/>
              <a:gd name="connsiteX58-12897" fmla="*/ 127 w 259"/>
              <a:gd name="connsiteY58-12898" fmla="*/ 752 h 758"/>
              <a:gd name="connsiteX59-12899" fmla="*/ 121 w 259"/>
              <a:gd name="connsiteY59-12900" fmla="*/ 758 h 758"/>
              <a:gd name="connsiteX60-12901" fmla="*/ 111 w 259"/>
              <a:gd name="connsiteY60-12902" fmla="*/ 752 h 758"/>
              <a:gd name="connsiteX61-12903" fmla="*/ 106 w 259"/>
              <a:gd name="connsiteY61-12904" fmla="*/ 752 h 758"/>
              <a:gd name="connsiteX62-12905" fmla="*/ 106 w 259"/>
              <a:gd name="connsiteY62-12906" fmla="*/ 747 h 758"/>
              <a:gd name="connsiteX63-12907" fmla="*/ 100 w 259"/>
              <a:gd name="connsiteY63-12908" fmla="*/ 742 h 758"/>
              <a:gd name="connsiteX64-12909" fmla="*/ 100 w 259"/>
              <a:gd name="connsiteY64-12910" fmla="*/ 737 h 758"/>
              <a:gd name="connsiteX65-12911" fmla="*/ 100 w 259"/>
              <a:gd name="connsiteY65-12912" fmla="*/ 731 h 758"/>
              <a:gd name="connsiteX66-12913" fmla="*/ 100 w 259"/>
              <a:gd name="connsiteY66-12914" fmla="*/ 721 h 758"/>
              <a:gd name="connsiteX67-12915" fmla="*/ 100 w 259"/>
              <a:gd name="connsiteY67-12916" fmla="*/ 711 h 758"/>
              <a:gd name="connsiteX68-12917" fmla="*/ 100 w 259"/>
              <a:gd name="connsiteY68-12918" fmla="*/ 705 h 758"/>
              <a:gd name="connsiteX69-12919" fmla="*/ 100 w 259"/>
              <a:gd name="connsiteY69-12920" fmla="*/ 700 h 758"/>
              <a:gd name="connsiteX70-12921" fmla="*/ 100 w 259"/>
              <a:gd name="connsiteY70-12922" fmla="*/ 695 h 758"/>
              <a:gd name="connsiteX71-12923" fmla="*/ 95 w 259"/>
              <a:gd name="connsiteY71-12924" fmla="*/ 690 h 758"/>
              <a:gd name="connsiteX72-12925" fmla="*/ 90 w 259"/>
              <a:gd name="connsiteY72-12926" fmla="*/ 674 h 758"/>
              <a:gd name="connsiteX73-12927" fmla="*/ 79 w 259"/>
              <a:gd name="connsiteY73-12928" fmla="*/ 658 h 758"/>
              <a:gd name="connsiteX74-12929" fmla="*/ 63 w 259"/>
              <a:gd name="connsiteY74-12930" fmla="*/ 643 h 758"/>
              <a:gd name="connsiteX75-12931" fmla="*/ 47 w 259"/>
              <a:gd name="connsiteY75-12932" fmla="*/ 627 h 758"/>
              <a:gd name="connsiteX76-12933" fmla="*/ 26 w 259"/>
              <a:gd name="connsiteY76-12934" fmla="*/ 611 h 758"/>
              <a:gd name="connsiteX77-12935" fmla="*/ 0 w 259"/>
              <a:gd name="connsiteY77-12936" fmla="*/ 590 h 758"/>
              <a:gd name="connsiteX78-12937" fmla="*/ 21 w 259"/>
              <a:gd name="connsiteY78-12938" fmla="*/ 590 h 758"/>
              <a:gd name="connsiteX79-12939" fmla="*/ 42 w 259"/>
              <a:gd name="connsiteY79-12940" fmla="*/ 596 h 758"/>
              <a:gd name="connsiteX80-12941" fmla="*/ 58 w 259"/>
              <a:gd name="connsiteY80-12942" fmla="*/ 596 h 758"/>
              <a:gd name="connsiteX81-12943" fmla="*/ 74 w 259"/>
              <a:gd name="connsiteY81-12944" fmla="*/ 596 h 758"/>
              <a:gd name="connsiteX82-12945" fmla="*/ 84 w 259"/>
              <a:gd name="connsiteY82-12946" fmla="*/ 590 h 758"/>
              <a:gd name="connsiteX83-12947" fmla="*/ 90 w 259"/>
              <a:gd name="connsiteY83-12948" fmla="*/ 590 h 758"/>
              <a:gd name="connsiteX84-12949" fmla="*/ 95 w 259"/>
              <a:gd name="connsiteY84-12950" fmla="*/ 590 h 758"/>
              <a:gd name="connsiteX85-12951" fmla="*/ 100 w 259"/>
              <a:gd name="connsiteY85-12952" fmla="*/ 585 h 758"/>
              <a:gd name="connsiteX86-12953" fmla="*/ 106 w 259"/>
              <a:gd name="connsiteY86-12954" fmla="*/ 580 h 758"/>
              <a:gd name="connsiteX87-12955" fmla="*/ 106 w 259"/>
              <a:gd name="connsiteY87-12956" fmla="*/ 575 h 758"/>
              <a:gd name="connsiteX88-12957" fmla="*/ 106 w 259"/>
              <a:gd name="connsiteY88-12958" fmla="*/ 564 h 758"/>
              <a:gd name="connsiteX89-12959" fmla="*/ 106 w 259"/>
              <a:gd name="connsiteY89-12960" fmla="*/ 549 h 758"/>
              <a:gd name="connsiteX90-12961" fmla="*/ 111 w 259"/>
              <a:gd name="connsiteY90-12962" fmla="*/ 533 h 758"/>
              <a:gd name="connsiteX91-12963" fmla="*/ 111 w 259"/>
              <a:gd name="connsiteY91-12964" fmla="*/ 512 h 758"/>
              <a:gd name="connsiteX92-12965" fmla="*/ 111 w 259"/>
              <a:gd name="connsiteY92-12966" fmla="*/ 486 h 758"/>
              <a:gd name="connsiteX93-12967" fmla="*/ 116 w 259"/>
              <a:gd name="connsiteY93-12968" fmla="*/ 460 h 758"/>
              <a:gd name="connsiteX94-12969" fmla="*/ 116 w 259"/>
              <a:gd name="connsiteY94-12970" fmla="*/ 434 h 758"/>
              <a:gd name="connsiteX95-12971" fmla="*/ 116 w 259"/>
              <a:gd name="connsiteY95-12972" fmla="*/ 408 h 758"/>
              <a:gd name="connsiteX96-12973" fmla="*/ 116 w 259"/>
              <a:gd name="connsiteY96-12974" fmla="*/ 382 h 758"/>
              <a:gd name="connsiteX97-12975" fmla="*/ 121 w 259"/>
              <a:gd name="connsiteY97-12976" fmla="*/ 355 h 758"/>
              <a:gd name="connsiteX98-12977" fmla="*/ 121 w 259"/>
              <a:gd name="connsiteY98-12978" fmla="*/ 334 h 758"/>
              <a:gd name="connsiteX99-12979" fmla="*/ 121 w 259"/>
              <a:gd name="connsiteY99-12980" fmla="*/ 314 h 758"/>
              <a:gd name="connsiteX100-12981" fmla="*/ 121 w 259"/>
              <a:gd name="connsiteY100-12982" fmla="*/ 293 h 758"/>
              <a:gd name="connsiteX101-12983" fmla="*/ 121 w 259"/>
              <a:gd name="connsiteY101-12984" fmla="*/ 277 h 758"/>
              <a:gd name="connsiteX102-12985" fmla="*/ 121 w 259"/>
              <a:gd name="connsiteY102-12986" fmla="*/ 246 h 758"/>
              <a:gd name="connsiteX103-12987" fmla="*/ 121 w 259"/>
              <a:gd name="connsiteY103-12988" fmla="*/ 214 h 758"/>
              <a:gd name="connsiteX104-12989" fmla="*/ 116 w 259"/>
              <a:gd name="connsiteY104-12990" fmla="*/ 183 h 758"/>
              <a:gd name="connsiteX105-12991" fmla="*/ 116 w 259"/>
              <a:gd name="connsiteY105-12992" fmla="*/ 157 h 758"/>
              <a:gd name="connsiteX106-12993" fmla="*/ 111 w 259"/>
              <a:gd name="connsiteY106-12994" fmla="*/ 146 h 758"/>
              <a:gd name="connsiteX107-12995" fmla="*/ 111 w 259"/>
              <a:gd name="connsiteY107-12996" fmla="*/ 136 h 758"/>
              <a:gd name="connsiteX108-12997" fmla="*/ 106 w 259"/>
              <a:gd name="connsiteY108-12998" fmla="*/ 126 h 758"/>
              <a:gd name="connsiteX109-12999" fmla="*/ 106 w 259"/>
              <a:gd name="connsiteY109-13000" fmla="*/ 115 h 758"/>
              <a:gd name="connsiteX110-13001" fmla="*/ 100 w 259"/>
              <a:gd name="connsiteY110-13002" fmla="*/ 110 h 758"/>
              <a:gd name="connsiteX111-13003" fmla="*/ 100 w 259"/>
              <a:gd name="connsiteY111-13004" fmla="*/ 105 h 758"/>
              <a:gd name="connsiteX112-13005" fmla="*/ 95 w 259"/>
              <a:gd name="connsiteY112-13006" fmla="*/ 94 h 758"/>
              <a:gd name="connsiteX113-13007" fmla="*/ 90 w 259"/>
              <a:gd name="connsiteY113-13008" fmla="*/ 89 h 758"/>
              <a:gd name="connsiteX114-13009" fmla="*/ 84 w 259"/>
              <a:gd name="connsiteY114-13010" fmla="*/ 84 h 758"/>
              <a:gd name="connsiteX115-13011" fmla="*/ 79 w 259"/>
              <a:gd name="connsiteY115-13012" fmla="*/ 84 h 758"/>
              <a:gd name="connsiteX116-13013" fmla="*/ 74 w 259"/>
              <a:gd name="connsiteY116-13014" fmla="*/ 79 h 758"/>
              <a:gd name="connsiteX117-13015" fmla="*/ 63 w 259"/>
              <a:gd name="connsiteY117-13016" fmla="*/ 79 h 758"/>
              <a:gd name="connsiteX118-13017" fmla="*/ 53 w 259"/>
              <a:gd name="connsiteY118-13018" fmla="*/ 79 h 758"/>
              <a:gd name="connsiteX0-13019" fmla="*/ 121 w 259"/>
              <a:gd name="connsiteY0-13020" fmla="*/ 0 h 758"/>
              <a:gd name="connsiteX1-13021" fmla="*/ 153 w 259"/>
              <a:gd name="connsiteY1-13022" fmla="*/ 11 h 758"/>
              <a:gd name="connsiteX2-13023" fmla="*/ 164 w 259"/>
              <a:gd name="connsiteY2-13024" fmla="*/ 16 h 758"/>
              <a:gd name="connsiteX3-13025" fmla="*/ 174 w 259"/>
              <a:gd name="connsiteY3-13026" fmla="*/ 21 h 758"/>
              <a:gd name="connsiteX4-13027" fmla="*/ 190 w 259"/>
              <a:gd name="connsiteY4-13028" fmla="*/ 26 h 758"/>
              <a:gd name="connsiteX5-13029" fmla="*/ 201 w 259"/>
              <a:gd name="connsiteY5-13030" fmla="*/ 37 h 758"/>
              <a:gd name="connsiteX6-13031" fmla="*/ 216 w 259"/>
              <a:gd name="connsiteY6-13032" fmla="*/ 42 h 758"/>
              <a:gd name="connsiteX7-13033" fmla="*/ 227 w 259"/>
              <a:gd name="connsiteY7-13034" fmla="*/ 47 h 758"/>
              <a:gd name="connsiteX8-13035" fmla="*/ 238 w 259"/>
              <a:gd name="connsiteY8-13036" fmla="*/ 52 h 758"/>
              <a:gd name="connsiteX9-13037" fmla="*/ 243 w 259"/>
              <a:gd name="connsiteY9-13038" fmla="*/ 58 h 758"/>
              <a:gd name="connsiteX10-13039" fmla="*/ 248 w 259"/>
              <a:gd name="connsiteY10-13040" fmla="*/ 63 h 758"/>
              <a:gd name="connsiteX11-13041" fmla="*/ 253 w 259"/>
              <a:gd name="connsiteY11-13042" fmla="*/ 68 h 758"/>
              <a:gd name="connsiteX12-13043" fmla="*/ 259 w 259"/>
              <a:gd name="connsiteY12-13044" fmla="*/ 68 h 758"/>
              <a:gd name="connsiteX13-13045" fmla="*/ 259 w 259"/>
              <a:gd name="connsiteY13-13046" fmla="*/ 73 h 758"/>
              <a:gd name="connsiteX14-13047" fmla="*/ 253 w 259"/>
              <a:gd name="connsiteY14-13048" fmla="*/ 73 h 758"/>
              <a:gd name="connsiteX15-13049" fmla="*/ 253 w 259"/>
              <a:gd name="connsiteY15-13050" fmla="*/ 79 h 758"/>
              <a:gd name="connsiteX16-13051" fmla="*/ 248 w 259"/>
              <a:gd name="connsiteY16-13052" fmla="*/ 84 h 758"/>
              <a:gd name="connsiteX17-13053" fmla="*/ 243 w 259"/>
              <a:gd name="connsiteY17-13054" fmla="*/ 84 h 758"/>
              <a:gd name="connsiteX18-13055" fmla="*/ 238 w 259"/>
              <a:gd name="connsiteY18-13056" fmla="*/ 89 h 758"/>
              <a:gd name="connsiteX19-13057" fmla="*/ 232 w 259"/>
              <a:gd name="connsiteY19-13058" fmla="*/ 94 h 758"/>
              <a:gd name="connsiteX20-13059" fmla="*/ 227 w 259"/>
              <a:gd name="connsiteY20-13060" fmla="*/ 94 h 758"/>
              <a:gd name="connsiteX21-13061" fmla="*/ 222 w 259"/>
              <a:gd name="connsiteY21-13062" fmla="*/ 99 h 758"/>
              <a:gd name="connsiteX22-13063" fmla="*/ 216 w 259"/>
              <a:gd name="connsiteY22-13064" fmla="*/ 105 h 758"/>
              <a:gd name="connsiteX23-13065" fmla="*/ 211 w 259"/>
              <a:gd name="connsiteY23-13066" fmla="*/ 115 h 758"/>
              <a:gd name="connsiteX24-13067" fmla="*/ 211 w 259"/>
              <a:gd name="connsiteY24-13068" fmla="*/ 126 h 758"/>
              <a:gd name="connsiteX25-13069" fmla="*/ 211 w 259"/>
              <a:gd name="connsiteY25-13070" fmla="*/ 131 h 758"/>
              <a:gd name="connsiteX26-13071" fmla="*/ 211 w 259"/>
              <a:gd name="connsiteY26-13072" fmla="*/ 146 h 758"/>
              <a:gd name="connsiteX27-13073" fmla="*/ 211 w 259"/>
              <a:gd name="connsiteY27-13074" fmla="*/ 157 h 758"/>
              <a:gd name="connsiteX28-13075" fmla="*/ 211 w 259"/>
              <a:gd name="connsiteY28-13076" fmla="*/ 173 h 758"/>
              <a:gd name="connsiteX29-13077" fmla="*/ 211 w 259"/>
              <a:gd name="connsiteY29-13078" fmla="*/ 188 h 758"/>
              <a:gd name="connsiteX30-13079" fmla="*/ 211 w 259"/>
              <a:gd name="connsiteY30-13080" fmla="*/ 204 h 758"/>
              <a:gd name="connsiteX31-13081" fmla="*/ 211 w 259"/>
              <a:gd name="connsiteY31-13082" fmla="*/ 225 h 758"/>
              <a:gd name="connsiteX32-13083" fmla="*/ 211 w 259"/>
              <a:gd name="connsiteY32-13084" fmla="*/ 240 h 758"/>
              <a:gd name="connsiteX33-13085" fmla="*/ 211 w 259"/>
              <a:gd name="connsiteY33-13086" fmla="*/ 261 h 758"/>
              <a:gd name="connsiteX34-13087" fmla="*/ 211 w 259"/>
              <a:gd name="connsiteY34-13088" fmla="*/ 303 h 758"/>
              <a:gd name="connsiteX35-13089" fmla="*/ 211 w 259"/>
              <a:gd name="connsiteY35-13090" fmla="*/ 324 h 758"/>
              <a:gd name="connsiteX36-13091" fmla="*/ 211 w 259"/>
              <a:gd name="connsiteY36-13092" fmla="*/ 350 h 758"/>
              <a:gd name="connsiteX37-13093" fmla="*/ 211 w 259"/>
              <a:gd name="connsiteY37-13094" fmla="*/ 376 h 758"/>
              <a:gd name="connsiteX38-13095" fmla="*/ 211 w 259"/>
              <a:gd name="connsiteY38-13096" fmla="*/ 402 h 758"/>
              <a:gd name="connsiteX39-13097" fmla="*/ 211 w 259"/>
              <a:gd name="connsiteY39-13098" fmla="*/ 429 h 758"/>
              <a:gd name="connsiteX40-13099" fmla="*/ 211 w 259"/>
              <a:gd name="connsiteY40-13100" fmla="*/ 460 h 758"/>
              <a:gd name="connsiteX41-13101" fmla="*/ 211 w 259"/>
              <a:gd name="connsiteY41-13102" fmla="*/ 491 h 758"/>
              <a:gd name="connsiteX42-13103" fmla="*/ 211 w 259"/>
              <a:gd name="connsiteY42-13104" fmla="*/ 523 h 758"/>
              <a:gd name="connsiteX43-13105" fmla="*/ 211 w 259"/>
              <a:gd name="connsiteY43-13106" fmla="*/ 554 h 758"/>
              <a:gd name="connsiteX44-13107" fmla="*/ 211 w 259"/>
              <a:gd name="connsiteY44-13108" fmla="*/ 580 h 758"/>
              <a:gd name="connsiteX45-13109" fmla="*/ 206 w 259"/>
              <a:gd name="connsiteY45-13110" fmla="*/ 606 h 758"/>
              <a:gd name="connsiteX46-13111" fmla="*/ 206 w 259"/>
              <a:gd name="connsiteY46-13112" fmla="*/ 632 h 758"/>
              <a:gd name="connsiteX47-13113" fmla="*/ 201 w 259"/>
              <a:gd name="connsiteY47-13114" fmla="*/ 653 h 758"/>
              <a:gd name="connsiteX48-13115" fmla="*/ 195 w 259"/>
              <a:gd name="connsiteY48-13116" fmla="*/ 669 h 758"/>
              <a:gd name="connsiteX49-13117" fmla="*/ 190 w 259"/>
              <a:gd name="connsiteY49-13118" fmla="*/ 690 h 758"/>
              <a:gd name="connsiteX50-13119" fmla="*/ 185 w 259"/>
              <a:gd name="connsiteY50-13120" fmla="*/ 700 h 758"/>
              <a:gd name="connsiteX51-13121" fmla="*/ 174 w 259"/>
              <a:gd name="connsiteY51-13122" fmla="*/ 716 h 758"/>
              <a:gd name="connsiteX52-13123" fmla="*/ 164 w 259"/>
              <a:gd name="connsiteY52-13124" fmla="*/ 726 h 758"/>
              <a:gd name="connsiteX53-13125" fmla="*/ 158 w 259"/>
              <a:gd name="connsiteY53-13126" fmla="*/ 737 h 758"/>
              <a:gd name="connsiteX54-13127" fmla="*/ 148 w 259"/>
              <a:gd name="connsiteY54-13128" fmla="*/ 742 h 758"/>
              <a:gd name="connsiteX55-13129" fmla="*/ 143 w 259"/>
              <a:gd name="connsiteY55-13130" fmla="*/ 747 h 758"/>
              <a:gd name="connsiteX56-13131" fmla="*/ 132 w 259"/>
              <a:gd name="connsiteY56-13132" fmla="*/ 752 h 758"/>
              <a:gd name="connsiteX57-13133" fmla="*/ 127 w 259"/>
              <a:gd name="connsiteY57-13134" fmla="*/ 752 h 758"/>
              <a:gd name="connsiteX58-13135" fmla="*/ 121 w 259"/>
              <a:gd name="connsiteY58-13136" fmla="*/ 758 h 758"/>
              <a:gd name="connsiteX59-13137" fmla="*/ 111 w 259"/>
              <a:gd name="connsiteY59-13138" fmla="*/ 752 h 758"/>
              <a:gd name="connsiteX60-13139" fmla="*/ 106 w 259"/>
              <a:gd name="connsiteY60-13140" fmla="*/ 752 h 758"/>
              <a:gd name="connsiteX61-13141" fmla="*/ 106 w 259"/>
              <a:gd name="connsiteY61-13142" fmla="*/ 747 h 758"/>
              <a:gd name="connsiteX62-13143" fmla="*/ 100 w 259"/>
              <a:gd name="connsiteY62-13144" fmla="*/ 742 h 758"/>
              <a:gd name="connsiteX63-13145" fmla="*/ 100 w 259"/>
              <a:gd name="connsiteY63-13146" fmla="*/ 737 h 758"/>
              <a:gd name="connsiteX64-13147" fmla="*/ 100 w 259"/>
              <a:gd name="connsiteY64-13148" fmla="*/ 731 h 758"/>
              <a:gd name="connsiteX65-13149" fmla="*/ 100 w 259"/>
              <a:gd name="connsiteY65-13150" fmla="*/ 721 h 758"/>
              <a:gd name="connsiteX66-13151" fmla="*/ 100 w 259"/>
              <a:gd name="connsiteY66-13152" fmla="*/ 711 h 758"/>
              <a:gd name="connsiteX67-13153" fmla="*/ 100 w 259"/>
              <a:gd name="connsiteY67-13154" fmla="*/ 705 h 758"/>
              <a:gd name="connsiteX68-13155" fmla="*/ 100 w 259"/>
              <a:gd name="connsiteY68-13156" fmla="*/ 700 h 758"/>
              <a:gd name="connsiteX69-13157" fmla="*/ 100 w 259"/>
              <a:gd name="connsiteY69-13158" fmla="*/ 695 h 758"/>
              <a:gd name="connsiteX70-13159" fmla="*/ 95 w 259"/>
              <a:gd name="connsiteY70-13160" fmla="*/ 690 h 758"/>
              <a:gd name="connsiteX71-13161" fmla="*/ 90 w 259"/>
              <a:gd name="connsiteY71-13162" fmla="*/ 674 h 758"/>
              <a:gd name="connsiteX72-13163" fmla="*/ 79 w 259"/>
              <a:gd name="connsiteY72-13164" fmla="*/ 658 h 758"/>
              <a:gd name="connsiteX73-13165" fmla="*/ 63 w 259"/>
              <a:gd name="connsiteY73-13166" fmla="*/ 643 h 758"/>
              <a:gd name="connsiteX74-13167" fmla="*/ 47 w 259"/>
              <a:gd name="connsiteY74-13168" fmla="*/ 627 h 758"/>
              <a:gd name="connsiteX75-13169" fmla="*/ 26 w 259"/>
              <a:gd name="connsiteY75-13170" fmla="*/ 611 h 758"/>
              <a:gd name="connsiteX76-13171" fmla="*/ 0 w 259"/>
              <a:gd name="connsiteY76-13172" fmla="*/ 590 h 758"/>
              <a:gd name="connsiteX77-13173" fmla="*/ 21 w 259"/>
              <a:gd name="connsiteY77-13174" fmla="*/ 590 h 758"/>
              <a:gd name="connsiteX78-13175" fmla="*/ 42 w 259"/>
              <a:gd name="connsiteY78-13176" fmla="*/ 596 h 758"/>
              <a:gd name="connsiteX79-13177" fmla="*/ 58 w 259"/>
              <a:gd name="connsiteY79-13178" fmla="*/ 596 h 758"/>
              <a:gd name="connsiteX80-13179" fmla="*/ 74 w 259"/>
              <a:gd name="connsiteY80-13180" fmla="*/ 596 h 758"/>
              <a:gd name="connsiteX81-13181" fmla="*/ 84 w 259"/>
              <a:gd name="connsiteY81-13182" fmla="*/ 590 h 758"/>
              <a:gd name="connsiteX82-13183" fmla="*/ 90 w 259"/>
              <a:gd name="connsiteY82-13184" fmla="*/ 590 h 758"/>
              <a:gd name="connsiteX83-13185" fmla="*/ 95 w 259"/>
              <a:gd name="connsiteY83-13186" fmla="*/ 590 h 758"/>
              <a:gd name="connsiteX84-13187" fmla="*/ 100 w 259"/>
              <a:gd name="connsiteY84-13188" fmla="*/ 585 h 758"/>
              <a:gd name="connsiteX85-13189" fmla="*/ 106 w 259"/>
              <a:gd name="connsiteY85-13190" fmla="*/ 580 h 758"/>
              <a:gd name="connsiteX86-13191" fmla="*/ 106 w 259"/>
              <a:gd name="connsiteY86-13192" fmla="*/ 575 h 758"/>
              <a:gd name="connsiteX87-13193" fmla="*/ 106 w 259"/>
              <a:gd name="connsiteY87-13194" fmla="*/ 564 h 758"/>
              <a:gd name="connsiteX88-13195" fmla="*/ 106 w 259"/>
              <a:gd name="connsiteY88-13196" fmla="*/ 549 h 758"/>
              <a:gd name="connsiteX89-13197" fmla="*/ 111 w 259"/>
              <a:gd name="connsiteY89-13198" fmla="*/ 533 h 758"/>
              <a:gd name="connsiteX90-13199" fmla="*/ 111 w 259"/>
              <a:gd name="connsiteY90-13200" fmla="*/ 512 h 758"/>
              <a:gd name="connsiteX91-13201" fmla="*/ 111 w 259"/>
              <a:gd name="connsiteY91-13202" fmla="*/ 486 h 758"/>
              <a:gd name="connsiteX92-13203" fmla="*/ 116 w 259"/>
              <a:gd name="connsiteY92-13204" fmla="*/ 460 h 758"/>
              <a:gd name="connsiteX93-13205" fmla="*/ 116 w 259"/>
              <a:gd name="connsiteY93-13206" fmla="*/ 434 h 758"/>
              <a:gd name="connsiteX94-13207" fmla="*/ 116 w 259"/>
              <a:gd name="connsiteY94-13208" fmla="*/ 408 h 758"/>
              <a:gd name="connsiteX95-13209" fmla="*/ 116 w 259"/>
              <a:gd name="connsiteY95-13210" fmla="*/ 382 h 758"/>
              <a:gd name="connsiteX96-13211" fmla="*/ 121 w 259"/>
              <a:gd name="connsiteY96-13212" fmla="*/ 355 h 758"/>
              <a:gd name="connsiteX97-13213" fmla="*/ 121 w 259"/>
              <a:gd name="connsiteY97-13214" fmla="*/ 334 h 758"/>
              <a:gd name="connsiteX98-13215" fmla="*/ 121 w 259"/>
              <a:gd name="connsiteY98-13216" fmla="*/ 314 h 758"/>
              <a:gd name="connsiteX99-13217" fmla="*/ 121 w 259"/>
              <a:gd name="connsiteY99-13218" fmla="*/ 293 h 758"/>
              <a:gd name="connsiteX100-13219" fmla="*/ 121 w 259"/>
              <a:gd name="connsiteY100-13220" fmla="*/ 277 h 758"/>
              <a:gd name="connsiteX101-13221" fmla="*/ 121 w 259"/>
              <a:gd name="connsiteY101-13222" fmla="*/ 246 h 758"/>
              <a:gd name="connsiteX102-13223" fmla="*/ 121 w 259"/>
              <a:gd name="connsiteY102-13224" fmla="*/ 214 h 758"/>
              <a:gd name="connsiteX103-13225" fmla="*/ 116 w 259"/>
              <a:gd name="connsiteY103-13226" fmla="*/ 183 h 758"/>
              <a:gd name="connsiteX104-13227" fmla="*/ 116 w 259"/>
              <a:gd name="connsiteY104-13228" fmla="*/ 157 h 758"/>
              <a:gd name="connsiteX105-13229" fmla="*/ 111 w 259"/>
              <a:gd name="connsiteY105-13230" fmla="*/ 146 h 758"/>
              <a:gd name="connsiteX106-13231" fmla="*/ 111 w 259"/>
              <a:gd name="connsiteY106-13232" fmla="*/ 136 h 758"/>
              <a:gd name="connsiteX107-13233" fmla="*/ 106 w 259"/>
              <a:gd name="connsiteY107-13234" fmla="*/ 126 h 758"/>
              <a:gd name="connsiteX108-13235" fmla="*/ 106 w 259"/>
              <a:gd name="connsiteY108-13236" fmla="*/ 115 h 758"/>
              <a:gd name="connsiteX109-13237" fmla="*/ 100 w 259"/>
              <a:gd name="connsiteY109-13238" fmla="*/ 110 h 758"/>
              <a:gd name="connsiteX110-13239" fmla="*/ 100 w 259"/>
              <a:gd name="connsiteY110-13240" fmla="*/ 105 h 758"/>
              <a:gd name="connsiteX111-13241" fmla="*/ 95 w 259"/>
              <a:gd name="connsiteY111-13242" fmla="*/ 94 h 758"/>
              <a:gd name="connsiteX112-13243" fmla="*/ 90 w 259"/>
              <a:gd name="connsiteY112-13244" fmla="*/ 89 h 758"/>
              <a:gd name="connsiteX113-13245" fmla="*/ 84 w 259"/>
              <a:gd name="connsiteY113-13246" fmla="*/ 84 h 758"/>
              <a:gd name="connsiteX114-13247" fmla="*/ 79 w 259"/>
              <a:gd name="connsiteY114-13248" fmla="*/ 84 h 758"/>
              <a:gd name="connsiteX115-13249" fmla="*/ 74 w 259"/>
              <a:gd name="connsiteY115-13250" fmla="*/ 79 h 758"/>
              <a:gd name="connsiteX116-13251" fmla="*/ 63 w 259"/>
              <a:gd name="connsiteY116-13252" fmla="*/ 79 h 758"/>
              <a:gd name="connsiteX117-13253" fmla="*/ 53 w 259"/>
              <a:gd name="connsiteY117-13254" fmla="*/ 79 h 758"/>
              <a:gd name="connsiteX0-13255" fmla="*/ 153 w 259"/>
              <a:gd name="connsiteY0-13256" fmla="*/ 0 h 747"/>
              <a:gd name="connsiteX1-13257" fmla="*/ 164 w 259"/>
              <a:gd name="connsiteY1-13258" fmla="*/ 5 h 747"/>
              <a:gd name="connsiteX2-13259" fmla="*/ 174 w 259"/>
              <a:gd name="connsiteY2-13260" fmla="*/ 10 h 747"/>
              <a:gd name="connsiteX3-13261" fmla="*/ 190 w 259"/>
              <a:gd name="connsiteY3-13262" fmla="*/ 15 h 747"/>
              <a:gd name="connsiteX4-13263" fmla="*/ 201 w 259"/>
              <a:gd name="connsiteY4-13264" fmla="*/ 26 h 747"/>
              <a:gd name="connsiteX5-13265" fmla="*/ 216 w 259"/>
              <a:gd name="connsiteY5-13266" fmla="*/ 31 h 747"/>
              <a:gd name="connsiteX6-13267" fmla="*/ 227 w 259"/>
              <a:gd name="connsiteY6-13268" fmla="*/ 36 h 747"/>
              <a:gd name="connsiteX7-13269" fmla="*/ 238 w 259"/>
              <a:gd name="connsiteY7-13270" fmla="*/ 41 h 747"/>
              <a:gd name="connsiteX8-13271" fmla="*/ 243 w 259"/>
              <a:gd name="connsiteY8-13272" fmla="*/ 47 h 747"/>
              <a:gd name="connsiteX9-13273" fmla="*/ 248 w 259"/>
              <a:gd name="connsiteY9-13274" fmla="*/ 52 h 747"/>
              <a:gd name="connsiteX10-13275" fmla="*/ 253 w 259"/>
              <a:gd name="connsiteY10-13276" fmla="*/ 57 h 747"/>
              <a:gd name="connsiteX11-13277" fmla="*/ 259 w 259"/>
              <a:gd name="connsiteY11-13278" fmla="*/ 57 h 747"/>
              <a:gd name="connsiteX12-13279" fmla="*/ 259 w 259"/>
              <a:gd name="connsiteY12-13280" fmla="*/ 62 h 747"/>
              <a:gd name="connsiteX13-13281" fmla="*/ 253 w 259"/>
              <a:gd name="connsiteY13-13282" fmla="*/ 62 h 747"/>
              <a:gd name="connsiteX14-13283" fmla="*/ 253 w 259"/>
              <a:gd name="connsiteY14-13284" fmla="*/ 68 h 747"/>
              <a:gd name="connsiteX15-13285" fmla="*/ 248 w 259"/>
              <a:gd name="connsiteY15-13286" fmla="*/ 73 h 747"/>
              <a:gd name="connsiteX16-13287" fmla="*/ 243 w 259"/>
              <a:gd name="connsiteY16-13288" fmla="*/ 73 h 747"/>
              <a:gd name="connsiteX17-13289" fmla="*/ 238 w 259"/>
              <a:gd name="connsiteY17-13290" fmla="*/ 78 h 747"/>
              <a:gd name="connsiteX18-13291" fmla="*/ 232 w 259"/>
              <a:gd name="connsiteY18-13292" fmla="*/ 83 h 747"/>
              <a:gd name="connsiteX19-13293" fmla="*/ 227 w 259"/>
              <a:gd name="connsiteY19-13294" fmla="*/ 83 h 747"/>
              <a:gd name="connsiteX20-13295" fmla="*/ 222 w 259"/>
              <a:gd name="connsiteY20-13296" fmla="*/ 88 h 747"/>
              <a:gd name="connsiteX21-13297" fmla="*/ 216 w 259"/>
              <a:gd name="connsiteY21-13298" fmla="*/ 94 h 747"/>
              <a:gd name="connsiteX22-13299" fmla="*/ 211 w 259"/>
              <a:gd name="connsiteY22-13300" fmla="*/ 104 h 747"/>
              <a:gd name="connsiteX23-13301" fmla="*/ 211 w 259"/>
              <a:gd name="connsiteY23-13302" fmla="*/ 115 h 747"/>
              <a:gd name="connsiteX24-13303" fmla="*/ 211 w 259"/>
              <a:gd name="connsiteY24-13304" fmla="*/ 120 h 747"/>
              <a:gd name="connsiteX25-13305" fmla="*/ 211 w 259"/>
              <a:gd name="connsiteY25-13306" fmla="*/ 135 h 747"/>
              <a:gd name="connsiteX26-13307" fmla="*/ 211 w 259"/>
              <a:gd name="connsiteY26-13308" fmla="*/ 146 h 747"/>
              <a:gd name="connsiteX27-13309" fmla="*/ 211 w 259"/>
              <a:gd name="connsiteY27-13310" fmla="*/ 162 h 747"/>
              <a:gd name="connsiteX28-13311" fmla="*/ 211 w 259"/>
              <a:gd name="connsiteY28-13312" fmla="*/ 177 h 747"/>
              <a:gd name="connsiteX29-13313" fmla="*/ 211 w 259"/>
              <a:gd name="connsiteY29-13314" fmla="*/ 193 h 747"/>
              <a:gd name="connsiteX30-13315" fmla="*/ 211 w 259"/>
              <a:gd name="connsiteY30-13316" fmla="*/ 214 h 747"/>
              <a:gd name="connsiteX31-13317" fmla="*/ 211 w 259"/>
              <a:gd name="connsiteY31-13318" fmla="*/ 229 h 747"/>
              <a:gd name="connsiteX32-13319" fmla="*/ 211 w 259"/>
              <a:gd name="connsiteY32-13320" fmla="*/ 250 h 747"/>
              <a:gd name="connsiteX33-13321" fmla="*/ 211 w 259"/>
              <a:gd name="connsiteY33-13322" fmla="*/ 292 h 747"/>
              <a:gd name="connsiteX34-13323" fmla="*/ 211 w 259"/>
              <a:gd name="connsiteY34-13324" fmla="*/ 313 h 747"/>
              <a:gd name="connsiteX35-13325" fmla="*/ 211 w 259"/>
              <a:gd name="connsiteY35-13326" fmla="*/ 339 h 747"/>
              <a:gd name="connsiteX36-13327" fmla="*/ 211 w 259"/>
              <a:gd name="connsiteY36-13328" fmla="*/ 365 h 747"/>
              <a:gd name="connsiteX37-13329" fmla="*/ 211 w 259"/>
              <a:gd name="connsiteY37-13330" fmla="*/ 391 h 747"/>
              <a:gd name="connsiteX38-13331" fmla="*/ 211 w 259"/>
              <a:gd name="connsiteY38-13332" fmla="*/ 418 h 747"/>
              <a:gd name="connsiteX39-13333" fmla="*/ 211 w 259"/>
              <a:gd name="connsiteY39-13334" fmla="*/ 449 h 747"/>
              <a:gd name="connsiteX40-13335" fmla="*/ 211 w 259"/>
              <a:gd name="connsiteY40-13336" fmla="*/ 480 h 747"/>
              <a:gd name="connsiteX41-13337" fmla="*/ 211 w 259"/>
              <a:gd name="connsiteY41-13338" fmla="*/ 512 h 747"/>
              <a:gd name="connsiteX42-13339" fmla="*/ 211 w 259"/>
              <a:gd name="connsiteY42-13340" fmla="*/ 543 h 747"/>
              <a:gd name="connsiteX43-13341" fmla="*/ 211 w 259"/>
              <a:gd name="connsiteY43-13342" fmla="*/ 569 h 747"/>
              <a:gd name="connsiteX44-13343" fmla="*/ 206 w 259"/>
              <a:gd name="connsiteY44-13344" fmla="*/ 595 h 747"/>
              <a:gd name="connsiteX45-13345" fmla="*/ 206 w 259"/>
              <a:gd name="connsiteY45-13346" fmla="*/ 621 h 747"/>
              <a:gd name="connsiteX46-13347" fmla="*/ 201 w 259"/>
              <a:gd name="connsiteY46-13348" fmla="*/ 642 h 747"/>
              <a:gd name="connsiteX47-13349" fmla="*/ 195 w 259"/>
              <a:gd name="connsiteY47-13350" fmla="*/ 658 h 747"/>
              <a:gd name="connsiteX48-13351" fmla="*/ 190 w 259"/>
              <a:gd name="connsiteY48-13352" fmla="*/ 679 h 747"/>
              <a:gd name="connsiteX49-13353" fmla="*/ 185 w 259"/>
              <a:gd name="connsiteY49-13354" fmla="*/ 689 h 747"/>
              <a:gd name="connsiteX50-13355" fmla="*/ 174 w 259"/>
              <a:gd name="connsiteY50-13356" fmla="*/ 705 h 747"/>
              <a:gd name="connsiteX51-13357" fmla="*/ 164 w 259"/>
              <a:gd name="connsiteY51-13358" fmla="*/ 715 h 747"/>
              <a:gd name="connsiteX52-13359" fmla="*/ 158 w 259"/>
              <a:gd name="connsiteY52-13360" fmla="*/ 726 h 747"/>
              <a:gd name="connsiteX53-13361" fmla="*/ 148 w 259"/>
              <a:gd name="connsiteY53-13362" fmla="*/ 731 h 747"/>
              <a:gd name="connsiteX54-13363" fmla="*/ 143 w 259"/>
              <a:gd name="connsiteY54-13364" fmla="*/ 736 h 747"/>
              <a:gd name="connsiteX55-13365" fmla="*/ 132 w 259"/>
              <a:gd name="connsiteY55-13366" fmla="*/ 741 h 747"/>
              <a:gd name="connsiteX56-13367" fmla="*/ 127 w 259"/>
              <a:gd name="connsiteY56-13368" fmla="*/ 741 h 747"/>
              <a:gd name="connsiteX57-13369" fmla="*/ 121 w 259"/>
              <a:gd name="connsiteY57-13370" fmla="*/ 747 h 747"/>
              <a:gd name="connsiteX58-13371" fmla="*/ 111 w 259"/>
              <a:gd name="connsiteY58-13372" fmla="*/ 741 h 747"/>
              <a:gd name="connsiteX59-13373" fmla="*/ 106 w 259"/>
              <a:gd name="connsiteY59-13374" fmla="*/ 741 h 747"/>
              <a:gd name="connsiteX60-13375" fmla="*/ 106 w 259"/>
              <a:gd name="connsiteY60-13376" fmla="*/ 736 h 747"/>
              <a:gd name="connsiteX61-13377" fmla="*/ 100 w 259"/>
              <a:gd name="connsiteY61-13378" fmla="*/ 731 h 747"/>
              <a:gd name="connsiteX62-13379" fmla="*/ 100 w 259"/>
              <a:gd name="connsiteY62-13380" fmla="*/ 726 h 747"/>
              <a:gd name="connsiteX63-13381" fmla="*/ 100 w 259"/>
              <a:gd name="connsiteY63-13382" fmla="*/ 720 h 747"/>
              <a:gd name="connsiteX64-13383" fmla="*/ 100 w 259"/>
              <a:gd name="connsiteY64-13384" fmla="*/ 710 h 747"/>
              <a:gd name="connsiteX65-13385" fmla="*/ 100 w 259"/>
              <a:gd name="connsiteY65-13386" fmla="*/ 700 h 747"/>
              <a:gd name="connsiteX66-13387" fmla="*/ 100 w 259"/>
              <a:gd name="connsiteY66-13388" fmla="*/ 694 h 747"/>
              <a:gd name="connsiteX67-13389" fmla="*/ 100 w 259"/>
              <a:gd name="connsiteY67-13390" fmla="*/ 689 h 747"/>
              <a:gd name="connsiteX68-13391" fmla="*/ 100 w 259"/>
              <a:gd name="connsiteY68-13392" fmla="*/ 684 h 747"/>
              <a:gd name="connsiteX69-13393" fmla="*/ 95 w 259"/>
              <a:gd name="connsiteY69-13394" fmla="*/ 679 h 747"/>
              <a:gd name="connsiteX70-13395" fmla="*/ 90 w 259"/>
              <a:gd name="connsiteY70-13396" fmla="*/ 663 h 747"/>
              <a:gd name="connsiteX71-13397" fmla="*/ 79 w 259"/>
              <a:gd name="connsiteY71-13398" fmla="*/ 647 h 747"/>
              <a:gd name="connsiteX72-13399" fmla="*/ 63 w 259"/>
              <a:gd name="connsiteY72-13400" fmla="*/ 632 h 747"/>
              <a:gd name="connsiteX73-13401" fmla="*/ 47 w 259"/>
              <a:gd name="connsiteY73-13402" fmla="*/ 616 h 747"/>
              <a:gd name="connsiteX74-13403" fmla="*/ 26 w 259"/>
              <a:gd name="connsiteY74-13404" fmla="*/ 600 h 747"/>
              <a:gd name="connsiteX75-13405" fmla="*/ 0 w 259"/>
              <a:gd name="connsiteY75-13406" fmla="*/ 579 h 747"/>
              <a:gd name="connsiteX76-13407" fmla="*/ 21 w 259"/>
              <a:gd name="connsiteY76-13408" fmla="*/ 579 h 747"/>
              <a:gd name="connsiteX77-13409" fmla="*/ 42 w 259"/>
              <a:gd name="connsiteY77-13410" fmla="*/ 585 h 747"/>
              <a:gd name="connsiteX78-13411" fmla="*/ 58 w 259"/>
              <a:gd name="connsiteY78-13412" fmla="*/ 585 h 747"/>
              <a:gd name="connsiteX79-13413" fmla="*/ 74 w 259"/>
              <a:gd name="connsiteY79-13414" fmla="*/ 585 h 747"/>
              <a:gd name="connsiteX80-13415" fmla="*/ 84 w 259"/>
              <a:gd name="connsiteY80-13416" fmla="*/ 579 h 747"/>
              <a:gd name="connsiteX81-13417" fmla="*/ 90 w 259"/>
              <a:gd name="connsiteY81-13418" fmla="*/ 579 h 747"/>
              <a:gd name="connsiteX82-13419" fmla="*/ 95 w 259"/>
              <a:gd name="connsiteY82-13420" fmla="*/ 579 h 747"/>
              <a:gd name="connsiteX83-13421" fmla="*/ 100 w 259"/>
              <a:gd name="connsiteY83-13422" fmla="*/ 574 h 747"/>
              <a:gd name="connsiteX84-13423" fmla="*/ 106 w 259"/>
              <a:gd name="connsiteY84-13424" fmla="*/ 569 h 747"/>
              <a:gd name="connsiteX85-13425" fmla="*/ 106 w 259"/>
              <a:gd name="connsiteY85-13426" fmla="*/ 564 h 747"/>
              <a:gd name="connsiteX86-13427" fmla="*/ 106 w 259"/>
              <a:gd name="connsiteY86-13428" fmla="*/ 553 h 747"/>
              <a:gd name="connsiteX87-13429" fmla="*/ 106 w 259"/>
              <a:gd name="connsiteY87-13430" fmla="*/ 538 h 747"/>
              <a:gd name="connsiteX88-13431" fmla="*/ 111 w 259"/>
              <a:gd name="connsiteY88-13432" fmla="*/ 522 h 747"/>
              <a:gd name="connsiteX89-13433" fmla="*/ 111 w 259"/>
              <a:gd name="connsiteY89-13434" fmla="*/ 501 h 747"/>
              <a:gd name="connsiteX90-13435" fmla="*/ 111 w 259"/>
              <a:gd name="connsiteY90-13436" fmla="*/ 475 h 747"/>
              <a:gd name="connsiteX91-13437" fmla="*/ 116 w 259"/>
              <a:gd name="connsiteY91-13438" fmla="*/ 449 h 747"/>
              <a:gd name="connsiteX92-13439" fmla="*/ 116 w 259"/>
              <a:gd name="connsiteY92-13440" fmla="*/ 423 h 747"/>
              <a:gd name="connsiteX93-13441" fmla="*/ 116 w 259"/>
              <a:gd name="connsiteY93-13442" fmla="*/ 397 h 747"/>
              <a:gd name="connsiteX94-13443" fmla="*/ 116 w 259"/>
              <a:gd name="connsiteY94-13444" fmla="*/ 371 h 747"/>
              <a:gd name="connsiteX95-13445" fmla="*/ 121 w 259"/>
              <a:gd name="connsiteY95-13446" fmla="*/ 344 h 747"/>
              <a:gd name="connsiteX96-13447" fmla="*/ 121 w 259"/>
              <a:gd name="connsiteY96-13448" fmla="*/ 323 h 747"/>
              <a:gd name="connsiteX97-13449" fmla="*/ 121 w 259"/>
              <a:gd name="connsiteY97-13450" fmla="*/ 303 h 747"/>
              <a:gd name="connsiteX98-13451" fmla="*/ 121 w 259"/>
              <a:gd name="connsiteY98-13452" fmla="*/ 282 h 747"/>
              <a:gd name="connsiteX99-13453" fmla="*/ 121 w 259"/>
              <a:gd name="connsiteY99-13454" fmla="*/ 266 h 747"/>
              <a:gd name="connsiteX100-13455" fmla="*/ 121 w 259"/>
              <a:gd name="connsiteY100-13456" fmla="*/ 235 h 747"/>
              <a:gd name="connsiteX101-13457" fmla="*/ 121 w 259"/>
              <a:gd name="connsiteY101-13458" fmla="*/ 203 h 747"/>
              <a:gd name="connsiteX102-13459" fmla="*/ 116 w 259"/>
              <a:gd name="connsiteY102-13460" fmla="*/ 172 h 747"/>
              <a:gd name="connsiteX103-13461" fmla="*/ 116 w 259"/>
              <a:gd name="connsiteY103-13462" fmla="*/ 146 h 747"/>
              <a:gd name="connsiteX104-13463" fmla="*/ 111 w 259"/>
              <a:gd name="connsiteY104-13464" fmla="*/ 135 h 747"/>
              <a:gd name="connsiteX105-13465" fmla="*/ 111 w 259"/>
              <a:gd name="connsiteY105-13466" fmla="*/ 125 h 747"/>
              <a:gd name="connsiteX106-13467" fmla="*/ 106 w 259"/>
              <a:gd name="connsiteY106-13468" fmla="*/ 115 h 747"/>
              <a:gd name="connsiteX107-13469" fmla="*/ 106 w 259"/>
              <a:gd name="connsiteY107-13470" fmla="*/ 104 h 747"/>
              <a:gd name="connsiteX108-13471" fmla="*/ 100 w 259"/>
              <a:gd name="connsiteY108-13472" fmla="*/ 99 h 747"/>
              <a:gd name="connsiteX109-13473" fmla="*/ 100 w 259"/>
              <a:gd name="connsiteY109-13474" fmla="*/ 94 h 747"/>
              <a:gd name="connsiteX110-13475" fmla="*/ 95 w 259"/>
              <a:gd name="connsiteY110-13476" fmla="*/ 83 h 747"/>
              <a:gd name="connsiteX111-13477" fmla="*/ 90 w 259"/>
              <a:gd name="connsiteY111-13478" fmla="*/ 78 h 747"/>
              <a:gd name="connsiteX112-13479" fmla="*/ 84 w 259"/>
              <a:gd name="connsiteY112-13480" fmla="*/ 73 h 747"/>
              <a:gd name="connsiteX113-13481" fmla="*/ 79 w 259"/>
              <a:gd name="connsiteY113-13482" fmla="*/ 73 h 747"/>
              <a:gd name="connsiteX114-13483" fmla="*/ 74 w 259"/>
              <a:gd name="connsiteY114-13484" fmla="*/ 68 h 747"/>
              <a:gd name="connsiteX115-13485" fmla="*/ 63 w 259"/>
              <a:gd name="connsiteY115-13486" fmla="*/ 68 h 747"/>
              <a:gd name="connsiteX116-13487" fmla="*/ 53 w 259"/>
              <a:gd name="connsiteY116-13488" fmla="*/ 68 h 747"/>
              <a:gd name="connsiteX0-13489" fmla="*/ 153 w 259"/>
              <a:gd name="connsiteY0-13490" fmla="*/ 0 h 747"/>
              <a:gd name="connsiteX1-13491" fmla="*/ 164 w 259"/>
              <a:gd name="connsiteY1-13492" fmla="*/ 5 h 747"/>
              <a:gd name="connsiteX2-13493" fmla="*/ 174 w 259"/>
              <a:gd name="connsiteY2-13494" fmla="*/ 10 h 747"/>
              <a:gd name="connsiteX3-13495" fmla="*/ 190 w 259"/>
              <a:gd name="connsiteY3-13496" fmla="*/ 15 h 747"/>
              <a:gd name="connsiteX4-13497" fmla="*/ 201 w 259"/>
              <a:gd name="connsiteY4-13498" fmla="*/ 26 h 747"/>
              <a:gd name="connsiteX5-13499" fmla="*/ 216 w 259"/>
              <a:gd name="connsiteY5-13500" fmla="*/ 31 h 747"/>
              <a:gd name="connsiteX6-13501" fmla="*/ 227 w 259"/>
              <a:gd name="connsiteY6-13502" fmla="*/ 36 h 747"/>
              <a:gd name="connsiteX7-13503" fmla="*/ 238 w 259"/>
              <a:gd name="connsiteY7-13504" fmla="*/ 41 h 747"/>
              <a:gd name="connsiteX8-13505" fmla="*/ 243 w 259"/>
              <a:gd name="connsiteY8-13506" fmla="*/ 47 h 747"/>
              <a:gd name="connsiteX9-13507" fmla="*/ 248 w 259"/>
              <a:gd name="connsiteY9-13508" fmla="*/ 52 h 747"/>
              <a:gd name="connsiteX10-13509" fmla="*/ 253 w 259"/>
              <a:gd name="connsiteY10-13510" fmla="*/ 57 h 747"/>
              <a:gd name="connsiteX11-13511" fmla="*/ 259 w 259"/>
              <a:gd name="connsiteY11-13512" fmla="*/ 57 h 747"/>
              <a:gd name="connsiteX12-13513" fmla="*/ 259 w 259"/>
              <a:gd name="connsiteY12-13514" fmla="*/ 62 h 747"/>
              <a:gd name="connsiteX13-13515" fmla="*/ 253 w 259"/>
              <a:gd name="connsiteY13-13516" fmla="*/ 62 h 747"/>
              <a:gd name="connsiteX14-13517" fmla="*/ 253 w 259"/>
              <a:gd name="connsiteY14-13518" fmla="*/ 68 h 747"/>
              <a:gd name="connsiteX15-13519" fmla="*/ 248 w 259"/>
              <a:gd name="connsiteY15-13520" fmla="*/ 73 h 747"/>
              <a:gd name="connsiteX16-13521" fmla="*/ 243 w 259"/>
              <a:gd name="connsiteY16-13522" fmla="*/ 73 h 747"/>
              <a:gd name="connsiteX17-13523" fmla="*/ 238 w 259"/>
              <a:gd name="connsiteY17-13524" fmla="*/ 78 h 747"/>
              <a:gd name="connsiteX18-13525" fmla="*/ 232 w 259"/>
              <a:gd name="connsiteY18-13526" fmla="*/ 83 h 747"/>
              <a:gd name="connsiteX19-13527" fmla="*/ 227 w 259"/>
              <a:gd name="connsiteY19-13528" fmla="*/ 83 h 747"/>
              <a:gd name="connsiteX20-13529" fmla="*/ 222 w 259"/>
              <a:gd name="connsiteY20-13530" fmla="*/ 88 h 747"/>
              <a:gd name="connsiteX21-13531" fmla="*/ 216 w 259"/>
              <a:gd name="connsiteY21-13532" fmla="*/ 94 h 747"/>
              <a:gd name="connsiteX22-13533" fmla="*/ 211 w 259"/>
              <a:gd name="connsiteY22-13534" fmla="*/ 104 h 747"/>
              <a:gd name="connsiteX23-13535" fmla="*/ 211 w 259"/>
              <a:gd name="connsiteY23-13536" fmla="*/ 115 h 747"/>
              <a:gd name="connsiteX24-13537" fmla="*/ 211 w 259"/>
              <a:gd name="connsiteY24-13538" fmla="*/ 120 h 747"/>
              <a:gd name="connsiteX25-13539" fmla="*/ 211 w 259"/>
              <a:gd name="connsiteY25-13540" fmla="*/ 135 h 747"/>
              <a:gd name="connsiteX26-13541" fmla="*/ 211 w 259"/>
              <a:gd name="connsiteY26-13542" fmla="*/ 146 h 747"/>
              <a:gd name="connsiteX27-13543" fmla="*/ 211 w 259"/>
              <a:gd name="connsiteY27-13544" fmla="*/ 162 h 747"/>
              <a:gd name="connsiteX28-13545" fmla="*/ 211 w 259"/>
              <a:gd name="connsiteY28-13546" fmla="*/ 177 h 747"/>
              <a:gd name="connsiteX29-13547" fmla="*/ 211 w 259"/>
              <a:gd name="connsiteY29-13548" fmla="*/ 193 h 747"/>
              <a:gd name="connsiteX30-13549" fmla="*/ 211 w 259"/>
              <a:gd name="connsiteY30-13550" fmla="*/ 214 h 747"/>
              <a:gd name="connsiteX31-13551" fmla="*/ 211 w 259"/>
              <a:gd name="connsiteY31-13552" fmla="*/ 229 h 747"/>
              <a:gd name="connsiteX32-13553" fmla="*/ 211 w 259"/>
              <a:gd name="connsiteY32-13554" fmla="*/ 250 h 747"/>
              <a:gd name="connsiteX33-13555" fmla="*/ 211 w 259"/>
              <a:gd name="connsiteY33-13556" fmla="*/ 292 h 747"/>
              <a:gd name="connsiteX34-13557" fmla="*/ 211 w 259"/>
              <a:gd name="connsiteY34-13558" fmla="*/ 313 h 747"/>
              <a:gd name="connsiteX35-13559" fmla="*/ 211 w 259"/>
              <a:gd name="connsiteY35-13560" fmla="*/ 339 h 747"/>
              <a:gd name="connsiteX36-13561" fmla="*/ 211 w 259"/>
              <a:gd name="connsiteY36-13562" fmla="*/ 365 h 747"/>
              <a:gd name="connsiteX37-13563" fmla="*/ 211 w 259"/>
              <a:gd name="connsiteY37-13564" fmla="*/ 391 h 747"/>
              <a:gd name="connsiteX38-13565" fmla="*/ 211 w 259"/>
              <a:gd name="connsiteY38-13566" fmla="*/ 418 h 747"/>
              <a:gd name="connsiteX39-13567" fmla="*/ 211 w 259"/>
              <a:gd name="connsiteY39-13568" fmla="*/ 449 h 747"/>
              <a:gd name="connsiteX40-13569" fmla="*/ 211 w 259"/>
              <a:gd name="connsiteY40-13570" fmla="*/ 480 h 747"/>
              <a:gd name="connsiteX41-13571" fmla="*/ 211 w 259"/>
              <a:gd name="connsiteY41-13572" fmla="*/ 512 h 747"/>
              <a:gd name="connsiteX42-13573" fmla="*/ 211 w 259"/>
              <a:gd name="connsiteY42-13574" fmla="*/ 543 h 747"/>
              <a:gd name="connsiteX43-13575" fmla="*/ 211 w 259"/>
              <a:gd name="connsiteY43-13576" fmla="*/ 569 h 747"/>
              <a:gd name="connsiteX44-13577" fmla="*/ 206 w 259"/>
              <a:gd name="connsiteY44-13578" fmla="*/ 595 h 747"/>
              <a:gd name="connsiteX45-13579" fmla="*/ 206 w 259"/>
              <a:gd name="connsiteY45-13580" fmla="*/ 621 h 747"/>
              <a:gd name="connsiteX46-13581" fmla="*/ 201 w 259"/>
              <a:gd name="connsiteY46-13582" fmla="*/ 642 h 747"/>
              <a:gd name="connsiteX47-13583" fmla="*/ 195 w 259"/>
              <a:gd name="connsiteY47-13584" fmla="*/ 658 h 747"/>
              <a:gd name="connsiteX48-13585" fmla="*/ 190 w 259"/>
              <a:gd name="connsiteY48-13586" fmla="*/ 679 h 747"/>
              <a:gd name="connsiteX49-13587" fmla="*/ 185 w 259"/>
              <a:gd name="connsiteY49-13588" fmla="*/ 689 h 747"/>
              <a:gd name="connsiteX50-13589" fmla="*/ 174 w 259"/>
              <a:gd name="connsiteY50-13590" fmla="*/ 705 h 747"/>
              <a:gd name="connsiteX51-13591" fmla="*/ 164 w 259"/>
              <a:gd name="connsiteY51-13592" fmla="*/ 715 h 747"/>
              <a:gd name="connsiteX52-13593" fmla="*/ 158 w 259"/>
              <a:gd name="connsiteY52-13594" fmla="*/ 726 h 747"/>
              <a:gd name="connsiteX53-13595" fmla="*/ 148 w 259"/>
              <a:gd name="connsiteY53-13596" fmla="*/ 731 h 747"/>
              <a:gd name="connsiteX54-13597" fmla="*/ 143 w 259"/>
              <a:gd name="connsiteY54-13598" fmla="*/ 736 h 747"/>
              <a:gd name="connsiteX55-13599" fmla="*/ 132 w 259"/>
              <a:gd name="connsiteY55-13600" fmla="*/ 741 h 747"/>
              <a:gd name="connsiteX56-13601" fmla="*/ 127 w 259"/>
              <a:gd name="connsiteY56-13602" fmla="*/ 741 h 747"/>
              <a:gd name="connsiteX57-13603" fmla="*/ 121 w 259"/>
              <a:gd name="connsiteY57-13604" fmla="*/ 747 h 747"/>
              <a:gd name="connsiteX58-13605" fmla="*/ 111 w 259"/>
              <a:gd name="connsiteY58-13606" fmla="*/ 741 h 747"/>
              <a:gd name="connsiteX59-13607" fmla="*/ 106 w 259"/>
              <a:gd name="connsiteY59-13608" fmla="*/ 741 h 747"/>
              <a:gd name="connsiteX60-13609" fmla="*/ 106 w 259"/>
              <a:gd name="connsiteY60-13610" fmla="*/ 736 h 747"/>
              <a:gd name="connsiteX61-13611" fmla="*/ 100 w 259"/>
              <a:gd name="connsiteY61-13612" fmla="*/ 731 h 747"/>
              <a:gd name="connsiteX62-13613" fmla="*/ 100 w 259"/>
              <a:gd name="connsiteY62-13614" fmla="*/ 726 h 747"/>
              <a:gd name="connsiteX63-13615" fmla="*/ 100 w 259"/>
              <a:gd name="connsiteY63-13616" fmla="*/ 720 h 747"/>
              <a:gd name="connsiteX64-13617" fmla="*/ 100 w 259"/>
              <a:gd name="connsiteY64-13618" fmla="*/ 710 h 747"/>
              <a:gd name="connsiteX65-13619" fmla="*/ 100 w 259"/>
              <a:gd name="connsiteY65-13620" fmla="*/ 700 h 747"/>
              <a:gd name="connsiteX66-13621" fmla="*/ 100 w 259"/>
              <a:gd name="connsiteY66-13622" fmla="*/ 694 h 747"/>
              <a:gd name="connsiteX67-13623" fmla="*/ 100 w 259"/>
              <a:gd name="connsiteY67-13624" fmla="*/ 689 h 747"/>
              <a:gd name="connsiteX68-13625" fmla="*/ 100 w 259"/>
              <a:gd name="connsiteY68-13626" fmla="*/ 684 h 747"/>
              <a:gd name="connsiteX69-13627" fmla="*/ 95 w 259"/>
              <a:gd name="connsiteY69-13628" fmla="*/ 679 h 747"/>
              <a:gd name="connsiteX70-13629" fmla="*/ 90 w 259"/>
              <a:gd name="connsiteY70-13630" fmla="*/ 663 h 747"/>
              <a:gd name="connsiteX71-13631" fmla="*/ 79 w 259"/>
              <a:gd name="connsiteY71-13632" fmla="*/ 647 h 747"/>
              <a:gd name="connsiteX72-13633" fmla="*/ 63 w 259"/>
              <a:gd name="connsiteY72-13634" fmla="*/ 632 h 747"/>
              <a:gd name="connsiteX73-13635" fmla="*/ 47 w 259"/>
              <a:gd name="connsiteY73-13636" fmla="*/ 616 h 747"/>
              <a:gd name="connsiteX74-13637" fmla="*/ 26 w 259"/>
              <a:gd name="connsiteY74-13638" fmla="*/ 600 h 747"/>
              <a:gd name="connsiteX75-13639" fmla="*/ 0 w 259"/>
              <a:gd name="connsiteY75-13640" fmla="*/ 579 h 747"/>
              <a:gd name="connsiteX76-13641" fmla="*/ 21 w 259"/>
              <a:gd name="connsiteY76-13642" fmla="*/ 579 h 747"/>
              <a:gd name="connsiteX77-13643" fmla="*/ 42 w 259"/>
              <a:gd name="connsiteY77-13644" fmla="*/ 585 h 747"/>
              <a:gd name="connsiteX78-13645" fmla="*/ 58 w 259"/>
              <a:gd name="connsiteY78-13646" fmla="*/ 585 h 747"/>
              <a:gd name="connsiteX79-13647" fmla="*/ 74 w 259"/>
              <a:gd name="connsiteY79-13648" fmla="*/ 585 h 747"/>
              <a:gd name="connsiteX80-13649" fmla="*/ 84 w 259"/>
              <a:gd name="connsiteY80-13650" fmla="*/ 579 h 747"/>
              <a:gd name="connsiteX81-13651" fmla="*/ 90 w 259"/>
              <a:gd name="connsiteY81-13652" fmla="*/ 579 h 747"/>
              <a:gd name="connsiteX82-13653" fmla="*/ 95 w 259"/>
              <a:gd name="connsiteY82-13654" fmla="*/ 579 h 747"/>
              <a:gd name="connsiteX83-13655" fmla="*/ 100 w 259"/>
              <a:gd name="connsiteY83-13656" fmla="*/ 574 h 747"/>
              <a:gd name="connsiteX84-13657" fmla="*/ 106 w 259"/>
              <a:gd name="connsiteY84-13658" fmla="*/ 569 h 747"/>
              <a:gd name="connsiteX85-13659" fmla="*/ 106 w 259"/>
              <a:gd name="connsiteY85-13660" fmla="*/ 564 h 747"/>
              <a:gd name="connsiteX86-13661" fmla="*/ 106 w 259"/>
              <a:gd name="connsiteY86-13662" fmla="*/ 553 h 747"/>
              <a:gd name="connsiteX87-13663" fmla="*/ 106 w 259"/>
              <a:gd name="connsiteY87-13664" fmla="*/ 538 h 747"/>
              <a:gd name="connsiteX88-13665" fmla="*/ 111 w 259"/>
              <a:gd name="connsiteY88-13666" fmla="*/ 522 h 747"/>
              <a:gd name="connsiteX89-13667" fmla="*/ 111 w 259"/>
              <a:gd name="connsiteY89-13668" fmla="*/ 501 h 747"/>
              <a:gd name="connsiteX90-13669" fmla="*/ 111 w 259"/>
              <a:gd name="connsiteY90-13670" fmla="*/ 475 h 747"/>
              <a:gd name="connsiteX91-13671" fmla="*/ 116 w 259"/>
              <a:gd name="connsiteY91-13672" fmla="*/ 449 h 747"/>
              <a:gd name="connsiteX92-13673" fmla="*/ 116 w 259"/>
              <a:gd name="connsiteY92-13674" fmla="*/ 423 h 747"/>
              <a:gd name="connsiteX93-13675" fmla="*/ 116 w 259"/>
              <a:gd name="connsiteY93-13676" fmla="*/ 397 h 747"/>
              <a:gd name="connsiteX94-13677" fmla="*/ 116 w 259"/>
              <a:gd name="connsiteY94-13678" fmla="*/ 371 h 747"/>
              <a:gd name="connsiteX95-13679" fmla="*/ 121 w 259"/>
              <a:gd name="connsiteY95-13680" fmla="*/ 344 h 747"/>
              <a:gd name="connsiteX96-13681" fmla="*/ 121 w 259"/>
              <a:gd name="connsiteY96-13682" fmla="*/ 323 h 747"/>
              <a:gd name="connsiteX97-13683" fmla="*/ 121 w 259"/>
              <a:gd name="connsiteY97-13684" fmla="*/ 303 h 747"/>
              <a:gd name="connsiteX98-13685" fmla="*/ 121 w 259"/>
              <a:gd name="connsiteY98-13686" fmla="*/ 282 h 747"/>
              <a:gd name="connsiteX99-13687" fmla="*/ 121 w 259"/>
              <a:gd name="connsiteY99-13688" fmla="*/ 266 h 747"/>
              <a:gd name="connsiteX100-13689" fmla="*/ 121 w 259"/>
              <a:gd name="connsiteY100-13690" fmla="*/ 235 h 747"/>
              <a:gd name="connsiteX101-13691" fmla="*/ 121 w 259"/>
              <a:gd name="connsiteY101-13692" fmla="*/ 203 h 747"/>
              <a:gd name="connsiteX102-13693" fmla="*/ 116 w 259"/>
              <a:gd name="connsiteY102-13694" fmla="*/ 172 h 747"/>
              <a:gd name="connsiteX103-13695" fmla="*/ 116 w 259"/>
              <a:gd name="connsiteY103-13696" fmla="*/ 146 h 747"/>
              <a:gd name="connsiteX104-13697" fmla="*/ 111 w 259"/>
              <a:gd name="connsiteY104-13698" fmla="*/ 135 h 747"/>
              <a:gd name="connsiteX105-13699" fmla="*/ 111 w 259"/>
              <a:gd name="connsiteY105-13700" fmla="*/ 125 h 747"/>
              <a:gd name="connsiteX106-13701" fmla="*/ 106 w 259"/>
              <a:gd name="connsiteY106-13702" fmla="*/ 115 h 747"/>
              <a:gd name="connsiteX107-13703" fmla="*/ 106 w 259"/>
              <a:gd name="connsiteY107-13704" fmla="*/ 104 h 747"/>
              <a:gd name="connsiteX108-13705" fmla="*/ 100 w 259"/>
              <a:gd name="connsiteY108-13706" fmla="*/ 99 h 747"/>
              <a:gd name="connsiteX109-13707" fmla="*/ 100 w 259"/>
              <a:gd name="connsiteY109-13708" fmla="*/ 94 h 747"/>
              <a:gd name="connsiteX110-13709" fmla="*/ 95 w 259"/>
              <a:gd name="connsiteY110-13710" fmla="*/ 83 h 747"/>
              <a:gd name="connsiteX111-13711" fmla="*/ 90 w 259"/>
              <a:gd name="connsiteY111-13712" fmla="*/ 78 h 747"/>
              <a:gd name="connsiteX112-13713" fmla="*/ 84 w 259"/>
              <a:gd name="connsiteY112-13714" fmla="*/ 73 h 747"/>
              <a:gd name="connsiteX113-13715" fmla="*/ 79 w 259"/>
              <a:gd name="connsiteY113-13716" fmla="*/ 73 h 747"/>
              <a:gd name="connsiteX114-13717" fmla="*/ 74 w 259"/>
              <a:gd name="connsiteY114-13718" fmla="*/ 68 h 747"/>
              <a:gd name="connsiteX115-13719" fmla="*/ 63 w 259"/>
              <a:gd name="connsiteY115-13720" fmla="*/ 68 h 747"/>
              <a:gd name="connsiteX0-13721" fmla="*/ 153 w 259"/>
              <a:gd name="connsiteY0-13722" fmla="*/ 0 h 747"/>
              <a:gd name="connsiteX1-13723" fmla="*/ 164 w 259"/>
              <a:gd name="connsiteY1-13724" fmla="*/ 5 h 747"/>
              <a:gd name="connsiteX2-13725" fmla="*/ 174 w 259"/>
              <a:gd name="connsiteY2-13726" fmla="*/ 10 h 747"/>
              <a:gd name="connsiteX3-13727" fmla="*/ 190 w 259"/>
              <a:gd name="connsiteY3-13728" fmla="*/ 15 h 747"/>
              <a:gd name="connsiteX4-13729" fmla="*/ 201 w 259"/>
              <a:gd name="connsiteY4-13730" fmla="*/ 26 h 747"/>
              <a:gd name="connsiteX5-13731" fmla="*/ 216 w 259"/>
              <a:gd name="connsiteY5-13732" fmla="*/ 31 h 747"/>
              <a:gd name="connsiteX6-13733" fmla="*/ 227 w 259"/>
              <a:gd name="connsiteY6-13734" fmla="*/ 36 h 747"/>
              <a:gd name="connsiteX7-13735" fmla="*/ 238 w 259"/>
              <a:gd name="connsiteY7-13736" fmla="*/ 41 h 747"/>
              <a:gd name="connsiteX8-13737" fmla="*/ 243 w 259"/>
              <a:gd name="connsiteY8-13738" fmla="*/ 47 h 747"/>
              <a:gd name="connsiteX9-13739" fmla="*/ 248 w 259"/>
              <a:gd name="connsiteY9-13740" fmla="*/ 52 h 747"/>
              <a:gd name="connsiteX10-13741" fmla="*/ 253 w 259"/>
              <a:gd name="connsiteY10-13742" fmla="*/ 57 h 747"/>
              <a:gd name="connsiteX11-13743" fmla="*/ 259 w 259"/>
              <a:gd name="connsiteY11-13744" fmla="*/ 57 h 747"/>
              <a:gd name="connsiteX12-13745" fmla="*/ 259 w 259"/>
              <a:gd name="connsiteY12-13746" fmla="*/ 62 h 747"/>
              <a:gd name="connsiteX13-13747" fmla="*/ 253 w 259"/>
              <a:gd name="connsiteY13-13748" fmla="*/ 62 h 747"/>
              <a:gd name="connsiteX14-13749" fmla="*/ 253 w 259"/>
              <a:gd name="connsiteY14-13750" fmla="*/ 68 h 747"/>
              <a:gd name="connsiteX15-13751" fmla="*/ 248 w 259"/>
              <a:gd name="connsiteY15-13752" fmla="*/ 73 h 747"/>
              <a:gd name="connsiteX16-13753" fmla="*/ 243 w 259"/>
              <a:gd name="connsiteY16-13754" fmla="*/ 73 h 747"/>
              <a:gd name="connsiteX17-13755" fmla="*/ 238 w 259"/>
              <a:gd name="connsiteY17-13756" fmla="*/ 78 h 747"/>
              <a:gd name="connsiteX18-13757" fmla="*/ 232 w 259"/>
              <a:gd name="connsiteY18-13758" fmla="*/ 83 h 747"/>
              <a:gd name="connsiteX19-13759" fmla="*/ 227 w 259"/>
              <a:gd name="connsiteY19-13760" fmla="*/ 83 h 747"/>
              <a:gd name="connsiteX20-13761" fmla="*/ 222 w 259"/>
              <a:gd name="connsiteY20-13762" fmla="*/ 88 h 747"/>
              <a:gd name="connsiteX21-13763" fmla="*/ 216 w 259"/>
              <a:gd name="connsiteY21-13764" fmla="*/ 94 h 747"/>
              <a:gd name="connsiteX22-13765" fmla="*/ 211 w 259"/>
              <a:gd name="connsiteY22-13766" fmla="*/ 104 h 747"/>
              <a:gd name="connsiteX23-13767" fmla="*/ 211 w 259"/>
              <a:gd name="connsiteY23-13768" fmla="*/ 115 h 747"/>
              <a:gd name="connsiteX24-13769" fmla="*/ 211 w 259"/>
              <a:gd name="connsiteY24-13770" fmla="*/ 120 h 747"/>
              <a:gd name="connsiteX25-13771" fmla="*/ 211 w 259"/>
              <a:gd name="connsiteY25-13772" fmla="*/ 135 h 747"/>
              <a:gd name="connsiteX26-13773" fmla="*/ 211 w 259"/>
              <a:gd name="connsiteY26-13774" fmla="*/ 146 h 747"/>
              <a:gd name="connsiteX27-13775" fmla="*/ 211 w 259"/>
              <a:gd name="connsiteY27-13776" fmla="*/ 162 h 747"/>
              <a:gd name="connsiteX28-13777" fmla="*/ 211 w 259"/>
              <a:gd name="connsiteY28-13778" fmla="*/ 177 h 747"/>
              <a:gd name="connsiteX29-13779" fmla="*/ 211 w 259"/>
              <a:gd name="connsiteY29-13780" fmla="*/ 193 h 747"/>
              <a:gd name="connsiteX30-13781" fmla="*/ 211 w 259"/>
              <a:gd name="connsiteY30-13782" fmla="*/ 214 h 747"/>
              <a:gd name="connsiteX31-13783" fmla="*/ 211 w 259"/>
              <a:gd name="connsiteY31-13784" fmla="*/ 229 h 747"/>
              <a:gd name="connsiteX32-13785" fmla="*/ 211 w 259"/>
              <a:gd name="connsiteY32-13786" fmla="*/ 250 h 747"/>
              <a:gd name="connsiteX33-13787" fmla="*/ 211 w 259"/>
              <a:gd name="connsiteY33-13788" fmla="*/ 292 h 747"/>
              <a:gd name="connsiteX34-13789" fmla="*/ 211 w 259"/>
              <a:gd name="connsiteY34-13790" fmla="*/ 313 h 747"/>
              <a:gd name="connsiteX35-13791" fmla="*/ 211 w 259"/>
              <a:gd name="connsiteY35-13792" fmla="*/ 339 h 747"/>
              <a:gd name="connsiteX36-13793" fmla="*/ 211 w 259"/>
              <a:gd name="connsiteY36-13794" fmla="*/ 365 h 747"/>
              <a:gd name="connsiteX37-13795" fmla="*/ 211 w 259"/>
              <a:gd name="connsiteY37-13796" fmla="*/ 391 h 747"/>
              <a:gd name="connsiteX38-13797" fmla="*/ 211 w 259"/>
              <a:gd name="connsiteY38-13798" fmla="*/ 418 h 747"/>
              <a:gd name="connsiteX39-13799" fmla="*/ 211 w 259"/>
              <a:gd name="connsiteY39-13800" fmla="*/ 449 h 747"/>
              <a:gd name="connsiteX40-13801" fmla="*/ 211 w 259"/>
              <a:gd name="connsiteY40-13802" fmla="*/ 480 h 747"/>
              <a:gd name="connsiteX41-13803" fmla="*/ 211 w 259"/>
              <a:gd name="connsiteY41-13804" fmla="*/ 512 h 747"/>
              <a:gd name="connsiteX42-13805" fmla="*/ 211 w 259"/>
              <a:gd name="connsiteY42-13806" fmla="*/ 543 h 747"/>
              <a:gd name="connsiteX43-13807" fmla="*/ 211 w 259"/>
              <a:gd name="connsiteY43-13808" fmla="*/ 569 h 747"/>
              <a:gd name="connsiteX44-13809" fmla="*/ 206 w 259"/>
              <a:gd name="connsiteY44-13810" fmla="*/ 595 h 747"/>
              <a:gd name="connsiteX45-13811" fmla="*/ 206 w 259"/>
              <a:gd name="connsiteY45-13812" fmla="*/ 621 h 747"/>
              <a:gd name="connsiteX46-13813" fmla="*/ 201 w 259"/>
              <a:gd name="connsiteY46-13814" fmla="*/ 642 h 747"/>
              <a:gd name="connsiteX47-13815" fmla="*/ 195 w 259"/>
              <a:gd name="connsiteY47-13816" fmla="*/ 658 h 747"/>
              <a:gd name="connsiteX48-13817" fmla="*/ 190 w 259"/>
              <a:gd name="connsiteY48-13818" fmla="*/ 679 h 747"/>
              <a:gd name="connsiteX49-13819" fmla="*/ 185 w 259"/>
              <a:gd name="connsiteY49-13820" fmla="*/ 689 h 747"/>
              <a:gd name="connsiteX50-13821" fmla="*/ 174 w 259"/>
              <a:gd name="connsiteY50-13822" fmla="*/ 705 h 747"/>
              <a:gd name="connsiteX51-13823" fmla="*/ 164 w 259"/>
              <a:gd name="connsiteY51-13824" fmla="*/ 715 h 747"/>
              <a:gd name="connsiteX52-13825" fmla="*/ 158 w 259"/>
              <a:gd name="connsiteY52-13826" fmla="*/ 726 h 747"/>
              <a:gd name="connsiteX53-13827" fmla="*/ 148 w 259"/>
              <a:gd name="connsiteY53-13828" fmla="*/ 731 h 747"/>
              <a:gd name="connsiteX54-13829" fmla="*/ 143 w 259"/>
              <a:gd name="connsiteY54-13830" fmla="*/ 736 h 747"/>
              <a:gd name="connsiteX55-13831" fmla="*/ 132 w 259"/>
              <a:gd name="connsiteY55-13832" fmla="*/ 741 h 747"/>
              <a:gd name="connsiteX56-13833" fmla="*/ 127 w 259"/>
              <a:gd name="connsiteY56-13834" fmla="*/ 741 h 747"/>
              <a:gd name="connsiteX57-13835" fmla="*/ 121 w 259"/>
              <a:gd name="connsiteY57-13836" fmla="*/ 747 h 747"/>
              <a:gd name="connsiteX58-13837" fmla="*/ 111 w 259"/>
              <a:gd name="connsiteY58-13838" fmla="*/ 741 h 747"/>
              <a:gd name="connsiteX59-13839" fmla="*/ 106 w 259"/>
              <a:gd name="connsiteY59-13840" fmla="*/ 741 h 747"/>
              <a:gd name="connsiteX60-13841" fmla="*/ 106 w 259"/>
              <a:gd name="connsiteY60-13842" fmla="*/ 736 h 747"/>
              <a:gd name="connsiteX61-13843" fmla="*/ 100 w 259"/>
              <a:gd name="connsiteY61-13844" fmla="*/ 731 h 747"/>
              <a:gd name="connsiteX62-13845" fmla="*/ 100 w 259"/>
              <a:gd name="connsiteY62-13846" fmla="*/ 726 h 747"/>
              <a:gd name="connsiteX63-13847" fmla="*/ 100 w 259"/>
              <a:gd name="connsiteY63-13848" fmla="*/ 720 h 747"/>
              <a:gd name="connsiteX64-13849" fmla="*/ 100 w 259"/>
              <a:gd name="connsiteY64-13850" fmla="*/ 710 h 747"/>
              <a:gd name="connsiteX65-13851" fmla="*/ 100 w 259"/>
              <a:gd name="connsiteY65-13852" fmla="*/ 700 h 747"/>
              <a:gd name="connsiteX66-13853" fmla="*/ 100 w 259"/>
              <a:gd name="connsiteY66-13854" fmla="*/ 694 h 747"/>
              <a:gd name="connsiteX67-13855" fmla="*/ 100 w 259"/>
              <a:gd name="connsiteY67-13856" fmla="*/ 689 h 747"/>
              <a:gd name="connsiteX68-13857" fmla="*/ 100 w 259"/>
              <a:gd name="connsiteY68-13858" fmla="*/ 684 h 747"/>
              <a:gd name="connsiteX69-13859" fmla="*/ 95 w 259"/>
              <a:gd name="connsiteY69-13860" fmla="*/ 679 h 747"/>
              <a:gd name="connsiteX70-13861" fmla="*/ 90 w 259"/>
              <a:gd name="connsiteY70-13862" fmla="*/ 663 h 747"/>
              <a:gd name="connsiteX71-13863" fmla="*/ 79 w 259"/>
              <a:gd name="connsiteY71-13864" fmla="*/ 647 h 747"/>
              <a:gd name="connsiteX72-13865" fmla="*/ 63 w 259"/>
              <a:gd name="connsiteY72-13866" fmla="*/ 632 h 747"/>
              <a:gd name="connsiteX73-13867" fmla="*/ 47 w 259"/>
              <a:gd name="connsiteY73-13868" fmla="*/ 616 h 747"/>
              <a:gd name="connsiteX74-13869" fmla="*/ 26 w 259"/>
              <a:gd name="connsiteY74-13870" fmla="*/ 600 h 747"/>
              <a:gd name="connsiteX75-13871" fmla="*/ 0 w 259"/>
              <a:gd name="connsiteY75-13872" fmla="*/ 579 h 747"/>
              <a:gd name="connsiteX76-13873" fmla="*/ 21 w 259"/>
              <a:gd name="connsiteY76-13874" fmla="*/ 579 h 747"/>
              <a:gd name="connsiteX77-13875" fmla="*/ 42 w 259"/>
              <a:gd name="connsiteY77-13876" fmla="*/ 585 h 747"/>
              <a:gd name="connsiteX78-13877" fmla="*/ 58 w 259"/>
              <a:gd name="connsiteY78-13878" fmla="*/ 585 h 747"/>
              <a:gd name="connsiteX79-13879" fmla="*/ 74 w 259"/>
              <a:gd name="connsiteY79-13880" fmla="*/ 585 h 747"/>
              <a:gd name="connsiteX80-13881" fmla="*/ 84 w 259"/>
              <a:gd name="connsiteY80-13882" fmla="*/ 579 h 747"/>
              <a:gd name="connsiteX81-13883" fmla="*/ 90 w 259"/>
              <a:gd name="connsiteY81-13884" fmla="*/ 579 h 747"/>
              <a:gd name="connsiteX82-13885" fmla="*/ 95 w 259"/>
              <a:gd name="connsiteY82-13886" fmla="*/ 579 h 747"/>
              <a:gd name="connsiteX83-13887" fmla="*/ 100 w 259"/>
              <a:gd name="connsiteY83-13888" fmla="*/ 574 h 747"/>
              <a:gd name="connsiteX84-13889" fmla="*/ 106 w 259"/>
              <a:gd name="connsiteY84-13890" fmla="*/ 569 h 747"/>
              <a:gd name="connsiteX85-13891" fmla="*/ 106 w 259"/>
              <a:gd name="connsiteY85-13892" fmla="*/ 564 h 747"/>
              <a:gd name="connsiteX86-13893" fmla="*/ 106 w 259"/>
              <a:gd name="connsiteY86-13894" fmla="*/ 553 h 747"/>
              <a:gd name="connsiteX87-13895" fmla="*/ 106 w 259"/>
              <a:gd name="connsiteY87-13896" fmla="*/ 538 h 747"/>
              <a:gd name="connsiteX88-13897" fmla="*/ 111 w 259"/>
              <a:gd name="connsiteY88-13898" fmla="*/ 522 h 747"/>
              <a:gd name="connsiteX89-13899" fmla="*/ 111 w 259"/>
              <a:gd name="connsiteY89-13900" fmla="*/ 501 h 747"/>
              <a:gd name="connsiteX90-13901" fmla="*/ 111 w 259"/>
              <a:gd name="connsiteY90-13902" fmla="*/ 475 h 747"/>
              <a:gd name="connsiteX91-13903" fmla="*/ 116 w 259"/>
              <a:gd name="connsiteY91-13904" fmla="*/ 449 h 747"/>
              <a:gd name="connsiteX92-13905" fmla="*/ 116 w 259"/>
              <a:gd name="connsiteY92-13906" fmla="*/ 423 h 747"/>
              <a:gd name="connsiteX93-13907" fmla="*/ 116 w 259"/>
              <a:gd name="connsiteY93-13908" fmla="*/ 397 h 747"/>
              <a:gd name="connsiteX94-13909" fmla="*/ 116 w 259"/>
              <a:gd name="connsiteY94-13910" fmla="*/ 371 h 747"/>
              <a:gd name="connsiteX95-13911" fmla="*/ 121 w 259"/>
              <a:gd name="connsiteY95-13912" fmla="*/ 344 h 747"/>
              <a:gd name="connsiteX96-13913" fmla="*/ 121 w 259"/>
              <a:gd name="connsiteY96-13914" fmla="*/ 323 h 747"/>
              <a:gd name="connsiteX97-13915" fmla="*/ 121 w 259"/>
              <a:gd name="connsiteY97-13916" fmla="*/ 303 h 747"/>
              <a:gd name="connsiteX98-13917" fmla="*/ 121 w 259"/>
              <a:gd name="connsiteY98-13918" fmla="*/ 282 h 747"/>
              <a:gd name="connsiteX99-13919" fmla="*/ 121 w 259"/>
              <a:gd name="connsiteY99-13920" fmla="*/ 266 h 747"/>
              <a:gd name="connsiteX100-13921" fmla="*/ 121 w 259"/>
              <a:gd name="connsiteY100-13922" fmla="*/ 235 h 747"/>
              <a:gd name="connsiteX101-13923" fmla="*/ 121 w 259"/>
              <a:gd name="connsiteY101-13924" fmla="*/ 203 h 747"/>
              <a:gd name="connsiteX102-13925" fmla="*/ 116 w 259"/>
              <a:gd name="connsiteY102-13926" fmla="*/ 172 h 747"/>
              <a:gd name="connsiteX103-13927" fmla="*/ 116 w 259"/>
              <a:gd name="connsiteY103-13928" fmla="*/ 146 h 747"/>
              <a:gd name="connsiteX104-13929" fmla="*/ 111 w 259"/>
              <a:gd name="connsiteY104-13930" fmla="*/ 135 h 747"/>
              <a:gd name="connsiteX105-13931" fmla="*/ 111 w 259"/>
              <a:gd name="connsiteY105-13932" fmla="*/ 125 h 747"/>
              <a:gd name="connsiteX106-13933" fmla="*/ 106 w 259"/>
              <a:gd name="connsiteY106-13934" fmla="*/ 115 h 747"/>
              <a:gd name="connsiteX107-13935" fmla="*/ 106 w 259"/>
              <a:gd name="connsiteY107-13936" fmla="*/ 104 h 747"/>
              <a:gd name="connsiteX108-13937" fmla="*/ 100 w 259"/>
              <a:gd name="connsiteY108-13938" fmla="*/ 99 h 747"/>
              <a:gd name="connsiteX109-13939" fmla="*/ 100 w 259"/>
              <a:gd name="connsiteY109-13940" fmla="*/ 94 h 747"/>
              <a:gd name="connsiteX110-13941" fmla="*/ 95 w 259"/>
              <a:gd name="connsiteY110-13942" fmla="*/ 83 h 747"/>
              <a:gd name="connsiteX111-13943" fmla="*/ 90 w 259"/>
              <a:gd name="connsiteY111-13944" fmla="*/ 78 h 747"/>
              <a:gd name="connsiteX112-13945" fmla="*/ 84 w 259"/>
              <a:gd name="connsiteY112-13946" fmla="*/ 73 h 747"/>
              <a:gd name="connsiteX113-13947" fmla="*/ 79 w 259"/>
              <a:gd name="connsiteY113-13948" fmla="*/ 73 h 747"/>
              <a:gd name="connsiteX114-13949" fmla="*/ 74 w 259"/>
              <a:gd name="connsiteY114-13950" fmla="*/ 68 h 747"/>
              <a:gd name="connsiteX0-13951" fmla="*/ 153 w 259"/>
              <a:gd name="connsiteY0-13952" fmla="*/ 0 h 747"/>
              <a:gd name="connsiteX1-13953" fmla="*/ 164 w 259"/>
              <a:gd name="connsiteY1-13954" fmla="*/ 5 h 747"/>
              <a:gd name="connsiteX2-13955" fmla="*/ 174 w 259"/>
              <a:gd name="connsiteY2-13956" fmla="*/ 10 h 747"/>
              <a:gd name="connsiteX3-13957" fmla="*/ 190 w 259"/>
              <a:gd name="connsiteY3-13958" fmla="*/ 15 h 747"/>
              <a:gd name="connsiteX4-13959" fmla="*/ 201 w 259"/>
              <a:gd name="connsiteY4-13960" fmla="*/ 26 h 747"/>
              <a:gd name="connsiteX5-13961" fmla="*/ 216 w 259"/>
              <a:gd name="connsiteY5-13962" fmla="*/ 31 h 747"/>
              <a:gd name="connsiteX6-13963" fmla="*/ 227 w 259"/>
              <a:gd name="connsiteY6-13964" fmla="*/ 36 h 747"/>
              <a:gd name="connsiteX7-13965" fmla="*/ 238 w 259"/>
              <a:gd name="connsiteY7-13966" fmla="*/ 41 h 747"/>
              <a:gd name="connsiteX8-13967" fmla="*/ 243 w 259"/>
              <a:gd name="connsiteY8-13968" fmla="*/ 47 h 747"/>
              <a:gd name="connsiteX9-13969" fmla="*/ 248 w 259"/>
              <a:gd name="connsiteY9-13970" fmla="*/ 52 h 747"/>
              <a:gd name="connsiteX10-13971" fmla="*/ 253 w 259"/>
              <a:gd name="connsiteY10-13972" fmla="*/ 57 h 747"/>
              <a:gd name="connsiteX11-13973" fmla="*/ 259 w 259"/>
              <a:gd name="connsiteY11-13974" fmla="*/ 57 h 747"/>
              <a:gd name="connsiteX12-13975" fmla="*/ 259 w 259"/>
              <a:gd name="connsiteY12-13976" fmla="*/ 62 h 747"/>
              <a:gd name="connsiteX13-13977" fmla="*/ 253 w 259"/>
              <a:gd name="connsiteY13-13978" fmla="*/ 62 h 747"/>
              <a:gd name="connsiteX14-13979" fmla="*/ 253 w 259"/>
              <a:gd name="connsiteY14-13980" fmla="*/ 68 h 747"/>
              <a:gd name="connsiteX15-13981" fmla="*/ 248 w 259"/>
              <a:gd name="connsiteY15-13982" fmla="*/ 73 h 747"/>
              <a:gd name="connsiteX16-13983" fmla="*/ 243 w 259"/>
              <a:gd name="connsiteY16-13984" fmla="*/ 73 h 747"/>
              <a:gd name="connsiteX17-13985" fmla="*/ 238 w 259"/>
              <a:gd name="connsiteY17-13986" fmla="*/ 78 h 747"/>
              <a:gd name="connsiteX18-13987" fmla="*/ 232 w 259"/>
              <a:gd name="connsiteY18-13988" fmla="*/ 83 h 747"/>
              <a:gd name="connsiteX19-13989" fmla="*/ 227 w 259"/>
              <a:gd name="connsiteY19-13990" fmla="*/ 83 h 747"/>
              <a:gd name="connsiteX20-13991" fmla="*/ 222 w 259"/>
              <a:gd name="connsiteY20-13992" fmla="*/ 88 h 747"/>
              <a:gd name="connsiteX21-13993" fmla="*/ 216 w 259"/>
              <a:gd name="connsiteY21-13994" fmla="*/ 94 h 747"/>
              <a:gd name="connsiteX22-13995" fmla="*/ 211 w 259"/>
              <a:gd name="connsiteY22-13996" fmla="*/ 104 h 747"/>
              <a:gd name="connsiteX23-13997" fmla="*/ 211 w 259"/>
              <a:gd name="connsiteY23-13998" fmla="*/ 115 h 747"/>
              <a:gd name="connsiteX24-13999" fmla="*/ 211 w 259"/>
              <a:gd name="connsiteY24-14000" fmla="*/ 120 h 747"/>
              <a:gd name="connsiteX25-14001" fmla="*/ 211 w 259"/>
              <a:gd name="connsiteY25-14002" fmla="*/ 135 h 747"/>
              <a:gd name="connsiteX26-14003" fmla="*/ 211 w 259"/>
              <a:gd name="connsiteY26-14004" fmla="*/ 146 h 747"/>
              <a:gd name="connsiteX27-14005" fmla="*/ 211 w 259"/>
              <a:gd name="connsiteY27-14006" fmla="*/ 162 h 747"/>
              <a:gd name="connsiteX28-14007" fmla="*/ 211 w 259"/>
              <a:gd name="connsiteY28-14008" fmla="*/ 177 h 747"/>
              <a:gd name="connsiteX29-14009" fmla="*/ 211 w 259"/>
              <a:gd name="connsiteY29-14010" fmla="*/ 193 h 747"/>
              <a:gd name="connsiteX30-14011" fmla="*/ 211 w 259"/>
              <a:gd name="connsiteY30-14012" fmla="*/ 214 h 747"/>
              <a:gd name="connsiteX31-14013" fmla="*/ 211 w 259"/>
              <a:gd name="connsiteY31-14014" fmla="*/ 229 h 747"/>
              <a:gd name="connsiteX32-14015" fmla="*/ 211 w 259"/>
              <a:gd name="connsiteY32-14016" fmla="*/ 250 h 747"/>
              <a:gd name="connsiteX33-14017" fmla="*/ 211 w 259"/>
              <a:gd name="connsiteY33-14018" fmla="*/ 292 h 747"/>
              <a:gd name="connsiteX34-14019" fmla="*/ 211 w 259"/>
              <a:gd name="connsiteY34-14020" fmla="*/ 313 h 747"/>
              <a:gd name="connsiteX35-14021" fmla="*/ 211 w 259"/>
              <a:gd name="connsiteY35-14022" fmla="*/ 339 h 747"/>
              <a:gd name="connsiteX36-14023" fmla="*/ 211 w 259"/>
              <a:gd name="connsiteY36-14024" fmla="*/ 365 h 747"/>
              <a:gd name="connsiteX37-14025" fmla="*/ 211 w 259"/>
              <a:gd name="connsiteY37-14026" fmla="*/ 391 h 747"/>
              <a:gd name="connsiteX38-14027" fmla="*/ 211 w 259"/>
              <a:gd name="connsiteY38-14028" fmla="*/ 418 h 747"/>
              <a:gd name="connsiteX39-14029" fmla="*/ 211 w 259"/>
              <a:gd name="connsiteY39-14030" fmla="*/ 449 h 747"/>
              <a:gd name="connsiteX40-14031" fmla="*/ 211 w 259"/>
              <a:gd name="connsiteY40-14032" fmla="*/ 480 h 747"/>
              <a:gd name="connsiteX41-14033" fmla="*/ 211 w 259"/>
              <a:gd name="connsiteY41-14034" fmla="*/ 512 h 747"/>
              <a:gd name="connsiteX42-14035" fmla="*/ 211 w 259"/>
              <a:gd name="connsiteY42-14036" fmla="*/ 543 h 747"/>
              <a:gd name="connsiteX43-14037" fmla="*/ 211 w 259"/>
              <a:gd name="connsiteY43-14038" fmla="*/ 569 h 747"/>
              <a:gd name="connsiteX44-14039" fmla="*/ 206 w 259"/>
              <a:gd name="connsiteY44-14040" fmla="*/ 595 h 747"/>
              <a:gd name="connsiteX45-14041" fmla="*/ 206 w 259"/>
              <a:gd name="connsiteY45-14042" fmla="*/ 621 h 747"/>
              <a:gd name="connsiteX46-14043" fmla="*/ 201 w 259"/>
              <a:gd name="connsiteY46-14044" fmla="*/ 642 h 747"/>
              <a:gd name="connsiteX47-14045" fmla="*/ 195 w 259"/>
              <a:gd name="connsiteY47-14046" fmla="*/ 658 h 747"/>
              <a:gd name="connsiteX48-14047" fmla="*/ 190 w 259"/>
              <a:gd name="connsiteY48-14048" fmla="*/ 679 h 747"/>
              <a:gd name="connsiteX49-14049" fmla="*/ 185 w 259"/>
              <a:gd name="connsiteY49-14050" fmla="*/ 689 h 747"/>
              <a:gd name="connsiteX50-14051" fmla="*/ 174 w 259"/>
              <a:gd name="connsiteY50-14052" fmla="*/ 705 h 747"/>
              <a:gd name="connsiteX51-14053" fmla="*/ 164 w 259"/>
              <a:gd name="connsiteY51-14054" fmla="*/ 715 h 747"/>
              <a:gd name="connsiteX52-14055" fmla="*/ 158 w 259"/>
              <a:gd name="connsiteY52-14056" fmla="*/ 726 h 747"/>
              <a:gd name="connsiteX53-14057" fmla="*/ 148 w 259"/>
              <a:gd name="connsiteY53-14058" fmla="*/ 731 h 747"/>
              <a:gd name="connsiteX54-14059" fmla="*/ 143 w 259"/>
              <a:gd name="connsiteY54-14060" fmla="*/ 736 h 747"/>
              <a:gd name="connsiteX55-14061" fmla="*/ 132 w 259"/>
              <a:gd name="connsiteY55-14062" fmla="*/ 741 h 747"/>
              <a:gd name="connsiteX56-14063" fmla="*/ 127 w 259"/>
              <a:gd name="connsiteY56-14064" fmla="*/ 741 h 747"/>
              <a:gd name="connsiteX57-14065" fmla="*/ 121 w 259"/>
              <a:gd name="connsiteY57-14066" fmla="*/ 747 h 747"/>
              <a:gd name="connsiteX58-14067" fmla="*/ 111 w 259"/>
              <a:gd name="connsiteY58-14068" fmla="*/ 741 h 747"/>
              <a:gd name="connsiteX59-14069" fmla="*/ 106 w 259"/>
              <a:gd name="connsiteY59-14070" fmla="*/ 741 h 747"/>
              <a:gd name="connsiteX60-14071" fmla="*/ 106 w 259"/>
              <a:gd name="connsiteY60-14072" fmla="*/ 736 h 747"/>
              <a:gd name="connsiteX61-14073" fmla="*/ 100 w 259"/>
              <a:gd name="connsiteY61-14074" fmla="*/ 731 h 747"/>
              <a:gd name="connsiteX62-14075" fmla="*/ 100 w 259"/>
              <a:gd name="connsiteY62-14076" fmla="*/ 726 h 747"/>
              <a:gd name="connsiteX63-14077" fmla="*/ 100 w 259"/>
              <a:gd name="connsiteY63-14078" fmla="*/ 720 h 747"/>
              <a:gd name="connsiteX64-14079" fmla="*/ 100 w 259"/>
              <a:gd name="connsiteY64-14080" fmla="*/ 710 h 747"/>
              <a:gd name="connsiteX65-14081" fmla="*/ 100 w 259"/>
              <a:gd name="connsiteY65-14082" fmla="*/ 700 h 747"/>
              <a:gd name="connsiteX66-14083" fmla="*/ 100 w 259"/>
              <a:gd name="connsiteY66-14084" fmla="*/ 694 h 747"/>
              <a:gd name="connsiteX67-14085" fmla="*/ 100 w 259"/>
              <a:gd name="connsiteY67-14086" fmla="*/ 689 h 747"/>
              <a:gd name="connsiteX68-14087" fmla="*/ 100 w 259"/>
              <a:gd name="connsiteY68-14088" fmla="*/ 684 h 747"/>
              <a:gd name="connsiteX69-14089" fmla="*/ 95 w 259"/>
              <a:gd name="connsiteY69-14090" fmla="*/ 679 h 747"/>
              <a:gd name="connsiteX70-14091" fmla="*/ 90 w 259"/>
              <a:gd name="connsiteY70-14092" fmla="*/ 663 h 747"/>
              <a:gd name="connsiteX71-14093" fmla="*/ 79 w 259"/>
              <a:gd name="connsiteY71-14094" fmla="*/ 647 h 747"/>
              <a:gd name="connsiteX72-14095" fmla="*/ 63 w 259"/>
              <a:gd name="connsiteY72-14096" fmla="*/ 632 h 747"/>
              <a:gd name="connsiteX73-14097" fmla="*/ 47 w 259"/>
              <a:gd name="connsiteY73-14098" fmla="*/ 616 h 747"/>
              <a:gd name="connsiteX74-14099" fmla="*/ 26 w 259"/>
              <a:gd name="connsiteY74-14100" fmla="*/ 600 h 747"/>
              <a:gd name="connsiteX75-14101" fmla="*/ 0 w 259"/>
              <a:gd name="connsiteY75-14102" fmla="*/ 579 h 747"/>
              <a:gd name="connsiteX76-14103" fmla="*/ 21 w 259"/>
              <a:gd name="connsiteY76-14104" fmla="*/ 579 h 747"/>
              <a:gd name="connsiteX77-14105" fmla="*/ 42 w 259"/>
              <a:gd name="connsiteY77-14106" fmla="*/ 585 h 747"/>
              <a:gd name="connsiteX78-14107" fmla="*/ 58 w 259"/>
              <a:gd name="connsiteY78-14108" fmla="*/ 585 h 747"/>
              <a:gd name="connsiteX79-14109" fmla="*/ 74 w 259"/>
              <a:gd name="connsiteY79-14110" fmla="*/ 585 h 747"/>
              <a:gd name="connsiteX80-14111" fmla="*/ 84 w 259"/>
              <a:gd name="connsiteY80-14112" fmla="*/ 579 h 747"/>
              <a:gd name="connsiteX81-14113" fmla="*/ 90 w 259"/>
              <a:gd name="connsiteY81-14114" fmla="*/ 579 h 747"/>
              <a:gd name="connsiteX82-14115" fmla="*/ 95 w 259"/>
              <a:gd name="connsiteY82-14116" fmla="*/ 579 h 747"/>
              <a:gd name="connsiteX83-14117" fmla="*/ 100 w 259"/>
              <a:gd name="connsiteY83-14118" fmla="*/ 574 h 747"/>
              <a:gd name="connsiteX84-14119" fmla="*/ 106 w 259"/>
              <a:gd name="connsiteY84-14120" fmla="*/ 569 h 747"/>
              <a:gd name="connsiteX85-14121" fmla="*/ 106 w 259"/>
              <a:gd name="connsiteY85-14122" fmla="*/ 564 h 747"/>
              <a:gd name="connsiteX86-14123" fmla="*/ 106 w 259"/>
              <a:gd name="connsiteY86-14124" fmla="*/ 553 h 747"/>
              <a:gd name="connsiteX87-14125" fmla="*/ 106 w 259"/>
              <a:gd name="connsiteY87-14126" fmla="*/ 538 h 747"/>
              <a:gd name="connsiteX88-14127" fmla="*/ 111 w 259"/>
              <a:gd name="connsiteY88-14128" fmla="*/ 522 h 747"/>
              <a:gd name="connsiteX89-14129" fmla="*/ 111 w 259"/>
              <a:gd name="connsiteY89-14130" fmla="*/ 501 h 747"/>
              <a:gd name="connsiteX90-14131" fmla="*/ 111 w 259"/>
              <a:gd name="connsiteY90-14132" fmla="*/ 475 h 747"/>
              <a:gd name="connsiteX91-14133" fmla="*/ 116 w 259"/>
              <a:gd name="connsiteY91-14134" fmla="*/ 449 h 747"/>
              <a:gd name="connsiteX92-14135" fmla="*/ 116 w 259"/>
              <a:gd name="connsiteY92-14136" fmla="*/ 423 h 747"/>
              <a:gd name="connsiteX93-14137" fmla="*/ 116 w 259"/>
              <a:gd name="connsiteY93-14138" fmla="*/ 397 h 747"/>
              <a:gd name="connsiteX94-14139" fmla="*/ 116 w 259"/>
              <a:gd name="connsiteY94-14140" fmla="*/ 371 h 747"/>
              <a:gd name="connsiteX95-14141" fmla="*/ 121 w 259"/>
              <a:gd name="connsiteY95-14142" fmla="*/ 344 h 747"/>
              <a:gd name="connsiteX96-14143" fmla="*/ 121 w 259"/>
              <a:gd name="connsiteY96-14144" fmla="*/ 323 h 747"/>
              <a:gd name="connsiteX97-14145" fmla="*/ 121 w 259"/>
              <a:gd name="connsiteY97-14146" fmla="*/ 303 h 747"/>
              <a:gd name="connsiteX98-14147" fmla="*/ 121 w 259"/>
              <a:gd name="connsiteY98-14148" fmla="*/ 282 h 747"/>
              <a:gd name="connsiteX99-14149" fmla="*/ 121 w 259"/>
              <a:gd name="connsiteY99-14150" fmla="*/ 266 h 747"/>
              <a:gd name="connsiteX100-14151" fmla="*/ 121 w 259"/>
              <a:gd name="connsiteY100-14152" fmla="*/ 235 h 747"/>
              <a:gd name="connsiteX101-14153" fmla="*/ 121 w 259"/>
              <a:gd name="connsiteY101-14154" fmla="*/ 203 h 747"/>
              <a:gd name="connsiteX102-14155" fmla="*/ 116 w 259"/>
              <a:gd name="connsiteY102-14156" fmla="*/ 172 h 747"/>
              <a:gd name="connsiteX103-14157" fmla="*/ 116 w 259"/>
              <a:gd name="connsiteY103-14158" fmla="*/ 146 h 747"/>
              <a:gd name="connsiteX104-14159" fmla="*/ 111 w 259"/>
              <a:gd name="connsiteY104-14160" fmla="*/ 135 h 747"/>
              <a:gd name="connsiteX105-14161" fmla="*/ 111 w 259"/>
              <a:gd name="connsiteY105-14162" fmla="*/ 125 h 747"/>
              <a:gd name="connsiteX106-14163" fmla="*/ 106 w 259"/>
              <a:gd name="connsiteY106-14164" fmla="*/ 115 h 747"/>
              <a:gd name="connsiteX107-14165" fmla="*/ 106 w 259"/>
              <a:gd name="connsiteY107-14166" fmla="*/ 104 h 747"/>
              <a:gd name="connsiteX108-14167" fmla="*/ 100 w 259"/>
              <a:gd name="connsiteY108-14168" fmla="*/ 99 h 747"/>
              <a:gd name="connsiteX109-14169" fmla="*/ 100 w 259"/>
              <a:gd name="connsiteY109-14170" fmla="*/ 94 h 747"/>
              <a:gd name="connsiteX110-14171" fmla="*/ 95 w 259"/>
              <a:gd name="connsiteY110-14172" fmla="*/ 83 h 747"/>
              <a:gd name="connsiteX111-14173" fmla="*/ 90 w 259"/>
              <a:gd name="connsiteY111-14174" fmla="*/ 78 h 747"/>
              <a:gd name="connsiteX112-14175" fmla="*/ 84 w 259"/>
              <a:gd name="connsiteY112-14176" fmla="*/ 73 h 747"/>
              <a:gd name="connsiteX113-14177" fmla="*/ 79 w 259"/>
              <a:gd name="connsiteY113-14178" fmla="*/ 73 h 747"/>
              <a:gd name="connsiteX0-14179" fmla="*/ 164 w 259"/>
              <a:gd name="connsiteY0-14180" fmla="*/ 0 h 742"/>
              <a:gd name="connsiteX1-14181" fmla="*/ 174 w 259"/>
              <a:gd name="connsiteY1-14182" fmla="*/ 5 h 742"/>
              <a:gd name="connsiteX2-14183" fmla="*/ 190 w 259"/>
              <a:gd name="connsiteY2-14184" fmla="*/ 10 h 742"/>
              <a:gd name="connsiteX3-14185" fmla="*/ 201 w 259"/>
              <a:gd name="connsiteY3-14186" fmla="*/ 21 h 742"/>
              <a:gd name="connsiteX4-14187" fmla="*/ 216 w 259"/>
              <a:gd name="connsiteY4-14188" fmla="*/ 26 h 742"/>
              <a:gd name="connsiteX5-14189" fmla="*/ 227 w 259"/>
              <a:gd name="connsiteY5-14190" fmla="*/ 31 h 742"/>
              <a:gd name="connsiteX6-14191" fmla="*/ 238 w 259"/>
              <a:gd name="connsiteY6-14192" fmla="*/ 36 h 742"/>
              <a:gd name="connsiteX7-14193" fmla="*/ 243 w 259"/>
              <a:gd name="connsiteY7-14194" fmla="*/ 42 h 742"/>
              <a:gd name="connsiteX8-14195" fmla="*/ 248 w 259"/>
              <a:gd name="connsiteY8-14196" fmla="*/ 47 h 742"/>
              <a:gd name="connsiteX9-14197" fmla="*/ 253 w 259"/>
              <a:gd name="connsiteY9-14198" fmla="*/ 52 h 742"/>
              <a:gd name="connsiteX10-14199" fmla="*/ 259 w 259"/>
              <a:gd name="connsiteY10-14200" fmla="*/ 52 h 742"/>
              <a:gd name="connsiteX11-14201" fmla="*/ 259 w 259"/>
              <a:gd name="connsiteY11-14202" fmla="*/ 57 h 742"/>
              <a:gd name="connsiteX12-14203" fmla="*/ 253 w 259"/>
              <a:gd name="connsiteY12-14204" fmla="*/ 57 h 742"/>
              <a:gd name="connsiteX13-14205" fmla="*/ 253 w 259"/>
              <a:gd name="connsiteY13-14206" fmla="*/ 63 h 742"/>
              <a:gd name="connsiteX14-14207" fmla="*/ 248 w 259"/>
              <a:gd name="connsiteY14-14208" fmla="*/ 68 h 742"/>
              <a:gd name="connsiteX15-14209" fmla="*/ 243 w 259"/>
              <a:gd name="connsiteY15-14210" fmla="*/ 68 h 742"/>
              <a:gd name="connsiteX16-14211" fmla="*/ 238 w 259"/>
              <a:gd name="connsiteY16-14212" fmla="*/ 73 h 742"/>
              <a:gd name="connsiteX17-14213" fmla="*/ 232 w 259"/>
              <a:gd name="connsiteY17-14214" fmla="*/ 78 h 742"/>
              <a:gd name="connsiteX18-14215" fmla="*/ 227 w 259"/>
              <a:gd name="connsiteY18-14216" fmla="*/ 78 h 742"/>
              <a:gd name="connsiteX19-14217" fmla="*/ 222 w 259"/>
              <a:gd name="connsiteY19-14218" fmla="*/ 83 h 742"/>
              <a:gd name="connsiteX20-14219" fmla="*/ 216 w 259"/>
              <a:gd name="connsiteY20-14220" fmla="*/ 89 h 742"/>
              <a:gd name="connsiteX21-14221" fmla="*/ 211 w 259"/>
              <a:gd name="connsiteY21-14222" fmla="*/ 99 h 742"/>
              <a:gd name="connsiteX22-14223" fmla="*/ 211 w 259"/>
              <a:gd name="connsiteY22-14224" fmla="*/ 110 h 742"/>
              <a:gd name="connsiteX23-14225" fmla="*/ 211 w 259"/>
              <a:gd name="connsiteY23-14226" fmla="*/ 115 h 742"/>
              <a:gd name="connsiteX24-14227" fmla="*/ 211 w 259"/>
              <a:gd name="connsiteY24-14228" fmla="*/ 130 h 742"/>
              <a:gd name="connsiteX25-14229" fmla="*/ 211 w 259"/>
              <a:gd name="connsiteY25-14230" fmla="*/ 141 h 742"/>
              <a:gd name="connsiteX26-14231" fmla="*/ 211 w 259"/>
              <a:gd name="connsiteY26-14232" fmla="*/ 157 h 742"/>
              <a:gd name="connsiteX27-14233" fmla="*/ 211 w 259"/>
              <a:gd name="connsiteY27-14234" fmla="*/ 172 h 742"/>
              <a:gd name="connsiteX28-14235" fmla="*/ 211 w 259"/>
              <a:gd name="connsiteY28-14236" fmla="*/ 188 h 742"/>
              <a:gd name="connsiteX29-14237" fmla="*/ 211 w 259"/>
              <a:gd name="connsiteY29-14238" fmla="*/ 209 h 742"/>
              <a:gd name="connsiteX30-14239" fmla="*/ 211 w 259"/>
              <a:gd name="connsiteY30-14240" fmla="*/ 224 h 742"/>
              <a:gd name="connsiteX31-14241" fmla="*/ 211 w 259"/>
              <a:gd name="connsiteY31-14242" fmla="*/ 245 h 742"/>
              <a:gd name="connsiteX32-14243" fmla="*/ 211 w 259"/>
              <a:gd name="connsiteY32-14244" fmla="*/ 287 h 742"/>
              <a:gd name="connsiteX33-14245" fmla="*/ 211 w 259"/>
              <a:gd name="connsiteY33-14246" fmla="*/ 308 h 742"/>
              <a:gd name="connsiteX34-14247" fmla="*/ 211 w 259"/>
              <a:gd name="connsiteY34-14248" fmla="*/ 334 h 742"/>
              <a:gd name="connsiteX35-14249" fmla="*/ 211 w 259"/>
              <a:gd name="connsiteY35-14250" fmla="*/ 360 h 742"/>
              <a:gd name="connsiteX36-14251" fmla="*/ 211 w 259"/>
              <a:gd name="connsiteY36-14252" fmla="*/ 386 h 742"/>
              <a:gd name="connsiteX37-14253" fmla="*/ 211 w 259"/>
              <a:gd name="connsiteY37-14254" fmla="*/ 413 h 742"/>
              <a:gd name="connsiteX38-14255" fmla="*/ 211 w 259"/>
              <a:gd name="connsiteY38-14256" fmla="*/ 444 h 742"/>
              <a:gd name="connsiteX39-14257" fmla="*/ 211 w 259"/>
              <a:gd name="connsiteY39-14258" fmla="*/ 475 h 742"/>
              <a:gd name="connsiteX40-14259" fmla="*/ 211 w 259"/>
              <a:gd name="connsiteY40-14260" fmla="*/ 507 h 742"/>
              <a:gd name="connsiteX41-14261" fmla="*/ 211 w 259"/>
              <a:gd name="connsiteY41-14262" fmla="*/ 538 h 742"/>
              <a:gd name="connsiteX42-14263" fmla="*/ 211 w 259"/>
              <a:gd name="connsiteY42-14264" fmla="*/ 564 h 742"/>
              <a:gd name="connsiteX43-14265" fmla="*/ 206 w 259"/>
              <a:gd name="connsiteY43-14266" fmla="*/ 590 h 742"/>
              <a:gd name="connsiteX44-14267" fmla="*/ 206 w 259"/>
              <a:gd name="connsiteY44-14268" fmla="*/ 616 h 742"/>
              <a:gd name="connsiteX45-14269" fmla="*/ 201 w 259"/>
              <a:gd name="connsiteY45-14270" fmla="*/ 637 h 742"/>
              <a:gd name="connsiteX46-14271" fmla="*/ 195 w 259"/>
              <a:gd name="connsiteY46-14272" fmla="*/ 653 h 742"/>
              <a:gd name="connsiteX47-14273" fmla="*/ 190 w 259"/>
              <a:gd name="connsiteY47-14274" fmla="*/ 674 h 742"/>
              <a:gd name="connsiteX48-14275" fmla="*/ 185 w 259"/>
              <a:gd name="connsiteY48-14276" fmla="*/ 684 h 742"/>
              <a:gd name="connsiteX49-14277" fmla="*/ 174 w 259"/>
              <a:gd name="connsiteY49-14278" fmla="*/ 700 h 742"/>
              <a:gd name="connsiteX50-14279" fmla="*/ 164 w 259"/>
              <a:gd name="connsiteY50-14280" fmla="*/ 710 h 742"/>
              <a:gd name="connsiteX51-14281" fmla="*/ 158 w 259"/>
              <a:gd name="connsiteY51-14282" fmla="*/ 721 h 742"/>
              <a:gd name="connsiteX52-14283" fmla="*/ 148 w 259"/>
              <a:gd name="connsiteY52-14284" fmla="*/ 726 h 742"/>
              <a:gd name="connsiteX53-14285" fmla="*/ 143 w 259"/>
              <a:gd name="connsiteY53-14286" fmla="*/ 731 h 742"/>
              <a:gd name="connsiteX54-14287" fmla="*/ 132 w 259"/>
              <a:gd name="connsiteY54-14288" fmla="*/ 736 h 742"/>
              <a:gd name="connsiteX55-14289" fmla="*/ 127 w 259"/>
              <a:gd name="connsiteY55-14290" fmla="*/ 736 h 742"/>
              <a:gd name="connsiteX56-14291" fmla="*/ 121 w 259"/>
              <a:gd name="connsiteY56-14292" fmla="*/ 742 h 742"/>
              <a:gd name="connsiteX57-14293" fmla="*/ 111 w 259"/>
              <a:gd name="connsiteY57-14294" fmla="*/ 736 h 742"/>
              <a:gd name="connsiteX58-14295" fmla="*/ 106 w 259"/>
              <a:gd name="connsiteY58-14296" fmla="*/ 736 h 742"/>
              <a:gd name="connsiteX59-14297" fmla="*/ 106 w 259"/>
              <a:gd name="connsiteY59-14298" fmla="*/ 731 h 742"/>
              <a:gd name="connsiteX60-14299" fmla="*/ 100 w 259"/>
              <a:gd name="connsiteY60-14300" fmla="*/ 726 h 742"/>
              <a:gd name="connsiteX61-14301" fmla="*/ 100 w 259"/>
              <a:gd name="connsiteY61-14302" fmla="*/ 721 h 742"/>
              <a:gd name="connsiteX62-14303" fmla="*/ 100 w 259"/>
              <a:gd name="connsiteY62-14304" fmla="*/ 715 h 742"/>
              <a:gd name="connsiteX63-14305" fmla="*/ 100 w 259"/>
              <a:gd name="connsiteY63-14306" fmla="*/ 705 h 742"/>
              <a:gd name="connsiteX64-14307" fmla="*/ 100 w 259"/>
              <a:gd name="connsiteY64-14308" fmla="*/ 695 h 742"/>
              <a:gd name="connsiteX65-14309" fmla="*/ 100 w 259"/>
              <a:gd name="connsiteY65-14310" fmla="*/ 689 h 742"/>
              <a:gd name="connsiteX66-14311" fmla="*/ 100 w 259"/>
              <a:gd name="connsiteY66-14312" fmla="*/ 684 h 742"/>
              <a:gd name="connsiteX67-14313" fmla="*/ 100 w 259"/>
              <a:gd name="connsiteY67-14314" fmla="*/ 679 h 742"/>
              <a:gd name="connsiteX68-14315" fmla="*/ 95 w 259"/>
              <a:gd name="connsiteY68-14316" fmla="*/ 674 h 742"/>
              <a:gd name="connsiteX69-14317" fmla="*/ 90 w 259"/>
              <a:gd name="connsiteY69-14318" fmla="*/ 658 h 742"/>
              <a:gd name="connsiteX70-14319" fmla="*/ 79 w 259"/>
              <a:gd name="connsiteY70-14320" fmla="*/ 642 h 742"/>
              <a:gd name="connsiteX71-14321" fmla="*/ 63 w 259"/>
              <a:gd name="connsiteY71-14322" fmla="*/ 627 h 742"/>
              <a:gd name="connsiteX72-14323" fmla="*/ 47 w 259"/>
              <a:gd name="connsiteY72-14324" fmla="*/ 611 h 742"/>
              <a:gd name="connsiteX73-14325" fmla="*/ 26 w 259"/>
              <a:gd name="connsiteY73-14326" fmla="*/ 595 h 742"/>
              <a:gd name="connsiteX74-14327" fmla="*/ 0 w 259"/>
              <a:gd name="connsiteY74-14328" fmla="*/ 574 h 742"/>
              <a:gd name="connsiteX75-14329" fmla="*/ 21 w 259"/>
              <a:gd name="connsiteY75-14330" fmla="*/ 574 h 742"/>
              <a:gd name="connsiteX76-14331" fmla="*/ 42 w 259"/>
              <a:gd name="connsiteY76-14332" fmla="*/ 580 h 742"/>
              <a:gd name="connsiteX77-14333" fmla="*/ 58 w 259"/>
              <a:gd name="connsiteY77-14334" fmla="*/ 580 h 742"/>
              <a:gd name="connsiteX78-14335" fmla="*/ 74 w 259"/>
              <a:gd name="connsiteY78-14336" fmla="*/ 580 h 742"/>
              <a:gd name="connsiteX79-14337" fmla="*/ 84 w 259"/>
              <a:gd name="connsiteY79-14338" fmla="*/ 574 h 742"/>
              <a:gd name="connsiteX80-14339" fmla="*/ 90 w 259"/>
              <a:gd name="connsiteY80-14340" fmla="*/ 574 h 742"/>
              <a:gd name="connsiteX81-14341" fmla="*/ 95 w 259"/>
              <a:gd name="connsiteY81-14342" fmla="*/ 574 h 742"/>
              <a:gd name="connsiteX82-14343" fmla="*/ 100 w 259"/>
              <a:gd name="connsiteY82-14344" fmla="*/ 569 h 742"/>
              <a:gd name="connsiteX83-14345" fmla="*/ 106 w 259"/>
              <a:gd name="connsiteY83-14346" fmla="*/ 564 h 742"/>
              <a:gd name="connsiteX84-14347" fmla="*/ 106 w 259"/>
              <a:gd name="connsiteY84-14348" fmla="*/ 559 h 742"/>
              <a:gd name="connsiteX85-14349" fmla="*/ 106 w 259"/>
              <a:gd name="connsiteY85-14350" fmla="*/ 548 h 742"/>
              <a:gd name="connsiteX86-14351" fmla="*/ 106 w 259"/>
              <a:gd name="connsiteY86-14352" fmla="*/ 533 h 742"/>
              <a:gd name="connsiteX87-14353" fmla="*/ 111 w 259"/>
              <a:gd name="connsiteY87-14354" fmla="*/ 517 h 742"/>
              <a:gd name="connsiteX88-14355" fmla="*/ 111 w 259"/>
              <a:gd name="connsiteY88-14356" fmla="*/ 496 h 742"/>
              <a:gd name="connsiteX89-14357" fmla="*/ 111 w 259"/>
              <a:gd name="connsiteY89-14358" fmla="*/ 470 h 742"/>
              <a:gd name="connsiteX90-14359" fmla="*/ 116 w 259"/>
              <a:gd name="connsiteY90-14360" fmla="*/ 444 h 742"/>
              <a:gd name="connsiteX91-14361" fmla="*/ 116 w 259"/>
              <a:gd name="connsiteY91-14362" fmla="*/ 418 h 742"/>
              <a:gd name="connsiteX92-14363" fmla="*/ 116 w 259"/>
              <a:gd name="connsiteY92-14364" fmla="*/ 392 h 742"/>
              <a:gd name="connsiteX93-14365" fmla="*/ 116 w 259"/>
              <a:gd name="connsiteY93-14366" fmla="*/ 366 h 742"/>
              <a:gd name="connsiteX94-14367" fmla="*/ 121 w 259"/>
              <a:gd name="connsiteY94-14368" fmla="*/ 339 h 742"/>
              <a:gd name="connsiteX95-14369" fmla="*/ 121 w 259"/>
              <a:gd name="connsiteY95-14370" fmla="*/ 318 h 742"/>
              <a:gd name="connsiteX96-14371" fmla="*/ 121 w 259"/>
              <a:gd name="connsiteY96-14372" fmla="*/ 298 h 742"/>
              <a:gd name="connsiteX97-14373" fmla="*/ 121 w 259"/>
              <a:gd name="connsiteY97-14374" fmla="*/ 277 h 742"/>
              <a:gd name="connsiteX98-14375" fmla="*/ 121 w 259"/>
              <a:gd name="connsiteY98-14376" fmla="*/ 261 h 742"/>
              <a:gd name="connsiteX99-14377" fmla="*/ 121 w 259"/>
              <a:gd name="connsiteY99-14378" fmla="*/ 230 h 742"/>
              <a:gd name="connsiteX100-14379" fmla="*/ 121 w 259"/>
              <a:gd name="connsiteY100-14380" fmla="*/ 198 h 742"/>
              <a:gd name="connsiteX101-14381" fmla="*/ 116 w 259"/>
              <a:gd name="connsiteY101-14382" fmla="*/ 167 h 742"/>
              <a:gd name="connsiteX102-14383" fmla="*/ 116 w 259"/>
              <a:gd name="connsiteY102-14384" fmla="*/ 141 h 742"/>
              <a:gd name="connsiteX103-14385" fmla="*/ 111 w 259"/>
              <a:gd name="connsiteY103-14386" fmla="*/ 130 h 742"/>
              <a:gd name="connsiteX104-14387" fmla="*/ 111 w 259"/>
              <a:gd name="connsiteY104-14388" fmla="*/ 120 h 742"/>
              <a:gd name="connsiteX105-14389" fmla="*/ 106 w 259"/>
              <a:gd name="connsiteY105-14390" fmla="*/ 110 h 742"/>
              <a:gd name="connsiteX106-14391" fmla="*/ 106 w 259"/>
              <a:gd name="connsiteY106-14392" fmla="*/ 99 h 742"/>
              <a:gd name="connsiteX107-14393" fmla="*/ 100 w 259"/>
              <a:gd name="connsiteY107-14394" fmla="*/ 94 h 742"/>
              <a:gd name="connsiteX108-14395" fmla="*/ 100 w 259"/>
              <a:gd name="connsiteY108-14396" fmla="*/ 89 h 742"/>
              <a:gd name="connsiteX109-14397" fmla="*/ 95 w 259"/>
              <a:gd name="connsiteY109-14398" fmla="*/ 78 h 742"/>
              <a:gd name="connsiteX110-14399" fmla="*/ 90 w 259"/>
              <a:gd name="connsiteY110-14400" fmla="*/ 73 h 742"/>
              <a:gd name="connsiteX111-14401" fmla="*/ 84 w 259"/>
              <a:gd name="connsiteY111-14402" fmla="*/ 68 h 742"/>
              <a:gd name="connsiteX112-14403" fmla="*/ 79 w 259"/>
              <a:gd name="connsiteY112-14404" fmla="*/ 68 h 742"/>
              <a:gd name="connsiteX0-14405" fmla="*/ 174 w 259"/>
              <a:gd name="connsiteY0-14406" fmla="*/ 0 h 737"/>
              <a:gd name="connsiteX1-14407" fmla="*/ 190 w 259"/>
              <a:gd name="connsiteY1-14408" fmla="*/ 5 h 737"/>
              <a:gd name="connsiteX2-14409" fmla="*/ 201 w 259"/>
              <a:gd name="connsiteY2-14410" fmla="*/ 16 h 737"/>
              <a:gd name="connsiteX3-14411" fmla="*/ 216 w 259"/>
              <a:gd name="connsiteY3-14412" fmla="*/ 21 h 737"/>
              <a:gd name="connsiteX4-14413" fmla="*/ 227 w 259"/>
              <a:gd name="connsiteY4-14414" fmla="*/ 26 h 737"/>
              <a:gd name="connsiteX5-14415" fmla="*/ 238 w 259"/>
              <a:gd name="connsiteY5-14416" fmla="*/ 31 h 737"/>
              <a:gd name="connsiteX6-14417" fmla="*/ 243 w 259"/>
              <a:gd name="connsiteY6-14418" fmla="*/ 37 h 737"/>
              <a:gd name="connsiteX7-14419" fmla="*/ 248 w 259"/>
              <a:gd name="connsiteY7-14420" fmla="*/ 42 h 737"/>
              <a:gd name="connsiteX8-14421" fmla="*/ 253 w 259"/>
              <a:gd name="connsiteY8-14422" fmla="*/ 47 h 737"/>
              <a:gd name="connsiteX9-14423" fmla="*/ 259 w 259"/>
              <a:gd name="connsiteY9-14424" fmla="*/ 47 h 737"/>
              <a:gd name="connsiteX10-14425" fmla="*/ 259 w 259"/>
              <a:gd name="connsiteY10-14426" fmla="*/ 52 h 737"/>
              <a:gd name="connsiteX11-14427" fmla="*/ 253 w 259"/>
              <a:gd name="connsiteY11-14428" fmla="*/ 52 h 737"/>
              <a:gd name="connsiteX12-14429" fmla="*/ 253 w 259"/>
              <a:gd name="connsiteY12-14430" fmla="*/ 58 h 737"/>
              <a:gd name="connsiteX13-14431" fmla="*/ 248 w 259"/>
              <a:gd name="connsiteY13-14432" fmla="*/ 63 h 737"/>
              <a:gd name="connsiteX14-14433" fmla="*/ 243 w 259"/>
              <a:gd name="connsiteY14-14434" fmla="*/ 63 h 737"/>
              <a:gd name="connsiteX15-14435" fmla="*/ 238 w 259"/>
              <a:gd name="connsiteY15-14436" fmla="*/ 68 h 737"/>
              <a:gd name="connsiteX16-14437" fmla="*/ 232 w 259"/>
              <a:gd name="connsiteY16-14438" fmla="*/ 73 h 737"/>
              <a:gd name="connsiteX17-14439" fmla="*/ 227 w 259"/>
              <a:gd name="connsiteY17-14440" fmla="*/ 73 h 737"/>
              <a:gd name="connsiteX18-14441" fmla="*/ 222 w 259"/>
              <a:gd name="connsiteY18-14442" fmla="*/ 78 h 737"/>
              <a:gd name="connsiteX19-14443" fmla="*/ 216 w 259"/>
              <a:gd name="connsiteY19-14444" fmla="*/ 84 h 737"/>
              <a:gd name="connsiteX20-14445" fmla="*/ 211 w 259"/>
              <a:gd name="connsiteY20-14446" fmla="*/ 94 h 737"/>
              <a:gd name="connsiteX21-14447" fmla="*/ 211 w 259"/>
              <a:gd name="connsiteY21-14448" fmla="*/ 105 h 737"/>
              <a:gd name="connsiteX22-14449" fmla="*/ 211 w 259"/>
              <a:gd name="connsiteY22-14450" fmla="*/ 110 h 737"/>
              <a:gd name="connsiteX23-14451" fmla="*/ 211 w 259"/>
              <a:gd name="connsiteY23-14452" fmla="*/ 125 h 737"/>
              <a:gd name="connsiteX24-14453" fmla="*/ 211 w 259"/>
              <a:gd name="connsiteY24-14454" fmla="*/ 136 h 737"/>
              <a:gd name="connsiteX25-14455" fmla="*/ 211 w 259"/>
              <a:gd name="connsiteY25-14456" fmla="*/ 152 h 737"/>
              <a:gd name="connsiteX26-14457" fmla="*/ 211 w 259"/>
              <a:gd name="connsiteY26-14458" fmla="*/ 167 h 737"/>
              <a:gd name="connsiteX27-14459" fmla="*/ 211 w 259"/>
              <a:gd name="connsiteY27-14460" fmla="*/ 183 h 737"/>
              <a:gd name="connsiteX28-14461" fmla="*/ 211 w 259"/>
              <a:gd name="connsiteY28-14462" fmla="*/ 204 h 737"/>
              <a:gd name="connsiteX29-14463" fmla="*/ 211 w 259"/>
              <a:gd name="connsiteY29-14464" fmla="*/ 219 h 737"/>
              <a:gd name="connsiteX30-14465" fmla="*/ 211 w 259"/>
              <a:gd name="connsiteY30-14466" fmla="*/ 240 h 737"/>
              <a:gd name="connsiteX31-14467" fmla="*/ 211 w 259"/>
              <a:gd name="connsiteY31-14468" fmla="*/ 282 h 737"/>
              <a:gd name="connsiteX32-14469" fmla="*/ 211 w 259"/>
              <a:gd name="connsiteY32-14470" fmla="*/ 303 h 737"/>
              <a:gd name="connsiteX33-14471" fmla="*/ 211 w 259"/>
              <a:gd name="connsiteY33-14472" fmla="*/ 329 h 737"/>
              <a:gd name="connsiteX34-14473" fmla="*/ 211 w 259"/>
              <a:gd name="connsiteY34-14474" fmla="*/ 355 h 737"/>
              <a:gd name="connsiteX35-14475" fmla="*/ 211 w 259"/>
              <a:gd name="connsiteY35-14476" fmla="*/ 381 h 737"/>
              <a:gd name="connsiteX36-14477" fmla="*/ 211 w 259"/>
              <a:gd name="connsiteY36-14478" fmla="*/ 408 h 737"/>
              <a:gd name="connsiteX37-14479" fmla="*/ 211 w 259"/>
              <a:gd name="connsiteY37-14480" fmla="*/ 439 h 737"/>
              <a:gd name="connsiteX38-14481" fmla="*/ 211 w 259"/>
              <a:gd name="connsiteY38-14482" fmla="*/ 470 h 737"/>
              <a:gd name="connsiteX39-14483" fmla="*/ 211 w 259"/>
              <a:gd name="connsiteY39-14484" fmla="*/ 502 h 737"/>
              <a:gd name="connsiteX40-14485" fmla="*/ 211 w 259"/>
              <a:gd name="connsiteY40-14486" fmla="*/ 533 h 737"/>
              <a:gd name="connsiteX41-14487" fmla="*/ 211 w 259"/>
              <a:gd name="connsiteY41-14488" fmla="*/ 559 h 737"/>
              <a:gd name="connsiteX42-14489" fmla="*/ 206 w 259"/>
              <a:gd name="connsiteY42-14490" fmla="*/ 585 h 737"/>
              <a:gd name="connsiteX43-14491" fmla="*/ 206 w 259"/>
              <a:gd name="connsiteY43-14492" fmla="*/ 611 h 737"/>
              <a:gd name="connsiteX44-14493" fmla="*/ 201 w 259"/>
              <a:gd name="connsiteY44-14494" fmla="*/ 632 h 737"/>
              <a:gd name="connsiteX45-14495" fmla="*/ 195 w 259"/>
              <a:gd name="connsiteY45-14496" fmla="*/ 648 h 737"/>
              <a:gd name="connsiteX46-14497" fmla="*/ 190 w 259"/>
              <a:gd name="connsiteY46-14498" fmla="*/ 669 h 737"/>
              <a:gd name="connsiteX47-14499" fmla="*/ 185 w 259"/>
              <a:gd name="connsiteY47-14500" fmla="*/ 679 h 737"/>
              <a:gd name="connsiteX48-14501" fmla="*/ 174 w 259"/>
              <a:gd name="connsiteY48-14502" fmla="*/ 695 h 737"/>
              <a:gd name="connsiteX49-14503" fmla="*/ 164 w 259"/>
              <a:gd name="connsiteY49-14504" fmla="*/ 705 h 737"/>
              <a:gd name="connsiteX50-14505" fmla="*/ 158 w 259"/>
              <a:gd name="connsiteY50-14506" fmla="*/ 716 h 737"/>
              <a:gd name="connsiteX51-14507" fmla="*/ 148 w 259"/>
              <a:gd name="connsiteY51-14508" fmla="*/ 721 h 737"/>
              <a:gd name="connsiteX52-14509" fmla="*/ 143 w 259"/>
              <a:gd name="connsiteY52-14510" fmla="*/ 726 h 737"/>
              <a:gd name="connsiteX53-14511" fmla="*/ 132 w 259"/>
              <a:gd name="connsiteY53-14512" fmla="*/ 731 h 737"/>
              <a:gd name="connsiteX54-14513" fmla="*/ 127 w 259"/>
              <a:gd name="connsiteY54-14514" fmla="*/ 731 h 737"/>
              <a:gd name="connsiteX55-14515" fmla="*/ 121 w 259"/>
              <a:gd name="connsiteY55-14516" fmla="*/ 737 h 737"/>
              <a:gd name="connsiteX56-14517" fmla="*/ 111 w 259"/>
              <a:gd name="connsiteY56-14518" fmla="*/ 731 h 737"/>
              <a:gd name="connsiteX57-14519" fmla="*/ 106 w 259"/>
              <a:gd name="connsiteY57-14520" fmla="*/ 731 h 737"/>
              <a:gd name="connsiteX58-14521" fmla="*/ 106 w 259"/>
              <a:gd name="connsiteY58-14522" fmla="*/ 726 h 737"/>
              <a:gd name="connsiteX59-14523" fmla="*/ 100 w 259"/>
              <a:gd name="connsiteY59-14524" fmla="*/ 721 h 737"/>
              <a:gd name="connsiteX60-14525" fmla="*/ 100 w 259"/>
              <a:gd name="connsiteY60-14526" fmla="*/ 716 h 737"/>
              <a:gd name="connsiteX61-14527" fmla="*/ 100 w 259"/>
              <a:gd name="connsiteY61-14528" fmla="*/ 710 h 737"/>
              <a:gd name="connsiteX62-14529" fmla="*/ 100 w 259"/>
              <a:gd name="connsiteY62-14530" fmla="*/ 700 h 737"/>
              <a:gd name="connsiteX63-14531" fmla="*/ 100 w 259"/>
              <a:gd name="connsiteY63-14532" fmla="*/ 690 h 737"/>
              <a:gd name="connsiteX64-14533" fmla="*/ 100 w 259"/>
              <a:gd name="connsiteY64-14534" fmla="*/ 684 h 737"/>
              <a:gd name="connsiteX65-14535" fmla="*/ 100 w 259"/>
              <a:gd name="connsiteY65-14536" fmla="*/ 679 h 737"/>
              <a:gd name="connsiteX66-14537" fmla="*/ 100 w 259"/>
              <a:gd name="connsiteY66-14538" fmla="*/ 674 h 737"/>
              <a:gd name="connsiteX67-14539" fmla="*/ 95 w 259"/>
              <a:gd name="connsiteY67-14540" fmla="*/ 669 h 737"/>
              <a:gd name="connsiteX68-14541" fmla="*/ 90 w 259"/>
              <a:gd name="connsiteY68-14542" fmla="*/ 653 h 737"/>
              <a:gd name="connsiteX69-14543" fmla="*/ 79 w 259"/>
              <a:gd name="connsiteY69-14544" fmla="*/ 637 h 737"/>
              <a:gd name="connsiteX70-14545" fmla="*/ 63 w 259"/>
              <a:gd name="connsiteY70-14546" fmla="*/ 622 h 737"/>
              <a:gd name="connsiteX71-14547" fmla="*/ 47 w 259"/>
              <a:gd name="connsiteY71-14548" fmla="*/ 606 h 737"/>
              <a:gd name="connsiteX72-14549" fmla="*/ 26 w 259"/>
              <a:gd name="connsiteY72-14550" fmla="*/ 590 h 737"/>
              <a:gd name="connsiteX73-14551" fmla="*/ 0 w 259"/>
              <a:gd name="connsiteY73-14552" fmla="*/ 569 h 737"/>
              <a:gd name="connsiteX74-14553" fmla="*/ 21 w 259"/>
              <a:gd name="connsiteY74-14554" fmla="*/ 569 h 737"/>
              <a:gd name="connsiteX75-14555" fmla="*/ 42 w 259"/>
              <a:gd name="connsiteY75-14556" fmla="*/ 575 h 737"/>
              <a:gd name="connsiteX76-14557" fmla="*/ 58 w 259"/>
              <a:gd name="connsiteY76-14558" fmla="*/ 575 h 737"/>
              <a:gd name="connsiteX77-14559" fmla="*/ 74 w 259"/>
              <a:gd name="connsiteY77-14560" fmla="*/ 575 h 737"/>
              <a:gd name="connsiteX78-14561" fmla="*/ 84 w 259"/>
              <a:gd name="connsiteY78-14562" fmla="*/ 569 h 737"/>
              <a:gd name="connsiteX79-14563" fmla="*/ 90 w 259"/>
              <a:gd name="connsiteY79-14564" fmla="*/ 569 h 737"/>
              <a:gd name="connsiteX80-14565" fmla="*/ 95 w 259"/>
              <a:gd name="connsiteY80-14566" fmla="*/ 569 h 737"/>
              <a:gd name="connsiteX81-14567" fmla="*/ 100 w 259"/>
              <a:gd name="connsiteY81-14568" fmla="*/ 564 h 737"/>
              <a:gd name="connsiteX82-14569" fmla="*/ 106 w 259"/>
              <a:gd name="connsiteY82-14570" fmla="*/ 559 h 737"/>
              <a:gd name="connsiteX83-14571" fmla="*/ 106 w 259"/>
              <a:gd name="connsiteY83-14572" fmla="*/ 554 h 737"/>
              <a:gd name="connsiteX84-14573" fmla="*/ 106 w 259"/>
              <a:gd name="connsiteY84-14574" fmla="*/ 543 h 737"/>
              <a:gd name="connsiteX85-14575" fmla="*/ 106 w 259"/>
              <a:gd name="connsiteY85-14576" fmla="*/ 528 h 737"/>
              <a:gd name="connsiteX86-14577" fmla="*/ 111 w 259"/>
              <a:gd name="connsiteY86-14578" fmla="*/ 512 h 737"/>
              <a:gd name="connsiteX87-14579" fmla="*/ 111 w 259"/>
              <a:gd name="connsiteY87-14580" fmla="*/ 491 h 737"/>
              <a:gd name="connsiteX88-14581" fmla="*/ 111 w 259"/>
              <a:gd name="connsiteY88-14582" fmla="*/ 465 h 737"/>
              <a:gd name="connsiteX89-14583" fmla="*/ 116 w 259"/>
              <a:gd name="connsiteY89-14584" fmla="*/ 439 h 737"/>
              <a:gd name="connsiteX90-14585" fmla="*/ 116 w 259"/>
              <a:gd name="connsiteY90-14586" fmla="*/ 413 h 737"/>
              <a:gd name="connsiteX91-14587" fmla="*/ 116 w 259"/>
              <a:gd name="connsiteY91-14588" fmla="*/ 387 h 737"/>
              <a:gd name="connsiteX92-14589" fmla="*/ 116 w 259"/>
              <a:gd name="connsiteY92-14590" fmla="*/ 361 h 737"/>
              <a:gd name="connsiteX93-14591" fmla="*/ 121 w 259"/>
              <a:gd name="connsiteY93-14592" fmla="*/ 334 h 737"/>
              <a:gd name="connsiteX94-14593" fmla="*/ 121 w 259"/>
              <a:gd name="connsiteY94-14594" fmla="*/ 313 h 737"/>
              <a:gd name="connsiteX95-14595" fmla="*/ 121 w 259"/>
              <a:gd name="connsiteY95-14596" fmla="*/ 293 h 737"/>
              <a:gd name="connsiteX96-14597" fmla="*/ 121 w 259"/>
              <a:gd name="connsiteY96-14598" fmla="*/ 272 h 737"/>
              <a:gd name="connsiteX97-14599" fmla="*/ 121 w 259"/>
              <a:gd name="connsiteY97-14600" fmla="*/ 256 h 737"/>
              <a:gd name="connsiteX98-14601" fmla="*/ 121 w 259"/>
              <a:gd name="connsiteY98-14602" fmla="*/ 225 h 737"/>
              <a:gd name="connsiteX99-14603" fmla="*/ 121 w 259"/>
              <a:gd name="connsiteY99-14604" fmla="*/ 193 h 737"/>
              <a:gd name="connsiteX100-14605" fmla="*/ 116 w 259"/>
              <a:gd name="connsiteY100-14606" fmla="*/ 162 h 737"/>
              <a:gd name="connsiteX101-14607" fmla="*/ 116 w 259"/>
              <a:gd name="connsiteY101-14608" fmla="*/ 136 h 737"/>
              <a:gd name="connsiteX102-14609" fmla="*/ 111 w 259"/>
              <a:gd name="connsiteY102-14610" fmla="*/ 125 h 737"/>
              <a:gd name="connsiteX103-14611" fmla="*/ 111 w 259"/>
              <a:gd name="connsiteY103-14612" fmla="*/ 115 h 737"/>
              <a:gd name="connsiteX104-14613" fmla="*/ 106 w 259"/>
              <a:gd name="connsiteY104-14614" fmla="*/ 105 h 737"/>
              <a:gd name="connsiteX105-14615" fmla="*/ 106 w 259"/>
              <a:gd name="connsiteY105-14616" fmla="*/ 94 h 737"/>
              <a:gd name="connsiteX106-14617" fmla="*/ 100 w 259"/>
              <a:gd name="connsiteY106-14618" fmla="*/ 89 h 737"/>
              <a:gd name="connsiteX107-14619" fmla="*/ 100 w 259"/>
              <a:gd name="connsiteY107-14620" fmla="*/ 84 h 737"/>
              <a:gd name="connsiteX108-14621" fmla="*/ 95 w 259"/>
              <a:gd name="connsiteY108-14622" fmla="*/ 73 h 737"/>
              <a:gd name="connsiteX109-14623" fmla="*/ 90 w 259"/>
              <a:gd name="connsiteY109-14624" fmla="*/ 68 h 737"/>
              <a:gd name="connsiteX110-14625" fmla="*/ 84 w 259"/>
              <a:gd name="connsiteY110-14626" fmla="*/ 63 h 737"/>
              <a:gd name="connsiteX111-14627" fmla="*/ 79 w 259"/>
              <a:gd name="connsiteY111-14628" fmla="*/ 63 h 737"/>
              <a:gd name="connsiteX0-14629" fmla="*/ 174 w 259"/>
              <a:gd name="connsiteY0-14630" fmla="*/ 0 h 737"/>
              <a:gd name="connsiteX1-14631" fmla="*/ 201 w 259"/>
              <a:gd name="connsiteY1-14632" fmla="*/ 16 h 737"/>
              <a:gd name="connsiteX2-14633" fmla="*/ 216 w 259"/>
              <a:gd name="connsiteY2-14634" fmla="*/ 21 h 737"/>
              <a:gd name="connsiteX3-14635" fmla="*/ 227 w 259"/>
              <a:gd name="connsiteY3-14636" fmla="*/ 26 h 737"/>
              <a:gd name="connsiteX4-14637" fmla="*/ 238 w 259"/>
              <a:gd name="connsiteY4-14638" fmla="*/ 31 h 737"/>
              <a:gd name="connsiteX5-14639" fmla="*/ 243 w 259"/>
              <a:gd name="connsiteY5-14640" fmla="*/ 37 h 737"/>
              <a:gd name="connsiteX6-14641" fmla="*/ 248 w 259"/>
              <a:gd name="connsiteY6-14642" fmla="*/ 42 h 737"/>
              <a:gd name="connsiteX7-14643" fmla="*/ 253 w 259"/>
              <a:gd name="connsiteY7-14644" fmla="*/ 47 h 737"/>
              <a:gd name="connsiteX8-14645" fmla="*/ 259 w 259"/>
              <a:gd name="connsiteY8-14646" fmla="*/ 47 h 737"/>
              <a:gd name="connsiteX9-14647" fmla="*/ 259 w 259"/>
              <a:gd name="connsiteY9-14648" fmla="*/ 52 h 737"/>
              <a:gd name="connsiteX10-14649" fmla="*/ 253 w 259"/>
              <a:gd name="connsiteY10-14650" fmla="*/ 52 h 737"/>
              <a:gd name="connsiteX11-14651" fmla="*/ 253 w 259"/>
              <a:gd name="connsiteY11-14652" fmla="*/ 58 h 737"/>
              <a:gd name="connsiteX12-14653" fmla="*/ 248 w 259"/>
              <a:gd name="connsiteY12-14654" fmla="*/ 63 h 737"/>
              <a:gd name="connsiteX13-14655" fmla="*/ 243 w 259"/>
              <a:gd name="connsiteY13-14656" fmla="*/ 63 h 737"/>
              <a:gd name="connsiteX14-14657" fmla="*/ 238 w 259"/>
              <a:gd name="connsiteY14-14658" fmla="*/ 68 h 737"/>
              <a:gd name="connsiteX15-14659" fmla="*/ 232 w 259"/>
              <a:gd name="connsiteY15-14660" fmla="*/ 73 h 737"/>
              <a:gd name="connsiteX16-14661" fmla="*/ 227 w 259"/>
              <a:gd name="connsiteY16-14662" fmla="*/ 73 h 737"/>
              <a:gd name="connsiteX17-14663" fmla="*/ 222 w 259"/>
              <a:gd name="connsiteY17-14664" fmla="*/ 78 h 737"/>
              <a:gd name="connsiteX18-14665" fmla="*/ 216 w 259"/>
              <a:gd name="connsiteY18-14666" fmla="*/ 84 h 737"/>
              <a:gd name="connsiteX19-14667" fmla="*/ 211 w 259"/>
              <a:gd name="connsiteY19-14668" fmla="*/ 94 h 737"/>
              <a:gd name="connsiteX20-14669" fmla="*/ 211 w 259"/>
              <a:gd name="connsiteY20-14670" fmla="*/ 105 h 737"/>
              <a:gd name="connsiteX21-14671" fmla="*/ 211 w 259"/>
              <a:gd name="connsiteY21-14672" fmla="*/ 110 h 737"/>
              <a:gd name="connsiteX22-14673" fmla="*/ 211 w 259"/>
              <a:gd name="connsiteY22-14674" fmla="*/ 125 h 737"/>
              <a:gd name="connsiteX23-14675" fmla="*/ 211 w 259"/>
              <a:gd name="connsiteY23-14676" fmla="*/ 136 h 737"/>
              <a:gd name="connsiteX24-14677" fmla="*/ 211 w 259"/>
              <a:gd name="connsiteY24-14678" fmla="*/ 152 h 737"/>
              <a:gd name="connsiteX25-14679" fmla="*/ 211 w 259"/>
              <a:gd name="connsiteY25-14680" fmla="*/ 167 h 737"/>
              <a:gd name="connsiteX26-14681" fmla="*/ 211 w 259"/>
              <a:gd name="connsiteY26-14682" fmla="*/ 183 h 737"/>
              <a:gd name="connsiteX27-14683" fmla="*/ 211 w 259"/>
              <a:gd name="connsiteY27-14684" fmla="*/ 204 h 737"/>
              <a:gd name="connsiteX28-14685" fmla="*/ 211 w 259"/>
              <a:gd name="connsiteY28-14686" fmla="*/ 219 h 737"/>
              <a:gd name="connsiteX29-14687" fmla="*/ 211 w 259"/>
              <a:gd name="connsiteY29-14688" fmla="*/ 240 h 737"/>
              <a:gd name="connsiteX30-14689" fmla="*/ 211 w 259"/>
              <a:gd name="connsiteY30-14690" fmla="*/ 282 h 737"/>
              <a:gd name="connsiteX31-14691" fmla="*/ 211 w 259"/>
              <a:gd name="connsiteY31-14692" fmla="*/ 303 h 737"/>
              <a:gd name="connsiteX32-14693" fmla="*/ 211 w 259"/>
              <a:gd name="connsiteY32-14694" fmla="*/ 329 h 737"/>
              <a:gd name="connsiteX33-14695" fmla="*/ 211 w 259"/>
              <a:gd name="connsiteY33-14696" fmla="*/ 355 h 737"/>
              <a:gd name="connsiteX34-14697" fmla="*/ 211 w 259"/>
              <a:gd name="connsiteY34-14698" fmla="*/ 381 h 737"/>
              <a:gd name="connsiteX35-14699" fmla="*/ 211 w 259"/>
              <a:gd name="connsiteY35-14700" fmla="*/ 408 h 737"/>
              <a:gd name="connsiteX36-14701" fmla="*/ 211 w 259"/>
              <a:gd name="connsiteY36-14702" fmla="*/ 439 h 737"/>
              <a:gd name="connsiteX37-14703" fmla="*/ 211 w 259"/>
              <a:gd name="connsiteY37-14704" fmla="*/ 470 h 737"/>
              <a:gd name="connsiteX38-14705" fmla="*/ 211 w 259"/>
              <a:gd name="connsiteY38-14706" fmla="*/ 502 h 737"/>
              <a:gd name="connsiteX39-14707" fmla="*/ 211 w 259"/>
              <a:gd name="connsiteY39-14708" fmla="*/ 533 h 737"/>
              <a:gd name="connsiteX40-14709" fmla="*/ 211 w 259"/>
              <a:gd name="connsiteY40-14710" fmla="*/ 559 h 737"/>
              <a:gd name="connsiteX41-14711" fmla="*/ 206 w 259"/>
              <a:gd name="connsiteY41-14712" fmla="*/ 585 h 737"/>
              <a:gd name="connsiteX42-14713" fmla="*/ 206 w 259"/>
              <a:gd name="connsiteY42-14714" fmla="*/ 611 h 737"/>
              <a:gd name="connsiteX43-14715" fmla="*/ 201 w 259"/>
              <a:gd name="connsiteY43-14716" fmla="*/ 632 h 737"/>
              <a:gd name="connsiteX44-14717" fmla="*/ 195 w 259"/>
              <a:gd name="connsiteY44-14718" fmla="*/ 648 h 737"/>
              <a:gd name="connsiteX45-14719" fmla="*/ 190 w 259"/>
              <a:gd name="connsiteY45-14720" fmla="*/ 669 h 737"/>
              <a:gd name="connsiteX46-14721" fmla="*/ 185 w 259"/>
              <a:gd name="connsiteY46-14722" fmla="*/ 679 h 737"/>
              <a:gd name="connsiteX47-14723" fmla="*/ 174 w 259"/>
              <a:gd name="connsiteY47-14724" fmla="*/ 695 h 737"/>
              <a:gd name="connsiteX48-14725" fmla="*/ 164 w 259"/>
              <a:gd name="connsiteY48-14726" fmla="*/ 705 h 737"/>
              <a:gd name="connsiteX49-14727" fmla="*/ 158 w 259"/>
              <a:gd name="connsiteY49-14728" fmla="*/ 716 h 737"/>
              <a:gd name="connsiteX50-14729" fmla="*/ 148 w 259"/>
              <a:gd name="connsiteY50-14730" fmla="*/ 721 h 737"/>
              <a:gd name="connsiteX51-14731" fmla="*/ 143 w 259"/>
              <a:gd name="connsiteY51-14732" fmla="*/ 726 h 737"/>
              <a:gd name="connsiteX52-14733" fmla="*/ 132 w 259"/>
              <a:gd name="connsiteY52-14734" fmla="*/ 731 h 737"/>
              <a:gd name="connsiteX53-14735" fmla="*/ 127 w 259"/>
              <a:gd name="connsiteY53-14736" fmla="*/ 731 h 737"/>
              <a:gd name="connsiteX54-14737" fmla="*/ 121 w 259"/>
              <a:gd name="connsiteY54-14738" fmla="*/ 737 h 737"/>
              <a:gd name="connsiteX55-14739" fmla="*/ 111 w 259"/>
              <a:gd name="connsiteY55-14740" fmla="*/ 731 h 737"/>
              <a:gd name="connsiteX56-14741" fmla="*/ 106 w 259"/>
              <a:gd name="connsiteY56-14742" fmla="*/ 731 h 737"/>
              <a:gd name="connsiteX57-14743" fmla="*/ 106 w 259"/>
              <a:gd name="connsiteY57-14744" fmla="*/ 726 h 737"/>
              <a:gd name="connsiteX58-14745" fmla="*/ 100 w 259"/>
              <a:gd name="connsiteY58-14746" fmla="*/ 721 h 737"/>
              <a:gd name="connsiteX59-14747" fmla="*/ 100 w 259"/>
              <a:gd name="connsiteY59-14748" fmla="*/ 716 h 737"/>
              <a:gd name="connsiteX60-14749" fmla="*/ 100 w 259"/>
              <a:gd name="connsiteY60-14750" fmla="*/ 710 h 737"/>
              <a:gd name="connsiteX61-14751" fmla="*/ 100 w 259"/>
              <a:gd name="connsiteY61-14752" fmla="*/ 700 h 737"/>
              <a:gd name="connsiteX62-14753" fmla="*/ 100 w 259"/>
              <a:gd name="connsiteY62-14754" fmla="*/ 690 h 737"/>
              <a:gd name="connsiteX63-14755" fmla="*/ 100 w 259"/>
              <a:gd name="connsiteY63-14756" fmla="*/ 684 h 737"/>
              <a:gd name="connsiteX64-14757" fmla="*/ 100 w 259"/>
              <a:gd name="connsiteY64-14758" fmla="*/ 679 h 737"/>
              <a:gd name="connsiteX65-14759" fmla="*/ 100 w 259"/>
              <a:gd name="connsiteY65-14760" fmla="*/ 674 h 737"/>
              <a:gd name="connsiteX66-14761" fmla="*/ 95 w 259"/>
              <a:gd name="connsiteY66-14762" fmla="*/ 669 h 737"/>
              <a:gd name="connsiteX67-14763" fmla="*/ 90 w 259"/>
              <a:gd name="connsiteY67-14764" fmla="*/ 653 h 737"/>
              <a:gd name="connsiteX68-14765" fmla="*/ 79 w 259"/>
              <a:gd name="connsiteY68-14766" fmla="*/ 637 h 737"/>
              <a:gd name="connsiteX69-14767" fmla="*/ 63 w 259"/>
              <a:gd name="connsiteY69-14768" fmla="*/ 622 h 737"/>
              <a:gd name="connsiteX70-14769" fmla="*/ 47 w 259"/>
              <a:gd name="connsiteY70-14770" fmla="*/ 606 h 737"/>
              <a:gd name="connsiteX71-14771" fmla="*/ 26 w 259"/>
              <a:gd name="connsiteY71-14772" fmla="*/ 590 h 737"/>
              <a:gd name="connsiteX72-14773" fmla="*/ 0 w 259"/>
              <a:gd name="connsiteY72-14774" fmla="*/ 569 h 737"/>
              <a:gd name="connsiteX73-14775" fmla="*/ 21 w 259"/>
              <a:gd name="connsiteY73-14776" fmla="*/ 569 h 737"/>
              <a:gd name="connsiteX74-14777" fmla="*/ 42 w 259"/>
              <a:gd name="connsiteY74-14778" fmla="*/ 575 h 737"/>
              <a:gd name="connsiteX75-14779" fmla="*/ 58 w 259"/>
              <a:gd name="connsiteY75-14780" fmla="*/ 575 h 737"/>
              <a:gd name="connsiteX76-14781" fmla="*/ 74 w 259"/>
              <a:gd name="connsiteY76-14782" fmla="*/ 575 h 737"/>
              <a:gd name="connsiteX77-14783" fmla="*/ 84 w 259"/>
              <a:gd name="connsiteY77-14784" fmla="*/ 569 h 737"/>
              <a:gd name="connsiteX78-14785" fmla="*/ 90 w 259"/>
              <a:gd name="connsiteY78-14786" fmla="*/ 569 h 737"/>
              <a:gd name="connsiteX79-14787" fmla="*/ 95 w 259"/>
              <a:gd name="connsiteY79-14788" fmla="*/ 569 h 737"/>
              <a:gd name="connsiteX80-14789" fmla="*/ 100 w 259"/>
              <a:gd name="connsiteY80-14790" fmla="*/ 564 h 737"/>
              <a:gd name="connsiteX81-14791" fmla="*/ 106 w 259"/>
              <a:gd name="connsiteY81-14792" fmla="*/ 559 h 737"/>
              <a:gd name="connsiteX82-14793" fmla="*/ 106 w 259"/>
              <a:gd name="connsiteY82-14794" fmla="*/ 554 h 737"/>
              <a:gd name="connsiteX83-14795" fmla="*/ 106 w 259"/>
              <a:gd name="connsiteY83-14796" fmla="*/ 543 h 737"/>
              <a:gd name="connsiteX84-14797" fmla="*/ 106 w 259"/>
              <a:gd name="connsiteY84-14798" fmla="*/ 528 h 737"/>
              <a:gd name="connsiteX85-14799" fmla="*/ 111 w 259"/>
              <a:gd name="connsiteY85-14800" fmla="*/ 512 h 737"/>
              <a:gd name="connsiteX86-14801" fmla="*/ 111 w 259"/>
              <a:gd name="connsiteY86-14802" fmla="*/ 491 h 737"/>
              <a:gd name="connsiteX87-14803" fmla="*/ 111 w 259"/>
              <a:gd name="connsiteY87-14804" fmla="*/ 465 h 737"/>
              <a:gd name="connsiteX88-14805" fmla="*/ 116 w 259"/>
              <a:gd name="connsiteY88-14806" fmla="*/ 439 h 737"/>
              <a:gd name="connsiteX89-14807" fmla="*/ 116 w 259"/>
              <a:gd name="connsiteY89-14808" fmla="*/ 413 h 737"/>
              <a:gd name="connsiteX90-14809" fmla="*/ 116 w 259"/>
              <a:gd name="connsiteY90-14810" fmla="*/ 387 h 737"/>
              <a:gd name="connsiteX91-14811" fmla="*/ 116 w 259"/>
              <a:gd name="connsiteY91-14812" fmla="*/ 361 h 737"/>
              <a:gd name="connsiteX92-14813" fmla="*/ 121 w 259"/>
              <a:gd name="connsiteY92-14814" fmla="*/ 334 h 737"/>
              <a:gd name="connsiteX93-14815" fmla="*/ 121 w 259"/>
              <a:gd name="connsiteY93-14816" fmla="*/ 313 h 737"/>
              <a:gd name="connsiteX94-14817" fmla="*/ 121 w 259"/>
              <a:gd name="connsiteY94-14818" fmla="*/ 293 h 737"/>
              <a:gd name="connsiteX95-14819" fmla="*/ 121 w 259"/>
              <a:gd name="connsiteY95-14820" fmla="*/ 272 h 737"/>
              <a:gd name="connsiteX96-14821" fmla="*/ 121 w 259"/>
              <a:gd name="connsiteY96-14822" fmla="*/ 256 h 737"/>
              <a:gd name="connsiteX97-14823" fmla="*/ 121 w 259"/>
              <a:gd name="connsiteY97-14824" fmla="*/ 225 h 737"/>
              <a:gd name="connsiteX98-14825" fmla="*/ 121 w 259"/>
              <a:gd name="connsiteY98-14826" fmla="*/ 193 h 737"/>
              <a:gd name="connsiteX99-14827" fmla="*/ 116 w 259"/>
              <a:gd name="connsiteY99-14828" fmla="*/ 162 h 737"/>
              <a:gd name="connsiteX100-14829" fmla="*/ 116 w 259"/>
              <a:gd name="connsiteY100-14830" fmla="*/ 136 h 737"/>
              <a:gd name="connsiteX101-14831" fmla="*/ 111 w 259"/>
              <a:gd name="connsiteY101-14832" fmla="*/ 125 h 737"/>
              <a:gd name="connsiteX102-14833" fmla="*/ 111 w 259"/>
              <a:gd name="connsiteY102-14834" fmla="*/ 115 h 737"/>
              <a:gd name="connsiteX103-14835" fmla="*/ 106 w 259"/>
              <a:gd name="connsiteY103-14836" fmla="*/ 105 h 737"/>
              <a:gd name="connsiteX104-14837" fmla="*/ 106 w 259"/>
              <a:gd name="connsiteY104-14838" fmla="*/ 94 h 737"/>
              <a:gd name="connsiteX105-14839" fmla="*/ 100 w 259"/>
              <a:gd name="connsiteY105-14840" fmla="*/ 89 h 737"/>
              <a:gd name="connsiteX106-14841" fmla="*/ 100 w 259"/>
              <a:gd name="connsiteY106-14842" fmla="*/ 84 h 737"/>
              <a:gd name="connsiteX107-14843" fmla="*/ 95 w 259"/>
              <a:gd name="connsiteY107-14844" fmla="*/ 73 h 737"/>
              <a:gd name="connsiteX108-14845" fmla="*/ 90 w 259"/>
              <a:gd name="connsiteY108-14846" fmla="*/ 68 h 737"/>
              <a:gd name="connsiteX109-14847" fmla="*/ 84 w 259"/>
              <a:gd name="connsiteY109-14848" fmla="*/ 63 h 737"/>
              <a:gd name="connsiteX110-14849" fmla="*/ 79 w 259"/>
              <a:gd name="connsiteY110-14850" fmla="*/ 63 h 737"/>
              <a:gd name="connsiteX0-14851" fmla="*/ 201 w 259"/>
              <a:gd name="connsiteY0-14852" fmla="*/ 0 h 721"/>
              <a:gd name="connsiteX1-14853" fmla="*/ 216 w 259"/>
              <a:gd name="connsiteY1-14854" fmla="*/ 5 h 721"/>
              <a:gd name="connsiteX2-14855" fmla="*/ 227 w 259"/>
              <a:gd name="connsiteY2-14856" fmla="*/ 10 h 721"/>
              <a:gd name="connsiteX3-14857" fmla="*/ 238 w 259"/>
              <a:gd name="connsiteY3-14858" fmla="*/ 15 h 721"/>
              <a:gd name="connsiteX4-14859" fmla="*/ 243 w 259"/>
              <a:gd name="connsiteY4-14860" fmla="*/ 21 h 721"/>
              <a:gd name="connsiteX5-14861" fmla="*/ 248 w 259"/>
              <a:gd name="connsiteY5-14862" fmla="*/ 26 h 721"/>
              <a:gd name="connsiteX6-14863" fmla="*/ 253 w 259"/>
              <a:gd name="connsiteY6-14864" fmla="*/ 31 h 721"/>
              <a:gd name="connsiteX7-14865" fmla="*/ 259 w 259"/>
              <a:gd name="connsiteY7-14866" fmla="*/ 31 h 721"/>
              <a:gd name="connsiteX8-14867" fmla="*/ 259 w 259"/>
              <a:gd name="connsiteY8-14868" fmla="*/ 36 h 721"/>
              <a:gd name="connsiteX9-14869" fmla="*/ 253 w 259"/>
              <a:gd name="connsiteY9-14870" fmla="*/ 36 h 721"/>
              <a:gd name="connsiteX10-14871" fmla="*/ 253 w 259"/>
              <a:gd name="connsiteY10-14872" fmla="*/ 42 h 721"/>
              <a:gd name="connsiteX11-14873" fmla="*/ 248 w 259"/>
              <a:gd name="connsiteY11-14874" fmla="*/ 47 h 721"/>
              <a:gd name="connsiteX12-14875" fmla="*/ 243 w 259"/>
              <a:gd name="connsiteY12-14876" fmla="*/ 47 h 721"/>
              <a:gd name="connsiteX13-14877" fmla="*/ 238 w 259"/>
              <a:gd name="connsiteY13-14878" fmla="*/ 52 h 721"/>
              <a:gd name="connsiteX14-14879" fmla="*/ 232 w 259"/>
              <a:gd name="connsiteY14-14880" fmla="*/ 57 h 721"/>
              <a:gd name="connsiteX15-14881" fmla="*/ 227 w 259"/>
              <a:gd name="connsiteY15-14882" fmla="*/ 57 h 721"/>
              <a:gd name="connsiteX16-14883" fmla="*/ 222 w 259"/>
              <a:gd name="connsiteY16-14884" fmla="*/ 62 h 721"/>
              <a:gd name="connsiteX17-14885" fmla="*/ 216 w 259"/>
              <a:gd name="connsiteY17-14886" fmla="*/ 68 h 721"/>
              <a:gd name="connsiteX18-14887" fmla="*/ 211 w 259"/>
              <a:gd name="connsiteY18-14888" fmla="*/ 78 h 721"/>
              <a:gd name="connsiteX19-14889" fmla="*/ 211 w 259"/>
              <a:gd name="connsiteY19-14890" fmla="*/ 89 h 721"/>
              <a:gd name="connsiteX20-14891" fmla="*/ 211 w 259"/>
              <a:gd name="connsiteY20-14892" fmla="*/ 94 h 721"/>
              <a:gd name="connsiteX21-14893" fmla="*/ 211 w 259"/>
              <a:gd name="connsiteY21-14894" fmla="*/ 109 h 721"/>
              <a:gd name="connsiteX22-14895" fmla="*/ 211 w 259"/>
              <a:gd name="connsiteY22-14896" fmla="*/ 120 h 721"/>
              <a:gd name="connsiteX23-14897" fmla="*/ 211 w 259"/>
              <a:gd name="connsiteY23-14898" fmla="*/ 136 h 721"/>
              <a:gd name="connsiteX24-14899" fmla="*/ 211 w 259"/>
              <a:gd name="connsiteY24-14900" fmla="*/ 151 h 721"/>
              <a:gd name="connsiteX25-14901" fmla="*/ 211 w 259"/>
              <a:gd name="connsiteY25-14902" fmla="*/ 167 h 721"/>
              <a:gd name="connsiteX26-14903" fmla="*/ 211 w 259"/>
              <a:gd name="connsiteY26-14904" fmla="*/ 188 h 721"/>
              <a:gd name="connsiteX27-14905" fmla="*/ 211 w 259"/>
              <a:gd name="connsiteY27-14906" fmla="*/ 203 h 721"/>
              <a:gd name="connsiteX28-14907" fmla="*/ 211 w 259"/>
              <a:gd name="connsiteY28-14908" fmla="*/ 224 h 721"/>
              <a:gd name="connsiteX29-14909" fmla="*/ 211 w 259"/>
              <a:gd name="connsiteY29-14910" fmla="*/ 266 h 721"/>
              <a:gd name="connsiteX30-14911" fmla="*/ 211 w 259"/>
              <a:gd name="connsiteY30-14912" fmla="*/ 287 h 721"/>
              <a:gd name="connsiteX31-14913" fmla="*/ 211 w 259"/>
              <a:gd name="connsiteY31-14914" fmla="*/ 313 h 721"/>
              <a:gd name="connsiteX32-14915" fmla="*/ 211 w 259"/>
              <a:gd name="connsiteY32-14916" fmla="*/ 339 h 721"/>
              <a:gd name="connsiteX33-14917" fmla="*/ 211 w 259"/>
              <a:gd name="connsiteY33-14918" fmla="*/ 365 h 721"/>
              <a:gd name="connsiteX34-14919" fmla="*/ 211 w 259"/>
              <a:gd name="connsiteY34-14920" fmla="*/ 392 h 721"/>
              <a:gd name="connsiteX35-14921" fmla="*/ 211 w 259"/>
              <a:gd name="connsiteY35-14922" fmla="*/ 423 h 721"/>
              <a:gd name="connsiteX36-14923" fmla="*/ 211 w 259"/>
              <a:gd name="connsiteY36-14924" fmla="*/ 454 h 721"/>
              <a:gd name="connsiteX37-14925" fmla="*/ 211 w 259"/>
              <a:gd name="connsiteY37-14926" fmla="*/ 486 h 721"/>
              <a:gd name="connsiteX38-14927" fmla="*/ 211 w 259"/>
              <a:gd name="connsiteY38-14928" fmla="*/ 517 h 721"/>
              <a:gd name="connsiteX39-14929" fmla="*/ 211 w 259"/>
              <a:gd name="connsiteY39-14930" fmla="*/ 543 h 721"/>
              <a:gd name="connsiteX40-14931" fmla="*/ 206 w 259"/>
              <a:gd name="connsiteY40-14932" fmla="*/ 569 h 721"/>
              <a:gd name="connsiteX41-14933" fmla="*/ 206 w 259"/>
              <a:gd name="connsiteY41-14934" fmla="*/ 595 h 721"/>
              <a:gd name="connsiteX42-14935" fmla="*/ 201 w 259"/>
              <a:gd name="connsiteY42-14936" fmla="*/ 616 h 721"/>
              <a:gd name="connsiteX43-14937" fmla="*/ 195 w 259"/>
              <a:gd name="connsiteY43-14938" fmla="*/ 632 h 721"/>
              <a:gd name="connsiteX44-14939" fmla="*/ 190 w 259"/>
              <a:gd name="connsiteY44-14940" fmla="*/ 653 h 721"/>
              <a:gd name="connsiteX45-14941" fmla="*/ 185 w 259"/>
              <a:gd name="connsiteY45-14942" fmla="*/ 663 h 721"/>
              <a:gd name="connsiteX46-14943" fmla="*/ 174 w 259"/>
              <a:gd name="connsiteY46-14944" fmla="*/ 679 h 721"/>
              <a:gd name="connsiteX47-14945" fmla="*/ 164 w 259"/>
              <a:gd name="connsiteY47-14946" fmla="*/ 689 h 721"/>
              <a:gd name="connsiteX48-14947" fmla="*/ 158 w 259"/>
              <a:gd name="connsiteY48-14948" fmla="*/ 700 h 721"/>
              <a:gd name="connsiteX49-14949" fmla="*/ 148 w 259"/>
              <a:gd name="connsiteY49-14950" fmla="*/ 705 h 721"/>
              <a:gd name="connsiteX50-14951" fmla="*/ 143 w 259"/>
              <a:gd name="connsiteY50-14952" fmla="*/ 710 h 721"/>
              <a:gd name="connsiteX51-14953" fmla="*/ 132 w 259"/>
              <a:gd name="connsiteY51-14954" fmla="*/ 715 h 721"/>
              <a:gd name="connsiteX52-14955" fmla="*/ 127 w 259"/>
              <a:gd name="connsiteY52-14956" fmla="*/ 715 h 721"/>
              <a:gd name="connsiteX53-14957" fmla="*/ 121 w 259"/>
              <a:gd name="connsiteY53-14958" fmla="*/ 721 h 721"/>
              <a:gd name="connsiteX54-14959" fmla="*/ 111 w 259"/>
              <a:gd name="connsiteY54-14960" fmla="*/ 715 h 721"/>
              <a:gd name="connsiteX55-14961" fmla="*/ 106 w 259"/>
              <a:gd name="connsiteY55-14962" fmla="*/ 715 h 721"/>
              <a:gd name="connsiteX56-14963" fmla="*/ 106 w 259"/>
              <a:gd name="connsiteY56-14964" fmla="*/ 710 h 721"/>
              <a:gd name="connsiteX57-14965" fmla="*/ 100 w 259"/>
              <a:gd name="connsiteY57-14966" fmla="*/ 705 h 721"/>
              <a:gd name="connsiteX58-14967" fmla="*/ 100 w 259"/>
              <a:gd name="connsiteY58-14968" fmla="*/ 700 h 721"/>
              <a:gd name="connsiteX59-14969" fmla="*/ 100 w 259"/>
              <a:gd name="connsiteY59-14970" fmla="*/ 694 h 721"/>
              <a:gd name="connsiteX60-14971" fmla="*/ 100 w 259"/>
              <a:gd name="connsiteY60-14972" fmla="*/ 684 h 721"/>
              <a:gd name="connsiteX61-14973" fmla="*/ 100 w 259"/>
              <a:gd name="connsiteY61-14974" fmla="*/ 674 h 721"/>
              <a:gd name="connsiteX62-14975" fmla="*/ 100 w 259"/>
              <a:gd name="connsiteY62-14976" fmla="*/ 668 h 721"/>
              <a:gd name="connsiteX63-14977" fmla="*/ 100 w 259"/>
              <a:gd name="connsiteY63-14978" fmla="*/ 663 h 721"/>
              <a:gd name="connsiteX64-14979" fmla="*/ 100 w 259"/>
              <a:gd name="connsiteY64-14980" fmla="*/ 658 h 721"/>
              <a:gd name="connsiteX65-14981" fmla="*/ 95 w 259"/>
              <a:gd name="connsiteY65-14982" fmla="*/ 653 h 721"/>
              <a:gd name="connsiteX66-14983" fmla="*/ 90 w 259"/>
              <a:gd name="connsiteY66-14984" fmla="*/ 637 h 721"/>
              <a:gd name="connsiteX67-14985" fmla="*/ 79 w 259"/>
              <a:gd name="connsiteY67-14986" fmla="*/ 621 h 721"/>
              <a:gd name="connsiteX68-14987" fmla="*/ 63 w 259"/>
              <a:gd name="connsiteY68-14988" fmla="*/ 606 h 721"/>
              <a:gd name="connsiteX69-14989" fmla="*/ 47 w 259"/>
              <a:gd name="connsiteY69-14990" fmla="*/ 590 h 721"/>
              <a:gd name="connsiteX70-14991" fmla="*/ 26 w 259"/>
              <a:gd name="connsiteY70-14992" fmla="*/ 574 h 721"/>
              <a:gd name="connsiteX71-14993" fmla="*/ 0 w 259"/>
              <a:gd name="connsiteY71-14994" fmla="*/ 553 h 721"/>
              <a:gd name="connsiteX72-14995" fmla="*/ 21 w 259"/>
              <a:gd name="connsiteY72-14996" fmla="*/ 553 h 721"/>
              <a:gd name="connsiteX73-14997" fmla="*/ 42 w 259"/>
              <a:gd name="connsiteY73-14998" fmla="*/ 559 h 721"/>
              <a:gd name="connsiteX74-14999" fmla="*/ 58 w 259"/>
              <a:gd name="connsiteY74-15000" fmla="*/ 559 h 721"/>
              <a:gd name="connsiteX75-15001" fmla="*/ 74 w 259"/>
              <a:gd name="connsiteY75-15002" fmla="*/ 559 h 721"/>
              <a:gd name="connsiteX76-15003" fmla="*/ 84 w 259"/>
              <a:gd name="connsiteY76-15004" fmla="*/ 553 h 721"/>
              <a:gd name="connsiteX77-15005" fmla="*/ 90 w 259"/>
              <a:gd name="connsiteY77-15006" fmla="*/ 553 h 721"/>
              <a:gd name="connsiteX78-15007" fmla="*/ 95 w 259"/>
              <a:gd name="connsiteY78-15008" fmla="*/ 553 h 721"/>
              <a:gd name="connsiteX79-15009" fmla="*/ 100 w 259"/>
              <a:gd name="connsiteY79-15010" fmla="*/ 548 h 721"/>
              <a:gd name="connsiteX80-15011" fmla="*/ 106 w 259"/>
              <a:gd name="connsiteY80-15012" fmla="*/ 543 h 721"/>
              <a:gd name="connsiteX81-15013" fmla="*/ 106 w 259"/>
              <a:gd name="connsiteY81-15014" fmla="*/ 538 h 721"/>
              <a:gd name="connsiteX82-15015" fmla="*/ 106 w 259"/>
              <a:gd name="connsiteY82-15016" fmla="*/ 527 h 721"/>
              <a:gd name="connsiteX83-15017" fmla="*/ 106 w 259"/>
              <a:gd name="connsiteY83-15018" fmla="*/ 512 h 721"/>
              <a:gd name="connsiteX84-15019" fmla="*/ 111 w 259"/>
              <a:gd name="connsiteY84-15020" fmla="*/ 496 h 721"/>
              <a:gd name="connsiteX85-15021" fmla="*/ 111 w 259"/>
              <a:gd name="connsiteY85-15022" fmla="*/ 475 h 721"/>
              <a:gd name="connsiteX86-15023" fmla="*/ 111 w 259"/>
              <a:gd name="connsiteY86-15024" fmla="*/ 449 h 721"/>
              <a:gd name="connsiteX87-15025" fmla="*/ 116 w 259"/>
              <a:gd name="connsiteY87-15026" fmla="*/ 423 h 721"/>
              <a:gd name="connsiteX88-15027" fmla="*/ 116 w 259"/>
              <a:gd name="connsiteY88-15028" fmla="*/ 397 h 721"/>
              <a:gd name="connsiteX89-15029" fmla="*/ 116 w 259"/>
              <a:gd name="connsiteY89-15030" fmla="*/ 371 h 721"/>
              <a:gd name="connsiteX90-15031" fmla="*/ 116 w 259"/>
              <a:gd name="connsiteY90-15032" fmla="*/ 345 h 721"/>
              <a:gd name="connsiteX91-15033" fmla="*/ 121 w 259"/>
              <a:gd name="connsiteY91-15034" fmla="*/ 318 h 721"/>
              <a:gd name="connsiteX92-15035" fmla="*/ 121 w 259"/>
              <a:gd name="connsiteY92-15036" fmla="*/ 297 h 721"/>
              <a:gd name="connsiteX93-15037" fmla="*/ 121 w 259"/>
              <a:gd name="connsiteY93-15038" fmla="*/ 277 h 721"/>
              <a:gd name="connsiteX94-15039" fmla="*/ 121 w 259"/>
              <a:gd name="connsiteY94-15040" fmla="*/ 256 h 721"/>
              <a:gd name="connsiteX95-15041" fmla="*/ 121 w 259"/>
              <a:gd name="connsiteY95-15042" fmla="*/ 240 h 721"/>
              <a:gd name="connsiteX96-15043" fmla="*/ 121 w 259"/>
              <a:gd name="connsiteY96-15044" fmla="*/ 209 h 721"/>
              <a:gd name="connsiteX97-15045" fmla="*/ 121 w 259"/>
              <a:gd name="connsiteY97-15046" fmla="*/ 177 h 721"/>
              <a:gd name="connsiteX98-15047" fmla="*/ 116 w 259"/>
              <a:gd name="connsiteY98-15048" fmla="*/ 146 h 721"/>
              <a:gd name="connsiteX99-15049" fmla="*/ 116 w 259"/>
              <a:gd name="connsiteY99-15050" fmla="*/ 120 h 721"/>
              <a:gd name="connsiteX100-15051" fmla="*/ 111 w 259"/>
              <a:gd name="connsiteY100-15052" fmla="*/ 109 h 721"/>
              <a:gd name="connsiteX101-15053" fmla="*/ 111 w 259"/>
              <a:gd name="connsiteY101-15054" fmla="*/ 99 h 721"/>
              <a:gd name="connsiteX102-15055" fmla="*/ 106 w 259"/>
              <a:gd name="connsiteY102-15056" fmla="*/ 89 h 721"/>
              <a:gd name="connsiteX103-15057" fmla="*/ 106 w 259"/>
              <a:gd name="connsiteY103-15058" fmla="*/ 78 h 721"/>
              <a:gd name="connsiteX104-15059" fmla="*/ 100 w 259"/>
              <a:gd name="connsiteY104-15060" fmla="*/ 73 h 721"/>
              <a:gd name="connsiteX105-15061" fmla="*/ 100 w 259"/>
              <a:gd name="connsiteY105-15062" fmla="*/ 68 h 721"/>
              <a:gd name="connsiteX106-15063" fmla="*/ 95 w 259"/>
              <a:gd name="connsiteY106-15064" fmla="*/ 57 h 721"/>
              <a:gd name="connsiteX107-15065" fmla="*/ 90 w 259"/>
              <a:gd name="connsiteY107-15066" fmla="*/ 52 h 721"/>
              <a:gd name="connsiteX108-15067" fmla="*/ 84 w 259"/>
              <a:gd name="connsiteY108-15068" fmla="*/ 47 h 721"/>
              <a:gd name="connsiteX109-15069" fmla="*/ 79 w 259"/>
              <a:gd name="connsiteY109-15070" fmla="*/ 47 h 721"/>
              <a:gd name="connsiteX0-15071" fmla="*/ 216 w 259"/>
              <a:gd name="connsiteY0-15072" fmla="*/ 0 h 716"/>
              <a:gd name="connsiteX1-15073" fmla="*/ 227 w 259"/>
              <a:gd name="connsiteY1-15074" fmla="*/ 5 h 716"/>
              <a:gd name="connsiteX2-15075" fmla="*/ 238 w 259"/>
              <a:gd name="connsiteY2-15076" fmla="*/ 10 h 716"/>
              <a:gd name="connsiteX3-15077" fmla="*/ 243 w 259"/>
              <a:gd name="connsiteY3-15078" fmla="*/ 16 h 716"/>
              <a:gd name="connsiteX4-15079" fmla="*/ 248 w 259"/>
              <a:gd name="connsiteY4-15080" fmla="*/ 21 h 716"/>
              <a:gd name="connsiteX5-15081" fmla="*/ 253 w 259"/>
              <a:gd name="connsiteY5-15082" fmla="*/ 26 h 716"/>
              <a:gd name="connsiteX6-15083" fmla="*/ 259 w 259"/>
              <a:gd name="connsiteY6-15084" fmla="*/ 26 h 716"/>
              <a:gd name="connsiteX7-15085" fmla="*/ 259 w 259"/>
              <a:gd name="connsiteY7-15086" fmla="*/ 31 h 716"/>
              <a:gd name="connsiteX8-15087" fmla="*/ 253 w 259"/>
              <a:gd name="connsiteY8-15088" fmla="*/ 31 h 716"/>
              <a:gd name="connsiteX9-15089" fmla="*/ 253 w 259"/>
              <a:gd name="connsiteY9-15090" fmla="*/ 37 h 716"/>
              <a:gd name="connsiteX10-15091" fmla="*/ 248 w 259"/>
              <a:gd name="connsiteY10-15092" fmla="*/ 42 h 716"/>
              <a:gd name="connsiteX11-15093" fmla="*/ 243 w 259"/>
              <a:gd name="connsiteY11-15094" fmla="*/ 42 h 716"/>
              <a:gd name="connsiteX12-15095" fmla="*/ 238 w 259"/>
              <a:gd name="connsiteY12-15096" fmla="*/ 47 h 716"/>
              <a:gd name="connsiteX13-15097" fmla="*/ 232 w 259"/>
              <a:gd name="connsiteY13-15098" fmla="*/ 52 h 716"/>
              <a:gd name="connsiteX14-15099" fmla="*/ 227 w 259"/>
              <a:gd name="connsiteY14-15100" fmla="*/ 52 h 716"/>
              <a:gd name="connsiteX15-15101" fmla="*/ 222 w 259"/>
              <a:gd name="connsiteY15-15102" fmla="*/ 57 h 716"/>
              <a:gd name="connsiteX16-15103" fmla="*/ 216 w 259"/>
              <a:gd name="connsiteY16-15104" fmla="*/ 63 h 716"/>
              <a:gd name="connsiteX17-15105" fmla="*/ 211 w 259"/>
              <a:gd name="connsiteY17-15106" fmla="*/ 73 h 716"/>
              <a:gd name="connsiteX18-15107" fmla="*/ 211 w 259"/>
              <a:gd name="connsiteY18-15108" fmla="*/ 84 h 716"/>
              <a:gd name="connsiteX19-15109" fmla="*/ 211 w 259"/>
              <a:gd name="connsiteY19-15110" fmla="*/ 89 h 716"/>
              <a:gd name="connsiteX20-15111" fmla="*/ 211 w 259"/>
              <a:gd name="connsiteY20-15112" fmla="*/ 104 h 716"/>
              <a:gd name="connsiteX21-15113" fmla="*/ 211 w 259"/>
              <a:gd name="connsiteY21-15114" fmla="*/ 115 h 716"/>
              <a:gd name="connsiteX22-15115" fmla="*/ 211 w 259"/>
              <a:gd name="connsiteY22-15116" fmla="*/ 131 h 716"/>
              <a:gd name="connsiteX23-15117" fmla="*/ 211 w 259"/>
              <a:gd name="connsiteY23-15118" fmla="*/ 146 h 716"/>
              <a:gd name="connsiteX24-15119" fmla="*/ 211 w 259"/>
              <a:gd name="connsiteY24-15120" fmla="*/ 162 h 716"/>
              <a:gd name="connsiteX25-15121" fmla="*/ 211 w 259"/>
              <a:gd name="connsiteY25-15122" fmla="*/ 183 h 716"/>
              <a:gd name="connsiteX26-15123" fmla="*/ 211 w 259"/>
              <a:gd name="connsiteY26-15124" fmla="*/ 198 h 716"/>
              <a:gd name="connsiteX27-15125" fmla="*/ 211 w 259"/>
              <a:gd name="connsiteY27-15126" fmla="*/ 219 h 716"/>
              <a:gd name="connsiteX28-15127" fmla="*/ 211 w 259"/>
              <a:gd name="connsiteY28-15128" fmla="*/ 261 h 716"/>
              <a:gd name="connsiteX29-15129" fmla="*/ 211 w 259"/>
              <a:gd name="connsiteY29-15130" fmla="*/ 282 h 716"/>
              <a:gd name="connsiteX30-15131" fmla="*/ 211 w 259"/>
              <a:gd name="connsiteY30-15132" fmla="*/ 308 h 716"/>
              <a:gd name="connsiteX31-15133" fmla="*/ 211 w 259"/>
              <a:gd name="connsiteY31-15134" fmla="*/ 334 h 716"/>
              <a:gd name="connsiteX32-15135" fmla="*/ 211 w 259"/>
              <a:gd name="connsiteY32-15136" fmla="*/ 360 h 716"/>
              <a:gd name="connsiteX33-15137" fmla="*/ 211 w 259"/>
              <a:gd name="connsiteY33-15138" fmla="*/ 387 h 716"/>
              <a:gd name="connsiteX34-15139" fmla="*/ 211 w 259"/>
              <a:gd name="connsiteY34-15140" fmla="*/ 418 h 716"/>
              <a:gd name="connsiteX35-15141" fmla="*/ 211 w 259"/>
              <a:gd name="connsiteY35-15142" fmla="*/ 449 h 716"/>
              <a:gd name="connsiteX36-15143" fmla="*/ 211 w 259"/>
              <a:gd name="connsiteY36-15144" fmla="*/ 481 h 716"/>
              <a:gd name="connsiteX37-15145" fmla="*/ 211 w 259"/>
              <a:gd name="connsiteY37-15146" fmla="*/ 512 h 716"/>
              <a:gd name="connsiteX38-15147" fmla="*/ 211 w 259"/>
              <a:gd name="connsiteY38-15148" fmla="*/ 538 h 716"/>
              <a:gd name="connsiteX39-15149" fmla="*/ 206 w 259"/>
              <a:gd name="connsiteY39-15150" fmla="*/ 564 h 716"/>
              <a:gd name="connsiteX40-15151" fmla="*/ 206 w 259"/>
              <a:gd name="connsiteY40-15152" fmla="*/ 590 h 716"/>
              <a:gd name="connsiteX41-15153" fmla="*/ 201 w 259"/>
              <a:gd name="connsiteY41-15154" fmla="*/ 611 h 716"/>
              <a:gd name="connsiteX42-15155" fmla="*/ 195 w 259"/>
              <a:gd name="connsiteY42-15156" fmla="*/ 627 h 716"/>
              <a:gd name="connsiteX43-15157" fmla="*/ 190 w 259"/>
              <a:gd name="connsiteY43-15158" fmla="*/ 648 h 716"/>
              <a:gd name="connsiteX44-15159" fmla="*/ 185 w 259"/>
              <a:gd name="connsiteY44-15160" fmla="*/ 658 h 716"/>
              <a:gd name="connsiteX45-15161" fmla="*/ 174 w 259"/>
              <a:gd name="connsiteY45-15162" fmla="*/ 674 h 716"/>
              <a:gd name="connsiteX46-15163" fmla="*/ 164 w 259"/>
              <a:gd name="connsiteY46-15164" fmla="*/ 684 h 716"/>
              <a:gd name="connsiteX47-15165" fmla="*/ 158 w 259"/>
              <a:gd name="connsiteY47-15166" fmla="*/ 695 h 716"/>
              <a:gd name="connsiteX48-15167" fmla="*/ 148 w 259"/>
              <a:gd name="connsiteY48-15168" fmla="*/ 700 h 716"/>
              <a:gd name="connsiteX49-15169" fmla="*/ 143 w 259"/>
              <a:gd name="connsiteY49-15170" fmla="*/ 705 h 716"/>
              <a:gd name="connsiteX50-15171" fmla="*/ 132 w 259"/>
              <a:gd name="connsiteY50-15172" fmla="*/ 710 h 716"/>
              <a:gd name="connsiteX51-15173" fmla="*/ 127 w 259"/>
              <a:gd name="connsiteY51-15174" fmla="*/ 710 h 716"/>
              <a:gd name="connsiteX52-15175" fmla="*/ 121 w 259"/>
              <a:gd name="connsiteY52-15176" fmla="*/ 716 h 716"/>
              <a:gd name="connsiteX53-15177" fmla="*/ 111 w 259"/>
              <a:gd name="connsiteY53-15178" fmla="*/ 710 h 716"/>
              <a:gd name="connsiteX54-15179" fmla="*/ 106 w 259"/>
              <a:gd name="connsiteY54-15180" fmla="*/ 710 h 716"/>
              <a:gd name="connsiteX55-15181" fmla="*/ 106 w 259"/>
              <a:gd name="connsiteY55-15182" fmla="*/ 705 h 716"/>
              <a:gd name="connsiteX56-15183" fmla="*/ 100 w 259"/>
              <a:gd name="connsiteY56-15184" fmla="*/ 700 h 716"/>
              <a:gd name="connsiteX57-15185" fmla="*/ 100 w 259"/>
              <a:gd name="connsiteY57-15186" fmla="*/ 695 h 716"/>
              <a:gd name="connsiteX58-15187" fmla="*/ 100 w 259"/>
              <a:gd name="connsiteY58-15188" fmla="*/ 689 h 716"/>
              <a:gd name="connsiteX59-15189" fmla="*/ 100 w 259"/>
              <a:gd name="connsiteY59-15190" fmla="*/ 679 h 716"/>
              <a:gd name="connsiteX60-15191" fmla="*/ 100 w 259"/>
              <a:gd name="connsiteY60-15192" fmla="*/ 669 h 716"/>
              <a:gd name="connsiteX61-15193" fmla="*/ 100 w 259"/>
              <a:gd name="connsiteY61-15194" fmla="*/ 663 h 716"/>
              <a:gd name="connsiteX62-15195" fmla="*/ 100 w 259"/>
              <a:gd name="connsiteY62-15196" fmla="*/ 658 h 716"/>
              <a:gd name="connsiteX63-15197" fmla="*/ 100 w 259"/>
              <a:gd name="connsiteY63-15198" fmla="*/ 653 h 716"/>
              <a:gd name="connsiteX64-15199" fmla="*/ 95 w 259"/>
              <a:gd name="connsiteY64-15200" fmla="*/ 648 h 716"/>
              <a:gd name="connsiteX65-15201" fmla="*/ 90 w 259"/>
              <a:gd name="connsiteY65-15202" fmla="*/ 632 h 716"/>
              <a:gd name="connsiteX66-15203" fmla="*/ 79 w 259"/>
              <a:gd name="connsiteY66-15204" fmla="*/ 616 h 716"/>
              <a:gd name="connsiteX67-15205" fmla="*/ 63 w 259"/>
              <a:gd name="connsiteY67-15206" fmla="*/ 601 h 716"/>
              <a:gd name="connsiteX68-15207" fmla="*/ 47 w 259"/>
              <a:gd name="connsiteY68-15208" fmla="*/ 585 h 716"/>
              <a:gd name="connsiteX69-15209" fmla="*/ 26 w 259"/>
              <a:gd name="connsiteY69-15210" fmla="*/ 569 h 716"/>
              <a:gd name="connsiteX70-15211" fmla="*/ 0 w 259"/>
              <a:gd name="connsiteY70-15212" fmla="*/ 548 h 716"/>
              <a:gd name="connsiteX71-15213" fmla="*/ 21 w 259"/>
              <a:gd name="connsiteY71-15214" fmla="*/ 548 h 716"/>
              <a:gd name="connsiteX72-15215" fmla="*/ 42 w 259"/>
              <a:gd name="connsiteY72-15216" fmla="*/ 554 h 716"/>
              <a:gd name="connsiteX73-15217" fmla="*/ 58 w 259"/>
              <a:gd name="connsiteY73-15218" fmla="*/ 554 h 716"/>
              <a:gd name="connsiteX74-15219" fmla="*/ 74 w 259"/>
              <a:gd name="connsiteY74-15220" fmla="*/ 554 h 716"/>
              <a:gd name="connsiteX75-15221" fmla="*/ 84 w 259"/>
              <a:gd name="connsiteY75-15222" fmla="*/ 548 h 716"/>
              <a:gd name="connsiteX76-15223" fmla="*/ 90 w 259"/>
              <a:gd name="connsiteY76-15224" fmla="*/ 548 h 716"/>
              <a:gd name="connsiteX77-15225" fmla="*/ 95 w 259"/>
              <a:gd name="connsiteY77-15226" fmla="*/ 548 h 716"/>
              <a:gd name="connsiteX78-15227" fmla="*/ 100 w 259"/>
              <a:gd name="connsiteY78-15228" fmla="*/ 543 h 716"/>
              <a:gd name="connsiteX79-15229" fmla="*/ 106 w 259"/>
              <a:gd name="connsiteY79-15230" fmla="*/ 538 h 716"/>
              <a:gd name="connsiteX80-15231" fmla="*/ 106 w 259"/>
              <a:gd name="connsiteY80-15232" fmla="*/ 533 h 716"/>
              <a:gd name="connsiteX81-15233" fmla="*/ 106 w 259"/>
              <a:gd name="connsiteY81-15234" fmla="*/ 522 h 716"/>
              <a:gd name="connsiteX82-15235" fmla="*/ 106 w 259"/>
              <a:gd name="connsiteY82-15236" fmla="*/ 507 h 716"/>
              <a:gd name="connsiteX83-15237" fmla="*/ 111 w 259"/>
              <a:gd name="connsiteY83-15238" fmla="*/ 491 h 716"/>
              <a:gd name="connsiteX84-15239" fmla="*/ 111 w 259"/>
              <a:gd name="connsiteY84-15240" fmla="*/ 470 h 716"/>
              <a:gd name="connsiteX85-15241" fmla="*/ 111 w 259"/>
              <a:gd name="connsiteY85-15242" fmla="*/ 444 h 716"/>
              <a:gd name="connsiteX86-15243" fmla="*/ 116 w 259"/>
              <a:gd name="connsiteY86-15244" fmla="*/ 418 h 716"/>
              <a:gd name="connsiteX87-15245" fmla="*/ 116 w 259"/>
              <a:gd name="connsiteY87-15246" fmla="*/ 392 h 716"/>
              <a:gd name="connsiteX88-15247" fmla="*/ 116 w 259"/>
              <a:gd name="connsiteY88-15248" fmla="*/ 366 h 716"/>
              <a:gd name="connsiteX89-15249" fmla="*/ 116 w 259"/>
              <a:gd name="connsiteY89-15250" fmla="*/ 340 h 716"/>
              <a:gd name="connsiteX90-15251" fmla="*/ 121 w 259"/>
              <a:gd name="connsiteY90-15252" fmla="*/ 313 h 716"/>
              <a:gd name="connsiteX91-15253" fmla="*/ 121 w 259"/>
              <a:gd name="connsiteY91-15254" fmla="*/ 292 h 716"/>
              <a:gd name="connsiteX92-15255" fmla="*/ 121 w 259"/>
              <a:gd name="connsiteY92-15256" fmla="*/ 272 h 716"/>
              <a:gd name="connsiteX93-15257" fmla="*/ 121 w 259"/>
              <a:gd name="connsiteY93-15258" fmla="*/ 251 h 716"/>
              <a:gd name="connsiteX94-15259" fmla="*/ 121 w 259"/>
              <a:gd name="connsiteY94-15260" fmla="*/ 235 h 716"/>
              <a:gd name="connsiteX95-15261" fmla="*/ 121 w 259"/>
              <a:gd name="connsiteY95-15262" fmla="*/ 204 h 716"/>
              <a:gd name="connsiteX96-15263" fmla="*/ 121 w 259"/>
              <a:gd name="connsiteY96-15264" fmla="*/ 172 h 716"/>
              <a:gd name="connsiteX97-15265" fmla="*/ 116 w 259"/>
              <a:gd name="connsiteY97-15266" fmla="*/ 141 h 716"/>
              <a:gd name="connsiteX98-15267" fmla="*/ 116 w 259"/>
              <a:gd name="connsiteY98-15268" fmla="*/ 115 h 716"/>
              <a:gd name="connsiteX99-15269" fmla="*/ 111 w 259"/>
              <a:gd name="connsiteY99-15270" fmla="*/ 104 h 716"/>
              <a:gd name="connsiteX100-15271" fmla="*/ 111 w 259"/>
              <a:gd name="connsiteY100-15272" fmla="*/ 94 h 716"/>
              <a:gd name="connsiteX101-15273" fmla="*/ 106 w 259"/>
              <a:gd name="connsiteY101-15274" fmla="*/ 84 h 716"/>
              <a:gd name="connsiteX102-15275" fmla="*/ 106 w 259"/>
              <a:gd name="connsiteY102-15276" fmla="*/ 73 h 716"/>
              <a:gd name="connsiteX103-15277" fmla="*/ 100 w 259"/>
              <a:gd name="connsiteY103-15278" fmla="*/ 68 h 716"/>
              <a:gd name="connsiteX104-15279" fmla="*/ 100 w 259"/>
              <a:gd name="connsiteY104-15280" fmla="*/ 63 h 716"/>
              <a:gd name="connsiteX105-15281" fmla="*/ 95 w 259"/>
              <a:gd name="connsiteY105-15282" fmla="*/ 52 h 716"/>
              <a:gd name="connsiteX106-15283" fmla="*/ 90 w 259"/>
              <a:gd name="connsiteY106-15284" fmla="*/ 47 h 716"/>
              <a:gd name="connsiteX107-15285" fmla="*/ 84 w 259"/>
              <a:gd name="connsiteY107-15286" fmla="*/ 42 h 716"/>
              <a:gd name="connsiteX108-15287" fmla="*/ 79 w 259"/>
              <a:gd name="connsiteY108-15288" fmla="*/ 42 h 716"/>
              <a:gd name="connsiteX0-15289" fmla="*/ 216 w 259"/>
              <a:gd name="connsiteY0-15290" fmla="*/ 0 h 716"/>
              <a:gd name="connsiteX1-15291" fmla="*/ 227 w 259"/>
              <a:gd name="connsiteY1-15292" fmla="*/ 5 h 716"/>
              <a:gd name="connsiteX2-15293" fmla="*/ 238 w 259"/>
              <a:gd name="connsiteY2-15294" fmla="*/ 10 h 716"/>
              <a:gd name="connsiteX3-15295" fmla="*/ 243 w 259"/>
              <a:gd name="connsiteY3-15296" fmla="*/ 16 h 716"/>
              <a:gd name="connsiteX4-15297" fmla="*/ 248 w 259"/>
              <a:gd name="connsiteY4-15298" fmla="*/ 21 h 716"/>
              <a:gd name="connsiteX5-15299" fmla="*/ 253 w 259"/>
              <a:gd name="connsiteY5-15300" fmla="*/ 26 h 716"/>
              <a:gd name="connsiteX6-15301" fmla="*/ 259 w 259"/>
              <a:gd name="connsiteY6-15302" fmla="*/ 26 h 716"/>
              <a:gd name="connsiteX7-15303" fmla="*/ 259 w 259"/>
              <a:gd name="connsiteY7-15304" fmla="*/ 31 h 716"/>
              <a:gd name="connsiteX8-15305" fmla="*/ 253 w 259"/>
              <a:gd name="connsiteY8-15306" fmla="*/ 31 h 716"/>
              <a:gd name="connsiteX9-15307" fmla="*/ 253 w 259"/>
              <a:gd name="connsiteY9-15308" fmla="*/ 37 h 716"/>
              <a:gd name="connsiteX10-15309" fmla="*/ 248 w 259"/>
              <a:gd name="connsiteY10-15310" fmla="*/ 42 h 716"/>
              <a:gd name="connsiteX11-15311" fmla="*/ 243 w 259"/>
              <a:gd name="connsiteY11-15312" fmla="*/ 42 h 716"/>
              <a:gd name="connsiteX12-15313" fmla="*/ 238 w 259"/>
              <a:gd name="connsiteY12-15314" fmla="*/ 47 h 716"/>
              <a:gd name="connsiteX13-15315" fmla="*/ 232 w 259"/>
              <a:gd name="connsiteY13-15316" fmla="*/ 52 h 716"/>
              <a:gd name="connsiteX14-15317" fmla="*/ 227 w 259"/>
              <a:gd name="connsiteY14-15318" fmla="*/ 52 h 716"/>
              <a:gd name="connsiteX15-15319" fmla="*/ 222 w 259"/>
              <a:gd name="connsiteY15-15320" fmla="*/ 57 h 716"/>
              <a:gd name="connsiteX16-15321" fmla="*/ 216 w 259"/>
              <a:gd name="connsiteY16-15322" fmla="*/ 63 h 716"/>
              <a:gd name="connsiteX17-15323" fmla="*/ 211 w 259"/>
              <a:gd name="connsiteY17-15324" fmla="*/ 73 h 716"/>
              <a:gd name="connsiteX18-15325" fmla="*/ 211 w 259"/>
              <a:gd name="connsiteY18-15326" fmla="*/ 84 h 716"/>
              <a:gd name="connsiteX19-15327" fmla="*/ 211 w 259"/>
              <a:gd name="connsiteY19-15328" fmla="*/ 89 h 716"/>
              <a:gd name="connsiteX20-15329" fmla="*/ 211 w 259"/>
              <a:gd name="connsiteY20-15330" fmla="*/ 104 h 716"/>
              <a:gd name="connsiteX21-15331" fmla="*/ 211 w 259"/>
              <a:gd name="connsiteY21-15332" fmla="*/ 115 h 716"/>
              <a:gd name="connsiteX22-15333" fmla="*/ 211 w 259"/>
              <a:gd name="connsiteY22-15334" fmla="*/ 131 h 716"/>
              <a:gd name="connsiteX23-15335" fmla="*/ 211 w 259"/>
              <a:gd name="connsiteY23-15336" fmla="*/ 146 h 716"/>
              <a:gd name="connsiteX24-15337" fmla="*/ 211 w 259"/>
              <a:gd name="connsiteY24-15338" fmla="*/ 162 h 716"/>
              <a:gd name="connsiteX25-15339" fmla="*/ 211 w 259"/>
              <a:gd name="connsiteY25-15340" fmla="*/ 183 h 716"/>
              <a:gd name="connsiteX26-15341" fmla="*/ 211 w 259"/>
              <a:gd name="connsiteY26-15342" fmla="*/ 198 h 716"/>
              <a:gd name="connsiteX27-15343" fmla="*/ 211 w 259"/>
              <a:gd name="connsiteY27-15344" fmla="*/ 219 h 716"/>
              <a:gd name="connsiteX28-15345" fmla="*/ 211 w 259"/>
              <a:gd name="connsiteY28-15346" fmla="*/ 261 h 716"/>
              <a:gd name="connsiteX29-15347" fmla="*/ 211 w 259"/>
              <a:gd name="connsiteY29-15348" fmla="*/ 282 h 716"/>
              <a:gd name="connsiteX30-15349" fmla="*/ 211 w 259"/>
              <a:gd name="connsiteY30-15350" fmla="*/ 308 h 716"/>
              <a:gd name="connsiteX31-15351" fmla="*/ 211 w 259"/>
              <a:gd name="connsiteY31-15352" fmla="*/ 334 h 716"/>
              <a:gd name="connsiteX32-15353" fmla="*/ 211 w 259"/>
              <a:gd name="connsiteY32-15354" fmla="*/ 360 h 716"/>
              <a:gd name="connsiteX33-15355" fmla="*/ 211 w 259"/>
              <a:gd name="connsiteY33-15356" fmla="*/ 387 h 716"/>
              <a:gd name="connsiteX34-15357" fmla="*/ 211 w 259"/>
              <a:gd name="connsiteY34-15358" fmla="*/ 418 h 716"/>
              <a:gd name="connsiteX35-15359" fmla="*/ 211 w 259"/>
              <a:gd name="connsiteY35-15360" fmla="*/ 449 h 716"/>
              <a:gd name="connsiteX36-15361" fmla="*/ 211 w 259"/>
              <a:gd name="connsiteY36-15362" fmla="*/ 481 h 716"/>
              <a:gd name="connsiteX37-15363" fmla="*/ 211 w 259"/>
              <a:gd name="connsiteY37-15364" fmla="*/ 512 h 716"/>
              <a:gd name="connsiteX38-15365" fmla="*/ 211 w 259"/>
              <a:gd name="connsiteY38-15366" fmla="*/ 538 h 716"/>
              <a:gd name="connsiteX39-15367" fmla="*/ 206 w 259"/>
              <a:gd name="connsiteY39-15368" fmla="*/ 564 h 716"/>
              <a:gd name="connsiteX40-15369" fmla="*/ 206 w 259"/>
              <a:gd name="connsiteY40-15370" fmla="*/ 590 h 716"/>
              <a:gd name="connsiteX41-15371" fmla="*/ 201 w 259"/>
              <a:gd name="connsiteY41-15372" fmla="*/ 611 h 716"/>
              <a:gd name="connsiteX42-15373" fmla="*/ 195 w 259"/>
              <a:gd name="connsiteY42-15374" fmla="*/ 627 h 716"/>
              <a:gd name="connsiteX43-15375" fmla="*/ 190 w 259"/>
              <a:gd name="connsiteY43-15376" fmla="*/ 648 h 716"/>
              <a:gd name="connsiteX44-15377" fmla="*/ 185 w 259"/>
              <a:gd name="connsiteY44-15378" fmla="*/ 658 h 716"/>
              <a:gd name="connsiteX45-15379" fmla="*/ 174 w 259"/>
              <a:gd name="connsiteY45-15380" fmla="*/ 674 h 716"/>
              <a:gd name="connsiteX46-15381" fmla="*/ 164 w 259"/>
              <a:gd name="connsiteY46-15382" fmla="*/ 684 h 716"/>
              <a:gd name="connsiteX47-15383" fmla="*/ 158 w 259"/>
              <a:gd name="connsiteY47-15384" fmla="*/ 695 h 716"/>
              <a:gd name="connsiteX48-15385" fmla="*/ 148 w 259"/>
              <a:gd name="connsiteY48-15386" fmla="*/ 700 h 716"/>
              <a:gd name="connsiteX49-15387" fmla="*/ 143 w 259"/>
              <a:gd name="connsiteY49-15388" fmla="*/ 705 h 716"/>
              <a:gd name="connsiteX50-15389" fmla="*/ 132 w 259"/>
              <a:gd name="connsiteY50-15390" fmla="*/ 710 h 716"/>
              <a:gd name="connsiteX51-15391" fmla="*/ 127 w 259"/>
              <a:gd name="connsiteY51-15392" fmla="*/ 710 h 716"/>
              <a:gd name="connsiteX52-15393" fmla="*/ 121 w 259"/>
              <a:gd name="connsiteY52-15394" fmla="*/ 716 h 716"/>
              <a:gd name="connsiteX53-15395" fmla="*/ 111 w 259"/>
              <a:gd name="connsiteY53-15396" fmla="*/ 710 h 716"/>
              <a:gd name="connsiteX54-15397" fmla="*/ 106 w 259"/>
              <a:gd name="connsiteY54-15398" fmla="*/ 710 h 716"/>
              <a:gd name="connsiteX55-15399" fmla="*/ 106 w 259"/>
              <a:gd name="connsiteY55-15400" fmla="*/ 705 h 716"/>
              <a:gd name="connsiteX56-15401" fmla="*/ 100 w 259"/>
              <a:gd name="connsiteY56-15402" fmla="*/ 700 h 716"/>
              <a:gd name="connsiteX57-15403" fmla="*/ 100 w 259"/>
              <a:gd name="connsiteY57-15404" fmla="*/ 695 h 716"/>
              <a:gd name="connsiteX58-15405" fmla="*/ 100 w 259"/>
              <a:gd name="connsiteY58-15406" fmla="*/ 689 h 716"/>
              <a:gd name="connsiteX59-15407" fmla="*/ 100 w 259"/>
              <a:gd name="connsiteY59-15408" fmla="*/ 679 h 716"/>
              <a:gd name="connsiteX60-15409" fmla="*/ 100 w 259"/>
              <a:gd name="connsiteY60-15410" fmla="*/ 669 h 716"/>
              <a:gd name="connsiteX61-15411" fmla="*/ 100 w 259"/>
              <a:gd name="connsiteY61-15412" fmla="*/ 663 h 716"/>
              <a:gd name="connsiteX62-15413" fmla="*/ 100 w 259"/>
              <a:gd name="connsiteY62-15414" fmla="*/ 658 h 716"/>
              <a:gd name="connsiteX63-15415" fmla="*/ 100 w 259"/>
              <a:gd name="connsiteY63-15416" fmla="*/ 653 h 716"/>
              <a:gd name="connsiteX64-15417" fmla="*/ 95 w 259"/>
              <a:gd name="connsiteY64-15418" fmla="*/ 648 h 716"/>
              <a:gd name="connsiteX65-15419" fmla="*/ 90 w 259"/>
              <a:gd name="connsiteY65-15420" fmla="*/ 632 h 716"/>
              <a:gd name="connsiteX66-15421" fmla="*/ 79 w 259"/>
              <a:gd name="connsiteY66-15422" fmla="*/ 616 h 716"/>
              <a:gd name="connsiteX67-15423" fmla="*/ 63 w 259"/>
              <a:gd name="connsiteY67-15424" fmla="*/ 601 h 716"/>
              <a:gd name="connsiteX68-15425" fmla="*/ 47 w 259"/>
              <a:gd name="connsiteY68-15426" fmla="*/ 585 h 716"/>
              <a:gd name="connsiteX69-15427" fmla="*/ 26 w 259"/>
              <a:gd name="connsiteY69-15428" fmla="*/ 569 h 716"/>
              <a:gd name="connsiteX70-15429" fmla="*/ 0 w 259"/>
              <a:gd name="connsiteY70-15430" fmla="*/ 548 h 716"/>
              <a:gd name="connsiteX71-15431" fmla="*/ 21 w 259"/>
              <a:gd name="connsiteY71-15432" fmla="*/ 548 h 716"/>
              <a:gd name="connsiteX72-15433" fmla="*/ 42 w 259"/>
              <a:gd name="connsiteY72-15434" fmla="*/ 554 h 716"/>
              <a:gd name="connsiteX73-15435" fmla="*/ 58 w 259"/>
              <a:gd name="connsiteY73-15436" fmla="*/ 554 h 716"/>
              <a:gd name="connsiteX74-15437" fmla="*/ 74 w 259"/>
              <a:gd name="connsiteY74-15438" fmla="*/ 554 h 716"/>
              <a:gd name="connsiteX75-15439" fmla="*/ 84 w 259"/>
              <a:gd name="connsiteY75-15440" fmla="*/ 548 h 716"/>
              <a:gd name="connsiteX76-15441" fmla="*/ 90 w 259"/>
              <a:gd name="connsiteY76-15442" fmla="*/ 548 h 716"/>
              <a:gd name="connsiteX77-15443" fmla="*/ 95 w 259"/>
              <a:gd name="connsiteY77-15444" fmla="*/ 548 h 716"/>
              <a:gd name="connsiteX78-15445" fmla="*/ 100 w 259"/>
              <a:gd name="connsiteY78-15446" fmla="*/ 543 h 716"/>
              <a:gd name="connsiteX79-15447" fmla="*/ 106 w 259"/>
              <a:gd name="connsiteY79-15448" fmla="*/ 538 h 716"/>
              <a:gd name="connsiteX80-15449" fmla="*/ 106 w 259"/>
              <a:gd name="connsiteY80-15450" fmla="*/ 533 h 716"/>
              <a:gd name="connsiteX81-15451" fmla="*/ 106 w 259"/>
              <a:gd name="connsiteY81-15452" fmla="*/ 522 h 716"/>
              <a:gd name="connsiteX82-15453" fmla="*/ 106 w 259"/>
              <a:gd name="connsiteY82-15454" fmla="*/ 507 h 716"/>
              <a:gd name="connsiteX83-15455" fmla="*/ 111 w 259"/>
              <a:gd name="connsiteY83-15456" fmla="*/ 491 h 716"/>
              <a:gd name="connsiteX84-15457" fmla="*/ 111 w 259"/>
              <a:gd name="connsiteY84-15458" fmla="*/ 470 h 716"/>
              <a:gd name="connsiteX85-15459" fmla="*/ 111 w 259"/>
              <a:gd name="connsiteY85-15460" fmla="*/ 444 h 716"/>
              <a:gd name="connsiteX86-15461" fmla="*/ 116 w 259"/>
              <a:gd name="connsiteY86-15462" fmla="*/ 418 h 716"/>
              <a:gd name="connsiteX87-15463" fmla="*/ 116 w 259"/>
              <a:gd name="connsiteY87-15464" fmla="*/ 392 h 716"/>
              <a:gd name="connsiteX88-15465" fmla="*/ 116 w 259"/>
              <a:gd name="connsiteY88-15466" fmla="*/ 366 h 716"/>
              <a:gd name="connsiteX89-15467" fmla="*/ 116 w 259"/>
              <a:gd name="connsiteY89-15468" fmla="*/ 340 h 716"/>
              <a:gd name="connsiteX90-15469" fmla="*/ 121 w 259"/>
              <a:gd name="connsiteY90-15470" fmla="*/ 313 h 716"/>
              <a:gd name="connsiteX91-15471" fmla="*/ 121 w 259"/>
              <a:gd name="connsiteY91-15472" fmla="*/ 292 h 716"/>
              <a:gd name="connsiteX92-15473" fmla="*/ 121 w 259"/>
              <a:gd name="connsiteY92-15474" fmla="*/ 272 h 716"/>
              <a:gd name="connsiteX93-15475" fmla="*/ 121 w 259"/>
              <a:gd name="connsiteY93-15476" fmla="*/ 251 h 716"/>
              <a:gd name="connsiteX94-15477" fmla="*/ 121 w 259"/>
              <a:gd name="connsiteY94-15478" fmla="*/ 235 h 716"/>
              <a:gd name="connsiteX95-15479" fmla="*/ 121 w 259"/>
              <a:gd name="connsiteY95-15480" fmla="*/ 204 h 716"/>
              <a:gd name="connsiteX96-15481" fmla="*/ 121 w 259"/>
              <a:gd name="connsiteY96-15482" fmla="*/ 172 h 716"/>
              <a:gd name="connsiteX97-15483" fmla="*/ 116 w 259"/>
              <a:gd name="connsiteY97-15484" fmla="*/ 141 h 716"/>
              <a:gd name="connsiteX98-15485" fmla="*/ 116 w 259"/>
              <a:gd name="connsiteY98-15486" fmla="*/ 115 h 716"/>
              <a:gd name="connsiteX99-15487" fmla="*/ 111 w 259"/>
              <a:gd name="connsiteY99-15488" fmla="*/ 104 h 716"/>
              <a:gd name="connsiteX100-15489" fmla="*/ 111 w 259"/>
              <a:gd name="connsiteY100-15490" fmla="*/ 94 h 716"/>
              <a:gd name="connsiteX101-15491" fmla="*/ 106 w 259"/>
              <a:gd name="connsiteY101-15492" fmla="*/ 84 h 716"/>
              <a:gd name="connsiteX102-15493" fmla="*/ 106 w 259"/>
              <a:gd name="connsiteY102-15494" fmla="*/ 73 h 716"/>
              <a:gd name="connsiteX103-15495" fmla="*/ 100 w 259"/>
              <a:gd name="connsiteY103-15496" fmla="*/ 68 h 716"/>
              <a:gd name="connsiteX104-15497" fmla="*/ 100 w 259"/>
              <a:gd name="connsiteY104-15498" fmla="*/ 63 h 716"/>
              <a:gd name="connsiteX105-15499" fmla="*/ 95 w 259"/>
              <a:gd name="connsiteY105-15500" fmla="*/ 52 h 716"/>
              <a:gd name="connsiteX106-15501" fmla="*/ 90 w 259"/>
              <a:gd name="connsiteY106-15502" fmla="*/ 47 h 716"/>
              <a:gd name="connsiteX107-15503" fmla="*/ 84 w 259"/>
              <a:gd name="connsiteY107-15504" fmla="*/ 42 h 716"/>
              <a:gd name="connsiteX0-15505" fmla="*/ 216 w 259"/>
              <a:gd name="connsiteY0-15506" fmla="*/ 0 h 716"/>
              <a:gd name="connsiteX1-15507" fmla="*/ 227 w 259"/>
              <a:gd name="connsiteY1-15508" fmla="*/ 5 h 716"/>
              <a:gd name="connsiteX2-15509" fmla="*/ 238 w 259"/>
              <a:gd name="connsiteY2-15510" fmla="*/ 10 h 716"/>
              <a:gd name="connsiteX3-15511" fmla="*/ 243 w 259"/>
              <a:gd name="connsiteY3-15512" fmla="*/ 16 h 716"/>
              <a:gd name="connsiteX4-15513" fmla="*/ 248 w 259"/>
              <a:gd name="connsiteY4-15514" fmla="*/ 21 h 716"/>
              <a:gd name="connsiteX5-15515" fmla="*/ 253 w 259"/>
              <a:gd name="connsiteY5-15516" fmla="*/ 26 h 716"/>
              <a:gd name="connsiteX6-15517" fmla="*/ 259 w 259"/>
              <a:gd name="connsiteY6-15518" fmla="*/ 26 h 716"/>
              <a:gd name="connsiteX7-15519" fmla="*/ 259 w 259"/>
              <a:gd name="connsiteY7-15520" fmla="*/ 31 h 716"/>
              <a:gd name="connsiteX8-15521" fmla="*/ 253 w 259"/>
              <a:gd name="connsiteY8-15522" fmla="*/ 31 h 716"/>
              <a:gd name="connsiteX9-15523" fmla="*/ 253 w 259"/>
              <a:gd name="connsiteY9-15524" fmla="*/ 37 h 716"/>
              <a:gd name="connsiteX10-15525" fmla="*/ 248 w 259"/>
              <a:gd name="connsiteY10-15526" fmla="*/ 42 h 716"/>
              <a:gd name="connsiteX11-15527" fmla="*/ 243 w 259"/>
              <a:gd name="connsiteY11-15528" fmla="*/ 42 h 716"/>
              <a:gd name="connsiteX12-15529" fmla="*/ 238 w 259"/>
              <a:gd name="connsiteY12-15530" fmla="*/ 47 h 716"/>
              <a:gd name="connsiteX13-15531" fmla="*/ 232 w 259"/>
              <a:gd name="connsiteY13-15532" fmla="*/ 52 h 716"/>
              <a:gd name="connsiteX14-15533" fmla="*/ 227 w 259"/>
              <a:gd name="connsiteY14-15534" fmla="*/ 52 h 716"/>
              <a:gd name="connsiteX15-15535" fmla="*/ 222 w 259"/>
              <a:gd name="connsiteY15-15536" fmla="*/ 57 h 716"/>
              <a:gd name="connsiteX16-15537" fmla="*/ 216 w 259"/>
              <a:gd name="connsiteY16-15538" fmla="*/ 63 h 716"/>
              <a:gd name="connsiteX17-15539" fmla="*/ 211 w 259"/>
              <a:gd name="connsiteY17-15540" fmla="*/ 73 h 716"/>
              <a:gd name="connsiteX18-15541" fmla="*/ 211 w 259"/>
              <a:gd name="connsiteY18-15542" fmla="*/ 84 h 716"/>
              <a:gd name="connsiteX19-15543" fmla="*/ 211 w 259"/>
              <a:gd name="connsiteY19-15544" fmla="*/ 89 h 716"/>
              <a:gd name="connsiteX20-15545" fmla="*/ 211 w 259"/>
              <a:gd name="connsiteY20-15546" fmla="*/ 104 h 716"/>
              <a:gd name="connsiteX21-15547" fmla="*/ 211 w 259"/>
              <a:gd name="connsiteY21-15548" fmla="*/ 115 h 716"/>
              <a:gd name="connsiteX22-15549" fmla="*/ 211 w 259"/>
              <a:gd name="connsiteY22-15550" fmla="*/ 131 h 716"/>
              <a:gd name="connsiteX23-15551" fmla="*/ 211 w 259"/>
              <a:gd name="connsiteY23-15552" fmla="*/ 146 h 716"/>
              <a:gd name="connsiteX24-15553" fmla="*/ 211 w 259"/>
              <a:gd name="connsiteY24-15554" fmla="*/ 162 h 716"/>
              <a:gd name="connsiteX25-15555" fmla="*/ 211 w 259"/>
              <a:gd name="connsiteY25-15556" fmla="*/ 183 h 716"/>
              <a:gd name="connsiteX26-15557" fmla="*/ 211 w 259"/>
              <a:gd name="connsiteY26-15558" fmla="*/ 198 h 716"/>
              <a:gd name="connsiteX27-15559" fmla="*/ 211 w 259"/>
              <a:gd name="connsiteY27-15560" fmla="*/ 219 h 716"/>
              <a:gd name="connsiteX28-15561" fmla="*/ 211 w 259"/>
              <a:gd name="connsiteY28-15562" fmla="*/ 261 h 716"/>
              <a:gd name="connsiteX29-15563" fmla="*/ 211 w 259"/>
              <a:gd name="connsiteY29-15564" fmla="*/ 282 h 716"/>
              <a:gd name="connsiteX30-15565" fmla="*/ 211 w 259"/>
              <a:gd name="connsiteY30-15566" fmla="*/ 308 h 716"/>
              <a:gd name="connsiteX31-15567" fmla="*/ 211 w 259"/>
              <a:gd name="connsiteY31-15568" fmla="*/ 334 h 716"/>
              <a:gd name="connsiteX32-15569" fmla="*/ 211 w 259"/>
              <a:gd name="connsiteY32-15570" fmla="*/ 360 h 716"/>
              <a:gd name="connsiteX33-15571" fmla="*/ 211 w 259"/>
              <a:gd name="connsiteY33-15572" fmla="*/ 387 h 716"/>
              <a:gd name="connsiteX34-15573" fmla="*/ 211 w 259"/>
              <a:gd name="connsiteY34-15574" fmla="*/ 418 h 716"/>
              <a:gd name="connsiteX35-15575" fmla="*/ 211 w 259"/>
              <a:gd name="connsiteY35-15576" fmla="*/ 449 h 716"/>
              <a:gd name="connsiteX36-15577" fmla="*/ 211 w 259"/>
              <a:gd name="connsiteY36-15578" fmla="*/ 481 h 716"/>
              <a:gd name="connsiteX37-15579" fmla="*/ 211 w 259"/>
              <a:gd name="connsiteY37-15580" fmla="*/ 512 h 716"/>
              <a:gd name="connsiteX38-15581" fmla="*/ 211 w 259"/>
              <a:gd name="connsiteY38-15582" fmla="*/ 538 h 716"/>
              <a:gd name="connsiteX39-15583" fmla="*/ 206 w 259"/>
              <a:gd name="connsiteY39-15584" fmla="*/ 564 h 716"/>
              <a:gd name="connsiteX40-15585" fmla="*/ 206 w 259"/>
              <a:gd name="connsiteY40-15586" fmla="*/ 590 h 716"/>
              <a:gd name="connsiteX41-15587" fmla="*/ 201 w 259"/>
              <a:gd name="connsiteY41-15588" fmla="*/ 611 h 716"/>
              <a:gd name="connsiteX42-15589" fmla="*/ 195 w 259"/>
              <a:gd name="connsiteY42-15590" fmla="*/ 627 h 716"/>
              <a:gd name="connsiteX43-15591" fmla="*/ 190 w 259"/>
              <a:gd name="connsiteY43-15592" fmla="*/ 648 h 716"/>
              <a:gd name="connsiteX44-15593" fmla="*/ 185 w 259"/>
              <a:gd name="connsiteY44-15594" fmla="*/ 658 h 716"/>
              <a:gd name="connsiteX45-15595" fmla="*/ 174 w 259"/>
              <a:gd name="connsiteY45-15596" fmla="*/ 674 h 716"/>
              <a:gd name="connsiteX46-15597" fmla="*/ 164 w 259"/>
              <a:gd name="connsiteY46-15598" fmla="*/ 684 h 716"/>
              <a:gd name="connsiteX47-15599" fmla="*/ 158 w 259"/>
              <a:gd name="connsiteY47-15600" fmla="*/ 695 h 716"/>
              <a:gd name="connsiteX48-15601" fmla="*/ 148 w 259"/>
              <a:gd name="connsiteY48-15602" fmla="*/ 700 h 716"/>
              <a:gd name="connsiteX49-15603" fmla="*/ 143 w 259"/>
              <a:gd name="connsiteY49-15604" fmla="*/ 705 h 716"/>
              <a:gd name="connsiteX50-15605" fmla="*/ 132 w 259"/>
              <a:gd name="connsiteY50-15606" fmla="*/ 710 h 716"/>
              <a:gd name="connsiteX51-15607" fmla="*/ 127 w 259"/>
              <a:gd name="connsiteY51-15608" fmla="*/ 710 h 716"/>
              <a:gd name="connsiteX52-15609" fmla="*/ 121 w 259"/>
              <a:gd name="connsiteY52-15610" fmla="*/ 716 h 716"/>
              <a:gd name="connsiteX53-15611" fmla="*/ 111 w 259"/>
              <a:gd name="connsiteY53-15612" fmla="*/ 710 h 716"/>
              <a:gd name="connsiteX54-15613" fmla="*/ 106 w 259"/>
              <a:gd name="connsiteY54-15614" fmla="*/ 710 h 716"/>
              <a:gd name="connsiteX55-15615" fmla="*/ 106 w 259"/>
              <a:gd name="connsiteY55-15616" fmla="*/ 705 h 716"/>
              <a:gd name="connsiteX56-15617" fmla="*/ 100 w 259"/>
              <a:gd name="connsiteY56-15618" fmla="*/ 700 h 716"/>
              <a:gd name="connsiteX57-15619" fmla="*/ 100 w 259"/>
              <a:gd name="connsiteY57-15620" fmla="*/ 695 h 716"/>
              <a:gd name="connsiteX58-15621" fmla="*/ 100 w 259"/>
              <a:gd name="connsiteY58-15622" fmla="*/ 689 h 716"/>
              <a:gd name="connsiteX59-15623" fmla="*/ 100 w 259"/>
              <a:gd name="connsiteY59-15624" fmla="*/ 679 h 716"/>
              <a:gd name="connsiteX60-15625" fmla="*/ 100 w 259"/>
              <a:gd name="connsiteY60-15626" fmla="*/ 669 h 716"/>
              <a:gd name="connsiteX61-15627" fmla="*/ 100 w 259"/>
              <a:gd name="connsiteY61-15628" fmla="*/ 663 h 716"/>
              <a:gd name="connsiteX62-15629" fmla="*/ 100 w 259"/>
              <a:gd name="connsiteY62-15630" fmla="*/ 658 h 716"/>
              <a:gd name="connsiteX63-15631" fmla="*/ 100 w 259"/>
              <a:gd name="connsiteY63-15632" fmla="*/ 653 h 716"/>
              <a:gd name="connsiteX64-15633" fmla="*/ 95 w 259"/>
              <a:gd name="connsiteY64-15634" fmla="*/ 648 h 716"/>
              <a:gd name="connsiteX65-15635" fmla="*/ 90 w 259"/>
              <a:gd name="connsiteY65-15636" fmla="*/ 632 h 716"/>
              <a:gd name="connsiteX66-15637" fmla="*/ 79 w 259"/>
              <a:gd name="connsiteY66-15638" fmla="*/ 616 h 716"/>
              <a:gd name="connsiteX67-15639" fmla="*/ 63 w 259"/>
              <a:gd name="connsiteY67-15640" fmla="*/ 601 h 716"/>
              <a:gd name="connsiteX68-15641" fmla="*/ 47 w 259"/>
              <a:gd name="connsiteY68-15642" fmla="*/ 585 h 716"/>
              <a:gd name="connsiteX69-15643" fmla="*/ 26 w 259"/>
              <a:gd name="connsiteY69-15644" fmla="*/ 569 h 716"/>
              <a:gd name="connsiteX70-15645" fmla="*/ 0 w 259"/>
              <a:gd name="connsiteY70-15646" fmla="*/ 548 h 716"/>
              <a:gd name="connsiteX71-15647" fmla="*/ 21 w 259"/>
              <a:gd name="connsiteY71-15648" fmla="*/ 548 h 716"/>
              <a:gd name="connsiteX72-15649" fmla="*/ 42 w 259"/>
              <a:gd name="connsiteY72-15650" fmla="*/ 554 h 716"/>
              <a:gd name="connsiteX73-15651" fmla="*/ 58 w 259"/>
              <a:gd name="connsiteY73-15652" fmla="*/ 554 h 716"/>
              <a:gd name="connsiteX74-15653" fmla="*/ 74 w 259"/>
              <a:gd name="connsiteY74-15654" fmla="*/ 554 h 716"/>
              <a:gd name="connsiteX75-15655" fmla="*/ 84 w 259"/>
              <a:gd name="connsiteY75-15656" fmla="*/ 548 h 716"/>
              <a:gd name="connsiteX76-15657" fmla="*/ 90 w 259"/>
              <a:gd name="connsiteY76-15658" fmla="*/ 548 h 716"/>
              <a:gd name="connsiteX77-15659" fmla="*/ 95 w 259"/>
              <a:gd name="connsiteY77-15660" fmla="*/ 548 h 716"/>
              <a:gd name="connsiteX78-15661" fmla="*/ 100 w 259"/>
              <a:gd name="connsiteY78-15662" fmla="*/ 543 h 716"/>
              <a:gd name="connsiteX79-15663" fmla="*/ 106 w 259"/>
              <a:gd name="connsiteY79-15664" fmla="*/ 538 h 716"/>
              <a:gd name="connsiteX80-15665" fmla="*/ 106 w 259"/>
              <a:gd name="connsiteY80-15666" fmla="*/ 533 h 716"/>
              <a:gd name="connsiteX81-15667" fmla="*/ 106 w 259"/>
              <a:gd name="connsiteY81-15668" fmla="*/ 522 h 716"/>
              <a:gd name="connsiteX82-15669" fmla="*/ 106 w 259"/>
              <a:gd name="connsiteY82-15670" fmla="*/ 507 h 716"/>
              <a:gd name="connsiteX83-15671" fmla="*/ 111 w 259"/>
              <a:gd name="connsiteY83-15672" fmla="*/ 491 h 716"/>
              <a:gd name="connsiteX84-15673" fmla="*/ 111 w 259"/>
              <a:gd name="connsiteY84-15674" fmla="*/ 470 h 716"/>
              <a:gd name="connsiteX85-15675" fmla="*/ 111 w 259"/>
              <a:gd name="connsiteY85-15676" fmla="*/ 444 h 716"/>
              <a:gd name="connsiteX86-15677" fmla="*/ 116 w 259"/>
              <a:gd name="connsiteY86-15678" fmla="*/ 418 h 716"/>
              <a:gd name="connsiteX87-15679" fmla="*/ 116 w 259"/>
              <a:gd name="connsiteY87-15680" fmla="*/ 392 h 716"/>
              <a:gd name="connsiteX88-15681" fmla="*/ 116 w 259"/>
              <a:gd name="connsiteY88-15682" fmla="*/ 366 h 716"/>
              <a:gd name="connsiteX89-15683" fmla="*/ 116 w 259"/>
              <a:gd name="connsiteY89-15684" fmla="*/ 340 h 716"/>
              <a:gd name="connsiteX90-15685" fmla="*/ 121 w 259"/>
              <a:gd name="connsiteY90-15686" fmla="*/ 313 h 716"/>
              <a:gd name="connsiteX91-15687" fmla="*/ 121 w 259"/>
              <a:gd name="connsiteY91-15688" fmla="*/ 292 h 716"/>
              <a:gd name="connsiteX92-15689" fmla="*/ 121 w 259"/>
              <a:gd name="connsiteY92-15690" fmla="*/ 272 h 716"/>
              <a:gd name="connsiteX93-15691" fmla="*/ 121 w 259"/>
              <a:gd name="connsiteY93-15692" fmla="*/ 251 h 716"/>
              <a:gd name="connsiteX94-15693" fmla="*/ 121 w 259"/>
              <a:gd name="connsiteY94-15694" fmla="*/ 235 h 716"/>
              <a:gd name="connsiteX95-15695" fmla="*/ 121 w 259"/>
              <a:gd name="connsiteY95-15696" fmla="*/ 204 h 716"/>
              <a:gd name="connsiteX96-15697" fmla="*/ 121 w 259"/>
              <a:gd name="connsiteY96-15698" fmla="*/ 172 h 716"/>
              <a:gd name="connsiteX97-15699" fmla="*/ 116 w 259"/>
              <a:gd name="connsiteY97-15700" fmla="*/ 141 h 716"/>
              <a:gd name="connsiteX98-15701" fmla="*/ 116 w 259"/>
              <a:gd name="connsiteY98-15702" fmla="*/ 115 h 716"/>
              <a:gd name="connsiteX99-15703" fmla="*/ 111 w 259"/>
              <a:gd name="connsiteY99-15704" fmla="*/ 104 h 716"/>
              <a:gd name="connsiteX100-15705" fmla="*/ 111 w 259"/>
              <a:gd name="connsiteY100-15706" fmla="*/ 94 h 716"/>
              <a:gd name="connsiteX101-15707" fmla="*/ 106 w 259"/>
              <a:gd name="connsiteY101-15708" fmla="*/ 84 h 716"/>
              <a:gd name="connsiteX102-15709" fmla="*/ 106 w 259"/>
              <a:gd name="connsiteY102-15710" fmla="*/ 73 h 716"/>
              <a:gd name="connsiteX103-15711" fmla="*/ 100 w 259"/>
              <a:gd name="connsiteY103-15712" fmla="*/ 68 h 716"/>
              <a:gd name="connsiteX104-15713" fmla="*/ 100 w 259"/>
              <a:gd name="connsiteY104-15714" fmla="*/ 63 h 716"/>
              <a:gd name="connsiteX105-15715" fmla="*/ 95 w 259"/>
              <a:gd name="connsiteY105-15716" fmla="*/ 52 h 716"/>
              <a:gd name="connsiteX106-15717" fmla="*/ 90 w 259"/>
              <a:gd name="connsiteY106-15718" fmla="*/ 47 h 716"/>
              <a:gd name="connsiteX0-15719" fmla="*/ 227 w 259"/>
              <a:gd name="connsiteY0-15720" fmla="*/ 0 h 711"/>
              <a:gd name="connsiteX1-15721" fmla="*/ 238 w 259"/>
              <a:gd name="connsiteY1-15722" fmla="*/ 5 h 711"/>
              <a:gd name="connsiteX2-15723" fmla="*/ 243 w 259"/>
              <a:gd name="connsiteY2-15724" fmla="*/ 11 h 711"/>
              <a:gd name="connsiteX3-15725" fmla="*/ 248 w 259"/>
              <a:gd name="connsiteY3-15726" fmla="*/ 16 h 711"/>
              <a:gd name="connsiteX4-15727" fmla="*/ 253 w 259"/>
              <a:gd name="connsiteY4-15728" fmla="*/ 21 h 711"/>
              <a:gd name="connsiteX5-15729" fmla="*/ 259 w 259"/>
              <a:gd name="connsiteY5-15730" fmla="*/ 21 h 711"/>
              <a:gd name="connsiteX6-15731" fmla="*/ 259 w 259"/>
              <a:gd name="connsiteY6-15732" fmla="*/ 26 h 711"/>
              <a:gd name="connsiteX7-15733" fmla="*/ 253 w 259"/>
              <a:gd name="connsiteY7-15734" fmla="*/ 26 h 711"/>
              <a:gd name="connsiteX8-15735" fmla="*/ 253 w 259"/>
              <a:gd name="connsiteY8-15736" fmla="*/ 32 h 711"/>
              <a:gd name="connsiteX9-15737" fmla="*/ 248 w 259"/>
              <a:gd name="connsiteY9-15738" fmla="*/ 37 h 711"/>
              <a:gd name="connsiteX10-15739" fmla="*/ 243 w 259"/>
              <a:gd name="connsiteY10-15740" fmla="*/ 37 h 711"/>
              <a:gd name="connsiteX11-15741" fmla="*/ 238 w 259"/>
              <a:gd name="connsiteY11-15742" fmla="*/ 42 h 711"/>
              <a:gd name="connsiteX12-15743" fmla="*/ 232 w 259"/>
              <a:gd name="connsiteY12-15744" fmla="*/ 47 h 711"/>
              <a:gd name="connsiteX13-15745" fmla="*/ 227 w 259"/>
              <a:gd name="connsiteY13-15746" fmla="*/ 47 h 711"/>
              <a:gd name="connsiteX14-15747" fmla="*/ 222 w 259"/>
              <a:gd name="connsiteY14-15748" fmla="*/ 52 h 711"/>
              <a:gd name="connsiteX15-15749" fmla="*/ 216 w 259"/>
              <a:gd name="connsiteY15-15750" fmla="*/ 58 h 711"/>
              <a:gd name="connsiteX16-15751" fmla="*/ 211 w 259"/>
              <a:gd name="connsiteY16-15752" fmla="*/ 68 h 711"/>
              <a:gd name="connsiteX17-15753" fmla="*/ 211 w 259"/>
              <a:gd name="connsiteY17-15754" fmla="*/ 79 h 711"/>
              <a:gd name="connsiteX18-15755" fmla="*/ 211 w 259"/>
              <a:gd name="connsiteY18-15756" fmla="*/ 84 h 711"/>
              <a:gd name="connsiteX19-15757" fmla="*/ 211 w 259"/>
              <a:gd name="connsiteY19-15758" fmla="*/ 99 h 711"/>
              <a:gd name="connsiteX20-15759" fmla="*/ 211 w 259"/>
              <a:gd name="connsiteY20-15760" fmla="*/ 110 h 711"/>
              <a:gd name="connsiteX21-15761" fmla="*/ 211 w 259"/>
              <a:gd name="connsiteY21-15762" fmla="*/ 126 h 711"/>
              <a:gd name="connsiteX22-15763" fmla="*/ 211 w 259"/>
              <a:gd name="connsiteY22-15764" fmla="*/ 141 h 711"/>
              <a:gd name="connsiteX23-15765" fmla="*/ 211 w 259"/>
              <a:gd name="connsiteY23-15766" fmla="*/ 157 h 711"/>
              <a:gd name="connsiteX24-15767" fmla="*/ 211 w 259"/>
              <a:gd name="connsiteY24-15768" fmla="*/ 178 h 711"/>
              <a:gd name="connsiteX25-15769" fmla="*/ 211 w 259"/>
              <a:gd name="connsiteY25-15770" fmla="*/ 193 h 711"/>
              <a:gd name="connsiteX26-15771" fmla="*/ 211 w 259"/>
              <a:gd name="connsiteY26-15772" fmla="*/ 214 h 711"/>
              <a:gd name="connsiteX27-15773" fmla="*/ 211 w 259"/>
              <a:gd name="connsiteY27-15774" fmla="*/ 256 h 711"/>
              <a:gd name="connsiteX28-15775" fmla="*/ 211 w 259"/>
              <a:gd name="connsiteY28-15776" fmla="*/ 277 h 711"/>
              <a:gd name="connsiteX29-15777" fmla="*/ 211 w 259"/>
              <a:gd name="connsiteY29-15778" fmla="*/ 303 h 711"/>
              <a:gd name="connsiteX30-15779" fmla="*/ 211 w 259"/>
              <a:gd name="connsiteY30-15780" fmla="*/ 329 h 711"/>
              <a:gd name="connsiteX31-15781" fmla="*/ 211 w 259"/>
              <a:gd name="connsiteY31-15782" fmla="*/ 355 h 711"/>
              <a:gd name="connsiteX32-15783" fmla="*/ 211 w 259"/>
              <a:gd name="connsiteY32-15784" fmla="*/ 382 h 711"/>
              <a:gd name="connsiteX33-15785" fmla="*/ 211 w 259"/>
              <a:gd name="connsiteY33-15786" fmla="*/ 413 h 711"/>
              <a:gd name="connsiteX34-15787" fmla="*/ 211 w 259"/>
              <a:gd name="connsiteY34-15788" fmla="*/ 444 h 711"/>
              <a:gd name="connsiteX35-15789" fmla="*/ 211 w 259"/>
              <a:gd name="connsiteY35-15790" fmla="*/ 476 h 711"/>
              <a:gd name="connsiteX36-15791" fmla="*/ 211 w 259"/>
              <a:gd name="connsiteY36-15792" fmla="*/ 507 h 711"/>
              <a:gd name="connsiteX37-15793" fmla="*/ 211 w 259"/>
              <a:gd name="connsiteY37-15794" fmla="*/ 533 h 711"/>
              <a:gd name="connsiteX38-15795" fmla="*/ 206 w 259"/>
              <a:gd name="connsiteY38-15796" fmla="*/ 559 h 711"/>
              <a:gd name="connsiteX39-15797" fmla="*/ 206 w 259"/>
              <a:gd name="connsiteY39-15798" fmla="*/ 585 h 711"/>
              <a:gd name="connsiteX40-15799" fmla="*/ 201 w 259"/>
              <a:gd name="connsiteY40-15800" fmla="*/ 606 h 711"/>
              <a:gd name="connsiteX41-15801" fmla="*/ 195 w 259"/>
              <a:gd name="connsiteY41-15802" fmla="*/ 622 h 711"/>
              <a:gd name="connsiteX42-15803" fmla="*/ 190 w 259"/>
              <a:gd name="connsiteY42-15804" fmla="*/ 643 h 711"/>
              <a:gd name="connsiteX43-15805" fmla="*/ 185 w 259"/>
              <a:gd name="connsiteY43-15806" fmla="*/ 653 h 711"/>
              <a:gd name="connsiteX44-15807" fmla="*/ 174 w 259"/>
              <a:gd name="connsiteY44-15808" fmla="*/ 669 h 711"/>
              <a:gd name="connsiteX45-15809" fmla="*/ 164 w 259"/>
              <a:gd name="connsiteY45-15810" fmla="*/ 679 h 711"/>
              <a:gd name="connsiteX46-15811" fmla="*/ 158 w 259"/>
              <a:gd name="connsiteY46-15812" fmla="*/ 690 h 711"/>
              <a:gd name="connsiteX47-15813" fmla="*/ 148 w 259"/>
              <a:gd name="connsiteY47-15814" fmla="*/ 695 h 711"/>
              <a:gd name="connsiteX48-15815" fmla="*/ 143 w 259"/>
              <a:gd name="connsiteY48-15816" fmla="*/ 700 h 711"/>
              <a:gd name="connsiteX49-15817" fmla="*/ 132 w 259"/>
              <a:gd name="connsiteY49-15818" fmla="*/ 705 h 711"/>
              <a:gd name="connsiteX50-15819" fmla="*/ 127 w 259"/>
              <a:gd name="connsiteY50-15820" fmla="*/ 705 h 711"/>
              <a:gd name="connsiteX51-15821" fmla="*/ 121 w 259"/>
              <a:gd name="connsiteY51-15822" fmla="*/ 711 h 711"/>
              <a:gd name="connsiteX52-15823" fmla="*/ 111 w 259"/>
              <a:gd name="connsiteY52-15824" fmla="*/ 705 h 711"/>
              <a:gd name="connsiteX53-15825" fmla="*/ 106 w 259"/>
              <a:gd name="connsiteY53-15826" fmla="*/ 705 h 711"/>
              <a:gd name="connsiteX54-15827" fmla="*/ 106 w 259"/>
              <a:gd name="connsiteY54-15828" fmla="*/ 700 h 711"/>
              <a:gd name="connsiteX55-15829" fmla="*/ 100 w 259"/>
              <a:gd name="connsiteY55-15830" fmla="*/ 695 h 711"/>
              <a:gd name="connsiteX56-15831" fmla="*/ 100 w 259"/>
              <a:gd name="connsiteY56-15832" fmla="*/ 690 h 711"/>
              <a:gd name="connsiteX57-15833" fmla="*/ 100 w 259"/>
              <a:gd name="connsiteY57-15834" fmla="*/ 684 h 711"/>
              <a:gd name="connsiteX58-15835" fmla="*/ 100 w 259"/>
              <a:gd name="connsiteY58-15836" fmla="*/ 674 h 711"/>
              <a:gd name="connsiteX59-15837" fmla="*/ 100 w 259"/>
              <a:gd name="connsiteY59-15838" fmla="*/ 664 h 711"/>
              <a:gd name="connsiteX60-15839" fmla="*/ 100 w 259"/>
              <a:gd name="connsiteY60-15840" fmla="*/ 658 h 711"/>
              <a:gd name="connsiteX61-15841" fmla="*/ 100 w 259"/>
              <a:gd name="connsiteY61-15842" fmla="*/ 653 h 711"/>
              <a:gd name="connsiteX62-15843" fmla="*/ 100 w 259"/>
              <a:gd name="connsiteY62-15844" fmla="*/ 648 h 711"/>
              <a:gd name="connsiteX63-15845" fmla="*/ 95 w 259"/>
              <a:gd name="connsiteY63-15846" fmla="*/ 643 h 711"/>
              <a:gd name="connsiteX64-15847" fmla="*/ 90 w 259"/>
              <a:gd name="connsiteY64-15848" fmla="*/ 627 h 711"/>
              <a:gd name="connsiteX65-15849" fmla="*/ 79 w 259"/>
              <a:gd name="connsiteY65-15850" fmla="*/ 611 h 711"/>
              <a:gd name="connsiteX66-15851" fmla="*/ 63 w 259"/>
              <a:gd name="connsiteY66-15852" fmla="*/ 596 h 711"/>
              <a:gd name="connsiteX67-15853" fmla="*/ 47 w 259"/>
              <a:gd name="connsiteY67-15854" fmla="*/ 580 h 711"/>
              <a:gd name="connsiteX68-15855" fmla="*/ 26 w 259"/>
              <a:gd name="connsiteY68-15856" fmla="*/ 564 h 711"/>
              <a:gd name="connsiteX69-15857" fmla="*/ 0 w 259"/>
              <a:gd name="connsiteY69-15858" fmla="*/ 543 h 711"/>
              <a:gd name="connsiteX70-15859" fmla="*/ 21 w 259"/>
              <a:gd name="connsiteY70-15860" fmla="*/ 543 h 711"/>
              <a:gd name="connsiteX71-15861" fmla="*/ 42 w 259"/>
              <a:gd name="connsiteY71-15862" fmla="*/ 549 h 711"/>
              <a:gd name="connsiteX72-15863" fmla="*/ 58 w 259"/>
              <a:gd name="connsiteY72-15864" fmla="*/ 549 h 711"/>
              <a:gd name="connsiteX73-15865" fmla="*/ 74 w 259"/>
              <a:gd name="connsiteY73-15866" fmla="*/ 549 h 711"/>
              <a:gd name="connsiteX74-15867" fmla="*/ 84 w 259"/>
              <a:gd name="connsiteY74-15868" fmla="*/ 543 h 711"/>
              <a:gd name="connsiteX75-15869" fmla="*/ 90 w 259"/>
              <a:gd name="connsiteY75-15870" fmla="*/ 543 h 711"/>
              <a:gd name="connsiteX76-15871" fmla="*/ 95 w 259"/>
              <a:gd name="connsiteY76-15872" fmla="*/ 543 h 711"/>
              <a:gd name="connsiteX77-15873" fmla="*/ 100 w 259"/>
              <a:gd name="connsiteY77-15874" fmla="*/ 538 h 711"/>
              <a:gd name="connsiteX78-15875" fmla="*/ 106 w 259"/>
              <a:gd name="connsiteY78-15876" fmla="*/ 533 h 711"/>
              <a:gd name="connsiteX79-15877" fmla="*/ 106 w 259"/>
              <a:gd name="connsiteY79-15878" fmla="*/ 528 h 711"/>
              <a:gd name="connsiteX80-15879" fmla="*/ 106 w 259"/>
              <a:gd name="connsiteY80-15880" fmla="*/ 517 h 711"/>
              <a:gd name="connsiteX81-15881" fmla="*/ 106 w 259"/>
              <a:gd name="connsiteY81-15882" fmla="*/ 502 h 711"/>
              <a:gd name="connsiteX82-15883" fmla="*/ 111 w 259"/>
              <a:gd name="connsiteY82-15884" fmla="*/ 486 h 711"/>
              <a:gd name="connsiteX83-15885" fmla="*/ 111 w 259"/>
              <a:gd name="connsiteY83-15886" fmla="*/ 465 h 711"/>
              <a:gd name="connsiteX84-15887" fmla="*/ 111 w 259"/>
              <a:gd name="connsiteY84-15888" fmla="*/ 439 h 711"/>
              <a:gd name="connsiteX85-15889" fmla="*/ 116 w 259"/>
              <a:gd name="connsiteY85-15890" fmla="*/ 413 h 711"/>
              <a:gd name="connsiteX86-15891" fmla="*/ 116 w 259"/>
              <a:gd name="connsiteY86-15892" fmla="*/ 387 h 711"/>
              <a:gd name="connsiteX87-15893" fmla="*/ 116 w 259"/>
              <a:gd name="connsiteY87-15894" fmla="*/ 361 h 711"/>
              <a:gd name="connsiteX88-15895" fmla="*/ 116 w 259"/>
              <a:gd name="connsiteY88-15896" fmla="*/ 335 h 711"/>
              <a:gd name="connsiteX89-15897" fmla="*/ 121 w 259"/>
              <a:gd name="connsiteY89-15898" fmla="*/ 308 h 711"/>
              <a:gd name="connsiteX90-15899" fmla="*/ 121 w 259"/>
              <a:gd name="connsiteY90-15900" fmla="*/ 287 h 711"/>
              <a:gd name="connsiteX91-15901" fmla="*/ 121 w 259"/>
              <a:gd name="connsiteY91-15902" fmla="*/ 267 h 711"/>
              <a:gd name="connsiteX92-15903" fmla="*/ 121 w 259"/>
              <a:gd name="connsiteY92-15904" fmla="*/ 246 h 711"/>
              <a:gd name="connsiteX93-15905" fmla="*/ 121 w 259"/>
              <a:gd name="connsiteY93-15906" fmla="*/ 230 h 711"/>
              <a:gd name="connsiteX94-15907" fmla="*/ 121 w 259"/>
              <a:gd name="connsiteY94-15908" fmla="*/ 199 h 711"/>
              <a:gd name="connsiteX95-15909" fmla="*/ 121 w 259"/>
              <a:gd name="connsiteY95-15910" fmla="*/ 167 h 711"/>
              <a:gd name="connsiteX96-15911" fmla="*/ 116 w 259"/>
              <a:gd name="connsiteY96-15912" fmla="*/ 136 h 711"/>
              <a:gd name="connsiteX97-15913" fmla="*/ 116 w 259"/>
              <a:gd name="connsiteY97-15914" fmla="*/ 110 h 711"/>
              <a:gd name="connsiteX98-15915" fmla="*/ 111 w 259"/>
              <a:gd name="connsiteY98-15916" fmla="*/ 99 h 711"/>
              <a:gd name="connsiteX99-15917" fmla="*/ 111 w 259"/>
              <a:gd name="connsiteY99-15918" fmla="*/ 89 h 711"/>
              <a:gd name="connsiteX100-15919" fmla="*/ 106 w 259"/>
              <a:gd name="connsiteY100-15920" fmla="*/ 79 h 711"/>
              <a:gd name="connsiteX101-15921" fmla="*/ 106 w 259"/>
              <a:gd name="connsiteY101-15922" fmla="*/ 68 h 711"/>
              <a:gd name="connsiteX102-15923" fmla="*/ 100 w 259"/>
              <a:gd name="connsiteY102-15924" fmla="*/ 63 h 711"/>
              <a:gd name="connsiteX103-15925" fmla="*/ 100 w 259"/>
              <a:gd name="connsiteY103-15926" fmla="*/ 58 h 711"/>
              <a:gd name="connsiteX104-15927" fmla="*/ 95 w 259"/>
              <a:gd name="connsiteY104-15928" fmla="*/ 47 h 711"/>
              <a:gd name="connsiteX105-15929" fmla="*/ 90 w 259"/>
              <a:gd name="connsiteY105-15930" fmla="*/ 42 h 711"/>
              <a:gd name="connsiteX0-15931" fmla="*/ 227 w 259"/>
              <a:gd name="connsiteY0-15932" fmla="*/ 0 h 711"/>
              <a:gd name="connsiteX1-15933" fmla="*/ 238 w 259"/>
              <a:gd name="connsiteY1-15934" fmla="*/ 5 h 711"/>
              <a:gd name="connsiteX2-15935" fmla="*/ 243 w 259"/>
              <a:gd name="connsiteY2-15936" fmla="*/ 11 h 711"/>
              <a:gd name="connsiteX3-15937" fmla="*/ 248 w 259"/>
              <a:gd name="connsiteY3-15938" fmla="*/ 16 h 711"/>
              <a:gd name="connsiteX4-15939" fmla="*/ 253 w 259"/>
              <a:gd name="connsiteY4-15940" fmla="*/ 21 h 711"/>
              <a:gd name="connsiteX5-15941" fmla="*/ 259 w 259"/>
              <a:gd name="connsiteY5-15942" fmla="*/ 21 h 711"/>
              <a:gd name="connsiteX6-15943" fmla="*/ 259 w 259"/>
              <a:gd name="connsiteY6-15944" fmla="*/ 26 h 711"/>
              <a:gd name="connsiteX7-15945" fmla="*/ 253 w 259"/>
              <a:gd name="connsiteY7-15946" fmla="*/ 26 h 711"/>
              <a:gd name="connsiteX8-15947" fmla="*/ 253 w 259"/>
              <a:gd name="connsiteY8-15948" fmla="*/ 32 h 711"/>
              <a:gd name="connsiteX9-15949" fmla="*/ 248 w 259"/>
              <a:gd name="connsiteY9-15950" fmla="*/ 37 h 711"/>
              <a:gd name="connsiteX10-15951" fmla="*/ 243 w 259"/>
              <a:gd name="connsiteY10-15952" fmla="*/ 37 h 711"/>
              <a:gd name="connsiteX11-15953" fmla="*/ 238 w 259"/>
              <a:gd name="connsiteY11-15954" fmla="*/ 42 h 711"/>
              <a:gd name="connsiteX12-15955" fmla="*/ 232 w 259"/>
              <a:gd name="connsiteY12-15956" fmla="*/ 47 h 711"/>
              <a:gd name="connsiteX13-15957" fmla="*/ 227 w 259"/>
              <a:gd name="connsiteY13-15958" fmla="*/ 47 h 711"/>
              <a:gd name="connsiteX14-15959" fmla="*/ 222 w 259"/>
              <a:gd name="connsiteY14-15960" fmla="*/ 52 h 711"/>
              <a:gd name="connsiteX15-15961" fmla="*/ 216 w 259"/>
              <a:gd name="connsiteY15-15962" fmla="*/ 58 h 711"/>
              <a:gd name="connsiteX16-15963" fmla="*/ 211 w 259"/>
              <a:gd name="connsiteY16-15964" fmla="*/ 68 h 711"/>
              <a:gd name="connsiteX17-15965" fmla="*/ 211 w 259"/>
              <a:gd name="connsiteY17-15966" fmla="*/ 79 h 711"/>
              <a:gd name="connsiteX18-15967" fmla="*/ 211 w 259"/>
              <a:gd name="connsiteY18-15968" fmla="*/ 84 h 711"/>
              <a:gd name="connsiteX19-15969" fmla="*/ 211 w 259"/>
              <a:gd name="connsiteY19-15970" fmla="*/ 99 h 711"/>
              <a:gd name="connsiteX20-15971" fmla="*/ 211 w 259"/>
              <a:gd name="connsiteY20-15972" fmla="*/ 110 h 711"/>
              <a:gd name="connsiteX21-15973" fmla="*/ 211 w 259"/>
              <a:gd name="connsiteY21-15974" fmla="*/ 126 h 711"/>
              <a:gd name="connsiteX22-15975" fmla="*/ 211 w 259"/>
              <a:gd name="connsiteY22-15976" fmla="*/ 141 h 711"/>
              <a:gd name="connsiteX23-15977" fmla="*/ 211 w 259"/>
              <a:gd name="connsiteY23-15978" fmla="*/ 157 h 711"/>
              <a:gd name="connsiteX24-15979" fmla="*/ 211 w 259"/>
              <a:gd name="connsiteY24-15980" fmla="*/ 178 h 711"/>
              <a:gd name="connsiteX25-15981" fmla="*/ 211 w 259"/>
              <a:gd name="connsiteY25-15982" fmla="*/ 193 h 711"/>
              <a:gd name="connsiteX26-15983" fmla="*/ 211 w 259"/>
              <a:gd name="connsiteY26-15984" fmla="*/ 214 h 711"/>
              <a:gd name="connsiteX27-15985" fmla="*/ 211 w 259"/>
              <a:gd name="connsiteY27-15986" fmla="*/ 256 h 711"/>
              <a:gd name="connsiteX28-15987" fmla="*/ 211 w 259"/>
              <a:gd name="connsiteY28-15988" fmla="*/ 277 h 711"/>
              <a:gd name="connsiteX29-15989" fmla="*/ 211 w 259"/>
              <a:gd name="connsiteY29-15990" fmla="*/ 303 h 711"/>
              <a:gd name="connsiteX30-15991" fmla="*/ 211 w 259"/>
              <a:gd name="connsiteY30-15992" fmla="*/ 329 h 711"/>
              <a:gd name="connsiteX31-15993" fmla="*/ 211 w 259"/>
              <a:gd name="connsiteY31-15994" fmla="*/ 355 h 711"/>
              <a:gd name="connsiteX32-15995" fmla="*/ 211 w 259"/>
              <a:gd name="connsiteY32-15996" fmla="*/ 382 h 711"/>
              <a:gd name="connsiteX33-15997" fmla="*/ 211 w 259"/>
              <a:gd name="connsiteY33-15998" fmla="*/ 413 h 711"/>
              <a:gd name="connsiteX34-15999" fmla="*/ 211 w 259"/>
              <a:gd name="connsiteY34-16000" fmla="*/ 444 h 711"/>
              <a:gd name="connsiteX35-16001" fmla="*/ 211 w 259"/>
              <a:gd name="connsiteY35-16002" fmla="*/ 476 h 711"/>
              <a:gd name="connsiteX36-16003" fmla="*/ 211 w 259"/>
              <a:gd name="connsiteY36-16004" fmla="*/ 507 h 711"/>
              <a:gd name="connsiteX37-16005" fmla="*/ 211 w 259"/>
              <a:gd name="connsiteY37-16006" fmla="*/ 533 h 711"/>
              <a:gd name="connsiteX38-16007" fmla="*/ 206 w 259"/>
              <a:gd name="connsiteY38-16008" fmla="*/ 559 h 711"/>
              <a:gd name="connsiteX39-16009" fmla="*/ 206 w 259"/>
              <a:gd name="connsiteY39-16010" fmla="*/ 585 h 711"/>
              <a:gd name="connsiteX40-16011" fmla="*/ 201 w 259"/>
              <a:gd name="connsiteY40-16012" fmla="*/ 606 h 711"/>
              <a:gd name="connsiteX41-16013" fmla="*/ 195 w 259"/>
              <a:gd name="connsiteY41-16014" fmla="*/ 622 h 711"/>
              <a:gd name="connsiteX42-16015" fmla="*/ 190 w 259"/>
              <a:gd name="connsiteY42-16016" fmla="*/ 643 h 711"/>
              <a:gd name="connsiteX43-16017" fmla="*/ 185 w 259"/>
              <a:gd name="connsiteY43-16018" fmla="*/ 653 h 711"/>
              <a:gd name="connsiteX44-16019" fmla="*/ 174 w 259"/>
              <a:gd name="connsiteY44-16020" fmla="*/ 669 h 711"/>
              <a:gd name="connsiteX45-16021" fmla="*/ 164 w 259"/>
              <a:gd name="connsiteY45-16022" fmla="*/ 679 h 711"/>
              <a:gd name="connsiteX46-16023" fmla="*/ 158 w 259"/>
              <a:gd name="connsiteY46-16024" fmla="*/ 690 h 711"/>
              <a:gd name="connsiteX47-16025" fmla="*/ 148 w 259"/>
              <a:gd name="connsiteY47-16026" fmla="*/ 695 h 711"/>
              <a:gd name="connsiteX48-16027" fmla="*/ 143 w 259"/>
              <a:gd name="connsiteY48-16028" fmla="*/ 700 h 711"/>
              <a:gd name="connsiteX49-16029" fmla="*/ 132 w 259"/>
              <a:gd name="connsiteY49-16030" fmla="*/ 705 h 711"/>
              <a:gd name="connsiteX50-16031" fmla="*/ 127 w 259"/>
              <a:gd name="connsiteY50-16032" fmla="*/ 705 h 711"/>
              <a:gd name="connsiteX51-16033" fmla="*/ 121 w 259"/>
              <a:gd name="connsiteY51-16034" fmla="*/ 711 h 711"/>
              <a:gd name="connsiteX52-16035" fmla="*/ 111 w 259"/>
              <a:gd name="connsiteY52-16036" fmla="*/ 705 h 711"/>
              <a:gd name="connsiteX53-16037" fmla="*/ 106 w 259"/>
              <a:gd name="connsiteY53-16038" fmla="*/ 705 h 711"/>
              <a:gd name="connsiteX54-16039" fmla="*/ 106 w 259"/>
              <a:gd name="connsiteY54-16040" fmla="*/ 700 h 711"/>
              <a:gd name="connsiteX55-16041" fmla="*/ 100 w 259"/>
              <a:gd name="connsiteY55-16042" fmla="*/ 695 h 711"/>
              <a:gd name="connsiteX56-16043" fmla="*/ 100 w 259"/>
              <a:gd name="connsiteY56-16044" fmla="*/ 690 h 711"/>
              <a:gd name="connsiteX57-16045" fmla="*/ 100 w 259"/>
              <a:gd name="connsiteY57-16046" fmla="*/ 684 h 711"/>
              <a:gd name="connsiteX58-16047" fmla="*/ 100 w 259"/>
              <a:gd name="connsiteY58-16048" fmla="*/ 674 h 711"/>
              <a:gd name="connsiteX59-16049" fmla="*/ 100 w 259"/>
              <a:gd name="connsiteY59-16050" fmla="*/ 664 h 711"/>
              <a:gd name="connsiteX60-16051" fmla="*/ 100 w 259"/>
              <a:gd name="connsiteY60-16052" fmla="*/ 658 h 711"/>
              <a:gd name="connsiteX61-16053" fmla="*/ 100 w 259"/>
              <a:gd name="connsiteY61-16054" fmla="*/ 653 h 711"/>
              <a:gd name="connsiteX62-16055" fmla="*/ 100 w 259"/>
              <a:gd name="connsiteY62-16056" fmla="*/ 648 h 711"/>
              <a:gd name="connsiteX63-16057" fmla="*/ 95 w 259"/>
              <a:gd name="connsiteY63-16058" fmla="*/ 643 h 711"/>
              <a:gd name="connsiteX64-16059" fmla="*/ 90 w 259"/>
              <a:gd name="connsiteY64-16060" fmla="*/ 627 h 711"/>
              <a:gd name="connsiteX65-16061" fmla="*/ 79 w 259"/>
              <a:gd name="connsiteY65-16062" fmla="*/ 611 h 711"/>
              <a:gd name="connsiteX66-16063" fmla="*/ 63 w 259"/>
              <a:gd name="connsiteY66-16064" fmla="*/ 596 h 711"/>
              <a:gd name="connsiteX67-16065" fmla="*/ 47 w 259"/>
              <a:gd name="connsiteY67-16066" fmla="*/ 580 h 711"/>
              <a:gd name="connsiteX68-16067" fmla="*/ 26 w 259"/>
              <a:gd name="connsiteY68-16068" fmla="*/ 564 h 711"/>
              <a:gd name="connsiteX69-16069" fmla="*/ 0 w 259"/>
              <a:gd name="connsiteY69-16070" fmla="*/ 543 h 711"/>
              <a:gd name="connsiteX70-16071" fmla="*/ 21 w 259"/>
              <a:gd name="connsiteY70-16072" fmla="*/ 543 h 711"/>
              <a:gd name="connsiteX71-16073" fmla="*/ 42 w 259"/>
              <a:gd name="connsiteY71-16074" fmla="*/ 549 h 711"/>
              <a:gd name="connsiteX72-16075" fmla="*/ 58 w 259"/>
              <a:gd name="connsiteY72-16076" fmla="*/ 549 h 711"/>
              <a:gd name="connsiteX73-16077" fmla="*/ 74 w 259"/>
              <a:gd name="connsiteY73-16078" fmla="*/ 549 h 711"/>
              <a:gd name="connsiteX74-16079" fmla="*/ 84 w 259"/>
              <a:gd name="connsiteY74-16080" fmla="*/ 543 h 711"/>
              <a:gd name="connsiteX75-16081" fmla="*/ 90 w 259"/>
              <a:gd name="connsiteY75-16082" fmla="*/ 543 h 711"/>
              <a:gd name="connsiteX76-16083" fmla="*/ 95 w 259"/>
              <a:gd name="connsiteY76-16084" fmla="*/ 543 h 711"/>
              <a:gd name="connsiteX77-16085" fmla="*/ 100 w 259"/>
              <a:gd name="connsiteY77-16086" fmla="*/ 538 h 711"/>
              <a:gd name="connsiteX78-16087" fmla="*/ 106 w 259"/>
              <a:gd name="connsiteY78-16088" fmla="*/ 533 h 711"/>
              <a:gd name="connsiteX79-16089" fmla="*/ 106 w 259"/>
              <a:gd name="connsiteY79-16090" fmla="*/ 528 h 711"/>
              <a:gd name="connsiteX80-16091" fmla="*/ 106 w 259"/>
              <a:gd name="connsiteY80-16092" fmla="*/ 517 h 711"/>
              <a:gd name="connsiteX81-16093" fmla="*/ 106 w 259"/>
              <a:gd name="connsiteY81-16094" fmla="*/ 502 h 711"/>
              <a:gd name="connsiteX82-16095" fmla="*/ 111 w 259"/>
              <a:gd name="connsiteY82-16096" fmla="*/ 486 h 711"/>
              <a:gd name="connsiteX83-16097" fmla="*/ 111 w 259"/>
              <a:gd name="connsiteY83-16098" fmla="*/ 465 h 711"/>
              <a:gd name="connsiteX84-16099" fmla="*/ 111 w 259"/>
              <a:gd name="connsiteY84-16100" fmla="*/ 439 h 711"/>
              <a:gd name="connsiteX85-16101" fmla="*/ 116 w 259"/>
              <a:gd name="connsiteY85-16102" fmla="*/ 413 h 711"/>
              <a:gd name="connsiteX86-16103" fmla="*/ 116 w 259"/>
              <a:gd name="connsiteY86-16104" fmla="*/ 387 h 711"/>
              <a:gd name="connsiteX87-16105" fmla="*/ 116 w 259"/>
              <a:gd name="connsiteY87-16106" fmla="*/ 361 h 711"/>
              <a:gd name="connsiteX88-16107" fmla="*/ 116 w 259"/>
              <a:gd name="connsiteY88-16108" fmla="*/ 335 h 711"/>
              <a:gd name="connsiteX89-16109" fmla="*/ 121 w 259"/>
              <a:gd name="connsiteY89-16110" fmla="*/ 308 h 711"/>
              <a:gd name="connsiteX90-16111" fmla="*/ 121 w 259"/>
              <a:gd name="connsiteY90-16112" fmla="*/ 287 h 711"/>
              <a:gd name="connsiteX91-16113" fmla="*/ 121 w 259"/>
              <a:gd name="connsiteY91-16114" fmla="*/ 267 h 711"/>
              <a:gd name="connsiteX92-16115" fmla="*/ 121 w 259"/>
              <a:gd name="connsiteY92-16116" fmla="*/ 246 h 711"/>
              <a:gd name="connsiteX93-16117" fmla="*/ 121 w 259"/>
              <a:gd name="connsiteY93-16118" fmla="*/ 230 h 711"/>
              <a:gd name="connsiteX94-16119" fmla="*/ 121 w 259"/>
              <a:gd name="connsiteY94-16120" fmla="*/ 199 h 711"/>
              <a:gd name="connsiteX95-16121" fmla="*/ 121 w 259"/>
              <a:gd name="connsiteY95-16122" fmla="*/ 167 h 711"/>
              <a:gd name="connsiteX96-16123" fmla="*/ 116 w 259"/>
              <a:gd name="connsiteY96-16124" fmla="*/ 136 h 711"/>
              <a:gd name="connsiteX97-16125" fmla="*/ 116 w 259"/>
              <a:gd name="connsiteY97-16126" fmla="*/ 110 h 711"/>
              <a:gd name="connsiteX98-16127" fmla="*/ 111 w 259"/>
              <a:gd name="connsiteY98-16128" fmla="*/ 99 h 711"/>
              <a:gd name="connsiteX99-16129" fmla="*/ 111 w 259"/>
              <a:gd name="connsiteY99-16130" fmla="*/ 89 h 711"/>
              <a:gd name="connsiteX100-16131" fmla="*/ 106 w 259"/>
              <a:gd name="connsiteY100-16132" fmla="*/ 79 h 711"/>
              <a:gd name="connsiteX101-16133" fmla="*/ 106 w 259"/>
              <a:gd name="connsiteY101-16134" fmla="*/ 68 h 711"/>
              <a:gd name="connsiteX102-16135" fmla="*/ 100 w 259"/>
              <a:gd name="connsiteY102-16136" fmla="*/ 63 h 711"/>
              <a:gd name="connsiteX103-16137" fmla="*/ 100 w 259"/>
              <a:gd name="connsiteY103-16138" fmla="*/ 58 h 711"/>
              <a:gd name="connsiteX104-16139" fmla="*/ 95 w 259"/>
              <a:gd name="connsiteY104-16140" fmla="*/ 47 h 711"/>
              <a:gd name="connsiteX0-16141" fmla="*/ 227 w 259"/>
              <a:gd name="connsiteY0-16142" fmla="*/ 0 h 711"/>
              <a:gd name="connsiteX1-16143" fmla="*/ 238 w 259"/>
              <a:gd name="connsiteY1-16144" fmla="*/ 5 h 711"/>
              <a:gd name="connsiteX2-16145" fmla="*/ 243 w 259"/>
              <a:gd name="connsiteY2-16146" fmla="*/ 11 h 711"/>
              <a:gd name="connsiteX3-16147" fmla="*/ 248 w 259"/>
              <a:gd name="connsiteY3-16148" fmla="*/ 16 h 711"/>
              <a:gd name="connsiteX4-16149" fmla="*/ 253 w 259"/>
              <a:gd name="connsiteY4-16150" fmla="*/ 21 h 711"/>
              <a:gd name="connsiteX5-16151" fmla="*/ 259 w 259"/>
              <a:gd name="connsiteY5-16152" fmla="*/ 21 h 711"/>
              <a:gd name="connsiteX6-16153" fmla="*/ 259 w 259"/>
              <a:gd name="connsiteY6-16154" fmla="*/ 26 h 711"/>
              <a:gd name="connsiteX7-16155" fmla="*/ 253 w 259"/>
              <a:gd name="connsiteY7-16156" fmla="*/ 26 h 711"/>
              <a:gd name="connsiteX8-16157" fmla="*/ 253 w 259"/>
              <a:gd name="connsiteY8-16158" fmla="*/ 32 h 711"/>
              <a:gd name="connsiteX9-16159" fmla="*/ 248 w 259"/>
              <a:gd name="connsiteY9-16160" fmla="*/ 37 h 711"/>
              <a:gd name="connsiteX10-16161" fmla="*/ 243 w 259"/>
              <a:gd name="connsiteY10-16162" fmla="*/ 37 h 711"/>
              <a:gd name="connsiteX11-16163" fmla="*/ 238 w 259"/>
              <a:gd name="connsiteY11-16164" fmla="*/ 42 h 711"/>
              <a:gd name="connsiteX12-16165" fmla="*/ 232 w 259"/>
              <a:gd name="connsiteY12-16166" fmla="*/ 47 h 711"/>
              <a:gd name="connsiteX13-16167" fmla="*/ 227 w 259"/>
              <a:gd name="connsiteY13-16168" fmla="*/ 47 h 711"/>
              <a:gd name="connsiteX14-16169" fmla="*/ 222 w 259"/>
              <a:gd name="connsiteY14-16170" fmla="*/ 52 h 711"/>
              <a:gd name="connsiteX15-16171" fmla="*/ 216 w 259"/>
              <a:gd name="connsiteY15-16172" fmla="*/ 58 h 711"/>
              <a:gd name="connsiteX16-16173" fmla="*/ 211 w 259"/>
              <a:gd name="connsiteY16-16174" fmla="*/ 68 h 711"/>
              <a:gd name="connsiteX17-16175" fmla="*/ 211 w 259"/>
              <a:gd name="connsiteY17-16176" fmla="*/ 79 h 711"/>
              <a:gd name="connsiteX18-16177" fmla="*/ 211 w 259"/>
              <a:gd name="connsiteY18-16178" fmla="*/ 84 h 711"/>
              <a:gd name="connsiteX19-16179" fmla="*/ 211 w 259"/>
              <a:gd name="connsiteY19-16180" fmla="*/ 99 h 711"/>
              <a:gd name="connsiteX20-16181" fmla="*/ 211 w 259"/>
              <a:gd name="connsiteY20-16182" fmla="*/ 110 h 711"/>
              <a:gd name="connsiteX21-16183" fmla="*/ 211 w 259"/>
              <a:gd name="connsiteY21-16184" fmla="*/ 126 h 711"/>
              <a:gd name="connsiteX22-16185" fmla="*/ 211 w 259"/>
              <a:gd name="connsiteY22-16186" fmla="*/ 141 h 711"/>
              <a:gd name="connsiteX23-16187" fmla="*/ 211 w 259"/>
              <a:gd name="connsiteY23-16188" fmla="*/ 157 h 711"/>
              <a:gd name="connsiteX24-16189" fmla="*/ 211 w 259"/>
              <a:gd name="connsiteY24-16190" fmla="*/ 178 h 711"/>
              <a:gd name="connsiteX25-16191" fmla="*/ 211 w 259"/>
              <a:gd name="connsiteY25-16192" fmla="*/ 193 h 711"/>
              <a:gd name="connsiteX26-16193" fmla="*/ 211 w 259"/>
              <a:gd name="connsiteY26-16194" fmla="*/ 214 h 711"/>
              <a:gd name="connsiteX27-16195" fmla="*/ 211 w 259"/>
              <a:gd name="connsiteY27-16196" fmla="*/ 256 h 711"/>
              <a:gd name="connsiteX28-16197" fmla="*/ 211 w 259"/>
              <a:gd name="connsiteY28-16198" fmla="*/ 277 h 711"/>
              <a:gd name="connsiteX29-16199" fmla="*/ 211 w 259"/>
              <a:gd name="connsiteY29-16200" fmla="*/ 303 h 711"/>
              <a:gd name="connsiteX30-16201" fmla="*/ 211 w 259"/>
              <a:gd name="connsiteY30-16202" fmla="*/ 329 h 711"/>
              <a:gd name="connsiteX31-16203" fmla="*/ 211 w 259"/>
              <a:gd name="connsiteY31-16204" fmla="*/ 355 h 711"/>
              <a:gd name="connsiteX32-16205" fmla="*/ 211 w 259"/>
              <a:gd name="connsiteY32-16206" fmla="*/ 382 h 711"/>
              <a:gd name="connsiteX33-16207" fmla="*/ 211 w 259"/>
              <a:gd name="connsiteY33-16208" fmla="*/ 413 h 711"/>
              <a:gd name="connsiteX34-16209" fmla="*/ 211 w 259"/>
              <a:gd name="connsiteY34-16210" fmla="*/ 444 h 711"/>
              <a:gd name="connsiteX35-16211" fmla="*/ 211 w 259"/>
              <a:gd name="connsiteY35-16212" fmla="*/ 476 h 711"/>
              <a:gd name="connsiteX36-16213" fmla="*/ 211 w 259"/>
              <a:gd name="connsiteY36-16214" fmla="*/ 507 h 711"/>
              <a:gd name="connsiteX37-16215" fmla="*/ 211 w 259"/>
              <a:gd name="connsiteY37-16216" fmla="*/ 533 h 711"/>
              <a:gd name="connsiteX38-16217" fmla="*/ 206 w 259"/>
              <a:gd name="connsiteY38-16218" fmla="*/ 559 h 711"/>
              <a:gd name="connsiteX39-16219" fmla="*/ 206 w 259"/>
              <a:gd name="connsiteY39-16220" fmla="*/ 585 h 711"/>
              <a:gd name="connsiteX40-16221" fmla="*/ 201 w 259"/>
              <a:gd name="connsiteY40-16222" fmla="*/ 606 h 711"/>
              <a:gd name="connsiteX41-16223" fmla="*/ 195 w 259"/>
              <a:gd name="connsiteY41-16224" fmla="*/ 622 h 711"/>
              <a:gd name="connsiteX42-16225" fmla="*/ 190 w 259"/>
              <a:gd name="connsiteY42-16226" fmla="*/ 643 h 711"/>
              <a:gd name="connsiteX43-16227" fmla="*/ 185 w 259"/>
              <a:gd name="connsiteY43-16228" fmla="*/ 653 h 711"/>
              <a:gd name="connsiteX44-16229" fmla="*/ 174 w 259"/>
              <a:gd name="connsiteY44-16230" fmla="*/ 669 h 711"/>
              <a:gd name="connsiteX45-16231" fmla="*/ 164 w 259"/>
              <a:gd name="connsiteY45-16232" fmla="*/ 679 h 711"/>
              <a:gd name="connsiteX46-16233" fmla="*/ 158 w 259"/>
              <a:gd name="connsiteY46-16234" fmla="*/ 690 h 711"/>
              <a:gd name="connsiteX47-16235" fmla="*/ 148 w 259"/>
              <a:gd name="connsiteY47-16236" fmla="*/ 695 h 711"/>
              <a:gd name="connsiteX48-16237" fmla="*/ 143 w 259"/>
              <a:gd name="connsiteY48-16238" fmla="*/ 700 h 711"/>
              <a:gd name="connsiteX49-16239" fmla="*/ 132 w 259"/>
              <a:gd name="connsiteY49-16240" fmla="*/ 705 h 711"/>
              <a:gd name="connsiteX50-16241" fmla="*/ 127 w 259"/>
              <a:gd name="connsiteY50-16242" fmla="*/ 705 h 711"/>
              <a:gd name="connsiteX51-16243" fmla="*/ 121 w 259"/>
              <a:gd name="connsiteY51-16244" fmla="*/ 711 h 711"/>
              <a:gd name="connsiteX52-16245" fmla="*/ 111 w 259"/>
              <a:gd name="connsiteY52-16246" fmla="*/ 705 h 711"/>
              <a:gd name="connsiteX53-16247" fmla="*/ 106 w 259"/>
              <a:gd name="connsiteY53-16248" fmla="*/ 705 h 711"/>
              <a:gd name="connsiteX54-16249" fmla="*/ 106 w 259"/>
              <a:gd name="connsiteY54-16250" fmla="*/ 700 h 711"/>
              <a:gd name="connsiteX55-16251" fmla="*/ 100 w 259"/>
              <a:gd name="connsiteY55-16252" fmla="*/ 695 h 711"/>
              <a:gd name="connsiteX56-16253" fmla="*/ 100 w 259"/>
              <a:gd name="connsiteY56-16254" fmla="*/ 690 h 711"/>
              <a:gd name="connsiteX57-16255" fmla="*/ 100 w 259"/>
              <a:gd name="connsiteY57-16256" fmla="*/ 684 h 711"/>
              <a:gd name="connsiteX58-16257" fmla="*/ 100 w 259"/>
              <a:gd name="connsiteY58-16258" fmla="*/ 674 h 711"/>
              <a:gd name="connsiteX59-16259" fmla="*/ 100 w 259"/>
              <a:gd name="connsiteY59-16260" fmla="*/ 664 h 711"/>
              <a:gd name="connsiteX60-16261" fmla="*/ 100 w 259"/>
              <a:gd name="connsiteY60-16262" fmla="*/ 658 h 711"/>
              <a:gd name="connsiteX61-16263" fmla="*/ 100 w 259"/>
              <a:gd name="connsiteY61-16264" fmla="*/ 653 h 711"/>
              <a:gd name="connsiteX62-16265" fmla="*/ 100 w 259"/>
              <a:gd name="connsiteY62-16266" fmla="*/ 648 h 711"/>
              <a:gd name="connsiteX63-16267" fmla="*/ 95 w 259"/>
              <a:gd name="connsiteY63-16268" fmla="*/ 643 h 711"/>
              <a:gd name="connsiteX64-16269" fmla="*/ 90 w 259"/>
              <a:gd name="connsiteY64-16270" fmla="*/ 627 h 711"/>
              <a:gd name="connsiteX65-16271" fmla="*/ 79 w 259"/>
              <a:gd name="connsiteY65-16272" fmla="*/ 611 h 711"/>
              <a:gd name="connsiteX66-16273" fmla="*/ 63 w 259"/>
              <a:gd name="connsiteY66-16274" fmla="*/ 596 h 711"/>
              <a:gd name="connsiteX67-16275" fmla="*/ 47 w 259"/>
              <a:gd name="connsiteY67-16276" fmla="*/ 580 h 711"/>
              <a:gd name="connsiteX68-16277" fmla="*/ 26 w 259"/>
              <a:gd name="connsiteY68-16278" fmla="*/ 564 h 711"/>
              <a:gd name="connsiteX69-16279" fmla="*/ 0 w 259"/>
              <a:gd name="connsiteY69-16280" fmla="*/ 543 h 711"/>
              <a:gd name="connsiteX70-16281" fmla="*/ 21 w 259"/>
              <a:gd name="connsiteY70-16282" fmla="*/ 543 h 711"/>
              <a:gd name="connsiteX71-16283" fmla="*/ 42 w 259"/>
              <a:gd name="connsiteY71-16284" fmla="*/ 549 h 711"/>
              <a:gd name="connsiteX72-16285" fmla="*/ 58 w 259"/>
              <a:gd name="connsiteY72-16286" fmla="*/ 549 h 711"/>
              <a:gd name="connsiteX73-16287" fmla="*/ 74 w 259"/>
              <a:gd name="connsiteY73-16288" fmla="*/ 549 h 711"/>
              <a:gd name="connsiteX74-16289" fmla="*/ 84 w 259"/>
              <a:gd name="connsiteY74-16290" fmla="*/ 543 h 711"/>
              <a:gd name="connsiteX75-16291" fmla="*/ 90 w 259"/>
              <a:gd name="connsiteY75-16292" fmla="*/ 543 h 711"/>
              <a:gd name="connsiteX76-16293" fmla="*/ 95 w 259"/>
              <a:gd name="connsiteY76-16294" fmla="*/ 543 h 711"/>
              <a:gd name="connsiteX77-16295" fmla="*/ 100 w 259"/>
              <a:gd name="connsiteY77-16296" fmla="*/ 538 h 711"/>
              <a:gd name="connsiteX78-16297" fmla="*/ 106 w 259"/>
              <a:gd name="connsiteY78-16298" fmla="*/ 533 h 711"/>
              <a:gd name="connsiteX79-16299" fmla="*/ 106 w 259"/>
              <a:gd name="connsiteY79-16300" fmla="*/ 528 h 711"/>
              <a:gd name="connsiteX80-16301" fmla="*/ 106 w 259"/>
              <a:gd name="connsiteY80-16302" fmla="*/ 517 h 711"/>
              <a:gd name="connsiteX81-16303" fmla="*/ 106 w 259"/>
              <a:gd name="connsiteY81-16304" fmla="*/ 502 h 711"/>
              <a:gd name="connsiteX82-16305" fmla="*/ 111 w 259"/>
              <a:gd name="connsiteY82-16306" fmla="*/ 486 h 711"/>
              <a:gd name="connsiteX83-16307" fmla="*/ 111 w 259"/>
              <a:gd name="connsiteY83-16308" fmla="*/ 465 h 711"/>
              <a:gd name="connsiteX84-16309" fmla="*/ 111 w 259"/>
              <a:gd name="connsiteY84-16310" fmla="*/ 439 h 711"/>
              <a:gd name="connsiteX85-16311" fmla="*/ 116 w 259"/>
              <a:gd name="connsiteY85-16312" fmla="*/ 413 h 711"/>
              <a:gd name="connsiteX86-16313" fmla="*/ 116 w 259"/>
              <a:gd name="connsiteY86-16314" fmla="*/ 387 h 711"/>
              <a:gd name="connsiteX87-16315" fmla="*/ 116 w 259"/>
              <a:gd name="connsiteY87-16316" fmla="*/ 361 h 711"/>
              <a:gd name="connsiteX88-16317" fmla="*/ 116 w 259"/>
              <a:gd name="connsiteY88-16318" fmla="*/ 335 h 711"/>
              <a:gd name="connsiteX89-16319" fmla="*/ 121 w 259"/>
              <a:gd name="connsiteY89-16320" fmla="*/ 308 h 711"/>
              <a:gd name="connsiteX90-16321" fmla="*/ 121 w 259"/>
              <a:gd name="connsiteY90-16322" fmla="*/ 287 h 711"/>
              <a:gd name="connsiteX91-16323" fmla="*/ 121 w 259"/>
              <a:gd name="connsiteY91-16324" fmla="*/ 267 h 711"/>
              <a:gd name="connsiteX92-16325" fmla="*/ 121 w 259"/>
              <a:gd name="connsiteY92-16326" fmla="*/ 246 h 711"/>
              <a:gd name="connsiteX93-16327" fmla="*/ 121 w 259"/>
              <a:gd name="connsiteY93-16328" fmla="*/ 230 h 711"/>
              <a:gd name="connsiteX94-16329" fmla="*/ 121 w 259"/>
              <a:gd name="connsiteY94-16330" fmla="*/ 199 h 711"/>
              <a:gd name="connsiteX95-16331" fmla="*/ 121 w 259"/>
              <a:gd name="connsiteY95-16332" fmla="*/ 167 h 711"/>
              <a:gd name="connsiteX96-16333" fmla="*/ 116 w 259"/>
              <a:gd name="connsiteY96-16334" fmla="*/ 136 h 711"/>
              <a:gd name="connsiteX97-16335" fmla="*/ 116 w 259"/>
              <a:gd name="connsiteY97-16336" fmla="*/ 110 h 711"/>
              <a:gd name="connsiteX98-16337" fmla="*/ 111 w 259"/>
              <a:gd name="connsiteY98-16338" fmla="*/ 99 h 711"/>
              <a:gd name="connsiteX99-16339" fmla="*/ 111 w 259"/>
              <a:gd name="connsiteY99-16340" fmla="*/ 89 h 711"/>
              <a:gd name="connsiteX100-16341" fmla="*/ 106 w 259"/>
              <a:gd name="connsiteY100-16342" fmla="*/ 79 h 711"/>
              <a:gd name="connsiteX101-16343" fmla="*/ 106 w 259"/>
              <a:gd name="connsiteY101-16344" fmla="*/ 68 h 711"/>
              <a:gd name="connsiteX102-16345" fmla="*/ 100 w 259"/>
              <a:gd name="connsiteY102-16346" fmla="*/ 63 h 711"/>
              <a:gd name="connsiteX103-16347" fmla="*/ 100 w 259"/>
              <a:gd name="connsiteY103-16348" fmla="*/ 58 h 711"/>
              <a:gd name="connsiteX0-16349" fmla="*/ 227 w 259"/>
              <a:gd name="connsiteY0-16350" fmla="*/ 0 h 711"/>
              <a:gd name="connsiteX1-16351" fmla="*/ 238 w 259"/>
              <a:gd name="connsiteY1-16352" fmla="*/ 5 h 711"/>
              <a:gd name="connsiteX2-16353" fmla="*/ 243 w 259"/>
              <a:gd name="connsiteY2-16354" fmla="*/ 11 h 711"/>
              <a:gd name="connsiteX3-16355" fmla="*/ 248 w 259"/>
              <a:gd name="connsiteY3-16356" fmla="*/ 16 h 711"/>
              <a:gd name="connsiteX4-16357" fmla="*/ 253 w 259"/>
              <a:gd name="connsiteY4-16358" fmla="*/ 21 h 711"/>
              <a:gd name="connsiteX5-16359" fmla="*/ 259 w 259"/>
              <a:gd name="connsiteY5-16360" fmla="*/ 21 h 711"/>
              <a:gd name="connsiteX6-16361" fmla="*/ 259 w 259"/>
              <a:gd name="connsiteY6-16362" fmla="*/ 26 h 711"/>
              <a:gd name="connsiteX7-16363" fmla="*/ 253 w 259"/>
              <a:gd name="connsiteY7-16364" fmla="*/ 26 h 711"/>
              <a:gd name="connsiteX8-16365" fmla="*/ 253 w 259"/>
              <a:gd name="connsiteY8-16366" fmla="*/ 32 h 711"/>
              <a:gd name="connsiteX9-16367" fmla="*/ 248 w 259"/>
              <a:gd name="connsiteY9-16368" fmla="*/ 37 h 711"/>
              <a:gd name="connsiteX10-16369" fmla="*/ 243 w 259"/>
              <a:gd name="connsiteY10-16370" fmla="*/ 37 h 711"/>
              <a:gd name="connsiteX11-16371" fmla="*/ 238 w 259"/>
              <a:gd name="connsiteY11-16372" fmla="*/ 42 h 711"/>
              <a:gd name="connsiteX12-16373" fmla="*/ 232 w 259"/>
              <a:gd name="connsiteY12-16374" fmla="*/ 47 h 711"/>
              <a:gd name="connsiteX13-16375" fmla="*/ 227 w 259"/>
              <a:gd name="connsiteY13-16376" fmla="*/ 47 h 711"/>
              <a:gd name="connsiteX14-16377" fmla="*/ 222 w 259"/>
              <a:gd name="connsiteY14-16378" fmla="*/ 52 h 711"/>
              <a:gd name="connsiteX15-16379" fmla="*/ 216 w 259"/>
              <a:gd name="connsiteY15-16380" fmla="*/ 58 h 711"/>
              <a:gd name="connsiteX16-16381" fmla="*/ 211 w 259"/>
              <a:gd name="connsiteY16-16382" fmla="*/ 68 h 711"/>
              <a:gd name="connsiteX17-16383" fmla="*/ 211 w 259"/>
              <a:gd name="connsiteY17-16384" fmla="*/ 79 h 711"/>
              <a:gd name="connsiteX18-16385" fmla="*/ 211 w 259"/>
              <a:gd name="connsiteY18-16386" fmla="*/ 84 h 711"/>
              <a:gd name="connsiteX19-16387" fmla="*/ 211 w 259"/>
              <a:gd name="connsiteY19-16388" fmla="*/ 99 h 711"/>
              <a:gd name="connsiteX20-16389" fmla="*/ 211 w 259"/>
              <a:gd name="connsiteY20-16390" fmla="*/ 110 h 711"/>
              <a:gd name="connsiteX21-16391" fmla="*/ 211 w 259"/>
              <a:gd name="connsiteY21-16392" fmla="*/ 126 h 711"/>
              <a:gd name="connsiteX22-16393" fmla="*/ 211 w 259"/>
              <a:gd name="connsiteY22-16394" fmla="*/ 141 h 711"/>
              <a:gd name="connsiteX23-16395" fmla="*/ 211 w 259"/>
              <a:gd name="connsiteY23-16396" fmla="*/ 157 h 711"/>
              <a:gd name="connsiteX24-16397" fmla="*/ 211 w 259"/>
              <a:gd name="connsiteY24-16398" fmla="*/ 178 h 711"/>
              <a:gd name="connsiteX25-16399" fmla="*/ 211 w 259"/>
              <a:gd name="connsiteY25-16400" fmla="*/ 193 h 711"/>
              <a:gd name="connsiteX26-16401" fmla="*/ 211 w 259"/>
              <a:gd name="connsiteY26-16402" fmla="*/ 214 h 711"/>
              <a:gd name="connsiteX27-16403" fmla="*/ 211 w 259"/>
              <a:gd name="connsiteY27-16404" fmla="*/ 256 h 711"/>
              <a:gd name="connsiteX28-16405" fmla="*/ 211 w 259"/>
              <a:gd name="connsiteY28-16406" fmla="*/ 277 h 711"/>
              <a:gd name="connsiteX29-16407" fmla="*/ 211 w 259"/>
              <a:gd name="connsiteY29-16408" fmla="*/ 303 h 711"/>
              <a:gd name="connsiteX30-16409" fmla="*/ 211 w 259"/>
              <a:gd name="connsiteY30-16410" fmla="*/ 329 h 711"/>
              <a:gd name="connsiteX31-16411" fmla="*/ 211 w 259"/>
              <a:gd name="connsiteY31-16412" fmla="*/ 355 h 711"/>
              <a:gd name="connsiteX32-16413" fmla="*/ 211 w 259"/>
              <a:gd name="connsiteY32-16414" fmla="*/ 382 h 711"/>
              <a:gd name="connsiteX33-16415" fmla="*/ 211 w 259"/>
              <a:gd name="connsiteY33-16416" fmla="*/ 413 h 711"/>
              <a:gd name="connsiteX34-16417" fmla="*/ 211 w 259"/>
              <a:gd name="connsiteY34-16418" fmla="*/ 444 h 711"/>
              <a:gd name="connsiteX35-16419" fmla="*/ 211 w 259"/>
              <a:gd name="connsiteY35-16420" fmla="*/ 476 h 711"/>
              <a:gd name="connsiteX36-16421" fmla="*/ 211 w 259"/>
              <a:gd name="connsiteY36-16422" fmla="*/ 507 h 711"/>
              <a:gd name="connsiteX37-16423" fmla="*/ 211 w 259"/>
              <a:gd name="connsiteY37-16424" fmla="*/ 533 h 711"/>
              <a:gd name="connsiteX38-16425" fmla="*/ 206 w 259"/>
              <a:gd name="connsiteY38-16426" fmla="*/ 559 h 711"/>
              <a:gd name="connsiteX39-16427" fmla="*/ 206 w 259"/>
              <a:gd name="connsiteY39-16428" fmla="*/ 585 h 711"/>
              <a:gd name="connsiteX40-16429" fmla="*/ 201 w 259"/>
              <a:gd name="connsiteY40-16430" fmla="*/ 606 h 711"/>
              <a:gd name="connsiteX41-16431" fmla="*/ 195 w 259"/>
              <a:gd name="connsiteY41-16432" fmla="*/ 622 h 711"/>
              <a:gd name="connsiteX42-16433" fmla="*/ 190 w 259"/>
              <a:gd name="connsiteY42-16434" fmla="*/ 643 h 711"/>
              <a:gd name="connsiteX43-16435" fmla="*/ 185 w 259"/>
              <a:gd name="connsiteY43-16436" fmla="*/ 653 h 711"/>
              <a:gd name="connsiteX44-16437" fmla="*/ 174 w 259"/>
              <a:gd name="connsiteY44-16438" fmla="*/ 669 h 711"/>
              <a:gd name="connsiteX45-16439" fmla="*/ 164 w 259"/>
              <a:gd name="connsiteY45-16440" fmla="*/ 679 h 711"/>
              <a:gd name="connsiteX46-16441" fmla="*/ 158 w 259"/>
              <a:gd name="connsiteY46-16442" fmla="*/ 690 h 711"/>
              <a:gd name="connsiteX47-16443" fmla="*/ 148 w 259"/>
              <a:gd name="connsiteY47-16444" fmla="*/ 695 h 711"/>
              <a:gd name="connsiteX48-16445" fmla="*/ 143 w 259"/>
              <a:gd name="connsiteY48-16446" fmla="*/ 700 h 711"/>
              <a:gd name="connsiteX49-16447" fmla="*/ 132 w 259"/>
              <a:gd name="connsiteY49-16448" fmla="*/ 705 h 711"/>
              <a:gd name="connsiteX50-16449" fmla="*/ 127 w 259"/>
              <a:gd name="connsiteY50-16450" fmla="*/ 705 h 711"/>
              <a:gd name="connsiteX51-16451" fmla="*/ 121 w 259"/>
              <a:gd name="connsiteY51-16452" fmla="*/ 711 h 711"/>
              <a:gd name="connsiteX52-16453" fmla="*/ 111 w 259"/>
              <a:gd name="connsiteY52-16454" fmla="*/ 705 h 711"/>
              <a:gd name="connsiteX53-16455" fmla="*/ 106 w 259"/>
              <a:gd name="connsiteY53-16456" fmla="*/ 705 h 711"/>
              <a:gd name="connsiteX54-16457" fmla="*/ 106 w 259"/>
              <a:gd name="connsiteY54-16458" fmla="*/ 700 h 711"/>
              <a:gd name="connsiteX55-16459" fmla="*/ 100 w 259"/>
              <a:gd name="connsiteY55-16460" fmla="*/ 695 h 711"/>
              <a:gd name="connsiteX56-16461" fmla="*/ 100 w 259"/>
              <a:gd name="connsiteY56-16462" fmla="*/ 690 h 711"/>
              <a:gd name="connsiteX57-16463" fmla="*/ 100 w 259"/>
              <a:gd name="connsiteY57-16464" fmla="*/ 684 h 711"/>
              <a:gd name="connsiteX58-16465" fmla="*/ 100 w 259"/>
              <a:gd name="connsiteY58-16466" fmla="*/ 674 h 711"/>
              <a:gd name="connsiteX59-16467" fmla="*/ 100 w 259"/>
              <a:gd name="connsiteY59-16468" fmla="*/ 664 h 711"/>
              <a:gd name="connsiteX60-16469" fmla="*/ 100 w 259"/>
              <a:gd name="connsiteY60-16470" fmla="*/ 658 h 711"/>
              <a:gd name="connsiteX61-16471" fmla="*/ 100 w 259"/>
              <a:gd name="connsiteY61-16472" fmla="*/ 653 h 711"/>
              <a:gd name="connsiteX62-16473" fmla="*/ 100 w 259"/>
              <a:gd name="connsiteY62-16474" fmla="*/ 648 h 711"/>
              <a:gd name="connsiteX63-16475" fmla="*/ 95 w 259"/>
              <a:gd name="connsiteY63-16476" fmla="*/ 643 h 711"/>
              <a:gd name="connsiteX64-16477" fmla="*/ 90 w 259"/>
              <a:gd name="connsiteY64-16478" fmla="*/ 627 h 711"/>
              <a:gd name="connsiteX65-16479" fmla="*/ 79 w 259"/>
              <a:gd name="connsiteY65-16480" fmla="*/ 611 h 711"/>
              <a:gd name="connsiteX66-16481" fmla="*/ 63 w 259"/>
              <a:gd name="connsiteY66-16482" fmla="*/ 596 h 711"/>
              <a:gd name="connsiteX67-16483" fmla="*/ 47 w 259"/>
              <a:gd name="connsiteY67-16484" fmla="*/ 580 h 711"/>
              <a:gd name="connsiteX68-16485" fmla="*/ 26 w 259"/>
              <a:gd name="connsiteY68-16486" fmla="*/ 564 h 711"/>
              <a:gd name="connsiteX69-16487" fmla="*/ 0 w 259"/>
              <a:gd name="connsiteY69-16488" fmla="*/ 543 h 711"/>
              <a:gd name="connsiteX70-16489" fmla="*/ 21 w 259"/>
              <a:gd name="connsiteY70-16490" fmla="*/ 543 h 711"/>
              <a:gd name="connsiteX71-16491" fmla="*/ 42 w 259"/>
              <a:gd name="connsiteY71-16492" fmla="*/ 549 h 711"/>
              <a:gd name="connsiteX72-16493" fmla="*/ 58 w 259"/>
              <a:gd name="connsiteY72-16494" fmla="*/ 549 h 711"/>
              <a:gd name="connsiteX73-16495" fmla="*/ 74 w 259"/>
              <a:gd name="connsiteY73-16496" fmla="*/ 549 h 711"/>
              <a:gd name="connsiteX74-16497" fmla="*/ 84 w 259"/>
              <a:gd name="connsiteY74-16498" fmla="*/ 543 h 711"/>
              <a:gd name="connsiteX75-16499" fmla="*/ 90 w 259"/>
              <a:gd name="connsiteY75-16500" fmla="*/ 543 h 711"/>
              <a:gd name="connsiteX76-16501" fmla="*/ 95 w 259"/>
              <a:gd name="connsiteY76-16502" fmla="*/ 543 h 711"/>
              <a:gd name="connsiteX77-16503" fmla="*/ 100 w 259"/>
              <a:gd name="connsiteY77-16504" fmla="*/ 538 h 711"/>
              <a:gd name="connsiteX78-16505" fmla="*/ 106 w 259"/>
              <a:gd name="connsiteY78-16506" fmla="*/ 533 h 711"/>
              <a:gd name="connsiteX79-16507" fmla="*/ 106 w 259"/>
              <a:gd name="connsiteY79-16508" fmla="*/ 528 h 711"/>
              <a:gd name="connsiteX80-16509" fmla="*/ 106 w 259"/>
              <a:gd name="connsiteY80-16510" fmla="*/ 517 h 711"/>
              <a:gd name="connsiteX81-16511" fmla="*/ 106 w 259"/>
              <a:gd name="connsiteY81-16512" fmla="*/ 502 h 711"/>
              <a:gd name="connsiteX82-16513" fmla="*/ 111 w 259"/>
              <a:gd name="connsiteY82-16514" fmla="*/ 486 h 711"/>
              <a:gd name="connsiteX83-16515" fmla="*/ 111 w 259"/>
              <a:gd name="connsiteY83-16516" fmla="*/ 465 h 711"/>
              <a:gd name="connsiteX84-16517" fmla="*/ 111 w 259"/>
              <a:gd name="connsiteY84-16518" fmla="*/ 439 h 711"/>
              <a:gd name="connsiteX85-16519" fmla="*/ 116 w 259"/>
              <a:gd name="connsiteY85-16520" fmla="*/ 413 h 711"/>
              <a:gd name="connsiteX86-16521" fmla="*/ 116 w 259"/>
              <a:gd name="connsiteY86-16522" fmla="*/ 387 h 711"/>
              <a:gd name="connsiteX87-16523" fmla="*/ 116 w 259"/>
              <a:gd name="connsiteY87-16524" fmla="*/ 361 h 711"/>
              <a:gd name="connsiteX88-16525" fmla="*/ 116 w 259"/>
              <a:gd name="connsiteY88-16526" fmla="*/ 335 h 711"/>
              <a:gd name="connsiteX89-16527" fmla="*/ 121 w 259"/>
              <a:gd name="connsiteY89-16528" fmla="*/ 308 h 711"/>
              <a:gd name="connsiteX90-16529" fmla="*/ 121 w 259"/>
              <a:gd name="connsiteY90-16530" fmla="*/ 287 h 711"/>
              <a:gd name="connsiteX91-16531" fmla="*/ 121 w 259"/>
              <a:gd name="connsiteY91-16532" fmla="*/ 267 h 711"/>
              <a:gd name="connsiteX92-16533" fmla="*/ 121 w 259"/>
              <a:gd name="connsiteY92-16534" fmla="*/ 246 h 711"/>
              <a:gd name="connsiteX93-16535" fmla="*/ 121 w 259"/>
              <a:gd name="connsiteY93-16536" fmla="*/ 230 h 711"/>
              <a:gd name="connsiteX94-16537" fmla="*/ 121 w 259"/>
              <a:gd name="connsiteY94-16538" fmla="*/ 199 h 711"/>
              <a:gd name="connsiteX95-16539" fmla="*/ 121 w 259"/>
              <a:gd name="connsiteY95-16540" fmla="*/ 167 h 711"/>
              <a:gd name="connsiteX96-16541" fmla="*/ 116 w 259"/>
              <a:gd name="connsiteY96-16542" fmla="*/ 136 h 711"/>
              <a:gd name="connsiteX97-16543" fmla="*/ 116 w 259"/>
              <a:gd name="connsiteY97-16544" fmla="*/ 110 h 711"/>
              <a:gd name="connsiteX98-16545" fmla="*/ 111 w 259"/>
              <a:gd name="connsiteY98-16546" fmla="*/ 99 h 711"/>
              <a:gd name="connsiteX99-16547" fmla="*/ 111 w 259"/>
              <a:gd name="connsiteY99-16548" fmla="*/ 89 h 711"/>
              <a:gd name="connsiteX100-16549" fmla="*/ 106 w 259"/>
              <a:gd name="connsiteY100-16550" fmla="*/ 79 h 711"/>
              <a:gd name="connsiteX101-16551" fmla="*/ 106 w 259"/>
              <a:gd name="connsiteY101-16552" fmla="*/ 68 h 711"/>
              <a:gd name="connsiteX102-16553" fmla="*/ 100 w 259"/>
              <a:gd name="connsiteY102-16554" fmla="*/ 63 h 711"/>
              <a:gd name="connsiteX0-16555" fmla="*/ 227 w 259"/>
              <a:gd name="connsiteY0-16556" fmla="*/ 0 h 711"/>
              <a:gd name="connsiteX1-16557" fmla="*/ 238 w 259"/>
              <a:gd name="connsiteY1-16558" fmla="*/ 5 h 711"/>
              <a:gd name="connsiteX2-16559" fmla="*/ 243 w 259"/>
              <a:gd name="connsiteY2-16560" fmla="*/ 11 h 711"/>
              <a:gd name="connsiteX3-16561" fmla="*/ 248 w 259"/>
              <a:gd name="connsiteY3-16562" fmla="*/ 16 h 711"/>
              <a:gd name="connsiteX4-16563" fmla="*/ 253 w 259"/>
              <a:gd name="connsiteY4-16564" fmla="*/ 21 h 711"/>
              <a:gd name="connsiteX5-16565" fmla="*/ 259 w 259"/>
              <a:gd name="connsiteY5-16566" fmla="*/ 21 h 711"/>
              <a:gd name="connsiteX6-16567" fmla="*/ 259 w 259"/>
              <a:gd name="connsiteY6-16568" fmla="*/ 26 h 711"/>
              <a:gd name="connsiteX7-16569" fmla="*/ 253 w 259"/>
              <a:gd name="connsiteY7-16570" fmla="*/ 26 h 711"/>
              <a:gd name="connsiteX8-16571" fmla="*/ 253 w 259"/>
              <a:gd name="connsiteY8-16572" fmla="*/ 32 h 711"/>
              <a:gd name="connsiteX9-16573" fmla="*/ 248 w 259"/>
              <a:gd name="connsiteY9-16574" fmla="*/ 37 h 711"/>
              <a:gd name="connsiteX10-16575" fmla="*/ 243 w 259"/>
              <a:gd name="connsiteY10-16576" fmla="*/ 37 h 711"/>
              <a:gd name="connsiteX11-16577" fmla="*/ 238 w 259"/>
              <a:gd name="connsiteY11-16578" fmla="*/ 42 h 711"/>
              <a:gd name="connsiteX12-16579" fmla="*/ 232 w 259"/>
              <a:gd name="connsiteY12-16580" fmla="*/ 47 h 711"/>
              <a:gd name="connsiteX13-16581" fmla="*/ 227 w 259"/>
              <a:gd name="connsiteY13-16582" fmla="*/ 47 h 711"/>
              <a:gd name="connsiteX14-16583" fmla="*/ 222 w 259"/>
              <a:gd name="connsiteY14-16584" fmla="*/ 52 h 711"/>
              <a:gd name="connsiteX15-16585" fmla="*/ 216 w 259"/>
              <a:gd name="connsiteY15-16586" fmla="*/ 58 h 711"/>
              <a:gd name="connsiteX16-16587" fmla="*/ 211 w 259"/>
              <a:gd name="connsiteY16-16588" fmla="*/ 68 h 711"/>
              <a:gd name="connsiteX17-16589" fmla="*/ 211 w 259"/>
              <a:gd name="connsiteY17-16590" fmla="*/ 79 h 711"/>
              <a:gd name="connsiteX18-16591" fmla="*/ 211 w 259"/>
              <a:gd name="connsiteY18-16592" fmla="*/ 84 h 711"/>
              <a:gd name="connsiteX19-16593" fmla="*/ 211 w 259"/>
              <a:gd name="connsiteY19-16594" fmla="*/ 99 h 711"/>
              <a:gd name="connsiteX20-16595" fmla="*/ 211 w 259"/>
              <a:gd name="connsiteY20-16596" fmla="*/ 110 h 711"/>
              <a:gd name="connsiteX21-16597" fmla="*/ 211 w 259"/>
              <a:gd name="connsiteY21-16598" fmla="*/ 126 h 711"/>
              <a:gd name="connsiteX22-16599" fmla="*/ 211 w 259"/>
              <a:gd name="connsiteY22-16600" fmla="*/ 141 h 711"/>
              <a:gd name="connsiteX23-16601" fmla="*/ 211 w 259"/>
              <a:gd name="connsiteY23-16602" fmla="*/ 157 h 711"/>
              <a:gd name="connsiteX24-16603" fmla="*/ 211 w 259"/>
              <a:gd name="connsiteY24-16604" fmla="*/ 178 h 711"/>
              <a:gd name="connsiteX25-16605" fmla="*/ 211 w 259"/>
              <a:gd name="connsiteY25-16606" fmla="*/ 193 h 711"/>
              <a:gd name="connsiteX26-16607" fmla="*/ 211 w 259"/>
              <a:gd name="connsiteY26-16608" fmla="*/ 214 h 711"/>
              <a:gd name="connsiteX27-16609" fmla="*/ 211 w 259"/>
              <a:gd name="connsiteY27-16610" fmla="*/ 256 h 711"/>
              <a:gd name="connsiteX28-16611" fmla="*/ 211 w 259"/>
              <a:gd name="connsiteY28-16612" fmla="*/ 277 h 711"/>
              <a:gd name="connsiteX29-16613" fmla="*/ 211 w 259"/>
              <a:gd name="connsiteY29-16614" fmla="*/ 303 h 711"/>
              <a:gd name="connsiteX30-16615" fmla="*/ 211 w 259"/>
              <a:gd name="connsiteY30-16616" fmla="*/ 329 h 711"/>
              <a:gd name="connsiteX31-16617" fmla="*/ 211 w 259"/>
              <a:gd name="connsiteY31-16618" fmla="*/ 355 h 711"/>
              <a:gd name="connsiteX32-16619" fmla="*/ 211 w 259"/>
              <a:gd name="connsiteY32-16620" fmla="*/ 382 h 711"/>
              <a:gd name="connsiteX33-16621" fmla="*/ 211 w 259"/>
              <a:gd name="connsiteY33-16622" fmla="*/ 413 h 711"/>
              <a:gd name="connsiteX34-16623" fmla="*/ 211 w 259"/>
              <a:gd name="connsiteY34-16624" fmla="*/ 444 h 711"/>
              <a:gd name="connsiteX35-16625" fmla="*/ 211 w 259"/>
              <a:gd name="connsiteY35-16626" fmla="*/ 476 h 711"/>
              <a:gd name="connsiteX36-16627" fmla="*/ 211 w 259"/>
              <a:gd name="connsiteY36-16628" fmla="*/ 507 h 711"/>
              <a:gd name="connsiteX37-16629" fmla="*/ 211 w 259"/>
              <a:gd name="connsiteY37-16630" fmla="*/ 533 h 711"/>
              <a:gd name="connsiteX38-16631" fmla="*/ 206 w 259"/>
              <a:gd name="connsiteY38-16632" fmla="*/ 559 h 711"/>
              <a:gd name="connsiteX39-16633" fmla="*/ 206 w 259"/>
              <a:gd name="connsiteY39-16634" fmla="*/ 585 h 711"/>
              <a:gd name="connsiteX40-16635" fmla="*/ 201 w 259"/>
              <a:gd name="connsiteY40-16636" fmla="*/ 606 h 711"/>
              <a:gd name="connsiteX41-16637" fmla="*/ 195 w 259"/>
              <a:gd name="connsiteY41-16638" fmla="*/ 622 h 711"/>
              <a:gd name="connsiteX42-16639" fmla="*/ 190 w 259"/>
              <a:gd name="connsiteY42-16640" fmla="*/ 643 h 711"/>
              <a:gd name="connsiteX43-16641" fmla="*/ 185 w 259"/>
              <a:gd name="connsiteY43-16642" fmla="*/ 653 h 711"/>
              <a:gd name="connsiteX44-16643" fmla="*/ 174 w 259"/>
              <a:gd name="connsiteY44-16644" fmla="*/ 669 h 711"/>
              <a:gd name="connsiteX45-16645" fmla="*/ 164 w 259"/>
              <a:gd name="connsiteY45-16646" fmla="*/ 679 h 711"/>
              <a:gd name="connsiteX46-16647" fmla="*/ 158 w 259"/>
              <a:gd name="connsiteY46-16648" fmla="*/ 690 h 711"/>
              <a:gd name="connsiteX47-16649" fmla="*/ 148 w 259"/>
              <a:gd name="connsiteY47-16650" fmla="*/ 695 h 711"/>
              <a:gd name="connsiteX48-16651" fmla="*/ 143 w 259"/>
              <a:gd name="connsiteY48-16652" fmla="*/ 700 h 711"/>
              <a:gd name="connsiteX49-16653" fmla="*/ 132 w 259"/>
              <a:gd name="connsiteY49-16654" fmla="*/ 705 h 711"/>
              <a:gd name="connsiteX50-16655" fmla="*/ 127 w 259"/>
              <a:gd name="connsiteY50-16656" fmla="*/ 705 h 711"/>
              <a:gd name="connsiteX51-16657" fmla="*/ 121 w 259"/>
              <a:gd name="connsiteY51-16658" fmla="*/ 711 h 711"/>
              <a:gd name="connsiteX52-16659" fmla="*/ 111 w 259"/>
              <a:gd name="connsiteY52-16660" fmla="*/ 705 h 711"/>
              <a:gd name="connsiteX53-16661" fmla="*/ 106 w 259"/>
              <a:gd name="connsiteY53-16662" fmla="*/ 705 h 711"/>
              <a:gd name="connsiteX54-16663" fmla="*/ 106 w 259"/>
              <a:gd name="connsiteY54-16664" fmla="*/ 700 h 711"/>
              <a:gd name="connsiteX55-16665" fmla="*/ 100 w 259"/>
              <a:gd name="connsiteY55-16666" fmla="*/ 695 h 711"/>
              <a:gd name="connsiteX56-16667" fmla="*/ 100 w 259"/>
              <a:gd name="connsiteY56-16668" fmla="*/ 690 h 711"/>
              <a:gd name="connsiteX57-16669" fmla="*/ 100 w 259"/>
              <a:gd name="connsiteY57-16670" fmla="*/ 684 h 711"/>
              <a:gd name="connsiteX58-16671" fmla="*/ 100 w 259"/>
              <a:gd name="connsiteY58-16672" fmla="*/ 674 h 711"/>
              <a:gd name="connsiteX59-16673" fmla="*/ 100 w 259"/>
              <a:gd name="connsiteY59-16674" fmla="*/ 664 h 711"/>
              <a:gd name="connsiteX60-16675" fmla="*/ 100 w 259"/>
              <a:gd name="connsiteY60-16676" fmla="*/ 658 h 711"/>
              <a:gd name="connsiteX61-16677" fmla="*/ 100 w 259"/>
              <a:gd name="connsiteY61-16678" fmla="*/ 653 h 711"/>
              <a:gd name="connsiteX62-16679" fmla="*/ 100 w 259"/>
              <a:gd name="connsiteY62-16680" fmla="*/ 648 h 711"/>
              <a:gd name="connsiteX63-16681" fmla="*/ 95 w 259"/>
              <a:gd name="connsiteY63-16682" fmla="*/ 643 h 711"/>
              <a:gd name="connsiteX64-16683" fmla="*/ 90 w 259"/>
              <a:gd name="connsiteY64-16684" fmla="*/ 627 h 711"/>
              <a:gd name="connsiteX65-16685" fmla="*/ 79 w 259"/>
              <a:gd name="connsiteY65-16686" fmla="*/ 611 h 711"/>
              <a:gd name="connsiteX66-16687" fmla="*/ 63 w 259"/>
              <a:gd name="connsiteY66-16688" fmla="*/ 596 h 711"/>
              <a:gd name="connsiteX67-16689" fmla="*/ 47 w 259"/>
              <a:gd name="connsiteY67-16690" fmla="*/ 580 h 711"/>
              <a:gd name="connsiteX68-16691" fmla="*/ 26 w 259"/>
              <a:gd name="connsiteY68-16692" fmla="*/ 564 h 711"/>
              <a:gd name="connsiteX69-16693" fmla="*/ 0 w 259"/>
              <a:gd name="connsiteY69-16694" fmla="*/ 543 h 711"/>
              <a:gd name="connsiteX70-16695" fmla="*/ 21 w 259"/>
              <a:gd name="connsiteY70-16696" fmla="*/ 543 h 711"/>
              <a:gd name="connsiteX71-16697" fmla="*/ 42 w 259"/>
              <a:gd name="connsiteY71-16698" fmla="*/ 549 h 711"/>
              <a:gd name="connsiteX72-16699" fmla="*/ 58 w 259"/>
              <a:gd name="connsiteY72-16700" fmla="*/ 549 h 711"/>
              <a:gd name="connsiteX73-16701" fmla="*/ 74 w 259"/>
              <a:gd name="connsiteY73-16702" fmla="*/ 549 h 711"/>
              <a:gd name="connsiteX74-16703" fmla="*/ 84 w 259"/>
              <a:gd name="connsiteY74-16704" fmla="*/ 543 h 711"/>
              <a:gd name="connsiteX75-16705" fmla="*/ 90 w 259"/>
              <a:gd name="connsiteY75-16706" fmla="*/ 543 h 711"/>
              <a:gd name="connsiteX76-16707" fmla="*/ 95 w 259"/>
              <a:gd name="connsiteY76-16708" fmla="*/ 543 h 711"/>
              <a:gd name="connsiteX77-16709" fmla="*/ 100 w 259"/>
              <a:gd name="connsiteY77-16710" fmla="*/ 538 h 711"/>
              <a:gd name="connsiteX78-16711" fmla="*/ 106 w 259"/>
              <a:gd name="connsiteY78-16712" fmla="*/ 533 h 711"/>
              <a:gd name="connsiteX79-16713" fmla="*/ 106 w 259"/>
              <a:gd name="connsiteY79-16714" fmla="*/ 528 h 711"/>
              <a:gd name="connsiteX80-16715" fmla="*/ 106 w 259"/>
              <a:gd name="connsiteY80-16716" fmla="*/ 517 h 711"/>
              <a:gd name="connsiteX81-16717" fmla="*/ 106 w 259"/>
              <a:gd name="connsiteY81-16718" fmla="*/ 502 h 711"/>
              <a:gd name="connsiteX82-16719" fmla="*/ 111 w 259"/>
              <a:gd name="connsiteY82-16720" fmla="*/ 486 h 711"/>
              <a:gd name="connsiteX83-16721" fmla="*/ 111 w 259"/>
              <a:gd name="connsiteY83-16722" fmla="*/ 465 h 711"/>
              <a:gd name="connsiteX84-16723" fmla="*/ 111 w 259"/>
              <a:gd name="connsiteY84-16724" fmla="*/ 439 h 711"/>
              <a:gd name="connsiteX85-16725" fmla="*/ 116 w 259"/>
              <a:gd name="connsiteY85-16726" fmla="*/ 413 h 711"/>
              <a:gd name="connsiteX86-16727" fmla="*/ 116 w 259"/>
              <a:gd name="connsiteY86-16728" fmla="*/ 387 h 711"/>
              <a:gd name="connsiteX87-16729" fmla="*/ 116 w 259"/>
              <a:gd name="connsiteY87-16730" fmla="*/ 361 h 711"/>
              <a:gd name="connsiteX88-16731" fmla="*/ 116 w 259"/>
              <a:gd name="connsiteY88-16732" fmla="*/ 335 h 711"/>
              <a:gd name="connsiteX89-16733" fmla="*/ 121 w 259"/>
              <a:gd name="connsiteY89-16734" fmla="*/ 308 h 711"/>
              <a:gd name="connsiteX90-16735" fmla="*/ 121 w 259"/>
              <a:gd name="connsiteY90-16736" fmla="*/ 287 h 711"/>
              <a:gd name="connsiteX91-16737" fmla="*/ 121 w 259"/>
              <a:gd name="connsiteY91-16738" fmla="*/ 267 h 711"/>
              <a:gd name="connsiteX92-16739" fmla="*/ 121 w 259"/>
              <a:gd name="connsiteY92-16740" fmla="*/ 246 h 711"/>
              <a:gd name="connsiteX93-16741" fmla="*/ 121 w 259"/>
              <a:gd name="connsiteY93-16742" fmla="*/ 230 h 711"/>
              <a:gd name="connsiteX94-16743" fmla="*/ 121 w 259"/>
              <a:gd name="connsiteY94-16744" fmla="*/ 199 h 711"/>
              <a:gd name="connsiteX95-16745" fmla="*/ 121 w 259"/>
              <a:gd name="connsiteY95-16746" fmla="*/ 167 h 711"/>
              <a:gd name="connsiteX96-16747" fmla="*/ 116 w 259"/>
              <a:gd name="connsiteY96-16748" fmla="*/ 136 h 711"/>
              <a:gd name="connsiteX97-16749" fmla="*/ 116 w 259"/>
              <a:gd name="connsiteY97-16750" fmla="*/ 110 h 711"/>
              <a:gd name="connsiteX98-16751" fmla="*/ 111 w 259"/>
              <a:gd name="connsiteY98-16752" fmla="*/ 99 h 711"/>
              <a:gd name="connsiteX99-16753" fmla="*/ 111 w 259"/>
              <a:gd name="connsiteY99-16754" fmla="*/ 89 h 711"/>
              <a:gd name="connsiteX100-16755" fmla="*/ 106 w 259"/>
              <a:gd name="connsiteY100-16756" fmla="*/ 79 h 711"/>
              <a:gd name="connsiteX101-16757" fmla="*/ 100 w 259"/>
              <a:gd name="connsiteY101-16758" fmla="*/ 63 h 711"/>
              <a:gd name="connsiteX0-16759" fmla="*/ 227 w 259"/>
              <a:gd name="connsiteY0-16760" fmla="*/ 0 h 711"/>
              <a:gd name="connsiteX1-16761" fmla="*/ 238 w 259"/>
              <a:gd name="connsiteY1-16762" fmla="*/ 5 h 711"/>
              <a:gd name="connsiteX2-16763" fmla="*/ 243 w 259"/>
              <a:gd name="connsiteY2-16764" fmla="*/ 11 h 711"/>
              <a:gd name="connsiteX3-16765" fmla="*/ 248 w 259"/>
              <a:gd name="connsiteY3-16766" fmla="*/ 16 h 711"/>
              <a:gd name="connsiteX4-16767" fmla="*/ 253 w 259"/>
              <a:gd name="connsiteY4-16768" fmla="*/ 21 h 711"/>
              <a:gd name="connsiteX5-16769" fmla="*/ 259 w 259"/>
              <a:gd name="connsiteY5-16770" fmla="*/ 21 h 711"/>
              <a:gd name="connsiteX6-16771" fmla="*/ 259 w 259"/>
              <a:gd name="connsiteY6-16772" fmla="*/ 26 h 711"/>
              <a:gd name="connsiteX7-16773" fmla="*/ 253 w 259"/>
              <a:gd name="connsiteY7-16774" fmla="*/ 26 h 711"/>
              <a:gd name="connsiteX8-16775" fmla="*/ 253 w 259"/>
              <a:gd name="connsiteY8-16776" fmla="*/ 32 h 711"/>
              <a:gd name="connsiteX9-16777" fmla="*/ 248 w 259"/>
              <a:gd name="connsiteY9-16778" fmla="*/ 37 h 711"/>
              <a:gd name="connsiteX10-16779" fmla="*/ 243 w 259"/>
              <a:gd name="connsiteY10-16780" fmla="*/ 37 h 711"/>
              <a:gd name="connsiteX11-16781" fmla="*/ 238 w 259"/>
              <a:gd name="connsiteY11-16782" fmla="*/ 42 h 711"/>
              <a:gd name="connsiteX12-16783" fmla="*/ 232 w 259"/>
              <a:gd name="connsiteY12-16784" fmla="*/ 47 h 711"/>
              <a:gd name="connsiteX13-16785" fmla="*/ 227 w 259"/>
              <a:gd name="connsiteY13-16786" fmla="*/ 47 h 711"/>
              <a:gd name="connsiteX14-16787" fmla="*/ 222 w 259"/>
              <a:gd name="connsiteY14-16788" fmla="*/ 52 h 711"/>
              <a:gd name="connsiteX15-16789" fmla="*/ 216 w 259"/>
              <a:gd name="connsiteY15-16790" fmla="*/ 58 h 711"/>
              <a:gd name="connsiteX16-16791" fmla="*/ 211 w 259"/>
              <a:gd name="connsiteY16-16792" fmla="*/ 68 h 711"/>
              <a:gd name="connsiteX17-16793" fmla="*/ 211 w 259"/>
              <a:gd name="connsiteY17-16794" fmla="*/ 79 h 711"/>
              <a:gd name="connsiteX18-16795" fmla="*/ 211 w 259"/>
              <a:gd name="connsiteY18-16796" fmla="*/ 84 h 711"/>
              <a:gd name="connsiteX19-16797" fmla="*/ 211 w 259"/>
              <a:gd name="connsiteY19-16798" fmla="*/ 99 h 711"/>
              <a:gd name="connsiteX20-16799" fmla="*/ 211 w 259"/>
              <a:gd name="connsiteY20-16800" fmla="*/ 110 h 711"/>
              <a:gd name="connsiteX21-16801" fmla="*/ 211 w 259"/>
              <a:gd name="connsiteY21-16802" fmla="*/ 126 h 711"/>
              <a:gd name="connsiteX22-16803" fmla="*/ 211 w 259"/>
              <a:gd name="connsiteY22-16804" fmla="*/ 141 h 711"/>
              <a:gd name="connsiteX23-16805" fmla="*/ 211 w 259"/>
              <a:gd name="connsiteY23-16806" fmla="*/ 157 h 711"/>
              <a:gd name="connsiteX24-16807" fmla="*/ 211 w 259"/>
              <a:gd name="connsiteY24-16808" fmla="*/ 178 h 711"/>
              <a:gd name="connsiteX25-16809" fmla="*/ 211 w 259"/>
              <a:gd name="connsiteY25-16810" fmla="*/ 193 h 711"/>
              <a:gd name="connsiteX26-16811" fmla="*/ 211 w 259"/>
              <a:gd name="connsiteY26-16812" fmla="*/ 214 h 711"/>
              <a:gd name="connsiteX27-16813" fmla="*/ 211 w 259"/>
              <a:gd name="connsiteY27-16814" fmla="*/ 256 h 711"/>
              <a:gd name="connsiteX28-16815" fmla="*/ 211 w 259"/>
              <a:gd name="connsiteY28-16816" fmla="*/ 277 h 711"/>
              <a:gd name="connsiteX29-16817" fmla="*/ 211 w 259"/>
              <a:gd name="connsiteY29-16818" fmla="*/ 303 h 711"/>
              <a:gd name="connsiteX30-16819" fmla="*/ 211 w 259"/>
              <a:gd name="connsiteY30-16820" fmla="*/ 329 h 711"/>
              <a:gd name="connsiteX31-16821" fmla="*/ 211 w 259"/>
              <a:gd name="connsiteY31-16822" fmla="*/ 355 h 711"/>
              <a:gd name="connsiteX32-16823" fmla="*/ 211 w 259"/>
              <a:gd name="connsiteY32-16824" fmla="*/ 382 h 711"/>
              <a:gd name="connsiteX33-16825" fmla="*/ 211 w 259"/>
              <a:gd name="connsiteY33-16826" fmla="*/ 413 h 711"/>
              <a:gd name="connsiteX34-16827" fmla="*/ 211 w 259"/>
              <a:gd name="connsiteY34-16828" fmla="*/ 444 h 711"/>
              <a:gd name="connsiteX35-16829" fmla="*/ 211 w 259"/>
              <a:gd name="connsiteY35-16830" fmla="*/ 476 h 711"/>
              <a:gd name="connsiteX36-16831" fmla="*/ 211 w 259"/>
              <a:gd name="connsiteY36-16832" fmla="*/ 507 h 711"/>
              <a:gd name="connsiteX37-16833" fmla="*/ 211 w 259"/>
              <a:gd name="connsiteY37-16834" fmla="*/ 533 h 711"/>
              <a:gd name="connsiteX38-16835" fmla="*/ 206 w 259"/>
              <a:gd name="connsiteY38-16836" fmla="*/ 559 h 711"/>
              <a:gd name="connsiteX39-16837" fmla="*/ 206 w 259"/>
              <a:gd name="connsiteY39-16838" fmla="*/ 585 h 711"/>
              <a:gd name="connsiteX40-16839" fmla="*/ 201 w 259"/>
              <a:gd name="connsiteY40-16840" fmla="*/ 606 h 711"/>
              <a:gd name="connsiteX41-16841" fmla="*/ 195 w 259"/>
              <a:gd name="connsiteY41-16842" fmla="*/ 622 h 711"/>
              <a:gd name="connsiteX42-16843" fmla="*/ 190 w 259"/>
              <a:gd name="connsiteY42-16844" fmla="*/ 643 h 711"/>
              <a:gd name="connsiteX43-16845" fmla="*/ 185 w 259"/>
              <a:gd name="connsiteY43-16846" fmla="*/ 653 h 711"/>
              <a:gd name="connsiteX44-16847" fmla="*/ 174 w 259"/>
              <a:gd name="connsiteY44-16848" fmla="*/ 669 h 711"/>
              <a:gd name="connsiteX45-16849" fmla="*/ 164 w 259"/>
              <a:gd name="connsiteY45-16850" fmla="*/ 679 h 711"/>
              <a:gd name="connsiteX46-16851" fmla="*/ 158 w 259"/>
              <a:gd name="connsiteY46-16852" fmla="*/ 690 h 711"/>
              <a:gd name="connsiteX47-16853" fmla="*/ 148 w 259"/>
              <a:gd name="connsiteY47-16854" fmla="*/ 695 h 711"/>
              <a:gd name="connsiteX48-16855" fmla="*/ 143 w 259"/>
              <a:gd name="connsiteY48-16856" fmla="*/ 700 h 711"/>
              <a:gd name="connsiteX49-16857" fmla="*/ 132 w 259"/>
              <a:gd name="connsiteY49-16858" fmla="*/ 705 h 711"/>
              <a:gd name="connsiteX50-16859" fmla="*/ 127 w 259"/>
              <a:gd name="connsiteY50-16860" fmla="*/ 705 h 711"/>
              <a:gd name="connsiteX51-16861" fmla="*/ 121 w 259"/>
              <a:gd name="connsiteY51-16862" fmla="*/ 711 h 711"/>
              <a:gd name="connsiteX52-16863" fmla="*/ 111 w 259"/>
              <a:gd name="connsiteY52-16864" fmla="*/ 705 h 711"/>
              <a:gd name="connsiteX53-16865" fmla="*/ 106 w 259"/>
              <a:gd name="connsiteY53-16866" fmla="*/ 705 h 711"/>
              <a:gd name="connsiteX54-16867" fmla="*/ 106 w 259"/>
              <a:gd name="connsiteY54-16868" fmla="*/ 700 h 711"/>
              <a:gd name="connsiteX55-16869" fmla="*/ 100 w 259"/>
              <a:gd name="connsiteY55-16870" fmla="*/ 695 h 711"/>
              <a:gd name="connsiteX56-16871" fmla="*/ 100 w 259"/>
              <a:gd name="connsiteY56-16872" fmla="*/ 690 h 711"/>
              <a:gd name="connsiteX57-16873" fmla="*/ 100 w 259"/>
              <a:gd name="connsiteY57-16874" fmla="*/ 684 h 711"/>
              <a:gd name="connsiteX58-16875" fmla="*/ 100 w 259"/>
              <a:gd name="connsiteY58-16876" fmla="*/ 674 h 711"/>
              <a:gd name="connsiteX59-16877" fmla="*/ 100 w 259"/>
              <a:gd name="connsiteY59-16878" fmla="*/ 664 h 711"/>
              <a:gd name="connsiteX60-16879" fmla="*/ 100 w 259"/>
              <a:gd name="connsiteY60-16880" fmla="*/ 658 h 711"/>
              <a:gd name="connsiteX61-16881" fmla="*/ 100 w 259"/>
              <a:gd name="connsiteY61-16882" fmla="*/ 653 h 711"/>
              <a:gd name="connsiteX62-16883" fmla="*/ 100 w 259"/>
              <a:gd name="connsiteY62-16884" fmla="*/ 648 h 711"/>
              <a:gd name="connsiteX63-16885" fmla="*/ 95 w 259"/>
              <a:gd name="connsiteY63-16886" fmla="*/ 643 h 711"/>
              <a:gd name="connsiteX64-16887" fmla="*/ 90 w 259"/>
              <a:gd name="connsiteY64-16888" fmla="*/ 627 h 711"/>
              <a:gd name="connsiteX65-16889" fmla="*/ 79 w 259"/>
              <a:gd name="connsiteY65-16890" fmla="*/ 611 h 711"/>
              <a:gd name="connsiteX66-16891" fmla="*/ 63 w 259"/>
              <a:gd name="connsiteY66-16892" fmla="*/ 596 h 711"/>
              <a:gd name="connsiteX67-16893" fmla="*/ 47 w 259"/>
              <a:gd name="connsiteY67-16894" fmla="*/ 580 h 711"/>
              <a:gd name="connsiteX68-16895" fmla="*/ 26 w 259"/>
              <a:gd name="connsiteY68-16896" fmla="*/ 564 h 711"/>
              <a:gd name="connsiteX69-16897" fmla="*/ 0 w 259"/>
              <a:gd name="connsiteY69-16898" fmla="*/ 543 h 711"/>
              <a:gd name="connsiteX70-16899" fmla="*/ 21 w 259"/>
              <a:gd name="connsiteY70-16900" fmla="*/ 543 h 711"/>
              <a:gd name="connsiteX71-16901" fmla="*/ 42 w 259"/>
              <a:gd name="connsiteY71-16902" fmla="*/ 549 h 711"/>
              <a:gd name="connsiteX72-16903" fmla="*/ 58 w 259"/>
              <a:gd name="connsiteY72-16904" fmla="*/ 549 h 711"/>
              <a:gd name="connsiteX73-16905" fmla="*/ 74 w 259"/>
              <a:gd name="connsiteY73-16906" fmla="*/ 549 h 711"/>
              <a:gd name="connsiteX74-16907" fmla="*/ 84 w 259"/>
              <a:gd name="connsiteY74-16908" fmla="*/ 543 h 711"/>
              <a:gd name="connsiteX75-16909" fmla="*/ 90 w 259"/>
              <a:gd name="connsiteY75-16910" fmla="*/ 543 h 711"/>
              <a:gd name="connsiteX76-16911" fmla="*/ 95 w 259"/>
              <a:gd name="connsiteY76-16912" fmla="*/ 543 h 711"/>
              <a:gd name="connsiteX77-16913" fmla="*/ 100 w 259"/>
              <a:gd name="connsiteY77-16914" fmla="*/ 538 h 711"/>
              <a:gd name="connsiteX78-16915" fmla="*/ 106 w 259"/>
              <a:gd name="connsiteY78-16916" fmla="*/ 533 h 711"/>
              <a:gd name="connsiteX79-16917" fmla="*/ 106 w 259"/>
              <a:gd name="connsiteY79-16918" fmla="*/ 528 h 711"/>
              <a:gd name="connsiteX80-16919" fmla="*/ 106 w 259"/>
              <a:gd name="connsiteY80-16920" fmla="*/ 517 h 711"/>
              <a:gd name="connsiteX81-16921" fmla="*/ 106 w 259"/>
              <a:gd name="connsiteY81-16922" fmla="*/ 502 h 711"/>
              <a:gd name="connsiteX82-16923" fmla="*/ 111 w 259"/>
              <a:gd name="connsiteY82-16924" fmla="*/ 486 h 711"/>
              <a:gd name="connsiteX83-16925" fmla="*/ 111 w 259"/>
              <a:gd name="connsiteY83-16926" fmla="*/ 465 h 711"/>
              <a:gd name="connsiteX84-16927" fmla="*/ 111 w 259"/>
              <a:gd name="connsiteY84-16928" fmla="*/ 439 h 711"/>
              <a:gd name="connsiteX85-16929" fmla="*/ 116 w 259"/>
              <a:gd name="connsiteY85-16930" fmla="*/ 413 h 711"/>
              <a:gd name="connsiteX86-16931" fmla="*/ 116 w 259"/>
              <a:gd name="connsiteY86-16932" fmla="*/ 387 h 711"/>
              <a:gd name="connsiteX87-16933" fmla="*/ 116 w 259"/>
              <a:gd name="connsiteY87-16934" fmla="*/ 361 h 711"/>
              <a:gd name="connsiteX88-16935" fmla="*/ 116 w 259"/>
              <a:gd name="connsiteY88-16936" fmla="*/ 335 h 711"/>
              <a:gd name="connsiteX89-16937" fmla="*/ 121 w 259"/>
              <a:gd name="connsiteY89-16938" fmla="*/ 308 h 711"/>
              <a:gd name="connsiteX90-16939" fmla="*/ 121 w 259"/>
              <a:gd name="connsiteY90-16940" fmla="*/ 287 h 711"/>
              <a:gd name="connsiteX91-16941" fmla="*/ 121 w 259"/>
              <a:gd name="connsiteY91-16942" fmla="*/ 267 h 711"/>
              <a:gd name="connsiteX92-16943" fmla="*/ 121 w 259"/>
              <a:gd name="connsiteY92-16944" fmla="*/ 246 h 711"/>
              <a:gd name="connsiteX93-16945" fmla="*/ 121 w 259"/>
              <a:gd name="connsiteY93-16946" fmla="*/ 230 h 711"/>
              <a:gd name="connsiteX94-16947" fmla="*/ 121 w 259"/>
              <a:gd name="connsiteY94-16948" fmla="*/ 199 h 711"/>
              <a:gd name="connsiteX95-16949" fmla="*/ 121 w 259"/>
              <a:gd name="connsiteY95-16950" fmla="*/ 167 h 711"/>
              <a:gd name="connsiteX96-16951" fmla="*/ 116 w 259"/>
              <a:gd name="connsiteY96-16952" fmla="*/ 136 h 711"/>
              <a:gd name="connsiteX97-16953" fmla="*/ 116 w 259"/>
              <a:gd name="connsiteY97-16954" fmla="*/ 110 h 711"/>
              <a:gd name="connsiteX98-16955" fmla="*/ 111 w 259"/>
              <a:gd name="connsiteY98-16956" fmla="*/ 99 h 711"/>
              <a:gd name="connsiteX99-16957" fmla="*/ 111 w 259"/>
              <a:gd name="connsiteY99-16958" fmla="*/ 89 h 711"/>
              <a:gd name="connsiteX100-16959" fmla="*/ 106 w 259"/>
              <a:gd name="connsiteY100-16960" fmla="*/ 79 h 711"/>
              <a:gd name="connsiteX0-16961" fmla="*/ 227 w 259"/>
              <a:gd name="connsiteY0-16962" fmla="*/ 0 h 711"/>
              <a:gd name="connsiteX1-16963" fmla="*/ 238 w 259"/>
              <a:gd name="connsiteY1-16964" fmla="*/ 5 h 711"/>
              <a:gd name="connsiteX2-16965" fmla="*/ 248 w 259"/>
              <a:gd name="connsiteY2-16966" fmla="*/ 16 h 711"/>
              <a:gd name="connsiteX3-16967" fmla="*/ 253 w 259"/>
              <a:gd name="connsiteY3-16968" fmla="*/ 21 h 711"/>
              <a:gd name="connsiteX4-16969" fmla="*/ 259 w 259"/>
              <a:gd name="connsiteY4-16970" fmla="*/ 21 h 711"/>
              <a:gd name="connsiteX5-16971" fmla="*/ 259 w 259"/>
              <a:gd name="connsiteY5-16972" fmla="*/ 26 h 711"/>
              <a:gd name="connsiteX6-16973" fmla="*/ 253 w 259"/>
              <a:gd name="connsiteY6-16974" fmla="*/ 26 h 711"/>
              <a:gd name="connsiteX7-16975" fmla="*/ 253 w 259"/>
              <a:gd name="connsiteY7-16976" fmla="*/ 32 h 711"/>
              <a:gd name="connsiteX8-16977" fmla="*/ 248 w 259"/>
              <a:gd name="connsiteY8-16978" fmla="*/ 37 h 711"/>
              <a:gd name="connsiteX9-16979" fmla="*/ 243 w 259"/>
              <a:gd name="connsiteY9-16980" fmla="*/ 37 h 711"/>
              <a:gd name="connsiteX10-16981" fmla="*/ 238 w 259"/>
              <a:gd name="connsiteY10-16982" fmla="*/ 42 h 711"/>
              <a:gd name="connsiteX11-16983" fmla="*/ 232 w 259"/>
              <a:gd name="connsiteY11-16984" fmla="*/ 47 h 711"/>
              <a:gd name="connsiteX12-16985" fmla="*/ 227 w 259"/>
              <a:gd name="connsiteY12-16986" fmla="*/ 47 h 711"/>
              <a:gd name="connsiteX13-16987" fmla="*/ 222 w 259"/>
              <a:gd name="connsiteY13-16988" fmla="*/ 52 h 711"/>
              <a:gd name="connsiteX14-16989" fmla="*/ 216 w 259"/>
              <a:gd name="connsiteY14-16990" fmla="*/ 58 h 711"/>
              <a:gd name="connsiteX15-16991" fmla="*/ 211 w 259"/>
              <a:gd name="connsiteY15-16992" fmla="*/ 68 h 711"/>
              <a:gd name="connsiteX16-16993" fmla="*/ 211 w 259"/>
              <a:gd name="connsiteY16-16994" fmla="*/ 79 h 711"/>
              <a:gd name="connsiteX17-16995" fmla="*/ 211 w 259"/>
              <a:gd name="connsiteY17-16996" fmla="*/ 84 h 711"/>
              <a:gd name="connsiteX18-16997" fmla="*/ 211 w 259"/>
              <a:gd name="connsiteY18-16998" fmla="*/ 99 h 711"/>
              <a:gd name="connsiteX19-16999" fmla="*/ 211 w 259"/>
              <a:gd name="connsiteY19-17000" fmla="*/ 110 h 711"/>
              <a:gd name="connsiteX20-17001" fmla="*/ 211 w 259"/>
              <a:gd name="connsiteY20-17002" fmla="*/ 126 h 711"/>
              <a:gd name="connsiteX21-17003" fmla="*/ 211 w 259"/>
              <a:gd name="connsiteY21-17004" fmla="*/ 141 h 711"/>
              <a:gd name="connsiteX22-17005" fmla="*/ 211 w 259"/>
              <a:gd name="connsiteY22-17006" fmla="*/ 157 h 711"/>
              <a:gd name="connsiteX23-17007" fmla="*/ 211 w 259"/>
              <a:gd name="connsiteY23-17008" fmla="*/ 178 h 711"/>
              <a:gd name="connsiteX24-17009" fmla="*/ 211 w 259"/>
              <a:gd name="connsiteY24-17010" fmla="*/ 193 h 711"/>
              <a:gd name="connsiteX25-17011" fmla="*/ 211 w 259"/>
              <a:gd name="connsiteY25-17012" fmla="*/ 214 h 711"/>
              <a:gd name="connsiteX26-17013" fmla="*/ 211 w 259"/>
              <a:gd name="connsiteY26-17014" fmla="*/ 256 h 711"/>
              <a:gd name="connsiteX27-17015" fmla="*/ 211 w 259"/>
              <a:gd name="connsiteY27-17016" fmla="*/ 277 h 711"/>
              <a:gd name="connsiteX28-17017" fmla="*/ 211 w 259"/>
              <a:gd name="connsiteY28-17018" fmla="*/ 303 h 711"/>
              <a:gd name="connsiteX29-17019" fmla="*/ 211 w 259"/>
              <a:gd name="connsiteY29-17020" fmla="*/ 329 h 711"/>
              <a:gd name="connsiteX30-17021" fmla="*/ 211 w 259"/>
              <a:gd name="connsiteY30-17022" fmla="*/ 355 h 711"/>
              <a:gd name="connsiteX31-17023" fmla="*/ 211 w 259"/>
              <a:gd name="connsiteY31-17024" fmla="*/ 382 h 711"/>
              <a:gd name="connsiteX32-17025" fmla="*/ 211 w 259"/>
              <a:gd name="connsiteY32-17026" fmla="*/ 413 h 711"/>
              <a:gd name="connsiteX33-17027" fmla="*/ 211 w 259"/>
              <a:gd name="connsiteY33-17028" fmla="*/ 444 h 711"/>
              <a:gd name="connsiteX34-17029" fmla="*/ 211 w 259"/>
              <a:gd name="connsiteY34-17030" fmla="*/ 476 h 711"/>
              <a:gd name="connsiteX35-17031" fmla="*/ 211 w 259"/>
              <a:gd name="connsiteY35-17032" fmla="*/ 507 h 711"/>
              <a:gd name="connsiteX36-17033" fmla="*/ 211 w 259"/>
              <a:gd name="connsiteY36-17034" fmla="*/ 533 h 711"/>
              <a:gd name="connsiteX37-17035" fmla="*/ 206 w 259"/>
              <a:gd name="connsiteY37-17036" fmla="*/ 559 h 711"/>
              <a:gd name="connsiteX38-17037" fmla="*/ 206 w 259"/>
              <a:gd name="connsiteY38-17038" fmla="*/ 585 h 711"/>
              <a:gd name="connsiteX39-17039" fmla="*/ 201 w 259"/>
              <a:gd name="connsiteY39-17040" fmla="*/ 606 h 711"/>
              <a:gd name="connsiteX40-17041" fmla="*/ 195 w 259"/>
              <a:gd name="connsiteY40-17042" fmla="*/ 622 h 711"/>
              <a:gd name="connsiteX41-17043" fmla="*/ 190 w 259"/>
              <a:gd name="connsiteY41-17044" fmla="*/ 643 h 711"/>
              <a:gd name="connsiteX42-17045" fmla="*/ 185 w 259"/>
              <a:gd name="connsiteY42-17046" fmla="*/ 653 h 711"/>
              <a:gd name="connsiteX43-17047" fmla="*/ 174 w 259"/>
              <a:gd name="connsiteY43-17048" fmla="*/ 669 h 711"/>
              <a:gd name="connsiteX44-17049" fmla="*/ 164 w 259"/>
              <a:gd name="connsiteY44-17050" fmla="*/ 679 h 711"/>
              <a:gd name="connsiteX45-17051" fmla="*/ 158 w 259"/>
              <a:gd name="connsiteY45-17052" fmla="*/ 690 h 711"/>
              <a:gd name="connsiteX46-17053" fmla="*/ 148 w 259"/>
              <a:gd name="connsiteY46-17054" fmla="*/ 695 h 711"/>
              <a:gd name="connsiteX47-17055" fmla="*/ 143 w 259"/>
              <a:gd name="connsiteY47-17056" fmla="*/ 700 h 711"/>
              <a:gd name="connsiteX48-17057" fmla="*/ 132 w 259"/>
              <a:gd name="connsiteY48-17058" fmla="*/ 705 h 711"/>
              <a:gd name="connsiteX49-17059" fmla="*/ 127 w 259"/>
              <a:gd name="connsiteY49-17060" fmla="*/ 705 h 711"/>
              <a:gd name="connsiteX50-17061" fmla="*/ 121 w 259"/>
              <a:gd name="connsiteY50-17062" fmla="*/ 711 h 711"/>
              <a:gd name="connsiteX51-17063" fmla="*/ 111 w 259"/>
              <a:gd name="connsiteY51-17064" fmla="*/ 705 h 711"/>
              <a:gd name="connsiteX52-17065" fmla="*/ 106 w 259"/>
              <a:gd name="connsiteY52-17066" fmla="*/ 705 h 711"/>
              <a:gd name="connsiteX53-17067" fmla="*/ 106 w 259"/>
              <a:gd name="connsiteY53-17068" fmla="*/ 700 h 711"/>
              <a:gd name="connsiteX54-17069" fmla="*/ 100 w 259"/>
              <a:gd name="connsiteY54-17070" fmla="*/ 695 h 711"/>
              <a:gd name="connsiteX55-17071" fmla="*/ 100 w 259"/>
              <a:gd name="connsiteY55-17072" fmla="*/ 690 h 711"/>
              <a:gd name="connsiteX56-17073" fmla="*/ 100 w 259"/>
              <a:gd name="connsiteY56-17074" fmla="*/ 684 h 711"/>
              <a:gd name="connsiteX57-17075" fmla="*/ 100 w 259"/>
              <a:gd name="connsiteY57-17076" fmla="*/ 674 h 711"/>
              <a:gd name="connsiteX58-17077" fmla="*/ 100 w 259"/>
              <a:gd name="connsiteY58-17078" fmla="*/ 664 h 711"/>
              <a:gd name="connsiteX59-17079" fmla="*/ 100 w 259"/>
              <a:gd name="connsiteY59-17080" fmla="*/ 658 h 711"/>
              <a:gd name="connsiteX60-17081" fmla="*/ 100 w 259"/>
              <a:gd name="connsiteY60-17082" fmla="*/ 653 h 711"/>
              <a:gd name="connsiteX61-17083" fmla="*/ 100 w 259"/>
              <a:gd name="connsiteY61-17084" fmla="*/ 648 h 711"/>
              <a:gd name="connsiteX62-17085" fmla="*/ 95 w 259"/>
              <a:gd name="connsiteY62-17086" fmla="*/ 643 h 711"/>
              <a:gd name="connsiteX63-17087" fmla="*/ 90 w 259"/>
              <a:gd name="connsiteY63-17088" fmla="*/ 627 h 711"/>
              <a:gd name="connsiteX64-17089" fmla="*/ 79 w 259"/>
              <a:gd name="connsiteY64-17090" fmla="*/ 611 h 711"/>
              <a:gd name="connsiteX65-17091" fmla="*/ 63 w 259"/>
              <a:gd name="connsiteY65-17092" fmla="*/ 596 h 711"/>
              <a:gd name="connsiteX66-17093" fmla="*/ 47 w 259"/>
              <a:gd name="connsiteY66-17094" fmla="*/ 580 h 711"/>
              <a:gd name="connsiteX67-17095" fmla="*/ 26 w 259"/>
              <a:gd name="connsiteY67-17096" fmla="*/ 564 h 711"/>
              <a:gd name="connsiteX68-17097" fmla="*/ 0 w 259"/>
              <a:gd name="connsiteY68-17098" fmla="*/ 543 h 711"/>
              <a:gd name="connsiteX69-17099" fmla="*/ 21 w 259"/>
              <a:gd name="connsiteY69-17100" fmla="*/ 543 h 711"/>
              <a:gd name="connsiteX70-17101" fmla="*/ 42 w 259"/>
              <a:gd name="connsiteY70-17102" fmla="*/ 549 h 711"/>
              <a:gd name="connsiteX71-17103" fmla="*/ 58 w 259"/>
              <a:gd name="connsiteY71-17104" fmla="*/ 549 h 711"/>
              <a:gd name="connsiteX72-17105" fmla="*/ 74 w 259"/>
              <a:gd name="connsiteY72-17106" fmla="*/ 549 h 711"/>
              <a:gd name="connsiteX73-17107" fmla="*/ 84 w 259"/>
              <a:gd name="connsiteY73-17108" fmla="*/ 543 h 711"/>
              <a:gd name="connsiteX74-17109" fmla="*/ 90 w 259"/>
              <a:gd name="connsiteY74-17110" fmla="*/ 543 h 711"/>
              <a:gd name="connsiteX75-17111" fmla="*/ 95 w 259"/>
              <a:gd name="connsiteY75-17112" fmla="*/ 543 h 711"/>
              <a:gd name="connsiteX76-17113" fmla="*/ 100 w 259"/>
              <a:gd name="connsiteY76-17114" fmla="*/ 538 h 711"/>
              <a:gd name="connsiteX77-17115" fmla="*/ 106 w 259"/>
              <a:gd name="connsiteY77-17116" fmla="*/ 533 h 711"/>
              <a:gd name="connsiteX78-17117" fmla="*/ 106 w 259"/>
              <a:gd name="connsiteY78-17118" fmla="*/ 528 h 711"/>
              <a:gd name="connsiteX79-17119" fmla="*/ 106 w 259"/>
              <a:gd name="connsiteY79-17120" fmla="*/ 517 h 711"/>
              <a:gd name="connsiteX80-17121" fmla="*/ 106 w 259"/>
              <a:gd name="connsiteY80-17122" fmla="*/ 502 h 711"/>
              <a:gd name="connsiteX81-17123" fmla="*/ 111 w 259"/>
              <a:gd name="connsiteY81-17124" fmla="*/ 486 h 711"/>
              <a:gd name="connsiteX82-17125" fmla="*/ 111 w 259"/>
              <a:gd name="connsiteY82-17126" fmla="*/ 465 h 711"/>
              <a:gd name="connsiteX83-17127" fmla="*/ 111 w 259"/>
              <a:gd name="connsiteY83-17128" fmla="*/ 439 h 711"/>
              <a:gd name="connsiteX84-17129" fmla="*/ 116 w 259"/>
              <a:gd name="connsiteY84-17130" fmla="*/ 413 h 711"/>
              <a:gd name="connsiteX85-17131" fmla="*/ 116 w 259"/>
              <a:gd name="connsiteY85-17132" fmla="*/ 387 h 711"/>
              <a:gd name="connsiteX86-17133" fmla="*/ 116 w 259"/>
              <a:gd name="connsiteY86-17134" fmla="*/ 361 h 711"/>
              <a:gd name="connsiteX87-17135" fmla="*/ 116 w 259"/>
              <a:gd name="connsiteY87-17136" fmla="*/ 335 h 711"/>
              <a:gd name="connsiteX88-17137" fmla="*/ 121 w 259"/>
              <a:gd name="connsiteY88-17138" fmla="*/ 308 h 711"/>
              <a:gd name="connsiteX89-17139" fmla="*/ 121 w 259"/>
              <a:gd name="connsiteY89-17140" fmla="*/ 287 h 711"/>
              <a:gd name="connsiteX90-17141" fmla="*/ 121 w 259"/>
              <a:gd name="connsiteY90-17142" fmla="*/ 267 h 711"/>
              <a:gd name="connsiteX91-17143" fmla="*/ 121 w 259"/>
              <a:gd name="connsiteY91-17144" fmla="*/ 246 h 711"/>
              <a:gd name="connsiteX92-17145" fmla="*/ 121 w 259"/>
              <a:gd name="connsiteY92-17146" fmla="*/ 230 h 711"/>
              <a:gd name="connsiteX93-17147" fmla="*/ 121 w 259"/>
              <a:gd name="connsiteY93-17148" fmla="*/ 199 h 711"/>
              <a:gd name="connsiteX94-17149" fmla="*/ 121 w 259"/>
              <a:gd name="connsiteY94-17150" fmla="*/ 167 h 711"/>
              <a:gd name="connsiteX95-17151" fmla="*/ 116 w 259"/>
              <a:gd name="connsiteY95-17152" fmla="*/ 136 h 711"/>
              <a:gd name="connsiteX96-17153" fmla="*/ 116 w 259"/>
              <a:gd name="connsiteY96-17154" fmla="*/ 110 h 711"/>
              <a:gd name="connsiteX97-17155" fmla="*/ 111 w 259"/>
              <a:gd name="connsiteY97-17156" fmla="*/ 99 h 711"/>
              <a:gd name="connsiteX98-17157" fmla="*/ 111 w 259"/>
              <a:gd name="connsiteY98-17158" fmla="*/ 89 h 711"/>
              <a:gd name="connsiteX99-17159" fmla="*/ 106 w 259"/>
              <a:gd name="connsiteY99-17160" fmla="*/ 79 h 711"/>
              <a:gd name="connsiteX0-17161" fmla="*/ 238 w 259"/>
              <a:gd name="connsiteY0-17162" fmla="*/ 0 h 706"/>
              <a:gd name="connsiteX1-17163" fmla="*/ 248 w 259"/>
              <a:gd name="connsiteY1-17164" fmla="*/ 11 h 706"/>
              <a:gd name="connsiteX2-17165" fmla="*/ 253 w 259"/>
              <a:gd name="connsiteY2-17166" fmla="*/ 16 h 706"/>
              <a:gd name="connsiteX3-17167" fmla="*/ 259 w 259"/>
              <a:gd name="connsiteY3-17168" fmla="*/ 16 h 706"/>
              <a:gd name="connsiteX4-17169" fmla="*/ 259 w 259"/>
              <a:gd name="connsiteY4-17170" fmla="*/ 21 h 706"/>
              <a:gd name="connsiteX5-17171" fmla="*/ 253 w 259"/>
              <a:gd name="connsiteY5-17172" fmla="*/ 21 h 706"/>
              <a:gd name="connsiteX6-17173" fmla="*/ 253 w 259"/>
              <a:gd name="connsiteY6-17174" fmla="*/ 27 h 706"/>
              <a:gd name="connsiteX7-17175" fmla="*/ 248 w 259"/>
              <a:gd name="connsiteY7-17176" fmla="*/ 32 h 706"/>
              <a:gd name="connsiteX8-17177" fmla="*/ 243 w 259"/>
              <a:gd name="connsiteY8-17178" fmla="*/ 32 h 706"/>
              <a:gd name="connsiteX9-17179" fmla="*/ 238 w 259"/>
              <a:gd name="connsiteY9-17180" fmla="*/ 37 h 706"/>
              <a:gd name="connsiteX10-17181" fmla="*/ 232 w 259"/>
              <a:gd name="connsiteY10-17182" fmla="*/ 42 h 706"/>
              <a:gd name="connsiteX11-17183" fmla="*/ 227 w 259"/>
              <a:gd name="connsiteY11-17184" fmla="*/ 42 h 706"/>
              <a:gd name="connsiteX12-17185" fmla="*/ 222 w 259"/>
              <a:gd name="connsiteY12-17186" fmla="*/ 47 h 706"/>
              <a:gd name="connsiteX13-17187" fmla="*/ 216 w 259"/>
              <a:gd name="connsiteY13-17188" fmla="*/ 53 h 706"/>
              <a:gd name="connsiteX14-17189" fmla="*/ 211 w 259"/>
              <a:gd name="connsiteY14-17190" fmla="*/ 63 h 706"/>
              <a:gd name="connsiteX15-17191" fmla="*/ 211 w 259"/>
              <a:gd name="connsiteY15-17192" fmla="*/ 74 h 706"/>
              <a:gd name="connsiteX16-17193" fmla="*/ 211 w 259"/>
              <a:gd name="connsiteY16-17194" fmla="*/ 79 h 706"/>
              <a:gd name="connsiteX17-17195" fmla="*/ 211 w 259"/>
              <a:gd name="connsiteY17-17196" fmla="*/ 94 h 706"/>
              <a:gd name="connsiteX18-17197" fmla="*/ 211 w 259"/>
              <a:gd name="connsiteY18-17198" fmla="*/ 105 h 706"/>
              <a:gd name="connsiteX19-17199" fmla="*/ 211 w 259"/>
              <a:gd name="connsiteY19-17200" fmla="*/ 121 h 706"/>
              <a:gd name="connsiteX20-17201" fmla="*/ 211 w 259"/>
              <a:gd name="connsiteY20-17202" fmla="*/ 136 h 706"/>
              <a:gd name="connsiteX21-17203" fmla="*/ 211 w 259"/>
              <a:gd name="connsiteY21-17204" fmla="*/ 152 h 706"/>
              <a:gd name="connsiteX22-17205" fmla="*/ 211 w 259"/>
              <a:gd name="connsiteY22-17206" fmla="*/ 173 h 706"/>
              <a:gd name="connsiteX23-17207" fmla="*/ 211 w 259"/>
              <a:gd name="connsiteY23-17208" fmla="*/ 188 h 706"/>
              <a:gd name="connsiteX24-17209" fmla="*/ 211 w 259"/>
              <a:gd name="connsiteY24-17210" fmla="*/ 209 h 706"/>
              <a:gd name="connsiteX25-17211" fmla="*/ 211 w 259"/>
              <a:gd name="connsiteY25-17212" fmla="*/ 251 h 706"/>
              <a:gd name="connsiteX26-17213" fmla="*/ 211 w 259"/>
              <a:gd name="connsiteY26-17214" fmla="*/ 272 h 706"/>
              <a:gd name="connsiteX27-17215" fmla="*/ 211 w 259"/>
              <a:gd name="connsiteY27-17216" fmla="*/ 298 h 706"/>
              <a:gd name="connsiteX28-17217" fmla="*/ 211 w 259"/>
              <a:gd name="connsiteY28-17218" fmla="*/ 324 h 706"/>
              <a:gd name="connsiteX29-17219" fmla="*/ 211 w 259"/>
              <a:gd name="connsiteY29-17220" fmla="*/ 350 h 706"/>
              <a:gd name="connsiteX30-17221" fmla="*/ 211 w 259"/>
              <a:gd name="connsiteY30-17222" fmla="*/ 377 h 706"/>
              <a:gd name="connsiteX31-17223" fmla="*/ 211 w 259"/>
              <a:gd name="connsiteY31-17224" fmla="*/ 408 h 706"/>
              <a:gd name="connsiteX32-17225" fmla="*/ 211 w 259"/>
              <a:gd name="connsiteY32-17226" fmla="*/ 439 h 706"/>
              <a:gd name="connsiteX33-17227" fmla="*/ 211 w 259"/>
              <a:gd name="connsiteY33-17228" fmla="*/ 471 h 706"/>
              <a:gd name="connsiteX34-17229" fmla="*/ 211 w 259"/>
              <a:gd name="connsiteY34-17230" fmla="*/ 502 h 706"/>
              <a:gd name="connsiteX35-17231" fmla="*/ 211 w 259"/>
              <a:gd name="connsiteY35-17232" fmla="*/ 528 h 706"/>
              <a:gd name="connsiteX36-17233" fmla="*/ 206 w 259"/>
              <a:gd name="connsiteY36-17234" fmla="*/ 554 h 706"/>
              <a:gd name="connsiteX37-17235" fmla="*/ 206 w 259"/>
              <a:gd name="connsiteY37-17236" fmla="*/ 580 h 706"/>
              <a:gd name="connsiteX38-17237" fmla="*/ 201 w 259"/>
              <a:gd name="connsiteY38-17238" fmla="*/ 601 h 706"/>
              <a:gd name="connsiteX39-17239" fmla="*/ 195 w 259"/>
              <a:gd name="connsiteY39-17240" fmla="*/ 617 h 706"/>
              <a:gd name="connsiteX40-17241" fmla="*/ 190 w 259"/>
              <a:gd name="connsiteY40-17242" fmla="*/ 638 h 706"/>
              <a:gd name="connsiteX41-17243" fmla="*/ 185 w 259"/>
              <a:gd name="connsiteY41-17244" fmla="*/ 648 h 706"/>
              <a:gd name="connsiteX42-17245" fmla="*/ 174 w 259"/>
              <a:gd name="connsiteY42-17246" fmla="*/ 664 h 706"/>
              <a:gd name="connsiteX43-17247" fmla="*/ 164 w 259"/>
              <a:gd name="connsiteY43-17248" fmla="*/ 674 h 706"/>
              <a:gd name="connsiteX44-17249" fmla="*/ 158 w 259"/>
              <a:gd name="connsiteY44-17250" fmla="*/ 685 h 706"/>
              <a:gd name="connsiteX45-17251" fmla="*/ 148 w 259"/>
              <a:gd name="connsiteY45-17252" fmla="*/ 690 h 706"/>
              <a:gd name="connsiteX46-17253" fmla="*/ 143 w 259"/>
              <a:gd name="connsiteY46-17254" fmla="*/ 695 h 706"/>
              <a:gd name="connsiteX47-17255" fmla="*/ 132 w 259"/>
              <a:gd name="connsiteY47-17256" fmla="*/ 700 h 706"/>
              <a:gd name="connsiteX48-17257" fmla="*/ 127 w 259"/>
              <a:gd name="connsiteY48-17258" fmla="*/ 700 h 706"/>
              <a:gd name="connsiteX49-17259" fmla="*/ 121 w 259"/>
              <a:gd name="connsiteY49-17260" fmla="*/ 706 h 706"/>
              <a:gd name="connsiteX50-17261" fmla="*/ 111 w 259"/>
              <a:gd name="connsiteY50-17262" fmla="*/ 700 h 706"/>
              <a:gd name="connsiteX51-17263" fmla="*/ 106 w 259"/>
              <a:gd name="connsiteY51-17264" fmla="*/ 700 h 706"/>
              <a:gd name="connsiteX52-17265" fmla="*/ 106 w 259"/>
              <a:gd name="connsiteY52-17266" fmla="*/ 695 h 706"/>
              <a:gd name="connsiteX53-17267" fmla="*/ 100 w 259"/>
              <a:gd name="connsiteY53-17268" fmla="*/ 690 h 706"/>
              <a:gd name="connsiteX54-17269" fmla="*/ 100 w 259"/>
              <a:gd name="connsiteY54-17270" fmla="*/ 685 h 706"/>
              <a:gd name="connsiteX55-17271" fmla="*/ 100 w 259"/>
              <a:gd name="connsiteY55-17272" fmla="*/ 679 h 706"/>
              <a:gd name="connsiteX56-17273" fmla="*/ 100 w 259"/>
              <a:gd name="connsiteY56-17274" fmla="*/ 669 h 706"/>
              <a:gd name="connsiteX57-17275" fmla="*/ 100 w 259"/>
              <a:gd name="connsiteY57-17276" fmla="*/ 659 h 706"/>
              <a:gd name="connsiteX58-17277" fmla="*/ 100 w 259"/>
              <a:gd name="connsiteY58-17278" fmla="*/ 653 h 706"/>
              <a:gd name="connsiteX59-17279" fmla="*/ 100 w 259"/>
              <a:gd name="connsiteY59-17280" fmla="*/ 648 h 706"/>
              <a:gd name="connsiteX60-17281" fmla="*/ 100 w 259"/>
              <a:gd name="connsiteY60-17282" fmla="*/ 643 h 706"/>
              <a:gd name="connsiteX61-17283" fmla="*/ 95 w 259"/>
              <a:gd name="connsiteY61-17284" fmla="*/ 638 h 706"/>
              <a:gd name="connsiteX62-17285" fmla="*/ 90 w 259"/>
              <a:gd name="connsiteY62-17286" fmla="*/ 622 h 706"/>
              <a:gd name="connsiteX63-17287" fmla="*/ 79 w 259"/>
              <a:gd name="connsiteY63-17288" fmla="*/ 606 h 706"/>
              <a:gd name="connsiteX64-17289" fmla="*/ 63 w 259"/>
              <a:gd name="connsiteY64-17290" fmla="*/ 591 h 706"/>
              <a:gd name="connsiteX65-17291" fmla="*/ 47 w 259"/>
              <a:gd name="connsiteY65-17292" fmla="*/ 575 h 706"/>
              <a:gd name="connsiteX66-17293" fmla="*/ 26 w 259"/>
              <a:gd name="connsiteY66-17294" fmla="*/ 559 h 706"/>
              <a:gd name="connsiteX67-17295" fmla="*/ 0 w 259"/>
              <a:gd name="connsiteY67-17296" fmla="*/ 538 h 706"/>
              <a:gd name="connsiteX68-17297" fmla="*/ 21 w 259"/>
              <a:gd name="connsiteY68-17298" fmla="*/ 538 h 706"/>
              <a:gd name="connsiteX69-17299" fmla="*/ 42 w 259"/>
              <a:gd name="connsiteY69-17300" fmla="*/ 544 h 706"/>
              <a:gd name="connsiteX70-17301" fmla="*/ 58 w 259"/>
              <a:gd name="connsiteY70-17302" fmla="*/ 544 h 706"/>
              <a:gd name="connsiteX71-17303" fmla="*/ 74 w 259"/>
              <a:gd name="connsiteY71-17304" fmla="*/ 544 h 706"/>
              <a:gd name="connsiteX72-17305" fmla="*/ 84 w 259"/>
              <a:gd name="connsiteY72-17306" fmla="*/ 538 h 706"/>
              <a:gd name="connsiteX73-17307" fmla="*/ 90 w 259"/>
              <a:gd name="connsiteY73-17308" fmla="*/ 538 h 706"/>
              <a:gd name="connsiteX74-17309" fmla="*/ 95 w 259"/>
              <a:gd name="connsiteY74-17310" fmla="*/ 538 h 706"/>
              <a:gd name="connsiteX75-17311" fmla="*/ 100 w 259"/>
              <a:gd name="connsiteY75-17312" fmla="*/ 533 h 706"/>
              <a:gd name="connsiteX76-17313" fmla="*/ 106 w 259"/>
              <a:gd name="connsiteY76-17314" fmla="*/ 528 h 706"/>
              <a:gd name="connsiteX77-17315" fmla="*/ 106 w 259"/>
              <a:gd name="connsiteY77-17316" fmla="*/ 523 h 706"/>
              <a:gd name="connsiteX78-17317" fmla="*/ 106 w 259"/>
              <a:gd name="connsiteY78-17318" fmla="*/ 512 h 706"/>
              <a:gd name="connsiteX79-17319" fmla="*/ 106 w 259"/>
              <a:gd name="connsiteY79-17320" fmla="*/ 497 h 706"/>
              <a:gd name="connsiteX80-17321" fmla="*/ 111 w 259"/>
              <a:gd name="connsiteY80-17322" fmla="*/ 481 h 706"/>
              <a:gd name="connsiteX81-17323" fmla="*/ 111 w 259"/>
              <a:gd name="connsiteY81-17324" fmla="*/ 460 h 706"/>
              <a:gd name="connsiteX82-17325" fmla="*/ 111 w 259"/>
              <a:gd name="connsiteY82-17326" fmla="*/ 434 h 706"/>
              <a:gd name="connsiteX83-17327" fmla="*/ 116 w 259"/>
              <a:gd name="connsiteY83-17328" fmla="*/ 408 h 706"/>
              <a:gd name="connsiteX84-17329" fmla="*/ 116 w 259"/>
              <a:gd name="connsiteY84-17330" fmla="*/ 382 h 706"/>
              <a:gd name="connsiteX85-17331" fmla="*/ 116 w 259"/>
              <a:gd name="connsiteY85-17332" fmla="*/ 356 h 706"/>
              <a:gd name="connsiteX86-17333" fmla="*/ 116 w 259"/>
              <a:gd name="connsiteY86-17334" fmla="*/ 330 h 706"/>
              <a:gd name="connsiteX87-17335" fmla="*/ 121 w 259"/>
              <a:gd name="connsiteY87-17336" fmla="*/ 303 h 706"/>
              <a:gd name="connsiteX88-17337" fmla="*/ 121 w 259"/>
              <a:gd name="connsiteY88-17338" fmla="*/ 282 h 706"/>
              <a:gd name="connsiteX89-17339" fmla="*/ 121 w 259"/>
              <a:gd name="connsiteY89-17340" fmla="*/ 262 h 706"/>
              <a:gd name="connsiteX90-17341" fmla="*/ 121 w 259"/>
              <a:gd name="connsiteY90-17342" fmla="*/ 241 h 706"/>
              <a:gd name="connsiteX91-17343" fmla="*/ 121 w 259"/>
              <a:gd name="connsiteY91-17344" fmla="*/ 225 h 706"/>
              <a:gd name="connsiteX92-17345" fmla="*/ 121 w 259"/>
              <a:gd name="connsiteY92-17346" fmla="*/ 194 h 706"/>
              <a:gd name="connsiteX93-17347" fmla="*/ 121 w 259"/>
              <a:gd name="connsiteY93-17348" fmla="*/ 162 h 706"/>
              <a:gd name="connsiteX94-17349" fmla="*/ 116 w 259"/>
              <a:gd name="connsiteY94-17350" fmla="*/ 131 h 706"/>
              <a:gd name="connsiteX95-17351" fmla="*/ 116 w 259"/>
              <a:gd name="connsiteY95-17352" fmla="*/ 105 h 706"/>
              <a:gd name="connsiteX96-17353" fmla="*/ 111 w 259"/>
              <a:gd name="connsiteY96-17354" fmla="*/ 94 h 706"/>
              <a:gd name="connsiteX97-17355" fmla="*/ 111 w 259"/>
              <a:gd name="connsiteY97-17356" fmla="*/ 84 h 706"/>
              <a:gd name="connsiteX98-17357" fmla="*/ 106 w 259"/>
              <a:gd name="connsiteY98-17358" fmla="*/ 74 h 706"/>
              <a:gd name="connsiteX0-17359" fmla="*/ 248 w 259"/>
              <a:gd name="connsiteY0-17360" fmla="*/ 0 h 695"/>
              <a:gd name="connsiteX1-17361" fmla="*/ 253 w 259"/>
              <a:gd name="connsiteY1-17362" fmla="*/ 5 h 695"/>
              <a:gd name="connsiteX2-17363" fmla="*/ 259 w 259"/>
              <a:gd name="connsiteY2-17364" fmla="*/ 5 h 695"/>
              <a:gd name="connsiteX3-17365" fmla="*/ 259 w 259"/>
              <a:gd name="connsiteY3-17366" fmla="*/ 10 h 695"/>
              <a:gd name="connsiteX4-17367" fmla="*/ 253 w 259"/>
              <a:gd name="connsiteY4-17368" fmla="*/ 10 h 695"/>
              <a:gd name="connsiteX5-17369" fmla="*/ 253 w 259"/>
              <a:gd name="connsiteY5-17370" fmla="*/ 16 h 695"/>
              <a:gd name="connsiteX6-17371" fmla="*/ 248 w 259"/>
              <a:gd name="connsiteY6-17372" fmla="*/ 21 h 695"/>
              <a:gd name="connsiteX7-17373" fmla="*/ 243 w 259"/>
              <a:gd name="connsiteY7-17374" fmla="*/ 21 h 695"/>
              <a:gd name="connsiteX8-17375" fmla="*/ 238 w 259"/>
              <a:gd name="connsiteY8-17376" fmla="*/ 26 h 695"/>
              <a:gd name="connsiteX9-17377" fmla="*/ 232 w 259"/>
              <a:gd name="connsiteY9-17378" fmla="*/ 31 h 695"/>
              <a:gd name="connsiteX10-17379" fmla="*/ 227 w 259"/>
              <a:gd name="connsiteY10-17380" fmla="*/ 31 h 695"/>
              <a:gd name="connsiteX11-17381" fmla="*/ 222 w 259"/>
              <a:gd name="connsiteY11-17382" fmla="*/ 36 h 695"/>
              <a:gd name="connsiteX12-17383" fmla="*/ 216 w 259"/>
              <a:gd name="connsiteY12-17384" fmla="*/ 42 h 695"/>
              <a:gd name="connsiteX13-17385" fmla="*/ 211 w 259"/>
              <a:gd name="connsiteY13-17386" fmla="*/ 52 h 695"/>
              <a:gd name="connsiteX14-17387" fmla="*/ 211 w 259"/>
              <a:gd name="connsiteY14-17388" fmla="*/ 63 h 695"/>
              <a:gd name="connsiteX15-17389" fmla="*/ 211 w 259"/>
              <a:gd name="connsiteY15-17390" fmla="*/ 68 h 695"/>
              <a:gd name="connsiteX16-17391" fmla="*/ 211 w 259"/>
              <a:gd name="connsiteY16-17392" fmla="*/ 83 h 695"/>
              <a:gd name="connsiteX17-17393" fmla="*/ 211 w 259"/>
              <a:gd name="connsiteY17-17394" fmla="*/ 94 h 695"/>
              <a:gd name="connsiteX18-17395" fmla="*/ 211 w 259"/>
              <a:gd name="connsiteY18-17396" fmla="*/ 110 h 695"/>
              <a:gd name="connsiteX19-17397" fmla="*/ 211 w 259"/>
              <a:gd name="connsiteY19-17398" fmla="*/ 125 h 695"/>
              <a:gd name="connsiteX20-17399" fmla="*/ 211 w 259"/>
              <a:gd name="connsiteY20-17400" fmla="*/ 141 h 695"/>
              <a:gd name="connsiteX21-17401" fmla="*/ 211 w 259"/>
              <a:gd name="connsiteY21-17402" fmla="*/ 162 h 695"/>
              <a:gd name="connsiteX22-17403" fmla="*/ 211 w 259"/>
              <a:gd name="connsiteY22-17404" fmla="*/ 177 h 695"/>
              <a:gd name="connsiteX23-17405" fmla="*/ 211 w 259"/>
              <a:gd name="connsiteY23-17406" fmla="*/ 198 h 695"/>
              <a:gd name="connsiteX24-17407" fmla="*/ 211 w 259"/>
              <a:gd name="connsiteY24-17408" fmla="*/ 240 h 695"/>
              <a:gd name="connsiteX25-17409" fmla="*/ 211 w 259"/>
              <a:gd name="connsiteY25-17410" fmla="*/ 261 h 695"/>
              <a:gd name="connsiteX26-17411" fmla="*/ 211 w 259"/>
              <a:gd name="connsiteY26-17412" fmla="*/ 287 h 695"/>
              <a:gd name="connsiteX27-17413" fmla="*/ 211 w 259"/>
              <a:gd name="connsiteY27-17414" fmla="*/ 313 h 695"/>
              <a:gd name="connsiteX28-17415" fmla="*/ 211 w 259"/>
              <a:gd name="connsiteY28-17416" fmla="*/ 339 h 695"/>
              <a:gd name="connsiteX29-17417" fmla="*/ 211 w 259"/>
              <a:gd name="connsiteY29-17418" fmla="*/ 366 h 695"/>
              <a:gd name="connsiteX30-17419" fmla="*/ 211 w 259"/>
              <a:gd name="connsiteY30-17420" fmla="*/ 397 h 695"/>
              <a:gd name="connsiteX31-17421" fmla="*/ 211 w 259"/>
              <a:gd name="connsiteY31-17422" fmla="*/ 428 h 695"/>
              <a:gd name="connsiteX32-17423" fmla="*/ 211 w 259"/>
              <a:gd name="connsiteY32-17424" fmla="*/ 460 h 695"/>
              <a:gd name="connsiteX33-17425" fmla="*/ 211 w 259"/>
              <a:gd name="connsiteY33-17426" fmla="*/ 491 h 695"/>
              <a:gd name="connsiteX34-17427" fmla="*/ 211 w 259"/>
              <a:gd name="connsiteY34-17428" fmla="*/ 517 h 695"/>
              <a:gd name="connsiteX35-17429" fmla="*/ 206 w 259"/>
              <a:gd name="connsiteY35-17430" fmla="*/ 543 h 695"/>
              <a:gd name="connsiteX36-17431" fmla="*/ 206 w 259"/>
              <a:gd name="connsiteY36-17432" fmla="*/ 569 h 695"/>
              <a:gd name="connsiteX37-17433" fmla="*/ 201 w 259"/>
              <a:gd name="connsiteY37-17434" fmla="*/ 590 h 695"/>
              <a:gd name="connsiteX38-17435" fmla="*/ 195 w 259"/>
              <a:gd name="connsiteY38-17436" fmla="*/ 606 h 695"/>
              <a:gd name="connsiteX39-17437" fmla="*/ 190 w 259"/>
              <a:gd name="connsiteY39-17438" fmla="*/ 627 h 695"/>
              <a:gd name="connsiteX40-17439" fmla="*/ 185 w 259"/>
              <a:gd name="connsiteY40-17440" fmla="*/ 637 h 695"/>
              <a:gd name="connsiteX41-17441" fmla="*/ 174 w 259"/>
              <a:gd name="connsiteY41-17442" fmla="*/ 653 h 695"/>
              <a:gd name="connsiteX42-17443" fmla="*/ 164 w 259"/>
              <a:gd name="connsiteY42-17444" fmla="*/ 663 h 695"/>
              <a:gd name="connsiteX43-17445" fmla="*/ 158 w 259"/>
              <a:gd name="connsiteY43-17446" fmla="*/ 674 h 695"/>
              <a:gd name="connsiteX44-17447" fmla="*/ 148 w 259"/>
              <a:gd name="connsiteY44-17448" fmla="*/ 679 h 695"/>
              <a:gd name="connsiteX45-17449" fmla="*/ 143 w 259"/>
              <a:gd name="connsiteY45-17450" fmla="*/ 684 h 695"/>
              <a:gd name="connsiteX46-17451" fmla="*/ 132 w 259"/>
              <a:gd name="connsiteY46-17452" fmla="*/ 689 h 695"/>
              <a:gd name="connsiteX47-17453" fmla="*/ 127 w 259"/>
              <a:gd name="connsiteY47-17454" fmla="*/ 689 h 695"/>
              <a:gd name="connsiteX48-17455" fmla="*/ 121 w 259"/>
              <a:gd name="connsiteY48-17456" fmla="*/ 695 h 695"/>
              <a:gd name="connsiteX49-17457" fmla="*/ 111 w 259"/>
              <a:gd name="connsiteY49-17458" fmla="*/ 689 h 695"/>
              <a:gd name="connsiteX50-17459" fmla="*/ 106 w 259"/>
              <a:gd name="connsiteY50-17460" fmla="*/ 689 h 695"/>
              <a:gd name="connsiteX51-17461" fmla="*/ 106 w 259"/>
              <a:gd name="connsiteY51-17462" fmla="*/ 684 h 695"/>
              <a:gd name="connsiteX52-17463" fmla="*/ 100 w 259"/>
              <a:gd name="connsiteY52-17464" fmla="*/ 679 h 695"/>
              <a:gd name="connsiteX53-17465" fmla="*/ 100 w 259"/>
              <a:gd name="connsiteY53-17466" fmla="*/ 674 h 695"/>
              <a:gd name="connsiteX54-17467" fmla="*/ 100 w 259"/>
              <a:gd name="connsiteY54-17468" fmla="*/ 668 h 695"/>
              <a:gd name="connsiteX55-17469" fmla="*/ 100 w 259"/>
              <a:gd name="connsiteY55-17470" fmla="*/ 658 h 695"/>
              <a:gd name="connsiteX56-17471" fmla="*/ 100 w 259"/>
              <a:gd name="connsiteY56-17472" fmla="*/ 648 h 695"/>
              <a:gd name="connsiteX57-17473" fmla="*/ 100 w 259"/>
              <a:gd name="connsiteY57-17474" fmla="*/ 642 h 695"/>
              <a:gd name="connsiteX58-17475" fmla="*/ 100 w 259"/>
              <a:gd name="connsiteY58-17476" fmla="*/ 637 h 695"/>
              <a:gd name="connsiteX59-17477" fmla="*/ 100 w 259"/>
              <a:gd name="connsiteY59-17478" fmla="*/ 632 h 695"/>
              <a:gd name="connsiteX60-17479" fmla="*/ 95 w 259"/>
              <a:gd name="connsiteY60-17480" fmla="*/ 627 h 695"/>
              <a:gd name="connsiteX61-17481" fmla="*/ 90 w 259"/>
              <a:gd name="connsiteY61-17482" fmla="*/ 611 h 695"/>
              <a:gd name="connsiteX62-17483" fmla="*/ 79 w 259"/>
              <a:gd name="connsiteY62-17484" fmla="*/ 595 h 695"/>
              <a:gd name="connsiteX63-17485" fmla="*/ 63 w 259"/>
              <a:gd name="connsiteY63-17486" fmla="*/ 580 h 695"/>
              <a:gd name="connsiteX64-17487" fmla="*/ 47 w 259"/>
              <a:gd name="connsiteY64-17488" fmla="*/ 564 h 695"/>
              <a:gd name="connsiteX65-17489" fmla="*/ 26 w 259"/>
              <a:gd name="connsiteY65-17490" fmla="*/ 548 h 695"/>
              <a:gd name="connsiteX66-17491" fmla="*/ 0 w 259"/>
              <a:gd name="connsiteY66-17492" fmla="*/ 527 h 695"/>
              <a:gd name="connsiteX67-17493" fmla="*/ 21 w 259"/>
              <a:gd name="connsiteY67-17494" fmla="*/ 527 h 695"/>
              <a:gd name="connsiteX68-17495" fmla="*/ 42 w 259"/>
              <a:gd name="connsiteY68-17496" fmla="*/ 533 h 695"/>
              <a:gd name="connsiteX69-17497" fmla="*/ 58 w 259"/>
              <a:gd name="connsiteY69-17498" fmla="*/ 533 h 695"/>
              <a:gd name="connsiteX70-17499" fmla="*/ 74 w 259"/>
              <a:gd name="connsiteY70-17500" fmla="*/ 533 h 695"/>
              <a:gd name="connsiteX71-17501" fmla="*/ 84 w 259"/>
              <a:gd name="connsiteY71-17502" fmla="*/ 527 h 695"/>
              <a:gd name="connsiteX72-17503" fmla="*/ 90 w 259"/>
              <a:gd name="connsiteY72-17504" fmla="*/ 527 h 695"/>
              <a:gd name="connsiteX73-17505" fmla="*/ 95 w 259"/>
              <a:gd name="connsiteY73-17506" fmla="*/ 527 h 695"/>
              <a:gd name="connsiteX74-17507" fmla="*/ 100 w 259"/>
              <a:gd name="connsiteY74-17508" fmla="*/ 522 h 695"/>
              <a:gd name="connsiteX75-17509" fmla="*/ 106 w 259"/>
              <a:gd name="connsiteY75-17510" fmla="*/ 517 h 695"/>
              <a:gd name="connsiteX76-17511" fmla="*/ 106 w 259"/>
              <a:gd name="connsiteY76-17512" fmla="*/ 512 h 695"/>
              <a:gd name="connsiteX77-17513" fmla="*/ 106 w 259"/>
              <a:gd name="connsiteY77-17514" fmla="*/ 501 h 695"/>
              <a:gd name="connsiteX78-17515" fmla="*/ 106 w 259"/>
              <a:gd name="connsiteY78-17516" fmla="*/ 486 h 695"/>
              <a:gd name="connsiteX79-17517" fmla="*/ 111 w 259"/>
              <a:gd name="connsiteY79-17518" fmla="*/ 470 h 695"/>
              <a:gd name="connsiteX80-17519" fmla="*/ 111 w 259"/>
              <a:gd name="connsiteY80-17520" fmla="*/ 449 h 695"/>
              <a:gd name="connsiteX81-17521" fmla="*/ 111 w 259"/>
              <a:gd name="connsiteY81-17522" fmla="*/ 423 h 695"/>
              <a:gd name="connsiteX82-17523" fmla="*/ 116 w 259"/>
              <a:gd name="connsiteY82-17524" fmla="*/ 397 h 695"/>
              <a:gd name="connsiteX83-17525" fmla="*/ 116 w 259"/>
              <a:gd name="connsiteY83-17526" fmla="*/ 371 h 695"/>
              <a:gd name="connsiteX84-17527" fmla="*/ 116 w 259"/>
              <a:gd name="connsiteY84-17528" fmla="*/ 345 h 695"/>
              <a:gd name="connsiteX85-17529" fmla="*/ 116 w 259"/>
              <a:gd name="connsiteY85-17530" fmla="*/ 319 h 695"/>
              <a:gd name="connsiteX86-17531" fmla="*/ 121 w 259"/>
              <a:gd name="connsiteY86-17532" fmla="*/ 292 h 695"/>
              <a:gd name="connsiteX87-17533" fmla="*/ 121 w 259"/>
              <a:gd name="connsiteY87-17534" fmla="*/ 271 h 695"/>
              <a:gd name="connsiteX88-17535" fmla="*/ 121 w 259"/>
              <a:gd name="connsiteY88-17536" fmla="*/ 251 h 695"/>
              <a:gd name="connsiteX89-17537" fmla="*/ 121 w 259"/>
              <a:gd name="connsiteY89-17538" fmla="*/ 230 h 695"/>
              <a:gd name="connsiteX90-17539" fmla="*/ 121 w 259"/>
              <a:gd name="connsiteY90-17540" fmla="*/ 214 h 695"/>
              <a:gd name="connsiteX91-17541" fmla="*/ 121 w 259"/>
              <a:gd name="connsiteY91-17542" fmla="*/ 183 h 695"/>
              <a:gd name="connsiteX92-17543" fmla="*/ 121 w 259"/>
              <a:gd name="connsiteY92-17544" fmla="*/ 151 h 695"/>
              <a:gd name="connsiteX93-17545" fmla="*/ 116 w 259"/>
              <a:gd name="connsiteY93-17546" fmla="*/ 120 h 695"/>
              <a:gd name="connsiteX94-17547" fmla="*/ 116 w 259"/>
              <a:gd name="connsiteY94-17548" fmla="*/ 94 h 695"/>
              <a:gd name="connsiteX95-17549" fmla="*/ 111 w 259"/>
              <a:gd name="connsiteY95-17550" fmla="*/ 83 h 695"/>
              <a:gd name="connsiteX96-17551" fmla="*/ 111 w 259"/>
              <a:gd name="connsiteY96-17552" fmla="*/ 73 h 695"/>
              <a:gd name="connsiteX97-17553" fmla="*/ 106 w 259"/>
              <a:gd name="connsiteY97-17554" fmla="*/ 63 h 695"/>
              <a:gd name="connsiteX0-17555" fmla="*/ 248 w 259"/>
              <a:gd name="connsiteY0-17556" fmla="*/ 0 h 695"/>
              <a:gd name="connsiteX1-17557" fmla="*/ 259 w 259"/>
              <a:gd name="connsiteY1-17558" fmla="*/ 5 h 695"/>
              <a:gd name="connsiteX2-17559" fmla="*/ 259 w 259"/>
              <a:gd name="connsiteY2-17560" fmla="*/ 10 h 695"/>
              <a:gd name="connsiteX3-17561" fmla="*/ 253 w 259"/>
              <a:gd name="connsiteY3-17562" fmla="*/ 10 h 695"/>
              <a:gd name="connsiteX4-17563" fmla="*/ 253 w 259"/>
              <a:gd name="connsiteY4-17564" fmla="*/ 16 h 695"/>
              <a:gd name="connsiteX5-17565" fmla="*/ 248 w 259"/>
              <a:gd name="connsiteY5-17566" fmla="*/ 21 h 695"/>
              <a:gd name="connsiteX6-17567" fmla="*/ 243 w 259"/>
              <a:gd name="connsiteY6-17568" fmla="*/ 21 h 695"/>
              <a:gd name="connsiteX7-17569" fmla="*/ 238 w 259"/>
              <a:gd name="connsiteY7-17570" fmla="*/ 26 h 695"/>
              <a:gd name="connsiteX8-17571" fmla="*/ 232 w 259"/>
              <a:gd name="connsiteY8-17572" fmla="*/ 31 h 695"/>
              <a:gd name="connsiteX9-17573" fmla="*/ 227 w 259"/>
              <a:gd name="connsiteY9-17574" fmla="*/ 31 h 695"/>
              <a:gd name="connsiteX10-17575" fmla="*/ 222 w 259"/>
              <a:gd name="connsiteY10-17576" fmla="*/ 36 h 695"/>
              <a:gd name="connsiteX11-17577" fmla="*/ 216 w 259"/>
              <a:gd name="connsiteY11-17578" fmla="*/ 42 h 695"/>
              <a:gd name="connsiteX12-17579" fmla="*/ 211 w 259"/>
              <a:gd name="connsiteY12-17580" fmla="*/ 52 h 695"/>
              <a:gd name="connsiteX13-17581" fmla="*/ 211 w 259"/>
              <a:gd name="connsiteY13-17582" fmla="*/ 63 h 695"/>
              <a:gd name="connsiteX14-17583" fmla="*/ 211 w 259"/>
              <a:gd name="connsiteY14-17584" fmla="*/ 68 h 695"/>
              <a:gd name="connsiteX15-17585" fmla="*/ 211 w 259"/>
              <a:gd name="connsiteY15-17586" fmla="*/ 83 h 695"/>
              <a:gd name="connsiteX16-17587" fmla="*/ 211 w 259"/>
              <a:gd name="connsiteY16-17588" fmla="*/ 94 h 695"/>
              <a:gd name="connsiteX17-17589" fmla="*/ 211 w 259"/>
              <a:gd name="connsiteY17-17590" fmla="*/ 110 h 695"/>
              <a:gd name="connsiteX18-17591" fmla="*/ 211 w 259"/>
              <a:gd name="connsiteY18-17592" fmla="*/ 125 h 695"/>
              <a:gd name="connsiteX19-17593" fmla="*/ 211 w 259"/>
              <a:gd name="connsiteY19-17594" fmla="*/ 141 h 695"/>
              <a:gd name="connsiteX20-17595" fmla="*/ 211 w 259"/>
              <a:gd name="connsiteY20-17596" fmla="*/ 162 h 695"/>
              <a:gd name="connsiteX21-17597" fmla="*/ 211 w 259"/>
              <a:gd name="connsiteY21-17598" fmla="*/ 177 h 695"/>
              <a:gd name="connsiteX22-17599" fmla="*/ 211 w 259"/>
              <a:gd name="connsiteY22-17600" fmla="*/ 198 h 695"/>
              <a:gd name="connsiteX23-17601" fmla="*/ 211 w 259"/>
              <a:gd name="connsiteY23-17602" fmla="*/ 240 h 695"/>
              <a:gd name="connsiteX24-17603" fmla="*/ 211 w 259"/>
              <a:gd name="connsiteY24-17604" fmla="*/ 261 h 695"/>
              <a:gd name="connsiteX25-17605" fmla="*/ 211 w 259"/>
              <a:gd name="connsiteY25-17606" fmla="*/ 287 h 695"/>
              <a:gd name="connsiteX26-17607" fmla="*/ 211 w 259"/>
              <a:gd name="connsiteY26-17608" fmla="*/ 313 h 695"/>
              <a:gd name="connsiteX27-17609" fmla="*/ 211 w 259"/>
              <a:gd name="connsiteY27-17610" fmla="*/ 339 h 695"/>
              <a:gd name="connsiteX28-17611" fmla="*/ 211 w 259"/>
              <a:gd name="connsiteY28-17612" fmla="*/ 366 h 695"/>
              <a:gd name="connsiteX29-17613" fmla="*/ 211 w 259"/>
              <a:gd name="connsiteY29-17614" fmla="*/ 397 h 695"/>
              <a:gd name="connsiteX30-17615" fmla="*/ 211 w 259"/>
              <a:gd name="connsiteY30-17616" fmla="*/ 428 h 695"/>
              <a:gd name="connsiteX31-17617" fmla="*/ 211 w 259"/>
              <a:gd name="connsiteY31-17618" fmla="*/ 460 h 695"/>
              <a:gd name="connsiteX32-17619" fmla="*/ 211 w 259"/>
              <a:gd name="connsiteY32-17620" fmla="*/ 491 h 695"/>
              <a:gd name="connsiteX33-17621" fmla="*/ 211 w 259"/>
              <a:gd name="connsiteY33-17622" fmla="*/ 517 h 695"/>
              <a:gd name="connsiteX34-17623" fmla="*/ 206 w 259"/>
              <a:gd name="connsiteY34-17624" fmla="*/ 543 h 695"/>
              <a:gd name="connsiteX35-17625" fmla="*/ 206 w 259"/>
              <a:gd name="connsiteY35-17626" fmla="*/ 569 h 695"/>
              <a:gd name="connsiteX36-17627" fmla="*/ 201 w 259"/>
              <a:gd name="connsiteY36-17628" fmla="*/ 590 h 695"/>
              <a:gd name="connsiteX37-17629" fmla="*/ 195 w 259"/>
              <a:gd name="connsiteY37-17630" fmla="*/ 606 h 695"/>
              <a:gd name="connsiteX38-17631" fmla="*/ 190 w 259"/>
              <a:gd name="connsiteY38-17632" fmla="*/ 627 h 695"/>
              <a:gd name="connsiteX39-17633" fmla="*/ 185 w 259"/>
              <a:gd name="connsiteY39-17634" fmla="*/ 637 h 695"/>
              <a:gd name="connsiteX40-17635" fmla="*/ 174 w 259"/>
              <a:gd name="connsiteY40-17636" fmla="*/ 653 h 695"/>
              <a:gd name="connsiteX41-17637" fmla="*/ 164 w 259"/>
              <a:gd name="connsiteY41-17638" fmla="*/ 663 h 695"/>
              <a:gd name="connsiteX42-17639" fmla="*/ 158 w 259"/>
              <a:gd name="connsiteY42-17640" fmla="*/ 674 h 695"/>
              <a:gd name="connsiteX43-17641" fmla="*/ 148 w 259"/>
              <a:gd name="connsiteY43-17642" fmla="*/ 679 h 695"/>
              <a:gd name="connsiteX44-17643" fmla="*/ 143 w 259"/>
              <a:gd name="connsiteY44-17644" fmla="*/ 684 h 695"/>
              <a:gd name="connsiteX45-17645" fmla="*/ 132 w 259"/>
              <a:gd name="connsiteY45-17646" fmla="*/ 689 h 695"/>
              <a:gd name="connsiteX46-17647" fmla="*/ 127 w 259"/>
              <a:gd name="connsiteY46-17648" fmla="*/ 689 h 695"/>
              <a:gd name="connsiteX47-17649" fmla="*/ 121 w 259"/>
              <a:gd name="connsiteY47-17650" fmla="*/ 695 h 695"/>
              <a:gd name="connsiteX48-17651" fmla="*/ 111 w 259"/>
              <a:gd name="connsiteY48-17652" fmla="*/ 689 h 695"/>
              <a:gd name="connsiteX49-17653" fmla="*/ 106 w 259"/>
              <a:gd name="connsiteY49-17654" fmla="*/ 689 h 695"/>
              <a:gd name="connsiteX50-17655" fmla="*/ 106 w 259"/>
              <a:gd name="connsiteY50-17656" fmla="*/ 684 h 695"/>
              <a:gd name="connsiteX51-17657" fmla="*/ 100 w 259"/>
              <a:gd name="connsiteY51-17658" fmla="*/ 679 h 695"/>
              <a:gd name="connsiteX52-17659" fmla="*/ 100 w 259"/>
              <a:gd name="connsiteY52-17660" fmla="*/ 674 h 695"/>
              <a:gd name="connsiteX53-17661" fmla="*/ 100 w 259"/>
              <a:gd name="connsiteY53-17662" fmla="*/ 668 h 695"/>
              <a:gd name="connsiteX54-17663" fmla="*/ 100 w 259"/>
              <a:gd name="connsiteY54-17664" fmla="*/ 658 h 695"/>
              <a:gd name="connsiteX55-17665" fmla="*/ 100 w 259"/>
              <a:gd name="connsiteY55-17666" fmla="*/ 648 h 695"/>
              <a:gd name="connsiteX56-17667" fmla="*/ 100 w 259"/>
              <a:gd name="connsiteY56-17668" fmla="*/ 642 h 695"/>
              <a:gd name="connsiteX57-17669" fmla="*/ 100 w 259"/>
              <a:gd name="connsiteY57-17670" fmla="*/ 637 h 695"/>
              <a:gd name="connsiteX58-17671" fmla="*/ 100 w 259"/>
              <a:gd name="connsiteY58-17672" fmla="*/ 632 h 695"/>
              <a:gd name="connsiteX59-17673" fmla="*/ 95 w 259"/>
              <a:gd name="connsiteY59-17674" fmla="*/ 627 h 695"/>
              <a:gd name="connsiteX60-17675" fmla="*/ 90 w 259"/>
              <a:gd name="connsiteY60-17676" fmla="*/ 611 h 695"/>
              <a:gd name="connsiteX61-17677" fmla="*/ 79 w 259"/>
              <a:gd name="connsiteY61-17678" fmla="*/ 595 h 695"/>
              <a:gd name="connsiteX62-17679" fmla="*/ 63 w 259"/>
              <a:gd name="connsiteY62-17680" fmla="*/ 580 h 695"/>
              <a:gd name="connsiteX63-17681" fmla="*/ 47 w 259"/>
              <a:gd name="connsiteY63-17682" fmla="*/ 564 h 695"/>
              <a:gd name="connsiteX64-17683" fmla="*/ 26 w 259"/>
              <a:gd name="connsiteY64-17684" fmla="*/ 548 h 695"/>
              <a:gd name="connsiteX65-17685" fmla="*/ 0 w 259"/>
              <a:gd name="connsiteY65-17686" fmla="*/ 527 h 695"/>
              <a:gd name="connsiteX66-17687" fmla="*/ 21 w 259"/>
              <a:gd name="connsiteY66-17688" fmla="*/ 527 h 695"/>
              <a:gd name="connsiteX67-17689" fmla="*/ 42 w 259"/>
              <a:gd name="connsiteY67-17690" fmla="*/ 533 h 695"/>
              <a:gd name="connsiteX68-17691" fmla="*/ 58 w 259"/>
              <a:gd name="connsiteY68-17692" fmla="*/ 533 h 695"/>
              <a:gd name="connsiteX69-17693" fmla="*/ 74 w 259"/>
              <a:gd name="connsiteY69-17694" fmla="*/ 533 h 695"/>
              <a:gd name="connsiteX70-17695" fmla="*/ 84 w 259"/>
              <a:gd name="connsiteY70-17696" fmla="*/ 527 h 695"/>
              <a:gd name="connsiteX71-17697" fmla="*/ 90 w 259"/>
              <a:gd name="connsiteY71-17698" fmla="*/ 527 h 695"/>
              <a:gd name="connsiteX72-17699" fmla="*/ 95 w 259"/>
              <a:gd name="connsiteY72-17700" fmla="*/ 527 h 695"/>
              <a:gd name="connsiteX73-17701" fmla="*/ 100 w 259"/>
              <a:gd name="connsiteY73-17702" fmla="*/ 522 h 695"/>
              <a:gd name="connsiteX74-17703" fmla="*/ 106 w 259"/>
              <a:gd name="connsiteY74-17704" fmla="*/ 517 h 695"/>
              <a:gd name="connsiteX75-17705" fmla="*/ 106 w 259"/>
              <a:gd name="connsiteY75-17706" fmla="*/ 512 h 695"/>
              <a:gd name="connsiteX76-17707" fmla="*/ 106 w 259"/>
              <a:gd name="connsiteY76-17708" fmla="*/ 501 h 695"/>
              <a:gd name="connsiteX77-17709" fmla="*/ 106 w 259"/>
              <a:gd name="connsiteY77-17710" fmla="*/ 486 h 695"/>
              <a:gd name="connsiteX78-17711" fmla="*/ 111 w 259"/>
              <a:gd name="connsiteY78-17712" fmla="*/ 470 h 695"/>
              <a:gd name="connsiteX79-17713" fmla="*/ 111 w 259"/>
              <a:gd name="connsiteY79-17714" fmla="*/ 449 h 695"/>
              <a:gd name="connsiteX80-17715" fmla="*/ 111 w 259"/>
              <a:gd name="connsiteY80-17716" fmla="*/ 423 h 695"/>
              <a:gd name="connsiteX81-17717" fmla="*/ 116 w 259"/>
              <a:gd name="connsiteY81-17718" fmla="*/ 397 h 695"/>
              <a:gd name="connsiteX82-17719" fmla="*/ 116 w 259"/>
              <a:gd name="connsiteY82-17720" fmla="*/ 371 h 695"/>
              <a:gd name="connsiteX83-17721" fmla="*/ 116 w 259"/>
              <a:gd name="connsiteY83-17722" fmla="*/ 345 h 695"/>
              <a:gd name="connsiteX84-17723" fmla="*/ 116 w 259"/>
              <a:gd name="connsiteY84-17724" fmla="*/ 319 h 695"/>
              <a:gd name="connsiteX85-17725" fmla="*/ 121 w 259"/>
              <a:gd name="connsiteY85-17726" fmla="*/ 292 h 695"/>
              <a:gd name="connsiteX86-17727" fmla="*/ 121 w 259"/>
              <a:gd name="connsiteY86-17728" fmla="*/ 271 h 695"/>
              <a:gd name="connsiteX87-17729" fmla="*/ 121 w 259"/>
              <a:gd name="connsiteY87-17730" fmla="*/ 251 h 695"/>
              <a:gd name="connsiteX88-17731" fmla="*/ 121 w 259"/>
              <a:gd name="connsiteY88-17732" fmla="*/ 230 h 695"/>
              <a:gd name="connsiteX89-17733" fmla="*/ 121 w 259"/>
              <a:gd name="connsiteY89-17734" fmla="*/ 214 h 695"/>
              <a:gd name="connsiteX90-17735" fmla="*/ 121 w 259"/>
              <a:gd name="connsiteY90-17736" fmla="*/ 183 h 695"/>
              <a:gd name="connsiteX91-17737" fmla="*/ 121 w 259"/>
              <a:gd name="connsiteY91-17738" fmla="*/ 151 h 695"/>
              <a:gd name="connsiteX92-17739" fmla="*/ 116 w 259"/>
              <a:gd name="connsiteY92-17740" fmla="*/ 120 h 695"/>
              <a:gd name="connsiteX93-17741" fmla="*/ 116 w 259"/>
              <a:gd name="connsiteY93-17742" fmla="*/ 94 h 695"/>
              <a:gd name="connsiteX94-17743" fmla="*/ 111 w 259"/>
              <a:gd name="connsiteY94-17744" fmla="*/ 83 h 695"/>
              <a:gd name="connsiteX95-17745" fmla="*/ 111 w 259"/>
              <a:gd name="connsiteY95-17746" fmla="*/ 73 h 695"/>
              <a:gd name="connsiteX96-17747" fmla="*/ 106 w 259"/>
              <a:gd name="connsiteY96-17748" fmla="*/ 63 h 695"/>
              <a:gd name="connsiteX0-17749" fmla="*/ 248 w 259"/>
              <a:gd name="connsiteY0-17750" fmla="*/ 0 h 695"/>
              <a:gd name="connsiteX1-17751" fmla="*/ 259 w 259"/>
              <a:gd name="connsiteY1-17752" fmla="*/ 5 h 695"/>
              <a:gd name="connsiteX2-17753" fmla="*/ 259 w 259"/>
              <a:gd name="connsiteY2-17754" fmla="*/ 10 h 695"/>
              <a:gd name="connsiteX3-17755" fmla="*/ 253 w 259"/>
              <a:gd name="connsiteY3-17756" fmla="*/ 16 h 695"/>
              <a:gd name="connsiteX4-17757" fmla="*/ 248 w 259"/>
              <a:gd name="connsiteY4-17758" fmla="*/ 21 h 695"/>
              <a:gd name="connsiteX5-17759" fmla="*/ 243 w 259"/>
              <a:gd name="connsiteY5-17760" fmla="*/ 21 h 695"/>
              <a:gd name="connsiteX6-17761" fmla="*/ 238 w 259"/>
              <a:gd name="connsiteY6-17762" fmla="*/ 26 h 695"/>
              <a:gd name="connsiteX7-17763" fmla="*/ 232 w 259"/>
              <a:gd name="connsiteY7-17764" fmla="*/ 31 h 695"/>
              <a:gd name="connsiteX8-17765" fmla="*/ 227 w 259"/>
              <a:gd name="connsiteY8-17766" fmla="*/ 31 h 695"/>
              <a:gd name="connsiteX9-17767" fmla="*/ 222 w 259"/>
              <a:gd name="connsiteY9-17768" fmla="*/ 36 h 695"/>
              <a:gd name="connsiteX10-17769" fmla="*/ 216 w 259"/>
              <a:gd name="connsiteY10-17770" fmla="*/ 42 h 695"/>
              <a:gd name="connsiteX11-17771" fmla="*/ 211 w 259"/>
              <a:gd name="connsiteY11-17772" fmla="*/ 52 h 695"/>
              <a:gd name="connsiteX12-17773" fmla="*/ 211 w 259"/>
              <a:gd name="connsiteY12-17774" fmla="*/ 63 h 695"/>
              <a:gd name="connsiteX13-17775" fmla="*/ 211 w 259"/>
              <a:gd name="connsiteY13-17776" fmla="*/ 68 h 695"/>
              <a:gd name="connsiteX14-17777" fmla="*/ 211 w 259"/>
              <a:gd name="connsiteY14-17778" fmla="*/ 83 h 695"/>
              <a:gd name="connsiteX15-17779" fmla="*/ 211 w 259"/>
              <a:gd name="connsiteY15-17780" fmla="*/ 94 h 695"/>
              <a:gd name="connsiteX16-17781" fmla="*/ 211 w 259"/>
              <a:gd name="connsiteY16-17782" fmla="*/ 110 h 695"/>
              <a:gd name="connsiteX17-17783" fmla="*/ 211 w 259"/>
              <a:gd name="connsiteY17-17784" fmla="*/ 125 h 695"/>
              <a:gd name="connsiteX18-17785" fmla="*/ 211 w 259"/>
              <a:gd name="connsiteY18-17786" fmla="*/ 141 h 695"/>
              <a:gd name="connsiteX19-17787" fmla="*/ 211 w 259"/>
              <a:gd name="connsiteY19-17788" fmla="*/ 162 h 695"/>
              <a:gd name="connsiteX20-17789" fmla="*/ 211 w 259"/>
              <a:gd name="connsiteY20-17790" fmla="*/ 177 h 695"/>
              <a:gd name="connsiteX21-17791" fmla="*/ 211 w 259"/>
              <a:gd name="connsiteY21-17792" fmla="*/ 198 h 695"/>
              <a:gd name="connsiteX22-17793" fmla="*/ 211 w 259"/>
              <a:gd name="connsiteY22-17794" fmla="*/ 240 h 695"/>
              <a:gd name="connsiteX23-17795" fmla="*/ 211 w 259"/>
              <a:gd name="connsiteY23-17796" fmla="*/ 261 h 695"/>
              <a:gd name="connsiteX24-17797" fmla="*/ 211 w 259"/>
              <a:gd name="connsiteY24-17798" fmla="*/ 287 h 695"/>
              <a:gd name="connsiteX25-17799" fmla="*/ 211 w 259"/>
              <a:gd name="connsiteY25-17800" fmla="*/ 313 h 695"/>
              <a:gd name="connsiteX26-17801" fmla="*/ 211 w 259"/>
              <a:gd name="connsiteY26-17802" fmla="*/ 339 h 695"/>
              <a:gd name="connsiteX27-17803" fmla="*/ 211 w 259"/>
              <a:gd name="connsiteY27-17804" fmla="*/ 366 h 695"/>
              <a:gd name="connsiteX28-17805" fmla="*/ 211 w 259"/>
              <a:gd name="connsiteY28-17806" fmla="*/ 397 h 695"/>
              <a:gd name="connsiteX29-17807" fmla="*/ 211 w 259"/>
              <a:gd name="connsiteY29-17808" fmla="*/ 428 h 695"/>
              <a:gd name="connsiteX30-17809" fmla="*/ 211 w 259"/>
              <a:gd name="connsiteY30-17810" fmla="*/ 460 h 695"/>
              <a:gd name="connsiteX31-17811" fmla="*/ 211 w 259"/>
              <a:gd name="connsiteY31-17812" fmla="*/ 491 h 695"/>
              <a:gd name="connsiteX32-17813" fmla="*/ 211 w 259"/>
              <a:gd name="connsiteY32-17814" fmla="*/ 517 h 695"/>
              <a:gd name="connsiteX33-17815" fmla="*/ 206 w 259"/>
              <a:gd name="connsiteY33-17816" fmla="*/ 543 h 695"/>
              <a:gd name="connsiteX34-17817" fmla="*/ 206 w 259"/>
              <a:gd name="connsiteY34-17818" fmla="*/ 569 h 695"/>
              <a:gd name="connsiteX35-17819" fmla="*/ 201 w 259"/>
              <a:gd name="connsiteY35-17820" fmla="*/ 590 h 695"/>
              <a:gd name="connsiteX36-17821" fmla="*/ 195 w 259"/>
              <a:gd name="connsiteY36-17822" fmla="*/ 606 h 695"/>
              <a:gd name="connsiteX37-17823" fmla="*/ 190 w 259"/>
              <a:gd name="connsiteY37-17824" fmla="*/ 627 h 695"/>
              <a:gd name="connsiteX38-17825" fmla="*/ 185 w 259"/>
              <a:gd name="connsiteY38-17826" fmla="*/ 637 h 695"/>
              <a:gd name="connsiteX39-17827" fmla="*/ 174 w 259"/>
              <a:gd name="connsiteY39-17828" fmla="*/ 653 h 695"/>
              <a:gd name="connsiteX40-17829" fmla="*/ 164 w 259"/>
              <a:gd name="connsiteY40-17830" fmla="*/ 663 h 695"/>
              <a:gd name="connsiteX41-17831" fmla="*/ 158 w 259"/>
              <a:gd name="connsiteY41-17832" fmla="*/ 674 h 695"/>
              <a:gd name="connsiteX42-17833" fmla="*/ 148 w 259"/>
              <a:gd name="connsiteY42-17834" fmla="*/ 679 h 695"/>
              <a:gd name="connsiteX43-17835" fmla="*/ 143 w 259"/>
              <a:gd name="connsiteY43-17836" fmla="*/ 684 h 695"/>
              <a:gd name="connsiteX44-17837" fmla="*/ 132 w 259"/>
              <a:gd name="connsiteY44-17838" fmla="*/ 689 h 695"/>
              <a:gd name="connsiteX45-17839" fmla="*/ 127 w 259"/>
              <a:gd name="connsiteY45-17840" fmla="*/ 689 h 695"/>
              <a:gd name="connsiteX46-17841" fmla="*/ 121 w 259"/>
              <a:gd name="connsiteY46-17842" fmla="*/ 695 h 695"/>
              <a:gd name="connsiteX47-17843" fmla="*/ 111 w 259"/>
              <a:gd name="connsiteY47-17844" fmla="*/ 689 h 695"/>
              <a:gd name="connsiteX48-17845" fmla="*/ 106 w 259"/>
              <a:gd name="connsiteY48-17846" fmla="*/ 689 h 695"/>
              <a:gd name="connsiteX49-17847" fmla="*/ 106 w 259"/>
              <a:gd name="connsiteY49-17848" fmla="*/ 684 h 695"/>
              <a:gd name="connsiteX50-17849" fmla="*/ 100 w 259"/>
              <a:gd name="connsiteY50-17850" fmla="*/ 679 h 695"/>
              <a:gd name="connsiteX51-17851" fmla="*/ 100 w 259"/>
              <a:gd name="connsiteY51-17852" fmla="*/ 674 h 695"/>
              <a:gd name="connsiteX52-17853" fmla="*/ 100 w 259"/>
              <a:gd name="connsiteY52-17854" fmla="*/ 668 h 695"/>
              <a:gd name="connsiteX53-17855" fmla="*/ 100 w 259"/>
              <a:gd name="connsiteY53-17856" fmla="*/ 658 h 695"/>
              <a:gd name="connsiteX54-17857" fmla="*/ 100 w 259"/>
              <a:gd name="connsiteY54-17858" fmla="*/ 648 h 695"/>
              <a:gd name="connsiteX55-17859" fmla="*/ 100 w 259"/>
              <a:gd name="connsiteY55-17860" fmla="*/ 642 h 695"/>
              <a:gd name="connsiteX56-17861" fmla="*/ 100 w 259"/>
              <a:gd name="connsiteY56-17862" fmla="*/ 637 h 695"/>
              <a:gd name="connsiteX57-17863" fmla="*/ 100 w 259"/>
              <a:gd name="connsiteY57-17864" fmla="*/ 632 h 695"/>
              <a:gd name="connsiteX58-17865" fmla="*/ 95 w 259"/>
              <a:gd name="connsiteY58-17866" fmla="*/ 627 h 695"/>
              <a:gd name="connsiteX59-17867" fmla="*/ 90 w 259"/>
              <a:gd name="connsiteY59-17868" fmla="*/ 611 h 695"/>
              <a:gd name="connsiteX60-17869" fmla="*/ 79 w 259"/>
              <a:gd name="connsiteY60-17870" fmla="*/ 595 h 695"/>
              <a:gd name="connsiteX61-17871" fmla="*/ 63 w 259"/>
              <a:gd name="connsiteY61-17872" fmla="*/ 580 h 695"/>
              <a:gd name="connsiteX62-17873" fmla="*/ 47 w 259"/>
              <a:gd name="connsiteY62-17874" fmla="*/ 564 h 695"/>
              <a:gd name="connsiteX63-17875" fmla="*/ 26 w 259"/>
              <a:gd name="connsiteY63-17876" fmla="*/ 548 h 695"/>
              <a:gd name="connsiteX64-17877" fmla="*/ 0 w 259"/>
              <a:gd name="connsiteY64-17878" fmla="*/ 527 h 695"/>
              <a:gd name="connsiteX65-17879" fmla="*/ 21 w 259"/>
              <a:gd name="connsiteY65-17880" fmla="*/ 527 h 695"/>
              <a:gd name="connsiteX66-17881" fmla="*/ 42 w 259"/>
              <a:gd name="connsiteY66-17882" fmla="*/ 533 h 695"/>
              <a:gd name="connsiteX67-17883" fmla="*/ 58 w 259"/>
              <a:gd name="connsiteY67-17884" fmla="*/ 533 h 695"/>
              <a:gd name="connsiteX68-17885" fmla="*/ 74 w 259"/>
              <a:gd name="connsiteY68-17886" fmla="*/ 533 h 695"/>
              <a:gd name="connsiteX69-17887" fmla="*/ 84 w 259"/>
              <a:gd name="connsiteY69-17888" fmla="*/ 527 h 695"/>
              <a:gd name="connsiteX70-17889" fmla="*/ 90 w 259"/>
              <a:gd name="connsiteY70-17890" fmla="*/ 527 h 695"/>
              <a:gd name="connsiteX71-17891" fmla="*/ 95 w 259"/>
              <a:gd name="connsiteY71-17892" fmla="*/ 527 h 695"/>
              <a:gd name="connsiteX72-17893" fmla="*/ 100 w 259"/>
              <a:gd name="connsiteY72-17894" fmla="*/ 522 h 695"/>
              <a:gd name="connsiteX73-17895" fmla="*/ 106 w 259"/>
              <a:gd name="connsiteY73-17896" fmla="*/ 517 h 695"/>
              <a:gd name="connsiteX74-17897" fmla="*/ 106 w 259"/>
              <a:gd name="connsiteY74-17898" fmla="*/ 512 h 695"/>
              <a:gd name="connsiteX75-17899" fmla="*/ 106 w 259"/>
              <a:gd name="connsiteY75-17900" fmla="*/ 501 h 695"/>
              <a:gd name="connsiteX76-17901" fmla="*/ 106 w 259"/>
              <a:gd name="connsiteY76-17902" fmla="*/ 486 h 695"/>
              <a:gd name="connsiteX77-17903" fmla="*/ 111 w 259"/>
              <a:gd name="connsiteY77-17904" fmla="*/ 470 h 695"/>
              <a:gd name="connsiteX78-17905" fmla="*/ 111 w 259"/>
              <a:gd name="connsiteY78-17906" fmla="*/ 449 h 695"/>
              <a:gd name="connsiteX79-17907" fmla="*/ 111 w 259"/>
              <a:gd name="connsiteY79-17908" fmla="*/ 423 h 695"/>
              <a:gd name="connsiteX80-17909" fmla="*/ 116 w 259"/>
              <a:gd name="connsiteY80-17910" fmla="*/ 397 h 695"/>
              <a:gd name="connsiteX81-17911" fmla="*/ 116 w 259"/>
              <a:gd name="connsiteY81-17912" fmla="*/ 371 h 695"/>
              <a:gd name="connsiteX82-17913" fmla="*/ 116 w 259"/>
              <a:gd name="connsiteY82-17914" fmla="*/ 345 h 695"/>
              <a:gd name="connsiteX83-17915" fmla="*/ 116 w 259"/>
              <a:gd name="connsiteY83-17916" fmla="*/ 319 h 695"/>
              <a:gd name="connsiteX84-17917" fmla="*/ 121 w 259"/>
              <a:gd name="connsiteY84-17918" fmla="*/ 292 h 695"/>
              <a:gd name="connsiteX85-17919" fmla="*/ 121 w 259"/>
              <a:gd name="connsiteY85-17920" fmla="*/ 271 h 695"/>
              <a:gd name="connsiteX86-17921" fmla="*/ 121 w 259"/>
              <a:gd name="connsiteY86-17922" fmla="*/ 251 h 695"/>
              <a:gd name="connsiteX87-17923" fmla="*/ 121 w 259"/>
              <a:gd name="connsiteY87-17924" fmla="*/ 230 h 695"/>
              <a:gd name="connsiteX88-17925" fmla="*/ 121 w 259"/>
              <a:gd name="connsiteY88-17926" fmla="*/ 214 h 695"/>
              <a:gd name="connsiteX89-17927" fmla="*/ 121 w 259"/>
              <a:gd name="connsiteY89-17928" fmla="*/ 183 h 695"/>
              <a:gd name="connsiteX90-17929" fmla="*/ 121 w 259"/>
              <a:gd name="connsiteY90-17930" fmla="*/ 151 h 695"/>
              <a:gd name="connsiteX91-17931" fmla="*/ 116 w 259"/>
              <a:gd name="connsiteY91-17932" fmla="*/ 120 h 695"/>
              <a:gd name="connsiteX92-17933" fmla="*/ 116 w 259"/>
              <a:gd name="connsiteY92-17934" fmla="*/ 94 h 695"/>
              <a:gd name="connsiteX93-17935" fmla="*/ 111 w 259"/>
              <a:gd name="connsiteY93-17936" fmla="*/ 83 h 695"/>
              <a:gd name="connsiteX94-17937" fmla="*/ 111 w 259"/>
              <a:gd name="connsiteY94-17938" fmla="*/ 73 h 695"/>
              <a:gd name="connsiteX95-17939" fmla="*/ 106 w 259"/>
              <a:gd name="connsiteY95-17940" fmla="*/ 63 h 695"/>
              <a:gd name="connsiteX0-17941" fmla="*/ 248 w 259"/>
              <a:gd name="connsiteY0-17942" fmla="*/ 0 h 695"/>
              <a:gd name="connsiteX1-17943" fmla="*/ 259 w 259"/>
              <a:gd name="connsiteY1-17944" fmla="*/ 5 h 695"/>
              <a:gd name="connsiteX2-17945" fmla="*/ 259 w 259"/>
              <a:gd name="connsiteY2-17946" fmla="*/ 10 h 695"/>
              <a:gd name="connsiteX3-17947" fmla="*/ 248 w 259"/>
              <a:gd name="connsiteY3-17948" fmla="*/ 21 h 695"/>
              <a:gd name="connsiteX4-17949" fmla="*/ 243 w 259"/>
              <a:gd name="connsiteY4-17950" fmla="*/ 21 h 695"/>
              <a:gd name="connsiteX5-17951" fmla="*/ 238 w 259"/>
              <a:gd name="connsiteY5-17952" fmla="*/ 26 h 695"/>
              <a:gd name="connsiteX6-17953" fmla="*/ 232 w 259"/>
              <a:gd name="connsiteY6-17954" fmla="*/ 31 h 695"/>
              <a:gd name="connsiteX7-17955" fmla="*/ 227 w 259"/>
              <a:gd name="connsiteY7-17956" fmla="*/ 31 h 695"/>
              <a:gd name="connsiteX8-17957" fmla="*/ 222 w 259"/>
              <a:gd name="connsiteY8-17958" fmla="*/ 36 h 695"/>
              <a:gd name="connsiteX9-17959" fmla="*/ 216 w 259"/>
              <a:gd name="connsiteY9-17960" fmla="*/ 42 h 695"/>
              <a:gd name="connsiteX10-17961" fmla="*/ 211 w 259"/>
              <a:gd name="connsiteY10-17962" fmla="*/ 52 h 695"/>
              <a:gd name="connsiteX11-17963" fmla="*/ 211 w 259"/>
              <a:gd name="connsiteY11-17964" fmla="*/ 63 h 695"/>
              <a:gd name="connsiteX12-17965" fmla="*/ 211 w 259"/>
              <a:gd name="connsiteY12-17966" fmla="*/ 68 h 695"/>
              <a:gd name="connsiteX13-17967" fmla="*/ 211 w 259"/>
              <a:gd name="connsiteY13-17968" fmla="*/ 83 h 695"/>
              <a:gd name="connsiteX14-17969" fmla="*/ 211 w 259"/>
              <a:gd name="connsiteY14-17970" fmla="*/ 94 h 695"/>
              <a:gd name="connsiteX15-17971" fmla="*/ 211 w 259"/>
              <a:gd name="connsiteY15-17972" fmla="*/ 110 h 695"/>
              <a:gd name="connsiteX16-17973" fmla="*/ 211 w 259"/>
              <a:gd name="connsiteY16-17974" fmla="*/ 125 h 695"/>
              <a:gd name="connsiteX17-17975" fmla="*/ 211 w 259"/>
              <a:gd name="connsiteY17-17976" fmla="*/ 141 h 695"/>
              <a:gd name="connsiteX18-17977" fmla="*/ 211 w 259"/>
              <a:gd name="connsiteY18-17978" fmla="*/ 162 h 695"/>
              <a:gd name="connsiteX19-17979" fmla="*/ 211 w 259"/>
              <a:gd name="connsiteY19-17980" fmla="*/ 177 h 695"/>
              <a:gd name="connsiteX20-17981" fmla="*/ 211 w 259"/>
              <a:gd name="connsiteY20-17982" fmla="*/ 198 h 695"/>
              <a:gd name="connsiteX21-17983" fmla="*/ 211 w 259"/>
              <a:gd name="connsiteY21-17984" fmla="*/ 240 h 695"/>
              <a:gd name="connsiteX22-17985" fmla="*/ 211 w 259"/>
              <a:gd name="connsiteY22-17986" fmla="*/ 261 h 695"/>
              <a:gd name="connsiteX23-17987" fmla="*/ 211 w 259"/>
              <a:gd name="connsiteY23-17988" fmla="*/ 287 h 695"/>
              <a:gd name="connsiteX24-17989" fmla="*/ 211 w 259"/>
              <a:gd name="connsiteY24-17990" fmla="*/ 313 h 695"/>
              <a:gd name="connsiteX25-17991" fmla="*/ 211 w 259"/>
              <a:gd name="connsiteY25-17992" fmla="*/ 339 h 695"/>
              <a:gd name="connsiteX26-17993" fmla="*/ 211 w 259"/>
              <a:gd name="connsiteY26-17994" fmla="*/ 366 h 695"/>
              <a:gd name="connsiteX27-17995" fmla="*/ 211 w 259"/>
              <a:gd name="connsiteY27-17996" fmla="*/ 397 h 695"/>
              <a:gd name="connsiteX28-17997" fmla="*/ 211 w 259"/>
              <a:gd name="connsiteY28-17998" fmla="*/ 428 h 695"/>
              <a:gd name="connsiteX29-17999" fmla="*/ 211 w 259"/>
              <a:gd name="connsiteY29-18000" fmla="*/ 460 h 695"/>
              <a:gd name="connsiteX30-18001" fmla="*/ 211 w 259"/>
              <a:gd name="connsiteY30-18002" fmla="*/ 491 h 695"/>
              <a:gd name="connsiteX31-18003" fmla="*/ 211 w 259"/>
              <a:gd name="connsiteY31-18004" fmla="*/ 517 h 695"/>
              <a:gd name="connsiteX32-18005" fmla="*/ 206 w 259"/>
              <a:gd name="connsiteY32-18006" fmla="*/ 543 h 695"/>
              <a:gd name="connsiteX33-18007" fmla="*/ 206 w 259"/>
              <a:gd name="connsiteY33-18008" fmla="*/ 569 h 695"/>
              <a:gd name="connsiteX34-18009" fmla="*/ 201 w 259"/>
              <a:gd name="connsiteY34-18010" fmla="*/ 590 h 695"/>
              <a:gd name="connsiteX35-18011" fmla="*/ 195 w 259"/>
              <a:gd name="connsiteY35-18012" fmla="*/ 606 h 695"/>
              <a:gd name="connsiteX36-18013" fmla="*/ 190 w 259"/>
              <a:gd name="connsiteY36-18014" fmla="*/ 627 h 695"/>
              <a:gd name="connsiteX37-18015" fmla="*/ 185 w 259"/>
              <a:gd name="connsiteY37-18016" fmla="*/ 637 h 695"/>
              <a:gd name="connsiteX38-18017" fmla="*/ 174 w 259"/>
              <a:gd name="connsiteY38-18018" fmla="*/ 653 h 695"/>
              <a:gd name="connsiteX39-18019" fmla="*/ 164 w 259"/>
              <a:gd name="connsiteY39-18020" fmla="*/ 663 h 695"/>
              <a:gd name="connsiteX40-18021" fmla="*/ 158 w 259"/>
              <a:gd name="connsiteY40-18022" fmla="*/ 674 h 695"/>
              <a:gd name="connsiteX41-18023" fmla="*/ 148 w 259"/>
              <a:gd name="connsiteY41-18024" fmla="*/ 679 h 695"/>
              <a:gd name="connsiteX42-18025" fmla="*/ 143 w 259"/>
              <a:gd name="connsiteY42-18026" fmla="*/ 684 h 695"/>
              <a:gd name="connsiteX43-18027" fmla="*/ 132 w 259"/>
              <a:gd name="connsiteY43-18028" fmla="*/ 689 h 695"/>
              <a:gd name="connsiteX44-18029" fmla="*/ 127 w 259"/>
              <a:gd name="connsiteY44-18030" fmla="*/ 689 h 695"/>
              <a:gd name="connsiteX45-18031" fmla="*/ 121 w 259"/>
              <a:gd name="connsiteY45-18032" fmla="*/ 695 h 695"/>
              <a:gd name="connsiteX46-18033" fmla="*/ 111 w 259"/>
              <a:gd name="connsiteY46-18034" fmla="*/ 689 h 695"/>
              <a:gd name="connsiteX47-18035" fmla="*/ 106 w 259"/>
              <a:gd name="connsiteY47-18036" fmla="*/ 689 h 695"/>
              <a:gd name="connsiteX48-18037" fmla="*/ 106 w 259"/>
              <a:gd name="connsiteY48-18038" fmla="*/ 684 h 695"/>
              <a:gd name="connsiteX49-18039" fmla="*/ 100 w 259"/>
              <a:gd name="connsiteY49-18040" fmla="*/ 679 h 695"/>
              <a:gd name="connsiteX50-18041" fmla="*/ 100 w 259"/>
              <a:gd name="connsiteY50-18042" fmla="*/ 674 h 695"/>
              <a:gd name="connsiteX51-18043" fmla="*/ 100 w 259"/>
              <a:gd name="connsiteY51-18044" fmla="*/ 668 h 695"/>
              <a:gd name="connsiteX52-18045" fmla="*/ 100 w 259"/>
              <a:gd name="connsiteY52-18046" fmla="*/ 658 h 695"/>
              <a:gd name="connsiteX53-18047" fmla="*/ 100 w 259"/>
              <a:gd name="connsiteY53-18048" fmla="*/ 648 h 695"/>
              <a:gd name="connsiteX54-18049" fmla="*/ 100 w 259"/>
              <a:gd name="connsiteY54-18050" fmla="*/ 642 h 695"/>
              <a:gd name="connsiteX55-18051" fmla="*/ 100 w 259"/>
              <a:gd name="connsiteY55-18052" fmla="*/ 637 h 695"/>
              <a:gd name="connsiteX56-18053" fmla="*/ 100 w 259"/>
              <a:gd name="connsiteY56-18054" fmla="*/ 632 h 695"/>
              <a:gd name="connsiteX57-18055" fmla="*/ 95 w 259"/>
              <a:gd name="connsiteY57-18056" fmla="*/ 627 h 695"/>
              <a:gd name="connsiteX58-18057" fmla="*/ 90 w 259"/>
              <a:gd name="connsiteY58-18058" fmla="*/ 611 h 695"/>
              <a:gd name="connsiteX59-18059" fmla="*/ 79 w 259"/>
              <a:gd name="connsiteY59-18060" fmla="*/ 595 h 695"/>
              <a:gd name="connsiteX60-18061" fmla="*/ 63 w 259"/>
              <a:gd name="connsiteY60-18062" fmla="*/ 580 h 695"/>
              <a:gd name="connsiteX61-18063" fmla="*/ 47 w 259"/>
              <a:gd name="connsiteY61-18064" fmla="*/ 564 h 695"/>
              <a:gd name="connsiteX62-18065" fmla="*/ 26 w 259"/>
              <a:gd name="connsiteY62-18066" fmla="*/ 548 h 695"/>
              <a:gd name="connsiteX63-18067" fmla="*/ 0 w 259"/>
              <a:gd name="connsiteY63-18068" fmla="*/ 527 h 695"/>
              <a:gd name="connsiteX64-18069" fmla="*/ 21 w 259"/>
              <a:gd name="connsiteY64-18070" fmla="*/ 527 h 695"/>
              <a:gd name="connsiteX65-18071" fmla="*/ 42 w 259"/>
              <a:gd name="connsiteY65-18072" fmla="*/ 533 h 695"/>
              <a:gd name="connsiteX66-18073" fmla="*/ 58 w 259"/>
              <a:gd name="connsiteY66-18074" fmla="*/ 533 h 695"/>
              <a:gd name="connsiteX67-18075" fmla="*/ 74 w 259"/>
              <a:gd name="connsiteY67-18076" fmla="*/ 533 h 695"/>
              <a:gd name="connsiteX68-18077" fmla="*/ 84 w 259"/>
              <a:gd name="connsiteY68-18078" fmla="*/ 527 h 695"/>
              <a:gd name="connsiteX69-18079" fmla="*/ 90 w 259"/>
              <a:gd name="connsiteY69-18080" fmla="*/ 527 h 695"/>
              <a:gd name="connsiteX70-18081" fmla="*/ 95 w 259"/>
              <a:gd name="connsiteY70-18082" fmla="*/ 527 h 695"/>
              <a:gd name="connsiteX71-18083" fmla="*/ 100 w 259"/>
              <a:gd name="connsiteY71-18084" fmla="*/ 522 h 695"/>
              <a:gd name="connsiteX72-18085" fmla="*/ 106 w 259"/>
              <a:gd name="connsiteY72-18086" fmla="*/ 517 h 695"/>
              <a:gd name="connsiteX73-18087" fmla="*/ 106 w 259"/>
              <a:gd name="connsiteY73-18088" fmla="*/ 512 h 695"/>
              <a:gd name="connsiteX74-18089" fmla="*/ 106 w 259"/>
              <a:gd name="connsiteY74-18090" fmla="*/ 501 h 695"/>
              <a:gd name="connsiteX75-18091" fmla="*/ 106 w 259"/>
              <a:gd name="connsiteY75-18092" fmla="*/ 486 h 695"/>
              <a:gd name="connsiteX76-18093" fmla="*/ 111 w 259"/>
              <a:gd name="connsiteY76-18094" fmla="*/ 470 h 695"/>
              <a:gd name="connsiteX77-18095" fmla="*/ 111 w 259"/>
              <a:gd name="connsiteY77-18096" fmla="*/ 449 h 695"/>
              <a:gd name="connsiteX78-18097" fmla="*/ 111 w 259"/>
              <a:gd name="connsiteY78-18098" fmla="*/ 423 h 695"/>
              <a:gd name="connsiteX79-18099" fmla="*/ 116 w 259"/>
              <a:gd name="connsiteY79-18100" fmla="*/ 397 h 695"/>
              <a:gd name="connsiteX80-18101" fmla="*/ 116 w 259"/>
              <a:gd name="connsiteY80-18102" fmla="*/ 371 h 695"/>
              <a:gd name="connsiteX81-18103" fmla="*/ 116 w 259"/>
              <a:gd name="connsiteY81-18104" fmla="*/ 345 h 695"/>
              <a:gd name="connsiteX82-18105" fmla="*/ 116 w 259"/>
              <a:gd name="connsiteY82-18106" fmla="*/ 319 h 695"/>
              <a:gd name="connsiteX83-18107" fmla="*/ 121 w 259"/>
              <a:gd name="connsiteY83-18108" fmla="*/ 292 h 695"/>
              <a:gd name="connsiteX84-18109" fmla="*/ 121 w 259"/>
              <a:gd name="connsiteY84-18110" fmla="*/ 271 h 695"/>
              <a:gd name="connsiteX85-18111" fmla="*/ 121 w 259"/>
              <a:gd name="connsiteY85-18112" fmla="*/ 251 h 695"/>
              <a:gd name="connsiteX86-18113" fmla="*/ 121 w 259"/>
              <a:gd name="connsiteY86-18114" fmla="*/ 230 h 695"/>
              <a:gd name="connsiteX87-18115" fmla="*/ 121 w 259"/>
              <a:gd name="connsiteY87-18116" fmla="*/ 214 h 695"/>
              <a:gd name="connsiteX88-18117" fmla="*/ 121 w 259"/>
              <a:gd name="connsiteY88-18118" fmla="*/ 183 h 695"/>
              <a:gd name="connsiteX89-18119" fmla="*/ 121 w 259"/>
              <a:gd name="connsiteY89-18120" fmla="*/ 151 h 695"/>
              <a:gd name="connsiteX90-18121" fmla="*/ 116 w 259"/>
              <a:gd name="connsiteY90-18122" fmla="*/ 120 h 695"/>
              <a:gd name="connsiteX91-18123" fmla="*/ 116 w 259"/>
              <a:gd name="connsiteY91-18124" fmla="*/ 94 h 695"/>
              <a:gd name="connsiteX92-18125" fmla="*/ 111 w 259"/>
              <a:gd name="connsiteY92-18126" fmla="*/ 83 h 695"/>
              <a:gd name="connsiteX93-18127" fmla="*/ 111 w 259"/>
              <a:gd name="connsiteY93-18128" fmla="*/ 73 h 695"/>
              <a:gd name="connsiteX94-18129" fmla="*/ 106 w 259"/>
              <a:gd name="connsiteY94-18130" fmla="*/ 63 h 695"/>
              <a:gd name="connsiteX0-18131" fmla="*/ 259 w 259"/>
              <a:gd name="connsiteY0-18132" fmla="*/ 0 h 690"/>
              <a:gd name="connsiteX1-18133" fmla="*/ 259 w 259"/>
              <a:gd name="connsiteY1-18134" fmla="*/ 5 h 690"/>
              <a:gd name="connsiteX2-18135" fmla="*/ 248 w 259"/>
              <a:gd name="connsiteY2-18136" fmla="*/ 16 h 690"/>
              <a:gd name="connsiteX3-18137" fmla="*/ 243 w 259"/>
              <a:gd name="connsiteY3-18138" fmla="*/ 16 h 690"/>
              <a:gd name="connsiteX4-18139" fmla="*/ 238 w 259"/>
              <a:gd name="connsiteY4-18140" fmla="*/ 21 h 690"/>
              <a:gd name="connsiteX5-18141" fmla="*/ 232 w 259"/>
              <a:gd name="connsiteY5-18142" fmla="*/ 26 h 690"/>
              <a:gd name="connsiteX6-18143" fmla="*/ 227 w 259"/>
              <a:gd name="connsiteY6-18144" fmla="*/ 26 h 690"/>
              <a:gd name="connsiteX7-18145" fmla="*/ 222 w 259"/>
              <a:gd name="connsiteY7-18146" fmla="*/ 31 h 690"/>
              <a:gd name="connsiteX8-18147" fmla="*/ 216 w 259"/>
              <a:gd name="connsiteY8-18148" fmla="*/ 37 h 690"/>
              <a:gd name="connsiteX9-18149" fmla="*/ 211 w 259"/>
              <a:gd name="connsiteY9-18150" fmla="*/ 47 h 690"/>
              <a:gd name="connsiteX10-18151" fmla="*/ 211 w 259"/>
              <a:gd name="connsiteY10-18152" fmla="*/ 58 h 690"/>
              <a:gd name="connsiteX11-18153" fmla="*/ 211 w 259"/>
              <a:gd name="connsiteY11-18154" fmla="*/ 63 h 690"/>
              <a:gd name="connsiteX12-18155" fmla="*/ 211 w 259"/>
              <a:gd name="connsiteY12-18156" fmla="*/ 78 h 690"/>
              <a:gd name="connsiteX13-18157" fmla="*/ 211 w 259"/>
              <a:gd name="connsiteY13-18158" fmla="*/ 89 h 690"/>
              <a:gd name="connsiteX14-18159" fmla="*/ 211 w 259"/>
              <a:gd name="connsiteY14-18160" fmla="*/ 105 h 690"/>
              <a:gd name="connsiteX15-18161" fmla="*/ 211 w 259"/>
              <a:gd name="connsiteY15-18162" fmla="*/ 120 h 690"/>
              <a:gd name="connsiteX16-18163" fmla="*/ 211 w 259"/>
              <a:gd name="connsiteY16-18164" fmla="*/ 136 h 690"/>
              <a:gd name="connsiteX17-18165" fmla="*/ 211 w 259"/>
              <a:gd name="connsiteY17-18166" fmla="*/ 157 h 690"/>
              <a:gd name="connsiteX18-18167" fmla="*/ 211 w 259"/>
              <a:gd name="connsiteY18-18168" fmla="*/ 172 h 690"/>
              <a:gd name="connsiteX19-18169" fmla="*/ 211 w 259"/>
              <a:gd name="connsiteY19-18170" fmla="*/ 193 h 690"/>
              <a:gd name="connsiteX20-18171" fmla="*/ 211 w 259"/>
              <a:gd name="connsiteY20-18172" fmla="*/ 235 h 690"/>
              <a:gd name="connsiteX21-18173" fmla="*/ 211 w 259"/>
              <a:gd name="connsiteY21-18174" fmla="*/ 256 h 690"/>
              <a:gd name="connsiteX22-18175" fmla="*/ 211 w 259"/>
              <a:gd name="connsiteY22-18176" fmla="*/ 282 h 690"/>
              <a:gd name="connsiteX23-18177" fmla="*/ 211 w 259"/>
              <a:gd name="connsiteY23-18178" fmla="*/ 308 h 690"/>
              <a:gd name="connsiteX24-18179" fmla="*/ 211 w 259"/>
              <a:gd name="connsiteY24-18180" fmla="*/ 334 h 690"/>
              <a:gd name="connsiteX25-18181" fmla="*/ 211 w 259"/>
              <a:gd name="connsiteY25-18182" fmla="*/ 361 h 690"/>
              <a:gd name="connsiteX26-18183" fmla="*/ 211 w 259"/>
              <a:gd name="connsiteY26-18184" fmla="*/ 392 h 690"/>
              <a:gd name="connsiteX27-18185" fmla="*/ 211 w 259"/>
              <a:gd name="connsiteY27-18186" fmla="*/ 423 h 690"/>
              <a:gd name="connsiteX28-18187" fmla="*/ 211 w 259"/>
              <a:gd name="connsiteY28-18188" fmla="*/ 455 h 690"/>
              <a:gd name="connsiteX29-18189" fmla="*/ 211 w 259"/>
              <a:gd name="connsiteY29-18190" fmla="*/ 486 h 690"/>
              <a:gd name="connsiteX30-18191" fmla="*/ 211 w 259"/>
              <a:gd name="connsiteY30-18192" fmla="*/ 512 h 690"/>
              <a:gd name="connsiteX31-18193" fmla="*/ 206 w 259"/>
              <a:gd name="connsiteY31-18194" fmla="*/ 538 h 690"/>
              <a:gd name="connsiteX32-18195" fmla="*/ 206 w 259"/>
              <a:gd name="connsiteY32-18196" fmla="*/ 564 h 690"/>
              <a:gd name="connsiteX33-18197" fmla="*/ 201 w 259"/>
              <a:gd name="connsiteY33-18198" fmla="*/ 585 h 690"/>
              <a:gd name="connsiteX34-18199" fmla="*/ 195 w 259"/>
              <a:gd name="connsiteY34-18200" fmla="*/ 601 h 690"/>
              <a:gd name="connsiteX35-18201" fmla="*/ 190 w 259"/>
              <a:gd name="connsiteY35-18202" fmla="*/ 622 h 690"/>
              <a:gd name="connsiteX36-18203" fmla="*/ 185 w 259"/>
              <a:gd name="connsiteY36-18204" fmla="*/ 632 h 690"/>
              <a:gd name="connsiteX37-18205" fmla="*/ 174 w 259"/>
              <a:gd name="connsiteY37-18206" fmla="*/ 648 h 690"/>
              <a:gd name="connsiteX38-18207" fmla="*/ 164 w 259"/>
              <a:gd name="connsiteY38-18208" fmla="*/ 658 h 690"/>
              <a:gd name="connsiteX39-18209" fmla="*/ 158 w 259"/>
              <a:gd name="connsiteY39-18210" fmla="*/ 669 h 690"/>
              <a:gd name="connsiteX40-18211" fmla="*/ 148 w 259"/>
              <a:gd name="connsiteY40-18212" fmla="*/ 674 h 690"/>
              <a:gd name="connsiteX41-18213" fmla="*/ 143 w 259"/>
              <a:gd name="connsiteY41-18214" fmla="*/ 679 h 690"/>
              <a:gd name="connsiteX42-18215" fmla="*/ 132 w 259"/>
              <a:gd name="connsiteY42-18216" fmla="*/ 684 h 690"/>
              <a:gd name="connsiteX43-18217" fmla="*/ 127 w 259"/>
              <a:gd name="connsiteY43-18218" fmla="*/ 684 h 690"/>
              <a:gd name="connsiteX44-18219" fmla="*/ 121 w 259"/>
              <a:gd name="connsiteY44-18220" fmla="*/ 690 h 690"/>
              <a:gd name="connsiteX45-18221" fmla="*/ 111 w 259"/>
              <a:gd name="connsiteY45-18222" fmla="*/ 684 h 690"/>
              <a:gd name="connsiteX46-18223" fmla="*/ 106 w 259"/>
              <a:gd name="connsiteY46-18224" fmla="*/ 684 h 690"/>
              <a:gd name="connsiteX47-18225" fmla="*/ 106 w 259"/>
              <a:gd name="connsiteY47-18226" fmla="*/ 679 h 690"/>
              <a:gd name="connsiteX48-18227" fmla="*/ 100 w 259"/>
              <a:gd name="connsiteY48-18228" fmla="*/ 674 h 690"/>
              <a:gd name="connsiteX49-18229" fmla="*/ 100 w 259"/>
              <a:gd name="connsiteY49-18230" fmla="*/ 669 h 690"/>
              <a:gd name="connsiteX50-18231" fmla="*/ 100 w 259"/>
              <a:gd name="connsiteY50-18232" fmla="*/ 663 h 690"/>
              <a:gd name="connsiteX51-18233" fmla="*/ 100 w 259"/>
              <a:gd name="connsiteY51-18234" fmla="*/ 653 h 690"/>
              <a:gd name="connsiteX52-18235" fmla="*/ 100 w 259"/>
              <a:gd name="connsiteY52-18236" fmla="*/ 643 h 690"/>
              <a:gd name="connsiteX53-18237" fmla="*/ 100 w 259"/>
              <a:gd name="connsiteY53-18238" fmla="*/ 637 h 690"/>
              <a:gd name="connsiteX54-18239" fmla="*/ 100 w 259"/>
              <a:gd name="connsiteY54-18240" fmla="*/ 632 h 690"/>
              <a:gd name="connsiteX55-18241" fmla="*/ 100 w 259"/>
              <a:gd name="connsiteY55-18242" fmla="*/ 627 h 690"/>
              <a:gd name="connsiteX56-18243" fmla="*/ 95 w 259"/>
              <a:gd name="connsiteY56-18244" fmla="*/ 622 h 690"/>
              <a:gd name="connsiteX57-18245" fmla="*/ 90 w 259"/>
              <a:gd name="connsiteY57-18246" fmla="*/ 606 h 690"/>
              <a:gd name="connsiteX58-18247" fmla="*/ 79 w 259"/>
              <a:gd name="connsiteY58-18248" fmla="*/ 590 h 690"/>
              <a:gd name="connsiteX59-18249" fmla="*/ 63 w 259"/>
              <a:gd name="connsiteY59-18250" fmla="*/ 575 h 690"/>
              <a:gd name="connsiteX60-18251" fmla="*/ 47 w 259"/>
              <a:gd name="connsiteY60-18252" fmla="*/ 559 h 690"/>
              <a:gd name="connsiteX61-18253" fmla="*/ 26 w 259"/>
              <a:gd name="connsiteY61-18254" fmla="*/ 543 h 690"/>
              <a:gd name="connsiteX62-18255" fmla="*/ 0 w 259"/>
              <a:gd name="connsiteY62-18256" fmla="*/ 522 h 690"/>
              <a:gd name="connsiteX63-18257" fmla="*/ 21 w 259"/>
              <a:gd name="connsiteY63-18258" fmla="*/ 522 h 690"/>
              <a:gd name="connsiteX64-18259" fmla="*/ 42 w 259"/>
              <a:gd name="connsiteY64-18260" fmla="*/ 528 h 690"/>
              <a:gd name="connsiteX65-18261" fmla="*/ 58 w 259"/>
              <a:gd name="connsiteY65-18262" fmla="*/ 528 h 690"/>
              <a:gd name="connsiteX66-18263" fmla="*/ 74 w 259"/>
              <a:gd name="connsiteY66-18264" fmla="*/ 528 h 690"/>
              <a:gd name="connsiteX67-18265" fmla="*/ 84 w 259"/>
              <a:gd name="connsiteY67-18266" fmla="*/ 522 h 690"/>
              <a:gd name="connsiteX68-18267" fmla="*/ 90 w 259"/>
              <a:gd name="connsiteY68-18268" fmla="*/ 522 h 690"/>
              <a:gd name="connsiteX69-18269" fmla="*/ 95 w 259"/>
              <a:gd name="connsiteY69-18270" fmla="*/ 522 h 690"/>
              <a:gd name="connsiteX70-18271" fmla="*/ 100 w 259"/>
              <a:gd name="connsiteY70-18272" fmla="*/ 517 h 690"/>
              <a:gd name="connsiteX71-18273" fmla="*/ 106 w 259"/>
              <a:gd name="connsiteY71-18274" fmla="*/ 512 h 690"/>
              <a:gd name="connsiteX72-18275" fmla="*/ 106 w 259"/>
              <a:gd name="connsiteY72-18276" fmla="*/ 507 h 690"/>
              <a:gd name="connsiteX73-18277" fmla="*/ 106 w 259"/>
              <a:gd name="connsiteY73-18278" fmla="*/ 496 h 690"/>
              <a:gd name="connsiteX74-18279" fmla="*/ 106 w 259"/>
              <a:gd name="connsiteY74-18280" fmla="*/ 481 h 690"/>
              <a:gd name="connsiteX75-18281" fmla="*/ 111 w 259"/>
              <a:gd name="connsiteY75-18282" fmla="*/ 465 h 690"/>
              <a:gd name="connsiteX76-18283" fmla="*/ 111 w 259"/>
              <a:gd name="connsiteY76-18284" fmla="*/ 444 h 690"/>
              <a:gd name="connsiteX77-18285" fmla="*/ 111 w 259"/>
              <a:gd name="connsiteY77-18286" fmla="*/ 418 h 690"/>
              <a:gd name="connsiteX78-18287" fmla="*/ 116 w 259"/>
              <a:gd name="connsiteY78-18288" fmla="*/ 392 h 690"/>
              <a:gd name="connsiteX79-18289" fmla="*/ 116 w 259"/>
              <a:gd name="connsiteY79-18290" fmla="*/ 366 h 690"/>
              <a:gd name="connsiteX80-18291" fmla="*/ 116 w 259"/>
              <a:gd name="connsiteY80-18292" fmla="*/ 340 h 690"/>
              <a:gd name="connsiteX81-18293" fmla="*/ 116 w 259"/>
              <a:gd name="connsiteY81-18294" fmla="*/ 314 h 690"/>
              <a:gd name="connsiteX82-18295" fmla="*/ 121 w 259"/>
              <a:gd name="connsiteY82-18296" fmla="*/ 287 h 690"/>
              <a:gd name="connsiteX83-18297" fmla="*/ 121 w 259"/>
              <a:gd name="connsiteY83-18298" fmla="*/ 266 h 690"/>
              <a:gd name="connsiteX84-18299" fmla="*/ 121 w 259"/>
              <a:gd name="connsiteY84-18300" fmla="*/ 246 h 690"/>
              <a:gd name="connsiteX85-18301" fmla="*/ 121 w 259"/>
              <a:gd name="connsiteY85-18302" fmla="*/ 225 h 690"/>
              <a:gd name="connsiteX86-18303" fmla="*/ 121 w 259"/>
              <a:gd name="connsiteY86-18304" fmla="*/ 209 h 690"/>
              <a:gd name="connsiteX87-18305" fmla="*/ 121 w 259"/>
              <a:gd name="connsiteY87-18306" fmla="*/ 178 h 690"/>
              <a:gd name="connsiteX88-18307" fmla="*/ 121 w 259"/>
              <a:gd name="connsiteY88-18308" fmla="*/ 146 h 690"/>
              <a:gd name="connsiteX89-18309" fmla="*/ 116 w 259"/>
              <a:gd name="connsiteY89-18310" fmla="*/ 115 h 690"/>
              <a:gd name="connsiteX90-18311" fmla="*/ 116 w 259"/>
              <a:gd name="connsiteY90-18312" fmla="*/ 89 h 690"/>
              <a:gd name="connsiteX91-18313" fmla="*/ 111 w 259"/>
              <a:gd name="connsiteY91-18314" fmla="*/ 78 h 690"/>
              <a:gd name="connsiteX92-18315" fmla="*/ 111 w 259"/>
              <a:gd name="connsiteY92-18316" fmla="*/ 68 h 690"/>
              <a:gd name="connsiteX93-18317" fmla="*/ 106 w 259"/>
              <a:gd name="connsiteY93-18318" fmla="*/ 58 h 690"/>
              <a:gd name="connsiteX0-18319" fmla="*/ 259 w 259"/>
              <a:gd name="connsiteY0-18320" fmla="*/ 0 h 690"/>
              <a:gd name="connsiteX1-18321" fmla="*/ 248 w 259"/>
              <a:gd name="connsiteY1-18322" fmla="*/ 16 h 690"/>
              <a:gd name="connsiteX2-18323" fmla="*/ 243 w 259"/>
              <a:gd name="connsiteY2-18324" fmla="*/ 16 h 690"/>
              <a:gd name="connsiteX3-18325" fmla="*/ 238 w 259"/>
              <a:gd name="connsiteY3-18326" fmla="*/ 21 h 690"/>
              <a:gd name="connsiteX4-18327" fmla="*/ 232 w 259"/>
              <a:gd name="connsiteY4-18328" fmla="*/ 26 h 690"/>
              <a:gd name="connsiteX5-18329" fmla="*/ 227 w 259"/>
              <a:gd name="connsiteY5-18330" fmla="*/ 26 h 690"/>
              <a:gd name="connsiteX6-18331" fmla="*/ 222 w 259"/>
              <a:gd name="connsiteY6-18332" fmla="*/ 31 h 690"/>
              <a:gd name="connsiteX7-18333" fmla="*/ 216 w 259"/>
              <a:gd name="connsiteY7-18334" fmla="*/ 37 h 690"/>
              <a:gd name="connsiteX8-18335" fmla="*/ 211 w 259"/>
              <a:gd name="connsiteY8-18336" fmla="*/ 47 h 690"/>
              <a:gd name="connsiteX9-18337" fmla="*/ 211 w 259"/>
              <a:gd name="connsiteY9-18338" fmla="*/ 58 h 690"/>
              <a:gd name="connsiteX10-18339" fmla="*/ 211 w 259"/>
              <a:gd name="connsiteY10-18340" fmla="*/ 63 h 690"/>
              <a:gd name="connsiteX11-18341" fmla="*/ 211 w 259"/>
              <a:gd name="connsiteY11-18342" fmla="*/ 78 h 690"/>
              <a:gd name="connsiteX12-18343" fmla="*/ 211 w 259"/>
              <a:gd name="connsiteY12-18344" fmla="*/ 89 h 690"/>
              <a:gd name="connsiteX13-18345" fmla="*/ 211 w 259"/>
              <a:gd name="connsiteY13-18346" fmla="*/ 105 h 690"/>
              <a:gd name="connsiteX14-18347" fmla="*/ 211 w 259"/>
              <a:gd name="connsiteY14-18348" fmla="*/ 120 h 690"/>
              <a:gd name="connsiteX15-18349" fmla="*/ 211 w 259"/>
              <a:gd name="connsiteY15-18350" fmla="*/ 136 h 690"/>
              <a:gd name="connsiteX16-18351" fmla="*/ 211 w 259"/>
              <a:gd name="connsiteY16-18352" fmla="*/ 157 h 690"/>
              <a:gd name="connsiteX17-18353" fmla="*/ 211 w 259"/>
              <a:gd name="connsiteY17-18354" fmla="*/ 172 h 690"/>
              <a:gd name="connsiteX18-18355" fmla="*/ 211 w 259"/>
              <a:gd name="connsiteY18-18356" fmla="*/ 193 h 690"/>
              <a:gd name="connsiteX19-18357" fmla="*/ 211 w 259"/>
              <a:gd name="connsiteY19-18358" fmla="*/ 235 h 690"/>
              <a:gd name="connsiteX20-18359" fmla="*/ 211 w 259"/>
              <a:gd name="connsiteY20-18360" fmla="*/ 256 h 690"/>
              <a:gd name="connsiteX21-18361" fmla="*/ 211 w 259"/>
              <a:gd name="connsiteY21-18362" fmla="*/ 282 h 690"/>
              <a:gd name="connsiteX22-18363" fmla="*/ 211 w 259"/>
              <a:gd name="connsiteY22-18364" fmla="*/ 308 h 690"/>
              <a:gd name="connsiteX23-18365" fmla="*/ 211 w 259"/>
              <a:gd name="connsiteY23-18366" fmla="*/ 334 h 690"/>
              <a:gd name="connsiteX24-18367" fmla="*/ 211 w 259"/>
              <a:gd name="connsiteY24-18368" fmla="*/ 361 h 690"/>
              <a:gd name="connsiteX25-18369" fmla="*/ 211 w 259"/>
              <a:gd name="connsiteY25-18370" fmla="*/ 392 h 690"/>
              <a:gd name="connsiteX26-18371" fmla="*/ 211 w 259"/>
              <a:gd name="connsiteY26-18372" fmla="*/ 423 h 690"/>
              <a:gd name="connsiteX27-18373" fmla="*/ 211 w 259"/>
              <a:gd name="connsiteY27-18374" fmla="*/ 455 h 690"/>
              <a:gd name="connsiteX28-18375" fmla="*/ 211 w 259"/>
              <a:gd name="connsiteY28-18376" fmla="*/ 486 h 690"/>
              <a:gd name="connsiteX29-18377" fmla="*/ 211 w 259"/>
              <a:gd name="connsiteY29-18378" fmla="*/ 512 h 690"/>
              <a:gd name="connsiteX30-18379" fmla="*/ 206 w 259"/>
              <a:gd name="connsiteY30-18380" fmla="*/ 538 h 690"/>
              <a:gd name="connsiteX31-18381" fmla="*/ 206 w 259"/>
              <a:gd name="connsiteY31-18382" fmla="*/ 564 h 690"/>
              <a:gd name="connsiteX32-18383" fmla="*/ 201 w 259"/>
              <a:gd name="connsiteY32-18384" fmla="*/ 585 h 690"/>
              <a:gd name="connsiteX33-18385" fmla="*/ 195 w 259"/>
              <a:gd name="connsiteY33-18386" fmla="*/ 601 h 690"/>
              <a:gd name="connsiteX34-18387" fmla="*/ 190 w 259"/>
              <a:gd name="connsiteY34-18388" fmla="*/ 622 h 690"/>
              <a:gd name="connsiteX35-18389" fmla="*/ 185 w 259"/>
              <a:gd name="connsiteY35-18390" fmla="*/ 632 h 690"/>
              <a:gd name="connsiteX36-18391" fmla="*/ 174 w 259"/>
              <a:gd name="connsiteY36-18392" fmla="*/ 648 h 690"/>
              <a:gd name="connsiteX37-18393" fmla="*/ 164 w 259"/>
              <a:gd name="connsiteY37-18394" fmla="*/ 658 h 690"/>
              <a:gd name="connsiteX38-18395" fmla="*/ 158 w 259"/>
              <a:gd name="connsiteY38-18396" fmla="*/ 669 h 690"/>
              <a:gd name="connsiteX39-18397" fmla="*/ 148 w 259"/>
              <a:gd name="connsiteY39-18398" fmla="*/ 674 h 690"/>
              <a:gd name="connsiteX40-18399" fmla="*/ 143 w 259"/>
              <a:gd name="connsiteY40-18400" fmla="*/ 679 h 690"/>
              <a:gd name="connsiteX41-18401" fmla="*/ 132 w 259"/>
              <a:gd name="connsiteY41-18402" fmla="*/ 684 h 690"/>
              <a:gd name="connsiteX42-18403" fmla="*/ 127 w 259"/>
              <a:gd name="connsiteY42-18404" fmla="*/ 684 h 690"/>
              <a:gd name="connsiteX43-18405" fmla="*/ 121 w 259"/>
              <a:gd name="connsiteY43-18406" fmla="*/ 690 h 690"/>
              <a:gd name="connsiteX44-18407" fmla="*/ 111 w 259"/>
              <a:gd name="connsiteY44-18408" fmla="*/ 684 h 690"/>
              <a:gd name="connsiteX45-18409" fmla="*/ 106 w 259"/>
              <a:gd name="connsiteY45-18410" fmla="*/ 684 h 690"/>
              <a:gd name="connsiteX46-18411" fmla="*/ 106 w 259"/>
              <a:gd name="connsiteY46-18412" fmla="*/ 679 h 690"/>
              <a:gd name="connsiteX47-18413" fmla="*/ 100 w 259"/>
              <a:gd name="connsiteY47-18414" fmla="*/ 674 h 690"/>
              <a:gd name="connsiteX48-18415" fmla="*/ 100 w 259"/>
              <a:gd name="connsiteY48-18416" fmla="*/ 669 h 690"/>
              <a:gd name="connsiteX49-18417" fmla="*/ 100 w 259"/>
              <a:gd name="connsiteY49-18418" fmla="*/ 663 h 690"/>
              <a:gd name="connsiteX50-18419" fmla="*/ 100 w 259"/>
              <a:gd name="connsiteY50-18420" fmla="*/ 653 h 690"/>
              <a:gd name="connsiteX51-18421" fmla="*/ 100 w 259"/>
              <a:gd name="connsiteY51-18422" fmla="*/ 643 h 690"/>
              <a:gd name="connsiteX52-18423" fmla="*/ 100 w 259"/>
              <a:gd name="connsiteY52-18424" fmla="*/ 637 h 690"/>
              <a:gd name="connsiteX53-18425" fmla="*/ 100 w 259"/>
              <a:gd name="connsiteY53-18426" fmla="*/ 632 h 690"/>
              <a:gd name="connsiteX54-18427" fmla="*/ 100 w 259"/>
              <a:gd name="connsiteY54-18428" fmla="*/ 627 h 690"/>
              <a:gd name="connsiteX55-18429" fmla="*/ 95 w 259"/>
              <a:gd name="connsiteY55-18430" fmla="*/ 622 h 690"/>
              <a:gd name="connsiteX56-18431" fmla="*/ 90 w 259"/>
              <a:gd name="connsiteY56-18432" fmla="*/ 606 h 690"/>
              <a:gd name="connsiteX57-18433" fmla="*/ 79 w 259"/>
              <a:gd name="connsiteY57-18434" fmla="*/ 590 h 690"/>
              <a:gd name="connsiteX58-18435" fmla="*/ 63 w 259"/>
              <a:gd name="connsiteY58-18436" fmla="*/ 575 h 690"/>
              <a:gd name="connsiteX59-18437" fmla="*/ 47 w 259"/>
              <a:gd name="connsiteY59-18438" fmla="*/ 559 h 690"/>
              <a:gd name="connsiteX60-18439" fmla="*/ 26 w 259"/>
              <a:gd name="connsiteY60-18440" fmla="*/ 543 h 690"/>
              <a:gd name="connsiteX61-18441" fmla="*/ 0 w 259"/>
              <a:gd name="connsiteY61-18442" fmla="*/ 522 h 690"/>
              <a:gd name="connsiteX62-18443" fmla="*/ 21 w 259"/>
              <a:gd name="connsiteY62-18444" fmla="*/ 522 h 690"/>
              <a:gd name="connsiteX63-18445" fmla="*/ 42 w 259"/>
              <a:gd name="connsiteY63-18446" fmla="*/ 528 h 690"/>
              <a:gd name="connsiteX64-18447" fmla="*/ 58 w 259"/>
              <a:gd name="connsiteY64-18448" fmla="*/ 528 h 690"/>
              <a:gd name="connsiteX65-18449" fmla="*/ 74 w 259"/>
              <a:gd name="connsiteY65-18450" fmla="*/ 528 h 690"/>
              <a:gd name="connsiteX66-18451" fmla="*/ 84 w 259"/>
              <a:gd name="connsiteY66-18452" fmla="*/ 522 h 690"/>
              <a:gd name="connsiteX67-18453" fmla="*/ 90 w 259"/>
              <a:gd name="connsiteY67-18454" fmla="*/ 522 h 690"/>
              <a:gd name="connsiteX68-18455" fmla="*/ 95 w 259"/>
              <a:gd name="connsiteY68-18456" fmla="*/ 522 h 690"/>
              <a:gd name="connsiteX69-18457" fmla="*/ 100 w 259"/>
              <a:gd name="connsiteY69-18458" fmla="*/ 517 h 690"/>
              <a:gd name="connsiteX70-18459" fmla="*/ 106 w 259"/>
              <a:gd name="connsiteY70-18460" fmla="*/ 512 h 690"/>
              <a:gd name="connsiteX71-18461" fmla="*/ 106 w 259"/>
              <a:gd name="connsiteY71-18462" fmla="*/ 507 h 690"/>
              <a:gd name="connsiteX72-18463" fmla="*/ 106 w 259"/>
              <a:gd name="connsiteY72-18464" fmla="*/ 496 h 690"/>
              <a:gd name="connsiteX73-18465" fmla="*/ 106 w 259"/>
              <a:gd name="connsiteY73-18466" fmla="*/ 481 h 690"/>
              <a:gd name="connsiteX74-18467" fmla="*/ 111 w 259"/>
              <a:gd name="connsiteY74-18468" fmla="*/ 465 h 690"/>
              <a:gd name="connsiteX75-18469" fmla="*/ 111 w 259"/>
              <a:gd name="connsiteY75-18470" fmla="*/ 444 h 690"/>
              <a:gd name="connsiteX76-18471" fmla="*/ 111 w 259"/>
              <a:gd name="connsiteY76-18472" fmla="*/ 418 h 690"/>
              <a:gd name="connsiteX77-18473" fmla="*/ 116 w 259"/>
              <a:gd name="connsiteY77-18474" fmla="*/ 392 h 690"/>
              <a:gd name="connsiteX78-18475" fmla="*/ 116 w 259"/>
              <a:gd name="connsiteY78-18476" fmla="*/ 366 h 690"/>
              <a:gd name="connsiteX79-18477" fmla="*/ 116 w 259"/>
              <a:gd name="connsiteY79-18478" fmla="*/ 340 h 690"/>
              <a:gd name="connsiteX80-18479" fmla="*/ 116 w 259"/>
              <a:gd name="connsiteY80-18480" fmla="*/ 314 h 690"/>
              <a:gd name="connsiteX81-18481" fmla="*/ 121 w 259"/>
              <a:gd name="connsiteY81-18482" fmla="*/ 287 h 690"/>
              <a:gd name="connsiteX82-18483" fmla="*/ 121 w 259"/>
              <a:gd name="connsiteY82-18484" fmla="*/ 266 h 690"/>
              <a:gd name="connsiteX83-18485" fmla="*/ 121 w 259"/>
              <a:gd name="connsiteY83-18486" fmla="*/ 246 h 690"/>
              <a:gd name="connsiteX84-18487" fmla="*/ 121 w 259"/>
              <a:gd name="connsiteY84-18488" fmla="*/ 225 h 690"/>
              <a:gd name="connsiteX85-18489" fmla="*/ 121 w 259"/>
              <a:gd name="connsiteY85-18490" fmla="*/ 209 h 690"/>
              <a:gd name="connsiteX86-18491" fmla="*/ 121 w 259"/>
              <a:gd name="connsiteY86-18492" fmla="*/ 178 h 690"/>
              <a:gd name="connsiteX87-18493" fmla="*/ 121 w 259"/>
              <a:gd name="connsiteY87-18494" fmla="*/ 146 h 690"/>
              <a:gd name="connsiteX88-18495" fmla="*/ 116 w 259"/>
              <a:gd name="connsiteY88-18496" fmla="*/ 115 h 690"/>
              <a:gd name="connsiteX89-18497" fmla="*/ 116 w 259"/>
              <a:gd name="connsiteY89-18498" fmla="*/ 89 h 690"/>
              <a:gd name="connsiteX90-18499" fmla="*/ 111 w 259"/>
              <a:gd name="connsiteY90-18500" fmla="*/ 78 h 690"/>
              <a:gd name="connsiteX91-18501" fmla="*/ 111 w 259"/>
              <a:gd name="connsiteY91-18502" fmla="*/ 68 h 690"/>
              <a:gd name="connsiteX92-18503" fmla="*/ 106 w 259"/>
              <a:gd name="connsiteY92-18504" fmla="*/ 58 h 690"/>
              <a:gd name="connsiteX0-18505" fmla="*/ 248 w 248"/>
              <a:gd name="connsiteY0-18506" fmla="*/ 0 h 674"/>
              <a:gd name="connsiteX1-18507" fmla="*/ 243 w 248"/>
              <a:gd name="connsiteY1-18508" fmla="*/ 0 h 674"/>
              <a:gd name="connsiteX2-18509" fmla="*/ 238 w 248"/>
              <a:gd name="connsiteY2-18510" fmla="*/ 5 h 674"/>
              <a:gd name="connsiteX3-18511" fmla="*/ 232 w 248"/>
              <a:gd name="connsiteY3-18512" fmla="*/ 10 h 674"/>
              <a:gd name="connsiteX4-18513" fmla="*/ 227 w 248"/>
              <a:gd name="connsiteY4-18514" fmla="*/ 10 h 674"/>
              <a:gd name="connsiteX5-18515" fmla="*/ 222 w 248"/>
              <a:gd name="connsiteY5-18516" fmla="*/ 15 h 674"/>
              <a:gd name="connsiteX6-18517" fmla="*/ 216 w 248"/>
              <a:gd name="connsiteY6-18518" fmla="*/ 21 h 674"/>
              <a:gd name="connsiteX7-18519" fmla="*/ 211 w 248"/>
              <a:gd name="connsiteY7-18520" fmla="*/ 31 h 674"/>
              <a:gd name="connsiteX8-18521" fmla="*/ 211 w 248"/>
              <a:gd name="connsiteY8-18522" fmla="*/ 42 h 674"/>
              <a:gd name="connsiteX9-18523" fmla="*/ 211 w 248"/>
              <a:gd name="connsiteY9-18524" fmla="*/ 47 h 674"/>
              <a:gd name="connsiteX10-18525" fmla="*/ 211 w 248"/>
              <a:gd name="connsiteY10-18526" fmla="*/ 62 h 674"/>
              <a:gd name="connsiteX11-18527" fmla="*/ 211 w 248"/>
              <a:gd name="connsiteY11-18528" fmla="*/ 73 h 674"/>
              <a:gd name="connsiteX12-18529" fmla="*/ 211 w 248"/>
              <a:gd name="connsiteY12-18530" fmla="*/ 89 h 674"/>
              <a:gd name="connsiteX13-18531" fmla="*/ 211 w 248"/>
              <a:gd name="connsiteY13-18532" fmla="*/ 104 h 674"/>
              <a:gd name="connsiteX14-18533" fmla="*/ 211 w 248"/>
              <a:gd name="connsiteY14-18534" fmla="*/ 120 h 674"/>
              <a:gd name="connsiteX15-18535" fmla="*/ 211 w 248"/>
              <a:gd name="connsiteY15-18536" fmla="*/ 141 h 674"/>
              <a:gd name="connsiteX16-18537" fmla="*/ 211 w 248"/>
              <a:gd name="connsiteY16-18538" fmla="*/ 156 h 674"/>
              <a:gd name="connsiteX17-18539" fmla="*/ 211 w 248"/>
              <a:gd name="connsiteY17-18540" fmla="*/ 177 h 674"/>
              <a:gd name="connsiteX18-18541" fmla="*/ 211 w 248"/>
              <a:gd name="connsiteY18-18542" fmla="*/ 219 h 674"/>
              <a:gd name="connsiteX19-18543" fmla="*/ 211 w 248"/>
              <a:gd name="connsiteY19-18544" fmla="*/ 240 h 674"/>
              <a:gd name="connsiteX20-18545" fmla="*/ 211 w 248"/>
              <a:gd name="connsiteY20-18546" fmla="*/ 266 h 674"/>
              <a:gd name="connsiteX21-18547" fmla="*/ 211 w 248"/>
              <a:gd name="connsiteY21-18548" fmla="*/ 292 h 674"/>
              <a:gd name="connsiteX22-18549" fmla="*/ 211 w 248"/>
              <a:gd name="connsiteY22-18550" fmla="*/ 318 h 674"/>
              <a:gd name="connsiteX23-18551" fmla="*/ 211 w 248"/>
              <a:gd name="connsiteY23-18552" fmla="*/ 345 h 674"/>
              <a:gd name="connsiteX24-18553" fmla="*/ 211 w 248"/>
              <a:gd name="connsiteY24-18554" fmla="*/ 376 h 674"/>
              <a:gd name="connsiteX25-18555" fmla="*/ 211 w 248"/>
              <a:gd name="connsiteY25-18556" fmla="*/ 407 h 674"/>
              <a:gd name="connsiteX26-18557" fmla="*/ 211 w 248"/>
              <a:gd name="connsiteY26-18558" fmla="*/ 439 h 674"/>
              <a:gd name="connsiteX27-18559" fmla="*/ 211 w 248"/>
              <a:gd name="connsiteY27-18560" fmla="*/ 470 h 674"/>
              <a:gd name="connsiteX28-18561" fmla="*/ 211 w 248"/>
              <a:gd name="connsiteY28-18562" fmla="*/ 496 h 674"/>
              <a:gd name="connsiteX29-18563" fmla="*/ 206 w 248"/>
              <a:gd name="connsiteY29-18564" fmla="*/ 522 h 674"/>
              <a:gd name="connsiteX30-18565" fmla="*/ 206 w 248"/>
              <a:gd name="connsiteY30-18566" fmla="*/ 548 h 674"/>
              <a:gd name="connsiteX31-18567" fmla="*/ 201 w 248"/>
              <a:gd name="connsiteY31-18568" fmla="*/ 569 h 674"/>
              <a:gd name="connsiteX32-18569" fmla="*/ 195 w 248"/>
              <a:gd name="connsiteY32-18570" fmla="*/ 585 h 674"/>
              <a:gd name="connsiteX33-18571" fmla="*/ 190 w 248"/>
              <a:gd name="connsiteY33-18572" fmla="*/ 606 h 674"/>
              <a:gd name="connsiteX34-18573" fmla="*/ 185 w 248"/>
              <a:gd name="connsiteY34-18574" fmla="*/ 616 h 674"/>
              <a:gd name="connsiteX35-18575" fmla="*/ 174 w 248"/>
              <a:gd name="connsiteY35-18576" fmla="*/ 632 h 674"/>
              <a:gd name="connsiteX36-18577" fmla="*/ 164 w 248"/>
              <a:gd name="connsiteY36-18578" fmla="*/ 642 h 674"/>
              <a:gd name="connsiteX37-18579" fmla="*/ 158 w 248"/>
              <a:gd name="connsiteY37-18580" fmla="*/ 653 h 674"/>
              <a:gd name="connsiteX38-18581" fmla="*/ 148 w 248"/>
              <a:gd name="connsiteY38-18582" fmla="*/ 658 h 674"/>
              <a:gd name="connsiteX39-18583" fmla="*/ 143 w 248"/>
              <a:gd name="connsiteY39-18584" fmla="*/ 663 h 674"/>
              <a:gd name="connsiteX40-18585" fmla="*/ 132 w 248"/>
              <a:gd name="connsiteY40-18586" fmla="*/ 668 h 674"/>
              <a:gd name="connsiteX41-18587" fmla="*/ 127 w 248"/>
              <a:gd name="connsiteY41-18588" fmla="*/ 668 h 674"/>
              <a:gd name="connsiteX42-18589" fmla="*/ 121 w 248"/>
              <a:gd name="connsiteY42-18590" fmla="*/ 674 h 674"/>
              <a:gd name="connsiteX43-18591" fmla="*/ 111 w 248"/>
              <a:gd name="connsiteY43-18592" fmla="*/ 668 h 674"/>
              <a:gd name="connsiteX44-18593" fmla="*/ 106 w 248"/>
              <a:gd name="connsiteY44-18594" fmla="*/ 668 h 674"/>
              <a:gd name="connsiteX45-18595" fmla="*/ 106 w 248"/>
              <a:gd name="connsiteY45-18596" fmla="*/ 663 h 674"/>
              <a:gd name="connsiteX46-18597" fmla="*/ 100 w 248"/>
              <a:gd name="connsiteY46-18598" fmla="*/ 658 h 674"/>
              <a:gd name="connsiteX47-18599" fmla="*/ 100 w 248"/>
              <a:gd name="connsiteY47-18600" fmla="*/ 653 h 674"/>
              <a:gd name="connsiteX48-18601" fmla="*/ 100 w 248"/>
              <a:gd name="connsiteY48-18602" fmla="*/ 647 h 674"/>
              <a:gd name="connsiteX49-18603" fmla="*/ 100 w 248"/>
              <a:gd name="connsiteY49-18604" fmla="*/ 637 h 674"/>
              <a:gd name="connsiteX50-18605" fmla="*/ 100 w 248"/>
              <a:gd name="connsiteY50-18606" fmla="*/ 627 h 674"/>
              <a:gd name="connsiteX51-18607" fmla="*/ 100 w 248"/>
              <a:gd name="connsiteY51-18608" fmla="*/ 621 h 674"/>
              <a:gd name="connsiteX52-18609" fmla="*/ 100 w 248"/>
              <a:gd name="connsiteY52-18610" fmla="*/ 616 h 674"/>
              <a:gd name="connsiteX53-18611" fmla="*/ 100 w 248"/>
              <a:gd name="connsiteY53-18612" fmla="*/ 611 h 674"/>
              <a:gd name="connsiteX54-18613" fmla="*/ 95 w 248"/>
              <a:gd name="connsiteY54-18614" fmla="*/ 606 h 674"/>
              <a:gd name="connsiteX55-18615" fmla="*/ 90 w 248"/>
              <a:gd name="connsiteY55-18616" fmla="*/ 590 h 674"/>
              <a:gd name="connsiteX56-18617" fmla="*/ 79 w 248"/>
              <a:gd name="connsiteY56-18618" fmla="*/ 574 h 674"/>
              <a:gd name="connsiteX57-18619" fmla="*/ 63 w 248"/>
              <a:gd name="connsiteY57-18620" fmla="*/ 559 h 674"/>
              <a:gd name="connsiteX58-18621" fmla="*/ 47 w 248"/>
              <a:gd name="connsiteY58-18622" fmla="*/ 543 h 674"/>
              <a:gd name="connsiteX59-18623" fmla="*/ 26 w 248"/>
              <a:gd name="connsiteY59-18624" fmla="*/ 527 h 674"/>
              <a:gd name="connsiteX60-18625" fmla="*/ 0 w 248"/>
              <a:gd name="connsiteY60-18626" fmla="*/ 506 h 674"/>
              <a:gd name="connsiteX61-18627" fmla="*/ 21 w 248"/>
              <a:gd name="connsiteY61-18628" fmla="*/ 506 h 674"/>
              <a:gd name="connsiteX62-18629" fmla="*/ 42 w 248"/>
              <a:gd name="connsiteY62-18630" fmla="*/ 512 h 674"/>
              <a:gd name="connsiteX63-18631" fmla="*/ 58 w 248"/>
              <a:gd name="connsiteY63-18632" fmla="*/ 512 h 674"/>
              <a:gd name="connsiteX64-18633" fmla="*/ 74 w 248"/>
              <a:gd name="connsiteY64-18634" fmla="*/ 512 h 674"/>
              <a:gd name="connsiteX65-18635" fmla="*/ 84 w 248"/>
              <a:gd name="connsiteY65-18636" fmla="*/ 506 h 674"/>
              <a:gd name="connsiteX66-18637" fmla="*/ 90 w 248"/>
              <a:gd name="connsiteY66-18638" fmla="*/ 506 h 674"/>
              <a:gd name="connsiteX67-18639" fmla="*/ 95 w 248"/>
              <a:gd name="connsiteY67-18640" fmla="*/ 506 h 674"/>
              <a:gd name="connsiteX68-18641" fmla="*/ 100 w 248"/>
              <a:gd name="connsiteY68-18642" fmla="*/ 501 h 674"/>
              <a:gd name="connsiteX69-18643" fmla="*/ 106 w 248"/>
              <a:gd name="connsiteY69-18644" fmla="*/ 496 h 674"/>
              <a:gd name="connsiteX70-18645" fmla="*/ 106 w 248"/>
              <a:gd name="connsiteY70-18646" fmla="*/ 491 h 674"/>
              <a:gd name="connsiteX71-18647" fmla="*/ 106 w 248"/>
              <a:gd name="connsiteY71-18648" fmla="*/ 480 h 674"/>
              <a:gd name="connsiteX72-18649" fmla="*/ 106 w 248"/>
              <a:gd name="connsiteY72-18650" fmla="*/ 465 h 674"/>
              <a:gd name="connsiteX73-18651" fmla="*/ 111 w 248"/>
              <a:gd name="connsiteY73-18652" fmla="*/ 449 h 674"/>
              <a:gd name="connsiteX74-18653" fmla="*/ 111 w 248"/>
              <a:gd name="connsiteY74-18654" fmla="*/ 428 h 674"/>
              <a:gd name="connsiteX75-18655" fmla="*/ 111 w 248"/>
              <a:gd name="connsiteY75-18656" fmla="*/ 402 h 674"/>
              <a:gd name="connsiteX76-18657" fmla="*/ 116 w 248"/>
              <a:gd name="connsiteY76-18658" fmla="*/ 376 h 674"/>
              <a:gd name="connsiteX77-18659" fmla="*/ 116 w 248"/>
              <a:gd name="connsiteY77-18660" fmla="*/ 350 h 674"/>
              <a:gd name="connsiteX78-18661" fmla="*/ 116 w 248"/>
              <a:gd name="connsiteY78-18662" fmla="*/ 324 h 674"/>
              <a:gd name="connsiteX79-18663" fmla="*/ 116 w 248"/>
              <a:gd name="connsiteY79-18664" fmla="*/ 298 h 674"/>
              <a:gd name="connsiteX80-18665" fmla="*/ 121 w 248"/>
              <a:gd name="connsiteY80-18666" fmla="*/ 271 h 674"/>
              <a:gd name="connsiteX81-18667" fmla="*/ 121 w 248"/>
              <a:gd name="connsiteY81-18668" fmla="*/ 250 h 674"/>
              <a:gd name="connsiteX82-18669" fmla="*/ 121 w 248"/>
              <a:gd name="connsiteY82-18670" fmla="*/ 230 h 674"/>
              <a:gd name="connsiteX83-18671" fmla="*/ 121 w 248"/>
              <a:gd name="connsiteY83-18672" fmla="*/ 209 h 674"/>
              <a:gd name="connsiteX84-18673" fmla="*/ 121 w 248"/>
              <a:gd name="connsiteY84-18674" fmla="*/ 193 h 674"/>
              <a:gd name="connsiteX85-18675" fmla="*/ 121 w 248"/>
              <a:gd name="connsiteY85-18676" fmla="*/ 162 h 674"/>
              <a:gd name="connsiteX86-18677" fmla="*/ 121 w 248"/>
              <a:gd name="connsiteY86-18678" fmla="*/ 130 h 674"/>
              <a:gd name="connsiteX87-18679" fmla="*/ 116 w 248"/>
              <a:gd name="connsiteY87-18680" fmla="*/ 99 h 674"/>
              <a:gd name="connsiteX88-18681" fmla="*/ 116 w 248"/>
              <a:gd name="connsiteY88-18682" fmla="*/ 73 h 674"/>
              <a:gd name="connsiteX89-18683" fmla="*/ 111 w 248"/>
              <a:gd name="connsiteY89-18684" fmla="*/ 62 h 674"/>
              <a:gd name="connsiteX90-18685" fmla="*/ 111 w 248"/>
              <a:gd name="connsiteY90-18686" fmla="*/ 52 h 674"/>
              <a:gd name="connsiteX91-18687" fmla="*/ 106 w 248"/>
              <a:gd name="connsiteY91-18688" fmla="*/ 42 h 674"/>
              <a:gd name="connsiteX0-18689" fmla="*/ 248 w 248"/>
              <a:gd name="connsiteY0-18690" fmla="*/ 0 h 674"/>
              <a:gd name="connsiteX1-18691" fmla="*/ 243 w 248"/>
              <a:gd name="connsiteY1-18692" fmla="*/ 0 h 674"/>
              <a:gd name="connsiteX2-18693" fmla="*/ 238 w 248"/>
              <a:gd name="connsiteY2-18694" fmla="*/ 5 h 674"/>
              <a:gd name="connsiteX3-18695" fmla="*/ 232 w 248"/>
              <a:gd name="connsiteY3-18696" fmla="*/ 10 h 674"/>
              <a:gd name="connsiteX4-18697" fmla="*/ 222 w 248"/>
              <a:gd name="connsiteY4-18698" fmla="*/ 15 h 674"/>
              <a:gd name="connsiteX5-18699" fmla="*/ 216 w 248"/>
              <a:gd name="connsiteY5-18700" fmla="*/ 21 h 674"/>
              <a:gd name="connsiteX6-18701" fmla="*/ 211 w 248"/>
              <a:gd name="connsiteY6-18702" fmla="*/ 31 h 674"/>
              <a:gd name="connsiteX7-18703" fmla="*/ 211 w 248"/>
              <a:gd name="connsiteY7-18704" fmla="*/ 42 h 674"/>
              <a:gd name="connsiteX8-18705" fmla="*/ 211 w 248"/>
              <a:gd name="connsiteY8-18706" fmla="*/ 47 h 674"/>
              <a:gd name="connsiteX9-18707" fmla="*/ 211 w 248"/>
              <a:gd name="connsiteY9-18708" fmla="*/ 62 h 674"/>
              <a:gd name="connsiteX10-18709" fmla="*/ 211 w 248"/>
              <a:gd name="connsiteY10-18710" fmla="*/ 73 h 674"/>
              <a:gd name="connsiteX11-18711" fmla="*/ 211 w 248"/>
              <a:gd name="connsiteY11-18712" fmla="*/ 89 h 674"/>
              <a:gd name="connsiteX12-18713" fmla="*/ 211 w 248"/>
              <a:gd name="connsiteY12-18714" fmla="*/ 104 h 674"/>
              <a:gd name="connsiteX13-18715" fmla="*/ 211 w 248"/>
              <a:gd name="connsiteY13-18716" fmla="*/ 120 h 674"/>
              <a:gd name="connsiteX14-18717" fmla="*/ 211 w 248"/>
              <a:gd name="connsiteY14-18718" fmla="*/ 141 h 674"/>
              <a:gd name="connsiteX15-18719" fmla="*/ 211 w 248"/>
              <a:gd name="connsiteY15-18720" fmla="*/ 156 h 674"/>
              <a:gd name="connsiteX16-18721" fmla="*/ 211 w 248"/>
              <a:gd name="connsiteY16-18722" fmla="*/ 177 h 674"/>
              <a:gd name="connsiteX17-18723" fmla="*/ 211 w 248"/>
              <a:gd name="connsiteY17-18724" fmla="*/ 219 h 674"/>
              <a:gd name="connsiteX18-18725" fmla="*/ 211 w 248"/>
              <a:gd name="connsiteY18-18726" fmla="*/ 240 h 674"/>
              <a:gd name="connsiteX19-18727" fmla="*/ 211 w 248"/>
              <a:gd name="connsiteY19-18728" fmla="*/ 266 h 674"/>
              <a:gd name="connsiteX20-18729" fmla="*/ 211 w 248"/>
              <a:gd name="connsiteY20-18730" fmla="*/ 292 h 674"/>
              <a:gd name="connsiteX21-18731" fmla="*/ 211 w 248"/>
              <a:gd name="connsiteY21-18732" fmla="*/ 318 h 674"/>
              <a:gd name="connsiteX22-18733" fmla="*/ 211 w 248"/>
              <a:gd name="connsiteY22-18734" fmla="*/ 345 h 674"/>
              <a:gd name="connsiteX23-18735" fmla="*/ 211 w 248"/>
              <a:gd name="connsiteY23-18736" fmla="*/ 376 h 674"/>
              <a:gd name="connsiteX24-18737" fmla="*/ 211 w 248"/>
              <a:gd name="connsiteY24-18738" fmla="*/ 407 h 674"/>
              <a:gd name="connsiteX25-18739" fmla="*/ 211 w 248"/>
              <a:gd name="connsiteY25-18740" fmla="*/ 439 h 674"/>
              <a:gd name="connsiteX26-18741" fmla="*/ 211 w 248"/>
              <a:gd name="connsiteY26-18742" fmla="*/ 470 h 674"/>
              <a:gd name="connsiteX27-18743" fmla="*/ 211 w 248"/>
              <a:gd name="connsiteY27-18744" fmla="*/ 496 h 674"/>
              <a:gd name="connsiteX28-18745" fmla="*/ 206 w 248"/>
              <a:gd name="connsiteY28-18746" fmla="*/ 522 h 674"/>
              <a:gd name="connsiteX29-18747" fmla="*/ 206 w 248"/>
              <a:gd name="connsiteY29-18748" fmla="*/ 548 h 674"/>
              <a:gd name="connsiteX30-18749" fmla="*/ 201 w 248"/>
              <a:gd name="connsiteY30-18750" fmla="*/ 569 h 674"/>
              <a:gd name="connsiteX31-18751" fmla="*/ 195 w 248"/>
              <a:gd name="connsiteY31-18752" fmla="*/ 585 h 674"/>
              <a:gd name="connsiteX32-18753" fmla="*/ 190 w 248"/>
              <a:gd name="connsiteY32-18754" fmla="*/ 606 h 674"/>
              <a:gd name="connsiteX33-18755" fmla="*/ 185 w 248"/>
              <a:gd name="connsiteY33-18756" fmla="*/ 616 h 674"/>
              <a:gd name="connsiteX34-18757" fmla="*/ 174 w 248"/>
              <a:gd name="connsiteY34-18758" fmla="*/ 632 h 674"/>
              <a:gd name="connsiteX35-18759" fmla="*/ 164 w 248"/>
              <a:gd name="connsiteY35-18760" fmla="*/ 642 h 674"/>
              <a:gd name="connsiteX36-18761" fmla="*/ 158 w 248"/>
              <a:gd name="connsiteY36-18762" fmla="*/ 653 h 674"/>
              <a:gd name="connsiteX37-18763" fmla="*/ 148 w 248"/>
              <a:gd name="connsiteY37-18764" fmla="*/ 658 h 674"/>
              <a:gd name="connsiteX38-18765" fmla="*/ 143 w 248"/>
              <a:gd name="connsiteY38-18766" fmla="*/ 663 h 674"/>
              <a:gd name="connsiteX39-18767" fmla="*/ 132 w 248"/>
              <a:gd name="connsiteY39-18768" fmla="*/ 668 h 674"/>
              <a:gd name="connsiteX40-18769" fmla="*/ 127 w 248"/>
              <a:gd name="connsiteY40-18770" fmla="*/ 668 h 674"/>
              <a:gd name="connsiteX41-18771" fmla="*/ 121 w 248"/>
              <a:gd name="connsiteY41-18772" fmla="*/ 674 h 674"/>
              <a:gd name="connsiteX42-18773" fmla="*/ 111 w 248"/>
              <a:gd name="connsiteY42-18774" fmla="*/ 668 h 674"/>
              <a:gd name="connsiteX43-18775" fmla="*/ 106 w 248"/>
              <a:gd name="connsiteY43-18776" fmla="*/ 668 h 674"/>
              <a:gd name="connsiteX44-18777" fmla="*/ 106 w 248"/>
              <a:gd name="connsiteY44-18778" fmla="*/ 663 h 674"/>
              <a:gd name="connsiteX45-18779" fmla="*/ 100 w 248"/>
              <a:gd name="connsiteY45-18780" fmla="*/ 658 h 674"/>
              <a:gd name="connsiteX46-18781" fmla="*/ 100 w 248"/>
              <a:gd name="connsiteY46-18782" fmla="*/ 653 h 674"/>
              <a:gd name="connsiteX47-18783" fmla="*/ 100 w 248"/>
              <a:gd name="connsiteY47-18784" fmla="*/ 647 h 674"/>
              <a:gd name="connsiteX48-18785" fmla="*/ 100 w 248"/>
              <a:gd name="connsiteY48-18786" fmla="*/ 637 h 674"/>
              <a:gd name="connsiteX49-18787" fmla="*/ 100 w 248"/>
              <a:gd name="connsiteY49-18788" fmla="*/ 627 h 674"/>
              <a:gd name="connsiteX50-18789" fmla="*/ 100 w 248"/>
              <a:gd name="connsiteY50-18790" fmla="*/ 621 h 674"/>
              <a:gd name="connsiteX51-18791" fmla="*/ 100 w 248"/>
              <a:gd name="connsiteY51-18792" fmla="*/ 616 h 674"/>
              <a:gd name="connsiteX52-18793" fmla="*/ 100 w 248"/>
              <a:gd name="connsiteY52-18794" fmla="*/ 611 h 674"/>
              <a:gd name="connsiteX53-18795" fmla="*/ 95 w 248"/>
              <a:gd name="connsiteY53-18796" fmla="*/ 606 h 674"/>
              <a:gd name="connsiteX54-18797" fmla="*/ 90 w 248"/>
              <a:gd name="connsiteY54-18798" fmla="*/ 590 h 674"/>
              <a:gd name="connsiteX55-18799" fmla="*/ 79 w 248"/>
              <a:gd name="connsiteY55-18800" fmla="*/ 574 h 674"/>
              <a:gd name="connsiteX56-18801" fmla="*/ 63 w 248"/>
              <a:gd name="connsiteY56-18802" fmla="*/ 559 h 674"/>
              <a:gd name="connsiteX57-18803" fmla="*/ 47 w 248"/>
              <a:gd name="connsiteY57-18804" fmla="*/ 543 h 674"/>
              <a:gd name="connsiteX58-18805" fmla="*/ 26 w 248"/>
              <a:gd name="connsiteY58-18806" fmla="*/ 527 h 674"/>
              <a:gd name="connsiteX59-18807" fmla="*/ 0 w 248"/>
              <a:gd name="connsiteY59-18808" fmla="*/ 506 h 674"/>
              <a:gd name="connsiteX60-18809" fmla="*/ 21 w 248"/>
              <a:gd name="connsiteY60-18810" fmla="*/ 506 h 674"/>
              <a:gd name="connsiteX61-18811" fmla="*/ 42 w 248"/>
              <a:gd name="connsiteY61-18812" fmla="*/ 512 h 674"/>
              <a:gd name="connsiteX62-18813" fmla="*/ 58 w 248"/>
              <a:gd name="connsiteY62-18814" fmla="*/ 512 h 674"/>
              <a:gd name="connsiteX63-18815" fmla="*/ 74 w 248"/>
              <a:gd name="connsiteY63-18816" fmla="*/ 512 h 674"/>
              <a:gd name="connsiteX64-18817" fmla="*/ 84 w 248"/>
              <a:gd name="connsiteY64-18818" fmla="*/ 506 h 674"/>
              <a:gd name="connsiteX65-18819" fmla="*/ 90 w 248"/>
              <a:gd name="connsiteY65-18820" fmla="*/ 506 h 674"/>
              <a:gd name="connsiteX66-18821" fmla="*/ 95 w 248"/>
              <a:gd name="connsiteY66-18822" fmla="*/ 506 h 674"/>
              <a:gd name="connsiteX67-18823" fmla="*/ 100 w 248"/>
              <a:gd name="connsiteY67-18824" fmla="*/ 501 h 674"/>
              <a:gd name="connsiteX68-18825" fmla="*/ 106 w 248"/>
              <a:gd name="connsiteY68-18826" fmla="*/ 496 h 674"/>
              <a:gd name="connsiteX69-18827" fmla="*/ 106 w 248"/>
              <a:gd name="connsiteY69-18828" fmla="*/ 491 h 674"/>
              <a:gd name="connsiteX70-18829" fmla="*/ 106 w 248"/>
              <a:gd name="connsiteY70-18830" fmla="*/ 480 h 674"/>
              <a:gd name="connsiteX71-18831" fmla="*/ 106 w 248"/>
              <a:gd name="connsiteY71-18832" fmla="*/ 465 h 674"/>
              <a:gd name="connsiteX72-18833" fmla="*/ 111 w 248"/>
              <a:gd name="connsiteY72-18834" fmla="*/ 449 h 674"/>
              <a:gd name="connsiteX73-18835" fmla="*/ 111 w 248"/>
              <a:gd name="connsiteY73-18836" fmla="*/ 428 h 674"/>
              <a:gd name="connsiteX74-18837" fmla="*/ 111 w 248"/>
              <a:gd name="connsiteY74-18838" fmla="*/ 402 h 674"/>
              <a:gd name="connsiteX75-18839" fmla="*/ 116 w 248"/>
              <a:gd name="connsiteY75-18840" fmla="*/ 376 h 674"/>
              <a:gd name="connsiteX76-18841" fmla="*/ 116 w 248"/>
              <a:gd name="connsiteY76-18842" fmla="*/ 350 h 674"/>
              <a:gd name="connsiteX77-18843" fmla="*/ 116 w 248"/>
              <a:gd name="connsiteY77-18844" fmla="*/ 324 h 674"/>
              <a:gd name="connsiteX78-18845" fmla="*/ 116 w 248"/>
              <a:gd name="connsiteY78-18846" fmla="*/ 298 h 674"/>
              <a:gd name="connsiteX79-18847" fmla="*/ 121 w 248"/>
              <a:gd name="connsiteY79-18848" fmla="*/ 271 h 674"/>
              <a:gd name="connsiteX80-18849" fmla="*/ 121 w 248"/>
              <a:gd name="connsiteY80-18850" fmla="*/ 250 h 674"/>
              <a:gd name="connsiteX81-18851" fmla="*/ 121 w 248"/>
              <a:gd name="connsiteY81-18852" fmla="*/ 230 h 674"/>
              <a:gd name="connsiteX82-18853" fmla="*/ 121 w 248"/>
              <a:gd name="connsiteY82-18854" fmla="*/ 209 h 674"/>
              <a:gd name="connsiteX83-18855" fmla="*/ 121 w 248"/>
              <a:gd name="connsiteY83-18856" fmla="*/ 193 h 674"/>
              <a:gd name="connsiteX84-18857" fmla="*/ 121 w 248"/>
              <a:gd name="connsiteY84-18858" fmla="*/ 162 h 674"/>
              <a:gd name="connsiteX85-18859" fmla="*/ 121 w 248"/>
              <a:gd name="connsiteY85-18860" fmla="*/ 130 h 674"/>
              <a:gd name="connsiteX86-18861" fmla="*/ 116 w 248"/>
              <a:gd name="connsiteY86-18862" fmla="*/ 99 h 674"/>
              <a:gd name="connsiteX87-18863" fmla="*/ 116 w 248"/>
              <a:gd name="connsiteY87-18864" fmla="*/ 73 h 674"/>
              <a:gd name="connsiteX88-18865" fmla="*/ 111 w 248"/>
              <a:gd name="connsiteY88-18866" fmla="*/ 62 h 674"/>
              <a:gd name="connsiteX89-18867" fmla="*/ 111 w 248"/>
              <a:gd name="connsiteY89-18868" fmla="*/ 52 h 674"/>
              <a:gd name="connsiteX90-18869" fmla="*/ 106 w 248"/>
              <a:gd name="connsiteY90-18870" fmla="*/ 42 h 674"/>
              <a:gd name="connsiteX0-18871" fmla="*/ 248 w 248"/>
              <a:gd name="connsiteY0-18872" fmla="*/ 0 h 674"/>
              <a:gd name="connsiteX1-18873" fmla="*/ 238 w 248"/>
              <a:gd name="connsiteY1-18874" fmla="*/ 5 h 674"/>
              <a:gd name="connsiteX2-18875" fmla="*/ 232 w 248"/>
              <a:gd name="connsiteY2-18876" fmla="*/ 10 h 674"/>
              <a:gd name="connsiteX3-18877" fmla="*/ 222 w 248"/>
              <a:gd name="connsiteY3-18878" fmla="*/ 15 h 674"/>
              <a:gd name="connsiteX4-18879" fmla="*/ 216 w 248"/>
              <a:gd name="connsiteY4-18880" fmla="*/ 21 h 674"/>
              <a:gd name="connsiteX5-18881" fmla="*/ 211 w 248"/>
              <a:gd name="connsiteY5-18882" fmla="*/ 31 h 674"/>
              <a:gd name="connsiteX6-18883" fmla="*/ 211 w 248"/>
              <a:gd name="connsiteY6-18884" fmla="*/ 42 h 674"/>
              <a:gd name="connsiteX7-18885" fmla="*/ 211 w 248"/>
              <a:gd name="connsiteY7-18886" fmla="*/ 47 h 674"/>
              <a:gd name="connsiteX8-18887" fmla="*/ 211 w 248"/>
              <a:gd name="connsiteY8-18888" fmla="*/ 62 h 674"/>
              <a:gd name="connsiteX9-18889" fmla="*/ 211 w 248"/>
              <a:gd name="connsiteY9-18890" fmla="*/ 73 h 674"/>
              <a:gd name="connsiteX10-18891" fmla="*/ 211 w 248"/>
              <a:gd name="connsiteY10-18892" fmla="*/ 89 h 674"/>
              <a:gd name="connsiteX11-18893" fmla="*/ 211 w 248"/>
              <a:gd name="connsiteY11-18894" fmla="*/ 104 h 674"/>
              <a:gd name="connsiteX12-18895" fmla="*/ 211 w 248"/>
              <a:gd name="connsiteY12-18896" fmla="*/ 120 h 674"/>
              <a:gd name="connsiteX13-18897" fmla="*/ 211 w 248"/>
              <a:gd name="connsiteY13-18898" fmla="*/ 141 h 674"/>
              <a:gd name="connsiteX14-18899" fmla="*/ 211 w 248"/>
              <a:gd name="connsiteY14-18900" fmla="*/ 156 h 674"/>
              <a:gd name="connsiteX15-18901" fmla="*/ 211 w 248"/>
              <a:gd name="connsiteY15-18902" fmla="*/ 177 h 674"/>
              <a:gd name="connsiteX16-18903" fmla="*/ 211 w 248"/>
              <a:gd name="connsiteY16-18904" fmla="*/ 219 h 674"/>
              <a:gd name="connsiteX17-18905" fmla="*/ 211 w 248"/>
              <a:gd name="connsiteY17-18906" fmla="*/ 240 h 674"/>
              <a:gd name="connsiteX18-18907" fmla="*/ 211 w 248"/>
              <a:gd name="connsiteY18-18908" fmla="*/ 266 h 674"/>
              <a:gd name="connsiteX19-18909" fmla="*/ 211 w 248"/>
              <a:gd name="connsiteY19-18910" fmla="*/ 292 h 674"/>
              <a:gd name="connsiteX20-18911" fmla="*/ 211 w 248"/>
              <a:gd name="connsiteY20-18912" fmla="*/ 318 h 674"/>
              <a:gd name="connsiteX21-18913" fmla="*/ 211 w 248"/>
              <a:gd name="connsiteY21-18914" fmla="*/ 345 h 674"/>
              <a:gd name="connsiteX22-18915" fmla="*/ 211 w 248"/>
              <a:gd name="connsiteY22-18916" fmla="*/ 376 h 674"/>
              <a:gd name="connsiteX23-18917" fmla="*/ 211 w 248"/>
              <a:gd name="connsiteY23-18918" fmla="*/ 407 h 674"/>
              <a:gd name="connsiteX24-18919" fmla="*/ 211 w 248"/>
              <a:gd name="connsiteY24-18920" fmla="*/ 439 h 674"/>
              <a:gd name="connsiteX25-18921" fmla="*/ 211 w 248"/>
              <a:gd name="connsiteY25-18922" fmla="*/ 470 h 674"/>
              <a:gd name="connsiteX26-18923" fmla="*/ 211 w 248"/>
              <a:gd name="connsiteY26-18924" fmla="*/ 496 h 674"/>
              <a:gd name="connsiteX27-18925" fmla="*/ 206 w 248"/>
              <a:gd name="connsiteY27-18926" fmla="*/ 522 h 674"/>
              <a:gd name="connsiteX28-18927" fmla="*/ 206 w 248"/>
              <a:gd name="connsiteY28-18928" fmla="*/ 548 h 674"/>
              <a:gd name="connsiteX29-18929" fmla="*/ 201 w 248"/>
              <a:gd name="connsiteY29-18930" fmla="*/ 569 h 674"/>
              <a:gd name="connsiteX30-18931" fmla="*/ 195 w 248"/>
              <a:gd name="connsiteY30-18932" fmla="*/ 585 h 674"/>
              <a:gd name="connsiteX31-18933" fmla="*/ 190 w 248"/>
              <a:gd name="connsiteY31-18934" fmla="*/ 606 h 674"/>
              <a:gd name="connsiteX32-18935" fmla="*/ 185 w 248"/>
              <a:gd name="connsiteY32-18936" fmla="*/ 616 h 674"/>
              <a:gd name="connsiteX33-18937" fmla="*/ 174 w 248"/>
              <a:gd name="connsiteY33-18938" fmla="*/ 632 h 674"/>
              <a:gd name="connsiteX34-18939" fmla="*/ 164 w 248"/>
              <a:gd name="connsiteY34-18940" fmla="*/ 642 h 674"/>
              <a:gd name="connsiteX35-18941" fmla="*/ 158 w 248"/>
              <a:gd name="connsiteY35-18942" fmla="*/ 653 h 674"/>
              <a:gd name="connsiteX36-18943" fmla="*/ 148 w 248"/>
              <a:gd name="connsiteY36-18944" fmla="*/ 658 h 674"/>
              <a:gd name="connsiteX37-18945" fmla="*/ 143 w 248"/>
              <a:gd name="connsiteY37-18946" fmla="*/ 663 h 674"/>
              <a:gd name="connsiteX38-18947" fmla="*/ 132 w 248"/>
              <a:gd name="connsiteY38-18948" fmla="*/ 668 h 674"/>
              <a:gd name="connsiteX39-18949" fmla="*/ 127 w 248"/>
              <a:gd name="connsiteY39-18950" fmla="*/ 668 h 674"/>
              <a:gd name="connsiteX40-18951" fmla="*/ 121 w 248"/>
              <a:gd name="connsiteY40-18952" fmla="*/ 674 h 674"/>
              <a:gd name="connsiteX41-18953" fmla="*/ 111 w 248"/>
              <a:gd name="connsiteY41-18954" fmla="*/ 668 h 674"/>
              <a:gd name="connsiteX42-18955" fmla="*/ 106 w 248"/>
              <a:gd name="connsiteY42-18956" fmla="*/ 668 h 674"/>
              <a:gd name="connsiteX43-18957" fmla="*/ 106 w 248"/>
              <a:gd name="connsiteY43-18958" fmla="*/ 663 h 674"/>
              <a:gd name="connsiteX44-18959" fmla="*/ 100 w 248"/>
              <a:gd name="connsiteY44-18960" fmla="*/ 658 h 674"/>
              <a:gd name="connsiteX45-18961" fmla="*/ 100 w 248"/>
              <a:gd name="connsiteY45-18962" fmla="*/ 653 h 674"/>
              <a:gd name="connsiteX46-18963" fmla="*/ 100 w 248"/>
              <a:gd name="connsiteY46-18964" fmla="*/ 647 h 674"/>
              <a:gd name="connsiteX47-18965" fmla="*/ 100 w 248"/>
              <a:gd name="connsiteY47-18966" fmla="*/ 637 h 674"/>
              <a:gd name="connsiteX48-18967" fmla="*/ 100 w 248"/>
              <a:gd name="connsiteY48-18968" fmla="*/ 627 h 674"/>
              <a:gd name="connsiteX49-18969" fmla="*/ 100 w 248"/>
              <a:gd name="connsiteY49-18970" fmla="*/ 621 h 674"/>
              <a:gd name="connsiteX50-18971" fmla="*/ 100 w 248"/>
              <a:gd name="connsiteY50-18972" fmla="*/ 616 h 674"/>
              <a:gd name="connsiteX51-18973" fmla="*/ 100 w 248"/>
              <a:gd name="connsiteY51-18974" fmla="*/ 611 h 674"/>
              <a:gd name="connsiteX52-18975" fmla="*/ 95 w 248"/>
              <a:gd name="connsiteY52-18976" fmla="*/ 606 h 674"/>
              <a:gd name="connsiteX53-18977" fmla="*/ 90 w 248"/>
              <a:gd name="connsiteY53-18978" fmla="*/ 590 h 674"/>
              <a:gd name="connsiteX54-18979" fmla="*/ 79 w 248"/>
              <a:gd name="connsiteY54-18980" fmla="*/ 574 h 674"/>
              <a:gd name="connsiteX55-18981" fmla="*/ 63 w 248"/>
              <a:gd name="connsiteY55-18982" fmla="*/ 559 h 674"/>
              <a:gd name="connsiteX56-18983" fmla="*/ 47 w 248"/>
              <a:gd name="connsiteY56-18984" fmla="*/ 543 h 674"/>
              <a:gd name="connsiteX57-18985" fmla="*/ 26 w 248"/>
              <a:gd name="connsiteY57-18986" fmla="*/ 527 h 674"/>
              <a:gd name="connsiteX58-18987" fmla="*/ 0 w 248"/>
              <a:gd name="connsiteY58-18988" fmla="*/ 506 h 674"/>
              <a:gd name="connsiteX59-18989" fmla="*/ 21 w 248"/>
              <a:gd name="connsiteY59-18990" fmla="*/ 506 h 674"/>
              <a:gd name="connsiteX60-18991" fmla="*/ 42 w 248"/>
              <a:gd name="connsiteY60-18992" fmla="*/ 512 h 674"/>
              <a:gd name="connsiteX61-18993" fmla="*/ 58 w 248"/>
              <a:gd name="connsiteY61-18994" fmla="*/ 512 h 674"/>
              <a:gd name="connsiteX62-18995" fmla="*/ 74 w 248"/>
              <a:gd name="connsiteY62-18996" fmla="*/ 512 h 674"/>
              <a:gd name="connsiteX63-18997" fmla="*/ 84 w 248"/>
              <a:gd name="connsiteY63-18998" fmla="*/ 506 h 674"/>
              <a:gd name="connsiteX64-18999" fmla="*/ 90 w 248"/>
              <a:gd name="connsiteY64-19000" fmla="*/ 506 h 674"/>
              <a:gd name="connsiteX65-19001" fmla="*/ 95 w 248"/>
              <a:gd name="connsiteY65-19002" fmla="*/ 506 h 674"/>
              <a:gd name="connsiteX66-19003" fmla="*/ 100 w 248"/>
              <a:gd name="connsiteY66-19004" fmla="*/ 501 h 674"/>
              <a:gd name="connsiteX67-19005" fmla="*/ 106 w 248"/>
              <a:gd name="connsiteY67-19006" fmla="*/ 496 h 674"/>
              <a:gd name="connsiteX68-19007" fmla="*/ 106 w 248"/>
              <a:gd name="connsiteY68-19008" fmla="*/ 491 h 674"/>
              <a:gd name="connsiteX69-19009" fmla="*/ 106 w 248"/>
              <a:gd name="connsiteY69-19010" fmla="*/ 480 h 674"/>
              <a:gd name="connsiteX70-19011" fmla="*/ 106 w 248"/>
              <a:gd name="connsiteY70-19012" fmla="*/ 465 h 674"/>
              <a:gd name="connsiteX71-19013" fmla="*/ 111 w 248"/>
              <a:gd name="connsiteY71-19014" fmla="*/ 449 h 674"/>
              <a:gd name="connsiteX72-19015" fmla="*/ 111 w 248"/>
              <a:gd name="connsiteY72-19016" fmla="*/ 428 h 674"/>
              <a:gd name="connsiteX73-19017" fmla="*/ 111 w 248"/>
              <a:gd name="connsiteY73-19018" fmla="*/ 402 h 674"/>
              <a:gd name="connsiteX74-19019" fmla="*/ 116 w 248"/>
              <a:gd name="connsiteY74-19020" fmla="*/ 376 h 674"/>
              <a:gd name="connsiteX75-19021" fmla="*/ 116 w 248"/>
              <a:gd name="connsiteY75-19022" fmla="*/ 350 h 674"/>
              <a:gd name="connsiteX76-19023" fmla="*/ 116 w 248"/>
              <a:gd name="connsiteY76-19024" fmla="*/ 324 h 674"/>
              <a:gd name="connsiteX77-19025" fmla="*/ 116 w 248"/>
              <a:gd name="connsiteY77-19026" fmla="*/ 298 h 674"/>
              <a:gd name="connsiteX78-19027" fmla="*/ 121 w 248"/>
              <a:gd name="connsiteY78-19028" fmla="*/ 271 h 674"/>
              <a:gd name="connsiteX79-19029" fmla="*/ 121 w 248"/>
              <a:gd name="connsiteY79-19030" fmla="*/ 250 h 674"/>
              <a:gd name="connsiteX80-19031" fmla="*/ 121 w 248"/>
              <a:gd name="connsiteY80-19032" fmla="*/ 230 h 674"/>
              <a:gd name="connsiteX81-19033" fmla="*/ 121 w 248"/>
              <a:gd name="connsiteY81-19034" fmla="*/ 209 h 674"/>
              <a:gd name="connsiteX82-19035" fmla="*/ 121 w 248"/>
              <a:gd name="connsiteY82-19036" fmla="*/ 193 h 674"/>
              <a:gd name="connsiteX83-19037" fmla="*/ 121 w 248"/>
              <a:gd name="connsiteY83-19038" fmla="*/ 162 h 674"/>
              <a:gd name="connsiteX84-19039" fmla="*/ 121 w 248"/>
              <a:gd name="connsiteY84-19040" fmla="*/ 130 h 674"/>
              <a:gd name="connsiteX85-19041" fmla="*/ 116 w 248"/>
              <a:gd name="connsiteY85-19042" fmla="*/ 99 h 674"/>
              <a:gd name="connsiteX86-19043" fmla="*/ 116 w 248"/>
              <a:gd name="connsiteY86-19044" fmla="*/ 73 h 674"/>
              <a:gd name="connsiteX87-19045" fmla="*/ 111 w 248"/>
              <a:gd name="connsiteY87-19046" fmla="*/ 62 h 674"/>
              <a:gd name="connsiteX88-19047" fmla="*/ 111 w 248"/>
              <a:gd name="connsiteY88-19048" fmla="*/ 52 h 674"/>
              <a:gd name="connsiteX89-19049" fmla="*/ 106 w 248"/>
              <a:gd name="connsiteY89-19050" fmla="*/ 42 h 674"/>
              <a:gd name="connsiteX0-19051" fmla="*/ 238 w 238"/>
              <a:gd name="connsiteY0-19052" fmla="*/ 0 h 669"/>
              <a:gd name="connsiteX1-19053" fmla="*/ 232 w 238"/>
              <a:gd name="connsiteY1-19054" fmla="*/ 5 h 669"/>
              <a:gd name="connsiteX2-19055" fmla="*/ 222 w 238"/>
              <a:gd name="connsiteY2-19056" fmla="*/ 10 h 669"/>
              <a:gd name="connsiteX3-19057" fmla="*/ 216 w 238"/>
              <a:gd name="connsiteY3-19058" fmla="*/ 16 h 669"/>
              <a:gd name="connsiteX4-19059" fmla="*/ 211 w 238"/>
              <a:gd name="connsiteY4-19060" fmla="*/ 26 h 669"/>
              <a:gd name="connsiteX5-19061" fmla="*/ 211 w 238"/>
              <a:gd name="connsiteY5-19062" fmla="*/ 37 h 669"/>
              <a:gd name="connsiteX6-19063" fmla="*/ 211 w 238"/>
              <a:gd name="connsiteY6-19064" fmla="*/ 42 h 669"/>
              <a:gd name="connsiteX7-19065" fmla="*/ 211 w 238"/>
              <a:gd name="connsiteY7-19066" fmla="*/ 57 h 669"/>
              <a:gd name="connsiteX8-19067" fmla="*/ 211 w 238"/>
              <a:gd name="connsiteY8-19068" fmla="*/ 68 h 669"/>
              <a:gd name="connsiteX9-19069" fmla="*/ 211 w 238"/>
              <a:gd name="connsiteY9-19070" fmla="*/ 84 h 669"/>
              <a:gd name="connsiteX10-19071" fmla="*/ 211 w 238"/>
              <a:gd name="connsiteY10-19072" fmla="*/ 99 h 669"/>
              <a:gd name="connsiteX11-19073" fmla="*/ 211 w 238"/>
              <a:gd name="connsiteY11-19074" fmla="*/ 115 h 669"/>
              <a:gd name="connsiteX12-19075" fmla="*/ 211 w 238"/>
              <a:gd name="connsiteY12-19076" fmla="*/ 136 h 669"/>
              <a:gd name="connsiteX13-19077" fmla="*/ 211 w 238"/>
              <a:gd name="connsiteY13-19078" fmla="*/ 151 h 669"/>
              <a:gd name="connsiteX14-19079" fmla="*/ 211 w 238"/>
              <a:gd name="connsiteY14-19080" fmla="*/ 172 h 669"/>
              <a:gd name="connsiteX15-19081" fmla="*/ 211 w 238"/>
              <a:gd name="connsiteY15-19082" fmla="*/ 214 h 669"/>
              <a:gd name="connsiteX16-19083" fmla="*/ 211 w 238"/>
              <a:gd name="connsiteY16-19084" fmla="*/ 235 h 669"/>
              <a:gd name="connsiteX17-19085" fmla="*/ 211 w 238"/>
              <a:gd name="connsiteY17-19086" fmla="*/ 261 h 669"/>
              <a:gd name="connsiteX18-19087" fmla="*/ 211 w 238"/>
              <a:gd name="connsiteY18-19088" fmla="*/ 287 h 669"/>
              <a:gd name="connsiteX19-19089" fmla="*/ 211 w 238"/>
              <a:gd name="connsiteY19-19090" fmla="*/ 313 h 669"/>
              <a:gd name="connsiteX20-19091" fmla="*/ 211 w 238"/>
              <a:gd name="connsiteY20-19092" fmla="*/ 340 h 669"/>
              <a:gd name="connsiteX21-19093" fmla="*/ 211 w 238"/>
              <a:gd name="connsiteY21-19094" fmla="*/ 371 h 669"/>
              <a:gd name="connsiteX22-19095" fmla="*/ 211 w 238"/>
              <a:gd name="connsiteY22-19096" fmla="*/ 402 h 669"/>
              <a:gd name="connsiteX23-19097" fmla="*/ 211 w 238"/>
              <a:gd name="connsiteY23-19098" fmla="*/ 434 h 669"/>
              <a:gd name="connsiteX24-19099" fmla="*/ 211 w 238"/>
              <a:gd name="connsiteY24-19100" fmla="*/ 465 h 669"/>
              <a:gd name="connsiteX25-19101" fmla="*/ 211 w 238"/>
              <a:gd name="connsiteY25-19102" fmla="*/ 491 h 669"/>
              <a:gd name="connsiteX26-19103" fmla="*/ 206 w 238"/>
              <a:gd name="connsiteY26-19104" fmla="*/ 517 h 669"/>
              <a:gd name="connsiteX27-19105" fmla="*/ 206 w 238"/>
              <a:gd name="connsiteY27-19106" fmla="*/ 543 h 669"/>
              <a:gd name="connsiteX28-19107" fmla="*/ 201 w 238"/>
              <a:gd name="connsiteY28-19108" fmla="*/ 564 h 669"/>
              <a:gd name="connsiteX29-19109" fmla="*/ 195 w 238"/>
              <a:gd name="connsiteY29-19110" fmla="*/ 580 h 669"/>
              <a:gd name="connsiteX30-19111" fmla="*/ 190 w 238"/>
              <a:gd name="connsiteY30-19112" fmla="*/ 601 h 669"/>
              <a:gd name="connsiteX31-19113" fmla="*/ 185 w 238"/>
              <a:gd name="connsiteY31-19114" fmla="*/ 611 h 669"/>
              <a:gd name="connsiteX32-19115" fmla="*/ 174 w 238"/>
              <a:gd name="connsiteY32-19116" fmla="*/ 627 h 669"/>
              <a:gd name="connsiteX33-19117" fmla="*/ 164 w 238"/>
              <a:gd name="connsiteY33-19118" fmla="*/ 637 h 669"/>
              <a:gd name="connsiteX34-19119" fmla="*/ 158 w 238"/>
              <a:gd name="connsiteY34-19120" fmla="*/ 648 h 669"/>
              <a:gd name="connsiteX35-19121" fmla="*/ 148 w 238"/>
              <a:gd name="connsiteY35-19122" fmla="*/ 653 h 669"/>
              <a:gd name="connsiteX36-19123" fmla="*/ 143 w 238"/>
              <a:gd name="connsiteY36-19124" fmla="*/ 658 h 669"/>
              <a:gd name="connsiteX37-19125" fmla="*/ 132 w 238"/>
              <a:gd name="connsiteY37-19126" fmla="*/ 663 h 669"/>
              <a:gd name="connsiteX38-19127" fmla="*/ 127 w 238"/>
              <a:gd name="connsiteY38-19128" fmla="*/ 663 h 669"/>
              <a:gd name="connsiteX39-19129" fmla="*/ 121 w 238"/>
              <a:gd name="connsiteY39-19130" fmla="*/ 669 h 669"/>
              <a:gd name="connsiteX40-19131" fmla="*/ 111 w 238"/>
              <a:gd name="connsiteY40-19132" fmla="*/ 663 h 669"/>
              <a:gd name="connsiteX41-19133" fmla="*/ 106 w 238"/>
              <a:gd name="connsiteY41-19134" fmla="*/ 663 h 669"/>
              <a:gd name="connsiteX42-19135" fmla="*/ 106 w 238"/>
              <a:gd name="connsiteY42-19136" fmla="*/ 658 h 669"/>
              <a:gd name="connsiteX43-19137" fmla="*/ 100 w 238"/>
              <a:gd name="connsiteY43-19138" fmla="*/ 653 h 669"/>
              <a:gd name="connsiteX44-19139" fmla="*/ 100 w 238"/>
              <a:gd name="connsiteY44-19140" fmla="*/ 648 h 669"/>
              <a:gd name="connsiteX45-19141" fmla="*/ 100 w 238"/>
              <a:gd name="connsiteY45-19142" fmla="*/ 642 h 669"/>
              <a:gd name="connsiteX46-19143" fmla="*/ 100 w 238"/>
              <a:gd name="connsiteY46-19144" fmla="*/ 632 h 669"/>
              <a:gd name="connsiteX47-19145" fmla="*/ 100 w 238"/>
              <a:gd name="connsiteY47-19146" fmla="*/ 622 h 669"/>
              <a:gd name="connsiteX48-19147" fmla="*/ 100 w 238"/>
              <a:gd name="connsiteY48-19148" fmla="*/ 616 h 669"/>
              <a:gd name="connsiteX49-19149" fmla="*/ 100 w 238"/>
              <a:gd name="connsiteY49-19150" fmla="*/ 611 h 669"/>
              <a:gd name="connsiteX50-19151" fmla="*/ 100 w 238"/>
              <a:gd name="connsiteY50-19152" fmla="*/ 606 h 669"/>
              <a:gd name="connsiteX51-19153" fmla="*/ 95 w 238"/>
              <a:gd name="connsiteY51-19154" fmla="*/ 601 h 669"/>
              <a:gd name="connsiteX52-19155" fmla="*/ 90 w 238"/>
              <a:gd name="connsiteY52-19156" fmla="*/ 585 h 669"/>
              <a:gd name="connsiteX53-19157" fmla="*/ 79 w 238"/>
              <a:gd name="connsiteY53-19158" fmla="*/ 569 h 669"/>
              <a:gd name="connsiteX54-19159" fmla="*/ 63 w 238"/>
              <a:gd name="connsiteY54-19160" fmla="*/ 554 h 669"/>
              <a:gd name="connsiteX55-19161" fmla="*/ 47 w 238"/>
              <a:gd name="connsiteY55-19162" fmla="*/ 538 h 669"/>
              <a:gd name="connsiteX56-19163" fmla="*/ 26 w 238"/>
              <a:gd name="connsiteY56-19164" fmla="*/ 522 h 669"/>
              <a:gd name="connsiteX57-19165" fmla="*/ 0 w 238"/>
              <a:gd name="connsiteY57-19166" fmla="*/ 501 h 669"/>
              <a:gd name="connsiteX58-19167" fmla="*/ 21 w 238"/>
              <a:gd name="connsiteY58-19168" fmla="*/ 501 h 669"/>
              <a:gd name="connsiteX59-19169" fmla="*/ 42 w 238"/>
              <a:gd name="connsiteY59-19170" fmla="*/ 507 h 669"/>
              <a:gd name="connsiteX60-19171" fmla="*/ 58 w 238"/>
              <a:gd name="connsiteY60-19172" fmla="*/ 507 h 669"/>
              <a:gd name="connsiteX61-19173" fmla="*/ 74 w 238"/>
              <a:gd name="connsiteY61-19174" fmla="*/ 507 h 669"/>
              <a:gd name="connsiteX62-19175" fmla="*/ 84 w 238"/>
              <a:gd name="connsiteY62-19176" fmla="*/ 501 h 669"/>
              <a:gd name="connsiteX63-19177" fmla="*/ 90 w 238"/>
              <a:gd name="connsiteY63-19178" fmla="*/ 501 h 669"/>
              <a:gd name="connsiteX64-19179" fmla="*/ 95 w 238"/>
              <a:gd name="connsiteY64-19180" fmla="*/ 501 h 669"/>
              <a:gd name="connsiteX65-19181" fmla="*/ 100 w 238"/>
              <a:gd name="connsiteY65-19182" fmla="*/ 496 h 669"/>
              <a:gd name="connsiteX66-19183" fmla="*/ 106 w 238"/>
              <a:gd name="connsiteY66-19184" fmla="*/ 491 h 669"/>
              <a:gd name="connsiteX67-19185" fmla="*/ 106 w 238"/>
              <a:gd name="connsiteY67-19186" fmla="*/ 486 h 669"/>
              <a:gd name="connsiteX68-19187" fmla="*/ 106 w 238"/>
              <a:gd name="connsiteY68-19188" fmla="*/ 475 h 669"/>
              <a:gd name="connsiteX69-19189" fmla="*/ 106 w 238"/>
              <a:gd name="connsiteY69-19190" fmla="*/ 460 h 669"/>
              <a:gd name="connsiteX70-19191" fmla="*/ 111 w 238"/>
              <a:gd name="connsiteY70-19192" fmla="*/ 444 h 669"/>
              <a:gd name="connsiteX71-19193" fmla="*/ 111 w 238"/>
              <a:gd name="connsiteY71-19194" fmla="*/ 423 h 669"/>
              <a:gd name="connsiteX72-19195" fmla="*/ 111 w 238"/>
              <a:gd name="connsiteY72-19196" fmla="*/ 397 h 669"/>
              <a:gd name="connsiteX73-19197" fmla="*/ 116 w 238"/>
              <a:gd name="connsiteY73-19198" fmla="*/ 371 h 669"/>
              <a:gd name="connsiteX74-19199" fmla="*/ 116 w 238"/>
              <a:gd name="connsiteY74-19200" fmla="*/ 345 h 669"/>
              <a:gd name="connsiteX75-19201" fmla="*/ 116 w 238"/>
              <a:gd name="connsiteY75-19202" fmla="*/ 319 h 669"/>
              <a:gd name="connsiteX76-19203" fmla="*/ 116 w 238"/>
              <a:gd name="connsiteY76-19204" fmla="*/ 293 h 669"/>
              <a:gd name="connsiteX77-19205" fmla="*/ 121 w 238"/>
              <a:gd name="connsiteY77-19206" fmla="*/ 266 h 669"/>
              <a:gd name="connsiteX78-19207" fmla="*/ 121 w 238"/>
              <a:gd name="connsiteY78-19208" fmla="*/ 245 h 669"/>
              <a:gd name="connsiteX79-19209" fmla="*/ 121 w 238"/>
              <a:gd name="connsiteY79-19210" fmla="*/ 225 h 669"/>
              <a:gd name="connsiteX80-19211" fmla="*/ 121 w 238"/>
              <a:gd name="connsiteY80-19212" fmla="*/ 204 h 669"/>
              <a:gd name="connsiteX81-19213" fmla="*/ 121 w 238"/>
              <a:gd name="connsiteY81-19214" fmla="*/ 188 h 669"/>
              <a:gd name="connsiteX82-19215" fmla="*/ 121 w 238"/>
              <a:gd name="connsiteY82-19216" fmla="*/ 157 h 669"/>
              <a:gd name="connsiteX83-19217" fmla="*/ 121 w 238"/>
              <a:gd name="connsiteY83-19218" fmla="*/ 125 h 669"/>
              <a:gd name="connsiteX84-19219" fmla="*/ 116 w 238"/>
              <a:gd name="connsiteY84-19220" fmla="*/ 94 h 669"/>
              <a:gd name="connsiteX85-19221" fmla="*/ 116 w 238"/>
              <a:gd name="connsiteY85-19222" fmla="*/ 68 h 669"/>
              <a:gd name="connsiteX86-19223" fmla="*/ 111 w 238"/>
              <a:gd name="connsiteY86-19224" fmla="*/ 57 h 669"/>
              <a:gd name="connsiteX87-19225" fmla="*/ 111 w 238"/>
              <a:gd name="connsiteY87-19226" fmla="*/ 47 h 669"/>
              <a:gd name="connsiteX88-19227" fmla="*/ 106 w 238"/>
              <a:gd name="connsiteY88-19228" fmla="*/ 37 h 669"/>
              <a:gd name="connsiteX0-19229" fmla="*/ 238 w 238"/>
              <a:gd name="connsiteY0-19230" fmla="*/ 0 h 669"/>
              <a:gd name="connsiteX1-19231" fmla="*/ 232 w 238"/>
              <a:gd name="connsiteY1-19232" fmla="*/ 5 h 669"/>
              <a:gd name="connsiteX2-19233" fmla="*/ 216 w 238"/>
              <a:gd name="connsiteY2-19234" fmla="*/ 16 h 669"/>
              <a:gd name="connsiteX3-19235" fmla="*/ 211 w 238"/>
              <a:gd name="connsiteY3-19236" fmla="*/ 26 h 669"/>
              <a:gd name="connsiteX4-19237" fmla="*/ 211 w 238"/>
              <a:gd name="connsiteY4-19238" fmla="*/ 37 h 669"/>
              <a:gd name="connsiteX5-19239" fmla="*/ 211 w 238"/>
              <a:gd name="connsiteY5-19240" fmla="*/ 42 h 669"/>
              <a:gd name="connsiteX6-19241" fmla="*/ 211 w 238"/>
              <a:gd name="connsiteY6-19242" fmla="*/ 57 h 669"/>
              <a:gd name="connsiteX7-19243" fmla="*/ 211 w 238"/>
              <a:gd name="connsiteY7-19244" fmla="*/ 68 h 669"/>
              <a:gd name="connsiteX8-19245" fmla="*/ 211 w 238"/>
              <a:gd name="connsiteY8-19246" fmla="*/ 84 h 669"/>
              <a:gd name="connsiteX9-19247" fmla="*/ 211 w 238"/>
              <a:gd name="connsiteY9-19248" fmla="*/ 99 h 669"/>
              <a:gd name="connsiteX10-19249" fmla="*/ 211 w 238"/>
              <a:gd name="connsiteY10-19250" fmla="*/ 115 h 669"/>
              <a:gd name="connsiteX11-19251" fmla="*/ 211 w 238"/>
              <a:gd name="connsiteY11-19252" fmla="*/ 136 h 669"/>
              <a:gd name="connsiteX12-19253" fmla="*/ 211 w 238"/>
              <a:gd name="connsiteY12-19254" fmla="*/ 151 h 669"/>
              <a:gd name="connsiteX13-19255" fmla="*/ 211 w 238"/>
              <a:gd name="connsiteY13-19256" fmla="*/ 172 h 669"/>
              <a:gd name="connsiteX14-19257" fmla="*/ 211 w 238"/>
              <a:gd name="connsiteY14-19258" fmla="*/ 214 h 669"/>
              <a:gd name="connsiteX15-19259" fmla="*/ 211 w 238"/>
              <a:gd name="connsiteY15-19260" fmla="*/ 235 h 669"/>
              <a:gd name="connsiteX16-19261" fmla="*/ 211 w 238"/>
              <a:gd name="connsiteY16-19262" fmla="*/ 261 h 669"/>
              <a:gd name="connsiteX17-19263" fmla="*/ 211 w 238"/>
              <a:gd name="connsiteY17-19264" fmla="*/ 287 h 669"/>
              <a:gd name="connsiteX18-19265" fmla="*/ 211 w 238"/>
              <a:gd name="connsiteY18-19266" fmla="*/ 313 h 669"/>
              <a:gd name="connsiteX19-19267" fmla="*/ 211 w 238"/>
              <a:gd name="connsiteY19-19268" fmla="*/ 340 h 669"/>
              <a:gd name="connsiteX20-19269" fmla="*/ 211 w 238"/>
              <a:gd name="connsiteY20-19270" fmla="*/ 371 h 669"/>
              <a:gd name="connsiteX21-19271" fmla="*/ 211 w 238"/>
              <a:gd name="connsiteY21-19272" fmla="*/ 402 h 669"/>
              <a:gd name="connsiteX22-19273" fmla="*/ 211 w 238"/>
              <a:gd name="connsiteY22-19274" fmla="*/ 434 h 669"/>
              <a:gd name="connsiteX23-19275" fmla="*/ 211 w 238"/>
              <a:gd name="connsiteY23-19276" fmla="*/ 465 h 669"/>
              <a:gd name="connsiteX24-19277" fmla="*/ 211 w 238"/>
              <a:gd name="connsiteY24-19278" fmla="*/ 491 h 669"/>
              <a:gd name="connsiteX25-19279" fmla="*/ 206 w 238"/>
              <a:gd name="connsiteY25-19280" fmla="*/ 517 h 669"/>
              <a:gd name="connsiteX26-19281" fmla="*/ 206 w 238"/>
              <a:gd name="connsiteY26-19282" fmla="*/ 543 h 669"/>
              <a:gd name="connsiteX27-19283" fmla="*/ 201 w 238"/>
              <a:gd name="connsiteY27-19284" fmla="*/ 564 h 669"/>
              <a:gd name="connsiteX28-19285" fmla="*/ 195 w 238"/>
              <a:gd name="connsiteY28-19286" fmla="*/ 580 h 669"/>
              <a:gd name="connsiteX29-19287" fmla="*/ 190 w 238"/>
              <a:gd name="connsiteY29-19288" fmla="*/ 601 h 669"/>
              <a:gd name="connsiteX30-19289" fmla="*/ 185 w 238"/>
              <a:gd name="connsiteY30-19290" fmla="*/ 611 h 669"/>
              <a:gd name="connsiteX31-19291" fmla="*/ 174 w 238"/>
              <a:gd name="connsiteY31-19292" fmla="*/ 627 h 669"/>
              <a:gd name="connsiteX32-19293" fmla="*/ 164 w 238"/>
              <a:gd name="connsiteY32-19294" fmla="*/ 637 h 669"/>
              <a:gd name="connsiteX33-19295" fmla="*/ 158 w 238"/>
              <a:gd name="connsiteY33-19296" fmla="*/ 648 h 669"/>
              <a:gd name="connsiteX34-19297" fmla="*/ 148 w 238"/>
              <a:gd name="connsiteY34-19298" fmla="*/ 653 h 669"/>
              <a:gd name="connsiteX35-19299" fmla="*/ 143 w 238"/>
              <a:gd name="connsiteY35-19300" fmla="*/ 658 h 669"/>
              <a:gd name="connsiteX36-19301" fmla="*/ 132 w 238"/>
              <a:gd name="connsiteY36-19302" fmla="*/ 663 h 669"/>
              <a:gd name="connsiteX37-19303" fmla="*/ 127 w 238"/>
              <a:gd name="connsiteY37-19304" fmla="*/ 663 h 669"/>
              <a:gd name="connsiteX38-19305" fmla="*/ 121 w 238"/>
              <a:gd name="connsiteY38-19306" fmla="*/ 669 h 669"/>
              <a:gd name="connsiteX39-19307" fmla="*/ 111 w 238"/>
              <a:gd name="connsiteY39-19308" fmla="*/ 663 h 669"/>
              <a:gd name="connsiteX40-19309" fmla="*/ 106 w 238"/>
              <a:gd name="connsiteY40-19310" fmla="*/ 663 h 669"/>
              <a:gd name="connsiteX41-19311" fmla="*/ 106 w 238"/>
              <a:gd name="connsiteY41-19312" fmla="*/ 658 h 669"/>
              <a:gd name="connsiteX42-19313" fmla="*/ 100 w 238"/>
              <a:gd name="connsiteY42-19314" fmla="*/ 653 h 669"/>
              <a:gd name="connsiteX43-19315" fmla="*/ 100 w 238"/>
              <a:gd name="connsiteY43-19316" fmla="*/ 648 h 669"/>
              <a:gd name="connsiteX44-19317" fmla="*/ 100 w 238"/>
              <a:gd name="connsiteY44-19318" fmla="*/ 642 h 669"/>
              <a:gd name="connsiteX45-19319" fmla="*/ 100 w 238"/>
              <a:gd name="connsiteY45-19320" fmla="*/ 632 h 669"/>
              <a:gd name="connsiteX46-19321" fmla="*/ 100 w 238"/>
              <a:gd name="connsiteY46-19322" fmla="*/ 622 h 669"/>
              <a:gd name="connsiteX47-19323" fmla="*/ 100 w 238"/>
              <a:gd name="connsiteY47-19324" fmla="*/ 616 h 669"/>
              <a:gd name="connsiteX48-19325" fmla="*/ 100 w 238"/>
              <a:gd name="connsiteY48-19326" fmla="*/ 611 h 669"/>
              <a:gd name="connsiteX49-19327" fmla="*/ 100 w 238"/>
              <a:gd name="connsiteY49-19328" fmla="*/ 606 h 669"/>
              <a:gd name="connsiteX50-19329" fmla="*/ 95 w 238"/>
              <a:gd name="connsiteY50-19330" fmla="*/ 601 h 669"/>
              <a:gd name="connsiteX51-19331" fmla="*/ 90 w 238"/>
              <a:gd name="connsiteY51-19332" fmla="*/ 585 h 669"/>
              <a:gd name="connsiteX52-19333" fmla="*/ 79 w 238"/>
              <a:gd name="connsiteY52-19334" fmla="*/ 569 h 669"/>
              <a:gd name="connsiteX53-19335" fmla="*/ 63 w 238"/>
              <a:gd name="connsiteY53-19336" fmla="*/ 554 h 669"/>
              <a:gd name="connsiteX54-19337" fmla="*/ 47 w 238"/>
              <a:gd name="connsiteY54-19338" fmla="*/ 538 h 669"/>
              <a:gd name="connsiteX55-19339" fmla="*/ 26 w 238"/>
              <a:gd name="connsiteY55-19340" fmla="*/ 522 h 669"/>
              <a:gd name="connsiteX56-19341" fmla="*/ 0 w 238"/>
              <a:gd name="connsiteY56-19342" fmla="*/ 501 h 669"/>
              <a:gd name="connsiteX57-19343" fmla="*/ 21 w 238"/>
              <a:gd name="connsiteY57-19344" fmla="*/ 501 h 669"/>
              <a:gd name="connsiteX58-19345" fmla="*/ 42 w 238"/>
              <a:gd name="connsiteY58-19346" fmla="*/ 507 h 669"/>
              <a:gd name="connsiteX59-19347" fmla="*/ 58 w 238"/>
              <a:gd name="connsiteY59-19348" fmla="*/ 507 h 669"/>
              <a:gd name="connsiteX60-19349" fmla="*/ 74 w 238"/>
              <a:gd name="connsiteY60-19350" fmla="*/ 507 h 669"/>
              <a:gd name="connsiteX61-19351" fmla="*/ 84 w 238"/>
              <a:gd name="connsiteY61-19352" fmla="*/ 501 h 669"/>
              <a:gd name="connsiteX62-19353" fmla="*/ 90 w 238"/>
              <a:gd name="connsiteY62-19354" fmla="*/ 501 h 669"/>
              <a:gd name="connsiteX63-19355" fmla="*/ 95 w 238"/>
              <a:gd name="connsiteY63-19356" fmla="*/ 501 h 669"/>
              <a:gd name="connsiteX64-19357" fmla="*/ 100 w 238"/>
              <a:gd name="connsiteY64-19358" fmla="*/ 496 h 669"/>
              <a:gd name="connsiteX65-19359" fmla="*/ 106 w 238"/>
              <a:gd name="connsiteY65-19360" fmla="*/ 491 h 669"/>
              <a:gd name="connsiteX66-19361" fmla="*/ 106 w 238"/>
              <a:gd name="connsiteY66-19362" fmla="*/ 486 h 669"/>
              <a:gd name="connsiteX67-19363" fmla="*/ 106 w 238"/>
              <a:gd name="connsiteY67-19364" fmla="*/ 475 h 669"/>
              <a:gd name="connsiteX68-19365" fmla="*/ 106 w 238"/>
              <a:gd name="connsiteY68-19366" fmla="*/ 460 h 669"/>
              <a:gd name="connsiteX69-19367" fmla="*/ 111 w 238"/>
              <a:gd name="connsiteY69-19368" fmla="*/ 444 h 669"/>
              <a:gd name="connsiteX70-19369" fmla="*/ 111 w 238"/>
              <a:gd name="connsiteY70-19370" fmla="*/ 423 h 669"/>
              <a:gd name="connsiteX71-19371" fmla="*/ 111 w 238"/>
              <a:gd name="connsiteY71-19372" fmla="*/ 397 h 669"/>
              <a:gd name="connsiteX72-19373" fmla="*/ 116 w 238"/>
              <a:gd name="connsiteY72-19374" fmla="*/ 371 h 669"/>
              <a:gd name="connsiteX73-19375" fmla="*/ 116 w 238"/>
              <a:gd name="connsiteY73-19376" fmla="*/ 345 h 669"/>
              <a:gd name="connsiteX74-19377" fmla="*/ 116 w 238"/>
              <a:gd name="connsiteY74-19378" fmla="*/ 319 h 669"/>
              <a:gd name="connsiteX75-19379" fmla="*/ 116 w 238"/>
              <a:gd name="connsiteY75-19380" fmla="*/ 293 h 669"/>
              <a:gd name="connsiteX76-19381" fmla="*/ 121 w 238"/>
              <a:gd name="connsiteY76-19382" fmla="*/ 266 h 669"/>
              <a:gd name="connsiteX77-19383" fmla="*/ 121 w 238"/>
              <a:gd name="connsiteY77-19384" fmla="*/ 245 h 669"/>
              <a:gd name="connsiteX78-19385" fmla="*/ 121 w 238"/>
              <a:gd name="connsiteY78-19386" fmla="*/ 225 h 669"/>
              <a:gd name="connsiteX79-19387" fmla="*/ 121 w 238"/>
              <a:gd name="connsiteY79-19388" fmla="*/ 204 h 669"/>
              <a:gd name="connsiteX80-19389" fmla="*/ 121 w 238"/>
              <a:gd name="connsiteY80-19390" fmla="*/ 188 h 669"/>
              <a:gd name="connsiteX81-19391" fmla="*/ 121 w 238"/>
              <a:gd name="connsiteY81-19392" fmla="*/ 157 h 669"/>
              <a:gd name="connsiteX82-19393" fmla="*/ 121 w 238"/>
              <a:gd name="connsiteY82-19394" fmla="*/ 125 h 669"/>
              <a:gd name="connsiteX83-19395" fmla="*/ 116 w 238"/>
              <a:gd name="connsiteY83-19396" fmla="*/ 94 h 669"/>
              <a:gd name="connsiteX84-19397" fmla="*/ 116 w 238"/>
              <a:gd name="connsiteY84-19398" fmla="*/ 68 h 669"/>
              <a:gd name="connsiteX85-19399" fmla="*/ 111 w 238"/>
              <a:gd name="connsiteY85-19400" fmla="*/ 57 h 669"/>
              <a:gd name="connsiteX86-19401" fmla="*/ 111 w 238"/>
              <a:gd name="connsiteY86-19402" fmla="*/ 47 h 669"/>
              <a:gd name="connsiteX87-19403" fmla="*/ 106 w 238"/>
              <a:gd name="connsiteY87-19404" fmla="*/ 37 h 669"/>
              <a:gd name="connsiteX0-19405" fmla="*/ 238 w 238"/>
              <a:gd name="connsiteY0-19406" fmla="*/ 0 h 669"/>
              <a:gd name="connsiteX1-19407" fmla="*/ 216 w 238"/>
              <a:gd name="connsiteY1-19408" fmla="*/ 16 h 669"/>
              <a:gd name="connsiteX2-19409" fmla="*/ 211 w 238"/>
              <a:gd name="connsiteY2-19410" fmla="*/ 26 h 669"/>
              <a:gd name="connsiteX3-19411" fmla="*/ 211 w 238"/>
              <a:gd name="connsiteY3-19412" fmla="*/ 37 h 669"/>
              <a:gd name="connsiteX4-19413" fmla="*/ 211 w 238"/>
              <a:gd name="connsiteY4-19414" fmla="*/ 42 h 669"/>
              <a:gd name="connsiteX5-19415" fmla="*/ 211 w 238"/>
              <a:gd name="connsiteY5-19416" fmla="*/ 57 h 669"/>
              <a:gd name="connsiteX6-19417" fmla="*/ 211 w 238"/>
              <a:gd name="connsiteY6-19418" fmla="*/ 68 h 669"/>
              <a:gd name="connsiteX7-19419" fmla="*/ 211 w 238"/>
              <a:gd name="connsiteY7-19420" fmla="*/ 84 h 669"/>
              <a:gd name="connsiteX8-19421" fmla="*/ 211 w 238"/>
              <a:gd name="connsiteY8-19422" fmla="*/ 99 h 669"/>
              <a:gd name="connsiteX9-19423" fmla="*/ 211 w 238"/>
              <a:gd name="connsiteY9-19424" fmla="*/ 115 h 669"/>
              <a:gd name="connsiteX10-19425" fmla="*/ 211 w 238"/>
              <a:gd name="connsiteY10-19426" fmla="*/ 136 h 669"/>
              <a:gd name="connsiteX11-19427" fmla="*/ 211 w 238"/>
              <a:gd name="connsiteY11-19428" fmla="*/ 151 h 669"/>
              <a:gd name="connsiteX12-19429" fmla="*/ 211 w 238"/>
              <a:gd name="connsiteY12-19430" fmla="*/ 172 h 669"/>
              <a:gd name="connsiteX13-19431" fmla="*/ 211 w 238"/>
              <a:gd name="connsiteY13-19432" fmla="*/ 214 h 669"/>
              <a:gd name="connsiteX14-19433" fmla="*/ 211 w 238"/>
              <a:gd name="connsiteY14-19434" fmla="*/ 235 h 669"/>
              <a:gd name="connsiteX15-19435" fmla="*/ 211 w 238"/>
              <a:gd name="connsiteY15-19436" fmla="*/ 261 h 669"/>
              <a:gd name="connsiteX16-19437" fmla="*/ 211 w 238"/>
              <a:gd name="connsiteY16-19438" fmla="*/ 287 h 669"/>
              <a:gd name="connsiteX17-19439" fmla="*/ 211 w 238"/>
              <a:gd name="connsiteY17-19440" fmla="*/ 313 h 669"/>
              <a:gd name="connsiteX18-19441" fmla="*/ 211 w 238"/>
              <a:gd name="connsiteY18-19442" fmla="*/ 340 h 669"/>
              <a:gd name="connsiteX19-19443" fmla="*/ 211 w 238"/>
              <a:gd name="connsiteY19-19444" fmla="*/ 371 h 669"/>
              <a:gd name="connsiteX20-19445" fmla="*/ 211 w 238"/>
              <a:gd name="connsiteY20-19446" fmla="*/ 402 h 669"/>
              <a:gd name="connsiteX21-19447" fmla="*/ 211 w 238"/>
              <a:gd name="connsiteY21-19448" fmla="*/ 434 h 669"/>
              <a:gd name="connsiteX22-19449" fmla="*/ 211 w 238"/>
              <a:gd name="connsiteY22-19450" fmla="*/ 465 h 669"/>
              <a:gd name="connsiteX23-19451" fmla="*/ 211 w 238"/>
              <a:gd name="connsiteY23-19452" fmla="*/ 491 h 669"/>
              <a:gd name="connsiteX24-19453" fmla="*/ 206 w 238"/>
              <a:gd name="connsiteY24-19454" fmla="*/ 517 h 669"/>
              <a:gd name="connsiteX25-19455" fmla="*/ 206 w 238"/>
              <a:gd name="connsiteY25-19456" fmla="*/ 543 h 669"/>
              <a:gd name="connsiteX26-19457" fmla="*/ 201 w 238"/>
              <a:gd name="connsiteY26-19458" fmla="*/ 564 h 669"/>
              <a:gd name="connsiteX27-19459" fmla="*/ 195 w 238"/>
              <a:gd name="connsiteY27-19460" fmla="*/ 580 h 669"/>
              <a:gd name="connsiteX28-19461" fmla="*/ 190 w 238"/>
              <a:gd name="connsiteY28-19462" fmla="*/ 601 h 669"/>
              <a:gd name="connsiteX29-19463" fmla="*/ 185 w 238"/>
              <a:gd name="connsiteY29-19464" fmla="*/ 611 h 669"/>
              <a:gd name="connsiteX30-19465" fmla="*/ 174 w 238"/>
              <a:gd name="connsiteY30-19466" fmla="*/ 627 h 669"/>
              <a:gd name="connsiteX31-19467" fmla="*/ 164 w 238"/>
              <a:gd name="connsiteY31-19468" fmla="*/ 637 h 669"/>
              <a:gd name="connsiteX32-19469" fmla="*/ 158 w 238"/>
              <a:gd name="connsiteY32-19470" fmla="*/ 648 h 669"/>
              <a:gd name="connsiteX33-19471" fmla="*/ 148 w 238"/>
              <a:gd name="connsiteY33-19472" fmla="*/ 653 h 669"/>
              <a:gd name="connsiteX34-19473" fmla="*/ 143 w 238"/>
              <a:gd name="connsiteY34-19474" fmla="*/ 658 h 669"/>
              <a:gd name="connsiteX35-19475" fmla="*/ 132 w 238"/>
              <a:gd name="connsiteY35-19476" fmla="*/ 663 h 669"/>
              <a:gd name="connsiteX36-19477" fmla="*/ 127 w 238"/>
              <a:gd name="connsiteY36-19478" fmla="*/ 663 h 669"/>
              <a:gd name="connsiteX37-19479" fmla="*/ 121 w 238"/>
              <a:gd name="connsiteY37-19480" fmla="*/ 669 h 669"/>
              <a:gd name="connsiteX38-19481" fmla="*/ 111 w 238"/>
              <a:gd name="connsiteY38-19482" fmla="*/ 663 h 669"/>
              <a:gd name="connsiteX39-19483" fmla="*/ 106 w 238"/>
              <a:gd name="connsiteY39-19484" fmla="*/ 663 h 669"/>
              <a:gd name="connsiteX40-19485" fmla="*/ 106 w 238"/>
              <a:gd name="connsiteY40-19486" fmla="*/ 658 h 669"/>
              <a:gd name="connsiteX41-19487" fmla="*/ 100 w 238"/>
              <a:gd name="connsiteY41-19488" fmla="*/ 653 h 669"/>
              <a:gd name="connsiteX42-19489" fmla="*/ 100 w 238"/>
              <a:gd name="connsiteY42-19490" fmla="*/ 648 h 669"/>
              <a:gd name="connsiteX43-19491" fmla="*/ 100 w 238"/>
              <a:gd name="connsiteY43-19492" fmla="*/ 642 h 669"/>
              <a:gd name="connsiteX44-19493" fmla="*/ 100 w 238"/>
              <a:gd name="connsiteY44-19494" fmla="*/ 632 h 669"/>
              <a:gd name="connsiteX45-19495" fmla="*/ 100 w 238"/>
              <a:gd name="connsiteY45-19496" fmla="*/ 622 h 669"/>
              <a:gd name="connsiteX46-19497" fmla="*/ 100 w 238"/>
              <a:gd name="connsiteY46-19498" fmla="*/ 616 h 669"/>
              <a:gd name="connsiteX47-19499" fmla="*/ 100 w 238"/>
              <a:gd name="connsiteY47-19500" fmla="*/ 611 h 669"/>
              <a:gd name="connsiteX48-19501" fmla="*/ 100 w 238"/>
              <a:gd name="connsiteY48-19502" fmla="*/ 606 h 669"/>
              <a:gd name="connsiteX49-19503" fmla="*/ 95 w 238"/>
              <a:gd name="connsiteY49-19504" fmla="*/ 601 h 669"/>
              <a:gd name="connsiteX50-19505" fmla="*/ 90 w 238"/>
              <a:gd name="connsiteY50-19506" fmla="*/ 585 h 669"/>
              <a:gd name="connsiteX51-19507" fmla="*/ 79 w 238"/>
              <a:gd name="connsiteY51-19508" fmla="*/ 569 h 669"/>
              <a:gd name="connsiteX52-19509" fmla="*/ 63 w 238"/>
              <a:gd name="connsiteY52-19510" fmla="*/ 554 h 669"/>
              <a:gd name="connsiteX53-19511" fmla="*/ 47 w 238"/>
              <a:gd name="connsiteY53-19512" fmla="*/ 538 h 669"/>
              <a:gd name="connsiteX54-19513" fmla="*/ 26 w 238"/>
              <a:gd name="connsiteY54-19514" fmla="*/ 522 h 669"/>
              <a:gd name="connsiteX55-19515" fmla="*/ 0 w 238"/>
              <a:gd name="connsiteY55-19516" fmla="*/ 501 h 669"/>
              <a:gd name="connsiteX56-19517" fmla="*/ 21 w 238"/>
              <a:gd name="connsiteY56-19518" fmla="*/ 501 h 669"/>
              <a:gd name="connsiteX57-19519" fmla="*/ 42 w 238"/>
              <a:gd name="connsiteY57-19520" fmla="*/ 507 h 669"/>
              <a:gd name="connsiteX58-19521" fmla="*/ 58 w 238"/>
              <a:gd name="connsiteY58-19522" fmla="*/ 507 h 669"/>
              <a:gd name="connsiteX59-19523" fmla="*/ 74 w 238"/>
              <a:gd name="connsiteY59-19524" fmla="*/ 507 h 669"/>
              <a:gd name="connsiteX60-19525" fmla="*/ 84 w 238"/>
              <a:gd name="connsiteY60-19526" fmla="*/ 501 h 669"/>
              <a:gd name="connsiteX61-19527" fmla="*/ 90 w 238"/>
              <a:gd name="connsiteY61-19528" fmla="*/ 501 h 669"/>
              <a:gd name="connsiteX62-19529" fmla="*/ 95 w 238"/>
              <a:gd name="connsiteY62-19530" fmla="*/ 501 h 669"/>
              <a:gd name="connsiteX63-19531" fmla="*/ 100 w 238"/>
              <a:gd name="connsiteY63-19532" fmla="*/ 496 h 669"/>
              <a:gd name="connsiteX64-19533" fmla="*/ 106 w 238"/>
              <a:gd name="connsiteY64-19534" fmla="*/ 491 h 669"/>
              <a:gd name="connsiteX65-19535" fmla="*/ 106 w 238"/>
              <a:gd name="connsiteY65-19536" fmla="*/ 486 h 669"/>
              <a:gd name="connsiteX66-19537" fmla="*/ 106 w 238"/>
              <a:gd name="connsiteY66-19538" fmla="*/ 475 h 669"/>
              <a:gd name="connsiteX67-19539" fmla="*/ 106 w 238"/>
              <a:gd name="connsiteY67-19540" fmla="*/ 460 h 669"/>
              <a:gd name="connsiteX68-19541" fmla="*/ 111 w 238"/>
              <a:gd name="connsiteY68-19542" fmla="*/ 444 h 669"/>
              <a:gd name="connsiteX69-19543" fmla="*/ 111 w 238"/>
              <a:gd name="connsiteY69-19544" fmla="*/ 423 h 669"/>
              <a:gd name="connsiteX70-19545" fmla="*/ 111 w 238"/>
              <a:gd name="connsiteY70-19546" fmla="*/ 397 h 669"/>
              <a:gd name="connsiteX71-19547" fmla="*/ 116 w 238"/>
              <a:gd name="connsiteY71-19548" fmla="*/ 371 h 669"/>
              <a:gd name="connsiteX72-19549" fmla="*/ 116 w 238"/>
              <a:gd name="connsiteY72-19550" fmla="*/ 345 h 669"/>
              <a:gd name="connsiteX73-19551" fmla="*/ 116 w 238"/>
              <a:gd name="connsiteY73-19552" fmla="*/ 319 h 669"/>
              <a:gd name="connsiteX74-19553" fmla="*/ 116 w 238"/>
              <a:gd name="connsiteY74-19554" fmla="*/ 293 h 669"/>
              <a:gd name="connsiteX75-19555" fmla="*/ 121 w 238"/>
              <a:gd name="connsiteY75-19556" fmla="*/ 266 h 669"/>
              <a:gd name="connsiteX76-19557" fmla="*/ 121 w 238"/>
              <a:gd name="connsiteY76-19558" fmla="*/ 245 h 669"/>
              <a:gd name="connsiteX77-19559" fmla="*/ 121 w 238"/>
              <a:gd name="connsiteY77-19560" fmla="*/ 225 h 669"/>
              <a:gd name="connsiteX78-19561" fmla="*/ 121 w 238"/>
              <a:gd name="connsiteY78-19562" fmla="*/ 204 h 669"/>
              <a:gd name="connsiteX79-19563" fmla="*/ 121 w 238"/>
              <a:gd name="connsiteY79-19564" fmla="*/ 188 h 669"/>
              <a:gd name="connsiteX80-19565" fmla="*/ 121 w 238"/>
              <a:gd name="connsiteY80-19566" fmla="*/ 157 h 669"/>
              <a:gd name="connsiteX81-19567" fmla="*/ 121 w 238"/>
              <a:gd name="connsiteY81-19568" fmla="*/ 125 h 669"/>
              <a:gd name="connsiteX82-19569" fmla="*/ 116 w 238"/>
              <a:gd name="connsiteY82-19570" fmla="*/ 94 h 669"/>
              <a:gd name="connsiteX83-19571" fmla="*/ 116 w 238"/>
              <a:gd name="connsiteY83-19572" fmla="*/ 68 h 669"/>
              <a:gd name="connsiteX84-19573" fmla="*/ 111 w 238"/>
              <a:gd name="connsiteY84-19574" fmla="*/ 57 h 669"/>
              <a:gd name="connsiteX85-19575" fmla="*/ 111 w 238"/>
              <a:gd name="connsiteY85-19576" fmla="*/ 47 h 669"/>
              <a:gd name="connsiteX86-19577" fmla="*/ 106 w 238"/>
              <a:gd name="connsiteY86-19578" fmla="*/ 37 h 669"/>
              <a:gd name="connsiteX0-19579" fmla="*/ 216 w 216"/>
              <a:gd name="connsiteY0-19580" fmla="*/ 0 h 653"/>
              <a:gd name="connsiteX1-19581" fmla="*/ 211 w 216"/>
              <a:gd name="connsiteY1-19582" fmla="*/ 10 h 653"/>
              <a:gd name="connsiteX2-19583" fmla="*/ 211 w 216"/>
              <a:gd name="connsiteY2-19584" fmla="*/ 21 h 653"/>
              <a:gd name="connsiteX3-19585" fmla="*/ 211 w 216"/>
              <a:gd name="connsiteY3-19586" fmla="*/ 26 h 653"/>
              <a:gd name="connsiteX4-19587" fmla="*/ 211 w 216"/>
              <a:gd name="connsiteY4-19588" fmla="*/ 41 h 653"/>
              <a:gd name="connsiteX5-19589" fmla="*/ 211 w 216"/>
              <a:gd name="connsiteY5-19590" fmla="*/ 52 h 653"/>
              <a:gd name="connsiteX6-19591" fmla="*/ 211 w 216"/>
              <a:gd name="connsiteY6-19592" fmla="*/ 68 h 653"/>
              <a:gd name="connsiteX7-19593" fmla="*/ 211 w 216"/>
              <a:gd name="connsiteY7-19594" fmla="*/ 83 h 653"/>
              <a:gd name="connsiteX8-19595" fmla="*/ 211 w 216"/>
              <a:gd name="connsiteY8-19596" fmla="*/ 99 h 653"/>
              <a:gd name="connsiteX9-19597" fmla="*/ 211 w 216"/>
              <a:gd name="connsiteY9-19598" fmla="*/ 120 h 653"/>
              <a:gd name="connsiteX10-19599" fmla="*/ 211 w 216"/>
              <a:gd name="connsiteY10-19600" fmla="*/ 135 h 653"/>
              <a:gd name="connsiteX11-19601" fmla="*/ 211 w 216"/>
              <a:gd name="connsiteY11-19602" fmla="*/ 156 h 653"/>
              <a:gd name="connsiteX12-19603" fmla="*/ 211 w 216"/>
              <a:gd name="connsiteY12-19604" fmla="*/ 198 h 653"/>
              <a:gd name="connsiteX13-19605" fmla="*/ 211 w 216"/>
              <a:gd name="connsiteY13-19606" fmla="*/ 219 h 653"/>
              <a:gd name="connsiteX14-19607" fmla="*/ 211 w 216"/>
              <a:gd name="connsiteY14-19608" fmla="*/ 245 h 653"/>
              <a:gd name="connsiteX15-19609" fmla="*/ 211 w 216"/>
              <a:gd name="connsiteY15-19610" fmla="*/ 271 h 653"/>
              <a:gd name="connsiteX16-19611" fmla="*/ 211 w 216"/>
              <a:gd name="connsiteY16-19612" fmla="*/ 297 h 653"/>
              <a:gd name="connsiteX17-19613" fmla="*/ 211 w 216"/>
              <a:gd name="connsiteY17-19614" fmla="*/ 324 h 653"/>
              <a:gd name="connsiteX18-19615" fmla="*/ 211 w 216"/>
              <a:gd name="connsiteY18-19616" fmla="*/ 355 h 653"/>
              <a:gd name="connsiteX19-19617" fmla="*/ 211 w 216"/>
              <a:gd name="connsiteY19-19618" fmla="*/ 386 h 653"/>
              <a:gd name="connsiteX20-19619" fmla="*/ 211 w 216"/>
              <a:gd name="connsiteY20-19620" fmla="*/ 418 h 653"/>
              <a:gd name="connsiteX21-19621" fmla="*/ 211 w 216"/>
              <a:gd name="connsiteY21-19622" fmla="*/ 449 h 653"/>
              <a:gd name="connsiteX22-19623" fmla="*/ 211 w 216"/>
              <a:gd name="connsiteY22-19624" fmla="*/ 475 h 653"/>
              <a:gd name="connsiteX23-19625" fmla="*/ 206 w 216"/>
              <a:gd name="connsiteY23-19626" fmla="*/ 501 h 653"/>
              <a:gd name="connsiteX24-19627" fmla="*/ 206 w 216"/>
              <a:gd name="connsiteY24-19628" fmla="*/ 527 h 653"/>
              <a:gd name="connsiteX25-19629" fmla="*/ 201 w 216"/>
              <a:gd name="connsiteY25-19630" fmla="*/ 548 h 653"/>
              <a:gd name="connsiteX26-19631" fmla="*/ 195 w 216"/>
              <a:gd name="connsiteY26-19632" fmla="*/ 564 h 653"/>
              <a:gd name="connsiteX27-19633" fmla="*/ 190 w 216"/>
              <a:gd name="connsiteY27-19634" fmla="*/ 585 h 653"/>
              <a:gd name="connsiteX28-19635" fmla="*/ 185 w 216"/>
              <a:gd name="connsiteY28-19636" fmla="*/ 595 h 653"/>
              <a:gd name="connsiteX29-19637" fmla="*/ 174 w 216"/>
              <a:gd name="connsiteY29-19638" fmla="*/ 611 h 653"/>
              <a:gd name="connsiteX30-19639" fmla="*/ 164 w 216"/>
              <a:gd name="connsiteY30-19640" fmla="*/ 621 h 653"/>
              <a:gd name="connsiteX31-19641" fmla="*/ 158 w 216"/>
              <a:gd name="connsiteY31-19642" fmla="*/ 632 h 653"/>
              <a:gd name="connsiteX32-19643" fmla="*/ 148 w 216"/>
              <a:gd name="connsiteY32-19644" fmla="*/ 637 h 653"/>
              <a:gd name="connsiteX33-19645" fmla="*/ 143 w 216"/>
              <a:gd name="connsiteY33-19646" fmla="*/ 642 h 653"/>
              <a:gd name="connsiteX34-19647" fmla="*/ 132 w 216"/>
              <a:gd name="connsiteY34-19648" fmla="*/ 647 h 653"/>
              <a:gd name="connsiteX35-19649" fmla="*/ 127 w 216"/>
              <a:gd name="connsiteY35-19650" fmla="*/ 647 h 653"/>
              <a:gd name="connsiteX36-19651" fmla="*/ 121 w 216"/>
              <a:gd name="connsiteY36-19652" fmla="*/ 653 h 653"/>
              <a:gd name="connsiteX37-19653" fmla="*/ 111 w 216"/>
              <a:gd name="connsiteY37-19654" fmla="*/ 647 h 653"/>
              <a:gd name="connsiteX38-19655" fmla="*/ 106 w 216"/>
              <a:gd name="connsiteY38-19656" fmla="*/ 647 h 653"/>
              <a:gd name="connsiteX39-19657" fmla="*/ 106 w 216"/>
              <a:gd name="connsiteY39-19658" fmla="*/ 642 h 653"/>
              <a:gd name="connsiteX40-19659" fmla="*/ 100 w 216"/>
              <a:gd name="connsiteY40-19660" fmla="*/ 637 h 653"/>
              <a:gd name="connsiteX41-19661" fmla="*/ 100 w 216"/>
              <a:gd name="connsiteY41-19662" fmla="*/ 632 h 653"/>
              <a:gd name="connsiteX42-19663" fmla="*/ 100 w 216"/>
              <a:gd name="connsiteY42-19664" fmla="*/ 626 h 653"/>
              <a:gd name="connsiteX43-19665" fmla="*/ 100 w 216"/>
              <a:gd name="connsiteY43-19666" fmla="*/ 616 h 653"/>
              <a:gd name="connsiteX44-19667" fmla="*/ 100 w 216"/>
              <a:gd name="connsiteY44-19668" fmla="*/ 606 h 653"/>
              <a:gd name="connsiteX45-19669" fmla="*/ 100 w 216"/>
              <a:gd name="connsiteY45-19670" fmla="*/ 600 h 653"/>
              <a:gd name="connsiteX46-19671" fmla="*/ 100 w 216"/>
              <a:gd name="connsiteY46-19672" fmla="*/ 595 h 653"/>
              <a:gd name="connsiteX47-19673" fmla="*/ 100 w 216"/>
              <a:gd name="connsiteY47-19674" fmla="*/ 590 h 653"/>
              <a:gd name="connsiteX48-19675" fmla="*/ 95 w 216"/>
              <a:gd name="connsiteY48-19676" fmla="*/ 585 h 653"/>
              <a:gd name="connsiteX49-19677" fmla="*/ 90 w 216"/>
              <a:gd name="connsiteY49-19678" fmla="*/ 569 h 653"/>
              <a:gd name="connsiteX50-19679" fmla="*/ 79 w 216"/>
              <a:gd name="connsiteY50-19680" fmla="*/ 553 h 653"/>
              <a:gd name="connsiteX51-19681" fmla="*/ 63 w 216"/>
              <a:gd name="connsiteY51-19682" fmla="*/ 538 h 653"/>
              <a:gd name="connsiteX52-19683" fmla="*/ 47 w 216"/>
              <a:gd name="connsiteY52-19684" fmla="*/ 522 h 653"/>
              <a:gd name="connsiteX53-19685" fmla="*/ 26 w 216"/>
              <a:gd name="connsiteY53-19686" fmla="*/ 506 h 653"/>
              <a:gd name="connsiteX54-19687" fmla="*/ 0 w 216"/>
              <a:gd name="connsiteY54-19688" fmla="*/ 485 h 653"/>
              <a:gd name="connsiteX55-19689" fmla="*/ 21 w 216"/>
              <a:gd name="connsiteY55-19690" fmla="*/ 485 h 653"/>
              <a:gd name="connsiteX56-19691" fmla="*/ 42 w 216"/>
              <a:gd name="connsiteY56-19692" fmla="*/ 491 h 653"/>
              <a:gd name="connsiteX57-19693" fmla="*/ 58 w 216"/>
              <a:gd name="connsiteY57-19694" fmla="*/ 491 h 653"/>
              <a:gd name="connsiteX58-19695" fmla="*/ 74 w 216"/>
              <a:gd name="connsiteY58-19696" fmla="*/ 491 h 653"/>
              <a:gd name="connsiteX59-19697" fmla="*/ 84 w 216"/>
              <a:gd name="connsiteY59-19698" fmla="*/ 485 h 653"/>
              <a:gd name="connsiteX60-19699" fmla="*/ 90 w 216"/>
              <a:gd name="connsiteY60-19700" fmla="*/ 485 h 653"/>
              <a:gd name="connsiteX61-19701" fmla="*/ 95 w 216"/>
              <a:gd name="connsiteY61-19702" fmla="*/ 485 h 653"/>
              <a:gd name="connsiteX62-19703" fmla="*/ 100 w 216"/>
              <a:gd name="connsiteY62-19704" fmla="*/ 480 h 653"/>
              <a:gd name="connsiteX63-19705" fmla="*/ 106 w 216"/>
              <a:gd name="connsiteY63-19706" fmla="*/ 475 h 653"/>
              <a:gd name="connsiteX64-19707" fmla="*/ 106 w 216"/>
              <a:gd name="connsiteY64-19708" fmla="*/ 470 h 653"/>
              <a:gd name="connsiteX65-19709" fmla="*/ 106 w 216"/>
              <a:gd name="connsiteY65-19710" fmla="*/ 459 h 653"/>
              <a:gd name="connsiteX66-19711" fmla="*/ 106 w 216"/>
              <a:gd name="connsiteY66-19712" fmla="*/ 444 h 653"/>
              <a:gd name="connsiteX67-19713" fmla="*/ 111 w 216"/>
              <a:gd name="connsiteY67-19714" fmla="*/ 428 h 653"/>
              <a:gd name="connsiteX68-19715" fmla="*/ 111 w 216"/>
              <a:gd name="connsiteY68-19716" fmla="*/ 407 h 653"/>
              <a:gd name="connsiteX69-19717" fmla="*/ 111 w 216"/>
              <a:gd name="connsiteY69-19718" fmla="*/ 381 h 653"/>
              <a:gd name="connsiteX70-19719" fmla="*/ 116 w 216"/>
              <a:gd name="connsiteY70-19720" fmla="*/ 355 h 653"/>
              <a:gd name="connsiteX71-19721" fmla="*/ 116 w 216"/>
              <a:gd name="connsiteY71-19722" fmla="*/ 329 h 653"/>
              <a:gd name="connsiteX72-19723" fmla="*/ 116 w 216"/>
              <a:gd name="connsiteY72-19724" fmla="*/ 303 h 653"/>
              <a:gd name="connsiteX73-19725" fmla="*/ 116 w 216"/>
              <a:gd name="connsiteY73-19726" fmla="*/ 277 h 653"/>
              <a:gd name="connsiteX74-19727" fmla="*/ 121 w 216"/>
              <a:gd name="connsiteY74-19728" fmla="*/ 250 h 653"/>
              <a:gd name="connsiteX75-19729" fmla="*/ 121 w 216"/>
              <a:gd name="connsiteY75-19730" fmla="*/ 229 h 653"/>
              <a:gd name="connsiteX76-19731" fmla="*/ 121 w 216"/>
              <a:gd name="connsiteY76-19732" fmla="*/ 209 h 653"/>
              <a:gd name="connsiteX77-19733" fmla="*/ 121 w 216"/>
              <a:gd name="connsiteY77-19734" fmla="*/ 188 h 653"/>
              <a:gd name="connsiteX78-19735" fmla="*/ 121 w 216"/>
              <a:gd name="connsiteY78-19736" fmla="*/ 172 h 653"/>
              <a:gd name="connsiteX79-19737" fmla="*/ 121 w 216"/>
              <a:gd name="connsiteY79-19738" fmla="*/ 141 h 653"/>
              <a:gd name="connsiteX80-19739" fmla="*/ 121 w 216"/>
              <a:gd name="connsiteY80-19740" fmla="*/ 109 h 653"/>
              <a:gd name="connsiteX81-19741" fmla="*/ 116 w 216"/>
              <a:gd name="connsiteY81-19742" fmla="*/ 78 h 653"/>
              <a:gd name="connsiteX82-19743" fmla="*/ 116 w 216"/>
              <a:gd name="connsiteY82-19744" fmla="*/ 52 h 653"/>
              <a:gd name="connsiteX83-19745" fmla="*/ 111 w 216"/>
              <a:gd name="connsiteY83-19746" fmla="*/ 41 h 653"/>
              <a:gd name="connsiteX84-19747" fmla="*/ 111 w 216"/>
              <a:gd name="connsiteY84-19748" fmla="*/ 31 h 653"/>
              <a:gd name="connsiteX85-19749" fmla="*/ 106 w 216"/>
              <a:gd name="connsiteY85-19750" fmla="*/ 21 h 653"/>
              <a:gd name="connsiteX0-19751" fmla="*/ 216 w 216"/>
              <a:gd name="connsiteY0-19752" fmla="*/ 0 h 653"/>
              <a:gd name="connsiteX1-19753" fmla="*/ 211 w 216"/>
              <a:gd name="connsiteY1-19754" fmla="*/ 10 h 653"/>
              <a:gd name="connsiteX2-19755" fmla="*/ 211 w 216"/>
              <a:gd name="connsiteY2-19756" fmla="*/ 21 h 653"/>
              <a:gd name="connsiteX3-19757" fmla="*/ 211 w 216"/>
              <a:gd name="connsiteY3-19758" fmla="*/ 26 h 653"/>
              <a:gd name="connsiteX4-19759" fmla="*/ 211 w 216"/>
              <a:gd name="connsiteY4-19760" fmla="*/ 41 h 653"/>
              <a:gd name="connsiteX5-19761" fmla="*/ 211 w 216"/>
              <a:gd name="connsiteY5-19762" fmla="*/ 52 h 653"/>
              <a:gd name="connsiteX6-19763" fmla="*/ 211 w 216"/>
              <a:gd name="connsiteY6-19764" fmla="*/ 68 h 653"/>
              <a:gd name="connsiteX7-19765" fmla="*/ 211 w 216"/>
              <a:gd name="connsiteY7-19766" fmla="*/ 83 h 653"/>
              <a:gd name="connsiteX8-19767" fmla="*/ 211 w 216"/>
              <a:gd name="connsiteY8-19768" fmla="*/ 99 h 653"/>
              <a:gd name="connsiteX9-19769" fmla="*/ 211 w 216"/>
              <a:gd name="connsiteY9-19770" fmla="*/ 120 h 653"/>
              <a:gd name="connsiteX10-19771" fmla="*/ 211 w 216"/>
              <a:gd name="connsiteY10-19772" fmla="*/ 135 h 653"/>
              <a:gd name="connsiteX11-19773" fmla="*/ 211 w 216"/>
              <a:gd name="connsiteY11-19774" fmla="*/ 156 h 653"/>
              <a:gd name="connsiteX12-19775" fmla="*/ 211 w 216"/>
              <a:gd name="connsiteY12-19776" fmla="*/ 198 h 653"/>
              <a:gd name="connsiteX13-19777" fmla="*/ 211 w 216"/>
              <a:gd name="connsiteY13-19778" fmla="*/ 219 h 653"/>
              <a:gd name="connsiteX14-19779" fmla="*/ 211 w 216"/>
              <a:gd name="connsiteY14-19780" fmla="*/ 245 h 653"/>
              <a:gd name="connsiteX15-19781" fmla="*/ 211 w 216"/>
              <a:gd name="connsiteY15-19782" fmla="*/ 271 h 653"/>
              <a:gd name="connsiteX16-19783" fmla="*/ 211 w 216"/>
              <a:gd name="connsiteY16-19784" fmla="*/ 297 h 653"/>
              <a:gd name="connsiteX17-19785" fmla="*/ 211 w 216"/>
              <a:gd name="connsiteY17-19786" fmla="*/ 324 h 653"/>
              <a:gd name="connsiteX18-19787" fmla="*/ 211 w 216"/>
              <a:gd name="connsiteY18-19788" fmla="*/ 355 h 653"/>
              <a:gd name="connsiteX19-19789" fmla="*/ 211 w 216"/>
              <a:gd name="connsiteY19-19790" fmla="*/ 386 h 653"/>
              <a:gd name="connsiteX20-19791" fmla="*/ 211 w 216"/>
              <a:gd name="connsiteY20-19792" fmla="*/ 418 h 653"/>
              <a:gd name="connsiteX21-19793" fmla="*/ 211 w 216"/>
              <a:gd name="connsiteY21-19794" fmla="*/ 449 h 653"/>
              <a:gd name="connsiteX22-19795" fmla="*/ 211 w 216"/>
              <a:gd name="connsiteY22-19796" fmla="*/ 475 h 653"/>
              <a:gd name="connsiteX23-19797" fmla="*/ 206 w 216"/>
              <a:gd name="connsiteY23-19798" fmla="*/ 501 h 653"/>
              <a:gd name="connsiteX24-19799" fmla="*/ 206 w 216"/>
              <a:gd name="connsiteY24-19800" fmla="*/ 527 h 653"/>
              <a:gd name="connsiteX25-19801" fmla="*/ 201 w 216"/>
              <a:gd name="connsiteY25-19802" fmla="*/ 548 h 653"/>
              <a:gd name="connsiteX26-19803" fmla="*/ 195 w 216"/>
              <a:gd name="connsiteY26-19804" fmla="*/ 564 h 653"/>
              <a:gd name="connsiteX27-19805" fmla="*/ 190 w 216"/>
              <a:gd name="connsiteY27-19806" fmla="*/ 585 h 653"/>
              <a:gd name="connsiteX28-19807" fmla="*/ 185 w 216"/>
              <a:gd name="connsiteY28-19808" fmla="*/ 595 h 653"/>
              <a:gd name="connsiteX29-19809" fmla="*/ 174 w 216"/>
              <a:gd name="connsiteY29-19810" fmla="*/ 611 h 653"/>
              <a:gd name="connsiteX30-19811" fmla="*/ 164 w 216"/>
              <a:gd name="connsiteY30-19812" fmla="*/ 621 h 653"/>
              <a:gd name="connsiteX31-19813" fmla="*/ 158 w 216"/>
              <a:gd name="connsiteY31-19814" fmla="*/ 632 h 653"/>
              <a:gd name="connsiteX32-19815" fmla="*/ 148 w 216"/>
              <a:gd name="connsiteY32-19816" fmla="*/ 637 h 653"/>
              <a:gd name="connsiteX33-19817" fmla="*/ 143 w 216"/>
              <a:gd name="connsiteY33-19818" fmla="*/ 642 h 653"/>
              <a:gd name="connsiteX34-19819" fmla="*/ 132 w 216"/>
              <a:gd name="connsiteY34-19820" fmla="*/ 647 h 653"/>
              <a:gd name="connsiteX35-19821" fmla="*/ 127 w 216"/>
              <a:gd name="connsiteY35-19822" fmla="*/ 647 h 653"/>
              <a:gd name="connsiteX36-19823" fmla="*/ 121 w 216"/>
              <a:gd name="connsiteY36-19824" fmla="*/ 653 h 653"/>
              <a:gd name="connsiteX37-19825" fmla="*/ 111 w 216"/>
              <a:gd name="connsiteY37-19826" fmla="*/ 647 h 653"/>
              <a:gd name="connsiteX38-19827" fmla="*/ 106 w 216"/>
              <a:gd name="connsiteY38-19828" fmla="*/ 647 h 653"/>
              <a:gd name="connsiteX39-19829" fmla="*/ 106 w 216"/>
              <a:gd name="connsiteY39-19830" fmla="*/ 642 h 653"/>
              <a:gd name="connsiteX40-19831" fmla="*/ 100 w 216"/>
              <a:gd name="connsiteY40-19832" fmla="*/ 637 h 653"/>
              <a:gd name="connsiteX41-19833" fmla="*/ 100 w 216"/>
              <a:gd name="connsiteY41-19834" fmla="*/ 632 h 653"/>
              <a:gd name="connsiteX42-19835" fmla="*/ 100 w 216"/>
              <a:gd name="connsiteY42-19836" fmla="*/ 626 h 653"/>
              <a:gd name="connsiteX43-19837" fmla="*/ 100 w 216"/>
              <a:gd name="connsiteY43-19838" fmla="*/ 616 h 653"/>
              <a:gd name="connsiteX44-19839" fmla="*/ 100 w 216"/>
              <a:gd name="connsiteY44-19840" fmla="*/ 606 h 653"/>
              <a:gd name="connsiteX45-19841" fmla="*/ 100 w 216"/>
              <a:gd name="connsiteY45-19842" fmla="*/ 600 h 653"/>
              <a:gd name="connsiteX46-19843" fmla="*/ 100 w 216"/>
              <a:gd name="connsiteY46-19844" fmla="*/ 595 h 653"/>
              <a:gd name="connsiteX47-19845" fmla="*/ 100 w 216"/>
              <a:gd name="connsiteY47-19846" fmla="*/ 590 h 653"/>
              <a:gd name="connsiteX48-19847" fmla="*/ 95 w 216"/>
              <a:gd name="connsiteY48-19848" fmla="*/ 585 h 653"/>
              <a:gd name="connsiteX49-19849" fmla="*/ 90 w 216"/>
              <a:gd name="connsiteY49-19850" fmla="*/ 569 h 653"/>
              <a:gd name="connsiteX50-19851" fmla="*/ 79 w 216"/>
              <a:gd name="connsiteY50-19852" fmla="*/ 553 h 653"/>
              <a:gd name="connsiteX51-19853" fmla="*/ 63 w 216"/>
              <a:gd name="connsiteY51-19854" fmla="*/ 538 h 653"/>
              <a:gd name="connsiteX52-19855" fmla="*/ 47 w 216"/>
              <a:gd name="connsiteY52-19856" fmla="*/ 522 h 653"/>
              <a:gd name="connsiteX53-19857" fmla="*/ 26 w 216"/>
              <a:gd name="connsiteY53-19858" fmla="*/ 506 h 653"/>
              <a:gd name="connsiteX54-19859" fmla="*/ 0 w 216"/>
              <a:gd name="connsiteY54-19860" fmla="*/ 485 h 653"/>
              <a:gd name="connsiteX55-19861" fmla="*/ 21 w 216"/>
              <a:gd name="connsiteY55-19862" fmla="*/ 485 h 653"/>
              <a:gd name="connsiteX56-19863" fmla="*/ 42 w 216"/>
              <a:gd name="connsiteY56-19864" fmla="*/ 491 h 653"/>
              <a:gd name="connsiteX57-19865" fmla="*/ 58 w 216"/>
              <a:gd name="connsiteY57-19866" fmla="*/ 491 h 653"/>
              <a:gd name="connsiteX58-19867" fmla="*/ 74 w 216"/>
              <a:gd name="connsiteY58-19868" fmla="*/ 491 h 653"/>
              <a:gd name="connsiteX59-19869" fmla="*/ 84 w 216"/>
              <a:gd name="connsiteY59-19870" fmla="*/ 485 h 653"/>
              <a:gd name="connsiteX60-19871" fmla="*/ 90 w 216"/>
              <a:gd name="connsiteY60-19872" fmla="*/ 485 h 653"/>
              <a:gd name="connsiteX61-19873" fmla="*/ 95 w 216"/>
              <a:gd name="connsiteY61-19874" fmla="*/ 485 h 653"/>
              <a:gd name="connsiteX62-19875" fmla="*/ 100 w 216"/>
              <a:gd name="connsiteY62-19876" fmla="*/ 480 h 653"/>
              <a:gd name="connsiteX63-19877" fmla="*/ 106 w 216"/>
              <a:gd name="connsiteY63-19878" fmla="*/ 475 h 653"/>
              <a:gd name="connsiteX64-19879" fmla="*/ 106 w 216"/>
              <a:gd name="connsiteY64-19880" fmla="*/ 470 h 653"/>
              <a:gd name="connsiteX65-19881" fmla="*/ 106 w 216"/>
              <a:gd name="connsiteY65-19882" fmla="*/ 459 h 653"/>
              <a:gd name="connsiteX66-19883" fmla="*/ 106 w 216"/>
              <a:gd name="connsiteY66-19884" fmla="*/ 444 h 653"/>
              <a:gd name="connsiteX67-19885" fmla="*/ 111 w 216"/>
              <a:gd name="connsiteY67-19886" fmla="*/ 428 h 653"/>
              <a:gd name="connsiteX68-19887" fmla="*/ 111 w 216"/>
              <a:gd name="connsiteY68-19888" fmla="*/ 407 h 653"/>
              <a:gd name="connsiteX69-19889" fmla="*/ 111 w 216"/>
              <a:gd name="connsiteY69-19890" fmla="*/ 381 h 653"/>
              <a:gd name="connsiteX70-19891" fmla="*/ 116 w 216"/>
              <a:gd name="connsiteY70-19892" fmla="*/ 355 h 653"/>
              <a:gd name="connsiteX71-19893" fmla="*/ 116 w 216"/>
              <a:gd name="connsiteY71-19894" fmla="*/ 329 h 653"/>
              <a:gd name="connsiteX72-19895" fmla="*/ 116 w 216"/>
              <a:gd name="connsiteY72-19896" fmla="*/ 303 h 653"/>
              <a:gd name="connsiteX73-19897" fmla="*/ 116 w 216"/>
              <a:gd name="connsiteY73-19898" fmla="*/ 277 h 653"/>
              <a:gd name="connsiteX74-19899" fmla="*/ 121 w 216"/>
              <a:gd name="connsiteY74-19900" fmla="*/ 250 h 653"/>
              <a:gd name="connsiteX75-19901" fmla="*/ 121 w 216"/>
              <a:gd name="connsiteY75-19902" fmla="*/ 229 h 653"/>
              <a:gd name="connsiteX76-19903" fmla="*/ 121 w 216"/>
              <a:gd name="connsiteY76-19904" fmla="*/ 209 h 653"/>
              <a:gd name="connsiteX77-19905" fmla="*/ 121 w 216"/>
              <a:gd name="connsiteY77-19906" fmla="*/ 188 h 653"/>
              <a:gd name="connsiteX78-19907" fmla="*/ 121 w 216"/>
              <a:gd name="connsiteY78-19908" fmla="*/ 172 h 653"/>
              <a:gd name="connsiteX79-19909" fmla="*/ 121 w 216"/>
              <a:gd name="connsiteY79-19910" fmla="*/ 141 h 653"/>
              <a:gd name="connsiteX80-19911" fmla="*/ 121 w 216"/>
              <a:gd name="connsiteY80-19912" fmla="*/ 109 h 653"/>
              <a:gd name="connsiteX81-19913" fmla="*/ 116 w 216"/>
              <a:gd name="connsiteY81-19914" fmla="*/ 78 h 653"/>
              <a:gd name="connsiteX82-19915" fmla="*/ 116 w 216"/>
              <a:gd name="connsiteY82-19916" fmla="*/ 52 h 653"/>
              <a:gd name="connsiteX83-19917" fmla="*/ 111 w 216"/>
              <a:gd name="connsiteY83-19918" fmla="*/ 41 h 653"/>
              <a:gd name="connsiteX84-19919" fmla="*/ 111 w 216"/>
              <a:gd name="connsiteY84-19920" fmla="*/ 31 h 653"/>
              <a:gd name="connsiteX0-19921" fmla="*/ 216 w 216"/>
              <a:gd name="connsiteY0-19922" fmla="*/ 0 h 653"/>
              <a:gd name="connsiteX1-19923" fmla="*/ 211 w 216"/>
              <a:gd name="connsiteY1-19924" fmla="*/ 10 h 653"/>
              <a:gd name="connsiteX2-19925" fmla="*/ 211 w 216"/>
              <a:gd name="connsiteY2-19926" fmla="*/ 21 h 653"/>
              <a:gd name="connsiteX3-19927" fmla="*/ 211 w 216"/>
              <a:gd name="connsiteY3-19928" fmla="*/ 26 h 653"/>
              <a:gd name="connsiteX4-19929" fmla="*/ 211 w 216"/>
              <a:gd name="connsiteY4-19930" fmla="*/ 41 h 653"/>
              <a:gd name="connsiteX5-19931" fmla="*/ 211 w 216"/>
              <a:gd name="connsiteY5-19932" fmla="*/ 52 h 653"/>
              <a:gd name="connsiteX6-19933" fmla="*/ 211 w 216"/>
              <a:gd name="connsiteY6-19934" fmla="*/ 68 h 653"/>
              <a:gd name="connsiteX7-19935" fmla="*/ 211 w 216"/>
              <a:gd name="connsiteY7-19936" fmla="*/ 83 h 653"/>
              <a:gd name="connsiteX8-19937" fmla="*/ 211 w 216"/>
              <a:gd name="connsiteY8-19938" fmla="*/ 99 h 653"/>
              <a:gd name="connsiteX9-19939" fmla="*/ 211 w 216"/>
              <a:gd name="connsiteY9-19940" fmla="*/ 120 h 653"/>
              <a:gd name="connsiteX10-19941" fmla="*/ 211 w 216"/>
              <a:gd name="connsiteY10-19942" fmla="*/ 135 h 653"/>
              <a:gd name="connsiteX11-19943" fmla="*/ 211 w 216"/>
              <a:gd name="connsiteY11-19944" fmla="*/ 156 h 653"/>
              <a:gd name="connsiteX12-19945" fmla="*/ 211 w 216"/>
              <a:gd name="connsiteY12-19946" fmla="*/ 198 h 653"/>
              <a:gd name="connsiteX13-19947" fmla="*/ 211 w 216"/>
              <a:gd name="connsiteY13-19948" fmla="*/ 219 h 653"/>
              <a:gd name="connsiteX14-19949" fmla="*/ 211 w 216"/>
              <a:gd name="connsiteY14-19950" fmla="*/ 245 h 653"/>
              <a:gd name="connsiteX15-19951" fmla="*/ 211 w 216"/>
              <a:gd name="connsiteY15-19952" fmla="*/ 271 h 653"/>
              <a:gd name="connsiteX16-19953" fmla="*/ 211 w 216"/>
              <a:gd name="connsiteY16-19954" fmla="*/ 297 h 653"/>
              <a:gd name="connsiteX17-19955" fmla="*/ 211 w 216"/>
              <a:gd name="connsiteY17-19956" fmla="*/ 324 h 653"/>
              <a:gd name="connsiteX18-19957" fmla="*/ 211 w 216"/>
              <a:gd name="connsiteY18-19958" fmla="*/ 355 h 653"/>
              <a:gd name="connsiteX19-19959" fmla="*/ 211 w 216"/>
              <a:gd name="connsiteY19-19960" fmla="*/ 386 h 653"/>
              <a:gd name="connsiteX20-19961" fmla="*/ 211 w 216"/>
              <a:gd name="connsiteY20-19962" fmla="*/ 418 h 653"/>
              <a:gd name="connsiteX21-19963" fmla="*/ 211 w 216"/>
              <a:gd name="connsiteY21-19964" fmla="*/ 449 h 653"/>
              <a:gd name="connsiteX22-19965" fmla="*/ 211 w 216"/>
              <a:gd name="connsiteY22-19966" fmla="*/ 475 h 653"/>
              <a:gd name="connsiteX23-19967" fmla="*/ 206 w 216"/>
              <a:gd name="connsiteY23-19968" fmla="*/ 501 h 653"/>
              <a:gd name="connsiteX24-19969" fmla="*/ 206 w 216"/>
              <a:gd name="connsiteY24-19970" fmla="*/ 527 h 653"/>
              <a:gd name="connsiteX25-19971" fmla="*/ 201 w 216"/>
              <a:gd name="connsiteY25-19972" fmla="*/ 548 h 653"/>
              <a:gd name="connsiteX26-19973" fmla="*/ 195 w 216"/>
              <a:gd name="connsiteY26-19974" fmla="*/ 564 h 653"/>
              <a:gd name="connsiteX27-19975" fmla="*/ 190 w 216"/>
              <a:gd name="connsiteY27-19976" fmla="*/ 585 h 653"/>
              <a:gd name="connsiteX28-19977" fmla="*/ 185 w 216"/>
              <a:gd name="connsiteY28-19978" fmla="*/ 595 h 653"/>
              <a:gd name="connsiteX29-19979" fmla="*/ 174 w 216"/>
              <a:gd name="connsiteY29-19980" fmla="*/ 611 h 653"/>
              <a:gd name="connsiteX30-19981" fmla="*/ 164 w 216"/>
              <a:gd name="connsiteY30-19982" fmla="*/ 621 h 653"/>
              <a:gd name="connsiteX31-19983" fmla="*/ 158 w 216"/>
              <a:gd name="connsiteY31-19984" fmla="*/ 632 h 653"/>
              <a:gd name="connsiteX32-19985" fmla="*/ 148 w 216"/>
              <a:gd name="connsiteY32-19986" fmla="*/ 637 h 653"/>
              <a:gd name="connsiteX33-19987" fmla="*/ 143 w 216"/>
              <a:gd name="connsiteY33-19988" fmla="*/ 642 h 653"/>
              <a:gd name="connsiteX34-19989" fmla="*/ 132 w 216"/>
              <a:gd name="connsiteY34-19990" fmla="*/ 647 h 653"/>
              <a:gd name="connsiteX35-19991" fmla="*/ 127 w 216"/>
              <a:gd name="connsiteY35-19992" fmla="*/ 647 h 653"/>
              <a:gd name="connsiteX36-19993" fmla="*/ 121 w 216"/>
              <a:gd name="connsiteY36-19994" fmla="*/ 653 h 653"/>
              <a:gd name="connsiteX37-19995" fmla="*/ 111 w 216"/>
              <a:gd name="connsiteY37-19996" fmla="*/ 647 h 653"/>
              <a:gd name="connsiteX38-19997" fmla="*/ 106 w 216"/>
              <a:gd name="connsiteY38-19998" fmla="*/ 647 h 653"/>
              <a:gd name="connsiteX39-19999" fmla="*/ 106 w 216"/>
              <a:gd name="connsiteY39-20000" fmla="*/ 642 h 653"/>
              <a:gd name="connsiteX40-20001" fmla="*/ 100 w 216"/>
              <a:gd name="connsiteY40-20002" fmla="*/ 637 h 653"/>
              <a:gd name="connsiteX41-20003" fmla="*/ 100 w 216"/>
              <a:gd name="connsiteY41-20004" fmla="*/ 632 h 653"/>
              <a:gd name="connsiteX42-20005" fmla="*/ 100 w 216"/>
              <a:gd name="connsiteY42-20006" fmla="*/ 626 h 653"/>
              <a:gd name="connsiteX43-20007" fmla="*/ 100 w 216"/>
              <a:gd name="connsiteY43-20008" fmla="*/ 616 h 653"/>
              <a:gd name="connsiteX44-20009" fmla="*/ 100 w 216"/>
              <a:gd name="connsiteY44-20010" fmla="*/ 606 h 653"/>
              <a:gd name="connsiteX45-20011" fmla="*/ 100 w 216"/>
              <a:gd name="connsiteY45-20012" fmla="*/ 600 h 653"/>
              <a:gd name="connsiteX46-20013" fmla="*/ 100 w 216"/>
              <a:gd name="connsiteY46-20014" fmla="*/ 595 h 653"/>
              <a:gd name="connsiteX47-20015" fmla="*/ 100 w 216"/>
              <a:gd name="connsiteY47-20016" fmla="*/ 590 h 653"/>
              <a:gd name="connsiteX48-20017" fmla="*/ 95 w 216"/>
              <a:gd name="connsiteY48-20018" fmla="*/ 585 h 653"/>
              <a:gd name="connsiteX49-20019" fmla="*/ 90 w 216"/>
              <a:gd name="connsiteY49-20020" fmla="*/ 569 h 653"/>
              <a:gd name="connsiteX50-20021" fmla="*/ 79 w 216"/>
              <a:gd name="connsiteY50-20022" fmla="*/ 553 h 653"/>
              <a:gd name="connsiteX51-20023" fmla="*/ 63 w 216"/>
              <a:gd name="connsiteY51-20024" fmla="*/ 538 h 653"/>
              <a:gd name="connsiteX52-20025" fmla="*/ 47 w 216"/>
              <a:gd name="connsiteY52-20026" fmla="*/ 522 h 653"/>
              <a:gd name="connsiteX53-20027" fmla="*/ 26 w 216"/>
              <a:gd name="connsiteY53-20028" fmla="*/ 506 h 653"/>
              <a:gd name="connsiteX54-20029" fmla="*/ 0 w 216"/>
              <a:gd name="connsiteY54-20030" fmla="*/ 485 h 653"/>
              <a:gd name="connsiteX55-20031" fmla="*/ 21 w 216"/>
              <a:gd name="connsiteY55-20032" fmla="*/ 485 h 653"/>
              <a:gd name="connsiteX56-20033" fmla="*/ 42 w 216"/>
              <a:gd name="connsiteY56-20034" fmla="*/ 491 h 653"/>
              <a:gd name="connsiteX57-20035" fmla="*/ 58 w 216"/>
              <a:gd name="connsiteY57-20036" fmla="*/ 491 h 653"/>
              <a:gd name="connsiteX58-20037" fmla="*/ 74 w 216"/>
              <a:gd name="connsiteY58-20038" fmla="*/ 491 h 653"/>
              <a:gd name="connsiteX59-20039" fmla="*/ 84 w 216"/>
              <a:gd name="connsiteY59-20040" fmla="*/ 485 h 653"/>
              <a:gd name="connsiteX60-20041" fmla="*/ 90 w 216"/>
              <a:gd name="connsiteY60-20042" fmla="*/ 485 h 653"/>
              <a:gd name="connsiteX61-20043" fmla="*/ 95 w 216"/>
              <a:gd name="connsiteY61-20044" fmla="*/ 485 h 653"/>
              <a:gd name="connsiteX62-20045" fmla="*/ 100 w 216"/>
              <a:gd name="connsiteY62-20046" fmla="*/ 480 h 653"/>
              <a:gd name="connsiteX63-20047" fmla="*/ 106 w 216"/>
              <a:gd name="connsiteY63-20048" fmla="*/ 475 h 653"/>
              <a:gd name="connsiteX64-20049" fmla="*/ 106 w 216"/>
              <a:gd name="connsiteY64-20050" fmla="*/ 470 h 653"/>
              <a:gd name="connsiteX65-20051" fmla="*/ 106 w 216"/>
              <a:gd name="connsiteY65-20052" fmla="*/ 459 h 653"/>
              <a:gd name="connsiteX66-20053" fmla="*/ 106 w 216"/>
              <a:gd name="connsiteY66-20054" fmla="*/ 444 h 653"/>
              <a:gd name="connsiteX67-20055" fmla="*/ 111 w 216"/>
              <a:gd name="connsiteY67-20056" fmla="*/ 428 h 653"/>
              <a:gd name="connsiteX68-20057" fmla="*/ 111 w 216"/>
              <a:gd name="connsiteY68-20058" fmla="*/ 407 h 653"/>
              <a:gd name="connsiteX69-20059" fmla="*/ 111 w 216"/>
              <a:gd name="connsiteY69-20060" fmla="*/ 381 h 653"/>
              <a:gd name="connsiteX70-20061" fmla="*/ 116 w 216"/>
              <a:gd name="connsiteY70-20062" fmla="*/ 355 h 653"/>
              <a:gd name="connsiteX71-20063" fmla="*/ 116 w 216"/>
              <a:gd name="connsiteY71-20064" fmla="*/ 329 h 653"/>
              <a:gd name="connsiteX72-20065" fmla="*/ 116 w 216"/>
              <a:gd name="connsiteY72-20066" fmla="*/ 303 h 653"/>
              <a:gd name="connsiteX73-20067" fmla="*/ 116 w 216"/>
              <a:gd name="connsiteY73-20068" fmla="*/ 277 h 653"/>
              <a:gd name="connsiteX74-20069" fmla="*/ 121 w 216"/>
              <a:gd name="connsiteY74-20070" fmla="*/ 250 h 653"/>
              <a:gd name="connsiteX75-20071" fmla="*/ 121 w 216"/>
              <a:gd name="connsiteY75-20072" fmla="*/ 229 h 653"/>
              <a:gd name="connsiteX76-20073" fmla="*/ 121 w 216"/>
              <a:gd name="connsiteY76-20074" fmla="*/ 209 h 653"/>
              <a:gd name="connsiteX77-20075" fmla="*/ 121 w 216"/>
              <a:gd name="connsiteY77-20076" fmla="*/ 188 h 653"/>
              <a:gd name="connsiteX78-20077" fmla="*/ 121 w 216"/>
              <a:gd name="connsiteY78-20078" fmla="*/ 172 h 653"/>
              <a:gd name="connsiteX79-20079" fmla="*/ 121 w 216"/>
              <a:gd name="connsiteY79-20080" fmla="*/ 141 h 653"/>
              <a:gd name="connsiteX80-20081" fmla="*/ 121 w 216"/>
              <a:gd name="connsiteY80-20082" fmla="*/ 109 h 653"/>
              <a:gd name="connsiteX81-20083" fmla="*/ 116 w 216"/>
              <a:gd name="connsiteY81-20084" fmla="*/ 78 h 653"/>
              <a:gd name="connsiteX82-20085" fmla="*/ 116 w 216"/>
              <a:gd name="connsiteY82-20086" fmla="*/ 52 h 653"/>
              <a:gd name="connsiteX83-20087" fmla="*/ 111 w 216"/>
              <a:gd name="connsiteY83-20088" fmla="*/ 41 h 653"/>
              <a:gd name="connsiteX0-20089" fmla="*/ 216 w 216"/>
              <a:gd name="connsiteY0-20090" fmla="*/ 0 h 653"/>
              <a:gd name="connsiteX1-20091" fmla="*/ 211 w 216"/>
              <a:gd name="connsiteY1-20092" fmla="*/ 10 h 653"/>
              <a:gd name="connsiteX2-20093" fmla="*/ 211 w 216"/>
              <a:gd name="connsiteY2-20094" fmla="*/ 21 h 653"/>
              <a:gd name="connsiteX3-20095" fmla="*/ 211 w 216"/>
              <a:gd name="connsiteY3-20096" fmla="*/ 26 h 653"/>
              <a:gd name="connsiteX4-20097" fmla="*/ 211 w 216"/>
              <a:gd name="connsiteY4-20098" fmla="*/ 41 h 653"/>
              <a:gd name="connsiteX5-20099" fmla="*/ 211 w 216"/>
              <a:gd name="connsiteY5-20100" fmla="*/ 52 h 653"/>
              <a:gd name="connsiteX6-20101" fmla="*/ 211 w 216"/>
              <a:gd name="connsiteY6-20102" fmla="*/ 68 h 653"/>
              <a:gd name="connsiteX7-20103" fmla="*/ 211 w 216"/>
              <a:gd name="connsiteY7-20104" fmla="*/ 83 h 653"/>
              <a:gd name="connsiteX8-20105" fmla="*/ 211 w 216"/>
              <a:gd name="connsiteY8-20106" fmla="*/ 99 h 653"/>
              <a:gd name="connsiteX9-20107" fmla="*/ 211 w 216"/>
              <a:gd name="connsiteY9-20108" fmla="*/ 120 h 653"/>
              <a:gd name="connsiteX10-20109" fmla="*/ 211 w 216"/>
              <a:gd name="connsiteY10-20110" fmla="*/ 135 h 653"/>
              <a:gd name="connsiteX11-20111" fmla="*/ 211 w 216"/>
              <a:gd name="connsiteY11-20112" fmla="*/ 156 h 653"/>
              <a:gd name="connsiteX12-20113" fmla="*/ 211 w 216"/>
              <a:gd name="connsiteY12-20114" fmla="*/ 198 h 653"/>
              <a:gd name="connsiteX13-20115" fmla="*/ 211 w 216"/>
              <a:gd name="connsiteY13-20116" fmla="*/ 219 h 653"/>
              <a:gd name="connsiteX14-20117" fmla="*/ 211 w 216"/>
              <a:gd name="connsiteY14-20118" fmla="*/ 245 h 653"/>
              <a:gd name="connsiteX15-20119" fmla="*/ 211 w 216"/>
              <a:gd name="connsiteY15-20120" fmla="*/ 271 h 653"/>
              <a:gd name="connsiteX16-20121" fmla="*/ 211 w 216"/>
              <a:gd name="connsiteY16-20122" fmla="*/ 297 h 653"/>
              <a:gd name="connsiteX17-20123" fmla="*/ 211 w 216"/>
              <a:gd name="connsiteY17-20124" fmla="*/ 324 h 653"/>
              <a:gd name="connsiteX18-20125" fmla="*/ 211 w 216"/>
              <a:gd name="connsiteY18-20126" fmla="*/ 355 h 653"/>
              <a:gd name="connsiteX19-20127" fmla="*/ 211 w 216"/>
              <a:gd name="connsiteY19-20128" fmla="*/ 386 h 653"/>
              <a:gd name="connsiteX20-20129" fmla="*/ 211 w 216"/>
              <a:gd name="connsiteY20-20130" fmla="*/ 418 h 653"/>
              <a:gd name="connsiteX21-20131" fmla="*/ 211 w 216"/>
              <a:gd name="connsiteY21-20132" fmla="*/ 449 h 653"/>
              <a:gd name="connsiteX22-20133" fmla="*/ 211 w 216"/>
              <a:gd name="connsiteY22-20134" fmla="*/ 475 h 653"/>
              <a:gd name="connsiteX23-20135" fmla="*/ 206 w 216"/>
              <a:gd name="connsiteY23-20136" fmla="*/ 501 h 653"/>
              <a:gd name="connsiteX24-20137" fmla="*/ 206 w 216"/>
              <a:gd name="connsiteY24-20138" fmla="*/ 527 h 653"/>
              <a:gd name="connsiteX25-20139" fmla="*/ 201 w 216"/>
              <a:gd name="connsiteY25-20140" fmla="*/ 548 h 653"/>
              <a:gd name="connsiteX26-20141" fmla="*/ 195 w 216"/>
              <a:gd name="connsiteY26-20142" fmla="*/ 564 h 653"/>
              <a:gd name="connsiteX27-20143" fmla="*/ 190 w 216"/>
              <a:gd name="connsiteY27-20144" fmla="*/ 585 h 653"/>
              <a:gd name="connsiteX28-20145" fmla="*/ 185 w 216"/>
              <a:gd name="connsiteY28-20146" fmla="*/ 595 h 653"/>
              <a:gd name="connsiteX29-20147" fmla="*/ 174 w 216"/>
              <a:gd name="connsiteY29-20148" fmla="*/ 611 h 653"/>
              <a:gd name="connsiteX30-20149" fmla="*/ 164 w 216"/>
              <a:gd name="connsiteY30-20150" fmla="*/ 621 h 653"/>
              <a:gd name="connsiteX31-20151" fmla="*/ 158 w 216"/>
              <a:gd name="connsiteY31-20152" fmla="*/ 632 h 653"/>
              <a:gd name="connsiteX32-20153" fmla="*/ 148 w 216"/>
              <a:gd name="connsiteY32-20154" fmla="*/ 637 h 653"/>
              <a:gd name="connsiteX33-20155" fmla="*/ 143 w 216"/>
              <a:gd name="connsiteY33-20156" fmla="*/ 642 h 653"/>
              <a:gd name="connsiteX34-20157" fmla="*/ 132 w 216"/>
              <a:gd name="connsiteY34-20158" fmla="*/ 647 h 653"/>
              <a:gd name="connsiteX35-20159" fmla="*/ 127 w 216"/>
              <a:gd name="connsiteY35-20160" fmla="*/ 647 h 653"/>
              <a:gd name="connsiteX36-20161" fmla="*/ 121 w 216"/>
              <a:gd name="connsiteY36-20162" fmla="*/ 653 h 653"/>
              <a:gd name="connsiteX37-20163" fmla="*/ 111 w 216"/>
              <a:gd name="connsiteY37-20164" fmla="*/ 647 h 653"/>
              <a:gd name="connsiteX38-20165" fmla="*/ 106 w 216"/>
              <a:gd name="connsiteY38-20166" fmla="*/ 647 h 653"/>
              <a:gd name="connsiteX39-20167" fmla="*/ 106 w 216"/>
              <a:gd name="connsiteY39-20168" fmla="*/ 642 h 653"/>
              <a:gd name="connsiteX40-20169" fmla="*/ 100 w 216"/>
              <a:gd name="connsiteY40-20170" fmla="*/ 637 h 653"/>
              <a:gd name="connsiteX41-20171" fmla="*/ 100 w 216"/>
              <a:gd name="connsiteY41-20172" fmla="*/ 632 h 653"/>
              <a:gd name="connsiteX42-20173" fmla="*/ 100 w 216"/>
              <a:gd name="connsiteY42-20174" fmla="*/ 626 h 653"/>
              <a:gd name="connsiteX43-20175" fmla="*/ 100 w 216"/>
              <a:gd name="connsiteY43-20176" fmla="*/ 616 h 653"/>
              <a:gd name="connsiteX44-20177" fmla="*/ 100 w 216"/>
              <a:gd name="connsiteY44-20178" fmla="*/ 606 h 653"/>
              <a:gd name="connsiteX45-20179" fmla="*/ 100 w 216"/>
              <a:gd name="connsiteY45-20180" fmla="*/ 600 h 653"/>
              <a:gd name="connsiteX46-20181" fmla="*/ 100 w 216"/>
              <a:gd name="connsiteY46-20182" fmla="*/ 595 h 653"/>
              <a:gd name="connsiteX47-20183" fmla="*/ 100 w 216"/>
              <a:gd name="connsiteY47-20184" fmla="*/ 590 h 653"/>
              <a:gd name="connsiteX48-20185" fmla="*/ 95 w 216"/>
              <a:gd name="connsiteY48-20186" fmla="*/ 585 h 653"/>
              <a:gd name="connsiteX49-20187" fmla="*/ 90 w 216"/>
              <a:gd name="connsiteY49-20188" fmla="*/ 569 h 653"/>
              <a:gd name="connsiteX50-20189" fmla="*/ 79 w 216"/>
              <a:gd name="connsiteY50-20190" fmla="*/ 553 h 653"/>
              <a:gd name="connsiteX51-20191" fmla="*/ 63 w 216"/>
              <a:gd name="connsiteY51-20192" fmla="*/ 538 h 653"/>
              <a:gd name="connsiteX52-20193" fmla="*/ 47 w 216"/>
              <a:gd name="connsiteY52-20194" fmla="*/ 522 h 653"/>
              <a:gd name="connsiteX53-20195" fmla="*/ 26 w 216"/>
              <a:gd name="connsiteY53-20196" fmla="*/ 506 h 653"/>
              <a:gd name="connsiteX54-20197" fmla="*/ 0 w 216"/>
              <a:gd name="connsiteY54-20198" fmla="*/ 485 h 653"/>
              <a:gd name="connsiteX55-20199" fmla="*/ 21 w 216"/>
              <a:gd name="connsiteY55-20200" fmla="*/ 485 h 653"/>
              <a:gd name="connsiteX56-20201" fmla="*/ 42 w 216"/>
              <a:gd name="connsiteY56-20202" fmla="*/ 491 h 653"/>
              <a:gd name="connsiteX57-20203" fmla="*/ 58 w 216"/>
              <a:gd name="connsiteY57-20204" fmla="*/ 491 h 653"/>
              <a:gd name="connsiteX58-20205" fmla="*/ 74 w 216"/>
              <a:gd name="connsiteY58-20206" fmla="*/ 491 h 653"/>
              <a:gd name="connsiteX59-20207" fmla="*/ 84 w 216"/>
              <a:gd name="connsiteY59-20208" fmla="*/ 485 h 653"/>
              <a:gd name="connsiteX60-20209" fmla="*/ 90 w 216"/>
              <a:gd name="connsiteY60-20210" fmla="*/ 485 h 653"/>
              <a:gd name="connsiteX61-20211" fmla="*/ 95 w 216"/>
              <a:gd name="connsiteY61-20212" fmla="*/ 485 h 653"/>
              <a:gd name="connsiteX62-20213" fmla="*/ 100 w 216"/>
              <a:gd name="connsiteY62-20214" fmla="*/ 480 h 653"/>
              <a:gd name="connsiteX63-20215" fmla="*/ 106 w 216"/>
              <a:gd name="connsiteY63-20216" fmla="*/ 475 h 653"/>
              <a:gd name="connsiteX64-20217" fmla="*/ 106 w 216"/>
              <a:gd name="connsiteY64-20218" fmla="*/ 470 h 653"/>
              <a:gd name="connsiteX65-20219" fmla="*/ 106 w 216"/>
              <a:gd name="connsiteY65-20220" fmla="*/ 459 h 653"/>
              <a:gd name="connsiteX66-20221" fmla="*/ 106 w 216"/>
              <a:gd name="connsiteY66-20222" fmla="*/ 444 h 653"/>
              <a:gd name="connsiteX67-20223" fmla="*/ 111 w 216"/>
              <a:gd name="connsiteY67-20224" fmla="*/ 428 h 653"/>
              <a:gd name="connsiteX68-20225" fmla="*/ 111 w 216"/>
              <a:gd name="connsiteY68-20226" fmla="*/ 407 h 653"/>
              <a:gd name="connsiteX69-20227" fmla="*/ 111 w 216"/>
              <a:gd name="connsiteY69-20228" fmla="*/ 381 h 653"/>
              <a:gd name="connsiteX70-20229" fmla="*/ 116 w 216"/>
              <a:gd name="connsiteY70-20230" fmla="*/ 355 h 653"/>
              <a:gd name="connsiteX71-20231" fmla="*/ 116 w 216"/>
              <a:gd name="connsiteY71-20232" fmla="*/ 329 h 653"/>
              <a:gd name="connsiteX72-20233" fmla="*/ 116 w 216"/>
              <a:gd name="connsiteY72-20234" fmla="*/ 303 h 653"/>
              <a:gd name="connsiteX73-20235" fmla="*/ 116 w 216"/>
              <a:gd name="connsiteY73-20236" fmla="*/ 277 h 653"/>
              <a:gd name="connsiteX74-20237" fmla="*/ 121 w 216"/>
              <a:gd name="connsiteY74-20238" fmla="*/ 250 h 653"/>
              <a:gd name="connsiteX75-20239" fmla="*/ 121 w 216"/>
              <a:gd name="connsiteY75-20240" fmla="*/ 229 h 653"/>
              <a:gd name="connsiteX76-20241" fmla="*/ 121 w 216"/>
              <a:gd name="connsiteY76-20242" fmla="*/ 209 h 653"/>
              <a:gd name="connsiteX77-20243" fmla="*/ 121 w 216"/>
              <a:gd name="connsiteY77-20244" fmla="*/ 188 h 653"/>
              <a:gd name="connsiteX78-20245" fmla="*/ 121 w 216"/>
              <a:gd name="connsiteY78-20246" fmla="*/ 172 h 653"/>
              <a:gd name="connsiteX79-20247" fmla="*/ 121 w 216"/>
              <a:gd name="connsiteY79-20248" fmla="*/ 141 h 653"/>
              <a:gd name="connsiteX80-20249" fmla="*/ 121 w 216"/>
              <a:gd name="connsiteY80-20250" fmla="*/ 109 h 653"/>
              <a:gd name="connsiteX81-20251" fmla="*/ 116 w 216"/>
              <a:gd name="connsiteY81-20252" fmla="*/ 78 h 653"/>
              <a:gd name="connsiteX82-20253" fmla="*/ 116 w 216"/>
              <a:gd name="connsiteY82-20254" fmla="*/ 52 h 653"/>
              <a:gd name="connsiteX0-20255" fmla="*/ 216 w 216"/>
              <a:gd name="connsiteY0-20256" fmla="*/ 0 h 653"/>
              <a:gd name="connsiteX1-20257" fmla="*/ 211 w 216"/>
              <a:gd name="connsiteY1-20258" fmla="*/ 21 h 653"/>
              <a:gd name="connsiteX2-20259" fmla="*/ 211 w 216"/>
              <a:gd name="connsiteY2-20260" fmla="*/ 26 h 653"/>
              <a:gd name="connsiteX3-20261" fmla="*/ 211 w 216"/>
              <a:gd name="connsiteY3-20262" fmla="*/ 41 h 653"/>
              <a:gd name="connsiteX4-20263" fmla="*/ 211 w 216"/>
              <a:gd name="connsiteY4-20264" fmla="*/ 52 h 653"/>
              <a:gd name="connsiteX5-20265" fmla="*/ 211 w 216"/>
              <a:gd name="connsiteY5-20266" fmla="*/ 68 h 653"/>
              <a:gd name="connsiteX6-20267" fmla="*/ 211 w 216"/>
              <a:gd name="connsiteY6-20268" fmla="*/ 83 h 653"/>
              <a:gd name="connsiteX7-20269" fmla="*/ 211 w 216"/>
              <a:gd name="connsiteY7-20270" fmla="*/ 99 h 653"/>
              <a:gd name="connsiteX8-20271" fmla="*/ 211 w 216"/>
              <a:gd name="connsiteY8-20272" fmla="*/ 120 h 653"/>
              <a:gd name="connsiteX9-20273" fmla="*/ 211 w 216"/>
              <a:gd name="connsiteY9-20274" fmla="*/ 135 h 653"/>
              <a:gd name="connsiteX10-20275" fmla="*/ 211 w 216"/>
              <a:gd name="connsiteY10-20276" fmla="*/ 156 h 653"/>
              <a:gd name="connsiteX11-20277" fmla="*/ 211 w 216"/>
              <a:gd name="connsiteY11-20278" fmla="*/ 198 h 653"/>
              <a:gd name="connsiteX12-20279" fmla="*/ 211 w 216"/>
              <a:gd name="connsiteY12-20280" fmla="*/ 219 h 653"/>
              <a:gd name="connsiteX13-20281" fmla="*/ 211 w 216"/>
              <a:gd name="connsiteY13-20282" fmla="*/ 245 h 653"/>
              <a:gd name="connsiteX14-20283" fmla="*/ 211 w 216"/>
              <a:gd name="connsiteY14-20284" fmla="*/ 271 h 653"/>
              <a:gd name="connsiteX15-20285" fmla="*/ 211 w 216"/>
              <a:gd name="connsiteY15-20286" fmla="*/ 297 h 653"/>
              <a:gd name="connsiteX16-20287" fmla="*/ 211 w 216"/>
              <a:gd name="connsiteY16-20288" fmla="*/ 324 h 653"/>
              <a:gd name="connsiteX17-20289" fmla="*/ 211 w 216"/>
              <a:gd name="connsiteY17-20290" fmla="*/ 355 h 653"/>
              <a:gd name="connsiteX18-20291" fmla="*/ 211 w 216"/>
              <a:gd name="connsiteY18-20292" fmla="*/ 386 h 653"/>
              <a:gd name="connsiteX19-20293" fmla="*/ 211 w 216"/>
              <a:gd name="connsiteY19-20294" fmla="*/ 418 h 653"/>
              <a:gd name="connsiteX20-20295" fmla="*/ 211 w 216"/>
              <a:gd name="connsiteY20-20296" fmla="*/ 449 h 653"/>
              <a:gd name="connsiteX21-20297" fmla="*/ 211 w 216"/>
              <a:gd name="connsiteY21-20298" fmla="*/ 475 h 653"/>
              <a:gd name="connsiteX22-20299" fmla="*/ 206 w 216"/>
              <a:gd name="connsiteY22-20300" fmla="*/ 501 h 653"/>
              <a:gd name="connsiteX23-20301" fmla="*/ 206 w 216"/>
              <a:gd name="connsiteY23-20302" fmla="*/ 527 h 653"/>
              <a:gd name="connsiteX24-20303" fmla="*/ 201 w 216"/>
              <a:gd name="connsiteY24-20304" fmla="*/ 548 h 653"/>
              <a:gd name="connsiteX25-20305" fmla="*/ 195 w 216"/>
              <a:gd name="connsiteY25-20306" fmla="*/ 564 h 653"/>
              <a:gd name="connsiteX26-20307" fmla="*/ 190 w 216"/>
              <a:gd name="connsiteY26-20308" fmla="*/ 585 h 653"/>
              <a:gd name="connsiteX27-20309" fmla="*/ 185 w 216"/>
              <a:gd name="connsiteY27-20310" fmla="*/ 595 h 653"/>
              <a:gd name="connsiteX28-20311" fmla="*/ 174 w 216"/>
              <a:gd name="connsiteY28-20312" fmla="*/ 611 h 653"/>
              <a:gd name="connsiteX29-20313" fmla="*/ 164 w 216"/>
              <a:gd name="connsiteY29-20314" fmla="*/ 621 h 653"/>
              <a:gd name="connsiteX30-20315" fmla="*/ 158 w 216"/>
              <a:gd name="connsiteY30-20316" fmla="*/ 632 h 653"/>
              <a:gd name="connsiteX31-20317" fmla="*/ 148 w 216"/>
              <a:gd name="connsiteY31-20318" fmla="*/ 637 h 653"/>
              <a:gd name="connsiteX32-20319" fmla="*/ 143 w 216"/>
              <a:gd name="connsiteY32-20320" fmla="*/ 642 h 653"/>
              <a:gd name="connsiteX33-20321" fmla="*/ 132 w 216"/>
              <a:gd name="connsiteY33-20322" fmla="*/ 647 h 653"/>
              <a:gd name="connsiteX34-20323" fmla="*/ 127 w 216"/>
              <a:gd name="connsiteY34-20324" fmla="*/ 647 h 653"/>
              <a:gd name="connsiteX35-20325" fmla="*/ 121 w 216"/>
              <a:gd name="connsiteY35-20326" fmla="*/ 653 h 653"/>
              <a:gd name="connsiteX36-20327" fmla="*/ 111 w 216"/>
              <a:gd name="connsiteY36-20328" fmla="*/ 647 h 653"/>
              <a:gd name="connsiteX37-20329" fmla="*/ 106 w 216"/>
              <a:gd name="connsiteY37-20330" fmla="*/ 647 h 653"/>
              <a:gd name="connsiteX38-20331" fmla="*/ 106 w 216"/>
              <a:gd name="connsiteY38-20332" fmla="*/ 642 h 653"/>
              <a:gd name="connsiteX39-20333" fmla="*/ 100 w 216"/>
              <a:gd name="connsiteY39-20334" fmla="*/ 637 h 653"/>
              <a:gd name="connsiteX40-20335" fmla="*/ 100 w 216"/>
              <a:gd name="connsiteY40-20336" fmla="*/ 632 h 653"/>
              <a:gd name="connsiteX41-20337" fmla="*/ 100 w 216"/>
              <a:gd name="connsiteY41-20338" fmla="*/ 626 h 653"/>
              <a:gd name="connsiteX42-20339" fmla="*/ 100 w 216"/>
              <a:gd name="connsiteY42-20340" fmla="*/ 616 h 653"/>
              <a:gd name="connsiteX43-20341" fmla="*/ 100 w 216"/>
              <a:gd name="connsiteY43-20342" fmla="*/ 606 h 653"/>
              <a:gd name="connsiteX44-20343" fmla="*/ 100 w 216"/>
              <a:gd name="connsiteY44-20344" fmla="*/ 600 h 653"/>
              <a:gd name="connsiteX45-20345" fmla="*/ 100 w 216"/>
              <a:gd name="connsiteY45-20346" fmla="*/ 595 h 653"/>
              <a:gd name="connsiteX46-20347" fmla="*/ 100 w 216"/>
              <a:gd name="connsiteY46-20348" fmla="*/ 590 h 653"/>
              <a:gd name="connsiteX47-20349" fmla="*/ 95 w 216"/>
              <a:gd name="connsiteY47-20350" fmla="*/ 585 h 653"/>
              <a:gd name="connsiteX48-20351" fmla="*/ 90 w 216"/>
              <a:gd name="connsiteY48-20352" fmla="*/ 569 h 653"/>
              <a:gd name="connsiteX49-20353" fmla="*/ 79 w 216"/>
              <a:gd name="connsiteY49-20354" fmla="*/ 553 h 653"/>
              <a:gd name="connsiteX50-20355" fmla="*/ 63 w 216"/>
              <a:gd name="connsiteY50-20356" fmla="*/ 538 h 653"/>
              <a:gd name="connsiteX51-20357" fmla="*/ 47 w 216"/>
              <a:gd name="connsiteY51-20358" fmla="*/ 522 h 653"/>
              <a:gd name="connsiteX52-20359" fmla="*/ 26 w 216"/>
              <a:gd name="connsiteY52-20360" fmla="*/ 506 h 653"/>
              <a:gd name="connsiteX53-20361" fmla="*/ 0 w 216"/>
              <a:gd name="connsiteY53-20362" fmla="*/ 485 h 653"/>
              <a:gd name="connsiteX54-20363" fmla="*/ 21 w 216"/>
              <a:gd name="connsiteY54-20364" fmla="*/ 485 h 653"/>
              <a:gd name="connsiteX55-20365" fmla="*/ 42 w 216"/>
              <a:gd name="connsiteY55-20366" fmla="*/ 491 h 653"/>
              <a:gd name="connsiteX56-20367" fmla="*/ 58 w 216"/>
              <a:gd name="connsiteY56-20368" fmla="*/ 491 h 653"/>
              <a:gd name="connsiteX57-20369" fmla="*/ 74 w 216"/>
              <a:gd name="connsiteY57-20370" fmla="*/ 491 h 653"/>
              <a:gd name="connsiteX58-20371" fmla="*/ 84 w 216"/>
              <a:gd name="connsiteY58-20372" fmla="*/ 485 h 653"/>
              <a:gd name="connsiteX59-20373" fmla="*/ 90 w 216"/>
              <a:gd name="connsiteY59-20374" fmla="*/ 485 h 653"/>
              <a:gd name="connsiteX60-20375" fmla="*/ 95 w 216"/>
              <a:gd name="connsiteY60-20376" fmla="*/ 485 h 653"/>
              <a:gd name="connsiteX61-20377" fmla="*/ 100 w 216"/>
              <a:gd name="connsiteY61-20378" fmla="*/ 480 h 653"/>
              <a:gd name="connsiteX62-20379" fmla="*/ 106 w 216"/>
              <a:gd name="connsiteY62-20380" fmla="*/ 475 h 653"/>
              <a:gd name="connsiteX63-20381" fmla="*/ 106 w 216"/>
              <a:gd name="connsiteY63-20382" fmla="*/ 470 h 653"/>
              <a:gd name="connsiteX64-20383" fmla="*/ 106 w 216"/>
              <a:gd name="connsiteY64-20384" fmla="*/ 459 h 653"/>
              <a:gd name="connsiteX65-20385" fmla="*/ 106 w 216"/>
              <a:gd name="connsiteY65-20386" fmla="*/ 444 h 653"/>
              <a:gd name="connsiteX66-20387" fmla="*/ 111 w 216"/>
              <a:gd name="connsiteY66-20388" fmla="*/ 428 h 653"/>
              <a:gd name="connsiteX67-20389" fmla="*/ 111 w 216"/>
              <a:gd name="connsiteY67-20390" fmla="*/ 407 h 653"/>
              <a:gd name="connsiteX68-20391" fmla="*/ 111 w 216"/>
              <a:gd name="connsiteY68-20392" fmla="*/ 381 h 653"/>
              <a:gd name="connsiteX69-20393" fmla="*/ 116 w 216"/>
              <a:gd name="connsiteY69-20394" fmla="*/ 355 h 653"/>
              <a:gd name="connsiteX70-20395" fmla="*/ 116 w 216"/>
              <a:gd name="connsiteY70-20396" fmla="*/ 329 h 653"/>
              <a:gd name="connsiteX71-20397" fmla="*/ 116 w 216"/>
              <a:gd name="connsiteY71-20398" fmla="*/ 303 h 653"/>
              <a:gd name="connsiteX72-20399" fmla="*/ 116 w 216"/>
              <a:gd name="connsiteY72-20400" fmla="*/ 277 h 653"/>
              <a:gd name="connsiteX73-20401" fmla="*/ 121 w 216"/>
              <a:gd name="connsiteY73-20402" fmla="*/ 250 h 653"/>
              <a:gd name="connsiteX74-20403" fmla="*/ 121 w 216"/>
              <a:gd name="connsiteY74-20404" fmla="*/ 229 h 653"/>
              <a:gd name="connsiteX75-20405" fmla="*/ 121 w 216"/>
              <a:gd name="connsiteY75-20406" fmla="*/ 209 h 653"/>
              <a:gd name="connsiteX76-20407" fmla="*/ 121 w 216"/>
              <a:gd name="connsiteY76-20408" fmla="*/ 188 h 653"/>
              <a:gd name="connsiteX77-20409" fmla="*/ 121 w 216"/>
              <a:gd name="connsiteY77-20410" fmla="*/ 172 h 653"/>
              <a:gd name="connsiteX78-20411" fmla="*/ 121 w 216"/>
              <a:gd name="connsiteY78-20412" fmla="*/ 141 h 653"/>
              <a:gd name="connsiteX79-20413" fmla="*/ 121 w 216"/>
              <a:gd name="connsiteY79-20414" fmla="*/ 109 h 653"/>
              <a:gd name="connsiteX80-20415" fmla="*/ 116 w 216"/>
              <a:gd name="connsiteY80-20416" fmla="*/ 78 h 653"/>
              <a:gd name="connsiteX81-20417" fmla="*/ 116 w 216"/>
              <a:gd name="connsiteY81-20418" fmla="*/ 52 h 653"/>
              <a:gd name="connsiteX0-20419" fmla="*/ 211 w 211"/>
              <a:gd name="connsiteY0-20420" fmla="*/ 0 h 632"/>
              <a:gd name="connsiteX1-20421" fmla="*/ 211 w 211"/>
              <a:gd name="connsiteY1-20422" fmla="*/ 5 h 632"/>
              <a:gd name="connsiteX2-20423" fmla="*/ 211 w 211"/>
              <a:gd name="connsiteY2-20424" fmla="*/ 20 h 632"/>
              <a:gd name="connsiteX3-20425" fmla="*/ 211 w 211"/>
              <a:gd name="connsiteY3-20426" fmla="*/ 31 h 632"/>
              <a:gd name="connsiteX4-20427" fmla="*/ 211 w 211"/>
              <a:gd name="connsiteY4-20428" fmla="*/ 47 h 632"/>
              <a:gd name="connsiteX5-20429" fmla="*/ 211 w 211"/>
              <a:gd name="connsiteY5-20430" fmla="*/ 62 h 632"/>
              <a:gd name="connsiteX6-20431" fmla="*/ 211 w 211"/>
              <a:gd name="connsiteY6-20432" fmla="*/ 78 h 632"/>
              <a:gd name="connsiteX7-20433" fmla="*/ 211 w 211"/>
              <a:gd name="connsiteY7-20434" fmla="*/ 99 h 632"/>
              <a:gd name="connsiteX8-20435" fmla="*/ 211 w 211"/>
              <a:gd name="connsiteY8-20436" fmla="*/ 114 h 632"/>
              <a:gd name="connsiteX9-20437" fmla="*/ 211 w 211"/>
              <a:gd name="connsiteY9-20438" fmla="*/ 135 h 632"/>
              <a:gd name="connsiteX10-20439" fmla="*/ 211 w 211"/>
              <a:gd name="connsiteY10-20440" fmla="*/ 177 h 632"/>
              <a:gd name="connsiteX11-20441" fmla="*/ 211 w 211"/>
              <a:gd name="connsiteY11-20442" fmla="*/ 198 h 632"/>
              <a:gd name="connsiteX12-20443" fmla="*/ 211 w 211"/>
              <a:gd name="connsiteY12-20444" fmla="*/ 224 h 632"/>
              <a:gd name="connsiteX13-20445" fmla="*/ 211 w 211"/>
              <a:gd name="connsiteY13-20446" fmla="*/ 250 h 632"/>
              <a:gd name="connsiteX14-20447" fmla="*/ 211 w 211"/>
              <a:gd name="connsiteY14-20448" fmla="*/ 276 h 632"/>
              <a:gd name="connsiteX15-20449" fmla="*/ 211 w 211"/>
              <a:gd name="connsiteY15-20450" fmla="*/ 303 h 632"/>
              <a:gd name="connsiteX16-20451" fmla="*/ 211 w 211"/>
              <a:gd name="connsiteY16-20452" fmla="*/ 334 h 632"/>
              <a:gd name="connsiteX17-20453" fmla="*/ 211 w 211"/>
              <a:gd name="connsiteY17-20454" fmla="*/ 365 h 632"/>
              <a:gd name="connsiteX18-20455" fmla="*/ 211 w 211"/>
              <a:gd name="connsiteY18-20456" fmla="*/ 397 h 632"/>
              <a:gd name="connsiteX19-20457" fmla="*/ 211 w 211"/>
              <a:gd name="connsiteY19-20458" fmla="*/ 428 h 632"/>
              <a:gd name="connsiteX20-20459" fmla="*/ 211 w 211"/>
              <a:gd name="connsiteY20-20460" fmla="*/ 454 h 632"/>
              <a:gd name="connsiteX21-20461" fmla="*/ 206 w 211"/>
              <a:gd name="connsiteY21-20462" fmla="*/ 480 h 632"/>
              <a:gd name="connsiteX22-20463" fmla="*/ 206 w 211"/>
              <a:gd name="connsiteY22-20464" fmla="*/ 506 h 632"/>
              <a:gd name="connsiteX23-20465" fmla="*/ 201 w 211"/>
              <a:gd name="connsiteY23-20466" fmla="*/ 527 h 632"/>
              <a:gd name="connsiteX24-20467" fmla="*/ 195 w 211"/>
              <a:gd name="connsiteY24-20468" fmla="*/ 543 h 632"/>
              <a:gd name="connsiteX25-20469" fmla="*/ 190 w 211"/>
              <a:gd name="connsiteY25-20470" fmla="*/ 564 h 632"/>
              <a:gd name="connsiteX26-20471" fmla="*/ 185 w 211"/>
              <a:gd name="connsiteY26-20472" fmla="*/ 574 h 632"/>
              <a:gd name="connsiteX27-20473" fmla="*/ 174 w 211"/>
              <a:gd name="connsiteY27-20474" fmla="*/ 590 h 632"/>
              <a:gd name="connsiteX28-20475" fmla="*/ 164 w 211"/>
              <a:gd name="connsiteY28-20476" fmla="*/ 600 h 632"/>
              <a:gd name="connsiteX29-20477" fmla="*/ 158 w 211"/>
              <a:gd name="connsiteY29-20478" fmla="*/ 611 h 632"/>
              <a:gd name="connsiteX30-20479" fmla="*/ 148 w 211"/>
              <a:gd name="connsiteY30-20480" fmla="*/ 616 h 632"/>
              <a:gd name="connsiteX31-20481" fmla="*/ 143 w 211"/>
              <a:gd name="connsiteY31-20482" fmla="*/ 621 h 632"/>
              <a:gd name="connsiteX32-20483" fmla="*/ 132 w 211"/>
              <a:gd name="connsiteY32-20484" fmla="*/ 626 h 632"/>
              <a:gd name="connsiteX33-20485" fmla="*/ 127 w 211"/>
              <a:gd name="connsiteY33-20486" fmla="*/ 626 h 632"/>
              <a:gd name="connsiteX34-20487" fmla="*/ 121 w 211"/>
              <a:gd name="connsiteY34-20488" fmla="*/ 632 h 632"/>
              <a:gd name="connsiteX35-20489" fmla="*/ 111 w 211"/>
              <a:gd name="connsiteY35-20490" fmla="*/ 626 h 632"/>
              <a:gd name="connsiteX36-20491" fmla="*/ 106 w 211"/>
              <a:gd name="connsiteY36-20492" fmla="*/ 626 h 632"/>
              <a:gd name="connsiteX37-20493" fmla="*/ 106 w 211"/>
              <a:gd name="connsiteY37-20494" fmla="*/ 621 h 632"/>
              <a:gd name="connsiteX38-20495" fmla="*/ 100 w 211"/>
              <a:gd name="connsiteY38-20496" fmla="*/ 616 h 632"/>
              <a:gd name="connsiteX39-20497" fmla="*/ 100 w 211"/>
              <a:gd name="connsiteY39-20498" fmla="*/ 611 h 632"/>
              <a:gd name="connsiteX40-20499" fmla="*/ 100 w 211"/>
              <a:gd name="connsiteY40-20500" fmla="*/ 605 h 632"/>
              <a:gd name="connsiteX41-20501" fmla="*/ 100 w 211"/>
              <a:gd name="connsiteY41-20502" fmla="*/ 595 h 632"/>
              <a:gd name="connsiteX42-20503" fmla="*/ 100 w 211"/>
              <a:gd name="connsiteY42-20504" fmla="*/ 585 h 632"/>
              <a:gd name="connsiteX43-20505" fmla="*/ 100 w 211"/>
              <a:gd name="connsiteY43-20506" fmla="*/ 579 h 632"/>
              <a:gd name="connsiteX44-20507" fmla="*/ 100 w 211"/>
              <a:gd name="connsiteY44-20508" fmla="*/ 574 h 632"/>
              <a:gd name="connsiteX45-20509" fmla="*/ 100 w 211"/>
              <a:gd name="connsiteY45-20510" fmla="*/ 569 h 632"/>
              <a:gd name="connsiteX46-20511" fmla="*/ 95 w 211"/>
              <a:gd name="connsiteY46-20512" fmla="*/ 564 h 632"/>
              <a:gd name="connsiteX47-20513" fmla="*/ 90 w 211"/>
              <a:gd name="connsiteY47-20514" fmla="*/ 548 h 632"/>
              <a:gd name="connsiteX48-20515" fmla="*/ 79 w 211"/>
              <a:gd name="connsiteY48-20516" fmla="*/ 532 h 632"/>
              <a:gd name="connsiteX49-20517" fmla="*/ 63 w 211"/>
              <a:gd name="connsiteY49-20518" fmla="*/ 517 h 632"/>
              <a:gd name="connsiteX50-20519" fmla="*/ 47 w 211"/>
              <a:gd name="connsiteY50-20520" fmla="*/ 501 h 632"/>
              <a:gd name="connsiteX51-20521" fmla="*/ 26 w 211"/>
              <a:gd name="connsiteY51-20522" fmla="*/ 485 h 632"/>
              <a:gd name="connsiteX52-20523" fmla="*/ 0 w 211"/>
              <a:gd name="connsiteY52-20524" fmla="*/ 464 h 632"/>
              <a:gd name="connsiteX53-20525" fmla="*/ 21 w 211"/>
              <a:gd name="connsiteY53-20526" fmla="*/ 464 h 632"/>
              <a:gd name="connsiteX54-20527" fmla="*/ 42 w 211"/>
              <a:gd name="connsiteY54-20528" fmla="*/ 470 h 632"/>
              <a:gd name="connsiteX55-20529" fmla="*/ 58 w 211"/>
              <a:gd name="connsiteY55-20530" fmla="*/ 470 h 632"/>
              <a:gd name="connsiteX56-20531" fmla="*/ 74 w 211"/>
              <a:gd name="connsiteY56-20532" fmla="*/ 470 h 632"/>
              <a:gd name="connsiteX57-20533" fmla="*/ 84 w 211"/>
              <a:gd name="connsiteY57-20534" fmla="*/ 464 h 632"/>
              <a:gd name="connsiteX58-20535" fmla="*/ 90 w 211"/>
              <a:gd name="connsiteY58-20536" fmla="*/ 464 h 632"/>
              <a:gd name="connsiteX59-20537" fmla="*/ 95 w 211"/>
              <a:gd name="connsiteY59-20538" fmla="*/ 464 h 632"/>
              <a:gd name="connsiteX60-20539" fmla="*/ 100 w 211"/>
              <a:gd name="connsiteY60-20540" fmla="*/ 459 h 632"/>
              <a:gd name="connsiteX61-20541" fmla="*/ 106 w 211"/>
              <a:gd name="connsiteY61-20542" fmla="*/ 454 h 632"/>
              <a:gd name="connsiteX62-20543" fmla="*/ 106 w 211"/>
              <a:gd name="connsiteY62-20544" fmla="*/ 449 h 632"/>
              <a:gd name="connsiteX63-20545" fmla="*/ 106 w 211"/>
              <a:gd name="connsiteY63-20546" fmla="*/ 438 h 632"/>
              <a:gd name="connsiteX64-20547" fmla="*/ 106 w 211"/>
              <a:gd name="connsiteY64-20548" fmla="*/ 423 h 632"/>
              <a:gd name="connsiteX65-20549" fmla="*/ 111 w 211"/>
              <a:gd name="connsiteY65-20550" fmla="*/ 407 h 632"/>
              <a:gd name="connsiteX66-20551" fmla="*/ 111 w 211"/>
              <a:gd name="connsiteY66-20552" fmla="*/ 386 h 632"/>
              <a:gd name="connsiteX67-20553" fmla="*/ 111 w 211"/>
              <a:gd name="connsiteY67-20554" fmla="*/ 360 h 632"/>
              <a:gd name="connsiteX68-20555" fmla="*/ 116 w 211"/>
              <a:gd name="connsiteY68-20556" fmla="*/ 334 h 632"/>
              <a:gd name="connsiteX69-20557" fmla="*/ 116 w 211"/>
              <a:gd name="connsiteY69-20558" fmla="*/ 308 h 632"/>
              <a:gd name="connsiteX70-20559" fmla="*/ 116 w 211"/>
              <a:gd name="connsiteY70-20560" fmla="*/ 282 h 632"/>
              <a:gd name="connsiteX71-20561" fmla="*/ 116 w 211"/>
              <a:gd name="connsiteY71-20562" fmla="*/ 256 h 632"/>
              <a:gd name="connsiteX72-20563" fmla="*/ 121 w 211"/>
              <a:gd name="connsiteY72-20564" fmla="*/ 229 h 632"/>
              <a:gd name="connsiteX73-20565" fmla="*/ 121 w 211"/>
              <a:gd name="connsiteY73-20566" fmla="*/ 208 h 632"/>
              <a:gd name="connsiteX74-20567" fmla="*/ 121 w 211"/>
              <a:gd name="connsiteY74-20568" fmla="*/ 188 h 632"/>
              <a:gd name="connsiteX75-20569" fmla="*/ 121 w 211"/>
              <a:gd name="connsiteY75-20570" fmla="*/ 167 h 632"/>
              <a:gd name="connsiteX76-20571" fmla="*/ 121 w 211"/>
              <a:gd name="connsiteY76-20572" fmla="*/ 151 h 632"/>
              <a:gd name="connsiteX77-20573" fmla="*/ 121 w 211"/>
              <a:gd name="connsiteY77-20574" fmla="*/ 120 h 632"/>
              <a:gd name="connsiteX78-20575" fmla="*/ 121 w 211"/>
              <a:gd name="connsiteY78-20576" fmla="*/ 88 h 632"/>
              <a:gd name="connsiteX79-20577" fmla="*/ 116 w 211"/>
              <a:gd name="connsiteY79-20578" fmla="*/ 57 h 632"/>
              <a:gd name="connsiteX80-20579" fmla="*/ 116 w 211"/>
              <a:gd name="connsiteY80-20580" fmla="*/ 31 h 632"/>
              <a:gd name="connsiteX0-20581" fmla="*/ 211 w 211"/>
              <a:gd name="connsiteY0-20582" fmla="*/ 0 h 632"/>
              <a:gd name="connsiteX1-20583" fmla="*/ 211 w 211"/>
              <a:gd name="connsiteY1-20584" fmla="*/ 20 h 632"/>
              <a:gd name="connsiteX2-20585" fmla="*/ 211 w 211"/>
              <a:gd name="connsiteY2-20586" fmla="*/ 31 h 632"/>
              <a:gd name="connsiteX3-20587" fmla="*/ 211 w 211"/>
              <a:gd name="connsiteY3-20588" fmla="*/ 47 h 632"/>
              <a:gd name="connsiteX4-20589" fmla="*/ 211 w 211"/>
              <a:gd name="connsiteY4-20590" fmla="*/ 62 h 632"/>
              <a:gd name="connsiteX5-20591" fmla="*/ 211 w 211"/>
              <a:gd name="connsiteY5-20592" fmla="*/ 78 h 632"/>
              <a:gd name="connsiteX6-20593" fmla="*/ 211 w 211"/>
              <a:gd name="connsiteY6-20594" fmla="*/ 99 h 632"/>
              <a:gd name="connsiteX7-20595" fmla="*/ 211 w 211"/>
              <a:gd name="connsiteY7-20596" fmla="*/ 114 h 632"/>
              <a:gd name="connsiteX8-20597" fmla="*/ 211 w 211"/>
              <a:gd name="connsiteY8-20598" fmla="*/ 135 h 632"/>
              <a:gd name="connsiteX9-20599" fmla="*/ 211 w 211"/>
              <a:gd name="connsiteY9-20600" fmla="*/ 177 h 632"/>
              <a:gd name="connsiteX10-20601" fmla="*/ 211 w 211"/>
              <a:gd name="connsiteY10-20602" fmla="*/ 198 h 632"/>
              <a:gd name="connsiteX11-20603" fmla="*/ 211 w 211"/>
              <a:gd name="connsiteY11-20604" fmla="*/ 224 h 632"/>
              <a:gd name="connsiteX12-20605" fmla="*/ 211 w 211"/>
              <a:gd name="connsiteY12-20606" fmla="*/ 250 h 632"/>
              <a:gd name="connsiteX13-20607" fmla="*/ 211 w 211"/>
              <a:gd name="connsiteY13-20608" fmla="*/ 276 h 632"/>
              <a:gd name="connsiteX14-20609" fmla="*/ 211 w 211"/>
              <a:gd name="connsiteY14-20610" fmla="*/ 303 h 632"/>
              <a:gd name="connsiteX15-20611" fmla="*/ 211 w 211"/>
              <a:gd name="connsiteY15-20612" fmla="*/ 334 h 632"/>
              <a:gd name="connsiteX16-20613" fmla="*/ 211 w 211"/>
              <a:gd name="connsiteY16-20614" fmla="*/ 365 h 632"/>
              <a:gd name="connsiteX17-20615" fmla="*/ 211 w 211"/>
              <a:gd name="connsiteY17-20616" fmla="*/ 397 h 632"/>
              <a:gd name="connsiteX18-20617" fmla="*/ 211 w 211"/>
              <a:gd name="connsiteY18-20618" fmla="*/ 428 h 632"/>
              <a:gd name="connsiteX19-20619" fmla="*/ 211 w 211"/>
              <a:gd name="connsiteY19-20620" fmla="*/ 454 h 632"/>
              <a:gd name="connsiteX20-20621" fmla="*/ 206 w 211"/>
              <a:gd name="connsiteY20-20622" fmla="*/ 480 h 632"/>
              <a:gd name="connsiteX21-20623" fmla="*/ 206 w 211"/>
              <a:gd name="connsiteY21-20624" fmla="*/ 506 h 632"/>
              <a:gd name="connsiteX22-20625" fmla="*/ 201 w 211"/>
              <a:gd name="connsiteY22-20626" fmla="*/ 527 h 632"/>
              <a:gd name="connsiteX23-20627" fmla="*/ 195 w 211"/>
              <a:gd name="connsiteY23-20628" fmla="*/ 543 h 632"/>
              <a:gd name="connsiteX24-20629" fmla="*/ 190 w 211"/>
              <a:gd name="connsiteY24-20630" fmla="*/ 564 h 632"/>
              <a:gd name="connsiteX25-20631" fmla="*/ 185 w 211"/>
              <a:gd name="connsiteY25-20632" fmla="*/ 574 h 632"/>
              <a:gd name="connsiteX26-20633" fmla="*/ 174 w 211"/>
              <a:gd name="connsiteY26-20634" fmla="*/ 590 h 632"/>
              <a:gd name="connsiteX27-20635" fmla="*/ 164 w 211"/>
              <a:gd name="connsiteY27-20636" fmla="*/ 600 h 632"/>
              <a:gd name="connsiteX28-20637" fmla="*/ 158 w 211"/>
              <a:gd name="connsiteY28-20638" fmla="*/ 611 h 632"/>
              <a:gd name="connsiteX29-20639" fmla="*/ 148 w 211"/>
              <a:gd name="connsiteY29-20640" fmla="*/ 616 h 632"/>
              <a:gd name="connsiteX30-20641" fmla="*/ 143 w 211"/>
              <a:gd name="connsiteY30-20642" fmla="*/ 621 h 632"/>
              <a:gd name="connsiteX31-20643" fmla="*/ 132 w 211"/>
              <a:gd name="connsiteY31-20644" fmla="*/ 626 h 632"/>
              <a:gd name="connsiteX32-20645" fmla="*/ 127 w 211"/>
              <a:gd name="connsiteY32-20646" fmla="*/ 626 h 632"/>
              <a:gd name="connsiteX33-20647" fmla="*/ 121 w 211"/>
              <a:gd name="connsiteY33-20648" fmla="*/ 632 h 632"/>
              <a:gd name="connsiteX34-20649" fmla="*/ 111 w 211"/>
              <a:gd name="connsiteY34-20650" fmla="*/ 626 h 632"/>
              <a:gd name="connsiteX35-20651" fmla="*/ 106 w 211"/>
              <a:gd name="connsiteY35-20652" fmla="*/ 626 h 632"/>
              <a:gd name="connsiteX36-20653" fmla="*/ 106 w 211"/>
              <a:gd name="connsiteY36-20654" fmla="*/ 621 h 632"/>
              <a:gd name="connsiteX37-20655" fmla="*/ 100 w 211"/>
              <a:gd name="connsiteY37-20656" fmla="*/ 616 h 632"/>
              <a:gd name="connsiteX38-20657" fmla="*/ 100 w 211"/>
              <a:gd name="connsiteY38-20658" fmla="*/ 611 h 632"/>
              <a:gd name="connsiteX39-20659" fmla="*/ 100 w 211"/>
              <a:gd name="connsiteY39-20660" fmla="*/ 605 h 632"/>
              <a:gd name="connsiteX40-20661" fmla="*/ 100 w 211"/>
              <a:gd name="connsiteY40-20662" fmla="*/ 595 h 632"/>
              <a:gd name="connsiteX41-20663" fmla="*/ 100 w 211"/>
              <a:gd name="connsiteY41-20664" fmla="*/ 585 h 632"/>
              <a:gd name="connsiteX42-20665" fmla="*/ 100 w 211"/>
              <a:gd name="connsiteY42-20666" fmla="*/ 579 h 632"/>
              <a:gd name="connsiteX43-20667" fmla="*/ 100 w 211"/>
              <a:gd name="connsiteY43-20668" fmla="*/ 574 h 632"/>
              <a:gd name="connsiteX44-20669" fmla="*/ 100 w 211"/>
              <a:gd name="connsiteY44-20670" fmla="*/ 569 h 632"/>
              <a:gd name="connsiteX45-20671" fmla="*/ 95 w 211"/>
              <a:gd name="connsiteY45-20672" fmla="*/ 564 h 632"/>
              <a:gd name="connsiteX46-20673" fmla="*/ 90 w 211"/>
              <a:gd name="connsiteY46-20674" fmla="*/ 548 h 632"/>
              <a:gd name="connsiteX47-20675" fmla="*/ 79 w 211"/>
              <a:gd name="connsiteY47-20676" fmla="*/ 532 h 632"/>
              <a:gd name="connsiteX48-20677" fmla="*/ 63 w 211"/>
              <a:gd name="connsiteY48-20678" fmla="*/ 517 h 632"/>
              <a:gd name="connsiteX49-20679" fmla="*/ 47 w 211"/>
              <a:gd name="connsiteY49-20680" fmla="*/ 501 h 632"/>
              <a:gd name="connsiteX50-20681" fmla="*/ 26 w 211"/>
              <a:gd name="connsiteY50-20682" fmla="*/ 485 h 632"/>
              <a:gd name="connsiteX51-20683" fmla="*/ 0 w 211"/>
              <a:gd name="connsiteY51-20684" fmla="*/ 464 h 632"/>
              <a:gd name="connsiteX52-20685" fmla="*/ 21 w 211"/>
              <a:gd name="connsiteY52-20686" fmla="*/ 464 h 632"/>
              <a:gd name="connsiteX53-20687" fmla="*/ 42 w 211"/>
              <a:gd name="connsiteY53-20688" fmla="*/ 470 h 632"/>
              <a:gd name="connsiteX54-20689" fmla="*/ 58 w 211"/>
              <a:gd name="connsiteY54-20690" fmla="*/ 470 h 632"/>
              <a:gd name="connsiteX55-20691" fmla="*/ 74 w 211"/>
              <a:gd name="connsiteY55-20692" fmla="*/ 470 h 632"/>
              <a:gd name="connsiteX56-20693" fmla="*/ 84 w 211"/>
              <a:gd name="connsiteY56-20694" fmla="*/ 464 h 632"/>
              <a:gd name="connsiteX57-20695" fmla="*/ 90 w 211"/>
              <a:gd name="connsiteY57-20696" fmla="*/ 464 h 632"/>
              <a:gd name="connsiteX58-20697" fmla="*/ 95 w 211"/>
              <a:gd name="connsiteY58-20698" fmla="*/ 464 h 632"/>
              <a:gd name="connsiteX59-20699" fmla="*/ 100 w 211"/>
              <a:gd name="connsiteY59-20700" fmla="*/ 459 h 632"/>
              <a:gd name="connsiteX60-20701" fmla="*/ 106 w 211"/>
              <a:gd name="connsiteY60-20702" fmla="*/ 454 h 632"/>
              <a:gd name="connsiteX61-20703" fmla="*/ 106 w 211"/>
              <a:gd name="connsiteY61-20704" fmla="*/ 449 h 632"/>
              <a:gd name="connsiteX62-20705" fmla="*/ 106 w 211"/>
              <a:gd name="connsiteY62-20706" fmla="*/ 438 h 632"/>
              <a:gd name="connsiteX63-20707" fmla="*/ 106 w 211"/>
              <a:gd name="connsiteY63-20708" fmla="*/ 423 h 632"/>
              <a:gd name="connsiteX64-20709" fmla="*/ 111 w 211"/>
              <a:gd name="connsiteY64-20710" fmla="*/ 407 h 632"/>
              <a:gd name="connsiteX65-20711" fmla="*/ 111 w 211"/>
              <a:gd name="connsiteY65-20712" fmla="*/ 386 h 632"/>
              <a:gd name="connsiteX66-20713" fmla="*/ 111 w 211"/>
              <a:gd name="connsiteY66-20714" fmla="*/ 360 h 632"/>
              <a:gd name="connsiteX67-20715" fmla="*/ 116 w 211"/>
              <a:gd name="connsiteY67-20716" fmla="*/ 334 h 632"/>
              <a:gd name="connsiteX68-20717" fmla="*/ 116 w 211"/>
              <a:gd name="connsiteY68-20718" fmla="*/ 308 h 632"/>
              <a:gd name="connsiteX69-20719" fmla="*/ 116 w 211"/>
              <a:gd name="connsiteY69-20720" fmla="*/ 282 h 632"/>
              <a:gd name="connsiteX70-20721" fmla="*/ 116 w 211"/>
              <a:gd name="connsiteY70-20722" fmla="*/ 256 h 632"/>
              <a:gd name="connsiteX71-20723" fmla="*/ 121 w 211"/>
              <a:gd name="connsiteY71-20724" fmla="*/ 229 h 632"/>
              <a:gd name="connsiteX72-20725" fmla="*/ 121 w 211"/>
              <a:gd name="connsiteY72-20726" fmla="*/ 208 h 632"/>
              <a:gd name="connsiteX73-20727" fmla="*/ 121 w 211"/>
              <a:gd name="connsiteY73-20728" fmla="*/ 188 h 632"/>
              <a:gd name="connsiteX74-20729" fmla="*/ 121 w 211"/>
              <a:gd name="connsiteY74-20730" fmla="*/ 167 h 632"/>
              <a:gd name="connsiteX75-20731" fmla="*/ 121 w 211"/>
              <a:gd name="connsiteY75-20732" fmla="*/ 151 h 632"/>
              <a:gd name="connsiteX76-20733" fmla="*/ 121 w 211"/>
              <a:gd name="connsiteY76-20734" fmla="*/ 120 h 632"/>
              <a:gd name="connsiteX77-20735" fmla="*/ 121 w 211"/>
              <a:gd name="connsiteY77-20736" fmla="*/ 88 h 632"/>
              <a:gd name="connsiteX78-20737" fmla="*/ 116 w 211"/>
              <a:gd name="connsiteY78-20738" fmla="*/ 57 h 632"/>
              <a:gd name="connsiteX79-20739" fmla="*/ 116 w 211"/>
              <a:gd name="connsiteY79-20740" fmla="*/ 31 h 632"/>
              <a:gd name="connsiteX0-20741" fmla="*/ 211 w 211"/>
              <a:gd name="connsiteY0-20742" fmla="*/ 0 h 612"/>
              <a:gd name="connsiteX1-20743" fmla="*/ 211 w 211"/>
              <a:gd name="connsiteY1-20744" fmla="*/ 11 h 612"/>
              <a:gd name="connsiteX2-20745" fmla="*/ 211 w 211"/>
              <a:gd name="connsiteY2-20746" fmla="*/ 27 h 612"/>
              <a:gd name="connsiteX3-20747" fmla="*/ 211 w 211"/>
              <a:gd name="connsiteY3-20748" fmla="*/ 42 h 612"/>
              <a:gd name="connsiteX4-20749" fmla="*/ 211 w 211"/>
              <a:gd name="connsiteY4-20750" fmla="*/ 58 h 612"/>
              <a:gd name="connsiteX5-20751" fmla="*/ 211 w 211"/>
              <a:gd name="connsiteY5-20752" fmla="*/ 79 h 612"/>
              <a:gd name="connsiteX6-20753" fmla="*/ 211 w 211"/>
              <a:gd name="connsiteY6-20754" fmla="*/ 94 h 612"/>
              <a:gd name="connsiteX7-20755" fmla="*/ 211 w 211"/>
              <a:gd name="connsiteY7-20756" fmla="*/ 115 h 612"/>
              <a:gd name="connsiteX8-20757" fmla="*/ 211 w 211"/>
              <a:gd name="connsiteY8-20758" fmla="*/ 157 h 612"/>
              <a:gd name="connsiteX9-20759" fmla="*/ 211 w 211"/>
              <a:gd name="connsiteY9-20760" fmla="*/ 178 h 612"/>
              <a:gd name="connsiteX10-20761" fmla="*/ 211 w 211"/>
              <a:gd name="connsiteY10-20762" fmla="*/ 204 h 612"/>
              <a:gd name="connsiteX11-20763" fmla="*/ 211 w 211"/>
              <a:gd name="connsiteY11-20764" fmla="*/ 230 h 612"/>
              <a:gd name="connsiteX12-20765" fmla="*/ 211 w 211"/>
              <a:gd name="connsiteY12-20766" fmla="*/ 256 h 612"/>
              <a:gd name="connsiteX13-20767" fmla="*/ 211 w 211"/>
              <a:gd name="connsiteY13-20768" fmla="*/ 283 h 612"/>
              <a:gd name="connsiteX14-20769" fmla="*/ 211 w 211"/>
              <a:gd name="connsiteY14-20770" fmla="*/ 314 h 612"/>
              <a:gd name="connsiteX15-20771" fmla="*/ 211 w 211"/>
              <a:gd name="connsiteY15-20772" fmla="*/ 345 h 612"/>
              <a:gd name="connsiteX16-20773" fmla="*/ 211 w 211"/>
              <a:gd name="connsiteY16-20774" fmla="*/ 377 h 612"/>
              <a:gd name="connsiteX17-20775" fmla="*/ 211 w 211"/>
              <a:gd name="connsiteY17-20776" fmla="*/ 408 h 612"/>
              <a:gd name="connsiteX18-20777" fmla="*/ 211 w 211"/>
              <a:gd name="connsiteY18-20778" fmla="*/ 434 h 612"/>
              <a:gd name="connsiteX19-20779" fmla="*/ 206 w 211"/>
              <a:gd name="connsiteY19-20780" fmla="*/ 460 h 612"/>
              <a:gd name="connsiteX20-20781" fmla="*/ 206 w 211"/>
              <a:gd name="connsiteY20-20782" fmla="*/ 486 h 612"/>
              <a:gd name="connsiteX21-20783" fmla="*/ 201 w 211"/>
              <a:gd name="connsiteY21-20784" fmla="*/ 507 h 612"/>
              <a:gd name="connsiteX22-20785" fmla="*/ 195 w 211"/>
              <a:gd name="connsiteY22-20786" fmla="*/ 523 h 612"/>
              <a:gd name="connsiteX23-20787" fmla="*/ 190 w 211"/>
              <a:gd name="connsiteY23-20788" fmla="*/ 544 h 612"/>
              <a:gd name="connsiteX24-20789" fmla="*/ 185 w 211"/>
              <a:gd name="connsiteY24-20790" fmla="*/ 554 h 612"/>
              <a:gd name="connsiteX25-20791" fmla="*/ 174 w 211"/>
              <a:gd name="connsiteY25-20792" fmla="*/ 570 h 612"/>
              <a:gd name="connsiteX26-20793" fmla="*/ 164 w 211"/>
              <a:gd name="connsiteY26-20794" fmla="*/ 580 h 612"/>
              <a:gd name="connsiteX27-20795" fmla="*/ 158 w 211"/>
              <a:gd name="connsiteY27-20796" fmla="*/ 591 h 612"/>
              <a:gd name="connsiteX28-20797" fmla="*/ 148 w 211"/>
              <a:gd name="connsiteY28-20798" fmla="*/ 596 h 612"/>
              <a:gd name="connsiteX29-20799" fmla="*/ 143 w 211"/>
              <a:gd name="connsiteY29-20800" fmla="*/ 601 h 612"/>
              <a:gd name="connsiteX30-20801" fmla="*/ 132 w 211"/>
              <a:gd name="connsiteY30-20802" fmla="*/ 606 h 612"/>
              <a:gd name="connsiteX31-20803" fmla="*/ 127 w 211"/>
              <a:gd name="connsiteY31-20804" fmla="*/ 606 h 612"/>
              <a:gd name="connsiteX32-20805" fmla="*/ 121 w 211"/>
              <a:gd name="connsiteY32-20806" fmla="*/ 612 h 612"/>
              <a:gd name="connsiteX33-20807" fmla="*/ 111 w 211"/>
              <a:gd name="connsiteY33-20808" fmla="*/ 606 h 612"/>
              <a:gd name="connsiteX34-20809" fmla="*/ 106 w 211"/>
              <a:gd name="connsiteY34-20810" fmla="*/ 606 h 612"/>
              <a:gd name="connsiteX35-20811" fmla="*/ 106 w 211"/>
              <a:gd name="connsiteY35-20812" fmla="*/ 601 h 612"/>
              <a:gd name="connsiteX36-20813" fmla="*/ 100 w 211"/>
              <a:gd name="connsiteY36-20814" fmla="*/ 596 h 612"/>
              <a:gd name="connsiteX37-20815" fmla="*/ 100 w 211"/>
              <a:gd name="connsiteY37-20816" fmla="*/ 591 h 612"/>
              <a:gd name="connsiteX38-20817" fmla="*/ 100 w 211"/>
              <a:gd name="connsiteY38-20818" fmla="*/ 585 h 612"/>
              <a:gd name="connsiteX39-20819" fmla="*/ 100 w 211"/>
              <a:gd name="connsiteY39-20820" fmla="*/ 575 h 612"/>
              <a:gd name="connsiteX40-20821" fmla="*/ 100 w 211"/>
              <a:gd name="connsiteY40-20822" fmla="*/ 565 h 612"/>
              <a:gd name="connsiteX41-20823" fmla="*/ 100 w 211"/>
              <a:gd name="connsiteY41-20824" fmla="*/ 559 h 612"/>
              <a:gd name="connsiteX42-20825" fmla="*/ 100 w 211"/>
              <a:gd name="connsiteY42-20826" fmla="*/ 554 h 612"/>
              <a:gd name="connsiteX43-20827" fmla="*/ 100 w 211"/>
              <a:gd name="connsiteY43-20828" fmla="*/ 549 h 612"/>
              <a:gd name="connsiteX44-20829" fmla="*/ 95 w 211"/>
              <a:gd name="connsiteY44-20830" fmla="*/ 544 h 612"/>
              <a:gd name="connsiteX45-20831" fmla="*/ 90 w 211"/>
              <a:gd name="connsiteY45-20832" fmla="*/ 528 h 612"/>
              <a:gd name="connsiteX46-20833" fmla="*/ 79 w 211"/>
              <a:gd name="connsiteY46-20834" fmla="*/ 512 h 612"/>
              <a:gd name="connsiteX47-20835" fmla="*/ 63 w 211"/>
              <a:gd name="connsiteY47-20836" fmla="*/ 497 h 612"/>
              <a:gd name="connsiteX48-20837" fmla="*/ 47 w 211"/>
              <a:gd name="connsiteY48-20838" fmla="*/ 481 h 612"/>
              <a:gd name="connsiteX49-20839" fmla="*/ 26 w 211"/>
              <a:gd name="connsiteY49-20840" fmla="*/ 465 h 612"/>
              <a:gd name="connsiteX50-20841" fmla="*/ 0 w 211"/>
              <a:gd name="connsiteY50-20842" fmla="*/ 444 h 612"/>
              <a:gd name="connsiteX51-20843" fmla="*/ 21 w 211"/>
              <a:gd name="connsiteY51-20844" fmla="*/ 444 h 612"/>
              <a:gd name="connsiteX52-20845" fmla="*/ 42 w 211"/>
              <a:gd name="connsiteY52-20846" fmla="*/ 450 h 612"/>
              <a:gd name="connsiteX53-20847" fmla="*/ 58 w 211"/>
              <a:gd name="connsiteY53-20848" fmla="*/ 450 h 612"/>
              <a:gd name="connsiteX54-20849" fmla="*/ 74 w 211"/>
              <a:gd name="connsiteY54-20850" fmla="*/ 450 h 612"/>
              <a:gd name="connsiteX55-20851" fmla="*/ 84 w 211"/>
              <a:gd name="connsiteY55-20852" fmla="*/ 444 h 612"/>
              <a:gd name="connsiteX56-20853" fmla="*/ 90 w 211"/>
              <a:gd name="connsiteY56-20854" fmla="*/ 444 h 612"/>
              <a:gd name="connsiteX57-20855" fmla="*/ 95 w 211"/>
              <a:gd name="connsiteY57-20856" fmla="*/ 444 h 612"/>
              <a:gd name="connsiteX58-20857" fmla="*/ 100 w 211"/>
              <a:gd name="connsiteY58-20858" fmla="*/ 439 h 612"/>
              <a:gd name="connsiteX59-20859" fmla="*/ 106 w 211"/>
              <a:gd name="connsiteY59-20860" fmla="*/ 434 h 612"/>
              <a:gd name="connsiteX60-20861" fmla="*/ 106 w 211"/>
              <a:gd name="connsiteY60-20862" fmla="*/ 429 h 612"/>
              <a:gd name="connsiteX61-20863" fmla="*/ 106 w 211"/>
              <a:gd name="connsiteY61-20864" fmla="*/ 418 h 612"/>
              <a:gd name="connsiteX62-20865" fmla="*/ 106 w 211"/>
              <a:gd name="connsiteY62-20866" fmla="*/ 403 h 612"/>
              <a:gd name="connsiteX63-20867" fmla="*/ 111 w 211"/>
              <a:gd name="connsiteY63-20868" fmla="*/ 387 h 612"/>
              <a:gd name="connsiteX64-20869" fmla="*/ 111 w 211"/>
              <a:gd name="connsiteY64-20870" fmla="*/ 366 h 612"/>
              <a:gd name="connsiteX65-20871" fmla="*/ 111 w 211"/>
              <a:gd name="connsiteY65-20872" fmla="*/ 340 h 612"/>
              <a:gd name="connsiteX66-20873" fmla="*/ 116 w 211"/>
              <a:gd name="connsiteY66-20874" fmla="*/ 314 h 612"/>
              <a:gd name="connsiteX67-20875" fmla="*/ 116 w 211"/>
              <a:gd name="connsiteY67-20876" fmla="*/ 288 h 612"/>
              <a:gd name="connsiteX68-20877" fmla="*/ 116 w 211"/>
              <a:gd name="connsiteY68-20878" fmla="*/ 262 h 612"/>
              <a:gd name="connsiteX69-20879" fmla="*/ 116 w 211"/>
              <a:gd name="connsiteY69-20880" fmla="*/ 236 h 612"/>
              <a:gd name="connsiteX70-20881" fmla="*/ 121 w 211"/>
              <a:gd name="connsiteY70-20882" fmla="*/ 209 h 612"/>
              <a:gd name="connsiteX71-20883" fmla="*/ 121 w 211"/>
              <a:gd name="connsiteY71-20884" fmla="*/ 188 h 612"/>
              <a:gd name="connsiteX72-20885" fmla="*/ 121 w 211"/>
              <a:gd name="connsiteY72-20886" fmla="*/ 168 h 612"/>
              <a:gd name="connsiteX73-20887" fmla="*/ 121 w 211"/>
              <a:gd name="connsiteY73-20888" fmla="*/ 147 h 612"/>
              <a:gd name="connsiteX74-20889" fmla="*/ 121 w 211"/>
              <a:gd name="connsiteY74-20890" fmla="*/ 131 h 612"/>
              <a:gd name="connsiteX75-20891" fmla="*/ 121 w 211"/>
              <a:gd name="connsiteY75-20892" fmla="*/ 100 h 612"/>
              <a:gd name="connsiteX76-20893" fmla="*/ 121 w 211"/>
              <a:gd name="connsiteY76-20894" fmla="*/ 68 h 612"/>
              <a:gd name="connsiteX77-20895" fmla="*/ 116 w 211"/>
              <a:gd name="connsiteY77-20896" fmla="*/ 37 h 612"/>
              <a:gd name="connsiteX78-20897" fmla="*/ 116 w 211"/>
              <a:gd name="connsiteY78-20898" fmla="*/ 11 h 612"/>
              <a:gd name="connsiteX0-20899" fmla="*/ 211 w 211"/>
              <a:gd name="connsiteY0-20900" fmla="*/ 0 h 601"/>
              <a:gd name="connsiteX1-20901" fmla="*/ 211 w 211"/>
              <a:gd name="connsiteY1-20902" fmla="*/ 16 h 601"/>
              <a:gd name="connsiteX2-20903" fmla="*/ 211 w 211"/>
              <a:gd name="connsiteY2-20904" fmla="*/ 31 h 601"/>
              <a:gd name="connsiteX3-20905" fmla="*/ 211 w 211"/>
              <a:gd name="connsiteY3-20906" fmla="*/ 47 h 601"/>
              <a:gd name="connsiteX4-20907" fmla="*/ 211 w 211"/>
              <a:gd name="connsiteY4-20908" fmla="*/ 68 h 601"/>
              <a:gd name="connsiteX5-20909" fmla="*/ 211 w 211"/>
              <a:gd name="connsiteY5-20910" fmla="*/ 83 h 601"/>
              <a:gd name="connsiteX6-20911" fmla="*/ 211 w 211"/>
              <a:gd name="connsiteY6-20912" fmla="*/ 104 h 601"/>
              <a:gd name="connsiteX7-20913" fmla="*/ 211 w 211"/>
              <a:gd name="connsiteY7-20914" fmla="*/ 146 h 601"/>
              <a:gd name="connsiteX8-20915" fmla="*/ 211 w 211"/>
              <a:gd name="connsiteY8-20916" fmla="*/ 167 h 601"/>
              <a:gd name="connsiteX9-20917" fmla="*/ 211 w 211"/>
              <a:gd name="connsiteY9-20918" fmla="*/ 193 h 601"/>
              <a:gd name="connsiteX10-20919" fmla="*/ 211 w 211"/>
              <a:gd name="connsiteY10-20920" fmla="*/ 219 h 601"/>
              <a:gd name="connsiteX11-20921" fmla="*/ 211 w 211"/>
              <a:gd name="connsiteY11-20922" fmla="*/ 245 h 601"/>
              <a:gd name="connsiteX12-20923" fmla="*/ 211 w 211"/>
              <a:gd name="connsiteY12-20924" fmla="*/ 272 h 601"/>
              <a:gd name="connsiteX13-20925" fmla="*/ 211 w 211"/>
              <a:gd name="connsiteY13-20926" fmla="*/ 303 h 601"/>
              <a:gd name="connsiteX14-20927" fmla="*/ 211 w 211"/>
              <a:gd name="connsiteY14-20928" fmla="*/ 334 h 601"/>
              <a:gd name="connsiteX15-20929" fmla="*/ 211 w 211"/>
              <a:gd name="connsiteY15-20930" fmla="*/ 366 h 601"/>
              <a:gd name="connsiteX16-20931" fmla="*/ 211 w 211"/>
              <a:gd name="connsiteY16-20932" fmla="*/ 397 h 601"/>
              <a:gd name="connsiteX17-20933" fmla="*/ 211 w 211"/>
              <a:gd name="connsiteY17-20934" fmla="*/ 423 h 601"/>
              <a:gd name="connsiteX18-20935" fmla="*/ 206 w 211"/>
              <a:gd name="connsiteY18-20936" fmla="*/ 449 h 601"/>
              <a:gd name="connsiteX19-20937" fmla="*/ 206 w 211"/>
              <a:gd name="connsiteY19-20938" fmla="*/ 475 h 601"/>
              <a:gd name="connsiteX20-20939" fmla="*/ 201 w 211"/>
              <a:gd name="connsiteY20-20940" fmla="*/ 496 h 601"/>
              <a:gd name="connsiteX21-20941" fmla="*/ 195 w 211"/>
              <a:gd name="connsiteY21-20942" fmla="*/ 512 h 601"/>
              <a:gd name="connsiteX22-20943" fmla="*/ 190 w 211"/>
              <a:gd name="connsiteY22-20944" fmla="*/ 533 h 601"/>
              <a:gd name="connsiteX23-20945" fmla="*/ 185 w 211"/>
              <a:gd name="connsiteY23-20946" fmla="*/ 543 h 601"/>
              <a:gd name="connsiteX24-20947" fmla="*/ 174 w 211"/>
              <a:gd name="connsiteY24-20948" fmla="*/ 559 h 601"/>
              <a:gd name="connsiteX25-20949" fmla="*/ 164 w 211"/>
              <a:gd name="connsiteY25-20950" fmla="*/ 569 h 601"/>
              <a:gd name="connsiteX26-20951" fmla="*/ 158 w 211"/>
              <a:gd name="connsiteY26-20952" fmla="*/ 580 h 601"/>
              <a:gd name="connsiteX27-20953" fmla="*/ 148 w 211"/>
              <a:gd name="connsiteY27-20954" fmla="*/ 585 h 601"/>
              <a:gd name="connsiteX28-20955" fmla="*/ 143 w 211"/>
              <a:gd name="connsiteY28-20956" fmla="*/ 590 h 601"/>
              <a:gd name="connsiteX29-20957" fmla="*/ 132 w 211"/>
              <a:gd name="connsiteY29-20958" fmla="*/ 595 h 601"/>
              <a:gd name="connsiteX30-20959" fmla="*/ 127 w 211"/>
              <a:gd name="connsiteY30-20960" fmla="*/ 595 h 601"/>
              <a:gd name="connsiteX31-20961" fmla="*/ 121 w 211"/>
              <a:gd name="connsiteY31-20962" fmla="*/ 601 h 601"/>
              <a:gd name="connsiteX32-20963" fmla="*/ 111 w 211"/>
              <a:gd name="connsiteY32-20964" fmla="*/ 595 h 601"/>
              <a:gd name="connsiteX33-20965" fmla="*/ 106 w 211"/>
              <a:gd name="connsiteY33-20966" fmla="*/ 595 h 601"/>
              <a:gd name="connsiteX34-20967" fmla="*/ 106 w 211"/>
              <a:gd name="connsiteY34-20968" fmla="*/ 590 h 601"/>
              <a:gd name="connsiteX35-20969" fmla="*/ 100 w 211"/>
              <a:gd name="connsiteY35-20970" fmla="*/ 585 h 601"/>
              <a:gd name="connsiteX36-20971" fmla="*/ 100 w 211"/>
              <a:gd name="connsiteY36-20972" fmla="*/ 580 h 601"/>
              <a:gd name="connsiteX37-20973" fmla="*/ 100 w 211"/>
              <a:gd name="connsiteY37-20974" fmla="*/ 574 h 601"/>
              <a:gd name="connsiteX38-20975" fmla="*/ 100 w 211"/>
              <a:gd name="connsiteY38-20976" fmla="*/ 564 h 601"/>
              <a:gd name="connsiteX39-20977" fmla="*/ 100 w 211"/>
              <a:gd name="connsiteY39-20978" fmla="*/ 554 h 601"/>
              <a:gd name="connsiteX40-20979" fmla="*/ 100 w 211"/>
              <a:gd name="connsiteY40-20980" fmla="*/ 548 h 601"/>
              <a:gd name="connsiteX41-20981" fmla="*/ 100 w 211"/>
              <a:gd name="connsiteY41-20982" fmla="*/ 543 h 601"/>
              <a:gd name="connsiteX42-20983" fmla="*/ 100 w 211"/>
              <a:gd name="connsiteY42-20984" fmla="*/ 538 h 601"/>
              <a:gd name="connsiteX43-20985" fmla="*/ 95 w 211"/>
              <a:gd name="connsiteY43-20986" fmla="*/ 533 h 601"/>
              <a:gd name="connsiteX44-20987" fmla="*/ 90 w 211"/>
              <a:gd name="connsiteY44-20988" fmla="*/ 517 h 601"/>
              <a:gd name="connsiteX45-20989" fmla="*/ 79 w 211"/>
              <a:gd name="connsiteY45-20990" fmla="*/ 501 h 601"/>
              <a:gd name="connsiteX46-20991" fmla="*/ 63 w 211"/>
              <a:gd name="connsiteY46-20992" fmla="*/ 486 h 601"/>
              <a:gd name="connsiteX47-20993" fmla="*/ 47 w 211"/>
              <a:gd name="connsiteY47-20994" fmla="*/ 470 h 601"/>
              <a:gd name="connsiteX48-20995" fmla="*/ 26 w 211"/>
              <a:gd name="connsiteY48-20996" fmla="*/ 454 h 601"/>
              <a:gd name="connsiteX49-20997" fmla="*/ 0 w 211"/>
              <a:gd name="connsiteY49-20998" fmla="*/ 433 h 601"/>
              <a:gd name="connsiteX50-20999" fmla="*/ 21 w 211"/>
              <a:gd name="connsiteY50-21000" fmla="*/ 433 h 601"/>
              <a:gd name="connsiteX51-21001" fmla="*/ 42 w 211"/>
              <a:gd name="connsiteY51-21002" fmla="*/ 439 h 601"/>
              <a:gd name="connsiteX52-21003" fmla="*/ 58 w 211"/>
              <a:gd name="connsiteY52-21004" fmla="*/ 439 h 601"/>
              <a:gd name="connsiteX53-21005" fmla="*/ 74 w 211"/>
              <a:gd name="connsiteY53-21006" fmla="*/ 439 h 601"/>
              <a:gd name="connsiteX54-21007" fmla="*/ 84 w 211"/>
              <a:gd name="connsiteY54-21008" fmla="*/ 433 h 601"/>
              <a:gd name="connsiteX55-21009" fmla="*/ 90 w 211"/>
              <a:gd name="connsiteY55-21010" fmla="*/ 433 h 601"/>
              <a:gd name="connsiteX56-21011" fmla="*/ 95 w 211"/>
              <a:gd name="connsiteY56-21012" fmla="*/ 433 h 601"/>
              <a:gd name="connsiteX57-21013" fmla="*/ 100 w 211"/>
              <a:gd name="connsiteY57-21014" fmla="*/ 428 h 601"/>
              <a:gd name="connsiteX58-21015" fmla="*/ 106 w 211"/>
              <a:gd name="connsiteY58-21016" fmla="*/ 423 h 601"/>
              <a:gd name="connsiteX59-21017" fmla="*/ 106 w 211"/>
              <a:gd name="connsiteY59-21018" fmla="*/ 418 h 601"/>
              <a:gd name="connsiteX60-21019" fmla="*/ 106 w 211"/>
              <a:gd name="connsiteY60-21020" fmla="*/ 407 h 601"/>
              <a:gd name="connsiteX61-21021" fmla="*/ 106 w 211"/>
              <a:gd name="connsiteY61-21022" fmla="*/ 392 h 601"/>
              <a:gd name="connsiteX62-21023" fmla="*/ 111 w 211"/>
              <a:gd name="connsiteY62-21024" fmla="*/ 376 h 601"/>
              <a:gd name="connsiteX63-21025" fmla="*/ 111 w 211"/>
              <a:gd name="connsiteY63-21026" fmla="*/ 355 h 601"/>
              <a:gd name="connsiteX64-21027" fmla="*/ 111 w 211"/>
              <a:gd name="connsiteY64-21028" fmla="*/ 329 h 601"/>
              <a:gd name="connsiteX65-21029" fmla="*/ 116 w 211"/>
              <a:gd name="connsiteY65-21030" fmla="*/ 303 h 601"/>
              <a:gd name="connsiteX66-21031" fmla="*/ 116 w 211"/>
              <a:gd name="connsiteY66-21032" fmla="*/ 277 h 601"/>
              <a:gd name="connsiteX67-21033" fmla="*/ 116 w 211"/>
              <a:gd name="connsiteY67-21034" fmla="*/ 251 h 601"/>
              <a:gd name="connsiteX68-21035" fmla="*/ 116 w 211"/>
              <a:gd name="connsiteY68-21036" fmla="*/ 225 h 601"/>
              <a:gd name="connsiteX69-21037" fmla="*/ 121 w 211"/>
              <a:gd name="connsiteY69-21038" fmla="*/ 198 h 601"/>
              <a:gd name="connsiteX70-21039" fmla="*/ 121 w 211"/>
              <a:gd name="connsiteY70-21040" fmla="*/ 177 h 601"/>
              <a:gd name="connsiteX71-21041" fmla="*/ 121 w 211"/>
              <a:gd name="connsiteY71-21042" fmla="*/ 157 h 601"/>
              <a:gd name="connsiteX72-21043" fmla="*/ 121 w 211"/>
              <a:gd name="connsiteY72-21044" fmla="*/ 136 h 601"/>
              <a:gd name="connsiteX73-21045" fmla="*/ 121 w 211"/>
              <a:gd name="connsiteY73-21046" fmla="*/ 120 h 601"/>
              <a:gd name="connsiteX74-21047" fmla="*/ 121 w 211"/>
              <a:gd name="connsiteY74-21048" fmla="*/ 89 h 601"/>
              <a:gd name="connsiteX75-21049" fmla="*/ 121 w 211"/>
              <a:gd name="connsiteY75-21050" fmla="*/ 57 h 601"/>
              <a:gd name="connsiteX76-21051" fmla="*/ 116 w 211"/>
              <a:gd name="connsiteY76-21052" fmla="*/ 26 h 601"/>
              <a:gd name="connsiteX77-21053" fmla="*/ 116 w 211"/>
              <a:gd name="connsiteY77-21054" fmla="*/ 0 h 601"/>
              <a:gd name="connsiteX0-21055" fmla="*/ 211 w 211"/>
              <a:gd name="connsiteY0-21056" fmla="*/ 0 h 601"/>
              <a:gd name="connsiteX1-21057" fmla="*/ 211 w 211"/>
              <a:gd name="connsiteY1-21058" fmla="*/ 16 h 601"/>
              <a:gd name="connsiteX2-21059" fmla="*/ 211 w 211"/>
              <a:gd name="connsiteY2-21060" fmla="*/ 31 h 601"/>
              <a:gd name="connsiteX3-21061" fmla="*/ 211 w 211"/>
              <a:gd name="connsiteY3-21062" fmla="*/ 47 h 601"/>
              <a:gd name="connsiteX4-21063" fmla="*/ 211 w 211"/>
              <a:gd name="connsiteY4-21064" fmla="*/ 68 h 601"/>
              <a:gd name="connsiteX5-21065" fmla="*/ 211 w 211"/>
              <a:gd name="connsiteY5-21066" fmla="*/ 83 h 601"/>
              <a:gd name="connsiteX6-21067" fmla="*/ 211 w 211"/>
              <a:gd name="connsiteY6-21068" fmla="*/ 104 h 601"/>
              <a:gd name="connsiteX7-21069" fmla="*/ 211 w 211"/>
              <a:gd name="connsiteY7-21070" fmla="*/ 146 h 601"/>
              <a:gd name="connsiteX8-21071" fmla="*/ 211 w 211"/>
              <a:gd name="connsiteY8-21072" fmla="*/ 167 h 601"/>
              <a:gd name="connsiteX9-21073" fmla="*/ 211 w 211"/>
              <a:gd name="connsiteY9-21074" fmla="*/ 193 h 601"/>
              <a:gd name="connsiteX10-21075" fmla="*/ 211 w 211"/>
              <a:gd name="connsiteY10-21076" fmla="*/ 219 h 601"/>
              <a:gd name="connsiteX11-21077" fmla="*/ 211 w 211"/>
              <a:gd name="connsiteY11-21078" fmla="*/ 245 h 601"/>
              <a:gd name="connsiteX12-21079" fmla="*/ 211 w 211"/>
              <a:gd name="connsiteY12-21080" fmla="*/ 272 h 601"/>
              <a:gd name="connsiteX13-21081" fmla="*/ 211 w 211"/>
              <a:gd name="connsiteY13-21082" fmla="*/ 303 h 601"/>
              <a:gd name="connsiteX14-21083" fmla="*/ 211 w 211"/>
              <a:gd name="connsiteY14-21084" fmla="*/ 334 h 601"/>
              <a:gd name="connsiteX15-21085" fmla="*/ 211 w 211"/>
              <a:gd name="connsiteY15-21086" fmla="*/ 366 h 601"/>
              <a:gd name="connsiteX16-21087" fmla="*/ 211 w 211"/>
              <a:gd name="connsiteY16-21088" fmla="*/ 397 h 601"/>
              <a:gd name="connsiteX17-21089" fmla="*/ 211 w 211"/>
              <a:gd name="connsiteY17-21090" fmla="*/ 423 h 601"/>
              <a:gd name="connsiteX18-21091" fmla="*/ 206 w 211"/>
              <a:gd name="connsiteY18-21092" fmla="*/ 449 h 601"/>
              <a:gd name="connsiteX19-21093" fmla="*/ 206 w 211"/>
              <a:gd name="connsiteY19-21094" fmla="*/ 475 h 601"/>
              <a:gd name="connsiteX20-21095" fmla="*/ 201 w 211"/>
              <a:gd name="connsiteY20-21096" fmla="*/ 496 h 601"/>
              <a:gd name="connsiteX21-21097" fmla="*/ 195 w 211"/>
              <a:gd name="connsiteY21-21098" fmla="*/ 512 h 601"/>
              <a:gd name="connsiteX22-21099" fmla="*/ 190 w 211"/>
              <a:gd name="connsiteY22-21100" fmla="*/ 533 h 601"/>
              <a:gd name="connsiteX23-21101" fmla="*/ 185 w 211"/>
              <a:gd name="connsiteY23-21102" fmla="*/ 543 h 601"/>
              <a:gd name="connsiteX24-21103" fmla="*/ 174 w 211"/>
              <a:gd name="connsiteY24-21104" fmla="*/ 559 h 601"/>
              <a:gd name="connsiteX25-21105" fmla="*/ 164 w 211"/>
              <a:gd name="connsiteY25-21106" fmla="*/ 569 h 601"/>
              <a:gd name="connsiteX26-21107" fmla="*/ 158 w 211"/>
              <a:gd name="connsiteY26-21108" fmla="*/ 580 h 601"/>
              <a:gd name="connsiteX27-21109" fmla="*/ 148 w 211"/>
              <a:gd name="connsiteY27-21110" fmla="*/ 585 h 601"/>
              <a:gd name="connsiteX28-21111" fmla="*/ 143 w 211"/>
              <a:gd name="connsiteY28-21112" fmla="*/ 590 h 601"/>
              <a:gd name="connsiteX29-21113" fmla="*/ 132 w 211"/>
              <a:gd name="connsiteY29-21114" fmla="*/ 595 h 601"/>
              <a:gd name="connsiteX30-21115" fmla="*/ 127 w 211"/>
              <a:gd name="connsiteY30-21116" fmla="*/ 595 h 601"/>
              <a:gd name="connsiteX31-21117" fmla="*/ 121 w 211"/>
              <a:gd name="connsiteY31-21118" fmla="*/ 601 h 601"/>
              <a:gd name="connsiteX32-21119" fmla="*/ 111 w 211"/>
              <a:gd name="connsiteY32-21120" fmla="*/ 595 h 601"/>
              <a:gd name="connsiteX33-21121" fmla="*/ 106 w 211"/>
              <a:gd name="connsiteY33-21122" fmla="*/ 595 h 601"/>
              <a:gd name="connsiteX34-21123" fmla="*/ 106 w 211"/>
              <a:gd name="connsiteY34-21124" fmla="*/ 590 h 601"/>
              <a:gd name="connsiteX35-21125" fmla="*/ 100 w 211"/>
              <a:gd name="connsiteY35-21126" fmla="*/ 585 h 601"/>
              <a:gd name="connsiteX36-21127" fmla="*/ 100 w 211"/>
              <a:gd name="connsiteY36-21128" fmla="*/ 580 h 601"/>
              <a:gd name="connsiteX37-21129" fmla="*/ 100 w 211"/>
              <a:gd name="connsiteY37-21130" fmla="*/ 574 h 601"/>
              <a:gd name="connsiteX38-21131" fmla="*/ 100 w 211"/>
              <a:gd name="connsiteY38-21132" fmla="*/ 564 h 601"/>
              <a:gd name="connsiteX39-21133" fmla="*/ 100 w 211"/>
              <a:gd name="connsiteY39-21134" fmla="*/ 554 h 601"/>
              <a:gd name="connsiteX40-21135" fmla="*/ 100 w 211"/>
              <a:gd name="connsiteY40-21136" fmla="*/ 548 h 601"/>
              <a:gd name="connsiteX41-21137" fmla="*/ 100 w 211"/>
              <a:gd name="connsiteY41-21138" fmla="*/ 543 h 601"/>
              <a:gd name="connsiteX42-21139" fmla="*/ 100 w 211"/>
              <a:gd name="connsiteY42-21140" fmla="*/ 538 h 601"/>
              <a:gd name="connsiteX43-21141" fmla="*/ 95 w 211"/>
              <a:gd name="connsiteY43-21142" fmla="*/ 533 h 601"/>
              <a:gd name="connsiteX44-21143" fmla="*/ 90 w 211"/>
              <a:gd name="connsiteY44-21144" fmla="*/ 517 h 601"/>
              <a:gd name="connsiteX45-21145" fmla="*/ 79 w 211"/>
              <a:gd name="connsiteY45-21146" fmla="*/ 501 h 601"/>
              <a:gd name="connsiteX46-21147" fmla="*/ 63 w 211"/>
              <a:gd name="connsiteY46-21148" fmla="*/ 486 h 601"/>
              <a:gd name="connsiteX47-21149" fmla="*/ 47 w 211"/>
              <a:gd name="connsiteY47-21150" fmla="*/ 470 h 601"/>
              <a:gd name="connsiteX48-21151" fmla="*/ 26 w 211"/>
              <a:gd name="connsiteY48-21152" fmla="*/ 454 h 601"/>
              <a:gd name="connsiteX49-21153" fmla="*/ 0 w 211"/>
              <a:gd name="connsiteY49-21154" fmla="*/ 433 h 601"/>
              <a:gd name="connsiteX50-21155" fmla="*/ 21 w 211"/>
              <a:gd name="connsiteY50-21156" fmla="*/ 433 h 601"/>
              <a:gd name="connsiteX51-21157" fmla="*/ 42 w 211"/>
              <a:gd name="connsiteY51-21158" fmla="*/ 439 h 601"/>
              <a:gd name="connsiteX52-21159" fmla="*/ 58 w 211"/>
              <a:gd name="connsiteY52-21160" fmla="*/ 439 h 601"/>
              <a:gd name="connsiteX53-21161" fmla="*/ 74 w 211"/>
              <a:gd name="connsiteY53-21162" fmla="*/ 439 h 601"/>
              <a:gd name="connsiteX54-21163" fmla="*/ 84 w 211"/>
              <a:gd name="connsiteY54-21164" fmla="*/ 433 h 601"/>
              <a:gd name="connsiteX55-21165" fmla="*/ 90 w 211"/>
              <a:gd name="connsiteY55-21166" fmla="*/ 433 h 601"/>
              <a:gd name="connsiteX56-21167" fmla="*/ 95 w 211"/>
              <a:gd name="connsiteY56-21168" fmla="*/ 433 h 601"/>
              <a:gd name="connsiteX57-21169" fmla="*/ 100 w 211"/>
              <a:gd name="connsiteY57-21170" fmla="*/ 428 h 601"/>
              <a:gd name="connsiteX58-21171" fmla="*/ 106 w 211"/>
              <a:gd name="connsiteY58-21172" fmla="*/ 423 h 601"/>
              <a:gd name="connsiteX59-21173" fmla="*/ 106 w 211"/>
              <a:gd name="connsiteY59-21174" fmla="*/ 418 h 601"/>
              <a:gd name="connsiteX60-21175" fmla="*/ 106 w 211"/>
              <a:gd name="connsiteY60-21176" fmla="*/ 407 h 601"/>
              <a:gd name="connsiteX61-21177" fmla="*/ 106 w 211"/>
              <a:gd name="connsiteY61-21178" fmla="*/ 392 h 601"/>
              <a:gd name="connsiteX62-21179" fmla="*/ 111 w 211"/>
              <a:gd name="connsiteY62-21180" fmla="*/ 376 h 601"/>
              <a:gd name="connsiteX63-21181" fmla="*/ 111 w 211"/>
              <a:gd name="connsiteY63-21182" fmla="*/ 355 h 601"/>
              <a:gd name="connsiteX64-21183" fmla="*/ 111 w 211"/>
              <a:gd name="connsiteY64-21184" fmla="*/ 329 h 601"/>
              <a:gd name="connsiteX65-21185" fmla="*/ 116 w 211"/>
              <a:gd name="connsiteY65-21186" fmla="*/ 303 h 601"/>
              <a:gd name="connsiteX66-21187" fmla="*/ 116 w 211"/>
              <a:gd name="connsiteY66-21188" fmla="*/ 277 h 601"/>
              <a:gd name="connsiteX67-21189" fmla="*/ 116 w 211"/>
              <a:gd name="connsiteY67-21190" fmla="*/ 251 h 601"/>
              <a:gd name="connsiteX68-21191" fmla="*/ 116 w 211"/>
              <a:gd name="connsiteY68-21192" fmla="*/ 225 h 601"/>
              <a:gd name="connsiteX69-21193" fmla="*/ 121 w 211"/>
              <a:gd name="connsiteY69-21194" fmla="*/ 198 h 601"/>
              <a:gd name="connsiteX70-21195" fmla="*/ 121 w 211"/>
              <a:gd name="connsiteY70-21196" fmla="*/ 177 h 601"/>
              <a:gd name="connsiteX71-21197" fmla="*/ 121 w 211"/>
              <a:gd name="connsiteY71-21198" fmla="*/ 157 h 601"/>
              <a:gd name="connsiteX72-21199" fmla="*/ 121 w 211"/>
              <a:gd name="connsiteY72-21200" fmla="*/ 136 h 601"/>
              <a:gd name="connsiteX73-21201" fmla="*/ 121 w 211"/>
              <a:gd name="connsiteY73-21202" fmla="*/ 120 h 601"/>
              <a:gd name="connsiteX74-21203" fmla="*/ 121 w 211"/>
              <a:gd name="connsiteY74-21204" fmla="*/ 89 h 601"/>
              <a:gd name="connsiteX75-21205" fmla="*/ 121 w 211"/>
              <a:gd name="connsiteY75-21206" fmla="*/ 57 h 601"/>
              <a:gd name="connsiteX76-21207" fmla="*/ 116 w 211"/>
              <a:gd name="connsiteY76-21208" fmla="*/ 26 h 601"/>
              <a:gd name="connsiteX0-21209" fmla="*/ 211 w 211"/>
              <a:gd name="connsiteY0-21210" fmla="*/ 0 h 601"/>
              <a:gd name="connsiteX1-21211" fmla="*/ 211 w 211"/>
              <a:gd name="connsiteY1-21212" fmla="*/ 16 h 601"/>
              <a:gd name="connsiteX2-21213" fmla="*/ 211 w 211"/>
              <a:gd name="connsiteY2-21214" fmla="*/ 31 h 601"/>
              <a:gd name="connsiteX3-21215" fmla="*/ 211 w 211"/>
              <a:gd name="connsiteY3-21216" fmla="*/ 47 h 601"/>
              <a:gd name="connsiteX4-21217" fmla="*/ 211 w 211"/>
              <a:gd name="connsiteY4-21218" fmla="*/ 68 h 601"/>
              <a:gd name="connsiteX5-21219" fmla="*/ 211 w 211"/>
              <a:gd name="connsiteY5-21220" fmla="*/ 83 h 601"/>
              <a:gd name="connsiteX6-21221" fmla="*/ 211 w 211"/>
              <a:gd name="connsiteY6-21222" fmla="*/ 104 h 601"/>
              <a:gd name="connsiteX7-21223" fmla="*/ 211 w 211"/>
              <a:gd name="connsiteY7-21224" fmla="*/ 146 h 601"/>
              <a:gd name="connsiteX8-21225" fmla="*/ 211 w 211"/>
              <a:gd name="connsiteY8-21226" fmla="*/ 167 h 601"/>
              <a:gd name="connsiteX9-21227" fmla="*/ 211 w 211"/>
              <a:gd name="connsiteY9-21228" fmla="*/ 193 h 601"/>
              <a:gd name="connsiteX10-21229" fmla="*/ 211 w 211"/>
              <a:gd name="connsiteY10-21230" fmla="*/ 219 h 601"/>
              <a:gd name="connsiteX11-21231" fmla="*/ 211 w 211"/>
              <a:gd name="connsiteY11-21232" fmla="*/ 245 h 601"/>
              <a:gd name="connsiteX12-21233" fmla="*/ 211 w 211"/>
              <a:gd name="connsiteY12-21234" fmla="*/ 272 h 601"/>
              <a:gd name="connsiteX13-21235" fmla="*/ 211 w 211"/>
              <a:gd name="connsiteY13-21236" fmla="*/ 303 h 601"/>
              <a:gd name="connsiteX14-21237" fmla="*/ 211 w 211"/>
              <a:gd name="connsiteY14-21238" fmla="*/ 334 h 601"/>
              <a:gd name="connsiteX15-21239" fmla="*/ 211 w 211"/>
              <a:gd name="connsiteY15-21240" fmla="*/ 366 h 601"/>
              <a:gd name="connsiteX16-21241" fmla="*/ 211 w 211"/>
              <a:gd name="connsiteY16-21242" fmla="*/ 397 h 601"/>
              <a:gd name="connsiteX17-21243" fmla="*/ 211 w 211"/>
              <a:gd name="connsiteY17-21244" fmla="*/ 423 h 601"/>
              <a:gd name="connsiteX18-21245" fmla="*/ 206 w 211"/>
              <a:gd name="connsiteY18-21246" fmla="*/ 449 h 601"/>
              <a:gd name="connsiteX19-21247" fmla="*/ 206 w 211"/>
              <a:gd name="connsiteY19-21248" fmla="*/ 475 h 601"/>
              <a:gd name="connsiteX20-21249" fmla="*/ 201 w 211"/>
              <a:gd name="connsiteY20-21250" fmla="*/ 496 h 601"/>
              <a:gd name="connsiteX21-21251" fmla="*/ 195 w 211"/>
              <a:gd name="connsiteY21-21252" fmla="*/ 512 h 601"/>
              <a:gd name="connsiteX22-21253" fmla="*/ 190 w 211"/>
              <a:gd name="connsiteY22-21254" fmla="*/ 533 h 601"/>
              <a:gd name="connsiteX23-21255" fmla="*/ 185 w 211"/>
              <a:gd name="connsiteY23-21256" fmla="*/ 543 h 601"/>
              <a:gd name="connsiteX24-21257" fmla="*/ 174 w 211"/>
              <a:gd name="connsiteY24-21258" fmla="*/ 559 h 601"/>
              <a:gd name="connsiteX25-21259" fmla="*/ 164 w 211"/>
              <a:gd name="connsiteY25-21260" fmla="*/ 569 h 601"/>
              <a:gd name="connsiteX26-21261" fmla="*/ 158 w 211"/>
              <a:gd name="connsiteY26-21262" fmla="*/ 580 h 601"/>
              <a:gd name="connsiteX27-21263" fmla="*/ 148 w 211"/>
              <a:gd name="connsiteY27-21264" fmla="*/ 585 h 601"/>
              <a:gd name="connsiteX28-21265" fmla="*/ 143 w 211"/>
              <a:gd name="connsiteY28-21266" fmla="*/ 590 h 601"/>
              <a:gd name="connsiteX29-21267" fmla="*/ 132 w 211"/>
              <a:gd name="connsiteY29-21268" fmla="*/ 595 h 601"/>
              <a:gd name="connsiteX30-21269" fmla="*/ 127 w 211"/>
              <a:gd name="connsiteY30-21270" fmla="*/ 595 h 601"/>
              <a:gd name="connsiteX31-21271" fmla="*/ 121 w 211"/>
              <a:gd name="connsiteY31-21272" fmla="*/ 601 h 601"/>
              <a:gd name="connsiteX32-21273" fmla="*/ 111 w 211"/>
              <a:gd name="connsiteY32-21274" fmla="*/ 595 h 601"/>
              <a:gd name="connsiteX33-21275" fmla="*/ 106 w 211"/>
              <a:gd name="connsiteY33-21276" fmla="*/ 595 h 601"/>
              <a:gd name="connsiteX34-21277" fmla="*/ 106 w 211"/>
              <a:gd name="connsiteY34-21278" fmla="*/ 590 h 601"/>
              <a:gd name="connsiteX35-21279" fmla="*/ 100 w 211"/>
              <a:gd name="connsiteY35-21280" fmla="*/ 585 h 601"/>
              <a:gd name="connsiteX36-21281" fmla="*/ 100 w 211"/>
              <a:gd name="connsiteY36-21282" fmla="*/ 580 h 601"/>
              <a:gd name="connsiteX37-21283" fmla="*/ 100 w 211"/>
              <a:gd name="connsiteY37-21284" fmla="*/ 574 h 601"/>
              <a:gd name="connsiteX38-21285" fmla="*/ 100 w 211"/>
              <a:gd name="connsiteY38-21286" fmla="*/ 564 h 601"/>
              <a:gd name="connsiteX39-21287" fmla="*/ 100 w 211"/>
              <a:gd name="connsiteY39-21288" fmla="*/ 554 h 601"/>
              <a:gd name="connsiteX40-21289" fmla="*/ 100 w 211"/>
              <a:gd name="connsiteY40-21290" fmla="*/ 548 h 601"/>
              <a:gd name="connsiteX41-21291" fmla="*/ 100 w 211"/>
              <a:gd name="connsiteY41-21292" fmla="*/ 543 h 601"/>
              <a:gd name="connsiteX42-21293" fmla="*/ 100 w 211"/>
              <a:gd name="connsiteY42-21294" fmla="*/ 538 h 601"/>
              <a:gd name="connsiteX43-21295" fmla="*/ 95 w 211"/>
              <a:gd name="connsiteY43-21296" fmla="*/ 533 h 601"/>
              <a:gd name="connsiteX44-21297" fmla="*/ 90 w 211"/>
              <a:gd name="connsiteY44-21298" fmla="*/ 517 h 601"/>
              <a:gd name="connsiteX45-21299" fmla="*/ 79 w 211"/>
              <a:gd name="connsiteY45-21300" fmla="*/ 501 h 601"/>
              <a:gd name="connsiteX46-21301" fmla="*/ 63 w 211"/>
              <a:gd name="connsiteY46-21302" fmla="*/ 486 h 601"/>
              <a:gd name="connsiteX47-21303" fmla="*/ 47 w 211"/>
              <a:gd name="connsiteY47-21304" fmla="*/ 470 h 601"/>
              <a:gd name="connsiteX48-21305" fmla="*/ 26 w 211"/>
              <a:gd name="connsiteY48-21306" fmla="*/ 454 h 601"/>
              <a:gd name="connsiteX49-21307" fmla="*/ 0 w 211"/>
              <a:gd name="connsiteY49-21308" fmla="*/ 433 h 601"/>
              <a:gd name="connsiteX50-21309" fmla="*/ 21 w 211"/>
              <a:gd name="connsiteY50-21310" fmla="*/ 433 h 601"/>
              <a:gd name="connsiteX51-21311" fmla="*/ 42 w 211"/>
              <a:gd name="connsiteY51-21312" fmla="*/ 439 h 601"/>
              <a:gd name="connsiteX52-21313" fmla="*/ 58 w 211"/>
              <a:gd name="connsiteY52-21314" fmla="*/ 439 h 601"/>
              <a:gd name="connsiteX53-21315" fmla="*/ 74 w 211"/>
              <a:gd name="connsiteY53-21316" fmla="*/ 439 h 601"/>
              <a:gd name="connsiteX54-21317" fmla="*/ 84 w 211"/>
              <a:gd name="connsiteY54-21318" fmla="*/ 433 h 601"/>
              <a:gd name="connsiteX55-21319" fmla="*/ 90 w 211"/>
              <a:gd name="connsiteY55-21320" fmla="*/ 433 h 601"/>
              <a:gd name="connsiteX56-21321" fmla="*/ 95 w 211"/>
              <a:gd name="connsiteY56-21322" fmla="*/ 433 h 601"/>
              <a:gd name="connsiteX57-21323" fmla="*/ 100 w 211"/>
              <a:gd name="connsiteY57-21324" fmla="*/ 428 h 601"/>
              <a:gd name="connsiteX58-21325" fmla="*/ 106 w 211"/>
              <a:gd name="connsiteY58-21326" fmla="*/ 423 h 601"/>
              <a:gd name="connsiteX59-21327" fmla="*/ 106 w 211"/>
              <a:gd name="connsiteY59-21328" fmla="*/ 418 h 601"/>
              <a:gd name="connsiteX60-21329" fmla="*/ 106 w 211"/>
              <a:gd name="connsiteY60-21330" fmla="*/ 407 h 601"/>
              <a:gd name="connsiteX61-21331" fmla="*/ 106 w 211"/>
              <a:gd name="connsiteY61-21332" fmla="*/ 392 h 601"/>
              <a:gd name="connsiteX62-21333" fmla="*/ 111 w 211"/>
              <a:gd name="connsiteY62-21334" fmla="*/ 376 h 601"/>
              <a:gd name="connsiteX63-21335" fmla="*/ 111 w 211"/>
              <a:gd name="connsiteY63-21336" fmla="*/ 355 h 601"/>
              <a:gd name="connsiteX64-21337" fmla="*/ 111 w 211"/>
              <a:gd name="connsiteY64-21338" fmla="*/ 329 h 601"/>
              <a:gd name="connsiteX65-21339" fmla="*/ 116 w 211"/>
              <a:gd name="connsiteY65-21340" fmla="*/ 303 h 601"/>
              <a:gd name="connsiteX66-21341" fmla="*/ 116 w 211"/>
              <a:gd name="connsiteY66-21342" fmla="*/ 277 h 601"/>
              <a:gd name="connsiteX67-21343" fmla="*/ 116 w 211"/>
              <a:gd name="connsiteY67-21344" fmla="*/ 251 h 601"/>
              <a:gd name="connsiteX68-21345" fmla="*/ 116 w 211"/>
              <a:gd name="connsiteY68-21346" fmla="*/ 225 h 601"/>
              <a:gd name="connsiteX69-21347" fmla="*/ 121 w 211"/>
              <a:gd name="connsiteY69-21348" fmla="*/ 198 h 601"/>
              <a:gd name="connsiteX70-21349" fmla="*/ 121 w 211"/>
              <a:gd name="connsiteY70-21350" fmla="*/ 177 h 601"/>
              <a:gd name="connsiteX71-21351" fmla="*/ 121 w 211"/>
              <a:gd name="connsiteY71-21352" fmla="*/ 157 h 601"/>
              <a:gd name="connsiteX72-21353" fmla="*/ 121 w 211"/>
              <a:gd name="connsiteY72-21354" fmla="*/ 136 h 601"/>
              <a:gd name="connsiteX73-21355" fmla="*/ 121 w 211"/>
              <a:gd name="connsiteY73-21356" fmla="*/ 120 h 601"/>
              <a:gd name="connsiteX74-21357" fmla="*/ 121 w 211"/>
              <a:gd name="connsiteY74-21358" fmla="*/ 89 h 601"/>
              <a:gd name="connsiteX75-21359" fmla="*/ 121 w 211"/>
              <a:gd name="connsiteY75-21360" fmla="*/ 57 h 601"/>
              <a:gd name="connsiteX0-21361" fmla="*/ 211 w 211"/>
              <a:gd name="connsiteY0-21362" fmla="*/ 0 h 601"/>
              <a:gd name="connsiteX1-21363" fmla="*/ 211 w 211"/>
              <a:gd name="connsiteY1-21364" fmla="*/ 16 h 601"/>
              <a:gd name="connsiteX2-21365" fmla="*/ 211 w 211"/>
              <a:gd name="connsiteY2-21366" fmla="*/ 31 h 601"/>
              <a:gd name="connsiteX3-21367" fmla="*/ 211 w 211"/>
              <a:gd name="connsiteY3-21368" fmla="*/ 47 h 601"/>
              <a:gd name="connsiteX4-21369" fmla="*/ 211 w 211"/>
              <a:gd name="connsiteY4-21370" fmla="*/ 68 h 601"/>
              <a:gd name="connsiteX5-21371" fmla="*/ 211 w 211"/>
              <a:gd name="connsiteY5-21372" fmla="*/ 83 h 601"/>
              <a:gd name="connsiteX6-21373" fmla="*/ 211 w 211"/>
              <a:gd name="connsiteY6-21374" fmla="*/ 104 h 601"/>
              <a:gd name="connsiteX7-21375" fmla="*/ 211 w 211"/>
              <a:gd name="connsiteY7-21376" fmla="*/ 146 h 601"/>
              <a:gd name="connsiteX8-21377" fmla="*/ 211 w 211"/>
              <a:gd name="connsiteY8-21378" fmla="*/ 167 h 601"/>
              <a:gd name="connsiteX9-21379" fmla="*/ 211 w 211"/>
              <a:gd name="connsiteY9-21380" fmla="*/ 193 h 601"/>
              <a:gd name="connsiteX10-21381" fmla="*/ 211 w 211"/>
              <a:gd name="connsiteY10-21382" fmla="*/ 219 h 601"/>
              <a:gd name="connsiteX11-21383" fmla="*/ 211 w 211"/>
              <a:gd name="connsiteY11-21384" fmla="*/ 245 h 601"/>
              <a:gd name="connsiteX12-21385" fmla="*/ 211 w 211"/>
              <a:gd name="connsiteY12-21386" fmla="*/ 272 h 601"/>
              <a:gd name="connsiteX13-21387" fmla="*/ 211 w 211"/>
              <a:gd name="connsiteY13-21388" fmla="*/ 303 h 601"/>
              <a:gd name="connsiteX14-21389" fmla="*/ 211 w 211"/>
              <a:gd name="connsiteY14-21390" fmla="*/ 334 h 601"/>
              <a:gd name="connsiteX15-21391" fmla="*/ 211 w 211"/>
              <a:gd name="connsiteY15-21392" fmla="*/ 366 h 601"/>
              <a:gd name="connsiteX16-21393" fmla="*/ 211 w 211"/>
              <a:gd name="connsiteY16-21394" fmla="*/ 397 h 601"/>
              <a:gd name="connsiteX17-21395" fmla="*/ 211 w 211"/>
              <a:gd name="connsiteY17-21396" fmla="*/ 423 h 601"/>
              <a:gd name="connsiteX18-21397" fmla="*/ 206 w 211"/>
              <a:gd name="connsiteY18-21398" fmla="*/ 449 h 601"/>
              <a:gd name="connsiteX19-21399" fmla="*/ 206 w 211"/>
              <a:gd name="connsiteY19-21400" fmla="*/ 475 h 601"/>
              <a:gd name="connsiteX20-21401" fmla="*/ 201 w 211"/>
              <a:gd name="connsiteY20-21402" fmla="*/ 496 h 601"/>
              <a:gd name="connsiteX21-21403" fmla="*/ 195 w 211"/>
              <a:gd name="connsiteY21-21404" fmla="*/ 512 h 601"/>
              <a:gd name="connsiteX22-21405" fmla="*/ 190 w 211"/>
              <a:gd name="connsiteY22-21406" fmla="*/ 533 h 601"/>
              <a:gd name="connsiteX23-21407" fmla="*/ 185 w 211"/>
              <a:gd name="connsiteY23-21408" fmla="*/ 543 h 601"/>
              <a:gd name="connsiteX24-21409" fmla="*/ 174 w 211"/>
              <a:gd name="connsiteY24-21410" fmla="*/ 559 h 601"/>
              <a:gd name="connsiteX25-21411" fmla="*/ 164 w 211"/>
              <a:gd name="connsiteY25-21412" fmla="*/ 569 h 601"/>
              <a:gd name="connsiteX26-21413" fmla="*/ 158 w 211"/>
              <a:gd name="connsiteY26-21414" fmla="*/ 580 h 601"/>
              <a:gd name="connsiteX27-21415" fmla="*/ 148 w 211"/>
              <a:gd name="connsiteY27-21416" fmla="*/ 585 h 601"/>
              <a:gd name="connsiteX28-21417" fmla="*/ 143 w 211"/>
              <a:gd name="connsiteY28-21418" fmla="*/ 590 h 601"/>
              <a:gd name="connsiteX29-21419" fmla="*/ 132 w 211"/>
              <a:gd name="connsiteY29-21420" fmla="*/ 595 h 601"/>
              <a:gd name="connsiteX30-21421" fmla="*/ 127 w 211"/>
              <a:gd name="connsiteY30-21422" fmla="*/ 595 h 601"/>
              <a:gd name="connsiteX31-21423" fmla="*/ 121 w 211"/>
              <a:gd name="connsiteY31-21424" fmla="*/ 601 h 601"/>
              <a:gd name="connsiteX32-21425" fmla="*/ 111 w 211"/>
              <a:gd name="connsiteY32-21426" fmla="*/ 595 h 601"/>
              <a:gd name="connsiteX33-21427" fmla="*/ 106 w 211"/>
              <a:gd name="connsiteY33-21428" fmla="*/ 595 h 601"/>
              <a:gd name="connsiteX34-21429" fmla="*/ 106 w 211"/>
              <a:gd name="connsiteY34-21430" fmla="*/ 590 h 601"/>
              <a:gd name="connsiteX35-21431" fmla="*/ 100 w 211"/>
              <a:gd name="connsiteY35-21432" fmla="*/ 585 h 601"/>
              <a:gd name="connsiteX36-21433" fmla="*/ 100 w 211"/>
              <a:gd name="connsiteY36-21434" fmla="*/ 580 h 601"/>
              <a:gd name="connsiteX37-21435" fmla="*/ 100 w 211"/>
              <a:gd name="connsiteY37-21436" fmla="*/ 574 h 601"/>
              <a:gd name="connsiteX38-21437" fmla="*/ 100 w 211"/>
              <a:gd name="connsiteY38-21438" fmla="*/ 564 h 601"/>
              <a:gd name="connsiteX39-21439" fmla="*/ 100 w 211"/>
              <a:gd name="connsiteY39-21440" fmla="*/ 554 h 601"/>
              <a:gd name="connsiteX40-21441" fmla="*/ 100 w 211"/>
              <a:gd name="connsiteY40-21442" fmla="*/ 548 h 601"/>
              <a:gd name="connsiteX41-21443" fmla="*/ 100 w 211"/>
              <a:gd name="connsiteY41-21444" fmla="*/ 543 h 601"/>
              <a:gd name="connsiteX42-21445" fmla="*/ 100 w 211"/>
              <a:gd name="connsiteY42-21446" fmla="*/ 538 h 601"/>
              <a:gd name="connsiteX43-21447" fmla="*/ 95 w 211"/>
              <a:gd name="connsiteY43-21448" fmla="*/ 533 h 601"/>
              <a:gd name="connsiteX44-21449" fmla="*/ 90 w 211"/>
              <a:gd name="connsiteY44-21450" fmla="*/ 517 h 601"/>
              <a:gd name="connsiteX45-21451" fmla="*/ 79 w 211"/>
              <a:gd name="connsiteY45-21452" fmla="*/ 501 h 601"/>
              <a:gd name="connsiteX46-21453" fmla="*/ 63 w 211"/>
              <a:gd name="connsiteY46-21454" fmla="*/ 486 h 601"/>
              <a:gd name="connsiteX47-21455" fmla="*/ 47 w 211"/>
              <a:gd name="connsiteY47-21456" fmla="*/ 470 h 601"/>
              <a:gd name="connsiteX48-21457" fmla="*/ 26 w 211"/>
              <a:gd name="connsiteY48-21458" fmla="*/ 454 h 601"/>
              <a:gd name="connsiteX49-21459" fmla="*/ 0 w 211"/>
              <a:gd name="connsiteY49-21460" fmla="*/ 433 h 601"/>
              <a:gd name="connsiteX50-21461" fmla="*/ 21 w 211"/>
              <a:gd name="connsiteY50-21462" fmla="*/ 433 h 601"/>
              <a:gd name="connsiteX51-21463" fmla="*/ 42 w 211"/>
              <a:gd name="connsiteY51-21464" fmla="*/ 439 h 601"/>
              <a:gd name="connsiteX52-21465" fmla="*/ 58 w 211"/>
              <a:gd name="connsiteY52-21466" fmla="*/ 439 h 601"/>
              <a:gd name="connsiteX53-21467" fmla="*/ 74 w 211"/>
              <a:gd name="connsiteY53-21468" fmla="*/ 439 h 601"/>
              <a:gd name="connsiteX54-21469" fmla="*/ 84 w 211"/>
              <a:gd name="connsiteY54-21470" fmla="*/ 433 h 601"/>
              <a:gd name="connsiteX55-21471" fmla="*/ 90 w 211"/>
              <a:gd name="connsiteY55-21472" fmla="*/ 433 h 601"/>
              <a:gd name="connsiteX56-21473" fmla="*/ 95 w 211"/>
              <a:gd name="connsiteY56-21474" fmla="*/ 433 h 601"/>
              <a:gd name="connsiteX57-21475" fmla="*/ 100 w 211"/>
              <a:gd name="connsiteY57-21476" fmla="*/ 428 h 601"/>
              <a:gd name="connsiteX58-21477" fmla="*/ 106 w 211"/>
              <a:gd name="connsiteY58-21478" fmla="*/ 423 h 601"/>
              <a:gd name="connsiteX59-21479" fmla="*/ 106 w 211"/>
              <a:gd name="connsiteY59-21480" fmla="*/ 418 h 601"/>
              <a:gd name="connsiteX60-21481" fmla="*/ 106 w 211"/>
              <a:gd name="connsiteY60-21482" fmla="*/ 407 h 601"/>
              <a:gd name="connsiteX61-21483" fmla="*/ 106 w 211"/>
              <a:gd name="connsiteY61-21484" fmla="*/ 392 h 601"/>
              <a:gd name="connsiteX62-21485" fmla="*/ 111 w 211"/>
              <a:gd name="connsiteY62-21486" fmla="*/ 376 h 601"/>
              <a:gd name="connsiteX63-21487" fmla="*/ 111 w 211"/>
              <a:gd name="connsiteY63-21488" fmla="*/ 355 h 601"/>
              <a:gd name="connsiteX64-21489" fmla="*/ 111 w 211"/>
              <a:gd name="connsiteY64-21490" fmla="*/ 329 h 601"/>
              <a:gd name="connsiteX65-21491" fmla="*/ 116 w 211"/>
              <a:gd name="connsiteY65-21492" fmla="*/ 303 h 601"/>
              <a:gd name="connsiteX66-21493" fmla="*/ 116 w 211"/>
              <a:gd name="connsiteY66-21494" fmla="*/ 277 h 601"/>
              <a:gd name="connsiteX67-21495" fmla="*/ 116 w 211"/>
              <a:gd name="connsiteY67-21496" fmla="*/ 251 h 601"/>
              <a:gd name="connsiteX68-21497" fmla="*/ 116 w 211"/>
              <a:gd name="connsiteY68-21498" fmla="*/ 225 h 601"/>
              <a:gd name="connsiteX69-21499" fmla="*/ 121 w 211"/>
              <a:gd name="connsiteY69-21500" fmla="*/ 198 h 601"/>
              <a:gd name="connsiteX70-21501" fmla="*/ 121 w 211"/>
              <a:gd name="connsiteY70-21502" fmla="*/ 177 h 601"/>
              <a:gd name="connsiteX71-21503" fmla="*/ 121 w 211"/>
              <a:gd name="connsiteY71-21504" fmla="*/ 157 h 601"/>
              <a:gd name="connsiteX72-21505" fmla="*/ 121 w 211"/>
              <a:gd name="connsiteY72-21506" fmla="*/ 136 h 601"/>
              <a:gd name="connsiteX73-21507" fmla="*/ 121 w 211"/>
              <a:gd name="connsiteY73-21508" fmla="*/ 120 h 601"/>
              <a:gd name="connsiteX74-21509" fmla="*/ 121 w 211"/>
              <a:gd name="connsiteY74-21510" fmla="*/ 89 h 601"/>
              <a:gd name="connsiteX0-21511" fmla="*/ 211 w 211"/>
              <a:gd name="connsiteY0-21512" fmla="*/ 0 h 585"/>
              <a:gd name="connsiteX1-21513" fmla="*/ 211 w 211"/>
              <a:gd name="connsiteY1-21514" fmla="*/ 15 h 585"/>
              <a:gd name="connsiteX2-21515" fmla="*/ 211 w 211"/>
              <a:gd name="connsiteY2-21516" fmla="*/ 31 h 585"/>
              <a:gd name="connsiteX3-21517" fmla="*/ 211 w 211"/>
              <a:gd name="connsiteY3-21518" fmla="*/ 52 h 585"/>
              <a:gd name="connsiteX4-21519" fmla="*/ 211 w 211"/>
              <a:gd name="connsiteY4-21520" fmla="*/ 67 h 585"/>
              <a:gd name="connsiteX5-21521" fmla="*/ 211 w 211"/>
              <a:gd name="connsiteY5-21522" fmla="*/ 88 h 585"/>
              <a:gd name="connsiteX6-21523" fmla="*/ 211 w 211"/>
              <a:gd name="connsiteY6-21524" fmla="*/ 130 h 585"/>
              <a:gd name="connsiteX7-21525" fmla="*/ 211 w 211"/>
              <a:gd name="connsiteY7-21526" fmla="*/ 151 h 585"/>
              <a:gd name="connsiteX8-21527" fmla="*/ 211 w 211"/>
              <a:gd name="connsiteY8-21528" fmla="*/ 177 h 585"/>
              <a:gd name="connsiteX9-21529" fmla="*/ 211 w 211"/>
              <a:gd name="connsiteY9-21530" fmla="*/ 203 h 585"/>
              <a:gd name="connsiteX10-21531" fmla="*/ 211 w 211"/>
              <a:gd name="connsiteY10-21532" fmla="*/ 229 h 585"/>
              <a:gd name="connsiteX11-21533" fmla="*/ 211 w 211"/>
              <a:gd name="connsiteY11-21534" fmla="*/ 256 h 585"/>
              <a:gd name="connsiteX12-21535" fmla="*/ 211 w 211"/>
              <a:gd name="connsiteY12-21536" fmla="*/ 287 h 585"/>
              <a:gd name="connsiteX13-21537" fmla="*/ 211 w 211"/>
              <a:gd name="connsiteY13-21538" fmla="*/ 318 h 585"/>
              <a:gd name="connsiteX14-21539" fmla="*/ 211 w 211"/>
              <a:gd name="connsiteY14-21540" fmla="*/ 350 h 585"/>
              <a:gd name="connsiteX15-21541" fmla="*/ 211 w 211"/>
              <a:gd name="connsiteY15-21542" fmla="*/ 381 h 585"/>
              <a:gd name="connsiteX16-21543" fmla="*/ 211 w 211"/>
              <a:gd name="connsiteY16-21544" fmla="*/ 407 h 585"/>
              <a:gd name="connsiteX17-21545" fmla="*/ 206 w 211"/>
              <a:gd name="connsiteY17-21546" fmla="*/ 433 h 585"/>
              <a:gd name="connsiteX18-21547" fmla="*/ 206 w 211"/>
              <a:gd name="connsiteY18-21548" fmla="*/ 459 h 585"/>
              <a:gd name="connsiteX19-21549" fmla="*/ 201 w 211"/>
              <a:gd name="connsiteY19-21550" fmla="*/ 480 h 585"/>
              <a:gd name="connsiteX20-21551" fmla="*/ 195 w 211"/>
              <a:gd name="connsiteY20-21552" fmla="*/ 496 h 585"/>
              <a:gd name="connsiteX21-21553" fmla="*/ 190 w 211"/>
              <a:gd name="connsiteY21-21554" fmla="*/ 517 h 585"/>
              <a:gd name="connsiteX22-21555" fmla="*/ 185 w 211"/>
              <a:gd name="connsiteY22-21556" fmla="*/ 527 h 585"/>
              <a:gd name="connsiteX23-21557" fmla="*/ 174 w 211"/>
              <a:gd name="connsiteY23-21558" fmla="*/ 543 h 585"/>
              <a:gd name="connsiteX24-21559" fmla="*/ 164 w 211"/>
              <a:gd name="connsiteY24-21560" fmla="*/ 553 h 585"/>
              <a:gd name="connsiteX25-21561" fmla="*/ 158 w 211"/>
              <a:gd name="connsiteY25-21562" fmla="*/ 564 h 585"/>
              <a:gd name="connsiteX26-21563" fmla="*/ 148 w 211"/>
              <a:gd name="connsiteY26-21564" fmla="*/ 569 h 585"/>
              <a:gd name="connsiteX27-21565" fmla="*/ 143 w 211"/>
              <a:gd name="connsiteY27-21566" fmla="*/ 574 h 585"/>
              <a:gd name="connsiteX28-21567" fmla="*/ 132 w 211"/>
              <a:gd name="connsiteY28-21568" fmla="*/ 579 h 585"/>
              <a:gd name="connsiteX29-21569" fmla="*/ 127 w 211"/>
              <a:gd name="connsiteY29-21570" fmla="*/ 579 h 585"/>
              <a:gd name="connsiteX30-21571" fmla="*/ 121 w 211"/>
              <a:gd name="connsiteY30-21572" fmla="*/ 585 h 585"/>
              <a:gd name="connsiteX31-21573" fmla="*/ 111 w 211"/>
              <a:gd name="connsiteY31-21574" fmla="*/ 579 h 585"/>
              <a:gd name="connsiteX32-21575" fmla="*/ 106 w 211"/>
              <a:gd name="connsiteY32-21576" fmla="*/ 579 h 585"/>
              <a:gd name="connsiteX33-21577" fmla="*/ 106 w 211"/>
              <a:gd name="connsiteY33-21578" fmla="*/ 574 h 585"/>
              <a:gd name="connsiteX34-21579" fmla="*/ 100 w 211"/>
              <a:gd name="connsiteY34-21580" fmla="*/ 569 h 585"/>
              <a:gd name="connsiteX35-21581" fmla="*/ 100 w 211"/>
              <a:gd name="connsiteY35-21582" fmla="*/ 564 h 585"/>
              <a:gd name="connsiteX36-21583" fmla="*/ 100 w 211"/>
              <a:gd name="connsiteY36-21584" fmla="*/ 558 h 585"/>
              <a:gd name="connsiteX37-21585" fmla="*/ 100 w 211"/>
              <a:gd name="connsiteY37-21586" fmla="*/ 548 h 585"/>
              <a:gd name="connsiteX38-21587" fmla="*/ 100 w 211"/>
              <a:gd name="connsiteY38-21588" fmla="*/ 538 h 585"/>
              <a:gd name="connsiteX39-21589" fmla="*/ 100 w 211"/>
              <a:gd name="connsiteY39-21590" fmla="*/ 532 h 585"/>
              <a:gd name="connsiteX40-21591" fmla="*/ 100 w 211"/>
              <a:gd name="connsiteY40-21592" fmla="*/ 527 h 585"/>
              <a:gd name="connsiteX41-21593" fmla="*/ 100 w 211"/>
              <a:gd name="connsiteY41-21594" fmla="*/ 522 h 585"/>
              <a:gd name="connsiteX42-21595" fmla="*/ 95 w 211"/>
              <a:gd name="connsiteY42-21596" fmla="*/ 517 h 585"/>
              <a:gd name="connsiteX43-21597" fmla="*/ 90 w 211"/>
              <a:gd name="connsiteY43-21598" fmla="*/ 501 h 585"/>
              <a:gd name="connsiteX44-21599" fmla="*/ 79 w 211"/>
              <a:gd name="connsiteY44-21600" fmla="*/ 485 h 585"/>
              <a:gd name="connsiteX45-21601" fmla="*/ 63 w 211"/>
              <a:gd name="connsiteY45-21602" fmla="*/ 470 h 585"/>
              <a:gd name="connsiteX46-21603" fmla="*/ 47 w 211"/>
              <a:gd name="connsiteY46-21604" fmla="*/ 454 h 585"/>
              <a:gd name="connsiteX47-21605" fmla="*/ 26 w 211"/>
              <a:gd name="connsiteY47-21606" fmla="*/ 438 h 585"/>
              <a:gd name="connsiteX48-21607" fmla="*/ 0 w 211"/>
              <a:gd name="connsiteY48-21608" fmla="*/ 417 h 585"/>
              <a:gd name="connsiteX49-21609" fmla="*/ 21 w 211"/>
              <a:gd name="connsiteY49-21610" fmla="*/ 417 h 585"/>
              <a:gd name="connsiteX50-21611" fmla="*/ 42 w 211"/>
              <a:gd name="connsiteY50-21612" fmla="*/ 423 h 585"/>
              <a:gd name="connsiteX51-21613" fmla="*/ 58 w 211"/>
              <a:gd name="connsiteY51-21614" fmla="*/ 423 h 585"/>
              <a:gd name="connsiteX52-21615" fmla="*/ 74 w 211"/>
              <a:gd name="connsiteY52-21616" fmla="*/ 423 h 585"/>
              <a:gd name="connsiteX53-21617" fmla="*/ 84 w 211"/>
              <a:gd name="connsiteY53-21618" fmla="*/ 417 h 585"/>
              <a:gd name="connsiteX54-21619" fmla="*/ 90 w 211"/>
              <a:gd name="connsiteY54-21620" fmla="*/ 417 h 585"/>
              <a:gd name="connsiteX55-21621" fmla="*/ 95 w 211"/>
              <a:gd name="connsiteY55-21622" fmla="*/ 417 h 585"/>
              <a:gd name="connsiteX56-21623" fmla="*/ 100 w 211"/>
              <a:gd name="connsiteY56-21624" fmla="*/ 412 h 585"/>
              <a:gd name="connsiteX57-21625" fmla="*/ 106 w 211"/>
              <a:gd name="connsiteY57-21626" fmla="*/ 407 h 585"/>
              <a:gd name="connsiteX58-21627" fmla="*/ 106 w 211"/>
              <a:gd name="connsiteY58-21628" fmla="*/ 402 h 585"/>
              <a:gd name="connsiteX59-21629" fmla="*/ 106 w 211"/>
              <a:gd name="connsiteY59-21630" fmla="*/ 391 h 585"/>
              <a:gd name="connsiteX60-21631" fmla="*/ 106 w 211"/>
              <a:gd name="connsiteY60-21632" fmla="*/ 376 h 585"/>
              <a:gd name="connsiteX61-21633" fmla="*/ 111 w 211"/>
              <a:gd name="connsiteY61-21634" fmla="*/ 360 h 585"/>
              <a:gd name="connsiteX62-21635" fmla="*/ 111 w 211"/>
              <a:gd name="connsiteY62-21636" fmla="*/ 339 h 585"/>
              <a:gd name="connsiteX63-21637" fmla="*/ 111 w 211"/>
              <a:gd name="connsiteY63-21638" fmla="*/ 313 h 585"/>
              <a:gd name="connsiteX64-21639" fmla="*/ 116 w 211"/>
              <a:gd name="connsiteY64-21640" fmla="*/ 287 h 585"/>
              <a:gd name="connsiteX65-21641" fmla="*/ 116 w 211"/>
              <a:gd name="connsiteY65-21642" fmla="*/ 261 h 585"/>
              <a:gd name="connsiteX66-21643" fmla="*/ 116 w 211"/>
              <a:gd name="connsiteY66-21644" fmla="*/ 235 h 585"/>
              <a:gd name="connsiteX67-21645" fmla="*/ 116 w 211"/>
              <a:gd name="connsiteY67-21646" fmla="*/ 209 h 585"/>
              <a:gd name="connsiteX68-21647" fmla="*/ 121 w 211"/>
              <a:gd name="connsiteY68-21648" fmla="*/ 182 h 585"/>
              <a:gd name="connsiteX69-21649" fmla="*/ 121 w 211"/>
              <a:gd name="connsiteY69-21650" fmla="*/ 161 h 585"/>
              <a:gd name="connsiteX70-21651" fmla="*/ 121 w 211"/>
              <a:gd name="connsiteY70-21652" fmla="*/ 141 h 585"/>
              <a:gd name="connsiteX71-21653" fmla="*/ 121 w 211"/>
              <a:gd name="connsiteY71-21654" fmla="*/ 120 h 585"/>
              <a:gd name="connsiteX72-21655" fmla="*/ 121 w 211"/>
              <a:gd name="connsiteY72-21656" fmla="*/ 104 h 585"/>
              <a:gd name="connsiteX73-21657" fmla="*/ 121 w 211"/>
              <a:gd name="connsiteY73-21658" fmla="*/ 73 h 585"/>
              <a:gd name="connsiteX0-21659" fmla="*/ 211 w 211"/>
              <a:gd name="connsiteY0-21660" fmla="*/ 0 h 570"/>
              <a:gd name="connsiteX1-21661" fmla="*/ 211 w 211"/>
              <a:gd name="connsiteY1-21662" fmla="*/ 16 h 570"/>
              <a:gd name="connsiteX2-21663" fmla="*/ 211 w 211"/>
              <a:gd name="connsiteY2-21664" fmla="*/ 37 h 570"/>
              <a:gd name="connsiteX3-21665" fmla="*/ 211 w 211"/>
              <a:gd name="connsiteY3-21666" fmla="*/ 52 h 570"/>
              <a:gd name="connsiteX4-21667" fmla="*/ 211 w 211"/>
              <a:gd name="connsiteY4-21668" fmla="*/ 73 h 570"/>
              <a:gd name="connsiteX5-21669" fmla="*/ 211 w 211"/>
              <a:gd name="connsiteY5-21670" fmla="*/ 115 h 570"/>
              <a:gd name="connsiteX6-21671" fmla="*/ 211 w 211"/>
              <a:gd name="connsiteY6-21672" fmla="*/ 136 h 570"/>
              <a:gd name="connsiteX7-21673" fmla="*/ 211 w 211"/>
              <a:gd name="connsiteY7-21674" fmla="*/ 162 h 570"/>
              <a:gd name="connsiteX8-21675" fmla="*/ 211 w 211"/>
              <a:gd name="connsiteY8-21676" fmla="*/ 188 h 570"/>
              <a:gd name="connsiteX9-21677" fmla="*/ 211 w 211"/>
              <a:gd name="connsiteY9-21678" fmla="*/ 214 h 570"/>
              <a:gd name="connsiteX10-21679" fmla="*/ 211 w 211"/>
              <a:gd name="connsiteY10-21680" fmla="*/ 241 h 570"/>
              <a:gd name="connsiteX11-21681" fmla="*/ 211 w 211"/>
              <a:gd name="connsiteY11-21682" fmla="*/ 272 h 570"/>
              <a:gd name="connsiteX12-21683" fmla="*/ 211 w 211"/>
              <a:gd name="connsiteY12-21684" fmla="*/ 303 h 570"/>
              <a:gd name="connsiteX13-21685" fmla="*/ 211 w 211"/>
              <a:gd name="connsiteY13-21686" fmla="*/ 335 h 570"/>
              <a:gd name="connsiteX14-21687" fmla="*/ 211 w 211"/>
              <a:gd name="connsiteY14-21688" fmla="*/ 366 h 570"/>
              <a:gd name="connsiteX15-21689" fmla="*/ 211 w 211"/>
              <a:gd name="connsiteY15-21690" fmla="*/ 392 h 570"/>
              <a:gd name="connsiteX16-21691" fmla="*/ 206 w 211"/>
              <a:gd name="connsiteY16-21692" fmla="*/ 418 h 570"/>
              <a:gd name="connsiteX17-21693" fmla="*/ 206 w 211"/>
              <a:gd name="connsiteY17-21694" fmla="*/ 444 h 570"/>
              <a:gd name="connsiteX18-21695" fmla="*/ 201 w 211"/>
              <a:gd name="connsiteY18-21696" fmla="*/ 465 h 570"/>
              <a:gd name="connsiteX19-21697" fmla="*/ 195 w 211"/>
              <a:gd name="connsiteY19-21698" fmla="*/ 481 h 570"/>
              <a:gd name="connsiteX20-21699" fmla="*/ 190 w 211"/>
              <a:gd name="connsiteY20-21700" fmla="*/ 502 h 570"/>
              <a:gd name="connsiteX21-21701" fmla="*/ 185 w 211"/>
              <a:gd name="connsiteY21-21702" fmla="*/ 512 h 570"/>
              <a:gd name="connsiteX22-21703" fmla="*/ 174 w 211"/>
              <a:gd name="connsiteY22-21704" fmla="*/ 528 h 570"/>
              <a:gd name="connsiteX23-21705" fmla="*/ 164 w 211"/>
              <a:gd name="connsiteY23-21706" fmla="*/ 538 h 570"/>
              <a:gd name="connsiteX24-21707" fmla="*/ 158 w 211"/>
              <a:gd name="connsiteY24-21708" fmla="*/ 549 h 570"/>
              <a:gd name="connsiteX25-21709" fmla="*/ 148 w 211"/>
              <a:gd name="connsiteY25-21710" fmla="*/ 554 h 570"/>
              <a:gd name="connsiteX26-21711" fmla="*/ 143 w 211"/>
              <a:gd name="connsiteY26-21712" fmla="*/ 559 h 570"/>
              <a:gd name="connsiteX27-21713" fmla="*/ 132 w 211"/>
              <a:gd name="connsiteY27-21714" fmla="*/ 564 h 570"/>
              <a:gd name="connsiteX28-21715" fmla="*/ 127 w 211"/>
              <a:gd name="connsiteY28-21716" fmla="*/ 564 h 570"/>
              <a:gd name="connsiteX29-21717" fmla="*/ 121 w 211"/>
              <a:gd name="connsiteY29-21718" fmla="*/ 570 h 570"/>
              <a:gd name="connsiteX30-21719" fmla="*/ 111 w 211"/>
              <a:gd name="connsiteY30-21720" fmla="*/ 564 h 570"/>
              <a:gd name="connsiteX31-21721" fmla="*/ 106 w 211"/>
              <a:gd name="connsiteY31-21722" fmla="*/ 564 h 570"/>
              <a:gd name="connsiteX32-21723" fmla="*/ 106 w 211"/>
              <a:gd name="connsiteY32-21724" fmla="*/ 559 h 570"/>
              <a:gd name="connsiteX33-21725" fmla="*/ 100 w 211"/>
              <a:gd name="connsiteY33-21726" fmla="*/ 554 h 570"/>
              <a:gd name="connsiteX34-21727" fmla="*/ 100 w 211"/>
              <a:gd name="connsiteY34-21728" fmla="*/ 549 h 570"/>
              <a:gd name="connsiteX35-21729" fmla="*/ 100 w 211"/>
              <a:gd name="connsiteY35-21730" fmla="*/ 543 h 570"/>
              <a:gd name="connsiteX36-21731" fmla="*/ 100 w 211"/>
              <a:gd name="connsiteY36-21732" fmla="*/ 533 h 570"/>
              <a:gd name="connsiteX37-21733" fmla="*/ 100 w 211"/>
              <a:gd name="connsiteY37-21734" fmla="*/ 523 h 570"/>
              <a:gd name="connsiteX38-21735" fmla="*/ 100 w 211"/>
              <a:gd name="connsiteY38-21736" fmla="*/ 517 h 570"/>
              <a:gd name="connsiteX39-21737" fmla="*/ 100 w 211"/>
              <a:gd name="connsiteY39-21738" fmla="*/ 512 h 570"/>
              <a:gd name="connsiteX40-21739" fmla="*/ 100 w 211"/>
              <a:gd name="connsiteY40-21740" fmla="*/ 507 h 570"/>
              <a:gd name="connsiteX41-21741" fmla="*/ 95 w 211"/>
              <a:gd name="connsiteY41-21742" fmla="*/ 502 h 570"/>
              <a:gd name="connsiteX42-21743" fmla="*/ 90 w 211"/>
              <a:gd name="connsiteY42-21744" fmla="*/ 486 h 570"/>
              <a:gd name="connsiteX43-21745" fmla="*/ 79 w 211"/>
              <a:gd name="connsiteY43-21746" fmla="*/ 470 h 570"/>
              <a:gd name="connsiteX44-21747" fmla="*/ 63 w 211"/>
              <a:gd name="connsiteY44-21748" fmla="*/ 455 h 570"/>
              <a:gd name="connsiteX45-21749" fmla="*/ 47 w 211"/>
              <a:gd name="connsiteY45-21750" fmla="*/ 439 h 570"/>
              <a:gd name="connsiteX46-21751" fmla="*/ 26 w 211"/>
              <a:gd name="connsiteY46-21752" fmla="*/ 423 h 570"/>
              <a:gd name="connsiteX47-21753" fmla="*/ 0 w 211"/>
              <a:gd name="connsiteY47-21754" fmla="*/ 402 h 570"/>
              <a:gd name="connsiteX48-21755" fmla="*/ 21 w 211"/>
              <a:gd name="connsiteY48-21756" fmla="*/ 402 h 570"/>
              <a:gd name="connsiteX49-21757" fmla="*/ 42 w 211"/>
              <a:gd name="connsiteY49-21758" fmla="*/ 408 h 570"/>
              <a:gd name="connsiteX50-21759" fmla="*/ 58 w 211"/>
              <a:gd name="connsiteY50-21760" fmla="*/ 408 h 570"/>
              <a:gd name="connsiteX51-21761" fmla="*/ 74 w 211"/>
              <a:gd name="connsiteY51-21762" fmla="*/ 408 h 570"/>
              <a:gd name="connsiteX52-21763" fmla="*/ 84 w 211"/>
              <a:gd name="connsiteY52-21764" fmla="*/ 402 h 570"/>
              <a:gd name="connsiteX53-21765" fmla="*/ 90 w 211"/>
              <a:gd name="connsiteY53-21766" fmla="*/ 402 h 570"/>
              <a:gd name="connsiteX54-21767" fmla="*/ 95 w 211"/>
              <a:gd name="connsiteY54-21768" fmla="*/ 402 h 570"/>
              <a:gd name="connsiteX55-21769" fmla="*/ 100 w 211"/>
              <a:gd name="connsiteY55-21770" fmla="*/ 397 h 570"/>
              <a:gd name="connsiteX56-21771" fmla="*/ 106 w 211"/>
              <a:gd name="connsiteY56-21772" fmla="*/ 392 h 570"/>
              <a:gd name="connsiteX57-21773" fmla="*/ 106 w 211"/>
              <a:gd name="connsiteY57-21774" fmla="*/ 387 h 570"/>
              <a:gd name="connsiteX58-21775" fmla="*/ 106 w 211"/>
              <a:gd name="connsiteY58-21776" fmla="*/ 376 h 570"/>
              <a:gd name="connsiteX59-21777" fmla="*/ 106 w 211"/>
              <a:gd name="connsiteY59-21778" fmla="*/ 361 h 570"/>
              <a:gd name="connsiteX60-21779" fmla="*/ 111 w 211"/>
              <a:gd name="connsiteY60-21780" fmla="*/ 345 h 570"/>
              <a:gd name="connsiteX61-21781" fmla="*/ 111 w 211"/>
              <a:gd name="connsiteY61-21782" fmla="*/ 324 h 570"/>
              <a:gd name="connsiteX62-21783" fmla="*/ 111 w 211"/>
              <a:gd name="connsiteY62-21784" fmla="*/ 298 h 570"/>
              <a:gd name="connsiteX63-21785" fmla="*/ 116 w 211"/>
              <a:gd name="connsiteY63-21786" fmla="*/ 272 h 570"/>
              <a:gd name="connsiteX64-21787" fmla="*/ 116 w 211"/>
              <a:gd name="connsiteY64-21788" fmla="*/ 246 h 570"/>
              <a:gd name="connsiteX65-21789" fmla="*/ 116 w 211"/>
              <a:gd name="connsiteY65-21790" fmla="*/ 220 h 570"/>
              <a:gd name="connsiteX66-21791" fmla="*/ 116 w 211"/>
              <a:gd name="connsiteY66-21792" fmla="*/ 194 h 570"/>
              <a:gd name="connsiteX67-21793" fmla="*/ 121 w 211"/>
              <a:gd name="connsiteY67-21794" fmla="*/ 167 h 570"/>
              <a:gd name="connsiteX68-21795" fmla="*/ 121 w 211"/>
              <a:gd name="connsiteY68-21796" fmla="*/ 146 h 570"/>
              <a:gd name="connsiteX69-21797" fmla="*/ 121 w 211"/>
              <a:gd name="connsiteY69-21798" fmla="*/ 126 h 570"/>
              <a:gd name="connsiteX70-21799" fmla="*/ 121 w 211"/>
              <a:gd name="connsiteY70-21800" fmla="*/ 105 h 570"/>
              <a:gd name="connsiteX71-21801" fmla="*/ 121 w 211"/>
              <a:gd name="connsiteY71-21802" fmla="*/ 89 h 570"/>
              <a:gd name="connsiteX72-21803" fmla="*/ 121 w 211"/>
              <a:gd name="connsiteY72-21804" fmla="*/ 58 h 570"/>
              <a:gd name="connsiteX0-21805" fmla="*/ 211 w 211"/>
              <a:gd name="connsiteY0-21806" fmla="*/ 0 h 554"/>
              <a:gd name="connsiteX1-21807" fmla="*/ 211 w 211"/>
              <a:gd name="connsiteY1-21808" fmla="*/ 21 h 554"/>
              <a:gd name="connsiteX2-21809" fmla="*/ 211 w 211"/>
              <a:gd name="connsiteY2-21810" fmla="*/ 36 h 554"/>
              <a:gd name="connsiteX3-21811" fmla="*/ 211 w 211"/>
              <a:gd name="connsiteY3-21812" fmla="*/ 57 h 554"/>
              <a:gd name="connsiteX4-21813" fmla="*/ 211 w 211"/>
              <a:gd name="connsiteY4-21814" fmla="*/ 99 h 554"/>
              <a:gd name="connsiteX5-21815" fmla="*/ 211 w 211"/>
              <a:gd name="connsiteY5-21816" fmla="*/ 120 h 554"/>
              <a:gd name="connsiteX6-21817" fmla="*/ 211 w 211"/>
              <a:gd name="connsiteY6-21818" fmla="*/ 146 h 554"/>
              <a:gd name="connsiteX7-21819" fmla="*/ 211 w 211"/>
              <a:gd name="connsiteY7-21820" fmla="*/ 172 h 554"/>
              <a:gd name="connsiteX8-21821" fmla="*/ 211 w 211"/>
              <a:gd name="connsiteY8-21822" fmla="*/ 198 h 554"/>
              <a:gd name="connsiteX9-21823" fmla="*/ 211 w 211"/>
              <a:gd name="connsiteY9-21824" fmla="*/ 225 h 554"/>
              <a:gd name="connsiteX10-21825" fmla="*/ 211 w 211"/>
              <a:gd name="connsiteY10-21826" fmla="*/ 256 h 554"/>
              <a:gd name="connsiteX11-21827" fmla="*/ 211 w 211"/>
              <a:gd name="connsiteY11-21828" fmla="*/ 287 h 554"/>
              <a:gd name="connsiteX12-21829" fmla="*/ 211 w 211"/>
              <a:gd name="connsiteY12-21830" fmla="*/ 319 h 554"/>
              <a:gd name="connsiteX13-21831" fmla="*/ 211 w 211"/>
              <a:gd name="connsiteY13-21832" fmla="*/ 350 h 554"/>
              <a:gd name="connsiteX14-21833" fmla="*/ 211 w 211"/>
              <a:gd name="connsiteY14-21834" fmla="*/ 376 h 554"/>
              <a:gd name="connsiteX15-21835" fmla="*/ 206 w 211"/>
              <a:gd name="connsiteY15-21836" fmla="*/ 402 h 554"/>
              <a:gd name="connsiteX16-21837" fmla="*/ 206 w 211"/>
              <a:gd name="connsiteY16-21838" fmla="*/ 428 h 554"/>
              <a:gd name="connsiteX17-21839" fmla="*/ 201 w 211"/>
              <a:gd name="connsiteY17-21840" fmla="*/ 449 h 554"/>
              <a:gd name="connsiteX18-21841" fmla="*/ 195 w 211"/>
              <a:gd name="connsiteY18-21842" fmla="*/ 465 h 554"/>
              <a:gd name="connsiteX19-21843" fmla="*/ 190 w 211"/>
              <a:gd name="connsiteY19-21844" fmla="*/ 486 h 554"/>
              <a:gd name="connsiteX20-21845" fmla="*/ 185 w 211"/>
              <a:gd name="connsiteY20-21846" fmla="*/ 496 h 554"/>
              <a:gd name="connsiteX21-21847" fmla="*/ 174 w 211"/>
              <a:gd name="connsiteY21-21848" fmla="*/ 512 h 554"/>
              <a:gd name="connsiteX22-21849" fmla="*/ 164 w 211"/>
              <a:gd name="connsiteY22-21850" fmla="*/ 522 h 554"/>
              <a:gd name="connsiteX23-21851" fmla="*/ 158 w 211"/>
              <a:gd name="connsiteY23-21852" fmla="*/ 533 h 554"/>
              <a:gd name="connsiteX24-21853" fmla="*/ 148 w 211"/>
              <a:gd name="connsiteY24-21854" fmla="*/ 538 h 554"/>
              <a:gd name="connsiteX25-21855" fmla="*/ 143 w 211"/>
              <a:gd name="connsiteY25-21856" fmla="*/ 543 h 554"/>
              <a:gd name="connsiteX26-21857" fmla="*/ 132 w 211"/>
              <a:gd name="connsiteY26-21858" fmla="*/ 548 h 554"/>
              <a:gd name="connsiteX27-21859" fmla="*/ 127 w 211"/>
              <a:gd name="connsiteY27-21860" fmla="*/ 548 h 554"/>
              <a:gd name="connsiteX28-21861" fmla="*/ 121 w 211"/>
              <a:gd name="connsiteY28-21862" fmla="*/ 554 h 554"/>
              <a:gd name="connsiteX29-21863" fmla="*/ 111 w 211"/>
              <a:gd name="connsiteY29-21864" fmla="*/ 548 h 554"/>
              <a:gd name="connsiteX30-21865" fmla="*/ 106 w 211"/>
              <a:gd name="connsiteY30-21866" fmla="*/ 548 h 554"/>
              <a:gd name="connsiteX31-21867" fmla="*/ 106 w 211"/>
              <a:gd name="connsiteY31-21868" fmla="*/ 543 h 554"/>
              <a:gd name="connsiteX32-21869" fmla="*/ 100 w 211"/>
              <a:gd name="connsiteY32-21870" fmla="*/ 538 h 554"/>
              <a:gd name="connsiteX33-21871" fmla="*/ 100 w 211"/>
              <a:gd name="connsiteY33-21872" fmla="*/ 533 h 554"/>
              <a:gd name="connsiteX34-21873" fmla="*/ 100 w 211"/>
              <a:gd name="connsiteY34-21874" fmla="*/ 527 h 554"/>
              <a:gd name="connsiteX35-21875" fmla="*/ 100 w 211"/>
              <a:gd name="connsiteY35-21876" fmla="*/ 517 h 554"/>
              <a:gd name="connsiteX36-21877" fmla="*/ 100 w 211"/>
              <a:gd name="connsiteY36-21878" fmla="*/ 507 h 554"/>
              <a:gd name="connsiteX37-21879" fmla="*/ 100 w 211"/>
              <a:gd name="connsiteY37-21880" fmla="*/ 501 h 554"/>
              <a:gd name="connsiteX38-21881" fmla="*/ 100 w 211"/>
              <a:gd name="connsiteY38-21882" fmla="*/ 496 h 554"/>
              <a:gd name="connsiteX39-21883" fmla="*/ 100 w 211"/>
              <a:gd name="connsiteY39-21884" fmla="*/ 491 h 554"/>
              <a:gd name="connsiteX40-21885" fmla="*/ 95 w 211"/>
              <a:gd name="connsiteY40-21886" fmla="*/ 486 h 554"/>
              <a:gd name="connsiteX41-21887" fmla="*/ 90 w 211"/>
              <a:gd name="connsiteY41-21888" fmla="*/ 470 h 554"/>
              <a:gd name="connsiteX42-21889" fmla="*/ 79 w 211"/>
              <a:gd name="connsiteY42-21890" fmla="*/ 454 h 554"/>
              <a:gd name="connsiteX43-21891" fmla="*/ 63 w 211"/>
              <a:gd name="connsiteY43-21892" fmla="*/ 439 h 554"/>
              <a:gd name="connsiteX44-21893" fmla="*/ 47 w 211"/>
              <a:gd name="connsiteY44-21894" fmla="*/ 423 h 554"/>
              <a:gd name="connsiteX45-21895" fmla="*/ 26 w 211"/>
              <a:gd name="connsiteY45-21896" fmla="*/ 407 h 554"/>
              <a:gd name="connsiteX46-21897" fmla="*/ 0 w 211"/>
              <a:gd name="connsiteY46-21898" fmla="*/ 386 h 554"/>
              <a:gd name="connsiteX47-21899" fmla="*/ 21 w 211"/>
              <a:gd name="connsiteY47-21900" fmla="*/ 386 h 554"/>
              <a:gd name="connsiteX48-21901" fmla="*/ 42 w 211"/>
              <a:gd name="connsiteY48-21902" fmla="*/ 392 h 554"/>
              <a:gd name="connsiteX49-21903" fmla="*/ 58 w 211"/>
              <a:gd name="connsiteY49-21904" fmla="*/ 392 h 554"/>
              <a:gd name="connsiteX50-21905" fmla="*/ 74 w 211"/>
              <a:gd name="connsiteY50-21906" fmla="*/ 392 h 554"/>
              <a:gd name="connsiteX51-21907" fmla="*/ 84 w 211"/>
              <a:gd name="connsiteY51-21908" fmla="*/ 386 h 554"/>
              <a:gd name="connsiteX52-21909" fmla="*/ 90 w 211"/>
              <a:gd name="connsiteY52-21910" fmla="*/ 386 h 554"/>
              <a:gd name="connsiteX53-21911" fmla="*/ 95 w 211"/>
              <a:gd name="connsiteY53-21912" fmla="*/ 386 h 554"/>
              <a:gd name="connsiteX54-21913" fmla="*/ 100 w 211"/>
              <a:gd name="connsiteY54-21914" fmla="*/ 381 h 554"/>
              <a:gd name="connsiteX55-21915" fmla="*/ 106 w 211"/>
              <a:gd name="connsiteY55-21916" fmla="*/ 376 h 554"/>
              <a:gd name="connsiteX56-21917" fmla="*/ 106 w 211"/>
              <a:gd name="connsiteY56-21918" fmla="*/ 371 h 554"/>
              <a:gd name="connsiteX57-21919" fmla="*/ 106 w 211"/>
              <a:gd name="connsiteY57-21920" fmla="*/ 360 h 554"/>
              <a:gd name="connsiteX58-21921" fmla="*/ 106 w 211"/>
              <a:gd name="connsiteY58-21922" fmla="*/ 345 h 554"/>
              <a:gd name="connsiteX59-21923" fmla="*/ 111 w 211"/>
              <a:gd name="connsiteY59-21924" fmla="*/ 329 h 554"/>
              <a:gd name="connsiteX60-21925" fmla="*/ 111 w 211"/>
              <a:gd name="connsiteY60-21926" fmla="*/ 308 h 554"/>
              <a:gd name="connsiteX61-21927" fmla="*/ 111 w 211"/>
              <a:gd name="connsiteY61-21928" fmla="*/ 282 h 554"/>
              <a:gd name="connsiteX62-21929" fmla="*/ 116 w 211"/>
              <a:gd name="connsiteY62-21930" fmla="*/ 256 h 554"/>
              <a:gd name="connsiteX63-21931" fmla="*/ 116 w 211"/>
              <a:gd name="connsiteY63-21932" fmla="*/ 230 h 554"/>
              <a:gd name="connsiteX64-21933" fmla="*/ 116 w 211"/>
              <a:gd name="connsiteY64-21934" fmla="*/ 204 h 554"/>
              <a:gd name="connsiteX65-21935" fmla="*/ 116 w 211"/>
              <a:gd name="connsiteY65-21936" fmla="*/ 178 h 554"/>
              <a:gd name="connsiteX66-21937" fmla="*/ 121 w 211"/>
              <a:gd name="connsiteY66-21938" fmla="*/ 151 h 554"/>
              <a:gd name="connsiteX67-21939" fmla="*/ 121 w 211"/>
              <a:gd name="connsiteY67-21940" fmla="*/ 130 h 554"/>
              <a:gd name="connsiteX68-21941" fmla="*/ 121 w 211"/>
              <a:gd name="connsiteY68-21942" fmla="*/ 110 h 554"/>
              <a:gd name="connsiteX69-21943" fmla="*/ 121 w 211"/>
              <a:gd name="connsiteY69-21944" fmla="*/ 89 h 554"/>
              <a:gd name="connsiteX70-21945" fmla="*/ 121 w 211"/>
              <a:gd name="connsiteY70-21946" fmla="*/ 73 h 554"/>
              <a:gd name="connsiteX71-21947" fmla="*/ 121 w 211"/>
              <a:gd name="connsiteY71-21948" fmla="*/ 42 h 554"/>
              <a:gd name="connsiteX0-21949" fmla="*/ 211 w 211"/>
              <a:gd name="connsiteY0-21950" fmla="*/ 0 h 533"/>
              <a:gd name="connsiteX1-21951" fmla="*/ 211 w 211"/>
              <a:gd name="connsiteY1-21952" fmla="*/ 15 h 533"/>
              <a:gd name="connsiteX2-21953" fmla="*/ 211 w 211"/>
              <a:gd name="connsiteY2-21954" fmla="*/ 36 h 533"/>
              <a:gd name="connsiteX3-21955" fmla="*/ 211 w 211"/>
              <a:gd name="connsiteY3-21956" fmla="*/ 78 h 533"/>
              <a:gd name="connsiteX4-21957" fmla="*/ 211 w 211"/>
              <a:gd name="connsiteY4-21958" fmla="*/ 99 h 533"/>
              <a:gd name="connsiteX5-21959" fmla="*/ 211 w 211"/>
              <a:gd name="connsiteY5-21960" fmla="*/ 125 h 533"/>
              <a:gd name="connsiteX6-21961" fmla="*/ 211 w 211"/>
              <a:gd name="connsiteY6-21962" fmla="*/ 151 h 533"/>
              <a:gd name="connsiteX7-21963" fmla="*/ 211 w 211"/>
              <a:gd name="connsiteY7-21964" fmla="*/ 177 h 533"/>
              <a:gd name="connsiteX8-21965" fmla="*/ 211 w 211"/>
              <a:gd name="connsiteY8-21966" fmla="*/ 204 h 533"/>
              <a:gd name="connsiteX9-21967" fmla="*/ 211 w 211"/>
              <a:gd name="connsiteY9-21968" fmla="*/ 235 h 533"/>
              <a:gd name="connsiteX10-21969" fmla="*/ 211 w 211"/>
              <a:gd name="connsiteY10-21970" fmla="*/ 266 h 533"/>
              <a:gd name="connsiteX11-21971" fmla="*/ 211 w 211"/>
              <a:gd name="connsiteY11-21972" fmla="*/ 298 h 533"/>
              <a:gd name="connsiteX12-21973" fmla="*/ 211 w 211"/>
              <a:gd name="connsiteY12-21974" fmla="*/ 329 h 533"/>
              <a:gd name="connsiteX13-21975" fmla="*/ 211 w 211"/>
              <a:gd name="connsiteY13-21976" fmla="*/ 355 h 533"/>
              <a:gd name="connsiteX14-21977" fmla="*/ 206 w 211"/>
              <a:gd name="connsiteY14-21978" fmla="*/ 381 h 533"/>
              <a:gd name="connsiteX15-21979" fmla="*/ 206 w 211"/>
              <a:gd name="connsiteY15-21980" fmla="*/ 407 h 533"/>
              <a:gd name="connsiteX16-21981" fmla="*/ 201 w 211"/>
              <a:gd name="connsiteY16-21982" fmla="*/ 428 h 533"/>
              <a:gd name="connsiteX17-21983" fmla="*/ 195 w 211"/>
              <a:gd name="connsiteY17-21984" fmla="*/ 444 h 533"/>
              <a:gd name="connsiteX18-21985" fmla="*/ 190 w 211"/>
              <a:gd name="connsiteY18-21986" fmla="*/ 465 h 533"/>
              <a:gd name="connsiteX19-21987" fmla="*/ 185 w 211"/>
              <a:gd name="connsiteY19-21988" fmla="*/ 475 h 533"/>
              <a:gd name="connsiteX20-21989" fmla="*/ 174 w 211"/>
              <a:gd name="connsiteY20-21990" fmla="*/ 491 h 533"/>
              <a:gd name="connsiteX21-21991" fmla="*/ 164 w 211"/>
              <a:gd name="connsiteY21-21992" fmla="*/ 501 h 533"/>
              <a:gd name="connsiteX22-21993" fmla="*/ 158 w 211"/>
              <a:gd name="connsiteY22-21994" fmla="*/ 512 h 533"/>
              <a:gd name="connsiteX23-21995" fmla="*/ 148 w 211"/>
              <a:gd name="connsiteY23-21996" fmla="*/ 517 h 533"/>
              <a:gd name="connsiteX24-21997" fmla="*/ 143 w 211"/>
              <a:gd name="connsiteY24-21998" fmla="*/ 522 h 533"/>
              <a:gd name="connsiteX25-21999" fmla="*/ 132 w 211"/>
              <a:gd name="connsiteY25-22000" fmla="*/ 527 h 533"/>
              <a:gd name="connsiteX26-22001" fmla="*/ 127 w 211"/>
              <a:gd name="connsiteY26-22002" fmla="*/ 527 h 533"/>
              <a:gd name="connsiteX27-22003" fmla="*/ 121 w 211"/>
              <a:gd name="connsiteY27-22004" fmla="*/ 533 h 533"/>
              <a:gd name="connsiteX28-22005" fmla="*/ 111 w 211"/>
              <a:gd name="connsiteY28-22006" fmla="*/ 527 h 533"/>
              <a:gd name="connsiteX29-22007" fmla="*/ 106 w 211"/>
              <a:gd name="connsiteY29-22008" fmla="*/ 527 h 533"/>
              <a:gd name="connsiteX30-22009" fmla="*/ 106 w 211"/>
              <a:gd name="connsiteY30-22010" fmla="*/ 522 h 533"/>
              <a:gd name="connsiteX31-22011" fmla="*/ 100 w 211"/>
              <a:gd name="connsiteY31-22012" fmla="*/ 517 h 533"/>
              <a:gd name="connsiteX32-22013" fmla="*/ 100 w 211"/>
              <a:gd name="connsiteY32-22014" fmla="*/ 512 h 533"/>
              <a:gd name="connsiteX33-22015" fmla="*/ 100 w 211"/>
              <a:gd name="connsiteY33-22016" fmla="*/ 506 h 533"/>
              <a:gd name="connsiteX34-22017" fmla="*/ 100 w 211"/>
              <a:gd name="connsiteY34-22018" fmla="*/ 496 h 533"/>
              <a:gd name="connsiteX35-22019" fmla="*/ 100 w 211"/>
              <a:gd name="connsiteY35-22020" fmla="*/ 486 h 533"/>
              <a:gd name="connsiteX36-22021" fmla="*/ 100 w 211"/>
              <a:gd name="connsiteY36-22022" fmla="*/ 480 h 533"/>
              <a:gd name="connsiteX37-22023" fmla="*/ 100 w 211"/>
              <a:gd name="connsiteY37-22024" fmla="*/ 475 h 533"/>
              <a:gd name="connsiteX38-22025" fmla="*/ 100 w 211"/>
              <a:gd name="connsiteY38-22026" fmla="*/ 470 h 533"/>
              <a:gd name="connsiteX39-22027" fmla="*/ 95 w 211"/>
              <a:gd name="connsiteY39-22028" fmla="*/ 465 h 533"/>
              <a:gd name="connsiteX40-22029" fmla="*/ 90 w 211"/>
              <a:gd name="connsiteY40-22030" fmla="*/ 449 h 533"/>
              <a:gd name="connsiteX41-22031" fmla="*/ 79 w 211"/>
              <a:gd name="connsiteY41-22032" fmla="*/ 433 h 533"/>
              <a:gd name="connsiteX42-22033" fmla="*/ 63 w 211"/>
              <a:gd name="connsiteY42-22034" fmla="*/ 418 h 533"/>
              <a:gd name="connsiteX43-22035" fmla="*/ 47 w 211"/>
              <a:gd name="connsiteY43-22036" fmla="*/ 402 h 533"/>
              <a:gd name="connsiteX44-22037" fmla="*/ 26 w 211"/>
              <a:gd name="connsiteY44-22038" fmla="*/ 386 h 533"/>
              <a:gd name="connsiteX45-22039" fmla="*/ 0 w 211"/>
              <a:gd name="connsiteY45-22040" fmla="*/ 365 h 533"/>
              <a:gd name="connsiteX46-22041" fmla="*/ 21 w 211"/>
              <a:gd name="connsiteY46-22042" fmla="*/ 365 h 533"/>
              <a:gd name="connsiteX47-22043" fmla="*/ 42 w 211"/>
              <a:gd name="connsiteY47-22044" fmla="*/ 371 h 533"/>
              <a:gd name="connsiteX48-22045" fmla="*/ 58 w 211"/>
              <a:gd name="connsiteY48-22046" fmla="*/ 371 h 533"/>
              <a:gd name="connsiteX49-22047" fmla="*/ 74 w 211"/>
              <a:gd name="connsiteY49-22048" fmla="*/ 371 h 533"/>
              <a:gd name="connsiteX50-22049" fmla="*/ 84 w 211"/>
              <a:gd name="connsiteY50-22050" fmla="*/ 365 h 533"/>
              <a:gd name="connsiteX51-22051" fmla="*/ 90 w 211"/>
              <a:gd name="connsiteY51-22052" fmla="*/ 365 h 533"/>
              <a:gd name="connsiteX52-22053" fmla="*/ 95 w 211"/>
              <a:gd name="connsiteY52-22054" fmla="*/ 365 h 533"/>
              <a:gd name="connsiteX53-22055" fmla="*/ 100 w 211"/>
              <a:gd name="connsiteY53-22056" fmla="*/ 360 h 533"/>
              <a:gd name="connsiteX54-22057" fmla="*/ 106 w 211"/>
              <a:gd name="connsiteY54-22058" fmla="*/ 355 h 533"/>
              <a:gd name="connsiteX55-22059" fmla="*/ 106 w 211"/>
              <a:gd name="connsiteY55-22060" fmla="*/ 350 h 533"/>
              <a:gd name="connsiteX56-22061" fmla="*/ 106 w 211"/>
              <a:gd name="connsiteY56-22062" fmla="*/ 339 h 533"/>
              <a:gd name="connsiteX57-22063" fmla="*/ 106 w 211"/>
              <a:gd name="connsiteY57-22064" fmla="*/ 324 h 533"/>
              <a:gd name="connsiteX58-22065" fmla="*/ 111 w 211"/>
              <a:gd name="connsiteY58-22066" fmla="*/ 308 h 533"/>
              <a:gd name="connsiteX59-22067" fmla="*/ 111 w 211"/>
              <a:gd name="connsiteY59-22068" fmla="*/ 287 h 533"/>
              <a:gd name="connsiteX60-22069" fmla="*/ 111 w 211"/>
              <a:gd name="connsiteY60-22070" fmla="*/ 261 h 533"/>
              <a:gd name="connsiteX61-22071" fmla="*/ 116 w 211"/>
              <a:gd name="connsiteY61-22072" fmla="*/ 235 h 533"/>
              <a:gd name="connsiteX62-22073" fmla="*/ 116 w 211"/>
              <a:gd name="connsiteY62-22074" fmla="*/ 209 h 533"/>
              <a:gd name="connsiteX63-22075" fmla="*/ 116 w 211"/>
              <a:gd name="connsiteY63-22076" fmla="*/ 183 h 533"/>
              <a:gd name="connsiteX64-22077" fmla="*/ 116 w 211"/>
              <a:gd name="connsiteY64-22078" fmla="*/ 157 h 533"/>
              <a:gd name="connsiteX65-22079" fmla="*/ 121 w 211"/>
              <a:gd name="connsiteY65-22080" fmla="*/ 130 h 533"/>
              <a:gd name="connsiteX66-22081" fmla="*/ 121 w 211"/>
              <a:gd name="connsiteY66-22082" fmla="*/ 109 h 533"/>
              <a:gd name="connsiteX67-22083" fmla="*/ 121 w 211"/>
              <a:gd name="connsiteY67-22084" fmla="*/ 89 h 533"/>
              <a:gd name="connsiteX68-22085" fmla="*/ 121 w 211"/>
              <a:gd name="connsiteY68-22086" fmla="*/ 68 h 533"/>
              <a:gd name="connsiteX69-22087" fmla="*/ 121 w 211"/>
              <a:gd name="connsiteY69-22088" fmla="*/ 52 h 533"/>
              <a:gd name="connsiteX70-22089" fmla="*/ 121 w 211"/>
              <a:gd name="connsiteY70-22090" fmla="*/ 21 h 533"/>
              <a:gd name="connsiteX0-22091" fmla="*/ 211 w 211"/>
              <a:gd name="connsiteY0-22092" fmla="*/ 0 h 518"/>
              <a:gd name="connsiteX1-22093" fmla="*/ 211 w 211"/>
              <a:gd name="connsiteY1-22094" fmla="*/ 21 h 518"/>
              <a:gd name="connsiteX2-22095" fmla="*/ 211 w 211"/>
              <a:gd name="connsiteY2-22096" fmla="*/ 63 h 518"/>
              <a:gd name="connsiteX3-22097" fmla="*/ 211 w 211"/>
              <a:gd name="connsiteY3-22098" fmla="*/ 84 h 518"/>
              <a:gd name="connsiteX4-22099" fmla="*/ 211 w 211"/>
              <a:gd name="connsiteY4-22100" fmla="*/ 110 h 518"/>
              <a:gd name="connsiteX5-22101" fmla="*/ 211 w 211"/>
              <a:gd name="connsiteY5-22102" fmla="*/ 136 h 518"/>
              <a:gd name="connsiteX6-22103" fmla="*/ 211 w 211"/>
              <a:gd name="connsiteY6-22104" fmla="*/ 162 h 518"/>
              <a:gd name="connsiteX7-22105" fmla="*/ 211 w 211"/>
              <a:gd name="connsiteY7-22106" fmla="*/ 189 h 518"/>
              <a:gd name="connsiteX8-22107" fmla="*/ 211 w 211"/>
              <a:gd name="connsiteY8-22108" fmla="*/ 220 h 518"/>
              <a:gd name="connsiteX9-22109" fmla="*/ 211 w 211"/>
              <a:gd name="connsiteY9-22110" fmla="*/ 251 h 518"/>
              <a:gd name="connsiteX10-22111" fmla="*/ 211 w 211"/>
              <a:gd name="connsiteY10-22112" fmla="*/ 283 h 518"/>
              <a:gd name="connsiteX11-22113" fmla="*/ 211 w 211"/>
              <a:gd name="connsiteY11-22114" fmla="*/ 314 h 518"/>
              <a:gd name="connsiteX12-22115" fmla="*/ 211 w 211"/>
              <a:gd name="connsiteY12-22116" fmla="*/ 340 h 518"/>
              <a:gd name="connsiteX13-22117" fmla="*/ 206 w 211"/>
              <a:gd name="connsiteY13-22118" fmla="*/ 366 h 518"/>
              <a:gd name="connsiteX14-22119" fmla="*/ 206 w 211"/>
              <a:gd name="connsiteY14-22120" fmla="*/ 392 h 518"/>
              <a:gd name="connsiteX15-22121" fmla="*/ 201 w 211"/>
              <a:gd name="connsiteY15-22122" fmla="*/ 413 h 518"/>
              <a:gd name="connsiteX16-22123" fmla="*/ 195 w 211"/>
              <a:gd name="connsiteY16-22124" fmla="*/ 429 h 518"/>
              <a:gd name="connsiteX17-22125" fmla="*/ 190 w 211"/>
              <a:gd name="connsiteY17-22126" fmla="*/ 450 h 518"/>
              <a:gd name="connsiteX18-22127" fmla="*/ 185 w 211"/>
              <a:gd name="connsiteY18-22128" fmla="*/ 460 h 518"/>
              <a:gd name="connsiteX19-22129" fmla="*/ 174 w 211"/>
              <a:gd name="connsiteY19-22130" fmla="*/ 476 h 518"/>
              <a:gd name="connsiteX20-22131" fmla="*/ 164 w 211"/>
              <a:gd name="connsiteY20-22132" fmla="*/ 486 h 518"/>
              <a:gd name="connsiteX21-22133" fmla="*/ 158 w 211"/>
              <a:gd name="connsiteY21-22134" fmla="*/ 497 h 518"/>
              <a:gd name="connsiteX22-22135" fmla="*/ 148 w 211"/>
              <a:gd name="connsiteY22-22136" fmla="*/ 502 h 518"/>
              <a:gd name="connsiteX23-22137" fmla="*/ 143 w 211"/>
              <a:gd name="connsiteY23-22138" fmla="*/ 507 h 518"/>
              <a:gd name="connsiteX24-22139" fmla="*/ 132 w 211"/>
              <a:gd name="connsiteY24-22140" fmla="*/ 512 h 518"/>
              <a:gd name="connsiteX25-22141" fmla="*/ 127 w 211"/>
              <a:gd name="connsiteY25-22142" fmla="*/ 512 h 518"/>
              <a:gd name="connsiteX26-22143" fmla="*/ 121 w 211"/>
              <a:gd name="connsiteY26-22144" fmla="*/ 518 h 518"/>
              <a:gd name="connsiteX27-22145" fmla="*/ 111 w 211"/>
              <a:gd name="connsiteY27-22146" fmla="*/ 512 h 518"/>
              <a:gd name="connsiteX28-22147" fmla="*/ 106 w 211"/>
              <a:gd name="connsiteY28-22148" fmla="*/ 512 h 518"/>
              <a:gd name="connsiteX29-22149" fmla="*/ 106 w 211"/>
              <a:gd name="connsiteY29-22150" fmla="*/ 507 h 518"/>
              <a:gd name="connsiteX30-22151" fmla="*/ 100 w 211"/>
              <a:gd name="connsiteY30-22152" fmla="*/ 502 h 518"/>
              <a:gd name="connsiteX31-22153" fmla="*/ 100 w 211"/>
              <a:gd name="connsiteY31-22154" fmla="*/ 497 h 518"/>
              <a:gd name="connsiteX32-22155" fmla="*/ 100 w 211"/>
              <a:gd name="connsiteY32-22156" fmla="*/ 491 h 518"/>
              <a:gd name="connsiteX33-22157" fmla="*/ 100 w 211"/>
              <a:gd name="connsiteY33-22158" fmla="*/ 481 h 518"/>
              <a:gd name="connsiteX34-22159" fmla="*/ 100 w 211"/>
              <a:gd name="connsiteY34-22160" fmla="*/ 471 h 518"/>
              <a:gd name="connsiteX35-22161" fmla="*/ 100 w 211"/>
              <a:gd name="connsiteY35-22162" fmla="*/ 465 h 518"/>
              <a:gd name="connsiteX36-22163" fmla="*/ 100 w 211"/>
              <a:gd name="connsiteY36-22164" fmla="*/ 460 h 518"/>
              <a:gd name="connsiteX37-22165" fmla="*/ 100 w 211"/>
              <a:gd name="connsiteY37-22166" fmla="*/ 455 h 518"/>
              <a:gd name="connsiteX38-22167" fmla="*/ 95 w 211"/>
              <a:gd name="connsiteY38-22168" fmla="*/ 450 h 518"/>
              <a:gd name="connsiteX39-22169" fmla="*/ 90 w 211"/>
              <a:gd name="connsiteY39-22170" fmla="*/ 434 h 518"/>
              <a:gd name="connsiteX40-22171" fmla="*/ 79 w 211"/>
              <a:gd name="connsiteY40-22172" fmla="*/ 418 h 518"/>
              <a:gd name="connsiteX41-22173" fmla="*/ 63 w 211"/>
              <a:gd name="connsiteY41-22174" fmla="*/ 403 h 518"/>
              <a:gd name="connsiteX42-22175" fmla="*/ 47 w 211"/>
              <a:gd name="connsiteY42-22176" fmla="*/ 387 h 518"/>
              <a:gd name="connsiteX43-22177" fmla="*/ 26 w 211"/>
              <a:gd name="connsiteY43-22178" fmla="*/ 371 h 518"/>
              <a:gd name="connsiteX44-22179" fmla="*/ 0 w 211"/>
              <a:gd name="connsiteY44-22180" fmla="*/ 350 h 518"/>
              <a:gd name="connsiteX45-22181" fmla="*/ 21 w 211"/>
              <a:gd name="connsiteY45-22182" fmla="*/ 350 h 518"/>
              <a:gd name="connsiteX46-22183" fmla="*/ 42 w 211"/>
              <a:gd name="connsiteY46-22184" fmla="*/ 356 h 518"/>
              <a:gd name="connsiteX47-22185" fmla="*/ 58 w 211"/>
              <a:gd name="connsiteY47-22186" fmla="*/ 356 h 518"/>
              <a:gd name="connsiteX48-22187" fmla="*/ 74 w 211"/>
              <a:gd name="connsiteY48-22188" fmla="*/ 356 h 518"/>
              <a:gd name="connsiteX49-22189" fmla="*/ 84 w 211"/>
              <a:gd name="connsiteY49-22190" fmla="*/ 350 h 518"/>
              <a:gd name="connsiteX50-22191" fmla="*/ 90 w 211"/>
              <a:gd name="connsiteY50-22192" fmla="*/ 350 h 518"/>
              <a:gd name="connsiteX51-22193" fmla="*/ 95 w 211"/>
              <a:gd name="connsiteY51-22194" fmla="*/ 350 h 518"/>
              <a:gd name="connsiteX52-22195" fmla="*/ 100 w 211"/>
              <a:gd name="connsiteY52-22196" fmla="*/ 345 h 518"/>
              <a:gd name="connsiteX53-22197" fmla="*/ 106 w 211"/>
              <a:gd name="connsiteY53-22198" fmla="*/ 340 h 518"/>
              <a:gd name="connsiteX54-22199" fmla="*/ 106 w 211"/>
              <a:gd name="connsiteY54-22200" fmla="*/ 335 h 518"/>
              <a:gd name="connsiteX55-22201" fmla="*/ 106 w 211"/>
              <a:gd name="connsiteY55-22202" fmla="*/ 324 h 518"/>
              <a:gd name="connsiteX56-22203" fmla="*/ 106 w 211"/>
              <a:gd name="connsiteY56-22204" fmla="*/ 309 h 518"/>
              <a:gd name="connsiteX57-22205" fmla="*/ 111 w 211"/>
              <a:gd name="connsiteY57-22206" fmla="*/ 293 h 518"/>
              <a:gd name="connsiteX58-22207" fmla="*/ 111 w 211"/>
              <a:gd name="connsiteY58-22208" fmla="*/ 272 h 518"/>
              <a:gd name="connsiteX59-22209" fmla="*/ 111 w 211"/>
              <a:gd name="connsiteY59-22210" fmla="*/ 246 h 518"/>
              <a:gd name="connsiteX60-22211" fmla="*/ 116 w 211"/>
              <a:gd name="connsiteY60-22212" fmla="*/ 220 h 518"/>
              <a:gd name="connsiteX61-22213" fmla="*/ 116 w 211"/>
              <a:gd name="connsiteY61-22214" fmla="*/ 194 h 518"/>
              <a:gd name="connsiteX62-22215" fmla="*/ 116 w 211"/>
              <a:gd name="connsiteY62-22216" fmla="*/ 168 h 518"/>
              <a:gd name="connsiteX63-22217" fmla="*/ 116 w 211"/>
              <a:gd name="connsiteY63-22218" fmla="*/ 142 h 518"/>
              <a:gd name="connsiteX64-22219" fmla="*/ 121 w 211"/>
              <a:gd name="connsiteY64-22220" fmla="*/ 115 h 518"/>
              <a:gd name="connsiteX65-22221" fmla="*/ 121 w 211"/>
              <a:gd name="connsiteY65-22222" fmla="*/ 94 h 518"/>
              <a:gd name="connsiteX66-22223" fmla="*/ 121 w 211"/>
              <a:gd name="connsiteY66-22224" fmla="*/ 74 h 518"/>
              <a:gd name="connsiteX67-22225" fmla="*/ 121 w 211"/>
              <a:gd name="connsiteY67-22226" fmla="*/ 53 h 518"/>
              <a:gd name="connsiteX68-22227" fmla="*/ 121 w 211"/>
              <a:gd name="connsiteY68-22228" fmla="*/ 37 h 518"/>
              <a:gd name="connsiteX69-22229" fmla="*/ 121 w 211"/>
              <a:gd name="connsiteY69-22230" fmla="*/ 6 h 518"/>
              <a:gd name="connsiteX0-22231" fmla="*/ 211 w 211"/>
              <a:gd name="connsiteY0-22232" fmla="*/ 15 h 512"/>
              <a:gd name="connsiteX1-22233" fmla="*/ 211 w 211"/>
              <a:gd name="connsiteY1-22234" fmla="*/ 57 h 512"/>
              <a:gd name="connsiteX2-22235" fmla="*/ 211 w 211"/>
              <a:gd name="connsiteY2-22236" fmla="*/ 78 h 512"/>
              <a:gd name="connsiteX3-22237" fmla="*/ 211 w 211"/>
              <a:gd name="connsiteY3-22238" fmla="*/ 104 h 512"/>
              <a:gd name="connsiteX4-22239" fmla="*/ 211 w 211"/>
              <a:gd name="connsiteY4-22240" fmla="*/ 130 h 512"/>
              <a:gd name="connsiteX5-22241" fmla="*/ 211 w 211"/>
              <a:gd name="connsiteY5-22242" fmla="*/ 156 h 512"/>
              <a:gd name="connsiteX6-22243" fmla="*/ 211 w 211"/>
              <a:gd name="connsiteY6-22244" fmla="*/ 183 h 512"/>
              <a:gd name="connsiteX7-22245" fmla="*/ 211 w 211"/>
              <a:gd name="connsiteY7-22246" fmla="*/ 214 h 512"/>
              <a:gd name="connsiteX8-22247" fmla="*/ 211 w 211"/>
              <a:gd name="connsiteY8-22248" fmla="*/ 245 h 512"/>
              <a:gd name="connsiteX9-22249" fmla="*/ 211 w 211"/>
              <a:gd name="connsiteY9-22250" fmla="*/ 277 h 512"/>
              <a:gd name="connsiteX10-22251" fmla="*/ 211 w 211"/>
              <a:gd name="connsiteY10-22252" fmla="*/ 308 h 512"/>
              <a:gd name="connsiteX11-22253" fmla="*/ 211 w 211"/>
              <a:gd name="connsiteY11-22254" fmla="*/ 334 h 512"/>
              <a:gd name="connsiteX12-22255" fmla="*/ 206 w 211"/>
              <a:gd name="connsiteY12-22256" fmla="*/ 360 h 512"/>
              <a:gd name="connsiteX13-22257" fmla="*/ 206 w 211"/>
              <a:gd name="connsiteY13-22258" fmla="*/ 386 h 512"/>
              <a:gd name="connsiteX14-22259" fmla="*/ 201 w 211"/>
              <a:gd name="connsiteY14-22260" fmla="*/ 407 h 512"/>
              <a:gd name="connsiteX15-22261" fmla="*/ 195 w 211"/>
              <a:gd name="connsiteY15-22262" fmla="*/ 423 h 512"/>
              <a:gd name="connsiteX16-22263" fmla="*/ 190 w 211"/>
              <a:gd name="connsiteY16-22264" fmla="*/ 444 h 512"/>
              <a:gd name="connsiteX17-22265" fmla="*/ 185 w 211"/>
              <a:gd name="connsiteY17-22266" fmla="*/ 454 h 512"/>
              <a:gd name="connsiteX18-22267" fmla="*/ 174 w 211"/>
              <a:gd name="connsiteY18-22268" fmla="*/ 470 h 512"/>
              <a:gd name="connsiteX19-22269" fmla="*/ 164 w 211"/>
              <a:gd name="connsiteY19-22270" fmla="*/ 480 h 512"/>
              <a:gd name="connsiteX20-22271" fmla="*/ 158 w 211"/>
              <a:gd name="connsiteY20-22272" fmla="*/ 491 h 512"/>
              <a:gd name="connsiteX21-22273" fmla="*/ 148 w 211"/>
              <a:gd name="connsiteY21-22274" fmla="*/ 496 h 512"/>
              <a:gd name="connsiteX22-22275" fmla="*/ 143 w 211"/>
              <a:gd name="connsiteY22-22276" fmla="*/ 501 h 512"/>
              <a:gd name="connsiteX23-22277" fmla="*/ 132 w 211"/>
              <a:gd name="connsiteY23-22278" fmla="*/ 506 h 512"/>
              <a:gd name="connsiteX24-22279" fmla="*/ 127 w 211"/>
              <a:gd name="connsiteY24-22280" fmla="*/ 506 h 512"/>
              <a:gd name="connsiteX25-22281" fmla="*/ 121 w 211"/>
              <a:gd name="connsiteY25-22282" fmla="*/ 512 h 512"/>
              <a:gd name="connsiteX26-22283" fmla="*/ 111 w 211"/>
              <a:gd name="connsiteY26-22284" fmla="*/ 506 h 512"/>
              <a:gd name="connsiteX27-22285" fmla="*/ 106 w 211"/>
              <a:gd name="connsiteY27-22286" fmla="*/ 506 h 512"/>
              <a:gd name="connsiteX28-22287" fmla="*/ 106 w 211"/>
              <a:gd name="connsiteY28-22288" fmla="*/ 501 h 512"/>
              <a:gd name="connsiteX29-22289" fmla="*/ 100 w 211"/>
              <a:gd name="connsiteY29-22290" fmla="*/ 496 h 512"/>
              <a:gd name="connsiteX30-22291" fmla="*/ 100 w 211"/>
              <a:gd name="connsiteY30-22292" fmla="*/ 491 h 512"/>
              <a:gd name="connsiteX31-22293" fmla="*/ 100 w 211"/>
              <a:gd name="connsiteY31-22294" fmla="*/ 485 h 512"/>
              <a:gd name="connsiteX32-22295" fmla="*/ 100 w 211"/>
              <a:gd name="connsiteY32-22296" fmla="*/ 475 h 512"/>
              <a:gd name="connsiteX33-22297" fmla="*/ 100 w 211"/>
              <a:gd name="connsiteY33-22298" fmla="*/ 465 h 512"/>
              <a:gd name="connsiteX34-22299" fmla="*/ 100 w 211"/>
              <a:gd name="connsiteY34-22300" fmla="*/ 459 h 512"/>
              <a:gd name="connsiteX35-22301" fmla="*/ 100 w 211"/>
              <a:gd name="connsiteY35-22302" fmla="*/ 454 h 512"/>
              <a:gd name="connsiteX36-22303" fmla="*/ 100 w 211"/>
              <a:gd name="connsiteY36-22304" fmla="*/ 449 h 512"/>
              <a:gd name="connsiteX37-22305" fmla="*/ 95 w 211"/>
              <a:gd name="connsiteY37-22306" fmla="*/ 444 h 512"/>
              <a:gd name="connsiteX38-22307" fmla="*/ 90 w 211"/>
              <a:gd name="connsiteY38-22308" fmla="*/ 428 h 512"/>
              <a:gd name="connsiteX39-22309" fmla="*/ 79 w 211"/>
              <a:gd name="connsiteY39-22310" fmla="*/ 412 h 512"/>
              <a:gd name="connsiteX40-22311" fmla="*/ 63 w 211"/>
              <a:gd name="connsiteY40-22312" fmla="*/ 397 h 512"/>
              <a:gd name="connsiteX41-22313" fmla="*/ 47 w 211"/>
              <a:gd name="connsiteY41-22314" fmla="*/ 381 h 512"/>
              <a:gd name="connsiteX42-22315" fmla="*/ 26 w 211"/>
              <a:gd name="connsiteY42-22316" fmla="*/ 365 h 512"/>
              <a:gd name="connsiteX43-22317" fmla="*/ 0 w 211"/>
              <a:gd name="connsiteY43-22318" fmla="*/ 344 h 512"/>
              <a:gd name="connsiteX44-22319" fmla="*/ 21 w 211"/>
              <a:gd name="connsiteY44-22320" fmla="*/ 344 h 512"/>
              <a:gd name="connsiteX45-22321" fmla="*/ 42 w 211"/>
              <a:gd name="connsiteY45-22322" fmla="*/ 350 h 512"/>
              <a:gd name="connsiteX46-22323" fmla="*/ 58 w 211"/>
              <a:gd name="connsiteY46-22324" fmla="*/ 350 h 512"/>
              <a:gd name="connsiteX47-22325" fmla="*/ 74 w 211"/>
              <a:gd name="connsiteY47-22326" fmla="*/ 350 h 512"/>
              <a:gd name="connsiteX48-22327" fmla="*/ 84 w 211"/>
              <a:gd name="connsiteY48-22328" fmla="*/ 344 h 512"/>
              <a:gd name="connsiteX49-22329" fmla="*/ 90 w 211"/>
              <a:gd name="connsiteY49-22330" fmla="*/ 344 h 512"/>
              <a:gd name="connsiteX50-22331" fmla="*/ 95 w 211"/>
              <a:gd name="connsiteY50-22332" fmla="*/ 344 h 512"/>
              <a:gd name="connsiteX51-22333" fmla="*/ 100 w 211"/>
              <a:gd name="connsiteY51-22334" fmla="*/ 339 h 512"/>
              <a:gd name="connsiteX52-22335" fmla="*/ 106 w 211"/>
              <a:gd name="connsiteY52-22336" fmla="*/ 334 h 512"/>
              <a:gd name="connsiteX53-22337" fmla="*/ 106 w 211"/>
              <a:gd name="connsiteY53-22338" fmla="*/ 329 h 512"/>
              <a:gd name="connsiteX54-22339" fmla="*/ 106 w 211"/>
              <a:gd name="connsiteY54-22340" fmla="*/ 318 h 512"/>
              <a:gd name="connsiteX55-22341" fmla="*/ 106 w 211"/>
              <a:gd name="connsiteY55-22342" fmla="*/ 303 h 512"/>
              <a:gd name="connsiteX56-22343" fmla="*/ 111 w 211"/>
              <a:gd name="connsiteY56-22344" fmla="*/ 287 h 512"/>
              <a:gd name="connsiteX57-22345" fmla="*/ 111 w 211"/>
              <a:gd name="connsiteY57-22346" fmla="*/ 266 h 512"/>
              <a:gd name="connsiteX58-22347" fmla="*/ 111 w 211"/>
              <a:gd name="connsiteY58-22348" fmla="*/ 240 h 512"/>
              <a:gd name="connsiteX59-22349" fmla="*/ 116 w 211"/>
              <a:gd name="connsiteY59-22350" fmla="*/ 214 h 512"/>
              <a:gd name="connsiteX60-22351" fmla="*/ 116 w 211"/>
              <a:gd name="connsiteY60-22352" fmla="*/ 188 h 512"/>
              <a:gd name="connsiteX61-22353" fmla="*/ 116 w 211"/>
              <a:gd name="connsiteY61-22354" fmla="*/ 162 h 512"/>
              <a:gd name="connsiteX62-22355" fmla="*/ 116 w 211"/>
              <a:gd name="connsiteY62-22356" fmla="*/ 136 h 512"/>
              <a:gd name="connsiteX63-22357" fmla="*/ 121 w 211"/>
              <a:gd name="connsiteY63-22358" fmla="*/ 109 h 512"/>
              <a:gd name="connsiteX64-22359" fmla="*/ 121 w 211"/>
              <a:gd name="connsiteY64-22360" fmla="*/ 88 h 512"/>
              <a:gd name="connsiteX65-22361" fmla="*/ 121 w 211"/>
              <a:gd name="connsiteY65-22362" fmla="*/ 68 h 512"/>
              <a:gd name="connsiteX66-22363" fmla="*/ 121 w 211"/>
              <a:gd name="connsiteY66-22364" fmla="*/ 47 h 512"/>
              <a:gd name="connsiteX67-22365" fmla="*/ 121 w 211"/>
              <a:gd name="connsiteY67-22366" fmla="*/ 31 h 512"/>
              <a:gd name="connsiteX68-22367" fmla="*/ 121 w 211"/>
              <a:gd name="connsiteY68-22368" fmla="*/ 0 h 512"/>
              <a:gd name="connsiteX0-22369" fmla="*/ 211 w 211"/>
              <a:gd name="connsiteY0-22370" fmla="*/ 57 h 512"/>
              <a:gd name="connsiteX1-22371" fmla="*/ 211 w 211"/>
              <a:gd name="connsiteY1-22372" fmla="*/ 78 h 512"/>
              <a:gd name="connsiteX2-22373" fmla="*/ 211 w 211"/>
              <a:gd name="connsiteY2-22374" fmla="*/ 104 h 512"/>
              <a:gd name="connsiteX3-22375" fmla="*/ 211 w 211"/>
              <a:gd name="connsiteY3-22376" fmla="*/ 130 h 512"/>
              <a:gd name="connsiteX4-22377" fmla="*/ 211 w 211"/>
              <a:gd name="connsiteY4-22378" fmla="*/ 156 h 512"/>
              <a:gd name="connsiteX5-22379" fmla="*/ 211 w 211"/>
              <a:gd name="connsiteY5-22380" fmla="*/ 183 h 512"/>
              <a:gd name="connsiteX6-22381" fmla="*/ 211 w 211"/>
              <a:gd name="connsiteY6-22382" fmla="*/ 214 h 512"/>
              <a:gd name="connsiteX7-22383" fmla="*/ 211 w 211"/>
              <a:gd name="connsiteY7-22384" fmla="*/ 245 h 512"/>
              <a:gd name="connsiteX8-22385" fmla="*/ 211 w 211"/>
              <a:gd name="connsiteY8-22386" fmla="*/ 277 h 512"/>
              <a:gd name="connsiteX9-22387" fmla="*/ 211 w 211"/>
              <a:gd name="connsiteY9-22388" fmla="*/ 308 h 512"/>
              <a:gd name="connsiteX10-22389" fmla="*/ 211 w 211"/>
              <a:gd name="connsiteY10-22390" fmla="*/ 334 h 512"/>
              <a:gd name="connsiteX11-22391" fmla="*/ 206 w 211"/>
              <a:gd name="connsiteY11-22392" fmla="*/ 360 h 512"/>
              <a:gd name="connsiteX12-22393" fmla="*/ 206 w 211"/>
              <a:gd name="connsiteY12-22394" fmla="*/ 386 h 512"/>
              <a:gd name="connsiteX13-22395" fmla="*/ 201 w 211"/>
              <a:gd name="connsiteY13-22396" fmla="*/ 407 h 512"/>
              <a:gd name="connsiteX14-22397" fmla="*/ 195 w 211"/>
              <a:gd name="connsiteY14-22398" fmla="*/ 423 h 512"/>
              <a:gd name="connsiteX15-22399" fmla="*/ 190 w 211"/>
              <a:gd name="connsiteY15-22400" fmla="*/ 444 h 512"/>
              <a:gd name="connsiteX16-22401" fmla="*/ 185 w 211"/>
              <a:gd name="connsiteY16-22402" fmla="*/ 454 h 512"/>
              <a:gd name="connsiteX17-22403" fmla="*/ 174 w 211"/>
              <a:gd name="connsiteY17-22404" fmla="*/ 470 h 512"/>
              <a:gd name="connsiteX18-22405" fmla="*/ 164 w 211"/>
              <a:gd name="connsiteY18-22406" fmla="*/ 480 h 512"/>
              <a:gd name="connsiteX19-22407" fmla="*/ 158 w 211"/>
              <a:gd name="connsiteY19-22408" fmla="*/ 491 h 512"/>
              <a:gd name="connsiteX20-22409" fmla="*/ 148 w 211"/>
              <a:gd name="connsiteY20-22410" fmla="*/ 496 h 512"/>
              <a:gd name="connsiteX21-22411" fmla="*/ 143 w 211"/>
              <a:gd name="connsiteY21-22412" fmla="*/ 501 h 512"/>
              <a:gd name="connsiteX22-22413" fmla="*/ 132 w 211"/>
              <a:gd name="connsiteY22-22414" fmla="*/ 506 h 512"/>
              <a:gd name="connsiteX23-22415" fmla="*/ 127 w 211"/>
              <a:gd name="connsiteY23-22416" fmla="*/ 506 h 512"/>
              <a:gd name="connsiteX24-22417" fmla="*/ 121 w 211"/>
              <a:gd name="connsiteY24-22418" fmla="*/ 512 h 512"/>
              <a:gd name="connsiteX25-22419" fmla="*/ 111 w 211"/>
              <a:gd name="connsiteY25-22420" fmla="*/ 506 h 512"/>
              <a:gd name="connsiteX26-22421" fmla="*/ 106 w 211"/>
              <a:gd name="connsiteY26-22422" fmla="*/ 506 h 512"/>
              <a:gd name="connsiteX27-22423" fmla="*/ 106 w 211"/>
              <a:gd name="connsiteY27-22424" fmla="*/ 501 h 512"/>
              <a:gd name="connsiteX28-22425" fmla="*/ 100 w 211"/>
              <a:gd name="connsiteY28-22426" fmla="*/ 496 h 512"/>
              <a:gd name="connsiteX29-22427" fmla="*/ 100 w 211"/>
              <a:gd name="connsiteY29-22428" fmla="*/ 491 h 512"/>
              <a:gd name="connsiteX30-22429" fmla="*/ 100 w 211"/>
              <a:gd name="connsiteY30-22430" fmla="*/ 485 h 512"/>
              <a:gd name="connsiteX31-22431" fmla="*/ 100 w 211"/>
              <a:gd name="connsiteY31-22432" fmla="*/ 475 h 512"/>
              <a:gd name="connsiteX32-22433" fmla="*/ 100 w 211"/>
              <a:gd name="connsiteY32-22434" fmla="*/ 465 h 512"/>
              <a:gd name="connsiteX33-22435" fmla="*/ 100 w 211"/>
              <a:gd name="connsiteY33-22436" fmla="*/ 459 h 512"/>
              <a:gd name="connsiteX34-22437" fmla="*/ 100 w 211"/>
              <a:gd name="connsiteY34-22438" fmla="*/ 454 h 512"/>
              <a:gd name="connsiteX35-22439" fmla="*/ 100 w 211"/>
              <a:gd name="connsiteY35-22440" fmla="*/ 449 h 512"/>
              <a:gd name="connsiteX36-22441" fmla="*/ 95 w 211"/>
              <a:gd name="connsiteY36-22442" fmla="*/ 444 h 512"/>
              <a:gd name="connsiteX37-22443" fmla="*/ 90 w 211"/>
              <a:gd name="connsiteY37-22444" fmla="*/ 428 h 512"/>
              <a:gd name="connsiteX38-22445" fmla="*/ 79 w 211"/>
              <a:gd name="connsiteY38-22446" fmla="*/ 412 h 512"/>
              <a:gd name="connsiteX39-22447" fmla="*/ 63 w 211"/>
              <a:gd name="connsiteY39-22448" fmla="*/ 397 h 512"/>
              <a:gd name="connsiteX40-22449" fmla="*/ 47 w 211"/>
              <a:gd name="connsiteY40-22450" fmla="*/ 381 h 512"/>
              <a:gd name="connsiteX41-22451" fmla="*/ 26 w 211"/>
              <a:gd name="connsiteY41-22452" fmla="*/ 365 h 512"/>
              <a:gd name="connsiteX42-22453" fmla="*/ 0 w 211"/>
              <a:gd name="connsiteY42-22454" fmla="*/ 344 h 512"/>
              <a:gd name="connsiteX43-22455" fmla="*/ 21 w 211"/>
              <a:gd name="connsiteY43-22456" fmla="*/ 344 h 512"/>
              <a:gd name="connsiteX44-22457" fmla="*/ 42 w 211"/>
              <a:gd name="connsiteY44-22458" fmla="*/ 350 h 512"/>
              <a:gd name="connsiteX45-22459" fmla="*/ 58 w 211"/>
              <a:gd name="connsiteY45-22460" fmla="*/ 350 h 512"/>
              <a:gd name="connsiteX46-22461" fmla="*/ 74 w 211"/>
              <a:gd name="connsiteY46-22462" fmla="*/ 350 h 512"/>
              <a:gd name="connsiteX47-22463" fmla="*/ 84 w 211"/>
              <a:gd name="connsiteY47-22464" fmla="*/ 344 h 512"/>
              <a:gd name="connsiteX48-22465" fmla="*/ 90 w 211"/>
              <a:gd name="connsiteY48-22466" fmla="*/ 344 h 512"/>
              <a:gd name="connsiteX49-22467" fmla="*/ 95 w 211"/>
              <a:gd name="connsiteY49-22468" fmla="*/ 344 h 512"/>
              <a:gd name="connsiteX50-22469" fmla="*/ 100 w 211"/>
              <a:gd name="connsiteY50-22470" fmla="*/ 339 h 512"/>
              <a:gd name="connsiteX51-22471" fmla="*/ 106 w 211"/>
              <a:gd name="connsiteY51-22472" fmla="*/ 334 h 512"/>
              <a:gd name="connsiteX52-22473" fmla="*/ 106 w 211"/>
              <a:gd name="connsiteY52-22474" fmla="*/ 329 h 512"/>
              <a:gd name="connsiteX53-22475" fmla="*/ 106 w 211"/>
              <a:gd name="connsiteY53-22476" fmla="*/ 318 h 512"/>
              <a:gd name="connsiteX54-22477" fmla="*/ 106 w 211"/>
              <a:gd name="connsiteY54-22478" fmla="*/ 303 h 512"/>
              <a:gd name="connsiteX55-22479" fmla="*/ 111 w 211"/>
              <a:gd name="connsiteY55-22480" fmla="*/ 287 h 512"/>
              <a:gd name="connsiteX56-22481" fmla="*/ 111 w 211"/>
              <a:gd name="connsiteY56-22482" fmla="*/ 266 h 512"/>
              <a:gd name="connsiteX57-22483" fmla="*/ 111 w 211"/>
              <a:gd name="connsiteY57-22484" fmla="*/ 240 h 512"/>
              <a:gd name="connsiteX58-22485" fmla="*/ 116 w 211"/>
              <a:gd name="connsiteY58-22486" fmla="*/ 214 h 512"/>
              <a:gd name="connsiteX59-22487" fmla="*/ 116 w 211"/>
              <a:gd name="connsiteY59-22488" fmla="*/ 188 h 512"/>
              <a:gd name="connsiteX60-22489" fmla="*/ 116 w 211"/>
              <a:gd name="connsiteY60-22490" fmla="*/ 162 h 512"/>
              <a:gd name="connsiteX61-22491" fmla="*/ 116 w 211"/>
              <a:gd name="connsiteY61-22492" fmla="*/ 136 h 512"/>
              <a:gd name="connsiteX62-22493" fmla="*/ 121 w 211"/>
              <a:gd name="connsiteY62-22494" fmla="*/ 109 h 512"/>
              <a:gd name="connsiteX63-22495" fmla="*/ 121 w 211"/>
              <a:gd name="connsiteY63-22496" fmla="*/ 88 h 512"/>
              <a:gd name="connsiteX64-22497" fmla="*/ 121 w 211"/>
              <a:gd name="connsiteY64-22498" fmla="*/ 68 h 512"/>
              <a:gd name="connsiteX65-22499" fmla="*/ 121 w 211"/>
              <a:gd name="connsiteY65-22500" fmla="*/ 47 h 512"/>
              <a:gd name="connsiteX66-22501" fmla="*/ 121 w 211"/>
              <a:gd name="connsiteY66-22502" fmla="*/ 31 h 512"/>
              <a:gd name="connsiteX67-22503" fmla="*/ 121 w 211"/>
              <a:gd name="connsiteY67-22504" fmla="*/ 0 h 512"/>
              <a:gd name="connsiteX0-22505" fmla="*/ 211 w 211"/>
              <a:gd name="connsiteY0-22506" fmla="*/ 26 h 481"/>
              <a:gd name="connsiteX1-22507" fmla="*/ 211 w 211"/>
              <a:gd name="connsiteY1-22508" fmla="*/ 47 h 481"/>
              <a:gd name="connsiteX2-22509" fmla="*/ 211 w 211"/>
              <a:gd name="connsiteY2-22510" fmla="*/ 73 h 481"/>
              <a:gd name="connsiteX3-22511" fmla="*/ 211 w 211"/>
              <a:gd name="connsiteY3-22512" fmla="*/ 99 h 481"/>
              <a:gd name="connsiteX4-22513" fmla="*/ 211 w 211"/>
              <a:gd name="connsiteY4-22514" fmla="*/ 125 h 481"/>
              <a:gd name="connsiteX5-22515" fmla="*/ 211 w 211"/>
              <a:gd name="connsiteY5-22516" fmla="*/ 152 h 481"/>
              <a:gd name="connsiteX6-22517" fmla="*/ 211 w 211"/>
              <a:gd name="connsiteY6-22518" fmla="*/ 183 h 481"/>
              <a:gd name="connsiteX7-22519" fmla="*/ 211 w 211"/>
              <a:gd name="connsiteY7-22520" fmla="*/ 214 h 481"/>
              <a:gd name="connsiteX8-22521" fmla="*/ 211 w 211"/>
              <a:gd name="connsiteY8-22522" fmla="*/ 246 h 481"/>
              <a:gd name="connsiteX9-22523" fmla="*/ 211 w 211"/>
              <a:gd name="connsiteY9-22524" fmla="*/ 277 h 481"/>
              <a:gd name="connsiteX10-22525" fmla="*/ 211 w 211"/>
              <a:gd name="connsiteY10-22526" fmla="*/ 303 h 481"/>
              <a:gd name="connsiteX11-22527" fmla="*/ 206 w 211"/>
              <a:gd name="connsiteY11-22528" fmla="*/ 329 h 481"/>
              <a:gd name="connsiteX12-22529" fmla="*/ 206 w 211"/>
              <a:gd name="connsiteY12-22530" fmla="*/ 355 h 481"/>
              <a:gd name="connsiteX13-22531" fmla="*/ 201 w 211"/>
              <a:gd name="connsiteY13-22532" fmla="*/ 376 h 481"/>
              <a:gd name="connsiteX14-22533" fmla="*/ 195 w 211"/>
              <a:gd name="connsiteY14-22534" fmla="*/ 392 h 481"/>
              <a:gd name="connsiteX15-22535" fmla="*/ 190 w 211"/>
              <a:gd name="connsiteY15-22536" fmla="*/ 413 h 481"/>
              <a:gd name="connsiteX16-22537" fmla="*/ 185 w 211"/>
              <a:gd name="connsiteY16-22538" fmla="*/ 423 h 481"/>
              <a:gd name="connsiteX17-22539" fmla="*/ 174 w 211"/>
              <a:gd name="connsiteY17-22540" fmla="*/ 439 h 481"/>
              <a:gd name="connsiteX18-22541" fmla="*/ 164 w 211"/>
              <a:gd name="connsiteY18-22542" fmla="*/ 449 h 481"/>
              <a:gd name="connsiteX19-22543" fmla="*/ 158 w 211"/>
              <a:gd name="connsiteY19-22544" fmla="*/ 460 h 481"/>
              <a:gd name="connsiteX20-22545" fmla="*/ 148 w 211"/>
              <a:gd name="connsiteY20-22546" fmla="*/ 465 h 481"/>
              <a:gd name="connsiteX21-22547" fmla="*/ 143 w 211"/>
              <a:gd name="connsiteY21-22548" fmla="*/ 470 h 481"/>
              <a:gd name="connsiteX22-22549" fmla="*/ 132 w 211"/>
              <a:gd name="connsiteY22-22550" fmla="*/ 475 h 481"/>
              <a:gd name="connsiteX23-22551" fmla="*/ 127 w 211"/>
              <a:gd name="connsiteY23-22552" fmla="*/ 475 h 481"/>
              <a:gd name="connsiteX24-22553" fmla="*/ 121 w 211"/>
              <a:gd name="connsiteY24-22554" fmla="*/ 481 h 481"/>
              <a:gd name="connsiteX25-22555" fmla="*/ 111 w 211"/>
              <a:gd name="connsiteY25-22556" fmla="*/ 475 h 481"/>
              <a:gd name="connsiteX26-22557" fmla="*/ 106 w 211"/>
              <a:gd name="connsiteY26-22558" fmla="*/ 475 h 481"/>
              <a:gd name="connsiteX27-22559" fmla="*/ 106 w 211"/>
              <a:gd name="connsiteY27-22560" fmla="*/ 470 h 481"/>
              <a:gd name="connsiteX28-22561" fmla="*/ 100 w 211"/>
              <a:gd name="connsiteY28-22562" fmla="*/ 465 h 481"/>
              <a:gd name="connsiteX29-22563" fmla="*/ 100 w 211"/>
              <a:gd name="connsiteY29-22564" fmla="*/ 460 h 481"/>
              <a:gd name="connsiteX30-22565" fmla="*/ 100 w 211"/>
              <a:gd name="connsiteY30-22566" fmla="*/ 454 h 481"/>
              <a:gd name="connsiteX31-22567" fmla="*/ 100 w 211"/>
              <a:gd name="connsiteY31-22568" fmla="*/ 444 h 481"/>
              <a:gd name="connsiteX32-22569" fmla="*/ 100 w 211"/>
              <a:gd name="connsiteY32-22570" fmla="*/ 434 h 481"/>
              <a:gd name="connsiteX33-22571" fmla="*/ 100 w 211"/>
              <a:gd name="connsiteY33-22572" fmla="*/ 428 h 481"/>
              <a:gd name="connsiteX34-22573" fmla="*/ 100 w 211"/>
              <a:gd name="connsiteY34-22574" fmla="*/ 423 h 481"/>
              <a:gd name="connsiteX35-22575" fmla="*/ 100 w 211"/>
              <a:gd name="connsiteY35-22576" fmla="*/ 418 h 481"/>
              <a:gd name="connsiteX36-22577" fmla="*/ 95 w 211"/>
              <a:gd name="connsiteY36-22578" fmla="*/ 413 h 481"/>
              <a:gd name="connsiteX37-22579" fmla="*/ 90 w 211"/>
              <a:gd name="connsiteY37-22580" fmla="*/ 397 h 481"/>
              <a:gd name="connsiteX38-22581" fmla="*/ 79 w 211"/>
              <a:gd name="connsiteY38-22582" fmla="*/ 381 h 481"/>
              <a:gd name="connsiteX39-22583" fmla="*/ 63 w 211"/>
              <a:gd name="connsiteY39-22584" fmla="*/ 366 h 481"/>
              <a:gd name="connsiteX40-22585" fmla="*/ 47 w 211"/>
              <a:gd name="connsiteY40-22586" fmla="*/ 350 h 481"/>
              <a:gd name="connsiteX41-22587" fmla="*/ 26 w 211"/>
              <a:gd name="connsiteY41-22588" fmla="*/ 334 h 481"/>
              <a:gd name="connsiteX42-22589" fmla="*/ 0 w 211"/>
              <a:gd name="connsiteY42-22590" fmla="*/ 313 h 481"/>
              <a:gd name="connsiteX43-22591" fmla="*/ 21 w 211"/>
              <a:gd name="connsiteY43-22592" fmla="*/ 313 h 481"/>
              <a:gd name="connsiteX44-22593" fmla="*/ 42 w 211"/>
              <a:gd name="connsiteY44-22594" fmla="*/ 319 h 481"/>
              <a:gd name="connsiteX45-22595" fmla="*/ 58 w 211"/>
              <a:gd name="connsiteY45-22596" fmla="*/ 319 h 481"/>
              <a:gd name="connsiteX46-22597" fmla="*/ 74 w 211"/>
              <a:gd name="connsiteY46-22598" fmla="*/ 319 h 481"/>
              <a:gd name="connsiteX47-22599" fmla="*/ 84 w 211"/>
              <a:gd name="connsiteY47-22600" fmla="*/ 313 h 481"/>
              <a:gd name="connsiteX48-22601" fmla="*/ 90 w 211"/>
              <a:gd name="connsiteY48-22602" fmla="*/ 313 h 481"/>
              <a:gd name="connsiteX49-22603" fmla="*/ 95 w 211"/>
              <a:gd name="connsiteY49-22604" fmla="*/ 313 h 481"/>
              <a:gd name="connsiteX50-22605" fmla="*/ 100 w 211"/>
              <a:gd name="connsiteY50-22606" fmla="*/ 308 h 481"/>
              <a:gd name="connsiteX51-22607" fmla="*/ 106 w 211"/>
              <a:gd name="connsiteY51-22608" fmla="*/ 303 h 481"/>
              <a:gd name="connsiteX52-22609" fmla="*/ 106 w 211"/>
              <a:gd name="connsiteY52-22610" fmla="*/ 298 h 481"/>
              <a:gd name="connsiteX53-22611" fmla="*/ 106 w 211"/>
              <a:gd name="connsiteY53-22612" fmla="*/ 287 h 481"/>
              <a:gd name="connsiteX54-22613" fmla="*/ 106 w 211"/>
              <a:gd name="connsiteY54-22614" fmla="*/ 272 h 481"/>
              <a:gd name="connsiteX55-22615" fmla="*/ 111 w 211"/>
              <a:gd name="connsiteY55-22616" fmla="*/ 256 h 481"/>
              <a:gd name="connsiteX56-22617" fmla="*/ 111 w 211"/>
              <a:gd name="connsiteY56-22618" fmla="*/ 235 h 481"/>
              <a:gd name="connsiteX57-22619" fmla="*/ 111 w 211"/>
              <a:gd name="connsiteY57-22620" fmla="*/ 209 h 481"/>
              <a:gd name="connsiteX58-22621" fmla="*/ 116 w 211"/>
              <a:gd name="connsiteY58-22622" fmla="*/ 183 h 481"/>
              <a:gd name="connsiteX59-22623" fmla="*/ 116 w 211"/>
              <a:gd name="connsiteY59-22624" fmla="*/ 157 h 481"/>
              <a:gd name="connsiteX60-22625" fmla="*/ 116 w 211"/>
              <a:gd name="connsiteY60-22626" fmla="*/ 131 h 481"/>
              <a:gd name="connsiteX61-22627" fmla="*/ 116 w 211"/>
              <a:gd name="connsiteY61-22628" fmla="*/ 105 h 481"/>
              <a:gd name="connsiteX62-22629" fmla="*/ 121 w 211"/>
              <a:gd name="connsiteY62-22630" fmla="*/ 78 h 481"/>
              <a:gd name="connsiteX63-22631" fmla="*/ 121 w 211"/>
              <a:gd name="connsiteY63-22632" fmla="*/ 57 h 481"/>
              <a:gd name="connsiteX64-22633" fmla="*/ 121 w 211"/>
              <a:gd name="connsiteY64-22634" fmla="*/ 37 h 481"/>
              <a:gd name="connsiteX65-22635" fmla="*/ 121 w 211"/>
              <a:gd name="connsiteY65-22636" fmla="*/ 16 h 481"/>
              <a:gd name="connsiteX66-22637" fmla="*/ 121 w 211"/>
              <a:gd name="connsiteY66-22638" fmla="*/ 0 h 481"/>
              <a:gd name="connsiteX0-22639" fmla="*/ 211 w 211"/>
              <a:gd name="connsiteY0-22640" fmla="*/ 10 h 465"/>
              <a:gd name="connsiteX1-22641" fmla="*/ 211 w 211"/>
              <a:gd name="connsiteY1-22642" fmla="*/ 31 h 465"/>
              <a:gd name="connsiteX2-22643" fmla="*/ 211 w 211"/>
              <a:gd name="connsiteY2-22644" fmla="*/ 57 h 465"/>
              <a:gd name="connsiteX3-22645" fmla="*/ 211 w 211"/>
              <a:gd name="connsiteY3-22646" fmla="*/ 83 h 465"/>
              <a:gd name="connsiteX4-22647" fmla="*/ 211 w 211"/>
              <a:gd name="connsiteY4-22648" fmla="*/ 109 h 465"/>
              <a:gd name="connsiteX5-22649" fmla="*/ 211 w 211"/>
              <a:gd name="connsiteY5-22650" fmla="*/ 136 h 465"/>
              <a:gd name="connsiteX6-22651" fmla="*/ 211 w 211"/>
              <a:gd name="connsiteY6-22652" fmla="*/ 167 h 465"/>
              <a:gd name="connsiteX7-22653" fmla="*/ 211 w 211"/>
              <a:gd name="connsiteY7-22654" fmla="*/ 198 h 465"/>
              <a:gd name="connsiteX8-22655" fmla="*/ 211 w 211"/>
              <a:gd name="connsiteY8-22656" fmla="*/ 230 h 465"/>
              <a:gd name="connsiteX9-22657" fmla="*/ 211 w 211"/>
              <a:gd name="connsiteY9-22658" fmla="*/ 261 h 465"/>
              <a:gd name="connsiteX10-22659" fmla="*/ 211 w 211"/>
              <a:gd name="connsiteY10-22660" fmla="*/ 287 h 465"/>
              <a:gd name="connsiteX11-22661" fmla="*/ 206 w 211"/>
              <a:gd name="connsiteY11-22662" fmla="*/ 313 h 465"/>
              <a:gd name="connsiteX12-22663" fmla="*/ 206 w 211"/>
              <a:gd name="connsiteY12-22664" fmla="*/ 339 h 465"/>
              <a:gd name="connsiteX13-22665" fmla="*/ 201 w 211"/>
              <a:gd name="connsiteY13-22666" fmla="*/ 360 h 465"/>
              <a:gd name="connsiteX14-22667" fmla="*/ 195 w 211"/>
              <a:gd name="connsiteY14-22668" fmla="*/ 376 h 465"/>
              <a:gd name="connsiteX15-22669" fmla="*/ 190 w 211"/>
              <a:gd name="connsiteY15-22670" fmla="*/ 397 h 465"/>
              <a:gd name="connsiteX16-22671" fmla="*/ 185 w 211"/>
              <a:gd name="connsiteY16-22672" fmla="*/ 407 h 465"/>
              <a:gd name="connsiteX17-22673" fmla="*/ 174 w 211"/>
              <a:gd name="connsiteY17-22674" fmla="*/ 423 h 465"/>
              <a:gd name="connsiteX18-22675" fmla="*/ 164 w 211"/>
              <a:gd name="connsiteY18-22676" fmla="*/ 433 h 465"/>
              <a:gd name="connsiteX19-22677" fmla="*/ 158 w 211"/>
              <a:gd name="connsiteY19-22678" fmla="*/ 444 h 465"/>
              <a:gd name="connsiteX20-22679" fmla="*/ 148 w 211"/>
              <a:gd name="connsiteY20-22680" fmla="*/ 449 h 465"/>
              <a:gd name="connsiteX21-22681" fmla="*/ 143 w 211"/>
              <a:gd name="connsiteY21-22682" fmla="*/ 454 h 465"/>
              <a:gd name="connsiteX22-22683" fmla="*/ 132 w 211"/>
              <a:gd name="connsiteY22-22684" fmla="*/ 459 h 465"/>
              <a:gd name="connsiteX23-22685" fmla="*/ 127 w 211"/>
              <a:gd name="connsiteY23-22686" fmla="*/ 459 h 465"/>
              <a:gd name="connsiteX24-22687" fmla="*/ 121 w 211"/>
              <a:gd name="connsiteY24-22688" fmla="*/ 465 h 465"/>
              <a:gd name="connsiteX25-22689" fmla="*/ 111 w 211"/>
              <a:gd name="connsiteY25-22690" fmla="*/ 459 h 465"/>
              <a:gd name="connsiteX26-22691" fmla="*/ 106 w 211"/>
              <a:gd name="connsiteY26-22692" fmla="*/ 459 h 465"/>
              <a:gd name="connsiteX27-22693" fmla="*/ 106 w 211"/>
              <a:gd name="connsiteY27-22694" fmla="*/ 454 h 465"/>
              <a:gd name="connsiteX28-22695" fmla="*/ 100 w 211"/>
              <a:gd name="connsiteY28-22696" fmla="*/ 449 h 465"/>
              <a:gd name="connsiteX29-22697" fmla="*/ 100 w 211"/>
              <a:gd name="connsiteY29-22698" fmla="*/ 444 h 465"/>
              <a:gd name="connsiteX30-22699" fmla="*/ 100 w 211"/>
              <a:gd name="connsiteY30-22700" fmla="*/ 438 h 465"/>
              <a:gd name="connsiteX31-22701" fmla="*/ 100 w 211"/>
              <a:gd name="connsiteY31-22702" fmla="*/ 428 h 465"/>
              <a:gd name="connsiteX32-22703" fmla="*/ 100 w 211"/>
              <a:gd name="connsiteY32-22704" fmla="*/ 418 h 465"/>
              <a:gd name="connsiteX33-22705" fmla="*/ 100 w 211"/>
              <a:gd name="connsiteY33-22706" fmla="*/ 412 h 465"/>
              <a:gd name="connsiteX34-22707" fmla="*/ 100 w 211"/>
              <a:gd name="connsiteY34-22708" fmla="*/ 407 h 465"/>
              <a:gd name="connsiteX35-22709" fmla="*/ 100 w 211"/>
              <a:gd name="connsiteY35-22710" fmla="*/ 402 h 465"/>
              <a:gd name="connsiteX36-22711" fmla="*/ 95 w 211"/>
              <a:gd name="connsiteY36-22712" fmla="*/ 397 h 465"/>
              <a:gd name="connsiteX37-22713" fmla="*/ 90 w 211"/>
              <a:gd name="connsiteY37-22714" fmla="*/ 381 h 465"/>
              <a:gd name="connsiteX38-22715" fmla="*/ 79 w 211"/>
              <a:gd name="connsiteY38-22716" fmla="*/ 365 h 465"/>
              <a:gd name="connsiteX39-22717" fmla="*/ 63 w 211"/>
              <a:gd name="connsiteY39-22718" fmla="*/ 350 h 465"/>
              <a:gd name="connsiteX40-22719" fmla="*/ 47 w 211"/>
              <a:gd name="connsiteY40-22720" fmla="*/ 334 h 465"/>
              <a:gd name="connsiteX41-22721" fmla="*/ 26 w 211"/>
              <a:gd name="connsiteY41-22722" fmla="*/ 318 h 465"/>
              <a:gd name="connsiteX42-22723" fmla="*/ 0 w 211"/>
              <a:gd name="connsiteY42-22724" fmla="*/ 297 h 465"/>
              <a:gd name="connsiteX43-22725" fmla="*/ 21 w 211"/>
              <a:gd name="connsiteY43-22726" fmla="*/ 297 h 465"/>
              <a:gd name="connsiteX44-22727" fmla="*/ 42 w 211"/>
              <a:gd name="connsiteY44-22728" fmla="*/ 303 h 465"/>
              <a:gd name="connsiteX45-22729" fmla="*/ 58 w 211"/>
              <a:gd name="connsiteY45-22730" fmla="*/ 303 h 465"/>
              <a:gd name="connsiteX46-22731" fmla="*/ 74 w 211"/>
              <a:gd name="connsiteY46-22732" fmla="*/ 303 h 465"/>
              <a:gd name="connsiteX47-22733" fmla="*/ 84 w 211"/>
              <a:gd name="connsiteY47-22734" fmla="*/ 297 h 465"/>
              <a:gd name="connsiteX48-22735" fmla="*/ 90 w 211"/>
              <a:gd name="connsiteY48-22736" fmla="*/ 297 h 465"/>
              <a:gd name="connsiteX49-22737" fmla="*/ 95 w 211"/>
              <a:gd name="connsiteY49-22738" fmla="*/ 297 h 465"/>
              <a:gd name="connsiteX50-22739" fmla="*/ 100 w 211"/>
              <a:gd name="connsiteY50-22740" fmla="*/ 292 h 465"/>
              <a:gd name="connsiteX51-22741" fmla="*/ 106 w 211"/>
              <a:gd name="connsiteY51-22742" fmla="*/ 287 h 465"/>
              <a:gd name="connsiteX52-22743" fmla="*/ 106 w 211"/>
              <a:gd name="connsiteY52-22744" fmla="*/ 282 h 465"/>
              <a:gd name="connsiteX53-22745" fmla="*/ 106 w 211"/>
              <a:gd name="connsiteY53-22746" fmla="*/ 271 h 465"/>
              <a:gd name="connsiteX54-22747" fmla="*/ 106 w 211"/>
              <a:gd name="connsiteY54-22748" fmla="*/ 256 h 465"/>
              <a:gd name="connsiteX55-22749" fmla="*/ 111 w 211"/>
              <a:gd name="connsiteY55-22750" fmla="*/ 240 h 465"/>
              <a:gd name="connsiteX56-22751" fmla="*/ 111 w 211"/>
              <a:gd name="connsiteY56-22752" fmla="*/ 219 h 465"/>
              <a:gd name="connsiteX57-22753" fmla="*/ 111 w 211"/>
              <a:gd name="connsiteY57-22754" fmla="*/ 193 h 465"/>
              <a:gd name="connsiteX58-22755" fmla="*/ 116 w 211"/>
              <a:gd name="connsiteY58-22756" fmla="*/ 167 h 465"/>
              <a:gd name="connsiteX59-22757" fmla="*/ 116 w 211"/>
              <a:gd name="connsiteY59-22758" fmla="*/ 141 h 465"/>
              <a:gd name="connsiteX60-22759" fmla="*/ 116 w 211"/>
              <a:gd name="connsiteY60-22760" fmla="*/ 115 h 465"/>
              <a:gd name="connsiteX61-22761" fmla="*/ 116 w 211"/>
              <a:gd name="connsiteY61-22762" fmla="*/ 89 h 465"/>
              <a:gd name="connsiteX62-22763" fmla="*/ 121 w 211"/>
              <a:gd name="connsiteY62-22764" fmla="*/ 62 h 465"/>
              <a:gd name="connsiteX63-22765" fmla="*/ 121 w 211"/>
              <a:gd name="connsiteY63-22766" fmla="*/ 41 h 465"/>
              <a:gd name="connsiteX64-22767" fmla="*/ 121 w 211"/>
              <a:gd name="connsiteY64-22768" fmla="*/ 21 h 465"/>
              <a:gd name="connsiteX65-22769" fmla="*/ 121 w 211"/>
              <a:gd name="connsiteY65-22770" fmla="*/ 0 h 465"/>
              <a:gd name="connsiteX0-22771" fmla="*/ 211 w 211"/>
              <a:gd name="connsiteY0-22772" fmla="*/ 0 h 455"/>
              <a:gd name="connsiteX1-22773" fmla="*/ 211 w 211"/>
              <a:gd name="connsiteY1-22774" fmla="*/ 21 h 455"/>
              <a:gd name="connsiteX2-22775" fmla="*/ 211 w 211"/>
              <a:gd name="connsiteY2-22776" fmla="*/ 47 h 455"/>
              <a:gd name="connsiteX3-22777" fmla="*/ 211 w 211"/>
              <a:gd name="connsiteY3-22778" fmla="*/ 73 h 455"/>
              <a:gd name="connsiteX4-22779" fmla="*/ 211 w 211"/>
              <a:gd name="connsiteY4-22780" fmla="*/ 99 h 455"/>
              <a:gd name="connsiteX5-22781" fmla="*/ 211 w 211"/>
              <a:gd name="connsiteY5-22782" fmla="*/ 126 h 455"/>
              <a:gd name="connsiteX6-22783" fmla="*/ 211 w 211"/>
              <a:gd name="connsiteY6-22784" fmla="*/ 157 h 455"/>
              <a:gd name="connsiteX7-22785" fmla="*/ 211 w 211"/>
              <a:gd name="connsiteY7-22786" fmla="*/ 188 h 455"/>
              <a:gd name="connsiteX8-22787" fmla="*/ 211 w 211"/>
              <a:gd name="connsiteY8-22788" fmla="*/ 220 h 455"/>
              <a:gd name="connsiteX9-22789" fmla="*/ 211 w 211"/>
              <a:gd name="connsiteY9-22790" fmla="*/ 251 h 455"/>
              <a:gd name="connsiteX10-22791" fmla="*/ 211 w 211"/>
              <a:gd name="connsiteY10-22792" fmla="*/ 277 h 455"/>
              <a:gd name="connsiteX11-22793" fmla="*/ 206 w 211"/>
              <a:gd name="connsiteY11-22794" fmla="*/ 303 h 455"/>
              <a:gd name="connsiteX12-22795" fmla="*/ 206 w 211"/>
              <a:gd name="connsiteY12-22796" fmla="*/ 329 h 455"/>
              <a:gd name="connsiteX13-22797" fmla="*/ 201 w 211"/>
              <a:gd name="connsiteY13-22798" fmla="*/ 350 h 455"/>
              <a:gd name="connsiteX14-22799" fmla="*/ 195 w 211"/>
              <a:gd name="connsiteY14-22800" fmla="*/ 366 h 455"/>
              <a:gd name="connsiteX15-22801" fmla="*/ 190 w 211"/>
              <a:gd name="connsiteY15-22802" fmla="*/ 387 h 455"/>
              <a:gd name="connsiteX16-22803" fmla="*/ 185 w 211"/>
              <a:gd name="connsiteY16-22804" fmla="*/ 397 h 455"/>
              <a:gd name="connsiteX17-22805" fmla="*/ 174 w 211"/>
              <a:gd name="connsiteY17-22806" fmla="*/ 413 h 455"/>
              <a:gd name="connsiteX18-22807" fmla="*/ 164 w 211"/>
              <a:gd name="connsiteY18-22808" fmla="*/ 423 h 455"/>
              <a:gd name="connsiteX19-22809" fmla="*/ 158 w 211"/>
              <a:gd name="connsiteY19-22810" fmla="*/ 434 h 455"/>
              <a:gd name="connsiteX20-22811" fmla="*/ 148 w 211"/>
              <a:gd name="connsiteY20-22812" fmla="*/ 439 h 455"/>
              <a:gd name="connsiteX21-22813" fmla="*/ 143 w 211"/>
              <a:gd name="connsiteY21-22814" fmla="*/ 444 h 455"/>
              <a:gd name="connsiteX22-22815" fmla="*/ 132 w 211"/>
              <a:gd name="connsiteY22-22816" fmla="*/ 449 h 455"/>
              <a:gd name="connsiteX23-22817" fmla="*/ 127 w 211"/>
              <a:gd name="connsiteY23-22818" fmla="*/ 449 h 455"/>
              <a:gd name="connsiteX24-22819" fmla="*/ 121 w 211"/>
              <a:gd name="connsiteY24-22820" fmla="*/ 455 h 455"/>
              <a:gd name="connsiteX25-22821" fmla="*/ 111 w 211"/>
              <a:gd name="connsiteY25-22822" fmla="*/ 449 h 455"/>
              <a:gd name="connsiteX26-22823" fmla="*/ 106 w 211"/>
              <a:gd name="connsiteY26-22824" fmla="*/ 449 h 455"/>
              <a:gd name="connsiteX27-22825" fmla="*/ 106 w 211"/>
              <a:gd name="connsiteY27-22826" fmla="*/ 444 h 455"/>
              <a:gd name="connsiteX28-22827" fmla="*/ 100 w 211"/>
              <a:gd name="connsiteY28-22828" fmla="*/ 439 h 455"/>
              <a:gd name="connsiteX29-22829" fmla="*/ 100 w 211"/>
              <a:gd name="connsiteY29-22830" fmla="*/ 434 h 455"/>
              <a:gd name="connsiteX30-22831" fmla="*/ 100 w 211"/>
              <a:gd name="connsiteY30-22832" fmla="*/ 428 h 455"/>
              <a:gd name="connsiteX31-22833" fmla="*/ 100 w 211"/>
              <a:gd name="connsiteY31-22834" fmla="*/ 418 h 455"/>
              <a:gd name="connsiteX32-22835" fmla="*/ 100 w 211"/>
              <a:gd name="connsiteY32-22836" fmla="*/ 408 h 455"/>
              <a:gd name="connsiteX33-22837" fmla="*/ 100 w 211"/>
              <a:gd name="connsiteY33-22838" fmla="*/ 402 h 455"/>
              <a:gd name="connsiteX34-22839" fmla="*/ 100 w 211"/>
              <a:gd name="connsiteY34-22840" fmla="*/ 397 h 455"/>
              <a:gd name="connsiteX35-22841" fmla="*/ 100 w 211"/>
              <a:gd name="connsiteY35-22842" fmla="*/ 392 h 455"/>
              <a:gd name="connsiteX36-22843" fmla="*/ 95 w 211"/>
              <a:gd name="connsiteY36-22844" fmla="*/ 387 h 455"/>
              <a:gd name="connsiteX37-22845" fmla="*/ 90 w 211"/>
              <a:gd name="connsiteY37-22846" fmla="*/ 371 h 455"/>
              <a:gd name="connsiteX38-22847" fmla="*/ 79 w 211"/>
              <a:gd name="connsiteY38-22848" fmla="*/ 355 h 455"/>
              <a:gd name="connsiteX39-22849" fmla="*/ 63 w 211"/>
              <a:gd name="connsiteY39-22850" fmla="*/ 340 h 455"/>
              <a:gd name="connsiteX40-22851" fmla="*/ 47 w 211"/>
              <a:gd name="connsiteY40-22852" fmla="*/ 324 h 455"/>
              <a:gd name="connsiteX41-22853" fmla="*/ 26 w 211"/>
              <a:gd name="connsiteY41-22854" fmla="*/ 308 h 455"/>
              <a:gd name="connsiteX42-22855" fmla="*/ 0 w 211"/>
              <a:gd name="connsiteY42-22856" fmla="*/ 287 h 455"/>
              <a:gd name="connsiteX43-22857" fmla="*/ 21 w 211"/>
              <a:gd name="connsiteY43-22858" fmla="*/ 287 h 455"/>
              <a:gd name="connsiteX44-22859" fmla="*/ 42 w 211"/>
              <a:gd name="connsiteY44-22860" fmla="*/ 293 h 455"/>
              <a:gd name="connsiteX45-22861" fmla="*/ 58 w 211"/>
              <a:gd name="connsiteY45-22862" fmla="*/ 293 h 455"/>
              <a:gd name="connsiteX46-22863" fmla="*/ 74 w 211"/>
              <a:gd name="connsiteY46-22864" fmla="*/ 293 h 455"/>
              <a:gd name="connsiteX47-22865" fmla="*/ 84 w 211"/>
              <a:gd name="connsiteY47-22866" fmla="*/ 287 h 455"/>
              <a:gd name="connsiteX48-22867" fmla="*/ 90 w 211"/>
              <a:gd name="connsiteY48-22868" fmla="*/ 287 h 455"/>
              <a:gd name="connsiteX49-22869" fmla="*/ 95 w 211"/>
              <a:gd name="connsiteY49-22870" fmla="*/ 287 h 455"/>
              <a:gd name="connsiteX50-22871" fmla="*/ 100 w 211"/>
              <a:gd name="connsiteY50-22872" fmla="*/ 282 h 455"/>
              <a:gd name="connsiteX51-22873" fmla="*/ 106 w 211"/>
              <a:gd name="connsiteY51-22874" fmla="*/ 277 h 455"/>
              <a:gd name="connsiteX52-22875" fmla="*/ 106 w 211"/>
              <a:gd name="connsiteY52-22876" fmla="*/ 272 h 455"/>
              <a:gd name="connsiteX53-22877" fmla="*/ 106 w 211"/>
              <a:gd name="connsiteY53-22878" fmla="*/ 261 h 455"/>
              <a:gd name="connsiteX54-22879" fmla="*/ 106 w 211"/>
              <a:gd name="connsiteY54-22880" fmla="*/ 246 h 455"/>
              <a:gd name="connsiteX55-22881" fmla="*/ 111 w 211"/>
              <a:gd name="connsiteY55-22882" fmla="*/ 230 h 455"/>
              <a:gd name="connsiteX56-22883" fmla="*/ 111 w 211"/>
              <a:gd name="connsiteY56-22884" fmla="*/ 209 h 455"/>
              <a:gd name="connsiteX57-22885" fmla="*/ 111 w 211"/>
              <a:gd name="connsiteY57-22886" fmla="*/ 183 h 455"/>
              <a:gd name="connsiteX58-22887" fmla="*/ 116 w 211"/>
              <a:gd name="connsiteY58-22888" fmla="*/ 157 h 455"/>
              <a:gd name="connsiteX59-22889" fmla="*/ 116 w 211"/>
              <a:gd name="connsiteY59-22890" fmla="*/ 131 h 455"/>
              <a:gd name="connsiteX60-22891" fmla="*/ 116 w 211"/>
              <a:gd name="connsiteY60-22892" fmla="*/ 105 h 455"/>
              <a:gd name="connsiteX61-22893" fmla="*/ 116 w 211"/>
              <a:gd name="connsiteY61-22894" fmla="*/ 79 h 455"/>
              <a:gd name="connsiteX62-22895" fmla="*/ 121 w 211"/>
              <a:gd name="connsiteY62-22896" fmla="*/ 52 h 455"/>
              <a:gd name="connsiteX63-22897" fmla="*/ 121 w 211"/>
              <a:gd name="connsiteY63-22898" fmla="*/ 31 h 455"/>
              <a:gd name="connsiteX64-22899" fmla="*/ 121 w 211"/>
              <a:gd name="connsiteY64-22900" fmla="*/ 11 h 455"/>
              <a:gd name="connsiteX0-22901" fmla="*/ 211 w 211"/>
              <a:gd name="connsiteY0-22902" fmla="*/ 0 h 455"/>
              <a:gd name="connsiteX1-22903" fmla="*/ 211 w 211"/>
              <a:gd name="connsiteY1-22904" fmla="*/ 21 h 455"/>
              <a:gd name="connsiteX2-22905" fmla="*/ 211 w 211"/>
              <a:gd name="connsiteY2-22906" fmla="*/ 47 h 455"/>
              <a:gd name="connsiteX3-22907" fmla="*/ 211 w 211"/>
              <a:gd name="connsiteY3-22908" fmla="*/ 73 h 455"/>
              <a:gd name="connsiteX4-22909" fmla="*/ 211 w 211"/>
              <a:gd name="connsiteY4-22910" fmla="*/ 99 h 455"/>
              <a:gd name="connsiteX5-22911" fmla="*/ 211 w 211"/>
              <a:gd name="connsiteY5-22912" fmla="*/ 126 h 455"/>
              <a:gd name="connsiteX6-22913" fmla="*/ 211 w 211"/>
              <a:gd name="connsiteY6-22914" fmla="*/ 157 h 455"/>
              <a:gd name="connsiteX7-22915" fmla="*/ 211 w 211"/>
              <a:gd name="connsiteY7-22916" fmla="*/ 188 h 455"/>
              <a:gd name="connsiteX8-22917" fmla="*/ 211 w 211"/>
              <a:gd name="connsiteY8-22918" fmla="*/ 220 h 455"/>
              <a:gd name="connsiteX9-22919" fmla="*/ 211 w 211"/>
              <a:gd name="connsiteY9-22920" fmla="*/ 251 h 455"/>
              <a:gd name="connsiteX10-22921" fmla="*/ 211 w 211"/>
              <a:gd name="connsiteY10-22922" fmla="*/ 277 h 455"/>
              <a:gd name="connsiteX11-22923" fmla="*/ 206 w 211"/>
              <a:gd name="connsiteY11-22924" fmla="*/ 303 h 455"/>
              <a:gd name="connsiteX12-22925" fmla="*/ 206 w 211"/>
              <a:gd name="connsiteY12-22926" fmla="*/ 329 h 455"/>
              <a:gd name="connsiteX13-22927" fmla="*/ 201 w 211"/>
              <a:gd name="connsiteY13-22928" fmla="*/ 350 h 455"/>
              <a:gd name="connsiteX14-22929" fmla="*/ 195 w 211"/>
              <a:gd name="connsiteY14-22930" fmla="*/ 366 h 455"/>
              <a:gd name="connsiteX15-22931" fmla="*/ 190 w 211"/>
              <a:gd name="connsiteY15-22932" fmla="*/ 387 h 455"/>
              <a:gd name="connsiteX16-22933" fmla="*/ 185 w 211"/>
              <a:gd name="connsiteY16-22934" fmla="*/ 397 h 455"/>
              <a:gd name="connsiteX17-22935" fmla="*/ 174 w 211"/>
              <a:gd name="connsiteY17-22936" fmla="*/ 413 h 455"/>
              <a:gd name="connsiteX18-22937" fmla="*/ 164 w 211"/>
              <a:gd name="connsiteY18-22938" fmla="*/ 423 h 455"/>
              <a:gd name="connsiteX19-22939" fmla="*/ 158 w 211"/>
              <a:gd name="connsiteY19-22940" fmla="*/ 434 h 455"/>
              <a:gd name="connsiteX20-22941" fmla="*/ 148 w 211"/>
              <a:gd name="connsiteY20-22942" fmla="*/ 439 h 455"/>
              <a:gd name="connsiteX21-22943" fmla="*/ 143 w 211"/>
              <a:gd name="connsiteY21-22944" fmla="*/ 444 h 455"/>
              <a:gd name="connsiteX22-22945" fmla="*/ 132 w 211"/>
              <a:gd name="connsiteY22-22946" fmla="*/ 449 h 455"/>
              <a:gd name="connsiteX23-22947" fmla="*/ 127 w 211"/>
              <a:gd name="connsiteY23-22948" fmla="*/ 449 h 455"/>
              <a:gd name="connsiteX24-22949" fmla="*/ 121 w 211"/>
              <a:gd name="connsiteY24-22950" fmla="*/ 455 h 455"/>
              <a:gd name="connsiteX25-22951" fmla="*/ 111 w 211"/>
              <a:gd name="connsiteY25-22952" fmla="*/ 449 h 455"/>
              <a:gd name="connsiteX26-22953" fmla="*/ 106 w 211"/>
              <a:gd name="connsiteY26-22954" fmla="*/ 449 h 455"/>
              <a:gd name="connsiteX27-22955" fmla="*/ 106 w 211"/>
              <a:gd name="connsiteY27-22956" fmla="*/ 444 h 455"/>
              <a:gd name="connsiteX28-22957" fmla="*/ 100 w 211"/>
              <a:gd name="connsiteY28-22958" fmla="*/ 439 h 455"/>
              <a:gd name="connsiteX29-22959" fmla="*/ 100 w 211"/>
              <a:gd name="connsiteY29-22960" fmla="*/ 434 h 455"/>
              <a:gd name="connsiteX30-22961" fmla="*/ 100 w 211"/>
              <a:gd name="connsiteY30-22962" fmla="*/ 428 h 455"/>
              <a:gd name="connsiteX31-22963" fmla="*/ 100 w 211"/>
              <a:gd name="connsiteY31-22964" fmla="*/ 418 h 455"/>
              <a:gd name="connsiteX32-22965" fmla="*/ 100 w 211"/>
              <a:gd name="connsiteY32-22966" fmla="*/ 408 h 455"/>
              <a:gd name="connsiteX33-22967" fmla="*/ 100 w 211"/>
              <a:gd name="connsiteY33-22968" fmla="*/ 402 h 455"/>
              <a:gd name="connsiteX34-22969" fmla="*/ 100 w 211"/>
              <a:gd name="connsiteY34-22970" fmla="*/ 397 h 455"/>
              <a:gd name="connsiteX35-22971" fmla="*/ 100 w 211"/>
              <a:gd name="connsiteY35-22972" fmla="*/ 392 h 455"/>
              <a:gd name="connsiteX36-22973" fmla="*/ 95 w 211"/>
              <a:gd name="connsiteY36-22974" fmla="*/ 387 h 455"/>
              <a:gd name="connsiteX37-22975" fmla="*/ 90 w 211"/>
              <a:gd name="connsiteY37-22976" fmla="*/ 371 h 455"/>
              <a:gd name="connsiteX38-22977" fmla="*/ 79 w 211"/>
              <a:gd name="connsiteY38-22978" fmla="*/ 355 h 455"/>
              <a:gd name="connsiteX39-22979" fmla="*/ 63 w 211"/>
              <a:gd name="connsiteY39-22980" fmla="*/ 340 h 455"/>
              <a:gd name="connsiteX40-22981" fmla="*/ 47 w 211"/>
              <a:gd name="connsiteY40-22982" fmla="*/ 324 h 455"/>
              <a:gd name="connsiteX41-22983" fmla="*/ 26 w 211"/>
              <a:gd name="connsiteY41-22984" fmla="*/ 308 h 455"/>
              <a:gd name="connsiteX42-22985" fmla="*/ 0 w 211"/>
              <a:gd name="connsiteY42-22986" fmla="*/ 287 h 455"/>
              <a:gd name="connsiteX43-22987" fmla="*/ 21 w 211"/>
              <a:gd name="connsiteY43-22988" fmla="*/ 287 h 455"/>
              <a:gd name="connsiteX44-22989" fmla="*/ 42 w 211"/>
              <a:gd name="connsiteY44-22990" fmla="*/ 293 h 455"/>
              <a:gd name="connsiteX45-22991" fmla="*/ 58 w 211"/>
              <a:gd name="connsiteY45-22992" fmla="*/ 293 h 455"/>
              <a:gd name="connsiteX46-22993" fmla="*/ 74 w 211"/>
              <a:gd name="connsiteY46-22994" fmla="*/ 293 h 455"/>
              <a:gd name="connsiteX47-22995" fmla="*/ 84 w 211"/>
              <a:gd name="connsiteY47-22996" fmla="*/ 287 h 455"/>
              <a:gd name="connsiteX48-22997" fmla="*/ 90 w 211"/>
              <a:gd name="connsiteY48-22998" fmla="*/ 287 h 455"/>
              <a:gd name="connsiteX49-22999" fmla="*/ 95 w 211"/>
              <a:gd name="connsiteY49-23000" fmla="*/ 287 h 455"/>
              <a:gd name="connsiteX50-23001" fmla="*/ 100 w 211"/>
              <a:gd name="connsiteY50-23002" fmla="*/ 282 h 455"/>
              <a:gd name="connsiteX51-23003" fmla="*/ 106 w 211"/>
              <a:gd name="connsiteY51-23004" fmla="*/ 277 h 455"/>
              <a:gd name="connsiteX52-23005" fmla="*/ 106 w 211"/>
              <a:gd name="connsiteY52-23006" fmla="*/ 272 h 455"/>
              <a:gd name="connsiteX53-23007" fmla="*/ 106 w 211"/>
              <a:gd name="connsiteY53-23008" fmla="*/ 261 h 455"/>
              <a:gd name="connsiteX54-23009" fmla="*/ 106 w 211"/>
              <a:gd name="connsiteY54-23010" fmla="*/ 246 h 455"/>
              <a:gd name="connsiteX55-23011" fmla="*/ 111 w 211"/>
              <a:gd name="connsiteY55-23012" fmla="*/ 230 h 455"/>
              <a:gd name="connsiteX56-23013" fmla="*/ 111 w 211"/>
              <a:gd name="connsiteY56-23014" fmla="*/ 209 h 455"/>
              <a:gd name="connsiteX57-23015" fmla="*/ 111 w 211"/>
              <a:gd name="connsiteY57-23016" fmla="*/ 183 h 455"/>
              <a:gd name="connsiteX58-23017" fmla="*/ 116 w 211"/>
              <a:gd name="connsiteY58-23018" fmla="*/ 157 h 455"/>
              <a:gd name="connsiteX59-23019" fmla="*/ 116 w 211"/>
              <a:gd name="connsiteY59-23020" fmla="*/ 131 h 455"/>
              <a:gd name="connsiteX60-23021" fmla="*/ 116 w 211"/>
              <a:gd name="connsiteY60-23022" fmla="*/ 105 h 455"/>
              <a:gd name="connsiteX61-23023" fmla="*/ 116 w 211"/>
              <a:gd name="connsiteY61-23024" fmla="*/ 79 h 455"/>
              <a:gd name="connsiteX62-23025" fmla="*/ 121 w 211"/>
              <a:gd name="connsiteY62-23026" fmla="*/ 52 h 455"/>
              <a:gd name="connsiteX63-23027" fmla="*/ 121 w 211"/>
              <a:gd name="connsiteY63-23028" fmla="*/ 31 h 455"/>
              <a:gd name="connsiteX0-23029" fmla="*/ 211 w 211"/>
              <a:gd name="connsiteY0-23030" fmla="*/ 0 h 455"/>
              <a:gd name="connsiteX1-23031" fmla="*/ 211 w 211"/>
              <a:gd name="connsiteY1-23032" fmla="*/ 21 h 455"/>
              <a:gd name="connsiteX2-23033" fmla="*/ 211 w 211"/>
              <a:gd name="connsiteY2-23034" fmla="*/ 47 h 455"/>
              <a:gd name="connsiteX3-23035" fmla="*/ 211 w 211"/>
              <a:gd name="connsiteY3-23036" fmla="*/ 73 h 455"/>
              <a:gd name="connsiteX4-23037" fmla="*/ 211 w 211"/>
              <a:gd name="connsiteY4-23038" fmla="*/ 99 h 455"/>
              <a:gd name="connsiteX5-23039" fmla="*/ 211 w 211"/>
              <a:gd name="connsiteY5-23040" fmla="*/ 126 h 455"/>
              <a:gd name="connsiteX6-23041" fmla="*/ 211 w 211"/>
              <a:gd name="connsiteY6-23042" fmla="*/ 157 h 455"/>
              <a:gd name="connsiteX7-23043" fmla="*/ 211 w 211"/>
              <a:gd name="connsiteY7-23044" fmla="*/ 188 h 455"/>
              <a:gd name="connsiteX8-23045" fmla="*/ 211 w 211"/>
              <a:gd name="connsiteY8-23046" fmla="*/ 220 h 455"/>
              <a:gd name="connsiteX9-23047" fmla="*/ 211 w 211"/>
              <a:gd name="connsiteY9-23048" fmla="*/ 251 h 455"/>
              <a:gd name="connsiteX10-23049" fmla="*/ 211 w 211"/>
              <a:gd name="connsiteY10-23050" fmla="*/ 277 h 455"/>
              <a:gd name="connsiteX11-23051" fmla="*/ 206 w 211"/>
              <a:gd name="connsiteY11-23052" fmla="*/ 303 h 455"/>
              <a:gd name="connsiteX12-23053" fmla="*/ 206 w 211"/>
              <a:gd name="connsiteY12-23054" fmla="*/ 329 h 455"/>
              <a:gd name="connsiteX13-23055" fmla="*/ 201 w 211"/>
              <a:gd name="connsiteY13-23056" fmla="*/ 350 h 455"/>
              <a:gd name="connsiteX14-23057" fmla="*/ 195 w 211"/>
              <a:gd name="connsiteY14-23058" fmla="*/ 366 h 455"/>
              <a:gd name="connsiteX15-23059" fmla="*/ 190 w 211"/>
              <a:gd name="connsiteY15-23060" fmla="*/ 387 h 455"/>
              <a:gd name="connsiteX16-23061" fmla="*/ 185 w 211"/>
              <a:gd name="connsiteY16-23062" fmla="*/ 397 h 455"/>
              <a:gd name="connsiteX17-23063" fmla="*/ 174 w 211"/>
              <a:gd name="connsiteY17-23064" fmla="*/ 413 h 455"/>
              <a:gd name="connsiteX18-23065" fmla="*/ 164 w 211"/>
              <a:gd name="connsiteY18-23066" fmla="*/ 423 h 455"/>
              <a:gd name="connsiteX19-23067" fmla="*/ 158 w 211"/>
              <a:gd name="connsiteY19-23068" fmla="*/ 434 h 455"/>
              <a:gd name="connsiteX20-23069" fmla="*/ 148 w 211"/>
              <a:gd name="connsiteY20-23070" fmla="*/ 439 h 455"/>
              <a:gd name="connsiteX21-23071" fmla="*/ 143 w 211"/>
              <a:gd name="connsiteY21-23072" fmla="*/ 444 h 455"/>
              <a:gd name="connsiteX22-23073" fmla="*/ 132 w 211"/>
              <a:gd name="connsiteY22-23074" fmla="*/ 449 h 455"/>
              <a:gd name="connsiteX23-23075" fmla="*/ 127 w 211"/>
              <a:gd name="connsiteY23-23076" fmla="*/ 449 h 455"/>
              <a:gd name="connsiteX24-23077" fmla="*/ 121 w 211"/>
              <a:gd name="connsiteY24-23078" fmla="*/ 455 h 455"/>
              <a:gd name="connsiteX25-23079" fmla="*/ 111 w 211"/>
              <a:gd name="connsiteY25-23080" fmla="*/ 449 h 455"/>
              <a:gd name="connsiteX26-23081" fmla="*/ 106 w 211"/>
              <a:gd name="connsiteY26-23082" fmla="*/ 449 h 455"/>
              <a:gd name="connsiteX27-23083" fmla="*/ 106 w 211"/>
              <a:gd name="connsiteY27-23084" fmla="*/ 444 h 455"/>
              <a:gd name="connsiteX28-23085" fmla="*/ 100 w 211"/>
              <a:gd name="connsiteY28-23086" fmla="*/ 439 h 455"/>
              <a:gd name="connsiteX29-23087" fmla="*/ 100 w 211"/>
              <a:gd name="connsiteY29-23088" fmla="*/ 434 h 455"/>
              <a:gd name="connsiteX30-23089" fmla="*/ 100 w 211"/>
              <a:gd name="connsiteY30-23090" fmla="*/ 428 h 455"/>
              <a:gd name="connsiteX31-23091" fmla="*/ 100 w 211"/>
              <a:gd name="connsiteY31-23092" fmla="*/ 418 h 455"/>
              <a:gd name="connsiteX32-23093" fmla="*/ 100 w 211"/>
              <a:gd name="connsiteY32-23094" fmla="*/ 408 h 455"/>
              <a:gd name="connsiteX33-23095" fmla="*/ 100 w 211"/>
              <a:gd name="connsiteY33-23096" fmla="*/ 402 h 455"/>
              <a:gd name="connsiteX34-23097" fmla="*/ 100 w 211"/>
              <a:gd name="connsiteY34-23098" fmla="*/ 397 h 455"/>
              <a:gd name="connsiteX35-23099" fmla="*/ 100 w 211"/>
              <a:gd name="connsiteY35-23100" fmla="*/ 392 h 455"/>
              <a:gd name="connsiteX36-23101" fmla="*/ 95 w 211"/>
              <a:gd name="connsiteY36-23102" fmla="*/ 387 h 455"/>
              <a:gd name="connsiteX37-23103" fmla="*/ 90 w 211"/>
              <a:gd name="connsiteY37-23104" fmla="*/ 371 h 455"/>
              <a:gd name="connsiteX38-23105" fmla="*/ 79 w 211"/>
              <a:gd name="connsiteY38-23106" fmla="*/ 355 h 455"/>
              <a:gd name="connsiteX39-23107" fmla="*/ 63 w 211"/>
              <a:gd name="connsiteY39-23108" fmla="*/ 340 h 455"/>
              <a:gd name="connsiteX40-23109" fmla="*/ 47 w 211"/>
              <a:gd name="connsiteY40-23110" fmla="*/ 324 h 455"/>
              <a:gd name="connsiteX41-23111" fmla="*/ 26 w 211"/>
              <a:gd name="connsiteY41-23112" fmla="*/ 308 h 455"/>
              <a:gd name="connsiteX42-23113" fmla="*/ 0 w 211"/>
              <a:gd name="connsiteY42-23114" fmla="*/ 287 h 455"/>
              <a:gd name="connsiteX43-23115" fmla="*/ 21 w 211"/>
              <a:gd name="connsiteY43-23116" fmla="*/ 287 h 455"/>
              <a:gd name="connsiteX44-23117" fmla="*/ 42 w 211"/>
              <a:gd name="connsiteY44-23118" fmla="*/ 293 h 455"/>
              <a:gd name="connsiteX45-23119" fmla="*/ 58 w 211"/>
              <a:gd name="connsiteY45-23120" fmla="*/ 293 h 455"/>
              <a:gd name="connsiteX46-23121" fmla="*/ 74 w 211"/>
              <a:gd name="connsiteY46-23122" fmla="*/ 293 h 455"/>
              <a:gd name="connsiteX47-23123" fmla="*/ 84 w 211"/>
              <a:gd name="connsiteY47-23124" fmla="*/ 287 h 455"/>
              <a:gd name="connsiteX48-23125" fmla="*/ 90 w 211"/>
              <a:gd name="connsiteY48-23126" fmla="*/ 287 h 455"/>
              <a:gd name="connsiteX49-23127" fmla="*/ 95 w 211"/>
              <a:gd name="connsiteY49-23128" fmla="*/ 287 h 455"/>
              <a:gd name="connsiteX50-23129" fmla="*/ 100 w 211"/>
              <a:gd name="connsiteY50-23130" fmla="*/ 282 h 455"/>
              <a:gd name="connsiteX51-23131" fmla="*/ 106 w 211"/>
              <a:gd name="connsiteY51-23132" fmla="*/ 277 h 455"/>
              <a:gd name="connsiteX52-23133" fmla="*/ 106 w 211"/>
              <a:gd name="connsiteY52-23134" fmla="*/ 272 h 455"/>
              <a:gd name="connsiteX53-23135" fmla="*/ 106 w 211"/>
              <a:gd name="connsiteY53-23136" fmla="*/ 261 h 455"/>
              <a:gd name="connsiteX54-23137" fmla="*/ 106 w 211"/>
              <a:gd name="connsiteY54-23138" fmla="*/ 246 h 455"/>
              <a:gd name="connsiteX55-23139" fmla="*/ 111 w 211"/>
              <a:gd name="connsiteY55-23140" fmla="*/ 230 h 455"/>
              <a:gd name="connsiteX56-23141" fmla="*/ 111 w 211"/>
              <a:gd name="connsiteY56-23142" fmla="*/ 209 h 455"/>
              <a:gd name="connsiteX57-23143" fmla="*/ 111 w 211"/>
              <a:gd name="connsiteY57-23144" fmla="*/ 183 h 455"/>
              <a:gd name="connsiteX58-23145" fmla="*/ 116 w 211"/>
              <a:gd name="connsiteY58-23146" fmla="*/ 157 h 455"/>
              <a:gd name="connsiteX59-23147" fmla="*/ 116 w 211"/>
              <a:gd name="connsiteY59-23148" fmla="*/ 131 h 455"/>
              <a:gd name="connsiteX60-23149" fmla="*/ 116 w 211"/>
              <a:gd name="connsiteY60-23150" fmla="*/ 105 h 455"/>
              <a:gd name="connsiteX61-23151" fmla="*/ 116 w 211"/>
              <a:gd name="connsiteY61-23152" fmla="*/ 79 h 455"/>
              <a:gd name="connsiteX62-23153" fmla="*/ 121 w 211"/>
              <a:gd name="connsiteY62-23154" fmla="*/ 52 h 455"/>
              <a:gd name="connsiteX0-23155" fmla="*/ 211 w 211"/>
              <a:gd name="connsiteY0-23156" fmla="*/ 0 h 434"/>
              <a:gd name="connsiteX1-23157" fmla="*/ 211 w 211"/>
              <a:gd name="connsiteY1-23158" fmla="*/ 26 h 434"/>
              <a:gd name="connsiteX2-23159" fmla="*/ 211 w 211"/>
              <a:gd name="connsiteY2-23160" fmla="*/ 52 h 434"/>
              <a:gd name="connsiteX3-23161" fmla="*/ 211 w 211"/>
              <a:gd name="connsiteY3-23162" fmla="*/ 78 h 434"/>
              <a:gd name="connsiteX4-23163" fmla="*/ 211 w 211"/>
              <a:gd name="connsiteY4-23164" fmla="*/ 105 h 434"/>
              <a:gd name="connsiteX5-23165" fmla="*/ 211 w 211"/>
              <a:gd name="connsiteY5-23166" fmla="*/ 136 h 434"/>
              <a:gd name="connsiteX6-23167" fmla="*/ 211 w 211"/>
              <a:gd name="connsiteY6-23168" fmla="*/ 167 h 434"/>
              <a:gd name="connsiteX7-23169" fmla="*/ 211 w 211"/>
              <a:gd name="connsiteY7-23170" fmla="*/ 199 h 434"/>
              <a:gd name="connsiteX8-23171" fmla="*/ 211 w 211"/>
              <a:gd name="connsiteY8-23172" fmla="*/ 230 h 434"/>
              <a:gd name="connsiteX9-23173" fmla="*/ 211 w 211"/>
              <a:gd name="connsiteY9-23174" fmla="*/ 256 h 434"/>
              <a:gd name="connsiteX10-23175" fmla="*/ 206 w 211"/>
              <a:gd name="connsiteY10-23176" fmla="*/ 282 h 434"/>
              <a:gd name="connsiteX11-23177" fmla="*/ 206 w 211"/>
              <a:gd name="connsiteY11-23178" fmla="*/ 308 h 434"/>
              <a:gd name="connsiteX12-23179" fmla="*/ 201 w 211"/>
              <a:gd name="connsiteY12-23180" fmla="*/ 329 h 434"/>
              <a:gd name="connsiteX13-23181" fmla="*/ 195 w 211"/>
              <a:gd name="connsiteY13-23182" fmla="*/ 345 h 434"/>
              <a:gd name="connsiteX14-23183" fmla="*/ 190 w 211"/>
              <a:gd name="connsiteY14-23184" fmla="*/ 366 h 434"/>
              <a:gd name="connsiteX15-23185" fmla="*/ 185 w 211"/>
              <a:gd name="connsiteY15-23186" fmla="*/ 376 h 434"/>
              <a:gd name="connsiteX16-23187" fmla="*/ 174 w 211"/>
              <a:gd name="connsiteY16-23188" fmla="*/ 392 h 434"/>
              <a:gd name="connsiteX17-23189" fmla="*/ 164 w 211"/>
              <a:gd name="connsiteY17-23190" fmla="*/ 402 h 434"/>
              <a:gd name="connsiteX18-23191" fmla="*/ 158 w 211"/>
              <a:gd name="connsiteY18-23192" fmla="*/ 413 h 434"/>
              <a:gd name="connsiteX19-23193" fmla="*/ 148 w 211"/>
              <a:gd name="connsiteY19-23194" fmla="*/ 418 h 434"/>
              <a:gd name="connsiteX20-23195" fmla="*/ 143 w 211"/>
              <a:gd name="connsiteY20-23196" fmla="*/ 423 h 434"/>
              <a:gd name="connsiteX21-23197" fmla="*/ 132 w 211"/>
              <a:gd name="connsiteY21-23198" fmla="*/ 428 h 434"/>
              <a:gd name="connsiteX22-23199" fmla="*/ 127 w 211"/>
              <a:gd name="connsiteY22-23200" fmla="*/ 428 h 434"/>
              <a:gd name="connsiteX23-23201" fmla="*/ 121 w 211"/>
              <a:gd name="connsiteY23-23202" fmla="*/ 434 h 434"/>
              <a:gd name="connsiteX24-23203" fmla="*/ 111 w 211"/>
              <a:gd name="connsiteY24-23204" fmla="*/ 428 h 434"/>
              <a:gd name="connsiteX25-23205" fmla="*/ 106 w 211"/>
              <a:gd name="connsiteY25-23206" fmla="*/ 428 h 434"/>
              <a:gd name="connsiteX26-23207" fmla="*/ 106 w 211"/>
              <a:gd name="connsiteY26-23208" fmla="*/ 423 h 434"/>
              <a:gd name="connsiteX27-23209" fmla="*/ 100 w 211"/>
              <a:gd name="connsiteY27-23210" fmla="*/ 418 h 434"/>
              <a:gd name="connsiteX28-23211" fmla="*/ 100 w 211"/>
              <a:gd name="connsiteY28-23212" fmla="*/ 413 h 434"/>
              <a:gd name="connsiteX29-23213" fmla="*/ 100 w 211"/>
              <a:gd name="connsiteY29-23214" fmla="*/ 407 h 434"/>
              <a:gd name="connsiteX30-23215" fmla="*/ 100 w 211"/>
              <a:gd name="connsiteY30-23216" fmla="*/ 397 h 434"/>
              <a:gd name="connsiteX31-23217" fmla="*/ 100 w 211"/>
              <a:gd name="connsiteY31-23218" fmla="*/ 387 h 434"/>
              <a:gd name="connsiteX32-23219" fmla="*/ 100 w 211"/>
              <a:gd name="connsiteY32-23220" fmla="*/ 381 h 434"/>
              <a:gd name="connsiteX33-23221" fmla="*/ 100 w 211"/>
              <a:gd name="connsiteY33-23222" fmla="*/ 376 h 434"/>
              <a:gd name="connsiteX34-23223" fmla="*/ 100 w 211"/>
              <a:gd name="connsiteY34-23224" fmla="*/ 371 h 434"/>
              <a:gd name="connsiteX35-23225" fmla="*/ 95 w 211"/>
              <a:gd name="connsiteY35-23226" fmla="*/ 366 h 434"/>
              <a:gd name="connsiteX36-23227" fmla="*/ 90 w 211"/>
              <a:gd name="connsiteY36-23228" fmla="*/ 350 h 434"/>
              <a:gd name="connsiteX37-23229" fmla="*/ 79 w 211"/>
              <a:gd name="connsiteY37-23230" fmla="*/ 334 h 434"/>
              <a:gd name="connsiteX38-23231" fmla="*/ 63 w 211"/>
              <a:gd name="connsiteY38-23232" fmla="*/ 319 h 434"/>
              <a:gd name="connsiteX39-23233" fmla="*/ 47 w 211"/>
              <a:gd name="connsiteY39-23234" fmla="*/ 303 h 434"/>
              <a:gd name="connsiteX40-23235" fmla="*/ 26 w 211"/>
              <a:gd name="connsiteY40-23236" fmla="*/ 287 h 434"/>
              <a:gd name="connsiteX41-23237" fmla="*/ 0 w 211"/>
              <a:gd name="connsiteY41-23238" fmla="*/ 266 h 434"/>
              <a:gd name="connsiteX42-23239" fmla="*/ 21 w 211"/>
              <a:gd name="connsiteY42-23240" fmla="*/ 266 h 434"/>
              <a:gd name="connsiteX43-23241" fmla="*/ 42 w 211"/>
              <a:gd name="connsiteY43-23242" fmla="*/ 272 h 434"/>
              <a:gd name="connsiteX44-23243" fmla="*/ 58 w 211"/>
              <a:gd name="connsiteY44-23244" fmla="*/ 272 h 434"/>
              <a:gd name="connsiteX45-23245" fmla="*/ 74 w 211"/>
              <a:gd name="connsiteY45-23246" fmla="*/ 272 h 434"/>
              <a:gd name="connsiteX46-23247" fmla="*/ 84 w 211"/>
              <a:gd name="connsiteY46-23248" fmla="*/ 266 h 434"/>
              <a:gd name="connsiteX47-23249" fmla="*/ 90 w 211"/>
              <a:gd name="connsiteY47-23250" fmla="*/ 266 h 434"/>
              <a:gd name="connsiteX48-23251" fmla="*/ 95 w 211"/>
              <a:gd name="connsiteY48-23252" fmla="*/ 266 h 434"/>
              <a:gd name="connsiteX49-23253" fmla="*/ 100 w 211"/>
              <a:gd name="connsiteY49-23254" fmla="*/ 261 h 434"/>
              <a:gd name="connsiteX50-23255" fmla="*/ 106 w 211"/>
              <a:gd name="connsiteY50-23256" fmla="*/ 256 h 434"/>
              <a:gd name="connsiteX51-23257" fmla="*/ 106 w 211"/>
              <a:gd name="connsiteY51-23258" fmla="*/ 251 h 434"/>
              <a:gd name="connsiteX52-23259" fmla="*/ 106 w 211"/>
              <a:gd name="connsiteY52-23260" fmla="*/ 240 h 434"/>
              <a:gd name="connsiteX53-23261" fmla="*/ 106 w 211"/>
              <a:gd name="connsiteY53-23262" fmla="*/ 225 h 434"/>
              <a:gd name="connsiteX54-23263" fmla="*/ 111 w 211"/>
              <a:gd name="connsiteY54-23264" fmla="*/ 209 h 434"/>
              <a:gd name="connsiteX55-23265" fmla="*/ 111 w 211"/>
              <a:gd name="connsiteY55-23266" fmla="*/ 188 h 434"/>
              <a:gd name="connsiteX56-23267" fmla="*/ 111 w 211"/>
              <a:gd name="connsiteY56-23268" fmla="*/ 162 h 434"/>
              <a:gd name="connsiteX57-23269" fmla="*/ 116 w 211"/>
              <a:gd name="connsiteY57-23270" fmla="*/ 136 h 434"/>
              <a:gd name="connsiteX58-23271" fmla="*/ 116 w 211"/>
              <a:gd name="connsiteY58-23272" fmla="*/ 110 h 434"/>
              <a:gd name="connsiteX59-23273" fmla="*/ 116 w 211"/>
              <a:gd name="connsiteY59-23274" fmla="*/ 84 h 434"/>
              <a:gd name="connsiteX60-23275" fmla="*/ 116 w 211"/>
              <a:gd name="connsiteY60-23276" fmla="*/ 58 h 434"/>
              <a:gd name="connsiteX61-23277" fmla="*/ 121 w 211"/>
              <a:gd name="connsiteY61-23278" fmla="*/ 31 h 434"/>
              <a:gd name="connsiteX0-23279" fmla="*/ 211 w 211"/>
              <a:gd name="connsiteY0-23280" fmla="*/ 0 h 408"/>
              <a:gd name="connsiteX1-23281" fmla="*/ 211 w 211"/>
              <a:gd name="connsiteY1-23282" fmla="*/ 26 h 408"/>
              <a:gd name="connsiteX2-23283" fmla="*/ 211 w 211"/>
              <a:gd name="connsiteY2-23284" fmla="*/ 52 h 408"/>
              <a:gd name="connsiteX3-23285" fmla="*/ 211 w 211"/>
              <a:gd name="connsiteY3-23286" fmla="*/ 79 h 408"/>
              <a:gd name="connsiteX4-23287" fmla="*/ 211 w 211"/>
              <a:gd name="connsiteY4-23288" fmla="*/ 110 h 408"/>
              <a:gd name="connsiteX5-23289" fmla="*/ 211 w 211"/>
              <a:gd name="connsiteY5-23290" fmla="*/ 141 h 408"/>
              <a:gd name="connsiteX6-23291" fmla="*/ 211 w 211"/>
              <a:gd name="connsiteY6-23292" fmla="*/ 173 h 408"/>
              <a:gd name="connsiteX7-23293" fmla="*/ 211 w 211"/>
              <a:gd name="connsiteY7-23294" fmla="*/ 204 h 408"/>
              <a:gd name="connsiteX8-23295" fmla="*/ 211 w 211"/>
              <a:gd name="connsiteY8-23296" fmla="*/ 230 h 408"/>
              <a:gd name="connsiteX9-23297" fmla="*/ 206 w 211"/>
              <a:gd name="connsiteY9-23298" fmla="*/ 256 h 408"/>
              <a:gd name="connsiteX10-23299" fmla="*/ 206 w 211"/>
              <a:gd name="connsiteY10-23300" fmla="*/ 282 h 408"/>
              <a:gd name="connsiteX11-23301" fmla="*/ 201 w 211"/>
              <a:gd name="connsiteY11-23302" fmla="*/ 303 h 408"/>
              <a:gd name="connsiteX12-23303" fmla="*/ 195 w 211"/>
              <a:gd name="connsiteY12-23304" fmla="*/ 319 h 408"/>
              <a:gd name="connsiteX13-23305" fmla="*/ 190 w 211"/>
              <a:gd name="connsiteY13-23306" fmla="*/ 340 h 408"/>
              <a:gd name="connsiteX14-23307" fmla="*/ 185 w 211"/>
              <a:gd name="connsiteY14-23308" fmla="*/ 350 h 408"/>
              <a:gd name="connsiteX15-23309" fmla="*/ 174 w 211"/>
              <a:gd name="connsiteY15-23310" fmla="*/ 366 h 408"/>
              <a:gd name="connsiteX16-23311" fmla="*/ 164 w 211"/>
              <a:gd name="connsiteY16-23312" fmla="*/ 376 h 408"/>
              <a:gd name="connsiteX17-23313" fmla="*/ 158 w 211"/>
              <a:gd name="connsiteY17-23314" fmla="*/ 387 h 408"/>
              <a:gd name="connsiteX18-23315" fmla="*/ 148 w 211"/>
              <a:gd name="connsiteY18-23316" fmla="*/ 392 h 408"/>
              <a:gd name="connsiteX19-23317" fmla="*/ 143 w 211"/>
              <a:gd name="connsiteY19-23318" fmla="*/ 397 h 408"/>
              <a:gd name="connsiteX20-23319" fmla="*/ 132 w 211"/>
              <a:gd name="connsiteY20-23320" fmla="*/ 402 h 408"/>
              <a:gd name="connsiteX21-23321" fmla="*/ 127 w 211"/>
              <a:gd name="connsiteY21-23322" fmla="*/ 402 h 408"/>
              <a:gd name="connsiteX22-23323" fmla="*/ 121 w 211"/>
              <a:gd name="connsiteY22-23324" fmla="*/ 408 h 408"/>
              <a:gd name="connsiteX23-23325" fmla="*/ 111 w 211"/>
              <a:gd name="connsiteY23-23326" fmla="*/ 402 h 408"/>
              <a:gd name="connsiteX24-23327" fmla="*/ 106 w 211"/>
              <a:gd name="connsiteY24-23328" fmla="*/ 402 h 408"/>
              <a:gd name="connsiteX25-23329" fmla="*/ 106 w 211"/>
              <a:gd name="connsiteY25-23330" fmla="*/ 397 h 408"/>
              <a:gd name="connsiteX26-23331" fmla="*/ 100 w 211"/>
              <a:gd name="connsiteY26-23332" fmla="*/ 392 h 408"/>
              <a:gd name="connsiteX27-23333" fmla="*/ 100 w 211"/>
              <a:gd name="connsiteY27-23334" fmla="*/ 387 h 408"/>
              <a:gd name="connsiteX28-23335" fmla="*/ 100 w 211"/>
              <a:gd name="connsiteY28-23336" fmla="*/ 381 h 408"/>
              <a:gd name="connsiteX29-23337" fmla="*/ 100 w 211"/>
              <a:gd name="connsiteY29-23338" fmla="*/ 371 h 408"/>
              <a:gd name="connsiteX30-23339" fmla="*/ 100 w 211"/>
              <a:gd name="connsiteY30-23340" fmla="*/ 361 h 408"/>
              <a:gd name="connsiteX31-23341" fmla="*/ 100 w 211"/>
              <a:gd name="connsiteY31-23342" fmla="*/ 355 h 408"/>
              <a:gd name="connsiteX32-23343" fmla="*/ 100 w 211"/>
              <a:gd name="connsiteY32-23344" fmla="*/ 350 h 408"/>
              <a:gd name="connsiteX33-23345" fmla="*/ 100 w 211"/>
              <a:gd name="connsiteY33-23346" fmla="*/ 345 h 408"/>
              <a:gd name="connsiteX34-23347" fmla="*/ 95 w 211"/>
              <a:gd name="connsiteY34-23348" fmla="*/ 340 h 408"/>
              <a:gd name="connsiteX35-23349" fmla="*/ 90 w 211"/>
              <a:gd name="connsiteY35-23350" fmla="*/ 324 h 408"/>
              <a:gd name="connsiteX36-23351" fmla="*/ 79 w 211"/>
              <a:gd name="connsiteY36-23352" fmla="*/ 308 h 408"/>
              <a:gd name="connsiteX37-23353" fmla="*/ 63 w 211"/>
              <a:gd name="connsiteY37-23354" fmla="*/ 293 h 408"/>
              <a:gd name="connsiteX38-23355" fmla="*/ 47 w 211"/>
              <a:gd name="connsiteY38-23356" fmla="*/ 277 h 408"/>
              <a:gd name="connsiteX39-23357" fmla="*/ 26 w 211"/>
              <a:gd name="connsiteY39-23358" fmla="*/ 261 h 408"/>
              <a:gd name="connsiteX40-23359" fmla="*/ 0 w 211"/>
              <a:gd name="connsiteY40-23360" fmla="*/ 240 h 408"/>
              <a:gd name="connsiteX41-23361" fmla="*/ 21 w 211"/>
              <a:gd name="connsiteY41-23362" fmla="*/ 240 h 408"/>
              <a:gd name="connsiteX42-23363" fmla="*/ 42 w 211"/>
              <a:gd name="connsiteY42-23364" fmla="*/ 246 h 408"/>
              <a:gd name="connsiteX43-23365" fmla="*/ 58 w 211"/>
              <a:gd name="connsiteY43-23366" fmla="*/ 246 h 408"/>
              <a:gd name="connsiteX44-23367" fmla="*/ 74 w 211"/>
              <a:gd name="connsiteY44-23368" fmla="*/ 246 h 408"/>
              <a:gd name="connsiteX45-23369" fmla="*/ 84 w 211"/>
              <a:gd name="connsiteY45-23370" fmla="*/ 240 h 408"/>
              <a:gd name="connsiteX46-23371" fmla="*/ 90 w 211"/>
              <a:gd name="connsiteY46-23372" fmla="*/ 240 h 408"/>
              <a:gd name="connsiteX47-23373" fmla="*/ 95 w 211"/>
              <a:gd name="connsiteY47-23374" fmla="*/ 240 h 408"/>
              <a:gd name="connsiteX48-23375" fmla="*/ 100 w 211"/>
              <a:gd name="connsiteY48-23376" fmla="*/ 235 h 408"/>
              <a:gd name="connsiteX49-23377" fmla="*/ 106 w 211"/>
              <a:gd name="connsiteY49-23378" fmla="*/ 230 h 408"/>
              <a:gd name="connsiteX50-23379" fmla="*/ 106 w 211"/>
              <a:gd name="connsiteY50-23380" fmla="*/ 225 h 408"/>
              <a:gd name="connsiteX51-23381" fmla="*/ 106 w 211"/>
              <a:gd name="connsiteY51-23382" fmla="*/ 214 h 408"/>
              <a:gd name="connsiteX52-23383" fmla="*/ 106 w 211"/>
              <a:gd name="connsiteY52-23384" fmla="*/ 199 h 408"/>
              <a:gd name="connsiteX53-23385" fmla="*/ 111 w 211"/>
              <a:gd name="connsiteY53-23386" fmla="*/ 183 h 408"/>
              <a:gd name="connsiteX54-23387" fmla="*/ 111 w 211"/>
              <a:gd name="connsiteY54-23388" fmla="*/ 162 h 408"/>
              <a:gd name="connsiteX55-23389" fmla="*/ 111 w 211"/>
              <a:gd name="connsiteY55-23390" fmla="*/ 136 h 408"/>
              <a:gd name="connsiteX56-23391" fmla="*/ 116 w 211"/>
              <a:gd name="connsiteY56-23392" fmla="*/ 110 h 408"/>
              <a:gd name="connsiteX57-23393" fmla="*/ 116 w 211"/>
              <a:gd name="connsiteY57-23394" fmla="*/ 84 h 408"/>
              <a:gd name="connsiteX58-23395" fmla="*/ 116 w 211"/>
              <a:gd name="connsiteY58-23396" fmla="*/ 58 h 408"/>
              <a:gd name="connsiteX59-23397" fmla="*/ 116 w 211"/>
              <a:gd name="connsiteY59-23398" fmla="*/ 32 h 408"/>
              <a:gd name="connsiteX60-23399" fmla="*/ 121 w 211"/>
              <a:gd name="connsiteY60-23400" fmla="*/ 5 h 408"/>
              <a:gd name="connsiteX0-23401" fmla="*/ 211 w 211"/>
              <a:gd name="connsiteY0-23402" fmla="*/ 0 h 408"/>
              <a:gd name="connsiteX1-23403" fmla="*/ 211 w 211"/>
              <a:gd name="connsiteY1-23404" fmla="*/ 52 h 408"/>
              <a:gd name="connsiteX2-23405" fmla="*/ 211 w 211"/>
              <a:gd name="connsiteY2-23406" fmla="*/ 79 h 408"/>
              <a:gd name="connsiteX3-23407" fmla="*/ 211 w 211"/>
              <a:gd name="connsiteY3-23408" fmla="*/ 110 h 408"/>
              <a:gd name="connsiteX4-23409" fmla="*/ 211 w 211"/>
              <a:gd name="connsiteY4-23410" fmla="*/ 141 h 408"/>
              <a:gd name="connsiteX5-23411" fmla="*/ 211 w 211"/>
              <a:gd name="connsiteY5-23412" fmla="*/ 173 h 408"/>
              <a:gd name="connsiteX6-23413" fmla="*/ 211 w 211"/>
              <a:gd name="connsiteY6-23414" fmla="*/ 204 h 408"/>
              <a:gd name="connsiteX7-23415" fmla="*/ 211 w 211"/>
              <a:gd name="connsiteY7-23416" fmla="*/ 230 h 408"/>
              <a:gd name="connsiteX8-23417" fmla="*/ 206 w 211"/>
              <a:gd name="connsiteY8-23418" fmla="*/ 256 h 408"/>
              <a:gd name="connsiteX9-23419" fmla="*/ 206 w 211"/>
              <a:gd name="connsiteY9-23420" fmla="*/ 282 h 408"/>
              <a:gd name="connsiteX10-23421" fmla="*/ 201 w 211"/>
              <a:gd name="connsiteY10-23422" fmla="*/ 303 h 408"/>
              <a:gd name="connsiteX11-23423" fmla="*/ 195 w 211"/>
              <a:gd name="connsiteY11-23424" fmla="*/ 319 h 408"/>
              <a:gd name="connsiteX12-23425" fmla="*/ 190 w 211"/>
              <a:gd name="connsiteY12-23426" fmla="*/ 340 h 408"/>
              <a:gd name="connsiteX13-23427" fmla="*/ 185 w 211"/>
              <a:gd name="connsiteY13-23428" fmla="*/ 350 h 408"/>
              <a:gd name="connsiteX14-23429" fmla="*/ 174 w 211"/>
              <a:gd name="connsiteY14-23430" fmla="*/ 366 h 408"/>
              <a:gd name="connsiteX15-23431" fmla="*/ 164 w 211"/>
              <a:gd name="connsiteY15-23432" fmla="*/ 376 h 408"/>
              <a:gd name="connsiteX16-23433" fmla="*/ 158 w 211"/>
              <a:gd name="connsiteY16-23434" fmla="*/ 387 h 408"/>
              <a:gd name="connsiteX17-23435" fmla="*/ 148 w 211"/>
              <a:gd name="connsiteY17-23436" fmla="*/ 392 h 408"/>
              <a:gd name="connsiteX18-23437" fmla="*/ 143 w 211"/>
              <a:gd name="connsiteY18-23438" fmla="*/ 397 h 408"/>
              <a:gd name="connsiteX19-23439" fmla="*/ 132 w 211"/>
              <a:gd name="connsiteY19-23440" fmla="*/ 402 h 408"/>
              <a:gd name="connsiteX20-23441" fmla="*/ 127 w 211"/>
              <a:gd name="connsiteY20-23442" fmla="*/ 402 h 408"/>
              <a:gd name="connsiteX21-23443" fmla="*/ 121 w 211"/>
              <a:gd name="connsiteY21-23444" fmla="*/ 408 h 408"/>
              <a:gd name="connsiteX22-23445" fmla="*/ 111 w 211"/>
              <a:gd name="connsiteY22-23446" fmla="*/ 402 h 408"/>
              <a:gd name="connsiteX23-23447" fmla="*/ 106 w 211"/>
              <a:gd name="connsiteY23-23448" fmla="*/ 402 h 408"/>
              <a:gd name="connsiteX24-23449" fmla="*/ 106 w 211"/>
              <a:gd name="connsiteY24-23450" fmla="*/ 397 h 408"/>
              <a:gd name="connsiteX25-23451" fmla="*/ 100 w 211"/>
              <a:gd name="connsiteY25-23452" fmla="*/ 392 h 408"/>
              <a:gd name="connsiteX26-23453" fmla="*/ 100 w 211"/>
              <a:gd name="connsiteY26-23454" fmla="*/ 387 h 408"/>
              <a:gd name="connsiteX27-23455" fmla="*/ 100 w 211"/>
              <a:gd name="connsiteY27-23456" fmla="*/ 381 h 408"/>
              <a:gd name="connsiteX28-23457" fmla="*/ 100 w 211"/>
              <a:gd name="connsiteY28-23458" fmla="*/ 371 h 408"/>
              <a:gd name="connsiteX29-23459" fmla="*/ 100 w 211"/>
              <a:gd name="connsiteY29-23460" fmla="*/ 361 h 408"/>
              <a:gd name="connsiteX30-23461" fmla="*/ 100 w 211"/>
              <a:gd name="connsiteY30-23462" fmla="*/ 355 h 408"/>
              <a:gd name="connsiteX31-23463" fmla="*/ 100 w 211"/>
              <a:gd name="connsiteY31-23464" fmla="*/ 350 h 408"/>
              <a:gd name="connsiteX32-23465" fmla="*/ 100 w 211"/>
              <a:gd name="connsiteY32-23466" fmla="*/ 345 h 408"/>
              <a:gd name="connsiteX33-23467" fmla="*/ 95 w 211"/>
              <a:gd name="connsiteY33-23468" fmla="*/ 340 h 408"/>
              <a:gd name="connsiteX34-23469" fmla="*/ 90 w 211"/>
              <a:gd name="connsiteY34-23470" fmla="*/ 324 h 408"/>
              <a:gd name="connsiteX35-23471" fmla="*/ 79 w 211"/>
              <a:gd name="connsiteY35-23472" fmla="*/ 308 h 408"/>
              <a:gd name="connsiteX36-23473" fmla="*/ 63 w 211"/>
              <a:gd name="connsiteY36-23474" fmla="*/ 293 h 408"/>
              <a:gd name="connsiteX37-23475" fmla="*/ 47 w 211"/>
              <a:gd name="connsiteY37-23476" fmla="*/ 277 h 408"/>
              <a:gd name="connsiteX38-23477" fmla="*/ 26 w 211"/>
              <a:gd name="connsiteY38-23478" fmla="*/ 261 h 408"/>
              <a:gd name="connsiteX39-23479" fmla="*/ 0 w 211"/>
              <a:gd name="connsiteY39-23480" fmla="*/ 240 h 408"/>
              <a:gd name="connsiteX40-23481" fmla="*/ 21 w 211"/>
              <a:gd name="connsiteY40-23482" fmla="*/ 240 h 408"/>
              <a:gd name="connsiteX41-23483" fmla="*/ 42 w 211"/>
              <a:gd name="connsiteY41-23484" fmla="*/ 246 h 408"/>
              <a:gd name="connsiteX42-23485" fmla="*/ 58 w 211"/>
              <a:gd name="connsiteY42-23486" fmla="*/ 246 h 408"/>
              <a:gd name="connsiteX43-23487" fmla="*/ 74 w 211"/>
              <a:gd name="connsiteY43-23488" fmla="*/ 246 h 408"/>
              <a:gd name="connsiteX44-23489" fmla="*/ 84 w 211"/>
              <a:gd name="connsiteY44-23490" fmla="*/ 240 h 408"/>
              <a:gd name="connsiteX45-23491" fmla="*/ 90 w 211"/>
              <a:gd name="connsiteY45-23492" fmla="*/ 240 h 408"/>
              <a:gd name="connsiteX46-23493" fmla="*/ 95 w 211"/>
              <a:gd name="connsiteY46-23494" fmla="*/ 240 h 408"/>
              <a:gd name="connsiteX47-23495" fmla="*/ 100 w 211"/>
              <a:gd name="connsiteY47-23496" fmla="*/ 235 h 408"/>
              <a:gd name="connsiteX48-23497" fmla="*/ 106 w 211"/>
              <a:gd name="connsiteY48-23498" fmla="*/ 230 h 408"/>
              <a:gd name="connsiteX49-23499" fmla="*/ 106 w 211"/>
              <a:gd name="connsiteY49-23500" fmla="*/ 225 h 408"/>
              <a:gd name="connsiteX50-23501" fmla="*/ 106 w 211"/>
              <a:gd name="connsiteY50-23502" fmla="*/ 214 h 408"/>
              <a:gd name="connsiteX51-23503" fmla="*/ 106 w 211"/>
              <a:gd name="connsiteY51-23504" fmla="*/ 199 h 408"/>
              <a:gd name="connsiteX52-23505" fmla="*/ 111 w 211"/>
              <a:gd name="connsiteY52-23506" fmla="*/ 183 h 408"/>
              <a:gd name="connsiteX53-23507" fmla="*/ 111 w 211"/>
              <a:gd name="connsiteY53-23508" fmla="*/ 162 h 408"/>
              <a:gd name="connsiteX54-23509" fmla="*/ 111 w 211"/>
              <a:gd name="connsiteY54-23510" fmla="*/ 136 h 408"/>
              <a:gd name="connsiteX55-23511" fmla="*/ 116 w 211"/>
              <a:gd name="connsiteY55-23512" fmla="*/ 110 h 408"/>
              <a:gd name="connsiteX56-23513" fmla="*/ 116 w 211"/>
              <a:gd name="connsiteY56-23514" fmla="*/ 84 h 408"/>
              <a:gd name="connsiteX57-23515" fmla="*/ 116 w 211"/>
              <a:gd name="connsiteY57-23516" fmla="*/ 58 h 408"/>
              <a:gd name="connsiteX58-23517" fmla="*/ 116 w 211"/>
              <a:gd name="connsiteY58-23518" fmla="*/ 32 h 408"/>
              <a:gd name="connsiteX59-23519" fmla="*/ 121 w 211"/>
              <a:gd name="connsiteY59-23520" fmla="*/ 5 h 408"/>
              <a:gd name="connsiteX0-23521" fmla="*/ 211 w 211"/>
              <a:gd name="connsiteY0-23522" fmla="*/ 47 h 403"/>
              <a:gd name="connsiteX1-23523" fmla="*/ 211 w 211"/>
              <a:gd name="connsiteY1-23524" fmla="*/ 74 h 403"/>
              <a:gd name="connsiteX2-23525" fmla="*/ 211 w 211"/>
              <a:gd name="connsiteY2-23526" fmla="*/ 105 h 403"/>
              <a:gd name="connsiteX3-23527" fmla="*/ 211 w 211"/>
              <a:gd name="connsiteY3-23528" fmla="*/ 136 h 403"/>
              <a:gd name="connsiteX4-23529" fmla="*/ 211 w 211"/>
              <a:gd name="connsiteY4-23530" fmla="*/ 168 h 403"/>
              <a:gd name="connsiteX5-23531" fmla="*/ 211 w 211"/>
              <a:gd name="connsiteY5-23532" fmla="*/ 199 h 403"/>
              <a:gd name="connsiteX6-23533" fmla="*/ 211 w 211"/>
              <a:gd name="connsiteY6-23534" fmla="*/ 225 h 403"/>
              <a:gd name="connsiteX7-23535" fmla="*/ 206 w 211"/>
              <a:gd name="connsiteY7-23536" fmla="*/ 251 h 403"/>
              <a:gd name="connsiteX8-23537" fmla="*/ 206 w 211"/>
              <a:gd name="connsiteY8-23538" fmla="*/ 277 h 403"/>
              <a:gd name="connsiteX9-23539" fmla="*/ 201 w 211"/>
              <a:gd name="connsiteY9-23540" fmla="*/ 298 h 403"/>
              <a:gd name="connsiteX10-23541" fmla="*/ 195 w 211"/>
              <a:gd name="connsiteY10-23542" fmla="*/ 314 h 403"/>
              <a:gd name="connsiteX11-23543" fmla="*/ 190 w 211"/>
              <a:gd name="connsiteY11-23544" fmla="*/ 335 h 403"/>
              <a:gd name="connsiteX12-23545" fmla="*/ 185 w 211"/>
              <a:gd name="connsiteY12-23546" fmla="*/ 345 h 403"/>
              <a:gd name="connsiteX13-23547" fmla="*/ 174 w 211"/>
              <a:gd name="connsiteY13-23548" fmla="*/ 361 h 403"/>
              <a:gd name="connsiteX14-23549" fmla="*/ 164 w 211"/>
              <a:gd name="connsiteY14-23550" fmla="*/ 371 h 403"/>
              <a:gd name="connsiteX15-23551" fmla="*/ 158 w 211"/>
              <a:gd name="connsiteY15-23552" fmla="*/ 382 h 403"/>
              <a:gd name="connsiteX16-23553" fmla="*/ 148 w 211"/>
              <a:gd name="connsiteY16-23554" fmla="*/ 387 h 403"/>
              <a:gd name="connsiteX17-23555" fmla="*/ 143 w 211"/>
              <a:gd name="connsiteY17-23556" fmla="*/ 392 h 403"/>
              <a:gd name="connsiteX18-23557" fmla="*/ 132 w 211"/>
              <a:gd name="connsiteY18-23558" fmla="*/ 397 h 403"/>
              <a:gd name="connsiteX19-23559" fmla="*/ 127 w 211"/>
              <a:gd name="connsiteY19-23560" fmla="*/ 397 h 403"/>
              <a:gd name="connsiteX20-23561" fmla="*/ 121 w 211"/>
              <a:gd name="connsiteY20-23562" fmla="*/ 403 h 403"/>
              <a:gd name="connsiteX21-23563" fmla="*/ 111 w 211"/>
              <a:gd name="connsiteY21-23564" fmla="*/ 397 h 403"/>
              <a:gd name="connsiteX22-23565" fmla="*/ 106 w 211"/>
              <a:gd name="connsiteY22-23566" fmla="*/ 397 h 403"/>
              <a:gd name="connsiteX23-23567" fmla="*/ 106 w 211"/>
              <a:gd name="connsiteY23-23568" fmla="*/ 392 h 403"/>
              <a:gd name="connsiteX24-23569" fmla="*/ 100 w 211"/>
              <a:gd name="connsiteY24-23570" fmla="*/ 387 h 403"/>
              <a:gd name="connsiteX25-23571" fmla="*/ 100 w 211"/>
              <a:gd name="connsiteY25-23572" fmla="*/ 382 h 403"/>
              <a:gd name="connsiteX26-23573" fmla="*/ 100 w 211"/>
              <a:gd name="connsiteY26-23574" fmla="*/ 376 h 403"/>
              <a:gd name="connsiteX27-23575" fmla="*/ 100 w 211"/>
              <a:gd name="connsiteY27-23576" fmla="*/ 366 h 403"/>
              <a:gd name="connsiteX28-23577" fmla="*/ 100 w 211"/>
              <a:gd name="connsiteY28-23578" fmla="*/ 356 h 403"/>
              <a:gd name="connsiteX29-23579" fmla="*/ 100 w 211"/>
              <a:gd name="connsiteY29-23580" fmla="*/ 350 h 403"/>
              <a:gd name="connsiteX30-23581" fmla="*/ 100 w 211"/>
              <a:gd name="connsiteY30-23582" fmla="*/ 345 h 403"/>
              <a:gd name="connsiteX31-23583" fmla="*/ 100 w 211"/>
              <a:gd name="connsiteY31-23584" fmla="*/ 340 h 403"/>
              <a:gd name="connsiteX32-23585" fmla="*/ 95 w 211"/>
              <a:gd name="connsiteY32-23586" fmla="*/ 335 h 403"/>
              <a:gd name="connsiteX33-23587" fmla="*/ 90 w 211"/>
              <a:gd name="connsiteY33-23588" fmla="*/ 319 h 403"/>
              <a:gd name="connsiteX34-23589" fmla="*/ 79 w 211"/>
              <a:gd name="connsiteY34-23590" fmla="*/ 303 h 403"/>
              <a:gd name="connsiteX35-23591" fmla="*/ 63 w 211"/>
              <a:gd name="connsiteY35-23592" fmla="*/ 288 h 403"/>
              <a:gd name="connsiteX36-23593" fmla="*/ 47 w 211"/>
              <a:gd name="connsiteY36-23594" fmla="*/ 272 h 403"/>
              <a:gd name="connsiteX37-23595" fmla="*/ 26 w 211"/>
              <a:gd name="connsiteY37-23596" fmla="*/ 256 h 403"/>
              <a:gd name="connsiteX38-23597" fmla="*/ 0 w 211"/>
              <a:gd name="connsiteY38-23598" fmla="*/ 235 h 403"/>
              <a:gd name="connsiteX39-23599" fmla="*/ 21 w 211"/>
              <a:gd name="connsiteY39-23600" fmla="*/ 235 h 403"/>
              <a:gd name="connsiteX40-23601" fmla="*/ 42 w 211"/>
              <a:gd name="connsiteY40-23602" fmla="*/ 241 h 403"/>
              <a:gd name="connsiteX41-23603" fmla="*/ 58 w 211"/>
              <a:gd name="connsiteY41-23604" fmla="*/ 241 h 403"/>
              <a:gd name="connsiteX42-23605" fmla="*/ 74 w 211"/>
              <a:gd name="connsiteY42-23606" fmla="*/ 241 h 403"/>
              <a:gd name="connsiteX43-23607" fmla="*/ 84 w 211"/>
              <a:gd name="connsiteY43-23608" fmla="*/ 235 h 403"/>
              <a:gd name="connsiteX44-23609" fmla="*/ 90 w 211"/>
              <a:gd name="connsiteY44-23610" fmla="*/ 235 h 403"/>
              <a:gd name="connsiteX45-23611" fmla="*/ 95 w 211"/>
              <a:gd name="connsiteY45-23612" fmla="*/ 235 h 403"/>
              <a:gd name="connsiteX46-23613" fmla="*/ 100 w 211"/>
              <a:gd name="connsiteY46-23614" fmla="*/ 230 h 403"/>
              <a:gd name="connsiteX47-23615" fmla="*/ 106 w 211"/>
              <a:gd name="connsiteY47-23616" fmla="*/ 225 h 403"/>
              <a:gd name="connsiteX48-23617" fmla="*/ 106 w 211"/>
              <a:gd name="connsiteY48-23618" fmla="*/ 220 h 403"/>
              <a:gd name="connsiteX49-23619" fmla="*/ 106 w 211"/>
              <a:gd name="connsiteY49-23620" fmla="*/ 209 h 403"/>
              <a:gd name="connsiteX50-23621" fmla="*/ 106 w 211"/>
              <a:gd name="connsiteY50-23622" fmla="*/ 194 h 403"/>
              <a:gd name="connsiteX51-23623" fmla="*/ 111 w 211"/>
              <a:gd name="connsiteY51-23624" fmla="*/ 178 h 403"/>
              <a:gd name="connsiteX52-23625" fmla="*/ 111 w 211"/>
              <a:gd name="connsiteY52-23626" fmla="*/ 157 h 403"/>
              <a:gd name="connsiteX53-23627" fmla="*/ 111 w 211"/>
              <a:gd name="connsiteY53-23628" fmla="*/ 131 h 403"/>
              <a:gd name="connsiteX54-23629" fmla="*/ 116 w 211"/>
              <a:gd name="connsiteY54-23630" fmla="*/ 105 h 403"/>
              <a:gd name="connsiteX55-23631" fmla="*/ 116 w 211"/>
              <a:gd name="connsiteY55-23632" fmla="*/ 79 h 403"/>
              <a:gd name="connsiteX56-23633" fmla="*/ 116 w 211"/>
              <a:gd name="connsiteY56-23634" fmla="*/ 53 h 403"/>
              <a:gd name="connsiteX57-23635" fmla="*/ 116 w 211"/>
              <a:gd name="connsiteY57-23636" fmla="*/ 27 h 403"/>
              <a:gd name="connsiteX58-23637" fmla="*/ 121 w 211"/>
              <a:gd name="connsiteY58-23638" fmla="*/ 0 h 403"/>
              <a:gd name="connsiteX0-23639" fmla="*/ 211 w 211"/>
              <a:gd name="connsiteY0-23640" fmla="*/ 74 h 403"/>
              <a:gd name="connsiteX1-23641" fmla="*/ 211 w 211"/>
              <a:gd name="connsiteY1-23642" fmla="*/ 105 h 403"/>
              <a:gd name="connsiteX2-23643" fmla="*/ 211 w 211"/>
              <a:gd name="connsiteY2-23644" fmla="*/ 136 h 403"/>
              <a:gd name="connsiteX3-23645" fmla="*/ 211 w 211"/>
              <a:gd name="connsiteY3-23646" fmla="*/ 168 h 403"/>
              <a:gd name="connsiteX4-23647" fmla="*/ 211 w 211"/>
              <a:gd name="connsiteY4-23648" fmla="*/ 199 h 403"/>
              <a:gd name="connsiteX5-23649" fmla="*/ 211 w 211"/>
              <a:gd name="connsiteY5-23650" fmla="*/ 225 h 403"/>
              <a:gd name="connsiteX6-23651" fmla="*/ 206 w 211"/>
              <a:gd name="connsiteY6-23652" fmla="*/ 251 h 403"/>
              <a:gd name="connsiteX7-23653" fmla="*/ 206 w 211"/>
              <a:gd name="connsiteY7-23654" fmla="*/ 277 h 403"/>
              <a:gd name="connsiteX8-23655" fmla="*/ 201 w 211"/>
              <a:gd name="connsiteY8-23656" fmla="*/ 298 h 403"/>
              <a:gd name="connsiteX9-23657" fmla="*/ 195 w 211"/>
              <a:gd name="connsiteY9-23658" fmla="*/ 314 h 403"/>
              <a:gd name="connsiteX10-23659" fmla="*/ 190 w 211"/>
              <a:gd name="connsiteY10-23660" fmla="*/ 335 h 403"/>
              <a:gd name="connsiteX11-23661" fmla="*/ 185 w 211"/>
              <a:gd name="connsiteY11-23662" fmla="*/ 345 h 403"/>
              <a:gd name="connsiteX12-23663" fmla="*/ 174 w 211"/>
              <a:gd name="connsiteY12-23664" fmla="*/ 361 h 403"/>
              <a:gd name="connsiteX13-23665" fmla="*/ 164 w 211"/>
              <a:gd name="connsiteY13-23666" fmla="*/ 371 h 403"/>
              <a:gd name="connsiteX14-23667" fmla="*/ 158 w 211"/>
              <a:gd name="connsiteY14-23668" fmla="*/ 382 h 403"/>
              <a:gd name="connsiteX15-23669" fmla="*/ 148 w 211"/>
              <a:gd name="connsiteY15-23670" fmla="*/ 387 h 403"/>
              <a:gd name="connsiteX16-23671" fmla="*/ 143 w 211"/>
              <a:gd name="connsiteY16-23672" fmla="*/ 392 h 403"/>
              <a:gd name="connsiteX17-23673" fmla="*/ 132 w 211"/>
              <a:gd name="connsiteY17-23674" fmla="*/ 397 h 403"/>
              <a:gd name="connsiteX18-23675" fmla="*/ 127 w 211"/>
              <a:gd name="connsiteY18-23676" fmla="*/ 397 h 403"/>
              <a:gd name="connsiteX19-23677" fmla="*/ 121 w 211"/>
              <a:gd name="connsiteY19-23678" fmla="*/ 403 h 403"/>
              <a:gd name="connsiteX20-23679" fmla="*/ 111 w 211"/>
              <a:gd name="connsiteY20-23680" fmla="*/ 397 h 403"/>
              <a:gd name="connsiteX21-23681" fmla="*/ 106 w 211"/>
              <a:gd name="connsiteY21-23682" fmla="*/ 397 h 403"/>
              <a:gd name="connsiteX22-23683" fmla="*/ 106 w 211"/>
              <a:gd name="connsiteY22-23684" fmla="*/ 392 h 403"/>
              <a:gd name="connsiteX23-23685" fmla="*/ 100 w 211"/>
              <a:gd name="connsiteY23-23686" fmla="*/ 387 h 403"/>
              <a:gd name="connsiteX24-23687" fmla="*/ 100 w 211"/>
              <a:gd name="connsiteY24-23688" fmla="*/ 382 h 403"/>
              <a:gd name="connsiteX25-23689" fmla="*/ 100 w 211"/>
              <a:gd name="connsiteY25-23690" fmla="*/ 376 h 403"/>
              <a:gd name="connsiteX26-23691" fmla="*/ 100 w 211"/>
              <a:gd name="connsiteY26-23692" fmla="*/ 366 h 403"/>
              <a:gd name="connsiteX27-23693" fmla="*/ 100 w 211"/>
              <a:gd name="connsiteY27-23694" fmla="*/ 356 h 403"/>
              <a:gd name="connsiteX28-23695" fmla="*/ 100 w 211"/>
              <a:gd name="connsiteY28-23696" fmla="*/ 350 h 403"/>
              <a:gd name="connsiteX29-23697" fmla="*/ 100 w 211"/>
              <a:gd name="connsiteY29-23698" fmla="*/ 345 h 403"/>
              <a:gd name="connsiteX30-23699" fmla="*/ 100 w 211"/>
              <a:gd name="connsiteY30-23700" fmla="*/ 340 h 403"/>
              <a:gd name="connsiteX31-23701" fmla="*/ 95 w 211"/>
              <a:gd name="connsiteY31-23702" fmla="*/ 335 h 403"/>
              <a:gd name="connsiteX32-23703" fmla="*/ 90 w 211"/>
              <a:gd name="connsiteY32-23704" fmla="*/ 319 h 403"/>
              <a:gd name="connsiteX33-23705" fmla="*/ 79 w 211"/>
              <a:gd name="connsiteY33-23706" fmla="*/ 303 h 403"/>
              <a:gd name="connsiteX34-23707" fmla="*/ 63 w 211"/>
              <a:gd name="connsiteY34-23708" fmla="*/ 288 h 403"/>
              <a:gd name="connsiteX35-23709" fmla="*/ 47 w 211"/>
              <a:gd name="connsiteY35-23710" fmla="*/ 272 h 403"/>
              <a:gd name="connsiteX36-23711" fmla="*/ 26 w 211"/>
              <a:gd name="connsiteY36-23712" fmla="*/ 256 h 403"/>
              <a:gd name="connsiteX37-23713" fmla="*/ 0 w 211"/>
              <a:gd name="connsiteY37-23714" fmla="*/ 235 h 403"/>
              <a:gd name="connsiteX38-23715" fmla="*/ 21 w 211"/>
              <a:gd name="connsiteY38-23716" fmla="*/ 235 h 403"/>
              <a:gd name="connsiteX39-23717" fmla="*/ 42 w 211"/>
              <a:gd name="connsiteY39-23718" fmla="*/ 241 h 403"/>
              <a:gd name="connsiteX40-23719" fmla="*/ 58 w 211"/>
              <a:gd name="connsiteY40-23720" fmla="*/ 241 h 403"/>
              <a:gd name="connsiteX41-23721" fmla="*/ 74 w 211"/>
              <a:gd name="connsiteY41-23722" fmla="*/ 241 h 403"/>
              <a:gd name="connsiteX42-23723" fmla="*/ 84 w 211"/>
              <a:gd name="connsiteY42-23724" fmla="*/ 235 h 403"/>
              <a:gd name="connsiteX43-23725" fmla="*/ 90 w 211"/>
              <a:gd name="connsiteY43-23726" fmla="*/ 235 h 403"/>
              <a:gd name="connsiteX44-23727" fmla="*/ 95 w 211"/>
              <a:gd name="connsiteY44-23728" fmla="*/ 235 h 403"/>
              <a:gd name="connsiteX45-23729" fmla="*/ 100 w 211"/>
              <a:gd name="connsiteY45-23730" fmla="*/ 230 h 403"/>
              <a:gd name="connsiteX46-23731" fmla="*/ 106 w 211"/>
              <a:gd name="connsiteY46-23732" fmla="*/ 225 h 403"/>
              <a:gd name="connsiteX47-23733" fmla="*/ 106 w 211"/>
              <a:gd name="connsiteY47-23734" fmla="*/ 220 h 403"/>
              <a:gd name="connsiteX48-23735" fmla="*/ 106 w 211"/>
              <a:gd name="connsiteY48-23736" fmla="*/ 209 h 403"/>
              <a:gd name="connsiteX49-23737" fmla="*/ 106 w 211"/>
              <a:gd name="connsiteY49-23738" fmla="*/ 194 h 403"/>
              <a:gd name="connsiteX50-23739" fmla="*/ 111 w 211"/>
              <a:gd name="connsiteY50-23740" fmla="*/ 178 h 403"/>
              <a:gd name="connsiteX51-23741" fmla="*/ 111 w 211"/>
              <a:gd name="connsiteY51-23742" fmla="*/ 157 h 403"/>
              <a:gd name="connsiteX52-23743" fmla="*/ 111 w 211"/>
              <a:gd name="connsiteY52-23744" fmla="*/ 131 h 403"/>
              <a:gd name="connsiteX53-23745" fmla="*/ 116 w 211"/>
              <a:gd name="connsiteY53-23746" fmla="*/ 105 h 403"/>
              <a:gd name="connsiteX54-23747" fmla="*/ 116 w 211"/>
              <a:gd name="connsiteY54-23748" fmla="*/ 79 h 403"/>
              <a:gd name="connsiteX55-23749" fmla="*/ 116 w 211"/>
              <a:gd name="connsiteY55-23750" fmla="*/ 53 h 403"/>
              <a:gd name="connsiteX56-23751" fmla="*/ 116 w 211"/>
              <a:gd name="connsiteY56-23752" fmla="*/ 27 h 403"/>
              <a:gd name="connsiteX57-23753" fmla="*/ 121 w 211"/>
              <a:gd name="connsiteY57-23754" fmla="*/ 0 h 403"/>
              <a:gd name="connsiteX0-23755" fmla="*/ 211 w 211"/>
              <a:gd name="connsiteY0-23756" fmla="*/ 105 h 403"/>
              <a:gd name="connsiteX1-23757" fmla="*/ 211 w 211"/>
              <a:gd name="connsiteY1-23758" fmla="*/ 136 h 403"/>
              <a:gd name="connsiteX2-23759" fmla="*/ 211 w 211"/>
              <a:gd name="connsiteY2-23760" fmla="*/ 168 h 403"/>
              <a:gd name="connsiteX3-23761" fmla="*/ 211 w 211"/>
              <a:gd name="connsiteY3-23762" fmla="*/ 199 h 403"/>
              <a:gd name="connsiteX4-23763" fmla="*/ 211 w 211"/>
              <a:gd name="connsiteY4-23764" fmla="*/ 225 h 403"/>
              <a:gd name="connsiteX5-23765" fmla="*/ 206 w 211"/>
              <a:gd name="connsiteY5-23766" fmla="*/ 251 h 403"/>
              <a:gd name="connsiteX6-23767" fmla="*/ 206 w 211"/>
              <a:gd name="connsiteY6-23768" fmla="*/ 277 h 403"/>
              <a:gd name="connsiteX7-23769" fmla="*/ 201 w 211"/>
              <a:gd name="connsiteY7-23770" fmla="*/ 298 h 403"/>
              <a:gd name="connsiteX8-23771" fmla="*/ 195 w 211"/>
              <a:gd name="connsiteY8-23772" fmla="*/ 314 h 403"/>
              <a:gd name="connsiteX9-23773" fmla="*/ 190 w 211"/>
              <a:gd name="connsiteY9-23774" fmla="*/ 335 h 403"/>
              <a:gd name="connsiteX10-23775" fmla="*/ 185 w 211"/>
              <a:gd name="connsiteY10-23776" fmla="*/ 345 h 403"/>
              <a:gd name="connsiteX11-23777" fmla="*/ 174 w 211"/>
              <a:gd name="connsiteY11-23778" fmla="*/ 361 h 403"/>
              <a:gd name="connsiteX12-23779" fmla="*/ 164 w 211"/>
              <a:gd name="connsiteY12-23780" fmla="*/ 371 h 403"/>
              <a:gd name="connsiteX13-23781" fmla="*/ 158 w 211"/>
              <a:gd name="connsiteY13-23782" fmla="*/ 382 h 403"/>
              <a:gd name="connsiteX14-23783" fmla="*/ 148 w 211"/>
              <a:gd name="connsiteY14-23784" fmla="*/ 387 h 403"/>
              <a:gd name="connsiteX15-23785" fmla="*/ 143 w 211"/>
              <a:gd name="connsiteY15-23786" fmla="*/ 392 h 403"/>
              <a:gd name="connsiteX16-23787" fmla="*/ 132 w 211"/>
              <a:gd name="connsiteY16-23788" fmla="*/ 397 h 403"/>
              <a:gd name="connsiteX17-23789" fmla="*/ 127 w 211"/>
              <a:gd name="connsiteY17-23790" fmla="*/ 397 h 403"/>
              <a:gd name="connsiteX18-23791" fmla="*/ 121 w 211"/>
              <a:gd name="connsiteY18-23792" fmla="*/ 403 h 403"/>
              <a:gd name="connsiteX19-23793" fmla="*/ 111 w 211"/>
              <a:gd name="connsiteY19-23794" fmla="*/ 397 h 403"/>
              <a:gd name="connsiteX20-23795" fmla="*/ 106 w 211"/>
              <a:gd name="connsiteY20-23796" fmla="*/ 397 h 403"/>
              <a:gd name="connsiteX21-23797" fmla="*/ 106 w 211"/>
              <a:gd name="connsiteY21-23798" fmla="*/ 392 h 403"/>
              <a:gd name="connsiteX22-23799" fmla="*/ 100 w 211"/>
              <a:gd name="connsiteY22-23800" fmla="*/ 387 h 403"/>
              <a:gd name="connsiteX23-23801" fmla="*/ 100 w 211"/>
              <a:gd name="connsiteY23-23802" fmla="*/ 382 h 403"/>
              <a:gd name="connsiteX24-23803" fmla="*/ 100 w 211"/>
              <a:gd name="connsiteY24-23804" fmla="*/ 376 h 403"/>
              <a:gd name="connsiteX25-23805" fmla="*/ 100 w 211"/>
              <a:gd name="connsiteY25-23806" fmla="*/ 366 h 403"/>
              <a:gd name="connsiteX26-23807" fmla="*/ 100 w 211"/>
              <a:gd name="connsiteY26-23808" fmla="*/ 356 h 403"/>
              <a:gd name="connsiteX27-23809" fmla="*/ 100 w 211"/>
              <a:gd name="connsiteY27-23810" fmla="*/ 350 h 403"/>
              <a:gd name="connsiteX28-23811" fmla="*/ 100 w 211"/>
              <a:gd name="connsiteY28-23812" fmla="*/ 345 h 403"/>
              <a:gd name="connsiteX29-23813" fmla="*/ 100 w 211"/>
              <a:gd name="connsiteY29-23814" fmla="*/ 340 h 403"/>
              <a:gd name="connsiteX30-23815" fmla="*/ 95 w 211"/>
              <a:gd name="connsiteY30-23816" fmla="*/ 335 h 403"/>
              <a:gd name="connsiteX31-23817" fmla="*/ 90 w 211"/>
              <a:gd name="connsiteY31-23818" fmla="*/ 319 h 403"/>
              <a:gd name="connsiteX32-23819" fmla="*/ 79 w 211"/>
              <a:gd name="connsiteY32-23820" fmla="*/ 303 h 403"/>
              <a:gd name="connsiteX33-23821" fmla="*/ 63 w 211"/>
              <a:gd name="connsiteY33-23822" fmla="*/ 288 h 403"/>
              <a:gd name="connsiteX34-23823" fmla="*/ 47 w 211"/>
              <a:gd name="connsiteY34-23824" fmla="*/ 272 h 403"/>
              <a:gd name="connsiteX35-23825" fmla="*/ 26 w 211"/>
              <a:gd name="connsiteY35-23826" fmla="*/ 256 h 403"/>
              <a:gd name="connsiteX36-23827" fmla="*/ 0 w 211"/>
              <a:gd name="connsiteY36-23828" fmla="*/ 235 h 403"/>
              <a:gd name="connsiteX37-23829" fmla="*/ 21 w 211"/>
              <a:gd name="connsiteY37-23830" fmla="*/ 235 h 403"/>
              <a:gd name="connsiteX38-23831" fmla="*/ 42 w 211"/>
              <a:gd name="connsiteY38-23832" fmla="*/ 241 h 403"/>
              <a:gd name="connsiteX39-23833" fmla="*/ 58 w 211"/>
              <a:gd name="connsiteY39-23834" fmla="*/ 241 h 403"/>
              <a:gd name="connsiteX40-23835" fmla="*/ 74 w 211"/>
              <a:gd name="connsiteY40-23836" fmla="*/ 241 h 403"/>
              <a:gd name="connsiteX41-23837" fmla="*/ 84 w 211"/>
              <a:gd name="connsiteY41-23838" fmla="*/ 235 h 403"/>
              <a:gd name="connsiteX42-23839" fmla="*/ 90 w 211"/>
              <a:gd name="connsiteY42-23840" fmla="*/ 235 h 403"/>
              <a:gd name="connsiteX43-23841" fmla="*/ 95 w 211"/>
              <a:gd name="connsiteY43-23842" fmla="*/ 235 h 403"/>
              <a:gd name="connsiteX44-23843" fmla="*/ 100 w 211"/>
              <a:gd name="connsiteY44-23844" fmla="*/ 230 h 403"/>
              <a:gd name="connsiteX45-23845" fmla="*/ 106 w 211"/>
              <a:gd name="connsiteY45-23846" fmla="*/ 225 h 403"/>
              <a:gd name="connsiteX46-23847" fmla="*/ 106 w 211"/>
              <a:gd name="connsiteY46-23848" fmla="*/ 220 h 403"/>
              <a:gd name="connsiteX47-23849" fmla="*/ 106 w 211"/>
              <a:gd name="connsiteY47-23850" fmla="*/ 209 h 403"/>
              <a:gd name="connsiteX48-23851" fmla="*/ 106 w 211"/>
              <a:gd name="connsiteY48-23852" fmla="*/ 194 h 403"/>
              <a:gd name="connsiteX49-23853" fmla="*/ 111 w 211"/>
              <a:gd name="connsiteY49-23854" fmla="*/ 178 h 403"/>
              <a:gd name="connsiteX50-23855" fmla="*/ 111 w 211"/>
              <a:gd name="connsiteY50-23856" fmla="*/ 157 h 403"/>
              <a:gd name="connsiteX51-23857" fmla="*/ 111 w 211"/>
              <a:gd name="connsiteY51-23858" fmla="*/ 131 h 403"/>
              <a:gd name="connsiteX52-23859" fmla="*/ 116 w 211"/>
              <a:gd name="connsiteY52-23860" fmla="*/ 105 h 403"/>
              <a:gd name="connsiteX53-23861" fmla="*/ 116 w 211"/>
              <a:gd name="connsiteY53-23862" fmla="*/ 79 h 403"/>
              <a:gd name="connsiteX54-23863" fmla="*/ 116 w 211"/>
              <a:gd name="connsiteY54-23864" fmla="*/ 53 h 403"/>
              <a:gd name="connsiteX55-23865" fmla="*/ 116 w 211"/>
              <a:gd name="connsiteY55-23866" fmla="*/ 27 h 403"/>
              <a:gd name="connsiteX56-23867" fmla="*/ 121 w 211"/>
              <a:gd name="connsiteY56-23868" fmla="*/ 0 h 403"/>
              <a:gd name="connsiteX0-23869" fmla="*/ 211 w 211"/>
              <a:gd name="connsiteY0-23870" fmla="*/ 78 h 376"/>
              <a:gd name="connsiteX1-23871" fmla="*/ 211 w 211"/>
              <a:gd name="connsiteY1-23872" fmla="*/ 109 h 376"/>
              <a:gd name="connsiteX2-23873" fmla="*/ 211 w 211"/>
              <a:gd name="connsiteY2-23874" fmla="*/ 141 h 376"/>
              <a:gd name="connsiteX3-23875" fmla="*/ 211 w 211"/>
              <a:gd name="connsiteY3-23876" fmla="*/ 172 h 376"/>
              <a:gd name="connsiteX4-23877" fmla="*/ 211 w 211"/>
              <a:gd name="connsiteY4-23878" fmla="*/ 198 h 376"/>
              <a:gd name="connsiteX5-23879" fmla="*/ 206 w 211"/>
              <a:gd name="connsiteY5-23880" fmla="*/ 224 h 376"/>
              <a:gd name="connsiteX6-23881" fmla="*/ 206 w 211"/>
              <a:gd name="connsiteY6-23882" fmla="*/ 250 h 376"/>
              <a:gd name="connsiteX7-23883" fmla="*/ 201 w 211"/>
              <a:gd name="connsiteY7-23884" fmla="*/ 271 h 376"/>
              <a:gd name="connsiteX8-23885" fmla="*/ 195 w 211"/>
              <a:gd name="connsiteY8-23886" fmla="*/ 287 h 376"/>
              <a:gd name="connsiteX9-23887" fmla="*/ 190 w 211"/>
              <a:gd name="connsiteY9-23888" fmla="*/ 308 h 376"/>
              <a:gd name="connsiteX10-23889" fmla="*/ 185 w 211"/>
              <a:gd name="connsiteY10-23890" fmla="*/ 318 h 376"/>
              <a:gd name="connsiteX11-23891" fmla="*/ 174 w 211"/>
              <a:gd name="connsiteY11-23892" fmla="*/ 334 h 376"/>
              <a:gd name="connsiteX12-23893" fmla="*/ 164 w 211"/>
              <a:gd name="connsiteY12-23894" fmla="*/ 344 h 376"/>
              <a:gd name="connsiteX13-23895" fmla="*/ 158 w 211"/>
              <a:gd name="connsiteY13-23896" fmla="*/ 355 h 376"/>
              <a:gd name="connsiteX14-23897" fmla="*/ 148 w 211"/>
              <a:gd name="connsiteY14-23898" fmla="*/ 360 h 376"/>
              <a:gd name="connsiteX15-23899" fmla="*/ 143 w 211"/>
              <a:gd name="connsiteY15-23900" fmla="*/ 365 h 376"/>
              <a:gd name="connsiteX16-23901" fmla="*/ 132 w 211"/>
              <a:gd name="connsiteY16-23902" fmla="*/ 370 h 376"/>
              <a:gd name="connsiteX17-23903" fmla="*/ 127 w 211"/>
              <a:gd name="connsiteY17-23904" fmla="*/ 370 h 376"/>
              <a:gd name="connsiteX18-23905" fmla="*/ 121 w 211"/>
              <a:gd name="connsiteY18-23906" fmla="*/ 376 h 376"/>
              <a:gd name="connsiteX19-23907" fmla="*/ 111 w 211"/>
              <a:gd name="connsiteY19-23908" fmla="*/ 370 h 376"/>
              <a:gd name="connsiteX20-23909" fmla="*/ 106 w 211"/>
              <a:gd name="connsiteY20-23910" fmla="*/ 370 h 376"/>
              <a:gd name="connsiteX21-23911" fmla="*/ 106 w 211"/>
              <a:gd name="connsiteY21-23912" fmla="*/ 365 h 376"/>
              <a:gd name="connsiteX22-23913" fmla="*/ 100 w 211"/>
              <a:gd name="connsiteY22-23914" fmla="*/ 360 h 376"/>
              <a:gd name="connsiteX23-23915" fmla="*/ 100 w 211"/>
              <a:gd name="connsiteY23-23916" fmla="*/ 355 h 376"/>
              <a:gd name="connsiteX24-23917" fmla="*/ 100 w 211"/>
              <a:gd name="connsiteY24-23918" fmla="*/ 349 h 376"/>
              <a:gd name="connsiteX25-23919" fmla="*/ 100 w 211"/>
              <a:gd name="connsiteY25-23920" fmla="*/ 339 h 376"/>
              <a:gd name="connsiteX26-23921" fmla="*/ 100 w 211"/>
              <a:gd name="connsiteY26-23922" fmla="*/ 329 h 376"/>
              <a:gd name="connsiteX27-23923" fmla="*/ 100 w 211"/>
              <a:gd name="connsiteY27-23924" fmla="*/ 323 h 376"/>
              <a:gd name="connsiteX28-23925" fmla="*/ 100 w 211"/>
              <a:gd name="connsiteY28-23926" fmla="*/ 318 h 376"/>
              <a:gd name="connsiteX29-23927" fmla="*/ 100 w 211"/>
              <a:gd name="connsiteY29-23928" fmla="*/ 313 h 376"/>
              <a:gd name="connsiteX30-23929" fmla="*/ 95 w 211"/>
              <a:gd name="connsiteY30-23930" fmla="*/ 308 h 376"/>
              <a:gd name="connsiteX31-23931" fmla="*/ 90 w 211"/>
              <a:gd name="connsiteY31-23932" fmla="*/ 292 h 376"/>
              <a:gd name="connsiteX32-23933" fmla="*/ 79 w 211"/>
              <a:gd name="connsiteY32-23934" fmla="*/ 276 h 376"/>
              <a:gd name="connsiteX33-23935" fmla="*/ 63 w 211"/>
              <a:gd name="connsiteY33-23936" fmla="*/ 261 h 376"/>
              <a:gd name="connsiteX34-23937" fmla="*/ 47 w 211"/>
              <a:gd name="connsiteY34-23938" fmla="*/ 245 h 376"/>
              <a:gd name="connsiteX35-23939" fmla="*/ 26 w 211"/>
              <a:gd name="connsiteY35-23940" fmla="*/ 229 h 376"/>
              <a:gd name="connsiteX36-23941" fmla="*/ 0 w 211"/>
              <a:gd name="connsiteY36-23942" fmla="*/ 208 h 376"/>
              <a:gd name="connsiteX37-23943" fmla="*/ 21 w 211"/>
              <a:gd name="connsiteY37-23944" fmla="*/ 208 h 376"/>
              <a:gd name="connsiteX38-23945" fmla="*/ 42 w 211"/>
              <a:gd name="connsiteY38-23946" fmla="*/ 214 h 376"/>
              <a:gd name="connsiteX39-23947" fmla="*/ 58 w 211"/>
              <a:gd name="connsiteY39-23948" fmla="*/ 214 h 376"/>
              <a:gd name="connsiteX40-23949" fmla="*/ 74 w 211"/>
              <a:gd name="connsiteY40-23950" fmla="*/ 214 h 376"/>
              <a:gd name="connsiteX41-23951" fmla="*/ 84 w 211"/>
              <a:gd name="connsiteY41-23952" fmla="*/ 208 h 376"/>
              <a:gd name="connsiteX42-23953" fmla="*/ 90 w 211"/>
              <a:gd name="connsiteY42-23954" fmla="*/ 208 h 376"/>
              <a:gd name="connsiteX43-23955" fmla="*/ 95 w 211"/>
              <a:gd name="connsiteY43-23956" fmla="*/ 208 h 376"/>
              <a:gd name="connsiteX44-23957" fmla="*/ 100 w 211"/>
              <a:gd name="connsiteY44-23958" fmla="*/ 203 h 376"/>
              <a:gd name="connsiteX45-23959" fmla="*/ 106 w 211"/>
              <a:gd name="connsiteY45-23960" fmla="*/ 198 h 376"/>
              <a:gd name="connsiteX46-23961" fmla="*/ 106 w 211"/>
              <a:gd name="connsiteY46-23962" fmla="*/ 193 h 376"/>
              <a:gd name="connsiteX47-23963" fmla="*/ 106 w 211"/>
              <a:gd name="connsiteY47-23964" fmla="*/ 182 h 376"/>
              <a:gd name="connsiteX48-23965" fmla="*/ 106 w 211"/>
              <a:gd name="connsiteY48-23966" fmla="*/ 167 h 376"/>
              <a:gd name="connsiteX49-23967" fmla="*/ 111 w 211"/>
              <a:gd name="connsiteY49-23968" fmla="*/ 151 h 376"/>
              <a:gd name="connsiteX50-23969" fmla="*/ 111 w 211"/>
              <a:gd name="connsiteY50-23970" fmla="*/ 130 h 376"/>
              <a:gd name="connsiteX51-23971" fmla="*/ 111 w 211"/>
              <a:gd name="connsiteY51-23972" fmla="*/ 104 h 376"/>
              <a:gd name="connsiteX52-23973" fmla="*/ 116 w 211"/>
              <a:gd name="connsiteY52-23974" fmla="*/ 78 h 376"/>
              <a:gd name="connsiteX53-23975" fmla="*/ 116 w 211"/>
              <a:gd name="connsiteY53-23976" fmla="*/ 52 h 376"/>
              <a:gd name="connsiteX54-23977" fmla="*/ 116 w 211"/>
              <a:gd name="connsiteY54-23978" fmla="*/ 26 h 376"/>
              <a:gd name="connsiteX55-23979" fmla="*/ 116 w 211"/>
              <a:gd name="connsiteY55-23980" fmla="*/ 0 h 376"/>
              <a:gd name="connsiteX0-23981" fmla="*/ 211 w 211"/>
              <a:gd name="connsiteY0-23982" fmla="*/ 52 h 350"/>
              <a:gd name="connsiteX1-23983" fmla="*/ 211 w 211"/>
              <a:gd name="connsiteY1-23984" fmla="*/ 83 h 350"/>
              <a:gd name="connsiteX2-23985" fmla="*/ 211 w 211"/>
              <a:gd name="connsiteY2-23986" fmla="*/ 115 h 350"/>
              <a:gd name="connsiteX3-23987" fmla="*/ 211 w 211"/>
              <a:gd name="connsiteY3-23988" fmla="*/ 146 h 350"/>
              <a:gd name="connsiteX4-23989" fmla="*/ 211 w 211"/>
              <a:gd name="connsiteY4-23990" fmla="*/ 172 h 350"/>
              <a:gd name="connsiteX5-23991" fmla="*/ 206 w 211"/>
              <a:gd name="connsiteY5-23992" fmla="*/ 198 h 350"/>
              <a:gd name="connsiteX6-23993" fmla="*/ 206 w 211"/>
              <a:gd name="connsiteY6-23994" fmla="*/ 224 h 350"/>
              <a:gd name="connsiteX7-23995" fmla="*/ 201 w 211"/>
              <a:gd name="connsiteY7-23996" fmla="*/ 245 h 350"/>
              <a:gd name="connsiteX8-23997" fmla="*/ 195 w 211"/>
              <a:gd name="connsiteY8-23998" fmla="*/ 261 h 350"/>
              <a:gd name="connsiteX9-23999" fmla="*/ 190 w 211"/>
              <a:gd name="connsiteY9-24000" fmla="*/ 282 h 350"/>
              <a:gd name="connsiteX10-24001" fmla="*/ 185 w 211"/>
              <a:gd name="connsiteY10-24002" fmla="*/ 292 h 350"/>
              <a:gd name="connsiteX11-24003" fmla="*/ 174 w 211"/>
              <a:gd name="connsiteY11-24004" fmla="*/ 308 h 350"/>
              <a:gd name="connsiteX12-24005" fmla="*/ 164 w 211"/>
              <a:gd name="connsiteY12-24006" fmla="*/ 318 h 350"/>
              <a:gd name="connsiteX13-24007" fmla="*/ 158 w 211"/>
              <a:gd name="connsiteY13-24008" fmla="*/ 329 h 350"/>
              <a:gd name="connsiteX14-24009" fmla="*/ 148 w 211"/>
              <a:gd name="connsiteY14-24010" fmla="*/ 334 h 350"/>
              <a:gd name="connsiteX15-24011" fmla="*/ 143 w 211"/>
              <a:gd name="connsiteY15-24012" fmla="*/ 339 h 350"/>
              <a:gd name="connsiteX16-24013" fmla="*/ 132 w 211"/>
              <a:gd name="connsiteY16-24014" fmla="*/ 344 h 350"/>
              <a:gd name="connsiteX17-24015" fmla="*/ 127 w 211"/>
              <a:gd name="connsiteY17-24016" fmla="*/ 344 h 350"/>
              <a:gd name="connsiteX18-24017" fmla="*/ 121 w 211"/>
              <a:gd name="connsiteY18-24018" fmla="*/ 350 h 350"/>
              <a:gd name="connsiteX19-24019" fmla="*/ 111 w 211"/>
              <a:gd name="connsiteY19-24020" fmla="*/ 344 h 350"/>
              <a:gd name="connsiteX20-24021" fmla="*/ 106 w 211"/>
              <a:gd name="connsiteY20-24022" fmla="*/ 344 h 350"/>
              <a:gd name="connsiteX21-24023" fmla="*/ 106 w 211"/>
              <a:gd name="connsiteY21-24024" fmla="*/ 339 h 350"/>
              <a:gd name="connsiteX22-24025" fmla="*/ 100 w 211"/>
              <a:gd name="connsiteY22-24026" fmla="*/ 334 h 350"/>
              <a:gd name="connsiteX23-24027" fmla="*/ 100 w 211"/>
              <a:gd name="connsiteY23-24028" fmla="*/ 329 h 350"/>
              <a:gd name="connsiteX24-24029" fmla="*/ 100 w 211"/>
              <a:gd name="connsiteY24-24030" fmla="*/ 323 h 350"/>
              <a:gd name="connsiteX25-24031" fmla="*/ 100 w 211"/>
              <a:gd name="connsiteY25-24032" fmla="*/ 313 h 350"/>
              <a:gd name="connsiteX26-24033" fmla="*/ 100 w 211"/>
              <a:gd name="connsiteY26-24034" fmla="*/ 303 h 350"/>
              <a:gd name="connsiteX27-24035" fmla="*/ 100 w 211"/>
              <a:gd name="connsiteY27-24036" fmla="*/ 297 h 350"/>
              <a:gd name="connsiteX28-24037" fmla="*/ 100 w 211"/>
              <a:gd name="connsiteY28-24038" fmla="*/ 292 h 350"/>
              <a:gd name="connsiteX29-24039" fmla="*/ 100 w 211"/>
              <a:gd name="connsiteY29-24040" fmla="*/ 287 h 350"/>
              <a:gd name="connsiteX30-24041" fmla="*/ 95 w 211"/>
              <a:gd name="connsiteY30-24042" fmla="*/ 282 h 350"/>
              <a:gd name="connsiteX31-24043" fmla="*/ 90 w 211"/>
              <a:gd name="connsiteY31-24044" fmla="*/ 266 h 350"/>
              <a:gd name="connsiteX32-24045" fmla="*/ 79 w 211"/>
              <a:gd name="connsiteY32-24046" fmla="*/ 250 h 350"/>
              <a:gd name="connsiteX33-24047" fmla="*/ 63 w 211"/>
              <a:gd name="connsiteY33-24048" fmla="*/ 235 h 350"/>
              <a:gd name="connsiteX34-24049" fmla="*/ 47 w 211"/>
              <a:gd name="connsiteY34-24050" fmla="*/ 219 h 350"/>
              <a:gd name="connsiteX35-24051" fmla="*/ 26 w 211"/>
              <a:gd name="connsiteY35-24052" fmla="*/ 203 h 350"/>
              <a:gd name="connsiteX36-24053" fmla="*/ 0 w 211"/>
              <a:gd name="connsiteY36-24054" fmla="*/ 182 h 350"/>
              <a:gd name="connsiteX37-24055" fmla="*/ 21 w 211"/>
              <a:gd name="connsiteY37-24056" fmla="*/ 182 h 350"/>
              <a:gd name="connsiteX38-24057" fmla="*/ 42 w 211"/>
              <a:gd name="connsiteY38-24058" fmla="*/ 188 h 350"/>
              <a:gd name="connsiteX39-24059" fmla="*/ 58 w 211"/>
              <a:gd name="connsiteY39-24060" fmla="*/ 188 h 350"/>
              <a:gd name="connsiteX40-24061" fmla="*/ 74 w 211"/>
              <a:gd name="connsiteY40-24062" fmla="*/ 188 h 350"/>
              <a:gd name="connsiteX41-24063" fmla="*/ 84 w 211"/>
              <a:gd name="connsiteY41-24064" fmla="*/ 182 h 350"/>
              <a:gd name="connsiteX42-24065" fmla="*/ 90 w 211"/>
              <a:gd name="connsiteY42-24066" fmla="*/ 182 h 350"/>
              <a:gd name="connsiteX43-24067" fmla="*/ 95 w 211"/>
              <a:gd name="connsiteY43-24068" fmla="*/ 182 h 350"/>
              <a:gd name="connsiteX44-24069" fmla="*/ 100 w 211"/>
              <a:gd name="connsiteY44-24070" fmla="*/ 177 h 350"/>
              <a:gd name="connsiteX45-24071" fmla="*/ 106 w 211"/>
              <a:gd name="connsiteY45-24072" fmla="*/ 172 h 350"/>
              <a:gd name="connsiteX46-24073" fmla="*/ 106 w 211"/>
              <a:gd name="connsiteY46-24074" fmla="*/ 167 h 350"/>
              <a:gd name="connsiteX47-24075" fmla="*/ 106 w 211"/>
              <a:gd name="connsiteY47-24076" fmla="*/ 156 h 350"/>
              <a:gd name="connsiteX48-24077" fmla="*/ 106 w 211"/>
              <a:gd name="connsiteY48-24078" fmla="*/ 141 h 350"/>
              <a:gd name="connsiteX49-24079" fmla="*/ 111 w 211"/>
              <a:gd name="connsiteY49-24080" fmla="*/ 125 h 350"/>
              <a:gd name="connsiteX50-24081" fmla="*/ 111 w 211"/>
              <a:gd name="connsiteY50-24082" fmla="*/ 104 h 350"/>
              <a:gd name="connsiteX51-24083" fmla="*/ 111 w 211"/>
              <a:gd name="connsiteY51-24084" fmla="*/ 78 h 350"/>
              <a:gd name="connsiteX52-24085" fmla="*/ 116 w 211"/>
              <a:gd name="connsiteY52-24086" fmla="*/ 52 h 350"/>
              <a:gd name="connsiteX53-24087" fmla="*/ 116 w 211"/>
              <a:gd name="connsiteY53-24088" fmla="*/ 26 h 350"/>
              <a:gd name="connsiteX54-24089" fmla="*/ 116 w 211"/>
              <a:gd name="connsiteY54-24090" fmla="*/ 0 h 350"/>
              <a:gd name="connsiteX0-24091" fmla="*/ 211 w 211"/>
              <a:gd name="connsiteY0-24092" fmla="*/ 26 h 324"/>
              <a:gd name="connsiteX1-24093" fmla="*/ 211 w 211"/>
              <a:gd name="connsiteY1-24094" fmla="*/ 57 h 324"/>
              <a:gd name="connsiteX2-24095" fmla="*/ 211 w 211"/>
              <a:gd name="connsiteY2-24096" fmla="*/ 89 h 324"/>
              <a:gd name="connsiteX3-24097" fmla="*/ 211 w 211"/>
              <a:gd name="connsiteY3-24098" fmla="*/ 120 h 324"/>
              <a:gd name="connsiteX4-24099" fmla="*/ 211 w 211"/>
              <a:gd name="connsiteY4-24100" fmla="*/ 146 h 324"/>
              <a:gd name="connsiteX5-24101" fmla="*/ 206 w 211"/>
              <a:gd name="connsiteY5-24102" fmla="*/ 172 h 324"/>
              <a:gd name="connsiteX6-24103" fmla="*/ 206 w 211"/>
              <a:gd name="connsiteY6-24104" fmla="*/ 198 h 324"/>
              <a:gd name="connsiteX7-24105" fmla="*/ 201 w 211"/>
              <a:gd name="connsiteY7-24106" fmla="*/ 219 h 324"/>
              <a:gd name="connsiteX8-24107" fmla="*/ 195 w 211"/>
              <a:gd name="connsiteY8-24108" fmla="*/ 235 h 324"/>
              <a:gd name="connsiteX9-24109" fmla="*/ 190 w 211"/>
              <a:gd name="connsiteY9-24110" fmla="*/ 256 h 324"/>
              <a:gd name="connsiteX10-24111" fmla="*/ 185 w 211"/>
              <a:gd name="connsiteY10-24112" fmla="*/ 266 h 324"/>
              <a:gd name="connsiteX11-24113" fmla="*/ 174 w 211"/>
              <a:gd name="connsiteY11-24114" fmla="*/ 282 h 324"/>
              <a:gd name="connsiteX12-24115" fmla="*/ 164 w 211"/>
              <a:gd name="connsiteY12-24116" fmla="*/ 292 h 324"/>
              <a:gd name="connsiteX13-24117" fmla="*/ 158 w 211"/>
              <a:gd name="connsiteY13-24118" fmla="*/ 303 h 324"/>
              <a:gd name="connsiteX14-24119" fmla="*/ 148 w 211"/>
              <a:gd name="connsiteY14-24120" fmla="*/ 308 h 324"/>
              <a:gd name="connsiteX15-24121" fmla="*/ 143 w 211"/>
              <a:gd name="connsiteY15-24122" fmla="*/ 313 h 324"/>
              <a:gd name="connsiteX16-24123" fmla="*/ 132 w 211"/>
              <a:gd name="connsiteY16-24124" fmla="*/ 318 h 324"/>
              <a:gd name="connsiteX17-24125" fmla="*/ 127 w 211"/>
              <a:gd name="connsiteY17-24126" fmla="*/ 318 h 324"/>
              <a:gd name="connsiteX18-24127" fmla="*/ 121 w 211"/>
              <a:gd name="connsiteY18-24128" fmla="*/ 324 h 324"/>
              <a:gd name="connsiteX19-24129" fmla="*/ 111 w 211"/>
              <a:gd name="connsiteY19-24130" fmla="*/ 318 h 324"/>
              <a:gd name="connsiteX20-24131" fmla="*/ 106 w 211"/>
              <a:gd name="connsiteY20-24132" fmla="*/ 318 h 324"/>
              <a:gd name="connsiteX21-24133" fmla="*/ 106 w 211"/>
              <a:gd name="connsiteY21-24134" fmla="*/ 313 h 324"/>
              <a:gd name="connsiteX22-24135" fmla="*/ 100 w 211"/>
              <a:gd name="connsiteY22-24136" fmla="*/ 308 h 324"/>
              <a:gd name="connsiteX23-24137" fmla="*/ 100 w 211"/>
              <a:gd name="connsiteY23-24138" fmla="*/ 303 h 324"/>
              <a:gd name="connsiteX24-24139" fmla="*/ 100 w 211"/>
              <a:gd name="connsiteY24-24140" fmla="*/ 297 h 324"/>
              <a:gd name="connsiteX25-24141" fmla="*/ 100 w 211"/>
              <a:gd name="connsiteY25-24142" fmla="*/ 287 h 324"/>
              <a:gd name="connsiteX26-24143" fmla="*/ 100 w 211"/>
              <a:gd name="connsiteY26-24144" fmla="*/ 277 h 324"/>
              <a:gd name="connsiteX27-24145" fmla="*/ 100 w 211"/>
              <a:gd name="connsiteY27-24146" fmla="*/ 271 h 324"/>
              <a:gd name="connsiteX28-24147" fmla="*/ 100 w 211"/>
              <a:gd name="connsiteY28-24148" fmla="*/ 266 h 324"/>
              <a:gd name="connsiteX29-24149" fmla="*/ 100 w 211"/>
              <a:gd name="connsiteY29-24150" fmla="*/ 261 h 324"/>
              <a:gd name="connsiteX30-24151" fmla="*/ 95 w 211"/>
              <a:gd name="connsiteY30-24152" fmla="*/ 256 h 324"/>
              <a:gd name="connsiteX31-24153" fmla="*/ 90 w 211"/>
              <a:gd name="connsiteY31-24154" fmla="*/ 240 h 324"/>
              <a:gd name="connsiteX32-24155" fmla="*/ 79 w 211"/>
              <a:gd name="connsiteY32-24156" fmla="*/ 224 h 324"/>
              <a:gd name="connsiteX33-24157" fmla="*/ 63 w 211"/>
              <a:gd name="connsiteY33-24158" fmla="*/ 209 h 324"/>
              <a:gd name="connsiteX34-24159" fmla="*/ 47 w 211"/>
              <a:gd name="connsiteY34-24160" fmla="*/ 193 h 324"/>
              <a:gd name="connsiteX35-24161" fmla="*/ 26 w 211"/>
              <a:gd name="connsiteY35-24162" fmla="*/ 177 h 324"/>
              <a:gd name="connsiteX36-24163" fmla="*/ 0 w 211"/>
              <a:gd name="connsiteY36-24164" fmla="*/ 156 h 324"/>
              <a:gd name="connsiteX37-24165" fmla="*/ 21 w 211"/>
              <a:gd name="connsiteY37-24166" fmla="*/ 156 h 324"/>
              <a:gd name="connsiteX38-24167" fmla="*/ 42 w 211"/>
              <a:gd name="connsiteY38-24168" fmla="*/ 162 h 324"/>
              <a:gd name="connsiteX39-24169" fmla="*/ 58 w 211"/>
              <a:gd name="connsiteY39-24170" fmla="*/ 162 h 324"/>
              <a:gd name="connsiteX40-24171" fmla="*/ 74 w 211"/>
              <a:gd name="connsiteY40-24172" fmla="*/ 162 h 324"/>
              <a:gd name="connsiteX41-24173" fmla="*/ 84 w 211"/>
              <a:gd name="connsiteY41-24174" fmla="*/ 156 h 324"/>
              <a:gd name="connsiteX42-24175" fmla="*/ 90 w 211"/>
              <a:gd name="connsiteY42-24176" fmla="*/ 156 h 324"/>
              <a:gd name="connsiteX43-24177" fmla="*/ 95 w 211"/>
              <a:gd name="connsiteY43-24178" fmla="*/ 156 h 324"/>
              <a:gd name="connsiteX44-24179" fmla="*/ 100 w 211"/>
              <a:gd name="connsiteY44-24180" fmla="*/ 151 h 324"/>
              <a:gd name="connsiteX45-24181" fmla="*/ 106 w 211"/>
              <a:gd name="connsiteY45-24182" fmla="*/ 146 h 324"/>
              <a:gd name="connsiteX46-24183" fmla="*/ 106 w 211"/>
              <a:gd name="connsiteY46-24184" fmla="*/ 141 h 324"/>
              <a:gd name="connsiteX47-24185" fmla="*/ 106 w 211"/>
              <a:gd name="connsiteY47-24186" fmla="*/ 130 h 324"/>
              <a:gd name="connsiteX48-24187" fmla="*/ 106 w 211"/>
              <a:gd name="connsiteY48-24188" fmla="*/ 115 h 324"/>
              <a:gd name="connsiteX49-24189" fmla="*/ 111 w 211"/>
              <a:gd name="connsiteY49-24190" fmla="*/ 99 h 324"/>
              <a:gd name="connsiteX50-24191" fmla="*/ 111 w 211"/>
              <a:gd name="connsiteY50-24192" fmla="*/ 78 h 324"/>
              <a:gd name="connsiteX51-24193" fmla="*/ 111 w 211"/>
              <a:gd name="connsiteY51-24194" fmla="*/ 52 h 324"/>
              <a:gd name="connsiteX52-24195" fmla="*/ 116 w 211"/>
              <a:gd name="connsiteY52-24196" fmla="*/ 26 h 324"/>
              <a:gd name="connsiteX53-24197" fmla="*/ 116 w 211"/>
              <a:gd name="connsiteY53-24198" fmla="*/ 0 h 324"/>
              <a:gd name="connsiteX0-24199" fmla="*/ 211 w 211"/>
              <a:gd name="connsiteY0-24200" fmla="*/ 0 h 298"/>
              <a:gd name="connsiteX1-24201" fmla="*/ 211 w 211"/>
              <a:gd name="connsiteY1-24202" fmla="*/ 31 h 298"/>
              <a:gd name="connsiteX2-24203" fmla="*/ 211 w 211"/>
              <a:gd name="connsiteY2-24204" fmla="*/ 63 h 298"/>
              <a:gd name="connsiteX3-24205" fmla="*/ 211 w 211"/>
              <a:gd name="connsiteY3-24206" fmla="*/ 94 h 298"/>
              <a:gd name="connsiteX4-24207" fmla="*/ 211 w 211"/>
              <a:gd name="connsiteY4-24208" fmla="*/ 120 h 298"/>
              <a:gd name="connsiteX5-24209" fmla="*/ 206 w 211"/>
              <a:gd name="connsiteY5-24210" fmla="*/ 146 h 298"/>
              <a:gd name="connsiteX6-24211" fmla="*/ 206 w 211"/>
              <a:gd name="connsiteY6-24212" fmla="*/ 172 h 298"/>
              <a:gd name="connsiteX7-24213" fmla="*/ 201 w 211"/>
              <a:gd name="connsiteY7-24214" fmla="*/ 193 h 298"/>
              <a:gd name="connsiteX8-24215" fmla="*/ 195 w 211"/>
              <a:gd name="connsiteY8-24216" fmla="*/ 209 h 298"/>
              <a:gd name="connsiteX9-24217" fmla="*/ 190 w 211"/>
              <a:gd name="connsiteY9-24218" fmla="*/ 230 h 298"/>
              <a:gd name="connsiteX10-24219" fmla="*/ 185 w 211"/>
              <a:gd name="connsiteY10-24220" fmla="*/ 240 h 298"/>
              <a:gd name="connsiteX11-24221" fmla="*/ 174 w 211"/>
              <a:gd name="connsiteY11-24222" fmla="*/ 256 h 298"/>
              <a:gd name="connsiteX12-24223" fmla="*/ 164 w 211"/>
              <a:gd name="connsiteY12-24224" fmla="*/ 266 h 298"/>
              <a:gd name="connsiteX13-24225" fmla="*/ 158 w 211"/>
              <a:gd name="connsiteY13-24226" fmla="*/ 277 h 298"/>
              <a:gd name="connsiteX14-24227" fmla="*/ 148 w 211"/>
              <a:gd name="connsiteY14-24228" fmla="*/ 282 h 298"/>
              <a:gd name="connsiteX15-24229" fmla="*/ 143 w 211"/>
              <a:gd name="connsiteY15-24230" fmla="*/ 287 h 298"/>
              <a:gd name="connsiteX16-24231" fmla="*/ 132 w 211"/>
              <a:gd name="connsiteY16-24232" fmla="*/ 292 h 298"/>
              <a:gd name="connsiteX17-24233" fmla="*/ 127 w 211"/>
              <a:gd name="connsiteY17-24234" fmla="*/ 292 h 298"/>
              <a:gd name="connsiteX18-24235" fmla="*/ 121 w 211"/>
              <a:gd name="connsiteY18-24236" fmla="*/ 298 h 298"/>
              <a:gd name="connsiteX19-24237" fmla="*/ 111 w 211"/>
              <a:gd name="connsiteY19-24238" fmla="*/ 292 h 298"/>
              <a:gd name="connsiteX20-24239" fmla="*/ 106 w 211"/>
              <a:gd name="connsiteY20-24240" fmla="*/ 292 h 298"/>
              <a:gd name="connsiteX21-24241" fmla="*/ 106 w 211"/>
              <a:gd name="connsiteY21-24242" fmla="*/ 287 h 298"/>
              <a:gd name="connsiteX22-24243" fmla="*/ 100 w 211"/>
              <a:gd name="connsiteY22-24244" fmla="*/ 282 h 298"/>
              <a:gd name="connsiteX23-24245" fmla="*/ 100 w 211"/>
              <a:gd name="connsiteY23-24246" fmla="*/ 277 h 298"/>
              <a:gd name="connsiteX24-24247" fmla="*/ 100 w 211"/>
              <a:gd name="connsiteY24-24248" fmla="*/ 271 h 298"/>
              <a:gd name="connsiteX25-24249" fmla="*/ 100 w 211"/>
              <a:gd name="connsiteY25-24250" fmla="*/ 261 h 298"/>
              <a:gd name="connsiteX26-24251" fmla="*/ 100 w 211"/>
              <a:gd name="connsiteY26-24252" fmla="*/ 251 h 298"/>
              <a:gd name="connsiteX27-24253" fmla="*/ 100 w 211"/>
              <a:gd name="connsiteY27-24254" fmla="*/ 245 h 298"/>
              <a:gd name="connsiteX28-24255" fmla="*/ 100 w 211"/>
              <a:gd name="connsiteY28-24256" fmla="*/ 240 h 298"/>
              <a:gd name="connsiteX29-24257" fmla="*/ 100 w 211"/>
              <a:gd name="connsiteY29-24258" fmla="*/ 235 h 298"/>
              <a:gd name="connsiteX30-24259" fmla="*/ 95 w 211"/>
              <a:gd name="connsiteY30-24260" fmla="*/ 230 h 298"/>
              <a:gd name="connsiteX31-24261" fmla="*/ 90 w 211"/>
              <a:gd name="connsiteY31-24262" fmla="*/ 214 h 298"/>
              <a:gd name="connsiteX32-24263" fmla="*/ 79 w 211"/>
              <a:gd name="connsiteY32-24264" fmla="*/ 198 h 298"/>
              <a:gd name="connsiteX33-24265" fmla="*/ 63 w 211"/>
              <a:gd name="connsiteY33-24266" fmla="*/ 183 h 298"/>
              <a:gd name="connsiteX34-24267" fmla="*/ 47 w 211"/>
              <a:gd name="connsiteY34-24268" fmla="*/ 167 h 298"/>
              <a:gd name="connsiteX35-24269" fmla="*/ 26 w 211"/>
              <a:gd name="connsiteY35-24270" fmla="*/ 151 h 298"/>
              <a:gd name="connsiteX36-24271" fmla="*/ 0 w 211"/>
              <a:gd name="connsiteY36-24272" fmla="*/ 130 h 298"/>
              <a:gd name="connsiteX37-24273" fmla="*/ 21 w 211"/>
              <a:gd name="connsiteY37-24274" fmla="*/ 130 h 298"/>
              <a:gd name="connsiteX38-24275" fmla="*/ 42 w 211"/>
              <a:gd name="connsiteY38-24276" fmla="*/ 136 h 298"/>
              <a:gd name="connsiteX39-24277" fmla="*/ 58 w 211"/>
              <a:gd name="connsiteY39-24278" fmla="*/ 136 h 298"/>
              <a:gd name="connsiteX40-24279" fmla="*/ 74 w 211"/>
              <a:gd name="connsiteY40-24280" fmla="*/ 136 h 298"/>
              <a:gd name="connsiteX41-24281" fmla="*/ 84 w 211"/>
              <a:gd name="connsiteY41-24282" fmla="*/ 130 h 298"/>
              <a:gd name="connsiteX42-24283" fmla="*/ 90 w 211"/>
              <a:gd name="connsiteY42-24284" fmla="*/ 130 h 298"/>
              <a:gd name="connsiteX43-24285" fmla="*/ 95 w 211"/>
              <a:gd name="connsiteY43-24286" fmla="*/ 130 h 298"/>
              <a:gd name="connsiteX44-24287" fmla="*/ 100 w 211"/>
              <a:gd name="connsiteY44-24288" fmla="*/ 125 h 298"/>
              <a:gd name="connsiteX45-24289" fmla="*/ 106 w 211"/>
              <a:gd name="connsiteY45-24290" fmla="*/ 120 h 298"/>
              <a:gd name="connsiteX46-24291" fmla="*/ 106 w 211"/>
              <a:gd name="connsiteY46-24292" fmla="*/ 115 h 298"/>
              <a:gd name="connsiteX47-24293" fmla="*/ 106 w 211"/>
              <a:gd name="connsiteY47-24294" fmla="*/ 104 h 298"/>
              <a:gd name="connsiteX48-24295" fmla="*/ 106 w 211"/>
              <a:gd name="connsiteY48-24296" fmla="*/ 89 h 298"/>
              <a:gd name="connsiteX49-24297" fmla="*/ 111 w 211"/>
              <a:gd name="connsiteY49-24298" fmla="*/ 73 h 298"/>
              <a:gd name="connsiteX50-24299" fmla="*/ 111 w 211"/>
              <a:gd name="connsiteY50-24300" fmla="*/ 52 h 298"/>
              <a:gd name="connsiteX51-24301" fmla="*/ 111 w 211"/>
              <a:gd name="connsiteY51-24302" fmla="*/ 26 h 298"/>
              <a:gd name="connsiteX52-24303" fmla="*/ 116 w 211"/>
              <a:gd name="connsiteY52-24304" fmla="*/ 0 h 298"/>
              <a:gd name="connsiteX0-24305" fmla="*/ 211 w 211"/>
              <a:gd name="connsiteY0-24306" fmla="*/ 0 h 298"/>
              <a:gd name="connsiteX1-24307" fmla="*/ 211 w 211"/>
              <a:gd name="connsiteY1-24308" fmla="*/ 31 h 298"/>
              <a:gd name="connsiteX2-24309" fmla="*/ 211 w 211"/>
              <a:gd name="connsiteY2-24310" fmla="*/ 63 h 298"/>
              <a:gd name="connsiteX3-24311" fmla="*/ 211 w 211"/>
              <a:gd name="connsiteY3-24312" fmla="*/ 94 h 298"/>
              <a:gd name="connsiteX4-24313" fmla="*/ 211 w 211"/>
              <a:gd name="connsiteY4-24314" fmla="*/ 120 h 298"/>
              <a:gd name="connsiteX5-24315" fmla="*/ 206 w 211"/>
              <a:gd name="connsiteY5-24316" fmla="*/ 146 h 298"/>
              <a:gd name="connsiteX6-24317" fmla="*/ 206 w 211"/>
              <a:gd name="connsiteY6-24318" fmla="*/ 172 h 298"/>
              <a:gd name="connsiteX7-24319" fmla="*/ 201 w 211"/>
              <a:gd name="connsiteY7-24320" fmla="*/ 193 h 298"/>
              <a:gd name="connsiteX8-24321" fmla="*/ 195 w 211"/>
              <a:gd name="connsiteY8-24322" fmla="*/ 209 h 298"/>
              <a:gd name="connsiteX9-24323" fmla="*/ 190 w 211"/>
              <a:gd name="connsiteY9-24324" fmla="*/ 230 h 298"/>
              <a:gd name="connsiteX10-24325" fmla="*/ 185 w 211"/>
              <a:gd name="connsiteY10-24326" fmla="*/ 240 h 298"/>
              <a:gd name="connsiteX11-24327" fmla="*/ 174 w 211"/>
              <a:gd name="connsiteY11-24328" fmla="*/ 256 h 298"/>
              <a:gd name="connsiteX12-24329" fmla="*/ 164 w 211"/>
              <a:gd name="connsiteY12-24330" fmla="*/ 266 h 298"/>
              <a:gd name="connsiteX13-24331" fmla="*/ 158 w 211"/>
              <a:gd name="connsiteY13-24332" fmla="*/ 277 h 298"/>
              <a:gd name="connsiteX14-24333" fmla="*/ 148 w 211"/>
              <a:gd name="connsiteY14-24334" fmla="*/ 282 h 298"/>
              <a:gd name="connsiteX15-24335" fmla="*/ 143 w 211"/>
              <a:gd name="connsiteY15-24336" fmla="*/ 287 h 298"/>
              <a:gd name="connsiteX16-24337" fmla="*/ 132 w 211"/>
              <a:gd name="connsiteY16-24338" fmla="*/ 292 h 298"/>
              <a:gd name="connsiteX17-24339" fmla="*/ 127 w 211"/>
              <a:gd name="connsiteY17-24340" fmla="*/ 292 h 298"/>
              <a:gd name="connsiteX18-24341" fmla="*/ 121 w 211"/>
              <a:gd name="connsiteY18-24342" fmla="*/ 298 h 298"/>
              <a:gd name="connsiteX19-24343" fmla="*/ 111 w 211"/>
              <a:gd name="connsiteY19-24344" fmla="*/ 292 h 298"/>
              <a:gd name="connsiteX20-24345" fmla="*/ 106 w 211"/>
              <a:gd name="connsiteY20-24346" fmla="*/ 292 h 298"/>
              <a:gd name="connsiteX21-24347" fmla="*/ 106 w 211"/>
              <a:gd name="connsiteY21-24348" fmla="*/ 287 h 298"/>
              <a:gd name="connsiteX22-24349" fmla="*/ 100 w 211"/>
              <a:gd name="connsiteY22-24350" fmla="*/ 282 h 298"/>
              <a:gd name="connsiteX23-24351" fmla="*/ 100 w 211"/>
              <a:gd name="connsiteY23-24352" fmla="*/ 277 h 298"/>
              <a:gd name="connsiteX24-24353" fmla="*/ 100 w 211"/>
              <a:gd name="connsiteY24-24354" fmla="*/ 271 h 298"/>
              <a:gd name="connsiteX25-24355" fmla="*/ 100 w 211"/>
              <a:gd name="connsiteY25-24356" fmla="*/ 261 h 298"/>
              <a:gd name="connsiteX26-24357" fmla="*/ 100 w 211"/>
              <a:gd name="connsiteY26-24358" fmla="*/ 251 h 298"/>
              <a:gd name="connsiteX27-24359" fmla="*/ 100 w 211"/>
              <a:gd name="connsiteY27-24360" fmla="*/ 245 h 298"/>
              <a:gd name="connsiteX28-24361" fmla="*/ 100 w 211"/>
              <a:gd name="connsiteY28-24362" fmla="*/ 240 h 298"/>
              <a:gd name="connsiteX29-24363" fmla="*/ 100 w 211"/>
              <a:gd name="connsiteY29-24364" fmla="*/ 235 h 298"/>
              <a:gd name="connsiteX30-24365" fmla="*/ 95 w 211"/>
              <a:gd name="connsiteY30-24366" fmla="*/ 230 h 298"/>
              <a:gd name="connsiteX31-24367" fmla="*/ 90 w 211"/>
              <a:gd name="connsiteY31-24368" fmla="*/ 214 h 298"/>
              <a:gd name="connsiteX32-24369" fmla="*/ 79 w 211"/>
              <a:gd name="connsiteY32-24370" fmla="*/ 198 h 298"/>
              <a:gd name="connsiteX33-24371" fmla="*/ 63 w 211"/>
              <a:gd name="connsiteY33-24372" fmla="*/ 183 h 298"/>
              <a:gd name="connsiteX34-24373" fmla="*/ 47 w 211"/>
              <a:gd name="connsiteY34-24374" fmla="*/ 167 h 298"/>
              <a:gd name="connsiteX35-24375" fmla="*/ 26 w 211"/>
              <a:gd name="connsiteY35-24376" fmla="*/ 151 h 298"/>
              <a:gd name="connsiteX36-24377" fmla="*/ 0 w 211"/>
              <a:gd name="connsiteY36-24378" fmla="*/ 130 h 298"/>
              <a:gd name="connsiteX37-24379" fmla="*/ 21 w 211"/>
              <a:gd name="connsiteY37-24380" fmla="*/ 130 h 298"/>
              <a:gd name="connsiteX38-24381" fmla="*/ 42 w 211"/>
              <a:gd name="connsiteY38-24382" fmla="*/ 136 h 298"/>
              <a:gd name="connsiteX39-24383" fmla="*/ 58 w 211"/>
              <a:gd name="connsiteY39-24384" fmla="*/ 136 h 298"/>
              <a:gd name="connsiteX40-24385" fmla="*/ 74 w 211"/>
              <a:gd name="connsiteY40-24386" fmla="*/ 136 h 298"/>
              <a:gd name="connsiteX41-24387" fmla="*/ 84 w 211"/>
              <a:gd name="connsiteY41-24388" fmla="*/ 130 h 298"/>
              <a:gd name="connsiteX42-24389" fmla="*/ 90 w 211"/>
              <a:gd name="connsiteY42-24390" fmla="*/ 130 h 298"/>
              <a:gd name="connsiteX43-24391" fmla="*/ 95 w 211"/>
              <a:gd name="connsiteY43-24392" fmla="*/ 130 h 298"/>
              <a:gd name="connsiteX44-24393" fmla="*/ 100 w 211"/>
              <a:gd name="connsiteY44-24394" fmla="*/ 125 h 298"/>
              <a:gd name="connsiteX45-24395" fmla="*/ 106 w 211"/>
              <a:gd name="connsiteY45-24396" fmla="*/ 120 h 298"/>
              <a:gd name="connsiteX46-24397" fmla="*/ 106 w 211"/>
              <a:gd name="connsiteY46-24398" fmla="*/ 115 h 298"/>
              <a:gd name="connsiteX47-24399" fmla="*/ 106 w 211"/>
              <a:gd name="connsiteY47-24400" fmla="*/ 104 h 298"/>
              <a:gd name="connsiteX48-24401" fmla="*/ 106 w 211"/>
              <a:gd name="connsiteY48-24402" fmla="*/ 89 h 298"/>
              <a:gd name="connsiteX49-24403" fmla="*/ 111 w 211"/>
              <a:gd name="connsiteY49-24404" fmla="*/ 73 h 298"/>
              <a:gd name="connsiteX50-24405" fmla="*/ 111 w 211"/>
              <a:gd name="connsiteY50-24406" fmla="*/ 52 h 298"/>
              <a:gd name="connsiteX51-24407" fmla="*/ 111 w 211"/>
              <a:gd name="connsiteY51-24408" fmla="*/ 26 h 298"/>
              <a:gd name="connsiteX0-24409" fmla="*/ 211 w 211"/>
              <a:gd name="connsiteY0-24410" fmla="*/ 0 h 298"/>
              <a:gd name="connsiteX1-24411" fmla="*/ 211 w 211"/>
              <a:gd name="connsiteY1-24412" fmla="*/ 31 h 298"/>
              <a:gd name="connsiteX2-24413" fmla="*/ 211 w 211"/>
              <a:gd name="connsiteY2-24414" fmla="*/ 63 h 298"/>
              <a:gd name="connsiteX3-24415" fmla="*/ 211 w 211"/>
              <a:gd name="connsiteY3-24416" fmla="*/ 94 h 298"/>
              <a:gd name="connsiteX4-24417" fmla="*/ 211 w 211"/>
              <a:gd name="connsiteY4-24418" fmla="*/ 120 h 298"/>
              <a:gd name="connsiteX5-24419" fmla="*/ 206 w 211"/>
              <a:gd name="connsiteY5-24420" fmla="*/ 146 h 298"/>
              <a:gd name="connsiteX6-24421" fmla="*/ 206 w 211"/>
              <a:gd name="connsiteY6-24422" fmla="*/ 172 h 298"/>
              <a:gd name="connsiteX7-24423" fmla="*/ 201 w 211"/>
              <a:gd name="connsiteY7-24424" fmla="*/ 193 h 298"/>
              <a:gd name="connsiteX8-24425" fmla="*/ 195 w 211"/>
              <a:gd name="connsiteY8-24426" fmla="*/ 209 h 298"/>
              <a:gd name="connsiteX9-24427" fmla="*/ 190 w 211"/>
              <a:gd name="connsiteY9-24428" fmla="*/ 230 h 298"/>
              <a:gd name="connsiteX10-24429" fmla="*/ 185 w 211"/>
              <a:gd name="connsiteY10-24430" fmla="*/ 240 h 298"/>
              <a:gd name="connsiteX11-24431" fmla="*/ 174 w 211"/>
              <a:gd name="connsiteY11-24432" fmla="*/ 256 h 298"/>
              <a:gd name="connsiteX12-24433" fmla="*/ 164 w 211"/>
              <a:gd name="connsiteY12-24434" fmla="*/ 266 h 298"/>
              <a:gd name="connsiteX13-24435" fmla="*/ 158 w 211"/>
              <a:gd name="connsiteY13-24436" fmla="*/ 277 h 298"/>
              <a:gd name="connsiteX14-24437" fmla="*/ 148 w 211"/>
              <a:gd name="connsiteY14-24438" fmla="*/ 282 h 298"/>
              <a:gd name="connsiteX15-24439" fmla="*/ 143 w 211"/>
              <a:gd name="connsiteY15-24440" fmla="*/ 287 h 298"/>
              <a:gd name="connsiteX16-24441" fmla="*/ 132 w 211"/>
              <a:gd name="connsiteY16-24442" fmla="*/ 292 h 298"/>
              <a:gd name="connsiteX17-24443" fmla="*/ 127 w 211"/>
              <a:gd name="connsiteY17-24444" fmla="*/ 292 h 298"/>
              <a:gd name="connsiteX18-24445" fmla="*/ 121 w 211"/>
              <a:gd name="connsiteY18-24446" fmla="*/ 298 h 298"/>
              <a:gd name="connsiteX19-24447" fmla="*/ 111 w 211"/>
              <a:gd name="connsiteY19-24448" fmla="*/ 292 h 298"/>
              <a:gd name="connsiteX20-24449" fmla="*/ 106 w 211"/>
              <a:gd name="connsiteY20-24450" fmla="*/ 292 h 298"/>
              <a:gd name="connsiteX21-24451" fmla="*/ 106 w 211"/>
              <a:gd name="connsiteY21-24452" fmla="*/ 287 h 298"/>
              <a:gd name="connsiteX22-24453" fmla="*/ 100 w 211"/>
              <a:gd name="connsiteY22-24454" fmla="*/ 282 h 298"/>
              <a:gd name="connsiteX23-24455" fmla="*/ 100 w 211"/>
              <a:gd name="connsiteY23-24456" fmla="*/ 277 h 298"/>
              <a:gd name="connsiteX24-24457" fmla="*/ 100 w 211"/>
              <a:gd name="connsiteY24-24458" fmla="*/ 271 h 298"/>
              <a:gd name="connsiteX25-24459" fmla="*/ 100 w 211"/>
              <a:gd name="connsiteY25-24460" fmla="*/ 261 h 298"/>
              <a:gd name="connsiteX26-24461" fmla="*/ 100 w 211"/>
              <a:gd name="connsiteY26-24462" fmla="*/ 251 h 298"/>
              <a:gd name="connsiteX27-24463" fmla="*/ 100 w 211"/>
              <a:gd name="connsiteY27-24464" fmla="*/ 245 h 298"/>
              <a:gd name="connsiteX28-24465" fmla="*/ 100 w 211"/>
              <a:gd name="connsiteY28-24466" fmla="*/ 240 h 298"/>
              <a:gd name="connsiteX29-24467" fmla="*/ 100 w 211"/>
              <a:gd name="connsiteY29-24468" fmla="*/ 235 h 298"/>
              <a:gd name="connsiteX30-24469" fmla="*/ 95 w 211"/>
              <a:gd name="connsiteY30-24470" fmla="*/ 230 h 298"/>
              <a:gd name="connsiteX31-24471" fmla="*/ 90 w 211"/>
              <a:gd name="connsiteY31-24472" fmla="*/ 214 h 298"/>
              <a:gd name="connsiteX32-24473" fmla="*/ 79 w 211"/>
              <a:gd name="connsiteY32-24474" fmla="*/ 198 h 298"/>
              <a:gd name="connsiteX33-24475" fmla="*/ 63 w 211"/>
              <a:gd name="connsiteY33-24476" fmla="*/ 183 h 298"/>
              <a:gd name="connsiteX34-24477" fmla="*/ 47 w 211"/>
              <a:gd name="connsiteY34-24478" fmla="*/ 167 h 298"/>
              <a:gd name="connsiteX35-24479" fmla="*/ 26 w 211"/>
              <a:gd name="connsiteY35-24480" fmla="*/ 151 h 298"/>
              <a:gd name="connsiteX36-24481" fmla="*/ 0 w 211"/>
              <a:gd name="connsiteY36-24482" fmla="*/ 130 h 298"/>
              <a:gd name="connsiteX37-24483" fmla="*/ 21 w 211"/>
              <a:gd name="connsiteY37-24484" fmla="*/ 130 h 298"/>
              <a:gd name="connsiteX38-24485" fmla="*/ 42 w 211"/>
              <a:gd name="connsiteY38-24486" fmla="*/ 136 h 298"/>
              <a:gd name="connsiteX39-24487" fmla="*/ 58 w 211"/>
              <a:gd name="connsiteY39-24488" fmla="*/ 136 h 298"/>
              <a:gd name="connsiteX40-24489" fmla="*/ 74 w 211"/>
              <a:gd name="connsiteY40-24490" fmla="*/ 136 h 298"/>
              <a:gd name="connsiteX41-24491" fmla="*/ 84 w 211"/>
              <a:gd name="connsiteY41-24492" fmla="*/ 130 h 298"/>
              <a:gd name="connsiteX42-24493" fmla="*/ 90 w 211"/>
              <a:gd name="connsiteY42-24494" fmla="*/ 130 h 298"/>
              <a:gd name="connsiteX43-24495" fmla="*/ 95 w 211"/>
              <a:gd name="connsiteY43-24496" fmla="*/ 130 h 298"/>
              <a:gd name="connsiteX44-24497" fmla="*/ 100 w 211"/>
              <a:gd name="connsiteY44-24498" fmla="*/ 125 h 298"/>
              <a:gd name="connsiteX45-24499" fmla="*/ 106 w 211"/>
              <a:gd name="connsiteY45-24500" fmla="*/ 120 h 298"/>
              <a:gd name="connsiteX46-24501" fmla="*/ 106 w 211"/>
              <a:gd name="connsiteY46-24502" fmla="*/ 115 h 298"/>
              <a:gd name="connsiteX47-24503" fmla="*/ 106 w 211"/>
              <a:gd name="connsiteY47-24504" fmla="*/ 104 h 298"/>
              <a:gd name="connsiteX48-24505" fmla="*/ 106 w 211"/>
              <a:gd name="connsiteY48-24506" fmla="*/ 89 h 298"/>
              <a:gd name="connsiteX49-24507" fmla="*/ 111 w 211"/>
              <a:gd name="connsiteY49-24508" fmla="*/ 73 h 298"/>
              <a:gd name="connsiteX50-24509" fmla="*/ 111 w 211"/>
              <a:gd name="connsiteY50-24510" fmla="*/ 52 h 298"/>
              <a:gd name="connsiteX0-24511" fmla="*/ 211 w 211"/>
              <a:gd name="connsiteY0-24512" fmla="*/ 0 h 267"/>
              <a:gd name="connsiteX1-24513" fmla="*/ 211 w 211"/>
              <a:gd name="connsiteY1-24514" fmla="*/ 32 h 267"/>
              <a:gd name="connsiteX2-24515" fmla="*/ 211 w 211"/>
              <a:gd name="connsiteY2-24516" fmla="*/ 63 h 267"/>
              <a:gd name="connsiteX3-24517" fmla="*/ 211 w 211"/>
              <a:gd name="connsiteY3-24518" fmla="*/ 89 h 267"/>
              <a:gd name="connsiteX4-24519" fmla="*/ 206 w 211"/>
              <a:gd name="connsiteY4-24520" fmla="*/ 115 h 267"/>
              <a:gd name="connsiteX5-24521" fmla="*/ 206 w 211"/>
              <a:gd name="connsiteY5-24522" fmla="*/ 141 h 267"/>
              <a:gd name="connsiteX6-24523" fmla="*/ 201 w 211"/>
              <a:gd name="connsiteY6-24524" fmla="*/ 162 h 267"/>
              <a:gd name="connsiteX7-24525" fmla="*/ 195 w 211"/>
              <a:gd name="connsiteY7-24526" fmla="*/ 178 h 267"/>
              <a:gd name="connsiteX8-24527" fmla="*/ 190 w 211"/>
              <a:gd name="connsiteY8-24528" fmla="*/ 199 h 267"/>
              <a:gd name="connsiteX9-24529" fmla="*/ 185 w 211"/>
              <a:gd name="connsiteY9-24530" fmla="*/ 209 h 267"/>
              <a:gd name="connsiteX10-24531" fmla="*/ 174 w 211"/>
              <a:gd name="connsiteY10-24532" fmla="*/ 225 h 267"/>
              <a:gd name="connsiteX11-24533" fmla="*/ 164 w 211"/>
              <a:gd name="connsiteY11-24534" fmla="*/ 235 h 267"/>
              <a:gd name="connsiteX12-24535" fmla="*/ 158 w 211"/>
              <a:gd name="connsiteY12-24536" fmla="*/ 246 h 267"/>
              <a:gd name="connsiteX13-24537" fmla="*/ 148 w 211"/>
              <a:gd name="connsiteY13-24538" fmla="*/ 251 h 267"/>
              <a:gd name="connsiteX14-24539" fmla="*/ 143 w 211"/>
              <a:gd name="connsiteY14-24540" fmla="*/ 256 h 267"/>
              <a:gd name="connsiteX15-24541" fmla="*/ 132 w 211"/>
              <a:gd name="connsiteY15-24542" fmla="*/ 261 h 267"/>
              <a:gd name="connsiteX16-24543" fmla="*/ 127 w 211"/>
              <a:gd name="connsiteY16-24544" fmla="*/ 261 h 267"/>
              <a:gd name="connsiteX17-24545" fmla="*/ 121 w 211"/>
              <a:gd name="connsiteY17-24546" fmla="*/ 267 h 267"/>
              <a:gd name="connsiteX18-24547" fmla="*/ 111 w 211"/>
              <a:gd name="connsiteY18-24548" fmla="*/ 261 h 267"/>
              <a:gd name="connsiteX19-24549" fmla="*/ 106 w 211"/>
              <a:gd name="connsiteY19-24550" fmla="*/ 261 h 267"/>
              <a:gd name="connsiteX20-24551" fmla="*/ 106 w 211"/>
              <a:gd name="connsiteY20-24552" fmla="*/ 256 h 267"/>
              <a:gd name="connsiteX21-24553" fmla="*/ 100 w 211"/>
              <a:gd name="connsiteY21-24554" fmla="*/ 251 h 267"/>
              <a:gd name="connsiteX22-24555" fmla="*/ 100 w 211"/>
              <a:gd name="connsiteY22-24556" fmla="*/ 246 h 267"/>
              <a:gd name="connsiteX23-24557" fmla="*/ 100 w 211"/>
              <a:gd name="connsiteY23-24558" fmla="*/ 240 h 267"/>
              <a:gd name="connsiteX24-24559" fmla="*/ 100 w 211"/>
              <a:gd name="connsiteY24-24560" fmla="*/ 230 h 267"/>
              <a:gd name="connsiteX25-24561" fmla="*/ 100 w 211"/>
              <a:gd name="connsiteY25-24562" fmla="*/ 220 h 267"/>
              <a:gd name="connsiteX26-24563" fmla="*/ 100 w 211"/>
              <a:gd name="connsiteY26-24564" fmla="*/ 214 h 267"/>
              <a:gd name="connsiteX27-24565" fmla="*/ 100 w 211"/>
              <a:gd name="connsiteY27-24566" fmla="*/ 209 h 267"/>
              <a:gd name="connsiteX28-24567" fmla="*/ 100 w 211"/>
              <a:gd name="connsiteY28-24568" fmla="*/ 204 h 267"/>
              <a:gd name="connsiteX29-24569" fmla="*/ 95 w 211"/>
              <a:gd name="connsiteY29-24570" fmla="*/ 199 h 267"/>
              <a:gd name="connsiteX30-24571" fmla="*/ 90 w 211"/>
              <a:gd name="connsiteY30-24572" fmla="*/ 183 h 267"/>
              <a:gd name="connsiteX31-24573" fmla="*/ 79 w 211"/>
              <a:gd name="connsiteY31-24574" fmla="*/ 167 h 267"/>
              <a:gd name="connsiteX32-24575" fmla="*/ 63 w 211"/>
              <a:gd name="connsiteY32-24576" fmla="*/ 152 h 267"/>
              <a:gd name="connsiteX33-24577" fmla="*/ 47 w 211"/>
              <a:gd name="connsiteY33-24578" fmla="*/ 136 h 267"/>
              <a:gd name="connsiteX34-24579" fmla="*/ 26 w 211"/>
              <a:gd name="connsiteY34-24580" fmla="*/ 120 h 267"/>
              <a:gd name="connsiteX35-24581" fmla="*/ 0 w 211"/>
              <a:gd name="connsiteY35-24582" fmla="*/ 99 h 267"/>
              <a:gd name="connsiteX36-24583" fmla="*/ 21 w 211"/>
              <a:gd name="connsiteY36-24584" fmla="*/ 99 h 267"/>
              <a:gd name="connsiteX37-24585" fmla="*/ 42 w 211"/>
              <a:gd name="connsiteY37-24586" fmla="*/ 105 h 267"/>
              <a:gd name="connsiteX38-24587" fmla="*/ 58 w 211"/>
              <a:gd name="connsiteY38-24588" fmla="*/ 105 h 267"/>
              <a:gd name="connsiteX39-24589" fmla="*/ 74 w 211"/>
              <a:gd name="connsiteY39-24590" fmla="*/ 105 h 267"/>
              <a:gd name="connsiteX40-24591" fmla="*/ 84 w 211"/>
              <a:gd name="connsiteY40-24592" fmla="*/ 99 h 267"/>
              <a:gd name="connsiteX41-24593" fmla="*/ 90 w 211"/>
              <a:gd name="connsiteY41-24594" fmla="*/ 99 h 267"/>
              <a:gd name="connsiteX42-24595" fmla="*/ 95 w 211"/>
              <a:gd name="connsiteY42-24596" fmla="*/ 99 h 267"/>
              <a:gd name="connsiteX43-24597" fmla="*/ 100 w 211"/>
              <a:gd name="connsiteY43-24598" fmla="*/ 94 h 267"/>
              <a:gd name="connsiteX44-24599" fmla="*/ 106 w 211"/>
              <a:gd name="connsiteY44-24600" fmla="*/ 89 h 267"/>
              <a:gd name="connsiteX45-24601" fmla="*/ 106 w 211"/>
              <a:gd name="connsiteY45-24602" fmla="*/ 84 h 267"/>
              <a:gd name="connsiteX46-24603" fmla="*/ 106 w 211"/>
              <a:gd name="connsiteY46-24604" fmla="*/ 73 h 267"/>
              <a:gd name="connsiteX47-24605" fmla="*/ 106 w 211"/>
              <a:gd name="connsiteY47-24606" fmla="*/ 58 h 267"/>
              <a:gd name="connsiteX48-24607" fmla="*/ 111 w 211"/>
              <a:gd name="connsiteY48-24608" fmla="*/ 42 h 267"/>
              <a:gd name="connsiteX49-24609" fmla="*/ 111 w 211"/>
              <a:gd name="connsiteY49-24610" fmla="*/ 21 h 267"/>
              <a:gd name="connsiteX0-24611" fmla="*/ 211 w 211"/>
              <a:gd name="connsiteY0-24612" fmla="*/ 11 h 246"/>
              <a:gd name="connsiteX1-24613" fmla="*/ 211 w 211"/>
              <a:gd name="connsiteY1-24614" fmla="*/ 42 h 246"/>
              <a:gd name="connsiteX2-24615" fmla="*/ 211 w 211"/>
              <a:gd name="connsiteY2-24616" fmla="*/ 68 h 246"/>
              <a:gd name="connsiteX3-24617" fmla="*/ 206 w 211"/>
              <a:gd name="connsiteY3-24618" fmla="*/ 94 h 246"/>
              <a:gd name="connsiteX4-24619" fmla="*/ 206 w 211"/>
              <a:gd name="connsiteY4-24620" fmla="*/ 120 h 246"/>
              <a:gd name="connsiteX5-24621" fmla="*/ 201 w 211"/>
              <a:gd name="connsiteY5-24622" fmla="*/ 141 h 246"/>
              <a:gd name="connsiteX6-24623" fmla="*/ 195 w 211"/>
              <a:gd name="connsiteY6-24624" fmla="*/ 157 h 246"/>
              <a:gd name="connsiteX7-24625" fmla="*/ 190 w 211"/>
              <a:gd name="connsiteY7-24626" fmla="*/ 178 h 246"/>
              <a:gd name="connsiteX8-24627" fmla="*/ 185 w 211"/>
              <a:gd name="connsiteY8-24628" fmla="*/ 188 h 246"/>
              <a:gd name="connsiteX9-24629" fmla="*/ 174 w 211"/>
              <a:gd name="connsiteY9-24630" fmla="*/ 204 h 246"/>
              <a:gd name="connsiteX10-24631" fmla="*/ 164 w 211"/>
              <a:gd name="connsiteY10-24632" fmla="*/ 214 h 246"/>
              <a:gd name="connsiteX11-24633" fmla="*/ 158 w 211"/>
              <a:gd name="connsiteY11-24634" fmla="*/ 225 h 246"/>
              <a:gd name="connsiteX12-24635" fmla="*/ 148 w 211"/>
              <a:gd name="connsiteY12-24636" fmla="*/ 230 h 246"/>
              <a:gd name="connsiteX13-24637" fmla="*/ 143 w 211"/>
              <a:gd name="connsiteY13-24638" fmla="*/ 235 h 246"/>
              <a:gd name="connsiteX14-24639" fmla="*/ 132 w 211"/>
              <a:gd name="connsiteY14-24640" fmla="*/ 240 h 246"/>
              <a:gd name="connsiteX15-24641" fmla="*/ 127 w 211"/>
              <a:gd name="connsiteY15-24642" fmla="*/ 240 h 246"/>
              <a:gd name="connsiteX16-24643" fmla="*/ 121 w 211"/>
              <a:gd name="connsiteY16-24644" fmla="*/ 246 h 246"/>
              <a:gd name="connsiteX17-24645" fmla="*/ 111 w 211"/>
              <a:gd name="connsiteY17-24646" fmla="*/ 240 h 246"/>
              <a:gd name="connsiteX18-24647" fmla="*/ 106 w 211"/>
              <a:gd name="connsiteY18-24648" fmla="*/ 240 h 246"/>
              <a:gd name="connsiteX19-24649" fmla="*/ 106 w 211"/>
              <a:gd name="connsiteY19-24650" fmla="*/ 235 h 246"/>
              <a:gd name="connsiteX20-24651" fmla="*/ 100 w 211"/>
              <a:gd name="connsiteY20-24652" fmla="*/ 230 h 246"/>
              <a:gd name="connsiteX21-24653" fmla="*/ 100 w 211"/>
              <a:gd name="connsiteY21-24654" fmla="*/ 225 h 246"/>
              <a:gd name="connsiteX22-24655" fmla="*/ 100 w 211"/>
              <a:gd name="connsiteY22-24656" fmla="*/ 219 h 246"/>
              <a:gd name="connsiteX23-24657" fmla="*/ 100 w 211"/>
              <a:gd name="connsiteY23-24658" fmla="*/ 209 h 246"/>
              <a:gd name="connsiteX24-24659" fmla="*/ 100 w 211"/>
              <a:gd name="connsiteY24-24660" fmla="*/ 199 h 246"/>
              <a:gd name="connsiteX25-24661" fmla="*/ 100 w 211"/>
              <a:gd name="connsiteY25-24662" fmla="*/ 193 h 246"/>
              <a:gd name="connsiteX26-24663" fmla="*/ 100 w 211"/>
              <a:gd name="connsiteY26-24664" fmla="*/ 188 h 246"/>
              <a:gd name="connsiteX27-24665" fmla="*/ 100 w 211"/>
              <a:gd name="connsiteY27-24666" fmla="*/ 183 h 246"/>
              <a:gd name="connsiteX28-24667" fmla="*/ 95 w 211"/>
              <a:gd name="connsiteY28-24668" fmla="*/ 178 h 246"/>
              <a:gd name="connsiteX29-24669" fmla="*/ 90 w 211"/>
              <a:gd name="connsiteY29-24670" fmla="*/ 162 h 246"/>
              <a:gd name="connsiteX30-24671" fmla="*/ 79 w 211"/>
              <a:gd name="connsiteY30-24672" fmla="*/ 146 h 246"/>
              <a:gd name="connsiteX31-24673" fmla="*/ 63 w 211"/>
              <a:gd name="connsiteY31-24674" fmla="*/ 131 h 246"/>
              <a:gd name="connsiteX32-24675" fmla="*/ 47 w 211"/>
              <a:gd name="connsiteY32-24676" fmla="*/ 115 h 246"/>
              <a:gd name="connsiteX33-24677" fmla="*/ 26 w 211"/>
              <a:gd name="connsiteY33-24678" fmla="*/ 99 h 246"/>
              <a:gd name="connsiteX34-24679" fmla="*/ 0 w 211"/>
              <a:gd name="connsiteY34-24680" fmla="*/ 78 h 246"/>
              <a:gd name="connsiteX35-24681" fmla="*/ 21 w 211"/>
              <a:gd name="connsiteY35-24682" fmla="*/ 78 h 246"/>
              <a:gd name="connsiteX36-24683" fmla="*/ 42 w 211"/>
              <a:gd name="connsiteY36-24684" fmla="*/ 84 h 246"/>
              <a:gd name="connsiteX37-24685" fmla="*/ 58 w 211"/>
              <a:gd name="connsiteY37-24686" fmla="*/ 84 h 246"/>
              <a:gd name="connsiteX38-24687" fmla="*/ 74 w 211"/>
              <a:gd name="connsiteY38-24688" fmla="*/ 84 h 246"/>
              <a:gd name="connsiteX39-24689" fmla="*/ 84 w 211"/>
              <a:gd name="connsiteY39-24690" fmla="*/ 78 h 246"/>
              <a:gd name="connsiteX40-24691" fmla="*/ 90 w 211"/>
              <a:gd name="connsiteY40-24692" fmla="*/ 78 h 246"/>
              <a:gd name="connsiteX41-24693" fmla="*/ 95 w 211"/>
              <a:gd name="connsiteY41-24694" fmla="*/ 78 h 246"/>
              <a:gd name="connsiteX42-24695" fmla="*/ 100 w 211"/>
              <a:gd name="connsiteY42-24696" fmla="*/ 73 h 246"/>
              <a:gd name="connsiteX43-24697" fmla="*/ 106 w 211"/>
              <a:gd name="connsiteY43-24698" fmla="*/ 68 h 246"/>
              <a:gd name="connsiteX44-24699" fmla="*/ 106 w 211"/>
              <a:gd name="connsiteY44-24700" fmla="*/ 63 h 246"/>
              <a:gd name="connsiteX45-24701" fmla="*/ 106 w 211"/>
              <a:gd name="connsiteY45-24702" fmla="*/ 52 h 246"/>
              <a:gd name="connsiteX46-24703" fmla="*/ 106 w 211"/>
              <a:gd name="connsiteY46-24704" fmla="*/ 37 h 246"/>
              <a:gd name="connsiteX47-24705" fmla="*/ 111 w 211"/>
              <a:gd name="connsiteY47-24706" fmla="*/ 21 h 246"/>
              <a:gd name="connsiteX48-24707" fmla="*/ 111 w 211"/>
              <a:gd name="connsiteY48-24708" fmla="*/ 0 h 246"/>
              <a:gd name="connsiteX0-24709" fmla="*/ 211 w 211"/>
              <a:gd name="connsiteY0-24710" fmla="*/ 42 h 246"/>
              <a:gd name="connsiteX1-24711" fmla="*/ 211 w 211"/>
              <a:gd name="connsiteY1-24712" fmla="*/ 68 h 246"/>
              <a:gd name="connsiteX2-24713" fmla="*/ 206 w 211"/>
              <a:gd name="connsiteY2-24714" fmla="*/ 94 h 246"/>
              <a:gd name="connsiteX3-24715" fmla="*/ 206 w 211"/>
              <a:gd name="connsiteY3-24716" fmla="*/ 120 h 246"/>
              <a:gd name="connsiteX4-24717" fmla="*/ 201 w 211"/>
              <a:gd name="connsiteY4-24718" fmla="*/ 141 h 246"/>
              <a:gd name="connsiteX5-24719" fmla="*/ 195 w 211"/>
              <a:gd name="connsiteY5-24720" fmla="*/ 157 h 246"/>
              <a:gd name="connsiteX6-24721" fmla="*/ 190 w 211"/>
              <a:gd name="connsiteY6-24722" fmla="*/ 178 h 246"/>
              <a:gd name="connsiteX7-24723" fmla="*/ 185 w 211"/>
              <a:gd name="connsiteY7-24724" fmla="*/ 188 h 246"/>
              <a:gd name="connsiteX8-24725" fmla="*/ 174 w 211"/>
              <a:gd name="connsiteY8-24726" fmla="*/ 204 h 246"/>
              <a:gd name="connsiteX9-24727" fmla="*/ 164 w 211"/>
              <a:gd name="connsiteY9-24728" fmla="*/ 214 h 246"/>
              <a:gd name="connsiteX10-24729" fmla="*/ 158 w 211"/>
              <a:gd name="connsiteY10-24730" fmla="*/ 225 h 246"/>
              <a:gd name="connsiteX11-24731" fmla="*/ 148 w 211"/>
              <a:gd name="connsiteY11-24732" fmla="*/ 230 h 246"/>
              <a:gd name="connsiteX12-24733" fmla="*/ 143 w 211"/>
              <a:gd name="connsiteY12-24734" fmla="*/ 235 h 246"/>
              <a:gd name="connsiteX13-24735" fmla="*/ 132 w 211"/>
              <a:gd name="connsiteY13-24736" fmla="*/ 240 h 246"/>
              <a:gd name="connsiteX14-24737" fmla="*/ 127 w 211"/>
              <a:gd name="connsiteY14-24738" fmla="*/ 240 h 246"/>
              <a:gd name="connsiteX15-24739" fmla="*/ 121 w 211"/>
              <a:gd name="connsiteY15-24740" fmla="*/ 246 h 246"/>
              <a:gd name="connsiteX16-24741" fmla="*/ 111 w 211"/>
              <a:gd name="connsiteY16-24742" fmla="*/ 240 h 246"/>
              <a:gd name="connsiteX17-24743" fmla="*/ 106 w 211"/>
              <a:gd name="connsiteY17-24744" fmla="*/ 240 h 246"/>
              <a:gd name="connsiteX18-24745" fmla="*/ 106 w 211"/>
              <a:gd name="connsiteY18-24746" fmla="*/ 235 h 246"/>
              <a:gd name="connsiteX19-24747" fmla="*/ 100 w 211"/>
              <a:gd name="connsiteY19-24748" fmla="*/ 230 h 246"/>
              <a:gd name="connsiteX20-24749" fmla="*/ 100 w 211"/>
              <a:gd name="connsiteY20-24750" fmla="*/ 225 h 246"/>
              <a:gd name="connsiteX21-24751" fmla="*/ 100 w 211"/>
              <a:gd name="connsiteY21-24752" fmla="*/ 219 h 246"/>
              <a:gd name="connsiteX22-24753" fmla="*/ 100 w 211"/>
              <a:gd name="connsiteY22-24754" fmla="*/ 209 h 246"/>
              <a:gd name="connsiteX23-24755" fmla="*/ 100 w 211"/>
              <a:gd name="connsiteY23-24756" fmla="*/ 199 h 246"/>
              <a:gd name="connsiteX24-24757" fmla="*/ 100 w 211"/>
              <a:gd name="connsiteY24-24758" fmla="*/ 193 h 246"/>
              <a:gd name="connsiteX25-24759" fmla="*/ 100 w 211"/>
              <a:gd name="connsiteY25-24760" fmla="*/ 188 h 246"/>
              <a:gd name="connsiteX26-24761" fmla="*/ 100 w 211"/>
              <a:gd name="connsiteY26-24762" fmla="*/ 183 h 246"/>
              <a:gd name="connsiteX27-24763" fmla="*/ 95 w 211"/>
              <a:gd name="connsiteY27-24764" fmla="*/ 178 h 246"/>
              <a:gd name="connsiteX28-24765" fmla="*/ 90 w 211"/>
              <a:gd name="connsiteY28-24766" fmla="*/ 162 h 246"/>
              <a:gd name="connsiteX29-24767" fmla="*/ 79 w 211"/>
              <a:gd name="connsiteY29-24768" fmla="*/ 146 h 246"/>
              <a:gd name="connsiteX30-24769" fmla="*/ 63 w 211"/>
              <a:gd name="connsiteY30-24770" fmla="*/ 131 h 246"/>
              <a:gd name="connsiteX31-24771" fmla="*/ 47 w 211"/>
              <a:gd name="connsiteY31-24772" fmla="*/ 115 h 246"/>
              <a:gd name="connsiteX32-24773" fmla="*/ 26 w 211"/>
              <a:gd name="connsiteY32-24774" fmla="*/ 99 h 246"/>
              <a:gd name="connsiteX33-24775" fmla="*/ 0 w 211"/>
              <a:gd name="connsiteY33-24776" fmla="*/ 78 h 246"/>
              <a:gd name="connsiteX34-24777" fmla="*/ 21 w 211"/>
              <a:gd name="connsiteY34-24778" fmla="*/ 78 h 246"/>
              <a:gd name="connsiteX35-24779" fmla="*/ 42 w 211"/>
              <a:gd name="connsiteY35-24780" fmla="*/ 84 h 246"/>
              <a:gd name="connsiteX36-24781" fmla="*/ 58 w 211"/>
              <a:gd name="connsiteY36-24782" fmla="*/ 84 h 246"/>
              <a:gd name="connsiteX37-24783" fmla="*/ 74 w 211"/>
              <a:gd name="connsiteY37-24784" fmla="*/ 84 h 246"/>
              <a:gd name="connsiteX38-24785" fmla="*/ 84 w 211"/>
              <a:gd name="connsiteY38-24786" fmla="*/ 78 h 246"/>
              <a:gd name="connsiteX39-24787" fmla="*/ 90 w 211"/>
              <a:gd name="connsiteY39-24788" fmla="*/ 78 h 246"/>
              <a:gd name="connsiteX40-24789" fmla="*/ 95 w 211"/>
              <a:gd name="connsiteY40-24790" fmla="*/ 78 h 246"/>
              <a:gd name="connsiteX41-24791" fmla="*/ 100 w 211"/>
              <a:gd name="connsiteY41-24792" fmla="*/ 73 h 246"/>
              <a:gd name="connsiteX42-24793" fmla="*/ 106 w 211"/>
              <a:gd name="connsiteY42-24794" fmla="*/ 68 h 246"/>
              <a:gd name="connsiteX43-24795" fmla="*/ 106 w 211"/>
              <a:gd name="connsiteY43-24796" fmla="*/ 63 h 246"/>
              <a:gd name="connsiteX44-24797" fmla="*/ 106 w 211"/>
              <a:gd name="connsiteY44-24798" fmla="*/ 52 h 246"/>
              <a:gd name="connsiteX45-24799" fmla="*/ 106 w 211"/>
              <a:gd name="connsiteY45-24800" fmla="*/ 37 h 246"/>
              <a:gd name="connsiteX46-24801" fmla="*/ 111 w 211"/>
              <a:gd name="connsiteY46-24802" fmla="*/ 21 h 246"/>
              <a:gd name="connsiteX47-24803" fmla="*/ 111 w 211"/>
              <a:gd name="connsiteY47-24804" fmla="*/ 0 h 246"/>
              <a:gd name="connsiteX0-24805" fmla="*/ 211 w 211"/>
              <a:gd name="connsiteY0-24806" fmla="*/ 68 h 246"/>
              <a:gd name="connsiteX1-24807" fmla="*/ 206 w 211"/>
              <a:gd name="connsiteY1-24808" fmla="*/ 94 h 246"/>
              <a:gd name="connsiteX2-24809" fmla="*/ 206 w 211"/>
              <a:gd name="connsiteY2-24810" fmla="*/ 120 h 246"/>
              <a:gd name="connsiteX3-24811" fmla="*/ 201 w 211"/>
              <a:gd name="connsiteY3-24812" fmla="*/ 141 h 246"/>
              <a:gd name="connsiteX4-24813" fmla="*/ 195 w 211"/>
              <a:gd name="connsiteY4-24814" fmla="*/ 157 h 246"/>
              <a:gd name="connsiteX5-24815" fmla="*/ 190 w 211"/>
              <a:gd name="connsiteY5-24816" fmla="*/ 178 h 246"/>
              <a:gd name="connsiteX6-24817" fmla="*/ 185 w 211"/>
              <a:gd name="connsiteY6-24818" fmla="*/ 188 h 246"/>
              <a:gd name="connsiteX7-24819" fmla="*/ 174 w 211"/>
              <a:gd name="connsiteY7-24820" fmla="*/ 204 h 246"/>
              <a:gd name="connsiteX8-24821" fmla="*/ 164 w 211"/>
              <a:gd name="connsiteY8-24822" fmla="*/ 214 h 246"/>
              <a:gd name="connsiteX9-24823" fmla="*/ 158 w 211"/>
              <a:gd name="connsiteY9-24824" fmla="*/ 225 h 246"/>
              <a:gd name="connsiteX10-24825" fmla="*/ 148 w 211"/>
              <a:gd name="connsiteY10-24826" fmla="*/ 230 h 246"/>
              <a:gd name="connsiteX11-24827" fmla="*/ 143 w 211"/>
              <a:gd name="connsiteY11-24828" fmla="*/ 235 h 246"/>
              <a:gd name="connsiteX12-24829" fmla="*/ 132 w 211"/>
              <a:gd name="connsiteY12-24830" fmla="*/ 240 h 246"/>
              <a:gd name="connsiteX13-24831" fmla="*/ 127 w 211"/>
              <a:gd name="connsiteY13-24832" fmla="*/ 240 h 246"/>
              <a:gd name="connsiteX14-24833" fmla="*/ 121 w 211"/>
              <a:gd name="connsiteY14-24834" fmla="*/ 246 h 246"/>
              <a:gd name="connsiteX15-24835" fmla="*/ 111 w 211"/>
              <a:gd name="connsiteY15-24836" fmla="*/ 240 h 246"/>
              <a:gd name="connsiteX16-24837" fmla="*/ 106 w 211"/>
              <a:gd name="connsiteY16-24838" fmla="*/ 240 h 246"/>
              <a:gd name="connsiteX17-24839" fmla="*/ 106 w 211"/>
              <a:gd name="connsiteY17-24840" fmla="*/ 235 h 246"/>
              <a:gd name="connsiteX18-24841" fmla="*/ 100 w 211"/>
              <a:gd name="connsiteY18-24842" fmla="*/ 230 h 246"/>
              <a:gd name="connsiteX19-24843" fmla="*/ 100 w 211"/>
              <a:gd name="connsiteY19-24844" fmla="*/ 225 h 246"/>
              <a:gd name="connsiteX20-24845" fmla="*/ 100 w 211"/>
              <a:gd name="connsiteY20-24846" fmla="*/ 219 h 246"/>
              <a:gd name="connsiteX21-24847" fmla="*/ 100 w 211"/>
              <a:gd name="connsiteY21-24848" fmla="*/ 209 h 246"/>
              <a:gd name="connsiteX22-24849" fmla="*/ 100 w 211"/>
              <a:gd name="connsiteY22-24850" fmla="*/ 199 h 246"/>
              <a:gd name="connsiteX23-24851" fmla="*/ 100 w 211"/>
              <a:gd name="connsiteY23-24852" fmla="*/ 193 h 246"/>
              <a:gd name="connsiteX24-24853" fmla="*/ 100 w 211"/>
              <a:gd name="connsiteY24-24854" fmla="*/ 188 h 246"/>
              <a:gd name="connsiteX25-24855" fmla="*/ 100 w 211"/>
              <a:gd name="connsiteY25-24856" fmla="*/ 183 h 246"/>
              <a:gd name="connsiteX26-24857" fmla="*/ 95 w 211"/>
              <a:gd name="connsiteY26-24858" fmla="*/ 178 h 246"/>
              <a:gd name="connsiteX27-24859" fmla="*/ 90 w 211"/>
              <a:gd name="connsiteY27-24860" fmla="*/ 162 h 246"/>
              <a:gd name="connsiteX28-24861" fmla="*/ 79 w 211"/>
              <a:gd name="connsiteY28-24862" fmla="*/ 146 h 246"/>
              <a:gd name="connsiteX29-24863" fmla="*/ 63 w 211"/>
              <a:gd name="connsiteY29-24864" fmla="*/ 131 h 246"/>
              <a:gd name="connsiteX30-24865" fmla="*/ 47 w 211"/>
              <a:gd name="connsiteY30-24866" fmla="*/ 115 h 246"/>
              <a:gd name="connsiteX31-24867" fmla="*/ 26 w 211"/>
              <a:gd name="connsiteY31-24868" fmla="*/ 99 h 246"/>
              <a:gd name="connsiteX32-24869" fmla="*/ 0 w 211"/>
              <a:gd name="connsiteY32-24870" fmla="*/ 78 h 246"/>
              <a:gd name="connsiteX33-24871" fmla="*/ 21 w 211"/>
              <a:gd name="connsiteY33-24872" fmla="*/ 78 h 246"/>
              <a:gd name="connsiteX34-24873" fmla="*/ 42 w 211"/>
              <a:gd name="connsiteY34-24874" fmla="*/ 84 h 246"/>
              <a:gd name="connsiteX35-24875" fmla="*/ 58 w 211"/>
              <a:gd name="connsiteY35-24876" fmla="*/ 84 h 246"/>
              <a:gd name="connsiteX36-24877" fmla="*/ 74 w 211"/>
              <a:gd name="connsiteY36-24878" fmla="*/ 84 h 246"/>
              <a:gd name="connsiteX37-24879" fmla="*/ 84 w 211"/>
              <a:gd name="connsiteY37-24880" fmla="*/ 78 h 246"/>
              <a:gd name="connsiteX38-24881" fmla="*/ 90 w 211"/>
              <a:gd name="connsiteY38-24882" fmla="*/ 78 h 246"/>
              <a:gd name="connsiteX39-24883" fmla="*/ 95 w 211"/>
              <a:gd name="connsiteY39-24884" fmla="*/ 78 h 246"/>
              <a:gd name="connsiteX40-24885" fmla="*/ 100 w 211"/>
              <a:gd name="connsiteY40-24886" fmla="*/ 73 h 246"/>
              <a:gd name="connsiteX41-24887" fmla="*/ 106 w 211"/>
              <a:gd name="connsiteY41-24888" fmla="*/ 68 h 246"/>
              <a:gd name="connsiteX42-24889" fmla="*/ 106 w 211"/>
              <a:gd name="connsiteY42-24890" fmla="*/ 63 h 246"/>
              <a:gd name="connsiteX43-24891" fmla="*/ 106 w 211"/>
              <a:gd name="connsiteY43-24892" fmla="*/ 52 h 246"/>
              <a:gd name="connsiteX44-24893" fmla="*/ 106 w 211"/>
              <a:gd name="connsiteY44-24894" fmla="*/ 37 h 246"/>
              <a:gd name="connsiteX45-24895" fmla="*/ 111 w 211"/>
              <a:gd name="connsiteY45-24896" fmla="*/ 21 h 246"/>
              <a:gd name="connsiteX46-24897" fmla="*/ 111 w 211"/>
              <a:gd name="connsiteY46-24898" fmla="*/ 0 h 246"/>
              <a:gd name="connsiteX0-24899" fmla="*/ 206 w 206"/>
              <a:gd name="connsiteY0-24900" fmla="*/ 94 h 246"/>
              <a:gd name="connsiteX1-24901" fmla="*/ 206 w 206"/>
              <a:gd name="connsiteY1-24902" fmla="*/ 120 h 246"/>
              <a:gd name="connsiteX2-24903" fmla="*/ 201 w 206"/>
              <a:gd name="connsiteY2-24904" fmla="*/ 141 h 246"/>
              <a:gd name="connsiteX3-24905" fmla="*/ 195 w 206"/>
              <a:gd name="connsiteY3-24906" fmla="*/ 157 h 246"/>
              <a:gd name="connsiteX4-24907" fmla="*/ 190 w 206"/>
              <a:gd name="connsiteY4-24908" fmla="*/ 178 h 246"/>
              <a:gd name="connsiteX5-24909" fmla="*/ 185 w 206"/>
              <a:gd name="connsiteY5-24910" fmla="*/ 188 h 246"/>
              <a:gd name="connsiteX6-24911" fmla="*/ 174 w 206"/>
              <a:gd name="connsiteY6-24912" fmla="*/ 204 h 246"/>
              <a:gd name="connsiteX7-24913" fmla="*/ 164 w 206"/>
              <a:gd name="connsiteY7-24914" fmla="*/ 214 h 246"/>
              <a:gd name="connsiteX8-24915" fmla="*/ 158 w 206"/>
              <a:gd name="connsiteY8-24916" fmla="*/ 225 h 246"/>
              <a:gd name="connsiteX9-24917" fmla="*/ 148 w 206"/>
              <a:gd name="connsiteY9-24918" fmla="*/ 230 h 246"/>
              <a:gd name="connsiteX10-24919" fmla="*/ 143 w 206"/>
              <a:gd name="connsiteY10-24920" fmla="*/ 235 h 246"/>
              <a:gd name="connsiteX11-24921" fmla="*/ 132 w 206"/>
              <a:gd name="connsiteY11-24922" fmla="*/ 240 h 246"/>
              <a:gd name="connsiteX12-24923" fmla="*/ 127 w 206"/>
              <a:gd name="connsiteY12-24924" fmla="*/ 240 h 246"/>
              <a:gd name="connsiteX13-24925" fmla="*/ 121 w 206"/>
              <a:gd name="connsiteY13-24926" fmla="*/ 246 h 246"/>
              <a:gd name="connsiteX14-24927" fmla="*/ 111 w 206"/>
              <a:gd name="connsiteY14-24928" fmla="*/ 240 h 246"/>
              <a:gd name="connsiteX15-24929" fmla="*/ 106 w 206"/>
              <a:gd name="connsiteY15-24930" fmla="*/ 240 h 246"/>
              <a:gd name="connsiteX16-24931" fmla="*/ 106 w 206"/>
              <a:gd name="connsiteY16-24932" fmla="*/ 235 h 246"/>
              <a:gd name="connsiteX17-24933" fmla="*/ 100 w 206"/>
              <a:gd name="connsiteY17-24934" fmla="*/ 230 h 246"/>
              <a:gd name="connsiteX18-24935" fmla="*/ 100 w 206"/>
              <a:gd name="connsiteY18-24936" fmla="*/ 225 h 246"/>
              <a:gd name="connsiteX19-24937" fmla="*/ 100 w 206"/>
              <a:gd name="connsiteY19-24938" fmla="*/ 219 h 246"/>
              <a:gd name="connsiteX20-24939" fmla="*/ 100 w 206"/>
              <a:gd name="connsiteY20-24940" fmla="*/ 209 h 246"/>
              <a:gd name="connsiteX21-24941" fmla="*/ 100 w 206"/>
              <a:gd name="connsiteY21-24942" fmla="*/ 199 h 246"/>
              <a:gd name="connsiteX22-24943" fmla="*/ 100 w 206"/>
              <a:gd name="connsiteY22-24944" fmla="*/ 193 h 246"/>
              <a:gd name="connsiteX23-24945" fmla="*/ 100 w 206"/>
              <a:gd name="connsiteY23-24946" fmla="*/ 188 h 246"/>
              <a:gd name="connsiteX24-24947" fmla="*/ 100 w 206"/>
              <a:gd name="connsiteY24-24948" fmla="*/ 183 h 246"/>
              <a:gd name="connsiteX25-24949" fmla="*/ 95 w 206"/>
              <a:gd name="connsiteY25-24950" fmla="*/ 178 h 246"/>
              <a:gd name="connsiteX26-24951" fmla="*/ 90 w 206"/>
              <a:gd name="connsiteY26-24952" fmla="*/ 162 h 246"/>
              <a:gd name="connsiteX27-24953" fmla="*/ 79 w 206"/>
              <a:gd name="connsiteY27-24954" fmla="*/ 146 h 246"/>
              <a:gd name="connsiteX28-24955" fmla="*/ 63 w 206"/>
              <a:gd name="connsiteY28-24956" fmla="*/ 131 h 246"/>
              <a:gd name="connsiteX29-24957" fmla="*/ 47 w 206"/>
              <a:gd name="connsiteY29-24958" fmla="*/ 115 h 246"/>
              <a:gd name="connsiteX30-24959" fmla="*/ 26 w 206"/>
              <a:gd name="connsiteY30-24960" fmla="*/ 99 h 246"/>
              <a:gd name="connsiteX31-24961" fmla="*/ 0 w 206"/>
              <a:gd name="connsiteY31-24962" fmla="*/ 78 h 246"/>
              <a:gd name="connsiteX32-24963" fmla="*/ 21 w 206"/>
              <a:gd name="connsiteY32-24964" fmla="*/ 78 h 246"/>
              <a:gd name="connsiteX33-24965" fmla="*/ 42 w 206"/>
              <a:gd name="connsiteY33-24966" fmla="*/ 84 h 246"/>
              <a:gd name="connsiteX34-24967" fmla="*/ 58 w 206"/>
              <a:gd name="connsiteY34-24968" fmla="*/ 84 h 246"/>
              <a:gd name="connsiteX35-24969" fmla="*/ 74 w 206"/>
              <a:gd name="connsiteY35-24970" fmla="*/ 84 h 246"/>
              <a:gd name="connsiteX36-24971" fmla="*/ 84 w 206"/>
              <a:gd name="connsiteY36-24972" fmla="*/ 78 h 246"/>
              <a:gd name="connsiteX37-24973" fmla="*/ 90 w 206"/>
              <a:gd name="connsiteY37-24974" fmla="*/ 78 h 246"/>
              <a:gd name="connsiteX38-24975" fmla="*/ 95 w 206"/>
              <a:gd name="connsiteY38-24976" fmla="*/ 78 h 246"/>
              <a:gd name="connsiteX39-24977" fmla="*/ 100 w 206"/>
              <a:gd name="connsiteY39-24978" fmla="*/ 73 h 246"/>
              <a:gd name="connsiteX40-24979" fmla="*/ 106 w 206"/>
              <a:gd name="connsiteY40-24980" fmla="*/ 68 h 246"/>
              <a:gd name="connsiteX41-24981" fmla="*/ 106 w 206"/>
              <a:gd name="connsiteY41-24982" fmla="*/ 63 h 246"/>
              <a:gd name="connsiteX42-24983" fmla="*/ 106 w 206"/>
              <a:gd name="connsiteY42-24984" fmla="*/ 52 h 246"/>
              <a:gd name="connsiteX43-24985" fmla="*/ 106 w 206"/>
              <a:gd name="connsiteY43-24986" fmla="*/ 37 h 246"/>
              <a:gd name="connsiteX44-24987" fmla="*/ 111 w 206"/>
              <a:gd name="connsiteY44-24988" fmla="*/ 21 h 246"/>
              <a:gd name="connsiteX45-24989" fmla="*/ 111 w 206"/>
              <a:gd name="connsiteY45-24990" fmla="*/ 0 h 246"/>
              <a:gd name="connsiteX0-24991" fmla="*/ 206 w 206"/>
              <a:gd name="connsiteY0-24992" fmla="*/ 120 h 246"/>
              <a:gd name="connsiteX1-24993" fmla="*/ 201 w 206"/>
              <a:gd name="connsiteY1-24994" fmla="*/ 141 h 246"/>
              <a:gd name="connsiteX2-24995" fmla="*/ 195 w 206"/>
              <a:gd name="connsiteY2-24996" fmla="*/ 157 h 246"/>
              <a:gd name="connsiteX3-24997" fmla="*/ 190 w 206"/>
              <a:gd name="connsiteY3-24998" fmla="*/ 178 h 246"/>
              <a:gd name="connsiteX4-24999" fmla="*/ 185 w 206"/>
              <a:gd name="connsiteY4-25000" fmla="*/ 188 h 246"/>
              <a:gd name="connsiteX5-25001" fmla="*/ 174 w 206"/>
              <a:gd name="connsiteY5-25002" fmla="*/ 204 h 246"/>
              <a:gd name="connsiteX6-25003" fmla="*/ 164 w 206"/>
              <a:gd name="connsiteY6-25004" fmla="*/ 214 h 246"/>
              <a:gd name="connsiteX7-25005" fmla="*/ 158 w 206"/>
              <a:gd name="connsiteY7-25006" fmla="*/ 225 h 246"/>
              <a:gd name="connsiteX8-25007" fmla="*/ 148 w 206"/>
              <a:gd name="connsiteY8-25008" fmla="*/ 230 h 246"/>
              <a:gd name="connsiteX9-25009" fmla="*/ 143 w 206"/>
              <a:gd name="connsiteY9-25010" fmla="*/ 235 h 246"/>
              <a:gd name="connsiteX10-25011" fmla="*/ 132 w 206"/>
              <a:gd name="connsiteY10-25012" fmla="*/ 240 h 246"/>
              <a:gd name="connsiteX11-25013" fmla="*/ 127 w 206"/>
              <a:gd name="connsiteY11-25014" fmla="*/ 240 h 246"/>
              <a:gd name="connsiteX12-25015" fmla="*/ 121 w 206"/>
              <a:gd name="connsiteY12-25016" fmla="*/ 246 h 246"/>
              <a:gd name="connsiteX13-25017" fmla="*/ 111 w 206"/>
              <a:gd name="connsiteY13-25018" fmla="*/ 240 h 246"/>
              <a:gd name="connsiteX14-25019" fmla="*/ 106 w 206"/>
              <a:gd name="connsiteY14-25020" fmla="*/ 240 h 246"/>
              <a:gd name="connsiteX15-25021" fmla="*/ 106 w 206"/>
              <a:gd name="connsiteY15-25022" fmla="*/ 235 h 246"/>
              <a:gd name="connsiteX16-25023" fmla="*/ 100 w 206"/>
              <a:gd name="connsiteY16-25024" fmla="*/ 230 h 246"/>
              <a:gd name="connsiteX17-25025" fmla="*/ 100 w 206"/>
              <a:gd name="connsiteY17-25026" fmla="*/ 225 h 246"/>
              <a:gd name="connsiteX18-25027" fmla="*/ 100 w 206"/>
              <a:gd name="connsiteY18-25028" fmla="*/ 219 h 246"/>
              <a:gd name="connsiteX19-25029" fmla="*/ 100 w 206"/>
              <a:gd name="connsiteY19-25030" fmla="*/ 209 h 246"/>
              <a:gd name="connsiteX20-25031" fmla="*/ 100 w 206"/>
              <a:gd name="connsiteY20-25032" fmla="*/ 199 h 246"/>
              <a:gd name="connsiteX21-25033" fmla="*/ 100 w 206"/>
              <a:gd name="connsiteY21-25034" fmla="*/ 193 h 246"/>
              <a:gd name="connsiteX22-25035" fmla="*/ 100 w 206"/>
              <a:gd name="connsiteY22-25036" fmla="*/ 188 h 246"/>
              <a:gd name="connsiteX23-25037" fmla="*/ 100 w 206"/>
              <a:gd name="connsiteY23-25038" fmla="*/ 183 h 246"/>
              <a:gd name="connsiteX24-25039" fmla="*/ 95 w 206"/>
              <a:gd name="connsiteY24-25040" fmla="*/ 178 h 246"/>
              <a:gd name="connsiteX25-25041" fmla="*/ 90 w 206"/>
              <a:gd name="connsiteY25-25042" fmla="*/ 162 h 246"/>
              <a:gd name="connsiteX26-25043" fmla="*/ 79 w 206"/>
              <a:gd name="connsiteY26-25044" fmla="*/ 146 h 246"/>
              <a:gd name="connsiteX27-25045" fmla="*/ 63 w 206"/>
              <a:gd name="connsiteY27-25046" fmla="*/ 131 h 246"/>
              <a:gd name="connsiteX28-25047" fmla="*/ 47 w 206"/>
              <a:gd name="connsiteY28-25048" fmla="*/ 115 h 246"/>
              <a:gd name="connsiteX29-25049" fmla="*/ 26 w 206"/>
              <a:gd name="connsiteY29-25050" fmla="*/ 99 h 246"/>
              <a:gd name="connsiteX30-25051" fmla="*/ 0 w 206"/>
              <a:gd name="connsiteY30-25052" fmla="*/ 78 h 246"/>
              <a:gd name="connsiteX31-25053" fmla="*/ 21 w 206"/>
              <a:gd name="connsiteY31-25054" fmla="*/ 78 h 246"/>
              <a:gd name="connsiteX32-25055" fmla="*/ 42 w 206"/>
              <a:gd name="connsiteY32-25056" fmla="*/ 84 h 246"/>
              <a:gd name="connsiteX33-25057" fmla="*/ 58 w 206"/>
              <a:gd name="connsiteY33-25058" fmla="*/ 84 h 246"/>
              <a:gd name="connsiteX34-25059" fmla="*/ 74 w 206"/>
              <a:gd name="connsiteY34-25060" fmla="*/ 84 h 246"/>
              <a:gd name="connsiteX35-25061" fmla="*/ 84 w 206"/>
              <a:gd name="connsiteY35-25062" fmla="*/ 78 h 246"/>
              <a:gd name="connsiteX36-25063" fmla="*/ 90 w 206"/>
              <a:gd name="connsiteY36-25064" fmla="*/ 78 h 246"/>
              <a:gd name="connsiteX37-25065" fmla="*/ 95 w 206"/>
              <a:gd name="connsiteY37-25066" fmla="*/ 78 h 246"/>
              <a:gd name="connsiteX38-25067" fmla="*/ 100 w 206"/>
              <a:gd name="connsiteY38-25068" fmla="*/ 73 h 246"/>
              <a:gd name="connsiteX39-25069" fmla="*/ 106 w 206"/>
              <a:gd name="connsiteY39-25070" fmla="*/ 68 h 246"/>
              <a:gd name="connsiteX40-25071" fmla="*/ 106 w 206"/>
              <a:gd name="connsiteY40-25072" fmla="*/ 63 h 246"/>
              <a:gd name="connsiteX41-25073" fmla="*/ 106 w 206"/>
              <a:gd name="connsiteY41-25074" fmla="*/ 52 h 246"/>
              <a:gd name="connsiteX42-25075" fmla="*/ 106 w 206"/>
              <a:gd name="connsiteY42-25076" fmla="*/ 37 h 246"/>
              <a:gd name="connsiteX43-25077" fmla="*/ 111 w 206"/>
              <a:gd name="connsiteY43-25078" fmla="*/ 21 h 246"/>
              <a:gd name="connsiteX44-25079" fmla="*/ 111 w 206"/>
              <a:gd name="connsiteY44-25080" fmla="*/ 0 h 246"/>
              <a:gd name="connsiteX0-25081" fmla="*/ 201 w 201"/>
              <a:gd name="connsiteY0-25082" fmla="*/ 141 h 246"/>
              <a:gd name="connsiteX1-25083" fmla="*/ 195 w 201"/>
              <a:gd name="connsiteY1-25084" fmla="*/ 157 h 246"/>
              <a:gd name="connsiteX2-25085" fmla="*/ 190 w 201"/>
              <a:gd name="connsiteY2-25086" fmla="*/ 178 h 246"/>
              <a:gd name="connsiteX3-25087" fmla="*/ 185 w 201"/>
              <a:gd name="connsiteY3-25088" fmla="*/ 188 h 246"/>
              <a:gd name="connsiteX4-25089" fmla="*/ 174 w 201"/>
              <a:gd name="connsiteY4-25090" fmla="*/ 204 h 246"/>
              <a:gd name="connsiteX5-25091" fmla="*/ 164 w 201"/>
              <a:gd name="connsiteY5-25092" fmla="*/ 214 h 246"/>
              <a:gd name="connsiteX6-25093" fmla="*/ 158 w 201"/>
              <a:gd name="connsiteY6-25094" fmla="*/ 225 h 246"/>
              <a:gd name="connsiteX7-25095" fmla="*/ 148 w 201"/>
              <a:gd name="connsiteY7-25096" fmla="*/ 230 h 246"/>
              <a:gd name="connsiteX8-25097" fmla="*/ 143 w 201"/>
              <a:gd name="connsiteY8-25098" fmla="*/ 235 h 246"/>
              <a:gd name="connsiteX9-25099" fmla="*/ 132 w 201"/>
              <a:gd name="connsiteY9-25100" fmla="*/ 240 h 246"/>
              <a:gd name="connsiteX10-25101" fmla="*/ 127 w 201"/>
              <a:gd name="connsiteY10-25102" fmla="*/ 240 h 246"/>
              <a:gd name="connsiteX11-25103" fmla="*/ 121 w 201"/>
              <a:gd name="connsiteY11-25104" fmla="*/ 246 h 246"/>
              <a:gd name="connsiteX12-25105" fmla="*/ 111 w 201"/>
              <a:gd name="connsiteY12-25106" fmla="*/ 240 h 246"/>
              <a:gd name="connsiteX13-25107" fmla="*/ 106 w 201"/>
              <a:gd name="connsiteY13-25108" fmla="*/ 240 h 246"/>
              <a:gd name="connsiteX14-25109" fmla="*/ 106 w 201"/>
              <a:gd name="connsiteY14-25110" fmla="*/ 235 h 246"/>
              <a:gd name="connsiteX15-25111" fmla="*/ 100 w 201"/>
              <a:gd name="connsiteY15-25112" fmla="*/ 230 h 246"/>
              <a:gd name="connsiteX16-25113" fmla="*/ 100 w 201"/>
              <a:gd name="connsiteY16-25114" fmla="*/ 225 h 246"/>
              <a:gd name="connsiteX17-25115" fmla="*/ 100 w 201"/>
              <a:gd name="connsiteY17-25116" fmla="*/ 219 h 246"/>
              <a:gd name="connsiteX18-25117" fmla="*/ 100 w 201"/>
              <a:gd name="connsiteY18-25118" fmla="*/ 209 h 246"/>
              <a:gd name="connsiteX19-25119" fmla="*/ 100 w 201"/>
              <a:gd name="connsiteY19-25120" fmla="*/ 199 h 246"/>
              <a:gd name="connsiteX20-25121" fmla="*/ 100 w 201"/>
              <a:gd name="connsiteY20-25122" fmla="*/ 193 h 246"/>
              <a:gd name="connsiteX21-25123" fmla="*/ 100 w 201"/>
              <a:gd name="connsiteY21-25124" fmla="*/ 188 h 246"/>
              <a:gd name="connsiteX22-25125" fmla="*/ 100 w 201"/>
              <a:gd name="connsiteY22-25126" fmla="*/ 183 h 246"/>
              <a:gd name="connsiteX23-25127" fmla="*/ 95 w 201"/>
              <a:gd name="connsiteY23-25128" fmla="*/ 178 h 246"/>
              <a:gd name="connsiteX24-25129" fmla="*/ 90 w 201"/>
              <a:gd name="connsiteY24-25130" fmla="*/ 162 h 246"/>
              <a:gd name="connsiteX25-25131" fmla="*/ 79 w 201"/>
              <a:gd name="connsiteY25-25132" fmla="*/ 146 h 246"/>
              <a:gd name="connsiteX26-25133" fmla="*/ 63 w 201"/>
              <a:gd name="connsiteY26-25134" fmla="*/ 131 h 246"/>
              <a:gd name="connsiteX27-25135" fmla="*/ 47 w 201"/>
              <a:gd name="connsiteY27-25136" fmla="*/ 115 h 246"/>
              <a:gd name="connsiteX28-25137" fmla="*/ 26 w 201"/>
              <a:gd name="connsiteY28-25138" fmla="*/ 99 h 246"/>
              <a:gd name="connsiteX29-25139" fmla="*/ 0 w 201"/>
              <a:gd name="connsiteY29-25140" fmla="*/ 78 h 246"/>
              <a:gd name="connsiteX30-25141" fmla="*/ 21 w 201"/>
              <a:gd name="connsiteY30-25142" fmla="*/ 78 h 246"/>
              <a:gd name="connsiteX31-25143" fmla="*/ 42 w 201"/>
              <a:gd name="connsiteY31-25144" fmla="*/ 84 h 246"/>
              <a:gd name="connsiteX32-25145" fmla="*/ 58 w 201"/>
              <a:gd name="connsiteY32-25146" fmla="*/ 84 h 246"/>
              <a:gd name="connsiteX33-25147" fmla="*/ 74 w 201"/>
              <a:gd name="connsiteY33-25148" fmla="*/ 84 h 246"/>
              <a:gd name="connsiteX34-25149" fmla="*/ 84 w 201"/>
              <a:gd name="connsiteY34-25150" fmla="*/ 78 h 246"/>
              <a:gd name="connsiteX35-25151" fmla="*/ 90 w 201"/>
              <a:gd name="connsiteY35-25152" fmla="*/ 78 h 246"/>
              <a:gd name="connsiteX36-25153" fmla="*/ 95 w 201"/>
              <a:gd name="connsiteY36-25154" fmla="*/ 78 h 246"/>
              <a:gd name="connsiteX37-25155" fmla="*/ 100 w 201"/>
              <a:gd name="connsiteY37-25156" fmla="*/ 73 h 246"/>
              <a:gd name="connsiteX38-25157" fmla="*/ 106 w 201"/>
              <a:gd name="connsiteY38-25158" fmla="*/ 68 h 246"/>
              <a:gd name="connsiteX39-25159" fmla="*/ 106 w 201"/>
              <a:gd name="connsiteY39-25160" fmla="*/ 63 h 246"/>
              <a:gd name="connsiteX40-25161" fmla="*/ 106 w 201"/>
              <a:gd name="connsiteY40-25162" fmla="*/ 52 h 246"/>
              <a:gd name="connsiteX41-25163" fmla="*/ 106 w 201"/>
              <a:gd name="connsiteY41-25164" fmla="*/ 37 h 246"/>
              <a:gd name="connsiteX42-25165" fmla="*/ 111 w 201"/>
              <a:gd name="connsiteY42-25166" fmla="*/ 21 h 246"/>
              <a:gd name="connsiteX43-25167" fmla="*/ 111 w 201"/>
              <a:gd name="connsiteY43-25168" fmla="*/ 0 h 246"/>
              <a:gd name="connsiteX0-25169" fmla="*/ 195 w 195"/>
              <a:gd name="connsiteY0-25170" fmla="*/ 157 h 246"/>
              <a:gd name="connsiteX1-25171" fmla="*/ 190 w 195"/>
              <a:gd name="connsiteY1-25172" fmla="*/ 178 h 246"/>
              <a:gd name="connsiteX2-25173" fmla="*/ 185 w 195"/>
              <a:gd name="connsiteY2-25174" fmla="*/ 188 h 246"/>
              <a:gd name="connsiteX3-25175" fmla="*/ 174 w 195"/>
              <a:gd name="connsiteY3-25176" fmla="*/ 204 h 246"/>
              <a:gd name="connsiteX4-25177" fmla="*/ 164 w 195"/>
              <a:gd name="connsiteY4-25178" fmla="*/ 214 h 246"/>
              <a:gd name="connsiteX5-25179" fmla="*/ 158 w 195"/>
              <a:gd name="connsiteY5-25180" fmla="*/ 225 h 246"/>
              <a:gd name="connsiteX6-25181" fmla="*/ 148 w 195"/>
              <a:gd name="connsiteY6-25182" fmla="*/ 230 h 246"/>
              <a:gd name="connsiteX7-25183" fmla="*/ 143 w 195"/>
              <a:gd name="connsiteY7-25184" fmla="*/ 235 h 246"/>
              <a:gd name="connsiteX8-25185" fmla="*/ 132 w 195"/>
              <a:gd name="connsiteY8-25186" fmla="*/ 240 h 246"/>
              <a:gd name="connsiteX9-25187" fmla="*/ 127 w 195"/>
              <a:gd name="connsiteY9-25188" fmla="*/ 240 h 246"/>
              <a:gd name="connsiteX10-25189" fmla="*/ 121 w 195"/>
              <a:gd name="connsiteY10-25190" fmla="*/ 246 h 246"/>
              <a:gd name="connsiteX11-25191" fmla="*/ 111 w 195"/>
              <a:gd name="connsiteY11-25192" fmla="*/ 240 h 246"/>
              <a:gd name="connsiteX12-25193" fmla="*/ 106 w 195"/>
              <a:gd name="connsiteY12-25194" fmla="*/ 240 h 246"/>
              <a:gd name="connsiteX13-25195" fmla="*/ 106 w 195"/>
              <a:gd name="connsiteY13-25196" fmla="*/ 235 h 246"/>
              <a:gd name="connsiteX14-25197" fmla="*/ 100 w 195"/>
              <a:gd name="connsiteY14-25198" fmla="*/ 230 h 246"/>
              <a:gd name="connsiteX15-25199" fmla="*/ 100 w 195"/>
              <a:gd name="connsiteY15-25200" fmla="*/ 225 h 246"/>
              <a:gd name="connsiteX16-25201" fmla="*/ 100 w 195"/>
              <a:gd name="connsiteY16-25202" fmla="*/ 219 h 246"/>
              <a:gd name="connsiteX17-25203" fmla="*/ 100 w 195"/>
              <a:gd name="connsiteY17-25204" fmla="*/ 209 h 246"/>
              <a:gd name="connsiteX18-25205" fmla="*/ 100 w 195"/>
              <a:gd name="connsiteY18-25206" fmla="*/ 199 h 246"/>
              <a:gd name="connsiteX19-25207" fmla="*/ 100 w 195"/>
              <a:gd name="connsiteY19-25208" fmla="*/ 193 h 246"/>
              <a:gd name="connsiteX20-25209" fmla="*/ 100 w 195"/>
              <a:gd name="connsiteY20-25210" fmla="*/ 188 h 246"/>
              <a:gd name="connsiteX21-25211" fmla="*/ 100 w 195"/>
              <a:gd name="connsiteY21-25212" fmla="*/ 183 h 246"/>
              <a:gd name="connsiteX22-25213" fmla="*/ 95 w 195"/>
              <a:gd name="connsiteY22-25214" fmla="*/ 178 h 246"/>
              <a:gd name="connsiteX23-25215" fmla="*/ 90 w 195"/>
              <a:gd name="connsiteY23-25216" fmla="*/ 162 h 246"/>
              <a:gd name="connsiteX24-25217" fmla="*/ 79 w 195"/>
              <a:gd name="connsiteY24-25218" fmla="*/ 146 h 246"/>
              <a:gd name="connsiteX25-25219" fmla="*/ 63 w 195"/>
              <a:gd name="connsiteY25-25220" fmla="*/ 131 h 246"/>
              <a:gd name="connsiteX26-25221" fmla="*/ 47 w 195"/>
              <a:gd name="connsiteY26-25222" fmla="*/ 115 h 246"/>
              <a:gd name="connsiteX27-25223" fmla="*/ 26 w 195"/>
              <a:gd name="connsiteY27-25224" fmla="*/ 99 h 246"/>
              <a:gd name="connsiteX28-25225" fmla="*/ 0 w 195"/>
              <a:gd name="connsiteY28-25226" fmla="*/ 78 h 246"/>
              <a:gd name="connsiteX29-25227" fmla="*/ 21 w 195"/>
              <a:gd name="connsiteY29-25228" fmla="*/ 78 h 246"/>
              <a:gd name="connsiteX30-25229" fmla="*/ 42 w 195"/>
              <a:gd name="connsiteY30-25230" fmla="*/ 84 h 246"/>
              <a:gd name="connsiteX31-25231" fmla="*/ 58 w 195"/>
              <a:gd name="connsiteY31-25232" fmla="*/ 84 h 246"/>
              <a:gd name="connsiteX32-25233" fmla="*/ 74 w 195"/>
              <a:gd name="connsiteY32-25234" fmla="*/ 84 h 246"/>
              <a:gd name="connsiteX33-25235" fmla="*/ 84 w 195"/>
              <a:gd name="connsiteY33-25236" fmla="*/ 78 h 246"/>
              <a:gd name="connsiteX34-25237" fmla="*/ 90 w 195"/>
              <a:gd name="connsiteY34-25238" fmla="*/ 78 h 246"/>
              <a:gd name="connsiteX35-25239" fmla="*/ 95 w 195"/>
              <a:gd name="connsiteY35-25240" fmla="*/ 78 h 246"/>
              <a:gd name="connsiteX36-25241" fmla="*/ 100 w 195"/>
              <a:gd name="connsiteY36-25242" fmla="*/ 73 h 246"/>
              <a:gd name="connsiteX37-25243" fmla="*/ 106 w 195"/>
              <a:gd name="connsiteY37-25244" fmla="*/ 68 h 246"/>
              <a:gd name="connsiteX38-25245" fmla="*/ 106 w 195"/>
              <a:gd name="connsiteY38-25246" fmla="*/ 63 h 246"/>
              <a:gd name="connsiteX39-25247" fmla="*/ 106 w 195"/>
              <a:gd name="connsiteY39-25248" fmla="*/ 52 h 246"/>
              <a:gd name="connsiteX40-25249" fmla="*/ 106 w 195"/>
              <a:gd name="connsiteY40-25250" fmla="*/ 37 h 246"/>
              <a:gd name="connsiteX41-25251" fmla="*/ 111 w 195"/>
              <a:gd name="connsiteY41-25252" fmla="*/ 21 h 246"/>
              <a:gd name="connsiteX42-25253" fmla="*/ 111 w 195"/>
              <a:gd name="connsiteY42-25254" fmla="*/ 0 h 246"/>
              <a:gd name="connsiteX0-25255" fmla="*/ 190 w 190"/>
              <a:gd name="connsiteY0-25256" fmla="*/ 178 h 246"/>
              <a:gd name="connsiteX1-25257" fmla="*/ 185 w 190"/>
              <a:gd name="connsiteY1-25258" fmla="*/ 188 h 246"/>
              <a:gd name="connsiteX2-25259" fmla="*/ 174 w 190"/>
              <a:gd name="connsiteY2-25260" fmla="*/ 204 h 246"/>
              <a:gd name="connsiteX3-25261" fmla="*/ 164 w 190"/>
              <a:gd name="connsiteY3-25262" fmla="*/ 214 h 246"/>
              <a:gd name="connsiteX4-25263" fmla="*/ 158 w 190"/>
              <a:gd name="connsiteY4-25264" fmla="*/ 225 h 246"/>
              <a:gd name="connsiteX5-25265" fmla="*/ 148 w 190"/>
              <a:gd name="connsiteY5-25266" fmla="*/ 230 h 246"/>
              <a:gd name="connsiteX6-25267" fmla="*/ 143 w 190"/>
              <a:gd name="connsiteY6-25268" fmla="*/ 235 h 246"/>
              <a:gd name="connsiteX7-25269" fmla="*/ 132 w 190"/>
              <a:gd name="connsiteY7-25270" fmla="*/ 240 h 246"/>
              <a:gd name="connsiteX8-25271" fmla="*/ 127 w 190"/>
              <a:gd name="connsiteY8-25272" fmla="*/ 240 h 246"/>
              <a:gd name="connsiteX9-25273" fmla="*/ 121 w 190"/>
              <a:gd name="connsiteY9-25274" fmla="*/ 246 h 246"/>
              <a:gd name="connsiteX10-25275" fmla="*/ 111 w 190"/>
              <a:gd name="connsiteY10-25276" fmla="*/ 240 h 246"/>
              <a:gd name="connsiteX11-25277" fmla="*/ 106 w 190"/>
              <a:gd name="connsiteY11-25278" fmla="*/ 240 h 246"/>
              <a:gd name="connsiteX12-25279" fmla="*/ 106 w 190"/>
              <a:gd name="connsiteY12-25280" fmla="*/ 235 h 246"/>
              <a:gd name="connsiteX13-25281" fmla="*/ 100 w 190"/>
              <a:gd name="connsiteY13-25282" fmla="*/ 230 h 246"/>
              <a:gd name="connsiteX14-25283" fmla="*/ 100 w 190"/>
              <a:gd name="connsiteY14-25284" fmla="*/ 225 h 246"/>
              <a:gd name="connsiteX15-25285" fmla="*/ 100 w 190"/>
              <a:gd name="connsiteY15-25286" fmla="*/ 219 h 246"/>
              <a:gd name="connsiteX16-25287" fmla="*/ 100 w 190"/>
              <a:gd name="connsiteY16-25288" fmla="*/ 209 h 246"/>
              <a:gd name="connsiteX17-25289" fmla="*/ 100 w 190"/>
              <a:gd name="connsiteY17-25290" fmla="*/ 199 h 246"/>
              <a:gd name="connsiteX18-25291" fmla="*/ 100 w 190"/>
              <a:gd name="connsiteY18-25292" fmla="*/ 193 h 246"/>
              <a:gd name="connsiteX19-25293" fmla="*/ 100 w 190"/>
              <a:gd name="connsiteY19-25294" fmla="*/ 188 h 246"/>
              <a:gd name="connsiteX20-25295" fmla="*/ 100 w 190"/>
              <a:gd name="connsiteY20-25296" fmla="*/ 183 h 246"/>
              <a:gd name="connsiteX21-25297" fmla="*/ 95 w 190"/>
              <a:gd name="connsiteY21-25298" fmla="*/ 178 h 246"/>
              <a:gd name="connsiteX22-25299" fmla="*/ 90 w 190"/>
              <a:gd name="connsiteY22-25300" fmla="*/ 162 h 246"/>
              <a:gd name="connsiteX23-25301" fmla="*/ 79 w 190"/>
              <a:gd name="connsiteY23-25302" fmla="*/ 146 h 246"/>
              <a:gd name="connsiteX24-25303" fmla="*/ 63 w 190"/>
              <a:gd name="connsiteY24-25304" fmla="*/ 131 h 246"/>
              <a:gd name="connsiteX25-25305" fmla="*/ 47 w 190"/>
              <a:gd name="connsiteY25-25306" fmla="*/ 115 h 246"/>
              <a:gd name="connsiteX26-25307" fmla="*/ 26 w 190"/>
              <a:gd name="connsiteY26-25308" fmla="*/ 99 h 246"/>
              <a:gd name="connsiteX27-25309" fmla="*/ 0 w 190"/>
              <a:gd name="connsiteY27-25310" fmla="*/ 78 h 246"/>
              <a:gd name="connsiteX28-25311" fmla="*/ 21 w 190"/>
              <a:gd name="connsiteY28-25312" fmla="*/ 78 h 246"/>
              <a:gd name="connsiteX29-25313" fmla="*/ 42 w 190"/>
              <a:gd name="connsiteY29-25314" fmla="*/ 84 h 246"/>
              <a:gd name="connsiteX30-25315" fmla="*/ 58 w 190"/>
              <a:gd name="connsiteY30-25316" fmla="*/ 84 h 246"/>
              <a:gd name="connsiteX31-25317" fmla="*/ 74 w 190"/>
              <a:gd name="connsiteY31-25318" fmla="*/ 84 h 246"/>
              <a:gd name="connsiteX32-25319" fmla="*/ 84 w 190"/>
              <a:gd name="connsiteY32-25320" fmla="*/ 78 h 246"/>
              <a:gd name="connsiteX33-25321" fmla="*/ 90 w 190"/>
              <a:gd name="connsiteY33-25322" fmla="*/ 78 h 246"/>
              <a:gd name="connsiteX34-25323" fmla="*/ 95 w 190"/>
              <a:gd name="connsiteY34-25324" fmla="*/ 78 h 246"/>
              <a:gd name="connsiteX35-25325" fmla="*/ 100 w 190"/>
              <a:gd name="connsiteY35-25326" fmla="*/ 73 h 246"/>
              <a:gd name="connsiteX36-25327" fmla="*/ 106 w 190"/>
              <a:gd name="connsiteY36-25328" fmla="*/ 68 h 246"/>
              <a:gd name="connsiteX37-25329" fmla="*/ 106 w 190"/>
              <a:gd name="connsiteY37-25330" fmla="*/ 63 h 246"/>
              <a:gd name="connsiteX38-25331" fmla="*/ 106 w 190"/>
              <a:gd name="connsiteY38-25332" fmla="*/ 52 h 246"/>
              <a:gd name="connsiteX39-25333" fmla="*/ 106 w 190"/>
              <a:gd name="connsiteY39-25334" fmla="*/ 37 h 246"/>
              <a:gd name="connsiteX40-25335" fmla="*/ 111 w 190"/>
              <a:gd name="connsiteY40-25336" fmla="*/ 21 h 246"/>
              <a:gd name="connsiteX41-25337" fmla="*/ 111 w 190"/>
              <a:gd name="connsiteY41-25338" fmla="*/ 0 h 246"/>
              <a:gd name="connsiteX0-25339" fmla="*/ 185 w 185"/>
              <a:gd name="connsiteY0-25340" fmla="*/ 188 h 246"/>
              <a:gd name="connsiteX1-25341" fmla="*/ 174 w 185"/>
              <a:gd name="connsiteY1-25342" fmla="*/ 204 h 246"/>
              <a:gd name="connsiteX2-25343" fmla="*/ 164 w 185"/>
              <a:gd name="connsiteY2-25344" fmla="*/ 214 h 246"/>
              <a:gd name="connsiteX3-25345" fmla="*/ 158 w 185"/>
              <a:gd name="connsiteY3-25346" fmla="*/ 225 h 246"/>
              <a:gd name="connsiteX4-25347" fmla="*/ 148 w 185"/>
              <a:gd name="connsiteY4-25348" fmla="*/ 230 h 246"/>
              <a:gd name="connsiteX5-25349" fmla="*/ 143 w 185"/>
              <a:gd name="connsiteY5-25350" fmla="*/ 235 h 246"/>
              <a:gd name="connsiteX6-25351" fmla="*/ 132 w 185"/>
              <a:gd name="connsiteY6-25352" fmla="*/ 240 h 246"/>
              <a:gd name="connsiteX7-25353" fmla="*/ 127 w 185"/>
              <a:gd name="connsiteY7-25354" fmla="*/ 240 h 246"/>
              <a:gd name="connsiteX8-25355" fmla="*/ 121 w 185"/>
              <a:gd name="connsiteY8-25356" fmla="*/ 246 h 246"/>
              <a:gd name="connsiteX9-25357" fmla="*/ 111 w 185"/>
              <a:gd name="connsiteY9-25358" fmla="*/ 240 h 246"/>
              <a:gd name="connsiteX10-25359" fmla="*/ 106 w 185"/>
              <a:gd name="connsiteY10-25360" fmla="*/ 240 h 246"/>
              <a:gd name="connsiteX11-25361" fmla="*/ 106 w 185"/>
              <a:gd name="connsiteY11-25362" fmla="*/ 235 h 246"/>
              <a:gd name="connsiteX12-25363" fmla="*/ 100 w 185"/>
              <a:gd name="connsiteY12-25364" fmla="*/ 230 h 246"/>
              <a:gd name="connsiteX13-25365" fmla="*/ 100 w 185"/>
              <a:gd name="connsiteY13-25366" fmla="*/ 225 h 246"/>
              <a:gd name="connsiteX14-25367" fmla="*/ 100 w 185"/>
              <a:gd name="connsiteY14-25368" fmla="*/ 219 h 246"/>
              <a:gd name="connsiteX15-25369" fmla="*/ 100 w 185"/>
              <a:gd name="connsiteY15-25370" fmla="*/ 209 h 246"/>
              <a:gd name="connsiteX16-25371" fmla="*/ 100 w 185"/>
              <a:gd name="connsiteY16-25372" fmla="*/ 199 h 246"/>
              <a:gd name="connsiteX17-25373" fmla="*/ 100 w 185"/>
              <a:gd name="connsiteY17-25374" fmla="*/ 193 h 246"/>
              <a:gd name="connsiteX18-25375" fmla="*/ 100 w 185"/>
              <a:gd name="connsiteY18-25376" fmla="*/ 188 h 246"/>
              <a:gd name="connsiteX19-25377" fmla="*/ 100 w 185"/>
              <a:gd name="connsiteY19-25378" fmla="*/ 183 h 246"/>
              <a:gd name="connsiteX20-25379" fmla="*/ 95 w 185"/>
              <a:gd name="connsiteY20-25380" fmla="*/ 178 h 246"/>
              <a:gd name="connsiteX21-25381" fmla="*/ 90 w 185"/>
              <a:gd name="connsiteY21-25382" fmla="*/ 162 h 246"/>
              <a:gd name="connsiteX22-25383" fmla="*/ 79 w 185"/>
              <a:gd name="connsiteY22-25384" fmla="*/ 146 h 246"/>
              <a:gd name="connsiteX23-25385" fmla="*/ 63 w 185"/>
              <a:gd name="connsiteY23-25386" fmla="*/ 131 h 246"/>
              <a:gd name="connsiteX24-25387" fmla="*/ 47 w 185"/>
              <a:gd name="connsiteY24-25388" fmla="*/ 115 h 246"/>
              <a:gd name="connsiteX25-25389" fmla="*/ 26 w 185"/>
              <a:gd name="connsiteY25-25390" fmla="*/ 99 h 246"/>
              <a:gd name="connsiteX26-25391" fmla="*/ 0 w 185"/>
              <a:gd name="connsiteY26-25392" fmla="*/ 78 h 246"/>
              <a:gd name="connsiteX27-25393" fmla="*/ 21 w 185"/>
              <a:gd name="connsiteY27-25394" fmla="*/ 78 h 246"/>
              <a:gd name="connsiteX28-25395" fmla="*/ 42 w 185"/>
              <a:gd name="connsiteY28-25396" fmla="*/ 84 h 246"/>
              <a:gd name="connsiteX29-25397" fmla="*/ 58 w 185"/>
              <a:gd name="connsiteY29-25398" fmla="*/ 84 h 246"/>
              <a:gd name="connsiteX30-25399" fmla="*/ 74 w 185"/>
              <a:gd name="connsiteY30-25400" fmla="*/ 84 h 246"/>
              <a:gd name="connsiteX31-25401" fmla="*/ 84 w 185"/>
              <a:gd name="connsiteY31-25402" fmla="*/ 78 h 246"/>
              <a:gd name="connsiteX32-25403" fmla="*/ 90 w 185"/>
              <a:gd name="connsiteY32-25404" fmla="*/ 78 h 246"/>
              <a:gd name="connsiteX33-25405" fmla="*/ 95 w 185"/>
              <a:gd name="connsiteY33-25406" fmla="*/ 78 h 246"/>
              <a:gd name="connsiteX34-25407" fmla="*/ 100 w 185"/>
              <a:gd name="connsiteY34-25408" fmla="*/ 73 h 246"/>
              <a:gd name="connsiteX35-25409" fmla="*/ 106 w 185"/>
              <a:gd name="connsiteY35-25410" fmla="*/ 68 h 246"/>
              <a:gd name="connsiteX36-25411" fmla="*/ 106 w 185"/>
              <a:gd name="connsiteY36-25412" fmla="*/ 63 h 246"/>
              <a:gd name="connsiteX37-25413" fmla="*/ 106 w 185"/>
              <a:gd name="connsiteY37-25414" fmla="*/ 52 h 246"/>
              <a:gd name="connsiteX38-25415" fmla="*/ 106 w 185"/>
              <a:gd name="connsiteY38-25416" fmla="*/ 37 h 246"/>
              <a:gd name="connsiteX39-25417" fmla="*/ 111 w 185"/>
              <a:gd name="connsiteY39-25418" fmla="*/ 21 h 246"/>
              <a:gd name="connsiteX40-25419" fmla="*/ 111 w 185"/>
              <a:gd name="connsiteY40-25420" fmla="*/ 0 h 246"/>
              <a:gd name="connsiteX0-25421" fmla="*/ 185 w 185"/>
              <a:gd name="connsiteY0-25422" fmla="*/ 188 h 246"/>
              <a:gd name="connsiteX1-25423" fmla="*/ 174 w 185"/>
              <a:gd name="connsiteY1-25424" fmla="*/ 204 h 246"/>
              <a:gd name="connsiteX2-25425" fmla="*/ 158 w 185"/>
              <a:gd name="connsiteY2-25426" fmla="*/ 225 h 246"/>
              <a:gd name="connsiteX3-25427" fmla="*/ 148 w 185"/>
              <a:gd name="connsiteY3-25428" fmla="*/ 230 h 246"/>
              <a:gd name="connsiteX4-25429" fmla="*/ 143 w 185"/>
              <a:gd name="connsiteY4-25430" fmla="*/ 235 h 246"/>
              <a:gd name="connsiteX5-25431" fmla="*/ 132 w 185"/>
              <a:gd name="connsiteY5-25432" fmla="*/ 240 h 246"/>
              <a:gd name="connsiteX6-25433" fmla="*/ 127 w 185"/>
              <a:gd name="connsiteY6-25434" fmla="*/ 240 h 246"/>
              <a:gd name="connsiteX7-25435" fmla="*/ 121 w 185"/>
              <a:gd name="connsiteY7-25436" fmla="*/ 246 h 246"/>
              <a:gd name="connsiteX8-25437" fmla="*/ 111 w 185"/>
              <a:gd name="connsiteY8-25438" fmla="*/ 240 h 246"/>
              <a:gd name="connsiteX9-25439" fmla="*/ 106 w 185"/>
              <a:gd name="connsiteY9-25440" fmla="*/ 240 h 246"/>
              <a:gd name="connsiteX10-25441" fmla="*/ 106 w 185"/>
              <a:gd name="connsiteY10-25442" fmla="*/ 235 h 246"/>
              <a:gd name="connsiteX11-25443" fmla="*/ 100 w 185"/>
              <a:gd name="connsiteY11-25444" fmla="*/ 230 h 246"/>
              <a:gd name="connsiteX12-25445" fmla="*/ 100 w 185"/>
              <a:gd name="connsiteY12-25446" fmla="*/ 225 h 246"/>
              <a:gd name="connsiteX13-25447" fmla="*/ 100 w 185"/>
              <a:gd name="connsiteY13-25448" fmla="*/ 219 h 246"/>
              <a:gd name="connsiteX14-25449" fmla="*/ 100 w 185"/>
              <a:gd name="connsiteY14-25450" fmla="*/ 209 h 246"/>
              <a:gd name="connsiteX15-25451" fmla="*/ 100 w 185"/>
              <a:gd name="connsiteY15-25452" fmla="*/ 199 h 246"/>
              <a:gd name="connsiteX16-25453" fmla="*/ 100 w 185"/>
              <a:gd name="connsiteY16-25454" fmla="*/ 193 h 246"/>
              <a:gd name="connsiteX17-25455" fmla="*/ 100 w 185"/>
              <a:gd name="connsiteY17-25456" fmla="*/ 188 h 246"/>
              <a:gd name="connsiteX18-25457" fmla="*/ 100 w 185"/>
              <a:gd name="connsiteY18-25458" fmla="*/ 183 h 246"/>
              <a:gd name="connsiteX19-25459" fmla="*/ 95 w 185"/>
              <a:gd name="connsiteY19-25460" fmla="*/ 178 h 246"/>
              <a:gd name="connsiteX20-25461" fmla="*/ 90 w 185"/>
              <a:gd name="connsiteY20-25462" fmla="*/ 162 h 246"/>
              <a:gd name="connsiteX21-25463" fmla="*/ 79 w 185"/>
              <a:gd name="connsiteY21-25464" fmla="*/ 146 h 246"/>
              <a:gd name="connsiteX22-25465" fmla="*/ 63 w 185"/>
              <a:gd name="connsiteY22-25466" fmla="*/ 131 h 246"/>
              <a:gd name="connsiteX23-25467" fmla="*/ 47 w 185"/>
              <a:gd name="connsiteY23-25468" fmla="*/ 115 h 246"/>
              <a:gd name="connsiteX24-25469" fmla="*/ 26 w 185"/>
              <a:gd name="connsiteY24-25470" fmla="*/ 99 h 246"/>
              <a:gd name="connsiteX25-25471" fmla="*/ 0 w 185"/>
              <a:gd name="connsiteY25-25472" fmla="*/ 78 h 246"/>
              <a:gd name="connsiteX26-25473" fmla="*/ 21 w 185"/>
              <a:gd name="connsiteY26-25474" fmla="*/ 78 h 246"/>
              <a:gd name="connsiteX27-25475" fmla="*/ 42 w 185"/>
              <a:gd name="connsiteY27-25476" fmla="*/ 84 h 246"/>
              <a:gd name="connsiteX28-25477" fmla="*/ 58 w 185"/>
              <a:gd name="connsiteY28-25478" fmla="*/ 84 h 246"/>
              <a:gd name="connsiteX29-25479" fmla="*/ 74 w 185"/>
              <a:gd name="connsiteY29-25480" fmla="*/ 84 h 246"/>
              <a:gd name="connsiteX30-25481" fmla="*/ 84 w 185"/>
              <a:gd name="connsiteY30-25482" fmla="*/ 78 h 246"/>
              <a:gd name="connsiteX31-25483" fmla="*/ 90 w 185"/>
              <a:gd name="connsiteY31-25484" fmla="*/ 78 h 246"/>
              <a:gd name="connsiteX32-25485" fmla="*/ 95 w 185"/>
              <a:gd name="connsiteY32-25486" fmla="*/ 78 h 246"/>
              <a:gd name="connsiteX33-25487" fmla="*/ 100 w 185"/>
              <a:gd name="connsiteY33-25488" fmla="*/ 73 h 246"/>
              <a:gd name="connsiteX34-25489" fmla="*/ 106 w 185"/>
              <a:gd name="connsiteY34-25490" fmla="*/ 68 h 246"/>
              <a:gd name="connsiteX35-25491" fmla="*/ 106 w 185"/>
              <a:gd name="connsiteY35-25492" fmla="*/ 63 h 246"/>
              <a:gd name="connsiteX36-25493" fmla="*/ 106 w 185"/>
              <a:gd name="connsiteY36-25494" fmla="*/ 52 h 246"/>
              <a:gd name="connsiteX37-25495" fmla="*/ 106 w 185"/>
              <a:gd name="connsiteY37-25496" fmla="*/ 37 h 246"/>
              <a:gd name="connsiteX38-25497" fmla="*/ 111 w 185"/>
              <a:gd name="connsiteY38-25498" fmla="*/ 21 h 246"/>
              <a:gd name="connsiteX39-25499" fmla="*/ 111 w 185"/>
              <a:gd name="connsiteY39-25500" fmla="*/ 0 h 246"/>
              <a:gd name="connsiteX0-25501" fmla="*/ 174 w 174"/>
              <a:gd name="connsiteY0-25502" fmla="*/ 204 h 246"/>
              <a:gd name="connsiteX1-25503" fmla="*/ 158 w 174"/>
              <a:gd name="connsiteY1-25504" fmla="*/ 225 h 246"/>
              <a:gd name="connsiteX2-25505" fmla="*/ 148 w 174"/>
              <a:gd name="connsiteY2-25506" fmla="*/ 230 h 246"/>
              <a:gd name="connsiteX3-25507" fmla="*/ 143 w 174"/>
              <a:gd name="connsiteY3-25508" fmla="*/ 235 h 246"/>
              <a:gd name="connsiteX4-25509" fmla="*/ 132 w 174"/>
              <a:gd name="connsiteY4-25510" fmla="*/ 240 h 246"/>
              <a:gd name="connsiteX5-25511" fmla="*/ 127 w 174"/>
              <a:gd name="connsiteY5-25512" fmla="*/ 240 h 246"/>
              <a:gd name="connsiteX6-25513" fmla="*/ 121 w 174"/>
              <a:gd name="connsiteY6-25514" fmla="*/ 246 h 246"/>
              <a:gd name="connsiteX7-25515" fmla="*/ 111 w 174"/>
              <a:gd name="connsiteY7-25516" fmla="*/ 240 h 246"/>
              <a:gd name="connsiteX8-25517" fmla="*/ 106 w 174"/>
              <a:gd name="connsiteY8-25518" fmla="*/ 240 h 246"/>
              <a:gd name="connsiteX9-25519" fmla="*/ 106 w 174"/>
              <a:gd name="connsiteY9-25520" fmla="*/ 235 h 246"/>
              <a:gd name="connsiteX10-25521" fmla="*/ 100 w 174"/>
              <a:gd name="connsiteY10-25522" fmla="*/ 230 h 246"/>
              <a:gd name="connsiteX11-25523" fmla="*/ 100 w 174"/>
              <a:gd name="connsiteY11-25524" fmla="*/ 225 h 246"/>
              <a:gd name="connsiteX12-25525" fmla="*/ 100 w 174"/>
              <a:gd name="connsiteY12-25526" fmla="*/ 219 h 246"/>
              <a:gd name="connsiteX13-25527" fmla="*/ 100 w 174"/>
              <a:gd name="connsiteY13-25528" fmla="*/ 209 h 246"/>
              <a:gd name="connsiteX14-25529" fmla="*/ 100 w 174"/>
              <a:gd name="connsiteY14-25530" fmla="*/ 199 h 246"/>
              <a:gd name="connsiteX15-25531" fmla="*/ 100 w 174"/>
              <a:gd name="connsiteY15-25532" fmla="*/ 193 h 246"/>
              <a:gd name="connsiteX16-25533" fmla="*/ 100 w 174"/>
              <a:gd name="connsiteY16-25534" fmla="*/ 188 h 246"/>
              <a:gd name="connsiteX17-25535" fmla="*/ 100 w 174"/>
              <a:gd name="connsiteY17-25536" fmla="*/ 183 h 246"/>
              <a:gd name="connsiteX18-25537" fmla="*/ 95 w 174"/>
              <a:gd name="connsiteY18-25538" fmla="*/ 178 h 246"/>
              <a:gd name="connsiteX19-25539" fmla="*/ 90 w 174"/>
              <a:gd name="connsiteY19-25540" fmla="*/ 162 h 246"/>
              <a:gd name="connsiteX20-25541" fmla="*/ 79 w 174"/>
              <a:gd name="connsiteY20-25542" fmla="*/ 146 h 246"/>
              <a:gd name="connsiteX21-25543" fmla="*/ 63 w 174"/>
              <a:gd name="connsiteY21-25544" fmla="*/ 131 h 246"/>
              <a:gd name="connsiteX22-25545" fmla="*/ 47 w 174"/>
              <a:gd name="connsiteY22-25546" fmla="*/ 115 h 246"/>
              <a:gd name="connsiteX23-25547" fmla="*/ 26 w 174"/>
              <a:gd name="connsiteY23-25548" fmla="*/ 99 h 246"/>
              <a:gd name="connsiteX24-25549" fmla="*/ 0 w 174"/>
              <a:gd name="connsiteY24-25550" fmla="*/ 78 h 246"/>
              <a:gd name="connsiteX25-25551" fmla="*/ 21 w 174"/>
              <a:gd name="connsiteY25-25552" fmla="*/ 78 h 246"/>
              <a:gd name="connsiteX26-25553" fmla="*/ 42 w 174"/>
              <a:gd name="connsiteY26-25554" fmla="*/ 84 h 246"/>
              <a:gd name="connsiteX27-25555" fmla="*/ 58 w 174"/>
              <a:gd name="connsiteY27-25556" fmla="*/ 84 h 246"/>
              <a:gd name="connsiteX28-25557" fmla="*/ 74 w 174"/>
              <a:gd name="connsiteY28-25558" fmla="*/ 84 h 246"/>
              <a:gd name="connsiteX29-25559" fmla="*/ 84 w 174"/>
              <a:gd name="connsiteY29-25560" fmla="*/ 78 h 246"/>
              <a:gd name="connsiteX30-25561" fmla="*/ 90 w 174"/>
              <a:gd name="connsiteY30-25562" fmla="*/ 78 h 246"/>
              <a:gd name="connsiteX31-25563" fmla="*/ 95 w 174"/>
              <a:gd name="connsiteY31-25564" fmla="*/ 78 h 246"/>
              <a:gd name="connsiteX32-25565" fmla="*/ 100 w 174"/>
              <a:gd name="connsiteY32-25566" fmla="*/ 73 h 246"/>
              <a:gd name="connsiteX33-25567" fmla="*/ 106 w 174"/>
              <a:gd name="connsiteY33-25568" fmla="*/ 68 h 246"/>
              <a:gd name="connsiteX34-25569" fmla="*/ 106 w 174"/>
              <a:gd name="connsiteY34-25570" fmla="*/ 63 h 246"/>
              <a:gd name="connsiteX35-25571" fmla="*/ 106 w 174"/>
              <a:gd name="connsiteY35-25572" fmla="*/ 52 h 246"/>
              <a:gd name="connsiteX36-25573" fmla="*/ 106 w 174"/>
              <a:gd name="connsiteY36-25574" fmla="*/ 37 h 246"/>
              <a:gd name="connsiteX37-25575" fmla="*/ 111 w 174"/>
              <a:gd name="connsiteY37-25576" fmla="*/ 21 h 246"/>
              <a:gd name="connsiteX38-25577" fmla="*/ 111 w 174"/>
              <a:gd name="connsiteY38-25578" fmla="*/ 0 h 246"/>
              <a:gd name="connsiteX0-25579" fmla="*/ 158 w 158"/>
              <a:gd name="connsiteY0-25580" fmla="*/ 225 h 246"/>
              <a:gd name="connsiteX1-25581" fmla="*/ 148 w 158"/>
              <a:gd name="connsiteY1-25582" fmla="*/ 230 h 246"/>
              <a:gd name="connsiteX2-25583" fmla="*/ 143 w 158"/>
              <a:gd name="connsiteY2-25584" fmla="*/ 235 h 246"/>
              <a:gd name="connsiteX3-25585" fmla="*/ 132 w 158"/>
              <a:gd name="connsiteY3-25586" fmla="*/ 240 h 246"/>
              <a:gd name="connsiteX4-25587" fmla="*/ 127 w 158"/>
              <a:gd name="connsiteY4-25588" fmla="*/ 240 h 246"/>
              <a:gd name="connsiteX5-25589" fmla="*/ 121 w 158"/>
              <a:gd name="connsiteY5-25590" fmla="*/ 246 h 246"/>
              <a:gd name="connsiteX6-25591" fmla="*/ 111 w 158"/>
              <a:gd name="connsiteY6-25592" fmla="*/ 240 h 246"/>
              <a:gd name="connsiteX7-25593" fmla="*/ 106 w 158"/>
              <a:gd name="connsiteY7-25594" fmla="*/ 240 h 246"/>
              <a:gd name="connsiteX8-25595" fmla="*/ 106 w 158"/>
              <a:gd name="connsiteY8-25596" fmla="*/ 235 h 246"/>
              <a:gd name="connsiteX9-25597" fmla="*/ 100 w 158"/>
              <a:gd name="connsiteY9-25598" fmla="*/ 230 h 246"/>
              <a:gd name="connsiteX10-25599" fmla="*/ 100 w 158"/>
              <a:gd name="connsiteY10-25600" fmla="*/ 225 h 246"/>
              <a:gd name="connsiteX11-25601" fmla="*/ 100 w 158"/>
              <a:gd name="connsiteY11-25602" fmla="*/ 219 h 246"/>
              <a:gd name="connsiteX12-25603" fmla="*/ 100 w 158"/>
              <a:gd name="connsiteY12-25604" fmla="*/ 209 h 246"/>
              <a:gd name="connsiteX13-25605" fmla="*/ 100 w 158"/>
              <a:gd name="connsiteY13-25606" fmla="*/ 199 h 246"/>
              <a:gd name="connsiteX14-25607" fmla="*/ 100 w 158"/>
              <a:gd name="connsiteY14-25608" fmla="*/ 193 h 246"/>
              <a:gd name="connsiteX15-25609" fmla="*/ 100 w 158"/>
              <a:gd name="connsiteY15-25610" fmla="*/ 188 h 246"/>
              <a:gd name="connsiteX16-25611" fmla="*/ 100 w 158"/>
              <a:gd name="connsiteY16-25612" fmla="*/ 183 h 246"/>
              <a:gd name="connsiteX17-25613" fmla="*/ 95 w 158"/>
              <a:gd name="connsiteY17-25614" fmla="*/ 178 h 246"/>
              <a:gd name="connsiteX18-25615" fmla="*/ 90 w 158"/>
              <a:gd name="connsiteY18-25616" fmla="*/ 162 h 246"/>
              <a:gd name="connsiteX19-25617" fmla="*/ 79 w 158"/>
              <a:gd name="connsiteY19-25618" fmla="*/ 146 h 246"/>
              <a:gd name="connsiteX20-25619" fmla="*/ 63 w 158"/>
              <a:gd name="connsiteY20-25620" fmla="*/ 131 h 246"/>
              <a:gd name="connsiteX21-25621" fmla="*/ 47 w 158"/>
              <a:gd name="connsiteY21-25622" fmla="*/ 115 h 246"/>
              <a:gd name="connsiteX22-25623" fmla="*/ 26 w 158"/>
              <a:gd name="connsiteY22-25624" fmla="*/ 99 h 246"/>
              <a:gd name="connsiteX23-25625" fmla="*/ 0 w 158"/>
              <a:gd name="connsiteY23-25626" fmla="*/ 78 h 246"/>
              <a:gd name="connsiteX24-25627" fmla="*/ 21 w 158"/>
              <a:gd name="connsiteY24-25628" fmla="*/ 78 h 246"/>
              <a:gd name="connsiteX25-25629" fmla="*/ 42 w 158"/>
              <a:gd name="connsiteY25-25630" fmla="*/ 84 h 246"/>
              <a:gd name="connsiteX26-25631" fmla="*/ 58 w 158"/>
              <a:gd name="connsiteY26-25632" fmla="*/ 84 h 246"/>
              <a:gd name="connsiteX27-25633" fmla="*/ 74 w 158"/>
              <a:gd name="connsiteY27-25634" fmla="*/ 84 h 246"/>
              <a:gd name="connsiteX28-25635" fmla="*/ 84 w 158"/>
              <a:gd name="connsiteY28-25636" fmla="*/ 78 h 246"/>
              <a:gd name="connsiteX29-25637" fmla="*/ 90 w 158"/>
              <a:gd name="connsiteY29-25638" fmla="*/ 78 h 246"/>
              <a:gd name="connsiteX30-25639" fmla="*/ 95 w 158"/>
              <a:gd name="connsiteY30-25640" fmla="*/ 78 h 246"/>
              <a:gd name="connsiteX31-25641" fmla="*/ 100 w 158"/>
              <a:gd name="connsiteY31-25642" fmla="*/ 73 h 246"/>
              <a:gd name="connsiteX32-25643" fmla="*/ 106 w 158"/>
              <a:gd name="connsiteY32-25644" fmla="*/ 68 h 246"/>
              <a:gd name="connsiteX33-25645" fmla="*/ 106 w 158"/>
              <a:gd name="connsiteY33-25646" fmla="*/ 63 h 246"/>
              <a:gd name="connsiteX34-25647" fmla="*/ 106 w 158"/>
              <a:gd name="connsiteY34-25648" fmla="*/ 52 h 246"/>
              <a:gd name="connsiteX35-25649" fmla="*/ 106 w 158"/>
              <a:gd name="connsiteY35-25650" fmla="*/ 37 h 246"/>
              <a:gd name="connsiteX36-25651" fmla="*/ 111 w 158"/>
              <a:gd name="connsiteY36-25652" fmla="*/ 21 h 246"/>
              <a:gd name="connsiteX37-25653" fmla="*/ 111 w 158"/>
              <a:gd name="connsiteY37-25654" fmla="*/ 0 h 246"/>
              <a:gd name="connsiteX0-25655" fmla="*/ 158 w 158"/>
              <a:gd name="connsiteY0-25656" fmla="*/ 225 h 246"/>
              <a:gd name="connsiteX1-25657" fmla="*/ 143 w 158"/>
              <a:gd name="connsiteY1-25658" fmla="*/ 235 h 246"/>
              <a:gd name="connsiteX2-25659" fmla="*/ 132 w 158"/>
              <a:gd name="connsiteY2-25660" fmla="*/ 240 h 246"/>
              <a:gd name="connsiteX3-25661" fmla="*/ 127 w 158"/>
              <a:gd name="connsiteY3-25662" fmla="*/ 240 h 246"/>
              <a:gd name="connsiteX4-25663" fmla="*/ 121 w 158"/>
              <a:gd name="connsiteY4-25664" fmla="*/ 246 h 246"/>
              <a:gd name="connsiteX5-25665" fmla="*/ 111 w 158"/>
              <a:gd name="connsiteY5-25666" fmla="*/ 240 h 246"/>
              <a:gd name="connsiteX6-25667" fmla="*/ 106 w 158"/>
              <a:gd name="connsiteY6-25668" fmla="*/ 240 h 246"/>
              <a:gd name="connsiteX7-25669" fmla="*/ 106 w 158"/>
              <a:gd name="connsiteY7-25670" fmla="*/ 235 h 246"/>
              <a:gd name="connsiteX8-25671" fmla="*/ 100 w 158"/>
              <a:gd name="connsiteY8-25672" fmla="*/ 230 h 246"/>
              <a:gd name="connsiteX9-25673" fmla="*/ 100 w 158"/>
              <a:gd name="connsiteY9-25674" fmla="*/ 225 h 246"/>
              <a:gd name="connsiteX10-25675" fmla="*/ 100 w 158"/>
              <a:gd name="connsiteY10-25676" fmla="*/ 219 h 246"/>
              <a:gd name="connsiteX11-25677" fmla="*/ 100 w 158"/>
              <a:gd name="connsiteY11-25678" fmla="*/ 209 h 246"/>
              <a:gd name="connsiteX12-25679" fmla="*/ 100 w 158"/>
              <a:gd name="connsiteY12-25680" fmla="*/ 199 h 246"/>
              <a:gd name="connsiteX13-25681" fmla="*/ 100 w 158"/>
              <a:gd name="connsiteY13-25682" fmla="*/ 193 h 246"/>
              <a:gd name="connsiteX14-25683" fmla="*/ 100 w 158"/>
              <a:gd name="connsiteY14-25684" fmla="*/ 188 h 246"/>
              <a:gd name="connsiteX15-25685" fmla="*/ 100 w 158"/>
              <a:gd name="connsiteY15-25686" fmla="*/ 183 h 246"/>
              <a:gd name="connsiteX16-25687" fmla="*/ 95 w 158"/>
              <a:gd name="connsiteY16-25688" fmla="*/ 178 h 246"/>
              <a:gd name="connsiteX17-25689" fmla="*/ 90 w 158"/>
              <a:gd name="connsiteY17-25690" fmla="*/ 162 h 246"/>
              <a:gd name="connsiteX18-25691" fmla="*/ 79 w 158"/>
              <a:gd name="connsiteY18-25692" fmla="*/ 146 h 246"/>
              <a:gd name="connsiteX19-25693" fmla="*/ 63 w 158"/>
              <a:gd name="connsiteY19-25694" fmla="*/ 131 h 246"/>
              <a:gd name="connsiteX20-25695" fmla="*/ 47 w 158"/>
              <a:gd name="connsiteY20-25696" fmla="*/ 115 h 246"/>
              <a:gd name="connsiteX21-25697" fmla="*/ 26 w 158"/>
              <a:gd name="connsiteY21-25698" fmla="*/ 99 h 246"/>
              <a:gd name="connsiteX22-25699" fmla="*/ 0 w 158"/>
              <a:gd name="connsiteY22-25700" fmla="*/ 78 h 246"/>
              <a:gd name="connsiteX23-25701" fmla="*/ 21 w 158"/>
              <a:gd name="connsiteY23-25702" fmla="*/ 78 h 246"/>
              <a:gd name="connsiteX24-25703" fmla="*/ 42 w 158"/>
              <a:gd name="connsiteY24-25704" fmla="*/ 84 h 246"/>
              <a:gd name="connsiteX25-25705" fmla="*/ 58 w 158"/>
              <a:gd name="connsiteY25-25706" fmla="*/ 84 h 246"/>
              <a:gd name="connsiteX26-25707" fmla="*/ 74 w 158"/>
              <a:gd name="connsiteY26-25708" fmla="*/ 84 h 246"/>
              <a:gd name="connsiteX27-25709" fmla="*/ 84 w 158"/>
              <a:gd name="connsiteY27-25710" fmla="*/ 78 h 246"/>
              <a:gd name="connsiteX28-25711" fmla="*/ 90 w 158"/>
              <a:gd name="connsiteY28-25712" fmla="*/ 78 h 246"/>
              <a:gd name="connsiteX29-25713" fmla="*/ 95 w 158"/>
              <a:gd name="connsiteY29-25714" fmla="*/ 78 h 246"/>
              <a:gd name="connsiteX30-25715" fmla="*/ 100 w 158"/>
              <a:gd name="connsiteY30-25716" fmla="*/ 73 h 246"/>
              <a:gd name="connsiteX31-25717" fmla="*/ 106 w 158"/>
              <a:gd name="connsiteY31-25718" fmla="*/ 68 h 246"/>
              <a:gd name="connsiteX32-25719" fmla="*/ 106 w 158"/>
              <a:gd name="connsiteY32-25720" fmla="*/ 63 h 246"/>
              <a:gd name="connsiteX33-25721" fmla="*/ 106 w 158"/>
              <a:gd name="connsiteY33-25722" fmla="*/ 52 h 246"/>
              <a:gd name="connsiteX34-25723" fmla="*/ 106 w 158"/>
              <a:gd name="connsiteY34-25724" fmla="*/ 37 h 246"/>
              <a:gd name="connsiteX35-25725" fmla="*/ 111 w 158"/>
              <a:gd name="connsiteY35-25726" fmla="*/ 21 h 246"/>
              <a:gd name="connsiteX36-25727" fmla="*/ 111 w 158"/>
              <a:gd name="connsiteY36-25728" fmla="*/ 0 h 246"/>
              <a:gd name="connsiteX0-25729" fmla="*/ 158 w 158"/>
              <a:gd name="connsiteY0-25730" fmla="*/ 225 h 246"/>
              <a:gd name="connsiteX1-25731" fmla="*/ 143 w 158"/>
              <a:gd name="connsiteY1-25732" fmla="*/ 235 h 246"/>
              <a:gd name="connsiteX2-25733" fmla="*/ 127 w 158"/>
              <a:gd name="connsiteY2-25734" fmla="*/ 240 h 246"/>
              <a:gd name="connsiteX3-25735" fmla="*/ 121 w 158"/>
              <a:gd name="connsiteY3-25736" fmla="*/ 246 h 246"/>
              <a:gd name="connsiteX4-25737" fmla="*/ 111 w 158"/>
              <a:gd name="connsiteY4-25738" fmla="*/ 240 h 246"/>
              <a:gd name="connsiteX5-25739" fmla="*/ 106 w 158"/>
              <a:gd name="connsiteY5-25740" fmla="*/ 240 h 246"/>
              <a:gd name="connsiteX6-25741" fmla="*/ 106 w 158"/>
              <a:gd name="connsiteY6-25742" fmla="*/ 235 h 246"/>
              <a:gd name="connsiteX7-25743" fmla="*/ 100 w 158"/>
              <a:gd name="connsiteY7-25744" fmla="*/ 230 h 246"/>
              <a:gd name="connsiteX8-25745" fmla="*/ 100 w 158"/>
              <a:gd name="connsiteY8-25746" fmla="*/ 225 h 246"/>
              <a:gd name="connsiteX9-25747" fmla="*/ 100 w 158"/>
              <a:gd name="connsiteY9-25748" fmla="*/ 219 h 246"/>
              <a:gd name="connsiteX10-25749" fmla="*/ 100 w 158"/>
              <a:gd name="connsiteY10-25750" fmla="*/ 209 h 246"/>
              <a:gd name="connsiteX11-25751" fmla="*/ 100 w 158"/>
              <a:gd name="connsiteY11-25752" fmla="*/ 199 h 246"/>
              <a:gd name="connsiteX12-25753" fmla="*/ 100 w 158"/>
              <a:gd name="connsiteY12-25754" fmla="*/ 193 h 246"/>
              <a:gd name="connsiteX13-25755" fmla="*/ 100 w 158"/>
              <a:gd name="connsiteY13-25756" fmla="*/ 188 h 246"/>
              <a:gd name="connsiteX14-25757" fmla="*/ 100 w 158"/>
              <a:gd name="connsiteY14-25758" fmla="*/ 183 h 246"/>
              <a:gd name="connsiteX15-25759" fmla="*/ 95 w 158"/>
              <a:gd name="connsiteY15-25760" fmla="*/ 178 h 246"/>
              <a:gd name="connsiteX16-25761" fmla="*/ 90 w 158"/>
              <a:gd name="connsiteY16-25762" fmla="*/ 162 h 246"/>
              <a:gd name="connsiteX17-25763" fmla="*/ 79 w 158"/>
              <a:gd name="connsiteY17-25764" fmla="*/ 146 h 246"/>
              <a:gd name="connsiteX18-25765" fmla="*/ 63 w 158"/>
              <a:gd name="connsiteY18-25766" fmla="*/ 131 h 246"/>
              <a:gd name="connsiteX19-25767" fmla="*/ 47 w 158"/>
              <a:gd name="connsiteY19-25768" fmla="*/ 115 h 246"/>
              <a:gd name="connsiteX20-25769" fmla="*/ 26 w 158"/>
              <a:gd name="connsiteY20-25770" fmla="*/ 99 h 246"/>
              <a:gd name="connsiteX21-25771" fmla="*/ 0 w 158"/>
              <a:gd name="connsiteY21-25772" fmla="*/ 78 h 246"/>
              <a:gd name="connsiteX22-25773" fmla="*/ 21 w 158"/>
              <a:gd name="connsiteY22-25774" fmla="*/ 78 h 246"/>
              <a:gd name="connsiteX23-25775" fmla="*/ 42 w 158"/>
              <a:gd name="connsiteY23-25776" fmla="*/ 84 h 246"/>
              <a:gd name="connsiteX24-25777" fmla="*/ 58 w 158"/>
              <a:gd name="connsiteY24-25778" fmla="*/ 84 h 246"/>
              <a:gd name="connsiteX25-25779" fmla="*/ 74 w 158"/>
              <a:gd name="connsiteY25-25780" fmla="*/ 84 h 246"/>
              <a:gd name="connsiteX26-25781" fmla="*/ 84 w 158"/>
              <a:gd name="connsiteY26-25782" fmla="*/ 78 h 246"/>
              <a:gd name="connsiteX27-25783" fmla="*/ 90 w 158"/>
              <a:gd name="connsiteY27-25784" fmla="*/ 78 h 246"/>
              <a:gd name="connsiteX28-25785" fmla="*/ 95 w 158"/>
              <a:gd name="connsiteY28-25786" fmla="*/ 78 h 246"/>
              <a:gd name="connsiteX29-25787" fmla="*/ 100 w 158"/>
              <a:gd name="connsiteY29-25788" fmla="*/ 73 h 246"/>
              <a:gd name="connsiteX30-25789" fmla="*/ 106 w 158"/>
              <a:gd name="connsiteY30-25790" fmla="*/ 68 h 246"/>
              <a:gd name="connsiteX31-25791" fmla="*/ 106 w 158"/>
              <a:gd name="connsiteY31-25792" fmla="*/ 63 h 246"/>
              <a:gd name="connsiteX32-25793" fmla="*/ 106 w 158"/>
              <a:gd name="connsiteY32-25794" fmla="*/ 52 h 246"/>
              <a:gd name="connsiteX33-25795" fmla="*/ 106 w 158"/>
              <a:gd name="connsiteY33-25796" fmla="*/ 37 h 246"/>
              <a:gd name="connsiteX34-25797" fmla="*/ 111 w 158"/>
              <a:gd name="connsiteY34-25798" fmla="*/ 21 h 246"/>
              <a:gd name="connsiteX35-25799" fmla="*/ 111 w 158"/>
              <a:gd name="connsiteY35-25800" fmla="*/ 0 h 246"/>
              <a:gd name="connsiteX0-25801" fmla="*/ 143 w 143"/>
              <a:gd name="connsiteY0-25802" fmla="*/ 235 h 246"/>
              <a:gd name="connsiteX1-25803" fmla="*/ 127 w 143"/>
              <a:gd name="connsiteY1-25804" fmla="*/ 240 h 246"/>
              <a:gd name="connsiteX2-25805" fmla="*/ 121 w 143"/>
              <a:gd name="connsiteY2-25806" fmla="*/ 246 h 246"/>
              <a:gd name="connsiteX3-25807" fmla="*/ 111 w 143"/>
              <a:gd name="connsiteY3-25808" fmla="*/ 240 h 246"/>
              <a:gd name="connsiteX4-25809" fmla="*/ 106 w 143"/>
              <a:gd name="connsiteY4-25810" fmla="*/ 240 h 246"/>
              <a:gd name="connsiteX5-25811" fmla="*/ 106 w 143"/>
              <a:gd name="connsiteY5-25812" fmla="*/ 235 h 246"/>
              <a:gd name="connsiteX6-25813" fmla="*/ 100 w 143"/>
              <a:gd name="connsiteY6-25814" fmla="*/ 230 h 246"/>
              <a:gd name="connsiteX7-25815" fmla="*/ 100 w 143"/>
              <a:gd name="connsiteY7-25816" fmla="*/ 225 h 246"/>
              <a:gd name="connsiteX8-25817" fmla="*/ 100 w 143"/>
              <a:gd name="connsiteY8-25818" fmla="*/ 219 h 246"/>
              <a:gd name="connsiteX9-25819" fmla="*/ 100 w 143"/>
              <a:gd name="connsiteY9-25820" fmla="*/ 209 h 246"/>
              <a:gd name="connsiteX10-25821" fmla="*/ 100 w 143"/>
              <a:gd name="connsiteY10-25822" fmla="*/ 199 h 246"/>
              <a:gd name="connsiteX11-25823" fmla="*/ 100 w 143"/>
              <a:gd name="connsiteY11-25824" fmla="*/ 193 h 246"/>
              <a:gd name="connsiteX12-25825" fmla="*/ 100 w 143"/>
              <a:gd name="connsiteY12-25826" fmla="*/ 188 h 246"/>
              <a:gd name="connsiteX13-25827" fmla="*/ 100 w 143"/>
              <a:gd name="connsiteY13-25828" fmla="*/ 183 h 246"/>
              <a:gd name="connsiteX14-25829" fmla="*/ 95 w 143"/>
              <a:gd name="connsiteY14-25830" fmla="*/ 178 h 246"/>
              <a:gd name="connsiteX15-25831" fmla="*/ 90 w 143"/>
              <a:gd name="connsiteY15-25832" fmla="*/ 162 h 246"/>
              <a:gd name="connsiteX16-25833" fmla="*/ 79 w 143"/>
              <a:gd name="connsiteY16-25834" fmla="*/ 146 h 246"/>
              <a:gd name="connsiteX17-25835" fmla="*/ 63 w 143"/>
              <a:gd name="connsiteY17-25836" fmla="*/ 131 h 246"/>
              <a:gd name="connsiteX18-25837" fmla="*/ 47 w 143"/>
              <a:gd name="connsiteY18-25838" fmla="*/ 115 h 246"/>
              <a:gd name="connsiteX19-25839" fmla="*/ 26 w 143"/>
              <a:gd name="connsiteY19-25840" fmla="*/ 99 h 246"/>
              <a:gd name="connsiteX20-25841" fmla="*/ 0 w 143"/>
              <a:gd name="connsiteY20-25842" fmla="*/ 78 h 246"/>
              <a:gd name="connsiteX21-25843" fmla="*/ 21 w 143"/>
              <a:gd name="connsiteY21-25844" fmla="*/ 78 h 246"/>
              <a:gd name="connsiteX22-25845" fmla="*/ 42 w 143"/>
              <a:gd name="connsiteY22-25846" fmla="*/ 84 h 246"/>
              <a:gd name="connsiteX23-25847" fmla="*/ 58 w 143"/>
              <a:gd name="connsiteY23-25848" fmla="*/ 84 h 246"/>
              <a:gd name="connsiteX24-25849" fmla="*/ 74 w 143"/>
              <a:gd name="connsiteY24-25850" fmla="*/ 84 h 246"/>
              <a:gd name="connsiteX25-25851" fmla="*/ 84 w 143"/>
              <a:gd name="connsiteY25-25852" fmla="*/ 78 h 246"/>
              <a:gd name="connsiteX26-25853" fmla="*/ 90 w 143"/>
              <a:gd name="connsiteY26-25854" fmla="*/ 78 h 246"/>
              <a:gd name="connsiteX27-25855" fmla="*/ 95 w 143"/>
              <a:gd name="connsiteY27-25856" fmla="*/ 78 h 246"/>
              <a:gd name="connsiteX28-25857" fmla="*/ 100 w 143"/>
              <a:gd name="connsiteY28-25858" fmla="*/ 73 h 246"/>
              <a:gd name="connsiteX29-25859" fmla="*/ 106 w 143"/>
              <a:gd name="connsiteY29-25860" fmla="*/ 68 h 246"/>
              <a:gd name="connsiteX30-25861" fmla="*/ 106 w 143"/>
              <a:gd name="connsiteY30-25862" fmla="*/ 63 h 246"/>
              <a:gd name="connsiteX31-25863" fmla="*/ 106 w 143"/>
              <a:gd name="connsiteY31-25864" fmla="*/ 52 h 246"/>
              <a:gd name="connsiteX32-25865" fmla="*/ 106 w 143"/>
              <a:gd name="connsiteY32-25866" fmla="*/ 37 h 246"/>
              <a:gd name="connsiteX33-25867" fmla="*/ 111 w 143"/>
              <a:gd name="connsiteY33-25868" fmla="*/ 21 h 246"/>
              <a:gd name="connsiteX34-25869" fmla="*/ 111 w 143"/>
              <a:gd name="connsiteY34-25870" fmla="*/ 0 h 246"/>
              <a:gd name="connsiteX0-25871" fmla="*/ 127 w 127"/>
              <a:gd name="connsiteY0-25872" fmla="*/ 240 h 246"/>
              <a:gd name="connsiteX1-25873" fmla="*/ 121 w 127"/>
              <a:gd name="connsiteY1-25874" fmla="*/ 246 h 246"/>
              <a:gd name="connsiteX2-25875" fmla="*/ 111 w 127"/>
              <a:gd name="connsiteY2-25876" fmla="*/ 240 h 246"/>
              <a:gd name="connsiteX3-25877" fmla="*/ 106 w 127"/>
              <a:gd name="connsiteY3-25878" fmla="*/ 240 h 246"/>
              <a:gd name="connsiteX4-25879" fmla="*/ 106 w 127"/>
              <a:gd name="connsiteY4-25880" fmla="*/ 235 h 246"/>
              <a:gd name="connsiteX5-25881" fmla="*/ 100 w 127"/>
              <a:gd name="connsiteY5-25882" fmla="*/ 230 h 246"/>
              <a:gd name="connsiteX6-25883" fmla="*/ 100 w 127"/>
              <a:gd name="connsiteY6-25884" fmla="*/ 225 h 246"/>
              <a:gd name="connsiteX7-25885" fmla="*/ 100 w 127"/>
              <a:gd name="connsiteY7-25886" fmla="*/ 219 h 246"/>
              <a:gd name="connsiteX8-25887" fmla="*/ 100 w 127"/>
              <a:gd name="connsiteY8-25888" fmla="*/ 209 h 246"/>
              <a:gd name="connsiteX9-25889" fmla="*/ 100 w 127"/>
              <a:gd name="connsiteY9-25890" fmla="*/ 199 h 246"/>
              <a:gd name="connsiteX10-25891" fmla="*/ 100 w 127"/>
              <a:gd name="connsiteY10-25892" fmla="*/ 193 h 246"/>
              <a:gd name="connsiteX11-25893" fmla="*/ 100 w 127"/>
              <a:gd name="connsiteY11-25894" fmla="*/ 188 h 246"/>
              <a:gd name="connsiteX12-25895" fmla="*/ 100 w 127"/>
              <a:gd name="connsiteY12-25896" fmla="*/ 183 h 246"/>
              <a:gd name="connsiteX13-25897" fmla="*/ 95 w 127"/>
              <a:gd name="connsiteY13-25898" fmla="*/ 178 h 246"/>
              <a:gd name="connsiteX14-25899" fmla="*/ 90 w 127"/>
              <a:gd name="connsiteY14-25900" fmla="*/ 162 h 246"/>
              <a:gd name="connsiteX15-25901" fmla="*/ 79 w 127"/>
              <a:gd name="connsiteY15-25902" fmla="*/ 146 h 246"/>
              <a:gd name="connsiteX16-25903" fmla="*/ 63 w 127"/>
              <a:gd name="connsiteY16-25904" fmla="*/ 131 h 246"/>
              <a:gd name="connsiteX17-25905" fmla="*/ 47 w 127"/>
              <a:gd name="connsiteY17-25906" fmla="*/ 115 h 246"/>
              <a:gd name="connsiteX18-25907" fmla="*/ 26 w 127"/>
              <a:gd name="connsiteY18-25908" fmla="*/ 99 h 246"/>
              <a:gd name="connsiteX19-25909" fmla="*/ 0 w 127"/>
              <a:gd name="connsiteY19-25910" fmla="*/ 78 h 246"/>
              <a:gd name="connsiteX20-25911" fmla="*/ 21 w 127"/>
              <a:gd name="connsiteY20-25912" fmla="*/ 78 h 246"/>
              <a:gd name="connsiteX21-25913" fmla="*/ 42 w 127"/>
              <a:gd name="connsiteY21-25914" fmla="*/ 84 h 246"/>
              <a:gd name="connsiteX22-25915" fmla="*/ 58 w 127"/>
              <a:gd name="connsiteY22-25916" fmla="*/ 84 h 246"/>
              <a:gd name="connsiteX23-25917" fmla="*/ 74 w 127"/>
              <a:gd name="connsiteY23-25918" fmla="*/ 84 h 246"/>
              <a:gd name="connsiteX24-25919" fmla="*/ 84 w 127"/>
              <a:gd name="connsiteY24-25920" fmla="*/ 78 h 246"/>
              <a:gd name="connsiteX25-25921" fmla="*/ 90 w 127"/>
              <a:gd name="connsiteY25-25922" fmla="*/ 78 h 246"/>
              <a:gd name="connsiteX26-25923" fmla="*/ 95 w 127"/>
              <a:gd name="connsiteY26-25924" fmla="*/ 78 h 246"/>
              <a:gd name="connsiteX27-25925" fmla="*/ 100 w 127"/>
              <a:gd name="connsiteY27-25926" fmla="*/ 73 h 246"/>
              <a:gd name="connsiteX28-25927" fmla="*/ 106 w 127"/>
              <a:gd name="connsiteY28-25928" fmla="*/ 68 h 246"/>
              <a:gd name="connsiteX29-25929" fmla="*/ 106 w 127"/>
              <a:gd name="connsiteY29-25930" fmla="*/ 63 h 246"/>
              <a:gd name="connsiteX30-25931" fmla="*/ 106 w 127"/>
              <a:gd name="connsiteY30-25932" fmla="*/ 52 h 246"/>
              <a:gd name="connsiteX31-25933" fmla="*/ 106 w 127"/>
              <a:gd name="connsiteY31-25934" fmla="*/ 37 h 246"/>
              <a:gd name="connsiteX32-25935" fmla="*/ 111 w 127"/>
              <a:gd name="connsiteY32-25936" fmla="*/ 21 h 246"/>
              <a:gd name="connsiteX33-25937" fmla="*/ 111 w 127"/>
              <a:gd name="connsiteY33-25938" fmla="*/ 0 h 246"/>
              <a:gd name="connsiteX0-25939" fmla="*/ 127 w 127"/>
              <a:gd name="connsiteY0-25940" fmla="*/ 219 h 225"/>
              <a:gd name="connsiteX1-25941" fmla="*/ 121 w 127"/>
              <a:gd name="connsiteY1-25942" fmla="*/ 225 h 225"/>
              <a:gd name="connsiteX2-25943" fmla="*/ 111 w 127"/>
              <a:gd name="connsiteY2-25944" fmla="*/ 219 h 225"/>
              <a:gd name="connsiteX3-25945" fmla="*/ 106 w 127"/>
              <a:gd name="connsiteY3-25946" fmla="*/ 219 h 225"/>
              <a:gd name="connsiteX4-25947" fmla="*/ 106 w 127"/>
              <a:gd name="connsiteY4-25948" fmla="*/ 214 h 225"/>
              <a:gd name="connsiteX5-25949" fmla="*/ 100 w 127"/>
              <a:gd name="connsiteY5-25950" fmla="*/ 209 h 225"/>
              <a:gd name="connsiteX6-25951" fmla="*/ 100 w 127"/>
              <a:gd name="connsiteY6-25952" fmla="*/ 204 h 225"/>
              <a:gd name="connsiteX7-25953" fmla="*/ 100 w 127"/>
              <a:gd name="connsiteY7-25954" fmla="*/ 198 h 225"/>
              <a:gd name="connsiteX8-25955" fmla="*/ 100 w 127"/>
              <a:gd name="connsiteY8-25956" fmla="*/ 188 h 225"/>
              <a:gd name="connsiteX9-25957" fmla="*/ 100 w 127"/>
              <a:gd name="connsiteY9-25958" fmla="*/ 178 h 225"/>
              <a:gd name="connsiteX10-25959" fmla="*/ 100 w 127"/>
              <a:gd name="connsiteY10-25960" fmla="*/ 172 h 225"/>
              <a:gd name="connsiteX11-25961" fmla="*/ 100 w 127"/>
              <a:gd name="connsiteY11-25962" fmla="*/ 167 h 225"/>
              <a:gd name="connsiteX12-25963" fmla="*/ 100 w 127"/>
              <a:gd name="connsiteY12-25964" fmla="*/ 162 h 225"/>
              <a:gd name="connsiteX13-25965" fmla="*/ 95 w 127"/>
              <a:gd name="connsiteY13-25966" fmla="*/ 157 h 225"/>
              <a:gd name="connsiteX14-25967" fmla="*/ 90 w 127"/>
              <a:gd name="connsiteY14-25968" fmla="*/ 141 h 225"/>
              <a:gd name="connsiteX15-25969" fmla="*/ 79 w 127"/>
              <a:gd name="connsiteY15-25970" fmla="*/ 125 h 225"/>
              <a:gd name="connsiteX16-25971" fmla="*/ 63 w 127"/>
              <a:gd name="connsiteY16-25972" fmla="*/ 110 h 225"/>
              <a:gd name="connsiteX17-25973" fmla="*/ 47 w 127"/>
              <a:gd name="connsiteY17-25974" fmla="*/ 94 h 225"/>
              <a:gd name="connsiteX18-25975" fmla="*/ 26 w 127"/>
              <a:gd name="connsiteY18-25976" fmla="*/ 78 h 225"/>
              <a:gd name="connsiteX19-25977" fmla="*/ 0 w 127"/>
              <a:gd name="connsiteY19-25978" fmla="*/ 57 h 225"/>
              <a:gd name="connsiteX20-25979" fmla="*/ 21 w 127"/>
              <a:gd name="connsiteY20-25980" fmla="*/ 57 h 225"/>
              <a:gd name="connsiteX21-25981" fmla="*/ 42 w 127"/>
              <a:gd name="connsiteY21-25982" fmla="*/ 63 h 225"/>
              <a:gd name="connsiteX22-25983" fmla="*/ 58 w 127"/>
              <a:gd name="connsiteY22-25984" fmla="*/ 63 h 225"/>
              <a:gd name="connsiteX23-25985" fmla="*/ 74 w 127"/>
              <a:gd name="connsiteY23-25986" fmla="*/ 63 h 225"/>
              <a:gd name="connsiteX24-25987" fmla="*/ 84 w 127"/>
              <a:gd name="connsiteY24-25988" fmla="*/ 57 h 225"/>
              <a:gd name="connsiteX25-25989" fmla="*/ 90 w 127"/>
              <a:gd name="connsiteY25-25990" fmla="*/ 57 h 225"/>
              <a:gd name="connsiteX26-25991" fmla="*/ 95 w 127"/>
              <a:gd name="connsiteY26-25992" fmla="*/ 57 h 225"/>
              <a:gd name="connsiteX27-25993" fmla="*/ 100 w 127"/>
              <a:gd name="connsiteY27-25994" fmla="*/ 52 h 225"/>
              <a:gd name="connsiteX28-25995" fmla="*/ 106 w 127"/>
              <a:gd name="connsiteY28-25996" fmla="*/ 47 h 225"/>
              <a:gd name="connsiteX29-25997" fmla="*/ 106 w 127"/>
              <a:gd name="connsiteY29-25998" fmla="*/ 42 h 225"/>
              <a:gd name="connsiteX30-25999" fmla="*/ 106 w 127"/>
              <a:gd name="connsiteY30-26000" fmla="*/ 31 h 225"/>
              <a:gd name="connsiteX31-26001" fmla="*/ 106 w 127"/>
              <a:gd name="connsiteY31-26002" fmla="*/ 16 h 225"/>
              <a:gd name="connsiteX32-26003" fmla="*/ 111 w 127"/>
              <a:gd name="connsiteY32-26004" fmla="*/ 0 h 225"/>
              <a:gd name="connsiteX0-26005" fmla="*/ 127 w 127"/>
              <a:gd name="connsiteY0-26006" fmla="*/ 203 h 209"/>
              <a:gd name="connsiteX1-26007" fmla="*/ 121 w 127"/>
              <a:gd name="connsiteY1-26008" fmla="*/ 209 h 209"/>
              <a:gd name="connsiteX2-26009" fmla="*/ 111 w 127"/>
              <a:gd name="connsiteY2-26010" fmla="*/ 203 h 209"/>
              <a:gd name="connsiteX3-26011" fmla="*/ 106 w 127"/>
              <a:gd name="connsiteY3-26012" fmla="*/ 203 h 209"/>
              <a:gd name="connsiteX4-26013" fmla="*/ 106 w 127"/>
              <a:gd name="connsiteY4-26014" fmla="*/ 198 h 209"/>
              <a:gd name="connsiteX5-26015" fmla="*/ 100 w 127"/>
              <a:gd name="connsiteY5-26016" fmla="*/ 193 h 209"/>
              <a:gd name="connsiteX6-26017" fmla="*/ 100 w 127"/>
              <a:gd name="connsiteY6-26018" fmla="*/ 188 h 209"/>
              <a:gd name="connsiteX7-26019" fmla="*/ 100 w 127"/>
              <a:gd name="connsiteY7-26020" fmla="*/ 182 h 209"/>
              <a:gd name="connsiteX8-26021" fmla="*/ 100 w 127"/>
              <a:gd name="connsiteY8-26022" fmla="*/ 172 h 209"/>
              <a:gd name="connsiteX9-26023" fmla="*/ 100 w 127"/>
              <a:gd name="connsiteY9-26024" fmla="*/ 162 h 209"/>
              <a:gd name="connsiteX10-26025" fmla="*/ 100 w 127"/>
              <a:gd name="connsiteY10-26026" fmla="*/ 156 h 209"/>
              <a:gd name="connsiteX11-26027" fmla="*/ 100 w 127"/>
              <a:gd name="connsiteY11-26028" fmla="*/ 151 h 209"/>
              <a:gd name="connsiteX12-26029" fmla="*/ 100 w 127"/>
              <a:gd name="connsiteY12-26030" fmla="*/ 146 h 209"/>
              <a:gd name="connsiteX13-26031" fmla="*/ 95 w 127"/>
              <a:gd name="connsiteY13-26032" fmla="*/ 141 h 209"/>
              <a:gd name="connsiteX14-26033" fmla="*/ 90 w 127"/>
              <a:gd name="connsiteY14-26034" fmla="*/ 125 h 209"/>
              <a:gd name="connsiteX15-26035" fmla="*/ 79 w 127"/>
              <a:gd name="connsiteY15-26036" fmla="*/ 109 h 209"/>
              <a:gd name="connsiteX16-26037" fmla="*/ 63 w 127"/>
              <a:gd name="connsiteY16-26038" fmla="*/ 94 h 209"/>
              <a:gd name="connsiteX17-26039" fmla="*/ 47 w 127"/>
              <a:gd name="connsiteY17-26040" fmla="*/ 78 h 209"/>
              <a:gd name="connsiteX18-26041" fmla="*/ 26 w 127"/>
              <a:gd name="connsiteY18-26042" fmla="*/ 62 h 209"/>
              <a:gd name="connsiteX19-26043" fmla="*/ 0 w 127"/>
              <a:gd name="connsiteY19-26044" fmla="*/ 41 h 209"/>
              <a:gd name="connsiteX20-26045" fmla="*/ 21 w 127"/>
              <a:gd name="connsiteY20-26046" fmla="*/ 41 h 209"/>
              <a:gd name="connsiteX21-26047" fmla="*/ 42 w 127"/>
              <a:gd name="connsiteY21-26048" fmla="*/ 47 h 209"/>
              <a:gd name="connsiteX22-26049" fmla="*/ 58 w 127"/>
              <a:gd name="connsiteY22-26050" fmla="*/ 47 h 209"/>
              <a:gd name="connsiteX23-26051" fmla="*/ 74 w 127"/>
              <a:gd name="connsiteY23-26052" fmla="*/ 47 h 209"/>
              <a:gd name="connsiteX24-26053" fmla="*/ 84 w 127"/>
              <a:gd name="connsiteY24-26054" fmla="*/ 41 h 209"/>
              <a:gd name="connsiteX25-26055" fmla="*/ 90 w 127"/>
              <a:gd name="connsiteY25-26056" fmla="*/ 41 h 209"/>
              <a:gd name="connsiteX26-26057" fmla="*/ 95 w 127"/>
              <a:gd name="connsiteY26-26058" fmla="*/ 41 h 209"/>
              <a:gd name="connsiteX27-26059" fmla="*/ 100 w 127"/>
              <a:gd name="connsiteY27-26060" fmla="*/ 36 h 209"/>
              <a:gd name="connsiteX28-26061" fmla="*/ 106 w 127"/>
              <a:gd name="connsiteY28-26062" fmla="*/ 31 h 209"/>
              <a:gd name="connsiteX29-26063" fmla="*/ 106 w 127"/>
              <a:gd name="connsiteY29-26064" fmla="*/ 26 h 209"/>
              <a:gd name="connsiteX30-26065" fmla="*/ 106 w 127"/>
              <a:gd name="connsiteY30-26066" fmla="*/ 15 h 209"/>
              <a:gd name="connsiteX31-26067" fmla="*/ 106 w 127"/>
              <a:gd name="connsiteY31-26068" fmla="*/ 0 h 209"/>
              <a:gd name="connsiteX0-26069" fmla="*/ 127 w 127"/>
              <a:gd name="connsiteY0-26070" fmla="*/ 188 h 194"/>
              <a:gd name="connsiteX1-26071" fmla="*/ 121 w 127"/>
              <a:gd name="connsiteY1-26072" fmla="*/ 194 h 194"/>
              <a:gd name="connsiteX2-26073" fmla="*/ 111 w 127"/>
              <a:gd name="connsiteY2-26074" fmla="*/ 188 h 194"/>
              <a:gd name="connsiteX3-26075" fmla="*/ 106 w 127"/>
              <a:gd name="connsiteY3-26076" fmla="*/ 188 h 194"/>
              <a:gd name="connsiteX4-26077" fmla="*/ 106 w 127"/>
              <a:gd name="connsiteY4-26078" fmla="*/ 183 h 194"/>
              <a:gd name="connsiteX5-26079" fmla="*/ 100 w 127"/>
              <a:gd name="connsiteY5-26080" fmla="*/ 178 h 194"/>
              <a:gd name="connsiteX6-26081" fmla="*/ 100 w 127"/>
              <a:gd name="connsiteY6-26082" fmla="*/ 173 h 194"/>
              <a:gd name="connsiteX7-26083" fmla="*/ 100 w 127"/>
              <a:gd name="connsiteY7-26084" fmla="*/ 167 h 194"/>
              <a:gd name="connsiteX8-26085" fmla="*/ 100 w 127"/>
              <a:gd name="connsiteY8-26086" fmla="*/ 157 h 194"/>
              <a:gd name="connsiteX9-26087" fmla="*/ 100 w 127"/>
              <a:gd name="connsiteY9-26088" fmla="*/ 147 h 194"/>
              <a:gd name="connsiteX10-26089" fmla="*/ 100 w 127"/>
              <a:gd name="connsiteY10-26090" fmla="*/ 141 h 194"/>
              <a:gd name="connsiteX11-26091" fmla="*/ 100 w 127"/>
              <a:gd name="connsiteY11-26092" fmla="*/ 136 h 194"/>
              <a:gd name="connsiteX12-26093" fmla="*/ 100 w 127"/>
              <a:gd name="connsiteY12-26094" fmla="*/ 131 h 194"/>
              <a:gd name="connsiteX13-26095" fmla="*/ 95 w 127"/>
              <a:gd name="connsiteY13-26096" fmla="*/ 126 h 194"/>
              <a:gd name="connsiteX14-26097" fmla="*/ 90 w 127"/>
              <a:gd name="connsiteY14-26098" fmla="*/ 110 h 194"/>
              <a:gd name="connsiteX15-26099" fmla="*/ 79 w 127"/>
              <a:gd name="connsiteY15-26100" fmla="*/ 94 h 194"/>
              <a:gd name="connsiteX16-26101" fmla="*/ 63 w 127"/>
              <a:gd name="connsiteY16-26102" fmla="*/ 79 h 194"/>
              <a:gd name="connsiteX17-26103" fmla="*/ 47 w 127"/>
              <a:gd name="connsiteY17-26104" fmla="*/ 63 h 194"/>
              <a:gd name="connsiteX18-26105" fmla="*/ 26 w 127"/>
              <a:gd name="connsiteY18-26106" fmla="*/ 47 h 194"/>
              <a:gd name="connsiteX19-26107" fmla="*/ 0 w 127"/>
              <a:gd name="connsiteY19-26108" fmla="*/ 26 h 194"/>
              <a:gd name="connsiteX20-26109" fmla="*/ 21 w 127"/>
              <a:gd name="connsiteY20-26110" fmla="*/ 26 h 194"/>
              <a:gd name="connsiteX21-26111" fmla="*/ 42 w 127"/>
              <a:gd name="connsiteY21-26112" fmla="*/ 32 h 194"/>
              <a:gd name="connsiteX22-26113" fmla="*/ 58 w 127"/>
              <a:gd name="connsiteY22-26114" fmla="*/ 32 h 194"/>
              <a:gd name="connsiteX23-26115" fmla="*/ 74 w 127"/>
              <a:gd name="connsiteY23-26116" fmla="*/ 32 h 194"/>
              <a:gd name="connsiteX24-26117" fmla="*/ 84 w 127"/>
              <a:gd name="connsiteY24-26118" fmla="*/ 26 h 194"/>
              <a:gd name="connsiteX25-26119" fmla="*/ 90 w 127"/>
              <a:gd name="connsiteY25-26120" fmla="*/ 26 h 194"/>
              <a:gd name="connsiteX26-26121" fmla="*/ 95 w 127"/>
              <a:gd name="connsiteY26-26122" fmla="*/ 26 h 194"/>
              <a:gd name="connsiteX27-26123" fmla="*/ 100 w 127"/>
              <a:gd name="connsiteY27-26124" fmla="*/ 21 h 194"/>
              <a:gd name="connsiteX28-26125" fmla="*/ 106 w 127"/>
              <a:gd name="connsiteY28-26126" fmla="*/ 16 h 194"/>
              <a:gd name="connsiteX29-26127" fmla="*/ 106 w 127"/>
              <a:gd name="connsiteY29-26128" fmla="*/ 11 h 194"/>
              <a:gd name="connsiteX30-26129" fmla="*/ 106 w 127"/>
              <a:gd name="connsiteY30-26130" fmla="*/ 0 h 194"/>
              <a:gd name="connsiteX0-26131" fmla="*/ 127 w 127"/>
              <a:gd name="connsiteY0-26132" fmla="*/ 177 h 183"/>
              <a:gd name="connsiteX1-26133" fmla="*/ 121 w 127"/>
              <a:gd name="connsiteY1-26134" fmla="*/ 183 h 183"/>
              <a:gd name="connsiteX2-26135" fmla="*/ 111 w 127"/>
              <a:gd name="connsiteY2-26136" fmla="*/ 177 h 183"/>
              <a:gd name="connsiteX3-26137" fmla="*/ 106 w 127"/>
              <a:gd name="connsiteY3-26138" fmla="*/ 177 h 183"/>
              <a:gd name="connsiteX4-26139" fmla="*/ 106 w 127"/>
              <a:gd name="connsiteY4-26140" fmla="*/ 172 h 183"/>
              <a:gd name="connsiteX5-26141" fmla="*/ 100 w 127"/>
              <a:gd name="connsiteY5-26142" fmla="*/ 167 h 183"/>
              <a:gd name="connsiteX6-26143" fmla="*/ 100 w 127"/>
              <a:gd name="connsiteY6-26144" fmla="*/ 162 h 183"/>
              <a:gd name="connsiteX7-26145" fmla="*/ 100 w 127"/>
              <a:gd name="connsiteY7-26146" fmla="*/ 156 h 183"/>
              <a:gd name="connsiteX8-26147" fmla="*/ 100 w 127"/>
              <a:gd name="connsiteY8-26148" fmla="*/ 146 h 183"/>
              <a:gd name="connsiteX9-26149" fmla="*/ 100 w 127"/>
              <a:gd name="connsiteY9-26150" fmla="*/ 136 h 183"/>
              <a:gd name="connsiteX10-26151" fmla="*/ 100 w 127"/>
              <a:gd name="connsiteY10-26152" fmla="*/ 130 h 183"/>
              <a:gd name="connsiteX11-26153" fmla="*/ 100 w 127"/>
              <a:gd name="connsiteY11-26154" fmla="*/ 125 h 183"/>
              <a:gd name="connsiteX12-26155" fmla="*/ 100 w 127"/>
              <a:gd name="connsiteY12-26156" fmla="*/ 120 h 183"/>
              <a:gd name="connsiteX13-26157" fmla="*/ 95 w 127"/>
              <a:gd name="connsiteY13-26158" fmla="*/ 115 h 183"/>
              <a:gd name="connsiteX14-26159" fmla="*/ 90 w 127"/>
              <a:gd name="connsiteY14-26160" fmla="*/ 99 h 183"/>
              <a:gd name="connsiteX15-26161" fmla="*/ 79 w 127"/>
              <a:gd name="connsiteY15-26162" fmla="*/ 83 h 183"/>
              <a:gd name="connsiteX16-26163" fmla="*/ 63 w 127"/>
              <a:gd name="connsiteY16-26164" fmla="*/ 68 h 183"/>
              <a:gd name="connsiteX17-26165" fmla="*/ 47 w 127"/>
              <a:gd name="connsiteY17-26166" fmla="*/ 52 h 183"/>
              <a:gd name="connsiteX18-26167" fmla="*/ 26 w 127"/>
              <a:gd name="connsiteY18-26168" fmla="*/ 36 h 183"/>
              <a:gd name="connsiteX19-26169" fmla="*/ 0 w 127"/>
              <a:gd name="connsiteY19-26170" fmla="*/ 15 h 183"/>
              <a:gd name="connsiteX20-26171" fmla="*/ 21 w 127"/>
              <a:gd name="connsiteY20-26172" fmla="*/ 15 h 183"/>
              <a:gd name="connsiteX21-26173" fmla="*/ 42 w 127"/>
              <a:gd name="connsiteY21-26174" fmla="*/ 21 h 183"/>
              <a:gd name="connsiteX22-26175" fmla="*/ 58 w 127"/>
              <a:gd name="connsiteY22-26176" fmla="*/ 21 h 183"/>
              <a:gd name="connsiteX23-26177" fmla="*/ 74 w 127"/>
              <a:gd name="connsiteY23-26178" fmla="*/ 21 h 183"/>
              <a:gd name="connsiteX24-26179" fmla="*/ 84 w 127"/>
              <a:gd name="connsiteY24-26180" fmla="*/ 15 h 183"/>
              <a:gd name="connsiteX25-26181" fmla="*/ 90 w 127"/>
              <a:gd name="connsiteY25-26182" fmla="*/ 15 h 183"/>
              <a:gd name="connsiteX26-26183" fmla="*/ 95 w 127"/>
              <a:gd name="connsiteY26-26184" fmla="*/ 15 h 183"/>
              <a:gd name="connsiteX27-26185" fmla="*/ 100 w 127"/>
              <a:gd name="connsiteY27-26186" fmla="*/ 10 h 183"/>
              <a:gd name="connsiteX28-26187" fmla="*/ 106 w 127"/>
              <a:gd name="connsiteY28-26188" fmla="*/ 5 h 183"/>
              <a:gd name="connsiteX29-26189" fmla="*/ 106 w 127"/>
              <a:gd name="connsiteY29-26190" fmla="*/ 0 h 183"/>
              <a:gd name="connsiteX0-26191" fmla="*/ 121 w 121"/>
              <a:gd name="connsiteY0-26192" fmla="*/ 183 h 183"/>
              <a:gd name="connsiteX1-26193" fmla="*/ 111 w 121"/>
              <a:gd name="connsiteY1-26194" fmla="*/ 177 h 183"/>
              <a:gd name="connsiteX2-26195" fmla="*/ 106 w 121"/>
              <a:gd name="connsiteY2-26196" fmla="*/ 177 h 183"/>
              <a:gd name="connsiteX3-26197" fmla="*/ 106 w 121"/>
              <a:gd name="connsiteY3-26198" fmla="*/ 172 h 183"/>
              <a:gd name="connsiteX4-26199" fmla="*/ 100 w 121"/>
              <a:gd name="connsiteY4-26200" fmla="*/ 167 h 183"/>
              <a:gd name="connsiteX5-26201" fmla="*/ 100 w 121"/>
              <a:gd name="connsiteY5-26202" fmla="*/ 162 h 183"/>
              <a:gd name="connsiteX6-26203" fmla="*/ 100 w 121"/>
              <a:gd name="connsiteY6-26204" fmla="*/ 156 h 183"/>
              <a:gd name="connsiteX7-26205" fmla="*/ 100 w 121"/>
              <a:gd name="connsiteY7-26206" fmla="*/ 146 h 183"/>
              <a:gd name="connsiteX8-26207" fmla="*/ 100 w 121"/>
              <a:gd name="connsiteY8-26208" fmla="*/ 136 h 183"/>
              <a:gd name="connsiteX9-26209" fmla="*/ 100 w 121"/>
              <a:gd name="connsiteY9-26210" fmla="*/ 130 h 183"/>
              <a:gd name="connsiteX10-26211" fmla="*/ 100 w 121"/>
              <a:gd name="connsiteY10-26212" fmla="*/ 125 h 183"/>
              <a:gd name="connsiteX11-26213" fmla="*/ 100 w 121"/>
              <a:gd name="connsiteY11-26214" fmla="*/ 120 h 183"/>
              <a:gd name="connsiteX12-26215" fmla="*/ 95 w 121"/>
              <a:gd name="connsiteY12-26216" fmla="*/ 115 h 183"/>
              <a:gd name="connsiteX13-26217" fmla="*/ 90 w 121"/>
              <a:gd name="connsiteY13-26218" fmla="*/ 99 h 183"/>
              <a:gd name="connsiteX14-26219" fmla="*/ 79 w 121"/>
              <a:gd name="connsiteY14-26220" fmla="*/ 83 h 183"/>
              <a:gd name="connsiteX15-26221" fmla="*/ 63 w 121"/>
              <a:gd name="connsiteY15-26222" fmla="*/ 68 h 183"/>
              <a:gd name="connsiteX16-26223" fmla="*/ 47 w 121"/>
              <a:gd name="connsiteY16-26224" fmla="*/ 52 h 183"/>
              <a:gd name="connsiteX17-26225" fmla="*/ 26 w 121"/>
              <a:gd name="connsiteY17-26226" fmla="*/ 36 h 183"/>
              <a:gd name="connsiteX18-26227" fmla="*/ 0 w 121"/>
              <a:gd name="connsiteY18-26228" fmla="*/ 15 h 183"/>
              <a:gd name="connsiteX19-26229" fmla="*/ 21 w 121"/>
              <a:gd name="connsiteY19-26230" fmla="*/ 15 h 183"/>
              <a:gd name="connsiteX20-26231" fmla="*/ 42 w 121"/>
              <a:gd name="connsiteY20-26232" fmla="*/ 21 h 183"/>
              <a:gd name="connsiteX21-26233" fmla="*/ 58 w 121"/>
              <a:gd name="connsiteY21-26234" fmla="*/ 21 h 183"/>
              <a:gd name="connsiteX22-26235" fmla="*/ 74 w 121"/>
              <a:gd name="connsiteY22-26236" fmla="*/ 21 h 183"/>
              <a:gd name="connsiteX23-26237" fmla="*/ 84 w 121"/>
              <a:gd name="connsiteY23-26238" fmla="*/ 15 h 183"/>
              <a:gd name="connsiteX24-26239" fmla="*/ 90 w 121"/>
              <a:gd name="connsiteY24-26240" fmla="*/ 15 h 183"/>
              <a:gd name="connsiteX25-26241" fmla="*/ 95 w 121"/>
              <a:gd name="connsiteY25-26242" fmla="*/ 15 h 183"/>
              <a:gd name="connsiteX26-26243" fmla="*/ 100 w 121"/>
              <a:gd name="connsiteY26-26244" fmla="*/ 10 h 183"/>
              <a:gd name="connsiteX27-26245" fmla="*/ 106 w 121"/>
              <a:gd name="connsiteY27-26246" fmla="*/ 5 h 183"/>
              <a:gd name="connsiteX28-26247" fmla="*/ 106 w 121"/>
              <a:gd name="connsiteY28-26248" fmla="*/ 0 h 18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Lst>
            <a:rect l="l" t="t" r="r" b="b"/>
            <a:pathLst>
              <a:path w="121" h="183">
                <a:moveTo>
                  <a:pt x="121" y="183"/>
                </a:moveTo>
                <a:cubicBezTo>
                  <a:pt x="118" y="181"/>
                  <a:pt x="114" y="179"/>
                  <a:pt x="111" y="177"/>
                </a:cubicBezTo>
                <a:lnTo>
                  <a:pt x="106" y="177"/>
                </a:lnTo>
                <a:lnTo>
                  <a:pt x="106" y="172"/>
                </a:lnTo>
                <a:cubicBezTo>
                  <a:pt x="104" y="170"/>
                  <a:pt x="102" y="169"/>
                  <a:pt x="100" y="167"/>
                </a:cubicBezTo>
                <a:lnTo>
                  <a:pt x="100" y="162"/>
                </a:lnTo>
                <a:lnTo>
                  <a:pt x="100" y="156"/>
                </a:lnTo>
                <a:lnTo>
                  <a:pt x="100" y="146"/>
                </a:lnTo>
                <a:lnTo>
                  <a:pt x="100" y="136"/>
                </a:lnTo>
                <a:lnTo>
                  <a:pt x="100" y="130"/>
                </a:lnTo>
                <a:lnTo>
                  <a:pt x="100" y="125"/>
                </a:lnTo>
                <a:lnTo>
                  <a:pt x="100" y="120"/>
                </a:lnTo>
                <a:lnTo>
                  <a:pt x="95" y="115"/>
                </a:lnTo>
                <a:cubicBezTo>
                  <a:pt x="93" y="110"/>
                  <a:pt x="92" y="104"/>
                  <a:pt x="90" y="99"/>
                </a:cubicBezTo>
                <a:cubicBezTo>
                  <a:pt x="86" y="94"/>
                  <a:pt x="83" y="88"/>
                  <a:pt x="79" y="83"/>
                </a:cubicBezTo>
                <a:cubicBezTo>
                  <a:pt x="74" y="78"/>
                  <a:pt x="68" y="73"/>
                  <a:pt x="63" y="68"/>
                </a:cubicBezTo>
                <a:lnTo>
                  <a:pt x="47" y="52"/>
                </a:lnTo>
                <a:cubicBezTo>
                  <a:pt x="40" y="47"/>
                  <a:pt x="33" y="41"/>
                  <a:pt x="26" y="36"/>
                </a:cubicBezTo>
                <a:cubicBezTo>
                  <a:pt x="17" y="29"/>
                  <a:pt x="9" y="22"/>
                  <a:pt x="0" y="15"/>
                </a:cubicBezTo>
                <a:lnTo>
                  <a:pt x="21" y="15"/>
                </a:lnTo>
                <a:lnTo>
                  <a:pt x="42" y="21"/>
                </a:lnTo>
                <a:lnTo>
                  <a:pt x="58" y="21"/>
                </a:lnTo>
                <a:lnTo>
                  <a:pt x="74" y="21"/>
                </a:lnTo>
                <a:cubicBezTo>
                  <a:pt x="77" y="19"/>
                  <a:pt x="81" y="17"/>
                  <a:pt x="84" y="15"/>
                </a:cubicBezTo>
                <a:lnTo>
                  <a:pt x="90" y="15"/>
                </a:lnTo>
                <a:lnTo>
                  <a:pt x="95" y="15"/>
                </a:lnTo>
                <a:lnTo>
                  <a:pt x="100" y="10"/>
                </a:lnTo>
                <a:cubicBezTo>
                  <a:pt x="102" y="8"/>
                  <a:pt x="104" y="7"/>
                  <a:pt x="106" y="5"/>
                </a:cubicBezTo>
                <a:lnTo>
                  <a:pt x="106" y="0"/>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26" name="Freeform 17"/>
          <p:cNvSpPr/>
          <p:nvPr/>
        </p:nvSpPr>
        <p:spPr bwMode="auto">
          <a:xfrm>
            <a:off x="6777038" y="3027363"/>
            <a:ext cx="268287" cy="1128712"/>
          </a:xfrm>
          <a:custGeom>
            <a:avLst/>
            <a:gdLst>
              <a:gd name="connsiteX0" fmla="*/ 454 w 687"/>
              <a:gd name="connsiteY0" fmla="*/ 73 h 758"/>
              <a:gd name="connsiteX1" fmla="*/ 439 w 687"/>
              <a:gd name="connsiteY1" fmla="*/ 73 h 758"/>
              <a:gd name="connsiteX2" fmla="*/ 417 w 687"/>
              <a:gd name="connsiteY2" fmla="*/ 79 h 758"/>
              <a:gd name="connsiteX3" fmla="*/ 396 w 687"/>
              <a:gd name="connsiteY3" fmla="*/ 79 h 758"/>
              <a:gd name="connsiteX4" fmla="*/ 370 w 687"/>
              <a:gd name="connsiteY4" fmla="*/ 79 h 758"/>
              <a:gd name="connsiteX5" fmla="*/ 343 w 687"/>
              <a:gd name="connsiteY5" fmla="*/ 84 h 758"/>
              <a:gd name="connsiteX6" fmla="*/ 312 w 687"/>
              <a:gd name="connsiteY6" fmla="*/ 84 h 758"/>
              <a:gd name="connsiteX7" fmla="*/ 275 w 687"/>
              <a:gd name="connsiteY7" fmla="*/ 89 h 758"/>
              <a:gd name="connsiteX8" fmla="*/ 238 w 687"/>
              <a:gd name="connsiteY8" fmla="*/ 94 h 758"/>
              <a:gd name="connsiteX9" fmla="*/ 196 w 687"/>
              <a:gd name="connsiteY9" fmla="*/ 94 h 758"/>
              <a:gd name="connsiteX10" fmla="*/ 159 w 687"/>
              <a:gd name="connsiteY10" fmla="*/ 99 h 758"/>
              <a:gd name="connsiteX11" fmla="*/ 122 w 687"/>
              <a:gd name="connsiteY11" fmla="*/ 105 h 758"/>
              <a:gd name="connsiteX12" fmla="*/ 90 w 687"/>
              <a:gd name="connsiteY12" fmla="*/ 105 h 758"/>
              <a:gd name="connsiteX13" fmla="*/ 64 w 687"/>
              <a:gd name="connsiteY13" fmla="*/ 105 h 758"/>
              <a:gd name="connsiteX14" fmla="*/ 16 w 687"/>
              <a:gd name="connsiteY14" fmla="*/ 110 h 758"/>
              <a:gd name="connsiteX15" fmla="*/ 0 w 687"/>
              <a:gd name="connsiteY15" fmla="*/ 110 h 758"/>
              <a:gd name="connsiteX16" fmla="*/ 0 w 687"/>
              <a:gd name="connsiteY16" fmla="*/ 73 h 758"/>
              <a:gd name="connsiteX17" fmla="*/ 11 w 687"/>
              <a:gd name="connsiteY17" fmla="*/ 73 h 758"/>
              <a:gd name="connsiteX18" fmla="*/ 27 w 687"/>
              <a:gd name="connsiteY18" fmla="*/ 73 h 758"/>
              <a:gd name="connsiteX19" fmla="*/ 42 w 687"/>
              <a:gd name="connsiteY19" fmla="*/ 73 h 758"/>
              <a:gd name="connsiteX20" fmla="*/ 58 w 687"/>
              <a:gd name="connsiteY20" fmla="*/ 73 h 758"/>
              <a:gd name="connsiteX21" fmla="*/ 79 w 687"/>
              <a:gd name="connsiteY21" fmla="*/ 73 h 758"/>
              <a:gd name="connsiteX22" fmla="*/ 95 w 687"/>
              <a:gd name="connsiteY22" fmla="*/ 68 h 758"/>
              <a:gd name="connsiteX23" fmla="*/ 122 w 687"/>
              <a:gd name="connsiteY23" fmla="*/ 68 h 758"/>
              <a:gd name="connsiteX24" fmla="*/ 143 w 687"/>
              <a:gd name="connsiteY24" fmla="*/ 63 h 758"/>
              <a:gd name="connsiteX25" fmla="*/ 164 w 687"/>
              <a:gd name="connsiteY25" fmla="*/ 58 h 758"/>
              <a:gd name="connsiteX26" fmla="*/ 185 w 687"/>
              <a:gd name="connsiteY26" fmla="*/ 58 h 758"/>
              <a:gd name="connsiteX27" fmla="*/ 211 w 687"/>
              <a:gd name="connsiteY27" fmla="*/ 52 h 758"/>
              <a:gd name="connsiteX28" fmla="*/ 238 w 687"/>
              <a:gd name="connsiteY28" fmla="*/ 52 h 758"/>
              <a:gd name="connsiteX29" fmla="*/ 264 w 687"/>
              <a:gd name="connsiteY29" fmla="*/ 47 h 758"/>
              <a:gd name="connsiteX30" fmla="*/ 296 w 687"/>
              <a:gd name="connsiteY30" fmla="*/ 47 h 758"/>
              <a:gd name="connsiteX31" fmla="*/ 354 w 687"/>
              <a:gd name="connsiteY31" fmla="*/ 37 h 758"/>
              <a:gd name="connsiteX32" fmla="*/ 386 w 687"/>
              <a:gd name="connsiteY32" fmla="*/ 37 h 758"/>
              <a:gd name="connsiteX33" fmla="*/ 407 w 687"/>
              <a:gd name="connsiteY33" fmla="*/ 32 h 758"/>
              <a:gd name="connsiteX34" fmla="*/ 433 w 687"/>
              <a:gd name="connsiteY34" fmla="*/ 26 h 758"/>
              <a:gd name="connsiteX35" fmla="*/ 454 w 687"/>
              <a:gd name="connsiteY35" fmla="*/ 26 h 758"/>
              <a:gd name="connsiteX36" fmla="*/ 470 w 687"/>
              <a:gd name="connsiteY36" fmla="*/ 21 h 758"/>
              <a:gd name="connsiteX37" fmla="*/ 481 w 687"/>
              <a:gd name="connsiteY37" fmla="*/ 16 h 758"/>
              <a:gd name="connsiteX38" fmla="*/ 491 w 687"/>
              <a:gd name="connsiteY38" fmla="*/ 16 h 758"/>
              <a:gd name="connsiteX39" fmla="*/ 497 w 687"/>
              <a:gd name="connsiteY39" fmla="*/ 11 h 758"/>
              <a:gd name="connsiteX40" fmla="*/ 507 w 687"/>
              <a:gd name="connsiteY40" fmla="*/ 5 h 758"/>
              <a:gd name="connsiteX41" fmla="*/ 523 w 687"/>
              <a:gd name="connsiteY41" fmla="*/ 0 h 758"/>
              <a:gd name="connsiteX42" fmla="*/ 534 w 687"/>
              <a:gd name="connsiteY42" fmla="*/ 0 h 758"/>
              <a:gd name="connsiteX43" fmla="*/ 549 w 687"/>
              <a:gd name="connsiteY43" fmla="*/ 0 h 758"/>
              <a:gd name="connsiteX44" fmla="*/ 565 w 687"/>
              <a:gd name="connsiteY44" fmla="*/ 5 h 758"/>
              <a:gd name="connsiteX45" fmla="*/ 581 w 687"/>
              <a:gd name="connsiteY45" fmla="*/ 11 h 758"/>
              <a:gd name="connsiteX46" fmla="*/ 592 w 687"/>
              <a:gd name="connsiteY46" fmla="*/ 16 h 758"/>
              <a:gd name="connsiteX47" fmla="*/ 602 w 687"/>
              <a:gd name="connsiteY47" fmla="*/ 21 h 758"/>
              <a:gd name="connsiteX48" fmla="*/ 618 w 687"/>
              <a:gd name="connsiteY48" fmla="*/ 26 h 758"/>
              <a:gd name="connsiteX49" fmla="*/ 629 w 687"/>
              <a:gd name="connsiteY49" fmla="*/ 37 h 758"/>
              <a:gd name="connsiteX50" fmla="*/ 644 w 687"/>
              <a:gd name="connsiteY50" fmla="*/ 42 h 758"/>
              <a:gd name="connsiteX51" fmla="*/ 655 w 687"/>
              <a:gd name="connsiteY51" fmla="*/ 47 h 758"/>
              <a:gd name="connsiteX52" fmla="*/ 666 w 687"/>
              <a:gd name="connsiteY52" fmla="*/ 52 h 758"/>
              <a:gd name="connsiteX53" fmla="*/ 671 w 687"/>
              <a:gd name="connsiteY53" fmla="*/ 58 h 758"/>
              <a:gd name="connsiteX54" fmla="*/ 676 w 687"/>
              <a:gd name="connsiteY54" fmla="*/ 63 h 758"/>
              <a:gd name="connsiteX55" fmla="*/ 681 w 687"/>
              <a:gd name="connsiteY55" fmla="*/ 68 h 758"/>
              <a:gd name="connsiteX56" fmla="*/ 687 w 687"/>
              <a:gd name="connsiteY56" fmla="*/ 68 h 758"/>
              <a:gd name="connsiteX57" fmla="*/ 687 w 687"/>
              <a:gd name="connsiteY57" fmla="*/ 73 h 758"/>
              <a:gd name="connsiteX58" fmla="*/ 681 w 687"/>
              <a:gd name="connsiteY58" fmla="*/ 73 h 758"/>
              <a:gd name="connsiteX59" fmla="*/ 681 w 687"/>
              <a:gd name="connsiteY59" fmla="*/ 79 h 758"/>
              <a:gd name="connsiteX60" fmla="*/ 676 w 687"/>
              <a:gd name="connsiteY60" fmla="*/ 84 h 758"/>
              <a:gd name="connsiteX61" fmla="*/ 671 w 687"/>
              <a:gd name="connsiteY61" fmla="*/ 84 h 758"/>
              <a:gd name="connsiteX62" fmla="*/ 666 w 687"/>
              <a:gd name="connsiteY62" fmla="*/ 89 h 758"/>
              <a:gd name="connsiteX63" fmla="*/ 660 w 687"/>
              <a:gd name="connsiteY63" fmla="*/ 94 h 758"/>
              <a:gd name="connsiteX64" fmla="*/ 655 w 687"/>
              <a:gd name="connsiteY64" fmla="*/ 94 h 758"/>
              <a:gd name="connsiteX65" fmla="*/ 650 w 687"/>
              <a:gd name="connsiteY65" fmla="*/ 99 h 758"/>
              <a:gd name="connsiteX66" fmla="*/ 644 w 687"/>
              <a:gd name="connsiteY66" fmla="*/ 105 h 758"/>
              <a:gd name="connsiteX67" fmla="*/ 639 w 687"/>
              <a:gd name="connsiteY67" fmla="*/ 115 h 758"/>
              <a:gd name="connsiteX68" fmla="*/ 639 w 687"/>
              <a:gd name="connsiteY68" fmla="*/ 126 h 758"/>
              <a:gd name="connsiteX69" fmla="*/ 639 w 687"/>
              <a:gd name="connsiteY69" fmla="*/ 131 h 758"/>
              <a:gd name="connsiteX70" fmla="*/ 639 w 687"/>
              <a:gd name="connsiteY70" fmla="*/ 146 h 758"/>
              <a:gd name="connsiteX71" fmla="*/ 639 w 687"/>
              <a:gd name="connsiteY71" fmla="*/ 157 h 758"/>
              <a:gd name="connsiteX72" fmla="*/ 639 w 687"/>
              <a:gd name="connsiteY72" fmla="*/ 173 h 758"/>
              <a:gd name="connsiteX73" fmla="*/ 639 w 687"/>
              <a:gd name="connsiteY73" fmla="*/ 188 h 758"/>
              <a:gd name="connsiteX74" fmla="*/ 639 w 687"/>
              <a:gd name="connsiteY74" fmla="*/ 204 h 758"/>
              <a:gd name="connsiteX75" fmla="*/ 639 w 687"/>
              <a:gd name="connsiteY75" fmla="*/ 225 h 758"/>
              <a:gd name="connsiteX76" fmla="*/ 639 w 687"/>
              <a:gd name="connsiteY76" fmla="*/ 240 h 758"/>
              <a:gd name="connsiteX77" fmla="*/ 639 w 687"/>
              <a:gd name="connsiteY77" fmla="*/ 261 h 758"/>
              <a:gd name="connsiteX78" fmla="*/ 639 w 687"/>
              <a:gd name="connsiteY78" fmla="*/ 303 h 758"/>
              <a:gd name="connsiteX79" fmla="*/ 639 w 687"/>
              <a:gd name="connsiteY79" fmla="*/ 324 h 758"/>
              <a:gd name="connsiteX80" fmla="*/ 639 w 687"/>
              <a:gd name="connsiteY80" fmla="*/ 350 h 758"/>
              <a:gd name="connsiteX81" fmla="*/ 639 w 687"/>
              <a:gd name="connsiteY81" fmla="*/ 376 h 758"/>
              <a:gd name="connsiteX82" fmla="*/ 639 w 687"/>
              <a:gd name="connsiteY82" fmla="*/ 402 h 758"/>
              <a:gd name="connsiteX83" fmla="*/ 639 w 687"/>
              <a:gd name="connsiteY83" fmla="*/ 429 h 758"/>
              <a:gd name="connsiteX84" fmla="*/ 639 w 687"/>
              <a:gd name="connsiteY84" fmla="*/ 460 h 758"/>
              <a:gd name="connsiteX85" fmla="*/ 639 w 687"/>
              <a:gd name="connsiteY85" fmla="*/ 491 h 758"/>
              <a:gd name="connsiteX86" fmla="*/ 639 w 687"/>
              <a:gd name="connsiteY86" fmla="*/ 523 h 758"/>
              <a:gd name="connsiteX87" fmla="*/ 639 w 687"/>
              <a:gd name="connsiteY87" fmla="*/ 554 h 758"/>
              <a:gd name="connsiteX88" fmla="*/ 639 w 687"/>
              <a:gd name="connsiteY88" fmla="*/ 580 h 758"/>
              <a:gd name="connsiteX89" fmla="*/ 634 w 687"/>
              <a:gd name="connsiteY89" fmla="*/ 606 h 758"/>
              <a:gd name="connsiteX90" fmla="*/ 634 w 687"/>
              <a:gd name="connsiteY90" fmla="*/ 632 h 758"/>
              <a:gd name="connsiteX91" fmla="*/ 629 w 687"/>
              <a:gd name="connsiteY91" fmla="*/ 653 h 758"/>
              <a:gd name="connsiteX92" fmla="*/ 623 w 687"/>
              <a:gd name="connsiteY92" fmla="*/ 669 h 758"/>
              <a:gd name="connsiteX93" fmla="*/ 618 w 687"/>
              <a:gd name="connsiteY93" fmla="*/ 690 h 758"/>
              <a:gd name="connsiteX94" fmla="*/ 613 w 687"/>
              <a:gd name="connsiteY94" fmla="*/ 700 h 758"/>
              <a:gd name="connsiteX95" fmla="*/ 602 w 687"/>
              <a:gd name="connsiteY95" fmla="*/ 716 h 758"/>
              <a:gd name="connsiteX96" fmla="*/ 592 w 687"/>
              <a:gd name="connsiteY96" fmla="*/ 726 h 758"/>
              <a:gd name="connsiteX97" fmla="*/ 586 w 687"/>
              <a:gd name="connsiteY97" fmla="*/ 737 h 758"/>
              <a:gd name="connsiteX98" fmla="*/ 576 w 687"/>
              <a:gd name="connsiteY98" fmla="*/ 742 h 758"/>
              <a:gd name="connsiteX99" fmla="*/ 571 w 687"/>
              <a:gd name="connsiteY99" fmla="*/ 747 h 758"/>
              <a:gd name="connsiteX100" fmla="*/ 560 w 687"/>
              <a:gd name="connsiteY100" fmla="*/ 752 h 758"/>
              <a:gd name="connsiteX101" fmla="*/ 555 w 687"/>
              <a:gd name="connsiteY101" fmla="*/ 752 h 758"/>
              <a:gd name="connsiteX102" fmla="*/ 549 w 687"/>
              <a:gd name="connsiteY102" fmla="*/ 758 h 758"/>
              <a:gd name="connsiteX103" fmla="*/ 539 w 687"/>
              <a:gd name="connsiteY103" fmla="*/ 752 h 758"/>
              <a:gd name="connsiteX104" fmla="*/ 534 w 687"/>
              <a:gd name="connsiteY104" fmla="*/ 752 h 758"/>
              <a:gd name="connsiteX105" fmla="*/ 534 w 687"/>
              <a:gd name="connsiteY105" fmla="*/ 747 h 758"/>
              <a:gd name="connsiteX106" fmla="*/ 528 w 687"/>
              <a:gd name="connsiteY106" fmla="*/ 742 h 758"/>
              <a:gd name="connsiteX107" fmla="*/ 528 w 687"/>
              <a:gd name="connsiteY107" fmla="*/ 737 h 758"/>
              <a:gd name="connsiteX108" fmla="*/ 528 w 687"/>
              <a:gd name="connsiteY108" fmla="*/ 731 h 758"/>
              <a:gd name="connsiteX109" fmla="*/ 528 w 687"/>
              <a:gd name="connsiteY109" fmla="*/ 721 h 758"/>
              <a:gd name="connsiteX110" fmla="*/ 528 w 687"/>
              <a:gd name="connsiteY110" fmla="*/ 711 h 758"/>
              <a:gd name="connsiteX111" fmla="*/ 528 w 687"/>
              <a:gd name="connsiteY111" fmla="*/ 705 h 758"/>
              <a:gd name="connsiteX112" fmla="*/ 528 w 687"/>
              <a:gd name="connsiteY112" fmla="*/ 700 h 758"/>
              <a:gd name="connsiteX113" fmla="*/ 528 w 687"/>
              <a:gd name="connsiteY113" fmla="*/ 695 h 758"/>
              <a:gd name="connsiteX114" fmla="*/ 523 w 687"/>
              <a:gd name="connsiteY114" fmla="*/ 690 h 758"/>
              <a:gd name="connsiteX115" fmla="*/ 518 w 687"/>
              <a:gd name="connsiteY115" fmla="*/ 674 h 758"/>
              <a:gd name="connsiteX116" fmla="*/ 507 w 687"/>
              <a:gd name="connsiteY116" fmla="*/ 658 h 758"/>
              <a:gd name="connsiteX117" fmla="*/ 491 w 687"/>
              <a:gd name="connsiteY117" fmla="*/ 643 h 758"/>
              <a:gd name="connsiteX118" fmla="*/ 475 w 687"/>
              <a:gd name="connsiteY118" fmla="*/ 627 h 758"/>
              <a:gd name="connsiteX119" fmla="*/ 454 w 687"/>
              <a:gd name="connsiteY119" fmla="*/ 611 h 758"/>
              <a:gd name="connsiteX120" fmla="*/ 428 w 687"/>
              <a:gd name="connsiteY120" fmla="*/ 590 h 758"/>
              <a:gd name="connsiteX121" fmla="*/ 449 w 687"/>
              <a:gd name="connsiteY121" fmla="*/ 590 h 758"/>
              <a:gd name="connsiteX122" fmla="*/ 470 w 687"/>
              <a:gd name="connsiteY122" fmla="*/ 596 h 758"/>
              <a:gd name="connsiteX123" fmla="*/ 486 w 687"/>
              <a:gd name="connsiteY123" fmla="*/ 596 h 758"/>
              <a:gd name="connsiteX124" fmla="*/ 502 w 687"/>
              <a:gd name="connsiteY124" fmla="*/ 596 h 758"/>
              <a:gd name="connsiteX125" fmla="*/ 512 w 687"/>
              <a:gd name="connsiteY125" fmla="*/ 590 h 758"/>
              <a:gd name="connsiteX126" fmla="*/ 518 w 687"/>
              <a:gd name="connsiteY126" fmla="*/ 590 h 758"/>
              <a:gd name="connsiteX127" fmla="*/ 523 w 687"/>
              <a:gd name="connsiteY127" fmla="*/ 590 h 758"/>
              <a:gd name="connsiteX128" fmla="*/ 528 w 687"/>
              <a:gd name="connsiteY128" fmla="*/ 585 h 758"/>
              <a:gd name="connsiteX129" fmla="*/ 534 w 687"/>
              <a:gd name="connsiteY129" fmla="*/ 580 h 758"/>
              <a:gd name="connsiteX130" fmla="*/ 534 w 687"/>
              <a:gd name="connsiteY130" fmla="*/ 575 h 758"/>
              <a:gd name="connsiteX131" fmla="*/ 534 w 687"/>
              <a:gd name="connsiteY131" fmla="*/ 564 h 758"/>
              <a:gd name="connsiteX132" fmla="*/ 534 w 687"/>
              <a:gd name="connsiteY132" fmla="*/ 549 h 758"/>
              <a:gd name="connsiteX133" fmla="*/ 539 w 687"/>
              <a:gd name="connsiteY133" fmla="*/ 533 h 758"/>
              <a:gd name="connsiteX134" fmla="*/ 539 w 687"/>
              <a:gd name="connsiteY134" fmla="*/ 512 h 758"/>
              <a:gd name="connsiteX135" fmla="*/ 539 w 687"/>
              <a:gd name="connsiteY135" fmla="*/ 486 h 758"/>
              <a:gd name="connsiteX136" fmla="*/ 544 w 687"/>
              <a:gd name="connsiteY136" fmla="*/ 460 h 758"/>
              <a:gd name="connsiteX137" fmla="*/ 544 w 687"/>
              <a:gd name="connsiteY137" fmla="*/ 434 h 758"/>
              <a:gd name="connsiteX138" fmla="*/ 544 w 687"/>
              <a:gd name="connsiteY138" fmla="*/ 408 h 758"/>
              <a:gd name="connsiteX139" fmla="*/ 544 w 687"/>
              <a:gd name="connsiteY139" fmla="*/ 382 h 758"/>
              <a:gd name="connsiteX140" fmla="*/ 549 w 687"/>
              <a:gd name="connsiteY140" fmla="*/ 355 h 758"/>
              <a:gd name="connsiteX141" fmla="*/ 549 w 687"/>
              <a:gd name="connsiteY141" fmla="*/ 334 h 758"/>
              <a:gd name="connsiteX142" fmla="*/ 549 w 687"/>
              <a:gd name="connsiteY142" fmla="*/ 314 h 758"/>
              <a:gd name="connsiteX143" fmla="*/ 549 w 687"/>
              <a:gd name="connsiteY143" fmla="*/ 293 h 758"/>
              <a:gd name="connsiteX144" fmla="*/ 549 w 687"/>
              <a:gd name="connsiteY144" fmla="*/ 277 h 758"/>
              <a:gd name="connsiteX145" fmla="*/ 549 w 687"/>
              <a:gd name="connsiteY145" fmla="*/ 246 h 758"/>
              <a:gd name="connsiteX146" fmla="*/ 549 w 687"/>
              <a:gd name="connsiteY146" fmla="*/ 214 h 758"/>
              <a:gd name="connsiteX147" fmla="*/ 544 w 687"/>
              <a:gd name="connsiteY147" fmla="*/ 183 h 758"/>
              <a:gd name="connsiteX148" fmla="*/ 544 w 687"/>
              <a:gd name="connsiteY148" fmla="*/ 157 h 758"/>
              <a:gd name="connsiteX149" fmla="*/ 539 w 687"/>
              <a:gd name="connsiteY149" fmla="*/ 146 h 758"/>
              <a:gd name="connsiteX150" fmla="*/ 539 w 687"/>
              <a:gd name="connsiteY150" fmla="*/ 136 h 758"/>
              <a:gd name="connsiteX151" fmla="*/ 534 w 687"/>
              <a:gd name="connsiteY151" fmla="*/ 126 h 758"/>
              <a:gd name="connsiteX152" fmla="*/ 534 w 687"/>
              <a:gd name="connsiteY152" fmla="*/ 115 h 758"/>
              <a:gd name="connsiteX153" fmla="*/ 528 w 687"/>
              <a:gd name="connsiteY153" fmla="*/ 110 h 758"/>
              <a:gd name="connsiteX154" fmla="*/ 528 w 687"/>
              <a:gd name="connsiteY154" fmla="*/ 105 h 758"/>
              <a:gd name="connsiteX155" fmla="*/ 523 w 687"/>
              <a:gd name="connsiteY155" fmla="*/ 94 h 758"/>
              <a:gd name="connsiteX156" fmla="*/ 518 w 687"/>
              <a:gd name="connsiteY156" fmla="*/ 89 h 758"/>
              <a:gd name="connsiteX157" fmla="*/ 512 w 687"/>
              <a:gd name="connsiteY157" fmla="*/ 84 h 758"/>
              <a:gd name="connsiteX158" fmla="*/ 507 w 687"/>
              <a:gd name="connsiteY158" fmla="*/ 84 h 758"/>
              <a:gd name="connsiteX159" fmla="*/ 502 w 687"/>
              <a:gd name="connsiteY159" fmla="*/ 79 h 758"/>
              <a:gd name="connsiteX160" fmla="*/ 491 w 687"/>
              <a:gd name="connsiteY160" fmla="*/ 79 h 758"/>
              <a:gd name="connsiteX161" fmla="*/ 481 w 687"/>
              <a:gd name="connsiteY161" fmla="*/ 79 h 758"/>
              <a:gd name="connsiteX162" fmla="*/ 470 w 687"/>
              <a:gd name="connsiteY162" fmla="*/ 73 h 758"/>
              <a:gd name="connsiteX163" fmla="*/ 454 w 687"/>
              <a:gd name="connsiteY163" fmla="*/ 73 h 758"/>
              <a:gd name="connsiteX164" fmla="*/ 454 w 687"/>
              <a:gd name="connsiteY164" fmla="*/ 73 h 758"/>
              <a:gd name="connsiteX0-1" fmla="*/ 454 w 687"/>
              <a:gd name="connsiteY0-2" fmla="*/ 73 h 758"/>
              <a:gd name="connsiteX1-3" fmla="*/ 439 w 687"/>
              <a:gd name="connsiteY1-4" fmla="*/ 73 h 758"/>
              <a:gd name="connsiteX2-5" fmla="*/ 417 w 687"/>
              <a:gd name="connsiteY2-6" fmla="*/ 79 h 758"/>
              <a:gd name="connsiteX3-7" fmla="*/ 396 w 687"/>
              <a:gd name="connsiteY3-8" fmla="*/ 79 h 758"/>
              <a:gd name="connsiteX4-9" fmla="*/ 370 w 687"/>
              <a:gd name="connsiteY4-10" fmla="*/ 79 h 758"/>
              <a:gd name="connsiteX5-11" fmla="*/ 343 w 687"/>
              <a:gd name="connsiteY5-12" fmla="*/ 84 h 758"/>
              <a:gd name="connsiteX6-13" fmla="*/ 312 w 687"/>
              <a:gd name="connsiteY6-14" fmla="*/ 84 h 758"/>
              <a:gd name="connsiteX7-15" fmla="*/ 275 w 687"/>
              <a:gd name="connsiteY7-16" fmla="*/ 89 h 758"/>
              <a:gd name="connsiteX8-17" fmla="*/ 238 w 687"/>
              <a:gd name="connsiteY8-18" fmla="*/ 94 h 758"/>
              <a:gd name="connsiteX9-19" fmla="*/ 196 w 687"/>
              <a:gd name="connsiteY9-20" fmla="*/ 94 h 758"/>
              <a:gd name="connsiteX10-21" fmla="*/ 159 w 687"/>
              <a:gd name="connsiteY10-22" fmla="*/ 99 h 758"/>
              <a:gd name="connsiteX11-23" fmla="*/ 122 w 687"/>
              <a:gd name="connsiteY11-24" fmla="*/ 105 h 758"/>
              <a:gd name="connsiteX12-25" fmla="*/ 90 w 687"/>
              <a:gd name="connsiteY12-26" fmla="*/ 105 h 758"/>
              <a:gd name="connsiteX13-27" fmla="*/ 64 w 687"/>
              <a:gd name="connsiteY13-28" fmla="*/ 105 h 758"/>
              <a:gd name="connsiteX14-29" fmla="*/ 16 w 687"/>
              <a:gd name="connsiteY14-30" fmla="*/ 110 h 758"/>
              <a:gd name="connsiteX15-31" fmla="*/ 0 w 687"/>
              <a:gd name="connsiteY15-32" fmla="*/ 73 h 758"/>
              <a:gd name="connsiteX16-33" fmla="*/ 11 w 687"/>
              <a:gd name="connsiteY16-34" fmla="*/ 73 h 758"/>
              <a:gd name="connsiteX17-35" fmla="*/ 27 w 687"/>
              <a:gd name="connsiteY17-36" fmla="*/ 73 h 758"/>
              <a:gd name="connsiteX18-37" fmla="*/ 42 w 687"/>
              <a:gd name="connsiteY18-38" fmla="*/ 73 h 758"/>
              <a:gd name="connsiteX19-39" fmla="*/ 58 w 687"/>
              <a:gd name="connsiteY19-40" fmla="*/ 73 h 758"/>
              <a:gd name="connsiteX20-41" fmla="*/ 79 w 687"/>
              <a:gd name="connsiteY20-42" fmla="*/ 73 h 758"/>
              <a:gd name="connsiteX21-43" fmla="*/ 95 w 687"/>
              <a:gd name="connsiteY21-44" fmla="*/ 68 h 758"/>
              <a:gd name="connsiteX22-45" fmla="*/ 122 w 687"/>
              <a:gd name="connsiteY22-46" fmla="*/ 68 h 758"/>
              <a:gd name="connsiteX23-47" fmla="*/ 143 w 687"/>
              <a:gd name="connsiteY23-48" fmla="*/ 63 h 758"/>
              <a:gd name="connsiteX24-49" fmla="*/ 164 w 687"/>
              <a:gd name="connsiteY24-50" fmla="*/ 58 h 758"/>
              <a:gd name="connsiteX25-51" fmla="*/ 185 w 687"/>
              <a:gd name="connsiteY25-52" fmla="*/ 58 h 758"/>
              <a:gd name="connsiteX26-53" fmla="*/ 211 w 687"/>
              <a:gd name="connsiteY26-54" fmla="*/ 52 h 758"/>
              <a:gd name="connsiteX27-55" fmla="*/ 238 w 687"/>
              <a:gd name="connsiteY27-56" fmla="*/ 52 h 758"/>
              <a:gd name="connsiteX28-57" fmla="*/ 264 w 687"/>
              <a:gd name="connsiteY28-58" fmla="*/ 47 h 758"/>
              <a:gd name="connsiteX29-59" fmla="*/ 296 w 687"/>
              <a:gd name="connsiteY29-60" fmla="*/ 47 h 758"/>
              <a:gd name="connsiteX30-61" fmla="*/ 354 w 687"/>
              <a:gd name="connsiteY30-62" fmla="*/ 37 h 758"/>
              <a:gd name="connsiteX31-63" fmla="*/ 386 w 687"/>
              <a:gd name="connsiteY31-64" fmla="*/ 37 h 758"/>
              <a:gd name="connsiteX32-65" fmla="*/ 407 w 687"/>
              <a:gd name="connsiteY32-66" fmla="*/ 32 h 758"/>
              <a:gd name="connsiteX33-67" fmla="*/ 433 w 687"/>
              <a:gd name="connsiteY33-68" fmla="*/ 26 h 758"/>
              <a:gd name="connsiteX34-69" fmla="*/ 454 w 687"/>
              <a:gd name="connsiteY34-70" fmla="*/ 26 h 758"/>
              <a:gd name="connsiteX35-71" fmla="*/ 470 w 687"/>
              <a:gd name="connsiteY35-72" fmla="*/ 21 h 758"/>
              <a:gd name="connsiteX36-73" fmla="*/ 481 w 687"/>
              <a:gd name="connsiteY36-74" fmla="*/ 16 h 758"/>
              <a:gd name="connsiteX37-75" fmla="*/ 491 w 687"/>
              <a:gd name="connsiteY37-76" fmla="*/ 16 h 758"/>
              <a:gd name="connsiteX38-77" fmla="*/ 497 w 687"/>
              <a:gd name="connsiteY38-78" fmla="*/ 11 h 758"/>
              <a:gd name="connsiteX39-79" fmla="*/ 507 w 687"/>
              <a:gd name="connsiteY39-80" fmla="*/ 5 h 758"/>
              <a:gd name="connsiteX40-81" fmla="*/ 523 w 687"/>
              <a:gd name="connsiteY40-82" fmla="*/ 0 h 758"/>
              <a:gd name="connsiteX41-83" fmla="*/ 534 w 687"/>
              <a:gd name="connsiteY41-84" fmla="*/ 0 h 758"/>
              <a:gd name="connsiteX42-85" fmla="*/ 549 w 687"/>
              <a:gd name="connsiteY42-86" fmla="*/ 0 h 758"/>
              <a:gd name="connsiteX43-87" fmla="*/ 565 w 687"/>
              <a:gd name="connsiteY43-88" fmla="*/ 5 h 758"/>
              <a:gd name="connsiteX44-89" fmla="*/ 581 w 687"/>
              <a:gd name="connsiteY44-90" fmla="*/ 11 h 758"/>
              <a:gd name="connsiteX45-91" fmla="*/ 592 w 687"/>
              <a:gd name="connsiteY45-92" fmla="*/ 16 h 758"/>
              <a:gd name="connsiteX46-93" fmla="*/ 602 w 687"/>
              <a:gd name="connsiteY46-94" fmla="*/ 21 h 758"/>
              <a:gd name="connsiteX47-95" fmla="*/ 618 w 687"/>
              <a:gd name="connsiteY47-96" fmla="*/ 26 h 758"/>
              <a:gd name="connsiteX48-97" fmla="*/ 629 w 687"/>
              <a:gd name="connsiteY48-98" fmla="*/ 37 h 758"/>
              <a:gd name="connsiteX49-99" fmla="*/ 644 w 687"/>
              <a:gd name="connsiteY49-100" fmla="*/ 42 h 758"/>
              <a:gd name="connsiteX50-101" fmla="*/ 655 w 687"/>
              <a:gd name="connsiteY50-102" fmla="*/ 47 h 758"/>
              <a:gd name="connsiteX51-103" fmla="*/ 666 w 687"/>
              <a:gd name="connsiteY51-104" fmla="*/ 52 h 758"/>
              <a:gd name="connsiteX52-105" fmla="*/ 671 w 687"/>
              <a:gd name="connsiteY52-106" fmla="*/ 58 h 758"/>
              <a:gd name="connsiteX53-107" fmla="*/ 676 w 687"/>
              <a:gd name="connsiteY53-108" fmla="*/ 63 h 758"/>
              <a:gd name="connsiteX54-109" fmla="*/ 681 w 687"/>
              <a:gd name="connsiteY54-110" fmla="*/ 68 h 758"/>
              <a:gd name="connsiteX55-111" fmla="*/ 687 w 687"/>
              <a:gd name="connsiteY55-112" fmla="*/ 68 h 758"/>
              <a:gd name="connsiteX56-113" fmla="*/ 687 w 687"/>
              <a:gd name="connsiteY56-114" fmla="*/ 73 h 758"/>
              <a:gd name="connsiteX57-115" fmla="*/ 681 w 687"/>
              <a:gd name="connsiteY57-116" fmla="*/ 73 h 758"/>
              <a:gd name="connsiteX58-117" fmla="*/ 681 w 687"/>
              <a:gd name="connsiteY58-118" fmla="*/ 79 h 758"/>
              <a:gd name="connsiteX59-119" fmla="*/ 676 w 687"/>
              <a:gd name="connsiteY59-120" fmla="*/ 84 h 758"/>
              <a:gd name="connsiteX60-121" fmla="*/ 671 w 687"/>
              <a:gd name="connsiteY60-122" fmla="*/ 84 h 758"/>
              <a:gd name="connsiteX61-123" fmla="*/ 666 w 687"/>
              <a:gd name="connsiteY61-124" fmla="*/ 89 h 758"/>
              <a:gd name="connsiteX62-125" fmla="*/ 660 w 687"/>
              <a:gd name="connsiteY62-126" fmla="*/ 94 h 758"/>
              <a:gd name="connsiteX63-127" fmla="*/ 655 w 687"/>
              <a:gd name="connsiteY63-128" fmla="*/ 94 h 758"/>
              <a:gd name="connsiteX64-129" fmla="*/ 650 w 687"/>
              <a:gd name="connsiteY64-130" fmla="*/ 99 h 758"/>
              <a:gd name="connsiteX65-131" fmla="*/ 644 w 687"/>
              <a:gd name="connsiteY65-132" fmla="*/ 105 h 758"/>
              <a:gd name="connsiteX66-133" fmla="*/ 639 w 687"/>
              <a:gd name="connsiteY66-134" fmla="*/ 115 h 758"/>
              <a:gd name="connsiteX67-135" fmla="*/ 639 w 687"/>
              <a:gd name="connsiteY67-136" fmla="*/ 126 h 758"/>
              <a:gd name="connsiteX68-137" fmla="*/ 639 w 687"/>
              <a:gd name="connsiteY68-138" fmla="*/ 131 h 758"/>
              <a:gd name="connsiteX69-139" fmla="*/ 639 w 687"/>
              <a:gd name="connsiteY69-140" fmla="*/ 146 h 758"/>
              <a:gd name="connsiteX70-141" fmla="*/ 639 w 687"/>
              <a:gd name="connsiteY70-142" fmla="*/ 157 h 758"/>
              <a:gd name="connsiteX71-143" fmla="*/ 639 w 687"/>
              <a:gd name="connsiteY71-144" fmla="*/ 173 h 758"/>
              <a:gd name="connsiteX72-145" fmla="*/ 639 w 687"/>
              <a:gd name="connsiteY72-146" fmla="*/ 188 h 758"/>
              <a:gd name="connsiteX73-147" fmla="*/ 639 w 687"/>
              <a:gd name="connsiteY73-148" fmla="*/ 204 h 758"/>
              <a:gd name="connsiteX74-149" fmla="*/ 639 w 687"/>
              <a:gd name="connsiteY74-150" fmla="*/ 225 h 758"/>
              <a:gd name="connsiteX75-151" fmla="*/ 639 w 687"/>
              <a:gd name="connsiteY75-152" fmla="*/ 240 h 758"/>
              <a:gd name="connsiteX76-153" fmla="*/ 639 w 687"/>
              <a:gd name="connsiteY76-154" fmla="*/ 261 h 758"/>
              <a:gd name="connsiteX77-155" fmla="*/ 639 w 687"/>
              <a:gd name="connsiteY77-156" fmla="*/ 303 h 758"/>
              <a:gd name="connsiteX78-157" fmla="*/ 639 w 687"/>
              <a:gd name="connsiteY78-158" fmla="*/ 324 h 758"/>
              <a:gd name="connsiteX79-159" fmla="*/ 639 w 687"/>
              <a:gd name="connsiteY79-160" fmla="*/ 350 h 758"/>
              <a:gd name="connsiteX80-161" fmla="*/ 639 w 687"/>
              <a:gd name="connsiteY80-162" fmla="*/ 376 h 758"/>
              <a:gd name="connsiteX81-163" fmla="*/ 639 w 687"/>
              <a:gd name="connsiteY81-164" fmla="*/ 402 h 758"/>
              <a:gd name="connsiteX82-165" fmla="*/ 639 w 687"/>
              <a:gd name="connsiteY82-166" fmla="*/ 429 h 758"/>
              <a:gd name="connsiteX83-167" fmla="*/ 639 w 687"/>
              <a:gd name="connsiteY83-168" fmla="*/ 460 h 758"/>
              <a:gd name="connsiteX84-169" fmla="*/ 639 w 687"/>
              <a:gd name="connsiteY84-170" fmla="*/ 491 h 758"/>
              <a:gd name="connsiteX85-171" fmla="*/ 639 w 687"/>
              <a:gd name="connsiteY85-172" fmla="*/ 523 h 758"/>
              <a:gd name="connsiteX86-173" fmla="*/ 639 w 687"/>
              <a:gd name="connsiteY86-174" fmla="*/ 554 h 758"/>
              <a:gd name="connsiteX87-175" fmla="*/ 639 w 687"/>
              <a:gd name="connsiteY87-176" fmla="*/ 580 h 758"/>
              <a:gd name="connsiteX88-177" fmla="*/ 634 w 687"/>
              <a:gd name="connsiteY88-178" fmla="*/ 606 h 758"/>
              <a:gd name="connsiteX89-179" fmla="*/ 634 w 687"/>
              <a:gd name="connsiteY89-180" fmla="*/ 632 h 758"/>
              <a:gd name="connsiteX90-181" fmla="*/ 629 w 687"/>
              <a:gd name="connsiteY90-182" fmla="*/ 653 h 758"/>
              <a:gd name="connsiteX91-183" fmla="*/ 623 w 687"/>
              <a:gd name="connsiteY91-184" fmla="*/ 669 h 758"/>
              <a:gd name="connsiteX92-185" fmla="*/ 618 w 687"/>
              <a:gd name="connsiteY92-186" fmla="*/ 690 h 758"/>
              <a:gd name="connsiteX93-187" fmla="*/ 613 w 687"/>
              <a:gd name="connsiteY93-188" fmla="*/ 700 h 758"/>
              <a:gd name="connsiteX94-189" fmla="*/ 602 w 687"/>
              <a:gd name="connsiteY94-190" fmla="*/ 716 h 758"/>
              <a:gd name="connsiteX95-191" fmla="*/ 592 w 687"/>
              <a:gd name="connsiteY95-192" fmla="*/ 726 h 758"/>
              <a:gd name="connsiteX96-193" fmla="*/ 586 w 687"/>
              <a:gd name="connsiteY96-194" fmla="*/ 737 h 758"/>
              <a:gd name="connsiteX97-195" fmla="*/ 576 w 687"/>
              <a:gd name="connsiteY97-196" fmla="*/ 742 h 758"/>
              <a:gd name="connsiteX98-197" fmla="*/ 571 w 687"/>
              <a:gd name="connsiteY98-198" fmla="*/ 747 h 758"/>
              <a:gd name="connsiteX99-199" fmla="*/ 560 w 687"/>
              <a:gd name="connsiteY99-200" fmla="*/ 752 h 758"/>
              <a:gd name="connsiteX100-201" fmla="*/ 555 w 687"/>
              <a:gd name="connsiteY100-202" fmla="*/ 752 h 758"/>
              <a:gd name="connsiteX101-203" fmla="*/ 549 w 687"/>
              <a:gd name="connsiteY101-204" fmla="*/ 758 h 758"/>
              <a:gd name="connsiteX102-205" fmla="*/ 539 w 687"/>
              <a:gd name="connsiteY102-206" fmla="*/ 752 h 758"/>
              <a:gd name="connsiteX103-207" fmla="*/ 534 w 687"/>
              <a:gd name="connsiteY103-208" fmla="*/ 752 h 758"/>
              <a:gd name="connsiteX104-209" fmla="*/ 534 w 687"/>
              <a:gd name="connsiteY104-210" fmla="*/ 747 h 758"/>
              <a:gd name="connsiteX105-211" fmla="*/ 528 w 687"/>
              <a:gd name="connsiteY105-212" fmla="*/ 742 h 758"/>
              <a:gd name="connsiteX106-213" fmla="*/ 528 w 687"/>
              <a:gd name="connsiteY106-214" fmla="*/ 737 h 758"/>
              <a:gd name="connsiteX107-215" fmla="*/ 528 w 687"/>
              <a:gd name="connsiteY107-216" fmla="*/ 731 h 758"/>
              <a:gd name="connsiteX108-217" fmla="*/ 528 w 687"/>
              <a:gd name="connsiteY108-218" fmla="*/ 721 h 758"/>
              <a:gd name="connsiteX109-219" fmla="*/ 528 w 687"/>
              <a:gd name="connsiteY109-220" fmla="*/ 711 h 758"/>
              <a:gd name="connsiteX110-221" fmla="*/ 528 w 687"/>
              <a:gd name="connsiteY110-222" fmla="*/ 705 h 758"/>
              <a:gd name="connsiteX111-223" fmla="*/ 528 w 687"/>
              <a:gd name="connsiteY111-224" fmla="*/ 700 h 758"/>
              <a:gd name="connsiteX112-225" fmla="*/ 528 w 687"/>
              <a:gd name="connsiteY112-226" fmla="*/ 695 h 758"/>
              <a:gd name="connsiteX113-227" fmla="*/ 523 w 687"/>
              <a:gd name="connsiteY113-228" fmla="*/ 690 h 758"/>
              <a:gd name="connsiteX114-229" fmla="*/ 518 w 687"/>
              <a:gd name="connsiteY114-230" fmla="*/ 674 h 758"/>
              <a:gd name="connsiteX115-231" fmla="*/ 507 w 687"/>
              <a:gd name="connsiteY115-232" fmla="*/ 658 h 758"/>
              <a:gd name="connsiteX116-233" fmla="*/ 491 w 687"/>
              <a:gd name="connsiteY116-234" fmla="*/ 643 h 758"/>
              <a:gd name="connsiteX117-235" fmla="*/ 475 w 687"/>
              <a:gd name="connsiteY117-236" fmla="*/ 627 h 758"/>
              <a:gd name="connsiteX118-237" fmla="*/ 454 w 687"/>
              <a:gd name="connsiteY118-238" fmla="*/ 611 h 758"/>
              <a:gd name="connsiteX119-239" fmla="*/ 428 w 687"/>
              <a:gd name="connsiteY119-240" fmla="*/ 590 h 758"/>
              <a:gd name="connsiteX120-241" fmla="*/ 449 w 687"/>
              <a:gd name="connsiteY120-242" fmla="*/ 590 h 758"/>
              <a:gd name="connsiteX121-243" fmla="*/ 470 w 687"/>
              <a:gd name="connsiteY121-244" fmla="*/ 596 h 758"/>
              <a:gd name="connsiteX122-245" fmla="*/ 486 w 687"/>
              <a:gd name="connsiteY122-246" fmla="*/ 596 h 758"/>
              <a:gd name="connsiteX123-247" fmla="*/ 502 w 687"/>
              <a:gd name="connsiteY123-248" fmla="*/ 596 h 758"/>
              <a:gd name="connsiteX124-249" fmla="*/ 512 w 687"/>
              <a:gd name="connsiteY124-250" fmla="*/ 590 h 758"/>
              <a:gd name="connsiteX125-251" fmla="*/ 518 w 687"/>
              <a:gd name="connsiteY125-252" fmla="*/ 590 h 758"/>
              <a:gd name="connsiteX126-253" fmla="*/ 523 w 687"/>
              <a:gd name="connsiteY126-254" fmla="*/ 590 h 758"/>
              <a:gd name="connsiteX127-255" fmla="*/ 528 w 687"/>
              <a:gd name="connsiteY127-256" fmla="*/ 585 h 758"/>
              <a:gd name="connsiteX128-257" fmla="*/ 534 w 687"/>
              <a:gd name="connsiteY128-258" fmla="*/ 580 h 758"/>
              <a:gd name="connsiteX129-259" fmla="*/ 534 w 687"/>
              <a:gd name="connsiteY129-260" fmla="*/ 575 h 758"/>
              <a:gd name="connsiteX130-261" fmla="*/ 534 w 687"/>
              <a:gd name="connsiteY130-262" fmla="*/ 564 h 758"/>
              <a:gd name="connsiteX131-263" fmla="*/ 534 w 687"/>
              <a:gd name="connsiteY131-264" fmla="*/ 549 h 758"/>
              <a:gd name="connsiteX132-265" fmla="*/ 539 w 687"/>
              <a:gd name="connsiteY132-266" fmla="*/ 533 h 758"/>
              <a:gd name="connsiteX133-267" fmla="*/ 539 w 687"/>
              <a:gd name="connsiteY133-268" fmla="*/ 512 h 758"/>
              <a:gd name="connsiteX134-269" fmla="*/ 539 w 687"/>
              <a:gd name="connsiteY134-270" fmla="*/ 486 h 758"/>
              <a:gd name="connsiteX135-271" fmla="*/ 544 w 687"/>
              <a:gd name="connsiteY135-272" fmla="*/ 460 h 758"/>
              <a:gd name="connsiteX136-273" fmla="*/ 544 w 687"/>
              <a:gd name="connsiteY136-274" fmla="*/ 434 h 758"/>
              <a:gd name="connsiteX137-275" fmla="*/ 544 w 687"/>
              <a:gd name="connsiteY137-276" fmla="*/ 408 h 758"/>
              <a:gd name="connsiteX138-277" fmla="*/ 544 w 687"/>
              <a:gd name="connsiteY138-278" fmla="*/ 382 h 758"/>
              <a:gd name="connsiteX139-279" fmla="*/ 549 w 687"/>
              <a:gd name="connsiteY139-280" fmla="*/ 355 h 758"/>
              <a:gd name="connsiteX140-281" fmla="*/ 549 w 687"/>
              <a:gd name="connsiteY140-282" fmla="*/ 334 h 758"/>
              <a:gd name="connsiteX141-283" fmla="*/ 549 w 687"/>
              <a:gd name="connsiteY141-284" fmla="*/ 314 h 758"/>
              <a:gd name="connsiteX142-285" fmla="*/ 549 w 687"/>
              <a:gd name="connsiteY142-286" fmla="*/ 293 h 758"/>
              <a:gd name="connsiteX143-287" fmla="*/ 549 w 687"/>
              <a:gd name="connsiteY143-288" fmla="*/ 277 h 758"/>
              <a:gd name="connsiteX144-289" fmla="*/ 549 w 687"/>
              <a:gd name="connsiteY144-290" fmla="*/ 246 h 758"/>
              <a:gd name="connsiteX145-291" fmla="*/ 549 w 687"/>
              <a:gd name="connsiteY145-292" fmla="*/ 214 h 758"/>
              <a:gd name="connsiteX146-293" fmla="*/ 544 w 687"/>
              <a:gd name="connsiteY146-294" fmla="*/ 183 h 758"/>
              <a:gd name="connsiteX147-295" fmla="*/ 544 w 687"/>
              <a:gd name="connsiteY147-296" fmla="*/ 157 h 758"/>
              <a:gd name="connsiteX148-297" fmla="*/ 539 w 687"/>
              <a:gd name="connsiteY148-298" fmla="*/ 146 h 758"/>
              <a:gd name="connsiteX149-299" fmla="*/ 539 w 687"/>
              <a:gd name="connsiteY149-300" fmla="*/ 136 h 758"/>
              <a:gd name="connsiteX150-301" fmla="*/ 534 w 687"/>
              <a:gd name="connsiteY150-302" fmla="*/ 126 h 758"/>
              <a:gd name="connsiteX151-303" fmla="*/ 534 w 687"/>
              <a:gd name="connsiteY151-304" fmla="*/ 115 h 758"/>
              <a:gd name="connsiteX152-305" fmla="*/ 528 w 687"/>
              <a:gd name="connsiteY152-306" fmla="*/ 110 h 758"/>
              <a:gd name="connsiteX153-307" fmla="*/ 528 w 687"/>
              <a:gd name="connsiteY153-308" fmla="*/ 105 h 758"/>
              <a:gd name="connsiteX154-309" fmla="*/ 523 w 687"/>
              <a:gd name="connsiteY154-310" fmla="*/ 94 h 758"/>
              <a:gd name="connsiteX155-311" fmla="*/ 518 w 687"/>
              <a:gd name="connsiteY155-312" fmla="*/ 89 h 758"/>
              <a:gd name="connsiteX156-313" fmla="*/ 512 w 687"/>
              <a:gd name="connsiteY156-314" fmla="*/ 84 h 758"/>
              <a:gd name="connsiteX157-315" fmla="*/ 507 w 687"/>
              <a:gd name="connsiteY157-316" fmla="*/ 84 h 758"/>
              <a:gd name="connsiteX158-317" fmla="*/ 502 w 687"/>
              <a:gd name="connsiteY158-318" fmla="*/ 79 h 758"/>
              <a:gd name="connsiteX159-319" fmla="*/ 491 w 687"/>
              <a:gd name="connsiteY159-320" fmla="*/ 79 h 758"/>
              <a:gd name="connsiteX160-321" fmla="*/ 481 w 687"/>
              <a:gd name="connsiteY160-322" fmla="*/ 79 h 758"/>
              <a:gd name="connsiteX161-323" fmla="*/ 470 w 687"/>
              <a:gd name="connsiteY161-324" fmla="*/ 73 h 758"/>
              <a:gd name="connsiteX162-325" fmla="*/ 454 w 687"/>
              <a:gd name="connsiteY162-326" fmla="*/ 73 h 758"/>
              <a:gd name="connsiteX163-327" fmla="*/ 454 w 687"/>
              <a:gd name="connsiteY163-328" fmla="*/ 73 h 758"/>
              <a:gd name="connsiteX0-329" fmla="*/ 463 w 696"/>
              <a:gd name="connsiteY0-330" fmla="*/ 73 h 758"/>
              <a:gd name="connsiteX1-331" fmla="*/ 448 w 696"/>
              <a:gd name="connsiteY1-332" fmla="*/ 73 h 758"/>
              <a:gd name="connsiteX2-333" fmla="*/ 426 w 696"/>
              <a:gd name="connsiteY2-334" fmla="*/ 79 h 758"/>
              <a:gd name="connsiteX3-335" fmla="*/ 405 w 696"/>
              <a:gd name="connsiteY3-336" fmla="*/ 79 h 758"/>
              <a:gd name="connsiteX4-337" fmla="*/ 379 w 696"/>
              <a:gd name="connsiteY4-338" fmla="*/ 79 h 758"/>
              <a:gd name="connsiteX5-339" fmla="*/ 352 w 696"/>
              <a:gd name="connsiteY5-340" fmla="*/ 84 h 758"/>
              <a:gd name="connsiteX6-341" fmla="*/ 321 w 696"/>
              <a:gd name="connsiteY6-342" fmla="*/ 84 h 758"/>
              <a:gd name="connsiteX7-343" fmla="*/ 284 w 696"/>
              <a:gd name="connsiteY7-344" fmla="*/ 89 h 758"/>
              <a:gd name="connsiteX8-345" fmla="*/ 247 w 696"/>
              <a:gd name="connsiteY8-346" fmla="*/ 94 h 758"/>
              <a:gd name="connsiteX9-347" fmla="*/ 205 w 696"/>
              <a:gd name="connsiteY9-348" fmla="*/ 94 h 758"/>
              <a:gd name="connsiteX10-349" fmla="*/ 168 w 696"/>
              <a:gd name="connsiteY10-350" fmla="*/ 99 h 758"/>
              <a:gd name="connsiteX11-351" fmla="*/ 131 w 696"/>
              <a:gd name="connsiteY11-352" fmla="*/ 105 h 758"/>
              <a:gd name="connsiteX12-353" fmla="*/ 99 w 696"/>
              <a:gd name="connsiteY12-354" fmla="*/ 105 h 758"/>
              <a:gd name="connsiteX13-355" fmla="*/ 73 w 696"/>
              <a:gd name="connsiteY13-356" fmla="*/ 105 h 758"/>
              <a:gd name="connsiteX14-357" fmla="*/ 9 w 696"/>
              <a:gd name="connsiteY14-358" fmla="*/ 73 h 758"/>
              <a:gd name="connsiteX15-359" fmla="*/ 20 w 696"/>
              <a:gd name="connsiteY15-360" fmla="*/ 73 h 758"/>
              <a:gd name="connsiteX16-361" fmla="*/ 36 w 696"/>
              <a:gd name="connsiteY16-362" fmla="*/ 73 h 758"/>
              <a:gd name="connsiteX17-363" fmla="*/ 51 w 696"/>
              <a:gd name="connsiteY17-364" fmla="*/ 73 h 758"/>
              <a:gd name="connsiteX18-365" fmla="*/ 67 w 696"/>
              <a:gd name="connsiteY18-366" fmla="*/ 73 h 758"/>
              <a:gd name="connsiteX19-367" fmla="*/ 88 w 696"/>
              <a:gd name="connsiteY19-368" fmla="*/ 73 h 758"/>
              <a:gd name="connsiteX20-369" fmla="*/ 104 w 696"/>
              <a:gd name="connsiteY20-370" fmla="*/ 68 h 758"/>
              <a:gd name="connsiteX21-371" fmla="*/ 131 w 696"/>
              <a:gd name="connsiteY21-372" fmla="*/ 68 h 758"/>
              <a:gd name="connsiteX22-373" fmla="*/ 152 w 696"/>
              <a:gd name="connsiteY22-374" fmla="*/ 63 h 758"/>
              <a:gd name="connsiteX23-375" fmla="*/ 173 w 696"/>
              <a:gd name="connsiteY23-376" fmla="*/ 58 h 758"/>
              <a:gd name="connsiteX24-377" fmla="*/ 194 w 696"/>
              <a:gd name="connsiteY24-378" fmla="*/ 58 h 758"/>
              <a:gd name="connsiteX25-379" fmla="*/ 220 w 696"/>
              <a:gd name="connsiteY25-380" fmla="*/ 52 h 758"/>
              <a:gd name="connsiteX26-381" fmla="*/ 247 w 696"/>
              <a:gd name="connsiteY26-382" fmla="*/ 52 h 758"/>
              <a:gd name="connsiteX27-383" fmla="*/ 273 w 696"/>
              <a:gd name="connsiteY27-384" fmla="*/ 47 h 758"/>
              <a:gd name="connsiteX28-385" fmla="*/ 305 w 696"/>
              <a:gd name="connsiteY28-386" fmla="*/ 47 h 758"/>
              <a:gd name="connsiteX29-387" fmla="*/ 363 w 696"/>
              <a:gd name="connsiteY29-388" fmla="*/ 37 h 758"/>
              <a:gd name="connsiteX30-389" fmla="*/ 395 w 696"/>
              <a:gd name="connsiteY30-390" fmla="*/ 37 h 758"/>
              <a:gd name="connsiteX31-391" fmla="*/ 416 w 696"/>
              <a:gd name="connsiteY31-392" fmla="*/ 32 h 758"/>
              <a:gd name="connsiteX32-393" fmla="*/ 442 w 696"/>
              <a:gd name="connsiteY32-394" fmla="*/ 26 h 758"/>
              <a:gd name="connsiteX33-395" fmla="*/ 463 w 696"/>
              <a:gd name="connsiteY33-396" fmla="*/ 26 h 758"/>
              <a:gd name="connsiteX34-397" fmla="*/ 479 w 696"/>
              <a:gd name="connsiteY34-398" fmla="*/ 21 h 758"/>
              <a:gd name="connsiteX35-399" fmla="*/ 490 w 696"/>
              <a:gd name="connsiteY35-400" fmla="*/ 16 h 758"/>
              <a:gd name="connsiteX36-401" fmla="*/ 500 w 696"/>
              <a:gd name="connsiteY36-402" fmla="*/ 16 h 758"/>
              <a:gd name="connsiteX37-403" fmla="*/ 506 w 696"/>
              <a:gd name="connsiteY37-404" fmla="*/ 11 h 758"/>
              <a:gd name="connsiteX38-405" fmla="*/ 516 w 696"/>
              <a:gd name="connsiteY38-406" fmla="*/ 5 h 758"/>
              <a:gd name="connsiteX39-407" fmla="*/ 532 w 696"/>
              <a:gd name="connsiteY39-408" fmla="*/ 0 h 758"/>
              <a:gd name="connsiteX40-409" fmla="*/ 543 w 696"/>
              <a:gd name="connsiteY40-410" fmla="*/ 0 h 758"/>
              <a:gd name="connsiteX41-411" fmla="*/ 558 w 696"/>
              <a:gd name="connsiteY41-412" fmla="*/ 0 h 758"/>
              <a:gd name="connsiteX42-413" fmla="*/ 574 w 696"/>
              <a:gd name="connsiteY42-414" fmla="*/ 5 h 758"/>
              <a:gd name="connsiteX43-415" fmla="*/ 590 w 696"/>
              <a:gd name="connsiteY43-416" fmla="*/ 11 h 758"/>
              <a:gd name="connsiteX44-417" fmla="*/ 601 w 696"/>
              <a:gd name="connsiteY44-418" fmla="*/ 16 h 758"/>
              <a:gd name="connsiteX45-419" fmla="*/ 611 w 696"/>
              <a:gd name="connsiteY45-420" fmla="*/ 21 h 758"/>
              <a:gd name="connsiteX46-421" fmla="*/ 627 w 696"/>
              <a:gd name="connsiteY46-422" fmla="*/ 26 h 758"/>
              <a:gd name="connsiteX47-423" fmla="*/ 638 w 696"/>
              <a:gd name="connsiteY47-424" fmla="*/ 37 h 758"/>
              <a:gd name="connsiteX48-425" fmla="*/ 653 w 696"/>
              <a:gd name="connsiteY48-426" fmla="*/ 42 h 758"/>
              <a:gd name="connsiteX49-427" fmla="*/ 664 w 696"/>
              <a:gd name="connsiteY49-428" fmla="*/ 47 h 758"/>
              <a:gd name="connsiteX50-429" fmla="*/ 675 w 696"/>
              <a:gd name="connsiteY50-430" fmla="*/ 52 h 758"/>
              <a:gd name="connsiteX51-431" fmla="*/ 680 w 696"/>
              <a:gd name="connsiteY51-432" fmla="*/ 58 h 758"/>
              <a:gd name="connsiteX52-433" fmla="*/ 685 w 696"/>
              <a:gd name="connsiteY52-434" fmla="*/ 63 h 758"/>
              <a:gd name="connsiteX53-435" fmla="*/ 690 w 696"/>
              <a:gd name="connsiteY53-436" fmla="*/ 68 h 758"/>
              <a:gd name="connsiteX54-437" fmla="*/ 696 w 696"/>
              <a:gd name="connsiteY54-438" fmla="*/ 68 h 758"/>
              <a:gd name="connsiteX55-439" fmla="*/ 696 w 696"/>
              <a:gd name="connsiteY55-440" fmla="*/ 73 h 758"/>
              <a:gd name="connsiteX56-441" fmla="*/ 690 w 696"/>
              <a:gd name="connsiteY56-442" fmla="*/ 73 h 758"/>
              <a:gd name="connsiteX57-443" fmla="*/ 690 w 696"/>
              <a:gd name="connsiteY57-444" fmla="*/ 79 h 758"/>
              <a:gd name="connsiteX58-445" fmla="*/ 685 w 696"/>
              <a:gd name="connsiteY58-446" fmla="*/ 84 h 758"/>
              <a:gd name="connsiteX59-447" fmla="*/ 680 w 696"/>
              <a:gd name="connsiteY59-448" fmla="*/ 84 h 758"/>
              <a:gd name="connsiteX60-449" fmla="*/ 675 w 696"/>
              <a:gd name="connsiteY60-450" fmla="*/ 89 h 758"/>
              <a:gd name="connsiteX61-451" fmla="*/ 669 w 696"/>
              <a:gd name="connsiteY61-452" fmla="*/ 94 h 758"/>
              <a:gd name="connsiteX62-453" fmla="*/ 664 w 696"/>
              <a:gd name="connsiteY62-454" fmla="*/ 94 h 758"/>
              <a:gd name="connsiteX63-455" fmla="*/ 659 w 696"/>
              <a:gd name="connsiteY63-456" fmla="*/ 99 h 758"/>
              <a:gd name="connsiteX64-457" fmla="*/ 653 w 696"/>
              <a:gd name="connsiteY64-458" fmla="*/ 105 h 758"/>
              <a:gd name="connsiteX65-459" fmla="*/ 648 w 696"/>
              <a:gd name="connsiteY65-460" fmla="*/ 115 h 758"/>
              <a:gd name="connsiteX66-461" fmla="*/ 648 w 696"/>
              <a:gd name="connsiteY66-462" fmla="*/ 126 h 758"/>
              <a:gd name="connsiteX67-463" fmla="*/ 648 w 696"/>
              <a:gd name="connsiteY67-464" fmla="*/ 131 h 758"/>
              <a:gd name="connsiteX68-465" fmla="*/ 648 w 696"/>
              <a:gd name="connsiteY68-466" fmla="*/ 146 h 758"/>
              <a:gd name="connsiteX69-467" fmla="*/ 648 w 696"/>
              <a:gd name="connsiteY69-468" fmla="*/ 157 h 758"/>
              <a:gd name="connsiteX70-469" fmla="*/ 648 w 696"/>
              <a:gd name="connsiteY70-470" fmla="*/ 173 h 758"/>
              <a:gd name="connsiteX71-471" fmla="*/ 648 w 696"/>
              <a:gd name="connsiteY71-472" fmla="*/ 188 h 758"/>
              <a:gd name="connsiteX72-473" fmla="*/ 648 w 696"/>
              <a:gd name="connsiteY72-474" fmla="*/ 204 h 758"/>
              <a:gd name="connsiteX73-475" fmla="*/ 648 w 696"/>
              <a:gd name="connsiteY73-476" fmla="*/ 225 h 758"/>
              <a:gd name="connsiteX74-477" fmla="*/ 648 w 696"/>
              <a:gd name="connsiteY74-478" fmla="*/ 240 h 758"/>
              <a:gd name="connsiteX75-479" fmla="*/ 648 w 696"/>
              <a:gd name="connsiteY75-480" fmla="*/ 261 h 758"/>
              <a:gd name="connsiteX76-481" fmla="*/ 648 w 696"/>
              <a:gd name="connsiteY76-482" fmla="*/ 303 h 758"/>
              <a:gd name="connsiteX77-483" fmla="*/ 648 w 696"/>
              <a:gd name="connsiteY77-484" fmla="*/ 324 h 758"/>
              <a:gd name="connsiteX78-485" fmla="*/ 648 w 696"/>
              <a:gd name="connsiteY78-486" fmla="*/ 350 h 758"/>
              <a:gd name="connsiteX79-487" fmla="*/ 648 w 696"/>
              <a:gd name="connsiteY79-488" fmla="*/ 376 h 758"/>
              <a:gd name="connsiteX80-489" fmla="*/ 648 w 696"/>
              <a:gd name="connsiteY80-490" fmla="*/ 402 h 758"/>
              <a:gd name="connsiteX81-491" fmla="*/ 648 w 696"/>
              <a:gd name="connsiteY81-492" fmla="*/ 429 h 758"/>
              <a:gd name="connsiteX82-493" fmla="*/ 648 w 696"/>
              <a:gd name="connsiteY82-494" fmla="*/ 460 h 758"/>
              <a:gd name="connsiteX83-495" fmla="*/ 648 w 696"/>
              <a:gd name="connsiteY83-496" fmla="*/ 491 h 758"/>
              <a:gd name="connsiteX84-497" fmla="*/ 648 w 696"/>
              <a:gd name="connsiteY84-498" fmla="*/ 523 h 758"/>
              <a:gd name="connsiteX85-499" fmla="*/ 648 w 696"/>
              <a:gd name="connsiteY85-500" fmla="*/ 554 h 758"/>
              <a:gd name="connsiteX86-501" fmla="*/ 648 w 696"/>
              <a:gd name="connsiteY86-502" fmla="*/ 580 h 758"/>
              <a:gd name="connsiteX87-503" fmla="*/ 643 w 696"/>
              <a:gd name="connsiteY87-504" fmla="*/ 606 h 758"/>
              <a:gd name="connsiteX88-505" fmla="*/ 643 w 696"/>
              <a:gd name="connsiteY88-506" fmla="*/ 632 h 758"/>
              <a:gd name="connsiteX89-507" fmla="*/ 638 w 696"/>
              <a:gd name="connsiteY89-508" fmla="*/ 653 h 758"/>
              <a:gd name="connsiteX90-509" fmla="*/ 632 w 696"/>
              <a:gd name="connsiteY90-510" fmla="*/ 669 h 758"/>
              <a:gd name="connsiteX91-511" fmla="*/ 627 w 696"/>
              <a:gd name="connsiteY91-512" fmla="*/ 690 h 758"/>
              <a:gd name="connsiteX92-513" fmla="*/ 622 w 696"/>
              <a:gd name="connsiteY92-514" fmla="*/ 700 h 758"/>
              <a:gd name="connsiteX93-515" fmla="*/ 611 w 696"/>
              <a:gd name="connsiteY93-516" fmla="*/ 716 h 758"/>
              <a:gd name="connsiteX94-517" fmla="*/ 601 w 696"/>
              <a:gd name="connsiteY94-518" fmla="*/ 726 h 758"/>
              <a:gd name="connsiteX95-519" fmla="*/ 595 w 696"/>
              <a:gd name="connsiteY95-520" fmla="*/ 737 h 758"/>
              <a:gd name="connsiteX96-521" fmla="*/ 585 w 696"/>
              <a:gd name="connsiteY96-522" fmla="*/ 742 h 758"/>
              <a:gd name="connsiteX97-523" fmla="*/ 580 w 696"/>
              <a:gd name="connsiteY97-524" fmla="*/ 747 h 758"/>
              <a:gd name="connsiteX98-525" fmla="*/ 569 w 696"/>
              <a:gd name="connsiteY98-526" fmla="*/ 752 h 758"/>
              <a:gd name="connsiteX99-527" fmla="*/ 564 w 696"/>
              <a:gd name="connsiteY99-528" fmla="*/ 752 h 758"/>
              <a:gd name="connsiteX100-529" fmla="*/ 558 w 696"/>
              <a:gd name="connsiteY100-530" fmla="*/ 758 h 758"/>
              <a:gd name="connsiteX101-531" fmla="*/ 548 w 696"/>
              <a:gd name="connsiteY101-532" fmla="*/ 752 h 758"/>
              <a:gd name="connsiteX102-533" fmla="*/ 543 w 696"/>
              <a:gd name="connsiteY102-534" fmla="*/ 752 h 758"/>
              <a:gd name="connsiteX103-535" fmla="*/ 543 w 696"/>
              <a:gd name="connsiteY103-536" fmla="*/ 747 h 758"/>
              <a:gd name="connsiteX104-537" fmla="*/ 537 w 696"/>
              <a:gd name="connsiteY104-538" fmla="*/ 742 h 758"/>
              <a:gd name="connsiteX105-539" fmla="*/ 537 w 696"/>
              <a:gd name="connsiteY105-540" fmla="*/ 737 h 758"/>
              <a:gd name="connsiteX106-541" fmla="*/ 537 w 696"/>
              <a:gd name="connsiteY106-542" fmla="*/ 731 h 758"/>
              <a:gd name="connsiteX107-543" fmla="*/ 537 w 696"/>
              <a:gd name="connsiteY107-544" fmla="*/ 721 h 758"/>
              <a:gd name="connsiteX108-545" fmla="*/ 537 w 696"/>
              <a:gd name="connsiteY108-546" fmla="*/ 711 h 758"/>
              <a:gd name="connsiteX109-547" fmla="*/ 537 w 696"/>
              <a:gd name="connsiteY109-548" fmla="*/ 705 h 758"/>
              <a:gd name="connsiteX110-549" fmla="*/ 537 w 696"/>
              <a:gd name="connsiteY110-550" fmla="*/ 700 h 758"/>
              <a:gd name="connsiteX111-551" fmla="*/ 537 w 696"/>
              <a:gd name="connsiteY111-552" fmla="*/ 695 h 758"/>
              <a:gd name="connsiteX112-553" fmla="*/ 532 w 696"/>
              <a:gd name="connsiteY112-554" fmla="*/ 690 h 758"/>
              <a:gd name="connsiteX113-555" fmla="*/ 527 w 696"/>
              <a:gd name="connsiteY113-556" fmla="*/ 674 h 758"/>
              <a:gd name="connsiteX114-557" fmla="*/ 516 w 696"/>
              <a:gd name="connsiteY114-558" fmla="*/ 658 h 758"/>
              <a:gd name="connsiteX115-559" fmla="*/ 500 w 696"/>
              <a:gd name="connsiteY115-560" fmla="*/ 643 h 758"/>
              <a:gd name="connsiteX116-561" fmla="*/ 484 w 696"/>
              <a:gd name="connsiteY116-562" fmla="*/ 627 h 758"/>
              <a:gd name="connsiteX117-563" fmla="*/ 463 w 696"/>
              <a:gd name="connsiteY117-564" fmla="*/ 611 h 758"/>
              <a:gd name="connsiteX118-565" fmla="*/ 437 w 696"/>
              <a:gd name="connsiteY118-566" fmla="*/ 590 h 758"/>
              <a:gd name="connsiteX119-567" fmla="*/ 458 w 696"/>
              <a:gd name="connsiteY119-568" fmla="*/ 590 h 758"/>
              <a:gd name="connsiteX120-569" fmla="*/ 479 w 696"/>
              <a:gd name="connsiteY120-570" fmla="*/ 596 h 758"/>
              <a:gd name="connsiteX121-571" fmla="*/ 495 w 696"/>
              <a:gd name="connsiteY121-572" fmla="*/ 596 h 758"/>
              <a:gd name="connsiteX122-573" fmla="*/ 511 w 696"/>
              <a:gd name="connsiteY122-574" fmla="*/ 596 h 758"/>
              <a:gd name="connsiteX123-575" fmla="*/ 521 w 696"/>
              <a:gd name="connsiteY123-576" fmla="*/ 590 h 758"/>
              <a:gd name="connsiteX124-577" fmla="*/ 527 w 696"/>
              <a:gd name="connsiteY124-578" fmla="*/ 590 h 758"/>
              <a:gd name="connsiteX125-579" fmla="*/ 532 w 696"/>
              <a:gd name="connsiteY125-580" fmla="*/ 590 h 758"/>
              <a:gd name="connsiteX126-581" fmla="*/ 537 w 696"/>
              <a:gd name="connsiteY126-582" fmla="*/ 585 h 758"/>
              <a:gd name="connsiteX127-583" fmla="*/ 543 w 696"/>
              <a:gd name="connsiteY127-584" fmla="*/ 580 h 758"/>
              <a:gd name="connsiteX128-585" fmla="*/ 543 w 696"/>
              <a:gd name="connsiteY128-586" fmla="*/ 575 h 758"/>
              <a:gd name="connsiteX129-587" fmla="*/ 543 w 696"/>
              <a:gd name="connsiteY129-588" fmla="*/ 564 h 758"/>
              <a:gd name="connsiteX130-589" fmla="*/ 543 w 696"/>
              <a:gd name="connsiteY130-590" fmla="*/ 549 h 758"/>
              <a:gd name="connsiteX131-591" fmla="*/ 548 w 696"/>
              <a:gd name="connsiteY131-592" fmla="*/ 533 h 758"/>
              <a:gd name="connsiteX132-593" fmla="*/ 548 w 696"/>
              <a:gd name="connsiteY132-594" fmla="*/ 512 h 758"/>
              <a:gd name="connsiteX133-595" fmla="*/ 548 w 696"/>
              <a:gd name="connsiteY133-596" fmla="*/ 486 h 758"/>
              <a:gd name="connsiteX134-597" fmla="*/ 553 w 696"/>
              <a:gd name="connsiteY134-598" fmla="*/ 460 h 758"/>
              <a:gd name="connsiteX135-599" fmla="*/ 553 w 696"/>
              <a:gd name="connsiteY135-600" fmla="*/ 434 h 758"/>
              <a:gd name="connsiteX136-601" fmla="*/ 553 w 696"/>
              <a:gd name="connsiteY136-602" fmla="*/ 408 h 758"/>
              <a:gd name="connsiteX137-603" fmla="*/ 553 w 696"/>
              <a:gd name="connsiteY137-604" fmla="*/ 382 h 758"/>
              <a:gd name="connsiteX138-605" fmla="*/ 558 w 696"/>
              <a:gd name="connsiteY138-606" fmla="*/ 355 h 758"/>
              <a:gd name="connsiteX139-607" fmla="*/ 558 w 696"/>
              <a:gd name="connsiteY139-608" fmla="*/ 334 h 758"/>
              <a:gd name="connsiteX140-609" fmla="*/ 558 w 696"/>
              <a:gd name="connsiteY140-610" fmla="*/ 314 h 758"/>
              <a:gd name="connsiteX141-611" fmla="*/ 558 w 696"/>
              <a:gd name="connsiteY141-612" fmla="*/ 293 h 758"/>
              <a:gd name="connsiteX142-613" fmla="*/ 558 w 696"/>
              <a:gd name="connsiteY142-614" fmla="*/ 277 h 758"/>
              <a:gd name="connsiteX143-615" fmla="*/ 558 w 696"/>
              <a:gd name="connsiteY143-616" fmla="*/ 246 h 758"/>
              <a:gd name="connsiteX144-617" fmla="*/ 558 w 696"/>
              <a:gd name="connsiteY144-618" fmla="*/ 214 h 758"/>
              <a:gd name="connsiteX145-619" fmla="*/ 553 w 696"/>
              <a:gd name="connsiteY145-620" fmla="*/ 183 h 758"/>
              <a:gd name="connsiteX146-621" fmla="*/ 553 w 696"/>
              <a:gd name="connsiteY146-622" fmla="*/ 157 h 758"/>
              <a:gd name="connsiteX147-623" fmla="*/ 548 w 696"/>
              <a:gd name="connsiteY147-624" fmla="*/ 146 h 758"/>
              <a:gd name="connsiteX148-625" fmla="*/ 548 w 696"/>
              <a:gd name="connsiteY148-626" fmla="*/ 136 h 758"/>
              <a:gd name="connsiteX149-627" fmla="*/ 543 w 696"/>
              <a:gd name="connsiteY149-628" fmla="*/ 126 h 758"/>
              <a:gd name="connsiteX150-629" fmla="*/ 543 w 696"/>
              <a:gd name="connsiteY150-630" fmla="*/ 115 h 758"/>
              <a:gd name="connsiteX151-631" fmla="*/ 537 w 696"/>
              <a:gd name="connsiteY151-632" fmla="*/ 110 h 758"/>
              <a:gd name="connsiteX152-633" fmla="*/ 537 w 696"/>
              <a:gd name="connsiteY152-634" fmla="*/ 105 h 758"/>
              <a:gd name="connsiteX153-635" fmla="*/ 532 w 696"/>
              <a:gd name="connsiteY153-636" fmla="*/ 94 h 758"/>
              <a:gd name="connsiteX154-637" fmla="*/ 527 w 696"/>
              <a:gd name="connsiteY154-638" fmla="*/ 89 h 758"/>
              <a:gd name="connsiteX155-639" fmla="*/ 521 w 696"/>
              <a:gd name="connsiteY155-640" fmla="*/ 84 h 758"/>
              <a:gd name="connsiteX156-641" fmla="*/ 516 w 696"/>
              <a:gd name="connsiteY156-642" fmla="*/ 84 h 758"/>
              <a:gd name="connsiteX157-643" fmla="*/ 511 w 696"/>
              <a:gd name="connsiteY157-644" fmla="*/ 79 h 758"/>
              <a:gd name="connsiteX158-645" fmla="*/ 500 w 696"/>
              <a:gd name="connsiteY158-646" fmla="*/ 79 h 758"/>
              <a:gd name="connsiteX159-647" fmla="*/ 490 w 696"/>
              <a:gd name="connsiteY159-648" fmla="*/ 79 h 758"/>
              <a:gd name="connsiteX160-649" fmla="*/ 479 w 696"/>
              <a:gd name="connsiteY160-650" fmla="*/ 73 h 758"/>
              <a:gd name="connsiteX161-651" fmla="*/ 463 w 696"/>
              <a:gd name="connsiteY161-652" fmla="*/ 73 h 758"/>
              <a:gd name="connsiteX162-653" fmla="*/ 463 w 696"/>
              <a:gd name="connsiteY162-654" fmla="*/ 73 h 758"/>
              <a:gd name="connsiteX0-655" fmla="*/ 460 w 693"/>
              <a:gd name="connsiteY0-656" fmla="*/ 73 h 758"/>
              <a:gd name="connsiteX1-657" fmla="*/ 445 w 693"/>
              <a:gd name="connsiteY1-658" fmla="*/ 73 h 758"/>
              <a:gd name="connsiteX2-659" fmla="*/ 423 w 693"/>
              <a:gd name="connsiteY2-660" fmla="*/ 79 h 758"/>
              <a:gd name="connsiteX3-661" fmla="*/ 402 w 693"/>
              <a:gd name="connsiteY3-662" fmla="*/ 79 h 758"/>
              <a:gd name="connsiteX4-663" fmla="*/ 376 w 693"/>
              <a:gd name="connsiteY4-664" fmla="*/ 79 h 758"/>
              <a:gd name="connsiteX5-665" fmla="*/ 349 w 693"/>
              <a:gd name="connsiteY5-666" fmla="*/ 84 h 758"/>
              <a:gd name="connsiteX6-667" fmla="*/ 318 w 693"/>
              <a:gd name="connsiteY6-668" fmla="*/ 84 h 758"/>
              <a:gd name="connsiteX7-669" fmla="*/ 281 w 693"/>
              <a:gd name="connsiteY7-670" fmla="*/ 89 h 758"/>
              <a:gd name="connsiteX8-671" fmla="*/ 244 w 693"/>
              <a:gd name="connsiteY8-672" fmla="*/ 94 h 758"/>
              <a:gd name="connsiteX9-673" fmla="*/ 202 w 693"/>
              <a:gd name="connsiteY9-674" fmla="*/ 94 h 758"/>
              <a:gd name="connsiteX10-675" fmla="*/ 165 w 693"/>
              <a:gd name="connsiteY10-676" fmla="*/ 99 h 758"/>
              <a:gd name="connsiteX11-677" fmla="*/ 128 w 693"/>
              <a:gd name="connsiteY11-678" fmla="*/ 105 h 758"/>
              <a:gd name="connsiteX12-679" fmla="*/ 96 w 693"/>
              <a:gd name="connsiteY12-680" fmla="*/ 105 h 758"/>
              <a:gd name="connsiteX13-681" fmla="*/ 70 w 693"/>
              <a:gd name="connsiteY13-682" fmla="*/ 105 h 758"/>
              <a:gd name="connsiteX14-683" fmla="*/ 6 w 693"/>
              <a:gd name="connsiteY14-684" fmla="*/ 73 h 758"/>
              <a:gd name="connsiteX15-685" fmla="*/ 33 w 693"/>
              <a:gd name="connsiteY15-686" fmla="*/ 73 h 758"/>
              <a:gd name="connsiteX16-687" fmla="*/ 48 w 693"/>
              <a:gd name="connsiteY16-688" fmla="*/ 73 h 758"/>
              <a:gd name="connsiteX17-689" fmla="*/ 64 w 693"/>
              <a:gd name="connsiteY17-690" fmla="*/ 73 h 758"/>
              <a:gd name="connsiteX18-691" fmla="*/ 85 w 693"/>
              <a:gd name="connsiteY18-692" fmla="*/ 73 h 758"/>
              <a:gd name="connsiteX19-693" fmla="*/ 101 w 693"/>
              <a:gd name="connsiteY19-694" fmla="*/ 68 h 758"/>
              <a:gd name="connsiteX20-695" fmla="*/ 128 w 693"/>
              <a:gd name="connsiteY20-696" fmla="*/ 68 h 758"/>
              <a:gd name="connsiteX21-697" fmla="*/ 149 w 693"/>
              <a:gd name="connsiteY21-698" fmla="*/ 63 h 758"/>
              <a:gd name="connsiteX22-699" fmla="*/ 170 w 693"/>
              <a:gd name="connsiteY22-700" fmla="*/ 58 h 758"/>
              <a:gd name="connsiteX23-701" fmla="*/ 191 w 693"/>
              <a:gd name="connsiteY23-702" fmla="*/ 58 h 758"/>
              <a:gd name="connsiteX24-703" fmla="*/ 217 w 693"/>
              <a:gd name="connsiteY24-704" fmla="*/ 52 h 758"/>
              <a:gd name="connsiteX25-705" fmla="*/ 244 w 693"/>
              <a:gd name="connsiteY25-706" fmla="*/ 52 h 758"/>
              <a:gd name="connsiteX26-707" fmla="*/ 270 w 693"/>
              <a:gd name="connsiteY26-708" fmla="*/ 47 h 758"/>
              <a:gd name="connsiteX27-709" fmla="*/ 302 w 693"/>
              <a:gd name="connsiteY27-710" fmla="*/ 47 h 758"/>
              <a:gd name="connsiteX28-711" fmla="*/ 360 w 693"/>
              <a:gd name="connsiteY28-712" fmla="*/ 37 h 758"/>
              <a:gd name="connsiteX29-713" fmla="*/ 392 w 693"/>
              <a:gd name="connsiteY29-714" fmla="*/ 37 h 758"/>
              <a:gd name="connsiteX30-715" fmla="*/ 413 w 693"/>
              <a:gd name="connsiteY30-716" fmla="*/ 32 h 758"/>
              <a:gd name="connsiteX31-717" fmla="*/ 439 w 693"/>
              <a:gd name="connsiteY31-718" fmla="*/ 26 h 758"/>
              <a:gd name="connsiteX32-719" fmla="*/ 460 w 693"/>
              <a:gd name="connsiteY32-720" fmla="*/ 26 h 758"/>
              <a:gd name="connsiteX33-721" fmla="*/ 476 w 693"/>
              <a:gd name="connsiteY33-722" fmla="*/ 21 h 758"/>
              <a:gd name="connsiteX34-723" fmla="*/ 487 w 693"/>
              <a:gd name="connsiteY34-724" fmla="*/ 16 h 758"/>
              <a:gd name="connsiteX35-725" fmla="*/ 497 w 693"/>
              <a:gd name="connsiteY35-726" fmla="*/ 16 h 758"/>
              <a:gd name="connsiteX36-727" fmla="*/ 503 w 693"/>
              <a:gd name="connsiteY36-728" fmla="*/ 11 h 758"/>
              <a:gd name="connsiteX37-729" fmla="*/ 513 w 693"/>
              <a:gd name="connsiteY37-730" fmla="*/ 5 h 758"/>
              <a:gd name="connsiteX38-731" fmla="*/ 529 w 693"/>
              <a:gd name="connsiteY38-732" fmla="*/ 0 h 758"/>
              <a:gd name="connsiteX39-733" fmla="*/ 540 w 693"/>
              <a:gd name="connsiteY39-734" fmla="*/ 0 h 758"/>
              <a:gd name="connsiteX40-735" fmla="*/ 555 w 693"/>
              <a:gd name="connsiteY40-736" fmla="*/ 0 h 758"/>
              <a:gd name="connsiteX41-737" fmla="*/ 571 w 693"/>
              <a:gd name="connsiteY41-738" fmla="*/ 5 h 758"/>
              <a:gd name="connsiteX42-739" fmla="*/ 587 w 693"/>
              <a:gd name="connsiteY42-740" fmla="*/ 11 h 758"/>
              <a:gd name="connsiteX43-741" fmla="*/ 598 w 693"/>
              <a:gd name="connsiteY43-742" fmla="*/ 16 h 758"/>
              <a:gd name="connsiteX44-743" fmla="*/ 608 w 693"/>
              <a:gd name="connsiteY44-744" fmla="*/ 21 h 758"/>
              <a:gd name="connsiteX45-745" fmla="*/ 624 w 693"/>
              <a:gd name="connsiteY45-746" fmla="*/ 26 h 758"/>
              <a:gd name="connsiteX46-747" fmla="*/ 635 w 693"/>
              <a:gd name="connsiteY46-748" fmla="*/ 37 h 758"/>
              <a:gd name="connsiteX47-749" fmla="*/ 650 w 693"/>
              <a:gd name="connsiteY47-750" fmla="*/ 42 h 758"/>
              <a:gd name="connsiteX48-751" fmla="*/ 661 w 693"/>
              <a:gd name="connsiteY48-752" fmla="*/ 47 h 758"/>
              <a:gd name="connsiteX49-753" fmla="*/ 672 w 693"/>
              <a:gd name="connsiteY49-754" fmla="*/ 52 h 758"/>
              <a:gd name="connsiteX50-755" fmla="*/ 677 w 693"/>
              <a:gd name="connsiteY50-756" fmla="*/ 58 h 758"/>
              <a:gd name="connsiteX51-757" fmla="*/ 682 w 693"/>
              <a:gd name="connsiteY51-758" fmla="*/ 63 h 758"/>
              <a:gd name="connsiteX52-759" fmla="*/ 687 w 693"/>
              <a:gd name="connsiteY52-760" fmla="*/ 68 h 758"/>
              <a:gd name="connsiteX53-761" fmla="*/ 693 w 693"/>
              <a:gd name="connsiteY53-762" fmla="*/ 68 h 758"/>
              <a:gd name="connsiteX54-763" fmla="*/ 693 w 693"/>
              <a:gd name="connsiteY54-764" fmla="*/ 73 h 758"/>
              <a:gd name="connsiteX55-765" fmla="*/ 687 w 693"/>
              <a:gd name="connsiteY55-766" fmla="*/ 73 h 758"/>
              <a:gd name="connsiteX56-767" fmla="*/ 687 w 693"/>
              <a:gd name="connsiteY56-768" fmla="*/ 79 h 758"/>
              <a:gd name="connsiteX57-769" fmla="*/ 682 w 693"/>
              <a:gd name="connsiteY57-770" fmla="*/ 84 h 758"/>
              <a:gd name="connsiteX58-771" fmla="*/ 677 w 693"/>
              <a:gd name="connsiteY58-772" fmla="*/ 84 h 758"/>
              <a:gd name="connsiteX59-773" fmla="*/ 672 w 693"/>
              <a:gd name="connsiteY59-774" fmla="*/ 89 h 758"/>
              <a:gd name="connsiteX60-775" fmla="*/ 666 w 693"/>
              <a:gd name="connsiteY60-776" fmla="*/ 94 h 758"/>
              <a:gd name="connsiteX61-777" fmla="*/ 661 w 693"/>
              <a:gd name="connsiteY61-778" fmla="*/ 94 h 758"/>
              <a:gd name="connsiteX62-779" fmla="*/ 656 w 693"/>
              <a:gd name="connsiteY62-780" fmla="*/ 99 h 758"/>
              <a:gd name="connsiteX63-781" fmla="*/ 650 w 693"/>
              <a:gd name="connsiteY63-782" fmla="*/ 105 h 758"/>
              <a:gd name="connsiteX64-783" fmla="*/ 645 w 693"/>
              <a:gd name="connsiteY64-784" fmla="*/ 115 h 758"/>
              <a:gd name="connsiteX65-785" fmla="*/ 645 w 693"/>
              <a:gd name="connsiteY65-786" fmla="*/ 126 h 758"/>
              <a:gd name="connsiteX66-787" fmla="*/ 645 w 693"/>
              <a:gd name="connsiteY66-788" fmla="*/ 131 h 758"/>
              <a:gd name="connsiteX67-789" fmla="*/ 645 w 693"/>
              <a:gd name="connsiteY67-790" fmla="*/ 146 h 758"/>
              <a:gd name="connsiteX68-791" fmla="*/ 645 w 693"/>
              <a:gd name="connsiteY68-792" fmla="*/ 157 h 758"/>
              <a:gd name="connsiteX69-793" fmla="*/ 645 w 693"/>
              <a:gd name="connsiteY69-794" fmla="*/ 173 h 758"/>
              <a:gd name="connsiteX70-795" fmla="*/ 645 w 693"/>
              <a:gd name="connsiteY70-796" fmla="*/ 188 h 758"/>
              <a:gd name="connsiteX71-797" fmla="*/ 645 w 693"/>
              <a:gd name="connsiteY71-798" fmla="*/ 204 h 758"/>
              <a:gd name="connsiteX72-799" fmla="*/ 645 w 693"/>
              <a:gd name="connsiteY72-800" fmla="*/ 225 h 758"/>
              <a:gd name="connsiteX73-801" fmla="*/ 645 w 693"/>
              <a:gd name="connsiteY73-802" fmla="*/ 240 h 758"/>
              <a:gd name="connsiteX74-803" fmla="*/ 645 w 693"/>
              <a:gd name="connsiteY74-804" fmla="*/ 261 h 758"/>
              <a:gd name="connsiteX75-805" fmla="*/ 645 w 693"/>
              <a:gd name="connsiteY75-806" fmla="*/ 303 h 758"/>
              <a:gd name="connsiteX76-807" fmla="*/ 645 w 693"/>
              <a:gd name="connsiteY76-808" fmla="*/ 324 h 758"/>
              <a:gd name="connsiteX77-809" fmla="*/ 645 w 693"/>
              <a:gd name="connsiteY77-810" fmla="*/ 350 h 758"/>
              <a:gd name="connsiteX78-811" fmla="*/ 645 w 693"/>
              <a:gd name="connsiteY78-812" fmla="*/ 376 h 758"/>
              <a:gd name="connsiteX79-813" fmla="*/ 645 w 693"/>
              <a:gd name="connsiteY79-814" fmla="*/ 402 h 758"/>
              <a:gd name="connsiteX80-815" fmla="*/ 645 w 693"/>
              <a:gd name="connsiteY80-816" fmla="*/ 429 h 758"/>
              <a:gd name="connsiteX81-817" fmla="*/ 645 w 693"/>
              <a:gd name="connsiteY81-818" fmla="*/ 460 h 758"/>
              <a:gd name="connsiteX82-819" fmla="*/ 645 w 693"/>
              <a:gd name="connsiteY82-820" fmla="*/ 491 h 758"/>
              <a:gd name="connsiteX83-821" fmla="*/ 645 w 693"/>
              <a:gd name="connsiteY83-822" fmla="*/ 523 h 758"/>
              <a:gd name="connsiteX84-823" fmla="*/ 645 w 693"/>
              <a:gd name="connsiteY84-824" fmla="*/ 554 h 758"/>
              <a:gd name="connsiteX85-825" fmla="*/ 645 w 693"/>
              <a:gd name="connsiteY85-826" fmla="*/ 580 h 758"/>
              <a:gd name="connsiteX86-827" fmla="*/ 640 w 693"/>
              <a:gd name="connsiteY86-828" fmla="*/ 606 h 758"/>
              <a:gd name="connsiteX87-829" fmla="*/ 640 w 693"/>
              <a:gd name="connsiteY87-830" fmla="*/ 632 h 758"/>
              <a:gd name="connsiteX88-831" fmla="*/ 635 w 693"/>
              <a:gd name="connsiteY88-832" fmla="*/ 653 h 758"/>
              <a:gd name="connsiteX89-833" fmla="*/ 629 w 693"/>
              <a:gd name="connsiteY89-834" fmla="*/ 669 h 758"/>
              <a:gd name="connsiteX90-835" fmla="*/ 624 w 693"/>
              <a:gd name="connsiteY90-836" fmla="*/ 690 h 758"/>
              <a:gd name="connsiteX91-837" fmla="*/ 619 w 693"/>
              <a:gd name="connsiteY91-838" fmla="*/ 700 h 758"/>
              <a:gd name="connsiteX92-839" fmla="*/ 608 w 693"/>
              <a:gd name="connsiteY92-840" fmla="*/ 716 h 758"/>
              <a:gd name="connsiteX93-841" fmla="*/ 598 w 693"/>
              <a:gd name="connsiteY93-842" fmla="*/ 726 h 758"/>
              <a:gd name="connsiteX94-843" fmla="*/ 592 w 693"/>
              <a:gd name="connsiteY94-844" fmla="*/ 737 h 758"/>
              <a:gd name="connsiteX95-845" fmla="*/ 582 w 693"/>
              <a:gd name="connsiteY95-846" fmla="*/ 742 h 758"/>
              <a:gd name="connsiteX96-847" fmla="*/ 577 w 693"/>
              <a:gd name="connsiteY96-848" fmla="*/ 747 h 758"/>
              <a:gd name="connsiteX97-849" fmla="*/ 566 w 693"/>
              <a:gd name="connsiteY97-850" fmla="*/ 752 h 758"/>
              <a:gd name="connsiteX98-851" fmla="*/ 561 w 693"/>
              <a:gd name="connsiteY98-852" fmla="*/ 752 h 758"/>
              <a:gd name="connsiteX99-853" fmla="*/ 555 w 693"/>
              <a:gd name="connsiteY99-854" fmla="*/ 758 h 758"/>
              <a:gd name="connsiteX100-855" fmla="*/ 545 w 693"/>
              <a:gd name="connsiteY100-856" fmla="*/ 752 h 758"/>
              <a:gd name="connsiteX101-857" fmla="*/ 540 w 693"/>
              <a:gd name="connsiteY101-858" fmla="*/ 752 h 758"/>
              <a:gd name="connsiteX102-859" fmla="*/ 540 w 693"/>
              <a:gd name="connsiteY102-860" fmla="*/ 747 h 758"/>
              <a:gd name="connsiteX103-861" fmla="*/ 534 w 693"/>
              <a:gd name="connsiteY103-862" fmla="*/ 742 h 758"/>
              <a:gd name="connsiteX104-863" fmla="*/ 534 w 693"/>
              <a:gd name="connsiteY104-864" fmla="*/ 737 h 758"/>
              <a:gd name="connsiteX105-865" fmla="*/ 534 w 693"/>
              <a:gd name="connsiteY105-866" fmla="*/ 731 h 758"/>
              <a:gd name="connsiteX106-867" fmla="*/ 534 w 693"/>
              <a:gd name="connsiteY106-868" fmla="*/ 721 h 758"/>
              <a:gd name="connsiteX107-869" fmla="*/ 534 w 693"/>
              <a:gd name="connsiteY107-870" fmla="*/ 711 h 758"/>
              <a:gd name="connsiteX108-871" fmla="*/ 534 w 693"/>
              <a:gd name="connsiteY108-872" fmla="*/ 705 h 758"/>
              <a:gd name="connsiteX109-873" fmla="*/ 534 w 693"/>
              <a:gd name="connsiteY109-874" fmla="*/ 700 h 758"/>
              <a:gd name="connsiteX110-875" fmla="*/ 534 w 693"/>
              <a:gd name="connsiteY110-876" fmla="*/ 695 h 758"/>
              <a:gd name="connsiteX111-877" fmla="*/ 529 w 693"/>
              <a:gd name="connsiteY111-878" fmla="*/ 690 h 758"/>
              <a:gd name="connsiteX112-879" fmla="*/ 524 w 693"/>
              <a:gd name="connsiteY112-880" fmla="*/ 674 h 758"/>
              <a:gd name="connsiteX113-881" fmla="*/ 513 w 693"/>
              <a:gd name="connsiteY113-882" fmla="*/ 658 h 758"/>
              <a:gd name="connsiteX114-883" fmla="*/ 497 w 693"/>
              <a:gd name="connsiteY114-884" fmla="*/ 643 h 758"/>
              <a:gd name="connsiteX115-885" fmla="*/ 481 w 693"/>
              <a:gd name="connsiteY115-886" fmla="*/ 627 h 758"/>
              <a:gd name="connsiteX116-887" fmla="*/ 460 w 693"/>
              <a:gd name="connsiteY116-888" fmla="*/ 611 h 758"/>
              <a:gd name="connsiteX117-889" fmla="*/ 434 w 693"/>
              <a:gd name="connsiteY117-890" fmla="*/ 590 h 758"/>
              <a:gd name="connsiteX118-891" fmla="*/ 455 w 693"/>
              <a:gd name="connsiteY118-892" fmla="*/ 590 h 758"/>
              <a:gd name="connsiteX119-893" fmla="*/ 476 w 693"/>
              <a:gd name="connsiteY119-894" fmla="*/ 596 h 758"/>
              <a:gd name="connsiteX120-895" fmla="*/ 492 w 693"/>
              <a:gd name="connsiteY120-896" fmla="*/ 596 h 758"/>
              <a:gd name="connsiteX121-897" fmla="*/ 508 w 693"/>
              <a:gd name="connsiteY121-898" fmla="*/ 596 h 758"/>
              <a:gd name="connsiteX122-899" fmla="*/ 518 w 693"/>
              <a:gd name="connsiteY122-900" fmla="*/ 590 h 758"/>
              <a:gd name="connsiteX123-901" fmla="*/ 524 w 693"/>
              <a:gd name="connsiteY123-902" fmla="*/ 590 h 758"/>
              <a:gd name="connsiteX124-903" fmla="*/ 529 w 693"/>
              <a:gd name="connsiteY124-904" fmla="*/ 590 h 758"/>
              <a:gd name="connsiteX125-905" fmla="*/ 534 w 693"/>
              <a:gd name="connsiteY125-906" fmla="*/ 585 h 758"/>
              <a:gd name="connsiteX126-907" fmla="*/ 540 w 693"/>
              <a:gd name="connsiteY126-908" fmla="*/ 580 h 758"/>
              <a:gd name="connsiteX127-909" fmla="*/ 540 w 693"/>
              <a:gd name="connsiteY127-910" fmla="*/ 575 h 758"/>
              <a:gd name="connsiteX128-911" fmla="*/ 540 w 693"/>
              <a:gd name="connsiteY128-912" fmla="*/ 564 h 758"/>
              <a:gd name="connsiteX129-913" fmla="*/ 540 w 693"/>
              <a:gd name="connsiteY129-914" fmla="*/ 549 h 758"/>
              <a:gd name="connsiteX130-915" fmla="*/ 545 w 693"/>
              <a:gd name="connsiteY130-916" fmla="*/ 533 h 758"/>
              <a:gd name="connsiteX131-917" fmla="*/ 545 w 693"/>
              <a:gd name="connsiteY131-918" fmla="*/ 512 h 758"/>
              <a:gd name="connsiteX132-919" fmla="*/ 545 w 693"/>
              <a:gd name="connsiteY132-920" fmla="*/ 486 h 758"/>
              <a:gd name="connsiteX133-921" fmla="*/ 550 w 693"/>
              <a:gd name="connsiteY133-922" fmla="*/ 460 h 758"/>
              <a:gd name="connsiteX134-923" fmla="*/ 550 w 693"/>
              <a:gd name="connsiteY134-924" fmla="*/ 434 h 758"/>
              <a:gd name="connsiteX135-925" fmla="*/ 550 w 693"/>
              <a:gd name="connsiteY135-926" fmla="*/ 408 h 758"/>
              <a:gd name="connsiteX136-927" fmla="*/ 550 w 693"/>
              <a:gd name="connsiteY136-928" fmla="*/ 382 h 758"/>
              <a:gd name="connsiteX137-929" fmla="*/ 555 w 693"/>
              <a:gd name="connsiteY137-930" fmla="*/ 355 h 758"/>
              <a:gd name="connsiteX138-931" fmla="*/ 555 w 693"/>
              <a:gd name="connsiteY138-932" fmla="*/ 334 h 758"/>
              <a:gd name="connsiteX139-933" fmla="*/ 555 w 693"/>
              <a:gd name="connsiteY139-934" fmla="*/ 314 h 758"/>
              <a:gd name="connsiteX140-935" fmla="*/ 555 w 693"/>
              <a:gd name="connsiteY140-936" fmla="*/ 293 h 758"/>
              <a:gd name="connsiteX141-937" fmla="*/ 555 w 693"/>
              <a:gd name="connsiteY141-938" fmla="*/ 277 h 758"/>
              <a:gd name="connsiteX142-939" fmla="*/ 555 w 693"/>
              <a:gd name="connsiteY142-940" fmla="*/ 246 h 758"/>
              <a:gd name="connsiteX143-941" fmla="*/ 555 w 693"/>
              <a:gd name="connsiteY143-942" fmla="*/ 214 h 758"/>
              <a:gd name="connsiteX144-943" fmla="*/ 550 w 693"/>
              <a:gd name="connsiteY144-944" fmla="*/ 183 h 758"/>
              <a:gd name="connsiteX145-945" fmla="*/ 550 w 693"/>
              <a:gd name="connsiteY145-946" fmla="*/ 157 h 758"/>
              <a:gd name="connsiteX146-947" fmla="*/ 545 w 693"/>
              <a:gd name="connsiteY146-948" fmla="*/ 146 h 758"/>
              <a:gd name="connsiteX147-949" fmla="*/ 545 w 693"/>
              <a:gd name="connsiteY147-950" fmla="*/ 136 h 758"/>
              <a:gd name="connsiteX148-951" fmla="*/ 540 w 693"/>
              <a:gd name="connsiteY148-952" fmla="*/ 126 h 758"/>
              <a:gd name="connsiteX149-953" fmla="*/ 540 w 693"/>
              <a:gd name="connsiteY149-954" fmla="*/ 115 h 758"/>
              <a:gd name="connsiteX150-955" fmla="*/ 534 w 693"/>
              <a:gd name="connsiteY150-956" fmla="*/ 110 h 758"/>
              <a:gd name="connsiteX151-957" fmla="*/ 534 w 693"/>
              <a:gd name="connsiteY151-958" fmla="*/ 105 h 758"/>
              <a:gd name="connsiteX152-959" fmla="*/ 529 w 693"/>
              <a:gd name="connsiteY152-960" fmla="*/ 94 h 758"/>
              <a:gd name="connsiteX153-961" fmla="*/ 524 w 693"/>
              <a:gd name="connsiteY153-962" fmla="*/ 89 h 758"/>
              <a:gd name="connsiteX154-963" fmla="*/ 518 w 693"/>
              <a:gd name="connsiteY154-964" fmla="*/ 84 h 758"/>
              <a:gd name="connsiteX155-965" fmla="*/ 513 w 693"/>
              <a:gd name="connsiteY155-966" fmla="*/ 84 h 758"/>
              <a:gd name="connsiteX156-967" fmla="*/ 508 w 693"/>
              <a:gd name="connsiteY156-968" fmla="*/ 79 h 758"/>
              <a:gd name="connsiteX157-969" fmla="*/ 497 w 693"/>
              <a:gd name="connsiteY157-970" fmla="*/ 79 h 758"/>
              <a:gd name="connsiteX158-971" fmla="*/ 487 w 693"/>
              <a:gd name="connsiteY158-972" fmla="*/ 79 h 758"/>
              <a:gd name="connsiteX159-973" fmla="*/ 476 w 693"/>
              <a:gd name="connsiteY159-974" fmla="*/ 73 h 758"/>
              <a:gd name="connsiteX160-975" fmla="*/ 460 w 693"/>
              <a:gd name="connsiteY160-976" fmla="*/ 73 h 758"/>
              <a:gd name="connsiteX161-977" fmla="*/ 460 w 693"/>
              <a:gd name="connsiteY161-978" fmla="*/ 73 h 758"/>
              <a:gd name="connsiteX0-979" fmla="*/ 458 w 691"/>
              <a:gd name="connsiteY0-980" fmla="*/ 73 h 758"/>
              <a:gd name="connsiteX1-981" fmla="*/ 443 w 691"/>
              <a:gd name="connsiteY1-982" fmla="*/ 73 h 758"/>
              <a:gd name="connsiteX2-983" fmla="*/ 421 w 691"/>
              <a:gd name="connsiteY2-984" fmla="*/ 79 h 758"/>
              <a:gd name="connsiteX3-985" fmla="*/ 400 w 691"/>
              <a:gd name="connsiteY3-986" fmla="*/ 79 h 758"/>
              <a:gd name="connsiteX4-987" fmla="*/ 374 w 691"/>
              <a:gd name="connsiteY4-988" fmla="*/ 79 h 758"/>
              <a:gd name="connsiteX5-989" fmla="*/ 347 w 691"/>
              <a:gd name="connsiteY5-990" fmla="*/ 84 h 758"/>
              <a:gd name="connsiteX6-991" fmla="*/ 316 w 691"/>
              <a:gd name="connsiteY6-992" fmla="*/ 84 h 758"/>
              <a:gd name="connsiteX7-993" fmla="*/ 279 w 691"/>
              <a:gd name="connsiteY7-994" fmla="*/ 89 h 758"/>
              <a:gd name="connsiteX8-995" fmla="*/ 242 w 691"/>
              <a:gd name="connsiteY8-996" fmla="*/ 94 h 758"/>
              <a:gd name="connsiteX9-997" fmla="*/ 200 w 691"/>
              <a:gd name="connsiteY9-998" fmla="*/ 94 h 758"/>
              <a:gd name="connsiteX10-999" fmla="*/ 163 w 691"/>
              <a:gd name="connsiteY10-1000" fmla="*/ 99 h 758"/>
              <a:gd name="connsiteX11-1001" fmla="*/ 126 w 691"/>
              <a:gd name="connsiteY11-1002" fmla="*/ 105 h 758"/>
              <a:gd name="connsiteX12-1003" fmla="*/ 94 w 691"/>
              <a:gd name="connsiteY12-1004" fmla="*/ 105 h 758"/>
              <a:gd name="connsiteX13-1005" fmla="*/ 68 w 691"/>
              <a:gd name="connsiteY13-1006" fmla="*/ 105 h 758"/>
              <a:gd name="connsiteX14-1007" fmla="*/ 4 w 691"/>
              <a:gd name="connsiteY14-1008" fmla="*/ 73 h 758"/>
              <a:gd name="connsiteX15-1009" fmla="*/ 46 w 691"/>
              <a:gd name="connsiteY15-1010" fmla="*/ 73 h 758"/>
              <a:gd name="connsiteX16-1011" fmla="*/ 62 w 691"/>
              <a:gd name="connsiteY16-1012" fmla="*/ 73 h 758"/>
              <a:gd name="connsiteX17-1013" fmla="*/ 83 w 691"/>
              <a:gd name="connsiteY17-1014" fmla="*/ 73 h 758"/>
              <a:gd name="connsiteX18-1015" fmla="*/ 99 w 691"/>
              <a:gd name="connsiteY18-1016" fmla="*/ 68 h 758"/>
              <a:gd name="connsiteX19-1017" fmla="*/ 126 w 691"/>
              <a:gd name="connsiteY19-1018" fmla="*/ 68 h 758"/>
              <a:gd name="connsiteX20-1019" fmla="*/ 147 w 691"/>
              <a:gd name="connsiteY20-1020" fmla="*/ 63 h 758"/>
              <a:gd name="connsiteX21-1021" fmla="*/ 168 w 691"/>
              <a:gd name="connsiteY21-1022" fmla="*/ 58 h 758"/>
              <a:gd name="connsiteX22-1023" fmla="*/ 189 w 691"/>
              <a:gd name="connsiteY22-1024" fmla="*/ 58 h 758"/>
              <a:gd name="connsiteX23-1025" fmla="*/ 215 w 691"/>
              <a:gd name="connsiteY23-1026" fmla="*/ 52 h 758"/>
              <a:gd name="connsiteX24-1027" fmla="*/ 242 w 691"/>
              <a:gd name="connsiteY24-1028" fmla="*/ 52 h 758"/>
              <a:gd name="connsiteX25-1029" fmla="*/ 268 w 691"/>
              <a:gd name="connsiteY25-1030" fmla="*/ 47 h 758"/>
              <a:gd name="connsiteX26-1031" fmla="*/ 300 w 691"/>
              <a:gd name="connsiteY26-1032" fmla="*/ 47 h 758"/>
              <a:gd name="connsiteX27-1033" fmla="*/ 358 w 691"/>
              <a:gd name="connsiteY27-1034" fmla="*/ 37 h 758"/>
              <a:gd name="connsiteX28-1035" fmla="*/ 390 w 691"/>
              <a:gd name="connsiteY28-1036" fmla="*/ 37 h 758"/>
              <a:gd name="connsiteX29-1037" fmla="*/ 411 w 691"/>
              <a:gd name="connsiteY29-1038" fmla="*/ 32 h 758"/>
              <a:gd name="connsiteX30-1039" fmla="*/ 437 w 691"/>
              <a:gd name="connsiteY30-1040" fmla="*/ 26 h 758"/>
              <a:gd name="connsiteX31-1041" fmla="*/ 458 w 691"/>
              <a:gd name="connsiteY31-1042" fmla="*/ 26 h 758"/>
              <a:gd name="connsiteX32-1043" fmla="*/ 474 w 691"/>
              <a:gd name="connsiteY32-1044" fmla="*/ 21 h 758"/>
              <a:gd name="connsiteX33-1045" fmla="*/ 485 w 691"/>
              <a:gd name="connsiteY33-1046" fmla="*/ 16 h 758"/>
              <a:gd name="connsiteX34-1047" fmla="*/ 495 w 691"/>
              <a:gd name="connsiteY34-1048" fmla="*/ 16 h 758"/>
              <a:gd name="connsiteX35-1049" fmla="*/ 501 w 691"/>
              <a:gd name="connsiteY35-1050" fmla="*/ 11 h 758"/>
              <a:gd name="connsiteX36-1051" fmla="*/ 511 w 691"/>
              <a:gd name="connsiteY36-1052" fmla="*/ 5 h 758"/>
              <a:gd name="connsiteX37-1053" fmla="*/ 527 w 691"/>
              <a:gd name="connsiteY37-1054" fmla="*/ 0 h 758"/>
              <a:gd name="connsiteX38-1055" fmla="*/ 538 w 691"/>
              <a:gd name="connsiteY38-1056" fmla="*/ 0 h 758"/>
              <a:gd name="connsiteX39-1057" fmla="*/ 553 w 691"/>
              <a:gd name="connsiteY39-1058" fmla="*/ 0 h 758"/>
              <a:gd name="connsiteX40-1059" fmla="*/ 569 w 691"/>
              <a:gd name="connsiteY40-1060" fmla="*/ 5 h 758"/>
              <a:gd name="connsiteX41-1061" fmla="*/ 585 w 691"/>
              <a:gd name="connsiteY41-1062" fmla="*/ 11 h 758"/>
              <a:gd name="connsiteX42-1063" fmla="*/ 596 w 691"/>
              <a:gd name="connsiteY42-1064" fmla="*/ 16 h 758"/>
              <a:gd name="connsiteX43-1065" fmla="*/ 606 w 691"/>
              <a:gd name="connsiteY43-1066" fmla="*/ 21 h 758"/>
              <a:gd name="connsiteX44-1067" fmla="*/ 622 w 691"/>
              <a:gd name="connsiteY44-1068" fmla="*/ 26 h 758"/>
              <a:gd name="connsiteX45-1069" fmla="*/ 633 w 691"/>
              <a:gd name="connsiteY45-1070" fmla="*/ 37 h 758"/>
              <a:gd name="connsiteX46-1071" fmla="*/ 648 w 691"/>
              <a:gd name="connsiteY46-1072" fmla="*/ 42 h 758"/>
              <a:gd name="connsiteX47-1073" fmla="*/ 659 w 691"/>
              <a:gd name="connsiteY47-1074" fmla="*/ 47 h 758"/>
              <a:gd name="connsiteX48-1075" fmla="*/ 670 w 691"/>
              <a:gd name="connsiteY48-1076" fmla="*/ 52 h 758"/>
              <a:gd name="connsiteX49-1077" fmla="*/ 675 w 691"/>
              <a:gd name="connsiteY49-1078" fmla="*/ 58 h 758"/>
              <a:gd name="connsiteX50-1079" fmla="*/ 680 w 691"/>
              <a:gd name="connsiteY50-1080" fmla="*/ 63 h 758"/>
              <a:gd name="connsiteX51-1081" fmla="*/ 685 w 691"/>
              <a:gd name="connsiteY51-1082" fmla="*/ 68 h 758"/>
              <a:gd name="connsiteX52-1083" fmla="*/ 691 w 691"/>
              <a:gd name="connsiteY52-1084" fmla="*/ 68 h 758"/>
              <a:gd name="connsiteX53-1085" fmla="*/ 691 w 691"/>
              <a:gd name="connsiteY53-1086" fmla="*/ 73 h 758"/>
              <a:gd name="connsiteX54-1087" fmla="*/ 685 w 691"/>
              <a:gd name="connsiteY54-1088" fmla="*/ 73 h 758"/>
              <a:gd name="connsiteX55-1089" fmla="*/ 685 w 691"/>
              <a:gd name="connsiteY55-1090" fmla="*/ 79 h 758"/>
              <a:gd name="connsiteX56-1091" fmla="*/ 680 w 691"/>
              <a:gd name="connsiteY56-1092" fmla="*/ 84 h 758"/>
              <a:gd name="connsiteX57-1093" fmla="*/ 675 w 691"/>
              <a:gd name="connsiteY57-1094" fmla="*/ 84 h 758"/>
              <a:gd name="connsiteX58-1095" fmla="*/ 670 w 691"/>
              <a:gd name="connsiteY58-1096" fmla="*/ 89 h 758"/>
              <a:gd name="connsiteX59-1097" fmla="*/ 664 w 691"/>
              <a:gd name="connsiteY59-1098" fmla="*/ 94 h 758"/>
              <a:gd name="connsiteX60-1099" fmla="*/ 659 w 691"/>
              <a:gd name="connsiteY60-1100" fmla="*/ 94 h 758"/>
              <a:gd name="connsiteX61-1101" fmla="*/ 654 w 691"/>
              <a:gd name="connsiteY61-1102" fmla="*/ 99 h 758"/>
              <a:gd name="connsiteX62-1103" fmla="*/ 648 w 691"/>
              <a:gd name="connsiteY62-1104" fmla="*/ 105 h 758"/>
              <a:gd name="connsiteX63-1105" fmla="*/ 643 w 691"/>
              <a:gd name="connsiteY63-1106" fmla="*/ 115 h 758"/>
              <a:gd name="connsiteX64-1107" fmla="*/ 643 w 691"/>
              <a:gd name="connsiteY64-1108" fmla="*/ 126 h 758"/>
              <a:gd name="connsiteX65-1109" fmla="*/ 643 w 691"/>
              <a:gd name="connsiteY65-1110" fmla="*/ 131 h 758"/>
              <a:gd name="connsiteX66-1111" fmla="*/ 643 w 691"/>
              <a:gd name="connsiteY66-1112" fmla="*/ 146 h 758"/>
              <a:gd name="connsiteX67-1113" fmla="*/ 643 w 691"/>
              <a:gd name="connsiteY67-1114" fmla="*/ 157 h 758"/>
              <a:gd name="connsiteX68-1115" fmla="*/ 643 w 691"/>
              <a:gd name="connsiteY68-1116" fmla="*/ 173 h 758"/>
              <a:gd name="connsiteX69-1117" fmla="*/ 643 w 691"/>
              <a:gd name="connsiteY69-1118" fmla="*/ 188 h 758"/>
              <a:gd name="connsiteX70-1119" fmla="*/ 643 w 691"/>
              <a:gd name="connsiteY70-1120" fmla="*/ 204 h 758"/>
              <a:gd name="connsiteX71-1121" fmla="*/ 643 w 691"/>
              <a:gd name="connsiteY71-1122" fmla="*/ 225 h 758"/>
              <a:gd name="connsiteX72-1123" fmla="*/ 643 w 691"/>
              <a:gd name="connsiteY72-1124" fmla="*/ 240 h 758"/>
              <a:gd name="connsiteX73-1125" fmla="*/ 643 w 691"/>
              <a:gd name="connsiteY73-1126" fmla="*/ 261 h 758"/>
              <a:gd name="connsiteX74-1127" fmla="*/ 643 w 691"/>
              <a:gd name="connsiteY74-1128" fmla="*/ 303 h 758"/>
              <a:gd name="connsiteX75-1129" fmla="*/ 643 w 691"/>
              <a:gd name="connsiteY75-1130" fmla="*/ 324 h 758"/>
              <a:gd name="connsiteX76-1131" fmla="*/ 643 w 691"/>
              <a:gd name="connsiteY76-1132" fmla="*/ 350 h 758"/>
              <a:gd name="connsiteX77-1133" fmla="*/ 643 w 691"/>
              <a:gd name="connsiteY77-1134" fmla="*/ 376 h 758"/>
              <a:gd name="connsiteX78-1135" fmla="*/ 643 w 691"/>
              <a:gd name="connsiteY78-1136" fmla="*/ 402 h 758"/>
              <a:gd name="connsiteX79-1137" fmla="*/ 643 w 691"/>
              <a:gd name="connsiteY79-1138" fmla="*/ 429 h 758"/>
              <a:gd name="connsiteX80-1139" fmla="*/ 643 w 691"/>
              <a:gd name="connsiteY80-1140" fmla="*/ 460 h 758"/>
              <a:gd name="connsiteX81-1141" fmla="*/ 643 w 691"/>
              <a:gd name="connsiteY81-1142" fmla="*/ 491 h 758"/>
              <a:gd name="connsiteX82-1143" fmla="*/ 643 w 691"/>
              <a:gd name="connsiteY82-1144" fmla="*/ 523 h 758"/>
              <a:gd name="connsiteX83-1145" fmla="*/ 643 w 691"/>
              <a:gd name="connsiteY83-1146" fmla="*/ 554 h 758"/>
              <a:gd name="connsiteX84-1147" fmla="*/ 643 w 691"/>
              <a:gd name="connsiteY84-1148" fmla="*/ 580 h 758"/>
              <a:gd name="connsiteX85-1149" fmla="*/ 638 w 691"/>
              <a:gd name="connsiteY85-1150" fmla="*/ 606 h 758"/>
              <a:gd name="connsiteX86-1151" fmla="*/ 638 w 691"/>
              <a:gd name="connsiteY86-1152" fmla="*/ 632 h 758"/>
              <a:gd name="connsiteX87-1153" fmla="*/ 633 w 691"/>
              <a:gd name="connsiteY87-1154" fmla="*/ 653 h 758"/>
              <a:gd name="connsiteX88-1155" fmla="*/ 627 w 691"/>
              <a:gd name="connsiteY88-1156" fmla="*/ 669 h 758"/>
              <a:gd name="connsiteX89-1157" fmla="*/ 622 w 691"/>
              <a:gd name="connsiteY89-1158" fmla="*/ 690 h 758"/>
              <a:gd name="connsiteX90-1159" fmla="*/ 617 w 691"/>
              <a:gd name="connsiteY90-1160" fmla="*/ 700 h 758"/>
              <a:gd name="connsiteX91-1161" fmla="*/ 606 w 691"/>
              <a:gd name="connsiteY91-1162" fmla="*/ 716 h 758"/>
              <a:gd name="connsiteX92-1163" fmla="*/ 596 w 691"/>
              <a:gd name="connsiteY92-1164" fmla="*/ 726 h 758"/>
              <a:gd name="connsiteX93-1165" fmla="*/ 590 w 691"/>
              <a:gd name="connsiteY93-1166" fmla="*/ 737 h 758"/>
              <a:gd name="connsiteX94-1167" fmla="*/ 580 w 691"/>
              <a:gd name="connsiteY94-1168" fmla="*/ 742 h 758"/>
              <a:gd name="connsiteX95-1169" fmla="*/ 575 w 691"/>
              <a:gd name="connsiteY95-1170" fmla="*/ 747 h 758"/>
              <a:gd name="connsiteX96-1171" fmla="*/ 564 w 691"/>
              <a:gd name="connsiteY96-1172" fmla="*/ 752 h 758"/>
              <a:gd name="connsiteX97-1173" fmla="*/ 559 w 691"/>
              <a:gd name="connsiteY97-1174" fmla="*/ 752 h 758"/>
              <a:gd name="connsiteX98-1175" fmla="*/ 553 w 691"/>
              <a:gd name="connsiteY98-1176" fmla="*/ 758 h 758"/>
              <a:gd name="connsiteX99-1177" fmla="*/ 543 w 691"/>
              <a:gd name="connsiteY99-1178" fmla="*/ 752 h 758"/>
              <a:gd name="connsiteX100-1179" fmla="*/ 538 w 691"/>
              <a:gd name="connsiteY100-1180" fmla="*/ 752 h 758"/>
              <a:gd name="connsiteX101-1181" fmla="*/ 538 w 691"/>
              <a:gd name="connsiteY101-1182" fmla="*/ 747 h 758"/>
              <a:gd name="connsiteX102-1183" fmla="*/ 532 w 691"/>
              <a:gd name="connsiteY102-1184" fmla="*/ 742 h 758"/>
              <a:gd name="connsiteX103-1185" fmla="*/ 532 w 691"/>
              <a:gd name="connsiteY103-1186" fmla="*/ 737 h 758"/>
              <a:gd name="connsiteX104-1187" fmla="*/ 532 w 691"/>
              <a:gd name="connsiteY104-1188" fmla="*/ 731 h 758"/>
              <a:gd name="connsiteX105-1189" fmla="*/ 532 w 691"/>
              <a:gd name="connsiteY105-1190" fmla="*/ 721 h 758"/>
              <a:gd name="connsiteX106-1191" fmla="*/ 532 w 691"/>
              <a:gd name="connsiteY106-1192" fmla="*/ 711 h 758"/>
              <a:gd name="connsiteX107-1193" fmla="*/ 532 w 691"/>
              <a:gd name="connsiteY107-1194" fmla="*/ 705 h 758"/>
              <a:gd name="connsiteX108-1195" fmla="*/ 532 w 691"/>
              <a:gd name="connsiteY108-1196" fmla="*/ 700 h 758"/>
              <a:gd name="connsiteX109-1197" fmla="*/ 532 w 691"/>
              <a:gd name="connsiteY109-1198" fmla="*/ 695 h 758"/>
              <a:gd name="connsiteX110-1199" fmla="*/ 527 w 691"/>
              <a:gd name="connsiteY110-1200" fmla="*/ 690 h 758"/>
              <a:gd name="connsiteX111-1201" fmla="*/ 522 w 691"/>
              <a:gd name="connsiteY111-1202" fmla="*/ 674 h 758"/>
              <a:gd name="connsiteX112-1203" fmla="*/ 511 w 691"/>
              <a:gd name="connsiteY112-1204" fmla="*/ 658 h 758"/>
              <a:gd name="connsiteX113-1205" fmla="*/ 495 w 691"/>
              <a:gd name="connsiteY113-1206" fmla="*/ 643 h 758"/>
              <a:gd name="connsiteX114-1207" fmla="*/ 479 w 691"/>
              <a:gd name="connsiteY114-1208" fmla="*/ 627 h 758"/>
              <a:gd name="connsiteX115-1209" fmla="*/ 458 w 691"/>
              <a:gd name="connsiteY115-1210" fmla="*/ 611 h 758"/>
              <a:gd name="connsiteX116-1211" fmla="*/ 432 w 691"/>
              <a:gd name="connsiteY116-1212" fmla="*/ 590 h 758"/>
              <a:gd name="connsiteX117-1213" fmla="*/ 453 w 691"/>
              <a:gd name="connsiteY117-1214" fmla="*/ 590 h 758"/>
              <a:gd name="connsiteX118-1215" fmla="*/ 474 w 691"/>
              <a:gd name="connsiteY118-1216" fmla="*/ 596 h 758"/>
              <a:gd name="connsiteX119-1217" fmla="*/ 490 w 691"/>
              <a:gd name="connsiteY119-1218" fmla="*/ 596 h 758"/>
              <a:gd name="connsiteX120-1219" fmla="*/ 506 w 691"/>
              <a:gd name="connsiteY120-1220" fmla="*/ 596 h 758"/>
              <a:gd name="connsiteX121-1221" fmla="*/ 516 w 691"/>
              <a:gd name="connsiteY121-1222" fmla="*/ 590 h 758"/>
              <a:gd name="connsiteX122-1223" fmla="*/ 522 w 691"/>
              <a:gd name="connsiteY122-1224" fmla="*/ 590 h 758"/>
              <a:gd name="connsiteX123-1225" fmla="*/ 527 w 691"/>
              <a:gd name="connsiteY123-1226" fmla="*/ 590 h 758"/>
              <a:gd name="connsiteX124-1227" fmla="*/ 532 w 691"/>
              <a:gd name="connsiteY124-1228" fmla="*/ 585 h 758"/>
              <a:gd name="connsiteX125-1229" fmla="*/ 538 w 691"/>
              <a:gd name="connsiteY125-1230" fmla="*/ 580 h 758"/>
              <a:gd name="connsiteX126-1231" fmla="*/ 538 w 691"/>
              <a:gd name="connsiteY126-1232" fmla="*/ 575 h 758"/>
              <a:gd name="connsiteX127-1233" fmla="*/ 538 w 691"/>
              <a:gd name="connsiteY127-1234" fmla="*/ 564 h 758"/>
              <a:gd name="connsiteX128-1235" fmla="*/ 538 w 691"/>
              <a:gd name="connsiteY128-1236" fmla="*/ 549 h 758"/>
              <a:gd name="connsiteX129-1237" fmla="*/ 543 w 691"/>
              <a:gd name="connsiteY129-1238" fmla="*/ 533 h 758"/>
              <a:gd name="connsiteX130-1239" fmla="*/ 543 w 691"/>
              <a:gd name="connsiteY130-1240" fmla="*/ 512 h 758"/>
              <a:gd name="connsiteX131-1241" fmla="*/ 543 w 691"/>
              <a:gd name="connsiteY131-1242" fmla="*/ 486 h 758"/>
              <a:gd name="connsiteX132-1243" fmla="*/ 548 w 691"/>
              <a:gd name="connsiteY132-1244" fmla="*/ 460 h 758"/>
              <a:gd name="connsiteX133-1245" fmla="*/ 548 w 691"/>
              <a:gd name="connsiteY133-1246" fmla="*/ 434 h 758"/>
              <a:gd name="connsiteX134-1247" fmla="*/ 548 w 691"/>
              <a:gd name="connsiteY134-1248" fmla="*/ 408 h 758"/>
              <a:gd name="connsiteX135-1249" fmla="*/ 548 w 691"/>
              <a:gd name="connsiteY135-1250" fmla="*/ 382 h 758"/>
              <a:gd name="connsiteX136-1251" fmla="*/ 553 w 691"/>
              <a:gd name="connsiteY136-1252" fmla="*/ 355 h 758"/>
              <a:gd name="connsiteX137-1253" fmla="*/ 553 w 691"/>
              <a:gd name="connsiteY137-1254" fmla="*/ 334 h 758"/>
              <a:gd name="connsiteX138-1255" fmla="*/ 553 w 691"/>
              <a:gd name="connsiteY138-1256" fmla="*/ 314 h 758"/>
              <a:gd name="connsiteX139-1257" fmla="*/ 553 w 691"/>
              <a:gd name="connsiteY139-1258" fmla="*/ 293 h 758"/>
              <a:gd name="connsiteX140-1259" fmla="*/ 553 w 691"/>
              <a:gd name="connsiteY140-1260" fmla="*/ 277 h 758"/>
              <a:gd name="connsiteX141-1261" fmla="*/ 553 w 691"/>
              <a:gd name="connsiteY141-1262" fmla="*/ 246 h 758"/>
              <a:gd name="connsiteX142-1263" fmla="*/ 553 w 691"/>
              <a:gd name="connsiteY142-1264" fmla="*/ 214 h 758"/>
              <a:gd name="connsiteX143-1265" fmla="*/ 548 w 691"/>
              <a:gd name="connsiteY143-1266" fmla="*/ 183 h 758"/>
              <a:gd name="connsiteX144-1267" fmla="*/ 548 w 691"/>
              <a:gd name="connsiteY144-1268" fmla="*/ 157 h 758"/>
              <a:gd name="connsiteX145-1269" fmla="*/ 543 w 691"/>
              <a:gd name="connsiteY145-1270" fmla="*/ 146 h 758"/>
              <a:gd name="connsiteX146-1271" fmla="*/ 543 w 691"/>
              <a:gd name="connsiteY146-1272" fmla="*/ 136 h 758"/>
              <a:gd name="connsiteX147-1273" fmla="*/ 538 w 691"/>
              <a:gd name="connsiteY147-1274" fmla="*/ 126 h 758"/>
              <a:gd name="connsiteX148-1275" fmla="*/ 538 w 691"/>
              <a:gd name="connsiteY148-1276" fmla="*/ 115 h 758"/>
              <a:gd name="connsiteX149-1277" fmla="*/ 532 w 691"/>
              <a:gd name="connsiteY149-1278" fmla="*/ 110 h 758"/>
              <a:gd name="connsiteX150-1279" fmla="*/ 532 w 691"/>
              <a:gd name="connsiteY150-1280" fmla="*/ 105 h 758"/>
              <a:gd name="connsiteX151-1281" fmla="*/ 527 w 691"/>
              <a:gd name="connsiteY151-1282" fmla="*/ 94 h 758"/>
              <a:gd name="connsiteX152-1283" fmla="*/ 522 w 691"/>
              <a:gd name="connsiteY152-1284" fmla="*/ 89 h 758"/>
              <a:gd name="connsiteX153-1285" fmla="*/ 516 w 691"/>
              <a:gd name="connsiteY153-1286" fmla="*/ 84 h 758"/>
              <a:gd name="connsiteX154-1287" fmla="*/ 511 w 691"/>
              <a:gd name="connsiteY154-1288" fmla="*/ 84 h 758"/>
              <a:gd name="connsiteX155-1289" fmla="*/ 506 w 691"/>
              <a:gd name="connsiteY155-1290" fmla="*/ 79 h 758"/>
              <a:gd name="connsiteX156-1291" fmla="*/ 495 w 691"/>
              <a:gd name="connsiteY156-1292" fmla="*/ 79 h 758"/>
              <a:gd name="connsiteX157-1293" fmla="*/ 485 w 691"/>
              <a:gd name="connsiteY157-1294" fmla="*/ 79 h 758"/>
              <a:gd name="connsiteX158-1295" fmla="*/ 474 w 691"/>
              <a:gd name="connsiteY158-1296" fmla="*/ 73 h 758"/>
              <a:gd name="connsiteX159-1297" fmla="*/ 458 w 691"/>
              <a:gd name="connsiteY159-1298" fmla="*/ 73 h 758"/>
              <a:gd name="connsiteX160-1299" fmla="*/ 458 w 691"/>
              <a:gd name="connsiteY160-1300" fmla="*/ 73 h 758"/>
              <a:gd name="connsiteX0-1301" fmla="*/ 455 w 688"/>
              <a:gd name="connsiteY0-1302" fmla="*/ 73 h 758"/>
              <a:gd name="connsiteX1-1303" fmla="*/ 440 w 688"/>
              <a:gd name="connsiteY1-1304" fmla="*/ 73 h 758"/>
              <a:gd name="connsiteX2-1305" fmla="*/ 418 w 688"/>
              <a:gd name="connsiteY2-1306" fmla="*/ 79 h 758"/>
              <a:gd name="connsiteX3-1307" fmla="*/ 397 w 688"/>
              <a:gd name="connsiteY3-1308" fmla="*/ 79 h 758"/>
              <a:gd name="connsiteX4-1309" fmla="*/ 371 w 688"/>
              <a:gd name="connsiteY4-1310" fmla="*/ 79 h 758"/>
              <a:gd name="connsiteX5-1311" fmla="*/ 344 w 688"/>
              <a:gd name="connsiteY5-1312" fmla="*/ 84 h 758"/>
              <a:gd name="connsiteX6-1313" fmla="*/ 313 w 688"/>
              <a:gd name="connsiteY6-1314" fmla="*/ 84 h 758"/>
              <a:gd name="connsiteX7-1315" fmla="*/ 276 w 688"/>
              <a:gd name="connsiteY7-1316" fmla="*/ 89 h 758"/>
              <a:gd name="connsiteX8-1317" fmla="*/ 239 w 688"/>
              <a:gd name="connsiteY8-1318" fmla="*/ 94 h 758"/>
              <a:gd name="connsiteX9-1319" fmla="*/ 197 w 688"/>
              <a:gd name="connsiteY9-1320" fmla="*/ 94 h 758"/>
              <a:gd name="connsiteX10-1321" fmla="*/ 160 w 688"/>
              <a:gd name="connsiteY10-1322" fmla="*/ 99 h 758"/>
              <a:gd name="connsiteX11-1323" fmla="*/ 123 w 688"/>
              <a:gd name="connsiteY11-1324" fmla="*/ 105 h 758"/>
              <a:gd name="connsiteX12-1325" fmla="*/ 91 w 688"/>
              <a:gd name="connsiteY12-1326" fmla="*/ 105 h 758"/>
              <a:gd name="connsiteX13-1327" fmla="*/ 65 w 688"/>
              <a:gd name="connsiteY13-1328" fmla="*/ 105 h 758"/>
              <a:gd name="connsiteX14-1329" fmla="*/ 1 w 688"/>
              <a:gd name="connsiteY14-1330" fmla="*/ 73 h 758"/>
              <a:gd name="connsiteX15-1331" fmla="*/ 59 w 688"/>
              <a:gd name="connsiteY15-1332" fmla="*/ 73 h 758"/>
              <a:gd name="connsiteX16-1333" fmla="*/ 80 w 688"/>
              <a:gd name="connsiteY16-1334" fmla="*/ 73 h 758"/>
              <a:gd name="connsiteX17-1335" fmla="*/ 96 w 688"/>
              <a:gd name="connsiteY17-1336" fmla="*/ 68 h 758"/>
              <a:gd name="connsiteX18-1337" fmla="*/ 123 w 688"/>
              <a:gd name="connsiteY18-1338" fmla="*/ 68 h 758"/>
              <a:gd name="connsiteX19-1339" fmla="*/ 144 w 688"/>
              <a:gd name="connsiteY19-1340" fmla="*/ 63 h 758"/>
              <a:gd name="connsiteX20-1341" fmla="*/ 165 w 688"/>
              <a:gd name="connsiteY20-1342" fmla="*/ 58 h 758"/>
              <a:gd name="connsiteX21-1343" fmla="*/ 186 w 688"/>
              <a:gd name="connsiteY21-1344" fmla="*/ 58 h 758"/>
              <a:gd name="connsiteX22-1345" fmla="*/ 212 w 688"/>
              <a:gd name="connsiteY22-1346" fmla="*/ 52 h 758"/>
              <a:gd name="connsiteX23-1347" fmla="*/ 239 w 688"/>
              <a:gd name="connsiteY23-1348" fmla="*/ 52 h 758"/>
              <a:gd name="connsiteX24-1349" fmla="*/ 265 w 688"/>
              <a:gd name="connsiteY24-1350" fmla="*/ 47 h 758"/>
              <a:gd name="connsiteX25-1351" fmla="*/ 297 w 688"/>
              <a:gd name="connsiteY25-1352" fmla="*/ 47 h 758"/>
              <a:gd name="connsiteX26-1353" fmla="*/ 355 w 688"/>
              <a:gd name="connsiteY26-1354" fmla="*/ 37 h 758"/>
              <a:gd name="connsiteX27-1355" fmla="*/ 387 w 688"/>
              <a:gd name="connsiteY27-1356" fmla="*/ 37 h 758"/>
              <a:gd name="connsiteX28-1357" fmla="*/ 408 w 688"/>
              <a:gd name="connsiteY28-1358" fmla="*/ 32 h 758"/>
              <a:gd name="connsiteX29-1359" fmla="*/ 434 w 688"/>
              <a:gd name="connsiteY29-1360" fmla="*/ 26 h 758"/>
              <a:gd name="connsiteX30-1361" fmla="*/ 455 w 688"/>
              <a:gd name="connsiteY30-1362" fmla="*/ 26 h 758"/>
              <a:gd name="connsiteX31-1363" fmla="*/ 471 w 688"/>
              <a:gd name="connsiteY31-1364" fmla="*/ 21 h 758"/>
              <a:gd name="connsiteX32-1365" fmla="*/ 482 w 688"/>
              <a:gd name="connsiteY32-1366" fmla="*/ 16 h 758"/>
              <a:gd name="connsiteX33-1367" fmla="*/ 492 w 688"/>
              <a:gd name="connsiteY33-1368" fmla="*/ 16 h 758"/>
              <a:gd name="connsiteX34-1369" fmla="*/ 498 w 688"/>
              <a:gd name="connsiteY34-1370" fmla="*/ 11 h 758"/>
              <a:gd name="connsiteX35-1371" fmla="*/ 508 w 688"/>
              <a:gd name="connsiteY35-1372" fmla="*/ 5 h 758"/>
              <a:gd name="connsiteX36-1373" fmla="*/ 524 w 688"/>
              <a:gd name="connsiteY36-1374" fmla="*/ 0 h 758"/>
              <a:gd name="connsiteX37-1375" fmla="*/ 535 w 688"/>
              <a:gd name="connsiteY37-1376" fmla="*/ 0 h 758"/>
              <a:gd name="connsiteX38-1377" fmla="*/ 550 w 688"/>
              <a:gd name="connsiteY38-1378" fmla="*/ 0 h 758"/>
              <a:gd name="connsiteX39-1379" fmla="*/ 566 w 688"/>
              <a:gd name="connsiteY39-1380" fmla="*/ 5 h 758"/>
              <a:gd name="connsiteX40-1381" fmla="*/ 582 w 688"/>
              <a:gd name="connsiteY40-1382" fmla="*/ 11 h 758"/>
              <a:gd name="connsiteX41-1383" fmla="*/ 593 w 688"/>
              <a:gd name="connsiteY41-1384" fmla="*/ 16 h 758"/>
              <a:gd name="connsiteX42-1385" fmla="*/ 603 w 688"/>
              <a:gd name="connsiteY42-1386" fmla="*/ 21 h 758"/>
              <a:gd name="connsiteX43-1387" fmla="*/ 619 w 688"/>
              <a:gd name="connsiteY43-1388" fmla="*/ 26 h 758"/>
              <a:gd name="connsiteX44-1389" fmla="*/ 630 w 688"/>
              <a:gd name="connsiteY44-1390" fmla="*/ 37 h 758"/>
              <a:gd name="connsiteX45-1391" fmla="*/ 645 w 688"/>
              <a:gd name="connsiteY45-1392" fmla="*/ 42 h 758"/>
              <a:gd name="connsiteX46-1393" fmla="*/ 656 w 688"/>
              <a:gd name="connsiteY46-1394" fmla="*/ 47 h 758"/>
              <a:gd name="connsiteX47-1395" fmla="*/ 667 w 688"/>
              <a:gd name="connsiteY47-1396" fmla="*/ 52 h 758"/>
              <a:gd name="connsiteX48-1397" fmla="*/ 672 w 688"/>
              <a:gd name="connsiteY48-1398" fmla="*/ 58 h 758"/>
              <a:gd name="connsiteX49-1399" fmla="*/ 677 w 688"/>
              <a:gd name="connsiteY49-1400" fmla="*/ 63 h 758"/>
              <a:gd name="connsiteX50-1401" fmla="*/ 682 w 688"/>
              <a:gd name="connsiteY50-1402" fmla="*/ 68 h 758"/>
              <a:gd name="connsiteX51-1403" fmla="*/ 688 w 688"/>
              <a:gd name="connsiteY51-1404" fmla="*/ 68 h 758"/>
              <a:gd name="connsiteX52-1405" fmla="*/ 688 w 688"/>
              <a:gd name="connsiteY52-1406" fmla="*/ 73 h 758"/>
              <a:gd name="connsiteX53-1407" fmla="*/ 682 w 688"/>
              <a:gd name="connsiteY53-1408" fmla="*/ 73 h 758"/>
              <a:gd name="connsiteX54-1409" fmla="*/ 682 w 688"/>
              <a:gd name="connsiteY54-1410" fmla="*/ 79 h 758"/>
              <a:gd name="connsiteX55-1411" fmla="*/ 677 w 688"/>
              <a:gd name="connsiteY55-1412" fmla="*/ 84 h 758"/>
              <a:gd name="connsiteX56-1413" fmla="*/ 672 w 688"/>
              <a:gd name="connsiteY56-1414" fmla="*/ 84 h 758"/>
              <a:gd name="connsiteX57-1415" fmla="*/ 667 w 688"/>
              <a:gd name="connsiteY57-1416" fmla="*/ 89 h 758"/>
              <a:gd name="connsiteX58-1417" fmla="*/ 661 w 688"/>
              <a:gd name="connsiteY58-1418" fmla="*/ 94 h 758"/>
              <a:gd name="connsiteX59-1419" fmla="*/ 656 w 688"/>
              <a:gd name="connsiteY59-1420" fmla="*/ 94 h 758"/>
              <a:gd name="connsiteX60-1421" fmla="*/ 651 w 688"/>
              <a:gd name="connsiteY60-1422" fmla="*/ 99 h 758"/>
              <a:gd name="connsiteX61-1423" fmla="*/ 645 w 688"/>
              <a:gd name="connsiteY61-1424" fmla="*/ 105 h 758"/>
              <a:gd name="connsiteX62-1425" fmla="*/ 640 w 688"/>
              <a:gd name="connsiteY62-1426" fmla="*/ 115 h 758"/>
              <a:gd name="connsiteX63-1427" fmla="*/ 640 w 688"/>
              <a:gd name="connsiteY63-1428" fmla="*/ 126 h 758"/>
              <a:gd name="connsiteX64-1429" fmla="*/ 640 w 688"/>
              <a:gd name="connsiteY64-1430" fmla="*/ 131 h 758"/>
              <a:gd name="connsiteX65-1431" fmla="*/ 640 w 688"/>
              <a:gd name="connsiteY65-1432" fmla="*/ 146 h 758"/>
              <a:gd name="connsiteX66-1433" fmla="*/ 640 w 688"/>
              <a:gd name="connsiteY66-1434" fmla="*/ 157 h 758"/>
              <a:gd name="connsiteX67-1435" fmla="*/ 640 w 688"/>
              <a:gd name="connsiteY67-1436" fmla="*/ 173 h 758"/>
              <a:gd name="connsiteX68-1437" fmla="*/ 640 w 688"/>
              <a:gd name="connsiteY68-1438" fmla="*/ 188 h 758"/>
              <a:gd name="connsiteX69-1439" fmla="*/ 640 w 688"/>
              <a:gd name="connsiteY69-1440" fmla="*/ 204 h 758"/>
              <a:gd name="connsiteX70-1441" fmla="*/ 640 w 688"/>
              <a:gd name="connsiteY70-1442" fmla="*/ 225 h 758"/>
              <a:gd name="connsiteX71-1443" fmla="*/ 640 w 688"/>
              <a:gd name="connsiteY71-1444" fmla="*/ 240 h 758"/>
              <a:gd name="connsiteX72-1445" fmla="*/ 640 w 688"/>
              <a:gd name="connsiteY72-1446" fmla="*/ 261 h 758"/>
              <a:gd name="connsiteX73-1447" fmla="*/ 640 w 688"/>
              <a:gd name="connsiteY73-1448" fmla="*/ 303 h 758"/>
              <a:gd name="connsiteX74-1449" fmla="*/ 640 w 688"/>
              <a:gd name="connsiteY74-1450" fmla="*/ 324 h 758"/>
              <a:gd name="connsiteX75-1451" fmla="*/ 640 w 688"/>
              <a:gd name="connsiteY75-1452" fmla="*/ 350 h 758"/>
              <a:gd name="connsiteX76-1453" fmla="*/ 640 w 688"/>
              <a:gd name="connsiteY76-1454" fmla="*/ 376 h 758"/>
              <a:gd name="connsiteX77-1455" fmla="*/ 640 w 688"/>
              <a:gd name="connsiteY77-1456" fmla="*/ 402 h 758"/>
              <a:gd name="connsiteX78-1457" fmla="*/ 640 w 688"/>
              <a:gd name="connsiteY78-1458" fmla="*/ 429 h 758"/>
              <a:gd name="connsiteX79-1459" fmla="*/ 640 w 688"/>
              <a:gd name="connsiteY79-1460" fmla="*/ 460 h 758"/>
              <a:gd name="connsiteX80-1461" fmla="*/ 640 w 688"/>
              <a:gd name="connsiteY80-1462" fmla="*/ 491 h 758"/>
              <a:gd name="connsiteX81-1463" fmla="*/ 640 w 688"/>
              <a:gd name="connsiteY81-1464" fmla="*/ 523 h 758"/>
              <a:gd name="connsiteX82-1465" fmla="*/ 640 w 688"/>
              <a:gd name="connsiteY82-1466" fmla="*/ 554 h 758"/>
              <a:gd name="connsiteX83-1467" fmla="*/ 640 w 688"/>
              <a:gd name="connsiteY83-1468" fmla="*/ 580 h 758"/>
              <a:gd name="connsiteX84-1469" fmla="*/ 635 w 688"/>
              <a:gd name="connsiteY84-1470" fmla="*/ 606 h 758"/>
              <a:gd name="connsiteX85-1471" fmla="*/ 635 w 688"/>
              <a:gd name="connsiteY85-1472" fmla="*/ 632 h 758"/>
              <a:gd name="connsiteX86-1473" fmla="*/ 630 w 688"/>
              <a:gd name="connsiteY86-1474" fmla="*/ 653 h 758"/>
              <a:gd name="connsiteX87-1475" fmla="*/ 624 w 688"/>
              <a:gd name="connsiteY87-1476" fmla="*/ 669 h 758"/>
              <a:gd name="connsiteX88-1477" fmla="*/ 619 w 688"/>
              <a:gd name="connsiteY88-1478" fmla="*/ 690 h 758"/>
              <a:gd name="connsiteX89-1479" fmla="*/ 614 w 688"/>
              <a:gd name="connsiteY89-1480" fmla="*/ 700 h 758"/>
              <a:gd name="connsiteX90-1481" fmla="*/ 603 w 688"/>
              <a:gd name="connsiteY90-1482" fmla="*/ 716 h 758"/>
              <a:gd name="connsiteX91-1483" fmla="*/ 593 w 688"/>
              <a:gd name="connsiteY91-1484" fmla="*/ 726 h 758"/>
              <a:gd name="connsiteX92-1485" fmla="*/ 587 w 688"/>
              <a:gd name="connsiteY92-1486" fmla="*/ 737 h 758"/>
              <a:gd name="connsiteX93-1487" fmla="*/ 577 w 688"/>
              <a:gd name="connsiteY93-1488" fmla="*/ 742 h 758"/>
              <a:gd name="connsiteX94-1489" fmla="*/ 572 w 688"/>
              <a:gd name="connsiteY94-1490" fmla="*/ 747 h 758"/>
              <a:gd name="connsiteX95-1491" fmla="*/ 561 w 688"/>
              <a:gd name="connsiteY95-1492" fmla="*/ 752 h 758"/>
              <a:gd name="connsiteX96-1493" fmla="*/ 556 w 688"/>
              <a:gd name="connsiteY96-1494" fmla="*/ 752 h 758"/>
              <a:gd name="connsiteX97-1495" fmla="*/ 550 w 688"/>
              <a:gd name="connsiteY97-1496" fmla="*/ 758 h 758"/>
              <a:gd name="connsiteX98-1497" fmla="*/ 540 w 688"/>
              <a:gd name="connsiteY98-1498" fmla="*/ 752 h 758"/>
              <a:gd name="connsiteX99-1499" fmla="*/ 535 w 688"/>
              <a:gd name="connsiteY99-1500" fmla="*/ 752 h 758"/>
              <a:gd name="connsiteX100-1501" fmla="*/ 535 w 688"/>
              <a:gd name="connsiteY100-1502" fmla="*/ 747 h 758"/>
              <a:gd name="connsiteX101-1503" fmla="*/ 529 w 688"/>
              <a:gd name="connsiteY101-1504" fmla="*/ 742 h 758"/>
              <a:gd name="connsiteX102-1505" fmla="*/ 529 w 688"/>
              <a:gd name="connsiteY102-1506" fmla="*/ 737 h 758"/>
              <a:gd name="connsiteX103-1507" fmla="*/ 529 w 688"/>
              <a:gd name="connsiteY103-1508" fmla="*/ 731 h 758"/>
              <a:gd name="connsiteX104-1509" fmla="*/ 529 w 688"/>
              <a:gd name="connsiteY104-1510" fmla="*/ 721 h 758"/>
              <a:gd name="connsiteX105-1511" fmla="*/ 529 w 688"/>
              <a:gd name="connsiteY105-1512" fmla="*/ 711 h 758"/>
              <a:gd name="connsiteX106-1513" fmla="*/ 529 w 688"/>
              <a:gd name="connsiteY106-1514" fmla="*/ 705 h 758"/>
              <a:gd name="connsiteX107-1515" fmla="*/ 529 w 688"/>
              <a:gd name="connsiteY107-1516" fmla="*/ 700 h 758"/>
              <a:gd name="connsiteX108-1517" fmla="*/ 529 w 688"/>
              <a:gd name="connsiteY108-1518" fmla="*/ 695 h 758"/>
              <a:gd name="connsiteX109-1519" fmla="*/ 524 w 688"/>
              <a:gd name="connsiteY109-1520" fmla="*/ 690 h 758"/>
              <a:gd name="connsiteX110-1521" fmla="*/ 519 w 688"/>
              <a:gd name="connsiteY110-1522" fmla="*/ 674 h 758"/>
              <a:gd name="connsiteX111-1523" fmla="*/ 508 w 688"/>
              <a:gd name="connsiteY111-1524" fmla="*/ 658 h 758"/>
              <a:gd name="connsiteX112-1525" fmla="*/ 492 w 688"/>
              <a:gd name="connsiteY112-1526" fmla="*/ 643 h 758"/>
              <a:gd name="connsiteX113-1527" fmla="*/ 476 w 688"/>
              <a:gd name="connsiteY113-1528" fmla="*/ 627 h 758"/>
              <a:gd name="connsiteX114-1529" fmla="*/ 455 w 688"/>
              <a:gd name="connsiteY114-1530" fmla="*/ 611 h 758"/>
              <a:gd name="connsiteX115-1531" fmla="*/ 429 w 688"/>
              <a:gd name="connsiteY115-1532" fmla="*/ 590 h 758"/>
              <a:gd name="connsiteX116-1533" fmla="*/ 450 w 688"/>
              <a:gd name="connsiteY116-1534" fmla="*/ 590 h 758"/>
              <a:gd name="connsiteX117-1535" fmla="*/ 471 w 688"/>
              <a:gd name="connsiteY117-1536" fmla="*/ 596 h 758"/>
              <a:gd name="connsiteX118-1537" fmla="*/ 487 w 688"/>
              <a:gd name="connsiteY118-1538" fmla="*/ 596 h 758"/>
              <a:gd name="connsiteX119-1539" fmla="*/ 503 w 688"/>
              <a:gd name="connsiteY119-1540" fmla="*/ 596 h 758"/>
              <a:gd name="connsiteX120-1541" fmla="*/ 513 w 688"/>
              <a:gd name="connsiteY120-1542" fmla="*/ 590 h 758"/>
              <a:gd name="connsiteX121-1543" fmla="*/ 519 w 688"/>
              <a:gd name="connsiteY121-1544" fmla="*/ 590 h 758"/>
              <a:gd name="connsiteX122-1545" fmla="*/ 524 w 688"/>
              <a:gd name="connsiteY122-1546" fmla="*/ 590 h 758"/>
              <a:gd name="connsiteX123-1547" fmla="*/ 529 w 688"/>
              <a:gd name="connsiteY123-1548" fmla="*/ 585 h 758"/>
              <a:gd name="connsiteX124-1549" fmla="*/ 535 w 688"/>
              <a:gd name="connsiteY124-1550" fmla="*/ 580 h 758"/>
              <a:gd name="connsiteX125-1551" fmla="*/ 535 w 688"/>
              <a:gd name="connsiteY125-1552" fmla="*/ 575 h 758"/>
              <a:gd name="connsiteX126-1553" fmla="*/ 535 w 688"/>
              <a:gd name="connsiteY126-1554" fmla="*/ 564 h 758"/>
              <a:gd name="connsiteX127-1555" fmla="*/ 535 w 688"/>
              <a:gd name="connsiteY127-1556" fmla="*/ 549 h 758"/>
              <a:gd name="connsiteX128-1557" fmla="*/ 540 w 688"/>
              <a:gd name="connsiteY128-1558" fmla="*/ 533 h 758"/>
              <a:gd name="connsiteX129-1559" fmla="*/ 540 w 688"/>
              <a:gd name="connsiteY129-1560" fmla="*/ 512 h 758"/>
              <a:gd name="connsiteX130-1561" fmla="*/ 540 w 688"/>
              <a:gd name="connsiteY130-1562" fmla="*/ 486 h 758"/>
              <a:gd name="connsiteX131-1563" fmla="*/ 545 w 688"/>
              <a:gd name="connsiteY131-1564" fmla="*/ 460 h 758"/>
              <a:gd name="connsiteX132-1565" fmla="*/ 545 w 688"/>
              <a:gd name="connsiteY132-1566" fmla="*/ 434 h 758"/>
              <a:gd name="connsiteX133-1567" fmla="*/ 545 w 688"/>
              <a:gd name="connsiteY133-1568" fmla="*/ 408 h 758"/>
              <a:gd name="connsiteX134-1569" fmla="*/ 545 w 688"/>
              <a:gd name="connsiteY134-1570" fmla="*/ 382 h 758"/>
              <a:gd name="connsiteX135-1571" fmla="*/ 550 w 688"/>
              <a:gd name="connsiteY135-1572" fmla="*/ 355 h 758"/>
              <a:gd name="connsiteX136-1573" fmla="*/ 550 w 688"/>
              <a:gd name="connsiteY136-1574" fmla="*/ 334 h 758"/>
              <a:gd name="connsiteX137-1575" fmla="*/ 550 w 688"/>
              <a:gd name="connsiteY137-1576" fmla="*/ 314 h 758"/>
              <a:gd name="connsiteX138-1577" fmla="*/ 550 w 688"/>
              <a:gd name="connsiteY138-1578" fmla="*/ 293 h 758"/>
              <a:gd name="connsiteX139-1579" fmla="*/ 550 w 688"/>
              <a:gd name="connsiteY139-1580" fmla="*/ 277 h 758"/>
              <a:gd name="connsiteX140-1581" fmla="*/ 550 w 688"/>
              <a:gd name="connsiteY140-1582" fmla="*/ 246 h 758"/>
              <a:gd name="connsiteX141-1583" fmla="*/ 550 w 688"/>
              <a:gd name="connsiteY141-1584" fmla="*/ 214 h 758"/>
              <a:gd name="connsiteX142-1585" fmla="*/ 545 w 688"/>
              <a:gd name="connsiteY142-1586" fmla="*/ 183 h 758"/>
              <a:gd name="connsiteX143-1587" fmla="*/ 545 w 688"/>
              <a:gd name="connsiteY143-1588" fmla="*/ 157 h 758"/>
              <a:gd name="connsiteX144-1589" fmla="*/ 540 w 688"/>
              <a:gd name="connsiteY144-1590" fmla="*/ 146 h 758"/>
              <a:gd name="connsiteX145-1591" fmla="*/ 540 w 688"/>
              <a:gd name="connsiteY145-1592" fmla="*/ 136 h 758"/>
              <a:gd name="connsiteX146-1593" fmla="*/ 535 w 688"/>
              <a:gd name="connsiteY146-1594" fmla="*/ 126 h 758"/>
              <a:gd name="connsiteX147-1595" fmla="*/ 535 w 688"/>
              <a:gd name="connsiteY147-1596" fmla="*/ 115 h 758"/>
              <a:gd name="connsiteX148-1597" fmla="*/ 529 w 688"/>
              <a:gd name="connsiteY148-1598" fmla="*/ 110 h 758"/>
              <a:gd name="connsiteX149-1599" fmla="*/ 529 w 688"/>
              <a:gd name="connsiteY149-1600" fmla="*/ 105 h 758"/>
              <a:gd name="connsiteX150-1601" fmla="*/ 524 w 688"/>
              <a:gd name="connsiteY150-1602" fmla="*/ 94 h 758"/>
              <a:gd name="connsiteX151-1603" fmla="*/ 519 w 688"/>
              <a:gd name="connsiteY151-1604" fmla="*/ 89 h 758"/>
              <a:gd name="connsiteX152-1605" fmla="*/ 513 w 688"/>
              <a:gd name="connsiteY152-1606" fmla="*/ 84 h 758"/>
              <a:gd name="connsiteX153-1607" fmla="*/ 508 w 688"/>
              <a:gd name="connsiteY153-1608" fmla="*/ 84 h 758"/>
              <a:gd name="connsiteX154-1609" fmla="*/ 503 w 688"/>
              <a:gd name="connsiteY154-1610" fmla="*/ 79 h 758"/>
              <a:gd name="connsiteX155-1611" fmla="*/ 492 w 688"/>
              <a:gd name="connsiteY155-1612" fmla="*/ 79 h 758"/>
              <a:gd name="connsiteX156-1613" fmla="*/ 482 w 688"/>
              <a:gd name="connsiteY156-1614" fmla="*/ 79 h 758"/>
              <a:gd name="connsiteX157-1615" fmla="*/ 471 w 688"/>
              <a:gd name="connsiteY157-1616" fmla="*/ 73 h 758"/>
              <a:gd name="connsiteX158-1617" fmla="*/ 455 w 688"/>
              <a:gd name="connsiteY158-1618" fmla="*/ 73 h 758"/>
              <a:gd name="connsiteX159-1619" fmla="*/ 455 w 688"/>
              <a:gd name="connsiteY159-1620" fmla="*/ 73 h 758"/>
              <a:gd name="connsiteX0-1621" fmla="*/ 398 w 631"/>
              <a:gd name="connsiteY0-1622" fmla="*/ 73 h 758"/>
              <a:gd name="connsiteX1-1623" fmla="*/ 383 w 631"/>
              <a:gd name="connsiteY1-1624" fmla="*/ 73 h 758"/>
              <a:gd name="connsiteX2-1625" fmla="*/ 361 w 631"/>
              <a:gd name="connsiteY2-1626" fmla="*/ 79 h 758"/>
              <a:gd name="connsiteX3-1627" fmla="*/ 340 w 631"/>
              <a:gd name="connsiteY3-1628" fmla="*/ 79 h 758"/>
              <a:gd name="connsiteX4-1629" fmla="*/ 314 w 631"/>
              <a:gd name="connsiteY4-1630" fmla="*/ 79 h 758"/>
              <a:gd name="connsiteX5-1631" fmla="*/ 287 w 631"/>
              <a:gd name="connsiteY5-1632" fmla="*/ 84 h 758"/>
              <a:gd name="connsiteX6-1633" fmla="*/ 256 w 631"/>
              <a:gd name="connsiteY6-1634" fmla="*/ 84 h 758"/>
              <a:gd name="connsiteX7-1635" fmla="*/ 219 w 631"/>
              <a:gd name="connsiteY7-1636" fmla="*/ 89 h 758"/>
              <a:gd name="connsiteX8-1637" fmla="*/ 182 w 631"/>
              <a:gd name="connsiteY8-1638" fmla="*/ 94 h 758"/>
              <a:gd name="connsiteX9-1639" fmla="*/ 140 w 631"/>
              <a:gd name="connsiteY9-1640" fmla="*/ 94 h 758"/>
              <a:gd name="connsiteX10-1641" fmla="*/ 103 w 631"/>
              <a:gd name="connsiteY10-1642" fmla="*/ 99 h 758"/>
              <a:gd name="connsiteX11-1643" fmla="*/ 66 w 631"/>
              <a:gd name="connsiteY11-1644" fmla="*/ 105 h 758"/>
              <a:gd name="connsiteX12-1645" fmla="*/ 34 w 631"/>
              <a:gd name="connsiteY12-1646" fmla="*/ 105 h 758"/>
              <a:gd name="connsiteX13-1647" fmla="*/ 8 w 631"/>
              <a:gd name="connsiteY13-1648" fmla="*/ 105 h 758"/>
              <a:gd name="connsiteX14-1649" fmla="*/ 2 w 631"/>
              <a:gd name="connsiteY14-1650" fmla="*/ 73 h 758"/>
              <a:gd name="connsiteX15-1651" fmla="*/ 23 w 631"/>
              <a:gd name="connsiteY15-1652" fmla="*/ 73 h 758"/>
              <a:gd name="connsiteX16-1653" fmla="*/ 39 w 631"/>
              <a:gd name="connsiteY16-1654" fmla="*/ 68 h 758"/>
              <a:gd name="connsiteX17-1655" fmla="*/ 66 w 631"/>
              <a:gd name="connsiteY17-1656" fmla="*/ 68 h 758"/>
              <a:gd name="connsiteX18-1657" fmla="*/ 87 w 631"/>
              <a:gd name="connsiteY18-1658" fmla="*/ 63 h 758"/>
              <a:gd name="connsiteX19-1659" fmla="*/ 108 w 631"/>
              <a:gd name="connsiteY19-1660" fmla="*/ 58 h 758"/>
              <a:gd name="connsiteX20-1661" fmla="*/ 129 w 631"/>
              <a:gd name="connsiteY20-1662" fmla="*/ 58 h 758"/>
              <a:gd name="connsiteX21-1663" fmla="*/ 155 w 631"/>
              <a:gd name="connsiteY21-1664" fmla="*/ 52 h 758"/>
              <a:gd name="connsiteX22-1665" fmla="*/ 182 w 631"/>
              <a:gd name="connsiteY22-1666" fmla="*/ 52 h 758"/>
              <a:gd name="connsiteX23-1667" fmla="*/ 208 w 631"/>
              <a:gd name="connsiteY23-1668" fmla="*/ 47 h 758"/>
              <a:gd name="connsiteX24-1669" fmla="*/ 240 w 631"/>
              <a:gd name="connsiteY24-1670" fmla="*/ 47 h 758"/>
              <a:gd name="connsiteX25-1671" fmla="*/ 298 w 631"/>
              <a:gd name="connsiteY25-1672" fmla="*/ 37 h 758"/>
              <a:gd name="connsiteX26-1673" fmla="*/ 330 w 631"/>
              <a:gd name="connsiteY26-1674" fmla="*/ 37 h 758"/>
              <a:gd name="connsiteX27-1675" fmla="*/ 351 w 631"/>
              <a:gd name="connsiteY27-1676" fmla="*/ 32 h 758"/>
              <a:gd name="connsiteX28-1677" fmla="*/ 377 w 631"/>
              <a:gd name="connsiteY28-1678" fmla="*/ 26 h 758"/>
              <a:gd name="connsiteX29-1679" fmla="*/ 398 w 631"/>
              <a:gd name="connsiteY29-1680" fmla="*/ 26 h 758"/>
              <a:gd name="connsiteX30-1681" fmla="*/ 414 w 631"/>
              <a:gd name="connsiteY30-1682" fmla="*/ 21 h 758"/>
              <a:gd name="connsiteX31-1683" fmla="*/ 425 w 631"/>
              <a:gd name="connsiteY31-1684" fmla="*/ 16 h 758"/>
              <a:gd name="connsiteX32-1685" fmla="*/ 435 w 631"/>
              <a:gd name="connsiteY32-1686" fmla="*/ 16 h 758"/>
              <a:gd name="connsiteX33-1687" fmla="*/ 441 w 631"/>
              <a:gd name="connsiteY33-1688" fmla="*/ 11 h 758"/>
              <a:gd name="connsiteX34-1689" fmla="*/ 451 w 631"/>
              <a:gd name="connsiteY34-1690" fmla="*/ 5 h 758"/>
              <a:gd name="connsiteX35-1691" fmla="*/ 467 w 631"/>
              <a:gd name="connsiteY35-1692" fmla="*/ 0 h 758"/>
              <a:gd name="connsiteX36-1693" fmla="*/ 478 w 631"/>
              <a:gd name="connsiteY36-1694" fmla="*/ 0 h 758"/>
              <a:gd name="connsiteX37-1695" fmla="*/ 493 w 631"/>
              <a:gd name="connsiteY37-1696" fmla="*/ 0 h 758"/>
              <a:gd name="connsiteX38-1697" fmla="*/ 509 w 631"/>
              <a:gd name="connsiteY38-1698" fmla="*/ 5 h 758"/>
              <a:gd name="connsiteX39-1699" fmla="*/ 525 w 631"/>
              <a:gd name="connsiteY39-1700" fmla="*/ 11 h 758"/>
              <a:gd name="connsiteX40-1701" fmla="*/ 536 w 631"/>
              <a:gd name="connsiteY40-1702" fmla="*/ 16 h 758"/>
              <a:gd name="connsiteX41-1703" fmla="*/ 546 w 631"/>
              <a:gd name="connsiteY41-1704" fmla="*/ 21 h 758"/>
              <a:gd name="connsiteX42-1705" fmla="*/ 562 w 631"/>
              <a:gd name="connsiteY42-1706" fmla="*/ 26 h 758"/>
              <a:gd name="connsiteX43-1707" fmla="*/ 573 w 631"/>
              <a:gd name="connsiteY43-1708" fmla="*/ 37 h 758"/>
              <a:gd name="connsiteX44-1709" fmla="*/ 588 w 631"/>
              <a:gd name="connsiteY44-1710" fmla="*/ 42 h 758"/>
              <a:gd name="connsiteX45-1711" fmla="*/ 599 w 631"/>
              <a:gd name="connsiteY45-1712" fmla="*/ 47 h 758"/>
              <a:gd name="connsiteX46-1713" fmla="*/ 610 w 631"/>
              <a:gd name="connsiteY46-1714" fmla="*/ 52 h 758"/>
              <a:gd name="connsiteX47-1715" fmla="*/ 615 w 631"/>
              <a:gd name="connsiteY47-1716" fmla="*/ 58 h 758"/>
              <a:gd name="connsiteX48-1717" fmla="*/ 620 w 631"/>
              <a:gd name="connsiteY48-1718" fmla="*/ 63 h 758"/>
              <a:gd name="connsiteX49-1719" fmla="*/ 625 w 631"/>
              <a:gd name="connsiteY49-1720" fmla="*/ 68 h 758"/>
              <a:gd name="connsiteX50-1721" fmla="*/ 631 w 631"/>
              <a:gd name="connsiteY50-1722" fmla="*/ 68 h 758"/>
              <a:gd name="connsiteX51-1723" fmla="*/ 631 w 631"/>
              <a:gd name="connsiteY51-1724" fmla="*/ 73 h 758"/>
              <a:gd name="connsiteX52-1725" fmla="*/ 625 w 631"/>
              <a:gd name="connsiteY52-1726" fmla="*/ 73 h 758"/>
              <a:gd name="connsiteX53-1727" fmla="*/ 625 w 631"/>
              <a:gd name="connsiteY53-1728" fmla="*/ 79 h 758"/>
              <a:gd name="connsiteX54-1729" fmla="*/ 620 w 631"/>
              <a:gd name="connsiteY54-1730" fmla="*/ 84 h 758"/>
              <a:gd name="connsiteX55-1731" fmla="*/ 615 w 631"/>
              <a:gd name="connsiteY55-1732" fmla="*/ 84 h 758"/>
              <a:gd name="connsiteX56-1733" fmla="*/ 610 w 631"/>
              <a:gd name="connsiteY56-1734" fmla="*/ 89 h 758"/>
              <a:gd name="connsiteX57-1735" fmla="*/ 604 w 631"/>
              <a:gd name="connsiteY57-1736" fmla="*/ 94 h 758"/>
              <a:gd name="connsiteX58-1737" fmla="*/ 599 w 631"/>
              <a:gd name="connsiteY58-1738" fmla="*/ 94 h 758"/>
              <a:gd name="connsiteX59-1739" fmla="*/ 594 w 631"/>
              <a:gd name="connsiteY59-1740" fmla="*/ 99 h 758"/>
              <a:gd name="connsiteX60-1741" fmla="*/ 588 w 631"/>
              <a:gd name="connsiteY60-1742" fmla="*/ 105 h 758"/>
              <a:gd name="connsiteX61-1743" fmla="*/ 583 w 631"/>
              <a:gd name="connsiteY61-1744" fmla="*/ 115 h 758"/>
              <a:gd name="connsiteX62-1745" fmla="*/ 583 w 631"/>
              <a:gd name="connsiteY62-1746" fmla="*/ 126 h 758"/>
              <a:gd name="connsiteX63-1747" fmla="*/ 583 w 631"/>
              <a:gd name="connsiteY63-1748" fmla="*/ 131 h 758"/>
              <a:gd name="connsiteX64-1749" fmla="*/ 583 w 631"/>
              <a:gd name="connsiteY64-1750" fmla="*/ 146 h 758"/>
              <a:gd name="connsiteX65-1751" fmla="*/ 583 w 631"/>
              <a:gd name="connsiteY65-1752" fmla="*/ 157 h 758"/>
              <a:gd name="connsiteX66-1753" fmla="*/ 583 w 631"/>
              <a:gd name="connsiteY66-1754" fmla="*/ 173 h 758"/>
              <a:gd name="connsiteX67-1755" fmla="*/ 583 w 631"/>
              <a:gd name="connsiteY67-1756" fmla="*/ 188 h 758"/>
              <a:gd name="connsiteX68-1757" fmla="*/ 583 w 631"/>
              <a:gd name="connsiteY68-1758" fmla="*/ 204 h 758"/>
              <a:gd name="connsiteX69-1759" fmla="*/ 583 w 631"/>
              <a:gd name="connsiteY69-1760" fmla="*/ 225 h 758"/>
              <a:gd name="connsiteX70-1761" fmla="*/ 583 w 631"/>
              <a:gd name="connsiteY70-1762" fmla="*/ 240 h 758"/>
              <a:gd name="connsiteX71-1763" fmla="*/ 583 w 631"/>
              <a:gd name="connsiteY71-1764" fmla="*/ 261 h 758"/>
              <a:gd name="connsiteX72-1765" fmla="*/ 583 w 631"/>
              <a:gd name="connsiteY72-1766" fmla="*/ 303 h 758"/>
              <a:gd name="connsiteX73-1767" fmla="*/ 583 w 631"/>
              <a:gd name="connsiteY73-1768" fmla="*/ 324 h 758"/>
              <a:gd name="connsiteX74-1769" fmla="*/ 583 w 631"/>
              <a:gd name="connsiteY74-1770" fmla="*/ 350 h 758"/>
              <a:gd name="connsiteX75-1771" fmla="*/ 583 w 631"/>
              <a:gd name="connsiteY75-1772" fmla="*/ 376 h 758"/>
              <a:gd name="connsiteX76-1773" fmla="*/ 583 w 631"/>
              <a:gd name="connsiteY76-1774" fmla="*/ 402 h 758"/>
              <a:gd name="connsiteX77-1775" fmla="*/ 583 w 631"/>
              <a:gd name="connsiteY77-1776" fmla="*/ 429 h 758"/>
              <a:gd name="connsiteX78-1777" fmla="*/ 583 w 631"/>
              <a:gd name="connsiteY78-1778" fmla="*/ 460 h 758"/>
              <a:gd name="connsiteX79-1779" fmla="*/ 583 w 631"/>
              <a:gd name="connsiteY79-1780" fmla="*/ 491 h 758"/>
              <a:gd name="connsiteX80-1781" fmla="*/ 583 w 631"/>
              <a:gd name="connsiteY80-1782" fmla="*/ 523 h 758"/>
              <a:gd name="connsiteX81-1783" fmla="*/ 583 w 631"/>
              <a:gd name="connsiteY81-1784" fmla="*/ 554 h 758"/>
              <a:gd name="connsiteX82-1785" fmla="*/ 583 w 631"/>
              <a:gd name="connsiteY82-1786" fmla="*/ 580 h 758"/>
              <a:gd name="connsiteX83-1787" fmla="*/ 578 w 631"/>
              <a:gd name="connsiteY83-1788" fmla="*/ 606 h 758"/>
              <a:gd name="connsiteX84-1789" fmla="*/ 578 w 631"/>
              <a:gd name="connsiteY84-1790" fmla="*/ 632 h 758"/>
              <a:gd name="connsiteX85-1791" fmla="*/ 573 w 631"/>
              <a:gd name="connsiteY85-1792" fmla="*/ 653 h 758"/>
              <a:gd name="connsiteX86-1793" fmla="*/ 567 w 631"/>
              <a:gd name="connsiteY86-1794" fmla="*/ 669 h 758"/>
              <a:gd name="connsiteX87-1795" fmla="*/ 562 w 631"/>
              <a:gd name="connsiteY87-1796" fmla="*/ 690 h 758"/>
              <a:gd name="connsiteX88-1797" fmla="*/ 557 w 631"/>
              <a:gd name="connsiteY88-1798" fmla="*/ 700 h 758"/>
              <a:gd name="connsiteX89-1799" fmla="*/ 546 w 631"/>
              <a:gd name="connsiteY89-1800" fmla="*/ 716 h 758"/>
              <a:gd name="connsiteX90-1801" fmla="*/ 536 w 631"/>
              <a:gd name="connsiteY90-1802" fmla="*/ 726 h 758"/>
              <a:gd name="connsiteX91-1803" fmla="*/ 530 w 631"/>
              <a:gd name="connsiteY91-1804" fmla="*/ 737 h 758"/>
              <a:gd name="connsiteX92-1805" fmla="*/ 520 w 631"/>
              <a:gd name="connsiteY92-1806" fmla="*/ 742 h 758"/>
              <a:gd name="connsiteX93-1807" fmla="*/ 515 w 631"/>
              <a:gd name="connsiteY93-1808" fmla="*/ 747 h 758"/>
              <a:gd name="connsiteX94-1809" fmla="*/ 504 w 631"/>
              <a:gd name="connsiteY94-1810" fmla="*/ 752 h 758"/>
              <a:gd name="connsiteX95-1811" fmla="*/ 499 w 631"/>
              <a:gd name="connsiteY95-1812" fmla="*/ 752 h 758"/>
              <a:gd name="connsiteX96-1813" fmla="*/ 493 w 631"/>
              <a:gd name="connsiteY96-1814" fmla="*/ 758 h 758"/>
              <a:gd name="connsiteX97-1815" fmla="*/ 483 w 631"/>
              <a:gd name="connsiteY97-1816" fmla="*/ 752 h 758"/>
              <a:gd name="connsiteX98-1817" fmla="*/ 478 w 631"/>
              <a:gd name="connsiteY98-1818" fmla="*/ 752 h 758"/>
              <a:gd name="connsiteX99-1819" fmla="*/ 478 w 631"/>
              <a:gd name="connsiteY99-1820" fmla="*/ 747 h 758"/>
              <a:gd name="connsiteX100-1821" fmla="*/ 472 w 631"/>
              <a:gd name="connsiteY100-1822" fmla="*/ 742 h 758"/>
              <a:gd name="connsiteX101-1823" fmla="*/ 472 w 631"/>
              <a:gd name="connsiteY101-1824" fmla="*/ 737 h 758"/>
              <a:gd name="connsiteX102-1825" fmla="*/ 472 w 631"/>
              <a:gd name="connsiteY102-1826" fmla="*/ 731 h 758"/>
              <a:gd name="connsiteX103-1827" fmla="*/ 472 w 631"/>
              <a:gd name="connsiteY103-1828" fmla="*/ 721 h 758"/>
              <a:gd name="connsiteX104-1829" fmla="*/ 472 w 631"/>
              <a:gd name="connsiteY104-1830" fmla="*/ 711 h 758"/>
              <a:gd name="connsiteX105-1831" fmla="*/ 472 w 631"/>
              <a:gd name="connsiteY105-1832" fmla="*/ 705 h 758"/>
              <a:gd name="connsiteX106-1833" fmla="*/ 472 w 631"/>
              <a:gd name="connsiteY106-1834" fmla="*/ 700 h 758"/>
              <a:gd name="connsiteX107-1835" fmla="*/ 472 w 631"/>
              <a:gd name="connsiteY107-1836" fmla="*/ 695 h 758"/>
              <a:gd name="connsiteX108-1837" fmla="*/ 467 w 631"/>
              <a:gd name="connsiteY108-1838" fmla="*/ 690 h 758"/>
              <a:gd name="connsiteX109-1839" fmla="*/ 462 w 631"/>
              <a:gd name="connsiteY109-1840" fmla="*/ 674 h 758"/>
              <a:gd name="connsiteX110-1841" fmla="*/ 451 w 631"/>
              <a:gd name="connsiteY110-1842" fmla="*/ 658 h 758"/>
              <a:gd name="connsiteX111-1843" fmla="*/ 435 w 631"/>
              <a:gd name="connsiteY111-1844" fmla="*/ 643 h 758"/>
              <a:gd name="connsiteX112-1845" fmla="*/ 419 w 631"/>
              <a:gd name="connsiteY112-1846" fmla="*/ 627 h 758"/>
              <a:gd name="connsiteX113-1847" fmla="*/ 398 w 631"/>
              <a:gd name="connsiteY113-1848" fmla="*/ 611 h 758"/>
              <a:gd name="connsiteX114-1849" fmla="*/ 372 w 631"/>
              <a:gd name="connsiteY114-1850" fmla="*/ 590 h 758"/>
              <a:gd name="connsiteX115-1851" fmla="*/ 393 w 631"/>
              <a:gd name="connsiteY115-1852" fmla="*/ 590 h 758"/>
              <a:gd name="connsiteX116-1853" fmla="*/ 414 w 631"/>
              <a:gd name="connsiteY116-1854" fmla="*/ 596 h 758"/>
              <a:gd name="connsiteX117-1855" fmla="*/ 430 w 631"/>
              <a:gd name="connsiteY117-1856" fmla="*/ 596 h 758"/>
              <a:gd name="connsiteX118-1857" fmla="*/ 446 w 631"/>
              <a:gd name="connsiteY118-1858" fmla="*/ 596 h 758"/>
              <a:gd name="connsiteX119-1859" fmla="*/ 456 w 631"/>
              <a:gd name="connsiteY119-1860" fmla="*/ 590 h 758"/>
              <a:gd name="connsiteX120-1861" fmla="*/ 462 w 631"/>
              <a:gd name="connsiteY120-1862" fmla="*/ 590 h 758"/>
              <a:gd name="connsiteX121-1863" fmla="*/ 467 w 631"/>
              <a:gd name="connsiteY121-1864" fmla="*/ 590 h 758"/>
              <a:gd name="connsiteX122-1865" fmla="*/ 472 w 631"/>
              <a:gd name="connsiteY122-1866" fmla="*/ 585 h 758"/>
              <a:gd name="connsiteX123-1867" fmla="*/ 478 w 631"/>
              <a:gd name="connsiteY123-1868" fmla="*/ 580 h 758"/>
              <a:gd name="connsiteX124-1869" fmla="*/ 478 w 631"/>
              <a:gd name="connsiteY124-1870" fmla="*/ 575 h 758"/>
              <a:gd name="connsiteX125-1871" fmla="*/ 478 w 631"/>
              <a:gd name="connsiteY125-1872" fmla="*/ 564 h 758"/>
              <a:gd name="connsiteX126-1873" fmla="*/ 478 w 631"/>
              <a:gd name="connsiteY126-1874" fmla="*/ 549 h 758"/>
              <a:gd name="connsiteX127-1875" fmla="*/ 483 w 631"/>
              <a:gd name="connsiteY127-1876" fmla="*/ 533 h 758"/>
              <a:gd name="connsiteX128-1877" fmla="*/ 483 w 631"/>
              <a:gd name="connsiteY128-1878" fmla="*/ 512 h 758"/>
              <a:gd name="connsiteX129-1879" fmla="*/ 483 w 631"/>
              <a:gd name="connsiteY129-1880" fmla="*/ 486 h 758"/>
              <a:gd name="connsiteX130-1881" fmla="*/ 488 w 631"/>
              <a:gd name="connsiteY130-1882" fmla="*/ 460 h 758"/>
              <a:gd name="connsiteX131-1883" fmla="*/ 488 w 631"/>
              <a:gd name="connsiteY131-1884" fmla="*/ 434 h 758"/>
              <a:gd name="connsiteX132-1885" fmla="*/ 488 w 631"/>
              <a:gd name="connsiteY132-1886" fmla="*/ 408 h 758"/>
              <a:gd name="connsiteX133-1887" fmla="*/ 488 w 631"/>
              <a:gd name="connsiteY133-1888" fmla="*/ 382 h 758"/>
              <a:gd name="connsiteX134-1889" fmla="*/ 493 w 631"/>
              <a:gd name="connsiteY134-1890" fmla="*/ 355 h 758"/>
              <a:gd name="connsiteX135-1891" fmla="*/ 493 w 631"/>
              <a:gd name="connsiteY135-1892" fmla="*/ 334 h 758"/>
              <a:gd name="connsiteX136-1893" fmla="*/ 493 w 631"/>
              <a:gd name="connsiteY136-1894" fmla="*/ 314 h 758"/>
              <a:gd name="connsiteX137-1895" fmla="*/ 493 w 631"/>
              <a:gd name="connsiteY137-1896" fmla="*/ 293 h 758"/>
              <a:gd name="connsiteX138-1897" fmla="*/ 493 w 631"/>
              <a:gd name="connsiteY138-1898" fmla="*/ 277 h 758"/>
              <a:gd name="connsiteX139-1899" fmla="*/ 493 w 631"/>
              <a:gd name="connsiteY139-1900" fmla="*/ 246 h 758"/>
              <a:gd name="connsiteX140-1901" fmla="*/ 493 w 631"/>
              <a:gd name="connsiteY140-1902" fmla="*/ 214 h 758"/>
              <a:gd name="connsiteX141-1903" fmla="*/ 488 w 631"/>
              <a:gd name="connsiteY141-1904" fmla="*/ 183 h 758"/>
              <a:gd name="connsiteX142-1905" fmla="*/ 488 w 631"/>
              <a:gd name="connsiteY142-1906" fmla="*/ 157 h 758"/>
              <a:gd name="connsiteX143-1907" fmla="*/ 483 w 631"/>
              <a:gd name="connsiteY143-1908" fmla="*/ 146 h 758"/>
              <a:gd name="connsiteX144-1909" fmla="*/ 483 w 631"/>
              <a:gd name="connsiteY144-1910" fmla="*/ 136 h 758"/>
              <a:gd name="connsiteX145-1911" fmla="*/ 478 w 631"/>
              <a:gd name="connsiteY145-1912" fmla="*/ 126 h 758"/>
              <a:gd name="connsiteX146-1913" fmla="*/ 478 w 631"/>
              <a:gd name="connsiteY146-1914" fmla="*/ 115 h 758"/>
              <a:gd name="connsiteX147-1915" fmla="*/ 472 w 631"/>
              <a:gd name="connsiteY147-1916" fmla="*/ 110 h 758"/>
              <a:gd name="connsiteX148-1917" fmla="*/ 472 w 631"/>
              <a:gd name="connsiteY148-1918" fmla="*/ 105 h 758"/>
              <a:gd name="connsiteX149-1919" fmla="*/ 467 w 631"/>
              <a:gd name="connsiteY149-1920" fmla="*/ 94 h 758"/>
              <a:gd name="connsiteX150-1921" fmla="*/ 462 w 631"/>
              <a:gd name="connsiteY150-1922" fmla="*/ 89 h 758"/>
              <a:gd name="connsiteX151-1923" fmla="*/ 456 w 631"/>
              <a:gd name="connsiteY151-1924" fmla="*/ 84 h 758"/>
              <a:gd name="connsiteX152-1925" fmla="*/ 451 w 631"/>
              <a:gd name="connsiteY152-1926" fmla="*/ 84 h 758"/>
              <a:gd name="connsiteX153-1927" fmla="*/ 446 w 631"/>
              <a:gd name="connsiteY153-1928" fmla="*/ 79 h 758"/>
              <a:gd name="connsiteX154-1929" fmla="*/ 435 w 631"/>
              <a:gd name="connsiteY154-1930" fmla="*/ 79 h 758"/>
              <a:gd name="connsiteX155-1931" fmla="*/ 425 w 631"/>
              <a:gd name="connsiteY155-1932" fmla="*/ 79 h 758"/>
              <a:gd name="connsiteX156-1933" fmla="*/ 414 w 631"/>
              <a:gd name="connsiteY156-1934" fmla="*/ 73 h 758"/>
              <a:gd name="connsiteX157-1935" fmla="*/ 398 w 631"/>
              <a:gd name="connsiteY157-1936" fmla="*/ 73 h 758"/>
              <a:gd name="connsiteX158-1937" fmla="*/ 398 w 631"/>
              <a:gd name="connsiteY158-1938" fmla="*/ 73 h 758"/>
              <a:gd name="connsiteX0-1939" fmla="*/ 392 w 625"/>
              <a:gd name="connsiteY0-1940" fmla="*/ 73 h 758"/>
              <a:gd name="connsiteX1-1941" fmla="*/ 377 w 625"/>
              <a:gd name="connsiteY1-1942" fmla="*/ 73 h 758"/>
              <a:gd name="connsiteX2-1943" fmla="*/ 355 w 625"/>
              <a:gd name="connsiteY2-1944" fmla="*/ 79 h 758"/>
              <a:gd name="connsiteX3-1945" fmla="*/ 334 w 625"/>
              <a:gd name="connsiteY3-1946" fmla="*/ 79 h 758"/>
              <a:gd name="connsiteX4-1947" fmla="*/ 308 w 625"/>
              <a:gd name="connsiteY4-1948" fmla="*/ 79 h 758"/>
              <a:gd name="connsiteX5-1949" fmla="*/ 281 w 625"/>
              <a:gd name="connsiteY5-1950" fmla="*/ 84 h 758"/>
              <a:gd name="connsiteX6-1951" fmla="*/ 250 w 625"/>
              <a:gd name="connsiteY6-1952" fmla="*/ 84 h 758"/>
              <a:gd name="connsiteX7-1953" fmla="*/ 213 w 625"/>
              <a:gd name="connsiteY7-1954" fmla="*/ 89 h 758"/>
              <a:gd name="connsiteX8-1955" fmla="*/ 176 w 625"/>
              <a:gd name="connsiteY8-1956" fmla="*/ 94 h 758"/>
              <a:gd name="connsiteX9-1957" fmla="*/ 134 w 625"/>
              <a:gd name="connsiteY9-1958" fmla="*/ 94 h 758"/>
              <a:gd name="connsiteX10-1959" fmla="*/ 97 w 625"/>
              <a:gd name="connsiteY10-1960" fmla="*/ 99 h 758"/>
              <a:gd name="connsiteX11-1961" fmla="*/ 60 w 625"/>
              <a:gd name="connsiteY11-1962" fmla="*/ 105 h 758"/>
              <a:gd name="connsiteX12-1963" fmla="*/ 28 w 625"/>
              <a:gd name="connsiteY12-1964" fmla="*/ 105 h 758"/>
              <a:gd name="connsiteX13-1965" fmla="*/ 2 w 625"/>
              <a:gd name="connsiteY13-1966" fmla="*/ 105 h 758"/>
              <a:gd name="connsiteX14-1967" fmla="*/ 17 w 625"/>
              <a:gd name="connsiteY14-1968" fmla="*/ 73 h 758"/>
              <a:gd name="connsiteX15-1969" fmla="*/ 33 w 625"/>
              <a:gd name="connsiteY15-1970" fmla="*/ 68 h 758"/>
              <a:gd name="connsiteX16-1971" fmla="*/ 60 w 625"/>
              <a:gd name="connsiteY16-1972" fmla="*/ 68 h 758"/>
              <a:gd name="connsiteX17-1973" fmla="*/ 81 w 625"/>
              <a:gd name="connsiteY17-1974" fmla="*/ 63 h 758"/>
              <a:gd name="connsiteX18-1975" fmla="*/ 102 w 625"/>
              <a:gd name="connsiteY18-1976" fmla="*/ 58 h 758"/>
              <a:gd name="connsiteX19-1977" fmla="*/ 123 w 625"/>
              <a:gd name="connsiteY19-1978" fmla="*/ 58 h 758"/>
              <a:gd name="connsiteX20-1979" fmla="*/ 149 w 625"/>
              <a:gd name="connsiteY20-1980" fmla="*/ 52 h 758"/>
              <a:gd name="connsiteX21-1981" fmla="*/ 176 w 625"/>
              <a:gd name="connsiteY21-1982" fmla="*/ 52 h 758"/>
              <a:gd name="connsiteX22-1983" fmla="*/ 202 w 625"/>
              <a:gd name="connsiteY22-1984" fmla="*/ 47 h 758"/>
              <a:gd name="connsiteX23-1985" fmla="*/ 234 w 625"/>
              <a:gd name="connsiteY23-1986" fmla="*/ 47 h 758"/>
              <a:gd name="connsiteX24-1987" fmla="*/ 292 w 625"/>
              <a:gd name="connsiteY24-1988" fmla="*/ 37 h 758"/>
              <a:gd name="connsiteX25-1989" fmla="*/ 324 w 625"/>
              <a:gd name="connsiteY25-1990" fmla="*/ 37 h 758"/>
              <a:gd name="connsiteX26-1991" fmla="*/ 345 w 625"/>
              <a:gd name="connsiteY26-1992" fmla="*/ 32 h 758"/>
              <a:gd name="connsiteX27-1993" fmla="*/ 371 w 625"/>
              <a:gd name="connsiteY27-1994" fmla="*/ 26 h 758"/>
              <a:gd name="connsiteX28-1995" fmla="*/ 392 w 625"/>
              <a:gd name="connsiteY28-1996" fmla="*/ 26 h 758"/>
              <a:gd name="connsiteX29-1997" fmla="*/ 408 w 625"/>
              <a:gd name="connsiteY29-1998" fmla="*/ 21 h 758"/>
              <a:gd name="connsiteX30-1999" fmla="*/ 419 w 625"/>
              <a:gd name="connsiteY30-2000" fmla="*/ 16 h 758"/>
              <a:gd name="connsiteX31-2001" fmla="*/ 429 w 625"/>
              <a:gd name="connsiteY31-2002" fmla="*/ 16 h 758"/>
              <a:gd name="connsiteX32-2003" fmla="*/ 435 w 625"/>
              <a:gd name="connsiteY32-2004" fmla="*/ 11 h 758"/>
              <a:gd name="connsiteX33-2005" fmla="*/ 445 w 625"/>
              <a:gd name="connsiteY33-2006" fmla="*/ 5 h 758"/>
              <a:gd name="connsiteX34-2007" fmla="*/ 461 w 625"/>
              <a:gd name="connsiteY34-2008" fmla="*/ 0 h 758"/>
              <a:gd name="connsiteX35-2009" fmla="*/ 472 w 625"/>
              <a:gd name="connsiteY35-2010" fmla="*/ 0 h 758"/>
              <a:gd name="connsiteX36-2011" fmla="*/ 487 w 625"/>
              <a:gd name="connsiteY36-2012" fmla="*/ 0 h 758"/>
              <a:gd name="connsiteX37-2013" fmla="*/ 503 w 625"/>
              <a:gd name="connsiteY37-2014" fmla="*/ 5 h 758"/>
              <a:gd name="connsiteX38-2015" fmla="*/ 519 w 625"/>
              <a:gd name="connsiteY38-2016" fmla="*/ 11 h 758"/>
              <a:gd name="connsiteX39-2017" fmla="*/ 530 w 625"/>
              <a:gd name="connsiteY39-2018" fmla="*/ 16 h 758"/>
              <a:gd name="connsiteX40-2019" fmla="*/ 540 w 625"/>
              <a:gd name="connsiteY40-2020" fmla="*/ 21 h 758"/>
              <a:gd name="connsiteX41-2021" fmla="*/ 556 w 625"/>
              <a:gd name="connsiteY41-2022" fmla="*/ 26 h 758"/>
              <a:gd name="connsiteX42-2023" fmla="*/ 567 w 625"/>
              <a:gd name="connsiteY42-2024" fmla="*/ 37 h 758"/>
              <a:gd name="connsiteX43-2025" fmla="*/ 582 w 625"/>
              <a:gd name="connsiteY43-2026" fmla="*/ 42 h 758"/>
              <a:gd name="connsiteX44-2027" fmla="*/ 593 w 625"/>
              <a:gd name="connsiteY44-2028" fmla="*/ 47 h 758"/>
              <a:gd name="connsiteX45-2029" fmla="*/ 604 w 625"/>
              <a:gd name="connsiteY45-2030" fmla="*/ 52 h 758"/>
              <a:gd name="connsiteX46-2031" fmla="*/ 609 w 625"/>
              <a:gd name="connsiteY46-2032" fmla="*/ 58 h 758"/>
              <a:gd name="connsiteX47-2033" fmla="*/ 614 w 625"/>
              <a:gd name="connsiteY47-2034" fmla="*/ 63 h 758"/>
              <a:gd name="connsiteX48-2035" fmla="*/ 619 w 625"/>
              <a:gd name="connsiteY48-2036" fmla="*/ 68 h 758"/>
              <a:gd name="connsiteX49-2037" fmla="*/ 625 w 625"/>
              <a:gd name="connsiteY49-2038" fmla="*/ 68 h 758"/>
              <a:gd name="connsiteX50-2039" fmla="*/ 625 w 625"/>
              <a:gd name="connsiteY50-2040" fmla="*/ 73 h 758"/>
              <a:gd name="connsiteX51-2041" fmla="*/ 619 w 625"/>
              <a:gd name="connsiteY51-2042" fmla="*/ 73 h 758"/>
              <a:gd name="connsiteX52-2043" fmla="*/ 619 w 625"/>
              <a:gd name="connsiteY52-2044" fmla="*/ 79 h 758"/>
              <a:gd name="connsiteX53-2045" fmla="*/ 614 w 625"/>
              <a:gd name="connsiteY53-2046" fmla="*/ 84 h 758"/>
              <a:gd name="connsiteX54-2047" fmla="*/ 609 w 625"/>
              <a:gd name="connsiteY54-2048" fmla="*/ 84 h 758"/>
              <a:gd name="connsiteX55-2049" fmla="*/ 604 w 625"/>
              <a:gd name="connsiteY55-2050" fmla="*/ 89 h 758"/>
              <a:gd name="connsiteX56-2051" fmla="*/ 598 w 625"/>
              <a:gd name="connsiteY56-2052" fmla="*/ 94 h 758"/>
              <a:gd name="connsiteX57-2053" fmla="*/ 593 w 625"/>
              <a:gd name="connsiteY57-2054" fmla="*/ 94 h 758"/>
              <a:gd name="connsiteX58-2055" fmla="*/ 588 w 625"/>
              <a:gd name="connsiteY58-2056" fmla="*/ 99 h 758"/>
              <a:gd name="connsiteX59-2057" fmla="*/ 582 w 625"/>
              <a:gd name="connsiteY59-2058" fmla="*/ 105 h 758"/>
              <a:gd name="connsiteX60-2059" fmla="*/ 577 w 625"/>
              <a:gd name="connsiteY60-2060" fmla="*/ 115 h 758"/>
              <a:gd name="connsiteX61-2061" fmla="*/ 577 w 625"/>
              <a:gd name="connsiteY61-2062" fmla="*/ 126 h 758"/>
              <a:gd name="connsiteX62-2063" fmla="*/ 577 w 625"/>
              <a:gd name="connsiteY62-2064" fmla="*/ 131 h 758"/>
              <a:gd name="connsiteX63-2065" fmla="*/ 577 w 625"/>
              <a:gd name="connsiteY63-2066" fmla="*/ 146 h 758"/>
              <a:gd name="connsiteX64-2067" fmla="*/ 577 w 625"/>
              <a:gd name="connsiteY64-2068" fmla="*/ 157 h 758"/>
              <a:gd name="connsiteX65-2069" fmla="*/ 577 w 625"/>
              <a:gd name="connsiteY65-2070" fmla="*/ 173 h 758"/>
              <a:gd name="connsiteX66-2071" fmla="*/ 577 w 625"/>
              <a:gd name="connsiteY66-2072" fmla="*/ 188 h 758"/>
              <a:gd name="connsiteX67-2073" fmla="*/ 577 w 625"/>
              <a:gd name="connsiteY67-2074" fmla="*/ 204 h 758"/>
              <a:gd name="connsiteX68-2075" fmla="*/ 577 w 625"/>
              <a:gd name="connsiteY68-2076" fmla="*/ 225 h 758"/>
              <a:gd name="connsiteX69-2077" fmla="*/ 577 w 625"/>
              <a:gd name="connsiteY69-2078" fmla="*/ 240 h 758"/>
              <a:gd name="connsiteX70-2079" fmla="*/ 577 w 625"/>
              <a:gd name="connsiteY70-2080" fmla="*/ 261 h 758"/>
              <a:gd name="connsiteX71-2081" fmla="*/ 577 w 625"/>
              <a:gd name="connsiteY71-2082" fmla="*/ 303 h 758"/>
              <a:gd name="connsiteX72-2083" fmla="*/ 577 w 625"/>
              <a:gd name="connsiteY72-2084" fmla="*/ 324 h 758"/>
              <a:gd name="connsiteX73-2085" fmla="*/ 577 w 625"/>
              <a:gd name="connsiteY73-2086" fmla="*/ 350 h 758"/>
              <a:gd name="connsiteX74-2087" fmla="*/ 577 w 625"/>
              <a:gd name="connsiteY74-2088" fmla="*/ 376 h 758"/>
              <a:gd name="connsiteX75-2089" fmla="*/ 577 w 625"/>
              <a:gd name="connsiteY75-2090" fmla="*/ 402 h 758"/>
              <a:gd name="connsiteX76-2091" fmla="*/ 577 w 625"/>
              <a:gd name="connsiteY76-2092" fmla="*/ 429 h 758"/>
              <a:gd name="connsiteX77-2093" fmla="*/ 577 w 625"/>
              <a:gd name="connsiteY77-2094" fmla="*/ 460 h 758"/>
              <a:gd name="connsiteX78-2095" fmla="*/ 577 w 625"/>
              <a:gd name="connsiteY78-2096" fmla="*/ 491 h 758"/>
              <a:gd name="connsiteX79-2097" fmla="*/ 577 w 625"/>
              <a:gd name="connsiteY79-2098" fmla="*/ 523 h 758"/>
              <a:gd name="connsiteX80-2099" fmla="*/ 577 w 625"/>
              <a:gd name="connsiteY80-2100" fmla="*/ 554 h 758"/>
              <a:gd name="connsiteX81-2101" fmla="*/ 577 w 625"/>
              <a:gd name="connsiteY81-2102" fmla="*/ 580 h 758"/>
              <a:gd name="connsiteX82-2103" fmla="*/ 572 w 625"/>
              <a:gd name="connsiteY82-2104" fmla="*/ 606 h 758"/>
              <a:gd name="connsiteX83-2105" fmla="*/ 572 w 625"/>
              <a:gd name="connsiteY83-2106" fmla="*/ 632 h 758"/>
              <a:gd name="connsiteX84-2107" fmla="*/ 567 w 625"/>
              <a:gd name="connsiteY84-2108" fmla="*/ 653 h 758"/>
              <a:gd name="connsiteX85-2109" fmla="*/ 561 w 625"/>
              <a:gd name="connsiteY85-2110" fmla="*/ 669 h 758"/>
              <a:gd name="connsiteX86-2111" fmla="*/ 556 w 625"/>
              <a:gd name="connsiteY86-2112" fmla="*/ 690 h 758"/>
              <a:gd name="connsiteX87-2113" fmla="*/ 551 w 625"/>
              <a:gd name="connsiteY87-2114" fmla="*/ 700 h 758"/>
              <a:gd name="connsiteX88-2115" fmla="*/ 540 w 625"/>
              <a:gd name="connsiteY88-2116" fmla="*/ 716 h 758"/>
              <a:gd name="connsiteX89-2117" fmla="*/ 530 w 625"/>
              <a:gd name="connsiteY89-2118" fmla="*/ 726 h 758"/>
              <a:gd name="connsiteX90-2119" fmla="*/ 524 w 625"/>
              <a:gd name="connsiteY90-2120" fmla="*/ 737 h 758"/>
              <a:gd name="connsiteX91-2121" fmla="*/ 514 w 625"/>
              <a:gd name="connsiteY91-2122" fmla="*/ 742 h 758"/>
              <a:gd name="connsiteX92-2123" fmla="*/ 509 w 625"/>
              <a:gd name="connsiteY92-2124" fmla="*/ 747 h 758"/>
              <a:gd name="connsiteX93-2125" fmla="*/ 498 w 625"/>
              <a:gd name="connsiteY93-2126" fmla="*/ 752 h 758"/>
              <a:gd name="connsiteX94-2127" fmla="*/ 493 w 625"/>
              <a:gd name="connsiteY94-2128" fmla="*/ 752 h 758"/>
              <a:gd name="connsiteX95-2129" fmla="*/ 487 w 625"/>
              <a:gd name="connsiteY95-2130" fmla="*/ 758 h 758"/>
              <a:gd name="connsiteX96-2131" fmla="*/ 477 w 625"/>
              <a:gd name="connsiteY96-2132" fmla="*/ 752 h 758"/>
              <a:gd name="connsiteX97-2133" fmla="*/ 472 w 625"/>
              <a:gd name="connsiteY97-2134" fmla="*/ 752 h 758"/>
              <a:gd name="connsiteX98-2135" fmla="*/ 472 w 625"/>
              <a:gd name="connsiteY98-2136" fmla="*/ 747 h 758"/>
              <a:gd name="connsiteX99-2137" fmla="*/ 466 w 625"/>
              <a:gd name="connsiteY99-2138" fmla="*/ 742 h 758"/>
              <a:gd name="connsiteX100-2139" fmla="*/ 466 w 625"/>
              <a:gd name="connsiteY100-2140" fmla="*/ 737 h 758"/>
              <a:gd name="connsiteX101-2141" fmla="*/ 466 w 625"/>
              <a:gd name="connsiteY101-2142" fmla="*/ 731 h 758"/>
              <a:gd name="connsiteX102-2143" fmla="*/ 466 w 625"/>
              <a:gd name="connsiteY102-2144" fmla="*/ 721 h 758"/>
              <a:gd name="connsiteX103-2145" fmla="*/ 466 w 625"/>
              <a:gd name="connsiteY103-2146" fmla="*/ 711 h 758"/>
              <a:gd name="connsiteX104-2147" fmla="*/ 466 w 625"/>
              <a:gd name="connsiteY104-2148" fmla="*/ 705 h 758"/>
              <a:gd name="connsiteX105-2149" fmla="*/ 466 w 625"/>
              <a:gd name="connsiteY105-2150" fmla="*/ 700 h 758"/>
              <a:gd name="connsiteX106-2151" fmla="*/ 466 w 625"/>
              <a:gd name="connsiteY106-2152" fmla="*/ 695 h 758"/>
              <a:gd name="connsiteX107-2153" fmla="*/ 461 w 625"/>
              <a:gd name="connsiteY107-2154" fmla="*/ 690 h 758"/>
              <a:gd name="connsiteX108-2155" fmla="*/ 456 w 625"/>
              <a:gd name="connsiteY108-2156" fmla="*/ 674 h 758"/>
              <a:gd name="connsiteX109-2157" fmla="*/ 445 w 625"/>
              <a:gd name="connsiteY109-2158" fmla="*/ 658 h 758"/>
              <a:gd name="connsiteX110-2159" fmla="*/ 429 w 625"/>
              <a:gd name="connsiteY110-2160" fmla="*/ 643 h 758"/>
              <a:gd name="connsiteX111-2161" fmla="*/ 413 w 625"/>
              <a:gd name="connsiteY111-2162" fmla="*/ 627 h 758"/>
              <a:gd name="connsiteX112-2163" fmla="*/ 392 w 625"/>
              <a:gd name="connsiteY112-2164" fmla="*/ 611 h 758"/>
              <a:gd name="connsiteX113-2165" fmla="*/ 366 w 625"/>
              <a:gd name="connsiteY113-2166" fmla="*/ 590 h 758"/>
              <a:gd name="connsiteX114-2167" fmla="*/ 387 w 625"/>
              <a:gd name="connsiteY114-2168" fmla="*/ 590 h 758"/>
              <a:gd name="connsiteX115-2169" fmla="*/ 408 w 625"/>
              <a:gd name="connsiteY115-2170" fmla="*/ 596 h 758"/>
              <a:gd name="connsiteX116-2171" fmla="*/ 424 w 625"/>
              <a:gd name="connsiteY116-2172" fmla="*/ 596 h 758"/>
              <a:gd name="connsiteX117-2173" fmla="*/ 440 w 625"/>
              <a:gd name="connsiteY117-2174" fmla="*/ 596 h 758"/>
              <a:gd name="connsiteX118-2175" fmla="*/ 450 w 625"/>
              <a:gd name="connsiteY118-2176" fmla="*/ 590 h 758"/>
              <a:gd name="connsiteX119-2177" fmla="*/ 456 w 625"/>
              <a:gd name="connsiteY119-2178" fmla="*/ 590 h 758"/>
              <a:gd name="connsiteX120-2179" fmla="*/ 461 w 625"/>
              <a:gd name="connsiteY120-2180" fmla="*/ 590 h 758"/>
              <a:gd name="connsiteX121-2181" fmla="*/ 466 w 625"/>
              <a:gd name="connsiteY121-2182" fmla="*/ 585 h 758"/>
              <a:gd name="connsiteX122-2183" fmla="*/ 472 w 625"/>
              <a:gd name="connsiteY122-2184" fmla="*/ 580 h 758"/>
              <a:gd name="connsiteX123-2185" fmla="*/ 472 w 625"/>
              <a:gd name="connsiteY123-2186" fmla="*/ 575 h 758"/>
              <a:gd name="connsiteX124-2187" fmla="*/ 472 w 625"/>
              <a:gd name="connsiteY124-2188" fmla="*/ 564 h 758"/>
              <a:gd name="connsiteX125-2189" fmla="*/ 472 w 625"/>
              <a:gd name="connsiteY125-2190" fmla="*/ 549 h 758"/>
              <a:gd name="connsiteX126-2191" fmla="*/ 477 w 625"/>
              <a:gd name="connsiteY126-2192" fmla="*/ 533 h 758"/>
              <a:gd name="connsiteX127-2193" fmla="*/ 477 w 625"/>
              <a:gd name="connsiteY127-2194" fmla="*/ 512 h 758"/>
              <a:gd name="connsiteX128-2195" fmla="*/ 477 w 625"/>
              <a:gd name="connsiteY128-2196" fmla="*/ 486 h 758"/>
              <a:gd name="connsiteX129-2197" fmla="*/ 482 w 625"/>
              <a:gd name="connsiteY129-2198" fmla="*/ 460 h 758"/>
              <a:gd name="connsiteX130-2199" fmla="*/ 482 w 625"/>
              <a:gd name="connsiteY130-2200" fmla="*/ 434 h 758"/>
              <a:gd name="connsiteX131-2201" fmla="*/ 482 w 625"/>
              <a:gd name="connsiteY131-2202" fmla="*/ 408 h 758"/>
              <a:gd name="connsiteX132-2203" fmla="*/ 482 w 625"/>
              <a:gd name="connsiteY132-2204" fmla="*/ 382 h 758"/>
              <a:gd name="connsiteX133-2205" fmla="*/ 487 w 625"/>
              <a:gd name="connsiteY133-2206" fmla="*/ 355 h 758"/>
              <a:gd name="connsiteX134-2207" fmla="*/ 487 w 625"/>
              <a:gd name="connsiteY134-2208" fmla="*/ 334 h 758"/>
              <a:gd name="connsiteX135-2209" fmla="*/ 487 w 625"/>
              <a:gd name="connsiteY135-2210" fmla="*/ 314 h 758"/>
              <a:gd name="connsiteX136-2211" fmla="*/ 487 w 625"/>
              <a:gd name="connsiteY136-2212" fmla="*/ 293 h 758"/>
              <a:gd name="connsiteX137-2213" fmla="*/ 487 w 625"/>
              <a:gd name="connsiteY137-2214" fmla="*/ 277 h 758"/>
              <a:gd name="connsiteX138-2215" fmla="*/ 487 w 625"/>
              <a:gd name="connsiteY138-2216" fmla="*/ 246 h 758"/>
              <a:gd name="connsiteX139-2217" fmla="*/ 487 w 625"/>
              <a:gd name="connsiteY139-2218" fmla="*/ 214 h 758"/>
              <a:gd name="connsiteX140-2219" fmla="*/ 482 w 625"/>
              <a:gd name="connsiteY140-2220" fmla="*/ 183 h 758"/>
              <a:gd name="connsiteX141-2221" fmla="*/ 482 w 625"/>
              <a:gd name="connsiteY141-2222" fmla="*/ 157 h 758"/>
              <a:gd name="connsiteX142-2223" fmla="*/ 477 w 625"/>
              <a:gd name="connsiteY142-2224" fmla="*/ 146 h 758"/>
              <a:gd name="connsiteX143-2225" fmla="*/ 477 w 625"/>
              <a:gd name="connsiteY143-2226" fmla="*/ 136 h 758"/>
              <a:gd name="connsiteX144-2227" fmla="*/ 472 w 625"/>
              <a:gd name="connsiteY144-2228" fmla="*/ 126 h 758"/>
              <a:gd name="connsiteX145-2229" fmla="*/ 472 w 625"/>
              <a:gd name="connsiteY145-2230" fmla="*/ 115 h 758"/>
              <a:gd name="connsiteX146-2231" fmla="*/ 466 w 625"/>
              <a:gd name="connsiteY146-2232" fmla="*/ 110 h 758"/>
              <a:gd name="connsiteX147-2233" fmla="*/ 466 w 625"/>
              <a:gd name="connsiteY147-2234" fmla="*/ 105 h 758"/>
              <a:gd name="connsiteX148-2235" fmla="*/ 461 w 625"/>
              <a:gd name="connsiteY148-2236" fmla="*/ 94 h 758"/>
              <a:gd name="connsiteX149-2237" fmla="*/ 456 w 625"/>
              <a:gd name="connsiteY149-2238" fmla="*/ 89 h 758"/>
              <a:gd name="connsiteX150-2239" fmla="*/ 450 w 625"/>
              <a:gd name="connsiteY150-2240" fmla="*/ 84 h 758"/>
              <a:gd name="connsiteX151-2241" fmla="*/ 445 w 625"/>
              <a:gd name="connsiteY151-2242" fmla="*/ 84 h 758"/>
              <a:gd name="connsiteX152-2243" fmla="*/ 440 w 625"/>
              <a:gd name="connsiteY152-2244" fmla="*/ 79 h 758"/>
              <a:gd name="connsiteX153-2245" fmla="*/ 429 w 625"/>
              <a:gd name="connsiteY153-2246" fmla="*/ 79 h 758"/>
              <a:gd name="connsiteX154-2247" fmla="*/ 419 w 625"/>
              <a:gd name="connsiteY154-2248" fmla="*/ 79 h 758"/>
              <a:gd name="connsiteX155-2249" fmla="*/ 408 w 625"/>
              <a:gd name="connsiteY155-2250" fmla="*/ 73 h 758"/>
              <a:gd name="connsiteX156-2251" fmla="*/ 392 w 625"/>
              <a:gd name="connsiteY156-2252" fmla="*/ 73 h 758"/>
              <a:gd name="connsiteX157-2253" fmla="*/ 392 w 625"/>
              <a:gd name="connsiteY157-2254" fmla="*/ 73 h 758"/>
              <a:gd name="connsiteX0-2255" fmla="*/ 392 w 625"/>
              <a:gd name="connsiteY0-2256" fmla="*/ 73 h 758"/>
              <a:gd name="connsiteX1-2257" fmla="*/ 377 w 625"/>
              <a:gd name="connsiteY1-2258" fmla="*/ 73 h 758"/>
              <a:gd name="connsiteX2-2259" fmla="*/ 355 w 625"/>
              <a:gd name="connsiteY2-2260" fmla="*/ 79 h 758"/>
              <a:gd name="connsiteX3-2261" fmla="*/ 334 w 625"/>
              <a:gd name="connsiteY3-2262" fmla="*/ 79 h 758"/>
              <a:gd name="connsiteX4-2263" fmla="*/ 308 w 625"/>
              <a:gd name="connsiteY4-2264" fmla="*/ 79 h 758"/>
              <a:gd name="connsiteX5-2265" fmla="*/ 281 w 625"/>
              <a:gd name="connsiteY5-2266" fmla="*/ 84 h 758"/>
              <a:gd name="connsiteX6-2267" fmla="*/ 250 w 625"/>
              <a:gd name="connsiteY6-2268" fmla="*/ 84 h 758"/>
              <a:gd name="connsiteX7-2269" fmla="*/ 213 w 625"/>
              <a:gd name="connsiteY7-2270" fmla="*/ 89 h 758"/>
              <a:gd name="connsiteX8-2271" fmla="*/ 176 w 625"/>
              <a:gd name="connsiteY8-2272" fmla="*/ 94 h 758"/>
              <a:gd name="connsiteX9-2273" fmla="*/ 134 w 625"/>
              <a:gd name="connsiteY9-2274" fmla="*/ 94 h 758"/>
              <a:gd name="connsiteX10-2275" fmla="*/ 97 w 625"/>
              <a:gd name="connsiteY10-2276" fmla="*/ 99 h 758"/>
              <a:gd name="connsiteX11-2277" fmla="*/ 60 w 625"/>
              <a:gd name="connsiteY11-2278" fmla="*/ 105 h 758"/>
              <a:gd name="connsiteX12-2279" fmla="*/ 2 w 625"/>
              <a:gd name="connsiteY12-2280" fmla="*/ 105 h 758"/>
              <a:gd name="connsiteX13-2281" fmla="*/ 17 w 625"/>
              <a:gd name="connsiteY13-2282" fmla="*/ 73 h 758"/>
              <a:gd name="connsiteX14-2283" fmla="*/ 33 w 625"/>
              <a:gd name="connsiteY14-2284" fmla="*/ 68 h 758"/>
              <a:gd name="connsiteX15-2285" fmla="*/ 60 w 625"/>
              <a:gd name="connsiteY15-2286" fmla="*/ 68 h 758"/>
              <a:gd name="connsiteX16-2287" fmla="*/ 81 w 625"/>
              <a:gd name="connsiteY16-2288" fmla="*/ 63 h 758"/>
              <a:gd name="connsiteX17-2289" fmla="*/ 102 w 625"/>
              <a:gd name="connsiteY17-2290" fmla="*/ 58 h 758"/>
              <a:gd name="connsiteX18-2291" fmla="*/ 123 w 625"/>
              <a:gd name="connsiteY18-2292" fmla="*/ 58 h 758"/>
              <a:gd name="connsiteX19-2293" fmla="*/ 149 w 625"/>
              <a:gd name="connsiteY19-2294" fmla="*/ 52 h 758"/>
              <a:gd name="connsiteX20-2295" fmla="*/ 176 w 625"/>
              <a:gd name="connsiteY20-2296" fmla="*/ 52 h 758"/>
              <a:gd name="connsiteX21-2297" fmla="*/ 202 w 625"/>
              <a:gd name="connsiteY21-2298" fmla="*/ 47 h 758"/>
              <a:gd name="connsiteX22-2299" fmla="*/ 234 w 625"/>
              <a:gd name="connsiteY22-2300" fmla="*/ 47 h 758"/>
              <a:gd name="connsiteX23-2301" fmla="*/ 292 w 625"/>
              <a:gd name="connsiteY23-2302" fmla="*/ 37 h 758"/>
              <a:gd name="connsiteX24-2303" fmla="*/ 324 w 625"/>
              <a:gd name="connsiteY24-2304" fmla="*/ 37 h 758"/>
              <a:gd name="connsiteX25-2305" fmla="*/ 345 w 625"/>
              <a:gd name="connsiteY25-2306" fmla="*/ 32 h 758"/>
              <a:gd name="connsiteX26-2307" fmla="*/ 371 w 625"/>
              <a:gd name="connsiteY26-2308" fmla="*/ 26 h 758"/>
              <a:gd name="connsiteX27-2309" fmla="*/ 392 w 625"/>
              <a:gd name="connsiteY27-2310" fmla="*/ 26 h 758"/>
              <a:gd name="connsiteX28-2311" fmla="*/ 408 w 625"/>
              <a:gd name="connsiteY28-2312" fmla="*/ 21 h 758"/>
              <a:gd name="connsiteX29-2313" fmla="*/ 419 w 625"/>
              <a:gd name="connsiteY29-2314" fmla="*/ 16 h 758"/>
              <a:gd name="connsiteX30-2315" fmla="*/ 429 w 625"/>
              <a:gd name="connsiteY30-2316" fmla="*/ 16 h 758"/>
              <a:gd name="connsiteX31-2317" fmla="*/ 435 w 625"/>
              <a:gd name="connsiteY31-2318" fmla="*/ 11 h 758"/>
              <a:gd name="connsiteX32-2319" fmla="*/ 445 w 625"/>
              <a:gd name="connsiteY32-2320" fmla="*/ 5 h 758"/>
              <a:gd name="connsiteX33-2321" fmla="*/ 461 w 625"/>
              <a:gd name="connsiteY33-2322" fmla="*/ 0 h 758"/>
              <a:gd name="connsiteX34-2323" fmla="*/ 472 w 625"/>
              <a:gd name="connsiteY34-2324" fmla="*/ 0 h 758"/>
              <a:gd name="connsiteX35-2325" fmla="*/ 487 w 625"/>
              <a:gd name="connsiteY35-2326" fmla="*/ 0 h 758"/>
              <a:gd name="connsiteX36-2327" fmla="*/ 503 w 625"/>
              <a:gd name="connsiteY36-2328" fmla="*/ 5 h 758"/>
              <a:gd name="connsiteX37-2329" fmla="*/ 519 w 625"/>
              <a:gd name="connsiteY37-2330" fmla="*/ 11 h 758"/>
              <a:gd name="connsiteX38-2331" fmla="*/ 530 w 625"/>
              <a:gd name="connsiteY38-2332" fmla="*/ 16 h 758"/>
              <a:gd name="connsiteX39-2333" fmla="*/ 540 w 625"/>
              <a:gd name="connsiteY39-2334" fmla="*/ 21 h 758"/>
              <a:gd name="connsiteX40-2335" fmla="*/ 556 w 625"/>
              <a:gd name="connsiteY40-2336" fmla="*/ 26 h 758"/>
              <a:gd name="connsiteX41-2337" fmla="*/ 567 w 625"/>
              <a:gd name="connsiteY41-2338" fmla="*/ 37 h 758"/>
              <a:gd name="connsiteX42-2339" fmla="*/ 582 w 625"/>
              <a:gd name="connsiteY42-2340" fmla="*/ 42 h 758"/>
              <a:gd name="connsiteX43-2341" fmla="*/ 593 w 625"/>
              <a:gd name="connsiteY43-2342" fmla="*/ 47 h 758"/>
              <a:gd name="connsiteX44-2343" fmla="*/ 604 w 625"/>
              <a:gd name="connsiteY44-2344" fmla="*/ 52 h 758"/>
              <a:gd name="connsiteX45-2345" fmla="*/ 609 w 625"/>
              <a:gd name="connsiteY45-2346" fmla="*/ 58 h 758"/>
              <a:gd name="connsiteX46-2347" fmla="*/ 614 w 625"/>
              <a:gd name="connsiteY46-2348" fmla="*/ 63 h 758"/>
              <a:gd name="connsiteX47-2349" fmla="*/ 619 w 625"/>
              <a:gd name="connsiteY47-2350" fmla="*/ 68 h 758"/>
              <a:gd name="connsiteX48-2351" fmla="*/ 625 w 625"/>
              <a:gd name="connsiteY48-2352" fmla="*/ 68 h 758"/>
              <a:gd name="connsiteX49-2353" fmla="*/ 625 w 625"/>
              <a:gd name="connsiteY49-2354" fmla="*/ 73 h 758"/>
              <a:gd name="connsiteX50-2355" fmla="*/ 619 w 625"/>
              <a:gd name="connsiteY50-2356" fmla="*/ 73 h 758"/>
              <a:gd name="connsiteX51-2357" fmla="*/ 619 w 625"/>
              <a:gd name="connsiteY51-2358" fmla="*/ 79 h 758"/>
              <a:gd name="connsiteX52-2359" fmla="*/ 614 w 625"/>
              <a:gd name="connsiteY52-2360" fmla="*/ 84 h 758"/>
              <a:gd name="connsiteX53-2361" fmla="*/ 609 w 625"/>
              <a:gd name="connsiteY53-2362" fmla="*/ 84 h 758"/>
              <a:gd name="connsiteX54-2363" fmla="*/ 604 w 625"/>
              <a:gd name="connsiteY54-2364" fmla="*/ 89 h 758"/>
              <a:gd name="connsiteX55-2365" fmla="*/ 598 w 625"/>
              <a:gd name="connsiteY55-2366" fmla="*/ 94 h 758"/>
              <a:gd name="connsiteX56-2367" fmla="*/ 593 w 625"/>
              <a:gd name="connsiteY56-2368" fmla="*/ 94 h 758"/>
              <a:gd name="connsiteX57-2369" fmla="*/ 588 w 625"/>
              <a:gd name="connsiteY57-2370" fmla="*/ 99 h 758"/>
              <a:gd name="connsiteX58-2371" fmla="*/ 582 w 625"/>
              <a:gd name="connsiteY58-2372" fmla="*/ 105 h 758"/>
              <a:gd name="connsiteX59-2373" fmla="*/ 577 w 625"/>
              <a:gd name="connsiteY59-2374" fmla="*/ 115 h 758"/>
              <a:gd name="connsiteX60-2375" fmla="*/ 577 w 625"/>
              <a:gd name="connsiteY60-2376" fmla="*/ 126 h 758"/>
              <a:gd name="connsiteX61-2377" fmla="*/ 577 w 625"/>
              <a:gd name="connsiteY61-2378" fmla="*/ 131 h 758"/>
              <a:gd name="connsiteX62-2379" fmla="*/ 577 w 625"/>
              <a:gd name="connsiteY62-2380" fmla="*/ 146 h 758"/>
              <a:gd name="connsiteX63-2381" fmla="*/ 577 w 625"/>
              <a:gd name="connsiteY63-2382" fmla="*/ 157 h 758"/>
              <a:gd name="connsiteX64-2383" fmla="*/ 577 w 625"/>
              <a:gd name="connsiteY64-2384" fmla="*/ 173 h 758"/>
              <a:gd name="connsiteX65-2385" fmla="*/ 577 w 625"/>
              <a:gd name="connsiteY65-2386" fmla="*/ 188 h 758"/>
              <a:gd name="connsiteX66-2387" fmla="*/ 577 w 625"/>
              <a:gd name="connsiteY66-2388" fmla="*/ 204 h 758"/>
              <a:gd name="connsiteX67-2389" fmla="*/ 577 w 625"/>
              <a:gd name="connsiteY67-2390" fmla="*/ 225 h 758"/>
              <a:gd name="connsiteX68-2391" fmla="*/ 577 w 625"/>
              <a:gd name="connsiteY68-2392" fmla="*/ 240 h 758"/>
              <a:gd name="connsiteX69-2393" fmla="*/ 577 w 625"/>
              <a:gd name="connsiteY69-2394" fmla="*/ 261 h 758"/>
              <a:gd name="connsiteX70-2395" fmla="*/ 577 w 625"/>
              <a:gd name="connsiteY70-2396" fmla="*/ 303 h 758"/>
              <a:gd name="connsiteX71-2397" fmla="*/ 577 w 625"/>
              <a:gd name="connsiteY71-2398" fmla="*/ 324 h 758"/>
              <a:gd name="connsiteX72-2399" fmla="*/ 577 w 625"/>
              <a:gd name="connsiteY72-2400" fmla="*/ 350 h 758"/>
              <a:gd name="connsiteX73-2401" fmla="*/ 577 w 625"/>
              <a:gd name="connsiteY73-2402" fmla="*/ 376 h 758"/>
              <a:gd name="connsiteX74-2403" fmla="*/ 577 w 625"/>
              <a:gd name="connsiteY74-2404" fmla="*/ 402 h 758"/>
              <a:gd name="connsiteX75-2405" fmla="*/ 577 w 625"/>
              <a:gd name="connsiteY75-2406" fmla="*/ 429 h 758"/>
              <a:gd name="connsiteX76-2407" fmla="*/ 577 w 625"/>
              <a:gd name="connsiteY76-2408" fmla="*/ 460 h 758"/>
              <a:gd name="connsiteX77-2409" fmla="*/ 577 w 625"/>
              <a:gd name="connsiteY77-2410" fmla="*/ 491 h 758"/>
              <a:gd name="connsiteX78-2411" fmla="*/ 577 w 625"/>
              <a:gd name="connsiteY78-2412" fmla="*/ 523 h 758"/>
              <a:gd name="connsiteX79-2413" fmla="*/ 577 w 625"/>
              <a:gd name="connsiteY79-2414" fmla="*/ 554 h 758"/>
              <a:gd name="connsiteX80-2415" fmla="*/ 577 w 625"/>
              <a:gd name="connsiteY80-2416" fmla="*/ 580 h 758"/>
              <a:gd name="connsiteX81-2417" fmla="*/ 572 w 625"/>
              <a:gd name="connsiteY81-2418" fmla="*/ 606 h 758"/>
              <a:gd name="connsiteX82-2419" fmla="*/ 572 w 625"/>
              <a:gd name="connsiteY82-2420" fmla="*/ 632 h 758"/>
              <a:gd name="connsiteX83-2421" fmla="*/ 567 w 625"/>
              <a:gd name="connsiteY83-2422" fmla="*/ 653 h 758"/>
              <a:gd name="connsiteX84-2423" fmla="*/ 561 w 625"/>
              <a:gd name="connsiteY84-2424" fmla="*/ 669 h 758"/>
              <a:gd name="connsiteX85-2425" fmla="*/ 556 w 625"/>
              <a:gd name="connsiteY85-2426" fmla="*/ 690 h 758"/>
              <a:gd name="connsiteX86-2427" fmla="*/ 551 w 625"/>
              <a:gd name="connsiteY86-2428" fmla="*/ 700 h 758"/>
              <a:gd name="connsiteX87-2429" fmla="*/ 540 w 625"/>
              <a:gd name="connsiteY87-2430" fmla="*/ 716 h 758"/>
              <a:gd name="connsiteX88-2431" fmla="*/ 530 w 625"/>
              <a:gd name="connsiteY88-2432" fmla="*/ 726 h 758"/>
              <a:gd name="connsiteX89-2433" fmla="*/ 524 w 625"/>
              <a:gd name="connsiteY89-2434" fmla="*/ 737 h 758"/>
              <a:gd name="connsiteX90-2435" fmla="*/ 514 w 625"/>
              <a:gd name="connsiteY90-2436" fmla="*/ 742 h 758"/>
              <a:gd name="connsiteX91-2437" fmla="*/ 509 w 625"/>
              <a:gd name="connsiteY91-2438" fmla="*/ 747 h 758"/>
              <a:gd name="connsiteX92-2439" fmla="*/ 498 w 625"/>
              <a:gd name="connsiteY92-2440" fmla="*/ 752 h 758"/>
              <a:gd name="connsiteX93-2441" fmla="*/ 493 w 625"/>
              <a:gd name="connsiteY93-2442" fmla="*/ 752 h 758"/>
              <a:gd name="connsiteX94-2443" fmla="*/ 487 w 625"/>
              <a:gd name="connsiteY94-2444" fmla="*/ 758 h 758"/>
              <a:gd name="connsiteX95-2445" fmla="*/ 477 w 625"/>
              <a:gd name="connsiteY95-2446" fmla="*/ 752 h 758"/>
              <a:gd name="connsiteX96-2447" fmla="*/ 472 w 625"/>
              <a:gd name="connsiteY96-2448" fmla="*/ 752 h 758"/>
              <a:gd name="connsiteX97-2449" fmla="*/ 472 w 625"/>
              <a:gd name="connsiteY97-2450" fmla="*/ 747 h 758"/>
              <a:gd name="connsiteX98-2451" fmla="*/ 466 w 625"/>
              <a:gd name="connsiteY98-2452" fmla="*/ 742 h 758"/>
              <a:gd name="connsiteX99-2453" fmla="*/ 466 w 625"/>
              <a:gd name="connsiteY99-2454" fmla="*/ 737 h 758"/>
              <a:gd name="connsiteX100-2455" fmla="*/ 466 w 625"/>
              <a:gd name="connsiteY100-2456" fmla="*/ 731 h 758"/>
              <a:gd name="connsiteX101-2457" fmla="*/ 466 w 625"/>
              <a:gd name="connsiteY101-2458" fmla="*/ 721 h 758"/>
              <a:gd name="connsiteX102-2459" fmla="*/ 466 w 625"/>
              <a:gd name="connsiteY102-2460" fmla="*/ 711 h 758"/>
              <a:gd name="connsiteX103-2461" fmla="*/ 466 w 625"/>
              <a:gd name="connsiteY103-2462" fmla="*/ 705 h 758"/>
              <a:gd name="connsiteX104-2463" fmla="*/ 466 w 625"/>
              <a:gd name="connsiteY104-2464" fmla="*/ 700 h 758"/>
              <a:gd name="connsiteX105-2465" fmla="*/ 466 w 625"/>
              <a:gd name="connsiteY105-2466" fmla="*/ 695 h 758"/>
              <a:gd name="connsiteX106-2467" fmla="*/ 461 w 625"/>
              <a:gd name="connsiteY106-2468" fmla="*/ 690 h 758"/>
              <a:gd name="connsiteX107-2469" fmla="*/ 456 w 625"/>
              <a:gd name="connsiteY107-2470" fmla="*/ 674 h 758"/>
              <a:gd name="connsiteX108-2471" fmla="*/ 445 w 625"/>
              <a:gd name="connsiteY108-2472" fmla="*/ 658 h 758"/>
              <a:gd name="connsiteX109-2473" fmla="*/ 429 w 625"/>
              <a:gd name="connsiteY109-2474" fmla="*/ 643 h 758"/>
              <a:gd name="connsiteX110-2475" fmla="*/ 413 w 625"/>
              <a:gd name="connsiteY110-2476" fmla="*/ 627 h 758"/>
              <a:gd name="connsiteX111-2477" fmla="*/ 392 w 625"/>
              <a:gd name="connsiteY111-2478" fmla="*/ 611 h 758"/>
              <a:gd name="connsiteX112-2479" fmla="*/ 366 w 625"/>
              <a:gd name="connsiteY112-2480" fmla="*/ 590 h 758"/>
              <a:gd name="connsiteX113-2481" fmla="*/ 387 w 625"/>
              <a:gd name="connsiteY113-2482" fmla="*/ 590 h 758"/>
              <a:gd name="connsiteX114-2483" fmla="*/ 408 w 625"/>
              <a:gd name="connsiteY114-2484" fmla="*/ 596 h 758"/>
              <a:gd name="connsiteX115-2485" fmla="*/ 424 w 625"/>
              <a:gd name="connsiteY115-2486" fmla="*/ 596 h 758"/>
              <a:gd name="connsiteX116-2487" fmla="*/ 440 w 625"/>
              <a:gd name="connsiteY116-2488" fmla="*/ 596 h 758"/>
              <a:gd name="connsiteX117-2489" fmla="*/ 450 w 625"/>
              <a:gd name="connsiteY117-2490" fmla="*/ 590 h 758"/>
              <a:gd name="connsiteX118-2491" fmla="*/ 456 w 625"/>
              <a:gd name="connsiteY118-2492" fmla="*/ 590 h 758"/>
              <a:gd name="connsiteX119-2493" fmla="*/ 461 w 625"/>
              <a:gd name="connsiteY119-2494" fmla="*/ 590 h 758"/>
              <a:gd name="connsiteX120-2495" fmla="*/ 466 w 625"/>
              <a:gd name="connsiteY120-2496" fmla="*/ 585 h 758"/>
              <a:gd name="connsiteX121-2497" fmla="*/ 472 w 625"/>
              <a:gd name="connsiteY121-2498" fmla="*/ 580 h 758"/>
              <a:gd name="connsiteX122-2499" fmla="*/ 472 w 625"/>
              <a:gd name="connsiteY122-2500" fmla="*/ 575 h 758"/>
              <a:gd name="connsiteX123-2501" fmla="*/ 472 w 625"/>
              <a:gd name="connsiteY123-2502" fmla="*/ 564 h 758"/>
              <a:gd name="connsiteX124-2503" fmla="*/ 472 w 625"/>
              <a:gd name="connsiteY124-2504" fmla="*/ 549 h 758"/>
              <a:gd name="connsiteX125-2505" fmla="*/ 477 w 625"/>
              <a:gd name="connsiteY125-2506" fmla="*/ 533 h 758"/>
              <a:gd name="connsiteX126-2507" fmla="*/ 477 w 625"/>
              <a:gd name="connsiteY126-2508" fmla="*/ 512 h 758"/>
              <a:gd name="connsiteX127-2509" fmla="*/ 477 w 625"/>
              <a:gd name="connsiteY127-2510" fmla="*/ 486 h 758"/>
              <a:gd name="connsiteX128-2511" fmla="*/ 482 w 625"/>
              <a:gd name="connsiteY128-2512" fmla="*/ 460 h 758"/>
              <a:gd name="connsiteX129-2513" fmla="*/ 482 w 625"/>
              <a:gd name="connsiteY129-2514" fmla="*/ 434 h 758"/>
              <a:gd name="connsiteX130-2515" fmla="*/ 482 w 625"/>
              <a:gd name="connsiteY130-2516" fmla="*/ 408 h 758"/>
              <a:gd name="connsiteX131-2517" fmla="*/ 482 w 625"/>
              <a:gd name="connsiteY131-2518" fmla="*/ 382 h 758"/>
              <a:gd name="connsiteX132-2519" fmla="*/ 487 w 625"/>
              <a:gd name="connsiteY132-2520" fmla="*/ 355 h 758"/>
              <a:gd name="connsiteX133-2521" fmla="*/ 487 w 625"/>
              <a:gd name="connsiteY133-2522" fmla="*/ 334 h 758"/>
              <a:gd name="connsiteX134-2523" fmla="*/ 487 w 625"/>
              <a:gd name="connsiteY134-2524" fmla="*/ 314 h 758"/>
              <a:gd name="connsiteX135-2525" fmla="*/ 487 w 625"/>
              <a:gd name="connsiteY135-2526" fmla="*/ 293 h 758"/>
              <a:gd name="connsiteX136-2527" fmla="*/ 487 w 625"/>
              <a:gd name="connsiteY136-2528" fmla="*/ 277 h 758"/>
              <a:gd name="connsiteX137-2529" fmla="*/ 487 w 625"/>
              <a:gd name="connsiteY137-2530" fmla="*/ 246 h 758"/>
              <a:gd name="connsiteX138-2531" fmla="*/ 487 w 625"/>
              <a:gd name="connsiteY138-2532" fmla="*/ 214 h 758"/>
              <a:gd name="connsiteX139-2533" fmla="*/ 482 w 625"/>
              <a:gd name="connsiteY139-2534" fmla="*/ 183 h 758"/>
              <a:gd name="connsiteX140-2535" fmla="*/ 482 w 625"/>
              <a:gd name="connsiteY140-2536" fmla="*/ 157 h 758"/>
              <a:gd name="connsiteX141-2537" fmla="*/ 477 w 625"/>
              <a:gd name="connsiteY141-2538" fmla="*/ 146 h 758"/>
              <a:gd name="connsiteX142-2539" fmla="*/ 477 w 625"/>
              <a:gd name="connsiteY142-2540" fmla="*/ 136 h 758"/>
              <a:gd name="connsiteX143-2541" fmla="*/ 472 w 625"/>
              <a:gd name="connsiteY143-2542" fmla="*/ 126 h 758"/>
              <a:gd name="connsiteX144-2543" fmla="*/ 472 w 625"/>
              <a:gd name="connsiteY144-2544" fmla="*/ 115 h 758"/>
              <a:gd name="connsiteX145-2545" fmla="*/ 466 w 625"/>
              <a:gd name="connsiteY145-2546" fmla="*/ 110 h 758"/>
              <a:gd name="connsiteX146-2547" fmla="*/ 466 w 625"/>
              <a:gd name="connsiteY146-2548" fmla="*/ 105 h 758"/>
              <a:gd name="connsiteX147-2549" fmla="*/ 461 w 625"/>
              <a:gd name="connsiteY147-2550" fmla="*/ 94 h 758"/>
              <a:gd name="connsiteX148-2551" fmla="*/ 456 w 625"/>
              <a:gd name="connsiteY148-2552" fmla="*/ 89 h 758"/>
              <a:gd name="connsiteX149-2553" fmla="*/ 450 w 625"/>
              <a:gd name="connsiteY149-2554" fmla="*/ 84 h 758"/>
              <a:gd name="connsiteX150-2555" fmla="*/ 445 w 625"/>
              <a:gd name="connsiteY150-2556" fmla="*/ 84 h 758"/>
              <a:gd name="connsiteX151-2557" fmla="*/ 440 w 625"/>
              <a:gd name="connsiteY151-2558" fmla="*/ 79 h 758"/>
              <a:gd name="connsiteX152-2559" fmla="*/ 429 w 625"/>
              <a:gd name="connsiteY152-2560" fmla="*/ 79 h 758"/>
              <a:gd name="connsiteX153-2561" fmla="*/ 419 w 625"/>
              <a:gd name="connsiteY153-2562" fmla="*/ 79 h 758"/>
              <a:gd name="connsiteX154-2563" fmla="*/ 408 w 625"/>
              <a:gd name="connsiteY154-2564" fmla="*/ 73 h 758"/>
              <a:gd name="connsiteX155-2565" fmla="*/ 392 w 625"/>
              <a:gd name="connsiteY155-2566" fmla="*/ 73 h 758"/>
              <a:gd name="connsiteX156-2567" fmla="*/ 392 w 625"/>
              <a:gd name="connsiteY156-2568" fmla="*/ 73 h 758"/>
              <a:gd name="connsiteX0-2569" fmla="*/ 392 w 625"/>
              <a:gd name="connsiteY0-2570" fmla="*/ 73 h 758"/>
              <a:gd name="connsiteX1-2571" fmla="*/ 377 w 625"/>
              <a:gd name="connsiteY1-2572" fmla="*/ 73 h 758"/>
              <a:gd name="connsiteX2-2573" fmla="*/ 355 w 625"/>
              <a:gd name="connsiteY2-2574" fmla="*/ 79 h 758"/>
              <a:gd name="connsiteX3-2575" fmla="*/ 334 w 625"/>
              <a:gd name="connsiteY3-2576" fmla="*/ 79 h 758"/>
              <a:gd name="connsiteX4-2577" fmla="*/ 308 w 625"/>
              <a:gd name="connsiteY4-2578" fmla="*/ 79 h 758"/>
              <a:gd name="connsiteX5-2579" fmla="*/ 281 w 625"/>
              <a:gd name="connsiteY5-2580" fmla="*/ 84 h 758"/>
              <a:gd name="connsiteX6-2581" fmla="*/ 250 w 625"/>
              <a:gd name="connsiteY6-2582" fmla="*/ 84 h 758"/>
              <a:gd name="connsiteX7-2583" fmla="*/ 213 w 625"/>
              <a:gd name="connsiteY7-2584" fmla="*/ 89 h 758"/>
              <a:gd name="connsiteX8-2585" fmla="*/ 176 w 625"/>
              <a:gd name="connsiteY8-2586" fmla="*/ 94 h 758"/>
              <a:gd name="connsiteX9-2587" fmla="*/ 134 w 625"/>
              <a:gd name="connsiteY9-2588" fmla="*/ 94 h 758"/>
              <a:gd name="connsiteX10-2589" fmla="*/ 97 w 625"/>
              <a:gd name="connsiteY10-2590" fmla="*/ 99 h 758"/>
              <a:gd name="connsiteX11-2591" fmla="*/ 2 w 625"/>
              <a:gd name="connsiteY11-2592" fmla="*/ 105 h 758"/>
              <a:gd name="connsiteX12-2593" fmla="*/ 17 w 625"/>
              <a:gd name="connsiteY12-2594" fmla="*/ 73 h 758"/>
              <a:gd name="connsiteX13-2595" fmla="*/ 33 w 625"/>
              <a:gd name="connsiteY13-2596" fmla="*/ 68 h 758"/>
              <a:gd name="connsiteX14-2597" fmla="*/ 60 w 625"/>
              <a:gd name="connsiteY14-2598" fmla="*/ 68 h 758"/>
              <a:gd name="connsiteX15-2599" fmla="*/ 81 w 625"/>
              <a:gd name="connsiteY15-2600" fmla="*/ 63 h 758"/>
              <a:gd name="connsiteX16-2601" fmla="*/ 102 w 625"/>
              <a:gd name="connsiteY16-2602" fmla="*/ 58 h 758"/>
              <a:gd name="connsiteX17-2603" fmla="*/ 123 w 625"/>
              <a:gd name="connsiteY17-2604" fmla="*/ 58 h 758"/>
              <a:gd name="connsiteX18-2605" fmla="*/ 149 w 625"/>
              <a:gd name="connsiteY18-2606" fmla="*/ 52 h 758"/>
              <a:gd name="connsiteX19-2607" fmla="*/ 176 w 625"/>
              <a:gd name="connsiteY19-2608" fmla="*/ 52 h 758"/>
              <a:gd name="connsiteX20-2609" fmla="*/ 202 w 625"/>
              <a:gd name="connsiteY20-2610" fmla="*/ 47 h 758"/>
              <a:gd name="connsiteX21-2611" fmla="*/ 234 w 625"/>
              <a:gd name="connsiteY21-2612" fmla="*/ 47 h 758"/>
              <a:gd name="connsiteX22-2613" fmla="*/ 292 w 625"/>
              <a:gd name="connsiteY22-2614" fmla="*/ 37 h 758"/>
              <a:gd name="connsiteX23-2615" fmla="*/ 324 w 625"/>
              <a:gd name="connsiteY23-2616" fmla="*/ 37 h 758"/>
              <a:gd name="connsiteX24-2617" fmla="*/ 345 w 625"/>
              <a:gd name="connsiteY24-2618" fmla="*/ 32 h 758"/>
              <a:gd name="connsiteX25-2619" fmla="*/ 371 w 625"/>
              <a:gd name="connsiteY25-2620" fmla="*/ 26 h 758"/>
              <a:gd name="connsiteX26-2621" fmla="*/ 392 w 625"/>
              <a:gd name="connsiteY26-2622" fmla="*/ 26 h 758"/>
              <a:gd name="connsiteX27-2623" fmla="*/ 408 w 625"/>
              <a:gd name="connsiteY27-2624" fmla="*/ 21 h 758"/>
              <a:gd name="connsiteX28-2625" fmla="*/ 419 w 625"/>
              <a:gd name="connsiteY28-2626" fmla="*/ 16 h 758"/>
              <a:gd name="connsiteX29-2627" fmla="*/ 429 w 625"/>
              <a:gd name="connsiteY29-2628" fmla="*/ 16 h 758"/>
              <a:gd name="connsiteX30-2629" fmla="*/ 435 w 625"/>
              <a:gd name="connsiteY30-2630" fmla="*/ 11 h 758"/>
              <a:gd name="connsiteX31-2631" fmla="*/ 445 w 625"/>
              <a:gd name="connsiteY31-2632" fmla="*/ 5 h 758"/>
              <a:gd name="connsiteX32-2633" fmla="*/ 461 w 625"/>
              <a:gd name="connsiteY32-2634" fmla="*/ 0 h 758"/>
              <a:gd name="connsiteX33-2635" fmla="*/ 472 w 625"/>
              <a:gd name="connsiteY33-2636" fmla="*/ 0 h 758"/>
              <a:gd name="connsiteX34-2637" fmla="*/ 487 w 625"/>
              <a:gd name="connsiteY34-2638" fmla="*/ 0 h 758"/>
              <a:gd name="connsiteX35-2639" fmla="*/ 503 w 625"/>
              <a:gd name="connsiteY35-2640" fmla="*/ 5 h 758"/>
              <a:gd name="connsiteX36-2641" fmla="*/ 519 w 625"/>
              <a:gd name="connsiteY36-2642" fmla="*/ 11 h 758"/>
              <a:gd name="connsiteX37-2643" fmla="*/ 530 w 625"/>
              <a:gd name="connsiteY37-2644" fmla="*/ 16 h 758"/>
              <a:gd name="connsiteX38-2645" fmla="*/ 540 w 625"/>
              <a:gd name="connsiteY38-2646" fmla="*/ 21 h 758"/>
              <a:gd name="connsiteX39-2647" fmla="*/ 556 w 625"/>
              <a:gd name="connsiteY39-2648" fmla="*/ 26 h 758"/>
              <a:gd name="connsiteX40-2649" fmla="*/ 567 w 625"/>
              <a:gd name="connsiteY40-2650" fmla="*/ 37 h 758"/>
              <a:gd name="connsiteX41-2651" fmla="*/ 582 w 625"/>
              <a:gd name="connsiteY41-2652" fmla="*/ 42 h 758"/>
              <a:gd name="connsiteX42-2653" fmla="*/ 593 w 625"/>
              <a:gd name="connsiteY42-2654" fmla="*/ 47 h 758"/>
              <a:gd name="connsiteX43-2655" fmla="*/ 604 w 625"/>
              <a:gd name="connsiteY43-2656" fmla="*/ 52 h 758"/>
              <a:gd name="connsiteX44-2657" fmla="*/ 609 w 625"/>
              <a:gd name="connsiteY44-2658" fmla="*/ 58 h 758"/>
              <a:gd name="connsiteX45-2659" fmla="*/ 614 w 625"/>
              <a:gd name="connsiteY45-2660" fmla="*/ 63 h 758"/>
              <a:gd name="connsiteX46-2661" fmla="*/ 619 w 625"/>
              <a:gd name="connsiteY46-2662" fmla="*/ 68 h 758"/>
              <a:gd name="connsiteX47-2663" fmla="*/ 625 w 625"/>
              <a:gd name="connsiteY47-2664" fmla="*/ 68 h 758"/>
              <a:gd name="connsiteX48-2665" fmla="*/ 625 w 625"/>
              <a:gd name="connsiteY48-2666" fmla="*/ 73 h 758"/>
              <a:gd name="connsiteX49-2667" fmla="*/ 619 w 625"/>
              <a:gd name="connsiteY49-2668" fmla="*/ 73 h 758"/>
              <a:gd name="connsiteX50-2669" fmla="*/ 619 w 625"/>
              <a:gd name="connsiteY50-2670" fmla="*/ 79 h 758"/>
              <a:gd name="connsiteX51-2671" fmla="*/ 614 w 625"/>
              <a:gd name="connsiteY51-2672" fmla="*/ 84 h 758"/>
              <a:gd name="connsiteX52-2673" fmla="*/ 609 w 625"/>
              <a:gd name="connsiteY52-2674" fmla="*/ 84 h 758"/>
              <a:gd name="connsiteX53-2675" fmla="*/ 604 w 625"/>
              <a:gd name="connsiteY53-2676" fmla="*/ 89 h 758"/>
              <a:gd name="connsiteX54-2677" fmla="*/ 598 w 625"/>
              <a:gd name="connsiteY54-2678" fmla="*/ 94 h 758"/>
              <a:gd name="connsiteX55-2679" fmla="*/ 593 w 625"/>
              <a:gd name="connsiteY55-2680" fmla="*/ 94 h 758"/>
              <a:gd name="connsiteX56-2681" fmla="*/ 588 w 625"/>
              <a:gd name="connsiteY56-2682" fmla="*/ 99 h 758"/>
              <a:gd name="connsiteX57-2683" fmla="*/ 582 w 625"/>
              <a:gd name="connsiteY57-2684" fmla="*/ 105 h 758"/>
              <a:gd name="connsiteX58-2685" fmla="*/ 577 w 625"/>
              <a:gd name="connsiteY58-2686" fmla="*/ 115 h 758"/>
              <a:gd name="connsiteX59-2687" fmla="*/ 577 w 625"/>
              <a:gd name="connsiteY59-2688" fmla="*/ 126 h 758"/>
              <a:gd name="connsiteX60-2689" fmla="*/ 577 w 625"/>
              <a:gd name="connsiteY60-2690" fmla="*/ 131 h 758"/>
              <a:gd name="connsiteX61-2691" fmla="*/ 577 w 625"/>
              <a:gd name="connsiteY61-2692" fmla="*/ 146 h 758"/>
              <a:gd name="connsiteX62-2693" fmla="*/ 577 w 625"/>
              <a:gd name="connsiteY62-2694" fmla="*/ 157 h 758"/>
              <a:gd name="connsiteX63-2695" fmla="*/ 577 w 625"/>
              <a:gd name="connsiteY63-2696" fmla="*/ 173 h 758"/>
              <a:gd name="connsiteX64-2697" fmla="*/ 577 w 625"/>
              <a:gd name="connsiteY64-2698" fmla="*/ 188 h 758"/>
              <a:gd name="connsiteX65-2699" fmla="*/ 577 w 625"/>
              <a:gd name="connsiteY65-2700" fmla="*/ 204 h 758"/>
              <a:gd name="connsiteX66-2701" fmla="*/ 577 w 625"/>
              <a:gd name="connsiteY66-2702" fmla="*/ 225 h 758"/>
              <a:gd name="connsiteX67-2703" fmla="*/ 577 w 625"/>
              <a:gd name="connsiteY67-2704" fmla="*/ 240 h 758"/>
              <a:gd name="connsiteX68-2705" fmla="*/ 577 w 625"/>
              <a:gd name="connsiteY68-2706" fmla="*/ 261 h 758"/>
              <a:gd name="connsiteX69-2707" fmla="*/ 577 w 625"/>
              <a:gd name="connsiteY69-2708" fmla="*/ 303 h 758"/>
              <a:gd name="connsiteX70-2709" fmla="*/ 577 w 625"/>
              <a:gd name="connsiteY70-2710" fmla="*/ 324 h 758"/>
              <a:gd name="connsiteX71-2711" fmla="*/ 577 w 625"/>
              <a:gd name="connsiteY71-2712" fmla="*/ 350 h 758"/>
              <a:gd name="connsiteX72-2713" fmla="*/ 577 w 625"/>
              <a:gd name="connsiteY72-2714" fmla="*/ 376 h 758"/>
              <a:gd name="connsiteX73-2715" fmla="*/ 577 w 625"/>
              <a:gd name="connsiteY73-2716" fmla="*/ 402 h 758"/>
              <a:gd name="connsiteX74-2717" fmla="*/ 577 w 625"/>
              <a:gd name="connsiteY74-2718" fmla="*/ 429 h 758"/>
              <a:gd name="connsiteX75-2719" fmla="*/ 577 w 625"/>
              <a:gd name="connsiteY75-2720" fmla="*/ 460 h 758"/>
              <a:gd name="connsiteX76-2721" fmla="*/ 577 w 625"/>
              <a:gd name="connsiteY76-2722" fmla="*/ 491 h 758"/>
              <a:gd name="connsiteX77-2723" fmla="*/ 577 w 625"/>
              <a:gd name="connsiteY77-2724" fmla="*/ 523 h 758"/>
              <a:gd name="connsiteX78-2725" fmla="*/ 577 w 625"/>
              <a:gd name="connsiteY78-2726" fmla="*/ 554 h 758"/>
              <a:gd name="connsiteX79-2727" fmla="*/ 577 w 625"/>
              <a:gd name="connsiteY79-2728" fmla="*/ 580 h 758"/>
              <a:gd name="connsiteX80-2729" fmla="*/ 572 w 625"/>
              <a:gd name="connsiteY80-2730" fmla="*/ 606 h 758"/>
              <a:gd name="connsiteX81-2731" fmla="*/ 572 w 625"/>
              <a:gd name="connsiteY81-2732" fmla="*/ 632 h 758"/>
              <a:gd name="connsiteX82-2733" fmla="*/ 567 w 625"/>
              <a:gd name="connsiteY82-2734" fmla="*/ 653 h 758"/>
              <a:gd name="connsiteX83-2735" fmla="*/ 561 w 625"/>
              <a:gd name="connsiteY83-2736" fmla="*/ 669 h 758"/>
              <a:gd name="connsiteX84-2737" fmla="*/ 556 w 625"/>
              <a:gd name="connsiteY84-2738" fmla="*/ 690 h 758"/>
              <a:gd name="connsiteX85-2739" fmla="*/ 551 w 625"/>
              <a:gd name="connsiteY85-2740" fmla="*/ 700 h 758"/>
              <a:gd name="connsiteX86-2741" fmla="*/ 540 w 625"/>
              <a:gd name="connsiteY86-2742" fmla="*/ 716 h 758"/>
              <a:gd name="connsiteX87-2743" fmla="*/ 530 w 625"/>
              <a:gd name="connsiteY87-2744" fmla="*/ 726 h 758"/>
              <a:gd name="connsiteX88-2745" fmla="*/ 524 w 625"/>
              <a:gd name="connsiteY88-2746" fmla="*/ 737 h 758"/>
              <a:gd name="connsiteX89-2747" fmla="*/ 514 w 625"/>
              <a:gd name="connsiteY89-2748" fmla="*/ 742 h 758"/>
              <a:gd name="connsiteX90-2749" fmla="*/ 509 w 625"/>
              <a:gd name="connsiteY90-2750" fmla="*/ 747 h 758"/>
              <a:gd name="connsiteX91-2751" fmla="*/ 498 w 625"/>
              <a:gd name="connsiteY91-2752" fmla="*/ 752 h 758"/>
              <a:gd name="connsiteX92-2753" fmla="*/ 493 w 625"/>
              <a:gd name="connsiteY92-2754" fmla="*/ 752 h 758"/>
              <a:gd name="connsiteX93-2755" fmla="*/ 487 w 625"/>
              <a:gd name="connsiteY93-2756" fmla="*/ 758 h 758"/>
              <a:gd name="connsiteX94-2757" fmla="*/ 477 w 625"/>
              <a:gd name="connsiteY94-2758" fmla="*/ 752 h 758"/>
              <a:gd name="connsiteX95-2759" fmla="*/ 472 w 625"/>
              <a:gd name="connsiteY95-2760" fmla="*/ 752 h 758"/>
              <a:gd name="connsiteX96-2761" fmla="*/ 472 w 625"/>
              <a:gd name="connsiteY96-2762" fmla="*/ 747 h 758"/>
              <a:gd name="connsiteX97-2763" fmla="*/ 466 w 625"/>
              <a:gd name="connsiteY97-2764" fmla="*/ 742 h 758"/>
              <a:gd name="connsiteX98-2765" fmla="*/ 466 w 625"/>
              <a:gd name="connsiteY98-2766" fmla="*/ 737 h 758"/>
              <a:gd name="connsiteX99-2767" fmla="*/ 466 w 625"/>
              <a:gd name="connsiteY99-2768" fmla="*/ 731 h 758"/>
              <a:gd name="connsiteX100-2769" fmla="*/ 466 w 625"/>
              <a:gd name="connsiteY100-2770" fmla="*/ 721 h 758"/>
              <a:gd name="connsiteX101-2771" fmla="*/ 466 w 625"/>
              <a:gd name="connsiteY101-2772" fmla="*/ 711 h 758"/>
              <a:gd name="connsiteX102-2773" fmla="*/ 466 w 625"/>
              <a:gd name="connsiteY102-2774" fmla="*/ 705 h 758"/>
              <a:gd name="connsiteX103-2775" fmla="*/ 466 w 625"/>
              <a:gd name="connsiteY103-2776" fmla="*/ 700 h 758"/>
              <a:gd name="connsiteX104-2777" fmla="*/ 466 w 625"/>
              <a:gd name="connsiteY104-2778" fmla="*/ 695 h 758"/>
              <a:gd name="connsiteX105-2779" fmla="*/ 461 w 625"/>
              <a:gd name="connsiteY105-2780" fmla="*/ 690 h 758"/>
              <a:gd name="connsiteX106-2781" fmla="*/ 456 w 625"/>
              <a:gd name="connsiteY106-2782" fmla="*/ 674 h 758"/>
              <a:gd name="connsiteX107-2783" fmla="*/ 445 w 625"/>
              <a:gd name="connsiteY107-2784" fmla="*/ 658 h 758"/>
              <a:gd name="connsiteX108-2785" fmla="*/ 429 w 625"/>
              <a:gd name="connsiteY108-2786" fmla="*/ 643 h 758"/>
              <a:gd name="connsiteX109-2787" fmla="*/ 413 w 625"/>
              <a:gd name="connsiteY109-2788" fmla="*/ 627 h 758"/>
              <a:gd name="connsiteX110-2789" fmla="*/ 392 w 625"/>
              <a:gd name="connsiteY110-2790" fmla="*/ 611 h 758"/>
              <a:gd name="connsiteX111-2791" fmla="*/ 366 w 625"/>
              <a:gd name="connsiteY111-2792" fmla="*/ 590 h 758"/>
              <a:gd name="connsiteX112-2793" fmla="*/ 387 w 625"/>
              <a:gd name="connsiteY112-2794" fmla="*/ 590 h 758"/>
              <a:gd name="connsiteX113-2795" fmla="*/ 408 w 625"/>
              <a:gd name="connsiteY113-2796" fmla="*/ 596 h 758"/>
              <a:gd name="connsiteX114-2797" fmla="*/ 424 w 625"/>
              <a:gd name="connsiteY114-2798" fmla="*/ 596 h 758"/>
              <a:gd name="connsiteX115-2799" fmla="*/ 440 w 625"/>
              <a:gd name="connsiteY115-2800" fmla="*/ 596 h 758"/>
              <a:gd name="connsiteX116-2801" fmla="*/ 450 w 625"/>
              <a:gd name="connsiteY116-2802" fmla="*/ 590 h 758"/>
              <a:gd name="connsiteX117-2803" fmla="*/ 456 w 625"/>
              <a:gd name="connsiteY117-2804" fmla="*/ 590 h 758"/>
              <a:gd name="connsiteX118-2805" fmla="*/ 461 w 625"/>
              <a:gd name="connsiteY118-2806" fmla="*/ 590 h 758"/>
              <a:gd name="connsiteX119-2807" fmla="*/ 466 w 625"/>
              <a:gd name="connsiteY119-2808" fmla="*/ 585 h 758"/>
              <a:gd name="connsiteX120-2809" fmla="*/ 472 w 625"/>
              <a:gd name="connsiteY120-2810" fmla="*/ 580 h 758"/>
              <a:gd name="connsiteX121-2811" fmla="*/ 472 w 625"/>
              <a:gd name="connsiteY121-2812" fmla="*/ 575 h 758"/>
              <a:gd name="connsiteX122-2813" fmla="*/ 472 w 625"/>
              <a:gd name="connsiteY122-2814" fmla="*/ 564 h 758"/>
              <a:gd name="connsiteX123-2815" fmla="*/ 472 w 625"/>
              <a:gd name="connsiteY123-2816" fmla="*/ 549 h 758"/>
              <a:gd name="connsiteX124-2817" fmla="*/ 477 w 625"/>
              <a:gd name="connsiteY124-2818" fmla="*/ 533 h 758"/>
              <a:gd name="connsiteX125-2819" fmla="*/ 477 w 625"/>
              <a:gd name="connsiteY125-2820" fmla="*/ 512 h 758"/>
              <a:gd name="connsiteX126-2821" fmla="*/ 477 w 625"/>
              <a:gd name="connsiteY126-2822" fmla="*/ 486 h 758"/>
              <a:gd name="connsiteX127-2823" fmla="*/ 482 w 625"/>
              <a:gd name="connsiteY127-2824" fmla="*/ 460 h 758"/>
              <a:gd name="connsiteX128-2825" fmla="*/ 482 w 625"/>
              <a:gd name="connsiteY128-2826" fmla="*/ 434 h 758"/>
              <a:gd name="connsiteX129-2827" fmla="*/ 482 w 625"/>
              <a:gd name="connsiteY129-2828" fmla="*/ 408 h 758"/>
              <a:gd name="connsiteX130-2829" fmla="*/ 482 w 625"/>
              <a:gd name="connsiteY130-2830" fmla="*/ 382 h 758"/>
              <a:gd name="connsiteX131-2831" fmla="*/ 487 w 625"/>
              <a:gd name="connsiteY131-2832" fmla="*/ 355 h 758"/>
              <a:gd name="connsiteX132-2833" fmla="*/ 487 w 625"/>
              <a:gd name="connsiteY132-2834" fmla="*/ 334 h 758"/>
              <a:gd name="connsiteX133-2835" fmla="*/ 487 w 625"/>
              <a:gd name="connsiteY133-2836" fmla="*/ 314 h 758"/>
              <a:gd name="connsiteX134-2837" fmla="*/ 487 w 625"/>
              <a:gd name="connsiteY134-2838" fmla="*/ 293 h 758"/>
              <a:gd name="connsiteX135-2839" fmla="*/ 487 w 625"/>
              <a:gd name="connsiteY135-2840" fmla="*/ 277 h 758"/>
              <a:gd name="connsiteX136-2841" fmla="*/ 487 w 625"/>
              <a:gd name="connsiteY136-2842" fmla="*/ 246 h 758"/>
              <a:gd name="connsiteX137-2843" fmla="*/ 487 w 625"/>
              <a:gd name="connsiteY137-2844" fmla="*/ 214 h 758"/>
              <a:gd name="connsiteX138-2845" fmla="*/ 482 w 625"/>
              <a:gd name="connsiteY138-2846" fmla="*/ 183 h 758"/>
              <a:gd name="connsiteX139-2847" fmla="*/ 482 w 625"/>
              <a:gd name="connsiteY139-2848" fmla="*/ 157 h 758"/>
              <a:gd name="connsiteX140-2849" fmla="*/ 477 w 625"/>
              <a:gd name="connsiteY140-2850" fmla="*/ 146 h 758"/>
              <a:gd name="connsiteX141-2851" fmla="*/ 477 w 625"/>
              <a:gd name="connsiteY141-2852" fmla="*/ 136 h 758"/>
              <a:gd name="connsiteX142-2853" fmla="*/ 472 w 625"/>
              <a:gd name="connsiteY142-2854" fmla="*/ 126 h 758"/>
              <a:gd name="connsiteX143-2855" fmla="*/ 472 w 625"/>
              <a:gd name="connsiteY143-2856" fmla="*/ 115 h 758"/>
              <a:gd name="connsiteX144-2857" fmla="*/ 466 w 625"/>
              <a:gd name="connsiteY144-2858" fmla="*/ 110 h 758"/>
              <a:gd name="connsiteX145-2859" fmla="*/ 466 w 625"/>
              <a:gd name="connsiteY145-2860" fmla="*/ 105 h 758"/>
              <a:gd name="connsiteX146-2861" fmla="*/ 461 w 625"/>
              <a:gd name="connsiteY146-2862" fmla="*/ 94 h 758"/>
              <a:gd name="connsiteX147-2863" fmla="*/ 456 w 625"/>
              <a:gd name="connsiteY147-2864" fmla="*/ 89 h 758"/>
              <a:gd name="connsiteX148-2865" fmla="*/ 450 w 625"/>
              <a:gd name="connsiteY148-2866" fmla="*/ 84 h 758"/>
              <a:gd name="connsiteX149-2867" fmla="*/ 445 w 625"/>
              <a:gd name="connsiteY149-2868" fmla="*/ 84 h 758"/>
              <a:gd name="connsiteX150-2869" fmla="*/ 440 w 625"/>
              <a:gd name="connsiteY150-2870" fmla="*/ 79 h 758"/>
              <a:gd name="connsiteX151-2871" fmla="*/ 429 w 625"/>
              <a:gd name="connsiteY151-2872" fmla="*/ 79 h 758"/>
              <a:gd name="connsiteX152-2873" fmla="*/ 419 w 625"/>
              <a:gd name="connsiteY152-2874" fmla="*/ 79 h 758"/>
              <a:gd name="connsiteX153-2875" fmla="*/ 408 w 625"/>
              <a:gd name="connsiteY153-2876" fmla="*/ 73 h 758"/>
              <a:gd name="connsiteX154-2877" fmla="*/ 392 w 625"/>
              <a:gd name="connsiteY154-2878" fmla="*/ 73 h 758"/>
              <a:gd name="connsiteX155-2879" fmla="*/ 392 w 625"/>
              <a:gd name="connsiteY155-2880" fmla="*/ 73 h 758"/>
              <a:gd name="connsiteX0-2881" fmla="*/ 375 w 608"/>
              <a:gd name="connsiteY0-2882" fmla="*/ 73 h 758"/>
              <a:gd name="connsiteX1-2883" fmla="*/ 360 w 608"/>
              <a:gd name="connsiteY1-2884" fmla="*/ 73 h 758"/>
              <a:gd name="connsiteX2-2885" fmla="*/ 338 w 608"/>
              <a:gd name="connsiteY2-2886" fmla="*/ 79 h 758"/>
              <a:gd name="connsiteX3-2887" fmla="*/ 317 w 608"/>
              <a:gd name="connsiteY3-2888" fmla="*/ 79 h 758"/>
              <a:gd name="connsiteX4-2889" fmla="*/ 291 w 608"/>
              <a:gd name="connsiteY4-2890" fmla="*/ 79 h 758"/>
              <a:gd name="connsiteX5-2891" fmla="*/ 264 w 608"/>
              <a:gd name="connsiteY5-2892" fmla="*/ 84 h 758"/>
              <a:gd name="connsiteX6-2893" fmla="*/ 233 w 608"/>
              <a:gd name="connsiteY6-2894" fmla="*/ 84 h 758"/>
              <a:gd name="connsiteX7-2895" fmla="*/ 196 w 608"/>
              <a:gd name="connsiteY7-2896" fmla="*/ 89 h 758"/>
              <a:gd name="connsiteX8-2897" fmla="*/ 159 w 608"/>
              <a:gd name="connsiteY8-2898" fmla="*/ 94 h 758"/>
              <a:gd name="connsiteX9-2899" fmla="*/ 117 w 608"/>
              <a:gd name="connsiteY9-2900" fmla="*/ 94 h 758"/>
              <a:gd name="connsiteX10-2901" fmla="*/ 80 w 608"/>
              <a:gd name="connsiteY10-2902" fmla="*/ 99 h 758"/>
              <a:gd name="connsiteX11-2903" fmla="*/ 0 w 608"/>
              <a:gd name="connsiteY11-2904" fmla="*/ 73 h 758"/>
              <a:gd name="connsiteX12-2905" fmla="*/ 16 w 608"/>
              <a:gd name="connsiteY12-2906" fmla="*/ 68 h 758"/>
              <a:gd name="connsiteX13-2907" fmla="*/ 43 w 608"/>
              <a:gd name="connsiteY13-2908" fmla="*/ 68 h 758"/>
              <a:gd name="connsiteX14-2909" fmla="*/ 64 w 608"/>
              <a:gd name="connsiteY14-2910" fmla="*/ 63 h 758"/>
              <a:gd name="connsiteX15-2911" fmla="*/ 85 w 608"/>
              <a:gd name="connsiteY15-2912" fmla="*/ 58 h 758"/>
              <a:gd name="connsiteX16-2913" fmla="*/ 106 w 608"/>
              <a:gd name="connsiteY16-2914" fmla="*/ 58 h 758"/>
              <a:gd name="connsiteX17-2915" fmla="*/ 132 w 608"/>
              <a:gd name="connsiteY17-2916" fmla="*/ 52 h 758"/>
              <a:gd name="connsiteX18-2917" fmla="*/ 159 w 608"/>
              <a:gd name="connsiteY18-2918" fmla="*/ 52 h 758"/>
              <a:gd name="connsiteX19-2919" fmla="*/ 185 w 608"/>
              <a:gd name="connsiteY19-2920" fmla="*/ 47 h 758"/>
              <a:gd name="connsiteX20-2921" fmla="*/ 217 w 608"/>
              <a:gd name="connsiteY20-2922" fmla="*/ 47 h 758"/>
              <a:gd name="connsiteX21-2923" fmla="*/ 275 w 608"/>
              <a:gd name="connsiteY21-2924" fmla="*/ 37 h 758"/>
              <a:gd name="connsiteX22-2925" fmla="*/ 307 w 608"/>
              <a:gd name="connsiteY22-2926" fmla="*/ 37 h 758"/>
              <a:gd name="connsiteX23-2927" fmla="*/ 328 w 608"/>
              <a:gd name="connsiteY23-2928" fmla="*/ 32 h 758"/>
              <a:gd name="connsiteX24-2929" fmla="*/ 354 w 608"/>
              <a:gd name="connsiteY24-2930" fmla="*/ 26 h 758"/>
              <a:gd name="connsiteX25-2931" fmla="*/ 375 w 608"/>
              <a:gd name="connsiteY25-2932" fmla="*/ 26 h 758"/>
              <a:gd name="connsiteX26-2933" fmla="*/ 391 w 608"/>
              <a:gd name="connsiteY26-2934" fmla="*/ 21 h 758"/>
              <a:gd name="connsiteX27-2935" fmla="*/ 402 w 608"/>
              <a:gd name="connsiteY27-2936" fmla="*/ 16 h 758"/>
              <a:gd name="connsiteX28-2937" fmla="*/ 412 w 608"/>
              <a:gd name="connsiteY28-2938" fmla="*/ 16 h 758"/>
              <a:gd name="connsiteX29-2939" fmla="*/ 418 w 608"/>
              <a:gd name="connsiteY29-2940" fmla="*/ 11 h 758"/>
              <a:gd name="connsiteX30-2941" fmla="*/ 428 w 608"/>
              <a:gd name="connsiteY30-2942" fmla="*/ 5 h 758"/>
              <a:gd name="connsiteX31-2943" fmla="*/ 444 w 608"/>
              <a:gd name="connsiteY31-2944" fmla="*/ 0 h 758"/>
              <a:gd name="connsiteX32-2945" fmla="*/ 455 w 608"/>
              <a:gd name="connsiteY32-2946" fmla="*/ 0 h 758"/>
              <a:gd name="connsiteX33-2947" fmla="*/ 470 w 608"/>
              <a:gd name="connsiteY33-2948" fmla="*/ 0 h 758"/>
              <a:gd name="connsiteX34-2949" fmla="*/ 486 w 608"/>
              <a:gd name="connsiteY34-2950" fmla="*/ 5 h 758"/>
              <a:gd name="connsiteX35-2951" fmla="*/ 502 w 608"/>
              <a:gd name="connsiteY35-2952" fmla="*/ 11 h 758"/>
              <a:gd name="connsiteX36-2953" fmla="*/ 513 w 608"/>
              <a:gd name="connsiteY36-2954" fmla="*/ 16 h 758"/>
              <a:gd name="connsiteX37-2955" fmla="*/ 523 w 608"/>
              <a:gd name="connsiteY37-2956" fmla="*/ 21 h 758"/>
              <a:gd name="connsiteX38-2957" fmla="*/ 539 w 608"/>
              <a:gd name="connsiteY38-2958" fmla="*/ 26 h 758"/>
              <a:gd name="connsiteX39-2959" fmla="*/ 550 w 608"/>
              <a:gd name="connsiteY39-2960" fmla="*/ 37 h 758"/>
              <a:gd name="connsiteX40-2961" fmla="*/ 565 w 608"/>
              <a:gd name="connsiteY40-2962" fmla="*/ 42 h 758"/>
              <a:gd name="connsiteX41-2963" fmla="*/ 576 w 608"/>
              <a:gd name="connsiteY41-2964" fmla="*/ 47 h 758"/>
              <a:gd name="connsiteX42-2965" fmla="*/ 587 w 608"/>
              <a:gd name="connsiteY42-2966" fmla="*/ 52 h 758"/>
              <a:gd name="connsiteX43-2967" fmla="*/ 592 w 608"/>
              <a:gd name="connsiteY43-2968" fmla="*/ 58 h 758"/>
              <a:gd name="connsiteX44-2969" fmla="*/ 597 w 608"/>
              <a:gd name="connsiteY44-2970" fmla="*/ 63 h 758"/>
              <a:gd name="connsiteX45-2971" fmla="*/ 602 w 608"/>
              <a:gd name="connsiteY45-2972" fmla="*/ 68 h 758"/>
              <a:gd name="connsiteX46-2973" fmla="*/ 608 w 608"/>
              <a:gd name="connsiteY46-2974" fmla="*/ 68 h 758"/>
              <a:gd name="connsiteX47-2975" fmla="*/ 608 w 608"/>
              <a:gd name="connsiteY47-2976" fmla="*/ 73 h 758"/>
              <a:gd name="connsiteX48-2977" fmla="*/ 602 w 608"/>
              <a:gd name="connsiteY48-2978" fmla="*/ 73 h 758"/>
              <a:gd name="connsiteX49-2979" fmla="*/ 602 w 608"/>
              <a:gd name="connsiteY49-2980" fmla="*/ 79 h 758"/>
              <a:gd name="connsiteX50-2981" fmla="*/ 597 w 608"/>
              <a:gd name="connsiteY50-2982" fmla="*/ 84 h 758"/>
              <a:gd name="connsiteX51-2983" fmla="*/ 592 w 608"/>
              <a:gd name="connsiteY51-2984" fmla="*/ 84 h 758"/>
              <a:gd name="connsiteX52-2985" fmla="*/ 587 w 608"/>
              <a:gd name="connsiteY52-2986" fmla="*/ 89 h 758"/>
              <a:gd name="connsiteX53-2987" fmla="*/ 581 w 608"/>
              <a:gd name="connsiteY53-2988" fmla="*/ 94 h 758"/>
              <a:gd name="connsiteX54-2989" fmla="*/ 576 w 608"/>
              <a:gd name="connsiteY54-2990" fmla="*/ 94 h 758"/>
              <a:gd name="connsiteX55-2991" fmla="*/ 571 w 608"/>
              <a:gd name="connsiteY55-2992" fmla="*/ 99 h 758"/>
              <a:gd name="connsiteX56-2993" fmla="*/ 565 w 608"/>
              <a:gd name="connsiteY56-2994" fmla="*/ 105 h 758"/>
              <a:gd name="connsiteX57-2995" fmla="*/ 560 w 608"/>
              <a:gd name="connsiteY57-2996" fmla="*/ 115 h 758"/>
              <a:gd name="connsiteX58-2997" fmla="*/ 560 w 608"/>
              <a:gd name="connsiteY58-2998" fmla="*/ 126 h 758"/>
              <a:gd name="connsiteX59-2999" fmla="*/ 560 w 608"/>
              <a:gd name="connsiteY59-3000" fmla="*/ 131 h 758"/>
              <a:gd name="connsiteX60-3001" fmla="*/ 560 w 608"/>
              <a:gd name="connsiteY60-3002" fmla="*/ 146 h 758"/>
              <a:gd name="connsiteX61-3003" fmla="*/ 560 w 608"/>
              <a:gd name="connsiteY61-3004" fmla="*/ 157 h 758"/>
              <a:gd name="connsiteX62-3005" fmla="*/ 560 w 608"/>
              <a:gd name="connsiteY62-3006" fmla="*/ 173 h 758"/>
              <a:gd name="connsiteX63-3007" fmla="*/ 560 w 608"/>
              <a:gd name="connsiteY63-3008" fmla="*/ 188 h 758"/>
              <a:gd name="connsiteX64-3009" fmla="*/ 560 w 608"/>
              <a:gd name="connsiteY64-3010" fmla="*/ 204 h 758"/>
              <a:gd name="connsiteX65-3011" fmla="*/ 560 w 608"/>
              <a:gd name="connsiteY65-3012" fmla="*/ 225 h 758"/>
              <a:gd name="connsiteX66-3013" fmla="*/ 560 w 608"/>
              <a:gd name="connsiteY66-3014" fmla="*/ 240 h 758"/>
              <a:gd name="connsiteX67-3015" fmla="*/ 560 w 608"/>
              <a:gd name="connsiteY67-3016" fmla="*/ 261 h 758"/>
              <a:gd name="connsiteX68-3017" fmla="*/ 560 w 608"/>
              <a:gd name="connsiteY68-3018" fmla="*/ 303 h 758"/>
              <a:gd name="connsiteX69-3019" fmla="*/ 560 w 608"/>
              <a:gd name="connsiteY69-3020" fmla="*/ 324 h 758"/>
              <a:gd name="connsiteX70-3021" fmla="*/ 560 w 608"/>
              <a:gd name="connsiteY70-3022" fmla="*/ 350 h 758"/>
              <a:gd name="connsiteX71-3023" fmla="*/ 560 w 608"/>
              <a:gd name="connsiteY71-3024" fmla="*/ 376 h 758"/>
              <a:gd name="connsiteX72-3025" fmla="*/ 560 w 608"/>
              <a:gd name="connsiteY72-3026" fmla="*/ 402 h 758"/>
              <a:gd name="connsiteX73-3027" fmla="*/ 560 w 608"/>
              <a:gd name="connsiteY73-3028" fmla="*/ 429 h 758"/>
              <a:gd name="connsiteX74-3029" fmla="*/ 560 w 608"/>
              <a:gd name="connsiteY74-3030" fmla="*/ 460 h 758"/>
              <a:gd name="connsiteX75-3031" fmla="*/ 560 w 608"/>
              <a:gd name="connsiteY75-3032" fmla="*/ 491 h 758"/>
              <a:gd name="connsiteX76-3033" fmla="*/ 560 w 608"/>
              <a:gd name="connsiteY76-3034" fmla="*/ 523 h 758"/>
              <a:gd name="connsiteX77-3035" fmla="*/ 560 w 608"/>
              <a:gd name="connsiteY77-3036" fmla="*/ 554 h 758"/>
              <a:gd name="connsiteX78-3037" fmla="*/ 560 w 608"/>
              <a:gd name="connsiteY78-3038" fmla="*/ 580 h 758"/>
              <a:gd name="connsiteX79-3039" fmla="*/ 555 w 608"/>
              <a:gd name="connsiteY79-3040" fmla="*/ 606 h 758"/>
              <a:gd name="connsiteX80-3041" fmla="*/ 555 w 608"/>
              <a:gd name="connsiteY80-3042" fmla="*/ 632 h 758"/>
              <a:gd name="connsiteX81-3043" fmla="*/ 550 w 608"/>
              <a:gd name="connsiteY81-3044" fmla="*/ 653 h 758"/>
              <a:gd name="connsiteX82-3045" fmla="*/ 544 w 608"/>
              <a:gd name="connsiteY82-3046" fmla="*/ 669 h 758"/>
              <a:gd name="connsiteX83-3047" fmla="*/ 539 w 608"/>
              <a:gd name="connsiteY83-3048" fmla="*/ 690 h 758"/>
              <a:gd name="connsiteX84-3049" fmla="*/ 534 w 608"/>
              <a:gd name="connsiteY84-3050" fmla="*/ 700 h 758"/>
              <a:gd name="connsiteX85-3051" fmla="*/ 523 w 608"/>
              <a:gd name="connsiteY85-3052" fmla="*/ 716 h 758"/>
              <a:gd name="connsiteX86-3053" fmla="*/ 513 w 608"/>
              <a:gd name="connsiteY86-3054" fmla="*/ 726 h 758"/>
              <a:gd name="connsiteX87-3055" fmla="*/ 507 w 608"/>
              <a:gd name="connsiteY87-3056" fmla="*/ 737 h 758"/>
              <a:gd name="connsiteX88-3057" fmla="*/ 497 w 608"/>
              <a:gd name="connsiteY88-3058" fmla="*/ 742 h 758"/>
              <a:gd name="connsiteX89-3059" fmla="*/ 492 w 608"/>
              <a:gd name="connsiteY89-3060" fmla="*/ 747 h 758"/>
              <a:gd name="connsiteX90-3061" fmla="*/ 481 w 608"/>
              <a:gd name="connsiteY90-3062" fmla="*/ 752 h 758"/>
              <a:gd name="connsiteX91-3063" fmla="*/ 476 w 608"/>
              <a:gd name="connsiteY91-3064" fmla="*/ 752 h 758"/>
              <a:gd name="connsiteX92-3065" fmla="*/ 470 w 608"/>
              <a:gd name="connsiteY92-3066" fmla="*/ 758 h 758"/>
              <a:gd name="connsiteX93-3067" fmla="*/ 460 w 608"/>
              <a:gd name="connsiteY93-3068" fmla="*/ 752 h 758"/>
              <a:gd name="connsiteX94-3069" fmla="*/ 455 w 608"/>
              <a:gd name="connsiteY94-3070" fmla="*/ 752 h 758"/>
              <a:gd name="connsiteX95-3071" fmla="*/ 455 w 608"/>
              <a:gd name="connsiteY95-3072" fmla="*/ 747 h 758"/>
              <a:gd name="connsiteX96-3073" fmla="*/ 449 w 608"/>
              <a:gd name="connsiteY96-3074" fmla="*/ 742 h 758"/>
              <a:gd name="connsiteX97-3075" fmla="*/ 449 w 608"/>
              <a:gd name="connsiteY97-3076" fmla="*/ 737 h 758"/>
              <a:gd name="connsiteX98-3077" fmla="*/ 449 w 608"/>
              <a:gd name="connsiteY98-3078" fmla="*/ 731 h 758"/>
              <a:gd name="connsiteX99-3079" fmla="*/ 449 w 608"/>
              <a:gd name="connsiteY99-3080" fmla="*/ 721 h 758"/>
              <a:gd name="connsiteX100-3081" fmla="*/ 449 w 608"/>
              <a:gd name="connsiteY100-3082" fmla="*/ 711 h 758"/>
              <a:gd name="connsiteX101-3083" fmla="*/ 449 w 608"/>
              <a:gd name="connsiteY101-3084" fmla="*/ 705 h 758"/>
              <a:gd name="connsiteX102-3085" fmla="*/ 449 w 608"/>
              <a:gd name="connsiteY102-3086" fmla="*/ 700 h 758"/>
              <a:gd name="connsiteX103-3087" fmla="*/ 449 w 608"/>
              <a:gd name="connsiteY103-3088" fmla="*/ 695 h 758"/>
              <a:gd name="connsiteX104-3089" fmla="*/ 444 w 608"/>
              <a:gd name="connsiteY104-3090" fmla="*/ 690 h 758"/>
              <a:gd name="connsiteX105-3091" fmla="*/ 439 w 608"/>
              <a:gd name="connsiteY105-3092" fmla="*/ 674 h 758"/>
              <a:gd name="connsiteX106-3093" fmla="*/ 428 w 608"/>
              <a:gd name="connsiteY106-3094" fmla="*/ 658 h 758"/>
              <a:gd name="connsiteX107-3095" fmla="*/ 412 w 608"/>
              <a:gd name="connsiteY107-3096" fmla="*/ 643 h 758"/>
              <a:gd name="connsiteX108-3097" fmla="*/ 396 w 608"/>
              <a:gd name="connsiteY108-3098" fmla="*/ 627 h 758"/>
              <a:gd name="connsiteX109-3099" fmla="*/ 375 w 608"/>
              <a:gd name="connsiteY109-3100" fmla="*/ 611 h 758"/>
              <a:gd name="connsiteX110-3101" fmla="*/ 349 w 608"/>
              <a:gd name="connsiteY110-3102" fmla="*/ 590 h 758"/>
              <a:gd name="connsiteX111-3103" fmla="*/ 370 w 608"/>
              <a:gd name="connsiteY111-3104" fmla="*/ 590 h 758"/>
              <a:gd name="connsiteX112-3105" fmla="*/ 391 w 608"/>
              <a:gd name="connsiteY112-3106" fmla="*/ 596 h 758"/>
              <a:gd name="connsiteX113-3107" fmla="*/ 407 w 608"/>
              <a:gd name="connsiteY113-3108" fmla="*/ 596 h 758"/>
              <a:gd name="connsiteX114-3109" fmla="*/ 423 w 608"/>
              <a:gd name="connsiteY114-3110" fmla="*/ 596 h 758"/>
              <a:gd name="connsiteX115-3111" fmla="*/ 433 w 608"/>
              <a:gd name="connsiteY115-3112" fmla="*/ 590 h 758"/>
              <a:gd name="connsiteX116-3113" fmla="*/ 439 w 608"/>
              <a:gd name="connsiteY116-3114" fmla="*/ 590 h 758"/>
              <a:gd name="connsiteX117-3115" fmla="*/ 444 w 608"/>
              <a:gd name="connsiteY117-3116" fmla="*/ 590 h 758"/>
              <a:gd name="connsiteX118-3117" fmla="*/ 449 w 608"/>
              <a:gd name="connsiteY118-3118" fmla="*/ 585 h 758"/>
              <a:gd name="connsiteX119-3119" fmla="*/ 455 w 608"/>
              <a:gd name="connsiteY119-3120" fmla="*/ 580 h 758"/>
              <a:gd name="connsiteX120-3121" fmla="*/ 455 w 608"/>
              <a:gd name="connsiteY120-3122" fmla="*/ 575 h 758"/>
              <a:gd name="connsiteX121-3123" fmla="*/ 455 w 608"/>
              <a:gd name="connsiteY121-3124" fmla="*/ 564 h 758"/>
              <a:gd name="connsiteX122-3125" fmla="*/ 455 w 608"/>
              <a:gd name="connsiteY122-3126" fmla="*/ 549 h 758"/>
              <a:gd name="connsiteX123-3127" fmla="*/ 460 w 608"/>
              <a:gd name="connsiteY123-3128" fmla="*/ 533 h 758"/>
              <a:gd name="connsiteX124-3129" fmla="*/ 460 w 608"/>
              <a:gd name="connsiteY124-3130" fmla="*/ 512 h 758"/>
              <a:gd name="connsiteX125-3131" fmla="*/ 460 w 608"/>
              <a:gd name="connsiteY125-3132" fmla="*/ 486 h 758"/>
              <a:gd name="connsiteX126-3133" fmla="*/ 465 w 608"/>
              <a:gd name="connsiteY126-3134" fmla="*/ 460 h 758"/>
              <a:gd name="connsiteX127-3135" fmla="*/ 465 w 608"/>
              <a:gd name="connsiteY127-3136" fmla="*/ 434 h 758"/>
              <a:gd name="connsiteX128-3137" fmla="*/ 465 w 608"/>
              <a:gd name="connsiteY128-3138" fmla="*/ 408 h 758"/>
              <a:gd name="connsiteX129-3139" fmla="*/ 465 w 608"/>
              <a:gd name="connsiteY129-3140" fmla="*/ 382 h 758"/>
              <a:gd name="connsiteX130-3141" fmla="*/ 470 w 608"/>
              <a:gd name="connsiteY130-3142" fmla="*/ 355 h 758"/>
              <a:gd name="connsiteX131-3143" fmla="*/ 470 w 608"/>
              <a:gd name="connsiteY131-3144" fmla="*/ 334 h 758"/>
              <a:gd name="connsiteX132-3145" fmla="*/ 470 w 608"/>
              <a:gd name="connsiteY132-3146" fmla="*/ 314 h 758"/>
              <a:gd name="connsiteX133-3147" fmla="*/ 470 w 608"/>
              <a:gd name="connsiteY133-3148" fmla="*/ 293 h 758"/>
              <a:gd name="connsiteX134-3149" fmla="*/ 470 w 608"/>
              <a:gd name="connsiteY134-3150" fmla="*/ 277 h 758"/>
              <a:gd name="connsiteX135-3151" fmla="*/ 470 w 608"/>
              <a:gd name="connsiteY135-3152" fmla="*/ 246 h 758"/>
              <a:gd name="connsiteX136-3153" fmla="*/ 470 w 608"/>
              <a:gd name="connsiteY136-3154" fmla="*/ 214 h 758"/>
              <a:gd name="connsiteX137-3155" fmla="*/ 465 w 608"/>
              <a:gd name="connsiteY137-3156" fmla="*/ 183 h 758"/>
              <a:gd name="connsiteX138-3157" fmla="*/ 465 w 608"/>
              <a:gd name="connsiteY138-3158" fmla="*/ 157 h 758"/>
              <a:gd name="connsiteX139-3159" fmla="*/ 460 w 608"/>
              <a:gd name="connsiteY139-3160" fmla="*/ 146 h 758"/>
              <a:gd name="connsiteX140-3161" fmla="*/ 460 w 608"/>
              <a:gd name="connsiteY140-3162" fmla="*/ 136 h 758"/>
              <a:gd name="connsiteX141-3163" fmla="*/ 455 w 608"/>
              <a:gd name="connsiteY141-3164" fmla="*/ 126 h 758"/>
              <a:gd name="connsiteX142-3165" fmla="*/ 455 w 608"/>
              <a:gd name="connsiteY142-3166" fmla="*/ 115 h 758"/>
              <a:gd name="connsiteX143-3167" fmla="*/ 449 w 608"/>
              <a:gd name="connsiteY143-3168" fmla="*/ 110 h 758"/>
              <a:gd name="connsiteX144-3169" fmla="*/ 449 w 608"/>
              <a:gd name="connsiteY144-3170" fmla="*/ 105 h 758"/>
              <a:gd name="connsiteX145-3171" fmla="*/ 444 w 608"/>
              <a:gd name="connsiteY145-3172" fmla="*/ 94 h 758"/>
              <a:gd name="connsiteX146-3173" fmla="*/ 439 w 608"/>
              <a:gd name="connsiteY146-3174" fmla="*/ 89 h 758"/>
              <a:gd name="connsiteX147-3175" fmla="*/ 433 w 608"/>
              <a:gd name="connsiteY147-3176" fmla="*/ 84 h 758"/>
              <a:gd name="connsiteX148-3177" fmla="*/ 428 w 608"/>
              <a:gd name="connsiteY148-3178" fmla="*/ 84 h 758"/>
              <a:gd name="connsiteX149-3179" fmla="*/ 423 w 608"/>
              <a:gd name="connsiteY149-3180" fmla="*/ 79 h 758"/>
              <a:gd name="connsiteX150-3181" fmla="*/ 412 w 608"/>
              <a:gd name="connsiteY150-3182" fmla="*/ 79 h 758"/>
              <a:gd name="connsiteX151-3183" fmla="*/ 402 w 608"/>
              <a:gd name="connsiteY151-3184" fmla="*/ 79 h 758"/>
              <a:gd name="connsiteX152-3185" fmla="*/ 391 w 608"/>
              <a:gd name="connsiteY152-3186" fmla="*/ 73 h 758"/>
              <a:gd name="connsiteX153-3187" fmla="*/ 375 w 608"/>
              <a:gd name="connsiteY153-3188" fmla="*/ 73 h 758"/>
              <a:gd name="connsiteX154-3189" fmla="*/ 375 w 608"/>
              <a:gd name="connsiteY154-3190" fmla="*/ 73 h 758"/>
              <a:gd name="connsiteX0-3191" fmla="*/ 359 w 592"/>
              <a:gd name="connsiteY0-3192" fmla="*/ 73 h 758"/>
              <a:gd name="connsiteX1-3193" fmla="*/ 344 w 592"/>
              <a:gd name="connsiteY1-3194" fmla="*/ 73 h 758"/>
              <a:gd name="connsiteX2-3195" fmla="*/ 322 w 592"/>
              <a:gd name="connsiteY2-3196" fmla="*/ 79 h 758"/>
              <a:gd name="connsiteX3-3197" fmla="*/ 301 w 592"/>
              <a:gd name="connsiteY3-3198" fmla="*/ 79 h 758"/>
              <a:gd name="connsiteX4-3199" fmla="*/ 275 w 592"/>
              <a:gd name="connsiteY4-3200" fmla="*/ 79 h 758"/>
              <a:gd name="connsiteX5-3201" fmla="*/ 248 w 592"/>
              <a:gd name="connsiteY5-3202" fmla="*/ 84 h 758"/>
              <a:gd name="connsiteX6-3203" fmla="*/ 217 w 592"/>
              <a:gd name="connsiteY6-3204" fmla="*/ 84 h 758"/>
              <a:gd name="connsiteX7-3205" fmla="*/ 180 w 592"/>
              <a:gd name="connsiteY7-3206" fmla="*/ 89 h 758"/>
              <a:gd name="connsiteX8-3207" fmla="*/ 143 w 592"/>
              <a:gd name="connsiteY8-3208" fmla="*/ 94 h 758"/>
              <a:gd name="connsiteX9-3209" fmla="*/ 101 w 592"/>
              <a:gd name="connsiteY9-3210" fmla="*/ 94 h 758"/>
              <a:gd name="connsiteX10-3211" fmla="*/ 64 w 592"/>
              <a:gd name="connsiteY10-3212" fmla="*/ 99 h 758"/>
              <a:gd name="connsiteX11-3213" fmla="*/ 0 w 592"/>
              <a:gd name="connsiteY11-3214" fmla="*/ 68 h 758"/>
              <a:gd name="connsiteX12-3215" fmla="*/ 27 w 592"/>
              <a:gd name="connsiteY12-3216" fmla="*/ 68 h 758"/>
              <a:gd name="connsiteX13-3217" fmla="*/ 48 w 592"/>
              <a:gd name="connsiteY13-3218" fmla="*/ 63 h 758"/>
              <a:gd name="connsiteX14-3219" fmla="*/ 69 w 592"/>
              <a:gd name="connsiteY14-3220" fmla="*/ 58 h 758"/>
              <a:gd name="connsiteX15-3221" fmla="*/ 90 w 592"/>
              <a:gd name="connsiteY15-3222" fmla="*/ 58 h 758"/>
              <a:gd name="connsiteX16-3223" fmla="*/ 116 w 592"/>
              <a:gd name="connsiteY16-3224" fmla="*/ 52 h 758"/>
              <a:gd name="connsiteX17-3225" fmla="*/ 143 w 592"/>
              <a:gd name="connsiteY17-3226" fmla="*/ 52 h 758"/>
              <a:gd name="connsiteX18-3227" fmla="*/ 169 w 592"/>
              <a:gd name="connsiteY18-3228" fmla="*/ 47 h 758"/>
              <a:gd name="connsiteX19-3229" fmla="*/ 201 w 592"/>
              <a:gd name="connsiteY19-3230" fmla="*/ 47 h 758"/>
              <a:gd name="connsiteX20-3231" fmla="*/ 259 w 592"/>
              <a:gd name="connsiteY20-3232" fmla="*/ 37 h 758"/>
              <a:gd name="connsiteX21-3233" fmla="*/ 291 w 592"/>
              <a:gd name="connsiteY21-3234" fmla="*/ 37 h 758"/>
              <a:gd name="connsiteX22-3235" fmla="*/ 312 w 592"/>
              <a:gd name="connsiteY22-3236" fmla="*/ 32 h 758"/>
              <a:gd name="connsiteX23-3237" fmla="*/ 338 w 592"/>
              <a:gd name="connsiteY23-3238" fmla="*/ 26 h 758"/>
              <a:gd name="connsiteX24-3239" fmla="*/ 359 w 592"/>
              <a:gd name="connsiteY24-3240" fmla="*/ 26 h 758"/>
              <a:gd name="connsiteX25-3241" fmla="*/ 375 w 592"/>
              <a:gd name="connsiteY25-3242" fmla="*/ 21 h 758"/>
              <a:gd name="connsiteX26-3243" fmla="*/ 386 w 592"/>
              <a:gd name="connsiteY26-3244" fmla="*/ 16 h 758"/>
              <a:gd name="connsiteX27-3245" fmla="*/ 396 w 592"/>
              <a:gd name="connsiteY27-3246" fmla="*/ 16 h 758"/>
              <a:gd name="connsiteX28-3247" fmla="*/ 402 w 592"/>
              <a:gd name="connsiteY28-3248" fmla="*/ 11 h 758"/>
              <a:gd name="connsiteX29-3249" fmla="*/ 412 w 592"/>
              <a:gd name="connsiteY29-3250" fmla="*/ 5 h 758"/>
              <a:gd name="connsiteX30-3251" fmla="*/ 428 w 592"/>
              <a:gd name="connsiteY30-3252" fmla="*/ 0 h 758"/>
              <a:gd name="connsiteX31-3253" fmla="*/ 439 w 592"/>
              <a:gd name="connsiteY31-3254" fmla="*/ 0 h 758"/>
              <a:gd name="connsiteX32-3255" fmla="*/ 454 w 592"/>
              <a:gd name="connsiteY32-3256" fmla="*/ 0 h 758"/>
              <a:gd name="connsiteX33-3257" fmla="*/ 470 w 592"/>
              <a:gd name="connsiteY33-3258" fmla="*/ 5 h 758"/>
              <a:gd name="connsiteX34-3259" fmla="*/ 486 w 592"/>
              <a:gd name="connsiteY34-3260" fmla="*/ 11 h 758"/>
              <a:gd name="connsiteX35-3261" fmla="*/ 497 w 592"/>
              <a:gd name="connsiteY35-3262" fmla="*/ 16 h 758"/>
              <a:gd name="connsiteX36-3263" fmla="*/ 507 w 592"/>
              <a:gd name="connsiteY36-3264" fmla="*/ 21 h 758"/>
              <a:gd name="connsiteX37-3265" fmla="*/ 523 w 592"/>
              <a:gd name="connsiteY37-3266" fmla="*/ 26 h 758"/>
              <a:gd name="connsiteX38-3267" fmla="*/ 534 w 592"/>
              <a:gd name="connsiteY38-3268" fmla="*/ 37 h 758"/>
              <a:gd name="connsiteX39-3269" fmla="*/ 549 w 592"/>
              <a:gd name="connsiteY39-3270" fmla="*/ 42 h 758"/>
              <a:gd name="connsiteX40-3271" fmla="*/ 560 w 592"/>
              <a:gd name="connsiteY40-3272" fmla="*/ 47 h 758"/>
              <a:gd name="connsiteX41-3273" fmla="*/ 571 w 592"/>
              <a:gd name="connsiteY41-3274" fmla="*/ 52 h 758"/>
              <a:gd name="connsiteX42-3275" fmla="*/ 576 w 592"/>
              <a:gd name="connsiteY42-3276" fmla="*/ 58 h 758"/>
              <a:gd name="connsiteX43-3277" fmla="*/ 581 w 592"/>
              <a:gd name="connsiteY43-3278" fmla="*/ 63 h 758"/>
              <a:gd name="connsiteX44-3279" fmla="*/ 586 w 592"/>
              <a:gd name="connsiteY44-3280" fmla="*/ 68 h 758"/>
              <a:gd name="connsiteX45-3281" fmla="*/ 592 w 592"/>
              <a:gd name="connsiteY45-3282" fmla="*/ 68 h 758"/>
              <a:gd name="connsiteX46-3283" fmla="*/ 592 w 592"/>
              <a:gd name="connsiteY46-3284" fmla="*/ 73 h 758"/>
              <a:gd name="connsiteX47-3285" fmla="*/ 586 w 592"/>
              <a:gd name="connsiteY47-3286" fmla="*/ 73 h 758"/>
              <a:gd name="connsiteX48-3287" fmla="*/ 586 w 592"/>
              <a:gd name="connsiteY48-3288" fmla="*/ 79 h 758"/>
              <a:gd name="connsiteX49-3289" fmla="*/ 581 w 592"/>
              <a:gd name="connsiteY49-3290" fmla="*/ 84 h 758"/>
              <a:gd name="connsiteX50-3291" fmla="*/ 576 w 592"/>
              <a:gd name="connsiteY50-3292" fmla="*/ 84 h 758"/>
              <a:gd name="connsiteX51-3293" fmla="*/ 571 w 592"/>
              <a:gd name="connsiteY51-3294" fmla="*/ 89 h 758"/>
              <a:gd name="connsiteX52-3295" fmla="*/ 565 w 592"/>
              <a:gd name="connsiteY52-3296" fmla="*/ 94 h 758"/>
              <a:gd name="connsiteX53-3297" fmla="*/ 560 w 592"/>
              <a:gd name="connsiteY53-3298" fmla="*/ 94 h 758"/>
              <a:gd name="connsiteX54-3299" fmla="*/ 555 w 592"/>
              <a:gd name="connsiteY54-3300" fmla="*/ 99 h 758"/>
              <a:gd name="connsiteX55-3301" fmla="*/ 549 w 592"/>
              <a:gd name="connsiteY55-3302" fmla="*/ 105 h 758"/>
              <a:gd name="connsiteX56-3303" fmla="*/ 544 w 592"/>
              <a:gd name="connsiteY56-3304" fmla="*/ 115 h 758"/>
              <a:gd name="connsiteX57-3305" fmla="*/ 544 w 592"/>
              <a:gd name="connsiteY57-3306" fmla="*/ 126 h 758"/>
              <a:gd name="connsiteX58-3307" fmla="*/ 544 w 592"/>
              <a:gd name="connsiteY58-3308" fmla="*/ 131 h 758"/>
              <a:gd name="connsiteX59-3309" fmla="*/ 544 w 592"/>
              <a:gd name="connsiteY59-3310" fmla="*/ 146 h 758"/>
              <a:gd name="connsiteX60-3311" fmla="*/ 544 w 592"/>
              <a:gd name="connsiteY60-3312" fmla="*/ 157 h 758"/>
              <a:gd name="connsiteX61-3313" fmla="*/ 544 w 592"/>
              <a:gd name="connsiteY61-3314" fmla="*/ 173 h 758"/>
              <a:gd name="connsiteX62-3315" fmla="*/ 544 w 592"/>
              <a:gd name="connsiteY62-3316" fmla="*/ 188 h 758"/>
              <a:gd name="connsiteX63-3317" fmla="*/ 544 w 592"/>
              <a:gd name="connsiteY63-3318" fmla="*/ 204 h 758"/>
              <a:gd name="connsiteX64-3319" fmla="*/ 544 w 592"/>
              <a:gd name="connsiteY64-3320" fmla="*/ 225 h 758"/>
              <a:gd name="connsiteX65-3321" fmla="*/ 544 w 592"/>
              <a:gd name="connsiteY65-3322" fmla="*/ 240 h 758"/>
              <a:gd name="connsiteX66-3323" fmla="*/ 544 w 592"/>
              <a:gd name="connsiteY66-3324" fmla="*/ 261 h 758"/>
              <a:gd name="connsiteX67-3325" fmla="*/ 544 w 592"/>
              <a:gd name="connsiteY67-3326" fmla="*/ 303 h 758"/>
              <a:gd name="connsiteX68-3327" fmla="*/ 544 w 592"/>
              <a:gd name="connsiteY68-3328" fmla="*/ 324 h 758"/>
              <a:gd name="connsiteX69-3329" fmla="*/ 544 w 592"/>
              <a:gd name="connsiteY69-3330" fmla="*/ 350 h 758"/>
              <a:gd name="connsiteX70-3331" fmla="*/ 544 w 592"/>
              <a:gd name="connsiteY70-3332" fmla="*/ 376 h 758"/>
              <a:gd name="connsiteX71-3333" fmla="*/ 544 w 592"/>
              <a:gd name="connsiteY71-3334" fmla="*/ 402 h 758"/>
              <a:gd name="connsiteX72-3335" fmla="*/ 544 w 592"/>
              <a:gd name="connsiteY72-3336" fmla="*/ 429 h 758"/>
              <a:gd name="connsiteX73-3337" fmla="*/ 544 w 592"/>
              <a:gd name="connsiteY73-3338" fmla="*/ 460 h 758"/>
              <a:gd name="connsiteX74-3339" fmla="*/ 544 w 592"/>
              <a:gd name="connsiteY74-3340" fmla="*/ 491 h 758"/>
              <a:gd name="connsiteX75-3341" fmla="*/ 544 w 592"/>
              <a:gd name="connsiteY75-3342" fmla="*/ 523 h 758"/>
              <a:gd name="connsiteX76-3343" fmla="*/ 544 w 592"/>
              <a:gd name="connsiteY76-3344" fmla="*/ 554 h 758"/>
              <a:gd name="connsiteX77-3345" fmla="*/ 544 w 592"/>
              <a:gd name="connsiteY77-3346" fmla="*/ 580 h 758"/>
              <a:gd name="connsiteX78-3347" fmla="*/ 539 w 592"/>
              <a:gd name="connsiteY78-3348" fmla="*/ 606 h 758"/>
              <a:gd name="connsiteX79-3349" fmla="*/ 539 w 592"/>
              <a:gd name="connsiteY79-3350" fmla="*/ 632 h 758"/>
              <a:gd name="connsiteX80-3351" fmla="*/ 534 w 592"/>
              <a:gd name="connsiteY80-3352" fmla="*/ 653 h 758"/>
              <a:gd name="connsiteX81-3353" fmla="*/ 528 w 592"/>
              <a:gd name="connsiteY81-3354" fmla="*/ 669 h 758"/>
              <a:gd name="connsiteX82-3355" fmla="*/ 523 w 592"/>
              <a:gd name="connsiteY82-3356" fmla="*/ 690 h 758"/>
              <a:gd name="connsiteX83-3357" fmla="*/ 518 w 592"/>
              <a:gd name="connsiteY83-3358" fmla="*/ 700 h 758"/>
              <a:gd name="connsiteX84-3359" fmla="*/ 507 w 592"/>
              <a:gd name="connsiteY84-3360" fmla="*/ 716 h 758"/>
              <a:gd name="connsiteX85-3361" fmla="*/ 497 w 592"/>
              <a:gd name="connsiteY85-3362" fmla="*/ 726 h 758"/>
              <a:gd name="connsiteX86-3363" fmla="*/ 491 w 592"/>
              <a:gd name="connsiteY86-3364" fmla="*/ 737 h 758"/>
              <a:gd name="connsiteX87-3365" fmla="*/ 481 w 592"/>
              <a:gd name="connsiteY87-3366" fmla="*/ 742 h 758"/>
              <a:gd name="connsiteX88-3367" fmla="*/ 476 w 592"/>
              <a:gd name="connsiteY88-3368" fmla="*/ 747 h 758"/>
              <a:gd name="connsiteX89-3369" fmla="*/ 465 w 592"/>
              <a:gd name="connsiteY89-3370" fmla="*/ 752 h 758"/>
              <a:gd name="connsiteX90-3371" fmla="*/ 460 w 592"/>
              <a:gd name="connsiteY90-3372" fmla="*/ 752 h 758"/>
              <a:gd name="connsiteX91-3373" fmla="*/ 454 w 592"/>
              <a:gd name="connsiteY91-3374" fmla="*/ 758 h 758"/>
              <a:gd name="connsiteX92-3375" fmla="*/ 444 w 592"/>
              <a:gd name="connsiteY92-3376" fmla="*/ 752 h 758"/>
              <a:gd name="connsiteX93-3377" fmla="*/ 439 w 592"/>
              <a:gd name="connsiteY93-3378" fmla="*/ 752 h 758"/>
              <a:gd name="connsiteX94-3379" fmla="*/ 439 w 592"/>
              <a:gd name="connsiteY94-3380" fmla="*/ 747 h 758"/>
              <a:gd name="connsiteX95-3381" fmla="*/ 433 w 592"/>
              <a:gd name="connsiteY95-3382" fmla="*/ 742 h 758"/>
              <a:gd name="connsiteX96-3383" fmla="*/ 433 w 592"/>
              <a:gd name="connsiteY96-3384" fmla="*/ 737 h 758"/>
              <a:gd name="connsiteX97-3385" fmla="*/ 433 w 592"/>
              <a:gd name="connsiteY97-3386" fmla="*/ 731 h 758"/>
              <a:gd name="connsiteX98-3387" fmla="*/ 433 w 592"/>
              <a:gd name="connsiteY98-3388" fmla="*/ 721 h 758"/>
              <a:gd name="connsiteX99-3389" fmla="*/ 433 w 592"/>
              <a:gd name="connsiteY99-3390" fmla="*/ 711 h 758"/>
              <a:gd name="connsiteX100-3391" fmla="*/ 433 w 592"/>
              <a:gd name="connsiteY100-3392" fmla="*/ 705 h 758"/>
              <a:gd name="connsiteX101-3393" fmla="*/ 433 w 592"/>
              <a:gd name="connsiteY101-3394" fmla="*/ 700 h 758"/>
              <a:gd name="connsiteX102-3395" fmla="*/ 433 w 592"/>
              <a:gd name="connsiteY102-3396" fmla="*/ 695 h 758"/>
              <a:gd name="connsiteX103-3397" fmla="*/ 428 w 592"/>
              <a:gd name="connsiteY103-3398" fmla="*/ 690 h 758"/>
              <a:gd name="connsiteX104-3399" fmla="*/ 423 w 592"/>
              <a:gd name="connsiteY104-3400" fmla="*/ 674 h 758"/>
              <a:gd name="connsiteX105-3401" fmla="*/ 412 w 592"/>
              <a:gd name="connsiteY105-3402" fmla="*/ 658 h 758"/>
              <a:gd name="connsiteX106-3403" fmla="*/ 396 w 592"/>
              <a:gd name="connsiteY106-3404" fmla="*/ 643 h 758"/>
              <a:gd name="connsiteX107-3405" fmla="*/ 380 w 592"/>
              <a:gd name="connsiteY107-3406" fmla="*/ 627 h 758"/>
              <a:gd name="connsiteX108-3407" fmla="*/ 359 w 592"/>
              <a:gd name="connsiteY108-3408" fmla="*/ 611 h 758"/>
              <a:gd name="connsiteX109-3409" fmla="*/ 333 w 592"/>
              <a:gd name="connsiteY109-3410" fmla="*/ 590 h 758"/>
              <a:gd name="connsiteX110-3411" fmla="*/ 354 w 592"/>
              <a:gd name="connsiteY110-3412" fmla="*/ 590 h 758"/>
              <a:gd name="connsiteX111-3413" fmla="*/ 375 w 592"/>
              <a:gd name="connsiteY111-3414" fmla="*/ 596 h 758"/>
              <a:gd name="connsiteX112-3415" fmla="*/ 391 w 592"/>
              <a:gd name="connsiteY112-3416" fmla="*/ 596 h 758"/>
              <a:gd name="connsiteX113-3417" fmla="*/ 407 w 592"/>
              <a:gd name="connsiteY113-3418" fmla="*/ 596 h 758"/>
              <a:gd name="connsiteX114-3419" fmla="*/ 417 w 592"/>
              <a:gd name="connsiteY114-3420" fmla="*/ 590 h 758"/>
              <a:gd name="connsiteX115-3421" fmla="*/ 423 w 592"/>
              <a:gd name="connsiteY115-3422" fmla="*/ 590 h 758"/>
              <a:gd name="connsiteX116-3423" fmla="*/ 428 w 592"/>
              <a:gd name="connsiteY116-3424" fmla="*/ 590 h 758"/>
              <a:gd name="connsiteX117-3425" fmla="*/ 433 w 592"/>
              <a:gd name="connsiteY117-3426" fmla="*/ 585 h 758"/>
              <a:gd name="connsiteX118-3427" fmla="*/ 439 w 592"/>
              <a:gd name="connsiteY118-3428" fmla="*/ 580 h 758"/>
              <a:gd name="connsiteX119-3429" fmla="*/ 439 w 592"/>
              <a:gd name="connsiteY119-3430" fmla="*/ 575 h 758"/>
              <a:gd name="connsiteX120-3431" fmla="*/ 439 w 592"/>
              <a:gd name="connsiteY120-3432" fmla="*/ 564 h 758"/>
              <a:gd name="connsiteX121-3433" fmla="*/ 439 w 592"/>
              <a:gd name="connsiteY121-3434" fmla="*/ 549 h 758"/>
              <a:gd name="connsiteX122-3435" fmla="*/ 444 w 592"/>
              <a:gd name="connsiteY122-3436" fmla="*/ 533 h 758"/>
              <a:gd name="connsiteX123-3437" fmla="*/ 444 w 592"/>
              <a:gd name="connsiteY123-3438" fmla="*/ 512 h 758"/>
              <a:gd name="connsiteX124-3439" fmla="*/ 444 w 592"/>
              <a:gd name="connsiteY124-3440" fmla="*/ 486 h 758"/>
              <a:gd name="connsiteX125-3441" fmla="*/ 449 w 592"/>
              <a:gd name="connsiteY125-3442" fmla="*/ 460 h 758"/>
              <a:gd name="connsiteX126-3443" fmla="*/ 449 w 592"/>
              <a:gd name="connsiteY126-3444" fmla="*/ 434 h 758"/>
              <a:gd name="connsiteX127-3445" fmla="*/ 449 w 592"/>
              <a:gd name="connsiteY127-3446" fmla="*/ 408 h 758"/>
              <a:gd name="connsiteX128-3447" fmla="*/ 449 w 592"/>
              <a:gd name="connsiteY128-3448" fmla="*/ 382 h 758"/>
              <a:gd name="connsiteX129-3449" fmla="*/ 454 w 592"/>
              <a:gd name="connsiteY129-3450" fmla="*/ 355 h 758"/>
              <a:gd name="connsiteX130-3451" fmla="*/ 454 w 592"/>
              <a:gd name="connsiteY130-3452" fmla="*/ 334 h 758"/>
              <a:gd name="connsiteX131-3453" fmla="*/ 454 w 592"/>
              <a:gd name="connsiteY131-3454" fmla="*/ 314 h 758"/>
              <a:gd name="connsiteX132-3455" fmla="*/ 454 w 592"/>
              <a:gd name="connsiteY132-3456" fmla="*/ 293 h 758"/>
              <a:gd name="connsiteX133-3457" fmla="*/ 454 w 592"/>
              <a:gd name="connsiteY133-3458" fmla="*/ 277 h 758"/>
              <a:gd name="connsiteX134-3459" fmla="*/ 454 w 592"/>
              <a:gd name="connsiteY134-3460" fmla="*/ 246 h 758"/>
              <a:gd name="connsiteX135-3461" fmla="*/ 454 w 592"/>
              <a:gd name="connsiteY135-3462" fmla="*/ 214 h 758"/>
              <a:gd name="connsiteX136-3463" fmla="*/ 449 w 592"/>
              <a:gd name="connsiteY136-3464" fmla="*/ 183 h 758"/>
              <a:gd name="connsiteX137-3465" fmla="*/ 449 w 592"/>
              <a:gd name="connsiteY137-3466" fmla="*/ 157 h 758"/>
              <a:gd name="connsiteX138-3467" fmla="*/ 444 w 592"/>
              <a:gd name="connsiteY138-3468" fmla="*/ 146 h 758"/>
              <a:gd name="connsiteX139-3469" fmla="*/ 444 w 592"/>
              <a:gd name="connsiteY139-3470" fmla="*/ 136 h 758"/>
              <a:gd name="connsiteX140-3471" fmla="*/ 439 w 592"/>
              <a:gd name="connsiteY140-3472" fmla="*/ 126 h 758"/>
              <a:gd name="connsiteX141-3473" fmla="*/ 439 w 592"/>
              <a:gd name="connsiteY141-3474" fmla="*/ 115 h 758"/>
              <a:gd name="connsiteX142-3475" fmla="*/ 433 w 592"/>
              <a:gd name="connsiteY142-3476" fmla="*/ 110 h 758"/>
              <a:gd name="connsiteX143-3477" fmla="*/ 433 w 592"/>
              <a:gd name="connsiteY143-3478" fmla="*/ 105 h 758"/>
              <a:gd name="connsiteX144-3479" fmla="*/ 428 w 592"/>
              <a:gd name="connsiteY144-3480" fmla="*/ 94 h 758"/>
              <a:gd name="connsiteX145-3481" fmla="*/ 423 w 592"/>
              <a:gd name="connsiteY145-3482" fmla="*/ 89 h 758"/>
              <a:gd name="connsiteX146-3483" fmla="*/ 417 w 592"/>
              <a:gd name="connsiteY146-3484" fmla="*/ 84 h 758"/>
              <a:gd name="connsiteX147-3485" fmla="*/ 412 w 592"/>
              <a:gd name="connsiteY147-3486" fmla="*/ 84 h 758"/>
              <a:gd name="connsiteX148-3487" fmla="*/ 407 w 592"/>
              <a:gd name="connsiteY148-3488" fmla="*/ 79 h 758"/>
              <a:gd name="connsiteX149-3489" fmla="*/ 396 w 592"/>
              <a:gd name="connsiteY149-3490" fmla="*/ 79 h 758"/>
              <a:gd name="connsiteX150-3491" fmla="*/ 386 w 592"/>
              <a:gd name="connsiteY150-3492" fmla="*/ 79 h 758"/>
              <a:gd name="connsiteX151-3493" fmla="*/ 375 w 592"/>
              <a:gd name="connsiteY151-3494" fmla="*/ 73 h 758"/>
              <a:gd name="connsiteX152-3495" fmla="*/ 359 w 592"/>
              <a:gd name="connsiteY152-3496" fmla="*/ 73 h 758"/>
              <a:gd name="connsiteX153-3497" fmla="*/ 359 w 592"/>
              <a:gd name="connsiteY153-3498" fmla="*/ 73 h 758"/>
              <a:gd name="connsiteX0-3499" fmla="*/ 332 w 565"/>
              <a:gd name="connsiteY0-3500" fmla="*/ 73 h 758"/>
              <a:gd name="connsiteX1-3501" fmla="*/ 317 w 565"/>
              <a:gd name="connsiteY1-3502" fmla="*/ 73 h 758"/>
              <a:gd name="connsiteX2-3503" fmla="*/ 295 w 565"/>
              <a:gd name="connsiteY2-3504" fmla="*/ 79 h 758"/>
              <a:gd name="connsiteX3-3505" fmla="*/ 274 w 565"/>
              <a:gd name="connsiteY3-3506" fmla="*/ 79 h 758"/>
              <a:gd name="connsiteX4-3507" fmla="*/ 248 w 565"/>
              <a:gd name="connsiteY4-3508" fmla="*/ 79 h 758"/>
              <a:gd name="connsiteX5-3509" fmla="*/ 221 w 565"/>
              <a:gd name="connsiteY5-3510" fmla="*/ 84 h 758"/>
              <a:gd name="connsiteX6-3511" fmla="*/ 190 w 565"/>
              <a:gd name="connsiteY6-3512" fmla="*/ 84 h 758"/>
              <a:gd name="connsiteX7-3513" fmla="*/ 153 w 565"/>
              <a:gd name="connsiteY7-3514" fmla="*/ 89 h 758"/>
              <a:gd name="connsiteX8-3515" fmla="*/ 116 w 565"/>
              <a:gd name="connsiteY8-3516" fmla="*/ 94 h 758"/>
              <a:gd name="connsiteX9-3517" fmla="*/ 74 w 565"/>
              <a:gd name="connsiteY9-3518" fmla="*/ 94 h 758"/>
              <a:gd name="connsiteX10-3519" fmla="*/ 37 w 565"/>
              <a:gd name="connsiteY10-3520" fmla="*/ 99 h 758"/>
              <a:gd name="connsiteX11-3521" fmla="*/ 0 w 565"/>
              <a:gd name="connsiteY11-3522" fmla="*/ 68 h 758"/>
              <a:gd name="connsiteX12-3523" fmla="*/ 21 w 565"/>
              <a:gd name="connsiteY12-3524" fmla="*/ 63 h 758"/>
              <a:gd name="connsiteX13-3525" fmla="*/ 42 w 565"/>
              <a:gd name="connsiteY13-3526" fmla="*/ 58 h 758"/>
              <a:gd name="connsiteX14-3527" fmla="*/ 63 w 565"/>
              <a:gd name="connsiteY14-3528" fmla="*/ 58 h 758"/>
              <a:gd name="connsiteX15-3529" fmla="*/ 89 w 565"/>
              <a:gd name="connsiteY15-3530" fmla="*/ 52 h 758"/>
              <a:gd name="connsiteX16-3531" fmla="*/ 116 w 565"/>
              <a:gd name="connsiteY16-3532" fmla="*/ 52 h 758"/>
              <a:gd name="connsiteX17-3533" fmla="*/ 142 w 565"/>
              <a:gd name="connsiteY17-3534" fmla="*/ 47 h 758"/>
              <a:gd name="connsiteX18-3535" fmla="*/ 174 w 565"/>
              <a:gd name="connsiteY18-3536" fmla="*/ 47 h 758"/>
              <a:gd name="connsiteX19-3537" fmla="*/ 232 w 565"/>
              <a:gd name="connsiteY19-3538" fmla="*/ 37 h 758"/>
              <a:gd name="connsiteX20-3539" fmla="*/ 264 w 565"/>
              <a:gd name="connsiteY20-3540" fmla="*/ 37 h 758"/>
              <a:gd name="connsiteX21-3541" fmla="*/ 285 w 565"/>
              <a:gd name="connsiteY21-3542" fmla="*/ 32 h 758"/>
              <a:gd name="connsiteX22-3543" fmla="*/ 311 w 565"/>
              <a:gd name="connsiteY22-3544" fmla="*/ 26 h 758"/>
              <a:gd name="connsiteX23-3545" fmla="*/ 332 w 565"/>
              <a:gd name="connsiteY23-3546" fmla="*/ 26 h 758"/>
              <a:gd name="connsiteX24-3547" fmla="*/ 348 w 565"/>
              <a:gd name="connsiteY24-3548" fmla="*/ 21 h 758"/>
              <a:gd name="connsiteX25-3549" fmla="*/ 359 w 565"/>
              <a:gd name="connsiteY25-3550" fmla="*/ 16 h 758"/>
              <a:gd name="connsiteX26-3551" fmla="*/ 369 w 565"/>
              <a:gd name="connsiteY26-3552" fmla="*/ 16 h 758"/>
              <a:gd name="connsiteX27-3553" fmla="*/ 375 w 565"/>
              <a:gd name="connsiteY27-3554" fmla="*/ 11 h 758"/>
              <a:gd name="connsiteX28-3555" fmla="*/ 385 w 565"/>
              <a:gd name="connsiteY28-3556" fmla="*/ 5 h 758"/>
              <a:gd name="connsiteX29-3557" fmla="*/ 401 w 565"/>
              <a:gd name="connsiteY29-3558" fmla="*/ 0 h 758"/>
              <a:gd name="connsiteX30-3559" fmla="*/ 412 w 565"/>
              <a:gd name="connsiteY30-3560" fmla="*/ 0 h 758"/>
              <a:gd name="connsiteX31-3561" fmla="*/ 427 w 565"/>
              <a:gd name="connsiteY31-3562" fmla="*/ 0 h 758"/>
              <a:gd name="connsiteX32-3563" fmla="*/ 443 w 565"/>
              <a:gd name="connsiteY32-3564" fmla="*/ 5 h 758"/>
              <a:gd name="connsiteX33-3565" fmla="*/ 459 w 565"/>
              <a:gd name="connsiteY33-3566" fmla="*/ 11 h 758"/>
              <a:gd name="connsiteX34-3567" fmla="*/ 470 w 565"/>
              <a:gd name="connsiteY34-3568" fmla="*/ 16 h 758"/>
              <a:gd name="connsiteX35-3569" fmla="*/ 480 w 565"/>
              <a:gd name="connsiteY35-3570" fmla="*/ 21 h 758"/>
              <a:gd name="connsiteX36-3571" fmla="*/ 496 w 565"/>
              <a:gd name="connsiteY36-3572" fmla="*/ 26 h 758"/>
              <a:gd name="connsiteX37-3573" fmla="*/ 507 w 565"/>
              <a:gd name="connsiteY37-3574" fmla="*/ 37 h 758"/>
              <a:gd name="connsiteX38-3575" fmla="*/ 522 w 565"/>
              <a:gd name="connsiteY38-3576" fmla="*/ 42 h 758"/>
              <a:gd name="connsiteX39-3577" fmla="*/ 533 w 565"/>
              <a:gd name="connsiteY39-3578" fmla="*/ 47 h 758"/>
              <a:gd name="connsiteX40-3579" fmla="*/ 544 w 565"/>
              <a:gd name="connsiteY40-3580" fmla="*/ 52 h 758"/>
              <a:gd name="connsiteX41-3581" fmla="*/ 549 w 565"/>
              <a:gd name="connsiteY41-3582" fmla="*/ 58 h 758"/>
              <a:gd name="connsiteX42-3583" fmla="*/ 554 w 565"/>
              <a:gd name="connsiteY42-3584" fmla="*/ 63 h 758"/>
              <a:gd name="connsiteX43-3585" fmla="*/ 559 w 565"/>
              <a:gd name="connsiteY43-3586" fmla="*/ 68 h 758"/>
              <a:gd name="connsiteX44-3587" fmla="*/ 565 w 565"/>
              <a:gd name="connsiteY44-3588" fmla="*/ 68 h 758"/>
              <a:gd name="connsiteX45-3589" fmla="*/ 565 w 565"/>
              <a:gd name="connsiteY45-3590" fmla="*/ 73 h 758"/>
              <a:gd name="connsiteX46-3591" fmla="*/ 559 w 565"/>
              <a:gd name="connsiteY46-3592" fmla="*/ 73 h 758"/>
              <a:gd name="connsiteX47-3593" fmla="*/ 559 w 565"/>
              <a:gd name="connsiteY47-3594" fmla="*/ 79 h 758"/>
              <a:gd name="connsiteX48-3595" fmla="*/ 554 w 565"/>
              <a:gd name="connsiteY48-3596" fmla="*/ 84 h 758"/>
              <a:gd name="connsiteX49-3597" fmla="*/ 549 w 565"/>
              <a:gd name="connsiteY49-3598" fmla="*/ 84 h 758"/>
              <a:gd name="connsiteX50-3599" fmla="*/ 544 w 565"/>
              <a:gd name="connsiteY50-3600" fmla="*/ 89 h 758"/>
              <a:gd name="connsiteX51-3601" fmla="*/ 538 w 565"/>
              <a:gd name="connsiteY51-3602" fmla="*/ 94 h 758"/>
              <a:gd name="connsiteX52-3603" fmla="*/ 533 w 565"/>
              <a:gd name="connsiteY52-3604" fmla="*/ 94 h 758"/>
              <a:gd name="connsiteX53-3605" fmla="*/ 528 w 565"/>
              <a:gd name="connsiteY53-3606" fmla="*/ 99 h 758"/>
              <a:gd name="connsiteX54-3607" fmla="*/ 522 w 565"/>
              <a:gd name="connsiteY54-3608" fmla="*/ 105 h 758"/>
              <a:gd name="connsiteX55-3609" fmla="*/ 517 w 565"/>
              <a:gd name="connsiteY55-3610" fmla="*/ 115 h 758"/>
              <a:gd name="connsiteX56-3611" fmla="*/ 517 w 565"/>
              <a:gd name="connsiteY56-3612" fmla="*/ 126 h 758"/>
              <a:gd name="connsiteX57-3613" fmla="*/ 517 w 565"/>
              <a:gd name="connsiteY57-3614" fmla="*/ 131 h 758"/>
              <a:gd name="connsiteX58-3615" fmla="*/ 517 w 565"/>
              <a:gd name="connsiteY58-3616" fmla="*/ 146 h 758"/>
              <a:gd name="connsiteX59-3617" fmla="*/ 517 w 565"/>
              <a:gd name="connsiteY59-3618" fmla="*/ 157 h 758"/>
              <a:gd name="connsiteX60-3619" fmla="*/ 517 w 565"/>
              <a:gd name="connsiteY60-3620" fmla="*/ 173 h 758"/>
              <a:gd name="connsiteX61-3621" fmla="*/ 517 w 565"/>
              <a:gd name="connsiteY61-3622" fmla="*/ 188 h 758"/>
              <a:gd name="connsiteX62-3623" fmla="*/ 517 w 565"/>
              <a:gd name="connsiteY62-3624" fmla="*/ 204 h 758"/>
              <a:gd name="connsiteX63-3625" fmla="*/ 517 w 565"/>
              <a:gd name="connsiteY63-3626" fmla="*/ 225 h 758"/>
              <a:gd name="connsiteX64-3627" fmla="*/ 517 w 565"/>
              <a:gd name="connsiteY64-3628" fmla="*/ 240 h 758"/>
              <a:gd name="connsiteX65-3629" fmla="*/ 517 w 565"/>
              <a:gd name="connsiteY65-3630" fmla="*/ 261 h 758"/>
              <a:gd name="connsiteX66-3631" fmla="*/ 517 w 565"/>
              <a:gd name="connsiteY66-3632" fmla="*/ 303 h 758"/>
              <a:gd name="connsiteX67-3633" fmla="*/ 517 w 565"/>
              <a:gd name="connsiteY67-3634" fmla="*/ 324 h 758"/>
              <a:gd name="connsiteX68-3635" fmla="*/ 517 w 565"/>
              <a:gd name="connsiteY68-3636" fmla="*/ 350 h 758"/>
              <a:gd name="connsiteX69-3637" fmla="*/ 517 w 565"/>
              <a:gd name="connsiteY69-3638" fmla="*/ 376 h 758"/>
              <a:gd name="connsiteX70-3639" fmla="*/ 517 w 565"/>
              <a:gd name="connsiteY70-3640" fmla="*/ 402 h 758"/>
              <a:gd name="connsiteX71-3641" fmla="*/ 517 w 565"/>
              <a:gd name="connsiteY71-3642" fmla="*/ 429 h 758"/>
              <a:gd name="connsiteX72-3643" fmla="*/ 517 w 565"/>
              <a:gd name="connsiteY72-3644" fmla="*/ 460 h 758"/>
              <a:gd name="connsiteX73-3645" fmla="*/ 517 w 565"/>
              <a:gd name="connsiteY73-3646" fmla="*/ 491 h 758"/>
              <a:gd name="connsiteX74-3647" fmla="*/ 517 w 565"/>
              <a:gd name="connsiteY74-3648" fmla="*/ 523 h 758"/>
              <a:gd name="connsiteX75-3649" fmla="*/ 517 w 565"/>
              <a:gd name="connsiteY75-3650" fmla="*/ 554 h 758"/>
              <a:gd name="connsiteX76-3651" fmla="*/ 517 w 565"/>
              <a:gd name="connsiteY76-3652" fmla="*/ 580 h 758"/>
              <a:gd name="connsiteX77-3653" fmla="*/ 512 w 565"/>
              <a:gd name="connsiteY77-3654" fmla="*/ 606 h 758"/>
              <a:gd name="connsiteX78-3655" fmla="*/ 512 w 565"/>
              <a:gd name="connsiteY78-3656" fmla="*/ 632 h 758"/>
              <a:gd name="connsiteX79-3657" fmla="*/ 507 w 565"/>
              <a:gd name="connsiteY79-3658" fmla="*/ 653 h 758"/>
              <a:gd name="connsiteX80-3659" fmla="*/ 501 w 565"/>
              <a:gd name="connsiteY80-3660" fmla="*/ 669 h 758"/>
              <a:gd name="connsiteX81-3661" fmla="*/ 496 w 565"/>
              <a:gd name="connsiteY81-3662" fmla="*/ 690 h 758"/>
              <a:gd name="connsiteX82-3663" fmla="*/ 491 w 565"/>
              <a:gd name="connsiteY82-3664" fmla="*/ 700 h 758"/>
              <a:gd name="connsiteX83-3665" fmla="*/ 480 w 565"/>
              <a:gd name="connsiteY83-3666" fmla="*/ 716 h 758"/>
              <a:gd name="connsiteX84-3667" fmla="*/ 470 w 565"/>
              <a:gd name="connsiteY84-3668" fmla="*/ 726 h 758"/>
              <a:gd name="connsiteX85-3669" fmla="*/ 464 w 565"/>
              <a:gd name="connsiteY85-3670" fmla="*/ 737 h 758"/>
              <a:gd name="connsiteX86-3671" fmla="*/ 454 w 565"/>
              <a:gd name="connsiteY86-3672" fmla="*/ 742 h 758"/>
              <a:gd name="connsiteX87-3673" fmla="*/ 449 w 565"/>
              <a:gd name="connsiteY87-3674" fmla="*/ 747 h 758"/>
              <a:gd name="connsiteX88-3675" fmla="*/ 438 w 565"/>
              <a:gd name="connsiteY88-3676" fmla="*/ 752 h 758"/>
              <a:gd name="connsiteX89-3677" fmla="*/ 433 w 565"/>
              <a:gd name="connsiteY89-3678" fmla="*/ 752 h 758"/>
              <a:gd name="connsiteX90-3679" fmla="*/ 427 w 565"/>
              <a:gd name="connsiteY90-3680" fmla="*/ 758 h 758"/>
              <a:gd name="connsiteX91-3681" fmla="*/ 417 w 565"/>
              <a:gd name="connsiteY91-3682" fmla="*/ 752 h 758"/>
              <a:gd name="connsiteX92-3683" fmla="*/ 412 w 565"/>
              <a:gd name="connsiteY92-3684" fmla="*/ 752 h 758"/>
              <a:gd name="connsiteX93-3685" fmla="*/ 412 w 565"/>
              <a:gd name="connsiteY93-3686" fmla="*/ 747 h 758"/>
              <a:gd name="connsiteX94-3687" fmla="*/ 406 w 565"/>
              <a:gd name="connsiteY94-3688" fmla="*/ 742 h 758"/>
              <a:gd name="connsiteX95-3689" fmla="*/ 406 w 565"/>
              <a:gd name="connsiteY95-3690" fmla="*/ 737 h 758"/>
              <a:gd name="connsiteX96-3691" fmla="*/ 406 w 565"/>
              <a:gd name="connsiteY96-3692" fmla="*/ 731 h 758"/>
              <a:gd name="connsiteX97-3693" fmla="*/ 406 w 565"/>
              <a:gd name="connsiteY97-3694" fmla="*/ 721 h 758"/>
              <a:gd name="connsiteX98-3695" fmla="*/ 406 w 565"/>
              <a:gd name="connsiteY98-3696" fmla="*/ 711 h 758"/>
              <a:gd name="connsiteX99-3697" fmla="*/ 406 w 565"/>
              <a:gd name="connsiteY99-3698" fmla="*/ 705 h 758"/>
              <a:gd name="connsiteX100-3699" fmla="*/ 406 w 565"/>
              <a:gd name="connsiteY100-3700" fmla="*/ 700 h 758"/>
              <a:gd name="connsiteX101-3701" fmla="*/ 406 w 565"/>
              <a:gd name="connsiteY101-3702" fmla="*/ 695 h 758"/>
              <a:gd name="connsiteX102-3703" fmla="*/ 401 w 565"/>
              <a:gd name="connsiteY102-3704" fmla="*/ 690 h 758"/>
              <a:gd name="connsiteX103-3705" fmla="*/ 396 w 565"/>
              <a:gd name="connsiteY103-3706" fmla="*/ 674 h 758"/>
              <a:gd name="connsiteX104-3707" fmla="*/ 385 w 565"/>
              <a:gd name="connsiteY104-3708" fmla="*/ 658 h 758"/>
              <a:gd name="connsiteX105-3709" fmla="*/ 369 w 565"/>
              <a:gd name="connsiteY105-3710" fmla="*/ 643 h 758"/>
              <a:gd name="connsiteX106-3711" fmla="*/ 353 w 565"/>
              <a:gd name="connsiteY106-3712" fmla="*/ 627 h 758"/>
              <a:gd name="connsiteX107-3713" fmla="*/ 332 w 565"/>
              <a:gd name="connsiteY107-3714" fmla="*/ 611 h 758"/>
              <a:gd name="connsiteX108-3715" fmla="*/ 306 w 565"/>
              <a:gd name="connsiteY108-3716" fmla="*/ 590 h 758"/>
              <a:gd name="connsiteX109-3717" fmla="*/ 327 w 565"/>
              <a:gd name="connsiteY109-3718" fmla="*/ 590 h 758"/>
              <a:gd name="connsiteX110-3719" fmla="*/ 348 w 565"/>
              <a:gd name="connsiteY110-3720" fmla="*/ 596 h 758"/>
              <a:gd name="connsiteX111-3721" fmla="*/ 364 w 565"/>
              <a:gd name="connsiteY111-3722" fmla="*/ 596 h 758"/>
              <a:gd name="connsiteX112-3723" fmla="*/ 380 w 565"/>
              <a:gd name="connsiteY112-3724" fmla="*/ 596 h 758"/>
              <a:gd name="connsiteX113-3725" fmla="*/ 390 w 565"/>
              <a:gd name="connsiteY113-3726" fmla="*/ 590 h 758"/>
              <a:gd name="connsiteX114-3727" fmla="*/ 396 w 565"/>
              <a:gd name="connsiteY114-3728" fmla="*/ 590 h 758"/>
              <a:gd name="connsiteX115-3729" fmla="*/ 401 w 565"/>
              <a:gd name="connsiteY115-3730" fmla="*/ 590 h 758"/>
              <a:gd name="connsiteX116-3731" fmla="*/ 406 w 565"/>
              <a:gd name="connsiteY116-3732" fmla="*/ 585 h 758"/>
              <a:gd name="connsiteX117-3733" fmla="*/ 412 w 565"/>
              <a:gd name="connsiteY117-3734" fmla="*/ 580 h 758"/>
              <a:gd name="connsiteX118-3735" fmla="*/ 412 w 565"/>
              <a:gd name="connsiteY118-3736" fmla="*/ 575 h 758"/>
              <a:gd name="connsiteX119-3737" fmla="*/ 412 w 565"/>
              <a:gd name="connsiteY119-3738" fmla="*/ 564 h 758"/>
              <a:gd name="connsiteX120-3739" fmla="*/ 412 w 565"/>
              <a:gd name="connsiteY120-3740" fmla="*/ 549 h 758"/>
              <a:gd name="connsiteX121-3741" fmla="*/ 417 w 565"/>
              <a:gd name="connsiteY121-3742" fmla="*/ 533 h 758"/>
              <a:gd name="connsiteX122-3743" fmla="*/ 417 w 565"/>
              <a:gd name="connsiteY122-3744" fmla="*/ 512 h 758"/>
              <a:gd name="connsiteX123-3745" fmla="*/ 417 w 565"/>
              <a:gd name="connsiteY123-3746" fmla="*/ 486 h 758"/>
              <a:gd name="connsiteX124-3747" fmla="*/ 422 w 565"/>
              <a:gd name="connsiteY124-3748" fmla="*/ 460 h 758"/>
              <a:gd name="connsiteX125-3749" fmla="*/ 422 w 565"/>
              <a:gd name="connsiteY125-3750" fmla="*/ 434 h 758"/>
              <a:gd name="connsiteX126-3751" fmla="*/ 422 w 565"/>
              <a:gd name="connsiteY126-3752" fmla="*/ 408 h 758"/>
              <a:gd name="connsiteX127-3753" fmla="*/ 422 w 565"/>
              <a:gd name="connsiteY127-3754" fmla="*/ 382 h 758"/>
              <a:gd name="connsiteX128-3755" fmla="*/ 427 w 565"/>
              <a:gd name="connsiteY128-3756" fmla="*/ 355 h 758"/>
              <a:gd name="connsiteX129-3757" fmla="*/ 427 w 565"/>
              <a:gd name="connsiteY129-3758" fmla="*/ 334 h 758"/>
              <a:gd name="connsiteX130-3759" fmla="*/ 427 w 565"/>
              <a:gd name="connsiteY130-3760" fmla="*/ 314 h 758"/>
              <a:gd name="connsiteX131-3761" fmla="*/ 427 w 565"/>
              <a:gd name="connsiteY131-3762" fmla="*/ 293 h 758"/>
              <a:gd name="connsiteX132-3763" fmla="*/ 427 w 565"/>
              <a:gd name="connsiteY132-3764" fmla="*/ 277 h 758"/>
              <a:gd name="connsiteX133-3765" fmla="*/ 427 w 565"/>
              <a:gd name="connsiteY133-3766" fmla="*/ 246 h 758"/>
              <a:gd name="connsiteX134-3767" fmla="*/ 427 w 565"/>
              <a:gd name="connsiteY134-3768" fmla="*/ 214 h 758"/>
              <a:gd name="connsiteX135-3769" fmla="*/ 422 w 565"/>
              <a:gd name="connsiteY135-3770" fmla="*/ 183 h 758"/>
              <a:gd name="connsiteX136-3771" fmla="*/ 422 w 565"/>
              <a:gd name="connsiteY136-3772" fmla="*/ 157 h 758"/>
              <a:gd name="connsiteX137-3773" fmla="*/ 417 w 565"/>
              <a:gd name="connsiteY137-3774" fmla="*/ 146 h 758"/>
              <a:gd name="connsiteX138-3775" fmla="*/ 417 w 565"/>
              <a:gd name="connsiteY138-3776" fmla="*/ 136 h 758"/>
              <a:gd name="connsiteX139-3777" fmla="*/ 412 w 565"/>
              <a:gd name="connsiteY139-3778" fmla="*/ 126 h 758"/>
              <a:gd name="connsiteX140-3779" fmla="*/ 412 w 565"/>
              <a:gd name="connsiteY140-3780" fmla="*/ 115 h 758"/>
              <a:gd name="connsiteX141-3781" fmla="*/ 406 w 565"/>
              <a:gd name="connsiteY141-3782" fmla="*/ 110 h 758"/>
              <a:gd name="connsiteX142-3783" fmla="*/ 406 w 565"/>
              <a:gd name="connsiteY142-3784" fmla="*/ 105 h 758"/>
              <a:gd name="connsiteX143-3785" fmla="*/ 401 w 565"/>
              <a:gd name="connsiteY143-3786" fmla="*/ 94 h 758"/>
              <a:gd name="connsiteX144-3787" fmla="*/ 396 w 565"/>
              <a:gd name="connsiteY144-3788" fmla="*/ 89 h 758"/>
              <a:gd name="connsiteX145-3789" fmla="*/ 390 w 565"/>
              <a:gd name="connsiteY145-3790" fmla="*/ 84 h 758"/>
              <a:gd name="connsiteX146-3791" fmla="*/ 385 w 565"/>
              <a:gd name="connsiteY146-3792" fmla="*/ 84 h 758"/>
              <a:gd name="connsiteX147-3793" fmla="*/ 380 w 565"/>
              <a:gd name="connsiteY147-3794" fmla="*/ 79 h 758"/>
              <a:gd name="connsiteX148-3795" fmla="*/ 369 w 565"/>
              <a:gd name="connsiteY148-3796" fmla="*/ 79 h 758"/>
              <a:gd name="connsiteX149-3797" fmla="*/ 359 w 565"/>
              <a:gd name="connsiteY149-3798" fmla="*/ 79 h 758"/>
              <a:gd name="connsiteX150-3799" fmla="*/ 348 w 565"/>
              <a:gd name="connsiteY150-3800" fmla="*/ 73 h 758"/>
              <a:gd name="connsiteX151-3801" fmla="*/ 332 w 565"/>
              <a:gd name="connsiteY151-3802" fmla="*/ 73 h 758"/>
              <a:gd name="connsiteX152-3803" fmla="*/ 332 w 565"/>
              <a:gd name="connsiteY152-3804" fmla="*/ 73 h 758"/>
              <a:gd name="connsiteX0-3805" fmla="*/ 311 w 544"/>
              <a:gd name="connsiteY0-3806" fmla="*/ 73 h 758"/>
              <a:gd name="connsiteX1-3807" fmla="*/ 296 w 544"/>
              <a:gd name="connsiteY1-3808" fmla="*/ 73 h 758"/>
              <a:gd name="connsiteX2-3809" fmla="*/ 274 w 544"/>
              <a:gd name="connsiteY2-3810" fmla="*/ 79 h 758"/>
              <a:gd name="connsiteX3-3811" fmla="*/ 253 w 544"/>
              <a:gd name="connsiteY3-3812" fmla="*/ 79 h 758"/>
              <a:gd name="connsiteX4-3813" fmla="*/ 227 w 544"/>
              <a:gd name="connsiteY4-3814" fmla="*/ 79 h 758"/>
              <a:gd name="connsiteX5-3815" fmla="*/ 200 w 544"/>
              <a:gd name="connsiteY5-3816" fmla="*/ 84 h 758"/>
              <a:gd name="connsiteX6-3817" fmla="*/ 169 w 544"/>
              <a:gd name="connsiteY6-3818" fmla="*/ 84 h 758"/>
              <a:gd name="connsiteX7-3819" fmla="*/ 132 w 544"/>
              <a:gd name="connsiteY7-3820" fmla="*/ 89 h 758"/>
              <a:gd name="connsiteX8-3821" fmla="*/ 95 w 544"/>
              <a:gd name="connsiteY8-3822" fmla="*/ 94 h 758"/>
              <a:gd name="connsiteX9-3823" fmla="*/ 53 w 544"/>
              <a:gd name="connsiteY9-3824" fmla="*/ 94 h 758"/>
              <a:gd name="connsiteX10-3825" fmla="*/ 16 w 544"/>
              <a:gd name="connsiteY10-3826" fmla="*/ 99 h 758"/>
              <a:gd name="connsiteX11-3827" fmla="*/ 0 w 544"/>
              <a:gd name="connsiteY11-3828" fmla="*/ 63 h 758"/>
              <a:gd name="connsiteX12-3829" fmla="*/ 21 w 544"/>
              <a:gd name="connsiteY12-3830" fmla="*/ 58 h 758"/>
              <a:gd name="connsiteX13-3831" fmla="*/ 42 w 544"/>
              <a:gd name="connsiteY13-3832" fmla="*/ 58 h 758"/>
              <a:gd name="connsiteX14-3833" fmla="*/ 68 w 544"/>
              <a:gd name="connsiteY14-3834" fmla="*/ 52 h 758"/>
              <a:gd name="connsiteX15-3835" fmla="*/ 95 w 544"/>
              <a:gd name="connsiteY15-3836" fmla="*/ 52 h 758"/>
              <a:gd name="connsiteX16-3837" fmla="*/ 121 w 544"/>
              <a:gd name="connsiteY16-3838" fmla="*/ 47 h 758"/>
              <a:gd name="connsiteX17-3839" fmla="*/ 153 w 544"/>
              <a:gd name="connsiteY17-3840" fmla="*/ 47 h 758"/>
              <a:gd name="connsiteX18-3841" fmla="*/ 211 w 544"/>
              <a:gd name="connsiteY18-3842" fmla="*/ 37 h 758"/>
              <a:gd name="connsiteX19-3843" fmla="*/ 243 w 544"/>
              <a:gd name="connsiteY19-3844" fmla="*/ 37 h 758"/>
              <a:gd name="connsiteX20-3845" fmla="*/ 264 w 544"/>
              <a:gd name="connsiteY20-3846" fmla="*/ 32 h 758"/>
              <a:gd name="connsiteX21-3847" fmla="*/ 290 w 544"/>
              <a:gd name="connsiteY21-3848" fmla="*/ 26 h 758"/>
              <a:gd name="connsiteX22-3849" fmla="*/ 311 w 544"/>
              <a:gd name="connsiteY22-3850" fmla="*/ 26 h 758"/>
              <a:gd name="connsiteX23-3851" fmla="*/ 327 w 544"/>
              <a:gd name="connsiteY23-3852" fmla="*/ 21 h 758"/>
              <a:gd name="connsiteX24-3853" fmla="*/ 338 w 544"/>
              <a:gd name="connsiteY24-3854" fmla="*/ 16 h 758"/>
              <a:gd name="connsiteX25-3855" fmla="*/ 348 w 544"/>
              <a:gd name="connsiteY25-3856" fmla="*/ 16 h 758"/>
              <a:gd name="connsiteX26-3857" fmla="*/ 354 w 544"/>
              <a:gd name="connsiteY26-3858" fmla="*/ 11 h 758"/>
              <a:gd name="connsiteX27-3859" fmla="*/ 364 w 544"/>
              <a:gd name="connsiteY27-3860" fmla="*/ 5 h 758"/>
              <a:gd name="connsiteX28-3861" fmla="*/ 380 w 544"/>
              <a:gd name="connsiteY28-3862" fmla="*/ 0 h 758"/>
              <a:gd name="connsiteX29-3863" fmla="*/ 391 w 544"/>
              <a:gd name="connsiteY29-3864" fmla="*/ 0 h 758"/>
              <a:gd name="connsiteX30-3865" fmla="*/ 406 w 544"/>
              <a:gd name="connsiteY30-3866" fmla="*/ 0 h 758"/>
              <a:gd name="connsiteX31-3867" fmla="*/ 422 w 544"/>
              <a:gd name="connsiteY31-3868" fmla="*/ 5 h 758"/>
              <a:gd name="connsiteX32-3869" fmla="*/ 438 w 544"/>
              <a:gd name="connsiteY32-3870" fmla="*/ 11 h 758"/>
              <a:gd name="connsiteX33-3871" fmla="*/ 449 w 544"/>
              <a:gd name="connsiteY33-3872" fmla="*/ 16 h 758"/>
              <a:gd name="connsiteX34-3873" fmla="*/ 459 w 544"/>
              <a:gd name="connsiteY34-3874" fmla="*/ 21 h 758"/>
              <a:gd name="connsiteX35-3875" fmla="*/ 475 w 544"/>
              <a:gd name="connsiteY35-3876" fmla="*/ 26 h 758"/>
              <a:gd name="connsiteX36-3877" fmla="*/ 486 w 544"/>
              <a:gd name="connsiteY36-3878" fmla="*/ 37 h 758"/>
              <a:gd name="connsiteX37-3879" fmla="*/ 501 w 544"/>
              <a:gd name="connsiteY37-3880" fmla="*/ 42 h 758"/>
              <a:gd name="connsiteX38-3881" fmla="*/ 512 w 544"/>
              <a:gd name="connsiteY38-3882" fmla="*/ 47 h 758"/>
              <a:gd name="connsiteX39-3883" fmla="*/ 523 w 544"/>
              <a:gd name="connsiteY39-3884" fmla="*/ 52 h 758"/>
              <a:gd name="connsiteX40-3885" fmla="*/ 528 w 544"/>
              <a:gd name="connsiteY40-3886" fmla="*/ 58 h 758"/>
              <a:gd name="connsiteX41-3887" fmla="*/ 533 w 544"/>
              <a:gd name="connsiteY41-3888" fmla="*/ 63 h 758"/>
              <a:gd name="connsiteX42-3889" fmla="*/ 538 w 544"/>
              <a:gd name="connsiteY42-3890" fmla="*/ 68 h 758"/>
              <a:gd name="connsiteX43-3891" fmla="*/ 544 w 544"/>
              <a:gd name="connsiteY43-3892" fmla="*/ 68 h 758"/>
              <a:gd name="connsiteX44-3893" fmla="*/ 544 w 544"/>
              <a:gd name="connsiteY44-3894" fmla="*/ 73 h 758"/>
              <a:gd name="connsiteX45-3895" fmla="*/ 538 w 544"/>
              <a:gd name="connsiteY45-3896" fmla="*/ 73 h 758"/>
              <a:gd name="connsiteX46-3897" fmla="*/ 538 w 544"/>
              <a:gd name="connsiteY46-3898" fmla="*/ 79 h 758"/>
              <a:gd name="connsiteX47-3899" fmla="*/ 533 w 544"/>
              <a:gd name="connsiteY47-3900" fmla="*/ 84 h 758"/>
              <a:gd name="connsiteX48-3901" fmla="*/ 528 w 544"/>
              <a:gd name="connsiteY48-3902" fmla="*/ 84 h 758"/>
              <a:gd name="connsiteX49-3903" fmla="*/ 523 w 544"/>
              <a:gd name="connsiteY49-3904" fmla="*/ 89 h 758"/>
              <a:gd name="connsiteX50-3905" fmla="*/ 517 w 544"/>
              <a:gd name="connsiteY50-3906" fmla="*/ 94 h 758"/>
              <a:gd name="connsiteX51-3907" fmla="*/ 512 w 544"/>
              <a:gd name="connsiteY51-3908" fmla="*/ 94 h 758"/>
              <a:gd name="connsiteX52-3909" fmla="*/ 507 w 544"/>
              <a:gd name="connsiteY52-3910" fmla="*/ 99 h 758"/>
              <a:gd name="connsiteX53-3911" fmla="*/ 501 w 544"/>
              <a:gd name="connsiteY53-3912" fmla="*/ 105 h 758"/>
              <a:gd name="connsiteX54-3913" fmla="*/ 496 w 544"/>
              <a:gd name="connsiteY54-3914" fmla="*/ 115 h 758"/>
              <a:gd name="connsiteX55-3915" fmla="*/ 496 w 544"/>
              <a:gd name="connsiteY55-3916" fmla="*/ 126 h 758"/>
              <a:gd name="connsiteX56-3917" fmla="*/ 496 w 544"/>
              <a:gd name="connsiteY56-3918" fmla="*/ 131 h 758"/>
              <a:gd name="connsiteX57-3919" fmla="*/ 496 w 544"/>
              <a:gd name="connsiteY57-3920" fmla="*/ 146 h 758"/>
              <a:gd name="connsiteX58-3921" fmla="*/ 496 w 544"/>
              <a:gd name="connsiteY58-3922" fmla="*/ 157 h 758"/>
              <a:gd name="connsiteX59-3923" fmla="*/ 496 w 544"/>
              <a:gd name="connsiteY59-3924" fmla="*/ 173 h 758"/>
              <a:gd name="connsiteX60-3925" fmla="*/ 496 w 544"/>
              <a:gd name="connsiteY60-3926" fmla="*/ 188 h 758"/>
              <a:gd name="connsiteX61-3927" fmla="*/ 496 w 544"/>
              <a:gd name="connsiteY61-3928" fmla="*/ 204 h 758"/>
              <a:gd name="connsiteX62-3929" fmla="*/ 496 w 544"/>
              <a:gd name="connsiteY62-3930" fmla="*/ 225 h 758"/>
              <a:gd name="connsiteX63-3931" fmla="*/ 496 w 544"/>
              <a:gd name="connsiteY63-3932" fmla="*/ 240 h 758"/>
              <a:gd name="connsiteX64-3933" fmla="*/ 496 w 544"/>
              <a:gd name="connsiteY64-3934" fmla="*/ 261 h 758"/>
              <a:gd name="connsiteX65-3935" fmla="*/ 496 w 544"/>
              <a:gd name="connsiteY65-3936" fmla="*/ 303 h 758"/>
              <a:gd name="connsiteX66-3937" fmla="*/ 496 w 544"/>
              <a:gd name="connsiteY66-3938" fmla="*/ 324 h 758"/>
              <a:gd name="connsiteX67-3939" fmla="*/ 496 w 544"/>
              <a:gd name="connsiteY67-3940" fmla="*/ 350 h 758"/>
              <a:gd name="connsiteX68-3941" fmla="*/ 496 w 544"/>
              <a:gd name="connsiteY68-3942" fmla="*/ 376 h 758"/>
              <a:gd name="connsiteX69-3943" fmla="*/ 496 w 544"/>
              <a:gd name="connsiteY69-3944" fmla="*/ 402 h 758"/>
              <a:gd name="connsiteX70-3945" fmla="*/ 496 w 544"/>
              <a:gd name="connsiteY70-3946" fmla="*/ 429 h 758"/>
              <a:gd name="connsiteX71-3947" fmla="*/ 496 w 544"/>
              <a:gd name="connsiteY71-3948" fmla="*/ 460 h 758"/>
              <a:gd name="connsiteX72-3949" fmla="*/ 496 w 544"/>
              <a:gd name="connsiteY72-3950" fmla="*/ 491 h 758"/>
              <a:gd name="connsiteX73-3951" fmla="*/ 496 w 544"/>
              <a:gd name="connsiteY73-3952" fmla="*/ 523 h 758"/>
              <a:gd name="connsiteX74-3953" fmla="*/ 496 w 544"/>
              <a:gd name="connsiteY74-3954" fmla="*/ 554 h 758"/>
              <a:gd name="connsiteX75-3955" fmla="*/ 496 w 544"/>
              <a:gd name="connsiteY75-3956" fmla="*/ 580 h 758"/>
              <a:gd name="connsiteX76-3957" fmla="*/ 491 w 544"/>
              <a:gd name="connsiteY76-3958" fmla="*/ 606 h 758"/>
              <a:gd name="connsiteX77-3959" fmla="*/ 491 w 544"/>
              <a:gd name="connsiteY77-3960" fmla="*/ 632 h 758"/>
              <a:gd name="connsiteX78-3961" fmla="*/ 486 w 544"/>
              <a:gd name="connsiteY78-3962" fmla="*/ 653 h 758"/>
              <a:gd name="connsiteX79-3963" fmla="*/ 480 w 544"/>
              <a:gd name="connsiteY79-3964" fmla="*/ 669 h 758"/>
              <a:gd name="connsiteX80-3965" fmla="*/ 475 w 544"/>
              <a:gd name="connsiteY80-3966" fmla="*/ 690 h 758"/>
              <a:gd name="connsiteX81-3967" fmla="*/ 470 w 544"/>
              <a:gd name="connsiteY81-3968" fmla="*/ 700 h 758"/>
              <a:gd name="connsiteX82-3969" fmla="*/ 459 w 544"/>
              <a:gd name="connsiteY82-3970" fmla="*/ 716 h 758"/>
              <a:gd name="connsiteX83-3971" fmla="*/ 449 w 544"/>
              <a:gd name="connsiteY83-3972" fmla="*/ 726 h 758"/>
              <a:gd name="connsiteX84-3973" fmla="*/ 443 w 544"/>
              <a:gd name="connsiteY84-3974" fmla="*/ 737 h 758"/>
              <a:gd name="connsiteX85-3975" fmla="*/ 433 w 544"/>
              <a:gd name="connsiteY85-3976" fmla="*/ 742 h 758"/>
              <a:gd name="connsiteX86-3977" fmla="*/ 428 w 544"/>
              <a:gd name="connsiteY86-3978" fmla="*/ 747 h 758"/>
              <a:gd name="connsiteX87-3979" fmla="*/ 417 w 544"/>
              <a:gd name="connsiteY87-3980" fmla="*/ 752 h 758"/>
              <a:gd name="connsiteX88-3981" fmla="*/ 412 w 544"/>
              <a:gd name="connsiteY88-3982" fmla="*/ 752 h 758"/>
              <a:gd name="connsiteX89-3983" fmla="*/ 406 w 544"/>
              <a:gd name="connsiteY89-3984" fmla="*/ 758 h 758"/>
              <a:gd name="connsiteX90-3985" fmla="*/ 396 w 544"/>
              <a:gd name="connsiteY90-3986" fmla="*/ 752 h 758"/>
              <a:gd name="connsiteX91-3987" fmla="*/ 391 w 544"/>
              <a:gd name="connsiteY91-3988" fmla="*/ 752 h 758"/>
              <a:gd name="connsiteX92-3989" fmla="*/ 391 w 544"/>
              <a:gd name="connsiteY92-3990" fmla="*/ 747 h 758"/>
              <a:gd name="connsiteX93-3991" fmla="*/ 385 w 544"/>
              <a:gd name="connsiteY93-3992" fmla="*/ 742 h 758"/>
              <a:gd name="connsiteX94-3993" fmla="*/ 385 w 544"/>
              <a:gd name="connsiteY94-3994" fmla="*/ 737 h 758"/>
              <a:gd name="connsiteX95-3995" fmla="*/ 385 w 544"/>
              <a:gd name="connsiteY95-3996" fmla="*/ 731 h 758"/>
              <a:gd name="connsiteX96-3997" fmla="*/ 385 w 544"/>
              <a:gd name="connsiteY96-3998" fmla="*/ 721 h 758"/>
              <a:gd name="connsiteX97-3999" fmla="*/ 385 w 544"/>
              <a:gd name="connsiteY97-4000" fmla="*/ 711 h 758"/>
              <a:gd name="connsiteX98-4001" fmla="*/ 385 w 544"/>
              <a:gd name="connsiteY98-4002" fmla="*/ 705 h 758"/>
              <a:gd name="connsiteX99-4003" fmla="*/ 385 w 544"/>
              <a:gd name="connsiteY99-4004" fmla="*/ 700 h 758"/>
              <a:gd name="connsiteX100-4005" fmla="*/ 385 w 544"/>
              <a:gd name="connsiteY100-4006" fmla="*/ 695 h 758"/>
              <a:gd name="connsiteX101-4007" fmla="*/ 380 w 544"/>
              <a:gd name="connsiteY101-4008" fmla="*/ 690 h 758"/>
              <a:gd name="connsiteX102-4009" fmla="*/ 375 w 544"/>
              <a:gd name="connsiteY102-4010" fmla="*/ 674 h 758"/>
              <a:gd name="connsiteX103-4011" fmla="*/ 364 w 544"/>
              <a:gd name="connsiteY103-4012" fmla="*/ 658 h 758"/>
              <a:gd name="connsiteX104-4013" fmla="*/ 348 w 544"/>
              <a:gd name="connsiteY104-4014" fmla="*/ 643 h 758"/>
              <a:gd name="connsiteX105-4015" fmla="*/ 332 w 544"/>
              <a:gd name="connsiteY105-4016" fmla="*/ 627 h 758"/>
              <a:gd name="connsiteX106-4017" fmla="*/ 311 w 544"/>
              <a:gd name="connsiteY106-4018" fmla="*/ 611 h 758"/>
              <a:gd name="connsiteX107-4019" fmla="*/ 285 w 544"/>
              <a:gd name="connsiteY107-4020" fmla="*/ 590 h 758"/>
              <a:gd name="connsiteX108-4021" fmla="*/ 306 w 544"/>
              <a:gd name="connsiteY108-4022" fmla="*/ 590 h 758"/>
              <a:gd name="connsiteX109-4023" fmla="*/ 327 w 544"/>
              <a:gd name="connsiteY109-4024" fmla="*/ 596 h 758"/>
              <a:gd name="connsiteX110-4025" fmla="*/ 343 w 544"/>
              <a:gd name="connsiteY110-4026" fmla="*/ 596 h 758"/>
              <a:gd name="connsiteX111-4027" fmla="*/ 359 w 544"/>
              <a:gd name="connsiteY111-4028" fmla="*/ 596 h 758"/>
              <a:gd name="connsiteX112-4029" fmla="*/ 369 w 544"/>
              <a:gd name="connsiteY112-4030" fmla="*/ 590 h 758"/>
              <a:gd name="connsiteX113-4031" fmla="*/ 375 w 544"/>
              <a:gd name="connsiteY113-4032" fmla="*/ 590 h 758"/>
              <a:gd name="connsiteX114-4033" fmla="*/ 380 w 544"/>
              <a:gd name="connsiteY114-4034" fmla="*/ 590 h 758"/>
              <a:gd name="connsiteX115-4035" fmla="*/ 385 w 544"/>
              <a:gd name="connsiteY115-4036" fmla="*/ 585 h 758"/>
              <a:gd name="connsiteX116-4037" fmla="*/ 391 w 544"/>
              <a:gd name="connsiteY116-4038" fmla="*/ 580 h 758"/>
              <a:gd name="connsiteX117-4039" fmla="*/ 391 w 544"/>
              <a:gd name="connsiteY117-4040" fmla="*/ 575 h 758"/>
              <a:gd name="connsiteX118-4041" fmla="*/ 391 w 544"/>
              <a:gd name="connsiteY118-4042" fmla="*/ 564 h 758"/>
              <a:gd name="connsiteX119-4043" fmla="*/ 391 w 544"/>
              <a:gd name="connsiteY119-4044" fmla="*/ 549 h 758"/>
              <a:gd name="connsiteX120-4045" fmla="*/ 396 w 544"/>
              <a:gd name="connsiteY120-4046" fmla="*/ 533 h 758"/>
              <a:gd name="connsiteX121-4047" fmla="*/ 396 w 544"/>
              <a:gd name="connsiteY121-4048" fmla="*/ 512 h 758"/>
              <a:gd name="connsiteX122-4049" fmla="*/ 396 w 544"/>
              <a:gd name="connsiteY122-4050" fmla="*/ 486 h 758"/>
              <a:gd name="connsiteX123-4051" fmla="*/ 401 w 544"/>
              <a:gd name="connsiteY123-4052" fmla="*/ 460 h 758"/>
              <a:gd name="connsiteX124-4053" fmla="*/ 401 w 544"/>
              <a:gd name="connsiteY124-4054" fmla="*/ 434 h 758"/>
              <a:gd name="connsiteX125-4055" fmla="*/ 401 w 544"/>
              <a:gd name="connsiteY125-4056" fmla="*/ 408 h 758"/>
              <a:gd name="connsiteX126-4057" fmla="*/ 401 w 544"/>
              <a:gd name="connsiteY126-4058" fmla="*/ 382 h 758"/>
              <a:gd name="connsiteX127-4059" fmla="*/ 406 w 544"/>
              <a:gd name="connsiteY127-4060" fmla="*/ 355 h 758"/>
              <a:gd name="connsiteX128-4061" fmla="*/ 406 w 544"/>
              <a:gd name="connsiteY128-4062" fmla="*/ 334 h 758"/>
              <a:gd name="connsiteX129-4063" fmla="*/ 406 w 544"/>
              <a:gd name="connsiteY129-4064" fmla="*/ 314 h 758"/>
              <a:gd name="connsiteX130-4065" fmla="*/ 406 w 544"/>
              <a:gd name="connsiteY130-4066" fmla="*/ 293 h 758"/>
              <a:gd name="connsiteX131-4067" fmla="*/ 406 w 544"/>
              <a:gd name="connsiteY131-4068" fmla="*/ 277 h 758"/>
              <a:gd name="connsiteX132-4069" fmla="*/ 406 w 544"/>
              <a:gd name="connsiteY132-4070" fmla="*/ 246 h 758"/>
              <a:gd name="connsiteX133-4071" fmla="*/ 406 w 544"/>
              <a:gd name="connsiteY133-4072" fmla="*/ 214 h 758"/>
              <a:gd name="connsiteX134-4073" fmla="*/ 401 w 544"/>
              <a:gd name="connsiteY134-4074" fmla="*/ 183 h 758"/>
              <a:gd name="connsiteX135-4075" fmla="*/ 401 w 544"/>
              <a:gd name="connsiteY135-4076" fmla="*/ 157 h 758"/>
              <a:gd name="connsiteX136-4077" fmla="*/ 396 w 544"/>
              <a:gd name="connsiteY136-4078" fmla="*/ 146 h 758"/>
              <a:gd name="connsiteX137-4079" fmla="*/ 396 w 544"/>
              <a:gd name="connsiteY137-4080" fmla="*/ 136 h 758"/>
              <a:gd name="connsiteX138-4081" fmla="*/ 391 w 544"/>
              <a:gd name="connsiteY138-4082" fmla="*/ 126 h 758"/>
              <a:gd name="connsiteX139-4083" fmla="*/ 391 w 544"/>
              <a:gd name="connsiteY139-4084" fmla="*/ 115 h 758"/>
              <a:gd name="connsiteX140-4085" fmla="*/ 385 w 544"/>
              <a:gd name="connsiteY140-4086" fmla="*/ 110 h 758"/>
              <a:gd name="connsiteX141-4087" fmla="*/ 385 w 544"/>
              <a:gd name="connsiteY141-4088" fmla="*/ 105 h 758"/>
              <a:gd name="connsiteX142-4089" fmla="*/ 380 w 544"/>
              <a:gd name="connsiteY142-4090" fmla="*/ 94 h 758"/>
              <a:gd name="connsiteX143-4091" fmla="*/ 375 w 544"/>
              <a:gd name="connsiteY143-4092" fmla="*/ 89 h 758"/>
              <a:gd name="connsiteX144-4093" fmla="*/ 369 w 544"/>
              <a:gd name="connsiteY144-4094" fmla="*/ 84 h 758"/>
              <a:gd name="connsiteX145-4095" fmla="*/ 364 w 544"/>
              <a:gd name="connsiteY145-4096" fmla="*/ 84 h 758"/>
              <a:gd name="connsiteX146-4097" fmla="*/ 359 w 544"/>
              <a:gd name="connsiteY146-4098" fmla="*/ 79 h 758"/>
              <a:gd name="connsiteX147-4099" fmla="*/ 348 w 544"/>
              <a:gd name="connsiteY147-4100" fmla="*/ 79 h 758"/>
              <a:gd name="connsiteX148-4101" fmla="*/ 338 w 544"/>
              <a:gd name="connsiteY148-4102" fmla="*/ 79 h 758"/>
              <a:gd name="connsiteX149-4103" fmla="*/ 327 w 544"/>
              <a:gd name="connsiteY149-4104" fmla="*/ 73 h 758"/>
              <a:gd name="connsiteX150-4105" fmla="*/ 311 w 544"/>
              <a:gd name="connsiteY150-4106" fmla="*/ 73 h 758"/>
              <a:gd name="connsiteX151-4107" fmla="*/ 311 w 544"/>
              <a:gd name="connsiteY151-4108" fmla="*/ 73 h 758"/>
              <a:gd name="connsiteX0-4109" fmla="*/ 311 w 544"/>
              <a:gd name="connsiteY0-4110" fmla="*/ 73 h 758"/>
              <a:gd name="connsiteX1-4111" fmla="*/ 296 w 544"/>
              <a:gd name="connsiteY1-4112" fmla="*/ 73 h 758"/>
              <a:gd name="connsiteX2-4113" fmla="*/ 274 w 544"/>
              <a:gd name="connsiteY2-4114" fmla="*/ 79 h 758"/>
              <a:gd name="connsiteX3-4115" fmla="*/ 253 w 544"/>
              <a:gd name="connsiteY3-4116" fmla="*/ 79 h 758"/>
              <a:gd name="connsiteX4-4117" fmla="*/ 227 w 544"/>
              <a:gd name="connsiteY4-4118" fmla="*/ 79 h 758"/>
              <a:gd name="connsiteX5-4119" fmla="*/ 200 w 544"/>
              <a:gd name="connsiteY5-4120" fmla="*/ 84 h 758"/>
              <a:gd name="connsiteX6-4121" fmla="*/ 169 w 544"/>
              <a:gd name="connsiteY6-4122" fmla="*/ 84 h 758"/>
              <a:gd name="connsiteX7-4123" fmla="*/ 132 w 544"/>
              <a:gd name="connsiteY7-4124" fmla="*/ 89 h 758"/>
              <a:gd name="connsiteX8-4125" fmla="*/ 95 w 544"/>
              <a:gd name="connsiteY8-4126" fmla="*/ 94 h 758"/>
              <a:gd name="connsiteX9-4127" fmla="*/ 53 w 544"/>
              <a:gd name="connsiteY9-4128" fmla="*/ 94 h 758"/>
              <a:gd name="connsiteX10-4129" fmla="*/ 0 w 544"/>
              <a:gd name="connsiteY10-4130" fmla="*/ 63 h 758"/>
              <a:gd name="connsiteX11-4131" fmla="*/ 21 w 544"/>
              <a:gd name="connsiteY11-4132" fmla="*/ 58 h 758"/>
              <a:gd name="connsiteX12-4133" fmla="*/ 42 w 544"/>
              <a:gd name="connsiteY12-4134" fmla="*/ 58 h 758"/>
              <a:gd name="connsiteX13-4135" fmla="*/ 68 w 544"/>
              <a:gd name="connsiteY13-4136" fmla="*/ 52 h 758"/>
              <a:gd name="connsiteX14-4137" fmla="*/ 95 w 544"/>
              <a:gd name="connsiteY14-4138" fmla="*/ 52 h 758"/>
              <a:gd name="connsiteX15-4139" fmla="*/ 121 w 544"/>
              <a:gd name="connsiteY15-4140" fmla="*/ 47 h 758"/>
              <a:gd name="connsiteX16-4141" fmla="*/ 153 w 544"/>
              <a:gd name="connsiteY16-4142" fmla="*/ 47 h 758"/>
              <a:gd name="connsiteX17-4143" fmla="*/ 211 w 544"/>
              <a:gd name="connsiteY17-4144" fmla="*/ 37 h 758"/>
              <a:gd name="connsiteX18-4145" fmla="*/ 243 w 544"/>
              <a:gd name="connsiteY18-4146" fmla="*/ 37 h 758"/>
              <a:gd name="connsiteX19-4147" fmla="*/ 264 w 544"/>
              <a:gd name="connsiteY19-4148" fmla="*/ 32 h 758"/>
              <a:gd name="connsiteX20-4149" fmla="*/ 290 w 544"/>
              <a:gd name="connsiteY20-4150" fmla="*/ 26 h 758"/>
              <a:gd name="connsiteX21-4151" fmla="*/ 311 w 544"/>
              <a:gd name="connsiteY21-4152" fmla="*/ 26 h 758"/>
              <a:gd name="connsiteX22-4153" fmla="*/ 327 w 544"/>
              <a:gd name="connsiteY22-4154" fmla="*/ 21 h 758"/>
              <a:gd name="connsiteX23-4155" fmla="*/ 338 w 544"/>
              <a:gd name="connsiteY23-4156" fmla="*/ 16 h 758"/>
              <a:gd name="connsiteX24-4157" fmla="*/ 348 w 544"/>
              <a:gd name="connsiteY24-4158" fmla="*/ 16 h 758"/>
              <a:gd name="connsiteX25-4159" fmla="*/ 354 w 544"/>
              <a:gd name="connsiteY25-4160" fmla="*/ 11 h 758"/>
              <a:gd name="connsiteX26-4161" fmla="*/ 364 w 544"/>
              <a:gd name="connsiteY26-4162" fmla="*/ 5 h 758"/>
              <a:gd name="connsiteX27-4163" fmla="*/ 380 w 544"/>
              <a:gd name="connsiteY27-4164" fmla="*/ 0 h 758"/>
              <a:gd name="connsiteX28-4165" fmla="*/ 391 w 544"/>
              <a:gd name="connsiteY28-4166" fmla="*/ 0 h 758"/>
              <a:gd name="connsiteX29-4167" fmla="*/ 406 w 544"/>
              <a:gd name="connsiteY29-4168" fmla="*/ 0 h 758"/>
              <a:gd name="connsiteX30-4169" fmla="*/ 422 w 544"/>
              <a:gd name="connsiteY30-4170" fmla="*/ 5 h 758"/>
              <a:gd name="connsiteX31-4171" fmla="*/ 438 w 544"/>
              <a:gd name="connsiteY31-4172" fmla="*/ 11 h 758"/>
              <a:gd name="connsiteX32-4173" fmla="*/ 449 w 544"/>
              <a:gd name="connsiteY32-4174" fmla="*/ 16 h 758"/>
              <a:gd name="connsiteX33-4175" fmla="*/ 459 w 544"/>
              <a:gd name="connsiteY33-4176" fmla="*/ 21 h 758"/>
              <a:gd name="connsiteX34-4177" fmla="*/ 475 w 544"/>
              <a:gd name="connsiteY34-4178" fmla="*/ 26 h 758"/>
              <a:gd name="connsiteX35-4179" fmla="*/ 486 w 544"/>
              <a:gd name="connsiteY35-4180" fmla="*/ 37 h 758"/>
              <a:gd name="connsiteX36-4181" fmla="*/ 501 w 544"/>
              <a:gd name="connsiteY36-4182" fmla="*/ 42 h 758"/>
              <a:gd name="connsiteX37-4183" fmla="*/ 512 w 544"/>
              <a:gd name="connsiteY37-4184" fmla="*/ 47 h 758"/>
              <a:gd name="connsiteX38-4185" fmla="*/ 523 w 544"/>
              <a:gd name="connsiteY38-4186" fmla="*/ 52 h 758"/>
              <a:gd name="connsiteX39-4187" fmla="*/ 528 w 544"/>
              <a:gd name="connsiteY39-4188" fmla="*/ 58 h 758"/>
              <a:gd name="connsiteX40-4189" fmla="*/ 533 w 544"/>
              <a:gd name="connsiteY40-4190" fmla="*/ 63 h 758"/>
              <a:gd name="connsiteX41-4191" fmla="*/ 538 w 544"/>
              <a:gd name="connsiteY41-4192" fmla="*/ 68 h 758"/>
              <a:gd name="connsiteX42-4193" fmla="*/ 544 w 544"/>
              <a:gd name="connsiteY42-4194" fmla="*/ 68 h 758"/>
              <a:gd name="connsiteX43-4195" fmla="*/ 544 w 544"/>
              <a:gd name="connsiteY43-4196" fmla="*/ 73 h 758"/>
              <a:gd name="connsiteX44-4197" fmla="*/ 538 w 544"/>
              <a:gd name="connsiteY44-4198" fmla="*/ 73 h 758"/>
              <a:gd name="connsiteX45-4199" fmla="*/ 538 w 544"/>
              <a:gd name="connsiteY45-4200" fmla="*/ 79 h 758"/>
              <a:gd name="connsiteX46-4201" fmla="*/ 533 w 544"/>
              <a:gd name="connsiteY46-4202" fmla="*/ 84 h 758"/>
              <a:gd name="connsiteX47-4203" fmla="*/ 528 w 544"/>
              <a:gd name="connsiteY47-4204" fmla="*/ 84 h 758"/>
              <a:gd name="connsiteX48-4205" fmla="*/ 523 w 544"/>
              <a:gd name="connsiteY48-4206" fmla="*/ 89 h 758"/>
              <a:gd name="connsiteX49-4207" fmla="*/ 517 w 544"/>
              <a:gd name="connsiteY49-4208" fmla="*/ 94 h 758"/>
              <a:gd name="connsiteX50-4209" fmla="*/ 512 w 544"/>
              <a:gd name="connsiteY50-4210" fmla="*/ 94 h 758"/>
              <a:gd name="connsiteX51-4211" fmla="*/ 507 w 544"/>
              <a:gd name="connsiteY51-4212" fmla="*/ 99 h 758"/>
              <a:gd name="connsiteX52-4213" fmla="*/ 501 w 544"/>
              <a:gd name="connsiteY52-4214" fmla="*/ 105 h 758"/>
              <a:gd name="connsiteX53-4215" fmla="*/ 496 w 544"/>
              <a:gd name="connsiteY53-4216" fmla="*/ 115 h 758"/>
              <a:gd name="connsiteX54-4217" fmla="*/ 496 w 544"/>
              <a:gd name="connsiteY54-4218" fmla="*/ 126 h 758"/>
              <a:gd name="connsiteX55-4219" fmla="*/ 496 w 544"/>
              <a:gd name="connsiteY55-4220" fmla="*/ 131 h 758"/>
              <a:gd name="connsiteX56-4221" fmla="*/ 496 w 544"/>
              <a:gd name="connsiteY56-4222" fmla="*/ 146 h 758"/>
              <a:gd name="connsiteX57-4223" fmla="*/ 496 w 544"/>
              <a:gd name="connsiteY57-4224" fmla="*/ 157 h 758"/>
              <a:gd name="connsiteX58-4225" fmla="*/ 496 w 544"/>
              <a:gd name="connsiteY58-4226" fmla="*/ 173 h 758"/>
              <a:gd name="connsiteX59-4227" fmla="*/ 496 w 544"/>
              <a:gd name="connsiteY59-4228" fmla="*/ 188 h 758"/>
              <a:gd name="connsiteX60-4229" fmla="*/ 496 w 544"/>
              <a:gd name="connsiteY60-4230" fmla="*/ 204 h 758"/>
              <a:gd name="connsiteX61-4231" fmla="*/ 496 w 544"/>
              <a:gd name="connsiteY61-4232" fmla="*/ 225 h 758"/>
              <a:gd name="connsiteX62-4233" fmla="*/ 496 w 544"/>
              <a:gd name="connsiteY62-4234" fmla="*/ 240 h 758"/>
              <a:gd name="connsiteX63-4235" fmla="*/ 496 w 544"/>
              <a:gd name="connsiteY63-4236" fmla="*/ 261 h 758"/>
              <a:gd name="connsiteX64-4237" fmla="*/ 496 w 544"/>
              <a:gd name="connsiteY64-4238" fmla="*/ 303 h 758"/>
              <a:gd name="connsiteX65-4239" fmla="*/ 496 w 544"/>
              <a:gd name="connsiteY65-4240" fmla="*/ 324 h 758"/>
              <a:gd name="connsiteX66-4241" fmla="*/ 496 w 544"/>
              <a:gd name="connsiteY66-4242" fmla="*/ 350 h 758"/>
              <a:gd name="connsiteX67-4243" fmla="*/ 496 w 544"/>
              <a:gd name="connsiteY67-4244" fmla="*/ 376 h 758"/>
              <a:gd name="connsiteX68-4245" fmla="*/ 496 w 544"/>
              <a:gd name="connsiteY68-4246" fmla="*/ 402 h 758"/>
              <a:gd name="connsiteX69-4247" fmla="*/ 496 w 544"/>
              <a:gd name="connsiteY69-4248" fmla="*/ 429 h 758"/>
              <a:gd name="connsiteX70-4249" fmla="*/ 496 w 544"/>
              <a:gd name="connsiteY70-4250" fmla="*/ 460 h 758"/>
              <a:gd name="connsiteX71-4251" fmla="*/ 496 w 544"/>
              <a:gd name="connsiteY71-4252" fmla="*/ 491 h 758"/>
              <a:gd name="connsiteX72-4253" fmla="*/ 496 w 544"/>
              <a:gd name="connsiteY72-4254" fmla="*/ 523 h 758"/>
              <a:gd name="connsiteX73-4255" fmla="*/ 496 w 544"/>
              <a:gd name="connsiteY73-4256" fmla="*/ 554 h 758"/>
              <a:gd name="connsiteX74-4257" fmla="*/ 496 w 544"/>
              <a:gd name="connsiteY74-4258" fmla="*/ 580 h 758"/>
              <a:gd name="connsiteX75-4259" fmla="*/ 491 w 544"/>
              <a:gd name="connsiteY75-4260" fmla="*/ 606 h 758"/>
              <a:gd name="connsiteX76-4261" fmla="*/ 491 w 544"/>
              <a:gd name="connsiteY76-4262" fmla="*/ 632 h 758"/>
              <a:gd name="connsiteX77-4263" fmla="*/ 486 w 544"/>
              <a:gd name="connsiteY77-4264" fmla="*/ 653 h 758"/>
              <a:gd name="connsiteX78-4265" fmla="*/ 480 w 544"/>
              <a:gd name="connsiteY78-4266" fmla="*/ 669 h 758"/>
              <a:gd name="connsiteX79-4267" fmla="*/ 475 w 544"/>
              <a:gd name="connsiteY79-4268" fmla="*/ 690 h 758"/>
              <a:gd name="connsiteX80-4269" fmla="*/ 470 w 544"/>
              <a:gd name="connsiteY80-4270" fmla="*/ 700 h 758"/>
              <a:gd name="connsiteX81-4271" fmla="*/ 459 w 544"/>
              <a:gd name="connsiteY81-4272" fmla="*/ 716 h 758"/>
              <a:gd name="connsiteX82-4273" fmla="*/ 449 w 544"/>
              <a:gd name="connsiteY82-4274" fmla="*/ 726 h 758"/>
              <a:gd name="connsiteX83-4275" fmla="*/ 443 w 544"/>
              <a:gd name="connsiteY83-4276" fmla="*/ 737 h 758"/>
              <a:gd name="connsiteX84-4277" fmla="*/ 433 w 544"/>
              <a:gd name="connsiteY84-4278" fmla="*/ 742 h 758"/>
              <a:gd name="connsiteX85-4279" fmla="*/ 428 w 544"/>
              <a:gd name="connsiteY85-4280" fmla="*/ 747 h 758"/>
              <a:gd name="connsiteX86-4281" fmla="*/ 417 w 544"/>
              <a:gd name="connsiteY86-4282" fmla="*/ 752 h 758"/>
              <a:gd name="connsiteX87-4283" fmla="*/ 412 w 544"/>
              <a:gd name="connsiteY87-4284" fmla="*/ 752 h 758"/>
              <a:gd name="connsiteX88-4285" fmla="*/ 406 w 544"/>
              <a:gd name="connsiteY88-4286" fmla="*/ 758 h 758"/>
              <a:gd name="connsiteX89-4287" fmla="*/ 396 w 544"/>
              <a:gd name="connsiteY89-4288" fmla="*/ 752 h 758"/>
              <a:gd name="connsiteX90-4289" fmla="*/ 391 w 544"/>
              <a:gd name="connsiteY90-4290" fmla="*/ 752 h 758"/>
              <a:gd name="connsiteX91-4291" fmla="*/ 391 w 544"/>
              <a:gd name="connsiteY91-4292" fmla="*/ 747 h 758"/>
              <a:gd name="connsiteX92-4293" fmla="*/ 385 w 544"/>
              <a:gd name="connsiteY92-4294" fmla="*/ 742 h 758"/>
              <a:gd name="connsiteX93-4295" fmla="*/ 385 w 544"/>
              <a:gd name="connsiteY93-4296" fmla="*/ 737 h 758"/>
              <a:gd name="connsiteX94-4297" fmla="*/ 385 w 544"/>
              <a:gd name="connsiteY94-4298" fmla="*/ 731 h 758"/>
              <a:gd name="connsiteX95-4299" fmla="*/ 385 w 544"/>
              <a:gd name="connsiteY95-4300" fmla="*/ 721 h 758"/>
              <a:gd name="connsiteX96-4301" fmla="*/ 385 w 544"/>
              <a:gd name="connsiteY96-4302" fmla="*/ 711 h 758"/>
              <a:gd name="connsiteX97-4303" fmla="*/ 385 w 544"/>
              <a:gd name="connsiteY97-4304" fmla="*/ 705 h 758"/>
              <a:gd name="connsiteX98-4305" fmla="*/ 385 w 544"/>
              <a:gd name="connsiteY98-4306" fmla="*/ 700 h 758"/>
              <a:gd name="connsiteX99-4307" fmla="*/ 385 w 544"/>
              <a:gd name="connsiteY99-4308" fmla="*/ 695 h 758"/>
              <a:gd name="connsiteX100-4309" fmla="*/ 380 w 544"/>
              <a:gd name="connsiteY100-4310" fmla="*/ 690 h 758"/>
              <a:gd name="connsiteX101-4311" fmla="*/ 375 w 544"/>
              <a:gd name="connsiteY101-4312" fmla="*/ 674 h 758"/>
              <a:gd name="connsiteX102-4313" fmla="*/ 364 w 544"/>
              <a:gd name="connsiteY102-4314" fmla="*/ 658 h 758"/>
              <a:gd name="connsiteX103-4315" fmla="*/ 348 w 544"/>
              <a:gd name="connsiteY103-4316" fmla="*/ 643 h 758"/>
              <a:gd name="connsiteX104-4317" fmla="*/ 332 w 544"/>
              <a:gd name="connsiteY104-4318" fmla="*/ 627 h 758"/>
              <a:gd name="connsiteX105-4319" fmla="*/ 311 w 544"/>
              <a:gd name="connsiteY105-4320" fmla="*/ 611 h 758"/>
              <a:gd name="connsiteX106-4321" fmla="*/ 285 w 544"/>
              <a:gd name="connsiteY106-4322" fmla="*/ 590 h 758"/>
              <a:gd name="connsiteX107-4323" fmla="*/ 306 w 544"/>
              <a:gd name="connsiteY107-4324" fmla="*/ 590 h 758"/>
              <a:gd name="connsiteX108-4325" fmla="*/ 327 w 544"/>
              <a:gd name="connsiteY108-4326" fmla="*/ 596 h 758"/>
              <a:gd name="connsiteX109-4327" fmla="*/ 343 w 544"/>
              <a:gd name="connsiteY109-4328" fmla="*/ 596 h 758"/>
              <a:gd name="connsiteX110-4329" fmla="*/ 359 w 544"/>
              <a:gd name="connsiteY110-4330" fmla="*/ 596 h 758"/>
              <a:gd name="connsiteX111-4331" fmla="*/ 369 w 544"/>
              <a:gd name="connsiteY111-4332" fmla="*/ 590 h 758"/>
              <a:gd name="connsiteX112-4333" fmla="*/ 375 w 544"/>
              <a:gd name="connsiteY112-4334" fmla="*/ 590 h 758"/>
              <a:gd name="connsiteX113-4335" fmla="*/ 380 w 544"/>
              <a:gd name="connsiteY113-4336" fmla="*/ 590 h 758"/>
              <a:gd name="connsiteX114-4337" fmla="*/ 385 w 544"/>
              <a:gd name="connsiteY114-4338" fmla="*/ 585 h 758"/>
              <a:gd name="connsiteX115-4339" fmla="*/ 391 w 544"/>
              <a:gd name="connsiteY115-4340" fmla="*/ 580 h 758"/>
              <a:gd name="connsiteX116-4341" fmla="*/ 391 w 544"/>
              <a:gd name="connsiteY116-4342" fmla="*/ 575 h 758"/>
              <a:gd name="connsiteX117-4343" fmla="*/ 391 w 544"/>
              <a:gd name="connsiteY117-4344" fmla="*/ 564 h 758"/>
              <a:gd name="connsiteX118-4345" fmla="*/ 391 w 544"/>
              <a:gd name="connsiteY118-4346" fmla="*/ 549 h 758"/>
              <a:gd name="connsiteX119-4347" fmla="*/ 396 w 544"/>
              <a:gd name="connsiteY119-4348" fmla="*/ 533 h 758"/>
              <a:gd name="connsiteX120-4349" fmla="*/ 396 w 544"/>
              <a:gd name="connsiteY120-4350" fmla="*/ 512 h 758"/>
              <a:gd name="connsiteX121-4351" fmla="*/ 396 w 544"/>
              <a:gd name="connsiteY121-4352" fmla="*/ 486 h 758"/>
              <a:gd name="connsiteX122-4353" fmla="*/ 401 w 544"/>
              <a:gd name="connsiteY122-4354" fmla="*/ 460 h 758"/>
              <a:gd name="connsiteX123-4355" fmla="*/ 401 w 544"/>
              <a:gd name="connsiteY123-4356" fmla="*/ 434 h 758"/>
              <a:gd name="connsiteX124-4357" fmla="*/ 401 w 544"/>
              <a:gd name="connsiteY124-4358" fmla="*/ 408 h 758"/>
              <a:gd name="connsiteX125-4359" fmla="*/ 401 w 544"/>
              <a:gd name="connsiteY125-4360" fmla="*/ 382 h 758"/>
              <a:gd name="connsiteX126-4361" fmla="*/ 406 w 544"/>
              <a:gd name="connsiteY126-4362" fmla="*/ 355 h 758"/>
              <a:gd name="connsiteX127-4363" fmla="*/ 406 w 544"/>
              <a:gd name="connsiteY127-4364" fmla="*/ 334 h 758"/>
              <a:gd name="connsiteX128-4365" fmla="*/ 406 w 544"/>
              <a:gd name="connsiteY128-4366" fmla="*/ 314 h 758"/>
              <a:gd name="connsiteX129-4367" fmla="*/ 406 w 544"/>
              <a:gd name="connsiteY129-4368" fmla="*/ 293 h 758"/>
              <a:gd name="connsiteX130-4369" fmla="*/ 406 w 544"/>
              <a:gd name="connsiteY130-4370" fmla="*/ 277 h 758"/>
              <a:gd name="connsiteX131-4371" fmla="*/ 406 w 544"/>
              <a:gd name="connsiteY131-4372" fmla="*/ 246 h 758"/>
              <a:gd name="connsiteX132-4373" fmla="*/ 406 w 544"/>
              <a:gd name="connsiteY132-4374" fmla="*/ 214 h 758"/>
              <a:gd name="connsiteX133-4375" fmla="*/ 401 w 544"/>
              <a:gd name="connsiteY133-4376" fmla="*/ 183 h 758"/>
              <a:gd name="connsiteX134-4377" fmla="*/ 401 w 544"/>
              <a:gd name="connsiteY134-4378" fmla="*/ 157 h 758"/>
              <a:gd name="connsiteX135-4379" fmla="*/ 396 w 544"/>
              <a:gd name="connsiteY135-4380" fmla="*/ 146 h 758"/>
              <a:gd name="connsiteX136-4381" fmla="*/ 396 w 544"/>
              <a:gd name="connsiteY136-4382" fmla="*/ 136 h 758"/>
              <a:gd name="connsiteX137-4383" fmla="*/ 391 w 544"/>
              <a:gd name="connsiteY137-4384" fmla="*/ 126 h 758"/>
              <a:gd name="connsiteX138-4385" fmla="*/ 391 w 544"/>
              <a:gd name="connsiteY138-4386" fmla="*/ 115 h 758"/>
              <a:gd name="connsiteX139-4387" fmla="*/ 385 w 544"/>
              <a:gd name="connsiteY139-4388" fmla="*/ 110 h 758"/>
              <a:gd name="connsiteX140-4389" fmla="*/ 385 w 544"/>
              <a:gd name="connsiteY140-4390" fmla="*/ 105 h 758"/>
              <a:gd name="connsiteX141-4391" fmla="*/ 380 w 544"/>
              <a:gd name="connsiteY141-4392" fmla="*/ 94 h 758"/>
              <a:gd name="connsiteX142-4393" fmla="*/ 375 w 544"/>
              <a:gd name="connsiteY142-4394" fmla="*/ 89 h 758"/>
              <a:gd name="connsiteX143-4395" fmla="*/ 369 w 544"/>
              <a:gd name="connsiteY143-4396" fmla="*/ 84 h 758"/>
              <a:gd name="connsiteX144-4397" fmla="*/ 364 w 544"/>
              <a:gd name="connsiteY144-4398" fmla="*/ 84 h 758"/>
              <a:gd name="connsiteX145-4399" fmla="*/ 359 w 544"/>
              <a:gd name="connsiteY145-4400" fmla="*/ 79 h 758"/>
              <a:gd name="connsiteX146-4401" fmla="*/ 348 w 544"/>
              <a:gd name="connsiteY146-4402" fmla="*/ 79 h 758"/>
              <a:gd name="connsiteX147-4403" fmla="*/ 338 w 544"/>
              <a:gd name="connsiteY147-4404" fmla="*/ 79 h 758"/>
              <a:gd name="connsiteX148-4405" fmla="*/ 327 w 544"/>
              <a:gd name="connsiteY148-4406" fmla="*/ 73 h 758"/>
              <a:gd name="connsiteX149-4407" fmla="*/ 311 w 544"/>
              <a:gd name="connsiteY149-4408" fmla="*/ 73 h 758"/>
              <a:gd name="connsiteX150-4409" fmla="*/ 311 w 544"/>
              <a:gd name="connsiteY150-4410" fmla="*/ 73 h 758"/>
              <a:gd name="connsiteX0-4411" fmla="*/ 290 w 523"/>
              <a:gd name="connsiteY0-4412" fmla="*/ 73 h 758"/>
              <a:gd name="connsiteX1-4413" fmla="*/ 275 w 523"/>
              <a:gd name="connsiteY1-4414" fmla="*/ 73 h 758"/>
              <a:gd name="connsiteX2-4415" fmla="*/ 253 w 523"/>
              <a:gd name="connsiteY2-4416" fmla="*/ 79 h 758"/>
              <a:gd name="connsiteX3-4417" fmla="*/ 232 w 523"/>
              <a:gd name="connsiteY3-4418" fmla="*/ 79 h 758"/>
              <a:gd name="connsiteX4-4419" fmla="*/ 206 w 523"/>
              <a:gd name="connsiteY4-4420" fmla="*/ 79 h 758"/>
              <a:gd name="connsiteX5-4421" fmla="*/ 179 w 523"/>
              <a:gd name="connsiteY5-4422" fmla="*/ 84 h 758"/>
              <a:gd name="connsiteX6-4423" fmla="*/ 148 w 523"/>
              <a:gd name="connsiteY6-4424" fmla="*/ 84 h 758"/>
              <a:gd name="connsiteX7-4425" fmla="*/ 111 w 523"/>
              <a:gd name="connsiteY7-4426" fmla="*/ 89 h 758"/>
              <a:gd name="connsiteX8-4427" fmla="*/ 74 w 523"/>
              <a:gd name="connsiteY8-4428" fmla="*/ 94 h 758"/>
              <a:gd name="connsiteX9-4429" fmla="*/ 32 w 523"/>
              <a:gd name="connsiteY9-4430" fmla="*/ 94 h 758"/>
              <a:gd name="connsiteX10-4431" fmla="*/ 0 w 523"/>
              <a:gd name="connsiteY10-4432" fmla="*/ 58 h 758"/>
              <a:gd name="connsiteX11-4433" fmla="*/ 21 w 523"/>
              <a:gd name="connsiteY11-4434" fmla="*/ 58 h 758"/>
              <a:gd name="connsiteX12-4435" fmla="*/ 47 w 523"/>
              <a:gd name="connsiteY12-4436" fmla="*/ 52 h 758"/>
              <a:gd name="connsiteX13-4437" fmla="*/ 74 w 523"/>
              <a:gd name="connsiteY13-4438" fmla="*/ 52 h 758"/>
              <a:gd name="connsiteX14-4439" fmla="*/ 100 w 523"/>
              <a:gd name="connsiteY14-4440" fmla="*/ 47 h 758"/>
              <a:gd name="connsiteX15-4441" fmla="*/ 132 w 523"/>
              <a:gd name="connsiteY15-4442" fmla="*/ 47 h 758"/>
              <a:gd name="connsiteX16-4443" fmla="*/ 190 w 523"/>
              <a:gd name="connsiteY16-4444" fmla="*/ 37 h 758"/>
              <a:gd name="connsiteX17-4445" fmla="*/ 222 w 523"/>
              <a:gd name="connsiteY17-4446" fmla="*/ 37 h 758"/>
              <a:gd name="connsiteX18-4447" fmla="*/ 243 w 523"/>
              <a:gd name="connsiteY18-4448" fmla="*/ 32 h 758"/>
              <a:gd name="connsiteX19-4449" fmla="*/ 269 w 523"/>
              <a:gd name="connsiteY19-4450" fmla="*/ 26 h 758"/>
              <a:gd name="connsiteX20-4451" fmla="*/ 290 w 523"/>
              <a:gd name="connsiteY20-4452" fmla="*/ 26 h 758"/>
              <a:gd name="connsiteX21-4453" fmla="*/ 306 w 523"/>
              <a:gd name="connsiteY21-4454" fmla="*/ 21 h 758"/>
              <a:gd name="connsiteX22-4455" fmla="*/ 317 w 523"/>
              <a:gd name="connsiteY22-4456" fmla="*/ 16 h 758"/>
              <a:gd name="connsiteX23-4457" fmla="*/ 327 w 523"/>
              <a:gd name="connsiteY23-4458" fmla="*/ 16 h 758"/>
              <a:gd name="connsiteX24-4459" fmla="*/ 333 w 523"/>
              <a:gd name="connsiteY24-4460" fmla="*/ 11 h 758"/>
              <a:gd name="connsiteX25-4461" fmla="*/ 343 w 523"/>
              <a:gd name="connsiteY25-4462" fmla="*/ 5 h 758"/>
              <a:gd name="connsiteX26-4463" fmla="*/ 359 w 523"/>
              <a:gd name="connsiteY26-4464" fmla="*/ 0 h 758"/>
              <a:gd name="connsiteX27-4465" fmla="*/ 370 w 523"/>
              <a:gd name="connsiteY27-4466" fmla="*/ 0 h 758"/>
              <a:gd name="connsiteX28-4467" fmla="*/ 385 w 523"/>
              <a:gd name="connsiteY28-4468" fmla="*/ 0 h 758"/>
              <a:gd name="connsiteX29-4469" fmla="*/ 401 w 523"/>
              <a:gd name="connsiteY29-4470" fmla="*/ 5 h 758"/>
              <a:gd name="connsiteX30-4471" fmla="*/ 417 w 523"/>
              <a:gd name="connsiteY30-4472" fmla="*/ 11 h 758"/>
              <a:gd name="connsiteX31-4473" fmla="*/ 428 w 523"/>
              <a:gd name="connsiteY31-4474" fmla="*/ 16 h 758"/>
              <a:gd name="connsiteX32-4475" fmla="*/ 438 w 523"/>
              <a:gd name="connsiteY32-4476" fmla="*/ 21 h 758"/>
              <a:gd name="connsiteX33-4477" fmla="*/ 454 w 523"/>
              <a:gd name="connsiteY33-4478" fmla="*/ 26 h 758"/>
              <a:gd name="connsiteX34-4479" fmla="*/ 465 w 523"/>
              <a:gd name="connsiteY34-4480" fmla="*/ 37 h 758"/>
              <a:gd name="connsiteX35-4481" fmla="*/ 480 w 523"/>
              <a:gd name="connsiteY35-4482" fmla="*/ 42 h 758"/>
              <a:gd name="connsiteX36-4483" fmla="*/ 491 w 523"/>
              <a:gd name="connsiteY36-4484" fmla="*/ 47 h 758"/>
              <a:gd name="connsiteX37-4485" fmla="*/ 502 w 523"/>
              <a:gd name="connsiteY37-4486" fmla="*/ 52 h 758"/>
              <a:gd name="connsiteX38-4487" fmla="*/ 507 w 523"/>
              <a:gd name="connsiteY38-4488" fmla="*/ 58 h 758"/>
              <a:gd name="connsiteX39-4489" fmla="*/ 512 w 523"/>
              <a:gd name="connsiteY39-4490" fmla="*/ 63 h 758"/>
              <a:gd name="connsiteX40-4491" fmla="*/ 517 w 523"/>
              <a:gd name="connsiteY40-4492" fmla="*/ 68 h 758"/>
              <a:gd name="connsiteX41-4493" fmla="*/ 523 w 523"/>
              <a:gd name="connsiteY41-4494" fmla="*/ 68 h 758"/>
              <a:gd name="connsiteX42-4495" fmla="*/ 523 w 523"/>
              <a:gd name="connsiteY42-4496" fmla="*/ 73 h 758"/>
              <a:gd name="connsiteX43-4497" fmla="*/ 517 w 523"/>
              <a:gd name="connsiteY43-4498" fmla="*/ 73 h 758"/>
              <a:gd name="connsiteX44-4499" fmla="*/ 517 w 523"/>
              <a:gd name="connsiteY44-4500" fmla="*/ 79 h 758"/>
              <a:gd name="connsiteX45-4501" fmla="*/ 512 w 523"/>
              <a:gd name="connsiteY45-4502" fmla="*/ 84 h 758"/>
              <a:gd name="connsiteX46-4503" fmla="*/ 507 w 523"/>
              <a:gd name="connsiteY46-4504" fmla="*/ 84 h 758"/>
              <a:gd name="connsiteX47-4505" fmla="*/ 502 w 523"/>
              <a:gd name="connsiteY47-4506" fmla="*/ 89 h 758"/>
              <a:gd name="connsiteX48-4507" fmla="*/ 496 w 523"/>
              <a:gd name="connsiteY48-4508" fmla="*/ 94 h 758"/>
              <a:gd name="connsiteX49-4509" fmla="*/ 491 w 523"/>
              <a:gd name="connsiteY49-4510" fmla="*/ 94 h 758"/>
              <a:gd name="connsiteX50-4511" fmla="*/ 486 w 523"/>
              <a:gd name="connsiteY50-4512" fmla="*/ 99 h 758"/>
              <a:gd name="connsiteX51-4513" fmla="*/ 480 w 523"/>
              <a:gd name="connsiteY51-4514" fmla="*/ 105 h 758"/>
              <a:gd name="connsiteX52-4515" fmla="*/ 475 w 523"/>
              <a:gd name="connsiteY52-4516" fmla="*/ 115 h 758"/>
              <a:gd name="connsiteX53-4517" fmla="*/ 475 w 523"/>
              <a:gd name="connsiteY53-4518" fmla="*/ 126 h 758"/>
              <a:gd name="connsiteX54-4519" fmla="*/ 475 w 523"/>
              <a:gd name="connsiteY54-4520" fmla="*/ 131 h 758"/>
              <a:gd name="connsiteX55-4521" fmla="*/ 475 w 523"/>
              <a:gd name="connsiteY55-4522" fmla="*/ 146 h 758"/>
              <a:gd name="connsiteX56-4523" fmla="*/ 475 w 523"/>
              <a:gd name="connsiteY56-4524" fmla="*/ 157 h 758"/>
              <a:gd name="connsiteX57-4525" fmla="*/ 475 w 523"/>
              <a:gd name="connsiteY57-4526" fmla="*/ 173 h 758"/>
              <a:gd name="connsiteX58-4527" fmla="*/ 475 w 523"/>
              <a:gd name="connsiteY58-4528" fmla="*/ 188 h 758"/>
              <a:gd name="connsiteX59-4529" fmla="*/ 475 w 523"/>
              <a:gd name="connsiteY59-4530" fmla="*/ 204 h 758"/>
              <a:gd name="connsiteX60-4531" fmla="*/ 475 w 523"/>
              <a:gd name="connsiteY60-4532" fmla="*/ 225 h 758"/>
              <a:gd name="connsiteX61-4533" fmla="*/ 475 w 523"/>
              <a:gd name="connsiteY61-4534" fmla="*/ 240 h 758"/>
              <a:gd name="connsiteX62-4535" fmla="*/ 475 w 523"/>
              <a:gd name="connsiteY62-4536" fmla="*/ 261 h 758"/>
              <a:gd name="connsiteX63-4537" fmla="*/ 475 w 523"/>
              <a:gd name="connsiteY63-4538" fmla="*/ 303 h 758"/>
              <a:gd name="connsiteX64-4539" fmla="*/ 475 w 523"/>
              <a:gd name="connsiteY64-4540" fmla="*/ 324 h 758"/>
              <a:gd name="connsiteX65-4541" fmla="*/ 475 w 523"/>
              <a:gd name="connsiteY65-4542" fmla="*/ 350 h 758"/>
              <a:gd name="connsiteX66-4543" fmla="*/ 475 w 523"/>
              <a:gd name="connsiteY66-4544" fmla="*/ 376 h 758"/>
              <a:gd name="connsiteX67-4545" fmla="*/ 475 w 523"/>
              <a:gd name="connsiteY67-4546" fmla="*/ 402 h 758"/>
              <a:gd name="connsiteX68-4547" fmla="*/ 475 w 523"/>
              <a:gd name="connsiteY68-4548" fmla="*/ 429 h 758"/>
              <a:gd name="connsiteX69-4549" fmla="*/ 475 w 523"/>
              <a:gd name="connsiteY69-4550" fmla="*/ 460 h 758"/>
              <a:gd name="connsiteX70-4551" fmla="*/ 475 w 523"/>
              <a:gd name="connsiteY70-4552" fmla="*/ 491 h 758"/>
              <a:gd name="connsiteX71-4553" fmla="*/ 475 w 523"/>
              <a:gd name="connsiteY71-4554" fmla="*/ 523 h 758"/>
              <a:gd name="connsiteX72-4555" fmla="*/ 475 w 523"/>
              <a:gd name="connsiteY72-4556" fmla="*/ 554 h 758"/>
              <a:gd name="connsiteX73-4557" fmla="*/ 475 w 523"/>
              <a:gd name="connsiteY73-4558" fmla="*/ 580 h 758"/>
              <a:gd name="connsiteX74-4559" fmla="*/ 470 w 523"/>
              <a:gd name="connsiteY74-4560" fmla="*/ 606 h 758"/>
              <a:gd name="connsiteX75-4561" fmla="*/ 470 w 523"/>
              <a:gd name="connsiteY75-4562" fmla="*/ 632 h 758"/>
              <a:gd name="connsiteX76-4563" fmla="*/ 465 w 523"/>
              <a:gd name="connsiteY76-4564" fmla="*/ 653 h 758"/>
              <a:gd name="connsiteX77-4565" fmla="*/ 459 w 523"/>
              <a:gd name="connsiteY77-4566" fmla="*/ 669 h 758"/>
              <a:gd name="connsiteX78-4567" fmla="*/ 454 w 523"/>
              <a:gd name="connsiteY78-4568" fmla="*/ 690 h 758"/>
              <a:gd name="connsiteX79-4569" fmla="*/ 449 w 523"/>
              <a:gd name="connsiteY79-4570" fmla="*/ 700 h 758"/>
              <a:gd name="connsiteX80-4571" fmla="*/ 438 w 523"/>
              <a:gd name="connsiteY80-4572" fmla="*/ 716 h 758"/>
              <a:gd name="connsiteX81-4573" fmla="*/ 428 w 523"/>
              <a:gd name="connsiteY81-4574" fmla="*/ 726 h 758"/>
              <a:gd name="connsiteX82-4575" fmla="*/ 422 w 523"/>
              <a:gd name="connsiteY82-4576" fmla="*/ 737 h 758"/>
              <a:gd name="connsiteX83-4577" fmla="*/ 412 w 523"/>
              <a:gd name="connsiteY83-4578" fmla="*/ 742 h 758"/>
              <a:gd name="connsiteX84-4579" fmla="*/ 407 w 523"/>
              <a:gd name="connsiteY84-4580" fmla="*/ 747 h 758"/>
              <a:gd name="connsiteX85-4581" fmla="*/ 396 w 523"/>
              <a:gd name="connsiteY85-4582" fmla="*/ 752 h 758"/>
              <a:gd name="connsiteX86-4583" fmla="*/ 391 w 523"/>
              <a:gd name="connsiteY86-4584" fmla="*/ 752 h 758"/>
              <a:gd name="connsiteX87-4585" fmla="*/ 385 w 523"/>
              <a:gd name="connsiteY87-4586" fmla="*/ 758 h 758"/>
              <a:gd name="connsiteX88-4587" fmla="*/ 375 w 523"/>
              <a:gd name="connsiteY88-4588" fmla="*/ 752 h 758"/>
              <a:gd name="connsiteX89-4589" fmla="*/ 370 w 523"/>
              <a:gd name="connsiteY89-4590" fmla="*/ 752 h 758"/>
              <a:gd name="connsiteX90-4591" fmla="*/ 370 w 523"/>
              <a:gd name="connsiteY90-4592" fmla="*/ 747 h 758"/>
              <a:gd name="connsiteX91-4593" fmla="*/ 364 w 523"/>
              <a:gd name="connsiteY91-4594" fmla="*/ 742 h 758"/>
              <a:gd name="connsiteX92-4595" fmla="*/ 364 w 523"/>
              <a:gd name="connsiteY92-4596" fmla="*/ 737 h 758"/>
              <a:gd name="connsiteX93-4597" fmla="*/ 364 w 523"/>
              <a:gd name="connsiteY93-4598" fmla="*/ 731 h 758"/>
              <a:gd name="connsiteX94-4599" fmla="*/ 364 w 523"/>
              <a:gd name="connsiteY94-4600" fmla="*/ 721 h 758"/>
              <a:gd name="connsiteX95-4601" fmla="*/ 364 w 523"/>
              <a:gd name="connsiteY95-4602" fmla="*/ 711 h 758"/>
              <a:gd name="connsiteX96-4603" fmla="*/ 364 w 523"/>
              <a:gd name="connsiteY96-4604" fmla="*/ 705 h 758"/>
              <a:gd name="connsiteX97-4605" fmla="*/ 364 w 523"/>
              <a:gd name="connsiteY97-4606" fmla="*/ 700 h 758"/>
              <a:gd name="connsiteX98-4607" fmla="*/ 364 w 523"/>
              <a:gd name="connsiteY98-4608" fmla="*/ 695 h 758"/>
              <a:gd name="connsiteX99-4609" fmla="*/ 359 w 523"/>
              <a:gd name="connsiteY99-4610" fmla="*/ 690 h 758"/>
              <a:gd name="connsiteX100-4611" fmla="*/ 354 w 523"/>
              <a:gd name="connsiteY100-4612" fmla="*/ 674 h 758"/>
              <a:gd name="connsiteX101-4613" fmla="*/ 343 w 523"/>
              <a:gd name="connsiteY101-4614" fmla="*/ 658 h 758"/>
              <a:gd name="connsiteX102-4615" fmla="*/ 327 w 523"/>
              <a:gd name="connsiteY102-4616" fmla="*/ 643 h 758"/>
              <a:gd name="connsiteX103-4617" fmla="*/ 311 w 523"/>
              <a:gd name="connsiteY103-4618" fmla="*/ 627 h 758"/>
              <a:gd name="connsiteX104-4619" fmla="*/ 290 w 523"/>
              <a:gd name="connsiteY104-4620" fmla="*/ 611 h 758"/>
              <a:gd name="connsiteX105-4621" fmla="*/ 264 w 523"/>
              <a:gd name="connsiteY105-4622" fmla="*/ 590 h 758"/>
              <a:gd name="connsiteX106-4623" fmla="*/ 285 w 523"/>
              <a:gd name="connsiteY106-4624" fmla="*/ 590 h 758"/>
              <a:gd name="connsiteX107-4625" fmla="*/ 306 w 523"/>
              <a:gd name="connsiteY107-4626" fmla="*/ 596 h 758"/>
              <a:gd name="connsiteX108-4627" fmla="*/ 322 w 523"/>
              <a:gd name="connsiteY108-4628" fmla="*/ 596 h 758"/>
              <a:gd name="connsiteX109-4629" fmla="*/ 338 w 523"/>
              <a:gd name="connsiteY109-4630" fmla="*/ 596 h 758"/>
              <a:gd name="connsiteX110-4631" fmla="*/ 348 w 523"/>
              <a:gd name="connsiteY110-4632" fmla="*/ 590 h 758"/>
              <a:gd name="connsiteX111-4633" fmla="*/ 354 w 523"/>
              <a:gd name="connsiteY111-4634" fmla="*/ 590 h 758"/>
              <a:gd name="connsiteX112-4635" fmla="*/ 359 w 523"/>
              <a:gd name="connsiteY112-4636" fmla="*/ 590 h 758"/>
              <a:gd name="connsiteX113-4637" fmla="*/ 364 w 523"/>
              <a:gd name="connsiteY113-4638" fmla="*/ 585 h 758"/>
              <a:gd name="connsiteX114-4639" fmla="*/ 370 w 523"/>
              <a:gd name="connsiteY114-4640" fmla="*/ 580 h 758"/>
              <a:gd name="connsiteX115-4641" fmla="*/ 370 w 523"/>
              <a:gd name="connsiteY115-4642" fmla="*/ 575 h 758"/>
              <a:gd name="connsiteX116-4643" fmla="*/ 370 w 523"/>
              <a:gd name="connsiteY116-4644" fmla="*/ 564 h 758"/>
              <a:gd name="connsiteX117-4645" fmla="*/ 370 w 523"/>
              <a:gd name="connsiteY117-4646" fmla="*/ 549 h 758"/>
              <a:gd name="connsiteX118-4647" fmla="*/ 375 w 523"/>
              <a:gd name="connsiteY118-4648" fmla="*/ 533 h 758"/>
              <a:gd name="connsiteX119-4649" fmla="*/ 375 w 523"/>
              <a:gd name="connsiteY119-4650" fmla="*/ 512 h 758"/>
              <a:gd name="connsiteX120-4651" fmla="*/ 375 w 523"/>
              <a:gd name="connsiteY120-4652" fmla="*/ 486 h 758"/>
              <a:gd name="connsiteX121-4653" fmla="*/ 380 w 523"/>
              <a:gd name="connsiteY121-4654" fmla="*/ 460 h 758"/>
              <a:gd name="connsiteX122-4655" fmla="*/ 380 w 523"/>
              <a:gd name="connsiteY122-4656" fmla="*/ 434 h 758"/>
              <a:gd name="connsiteX123-4657" fmla="*/ 380 w 523"/>
              <a:gd name="connsiteY123-4658" fmla="*/ 408 h 758"/>
              <a:gd name="connsiteX124-4659" fmla="*/ 380 w 523"/>
              <a:gd name="connsiteY124-4660" fmla="*/ 382 h 758"/>
              <a:gd name="connsiteX125-4661" fmla="*/ 385 w 523"/>
              <a:gd name="connsiteY125-4662" fmla="*/ 355 h 758"/>
              <a:gd name="connsiteX126-4663" fmla="*/ 385 w 523"/>
              <a:gd name="connsiteY126-4664" fmla="*/ 334 h 758"/>
              <a:gd name="connsiteX127-4665" fmla="*/ 385 w 523"/>
              <a:gd name="connsiteY127-4666" fmla="*/ 314 h 758"/>
              <a:gd name="connsiteX128-4667" fmla="*/ 385 w 523"/>
              <a:gd name="connsiteY128-4668" fmla="*/ 293 h 758"/>
              <a:gd name="connsiteX129-4669" fmla="*/ 385 w 523"/>
              <a:gd name="connsiteY129-4670" fmla="*/ 277 h 758"/>
              <a:gd name="connsiteX130-4671" fmla="*/ 385 w 523"/>
              <a:gd name="connsiteY130-4672" fmla="*/ 246 h 758"/>
              <a:gd name="connsiteX131-4673" fmla="*/ 385 w 523"/>
              <a:gd name="connsiteY131-4674" fmla="*/ 214 h 758"/>
              <a:gd name="connsiteX132-4675" fmla="*/ 380 w 523"/>
              <a:gd name="connsiteY132-4676" fmla="*/ 183 h 758"/>
              <a:gd name="connsiteX133-4677" fmla="*/ 380 w 523"/>
              <a:gd name="connsiteY133-4678" fmla="*/ 157 h 758"/>
              <a:gd name="connsiteX134-4679" fmla="*/ 375 w 523"/>
              <a:gd name="connsiteY134-4680" fmla="*/ 146 h 758"/>
              <a:gd name="connsiteX135-4681" fmla="*/ 375 w 523"/>
              <a:gd name="connsiteY135-4682" fmla="*/ 136 h 758"/>
              <a:gd name="connsiteX136-4683" fmla="*/ 370 w 523"/>
              <a:gd name="connsiteY136-4684" fmla="*/ 126 h 758"/>
              <a:gd name="connsiteX137-4685" fmla="*/ 370 w 523"/>
              <a:gd name="connsiteY137-4686" fmla="*/ 115 h 758"/>
              <a:gd name="connsiteX138-4687" fmla="*/ 364 w 523"/>
              <a:gd name="connsiteY138-4688" fmla="*/ 110 h 758"/>
              <a:gd name="connsiteX139-4689" fmla="*/ 364 w 523"/>
              <a:gd name="connsiteY139-4690" fmla="*/ 105 h 758"/>
              <a:gd name="connsiteX140-4691" fmla="*/ 359 w 523"/>
              <a:gd name="connsiteY140-4692" fmla="*/ 94 h 758"/>
              <a:gd name="connsiteX141-4693" fmla="*/ 354 w 523"/>
              <a:gd name="connsiteY141-4694" fmla="*/ 89 h 758"/>
              <a:gd name="connsiteX142-4695" fmla="*/ 348 w 523"/>
              <a:gd name="connsiteY142-4696" fmla="*/ 84 h 758"/>
              <a:gd name="connsiteX143-4697" fmla="*/ 343 w 523"/>
              <a:gd name="connsiteY143-4698" fmla="*/ 84 h 758"/>
              <a:gd name="connsiteX144-4699" fmla="*/ 338 w 523"/>
              <a:gd name="connsiteY144-4700" fmla="*/ 79 h 758"/>
              <a:gd name="connsiteX145-4701" fmla="*/ 327 w 523"/>
              <a:gd name="connsiteY145-4702" fmla="*/ 79 h 758"/>
              <a:gd name="connsiteX146-4703" fmla="*/ 317 w 523"/>
              <a:gd name="connsiteY146-4704" fmla="*/ 79 h 758"/>
              <a:gd name="connsiteX147-4705" fmla="*/ 306 w 523"/>
              <a:gd name="connsiteY147-4706" fmla="*/ 73 h 758"/>
              <a:gd name="connsiteX148-4707" fmla="*/ 290 w 523"/>
              <a:gd name="connsiteY148-4708" fmla="*/ 73 h 758"/>
              <a:gd name="connsiteX149-4709" fmla="*/ 290 w 523"/>
              <a:gd name="connsiteY149-4710" fmla="*/ 73 h 758"/>
              <a:gd name="connsiteX0-4711" fmla="*/ 271 w 504"/>
              <a:gd name="connsiteY0-4712" fmla="*/ 73 h 758"/>
              <a:gd name="connsiteX1-4713" fmla="*/ 256 w 504"/>
              <a:gd name="connsiteY1-4714" fmla="*/ 73 h 758"/>
              <a:gd name="connsiteX2-4715" fmla="*/ 234 w 504"/>
              <a:gd name="connsiteY2-4716" fmla="*/ 79 h 758"/>
              <a:gd name="connsiteX3-4717" fmla="*/ 213 w 504"/>
              <a:gd name="connsiteY3-4718" fmla="*/ 79 h 758"/>
              <a:gd name="connsiteX4-4719" fmla="*/ 187 w 504"/>
              <a:gd name="connsiteY4-4720" fmla="*/ 79 h 758"/>
              <a:gd name="connsiteX5-4721" fmla="*/ 160 w 504"/>
              <a:gd name="connsiteY5-4722" fmla="*/ 84 h 758"/>
              <a:gd name="connsiteX6-4723" fmla="*/ 129 w 504"/>
              <a:gd name="connsiteY6-4724" fmla="*/ 84 h 758"/>
              <a:gd name="connsiteX7-4725" fmla="*/ 92 w 504"/>
              <a:gd name="connsiteY7-4726" fmla="*/ 89 h 758"/>
              <a:gd name="connsiteX8-4727" fmla="*/ 55 w 504"/>
              <a:gd name="connsiteY8-4728" fmla="*/ 94 h 758"/>
              <a:gd name="connsiteX9-4729" fmla="*/ 13 w 504"/>
              <a:gd name="connsiteY9-4730" fmla="*/ 94 h 758"/>
              <a:gd name="connsiteX10-4731" fmla="*/ 2 w 504"/>
              <a:gd name="connsiteY10-4732" fmla="*/ 58 h 758"/>
              <a:gd name="connsiteX11-4733" fmla="*/ 28 w 504"/>
              <a:gd name="connsiteY11-4734" fmla="*/ 52 h 758"/>
              <a:gd name="connsiteX12-4735" fmla="*/ 55 w 504"/>
              <a:gd name="connsiteY12-4736" fmla="*/ 52 h 758"/>
              <a:gd name="connsiteX13-4737" fmla="*/ 81 w 504"/>
              <a:gd name="connsiteY13-4738" fmla="*/ 47 h 758"/>
              <a:gd name="connsiteX14-4739" fmla="*/ 113 w 504"/>
              <a:gd name="connsiteY14-4740" fmla="*/ 47 h 758"/>
              <a:gd name="connsiteX15-4741" fmla="*/ 171 w 504"/>
              <a:gd name="connsiteY15-4742" fmla="*/ 37 h 758"/>
              <a:gd name="connsiteX16-4743" fmla="*/ 203 w 504"/>
              <a:gd name="connsiteY16-4744" fmla="*/ 37 h 758"/>
              <a:gd name="connsiteX17-4745" fmla="*/ 224 w 504"/>
              <a:gd name="connsiteY17-4746" fmla="*/ 32 h 758"/>
              <a:gd name="connsiteX18-4747" fmla="*/ 250 w 504"/>
              <a:gd name="connsiteY18-4748" fmla="*/ 26 h 758"/>
              <a:gd name="connsiteX19-4749" fmla="*/ 271 w 504"/>
              <a:gd name="connsiteY19-4750" fmla="*/ 26 h 758"/>
              <a:gd name="connsiteX20-4751" fmla="*/ 287 w 504"/>
              <a:gd name="connsiteY20-4752" fmla="*/ 21 h 758"/>
              <a:gd name="connsiteX21-4753" fmla="*/ 298 w 504"/>
              <a:gd name="connsiteY21-4754" fmla="*/ 16 h 758"/>
              <a:gd name="connsiteX22-4755" fmla="*/ 308 w 504"/>
              <a:gd name="connsiteY22-4756" fmla="*/ 16 h 758"/>
              <a:gd name="connsiteX23-4757" fmla="*/ 314 w 504"/>
              <a:gd name="connsiteY23-4758" fmla="*/ 11 h 758"/>
              <a:gd name="connsiteX24-4759" fmla="*/ 324 w 504"/>
              <a:gd name="connsiteY24-4760" fmla="*/ 5 h 758"/>
              <a:gd name="connsiteX25-4761" fmla="*/ 340 w 504"/>
              <a:gd name="connsiteY25-4762" fmla="*/ 0 h 758"/>
              <a:gd name="connsiteX26-4763" fmla="*/ 351 w 504"/>
              <a:gd name="connsiteY26-4764" fmla="*/ 0 h 758"/>
              <a:gd name="connsiteX27-4765" fmla="*/ 366 w 504"/>
              <a:gd name="connsiteY27-4766" fmla="*/ 0 h 758"/>
              <a:gd name="connsiteX28-4767" fmla="*/ 382 w 504"/>
              <a:gd name="connsiteY28-4768" fmla="*/ 5 h 758"/>
              <a:gd name="connsiteX29-4769" fmla="*/ 398 w 504"/>
              <a:gd name="connsiteY29-4770" fmla="*/ 11 h 758"/>
              <a:gd name="connsiteX30-4771" fmla="*/ 409 w 504"/>
              <a:gd name="connsiteY30-4772" fmla="*/ 16 h 758"/>
              <a:gd name="connsiteX31-4773" fmla="*/ 419 w 504"/>
              <a:gd name="connsiteY31-4774" fmla="*/ 21 h 758"/>
              <a:gd name="connsiteX32-4775" fmla="*/ 435 w 504"/>
              <a:gd name="connsiteY32-4776" fmla="*/ 26 h 758"/>
              <a:gd name="connsiteX33-4777" fmla="*/ 446 w 504"/>
              <a:gd name="connsiteY33-4778" fmla="*/ 37 h 758"/>
              <a:gd name="connsiteX34-4779" fmla="*/ 461 w 504"/>
              <a:gd name="connsiteY34-4780" fmla="*/ 42 h 758"/>
              <a:gd name="connsiteX35-4781" fmla="*/ 472 w 504"/>
              <a:gd name="connsiteY35-4782" fmla="*/ 47 h 758"/>
              <a:gd name="connsiteX36-4783" fmla="*/ 483 w 504"/>
              <a:gd name="connsiteY36-4784" fmla="*/ 52 h 758"/>
              <a:gd name="connsiteX37-4785" fmla="*/ 488 w 504"/>
              <a:gd name="connsiteY37-4786" fmla="*/ 58 h 758"/>
              <a:gd name="connsiteX38-4787" fmla="*/ 493 w 504"/>
              <a:gd name="connsiteY38-4788" fmla="*/ 63 h 758"/>
              <a:gd name="connsiteX39-4789" fmla="*/ 498 w 504"/>
              <a:gd name="connsiteY39-4790" fmla="*/ 68 h 758"/>
              <a:gd name="connsiteX40-4791" fmla="*/ 504 w 504"/>
              <a:gd name="connsiteY40-4792" fmla="*/ 68 h 758"/>
              <a:gd name="connsiteX41-4793" fmla="*/ 504 w 504"/>
              <a:gd name="connsiteY41-4794" fmla="*/ 73 h 758"/>
              <a:gd name="connsiteX42-4795" fmla="*/ 498 w 504"/>
              <a:gd name="connsiteY42-4796" fmla="*/ 73 h 758"/>
              <a:gd name="connsiteX43-4797" fmla="*/ 498 w 504"/>
              <a:gd name="connsiteY43-4798" fmla="*/ 79 h 758"/>
              <a:gd name="connsiteX44-4799" fmla="*/ 493 w 504"/>
              <a:gd name="connsiteY44-4800" fmla="*/ 84 h 758"/>
              <a:gd name="connsiteX45-4801" fmla="*/ 488 w 504"/>
              <a:gd name="connsiteY45-4802" fmla="*/ 84 h 758"/>
              <a:gd name="connsiteX46-4803" fmla="*/ 483 w 504"/>
              <a:gd name="connsiteY46-4804" fmla="*/ 89 h 758"/>
              <a:gd name="connsiteX47-4805" fmla="*/ 477 w 504"/>
              <a:gd name="connsiteY47-4806" fmla="*/ 94 h 758"/>
              <a:gd name="connsiteX48-4807" fmla="*/ 472 w 504"/>
              <a:gd name="connsiteY48-4808" fmla="*/ 94 h 758"/>
              <a:gd name="connsiteX49-4809" fmla="*/ 467 w 504"/>
              <a:gd name="connsiteY49-4810" fmla="*/ 99 h 758"/>
              <a:gd name="connsiteX50-4811" fmla="*/ 461 w 504"/>
              <a:gd name="connsiteY50-4812" fmla="*/ 105 h 758"/>
              <a:gd name="connsiteX51-4813" fmla="*/ 456 w 504"/>
              <a:gd name="connsiteY51-4814" fmla="*/ 115 h 758"/>
              <a:gd name="connsiteX52-4815" fmla="*/ 456 w 504"/>
              <a:gd name="connsiteY52-4816" fmla="*/ 126 h 758"/>
              <a:gd name="connsiteX53-4817" fmla="*/ 456 w 504"/>
              <a:gd name="connsiteY53-4818" fmla="*/ 131 h 758"/>
              <a:gd name="connsiteX54-4819" fmla="*/ 456 w 504"/>
              <a:gd name="connsiteY54-4820" fmla="*/ 146 h 758"/>
              <a:gd name="connsiteX55-4821" fmla="*/ 456 w 504"/>
              <a:gd name="connsiteY55-4822" fmla="*/ 157 h 758"/>
              <a:gd name="connsiteX56-4823" fmla="*/ 456 w 504"/>
              <a:gd name="connsiteY56-4824" fmla="*/ 173 h 758"/>
              <a:gd name="connsiteX57-4825" fmla="*/ 456 w 504"/>
              <a:gd name="connsiteY57-4826" fmla="*/ 188 h 758"/>
              <a:gd name="connsiteX58-4827" fmla="*/ 456 w 504"/>
              <a:gd name="connsiteY58-4828" fmla="*/ 204 h 758"/>
              <a:gd name="connsiteX59-4829" fmla="*/ 456 w 504"/>
              <a:gd name="connsiteY59-4830" fmla="*/ 225 h 758"/>
              <a:gd name="connsiteX60-4831" fmla="*/ 456 w 504"/>
              <a:gd name="connsiteY60-4832" fmla="*/ 240 h 758"/>
              <a:gd name="connsiteX61-4833" fmla="*/ 456 w 504"/>
              <a:gd name="connsiteY61-4834" fmla="*/ 261 h 758"/>
              <a:gd name="connsiteX62-4835" fmla="*/ 456 w 504"/>
              <a:gd name="connsiteY62-4836" fmla="*/ 303 h 758"/>
              <a:gd name="connsiteX63-4837" fmla="*/ 456 w 504"/>
              <a:gd name="connsiteY63-4838" fmla="*/ 324 h 758"/>
              <a:gd name="connsiteX64-4839" fmla="*/ 456 w 504"/>
              <a:gd name="connsiteY64-4840" fmla="*/ 350 h 758"/>
              <a:gd name="connsiteX65-4841" fmla="*/ 456 w 504"/>
              <a:gd name="connsiteY65-4842" fmla="*/ 376 h 758"/>
              <a:gd name="connsiteX66-4843" fmla="*/ 456 w 504"/>
              <a:gd name="connsiteY66-4844" fmla="*/ 402 h 758"/>
              <a:gd name="connsiteX67-4845" fmla="*/ 456 w 504"/>
              <a:gd name="connsiteY67-4846" fmla="*/ 429 h 758"/>
              <a:gd name="connsiteX68-4847" fmla="*/ 456 w 504"/>
              <a:gd name="connsiteY68-4848" fmla="*/ 460 h 758"/>
              <a:gd name="connsiteX69-4849" fmla="*/ 456 w 504"/>
              <a:gd name="connsiteY69-4850" fmla="*/ 491 h 758"/>
              <a:gd name="connsiteX70-4851" fmla="*/ 456 w 504"/>
              <a:gd name="connsiteY70-4852" fmla="*/ 523 h 758"/>
              <a:gd name="connsiteX71-4853" fmla="*/ 456 w 504"/>
              <a:gd name="connsiteY71-4854" fmla="*/ 554 h 758"/>
              <a:gd name="connsiteX72-4855" fmla="*/ 456 w 504"/>
              <a:gd name="connsiteY72-4856" fmla="*/ 580 h 758"/>
              <a:gd name="connsiteX73-4857" fmla="*/ 451 w 504"/>
              <a:gd name="connsiteY73-4858" fmla="*/ 606 h 758"/>
              <a:gd name="connsiteX74-4859" fmla="*/ 451 w 504"/>
              <a:gd name="connsiteY74-4860" fmla="*/ 632 h 758"/>
              <a:gd name="connsiteX75-4861" fmla="*/ 446 w 504"/>
              <a:gd name="connsiteY75-4862" fmla="*/ 653 h 758"/>
              <a:gd name="connsiteX76-4863" fmla="*/ 440 w 504"/>
              <a:gd name="connsiteY76-4864" fmla="*/ 669 h 758"/>
              <a:gd name="connsiteX77-4865" fmla="*/ 435 w 504"/>
              <a:gd name="connsiteY77-4866" fmla="*/ 690 h 758"/>
              <a:gd name="connsiteX78-4867" fmla="*/ 430 w 504"/>
              <a:gd name="connsiteY78-4868" fmla="*/ 700 h 758"/>
              <a:gd name="connsiteX79-4869" fmla="*/ 419 w 504"/>
              <a:gd name="connsiteY79-4870" fmla="*/ 716 h 758"/>
              <a:gd name="connsiteX80-4871" fmla="*/ 409 w 504"/>
              <a:gd name="connsiteY80-4872" fmla="*/ 726 h 758"/>
              <a:gd name="connsiteX81-4873" fmla="*/ 403 w 504"/>
              <a:gd name="connsiteY81-4874" fmla="*/ 737 h 758"/>
              <a:gd name="connsiteX82-4875" fmla="*/ 393 w 504"/>
              <a:gd name="connsiteY82-4876" fmla="*/ 742 h 758"/>
              <a:gd name="connsiteX83-4877" fmla="*/ 388 w 504"/>
              <a:gd name="connsiteY83-4878" fmla="*/ 747 h 758"/>
              <a:gd name="connsiteX84-4879" fmla="*/ 377 w 504"/>
              <a:gd name="connsiteY84-4880" fmla="*/ 752 h 758"/>
              <a:gd name="connsiteX85-4881" fmla="*/ 372 w 504"/>
              <a:gd name="connsiteY85-4882" fmla="*/ 752 h 758"/>
              <a:gd name="connsiteX86-4883" fmla="*/ 366 w 504"/>
              <a:gd name="connsiteY86-4884" fmla="*/ 758 h 758"/>
              <a:gd name="connsiteX87-4885" fmla="*/ 356 w 504"/>
              <a:gd name="connsiteY87-4886" fmla="*/ 752 h 758"/>
              <a:gd name="connsiteX88-4887" fmla="*/ 351 w 504"/>
              <a:gd name="connsiteY88-4888" fmla="*/ 752 h 758"/>
              <a:gd name="connsiteX89-4889" fmla="*/ 351 w 504"/>
              <a:gd name="connsiteY89-4890" fmla="*/ 747 h 758"/>
              <a:gd name="connsiteX90-4891" fmla="*/ 345 w 504"/>
              <a:gd name="connsiteY90-4892" fmla="*/ 742 h 758"/>
              <a:gd name="connsiteX91-4893" fmla="*/ 345 w 504"/>
              <a:gd name="connsiteY91-4894" fmla="*/ 737 h 758"/>
              <a:gd name="connsiteX92-4895" fmla="*/ 345 w 504"/>
              <a:gd name="connsiteY92-4896" fmla="*/ 731 h 758"/>
              <a:gd name="connsiteX93-4897" fmla="*/ 345 w 504"/>
              <a:gd name="connsiteY93-4898" fmla="*/ 721 h 758"/>
              <a:gd name="connsiteX94-4899" fmla="*/ 345 w 504"/>
              <a:gd name="connsiteY94-4900" fmla="*/ 711 h 758"/>
              <a:gd name="connsiteX95-4901" fmla="*/ 345 w 504"/>
              <a:gd name="connsiteY95-4902" fmla="*/ 705 h 758"/>
              <a:gd name="connsiteX96-4903" fmla="*/ 345 w 504"/>
              <a:gd name="connsiteY96-4904" fmla="*/ 700 h 758"/>
              <a:gd name="connsiteX97-4905" fmla="*/ 345 w 504"/>
              <a:gd name="connsiteY97-4906" fmla="*/ 695 h 758"/>
              <a:gd name="connsiteX98-4907" fmla="*/ 340 w 504"/>
              <a:gd name="connsiteY98-4908" fmla="*/ 690 h 758"/>
              <a:gd name="connsiteX99-4909" fmla="*/ 335 w 504"/>
              <a:gd name="connsiteY99-4910" fmla="*/ 674 h 758"/>
              <a:gd name="connsiteX100-4911" fmla="*/ 324 w 504"/>
              <a:gd name="connsiteY100-4912" fmla="*/ 658 h 758"/>
              <a:gd name="connsiteX101-4913" fmla="*/ 308 w 504"/>
              <a:gd name="connsiteY101-4914" fmla="*/ 643 h 758"/>
              <a:gd name="connsiteX102-4915" fmla="*/ 292 w 504"/>
              <a:gd name="connsiteY102-4916" fmla="*/ 627 h 758"/>
              <a:gd name="connsiteX103-4917" fmla="*/ 271 w 504"/>
              <a:gd name="connsiteY103-4918" fmla="*/ 611 h 758"/>
              <a:gd name="connsiteX104-4919" fmla="*/ 245 w 504"/>
              <a:gd name="connsiteY104-4920" fmla="*/ 590 h 758"/>
              <a:gd name="connsiteX105-4921" fmla="*/ 266 w 504"/>
              <a:gd name="connsiteY105-4922" fmla="*/ 590 h 758"/>
              <a:gd name="connsiteX106-4923" fmla="*/ 287 w 504"/>
              <a:gd name="connsiteY106-4924" fmla="*/ 596 h 758"/>
              <a:gd name="connsiteX107-4925" fmla="*/ 303 w 504"/>
              <a:gd name="connsiteY107-4926" fmla="*/ 596 h 758"/>
              <a:gd name="connsiteX108-4927" fmla="*/ 319 w 504"/>
              <a:gd name="connsiteY108-4928" fmla="*/ 596 h 758"/>
              <a:gd name="connsiteX109-4929" fmla="*/ 329 w 504"/>
              <a:gd name="connsiteY109-4930" fmla="*/ 590 h 758"/>
              <a:gd name="connsiteX110-4931" fmla="*/ 335 w 504"/>
              <a:gd name="connsiteY110-4932" fmla="*/ 590 h 758"/>
              <a:gd name="connsiteX111-4933" fmla="*/ 340 w 504"/>
              <a:gd name="connsiteY111-4934" fmla="*/ 590 h 758"/>
              <a:gd name="connsiteX112-4935" fmla="*/ 345 w 504"/>
              <a:gd name="connsiteY112-4936" fmla="*/ 585 h 758"/>
              <a:gd name="connsiteX113-4937" fmla="*/ 351 w 504"/>
              <a:gd name="connsiteY113-4938" fmla="*/ 580 h 758"/>
              <a:gd name="connsiteX114-4939" fmla="*/ 351 w 504"/>
              <a:gd name="connsiteY114-4940" fmla="*/ 575 h 758"/>
              <a:gd name="connsiteX115-4941" fmla="*/ 351 w 504"/>
              <a:gd name="connsiteY115-4942" fmla="*/ 564 h 758"/>
              <a:gd name="connsiteX116-4943" fmla="*/ 351 w 504"/>
              <a:gd name="connsiteY116-4944" fmla="*/ 549 h 758"/>
              <a:gd name="connsiteX117-4945" fmla="*/ 356 w 504"/>
              <a:gd name="connsiteY117-4946" fmla="*/ 533 h 758"/>
              <a:gd name="connsiteX118-4947" fmla="*/ 356 w 504"/>
              <a:gd name="connsiteY118-4948" fmla="*/ 512 h 758"/>
              <a:gd name="connsiteX119-4949" fmla="*/ 356 w 504"/>
              <a:gd name="connsiteY119-4950" fmla="*/ 486 h 758"/>
              <a:gd name="connsiteX120-4951" fmla="*/ 361 w 504"/>
              <a:gd name="connsiteY120-4952" fmla="*/ 460 h 758"/>
              <a:gd name="connsiteX121-4953" fmla="*/ 361 w 504"/>
              <a:gd name="connsiteY121-4954" fmla="*/ 434 h 758"/>
              <a:gd name="connsiteX122-4955" fmla="*/ 361 w 504"/>
              <a:gd name="connsiteY122-4956" fmla="*/ 408 h 758"/>
              <a:gd name="connsiteX123-4957" fmla="*/ 361 w 504"/>
              <a:gd name="connsiteY123-4958" fmla="*/ 382 h 758"/>
              <a:gd name="connsiteX124-4959" fmla="*/ 366 w 504"/>
              <a:gd name="connsiteY124-4960" fmla="*/ 355 h 758"/>
              <a:gd name="connsiteX125-4961" fmla="*/ 366 w 504"/>
              <a:gd name="connsiteY125-4962" fmla="*/ 334 h 758"/>
              <a:gd name="connsiteX126-4963" fmla="*/ 366 w 504"/>
              <a:gd name="connsiteY126-4964" fmla="*/ 314 h 758"/>
              <a:gd name="connsiteX127-4965" fmla="*/ 366 w 504"/>
              <a:gd name="connsiteY127-4966" fmla="*/ 293 h 758"/>
              <a:gd name="connsiteX128-4967" fmla="*/ 366 w 504"/>
              <a:gd name="connsiteY128-4968" fmla="*/ 277 h 758"/>
              <a:gd name="connsiteX129-4969" fmla="*/ 366 w 504"/>
              <a:gd name="connsiteY129-4970" fmla="*/ 246 h 758"/>
              <a:gd name="connsiteX130-4971" fmla="*/ 366 w 504"/>
              <a:gd name="connsiteY130-4972" fmla="*/ 214 h 758"/>
              <a:gd name="connsiteX131-4973" fmla="*/ 361 w 504"/>
              <a:gd name="connsiteY131-4974" fmla="*/ 183 h 758"/>
              <a:gd name="connsiteX132-4975" fmla="*/ 361 w 504"/>
              <a:gd name="connsiteY132-4976" fmla="*/ 157 h 758"/>
              <a:gd name="connsiteX133-4977" fmla="*/ 356 w 504"/>
              <a:gd name="connsiteY133-4978" fmla="*/ 146 h 758"/>
              <a:gd name="connsiteX134-4979" fmla="*/ 356 w 504"/>
              <a:gd name="connsiteY134-4980" fmla="*/ 136 h 758"/>
              <a:gd name="connsiteX135-4981" fmla="*/ 351 w 504"/>
              <a:gd name="connsiteY135-4982" fmla="*/ 126 h 758"/>
              <a:gd name="connsiteX136-4983" fmla="*/ 351 w 504"/>
              <a:gd name="connsiteY136-4984" fmla="*/ 115 h 758"/>
              <a:gd name="connsiteX137-4985" fmla="*/ 345 w 504"/>
              <a:gd name="connsiteY137-4986" fmla="*/ 110 h 758"/>
              <a:gd name="connsiteX138-4987" fmla="*/ 345 w 504"/>
              <a:gd name="connsiteY138-4988" fmla="*/ 105 h 758"/>
              <a:gd name="connsiteX139-4989" fmla="*/ 340 w 504"/>
              <a:gd name="connsiteY139-4990" fmla="*/ 94 h 758"/>
              <a:gd name="connsiteX140-4991" fmla="*/ 335 w 504"/>
              <a:gd name="connsiteY140-4992" fmla="*/ 89 h 758"/>
              <a:gd name="connsiteX141-4993" fmla="*/ 329 w 504"/>
              <a:gd name="connsiteY141-4994" fmla="*/ 84 h 758"/>
              <a:gd name="connsiteX142-4995" fmla="*/ 324 w 504"/>
              <a:gd name="connsiteY142-4996" fmla="*/ 84 h 758"/>
              <a:gd name="connsiteX143-4997" fmla="*/ 319 w 504"/>
              <a:gd name="connsiteY143-4998" fmla="*/ 79 h 758"/>
              <a:gd name="connsiteX144-4999" fmla="*/ 308 w 504"/>
              <a:gd name="connsiteY144-5000" fmla="*/ 79 h 758"/>
              <a:gd name="connsiteX145-5001" fmla="*/ 298 w 504"/>
              <a:gd name="connsiteY145-5002" fmla="*/ 79 h 758"/>
              <a:gd name="connsiteX146-5003" fmla="*/ 287 w 504"/>
              <a:gd name="connsiteY146-5004" fmla="*/ 73 h 758"/>
              <a:gd name="connsiteX147-5005" fmla="*/ 271 w 504"/>
              <a:gd name="connsiteY147-5006" fmla="*/ 73 h 758"/>
              <a:gd name="connsiteX148-5007" fmla="*/ 271 w 504"/>
              <a:gd name="connsiteY148-5008" fmla="*/ 73 h 758"/>
              <a:gd name="connsiteX0-5009" fmla="*/ 262 w 495"/>
              <a:gd name="connsiteY0-5010" fmla="*/ 73 h 758"/>
              <a:gd name="connsiteX1-5011" fmla="*/ 247 w 495"/>
              <a:gd name="connsiteY1-5012" fmla="*/ 73 h 758"/>
              <a:gd name="connsiteX2-5013" fmla="*/ 225 w 495"/>
              <a:gd name="connsiteY2-5014" fmla="*/ 79 h 758"/>
              <a:gd name="connsiteX3-5015" fmla="*/ 204 w 495"/>
              <a:gd name="connsiteY3-5016" fmla="*/ 79 h 758"/>
              <a:gd name="connsiteX4-5017" fmla="*/ 178 w 495"/>
              <a:gd name="connsiteY4-5018" fmla="*/ 79 h 758"/>
              <a:gd name="connsiteX5-5019" fmla="*/ 151 w 495"/>
              <a:gd name="connsiteY5-5020" fmla="*/ 84 h 758"/>
              <a:gd name="connsiteX6-5021" fmla="*/ 120 w 495"/>
              <a:gd name="connsiteY6-5022" fmla="*/ 84 h 758"/>
              <a:gd name="connsiteX7-5023" fmla="*/ 83 w 495"/>
              <a:gd name="connsiteY7-5024" fmla="*/ 89 h 758"/>
              <a:gd name="connsiteX8-5025" fmla="*/ 46 w 495"/>
              <a:gd name="connsiteY8-5026" fmla="*/ 94 h 758"/>
              <a:gd name="connsiteX9-5027" fmla="*/ 4 w 495"/>
              <a:gd name="connsiteY9-5028" fmla="*/ 94 h 758"/>
              <a:gd name="connsiteX10-5029" fmla="*/ 19 w 495"/>
              <a:gd name="connsiteY10-5030" fmla="*/ 52 h 758"/>
              <a:gd name="connsiteX11-5031" fmla="*/ 46 w 495"/>
              <a:gd name="connsiteY11-5032" fmla="*/ 52 h 758"/>
              <a:gd name="connsiteX12-5033" fmla="*/ 72 w 495"/>
              <a:gd name="connsiteY12-5034" fmla="*/ 47 h 758"/>
              <a:gd name="connsiteX13-5035" fmla="*/ 104 w 495"/>
              <a:gd name="connsiteY13-5036" fmla="*/ 47 h 758"/>
              <a:gd name="connsiteX14-5037" fmla="*/ 162 w 495"/>
              <a:gd name="connsiteY14-5038" fmla="*/ 37 h 758"/>
              <a:gd name="connsiteX15-5039" fmla="*/ 194 w 495"/>
              <a:gd name="connsiteY15-5040" fmla="*/ 37 h 758"/>
              <a:gd name="connsiteX16-5041" fmla="*/ 215 w 495"/>
              <a:gd name="connsiteY16-5042" fmla="*/ 32 h 758"/>
              <a:gd name="connsiteX17-5043" fmla="*/ 241 w 495"/>
              <a:gd name="connsiteY17-5044" fmla="*/ 26 h 758"/>
              <a:gd name="connsiteX18-5045" fmla="*/ 262 w 495"/>
              <a:gd name="connsiteY18-5046" fmla="*/ 26 h 758"/>
              <a:gd name="connsiteX19-5047" fmla="*/ 278 w 495"/>
              <a:gd name="connsiteY19-5048" fmla="*/ 21 h 758"/>
              <a:gd name="connsiteX20-5049" fmla="*/ 289 w 495"/>
              <a:gd name="connsiteY20-5050" fmla="*/ 16 h 758"/>
              <a:gd name="connsiteX21-5051" fmla="*/ 299 w 495"/>
              <a:gd name="connsiteY21-5052" fmla="*/ 16 h 758"/>
              <a:gd name="connsiteX22-5053" fmla="*/ 305 w 495"/>
              <a:gd name="connsiteY22-5054" fmla="*/ 11 h 758"/>
              <a:gd name="connsiteX23-5055" fmla="*/ 315 w 495"/>
              <a:gd name="connsiteY23-5056" fmla="*/ 5 h 758"/>
              <a:gd name="connsiteX24-5057" fmla="*/ 331 w 495"/>
              <a:gd name="connsiteY24-5058" fmla="*/ 0 h 758"/>
              <a:gd name="connsiteX25-5059" fmla="*/ 342 w 495"/>
              <a:gd name="connsiteY25-5060" fmla="*/ 0 h 758"/>
              <a:gd name="connsiteX26-5061" fmla="*/ 357 w 495"/>
              <a:gd name="connsiteY26-5062" fmla="*/ 0 h 758"/>
              <a:gd name="connsiteX27-5063" fmla="*/ 373 w 495"/>
              <a:gd name="connsiteY27-5064" fmla="*/ 5 h 758"/>
              <a:gd name="connsiteX28-5065" fmla="*/ 389 w 495"/>
              <a:gd name="connsiteY28-5066" fmla="*/ 11 h 758"/>
              <a:gd name="connsiteX29-5067" fmla="*/ 400 w 495"/>
              <a:gd name="connsiteY29-5068" fmla="*/ 16 h 758"/>
              <a:gd name="connsiteX30-5069" fmla="*/ 410 w 495"/>
              <a:gd name="connsiteY30-5070" fmla="*/ 21 h 758"/>
              <a:gd name="connsiteX31-5071" fmla="*/ 426 w 495"/>
              <a:gd name="connsiteY31-5072" fmla="*/ 26 h 758"/>
              <a:gd name="connsiteX32-5073" fmla="*/ 437 w 495"/>
              <a:gd name="connsiteY32-5074" fmla="*/ 37 h 758"/>
              <a:gd name="connsiteX33-5075" fmla="*/ 452 w 495"/>
              <a:gd name="connsiteY33-5076" fmla="*/ 42 h 758"/>
              <a:gd name="connsiteX34-5077" fmla="*/ 463 w 495"/>
              <a:gd name="connsiteY34-5078" fmla="*/ 47 h 758"/>
              <a:gd name="connsiteX35-5079" fmla="*/ 474 w 495"/>
              <a:gd name="connsiteY35-5080" fmla="*/ 52 h 758"/>
              <a:gd name="connsiteX36-5081" fmla="*/ 479 w 495"/>
              <a:gd name="connsiteY36-5082" fmla="*/ 58 h 758"/>
              <a:gd name="connsiteX37-5083" fmla="*/ 484 w 495"/>
              <a:gd name="connsiteY37-5084" fmla="*/ 63 h 758"/>
              <a:gd name="connsiteX38-5085" fmla="*/ 489 w 495"/>
              <a:gd name="connsiteY38-5086" fmla="*/ 68 h 758"/>
              <a:gd name="connsiteX39-5087" fmla="*/ 495 w 495"/>
              <a:gd name="connsiteY39-5088" fmla="*/ 68 h 758"/>
              <a:gd name="connsiteX40-5089" fmla="*/ 495 w 495"/>
              <a:gd name="connsiteY40-5090" fmla="*/ 73 h 758"/>
              <a:gd name="connsiteX41-5091" fmla="*/ 489 w 495"/>
              <a:gd name="connsiteY41-5092" fmla="*/ 73 h 758"/>
              <a:gd name="connsiteX42-5093" fmla="*/ 489 w 495"/>
              <a:gd name="connsiteY42-5094" fmla="*/ 79 h 758"/>
              <a:gd name="connsiteX43-5095" fmla="*/ 484 w 495"/>
              <a:gd name="connsiteY43-5096" fmla="*/ 84 h 758"/>
              <a:gd name="connsiteX44-5097" fmla="*/ 479 w 495"/>
              <a:gd name="connsiteY44-5098" fmla="*/ 84 h 758"/>
              <a:gd name="connsiteX45-5099" fmla="*/ 474 w 495"/>
              <a:gd name="connsiteY45-5100" fmla="*/ 89 h 758"/>
              <a:gd name="connsiteX46-5101" fmla="*/ 468 w 495"/>
              <a:gd name="connsiteY46-5102" fmla="*/ 94 h 758"/>
              <a:gd name="connsiteX47-5103" fmla="*/ 463 w 495"/>
              <a:gd name="connsiteY47-5104" fmla="*/ 94 h 758"/>
              <a:gd name="connsiteX48-5105" fmla="*/ 458 w 495"/>
              <a:gd name="connsiteY48-5106" fmla="*/ 99 h 758"/>
              <a:gd name="connsiteX49-5107" fmla="*/ 452 w 495"/>
              <a:gd name="connsiteY49-5108" fmla="*/ 105 h 758"/>
              <a:gd name="connsiteX50-5109" fmla="*/ 447 w 495"/>
              <a:gd name="connsiteY50-5110" fmla="*/ 115 h 758"/>
              <a:gd name="connsiteX51-5111" fmla="*/ 447 w 495"/>
              <a:gd name="connsiteY51-5112" fmla="*/ 126 h 758"/>
              <a:gd name="connsiteX52-5113" fmla="*/ 447 w 495"/>
              <a:gd name="connsiteY52-5114" fmla="*/ 131 h 758"/>
              <a:gd name="connsiteX53-5115" fmla="*/ 447 w 495"/>
              <a:gd name="connsiteY53-5116" fmla="*/ 146 h 758"/>
              <a:gd name="connsiteX54-5117" fmla="*/ 447 w 495"/>
              <a:gd name="connsiteY54-5118" fmla="*/ 157 h 758"/>
              <a:gd name="connsiteX55-5119" fmla="*/ 447 w 495"/>
              <a:gd name="connsiteY55-5120" fmla="*/ 173 h 758"/>
              <a:gd name="connsiteX56-5121" fmla="*/ 447 w 495"/>
              <a:gd name="connsiteY56-5122" fmla="*/ 188 h 758"/>
              <a:gd name="connsiteX57-5123" fmla="*/ 447 w 495"/>
              <a:gd name="connsiteY57-5124" fmla="*/ 204 h 758"/>
              <a:gd name="connsiteX58-5125" fmla="*/ 447 w 495"/>
              <a:gd name="connsiteY58-5126" fmla="*/ 225 h 758"/>
              <a:gd name="connsiteX59-5127" fmla="*/ 447 w 495"/>
              <a:gd name="connsiteY59-5128" fmla="*/ 240 h 758"/>
              <a:gd name="connsiteX60-5129" fmla="*/ 447 w 495"/>
              <a:gd name="connsiteY60-5130" fmla="*/ 261 h 758"/>
              <a:gd name="connsiteX61-5131" fmla="*/ 447 w 495"/>
              <a:gd name="connsiteY61-5132" fmla="*/ 303 h 758"/>
              <a:gd name="connsiteX62-5133" fmla="*/ 447 w 495"/>
              <a:gd name="connsiteY62-5134" fmla="*/ 324 h 758"/>
              <a:gd name="connsiteX63-5135" fmla="*/ 447 w 495"/>
              <a:gd name="connsiteY63-5136" fmla="*/ 350 h 758"/>
              <a:gd name="connsiteX64-5137" fmla="*/ 447 w 495"/>
              <a:gd name="connsiteY64-5138" fmla="*/ 376 h 758"/>
              <a:gd name="connsiteX65-5139" fmla="*/ 447 w 495"/>
              <a:gd name="connsiteY65-5140" fmla="*/ 402 h 758"/>
              <a:gd name="connsiteX66-5141" fmla="*/ 447 w 495"/>
              <a:gd name="connsiteY66-5142" fmla="*/ 429 h 758"/>
              <a:gd name="connsiteX67-5143" fmla="*/ 447 w 495"/>
              <a:gd name="connsiteY67-5144" fmla="*/ 460 h 758"/>
              <a:gd name="connsiteX68-5145" fmla="*/ 447 w 495"/>
              <a:gd name="connsiteY68-5146" fmla="*/ 491 h 758"/>
              <a:gd name="connsiteX69-5147" fmla="*/ 447 w 495"/>
              <a:gd name="connsiteY69-5148" fmla="*/ 523 h 758"/>
              <a:gd name="connsiteX70-5149" fmla="*/ 447 w 495"/>
              <a:gd name="connsiteY70-5150" fmla="*/ 554 h 758"/>
              <a:gd name="connsiteX71-5151" fmla="*/ 447 w 495"/>
              <a:gd name="connsiteY71-5152" fmla="*/ 580 h 758"/>
              <a:gd name="connsiteX72-5153" fmla="*/ 442 w 495"/>
              <a:gd name="connsiteY72-5154" fmla="*/ 606 h 758"/>
              <a:gd name="connsiteX73-5155" fmla="*/ 442 w 495"/>
              <a:gd name="connsiteY73-5156" fmla="*/ 632 h 758"/>
              <a:gd name="connsiteX74-5157" fmla="*/ 437 w 495"/>
              <a:gd name="connsiteY74-5158" fmla="*/ 653 h 758"/>
              <a:gd name="connsiteX75-5159" fmla="*/ 431 w 495"/>
              <a:gd name="connsiteY75-5160" fmla="*/ 669 h 758"/>
              <a:gd name="connsiteX76-5161" fmla="*/ 426 w 495"/>
              <a:gd name="connsiteY76-5162" fmla="*/ 690 h 758"/>
              <a:gd name="connsiteX77-5163" fmla="*/ 421 w 495"/>
              <a:gd name="connsiteY77-5164" fmla="*/ 700 h 758"/>
              <a:gd name="connsiteX78-5165" fmla="*/ 410 w 495"/>
              <a:gd name="connsiteY78-5166" fmla="*/ 716 h 758"/>
              <a:gd name="connsiteX79-5167" fmla="*/ 400 w 495"/>
              <a:gd name="connsiteY79-5168" fmla="*/ 726 h 758"/>
              <a:gd name="connsiteX80-5169" fmla="*/ 394 w 495"/>
              <a:gd name="connsiteY80-5170" fmla="*/ 737 h 758"/>
              <a:gd name="connsiteX81-5171" fmla="*/ 384 w 495"/>
              <a:gd name="connsiteY81-5172" fmla="*/ 742 h 758"/>
              <a:gd name="connsiteX82-5173" fmla="*/ 379 w 495"/>
              <a:gd name="connsiteY82-5174" fmla="*/ 747 h 758"/>
              <a:gd name="connsiteX83-5175" fmla="*/ 368 w 495"/>
              <a:gd name="connsiteY83-5176" fmla="*/ 752 h 758"/>
              <a:gd name="connsiteX84-5177" fmla="*/ 363 w 495"/>
              <a:gd name="connsiteY84-5178" fmla="*/ 752 h 758"/>
              <a:gd name="connsiteX85-5179" fmla="*/ 357 w 495"/>
              <a:gd name="connsiteY85-5180" fmla="*/ 758 h 758"/>
              <a:gd name="connsiteX86-5181" fmla="*/ 347 w 495"/>
              <a:gd name="connsiteY86-5182" fmla="*/ 752 h 758"/>
              <a:gd name="connsiteX87-5183" fmla="*/ 342 w 495"/>
              <a:gd name="connsiteY87-5184" fmla="*/ 752 h 758"/>
              <a:gd name="connsiteX88-5185" fmla="*/ 342 w 495"/>
              <a:gd name="connsiteY88-5186" fmla="*/ 747 h 758"/>
              <a:gd name="connsiteX89-5187" fmla="*/ 336 w 495"/>
              <a:gd name="connsiteY89-5188" fmla="*/ 742 h 758"/>
              <a:gd name="connsiteX90-5189" fmla="*/ 336 w 495"/>
              <a:gd name="connsiteY90-5190" fmla="*/ 737 h 758"/>
              <a:gd name="connsiteX91-5191" fmla="*/ 336 w 495"/>
              <a:gd name="connsiteY91-5192" fmla="*/ 731 h 758"/>
              <a:gd name="connsiteX92-5193" fmla="*/ 336 w 495"/>
              <a:gd name="connsiteY92-5194" fmla="*/ 721 h 758"/>
              <a:gd name="connsiteX93-5195" fmla="*/ 336 w 495"/>
              <a:gd name="connsiteY93-5196" fmla="*/ 711 h 758"/>
              <a:gd name="connsiteX94-5197" fmla="*/ 336 w 495"/>
              <a:gd name="connsiteY94-5198" fmla="*/ 705 h 758"/>
              <a:gd name="connsiteX95-5199" fmla="*/ 336 w 495"/>
              <a:gd name="connsiteY95-5200" fmla="*/ 700 h 758"/>
              <a:gd name="connsiteX96-5201" fmla="*/ 336 w 495"/>
              <a:gd name="connsiteY96-5202" fmla="*/ 695 h 758"/>
              <a:gd name="connsiteX97-5203" fmla="*/ 331 w 495"/>
              <a:gd name="connsiteY97-5204" fmla="*/ 690 h 758"/>
              <a:gd name="connsiteX98-5205" fmla="*/ 326 w 495"/>
              <a:gd name="connsiteY98-5206" fmla="*/ 674 h 758"/>
              <a:gd name="connsiteX99-5207" fmla="*/ 315 w 495"/>
              <a:gd name="connsiteY99-5208" fmla="*/ 658 h 758"/>
              <a:gd name="connsiteX100-5209" fmla="*/ 299 w 495"/>
              <a:gd name="connsiteY100-5210" fmla="*/ 643 h 758"/>
              <a:gd name="connsiteX101-5211" fmla="*/ 283 w 495"/>
              <a:gd name="connsiteY101-5212" fmla="*/ 627 h 758"/>
              <a:gd name="connsiteX102-5213" fmla="*/ 262 w 495"/>
              <a:gd name="connsiteY102-5214" fmla="*/ 611 h 758"/>
              <a:gd name="connsiteX103-5215" fmla="*/ 236 w 495"/>
              <a:gd name="connsiteY103-5216" fmla="*/ 590 h 758"/>
              <a:gd name="connsiteX104-5217" fmla="*/ 257 w 495"/>
              <a:gd name="connsiteY104-5218" fmla="*/ 590 h 758"/>
              <a:gd name="connsiteX105-5219" fmla="*/ 278 w 495"/>
              <a:gd name="connsiteY105-5220" fmla="*/ 596 h 758"/>
              <a:gd name="connsiteX106-5221" fmla="*/ 294 w 495"/>
              <a:gd name="connsiteY106-5222" fmla="*/ 596 h 758"/>
              <a:gd name="connsiteX107-5223" fmla="*/ 310 w 495"/>
              <a:gd name="connsiteY107-5224" fmla="*/ 596 h 758"/>
              <a:gd name="connsiteX108-5225" fmla="*/ 320 w 495"/>
              <a:gd name="connsiteY108-5226" fmla="*/ 590 h 758"/>
              <a:gd name="connsiteX109-5227" fmla="*/ 326 w 495"/>
              <a:gd name="connsiteY109-5228" fmla="*/ 590 h 758"/>
              <a:gd name="connsiteX110-5229" fmla="*/ 331 w 495"/>
              <a:gd name="connsiteY110-5230" fmla="*/ 590 h 758"/>
              <a:gd name="connsiteX111-5231" fmla="*/ 336 w 495"/>
              <a:gd name="connsiteY111-5232" fmla="*/ 585 h 758"/>
              <a:gd name="connsiteX112-5233" fmla="*/ 342 w 495"/>
              <a:gd name="connsiteY112-5234" fmla="*/ 580 h 758"/>
              <a:gd name="connsiteX113-5235" fmla="*/ 342 w 495"/>
              <a:gd name="connsiteY113-5236" fmla="*/ 575 h 758"/>
              <a:gd name="connsiteX114-5237" fmla="*/ 342 w 495"/>
              <a:gd name="connsiteY114-5238" fmla="*/ 564 h 758"/>
              <a:gd name="connsiteX115-5239" fmla="*/ 342 w 495"/>
              <a:gd name="connsiteY115-5240" fmla="*/ 549 h 758"/>
              <a:gd name="connsiteX116-5241" fmla="*/ 347 w 495"/>
              <a:gd name="connsiteY116-5242" fmla="*/ 533 h 758"/>
              <a:gd name="connsiteX117-5243" fmla="*/ 347 w 495"/>
              <a:gd name="connsiteY117-5244" fmla="*/ 512 h 758"/>
              <a:gd name="connsiteX118-5245" fmla="*/ 347 w 495"/>
              <a:gd name="connsiteY118-5246" fmla="*/ 486 h 758"/>
              <a:gd name="connsiteX119-5247" fmla="*/ 352 w 495"/>
              <a:gd name="connsiteY119-5248" fmla="*/ 460 h 758"/>
              <a:gd name="connsiteX120-5249" fmla="*/ 352 w 495"/>
              <a:gd name="connsiteY120-5250" fmla="*/ 434 h 758"/>
              <a:gd name="connsiteX121-5251" fmla="*/ 352 w 495"/>
              <a:gd name="connsiteY121-5252" fmla="*/ 408 h 758"/>
              <a:gd name="connsiteX122-5253" fmla="*/ 352 w 495"/>
              <a:gd name="connsiteY122-5254" fmla="*/ 382 h 758"/>
              <a:gd name="connsiteX123-5255" fmla="*/ 357 w 495"/>
              <a:gd name="connsiteY123-5256" fmla="*/ 355 h 758"/>
              <a:gd name="connsiteX124-5257" fmla="*/ 357 w 495"/>
              <a:gd name="connsiteY124-5258" fmla="*/ 334 h 758"/>
              <a:gd name="connsiteX125-5259" fmla="*/ 357 w 495"/>
              <a:gd name="connsiteY125-5260" fmla="*/ 314 h 758"/>
              <a:gd name="connsiteX126-5261" fmla="*/ 357 w 495"/>
              <a:gd name="connsiteY126-5262" fmla="*/ 293 h 758"/>
              <a:gd name="connsiteX127-5263" fmla="*/ 357 w 495"/>
              <a:gd name="connsiteY127-5264" fmla="*/ 277 h 758"/>
              <a:gd name="connsiteX128-5265" fmla="*/ 357 w 495"/>
              <a:gd name="connsiteY128-5266" fmla="*/ 246 h 758"/>
              <a:gd name="connsiteX129-5267" fmla="*/ 357 w 495"/>
              <a:gd name="connsiteY129-5268" fmla="*/ 214 h 758"/>
              <a:gd name="connsiteX130-5269" fmla="*/ 352 w 495"/>
              <a:gd name="connsiteY130-5270" fmla="*/ 183 h 758"/>
              <a:gd name="connsiteX131-5271" fmla="*/ 352 w 495"/>
              <a:gd name="connsiteY131-5272" fmla="*/ 157 h 758"/>
              <a:gd name="connsiteX132-5273" fmla="*/ 347 w 495"/>
              <a:gd name="connsiteY132-5274" fmla="*/ 146 h 758"/>
              <a:gd name="connsiteX133-5275" fmla="*/ 347 w 495"/>
              <a:gd name="connsiteY133-5276" fmla="*/ 136 h 758"/>
              <a:gd name="connsiteX134-5277" fmla="*/ 342 w 495"/>
              <a:gd name="connsiteY134-5278" fmla="*/ 126 h 758"/>
              <a:gd name="connsiteX135-5279" fmla="*/ 342 w 495"/>
              <a:gd name="connsiteY135-5280" fmla="*/ 115 h 758"/>
              <a:gd name="connsiteX136-5281" fmla="*/ 336 w 495"/>
              <a:gd name="connsiteY136-5282" fmla="*/ 110 h 758"/>
              <a:gd name="connsiteX137-5283" fmla="*/ 336 w 495"/>
              <a:gd name="connsiteY137-5284" fmla="*/ 105 h 758"/>
              <a:gd name="connsiteX138-5285" fmla="*/ 331 w 495"/>
              <a:gd name="connsiteY138-5286" fmla="*/ 94 h 758"/>
              <a:gd name="connsiteX139-5287" fmla="*/ 326 w 495"/>
              <a:gd name="connsiteY139-5288" fmla="*/ 89 h 758"/>
              <a:gd name="connsiteX140-5289" fmla="*/ 320 w 495"/>
              <a:gd name="connsiteY140-5290" fmla="*/ 84 h 758"/>
              <a:gd name="connsiteX141-5291" fmla="*/ 315 w 495"/>
              <a:gd name="connsiteY141-5292" fmla="*/ 84 h 758"/>
              <a:gd name="connsiteX142-5293" fmla="*/ 310 w 495"/>
              <a:gd name="connsiteY142-5294" fmla="*/ 79 h 758"/>
              <a:gd name="connsiteX143-5295" fmla="*/ 299 w 495"/>
              <a:gd name="connsiteY143-5296" fmla="*/ 79 h 758"/>
              <a:gd name="connsiteX144-5297" fmla="*/ 289 w 495"/>
              <a:gd name="connsiteY144-5298" fmla="*/ 79 h 758"/>
              <a:gd name="connsiteX145-5299" fmla="*/ 278 w 495"/>
              <a:gd name="connsiteY145-5300" fmla="*/ 73 h 758"/>
              <a:gd name="connsiteX146-5301" fmla="*/ 262 w 495"/>
              <a:gd name="connsiteY146-5302" fmla="*/ 73 h 758"/>
              <a:gd name="connsiteX147-5303" fmla="*/ 262 w 495"/>
              <a:gd name="connsiteY147-5304" fmla="*/ 73 h 758"/>
              <a:gd name="connsiteX0-5305" fmla="*/ 243 w 476"/>
              <a:gd name="connsiteY0-5306" fmla="*/ 73 h 758"/>
              <a:gd name="connsiteX1-5307" fmla="*/ 228 w 476"/>
              <a:gd name="connsiteY1-5308" fmla="*/ 73 h 758"/>
              <a:gd name="connsiteX2-5309" fmla="*/ 206 w 476"/>
              <a:gd name="connsiteY2-5310" fmla="*/ 79 h 758"/>
              <a:gd name="connsiteX3-5311" fmla="*/ 185 w 476"/>
              <a:gd name="connsiteY3-5312" fmla="*/ 79 h 758"/>
              <a:gd name="connsiteX4-5313" fmla="*/ 159 w 476"/>
              <a:gd name="connsiteY4-5314" fmla="*/ 79 h 758"/>
              <a:gd name="connsiteX5-5315" fmla="*/ 132 w 476"/>
              <a:gd name="connsiteY5-5316" fmla="*/ 84 h 758"/>
              <a:gd name="connsiteX6-5317" fmla="*/ 101 w 476"/>
              <a:gd name="connsiteY6-5318" fmla="*/ 84 h 758"/>
              <a:gd name="connsiteX7-5319" fmla="*/ 64 w 476"/>
              <a:gd name="connsiteY7-5320" fmla="*/ 89 h 758"/>
              <a:gd name="connsiteX8-5321" fmla="*/ 27 w 476"/>
              <a:gd name="connsiteY8-5322" fmla="*/ 94 h 758"/>
              <a:gd name="connsiteX9-5323" fmla="*/ 0 w 476"/>
              <a:gd name="connsiteY9-5324" fmla="*/ 52 h 758"/>
              <a:gd name="connsiteX10-5325" fmla="*/ 27 w 476"/>
              <a:gd name="connsiteY10-5326" fmla="*/ 52 h 758"/>
              <a:gd name="connsiteX11-5327" fmla="*/ 53 w 476"/>
              <a:gd name="connsiteY11-5328" fmla="*/ 47 h 758"/>
              <a:gd name="connsiteX12-5329" fmla="*/ 85 w 476"/>
              <a:gd name="connsiteY12-5330" fmla="*/ 47 h 758"/>
              <a:gd name="connsiteX13-5331" fmla="*/ 143 w 476"/>
              <a:gd name="connsiteY13-5332" fmla="*/ 37 h 758"/>
              <a:gd name="connsiteX14-5333" fmla="*/ 175 w 476"/>
              <a:gd name="connsiteY14-5334" fmla="*/ 37 h 758"/>
              <a:gd name="connsiteX15-5335" fmla="*/ 196 w 476"/>
              <a:gd name="connsiteY15-5336" fmla="*/ 32 h 758"/>
              <a:gd name="connsiteX16-5337" fmla="*/ 222 w 476"/>
              <a:gd name="connsiteY16-5338" fmla="*/ 26 h 758"/>
              <a:gd name="connsiteX17-5339" fmla="*/ 243 w 476"/>
              <a:gd name="connsiteY17-5340" fmla="*/ 26 h 758"/>
              <a:gd name="connsiteX18-5341" fmla="*/ 259 w 476"/>
              <a:gd name="connsiteY18-5342" fmla="*/ 21 h 758"/>
              <a:gd name="connsiteX19-5343" fmla="*/ 270 w 476"/>
              <a:gd name="connsiteY19-5344" fmla="*/ 16 h 758"/>
              <a:gd name="connsiteX20-5345" fmla="*/ 280 w 476"/>
              <a:gd name="connsiteY20-5346" fmla="*/ 16 h 758"/>
              <a:gd name="connsiteX21-5347" fmla="*/ 286 w 476"/>
              <a:gd name="connsiteY21-5348" fmla="*/ 11 h 758"/>
              <a:gd name="connsiteX22-5349" fmla="*/ 296 w 476"/>
              <a:gd name="connsiteY22-5350" fmla="*/ 5 h 758"/>
              <a:gd name="connsiteX23-5351" fmla="*/ 312 w 476"/>
              <a:gd name="connsiteY23-5352" fmla="*/ 0 h 758"/>
              <a:gd name="connsiteX24-5353" fmla="*/ 323 w 476"/>
              <a:gd name="connsiteY24-5354" fmla="*/ 0 h 758"/>
              <a:gd name="connsiteX25-5355" fmla="*/ 338 w 476"/>
              <a:gd name="connsiteY25-5356" fmla="*/ 0 h 758"/>
              <a:gd name="connsiteX26-5357" fmla="*/ 354 w 476"/>
              <a:gd name="connsiteY26-5358" fmla="*/ 5 h 758"/>
              <a:gd name="connsiteX27-5359" fmla="*/ 370 w 476"/>
              <a:gd name="connsiteY27-5360" fmla="*/ 11 h 758"/>
              <a:gd name="connsiteX28-5361" fmla="*/ 381 w 476"/>
              <a:gd name="connsiteY28-5362" fmla="*/ 16 h 758"/>
              <a:gd name="connsiteX29-5363" fmla="*/ 391 w 476"/>
              <a:gd name="connsiteY29-5364" fmla="*/ 21 h 758"/>
              <a:gd name="connsiteX30-5365" fmla="*/ 407 w 476"/>
              <a:gd name="connsiteY30-5366" fmla="*/ 26 h 758"/>
              <a:gd name="connsiteX31-5367" fmla="*/ 418 w 476"/>
              <a:gd name="connsiteY31-5368" fmla="*/ 37 h 758"/>
              <a:gd name="connsiteX32-5369" fmla="*/ 433 w 476"/>
              <a:gd name="connsiteY32-5370" fmla="*/ 42 h 758"/>
              <a:gd name="connsiteX33-5371" fmla="*/ 444 w 476"/>
              <a:gd name="connsiteY33-5372" fmla="*/ 47 h 758"/>
              <a:gd name="connsiteX34-5373" fmla="*/ 455 w 476"/>
              <a:gd name="connsiteY34-5374" fmla="*/ 52 h 758"/>
              <a:gd name="connsiteX35-5375" fmla="*/ 460 w 476"/>
              <a:gd name="connsiteY35-5376" fmla="*/ 58 h 758"/>
              <a:gd name="connsiteX36-5377" fmla="*/ 465 w 476"/>
              <a:gd name="connsiteY36-5378" fmla="*/ 63 h 758"/>
              <a:gd name="connsiteX37-5379" fmla="*/ 470 w 476"/>
              <a:gd name="connsiteY37-5380" fmla="*/ 68 h 758"/>
              <a:gd name="connsiteX38-5381" fmla="*/ 476 w 476"/>
              <a:gd name="connsiteY38-5382" fmla="*/ 68 h 758"/>
              <a:gd name="connsiteX39-5383" fmla="*/ 476 w 476"/>
              <a:gd name="connsiteY39-5384" fmla="*/ 73 h 758"/>
              <a:gd name="connsiteX40-5385" fmla="*/ 470 w 476"/>
              <a:gd name="connsiteY40-5386" fmla="*/ 73 h 758"/>
              <a:gd name="connsiteX41-5387" fmla="*/ 470 w 476"/>
              <a:gd name="connsiteY41-5388" fmla="*/ 79 h 758"/>
              <a:gd name="connsiteX42-5389" fmla="*/ 465 w 476"/>
              <a:gd name="connsiteY42-5390" fmla="*/ 84 h 758"/>
              <a:gd name="connsiteX43-5391" fmla="*/ 460 w 476"/>
              <a:gd name="connsiteY43-5392" fmla="*/ 84 h 758"/>
              <a:gd name="connsiteX44-5393" fmla="*/ 455 w 476"/>
              <a:gd name="connsiteY44-5394" fmla="*/ 89 h 758"/>
              <a:gd name="connsiteX45-5395" fmla="*/ 449 w 476"/>
              <a:gd name="connsiteY45-5396" fmla="*/ 94 h 758"/>
              <a:gd name="connsiteX46-5397" fmla="*/ 444 w 476"/>
              <a:gd name="connsiteY46-5398" fmla="*/ 94 h 758"/>
              <a:gd name="connsiteX47-5399" fmla="*/ 439 w 476"/>
              <a:gd name="connsiteY47-5400" fmla="*/ 99 h 758"/>
              <a:gd name="connsiteX48-5401" fmla="*/ 433 w 476"/>
              <a:gd name="connsiteY48-5402" fmla="*/ 105 h 758"/>
              <a:gd name="connsiteX49-5403" fmla="*/ 428 w 476"/>
              <a:gd name="connsiteY49-5404" fmla="*/ 115 h 758"/>
              <a:gd name="connsiteX50-5405" fmla="*/ 428 w 476"/>
              <a:gd name="connsiteY50-5406" fmla="*/ 126 h 758"/>
              <a:gd name="connsiteX51-5407" fmla="*/ 428 w 476"/>
              <a:gd name="connsiteY51-5408" fmla="*/ 131 h 758"/>
              <a:gd name="connsiteX52-5409" fmla="*/ 428 w 476"/>
              <a:gd name="connsiteY52-5410" fmla="*/ 146 h 758"/>
              <a:gd name="connsiteX53-5411" fmla="*/ 428 w 476"/>
              <a:gd name="connsiteY53-5412" fmla="*/ 157 h 758"/>
              <a:gd name="connsiteX54-5413" fmla="*/ 428 w 476"/>
              <a:gd name="connsiteY54-5414" fmla="*/ 173 h 758"/>
              <a:gd name="connsiteX55-5415" fmla="*/ 428 w 476"/>
              <a:gd name="connsiteY55-5416" fmla="*/ 188 h 758"/>
              <a:gd name="connsiteX56-5417" fmla="*/ 428 w 476"/>
              <a:gd name="connsiteY56-5418" fmla="*/ 204 h 758"/>
              <a:gd name="connsiteX57-5419" fmla="*/ 428 w 476"/>
              <a:gd name="connsiteY57-5420" fmla="*/ 225 h 758"/>
              <a:gd name="connsiteX58-5421" fmla="*/ 428 w 476"/>
              <a:gd name="connsiteY58-5422" fmla="*/ 240 h 758"/>
              <a:gd name="connsiteX59-5423" fmla="*/ 428 w 476"/>
              <a:gd name="connsiteY59-5424" fmla="*/ 261 h 758"/>
              <a:gd name="connsiteX60-5425" fmla="*/ 428 w 476"/>
              <a:gd name="connsiteY60-5426" fmla="*/ 303 h 758"/>
              <a:gd name="connsiteX61-5427" fmla="*/ 428 w 476"/>
              <a:gd name="connsiteY61-5428" fmla="*/ 324 h 758"/>
              <a:gd name="connsiteX62-5429" fmla="*/ 428 w 476"/>
              <a:gd name="connsiteY62-5430" fmla="*/ 350 h 758"/>
              <a:gd name="connsiteX63-5431" fmla="*/ 428 w 476"/>
              <a:gd name="connsiteY63-5432" fmla="*/ 376 h 758"/>
              <a:gd name="connsiteX64-5433" fmla="*/ 428 w 476"/>
              <a:gd name="connsiteY64-5434" fmla="*/ 402 h 758"/>
              <a:gd name="connsiteX65-5435" fmla="*/ 428 w 476"/>
              <a:gd name="connsiteY65-5436" fmla="*/ 429 h 758"/>
              <a:gd name="connsiteX66-5437" fmla="*/ 428 w 476"/>
              <a:gd name="connsiteY66-5438" fmla="*/ 460 h 758"/>
              <a:gd name="connsiteX67-5439" fmla="*/ 428 w 476"/>
              <a:gd name="connsiteY67-5440" fmla="*/ 491 h 758"/>
              <a:gd name="connsiteX68-5441" fmla="*/ 428 w 476"/>
              <a:gd name="connsiteY68-5442" fmla="*/ 523 h 758"/>
              <a:gd name="connsiteX69-5443" fmla="*/ 428 w 476"/>
              <a:gd name="connsiteY69-5444" fmla="*/ 554 h 758"/>
              <a:gd name="connsiteX70-5445" fmla="*/ 428 w 476"/>
              <a:gd name="connsiteY70-5446" fmla="*/ 580 h 758"/>
              <a:gd name="connsiteX71-5447" fmla="*/ 423 w 476"/>
              <a:gd name="connsiteY71-5448" fmla="*/ 606 h 758"/>
              <a:gd name="connsiteX72-5449" fmla="*/ 423 w 476"/>
              <a:gd name="connsiteY72-5450" fmla="*/ 632 h 758"/>
              <a:gd name="connsiteX73-5451" fmla="*/ 418 w 476"/>
              <a:gd name="connsiteY73-5452" fmla="*/ 653 h 758"/>
              <a:gd name="connsiteX74-5453" fmla="*/ 412 w 476"/>
              <a:gd name="connsiteY74-5454" fmla="*/ 669 h 758"/>
              <a:gd name="connsiteX75-5455" fmla="*/ 407 w 476"/>
              <a:gd name="connsiteY75-5456" fmla="*/ 690 h 758"/>
              <a:gd name="connsiteX76-5457" fmla="*/ 402 w 476"/>
              <a:gd name="connsiteY76-5458" fmla="*/ 700 h 758"/>
              <a:gd name="connsiteX77-5459" fmla="*/ 391 w 476"/>
              <a:gd name="connsiteY77-5460" fmla="*/ 716 h 758"/>
              <a:gd name="connsiteX78-5461" fmla="*/ 381 w 476"/>
              <a:gd name="connsiteY78-5462" fmla="*/ 726 h 758"/>
              <a:gd name="connsiteX79-5463" fmla="*/ 375 w 476"/>
              <a:gd name="connsiteY79-5464" fmla="*/ 737 h 758"/>
              <a:gd name="connsiteX80-5465" fmla="*/ 365 w 476"/>
              <a:gd name="connsiteY80-5466" fmla="*/ 742 h 758"/>
              <a:gd name="connsiteX81-5467" fmla="*/ 360 w 476"/>
              <a:gd name="connsiteY81-5468" fmla="*/ 747 h 758"/>
              <a:gd name="connsiteX82-5469" fmla="*/ 349 w 476"/>
              <a:gd name="connsiteY82-5470" fmla="*/ 752 h 758"/>
              <a:gd name="connsiteX83-5471" fmla="*/ 344 w 476"/>
              <a:gd name="connsiteY83-5472" fmla="*/ 752 h 758"/>
              <a:gd name="connsiteX84-5473" fmla="*/ 338 w 476"/>
              <a:gd name="connsiteY84-5474" fmla="*/ 758 h 758"/>
              <a:gd name="connsiteX85-5475" fmla="*/ 328 w 476"/>
              <a:gd name="connsiteY85-5476" fmla="*/ 752 h 758"/>
              <a:gd name="connsiteX86-5477" fmla="*/ 323 w 476"/>
              <a:gd name="connsiteY86-5478" fmla="*/ 752 h 758"/>
              <a:gd name="connsiteX87-5479" fmla="*/ 323 w 476"/>
              <a:gd name="connsiteY87-5480" fmla="*/ 747 h 758"/>
              <a:gd name="connsiteX88-5481" fmla="*/ 317 w 476"/>
              <a:gd name="connsiteY88-5482" fmla="*/ 742 h 758"/>
              <a:gd name="connsiteX89-5483" fmla="*/ 317 w 476"/>
              <a:gd name="connsiteY89-5484" fmla="*/ 737 h 758"/>
              <a:gd name="connsiteX90-5485" fmla="*/ 317 w 476"/>
              <a:gd name="connsiteY90-5486" fmla="*/ 731 h 758"/>
              <a:gd name="connsiteX91-5487" fmla="*/ 317 w 476"/>
              <a:gd name="connsiteY91-5488" fmla="*/ 721 h 758"/>
              <a:gd name="connsiteX92-5489" fmla="*/ 317 w 476"/>
              <a:gd name="connsiteY92-5490" fmla="*/ 711 h 758"/>
              <a:gd name="connsiteX93-5491" fmla="*/ 317 w 476"/>
              <a:gd name="connsiteY93-5492" fmla="*/ 705 h 758"/>
              <a:gd name="connsiteX94-5493" fmla="*/ 317 w 476"/>
              <a:gd name="connsiteY94-5494" fmla="*/ 700 h 758"/>
              <a:gd name="connsiteX95-5495" fmla="*/ 317 w 476"/>
              <a:gd name="connsiteY95-5496" fmla="*/ 695 h 758"/>
              <a:gd name="connsiteX96-5497" fmla="*/ 312 w 476"/>
              <a:gd name="connsiteY96-5498" fmla="*/ 690 h 758"/>
              <a:gd name="connsiteX97-5499" fmla="*/ 307 w 476"/>
              <a:gd name="connsiteY97-5500" fmla="*/ 674 h 758"/>
              <a:gd name="connsiteX98-5501" fmla="*/ 296 w 476"/>
              <a:gd name="connsiteY98-5502" fmla="*/ 658 h 758"/>
              <a:gd name="connsiteX99-5503" fmla="*/ 280 w 476"/>
              <a:gd name="connsiteY99-5504" fmla="*/ 643 h 758"/>
              <a:gd name="connsiteX100-5505" fmla="*/ 264 w 476"/>
              <a:gd name="connsiteY100-5506" fmla="*/ 627 h 758"/>
              <a:gd name="connsiteX101-5507" fmla="*/ 243 w 476"/>
              <a:gd name="connsiteY101-5508" fmla="*/ 611 h 758"/>
              <a:gd name="connsiteX102-5509" fmla="*/ 217 w 476"/>
              <a:gd name="connsiteY102-5510" fmla="*/ 590 h 758"/>
              <a:gd name="connsiteX103-5511" fmla="*/ 238 w 476"/>
              <a:gd name="connsiteY103-5512" fmla="*/ 590 h 758"/>
              <a:gd name="connsiteX104-5513" fmla="*/ 259 w 476"/>
              <a:gd name="connsiteY104-5514" fmla="*/ 596 h 758"/>
              <a:gd name="connsiteX105-5515" fmla="*/ 275 w 476"/>
              <a:gd name="connsiteY105-5516" fmla="*/ 596 h 758"/>
              <a:gd name="connsiteX106-5517" fmla="*/ 291 w 476"/>
              <a:gd name="connsiteY106-5518" fmla="*/ 596 h 758"/>
              <a:gd name="connsiteX107-5519" fmla="*/ 301 w 476"/>
              <a:gd name="connsiteY107-5520" fmla="*/ 590 h 758"/>
              <a:gd name="connsiteX108-5521" fmla="*/ 307 w 476"/>
              <a:gd name="connsiteY108-5522" fmla="*/ 590 h 758"/>
              <a:gd name="connsiteX109-5523" fmla="*/ 312 w 476"/>
              <a:gd name="connsiteY109-5524" fmla="*/ 590 h 758"/>
              <a:gd name="connsiteX110-5525" fmla="*/ 317 w 476"/>
              <a:gd name="connsiteY110-5526" fmla="*/ 585 h 758"/>
              <a:gd name="connsiteX111-5527" fmla="*/ 323 w 476"/>
              <a:gd name="connsiteY111-5528" fmla="*/ 580 h 758"/>
              <a:gd name="connsiteX112-5529" fmla="*/ 323 w 476"/>
              <a:gd name="connsiteY112-5530" fmla="*/ 575 h 758"/>
              <a:gd name="connsiteX113-5531" fmla="*/ 323 w 476"/>
              <a:gd name="connsiteY113-5532" fmla="*/ 564 h 758"/>
              <a:gd name="connsiteX114-5533" fmla="*/ 323 w 476"/>
              <a:gd name="connsiteY114-5534" fmla="*/ 549 h 758"/>
              <a:gd name="connsiteX115-5535" fmla="*/ 328 w 476"/>
              <a:gd name="connsiteY115-5536" fmla="*/ 533 h 758"/>
              <a:gd name="connsiteX116-5537" fmla="*/ 328 w 476"/>
              <a:gd name="connsiteY116-5538" fmla="*/ 512 h 758"/>
              <a:gd name="connsiteX117-5539" fmla="*/ 328 w 476"/>
              <a:gd name="connsiteY117-5540" fmla="*/ 486 h 758"/>
              <a:gd name="connsiteX118-5541" fmla="*/ 333 w 476"/>
              <a:gd name="connsiteY118-5542" fmla="*/ 460 h 758"/>
              <a:gd name="connsiteX119-5543" fmla="*/ 333 w 476"/>
              <a:gd name="connsiteY119-5544" fmla="*/ 434 h 758"/>
              <a:gd name="connsiteX120-5545" fmla="*/ 333 w 476"/>
              <a:gd name="connsiteY120-5546" fmla="*/ 408 h 758"/>
              <a:gd name="connsiteX121-5547" fmla="*/ 333 w 476"/>
              <a:gd name="connsiteY121-5548" fmla="*/ 382 h 758"/>
              <a:gd name="connsiteX122-5549" fmla="*/ 338 w 476"/>
              <a:gd name="connsiteY122-5550" fmla="*/ 355 h 758"/>
              <a:gd name="connsiteX123-5551" fmla="*/ 338 w 476"/>
              <a:gd name="connsiteY123-5552" fmla="*/ 334 h 758"/>
              <a:gd name="connsiteX124-5553" fmla="*/ 338 w 476"/>
              <a:gd name="connsiteY124-5554" fmla="*/ 314 h 758"/>
              <a:gd name="connsiteX125-5555" fmla="*/ 338 w 476"/>
              <a:gd name="connsiteY125-5556" fmla="*/ 293 h 758"/>
              <a:gd name="connsiteX126-5557" fmla="*/ 338 w 476"/>
              <a:gd name="connsiteY126-5558" fmla="*/ 277 h 758"/>
              <a:gd name="connsiteX127-5559" fmla="*/ 338 w 476"/>
              <a:gd name="connsiteY127-5560" fmla="*/ 246 h 758"/>
              <a:gd name="connsiteX128-5561" fmla="*/ 338 w 476"/>
              <a:gd name="connsiteY128-5562" fmla="*/ 214 h 758"/>
              <a:gd name="connsiteX129-5563" fmla="*/ 333 w 476"/>
              <a:gd name="connsiteY129-5564" fmla="*/ 183 h 758"/>
              <a:gd name="connsiteX130-5565" fmla="*/ 333 w 476"/>
              <a:gd name="connsiteY130-5566" fmla="*/ 157 h 758"/>
              <a:gd name="connsiteX131-5567" fmla="*/ 328 w 476"/>
              <a:gd name="connsiteY131-5568" fmla="*/ 146 h 758"/>
              <a:gd name="connsiteX132-5569" fmla="*/ 328 w 476"/>
              <a:gd name="connsiteY132-5570" fmla="*/ 136 h 758"/>
              <a:gd name="connsiteX133-5571" fmla="*/ 323 w 476"/>
              <a:gd name="connsiteY133-5572" fmla="*/ 126 h 758"/>
              <a:gd name="connsiteX134-5573" fmla="*/ 323 w 476"/>
              <a:gd name="connsiteY134-5574" fmla="*/ 115 h 758"/>
              <a:gd name="connsiteX135-5575" fmla="*/ 317 w 476"/>
              <a:gd name="connsiteY135-5576" fmla="*/ 110 h 758"/>
              <a:gd name="connsiteX136-5577" fmla="*/ 317 w 476"/>
              <a:gd name="connsiteY136-5578" fmla="*/ 105 h 758"/>
              <a:gd name="connsiteX137-5579" fmla="*/ 312 w 476"/>
              <a:gd name="connsiteY137-5580" fmla="*/ 94 h 758"/>
              <a:gd name="connsiteX138-5581" fmla="*/ 307 w 476"/>
              <a:gd name="connsiteY138-5582" fmla="*/ 89 h 758"/>
              <a:gd name="connsiteX139-5583" fmla="*/ 301 w 476"/>
              <a:gd name="connsiteY139-5584" fmla="*/ 84 h 758"/>
              <a:gd name="connsiteX140-5585" fmla="*/ 296 w 476"/>
              <a:gd name="connsiteY140-5586" fmla="*/ 84 h 758"/>
              <a:gd name="connsiteX141-5587" fmla="*/ 291 w 476"/>
              <a:gd name="connsiteY141-5588" fmla="*/ 79 h 758"/>
              <a:gd name="connsiteX142-5589" fmla="*/ 280 w 476"/>
              <a:gd name="connsiteY142-5590" fmla="*/ 79 h 758"/>
              <a:gd name="connsiteX143-5591" fmla="*/ 270 w 476"/>
              <a:gd name="connsiteY143-5592" fmla="*/ 79 h 758"/>
              <a:gd name="connsiteX144-5593" fmla="*/ 259 w 476"/>
              <a:gd name="connsiteY144-5594" fmla="*/ 73 h 758"/>
              <a:gd name="connsiteX145-5595" fmla="*/ 243 w 476"/>
              <a:gd name="connsiteY145-5596" fmla="*/ 73 h 758"/>
              <a:gd name="connsiteX146-5597" fmla="*/ 243 w 476"/>
              <a:gd name="connsiteY146-5598" fmla="*/ 73 h 758"/>
              <a:gd name="connsiteX0-5599" fmla="*/ 216 w 449"/>
              <a:gd name="connsiteY0-5600" fmla="*/ 73 h 758"/>
              <a:gd name="connsiteX1-5601" fmla="*/ 201 w 449"/>
              <a:gd name="connsiteY1-5602" fmla="*/ 73 h 758"/>
              <a:gd name="connsiteX2-5603" fmla="*/ 179 w 449"/>
              <a:gd name="connsiteY2-5604" fmla="*/ 79 h 758"/>
              <a:gd name="connsiteX3-5605" fmla="*/ 158 w 449"/>
              <a:gd name="connsiteY3-5606" fmla="*/ 79 h 758"/>
              <a:gd name="connsiteX4-5607" fmla="*/ 132 w 449"/>
              <a:gd name="connsiteY4-5608" fmla="*/ 79 h 758"/>
              <a:gd name="connsiteX5-5609" fmla="*/ 105 w 449"/>
              <a:gd name="connsiteY5-5610" fmla="*/ 84 h 758"/>
              <a:gd name="connsiteX6-5611" fmla="*/ 74 w 449"/>
              <a:gd name="connsiteY6-5612" fmla="*/ 84 h 758"/>
              <a:gd name="connsiteX7-5613" fmla="*/ 37 w 449"/>
              <a:gd name="connsiteY7-5614" fmla="*/ 89 h 758"/>
              <a:gd name="connsiteX8-5615" fmla="*/ 0 w 449"/>
              <a:gd name="connsiteY8-5616" fmla="*/ 94 h 758"/>
              <a:gd name="connsiteX9-5617" fmla="*/ 0 w 449"/>
              <a:gd name="connsiteY9-5618" fmla="*/ 52 h 758"/>
              <a:gd name="connsiteX10-5619" fmla="*/ 26 w 449"/>
              <a:gd name="connsiteY10-5620" fmla="*/ 47 h 758"/>
              <a:gd name="connsiteX11-5621" fmla="*/ 58 w 449"/>
              <a:gd name="connsiteY11-5622" fmla="*/ 47 h 758"/>
              <a:gd name="connsiteX12-5623" fmla="*/ 116 w 449"/>
              <a:gd name="connsiteY12-5624" fmla="*/ 37 h 758"/>
              <a:gd name="connsiteX13-5625" fmla="*/ 148 w 449"/>
              <a:gd name="connsiteY13-5626" fmla="*/ 37 h 758"/>
              <a:gd name="connsiteX14-5627" fmla="*/ 169 w 449"/>
              <a:gd name="connsiteY14-5628" fmla="*/ 32 h 758"/>
              <a:gd name="connsiteX15-5629" fmla="*/ 195 w 449"/>
              <a:gd name="connsiteY15-5630" fmla="*/ 26 h 758"/>
              <a:gd name="connsiteX16-5631" fmla="*/ 216 w 449"/>
              <a:gd name="connsiteY16-5632" fmla="*/ 26 h 758"/>
              <a:gd name="connsiteX17-5633" fmla="*/ 232 w 449"/>
              <a:gd name="connsiteY17-5634" fmla="*/ 21 h 758"/>
              <a:gd name="connsiteX18-5635" fmla="*/ 243 w 449"/>
              <a:gd name="connsiteY18-5636" fmla="*/ 16 h 758"/>
              <a:gd name="connsiteX19-5637" fmla="*/ 253 w 449"/>
              <a:gd name="connsiteY19-5638" fmla="*/ 16 h 758"/>
              <a:gd name="connsiteX20-5639" fmla="*/ 259 w 449"/>
              <a:gd name="connsiteY20-5640" fmla="*/ 11 h 758"/>
              <a:gd name="connsiteX21-5641" fmla="*/ 269 w 449"/>
              <a:gd name="connsiteY21-5642" fmla="*/ 5 h 758"/>
              <a:gd name="connsiteX22-5643" fmla="*/ 285 w 449"/>
              <a:gd name="connsiteY22-5644" fmla="*/ 0 h 758"/>
              <a:gd name="connsiteX23-5645" fmla="*/ 296 w 449"/>
              <a:gd name="connsiteY23-5646" fmla="*/ 0 h 758"/>
              <a:gd name="connsiteX24-5647" fmla="*/ 311 w 449"/>
              <a:gd name="connsiteY24-5648" fmla="*/ 0 h 758"/>
              <a:gd name="connsiteX25-5649" fmla="*/ 327 w 449"/>
              <a:gd name="connsiteY25-5650" fmla="*/ 5 h 758"/>
              <a:gd name="connsiteX26-5651" fmla="*/ 343 w 449"/>
              <a:gd name="connsiteY26-5652" fmla="*/ 11 h 758"/>
              <a:gd name="connsiteX27-5653" fmla="*/ 354 w 449"/>
              <a:gd name="connsiteY27-5654" fmla="*/ 16 h 758"/>
              <a:gd name="connsiteX28-5655" fmla="*/ 364 w 449"/>
              <a:gd name="connsiteY28-5656" fmla="*/ 21 h 758"/>
              <a:gd name="connsiteX29-5657" fmla="*/ 380 w 449"/>
              <a:gd name="connsiteY29-5658" fmla="*/ 26 h 758"/>
              <a:gd name="connsiteX30-5659" fmla="*/ 391 w 449"/>
              <a:gd name="connsiteY30-5660" fmla="*/ 37 h 758"/>
              <a:gd name="connsiteX31-5661" fmla="*/ 406 w 449"/>
              <a:gd name="connsiteY31-5662" fmla="*/ 42 h 758"/>
              <a:gd name="connsiteX32-5663" fmla="*/ 417 w 449"/>
              <a:gd name="connsiteY32-5664" fmla="*/ 47 h 758"/>
              <a:gd name="connsiteX33-5665" fmla="*/ 428 w 449"/>
              <a:gd name="connsiteY33-5666" fmla="*/ 52 h 758"/>
              <a:gd name="connsiteX34-5667" fmla="*/ 433 w 449"/>
              <a:gd name="connsiteY34-5668" fmla="*/ 58 h 758"/>
              <a:gd name="connsiteX35-5669" fmla="*/ 438 w 449"/>
              <a:gd name="connsiteY35-5670" fmla="*/ 63 h 758"/>
              <a:gd name="connsiteX36-5671" fmla="*/ 443 w 449"/>
              <a:gd name="connsiteY36-5672" fmla="*/ 68 h 758"/>
              <a:gd name="connsiteX37-5673" fmla="*/ 449 w 449"/>
              <a:gd name="connsiteY37-5674" fmla="*/ 68 h 758"/>
              <a:gd name="connsiteX38-5675" fmla="*/ 449 w 449"/>
              <a:gd name="connsiteY38-5676" fmla="*/ 73 h 758"/>
              <a:gd name="connsiteX39-5677" fmla="*/ 443 w 449"/>
              <a:gd name="connsiteY39-5678" fmla="*/ 73 h 758"/>
              <a:gd name="connsiteX40-5679" fmla="*/ 443 w 449"/>
              <a:gd name="connsiteY40-5680" fmla="*/ 79 h 758"/>
              <a:gd name="connsiteX41-5681" fmla="*/ 438 w 449"/>
              <a:gd name="connsiteY41-5682" fmla="*/ 84 h 758"/>
              <a:gd name="connsiteX42-5683" fmla="*/ 433 w 449"/>
              <a:gd name="connsiteY42-5684" fmla="*/ 84 h 758"/>
              <a:gd name="connsiteX43-5685" fmla="*/ 428 w 449"/>
              <a:gd name="connsiteY43-5686" fmla="*/ 89 h 758"/>
              <a:gd name="connsiteX44-5687" fmla="*/ 422 w 449"/>
              <a:gd name="connsiteY44-5688" fmla="*/ 94 h 758"/>
              <a:gd name="connsiteX45-5689" fmla="*/ 417 w 449"/>
              <a:gd name="connsiteY45-5690" fmla="*/ 94 h 758"/>
              <a:gd name="connsiteX46-5691" fmla="*/ 412 w 449"/>
              <a:gd name="connsiteY46-5692" fmla="*/ 99 h 758"/>
              <a:gd name="connsiteX47-5693" fmla="*/ 406 w 449"/>
              <a:gd name="connsiteY47-5694" fmla="*/ 105 h 758"/>
              <a:gd name="connsiteX48-5695" fmla="*/ 401 w 449"/>
              <a:gd name="connsiteY48-5696" fmla="*/ 115 h 758"/>
              <a:gd name="connsiteX49-5697" fmla="*/ 401 w 449"/>
              <a:gd name="connsiteY49-5698" fmla="*/ 126 h 758"/>
              <a:gd name="connsiteX50-5699" fmla="*/ 401 w 449"/>
              <a:gd name="connsiteY50-5700" fmla="*/ 131 h 758"/>
              <a:gd name="connsiteX51-5701" fmla="*/ 401 w 449"/>
              <a:gd name="connsiteY51-5702" fmla="*/ 146 h 758"/>
              <a:gd name="connsiteX52-5703" fmla="*/ 401 w 449"/>
              <a:gd name="connsiteY52-5704" fmla="*/ 157 h 758"/>
              <a:gd name="connsiteX53-5705" fmla="*/ 401 w 449"/>
              <a:gd name="connsiteY53-5706" fmla="*/ 173 h 758"/>
              <a:gd name="connsiteX54-5707" fmla="*/ 401 w 449"/>
              <a:gd name="connsiteY54-5708" fmla="*/ 188 h 758"/>
              <a:gd name="connsiteX55-5709" fmla="*/ 401 w 449"/>
              <a:gd name="connsiteY55-5710" fmla="*/ 204 h 758"/>
              <a:gd name="connsiteX56-5711" fmla="*/ 401 w 449"/>
              <a:gd name="connsiteY56-5712" fmla="*/ 225 h 758"/>
              <a:gd name="connsiteX57-5713" fmla="*/ 401 w 449"/>
              <a:gd name="connsiteY57-5714" fmla="*/ 240 h 758"/>
              <a:gd name="connsiteX58-5715" fmla="*/ 401 w 449"/>
              <a:gd name="connsiteY58-5716" fmla="*/ 261 h 758"/>
              <a:gd name="connsiteX59-5717" fmla="*/ 401 w 449"/>
              <a:gd name="connsiteY59-5718" fmla="*/ 303 h 758"/>
              <a:gd name="connsiteX60-5719" fmla="*/ 401 w 449"/>
              <a:gd name="connsiteY60-5720" fmla="*/ 324 h 758"/>
              <a:gd name="connsiteX61-5721" fmla="*/ 401 w 449"/>
              <a:gd name="connsiteY61-5722" fmla="*/ 350 h 758"/>
              <a:gd name="connsiteX62-5723" fmla="*/ 401 w 449"/>
              <a:gd name="connsiteY62-5724" fmla="*/ 376 h 758"/>
              <a:gd name="connsiteX63-5725" fmla="*/ 401 w 449"/>
              <a:gd name="connsiteY63-5726" fmla="*/ 402 h 758"/>
              <a:gd name="connsiteX64-5727" fmla="*/ 401 w 449"/>
              <a:gd name="connsiteY64-5728" fmla="*/ 429 h 758"/>
              <a:gd name="connsiteX65-5729" fmla="*/ 401 w 449"/>
              <a:gd name="connsiteY65-5730" fmla="*/ 460 h 758"/>
              <a:gd name="connsiteX66-5731" fmla="*/ 401 w 449"/>
              <a:gd name="connsiteY66-5732" fmla="*/ 491 h 758"/>
              <a:gd name="connsiteX67-5733" fmla="*/ 401 w 449"/>
              <a:gd name="connsiteY67-5734" fmla="*/ 523 h 758"/>
              <a:gd name="connsiteX68-5735" fmla="*/ 401 w 449"/>
              <a:gd name="connsiteY68-5736" fmla="*/ 554 h 758"/>
              <a:gd name="connsiteX69-5737" fmla="*/ 401 w 449"/>
              <a:gd name="connsiteY69-5738" fmla="*/ 580 h 758"/>
              <a:gd name="connsiteX70-5739" fmla="*/ 396 w 449"/>
              <a:gd name="connsiteY70-5740" fmla="*/ 606 h 758"/>
              <a:gd name="connsiteX71-5741" fmla="*/ 396 w 449"/>
              <a:gd name="connsiteY71-5742" fmla="*/ 632 h 758"/>
              <a:gd name="connsiteX72-5743" fmla="*/ 391 w 449"/>
              <a:gd name="connsiteY72-5744" fmla="*/ 653 h 758"/>
              <a:gd name="connsiteX73-5745" fmla="*/ 385 w 449"/>
              <a:gd name="connsiteY73-5746" fmla="*/ 669 h 758"/>
              <a:gd name="connsiteX74-5747" fmla="*/ 380 w 449"/>
              <a:gd name="connsiteY74-5748" fmla="*/ 690 h 758"/>
              <a:gd name="connsiteX75-5749" fmla="*/ 375 w 449"/>
              <a:gd name="connsiteY75-5750" fmla="*/ 700 h 758"/>
              <a:gd name="connsiteX76-5751" fmla="*/ 364 w 449"/>
              <a:gd name="connsiteY76-5752" fmla="*/ 716 h 758"/>
              <a:gd name="connsiteX77-5753" fmla="*/ 354 w 449"/>
              <a:gd name="connsiteY77-5754" fmla="*/ 726 h 758"/>
              <a:gd name="connsiteX78-5755" fmla="*/ 348 w 449"/>
              <a:gd name="connsiteY78-5756" fmla="*/ 737 h 758"/>
              <a:gd name="connsiteX79-5757" fmla="*/ 338 w 449"/>
              <a:gd name="connsiteY79-5758" fmla="*/ 742 h 758"/>
              <a:gd name="connsiteX80-5759" fmla="*/ 333 w 449"/>
              <a:gd name="connsiteY80-5760" fmla="*/ 747 h 758"/>
              <a:gd name="connsiteX81-5761" fmla="*/ 322 w 449"/>
              <a:gd name="connsiteY81-5762" fmla="*/ 752 h 758"/>
              <a:gd name="connsiteX82-5763" fmla="*/ 317 w 449"/>
              <a:gd name="connsiteY82-5764" fmla="*/ 752 h 758"/>
              <a:gd name="connsiteX83-5765" fmla="*/ 311 w 449"/>
              <a:gd name="connsiteY83-5766" fmla="*/ 758 h 758"/>
              <a:gd name="connsiteX84-5767" fmla="*/ 301 w 449"/>
              <a:gd name="connsiteY84-5768" fmla="*/ 752 h 758"/>
              <a:gd name="connsiteX85-5769" fmla="*/ 296 w 449"/>
              <a:gd name="connsiteY85-5770" fmla="*/ 752 h 758"/>
              <a:gd name="connsiteX86-5771" fmla="*/ 296 w 449"/>
              <a:gd name="connsiteY86-5772" fmla="*/ 747 h 758"/>
              <a:gd name="connsiteX87-5773" fmla="*/ 290 w 449"/>
              <a:gd name="connsiteY87-5774" fmla="*/ 742 h 758"/>
              <a:gd name="connsiteX88-5775" fmla="*/ 290 w 449"/>
              <a:gd name="connsiteY88-5776" fmla="*/ 737 h 758"/>
              <a:gd name="connsiteX89-5777" fmla="*/ 290 w 449"/>
              <a:gd name="connsiteY89-5778" fmla="*/ 731 h 758"/>
              <a:gd name="connsiteX90-5779" fmla="*/ 290 w 449"/>
              <a:gd name="connsiteY90-5780" fmla="*/ 721 h 758"/>
              <a:gd name="connsiteX91-5781" fmla="*/ 290 w 449"/>
              <a:gd name="connsiteY91-5782" fmla="*/ 711 h 758"/>
              <a:gd name="connsiteX92-5783" fmla="*/ 290 w 449"/>
              <a:gd name="connsiteY92-5784" fmla="*/ 705 h 758"/>
              <a:gd name="connsiteX93-5785" fmla="*/ 290 w 449"/>
              <a:gd name="connsiteY93-5786" fmla="*/ 700 h 758"/>
              <a:gd name="connsiteX94-5787" fmla="*/ 290 w 449"/>
              <a:gd name="connsiteY94-5788" fmla="*/ 695 h 758"/>
              <a:gd name="connsiteX95-5789" fmla="*/ 285 w 449"/>
              <a:gd name="connsiteY95-5790" fmla="*/ 690 h 758"/>
              <a:gd name="connsiteX96-5791" fmla="*/ 280 w 449"/>
              <a:gd name="connsiteY96-5792" fmla="*/ 674 h 758"/>
              <a:gd name="connsiteX97-5793" fmla="*/ 269 w 449"/>
              <a:gd name="connsiteY97-5794" fmla="*/ 658 h 758"/>
              <a:gd name="connsiteX98-5795" fmla="*/ 253 w 449"/>
              <a:gd name="connsiteY98-5796" fmla="*/ 643 h 758"/>
              <a:gd name="connsiteX99-5797" fmla="*/ 237 w 449"/>
              <a:gd name="connsiteY99-5798" fmla="*/ 627 h 758"/>
              <a:gd name="connsiteX100-5799" fmla="*/ 216 w 449"/>
              <a:gd name="connsiteY100-5800" fmla="*/ 611 h 758"/>
              <a:gd name="connsiteX101-5801" fmla="*/ 190 w 449"/>
              <a:gd name="connsiteY101-5802" fmla="*/ 590 h 758"/>
              <a:gd name="connsiteX102-5803" fmla="*/ 211 w 449"/>
              <a:gd name="connsiteY102-5804" fmla="*/ 590 h 758"/>
              <a:gd name="connsiteX103-5805" fmla="*/ 232 w 449"/>
              <a:gd name="connsiteY103-5806" fmla="*/ 596 h 758"/>
              <a:gd name="connsiteX104-5807" fmla="*/ 248 w 449"/>
              <a:gd name="connsiteY104-5808" fmla="*/ 596 h 758"/>
              <a:gd name="connsiteX105-5809" fmla="*/ 264 w 449"/>
              <a:gd name="connsiteY105-5810" fmla="*/ 596 h 758"/>
              <a:gd name="connsiteX106-5811" fmla="*/ 274 w 449"/>
              <a:gd name="connsiteY106-5812" fmla="*/ 590 h 758"/>
              <a:gd name="connsiteX107-5813" fmla="*/ 280 w 449"/>
              <a:gd name="connsiteY107-5814" fmla="*/ 590 h 758"/>
              <a:gd name="connsiteX108-5815" fmla="*/ 285 w 449"/>
              <a:gd name="connsiteY108-5816" fmla="*/ 590 h 758"/>
              <a:gd name="connsiteX109-5817" fmla="*/ 290 w 449"/>
              <a:gd name="connsiteY109-5818" fmla="*/ 585 h 758"/>
              <a:gd name="connsiteX110-5819" fmla="*/ 296 w 449"/>
              <a:gd name="connsiteY110-5820" fmla="*/ 580 h 758"/>
              <a:gd name="connsiteX111-5821" fmla="*/ 296 w 449"/>
              <a:gd name="connsiteY111-5822" fmla="*/ 575 h 758"/>
              <a:gd name="connsiteX112-5823" fmla="*/ 296 w 449"/>
              <a:gd name="connsiteY112-5824" fmla="*/ 564 h 758"/>
              <a:gd name="connsiteX113-5825" fmla="*/ 296 w 449"/>
              <a:gd name="connsiteY113-5826" fmla="*/ 549 h 758"/>
              <a:gd name="connsiteX114-5827" fmla="*/ 301 w 449"/>
              <a:gd name="connsiteY114-5828" fmla="*/ 533 h 758"/>
              <a:gd name="connsiteX115-5829" fmla="*/ 301 w 449"/>
              <a:gd name="connsiteY115-5830" fmla="*/ 512 h 758"/>
              <a:gd name="connsiteX116-5831" fmla="*/ 301 w 449"/>
              <a:gd name="connsiteY116-5832" fmla="*/ 486 h 758"/>
              <a:gd name="connsiteX117-5833" fmla="*/ 306 w 449"/>
              <a:gd name="connsiteY117-5834" fmla="*/ 460 h 758"/>
              <a:gd name="connsiteX118-5835" fmla="*/ 306 w 449"/>
              <a:gd name="connsiteY118-5836" fmla="*/ 434 h 758"/>
              <a:gd name="connsiteX119-5837" fmla="*/ 306 w 449"/>
              <a:gd name="connsiteY119-5838" fmla="*/ 408 h 758"/>
              <a:gd name="connsiteX120-5839" fmla="*/ 306 w 449"/>
              <a:gd name="connsiteY120-5840" fmla="*/ 382 h 758"/>
              <a:gd name="connsiteX121-5841" fmla="*/ 311 w 449"/>
              <a:gd name="connsiteY121-5842" fmla="*/ 355 h 758"/>
              <a:gd name="connsiteX122-5843" fmla="*/ 311 w 449"/>
              <a:gd name="connsiteY122-5844" fmla="*/ 334 h 758"/>
              <a:gd name="connsiteX123-5845" fmla="*/ 311 w 449"/>
              <a:gd name="connsiteY123-5846" fmla="*/ 314 h 758"/>
              <a:gd name="connsiteX124-5847" fmla="*/ 311 w 449"/>
              <a:gd name="connsiteY124-5848" fmla="*/ 293 h 758"/>
              <a:gd name="connsiteX125-5849" fmla="*/ 311 w 449"/>
              <a:gd name="connsiteY125-5850" fmla="*/ 277 h 758"/>
              <a:gd name="connsiteX126-5851" fmla="*/ 311 w 449"/>
              <a:gd name="connsiteY126-5852" fmla="*/ 246 h 758"/>
              <a:gd name="connsiteX127-5853" fmla="*/ 311 w 449"/>
              <a:gd name="connsiteY127-5854" fmla="*/ 214 h 758"/>
              <a:gd name="connsiteX128-5855" fmla="*/ 306 w 449"/>
              <a:gd name="connsiteY128-5856" fmla="*/ 183 h 758"/>
              <a:gd name="connsiteX129-5857" fmla="*/ 306 w 449"/>
              <a:gd name="connsiteY129-5858" fmla="*/ 157 h 758"/>
              <a:gd name="connsiteX130-5859" fmla="*/ 301 w 449"/>
              <a:gd name="connsiteY130-5860" fmla="*/ 146 h 758"/>
              <a:gd name="connsiteX131-5861" fmla="*/ 301 w 449"/>
              <a:gd name="connsiteY131-5862" fmla="*/ 136 h 758"/>
              <a:gd name="connsiteX132-5863" fmla="*/ 296 w 449"/>
              <a:gd name="connsiteY132-5864" fmla="*/ 126 h 758"/>
              <a:gd name="connsiteX133-5865" fmla="*/ 296 w 449"/>
              <a:gd name="connsiteY133-5866" fmla="*/ 115 h 758"/>
              <a:gd name="connsiteX134-5867" fmla="*/ 290 w 449"/>
              <a:gd name="connsiteY134-5868" fmla="*/ 110 h 758"/>
              <a:gd name="connsiteX135-5869" fmla="*/ 290 w 449"/>
              <a:gd name="connsiteY135-5870" fmla="*/ 105 h 758"/>
              <a:gd name="connsiteX136-5871" fmla="*/ 285 w 449"/>
              <a:gd name="connsiteY136-5872" fmla="*/ 94 h 758"/>
              <a:gd name="connsiteX137-5873" fmla="*/ 280 w 449"/>
              <a:gd name="connsiteY137-5874" fmla="*/ 89 h 758"/>
              <a:gd name="connsiteX138-5875" fmla="*/ 274 w 449"/>
              <a:gd name="connsiteY138-5876" fmla="*/ 84 h 758"/>
              <a:gd name="connsiteX139-5877" fmla="*/ 269 w 449"/>
              <a:gd name="connsiteY139-5878" fmla="*/ 84 h 758"/>
              <a:gd name="connsiteX140-5879" fmla="*/ 264 w 449"/>
              <a:gd name="connsiteY140-5880" fmla="*/ 79 h 758"/>
              <a:gd name="connsiteX141-5881" fmla="*/ 253 w 449"/>
              <a:gd name="connsiteY141-5882" fmla="*/ 79 h 758"/>
              <a:gd name="connsiteX142-5883" fmla="*/ 243 w 449"/>
              <a:gd name="connsiteY142-5884" fmla="*/ 79 h 758"/>
              <a:gd name="connsiteX143-5885" fmla="*/ 232 w 449"/>
              <a:gd name="connsiteY143-5886" fmla="*/ 73 h 758"/>
              <a:gd name="connsiteX144-5887" fmla="*/ 216 w 449"/>
              <a:gd name="connsiteY144-5888" fmla="*/ 73 h 758"/>
              <a:gd name="connsiteX145-5889" fmla="*/ 216 w 449"/>
              <a:gd name="connsiteY145-5890" fmla="*/ 73 h 758"/>
              <a:gd name="connsiteX0-5891" fmla="*/ 216 w 449"/>
              <a:gd name="connsiteY0-5892" fmla="*/ 73 h 758"/>
              <a:gd name="connsiteX1-5893" fmla="*/ 201 w 449"/>
              <a:gd name="connsiteY1-5894" fmla="*/ 73 h 758"/>
              <a:gd name="connsiteX2-5895" fmla="*/ 179 w 449"/>
              <a:gd name="connsiteY2-5896" fmla="*/ 79 h 758"/>
              <a:gd name="connsiteX3-5897" fmla="*/ 158 w 449"/>
              <a:gd name="connsiteY3-5898" fmla="*/ 79 h 758"/>
              <a:gd name="connsiteX4-5899" fmla="*/ 132 w 449"/>
              <a:gd name="connsiteY4-5900" fmla="*/ 79 h 758"/>
              <a:gd name="connsiteX5-5901" fmla="*/ 105 w 449"/>
              <a:gd name="connsiteY5-5902" fmla="*/ 84 h 758"/>
              <a:gd name="connsiteX6-5903" fmla="*/ 74 w 449"/>
              <a:gd name="connsiteY6-5904" fmla="*/ 84 h 758"/>
              <a:gd name="connsiteX7-5905" fmla="*/ 37 w 449"/>
              <a:gd name="connsiteY7-5906" fmla="*/ 89 h 758"/>
              <a:gd name="connsiteX8-5907" fmla="*/ 0 w 449"/>
              <a:gd name="connsiteY8-5908" fmla="*/ 52 h 758"/>
              <a:gd name="connsiteX9-5909" fmla="*/ 26 w 449"/>
              <a:gd name="connsiteY9-5910" fmla="*/ 47 h 758"/>
              <a:gd name="connsiteX10-5911" fmla="*/ 58 w 449"/>
              <a:gd name="connsiteY10-5912" fmla="*/ 47 h 758"/>
              <a:gd name="connsiteX11-5913" fmla="*/ 116 w 449"/>
              <a:gd name="connsiteY11-5914" fmla="*/ 37 h 758"/>
              <a:gd name="connsiteX12-5915" fmla="*/ 148 w 449"/>
              <a:gd name="connsiteY12-5916" fmla="*/ 37 h 758"/>
              <a:gd name="connsiteX13-5917" fmla="*/ 169 w 449"/>
              <a:gd name="connsiteY13-5918" fmla="*/ 32 h 758"/>
              <a:gd name="connsiteX14-5919" fmla="*/ 195 w 449"/>
              <a:gd name="connsiteY14-5920" fmla="*/ 26 h 758"/>
              <a:gd name="connsiteX15-5921" fmla="*/ 216 w 449"/>
              <a:gd name="connsiteY15-5922" fmla="*/ 26 h 758"/>
              <a:gd name="connsiteX16-5923" fmla="*/ 232 w 449"/>
              <a:gd name="connsiteY16-5924" fmla="*/ 21 h 758"/>
              <a:gd name="connsiteX17-5925" fmla="*/ 243 w 449"/>
              <a:gd name="connsiteY17-5926" fmla="*/ 16 h 758"/>
              <a:gd name="connsiteX18-5927" fmla="*/ 253 w 449"/>
              <a:gd name="connsiteY18-5928" fmla="*/ 16 h 758"/>
              <a:gd name="connsiteX19-5929" fmla="*/ 259 w 449"/>
              <a:gd name="connsiteY19-5930" fmla="*/ 11 h 758"/>
              <a:gd name="connsiteX20-5931" fmla="*/ 269 w 449"/>
              <a:gd name="connsiteY20-5932" fmla="*/ 5 h 758"/>
              <a:gd name="connsiteX21-5933" fmla="*/ 285 w 449"/>
              <a:gd name="connsiteY21-5934" fmla="*/ 0 h 758"/>
              <a:gd name="connsiteX22-5935" fmla="*/ 296 w 449"/>
              <a:gd name="connsiteY22-5936" fmla="*/ 0 h 758"/>
              <a:gd name="connsiteX23-5937" fmla="*/ 311 w 449"/>
              <a:gd name="connsiteY23-5938" fmla="*/ 0 h 758"/>
              <a:gd name="connsiteX24-5939" fmla="*/ 327 w 449"/>
              <a:gd name="connsiteY24-5940" fmla="*/ 5 h 758"/>
              <a:gd name="connsiteX25-5941" fmla="*/ 343 w 449"/>
              <a:gd name="connsiteY25-5942" fmla="*/ 11 h 758"/>
              <a:gd name="connsiteX26-5943" fmla="*/ 354 w 449"/>
              <a:gd name="connsiteY26-5944" fmla="*/ 16 h 758"/>
              <a:gd name="connsiteX27-5945" fmla="*/ 364 w 449"/>
              <a:gd name="connsiteY27-5946" fmla="*/ 21 h 758"/>
              <a:gd name="connsiteX28-5947" fmla="*/ 380 w 449"/>
              <a:gd name="connsiteY28-5948" fmla="*/ 26 h 758"/>
              <a:gd name="connsiteX29-5949" fmla="*/ 391 w 449"/>
              <a:gd name="connsiteY29-5950" fmla="*/ 37 h 758"/>
              <a:gd name="connsiteX30-5951" fmla="*/ 406 w 449"/>
              <a:gd name="connsiteY30-5952" fmla="*/ 42 h 758"/>
              <a:gd name="connsiteX31-5953" fmla="*/ 417 w 449"/>
              <a:gd name="connsiteY31-5954" fmla="*/ 47 h 758"/>
              <a:gd name="connsiteX32-5955" fmla="*/ 428 w 449"/>
              <a:gd name="connsiteY32-5956" fmla="*/ 52 h 758"/>
              <a:gd name="connsiteX33-5957" fmla="*/ 433 w 449"/>
              <a:gd name="connsiteY33-5958" fmla="*/ 58 h 758"/>
              <a:gd name="connsiteX34-5959" fmla="*/ 438 w 449"/>
              <a:gd name="connsiteY34-5960" fmla="*/ 63 h 758"/>
              <a:gd name="connsiteX35-5961" fmla="*/ 443 w 449"/>
              <a:gd name="connsiteY35-5962" fmla="*/ 68 h 758"/>
              <a:gd name="connsiteX36-5963" fmla="*/ 449 w 449"/>
              <a:gd name="connsiteY36-5964" fmla="*/ 68 h 758"/>
              <a:gd name="connsiteX37-5965" fmla="*/ 449 w 449"/>
              <a:gd name="connsiteY37-5966" fmla="*/ 73 h 758"/>
              <a:gd name="connsiteX38-5967" fmla="*/ 443 w 449"/>
              <a:gd name="connsiteY38-5968" fmla="*/ 73 h 758"/>
              <a:gd name="connsiteX39-5969" fmla="*/ 443 w 449"/>
              <a:gd name="connsiteY39-5970" fmla="*/ 79 h 758"/>
              <a:gd name="connsiteX40-5971" fmla="*/ 438 w 449"/>
              <a:gd name="connsiteY40-5972" fmla="*/ 84 h 758"/>
              <a:gd name="connsiteX41-5973" fmla="*/ 433 w 449"/>
              <a:gd name="connsiteY41-5974" fmla="*/ 84 h 758"/>
              <a:gd name="connsiteX42-5975" fmla="*/ 428 w 449"/>
              <a:gd name="connsiteY42-5976" fmla="*/ 89 h 758"/>
              <a:gd name="connsiteX43-5977" fmla="*/ 422 w 449"/>
              <a:gd name="connsiteY43-5978" fmla="*/ 94 h 758"/>
              <a:gd name="connsiteX44-5979" fmla="*/ 417 w 449"/>
              <a:gd name="connsiteY44-5980" fmla="*/ 94 h 758"/>
              <a:gd name="connsiteX45-5981" fmla="*/ 412 w 449"/>
              <a:gd name="connsiteY45-5982" fmla="*/ 99 h 758"/>
              <a:gd name="connsiteX46-5983" fmla="*/ 406 w 449"/>
              <a:gd name="connsiteY46-5984" fmla="*/ 105 h 758"/>
              <a:gd name="connsiteX47-5985" fmla="*/ 401 w 449"/>
              <a:gd name="connsiteY47-5986" fmla="*/ 115 h 758"/>
              <a:gd name="connsiteX48-5987" fmla="*/ 401 w 449"/>
              <a:gd name="connsiteY48-5988" fmla="*/ 126 h 758"/>
              <a:gd name="connsiteX49-5989" fmla="*/ 401 w 449"/>
              <a:gd name="connsiteY49-5990" fmla="*/ 131 h 758"/>
              <a:gd name="connsiteX50-5991" fmla="*/ 401 w 449"/>
              <a:gd name="connsiteY50-5992" fmla="*/ 146 h 758"/>
              <a:gd name="connsiteX51-5993" fmla="*/ 401 w 449"/>
              <a:gd name="connsiteY51-5994" fmla="*/ 157 h 758"/>
              <a:gd name="connsiteX52-5995" fmla="*/ 401 w 449"/>
              <a:gd name="connsiteY52-5996" fmla="*/ 173 h 758"/>
              <a:gd name="connsiteX53-5997" fmla="*/ 401 w 449"/>
              <a:gd name="connsiteY53-5998" fmla="*/ 188 h 758"/>
              <a:gd name="connsiteX54-5999" fmla="*/ 401 w 449"/>
              <a:gd name="connsiteY54-6000" fmla="*/ 204 h 758"/>
              <a:gd name="connsiteX55-6001" fmla="*/ 401 w 449"/>
              <a:gd name="connsiteY55-6002" fmla="*/ 225 h 758"/>
              <a:gd name="connsiteX56-6003" fmla="*/ 401 w 449"/>
              <a:gd name="connsiteY56-6004" fmla="*/ 240 h 758"/>
              <a:gd name="connsiteX57-6005" fmla="*/ 401 w 449"/>
              <a:gd name="connsiteY57-6006" fmla="*/ 261 h 758"/>
              <a:gd name="connsiteX58-6007" fmla="*/ 401 w 449"/>
              <a:gd name="connsiteY58-6008" fmla="*/ 303 h 758"/>
              <a:gd name="connsiteX59-6009" fmla="*/ 401 w 449"/>
              <a:gd name="connsiteY59-6010" fmla="*/ 324 h 758"/>
              <a:gd name="connsiteX60-6011" fmla="*/ 401 w 449"/>
              <a:gd name="connsiteY60-6012" fmla="*/ 350 h 758"/>
              <a:gd name="connsiteX61-6013" fmla="*/ 401 w 449"/>
              <a:gd name="connsiteY61-6014" fmla="*/ 376 h 758"/>
              <a:gd name="connsiteX62-6015" fmla="*/ 401 w 449"/>
              <a:gd name="connsiteY62-6016" fmla="*/ 402 h 758"/>
              <a:gd name="connsiteX63-6017" fmla="*/ 401 w 449"/>
              <a:gd name="connsiteY63-6018" fmla="*/ 429 h 758"/>
              <a:gd name="connsiteX64-6019" fmla="*/ 401 w 449"/>
              <a:gd name="connsiteY64-6020" fmla="*/ 460 h 758"/>
              <a:gd name="connsiteX65-6021" fmla="*/ 401 w 449"/>
              <a:gd name="connsiteY65-6022" fmla="*/ 491 h 758"/>
              <a:gd name="connsiteX66-6023" fmla="*/ 401 w 449"/>
              <a:gd name="connsiteY66-6024" fmla="*/ 523 h 758"/>
              <a:gd name="connsiteX67-6025" fmla="*/ 401 w 449"/>
              <a:gd name="connsiteY67-6026" fmla="*/ 554 h 758"/>
              <a:gd name="connsiteX68-6027" fmla="*/ 401 w 449"/>
              <a:gd name="connsiteY68-6028" fmla="*/ 580 h 758"/>
              <a:gd name="connsiteX69-6029" fmla="*/ 396 w 449"/>
              <a:gd name="connsiteY69-6030" fmla="*/ 606 h 758"/>
              <a:gd name="connsiteX70-6031" fmla="*/ 396 w 449"/>
              <a:gd name="connsiteY70-6032" fmla="*/ 632 h 758"/>
              <a:gd name="connsiteX71-6033" fmla="*/ 391 w 449"/>
              <a:gd name="connsiteY71-6034" fmla="*/ 653 h 758"/>
              <a:gd name="connsiteX72-6035" fmla="*/ 385 w 449"/>
              <a:gd name="connsiteY72-6036" fmla="*/ 669 h 758"/>
              <a:gd name="connsiteX73-6037" fmla="*/ 380 w 449"/>
              <a:gd name="connsiteY73-6038" fmla="*/ 690 h 758"/>
              <a:gd name="connsiteX74-6039" fmla="*/ 375 w 449"/>
              <a:gd name="connsiteY74-6040" fmla="*/ 700 h 758"/>
              <a:gd name="connsiteX75-6041" fmla="*/ 364 w 449"/>
              <a:gd name="connsiteY75-6042" fmla="*/ 716 h 758"/>
              <a:gd name="connsiteX76-6043" fmla="*/ 354 w 449"/>
              <a:gd name="connsiteY76-6044" fmla="*/ 726 h 758"/>
              <a:gd name="connsiteX77-6045" fmla="*/ 348 w 449"/>
              <a:gd name="connsiteY77-6046" fmla="*/ 737 h 758"/>
              <a:gd name="connsiteX78-6047" fmla="*/ 338 w 449"/>
              <a:gd name="connsiteY78-6048" fmla="*/ 742 h 758"/>
              <a:gd name="connsiteX79-6049" fmla="*/ 333 w 449"/>
              <a:gd name="connsiteY79-6050" fmla="*/ 747 h 758"/>
              <a:gd name="connsiteX80-6051" fmla="*/ 322 w 449"/>
              <a:gd name="connsiteY80-6052" fmla="*/ 752 h 758"/>
              <a:gd name="connsiteX81-6053" fmla="*/ 317 w 449"/>
              <a:gd name="connsiteY81-6054" fmla="*/ 752 h 758"/>
              <a:gd name="connsiteX82-6055" fmla="*/ 311 w 449"/>
              <a:gd name="connsiteY82-6056" fmla="*/ 758 h 758"/>
              <a:gd name="connsiteX83-6057" fmla="*/ 301 w 449"/>
              <a:gd name="connsiteY83-6058" fmla="*/ 752 h 758"/>
              <a:gd name="connsiteX84-6059" fmla="*/ 296 w 449"/>
              <a:gd name="connsiteY84-6060" fmla="*/ 752 h 758"/>
              <a:gd name="connsiteX85-6061" fmla="*/ 296 w 449"/>
              <a:gd name="connsiteY85-6062" fmla="*/ 747 h 758"/>
              <a:gd name="connsiteX86-6063" fmla="*/ 290 w 449"/>
              <a:gd name="connsiteY86-6064" fmla="*/ 742 h 758"/>
              <a:gd name="connsiteX87-6065" fmla="*/ 290 w 449"/>
              <a:gd name="connsiteY87-6066" fmla="*/ 737 h 758"/>
              <a:gd name="connsiteX88-6067" fmla="*/ 290 w 449"/>
              <a:gd name="connsiteY88-6068" fmla="*/ 731 h 758"/>
              <a:gd name="connsiteX89-6069" fmla="*/ 290 w 449"/>
              <a:gd name="connsiteY89-6070" fmla="*/ 721 h 758"/>
              <a:gd name="connsiteX90-6071" fmla="*/ 290 w 449"/>
              <a:gd name="connsiteY90-6072" fmla="*/ 711 h 758"/>
              <a:gd name="connsiteX91-6073" fmla="*/ 290 w 449"/>
              <a:gd name="connsiteY91-6074" fmla="*/ 705 h 758"/>
              <a:gd name="connsiteX92-6075" fmla="*/ 290 w 449"/>
              <a:gd name="connsiteY92-6076" fmla="*/ 700 h 758"/>
              <a:gd name="connsiteX93-6077" fmla="*/ 290 w 449"/>
              <a:gd name="connsiteY93-6078" fmla="*/ 695 h 758"/>
              <a:gd name="connsiteX94-6079" fmla="*/ 285 w 449"/>
              <a:gd name="connsiteY94-6080" fmla="*/ 690 h 758"/>
              <a:gd name="connsiteX95-6081" fmla="*/ 280 w 449"/>
              <a:gd name="connsiteY95-6082" fmla="*/ 674 h 758"/>
              <a:gd name="connsiteX96-6083" fmla="*/ 269 w 449"/>
              <a:gd name="connsiteY96-6084" fmla="*/ 658 h 758"/>
              <a:gd name="connsiteX97-6085" fmla="*/ 253 w 449"/>
              <a:gd name="connsiteY97-6086" fmla="*/ 643 h 758"/>
              <a:gd name="connsiteX98-6087" fmla="*/ 237 w 449"/>
              <a:gd name="connsiteY98-6088" fmla="*/ 627 h 758"/>
              <a:gd name="connsiteX99-6089" fmla="*/ 216 w 449"/>
              <a:gd name="connsiteY99-6090" fmla="*/ 611 h 758"/>
              <a:gd name="connsiteX100-6091" fmla="*/ 190 w 449"/>
              <a:gd name="connsiteY100-6092" fmla="*/ 590 h 758"/>
              <a:gd name="connsiteX101-6093" fmla="*/ 211 w 449"/>
              <a:gd name="connsiteY101-6094" fmla="*/ 590 h 758"/>
              <a:gd name="connsiteX102-6095" fmla="*/ 232 w 449"/>
              <a:gd name="connsiteY102-6096" fmla="*/ 596 h 758"/>
              <a:gd name="connsiteX103-6097" fmla="*/ 248 w 449"/>
              <a:gd name="connsiteY103-6098" fmla="*/ 596 h 758"/>
              <a:gd name="connsiteX104-6099" fmla="*/ 264 w 449"/>
              <a:gd name="connsiteY104-6100" fmla="*/ 596 h 758"/>
              <a:gd name="connsiteX105-6101" fmla="*/ 274 w 449"/>
              <a:gd name="connsiteY105-6102" fmla="*/ 590 h 758"/>
              <a:gd name="connsiteX106-6103" fmla="*/ 280 w 449"/>
              <a:gd name="connsiteY106-6104" fmla="*/ 590 h 758"/>
              <a:gd name="connsiteX107-6105" fmla="*/ 285 w 449"/>
              <a:gd name="connsiteY107-6106" fmla="*/ 590 h 758"/>
              <a:gd name="connsiteX108-6107" fmla="*/ 290 w 449"/>
              <a:gd name="connsiteY108-6108" fmla="*/ 585 h 758"/>
              <a:gd name="connsiteX109-6109" fmla="*/ 296 w 449"/>
              <a:gd name="connsiteY109-6110" fmla="*/ 580 h 758"/>
              <a:gd name="connsiteX110-6111" fmla="*/ 296 w 449"/>
              <a:gd name="connsiteY110-6112" fmla="*/ 575 h 758"/>
              <a:gd name="connsiteX111-6113" fmla="*/ 296 w 449"/>
              <a:gd name="connsiteY111-6114" fmla="*/ 564 h 758"/>
              <a:gd name="connsiteX112-6115" fmla="*/ 296 w 449"/>
              <a:gd name="connsiteY112-6116" fmla="*/ 549 h 758"/>
              <a:gd name="connsiteX113-6117" fmla="*/ 301 w 449"/>
              <a:gd name="connsiteY113-6118" fmla="*/ 533 h 758"/>
              <a:gd name="connsiteX114-6119" fmla="*/ 301 w 449"/>
              <a:gd name="connsiteY114-6120" fmla="*/ 512 h 758"/>
              <a:gd name="connsiteX115-6121" fmla="*/ 301 w 449"/>
              <a:gd name="connsiteY115-6122" fmla="*/ 486 h 758"/>
              <a:gd name="connsiteX116-6123" fmla="*/ 306 w 449"/>
              <a:gd name="connsiteY116-6124" fmla="*/ 460 h 758"/>
              <a:gd name="connsiteX117-6125" fmla="*/ 306 w 449"/>
              <a:gd name="connsiteY117-6126" fmla="*/ 434 h 758"/>
              <a:gd name="connsiteX118-6127" fmla="*/ 306 w 449"/>
              <a:gd name="connsiteY118-6128" fmla="*/ 408 h 758"/>
              <a:gd name="connsiteX119-6129" fmla="*/ 306 w 449"/>
              <a:gd name="connsiteY119-6130" fmla="*/ 382 h 758"/>
              <a:gd name="connsiteX120-6131" fmla="*/ 311 w 449"/>
              <a:gd name="connsiteY120-6132" fmla="*/ 355 h 758"/>
              <a:gd name="connsiteX121-6133" fmla="*/ 311 w 449"/>
              <a:gd name="connsiteY121-6134" fmla="*/ 334 h 758"/>
              <a:gd name="connsiteX122-6135" fmla="*/ 311 w 449"/>
              <a:gd name="connsiteY122-6136" fmla="*/ 314 h 758"/>
              <a:gd name="connsiteX123-6137" fmla="*/ 311 w 449"/>
              <a:gd name="connsiteY123-6138" fmla="*/ 293 h 758"/>
              <a:gd name="connsiteX124-6139" fmla="*/ 311 w 449"/>
              <a:gd name="connsiteY124-6140" fmla="*/ 277 h 758"/>
              <a:gd name="connsiteX125-6141" fmla="*/ 311 w 449"/>
              <a:gd name="connsiteY125-6142" fmla="*/ 246 h 758"/>
              <a:gd name="connsiteX126-6143" fmla="*/ 311 w 449"/>
              <a:gd name="connsiteY126-6144" fmla="*/ 214 h 758"/>
              <a:gd name="connsiteX127-6145" fmla="*/ 306 w 449"/>
              <a:gd name="connsiteY127-6146" fmla="*/ 183 h 758"/>
              <a:gd name="connsiteX128-6147" fmla="*/ 306 w 449"/>
              <a:gd name="connsiteY128-6148" fmla="*/ 157 h 758"/>
              <a:gd name="connsiteX129-6149" fmla="*/ 301 w 449"/>
              <a:gd name="connsiteY129-6150" fmla="*/ 146 h 758"/>
              <a:gd name="connsiteX130-6151" fmla="*/ 301 w 449"/>
              <a:gd name="connsiteY130-6152" fmla="*/ 136 h 758"/>
              <a:gd name="connsiteX131-6153" fmla="*/ 296 w 449"/>
              <a:gd name="connsiteY131-6154" fmla="*/ 126 h 758"/>
              <a:gd name="connsiteX132-6155" fmla="*/ 296 w 449"/>
              <a:gd name="connsiteY132-6156" fmla="*/ 115 h 758"/>
              <a:gd name="connsiteX133-6157" fmla="*/ 290 w 449"/>
              <a:gd name="connsiteY133-6158" fmla="*/ 110 h 758"/>
              <a:gd name="connsiteX134-6159" fmla="*/ 290 w 449"/>
              <a:gd name="connsiteY134-6160" fmla="*/ 105 h 758"/>
              <a:gd name="connsiteX135-6161" fmla="*/ 285 w 449"/>
              <a:gd name="connsiteY135-6162" fmla="*/ 94 h 758"/>
              <a:gd name="connsiteX136-6163" fmla="*/ 280 w 449"/>
              <a:gd name="connsiteY136-6164" fmla="*/ 89 h 758"/>
              <a:gd name="connsiteX137-6165" fmla="*/ 274 w 449"/>
              <a:gd name="connsiteY137-6166" fmla="*/ 84 h 758"/>
              <a:gd name="connsiteX138-6167" fmla="*/ 269 w 449"/>
              <a:gd name="connsiteY138-6168" fmla="*/ 84 h 758"/>
              <a:gd name="connsiteX139-6169" fmla="*/ 264 w 449"/>
              <a:gd name="connsiteY139-6170" fmla="*/ 79 h 758"/>
              <a:gd name="connsiteX140-6171" fmla="*/ 253 w 449"/>
              <a:gd name="connsiteY140-6172" fmla="*/ 79 h 758"/>
              <a:gd name="connsiteX141-6173" fmla="*/ 243 w 449"/>
              <a:gd name="connsiteY141-6174" fmla="*/ 79 h 758"/>
              <a:gd name="connsiteX142-6175" fmla="*/ 232 w 449"/>
              <a:gd name="connsiteY142-6176" fmla="*/ 73 h 758"/>
              <a:gd name="connsiteX143-6177" fmla="*/ 216 w 449"/>
              <a:gd name="connsiteY143-6178" fmla="*/ 73 h 758"/>
              <a:gd name="connsiteX144-6179" fmla="*/ 216 w 449"/>
              <a:gd name="connsiteY144-6180" fmla="*/ 73 h 758"/>
              <a:gd name="connsiteX0-6181" fmla="*/ 216 w 449"/>
              <a:gd name="connsiteY0-6182" fmla="*/ 73 h 758"/>
              <a:gd name="connsiteX1-6183" fmla="*/ 201 w 449"/>
              <a:gd name="connsiteY1-6184" fmla="*/ 73 h 758"/>
              <a:gd name="connsiteX2-6185" fmla="*/ 179 w 449"/>
              <a:gd name="connsiteY2-6186" fmla="*/ 79 h 758"/>
              <a:gd name="connsiteX3-6187" fmla="*/ 158 w 449"/>
              <a:gd name="connsiteY3-6188" fmla="*/ 79 h 758"/>
              <a:gd name="connsiteX4-6189" fmla="*/ 132 w 449"/>
              <a:gd name="connsiteY4-6190" fmla="*/ 79 h 758"/>
              <a:gd name="connsiteX5-6191" fmla="*/ 105 w 449"/>
              <a:gd name="connsiteY5-6192" fmla="*/ 84 h 758"/>
              <a:gd name="connsiteX6-6193" fmla="*/ 74 w 449"/>
              <a:gd name="connsiteY6-6194" fmla="*/ 84 h 758"/>
              <a:gd name="connsiteX7-6195" fmla="*/ 0 w 449"/>
              <a:gd name="connsiteY7-6196" fmla="*/ 52 h 758"/>
              <a:gd name="connsiteX8-6197" fmla="*/ 26 w 449"/>
              <a:gd name="connsiteY8-6198" fmla="*/ 47 h 758"/>
              <a:gd name="connsiteX9-6199" fmla="*/ 58 w 449"/>
              <a:gd name="connsiteY9-6200" fmla="*/ 47 h 758"/>
              <a:gd name="connsiteX10-6201" fmla="*/ 116 w 449"/>
              <a:gd name="connsiteY10-6202" fmla="*/ 37 h 758"/>
              <a:gd name="connsiteX11-6203" fmla="*/ 148 w 449"/>
              <a:gd name="connsiteY11-6204" fmla="*/ 37 h 758"/>
              <a:gd name="connsiteX12-6205" fmla="*/ 169 w 449"/>
              <a:gd name="connsiteY12-6206" fmla="*/ 32 h 758"/>
              <a:gd name="connsiteX13-6207" fmla="*/ 195 w 449"/>
              <a:gd name="connsiteY13-6208" fmla="*/ 26 h 758"/>
              <a:gd name="connsiteX14-6209" fmla="*/ 216 w 449"/>
              <a:gd name="connsiteY14-6210" fmla="*/ 26 h 758"/>
              <a:gd name="connsiteX15-6211" fmla="*/ 232 w 449"/>
              <a:gd name="connsiteY15-6212" fmla="*/ 21 h 758"/>
              <a:gd name="connsiteX16-6213" fmla="*/ 243 w 449"/>
              <a:gd name="connsiteY16-6214" fmla="*/ 16 h 758"/>
              <a:gd name="connsiteX17-6215" fmla="*/ 253 w 449"/>
              <a:gd name="connsiteY17-6216" fmla="*/ 16 h 758"/>
              <a:gd name="connsiteX18-6217" fmla="*/ 259 w 449"/>
              <a:gd name="connsiteY18-6218" fmla="*/ 11 h 758"/>
              <a:gd name="connsiteX19-6219" fmla="*/ 269 w 449"/>
              <a:gd name="connsiteY19-6220" fmla="*/ 5 h 758"/>
              <a:gd name="connsiteX20-6221" fmla="*/ 285 w 449"/>
              <a:gd name="connsiteY20-6222" fmla="*/ 0 h 758"/>
              <a:gd name="connsiteX21-6223" fmla="*/ 296 w 449"/>
              <a:gd name="connsiteY21-6224" fmla="*/ 0 h 758"/>
              <a:gd name="connsiteX22-6225" fmla="*/ 311 w 449"/>
              <a:gd name="connsiteY22-6226" fmla="*/ 0 h 758"/>
              <a:gd name="connsiteX23-6227" fmla="*/ 327 w 449"/>
              <a:gd name="connsiteY23-6228" fmla="*/ 5 h 758"/>
              <a:gd name="connsiteX24-6229" fmla="*/ 343 w 449"/>
              <a:gd name="connsiteY24-6230" fmla="*/ 11 h 758"/>
              <a:gd name="connsiteX25-6231" fmla="*/ 354 w 449"/>
              <a:gd name="connsiteY25-6232" fmla="*/ 16 h 758"/>
              <a:gd name="connsiteX26-6233" fmla="*/ 364 w 449"/>
              <a:gd name="connsiteY26-6234" fmla="*/ 21 h 758"/>
              <a:gd name="connsiteX27-6235" fmla="*/ 380 w 449"/>
              <a:gd name="connsiteY27-6236" fmla="*/ 26 h 758"/>
              <a:gd name="connsiteX28-6237" fmla="*/ 391 w 449"/>
              <a:gd name="connsiteY28-6238" fmla="*/ 37 h 758"/>
              <a:gd name="connsiteX29-6239" fmla="*/ 406 w 449"/>
              <a:gd name="connsiteY29-6240" fmla="*/ 42 h 758"/>
              <a:gd name="connsiteX30-6241" fmla="*/ 417 w 449"/>
              <a:gd name="connsiteY30-6242" fmla="*/ 47 h 758"/>
              <a:gd name="connsiteX31-6243" fmla="*/ 428 w 449"/>
              <a:gd name="connsiteY31-6244" fmla="*/ 52 h 758"/>
              <a:gd name="connsiteX32-6245" fmla="*/ 433 w 449"/>
              <a:gd name="connsiteY32-6246" fmla="*/ 58 h 758"/>
              <a:gd name="connsiteX33-6247" fmla="*/ 438 w 449"/>
              <a:gd name="connsiteY33-6248" fmla="*/ 63 h 758"/>
              <a:gd name="connsiteX34-6249" fmla="*/ 443 w 449"/>
              <a:gd name="connsiteY34-6250" fmla="*/ 68 h 758"/>
              <a:gd name="connsiteX35-6251" fmla="*/ 449 w 449"/>
              <a:gd name="connsiteY35-6252" fmla="*/ 68 h 758"/>
              <a:gd name="connsiteX36-6253" fmla="*/ 449 w 449"/>
              <a:gd name="connsiteY36-6254" fmla="*/ 73 h 758"/>
              <a:gd name="connsiteX37-6255" fmla="*/ 443 w 449"/>
              <a:gd name="connsiteY37-6256" fmla="*/ 73 h 758"/>
              <a:gd name="connsiteX38-6257" fmla="*/ 443 w 449"/>
              <a:gd name="connsiteY38-6258" fmla="*/ 79 h 758"/>
              <a:gd name="connsiteX39-6259" fmla="*/ 438 w 449"/>
              <a:gd name="connsiteY39-6260" fmla="*/ 84 h 758"/>
              <a:gd name="connsiteX40-6261" fmla="*/ 433 w 449"/>
              <a:gd name="connsiteY40-6262" fmla="*/ 84 h 758"/>
              <a:gd name="connsiteX41-6263" fmla="*/ 428 w 449"/>
              <a:gd name="connsiteY41-6264" fmla="*/ 89 h 758"/>
              <a:gd name="connsiteX42-6265" fmla="*/ 422 w 449"/>
              <a:gd name="connsiteY42-6266" fmla="*/ 94 h 758"/>
              <a:gd name="connsiteX43-6267" fmla="*/ 417 w 449"/>
              <a:gd name="connsiteY43-6268" fmla="*/ 94 h 758"/>
              <a:gd name="connsiteX44-6269" fmla="*/ 412 w 449"/>
              <a:gd name="connsiteY44-6270" fmla="*/ 99 h 758"/>
              <a:gd name="connsiteX45-6271" fmla="*/ 406 w 449"/>
              <a:gd name="connsiteY45-6272" fmla="*/ 105 h 758"/>
              <a:gd name="connsiteX46-6273" fmla="*/ 401 w 449"/>
              <a:gd name="connsiteY46-6274" fmla="*/ 115 h 758"/>
              <a:gd name="connsiteX47-6275" fmla="*/ 401 w 449"/>
              <a:gd name="connsiteY47-6276" fmla="*/ 126 h 758"/>
              <a:gd name="connsiteX48-6277" fmla="*/ 401 w 449"/>
              <a:gd name="connsiteY48-6278" fmla="*/ 131 h 758"/>
              <a:gd name="connsiteX49-6279" fmla="*/ 401 w 449"/>
              <a:gd name="connsiteY49-6280" fmla="*/ 146 h 758"/>
              <a:gd name="connsiteX50-6281" fmla="*/ 401 w 449"/>
              <a:gd name="connsiteY50-6282" fmla="*/ 157 h 758"/>
              <a:gd name="connsiteX51-6283" fmla="*/ 401 w 449"/>
              <a:gd name="connsiteY51-6284" fmla="*/ 173 h 758"/>
              <a:gd name="connsiteX52-6285" fmla="*/ 401 w 449"/>
              <a:gd name="connsiteY52-6286" fmla="*/ 188 h 758"/>
              <a:gd name="connsiteX53-6287" fmla="*/ 401 w 449"/>
              <a:gd name="connsiteY53-6288" fmla="*/ 204 h 758"/>
              <a:gd name="connsiteX54-6289" fmla="*/ 401 w 449"/>
              <a:gd name="connsiteY54-6290" fmla="*/ 225 h 758"/>
              <a:gd name="connsiteX55-6291" fmla="*/ 401 w 449"/>
              <a:gd name="connsiteY55-6292" fmla="*/ 240 h 758"/>
              <a:gd name="connsiteX56-6293" fmla="*/ 401 w 449"/>
              <a:gd name="connsiteY56-6294" fmla="*/ 261 h 758"/>
              <a:gd name="connsiteX57-6295" fmla="*/ 401 w 449"/>
              <a:gd name="connsiteY57-6296" fmla="*/ 303 h 758"/>
              <a:gd name="connsiteX58-6297" fmla="*/ 401 w 449"/>
              <a:gd name="connsiteY58-6298" fmla="*/ 324 h 758"/>
              <a:gd name="connsiteX59-6299" fmla="*/ 401 w 449"/>
              <a:gd name="connsiteY59-6300" fmla="*/ 350 h 758"/>
              <a:gd name="connsiteX60-6301" fmla="*/ 401 w 449"/>
              <a:gd name="connsiteY60-6302" fmla="*/ 376 h 758"/>
              <a:gd name="connsiteX61-6303" fmla="*/ 401 w 449"/>
              <a:gd name="connsiteY61-6304" fmla="*/ 402 h 758"/>
              <a:gd name="connsiteX62-6305" fmla="*/ 401 w 449"/>
              <a:gd name="connsiteY62-6306" fmla="*/ 429 h 758"/>
              <a:gd name="connsiteX63-6307" fmla="*/ 401 w 449"/>
              <a:gd name="connsiteY63-6308" fmla="*/ 460 h 758"/>
              <a:gd name="connsiteX64-6309" fmla="*/ 401 w 449"/>
              <a:gd name="connsiteY64-6310" fmla="*/ 491 h 758"/>
              <a:gd name="connsiteX65-6311" fmla="*/ 401 w 449"/>
              <a:gd name="connsiteY65-6312" fmla="*/ 523 h 758"/>
              <a:gd name="connsiteX66-6313" fmla="*/ 401 w 449"/>
              <a:gd name="connsiteY66-6314" fmla="*/ 554 h 758"/>
              <a:gd name="connsiteX67-6315" fmla="*/ 401 w 449"/>
              <a:gd name="connsiteY67-6316" fmla="*/ 580 h 758"/>
              <a:gd name="connsiteX68-6317" fmla="*/ 396 w 449"/>
              <a:gd name="connsiteY68-6318" fmla="*/ 606 h 758"/>
              <a:gd name="connsiteX69-6319" fmla="*/ 396 w 449"/>
              <a:gd name="connsiteY69-6320" fmla="*/ 632 h 758"/>
              <a:gd name="connsiteX70-6321" fmla="*/ 391 w 449"/>
              <a:gd name="connsiteY70-6322" fmla="*/ 653 h 758"/>
              <a:gd name="connsiteX71-6323" fmla="*/ 385 w 449"/>
              <a:gd name="connsiteY71-6324" fmla="*/ 669 h 758"/>
              <a:gd name="connsiteX72-6325" fmla="*/ 380 w 449"/>
              <a:gd name="connsiteY72-6326" fmla="*/ 690 h 758"/>
              <a:gd name="connsiteX73-6327" fmla="*/ 375 w 449"/>
              <a:gd name="connsiteY73-6328" fmla="*/ 700 h 758"/>
              <a:gd name="connsiteX74-6329" fmla="*/ 364 w 449"/>
              <a:gd name="connsiteY74-6330" fmla="*/ 716 h 758"/>
              <a:gd name="connsiteX75-6331" fmla="*/ 354 w 449"/>
              <a:gd name="connsiteY75-6332" fmla="*/ 726 h 758"/>
              <a:gd name="connsiteX76-6333" fmla="*/ 348 w 449"/>
              <a:gd name="connsiteY76-6334" fmla="*/ 737 h 758"/>
              <a:gd name="connsiteX77-6335" fmla="*/ 338 w 449"/>
              <a:gd name="connsiteY77-6336" fmla="*/ 742 h 758"/>
              <a:gd name="connsiteX78-6337" fmla="*/ 333 w 449"/>
              <a:gd name="connsiteY78-6338" fmla="*/ 747 h 758"/>
              <a:gd name="connsiteX79-6339" fmla="*/ 322 w 449"/>
              <a:gd name="connsiteY79-6340" fmla="*/ 752 h 758"/>
              <a:gd name="connsiteX80-6341" fmla="*/ 317 w 449"/>
              <a:gd name="connsiteY80-6342" fmla="*/ 752 h 758"/>
              <a:gd name="connsiteX81-6343" fmla="*/ 311 w 449"/>
              <a:gd name="connsiteY81-6344" fmla="*/ 758 h 758"/>
              <a:gd name="connsiteX82-6345" fmla="*/ 301 w 449"/>
              <a:gd name="connsiteY82-6346" fmla="*/ 752 h 758"/>
              <a:gd name="connsiteX83-6347" fmla="*/ 296 w 449"/>
              <a:gd name="connsiteY83-6348" fmla="*/ 752 h 758"/>
              <a:gd name="connsiteX84-6349" fmla="*/ 296 w 449"/>
              <a:gd name="connsiteY84-6350" fmla="*/ 747 h 758"/>
              <a:gd name="connsiteX85-6351" fmla="*/ 290 w 449"/>
              <a:gd name="connsiteY85-6352" fmla="*/ 742 h 758"/>
              <a:gd name="connsiteX86-6353" fmla="*/ 290 w 449"/>
              <a:gd name="connsiteY86-6354" fmla="*/ 737 h 758"/>
              <a:gd name="connsiteX87-6355" fmla="*/ 290 w 449"/>
              <a:gd name="connsiteY87-6356" fmla="*/ 731 h 758"/>
              <a:gd name="connsiteX88-6357" fmla="*/ 290 w 449"/>
              <a:gd name="connsiteY88-6358" fmla="*/ 721 h 758"/>
              <a:gd name="connsiteX89-6359" fmla="*/ 290 w 449"/>
              <a:gd name="connsiteY89-6360" fmla="*/ 711 h 758"/>
              <a:gd name="connsiteX90-6361" fmla="*/ 290 w 449"/>
              <a:gd name="connsiteY90-6362" fmla="*/ 705 h 758"/>
              <a:gd name="connsiteX91-6363" fmla="*/ 290 w 449"/>
              <a:gd name="connsiteY91-6364" fmla="*/ 700 h 758"/>
              <a:gd name="connsiteX92-6365" fmla="*/ 290 w 449"/>
              <a:gd name="connsiteY92-6366" fmla="*/ 695 h 758"/>
              <a:gd name="connsiteX93-6367" fmla="*/ 285 w 449"/>
              <a:gd name="connsiteY93-6368" fmla="*/ 690 h 758"/>
              <a:gd name="connsiteX94-6369" fmla="*/ 280 w 449"/>
              <a:gd name="connsiteY94-6370" fmla="*/ 674 h 758"/>
              <a:gd name="connsiteX95-6371" fmla="*/ 269 w 449"/>
              <a:gd name="connsiteY95-6372" fmla="*/ 658 h 758"/>
              <a:gd name="connsiteX96-6373" fmla="*/ 253 w 449"/>
              <a:gd name="connsiteY96-6374" fmla="*/ 643 h 758"/>
              <a:gd name="connsiteX97-6375" fmla="*/ 237 w 449"/>
              <a:gd name="connsiteY97-6376" fmla="*/ 627 h 758"/>
              <a:gd name="connsiteX98-6377" fmla="*/ 216 w 449"/>
              <a:gd name="connsiteY98-6378" fmla="*/ 611 h 758"/>
              <a:gd name="connsiteX99-6379" fmla="*/ 190 w 449"/>
              <a:gd name="connsiteY99-6380" fmla="*/ 590 h 758"/>
              <a:gd name="connsiteX100-6381" fmla="*/ 211 w 449"/>
              <a:gd name="connsiteY100-6382" fmla="*/ 590 h 758"/>
              <a:gd name="connsiteX101-6383" fmla="*/ 232 w 449"/>
              <a:gd name="connsiteY101-6384" fmla="*/ 596 h 758"/>
              <a:gd name="connsiteX102-6385" fmla="*/ 248 w 449"/>
              <a:gd name="connsiteY102-6386" fmla="*/ 596 h 758"/>
              <a:gd name="connsiteX103-6387" fmla="*/ 264 w 449"/>
              <a:gd name="connsiteY103-6388" fmla="*/ 596 h 758"/>
              <a:gd name="connsiteX104-6389" fmla="*/ 274 w 449"/>
              <a:gd name="connsiteY104-6390" fmla="*/ 590 h 758"/>
              <a:gd name="connsiteX105-6391" fmla="*/ 280 w 449"/>
              <a:gd name="connsiteY105-6392" fmla="*/ 590 h 758"/>
              <a:gd name="connsiteX106-6393" fmla="*/ 285 w 449"/>
              <a:gd name="connsiteY106-6394" fmla="*/ 590 h 758"/>
              <a:gd name="connsiteX107-6395" fmla="*/ 290 w 449"/>
              <a:gd name="connsiteY107-6396" fmla="*/ 585 h 758"/>
              <a:gd name="connsiteX108-6397" fmla="*/ 296 w 449"/>
              <a:gd name="connsiteY108-6398" fmla="*/ 580 h 758"/>
              <a:gd name="connsiteX109-6399" fmla="*/ 296 w 449"/>
              <a:gd name="connsiteY109-6400" fmla="*/ 575 h 758"/>
              <a:gd name="connsiteX110-6401" fmla="*/ 296 w 449"/>
              <a:gd name="connsiteY110-6402" fmla="*/ 564 h 758"/>
              <a:gd name="connsiteX111-6403" fmla="*/ 296 w 449"/>
              <a:gd name="connsiteY111-6404" fmla="*/ 549 h 758"/>
              <a:gd name="connsiteX112-6405" fmla="*/ 301 w 449"/>
              <a:gd name="connsiteY112-6406" fmla="*/ 533 h 758"/>
              <a:gd name="connsiteX113-6407" fmla="*/ 301 w 449"/>
              <a:gd name="connsiteY113-6408" fmla="*/ 512 h 758"/>
              <a:gd name="connsiteX114-6409" fmla="*/ 301 w 449"/>
              <a:gd name="connsiteY114-6410" fmla="*/ 486 h 758"/>
              <a:gd name="connsiteX115-6411" fmla="*/ 306 w 449"/>
              <a:gd name="connsiteY115-6412" fmla="*/ 460 h 758"/>
              <a:gd name="connsiteX116-6413" fmla="*/ 306 w 449"/>
              <a:gd name="connsiteY116-6414" fmla="*/ 434 h 758"/>
              <a:gd name="connsiteX117-6415" fmla="*/ 306 w 449"/>
              <a:gd name="connsiteY117-6416" fmla="*/ 408 h 758"/>
              <a:gd name="connsiteX118-6417" fmla="*/ 306 w 449"/>
              <a:gd name="connsiteY118-6418" fmla="*/ 382 h 758"/>
              <a:gd name="connsiteX119-6419" fmla="*/ 311 w 449"/>
              <a:gd name="connsiteY119-6420" fmla="*/ 355 h 758"/>
              <a:gd name="connsiteX120-6421" fmla="*/ 311 w 449"/>
              <a:gd name="connsiteY120-6422" fmla="*/ 334 h 758"/>
              <a:gd name="connsiteX121-6423" fmla="*/ 311 w 449"/>
              <a:gd name="connsiteY121-6424" fmla="*/ 314 h 758"/>
              <a:gd name="connsiteX122-6425" fmla="*/ 311 w 449"/>
              <a:gd name="connsiteY122-6426" fmla="*/ 293 h 758"/>
              <a:gd name="connsiteX123-6427" fmla="*/ 311 w 449"/>
              <a:gd name="connsiteY123-6428" fmla="*/ 277 h 758"/>
              <a:gd name="connsiteX124-6429" fmla="*/ 311 w 449"/>
              <a:gd name="connsiteY124-6430" fmla="*/ 246 h 758"/>
              <a:gd name="connsiteX125-6431" fmla="*/ 311 w 449"/>
              <a:gd name="connsiteY125-6432" fmla="*/ 214 h 758"/>
              <a:gd name="connsiteX126-6433" fmla="*/ 306 w 449"/>
              <a:gd name="connsiteY126-6434" fmla="*/ 183 h 758"/>
              <a:gd name="connsiteX127-6435" fmla="*/ 306 w 449"/>
              <a:gd name="connsiteY127-6436" fmla="*/ 157 h 758"/>
              <a:gd name="connsiteX128-6437" fmla="*/ 301 w 449"/>
              <a:gd name="connsiteY128-6438" fmla="*/ 146 h 758"/>
              <a:gd name="connsiteX129-6439" fmla="*/ 301 w 449"/>
              <a:gd name="connsiteY129-6440" fmla="*/ 136 h 758"/>
              <a:gd name="connsiteX130-6441" fmla="*/ 296 w 449"/>
              <a:gd name="connsiteY130-6442" fmla="*/ 126 h 758"/>
              <a:gd name="connsiteX131-6443" fmla="*/ 296 w 449"/>
              <a:gd name="connsiteY131-6444" fmla="*/ 115 h 758"/>
              <a:gd name="connsiteX132-6445" fmla="*/ 290 w 449"/>
              <a:gd name="connsiteY132-6446" fmla="*/ 110 h 758"/>
              <a:gd name="connsiteX133-6447" fmla="*/ 290 w 449"/>
              <a:gd name="connsiteY133-6448" fmla="*/ 105 h 758"/>
              <a:gd name="connsiteX134-6449" fmla="*/ 285 w 449"/>
              <a:gd name="connsiteY134-6450" fmla="*/ 94 h 758"/>
              <a:gd name="connsiteX135-6451" fmla="*/ 280 w 449"/>
              <a:gd name="connsiteY135-6452" fmla="*/ 89 h 758"/>
              <a:gd name="connsiteX136-6453" fmla="*/ 274 w 449"/>
              <a:gd name="connsiteY136-6454" fmla="*/ 84 h 758"/>
              <a:gd name="connsiteX137-6455" fmla="*/ 269 w 449"/>
              <a:gd name="connsiteY137-6456" fmla="*/ 84 h 758"/>
              <a:gd name="connsiteX138-6457" fmla="*/ 264 w 449"/>
              <a:gd name="connsiteY138-6458" fmla="*/ 79 h 758"/>
              <a:gd name="connsiteX139-6459" fmla="*/ 253 w 449"/>
              <a:gd name="connsiteY139-6460" fmla="*/ 79 h 758"/>
              <a:gd name="connsiteX140-6461" fmla="*/ 243 w 449"/>
              <a:gd name="connsiteY140-6462" fmla="*/ 79 h 758"/>
              <a:gd name="connsiteX141-6463" fmla="*/ 232 w 449"/>
              <a:gd name="connsiteY141-6464" fmla="*/ 73 h 758"/>
              <a:gd name="connsiteX142-6465" fmla="*/ 216 w 449"/>
              <a:gd name="connsiteY142-6466" fmla="*/ 73 h 758"/>
              <a:gd name="connsiteX143-6467" fmla="*/ 216 w 449"/>
              <a:gd name="connsiteY143-6468" fmla="*/ 73 h 758"/>
              <a:gd name="connsiteX0-6469" fmla="*/ 190 w 423"/>
              <a:gd name="connsiteY0-6470" fmla="*/ 73 h 758"/>
              <a:gd name="connsiteX1-6471" fmla="*/ 175 w 423"/>
              <a:gd name="connsiteY1-6472" fmla="*/ 73 h 758"/>
              <a:gd name="connsiteX2-6473" fmla="*/ 153 w 423"/>
              <a:gd name="connsiteY2-6474" fmla="*/ 79 h 758"/>
              <a:gd name="connsiteX3-6475" fmla="*/ 132 w 423"/>
              <a:gd name="connsiteY3-6476" fmla="*/ 79 h 758"/>
              <a:gd name="connsiteX4-6477" fmla="*/ 106 w 423"/>
              <a:gd name="connsiteY4-6478" fmla="*/ 79 h 758"/>
              <a:gd name="connsiteX5-6479" fmla="*/ 79 w 423"/>
              <a:gd name="connsiteY5-6480" fmla="*/ 84 h 758"/>
              <a:gd name="connsiteX6-6481" fmla="*/ 48 w 423"/>
              <a:gd name="connsiteY6-6482" fmla="*/ 84 h 758"/>
              <a:gd name="connsiteX7-6483" fmla="*/ 0 w 423"/>
              <a:gd name="connsiteY7-6484" fmla="*/ 47 h 758"/>
              <a:gd name="connsiteX8-6485" fmla="*/ 32 w 423"/>
              <a:gd name="connsiteY8-6486" fmla="*/ 47 h 758"/>
              <a:gd name="connsiteX9-6487" fmla="*/ 90 w 423"/>
              <a:gd name="connsiteY9-6488" fmla="*/ 37 h 758"/>
              <a:gd name="connsiteX10-6489" fmla="*/ 122 w 423"/>
              <a:gd name="connsiteY10-6490" fmla="*/ 37 h 758"/>
              <a:gd name="connsiteX11-6491" fmla="*/ 143 w 423"/>
              <a:gd name="connsiteY11-6492" fmla="*/ 32 h 758"/>
              <a:gd name="connsiteX12-6493" fmla="*/ 169 w 423"/>
              <a:gd name="connsiteY12-6494" fmla="*/ 26 h 758"/>
              <a:gd name="connsiteX13-6495" fmla="*/ 190 w 423"/>
              <a:gd name="connsiteY13-6496" fmla="*/ 26 h 758"/>
              <a:gd name="connsiteX14-6497" fmla="*/ 206 w 423"/>
              <a:gd name="connsiteY14-6498" fmla="*/ 21 h 758"/>
              <a:gd name="connsiteX15-6499" fmla="*/ 217 w 423"/>
              <a:gd name="connsiteY15-6500" fmla="*/ 16 h 758"/>
              <a:gd name="connsiteX16-6501" fmla="*/ 227 w 423"/>
              <a:gd name="connsiteY16-6502" fmla="*/ 16 h 758"/>
              <a:gd name="connsiteX17-6503" fmla="*/ 233 w 423"/>
              <a:gd name="connsiteY17-6504" fmla="*/ 11 h 758"/>
              <a:gd name="connsiteX18-6505" fmla="*/ 243 w 423"/>
              <a:gd name="connsiteY18-6506" fmla="*/ 5 h 758"/>
              <a:gd name="connsiteX19-6507" fmla="*/ 259 w 423"/>
              <a:gd name="connsiteY19-6508" fmla="*/ 0 h 758"/>
              <a:gd name="connsiteX20-6509" fmla="*/ 270 w 423"/>
              <a:gd name="connsiteY20-6510" fmla="*/ 0 h 758"/>
              <a:gd name="connsiteX21-6511" fmla="*/ 285 w 423"/>
              <a:gd name="connsiteY21-6512" fmla="*/ 0 h 758"/>
              <a:gd name="connsiteX22-6513" fmla="*/ 301 w 423"/>
              <a:gd name="connsiteY22-6514" fmla="*/ 5 h 758"/>
              <a:gd name="connsiteX23-6515" fmla="*/ 317 w 423"/>
              <a:gd name="connsiteY23-6516" fmla="*/ 11 h 758"/>
              <a:gd name="connsiteX24-6517" fmla="*/ 328 w 423"/>
              <a:gd name="connsiteY24-6518" fmla="*/ 16 h 758"/>
              <a:gd name="connsiteX25-6519" fmla="*/ 338 w 423"/>
              <a:gd name="connsiteY25-6520" fmla="*/ 21 h 758"/>
              <a:gd name="connsiteX26-6521" fmla="*/ 354 w 423"/>
              <a:gd name="connsiteY26-6522" fmla="*/ 26 h 758"/>
              <a:gd name="connsiteX27-6523" fmla="*/ 365 w 423"/>
              <a:gd name="connsiteY27-6524" fmla="*/ 37 h 758"/>
              <a:gd name="connsiteX28-6525" fmla="*/ 380 w 423"/>
              <a:gd name="connsiteY28-6526" fmla="*/ 42 h 758"/>
              <a:gd name="connsiteX29-6527" fmla="*/ 391 w 423"/>
              <a:gd name="connsiteY29-6528" fmla="*/ 47 h 758"/>
              <a:gd name="connsiteX30-6529" fmla="*/ 402 w 423"/>
              <a:gd name="connsiteY30-6530" fmla="*/ 52 h 758"/>
              <a:gd name="connsiteX31-6531" fmla="*/ 407 w 423"/>
              <a:gd name="connsiteY31-6532" fmla="*/ 58 h 758"/>
              <a:gd name="connsiteX32-6533" fmla="*/ 412 w 423"/>
              <a:gd name="connsiteY32-6534" fmla="*/ 63 h 758"/>
              <a:gd name="connsiteX33-6535" fmla="*/ 417 w 423"/>
              <a:gd name="connsiteY33-6536" fmla="*/ 68 h 758"/>
              <a:gd name="connsiteX34-6537" fmla="*/ 423 w 423"/>
              <a:gd name="connsiteY34-6538" fmla="*/ 68 h 758"/>
              <a:gd name="connsiteX35-6539" fmla="*/ 423 w 423"/>
              <a:gd name="connsiteY35-6540" fmla="*/ 73 h 758"/>
              <a:gd name="connsiteX36-6541" fmla="*/ 417 w 423"/>
              <a:gd name="connsiteY36-6542" fmla="*/ 73 h 758"/>
              <a:gd name="connsiteX37-6543" fmla="*/ 417 w 423"/>
              <a:gd name="connsiteY37-6544" fmla="*/ 79 h 758"/>
              <a:gd name="connsiteX38-6545" fmla="*/ 412 w 423"/>
              <a:gd name="connsiteY38-6546" fmla="*/ 84 h 758"/>
              <a:gd name="connsiteX39-6547" fmla="*/ 407 w 423"/>
              <a:gd name="connsiteY39-6548" fmla="*/ 84 h 758"/>
              <a:gd name="connsiteX40-6549" fmla="*/ 402 w 423"/>
              <a:gd name="connsiteY40-6550" fmla="*/ 89 h 758"/>
              <a:gd name="connsiteX41-6551" fmla="*/ 396 w 423"/>
              <a:gd name="connsiteY41-6552" fmla="*/ 94 h 758"/>
              <a:gd name="connsiteX42-6553" fmla="*/ 391 w 423"/>
              <a:gd name="connsiteY42-6554" fmla="*/ 94 h 758"/>
              <a:gd name="connsiteX43-6555" fmla="*/ 386 w 423"/>
              <a:gd name="connsiteY43-6556" fmla="*/ 99 h 758"/>
              <a:gd name="connsiteX44-6557" fmla="*/ 380 w 423"/>
              <a:gd name="connsiteY44-6558" fmla="*/ 105 h 758"/>
              <a:gd name="connsiteX45-6559" fmla="*/ 375 w 423"/>
              <a:gd name="connsiteY45-6560" fmla="*/ 115 h 758"/>
              <a:gd name="connsiteX46-6561" fmla="*/ 375 w 423"/>
              <a:gd name="connsiteY46-6562" fmla="*/ 126 h 758"/>
              <a:gd name="connsiteX47-6563" fmla="*/ 375 w 423"/>
              <a:gd name="connsiteY47-6564" fmla="*/ 131 h 758"/>
              <a:gd name="connsiteX48-6565" fmla="*/ 375 w 423"/>
              <a:gd name="connsiteY48-6566" fmla="*/ 146 h 758"/>
              <a:gd name="connsiteX49-6567" fmla="*/ 375 w 423"/>
              <a:gd name="connsiteY49-6568" fmla="*/ 157 h 758"/>
              <a:gd name="connsiteX50-6569" fmla="*/ 375 w 423"/>
              <a:gd name="connsiteY50-6570" fmla="*/ 173 h 758"/>
              <a:gd name="connsiteX51-6571" fmla="*/ 375 w 423"/>
              <a:gd name="connsiteY51-6572" fmla="*/ 188 h 758"/>
              <a:gd name="connsiteX52-6573" fmla="*/ 375 w 423"/>
              <a:gd name="connsiteY52-6574" fmla="*/ 204 h 758"/>
              <a:gd name="connsiteX53-6575" fmla="*/ 375 w 423"/>
              <a:gd name="connsiteY53-6576" fmla="*/ 225 h 758"/>
              <a:gd name="connsiteX54-6577" fmla="*/ 375 w 423"/>
              <a:gd name="connsiteY54-6578" fmla="*/ 240 h 758"/>
              <a:gd name="connsiteX55-6579" fmla="*/ 375 w 423"/>
              <a:gd name="connsiteY55-6580" fmla="*/ 261 h 758"/>
              <a:gd name="connsiteX56-6581" fmla="*/ 375 w 423"/>
              <a:gd name="connsiteY56-6582" fmla="*/ 303 h 758"/>
              <a:gd name="connsiteX57-6583" fmla="*/ 375 w 423"/>
              <a:gd name="connsiteY57-6584" fmla="*/ 324 h 758"/>
              <a:gd name="connsiteX58-6585" fmla="*/ 375 w 423"/>
              <a:gd name="connsiteY58-6586" fmla="*/ 350 h 758"/>
              <a:gd name="connsiteX59-6587" fmla="*/ 375 w 423"/>
              <a:gd name="connsiteY59-6588" fmla="*/ 376 h 758"/>
              <a:gd name="connsiteX60-6589" fmla="*/ 375 w 423"/>
              <a:gd name="connsiteY60-6590" fmla="*/ 402 h 758"/>
              <a:gd name="connsiteX61-6591" fmla="*/ 375 w 423"/>
              <a:gd name="connsiteY61-6592" fmla="*/ 429 h 758"/>
              <a:gd name="connsiteX62-6593" fmla="*/ 375 w 423"/>
              <a:gd name="connsiteY62-6594" fmla="*/ 460 h 758"/>
              <a:gd name="connsiteX63-6595" fmla="*/ 375 w 423"/>
              <a:gd name="connsiteY63-6596" fmla="*/ 491 h 758"/>
              <a:gd name="connsiteX64-6597" fmla="*/ 375 w 423"/>
              <a:gd name="connsiteY64-6598" fmla="*/ 523 h 758"/>
              <a:gd name="connsiteX65-6599" fmla="*/ 375 w 423"/>
              <a:gd name="connsiteY65-6600" fmla="*/ 554 h 758"/>
              <a:gd name="connsiteX66-6601" fmla="*/ 375 w 423"/>
              <a:gd name="connsiteY66-6602" fmla="*/ 580 h 758"/>
              <a:gd name="connsiteX67-6603" fmla="*/ 370 w 423"/>
              <a:gd name="connsiteY67-6604" fmla="*/ 606 h 758"/>
              <a:gd name="connsiteX68-6605" fmla="*/ 370 w 423"/>
              <a:gd name="connsiteY68-6606" fmla="*/ 632 h 758"/>
              <a:gd name="connsiteX69-6607" fmla="*/ 365 w 423"/>
              <a:gd name="connsiteY69-6608" fmla="*/ 653 h 758"/>
              <a:gd name="connsiteX70-6609" fmla="*/ 359 w 423"/>
              <a:gd name="connsiteY70-6610" fmla="*/ 669 h 758"/>
              <a:gd name="connsiteX71-6611" fmla="*/ 354 w 423"/>
              <a:gd name="connsiteY71-6612" fmla="*/ 690 h 758"/>
              <a:gd name="connsiteX72-6613" fmla="*/ 349 w 423"/>
              <a:gd name="connsiteY72-6614" fmla="*/ 700 h 758"/>
              <a:gd name="connsiteX73-6615" fmla="*/ 338 w 423"/>
              <a:gd name="connsiteY73-6616" fmla="*/ 716 h 758"/>
              <a:gd name="connsiteX74-6617" fmla="*/ 328 w 423"/>
              <a:gd name="connsiteY74-6618" fmla="*/ 726 h 758"/>
              <a:gd name="connsiteX75-6619" fmla="*/ 322 w 423"/>
              <a:gd name="connsiteY75-6620" fmla="*/ 737 h 758"/>
              <a:gd name="connsiteX76-6621" fmla="*/ 312 w 423"/>
              <a:gd name="connsiteY76-6622" fmla="*/ 742 h 758"/>
              <a:gd name="connsiteX77-6623" fmla="*/ 307 w 423"/>
              <a:gd name="connsiteY77-6624" fmla="*/ 747 h 758"/>
              <a:gd name="connsiteX78-6625" fmla="*/ 296 w 423"/>
              <a:gd name="connsiteY78-6626" fmla="*/ 752 h 758"/>
              <a:gd name="connsiteX79-6627" fmla="*/ 291 w 423"/>
              <a:gd name="connsiteY79-6628" fmla="*/ 752 h 758"/>
              <a:gd name="connsiteX80-6629" fmla="*/ 285 w 423"/>
              <a:gd name="connsiteY80-6630" fmla="*/ 758 h 758"/>
              <a:gd name="connsiteX81-6631" fmla="*/ 275 w 423"/>
              <a:gd name="connsiteY81-6632" fmla="*/ 752 h 758"/>
              <a:gd name="connsiteX82-6633" fmla="*/ 270 w 423"/>
              <a:gd name="connsiteY82-6634" fmla="*/ 752 h 758"/>
              <a:gd name="connsiteX83-6635" fmla="*/ 270 w 423"/>
              <a:gd name="connsiteY83-6636" fmla="*/ 747 h 758"/>
              <a:gd name="connsiteX84-6637" fmla="*/ 264 w 423"/>
              <a:gd name="connsiteY84-6638" fmla="*/ 742 h 758"/>
              <a:gd name="connsiteX85-6639" fmla="*/ 264 w 423"/>
              <a:gd name="connsiteY85-6640" fmla="*/ 737 h 758"/>
              <a:gd name="connsiteX86-6641" fmla="*/ 264 w 423"/>
              <a:gd name="connsiteY86-6642" fmla="*/ 731 h 758"/>
              <a:gd name="connsiteX87-6643" fmla="*/ 264 w 423"/>
              <a:gd name="connsiteY87-6644" fmla="*/ 721 h 758"/>
              <a:gd name="connsiteX88-6645" fmla="*/ 264 w 423"/>
              <a:gd name="connsiteY88-6646" fmla="*/ 711 h 758"/>
              <a:gd name="connsiteX89-6647" fmla="*/ 264 w 423"/>
              <a:gd name="connsiteY89-6648" fmla="*/ 705 h 758"/>
              <a:gd name="connsiteX90-6649" fmla="*/ 264 w 423"/>
              <a:gd name="connsiteY90-6650" fmla="*/ 700 h 758"/>
              <a:gd name="connsiteX91-6651" fmla="*/ 264 w 423"/>
              <a:gd name="connsiteY91-6652" fmla="*/ 695 h 758"/>
              <a:gd name="connsiteX92-6653" fmla="*/ 259 w 423"/>
              <a:gd name="connsiteY92-6654" fmla="*/ 690 h 758"/>
              <a:gd name="connsiteX93-6655" fmla="*/ 254 w 423"/>
              <a:gd name="connsiteY93-6656" fmla="*/ 674 h 758"/>
              <a:gd name="connsiteX94-6657" fmla="*/ 243 w 423"/>
              <a:gd name="connsiteY94-6658" fmla="*/ 658 h 758"/>
              <a:gd name="connsiteX95-6659" fmla="*/ 227 w 423"/>
              <a:gd name="connsiteY95-6660" fmla="*/ 643 h 758"/>
              <a:gd name="connsiteX96-6661" fmla="*/ 211 w 423"/>
              <a:gd name="connsiteY96-6662" fmla="*/ 627 h 758"/>
              <a:gd name="connsiteX97-6663" fmla="*/ 190 w 423"/>
              <a:gd name="connsiteY97-6664" fmla="*/ 611 h 758"/>
              <a:gd name="connsiteX98-6665" fmla="*/ 164 w 423"/>
              <a:gd name="connsiteY98-6666" fmla="*/ 590 h 758"/>
              <a:gd name="connsiteX99-6667" fmla="*/ 185 w 423"/>
              <a:gd name="connsiteY99-6668" fmla="*/ 590 h 758"/>
              <a:gd name="connsiteX100-6669" fmla="*/ 206 w 423"/>
              <a:gd name="connsiteY100-6670" fmla="*/ 596 h 758"/>
              <a:gd name="connsiteX101-6671" fmla="*/ 222 w 423"/>
              <a:gd name="connsiteY101-6672" fmla="*/ 596 h 758"/>
              <a:gd name="connsiteX102-6673" fmla="*/ 238 w 423"/>
              <a:gd name="connsiteY102-6674" fmla="*/ 596 h 758"/>
              <a:gd name="connsiteX103-6675" fmla="*/ 248 w 423"/>
              <a:gd name="connsiteY103-6676" fmla="*/ 590 h 758"/>
              <a:gd name="connsiteX104-6677" fmla="*/ 254 w 423"/>
              <a:gd name="connsiteY104-6678" fmla="*/ 590 h 758"/>
              <a:gd name="connsiteX105-6679" fmla="*/ 259 w 423"/>
              <a:gd name="connsiteY105-6680" fmla="*/ 590 h 758"/>
              <a:gd name="connsiteX106-6681" fmla="*/ 264 w 423"/>
              <a:gd name="connsiteY106-6682" fmla="*/ 585 h 758"/>
              <a:gd name="connsiteX107-6683" fmla="*/ 270 w 423"/>
              <a:gd name="connsiteY107-6684" fmla="*/ 580 h 758"/>
              <a:gd name="connsiteX108-6685" fmla="*/ 270 w 423"/>
              <a:gd name="connsiteY108-6686" fmla="*/ 575 h 758"/>
              <a:gd name="connsiteX109-6687" fmla="*/ 270 w 423"/>
              <a:gd name="connsiteY109-6688" fmla="*/ 564 h 758"/>
              <a:gd name="connsiteX110-6689" fmla="*/ 270 w 423"/>
              <a:gd name="connsiteY110-6690" fmla="*/ 549 h 758"/>
              <a:gd name="connsiteX111-6691" fmla="*/ 275 w 423"/>
              <a:gd name="connsiteY111-6692" fmla="*/ 533 h 758"/>
              <a:gd name="connsiteX112-6693" fmla="*/ 275 w 423"/>
              <a:gd name="connsiteY112-6694" fmla="*/ 512 h 758"/>
              <a:gd name="connsiteX113-6695" fmla="*/ 275 w 423"/>
              <a:gd name="connsiteY113-6696" fmla="*/ 486 h 758"/>
              <a:gd name="connsiteX114-6697" fmla="*/ 280 w 423"/>
              <a:gd name="connsiteY114-6698" fmla="*/ 460 h 758"/>
              <a:gd name="connsiteX115-6699" fmla="*/ 280 w 423"/>
              <a:gd name="connsiteY115-6700" fmla="*/ 434 h 758"/>
              <a:gd name="connsiteX116-6701" fmla="*/ 280 w 423"/>
              <a:gd name="connsiteY116-6702" fmla="*/ 408 h 758"/>
              <a:gd name="connsiteX117-6703" fmla="*/ 280 w 423"/>
              <a:gd name="connsiteY117-6704" fmla="*/ 382 h 758"/>
              <a:gd name="connsiteX118-6705" fmla="*/ 285 w 423"/>
              <a:gd name="connsiteY118-6706" fmla="*/ 355 h 758"/>
              <a:gd name="connsiteX119-6707" fmla="*/ 285 w 423"/>
              <a:gd name="connsiteY119-6708" fmla="*/ 334 h 758"/>
              <a:gd name="connsiteX120-6709" fmla="*/ 285 w 423"/>
              <a:gd name="connsiteY120-6710" fmla="*/ 314 h 758"/>
              <a:gd name="connsiteX121-6711" fmla="*/ 285 w 423"/>
              <a:gd name="connsiteY121-6712" fmla="*/ 293 h 758"/>
              <a:gd name="connsiteX122-6713" fmla="*/ 285 w 423"/>
              <a:gd name="connsiteY122-6714" fmla="*/ 277 h 758"/>
              <a:gd name="connsiteX123-6715" fmla="*/ 285 w 423"/>
              <a:gd name="connsiteY123-6716" fmla="*/ 246 h 758"/>
              <a:gd name="connsiteX124-6717" fmla="*/ 285 w 423"/>
              <a:gd name="connsiteY124-6718" fmla="*/ 214 h 758"/>
              <a:gd name="connsiteX125-6719" fmla="*/ 280 w 423"/>
              <a:gd name="connsiteY125-6720" fmla="*/ 183 h 758"/>
              <a:gd name="connsiteX126-6721" fmla="*/ 280 w 423"/>
              <a:gd name="connsiteY126-6722" fmla="*/ 157 h 758"/>
              <a:gd name="connsiteX127-6723" fmla="*/ 275 w 423"/>
              <a:gd name="connsiteY127-6724" fmla="*/ 146 h 758"/>
              <a:gd name="connsiteX128-6725" fmla="*/ 275 w 423"/>
              <a:gd name="connsiteY128-6726" fmla="*/ 136 h 758"/>
              <a:gd name="connsiteX129-6727" fmla="*/ 270 w 423"/>
              <a:gd name="connsiteY129-6728" fmla="*/ 126 h 758"/>
              <a:gd name="connsiteX130-6729" fmla="*/ 270 w 423"/>
              <a:gd name="connsiteY130-6730" fmla="*/ 115 h 758"/>
              <a:gd name="connsiteX131-6731" fmla="*/ 264 w 423"/>
              <a:gd name="connsiteY131-6732" fmla="*/ 110 h 758"/>
              <a:gd name="connsiteX132-6733" fmla="*/ 264 w 423"/>
              <a:gd name="connsiteY132-6734" fmla="*/ 105 h 758"/>
              <a:gd name="connsiteX133-6735" fmla="*/ 259 w 423"/>
              <a:gd name="connsiteY133-6736" fmla="*/ 94 h 758"/>
              <a:gd name="connsiteX134-6737" fmla="*/ 254 w 423"/>
              <a:gd name="connsiteY134-6738" fmla="*/ 89 h 758"/>
              <a:gd name="connsiteX135-6739" fmla="*/ 248 w 423"/>
              <a:gd name="connsiteY135-6740" fmla="*/ 84 h 758"/>
              <a:gd name="connsiteX136-6741" fmla="*/ 243 w 423"/>
              <a:gd name="connsiteY136-6742" fmla="*/ 84 h 758"/>
              <a:gd name="connsiteX137-6743" fmla="*/ 238 w 423"/>
              <a:gd name="connsiteY137-6744" fmla="*/ 79 h 758"/>
              <a:gd name="connsiteX138-6745" fmla="*/ 227 w 423"/>
              <a:gd name="connsiteY138-6746" fmla="*/ 79 h 758"/>
              <a:gd name="connsiteX139-6747" fmla="*/ 217 w 423"/>
              <a:gd name="connsiteY139-6748" fmla="*/ 79 h 758"/>
              <a:gd name="connsiteX140-6749" fmla="*/ 206 w 423"/>
              <a:gd name="connsiteY140-6750" fmla="*/ 73 h 758"/>
              <a:gd name="connsiteX141-6751" fmla="*/ 190 w 423"/>
              <a:gd name="connsiteY141-6752" fmla="*/ 73 h 758"/>
              <a:gd name="connsiteX142-6753" fmla="*/ 190 w 423"/>
              <a:gd name="connsiteY142-6754" fmla="*/ 73 h 758"/>
              <a:gd name="connsiteX0-6755" fmla="*/ 165 w 398"/>
              <a:gd name="connsiteY0-6756" fmla="*/ 73 h 758"/>
              <a:gd name="connsiteX1-6757" fmla="*/ 150 w 398"/>
              <a:gd name="connsiteY1-6758" fmla="*/ 73 h 758"/>
              <a:gd name="connsiteX2-6759" fmla="*/ 128 w 398"/>
              <a:gd name="connsiteY2-6760" fmla="*/ 79 h 758"/>
              <a:gd name="connsiteX3-6761" fmla="*/ 107 w 398"/>
              <a:gd name="connsiteY3-6762" fmla="*/ 79 h 758"/>
              <a:gd name="connsiteX4-6763" fmla="*/ 81 w 398"/>
              <a:gd name="connsiteY4-6764" fmla="*/ 79 h 758"/>
              <a:gd name="connsiteX5-6765" fmla="*/ 54 w 398"/>
              <a:gd name="connsiteY5-6766" fmla="*/ 84 h 758"/>
              <a:gd name="connsiteX6-6767" fmla="*/ 23 w 398"/>
              <a:gd name="connsiteY6-6768" fmla="*/ 84 h 758"/>
              <a:gd name="connsiteX7-6769" fmla="*/ 7 w 398"/>
              <a:gd name="connsiteY7-6770" fmla="*/ 47 h 758"/>
              <a:gd name="connsiteX8-6771" fmla="*/ 65 w 398"/>
              <a:gd name="connsiteY8-6772" fmla="*/ 37 h 758"/>
              <a:gd name="connsiteX9-6773" fmla="*/ 97 w 398"/>
              <a:gd name="connsiteY9-6774" fmla="*/ 37 h 758"/>
              <a:gd name="connsiteX10-6775" fmla="*/ 118 w 398"/>
              <a:gd name="connsiteY10-6776" fmla="*/ 32 h 758"/>
              <a:gd name="connsiteX11-6777" fmla="*/ 144 w 398"/>
              <a:gd name="connsiteY11-6778" fmla="*/ 26 h 758"/>
              <a:gd name="connsiteX12-6779" fmla="*/ 165 w 398"/>
              <a:gd name="connsiteY12-6780" fmla="*/ 26 h 758"/>
              <a:gd name="connsiteX13-6781" fmla="*/ 181 w 398"/>
              <a:gd name="connsiteY13-6782" fmla="*/ 21 h 758"/>
              <a:gd name="connsiteX14-6783" fmla="*/ 192 w 398"/>
              <a:gd name="connsiteY14-6784" fmla="*/ 16 h 758"/>
              <a:gd name="connsiteX15-6785" fmla="*/ 202 w 398"/>
              <a:gd name="connsiteY15-6786" fmla="*/ 16 h 758"/>
              <a:gd name="connsiteX16-6787" fmla="*/ 208 w 398"/>
              <a:gd name="connsiteY16-6788" fmla="*/ 11 h 758"/>
              <a:gd name="connsiteX17-6789" fmla="*/ 218 w 398"/>
              <a:gd name="connsiteY17-6790" fmla="*/ 5 h 758"/>
              <a:gd name="connsiteX18-6791" fmla="*/ 234 w 398"/>
              <a:gd name="connsiteY18-6792" fmla="*/ 0 h 758"/>
              <a:gd name="connsiteX19-6793" fmla="*/ 245 w 398"/>
              <a:gd name="connsiteY19-6794" fmla="*/ 0 h 758"/>
              <a:gd name="connsiteX20-6795" fmla="*/ 260 w 398"/>
              <a:gd name="connsiteY20-6796" fmla="*/ 0 h 758"/>
              <a:gd name="connsiteX21-6797" fmla="*/ 276 w 398"/>
              <a:gd name="connsiteY21-6798" fmla="*/ 5 h 758"/>
              <a:gd name="connsiteX22-6799" fmla="*/ 292 w 398"/>
              <a:gd name="connsiteY22-6800" fmla="*/ 11 h 758"/>
              <a:gd name="connsiteX23-6801" fmla="*/ 303 w 398"/>
              <a:gd name="connsiteY23-6802" fmla="*/ 16 h 758"/>
              <a:gd name="connsiteX24-6803" fmla="*/ 313 w 398"/>
              <a:gd name="connsiteY24-6804" fmla="*/ 21 h 758"/>
              <a:gd name="connsiteX25-6805" fmla="*/ 329 w 398"/>
              <a:gd name="connsiteY25-6806" fmla="*/ 26 h 758"/>
              <a:gd name="connsiteX26-6807" fmla="*/ 340 w 398"/>
              <a:gd name="connsiteY26-6808" fmla="*/ 37 h 758"/>
              <a:gd name="connsiteX27-6809" fmla="*/ 355 w 398"/>
              <a:gd name="connsiteY27-6810" fmla="*/ 42 h 758"/>
              <a:gd name="connsiteX28-6811" fmla="*/ 366 w 398"/>
              <a:gd name="connsiteY28-6812" fmla="*/ 47 h 758"/>
              <a:gd name="connsiteX29-6813" fmla="*/ 377 w 398"/>
              <a:gd name="connsiteY29-6814" fmla="*/ 52 h 758"/>
              <a:gd name="connsiteX30-6815" fmla="*/ 382 w 398"/>
              <a:gd name="connsiteY30-6816" fmla="*/ 58 h 758"/>
              <a:gd name="connsiteX31-6817" fmla="*/ 387 w 398"/>
              <a:gd name="connsiteY31-6818" fmla="*/ 63 h 758"/>
              <a:gd name="connsiteX32-6819" fmla="*/ 392 w 398"/>
              <a:gd name="connsiteY32-6820" fmla="*/ 68 h 758"/>
              <a:gd name="connsiteX33-6821" fmla="*/ 398 w 398"/>
              <a:gd name="connsiteY33-6822" fmla="*/ 68 h 758"/>
              <a:gd name="connsiteX34-6823" fmla="*/ 398 w 398"/>
              <a:gd name="connsiteY34-6824" fmla="*/ 73 h 758"/>
              <a:gd name="connsiteX35-6825" fmla="*/ 392 w 398"/>
              <a:gd name="connsiteY35-6826" fmla="*/ 73 h 758"/>
              <a:gd name="connsiteX36-6827" fmla="*/ 392 w 398"/>
              <a:gd name="connsiteY36-6828" fmla="*/ 79 h 758"/>
              <a:gd name="connsiteX37-6829" fmla="*/ 387 w 398"/>
              <a:gd name="connsiteY37-6830" fmla="*/ 84 h 758"/>
              <a:gd name="connsiteX38-6831" fmla="*/ 382 w 398"/>
              <a:gd name="connsiteY38-6832" fmla="*/ 84 h 758"/>
              <a:gd name="connsiteX39-6833" fmla="*/ 377 w 398"/>
              <a:gd name="connsiteY39-6834" fmla="*/ 89 h 758"/>
              <a:gd name="connsiteX40-6835" fmla="*/ 371 w 398"/>
              <a:gd name="connsiteY40-6836" fmla="*/ 94 h 758"/>
              <a:gd name="connsiteX41-6837" fmla="*/ 366 w 398"/>
              <a:gd name="connsiteY41-6838" fmla="*/ 94 h 758"/>
              <a:gd name="connsiteX42-6839" fmla="*/ 361 w 398"/>
              <a:gd name="connsiteY42-6840" fmla="*/ 99 h 758"/>
              <a:gd name="connsiteX43-6841" fmla="*/ 355 w 398"/>
              <a:gd name="connsiteY43-6842" fmla="*/ 105 h 758"/>
              <a:gd name="connsiteX44-6843" fmla="*/ 350 w 398"/>
              <a:gd name="connsiteY44-6844" fmla="*/ 115 h 758"/>
              <a:gd name="connsiteX45-6845" fmla="*/ 350 w 398"/>
              <a:gd name="connsiteY45-6846" fmla="*/ 126 h 758"/>
              <a:gd name="connsiteX46-6847" fmla="*/ 350 w 398"/>
              <a:gd name="connsiteY46-6848" fmla="*/ 131 h 758"/>
              <a:gd name="connsiteX47-6849" fmla="*/ 350 w 398"/>
              <a:gd name="connsiteY47-6850" fmla="*/ 146 h 758"/>
              <a:gd name="connsiteX48-6851" fmla="*/ 350 w 398"/>
              <a:gd name="connsiteY48-6852" fmla="*/ 157 h 758"/>
              <a:gd name="connsiteX49-6853" fmla="*/ 350 w 398"/>
              <a:gd name="connsiteY49-6854" fmla="*/ 173 h 758"/>
              <a:gd name="connsiteX50-6855" fmla="*/ 350 w 398"/>
              <a:gd name="connsiteY50-6856" fmla="*/ 188 h 758"/>
              <a:gd name="connsiteX51-6857" fmla="*/ 350 w 398"/>
              <a:gd name="connsiteY51-6858" fmla="*/ 204 h 758"/>
              <a:gd name="connsiteX52-6859" fmla="*/ 350 w 398"/>
              <a:gd name="connsiteY52-6860" fmla="*/ 225 h 758"/>
              <a:gd name="connsiteX53-6861" fmla="*/ 350 w 398"/>
              <a:gd name="connsiteY53-6862" fmla="*/ 240 h 758"/>
              <a:gd name="connsiteX54-6863" fmla="*/ 350 w 398"/>
              <a:gd name="connsiteY54-6864" fmla="*/ 261 h 758"/>
              <a:gd name="connsiteX55-6865" fmla="*/ 350 w 398"/>
              <a:gd name="connsiteY55-6866" fmla="*/ 303 h 758"/>
              <a:gd name="connsiteX56-6867" fmla="*/ 350 w 398"/>
              <a:gd name="connsiteY56-6868" fmla="*/ 324 h 758"/>
              <a:gd name="connsiteX57-6869" fmla="*/ 350 w 398"/>
              <a:gd name="connsiteY57-6870" fmla="*/ 350 h 758"/>
              <a:gd name="connsiteX58-6871" fmla="*/ 350 w 398"/>
              <a:gd name="connsiteY58-6872" fmla="*/ 376 h 758"/>
              <a:gd name="connsiteX59-6873" fmla="*/ 350 w 398"/>
              <a:gd name="connsiteY59-6874" fmla="*/ 402 h 758"/>
              <a:gd name="connsiteX60-6875" fmla="*/ 350 w 398"/>
              <a:gd name="connsiteY60-6876" fmla="*/ 429 h 758"/>
              <a:gd name="connsiteX61-6877" fmla="*/ 350 w 398"/>
              <a:gd name="connsiteY61-6878" fmla="*/ 460 h 758"/>
              <a:gd name="connsiteX62-6879" fmla="*/ 350 w 398"/>
              <a:gd name="connsiteY62-6880" fmla="*/ 491 h 758"/>
              <a:gd name="connsiteX63-6881" fmla="*/ 350 w 398"/>
              <a:gd name="connsiteY63-6882" fmla="*/ 523 h 758"/>
              <a:gd name="connsiteX64-6883" fmla="*/ 350 w 398"/>
              <a:gd name="connsiteY64-6884" fmla="*/ 554 h 758"/>
              <a:gd name="connsiteX65-6885" fmla="*/ 350 w 398"/>
              <a:gd name="connsiteY65-6886" fmla="*/ 580 h 758"/>
              <a:gd name="connsiteX66-6887" fmla="*/ 345 w 398"/>
              <a:gd name="connsiteY66-6888" fmla="*/ 606 h 758"/>
              <a:gd name="connsiteX67-6889" fmla="*/ 345 w 398"/>
              <a:gd name="connsiteY67-6890" fmla="*/ 632 h 758"/>
              <a:gd name="connsiteX68-6891" fmla="*/ 340 w 398"/>
              <a:gd name="connsiteY68-6892" fmla="*/ 653 h 758"/>
              <a:gd name="connsiteX69-6893" fmla="*/ 334 w 398"/>
              <a:gd name="connsiteY69-6894" fmla="*/ 669 h 758"/>
              <a:gd name="connsiteX70-6895" fmla="*/ 329 w 398"/>
              <a:gd name="connsiteY70-6896" fmla="*/ 690 h 758"/>
              <a:gd name="connsiteX71-6897" fmla="*/ 324 w 398"/>
              <a:gd name="connsiteY71-6898" fmla="*/ 700 h 758"/>
              <a:gd name="connsiteX72-6899" fmla="*/ 313 w 398"/>
              <a:gd name="connsiteY72-6900" fmla="*/ 716 h 758"/>
              <a:gd name="connsiteX73-6901" fmla="*/ 303 w 398"/>
              <a:gd name="connsiteY73-6902" fmla="*/ 726 h 758"/>
              <a:gd name="connsiteX74-6903" fmla="*/ 297 w 398"/>
              <a:gd name="connsiteY74-6904" fmla="*/ 737 h 758"/>
              <a:gd name="connsiteX75-6905" fmla="*/ 287 w 398"/>
              <a:gd name="connsiteY75-6906" fmla="*/ 742 h 758"/>
              <a:gd name="connsiteX76-6907" fmla="*/ 282 w 398"/>
              <a:gd name="connsiteY76-6908" fmla="*/ 747 h 758"/>
              <a:gd name="connsiteX77-6909" fmla="*/ 271 w 398"/>
              <a:gd name="connsiteY77-6910" fmla="*/ 752 h 758"/>
              <a:gd name="connsiteX78-6911" fmla="*/ 266 w 398"/>
              <a:gd name="connsiteY78-6912" fmla="*/ 752 h 758"/>
              <a:gd name="connsiteX79-6913" fmla="*/ 260 w 398"/>
              <a:gd name="connsiteY79-6914" fmla="*/ 758 h 758"/>
              <a:gd name="connsiteX80-6915" fmla="*/ 250 w 398"/>
              <a:gd name="connsiteY80-6916" fmla="*/ 752 h 758"/>
              <a:gd name="connsiteX81-6917" fmla="*/ 245 w 398"/>
              <a:gd name="connsiteY81-6918" fmla="*/ 752 h 758"/>
              <a:gd name="connsiteX82-6919" fmla="*/ 245 w 398"/>
              <a:gd name="connsiteY82-6920" fmla="*/ 747 h 758"/>
              <a:gd name="connsiteX83-6921" fmla="*/ 239 w 398"/>
              <a:gd name="connsiteY83-6922" fmla="*/ 742 h 758"/>
              <a:gd name="connsiteX84-6923" fmla="*/ 239 w 398"/>
              <a:gd name="connsiteY84-6924" fmla="*/ 737 h 758"/>
              <a:gd name="connsiteX85-6925" fmla="*/ 239 w 398"/>
              <a:gd name="connsiteY85-6926" fmla="*/ 731 h 758"/>
              <a:gd name="connsiteX86-6927" fmla="*/ 239 w 398"/>
              <a:gd name="connsiteY86-6928" fmla="*/ 721 h 758"/>
              <a:gd name="connsiteX87-6929" fmla="*/ 239 w 398"/>
              <a:gd name="connsiteY87-6930" fmla="*/ 711 h 758"/>
              <a:gd name="connsiteX88-6931" fmla="*/ 239 w 398"/>
              <a:gd name="connsiteY88-6932" fmla="*/ 705 h 758"/>
              <a:gd name="connsiteX89-6933" fmla="*/ 239 w 398"/>
              <a:gd name="connsiteY89-6934" fmla="*/ 700 h 758"/>
              <a:gd name="connsiteX90-6935" fmla="*/ 239 w 398"/>
              <a:gd name="connsiteY90-6936" fmla="*/ 695 h 758"/>
              <a:gd name="connsiteX91-6937" fmla="*/ 234 w 398"/>
              <a:gd name="connsiteY91-6938" fmla="*/ 690 h 758"/>
              <a:gd name="connsiteX92-6939" fmla="*/ 229 w 398"/>
              <a:gd name="connsiteY92-6940" fmla="*/ 674 h 758"/>
              <a:gd name="connsiteX93-6941" fmla="*/ 218 w 398"/>
              <a:gd name="connsiteY93-6942" fmla="*/ 658 h 758"/>
              <a:gd name="connsiteX94-6943" fmla="*/ 202 w 398"/>
              <a:gd name="connsiteY94-6944" fmla="*/ 643 h 758"/>
              <a:gd name="connsiteX95-6945" fmla="*/ 186 w 398"/>
              <a:gd name="connsiteY95-6946" fmla="*/ 627 h 758"/>
              <a:gd name="connsiteX96-6947" fmla="*/ 165 w 398"/>
              <a:gd name="connsiteY96-6948" fmla="*/ 611 h 758"/>
              <a:gd name="connsiteX97-6949" fmla="*/ 139 w 398"/>
              <a:gd name="connsiteY97-6950" fmla="*/ 590 h 758"/>
              <a:gd name="connsiteX98-6951" fmla="*/ 160 w 398"/>
              <a:gd name="connsiteY98-6952" fmla="*/ 590 h 758"/>
              <a:gd name="connsiteX99-6953" fmla="*/ 181 w 398"/>
              <a:gd name="connsiteY99-6954" fmla="*/ 596 h 758"/>
              <a:gd name="connsiteX100-6955" fmla="*/ 197 w 398"/>
              <a:gd name="connsiteY100-6956" fmla="*/ 596 h 758"/>
              <a:gd name="connsiteX101-6957" fmla="*/ 213 w 398"/>
              <a:gd name="connsiteY101-6958" fmla="*/ 596 h 758"/>
              <a:gd name="connsiteX102-6959" fmla="*/ 223 w 398"/>
              <a:gd name="connsiteY102-6960" fmla="*/ 590 h 758"/>
              <a:gd name="connsiteX103-6961" fmla="*/ 229 w 398"/>
              <a:gd name="connsiteY103-6962" fmla="*/ 590 h 758"/>
              <a:gd name="connsiteX104-6963" fmla="*/ 234 w 398"/>
              <a:gd name="connsiteY104-6964" fmla="*/ 590 h 758"/>
              <a:gd name="connsiteX105-6965" fmla="*/ 239 w 398"/>
              <a:gd name="connsiteY105-6966" fmla="*/ 585 h 758"/>
              <a:gd name="connsiteX106-6967" fmla="*/ 245 w 398"/>
              <a:gd name="connsiteY106-6968" fmla="*/ 580 h 758"/>
              <a:gd name="connsiteX107-6969" fmla="*/ 245 w 398"/>
              <a:gd name="connsiteY107-6970" fmla="*/ 575 h 758"/>
              <a:gd name="connsiteX108-6971" fmla="*/ 245 w 398"/>
              <a:gd name="connsiteY108-6972" fmla="*/ 564 h 758"/>
              <a:gd name="connsiteX109-6973" fmla="*/ 245 w 398"/>
              <a:gd name="connsiteY109-6974" fmla="*/ 549 h 758"/>
              <a:gd name="connsiteX110-6975" fmla="*/ 250 w 398"/>
              <a:gd name="connsiteY110-6976" fmla="*/ 533 h 758"/>
              <a:gd name="connsiteX111-6977" fmla="*/ 250 w 398"/>
              <a:gd name="connsiteY111-6978" fmla="*/ 512 h 758"/>
              <a:gd name="connsiteX112-6979" fmla="*/ 250 w 398"/>
              <a:gd name="connsiteY112-6980" fmla="*/ 486 h 758"/>
              <a:gd name="connsiteX113-6981" fmla="*/ 255 w 398"/>
              <a:gd name="connsiteY113-6982" fmla="*/ 460 h 758"/>
              <a:gd name="connsiteX114-6983" fmla="*/ 255 w 398"/>
              <a:gd name="connsiteY114-6984" fmla="*/ 434 h 758"/>
              <a:gd name="connsiteX115-6985" fmla="*/ 255 w 398"/>
              <a:gd name="connsiteY115-6986" fmla="*/ 408 h 758"/>
              <a:gd name="connsiteX116-6987" fmla="*/ 255 w 398"/>
              <a:gd name="connsiteY116-6988" fmla="*/ 382 h 758"/>
              <a:gd name="connsiteX117-6989" fmla="*/ 260 w 398"/>
              <a:gd name="connsiteY117-6990" fmla="*/ 355 h 758"/>
              <a:gd name="connsiteX118-6991" fmla="*/ 260 w 398"/>
              <a:gd name="connsiteY118-6992" fmla="*/ 334 h 758"/>
              <a:gd name="connsiteX119-6993" fmla="*/ 260 w 398"/>
              <a:gd name="connsiteY119-6994" fmla="*/ 314 h 758"/>
              <a:gd name="connsiteX120-6995" fmla="*/ 260 w 398"/>
              <a:gd name="connsiteY120-6996" fmla="*/ 293 h 758"/>
              <a:gd name="connsiteX121-6997" fmla="*/ 260 w 398"/>
              <a:gd name="connsiteY121-6998" fmla="*/ 277 h 758"/>
              <a:gd name="connsiteX122-6999" fmla="*/ 260 w 398"/>
              <a:gd name="connsiteY122-7000" fmla="*/ 246 h 758"/>
              <a:gd name="connsiteX123-7001" fmla="*/ 260 w 398"/>
              <a:gd name="connsiteY123-7002" fmla="*/ 214 h 758"/>
              <a:gd name="connsiteX124-7003" fmla="*/ 255 w 398"/>
              <a:gd name="connsiteY124-7004" fmla="*/ 183 h 758"/>
              <a:gd name="connsiteX125-7005" fmla="*/ 255 w 398"/>
              <a:gd name="connsiteY125-7006" fmla="*/ 157 h 758"/>
              <a:gd name="connsiteX126-7007" fmla="*/ 250 w 398"/>
              <a:gd name="connsiteY126-7008" fmla="*/ 146 h 758"/>
              <a:gd name="connsiteX127-7009" fmla="*/ 250 w 398"/>
              <a:gd name="connsiteY127-7010" fmla="*/ 136 h 758"/>
              <a:gd name="connsiteX128-7011" fmla="*/ 245 w 398"/>
              <a:gd name="connsiteY128-7012" fmla="*/ 126 h 758"/>
              <a:gd name="connsiteX129-7013" fmla="*/ 245 w 398"/>
              <a:gd name="connsiteY129-7014" fmla="*/ 115 h 758"/>
              <a:gd name="connsiteX130-7015" fmla="*/ 239 w 398"/>
              <a:gd name="connsiteY130-7016" fmla="*/ 110 h 758"/>
              <a:gd name="connsiteX131-7017" fmla="*/ 239 w 398"/>
              <a:gd name="connsiteY131-7018" fmla="*/ 105 h 758"/>
              <a:gd name="connsiteX132-7019" fmla="*/ 234 w 398"/>
              <a:gd name="connsiteY132-7020" fmla="*/ 94 h 758"/>
              <a:gd name="connsiteX133-7021" fmla="*/ 229 w 398"/>
              <a:gd name="connsiteY133-7022" fmla="*/ 89 h 758"/>
              <a:gd name="connsiteX134-7023" fmla="*/ 223 w 398"/>
              <a:gd name="connsiteY134-7024" fmla="*/ 84 h 758"/>
              <a:gd name="connsiteX135-7025" fmla="*/ 218 w 398"/>
              <a:gd name="connsiteY135-7026" fmla="*/ 84 h 758"/>
              <a:gd name="connsiteX136-7027" fmla="*/ 213 w 398"/>
              <a:gd name="connsiteY136-7028" fmla="*/ 79 h 758"/>
              <a:gd name="connsiteX137-7029" fmla="*/ 202 w 398"/>
              <a:gd name="connsiteY137-7030" fmla="*/ 79 h 758"/>
              <a:gd name="connsiteX138-7031" fmla="*/ 192 w 398"/>
              <a:gd name="connsiteY138-7032" fmla="*/ 79 h 758"/>
              <a:gd name="connsiteX139-7033" fmla="*/ 181 w 398"/>
              <a:gd name="connsiteY139-7034" fmla="*/ 73 h 758"/>
              <a:gd name="connsiteX140-7035" fmla="*/ 165 w 398"/>
              <a:gd name="connsiteY140-7036" fmla="*/ 73 h 758"/>
              <a:gd name="connsiteX141-7037" fmla="*/ 165 w 398"/>
              <a:gd name="connsiteY141-7038" fmla="*/ 73 h 758"/>
              <a:gd name="connsiteX0-7039" fmla="*/ 142 w 375"/>
              <a:gd name="connsiteY0-7040" fmla="*/ 73 h 758"/>
              <a:gd name="connsiteX1-7041" fmla="*/ 127 w 375"/>
              <a:gd name="connsiteY1-7042" fmla="*/ 73 h 758"/>
              <a:gd name="connsiteX2-7043" fmla="*/ 105 w 375"/>
              <a:gd name="connsiteY2-7044" fmla="*/ 79 h 758"/>
              <a:gd name="connsiteX3-7045" fmla="*/ 84 w 375"/>
              <a:gd name="connsiteY3-7046" fmla="*/ 79 h 758"/>
              <a:gd name="connsiteX4-7047" fmla="*/ 58 w 375"/>
              <a:gd name="connsiteY4-7048" fmla="*/ 79 h 758"/>
              <a:gd name="connsiteX5-7049" fmla="*/ 31 w 375"/>
              <a:gd name="connsiteY5-7050" fmla="*/ 84 h 758"/>
              <a:gd name="connsiteX6-7051" fmla="*/ 0 w 375"/>
              <a:gd name="connsiteY6-7052" fmla="*/ 84 h 758"/>
              <a:gd name="connsiteX7-7053" fmla="*/ 42 w 375"/>
              <a:gd name="connsiteY7-7054" fmla="*/ 37 h 758"/>
              <a:gd name="connsiteX8-7055" fmla="*/ 74 w 375"/>
              <a:gd name="connsiteY8-7056" fmla="*/ 37 h 758"/>
              <a:gd name="connsiteX9-7057" fmla="*/ 95 w 375"/>
              <a:gd name="connsiteY9-7058" fmla="*/ 32 h 758"/>
              <a:gd name="connsiteX10-7059" fmla="*/ 121 w 375"/>
              <a:gd name="connsiteY10-7060" fmla="*/ 26 h 758"/>
              <a:gd name="connsiteX11-7061" fmla="*/ 142 w 375"/>
              <a:gd name="connsiteY11-7062" fmla="*/ 26 h 758"/>
              <a:gd name="connsiteX12-7063" fmla="*/ 158 w 375"/>
              <a:gd name="connsiteY12-7064" fmla="*/ 21 h 758"/>
              <a:gd name="connsiteX13-7065" fmla="*/ 169 w 375"/>
              <a:gd name="connsiteY13-7066" fmla="*/ 16 h 758"/>
              <a:gd name="connsiteX14-7067" fmla="*/ 179 w 375"/>
              <a:gd name="connsiteY14-7068" fmla="*/ 16 h 758"/>
              <a:gd name="connsiteX15-7069" fmla="*/ 185 w 375"/>
              <a:gd name="connsiteY15-7070" fmla="*/ 11 h 758"/>
              <a:gd name="connsiteX16-7071" fmla="*/ 195 w 375"/>
              <a:gd name="connsiteY16-7072" fmla="*/ 5 h 758"/>
              <a:gd name="connsiteX17-7073" fmla="*/ 211 w 375"/>
              <a:gd name="connsiteY17-7074" fmla="*/ 0 h 758"/>
              <a:gd name="connsiteX18-7075" fmla="*/ 222 w 375"/>
              <a:gd name="connsiteY18-7076" fmla="*/ 0 h 758"/>
              <a:gd name="connsiteX19-7077" fmla="*/ 237 w 375"/>
              <a:gd name="connsiteY19-7078" fmla="*/ 0 h 758"/>
              <a:gd name="connsiteX20-7079" fmla="*/ 253 w 375"/>
              <a:gd name="connsiteY20-7080" fmla="*/ 5 h 758"/>
              <a:gd name="connsiteX21-7081" fmla="*/ 269 w 375"/>
              <a:gd name="connsiteY21-7082" fmla="*/ 11 h 758"/>
              <a:gd name="connsiteX22-7083" fmla="*/ 280 w 375"/>
              <a:gd name="connsiteY22-7084" fmla="*/ 16 h 758"/>
              <a:gd name="connsiteX23-7085" fmla="*/ 290 w 375"/>
              <a:gd name="connsiteY23-7086" fmla="*/ 21 h 758"/>
              <a:gd name="connsiteX24-7087" fmla="*/ 306 w 375"/>
              <a:gd name="connsiteY24-7088" fmla="*/ 26 h 758"/>
              <a:gd name="connsiteX25-7089" fmla="*/ 317 w 375"/>
              <a:gd name="connsiteY25-7090" fmla="*/ 37 h 758"/>
              <a:gd name="connsiteX26-7091" fmla="*/ 332 w 375"/>
              <a:gd name="connsiteY26-7092" fmla="*/ 42 h 758"/>
              <a:gd name="connsiteX27-7093" fmla="*/ 343 w 375"/>
              <a:gd name="connsiteY27-7094" fmla="*/ 47 h 758"/>
              <a:gd name="connsiteX28-7095" fmla="*/ 354 w 375"/>
              <a:gd name="connsiteY28-7096" fmla="*/ 52 h 758"/>
              <a:gd name="connsiteX29-7097" fmla="*/ 359 w 375"/>
              <a:gd name="connsiteY29-7098" fmla="*/ 58 h 758"/>
              <a:gd name="connsiteX30-7099" fmla="*/ 364 w 375"/>
              <a:gd name="connsiteY30-7100" fmla="*/ 63 h 758"/>
              <a:gd name="connsiteX31-7101" fmla="*/ 369 w 375"/>
              <a:gd name="connsiteY31-7102" fmla="*/ 68 h 758"/>
              <a:gd name="connsiteX32-7103" fmla="*/ 375 w 375"/>
              <a:gd name="connsiteY32-7104" fmla="*/ 68 h 758"/>
              <a:gd name="connsiteX33-7105" fmla="*/ 375 w 375"/>
              <a:gd name="connsiteY33-7106" fmla="*/ 73 h 758"/>
              <a:gd name="connsiteX34-7107" fmla="*/ 369 w 375"/>
              <a:gd name="connsiteY34-7108" fmla="*/ 73 h 758"/>
              <a:gd name="connsiteX35-7109" fmla="*/ 369 w 375"/>
              <a:gd name="connsiteY35-7110" fmla="*/ 79 h 758"/>
              <a:gd name="connsiteX36-7111" fmla="*/ 364 w 375"/>
              <a:gd name="connsiteY36-7112" fmla="*/ 84 h 758"/>
              <a:gd name="connsiteX37-7113" fmla="*/ 359 w 375"/>
              <a:gd name="connsiteY37-7114" fmla="*/ 84 h 758"/>
              <a:gd name="connsiteX38-7115" fmla="*/ 354 w 375"/>
              <a:gd name="connsiteY38-7116" fmla="*/ 89 h 758"/>
              <a:gd name="connsiteX39-7117" fmla="*/ 348 w 375"/>
              <a:gd name="connsiteY39-7118" fmla="*/ 94 h 758"/>
              <a:gd name="connsiteX40-7119" fmla="*/ 343 w 375"/>
              <a:gd name="connsiteY40-7120" fmla="*/ 94 h 758"/>
              <a:gd name="connsiteX41-7121" fmla="*/ 338 w 375"/>
              <a:gd name="connsiteY41-7122" fmla="*/ 99 h 758"/>
              <a:gd name="connsiteX42-7123" fmla="*/ 332 w 375"/>
              <a:gd name="connsiteY42-7124" fmla="*/ 105 h 758"/>
              <a:gd name="connsiteX43-7125" fmla="*/ 327 w 375"/>
              <a:gd name="connsiteY43-7126" fmla="*/ 115 h 758"/>
              <a:gd name="connsiteX44-7127" fmla="*/ 327 w 375"/>
              <a:gd name="connsiteY44-7128" fmla="*/ 126 h 758"/>
              <a:gd name="connsiteX45-7129" fmla="*/ 327 w 375"/>
              <a:gd name="connsiteY45-7130" fmla="*/ 131 h 758"/>
              <a:gd name="connsiteX46-7131" fmla="*/ 327 w 375"/>
              <a:gd name="connsiteY46-7132" fmla="*/ 146 h 758"/>
              <a:gd name="connsiteX47-7133" fmla="*/ 327 w 375"/>
              <a:gd name="connsiteY47-7134" fmla="*/ 157 h 758"/>
              <a:gd name="connsiteX48-7135" fmla="*/ 327 w 375"/>
              <a:gd name="connsiteY48-7136" fmla="*/ 173 h 758"/>
              <a:gd name="connsiteX49-7137" fmla="*/ 327 w 375"/>
              <a:gd name="connsiteY49-7138" fmla="*/ 188 h 758"/>
              <a:gd name="connsiteX50-7139" fmla="*/ 327 w 375"/>
              <a:gd name="connsiteY50-7140" fmla="*/ 204 h 758"/>
              <a:gd name="connsiteX51-7141" fmla="*/ 327 w 375"/>
              <a:gd name="connsiteY51-7142" fmla="*/ 225 h 758"/>
              <a:gd name="connsiteX52-7143" fmla="*/ 327 w 375"/>
              <a:gd name="connsiteY52-7144" fmla="*/ 240 h 758"/>
              <a:gd name="connsiteX53-7145" fmla="*/ 327 w 375"/>
              <a:gd name="connsiteY53-7146" fmla="*/ 261 h 758"/>
              <a:gd name="connsiteX54-7147" fmla="*/ 327 w 375"/>
              <a:gd name="connsiteY54-7148" fmla="*/ 303 h 758"/>
              <a:gd name="connsiteX55-7149" fmla="*/ 327 w 375"/>
              <a:gd name="connsiteY55-7150" fmla="*/ 324 h 758"/>
              <a:gd name="connsiteX56-7151" fmla="*/ 327 w 375"/>
              <a:gd name="connsiteY56-7152" fmla="*/ 350 h 758"/>
              <a:gd name="connsiteX57-7153" fmla="*/ 327 w 375"/>
              <a:gd name="connsiteY57-7154" fmla="*/ 376 h 758"/>
              <a:gd name="connsiteX58-7155" fmla="*/ 327 w 375"/>
              <a:gd name="connsiteY58-7156" fmla="*/ 402 h 758"/>
              <a:gd name="connsiteX59-7157" fmla="*/ 327 w 375"/>
              <a:gd name="connsiteY59-7158" fmla="*/ 429 h 758"/>
              <a:gd name="connsiteX60-7159" fmla="*/ 327 w 375"/>
              <a:gd name="connsiteY60-7160" fmla="*/ 460 h 758"/>
              <a:gd name="connsiteX61-7161" fmla="*/ 327 w 375"/>
              <a:gd name="connsiteY61-7162" fmla="*/ 491 h 758"/>
              <a:gd name="connsiteX62-7163" fmla="*/ 327 w 375"/>
              <a:gd name="connsiteY62-7164" fmla="*/ 523 h 758"/>
              <a:gd name="connsiteX63-7165" fmla="*/ 327 w 375"/>
              <a:gd name="connsiteY63-7166" fmla="*/ 554 h 758"/>
              <a:gd name="connsiteX64-7167" fmla="*/ 327 w 375"/>
              <a:gd name="connsiteY64-7168" fmla="*/ 580 h 758"/>
              <a:gd name="connsiteX65-7169" fmla="*/ 322 w 375"/>
              <a:gd name="connsiteY65-7170" fmla="*/ 606 h 758"/>
              <a:gd name="connsiteX66-7171" fmla="*/ 322 w 375"/>
              <a:gd name="connsiteY66-7172" fmla="*/ 632 h 758"/>
              <a:gd name="connsiteX67-7173" fmla="*/ 317 w 375"/>
              <a:gd name="connsiteY67-7174" fmla="*/ 653 h 758"/>
              <a:gd name="connsiteX68-7175" fmla="*/ 311 w 375"/>
              <a:gd name="connsiteY68-7176" fmla="*/ 669 h 758"/>
              <a:gd name="connsiteX69-7177" fmla="*/ 306 w 375"/>
              <a:gd name="connsiteY69-7178" fmla="*/ 690 h 758"/>
              <a:gd name="connsiteX70-7179" fmla="*/ 301 w 375"/>
              <a:gd name="connsiteY70-7180" fmla="*/ 700 h 758"/>
              <a:gd name="connsiteX71-7181" fmla="*/ 290 w 375"/>
              <a:gd name="connsiteY71-7182" fmla="*/ 716 h 758"/>
              <a:gd name="connsiteX72-7183" fmla="*/ 280 w 375"/>
              <a:gd name="connsiteY72-7184" fmla="*/ 726 h 758"/>
              <a:gd name="connsiteX73-7185" fmla="*/ 274 w 375"/>
              <a:gd name="connsiteY73-7186" fmla="*/ 737 h 758"/>
              <a:gd name="connsiteX74-7187" fmla="*/ 264 w 375"/>
              <a:gd name="connsiteY74-7188" fmla="*/ 742 h 758"/>
              <a:gd name="connsiteX75-7189" fmla="*/ 259 w 375"/>
              <a:gd name="connsiteY75-7190" fmla="*/ 747 h 758"/>
              <a:gd name="connsiteX76-7191" fmla="*/ 248 w 375"/>
              <a:gd name="connsiteY76-7192" fmla="*/ 752 h 758"/>
              <a:gd name="connsiteX77-7193" fmla="*/ 243 w 375"/>
              <a:gd name="connsiteY77-7194" fmla="*/ 752 h 758"/>
              <a:gd name="connsiteX78-7195" fmla="*/ 237 w 375"/>
              <a:gd name="connsiteY78-7196" fmla="*/ 758 h 758"/>
              <a:gd name="connsiteX79-7197" fmla="*/ 227 w 375"/>
              <a:gd name="connsiteY79-7198" fmla="*/ 752 h 758"/>
              <a:gd name="connsiteX80-7199" fmla="*/ 222 w 375"/>
              <a:gd name="connsiteY80-7200" fmla="*/ 752 h 758"/>
              <a:gd name="connsiteX81-7201" fmla="*/ 222 w 375"/>
              <a:gd name="connsiteY81-7202" fmla="*/ 747 h 758"/>
              <a:gd name="connsiteX82-7203" fmla="*/ 216 w 375"/>
              <a:gd name="connsiteY82-7204" fmla="*/ 742 h 758"/>
              <a:gd name="connsiteX83-7205" fmla="*/ 216 w 375"/>
              <a:gd name="connsiteY83-7206" fmla="*/ 737 h 758"/>
              <a:gd name="connsiteX84-7207" fmla="*/ 216 w 375"/>
              <a:gd name="connsiteY84-7208" fmla="*/ 731 h 758"/>
              <a:gd name="connsiteX85-7209" fmla="*/ 216 w 375"/>
              <a:gd name="connsiteY85-7210" fmla="*/ 721 h 758"/>
              <a:gd name="connsiteX86-7211" fmla="*/ 216 w 375"/>
              <a:gd name="connsiteY86-7212" fmla="*/ 711 h 758"/>
              <a:gd name="connsiteX87-7213" fmla="*/ 216 w 375"/>
              <a:gd name="connsiteY87-7214" fmla="*/ 705 h 758"/>
              <a:gd name="connsiteX88-7215" fmla="*/ 216 w 375"/>
              <a:gd name="connsiteY88-7216" fmla="*/ 700 h 758"/>
              <a:gd name="connsiteX89-7217" fmla="*/ 216 w 375"/>
              <a:gd name="connsiteY89-7218" fmla="*/ 695 h 758"/>
              <a:gd name="connsiteX90-7219" fmla="*/ 211 w 375"/>
              <a:gd name="connsiteY90-7220" fmla="*/ 690 h 758"/>
              <a:gd name="connsiteX91-7221" fmla="*/ 206 w 375"/>
              <a:gd name="connsiteY91-7222" fmla="*/ 674 h 758"/>
              <a:gd name="connsiteX92-7223" fmla="*/ 195 w 375"/>
              <a:gd name="connsiteY92-7224" fmla="*/ 658 h 758"/>
              <a:gd name="connsiteX93-7225" fmla="*/ 179 w 375"/>
              <a:gd name="connsiteY93-7226" fmla="*/ 643 h 758"/>
              <a:gd name="connsiteX94-7227" fmla="*/ 163 w 375"/>
              <a:gd name="connsiteY94-7228" fmla="*/ 627 h 758"/>
              <a:gd name="connsiteX95-7229" fmla="*/ 142 w 375"/>
              <a:gd name="connsiteY95-7230" fmla="*/ 611 h 758"/>
              <a:gd name="connsiteX96-7231" fmla="*/ 116 w 375"/>
              <a:gd name="connsiteY96-7232" fmla="*/ 590 h 758"/>
              <a:gd name="connsiteX97-7233" fmla="*/ 137 w 375"/>
              <a:gd name="connsiteY97-7234" fmla="*/ 590 h 758"/>
              <a:gd name="connsiteX98-7235" fmla="*/ 158 w 375"/>
              <a:gd name="connsiteY98-7236" fmla="*/ 596 h 758"/>
              <a:gd name="connsiteX99-7237" fmla="*/ 174 w 375"/>
              <a:gd name="connsiteY99-7238" fmla="*/ 596 h 758"/>
              <a:gd name="connsiteX100-7239" fmla="*/ 190 w 375"/>
              <a:gd name="connsiteY100-7240" fmla="*/ 596 h 758"/>
              <a:gd name="connsiteX101-7241" fmla="*/ 200 w 375"/>
              <a:gd name="connsiteY101-7242" fmla="*/ 590 h 758"/>
              <a:gd name="connsiteX102-7243" fmla="*/ 206 w 375"/>
              <a:gd name="connsiteY102-7244" fmla="*/ 590 h 758"/>
              <a:gd name="connsiteX103-7245" fmla="*/ 211 w 375"/>
              <a:gd name="connsiteY103-7246" fmla="*/ 590 h 758"/>
              <a:gd name="connsiteX104-7247" fmla="*/ 216 w 375"/>
              <a:gd name="connsiteY104-7248" fmla="*/ 585 h 758"/>
              <a:gd name="connsiteX105-7249" fmla="*/ 222 w 375"/>
              <a:gd name="connsiteY105-7250" fmla="*/ 580 h 758"/>
              <a:gd name="connsiteX106-7251" fmla="*/ 222 w 375"/>
              <a:gd name="connsiteY106-7252" fmla="*/ 575 h 758"/>
              <a:gd name="connsiteX107-7253" fmla="*/ 222 w 375"/>
              <a:gd name="connsiteY107-7254" fmla="*/ 564 h 758"/>
              <a:gd name="connsiteX108-7255" fmla="*/ 222 w 375"/>
              <a:gd name="connsiteY108-7256" fmla="*/ 549 h 758"/>
              <a:gd name="connsiteX109-7257" fmla="*/ 227 w 375"/>
              <a:gd name="connsiteY109-7258" fmla="*/ 533 h 758"/>
              <a:gd name="connsiteX110-7259" fmla="*/ 227 w 375"/>
              <a:gd name="connsiteY110-7260" fmla="*/ 512 h 758"/>
              <a:gd name="connsiteX111-7261" fmla="*/ 227 w 375"/>
              <a:gd name="connsiteY111-7262" fmla="*/ 486 h 758"/>
              <a:gd name="connsiteX112-7263" fmla="*/ 232 w 375"/>
              <a:gd name="connsiteY112-7264" fmla="*/ 460 h 758"/>
              <a:gd name="connsiteX113-7265" fmla="*/ 232 w 375"/>
              <a:gd name="connsiteY113-7266" fmla="*/ 434 h 758"/>
              <a:gd name="connsiteX114-7267" fmla="*/ 232 w 375"/>
              <a:gd name="connsiteY114-7268" fmla="*/ 408 h 758"/>
              <a:gd name="connsiteX115-7269" fmla="*/ 232 w 375"/>
              <a:gd name="connsiteY115-7270" fmla="*/ 382 h 758"/>
              <a:gd name="connsiteX116-7271" fmla="*/ 237 w 375"/>
              <a:gd name="connsiteY116-7272" fmla="*/ 355 h 758"/>
              <a:gd name="connsiteX117-7273" fmla="*/ 237 w 375"/>
              <a:gd name="connsiteY117-7274" fmla="*/ 334 h 758"/>
              <a:gd name="connsiteX118-7275" fmla="*/ 237 w 375"/>
              <a:gd name="connsiteY118-7276" fmla="*/ 314 h 758"/>
              <a:gd name="connsiteX119-7277" fmla="*/ 237 w 375"/>
              <a:gd name="connsiteY119-7278" fmla="*/ 293 h 758"/>
              <a:gd name="connsiteX120-7279" fmla="*/ 237 w 375"/>
              <a:gd name="connsiteY120-7280" fmla="*/ 277 h 758"/>
              <a:gd name="connsiteX121-7281" fmla="*/ 237 w 375"/>
              <a:gd name="connsiteY121-7282" fmla="*/ 246 h 758"/>
              <a:gd name="connsiteX122-7283" fmla="*/ 237 w 375"/>
              <a:gd name="connsiteY122-7284" fmla="*/ 214 h 758"/>
              <a:gd name="connsiteX123-7285" fmla="*/ 232 w 375"/>
              <a:gd name="connsiteY123-7286" fmla="*/ 183 h 758"/>
              <a:gd name="connsiteX124-7287" fmla="*/ 232 w 375"/>
              <a:gd name="connsiteY124-7288" fmla="*/ 157 h 758"/>
              <a:gd name="connsiteX125-7289" fmla="*/ 227 w 375"/>
              <a:gd name="connsiteY125-7290" fmla="*/ 146 h 758"/>
              <a:gd name="connsiteX126-7291" fmla="*/ 227 w 375"/>
              <a:gd name="connsiteY126-7292" fmla="*/ 136 h 758"/>
              <a:gd name="connsiteX127-7293" fmla="*/ 222 w 375"/>
              <a:gd name="connsiteY127-7294" fmla="*/ 126 h 758"/>
              <a:gd name="connsiteX128-7295" fmla="*/ 222 w 375"/>
              <a:gd name="connsiteY128-7296" fmla="*/ 115 h 758"/>
              <a:gd name="connsiteX129-7297" fmla="*/ 216 w 375"/>
              <a:gd name="connsiteY129-7298" fmla="*/ 110 h 758"/>
              <a:gd name="connsiteX130-7299" fmla="*/ 216 w 375"/>
              <a:gd name="connsiteY130-7300" fmla="*/ 105 h 758"/>
              <a:gd name="connsiteX131-7301" fmla="*/ 211 w 375"/>
              <a:gd name="connsiteY131-7302" fmla="*/ 94 h 758"/>
              <a:gd name="connsiteX132-7303" fmla="*/ 206 w 375"/>
              <a:gd name="connsiteY132-7304" fmla="*/ 89 h 758"/>
              <a:gd name="connsiteX133-7305" fmla="*/ 200 w 375"/>
              <a:gd name="connsiteY133-7306" fmla="*/ 84 h 758"/>
              <a:gd name="connsiteX134-7307" fmla="*/ 195 w 375"/>
              <a:gd name="connsiteY134-7308" fmla="*/ 84 h 758"/>
              <a:gd name="connsiteX135-7309" fmla="*/ 190 w 375"/>
              <a:gd name="connsiteY135-7310" fmla="*/ 79 h 758"/>
              <a:gd name="connsiteX136-7311" fmla="*/ 179 w 375"/>
              <a:gd name="connsiteY136-7312" fmla="*/ 79 h 758"/>
              <a:gd name="connsiteX137-7313" fmla="*/ 169 w 375"/>
              <a:gd name="connsiteY137-7314" fmla="*/ 79 h 758"/>
              <a:gd name="connsiteX138-7315" fmla="*/ 158 w 375"/>
              <a:gd name="connsiteY138-7316" fmla="*/ 73 h 758"/>
              <a:gd name="connsiteX139-7317" fmla="*/ 142 w 375"/>
              <a:gd name="connsiteY139-7318" fmla="*/ 73 h 758"/>
              <a:gd name="connsiteX140-7319" fmla="*/ 142 w 375"/>
              <a:gd name="connsiteY140-7320" fmla="*/ 73 h 758"/>
              <a:gd name="connsiteX0-7321" fmla="*/ 111 w 344"/>
              <a:gd name="connsiteY0-7322" fmla="*/ 73 h 758"/>
              <a:gd name="connsiteX1-7323" fmla="*/ 96 w 344"/>
              <a:gd name="connsiteY1-7324" fmla="*/ 73 h 758"/>
              <a:gd name="connsiteX2-7325" fmla="*/ 74 w 344"/>
              <a:gd name="connsiteY2-7326" fmla="*/ 79 h 758"/>
              <a:gd name="connsiteX3-7327" fmla="*/ 53 w 344"/>
              <a:gd name="connsiteY3-7328" fmla="*/ 79 h 758"/>
              <a:gd name="connsiteX4-7329" fmla="*/ 27 w 344"/>
              <a:gd name="connsiteY4-7330" fmla="*/ 79 h 758"/>
              <a:gd name="connsiteX5-7331" fmla="*/ 0 w 344"/>
              <a:gd name="connsiteY5-7332" fmla="*/ 84 h 758"/>
              <a:gd name="connsiteX6-7333" fmla="*/ 11 w 344"/>
              <a:gd name="connsiteY6-7334" fmla="*/ 37 h 758"/>
              <a:gd name="connsiteX7-7335" fmla="*/ 43 w 344"/>
              <a:gd name="connsiteY7-7336" fmla="*/ 37 h 758"/>
              <a:gd name="connsiteX8-7337" fmla="*/ 64 w 344"/>
              <a:gd name="connsiteY8-7338" fmla="*/ 32 h 758"/>
              <a:gd name="connsiteX9-7339" fmla="*/ 90 w 344"/>
              <a:gd name="connsiteY9-7340" fmla="*/ 26 h 758"/>
              <a:gd name="connsiteX10-7341" fmla="*/ 111 w 344"/>
              <a:gd name="connsiteY10-7342" fmla="*/ 26 h 758"/>
              <a:gd name="connsiteX11-7343" fmla="*/ 127 w 344"/>
              <a:gd name="connsiteY11-7344" fmla="*/ 21 h 758"/>
              <a:gd name="connsiteX12-7345" fmla="*/ 138 w 344"/>
              <a:gd name="connsiteY12-7346" fmla="*/ 16 h 758"/>
              <a:gd name="connsiteX13-7347" fmla="*/ 148 w 344"/>
              <a:gd name="connsiteY13-7348" fmla="*/ 16 h 758"/>
              <a:gd name="connsiteX14-7349" fmla="*/ 154 w 344"/>
              <a:gd name="connsiteY14-7350" fmla="*/ 11 h 758"/>
              <a:gd name="connsiteX15-7351" fmla="*/ 164 w 344"/>
              <a:gd name="connsiteY15-7352" fmla="*/ 5 h 758"/>
              <a:gd name="connsiteX16-7353" fmla="*/ 180 w 344"/>
              <a:gd name="connsiteY16-7354" fmla="*/ 0 h 758"/>
              <a:gd name="connsiteX17-7355" fmla="*/ 191 w 344"/>
              <a:gd name="connsiteY17-7356" fmla="*/ 0 h 758"/>
              <a:gd name="connsiteX18-7357" fmla="*/ 206 w 344"/>
              <a:gd name="connsiteY18-7358" fmla="*/ 0 h 758"/>
              <a:gd name="connsiteX19-7359" fmla="*/ 222 w 344"/>
              <a:gd name="connsiteY19-7360" fmla="*/ 5 h 758"/>
              <a:gd name="connsiteX20-7361" fmla="*/ 238 w 344"/>
              <a:gd name="connsiteY20-7362" fmla="*/ 11 h 758"/>
              <a:gd name="connsiteX21-7363" fmla="*/ 249 w 344"/>
              <a:gd name="connsiteY21-7364" fmla="*/ 16 h 758"/>
              <a:gd name="connsiteX22-7365" fmla="*/ 259 w 344"/>
              <a:gd name="connsiteY22-7366" fmla="*/ 21 h 758"/>
              <a:gd name="connsiteX23-7367" fmla="*/ 275 w 344"/>
              <a:gd name="connsiteY23-7368" fmla="*/ 26 h 758"/>
              <a:gd name="connsiteX24-7369" fmla="*/ 286 w 344"/>
              <a:gd name="connsiteY24-7370" fmla="*/ 37 h 758"/>
              <a:gd name="connsiteX25-7371" fmla="*/ 301 w 344"/>
              <a:gd name="connsiteY25-7372" fmla="*/ 42 h 758"/>
              <a:gd name="connsiteX26-7373" fmla="*/ 312 w 344"/>
              <a:gd name="connsiteY26-7374" fmla="*/ 47 h 758"/>
              <a:gd name="connsiteX27-7375" fmla="*/ 323 w 344"/>
              <a:gd name="connsiteY27-7376" fmla="*/ 52 h 758"/>
              <a:gd name="connsiteX28-7377" fmla="*/ 328 w 344"/>
              <a:gd name="connsiteY28-7378" fmla="*/ 58 h 758"/>
              <a:gd name="connsiteX29-7379" fmla="*/ 333 w 344"/>
              <a:gd name="connsiteY29-7380" fmla="*/ 63 h 758"/>
              <a:gd name="connsiteX30-7381" fmla="*/ 338 w 344"/>
              <a:gd name="connsiteY30-7382" fmla="*/ 68 h 758"/>
              <a:gd name="connsiteX31-7383" fmla="*/ 344 w 344"/>
              <a:gd name="connsiteY31-7384" fmla="*/ 68 h 758"/>
              <a:gd name="connsiteX32-7385" fmla="*/ 344 w 344"/>
              <a:gd name="connsiteY32-7386" fmla="*/ 73 h 758"/>
              <a:gd name="connsiteX33-7387" fmla="*/ 338 w 344"/>
              <a:gd name="connsiteY33-7388" fmla="*/ 73 h 758"/>
              <a:gd name="connsiteX34-7389" fmla="*/ 338 w 344"/>
              <a:gd name="connsiteY34-7390" fmla="*/ 79 h 758"/>
              <a:gd name="connsiteX35-7391" fmla="*/ 333 w 344"/>
              <a:gd name="connsiteY35-7392" fmla="*/ 84 h 758"/>
              <a:gd name="connsiteX36-7393" fmla="*/ 328 w 344"/>
              <a:gd name="connsiteY36-7394" fmla="*/ 84 h 758"/>
              <a:gd name="connsiteX37-7395" fmla="*/ 323 w 344"/>
              <a:gd name="connsiteY37-7396" fmla="*/ 89 h 758"/>
              <a:gd name="connsiteX38-7397" fmla="*/ 317 w 344"/>
              <a:gd name="connsiteY38-7398" fmla="*/ 94 h 758"/>
              <a:gd name="connsiteX39-7399" fmla="*/ 312 w 344"/>
              <a:gd name="connsiteY39-7400" fmla="*/ 94 h 758"/>
              <a:gd name="connsiteX40-7401" fmla="*/ 307 w 344"/>
              <a:gd name="connsiteY40-7402" fmla="*/ 99 h 758"/>
              <a:gd name="connsiteX41-7403" fmla="*/ 301 w 344"/>
              <a:gd name="connsiteY41-7404" fmla="*/ 105 h 758"/>
              <a:gd name="connsiteX42-7405" fmla="*/ 296 w 344"/>
              <a:gd name="connsiteY42-7406" fmla="*/ 115 h 758"/>
              <a:gd name="connsiteX43-7407" fmla="*/ 296 w 344"/>
              <a:gd name="connsiteY43-7408" fmla="*/ 126 h 758"/>
              <a:gd name="connsiteX44-7409" fmla="*/ 296 w 344"/>
              <a:gd name="connsiteY44-7410" fmla="*/ 131 h 758"/>
              <a:gd name="connsiteX45-7411" fmla="*/ 296 w 344"/>
              <a:gd name="connsiteY45-7412" fmla="*/ 146 h 758"/>
              <a:gd name="connsiteX46-7413" fmla="*/ 296 w 344"/>
              <a:gd name="connsiteY46-7414" fmla="*/ 157 h 758"/>
              <a:gd name="connsiteX47-7415" fmla="*/ 296 w 344"/>
              <a:gd name="connsiteY47-7416" fmla="*/ 173 h 758"/>
              <a:gd name="connsiteX48-7417" fmla="*/ 296 w 344"/>
              <a:gd name="connsiteY48-7418" fmla="*/ 188 h 758"/>
              <a:gd name="connsiteX49-7419" fmla="*/ 296 w 344"/>
              <a:gd name="connsiteY49-7420" fmla="*/ 204 h 758"/>
              <a:gd name="connsiteX50-7421" fmla="*/ 296 w 344"/>
              <a:gd name="connsiteY50-7422" fmla="*/ 225 h 758"/>
              <a:gd name="connsiteX51-7423" fmla="*/ 296 w 344"/>
              <a:gd name="connsiteY51-7424" fmla="*/ 240 h 758"/>
              <a:gd name="connsiteX52-7425" fmla="*/ 296 w 344"/>
              <a:gd name="connsiteY52-7426" fmla="*/ 261 h 758"/>
              <a:gd name="connsiteX53-7427" fmla="*/ 296 w 344"/>
              <a:gd name="connsiteY53-7428" fmla="*/ 303 h 758"/>
              <a:gd name="connsiteX54-7429" fmla="*/ 296 w 344"/>
              <a:gd name="connsiteY54-7430" fmla="*/ 324 h 758"/>
              <a:gd name="connsiteX55-7431" fmla="*/ 296 w 344"/>
              <a:gd name="connsiteY55-7432" fmla="*/ 350 h 758"/>
              <a:gd name="connsiteX56-7433" fmla="*/ 296 w 344"/>
              <a:gd name="connsiteY56-7434" fmla="*/ 376 h 758"/>
              <a:gd name="connsiteX57-7435" fmla="*/ 296 w 344"/>
              <a:gd name="connsiteY57-7436" fmla="*/ 402 h 758"/>
              <a:gd name="connsiteX58-7437" fmla="*/ 296 w 344"/>
              <a:gd name="connsiteY58-7438" fmla="*/ 429 h 758"/>
              <a:gd name="connsiteX59-7439" fmla="*/ 296 w 344"/>
              <a:gd name="connsiteY59-7440" fmla="*/ 460 h 758"/>
              <a:gd name="connsiteX60-7441" fmla="*/ 296 w 344"/>
              <a:gd name="connsiteY60-7442" fmla="*/ 491 h 758"/>
              <a:gd name="connsiteX61-7443" fmla="*/ 296 w 344"/>
              <a:gd name="connsiteY61-7444" fmla="*/ 523 h 758"/>
              <a:gd name="connsiteX62-7445" fmla="*/ 296 w 344"/>
              <a:gd name="connsiteY62-7446" fmla="*/ 554 h 758"/>
              <a:gd name="connsiteX63-7447" fmla="*/ 296 w 344"/>
              <a:gd name="connsiteY63-7448" fmla="*/ 580 h 758"/>
              <a:gd name="connsiteX64-7449" fmla="*/ 291 w 344"/>
              <a:gd name="connsiteY64-7450" fmla="*/ 606 h 758"/>
              <a:gd name="connsiteX65-7451" fmla="*/ 291 w 344"/>
              <a:gd name="connsiteY65-7452" fmla="*/ 632 h 758"/>
              <a:gd name="connsiteX66-7453" fmla="*/ 286 w 344"/>
              <a:gd name="connsiteY66-7454" fmla="*/ 653 h 758"/>
              <a:gd name="connsiteX67-7455" fmla="*/ 280 w 344"/>
              <a:gd name="connsiteY67-7456" fmla="*/ 669 h 758"/>
              <a:gd name="connsiteX68-7457" fmla="*/ 275 w 344"/>
              <a:gd name="connsiteY68-7458" fmla="*/ 690 h 758"/>
              <a:gd name="connsiteX69-7459" fmla="*/ 270 w 344"/>
              <a:gd name="connsiteY69-7460" fmla="*/ 700 h 758"/>
              <a:gd name="connsiteX70-7461" fmla="*/ 259 w 344"/>
              <a:gd name="connsiteY70-7462" fmla="*/ 716 h 758"/>
              <a:gd name="connsiteX71-7463" fmla="*/ 249 w 344"/>
              <a:gd name="connsiteY71-7464" fmla="*/ 726 h 758"/>
              <a:gd name="connsiteX72-7465" fmla="*/ 243 w 344"/>
              <a:gd name="connsiteY72-7466" fmla="*/ 737 h 758"/>
              <a:gd name="connsiteX73-7467" fmla="*/ 233 w 344"/>
              <a:gd name="connsiteY73-7468" fmla="*/ 742 h 758"/>
              <a:gd name="connsiteX74-7469" fmla="*/ 228 w 344"/>
              <a:gd name="connsiteY74-7470" fmla="*/ 747 h 758"/>
              <a:gd name="connsiteX75-7471" fmla="*/ 217 w 344"/>
              <a:gd name="connsiteY75-7472" fmla="*/ 752 h 758"/>
              <a:gd name="connsiteX76-7473" fmla="*/ 212 w 344"/>
              <a:gd name="connsiteY76-7474" fmla="*/ 752 h 758"/>
              <a:gd name="connsiteX77-7475" fmla="*/ 206 w 344"/>
              <a:gd name="connsiteY77-7476" fmla="*/ 758 h 758"/>
              <a:gd name="connsiteX78-7477" fmla="*/ 196 w 344"/>
              <a:gd name="connsiteY78-7478" fmla="*/ 752 h 758"/>
              <a:gd name="connsiteX79-7479" fmla="*/ 191 w 344"/>
              <a:gd name="connsiteY79-7480" fmla="*/ 752 h 758"/>
              <a:gd name="connsiteX80-7481" fmla="*/ 191 w 344"/>
              <a:gd name="connsiteY80-7482" fmla="*/ 747 h 758"/>
              <a:gd name="connsiteX81-7483" fmla="*/ 185 w 344"/>
              <a:gd name="connsiteY81-7484" fmla="*/ 742 h 758"/>
              <a:gd name="connsiteX82-7485" fmla="*/ 185 w 344"/>
              <a:gd name="connsiteY82-7486" fmla="*/ 737 h 758"/>
              <a:gd name="connsiteX83-7487" fmla="*/ 185 w 344"/>
              <a:gd name="connsiteY83-7488" fmla="*/ 731 h 758"/>
              <a:gd name="connsiteX84-7489" fmla="*/ 185 w 344"/>
              <a:gd name="connsiteY84-7490" fmla="*/ 721 h 758"/>
              <a:gd name="connsiteX85-7491" fmla="*/ 185 w 344"/>
              <a:gd name="connsiteY85-7492" fmla="*/ 711 h 758"/>
              <a:gd name="connsiteX86-7493" fmla="*/ 185 w 344"/>
              <a:gd name="connsiteY86-7494" fmla="*/ 705 h 758"/>
              <a:gd name="connsiteX87-7495" fmla="*/ 185 w 344"/>
              <a:gd name="connsiteY87-7496" fmla="*/ 700 h 758"/>
              <a:gd name="connsiteX88-7497" fmla="*/ 185 w 344"/>
              <a:gd name="connsiteY88-7498" fmla="*/ 695 h 758"/>
              <a:gd name="connsiteX89-7499" fmla="*/ 180 w 344"/>
              <a:gd name="connsiteY89-7500" fmla="*/ 690 h 758"/>
              <a:gd name="connsiteX90-7501" fmla="*/ 175 w 344"/>
              <a:gd name="connsiteY90-7502" fmla="*/ 674 h 758"/>
              <a:gd name="connsiteX91-7503" fmla="*/ 164 w 344"/>
              <a:gd name="connsiteY91-7504" fmla="*/ 658 h 758"/>
              <a:gd name="connsiteX92-7505" fmla="*/ 148 w 344"/>
              <a:gd name="connsiteY92-7506" fmla="*/ 643 h 758"/>
              <a:gd name="connsiteX93-7507" fmla="*/ 132 w 344"/>
              <a:gd name="connsiteY93-7508" fmla="*/ 627 h 758"/>
              <a:gd name="connsiteX94-7509" fmla="*/ 111 w 344"/>
              <a:gd name="connsiteY94-7510" fmla="*/ 611 h 758"/>
              <a:gd name="connsiteX95-7511" fmla="*/ 85 w 344"/>
              <a:gd name="connsiteY95-7512" fmla="*/ 590 h 758"/>
              <a:gd name="connsiteX96-7513" fmla="*/ 106 w 344"/>
              <a:gd name="connsiteY96-7514" fmla="*/ 590 h 758"/>
              <a:gd name="connsiteX97-7515" fmla="*/ 127 w 344"/>
              <a:gd name="connsiteY97-7516" fmla="*/ 596 h 758"/>
              <a:gd name="connsiteX98-7517" fmla="*/ 143 w 344"/>
              <a:gd name="connsiteY98-7518" fmla="*/ 596 h 758"/>
              <a:gd name="connsiteX99-7519" fmla="*/ 159 w 344"/>
              <a:gd name="connsiteY99-7520" fmla="*/ 596 h 758"/>
              <a:gd name="connsiteX100-7521" fmla="*/ 169 w 344"/>
              <a:gd name="connsiteY100-7522" fmla="*/ 590 h 758"/>
              <a:gd name="connsiteX101-7523" fmla="*/ 175 w 344"/>
              <a:gd name="connsiteY101-7524" fmla="*/ 590 h 758"/>
              <a:gd name="connsiteX102-7525" fmla="*/ 180 w 344"/>
              <a:gd name="connsiteY102-7526" fmla="*/ 590 h 758"/>
              <a:gd name="connsiteX103-7527" fmla="*/ 185 w 344"/>
              <a:gd name="connsiteY103-7528" fmla="*/ 585 h 758"/>
              <a:gd name="connsiteX104-7529" fmla="*/ 191 w 344"/>
              <a:gd name="connsiteY104-7530" fmla="*/ 580 h 758"/>
              <a:gd name="connsiteX105-7531" fmla="*/ 191 w 344"/>
              <a:gd name="connsiteY105-7532" fmla="*/ 575 h 758"/>
              <a:gd name="connsiteX106-7533" fmla="*/ 191 w 344"/>
              <a:gd name="connsiteY106-7534" fmla="*/ 564 h 758"/>
              <a:gd name="connsiteX107-7535" fmla="*/ 191 w 344"/>
              <a:gd name="connsiteY107-7536" fmla="*/ 549 h 758"/>
              <a:gd name="connsiteX108-7537" fmla="*/ 196 w 344"/>
              <a:gd name="connsiteY108-7538" fmla="*/ 533 h 758"/>
              <a:gd name="connsiteX109-7539" fmla="*/ 196 w 344"/>
              <a:gd name="connsiteY109-7540" fmla="*/ 512 h 758"/>
              <a:gd name="connsiteX110-7541" fmla="*/ 196 w 344"/>
              <a:gd name="connsiteY110-7542" fmla="*/ 486 h 758"/>
              <a:gd name="connsiteX111-7543" fmla="*/ 201 w 344"/>
              <a:gd name="connsiteY111-7544" fmla="*/ 460 h 758"/>
              <a:gd name="connsiteX112-7545" fmla="*/ 201 w 344"/>
              <a:gd name="connsiteY112-7546" fmla="*/ 434 h 758"/>
              <a:gd name="connsiteX113-7547" fmla="*/ 201 w 344"/>
              <a:gd name="connsiteY113-7548" fmla="*/ 408 h 758"/>
              <a:gd name="connsiteX114-7549" fmla="*/ 201 w 344"/>
              <a:gd name="connsiteY114-7550" fmla="*/ 382 h 758"/>
              <a:gd name="connsiteX115-7551" fmla="*/ 206 w 344"/>
              <a:gd name="connsiteY115-7552" fmla="*/ 355 h 758"/>
              <a:gd name="connsiteX116-7553" fmla="*/ 206 w 344"/>
              <a:gd name="connsiteY116-7554" fmla="*/ 334 h 758"/>
              <a:gd name="connsiteX117-7555" fmla="*/ 206 w 344"/>
              <a:gd name="connsiteY117-7556" fmla="*/ 314 h 758"/>
              <a:gd name="connsiteX118-7557" fmla="*/ 206 w 344"/>
              <a:gd name="connsiteY118-7558" fmla="*/ 293 h 758"/>
              <a:gd name="connsiteX119-7559" fmla="*/ 206 w 344"/>
              <a:gd name="connsiteY119-7560" fmla="*/ 277 h 758"/>
              <a:gd name="connsiteX120-7561" fmla="*/ 206 w 344"/>
              <a:gd name="connsiteY120-7562" fmla="*/ 246 h 758"/>
              <a:gd name="connsiteX121-7563" fmla="*/ 206 w 344"/>
              <a:gd name="connsiteY121-7564" fmla="*/ 214 h 758"/>
              <a:gd name="connsiteX122-7565" fmla="*/ 201 w 344"/>
              <a:gd name="connsiteY122-7566" fmla="*/ 183 h 758"/>
              <a:gd name="connsiteX123-7567" fmla="*/ 201 w 344"/>
              <a:gd name="connsiteY123-7568" fmla="*/ 157 h 758"/>
              <a:gd name="connsiteX124-7569" fmla="*/ 196 w 344"/>
              <a:gd name="connsiteY124-7570" fmla="*/ 146 h 758"/>
              <a:gd name="connsiteX125-7571" fmla="*/ 196 w 344"/>
              <a:gd name="connsiteY125-7572" fmla="*/ 136 h 758"/>
              <a:gd name="connsiteX126-7573" fmla="*/ 191 w 344"/>
              <a:gd name="connsiteY126-7574" fmla="*/ 126 h 758"/>
              <a:gd name="connsiteX127-7575" fmla="*/ 191 w 344"/>
              <a:gd name="connsiteY127-7576" fmla="*/ 115 h 758"/>
              <a:gd name="connsiteX128-7577" fmla="*/ 185 w 344"/>
              <a:gd name="connsiteY128-7578" fmla="*/ 110 h 758"/>
              <a:gd name="connsiteX129-7579" fmla="*/ 185 w 344"/>
              <a:gd name="connsiteY129-7580" fmla="*/ 105 h 758"/>
              <a:gd name="connsiteX130-7581" fmla="*/ 180 w 344"/>
              <a:gd name="connsiteY130-7582" fmla="*/ 94 h 758"/>
              <a:gd name="connsiteX131-7583" fmla="*/ 175 w 344"/>
              <a:gd name="connsiteY131-7584" fmla="*/ 89 h 758"/>
              <a:gd name="connsiteX132-7585" fmla="*/ 169 w 344"/>
              <a:gd name="connsiteY132-7586" fmla="*/ 84 h 758"/>
              <a:gd name="connsiteX133-7587" fmla="*/ 164 w 344"/>
              <a:gd name="connsiteY133-7588" fmla="*/ 84 h 758"/>
              <a:gd name="connsiteX134-7589" fmla="*/ 159 w 344"/>
              <a:gd name="connsiteY134-7590" fmla="*/ 79 h 758"/>
              <a:gd name="connsiteX135-7591" fmla="*/ 148 w 344"/>
              <a:gd name="connsiteY135-7592" fmla="*/ 79 h 758"/>
              <a:gd name="connsiteX136-7593" fmla="*/ 138 w 344"/>
              <a:gd name="connsiteY136-7594" fmla="*/ 79 h 758"/>
              <a:gd name="connsiteX137-7595" fmla="*/ 127 w 344"/>
              <a:gd name="connsiteY137-7596" fmla="*/ 73 h 758"/>
              <a:gd name="connsiteX138-7597" fmla="*/ 111 w 344"/>
              <a:gd name="connsiteY138-7598" fmla="*/ 73 h 758"/>
              <a:gd name="connsiteX139-7599" fmla="*/ 111 w 344"/>
              <a:gd name="connsiteY139-7600" fmla="*/ 73 h 758"/>
              <a:gd name="connsiteX0-7601" fmla="*/ 103 w 336"/>
              <a:gd name="connsiteY0-7602" fmla="*/ 73 h 758"/>
              <a:gd name="connsiteX1-7603" fmla="*/ 88 w 336"/>
              <a:gd name="connsiteY1-7604" fmla="*/ 73 h 758"/>
              <a:gd name="connsiteX2-7605" fmla="*/ 66 w 336"/>
              <a:gd name="connsiteY2-7606" fmla="*/ 79 h 758"/>
              <a:gd name="connsiteX3-7607" fmla="*/ 45 w 336"/>
              <a:gd name="connsiteY3-7608" fmla="*/ 79 h 758"/>
              <a:gd name="connsiteX4-7609" fmla="*/ 19 w 336"/>
              <a:gd name="connsiteY4-7610" fmla="*/ 79 h 758"/>
              <a:gd name="connsiteX5-7611" fmla="*/ 3 w 336"/>
              <a:gd name="connsiteY5-7612" fmla="*/ 37 h 758"/>
              <a:gd name="connsiteX6-7613" fmla="*/ 35 w 336"/>
              <a:gd name="connsiteY6-7614" fmla="*/ 37 h 758"/>
              <a:gd name="connsiteX7-7615" fmla="*/ 56 w 336"/>
              <a:gd name="connsiteY7-7616" fmla="*/ 32 h 758"/>
              <a:gd name="connsiteX8-7617" fmla="*/ 82 w 336"/>
              <a:gd name="connsiteY8-7618" fmla="*/ 26 h 758"/>
              <a:gd name="connsiteX9-7619" fmla="*/ 103 w 336"/>
              <a:gd name="connsiteY9-7620" fmla="*/ 26 h 758"/>
              <a:gd name="connsiteX10-7621" fmla="*/ 119 w 336"/>
              <a:gd name="connsiteY10-7622" fmla="*/ 21 h 758"/>
              <a:gd name="connsiteX11-7623" fmla="*/ 130 w 336"/>
              <a:gd name="connsiteY11-7624" fmla="*/ 16 h 758"/>
              <a:gd name="connsiteX12-7625" fmla="*/ 140 w 336"/>
              <a:gd name="connsiteY12-7626" fmla="*/ 16 h 758"/>
              <a:gd name="connsiteX13-7627" fmla="*/ 146 w 336"/>
              <a:gd name="connsiteY13-7628" fmla="*/ 11 h 758"/>
              <a:gd name="connsiteX14-7629" fmla="*/ 156 w 336"/>
              <a:gd name="connsiteY14-7630" fmla="*/ 5 h 758"/>
              <a:gd name="connsiteX15-7631" fmla="*/ 172 w 336"/>
              <a:gd name="connsiteY15-7632" fmla="*/ 0 h 758"/>
              <a:gd name="connsiteX16-7633" fmla="*/ 183 w 336"/>
              <a:gd name="connsiteY16-7634" fmla="*/ 0 h 758"/>
              <a:gd name="connsiteX17-7635" fmla="*/ 198 w 336"/>
              <a:gd name="connsiteY17-7636" fmla="*/ 0 h 758"/>
              <a:gd name="connsiteX18-7637" fmla="*/ 214 w 336"/>
              <a:gd name="connsiteY18-7638" fmla="*/ 5 h 758"/>
              <a:gd name="connsiteX19-7639" fmla="*/ 230 w 336"/>
              <a:gd name="connsiteY19-7640" fmla="*/ 11 h 758"/>
              <a:gd name="connsiteX20-7641" fmla="*/ 241 w 336"/>
              <a:gd name="connsiteY20-7642" fmla="*/ 16 h 758"/>
              <a:gd name="connsiteX21-7643" fmla="*/ 251 w 336"/>
              <a:gd name="connsiteY21-7644" fmla="*/ 21 h 758"/>
              <a:gd name="connsiteX22-7645" fmla="*/ 267 w 336"/>
              <a:gd name="connsiteY22-7646" fmla="*/ 26 h 758"/>
              <a:gd name="connsiteX23-7647" fmla="*/ 278 w 336"/>
              <a:gd name="connsiteY23-7648" fmla="*/ 37 h 758"/>
              <a:gd name="connsiteX24-7649" fmla="*/ 293 w 336"/>
              <a:gd name="connsiteY24-7650" fmla="*/ 42 h 758"/>
              <a:gd name="connsiteX25-7651" fmla="*/ 304 w 336"/>
              <a:gd name="connsiteY25-7652" fmla="*/ 47 h 758"/>
              <a:gd name="connsiteX26-7653" fmla="*/ 315 w 336"/>
              <a:gd name="connsiteY26-7654" fmla="*/ 52 h 758"/>
              <a:gd name="connsiteX27-7655" fmla="*/ 320 w 336"/>
              <a:gd name="connsiteY27-7656" fmla="*/ 58 h 758"/>
              <a:gd name="connsiteX28-7657" fmla="*/ 325 w 336"/>
              <a:gd name="connsiteY28-7658" fmla="*/ 63 h 758"/>
              <a:gd name="connsiteX29-7659" fmla="*/ 330 w 336"/>
              <a:gd name="connsiteY29-7660" fmla="*/ 68 h 758"/>
              <a:gd name="connsiteX30-7661" fmla="*/ 336 w 336"/>
              <a:gd name="connsiteY30-7662" fmla="*/ 68 h 758"/>
              <a:gd name="connsiteX31-7663" fmla="*/ 336 w 336"/>
              <a:gd name="connsiteY31-7664" fmla="*/ 73 h 758"/>
              <a:gd name="connsiteX32-7665" fmla="*/ 330 w 336"/>
              <a:gd name="connsiteY32-7666" fmla="*/ 73 h 758"/>
              <a:gd name="connsiteX33-7667" fmla="*/ 330 w 336"/>
              <a:gd name="connsiteY33-7668" fmla="*/ 79 h 758"/>
              <a:gd name="connsiteX34-7669" fmla="*/ 325 w 336"/>
              <a:gd name="connsiteY34-7670" fmla="*/ 84 h 758"/>
              <a:gd name="connsiteX35-7671" fmla="*/ 320 w 336"/>
              <a:gd name="connsiteY35-7672" fmla="*/ 84 h 758"/>
              <a:gd name="connsiteX36-7673" fmla="*/ 315 w 336"/>
              <a:gd name="connsiteY36-7674" fmla="*/ 89 h 758"/>
              <a:gd name="connsiteX37-7675" fmla="*/ 309 w 336"/>
              <a:gd name="connsiteY37-7676" fmla="*/ 94 h 758"/>
              <a:gd name="connsiteX38-7677" fmla="*/ 304 w 336"/>
              <a:gd name="connsiteY38-7678" fmla="*/ 94 h 758"/>
              <a:gd name="connsiteX39-7679" fmla="*/ 299 w 336"/>
              <a:gd name="connsiteY39-7680" fmla="*/ 99 h 758"/>
              <a:gd name="connsiteX40-7681" fmla="*/ 293 w 336"/>
              <a:gd name="connsiteY40-7682" fmla="*/ 105 h 758"/>
              <a:gd name="connsiteX41-7683" fmla="*/ 288 w 336"/>
              <a:gd name="connsiteY41-7684" fmla="*/ 115 h 758"/>
              <a:gd name="connsiteX42-7685" fmla="*/ 288 w 336"/>
              <a:gd name="connsiteY42-7686" fmla="*/ 126 h 758"/>
              <a:gd name="connsiteX43-7687" fmla="*/ 288 w 336"/>
              <a:gd name="connsiteY43-7688" fmla="*/ 131 h 758"/>
              <a:gd name="connsiteX44-7689" fmla="*/ 288 w 336"/>
              <a:gd name="connsiteY44-7690" fmla="*/ 146 h 758"/>
              <a:gd name="connsiteX45-7691" fmla="*/ 288 w 336"/>
              <a:gd name="connsiteY45-7692" fmla="*/ 157 h 758"/>
              <a:gd name="connsiteX46-7693" fmla="*/ 288 w 336"/>
              <a:gd name="connsiteY46-7694" fmla="*/ 173 h 758"/>
              <a:gd name="connsiteX47-7695" fmla="*/ 288 w 336"/>
              <a:gd name="connsiteY47-7696" fmla="*/ 188 h 758"/>
              <a:gd name="connsiteX48-7697" fmla="*/ 288 w 336"/>
              <a:gd name="connsiteY48-7698" fmla="*/ 204 h 758"/>
              <a:gd name="connsiteX49-7699" fmla="*/ 288 w 336"/>
              <a:gd name="connsiteY49-7700" fmla="*/ 225 h 758"/>
              <a:gd name="connsiteX50-7701" fmla="*/ 288 w 336"/>
              <a:gd name="connsiteY50-7702" fmla="*/ 240 h 758"/>
              <a:gd name="connsiteX51-7703" fmla="*/ 288 w 336"/>
              <a:gd name="connsiteY51-7704" fmla="*/ 261 h 758"/>
              <a:gd name="connsiteX52-7705" fmla="*/ 288 w 336"/>
              <a:gd name="connsiteY52-7706" fmla="*/ 303 h 758"/>
              <a:gd name="connsiteX53-7707" fmla="*/ 288 w 336"/>
              <a:gd name="connsiteY53-7708" fmla="*/ 324 h 758"/>
              <a:gd name="connsiteX54-7709" fmla="*/ 288 w 336"/>
              <a:gd name="connsiteY54-7710" fmla="*/ 350 h 758"/>
              <a:gd name="connsiteX55-7711" fmla="*/ 288 w 336"/>
              <a:gd name="connsiteY55-7712" fmla="*/ 376 h 758"/>
              <a:gd name="connsiteX56-7713" fmla="*/ 288 w 336"/>
              <a:gd name="connsiteY56-7714" fmla="*/ 402 h 758"/>
              <a:gd name="connsiteX57-7715" fmla="*/ 288 w 336"/>
              <a:gd name="connsiteY57-7716" fmla="*/ 429 h 758"/>
              <a:gd name="connsiteX58-7717" fmla="*/ 288 w 336"/>
              <a:gd name="connsiteY58-7718" fmla="*/ 460 h 758"/>
              <a:gd name="connsiteX59-7719" fmla="*/ 288 w 336"/>
              <a:gd name="connsiteY59-7720" fmla="*/ 491 h 758"/>
              <a:gd name="connsiteX60-7721" fmla="*/ 288 w 336"/>
              <a:gd name="connsiteY60-7722" fmla="*/ 523 h 758"/>
              <a:gd name="connsiteX61-7723" fmla="*/ 288 w 336"/>
              <a:gd name="connsiteY61-7724" fmla="*/ 554 h 758"/>
              <a:gd name="connsiteX62-7725" fmla="*/ 288 w 336"/>
              <a:gd name="connsiteY62-7726" fmla="*/ 580 h 758"/>
              <a:gd name="connsiteX63-7727" fmla="*/ 283 w 336"/>
              <a:gd name="connsiteY63-7728" fmla="*/ 606 h 758"/>
              <a:gd name="connsiteX64-7729" fmla="*/ 283 w 336"/>
              <a:gd name="connsiteY64-7730" fmla="*/ 632 h 758"/>
              <a:gd name="connsiteX65-7731" fmla="*/ 278 w 336"/>
              <a:gd name="connsiteY65-7732" fmla="*/ 653 h 758"/>
              <a:gd name="connsiteX66-7733" fmla="*/ 272 w 336"/>
              <a:gd name="connsiteY66-7734" fmla="*/ 669 h 758"/>
              <a:gd name="connsiteX67-7735" fmla="*/ 267 w 336"/>
              <a:gd name="connsiteY67-7736" fmla="*/ 690 h 758"/>
              <a:gd name="connsiteX68-7737" fmla="*/ 262 w 336"/>
              <a:gd name="connsiteY68-7738" fmla="*/ 700 h 758"/>
              <a:gd name="connsiteX69-7739" fmla="*/ 251 w 336"/>
              <a:gd name="connsiteY69-7740" fmla="*/ 716 h 758"/>
              <a:gd name="connsiteX70-7741" fmla="*/ 241 w 336"/>
              <a:gd name="connsiteY70-7742" fmla="*/ 726 h 758"/>
              <a:gd name="connsiteX71-7743" fmla="*/ 235 w 336"/>
              <a:gd name="connsiteY71-7744" fmla="*/ 737 h 758"/>
              <a:gd name="connsiteX72-7745" fmla="*/ 225 w 336"/>
              <a:gd name="connsiteY72-7746" fmla="*/ 742 h 758"/>
              <a:gd name="connsiteX73-7747" fmla="*/ 220 w 336"/>
              <a:gd name="connsiteY73-7748" fmla="*/ 747 h 758"/>
              <a:gd name="connsiteX74-7749" fmla="*/ 209 w 336"/>
              <a:gd name="connsiteY74-7750" fmla="*/ 752 h 758"/>
              <a:gd name="connsiteX75-7751" fmla="*/ 204 w 336"/>
              <a:gd name="connsiteY75-7752" fmla="*/ 752 h 758"/>
              <a:gd name="connsiteX76-7753" fmla="*/ 198 w 336"/>
              <a:gd name="connsiteY76-7754" fmla="*/ 758 h 758"/>
              <a:gd name="connsiteX77-7755" fmla="*/ 188 w 336"/>
              <a:gd name="connsiteY77-7756" fmla="*/ 752 h 758"/>
              <a:gd name="connsiteX78-7757" fmla="*/ 183 w 336"/>
              <a:gd name="connsiteY78-7758" fmla="*/ 752 h 758"/>
              <a:gd name="connsiteX79-7759" fmla="*/ 183 w 336"/>
              <a:gd name="connsiteY79-7760" fmla="*/ 747 h 758"/>
              <a:gd name="connsiteX80-7761" fmla="*/ 177 w 336"/>
              <a:gd name="connsiteY80-7762" fmla="*/ 742 h 758"/>
              <a:gd name="connsiteX81-7763" fmla="*/ 177 w 336"/>
              <a:gd name="connsiteY81-7764" fmla="*/ 737 h 758"/>
              <a:gd name="connsiteX82-7765" fmla="*/ 177 w 336"/>
              <a:gd name="connsiteY82-7766" fmla="*/ 731 h 758"/>
              <a:gd name="connsiteX83-7767" fmla="*/ 177 w 336"/>
              <a:gd name="connsiteY83-7768" fmla="*/ 721 h 758"/>
              <a:gd name="connsiteX84-7769" fmla="*/ 177 w 336"/>
              <a:gd name="connsiteY84-7770" fmla="*/ 711 h 758"/>
              <a:gd name="connsiteX85-7771" fmla="*/ 177 w 336"/>
              <a:gd name="connsiteY85-7772" fmla="*/ 705 h 758"/>
              <a:gd name="connsiteX86-7773" fmla="*/ 177 w 336"/>
              <a:gd name="connsiteY86-7774" fmla="*/ 700 h 758"/>
              <a:gd name="connsiteX87-7775" fmla="*/ 177 w 336"/>
              <a:gd name="connsiteY87-7776" fmla="*/ 695 h 758"/>
              <a:gd name="connsiteX88-7777" fmla="*/ 172 w 336"/>
              <a:gd name="connsiteY88-7778" fmla="*/ 690 h 758"/>
              <a:gd name="connsiteX89-7779" fmla="*/ 167 w 336"/>
              <a:gd name="connsiteY89-7780" fmla="*/ 674 h 758"/>
              <a:gd name="connsiteX90-7781" fmla="*/ 156 w 336"/>
              <a:gd name="connsiteY90-7782" fmla="*/ 658 h 758"/>
              <a:gd name="connsiteX91-7783" fmla="*/ 140 w 336"/>
              <a:gd name="connsiteY91-7784" fmla="*/ 643 h 758"/>
              <a:gd name="connsiteX92-7785" fmla="*/ 124 w 336"/>
              <a:gd name="connsiteY92-7786" fmla="*/ 627 h 758"/>
              <a:gd name="connsiteX93-7787" fmla="*/ 103 w 336"/>
              <a:gd name="connsiteY93-7788" fmla="*/ 611 h 758"/>
              <a:gd name="connsiteX94-7789" fmla="*/ 77 w 336"/>
              <a:gd name="connsiteY94-7790" fmla="*/ 590 h 758"/>
              <a:gd name="connsiteX95-7791" fmla="*/ 98 w 336"/>
              <a:gd name="connsiteY95-7792" fmla="*/ 590 h 758"/>
              <a:gd name="connsiteX96-7793" fmla="*/ 119 w 336"/>
              <a:gd name="connsiteY96-7794" fmla="*/ 596 h 758"/>
              <a:gd name="connsiteX97-7795" fmla="*/ 135 w 336"/>
              <a:gd name="connsiteY97-7796" fmla="*/ 596 h 758"/>
              <a:gd name="connsiteX98-7797" fmla="*/ 151 w 336"/>
              <a:gd name="connsiteY98-7798" fmla="*/ 596 h 758"/>
              <a:gd name="connsiteX99-7799" fmla="*/ 161 w 336"/>
              <a:gd name="connsiteY99-7800" fmla="*/ 590 h 758"/>
              <a:gd name="connsiteX100-7801" fmla="*/ 167 w 336"/>
              <a:gd name="connsiteY100-7802" fmla="*/ 590 h 758"/>
              <a:gd name="connsiteX101-7803" fmla="*/ 172 w 336"/>
              <a:gd name="connsiteY101-7804" fmla="*/ 590 h 758"/>
              <a:gd name="connsiteX102-7805" fmla="*/ 177 w 336"/>
              <a:gd name="connsiteY102-7806" fmla="*/ 585 h 758"/>
              <a:gd name="connsiteX103-7807" fmla="*/ 183 w 336"/>
              <a:gd name="connsiteY103-7808" fmla="*/ 580 h 758"/>
              <a:gd name="connsiteX104-7809" fmla="*/ 183 w 336"/>
              <a:gd name="connsiteY104-7810" fmla="*/ 575 h 758"/>
              <a:gd name="connsiteX105-7811" fmla="*/ 183 w 336"/>
              <a:gd name="connsiteY105-7812" fmla="*/ 564 h 758"/>
              <a:gd name="connsiteX106-7813" fmla="*/ 183 w 336"/>
              <a:gd name="connsiteY106-7814" fmla="*/ 549 h 758"/>
              <a:gd name="connsiteX107-7815" fmla="*/ 188 w 336"/>
              <a:gd name="connsiteY107-7816" fmla="*/ 533 h 758"/>
              <a:gd name="connsiteX108-7817" fmla="*/ 188 w 336"/>
              <a:gd name="connsiteY108-7818" fmla="*/ 512 h 758"/>
              <a:gd name="connsiteX109-7819" fmla="*/ 188 w 336"/>
              <a:gd name="connsiteY109-7820" fmla="*/ 486 h 758"/>
              <a:gd name="connsiteX110-7821" fmla="*/ 193 w 336"/>
              <a:gd name="connsiteY110-7822" fmla="*/ 460 h 758"/>
              <a:gd name="connsiteX111-7823" fmla="*/ 193 w 336"/>
              <a:gd name="connsiteY111-7824" fmla="*/ 434 h 758"/>
              <a:gd name="connsiteX112-7825" fmla="*/ 193 w 336"/>
              <a:gd name="connsiteY112-7826" fmla="*/ 408 h 758"/>
              <a:gd name="connsiteX113-7827" fmla="*/ 193 w 336"/>
              <a:gd name="connsiteY113-7828" fmla="*/ 382 h 758"/>
              <a:gd name="connsiteX114-7829" fmla="*/ 198 w 336"/>
              <a:gd name="connsiteY114-7830" fmla="*/ 355 h 758"/>
              <a:gd name="connsiteX115-7831" fmla="*/ 198 w 336"/>
              <a:gd name="connsiteY115-7832" fmla="*/ 334 h 758"/>
              <a:gd name="connsiteX116-7833" fmla="*/ 198 w 336"/>
              <a:gd name="connsiteY116-7834" fmla="*/ 314 h 758"/>
              <a:gd name="connsiteX117-7835" fmla="*/ 198 w 336"/>
              <a:gd name="connsiteY117-7836" fmla="*/ 293 h 758"/>
              <a:gd name="connsiteX118-7837" fmla="*/ 198 w 336"/>
              <a:gd name="connsiteY118-7838" fmla="*/ 277 h 758"/>
              <a:gd name="connsiteX119-7839" fmla="*/ 198 w 336"/>
              <a:gd name="connsiteY119-7840" fmla="*/ 246 h 758"/>
              <a:gd name="connsiteX120-7841" fmla="*/ 198 w 336"/>
              <a:gd name="connsiteY120-7842" fmla="*/ 214 h 758"/>
              <a:gd name="connsiteX121-7843" fmla="*/ 193 w 336"/>
              <a:gd name="connsiteY121-7844" fmla="*/ 183 h 758"/>
              <a:gd name="connsiteX122-7845" fmla="*/ 193 w 336"/>
              <a:gd name="connsiteY122-7846" fmla="*/ 157 h 758"/>
              <a:gd name="connsiteX123-7847" fmla="*/ 188 w 336"/>
              <a:gd name="connsiteY123-7848" fmla="*/ 146 h 758"/>
              <a:gd name="connsiteX124-7849" fmla="*/ 188 w 336"/>
              <a:gd name="connsiteY124-7850" fmla="*/ 136 h 758"/>
              <a:gd name="connsiteX125-7851" fmla="*/ 183 w 336"/>
              <a:gd name="connsiteY125-7852" fmla="*/ 126 h 758"/>
              <a:gd name="connsiteX126-7853" fmla="*/ 183 w 336"/>
              <a:gd name="connsiteY126-7854" fmla="*/ 115 h 758"/>
              <a:gd name="connsiteX127-7855" fmla="*/ 177 w 336"/>
              <a:gd name="connsiteY127-7856" fmla="*/ 110 h 758"/>
              <a:gd name="connsiteX128-7857" fmla="*/ 177 w 336"/>
              <a:gd name="connsiteY128-7858" fmla="*/ 105 h 758"/>
              <a:gd name="connsiteX129-7859" fmla="*/ 172 w 336"/>
              <a:gd name="connsiteY129-7860" fmla="*/ 94 h 758"/>
              <a:gd name="connsiteX130-7861" fmla="*/ 167 w 336"/>
              <a:gd name="connsiteY130-7862" fmla="*/ 89 h 758"/>
              <a:gd name="connsiteX131-7863" fmla="*/ 161 w 336"/>
              <a:gd name="connsiteY131-7864" fmla="*/ 84 h 758"/>
              <a:gd name="connsiteX132-7865" fmla="*/ 156 w 336"/>
              <a:gd name="connsiteY132-7866" fmla="*/ 84 h 758"/>
              <a:gd name="connsiteX133-7867" fmla="*/ 151 w 336"/>
              <a:gd name="connsiteY133-7868" fmla="*/ 79 h 758"/>
              <a:gd name="connsiteX134-7869" fmla="*/ 140 w 336"/>
              <a:gd name="connsiteY134-7870" fmla="*/ 79 h 758"/>
              <a:gd name="connsiteX135-7871" fmla="*/ 130 w 336"/>
              <a:gd name="connsiteY135-7872" fmla="*/ 79 h 758"/>
              <a:gd name="connsiteX136-7873" fmla="*/ 119 w 336"/>
              <a:gd name="connsiteY136-7874" fmla="*/ 73 h 758"/>
              <a:gd name="connsiteX137-7875" fmla="*/ 103 w 336"/>
              <a:gd name="connsiteY137-7876" fmla="*/ 73 h 758"/>
              <a:gd name="connsiteX138-7877" fmla="*/ 103 w 336"/>
              <a:gd name="connsiteY138-7878" fmla="*/ 73 h 758"/>
              <a:gd name="connsiteX0-7879" fmla="*/ 100 w 333"/>
              <a:gd name="connsiteY0-7880" fmla="*/ 73 h 758"/>
              <a:gd name="connsiteX1-7881" fmla="*/ 85 w 333"/>
              <a:gd name="connsiteY1-7882" fmla="*/ 73 h 758"/>
              <a:gd name="connsiteX2-7883" fmla="*/ 63 w 333"/>
              <a:gd name="connsiteY2-7884" fmla="*/ 79 h 758"/>
              <a:gd name="connsiteX3-7885" fmla="*/ 42 w 333"/>
              <a:gd name="connsiteY3-7886" fmla="*/ 79 h 758"/>
              <a:gd name="connsiteX4-7887" fmla="*/ 0 w 333"/>
              <a:gd name="connsiteY4-7888" fmla="*/ 37 h 758"/>
              <a:gd name="connsiteX5-7889" fmla="*/ 32 w 333"/>
              <a:gd name="connsiteY5-7890" fmla="*/ 37 h 758"/>
              <a:gd name="connsiteX6-7891" fmla="*/ 53 w 333"/>
              <a:gd name="connsiteY6-7892" fmla="*/ 32 h 758"/>
              <a:gd name="connsiteX7-7893" fmla="*/ 79 w 333"/>
              <a:gd name="connsiteY7-7894" fmla="*/ 26 h 758"/>
              <a:gd name="connsiteX8-7895" fmla="*/ 100 w 333"/>
              <a:gd name="connsiteY8-7896" fmla="*/ 26 h 758"/>
              <a:gd name="connsiteX9-7897" fmla="*/ 116 w 333"/>
              <a:gd name="connsiteY9-7898" fmla="*/ 21 h 758"/>
              <a:gd name="connsiteX10-7899" fmla="*/ 127 w 333"/>
              <a:gd name="connsiteY10-7900" fmla="*/ 16 h 758"/>
              <a:gd name="connsiteX11-7901" fmla="*/ 137 w 333"/>
              <a:gd name="connsiteY11-7902" fmla="*/ 16 h 758"/>
              <a:gd name="connsiteX12-7903" fmla="*/ 143 w 333"/>
              <a:gd name="connsiteY12-7904" fmla="*/ 11 h 758"/>
              <a:gd name="connsiteX13-7905" fmla="*/ 153 w 333"/>
              <a:gd name="connsiteY13-7906" fmla="*/ 5 h 758"/>
              <a:gd name="connsiteX14-7907" fmla="*/ 169 w 333"/>
              <a:gd name="connsiteY14-7908" fmla="*/ 0 h 758"/>
              <a:gd name="connsiteX15-7909" fmla="*/ 180 w 333"/>
              <a:gd name="connsiteY15-7910" fmla="*/ 0 h 758"/>
              <a:gd name="connsiteX16-7911" fmla="*/ 195 w 333"/>
              <a:gd name="connsiteY16-7912" fmla="*/ 0 h 758"/>
              <a:gd name="connsiteX17-7913" fmla="*/ 211 w 333"/>
              <a:gd name="connsiteY17-7914" fmla="*/ 5 h 758"/>
              <a:gd name="connsiteX18-7915" fmla="*/ 227 w 333"/>
              <a:gd name="connsiteY18-7916" fmla="*/ 11 h 758"/>
              <a:gd name="connsiteX19-7917" fmla="*/ 238 w 333"/>
              <a:gd name="connsiteY19-7918" fmla="*/ 16 h 758"/>
              <a:gd name="connsiteX20-7919" fmla="*/ 248 w 333"/>
              <a:gd name="connsiteY20-7920" fmla="*/ 21 h 758"/>
              <a:gd name="connsiteX21-7921" fmla="*/ 264 w 333"/>
              <a:gd name="connsiteY21-7922" fmla="*/ 26 h 758"/>
              <a:gd name="connsiteX22-7923" fmla="*/ 275 w 333"/>
              <a:gd name="connsiteY22-7924" fmla="*/ 37 h 758"/>
              <a:gd name="connsiteX23-7925" fmla="*/ 290 w 333"/>
              <a:gd name="connsiteY23-7926" fmla="*/ 42 h 758"/>
              <a:gd name="connsiteX24-7927" fmla="*/ 301 w 333"/>
              <a:gd name="connsiteY24-7928" fmla="*/ 47 h 758"/>
              <a:gd name="connsiteX25-7929" fmla="*/ 312 w 333"/>
              <a:gd name="connsiteY25-7930" fmla="*/ 52 h 758"/>
              <a:gd name="connsiteX26-7931" fmla="*/ 317 w 333"/>
              <a:gd name="connsiteY26-7932" fmla="*/ 58 h 758"/>
              <a:gd name="connsiteX27-7933" fmla="*/ 322 w 333"/>
              <a:gd name="connsiteY27-7934" fmla="*/ 63 h 758"/>
              <a:gd name="connsiteX28-7935" fmla="*/ 327 w 333"/>
              <a:gd name="connsiteY28-7936" fmla="*/ 68 h 758"/>
              <a:gd name="connsiteX29-7937" fmla="*/ 333 w 333"/>
              <a:gd name="connsiteY29-7938" fmla="*/ 68 h 758"/>
              <a:gd name="connsiteX30-7939" fmla="*/ 333 w 333"/>
              <a:gd name="connsiteY30-7940" fmla="*/ 73 h 758"/>
              <a:gd name="connsiteX31-7941" fmla="*/ 327 w 333"/>
              <a:gd name="connsiteY31-7942" fmla="*/ 73 h 758"/>
              <a:gd name="connsiteX32-7943" fmla="*/ 327 w 333"/>
              <a:gd name="connsiteY32-7944" fmla="*/ 79 h 758"/>
              <a:gd name="connsiteX33-7945" fmla="*/ 322 w 333"/>
              <a:gd name="connsiteY33-7946" fmla="*/ 84 h 758"/>
              <a:gd name="connsiteX34-7947" fmla="*/ 317 w 333"/>
              <a:gd name="connsiteY34-7948" fmla="*/ 84 h 758"/>
              <a:gd name="connsiteX35-7949" fmla="*/ 312 w 333"/>
              <a:gd name="connsiteY35-7950" fmla="*/ 89 h 758"/>
              <a:gd name="connsiteX36-7951" fmla="*/ 306 w 333"/>
              <a:gd name="connsiteY36-7952" fmla="*/ 94 h 758"/>
              <a:gd name="connsiteX37-7953" fmla="*/ 301 w 333"/>
              <a:gd name="connsiteY37-7954" fmla="*/ 94 h 758"/>
              <a:gd name="connsiteX38-7955" fmla="*/ 296 w 333"/>
              <a:gd name="connsiteY38-7956" fmla="*/ 99 h 758"/>
              <a:gd name="connsiteX39-7957" fmla="*/ 290 w 333"/>
              <a:gd name="connsiteY39-7958" fmla="*/ 105 h 758"/>
              <a:gd name="connsiteX40-7959" fmla="*/ 285 w 333"/>
              <a:gd name="connsiteY40-7960" fmla="*/ 115 h 758"/>
              <a:gd name="connsiteX41-7961" fmla="*/ 285 w 333"/>
              <a:gd name="connsiteY41-7962" fmla="*/ 126 h 758"/>
              <a:gd name="connsiteX42-7963" fmla="*/ 285 w 333"/>
              <a:gd name="connsiteY42-7964" fmla="*/ 131 h 758"/>
              <a:gd name="connsiteX43-7965" fmla="*/ 285 w 333"/>
              <a:gd name="connsiteY43-7966" fmla="*/ 146 h 758"/>
              <a:gd name="connsiteX44-7967" fmla="*/ 285 w 333"/>
              <a:gd name="connsiteY44-7968" fmla="*/ 157 h 758"/>
              <a:gd name="connsiteX45-7969" fmla="*/ 285 w 333"/>
              <a:gd name="connsiteY45-7970" fmla="*/ 173 h 758"/>
              <a:gd name="connsiteX46-7971" fmla="*/ 285 w 333"/>
              <a:gd name="connsiteY46-7972" fmla="*/ 188 h 758"/>
              <a:gd name="connsiteX47-7973" fmla="*/ 285 w 333"/>
              <a:gd name="connsiteY47-7974" fmla="*/ 204 h 758"/>
              <a:gd name="connsiteX48-7975" fmla="*/ 285 w 333"/>
              <a:gd name="connsiteY48-7976" fmla="*/ 225 h 758"/>
              <a:gd name="connsiteX49-7977" fmla="*/ 285 w 333"/>
              <a:gd name="connsiteY49-7978" fmla="*/ 240 h 758"/>
              <a:gd name="connsiteX50-7979" fmla="*/ 285 w 333"/>
              <a:gd name="connsiteY50-7980" fmla="*/ 261 h 758"/>
              <a:gd name="connsiteX51-7981" fmla="*/ 285 w 333"/>
              <a:gd name="connsiteY51-7982" fmla="*/ 303 h 758"/>
              <a:gd name="connsiteX52-7983" fmla="*/ 285 w 333"/>
              <a:gd name="connsiteY52-7984" fmla="*/ 324 h 758"/>
              <a:gd name="connsiteX53-7985" fmla="*/ 285 w 333"/>
              <a:gd name="connsiteY53-7986" fmla="*/ 350 h 758"/>
              <a:gd name="connsiteX54-7987" fmla="*/ 285 w 333"/>
              <a:gd name="connsiteY54-7988" fmla="*/ 376 h 758"/>
              <a:gd name="connsiteX55-7989" fmla="*/ 285 w 333"/>
              <a:gd name="connsiteY55-7990" fmla="*/ 402 h 758"/>
              <a:gd name="connsiteX56-7991" fmla="*/ 285 w 333"/>
              <a:gd name="connsiteY56-7992" fmla="*/ 429 h 758"/>
              <a:gd name="connsiteX57-7993" fmla="*/ 285 w 333"/>
              <a:gd name="connsiteY57-7994" fmla="*/ 460 h 758"/>
              <a:gd name="connsiteX58-7995" fmla="*/ 285 w 333"/>
              <a:gd name="connsiteY58-7996" fmla="*/ 491 h 758"/>
              <a:gd name="connsiteX59-7997" fmla="*/ 285 w 333"/>
              <a:gd name="connsiteY59-7998" fmla="*/ 523 h 758"/>
              <a:gd name="connsiteX60-7999" fmla="*/ 285 w 333"/>
              <a:gd name="connsiteY60-8000" fmla="*/ 554 h 758"/>
              <a:gd name="connsiteX61-8001" fmla="*/ 285 w 333"/>
              <a:gd name="connsiteY61-8002" fmla="*/ 580 h 758"/>
              <a:gd name="connsiteX62-8003" fmla="*/ 280 w 333"/>
              <a:gd name="connsiteY62-8004" fmla="*/ 606 h 758"/>
              <a:gd name="connsiteX63-8005" fmla="*/ 280 w 333"/>
              <a:gd name="connsiteY63-8006" fmla="*/ 632 h 758"/>
              <a:gd name="connsiteX64-8007" fmla="*/ 275 w 333"/>
              <a:gd name="connsiteY64-8008" fmla="*/ 653 h 758"/>
              <a:gd name="connsiteX65-8009" fmla="*/ 269 w 333"/>
              <a:gd name="connsiteY65-8010" fmla="*/ 669 h 758"/>
              <a:gd name="connsiteX66-8011" fmla="*/ 264 w 333"/>
              <a:gd name="connsiteY66-8012" fmla="*/ 690 h 758"/>
              <a:gd name="connsiteX67-8013" fmla="*/ 259 w 333"/>
              <a:gd name="connsiteY67-8014" fmla="*/ 700 h 758"/>
              <a:gd name="connsiteX68-8015" fmla="*/ 248 w 333"/>
              <a:gd name="connsiteY68-8016" fmla="*/ 716 h 758"/>
              <a:gd name="connsiteX69-8017" fmla="*/ 238 w 333"/>
              <a:gd name="connsiteY69-8018" fmla="*/ 726 h 758"/>
              <a:gd name="connsiteX70-8019" fmla="*/ 232 w 333"/>
              <a:gd name="connsiteY70-8020" fmla="*/ 737 h 758"/>
              <a:gd name="connsiteX71-8021" fmla="*/ 222 w 333"/>
              <a:gd name="connsiteY71-8022" fmla="*/ 742 h 758"/>
              <a:gd name="connsiteX72-8023" fmla="*/ 217 w 333"/>
              <a:gd name="connsiteY72-8024" fmla="*/ 747 h 758"/>
              <a:gd name="connsiteX73-8025" fmla="*/ 206 w 333"/>
              <a:gd name="connsiteY73-8026" fmla="*/ 752 h 758"/>
              <a:gd name="connsiteX74-8027" fmla="*/ 201 w 333"/>
              <a:gd name="connsiteY74-8028" fmla="*/ 752 h 758"/>
              <a:gd name="connsiteX75-8029" fmla="*/ 195 w 333"/>
              <a:gd name="connsiteY75-8030" fmla="*/ 758 h 758"/>
              <a:gd name="connsiteX76-8031" fmla="*/ 185 w 333"/>
              <a:gd name="connsiteY76-8032" fmla="*/ 752 h 758"/>
              <a:gd name="connsiteX77-8033" fmla="*/ 180 w 333"/>
              <a:gd name="connsiteY77-8034" fmla="*/ 752 h 758"/>
              <a:gd name="connsiteX78-8035" fmla="*/ 180 w 333"/>
              <a:gd name="connsiteY78-8036" fmla="*/ 747 h 758"/>
              <a:gd name="connsiteX79-8037" fmla="*/ 174 w 333"/>
              <a:gd name="connsiteY79-8038" fmla="*/ 742 h 758"/>
              <a:gd name="connsiteX80-8039" fmla="*/ 174 w 333"/>
              <a:gd name="connsiteY80-8040" fmla="*/ 737 h 758"/>
              <a:gd name="connsiteX81-8041" fmla="*/ 174 w 333"/>
              <a:gd name="connsiteY81-8042" fmla="*/ 731 h 758"/>
              <a:gd name="connsiteX82-8043" fmla="*/ 174 w 333"/>
              <a:gd name="connsiteY82-8044" fmla="*/ 721 h 758"/>
              <a:gd name="connsiteX83-8045" fmla="*/ 174 w 333"/>
              <a:gd name="connsiteY83-8046" fmla="*/ 711 h 758"/>
              <a:gd name="connsiteX84-8047" fmla="*/ 174 w 333"/>
              <a:gd name="connsiteY84-8048" fmla="*/ 705 h 758"/>
              <a:gd name="connsiteX85-8049" fmla="*/ 174 w 333"/>
              <a:gd name="connsiteY85-8050" fmla="*/ 700 h 758"/>
              <a:gd name="connsiteX86-8051" fmla="*/ 174 w 333"/>
              <a:gd name="connsiteY86-8052" fmla="*/ 695 h 758"/>
              <a:gd name="connsiteX87-8053" fmla="*/ 169 w 333"/>
              <a:gd name="connsiteY87-8054" fmla="*/ 690 h 758"/>
              <a:gd name="connsiteX88-8055" fmla="*/ 164 w 333"/>
              <a:gd name="connsiteY88-8056" fmla="*/ 674 h 758"/>
              <a:gd name="connsiteX89-8057" fmla="*/ 153 w 333"/>
              <a:gd name="connsiteY89-8058" fmla="*/ 658 h 758"/>
              <a:gd name="connsiteX90-8059" fmla="*/ 137 w 333"/>
              <a:gd name="connsiteY90-8060" fmla="*/ 643 h 758"/>
              <a:gd name="connsiteX91-8061" fmla="*/ 121 w 333"/>
              <a:gd name="connsiteY91-8062" fmla="*/ 627 h 758"/>
              <a:gd name="connsiteX92-8063" fmla="*/ 100 w 333"/>
              <a:gd name="connsiteY92-8064" fmla="*/ 611 h 758"/>
              <a:gd name="connsiteX93-8065" fmla="*/ 74 w 333"/>
              <a:gd name="connsiteY93-8066" fmla="*/ 590 h 758"/>
              <a:gd name="connsiteX94-8067" fmla="*/ 95 w 333"/>
              <a:gd name="connsiteY94-8068" fmla="*/ 590 h 758"/>
              <a:gd name="connsiteX95-8069" fmla="*/ 116 w 333"/>
              <a:gd name="connsiteY95-8070" fmla="*/ 596 h 758"/>
              <a:gd name="connsiteX96-8071" fmla="*/ 132 w 333"/>
              <a:gd name="connsiteY96-8072" fmla="*/ 596 h 758"/>
              <a:gd name="connsiteX97-8073" fmla="*/ 148 w 333"/>
              <a:gd name="connsiteY97-8074" fmla="*/ 596 h 758"/>
              <a:gd name="connsiteX98-8075" fmla="*/ 158 w 333"/>
              <a:gd name="connsiteY98-8076" fmla="*/ 590 h 758"/>
              <a:gd name="connsiteX99-8077" fmla="*/ 164 w 333"/>
              <a:gd name="connsiteY99-8078" fmla="*/ 590 h 758"/>
              <a:gd name="connsiteX100-8079" fmla="*/ 169 w 333"/>
              <a:gd name="connsiteY100-8080" fmla="*/ 590 h 758"/>
              <a:gd name="connsiteX101-8081" fmla="*/ 174 w 333"/>
              <a:gd name="connsiteY101-8082" fmla="*/ 585 h 758"/>
              <a:gd name="connsiteX102-8083" fmla="*/ 180 w 333"/>
              <a:gd name="connsiteY102-8084" fmla="*/ 580 h 758"/>
              <a:gd name="connsiteX103-8085" fmla="*/ 180 w 333"/>
              <a:gd name="connsiteY103-8086" fmla="*/ 575 h 758"/>
              <a:gd name="connsiteX104-8087" fmla="*/ 180 w 333"/>
              <a:gd name="connsiteY104-8088" fmla="*/ 564 h 758"/>
              <a:gd name="connsiteX105-8089" fmla="*/ 180 w 333"/>
              <a:gd name="connsiteY105-8090" fmla="*/ 549 h 758"/>
              <a:gd name="connsiteX106-8091" fmla="*/ 185 w 333"/>
              <a:gd name="connsiteY106-8092" fmla="*/ 533 h 758"/>
              <a:gd name="connsiteX107-8093" fmla="*/ 185 w 333"/>
              <a:gd name="connsiteY107-8094" fmla="*/ 512 h 758"/>
              <a:gd name="connsiteX108-8095" fmla="*/ 185 w 333"/>
              <a:gd name="connsiteY108-8096" fmla="*/ 486 h 758"/>
              <a:gd name="connsiteX109-8097" fmla="*/ 190 w 333"/>
              <a:gd name="connsiteY109-8098" fmla="*/ 460 h 758"/>
              <a:gd name="connsiteX110-8099" fmla="*/ 190 w 333"/>
              <a:gd name="connsiteY110-8100" fmla="*/ 434 h 758"/>
              <a:gd name="connsiteX111-8101" fmla="*/ 190 w 333"/>
              <a:gd name="connsiteY111-8102" fmla="*/ 408 h 758"/>
              <a:gd name="connsiteX112-8103" fmla="*/ 190 w 333"/>
              <a:gd name="connsiteY112-8104" fmla="*/ 382 h 758"/>
              <a:gd name="connsiteX113-8105" fmla="*/ 195 w 333"/>
              <a:gd name="connsiteY113-8106" fmla="*/ 355 h 758"/>
              <a:gd name="connsiteX114-8107" fmla="*/ 195 w 333"/>
              <a:gd name="connsiteY114-8108" fmla="*/ 334 h 758"/>
              <a:gd name="connsiteX115-8109" fmla="*/ 195 w 333"/>
              <a:gd name="connsiteY115-8110" fmla="*/ 314 h 758"/>
              <a:gd name="connsiteX116-8111" fmla="*/ 195 w 333"/>
              <a:gd name="connsiteY116-8112" fmla="*/ 293 h 758"/>
              <a:gd name="connsiteX117-8113" fmla="*/ 195 w 333"/>
              <a:gd name="connsiteY117-8114" fmla="*/ 277 h 758"/>
              <a:gd name="connsiteX118-8115" fmla="*/ 195 w 333"/>
              <a:gd name="connsiteY118-8116" fmla="*/ 246 h 758"/>
              <a:gd name="connsiteX119-8117" fmla="*/ 195 w 333"/>
              <a:gd name="connsiteY119-8118" fmla="*/ 214 h 758"/>
              <a:gd name="connsiteX120-8119" fmla="*/ 190 w 333"/>
              <a:gd name="connsiteY120-8120" fmla="*/ 183 h 758"/>
              <a:gd name="connsiteX121-8121" fmla="*/ 190 w 333"/>
              <a:gd name="connsiteY121-8122" fmla="*/ 157 h 758"/>
              <a:gd name="connsiteX122-8123" fmla="*/ 185 w 333"/>
              <a:gd name="connsiteY122-8124" fmla="*/ 146 h 758"/>
              <a:gd name="connsiteX123-8125" fmla="*/ 185 w 333"/>
              <a:gd name="connsiteY123-8126" fmla="*/ 136 h 758"/>
              <a:gd name="connsiteX124-8127" fmla="*/ 180 w 333"/>
              <a:gd name="connsiteY124-8128" fmla="*/ 126 h 758"/>
              <a:gd name="connsiteX125-8129" fmla="*/ 180 w 333"/>
              <a:gd name="connsiteY125-8130" fmla="*/ 115 h 758"/>
              <a:gd name="connsiteX126-8131" fmla="*/ 174 w 333"/>
              <a:gd name="connsiteY126-8132" fmla="*/ 110 h 758"/>
              <a:gd name="connsiteX127-8133" fmla="*/ 174 w 333"/>
              <a:gd name="connsiteY127-8134" fmla="*/ 105 h 758"/>
              <a:gd name="connsiteX128-8135" fmla="*/ 169 w 333"/>
              <a:gd name="connsiteY128-8136" fmla="*/ 94 h 758"/>
              <a:gd name="connsiteX129-8137" fmla="*/ 164 w 333"/>
              <a:gd name="connsiteY129-8138" fmla="*/ 89 h 758"/>
              <a:gd name="connsiteX130-8139" fmla="*/ 158 w 333"/>
              <a:gd name="connsiteY130-8140" fmla="*/ 84 h 758"/>
              <a:gd name="connsiteX131-8141" fmla="*/ 153 w 333"/>
              <a:gd name="connsiteY131-8142" fmla="*/ 84 h 758"/>
              <a:gd name="connsiteX132-8143" fmla="*/ 148 w 333"/>
              <a:gd name="connsiteY132-8144" fmla="*/ 79 h 758"/>
              <a:gd name="connsiteX133-8145" fmla="*/ 137 w 333"/>
              <a:gd name="connsiteY133-8146" fmla="*/ 79 h 758"/>
              <a:gd name="connsiteX134-8147" fmla="*/ 127 w 333"/>
              <a:gd name="connsiteY134-8148" fmla="*/ 79 h 758"/>
              <a:gd name="connsiteX135-8149" fmla="*/ 116 w 333"/>
              <a:gd name="connsiteY135-8150" fmla="*/ 73 h 758"/>
              <a:gd name="connsiteX136-8151" fmla="*/ 100 w 333"/>
              <a:gd name="connsiteY136-8152" fmla="*/ 73 h 758"/>
              <a:gd name="connsiteX137-8153" fmla="*/ 100 w 333"/>
              <a:gd name="connsiteY137-8154" fmla="*/ 73 h 758"/>
              <a:gd name="connsiteX0-8155" fmla="*/ 68 w 301"/>
              <a:gd name="connsiteY0-8156" fmla="*/ 73 h 758"/>
              <a:gd name="connsiteX1-8157" fmla="*/ 53 w 301"/>
              <a:gd name="connsiteY1-8158" fmla="*/ 73 h 758"/>
              <a:gd name="connsiteX2-8159" fmla="*/ 31 w 301"/>
              <a:gd name="connsiteY2-8160" fmla="*/ 79 h 758"/>
              <a:gd name="connsiteX3-8161" fmla="*/ 10 w 301"/>
              <a:gd name="connsiteY3-8162" fmla="*/ 79 h 758"/>
              <a:gd name="connsiteX4-8163" fmla="*/ 0 w 301"/>
              <a:gd name="connsiteY4-8164" fmla="*/ 37 h 758"/>
              <a:gd name="connsiteX5-8165" fmla="*/ 21 w 301"/>
              <a:gd name="connsiteY5-8166" fmla="*/ 32 h 758"/>
              <a:gd name="connsiteX6-8167" fmla="*/ 47 w 301"/>
              <a:gd name="connsiteY6-8168" fmla="*/ 26 h 758"/>
              <a:gd name="connsiteX7-8169" fmla="*/ 68 w 301"/>
              <a:gd name="connsiteY7-8170" fmla="*/ 26 h 758"/>
              <a:gd name="connsiteX8-8171" fmla="*/ 84 w 301"/>
              <a:gd name="connsiteY8-8172" fmla="*/ 21 h 758"/>
              <a:gd name="connsiteX9-8173" fmla="*/ 95 w 301"/>
              <a:gd name="connsiteY9-8174" fmla="*/ 16 h 758"/>
              <a:gd name="connsiteX10-8175" fmla="*/ 105 w 301"/>
              <a:gd name="connsiteY10-8176" fmla="*/ 16 h 758"/>
              <a:gd name="connsiteX11-8177" fmla="*/ 111 w 301"/>
              <a:gd name="connsiteY11-8178" fmla="*/ 11 h 758"/>
              <a:gd name="connsiteX12-8179" fmla="*/ 121 w 301"/>
              <a:gd name="connsiteY12-8180" fmla="*/ 5 h 758"/>
              <a:gd name="connsiteX13-8181" fmla="*/ 137 w 301"/>
              <a:gd name="connsiteY13-8182" fmla="*/ 0 h 758"/>
              <a:gd name="connsiteX14-8183" fmla="*/ 148 w 301"/>
              <a:gd name="connsiteY14-8184" fmla="*/ 0 h 758"/>
              <a:gd name="connsiteX15-8185" fmla="*/ 163 w 301"/>
              <a:gd name="connsiteY15-8186" fmla="*/ 0 h 758"/>
              <a:gd name="connsiteX16-8187" fmla="*/ 179 w 301"/>
              <a:gd name="connsiteY16-8188" fmla="*/ 5 h 758"/>
              <a:gd name="connsiteX17-8189" fmla="*/ 195 w 301"/>
              <a:gd name="connsiteY17-8190" fmla="*/ 11 h 758"/>
              <a:gd name="connsiteX18-8191" fmla="*/ 206 w 301"/>
              <a:gd name="connsiteY18-8192" fmla="*/ 16 h 758"/>
              <a:gd name="connsiteX19-8193" fmla="*/ 216 w 301"/>
              <a:gd name="connsiteY19-8194" fmla="*/ 21 h 758"/>
              <a:gd name="connsiteX20-8195" fmla="*/ 232 w 301"/>
              <a:gd name="connsiteY20-8196" fmla="*/ 26 h 758"/>
              <a:gd name="connsiteX21-8197" fmla="*/ 243 w 301"/>
              <a:gd name="connsiteY21-8198" fmla="*/ 37 h 758"/>
              <a:gd name="connsiteX22-8199" fmla="*/ 258 w 301"/>
              <a:gd name="connsiteY22-8200" fmla="*/ 42 h 758"/>
              <a:gd name="connsiteX23-8201" fmla="*/ 269 w 301"/>
              <a:gd name="connsiteY23-8202" fmla="*/ 47 h 758"/>
              <a:gd name="connsiteX24-8203" fmla="*/ 280 w 301"/>
              <a:gd name="connsiteY24-8204" fmla="*/ 52 h 758"/>
              <a:gd name="connsiteX25-8205" fmla="*/ 285 w 301"/>
              <a:gd name="connsiteY25-8206" fmla="*/ 58 h 758"/>
              <a:gd name="connsiteX26-8207" fmla="*/ 290 w 301"/>
              <a:gd name="connsiteY26-8208" fmla="*/ 63 h 758"/>
              <a:gd name="connsiteX27-8209" fmla="*/ 295 w 301"/>
              <a:gd name="connsiteY27-8210" fmla="*/ 68 h 758"/>
              <a:gd name="connsiteX28-8211" fmla="*/ 301 w 301"/>
              <a:gd name="connsiteY28-8212" fmla="*/ 68 h 758"/>
              <a:gd name="connsiteX29-8213" fmla="*/ 301 w 301"/>
              <a:gd name="connsiteY29-8214" fmla="*/ 73 h 758"/>
              <a:gd name="connsiteX30-8215" fmla="*/ 295 w 301"/>
              <a:gd name="connsiteY30-8216" fmla="*/ 73 h 758"/>
              <a:gd name="connsiteX31-8217" fmla="*/ 295 w 301"/>
              <a:gd name="connsiteY31-8218" fmla="*/ 79 h 758"/>
              <a:gd name="connsiteX32-8219" fmla="*/ 290 w 301"/>
              <a:gd name="connsiteY32-8220" fmla="*/ 84 h 758"/>
              <a:gd name="connsiteX33-8221" fmla="*/ 285 w 301"/>
              <a:gd name="connsiteY33-8222" fmla="*/ 84 h 758"/>
              <a:gd name="connsiteX34-8223" fmla="*/ 280 w 301"/>
              <a:gd name="connsiteY34-8224" fmla="*/ 89 h 758"/>
              <a:gd name="connsiteX35-8225" fmla="*/ 274 w 301"/>
              <a:gd name="connsiteY35-8226" fmla="*/ 94 h 758"/>
              <a:gd name="connsiteX36-8227" fmla="*/ 269 w 301"/>
              <a:gd name="connsiteY36-8228" fmla="*/ 94 h 758"/>
              <a:gd name="connsiteX37-8229" fmla="*/ 264 w 301"/>
              <a:gd name="connsiteY37-8230" fmla="*/ 99 h 758"/>
              <a:gd name="connsiteX38-8231" fmla="*/ 258 w 301"/>
              <a:gd name="connsiteY38-8232" fmla="*/ 105 h 758"/>
              <a:gd name="connsiteX39-8233" fmla="*/ 253 w 301"/>
              <a:gd name="connsiteY39-8234" fmla="*/ 115 h 758"/>
              <a:gd name="connsiteX40-8235" fmla="*/ 253 w 301"/>
              <a:gd name="connsiteY40-8236" fmla="*/ 126 h 758"/>
              <a:gd name="connsiteX41-8237" fmla="*/ 253 w 301"/>
              <a:gd name="connsiteY41-8238" fmla="*/ 131 h 758"/>
              <a:gd name="connsiteX42-8239" fmla="*/ 253 w 301"/>
              <a:gd name="connsiteY42-8240" fmla="*/ 146 h 758"/>
              <a:gd name="connsiteX43-8241" fmla="*/ 253 w 301"/>
              <a:gd name="connsiteY43-8242" fmla="*/ 157 h 758"/>
              <a:gd name="connsiteX44-8243" fmla="*/ 253 w 301"/>
              <a:gd name="connsiteY44-8244" fmla="*/ 173 h 758"/>
              <a:gd name="connsiteX45-8245" fmla="*/ 253 w 301"/>
              <a:gd name="connsiteY45-8246" fmla="*/ 188 h 758"/>
              <a:gd name="connsiteX46-8247" fmla="*/ 253 w 301"/>
              <a:gd name="connsiteY46-8248" fmla="*/ 204 h 758"/>
              <a:gd name="connsiteX47-8249" fmla="*/ 253 w 301"/>
              <a:gd name="connsiteY47-8250" fmla="*/ 225 h 758"/>
              <a:gd name="connsiteX48-8251" fmla="*/ 253 w 301"/>
              <a:gd name="connsiteY48-8252" fmla="*/ 240 h 758"/>
              <a:gd name="connsiteX49-8253" fmla="*/ 253 w 301"/>
              <a:gd name="connsiteY49-8254" fmla="*/ 261 h 758"/>
              <a:gd name="connsiteX50-8255" fmla="*/ 253 w 301"/>
              <a:gd name="connsiteY50-8256" fmla="*/ 303 h 758"/>
              <a:gd name="connsiteX51-8257" fmla="*/ 253 w 301"/>
              <a:gd name="connsiteY51-8258" fmla="*/ 324 h 758"/>
              <a:gd name="connsiteX52-8259" fmla="*/ 253 w 301"/>
              <a:gd name="connsiteY52-8260" fmla="*/ 350 h 758"/>
              <a:gd name="connsiteX53-8261" fmla="*/ 253 w 301"/>
              <a:gd name="connsiteY53-8262" fmla="*/ 376 h 758"/>
              <a:gd name="connsiteX54-8263" fmla="*/ 253 w 301"/>
              <a:gd name="connsiteY54-8264" fmla="*/ 402 h 758"/>
              <a:gd name="connsiteX55-8265" fmla="*/ 253 w 301"/>
              <a:gd name="connsiteY55-8266" fmla="*/ 429 h 758"/>
              <a:gd name="connsiteX56-8267" fmla="*/ 253 w 301"/>
              <a:gd name="connsiteY56-8268" fmla="*/ 460 h 758"/>
              <a:gd name="connsiteX57-8269" fmla="*/ 253 w 301"/>
              <a:gd name="connsiteY57-8270" fmla="*/ 491 h 758"/>
              <a:gd name="connsiteX58-8271" fmla="*/ 253 w 301"/>
              <a:gd name="connsiteY58-8272" fmla="*/ 523 h 758"/>
              <a:gd name="connsiteX59-8273" fmla="*/ 253 w 301"/>
              <a:gd name="connsiteY59-8274" fmla="*/ 554 h 758"/>
              <a:gd name="connsiteX60-8275" fmla="*/ 253 w 301"/>
              <a:gd name="connsiteY60-8276" fmla="*/ 580 h 758"/>
              <a:gd name="connsiteX61-8277" fmla="*/ 248 w 301"/>
              <a:gd name="connsiteY61-8278" fmla="*/ 606 h 758"/>
              <a:gd name="connsiteX62-8279" fmla="*/ 248 w 301"/>
              <a:gd name="connsiteY62-8280" fmla="*/ 632 h 758"/>
              <a:gd name="connsiteX63-8281" fmla="*/ 243 w 301"/>
              <a:gd name="connsiteY63-8282" fmla="*/ 653 h 758"/>
              <a:gd name="connsiteX64-8283" fmla="*/ 237 w 301"/>
              <a:gd name="connsiteY64-8284" fmla="*/ 669 h 758"/>
              <a:gd name="connsiteX65-8285" fmla="*/ 232 w 301"/>
              <a:gd name="connsiteY65-8286" fmla="*/ 690 h 758"/>
              <a:gd name="connsiteX66-8287" fmla="*/ 227 w 301"/>
              <a:gd name="connsiteY66-8288" fmla="*/ 700 h 758"/>
              <a:gd name="connsiteX67-8289" fmla="*/ 216 w 301"/>
              <a:gd name="connsiteY67-8290" fmla="*/ 716 h 758"/>
              <a:gd name="connsiteX68-8291" fmla="*/ 206 w 301"/>
              <a:gd name="connsiteY68-8292" fmla="*/ 726 h 758"/>
              <a:gd name="connsiteX69-8293" fmla="*/ 200 w 301"/>
              <a:gd name="connsiteY69-8294" fmla="*/ 737 h 758"/>
              <a:gd name="connsiteX70-8295" fmla="*/ 190 w 301"/>
              <a:gd name="connsiteY70-8296" fmla="*/ 742 h 758"/>
              <a:gd name="connsiteX71-8297" fmla="*/ 185 w 301"/>
              <a:gd name="connsiteY71-8298" fmla="*/ 747 h 758"/>
              <a:gd name="connsiteX72-8299" fmla="*/ 174 w 301"/>
              <a:gd name="connsiteY72-8300" fmla="*/ 752 h 758"/>
              <a:gd name="connsiteX73-8301" fmla="*/ 169 w 301"/>
              <a:gd name="connsiteY73-8302" fmla="*/ 752 h 758"/>
              <a:gd name="connsiteX74-8303" fmla="*/ 163 w 301"/>
              <a:gd name="connsiteY74-8304" fmla="*/ 758 h 758"/>
              <a:gd name="connsiteX75-8305" fmla="*/ 153 w 301"/>
              <a:gd name="connsiteY75-8306" fmla="*/ 752 h 758"/>
              <a:gd name="connsiteX76-8307" fmla="*/ 148 w 301"/>
              <a:gd name="connsiteY76-8308" fmla="*/ 752 h 758"/>
              <a:gd name="connsiteX77-8309" fmla="*/ 148 w 301"/>
              <a:gd name="connsiteY77-8310" fmla="*/ 747 h 758"/>
              <a:gd name="connsiteX78-8311" fmla="*/ 142 w 301"/>
              <a:gd name="connsiteY78-8312" fmla="*/ 742 h 758"/>
              <a:gd name="connsiteX79-8313" fmla="*/ 142 w 301"/>
              <a:gd name="connsiteY79-8314" fmla="*/ 737 h 758"/>
              <a:gd name="connsiteX80-8315" fmla="*/ 142 w 301"/>
              <a:gd name="connsiteY80-8316" fmla="*/ 731 h 758"/>
              <a:gd name="connsiteX81-8317" fmla="*/ 142 w 301"/>
              <a:gd name="connsiteY81-8318" fmla="*/ 721 h 758"/>
              <a:gd name="connsiteX82-8319" fmla="*/ 142 w 301"/>
              <a:gd name="connsiteY82-8320" fmla="*/ 711 h 758"/>
              <a:gd name="connsiteX83-8321" fmla="*/ 142 w 301"/>
              <a:gd name="connsiteY83-8322" fmla="*/ 705 h 758"/>
              <a:gd name="connsiteX84-8323" fmla="*/ 142 w 301"/>
              <a:gd name="connsiteY84-8324" fmla="*/ 700 h 758"/>
              <a:gd name="connsiteX85-8325" fmla="*/ 142 w 301"/>
              <a:gd name="connsiteY85-8326" fmla="*/ 695 h 758"/>
              <a:gd name="connsiteX86-8327" fmla="*/ 137 w 301"/>
              <a:gd name="connsiteY86-8328" fmla="*/ 690 h 758"/>
              <a:gd name="connsiteX87-8329" fmla="*/ 132 w 301"/>
              <a:gd name="connsiteY87-8330" fmla="*/ 674 h 758"/>
              <a:gd name="connsiteX88-8331" fmla="*/ 121 w 301"/>
              <a:gd name="connsiteY88-8332" fmla="*/ 658 h 758"/>
              <a:gd name="connsiteX89-8333" fmla="*/ 105 w 301"/>
              <a:gd name="connsiteY89-8334" fmla="*/ 643 h 758"/>
              <a:gd name="connsiteX90-8335" fmla="*/ 89 w 301"/>
              <a:gd name="connsiteY90-8336" fmla="*/ 627 h 758"/>
              <a:gd name="connsiteX91-8337" fmla="*/ 68 w 301"/>
              <a:gd name="connsiteY91-8338" fmla="*/ 611 h 758"/>
              <a:gd name="connsiteX92-8339" fmla="*/ 42 w 301"/>
              <a:gd name="connsiteY92-8340" fmla="*/ 590 h 758"/>
              <a:gd name="connsiteX93-8341" fmla="*/ 63 w 301"/>
              <a:gd name="connsiteY93-8342" fmla="*/ 590 h 758"/>
              <a:gd name="connsiteX94-8343" fmla="*/ 84 w 301"/>
              <a:gd name="connsiteY94-8344" fmla="*/ 596 h 758"/>
              <a:gd name="connsiteX95-8345" fmla="*/ 100 w 301"/>
              <a:gd name="connsiteY95-8346" fmla="*/ 596 h 758"/>
              <a:gd name="connsiteX96-8347" fmla="*/ 116 w 301"/>
              <a:gd name="connsiteY96-8348" fmla="*/ 596 h 758"/>
              <a:gd name="connsiteX97-8349" fmla="*/ 126 w 301"/>
              <a:gd name="connsiteY97-8350" fmla="*/ 590 h 758"/>
              <a:gd name="connsiteX98-8351" fmla="*/ 132 w 301"/>
              <a:gd name="connsiteY98-8352" fmla="*/ 590 h 758"/>
              <a:gd name="connsiteX99-8353" fmla="*/ 137 w 301"/>
              <a:gd name="connsiteY99-8354" fmla="*/ 590 h 758"/>
              <a:gd name="connsiteX100-8355" fmla="*/ 142 w 301"/>
              <a:gd name="connsiteY100-8356" fmla="*/ 585 h 758"/>
              <a:gd name="connsiteX101-8357" fmla="*/ 148 w 301"/>
              <a:gd name="connsiteY101-8358" fmla="*/ 580 h 758"/>
              <a:gd name="connsiteX102-8359" fmla="*/ 148 w 301"/>
              <a:gd name="connsiteY102-8360" fmla="*/ 575 h 758"/>
              <a:gd name="connsiteX103-8361" fmla="*/ 148 w 301"/>
              <a:gd name="connsiteY103-8362" fmla="*/ 564 h 758"/>
              <a:gd name="connsiteX104-8363" fmla="*/ 148 w 301"/>
              <a:gd name="connsiteY104-8364" fmla="*/ 549 h 758"/>
              <a:gd name="connsiteX105-8365" fmla="*/ 153 w 301"/>
              <a:gd name="connsiteY105-8366" fmla="*/ 533 h 758"/>
              <a:gd name="connsiteX106-8367" fmla="*/ 153 w 301"/>
              <a:gd name="connsiteY106-8368" fmla="*/ 512 h 758"/>
              <a:gd name="connsiteX107-8369" fmla="*/ 153 w 301"/>
              <a:gd name="connsiteY107-8370" fmla="*/ 486 h 758"/>
              <a:gd name="connsiteX108-8371" fmla="*/ 158 w 301"/>
              <a:gd name="connsiteY108-8372" fmla="*/ 460 h 758"/>
              <a:gd name="connsiteX109-8373" fmla="*/ 158 w 301"/>
              <a:gd name="connsiteY109-8374" fmla="*/ 434 h 758"/>
              <a:gd name="connsiteX110-8375" fmla="*/ 158 w 301"/>
              <a:gd name="connsiteY110-8376" fmla="*/ 408 h 758"/>
              <a:gd name="connsiteX111-8377" fmla="*/ 158 w 301"/>
              <a:gd name="connsiteY111-8378" fmla="*/ 382 h 758"/>
              <a:gd name="connsiteX112-8379" fmla="*/ 163 w 301"/>
              <a:gd name="connsiteY112-8380" fmla="*/ 355 h 758"/>
              <a:gd name="connsiteX113-8381" fmla="*/ 163 w 301"/>
              <a:gd name="connsiteY113-8382" fmla="*/ 334 h 758"/>
              <a:gd name="connsiteX114-8383" fmla="*/ 163 w 301"/>
              <a:gd name="connsiteY114-8384" fmla="*/ 314 h 758"/>
              <a:gd name="connsiteX115-8385" fmla="*/ 163 w 301"/>
              <a:gd name="connsiteY115-8386" fmla="*/ 293 h 758"/>
              <a:gd name="connsiteX116-8387" fmla="*/ 163 w 301"/>
              <a:gd name="connsiteY116-8388" fmla="*/ 277 h 758"/>
              <a:gd name="connsiteX117-8389" fmla="*/ 163 w 301"/>
              <a:gd name="connsiteY117-8390" fmla="*/ 246 h 758"/>
              <a:gd name="connsiteX118-8391" fmla="*/ 163 w 301"/>
              <a:gd name="connsiteY118-8392" fmla="*/ 214 h 758"/>
              <a:gd name="connsiteX119-8393" fmla="*/ 158 w 301"/>
              <a:gd name="connsiteY119-8394" fmla="*/ 183 h 758"/>
              <a:gd name="connsiteX120-8395" fmla="*/ 158 w 301"/>
              <a:gd name="connsiteY120-8396" fmla="*/ 157 h 758"/>
              <a:gd name="connsiteX121-8397" fmla="*/ 153 w 301"/>
              <a:gd name="connsiteY121-8398" fmla="*/ 146 h 758"/>
              <a:gd name="connsiteX122-8399" fmla="*/ 153 w 301"/>
              <a:gd name="connsiteY122-8400" fmla="*/ 136 h 758"/>
              <a:gd name="connsiteX123-8401" fmla="*/ 148 w 301"/>
              <a:gd name="connsiteY123-8402" fmla="*/ 126 h 758"/>
              <a:gd name="connsiteX124-8403" fmla="*/ 148 w 301"/>
              <a:gd name="connsiteY124-8404" fmla="*/ 115 h 758"/>
              <a:gd name="connsiteX125-8405" fmla="*/ 142 w 301"/>
              <a:gd name="connsiteY125-8406" fmla="*/ 110 h 758"/>
              <a:gd name="connsiteX126-8407" fmla="*/ 142 w 301"/>
              <a:gd name="connsiteY126-8408" fmla="*/ 105 h 758"/>
              <a:gd name="connsiteX127-8409" fmla="*/ 137 w 301"/>
              <a:gd name="connsiteY127-8410" fmla="*/ 94 h 758"/>
              <a:gd name="connsiteX128-8411" fmla="*/ 132 w 301"/>
              <a:gd name="connsiteY128-8412" fmla="*/ 89 h 758"/>
              <a:gd name="connsiteX129-8413" fmla="*/ 126 w 301"/>
              <a:gd name="connsiteY129-8414" fmla="*/ 84 h 758"/>
              <a:gd name="connsiteX130-8415" fmla="*/ 121 w 301"/>
              <a:gd name="connsiteY130-8416" fmla="*/ 84 h 758"/>
              <a:gd name="connsiteX131-8417" fmla="*/ 116 w 301"/>
              <a:gd name="connsiteY131-8418" fmla="*/ 79 h 758"/>
              <a:gd name="connsiteX132-8419" fmla="*/ 105 w 301"/>
              <a:gd name="connsiteY132-8420" fmla="*/ 79 h 758"/>
              <a:gd name="connsiteX133-8421" fmla="*/ 95 w 301"/>
              <a:gd name="connsiteY133-8422" fmla="*/ 79 h 758"/>
              <a:gd name="connsiteX134-8423" fmla="*/ 84 w 301"/>
              <a:gd name="connsiteY134-8424" fmla="*/ 73 h 758"/>
              <a:gd name="connsiteX135-8425" fmla="*/ 68 w 301"/>
              <a:gd name="connsiteY135-8426" fmla="*/ 73 h 758"/>
              <a:gd name="connsiteX136-8427" fmla="*/ 68 w 301"/>
              <a:gd name="connsiteY136-8428" fmla="*/ 73 h 758"/>
              <a:gd name="connsiteX0-8429" fmla="*/ 68 w 301"/>
              <a:gd name="connsiteY0-8430" fmla="*/ 73 h 758"/>
              <a:gd name="connsiteX1-8431" fmla="*/ 53 w 301"/>
              <a:gd name="connsiteY1-8432" fmla="*/ 73 h 758"/>
              <a:gd name="connsiteX2-8433" fmla="*/ 31 w 301"/>
              <a:gd name="connsiteY2-8434" fmla="*/ 79 h 758"/>
              <a:gd name="connsiteX3-8435" fmla="*/ 0 w 301"/>
              <a:gd name="connsiteY3-8436" fmla="*/ 37 h 758"/>
              <a:gd name="connsiteX4-8437" fmla="*/ 21 w 301"/>
              <a:gd name="connsiteY4-8438" fmla="*/ 32 h 758"/>
              <a:gd name="connsiteX5-8439" fmla="*/ 47 w 301"/>
              <a:gd name="connsiteY5-8440" fmla="*/ 26 h 758"/>
              <a:gd name="connsiteX6-8441" fmla="*/ 68 w 301"/>
              <a:gd name="connsiteY6-8442" fmla="*/ 26 h 758"/>
              <a:gd name="connsiteX7-8443" fmla="*/ 84 w 301"/>
              <a:gd name="connsiteY7-8444" fmla="*/ 21 h 758"/>
              <a:gd name="connsiteX8-8445" fmla="*/ 95 w 301"/>
              <a:gd name="connsiteY8-8446" fmla="*/ 16 h 758"/>
              <a:gd name="connsiteX9-8447" fmla="*/ 105 w 301"/>
              <a:gd name="connsiteY9-8448" fmla="*/ 16 h 758"/>
              <a:gd name="connsiteX10-8449" fmla="*/ 111 w 301"/>
              <a:gd name="connsiteY10-8450" fmla="*/ 11 h 758"/>
              <a:gd name="connsiteX11-8451" fmla="*/ 121 w 301"/>
              <a:gd name="connsiteY11-8452" fmla="*/ 5 h 758"/>
              <a:gd name="connsiteX12-8453" fmla="*/ 137 w 301"/>
              <a:gd name="connsiteY12-8454" fmla="*/ 0 h 758"/>
              <a:gd name="connsiteX13-8455" fmla="*/ 148 w 301"/>
              <a:gd name="connsiteY13-8456" fmla="*/ 0 h 758"/>
              <a:gd name="connsiteX14-8457" fmla="*/ 163 w 301"/>
              <a:gd name="connsiteY14-8458" fmla="*/ 0 h 758"/>
              <a:gd name="connsiteX15-8459" fmla="*/ 179 w 301"/>
              <a:gd name="connsiteY15-8460" fmla="*/ 5 h 758"/>
              <a:gd name="connsiteX16-8461" fmla="*/ 195 w 301"/>
              <a:gd name="connsiteY16-8462" fmla="*/ 11 h 758"/>
              <a:gd name="connsiteX17-8463" fmla="*/ 206 w 301"/>
              <a:gd name="connsiteY17-8464" fmla="*/ 16 h 758"/>
              <a:gd name="connsiteX18-8465" fmla="*/ 216 w 301"/>
              <a:gd name="connsiteY18-8466" fmla="*/ 21 h 758"/>
              <a:gd name="connsiteX19-8467" fmla="*/ 232 w 301"/>
              <a:gd name="connsiteY19-8468" fmla="*/ 26 h 758"/>
              <a:gd name="connsiteX20-8469" fmla="*/ 243 w 301"/>
              <a:gd name="connsiteY20-8470" fmla="*/ 37 h 758"/>
              <a:gd name="connsiteX21-8471" fmla="*/ 258 w 301"/>
              <a:gd name="connsiteY21-8472" fmla="*/ 42 h 758"/>
              <a:gd name="connsiteX22-8473" fmla="*/ 269 w 301"/>
              <a:gd name="connsiteY22-8474" fmla="*/ 47 h 758"/>
              <a:gd name="connsiteX23-8475" fmla="*/ 280 w 301"/>
              <a:gd name="connsiteY23-8476" fmla="*/ 52 h 758"/>
              <a:gd name="connsiteX24-8477" fmla="*/ 285 w 301"/>
              <a:gd name="connsiteY24-8478" fmla="*/ 58 h 758"/>
              <a:gd name="connsiteX25-8479" fmla="*/ 290 w 301"/>
              <a:gd name="connsiteY25-8480" fmla="*/ 63 h 758"/>
              <a:gd name="connsiteX26-8481" fmla="*/ 295 w 301"/>
              <a:gd name="connsiteY26-8482" fmla="*/ 68 h 758"/>
              <a:gd name="connsiteX27-8483" fmla="*/ 301 w 301"/>
              <a:gd name="connsiteY27-8484" fmla="*/ 68 h 758"/>
              <a:gd name="connsiteX28-8485" fmla="*/ 301 w 301"/>
              <a:gd name="connsiteY28-8486" fmla="*/ 73 h 758"/>
              <a:gd name="connsiteX29-8487" fmla="*/ 295 w 301"/>
              <a:gd name="connsiteY29-8488" fmla="*/ 73 h 758"/>
              <a:gd name="connsiteX30-8489" fmla="*/ 295 w 301"/>
              <a:gd name="connsiteY30-8490" fmla="*/ 79 h 758"/>
              <a:gd name="connsiteX31-8491" fmla="*/ 290 w 301"/>
              <a:gd name="connsiteY31-8492" fmla="*/ 84 h 758"/>
              <a:gd name="connsiteX32-8493" fmla="*/ 285 w 301"/>
              <a:gd name="connsiteY32-8494" fmla="*/ 84 h 758"/>
              <a:gd name="connsiteX33-8495" fmla="*/ 280 w 301"/>
              <a:gd name="connsiteY33-8496" fmla="*/ 89 h 758"/>
              <a:gd name="connsiteX34-8497" fmla="*/ 274 w 301"/>
              <a:gd name="connsiteY34-8498" fmla="*/ 94 h 758"/>
              <a:gd name="connsiteX35-8499" fmla="*/ 269 w 301"/>
              <a:gd name="connsiteY35-8500" fmla="*/ 94 h 758"/>
              <a:gd name="connsiteX36-8501" fmla="*/ 264 w 301"/>
              <a:gd name="connsiteY36-8502" fmla="*/ 99 h 758"/>
              <a:gd name="connsiteX37-8503" fmla="*/ 258 w 301"/>
              <a:gd name="connsiteY37-8504" fmla="*/ 105 h 758"/>
              <a:gd name="connsiteX38-8505" fmla="*/ 253 w 301"/>
              <a:gd name="connsiteY38-8506" fmla="*/ 115 h 758"/>
              <a:gd name="connsiteX39-8507" fmla="*/ 253 w 301"/>
              <a:gd name="connsiteY39-8508" fmla="*/ 126 h 758"/>
              <a:gd name="connsiteX40-8509" fmla="*/ 253 w 301"/>
              <a:gd name="connsiteY40-8510" fmla="*/ 131 h 758"/>
              <a:gd name="connsiteX41-8511" fmla="*/ 253 w 301"/>
              <a:gd name="connsiteY41-8512" fmla="*/ 146 h 758"/>
              <a:gd name="connsiteX42-8513" fmla="*/ 253 w 301"/>
              <a:gd name="connsiteY42-8514" fmla="*/ 157 h 758"/>
              <a:gd name="connsiteX43-8515" fmla="*/ 253 w 301"/>
              <a:gd name="connsiteY43-8516" fmla="*/ 173 h 758"/>
              <a:gd name="connsiteX44-8517" fmla="*/ 253 w 301"/>
              <a:gd name="connsiteY44-8518" fmla="*/ 188 h 758"/>
              <a:gd name="connsiteX45-8519" fmla="*/ 253 w 301"/>
              <a:gd name="connsiteY45-8520" fmla="*/ 204 h 758"/>
              <a:gd name="connsiteX46-8521" fmla="*/ 253 w 301"/>
              <a:gd name="connsiteY46-8522" fmla="*/ 225 h 758"/>
              <a:gd name="connsiteX47-8523" fmla="*/ 253 w 301"/>
              <a:gd name="connsiteY47-8524" fmla="*/ 240 h 758"/>
              <a:gd name="connsiteX48-8525" fmla="*/ 253 w 301"/>
              <a:gd name="connsiteY48-8526" fmla="*/ 261 h 758"/>
              <a:gd name="connsiteX49-8527" fmla="*/ 253 w 301"/>
              <a:gd name="connsiteY49-8528" fmla="*/ 303 h 758"/>
              <a:gd name="connsiteX50-8529" fmla="*/ 253 w 301"/>
              <a:gd name="connsiteY50-8530" fmla="*/ 324 h 758"/>
              <a:gd name="connsiteX51-8531" fmla="*/ 253 w 301"/>
              <a:gd name="connsiteY51-8532" fmla="*/ 350 h 758"/>
              <a:gd name="connsiteX52-8533" fmla="*/ 253 w 301"/>
              <a:gd name="connsiteY52-8534" fmla="*/ 376 h 758"/>
              <a:gd name="connsiteX53-8535" fmla="*/ 253 w 301"/>
              <a:gd name="connsiteY53-8536" fmla="*/ 402 h 758"/>
              <a:gd name="connsiteX54-8537" fmla="*/ 253 w 301"/>
              <a:gd name="connsiteY54-8538" fmla="*/ 429 h 758"/>
              <a:gd name="connsiteX55-8539" fmla="*/ 253 w 301"/>
              <a:gd name="connsiteY55-8540" fmla="*/ 460 h 758"/>
              <a:gd name="connsiteX56-8541" fmla="*/ 253 w 301"/>
              <a:gd name="connsiteY56-8542" fmla="*/ 491 h 758"/>
              <a:gd name="connsiteX57-8543" fmla="*/ 253 w 301"/>
              <a:gd name="connsiteY57-8544" fmla="*/ 523 h 758"/>
              <a:gd name="connsiteX58-8545" fmla="*/ 253 w 301"/>
              <a:gd name="connsiteY58-8546" fmla="*/ 554 h 758"/>
              <a:gd name="connsiteX59-8547" fmla="*/ 253 w 301"/>
              <a:gd name="connsiteY59-8548" fmla="*/ 580 h 758"/>
              <a:gd name="connsiteX60-8549" fmla="*/ 248 w 301"/>
              <a:gd name="connsiteY60-8550" fmla="*/ 606 h 758"/>
              <a:gd name="connsiteX61-8551" fmla="*/ 248 w 301"/>
              <a:gd name="connsiteY61-8552" fmla="*/ 632 h 758"/>
              <a:gd name="connsiteX62-8553" fmla="*/ 243 w 301"/>
              <a:gd name="connsiteY62-8554" fmla="*/ 653 h 758"/>
              <a:gd name="connsiteX63-8555" fmla="*/ 237 w 301"/>
              <a:gd name="connsiteY63-8556" fmla="*/ 669 h 758"/>
              <a:gd name="connsiteX64-8557" fmla="*/ 232 w 301"/>
              <a:gd name="connsiteY64-8558" fmla="*/ 690 h 758"/>
              <a:gd name="connsiteX65-8559" fmla="*/ 227 w 301"/>
              <a:gd name="connsiteY65-8560" fmla="*/ 700 h 758"/>
              <a:gd name="connsiteX66-8561" fmla="*/ 216 w 301"/>
              <a:gd name="connsiteY66-8562" fmla="*/ 716 h 758"/>
              <a:gd name="connsiteX67-8563" fmla="*/ 206 w 301"/>
              <a:gd name="connsiteY67-8564" fmla="*/ 726 h 758"/>
              <a:gd name="connsiteX68-8565" fmla="*/ 200 w 301"/>
              <a:gd name="connsiteY68-8566" fmla="*/ 737 h 758"/>
              <a:gd name="connsiteX69-8567" fmla="*/ 190 w 301"/>
              <a:gd name="connsiteY69-8568" fmla="*/ 742 h 758"/>
              <a:gd name="connsiteX70-8569" fmla="*/ 185 w 301"/>
              <a:gd name="connsiteY70-8570" fmla="*/ 747 h 758"/>
              <a:gd name="connsiteX71-8571" fmla="*/ 174 w 301"/>
              <a:gd name="connsiteY71-8572" fmla="*/ 752 h 758"/>
              <a:gd name="connsiteX72-8573" fmla="*/ 169 w 301"/>
              <a:gd name="connsiteY72-8574" fmla="*/ 752 h 758"/>
              <a:gd name="connsiteX73-8575" fmla="*/ 163 w 301"/>
              <a:gd name="connsiteY73-8576" fmla="*/ 758 h 758"/>
              <a:gd name="connsiteX74-8577" fmla="*/ 153 w 301"/>
              <a:gd name="connsiteY74-8578" fmla="*/ 752 h 758"/>
              <a:gd name="connsiteX75-8579" fmla="*/ 148 w 301"/>
              <a:gd name="connsiteY75-8580" fmla="*/ 752 h 758"/>
              <a:gd name="connsiteX76-8581" fmla="*/ 148 w 301"/>
              <a:gd name="connsiteY76-8582" fmla="*/ 747 h 758"/>
              <a:gd name="connsiteX77-8583" fmla="*/ 142 w 301"/>
              <a:gd name="connsiteY77-8584" fmla="*/ 742 h 758"/>
              <a:gd name="connsiteX78-8585" fmla="*/ 142 w 301"/>
              <a:gd name="connsiteY78-8586" fmla="*/ 737 h 758"/>
              <a:gd name="connsiteX79-8587" fmla="*/ 142 w 301"/>
              <a:gd name="connsiteY79-8588" fmla="*/ 731 h 758"/>
              <a:gd name="connsiteX80-8589" fmla="*/ 142 w 301"/>
              <a:gd name="connsiteY80-8590" fmla="*/ 721 h 758"/>
              <a:gd name="connsiteX81-8591" fmla="*/ 142 w 301"/>
              <a:gd name="connsiteY81-8592" fmla="*/ 711 h 758"/>
              <a:gd name="connsiteX82-8593" fmla="*/ 142 w 301"/>
              <a:gd name="connsiteY82-8594" fmla="*/ 705 h 758"/>
              <a:gd name="connsiteX83-8595" fmla="*/ 142 w 301"/>
              <a:gd name="connsiteY83-8596" fmla="*/ 700 h 758"/>
              <a:gd name="connsiteX84-8597" fmla="*/ 142 w 301"/>
              <a:gd name="connsiteY84-8598" fmla="*/ 695 h 758"/>
              <a:gd name="connsiteX85-8599" fmla="*/ 137 w 301"/>
              <a:gd name="connsiteY85-8600" fmla="*/ 690 h 758"/>
              <a:gd name="connsiteX86-8601" fmla="*/ 132 w 301"/>
              <a:gd name="connsiteY86-8602" fmla="*/ 674 h 758"/>
              <a:gd name="connsiteX87-8603" fmla="*/ 121 w 301"/>
              <a:gd name="connsiteY87-8604" fmla="*/ 658 h 758"/>
              <a:gd name="connsiteX88-8605" fmla="*/ 105 w 301"/>
              <a:gd name="connsiteY88-8606" fmla="*/ 643 h 758"/>
              <a:gd name="connsiteX89-8607" fmla="*/ 89 w 301"/>
              <a:gd name="connsiteY89-8608" fmla="*/ 627 h 758"/>
              <a:gd name="connsiteX90-8609" fmla="*/ 68 w 301"/>
              <a:gd name="connsiteY90-8610" fmla="*/ 611 h 758"/>
              <a:gd name="connsiteX91-8611" fmla="*/ 42 w 301"/>
              <a:gd name="connsiteY91-8612" fmla="*/ 590 h 758"/>
              <a:gd name="connsiteX92-8613" fmla="*/ 63 w 301"/>
              <a:gd name="connsiteY92-8614" fmla="*/ 590 h 758"/>
              <a:gd name="connsiteX93-8615" fmla="*/ 84 w 301"/>
              <a:gd name="connsiteY93-8616" fmla="*/ 596 h 758"/>
              <a:gd name="connsiteX94-8617" fmla="*/ 100 w 301"/>
              <a:gd name="connsiteY94-8618" fmla="*/ 596 h 758"/>
              <a:gd name="connsiteX95-8619" fmla="*/ 116 w 301"/>
              <a:gd name="connsiteY95-8620" fmla="*/ 596 h 758"/>
              <a:gd name="connsiteX96-8621" fmla="*/ 126 w 301"/>
              <a:gd name="connsiteY96-8622" fmla="*/ 590 h 758"/>
              <a:gd name="connsiteX97-8623" fmla="*/ 132 w 301"/>
              <a:gd name="connsiteY97-8624" fmla="*/ 590 h 758"/>
              <a:gd name="connsiteX98-8625" fmla="*/ 137 w 301"/>
              <a:gd name="connsiteY98-8626" fmla="*/ 590 h 758"/>
              <a:gd name="connsiteX99-8627" fmla="*/ 142 w 301"/>
              <a:gd name="connsiteY99-8628" fmla="*/ 585 h 758"/>
              <a:gd name="connsiteX100-8629" fmla="*/ 148 w 301"/>
              <a:gd name="connsiteY100-8630" fmla="*/ 580 h 758"/>
              <a:gd name="connsiteX101-8631" fmla="*/ 148 w 301"/>
              <a:gd name="connsiteY101-8632" fmla="*/ 575 h 758"/>
              <a:gd name="connsiteX102-8633" fmla="*/ 148 w 301"/>
              <a:gd name="connsiteY102-8634" fmla="*/ 564 h 758"/>
              <a:gd name="connsiteX103-8635" fmla="*/ 148 w 301"/>
              <a:gd name="connsiteY103-8636" fmla="*/ 549 h 758"/>
              <a:gd name="connsiteX104-8637" fmla="*/ 153 w 301"/>
              <a:gd name="connsiteY104-8638" fmla="*/ 533 h 758"/>
              <a:gd name="connsiteX105-8639" fmla="*/ 153 w 301"/>
              <a:gd name="connsiteY105-8640" fmla="*/ 512 h 758"/>
              <a:gd name="connsiteX106-8641" fmla="*/ 153 w 301"/>
              <a:gd name="connsiteY106-8642" fmla="*/ 486 h 758"/>
              <a:gd name="connsiteX107-8643" fmla="*/ 158 w 301"/>
              <a:gd name="connsiteY107-8644" fmla="*/ 460 h 758"/>
              <a:gd name="connsiteX108-8645" fmla="*/ 158 w 301"/>
              <a:gd name="connsiteY108-8646" fmla="*/ 434 h 758"/>
              <a:gd name="connsiteX109-8647" fmla="*/ 158 w 301"/>
              <a:gd name="connsiteY109-8648" fmla="*/ 408 h 758"/>
              <a:gd name="connsiteX110-8649" fmla="*/ 158 w 301"/>
              <a:gd name="connsiteY110-8650" fmla="*/ 382 h 758"/>
              <a:gd name="connsiteX111-8651" fmla="*/ 163 w 301"/>
              <a:gd name="connsiteY111-8652" fmla="*/ 355 h 758"/>
              <a:gd name="connsiteX112-8653" fmla="*/ 163 w 301"/>
              <a:gd name="connsiteY112-8654" fmla="*/ 334 h 758"/>
              <a:gd name="connsiteX113-8655" fmla="*/ 163 w 301"/>
              <a:gd name="connsiteY113-8656" fmla="*/ 314 h 758"/>
              <a:gd name="connsiteX114-8657" fmla="*/ 163 w 301"/>
              <a:gd name="connsiteY114-8658" fmla="*/ 293 h 758"/>
              <a:gd name="connsiteX115-8659" fmla="*/ 163 w 301"/>
              <a:gd name="connsiteY115-8660" fmla="*/ 277 h 758"/>
              <a:gd name="connsiteX116-8661" fmla="*/ 163 w 301"/>
              <a:gd name="connsiteY116-8662" fmla="*/ 246 h 758"/>
              <a:gd name="connsiteX117-8663" fmla="*/ 163 w 301"/>
              <a:gd name="connsiteY117-8664" fmla="*/ 214 h 758"/>
              <a:gd name="connsiteX118-8665" fmla="*/ 158 w 301"/>
              <a:gd name="connsiteY118-8666" fmla="*/ 183 h 758"/>
              <a:gd name="connsiteX119-8667" fmla="*/ 158 w 301"/>
              <a:gd name="connsiteY119-8668" fmla="*/ 157 h 758"/>
              <a:gd name="connsiteX120-8669" fmla="*/ 153 w 301"/>
              <a:gd name="connsiteY120-8670" fmla="*/ 146 h 758"/>
              <a:gd name="connsiteX121-8671" fmla="*/ 153 w 301"/>
              <a:gd name="connsiteY121-8672" fmla="*/ 136 h 758"/>
              <a:gd name="connsiteX122-8673" fmla="*/ 148 w 301"/>
              <a:gd name="connsiteY122-8674" fmla="*/ 126 h 758"/>
              <a:gd name="connsiteX123-8675" fmla="*/ 148 w 301"/>
              <a:gd name="connsiteY123-8676" fmla="*/ 115 h 758"/>
              <a:gd name="connsiteX124-8677" fmla="*/ 142 w 301"/>
              <a:gd name="connsiteY124-8678" fmla="*/ 110 h 758"/>
              <a:gd name="connsiteX125-8679" fmla="*/ 142 w 301"/>
              <a:gd name="connsiteY125-8680" fmla="*/ 105 h 758"/>
              <a:gd name="connsiteX126-8681" fmla="*/ 137 w 301"/>
              <a:gd name="connsiteY126-8682" fmla="*/ 94 h 758"/>
              <a:gd name="connsiteX127-8683" fmla="*/ 132 w 301"/>
              <a:gd name="connsiteY127-8684" fmla="*/ 89 h 758"/>
              <a:gd name="connsiteX128-8685" fmla="*/ 126 w 301"/>
              <a:gd name="connsiteY128-8686" fmla="*/ 84 h 758"/>
              <a:gd name="connsiteX129-8687" fmla="*/ 121 w 301"/>
              <a:gd name="connsiteY129-8688" fmla="*/ 84 h 758"/>
              <a:gd name="connsiteX130-8689" fmla="*/ 116 w 301"/>
              <a:gd name="connsiteY130-8690" fmla="*/ 79 h 758"/>
              <a:gd name="connsiteX131-8691" fmla="*/ 105 w 301"/>
              <a:gd name="connsiteY131-8692" fmla="*/ 79 h 758"/>
              <a:gd name="connsiteX132-8693" fmla="*/ 95 w 301"/>
              <a:gd name="connsiteY132-8694" fmla="*/ 79 h 758"/>
              <a:gd name="connsiteX133-8695" fmla="*/ 84 w 301"/>
              <a:gd name="connsiteY133-8696" fmla="*/ 73 h 758"/>
              <a:gd name="connsiteX134-8697" fmla="*/ 68 w 301"/>
              <a:gd name="connsiteY134-8698" fmla="*/ 73 h 758"/>
              <a:gd name="connsiteX135-8699" fmla="*/ 68 w 301"/>
              <a:gd name="connsiteY135-8700" fmla="*/ 73 h 758"/>
              <a:gd name="connsiteX0-8701" fmla="*/ 68 w 301"/>
              <a:gd name="connsiteY0-8702" fmla="*/ 73 h 758"/>
              <a:gd name="connsiteX1-8703" fmla="*/ 53 w 301"/>
              <a:gd name="connsiteY1-8704" fmla="*/ 73 h 758"/>
              <a:gd name="connsiteX2-8705" fmla="*/ 0 w 301"/>
              <a:gd name="connsiteY2-8706" fmla="*/ 37 h 758"/>
              <a:gd name="connsiteX3-8707" fmla="*/ 21 w 301"/>
              <a:gd name="connsiteY3-8708" fmla="*/ 32 h 758"/>
              <a:gd name="connsiteX4-8709" fmla="*/ 47 w 301"/>
              <a:gd name="connsiteY4-8710" fmla="*/ 26 h 758"/>
              <a:gd name="connsiteX5-8711" fmla="*/ 68 w 301"/>
              <a:gd name="connsiteY5-8712" fmla="*/ 26 h 758"/>
              <a:gd name="connsiteX6-8713" fmla="*/ 84 w 301"/>
              <a:gd name="connsiteY6-8714" fmla="*/ 21 h 758"/>
              <a:gd name="connsiteX7-8715" fmla="*/ 95 w 301"/>
              <a:gd name="connsiteY7-8716" fmla="*/ 16 h 758"/>
              <a:gd name="connsiteX8-8717" fmla="*/ 105 w 301"/>
              <a:gd name="connsiteY8-8718" fmla="*/ 16 h 758"/>
              <a:gd name="connsiteX9-8719" fmla="*/ 111 w 301"/>
              <a:gd name="connsiteY9-8720" fmla="*/ 11 h 758"/>
              <a:gd name="connsiteX10-8721" fmla="*/ 121 w 301"/>
              <a:gd name="connsiteY10-8722" fmla="*/ 5 h 758"/>
              <a:gd name="connsiteX11-8723" fmla="*/ 137 w 301"/>
              <a:gd name="connsiteY11-8724" fmla="*/ 0 h 758"/>
              <a:gd name="connsiteX12-8725" fmla="*/ 148 w 301"/>
              <a:gd name="connsiteY12-8726" fmla="*/ 0 h 758"/>
              <a:gd name="connsiteX13-8727" fmla="*/ 163 w 301"/>
              <a:gd name="connsiteY13-8728" fmla="*/ 0 h 758"/>
              <a:gd name="connsiteX14-8729" fmla="*/ 179 w 301"/>
              <a:gd name="connsiteY14-8730" fmla="*/ 5 h 758"/>
              <a:gd name="connsiteX15-8731" fmla="*/ 195 w 301"/>
              <a:gd name="connsiteY15-8732" fmla="*/ 11 h 758"/>
              <a:gd name="connsiteX16-8733" fmla="*/ 206 w 301"/>
              <a:gd name="connsiteY16-8734" fmla="*/ 16 h 758"/>
              <a:gd name="connsiteX17-8735" fmla="*/ 216 w 301"/>
              <a:gd name="connsiteY17-8736" fmla="*/ 21 h 758"/>
              <a:gd name="connsiteX18-8737" fmla="*/ 232 w 301"/>
              <a:gd name="connsiteY18-8738" fmla="*/ 26 h 758"/>
              <a:gd name="connsiteX19-8739" fmla="*/ 243 w 301"/>
              <a:gd name="connsiteY19-8740" fmla="*/ 37 h 758"/>
              <a:gd name="connsiteX20-8741" fmla="*/ 258 w 301"/>
              <a:gd name="connsiteY20-8742" fmla="*/ 42 h 758"/>
              <a:gd name="connsiteX21-8743" fmla="*/ 269 w 301"/>
              <a:gd name="connsiteY21-8744" fmla="*/ 47 h 758"/>
              <a:gd name="connsiteX22-8745" fmla="*/ 280 w 301"/>
              <a:gd name="connsiteY22-8746" fmla="*/ 52 h 758"/>
              <a:gd name="connsiteX23-8747" fmla="*/ 285 w 301"/>
              <a:gd name="connsiteY23-8748" fmla="*/ 58 h 758"/>
              <a:gd name="connsiteX24-8749" fmla="*/ 290 w 301"/>
              <a:gd name="connsiteY24-8750" fmla="*/ 63 h 758"/>
              <a:gd name="connsiteX25-8751" fmla="*/ 295 w 301"/>
              <a:gd name="connsiteY25-8752" fmla="*/ 68 h 758"/>
              <a:gd name="connsiteX26-8753" fmla="*/ 301 w 301"/>
              <a:gd name="connsiteY26-8754" fmla="*/ 68 h 758"/>
              <a:gd name="connsiteX27-8755" fmla="*/ 301 w 301"/>
              <a:gd name="connsiteY27-8756" fmla="*/ 73 h 758"/>
              <a:gd name="connsiteX28-8757" fmla="*/ 295 w 301"/>
              <a:gd name="connsiteY28-8758" fmla="*/ 73 h 758"/>
              <a:gd name="connsiteX29-8759" fmla="*/ 295 w 301"/>
              <a:gd name="connsiteY29-8760" fmla="*/ 79 h 758"/>
              <a:gd name="connsiteX30-8761" fmla="*/ 290 w 301"/>
              <a:gd name="connsiteY30-8762" fmla="*/ 84 h 758"/>
              <a:gd name="connsiteX31-8763" fmla="*/ 285 w 301"/>
              <a:gd name="connsiteY31-8764" fmla="*/ 84 h 758"/>
              <a:gd name="connsiteX32-8765" fmla="*/ 280 w 301"/>
              <a:gd name="connsiteY32-8766" fmla="*/ 89 h 758"/>
              <a:gd name="connsiteX33-8767" fmla="*/ 274 w 301"/>
              <a:gd name="connsiteY33-8768" fmla="*/ 94 h 758"/>
              <a:gd name="connsiteX34-8769" fmla="*/ 269 w 301"/>
              <a:gd name="connsiteY34-8770" fmla="*/ 94 h 758"/>
              <a:gd name="connsiteX35-8771" fmla="*/ 264 w 301"/>
              <a:gd name="connsiteY35-8772" fmla="*/ 99 h 758"/>
              <a:gd name="connsiteX36-8773" fmla="*/ 258 w 301"/>
              <a:gd name="connsiteY36-8774" fmla="*/ 105 h 758"/>
              <a:gd name="connsiteX37-8775" fmla="*/ 253 w 301"/>
              <a:gd name="connsiteY37-8776" fmla="*/ 115 h 758"/>
              <a:gd name="connsiteX38-8777" fmla="*/ 253 w 301"/>
              <a:gd name="connsiteY38-8778" fmla="*/ 126 h 758"/>
              <a:gd name="connsiteX39-8779" fmla="*/ 253 w 301"/>
              <a:gd name="connsiteY39-8780" fmla="*/ 131 h 758"/>
              <a:gd name="connsiteX40-8781" fmla="*/ 253 w 301"/>
              <a:gd name="connsiteY40-8782" fmla="*/ 146 h 758"/>
              <a:gd name="connsiteX41-8783" fmla="*/ 253 w 301"/>
              <a:gd name="connsiteY41-8784" fmla="*/ 157 h 758"/>
              <a:gd name="connsiteX42-8785" fmla="*/ 253 w 301"/>
              <a:gd name="connsiteY42-8786" fmla="*/ 173 h 758"/>
              <a:gd name="connsiteX43-8787" fmla="*/ 253 w 301"/>
              <a:gd name="connsiteY43-8788" fmla="*/ 188 h 758"/>
              <a:gd name="connsiteX44-8789" fmla="*/ 253 w 301"/>
              <a:gd name="connsiteY44-8790" fmla="*/ 204 h 758"/>
              <a:gd name="connsiteX45-8791" fmla="*/ 253 w 301"/>
              <a:gd name="connsiteY45-8792" fmla="*/ 225 h 758"/>
              <a:gd name="connsiteX46-8793" fmla="*/ 253 w 301"/>
              <a:gd name="connsiteY46-8794" fmla="*/ 240 h 758"/>
              <a:gd name="connsiteX47-8795" fmla="*/ 253 w 301"/>
              <a:gd name="connsiteY47-8796" fmla="*/ 261 h 758"/>
              <a:gd name="connsiteX48-8797" fmla="*/ 253 w 301"/>
              <a:gd name="connsiteY48-8798" fmla="*/ 303 h 758"/>
              <a:gd name="connsiteX49-8799" fmla="*/ 253 w 301"/>
              <a:gd name="connsiteY49-8800" fmla="*/ 324 h 758"/>
              <a:gd name="connsiteX50-8801" fmla="*/ 253 w 301"/>
              <a:gd name="connsiteY50-8802" fmla="*/ 350 h 758"/>
              <a:gd name="connsiteX51-8803" fmla="*/ 253 w 301"/>
              <a:gd name="connsiteY51-8804" fmla="*/ 376 h 758"/>
              <a:gd name="connsiteX52-8805" fmla="*/ 253 w 301"/>
              <a:gd name="connsiteY52-8806" fmla="*/ 402 h 758"/>
              <a:gd name="connsiteX53-8807" fmla="*/ 253 w 301"/>
              <a:gd name="connsiteY53-8808" fmla="*/ 429 h 758"/>
              <a:gd name="connsiteX54-8809" fmla="*/ 253 w 301"/>
              <a:gd name="connsiteY54-8810" fmla="*/ 460 h 758"/>
              <a:gd name="connsiteX55-8811" fmla="*/ 253 w 301"/>
              <a:gd name="connsiteY55-8812" fmla="*/ 491 h 758"/>
              <a:gd name="connsiteX56-8813" fmla="*/ 253 w 301"/>
              <a:gd name="connsiteY56-8814" fmla="*/ 523 h 758"/>
              <a:gd name="connsiteX57-8815" fmla="*/ 253 w 301"/>
              <a:gd name="connsiteY57-8816" fmla="*/ 554 h 758"/>
              <a:gd name="connsiteX58-8817" fmla="*/ 253 w 301"/>
              <a:gd name="connsiteY58-8818" fmla="*/ 580 h 758"/>
              <a:gd name="connsiteX59-8819" fmla="*/ 248 w 301"/>
              <a:gd name="connsiteY59-8820" fmla="*/ 606 h 758"/>
              <a:gd name="connsiteX60-8821" fmla="*/ 248 w 301"/>
              <a:gd name="connsiteY60-8822" fmla="*/ 632 h 758"/>
              <a:gd name="connsiteX61-8823" fmla="*/ 243 w 301"/>
              <a:gd name="connsiteY61-8824" fmla="*/ 653 h 758"/>
              <a:gd name="connsiteX62-8825" fmla="*/ 237 w 301"/>
              <a:gd name="connsiteY62-8826" fmla="*/ 669 h 758"/>
              <a:gd name="connsiteX63-8827" fmla="*/ 232 w 301"/>
              <a:gd name="connsiteY63-8828" fmla="*/ 690 h 758"/>
              <a:gd name="connsiteX64-8829" fmla="*/ 227 w 301"/>
              <a:gd name="connsiteY64-8830" fmla="*/ 700 h 758"/>
              <a:gd name="connsiteX65-8831" fmla="*/ 216 w 301"/>
              <a:gd name="connsiteY65-8832" fmla="*/ 716 h 758"/>
              <a:gd name="connsiteX66-8833" fmla="*/ 206 w 301"/>
              <a:gd name="connsiteY66-8834" fmla="*/ 726 h 758"/>
              <a:gd name="connsiteX67-8835" fmla="*/ 200 w 301"/>
              <a:gd name="connsiteY67-8836" fmla="*/ 737 h 758"/>
              <a:gd name="connsiteX68-8837" fmla="*/ 190 w 301"/>
              <a:gd name="connsiteY68-8838" fmla="*/ 742 h 758"/>
              <a:gd name="connsiteX69-8839" fmla="*/ 185 w 301"/>
              <a:gd name="connsiteY69-8840" fmla="*/ 747 h 758"/>
              <a:gd name="connsiteX70-8841" fmla="*/ 174 w 301"/>
              <a:gd name="connsiteY70-8842" fmla="*/ 752 h 758"/>
              <a:gd name="connsiteX71-8843" fmla="*/ 169 w 301"/>
              <a:gd name="connsiteY71-8844" fmla="*/ 752 h 758"/>
              <a:gd name="connsiteX72-8845" fmla="*/ 163 w 301"/>
              <a:gd name="connsiteY72-8846" fmla="*/ 758 h 758"/>
              <a:gd name="connsiteX73-8847" fmla="*/ 153 w 301"/>
              <a:gd name="connsiteY73-8848" fmla="*/ 752 h 758"/>
              <a:gd name="connsiteX74-8849" fmla="*/ 148 w 301"/>
              <a:gd name="connsiteY74-8850" fmla="*/ 752 h 758"/>
              <a:gd name="connsiteX75-8851" fmla="*/ 148 w 301"/>
              <a:gd name="connsiteY75-8852" fmla="*/ 747 h 758"/>
              <a:gd name="connsiteX76-8853" fmla="*/ 142 w 301"/>
              <a:gd name="connsiteY76-8854" fmla="*/ 742 h 758"/>
              <a:gd name="connsiteX77-8855" fmla="*/ 142 w 301"/>
              <a:gd name="connsiteY77-8856" fmla="*/ 737 h 758"/>
              <a:gd name="connsiteX78-8857" fmla="*/ 142 w 301"/>
              <a:gd name="connsiteY78-8858" fmla="*/ 731 h 758"/>
              <a:gd name="connsiteX79-8859" fmla="*/ 142 w 301"/>
              <a:gd name="connsiteY79-8860" fmla="*/ 721 h 758"/>
              <a:gd name="connsiteX80-8861" fmla="*/ 142 w 301"/>
              <a:gd name="connsiteY80-8862" fmla="*/ 711 h 758"/>
              <a:gd name="connsiteX81-8863" fmla="*/ 142 w 301"/>
              <a:gd name="connsiteY81-8864" fmla="*/ 705 h 758"/>
              <a:gd name="connsiteX82-8865" fmla="*/ 142 w 301"/>
              <a:gd name="connsiteY82-8866" fmla="*/ 700 h 758"/>
              <a:gd name="connsiteX83-8867" fmla="*/ 142 w 301"/>
              <a:gd name="connsiteY83-8868" fmla="*/ 695 h 758"/>
              <a:gd name="connsiteX84-8869" fmla="*/ 137 w 301"/>
              <a:gd name="connsiteY84-8870" fmla="*/ 690 h 758"/>
              <a:gd name="connsiteX85-8871" fmla="*/ 132 w 301"/>
              <a:gd name="connsiteY85-8872" fmla="*/ 674 h 758"/>
              <a:gd name="connsiteX86-8873" fmla="*/ 121 w 301"/>
              <a:gd name="connsiteY86-8874" fmla="*/ 658 h 758"/>
              <a:gd name="connsiteX87-8875" fmla="*/ 105 w 301"/>
              <a:gd name="connsiteY87-8876" fmla="*/ 643 h 758"/>
              <a:gd name="connsiteX88-8877" fmla="*/ 89 w 301"/>
              <a:gd name="connsiteY88-8878" fmla="*/ 627 h 758"/>
              <a:gd name="connsiteX89-8879" fmla="*/ 68 w 301"/>
              <a:gd name="connsiteY89-8880" fmla="*/ 611 h 758"/>
              <a:gd name="connsiteX90-8881" fmla="*/ 42 w 301"/>
              <a:gd name="connsiteY90-8882" fmla="*/ 590 h 758"/>
              <a:gd name="connsiteX91-8883" fmla="*/ 63 w 301"/>
              <a:gd name="connsiteY91-8884" fmla="*/ 590 h 758"/>
              <a:gd name="connsiteX92-8885" fmla="*/ 84 w 301"/>
              <a:gd name="connsiteY92-8886" fmla="*/ 596 h 758"/>
              <a:gd name="connsiteX93-8887" fmla="*/ 100 w 301"/>
              <a:gd name="connsiteY93-8888" fmla="*/ 596 h 758"/>
              <a:gd name="connsiteX94-8889" fmla="*/ 116 w 301"/>
              <a:gd name="connsiteY94-8890" fmla="*/ 596 h 758"/>
              <a:gd name="connsiteX95-8891" fmla="*/ 126 w 301"/>
              <a:gd name="connsiteY95-8892" fmla="*/ 590 h 758"/>
              <a:gd name="connsiteX96-8893" fmla="*/ 132 w 301"/>
              <a:gd name="connsiteY96-8894" fmla="*/ 590 h 758"/>
              <a:gd name="connsiteX97-8895" fmla="*/ 137 w 301"/>
              <a:gd name="connsiteY97-8896" fmla="*/ 590 h 758"/>
              <a:gd name="connsiteX98-8897" fmla="*/ 142 w 301"/>
              <a:gd name="connsiteY98-8898" fmla="*/ 585 h 758"/>
              <a:gd name="connsiteX99-8899" fmla="*/ 148 w 301"/>
              <a:gd name="connsiteY99-8900" fmla="*/ 580 h 758"/>
              <a:gd name="connsiteX100-8901" fmla="*/ 148 w 301"/>
              <a:gd name="connsiteY100-8902" fmla="*/ 575 h 758"/>
              <a:gd name="connsiteX101-8903" fmla="*/ 148 w 301"/>
              <a:gd name="connsiteY101-8904" fmla="*/ 564 h 758"/>
              <a:gd name="connsiteX102-8905" fmla="*/ 148 w 301"/>
              <a:gd name="connsiteY102-8906" fmla="*/ 549 h 758"/>
              <a:gd name="connsiteX103-8907" fmla="*/ 153 w 301"/>
              <a:gd name="connsiteY103-8908" fmla="*/ 533 h 758"/>
              <a:gd name="connsiteX104-8909" fmla="*/ 153 w 301"/>
              <a:gd name="connsiteY104-8910" fmla="*/ 512 h 758"/>
              <a:gd name="connsiteX105-8911" fmla="*/ 153 w 301"/>
              <a:gd name="connsiteY105-8912" fmla="*/ 486 h 758"/>
              <a:gd name="connsiteX106-8913" fmla="*/ 158 w 301"/>
              <a:gd name="connsiteY106-8914" fmla="*/ 460 h 758"/>
              <a:gd name="connsiteX107-8915" fmla="*/ 158 w 301"/>
              <a:gd name="connsiteY107-8916" fmla="*/ 434 h 758"/>
              <a:gd name="connsiteX108-8917" fmla="*/ 158 w 301"/>
              <a:gd name="connsiteY108-8918" fmla="*/ 408 h 758"/>
              <a:gd name="connsiteX109-8919" fmla="*/ 158 w 301"/>
              <a:gd name="connsiteY109-8920" fmla="*/ 382 h 758"/>
              <a:gd name="connsiteX110-8921" fmla="*/ 163 w 301"/>
              <a:gd name="connsiteY110-8922" fmla="*/ 355 h 758"/>
              <a:gd name="connsiteX111-8923" fmla="*/ 163 w 301"/>
              <a:gd name="connsiteY111-8924" fmla="*/ 334 h 758"/>
              <a:gd name="connsiteX112-8925" fmla="*/ 163 w 301"/>
              <a:gd name="connsiteY112-8926" fmla="*/ 314 h 758"/>
              <a:gd name="connsiteX113-8927" fmla="*/ 163 w 301"/>
              <a:gd name="connsiteY113-8928" fmla="*/ 293 h 758"/>
              <a:gd name="connsiteX114-8929" fmla="*/ 163 w 301"/>
              <a:gd name="connsiteY114-8930" fmla="*/ 277 h 758"/>
              <a:gd name="connsiteX115-8931" fmla="*/ 163 w 301"/>
              <a:gd name="connsiteY115-8932" fmla="*/ 246 h 758"/>
              <a:gd name="connsiteX116-8933" fmla="*/ 163 w 301"/>
              <a:gd name="connsiteY116-8934" fmla="*/ 214 h 758"/>
              <a:gd name="connsiteX117-8935" fmla="*/ 158 w 301"/>
              <a:gd name="connsiteY117-8936" fmla="*/ 183 h 758"/>
              <a:gd name="connsiteX118-8937" fmla="*/ 158 w 301"/>
              <a:gd name="connsiteY118-8938" fmla="*/ 157 h 758"/>
              <a:gd name="connsiteX119-8939" fmla="*/ 153 w 301"/>
              <a:gd name="connsiteY119-8940" fmla="*/ 146 h 758"/>
              <a:gd name="connsiteX120-8941" fmla="*/ 153 w 301"/>
              <a:gd name="connsiteY120-8942" fmla="*/ 136 h 758"/>
              <a:gd name="connsiteX121-8943" fmla="*/ 148 w 301"/>
              <a:gd name="connsiteY121-8944" fmla="*/ 126 h 758"/>
              <a:gd name="connsiteX122-8945" fmla="*/ 148 w 301"/>
              <a:gd name="connsiteY122-8946" fmla="*/ 115 h 758"/>
              <a:gd name="connsiteX123-8947" fmla="*/ 142 w 301"/>
              <a:gd name="connsiteY123-8948" fmla="*/ 110 h 758"/>
              <a:gd name="connsiteX124-8949" fmla="*/ 142 w 301"/>
              <a:gd name="connsiteY124-8950" fmla="*/ 105 h 758"/>
              <a:gd name="connsiteX125-8951" fmla="*/ 137 w 301"/>
              <a:gd name="connsiteY125-8952" fmla="*/ 94 h 758"/>
              <a:gd name="connsiteX126-8953" fmla="*/ 132 w 301"/>
              <a:gd name="connsiteY126-8954" fmla="*/ 89 h 758"/>
              <a:gd name="connsiteX127-8955" fmla="*/ 126 w 301"/>
              <a:gd name="connsiteY127-8956" fmla="*/ 84 h 758"/>
              <a:gd name="connsiteX128-8957" fmla="*/ 121 w 301"/>
              <a:gd name="connsiteY128-8958" fmla="*/ 84 h 758"/>
              <a:gd name="connsiteX129-8959" fmla="*/ 116 w 301"/>
              <a:gd name="connsiteY129-8960" fmla="*/ 79 h 758"/>
              <a:gd name="connsiteX130-8961" fmla="*/ 105 w 301"/>
              <a:gd name="connsiteY130-8962" fmla="*/ 79 h 758"/>
              <a:gd name="connsiteX131-8963" fmla="*/ 95 w 301"/>
              <a:gd name="connsiteY131-8964" fmla="*/ 79 h 758"/>
              <a:gd name="connsiteX132-8965" fmla="*/ 84 w 301"/>
              <a:gd name="connsiteY132-8966" fmla="*/ 73 h 758"/>
              <a:gd name="connsiteX133-8967" fmla="*/ 68 w 301"/>
              <a:gd name="connsiteY133-8968" fmla="*/ 73 h 758"/>
              <a:gd name="connsiteX134-8969" fmla="*/ 68 w 301"/>
              <a:gd name="connsiteY134-8970" fmla="*/ 73 h 758"/>
              <a:gd name="connsiteX0-8971" fmla="*/ 47 w 280"/>
              <a:gd name="connsiteY0-8972" fmla="*/ 73 h 758"/>
              <a:gd name="connsiteX1-8973" fmla="*/ 32 w 280"/>
              <a:gd name="connsiteY1-8974" fmla="*/ 73 h 758"/>
              <a:gd name="connsiteX2-8975" fmla="*/ 0 w 280"/>
              <a:gd name="connsiteY2-8976" fmla="*/ 32 h 758"/>
              <a:gd name="connsiteX3-8977" fmla="*/ 26 w 280"/>
              <a:gd name="connsiteY3-8978" fmla="*/ 26 h 758"/>
              <a:gd name="connsiteX4-8979" fmla="*/ 47 w 280"/>
              <a:gd name="connsiteY4-8980" fmla="*/ 26 h 758"/>
              <a:gd name="connsiteX5-8981" fmla="*/ 63 w 280"/>
              <a:gd name="connsiteY5-8982" fmla="*/ 21 h 758"/>
              <a:gd name="connsiteX6-8983" fmla="*/ 74 w 280"/>
              <a:gd name="connsiteY6-8984" fmla="*/ 16 h 758"/>
              <a:gd name="connsiteX7-8985" fmla="*/ 84 w 280"/>
              <a:gd name="connsiteY7-8986" fmla="*/ 16 h 758"/>
              <a:gd name="connsiteX8-8987" fmla="*/ 90 w 280"/>
              <a:gd name="connsiteY8-8988" fmla="*/ 11 h 758"/>
              <a:gd name="connsiteX9-8989" fmla="*/ 100 w 280"/>
              <a:gd name="connsiteY9-8990" fmla="*/ 5 h 758"/>
              <a:gd name="connsiteX10-8991" fmla="*/ 116 w 280"/>
              <a:gd name="connsiteY10-8992" fmla="*/ 0 h 758"/>
              <a:gd name="connsiteX11-8993" fmla="*/ 127 w 280"/>
              <a:gd name="connsiteY11-8994" fmla="*/ 0 h 758"/>
              <a:gd name="connsiteX12-8995" fmla="*/ 142 w 280"/>
              <a:gd name="connsiteY12-8996" fmla="*/ 0 h 758"/>
              <a:gd name="connsiteX13-8997" fmla="*/ 158 w 280"/>
              <a:gd name="connsiteY13-8998" fmla="*/ 5 h 758"/>
              <a:gd name="connsiteX14-8999" fmla="*/ 174 w 280"/>
              <a:gd name="connsiteY14-9000" fmla="*/ 11 h 758"/>
              <a:gd name="connsiteX15-9001" fmla="*/ 185 w 280"/>
              <a:gd name="connsiteY15-9002" fmla="*/ 16 h 758"/>
              <a:gd name="connsiteX16-9003" fmla="*/ 195 w 280"/>
              <a:gd name="connsiteY16-9004" fmla="*/ 21 h 758"/>
              <a:gd name="connsiteX17-9005" fmla="*/ 211 w 280"/>
              <a:gd name="connsiteY17-9006" fmla="*/ 26 h 758"/>
              <a:gd name="connsiteX18-9007" fmla="*/ 222 w 280"/>
              <a:gd name="connsiteY18-9008" fmla="*/ 37 h 758"/>
              <a:gd name="connsiteX19-9009" fmla="*/ 237 w 280"/>
              <a:gd name="connsiteY19-9010" fmla="*/ 42 h 758"/>
              <a:gd name="connsiteX20-9011" fmla="*/ 248 w 280"/>
              <a:gd name="connsiteY20-9012" fmla="*/ 47 h 758"/>
              <a:gd name="connsiteX21-9013" fmla="*/ 259 w 280"/>
              <a:gd name="connsiteY21-9014" fmla="*/ 52 h 758"/>
              <a:gd name="connsiteX22-9015" fmla="*/ 264 w 280"/>
              <a:gd name="connsiteY22-9016" fmla="*/ 58 h 758"/>
              <a:gd name="connsiteX23-9017" fmla="*/ 269 w 280"/>
              <a:gd name="connsiteY23-9018" fmla="*/ 63 h 758"/>
              <a:gd name="connsiteX24-9019" fmla="*/ 274 w 280"/>
              <a:gd name="connsiteY24-9020" fmla="*/ 68 h 758"/>
              <a:gd name="connsiteX25-9021" fmla="*/ 280 w 280"/>
              <a:gd name="connsiteY25-9022" fmla="*/ 68 h 758"/>
              <a:gd name="connsiteX26-9023" fmla="*/ 280 w 280"/>
              <a:gd name="connsiteY26-9024" fmla="*/ 73 h 758"/>
              <a:gd name="connsiteX27-9025" fmla="*/ 274 w 280"/>
              <a:gd name="connsiteY27-9026" fmla="*/ 73 h 758"/>
              <a:gd name="connsiteX28-9027" fmla="*/ 274 w 280"/>
              <a:gd name="connsiteY28-9028" fmla="*/ 79 h 758"/>
              <a:gd name="connsiteX29-9029" fmla="*/ 269 w 280"/>
              <a:gd name="connsiteY29-9030" fmla="*/ 84 h 758"/>
              <a:gd name="connsiteX30-9031" fmla="*/ 264 w 280"/>
              <a:gd name="connsiteY30-9032" fmla="*/ 84 h 758"/>
              <a:gd name="connsiteX31-9033" fmla="*/ 259 w 280"/>
              <a:gd name="connsiteY31-9034" fmla="*/ 89 h 758"/>
              <a:gd name="connsiteX32-9035" fmla="*/ 253 w 280"/>
              <a:gd name="connsiteY32-9036" fmla="*/ 94 h 758"/>
              <a:gd name="connsiteX33-9037" fmla="*/ 248 w 280"/>
              <a:gd name="connsiteY33-9038" fmla="*/ 94 h 758"/>
              <a:gd name="connsiteX34-9039" fmla="*/ 243 w 280"/>
              <a:gd name="connsiteY34-9040" fmla="*/ 99 h 758"/>
              <a:gd name="connsiteX35-9041" fmla="*/ 237 w 280"/>
              <a:gd name="connsiteY35-9042" fmla="*/ 105 h 758"/>
              <a:gd name="connsiteX36-9043" fmla="*/ 232 w 280"/>
              <a:gd name="connsiteY36-9044" fmla="*/ 115 h 758"/>
              <a:gd name="connsiteX37-9045" fmla="*/ 232 w 280"/>
              <a:gd name="connsiteY37-9046" fmla="*/ 126 h 758"/>
              <a:gd name="connsiteX38-9047" fmla="*/ 232 w 280"/>
              <a:gd name="connsiteY38-9048" fmla="*/ 131 h 758"/>
              <a:gd name="connsiteX39-9049" fmla="*/ 232 w 280"/>
              <a:gd name="connsiteY39-9050" fmla="*/ 146 h 758"/>
              <a:gd name="connsiteX40-9051" fmla="*/ 232 w 280"/>
              <a:gd name="connsiteY40-9052" fmla="*/ 157 h 758"/>
              <a:gd name="connsiteX41-9053" fmla="*/ 232 w 280"/>
              <a:gd name="connsiteY41-9054" fmla="*/ 173 h 758"/>
              <a:gd name="connsiteX42-9055" fmla="*/ 232 w 280"/>
              <a:gd name="connsiteY42-9056" fmla="*/ 188 h 758"/>
              <a:gd name="connsiteX43-9057" fmla="*/ 232 w 280"/>
              <a:gd name="connsiteY43-9058" fmla="*/ 204 h 758"/>
              <a:gd name="connsiteX44-9059" fmla="*/ 232 w 280"/>
              <a:gd name="connsiteY44-9060" fmla="*/ 225 h 758"/>
              <a:gd name="connsiteX45-9061" fmla="*/ 232 w 280"/>
              <a:gd name="connsiteY45-9062" fmla="*/ 240 h 758"/>
              <a:gd name="connsiteX46-9063" fmla="*/ 232 w 280"/>
              <a:gd name="connsiteY46-9064" fmla="*/ 261 h 758"/>
              <a:gd name="connsiteX47-9065" fmla="*/ 232 w 280"/>
              <a:gd name="connsiteY47-9066" fmla="*/ 303 h 758"/>
              <a:gd name="connsiteX48-9067" fmla="*/ 232 w 280"/>
              <a:gd name="connsiteY48-9068" fmla="*/ 324 h 758"/>
              <a:gd name="connsiteX49-9069" fmla="*/ 232 w 280"/>
              <a:gd name="connsiteY49-9070" fmla="*/ 350 h 758"/>
              <a:gd name="connsiteX50-9071" fmla="*/ 232 w 280"/>
              <a:gd name="connsiteY50-9072" fmla="*/ 376 h 758"/>
              <a:gd name="connsiteX51-9073" fmla="*/ 232 w 280"/>
              <a:gd name="connsiteY51-9074" fmla="*/ 402 h 758"/>
              <a:gd name="connsiteX52-9075" fmla="*/ 232 w 280"/>
              <a:gd name="connsiteY52-9076" fmla="*/ 429 h 758"/>
              <a:gd name="connsiteX53-9077" fmla="*/ 232 w 280"/>
              <a:gd name="connsiteY53-9078" fmla="*/ 460 h 758"/>
              <a:gd name="connsiteX54-9079" fmla="*/ 232 w 280"/>
              <a:gd name="connsiteY54-9080" fmla="*/ 491 h 758"/>
              <a:gd name="connsiteX55-9081" fmla="*/ 232 w 280"/>
              <a:gd name="connsiteY55-9082" fmla="*/ 523 h 758"/>
              <a:gd name="connsiteX56-9083" fmla="*/ 232 w 280"/>
              <a:gd name="connsiteY56-9084" fmla="*/ 554 h 758"/>
              <a:gd name="connsiteX57-9085" fmla="*/ 232 w 280"/>
              <a:gd name="connsiteY57-9086" fmla="*/ 580 h 758"/>
              <a:gd name="connsiteX58-9087" fmla="*/ 227 w 280"/>
              <a:gd name="connsiteY58-9088" fmla="*/ 606 h 758"/>
              <a:gd name="connsiteX59-9089" fmla="*/ 227 w 280"/>
              <a:gd name="connsiteY59-9090" fmla="*/ 632 h 758"/>
              <a:gd name="connsiteX60-9091" fmla="*/ 222 w 280"/>
              <a:gd name="connsiteY60-9092" fmla="*/ 653 h 758"/>
              <a:gd name="connsiteX61-9093" fmla="*/ 216 w 280"/>
              <a:gd name="connsiteY61-9094" fmla="*/ 669 h 758"/>
              <a:gd name="connsiteX62-9095" fmla="*/ 211 w 280"/>
              <a:gd name="connsiteY62-9096" fmla="*/ 690 h 758"/>
              <a:gd name="connsiteX63-9097" fmla="*/ 206 w 280"/>
              <a:gd name="connsiteY63-9098" fmla="*/ 700 h 758"/>
              <a:gd name="connsiteX64-9099" fmla="*/ 195 w 280"/>
              <a:gd name="connsiteY64-9100" fmla="*/ 716 h 758"/>
              <a:gd name="connsiteX65-9101" fmla="*/ 185 w 280"/>
              <a:gd name="connsiteY65-9102" fmla="*/ 726 h 758"/>
              <a:gd name="connsiteX66-9103" fmla="*/ 179 w 280"/>
              <a:gd name="connsiteY66-9104" fmla="*/ 737 h 758"/>
              <a:gd name="connsiteX67-9105" fmla="*/ 169 w 280"/>
              <a:gd name="connsiteY67-9106" fmla="*/ 742 h 758"/>
              <a:gd name="connsiteX68-9107" fmla="*/ 164 w 280"/>
              <a:gd name="connsiteY68-9108" fmla="*/ 747 h 758"/>
              <a:gd name="connsiteX69-9109" fmla="*/ 153 w 280"/>
              <a:gd name="connsiteY69-9110" fmla="*/ 752 h 758"/>
              <a:gd name="connsiteX70-9111" fmla="*/ 148 w 280"/>
              <a:gd name="connsiteY70-9112" fmla="*/ 752 h 758"/>
              <a:gd name="connsiteX71-9113" fmla="*/ 142 w 280"/>
              <a:gd name="connsiteY71-9114" fmla="*/ 758 h 758"/>
              <a:gd name="connsiteX72-9115" fmla="*/ 132 w 280"/>
              <a:gd name="connsiteY72-9116" fmla="*/ 752 h 758"/>
              <a:gd name="connsiteX73-9117" fmla="*/ 127 w 280"/>
              <a:gd name="connsiteY73-9118" fmla="*/ 752 h 758"/>
              <a:gd name="connsiteX74-9119" fmla="*/ 127 w 280"/>
              <a:gd name="connsiteY74-9120" fmla="*/ 747 h 758"/>
              <a:gd name="connsiteX75-9121" fmla="*/ 121 w 280"/>
              <a:gd name="connsiteY75-9122" fmla="*/ 742 h 758"/>
              <a:gd name="connsiteX76-9123" fmla="*/ 121 w 280"/>
              <a:gd name="connsiteY76-9124" fmla="*/ 737 h 758"/>
              <a:gd name="connsiteX77-9125" fmla="*/ 121 w 280"/>
              <a:gd name="connsiteY77-9126" fmla="*/ 731 h 758"/>
              <a:gd name="connsiteX78-9127" fmla="*/ 121 w 280"/>
              <a:gd name="connsiteY78-9128" fmla="*/ 721 h 758"/>
              <a:gd name="connsiteX79-9129" fmla="*/ 121 w 280"/>
              <a:gd name="connsiteY79-9130" fmla="*/ 711 h 758"/>
              <a:gd name="connsiteX80-9131" fmla="*/ 121 w 280"/>
              <a:gd name="connsiteY80-9132" fmla="*/ 705 h 758"/>
              <a:gd name="connsiteX81-9133" fmla="*/ 121 w 280"/>
              <a:gd name="connsiteY81-9134" fmla="*/ 700 h 758"/>
              <a:gd name="connsiteX82-9135" fmla="*/ 121 w 280"/>
              <a:gd name="connsiteY82-9136" fmla="*/ 695 h 758"/>
              <a:gd name="connsiteX83-9137" fmla="*/ 116 w 280"/>
              <a:gd name="connsiteY83-9138" fmla="*/ 690 h 758"/>
              <a:gd name="connsiteX84-9139" fmla="*/ 111 w 280"/>
              <a:gd name="connsiteY84-9140" fmla="*/ 674 h 758"/>
              <a:gd name="connsiteX85-9141" fmla="*/ 100 w 280"/>
              <a:gd name="connsiteY85-9142" fmla="*/ 658 h 758"/>
              <a:gd name="connsiteX86-9143" fmla="*/ 84 w 280"/>
              <a:gd name="connsiteY86-9144" fmla="*/ 643 h 758"/>
              <a:gd name="connsiteX87-9145" fmla="*/ 68 w 280"/>
              <a:gd name="connsiteY87-9146" fmla="*/ 627 h 758"/>
              <a:gd name="connsiteX88-9147" fmla="*/ 47 w 280"/>
              <a:gd name="connsiteY88-9148" fmla="*/ 611 h 758"/>
              <a:gd name="connsiteX89-9149" fmla="*/ 21 w 280"/>
              <a:gd name="connsiteY89-9150" fmla="*/ 590 h 758"/>
              <a:gd name="connsiteX90-9151" fmla="*/ 42 w 280"/>
              <a:gd name="connsiteY90-9152" fmla="*/ 590 h 758"/>
              <a:gd name="connsiteX91-9153" fmla="*/ 63 w 280"/>
              <a:gd name="connsiteY91-9154" fmla="*/ 596 h 758"/>
              <a:gd name="connsiteX92-9155" fmla="*/ 79 w 280"/>
              <a:gd name="connsiteY92-9156" fmla="*/ 596 h 758"/>
              <a:gd name="connsiteX93-9157" fmla="*/ 95 w 280"/>
              <a:gd name="connsiteY93-9158" fmla="*/ 596 h 758"/>
              <a:gd name="connsiteX94-9159" fmla="*/ 105 w 280"/>
              <a:gd name="connsiteY94-9160" fmla="*/ 590 h 758"/>
              <a:gd name="connsiteX95-9161" fmla="*/ 111 w 280"/>
              <a:gd name="connsiteY95-9162" fmla="*/ 590 h 758"/>
              <a:gd name="connsiteX96-9163" fmla="*/ 116 w 280"/>
              <a:gd name="connsiteY96-9164" fmla="*/ 590 h 758"/>
              <a:gd name="connsiteX97-9165" fmla="*/ 121 w 280"/>
              <a:gd name="connsiteY97-9166" fmla="*/ 585 h 758"/>
              <a:gd name="connsiteX98-9167" fmla="*/ 127 w 280"/>
              <a:gd name="connsiteY98-9168" fmla="*/ 580 h 758"/>
              <a:gd name="connsiteX99-9169" fmla="*/ 127 w 280"/>
              <a:gd name="connsiteY99-9170" fmla="*/ 575 h 758"/>
              <a:gd name="connsiteX100-9171" fmla="*/ 127 w 280"/>
              <a:gd name="connsiteY100-9172" fmla="*/ 564 h 758"/>
              <a:gd name="connsiteX101-9173" fmla="*/ 127 w 280"/>
              <a:gd name="connsiteY101-9174" fmla="*/ 549 h 758"/>
              <a:gd name="connsiteX102-9175" fmla="*/ 132 w 280"/>
              <a:gd name="connsiteY102-9176" fmla="*/ 533 h 758"/>
              <a:gd name="connsiteX103-9177" fmla="*/ 132 w 280"/>
              <a:gd name="connsiteY103-9178" fmla="*/ 512 h 758"/>
              <a:gd name="connsiteX104-9179" fmla="*/ 132 w 280"/>
              <a:gd name="connsiteY104-9180" fmla="*/ 486 h 758"/>
              <a:gd name="connsiteX105-9181" fmla="*/ 137 w 280"/>
              <a:gd name="connsiteY105-9182" fmla="*/ 460 h 758"/>
              <a:gd name="connsiteX106-9183" fmla="*/ 137 w 280"/>
              <a:gd name="connsiteY106-9184" fmla="*/ 434 h 758"/>
              <a:gd name="connsiteX107-9185" fmla="*/ 137 w 280"/>
              <a:gd name="connsiteY107-9186" fmla="*/ 408 h 758"/>
              <a:gd name="connsiteX108-9187" fmla="*/ 137 w 280"/>
              <a:gd name="connsiteY108-9188" fmla="*/ 382 h 758"/>
              <a:gd name="connsiteX109-9189" fmla="*/ 142 w 280"/>
              <a:gd name="connsiteY109-9190" fmla="*/ 355 h 758"/>
              <a:gd name="connsiteX110-9191" fmla="*/ 142 w 280"/>
              <a:gd name="connsiteY110-9192" fmla="*/ 334 h 758"/>
              <a:gd name="connsiteX111-9193" fmla="*/ 142 w 280"/>
              <a:gd name="connsiteY111-9194" fmla="*/ 314 h 758"/>
              <a:gd name="connsiteX112-9195" fmla="*/ 142 w 280"/>
              <a:gd name="connsiteY112-9196" fmla="*/ 293 h 758"/>
              <a:gd name="connsiteX113-9197" fmla="*/ 142 w 280"/>
              <a:gd name="connsiteY113-9198" fmla="*/ 277 h 758"/>
              <a:gd name="connsiteX114-9199" fmla="*/ 142 w 280"/>
              <a:gd name="connsiteY114-9200" fmla="*/ 246 h 758"/>
              <a:gd name="connsiteX115-9201" fmla="*/ 142 w 280"/>
              <a:gd name="connsiteY115-9202" fmla="*/ 214 h 758"/>
              <a:gd name="connsiteX116-9203" fmla="*/ 137 w 280"/>
              <a:gd name="connsiteY116-9204" fmla="*/ 183 h 758"/>
              <a:gd name="connsiteX117-9205" fmla="*/ 137 w 280"/>
              <a:gd name="connsiteY117-9206" fmla="*/ 157 h 758"/>
              <a:gd name="connsiteX118-9207" fmla="*/ 132 w 280"/>
              <a:gd name="connsiteY118-9208" fmla="*/ 146 h 758"/>
              <a:gd name="connsiteX119-9209" fmla="*/ 132 w 280"/>
              <a:gd name="connsiteY119-9210" fmla="*/ 136 h 758"/>
              <a:gd name="connsiteX120-9211" fmla="*/ 127 w 280"/>
              <a:gd name="connsiteY120-9212" fmla="*/ 126 h 758"/>
              <a:gd name="connsiteX121-9213" fmla="*/ 127 w 280"/>
              <a:gd name="connsiteY121-9214" fmla="*/ 115 h 758"/>
              <a:gd name="connsiteX122-9215" fmla="*/ 121 w 280"/>
              <a:gd name="connsiteY122-9216" fmla="*/ 110 h 758"/>
              <a:gd name="connsiteX123-9217" fmla="*/ 121 w 280"/>
              <a:gd name="connsiteY123-9218" fmla="*/ 105 h 758"/>
              <a:gd name="connsiteX124-9219" fmla="*/ 116 w 280"/>
              <a:gd name="connsiteY124-9220" fmla="*/ 94 h 758"/>
              <a:gd name="connsiteX125-9221" fmla="*/ 111 w 280"/>
              <a:gd name="connsiteY125-9222" fmla="*/ 89 h 758"/>
              <a:gd name="connsiteX126-9223" fmla="*/ 105 w 280"/>
              <a:gd name="connsiteY126-9224" fmla="*/ 84 h 758"/>
              <a:gd name="connsiteX127-9225" fmla="*/ 100 w 280"/>
              <a:gd name="connsiteY127-9226" fmla="*/ 84 h 758"/>
              <a:gd name="connsiteX128-9227" fmla="*/ 95 w 280"/>
              <a:gd name="connsiteY128-9228" fmla="*/ 79 h 758"/>
              <a:gd name="connsiteX129-9229" fmla="*/ 84 w 280"/>
              <a:gd name="connsiteY129-9230" fmla="*/ 79 h 758"/>
              <a:gd name="connsiteX130-9231" fmla="*/ 74 w 280"/>
              <a:gd name="connsiteY130-9232" fmla="*/ 79 h 758"/>
              <a:gd name="connsiteX131-9233" fmla="*/ 63 w 280"/>
              <a:gd name="connsiteY131-9234" fmla="*/ 73 h 758"/>
              <a:gd name="connsiteX132-9235" fmla="*/ 47 w 280"/>
              <a:gd name="connsiteY132-9236" fmla="*/ 73 h 758"/>
              <a:gd name="connsiteX133-9237" fmla="*/ 47 w 280"/>
              <a:gd name="connsiteY133-9238" fmla="*/ 73 h 758"/>
              <a:gd name="connsiteX0-9239" fmla="*/ 47 w 280"/>
              <a:gd name="connsiteY0-9240" fmla="*/ 73 h 758"/>
              <a:gd name="connsiteX1-9241" fmla="*/ 0 w 280"/>
              <a:gd name="connsiteY1-9242" fmla="*/ 32 h 758"/>
              <a:gd name="connsiteX2-9243" fmla="*/ 26 w 280"/>
              <a:gd name="connsiteY2-9244" fmla="*/ 26 h 758"/>
              <a:gd name="connsiteX3-9245" fmla="*/ 47 w 280"/>
              <a:gd name="connsiteY3-9246" fmla="*/ 26 h 758"/>
              <a:gd name="connsiteX4-9247" fmla="*/ 63 w 280"/>
              <a:gd name="connsiteY4-9248" fmla="*/ 21 h 758"/>
              <a:gd name="connsiteX5-9249" fmla="*/ 74 w 280"/>
              <a:gd name="connsiteY5-9250" fmla="*/ 16 h 758"/>
              <a:gd name="connsiteX6-9251" fmla="*/ 84 w 280"/>
              <a:gd name="connsiteY6-9252" fmla="*/ 16 h 758"/>
              <a:gd name="connsiteX7-9253" fmla="*/ 90 w 280"/>
              <a:gd name="connsiteY7-9254" fmla="*/ 11 h 758"/>
              <a:gd name="connsiteX8-9255" fmla="*/ 100 w 280"/>
              <a:gd name="connsiteY8-9256" fmla="*/ 5 h 758"/>
              <a:gd name="connsiteX9-9257" fmla="*/ 116 w 280"/>
              <a:gd name="connsiteY9-9258" fmla="*/ 0 h 758"/>
              <a:gd name="connsiteX10-9259" fmla="*/ 127 w 280"/>
              <a:gd name="connsiteY10-9260" fmla="*/ 0 h 758"/>
              <a:gd name="connsiteX11-9261" fmla="*/ 142 w 280"/>
              <a:gd name="connsiteY11-9262" fmla="*/ 0 h 758"/>
              <a:gd name="connsiteX12-9263" fmla="*/ 158 w 280"/>
              <a:gd name="connsiteY12-9264" fmla="*/ 5 h 758"/>
              <a:gd name="connsiteX13-9265" fmla="*/ 174 w 280"/>
              <a:gd name="connsiteY13-9266" fmla="*/ 11 h 758"/>
              <a:gd name="connsiteX14-9267" fmla="*/ 185 w 280"/>
              <a:gd name="connsiteY14-9268" fmla="*/ 16 h 758"/>
              <a:gd name="connsiteX15-9269" fmla="*/ 195 w 280"/>
              <a:gd name="connsiteY15-9270" fmla="*/ 21 h 758"/>
              <a:gd name="connsiteX16-9271" fmla="*/ 211 w 280"/>
              <a:gd name="connsiteY16-9272" fmla="*/ 26 h 758"/>
              <a:gd name="connsiteX17-9273" fmla="*/ 222 w 280"/>
              <a:gd name="connsiteY17-9274" fmla="*/ 37 h 758"/>
              <a:gd name="connsiteX18-9275" fmla="*/ 237 w 280"/>
              <a:gd name="connsiteY18-9276" fmla="*/ 42 h 758"/>
              <a:gd name="connsiteX19-9277" fmla="*/ 248 w 280"/>
              <a:gd name="connsiteY19-9278" fmla="*/ 47 h 758"/>
              <a:gd name="connsiteX20-9279" fmla="*/ 259 w 280"/>
              <a:gd name="connsiteY20-9280" fmla="*/ 52 h 758"/>
              <a:gd name="connsiteX21-9281" fmla="*/ 264 w 280"/>
              <a:gd name="connsiteY21-9282" fmla="*/ 58 h 758"/>
              <a:gd name="connsiteX22-9283" fmla="*/ 269 w 280"/>
              <a:gd name="connsiteY22-9284" fmla="*/ 63 h 758"/>
              <a:gd name="connsiteX23-9285" fmla="*/ 274 w 280"/>
              <a:gd name="connsiteY23-9286" fmla="*/ 68 h 758"/>
              <a:gd name="connsiteX24-9287" fmla="*/ 280 w 280"/>
              <a:gd name="connsiteY24-9288" fmla="*/ 68 h 758"/>
              <a:gd name="connsiteX25-9289" fmla="*/ 280 w 280"/>
              <a:gd name="connsiteY25-9290" fmla="*/ 73 h 758"/>
              <a:gd name="connsiteX26-9291" fmla="*/ 274 w 280"/>
              <a:gd name="connsiteY26-9292" fmla="*/ 73 h 758"/>
              <a:gd name="connsiteX27-9293" fmla="*/ 274 w 280"/>
              <a:gd name="connsiteY27-9294" fmla="*/ 79 h 758"/>
              <a:gd name="connsiteX28-9295" fmla="*/ 269 w 280"/>
              <a:gd name="connsiteY28-9296" fmla="*/ 84 h 758"/>
              <a:gd name="connsiteX29-9297" fmla="*/ 264 w 280"/>
              <a:gd name="connsiteY29-9298" fmla="*/ 84 h 758"/>
              <a:gd name="connsiteX30-9299" fmla="*/ 259 w 280"/>
              <a:gd name="connsiteY30-9300" fmla="*/ 89 h 758"/>
              <a:gd name="connsiteX31-9301" fmla="*/ 253 w 280"/>
              <a:gd name="connsiteY31-9302" fmla="*/ 94 h 758"/>
              <a:gd name="connsiteX32-9303" fmla="*/ 248 w 280"/>
              <a:gd name="connsiteY32-9304" fmla="*/ 94 h 758"/>
              <a:gd name="connsiteX33-9305" fmla="*/ 243 w 280"/>
              <a:gd name="connsiteY33-9306" fmla="*/ 99 h 758"/>
              <a:gd name="connsiteX34-9307" fmla="*/ 237 w 280"/>
              <a:gd name="connsiteY34-9308" fmla="*/ 105 h 758"/>
              <a:gd name="connsiteX35-9309" fmla="*/ 232 w 280"/>
              <a:gd name="connsiteY35-9310" fmla="*/ 115 h 758"/>
              <a:gd name="connsiteX36-9311" fmla="*/ 232 w 280"/>
              <a:gd name="connsiteY36-9312" fmla="*/ 126 h 758"/>
              <a:gd name="connsiteX37-9313" fmla="*/ 232 w 280"/>
              <a:gd name="connsiteY37-9314" fmla="*/ 131 h 758"/>
              <a:gd name="connsiteX38-9315" fmla="*/ 232 w 280"/>
              <a:gd name="connsiteY38-9316" fmla="*/ 146 h 758"/>
              <a:gd name="connsiteX39-9317" fmla="*/ 232 w 280"/>
              <a:gd name="connsiteY39-9318" fmla="*/ 157 h 758"/>
              <a:gd name="connsiteX40-9319" fmla="*/ 232 w 280"/>
              <a:gd name="connsiteY40-9320" fmla="*/ 173 h 758"/>
              <a:gd name="connsiteX41-9321" fmla="*/ 232 w 280"/>
              <a:gd name="connsiteY41-9322" fmla="*/ 188 h 758"/>
              <a:gd name="connsiteX42-9323" fmla="*/ 232 w 280"/>
              <a:gd name="connsiteY42-9324" fmla="*/ 204 h 758"/>
              <a:gd name="connsiteX43-9325" fmla="*/ 232 w 280"/>
              <a:gd name="connsiteY43-9326" fmla="*/ 225 h 758"/>
              <a:gd name="connsiteX44-9327" fmla="*/ 232 w 280"/>
              <a:gd name="connsiteY44-9328" fmla="*/ 240 h 758"/>
              <a:gd name="connsiteX45-9329" fmla="*/ 232 w 280"/>
              <a:gd name="connsiteY45-9330" fmla="*/ 261 h 758"/>
              <a:gd name="connsiteX46-9331" fmla="*/ 232 w 280"/>
              <a:gd name="connsiteY46-9332" fmla="*/ 303 h 758"/>
              <a:gd name="connsiteX47-9333" fmla="*/ 232 w 280"/>
              <a:gd name="connsiteY47-9334" fmla="*/ 324 h 758"/>
              <a:gd name="connsiteX48-9335" fmla="*/ 232 w 280"/>
              <a:gd name="connsiteY48-9336" fmla="*/ 350 h 758"/>
              <a:gd name="connsiteX49-9337" fmla="*/ 232 w 280"/>
              <a:gd name="connsiteY49-9338" fmla="*/ 376 h 758"/>
              <a:gd name="connsiteX50-9339" fmla="*/ 232 w 280"/>
              <a:gd name="connsiteY50-9340" fmla="*/ 402 h 758"/>
              <a:gd name="connsiteX51-9341" fmla="*/ 232 w 280"/>
              <a:gd name="connsiteY51-9342" fmla="*/ 429 h 758"/>
              <a:gd name="connsiteX52-9343" fmla="*/ 232 w 280"/>
              <a:gd name="connsiteY52-9344" fmla="*/ 460 h 758"/>
              <a:gd name="connsiteX53-9345" fmla="*/ 232 w 280"/>
              <a:gd name="connsiteY53-9346" fmla="*/ 491 h 758"/>
              <a:gd name="connsiteX54-9347" fmla="*/ 232 w 280"/>
              <a:gd name="connsiteY54-9348" fmla="*/ 523 h 758"/>
              <a:gd name="connsiteX55-9349" fmla="*/ 232 w 280"/>
              <a:gd name="connsiteY55-9350" fmla="*/ 554 h 758"/>
              <a:gd name="connsiteX56-9351" fmla="*/ 232 w 280"/>
              <a:gd name="connsiteY56-9352" fmla="*/ 580 h 758"/>
              <a:gd name="connsiteX57-9353" fmla="*/ 227 w 280"/>
              <a:gd name="connsiteY57-9354" fmla="*/ 606 h 758"/>
              <a:gd name="connsiteX58-9355" fmla="*/ 227 w 280"/>
              <a:gd name="connsiteY58-9356" fmla="*/ 632 h 758"/>
              <a:gd name="connsiteX59-9357" fmla="*/ 222 w 280"/>
              <a:gd name="connsiteY59-9358" fmla="*/ 653 h 758"/>
              <a:gd name="connsiteX60-9359" fmla="*/ 216 w 280"/>
              <a:gd name="connsiteY60-9360" fmla="*/ 669 h 758"/>
              <a:gd name="connsiteX61-9361" fmla="*/ 211 w 280"/>
              <a:gd name="connsiteY61-9362" fmla="*/ 690 h 758"/>
              <a:gd name="connsiteX62-9363" fmla="*/ 206 w 280"/>
              <a:gd name="connsiteY62-9364" fmla="*/ 700 h 758"/>
              <a:gd name="connsiteX63-9365" fmla="*/ 195 w 280"/>
              <a:gd name="connsiteY63-9366" fmla="*/ 716 h 758"/>
              <a:gd name="connsiteX64-9367" fmla="*/ 185 w 280"/>
              <a:gd name="connsiteY64-9368" fmla="*/ 726 h 758"/>
              <a:gd name="connsiteX65-9369" fmla="*/ 179 w 280"/>
              <a:gd name="connsiteY65-9370" fmla="*/ 737 h 758"/>
              <a:gd name="connsiteX66-9371" fmla="*/ 169 w 280"/>
              <a:gd name="connsiteY66-9372" fmla="*/ 742 h 758"/>
              <a:gd name="connsiteX67-9373" fmla="*/ 164 w 280"/>
              <a:gd name="connsiteY67-9374" fmla="*/ 747 h 758"/>
              <a:gd name="connsiteX68-9375" fmla="*/ 153 w 280"/>
              <a:gd name="connsiteY68-9376" fmla="*/ 752 h 758"/>
              <a:gd name="connsiteX69-9377" fmla="*/ 148 w 280"/>
              <a:gd name="connsiteY69-9378" fmla="*/ 752 h 758"/>
              <a:gd name="connsiteX70-9379" fmla="*/ 142 w 280"/>
              <a:gd name="connsiteY70-9380" fmla="*/ 758 h 758"/>
              <a:gd name="connsiteX71-9381" fmla="*/ 132 w 280"/>
              <a:gd name="connsiteY71-9382" fmla="*/ 752 h 758"/>
              <a:gd name="connsiteX72-9383" fmla="*/ 127 w 280"/>
              <a:gd name="connsiteY72-9384" fmla="*/ 752 h 758"/>
              <a:gd name="connsiteX73-9385" fmla="*/ 127 w 280"/>
              <a:gd name="connsiteY73-9386" fmla="*/ 747 h 758"/>
              <a:gd name="connsiteX74-9387" fmla="*/ 121 w 280"/>
              <a:gd name="connsiteY74-9388" fmla="*/ 742 h 758"/>
              <a:gd name="connsiteX75-9389" fmla="*/ 121 w 280"/>
              <a:gd name="connsiteY75-9390" fmla="*/ 737 h 758"/>
              <a:gd name="connsiteX76-9391" fmla="*/ 121 w 280"/>
              <a:gd name="connsiteY76-9392" fmla="*/ 731 h 758"/>
              <a:gd name="connsiteX77-9393" fmla="*/ 121 w 280"/>
              <a:gd name="connsiteY77-9394" fmla="*/ 721 h 758"/>
              <a:gd name="connsiteX78-9395" fmla="*/ 121 w 280"/>
              <a:gd name="connsiteY78-9396" fmla="*/ 711 h 758"/>
              <a:gd name="connsiteX79-9397" fmla="*/ 121 w 280"/>
              <a:gd name="connsiteY79-9398" fmla="*/ 705 h 758"/>
              <a:gd name="connsiteX80-9399" fmla="*/ 121 w 280"/>
              <a:gd name="connsiteY80-9400" fmla="*/ 700 h 758"/>
              <a:gd name="connsiteX81-9401" fmla="*/ 121 w 280"/>
              <a:gd name="connsiteY81-9402" fmla="*/ 695 h 758"/>
              <a:gd name="connsiteX82-9403" fmla="*/ 116 w 280"/>
              <a:gd name="connsiteY82-9404" fmla="*/ 690 h 758"/>
              <a:gd name="connsiteX83-9405" fmla="*/ 111 w 280"/>
              <a:gd name="connsiteY83-9406" fmla="*/ 674 h 758"/>
              <a:gd name="connsiteX84-9407" fmla="*/ 100 w 280"/>
              <a:gd name="connsiteY84-9408" fmla="*/ 658 h 758"/>
              <a:gd name="connsiteX85-9409" fmla="*/ 84 w 280"/>
              <a:gd name="connsiteY85-9410" fmla="*/ 643 h 758"/>
              <a:gd name="connsiteX86-9411" fmla="*/ 68 w 280"/>
              <a:gd name="connsiteY86-9412" fmla="*/ 627 h 758"/>
              <a:gd name="connsiteX87-9413" fmla="*/ 47 w 280"/>
              <a:gd name="connsiteY87-9414" fmla="*/ 611 h 758"/>
              <a:gd name="connsiteX88-9415" fmla="*/ 21 w 280"/>
              <a:gd name="connsiteY88-9416" fmla="*/ 590 h 758"/>
              <a:gd name="connsiteX89-9417" fmla="*/ 42 w 280"/>
              <a:gd name="connsiteY89-9418" fmla="*/ 590 h 758"/>
              <a:gd name="connsiteX90-9419" fmla="*/ 63 w 280"/>
              <a:gd name="connsiteY90-9420" fmla="*/ 596 h 758"/>
              <a:gd name="connsiteX91-9421" fmla="*/ 79 w 280"/>
              <a:gd name="connsiteY91-9422" fmla="*/ 596 h 758"/>
              <a:gd name="connsiteX92-9423" fmla="*/ 95 w 280"/>
              <a:gd name="connsiteY92-9424" fmla="*/ 596 h 758"/>
              <a:gd name="connsiteX93-9425" fmla="*/ 105 w 280"/>
              <a:gd name="connsiteY93-9426" fmla="*/ 590 h 758"/>
              <a:gd name="connsiteX94-9427" fmla="*/ 111 w 280"/>
              <a:gd name="connsiteY94-9428" fmla="*/ 590 h 758"/>
              <a:gd name="connsiteX95-9429" fmla="*/ 116 w 280"/>
              <a:gd name="connsiteY95-9430" fmla="*/ 590 h 758"/>
              <a:gd name="connsiteX96-9431" fmla="*/ 121 w 280"/>
              <a:gd name="connsiteY96-9432" fmla="*/ 585 h 758"/>
              <a:gd name="connsiteX97-9433" fmla="*/ 127 w 280"/>
              <a:gd name="connsiteY97-9434" fmla="*/ 580 h 758"/>
              <a:gd name="connsiteX98-9435" fmla="*/ 127 w 280"/>
              <a:gd name="connsiteY98-9436" fmla="*/ 575 h 758"/>
              <a:gd name="connsiteX99-9437" fmla="*/ 127 w 280"/>
              <a:gd name="connsiteY99-9438" fmla="*/ 564 h 758"/>
              <a:gd name="connsiteX100-9439" fmla="*/ 127 w 280"/>
              <a:gd name="connsiteY100-9440" fmla="*/ 549 h 758"/>
              <a:gd name="connsiteX101-9441" fmla="*/ 132 w 280"/>
              <a:gd name="connsiteY101-9442" fmla="*/ 533 h 758"/>
              <a:gd name="connsiteX102-9443" fmla="*/ 132 w 280"/>
              <a:gd name="connsiteY102-9444" fmla="*/ 512 h 758"/>
              <a:gd name="connsiteX103-9445" fmla="*/ 132 w 280"/>
              <a:gd name="connsiteY103-9446" fmla="*/ 486 h 758"/>
              <a:gd name="connsiteX104-9447" fmla="*/ 137 w 280"/>
              <a:gd name="connsiteY104-9448" fmla="*/ 460 h 758"/>
              <a:gd name="connsiteX105-9449" fmla="*/ 137 w 280"/>
              <a:gd name="connsiteY105-9450" fmla="*/ 434 h 758"/>
              <a:gd name="connsiteX106-9451" fmla="*/ 137 w 280"/>
              <a:gd name="connsiteY106-9452" fmla="*/ 408 h 758"/>
              <a:gd name="connsiteX107-9453" fmla="*/ 137 w 280"/>
              <a:gd name="connsiteY107-9454" fmla="*/ 382 h 758"/>
              <a:gd name="connsiteX108-9455" fmla="*/ 142 w 280"/>
              <a:gd name="connsiteY108-9456" fmla="*/ 355 h 758"/>
              <a:gd name="connsiteX109-9457" fmla="*/ 142 w 280"/>
              <a:gd name="connsiteY109-9458" fmla="*/ 334 h 758"/>
              <a:gd name="connsiteX110-9459" fmla="*/ 142 w 280"/>
              <a:gd name="connsiteY110-9460" fmla="*/ 314 h 758"/>
              <a:gd name="connsiteX111-9461" fmla="*/ 142 w 280"/>
              <a:gd name="connsiteY111-9462" fmla="*/ 293 h 758"/>
              <a:gd name="connsiteX112-9463" fmla="*/ 142 w 280"/>
              <a:gd name="connsiteY112-9464" fmla="*/ 277 h 758"/>
              <a:gd name="connsiteX113-9465" fmla="*/ 142 w 280"/>
              <a:gd name="connsiteY113-9466" fmla="*/ 246 h 758"/>
              <a:gd name="connsiteX114-9467" fmla="*/ 142 w 280"/>
              <a:gd name="connsiteY114-9468" fmla="*/ 214 h 758"/>
              <a:gd name="connsiteX115-9469" fmla="*/ 137 w 280"/>
              <a:gd name="connsiteY115-9470" fmla="*/ 183 h 758"/>
              <a:gd name="connsiteX116-9471" fmla="*/ 137 w 280"/>
              <a:gd name="connsiteY116-9472" fmla="*/ 157 h 758"/>
              <a:gd name="connsiteX117-9473" fmla="*/ 132 w 280"/>
              <a:gd name="connsiteY117-9474" fmla="*/ 146 h 758"/>
              <a:gd name="connsiteX118-9475" fmla="*/ 132 w 280"/>
              <a:gd name="connsiteY118-9476" fmla="*/ 136 h 758"/>
              <a:gd name="connsiteX119-9477" fmla="*/ 127 w 280"/>
              <a:gd name="connsiteY119-9478" fmla="*/ 126 h 758"/>
              <a:gd name="connsiteX120-9479" fmla="*/ 127 w 280"/>
              <a:gd name="connsiteY120-9480" fmla="*/ 115 h 758"/>
              <a:gd name="connsiteX121-9481" fmla="*/ 121 w 280"/>
              <a:gd name="connsiteY121-9482" fmla="*/ 110 h 758"/>
              <a:gd name="connsiteX122-9483" fmla="*/ 121 w 280"/>
              <a:gd name="connsiteY122-9484" fmla="*/ 105 h 758"/>
              <a:gd name="connsiteX123-9485" fmla="*/ 116 w 280"/>
              <a:gd name="connsiteY123-9486" fmla="*/ 94 h 758"/>
              <a:gd name="connsiteX124-9487" fmla="*/ 111 w 280"/>
              <a:gd name="connsiteY124-9488" fmla="*/ 89 h 758"/>
              <a:gd name="connsiteX125-9489" fmla="*/ 105 w 280"/>
              <a:gd name="connsiteY125-9490" fmla="*/ 84 h 758"/>
              <a:gd name="connsiteX126-9491" fmla="*/ 100 w 280"/>
              <a:gd name="connsiteY126-9492" fmla="*/ 84 h 758"/>
              <a:gd name="connsiteX127-9493" fmla="*/ 95 w 280"/>
              <a:gd name="connsiteY127-9494" fmla="*/ 79 h 758"/>
              <a:gd name="connsiteX128-9495" fmla="*/ 84 w 280"/>
              <a:gd name="connsiteY128-9496" fmla="*/ 79 h 758"/>
              <a:gd name="connsiteX129-9497" fmla="*/ 74 w 280"/>
              <a:gd name="connsiteY129-9498" fmla="*/ 79 h 758"/>
              <a:gd name="connsiteX130-9499" fmla="*/ 63 w 280"/>
              <a:gd name="connsiteY130-9500" fmla="*/ 73 h 758"/>
              <a:gd name="connsiteX131-9501" fmla="*/ 47 w 280"/>
              <a:gd name="connsiteY131-9502" fmla="*/ 73 h 758"/>
              <a:gd name="connsiteX132-9503" fmla="*/ 47 w 280"/>
              <a:gd name="connsiteY132-9504" fmla="*/ 73 h 758"/>
              <a:gd name="connsiteX0-9505" fmla="*/ 47 w 280"/>
              <a:gd name="connsiteY0-9506" fmla="*/ 73 h 758"/>
              <a:gd name="connsiteX1-9507" fmla="*/ 0 w 280"/>
              <a:gd name="connsiteY1-9508" fmla="*/ 32 h 758"/>
              <a:gd name="connsiteX2-9509" fmla="*/ 47 w 280"/>
              <a:gd name="connsiteY2-9510" fmla="*/ 26 h 758"/>
              <a:gd name="connsiteX3-9511" fmla="*/ 63 w 280"/>
              <a:gd name="connsiteY3-9512" fmla="*/ 21 h 758"/>
              <a:gd name="connsiteX4-9513" fmla="*/ 74 w 280"/>
              <a:gd name="connsiteY4-9514" fmla="*/ 16 h 758"/>
              <a:gd name="connsiteX5-9515" fmla="*/ 84 w 280"/>
              <a:gd name="connsiteY5-9516" fmla="*/ 16 h 758"/>
              <a:gd name="connsiteX6-9517" fmla="*/ 90 w 280"/>
              <a:gd name="connsiteY6-9518" fmla="*/ 11 h 758"/>
              <a:gd name="connsiteX7-9519" fmla="*/ 100 w 280"/>
              <a:gd name="connsiteY7-9520" fmla="*/ 5 h 758"/>
              <a:gd name="connsiteX8-9521" fmla="*/ 116 w 280"/>
              <a:gd name="connsiteY8-9522" fmla="*/ 0 h 758"/>
              <a:gd name="connsiteX9-9523" fmla="*/ 127 w 280"/>
              <a:gd name="connsiteY9-9524" fmla="*/ 0 h 758"/>
              <a:gd name="connsiteX10-9525" fmla="*/ 142 w 280"/>
              <a:gd name="connsiteY10-9526" fmla="*/ 0 h 758"/>
              <a:gd name="connsiteX11-9527" fmla="*/ 158 w 280"/>
              <a:gd name="connsiteY11-9528" fmla="*/ 5 h 758"/>
              <a:gd name="connsiteX12-9529" fmla="*/ 174 w 280"/>
              <a:gd name="connsiteY12-9530" fmla="*/ 11 h 758"/>
              <a:gd name="connsiteX13-9531" fmla="*/ 185 w 280"/>
              <a:gd name="connsiteY13-9532" fmla="*/ 16 h 758"/>
              <a:gd name="connsiteX14-9533" fmla="*/ 195 w 280"/>
              <a:gd name="connsiteY14-9534" fmla="*/ 21 h 758"/>
              <a:gd name="connsiteX15-9535" fmla="*/ 211 w 280"/>
              <a:gd name="connsiteY15-9536" fmla="*/ 26 h 758"/>
              <a:gd name="connsiteX16-9537" fmla="*/ 222 w 280"/>
              <a:gd name="connsiteY16-9538" fmla="*/ 37 h 758"/>
              <a:gd name="connsiteX17-9539" fmla="*/ 237 w 280"/>
              <a:gd name="connsiteY17-9540" fmla="*/ 42 h 758"/>
              <a:gd name="connsiteX18-9541" fmla="*/ 248 w 280"/>
              <a:gd name="connsiteY18-9542" fmla="*/ 47 h 758"/>
              <a:gd name="connsiteX19-9543" fmla="*/ 259 w 280"/>
              <a:gd name="connsiteY19-9544" fmla="*/ 52 h 758"/>
              <a:gd name="connsiteX20-9545" fmla="*/ 264 w 280"/>
              <a:gd name="connsiteY20-9546" fmla="*/ 58 h 758"/>
              <a:gd name="connsiteX21-9547" fmla="*/ 269 w 280"/>
              <a:gd name="connsiteY21-9548" fmla="*/ 63 h 758"/>
              <a:gd name="connsiteX22-9549" fmla="*/ 274 w 280"/>
              <a:gd name="connsiteY22-9550" fmla="*/ 68 h 758"/>
              <a:gd name="connsiteX23-9551" fmla="*/ 280 w 280"/>
              <a:gd name="connsiteY23-9552" fmla="*/ 68 h 758"/>
              <a:gd name="connsiteX24-9553" fmla="*/ 280 w 280"/>
              <a:gd name="connsiteY24-9554" fmla="*/ 73 h 758"/>
              <a:gd name="connsiteX25-9555" fmla="*/ 274 w 280"/>
              <a:gd name="connsiteY25-9556" fmla="*/ 73 h 758"/>
              <a:gd name="connsiteX26-9557" fmla="*/ 274 w 280"/>
              <a:gd name="connsiteY26-9558" fmla="*/ 79 h 758"/>
              <a:gd name="connsiteX27-9559" fmla="*/ 269 w 280"/>
              <a:gd name="connsiteY27-9560" fmla="*/ 84 h 758"/>
              <a:gd name="connsiteX28-9561" fmla="*/ 264 w 280"/>
              <a:gd name="connsiteY28-9562" fmla="*/ 84 h 758"/>
              <a:gd name="connsiteX29-9563" fmla="*/ 259 w 280"/>
              <a:gd name="connsiteY29-9564" fmla="*/ 89 h 758"/>
              <a:gd name="connsiteX30-9565" fmla="*/ 253 w 280"/>
              <a:gd name="connsiteY30-9566" fmla="*/ 94 h 758"/>
              <a:gd name="connsiteX31-9567" fmla="*/ 248 w 280"/>
              <a:gd name="connsiteY31-9568" fmla="*/ 94 h 758"/>
              <a:gd name="connsiteX32-9569" fmla="*/ 243 w 280"/>
              <a:gd name="connsiteY32-9570" fmla="*/ 99 h 758"/>
              <a:gd name="connsiteX33-9571" fmla="*/ 237 w 280"/>
              <a:gd name="connsiteY33-9572" fmla="*/ 105 h 758"/>
              <a:gd name="connsiteX34-9573" fmla="*/ 232 w 280"/>
              <a:gd name="connsiteY34-9574" fmla="*/ 115 h 758"/>
              <a:gd name="connsiteX35-9575" fmla="*/ 232 w 280"/>
              <a:gd name="connsiteY35-9576" fmla="*/ 126 h 758"/>
              <a:gd name="connsiteX36-9577" fmla="*/ 232 w 280"/>
              <a:gd name="connsiteY36-9578" fmla="*/ 131 h 758"/>
              <a:gd name="connsiteX37-9579" fmla="*/ 232 w 280"/>
              <a:gd name="connsiteY37-9580" fmla="*/ 146 h 758"/>
              <a:gd name="connsiteX38-9581" fmla="*/ 232 w 280"/>
              <a:gd name="connsiteY38-9582" fmla="*/ 157 h 758"/>
              <a:gd name="connsiteX39-9583" fmla="*/ 232 w 280"/>
              <a:gd name="connsiteY39-9584" fmla="*/ 173 h 758"/>
              <a:gd name="connsiteX40-9585" fmla="*/ 232 w 280"/>
              <a:gd name="connsiteY40-9586" fmla="*/ 188 h 758"/>
              <a:gd name="connsiteX41-9587" fmla="*/ 232 w 280"/>
              <a:gd name="connsiteY41-9588" fmla="*/ 204 h 758"/>
              <a:gd name="connsiteX42-9589" fmla="*/ 232 w 280"/>
              <a:gd name="connsiteY42-9590" fmla="*/ 225 h 758"/>
              <a:gd name="connsiteX43-9591" fmla="*/ 232 w 280"/>
              <a:gd name="connsiteY43-9592" fmla="*/ 240 h 758"/>
              <a:gd name="connsiteX44-9593" fmla="*/ 232 w 280"/>
              <a:gd name="connsiteY44-9594" fmla="*/ 261 h 758"/>
              <a:gd name="connsiteX45-9595" fmla="*/ 232 w 280"/>
              <a:gd name="connsiteY45-9596" fmla="*/ 303 h 758"/>
              <a:gd name="connsiteX46-9597" fmla="*/ 232 w 280"/>
              <a:gd name="connsiteY46-9598" fmla="*/ 324 h 758"/>
              <a:gd name="connsiteX47-9599" fmla="*/ 232 w 280"/>
              <a:gd name="connsiteY47-9600" fmla="*/ 350 h 758"/>
              <a:gd name="connsiteX48-9601" fmla="*/ 232 w 280"/>
              <a:gd name="connsiteY48-9602" fmla="*/ 376 h 758"/>
              <a:gd name="connsiteX49-9603" fmla="*/ 232 w 280"/>
              <a:gd name="connsiteY49-9604" fmla="*/ 402 h 758"/>
              <a:gd name="connsiteX50-9605" fmla="*/ 232 w 280"/>
              <a:gd name="connsiteY50-9606" fmla="*/ 429 h 758"/>
              <a:gd name="connsiteX51-9607" fmla="*/ 232 w 280"/>
              <a:gd name="connsiteY51-9608" fmla="*/ 460 h 758"/>
              <a:gd name="connsiteX52-9609" fmla="*/ 232 w 280"/>
              <a:gd name="connsiteY52-9610" fmla="*/ 491 h 758"/>
              <a:gd name="connsiteX53-9611" fmla="*/ 232 w 280"/>
              <a:gd name="connsiteY53-9612" fmla="*/ 523 h 758"/>
              <a:gd name="connsiteX54-9613" fmla="*/ 232 w 280"/>
              <a:gd name="connsiteY54-9614" fmla="*/ 554 h 758"/>
              <a:gd name="connsiteX55-9615" fmla="*/ 232 w 280"/>
              <a:gd name="connsiteY55-9616" fmla="*/ 580 h 758"/>
              <a:gd name="connsiteX56-9617" fmla="*/ 227 w 280"/>
              <a:gd name="connsiteY56-9618" fmla="*/ 606 h 758"/>
              <a:gd name="connsiteX57-9619" fmla="*/ 227 w 280"/>
              <a:gd name="connsiteY57-9620" fmla="*/ 632 h 758"/>
              <a:gd name="connsiteX58-9621" fmla="*/ 222 w 280"/>
              <a:gd name="connsiteY58-9622" fmla="*/ 653 h 758"/>
              <a:gd name="connsiteX59-9623" fmla="*/ 216 w 280"/>
              <a:gd name="connsiteY59-9624" fmla="*/ 669 h 758"/>
              <a:gd name="connsiteX60-9625" fmla="*/ 211 w 280"/>
              <a:gd name="connsiteY60-9626" fmla="*/ 690 h 758"/>
              <a:gd name="connsiteX61-9627" fmla="*/ 206 w 280"/>
              <a:gd name="connsiteY61-9628" fmla="*/ 700 h 758"/>
              <a:gd name="connsiteX62-9629" fmla="*/ 195 w 280"/>
              <a:gd name="connsiteY62-9630" fmla="*/ 716 h 758"/>
              <a:gd name="connsiteX63-9631" fmla="*/ 185 w 280"/>
              <a:gd name="connsiteY63-9632" fmla="*/ 726 h 758"/>
              <a:gd name="connsiteX64-9633" fmla="*/ 179 w 280"/>
              <a:gd name="connsiteY64-9634" fmla="*/ 737 h 758"/>
              <a:gd name="connsiteX65-9635" fmla="*/ 169 w 280"/>
              <a:gd name="connsiteY65-9636" fmla="*/ 742 h 758"/>
              <a:gd name="connsiteX66-9637" fmla="*/ 164 w 280"/>
              <a:gd name="connsiteY66-9638" fmla="*/ 747 h 758"/>
              <a:gd name="connsiteX67-9639" fmla="*/ 153 w 280"/>
              <a:gd name="connsiteY67-9640" fmla="*/ 752 h 758"/>
              <a:gd name="connsiteX68-9641" fmla="*/ 148 w 280"/>
              <a:gd name="connsiteY68-9642" fmla="*/ 752 h 758"/>
              <a:gd name="connsiteX69-9643" fmla="*/ 142 w 280"/>
              <a:gd name="connsiteY69-9644" fmla="*/ 758 h 758"/>
              <a:gd name="connsiteX70-9645" fmla="*/ 132 w 280"/>
              <a:gd name="connsiteY70-9646" fmla="*/ 752 h 758"/>
              <a:gd name="connsiteX71-9647" fmla="*/ 127 w 280"/>
              <a:gd name="connsiteY71-9648" fmla="*/ 752 h 758"/>
              <a:gd name="connsiteX72-9649" fmla="*/ 127 w 280"/>
              <a:gd name="connsiteY72-9650" fmla="*/ 747 h 758"/>
              <a:gd name="connsiteX73-9651" fmla="*/ 121 w 280"/>
              <a:gd name="connsiteY73-9652" fmla="*/ 742 h 758"/>
              <a:gd name="connsiteX74-9653" fmla="*/ 121 w 280"/>
              <a:gd name="connsiteY74-9654" fmla="*/ 737 h 758"/>
              <a:gd name="connsiteX75-9655" fmla="*/ 121 w 280"/>
              <a:gd name="connsiteY75-9656" fmla="*/ 731 h 758"/>
              <a:gd name="connsiteX76-9657" fmla="*/ 121 w 280"/>
              <a:gd name="connsiteY76-9658" fmla="*/ 721 h 758"/>
              <a:gd name="connsiteX77-9659" fmla="*/ 121 w 280"/>
              <a:gd name="connsiteY77-9660" fmla="*/ 711 h 758"/>
              <a:gd name="connsiteX78-9661" fmla="*/ 121 w 280"/>
              <a:gd name="connsiteY78-9662" fmla="*/ 705 h 758"/>
              <a:gd name="connsiteX79-9663" fmla="*/ 121 w 280"/>
              <a:gd name="connsiteY79-9664" fmla="*/ 700 h 758"/>
              <a:gd name="connsiteX80-9665" fmla="*/ 121 w 280"/>
              <a:gd name="connsiteY80-9666" fmla="*/ 695 h 758"/>
              <a:gd name="connsiteX81-9667" fmla="*/ 116 w 280"/>
              <a:gd name="connsiteY81-9668" fmla="*/ 690 h 758"/>
              <a:gd name="connsiteX82-9669" fmla="*/ 111 w 280"/>
              <a:gd name="connsiteY82-9670" fmla="*/ 674 h 758"/>
              <a:gd name="connsiteX83-9671" fmla="*/ 100 w 280"/>
              <a:gd name="connsiteY83-9672" fmla="*/ 658 h 758"/>
              <a:gd name="connsiteX84-9673" fmla="*/ 84 w 280"/>
              <a:gd name="connsiteY84-9674" fmla="*/ 643 h 758"/>
              <a:gd name="connsiteX85-9675" fmla="*/ 68 w 280"/>
              <a:gd name="connsiteY85-9676" fmla="*/ 627 h 758"/>
              <a:gd name="connsiteX86-9677" fmla="*/ 47 w 280"/>
              <a:gd name="connsiteY86-9678" fmla="*/ 611 h 758"/>
              <a:gd name="connsiteX87-9679" fmla="*/ 21 w 280"/>
              <a:gd name="connsiteY87-9680" fmla="*/ 590 h 758"/>
              <a:gd name="connsiteX88-9681" fmla="*/ 42 w 280"/>
              <a:gd name="connsiteY88-9682" fmla="*/ 590 h 758"/>
              <a:gd name="connsiteX89-9683" fmla="*/ 63 w 280"/>
              <a:gd name="connsiteY89-9684" fmla="*/ 596 h 758"/>
              <a:gd name="connsiteX90-9685" fmla="*/ 79 w 280"/>
              <a:gd name="connsiteY90-9686" fmla="*/ 596 h 758"/>
              <a:gd name="connsiteX91-9687" fmla="*/ 95 w 280"/>
              <a:gd name="connsiteY91-9688" fmla="*/ 596 h 758"/>
              <a:gd name="connsiteX92-9689" fmla="*/ 105 w 280"/>
              <a:gd name="connsiteY92-9690" fmla="*/ 590 h 758"/>
              <a:gd name="connsiteX93-9691" fmla="*/ 111 w 280"/>
              <a:gd name="connsiteY93-9692" fmla="*/ 590 h 758"/>
              <a:gd name="connsiteX94-9693" fmla="*/ 116 w 280"/>
              <a:gd name="connsiteY94-9694" fmla="*/ 590 h 758"/>
              <a:gd name="connsiteX95-9695" fmla="*/ 121 w 280"/>
              <a:gd name="connsiteY95-9696" fmla="*/ 585 h 758"/>
              <a:gd name="connsiteX96-9697" fmla="*/ 127 w 280"/>
              <a:gd name="connsiteY96-9698" fmla="*/ 580 h 758"/>
              <a:gd name="connsiteX97-9699" fmla="*/ 127 w 280"/>
              <a:gd name="connsiteY97-9700" fmla="*/ 575 h 758"/>
              <a:gd name="connsiteX98-9701" fmla="*/ 127 w 280"/>
              <a:gd name="connsiteY98-9702" fmla="*/ 564 h 758"/>
              <a:gd name="connsiteX99-9703" fmla="*/ 127 w 280"/>
              <a:gd name="connsiteY99-9704" fmla="*/ 549 h 758"/>
              <a:gd name="connsiteX100-9705" fmla="*/ 132 w 280"/>
              <a:gd name="connsiteY100-9706" fmla="*/ 533 h 758"/>
              <a:gd name="connsiteX101-9707" fmla="*/ 132 w 280"/>
              <a:gd name="connsiteY101-9708" fmla="*/ 512 h 758"/>
              <a:gd name="connsiteX102-9709" fmla="*/ 132 w 280"/>
              <a:gd name="connsiteY102-9710" fmla="*/ 486 h 758"/>
              <a:gd name="connsiteX103-9711" fmla="*/ 137 w 280"/>
              <a:gd name="connsiteY103-9712" fmla="*/ 460 h 758"/>
              <a:gd name="connsiteX104-9713" fmla="*/ 137 w 280"/>
              <a:gd name="connsiteY104-9714" fmla="*/ 434 h 758"/>
              <a:gd name="connsiteX105-9715" fmla="*/ 137 w 280"/>
              <a:gd name="connsiteY105-9716" fmla="*/ 408 h 758"/>
              <a:gd name="connsiteX106-9717" fmla="*/ 137 w 280"/>
              <a:gd name="connsiteY106-9718" fmla="*/ 382 h 758"/>
              <a:gd name="connsiteX107-9719" fmla="*/ 142 w 280"/>
              <a:gd name="connsiteY107-9720" fmla="*/ 355 h 758"/>
              <a:gd name="connsiteX108-9721" fmla="*/ 142 w 280"/>
              <a:gd name="connsiteY108-9722" fmla="*/ 334 h 758"/>
              <a:gd name="connsiteX109-9723" fmla="*/ 142 w 280"/>
              <a:gd name="connsiteY109-9724" fmla="*/ 314 h 758"/>
              <a:gd name="connsiteX110-9725" fmla="*/ 142 w 280"/>
              <a:gd name="connsiteY110-9726" fmla="*/ 293 h 758"/>
              <a:gd name="connsiteX111-9727" fmla="*/ 142 w 280"/>
              <a:gd name="connsiteY111-9728" fmla="*/ 277 h 758"/>
              <a:gd name="connsiteX112-9729" fmla="*/ 142 w 280"/>
              <a:gd name="connsiteY112-9730" fmla="*/ 246 h 758"/>
              <a:gd name="connsiteX113-9731" fmla="*/ 142 w 280"/>
              <a:gd name="connsiteY113-9732" fmla="*/ 214 h 758"/>
              <a:gd name="connsiteX114-9733" fmla="*/ 137 w 280"/>
              <a:gd name="connsiteY114-9734" fmla="*/ 183 h 758"/>
              <a:gd name="connsiteX115-9735" fmla="*/ 137 w 280"/>
              <a:gd name="connsiteY115-9736" fmla="*/ 157 h 758"/>
              <a:gd name="connsiteX116-9737" fmla="*/ 132 w 280"/>
              <a:gd name="connsiteY116-9738" fmla="*/ 146 h 758"/>
              <a:gd name="connsiteX117-9739" fmla="*/ 132 w 280"/>
              <a:gd name="connsiteY117-9740" fmla="*/ 136 h 758"/>
              <a:gd name="connsiteX118-9741" fmla="*/ 127 w 280"/>
              <a:gd name="connsiteY118-9742" fmla="*/ 126 h 758"/>
              <a:gd name="connsiteX119-9743" fmla="*/ 127 w 280"/>
              <a:gd name="connsiteY119-9744" fmla="*/ 115 h 758"/>
              <a:gd name="connsiteX120-9745" fmla="*/ 121 w 280"/>
              <a:gd name="connsiteY120-9746" fmla="*/ 110 h 758"/>
              <a:gd name="connsiteX121-9747" fmla="*/ 121 w 280"/>
              <a:gd name="connsiteY121-9748" fmla="*/ 105 h 758"/>
              <a:gd name="connsiteX122-9749" fmla="*/ 116 w 280"/>
              <a:gd name="connsiteY122-9750" fmla="*/ 94 h 758"/>
              <a:gd name="connsiteX123-9751" fmla="*/ 111 w 280"/>
              <a:gd name="connsiteY123-9752" fmla="*/ 89 h 758"/>
              <a:gd name="connsiteX124-9753" fmla="*/ 105 w 280"/>
              <a:gd name="connsiteY124-9754" fmla="*/ 84 h 758"/>
              <a:gd name="connsiteX125-9755" fmla="*/ 100 w 280"/>
              <a:gd name="connsiteY125-9756" fmla="*/ 84 h 758"/>
              <a:gd name="connsiteX126-9757" fmla="*/ 95 w 280"/>
              <a:gd name="connsiteY126-9758" fmla="*/ 79 h 758"/>
              <a:gd name="connsiteX127-9759" fmla="*/ 84 w 280"/>
              <a:gd name="connsiteY127-9760" fmla="*/ 79 h 758"/>
              <a:gd name="connsiteX128-9761" fmla="*/ 74 w 280"/>
              <a:gd name="connsiteY128-9762" fmla="*/ 79 h 758"/>
              <a:gd name="connsiteX129-9763" fmla="*/ 63 w 280"/>
              <a:gd name="connsiteY129-9764" fmla="*/ 73 h 758"/>
              <a:gd name="connsiteX130-9765" fmla="*/ 47 w 280"/>
              <a:gd name="connsiteY130-9766" fmla="*/ 73 h 758"/>
              <a:gd name="connsiteX131-9767" fmla="*/ 47 w 280"/>
              <a:gd name="connsiteY131-9768" fmla="*/ 73 h 758"/>
              <a:gd name="connsiteX0-9769" fmla="*/ 26 w 259"/>
              <a:gd name="connsiteY0-9770" fmla="*/ 73 h 758"/>
              <a:gd name="connsiteX1-9771" fmla="*/ 26 w 259"/>
              <a:gd name="connsiteY1-9772" fmla="*/ 26 h 758"/>
              <a:gd name="connsiteX2-9773" fmla="*/ 42 w 259"/>
              <a:gd name="connsiteY2-9774" fmla="*/ 21 h 758"/>
              <a:gd name="connsiteX3-9775" fmla="*/ 53 w 259"/>
              <a:gd name="connsiteY3-9776" fmla="*/ 16 h 758"/>
              <a:gd name="connsiteX4-9777" fmla="*/ 63 w 259"/>
              <a:gd name="connsiteY4-9778" fmla="*/ 16 h 758"/>
              <a:gd name="connsiteX5-9779" fmla="*/ 69 w 259"/>
              <a:gd name="connsiteY5-9780" fmla="*/ 11 h 758"/>
              <a:gd name="connsiteX6-9781" fmla="*/ 79 w 259"/>
              <a:gd name="connsiteY6-9782" fmla="*/ 5 h 758"/>
              <a:gd name="connsiteX7-9783" fmla="*/ 95 w 259"/>
              <a:gd name="connsiteY7-9784" fmla="*/ 0 h 758"/>
              <a:gd name="connsiteX8-9785" fmla="*/ 106 w 259"/>
              <a:gd name="connsiteY8-9786" fmla="*/ 0 h 758"/>
              <a:gd name="connsiteX9-9787" fmla="*/ 121 w 259"/>
              <a:gd name="connsiteY9-9788" fmla="*/ 0 h 758"/>
              <a:gd name="connsiteX10-9789" fmla="*/ 137 w 259"/>
              <a:gd name="connsiteY10-9790" fmla="*/ 5 h 758"/>
              <a:gd name="connsiteX11-9791" fmla="*/ 153 w 259"/>
              <a:gd name="connsiteY11-9792" fmla="*/ 11 h 758"/>
              <a:gd name="connsiteX12-9793" fmla="*/ 164 w 259"/>
              <a:gd name="connsiteY12-9794" fmla="*/ 16 h 758"/>
              <a:gd name="connsiteX13-9795" fmla="*/ 174 w 259"/>
              <a:gd name="connsiteY13-9796" fmla="*/ 21 h 758"/>
              <a:gd name="connsiteX14-9797" fmla="*/ 190 w 259"/>
              <a:gd name="connsiteY14-9798" fmla="*/ 26 h 758"/>
              <a:gd name="connsiteX15-9799" fmla="*/ 201 w 259"/>
              <a:gd name="connsiteY15-9800" fmla="*/ 37 h 758"/>
              <a:gd name="connsiteX16-9801" fmla="*/ 216 w 259"/>
              <a:gd name="connsiteY16-9802" fmla="*/ 42 h 758"/>
              <a:gd name="connsiteX17-9803" fmla="*/ 227 w 259"/>
              <a:gd name="connsiteY17-9804" fmla="*/ 47 h 758"/>
              <a:gd name="connsiteX18-9805" fmla="*/ 238 w 259"/>
              <a:gd name="connsiteY18-9806" fmla="*/ 52 h 758"/>
              <a:gd name="connsiteX19-9807" fmla="*/ 243 w 259"/>
              <a:gd name="connsiteY19-9808" fmla="*/ 58 h 758"/>
              <a:gd name="connsiteX20-9809" fmla="*/ 248 w 259"/>
              <a:gd name="connsiteY20-9810" fmla="*/ 63 h 758"/>
              <a:gd name="connsiteX21-9811" fmla="*/ 253 w 259"/>
              <a:gd name="connsiteY21-9812" fmla="*/ 68 h 758"/>
              <a:gd name="connsiteX22-9813" fmla="*/ 259 w 259"/>
              <a:gd name="connsiteY22-9814" fmla="*/ 68 h 758"/>
              <a:gd name="connsiteX23-9815" fmla="*/ 259 w 259"/>
              <a:gd name="connsiteY23-9816" fmla="*/ 73 h 758"/>
              <a:gd name="connsiteX24-9817" fmla="*/ 253 w 259"/>
              <a:gd name="connsiteY24-9818" fmla="*/ 73 h 758"/>
              <a:gd name="connsiteX25-9819" fmla="*/ 253 w 259"/>
              <a:gd name="connsiteY25-9820" fmla="*/ 79 h 758"/>
              <a:gd name="connsiteX26-9821" fmla="*/ 248 w 259"/>
              <a:gd name="connsiteY26-9822" fmla="*/ 84 h 758"/>
              <a:gd name="connsiteX27-9823" fmla="*/ 243 w 259"/>
              <a:gd name="connsiteY27-9824" fmla="*/ 84 h 758"/>
              <a:gd name="connsiteX28-9825" fmla="*/ 238 w 259"/>
              <a:gd name="connsiteY28-9826" fmla="*/ 89 h 758"/>
              <a:gd name="connsiteX29-9827" fmla="*/ 232 w 259"/>
              <a:gd name="connsiteY29-9828" fmla="*/ 94 h 758"/>
              <a:gd name="connsiteX30-9829" fmla="*/ 227 w 259"/>
              <a:gd name="connsiteY30-9830" fmla="*/ 94 h 758"/>
              <a:gd name="connsiteX31-9831" fmla="*/ 222 w 259"/>
              <a:gd name="connsiteY31-9832" fmla="*/ 99 h 758"/>
              <a:gd name="connsiteX32-9833" fmla="*/ 216 w 259"/>
              <a:gd name="connsiteY32-9834" fmla="*/ 105 h 758"/>
              <a:gd name="connsiteX33-9835" fmla="*/ 211 w 259"/>
              <a:gd name="connsiteY33-9836" fmla="*/ 115 h 758"/>
              <a:gd name="connsiteX34-9837" fmla="*/ 211 w 259"/>
              <a:gd name="connsiteY34-9838" fmla="*/ 126 h 758"/>
              <a:gd name="connsiteX35-9839" fmla="*/ 211 w 259"/>
              <a:gd name="connsiteY35-9840" fmla="*/ 131 h 758"/>
              <a:gd name="connsiteX36-9841" fmla="*/ 211 w 259"/>
              <a:gd name="connsiteY36-9842" fmla="*/ 146 h 758"/>
              <a:gd name="connsiteX37-9843" fmla="*/ 211 w 259"/>
              <a:gd name="connsiteY37-9844" fmla="*/ 157 h 758"/>
              <a:gd name="connsiteX38-9845" fmla="*/ 211 w 259"/>
              <a:gd name="connsiteY38-9846" fmla="*/ 173 h 758"/>
              <a:gd name="connsiteX39-9847" fmla="*/ 211 w 259"/>
              <a:gd name="connsiteY39-9848" fmla="*/ 188 h 758"/>
              <a:gd name="connsiteX40-9849" fmla="*/ 211 w 259"/>
              <a:gd name="connsiteY40-9850" fmla="*/ 204 h 758"/>
              <a:gd name="connsiteX41-9851" fmla="*/ 211 w 259"/>
              <a:gd name="connsiteY41-9852" fmla="*/ 225 h 758"/>
              <a:gd name="connsiteX42-9853" fmla="*/ 211 w 259"/>
              <a:gd name="connsiteY42-9854" fmla="*/ 240 h 758"/>
              <a:gd name="connsiteX43-9855" fmla="*/ 211 w 259"/>
              <a:gd name="connsiteY43-9856" fmla="*/ 261 h 758"/>
              <a:gd name="connsiteX44-9857" fmla="*/ 211 w 259"/>
              <a:gd name="connsiteY44-9858" fmla="*/ 303 h 758"/>
              <a:gd name="connsiteX45-9859" fmla="*/ 211 w 259"/>
              <a:gd name="connsiteY45-9860" fmla="*/ 324 h 758"/>
              <a:gd name="connsiteX46-9861" fmla="*/ 211 w 259"/>
              <a:gd name="connsiteY46-9862" fmla="*/ 350 h 758"/>
              <a:gd name="connsiteX47-9863" fmla="*/ 211 w 259"/>
              <a:gd name="connsiteY47-9864" fmla="*/ 376 h 758"/>
              <a:gd name="connsiteX48-9865" fmla="*/ 211 w 259"/>
              <a:gd name="connsiteY48-9866" fmla="*/ 402 h 758"/>
              <a:gd name="connsiteX49-9867" fmla="*/ 211 w 259"/>
              <a:gd name="connsiteY49-9868" fmla="*/ 429 h 758"/>
              <a:gd name="connsiteX50-9869" fmla="*/ 211 w 259"/>
              <a:gd name="connsiteY50-9870" fmla="*/ 460 h 758"/>
              <a:gd name="connsiteX51-9871" fmla="*/ 211 w 259"/>
              <a:gd name="connsiteY51-9872" fmla="*/ 491 h 758"/>
              <a:gd name="connsiteX52-9873" fmla="*/ 211 w 259"/>
              <a:gd name="connsiteY52-9874" fmla="*/ 523 h 758"/>
              <a:gd name="connsiteX53-9875" fmla="*/ 211 w 259"/>
              <a:gd name="connsiteY53-9876" fmla="*/ 554 h 758"/>
              <a:gd name="connsiteX54-9877" fmla="*/ 211 w 259"/>
              <a:gd name="connsiteY54-9878" fmla="*/ 580 h 758"/>
              <a:gd name="connsiteX55-9879" fmla="*/ 206 w 259"/>
              <a:gd name="connsiteY55-9880" fmla="*/ 606 h 758"/>
              <a:gd name="connsiteX56-9881" fmla="*/ 206 w 259"/>
              <a:gd name="connsiteY56-9882" fmla="*/ 632 h 758"/>
              <a:gd name="connsiteX57-9883" fmla="*/ 201 w 259"/>
              <a:gd name="connsiteY57-9884" fmla="*/ 653 h 758"/>
              <a:gd name="connsiteX58-9885" fmla="*/ 195 w 259"/>
              <a:gd name="connsiteY58-9886" fmla="*/ 669 h 758"/>
              <a:gd name="connsiteX59-9887" fmla="*/ 190 w 259"/>
              <a:gd name="connsiteY59-9888" fmla="*/ 690 h 758"/>
              <a:gd name="connsiteX60-9889" fmla="*/ 185 w 259"/>
              <a:gd name="connsiteY60-9890" fmla="*/ 700 h 758"/>
              <a:gd name="connsiteX61-9891" fmla="*/ 174 w 259"/>
              <a:gd name="connsiteY61-9892" fmla="*/ 716 h 758"/>
              <a:gd name="connsiteX62-9893" fmla="*/ 164 w 259"/>
              <a:gd name="connsiteY62-9894" fmla="*/ 726 h 758"/>
              <a:gd name="connsiteX63-9895" fmla="*/ 158 w 259"/>
              <a:gd name="connsiteY63-9896" fmla="*/ 737 h 758"/>
              <a:gd name="connsiteX64-9897" fmla="*/ 148 w 259"/>
              <a:gd name="connsiteY64-9898" fmla="*/ 742 h 758"/>
              <a:gd name="connsiteX65-9899" fmla="*/ 143 w 259"/>
              <a:gd name="connsiteY65-9900" fmla="*/ 747 h 758"/>
              <a:gd name="connsiteX66-9901" fmla="*/ 132 w 259"/>
              <a:gd name="connsiteY66-9902" fmla="*/ 752 h 758"/>
              <a:gd name="connsiteX67-9903" fmla="*/ 127 w 259"/>
              <a:gd name="connsiteY67-9904" fmla="*/ 752 h 758"/>
              <a:gd name="connsiteX68-9905" fmla="*/ 121 w 259"/>
              <a:gd name="connsiteY68-9906" fmla="*/ 758 h 758"/>
              <a:gd name="connsiteX69-9907" fmla="*/ 111 w 259"/>
              <a:gd name="connsiteY69-9908" fmla="*/ 752 h 758"/>
              <a:gd name="connsiteX70-9909" fmla="*/ 106 w 259"/>
              <a:gd name="connsiteY70-9910" fmla="*/ 752 h 758"/>
              <a:gd name="connsiteX71-9911" fmla="*/ 106 w 259"/>
              <a:gd name="connsiteY71-9912" fmla="*/ 747 h 758"/>
              <a:gd name="connsiteX72-9913" fmla="*/ 100 w 259"/>
              <a:gd name="connsiteY72-9914" fmla="*/ 742 h 758"/>
              <a:gd name="connsiteX73-9915" fmla="*/ 100 w 259"/>
              <a:gd name="connsiteY73-9916" fmla="*/ 737 h 758"/>
              <a:gd name="connsiteX74-9917" fmla="*/ 100 w 259"/>
              <a:gd name="connsiteY74-9918" fmla="*/ 731 h 758"/>
              <a:gd name="connsiteX75-9919" fmla="*/ 100 w 259"/>
              <a:gd name="connsiteY75-9920" fmla="*/ 721 h 758"/>
              <a:gd name="connsiteX76-9921" fmla="*/ 100 w 259"/>
              <a:gd name="connsiteY76-9922" fmla="*/ 711 h 758"/>
              <a:gd name="connsiteX77-9923" fmla="*/ 100 w 259"/>
              <a:gd name="connsiteY77-9924" fmla="*/ 705 h 758"/>
              <a:gd name="connsiteX78-9925" fmla="*/ 100 w 259"/>
              <a:gd name="connsiteY78-9926" fmla="*/ 700 h 758"/>
              <a:gd name="connsiteX79-9927" fmla="*/ 100 w 259"/>
              <a:gd name="connsiteY79-9928" fmla="*/ 695 h 758"/>
              <a:gd name="connsiteX80-9929" fmla="*/ 95 w 259"/>
              <a:gd name="connsiteY80-9930" fmla="*/ 690 h 758"/>
              <a:gd name="connsiteX81-9931" fmla="*/ 90 w 259"/>
              <a:gd name="connsiteY81-9932" fmla="*/ 674 h 758"/>
              <a:gd name="connsiteX82-9933" fmla="*/ 79 w 259"/>
              <a:gd name="connsiteY82-9934" fmla="*/ 658 h 758"/>
              <a:gd name="connsiteX83-9935" fmla="*/ 63 w 259"/>
              <a:gd name="connsiteY83-9936" fmla="*/ 643 h 758"/>
              <a:gd name="connsiteX84-9937" fmla="*/ 47 w 259"/>
              <a:gd name="connsiteY84-9938" fmla="*/ 627 h 758"/>
              <a:gd name="connsiteX85-9939" fmla="*/ 26 w 259"/>
              <a:gd name="connsiteY85-9940" fmla="*/ 611 h 758"/>
              <a:gd name="connsiteX86-9941" fmla="*/ 0 w 259"/>
              <a:gd name="connsiteY86-9942" fmla="*/ 590 h 758"/>
              <a:gd name="connsiteX87-9943" fmla="*/ 21 w 259"/>
              <a:gd name="connsiteY87-9944" fmla="*/ 590 h 758"/>
              <a:gd name="connsiteX88-9945" fmla="*/ 42 w 259"/>
              <a:gd name="connsiteY88-9946" fmla="*/ 596 h 758"/>
              <a:gd name="connsiteX89-9947" fmla="*/ 58 w 259"/>
              <a:gd name="connsiteY89-9948" fmla="*/ 596 h 758"/>
              <a:gd name="connsiteX90-9949" fmla="*/ 74 w 259"/>
              <a:gd name="connsiteY90-9950" fmla="*/ 596 h 758"/>
              <a:gd name="connsiteX91-9951" fmla="*/ 84 w 259"/>
              <a:gd name="connsiteY91-9952" fmla="*/ 590 h 758"/>
              <a:gd name="connsiteX92-9953" fmla="*/ 90 w 259"/>
              <a:gd name="connsiteY92-9954" fmla="*/ 590 h 758"/>
              <a:gd name="connsiteX93-9955" fmla="*/ 95 w 259"/>
              <a:gd name="connsiteY93-9956" fmla="*/ 590 h 758"/>
              <a:gd name="connsiteX94-9957" fmla="*/ 100 w 259"/>
              <a:gd name="connsiteY94-9958" fmla="*/ 585 h 758"/>
              <a:gd name="connsiteX95-9959" fmla="*/ 106 w 259"/>
              <a:gd name="connsiteY95-9960" fmla="*/ 580 h 758"/>
              <a:gd name="connsiteX96-9961" fmla="*/ 106 w 259"/>
              <a:gd name="connsiteY96-9962" fmla="*/ 575 h 758"/>
              <a:gd name="connsiteX97-9963" fmla="*/ 106 w 259"/>
              <a:gd name="connsiteY97-9964" fmla="*/ 564 h 758"/>
              <a:gd name="connsiteX98-9965" fmla="*/ 106 w 259"/>
              <a:gd name="connsiteY98-9966" fmla="*/ 549 h 758"/>
              <a:gd name="connsiteX99-9967" fmla="*/ 111 w 259"/>
              <a:gd name="connsiteY99-9968" fmla="*/ 533 h 758"/>
              <a:gd name="connsiteX100-9969" fmla="*/ 111 w 259"/>
              <a:gd name="connsiteY100-9970" fmla="*/ 512 h 758"/>
              <a:gd name="connsiteX101-9971" fmla="*/ 111 w 259"/>
              <a:gd name="connsiteY101-9972" fmla="*/ 486 h 758"/>
              <a:gd name="connsiteX102-9973" fmla="*/ 116 w 259"/>
              <a:gd name="connsiteY102-9974" fmla="*/ 460 h 758"/>
              <a:gd name="connsiteX103-9975" fmla="*/ 116 w 259"/>
              <a:gd name="connsiteY103-9976" fmla="*/ 434 h 758"/>
              <a:gd name="connsiteX104-9977" fmla="*/ 116 w 259"/>
              <a:gd name="connsiteY104-9978" fmla="*/ 408 h 758"/>
              <a:gd name="connsiteX105-9979" fmla="*/ 116 w 259"/>
              <a:gd name="connsiteY105-9980" fmla="*/ 382 h 758"/>
              <a:gd name="connsiteX106-9981" fmla="*/ 121 w 259"/>
              <a:gd name="connsiteY106-9982" fmla="*/ 355 h 758"/>
              <a:gd name="connsiteX107-9983" fmla="*/ 121 w 259"/>
              <a:gd name="connsiteY107-9984" fmla="*/ 334 h 758"/>
              <a:gd name="connsiteX108-9985" fmla="*/ 121 w 259"/>
              <a:gd name="connsiteY108-9986" fmla="*/ 314 h 758"/>
              <a:gd name="connsiteX109-9987" fmla="*/ 121 w 259"/>
              <a:gd name="connsiteY109-9988" fmla="*/ 293 h 758"/>
              <a:gd name="connsiteX110-9989" fmla="*/ 121 w 259"/>
              <a:gd name="connsiteY110-9990" fmla="*/ 277 h 758"/>
              <a:gd name="connsiteX111-9991" fmla="*/ 121 w 259"/>
              <a:gd name="connsiteY111-9992" fmla="*/ 246 h 758"/>
              <a:gd name="connsiteX112-9993" fmla="*/ 121 w 259"/>
              <a:gd name="connsiteY112-9994" fmla="*/ 214 h 758"/>
              <a:gd name="connsiteX113-9995" fmla="*/ 116 w 259"/>
              <a:gd name="connsiteY113-9996" fmla="*/ 183 h 758"/>
              <a:gd name="connsiteX114-9997" fmla="*/ 116 w 259"/>
              <a:gd name="connsiteY114-9998" fmla="*/ 157 h 758"/>
              <a:gd name="connsiteX115-9999" fmla="*/ 111 w 259"/>
              <a:gd name="connsiteY115-10000" fmla="*/ 146 h 758"/>
              <a:gd name="connsiteX116-10001" fmla="*/ 111 w 259"/>
              <a:gd name="connsiteY116-10002" fmla="*/ 136 h 758"/>
              <a:gd name="connsiteX117-10003" fmla="*/ 106 w 259"/>
              <a:gd name="connsiteY117-10004" fmla="*/ 126 h 758"/>
              <a:gd name="connsiteX118-10005" fmla="*/ 106 w 259"/>
              <a:gd name="connsiteY118-10006" fmla="*/ 115 h 758"/>
              <a:gd name="connsiteX119-10007" fmla="*/ 100 w 259"/>
              <a:gd name="connsiteY119-10008" fmla="*/ 110 h 758"/>
              <a:gd name="connsiteX120-10009" fmla="*/ 100 w 259"/>
              <a:gd name="connsiteY120-10010" fmla="*/ 105 h 758"/>
              <a:gd name="connsiteX121-10011" fmla="*/ 95 w 259"/>
              <a:gd name="connsiteY121-10012" fmla="*/ 94 h 758"/>
              <a:gd name="connsiteX122-10013" fmla="*/ 90 w 259"/>
              <a:gd name="connsiteY122-10014" fmla="*/ 89 h 758"/>
              <a:gd name="connsiteX123-10015" fmla="*/ 84 w 259"/>
              <a:gd name="connsiteY123-10016" fmla="*/ 84 h 758"/>
              <a:gd name="connsiteX124-10017" fmla="*/ 79 w 259"/>
              <a:gd name="connsiteY124-10018" fmla="*/ 84 h 758"/>
              <a:gd name="connsiteX125-10019" fmla="*/ 74 w 259"/>
              <a:gd name="connsiteY125-10020" fmla="*/ 79 h 758"/>
              <a:gd name="connsiteX126-10021" fmla="*/ 63 w 259"/>
              <a:gd name="connsiteY126-10022" fmla="*/ 79 h 758"/>
              <a:gd name="connsiteX127-10023" fmla="*/ 53 w 259"/>
              <a:gd name="connsiteY127-10024" fmla="*/ 79 h 758"/>
              <a:gd name="connsiteX128-10025" fmla="*/ 42 w 259"/>
              <a:gd name="connsiteY128-10026" fmla="*/ 73 h 758"/>
              <a:gd name="connsiteX129-10027" fmla="*/ 26 w 259"/>
              <a:gd name="connsiteY129-10028" fmla="*/ 73 h 758"/>
              <a:gd name="connsiteX130-10029" fmla="*/ 26 w 259"/>
              <a:gd name="connsiteY130-10030" fmla="*/ 73 h 758"/>
              <a:gd name="connsiteX0-10031" fmla="*/ 26 w 259"/>
              <a:gd name="connsiteY0-10032" fmla="*/ 73 h 758"/>
              <a:gd name="connsiteX1-10033" fmla="*/ 26 w 259"/>
              <a:gd name="connsiteY1-10034" fmla="*/ 26 h 758"/>
              <a:gd name="connsiteX2-10035" fmla="*/ 42 w 259"/>
              <a:gd name="connsiteY2-10036" fmla="*/ 21 h 758"/>
              <a:gd name="connsiteX3-10037" fmla="*/ 53 w 259"/>
              <a:gd name="connsiteY3-10038" fmla="*/ 16 h 758"/>
              <a:gd name="connsiteX4-10039" fmla="*/ 63 w 259"/>
              <a:gd name="connsiteY4-10040" fmla="*/ 16 h 758"/>
              <a:gd name="connsiteX5-10041" fmla="*/ 69 w 259"/>
              <a:gd name="connsiteY5-10042" fmla="*/ 11 h 758"/>
              <a:gd name="connsiteX6-10043" fmla="*/ 79 w 259"/>
              <a:gd name="connsiteY6-10044" fmla="*/ 5 h 758"/>
              <a:gd name="connsiteX7-10045" fmla="*/ 95 w 259"/>
              <a:gd name="connsiteY7-10046" fmla="*/ 0 h 758"/>
              <a:gd name="connsiteX8-10047" fmla="*/ 106 w 259"/>
              <a:gd name="connsiteY8-10048" fmla="*/ 0 h 758"/>
              <a:gd name="connsiteX9-10049" fmla="*/ 121 w 259"/>
              <a:gd name="connsiteY9-10050" fmla="*/ 0 h 758"/>
              <a:gd name="connsiteX10-10051" fmla="*/ 137 w 259"/>
              <a:gd name="connsiteY10-10052" fmla="*/ 5 h 758"/>
              <a:gd name="connsiteX11-10053" fmla="*/ 153 w 259"/>
              <a:gd name="connsiteY11-10054" fmla="*/ 11 h 758"/>
              <a:gd name="connsiteX12-10055" fmla="*/ 164 w 259"/>
              <a:gd name="connsiteY12-10056" fmla="*/ 16 h 758"/>
              <a:gd name="connsiteX13-10057" fmla="*/ 174 w 259"/>
              <a:gd name="connsiteY13-10058" fmla="*/ 21 h 758"/>
              <a:gd name="connsiteX14-10059" fmla="*/ 190 w 259"/>
              <a:gd name="connsiteY14-10060" fmla="*/ 26 h 758"/>
              <a:gd name="connsiteX15-10061" fmla="*/ 201 w 259"/>
              <a:gd name="connsiteY15-10062" fmla="*/ 37 h 758"/>
              <a:gd name="connsiteX16-10063" fmla="*/ 216 w 259"/>
              <a:gd name="connsiteY16-10064" fmla="*/ 42 h 758"/>
              <a:gd name="connsiteX17-10065" fmla="*/ 227 w 259"/>
              <a:gd name="connsiteY17-10066" fmla="*/ 47 h 758"/>
              <a:gd name="connsiteX18-10067" fmla="*/ 238 w 259"/>
              <a:gd name="connsiteY18-10068" fmla="*/ 52 h 758"/>
              <a:gd name="connsiteX19-10069" fmla="*/ 243 w 259"/>
              <a:gd name="connsiteY19-10070" fmla="*/ 58 h 758"/>
              <a:gd name="connsiteX20-10071" fmla="*/ 248 w 259"/>
              <a:gd name="connsiteY20-10072" fmla="*/ 63 h 758"/>
              <a:gd name="connsiteX21-10073" fmla="*/ 253 w 259"/>
              <a:gd name="connsiteY21-10074" fmla="*/ 68 h 758"/>
              <a:gd name="connsiteX22-10075" fmla="*/ 259 w 259"/>
              <a:gd name="connsiteY22-10076" fmla="*/ 68 h 758"/>
              <a:gd name="connsiteX23-10077" fmla="*/ 259 w 259"/>
              <a:gd name="connsiteY23-10078" fmla="*/ 73 h 758"/>
              <a:gd name="connsiteX24-10079" fmla="*/ 253 w 259"/>
              <a:gd name="connsiteY24-10080" fmla="*/ 73 h 758"/>
              <a:gd name="connsiteX25-10081" fmla="*/ 253 w 259"/>
              <a:gd name="connsiteY25-10082" fmla="*/ 79 h 758"/>
              <a:gd name="connsiteX26-10083" fmla="*/ 248 w 259"/>
              <a:gd name="connsiteY26-10084" fmla="*/ 84 h 758"/>
              <a:gd name="connsiteX27-10085" fmla="*/ 243 w 259"/>
              <a:gd name="connsiteY27-10086" fmla="*/ 84 h 758"/>
              <a:gd name="connsiteX28-10087" fmla="*/ 238 w 259"/>
              <a:gd name="connsiteY28-10088" fmla="*/ 89 h 758"/>
              <a:gd name="connsiteX29-10089" fmla="*/ 232 w 259"/>
              <a:gd name="connsiteY29-10090" fmla="*/ 94 h 758"/>
              <a:gd name="connsiteX30-10091" fmla="*/ 227 w 259"/>
              <a:gd name="connsiteY30-10092" fmla="*/ 94 h 758"/>
              <a:gd name="connsiteX31-10093" fmla="*/ 222 w 259"/>
              <a:gd name="connsiteY31-10094" fmla="*/ 99 h 758"/>
              <a:gd name="connsiteX32-10095" fmla="*/ 216 w 259"/>
              <a:gd name="connsiteY32-10096" fmla="*/ 105 h 758"/>
              <a:gd name="connsiteX33-10097" fmla="*/ 211 w 259"/>
              <a:gd name="connsiteY33-10098" fmla="*/ 115 h 758"/>
              <a:gd name="connsiteX34-10099" fmla="*/ 211 w 259"/>
              <a:gd name="connsiteY34-10100" fmla="*/ 126 h 758"/>
              <a:gd name="connsiteX35-10101" fmla="*/ 211 w 259"/>
              <a:gd name="connsiteY35-10102" fmla="*/ 131 h 758"/>
              <a:gd name="connsiteX36-10103" fmla="*/ 211 w 259"/>
              <a:gd name="connsiteY36-10104" fmla="*/ 146 h 758"/>
              <a:gd name="connsiteX37-10105" fmla="*/ 211 w 259"/>
              <a:gd name="connsiteY37-10106" fmla="*/ 157 h 758"/>
              <a:gd name="connsiteX38-10107" fmla="*/ 211 w 259"/>
              <a:gd name="connsiteY38-10108" fmla="*/ 173 h 758"/>
              <a:gd name="connsiteX39-10109" fmla="*/ 211 w 259"/>
              <a:gd name="connsiteY39-10110" fmla="*/ 188 h 758"/>
              <a:gd name="connsiteX40-10111" fmla="*/ 211 w 259"/>
              <a:gd name="connsiteY40-10112" fmla="*/ 204 h 758"/>
              <a:gd name="connsiteX41-10113" fmla="*/ 211 w 259"/>
              <a:gd name="connsiteY41-10114" fmla="*/ 225 h 758"/>
              <a:gd name="connsiteX42-10115" fmla="*/ 211 w 259"/>
              <a:gd name="connsiteY42-10116" fmla="*/ 240 h 758"/>
              <a:gd name="connsiteX43-10117" fmla="*/ 211 w 259"/>
              <a:gd name="connsiteY43-10118" fmla="*/ 261 h 758"/>
              <a:gd name="connsiteX44-10119" fmla="*/ 211 w 259"/>
              <a:gd name="connsiteY44-10120" fmla="*/ 303 h 758"/>
              <a:gd name="connsiteX45-10121" fmla="*/ 211 w 259"/>
              <a:gd name="connsiteY45-10122" fmla="*/ 324 h 758"/>
              <a:gd name="connsiteX46-10123" fmla="*/ 211 w 259"/>
              <a:gd name="connsiteY46-10124" fmla="*/ 350 h 758"/>
              <a:gd name="connsiteX47-10125" fmla="*/ 211 w 259"/>
              <a:gd name="connsiteY47-10126" fmla="*/ 376 h 758"/>
              <a:gd name="connsiteX48-10127" fmla="*/ 211 w 259"/>
              <a:gd name="connsiteY48-10128" fmla="*/ 402 h 758"/>
              <a:gd name="connsiteX49-10129" fmla="*/ 211 w 259"/>
              <a:gd name="connsiteY49-10130" fmla="*/ 429 h 758"/>
              <a:gd name="connsiteX50-10131" fmla="*/ 211 w 259"/>
              <a:gd name="connsiteY50-10132" fmla="*/ 460 h 758"/>
              <a:gd name="connsiteX51-10133" fmla="*/ 211 w 259"/>
              <a:gd name="connsiteY51-10134" fmla="*/ 491 h 758"/>
              <a:gd name="connsiteX52-10135" fmla="*/ 211 w 259"/>
              <a:gd name="connsiteY52-10136" fmla="*/ 523 h 758"/>
              <a:gd name="connsiteX53-10137" fmla="*/ 211 w 259"/>
              <a:gd name="connsiteY53-10138" fmla="*/ 554 h 758"/>
              <a:gd name="connsiteX54-10139" fmla="*/ 211 w 259"/>
              <a:gd name="connsiteY54-10140" fmla="*/ 580 h 758"/>
              <a:gd name="connsiteX55-10141" fmla="*/ 206 w 259"/>
              <a:gd name="connsiteY55-10142" fmla="*/ 606 h 758"/>
              <a:gd name="connsiteX56-10143" fmla="*/ 206 w 259"/>
              <a:gd name="connsiteY56-10144" fmla="*/ 632 h 758"/>
              <a:gd name="connsiteX57-10145" fmla="*/ 201 w 259"/>
              <a:gd name="connsiteY57-10146" fmla="*/ 653 h 758"/>
              <a:gd name="connsiteX58-10147" fmla="*/ 195 w 259"/>
              <a:gd name="connsiteY58-10148" fmla="*/ 669 h 758"/>
              <a:gd name="connsiteX59-10149" fmla="*/ 190 w 259"/>
              <a:gd name="connsiteY59-10150" fmla="*/ 690 h 758"/>
              <a:gd name="connsiteX60-10151" fmla="*/ 185 w 259"/>
              <a:gd name="connsiteY60-10152" fmla="*/ 700 h 758"/>
              <a:gd name="connsiteX61-10153" fmla="*/ 174 w 259"/>
              <a:gd name="connsiteY61-10154" fmla="*/ 716 h 758"/>
              <a:gd name="connsiteX62-10155" fmla="*/ 164 w 259"/>
              <a:gd name="connsiteY62-10156" fmla="*/ 726 h 758"/>
              <a:gd name="connsiteX63-10157" fmla="*/ 158 w 259"/>
              <a:gd name="connsiteY63-10158" fmla="*/ 737 h 758"/>
              <a:gd name="connsiteX64-10159" fmla="*/ 148 w 259"/>
              <a:gd name="connsiteY64-10160" fmla="*/ 742 h 758"/>
              <a:gd name="connsiteX65-10161" fmla="*/ 143 w 259"/>
              <a:gd name="connsiteY65-10162" fmla="*/ 747 h 758"/>
              <a:gd name="connsiteX66-10163" fmla="*/ 132 w 259"/>
              <a:gd name="connsiteY66-10164" fmla="*/ 752 h 758"/>
              <a:gd name="connsiteX67-10165" fmla="*/ 127 w 259"/>
              <a:gd name="connsiteY67-10166" fmla="*/ 752 h 758"/>
              <a:gd name="connsiteX68-10167" fmla="*/ 121 w 259"/>
              <a:gd name="connsiteY68-10168" fmla="*/ 758 h 758"/>
              <a:gd name="connsiteX69-10169" fmla="*/ 111 w 259"/>
              <a:gd name="connsiteY69-10170" fmla="*/ 752 h 758"/>
              <a:gd name="connsiteX70-10171" fmla="*/ 106 w 259"/>
              <a:gd name="connsiteY70-10172" fmla="*/ 752 h 758"/>
              <a:gd name="connsiteX71-10173" fmla="*/ 106 w 259"/>
              <a:gd name="connsiteY71-10174" fmla="*/ 747 h 758"/>
              <a:gd name="connsiteX72-10175" fmla="*/ 100 w 259"/>
              <a:gd name="connsiteY72-10176" fmla="*/ 742 h 758"/>
              <a:gd name="connsiteX73-10177" fmla="*/ 100 w 259"/>
              <a:gd name="connsiteY73-10178" fmla="*/ 737 h 758"/>
              <a:gd name="connsiteX74-10179" fmla="*/ 100 w 259"/>
              <a:gd name="connsiteY74-10180" fmla="*/ 731 h 758"/>
              <a:gd name="connsiteX75-10181" fmla="*/ 100 w 259"/>
              <a:gd name="connsiteY75-10182" fmla="*/ 721 h 758"/>
              <a:gd name="connsiteX76-10183" fmla="*/ 100 w 259"/>
              <a:gd name="connsiteY76-10184" fmla="*/ 711 h 758"/>
              <a:gd name="connsiteX77-10185" fmla="*/ 100 w 259"/>
              <a:gd name="connsiteY77-10186" fmla="*/ 705 h 758"/>
              <a:gd name="connsiteX78-10187" fmla="*/ 100 w 259"/>
              <a:gd name="connsiteY78-10188" fmla="*/ 700 h 758"/>
              <a:gd name="connsiteX79-10189" fmla="*/ 100 w 259"/>
              <a:gd name="connsiteY79-10190" fmla="*/ 695 h 758"/>
              <a:gd name="connsiteX80-10191" fmla="*/ 95 w 259"/>
              <a:gd name="connsiteY80-10192" fmla="*/ 690 h 758"/>
              <a:gd name="connsiteX81-10193" fmla="*/ 90 w 259"/>
              <a:gd name="connsiteY81-10194" fmla="*/ 674 h 758"/>
              <a:gd name="connsiteX82-10195" fmla="*/ 79 w 259"/>
              <a:gd name="connsiteY82-10196" fmla="*/ 658 h 758"/>
              <a:gd name="connsiteX83-10197" fmla="*/ 63 w 259"/>
              <a:gd name="connsiteY83-10198" fmla="*/ 643 h 758"/>
              <a:gd name="connsiteX84-10199" fmla="*/ 47 w 259"/>
              <a:gd name="connsiteY84-10200" fmla="*/ 627 h 758"/>
              <a:gd name="connsiteX85-10201" fmla="*/ 26 w 259"/>
              <a:gd name="connsiteY85-10202" fmla="*/ 611 h 758"/>
              <a:gd name="connsiteX86-10203" fmla="*/ 0 w 259"/>
              <a:gd name="connsiteY86-10204" fmla="*/ 590 h 758"/>
              <a:gd name="connsiteX87-10205" fmla="*/ 21 w 259"/>
              <a:gd name="connsiteY87-10206" fmla="*/ 590 h 758"/>
              <a:gd name="connsiteX88-10207" fmla="*/ 42 w 259"/>
              <a:gd name="connsiteY88-10208" fmla="*/ 596 h 758"/>
              <a:gd name="connsiteX89-10209" fmla="*/ 58 w 259"/>
              <a:gd name="connsiteY89-10210" fmla="*/ 596 h 758"/>
              <a:gd name="connsiteX90-10211" fmla="*/ 74 w 259"/>
              <a:gd name="connsiteY90-10212" fmla="*/ 596 h 758"/>
              <a:gd name="connsiteX91-10213" fmla="*/ 84 w 259"/>
              <a:gd name="connsiteY91-10214" fmla="*/ 590 h 758"/>
              <a:gd name="connsiteX92-10215" fmla="*/ 90 w 259"/>
              <a:gd name="connsiteY92-10216" fmla="*/ 590 h 758"/>
              <a:gd name="connsiteX93-10217" fmla="*/ 95 w 259"/>
              <a:gd name="connsiteY93-10218" fmla="*/ 590 h 758"/>
              <a:gd name="connsiteX94-10219" fmla="*/ 100 w 259"/>
              <a:gd name="connsiteY94-10220" fmla="*/ 585 h 758"/>
              <a:gd name="connsiteX95-10221" fmla="*/ 106 w 259"/>
              <a:gd name="connsiteY95-10222" fmla="*/ 580 h 758"/>
              <a:gd name="connsiteX96-10223" fmla="*/ 106 w 259"/>
              <a:gd name="connsiteY96-10224" fmla="*/ 575 h 758"/>
              <a:gd name="connsiteX97-10225" fmla="*/ 106 w 259"/>
              <a:gd name="connsiteY97-10226" fmla="*/ 564 h 758"/>
              <a:gd name="connsiteX98-10227" fmla="*/ 106 w 259"/>
              <a:gd name="connsiteY98-10228" fmla="*/ 549 h 758"/>
              <a:gd name="connsiteX99-10229" fmla="*/ 111 w 259"/>
              <a:gd name="connsiteY99-10230" fmla="*/ 533 h 758"/>
              <a:gd name="connsiteX100-10231" fmla="*/ 111 w 259"/>
              <a:gd name="connsiteY100-10232" fmla="*/ 512 h 758"/>
              <a:gd name="connsiteX101-10233" fmla="*/ 111 w 259"/>
              <a:gd name="connsiteY101-10234" fmla="*/ 486 h 758"/>
              <a:gd name="connsiteX102-10235" fmla="*/ 116 w 259"/>
              <a:gd name="connsiteY102-10236" fmla="*/ 460 h 758"/>
              <a:gd name="connsiteX103-10237" fmla="*/ 116 w 259"/>
              <a:gd name="connsiteY103-10238" fmla="*/ 434 h 758"/>
              <a:gd name="connsiteX104-10239" fmla="*/ 116 w 259"/>
              <a:gd name="connsiteY104-10240" fmla="*/ 408 h 758"/>
              <a:gd name="connsiteX105-10241" fmla="*/ 116 w 259"/>
              <a:gd name="connsiteY105-10242" fmla="*/ 382 h 758"/>
              <a:gd name="connsiteX106-10243" fmla="*/ 121 w 259"/>
              <a:gd name="connsiteY106-10244" fmla="*/ 355 h 758"/>
              <a:gd name="connsiteX107-10245" fmla="*/ 121 w 259"/>
              <a:gd name="connsiteY107-10246" fmla="*/ 334 h 758"/>
              <a:gd name="connsiteX108-10247" fmla="*/ 121 w 259"/>
              <a:gd name="connsiteY108-10248" fmla="*/ 314 h 758"/>
              <a:gd name="connsiteX109-10249" fmla="*/ 121 w 259"/>
              <a:gd name="connsiteY109-10250" fmla="*/ 293 h 758"/>
              <a:gd name="connsiteX110-10251" fmla="*/ 121 w 259"/>
              <a:gd name="connsiteY110-10252" fmla="*/ 277 h 758"/>
              <a:gd name="connsiteX111-10253" fmla="*/ 121 w 259"/>
              <a:gd name="connsiteY111-10254" fmla="*/ 246 h 758"/>
              <a:gd name="connsiteX112-10255" fmla="*/ 121 w 259"/>
              <a:gd name="connsiteY112-10256" fmla="*/ 214 h 758"/>
              <a:gd name="connsiteX113-10257" fmla="*/ 116 w 259"/>
              <a:gd name="connsiteY113-10258" fmla="*/ 183 h 758"/>
              <a:gd name="connsiteX114-10259" fmla="*/ 116 w 259"/>
              <a:gd name="connsiteY114-10260" fmla="*/ 157 h 758"/>
              <a:gd name="connsiteX115-10261" fmla="*/ 111 w 259"/>
              <a:gd name="connsiteY115-10262" fmla="*/ 146 h 758"/>
              <a:gd name="connsiteX116-10263" fmla="*/ 111 w 259"/>
              <a:gd name="connsiteY116-10264" fmla="*/ 136 h 758"/>
              <a:gd name="connsiteX117-10265" fmla="*/ 106 w 259"/>
              <a:gd name="connsiteY117-10266" fmla="*/ 126 h 758"/>
              <a:gd name="connsiteX118-10267" fmla="*/ 106 w 259"/>
              <a:gd name="connsiteY118-10268" fmla="*/ 115 h 758"/>
              <a:gd name="connsiteX119-10269" fmla="*/ 100 w 259"/>
              <a:gd name="connsiteY119-10270" fmla="*/ 110 h 758"/>
              <a:gd name="connsiteX120-10271" fmla="*/ 100 w 259"/>
              <a:gd name="connsiteY120-10272" fmla="*/ 105 h 758"/>
              <a:gd name="connsiteX121-10273" fmla="*/ 95 w 259"/>
              <a:gd name="connsiteY121-10274" fmla="*/ 94 h 758"/>
              <a:gd name="connsiteX122-10275" fmla="*/ 90 w 259"/>
              <a:gd name="connsiteY122-10276" fmla="*/ 89 h 758"/>
              <a:gd name="connsiteX123-10277" fmla="*/ 84 w 259"/>
              <a:gd name="connsiteY123-10278" fmla="*/ 84 h 758"/>
              <a:gd name="connsiteX124-10279" fmla="*/ 79 w 259"/>
              <a:gd name="connsiteY124-10280" fmla="*/ 84 h 758"/>
              <a:gd name="connsiteX125-10281" fmla="*/ 74 w 259"/>
              <a:gd name="connsiteY125-10282" fmla="*/ 79 h 758"/>
              <a:gd name="connsiteX126-10283" fmla="*/ 63 w 259"/>
              <a:gd name="connsiteY126-10284" fmla="*/ 79 h 758"/>
              <a:gd name="connsiteX127-10285" fmla="*/ 53 w 259"/>
              <a:gd name="connsiteY127-10286" fmla="*/ 79 h 758"/>
              <a:gd name="connsiteX128-10287" fmla="*/ 42 w 259"/>
              <a:gd name="connsiteY128-10288" fmla="*/ 73 h 758"/>
              <a:gd name="connsiteX129-10289" fmla="*/ 26 w 259"/>
              <a:gd name="connsiteY129-10290" fmla="*/ 73 h 758"/>
              <a:gd name="connsiteX0-10291" fmla="*/ 26 w 259"/>
              <a:gd name="connsiteY0-10292" fmla="*/ 73 h 758"/>
              <a:gd name="connsiteX1-10293" fmla="*/ 26 w 259"/>
              <a:gd name="connsiteY1-10294" fmla="*/ 26 h 758"/>
              <a:gd name="connsiteX2-10295" fmla="*/ 42 w 259"/>
              <a:gd name="connsiteY2-10296" fmla="*/ 21 h 758"/>
              <a:gd name="connsiteX3-10297" fmla="*/ 53 w 259"/>
              <a:gd name="connsiteY3-10298" fmla="*/ 16 h 758"/>
              <a:gd name="connsiteX4-10299" fmla="*/ 63 w 259"/>
              <a:gd name="connsiteY4-10300" fmla="*/ 16 h 758"/>
              <a:gd name="connsiteX5-10301" fmla="*/ 69 w 259"/>
              <a:gd name="connsiteY5-10302" fmla="*/ 11 h 758"/>
              <a:gd name="connsiteX6-10303" fmla="*/ 79 w 259"/>
              <a:gd name="connsiteY6-10304" fmla="*/ 5 h 758"/>
              <a:gd name="connsiteX7-10305" fmla="*/ 95 w 259"/>
              <a:gd name="connsiteY7-10306" fmla="*/ 0 h 758"/>
              <a:gd name="connsiteX8-10307" fmla="*/ 106 w 259"/>
              <a:gd name="connsiteY8-10308" fmla="*/ 0 h 758"/>
              <a:gd name="connsiteX9-10309" fmla="*/ 121 w 259"/>
              <a:gd name="connsiteY9-10310" fmla="*/ 0 h 758"/>
              <a:gd name="connsiteX10-10311" fmla="*/ 137 w 259"/>
              <a:gd name="connsiteY10-10312" fmla="*/ 5 h 758"/>
              <a:gd name="connsiteX11-10313" fmla="*/ 153 w 259"/>
              <a:gd name="connsiteY11-10314" fmla="*/ 11 h 758"/>
              <a:gd name="connsiteX12-10315" fmla="*/ 164 w 259"/>
              <a:gd name="connsiteY12-10316" fmla="*/ 16 h 758"/>
              <a:gd name="connsiteX13-10317" fmla="*/ 174 w 259"/>
              <a:gd name="connsiteY13-10318" fmla="*/ 21 h 758"/>
              <a:gd name="connsiteX14-10319" fmla="*/ 190 w 259"/>
              <a:gd name="connsiteY14-10320" fmla="*/ 26 h 758"/>
              <a:gd name="connsiteX15-10321" fmla="*/ 201 w 259"/>
              <a:gd name="connsiteY15-10322" fmla="*/ 37 h 758"/>
              <a:gd name="connsiteX16-10323" fmla="*/ 216 w 259"/>
              <a:gd name="connsiteY16-10324" fmla="*/ 42 h 758"/>
              <a:gd name="connsiteX17-10325" fmla="*/ 227 w 259"/>
              <a:gd name="connsiteY17-10326" fmla="*/ 47 h 758"/>
              <a:gd name="connsiteX18-10327" fmla="*/ 238 w 259"/>
              <a:gd name="connsiteY18-10328" fmla="*/ 52 h 758"/>
              <a:gd name="connsiteX19-10329" fmla="*/ 243 w 259"/>
              <a:gd name="connsiteY19-10330" fmla="*/ 58 h 758"/>
              <a:gd name="connsiteX20-10331" fmla="*/ 248 w 259"/>
              <a:gd name="connsiteY20-10332" fmla="*/ 63 h 758"/>
              <a:gd name="connsiteX21-10333" fmla="*/ 253 w 259"/>
              <a:gd name="connsiteY21-10334" fmla="*/ 68 h 758"/>
              <a:gd name="connsiteX22-10335" fmla="*/ 259 w 259"/>
              <a:gd name="connsiteY22-10336" fmla="*/ 68 h 758"/>
              <a:gd name="connsiteX23-10337" fmla="*/ 259 w 259"/>
              <a:gd name="connsiteY23-10338" fmla="*/ 73 h 758"/>
              <a:gd name="connsiteX24-10339" fmla="*/ 253 w 259"/>
              <a:gd name="connsiteY24-10340" fmla="*/ 73 h 758"/>
              <a:gd name="connsiteX25-10341" fmla="*/ 253 w 259"/>
              <a:gd name="connsiteY25-10342" fmla="*/ 79 h 758"/>
              <a:gd name="connsiteX26-10343" fmla="*/ 248 w 259"/>
              <a:gd name="connsiteY26-10344" fmla="*/ 84 h 758"/>
              <a:gd name="connsiteX27-10345" fmla="*/ 243 w 259"/>
              <a:gd name="connsiteY27-10346" fmla="*/ 84 h 758"/>
              <a:gd name="connsiteX28-10347" fmla="*/ 238 w 259"/>
              <a:gd name="connsiteY28-10348" fmla="*/ 89 h 758"/>
              <a:gd name="connsiteX29-10349" fmla="*/ 232 w 259"/>
              <a:gd name="connsiteY29-10350" fmla="*/ 94 h 758"/>
              <a:gd name="connsiteX30-10351" fmla="*/ 227 w 259"/>
              <a:gd name="connsiteY30-10352" fmla="*/ 94 h 758"/>
              <a:gd name="connsiteX31-10353" fmla="*/ 222 w 259"/>
              <a:gd name="connsiteY31-10354" fmla="*/ 99 h 758"/>
              <a:gd name="connsiteX32-10355" fmla="*/ 216 w 259"/>
              <a:gd name="connsiteY32-10356" fmla="*/ 105 h 758"/>
              <a:gd name="connsiteX33-10357" fmla="*/ 211 w 259"/>
              <a:gd name="connsiteY33-10358" fmla="*/ 115 h 758"/>
              <a:gd name="connsiteX34-10359" fmla="*/ 211 w 259"/>
              <a:gd name="connsiteY34-10360" fmla="*/ 126 h 758"/>
              <a:gd name="connsiteX35-10361" fmla="*/ 211 w 259"/>
              <a:gd name="connsiteY35-10362" fmla="*/ 131 h 758"/>
              <a:gd name="connsiteX36-10363" fmla="*/ 211 w 259"/>
              <a:gd name="connsiteY36-10364" fmla="*/ 146 h 758"/>
              <a:gd name="connsiteX37-10365" fmla="*/ 211 w 259"/>
              <a:gd name="connsiteY37-10366" fmla="*/ 157 h 758"/>
              <a:gd name="connsiteX38-10367" fmla="*/ 211 w 259"/>
              <a:gd name="connsiteY38-10368" fmla="*/ 173 h 758"/>
              <a:gd name="connsiteX39-10369" fmla="*/ 211 w 259"/>
              <a:gd name="connsiteY39-10370" fmla="*/ 188 h 758"/>
              <a:gd name="connsiteX40-10371" fmla="*/ 211 w 259"/>
              <a:gd name="connsiteY40-10372" fmla="*/ 204 h 758"/>
              <a:gd name="connsiteX41-10373" fmla="*/ 211 w 259"/>
              <a:gd name="connsiteY41-10374" fmla="*/ 225 h 758"/>
              <a:gd name="connsiteX42-10375" fmla="*/ 211 w 259"/>
              <a:gd name="connsiteY42-10376" fmla="*/ 240 h 758"/>
              <a:gd name="connsiteX43-10377" fmla="*/ 211 w 259"/>
              <a:gd name="connsiteY43-10378" fmla="*/ 261 h 758"/>
              <a:gd name="connsiteX44-10379" fmla="*/ 211 w 259"/>
              <a:gd name="connsiteY44-10380" fmla="*/ 303 h 758"/>
              <a:gd name="connsiteX45-10381" fmla="*/ 211 w 259"/>
              <a:gd name="connsiteY45-10382" fmla="*/ 324 h 758"/>
              <a:gd name="connsiteX46-10383" fmla="*/ 211 w 259"/>
              <a:gd name="connsiteY46-10384" fmla="*/ 350 h 758"/>
              <a:gd name="connsiteX47-10385" fmla="*/ 211 w 259"/>
              <a:gd name="connsiteY47-10386" fmla="*/ 376 h 758"/>
              <a:gd name="connsiteX48-10387" fmla="*/ 211 w 259"/>
              <a:gd name="connsiteY48-10388" fmla="*/ 402 h 758"/>
              <a:gd name="connsiteX49-10389" fmla="*/ 211 w 259"/>
              <a:gd name="connsiteY49-10390" fmla="*/ 429 h 758"/>
              <a:gd name="connsiteX50-10391" fmla="*/ 211 w 259"/>
              <a:gd name="connsiteY50-10392" fmla="*/ 460 h 758"/>
              <a:gd name="connsiteX51-10393" fmla="*/ 211 w 259"/>
              <a:gd name="connsiteY51-10394" fmla="*/ 491 h 758"/>
              <a:gd name="connsiteX52-10395" fmla="*/ 211 w 259"/>
              <a:gd name="connsiteY52-10396" fmla="*/ 523 h 758"/>
              <a:gd name="connsiteX53-10397" fmla="*/ 211 w 259"/>
              <a:gd name="connsiteY53-10398" fmla="*/ 554 h 758"/>
              <a:gd name="connsiteX54-10399" fmla="*/ 211 w 259"/>
              <a:gd name="connsiteY54-10400" fmla="*/ 580 h 758"/>
              <a:gd name="connsiteX55-10401" fmla="*/ 206 w 259"/>
              <a:gd name="connsiteY55-10402" fmla="*/ 606 h 758"/>
              <a:gd name="connsiteX56-10403" fmla="*/ 206 w 259"/>
              <a:gd name="connsiteY56-10404" fmla="*/ 632 h 758"/>
              <a:gd name="connsiteX57-10405" fmla="*/ 201 w 259"/>
              <a:gd name="connsiteY57-10406" fmla="*/ 653 h 758"/>
              <a:gd name="connsiteX58-10407" fmla="*/ 195 w 259"/>
              <a:gd name="connsiteY58-10408" fmla="*/ 669 h 758"/>
              <a:gd name="connsiteX59-10409" fmla="*/ 190 w 259"/>
              <a:gd name="connsiteY59-10410" fmla="*/ 690 h 758"/>
              <a:gd name="connsiteX60-10411" fmla="*/ 185 w 259"/>
              <a:gd name="connsiteY60-10412" fmla="*/ 700 h 758"/>
              <a:gd name="connsiteX61-10413" fmla="*/ 174 w 259"/>
              <a:gd name="connsiteY61-10414" fmla="*/ 716 h 758"/>
              <a:gd name="connsiteX62-10415" fmla="*/ 164 w 259"/>
              <a:gd name="connsiteY62-10416" fmla="*/ 726 h 758"/>
              <a:gd name="connsiteX63-10417" fmla="*/ 158 w 259"/>
              <a:gd name="connsiteY63-10418" fmla="*/ 737 h 758"/>
              <a:gd name="connsiteX64-10419" fmla="*/ 148 w 259"/>
              <a:gd name="connsiteY64-10420" fmla="*/ 742 h 758"/>
              <a:gd name="connsiteX65-10421" fmla="*/ 143 w 259"/>
              <a:gd name="connsiteY65-10422" fmla="*/ 747 h 758"/>
              <a:gd name="connsiteX66-10423" fmla="*/ 132 w 259"/>
              <a:gd name="connsiteY66-10424" fmla="*/ 752 h 758"/>
              <a:gd name="connsiteX67-10425" fmla="*/ 127 w 259"/>
              <a:gd name="connsiteY67-10426" fmla="*/ 752 h 758"/>
              <a:gd name="connsiteX68-10427" fmla="*/ 121 w 259"/>
              <a:gd name="connsiteY68-10428" fmla="*/ 758 h 758"/>
              <a:gd name="connsiteX69-10429" fmla="*/ 111 w 259"/>
              <a:gd name="connsiteY69-10430" fmla="*/ 752 h 758"/>
              <a:gd name="connsiteX70-10431" fmla="*/ 106 w 259"/>
              <a:gd name="connsiteY70-10432" fmla="*/ 752 h 758"/>
              <a:gd name="connsiteX71-10433" fmla="*/ 106 w 259"/>
              <a:gd name="connsiteY71-10434" fmla="*/ 747 h 758"/>
              <a:gd name="connsiteX72-10435" fmla="*/ 100 w 259"/>
              <a:gd name="connsiteY72-10436" fmla="*/ 742 h 758"/>
              <a:gd name="connsiteX73-10437" fmla="*/ 100 w 259"/>
              <a:gd name="connsiteY73-10438" fmla="*/ 737 h 758"/>
              <a:gd name="connsiteX74-10439" fmla="*/ 100 w 259"/>
              <a:gd name="connsiteY74-10440" fmla="*/ 731 h 758"/>
              <a:gd name="connsiteX75-10441" fmla="*/ 100 w 259"/>
              <a:gd name="connsiteY75-10442" fmla="*/ 721 h 758"/>
              <a:gd name="connsiteX76-10443" fmla="*/ 100 w 259"/>
              <a:gd name="connsiteY76-10444" fmla="*/ 711 h 758"/>
              <a:gd name="connsiteX77-10445" fmla="*/ 100 w 259"/>
              <a:gd name="connsiteY77-10446" fmla="*/ 705 h 758"/>
              <a:gd name="connsiteX78-10447" fmla="*/ 100 w 259"/>
              <a:gd name="connsiteY78-10448" fmla="*/ 700 h 758"/>
              <a:gd name="connsiteX79-10449" fmla="*/ 100 w 259"/>
              <a:gd name="connsiteY79-10450" fmla="*/ 695 h 758"/>
              <a:gd name="connsiteX80-10451" fmla="*/ 95 w 259"/>
              <a:gd name="connsiteY80-10452" fmla="*/ 690 h 758"/>
              <a:gd name="connsiteX81-10453" fmla="*/ 90 w 259"/>
              <a:gd name="connsiteY81-10454" fmla="*/ 674 h 758"/>
              <a:gd name="connsiteX82-10455" fmla="*/ 79 w 259"/>
              <a:gd name="connsiteY82-10456" fmla="*/ 658 h 758"/>
              <a:gd name="connsiteX83-10457" fmla="*/ 63 w 259"/>
              <a:gd name="connsiteY83-10458" fmla="*/ 643 h 758"/>
              <a:gd name="connsiteX84-10459" fmla="*/ 47 w 259"/>
              <a:gd name="connsiteY84-10460" fmla="*/ 627 h 758"/>
              <a:gd name="connsiteX85-10461" fmla="*/ 26 w 259"/>
              <a:gd name="connsiteY85-10462" fmla="*/ 611 h 758"/>
              <a:gd name="connsiteX86-10463" fmla="*/ 0 w 259"/>
              <a:gd name="connsiteY86-10464" fmla="*/ 590 h 758"/>
              <a:gd name="connsiteX87-10465" fmla="*/ 21 w 259"/>
              <a:gd name="connsiteY87-10466" fmla="*/ 590 h 758"/>
              <a:gd name="connsiteX88-10467" fmla="*/ 42 w 259"/>
              <a:gd name="connsiteY88-10468" fmla="*/ 596 h 758"/>
              <a:gd name="connsiteX89-10469" fmla="*/ 58 w 259"/>
              <a:gd name="connsiteY89-10470" fmla="*/ 596 h 758"/>
              <a:gd name="connsiteX90-10471" fmla="*/ 74 w 259"/>
              <a:gd name="connsiteY90-10472" fmla="*/ 596 h 758"/>
              <a:gd name="connsiteX91-10473" fmla="*/ 84 w 259"/>
              <a:gd name="connsiteY91-10474" fmla="*/ 590 h 758"/>
              <a:gd name="connsiteX92-10475" fmla="*/ 90 w 259"/>
              <a:gd name="connsiteY92-10476" fmla="*/ 590 h 758"/>
              <a:gd name="connsiteX93-10477" fmla="*/ 95 w 259"/>
              <a:gd name="connsiteY93-10478" fmla="*/ 590 h 758"/>
              <a:gd name="connsiteX94-10479" fmla="*/ 100 w 259"/>
              <a:gd name="connsiteY94-10480" fmla="*/ 585 h 758"/>
              <a:gd name="connsiteX95-10481" fmla="*/ 106 w 259"/>
              <a:gd name="connsiteY95-10482" fmla="*/ 580 h 758"/>
              <a:gd name="connsiteX96-10483" fmla="*/ 106 w 259"/>
              <a:gd name="connsiteY96-10484" fmla="*/ 575 h 758"/>
              <a:gd name="connsiteX97-10485" fmla="*/ 106 w 259"/>
              <a:gd name="connsiteY97-10486" fmla="*/ 564 h 758"/>
              <a:gd name="connsiteX98-10487" fmla="*/ 106 w 259"/>
              <a:gd name="connsiteY98-10488" fmla="*/ 549 h 758"/>
              <a:gd name="connsiteX99-10489" fmla="*/ 111 w 259"/>
              <a:gd name="connsiteY99-10490" fmla="*/ 533 h 758"/>
              <a:gd name="connsiteX100-10491" fmla="*/ 111 w 259"/>
              <a:gd name="connsiteY100-10492" fmla="*/ 512 h 758"/>
              <a:gd name="connsiteX101-10493" fmla="*/ 111 w 259"/>
              <a:gd name="connsiteY101-10494" fmla="*/ 486 h 758"/>
              <a:gd name="connsiteX102-10495" fmla="*/ 116 w 259"/>
              <a:gd name="connsiteY102-10496" fmla="*/ 460 h 758"/>
              <a:gd name="connsiteX103-10497" fmla="*/ 116 w 259"/>
              <a:gd name="connsiteY103-10498" fmla="*/ 434 h 758"/>
              <a:gd name="connsiteX104-10499" fmla="*/ 116 w 259"/>
              <a:gd name="connsiteY104-10500" fmla="*/ 408 h 758"/>
              <a:gd name="connsiteX105-10501" fmla="*/ 116 w 259"/>
              <a:gd name="connsiteY105-10502" fmla="*/ 382 h 758"/>
              <a:gd name="connsiteX106-10503" fmla="*/ 121 w 259"/>
              <a:gd name="connsiteY106-10504" fmla="*/ 355 h 758"/>
              <a:gd name="connsiteX107-10505" fmla="*/ 121 w 259"/>
              <a:gd name="connsiteY107-10506" fmla="*/ 334 h 758"/>
              <a:gd name="connsiteX108-10507" fmla="*/ 121 w 259"/>
              <a:gd name="connsiteY108-10508" fmla="*/ 314 h 758"/>
              <a:gd name="connsiteX109-10509" fmla="*/ 121 w 259"/>
              <a:gd name="connsiteY109-10510" fmla="*/ 293 h 758"/>
              <a:gd name="connsiteX110-10511" fmla="*/ 121 w 259"/>
              <a:gd name="connsiteY110-10512" fmla="*/ 277 h 758"/>
              <a:gd name="connsiteX111-10513" fmla="*/ 121 w 259"/>
              <a:gd name="connsiteY111-10514" fmla="*/ 246 h 758"/>
              <a:gd name="connsiteX112-10515" fmla="*/ 121 w 259"/>
              <a:gd name="connsiteY112-10516" fmla="*/ 214 h 758"/>
              <a:gd name="connsiteX113-10517" fmla="*/ 116 w 259"/>
              <a:gd name="connsiteY113-10518" fmla="*/ 183 h 758"/>
              <a:gd name="connsiteX114-10519" fmla="*/ 116 w 259"/>
              <a:gd name="connsiteY114-10520" fmla="*/ 157 h 758"/>
              <a:gd name="connsiteX115-10521" fmla="*/ 111 w 259"/>
              <a:gd name="connsiteY115-10522" fmla="*/ 146 h 758"/>
              <a:gd name="connsiteX116-10523" fmla="*/ 111 w 259"/>
              <a:gd name="connsiteY116-10524" fmla="*/ 136 h 758"/>
              <a:gd name="connsiteX117-10525" fmla="*/ 106 w 259"/>
              <a:gd name="connsiteY117-10526" fmla="*/ 126 h 758"/>
              <a:gd name="connsiteX118-10527" fmla="*/ 106 w 259"/>
              <a:gd name="connsiteY118-10528" fmla="*/ 115 h 758"/>
              <a:gd name="connsiteX119-10529" fmla="*/ 100 w 259"/>
              <a:gd name="connsiteY119-10530" fmla="*/ 110 h 758"/>
              <a:gd name="connsiteX120-10531" fmla="*/ 100 w 259"/>
              <a:gd name="connsiteY120-10532" fmla="*/ 105 h 758"/>
              <a:gd name="connsiteX121-10533" fmla="*/ 95 w 259"/>
              <a:gd name="connsiteY121-10534" fmla="*/ 94 h 758"/>
              <a:gd name="connsiteX122-10535" fmla="*/ 90 w 259"/>
              <a:gd name="connsiteY122-10536" fmla="*/ 89 h 758"/>
              <a:gd name="connsiteX123-10537" fmla="*/ 84 w 259"/>
              <a:gd name="connsiteY123-10538" fmla="*/ 84 h 758"/>
              <a:gd name="connsiteX124-10539" fmla="*/ 79 w 259"/>
              <a:gd name="connsiteY124-10540" fmla="*/ 84 h 758"/>
              <a:gd name="connsiteX125-10541" fmla="*/ 74 w 259"/>
              <a:gd name="connsiteY125-10542" fmla="*/ 79 h 758"/>
              <a:gd name="connsiteX126-10543" fmla="*/ 63 w 259"/>
              <a:gd name="connsiteY126-10544" fmla="*/ 79 h 758"/>
              <a:gd name="connsiteX127-10545" fmla="*/ 53 w 259"/>
              <a:gd name="connsiteY127-10546" fmla="*/ 79 h 758"/>
              <a:gd name="connsiteX128-10547" fmla="*/ 42 w 259"/>
              <a:gd name="connsiteY128-10548" fmla="*/ 73 h 758"/>
              <a:gd name="connsiteX0-10549" fmla="*/ 26 w 259"/>
              <a:gd name="connsiteY0-10550" fmla="*/ 73 h 758"/>
              <a:gd name="connsiteX1-10551" fmla="*/ 26 w 259"/>
              <a:gd name="connsiteY1-10552" fmla="*/ 26 h 758"/>
              <a:gd name="connsiteX2-10553" fmla="*/ 42 w 259"/>
              <a:gd name="connsiteY2-10554" fmla="*/ 21 h 758"/>
              <a:gd name="connsiteX3-10555" fmla="*/ 53 w 259"/>
              <a:gd name="connsiteY3-10556" fmla="*/ 16 h 758"/>
              <a:gd name="connsiteX4-10557" fmla="*/ 63 w 259"/>
              <a:gd name="connsiteY4-10558" fmla="*/ 16 h 758"/>
              <a:gd name="connsiteX5-10559" fmla="*/ 69 w 259"/>
              <a:gd name="connsiteY5-10560" fmla="*/ 11 h 758"/>
              <a:gd name="connsiteX6-10561" fmla="*/ 79 w 259"/>
              <a:gd name="connsiteY6-10562" fmla="*/ 5 h 758"/>
              <a:gd name="connsiteX7-10563" fmla="*/ 95 w 259"/>
              <a:gd name="connsiteY7-10564" fmla="*/ 0 h 758"/>
              <a:gd name="connsiteX8-10565" fmla="*/ 106 w 259"/>
              <a:gd name="connsiteY8-10566" fmla="*/ 0 h 758"/>
              <a:gd name="connsiteX9-10567" fmla="*/ 121 w 259"/>
              <a:gd name="connsiteY9-10568" fmla="*/ 0 h 758"/>
              <a:gd name="connsiteX10-10569" fmla="*/ 137 w 259"/>
              <a:gd name="connsiteY10-10570" fmla="*/ 5 h 758"/>
              <a:gd name="connsiteX11-10571" fmla="*/ 153 w 259"/>
              <a:gd name="connsiteY11-10572" fmla="*/ 11 h 758"/>
              <a:gd name="connsiteX12-10573" fmla="*/ 164 w 259"/>
              <a:gd name="connsiteY12-10574" fmla="*/ 16 h 758"/>
              <a:gd name="connsiteX13-10575" fmla="*/ 174 w 259"/>
              <a:gd name="connsiteY13-10576" fmla="*/ 21 h 758"/>
              <a:gd name="connsiteX14-10577" fmla="*/ 190 w 259"/>
              <a:gd name="connsiteY14-10578" fmla="*/ 26 h 758"/>
              <a:gd name="connsiteX15-10579" fmla="*/ 201 w 259"/>
              <a:gd name="connsiteY15-10580" fmla="*/ 37 h 758"/>
              <a:gd name="connsiteX16-10581" fmla="*/ 216 w 259"/>
              <a:gd name="connsiteY16-10582" fmla="*/ 42 h 758"/>
              <a:gd name="connsiteX17-10583" fmla="*/ 227 w 259"/>
              <a:gd name="connsiteY17-10584" fmla="*/ 47 h 758"/>
              <a:gd name="connsiteX18-10585" fmla="*/ 238 w 259"/>
              <a:gd name="connsiteY18-10586" fmla="*/ 52 h 758"/>
              <a:gd name="connsiteX19-10587" fmla="*/ 243 w 259"/>
              <a:gd name="connsiteY19-10588" fmla="*/ 58 h 758"/>
              <a:gd name="connsiteX20-10589" fmla="*/ 248 w 259"/>
              <a:gd name="connsiteY20-10590" fmla="*/ 63 h 758"/>
              <a:gd name="connsiteX21-10591" fmla="*/ 253 w 259"/>
              <a:gd name="connsiteY21-10592" fmla="*/ 68 h 758"/>
              <a:gd name="connsiteX22-10593" fmla="*/ 259 w 259"/>
              <a:gd name="connsiteY22-10594" fmla="*/ 68 h 758"/>
              <a:gd name="connsiteX23-10595" fmla="*/ 259 w 259"/>
              <a:gd name="connsiteY23-10596" fmla="*/ 73 h 758"/>
              <a:gd name="connsiteX24-10597" fmla="*/ 253 w 259"/>
              <a:gd name="connsiteY24-10598" fmla="*/ 73 h 758"/>
              <a:gd name="connsiteX25-10599" fmla="*/ 253 w 259"/>
              <a:gd name="connsiteY25-10600" fmla="*/ 79 h 758"/>
              <a:gd name="connsiteX26-10601" fmla="*/ 248 w 259"/>
              <a:gd name="connsiteY26-10602" fmla="*/ 84 h 758"/>
              <a:gd name="connsiteX27-10603" fmla="*/ 243 w 259"/>
              <a:gd name="connsiteY27-10604" fmla="*/ 84 h 758"/>
              <a:gd name="connsiteX28-10605" fmla="*/ 238 w 259"/>
              <a:gd name="connsiteY28-10606" fmla="*/ 89 h 758"/>
              <a:gd name="connsiteX29-10607" fmla="*/ 232 w 259"/>
              <a:gd name="connsiteY29-10608" fmla="*/ 94 h 758"/>
              <a:gd name="connsiteX30-10609" fmla="*/ 227 w 259"/>
              <a:gd name="connsiteY30-10610" fmla="*/ 94 h 758"/>
              <a:gd name="connsiteX31-10611" fmla="*/ 222 w 259"/>
              <a:gd name="connsiteY31-10612" fmla="*/ 99 h 758"/>
              <a:gd name="connsiteX32-10613" fmla="*/ 216 w 259"/>
              <a:gd name="connsiteY32-10614" fmla="*/ 105 h 758"/>
              <a:gd name="connsiteX33-10615" fmla="*/ 211 w 259"/>
              <a:gd name="connsiteY33-10616" fmla="*/ 115 h 758"/>
              <a:gd name="connsiteX34-10617" fmla="*/ 211 w 259"/>
              <a:gd name="connsiteY34-10618" fmla="*/ 126 h 758"/>
              <a:gd name="connsiteX35-10619" fmla="*/ 211 w 259"/>
              <a:gd name="connsiteY35-10620" fmla="*/ 131 h 758"/>
              <a:gd name="connsiteX36-10621" fmla="*/ 211 w 259"/>
              <a:gd name="connsiteY36-10622" fmla="*/ 146 h 758"/>
              <a:gd name="connsiteX37-10623" fmla="*/ 211 w 259"/>
              <a:gd name="connsiteY37-10624" fmla="*/ 157 h 758"/>
              <a:gd name="connsiteX38-10625" fmla="*/ 211 w 259"/>
              <a:gd name="connsiteY38-10626" fmla="*/ 173 h 758"/>
              <a:gd name="connsiteX39-10627" fmla="*/ 211 w 259"/>
              <a:gd name="connsiteY39-10628" fmla="*/ 188 h 758"/>
              <a:gd name="connsiteX40-10629" fmla="*/ 211 w 259"/>
              <a:gd name="connsiteY40-10630" fmla="*/ 204 h 758"/>
              <a:gd name="connsiteX41-10631" fmla="*/ 211 w 259"/>
              <a:gd name="connsiteY41-10632" fmla="*/ 225 h 758"/>
              <a:gd name="connsiteX42-10633" fmla="*/ 211 w 259"/>
              <a:gd name="connsiteY42-10634" fmla="*/ 240 h 758"/>
              <a:gd name="connsiteX43-10635" fmla="*/ 211 w 259"/>
              <a:gd name="connsiteY43-10636" fmla="*/ 261 h 758"/>
              <a:gd name="connsiteX44-10637" fmla="*/ 211 w 259"/>
              <a:gd name="connsiteY44-10638" fmla="*/ 303 h 758"/>
              <a:gd name="connsiteX45-10639" fmla="*/ 211 w 259"/>
              <a:gd name="connsiteY45-10640" fmla="*/ 324 h 758"/>
              <a:gd name="connsiteX46-10641" fmla="*/ 211 w 259"/>
              <a:gd name="connsiteY46-10642" fmla="*/ 350 h 758"/>
              <a:gd name="connsiteX47-10643" fmla="*/ 211 w 259"/>
              <a:gd name="connsiteY47-10644" fmla="*/ 376 h 758"/>
              <a:gd name="connsiteX48-10645" fmla="*/ 211 w 259"/>
              <a:gd name="connsiteY48-10646" fmla="*/ 402 h 758"/>
              <a:gd name="connsiteX49-10647" fmla="*/ 211 w 259"/>
              <a:gd name="connsiteY49-10648" fmla="*/ 429 h 758"/>
              <a:gd name="connsiteX50-10649" fmla="*/ 211 w 259"/>
              <a:gd name="connsiteY50-10650" fmla="*/ 460 h 758"/>
              <a:gd name="connsiteX51-10651" fmla="*/ 211 w 259"/>
              <a:gd name="connsiteY51-10652" fmla="*/ 491 h 758"/>
              <a:gd name="connsiteX52-10653" fmla="*/ 211 w 259"/>
              <a:gd name="connsiteY52-10654" fmla="*/ 523 h 758"/>
              <a:gd name="connsiteX53-10655" fmla="*/ 211 w 259"/>
              <a:gd name="connsiteY53-10656" fmla="*/ 554 h 758"/>
              <a:gd name="connsiteX54-10657" fmla="*/ 211 w 259"/>
              <a:gd name="connsiteY54-10658" fmla="*/ 580 h 758"/>
              <a:gd name="connsiteX55-10659" fmla="*/ 206 w 259"/>
              <a:gd name="connsiteY55-10660" fmla="*/ 606 h 758"/>
              <a:gd name="connsiteX56-10661" fmla="*/ 206 w 259"/>
              <a:gd name="connsiteY56-10662" fmla="*/ 632 h 758"/>
              <a:gd name="connsiteX57-10663" fmla="*/ 201 w 259"/>
              <a:gd name="connsiteY57-10664" fmla="*/ 653 h 758"/>
              <a:gd name="connsiteX58-10665" fmla="*/ 195 w 259"/>
              <a:gd name="connsiteY58-10666" fmla="*/ 669 h 758"/>
              <a:gd name="connsiteX59-10667" fmla="*/ 190 w 259"/>
              <a:gd name="connsiteY59-10668" fmla="*/ 690 h 758"/>
              <a:gd name="connsiteX60-10669" fmla="*/ 185 w 259"/>
              <a:gd name="connsiteY60-10670" fmla="*/ 700 h 758"/>
              <a:gd name="connsiteX61-10671" fmla="*/ 174 w 259"/>
              <a:gd name="connsiteY61-10672" fmla="*/ 716 h 758"/>
              <a:gd name="connsiteX62-10673" fmla="*/ 164 w 259"/>
              <a:gd name="connsiteY62-10674" fmla="*/ 726 h 758"/>
              <a:gd name="connsiteX63-10675" fmla="*/ 158 w 259"/>
              <a:gd name="connsiteY63-10676" fmla="*/ 737 h 758"/>
              <a:gd name="connsiteX64-10677" fmla="*/ 148 w 259"/>
              <a:gd name="connsiteY64-10678" fmla="*/ 742 h 758"/>
              <a:gd name="connsiteX65-10679" fmla="*/ 143 w 259"/>
              <a:gd name="connsiteY65-10680" fmla="*/ 747 h 758"/>
              <a:gd name="connsiteX66-10681" fmla="*/ 132 w 259"/>
              <a:gd name="connsiteY66-10682" fmla="*/ 752 h 758"/>
              <a:gd name="connsiteX67-10683" fmla="*/ 127 w 259"/>
              <a:gd name="connsiteY67-10684" fmla="*/ 752 h 758"/>
              <a:gd name="connsiteX68-10685" fmla="*/ 121 w 259"/>
              <a:gd name="connsiteY68-10686" fmla="*/ 758 h 758"/>
              <a:gd name="connsiteX69-10687" fmla="*/ 111 w 259"/>
              <a:gd name="connsiteY69-10688" fmla="*/ 752 h 758"/>
              <a:gd name="connsiteX70-10689" fmla="*/ 106 w 259"/>
              <a:gd name="connsiteY70-10690" fmla="*/ 752 h 758"/>
              <a:gd name="connsiteX71-10691" fmla="*/ 106 w 259"/>
              <a:gd name="connsiteY71-10692" fmla="*/ 747 h 758"/>
              <a:gd name="connsiteX72-10693" fmla="*/ 100 w 259"/>
              <a:gd name="connsiteY72-10694" fmla="*/ 742 h 758"/>
              <a:gd name="connsiteX73-10695" fmla="*/ 100 w 259"/>
              <a:gd name="connsiteY73-10696" fmla="*/ 737 h 758"/>
              <a:gd name="connsiteX74-10697" fmla="*/ 100 w 259"/>
              <a:gd name="connsiteY74-10698" fmla="*/ 731 h 758"/>
              <a:gd name="connsiteX75-10699" fmla="*/ 100 w 259"/>
              <a:gd name="connsiteY75-10700" fmla="*/ 721 h 758"/>
              <a:gd name="connsiteX76-10701" fmla="*/ 100 w 259"/>
              <a:gd name="connsiteY76-10702" fmla="*/ 711 h 758"/>
              <a:gd name="connsiteX77-10703" fmla="*/ 100 w 259"/>
              <a:gd name="connsiteY77-10704" fmla="*/ 705 h 758"/>
              <a:gd name="connsiteX78-10705" fmla="*/ 100 w 259"/>
              <a:gd name="connsiteY78-10706" fmla="*/ 700 h 758"/>
              <a:gd name="connsiteX79-10707" fmla="*/ 100 w 259"/>
              <a:gd name="connsiteY79-10708" fmla="*/ 695 h 758"/>
              <a:gd name="connsiteX80-10709" fmla="*/ 95 w 259"/>
              <a:gd name="connsiteY80-10710" fmla="*/ 690 h 758"/>
              <a:gd name="connsiteX81-10711" fmla="*/ 90 w 259"/>
              <a:gd name="connsiteY81-10712" fmla="*/ 674 h 758"/>
              <a:gd name="connsiteX82-10713" fmla="*/ 79 w 259"/>
              <a:gd name="connsiteY82-10714" fmla="*/ 658 h 758"/>
              <a:gd name="connsiteX83-10715" fmla="*/ 63 w 259"/>
              <a:gd name="connsiteY83-10716" fmla="*/ 643 h 758"/>
              <a:gd name="connsiteX84-10717" fmla="*/ 47 w 259"/>
              <a:gd name="connsiteY84-10718" fmla="*/ 627 h 758"/>
              <a:gd name="connsiteX85-10719" fmla="*/ 26 w 259"/>
              <a:gd name="connsiteY85-10720" fmla="*/ 611 h 758"/>
              <a:gd name="connsiteX86-10721" fmla="*/ 0 w 259"/>
              <a:gd name="connsiteY86-10722" fmla="*/ 590 h 758"/>
              <a:gd name="connsiteX87-10723" fmla="*/ 21 w 259"/>
              <a:gd name="connsiteY87-10724" fmla="*/ 590 h 758"/>
              <a:gd name="connsiteX88-10725" fmla="*/ 42 w 259"/>
              <a:gd name="connsiteY88-10726" fmla="*/ 596 h 758"/>
              <a:gd name="connsiteX89-10727" fmla="*/ 58 w 259"/>
              <a:gd name="connsiteY89-10728" fmla="*/ 596 h 758"/>
              <a:gd name="connsiteX90-10729" fmla="*/ 74 w 259"/>
              <a:gd name="connsiteY90-10730" fmla="*/ 596 h 758"/>
              <a:gd name="connsiteX91-10731" fmla="*/ 84 w 259"/>
              <a:gd name="connsiteY91-10732" fmla="*/ 590 h 758"/>
              <a:gd name="connsiteX92-10733" fmla="*/ 90 w 259"/>
              <a:gd name="connsiteY92-10734" fmla="*/ 590 h 758"/>
              <a:gd name="connsiteX93-10735" fmla="*/ 95 w 259"/>
              <a:gd name="connsiteY93-10736" fmla="*/ 590 h 758"/>
              <a:gd name="connsiteX94-10737" fmla="*/ 100 w 259"/>
              <a:gd name="connsiteY94-10738" fmla="*/ 585 h 758"/>
              <a:gd name="connsiteX95-10739" fmla="*/ 106 w 259"/>
              <a:gd name="connsiteY95-10740" fmla="*/ 580 h 758"/>
              <a:gd name="connsiteX96-10741" fmla="*/ 106 w 259"/>
              <a:gd name="connsiteY96-10742" fmla="*/ 575 h 758"/>
              <a:gd name="connsiteX97-10743" fmla="*/ 106 w 259"/>
              <a:gd name="connsiteY97-10744" fmla="*/ 564 h 758"/>
              <a:gd name="connsiteX98-10745" fmla="*/ 106 w 259"/>
              <a:gd name="connsiteY98-10746" fmla="*/ 549 h 758"/>
              <a:gd name="connsiteX99-10747" fmla="*/ 111 w 259"/>
              <a:gd name="connsiteY99-10748" fmla="*/ 533 h 758"/>
              <a:gd name="connsiteX100-10749" fmla="*/ 111 w 259"/>
              <a:gd name="connsiteY100-10750" fmla="*/ 512 h 758"/>
              <a:gd name="connsiteX101-10751" fmla="*/ 111 w 259"/>
              <a:gd name="connsiteY101-10752" fmla="*/ 486 h 758"/>
              <a:gd name="connsiteX102-10753" fmla="*/ 116 w 259"/>
              <a:gd name="connsiteY102-10754" fmla="*/ 460 h 758"/>
              <a:gd name="connsiteX103-10755" fmla="*/ 116 w 259"/>
              <a:gd name="connsiteY103-10756" fmla="*/ 434 h 758"/>
              <a:gd name="connsiteX104-10757" fmla="*/ 116 w 259"/>
              <a:gd name="connsiteY104-10758" fmla="*/ 408 h 758"/>
              <a:gd name="connsiteX105-10759" fmla="*/ 116 w 259"/>
              <a:gd name="connsiteY105-10760" fmla="*/ 382 h 758"/>
              <a:gd name="connsiteX106-10761" fmla="*/ 121 w 259"/>
              <a:gd name="connsiteY106-10762" fmla="*/ 355 h 758"/>
              <a:gd name="connsiteX107-10763" fmla="*/ 121 w 259"/>
              <a:gd name="connsiteY107-10764" fmla="*/ 334 h 758"/>
              <a:gd name="connsiteX108-10765" fmla="*/ 121 w 259"/>
              <a:gd name="connsiteY108-10766" fmla="*/ 314 h 758"/>
              <a:gd name="connsiteX109-10767" fmla="*/ 121 w 259"/>
              <a:gd name="connsiteY109-10768" fmla="*/ 293 h 758"/>
              <a:gd name="connsiteX110-10769" fmla="*/ 121 w 259"/>
              <a:gd name="connsiteY110-10770" fmla="*/ 277 h 758"/>
              <a:gd name="connsiteX111-10771" fmla="*/ 121 w 259"/>
              <a:gd name="connsiteY111-10772" fmla="*/ 246 h 758"/>
              <a:gd name="connsiteX112-10773" fmla="*/ 121 w 259"/>
              <a:gd name="connsiteY112-10774" fmla="*/ 214 h 758"/>
              <a:gd name="connsiteX113-10775" fmla="*/ 116 w 259"/>
              <a:gd name="connsiteY113-10776" fmla="*/ 183 h 758"/>
              <a:gd name="connsiteX114-10777" fmla="*/ 116 w 259"/>
              <a:gd name="connsiteY114-10778" fmla="*/ 157 h 758"/>
              <a:gd name="connsiteX115-10779" fmla="*/ 111 w 259"/>
              <a:gd name="connsiteY115-10780" fmla="*/ 146 h 758"/>
              <a:gd name="connsiteX116-10781" fmla="*/ 111 w 259"/>
              <a:gd name="connsiteY116-10782" fmla="*/ 136 h 758"/>
              <a:gd name="connsiteX117-10783" fmla="*/ 106 w 259"/>
              <a:gd name="connsiteY117-10784" fmla="*/ 126 h 758"/>
              <a:gd name="connsiteX118-10785" fmla="*/ 106 w 259"/>
              <a:gd name="connsiteY118-10786" fmla="*/ 115 h 758"/>
              <a:gd name="connsiteX119-10787" fmla="*/ 100 w 259"/>
              <a:gd name="connsiteY119-10788" fmla="*/ 110 h 758"/>
              <a:gd name="connsiteX120-10789" fmla="*/ 100 w 259"/>
              <a:gd name="connsiteY120-10790" fmla="*/ 105 h 758"/>
              <a:gd name="connsiteX121-10791" fmla="*/ 95 w 259"/>
              <a:gd name="connsiteY121-10792" fmla="*/ 94 h 758"/>
              <a:gd name="connsiteX122-10793" fmla="*/ 90 w 259"/>
              <a:gd name="connsiteY122-10794" fmla="*/ 89 h 758"/>
              <a:gd name="connsiteX123-10795" fmla="*/ 84 w 259"/>
              <a:gd name="connsiteY123-10796" fmla="*/ 84 h 758"/>
              <a:gd name="connsiteX124-10797" fmla="*/ 79 w 259"/>
              <a:gd name="connsiteY124-10798" fmla="*/ 84 h 758"/>
              <a:gd name="connsiteX125-10799" fmla="*/ 74 w 259"/>
              <a:gd name="connsiteY125-10800" fmla="*/ 79 h 758"/>
              <a:gd name="connsiteX126-10801" fmla="*/ 63 w 259"/>
              <a:gd name="connsiteY126-10802" fmla="*/ 79 h 758"/>
              <a:gd name="connsiteX127-10803" fmla="*/ 53 w 259"/>
              <a:gd name="connsiteY127-10804" fmla="*/ 79 h 758"/>
              <a:gd name="connsiteX0-10805" fmla="*/ 26 w 259"/>
              <a:gd name="connsiteY0-10806" fmla="*/ 26 h 758"/>
              <a:gd name="connsiteX1-10807" fmla="*/ 42 w 259"/>
              <a:gd name="connsiteY1-10808" fmla="*/ 21 h 758"/>
              <a:gd name="connsiteX2-10809" fmla="*/ 53 w 259"/>
              <a:gd name="connsiteY2-10810" fmla="*/ 16 h 758"/>
              <a:gd name="connsiteX3-10811" fmla="*/ 63 w 259"/>
              <a:gd name="connsiteY3-10812" fmla="*/ 16 h 758"/>
              <a:gd name="connsiteX4-10813" fmla="*/ 69 w 259"/>
              <a:gd name="connsiteY4-10814" fmla="*/ 11 h 758"/>
              <a:gd name="connsiteX5-10815" fmla="*/ 79 w 259"/>
              <a:gd name="connsiteY5-10816" fmla="*/ 5 h 758"/>
              <a:gd name="connsiteX6-10817" fmla="*/ 95 w 259"/>
              <a:gd name="connsiteY6-10818" fmla="*/ 0 h 758"/>
              <a:gd name="connsiteX7-10819" fmla="*/ 106 w 259"/>
              <a:gd name="connsiteY7-10820" fmla="*/ 0 h 758"/>
              <a:gd name="connsiteX8-10821" fmla="*/ 121 w 259"/>
              <a:gd name="connsiteY8-10822" fmla="*/ 0 h 758"/>
              <a:gd name="connsiteX9-10823" fmla="*/ 137 w 259"/>
              <a:gd name="connsiteY9-10824" fmla="*/ 5 h 758"/>
              <a:gd name="connsiteX10-10825" fmla="*/ 153 w 259"/>
              <a:gd name="connsiteY10-10826" fmla="*/ 11 h 758"/>
              <a:gd name="connsiteX11-10827" fmla="*/ 164 w 259"/>
              <a:gd name="connsiteY11-10828" fmla="*/ 16 h 758"/>
              <a:gd name="connsiteX12-10829" fmla="*/ 174 w 259"/>
              <a:gd name="connsiteY12-10830" fmla="*/ 21 h 758"/>
              <a:gd name="connsiteX13-10831" fmla="*/ 190 w 259"/>
              <a:gd name="connsiteY13-10832" fmla="*/ 26 h 758"/>
              <a:gd name="connsiteX14-10833" fmla="*/ 201 w 259"/>
              <a:gd name="connsiteY14-10834" fmla="*/ 37 h 758"/>
              <a:gd name="connsiteX15-10835" fmla="*/ 216 w 259"/>
              <a:gd name="connsiteY15-10836" fmla="*/ 42 h 758"/>
              <a:gd name="connsiteX16-10837" fmla="*/ 227 w 259"/>
              <a:gd name="connsiteY16-10838" fmla="*/ 47 h 758"/>
              <a:gd name="connsiteX17-10839" fmla="*/ 238 w 259"/>
              <a:gd name="connsiteY17-10840" fmla="*/ 52 h 758"/>
              <a:gd name="connsiteX18-10841" fmla="*/ 243 w 259"/>
              <a:gd name="connsiteY18-10842" fmla="*/ 58 h 758"/>
              <a:gd name="connsiteX19-10843" fmla="*/ 248 w 259"/>
              <a:gd name="connsiteY19-10844" fmla="*/ 63 h 758"/>
              <a:gd name="connsiteX20-10845" fmla="*/ 253 w 259"/>
              <a:gd name="connsiteY20-10846" fmla="*/ 68 h 758"/>
              <a:gd name="connsiteX21-10847" fmla="*/ 259 w 259"/>
              <a:gd name="connsiteY21-10848" fmla="*/ 68 h 758"/>
              <a:gd name="connsiteX22-10849" fmla="*/ 259 w 259"/>
              <a:gd name="connsiteY22-10850" fmla="*/ 73 h 758"/>
              <a:gd name="connsiteX23-10851" fmla="*/ 253 w 259"/>
              <a:gd name="connsiteY23-10852" fmla="*/ 73 h 758"/>
              <a:gd name="connsiteX24-10853" fmla="*/ 253 w 259"/>
              <a:gd name="connsiteY24-10854" fmla="*/ 79 h 758"/>
              <a:gd name="connsiteX25-10855" fmla="*/ 248 w 259"/>
              <a:gd name="connsiteY25-10856" fmla="*/ 84 h 758"/>
              <a:gd name="connsiteX26-10857" fmla="*/ 243 w 259"/>
              <a:gd name="connsiteY26-10858" fmla="*/ 84 h 758"/>
              <a:gd name="connsiteX27-10859" fmla="*/ 238 w 259"/>
              <a:gd name="connsiteY27-10860" fmla="*/ 89 h 758"/>
              <a:gd name="connsiteX28-10861" fmla="*/ 232 w 259"/>
              <a:gd name="connsiteY28-10862" fmla="*/ 94 h 758"/>
              <a:gd name="connsiteX29-10863" fmla="*/ 227 w 259"/>
              <a:gd name="connsiteY29-10864" fmla="*/ 94 h 758"/>
              <a:gd name="connsiteX30-10865" fmla="*/ 222 w 259"/>
              <a:gd name="connsiteY30-10866" fmla="*/ 99 h 758"/>
              <a:gd name="connsiteX31-10867" fmla="*/ 216 w 259"/>
              <a:gd name="connsiteY31-10868" fmla="*/ 105 h 758"/>
              <a:gd name="connsiteX32-10869" fmla="*/ 211 w 259"/>
              <a:gd name="connsiteY32-10870" fmla="*/ 115 h 758"/>
              <a:gd name="connsiteX33-10871" fmla="*/ 211 w 259"/>
              <a:gd name="connsiteY33-10872" fmla="*/ 126 h 758"/>
              <a:gd name="connsiteX34-10873" fmla="*/ 211 w 259"/>
              <a:gd name="connsiteY34-10874" fmla="*/ 131 h 758"/>
              <a:gd name="connsiteX35-10875" fmla="*/ 211 w 259"/>
              <a:gd name="connsiteY35-10876" fmla="*/ 146 h 758"/>
              <a:gd name="connsiteX36-10877" fmla="*/ 211 w 259"/>
              <a:gd name="connsiteY36-10878" fmla="*/ 157 h 758"/>
              <a:gd name="connsiteX37-10879" fmla="*/ 211 w 259"/>
              <a:gd name="connsiteY37-10880" fmla="*/ 173 h 758"/>
              <a:gd name="connsiteX38-10881" fmla="*/ 211 w 259"/>
              <a:gd name="connsiteY38-10882" fmla="*/ 188 h 758"/>
              <a:gd name="connsiteX39-10883" fmla="*/ 211 w 259"/>
              <a:gd name="connsiteY39-10884" fmla="*/ 204 h 758"/>
              <a:gd name="connsiteX40-10885" fmla="*/ 211 w 259"/>
              <a:gd name="connsiteY40-10886" fmla="*/ 225 h 758"/>
              <a:gd name="connsiteX41-10887" fmla="*/ 211 w 259"/>
              <a:gd name="connsiteY41-10888" fmla="*/ 240 h 758"/>
              <a:gd name="connsiteX42-10889" fmla="*/ 211 w 259"/>
              <a:gd name="connsiteY42-10890" fmla="*/ 261 h 758"/>
              <a:gd name="connsiteX43-10891" fmla="*/ 211 w 259"/>
              <a:gd name="connsiteY43-10892" fmla="*/ 303 h 758"/>
              <a:gd name="connsiteX44-10893" fmla="*/ 211 w 259"/>
              <a:gd name="connsiteY44-10894" fmla="*/ 324 h 758"/>
              <a:gd name="connsiteX45-10895" fmla="*/ 211 w 259"/>
              <a:gd name="connsiteY45-10896" fmla="*/ 350 h 758"/>
              <a:gd name="connsiteX46-10897" fmla="*/ 211 w 259"/>
              <a:gd name="connsiteY46-10898" fmla="*/ 376 h 758"/>
              <a:gd name="connsiteX47-10899" fmla="*/ 211 w 259"/>
              <a:gd name="connsiteY47-10900" fmla="*/ 402 h 758"/>
              <a:gd name="connsiteX48-10901" fmla="*/ 211 w 259"/>
              <a:gd name="connsiteY48-10902" fmla="*/ 429 h 758"/>
              <a:gd name="connsiteX49-10903" fmla="*/ 211 w 259"/>
              <a:gd name="connsiteY49-10904" fmla="*/ 460 h 758"/>
              <a:gd name="connsiteX50-10905" fmla="*/ 211 w 259"/>
              <a:gd name="connsiteY50-10906" fmla="*/ 491 h 758"/>
              <a:gd name="connsiteX51-10907" fmla="*/ 211 w 259"/>
              <a:gd name="connsiteY51-10908" fmla="*/ 523 h 758"/>
              <a:gd name="connsiteX52-10909" fmla="*/ 211 w 259"/>
              <a:gd name="connsiteY52-10910" fmla="*/ 554 h 758"/>
              <a:gd name="connsiteX53-10911" fmla="*/ 211 w 259"/>
              <a:gd name="connsiteY53-10912" fmla="*/ 580 h 758"/>
              <a:gd name="connsiteX54-10913" fmla="*/ 206 w 259"/>
              <a:gd name="connsiteY54-10914" fmla="*/ 606 h 758"/>
              <a:gd name="connsiteX55-10915" fmla="*/ 206 w 259"/>
              <a:gd name="connsiteY55-10916" fmla="*/ 632 h 758"/>
              <a:gd name="connsiteX56-10917" fmla="*/ 201 w 259"/>
              <a:gd name="connsiteY56-10918" fmla="*/ 653 h 758"/>
              <a:gd name="connsiteX57-10919" fmla="*/ 195 w 259"/>
              <a:gd name="connsiteY57-10920" fmla="*/ 669 h 758"/>
              <a:gd name="connsiteX58-10921" fmla="*/ 190 w 259"/>
              <a:gd name="connsiteY58-10922" fmla="*/ 690 h 758"/>
              <a:gd name="connsiteX59-10923" fmla="*/ 185 w 259"/>
              <a:gd name="connsiteY59-10924" fmla="*/ 700 h 758"/>
              <a:gd name="connsiteX60-10925" fmla="*/ 174 w 259"/>
              <a:gd name="connsiteY60-10926" fmla="*/ 716 h 758"/>
              <a:gd name="connsiteX61-10927" fmla="*/ 164 w 259"/>
              <a:gd name="connsiteY61-10928" fmla="*/ 726 h 758"/>
              <a:gd name="connsiteX62-10929" fmla="*/ 158 w 259"/>
              <a:gd name="connsiteY62-10930" fmla="*/ 737 h 758"/>
              <a:gd name="connsiteX63-10931" fmla="*/ 148 w 259"/>
              <a:gd name="connsiteY63-10932" fmla="*/ 742 h 758"/>
              <a:gd name="connsiteX64-10933" fmla="*/ 143 w 259"/>
              <a:gd name="connsiteY64-10934" fmla="*/ 747 h 758"/>
              <a:gd name="connsiteX65-10935" fmla="*/ 132 w 259"/>
              <a:gd name="connsiteY65-10936" fmla="*/ 752 h 758"/>
              <a:gd name="connsiteX66-10937" fmla="*/ 127 w 259"/>
              <a:gd name="connsiteY66-10938" fmla="*/ 752 h 758"/>
              <a:gd name="connsiteX67-10939" fmla="*/ 121 w 259"/>
              <a:gd name="connsiteY67-10940" fmla="*/ 758 h 758"/>
              <a:gd name="connsiteX68-10941" fmla="*/ 111 w 259"/>
              <a:gd name="connsiteY68-10942" fmla="*/ 752 h 758"/>
              <a:gd name="connsiteX69-10943" fmla="*/ 106 w 259"/>
              <a:gd name="connsiteY69-10944" fmla="*/ 752 h 758"/>
              <a:gd name="connsiteX70-10945" fmla="*/ 106 w 259"/>
              <a:gd name="connsiteY70-10946" fmla="*/ 747 h 758"/>
              <a:gd name="connsiteX71-10947" fmla="*/ 100 w 259"/>
              <a:gd name="connsiteY71-10948" fmla="*/ 742 h 758"/>
              <a:gd name="connsiteX72-10949" fmla="*/ 100 w 259"/>
              <a:gd name="connsiteY72-10950" fmla="*/ 737 h 758"/>
              <a:gd name="connsiteX73-10951" fmla="*/ 100 w 259"/>
              <a:gd name="connsiteY73-10952" fmla="*/ 731 h 758"/>
              <a:gd name="connsiteX74-10953" fmla="*/ 100 w 259"/>
              <a:gd name="connsiteY74-10954" fmla="*/ 721 h 758"/>
              <a:gd name="connsiteX75-10955" fmla="*/ 100 w 259"/>
              <a:gd name="connsiteY75-10956" fmla="*/ 711 h 758"/>
              <a:gd name="connsiteX76-10957" fmla="*/ 100 w 259"/>
              <a:gd name="connsiteY76-10958" fmla="*/ 705 h 758"/>
              <a:gd name="connsiteX77-10959" fmla="*/ 100 w 259"/>
              <a:gd name="connsiteY77-10960" fmla="*/ 700 h 758"/>
              <a:gd name="connsiteX78-10961" fmla="*/ 100 w 259"/>
              <a:gd name="connsiteY78-10962" fmla="*/ 695 h 758"/>
              <a:gd name="connsiteX79-10963" fmla="*/ 95 w 259"/>
              <a:gd name="connsiteY79-10964" fmla="*/ 690 h 758"/>
              <a:gd name="connsiteX80-10965" fmla="*/ 90 w 259"/>
              <a:gd name="connsiteY80-10966" fmla="*/ 674 h 758"/>
              <a:gd name="connsiteX81-10967" fmla="*/ 79 w 259"/>
              <a:gd name="connsiteY81-10968" fmla="*/ 658 h 758"/>
              <a:gd name="connsiteX82-10969" fmla="*/ 63 w 259"/>
              <a:gd name="connsiteY82-10970" fmla="*/ 643 h 758"/>
              <a:gd name="connsiteX83-10971" fmla="*/ 47 w 259"/>
              <a:gd name="connsiteY83-10972" fmla="*/ 627 h 758"/>
              <a:gd name="connsiteX84-10973" fmla="*/ 26 w 259"/>
              <a:gd name="connsiteY84-10974" fmla="*/ 611 h 758"/>
              <a:gd name="connsiteX85-10975" fmla="*/ 0 w 259"/>
              <a:gd name="connsiteY85-10976" fmla="*/ 590 h 758"/>
              <a:gd name="connsiteX86-10977" fmla="*/ 21 w 259"/>
              <a:gd name="connsiteY86-10978" fmla="*/ 590 h 758"/>
              <a:gd name="connsiteX87-10979" fmla="*/ 42 w 259"/>
              <a:gd name="connsiteY87-10980" fmla="*/ 596 h 758"/>
              <a:gd name="connsiteX88-10981" fmla="*/ 58 w 259"/>
              <a:gd name="connsiteY88-10982" fmla="*/ 596 h 758"/>
              <a:gd name="connsiteX89-10983" fmla="*/ 74 w 259"/>
              <a:gd name="connsiteY89-10984" fmla="*/ 596 h 758"/>
              <a:gd name="connsiteX90-10985" fmla="*/ 84 w 259"/>
              <a:gd name="connsiteY90-10986" fmla="*/ 590 h 758"/>
              <a:gd name="connsiteX91-10987" fmla="*/ 90 w 259"/>
              <a:gd name="connsiteY91-10988" fmla="*/ 590 h 758"/>
              <a:gd name="connsiteX92-10989" fmla="*/ 95 w 259"/>
              <a:gd name="connsiteY92-10990" fmla="*/ 590 h 758"/>
              <a:gd name="connsiteX93-10991" fmla="*/ 100 w 259"/>
              <a:gd name="connsiteY93-10992" fmla="*/ 585 h 758"/>
              <a:gd name="connsiteX94-10993" fmla="*/ 106 w 259"/>
              <a:gd name="connsiteY94-10994" fmla="*/ 580 h 758"/>
              <a:gd name="connsiteX95-10995" fmla="*/ 106 w 259"/>
              <a:gd name="connsiteY95-10996" fmla="*/ 575 h 758"/>
              <a:gd name="connsiteX96-10997" fmla="*/ 106 w 259"/>
              <a:gd name="connsiteY96-10998" fmla="*/ 564 h 758"/>
              <a:gd name="connsiteX97-10999" fmla="*/ 106 w 259"/>
              <a:gd name="connsiteY97-11000" fmla="*/ 549 h 758"/>
              <a:gd name="connsiteX98-11001" fmla="*/ 111 w 259"/>
              <a:gd name="connsiteY98-11002" fmla="*/ 533 h 758"/>
              <a:gd name="connsiteX99-11003" fmla="*/ 111 w 259"/>
              <a:gd name="connsiteY99-11004" fmla="*/ 512 h 758"/>
              <a:gd name="connsiteX100-11005" fmla="*/ 111 w 259"/>
              <a:gd name="connsiteY100-11006" fmla="*/ 486 h 758"/>
              <a:gd name="connsiteX101-11007" fmla="*/ 116 w 259"/>
              <a:gd name="connsiteY101-11008" fmla="*/ 460 h 758"/>
              <a:gd name="connsiteX102-11009" fmla="*/ 116 w 259"/>
              <a:gd name="connsiteY102-11010" fmla="*/ 434 h 758"/>
              <a:gd name="connsiteX103-11011" fmla="*/ 116 w 259"/>
              <a:gd name="connsiteY103-11012" fmla="*/ 408 h 758"/>
              <a:gd name="connsiteX104-11013" fmla="*/ 116 w 259"/>
              <a:gd name="connsiteY104-11014" fmla="*/ 382 h 758"/>
              <a:gd name="connsiteX105-11015" fmla="*/ 121 w 259"/>
              <a:gd name="connsiteY105-11016" fmla="*/ 355 h 758"/>
              <a:gd name="connsiteX106-11017" fmla="*/ 121 w 259"/>
              <a:gd name="connsiteY106-11018" fmla="*/ 334 h 758"/>
              <a:gd name="connsiteX107-11019" fmla="*/ 121 w 259"/>
              <a:gd name="connsiteY107-11020" fmla="*/ 314 h 758"/>
              <a:gd name="connsiteX108-11021" fmla="*/ 121 w 259"/>
              <a:gd name="connsiteY108-11022" fmla="*/ 293 h 758"/>
              <a:gd name="connsiteX109-11023" fmla="*/ 121 w 259"/>
              <a:gd name="connsiteY109-11024" fmla="*/ 277 h 758"/>
              <a:gd name="connsiteX110-11025" fmla="*/ 121 w 259"/>
              <a:gd name="connsiteY110-11026" fmla="*/ 246 h 758"/>
              <a:gd name="connsiteX111-11027" fmla="*/ 121 w 259"/>
              <a:gd name="connsiteY111-11028" fmla="*/ 214 h 758"/>
              <a:gd name="connsiteX112-11029" fmla="*/ 116 w 259"/>
              <a:gd name="connsiteY112-11030" fmla="*/ 183 h 758"/>
              <a:gd name="connsiteX113-11031" fmla="*/ 116 w 259"/>
              <a:gd name="connsiteY113-11032" fmla="*/ 157 h 758"/>
              <a:gd name="connsiteX114-11033" fmla="*/ 111 w 259"/>
              <a:gd name="connsiteY114-11034" fmla="*/ 146 h 758"/>
              <a:gd name="connsiteX115-11035" fmla="*/ 111 w 259"/>
              <a:gd name="connsiteY115-11036" fmla="*/ 136 h 758"/>
              <a:gd name="connsiteX116-11037" fmla="*/ 106 w 259"/>
              <a:gd name="connsiteY116-11038" fmla="*/ 126 h 758"/>
              <a:gd name="connsiteX117-11039" fmla="*/ 106 w 259"/>
              <a:gd name="connsiteY117-11040" fmla="*/ 115 h 758"/>
              <a:gd name="connsiteX118-11041" fmla="*/ 100 w 259"/>
              <a:gd name="connsiteY118-11042" fmla="*/ 110 h 758"/>
              <a:gd name="connsiteX119-11043" fmla="*/ 100 w 259"/>
              <a:gd name="connsiteY119-11044" fmla="*/ 105 h 758"/>
              <a:gd name="connsiteX120-11045" fmla="*/ 95 w 259"/>
              <a:gd name="connsiteY120-11046" fmla="*/ 94 h 758"/>
              <a:gd name="connsiteX121-11047" fmla="*/ 90 w 259"/>
              <a:gd name="connsiteY121-11048" fmla="*/ 89 h 758"/>
              <a:gd name="connsiteX122-11049" fmla="*/ 84 w 259"/>
              <a:gd name="connsiteY122-11050" fmla="*/ 84 h 758"/>
              <a:gd name="connsiteX123-11051" fmla="*/ 79 w 259"/>
              <a:gd name="connsiteY123-11052" fmla="*/ 84 h 758"/>
              <a:gd name="connsiteX124-11053" fmla="*/ 74 w 259"/>
              <a:gd name="connsiteY124-11054" fmla="*/ 79 h 758"/>
              <a:gd name="connsiteX125-11055" fmla="*/ 63 w 259"/>
              <a:gd name="connsiteY125-11056" fmla="*/ 79 h 758"/>
              <a:gd name="connsiteX126-11057" fmla="*/ 53 w 259"/>
              <a:gd name="connsiteY126-11058" fmla="*/ 79 h 758"/>
              <a:gd name="connsiteX0-11059" fmla="*/ 42 w 259"/>
              <a:gd name="connsiteY0-11060" fmla="*/ 21 h 758"/>
              <a:gd name="connsiteX1-11061" fmla="*/ 53 w 259"/>
              <a:gd name="connsiteY1-11062" fmla="*/ 16 h 758"/>
              <a:gd name="connsiteX2-11063" fmla="*/ 63 w 259"/>
              <a:gd name="connsiteY2-11064" fmla="*/ 16 h 758"/>
              <a:gd name="connsiteX3-11065" fmla="*/ 69 w 259"/>
              <a:gd name="connsiteY3-11066" fmla="*/ 11 h 758"/>
              <a:gd name="connsiteX4-11067" fmla="*/ 79 w 259"/>
              <a:gd name="connsiteY4-11068" fmla="*/ 5 h 758"/>
              <a:gd name="connsiteX5-11069" fmla="*/ 95 w 259"/>
              <a:gd name="connsiteY5-11070" fmla="*/ 0 h 758"/>
              <a:gd name="connsiteX6-11071" fmla="*/ 106 w 259"/>
              <a:gd name="connsiteY6-11072" fmla="*/ 0 h 758"/>
              <a:gd name="connsiteX7-11073" fmla="*/ 121 w 259"/>
              <a:gd name="connsiteY7-11074" fmla="*/ 0 h 758"/>
              <a:gd name="connsiteX8-11075" fmla="*/ 137 w 259"/>
              <a:gd name="connsiteY8-11076" fmla="*/ 5 h 758"/>
              <a:gd name="connsiteX9-11077" fmla="*/ 153 w 259"/>
              <a:gd name="connsiteY9-11078" fmla="*/ 11 h 758"/>
              <a:gd name="connsiteX10-11079" fmla="*/ 164 w 259"/>
              <a:gd name="connsiteY10-11080" fmla="*/ 16 h 758"/>
              <a:gd name="connsiteX11-11081" fmla="*/ 174 w 259"/>
              <a:gd name="connsiteY11-11082" fmla="*/ 21 h 758"/>
              <a:gd name="connsiteX12-11083" fmla="*/ 190 w 259"/>
              <a:gd name="connsiteY12-11084" fmla="*/ 26 h 758"/>
              <a:gd name="connsiteX13-11085" fmla="*/ 201 w 259"/>
              <a:gd name="connsiteY13-11086" fmla="*/ 37 h 758"/>
              <a:gd name="connsiteX14-11087" fmla="*/ 216 w 259"/>
              <a:gd name="connsiteY14-11088" fmla="*/ 42 h 758"/>
              <a:gd name="connsiteX15-11089" fmla="*/ 227 w 259"/>
              <a:gd name="connsiteY15-11090" fmla="*/ 47 h 758"/>
              <a:gd name="connsiteX16-11091" fmla="*/ 238 w 259"/>
              <a:gd name="connsiteY16-11092" fmla="*/ 52 h 758"/>
              <a:gd name="connsiteX17-11093" fmla="*/ 243 w 259"/>
              <a:gd name="connsiteY17-11094" fmla="*/ 58 h 758"/>
              <a:gd name="connsiteX18-11095" fmla="*/ 248 w 259"/>
              <a:gd name="connsiteY18-11096" fmla="*/ 63 h 758"/>
              <a:gd name="connsiteX19-11097" fmla="*/ 253 w 259"/>
              <a:gd name="connsiteY19-11098" fmla="*/ 68 h 758"/>
              <a:gd name="connsiteX20-11099" fmla="*/ 259 w 259"/>
              <a:gd name="connsiteY20-11100" fmla="*/ 68 h 758"/>
              <a:gd name="connsiteX21-11101" fmla="*/ 259 w 259"/>
              <a:gd name="connsiteY21-11102" fmla="*/ 73 h 758"/>
              <a:gd name="connsiteX22-11103" fmla="*/ 253 w 259"/>
              <a:gd name="connsiteY22-11104" fmla="*/ 73 h 758"/>
              <a:gd name="connsiteX23-11105" fmla="*/ 253 w 259"/>
              <a:gd name="connsiteY23-11106" fmla="*/ 79 h 758"/>
              <a:gd name="connsiteX24-11107" fmla="*/ 248 w 259"/>
              <a:gd name="connsiteY24-11108" fmla="*/ 84 h 758"/>
              <a:gd name="connsiteX25-11109" fmla="*/ 243 w 259"/>
              <a:gd name="connsiteY25-11110" fmla="*/ 84 h 758"/>
              <a:gd name="connsiteX26-11111" fmla="*/ 238 w 259"/>
              <a:gd name="connsiteY26-11112" fmla="*/ 89 h 758"/>
              <a:gd name="connsiteX27-11113" fmla="*/ 232 w 259"/>
              <a:gd name="connsiteY27-11114" fmla="*/ 94 h 758"/>
              <a:gd name="connsiteX28-11115" fmla="*/ 227 w 259"/>
              <a:gd name="connsiteY28-11116" fmla="*/ 94 h 758"/>
              <a:gd name="connsiteX29-11117" fmla="*/ 222 w 259"/>
              <a:gd name="connsiteY29-11118" fmla="*/ 99 h 758"/>
              <a:gd name="connsiteX30-11119" fmla="*/ 216 w 259"/>
              <a:gd name="connsiteY30-11120" fmla="*/ 105 h 758"/>
              <a:gd name="connsiteX31-11121" fmla="*/ 211 w 259"/>
              <a:gd name="connsiteY31-11122" fmla="*/ 115 h 758"/>
              <a:gd name="connsiteX32-11123" fmla="*/ 211 w 259"/>
              <a:gd name="connsiteY32-11124" fmla="*/ 126 h 758"/>
              <a:gd name="connsiteX33-11125" fmla="*/ 211 w 259"/>
              <a:gd name="connsiteY33-11126" fmla="*/ 131 h 758"/>
              <a:gd name="connsiteX34-11127" fmla="*/ 211 w 259"/>
              <a:gd name="connsiteY34-11128" fmla="*/ 146 h 758"/>
              <a:gd name="connsiteX35-11129" fmla="*/ 211 w 259"/>
              <a:gd name="connsiteY35-11130" fmla="*/ 157 h 758"/>
              <a:gd name="connsiteX36-11131" fmla="*/ 211 w 259"/>
              <a:gd name="connsiteY36-11132" fmla="*/ 173 h 758"/>
              <a:gd name="connsiteX37-11133" fmla="*/ 211 w 259"/>
              <a:gd name="connsiteY37-11134" fmla="*/ 188 h 758"/>
              <a:gd name="connsiteX38-11135" fmla="*/ 211 w 259"/>
              <a:gd name="connsiteY38-11136" fmla="*/ 204 h 758"/>
              <a:gd name="connsiteX39-11137" fmla="*/ 211 w 259"/>
              <a:gd name="connsiteY39-11138" fmla="*/ 225 h 758"/>
              <a:gd name="connsiteX40-11139" fmla="*/ 211 w 259"/>
              <a:gd name="connsiteY40-11140" fmla="*/ 240 h 758"/>
              <a:gd name="connsiteX41-11141" fmla="*/ 211 w 259"/>
              <a:gd name="connsiteY41-11142" fmla="*/ 261 h 758"/>
              <a:gd name="connsiteX42-11143" fmla="*/ 211 w 259"/>
              <a:gd name="connsiteY42-11144" fmla="*/ 303 h 758"/>
              <a:gd name="connsiteX43-11145" fmla="*/ 211 w 259"/>
              <a:gd name="connsiteY43-11146" fmla="*/ 324 h 758"/>
              <a:gd name="connsiteX44-11147" fmla="*/ 211 w 259"/>
              <a:gd name="connsiteY44-11148" fmla="*/ 350 h 758"/>
              <a:gd name="connsiteX45-11149" fmla="*/ 211 w 259"/>
              <a:gd name="connsiteY45-11150" fmla="*/ 376 h 758"/>
              <a:gd name="connsiteX46-11151" fmla="*/ 211 w 259"/>
              <a:gd name="connsiteY46-11152" fmla="*/ 402 h 758"/>
              <a:gd name="connsiteX47-11153" fmla="*/ 211 w 259"/>
              <a:gd name="connsiteY47-11154" fmla="*/ 429 h 758"/>
              <a:gd name="connsiteX48-11155" fmla="*/ 211 w 259"/>
              <a:gd name="connsiteY48-11156" fmla="*/ 460 h 758"/>
              <a:gd name="connsiteX49-11157" fmla="*/ 211 w 259"/>
              <a:gd name="connsiteY49-11158" fmla="*/ 491 h 758"/>
              <a:gd name="connsiteX50-11159" fmla="*/ 211 w 259"/>
              <a:gd name="connsiteY50-11160" fmla="*/ 523 h 758"/>
              <a:gd name="connsiteX51-11161" fmla="*/ 211 w 259"/>
              <a:gd name="connsiteY51-11162" fmla="*/ 554 h 758"/>
              <a:gd name="connsiteX52-11163" fmla="*/ 211 w 259"/>
              <a:gd name="connsiteY52-11164" fmla="*/ 580 h 758"/>
              <a:gd name="connsiteX53-11165" fmla="*/ 206 w 259"/>
              <a:gd name="connsiteY53-11166" fmla="*/ 606 h 758"/>
              <a:gd name="connsiteX54-11167" fmla="*/ 206 w 259"/>
              <a:gd name="connsiteY54-11168" fmla="*/ 632 h 758"/>
              <a:gd name="connsiteX55-11169" fmla="*/ 201 w 259"/>
              <a:gd name="connsiteY55-11170" fmla="*/ 653 h 758"/>
              <a:gd name="connsiteX56-11171" fmla="*/ 195 w 259"/>
              <a:gd name="connsiteY56-11172" fmla="*/ 669 h 758"/>
              <a:gd name="connsiteX57-11173" fmla="*/ 190 w 259"/>
              <a:gd name="connsiteY57-11174" fmla="*/ 690 h 758"/>
              <a:gd name="connsiteX58-11175" fmla="*/ 185 w 259"/>
              <a:gd name="connsiteY58-11176" fmla="*/ 700 h 758"/>
              <a:gd name="connsiteX59-11177" fmla="*/ 174 w 259"/>
              <a:gd name="connsiteY59-11178" fmla="*/ 716 h 758"/>
              <a:gd name="connsiteX60-11179" fmla="*/ 164 w 259"/>
              <a:gd name="connsiteY60-11180" fmla="*/ 726 h 758"/>
              <a:gd name="connsiteX61-11181" fmla="*/ 158 w 259"/>
              <a:gd name="connsiteY61-11182" fmla="*/ 737 h 758"/>
              <a:gd name="connsiteX62-11183" fmla="*/ 148 w 259"/>
              <a:gd name="connsiteY62-11184" fmla="*/ 742 h 758"/>
              <a:gd name="connsiteX63-11185" fmla="*/ 143 w 259"/>
              <a:gd name="connsiteY63-11186" fmla="*/ 747 h 758"/>
              <a:gd name="connsiteX64-11187" fmla="*/ 132 w 259"/>
              <a:gd name="connsiteY64-11188" fmla="*/ 752 h 758"/>
              <a:gd name="connsiteX65-11189" fmla="*/ 127 w 259"/>
              <a:gd name="connsiteY65-11190" fmla="*/ 752 h 758"/>
              <a:gd name="connsiteX66-11191" fmla="*/ 121 w 259"/>
              <a:gd name="connsiteY66-11192" fmla="*/ 758 h 758"/>
              <a:gd name="connsiteX67-11193" fmla="*/ 111 w 259"/>
              <a:gd name="connsiteY67-11194" fmla="*/ 752 h 758"/>
              <a:gd name="connsiteX68-11195" fmla="*/ 106 w 259"/>
              <a:gd name="connsiteY68-11196" fmla="*/ 752 h 758"/>
              <a:gd name="connsiteX69-11197" fmla="*/ 106 w 259"/>
              <a:gd name="connsiteY69-11198" fmla="*/ 747 h 758"/>
              <a:gd name="connsiteX70-11199" fmla="*/ 100 w 259"/>
              <a:gd name="connsiteY70-11200" fmla="*/ 742 h 758"/>
              <a:gd name="connsiteX71-11201" fmla="*/ 100 w 259"/>
              <a:gd name="connsiteY71-11202" fmla="*/ 737 h 758"/>
              <a:gd name="connsiteX72-11203" fmla="*/ 100 w 259"/>
              <a:gd name="connsiteY72-11204" fmla="*/ 731 h 758"/>
              <a:gd name="connsiteX73-11205" fmla="*/ 100 w 259"/>
              <a:gd name="connsiteY73-11206" fmla="*/ 721 h 758"/>
              <a:gd name="connsiteX74-11207" fmla="*/ 100 w 259"/>
              <a:gd name="connsiteY74-11208" fmla="*/ 711 h 758"/>
              <a:gd name="connsiteX75-11209" fmla="*/ 100 w 259"/>
              <a:gd name="connsiteY75-11210" fmla="*/ 705 h 758"/>
              <a:gd name="connsiteX76-11211" fmla="*/ 100 w 259"/>
              <a:gd name="connsiteY76-11212" fmla="*/ 700 h 758"/>
              <a:gd name="connsiteX77-11213" fmla="*/ 100 w 259"/>
              <a:gd name="connsiteY77-11214" fmla="*/ 695 h 758"/>
              <a:gd name="connsiteX78-11215" fmla="*/ 95 w 259"/>
              <a:gd name="connsiteY78-11216" fmla="*/ 690 h 758"/>
              <a:gd name="connsiteX79-11217" fmla="*/ 90 w 259"/>
              <a:gd name="connsiteY79-11218" fmla="*/ 674 h 758"/>
              <a:gd name="connsiteX80-11219" fmla="*/ 79 w 259"/>
              <a:gd name="connsiteY80-11220" fmla="*/ 658 h 758"/>
              <a:gd name="connsiteX81-11221" fmla="*/ 63 w 259"/>
              <a:gd name="connsiteY81-11222" fmla="*/ 643 h 758"/>
              <a:gd name="connsiteX82-11223" fmla="*/ 47 w 259"/>
              <a:gd name="connsiteY82-11224" fmla="*/ 627 h 758"/>
              <a:gd name="connsiteX83-11225" fmla="*/ 26 w 259"/>
              <a:gd name="connsiteY83-11226" fmla="*/ 611 h 758"/>
              <a:gd name="connsiteX84-11227" fmla="*/ 0 w 259"/>
              <a:gd name="connsiteY84-11228" fmla="*/ 590 h 758"/>
              <a:gd name="connsiteX85-11229" fmla="*/ 21 w 259"/>
              <a:gd name="connsiteY85-11230" fmla="*/ 590 h 758"/>
              <a:gd name="connsiteX86-11231" fmla="*/ 42 w 259"/>
              <a:gd name="connsiteY86-11232" fmla="*/ 596 h 758"/>
              <a:gd name="connsiteX87-11233" fmla="*/ 58 w 259"/>
              <a:gd name="connsiteY87-11234" fmla="*/ 596 h 758"/>
              <a:gd name="connsiteX88-11235" fmla="*/ 74 w 259"/>
              <a:gd name="connsiteY88-11236" fmla="*/ 596 h 758"/>
              <a:gd name="connsiteX89-11237" fmla="*/ 84 w 259"/>
              <a:gd name="connsiteY89-11238" fmla="*/ 590 h 758"/>
              <a:gd name="connsiteX90-11239" fmla="*/ 90 w 259"/>
              <a:gd name="connsiteY90-11240" fmla="*/ 590 h 758"/>
              <a:gd name="connsiteX91-11241" fmla="*/ 95 w 259"/>
              <a:gd name="connsiteY91-11242" fmla="*/ 590 h 758"/>
              <a:gd name="connsiteX92-11243" fmla="*/ 100 w 259"/>
              <a:gd name="connsiteY92-11244" fmla="*/ 585 h 758"/>
              <a:gd name="connsiteX93-11245" fmla="*/ 106 w 259"/>
              <a:gd name="connsiteY93-11246" fmla="*/ 580 h 758"/>
              <a:gd name="connsiteX94-11247" fmla="*/ 106 w 259"/>
              <a:gd name="connsiteY94-11248" fmla="*/ 575 h 758"/>
              <a:gd name="connsiteX95-11249" fmla="*/ 106 w 259"/>
              <a:gd name="connsiteY95-11250" fmla="*/ 564 h 758"/>
              <a:gd name="connsiteX96-11251" fmla="*/ 106 w 259"/>
              <a:gd name="connsiteY96-11252" fmla="*/ 549 h 758"/>
              <a:gd name="connsiteX97-11253" fmla="*/ 111 w 259"/>
              <a:gd name="connsiteY97-11254" fmla="*/ 533 h 758"/>
              <a:gd name="connsiteX98-11255" fmla="*/ 111 w 259"/>
              <a:gd name="connsiteY98-11256" fmla="*/ 512 h 758"/>
              <a:gd name="connsiteX99-11257" fmla="*/ 111 w 259"/>
              <a:gd name="connsiteY99-11258" fmla="*/ 486 h 758"/>
              <a:gd name="connsiteX100-11259" fmla="*/ 116 w 259"/>
              <a:gd name="connsiteY100-11260" fmla="*/ 460 h 758"/>
              <a:gd name="connsiteX101-11261" fmla="*/ 116 w 259"/>
              <a:gd name="connsiteY101-11262" fmla="*/ 434 h 758"/>
              <a:gd name="connsiteX102-11263" fmla="*/ 116 w 259"/>
              <a:gd name="connsiteY102-11264" fmla="*/ 408 h 758"/>
              <a:gd name="connsiteX103-11265" fmla="*/ 116 w 259"/>
              <a:gd name="connsiteY103-11266" fmla="*/ 382 h 758"/>
              <a:gd name="connsiteX104-11267" fmla="*/ 121 w 259"/>
              <a:gd name="connsiteY104-11268" fmla="*/ 355 h 758"/>
              <a:gd name="connsiteX105-11269" fmla="*/ 121 w 259"/>
              <a:gd name="connsiteY105-11270" fmla="*/ 334 h 758"/>
              <a:gd name="connsiteX106-11271" fmla="*/ 121 w 259"/>
              <a:gd name="connsiteY106-11272" fmla="*/ 314 h 758"/>
              <a:gd name="connsiteX107-11273" fmla="*/ 121 w 259"/>
              <a:gd name="connsiteY107-11274" fmla="*/ 293 h 758"/>
              <a:gd name="connsiteX108-11275" fmla="*/ 121 w 259"/>
              <a:gd name="connsiteY108-11276" fmla="*/ 277 h 758"/>
              <a:gd name="connsiteX109-11277" fmla="*/ 121 w 259"/>
              <a:gd name="connsiteY109-11278" fmla="*/ 246 h 758"/>
              <a:gd name="connsiteX110-11279" fmla="*/ 121 w 259"/>
              <a:gd name="connsiteY110-11280" fmla="*/ 214 h 758"/>
              <a:gd name="connsiteX111-11281" fmla="*/ 116 w 259"/>
              <a:gd name="connsiteY111-11282" fmla="*/ 183 h 758"/>
              <a:gd name="connsiteX112-11283" fmla="*/ 116 w 259"/>
              <a:gd name="connsiteY112-11284" fmla="*/ 157 h 758"/>
              <a:gd name="connsiteX113-11285" fmla="*/ 111 w 259"/>
              <a:gd name="connsiteY113-11286" fmla="*/ 146 h 758"/>
              <a:gd name="connsiteX114-11287" fmla="*/ 111 w 259"/>
              <a:gd name="connsiteY114-11288" fmla="*/ 136 h 758"/>
              <a:gd name="connsiteX115-11289" fmla="*/ 106 w 259"/>
              <a:gd name="connsiteY115-11290" fmla="*/ 126 h 758"/>
              <a:gd name="connsiteX116-11291" fmla="*/ 106 w 259"/>
              <a:gd name="connsiteY116-11292" fmla="*/ 115 h 758"/>
              <a:gd name="connsiteX117-11293" fmla="*/ 100 w 259"/>
              <a:gd name="connsiteY117-11294" fmla="*/ 110 h 758"/>
              <a:gd name="connsiteX118-11295" fmla="*/ 100 w 259"/>
              <a:gd name="connsiteY118-11296" fmla="*/ 105 h 758"/>
              <a:gd name="connsiteX119-11297" fmla="*/ 95 w 259"/>
              <a:gd name="connsiteY119-11298" fmla="*/ 94 h 758"/>
              <a:gd name="connsiteX120-11299" fmla="*/ 90 w 259"/>
              <a:gd name="connsiteY120-11300" fmla="*/ 89 h 758"/>
              <a:gd name="connsiteX121-11301" fmla="*/ 84 w 259"/>
              <a:gd name="connsiteY121-11302" fmla="*/ 84 h 758"/>
              <a:gd name="connsiteX122-11303" fmla="*/ 79 w 259"/>
              <a:gd name="connsiteY122-11304" fmla="*/ 84 h 758"/>
              <a:gd name="connsiteX123-11305" fmla="*/ 74 w 259"/>
              <a:gd name="connsiteY123-11306" fmla="*/ 79 h 758"/>
              <a:gd name="connsiteX124-11307" fmla="*/ 63 w 259"/>
              <a:gd name="connsiteY124-11308" fmla="*/ 79 h 758"/>
              <a:gd name="connsiteX125-11309" fmla="*/ 53 w 259"/>
              <a:gd name="connsiteY125-11310" fmla="*/ 79 h 758"/>
              <a:gd name="connsiteX0-11311" fmla="*/ 42 w 259"/>
              <a:gd name="connsiteY0-11312" fmla="*/ 21 h 758"/>
              <a:gd name="connsiteX1-11313" fmla="*/ 63 w 259"/>
              <a:gd name="connsiteY1-11314" fmla="*/ 16 h 758"/>
              <a:gd name="connsiteX2-11315" fmla="*/ 69 w 259"/>
              <a:gd name="connsiteY2-11316" fmla="*/ 11 h 758"/>
              <a:gd name="connsiteX3-11317" fmla="*/ 79 w 259"/>
              <a:gd name="connsiteY3-11318" fmla="*/ 5 h 758"/>
              <a:gd name="connsiteX4-11319" fmla="*/ 95 w 259"/>
              <a:gd name="connsiteY4-11320" fmla="*/ 0 h 758"/>
              <a:gd name="connsiteX5-11321" fmla="*/ 106 w 259"/>
              <a:gd name="connsiteY5-11322" fmla="*/ 0 h 758"/>
              <a:gd name="connsiteX6-11323" fmla="*/ 121 w 259"/>
              <a:gd name="connsiteY6-11324" fmla="*/ 0 h 758"/>
              <a:gd name="connsiteX7-11325" fmla="*/ 137 w 259"/>
              <a:gd name="connsiteY7-11326" fmla="*/ 5 h 758"/>
              <a:gd name="connsiteX8-11327" fmla="*/ 153 w 259"/>
              <a:gd name="connsiteY8-11328" fmla="*/ 11 h 758"/>
              <a:gd name="connsiteX9-11329" fmla="*/ 164 w 259"/>
              <a:gd name="connsiteY9-11330" fmla="*/ 16 h 758"/>
              <a:gd name="connsiteX10-11331" fmla="*/ 174 w 259"/>
              <a:gd name="connsiteY10-11332" fmla="*/ 21 h 758"/>
              <a:gd name="connsiteX11-11333" fmla="*/ 190 w 259"/>
              <a:gd name="connsiteY11-11334" fmla="*/ 26 h 758"/>
              <a:gd name="connsiteX12-11335" fmla="*/ 201 w 259"/>
              <a:gd name="connsiteY12-11336" fmla="*/ 37 h 758"/>
              <a:gd name="connsiteX13-11337" fmla="*/ 216 w 259"/>
              <a:gd name="connsiteY13-11338" fmla="*/ 42 h 758"/>
              <a:gd name="connsiteX14-11339" fmla="*/ 227 w 259"/>
              <a:gd name="connsiteY14-11340" fmla="*/ 47 h 758"/>
              <a:gd name="connsiteX15-11341" fmla="*/ 238 w 259"/>
              <a:gd name="connsiteY15-11342" fmla="*/ 52 h 758"/>
              <a:gd name="connsiteX16-11343" fmla="*/ 243 w 259"/>
              <a:gd name="connsiteY16-11344" fmla="*/ 58 h 758"/>
              <a:gd name="connsiteX17-11345" fmla="*/ 248 w 259"/>
              <a:gd name="connsiteY17-11346" fmla="*/ 63 h 758"/>
              <a:gd name="connsiteX18-11347" fmla="*/ 253 w 259"/>
              <a:gd name="connsiteY18-11348" fmla="*/ 68 h 758"/>
              <a:gd name="connsiteX19-11349" fmla="*/ 259 w 259"/>
              <a:gd name="connsiteY19-11350" fmla="*/ 68 h 758"/>
              <a:gd name="connsiteX20-11351" fmla="*/ 259 w 259"/>
              <a:gd name="connsiteY20-11352" fmla="*/ 73 h 758"/>
              <a:gd name="connsiteX21-11353" fmla="*/ 253 w 259"/>
              <a:gd name="connsiteY21-11354" fmla="*/ 73 h 758"/>
              <a:gd name="connsiteX22-11355" fmla="*/ 253 w 259"/>
              <a:gd name="connsiteY22-11356" fmla="*/ 79 h 758"/>
              <a:gd name="connsiteX23-11357" fmla="*/ 248 w 259"/>
              <a:gd name="connsiteY23-11358" fmla="*/ 84 h 758"/>
              <a:gd name="connsiteX24-11359" fmla="*/ 243 w 259"/>
              <a:gd name="connsiteY24-11360" fmla="*/ 84 h 758"/>
              <a:gd name="connsiteX25-11361" fmla="*/ 238 w 259"/>
              <a:gd name="connsiteY25-11362" fmla="*/ 89 h 758"/>
              <a:gd name="connsiteX26-11363" fmla="*/ 232 w 259"/>
              <a:gd name="connsiteY26-11364" fmla="*/ 94 h 758"/>
              <a:gd name="connsiteX27-11365" fmla="*/ 227 w 259"/>
              <a:gd name="connsiteY27-11366" fmla="*/ 94 h 758"/>
              <a:gd name="connsiteX28-11367" fmla="*/ 222 w 259"/>
              <a:gd name="connsiteY28-11368" fmla="*/ 99 h 758"/>
              <a:gd name="connsiteX29-11369" fmla="*/ 216 w 259"/>
              <a:gd name="connsiteY29-11370" fmla="*/ 105 h 758"/>
              <a:gd name="connsiteX30-11371" fmla="*/ 211 w 259"/>
              <a:gd name="connsiteY30-11372" fmla="*/ 115 h 758"/>
              <a:gd name="connsiteX31-11373" fmla="*/ 211 w 259"/>
              <a:gd name="connsiteY31-11374" fmla="*/ 126 h 758"/>
              <a:gd name="connsiteX32-11375" fmla="*/ 211 w 259"/>
              <a:gd name="connsiteY32-11376" fmla="*/ 131 h 758"/>
              <a:gd name="connsiteX33-11377" fmla="*/ 211 w 259"/>
              <a:gd name="connsiteY33-11378" fmla="*/ 146 h 758"/>
              <a:gd name="connsiteX34-11379" fmla="*/ 211 w 259"/>
              <a:gd name="connsiteY34-11380" fmla="*/ 157 h 758"/>
              <a:gd name="connsiteX35-11381" fmla="*/ 211 w 259"/>
              <a:gd name="connsiteY35-11382" fmla="*/ 173 h 758"/>
              <a:gd name="connsiteX36-11383" fmla="*/ 211 w 259"/>
              <a:gd name="connsiteY36-11384" fmla="*/ 188 h 758"/>
              <a:gd name="connsiteX37-11385" fmla="*/ 211 w 259"/>
              <a:gd name="connsiteY37-11386" fmla="*/ 204 h 758"/>
              <a:gd name="connsiteX38-11387" fmla="*/ 211 w 259"/>
              <a:gd name="connsiteY38-11388" fmla="*/ 225 h 758"/>
              <a:gd name="connsiteX39-11389" fmla="*/ 211 w 259"/>
              <a:gd name="connsiteY39-11390" fmla="*/ 240 h 758"/>
              <a:gd name="connsiteX40-11391" fmla="*/ 211 w 259"/>
              <a:gd name="connsiteY40-11392" fmla="*/ 261 h 758"/>
              <a:gd name="connsiteX41-11393" fmla="*/ 211 w 259"/>
              <a:gd name="connsiteY41-11394" fmla="*/ 303 h 758"/>
              <a:gd name="connsiteX42-11395" fmla="*/ 211 w 259"/>
              <a:gd name="connsiteY42-11396" fmla="*/ 324 h 758"/>
              <a:gd name="connsiteX43-11397" fmla="*/ 211 w 259"/>
              <a:gd name="connsiteY43-11398" fmla="*/ 350 h 758"/>
              <a:gd name="connsiteX44-11399" fmla="*/ 211 w 259"/>
              <a:gd name="connsiteY44-11400" fmla="*/ 376 h 758"/>
              <a:gd name="connsiteX45-11401" fmla="*/ 211 w 259"/>
              <a:gd name="connsiteY45-11402" fmla="*/ 402 h 758"/>
              <a:gd name="connsiteX46-11403" fmla="*/ 211 w 259"/>
              <a:gd name="connsiteY46-11404" fmla="*/ 429 h 758"/>
              <a:gd name="connsiteX47-11405" fmla="*/ 211 w 259"/>
              <a:gd name="connsiteY47-11406" fmla="*/ 460 h 758"/>
              <a:gd name="connsiteX48-11407" fmla="*/ 211 w 259"/>
              <a:gd name="connsiteY48-11408" fmla="*/ 491 h 758"/>
              <a:gd name="connsiteX49-11409" fmla="*/ 211 w 259"/>
              <a:gd name="connsiteY49-11410" fmla="*/ 523 h 758"/>
              <a:gd name="connsiteX50-11411" fmla="*/ 211 w 259"/>
              <a:gd name="connsiteY50-11412" fmla="*/ 554 h 758"/>
              <a:gd name="connsiteX51-11413" fmla="*/ 211 w 259"/>
              <a:gd name="connsiteY51-11414" fmla="*/ 580 h 758"/>
              <a:gd name="connsiteX52-11415" fmla="*/ 206 w 259"/>
              <a:gd name="connsiteY52-11416" fmla="*/ 606 h 758"/>
              <a:gd name="connsiteX53-11417" fmla="*/ 206 w 259"/>
              <a:gd name="connsiteY53-11418" fmla="*/ 632 h 758"/>
              <a:gd name="connsiteX54-11419" fmla="*/ 201 w 259"/>
              <a:gd name="connsiteY54-11420" fmla="*/ 653 h 758"/>
              <a:gd name="connsiteX55-11421" fmla="*/ 195 w 259"/>
              <a:gd name="connsiteY55-11422" fmla="*/ 669 h 758"/>
              <a:gd name="connsiteX56-11423" fmla="*/ 190 w 259"/>
              <a:gd name="connsiteY56-11424" fmla="*/ 690 h 758"/>
              <a:gd name="connsiteX57-11425" fmla="*/ 185 w 259"/>
              <a:gd name="connsiteY57-11426" fmla="*/ 700 h 758"/>
              <a:gd name="connsiteX58-11427" fmla="*/ 174 w 259"/>
              <a:gd name="connsiteY58-11428" fmla="*/ 716 h 758"/>
              <a:gd name="connsiteX59-11429" fmla="*/ 164 w 259"/>
              <a:gd name="connsiteY59-11430" fmla="*/ 726 h 758"/>
              <a:gd name="connsiteX60-11431" fmla="*/ 158 w 259"/>
              <a:gd name="connsiteY60-11432" fmla="*/ 737 h 758"/>
              <a:gd name="connsiteX61-11433" fmla="*/ 148 w 259"/>
              <a:gd name="connsiteY61-11434" fmla="*/ 742 h 758"/>
              <a:gd name="connsiteX62-11435" fmla="*/ 143 w 259"/>
              <a:gd name="connsiteY62-11436" fmla="*/ 747 h 758"/>
              <a:gd name="connsiteX63-11437" fmla="*/ 132 w 259"/>
              <a:gd name="connsiteY63-11438" fmla="*/ 752 h 758"/>
              <a:gd name="connsiteX64-11439" fmla="*/ 127 w 259"/>
              <a:gd name="connsiteY64-11440" fmla="*/ 752 h 758"/>
              <a:gd name="connsiteX65-11441" fmla="*/ 121 w 259"/>
              <a:gd name="connsiteY65-11442" fmla="*/ 758 h 758"/>
              <a:gd name="connsiteX66-11443" fmla="*/ 111 w 259"/>
              <a:gd name="connsiteY66-11444" fmla="*/ 752 h 758"/>
              <a:gd name="connsiteX67-11445" fmla="*/ 106 w 259"/>
              <a:gd name="connsiteY67-11446" fmla="*/ 752 h 758"/>
              <a:gd name="connsiteX68-11447" fmla="*/ 106 w 259"/>
              <a:gd name="connsiteY68-11448" fmla="*/ 747 h 758"/>
              <a:gd name="connsiteX69-11449" fmla="*/ 100 w 259"/>
              <a:gd name="connsiteY69-11450" fmla="*/ 742 h 758"/>
              <a:gd name="connsiteX70-11451" fmla="*/ 100 w 259"/>
              <a:gd name="connsiteY70-11452" fmla="*/ 737 h 758"/>
              <a:gd name="connsiteX71-11453" fmla="*/ 100 w 259"/>
              <a:gd name="connsiteY71-11454" fmla="*/ 731 h 758"/>
              <a:gd name="connsiteX72-11455" fmla="*/ 100 w 259"/>
              <a:gd name="connsiteY72-11456" fmla="*/ 721 h 758"/>
              <a:gd name="connsiteX73-11457" fmla="*/ 100 w 259"/>
              <a:gd name="connsiteY73-11458" fmla="*/ 711 h 758"/>
              <a:gd name="connsiteX74-11459" fmla="*/ 100 w 259"/>
              <a:gd name="connsiteY74-11460" fmla="*/ 705 h 758"/>
              <a:gd name="connsiteX75-11461" fmla="*/ 100 w 259"/>
              <a:gd name="connsiteY75-11462" fmla="*/ 700 h 758"/>
              <a:gd name="connsiteX76-11463" fmla="*/ 100 w 259"/>
              <a:gd name="connsiteY76-11464" fmla="*/ 695 h 758"/>
              <a:gd name="connsiteX77-11465" fmla="*/ 95 w 259"/>
              <a:gd name="connsiteY77-11466" fmla="*/ 690 h 758"/>
              <a:gd name="connsiteX78-11467" fmla="*/ 90 w 259"/>
              <a:gd name="connsiteY78-11468" fmla="*/ 674 h 758"/>
              <a:gd name="connsiteX79-11469" fmla="*/ 79 w 259"/>
              <a:gd name="connsiteY79-11470" fmla="*/ 658 h 758"/>
              <a:gd name="connsiteX80-11471" fmla="*/ 63 w 259"/>
              <a:gd name="connsiteY80-11472" fmla="*/ 643 h 758"/>
              <a:gd name="connsiteX81-11473" fmla="*/ 47 w 259"/>
              <a:gd name="connsiteY81-11474" fmla="*/ 627 h 758"/>
              <a:gd name="connsiteX82-11475" fmla="*/ 26 w 259"/>
              <a:gd name="connsiteY82-11476" fmla="*/ 611 h 758"/>
              <a:gd name="connsiteX83-11477" fmla="*/ 0 w 259"/>
              <a:gd name="connsiteY83-11478" fmla="*/ 590 h 758"/>
              <a:gd name="connsiteX84-11479" fmla="*/ 21 w 259"/>
              <a:gd name="connsiteY84-11480" fmla="*/ 590 h 758"/>
              <a:gd name="connsiteX85-11481" fmla="*/ 42 w 259"/>
              <a:gd name="connsiteY85-11482" fmla="*/ 596 h 758"/>
              <a:gd name="connsiteX86-11483" fmla="*/ 58 w 259"/>
              <a:gd name="connsiteY86-11484" fmla="*/ 596 h 758"/>
              <a:gd name="connsiteX87-11485" fmla="*/ 74 w 259"/>
              <a:gd name="connsiteY87-11486" fmla="*/ 596 h 758"/>
              <a:gd name="connsiteX88-11487" fmla="*/ 84 w 259"/>
              <a:gd name="connsiteY88-11488" fmla="*/ 590 h 758"/>
              <a:gd name="connsiteX89-11489" fmla="*/ 90 w 259"/>
              <a:gd name="connsiteY89-11490" fmla="*/ 590 h 758"/>
              <a:gd name="connsiteX90-11491" fmla="*/ 95 w 259"/>
              <a:gd name="connsiteY90-11492" fmla="*/ 590 h 758"/>
              <a:gd name="connsiteX91-11493" fmla="*/ 100 w 259"/>
              <a:gd name="connsiteY91-11494" fmla="*/ 585 h 758"/>
              <a:gd name="connsiteX92-11495" fmla="*/ 106 w 259"/>
              <a:gd name="connsiteY92-11496" fmla="*/ 580 h 758"/>
              <a:gd name="connsiteX93-11497" fmla="*/ 106 w 259"/>
              <a:gd name="connsiteY93-11498" fmla="*/ 575 h 758"/>
              <a:gd name="connsiteX94-11499" fmla="*/ 106 w 259"/>
              <a:gd name="connsiteY94-11500" fmla="*/ 564 h 758"/>
              <a:gd name="connsiteX95-11501" fmla="*/ 106 w 259"/>
              <a:gd name="connsiteY95-11502" fmla="*/ 549 h 758"/>
              <a:gd name="connsiteX96-11503" fmla="*/ 111 w 259"/>
              <a:gd name="connsiteY96-11504" fmla="*/ 533 h 758"/>
              <a:gd name="connsiteX97-11505" fmla="*/ 111 w 259"/>
              <a:gd name="connsiteY97-11506" fmla="*/ 512 h 758"/>
              <a:gd name="connsiteX98-11507" fmla="*/ 111 w 259"/>
              <a:gd name="connsiteY98-11508" fmla="*/ 486 h 758"/>
              <a:gd name="connsiteX99-11509" fmla="*/ 116 w 259"/>
              <a:gd name="connsiteY99-11510" fmla="*/ 460 h 758"/>
              <a:gd name="connsiteX100-11511" fmla="*/ 116 w 259"/>
              <a:gd name="connsiteY100-11512" fmla="*/ 434 h 758"/>
              <a:gd name="connsiteX101-11513" fmla="*/ 116 w 259"/>
              <a:gd name="connsiteY101-11514" fmla="*/ 408 h 758"/>
              <a:gd name="connsiteX102-11515" fmla="*/ 116 w 259"/>
              <a:gd name="connsiteY102-11516" fmla="*/ 382 h 758"/>
              <a:gd name="connsiteX103-11517" fmla="*/ 121 w 259"/>
              <a:gd name="connsiteY103-11518" fmla="*/ 355 h 758"/>
              <a:gd name="connsiteX104-11519" fmla="*/ 121 w 259"/>
              <a:gd name="connsiteY104-11520" fmla="*/ 334 h 758"/>
              <a:gd name="connsiteX105-11521" fmla="*/ 121 w 259"/>
              <a:gd name="connsiteY105-11522" fmla="*/ 314 h 758"/>
              <a:gd name="connsiteX106-11523" fmla="*/ 121 w 259"/>
              <a:gd name="connsiteY106-11524" fmla="*/ 293 h 758"/>
              <a:gd name="connsiteX107-11525" fmla="*/ 121 w 259"/>
              <a:gd name="connsiteY107-11526" fmla="*/ 277 h 758"/>
              <a:gd name="connsiteX108-11527" fmla="*/ 121 w 259"/>
              <a:gd name="connsiteY108-11528" fmla="*/ 246 h 758"/>
              <a:gd name="connsiteX109-11529" fmla="*/ 121 w 259"/>
              <a:gd name="connsiteY109-11530" fmla="*/ 214 h 758"/>
              <a:gd name="connsiteX110-11531" fmla="*/ 116 w 259"/>
              <a:gd name="connsiteY110-11532" fmla="*/ 183 h 758"/>
              <a:gd name="connsiteX111-11533" fmla="*/ 116 w 259"/>
              <a:gd name="connsiteY111-11534" fmla="*/ 157 h 758"/>
              <a:gd name="connsiteX112-11535" fmla="*/ 111 w 259"/>
              <a:gd name="connsiteY112-11536" fmla="*/ 146 h 758"/>
              <a:gd name="connsiteX113-11537" fmla="*/ 111 w 259"/>
              <a:gd name="connsiteY113-11538" fmla="*/ 136 h 758"/>
              <a:gd name="connsiteX114-11539" fmla="*/ 106 w 259"/>
              <a:gd name="connsiteY114-11540" fmla="*/ 126 h 758"/>
              <a:gd name="connsiteX115-11541" fmla="*/ 106 w 259"/>
              <a:gd name="connsiteY115-11542" fmla="*/ 115 h 758"/>
              <a:gd name="connsiteX116-11543" fmla="*/ 100 w 259"/>
              <a:gd name="connsiteY116-11544" fmla="*/ 110 h 758"/>
              <a:gd name="connsiteX117-11545" fmla="*/ 100 w 259"/>
              <a:gd name="connsiteY117-11546" fmla="*/ 105 h 758"/>
              <a:gd name="connsiteX118-11547" fmla="*/ 95 w 259"/>
              <a:gd name="connsiteY118-11548" fmla="*/ 94 h 758"/>
              <a:gd name="connsiteX119-11549" fmla="*/ 90 w 259"/>
              <a:gd name="connsiteY119-11550" fmla="*/ 89 h 758"/>
              <a:gd name="connsiteX120-11551" fmla="*/ 84 w 259"/>
              <a:gd name="connsiteY120-11552" fmla="*/ 84 h 758"/>
              <a:gd name="connsiteX121-11553" fmla="*/ 79 w 259"/>
              <a:gd name="connsiteY121-11554" fmla="*/ 84 h 758"/>
              <a:gd name="connsiteX122-11555" fmla="*/ 74 w 259"/>
              <a:gd name="connsiteY122-11556" fmla="*/ 79 h 758"/>
              <a:gd name="connsiteX123-11557" fmla="*/ 63 w 259"/>
              <a:gd name="connsiteY123-11558" fmla="*/ 79 h 758"/>
              <a:gd name="connsiteX124-11559" fmla="*/ 53 w 259"/>
              <a:gd name="connsiteY124-11560" fmla="*/ 79 h 758"/>
              <a:gd name="connsiteX0-11561" fmla="*/ 63 w 259"/>
              <a:gd name="connsiteY0-11562" fmla="*/ 16 h 758"/>
              <a:gd name="connsiteX1-11563" fmla="*/ 69 w 259"/>
              <a:gd name="connsiteY1-11564" fmla="*/ 11 h 758"/>
              <a:gd name="connsiteX2-11565" fmla="*/ 79 w 259"/>
              <a:gd name="connsiteY2-11566" fmla="*/ 5 h 758"/>
              <a:gd name="connsiteX3-11567" fmla="*/ 95 w 259"/>
              <a:gd name="connsiteY3-11568" fmla="*/ 0 h 758"/>
              <a:gd name="connsiteX4-11569" fmla="*/ 106 w 259"/>
              <a:gd name="connsiteY4-11570" fmla="*/ 0 h 758"/>
              <a:gd name="connsiteX5-11571" fmla="*/ 121 w 259"/>
              <a:gd name="connsiteY5-11572" fmla="*/ 0 h 758"/>
              <a:gd name="connsiteX6-11573" fmla="*/ 137 w 259"/>
              <a:gd name="connsiteY6-11574" fmla="*/ 5 h 758"/>
              <a:gd name="connsiteX7-11575" fmla="*/ 153 w 259"/>
              <a:gd name="connsiteY7-11576" fmla="*/ 11 h 758"/>
              <a:gd name="connsiteX8-11577" fmla="*/ 164 w 259"/>
              <a:gd name="connsiteY8-11578" fmla="*/ 16 h 758"/>
              <a:gd name="connsiteX9-11579" fmla="*/ 174 w 259"/>
              <a:gd name="connsiteY9-11580" fmla="*/ 21 h 758"/>
              <a:gd name="connsiteX10-11581" fmla="*/ 190 w 259"/>
              <a:gd name="connsiteY10-11582" fmla="*/ 26 h 758"/>
              <a:gd name="connsiteX11-11583" fmla="*/ 201 w 259"/>
              <a:gd name="connsiteY11-11584" fmla="*/ 37 h 758"/>
              <a:gd name="connsiteX12-11585" fmla="*/ 216 w 259"/>
              <a:gd name="connsiteY12-11586" fmla="*/ 42 h 758"/>
              <a:gd name="connsiteX13-11587" fmla="*/ 227 w 259"/>
              <a:gd name="connsiteY13-11588" fmla="*/ 47 h 758"/>
              <a:gd name="connsiteX14-11589" fmla="*/ 238 w 259"/>
              <a:gd name="connsiteY14-11590" fmla="*/ 52 h 758"/>
              <a:gd name="connsiteX15-11591" fmla="*/ 243 w 259"/>
              <a:gd name="connsiteY15-11592" fmla="*/ 58 h 758"/>
              <a:gd name="connsiteX16-11593" fmla="*/ 248 w 259"/>
              <a:gd name="connsiteY16-11594" fmla="*/ 63 h 758"/>
              <a:gd name="connsiteX17-11595" fmla="*/ 253 w 259"/>
              <a:gd name="connsiteY17-11596" fmla="*/ 68 h 758"/>
              <a:gd name="connsiteX18-11597" fmla="*/ 259 w 259"/>
              <a:gd name="connsiteY18-11598" fmla="*/ 68 h 758"/>
              <a:gd name="connsiteX19-11599" fmla="*/ 259 w 259"/>
              <a:gd name="connsiteY19-11600" fmla="*/ 73 h 758"/>
              <a:gd name="connsiteX20-11601" fmla="*/ 253 w 259"/>
              <a:gd name="connsiteY20-11602" fmla="*/ 73 h 758"/>
              <a:gd name="connsiteX21-11603" fmla="*/ 253 w 259"/>
              <a:gd name="connsiteY21-11604" fmla="*/ 79 h 758"/>
              <a:gd name="connsiteX22-11605" fmla="*/ 248 w 259"/>
              <a:gd name="connsiteY22-11606" fmla="*/ 84 h 758"/>
              <a:gd name="connsiteX23-11607" fmla="*/ 243 w 259"/>
              <a:gd name="connsiteY23-11608" fmla="*/ 84 h 758"/>
              <a:gd name="connsiteX24-11609" fmla="*/ 238 w 259"/>
              <a:gd name="connsiteY24-11610" fmla="*/ 89 h 758"/>
              <a:gd name="connsiteX25-11611" fmla="*/ 232 w 259"/>
              <a:gd name="connsiteY25-11612" fmla="*/ 94 h 758"/>
              <a:gd name="connsiteX26-11613" fmla="*/ 227 w 259"/>
              <a:gd name="connsiteY26-11614" fmla="*/ 94 h 758"/>
              <a:gd name="connsiteX27-11615" fmla="*/ 222 w 259"/>
              <a:gd name="connsiteY27-11616" fmla="*/ 99 h 758"/>
              <a:gd name="connsiteX28-11617" fmla="*/ 216 w 259"/>
              <a:gd name="connsiteY28-11618" fmla="*/ 105 h 758"/>
              <a:gd name="connsiteX29-11619" fmla="*/ 211 w 259"/>
              <a:gd name="connsiteY29-11620" fmla="*/ 115 h 758"/>
              <a:gd name="connsiteX30-11621" fmla="*/ 211 w 259"/>
              <a:gd name="connsiteY30-11622" fmla="*/ 126 h 758"/>
              <a:gd name="connsiteX31-11623" fmla="*/ 211 w 259"/>
              <a:gd name="connsiteY31-11624" fmla="*/ 131 h 758"/>
              <a:gd name="connsiteX32-11625" fmla="*/ 211 w 259"/>
              <a:gd name="connsiteY32-11626" fmla="*/ 146 h 758"/>
              <a:gd name="connsiteX33-11627" fmla="*/ 211 w 259"/>
              <a:gd name="connsiteY33-11628" fmla="*/ 157 h 758"/>
              <a:gd name="connsiteX34-11629" fmla="*/ 211 w 259"/>
              <a:gd name="connsiteY34-11630" fmla="*/ 173 h 758"/>
              <a:gd name="connsiteX35-11631" fmla="*/ 211 w 259"/>
              <a:gd name="connsiteY35-11632" fmla="*/ 188 h 758"/>
              <a:gd name="connsiteX36-11633" fmla="*/ 211 w 259"/>
              <a:gd name="connsiteY36-11634" fmla="*/ 204 h 758"/>
              <a:gd name="connsiteX37-11635" fmla="*/ 211 w 259"/>
              <a:gd name="connsiteY37-11636" fmla="*/ 225 h 758"/>
              <a:gd name="connsiteX38-11637" fmla="*/ 211 w 259"/>
              <a:gd name="connsiteY38-11638" fmla="*/ 240 h 758"/>
              <a:gd name="connsiteX39-11639" fmla="*/ 211 w 259"/>
              <a:gd name="connsiteY39-11640" fmla="*/ 261 h 758"/>
              <a:gd name="connsiteX40-11641" fmla="*/ 211 w 259"/>
              <a:gd name="connsiteY40-11642" fmla="*/ 303 h 758"/>
              <a:gd name="connsiteX41-11643" fmla="*/ 211 w 259"/>
              <a:gd name="connsiteY41-11644" fmla="*/ 324 h 758"/>
              <a:gd name="connsiteX42-11645" fmla="*/ 211 w 259"/>
              <a:gd name="connsiteY42-11646" fmla="*/ 350 h 758"/>
              <a:gd name="connsiteX43-11647" fmla="*/ 211 w 259"/>
              <a:gd name="connsiteY43-11648" fmla="*/ 376 h 758"/>
              <a:gd name="connsiteX44-11649" fmla="*/ 211 w 259"/>
              <a:gd name="connsiteY44-11650" fmla="*/ 402 h 758"/>
              <a:gd name="connsiteX45-11651" fmla="*/ 211 w 259"/>
              <a:gd name="connsiteY45-11652" fmla="*/ 429 h 758"/>
              <a:gd name="connsiteX46-11653" fmla="*/ 211 w 259"/>
              <a:gd name="connsiteY46-11654" fmla="*/ 460 h 758"/>
              <a:gd name="connsiteX47-11655" fmla="*/ 211 w 259"/>
              <a:gd name="connsiteY47-11656" fmla="*/ 491 h 758"/>
              <a:gd name="connsiteX48-11657" fmla="*/ 211 w 259"/>
              <a:gd name="connsiteY48-11658" fmla="*/ 523 h 758"/>
              <a:gd name="connsiteX49-11659" fmla="*/ 211 w 259"/>
              <a:gd name="connsiteY49-11660" fmla="*/ 554 h 758"/>
              <a:gd name="connsiteX50-11661" fmla="*/ 211 w 259"/>
              <a:gd name="connsiteY50-11662" fmla="*/ 580 h 758"/>
              <a:gd name="connsiteX51-11663" fmla="*/ 206 w 259"/>
              <a:gd name="connsiteY51-11664" fmla="*/ 606 h 758"/>
              <a:gd name="connsiteX52-11665" fmla="*/ 206 w 259"/>
              <a:gd name="connsiteY52-11666" fmla="*/ 632 h 758"/>
              <a:gd name="connsiteX53-11667" fmla="*/ 201 w 259"/>
              <a:gd name="connsiteY53-11668" fmla="*/ 653 h 758"/>
              <a:gd name="connsiteX54-11669" fmla="*/ 195 w 259"/>
              <a:gd name="connsiteY54-11670" fmla="*/ 669 h 758"/>
              <a:gd name="connsiteX55-11671" fmla="*/ 190 w 259"/>
              <a:gd name="connsiteY55-11672" fmla="*/ 690 h 758"/>
              <a:gd name="connsiteX56-11673" fmla="*/ 185 w 259"/>
              <a:gd name="connsiteY56-11674" fmla="*/ 700 h 758"/>
              <a:gd name="connsiteX57-11675" fmla="*/ 174 w 259"/>
              <a:gd name="connsiteY57-11676" fmla="*/ 716 h 758"/>
              <a:gd name="connsiteX58-11677" fmla="*/ 164 w 259"/>
              <a:gd name="connsiteY58-11678" fmla="*/ 726 h 758"/>
              <a:gd name="connsiteX59-11679" fmla="*/ 158 w 259"/>
              <a:gd name="connsiteY59-11680" fmla="*/ 737 h 758"/>
              <a:gd name="connsiteX60-11681" fmla="*/ 148 w 259"/>
              <a:gd name="connsiteY60-11682" fmla="*/ 742 h 758"/>
              <a:gd name="connsiteX61-11683" fmla="*/ 143 w 259"/>
              <a:gd name="connsiteY61-11684" fmla="*/ 747 h 758"/>
              <a:gd name="connsiteX62-11685" fmla="*/ 132 w 259"/>
              <a:gd name="connsiteY62-11686" fmla="*/ 752 h 758"/>
              <a:gd name="connsiteX63-11687" fmla="*/ 127 w 259"/>
              <a:gd name="connsiteY63-11688" fmla="*/ 752 h 758"/>
              <a:gd name="connsiteX64-11689" fmla="*/ 121 w 259"/>
              <a:gd name="connsiteY64-11690" fmla="*/ 758 h 758"/>
              <a:gd name="connsiteX65-11691" fmla="*/ 111 w 259"/>
              <a:gd name="connsiteY65-11692" fmla="*/ 752 h 758"/>
              <a:gd name="connsiteX66-11693" fmla="*/ 106 w 259"/>
              <a:gd name="connsiteY66-11694" fmla="*/ 752 h 758"/>
              <a:gd name="connsiteX67-11695" fmla="*/ 106 w 259"/>
              <a:gd name="connsiteY67-11696" fmla="*/ 747 h 758"/>
              <a:gd name="connsiteX68-11697" fmla="*/ 100 w 259"/>
              <a:gd name="connsiteY68-11698" fmla="*/ 742 h 758"/>
              <a:gd name="connsiteX69-11699" fmla="*/ 100 w 259"/>
              <a:gd name="connsiteY69-11700" fmla="*/ 737 h 758"/>
              <a:gd name="connsiteX70-11701" fmla="*/ 100 w 259"/>
              <a:gd name="connsiteY70-11702" fmla="*/ 731 h 758"/>
              <a:gd name="connsiteX71-11703" fmla="*/ 100 w 259"/>
              <a:gd name="connsiteY71-11704" fmla="*/ 721 h 758"/>
              <a:gd name="connsiteX72-11705" fmla="*/ 100 w 259"/>
              <a:gd name="connsiteY72-11706" fmla="*/ 711 h 758"/>
              <a:gd name="connsiteX73-11707" fmla="*/ 100 w 259"/>
              <a:gd name="connsiteY73-11708" fmla="*/ 705 h 758"/>
              <a:gd name="connsiteX74-11709" fmla="*/ 100 w 259"/>
              <a:gd name="connsiteY74-11710" fmla="*/ 700 h 758"/>
              <a:gd name="connsiteX75-11711" fmla="*/ 100 w 259"/>
              <a:gd name="connsiteY75-11712" fmla="*/ 695 h 758"/>
              <a:gd name="connsiteX76-11713" fmla="*/ 95 w 259"/>
              <a:gd name="connsiteY76-11714" fmla="*/ 690 h 758"/>
              <a:gd name="connsiteX77-11715" fmla="*/ 90 w 259"/>
              <a:gd name="connsiteY77-11716" fmla="*/ 674 h 758"/>
              <a:gd name="connsiteX78-11717" fmla="*/ 79 w 259"/>
              <a:gd name="connsiteY78-11718" fmla="*/ 658 h 758"/>
              <a:gd name="connsiteX79-11719" fmla="*/ 63 w 259"/>
              <a:gd name="connsiteY79-11720" fmla="*/ 643 h 758"/>
              <a:gd name="connsiteX80-11721" fmla="*/ 47 w 259"/>
              <a:gd name="connsiteY80-11722" fmla="*/ 627 h 758"/>
              <a:gd name="connsiteX81-11723" fmla="*/ 26 w 259"/>
              <a:gd name="connsiteY81-11724" fmla="*/ 611 h 758"/>
              <a:gd name="connsiteX82-11725" fmla="*/ 0 w 259"/>
              <a:gd name="connsiteY82-11726" fmla="*/ 590 h 758"/>
              <a:gd name="connsiteX83-11727" fmla="*/ 21 w 259"/>
              <a:gd name="connsiteY83-11728" fmla="*/ 590 h 758"/>
              <a:gd name="connsiteX84-11729" fmla="*/ 42 w 259"/>
              <a:gd name="connsiteY84-11730" fmla="*/ 596 h 758"/>
              <a:gd name="connsiteX85-11731" fmla="*/ 58 w 259"/>
              <a:gd name="connsiteY85-11732" fmla="*/ 596 h 758"/>
              <a:gd name="connsiteX86-11733" fmla="*/ 74 w 259"/>
              <a:gd name="connsiteY86-11734" fmla="*/ 596 h 758"/>
              <a:gd name="connsiteX87-11735" fmla="*/ 84 w 259"/>
              <a:gd name="connsiteY87-11736" fmla="*/ 590 h 758"/>
              <a:gd name="connsiteX88-11737" fmla="*/ 90 w 259"/>
              <a:gd name="connsiteY88-11738" fmla="*/ 590 h 758"/>
              <a:gd name="connsiteX89-11739" fmla="*/ 95 w 259"/>
              <a:gd name="connsiteY89-11740" fmla="*/ 590 h 758"/>
              <a:gd name="connsiteX90-11741" fmla="*/ 100 w 259"/>
              <a:gd name="connsiteY90-11742" fmla="*/ 585 h 758"/>
              <a:gd name="connsiteX91-11743" fmla="*/ 106 w 259"/>
              <a:gd name="connsiteY91-11744" fmla="*/ 580 h 758"/>
              <a:gd name="connsiteX92-11745" fmla="*/ 106 w 259"/>
              <a:gd name="connsiteY92-11746" fmla="*/ 575 h 758"/>
              <a:gd name="connsiteX93-11747" fmla="*/ 106 w 259"/>
              <a:gd name="connsiteY93-11748" fmla="*/ 564 h 758"/>
              <a:gd name="connsiteX94-11749" fmla="*/ 106 w 259"/>
              <a:gd name="connsiteY94-11750" fmla="*/ 549 h 758"/>
              <a:gd name="connsiteX95-11751" fmla="*/ 111 w 259"/>
              <a:gd name="connsiteY95-11752" fmla="*/ 533 h 758"/>
              <a:gd name="connsiteX96-11753" fmla="*/ 111 w 259"/>
              <a:gd name="connsiteY96-11754" fmla="*/ 512 h 758"/>
              <a:gd name="connsiteX97-11755" fmla="*/ 111 w 259"/>
              <a:gd name="connsiteY97-11756" fmla="*/ 486 h 758"/>
              <a:gd name="connsiteX98-11757" fmla="*/ 116 w 259"/>
              <a:gd name="connsiteY98-11758" fmla="*/ 460 h 758"/>
              <a:gd name="connsiteX99-11759" fmla="*/ 116 w 259"/>
              <a:gd name="connsiteY99-11760" fmla="*/ 434 h 758"/>
              <a:gd name="connsiteX100-11761" fmla="*/ 116 w 259"/>
              <a:gd name="connsiteY100-11762" fmla="*/ 408 h 758"/>
              <a:gd name="connsiteX101-11763" fmla="*/ 116 w 259"/>
              <a:gd name="connsiteY101-11764" fmla="*/ 382 h 758"/>
              <a:gd name="connsiteX102-11765" fmla="*/ 121 w 259"/>
              <a:gd name="connsiteY102-11766" fmla="*/ 355 h 758"/>
              <a:gd name="connsiteX103-11767" fmla="*/ 121 w 259"/>
              <a:gd name="connsiteY103-11768" fmla="*/ 334 h 758"/>
              <a:gd name="connsiteX104-11769" fmla="*/ 121 w 259"/>
              <a:gd name="connsiteY104-11770" fmla="*/ 314 h 758"/>
              <a:gd name="connsiteX105-11771" fmla="*/ 121 w 259"/>
              <a:gd name="connsiteY105-11772" fmla="*/ 293 h 758"/>
              <a:gd name="connsiteX106-11773" fmla="*/ 121 w 259"/>
              <a:gd name="connsiteY106-11774" fmla="*/ 277 h 758"/>
              <a:gd name="connsiteX107-11775" fmla="*/ 121 w 259"/>
              <a:gd name="connsiteY107-11776" fmla="*/ 246 h 758"/>
              <a:gd name="connsiteX108-11777" fmla="*/ 121 w 259"/>
              <a:gd name="connsiteY108-11778" fmla="*/ 214 h 758"/>
              <a:gd name="connsiteX109-11779" fmla="*/ 116 w 259"/>
              <a:gd name="connsiteY109-11780" fmla="*/ 183 h 758"/>
              <a:gd name="connsiteX110-11781" fmla="*/ 116 w 259"/>
              <a:gd name="connsiteY110-11782" fmla="*/ 157 h 758"/>
              <a:gd name="connsiteX111-11783" fmla="*/ 111 w 259"/>
              <a:gd name="connsiteY111-11784" fmla="*/ 146 h 758"/>
              <a:gd name="connsiteX112-11785" fmla="*/ 111 w 259"/>
              <a:gd name="connsiteY112-11786" fmla="*/ 136 h 758"/>
              <a:gd name="connsiteX113-11787" fmla="*/ 106 w 259"/>
              <a:gd name="connsiteY113-11788" fmla="*/ 126 h 758"/>
              <a:gd name="connsiteX114-11789" fmla="*/ 106 w 259"/>
              <a:gd name="connsiteY114-11790" fmla="*/ 115 h 758"/>
              <a:gd name="connsiteX115-11791" fmla="*/ 100 w 259"/>
              <a:gd name="connsiteY115-11792" fmla="*/ 110 h 758"/>
              <a:gd name="connsiteX116-11793" fmla="*/ 100 w 259"/>
              <a:gd name="connsiteY116-11794" fmla="*/ 105 h 758"/>
              <a:gd name="connsiteX117-11795" fmla="*/ 95 w 259"/>
              <a:gd name="connsiteY117-11796" fmla="*/ 94 h 758"/>
              <a:gd name="connsiteX118-11797" fmla="*/ 90 w 259"/>
              <a:gd name="connsiteY118-11798" fmla="*/ 89 h 758"/>
              <a:gd name="connsiteX119-11799" fmla="*/ 84 w 259"/>
              <a:gd name="connsiteY119-11800" fmla="*/ 84 h 758"/>
              <a:gd name="connsiteX120-11801" fmla="*/ 79 w 259"/>
              <a:gd name="connsiteY120-11802" fmla="*/ 84 h 758"/>
              <a:gd name="connsiteX121-11803" fmla="*/ 74 w 259"/>
              <a:gd name="connsiteY121-11804" fmla="*/ 79 h 758"/>
              <a:gd name="connsiteX122-11805" fmla="*/ 63 w 259"/>
              <a:gd name="connsiteY122-11806" fmla="*/ 79 h 758"/>
              <a:gd name="connsiteX123-11807" fmla="*/ 53 w 259"/>
              <a:gd name="connsiteY123-11808" fmla="*/ 79 h 758"/>
              <a:gd name="connsiteX0-11809" fmla="*/ 63 w 259"/>
              <a:gd name="connsiteY0-11810" fmla="*/ 16 h 758"/>
              <a:gd name="connsiteX1-11811" fmla="*/ 79 w 259"/>
              <a:gd name="connsiteY1-11812" fmla="*/ 5 h 758"/>
              <a:gd name="connsiteX2-11813" fmla="*/ 95 w 259"/>
              <a:gd name="connsiteY2-11814" fmla="*/ 0 h 758"/>
              <a:gd name="connsiteX3-11815" fmla="*/ 106 w 259"/>
              <a:gd name="connsiteY3-11816" fmla="*/ 0 h 758"/>
              <a:gd name="connsiteX4-11817" fmla="*/ 121 w 259"/>
              <a:gd name="connsiteY4-11818" fmla="*/ 0 h 758"/>
              <a:gd name="connsiteX5-11819" fmla="*/ 137 w 259"/>
              <a:gd name="connsiteY5-11820" fmla="*/ 5 h 758"/>
              <a:gd name="connsiteX6-11821" fmla="*/ 153 w 259"/>
              <a:gd name="connsiteY6-11822" fmla="*/ 11 h 758"/>
              <a:gd name="connsiteX7-11823" fmla="*/ 164 w 259"/>
              <a:gd name="connsiteY7-11824" fmla="*/ 16 h 758"/>
              <a:gd name="connsiteX8-11825" fmla="*/ 174 w 259"/>
              <a:gd name="connsiteY8-11826" fmla="*/ 21 h 758"/>
              <a:gd name="connsiteX9-11827" fmla="*/ 190 w 259"/>
              <a:gd name="connsiteY9-11828" fmla="*/ 26 h 758"/>
              <a:gd name="connsiteX10-11829" fmla="*/ 201 w 259"/>
              <a:gd name="connsiteY10-11830" fmla="*/ 37 h 758"/>
              <a:gd name="connsiteX11-11831" fmla="*/ 216 w 259"/>
              <a:gd name="connsiteY11-11832" fmla="*/ 42 h 758"/>
              <a:gd name="connsiteX12-11833" fmla="*/ 227 w 259"/>
              <a:gd name="connsiteY12-11834" fmla="*/ 47 h 758"/>
              <a:gd name="connsiteX13-11835" fmla="*/ 238 w 259"/>
              <a:gd name="connsiteY13-11836" fmla="*/ 52 h 758"/>
              <a:gd name="connsiteX14-11837" fmla="*/ 243 w 259"/>
              <a:gd name="connsiteY14-11838" fmla="*/ 58 h 758"/>
              <a:gd name="connsiteX15-11839" fmla="*/ 248 w 259"/>
              <a:gd name="connsiteY15-11840" fmla="*/ 63 h 758"/>
              <a:gd name="connsiteX16-11841" fmla="*/ 253 w 259"/>
              <a:gd name="connsiteY16-11842" fmla="*/ 68 h 758"/>
              <a:gd name="connsiteX17-11843" fmla="*/ 259 w 259"/>
              <a:gd name="connsiteY17-11844" fmla="*/ 68 h 758"/>
              <a:gd name="connsiteX18-11845" fmla="*/ 259 w 259"/>
              <a:gd name="connsiteY18-11846" fmla="*/ 73 h 758"/>
              <a:gd name="connsiteX19-11847" fmla="*/ 253 w 259"/>
              <a:gd name="connsiteY19-11848" fmla="*/ 73 h 758"/>
              <a:gd name="connsiteX20-11849" fmla="*/ 253 w 259"/>
              <a:gd name="connsiteY20-11850" fmla="*/ 79 h 758"/>
              <a:gd name="connsiteX21-11851" fmla="*/ 248 w 259"/>
              <a:gd name="connsiteY21-11852" fmla="*/ 84 h 758"/>
              <a:gd name="connsiteX22-11853" fmla="*/ 243 w 259"/>
              <a:gd name="connsiteY22-11854" fmla="*/ 84 h 758"/>
              <a:gd name="connsiteX23-11855" fmla="*/ 238 w 259"/>
              <a:gd name="connsiteY23-11856" fmla="*/ 89 h 758"/>
              <a:gd name="connsiteX24-11857" fmla="*/ 232 w 259"/>
              <a:gd name="connsiteY24-11858" fmla="*/ 94 h 758"/>
              <a:gd name="connsiteX25-11859" fmla="*/ 227 w 259"/>
              <a:gd name="connsiteY25-11860" fmla="*/ 94 h 758"/>
              <a:gd name="connsiteX26-11861" fmla="*/ 222 w 259"/>
              <a:gd name="connsiteY26-11862" fmla="*/ 99 h 758"/>
              <a:gd name="connsiteX27-11863" fmla="*/ 216 w 259"/>
              <a:gd name="connsiteY27-11864" fmla="*/ 105 h 758"/>
              <a:gd name="connsiteX28-11865" fmla="*/ 211 w 259"/>
              <a:gd name="connsiteY28-11866" fmla="*/ 115 h 758"/>
              <a:gd name="connsiteX29-11867" fmla="*/ 211 w 259"/>
              <a:gd name="connsiteY29-11868" fmla="*/ 126 h 758"/>
              <a:gd name="connsiteX30-11869" fmla="*/ 211 w 259"/>
              <a:gd name="connsiteY30-11870" fmla="*/ 131 h 758"/>
              <a:gd name="connsiteX31-11871" fmla="*/ 211 w 259"/>
              <a:gd name="connsiteY31-11872" fmla="*/ 146 h 758"/>
              <a:gd name="connsiteX32-11873" fmla="*/ 211 w 259"/>
              <a:gd name="connsiteY32-11874" fmla="*/ 157 h 758"/>
              <a:gd name="connsiteX33-11875" fmla="*/ 211 w 259"/>
              <a:gd name="connsiteY33-11876" fmla="*/ 173 h 758"/>
              <a:gd name="connsiteX34-11877" fmla="*/ 211 w 259"/>
              <a:gd name="connsiteY34-11878" fmla="*/ 188 h 758"/>
              <a:gd name="connsiteX35-11879" fmla="*/ 211 w 259"/>
              <a:gd name="connsiteY35-11880" fmla="*/ 204 h 758"/>
              <a:gd name="connsiteX36-11881" fmla="*/ 211 w 259"/>
              <a:gd name="connsiteY36-11882" fmla="*/ 225 h 758"/>
              <a:gd name="connsiteX37-11883" fmla="*/ 211 w 259"/>
              <a:gd name="connsiteY37-11884" fmla="*/ 240 h 758"/>
              <a:gd name="connsiteX38-11885" fmla="*/ 211 w 259"/>
              <a:gd name="connsiteY38-11886" fmla="*/ 261 h 758"/>
              <a:gd name="connsiteX39-11887" fmla="*/ 211 w 259"/>
              <a:gd name="connsiteY39-11888" fmla="*/ 303 h 758"/>
              <a:gd name="connsiteX40-11889" fmla="*/ 211 w 259"/>
              <a:gd name="connsiteY40-11890" fmla="*/ 324 h 758"/>
              <a:gd name="connsiteX41-11891" fmla="*/ 211 w 259"/>
              <a:gd name="connsiteY41-11892" fmla="*/ 350 h 758"/>
              <a:gd name="connsiteX42-11893" fmla="*/ 211 w 259"/>
              <a:gd name="connsiteY42-11894" fmla="*/ 376 h 758"/>
              <a:gd name="connsiteX43-11895" fmla="*/ 211 w 259"/>
              <a:gd name="connsiteY43-11896" fmla="*/ 402 h 758"/>
              <a:gd name="connsiteX44-11897" fmla="*/ 211 w 259"/>
              <a:gd name="connsiteY44-11898" fmla="*/ 429 h 758"/>
              <a:gd name="connsiteX45-11899" fmla="*/ 211 w 259"/>
              <a:gd name="connsiteY45-11900" fmla="*/ 460 h 758"/>
              <a:gd name="connsiteX46-11901" fmla="*/ 211 w 259"/>
              <a:gd name="connsiteY46-11902" fmla="*/ 491 h 758"/>
              <a:gd name="connsiteX47-11903" fmla="*/ 211 w 259"/>
              <a:gd name="connsiteY47-11904" fmla="*/ 523 h 758"/>
              <a:gd name="connsiteX48-11905" fmla="*/ 211 w 259"/>
              <a:gd name="connsiteY48-11906" fmla="*/ 554 h 758"/>
              <a:gd name="connsiteX49-11907" fmla="*/ 211 w 259"/>
              <a:gd name="connsiteY49-11908" fmla="*/ 580 h 758"/>
              <a:gd name="connsiteX50-11909" fmla="*/ 206 w 259"/>
              <a:gd name="connsiteY50-11910" fmla="*/ 606 h 758"/>
              <a:gd name="connsiteX51-11911" fmla="*/ 206 w 259"/>
              <a:gd name="connsiteY51-11912" fmla="*/ 632 h 758"/>
              <a:gd name="connsiteX52-11913" fmla="*/ 201 w 259"/>
              <a:gd name="connsiteY52-11914" fmla="*/ 653 h 758"/>
              <a:gd name="connsiteX53-11915" fmla="*/ 195 w 259"/>
              <a:gd name="connsiteY53-11916" fmla="*/ 669 h 758"/>
              <a:gd name="connsiteX54-11917" fmla="*/ 190 w 259"/>
              <a:gd name="connsiteY54-11918" fmla="*/ 690 h 758"/>
              <a:gd name="connsiteX55-11919" fmla="*/ 185 w 259"/>
              <a:gd name="connsiteY55-11920" fmla="*/ 700 h 758"/>
              <a:gd name="connsiteX56-11921" fmla="*/ 174 w 259"/>
              <a:gd name="connsiteY56-11922" fmla="*/ 716 h 758"/>
              <a:gd name="connsiteX57-11923" fmla="*/ 164 w 259"/>
              <a:gd name="connsiteY57-11924" fmla="*/ 726 h 758"/>
              <a:gd name="connsiteX58-11925" fmla="*/ 158 w 259"/>
              <a:gd name="connsiteY58-11926" fmla="*/ 737 h 758"/>
              <a:gd name="connsiteX59-11927" fmla="*/ 148 w 259"/>
              <a:gd name="connsiteY59-11928" fmla="*/ 742 h 758"/>
              <a:gd name="connsiteX60-11929" fmla="*/ 143 w 259"/>
              <a:gd name="connsiteY60-11930" fmla="*/ 747 h 758"/>
              <a:gd name="connsiteX61-11931" fmla="*/ 132 w 259"/>
              <a:gd name="connsiteY61-11932" fmla="*/ 752 h 758"/>
              <a:gd name="connsiteX62-11933" fmla="*/ 127 w 259"/>
              <a:gd name="connsiteY62-11934" fmla="*/ 752 h 758"/>
              <a:gd name="connsiteX63-11935" fmla="*/ 121 w 259"/>
              <a:gd name="connsiteY63-11936" fmla="*/ 758 h 758"/>
              <a:gd name="connsiteX64-11937" fmla="*/ 111 w 259"/>
              <a:gd name="connsiteY64-11938" fmla="*/ 752 h 758"/>
              <a:gd name="connsiteX65-11939" fmla="*/ 106 w 259"/>
              <a:gd name="connsiteY65-11940" fmla="*/ 752 h 758"/>
              <a:gd name="connsiteX66-11941" fmla="*/ 106 w 259"/>
              <a:gd name="connsiteY66-11942" fmla="*/ 747 h 758"/>
              <a:gd name="connsiteX67-11943" fmla="*/ 100 w 259"/>
              <a:gd name="connsiteY67-11944" fmla="*/ 742 h 758"/>
              <a:gd name="connsiteX68-11945" fmla="*/ 100 w 259"/>
              <a:gd name="connsiteY68-11946" fmla="*/ 737 h 758"/>
              <a:gd name="connsiteX69-11947" fmla="*/ 100 w 259"/>
              <a:gd name="connsiteY69-11948" fmla="*/ 731 h 758"/>
              <a:gd name="connsiteX70-11949" fmla="*/ 100 w 259"/>
              <a:gd name="connsiteY70-11950" fmla="*/ 721 h 758"/>
              <a:gd name="connsiteX71-11951" fmla="*/ 100 w 259"/>
              <a:gd name="connsiteY71-11952" fmla="*/ 711 h 758"/>
              <a:gd name="connsiteX72-11953" fmla="*/ 100 w 259"/>
              <a:gd name="connsiteY72-11954" fmla="*/ 705 h 758"/>
              <a:gd name="connsiteX73-11955" fmla="*/ 100 w 259"/>
              <a:gd name="connsiteY73-11956" fmla="*/ 700 h 758"/>
              <a:gd name="connsiteX74-11957" fmla="*/ 100 w 259"/>
              <a:gd name="connsiteY74-11958" fmla="*/ 695 h 758"/>
              <a:gd name="connsiteX75-11959" fmla="*/ 95 w 259"/>
              <a:gd name="connsiteY75-11960" fmla="*/ 690 h 758"/>
              <a:gd name="connsiteX76-11961" fmla="*/ 90 w 259"/>
              <a:gd name="connsiteY76-11962" fmla="*/ 674 h 758"/>
              <a:gd name="connsiteX77-11963" fmla="*/ 79 w 259"/>
              <a:gd name="connsiteY77-11964" fmla="*/ 658 h 758"/>
              <a:gd name="connsiteX78-11965" fmla="*/ 63 w 259"/>
              <a:gd name="connsiteY78-11966" fmla="*/ 643 h 758"/>
              <a:gd name="connsiteX79-11967" fmla="*/ 47 w 259"/>
              <a:gd name="connsiteY79-11968" fmla="*/ 627 h 758"/>
              <a:gd name="connsiteX80-11969" fmla="*/ 26 w 259"/>
              <a:gd name="connsiteY80-11970" fmla="*/ 611 h 758"/>
              <a:gd name="connsiteX81-11971" fmla="*/ 0 w 259"/>
              <a:gd name="connsiteY81-11972" fmla="*/ 590 h 758"/>
              <a:gd name="connsiteX82-11973" fmla="*/ 21 w 259"/>
              <a:gd name="connsiteY82-11974" fmla="*/ 590 h 758"/>
              <a:gd name="connsiteX83-11975" fmla="*/ 42 w 259"/>
              <a:gd name="connsiteY83-11976" fmla="*/ 596 h 758"/>
              <a:gd name="connsiteX84-11977" fmla="*/ 58 w 259"/>
              <a:gd name="connsiteY84-11978" fmla="*/ 596 h 758"/>
              <a:gd name="connsiteX85-11979" fmla="*/ 74 w 259"/>
              <a:gd name="connsiteY85-11980" fmla="*/ 596 h 758"/>
              <a:gd name="connsiteX86-11981" fmla="*/ 84 w 259"/>
              <a:gd name="connsiteY86-11982" fmla="*/ 590 h 758"/>
              <a:gd name="connsiteX87-11983" fmla="*/ 90 w 259"/>
              <a:gd name="connsiteY87-11984" fmla="*/ 590 h 758"/>
              <a:gd name="connsiteX88-11985" fmla="*/ 95 w 259"/>
              <a:gd name="connsiteY88-11986" fmla="*/ 590 h 758"/>
              <a:gd name="connsiteX89-11987" fmla="*/ 100 w 259"/>
              <a:gd name="connsiteY89-11988" fmla="*/ 585 h 758"/>
              <a:gd name="connsiteX90-11989" fmla="*/ 106 w 259"/>
              <a:gd name="connsiteY90-11990" fmla="*/ 580 h 758"/>
              <a:gd name="connsiteX91-11991" fmla="*/ 106 w 259"/>
              <a:gd name="connsiteY91-11992" fmla="*/ 575 h 758"/>
              <a:gd name="connsiteX92-11993" fmla="*/ 106 w 259"/>
              <a:gd name="connsiteY92-11994" fmla="*/ 564 h 758"/>
              <a:gd name="connsiteX93-11995" fmla="*/ 106 w 259"/>
              <a:gd name="connsiteY93-11996" fmla="*/ 549 h 758"/>
              <a:gd name="connsiteX94-11997" fmla="*/ 111 w 259"/>
              <a:gd name="connsiteY94-11998" fmla="*/ 533 h 758"/>
              <a:gd name="connsiteX95-11999" fmla="*/ 111 w 259"/>
              <a:gd name="connsiteY95-12000" fmla="*/ 512 h 758"/>
              <a:gd name="connsiteX96-12001" fmla="*/ 111 w 259"/>
              <a:gd name="connsiteY96-12002" fmla="*/ 486 h 758"/>
              <a:gd name="connsiteX97-12003" fmla="*/ 116 w 259"/>
              <a:gd name="connsiteY97-12004" fmla="*/ 460 h 758"/>
              <a:gd name="connsiteX98-12005" fmla="*/ 116 w 259"/>
              <a:gd name="connsiteY98-12006" fmla="*/ 434 h 758"/>
              <a:gd name="connsiteX99-12007" fmla="*/ 116 w 259"/>
              <a:gd name="connsiteY99-12008" fmla="*/ 408 h 758"/>
              <a:gd name="connsiteX100-12009" fmla="*/ 116 w 259"/>
              <a:gd name="connsiteY100-12010" fmla="*/ 382 h 758"/>
              <a:gd name="connsiteX101-12011" fmla="*/ 121 w 259"/>
              <a:gd name="connsiteY101-12012" fmla="*/ 355 h 758"/>
              <a:gd name="connsiteX102-12013" fmla="*/ 121 w 259"/>
              <a:gd name="connsiteY102-12014" fmla="*/ 334 h 758"/>
              <a:gd name="connsiteX103-12015" fmla="*/ 121 w 259"/>
              <a:gd name="connsiteY103-12016" fmla="*/ 314 h 758"/>
              <a:gd name="connsiteX104-12017" fmla="*/ 121 w 259"/>
              <a:gd name="connsiteY104-12018" fmla="*/ 293 h 758"/>
              <a:gd name="connsiteX105-12019" fmla="*/ 121 w 259"/>
              <a:gd name="connsiteY105-12020" fmla="*/ 277 h 758"/>
              <a:gd name="connsiteX106-12021" fmla="*/ 121 w 259"/>
              <a:gd name="connsiteY106-12022" fmla="*/ 246 h 758"/>
              <a:gd name="connsiteX107-12023" fmla="*/ 121 w 259"/>
              <a:gd name="connsiteY107-12024" fmla="*/ 214 h 758"/>
              <a:gd name="connsiteX108-12025" fmla="*/ 116 w 259"/>
              <a:gd name="connsiteY108-12026" fmla="*/ 183 h 758"/>
              <a:gd name="connsiteX109-12027" fmla="*/ 116 w 259"/>
              <a:gd name="connsiteY109-12028" fmla="*/ 157 h 758"/>
              <a:gd name="connsiteX110-12029" fmla="*/ 111 w 259"/>
              <a:gd name="connsiteY110-12030" fmla="*/ 146 h 758"/>
              <a:gd name="connsiteX111-12031" fmla="*/ 111 w 259"/>
              <a:gd name="connsiteY111-12032" fmla="*/ 136 h 758"/>
              <a:gd name="connsiteX112-12033" fmla="*/ 106 w 259"/>
              <a:gd name="connsiteY112-12034" fmla="*/ 126 h 758"/>
              <a:gd name="connsiteX113-12035" fmla="*/ 106 w 259"/>
              <a:gd name="connsiteY113-12036" fmla="*/ 115 h 758"/>
              <a:gd name="connsiteX114-12037" fmla="*/ 100 w 259"/>
              <a:gd name="connsiteY114-12038" fmla="*/ 110 h 758"/>
              <a:gd name="connsiteX115-12039" fmla="*/ 100 w 259"/>
              <a:gd name="connsiteY115-12040" fmla="*/ 105 h 758"/>
              <a:gd name="connsiteX116-12041" fmla="*/ 95 w 259"/>
              <a:gd name="connsiteY116-12042" fmla="*/ 94 h 758"/>
              <a:gd name="connsiteX117-12043" fmla="*/ 90 w 259"/>
              <a:gd name="connsiteY117-12044" fmla="*/ 89 h 758"/>
              <a:gd name="connsiteX118-12045" fmla="*/ 84 w 259"/>
              <a:gd name="connsiteY118-12046" fmla="*/ 84 h 758"/>
              <a:gd name="connsiteX119-12047" fmla="*/ 79 w 259"/>
              <a:gd name="connsiteY119-12048" fmla="*/ 84 h 758"/>
              <a:gd name="connsiteX120-12049" fmla="*/ 74 w 259"/>
              <a:gd name="connsiteY120-12050" fmla="*/ 79 h 758"/>
              <a:gd name="connsiteX121-12051" fmla="*/ 63 w 259"/>
              <a:gd name="connsiteY121-12052" fmla="*/ 79 h 758"/>
              <a:gd name="connsiteX122-12053" fmla="*/ 53 w 259"/>
              <a:gd name="connsiteY122-12054" fmla="*/ 79 h 758"/>
              <a:gd name="connsiteX0-12055" fmla="*/ 79 w 259"/>
              <a:gd name="connsiteY0-12056" fmla="*/ 5 h 758"/>
              <a:gd name="connsiteX1-12057" fmla="*/ 95 w 259"/>
              <a:gd name="connsiteY1-12058" fmla="*/ 0 h 758"/>
              <a:gd name="connsiteX2-12059" fmla="*/ 106 w 259"/>
              <a:gd name="connsiteY2-12060" fmla="*/ 0 h 758"/>
              <a:gd name="connsiteX3-12061" fmla="*/ 121 w 259"/>
              <a:gd name="connsiteY3-12062" fmla="*/ 0 h 758"/>
              <a:gd name="connsiteX4-12063" fmla="*/ 137 w 259"/>
              <a:gd name="connsiteY4-12064" fmla="*/ 5 h 758"/>
              <a:gd name="connsiteX5-12065" fmla="*/ 153 w 259"/>
              <a:gd name="connsiteY5-12066" fmla="*/ 11 h 758"/>
              <a:gd name="connsiteX6-12067" fmla="*/ 164 w 259"/>
              <a:gd name="connsiteY6-12068" fmla="*/ 16 h 758"/>
              <a:gd name="connsiteX7-12069" fmla="*/ 174 w 259"/>
              <a:gd name="connsiteY7-12070" fmla="*/ 21 h 758"/>
              <a:gd name="connsiteX8-12071" fmla="*/ 190 w 259"/>
              <a:gd name="connsiteY8-12072" fmla="*/ 26 h 758"/>
              <a:gd name="connsiteX9-12073" fmla="*/ 201 w 259"/>
              <a:gd name="connsiteY9-12074" fmla="*/ 37 h 758"/>
              <a:gd name="connsiteX10-12075" fmla="*/ 216 w 259"/>
              <a:gd name="connsiteY10-12076" fmla="*/ 42 h 758"/>
              <a:gd name="connsiteX11-12077" fmla="*/ 227 w 259"/>
              <a:gd name="connsiteY11-12078" fmla="*/ 47 h 758"/>
              <a:gd name="connsiteX12-12079" fmla="*/ 238 w 259"/>
              <a:gd name="connsiteY12-12080" fmla="*/ 52 h 758"/>
              <a:gd name="connsiteX13-12081" fmla="*/ 243 w 259"/>
              <a:gd name="connsiteY13-12082" fmla="*/ 58 h 758"/>
              <a:gd name="connsiteX14-12083" fmla="*/ 248 w 259"/>
              <a:gd name="connsiteY14-12084" fmla="*/ 63 h 758"/>
              <a:gd name="connsiteX15-12085" fmla="*/ 253 w 259"/>
              <a:gd name="connsiteY15-12086" fmla="*/ 68 h 758"/>
              <a:gd name="connsiteX16-12087" fmla="*/ 259 w 259"/>
              <a:gd name="connsiteY16-12088" fmla="*/ 68 h 758"/>
              <a:gd name="connsiteX17-12089" fmla="*/ 259 w 259"/>
              <a:gd name="connsiteY17-12090" fmla="*/ 73 h 758"/>
              <a:gd name="connsiteX18-12091" fmla="*/ 253 w 259"/>
              <a:gd name="connsiteY18-12092" fmla="*/ 73 h 758"/>
              <a:gd name="connsiteX19-12093" fmla="*/ 253 w 259"/>
              <a:gd name="connsiteY19-12094" fmla="*/ 79 h 758"/>
              <a:gd name="connsiteX20-12095" fmla="*/ 248 w 259"/>
              <a:gd name="connsiteY20-12096" fmla="*/ 84 h 758"/>
              <a:gd name="connsiteX21-12097" fmla="*/ 243 w 259"/>
              <a:gd name="connsiteY21-12098" fmla="*/ 84 h 758"/>
              <a:gd name="connsiteX22-12099" fmla="*/ 238 w 259"/>
              <a:gd name="connsiteY22-12100" fmla="*/ 89 h 758"/>
              <a:gd name="connsiteX23-12101" fmla="*/ 232 w 259"/>
              <a:gd name="connsiteY23-12102" fmla="*/ 94 h 758"/>
              <a:gd name="connsiteX24-12103" fmla="*/ 227 w 259"/>
              <a:gd name="connsiteY24-12104" fmla="*/ 94 h 758"/>
              <a:gd name="connsiteX25-12105" fmla="*/ 222 w 259"/>
              <a:gd name="connsiteY25-12106" fmla="*/ 99 h 758"/>
              <a:gd name="connsiteX26-12107" fmla="*/ 216 w 259"/>
              <a:gd name="connsiteY26-12108" fmla="*/ 105 h 758"/>
              <a:gd name="connsiteX27-12109" fmla="*/ 211 w 259"/>
              <a:gd name="connsiteY27-12110" fmla="*/ 115 h 758"/>
              <a:gd name="connsiteX28-12111" fmla="*/ 211 w 259"/>
              <a:gd name="connsiteY28-12112" fmla="*/ 126 h 758"/>
              <a:gd name="connsiteX29-12113" fmla="*/ 211 w 259"/>
              <a:gd name="connsiteY29-12114" fmla="*/ 131 h 758"/>
              <a:gd name="connsiteX30-12115" fmla="*/ 211 w 259"/>
              <a:gd name="connsiteY30-12116" fmla="*/ 146 h 758"/>
              <a:gd name="connsiteX31-12117" fmla="*/ 211 w 259"/>
              <a:gd name="connsiteY31-12118" fmla="*/ 157 h 758"/>
              <a:gd name="connsiteX32-12119" fmla="*/ 211 w 259"/>
              <a:gd name="connsiteY32-12120" fmla="*/ 173 h 758"/>
              <a:gd name="connsiteX33-12121" fmla="*/ 211 w 259"/>
              <a:gd name="connsiteY33-12122" fmla="*/ 188 h 758"/>
              <a:gd name="connsiteX34-12123" fmla="*/ 211 w 259"/>
              <a:gd name="connsiteY34-12124" fmla="*/ 204 h 758"/>
              <a:gd name="connsiteX35-12125" fmla="*/ 211 w 259"/>
              <a:gd name="connsiteY35-12126" fmla="*/ 225 h 758"/>
              <a:gd name="connsiteX36-12127" fmla="*/ 211 w 259"/>
              <a:gd name="connsiteY36-12128" fmla="*/ 240 h 758"/>
              <a:gd name="connsiteX37-12129" fmla="*/ 211 w 259"/>
              <a:gd name="connsiteY37-12130" fmla="*/ 261 h 758"/>
              <a:gd name="connsiteX38-12131" fmla="*/ 211 w 259"/>
              <a:gd name="connsiteY38-12132" fmla="*/ 303 h 758"/>
              <a:gd name="connsiteX39-12133" fmla="*/ 211 w 259"/>
              <a:gd name="connsiteY39-12134" fmla="*/ 324 h 758"/>
              <a:gd name="connsiteX40-12135" fmla="*/ 211 w 259"/>
              <a:gd name="connsiteY40-12136" fmla="*/ 350 h 758"/>
              <a:gd name="connsiteX41-12137" fmla="*/ 211 w 259"/>
              <a:gd name="connsiteY41-12138" fmla="*/ 376 h 758"/>
              <a:gd name="connsiteX42-12139" fmla="*/ 211 w 259"/>
              <a:gd name="connsiteY42-12140" fmla="*/ 402 h 758"/>
              <a:gd name="connsiteX43-12141" fmla="*/ 211 w 259"/>
              <a:gd name="connsiteY43-12142" fmla="*/ 429 h 758"/>
              <a:gd name="connsiteX44-12143" fmla="*/ 211 w 259"/>
              <a:gd name="connsiteY44-12144" fmla="*/ 460 h 758"/>
              <a:gd name="connsiteX45-12145" fmla="*/ 211 w 259"/>
              <a:gd name="connsiteY45-12146" fmla="*/ 491 h 758"/>
              <a:gd name="connsiteX46-12147" fmla="*/ 211 w 259"/>
              <a:gd name="connsiteY46-12148" fmla="*/ 523 h 758"/>
              <a:gd name="connsiteX47-12149" fmla="*/ 211 w 259"/>
              <a:gd name="connsiteY47-12150" fmla="*/ 554 h 758"/>
              <a:gd name="connsiteX48-12151" fmla="*/ 211 w 259"/>
              <a:gd name="connsiteY48-12152" fmla="*/ 580 h 758"/>
              <a:gd name="connsiteX49-12153" fmla="*/ 206 w 259"/>
              <a:gd name="connsiteY49-12154" fmla="*/ 606 h 758"/>
              <a:gd name="connsiteX50-12155" fmla="*/ 206 w 259"/>
              <a:gd name="connsiteY50-12156" fmla="*/ 632 h 758"/>
              <a:gd name="connsiteX51-12157" fmla="*/ 201 w 259"/>
              <a:gd name="connsiteY51-12158" fmla="*/ 653 h 758"/>
              <a:gd name="connsiteX52-12159" fmla="*/ 195 w 259"/>
              <a:gd name="connsiteY52-12160" fmla="*/ 669 h 758"/>
              <a:gd name="connsiteX53-12161" fmla="*/ 190 w 259"/>
              <a:gd name="connsiteY53-12162" fmla="*/ 690 h 758"/>
              <a:gd name="connsiteX54-12163" fmla="*/ 185 w 259"/>
              <a:gd name="connsiteY54-12164" fmla="*/ 700 h 758"/>
              <a:gd name="connsiteX55-12165" fmla="*/ 174 w 259"/>
              <a:gd name="connsiteY55-12166" fmla="*/ 716 h 758"/>
              <a:gd name="connsiteX56-12167" fmla="*/ 164 w 259"/>
              <a:gd name="connsiteY56-12168" fmla="*/ 726 h 758"/>
              <a:gd name="connsiteX57-12169" fmla="*/ 158 w 259"/>
              <a:gd name="connsiteY57-12170" fmla="*/ 737 h 758"/>
              <a:gd name="connsiteX58-12171" fmla="*/ 148 w 259"/>
              <a:gd name="connsiteY58-12172" fmla="*/ 742 h 758"/>
              <a:gd name="connsiteX59-12173" fmla="*/ 143 w 259"/>
              <a:gd name="connsiteY59-12174" fmla="*/ 747 h 758"/>
              <a:gd name="connsiteX60-12175" fmla="*/ 132 w 259"/>
              <a:gd name="connsiteY60-12176" fmla="*/ 752 h 758"/>
              <a:gd name="connsiteX61-12177" fmla="*/ 127 w 259"/>
              <a:gd name="connsiteY61-12178" fmla="*/ 752 h 758"/>
              <a:gd name="connsiteX62-12179" fmla="*/ 121 w 259"/>
              <a:gd name="connsiteY62-12180" fmla="*/ 758 h 758"/>
              <a:gd name="connsiteX63-12181" fmla="*/ 111 w 259"/>
              <a:gd name="connsiteY63-12182" fmla="*/ 752 h 758"/>
              <a:gd name="connsiteX64-12183" fmla="*/ 106 w 259"/>
              <a:gd name="connsiteY64-12184" fmla="*/ 752 h 758"/>
              <a:gd name="connsiteX65-12185" fmla="*/ 106 w 259"/>
              <a:gd name="connsiteY65-12186" fmla="*/ 747 h 758"/>
              <a:gd name="connsiteX66-12187" fmla="*/ 100 w 259"/>
              <a:gd name="connsiteY66-12188" fmla="*/ 742 h 758"/>
              <a:gd name="connsiteX67-12189" fmla="*/ 100 w 259"/>
              <a:gd name="connsiteY67-12190" fmla="*/ 737 h 758"/>
              <a:gd name="connsiteX68-12191" fmla="*/ 100 w 259"/>
              <a:gd name="connsiteY68-12192" fmla="*/ 731 h 758"/>
              <a:gd name="connsiteX69-12193" fmla="*/ 100 w 259"/>
              <a:gd name="connsiteY69-12194" fmla="*/ 721 h 758"/>
              <a:gd name="connsiteX70-12195" fmla="*/ 100 w 259"/>
              <a:gd name="connsiteY70-12196" fmla="*/ 711 h 758"/>
              <a:gd name="connsiteX71-12197" fmla="*/ 100 w 259"/>
              <a:gd name="connsiteY71-12198" fmla="*/ 705 h 758"/>
              <a:gd name="connsiteX72-12199" fmla="*/ 100 w 259"/>
              <a:gd name="connsiteY72-12200" fmla="*/ 700 h 758"/>
              <a:gd name="connsiteX73-12201" fmla="*/ 100 w 259"/>
              <a:gd name="connsiteY73-12202" fmla="*/ 695 h 758"/>
              <a:gd name="connsiteX74-12203" fmla="*/ 95 w 259"/>
              <a:gd name="connsiteY74-12204" fmla="*/ 690 h 758"/>
              <a:gd name="connsiteX75-12205" fmla="*/ 90 w 259"/>
              <a:gd name="connsiteY75-12206" fmla="*/ 674 h 758"/>
              <a:gd name="connsiteX76-12207" fmla="*/ 79 w 259"/>
              <a:gd name="connsiteY76-12208" fmla="*/ 658 h 758"/>
              <a:gd name="connsiteX77-12209" fmla="*/ 63 w 259"/>
              <a:gd name="connsiteY77-12210" fmla="*/ 643 h 758"/>
              <a:gd name="connsiteX78-12211" fmla="*/ 47 w 259"/>
              <a:gd name="connsiteY78-12212" fmla="*/ 627 h 758"/>
              <a:gd name="connsiteX79-12213" fmla="*/ 26 w 259"/>
              <a:gd name="connsiteY79-12214" fmla="*/ 611 h 758"/>
              <a:gd name="connsiteX80-12215" fmla="*/ 0 w 259"/>
              <a:gd name="connsiteY80-12216" fmla="*/ 590 h 758"/>
              <a:gd name="connsiteX81-12217" fmla="*/ 21 w 259"/>
              <a:gd name="connsiteY81-12218" fmla="*/ 590 h 758"/>
              <a:gd name="connsiteX82-12219" fmla="*/ 42 w 259"/>
              <a:gd name="connsiteY82-12220" fmla="*/ 596 h 758"/>
              <a:gd name="connsiteX83-12221" fmla="*/ 58 w 259"/>
              <a:gd name="connsiteY83-12222" fmla="*/ 596 h 758"/>
              <a:gd name="connsiteX84-12223" fmla="*/ 74 w 259"/>
              <a:gd name="connsiteY84-12224" fmla="*/ 596 h 758"/>
              <a:gd name="connsiteX85-12225" fmla="*/ 84 w 259"/>
              <a:gd name="connsiteY85-12226" fmla="*/ 590 h 758"/>
              <a:gd name="connsiteX86-12227" fmla="*/ 90 w 259"/>
              <a:gd name="connsiteY86-12228" fmla="*/ 590 h 758"/>
              <a:gd name="connsiteX87-12229" fmla="*/ 95 w 259"/>
              <a:gd name="connsiteY87-12230" fmla="*/ 590 h 758"/>
              <a:gd name="connsiteX88-12231" fmla="*/ 100 w 259"/>
              <a:gd name="connsiteY88-12232" fmla="*/ 585 h 758"/>
              <a:gd name="connsiteX89-12233" fmla="*/ 106 w 259"/>
              <a:gd name="connsiteY89-12234" fmla="*/ 580 h 758"/>
              <a:gd name="connsiteX90-12235" fmla="*/ 106 w 259"/>
              <a:gd name="connsiteY90-12236" fmla="*/ 575 h 758"/>
              <a:gd name="connsiteX91-12237" fmla="*/ 106 w 259"/>
              <a:gd name="connsiteY91-12238" fmla="*/ 564 h 758"/>
              <a:gd name="connsiteX92-12239" fmla="*/ 106 w 259"/>
              <a:gd name="connsiteY92-12240" fmla="*/ 549 h 758"/>
              <a:gd name="connsiteX93-12241" fmla="*/ 111 w 259"/>
              <a:gd name="connsiteY93-12242" fmla="*/ 533 h 758"/>
              <a:gd name="connsiteX94-12243" fmla="*/ 111 w 259"/>
              <a:gd name="connsiteY94-12244" fmla="*/ 512 h 758"/>
              <a:gd name="connsiteX95-12245" fmla="*/ 111 w 259"/>
              <a:gd name="connsiteY95-12246" fmla="*/ 486 h 758"/>
              <a:gd name="connsiteX96-12247" fmla="*/ 116 w 259"/>
              <a:gd name="connsiteY96-12248" fmla="*/ 460 h 758"/>
              <a:gd name="connsiteX97-12249" fmla="*/ 116 w 259"/>
              <a:gd name="connsiteY97-12250" fmla="*/ 434 h 758"/>
              <a:gd name="connsiteX98-12251" fmla="*/ 116 w 259"/>
              <a:gd name="connsiteY98-12252" fmla="*/ 408 h 758"/>
              <a:gd name="connsiteX99-12253" fmla="*/ 116 w 259"/>
              <a:gd name="connsiteY99-12254" fmla="*/ 382 h 758"/>
              <a:gd name="connsiteX100-12255" fmla="*/ 121 w 259"/>
              <a:gd name="connsiteY100-12256" fmla="*/ 355 h 758"/>
              <a:gd name="connsiteX101-12257" fmla="*/ 121 w 259"/>
              <a:gd name="connsiteY101-12258" fmla="*/ 334 h 758"/>
              <a:gd name="connsiteX102-12259" fmla="*/ 121 w 259"/>
              <a:gd name="connsiteY102-12260" fmla="*/ 314 h 758"/>
              <a:gd name="connsiteX103-12261" fmla="*/ 121 w 259"/>
              <a:gd name="connsiteY103-12262" fmla="*/ 293 h 758"/>
              <a:gd name="connsiteX104-12263" fmla="*/ 121 w 259"/>
              <a:gd name="connsiteY104-12264" fmla="*/ 277 h 758"/>
              <a:gd name="connsiteX105-12265" fmla="*/ 121 w 259"/>
              <a:gd name="connsiteY105-12266" fmla="*/ 246 h 758"/>
              <a:gd name="connsiteX106-12267" fmla="*/ 121 w 259"/>
              <a:gd name="connsiteY106-12268" fmla="*/ 214 h 758"/>
              <a:gd name="connsiteX107-12269" fmla="*/ 116 w 259"/>
              <a:gd name="connsiteY107-12270" fmla="*/ 183 h 758"/>
              <a:gd name="connsiteX108-12271" fmla="*/ 116 w 259"/>
              <a:gd name="connsiteY108-12272" fmla="*/ 157 h 758"/>
              <a:gd name="connsiteX109-12273" fmla="*/ 111 w 259"/>
              <a:gd name="connsiteY109-12274" fmla="*/ 146 h 758"/>
              <a:gd name="connsiteX110-12275" fmla="*/ 111 w 259"/>
              <a:gd name="connsiteY110-12276" fmla="*/ 136 h 758"/>
              <a:gd name="connsiteX111-12277" fmla="*/ 106 w 259"/>
              <a:gd name="connsiteY111-12278" fmla="*/ 126 h 758"/>
              <a:gd name="connsiteX112-12279" fmla="*/ 106 w 259"/>
              <a:gd name="connsiteY112-12280" fmla="*/ 115 h 758"/>
              <a:gd name="connsiteX113-12281" fmla="*/ 100 w 259"/>
              <a:gd name="connsiteY113-12282" fmla="*/ 110 h 758"/>
              <a:gd name="connsiteX114-12283" fmla="*/ 100 w 259"/>
              <a:gd name="connsiteY114-12284" fmla="*/ 105 h 758"/>
              <a:gd name="connsiteX115-12285" fmla="*/ 95 w 259"/>
              <a:gd name="connsiteY115-12286" fmla="*/ 94 h 758"/>
              <a:gd name="connsiteX116-12287" fmla="*/ 90 w 259"/>
              <a:gd name="connsiteY116-12288" fmla="*/ 89 h 758"/>
              <a:gd name="connsiteX117-12289" fmla="*/ 84 w 259"/>
              <a:gd name="connsiteY117-12290" fmla="*/ 84 h 758"/>
              <a:gd name="connsiteX118-12291" fmla="*/ 79 w 259"/>
              <a:gd name="connsiteY118-12292" fmla="*/ 84 h 758"/>
              <a:gd name="connsiteX119-12293" fmla="*/ 74 w 259"/>
              <a:gd name="connsiteY119-12294" fmla="*/ 79 h 758"/>
              <a:gd name="connsiteX120-12295" fmla="*/ 63 w 259"/>
              <a:gd name="connsiteY120-12296" fmla="*/ 79 h 758"/>
              <a:gd name="connsiteX121-12297" fmla="*/ 53 w 259"/>
              <a:gd name="connsiteY121-12298" fmla="*/ 79 h 758"/>
              <a:gd name="connsiteX0-12299" fmla="*/ 79 w 259"/>
              <a:gd name="connsiteY0-12300" fmla="*/ 5 h 758"/>
              <a:gd name="connsiteX1-12301" fmla="*/ 95 w 259"/>
              <a:gd name="connsiteY1-12302" fmla="*/ 0 h 758"/>
              <a:gd name="connsiteX2-12303" fmla="*/ 121 w 259"/>
              <a:gd name="connsiteY2-12304" fmla="*/ 0 h 758"/>
              <a:gd name="connsiteX3-12305" fmla="*/ 137 w 259"/>
              <a:gd name="connsiteY3-12306" fmla="*/ 5 h 758"/>
              <a:gd name="connsiteX4-12307" fmla="*/ 153 w 259"/>
              <a:gd name="connsiteY4-12308" fmla="*/ 11 h 758"/>
              <a:gd name="connsiteX5-12309" fmla="*/ 164 w 259"/>
              <a:gd name="connsiteY5-12310" fmla="*/ 16 h 758"/>
              <a:gd name="connsiteX6-12311" fmla="*/ 174 w 259"/>
              <a:gd name="connsiteY6-12312" fmla="*/ 21 h 758"/>
              <a:gd name="connsiteX7-12313" fmla="*/ 190 w 259"/>
              <a:gd name="connsiteY7-12314" fmla="*/ 26 h 758"/>
              <a:gd name="connsiteX8-12315" fmla="*/ 201 w 259"/>
              <a:gd name="connsiteY8-12316" fmla="*/ 37 h 758"/>
              <a:gd name="connsiteX9-12317" fmla="*/ 216 w 259"/>
              <a:gd name="connsiteY9-12318" fmla="*/ 42 h 758"/>
              <a:gd name="connsiteX10-12319" fmla="*/ 227 w 259"/>
              <a:gd name="connsiteY10-12320" fmla="*/ 47 h 758"/>
              <a:gd name="connsiteX11-12321" fmla="*/ 238 w 259"/>
              <a:gd name="connsiteY11-12322" fmla="*/ 52 h 758"/>
              <a:gd name="connsiteX12-12323" fmla="*/ 243 w 259"/>
              <a:gd name="connsiteY12-12324" fmla="*/ 58 h 758"/>
              <a:gd name="connsiteX13-12325" fmla="*/ 248 w 259"/>
              <a:gd name="connsiteY13-12326" fmla="*/ 63 h 758"/>
              <a:gd name="connsiteX14-12327" fmla="*/ 253 w 259"/>
              <a:gd name="connsiteY14-12328" fmla="*/ 68 h 758"/>
              <a:gd name="connsiteX15-12329" fmla="*/ 259 w 259"/>
              <a:gd name="connsiteY15-12330" fmla="*/ 68 h 758"/>
              <a:gd name="connsiteX16-12331" fmla="*/ 259 w 259"/>
              <a:gd name="connsiteY16-12332" fmla="*/ 73 h 758"/>
              <a:gd name="connsiteX17-12333" fmla="*/ 253 w 259"/>
              <a:gd name="connsiteY17-12334" fmla="*/ 73 h 758"/>
              <a:gd name="connsiteX18-12335" fmla="*/ 253 w 259"/>
              <a:gd name="connsiteY18-12336" fmla="*/ 79 h 758"/>
              <a:gd name="connsiteX19-12337" fmla="*/ 248 w 259"/>
              <a:gd name="connsiteY19-12338" fmla="*/ 84 h 758"/>
              <a:gd name="connsiteX20-12339" fmla="*/ 243 w 259"/>
              <a:gd name="connsiteY20-12340" fmla="*/ 84 h 758"/>
              <a:gd name="connsiteX21-12341" fmla="*/ 238 w 259"/>
              <a:gd name="connsiteY21-12342" fmla="*/ 89 h 758"/>
              <a:gd name="connsiteX22-12343" fmla="*/ 232 w 259"/>
              <a:gd name="connsiteY22-12344" fmla="*/ 94 h 758"/>
              <a:gd name="connsiteX23-12345" fmla="*/ 227 w 259"/>
              <a:gd name="connsiteY23-12346" fmla="*/ 94 h 758"/>
              <a:gd name="connsiteX24-12347" fmla="*/ 222 w 259"/>
              <a:gd name="connsiteY24-12348" fmla="*/ 99 h 758"/>
              <a:gd name="connsiteX25-12349" fmla="*/ 216 w 259"/>
              <a:gd name="connsiteY25-12350" fmla="*/ 105 h 758"/>
              <a:gd name="connsiteX26-12351" fmla="*/ 211 w 259"/>
              <a:gd name="connsiteY26-12352" fmla="*/ 115 h 758"/>
              <a:gd name="connsiteX27-12353" fmla="*/ 211 w 259"/>
              <a:gd name="connsiteY27-12354" fmla="*/ 126 h 758"/>
              <a:gd name="connsiteX28-12355" fmla="*/ 211 w 259"/>
              <a:gd name="connsiteY28-12356" fmla="*/ 131 h 758"/>
              <a:gd name="connsiteX29-12357" fmla="*/ 211 w 259"/>
              <a:gd name="connsiteY29-12358" fmla="*/ 146 h 758"/>
              <a:gd name="connsiteX30-12359" fmla="*/ 211 w 259"/>
              <a:gd name="connsiteY30-12360" fmla="*/ 157 h 758"/>
              <a:gd name="connsiteX31-12361" fmla="*/ 211 w 259"/>
              <a:gd name="connsiteY31-12362" fmla="*/ 173 h 758"/>
              <a:gd name="connsiteX32-12363" fmla="*/ 211 w 259"/>
              <a:gd name="connsiteY32-12364" fmla="*/ 188 h 758"/>
              <a:gd name="connsiteX33-12365" fmla="*/ 211 w 259"/>
              <a:gd name="connsiteY33-12366" fmla="*/ 204 h 758"/>
              <a:gd name="connsiteX34-12367" fmla="*/ 211 w 259"/>
              <a:gd name="connsiteY34-12368" fmla="*/ 225 h 758"/>
              <a:gd name="connsiteX35-12369" fmla="*/ 211 w 259"/>
              <a:gd name="connsiteY35-12370" fmla="*/ 240 h 758"/>
              <a:gd name="connsiteX36-12371" fmla="*/ 211 w 259"/>
              <a:gd name="connsiteY36-12372" fmla="*/ 261 h 758"/>
              <a:gd name="connsiteX37-12373" fmla="*/ 211 w 259"/>
              <a:gd name="connsiteY37-12374" fmla="*/ 303 h 758"/>
              <a:gd name="connsiteX38-12375" fmla="*/ 211 w 259"/>
              <a:gd name="connsiteY38-12376" fmla="*/ 324 h 758"/>
              <a:gd name="connsiteX39-12377" fmla="*/ 211 w 259"/>
              <a:gd name="connsiteY39-12378" fmla="*/ 350 h 758"/>
              <a:gd name="connsiteX40-12379" fmla="*/ 211 w 259"/>
              <a:gd name="connsiteY40-12380" fmla="*/ 376 h 758"/>
              <a:gd name="connsiteX41-12381" fmla="*/ 211 w 259"/>
              <a:gd name="connsiteY41-12382" fmla="*/ 402 h 758"/>
              <a:gd name="connsiteX42-12383" fmla="*/ 211 w 259"/>
              <a:gd name="connsiteY42-12384" fmla="*/ 429 h 758"/>
              <a:gd name="connsiteX43-12385" fmla="*/ 211 w 259"/>
              <a:gd name="connsiteY43-12386" fmla="*/ 460 h 758"/>
              <a:gd name="connsiteX44-12387" fmla="*/ 211 w 259"/>
              <a:gd name="connsiteY44-12388" fmla="*/ 491 h 758"/>
              <a:gd name="connsiteX45-12389" fmla="*/ 211 w 259"/>
              <a:gd name="connsiteY45-12390" fmla="*/ 523 h 758"/>
              <a:gd name="connsiteX46-12391" fmla="*/ 211 w 259"/>
              <a:gd name="connsiteY46-12392" fmla="*/ 554 h 758"/>
              <a:gd name="connsiteX47-12393" fmla="*/ 211 w 259"/>
              <a:gd name="connsiteY47-12394" fmla="*/ 580 h 758"/>
              <a:gd name="connsiteX48-12395" fmla="*/ 206 w 259"/>
              <a:gd name="connsiteY48-12396" fmla="*/ 606 h 758"/>
              <a:gd name="connsiteX49-12397" fmla="*/ 206 w 259"/>
              <a:gd name="connsiteY49-12398" fmla="*/ 632 h 758"/>
              <a:gd name="connsiteX50-12399" fmla="*/ 201 w 259"/>
              <a:gd name="connsiteY50-12400" fmla="*/ 653 h 758"/>
              <a:gd name="connsiteX51-12401" fmla="*/ 195 w 259"/>
              <a:gd name="connsiteY51-12402" fmla="*/ 669 h 758"/>
              <a:gd name="connsiteX52-12403" fmla="*/ 190 w 259"/>
              <a:gd name="connsiteY52-12404" fmla="*/ 690 h 758"/>
              <a:gd name="connsiteX53-12405" fmla="*/ 185 w 259"/>
              <a:gd name="connsiteY53-12406" fmla="*/ 700 h 758"/>
              <a:gd name="connsiteX54-12407" fmla="*/ 174 w 259"/>
              <a:gd name="connsiteY54-12408" fmla="*/ 716 h 758"/>
              <a:gd name="connsiteX55-12409" fmla="*/ 164 w 259"/>
              <a:gd name="connsiteY55-12410" fmla="*/ 726 h 758"/>
              <a:gd name="connsiteX56-12411" fmla="*/ 158 w 259"/>
              <a:gd name="connsiteY56-12412" fmla="*/ 737 h 758"/>
              <a:gd name="connsiteX57-12413" fmla="*/ 148 w 259"/>
              <a:gd name="connsiteY57-12414" fmla="*/ 742 h 758"/>
              <a:gd name="connsiteX58-12415" fmla="*/ 143 w 259"/>
              <a:gd name="connsiteY58-12416" fmla="*/ 747 h 758"/>
              <a:gd name="connsiteX59-12417" fmla="*/ 132 w 259"/>
              <a:gd name="connsiteY59-12418" fmla="*/ 752 h 758"/>
              <a:gd name="connsiteX60-12419" fmla="*/ 127 w 259"/>
              <a:gd name="connsiteY60-12420" fmla="*/ 752 h 758"/>
              <a:gd name="connsiteX61-12421" fmla="*/ 121 w 259"/>
              <a:gd name="connsiteY61-12422" fmla="*/ 758 h 758"/>
              <a:gd name="connsiteX62-12423" fmla="*/ 111 w 259"/>
              <a:gd name="connsiteY62-12424" fmla="*/ 752 h 758"/>
              <a:gd name="connsiteX63-12425" fmla="*/ 106 w 259"/>
              <a:gd name="connsiteY63-12426" fmla="*/ 752 h 758"/>
              <a:gd name="connsiteX64-12427" fmla="*/ 106 w 259"/>
              <a:gd name="connsiteY64-12428" fmla="*/ 747 h 758"/>
              <a:gd name="connsiteX65-12429" fmla="*/ 100 w 259"/>
              <a:gd name="connsiteY65-12430" fmla="*/ 742 h 758"/>
              <a:gd name="connsiteX66-12431" fmla="*/ 100 w 259"/>
              <a:gd name="connsiteY66-12432" fmla="*/ 737 h 758"/>
              <a:gd name="connsiteX67-12433" fmla="*/ 100 w 259"/>
              <a:gd name="connsiteY67-12434" fmla="*/ 731 h 758"/>
              <a:gd name="connsiteX68-12435" fmla="*/ 100 w 259"/>
              <a:gd name="connsiteY68-12436" fmla="*/ 721 h 758"/>
              <a:gd name="connsiteX69-12437" fmla="*/ 100 w 259"/>
              <a:gd name="connsiteY69-12438" fmla="*/ 711 h 758"/>
              <a:gd name="connsiteX70-12439" fmla="*/ 100 w 259"/>
              <a:gd name="connsiteY70-12440" fmla="*/ 705 h 758"/>
              <a:gd name="connsiteX71-12441" fmla="*/ 100 w 259"/>
              <a:gd name="connsiteY71-12442" fmla="*/ 700 h 758"/>
              <a:gd name="connsiteX72-12443" fmla="*/ 100 w 259"/>
              <a:gd name="connsiteY72-12444" fmla="*/ 695 h 758"/>
              <a:gd name="connsiteX73-12445" fmla="*/ 95 w 259"/>
              <a:gd name="connsiteY73-12446" fmla="*/ 690 h 758"/>
              <a:gd name="connsiteX74-12447" fmla="*/ 90 w 259"/>
              <a:gd name="connsiteY74-12448" fmla="*/ 674 h 758"/>
              <a:gd name="connsiteX75-12449" fmla="*/ 79 w 259"/>
              <a:gd name="connsiteY75-12450" fmla="*/ 658 h 758"/>
              <a:gd name="connsiteX76-12451" fmla="*/ 63 w 259"/>
              <a:gd name="connsiteY76-12452" fmla="*/ 643 h 758"/>
              <a:gd name="connsiteX77-12453" fmla="*/ 47 w 259"/>
              <a:gd name="connsiteY77-12454" fmla="*/ 627 h 758"/>
              <a:gd name="connsiteX78-12455" fmla="*/ 26 w 259"/>
              <a:gd name="connsiteY78-12456" fmla="*/ 611 h 758"/>
              <a:gd name="connsiteX79-12457" fmla="*/ 0 w 259"/>
              <a:gd name="connsiteY79-12458" fmla="*/ 590 h 758"/>
              <a:gd name="connsiteX80-12459" fmla="*/ 21 w 259"/>
              <a:gd name="connsiteY80-12460" fmla="*/ 590 h 758"/>
              <a:gd name="connsiteX81-12461" fmla="*/ 42 w 259"/>
              <a:gd name="connsiteY81-12462" fmla="*/ 596 h 758"/>
              <a:gd name="connsiteX82-12463" fmla="*/ 58 w 259"/>
              <a:gd name="connsiteY82-12464" fmla="*/ 596 h 758"/>
              <a:gd name="connsiteX83-12465" fmla="*/ 74 w 259"/>
              <a:gd name="connsiteY83-12466" fmla="*/ 596 h 758"/>
              <a:gd name="connsiteX84-12467" fmla="*/ 84 w 259"/>
              <a:gd name="connsiteY84-12468" fmla="*/ 590 h 758"/>
              <a:gd name="connsiteX85-12469" fmla="*/ 90 w 259"/>
              <a:gd name="connsiteY85-12470" fmla="*/ 590 h 758"/>
              <a:gd name="connsiteX86-12471" fmla="*/ 95 w 259"/>
              <a:gd name="connsiteY86-12472" fmla="*/ 590 h 758"/>
              <a:gd name="connsiteX87-12473" fmla="*/ 100 w 259"/>
              <a:gd name="connsiteY87-12474" fmla="*/ 585 h 758"/>
              <a:gd name="connsiteX88-12475" fmla="*/ 106 w 259"/>
              <a:gd name="connsiteY88-12476" fmla="*/ 580 h 758"/>
              <a:gd name="connsiteX89-12477" fmla="*/ 106 w 259"/>
              <a:gd name="connsiteY89-12478" fmla="*/ 575 h 758"/>
              <a:gd name="connsiteX90-12479" fmla="*/ 106 w 259"/>
              <a:gd name="connsiteY90-12480" fmla="*/ 564 h 758"/>
              <a:gd name="connsiteX91-12481" fmla="*/ 106 w 259"/>
              <a:gd name="connsiteY91-12482" fmla="*/ 549 h 758"/>
              <a:gd name="connsiteX92-12483" fmla="*/ 111 w 259"/>
              <a:gd name="connsiteY92-12484" fmla="*/ 533 h 758"/>
              <a:gd name="connsiteX93-12485" fmla="*/ 111 w 259"/>
              <a:gd name="connsiteY93-12486" fmla="*/ 512 h 758"/>
              <a:gd name="connsiteX94-12487" fmla="*/ 111 w 259"/>
              <a:gd name="connsiteY94-12488" fmla="*/ 486 h 758"/>
              <a:gd name="connsiteX95-12489" fmla="*/ 116 w 259"/>
              <a:gd name="connsiteY95-12490" fmla="*/ 460 h 758"/>
              <a:gd name="connsiteX96-12491" fmla="*/ 116 w 259"/>
              <a:gd name="connsiteY96-12492" fmla="*/ 434 h 758"/>
              <a:gd name="connsiteX97-12493" fmla="*/ 116 w 259"/>
              <a:gd name="connsiteY97-12494" fmla="*/ 408 h 758"/>
              <a:gd name="connsiteX98-12495" fmla="*/ 116 w 259"/>
              <a:gd name="connsiteY98-12496" fmla="*/ 382 h 758"/>
              <a:gd name="connsiteX99-12497" fmla="*/ 121 w 259"/>
              <a:gd name="connsiteY99-12498" fmla="*/ 355 h 758"/>
              <a:gd name="connsiteX100-12499" fmla="*/ 121 w 259"/>
              <a:gd name="connsiteY100-12500" fmla="*/ 334 h 758"/>
              <a:gd name="connsiteX101-12501" fmla="*/ 121 w 259"/>
              <a:gd name="connsiteY101-12502" fmla="*/ 314 h 758"/>
              <a:gd name="connsiteX102-12503" fmla="*/ 121 w 259"/>
              <a:gd name="connsiteY102-12504" fmla="*/ 293 h 758"/>
              <a:gd name="connsiteX103-12505" fmla="*/ 121 w 259"/>
              <a:gd name="connsiteY103-12506" fmla="*/ 277 h 758"/>
              <a:gd name="connsiteX104-12507" fmla="*/ 121 w 259"/>
              <a:gd name="connsiteY104-12508" fmla="*/ 246 h 758"/>
              <a:gd name="connsiteX105-12509" fmla="*/ 121 w 259"/>
              <a:gd name="connsiteY105-12510" fmla="*/ 214 h 758"/>
              <a:gd name="connsiteX106-12511" fmla="*/ 116 w 259"/>
              <a:gd name="connsiteY106-12512" fmla="*/ 183 h 758"/>
              <a:gd name="connsiteX107-12513" fmla="*/ 116 w 259"/>
              <a:gd name="connsiteY107-12514" fmla="*/ 157 h 758"/>
              <a:gd name="connsiteX108-12515" fmla="*/ 111 w 259"/>
              <a:gd name="connsiteY108-12516" fmla="*/ 146 h 758"/>
              <a:gd name="connsiteX109-12517" fmla="*/ 111 w 259"/>
              <a:gd name="connsiteY109-12518" fmla="*/ 136 h 758"/>
              <a:gd name="connsiteX110-12519" fmla="*/ 106 w 259"/>
              <a:gd name="connsiteY110-12520" fmla="*/ 126 h 758"/>
              <a:gd name="connsiteX111-12521" fmla="*/ 106 w 259"/>
              <a:gd name="connsiteY111-12522" fmla="*/ 115 h 758"/>
              <a:gd name="connsiteX112-12523" fmla="*/ 100 w 259"/>
              <a:gd name="connsiteY112-12524" fmla="*/ 110 h 758"/>
              <a:gd name="connsiteX113-12525" fmla="*/ 100 w 259"/>
              <a:gd name="connsiteY113-12526" fmla="*/ 105 h 758"/>
              <a:gd name="connsiteX114-12527" fmla="*/ 95 w 259"/>
              <a:gd name="connsiteY114-12528" fmla="*/ 94 h 758"/>
              <a:gd name="connsiteX115-12529" fmla="*/ 90 w 259"/>
              <a:gd name="connsiteY115-12530" fmla="*/ 89 h 758"/>
              <a:gd name="connsiteX116-12531" fmla="*/ 84 w 259"/>
              <a:gd name="connsiteY116-12532" fmla="*/ 84 h 758"/>
              <a:gd name="connsiteX117-12533" fmla="*/ 79 w 259"/>
              <a:gd name="connsiteY117-12534" fmla="*/ 84 h 758"/>
              <a:gd name="connsiteX118-12535" fmla="*/ 74 w 259"/>
              <a:gd name="connsiteY118-12536" fmla="*/ 79 h 758"/>
              <a:gd name="connsiteX119-12537" fmla="*/ 63 w 259"/>
              <a:gd name="connsiteY119-12538" fmla="*/ 79 h 758"/>
              <a:gd name="connsiteX120-12539" fmla="*/ 53 w 259"/>
              <a:gd name="connsiteY120-12540" fmla="*/ 79 h 758"/>
              <a:gd name="connsiteX0-12541" fmla="*/ 95 w 259"/>
              <a:gd name="connsiteY0-12542" fmla="*/ 0 h 758"/>
              <a:gd name="connsiteX1-12543" fmla="*/ 121 w 259"/>
              <a:gd name="connsiteY1-12544" fmla="*/ 0 h 758"/>
              <a:gd name="connsiteX2-12545" fmla="*/ 137 w 259"/>
              <a:gd name="connsiteY2-12546" fmla="*/ 5 h 758"/>
              <a:gd name="connsiteX3-12547" fmla="*/ 153 w 259"/>
              <a:gd name="connsiteY3-12548" fmla="*/ 11 h 758"/>
              <a:gd name="connsiteX4-12549" fmla="*/ 164 w 259"/>
              <a:gd name="connsiteY4-12550" fmla="*/ 16 h 758"/>
              <a:gd name="connsiteX5-12551" fmla="*/ 174 w 259"/>
              <a:gd name="connsiteY5-12552" fmla="*/ 21 h 758"/>
              <a:gd name="connsiteX6-12553" fmla="*/ 190 w 259"/>
              <a:gd name="connsiteY6-12554" fmla="*/ 26 h 758"/>
              <a:gd name="connsiteX7-12555" fmla="*/ 201 w 259"/>
              <a:gd name="connsiteY7-12556" fmla="*/ 37 h 758"/>
              <a:gd name="connsiteX8-12557" fmla="*/ 216 w 259"/>
              <a:gd name="connsiteY8-12558" fmla="*/ 42 h 758"/>
              <a:gd name="connsiteX9-12559" fmla="*/ 227 w 259"/>
              <a:gd name="connsiteY9-12560" fmla="*/ 47 h 758"/>
              <a:gd name="connsiteX10-12561" fmla="*/ 238 w 259"/>
              <a:gd name="connsiteY10-12562" fmla="*/ 52 h 758"/>
              <a:gd name="connsiteX11-12563" fmla="*/ 243 w 259"/>
              <a:gd name="connsiteY11-12564" fmla="*/ 58 h 758"/>
              <a:gd name="connsiteX12-12565" fmla="*/ 248 w 259"/>
              <a:gd name="connsiteY12-12566" fmla="*/ 63 h 758"/>
              <a:gd name="connsiteX13-12567" fmla="*/ 253 w 259"/>
              <a:gd name="connsiteY13-12568" fmla="*/ 68 h 758"/>
              <a:gd name="connsiteX14-12569" fmla="*/ 259 w 259"/>
              <a:gd name="connsiteY14-12570" fmla="*/ 68 h 758"/>
              <a:gd name="connsiteX15-12571" fmla="*/ 259 w 259"/>
              <a:gd name="connsiteY15-12572" fmla="*/ 73 h 758"/>
              <a:gd name="connsiteX16-12573" fmla="*/ 253 w 259"/>
              <a:gd name="connsiteY16-12574" fmla="*/ 73 h 758"/>
              <a:gd name="connsiteX17-12575" fmla="*/ 253 w 259"/>
              <a:gd name="connsiteY17-12576" fmla="*/ 79 h 758"/>
              <a:gd name="connsiteX18-12577" fmla="*/ 248 w 259"/>
              <a:gd name="connsiteY18-12578" fmla="*/ 84 h 758"/>
              <a:gd name="connsiteX19-12579" fmla="*/ 243 w 259"/>
              <a:gd name="connsiteY19-12580" fmla="*/ 84 h 758"/>
              <a:gd name="connsiteX20-12581" fmla="*/ 238 w 259"/>
              <a:gd name="connsiteY20-12582" fmla="*/ 89 h 758"/>
              <a:gd name="connsiteX21-12583" fmla="*/ 232 w 259"/>
              <a:gd name="connsiteY21-12584" fmla="*/ 94 h 758"/>
              <a:gd name="connsiteX22-12585" fmla="*/ 227 w 259"/>
              <a:gd name="connsiteY22-12586" fmla="*/ 94 h 758"/>
              <a:gd name="connsiteX23-12587" fmla="*/ 222 w 259"/>
              <a:gd name="connsiteY23-12588" fmla="*/ 99 h 758"/>
              <a:gd name="connsiteX24-12589" fmla="*/ 216 w 259"/>
              <a:gd name="connsiteY24-12590" fmla="*/ 105 h 758"/>
              <a:gd name="connsiteX25-12591" fmla="*/ 211 w 259"/>
              <a:gd name="connsiteY25-12592" fmla="*/ 115 h 758"/>
              <a:gd name="connsiteX26-12593" fmla="*/ 211 w 259"/>
              <a:gd name="connsiteY26-12594" fmla="*/ 126 h 758"/>
              <a:gd name="connsiteX27-12595" fmla="*/ 211 w 259"/>
              <a:gd name="connsiteY27-12596" fmla="*/ 131 h 758"/>
              <a:gd name="connsiteX28-12597" fmla="*/ 211 w 259"/>
              <a:gd name="connsiteY28-12598" fmla="*/ 146 h 758"/>
              <a:gd name="connsiteX29-12599" fmla="*/ 211 w 259"/>
              <a:gd name="connsiteY29-12600" fmla="*/ 157 h 758"/>
              <a:gd name="connsiteX30-12601" fmla="*/ 211 w 259"/>
              <a:gd name="connsiteY30-12602" fmla="*/ 173 h 758"/>
              <a:gd name="connsiteX31-12603" fmla="*/ 211 w 259"/>
              <a:gd name="connsiteY31-12604" fmla="*/ 188 h 758"/>
              <a:gd name="connsiteX32-12605" fmla="*/ 211 w 259"/>
              <a:gd name="connsiteY32-12606" fmla="*/ 204 h 758"/>
              <a:gd name="connsiteX33-12607" fmla="*/ 211 w 259"/>
              <a:gd name="connsiteY33-12608" fmla="*/ 225 h 758"/>
              <a:gd name="connsiteX34-12609" fmla="*/ 211 w 259"/>
              <a:gd name="connsiteY34-12610" fmla="*/ 240 h 758"/>
              <a:gd name="connsiteX35-12611" fmla="*/ 211 w 259"/>
              <a:gd name="connsiteY35-12612" fmla="*/ 261 h 758"/>
              <a:gd name="connsiteX36-12613" fmla="*/ 211 w 259"/>
              <a:gd name="connsiteY36-12614" fmla="*/ 303 h 758"/>
              <a:gd name="connsiteX37-12615" fmla="*/ 211 w 259"/>
              <a:gd name="connsiteY37-12616" fmla="*/ 324 h 758"/>
              <a:gd name="connsiteX38-12617" fmla="*/ 211 w 259"/>
              <a:gd name="connsiteY38-12618" fmla="*/ 350 h 758"/>
              <a:gd name="connsiteX39-12619" fmla="*/ 211 w 259"/>
              <a:gd name="connsiteY39-12620" fmla="*/ 376 h 758"/>
              <a:gd name="connsiteX40-12621" fmla="*/ 211 w 259"/>
              <a:gd name="connsiteY40-12622" fmla="*/ 402 h 758"/>
              <a:gd name="connsiteX41-12623" fmla="*/ 211 w 259"/>
              <a:gd name="connsiteY41-12624" fmla="*/ 429 h 758"/>
              <a:gd name="connsiteX42-12625" fmla="*/ 211 w 259"/>
              <a:gd name="connsiteY42-12626" fmla="*/ 460 h 758"/>
              <a:gd name="connsiteX43-12627" fmla="*/ 211 w 259"/>
              <a:gd name="connsiteY43-12628" fmla="*/ 491 h 758"/>
              <a:gd name="connsiteX44-12629" fmla="*/ 211 w 259"/>
              <a:gd name="connsiteY44-12630" fmla="*/ 523 h 758"/>
              <a:gd name="connsiteX45-12631" fmla="*/ 211 w 259"/>
              <a:gd name="connsiteY45-12632" fmla="*/ 554 h 758"/>
              <a:gd name="connsiteX46-12633" fmla="*/ 211 w 259"/>
              <a:gd name="connsiteY46-12634" fmla="*/ 580 h 758"/>
              <a:gd name="connsiteX47-12635" fmla="*/ 206 w 259"/>
              <a:gd name="connsiteY47-12636" fmla="*/ 606 h 758"/>
              <a:gd name="connsiteX48-12637" fmla="*/ 206 w 259"/>
              <a:gd name="connsiteY48-12638" fmla="*/ 632 h 758"/>
              <a:gd name="connsiteX49-12639" fmla="*/ 201 w 259"/>
              <a:gd name="connsiteY49-12640" fmla="*/ 653 h 758"/>
              <a:gd name="connsiteX50-12641" fmla="*/ 195 w 259"/>
              <a:gd name="connsiteY50-12642" fmla="*/ 669 h 758"/>
              <a:gd name="connsiteX51-12643" fmla="*/ 190 w 259"/>
              <a:gd name="connsiteY51-12644" fmla="*/ 690 h 758"/>
              <a:gd name="connsiteX52-12645" fmla="*/ 185 w 259"/>
              <a:gd name="connsiteY52-12646" fmla="*/ 700 h 758"/>
              <a:gd name="connsiteX53-12647" fmla="*/ 174 w 259"/>
              <a:gd name="connsiteY53-12648" fmla="*/ 716 h 758"/>
              <a:gd name="connsiteX54-12649" fmla="*/ 164 w 259"/>
              <a:gd name="connsiteY54-12650" fmla="*/ 726 h 758"/>
              <a:gd name="connsiteX55-12651" fmla="*/ 158 w 259"/>
              <a:gd name="connsiteY55-12652" fmla="*/ 737 h 758"/>
              <a:gd name="connsiteX56-12653" fmla="*/ 148 w 259"/>
              <a:gd name="connsiteY56-12654" fmla="*/ 742 h 758"/>
              <a:gd name="connsiteX57-12655" fmla="*/ 143 w 259"/>
              <a:gd name="connsiteY57-12656" fmla="*/ 747 h 758"/>
              <a:gd name="connsiteX58-12657" fmla="*/ 132 w 259"/>
              <a:gd name="connsiteY58-12658" fmla="*/ 752 h 758"/>
              <a:gd name="connsiteX59-12659" fmla="*/ 127 w 259"/>
              <a:gd name="connsiteY59-12660" fmla="*/ 752 h 758"/>
              <a:gd name="connsiteX60-12661" fmla="*/ 121 w 259"/>
              <a:gd name="connsiteY60-12662" fmla="*/ 758 h 758"/>
              <a:gd name="connsiteX61-12663" fmla="*/ 111 w 259"/>
              <a:gd name="connsiteY61-12664" fmla="*/ 752 h 758"/>
              <a:gd name="connsiteX62-12665" fmla="*/ 106 w 259"/>
              <a:gd name="connsiteY62-12666" fmla="*/ 752 h 758"/>
              <a:gd name="connsiteX63-12667" fmla="*/ 106 w 259"/>
              <a:gd name="connsiteY63-12668" fmla="*/ 747 h 758"/>
              <a:gd name="connsiteX64-12669" fmla="*/ 100 w 259"/>
              <a:gd name="connsiteY64-12670" fmla="*/ 742 h 758"/>
              <a:gd name="connsiteX65-12671" fmla="*/ 100 w 259"/>
              <a:gd name="connsiteY65-12672" fmla="*/ 737 h 758"/>
              <a:gd name="connsiteX66-12673" fmla="*/ 100 w 259"/>
              <a:gd name="connsiteY66-12674" fmla="*/ 731 h 758"/>
              <a:gd name="connsiteX67-12675" fmla="*/ 100 w 259"/>
              <a:gd name="connsiteY67-12676" fmla="*/ 721 h 758"/>
              <a:gd name="connsiteX68-12677" fmla="*/ 100 w 259"/>
              <a:gd name="connsiteY68-12678" fmla="*/ 711 h 758"/>
              <a:gd name="connsiteX69-12679" fmla="*/ 100 w 259"/>
              <a:gd name="connsiteY69-12680" fmla="*/ 705 h 758"/>
              <a:gd name="connsiteX70-12681" fmla="*/ 100 w 259"/>
              <a:gd name="connsiteY70-12682" fmla="*/ 700 h 758"/>
              <a:gd name="connsiteX71-12683" fmla="*/ 100 w 259"/>
              <a:gd name="connsiteY71-12684" fmla="*/ 695 h 758"/>
              <a:gd name="connsiteX72-12685" fmla="*/ 95 w 259"/>
              <a:gd name="connsiteY72-12686" fmla="*/ 690 h 758"/>
              <a:gd name="connsiteX73-12687" fmla="*/ 90 w 259"/>
              <a:gd name="connsiteY73-12688" fmla="*/ 674 h 758"/>
              <a:gd name="connsiteX74-12689" fmla="*/ 79 w 259"/>
              <a:gd name="connsiteY74-12690" fmla="*/ 658 h 758"/>
              <a:gd name="connsiteX75-12691" fmla="*/ 63 w 259"/>
              <a:gd name="connsiteY75-12692" fmla="*/ 643 h 758"/>
              <a:gd name="connsiteX76-12693" fmla="*/ 47 w 259"/>
              <a:gd name="connsiteY76-12694" fmla="*/ 627 h 758"/>
              <a:gd name="connsiteX77-12695" fmla="*/ 26 w 259"/>
              <a:gd name="connsiteY77-12696" fmla="*/ 611 h 758"/>
              <a:gd name="connsiteX78-12697" fmla="*/ 0 w 259"/>
              <a:gd name="connsiteY78-12698" fmla="*/ 590 h 758"/>
              <a:gd name="connsiteX79-12699" fmla="*/ 21 w 259"/>
              <a:gd name="connsiteY79-12700" fmla="*/ 590 h 758"/>
              <a:gd name="connsiteX80-12701" fmla="*/ 42 w 259"/>
              <a:gd name="connsiteY80-12702" fmla="*/ 596 h 758"/>
              <a:gd name="connsiteX81-12703" fmla="*/ 58 w 259"/>
              <a:gd name="connsiteY81-12704" fmla="*/ 596 h 758"/>
              <a:gd name="connsiteX82-12705" fmla="*/ 74 w 259"/>
              <a:gd name="connsiteY82-12706" fmla="*/ 596 h 758"/>
              <a:gd name="connsiteX83-12707" fmla="*/ 84 w 259"/>
              <a:gd name="connsiteY83-12708" fmla="*/ 590 h 758"/>
              <a:gd name="connsiteX84-12709" fmla="*/ 90 w 259"/>
              <a:gd name="connsiteY84-12710" fmla="*/ 590 h 758"/>
              <a:gd name="connsiteX85-12711" fmla="*/ 95 w 259"/>
              <a:gd name="connsiteY85-12712" fmla="*/ 590 h 758"/>
              <a:gd name="connsiteX86-12713" fmla="*/ 100 w 259"/>
              <a:gd name="connsiteY86-12714" fmla="*/ 585 h 758"/>
              <a:gd name="connsiteX87-12715" fmla="*/ 106 w 259"/>
              <a:gd name="connsiteY87-12716" fmla="*/ 580 h 758"/>
              <a:gd name="connsiteX88-12717" fmla="*/ 106 w 259"/>
              <a:gd name="connsiteY88-12718" fmla="*/ 575 h 758"/>
              <a:gd name="connsiteX89-12719" fmla="*/ 106 w 259"/>
              <a:gd name="connsiteY89-12720" fmla="*/ 564 h 758"/>
              <a:gd name="connsiteX90-12721" fmla="*/ 106 w 259"/>
              <a:gd name="connsiteY90-12722" fmla="*/ 549 h 758"/>
              <a:gd name="connsiteX91-12723" fmla="*/ 111 w 259"/>
              <a:gd name="connsiteY91-12724" fmla="*/ 533 h 758"/>
              <a:gd name="connsiteX92-12725" fmla="*/ 111 w 259"/>
              <a:gd name="connsiteY92-12726" fmla="*/ 512 h 758"/>
              <a:gd name="connsiteX93-12727" fmla="*/ 111 w 259"/>
              <a:gd name="connsiteY93-12728" fmla="*/ 486 h 758"/>
              <a:gd name="connsiteX94-12729" fmla="*/ 116 w 259"/>
              <a:gd name="connsiteY94-12730" fmla="*/ 460 h 758"/>
              <a:gd name="connsiteX95-12731" fmla="*/ 116 w 259"/>
              <a:gd name="connsiteY95-12732" fmla="*/ 434 h 758"/>
              <a:gd name="connsiteX96-12733" fmla="*/ 116 w 259"/>
              <a:gd name="connsiteY96-12734" fmla="*/ 408 h 758"/>
              <a:gd name="connsiteX97-12735" fmla="*/ 116 w 259"/>
              <a:gd name="connsiteY97-12736" fmla="*/ 382 h 758"/>
              <a:gd name="connsiteX98-12737" fmla="*/ 121 w 259"/>
              <a:gd name="connsiteY98-12738" fmla="*/ 355 h 758"/>
              <a:gd name="connsiteX99-12739" fmla="*/ 121 w 259"/>
              <a:gd name="connsiteY99-12740" fmla="*/ 334 h 758"/>
              <a:gd name="connsiteX100-12741" fmla="*/ 121 w 259"/>
              <a:gd name="connsiteY100-12742" fmla="*/ 314 h 758"/>
              <a:gd name="connsiteX101-12743" fmla="*/ 121 w 259"/>
              <a:gd name="connsiteY101-12744" fmla="*/ 293 h 758"/>
              <a:gd name="connsiteX102-12745" fmla="*/ 121 w 259"/>
              <a:gd name="connsiteY102-12746" fmla="*/ 277 h 758"/>
              <a:gd name="connsiteX103-12747" fmla="*/ 121 w 259"/>
              <a:gd name="connsiteY103-12748" fmla="*/ 246 h 758"/>
              <a:gd name="connsiteX104-12749" fmla="*/ 121 w 259"/>
              <a:gd name="connsiteY104-12750" fmla="*/ 214 h 758"/>
              <a:gd name="connsiteX105-12751" fmla="*/ 116 w 259"/>
              <a:gd name="connsiteY105-12752" fmla="*/ 183 h 758"/>
              <a:gd name="connsiteX106-12753" fmla="*/ 116 w 259"/>
              <a:gd name="connsiteY106-12754" fmla="*/ 157 h 758"/>
              <a:gd name="connsiteX107-12755" fmla="*/ 111 w 259"/>
              <a:gd name="connsiteY107-12756" fmla="*/ 146 h 758"/>
              <a:gd name="connsiteX108-12757" fmla="*/ 111 w 259"/>
              <a:gd name="connsiteY108-12758" fmla="*/ 136 h 758"/>
              <a:gd name="connsiteX109-12759" fmla="*/ 106 w 259"/>
              <a:gd name="connsiteY109-12760" fmla="*/ 126 h 758"/>
              <a:gd name="connsiteX110-12761" fmla="*/ 106 w 259"/>
              <a:gd name="connsiteY110-12762" fmla="*/ 115 h 758"/>
              <a:gd name="connsiteX111-12763" fmla="*/ 100 w 259"/>
              <a:gd name="connsiteY111-12764" fmla="*/ 110 h 758"/>
              <a:gd name="connsiteX112-12765" fmla="*/ 100 w 259"/>
              <a:gd name="connsiteY112-12766" fmla="*/ 105 h 758"/>
              <a:gd name="connsiteX113-12767" fmla="*/ 95 w 259"/>
              <a:gd name="connsiteY113-12768" fmla="*/ 94 h 758"/>
              <a:gd name="connsiteX114-12769" fmla="*/ 90 w 259"/>
              <a:gd name="connsiteY114-12770" fmla="*/ 89 h 758"/>
              <a:gd name="connsiteX115-12771" fmla="*/ 84 w 259"/>
              <a:gd name="connsiteY115-12772" fmla="*/ 84 h 758"/>
              <a:gd name="connsiteX116-12773" fmla="*/ 79 w 259"/>
              <a:gd name="connsiteY116-12774" fmla="*/ 84 h 758"/>
              <a:gd name="connsiteX117-12775" fmla="*/ 74 w 259"/>
              <a:gd name="connsiteY117-12776" fmla="*/ 79 h 758"/>
              <a:gd name="connsiteX118-12777" fmla="*/ 63 w 259"/>
              <a:gd name="connsiteY118-12778" fmla="*/ 79 h 758"/>
              <a:gd name="connsiteX119-12779" fmla="*/ 53 w 259"/>
              <a:gd name="connsiteY119-12780" fmla="*/ 79 h 758"/>
              <a:gd name="connsiteX0-12781" fmla="*/ 121 w 259"/>
              <a:gd name="connsiteY0-12782" fmla="*/ 0 h 758"/>
              <a:gd name="connsiteX1-12783" fmla="*/ 137 w 259"/>
              <a:gd name="connsiteY1-12784" fmla="*/ 5 h 758"/>
              <a:gd name="connsiteX2-12785" fmla="*/ 153 w 259"/>
              <a:gd name="connsiteY2-12786" fmla="*/ 11 h 758"/>
              <a:gd name="connsiteX3-12787" fmla="*/ 164 w 259"/>
              <a:gd name="connsiteY3-12788" fmla="*/ 16 h 758"/>
              <a:gd name="connsiteX4-12789" fmla="*/ 174 w 259"/>
              <a:gd name="connsiteY4-12790" fmla="*/ 21 h 758"/>
              <a:gd name="connsiteX5-12791" fmla="*/ 190 w 259"/>
              <a:gd name="connsiteY5-12792" fmla="*/ 26 h 758"/>
              <a:gd name="connsiteX6-12793" fmla="*/ 201 w 259"/>
              <a:gd name="connsiteY6-12794" fmla="*/ 37 h 758"/>
              <a:gd name="connsiteX7-12795" fmla="*/ 216 w 259"/>
              <a:gd name="connsiteY7-12796" fmla="*/ 42 h 758"/>
              <a:gd name="connsiteX8-12797" fmla="*/ 227 w 259"/>
              <a:gd name="connsiteY8-12798" fmla="*/ 47 h 758"/>
              <a:gd name="connsiteX9-12799" fmla="*/ 238 w 259"/>
              <a:gd name="connsiteY9-12800" fmla="*/ 52 h 758"/>
              <a:gd name="connsiteX10-12801" fmla="*/ 243 w 259"/>
              <a:gd name="connsiteY10-12802" fmla="*/ 58 h 758"/>
              <a:gd name="connsiteX11-12803" fmla="*/ 248 w 259"/>
              <a:gd name="connsiteY11-12804" fmla="*/ 63 h 758"/>
              <a:gd name="connsiteX12-12805" fmla="*/ 253 w 259"/>
              <a:gd name="connsiteY12-12806" fmla="*/ 68 h 758"/>
              <a:gd name="connsiteX13-12807" fmla="*/ 259 w 259"/>
              <a:gd name="connsiteY13-12808" fmla="*/ 68 h 758"/>
              <a:gd name="connsiteX14-12809" fmla="*/ 259 w 259"/>
              <a:gd name="connsiteY14-12810" fmla="*/ 73 h 758"/>
              <a:gd name="connsiteX15-12811" fmla="*/ 253 w 259"/>
              <a:gd name="connsiteY15-12812" fmla="*/ 73 h 758"/>
              <a:gd name="connsiteX16-12813" fmla="*/ 253 w 259"/>
              <a:gd name="connsiteY16-12814" fmla="*/ 79 h 758"/>
              <a:gd name="connsiteX17-12815" fmla="*/ 248 w 259"/>
              <a:gd name="connsiteY17-12816" fmla="*/ 84 h 758"/>
              <a:gd name="connsiteX18-12817" fmla="*/ 243 w 259"/>
              <a:gd name="connsiteY18-12818" fmla="*/ 84 h 758"/>
              <a:gd name="connsiteX19-12819" fmla="*/ 238 w 259"/>
              <a:gd name="connsiteY19-12820" fmla="*/ 89 h 758"/>
              <a:gd name="connsiteX20-12821" fmla="*/ 232 w 259"/>
              <a:gd name="connsiteY20-12822" fmla="*/ 94 h 758"/>
              <a:gd name="connsiteX21-12823" fmla="*/ 227 w 259"/>
              <a:gd name="connsiteY21-12824" fmla="*/ 94 h 758"/>
              <a:gd name="connsiteX22-12825" fmla="*/ 222 w 259"/>
              <a:gd name="connsiteY22-12826" fmla="*/ 99 h 758"/>
              <a:gd name="connsiteX23-12827" fmla="*/ 216 w 259"/>
              <a:gd name="connsiteY23-12828" fmla="*/ 105 h 758"/>
              <a:gd name="connsiteX24-12829" fmla="*/ 211 w 259"/>
              <a:gd name="connsiteY24-12830" fmla="*/ 115 h 758"/>
              <a:gd name="connsiteX25-12831" fmla="*/ 211 w 259"/>
              <a:gd name="connsiteY25-12832" fmla="*/ 126 h 758"/>
              <a:gd name="connsiteX26-12833" fmla="*/ 211 w 259"/>
              <a:gd name="connsiteY26-12834" fmla="*/ 131 h 758"/>
              <a:gd name="connsiteX27-12835" fmla="*/ 211 w 259"/>
              <a:gd name="connsiteY27-12836" fmla="*/ 146 h 758"/>
              <a:gd name="connsiteX28-12837" fmla="*/ 211 w 259"/>
              <a:gd name="connsiteY28-12838" fmla="*/ 157 h 758"/>
              <a:gd name="connsiteX29-12839" fmla="*/ 211 w 259"/>
              <a:gd name="connsiteY29-12840" fmla="*/ 173 h 758"/>
              <a:gd name="connsiteX30-12841" fmla="*/ 211 w 259"/>
              <a:gd name="connsiteY30-12842" fmla="*/ 188 h 758"/>
              <a:gd name="connsiteX31-12843" fmla="*/ 211 w 259"/>
              <a:gd name="connsiteY31-12844" fmla="*/ 204 h 758"/>
              <a:gd name="connsiteX32-12845" fmla="*/ 211 w 259"/>
              <a:gd name="connsiteY32-12846" fmla="*/ 225 h 758"/>
              <a:gd name="connsiteX33-12847" fmla="*/ 211 w 259"/>
              <a:gd name="connsiteY33-12848" fmla="*/ 240 h 758"/>
              <a:gd name="connsiteX34-12849" fmla="*/ 211 w 259"/>
              <a:gd name="connsiteY34-12850" fmla="*/ 261 h 758"/>
              <a:gd name="connsiteX35-12851" fmla="*/ 211 w 259"/>
              <a:gd name="connsiteY35-12852" fmla="*/ 303 h 758"/>
              <a:gd name="connsiteX36-12853" fmla="*/ 211 w 259"/>
              <a:gd name="connsiteY36-12854" fmla="*/ 324 h 758"/>
              <a:gd name="connsiteX37-12855" fmla="*/ 211 w 259"/>
              <a:gd name="connsiteY37-12856" fmla="*/ 350 h 758"/>
              <a:gd name="connsiteX38-12857" fmla="*/ 211 w 259"/>
              <a:gd name="connsiteY38-12858" fmla="*/ 376 h 758"/>
              <a:gd name="connsiteX39-12859" fmla="*/ 211 w 259"/>
              <a:gd name="connsiteY39-12860" fmla="*/ 402 h 758"/>
              <a:gd name="connsiteX40-12861" fmla="*/ 211 w 259"/>
              <a:gd name="connsiteY40-12862" fmla="*/ 429 h 758"/>
              <a:gd name="connsiteX41-12863" fmla="*/ 211 w 259"/>
              <a:gd name="connsiteY41-12864" fmla="*/ 460 h 758"/>
              <a:gd name="connsiteX42-12865" fmla="*/ 211 w 259"/>
              <a:gd name="connsiteY42-12866" fmla="*/ 491 h 758"/>
              <a:gd name="connsiteX43-12867" fmla="*/ 211 w 259"/>
              <a:gd name="connsiteY43-12868" fmla="*/ 523 h 758"/>
              <a:gd name="connsiteX44-12869" fmla="*/ 211 w 259"/>
              <a:gd name="connsiteY44-12870" fmla="*/ 554 h 758"/>
              <a:gd name="connsiteX45-12871" fmla="*/ 211 w 259"/>
              <a:gd name="connsiteY45-12872" fmla="*/ 580 h 758"/>
              <a:gd name="connsiteX46-12873" fmla="*/ 206 w 259"/>
              <a:gd name="connsiteY46-12874" fmla="*/ 606 h 758"/>
              <a:gd name="connsiteX47-12875" fmla="*/ 206 w 259"/>
              <a:gd name="connsiteY47-12876" fmla="*/ 632 h 758"/>
              <a:gd name="connsiteX48-12877" fmla="*/ 201 w 259"/>
              <a:gd name="connsiteY48-12878" fmla="*/ 653 h 758"/>
              <a:gd name="connsiteX49-12879" fmla="*/ 195 w 259"/>
              <a:gd name="connsiteY49-12880" fmla="*/ 669 h 758"/>
              <a:gd name="connsiteX50-12881" fmla="*/ 190 w 259"/>
              <a:gd name="connsiteY50-12882" fmla="*/ 690 h 758"/>
              <a:gd name="connsiteX51-12883" fmla="*/ 185 w 259"/>
              <a:gd name="connsiteY51-12884" fmla="*/ 700 h 758"/>
              <a:gd name="connsiteX52-12885" fmla="*/ 174 w 259"/>
              <a:gd name="connsiteY52-12886" fmla="*/ 716 h 758"/>
              <a:gd name="connsiteX53-12887" fmla="*/ 164 w 259"/>
              <a:gd name="connsiteY53-12888" fmla="*/ 726 h 758"/>
              <a:gd name="connsiteX54-12889" fmla="*/ 158 w 259"/>
              <a:gd name="connsiteY54-12890" fmla="*/ 737 h 758"/>
              <a:gd name="connsiteX55-12891" fmla="*/ 148 w 259"/>
              <a:gd name="connsiteY55-12892" fmla="*/ 742 h 758"/>
              <a:gd name="connsiteX56-12893" fmla="*/ 143 w 259"/>
              <a:gd name="connsiteY56-12894" fmla="*/ 747 h 758"/>
              <a:gd name="connsiteX57-12895" fmla="*/ 132 w 259"/>
              <a:gd name="connsiteY57-12896" fmla="*/ 752 h 758"/>
              <a:gd name="connsiteX58-12897" fmla="*/ 127 w 259"/>
              <a:gd name="connsiteY58-12898" fmla="*/ 752 h 758"/>
              <a:gd name="connsiteX59-12899" fmla="*/ 121 w 259"/>
              <a:gd name="connsiteY59-12900" fmla="*/ 758 h 758"/>
              <a:gd name="connsiteX60-12901" fmla="*/ 111 w 259"/>
              <a:gd name="connsiteY60-12902" fmla="*/ 752 h 758"/>
              <a:gd name="connsiteX61-12903" fmla="*/ 106 w 259"/>
              <a:gd name="connsiteY61-12904" fmla="*/ 752 h 758"/>
              <a:gd name="connsiteX62-12905" fmla="*/ 106 w 259"/>
              <a:gd name="connsiteY62-12906" fmla="*/ 747 h 758"/>
              <a:gd name="connsiteX63-12907" fmla="*/ 100 w 259"/>
              <a:gd name="connsiteY63-12908" fmla="*/ 742 h 758"/>
              <a:gd name="connsiteX64-12909" fmla="*/ 100 w 259"/>
              <a:gd name="connsiteY64-12910" fmla="*/ 737 h 758"/>
              <a:gd name="connsiteX65-12911" fmla="*/ 100 w 259"/>
              <a:gd name="connsiteY65-12912" fmla="*/ 731 h 758"/>
              <a:gd name="connsiteX66-12913" fmla="*/ 100 w 259"/>
              <a:gd name="connsiteY66-12914" fmla="*/ 721 h 758"/>
              <a:gd name="connsiteX67-12915" fmla="*/ 100 w 259"/>
              <a:gd name="connsiteY67-12916" fmla="*/ 711 h 758"/>
              <a:gd name="connsiteX68-12917" fmla="*/ 100 w 259"/>
              <a:gd name="connsiteY68-12918" fmla="*/ 705 h 758"/>
              <a:gd name="connsiteX69-12919" fmla="*/ 100 w 259"/>
              <a:gd name="connsiteY69-12920" fmla="*/ 700 h 758"/>
              <a:gd name="connsiteX70-12921" fmla="*/ 100 w 259"/>
              <a:gd name="connsiteY70-12922" fmla="*/ 695 h 758"/>
              <a:gd name="connsiteX71-12923" fmla="*/ 95 w 259"/>
              <a:gd name="connsiteY71-12924" fmla="*/ 690 h 758"/>
              <a:gd name="connsiteX72-12925" fmla="*/ 90 w 259"/>
              <a:gd name="connsiteY72-12926" fmla="*/ 674 h 758"/>
              <a:gd name="connsiteX73-12927" fmla="*/ 79 w 259"/>
              <a:gd name="connsiteY73-12928" fmla="*/ 658 h 758"/>
              <a:gd name="connsiteX74-12929" fmla="*/ 63 w 259"/>
              <a:gd name="connsiteY74-12930" fmla="*/ 643 h 758"/>
              <a:gd name="connsiteX75-12931" fmla="*/ 47 w 259"/>
              <a:gd name="connsiteY75-12932" fmla="*/ 627 h 758"/>
              <a:gd name="connsiteX76-12933" fmla="*/ 26 w 259"/>
              <a:gd name="connsiteY76-12934" fmla="*/ 611 h 758"/>
              <a:gd name="connsiteX77-12935" fmla="*/ 0 w 259"/>
              <a:gd name="connsiteY77-12936" fmla="*/ 590 h 758"/>
              <a:gd name="connsiteX78-12937" fmla="*/ 21 w 259"/>
              <a:gd name="connsiteY78-12938" fmla="*/ 590 h 758"/>
              <a:gd name="connsiteX79-12939" fmla="*/ 42 w 259"/>
              <a:gd name="connsiteY79-12940" fmla="*/ 596 h 758"/>
              <a:gd name="connsiteX80-12941" fmla="*/ 58 w 259"/>
              <a:gd name="connsiteY80-12942" fmla="*/ 596 h 758"/>
              <a:gd name="connsiteX81-12943" fmla="*/ 74 w 259"/>
              <a:gd name="connsiteY81-12944" fmla="*/ 596 h 758"/>
              <a:gd name="connsiteX82-12945" fmla="*/ 84 w 259"/>
              <a:gd name="connsiteY82-12946" fmla="*/ 590 h 758"/>
              <a:gd name="connsiteX83-12947" fmla="*/ 90 w 259"/>
              <a:gd name="connsiteY83-12948" fmla="*/ 590 h 758"/>
              <a:gd name="connsiteX84-12949" fmla="*/ 95 w 259"/>
              <a:gd name="connsiteY84-12950" fmla="*/ 590 h 758"/>
              <a:gd name="connsiteX85-12951" fmla="*/ 100 w 259"/>
              <a:gd name="connsiteY85-12952" fmla="*/ 585 h 758"/>
              <a:gd name="connsiteX86-12953" fmla="*/ 106 w 259"/>
              <a:gd name="connsiteY86-12954" fmla="*/ 580 h 758"/>
              <a:gd name="connsiteX87-12955" fmla="*/ 106 w 259"/>
              <a:gd name="connsiteY87-12956" fmla="*/ 575 h 758"/>
              <a:gd name="connsiteX88-12957" fmla="*/ 106 w 259"/>
              <a:gd name="connsiteY88-12958" fmla="*/ 564 h 758"/>
              <a:gd name="connsiteX89-12959" fmla="*/ 106 w 259"/>
              <a:gd name="connsiteY89-12960" fmla="*/ 549 h 758"/>
              <a:gd name="connsiteX90-12961" fmla="*/ 111 w 259"/>
              <a:gd name="connsiteY90-12962" fmla="*/ 533 h 758"/>
              <a:gd name="connsiteX91-12963" fmla="*/ 111 w 259"/>
              <a:gd name="connsiteY91-12964" fmla="*/ 512 h 758"/>
              <a:gd name="connsiteX92-12965" fmla="*/ 111 w 259"/>
              <a:gd name="connsiteY92-12966" fmla="*/ 486 h 758"/>
              <a:gd name="connsiteX93-12967" fmla="*/ 116 w 259"/>
              <a:gd name="connsiteY93-12968" fmla="*/ 460 h 758"/>
              <a:gd name="connsiteX94-12969" fmla="*/ 116 w 259"/>
              <a:gd name="connsiteY94-12970" fmla="*/ 434 h 758"/>
              <a:gd name="connsiteX95-12971" fmla="*/ 116 w 259"/>
              <a:gd name="connsiteY95-12972" fmla="*/ 408 h 758"/>
              <a:gd name="connsiteX96-12973" fmla="*/ 116 w 259"/>
              <a:gd name="connsiteY96-12974" fmla="*/ 382 h 758"/>
              <a:gd name="connsiteX97-12975" fmla="*/ 121 w 259"/>
              <a:gd name="connsiteY97-12976" fmla="*/ 355 h 758"/>
              <a:gd name="connsiteX98-12977" fmla="*/ 121 w 259"/>
              <a:gd name="connsiteY98-12978" fmla="*/ 334 h 758"/>
              <a:gd name="connsiteX99-12979" fmla="*/ 121 w 259"/>
              <a:gd name="connsiteY99-12980" fmla="*/ 314 h 758"/>
              <a:gd name="connsiteX100-12981" fmla="*/ 121 w 259"/>
              <a:gd name="connsiteY100-12982" fmla="*/ 293 h 758"/>
              <a:gd name="connsiteX101-12983" fmla="*/ 121 w 259"/>
              <a:gd name="connsiteY101-12984" fmla="*/ 277 h 758"/>
              <a:gd name="connsiteX102-12985" fmla="*/ 121 w 259"/>
              <a:gd name="connsiteY102-12986" fmla="*/ 246 h 758"/>
              <a:gd name="connsiteX103-12987" fmla="*/ 121 w 259"/>
              <a:gd name="connsiteY103-12988" fmla="*/ 214 h 758"/>
              <a:gd name="connsiteX104-12989" fmla="*/ 116 w 259"/>
              <a:gd name="connsiteY104-12990" fmla="*/ 183 h 758"/>
              <a:gd name="connsiteX105-12991" fmla="*/ 116 w 259"/>
              <a:gd name="connsiteY105-12992" fmla="*/ 157 h 758"/>
              <a:gd name="connsiteX106-12993" fmla="*/ 111 w 259"/>
              <a:gd name="connsiteY106-12994" fmla="*/ 146 h 758"/>
              <a:gd name="connsiteX107-12995" fmla="*/ 111 w 259"/>
              <a:gd name="connsiteY107-12996" fmla="*/ 136 h 758"/>
              <a:gd name="connsiteX108-12997" fmla="*/ 106 w 259"/>
              <a:gd name="connsiteY108-12998" fmla="*/ 126 h 758"/>
              <a:gd name="connsiteX109-12999" fmla="*/ 106 w 259"/>
              <a:gd name="connsiteY109-13000" fmla="*/ 115 h 758"/>
              <a:gd name="connsiteX110-13001" fmla="*/ 100 w 259"/>
              <a:gd name="connsiteY110-13002" fmla="*/ 110 h 758"/>
              <a:gd name="connsiteX111-13003" fmla="*/ 100 w 259"/>
              <a:gd name="connsiteY111-13004" fmla="*/ 105 h 758"/>
              <a:gd name="connsiteX112-13005" fmla="*/ 95 w 259"/>
              <a:gd name="connsiteY112-13006" fmla="*/ 94 h 758"/>
              <a:gd name="connsiteX113-13007" fmla="*/ 90 w 259"/>
              <a:gd name="connsiteY113-13008" fmla="*/ 89 h 758"/>
              <a:gd name="connsiteX114-13009" fmla="*/ 84 w 259"/>
              <a:gd name="connsiteY114-13010" fmla="*/ 84 h 758"/>
              <a:gd name="connsiteX115-13011" fmla="*/ 79 w 259"/>
              <a:gd name="connsiteY115-13012" fmla="*/ 84 h 758"/>
              <a:gd name="connsiteX116-13013" fmla="*/ 74 w 259"/>
              <a:gd name="connsiteY116-13014" fmla="*/ 79 h 758"/>
              <a:gd name="connsiteX117-13015" fmla="*/ 63 w 259"/>
              <a:gd name="connsiteY117-13016" fmla="*/ 79 h 758"/>
              <a:gd name="connsiteX118-13017" fmla="*/ 53 w 259"/>
              <a:gd name="connsiteY118-13018" fmla="*/ 79 h 758"/>
              <a:gd name="connsiteX0-13019" fmla="*/ 121 w 259"/>
              <a:gd name="connsiteY0-13020" fmla="*/ 0 h 758"/>
              <a:gd name="connsiteX1-13021" fmla="*/ 153 w 259"/>
              <a:gd name="connsiteY1-13022" fmla="*/ 11 h 758"/>
              <a:gd name="connsiteX2-13023" fmla="*/ 164 w 259"/>
              <a:gd name="connsiteY2-13024" fmla="*/ 16 h 758"/>
              <a:gd name="connsiteX3-13025" fmla="*/ 174 w 259"/>
              <a:gd name="connsiteY3-13026" fmla="*/ 21 h 758"/>
              <a:gd name="connsiteX4-13027" fmla="*/ 190 w 259"/>
              <a:gd name="connsiteY4-13028" fmla="*/ 26 h 758"/>
              <a:gd name="connsiteX5-13029" fmla="*/ 201 w 259"/>
              <a:gd name="connsiteY5-13030" fmla="*/ 37 h 758"/>
              <a:gd name="connsiteX6-13031" fmla="*/ 216 w 259"/>
              <a:gd name="connsiteY6-13032" fmla="*/ 42 h 758"/>
              <a:gd name="connsiteX7-13033" fmla="*/ 227 w 259"/>
              <a:gd name="connsiteY7-13034" fmla="*/ 47 h 758"/>
              <a:gd name="connsiteX8-13035" fmla="*/ 238 w 259"/>
              <a:gd name="connsiteY8-13036" fmla="*/ 52 h 758"/>
              <a:gd name="connsiteX9-13037" fmla="*/ 243 w 259"/>
              <a:gd name="connsiteY9-13038" fmla="*/ 58 h 758"/>
              <a:gd name="connsiteX10-13039" fmla="*/ 248 w 259"/>
              <a:gd name="connsiteY10-13040" fmla="*/ 63 h 758"/>
              <a:gd name="connsiteX11-13041" fmla="*/ 253 w 259"/>
              <a:gd name="connsiteY11-13042" fmla="*/ 68 h 758"/>
              <a:gd name="connsiteX12-13043" fmla="*/ 259 w 259"/>
              <a:gd name="connsiteY12-13044" fmla="*/ 68 h 758"/>
              <a:gd name="connsiteX13-13045" fmla="*/ 259 w 259"/>
              <a:gd name="connsiteY13-13046" fmla="*/ 73 h 758"/>
              <a:gd name="connsiteX14-13047" fmla="*/ 253 w 259"/>
              <a:gd name="connsiteY14-13048" fmla="*/ 73 h 758"/>
              <a:gd name="connsiteX15-13049" fmla="*/ 253 w 259"/>
              <a:gd name="connsiteY15-13050" fmla="*/ 79 h 758"/>
              <a:gd name="connsiteX16-13051" fmla="*/ 248 w 259"/>
              <a:gd name="connsiteY16-13052" fmla="*/ 84 h 758"/>
              <a:gd name="connsiteX17-13053" fmla="*/ 243 w 259"/>
              <a:gd name="connsiteY17-13054" fmla="*/ 84 h 758"/>
              <a:gd name="connsiteX18-13055" fmla="*/ 238 w 259"/>
              <a:gd name="connsiteY18-13056" fmla="*/ 89 h 758"/>
              <a:gd name="connsiteX19-13057" fmla="*/ 232 w 259"/>
              <a:gd name="connsiteY19-13058" fmla="*/ 94 h 758"/>
              <a:gd name="connsiteX20-13059" fmla="*/ 227 w 259"/>
              <a:gd name="connsiteY20-13060" fmla="*/ 94 h 758"/>
              <a:gd name="connsiteX21-13061" fmla="*/ 222 w 259"/>
              <a:gd name="connsiteY21-13062" fmla="*/ 99 h 758"/>
              <a:gd name="connsiteX22-13063" fmla="*/ 216 w 259"/>
              <a:gd name="connsiteY22-13064" fmla="*/ 105 h 758"/>
              <a:gd name="connsiteX23-13065" fmla="*/ 211 w 259"/>
              <a:gd name="connsiteY23-13066" fmla="*/ 115 h 758"/>
              <a:gd name="connsiteX24-13067" fmla="*/ 211 w 259"/>
              <a:gd name="connsiteY24-13068" fmla="*/ 126 h 758"/>
              <a:gd name="connsiteX25-13069" fmla="*/ 211 w 259"/>
              <a:gd name="connsiteY25-13070" fmla="*/ 131 h 758"/>
              <a:gd name="connsiteX26-13071" fmla="*/ 211 w 259"/>
              <a:gd name="connsiteY26-13072" fmla="*/ 146 h 758"/>
              <a:gd name="connsiteX27-13073" fmla="*/ 211 w 259"/>
              <a:gd name="connsiteY27-13074" fmla="*/ 157 h 758"/>
              <a:gd name="connsiteX28-13075" fmla="*/ 211 w 259"/>
              <a:gd name="connsiteY28-13076" fmla="*/ 173 h 758"/>
              <a:gd name="connsiteX29-13077" fmla="*/ 211 w 259"/>
              <a:gd name="connsiteY29-13078" fmla="*/ 188 h 758"/>
              <a:gd name="connsiteX30-13079" fmla="*/ 211 w 259"/>
              <a:gd name="connsiteY30-13080" fmla="*/ 204 h 758"/>
              <a:gd name="connsiteX31-13081" fmla="*/ 211 w 259"/>
              <a:gd name="connsiteY31-13082" fmla="*/ 225 h 758"/>
              <a:gd name="connsiteX32-13083" fmla="*/ 211 w 259"/>
              <a:gd name="connsiteY32-13084" fmla="*/ 240 h 758"/>
              <a:gd name="connsiteX33-13085" fmla="*/ 211 w 259"/>
              <a:gd name="connsiteY33-13086" fmla="*/ 261 h 758"/>
              <a:gd name="connsiteX34-13087" fmla="*/ 211 w 259"/>
              <a:gd name="connsiteY34-13088" fmla="*/ 303 h 758"/>
              <a:gd name="connsiteX35-13089" fmla="*/ 211 w 259"/>
              <a:gd name="connsiteY35-13090" fmla="*/ 324 h 758"/>
              <a:gd name="connsiteX36-13091" fmla="*/ 211 w 259"/>
              <a:gd name="connsiteY36-13092" fmla="*/ 350 h 758"/>
              <a:gd name="connsiteX37-13093" fmla="*/ 211 w 259"/>
              <a:gd name="connsiteY37-13094" fmla="*/ 376 h 758"/>
              <a:gd name="connsiteX38-13095" fmla="*/ 211 w 259"/>
              <a:gd name="connsiteY38-13096" fmla="*/ 402 h 758"/>
              <a:gd name="connsiteX39-13097" fmla="*/ 211 w 259"/>
              <a:gd name="connsiteY39-13098" fmla="*/ 429 h 758"/>
              <a:gd name="connsiteX40-13099" fmla="*/ 211 w 259"/>
              <a:gd name="connsiteY40-13100" fmla="*/ 460 h 758"/>
              <a:gd name="connsiteX41-13101" fmla="*/ 211 w 259"/>
              <a:gd name="connsiteY41-13102" fmla="*/ 491 h 758"/>
              <a:gd name="connsiteX42-13103" fmla="*/ 211 w 259"/>
              <a:gd name="connsiteY42-13104" fmla="*/ 523 h 758"/>
              <a:gd name="connsiteX43-13105" fmla="*/ 211 w 259"/>
              <a:gd name="connsiteY43-13106" fmla="*/ 554 h 758"/>
              <a:gd name="connsiteX44-13107" fmla="*/ 211 w 259"/>
              <a:gd name="connsiteY44-13108" fmla="*/ 580 h 758"/>
              <a:gd name="connsiteX45-13109" fmla="*/ 206 w 259"/>
              <a:gd name="connsiteY45-13110" fmla="*/ 606 h 758"/>
              <a:gd name="connsiteX46-13111" fmla="*/ 206 w 259"/>
              <a:gd name="connsiteY46-13112" fmla="*/ 632 h 758"/>
              <a:gd name="connsiteX47-13113" fmla="*/ 201 w 259"/>
              <a:gd name="connsiteY47-13114" fmla="*/ 653 h 758"/>
              <a:gd name="connsiteX48-13115" fmla="*/ 195 w 259"/>
              <a:gd name="connsiteY48-13116" fmla="*/ 669 h 758"/>
              <a:gd name="connsiteX49-13117" fmla="*/ 190 w 259"/>
              <a:gd name="connsiteY49-13118" fmla="*/ 690 h 758"/>
              <a:gd name="connsiteX50-13119" fmla="*/ 185 w 259"/>
              <a:gd name="connsiteY50-13120" fmla="*/ 700 h 758"/>
              <a:gd name="connsiteX51-13121" fmla="*/ 174 w 259"/>
              <a:gd name="connsiteY51-13122" fmla="*/ 716 h 758"/>
              <a:gd name="connsiteX52-13123" fmla="*/ 164 w 259"/>
              <a:gd name="connsiteY52-13124" fmla="*/ 726 h 758"/>
              <a:gd name="connsiteX53-13125" fmla="*/ 158 w 259"/>
              <a:gd name="connsiteY53-13126" fmla="*/ 737 h 758"/>
              <a:gd name="connsiteX54-13127" fmla="*/ 148 w 259"/>
              <a:gd name="connsiteY54-13128" fmla="*/ 742 h 758"/>
              <a:gd name="connsiteX55-13129" fmla="*/ 143 w 259"/>
              <a:gd name="connsiteY55-13130" fmla="*/ 747 h 758"/>
              <a:gd name="connsiteX56-13131" fmla="*/ 132 w 259"/>
              <a:gd name="connsiteY56-13132" fmla="*/ 752 h 758"/>
              <a:gd name="connsiteX57-13133" fmla="*/ 127 w 259"/>
              <a:gd name="connsiteY57-13134" fmla="*/ 752 h 758"/>
              <a:gd name="connsiteX58-13135" fmla="*/ 121 w 259"/>
              <a:gd name="connsiteY58-13136" fmla="*/ 758 h 758"/>
              <a:gd name="connsiteX59-13137" fmla="*/ 111 w 259"/>
              <a:gd name="connsiteY59-13138" fmla="*/ 752 h 758"/>
              <a:gd name="connsiteX60-13139" fmla="*/ 106 w 259"/>
              <a:gd name="connsiteY60-13140" fmla="*/ 752 h 758"/>
              <a:gd name="connsiteX61-13141" fmla="*/ 106 w 259"/>
              <a:gd name="connsiteY61-13142" fmla="*/ 747 h 758"/>
              <a:gd name="connsiteX62-13143" fmla="*/ 100 w 259"/>
              <a:gd name="connsiteY62-13144" fmla="*/ 742 h 758"/>
              <a:gd name="connsiteX63-13145" fmla="*/ 100 w 259"/>
              <a:gd name="connsiteY63-13146" fmla="*/ 737 h 758"/>
              <a:gd name="connsiteX64-13147" fmla="*/ 100 w 259"/>
              <a:gd name="connsiteY64-13148" fmla="*/ 731 h 758"/>
              <a:gd name="connsiteX65-13149" fmla="*/ 100 w 259"/>
              <a:gd name="connsiteY65-13150" fmla="*/ 721 h 758"/>
              <a:gd name="connsiteX66-13151" fmla="*/ 100 w 259"/>
              <a:gd name="connsiteY66-13152" fmla="*/ 711 h 758"/>
              <a:gd name="connsiteX67-13153" fmla="*/ 100 w 259"/>
              <a:gd name="connsiteY67-13154" fmla="*/ 705 h 758"/>
              <a:gd name="connsiteX68-13155" fmla="*/ 100 w 259"/>
              <a:gd name="connsiteY68-13156" fmla="*/ 700 h 758"/>
              <a:gd name="connsiteX69-13157" fmla="*/ 100 w 259"/>
              <a:gd name="connsiteY69-13158" fmla="*/ 695 h 758"/>
              <a:gd name="connsiteX70-13159" fmla="*/ 95 w 259"/>
              <a:gd name="connsiteY70-13160" fmla="*/ 690 h 758"/>
              <a:gd name="connsiteX71-13161" fmla="*/ 90 w 259"/>
              <a:gd name="connsiteY71-13162" fmla="*/ 674 h 758"/>
              <a:gd name="connsiteX72-13163" fmla="*/ 79 w 259"/>
              <a:gd name="connsiteY72-13164" fmla="*/ 658 h 758"/>
              <a:gd name="connsiteX73-13165" fmla="*/ 63 w 259"/>
              <a:gd name="connsiteY73-13166" fmla="*/ 643 h 758"/>
              <a:gd name="connsiteX74-13167" fmla="*/ 47 w 259"/>
              <a:gd name="connsiteY74-13168" fmla="*/ 627 h 758"/>
              <a:gd name="connsiteX75-13169" fmla="*/ 26 w 259"/>
              <a:gd name="connsiteY75-13170" fmla="*/ 611 h 758"/>
              <a:gd name="connsiteX76-13171" fmla="*/ 0 w 259"/>
              <a:gd name="connsiteY76-13172" fmla="*/ 590 h 758"/>
              <a:gd name="connsiteX77-13173" fmla="*/ 21 w 259"/>
              <a:gd name="connsiteY77-13174" fmla="*/ 590 h 758"/>
              <a:gd name="connsiteX78-13175" fmla="*/ 42 w 259"/>
              <a:gd name="connsiteY78-13176" fmla="*/ 596 h 758"/>
              <a:gd name="connsiteX79-13177" fmla="*/ 58 w 259"/>
              <a:gd name="connsiteY79-13178" fmla="*/ 596 h 758"/>
              <a:gd name="connsiteX80-13179" fmla="*/ 74 w 259"/>
              <a:gd name="connsiteY80-13180" fmla="*/ 596 h 758"/>
              <a:gd name="connsiteX81-13181" fmla="*/ 84 w 259"/>
              <a:gd name="connsiteY81-13182" fmla="*/ 590 h 758"/>
              <a:gd name="connsiteX82-13183" fmla="*/ 90 w 259"/>
              <a:gd name="connsiteY82-13184" fmla="*/ 590 h 758"/>
              <a:gd name="connsiteX83-13185" fmla="*/ 95 w 259"/>
              <a:gd name="connsiteY83-13186" fmla="*/ 590 h 758"/>
              <a:gd name="connsiteX84-13187" fmla="*/ 100 w 259"/>
              <a:gd name="connsiteY84-13188" fmla="*/ 585 h 758"/>
              <a:gd name="connsiteX85-13189" fmla="*/ 106 w 259"/>
              <a:gd name="connsiteY85-13190" fmla="*/ 580 h 758"/>
              <a:gd name="connsiteX86-13191" fmla="*/ 106 w 259"/>
              <a:gd name="connsiteY86-13192" fmla="*/ 575 h 758"/>
              <a:gd name="connsiteX87-13193" fmla="*/ 106 w 259"/>
              <a:gd name="connsiteY87-13194" fmla="*/ 564 h 758"/>
              <a:gd name="connsiteX88-13195" fmla="*/ 106 w 259"/>
              <a:gd name="connsiteY88-13196" fmla="*/ 549 h 758"/>
              <a:gd name="connsiteX89-13197" fmla="*/ 111 w 259"/>
              <a:gd name="connsiteY89-13198" fmla="*/ 533 h 758"/>
              <a:gd name="connsiteX90-13199" fmla="*/ 111 w 259"/>
              <a:gd name="connsiteY90-13200" fmla="*/ 512 h 758"/>
              <a:gd name="connsiteX91-13201" fmla="*/ 111 w 259"/>
              <a:gd name="connsiteY91-13202" fmla="*/ 486 h 758"/>
              <a:gd name="connsiteX92-13203" fmla="*/ 116 w 259"/>
              <a:gd name="connsiteY92-13204" fmla="*/ 460 h 758"/>
              <a:gd name="connsiteX93-13205" fmla="*/ 116 w 259"/>
              <a:gd name="connsiteY93-13206" fmla="*/ 434 h 758"/>
              <a:gd name="connsiteX94-13207" fmla="*/ 116 w 259"/>
              <a:gd name="connsiteY94-13208" fmla="*/ 408 h 758"/>
              <a:gd name="connsiteX95-13209" fmla="*/ 116 w 259"/>
              <a:gd name="connsiteY95-13210" fmla="*/ 382 h 758"/>
              <a:gd name="connsiteX96-13211" fmla="*/ 121 w 259"/>
              <a:gd name="connsiteY96-13212" fmla="*/ 355 h 758"/>
              <a:gd name="connsiteX97-13213" fmla="*/ 121 w 259"/>
              <a:gd name="connsiteY97-13214" fmla="*/ 334 h 758"/>
              <a:gd name="connsiteX98-13215" fmla="*/ 121 w 259"/>
              <a:gd name="connsiteY98-13216" fmla="*/ 314 h 758"/>
              <a:gd name="connsiteX99-13217" fmla="*/ 121 w 259"/>
              <a:gd name="connsiteY99-13218" fmla="*/ 293 h 758"/>
              <a:gd name="connsiteX100-13219" fmla="*/ 121 w 259"/>
              <a:gd name="connsiteY100-13220" fmla="*/ 277 h 758"/>
              <a:gd name="connsiteX101-13221" fmla="*/ 121 w 259"/>
              <a:gd name="connsiteY101-13222" fmla="*/ 246 h 758"/>
              <a:gd name="connsiteX102-13223" fmla="*/ 121 w 259"/>
              <a:gd name="connsiteY102-13224" fmla="*/ 214 h 758"/>
              <a:gd name="connsiteX103-13225" fmla="*/ 116 w 259"/>
              <a:gd name="connsiteY103-13226" fmla="*/ 183 h 758"/>
              <a:gd name="connsiteX104-13227" fmla="*/ 116 w 259"/>
              <a:gd name="connsiteY104-13228" fmla="*/ 157 h 758"/>
              <a:gd name="connsiteX105-13229" fmla="*/ 111 w 259"/>
              <a:gd name="connsiteY105-13230" fmla="*/ 146 h 758"/>
              <a:gd name="connsiteX106-13231" fmla="*/ 111 w 259"/>
              <a:gd name="connsiteY106-13232" fmla="*/ 136 h 758"/>
              <a:gd name="connsiteX107-13233" fmla="*/ 106 w 259"/>
              <a:gd name="connsiteY107-13234" fmla="*/ 126 h 758"/>
              <a:gd name="connsiteX108-13235" fmla="*/ 106 w 259"/>
              <a:gd name="connsiteY108-13236" fmla="*/ 115 h 758"/>
              <a:gd name="connsiteX109-13237" fmla="*/ 100 w 259"/>
              <a:gd name="connsiteY109-13238" fmla="*/ 110 h 758"/>
              <a:gd name="connsiteX110-13239" fmla="*/ 100 w 259"/>
              <a:gd name="connsiteY110-13240" fmla="*/ 105 h 758"/>
              <a:gd name="connsiteX111-13241" fmla="*/ 95 w 259"/>
              <a:gd name="connsiteY111-13242" fmla="*/ 94 h 758"/>
              <a:gd name="connsiteX112-13243" fmla="*/ 90 w 259"/>
              <a:gd name="connsiteY112-13244" fmla="*/ 89 h 758"/>
              <a:gd name="connsiteX113-13245" fmla="*/ 84 w 259"/>
              <a:gd name="connsiteY113-13246" fmla="*/ 84 h 758"/>
              <a:gd name="connsiteX114-13247" fmla="*/ 79 w 259"/>
              <a:gd name="connsiteY114-13248" fmla="*/ 84 h 758"/>
              <a:gd name="connsiteX115-13249" fmla="*/ 74 w 259"/>
              <a:gd name="connsiteY115-13250" fmla="*/ 79 h 758"/>
              <a:gd name="connsiteX116-13251" fmla="*/ 63 w 259"/>
              <a:gd name="connsiteY116-13252" fmla="*/ 79 h 758"/>
              <a:gd name="connsiteX117-13253" fmla="*/ 53 w 259"/>
              <a:gd name="connsiteY117-13254" fmla="*/ 79 h 758"/>
              <a:gd name="connsiteX0-13255" fmla="*/ 153 w 259"/>
              <a:gd name="connsiteY0-13256" fmla="*/ 0 h 747"/>
              <a:gd name="connsiteX1-13257" fmla="*/ 164 w 259"/>
              <a:gd name="connsiteY1-13258" fmla="*/ 5 h 747"/>
              <a:gd name="connsiteX2-13259" fmla="*/ 174 w 259"/>
              <a:gd name="connsiteY2-13260" fmla="*/ 10 h 747"/>
              <a:gd name="connsiteX3-13261" fmla="*/ 190 w 259"/>
              <a:gd name="connsiteY3-13262" fmla="*/ 15 h 747"/>
              <a:gd name="connsiteX4-13263" fmla="*/ 201 w 259"/>
              <a:gd name="connsiteY4-13264" fmla="*/ 26 h 747"/>
              <a:gd name="connsiteX5-13265" fmla="*/ 216 w 259"/>
              <a:gd name="connsiteY5-13266" fmla="*/ 31 h 747"/>
              <a:gd name="connsiteX6-13267" fmla="*/ 227 w 259"/>
              <a:gd name="connsiteY6-13268" fmla="*/ 36 h 747"/>
              <a:gd name="connsiteX7-13269" fmla="*/ 238 w 259"/>
              <a:gd name="connsiteY7-13270" fmla="*/ 41 h 747"/>
              <a:gd name="connsiteX8-13271" fmla="*/ 243 w 259"/>
              <a:gd name="connsiteY8-13272" fmla="*/ 47 h 747"/>
              <a:gd name="connsiteX9-13273" fmla="*/ 248 w 259"/>
              <a:gd name="connsiteY9-13274" fmla="*/ 52 h 747"/>
              <a:gd name="connsiteX10-13275" fmla="*/ 253 w 259"/>
              <a:gd name="connsiteY10-13276" fmla="*/ 57 h 747"/>
              <a:gd name="connsiteX11-13277" fmla="*/ 259 w 259"/>
              <a:gd name="connsiteY11-13278" fmla="*/ 57 h 747"/>
              <a:gd name="connsiteX12-13279" fmla="*/ 259 w 259"/>
              <a:gd name="connsiteY12-13280" fmla="*/ 62 h 747"/>
              <a:gd name="connsiteX13-13281" fmla="*/ 253 w 259"/>
              <a:gd name="connsiteY13-13282" fmla="*/ 62 h 747"/>
              <a:gd name="connsiteX14-13283" fmla="*/ 253 w 259"/>
              <a:gd name="connsiteY14-13284" fmla="*/ 68 h 747"/>
              <a:gd name="connsiteX15-13285" fmla="*/ 248 w 259"/>
              <a:gd name="connsiteY15-13286" fmla="*/ 73 h 747"/>
              <a:gd name="connsiteX16-13287" fmla="*/ 243 w 259"/>
              <a:gd name="connsiteY16-13288" fmla="*/ 73 h 747"/>
              <a:gd name="connsiteX17-13289" fmla="*/ 238 w 259"/>
              <a:gd name="connsiteY17-13290" fmla="*/ 78 h 747"/>
              <a:gd name="connsiteX18-13291" fmla="*/ 232 w 259"/>
              <a:gd name="connsiteY18-13292" fmla="*/ 83 h 747"/>
              <a:gd name="connsiteX19-13293" fmla="*/ 227 w 259"/>
              <a:gd name="connsiteY19-13294" fmla="*/ 83 h 747"/>
              <a:gd name="connsiteX20-13295" fmla="*/ 222 w 259"/>
              <a:gd name="connsiteY20-13296" fmla="*/ 88 h 747"/>
              <a:gd name="connsiteX21-13297" fmla="*/ 216 w 259"/>
              <a:gd name="connsiteY21-13298" fmla="*/ 94 h 747"/>
              <a:gd name="connsiteX22-13299" fmla="*/ 211 w 259"/>
              <a:gd name="connsiteY22-13300" fmla="*/ 104 h 747"/>
              <a:gd name="connsiteX23-13301" fmla="*/ 211 w 259"/>
              <a:gd name="connsiteY23-13302" fmla="*/ 115 h 747"/>
              <a:gd name="connsiteX24-13303" fmla="*/ 211 w 259"/>
              <a:gd name="connsiteY24-13304" fmla="*/ 120 h 747"/>
              <a:gd name="connsiteX25-13305" fmla="*/ 211 w 259"/>
              <a:gd name="connsiteY25-13306" fmla="*/ 135 h 747"/>
              <a:gd name="connsiteX26-13307" fmla="*/ 211 w 259"/>
              <a:gd name="connsiteY26-13308" fmla="*/ 146 h 747"/>
              <a:gd name="connsiteX27-13309" fmla="*/ 211 w 259"/>
              <a:gd name="connsiteY27-13310" fmla="*/ 162 h 747"/>
              <a:gd name="connsiteX28-13311" fmla="*/ 211 w 259"/>
              <a:gd name="connsiteY28-13312" fmla="*/ 177 h 747"/>
              <a:gd name="connsiteX29-13313" fmla="*/ 211 w 259"/>
              <a:gd name="connsiteY29-13314" fmla="*/ 193 h 747"/>
              <a:gd name="connsiteX30-13315" fmla="*/ 211 w 259"/>
              <a:gd name="connsiteY30-13316" fmla="*/ 214 h 747"/>
              <a:gd name="connsiteX31-13317" fmla="*/ 211 w 259"/>
              <a:gd name="connsiteY31-13318" fmla="*/ 229 h 747"/>
              <a:gd name="connsiteX32-13319" fmla="*/ 211 w 259"/>
              <a:gd name="connsiteY32-13320" fmla="*/ 250 h 747"/>
              <a:gd name="connsiteX33-13321" fmla="*/ 211 w 259"/>
              <a:gd name="connsiteY33-13322" fmla="*/ 292 h 747"/>
              <a:gd name="connsiteX34-13323" fmla="*/ 211 w 259"/>
              <a:gd name="connsiteY34-13324" fmla="*/ 313 h 747"/>
              <a:gd name="connsiteX35-13325" fmla="*/ 211 w 259"/>
              <a:gd name="connsiteY35-13326" fmla="*/ 339 h 747"/>
              <a:gd name="connsiteX36-13327" fmla="*/ 211 w 259"/>
              <a:gd name="connsiteY36-13328" fmla="*/ 365 h 747"/>
              <a:gd name="connsiteX37-13329" fmla="*/ 211 w 259"/>
              <a:gd name="connsiteY37-13330" fmla="*/ 391 h 747"/>
              <a:gd name="connsiteX38-13331" fmla="*/ 211 w 259"/>
              <a:gd name="connsiteY38-13332" fmla="*/ 418 h 747"/>
              <a:gd name="connsiteX39-13333" fmla="*/ 211 w 259"/>
              <a:gd name="connsiteY39-13334" fmla="*/ 449 h 747"/>
              <a:gd name="connsiteX40-13335" fmla="*/ 211 w 259"/>
              <a:gd name="connsiteY40-13336" fmla="*/ 480 h 747"/>
              <a:gd name="connsiteX41-13337" fmla="*/ 211 w 259"/>
              <a:gd name="connsiteY41-13338" fmla="*/ 512 h 747"/>
              <a:gd name="connsiteX42-13339" fmla="*/ 211 w 259"/>
              <a:gd name="connsiteY42-13340" fmla="*/ 543 h 747"/>
              <a:gd name="connsiteX43-13341" fmla="*/ 211 w 259"/>
              <a:gd name="connsiteY43-13342" fmla="*/ 569 h 747"/>
              <a:gd name="connsiteX44-13343" fmla="*/ 206 w 259"/>
              <a:gd name="connsiteY44-13344" fmla="*/ 595 h 747"/>
              <a:gd name="connsiteX45-13345" fmla="*/ 206 w 259"/>
              <a:gd name="connsiteY45-13346" fmla="*/ 621 h 747"/>
              <a:gd name="connsiteX46-13347" fmla="*/ 201 w 259"/>
              <a:gd name="connsiteY46-13348" fmla="*/ 642 h 747"/>
              <a:gd name="connsiteX47-13349" fmla="*/ 195 w 259"/>
              <a:gd name="connsiteY47-13350" fmla="*/ 658 h 747"/>
              <a:gd name="connsiteX48-13351" fmla="*/ 190 w 259"/>
              <a:gd name="connsiteY48-13352" fmla="*/ 679 h 747"/>
              <a:gd name="connsiteX49-13353" fmla="*/ 185 w 259"/>
              <a:gd name="connsiteY49-13354" fmla="*/ 689 h 747"/>
              <a:gd name="connsiteX50-13355" fmla="*/ 174 w 259"/>
              <a:gd name="connsiteY50-13356" fmla="*/ 705 h 747"/>
              <a:gd name="connsiteX51-13357" fmla="*/ 164 w 259"/>
              <a:gd name="connsiteY51-13358" fmla="*/ 715 h 747"/>
              <a:gd name="connsiteX52-13359" fmla="*/ 158 w 259"/>
              <a:gd name="connsiteY52-13360" fmla="*/ 726 h 747"/>
              <a:gd name="connsiteX53-13361" fmla="*/ 148 w 259"/>
              <a:gd name="connsiteY53-13362" fmla="*/ 731 h 747"/>
              <a:gd name="connsiteX54-13363" fmla="*/ 143 w 259"/>
              <a:gd name="connsiteY54-13364" fmla="*/ 736 h 747"/>
              <a:gd name="connsiteX55-13365" fmla="*/ 132 w 259"/>
              <a:gd name="connsiteY55-13366" fmla="*/ 741 h 747"/>
              <a:gd name="connsiteX56-13367" fmla="*/ 127 w 259"/>
              <a:gd name="connsiteY56-13368" fmla="*/ 741 h 747"/>
              <a:gd name="connsiteX57-13369" fmla="*/ 121 w 259"/>
              <a:gd name="connsiteY57-13370" fmla="*/ 747 h 747"/>
              <a:gd name="connsiteX58-13371" fmla="*/ 111 w 259"/>
              <a:gd name="connsiteY58-13372" fmla="*/ 741 h 747"/>
              <a:gd name="connsiteX59-13373" fmla="*/ 106 w 259"/>
              <a:gd name="connsiteY59-13374" fmla="*/ 741 h 747"/>
              <a:gd name="connsiteX60-13375" fmla="*/ 106 w 259"/>
              <a:gd name="connsiteY60-13376" fmla="*/ 736 h 747"/>
              <a:gd name="connsiteX61-13377" fmla="*/ 100 w 259"/>
              <a:gd name="connsiteY61-13378" fmla="*/ 731 h 747"/>
              <a:gd name="connsiteX62-13379" fmla="*/ 100 w 259"/>
              <a:gd name="connsiteY62-13380" fmla="*/ 726 h 747"/>
              <a:gd name="connsiteX63-13381" fmla="*/ 100 w 259"/>
              <a:gd name="connsiteY63-13382" fmla="*/ 720 h 747"/>
              <a:gd name="connsiteX64-13383" fmla="*/ 100 w 259"/>
              <a:gd name="connsiteY64-13384" fmla="*/ 710 h 747"/>
              <a:gd name="connsiteX65-13385" fmla="*/ 100 w 259"/>
              <a:gd name="connsiteY65-13386" fmla="*/ 700 h 747"/>
              <a:gd name="connsiteX66-13387" fmla="*/ 100 w 259"/>
              <a:gd name="connsiteY66-13388" fmla="*/ 694 h 747"/>
              <a:gd name="connsiteX67-13389" fmla="*/ 100 w 259"/>
              <a:gd name="connsiteY67-13390" fmla="*/ 689 h 747"/>
              <a:gd name="connsiteX68-13391" fmla="*/ 100 w 259"/>
              <a:gd name="connsiteY68-13392" fmla="*/ 684 h 747"/>
              <a:gd name="connsiteX69-13393" fmla="*/ 95 w 259"/>
              <a:gd name="connsiteY69-13394" fmla="*/ 679 h 747"/>
              <a:gd name="connsiteX70-13395" fmla="*/ 90 w 259"/>
              <a:gd name="connsiteY70-13396" fmla="*/ 663 h 747"/>
              <a:gd name="connsiteX71-13397" fmla="*/ 79 w 259"/>
              <a:gd name="connsiteY71-13398" fmla="*/ 647 h 747"/>
              <a:gd name="connsiteX72-13399" fmla="*/ 63 w 259"/>
              <a:gd name="connsiteY72-13400" fmla="*/ 632 h 747"/>
              <a:gd name="connsiteX73-13401" fmla="*/ 47 w 259"/>
              <a:gd name="connsiteY73-13402" fmla="*/ 616 h 747"/>
              <a:gd name="connsiteX74-13403" fmla="*/ 26 w 259"/>
              <a:gd name="connsiteY74-13404" fmla="*/ 600 h 747"/>
              <a:gd name="connsiteX75-13405" fmla="*/ 0 w 259"/>
              <a:gd name="connsiteY75-13406" fmla="*/ 579 h 747"/>
              <a:gd name="connsiteX76-13407" fmla="*/ 21 w 259"/>
              <a:gd name="connsiteY76-13408" fmla="*/ 579 h 747"/>
              <a:gd name="connsiteX77-13409" fmla="*/ 42 w 259"/>
              <a:gd name="connsiteY77-13410" fmla="*/ 585 h 747"/>
              <a:gd name="connsiteX78-13411" fmla="*/ 58 w 259"/>
              <a:gd name="connsiteY78-13412" fmla="*/ 585 h 747"/>
              <a:gd name="connsiteX79-13413" fmla="*/ 74 w 259"/>
              <a:gd name="connsiteY79-13414" fmla="*/ 585 h 747"/>
              <a:gd name="connsiteX80-13415" fmla="*/ 84 w 259"/>
              <a:gd name="connsiteY80-13416" fmla="*/ 579 h 747"/>
              <a:gd name="connsiteX81-13417" fmla="*/ 90 w 259"/>
              <a:gd name="connsiteY81-13418" fmla="*/ 579 h 747"/>
              <a:gd name="connsiteX82-13419" fmla="*/ 95 w 259"/>
              <a:gd name="connsiteY82-13420" fmla="*/ 579 h 747"/>
              <a:gd name="connsiteX83-13421" fmla="*/ 100 w 259"/>
              <a:gd name="connsiteY83-13422" fmla="*/ 574 h 747"/>
              <a:gd name="connsiteX84-13423" fmla="*/ 106 w 259"/>
              <a:gd name="connsiteY84-13424" fmla="*/ 569 h 747"/>
              <a:gd name="connsiteX85-13425" fmla="*/ 106 w 259"/>
              <a:gd name="connsiteY85-13426" fmla="*/ 564 h 747"/>
              <a:gd name="connsiteX86-13427" fmla="*/ 106 w 259"/>
              <a:gd name="connsiteY86-13428" fmla="*/ 553 h 747"/>
              <a:gd name="connsiteX87-13429" fmla="*/ 106 w 259"/>
              <a:gd name="connsiteY87-13430" fmla="*/ 538 h 747"/>
              <a:gd name="connsiteX88-13431" fmla="*/ 111 w 259"/>
              <a:gd name="connsiteY88-13432" fmla="*/ 522 h 747"/>
              <a:gd name="connsiteX89-13433" fmla="*/ 111 w 259"/>
              <a:gd name="connsiteY89-13434" fmla="*/ 501 h 747"/>
              <a:gd name="connsiteX90-13435" fmla="*/ 111 w 259"/>
              <a:gd name="connsiteY90-13436" fmla="*/ 475 h 747"/>
              <a:gd name="connsiteX91-13437" fmla="*/ 116 w 259"/>
              <a:gd name="connsiteY91-13438" fmla="*/ 449 h 747"/>
              <a:gd name="connsiteX92-13439" fmla="*/ 116 w 259"/>
              <a:gd name="connsiteY92-13440" fmla="*/ 423 h 747"/>
              <a:gd name="connsiteX93-13441" fmla="*/ 116 w 259"/>
              <a:gd name="connsiteY93-13442" fmla="*/ 397 h 747"/>
              <a:gd name="connsiteX94-13443" fmla="*/ 116 w 259"/>
              <a:gd name="connsiteY94-13444" fmla="*/ 371 h 747"/>
              <a:gd name="connsiteX95-13445" fmla="*/ 121 w 259"/>
              <a:gd name="connsiteY95-13446" fmla="*/ 344 h 747"/>
              <a:gd name="connsiteX96-13447" fmla="*/ 121 w 259"/>
              <a:gd name="connsiteY96-13448" fmla="*/ 323 h 747"/>
              <a:gd name="connsiteX97-13449" fmla="*/ 121 w 259"/>
              <a:gd name="connsiteY97-13450" fmla="*/ 303 h 747"/>
              <a:gd name="connsiteX98-13451" fmla="*/ 121 w 259"/>
              <a:gd name="connsiteY98-13452" fmla="*/ 282 h 747"/>
              <a:gd name="connsiteX99-13453" fmla="*/ 121 w 259"/>
              <a:gd name="connsiteY99-13454" fmla="*/ 266 h 747"/>
              <a:gd name="connsiteX100-13455" fmla="*/ 121 w 259"/>
              <a:gd name="connsiteY100-13456" fmla="*/ 235 h 747"/>
              <a:gd name="connsiteX101-13457" fmla="*/ 121 w 259"/>
              <a:gd name="connsiteY101-13458" fmla="*/ 203 h 747"/>
              <a:gd name="connsiteX102-13459" fmla="*/ 116 w 259"/>
              <a:gd name="connsiteY102-13460" fmla="*/ 172 h 747"/>
              <a:gd name="connsiteX103-13461" fmla="*/ 116 w 259"/>
              <a:gd name="connsiteY103-13462" fmla="*/ 146 h 747"/>
              <a:gd name="connsiteX104-13463" fmla="*/ 111 w 259"/>
              <a:gd name="connsiteY104-13464" fmla="*/ 135 h 747"/>
              <a:gd name="connsiteX105-13465" fmla="*/ 111 w 259"/>
              <a:gd name="connsiteY105-13466" fmla="*/ 125 h 747"/>
              <a:gd name="connsiteX106-13467" fmla="*/ 106 w 259"/>
              <a:gd name="connsiteY106-13468" fmla="*/ 115 h 747"/>
              <a:gd name="connsiteX107-13469" fmla="*/ 106 w 259"/>
              <a:gd name="connsiteY107-13470" fmla="*/ 104 h 747"/>
              <a:gd name="connsiteX108-13471" fmla="*/ 100 w 259"/>
              <a:gd name="connsiteY108-13472" fmla="*/ 99 h 747"/>
              <a:gd name="connsiteX109-13473" fmla="*/ 100 w 259"/>
              <a:gd name="connsiteY109-13474" fmla="*/ 94 h 747"/>
              <a:gd name="connsiteX110-13475" fmla="*/ 95 w 259"/>
              <a:gd name="connsiteY110-13476" fmla="*/ 83 h 747"/>
              <a:gd name="connsiteX111-13477" fmla="*/ 90 w 259"/>
              <a:gd name="connsiteY111-13478" fmla="*/ 78 h 747"/>
              <a:gd name="connsiteX112-13479" fmla="*/ 84 w 259"/>
              <a:gd name="connsiteY112-13480" fmla="*/ 73 h 747"/>
              <a:gd name="connsiteX113-13481" fmla="*/ 79 w 259"/>
              <a:gd name="connsiteY113-13482" fmla="*/ 73 h 747"/>
              <a:gd name="connsiteX114-13483" fmla="*/ 74 w 259"/>
              <a:gd name="connsiteY114-13484" fmla="*/ 68 h 747"/>
              <a:gd name="connsiteX115-13485" fmla="*/ 63 w 259"/>
              <a:gd name="connsiteY115-13486" fmla="*/ 68 h 747"/>
              <a:gd name="connsiteX116-13487" fmla="*/ 53 w 259"/>
              <a:gd name="connsiteY116-13488" fmla="*/ 68 h 747"/>
              <a:gd name="connsiteX0-13489" fmla="*/ 153 w 259"/>
              <a:gd name="connsiteY0-13490" fmla="*/ 0 h 747"/>
              <a:gd name="connsiteX1-13491" fmla="*/ 164 w 259"/>
              <a:gd name="connsiteY1-13492" fmla="*/ 5 h 747"/>
              <a:gd name="connsiteX2-13493" fmla="*/ 174 w 259"/>
              <a:gd name="connsiteY2-13494" fmla="*/ 10 h 747"/>
              <a:gd name="connsiteX3-13495" fmla="*/ 190 w 259"/>
              <a:gd name="connsiteY3-13496" fmla="*/ 15 h 747"/>
              <a:gd name="connsiteX4-13497" fmla="*/ 201 w 259"/>
              <a:gd name="connsiteY4-13498" fmla="*/ 26 h 747"/>
              <a:gd name="connsiteX5-13499" fmla="*/ 216 w 259"/>
              <a:gd name="connsiteY5-13500" fmla="*/ 31 h 747"/>
              <a:gd name="connsiteX6-13501" fmla="*/ 227 w 259"/>
              <a:gd name="connsiteY6-13502" fmla="*/ 36 h 747"/>
              <a:gd name="connsiteX7-13503" fmla="*/ 238 w 259"/>
              <a:gd name="connsiteY7-13504" fmla="*/ 41 h 747"/>
              <a:gd name="connsiteX8-13505" fmla="*/ 243 w 259"/>
              <a:gd name="connsiteY8-13506" fmla="*/ 47 h 747"/>
              <a:gd name="connsiteX9-13507" fmla="*/ 248 w 259"/>
              <a:gd name="connsiteY9-13508" fmla="*/ 52 h 747"/>
              <a:gd name="connsiteX10-13509" fmla="*/ 253 w 259"/>
              <a:gd name="connsiteY10-13510" fmla="*/ 57 h 747"/>
              <a:gd name="connsiteX11-13511" fmla="*/ 259 w 259"/>
              <a:gd name="connsiteY11-13512" fmla="*/ 57 h 747"/>
              <a:gd name="connsiteX12-13513" fmla="*/ 259 w 259"/>
              <a:gd name="connsiteY12-13514" fmla="*/ 62 h 747"/>
              <a:gd name="connsiteX13-13515" fmla="*/ 253 w 259"/>
              <a:gd name="connsiteY13-13516" fmla="*/ 62 h 747"/>
              <a:gd name="connsiteX14-13517" fmla="*/ 253 w 259"/>
              <a:gd name="connsiteY14-13518" fmla="*/ 68 h 747"/>
              <a:gd name="connsiteX15-13519" fmla="*/ 248 w 259"/>
              <a:gd name="connsiteY15-13520" fmla="*/ 73 h 747"/>
              <a:gd name="connsiteX16-13521" fmla="*/ 243 w 259"/>
              <a:gd name="connsiteY16-13522" fmla="*/ 73 h 747"/>
              <a:gd name="connsiteX17-13523" fmla="*/ 238 w 259"/>
              <a:gd name="connsiteY17-13524" fmla="*/ 78 h 747"/>
              <a:gd name="connsiteX18-13525" fmla="*/ 232 w 259"/>
              <a:gd name="connsiteY18-13526" fmla="*/ 83 h 747"/>
              <a:gd name="connsiteX19-13527" fmla="*/ 227 w 259"/>
              <a:gd name="connsiteY19-13528" fmla="*/ 83 h 747"/>
              <a:gd name="connsiteX20-13529" fmla="*/ 222 w 259"/>
              <a:gd name="connsiteY20-13530" fmla="*/ 88 h 747"/>
              <a:gd name="connsiteX21-13531" fmla="*/ 216 w 259"/>
              <a:gd name="connsiteY21-13532" fmla="*/ 94 h 747"/>
              <a:gd name="connsiteX22-13533" fmla="*/ 211 w 259"/>
              <a:gd name="connsiteY22-13534" fmla="*/ 104 h 747"/>
              <a:gd name="connsiteX23-13535" fmla="*/ 211 w 259"/>
              <a:gd name="connsiteY23-13536" fmla="*/ 115 h 747"/>
              <a:gd name="connsiteX24-13537" fmla="*/ 211 w 259"/>
              <a:gd name="connsiteY24-13538" fmla="*/ 120 h 747"/>
              <a:gd name="connsiteX25-13539" fmla="*/ 211 w 259"/>
              <a:gd name="connsiteY25-13540" fmla="*/ 135 h 747"/>
              <a:gd name="connsiteX26-13541" fmla="*/ 211 w 259"/>
              <a:gd name="connsiteY26-13542" fmla="*/ 146 h 747"/>
              <a:gd name="connsiteX27-13543" fmla="*/ 211 w 259"/>
              <a:gd name="connsiteY27-13544" fmla="*/ 162 h 747"/>
              <a:gd name="connsiteX28-13545" fmla="*/ 211 w 259"/>
              <a:gd name="connsiteY28-13546" fmla="*/ 177 h 747"/>
              <a:gd name="connsiteX29-13547" fmla="*/ 211 w 259"/>
              <a:gd name="connsiteY29-13548" fmla="*/ 193 h 747"/>
              <a:gd name="connsiteX30-13549" fmla="*/ 211 w 259"/>
              <a:gd name="connsiteY30-13550" fmla="*/ 214 h 747"/>
              <a:gd name="connsiteX31-13551" fmla="*/ 211 w 259"/>
              <a:gd name="connsiteY31-13552" fmla="*/ 229 h 747"/>
              <a:gd name="connsiteX32-13553" fmla="*/ 211 w 259"/>
              <a:gd name="connsiteY32-13554" fmla="*/ 250 h 747"/>
              <a:gd name="connsiteX33-13555" fmla="*/ 211 w 259"/>
              <a:gd name="connsiteY33-13556" fmla="*/ 292 h 747"/>
              <a:gd name="connsiteX34-13557" fmla="*/ 211 w 259"/>
              <a:gd name="connsiteY34-13558" fmla="*/ 313 h 747"/>
              <a:gd name="connsiteX35-13559" fmla="*/ 211 w 259"/>
              <a:gd name="connsiteY35-13560" fmla="*/ 339 h 747"/>
              <a:gd name="connsiteX36-13561" fmla="*/ 211 w 259"/>
              <a:gd name="connsiteY36-13562" fmla="*/ 365 h 747"/>
              <a:gd name="connsiteX37-13563" fmla="*/ 211 w 259"/>
              <a:gd name="connsiteY37-13564" fmla="*/ 391 h 747"/>
              <a:gd name="connsiteX38-13565" fmla="*/ 211 w 259"/>
              <a:gd name="connsiteY38-13566" fmla="*/ 418 h 747"/>
              <a:gd name="connsiteX39-13567" fmla="*/ 211 w 259"/>
              <a:gd name="connsiteY39-13568" fmla="*/ 449 h 747"/>
              <a:gd name="connsiteX40-13569" fmla="*/ 211 w 259"/>
              <a:gd name="connsiteY40-13570" fmla="*/ 480 h 747"/>
              <a:gd name="connsiteX41-13571" fmla="*/ 211 w 259"/>
              <a:gd name="connsiteY41-13572" fmla="*/ 512 h 747"/>
              <a:gd name="connsiteX42-13573" fmla="*/ 211 w 259"/>
              <a:gd name="connsiteY42-13574" fmla="*/ 543 h 747"/>
              <a:gd name="connsiteX43-13575" fmla="*/ 211 w 259"/>
              <a:gd name="connsiteY43-13576" fmla="*/ 569 h 747"/>
              <a:gd name="connsiteX44-13577" fmla="*/ 206 w 259"/>
              <a:gd name="connsiteY44-13578" fmla="*/ 595 h 747"/>
              <a:gd name="connsiteX45-13579" fmla="*/ 206 w 259"/>
              <a:gd name="connsiteY45-13580" fmla="*/ 621 h 747"/>
              <a:gd name="connsiteX46-13581" fmla="*/ 201 w 259"/>
              <a:gd name="connsiteY46-13582" fmla="*/ 642 h 747"/>
              <a:gd name="connsiteX47-13583" fmla="*/ 195 w 259"/>
              <a:gd name="connsiteY47-13584" fmla="*/ 658 h 747"/>
              <a:gd name="connsiteX48-13585" fmla="*/ 190 w 259"/>
              <a:gd name="connsiteY48-13586" fmla="*/ 679 h 747"/>
              <a:gd name="connsiteX49-13587" fmla="*/ 185 w 259"/>
              <a:gd name="connsiteY49-13588" fmla="*/ 689 h 747"/>
              <a:gd name="connsiteX50-13589" fmla="*/ 174 w 259"/>
              <a:gd name="connsiteY50-13590" fmla="*/ 705 h 747"/>
              <a:gd name="connsiteX51-13591" fmla="*/ 164 w 259"/>
              <a:gd name="connsiteY51-13592" fmla="*/ 715 h 747"/>
              <a:gd name="connsiteX52-13593" fmla="*/ 158 w 259"/>
              <a:gd name="connsiteY52-13594" fmla="*/ 726 h 747"/>
              <a:gd name="connsiteX53-13595" fmla="*/ 148 w 259"/>
              <a:gd name="connsiteY53-13596" fmla="*/ 731 h 747"/>
              <a:gd name="connsiteX54-13597" fmla="*/ 143 w 259"/>
              <a:gd name="connsiteY54-13598" fmla="*/ 736 h 747"/>
              <a:gd name="connsiteX55-13599" fmla="*/ 132 w 259"/>
              <a:gd name="connsiteY55-13600" fmla="*/ 741 h 747"/>
              <a:gd name="connsiteX56-13601" fmla="*/ 127 w 259"/>
              <a:gd name="connsiteY56-13602" fmla="*/ 741 h 747"/>
              <a:gd name="connsiteX57-13603" fmla="*/ 121 w 259"/>
              <a:gd name="connsiteY57-13604" fmla="*/ 747 h 747"/>
              <a:gd name="connsiteX58-13605" fmla="*/ 111 w 259"/>
              <a:gd name="connsiteY58-13606" fmla="*/ 741 h 747"/>
              <a:gd name="connsiteX59-13607" fmla="*/ 106 w 259"/>
              <a:gd name="connsiteY59-13608" fmla="*/ 741 h 747"/>
              <a:gd name="connsiteX60-13609" fmla="*/ 106 w 259"/>
              <a:gd name="connsiteY60-13610" fmla="*/ 736 h 747"/>
              <a:gd name="connsiteX61-13611" fmla="*/ 100 w 259"/>
              <a:gd name="connsiteY61-13612" fmla="*/ 731 h 747"/>
              <a:gd name="connsiteX62-13613" fmla="*/ 100 w 259"/>
              <a:gd name="connsiteY62-13614" fmla="*/ 726 h 747"/>
              <a:gd name="connsiteX63-13615" fmla="*/ 100 w 259"/>
              <a:gd name="connsiteY63-13616" fmla="*/ 720 h 747"/>
              <a:gd name="connsiteX64-13617" fmla="*/ 100 w 259"/>
              <a:gd name="connsiteY64-13618" fmla="*/ 710 h 747"/>
              <a:gd name="connsiteX65-13619" fmla="*/ 100 w 259"/>
              <a:gd name="connsiteY65-13620" fmla="*/ 700 h 747"/>
              <a:gd name="connsiteX66-13621" fmla="*/ 100 w 259"/>
              <a:gd name="connsiteY66-13622" fmla="*/ 694 h 747"/>
              <a:gd name="connsiteX67-13623" fmla="*/ 100 w 259"/>
              <a:gd name="connsiteY67-13624" fmla="*/ 689 h 747"/>
              <a:gd name="connsiteX68-13625" fmla="*/ 100 w 259"/>
              <a:gd name="connsiteY68-13626" fmla="*/ 684 h 747"/>
              <a:gd name="connsiteX69-13627" fmla="*/ 95 w 259"/>
              <a:gd name="connsiteY69-13628" fmla="*/ 679 h 747"/>
              <a:gd name="connsiteX70-13629" fmla="*/ 90 w 259"/>
              <a:gd name="connsiteY70-13630" fmla="*/ 663 h 747"/>
              <a:gd name="connsiteX71-13631" fmla="*/ 79 w 259"/>
              <a:gd name="connsiteY71-13632" fmla="*/ 647 h 747"/>
              <a:gd name="connsiteX72-13633" fmla="*/ 63 w 259"/>
              <a:gd name="connsiteY72-13634" fmla="*/ 632 h 747"/>
              <a:gd name="connsiteX73-13635" fmla="*/ 47 w 259"/>
              <a:gd name="connsiteY73-13636" fmla="*/ 616 h 747"/>
              <a:gd name="connsiteX74-13637" fmla="*/ 26 w 259"/>
              <a:gd name="connsiteY74-13638" fmla="*/ 600 h 747"/>
              <a:gd name="connsiteX75-13639" fmla="*/ 0 w 259"/>
              <a:gd name="connsiteY75-13640" fmla="*/ 579 h 747"/>
              <a:gd name="connsiteX76-13641" fmla="*/ 21 w 259"/>
              <a:gd name="connsiteY76-13642" fmla="*/ 579 h 747"/>
              <a:gd name="connsiteX77-13643" fmla="*/ 42 w 259"/>
              <a:gd name="connsiteY77-13644" fmla="*/ 585 h 747"/>
              <a:gd name="connsiteX78-13645" fmla="*/ 58 w 259"/>
              <a:gd name="connsiteY78-13646" fmla="*/ 585 h 747"/>
              <a:gd name="connsiteX79-13647" fmla="*/ 74 w 259"/>
              <a:gd name="connsiteY79-13648" fmla="*/ 585 h 747"/>
              <a:gd name="connsiteX80-13649" fmla="*/ 84 w 259"/>
              <a:gd name="connsiteY80-13650" fmla="*/ 579 h 747"/>
              <a:gd name="connsiteX81-13651" fmla="*/ 90 w 259"/>
              <a:gd name="connsiteY81-13652" fmla="*/ 579 h 747"/>
              <a:gd name="connsiteX82-13653" fmla="*/ 95 w 259"/>
              <a:gd name="connsiteY82-13654" fmla="*/ 579 h 747"/>
              <a:gd name="connsiteX83-13655" fmla="*/ 100 w 259"/>
              <a:gd name="connsiteY83-13656" fmla="*/ 574 h 747"/>
              <a:gd name="connsiteX84-13657" fmla="*/ 106 w 259"/>
              <a:gd name="connsiteY84-13658" fmla="*/ 569 h 747"/>
              <a:gd name="connsiteX85-13659" fmla="*/ 106 w 259"/>
              <a:gd name="connsiteY85-13660" fmla="*/ 564 h 747"/>
              <a:gd name="connsiteX86-13661" fmla="*/ 106 w 259"/>
              <a:gd name="connsiteY86-13662" fmla="*/ 553 h 747"/>
              <a:gd name="connsiteX87-13663" fmla="*/ 106 w 259"/>
              <a:gd name="connsiteY87-13664" fmla="*/ 538 h 747"/>
              <a:gd name="connsiteX88-13665" fmla="*/ 111 w 259"/>
              <a:gd name="connsiteY88-13666" fmla="*/ 522 h 747"/>
              <a:gd name="connsiteX89-13667" fmla="*/ 111 w 259"/>
              <a:gd name="connsiteY89-13668" fmla="*/ 501 h 747"/>
              <a:gd name="connsiteX90-13669" fmla="*/ 111 w 259"/>
              <a:gd name="connsiteY90-13670" fmla="*/ 475 h 747"/>
              <a:gd name="connsiteX91-13671" fmla="*/ 116 w 259"/>
              <a:gd name="connsiteY91-13672" fmla="*/ 449 h 747"/>
              <a:gd name="connsiteX92-13673" fmla="*/ 116 w 259"/>
              <a:gd name="connsiteY92-13674" fmla="*/ 423 h 747"/>
              <a:gd name="connsiteX93-13675" fmla="*/ 116 w 259"/>
              <a:gd name="connsiteY93-13676" fmla="*/ 397 h 747"/>
              <a:gd name="connsiteX94-13677" fmla="*/ 116 w 259"/>
              <a:gd name="connsiteY94-13678" fmla="*/ 371 h 747"/>
              <a:gd name="connsiteX95-13679" fmla="*/ 121 w 259"/>
              <a:gd name="connsiteY95-13680" fmla="*/ 344 h 747"/>
              <a:gd name="connsiteX96-13681" fmla="*/ 121 w 259"/>
              <a:gd name="connsiteY96-13682" fmla="*/ 323 h 747"/>
              <a:gd name="connsiteX97-13683" fmla="*/ 121 w 259"/>
              <a:gd name="connsiteY97-13684" fmla="*/ 303 h 747"/>
              <a:gd name="connsiteX98-13685" fmla="*/ 121 w 259"/>
              <a:gd name="connsiteY98-13686" fmla="*/ 282 h 747"/>
              <a:gd name="connsiteX99-13687" fmla="*/ 121 w 259"/>
              <a:gd name="connsiteY99-13688" fmla="*/ 266 h 747"/>
              <a:gd name="connsiteX100-13689" fmla="*/ 121 w 259"/>
              <a:gd name="connsiteY100-13690" fmla="*/ 235 h 747"/>
              <a:gd name="connsiteX101-13691" fmla="*/ 121 w 259"/>
              <a:gd name="connsiteY101-13692" fmla="*/ 203 h 747"/>
              <a:gd name="connsiteX102-13693" fmla="*/ 116 w 259"/>
              <a:gd name="connsiteY102-13694" fmla="*/ 172 h 747"/>
              <a:gd name="connsiteX103-13695" fmla="*/ 116 w 259"/>
              <a:gd name="connsiteY103-13696" fmla="*/ 146 h 747"/>
              <a:gd name="connsiteX104-13697" fmla="*/ 111 w 259"/>
              <a:gd name="connsiteY104-13698" fmla="*/ 135 h 747"/>
              <a:gd name="connsiteX105-13699" fmla="*/ 111 w 259"/>
              <a:gd name="connsiteY105-13700" fmla="*/ 125 h 747"/>
              <a:gd name="connsiteX106-13701" fmla="*/ 106 w 259"/>
              <a:gd name="connsiteY106-13702" fmla="*/ 115 h 747"/>
              <a:gd name="connsiteX107-13703" fmla="*/ 106 w 259"/>
              <a:gd name="connsiteY107-13704" fmla="*/ 104 h 747"/>
              <a:gd name="connsiteX108-13705" fmla="*/ 100 w 259"/>
              <a:gd name="connsiteY108-13706" fmla="*/ 99 h 747"/>
              <a:gd name="connsiteX109-13707" fmla="*/ 100 w 259"/>
              <a:gd name="connsiteY109-13708" fmla="*/ 94 h 747"/>
              <a:gd name="connsiteX110-13709" fmla="*/ 95 w 259"/>
              <a:gd name="connsiteY110-13710" fmla="*/ 83 h 747"/>
              <a:gd name="connsiteX111-13711" fmla="*/ 90 w 259"/>
              <a:gd name="connsiteY111-13712" fmla="*/ 78 h 747"/>
              <a:gd name="connsiteX112-13713" fmla="*/ 84 w 259"/>
              <a:gd name="connsiteY112-13714" fmla="*/ 73 h 747"/>
              <a:gd name="connsiteX113-13715" fmla="*/ 79 w 259"/>
              <a:gd name="connsiteY113-13716" fmla="*/ 73 h 747"/>
              <a:gd name="connsiteX114-13717" fmla="*/ 74 w 259"/>
              <a:gd name="connsiteY114-13718" fmla="*/ 68 h 747"/>
              <a:gd name="connsiteX115-13719" fmla="*/ 63 w 259"/>
              <a:gd name="connsiteY115-13720" fmla="*/ 68 h 747"/>
              <a:gd name="connsiteX0-13721" fmla="*/ 153 w 259"/>
              <a:gd name="connsiteY0-13722" fmla="*/ 0 h 747"/>
              <a:gd name="connsiteX1-13723" fmla="*/ 164 w 259"/>
              <a:gd name="connsiteY1-13724" fmla="*/ 5 h 747"/>
              <a:gd name="connsiteX2-13725" fmla="*/ 174 w 259"/>
              <a:gd name="connsiteY2-13726" fmla="*/ 10 h 747"/>
              <a:gd name="connsiteX3-13727" fmla="*/ 190 w 259"/>
              <a:gd name="connsiteY3-13728" fmla="*/ 15 h 747"/>
              <a:gd name="connsiteX4-13729" fmla="*/ 201 w 259"/>
              <a:gd name="connsiteY4-13730" fmla="*/ 26 h 747"/>
              <a:gd name="connsiteX5-13731" fmla="*/ 216 w 259"/>
              <a:gd name="connsiteY5-13732" fmla="*/ 31 h 747"/>
              <a:gd name="connsiteX6-13733" fmla="*/ 227 w 259"/>
              <a:gd name="connsiteY6-13734" fmla="*/ 36 h 747"/>
              <a:gd name="connsiteX7-13735" fmla="*/ 238 w 259"/>
              <a:gd name="connsiteY7-13736" fmla="*/ 41 h 747"/>
              <a:gd name="connsiteX8-13737" fmla="*/ 243 w 259"/>
              <a:gd name="connsiteY8-13738" fmla="*/ 47 h 747"/>
              <a:gd name="connsiteX9-13739" fmla="*/ 248 w 259"/>
              <a:gd name="connsiteY9-13740" fmla="*/ 52 h 747"/>
              <a:gd name="connsiteX10-13741" fmla="*/ 253 w 259"/>
              <a:gd name="connsiteY10-13742" fmla="*/ 57 h 747"/>
              <a:gd name="connsiteX11-13743" fmla="*/ 259 w 259"/>
              <a:gd name="connsiteY11-13744" fmla="*/ 57 h 747"/>
              <a:gd name="connsiteX12-13745" fmla="*/ 259 w 259"/>
              <a:gd name="connsiteY12-13746" fmla="*/ 62 h 747"/>
              <a:gd name="connsiteX13-13747" fmla="*/ 253 w 259"/>
              <a:gd name="connsiteY13-13748" fmla="*/ 62 h 747"/>
              <a:gd name="connsiteX14-13749" fmla="*/ 253 w 259"/>
              <a:gd name="connsiteY14-13750" fmla="*/ 68 h 747"/>
              <a:gd name="connsiteX15-13751" fmla="*/ 248 w 259"/>
              <a:gd name="connsiteY15-13752" fmla="*/ 73 h 747"/>
              <a:gd name="connsiteX16-13753" fmla="*/ 243 w 259"/>
              <a:gd name="connsiteY16-13754" fmla="*/ 73 h 747"/>
              <a:gd name="connsiteX17-13755" fmla="*/ 238 w 259"/>
              <a:gd name="connsiteY17-13756" fmla="*/ 78 h 747"/>
              <a:gd name="connsiteX18-13757" fmla="*/ 232 w 259"/>
              <a:gd name="connsiteY18-13758" fmla="*/ 83 h 747"/>
              <a:gd name="connsiteX19-13759" fmla="*/ 227 w 259"/>
              <a:gd name="connsiteY19-13760" fmla="*/ 83 h 747"/>
              <a:gd name="connsiteX20-13761" fmla="*/ 222 w 259"/>
              <a:gd name="connsiteY20-13762" fmla="*/ 88 h 747"/>
              <a:gd name="connsiteX21-13763" fmla="*/ 216 w 259"/>
              <a:gd name="connsiteY21-13764" fmla="*/ 94 h 747"/>
              <a:gd name="connsiteX22-13765" fmla="*/ 211 w 259"/>
              <a:gd name="connsiteY22-13766" fmla="*/ 104 h 747"/>
              <a:gd name="connsiteX23-13767" fmla="*/ 211 w 259"/>
              <a:gd name="connsiteY23-13768" fmla="*/ 115 h 747"/>
              <a:gd name="connsiteX24-13769" fmla="*/ 211 w 259"/>
              <a:gd name="connsiteY24-13770" fmla="*/ 120 h 747"/>
              <a:gd name="connsiteX25-13771" fmla="*/ 211 w 259"/>
              <a:gd name="connsiteY25-13772" fmla="*/ 135 h 747"/>
              <a:gd name="connsiteX26-13773" fmla="*/ 211 w 259"/>
              <a:gd name="connsiteY26-13774" fmla="*/ 146 h 747"/>
              <a:gd name="connsiteX27-13775" fmla="*/ 211 w 259"/>
              <a:gd name="connsiteY27-13776" fmla="*/ 162 h 747"/>
              <a:gd name="connsiteX28-13777" fmla="*/ 211 w 259"/>
              <a:gd name="connsiteY28-13778" fmla="*/ 177 h 747"/>
              <a:gd name="connsiteX29-13779" fmla="*/ 211 w 259"/>
              <a:gd name="connsiteY29-13780" fmla="*/ 193 h 747"/>
              <a:gd name="connsiteX30-13781" fmla="*/ 211 w 259"/>
              <a:gd name="connsiteY30-13782" fmla="*/ 214 h 747"/>
              <a:gd name="connsiteX31-13783" fmla="*/ 211 w 259"/>
              <a:gd name="connsiteY31-13784" fmla="*/ 229 h 747"/>
              <a:gd name="connsiteX32-13785" fmla="*/ 211 w 259"/>
              <a:gd name="connsiteY32-13786" fmla="*/ 250 h 747"/>
              <a:gd name="connsiteX33-13787" fmla="*/ 211 w 259"/>
              <a:gd name="connsiteY33-13788" fmla="*/ 292 h 747"/>
              <a:gd name="connsiteX34-13789" fmla="*/ 211 w 259"/>
              <a:gd name="connsiteY34-13790" fmla="*/ 313 h 747"/>
              <a:gd name="connsiteX35-13791" fmla="*/ 211 w 259"/>
              <a:gd name="connsiteY35-13792" fmla="*/ 339 h 747"/>
              <a:gd name="connsiteX36-13793" fmla="*/ 211 w 259"/>
              <a:gd name="connsiteY36-13794" fmla="*/ 365 h 747"/>
              <a:gd name="connsiteX37-13795" fmla="*/ 211 w 259"/>
              <a:gd name="connsiteY37-13796" fmla="*/ 391 h 747"/>
              <a:gd name="connsiteX38-13797" fmla="*/ 211 w 259"/>
              <a:gd name="connsiteY38-13798" fmla="*/ 418 h 747"/>
              <a:gd name="connsiteX39-13799" fmla="*/ 211 w 259"/>
              <a:gd name="connsiteY39-13800" fmla="*/ 449 h 747"/>
              <a:gd name="connsiteX40-13801" fmla="*/ 211 w 259"/>
              <a:gd name="connsiteY40-13802" fmla="*/ 480 h 747"/>
              <a:gd name="connsiteX41-13803" fmla="*/ 211 w 259"/>
              <a:gd name="connsiteY41-13804" fmla="*/ 512 h 747"/>
              <a:gd name="connsiteX42-13805" fmla="*/ 211 w 259"/>
              <a:gd name="connsiteY42-13806" fmla="*/ 543 h 747"/>
              <a:gd name="connsiteX43-13807" fmla="*/ 211 w 259"/>
              <a:gd name="connsiteY43-13808" fmla="*/ 569 h 747"/>
              <a:gd name="connsiteX44-13809" fmla="*/ 206 w 259"/>
              <a:gd name="connsiteY44-13810" fmla="*/ 595 h 747"/>
              <a:gd name="connsiteX45-13811" fmla="*/ 206 w 259"/>
              <a:gd name="connsiteY45-13812" fmla="*/ 621 h 747"/>
              <a:gd name="connsiteX46-13813" fmla="*/ 201 w 259"/>
              <a:gd name="connsiteY46-13814" fmla="*/ 642 h 747"/>
              <a:gd name="connsiteX47-13815" fmla="*/ 195 w 259"/>
              <a:gd name="connsiteY47-13816" fmla="*/ 658 h 747"/>
              <a:gd name="connsiteX48-13817" fmla="*/ 190 w 259"/>
              <a:gd name="connsiteY48-13818" fmla="*/ 679 h 747"/>
              <a:gd name="connsiteX49-13819" fmla="*/ 185 w 259"/>
              <a:gd name="connsiteY49-13820" fmla="*/ 689 h 747"/>
              <a:gd name="connsiteX50-13821" fmla="*/ 174 w 259"/>
              <a:gd name="connsiteY50-13822" fmla="*/ 705 h 747"/>
              <a:gd name="connsiteX51-13823" fmla="*/ 164 w 259"/>
              <a:gd name="connsiteY51-13824" fmla="*/ 715 h 747"/>
              <a:gd name="connsiteX52-13825" fmla="*/ 158 w 259"/>
              <a:gd name="connsiteY52-13826" fmla="*/ 726 h 747"/>
              <a:gd name="connsiteX53-13827" fmla="*/ 148 w 259"/>
              <a:gd name="connsiteY53-13828" fmla="*/ 731 h 747"/>
              <a:gd name="connsiteX54-13829" fmla="*/ 143 w 259"/>
              <a:gd name="connsiteY54-13830" fmla="*/ 736 h 747"/>
              <a:gd name="connsiteX55-13831" fmla="*/ 132 w 259"/>
              <a:gd name="connsiteY55-13832" fmla="*/ 741 h 747"/>
              <a:gd name="connsiteX56-13833" fmla="*/ 127 w 259"/>
              <a:gd name="connsiteY56-13834" fmla="*/ 741 h 747"/>
              <a:gd name="connsiteX57-13835" fmla="*/ 121 w 259"/>
              <a:gd name="connsiteY57-13836" fmla="*/ 747 h 747"/>
              <a:gd name="connsiteX58-13837" fmla="*/ 111 w 259"/>
              <a:gd name="connsiteY58-13838" fmla="*/ 741 h 747"/>
              <a:gd name="connsiteX59-13839" fmla="*/ 106 w 259"/>
              <a:gd name="connsiteY59-13840" fmla="*/ 741 h 747"/>
              <a:gd name="connsiteX60-13841" fmla="*/ 106 w 259"/>
              <a:gd name="connsiteY60-13842" fmla="*/ 736 h 747"/>
              <a:gd name="connsiteX61-13843" fmla="*/ 100 w 259"/>
              <a:gd name="connsiteY61-13844" fmla="*/ 731 h 747"/>
              <a:gd name="connsiteX62-13845" fmla="*/ 100 w 259"/>
              <a:gd name="connsiteY62-13846" fmla="*/ 726 h 747"/>
              <a:gd name="connsiteX63-13847" fmla="*/ 100 w 259"/>
              <a:gd name="connsiteY63-13848" fmla="*/ 720 h 747"/>
              <a:gd name="connsiteX64-13849" fmla="*/ 100 w 259"/>
              <a:gd name="connsiteY64-13850" fmla="*/ 710 h 747"/>
              <a:gd name="connsiteX65-13851" fmla="*/ 100 w 259"/>
              <a:gd name="connsiteY65-13852" fmla="*/ 700 h 747"/>
              <a:gd name="connsiteX66-13853" fmla="*/ 100 w 259"/>
              <a:gd name="connsiteY66-13854" fmla="*/ 694 h 747"/>
              <a:gd name="connsiteX67-13855" fmla="*/ 100 w 259"/>
              <a:gd name="connsiteY67-13856" fmla="*/ 689 h 747"/>
              <a:gd name="connsiteX68-13857" fmla="*/ 100 w 259"/>
              <a:gd name="connsiteY68-13858" fmla="*/ 684 h 747"/>
              <a:gd name="connsiteX69-13859" fmla="*/ 95 w 259"/>
              <a:gd name="connsiteY69-13860" fmla="*/ 679 h 747"/>
              <a:gd name="connsiteX70-13861" fmla="*/ 90 w 259"/>
              <a:gd name="connsiteY70-13862" fmla="*/ 663 h 747"/>
              <a:gd name="connsiteX71-13863" fmla="*/ 79 w 259"/>
              <a:gd name="connsiteY71-13864" fmla="*/ 647 h 747"/>
              <a:gd name="connsiteX72-13865" fmla="*/ 63 w 259"/>
              <a:gd name="connsiteY72-13866" fmla="*/ 632 h 747"/>
              <a:gd name="connsiteX73-13867" fmla="*/ 47 w 259"/>
              <a:gd name="connsiteY73-13868" fmla="*/ 616 h 747"/>
              <a:gd name="connsiteX74-13869" fmla="*/ 26 w 259"/>
              <a:gd name="connsiteY74-13870" fmla="*/ 600 h 747"/>
              <a:gd name="connsiteX75-13871" fmla="*/ 0 w 259"/>
              <a:gd name="connsiteY75-13872" fmla="*/ 579 h 747"/>
              <a:gd name="connsiteX76-13873" fmla="*/ 21 w 259"/>
              <a:gd name="connsiteY76-13874" fmla="*/ 579 h 747"/>
              <a:gd name="connsiteX77-13875" fmla="*/ 42 w 259"/>
              <a:gd name="connsiteY77-13876" fmla="*/ 585 h 747"/>
              <a:gd name="connsiteX78-13877" fmla="*/ 58 w 259"/>
              <a:gd name="connsiteY78-13878" fmla="*/ 585 h 747"/>
              <a:gd name="connsiteX79-13879" fmla="*/ 74 w 259"/>
              <a:gd name="connsiteY79-13880" fmla="*/ 585 h 747"/>
              <a:gd name="connsiteX80-13881" fmla="*/ 84 w 259"/>
              <a:gd name="connsiteY80-13882" fmla="*/ 579 h 747"/>
              <a:gd name="connsiteX81-13883" fmla="*/ 90 w 259"/>
              <a:gd name="connsiteY81-13884" fmla="*/ 579 h 747"/>
              <a:gd name="connsiteX82-13885" fmla="*/ 95 w 259"/>
              <a:gd name="connsiteY82-13886" fmla="*/ 579 h 747"/>
              <a:gd name="connsiteX83-13887" fmla="*/ 100 w 259"/>
              <a:gd name="connsiteY83-13888" fmla="*/ 574 h 747"/>
              <a:gd name="connsiteX84-13889" fmla="*/ 106 w 259"/>
              <a:gd name="connsiteY84-13890" fmla="*/ 569 h 747"/>
              <a:gd name="connsiteX85-13891" fmla="*/ 106 w 259"/>
              <a:gd name="connsiteY85-13892" fmla="*/ 564 h 747"/>
              <a:gd name="connsiteX86-13893" fmla="*/ 106 w 259"/>
              <a:gd name="connsiteY86-13894" fmla="*/ 553 h 747"/>
              <a:gd name="connsiteX87-13895" fmla="*/ 106 w 259"/>
              <a:gd name="connsiteY87-13896" fmla="*/ 538 h 747"/>
              <a:gd name="connsiteX88-13897" fmla="*/ 111 w 259"/>
              <a:gd name="connsiteY88-13898" fmla="*/ 522 h 747"/>
              <a:gd name="connsiteX89-13899" fmla="*/ 111 w 259"/>
              <a:gd name="connsiteY89-13900" fmla="*/ 501 h 747"/>
              <a:gd name="connsiteX90-13901" fmla="*/ 111 w 259"/>
              <a:gd name="connsiteY90-13902" fmla="*/ 475 h 747"/>
              <a:gd name="connsiteX91-13903" fmla="*/ 116 w 259"/>
              <a:gd name="connsiteY91-13904" fmla="*/ 449 h 747"/>
              <a:gd name="connsiteX92-13905" fmla="*/ 116 w 259"/>
              <a:gd name="connsiteY92-13906" fmla="*/ 423 h 747"/>
              <a:gd name="connsiteX93-13907" fmla="*/ 116 w 259"/>
              <a:gd name="connsiteY93-13908" fmla="*/ 397 h 747"/>
              <a:gd name="connsiteX94-13909" fmla="*/ 116 w 259"/>
              <a:gd name="connsiteY94-13910" fmla="*/ 371 h 747"/>
              <a:gd name="connsiteX95-13911" fmla="*/ 121 w 259"/>
              <a:gd name="connsiteY95-13912" fmla="*/ 344 h 747"/>
              <a:gd name="connsiteX96-13913" fmla="*/ 121 w 259"/>
              <a:gd name="connsiteY96-13914" fmla="*/ 323 h 747"/>
              <a:gd name="connsiteX97-13915" fmla="*/ 121 w 259"/>
              <a:gd name="connsiteY97-13916" fmla="*/ 303 h 747"/>
              <a:gd name="connsiteX98-13917" fmla="*/ 121 w 259"/>
              <a:gd name="connsiteY98-13918" fmla="*/ 282 h 747"/>
              <a:gd name="connsiteX99-13919" fmla="*/ 121 w 259"/>
              <a:gd name="connsiteY99-13920" fmla="*/ 266 h 747"/>
              <a:gd name="connsiteX100-13921" fmla="*/ 121 w 259"/>
              <a:gd name="connsiteY100-13922" fmla="*/ 235 h 747"/>
              <a:gd name="connsiteX101-13923" fmla="*/ 121 w 259"/>
              <a:gd name="connsiteY101-13924" fmla="*/ 203 h 747"/>
              <a:gd name="connsiteX102-13925" fmla="*/ 116 w 259"/>
              <a:gd name="connsiteY102-13926" fmla="*/ 172 h 747"/>
              <a:gd name="connsiteX103-13927" fmla="*/ 116 w 259"/>
              <a:gd name="connsiteY103-13928" fmla="*/ 146 h 747"/>
              <a:gd name="connsiteX104-13929" fmla="*/ 111 w 259"/>
              <a:gd name="connsiteY104-13930" fmla="*/ 135 h 747"/>
              <a:gd name="connsiteX105-13931" fmla="*/ 111 w 259"/>
              <a:gd name="connsiteY105-13932" fmla="*/ 125 h 747"/>
              <a:gd name="connsiteX106-13933" fmla="*/ 106 w 259"/>
              <a:gd name="connsiteY106-13934" fmla="*/ 115 h 747"/>
              <a:gd name="connsiteX107-13935" fmla="*/ 106 w 259"/>
              <a:gd name="connsiteY107-13936" fmla="*/ 104 h 747"/>
              <a:gd name="connsiteX108-13937" fmla="*/ 100 w 259"/>
              <a:gd name="connsiteY108-13938" fmla="*/ 99 h 747"/>
              <a:gd name="connsiteX109-13939" fmla="*/ 100 w 259"/>
              <a:gd name="connsiteY109-13940" fmla="*/ 94 h 747"/>
              <a:gd name="connsiteX110-13941" fmla="*/ 95 w 259"/>
              <a:gd name="connsiteY110-13942" fmla="*/ 83 h 747"/>
              <a:gd name="connsiteX111-13943" fmla="*/ 90 w 259"/>
              <a:gd name="connsiteY111-13944" fmla="*/ 78 h 747"/>
              <a:gd name="connsiteX112-13945" fmla="*/ 84 w 259"/>
              <a:gd name="connsiteY112-13946" fmla="*/ 73 h 747"/>
              <a:gd name="connsiteX113-13947" fmla="*/ 79 w 259"/>
              <a:gd name="connsiteY113-13948" fmla="*/ 73 h 747"/>
              <a:gd name="connsiteX114-13949" fmla="*/ 74 w 259"/>
              <a:gd name="connsiteY114-13950" fmla="*/ 68 h 747"/>
              <a:gd name="connsiteX0-13951" fmla="*/ 153 w 259"/>
              <a:gd name="connsiteY0-13952" fmla="*/ 0 h 747"/>
              <a:gd name="connsiteX1-13953" fmla="*/ 164 w 259"/>
              <a:gd name="connsiteY1-13954" fmla="*/ 5 h 747"/>
              <a:gd name="connsiteX2-13955" fmla="*/ 174 w 259"/>
              <a:gd name="connsiteY2-13956" fmla="*/ 10 h 747"/>
              <a:gd name="connsiteX3-13957" fmla="*/ 190 w 259"/>
              <a:gd name="connsiteY3-13958" fmla="*/ 15 h 747"/>
              <a:gd name="connsiteX4-13959" fmla="*/ 201 w 259"/>
              <a:gd name="connsiteY4-13960" fmla="*/ 26 h 747"/>
              <a:gd name="connsiteX5-13961" fmla="*/ 216 w 259"/>
              <a:gd name="connsiteY5-13962" fmla="*/ 31 h 747"/>
              <a:gd name="connsiteX6-13963" fmla="*/ 227 w 259"/>
              <a:gd name="connsiteY6-13964" fmla="*/ 36 h 747"/>
              <a:gd name="connsiteX7-13965" fmla="*/ 238 w 259"/>
              <a:gd name="connsiteY7-13966" fmla="*/ 41 h 747"/>
              <a:gd name="connsiteX8-13967" fmla="*/ 243 w 259"/>
              <a:gd name="connsiteY8-13968" fmla="*/ 47 h 747"/>
              <a:gd name="connsiteX9-13969" fmla="*/ 248 w 259"/>
              <a:gd name="connsiteY9-13970" fmla="*/ 52 h 747"/>
              <a:gd name="connsiteX10-13971" fmla="*/ 253 w 259"/>
              <a:gd name="connsiteY10-13972" fmla="*/ 57 h 747"/>
              <a:gd name="connsiteX11-13973" fmla="*/ 259 w 259"/>
              <a:gd name="connsiteY11-13974" fmla="*/ 57 h 747"/>
              <a:gd name="connsiteX12-13975" fmla="*/ 259 w 259"/>
              <a:gd name="connsiteY12-13976" fmla="*/ 62 h 747"/>
              <a:gd name="connsiteX13-13977" fmla="*/ 253 w 259"/>
              <a:gd name="connsiteY13-13978" fmla="*/ 62 h 747"/>
              <a:gd name="connsiteX14-13979" fmla="*/ 253 w 259"/>
              <a:gd name="connsiteY14-13980" fmla="*/ 68 h 747"/>
              <a:gd name="connsiteX15-13981" fmla="*/ 248 w 259"/>
              <a:gd name="connsiteY15-13982" fmla="*/ 73 h 747"/>
              <a:gd name="connsiteX16-13983" fmla="*/ 243 w 259"/>
              <a:gd name="connsiteY16-13984" fmla="*/ 73 h 747"/>
              <a:gd name="connsiteX17-13985" fmla="*/ 238 w 259"/>
              <a:gd name="connsiteY17-13986" fmla="*/ 78 h 747"/>
              <a:gd name="connsiteX18-13987" fmla="*/ 232 w 259"/>
              <a:gd name="connsiteY18-13988" fmla="*/ 83 h 747"/>
              <a:gd name="connsiteX19-13989" fmla="*/ 227 w 259"/>
              <a:gd name="connsiteY19-13990" fmla="*/ 83 h 747"/>
              <a:gd name="connsiteX20-13991" fmla="*/ 222 w 259"/>
              <a:gd name="connsiteY20-13992" fmla="*/ 88 h 747"/>
              <a:gd name="connsiteX21-13993" fmla="*/ 216 w 259"/>
              <a:gd name="connsiteY21-13994" fmla="*/ 94 h 747"/>
              <a:gd name="connsiteX22-13995" fmla="*/ 211 w 259"/>
              <a:gd name="connsiteY22-13996" fmla="*/ 104 h 747"/>
              <a:gd name="connsiteX23-13997" fmla="*/ 211 w 259"/>
              <a:gd name="connsiteY23-13998" fmla="*/ 115 h 747"/>
              <a:gd name="connsiteX24-13999" fmla="*/ 211 w 259"/>
              <a:gd name="connsiteY24-14000" fmla="*/ 120 h 747"/>
              <a:gd name="connsiteX25-14001" fmla="*/ 211 w 259"/>
              <a:gd name="connsiteY25-14002" fmla="*/ 135 h 747"/>
              <a:gd name="connsiteX26-14003" fmla="*/ 211 w 259"/>
              <a:gd name="connsiteY26-14004" fmla="*/ 146 h 747"/>
              <a:gd name="connsiteX27-14005" fmla="*/ 211 w 259"/>
              <a:gd name="connsiteY27-14006" fmla="*/ 162 h 747"/>
              <a:gd name="connsiteX28-14007" fmla="*/ 211 w 259"/>
              <a:gd name="connsiteY28-14008" fmla="*/ 177 h 747"/>
              <a:gd name="connsiteX29-14009" fmla="*/ 211 w 259"/>
              <a:gd name="connsiteY29-14010" fmla="*/ 193 h 747"/>
              <a:gd name="connsiteX30-14011" fmla="*/ 211 w 259"/>
              <a:gd name="connsiteY30-14012" fmla="*/ 214 h 747"/>
              <a:gd name="connsiteX31-14013" fmla="*/ 211 w 259"/>
              <a:gd name="connsiteY31-14014" fmla="*/ 229 h 747"/>
              <a:gd name="connsiteX32-14015" fmla="*/ 211 w 259"/>
              <a:gd name="connsiteY32-14016" fmla="*/ 250 h 747"/>
              <a:gd name="connsiteX33-14017" fmla="*/ 211 w 259"/>
              <a:gd name="connsiteY33-14018" fmla="*/ 292 h 747"/>
              <a:gd name="connsiteX34-14019" fmla="*/ 211 w 259"/>
              <a:gd name="connsiteY34-14020" fmla="*/ 313 h 747"/>
              <a:gd name="connsiteX35-14021" fmla="*/ 211 w 259"/>
              <a:gd name="connsiteY35-14022" fmla="*/ 339 h 747"/>
              <a:gd name="connsiteX36-14023" fmla="*/ 211 w 259"/>
              <a:gd name="connsiteY36-14024" fmla="*/ 365 h 747"/>
              <a:gd name="connsiteX37-14025" fmla="*/ 211 w 259"/>
              <a:gd name="connsiteY37-14026" fmla="*/ 391 h 747"/>
              <a:gd name="connsiteX38-14027" fmla="*/ 211 w 259"/>
              <a:gd name="connsiteY38-14028" fmla="*/ 418 h 747"/>
              <a:gd name="connsiteX39-14029" fmla="*/ 211 w 259"/>
              <a:gd name="connsiteY39-14030" fmla="*/ 449 h 747"/>
              <a:gd name="connsiteX40-14031" fmla="*/ 211 w 259"/>
              <a:gd name="connsiteY40-14032" fmla="*/ 480 h 747"/>
              <a:gd name="connsiteX41-14033" fmla="*/ 211 w 259"/>
              <a:gd name="connsiteY41-14034" fmla="*/ 512 h 747"/>
              <a:gd name="connsiteX42-14035" fmla="*/ 211 w 259"/>
              <a:gd name="connsiteY42-14036" fmla="*/ 543 h 747"/>
              <a:gd name="connsiteX43-14037" fmla="*/ 211 w 259"/>
              <a:gd name="connsiteY43-14038" fmla="*/ 569 h 747"/>
              <a:gd name="connsiteX44-14039" fmla="*/ 206 w 259"/>
              <a:gd name="connsiteY44-14040" fmla="*/ 595 h 747"/>
              <a:gd name="connsiteX45-14041" fmla="*/ 206 w 259"/>
              <a:gd name="connsiteY45-14042" fmla="*/ 621 h 747"/>
              <a:gd name="connsiteX46-14043" fmla="*/ 201 w 259"/>
              <a:gd name="connsiteY46-14044" fmla="*/ 642 h 747"/>
              <a:gd name="connsiteX47-14045" fmla="*/ 195 w 259"/>
              <a:gd name="connsiteY47-14046" fmla="*/ 658 h 747"/>
              <a:gd name="connsiteX48-14047" fmla="*/ 190 w 259"/>
              <a:gd name="connsiteY48-14048" fmla="*/ 679 h 747"/>
              <a:gd name="connsiteX49-14049" fmla="*/ 185 w 259"/>
              <a:gd name="connsiteY49-14050" fmla="*/ 689 h 747"/>
              <a:gd name="connsiteX50-14051" fmla="*/ 174 w 259"/>
              <a:gd name="connsiteY50-14052" fmla="*/ 705 h 747"/>
              <a:gd name="connsiteX51-14053" fmla="*/ 164 w 259"/>
              <a:gd name="connsiteY51-14054" fmla="*/ 715 h 747"/>
              <a:gd name="connsiteX52-14055" fmla="*/ 158 w 259"/>
              <a:gd name="connsiteY52-14056" fmla="*/ 726 h 747"/>
              <a:gd name="connsiteX53-14057" fmla="*/ 148 w 259"/>
              <a:gd name="connsiteY53-14058" fmla="*/ 731 h 747"/>
              <a:gd name="connsiteX54-14059" fmla="*/ 143 w 259"/>
              <a:gd name="connsiteY54-14060" fmla="*/ 736 h 747"/>
              <a:gd name="connsiteX55-14061" fmla="*/ 132 w 259"/>
              <a:gd name="connsiteY55-14062" fmla="*/ 741 h 747"/>
              <a:gd name="connsiteX56-14063" fmla="*/ 127 w 259"/>
              <a:gd name="connsiteY56-14064" fmla="*/ 741 h 747"/>
              <a:gd name="connsiteX57-14065" fmla="*/ 121 w 259"/>
              <a:gd name="connsiteY57-14066" fmla="*/ 747 h 747"/>
              <a:gd name="connsiteX58-14067" fmla="*/ 111 w 259"/>
              <a:gd name="connsiteY58-14068" fmla="*/ 741 h 747"/>
              <a:gd name="connsiteX59-14069" fmla="*/ 106 w 259"/>
              <a:gd name="connsiteY59-14070" fmla="*/ 741 h 747"/>
              <a:gd name="connsiteX60-14071" fmla="*/ 106 w 259"/>
              <a:gd name="connsiteY60-14072" fmla="*/ 736 h 747"/>
              <a:gd name="connsiteX61-14073" fmla="*/ 100 w 259"/>
              <a:gd name="connsiteY61-14074" fmla="*/ 731 h 747"/>
              <a:gd name="connsiteX62-14075" fmla="*/ 100 w 259"/>
              <a:gd name="connsiteY62-14076" fmla="*/ 726 h 747"/>
              <a:gd name="connsiteX63-14077" fmla="*/ 100 w 259"/>
              <a:gd name="connsiteY63-14078" fmla="*/ 720 h 747"/>
              <a:gd name="connsiteX64-14079" fmla="*/ 100 w 259"/>
              <a:gd name="connsiteY64-14080" fmla="*/ 710 h 747"/>
              <a:gd name="connsiteX65-14081" fmla="*/ 100 w 259"/>
              <a:gd name="connsiteY65-14082" fmla="*/ 700 h 747"/>
              <a:gd name="connsiteX66-14083" fmla="*/ 100 w 259"/>
              <a:gd name="connsiteY66-14084" fmla="*/ 694 h 747"/>
              <a:gd name="connsiteX67-14085" fmla="*/ 100 w 259"/>
              <a:gd name="connsiteY67-14086" fmla="*/ 689 h 747"/>
              <a:gd name="connsiteX68-14087" fmla="*/ 100 w 259"/>
              <a:gd name="connsiteY68-14088" fmla="*/ 684 h 747"/>
              <a:gd name="connsiteX69-14089" fmla="*/ 95 w 259"/>
              <a:gd name="connsiteY69-14090" fmla="*/ 679 h 747"/>
              <a:gd name="connsiteX70-14091" fmla="*/ 90 w 259"/>
              <a:gd name="connsiteY70-14092" fmla="*/ 663 h 747"/>
              <a:gd name="connsiteX71-14093" fmla="*/ 79 w 259"/>
              <a:gd name="connsiteY71-14094" fmla="*/ 647 h 747"/>
              <a:gd name="connsiteX72-14095" fmla="*/ 63 w 259"/>
              <a:gd name="connsiteY72-14096" fmla="*/ 632 h 747"/>
              <a:gd name="connsiteX73-14097" fmla="*/ 47 w 259"/>
              <a:gd name="connsiteY73-14098" fmla="*/ 616 h 747"/>
              <a:gd name="connsiteX74-14099" fmla="*/ 26 w 259"/>
              <a:gd name="connsiteY74-14100" fmla="*/ 600 h 747"/>
              <a:gd name="connsiteX75-14101" fmla="*/ 0 w 259"/>
              <a:gd name="connsiteY75-14102" fmla="*/ 579 h 747"/>
              <a:gd name="connsiteX76-14103" fmla="*/ 21 w 259"/>
              <a:gd name="connsiteY76-14104" fmla="*/ 579 h 747"/>
              <a:gd name="connsiteX77-14105" fmla="*/ 42 w 259"/>
              <a:gd name="connsiteY77-14106" fmla="*/ 585 h 747"/>
              <a:gd name="connsiteX78-14107" fmla="*/ 58 w 259"/>
              <a:gd name="connsiteY78-14108" fmla="*/ 585 h 747"/>
              <a:gd name="connsiteX79-14109" fmla="*/ 74 w 259"/>
              <a:gd name="connsiteY79-14110" fmla="*/ 585 h 747"/>
              <a:gd name="connsiteX80-14111" fmla="*/ 84 w 259"/>
              <a:gd name="connsiteY80-14112" fmla="*/ 579 h 747"/>
              <a:gd name="connsiteX81-14113" fmla="*/ 90 w 259"/>
              <a:gd name="connsiteY81-14114" fmla="*/ 579 h 747"/>
              <a:gd name="connsiteX82-14115" fmla="*/ 95 w 259"/>
              <a:gd name="connsiteY82-14116" fmla="*/ 579 h 747"/>
              <a:gd name="connsiteX83-14117" fmla="*/ 100 w 259"/>
              <a:gd name="connsiteY83-14118" fmla="*/ 574 h 747"/>
              <a:gd name="connsiteX84-14119" fmla="*/ 106 w 259"/>
              <a:gd name="connsiteY84-14120" fmla="*/ 569 h 747"/>
              <a:gd name="connsiteX85-14121" fmla="*/ 106 w 259"/>
              <a:gd name="connsiteY85-14122" fmla="*/ 564 h 747"/>
              <a:gd name="connsiteX86-14123" fmla="*/ 106 w 259"/>
              <a:gd name="connsiteY86-14124" fmla="*/ 553 h 747"/>
              <a:gd name="connsiteX87-14125" fmla="*/ 106 w 259"/>
              <a:gd name="connsiteY87-14126" fmla="*/ 538 h 747"/>
              <a:gd name="connsiteX88-14127" fmla="*/ 111 w 259"/>
              <a:gd name="connsiteY88-14128" fmla="*/ 522 h 747"/>
              <a:gd name="connsiteX89-14129" fmla="*/ 111 w 259"/>
              <a:gd name="connsiteY89-14130" fmla="*/ 501 h 747"/>
              <a:gd name="connsiteX90-14131" fmla="*/ 111 w 259"/>
              <a:gd name="connsiteY90-14132" fmla="*/ 475 h 747"/>
              <a:gd name="connsiteX91-14133" fmla="*/ 116 w 259"/>
              <a:gd name="connsiteY91-14134" fmla="*/ 449 h 747"/>
              <a:gd name="connsiteX92-14135" fmla="*/ 116 w 259"/>
              <a:gd name="connsiteY92-14136" fmla="*/ 423 h 747"/>
              <a:gd name="connsiteX93-14137" fmla="*/ 116 w 259"/>
              <a:gd name="connsiteY93-14138" fmla="*/ 397 h 747"/>
              <a:gd name="connsiteX94-14139" fmla="*/ 116 w 259"/>
              <a:gd name="connsiteY94-14140" fmla="*/ 371 h 747"/>
              <a:gd name="connsiteX95-14141" fmla="*/ 121 w 259"/>
              <a:gd name="connsiteY95-14142" fmla="*/ 344 h 747"/>
              <a:gd name="connsiteX96-14143" fmla="*/ 121 w 259"/>
              <a:gd name="connsiteY96-14144" fmla="*/ 323 h 747"/>
              <a:gd name="connsiteX97-14145" fmla="*/ 121 w 259"/>
              <a:gd name="connsiteY97-14146" fmla="*/ 303 h 747"/>
              <a:gd name="connsiteX98-14147" fmla="*/ 121 w 259"/>
              <a:gd name="connsiteY98-14148" fmla="*/ 282 h 747"/>
              <a:gd name="connsiteX99-14149" fmla="*/ 121 w 259"/>
              <a:gd name="connsiteY99-14150" fmla="*/ 266 h 747"/>
              <a:gd name="connsiteX100-14151" fmla="*/ 121 w 259"/>
              <a:gd name="connsiteY100-14152" fmla="*/ 235 h 747"/>
              <a:gd name="connsiteX101-14153" fmla="*/ 121 w 259"/>
              <a:gd name="connsiteY101-14154" fmla="*/ 203 h 747"/>
              <a:gd name="connsiteX102-14155" fmla="*/ 116 w 259"/>
              <a:gd name="connsiteY102-14156" fmla="*/ 172 h 747"/>
              <a:gd name="connsiteX103-14157" fmla="*/ 116 w 259"/>
              <a:gd name="connsiteY103-14158" fmla="*/ 146 h 747"/>
              <a:gd name="connsiteX104-14159" fmla="*/ 111 w 259"/>
              <a:gd name="connsiteY104-14160" fmla="*/ 135 h 747"/>
              <a:gd name="connsiteX105-14161" fmla="*/ 111 w 259"/>
              <a:gd name="connsiteY105-14162" fmla="*/ 125 h 747"/>
              <a:gd name="connsiteX106-14163" fmla="*/ 106 w 259"/>
              <a:gd name="connsiteY106-14164" fmla="*/ 115 h 747"/>
              <a:gd name="connsiteX107-14165" fmla="*/ 106 w 259"/>
              <a:gd name="connsiteY107-14166" fmla="*/ 104 h 747"/>
              <a:gd name="connsiteX108-14167" fmla="*/ 100 w 259"/>
              <a:gd name="connsiteY108-14168" fmla="*/ 99 h 747"/>
              <a:gd name="connsiteX109-14169" fmla="*/ 100 w 259"/>
              <a:gd name="connsiteY109-14170" fmla="*/ 94 h 747"/>
              <a:gd name="connsiteX110-14171" fmla="*/ 95 w 259"/>
              <a:gd name="connsiteY110-14172" fmla="*/ 83 h 747"/>
              <a:gd name="connsiteX111-14173" fmla="*/ 90 w 259"/>
              <a:gd name="connsiteY111-14174" fmla="*/ 78 h 747"/>
              <a:gd name="connsiteX112-14175" fmla="*/ 84 w 259"/>
              <a:gd name="connsiteY112-14176" fmla="*/ 73 h 747"/>
              <a:gd name="connsiteX113-14177" fmla="*/ 79 w 259"/>
              <a:gd name="connsiteY113-14178" fmla="*/ 73 h 747"/>
              <a:gd name="connsiteX0-14179" fmla="*/ 164 w 259"/>
              <a:gd name="connsiteY0-14180" fmla="*/ 0 h 742"/>
              <a:gd name="connsiteX1-14181" fmla="*/ 174 w 259"/>
              <a:gd name="connsiteY1-14182" fmla="*/ 5 h 742"/>
              <a:gd name="connsiteX2-14183" fmla="*/ 190 w 259"/>
              <a:gd name="connsiteY2-14184" fmla="*/ 10 h 742"/>
              <a:gd name="connsiteX3-14185" fmla="*/ 201 w 259"/>
              <a:gd name="connsiteY3-14186" fmla="*/ 21 h 742"/>
              <a:gd name="connsiteX4-14187" fmla="*/ 216 w 259"/>
              <a:gd name="connsiteY4-14188" fmla="*/ 26 h 742"/>
              <a:gd name="connsiteX5-14189" fmla="*/ 227 w 259"/>
              <a:gd name="connsiteY5-14190" fmla="*/ 31 h 742"/>
              <a:gd name="connsiteX6-14191" fmla="*/ 238 w 259"/>
              <a:gd name="connsiteY6-14192" fmla="*/ 36 h 742"/>
              <a:gd name="connsiteX7-14193" fmla="*/ 243 w 259"/>
              <a:gd name="connsiteY7-14194" fmla="*/ 42 h 742"/>
              <a:gd name="connsiteX8-14195" fmla="*/ 248 w 259"/>
              <a:gd name="connsiteY8-14196" fmla="*/ 47 h 742"/>
              <a:gd name="connsiteX9-14197" fmla="*/ 253 w 259"/>
              <a:gd name="connsiteY9-14198" fmla="*/ 52 h 742"/>
              <a:gd name="connsiteX10-14199" fmla="*/ 259 w 259"/>
              <a:gd name="connsiteY10-14200" fmla="*/ 52 h 742"/>
              <a:gd name="connsiteX11-14201" fmla="*/ 259 w 259"/>
              <a:gd name="connsiteY11-14202" fmla="*/ 57 h 742"/>
              <a:gd name="connsiteX12-14203" fmla="*/ 253 w 259"/>
              <a:gd name="connsiteY12-14204" fmla="*/ 57 h 742"/>
              <a:gd name="connsiteX13-14205" fmla="*/ 253 w 259"/>
              <a:gd name="connsiteY13-14206" fmla="*/ 63 h 742"/>
              <a:gd name="connsiteX14-14207" fmla="*/ 248 w 259"/>
              <a:gd name="connsiteY14-14208" fmla="*/ 68 h 742"/>
              <a:gd name="connsiteX15-14209" fmla="*/ 243 w 259"/>
              <a:gd name="connsiteY15-14210" fmla="*/ 68 h 742"/>
              <a:gd name="connsiteX16-14211" fmla="*/ 238 w 259"/>
              <a:gd name="connsiteY16-14212" fmla="*/ 73 h 742"/>
              <a:gd name="connsiteX17-14213" fmla="*/ 232 w 259"/>
              <a:gd name="connsiteY17-14214" fmla="*/ 78 h 742"/>
              <a:gd name="connsiteX18-14215" fmla="*/ 227 w 259"/>
              <a:gd name="connsiteY18-14216" fmla="*/ 78 h 742"/>
              <a:gd name="connsiteX19-14217" fmla="*/ 222 w 259"/>
              <a:gd name="connsiteY19-14218" fmla="*/ 83 h 742"/>
              <a:gd name="connsiteX20-14219" fmla="*/ 216 w 259"/>
              <a:gd name="connsiteY20-14220" fmla="*/ 89 h 742"/>
              <a:gd name="connsiteX21-14221" fmla="*/ 211 w 259"/>
              <a:gd name="connsiteY21-14222" fmla="*/ 99 h 742"/>
              <a:gd name="connsiteX22-14223" fmla="*/ 211 w 259"/>
              <a:gd name="connsiteY22-14224" fmla="*/ 110 h 742"/>
              <a:gd name="connsiteX23-14225" fmla="*/ 211 w 259"/>
              <a:gd name="connsiteY23-14226" fmla="*/ 115 h 742"/>
              <a:gd name="connsiteX24-14227" fmla="*/ 211 w 259"/>
              <a:gd name="connsiteY24-14228" fmla="*/ 130 h 742"/>
              <a:gd name="connsiteX25-14229" fmla="*/ 211 w 259"/>
              <a:gd name="connsiteY25-14230" fmla="*/ 141 h 742"/>
              <a:gd name="connsiteX26-14231" fmla="*/ 211 w 259"/>
              <a:gd name="connsiteY26-14232" fmla="*/ 157 h 742"/>
              <a:gd name="connsiteX27-14233" fmla="*/ 211 w 259"/>
              <a:gd name="connsiteY27-14234" fmla="*/ 172 h 742"/>
              <a:gd name="connsiteX28-14235" fmla="*/ 211 w 259"/>
              <a:gd name="connsiteY28-14236" fmla="*/ 188 h 742"/>
              <a:gd name="connsiteX29-14237" fmla="*/ 211 w 259"/>
              <a:gd name="connsiteY29-14238" fmla="*/ 209 h 742"/>
              <a:gd name="connsiteX30-14239" fmla="*/ 211 w 259"/>
              <a:gd name="connsiteY30-14240" fmla="*/ 224 h 742"/>
              <a:gd name="connsiteX31-14241" fmla="*/ 211 w 259"/>
              <a:gd name="connsiteY31-14242" fmla="*/ 245 h 742"/>
              <a:gd name="connsiteX32-14243" fmla="*/ 211 w 259"/>
              <a:gd name="connsiteY32-14244" fmla="*/ 287 h 742"/>
              <a:gd name="connsiteX33-14245" fmla="*/ 211 w 259"/>
              <a:gd name="connsiteY33-14246" fmla="*/ 308 h 742"/>
              <a:gd name="connsiteX34-14247" fmla="*/ 211 w 259"/>
              <a:gd name="connsiteY34-14248" fmla="*/ 334 h 742"/>
              <a:gd name="connsiteX35-14249" fmla="*/ 211 w 259"/>
              <a:gd name="connsiteY35-14250" fmla="*/ 360 h 742"/>
              <a:gd name="connsiteX36-14251" fmla="*/ 211 w 259"/>
              <a:gd name="connsiteY36-14252" fmla="*/ 386 h 742"/>
              <a:gd name="connsiteX37-14253" fmla="*/ 211 w 259"/>
              <a:gd name="connsiteY37-14254" fmla="*/ 413 h 742"/>
              <a:gd name="connsiteX38-14255" fmla="*/ 211 w 259"/>
              <a:gd name="connsiteY38-14256" fmla="*/ 444 h 742"/>
              <a:gd name="connsiteX39-14257" fmla="*/ 211 w 259"/>
              <a:gd name="connsiteY39-14258" fmla="*/ 475 h 742"/>
              <a:gd name="connsiteX40-14259" fmla="*/ 211 w 259"/>
              <a:gd name="connsiteY40-14260" fmla="*/ 507 h 742"/>
              <a:gd name="connsiteX41-14261" fmla="*/ 211 w 259"/>
              <a:gd name="connsiteY41-14262" fmla="*/ 538 h 742"/>
              <a:gd name="connsiteX42-14263" fmla="*/ 211 w 259"/>
              <a:gd name="connsiteY42-14264" fmla="*/ 564 h 742"/>
              <a:gd name="connsiteX43-14265" fmla="*/ 206 w 259"/>
              <a:gd name="connsiteY43-14266" fmla="*/ 590 h 742"/>
              <a:gd name="connsiteX44-14267" fmla="*/ 206 w 259"/>
              <a:gd name="connsiteY44-14268" fmla="*/ 616 h 742"/>
              <a:gd name="connsiteX45-14269" fmla="*/ 201 w 259"/>
              <a:gd name="connsiteY45-14270" fmla="*/ 637 h 742"/>
              <a:gd name="connsiteX46-14271" fmla="*/ 195 w 259"/>
              <a:gd name="connsiteY46-14272" fmla="*/ 653 h 742"/>
              <a:gd name="connsiteX47-14273" fmla="*/ 190 w 259"/>
              <a:gd name="connsiteY47-14274" fmla="*/ 674 h 742"/>
              <a:gd name="connsiteX48-14275" fmla="*/ 185 w 259"/>
              <a:gd name="connsiteY48-14276" fmla="*/ 684 h 742"/>
              <a:gd name="connsiteX49-14277" fmla="*/ 174 w 259"/>
              <a:gd name="connsiteY49-14278" fmla="*/ 700 h 742"/>
              <a:gd name="connsiteX50-14279" fmla="*/ 164 w 259"/>
              <a:gd name="connsiteY50-14280" fmla="*/ 710 h 742"/>
              <a:gd name="connsiteX51-14281" fmla="*/ 158 w 259"/>
              <a:gd name="connsiteY51-14282" fmla="*/ 721 h 742"/>
              <a:gd name="connsiteX52-14283" fmla="*/ 148 w 259"/>
              <a:gd name="connsiteY52-14284" fmla="*/ 726 h 742"/>
              <a:gd name="connsiteX53-14285" fmla="*/ 143 w 259"/>
              <a:gd name="connsiteY53-14286" fmla="*/ 731 h 742"/>
              <a:gd name="connsiteX54-14287" fmla="*/ 132 w 259"/>
              <a:gd name="connsiteY54-14288" fmla="*/ 736 h 742"/>
              <a:gd name="connsiteX55-14289" fmla="*/ 127 w 259"/>
              <a:gd name="connsiteY55-14290" fmla="*/ 736 h 742"/>
              <a:gd name="connsiteX56-14291" fmla="*/ 121 w 259"/>
              <a:gd name="connsiteY56-14292" fmla="*/ 742 h 742"/>
              <a:gd name="connsiteX57-14293" fmla="*/ 111 w 259"/>
              <a:gd name="connsiteY57-14294" fmla="*/ 736 h 742"/>
              <a:gd name="connsiteX58-14295" fmla="*/ 106 w 259"/>
              <a:gd name="connsiteY58-14296" fmla="*/ 736 h 742"/>
              <a:gd name="connsiteX59-14297" fmla="*/ 106 w 259"/>
              <a:gd name="connsiteY59-14298" fmla="*/ 731 h 742"/>
              <a:gd name="connsiteX60-14299" fmla="*/ 100 w 259"/>
              <a:gd name="connsiteY60-14300" fmla="*/ 726 h 742"/>
              <a:gd name="connsiteX61-14301" fmla="*/ 100 w 259"/>
              <a:gd name="connsiteY61-14302" fmla="*/ 721 h 742"/>
              <a:gd name="connsiteX62-14303" fmla="*/ 100 w 259"/>
              <a:gd name="connsiteY62-14304" fmla="*/ 715 h 742"/>
              <a:gd name="connsiteX63-14305" fmla="*/ 100 w 259"/>
              <a:gd name="connsiteY63-14306" fmla="*/ 705 h 742"/>
              <a:gd name="connsiteX64-14307" fmla="*/ 100 w 259"/>
              <a:gd name="connsiteY64-14308" fmla="*/ 695 h 742"/>
              <a:gd name="connsiteX65-14309" fmla="*/ 100 w 259"/>
              <a:gd name="connsiteY65-14310" fmla="*/ 689 h 742"/>
              <a:gd name="connsiteX66-14311" fmla="*/ 100 w 259"/>
              <a:gd name="connsiteY66-14312" fmla="*/ 684 h 742"/>
              <a:gd name="connsiteX67-14313" fmla="*/ 100 w 259"/>
              <a:gd name="connsiteY67-14314" fmla="*/ 679 h 742"/>
              <a:gd name="connsiteX68-14315" fmla="*/ 95 w 259"/>
              <a:gd name="connsiteY68-14316" fmla="*/ 674 h 742"/>
              <a:gd name="connsiteX69-14317" fmla="*/ 90 w 259"/>
              <a:gd name="connsiteY69-14318" fmla="*/ 658 h 742"/>
              <a:gd name="connsiteX70-14319" fmla="*/ 79 w 259"/>
              <a:gd name="connsiteY70-14320" fmla="*/ 642 h 742"/>
              <a:gd name="connsiteX71-14321" fmla="*/ 63 w 259"/>
              <a:gd name="connsiteY71-14322" fmla="*/ 627 h 742"/>
              <a:gd name="connsiteX72-14323" fmla="*/ 47 w 259"/>
              <a:gd name="connsiteY72-14324" fmla="*/ 611 h 742"/>
              <a:gd name="connsiteX73-14325" fmla="*/ 26 w 259"/>
              <a:gd name="connsiteY73-14326" fmla="*/ 595 h 742"/>
              <a:gd name="connsiteX74-14327" fmla="*/ 0 w 259"/>
              <a:gd name="connsiteY74-14328" fmla="*/ 574 h 742"/>
              <a:gd name="connsiteX75-14329" fmla="*/ 21 w 259"/>
              <a:gd name="connsiteY75-14330" fmla="*/ 574 h 742"/>
              <a:gd name="connsiteX76-14331" fmla="*/ 42 w 259"/>
              <a:gd name="connsiteY76-14332" fmla="*/ 580 h 742"/>
              <a:gd name="connsiteX77-14333" fmla="*/ 58 w 259"/>
              <a:gd name="connsiteY77-14334" fmla="*/ 580 h 742"/>
              <a:gd name="connsiteX78-14335" fmla="*/ 74 w 259"/>
              <a:gd name="connsiteY78-14336" fmla="*/ 580 h 742"/>
              <a:gd name="connsiteX79-14337" fmla="*/ 84 w 259"/>
              <a:gd name="connsiteY79-14338" fmla="*/ 574 h 742"/>
              <a:gd name="connsiteX80-14339" fmla="*/ 90 w 259"/>
              <a:gd name="connsiteY80-14340" fmla="*/ 574 h 742"/>
              <a:gd name="connsiteX81-14341" fmla="*/ 95 w 259"/>
              <a:gd name="connsiteY81-14342" fmla="*/ 574 h 742"/>
              <a:gd name="connsiteX82-14343" fmla="*/ 100 w 259"/>
              <a:gd name="connsiteY82-14344" fmla="*/ 569 h 742"/>
              <a:gd name="connsiteX83-14345" fmla="*/ 106 w 259"/>
              <a:gd name="connsiteY83-14346" fmla="*/ 564 h 742"/>
              <a:gd name="connsiteX84-14347" fmla="*/ 106 w 259"/>
              <a:gd name="connsiteY84-14348" fmla="*/ 559 h 742"/>
              <a:gd name="connsiteX85-14349" fmla="*/ 106 w 259"/>
              <a:gd name="connsiteY85-14350" fmla="*/ 548 h 742"/>
              <a:gd name="connsiteX86-14351" fmla="*/ 106 w 259"/>
              <a:gd name="connsiteY86-14352" fmla="*/ 533 h 742"/>
              <a:gd name="connsiteX87-14353" fmla="*/ 111 w 259"/>
              <a:gd name="connsiteY87-14354" fmla="*/ 517 h 742"/>
              <a:gd name="connsiteX88-14355" fmla="*/ 111 w 259"/>
              <a:gd name="connsiteY88-14356" fmla="*/ 496 h 742"/>
              <a:gd name="connsiteX89-14357" fmla="*/ 111 w 259"/>
              <a:gd name="connsiteY89-14358" fmla="*/ 470 h 742"/>
              <a:gd name="connsiteX90-14359" fmla="*/ 116 w 259"/>
              <a:gd name="connsiteY90-14360" fmla="*/ 444 h 742"/>
              <a:gd name="connsiteX91-14361" fmla="*/ 116 w 259"/>
              <a:gd name="connsiteY91-14362" fmla="*/ 418 h 742"/>
              <a:gd name="connsiteX92-14363" fmla="*/ 116 w 259"/>
              <a:gd name="connsiteY92-14364" fmla="*/ 392 h 742"/>
              <a:gd name="connsiteX93-14365" fmla="*/ 116 w 259"/>
              <a:gd name="connsiteY93-14366" fmla="*/ 366 h 742"/>
              <a:gd name="connsiteX94-14367" fmla="*/ 121 w 259"/>
              <a:gd name="connsiteY94-14368" fmla="*/ 339 h 742"/>
              <a:gd name="connsiteX95-14369" fmla="*/ 121 w 259"/>
              <a:gd name="connsiteY95-14370" fmla="*/ 318 h 742"/>
              <a:gd name="connsiteX96-14371" fmla="*/ 121 w 259"/>
              <a:gd name="connsiteY96-14372" fmla="*/ 298 h 742"/>
              <a:gd name="connsiteX97-14373" fmla="*/ 121 w 259"/>
              <a:gd name="connsiteY97-14374" fmla="*/ 277 h 742"/>
              <a:gd name="connsiteX98-14375" fmla="*/ 121 w 259"/>
              <a:gd name="connsiteY98-14376" fmla="*/ 261 h 742"/>
              <a:gd name="connsiteX99-14377" fmla="*/ 121 w 259"/>
              <a:gd name="connsiteY99-14378" fmla="*/ 230 h 742"/>
              <a:gd name="connsiteX100-14379" fmla="*/ 121 w 259"/>
              <a:gd name="connsiteY100-14380" fmla="*/ 198 h 742"/>
              <a:gd name="connsiteX101-14381" fmla="*/ 116 w 259"/>
              <a:gd name="connsiteY101-14382" fmla="*/ 167 h 742"/>
              <a:gd name="connsiteX102-14383" fmla="*/ 116 w 259"/>
              <a:gd name="connsiteY102-14384" fmla="*/ 141 h 742"/>
              <a:gd name="connsiteX103-14385" fmla="*/ 111 w 259"/>
              <a:gd name="connsiteY103-14386" fmla="*/ 130 h 742"/>
              <a:gd name="connsiteX104-14387" fmla="*/ 111 w 259"/>
              <a:gd name="connsiteY104-14388" fmla="*/ 120 h 742"/>
              <a:gd name="connsiteX105-14389" fmla="*/ 106 w 259"/>
              <a:gd name="connsiteY105-14390" fmla="*/ 110 h 742"/>
              <a:gd name="connsiteX106-14391" fmla="*/ 106 w 259"/>
              <a:gd name="connsiteY106-14392" fmla="*/ 99 h 742"/>
              <a:gd name="connsiteX107-14393" fmla="*/ 100 w 259"/>
              <a:gd name="connsiteY107-14394" fmla="*/ 94 h 742"/>
              <a:gd name="connsiteX108-14395" fmla="*/ 100 w 259"/>
              <a:gd name="connsiteY108-14396" fmla="*/ 89 h 742"/>
              <a:gd name="connsiteX109-14397" fmla="*/ 95 w 259"/>
              <a:gd name="connsiteY109-14398" fmla="*/ 78 h 742"/>
              <a:gd name="connsiteX110-14399" fmla="*/ 90 w 259"/>
              <a:gd name="connsiteY110-14400" fmla="*/ 73 h 742"/>
              <a:gd name="connsiteX111-14401" fmla="*/ 84 w 259"/>
              <a:gd name="connsiteY111-14402" fmla="*/ 68 h 742"/>
              <a:gd name="connsiteX112-14403" fmla="*/ 79 w 259"/>
              <a:gd name="connsiteY112-14404" fmla="*/ 68 h 742"/>
              <a:gd name="connsiteX0-14405" fmla="*/ 174 w 259"/>
              <a:gd name="connsiteY0-14406" fmla="*/ 0 h 737"/>
              <a:gd name="connsiteX1-14407" fmla="*/ 190 w 259"/>
              <a:gd name="connsiteY1-14408" fmla="*/ 5 h 737"/>
              <a:gd name="connsiteX2-14409" fmla="*/ 201 w 259"/>
              <a:gd name="connsiteY2-14410" fmla="*/ 16 h 737"/>
              <a:gd name="connsiteX3-14411" fmla="*/ 216 w 259"/>
              <a:gd name="connsiteY3-14412" fmla="*/ 21 h 737"/>
              <a:gd name="connsiteX4-14413" fmla="*/ 227 w 259"/>
              <a:gd name="connsiteY4-14414" fmla="*/ 26 h 737"/>
              <a:gd name="connsiteX5-14415" fmla="*/ 238 w 259"/>
              <a:gd name="connsiteY5-14416" fmla="*/ 31 h 737"/>
              <a:gd name="connsiteX6-14417" fmla="*/ 243 w 259"/>
              <a:gd name="connsiteY6-14418" fmla="*/ 37 h 737"/>
              <a:gd name="connsiteX7-14419" fmla="*/ 248 w 259"/>
              <a:gd name="connsiteY7-14420" fmla="*/ 42 h 737"/>
              <a:gd name="connsiteX8-14421" fmla="*/ 253 w 259"/>
              <a:gd name="connsiteY8-14422" fmla="*/ 47 h 737"/>
              <a:gd name="connsiteX9-14423" fmla="*/ 259 w 259"/>
              <a:gd name="connsiteY9-14424" fmla="*/ 47 h 737"/>
              <a:gd name="connsiteX10-14425" fmla="*/ 259 w 259"/>
              <a:gd name="connsiteY10-14426" fmla="*/ 52 h 737"/>
              <a:gd name="connsiteX11-14427" fmla="*/ 253 w 259"/>
              <a:gd name="connsiteY11-14428" fmla="*/ 52 h 737"/>
              <a:gd name="connsiteX12-14429" fmla="*/ 253 w 259"/>
              <a:gd name="connsiteY12-14430" fmla="*/ 58 h 737"/>
              <a:gd name="connsiteX13-14431" fmla="*/ 248 w 259"/>
              <a:gd name="connsiteY13-14432" fmla="*/ 63 h 737"/>
              <a:gd name="connsiteX14-14433" fmla="*/ 243 w 259"/>
              <a:gd name="connsiteY14-14434" fmla="*/ 63 h 737"/>
              <a:gd name="connsiteX15-14435" fmla="*/ 238 w 259"/>
              <a:gd name="connsiteY15-14436" fmla="*/ 68 h 737"/>
              <a:gd name="connsiteX16-14437" fmla="*/ 232 w 259"/>
              <a:gd name="connsiteY16-14438" fmla="*/ 73 h 737"/>
              <a:gd name="connsiteX17-14439" fmla="*/ 227 w 259"/>
              <a:gd name="connsiteY17-14440" fmla="*/ 73 h 737"/>
              <a:gd name="connsiteX18-14441" fmla="*/ 222 w 259"/>
              <a:gd name="connsiteY18-14442" fmla="*/ 78 h 737"/>
              <a:gd name="connsiteX19-14443" fmla="*/ 216 w 259"/>
              <a:gd name="connsiteY19-14444" fmla="*/ 84 h 737"/>
              <a:gd name="connsiteX20-14445" fmla="*/ 211 w 259"/>
              <a:gd name="connsiteY20-14446" fmla="*/ 94 h 737"/>
              <a:gd name="connsiteX21-14447" fmla="*/ 211 w 259"/>
              <a:gd name="connsiteY21-14448" fmla="*/ 105 h 737"/>
              <a:gd name="connsiteX22-14449" fmla="*/ 211 w 259"/>
              <a:gd name="connsiteY22-14450" fmla="*/ 110 h 737"/>
              <a:gd name="connsiteX23-14451" fmla="*/ 211 w 259"/>
              <a:gd name="connsiteY23-14452" fmla="*/ 125 h 737"/>
              <a:gd name="connsiteX24-14453" fmla="*/ 211 w 259"/>
              <a:gd name="connsiteY24-14454" fmla="*/ 136 h 737"/>
              <a:gd name="connsiteX25-14455" fmla="*/ 211 w 259"/>
              <a:gd name="connsiteY25-14456" fmla="*/ 152 h 737"/>
              <a:gd name="connsiteX26-14457" fmla="*/ 211 w 259"/>
              <a:gd name="connsiteY26-14458" fmla="*/ 167 h 737"/>
              <a:gd name="connsiteX27-14459" fmla="*/ 211 w 259"/>
              <a:gd name="connsiteY27-14460" fmla="*/ 183 h 737"/>
              <a:gd name="connsiteX28-14461" fmla="*/ 211 w 259"/>
              <a:gd name="connsiteY28-14462" fmla="*/ 204 h 737"/>
              <a:gd name="connsiteX29-14463" fmla="*/ 211 w 259"/>
              <a:gd name="connsiteY29-14464" fmla="*/ 219 h 737"/>
              <a:gd name="connsiteX30-14465" fmla="*/ 211 w 259"/>
              <a:gd name="connsiteY30-14466" fmla="*/ 240 h 737"/>
              <a:gd name="connsiteX31-14467" fmla="*/ 211 w 259"/>
              <a:gd name="connsiteY31-14468" fmla="*/ 282 h 737"/>
              <a:gd name="connsiteX32-14469" fmla="*/ 211 w 259"/>
              <a:gd name="connsiteY32-14470" fmla="*/ 303 h 737"/>
              <a:gd name="connsiteX33-14471" fmla="*/ 211 w 259"/>
              <a:gd name="connsiteY33-14472" fmla="*/ 329 h 737"/>
              <a:gd name="connsiteX34-14473" fmla="*/ 211 w 259"/>
              <a:gd name="connsiteY34-14474" fmla="*/ 355 h 737"/>
              <a:gd name="connsiteX35-14475" fmla="*/ 211 w 259"/>
              <a:gd name="connsiteY35-14476" fmla="*/ 381 h 737"/>
              <a:gd name="connsiteX36-14477" fmla="*/ 211 w 259"/>
              <a:gd name="connsiteY36-14478" fmla="*/ 408 h 737"/>
              <a:gd name="connsiteX37-14479" fmla="*/ 211 w 259"/>
              <a:gd name="connsiteY37-14480" fmla="*/ 439 h 737"/>
              <a:gd name="connsiteX38-14481" fmla="*/ 211 w 259"/>
              <a:gd name="connsiteY38-14482" fmla="*/ 470 h 737"/>
              <a:gd name="connsiteX39-14483" fmla="*/ 211 w 259"/>
              <a:gd name="connsiteY39-14484" fmla="*/ 502 h 737"/>
              <a:gd name="connsiteX40-14485" fmla="*/ 211 w 259"/>
              <a:gd name="connsiteY40-14486" fmla="*/ 533 h 737"/>
              <a:gd name="connsiteX41-14487" fmla="*/ 211 w 259"/>
              <a:gd name="connsiteY41-14488" fmla="*/ 559 h 737"/>
              <a:gd name="connsiteX42-14489" fmla="*/ 206 w 259"/>
              <a:gd name="connsiteY42-14490" fmla="*/ 585 h 737"/>
              <a:gd name="connsiteX43-14491" fmla="*/ 206 w 259"/>
              <a:gd name="connsiteY43-14492" fmla="*/ 611 h 737"/>
              <a:gd name="connsiteX44-14493" fmla="*/ 201 w 259"/>
              <a:gd name="connsiteY44-14494" fmla="*/ 632 h 737"/>
              <a:gd name="connsiteX45-14495" fmla="*/ 195 w 259"/>
              <a:gd name="connsiteY45-14496" fmla="*/ 648 h 737"/>
              <a:gd name="connsiteX46-14497" fmla="*/ 190 w 259"/>
              <a:gd name="connsiteY46-14498" fmla="*/ 669 h 737"/>
              <a:gd name="connsiteX47-14499" fmla="*/ 185 w 259"/>
              <a:gd name="connsiteY47-14500" fmla="*/ 679 h 737"/>
              <a:gd name="connsiteX48-14501" fmla="*/ 174 w 259"/>
              <a:gd name="connsiteY48-14502" fmla="*/ 695 h 737"/>
              <a:gd name="connsiteX49-14503" fmla="*/ 164 w 259"/>
              <a:gd name="connsiteY49-14504" fmla="*/ 705 h 737"/>
              <a:gd name="connsiteX50-14505" fmla="*/ 158 w 259"/>
              <a:gd name="connsiteY50-14506" fmla="*/ 716 h 737"/>
              <a:gd name="connsiteX51-14507" fmla="*/ 148 w 259"/>
              <a:gd name="connsiteY51-14508" fmla="*/ 721 h 737"/>
              <a:gd name="connsiteX52-14509" fmla="*/ 143 w 259"/>
              <a:gd name="connsiteY52-14510" fmla="*/ 726 h 737"/>
              <a:gd name="connsiteX53-14511" fmla="*/ 132 w 259"/>
              <a:gd name="connsiteY53-14512" fmla="*/ 731 h 737"/>
              <a:gd name="connsiteX54-14513" fmla="*/ 127 w 259"/>
              <a:gd name="connsiteY54-14514" fmla="*/ 731 h 737"/>
              <a:gd name="connsiteX55-14515" fmla="*/ 121 w 259"/>
              <a:gd name="connsiteY55-14516" fmla="*/ 737 h 737"/>
              <a:gd name="connsiteX56-14517" fmla="*/ 111 w 259"/>
              <a:gd name="connsiteY56-14518" fmla="*/ 731 h 737"/>
              <a:gd name="connsiteX57-14519" fmla="*/ 106 w 259"/>
              <a:gd name="connsiteY57-14520" fmla="*/ 731 h 737"/>
              <a:gd name="connsiteX58-14521" fmla="*/ 106 w 259"/>
              <a:gd name="connsiteY58-14522" fmla="*/ 726 h 737"/>
              <a:gd name="connsiteX59-14523" fmla="*/ 100 w 259"/>
              <a:gd name="connsiteY59-14524" fmla="*/ 721 h 737"/>
              <a:gd name="connsiteX60-14525" fmla="*/ 100 w 259"/>
              <a:gd name="connsiteY60-14526" fmla="*/ 716 h 737"/>
              <a:gd name="connsiteX61-14527" fmla="*/ 100 w 259"/>
              <a:gd name="connsiteY61-14528" fmla="*/ 710 h 737"/>
              <a:gd name="connsiteX62-14529" fmla="*/ 100 w 259"/>
              <a:gd name="connsiteY62-14530" fmla="*/ 700 h 737"/>
              <a:gd name="connsiteX63-14531" fmla="*/ 100 w 259"/>
              <a:gd name="connsiteY63-14532" fmla="*/ 690 h 737"/>
              <a:gd name="connsiteX64-14533" fmla="*/ 100 w 259"/>
              <a:gd name="connsiteY64-14534" fmla="*/ 684 h 737"/>
              <a:gd name="connsiteX65-14535" fmla="*/ 100 w 259"/>
              <a:gd name="connsiteY65-14536" fmla="*/ 679 h 737"/>
              <a:gd name="connsiteX66-14537" fmla="*/ 100 w 259"/>
              <a:gd name="connsiteY66-14538" fmla="*/ 674 h 737"/>
              <a:gd name="connsiteX67-14539" fmla="*/ 95 w 259"/>
              <a:gd name="connsiteY67-14540" fmla="*/ 669 h 737"/>
              <a:gd name="connsiteX68-14541" fmla="*/ 90 w 259"/>
              <a:gd name="connsiteY68-14542" fmla="*/ 653 h 737"/>
              <a:gd name="connsiteX69-14543" fmla="*/ 79 w 259"/>
              <a:gd name="connsiteY69-14544" fmla="*/ 637 h 737"/>
              <a:gd name="connsiteX70-14545" fmla="*/ 63 w 259"/>
              <a:gd name="connsiteY70-14546" fmla="*/ 622 h 737"/>
              <a:gd name="connsiteX71-14547" fmla="*/ 47 w 259"/>
              <a:gd name="connsiteY71-14548" fmla="*/ 606 h 737"/>
              <a:gd name="connsiteX72-14549" fmla="*/ 26 w 259"/>
              <a:gd name="connsiteY72-14550" fmla="*/ 590 h 737"/>
              <a:gd name="connsiteX73-14551" fmla="*/ 0 w 259"/>
              <a:gd name="connsiteY73-14552" fmla="*/ 569 h 737"/>
              <a:gd name="connsiteX74-14553" fmla="*/ 21 w 259"/>
              <a:gd name="connsiteY74-14554" fmla="*/ 569 h 737"/>
              <a:gd name="connsiteX75-14555" fmla="*/ 42 w 259"/>
              <a:gd name="connsiteY75-14556" fmla="*/ 575 h 737"/>
              <a:gd name="connsiteX76-14557" fmla="*/ 58 w 259"/>
              <a:gd name="connsiteY76-14558" fmla="*/ 575 h 737"/>
              <a:gd name="connsiteX77-14559" fmla="*/ 74 w 259"/>
              <a:gd name="connsiteY77-14560" fmla="*/ 575 h 737"/>
              <a:gd name="connsiteX78-14561" fmla="*/ 84 w 259"/>
              <a:gd name="connsiteY78-14562" fmla="*/ 569 h 737"/>
              <a:gd name="connsiteX79-14563" fmla="*/ 90 w 259"/>
              <a:gd name="connsiteY79-14564" fmla="*/ 569 h 737"/>
              <a:gd name="connsiteX80-14565" fmla="*/ 95 w 259"/>
              <a:gd name="connsiteY80-14566" fmla="*/ 569 h 737"/>
              <a:gd name="connsiteX81-14567" fmla="*/ 100 w 259"/>
              <a:gd name="connsiteY81-14568" fmla="*/ 564 h 737"/>
              <a:gd name="connsiteX82-14569" fmla="*/ 106 w 259"/>
              <a:gd name="connsiteY82-14570" fmla="*/ 559 h 737"/>
              <a:gd name="connsiteX83-14571" fmla="*/ 106 w 259"/>
              <a:gd name="connsiteY83-14572" fmla="*/ 554 h 737"/>
              <a:gd name="connsiteX84-14573" fmla="*/ 106 w 259"/>
              <a:gd name="connsiteY84-14574" fmla="*/ 543 h 737"/>
              <a:gd name="connsiteX85-14575" fmla="*/ 106 w 259"/>
              <a:gd name="connsiteY85-14576" fmla="*/ 528 h 737"/>
              <a:gd name="connsiteX86-14577" fmla="*/ 111 w 259"/>
              <a:gd name="connsiteY86-14578" fmla="*/ 512 h 737"/>
              <a:gd name="connsiteX87-14579" fmla="*/ 111 w 259"/>
              <a:gd name="connsiteY87-14580" fmla="*/ 491 h 737"/>
              <a:gd name="connsiteX88-14581" fmla="*/ 111 w 259"/>
              <a:gd name="connsiteY88-14582" fmla="*/ 465 h 737"/>
              <a:gd name="connsiteX89-14583" fmla="*/ 116 w 259"/>
              <a:gd name="connsiteY89-14584" fmla="*/ 439 h 737"/>
              <a:gd name="connsiteX90-14585" fmla="*/ 116 w 259"/>
              <a:gd name="connsiteY90-14586" fmla="*/ 413 h 737"/>
              <a:gd name="connsiteX91-14587" fmla="*/ 116 w 259"/>
              <a:gd name="connsiteY91-14588" fmla="*/ 387 h 737"/>
              <a:gd name="connsiteX92-14589" fmla="*/ 116 w 259"/>
              <a:gd name="connsiteY92-14590" fmla="*/ 361 h 737"/>
              <a:gd name="connsiteX93-14591" fmla="*/ 121 w 259"/>
              <a:gd name="connsiteY93-14592" fmla="*/ 334 h 737"/>
              <a:gd name="connsiteX94-14593" fmla="*/ 121 w 259"/>
              <a:gd name="connsiteY94-14594" fmla="*/ 313 h 737"/>
              <a:gd name="connsiteX95-14595" fmla="*/ 121 w 259"/>
              <a:gd name="connsiteY95-14596" fmla="*/ 293 h 737"/>
              <a:gd name="connsiteX96-14597" fmla="*/ 121 w 259"/>
              <a:gd name="connsiteY96-14598" fmla="*/ 272 h 737"/>
              <a:gd name="connsiteX97-14599" fmla="*/ 121 w 259"/>
              <a:gd name="connsiteY97-14600" fmla="*/ 256 h 737"/>
              <a:gd name="connsiteX98-14601" fmla="*/ 121 w 259"/>
              <a:gd name="connsiteY98-14602" fmla="*/ 225 h 737"/>
              <a:gd name="connsiteX99-14603" fmla="*/ 121 w 259"/>
              <a:gd name="connsiteY99-14604" fmla="*/ 193 h 737"/>
              <a:gd name="connsiteX100-14605" fmla="*/ 116 w 259"/>
              <a:gd name="connsiteY100-14606" fmla="*/ 162 h 737"/>
              <a:gd name="connsiteX101-14607" fmla="*/ 116 w 259"/>
              <a:gd name="connsiteY101-14608" fmla="*/ 136 h 737"/>
              <a:gd name="connsiteX102-14609" fmla="*/ 111 w 259"/>
              <a:gd name="connsiteY102-14610" fmla="*/ 125 h 737"/>
              <a:gd name="connsiteX103-14611" fmla="*/ 111 w 259"/>
              <a:gd name="connsiteY103-14612" fmla="*/ 115 h 737"/>
              <a:gd name="connsiteX104-14613" fmla="*/ 106 w 259"/>
              <a:gd name="connsiteY104-14614" fmla="*/ 105 h 737"/>
              <a:gd name="connsiteX105-14615" fmla="*/ 106 w 259"/>
              <a:gd name="connsiteY105-14616" fmla="*/ 94 h 737"/>
              <a:gd name="connsiteX106-14617" fmla="*/ 100 w 259"/>
              <a:gd name="connsiteY106-14618" fmla="*/ 89 h 737"/>
              <a:gd name="connsiteX107-14619" fmla="*/ 100 w 259"/>
              <a:gd name="connsiteY107-14620" fmla="*/ 84 h 737"/>
              <a:gd name="connsiteX108-14621" fmla="*/ 95 w 259"/>
              <a:gd name="connsiteY108-14622" fmla="*/ 73 h 737"/>
              <a:gd name="connsiteX109-14623" fmla="*/ 90 w 259"/>
              <a:gd name="connsiteY109-14624" fmla="*/ 68 h 737"/>
              <a:gd name="connsiteX110-14625" fmla="*/ 84 w 259"/>
              <a:gd name="connsiteY110-14626" fmla="*/ 63 h 737"/>
              <a:gd name="connsiteX111-14627" fmla="*/ 79 w 259"/>
              <a:gd name="connsiteY111-14628" fmla="*/ 63 h 737"/>
              <a:gd name="connsiteX0-14629" fmla="*/ 174 w 259"/>
              <a:gd name="connsiteY0-14630" fmla="*/ 0 h 737"/>
              <a:gd name="connsiteX1-14631" fmla="*/ 201 w 259"/>
              <a:gd name="connsiteY1-14632" fmla="*/ 16 h 737"/>
              <a:gd name="connsiteX2-14633" fmla="*/ 216 w 259"/>
              <a:gd name="connsiteY2-14634" fmla="*/ 21 h 737"/>
              <a:gd name="connsiteX3-14635" fmla="*/ 227 w 259"/>
              <a:gd name="connsiteY3-14636" fmla="*/ 26 h 737"/>
              <a:gd name="connsiteX4-14637" fmla="*/ 238 w 259"/>
              <a:gd name="connsiteY4-14638" fmla="*/ 31 h 737"/>
              <a:gd name="connsiteX5-14639" fmla="*/ 243 w 259"/>
              <a:gd name="connsiteY5-14640" fmla="*/ 37 h 737"/>
              <a:gd name="connsiteX6-14641" fmla="*/ 248 w 259"/>
              <a:gd name="connsiteY6-14642" fmla="*/ 42 h 737"/>
              <a:gd name="connsiteX7-14643" fmla="*/ 253 w 259"/>
              <a:gd name="connsiteY7-14644" fmla="*/ 47 h 737"/>
              <a:gd name="connsiteX8-14645" fmla="*/ 259 w 259"/>
              <a:gd name="connsiteY8-14646" fmla="*/ 47 h 737"/>
              <a:gd name="connsiteX9-14647" fmla="*/ 259 w 259"/>
              <a:gd name="connsiteY9-14648" fmla="*/ 52 h 737"/>
              <a:gd name="connsiteX10-14649" fmla="*/ 253 w 259"/>
              <a:gd name="connsiteY10-14650" fmla="*/ 52 h 737"/>
              <a:gd name="connsiteX11-14651" fmla="*/ 253 w 259"/>
              <a:gd name="connsiteY11-14652" fmla="*/ 58 h 737"/>
              <a:gd name="connsiteX12-14653" fmla="*/ 248 w 259"/>
              <a:gd name="connsiteY12-14654" fmla="*/ 63 h 737"/>
              <a:gd name="connsiteX13-14655" fmla="*/ 243 w 259"/>
              <a:gd name="connsiteY13-14656" fmla="*/ 63 h 737"/>
              <a:gd name="connsiteX14-14657" fmla="*/ 238 w 259"/>
              <a:gd name="connsiteY14-14658" fmla="*/ 68 h 737"/>
              <a:gd name="connsiteX15-14659" fmla="*/ 232 w 259"/>
              <a:gd name="connsiteY15-14660" fmla="*/ 73 h 737"/>
              <a:gd name="connsiteX16-14661" fmla="*/ 227 w 259"/>
              <a:gd name="connsiteY16-14662" fmla="*/ 73 h 737"/>
              <a:gd name="connsiteX17-14663" fmla="*/ 222 w 259"/>
              <a:gd name="connsiteY17-14664" fmla="*/ 78 h 737"/>
              <a:gd name="connsiteX18-14665" fmla="*/ 216 w 259"/>
              <a:gd name="connsiteY18-14666" fmla="*/ 84 h 737"/>
              <a:gd name="connsiteX19-14667" fmla="*/ 211 w 259"/>
              <a:gd name="connsiteY19-14668" fmla="*/ 94 h 737"/>
              <a:gd name="connsiteX20-14669" fmla="*/ 211 w 259"/>
              <a:gd name="connsiteY20-14670" fmla="*/ 105 h 737"/>
              <a:gd name="connsiteX21-14671" fmla="*/ 211 w 259"/>
              <a:gd name="connsiteY21-14672" fmla="*/ 110 h 737"/>
              <a:gd name="connsiteX22-14673" fmla="*/ 211 w 259"/>
              <a:gd name="connsiteY22-14674" fmla="*/ 125 h 737"/>
              <a:gd name="connsiteX23-14675" fmla="*/ 211 w 259"/>
              <a:gd name="connsiteY23-14676" fmla="*/ 136 h 737"/>
              <a:gd name="connsiteX24-14677" fmla="*/ 211 w 259"/>
              <a:gd name="connsiteY24-14678" fmla="*/ 152 h 737"/>
              <a:gd name="connsiteX25-14679" fmla="*/ 211 w 259"/>
              <a:gd name="connsiteY25-14680" fmla="*/ 167 h 737"/>
              <a:gd name="connsiteX26-14681" fmla="*/ 211 w 259"/>
              <a:gd name="connsiteY26-14682" fmla="*/ 183 h 737"/>
              <a:gd name="connsiteX27-14683" fmla="*/ 211 w 259"/>
              <a:gd name="connsiteY27-14684" fmla="*/ 204 h 737"/>
              <a:gd name="connsiteX28-14685" fmla="*/ 211 w 259"/>
              <a:gd name="connsiteY28-14686" fmla="*/ 219 h 737"/>
              <a:gd name="connsiteX29-14687" fmla="*/ 211 w 259"/>
              <a:gd name="connsiteY29-14688" fmla="*/ 240 h 737"/>
              <a:gd name="connsiteX30-14689" fmla="*/ 211 w 259"/>
              <a:gd name="connsiteY30-14690" fmla="*/ 282 h 737"/>
              <a:gd name="connsiteX31-14691" fmla="*/ 211 w 259"/>
              <a:gd name="connsiteY31-14692" fmla="*/ 303 h 737"/>
              <a:gd name="connsiteX32-14693" fmla="*/ 211 w 259"/>
              <a:gd name="connsiteY32-14694" fmla="*/ 329 h 737"/>
              <a:gd name="connsiteX33-14695" fmla="*/ 211 w 259"/>
              <a:gd name="connsiteY33-14696" fmla="*/ 355 h 737"/>
              <a:gd name="connsiteX34-14697" fmla="*/ 211 w 259"/>
              <a:gd name="connsiteY34-14698" fmla="*/ 381 h 737"/>
              <a:gd name="connsiteX35-14699" fmla="*/ 211 w 259"/>
              <a:gd name="connsiteY35-14700" fmla="*/ 408 h 737"/>
              <a:gd name="connsiteX36-14701" fmla="*/ 211 w 259"/>
              <a:gd name="connsiteY36-14702" fmla="*/ 439 h 737"/>
              <a:gd name="connsiteX37-14703" fmla="*/ 211 w 259"/>
              <a:gd name="connsiteY37-14704" fmla="*/ 470 h 737"/>
              <a:gd name="connsiteX38-14705" fmla="*/ 211 w 259"/>
              <a:gd name="connsiteY38-14706" fmla="*/ 502 h 737"/>
              <a:gd name="connsiteX39-14707" fmla="*/ 211 w 259"/>
              <a:gd name="connsiteY39-14708" fmla="*/ 533 h 737"/>
              <a:gd name="connsiteX40-14709" fmla="*/ 211 w 259"/>
              <a:gd name="connsiteY40-14710" fmla="*/ 559 h 737"/>
              <a:gd name="connsiteX41-14711" fmla="*/ 206 w 259"/>
              <a:gd name="connsiteY41-14712" fmla="*/ 585 h 737"/>
              <a:gd name="connsiteX42-14713" fmla="*/ 206 w 259"/>
              <a:gd name="connsiteY42-14714" fmla="*/ 611 h 737"/>
              <a:gd name="connsiteX43-14715" fmla="*/ 201 w 259"/>
              <a:gd name="connsiteY43-14716" fmla="*/ 632 h 737"/>
              <a:gd name="connsiteX44-14717" fmla="*/ 195 w 259"/>
              <a:gd name="connsiteY44-14718" fmla="*/ 648 h 737"/>
              <a:gd name="connsiteX45-14719" fmla="*/ 190 w 259"/>
              <a:gd name="connsiteY45-14720" fmla="*/ 669 h 737"/>
              <a:gd name="connsiteX46-14721" fmla="*/ 185 w 259"/>
              <a:gd name="connsiteY46-14722" fmla="*/ 679 h 737"/>
              <a:gd name="connsiteX47-14723" fmla="*/ 174 w 259"/>
              <a:gd name="connsiteY47-14724" fmla="*/ 695 h 737"/>
              <a:gd name="connsiteX48-14725" fmla="*/ 164 w 259"/>
              <a:gd name="connsiteY48-14726" fmla="*/ 705 h 737"/>
              <a:gd name="connsiteX49-14727" fmla="*/ 158 w 259"/>
              <a:gd name="connsiteY49-14728" fmla="*/ 716 h 737"/>
              <a:gd name="connsiteX50-14729" fmla="*/ 148 w 259"/>
              <a:gd name="connsiteY50-14730" fmla="*/ 721 h 737"/>
              <a:gd name="connsiteX51-14731" fmla="*/ 143 w 259"/>
              <a:gd name="connsiteY51-14732" fmla="*/ 726 h 737"/>
              <a:gd name="connsiteX52-14733" fmla="*/ 132 w 259"/>
              <a:gd name="connsiteY52-14734" fmla="*/ 731 h 737"/>
              <a:gd name="connsiteX53-14735" fmla="*/ 127 w 259"/>
              <a:gd name="connsiteY53-14736" fmla="*/ 731 h 737"/>
              <a:gd name="connsiteX54-14737" fmla="*/ 121 w 259"/>
              <a:gd name="connsiteY54-14738" fmla="*/ 737 h 737"/>
              <a:gd name="connsiteX55-14739" fmla="*/ 111 w 259"/>
              <a:gd name="connsiteY55-14740" fmla="*/ 731 h 737"/>
              <a:gd name="connsiteX56-14741" fmla="*/ 106 w 259"/>
              <a:gd name="connsiteY56-14742" fmla="*/ 731 h 737"/>
              <a:gd name="connsiteX57-14743" fmla="*/ 106 w 259"/>
              <a:gd name="connsiteY57-14744" fmla="*/ 726 h 737"/>
              <a:gd name="connsiteX58-14745" fmla="*/ 100 w 259"/>
              <a:gd name="connsiteY58-14746" fmla="*/ 721 h 737"/>
              <a:gd name="connsiteX59-14747" fmla="*/ 100 w 259"/>
              <a:gd name="connsiteY59-14748" fmla="*/ 716 h 737"/>
              <a:gd name="connsiteX60-14749" fmla="*/ 100 w 259"/>
              <a:gd name="connsiteY60-14750" fmla="*/ 710 h 737"/>
              <a:gd name="connsiteX61-14751" fmla="*/ 100 w 259"/>
              <a:gd name="connsiteY61-14752" fmla="*/ 700 h 737"/>
              <a:gd name="connsiteX62-14753" fmla="*/ 100 w 259"/>
              <a:gd name="connsiteY62-14754" fmla="*/ 690 h 737"/>
              <a:gd name="connsiteX63-14755" fmla="*/ 100 w 259"/>
              <a:gd name="connsiteY63-14756" fmla="*/ 684 h 737"/>
              <a:gd name="connsiteX64-14757" fmla="*/ 100 w 259"/>
              <a:gd name="connsiteY64-14758" fmla="*/ 679 h 737"/>
              <a:gd name="connsiteX65-14759" fmla="*/ 100 w 259"/>
              <a:gd name="connsiteY65-14760" fmla="*/ 674 h 737"/>
              <a:gd name="connsiteX66-14761" fmla="*/ 95 w 259"/>
              <a:gd name="connsiteY66-14762" fmla="*/ 669 h 737"/>
              <a:gd name="connsiteX67-14763" fmla="*/ 90 w 259"/>
              <a:gd name="connsiteY67-14764" fmla="*/ 653 h 737"/>
              <a:gd name="connsiteX68-14765" fmla="*/ 79 w 259"/>
              <a:gd name="connsiteY68-14766" fmla="*/ 637 h 737"/>
              <a:gd name="connsiteX69-14767" fmla="*/ 63 w 259"/>
              <a:gd name="connsiteY69-14768" fmla="*/ 622 h 737"/>
              <a:gd name="connsiteX70-14769" fmla="*/ 47 w 259"/>
              <a:gd name="connsiteY70-14770" fmla="*/ 606 h 737"/>
              <a:gd name="connsiteX71-14771" fmla="*/ 26 w 259"/>
              <a:gd name="connsiteY71-14772" fmla="*/ 590 h 737"/>
              <a:gd name="connsiteX72-14773" fmla="*/ 0 w 259"/>
              <a:gd name="connsiteY72-14774" fmla="*/ 569 h 737"/>
              <a:gd name="connsiteX73-14775" fmla="*/ 21 w 259"/>
              <a:gd name="connsiteY73-14776" fmla="*/ 569 h 737"/>
              <a:gd name="connsiteX74-14777" fmla="*/ 42 w 259"/>
              <a:gd name="connsiteY74-14778" fmla="*/ 575 h 737"/>
              <a:gd name="connsiteX75-14779" fmla="*/ 58 w 259"/>
              <a:gd name="connsiteY75-14780" fmla="*/ 575 h 737"/>
              <a:gd name="connsiteX76-14781" fmla="*/ 74 w 259"/>
              <a:gd name="connsiteY76-14782" fmla="*/ 575 h 737"/>
              <a:gd name="connsiteX77-14783" fmla="*/ 84 w 259"/>
              <a:gd name="connsiteY77-14784" fmla="*/ 569 h 737"/>
              <a:gd name="connsiteX78-14785" fmla="*/ 90 w 259"/>
              <a:gd name="connsiteY78-14786" fmla="*/ 569 h 737"/>
              <a:gd name="connsiteX79-14787" fmla="*/ 95 w 259"/>
              <a:gd name="connsiteY79-14788" fmla="*/ 569 h 737"/>
              <a:gd name="connsiteX80-14789" fmla="*/ 100 w 259"/>
              <a:gd name="connsiteY80-14790" fmla="*/ 564 h 737"/>
              <a:gd name="connsiteX81-14791" fmla="*/ 106 w 259"/>
              <a:gd name="connsiteY81-14792" fmla="*/ 559 h 737"/>
              <a:gd name="connsiteX82-14793" fmla="*/ 106 w 259"/>
              <a:gd name="connsiteY82-14794" fmla="*/ 554 h 737"/>
              <a:gd name="connsiteX83-14795" fmla="*/ 106 w 259"/>
              <a:gd name="connsiteY83-14796" fmla="*/ 543 h 737"/>
              <a:gd name="connsiteX84-14797" fmla="*/ 106 w 259"/>
              <a:gd name="connsiteY84-14798" fmla="*/ 528 h 737"/>
              <a:gd name="connsiteX85-14799" fmla="*/ 111 w 259"/>
              <a:gd name="connsiteY85-14800" fmla="*/ 512 h 737"/>
              <a:gd name="connsiteX86-14801" fmla="*/ 111 w 259"/>
              <a:gd name="connsiteY86-14802" fmla="*/ 491 h 737"/>
              <a:gd name="connsiteX87-14803" fmla="*/ 111 w 259"/>
              <a:gd name="connsiteY87-14804" fmla="*/ 465 h 737"/>
              <a:gd name="connsiteX88-14805" fmla="*/ 116 w 259"/>
              <a:gd name="connsiteY88-14806" fmla="*/ 439 h 737"/>
              <a:gd name="connsiteX89-14807" fmla="*/ 116 w 259"/>
              <a:gd name="connsiteY89-14808" fmla="*/ 413 h 737"/>
              <a:gd name="connsiteX90-14809" fmla="*/ 116 w 259"/>
              <a:gd name="connsiteY90-14810" fmla="*/ 387 h 737"/>
              <a:gd name="connsiteX91-14811" fmla="*/ 116 w 259"/>
              <a:gd name="connsiteY91-14812" fmla="*/ 361 h 737"/>
              <a:gd name="connsiteX92-14813" fmla="*/ 121 w 259"/>
              <a:gd name="connsiteY92-14814" fmla="*/ 334 h 737"/>
              <a:gd name="connsiteX93-14815" fmla="*/ 121 w 259"/>
              <a:gd name="connsiteY93-14816" fmla="*/ 313 h 737"/>
              <a:gd name="connsiteX94-14817" fmla="*/ 121 w 259"/>
              <a:gd name="connsiteY94-14818" fmla="*/ 293 h 737"/>
              <a:gd name="connsiteX95-14819" fmla="*/ 121 w 259"/>
              <a:gd name="connsiteY95-14820" fmla="*/ 272 h 737"/>
              <a:gd name="connsiteX96-14821" fmla="*/ 121 w 259"/>
              <a:gd name="connsiteY96-14822" fmla="*/ 256 h 737"/>
              <a:gd name="connsiteX97-14823" fmla="*/ 121 w 259"/>
              <a:gd name="connsiteY97-14824" fmla="*/ 225 h 737"/>
              <a:gd name="connsiteX98-14825" fmla="*/ 121 w 259"/>
              <a:gd name="connsiteY98-14826" fmla="*/ 193 h 737"/>
              <a:gd name="connsiteX99-14827" fmla="*/ 116 w 259"/>
              <a:gd name="connsiteY99-14828" fmla="*/ 162 h 737"/>
              <a:gd name="connsiteX100-14829" fmla="*/ 116 w 259"/>
              <a:gd name="connsiteY100-14830" fmla="*/ 136 h 737"/>
              <a:gd name="connsiteX101-14831" fmla="*/ 111 w 259"/>
              <a:gd name="connsiteY101-14832" fmla="*/ 125 h 737"/>
              <a:gd name="connsiteX102-14833" fmla="*/ 111 w 259"/>
              <a:gd name="connsiteY102-14834" fmla="*/ 115 h 737"/>
              <a:gd name="connsiteX103-14835" fmla="*/ 106 w 259"/>
              <a:gd name="connsiteY103-14836" fmla="*/ 105 h 737"/>
              <a:gd name="connsiteX104-14837" fmla="*/ 106 w 259"/>
              <a:gd name="connsiteY104-14838" fmla="*/ 94 h 737"/>
              <a:gd name="connsiteX105-14839" fmla="*/ 100 w 259"/>
              <a:gd name="connsiteY105-14840" fmla="*/ 89 h 737"/>
              <a:gd name="connsiteX106-14841" fmla="*/ 100 w 259"/>
              <a:gd name="connsiteY106-14842" fmla="*/ 84 h 737"/>
              <a:gd name="connsiteX107-14843" fmla="*/ 95 w 259"/>
              <a:gd name="connsiteY107-14844" fmla="*/ 73 h 737"/>
              <a:gd name="connsiteX108-14845" fmla="*/ 90 w 259"/>
              <a:gd name="connsiteY108-14846" fmla="*/ 68 h 737"/>
              <a:gd name="connsiteX109-14847" fmla="*/ 84 w 259"/>
              <a:gd name="connsiteY109-14848" fmla="*/ 63 h 737"/>
              <a:gd name="connsiteX110-14849" fmla="*/ 79 w 259"/>
              <a:gd name="connsiteY110-14850" fmla="*/ 63 h 737"/>
              <a:gd name="connsiteX0-14851" fmla="*/ 201 w 259"/>
              <a:gd name="connsiteY0-14852" fmla="*/ 0 h 721"/>
              <a:gd name="connsiteX1-14853" fmla="*/ 216 w 259"/>
              <a:gd name="connsiteY1-14854" fmla="*/ 5 h 721"/>
              <a:gd name="connsiteX2-14855" fmla="*/ 227 w 259"/>
              <a:gd name="connsiteY2-14856" fmla="*/ 10 h 721"/>
              <a:gd name="connsiteX3-14857" fmla="*/ 238 w 259"/>
              <a:gd name="connsiteY3-14858" fmla="*/ 15 h 721"/>
              <a:gd name="connsiteX4-14859" fmla="*/ 243 w 259"/>
              <a:gd name="connsiteY4-14860" fmla="*/ 21 h 721"/>
              <a:gd name="connsiteX5-14861" fmla="*/ 248 w 259"/>
              <a:gd name="connsiteY5-14862" fmla="*/ 26 h 721"/>
              <a:gd name="connsiteX6-14863" fmla="*/ 253 w 259"/>
              <a:gd name="connsiteY6-14864" fmla="*/ 31 h 721"/>
              <a:gd name="connsiteX7-14865" fmla="*/ 259 w 259"/>
              <a:gd name="connsiteY7-14866" fmla="*/ 31 h 721"/>
              <a:gd name="connsiteX8-14867" fmla="*/ 259 w 259"/>
              <a:gd name="connsiteY8-14868" fmla="*/ 36 h 721"/>
              <a:gd name="connsiteX9-14869" fmla="*/ 253 w 259"/>
              <a:gd name="connsiteY9-14870" fmla="*/ 36 h 721"/>
              <a:gd name="connsiteX10-14871" fmla="*/ 253 w 259"/>
              <a:gd name="connsiteY10-14872" fmla="*/ 42 h 721"/>
              <a:gd name="connsiteX11-14873" fmla="*/ 248 w 259"/>
              <a:gd name="connsiteY11-14874" fmla="*/ 47 h 721"/>
              <a:gd name="connsiteX12-14875" fmla="*/ 243 w 259"/>
              <a:gd name="connsiteY12-14876" fmla="*/ 47 h 721"/>
              <a:gd name="connsiteX13-14877" fmla="*/ 238 w 259"/>
              <a:gd name="connsiteY13-14878" fmla="*/ 52 h 721"/>
              <a:gd name="connsiteX14-14879" fmla="*/ 232 w 259"/>
              <a:gd name="connsiteY14-14880" fmla="*/ 57 h 721"/>
              <a:gd name="connsiteX15-14881" fmla="*/ 227 w 259"/>
              <a:gd name="connsiteY15-14882" fmla="*/ 57 h 721"/>
              <a:gd name="connsiteX16-14883" fmla="*/ 222 w 259"/>
              <a:gd name="connsiteY16-14884" fmla="*/ 62 h 721"/>
              <a:gd name="connsiteX17-14885" fmla="*/ 216 w 259"/>
              <a:gd name="connsiteY17-14886" fmla="*/ 68 h 721"/>
              <a:gd name="connsiteX18-14887" fmla="*/ 211 w 259"/>
              <a:gd name="connsiteY18-14888" fmla="*/ 78 h 721"/>
              <a:gd name="connsiteX19-14889" fmla="*/ 211 w 259"/>
              <a:gd name="connsiteY19-14890" fmla="*/ 89 h 721"/>
              <a:gd name="connsiteX20-14891" fmla="*/ 211 w 259"/>
              <a:gd name="connsiteY20-14892" fmla="*/ 94 h 721"/>
              <a:gd name="connsiteX21-14893" fmla="*/ 211 w 259"/>
              <a:gd name="connsiteY21-14894" fmla="*/ 109 h 721"/>
              <a:gd name="connsiteX22-14895" fmla="*/ 211 w 259"/>
              <a:gd name="connsiteY22-14896" fmla="*/ 120 h 721"/>
              <a:gd name="connsiteX23-14897" fmla="*/ 211 w 259"/>
              <a:gd name="connsiteY23-14898" fmla="*/ 136 h 721"/>
              <a:gd name="connsiteX24-14899" fmla="*/ 211 w 259"/>
              <a:gd name="connsiteY24-14900" fmla="*/ 151 h 721"/>
              <a:gd name="connsiteX25-14901" fmla="*/ 211 w 259"/>
              <a:gd name="connsiteY25-14902" fmla="*/ 167 h 721"/>
              <a:gd name="connsiteX26-14903" fmla="*/ 211 w 259"/>
              <a:gd name="connsiteY26-14904" fmla="*/ 188 h 721"/>
              <a:gd name="connsiteX27-14905" fmla="*/ 211 w 259"/>
              <a:gd name="connsiteY27-14906" fmla="*/ 203 h 721"/>
              <a:gd name="connsiteX28-14907" fmla="*/ 211 w 259"/>
              <a:gd name="connsiteY28-14908" fmla="*/ 224 h 721"/>
              <a:gd name="connsiteX29-14909" fmla="*/ 211 w 259"/>
              <a:gd name="connsiteY29-14910" fmla="*/ 266 h 721"/>
              <a:gd name="connsiteX30-14911" fmla="*/ 211 w 259"/>
              <a:gd name="connsiteY30-14912" fmla="*/ 287 h 721"/>
              <a:gd name="connsiteX31-14913" fmla="*/ 211 w 259"/>
              <a:gd name="connsiteY31-14914" fmla="*/ 313 h 721"/>
              <a:gd name="connsiteX32-14915" fmla="*/ 211 w 259"/>
              <a:gd name="connsiteY32-14916" fmla="*/ 339 h 721"/>
              <a:gd name="connsiteX33-14917" fmla="*/ 211 w 259"/>
              <a:gd name="connsiteY33-14918" fmla="*/ 365 h 721"/>
              <a:gd name="connsiteX34-14919" fmla="*/ 211 w 259"/>
              <a:gd name="connsiteY34-14920" fmla="*/ 392 h 721"/>
              <a:gd name="connsiteX35-14921" fmla="*/ 211 w 259"/>
              <a:gd name="connsiteY35-14922" fmla="*/ 423 h 721"/>
              <a:gd name="connsiteX36-14923" fmla="*/ 211 w 259"/>
              <a:gd name="connsiteY36-14924" fmla="*/ 454 h 721"/>
              <a:gd name="connsiteX37-14925" fmla="*/ 211 w 259"/>
              <a:gd name="connsiteY37-14926" fmla="*/ 486 h 721"/>
              <a:gd name="connsiteX38-14927" fmla="*/ 211 w 259"/>
              <a:gd name="connsiteY38-14928" fmla="*/ 517 h 721"/>
              <a:gd name="connsiteX39-14929" fmla="*/ 211 w 259"/>
              <a:gd name="connsiteY39-14930" fmla="*/ 543 h 721"/>
              <a:gd name="connsiteX40-14931" fmla="*/ 206 w 259"/>
              <a:gd name="connsiteY40-14932" fmla="*/ 569 h 721"/>
              <a:gd name="connsiteX41-14933" fmla="*/ 206 w 259"/>
              <a:gd name="connsiteY41-14934" fmla="*/ 595 h 721"/>
              <a:gd name="connsiteX42-14935" fmla="*/ 201 w 259"/>
              <a:gd name="connsiteY42-14936" fmla="*/ 616 h 721"/>
              <a:gd name="connsiteX43-14937" fmla="*/ 195 w 259"/>
              <a:gd name="connsiteY43-14938" fmla="*/ 632 h 721"/>
              <a:gd name="connsiteX44-14939" fmla="*/ 190 w 259"/>
              <a:gd name="connsiteY44-14940" fmla="*/ 653 h 721"/>
              <a:gd name="connsiteX45-14941" fmla="*/ 185 w 259"/>
              <a:gd name="connsiteY45-14942" fmla="*/ 663 h 721"/>
              <a:gd name="connsiteX46-14943" fmla="*/ 174 w 259"/>
              <a:gd name="connsiteY46-14944" fmla="*/ 679 h 721"/>
              <a:gd name="connsiteX47-14945" fmla="*/ 164 w 259"/>
              <a:gd name="connsiteY47-14946" fmla="*/ 689 h 721"/>
              <a:gd name="connsiteX48-14947" fmla="*/ 158 w 259"/>
              <a:gd name="connsiteY48-14948" fmla="*/ 700 h 721"/>
              <a:gd name="connsiteX49-14949" fmla="*/ 148 w 259"/>
              <a:gd name="connsiteY49-14950" fmla="*/ 705 h 721"/>
              <a:gd name="connsiteX50-14951" fmla="*/ 143 w 259"/>
              <a:gd name="connsiteY50-14952" fmla="*/ 710 h 721"/>
              <a:gd name="connsiteX51-14953" fmla="*/ 132 w 259"/>
              <a:gd name="connsiteY51-14954" fmla="*/ 715 h 721"/>
              <a:gd name="connsiteX52-14955" fmla="*/ 127 w 259"/>
              <a:gd name="connsiteY52-14956" fmla="*/ 715 h 721"/>
              <a:gd name="connsiteX53-14957" fmla="*/ 121 w 259"/>
              <a:gd name="connsiteY53-14958" fmla="*/ 721 h 721"/>
              <a:gd name="connsiteX54-14959" fmla="*/ 111 w 259"/>
              <a:gd name="connsiteY54-14960" fmla="*/ 715 h 721"/>
              <a:gd name="connsiteX55-14961" fmla="*/ 106 w 259"/>
              <a:gd name="connsiteY55-14962" fmla="*/ 715 h 721"/>
              <a:gd name="connsiteX56-14963" fmla="*/ 106 w 259"/>
              <a:gd name="connsiteY56-14964" fmla="*/ 710 h 721"/>
              <a:gd name="connsiteX57-14965" fmla="*/ 100 w 259"/>
              <a:gd name="connsiteY57-14966" fmla="*/ 705 h 721"/>
              <a:gd name="connsiteX58-14967" fmla="*/ 100 w 259"/>
              <a:gd name="connsiteY58-14968" fmla="*/ 700 h 721"/>
              <a:gd name="connsiteX59-14969" fmla="*/ 100 w 259"/>
              <a:gd name="connsiteY59-14970" fmla="*/ 694 h 721"/>
              <a:gd name="connsiteX60-14971" fmla="*/ 100 w 259"/>
              <a:gd name="connsiteY60-14972" fmla="*/ 684 h 721"/>
              <a:gd name="connsiteX61-14973" fmla="*/ 100 w 259"/>
              <a:gd name="connsiteY61-14974" fmla="*/ 674 h 721"/>
              <a:gd name="connsiteX62-14975" fmla="*/ 100 w 259"/>
              <a:gd name="connsiteY62-14976" fmla="*/ 668 h 721"/>
              <a:gd name="connsiteX63-14977" fmla="*/ 100 w 259"/>
              <a:gd name="connsiteY63-14978" fmla="*/ 663 h 721"/>
              <a:gd name="connsiteX64-14979" fmla="*/ 100 w 259"/>
              <a:gd name="connsiteY64-14980" fmla="*/ 658 h 721"/>
              <a:gd name="connsiteX65-14981" fmla="*/ 95 w 259"/>
              <a:gd name="connsiteY65-14982" fmla="*/ 653 h 721"/>
              <a:gd name="connsiteX66-14983" fmla="*/ 90 w 259"/>
              <a:gd name="connsiteY66-14984" fmla="*/ 637 h 721"/>
              <a:gd name="connsiteX67-14985" fmla="*/ 79 w 259"/>
              <a:gd name="connsiteY67-14986" fmla="*/ 621 h 721"/>
              <a:gd name="connsiteX68-14987" fmla="*/ 63 w 259"/>
              <a:gd name="connsiteY68-14988" fmla="*/ 606 h 721"/>
              <a:gd name="connsiteX69-14989" fmla="*/ 47 w 259"/>
              <a:gd name="connsiteY69-14990" fmla="*/ 590 h 721"/>
              <a:gd name="connsiteX70-14991" fmla="*/ 26 w 259"/>
              <a:gd name="connsiteY70-14992" fmla="*/ 574 h 721"/>
              <a:gd name="connsiteX71-14993" fmla="*/ 0 w 259"/>
              <a:gd name="connsiteY71-14994" fmla="*/ 553 h 721"/>
              <a:gd name="connsiteX72-14995" fmla="*/ 21 w 259"/>
              <a:gd name="connsiteY72-14996" fmla="*/ 553 h 721"/>
              <a:gd name="connsiteX73-14997" fmla="*/ 42 w 259"/>
              <a:gd name="connsiteY73-14998" fmla="*/ 559 h 721"/>
              <a:gd name="connsiteX74-14999" fmla="*/ 58 w 259"/>
              <a:gd name="connsiteY74-15000" fmla="*/ 559 h 721"/>
              <a:gd name="connsiteX75-15001" fmla="*/ 74 w 259"/>
              <a:gd name="connsiteY75-15002" fmla="*/ 559 h 721"/>
              <a:gd name="connsiteX76-15003" fmla="*/ 84 w 259"/>
              <a:gd name="connsiteY76-15004" fmla="*/ 553 h 721"/>
              <a:gd name="connsiteX77-15005" fmla="*/ 90 w 259"/>
              <a:gd name="connsiteY77-15006" fmla="*/ 553 h 721"/>
              <a:gd name="connsiteX78-15007" fmla="*/ 95 w 259"/>
              <a:gd name="connsiteY78-15008" fmla="*/ 553 h 721"/>
              <a:gd name="connsiteX79-15009" fmla="*/ 100 w 259"/>
              <a:gd name="connsiteY79-15010" fmla="*/ 548 h 721"/>
              <a:gd name="connsiteX80-15011" fmla="*/ 106 w 259"/>
              <a:gd name="connsiteY80-15012" fmla="*/ 543 h 721"/>
              <a:gd name="connsiteX81-15013" fmla="*/ 106 w 259"/>
              <a:gd name="connsiteY81-15014" fmla="*/ 538 h 721"/>
              <a:gd name="connsiteX82-15015" fmla="*/ 106 w 259"/>
              <a:gd name="connsiteY82-15016" fmla="*/ 527 h 721"/>
              <a:gd name="connsiteX83-15017" fmla="*/ 106 w 259"/>
              <a:gd name="connsiteY83-15018" fmla="*/ 512 h 721"/>
              <a:gd name="connsiteX84-15019" fmla="*/ 111 w 259"/>
              <a:gd name="connsiteY84-15020" fmla="*/ 496 h 721"/>
              <a:gd name="connsiteX85-15021" fmla="*/ 111 w 259"/>
              <a:gd name="connsiteY85-15022" fmla="*/ 475 h 721"/>
              <a:gd name="connsiteX86-15023" fmla="*/ 111 w 259"/>
              <a:gd name="connsiteY86-15024" fmla="*/ 449 h 721"/>
              <a:gd name="connsiteX87-15025" fmla="*/ 116 w 259"/>
              <a:gd name="connsiteY87-15026" fmla="*/ 423 h 721"/>
              <a:gd name="connsiteX88-15027" fmla="*/ 116 w 259"/>
              <a:gd name="connsiteY88-15028" fmla="*/ 397 h 721"/>
              <a:gd name="connsiteX89-15029" fmla="*/ 116 w 259"/>
              <a:gd name="connsiteY89-15030" fmla="*/ 371 h 721"/>
              <a:gd name="connsiteX90-15031" fmla="*/ 116 w 259"/>
              <a:gd name="connsiteY90-15032" fmla="*/ 345 h 721"/>
              <a:gd name="connsiteX91-15033" fmla="*/ 121 w 259"/>
              <a:gd name="connsiteY91-15034" fmla="*/ 318 h 721"/>
              <a:gd name="connsiteX92-15035" fmla="*/ 121 w 259"/>
              <a:gd name="connsiteY92-15036" fmla="*/ 297 h 721"/>
              <a:gd name="connsiteX93-15037" fmla="*/ 121 w 259"/>
              <a:gd name="connsiteY93-15038" fmla="*/ 277 h 721"/>
              <a:gd name="connsiteX94-15039" fmla="*/ 121 w 259"/>
              <a:gd name="connsiteY94-15040" fmla="*/ 256 h 721"/>
              <a:gd name="connsiteX95-15041" fmla="*/ 121 w 259"/>
              <a:gd name="connsiteY95-15042" fmla="*/ 240 h 721"/>
              <a:gd name="connsiteX96-15043" fmla="*/ 121 w 259"/>
              <a:gd name="connsiteY96-15044" fmla="*/ 209 h 721"/>
              <a:gd name="connsiteX97-15045" fmla="*/ 121 w 259"/>
              <a:gd name="connsiteY97-15046" fmla="*/ 177 h 721"/>
              <a:gd name="connsiteX98-15047" fmla="*/ 116 w 259"/>
              <a:gd name="connsiteY98-15048" fmla="*/ 146 h 721"/>
              <a:gd name="connsiteX99-15049" fmla="*/ 116 w 259"/>
              <a:gd name="connsiteY99-15050" fmla="*/ 120 h 721"/>
              <a:gd name="connsiteX100-15051" fmla="*/ 111 w 259"/>
              <a:gd name="connsiteY100-15052" fmla="*/ 109 h 721"/>
              <a:gd name="connsiteX101-15053" fmla="*/ 111 w 259"/>
              <a:gd name="connsiteY101-15054" fmla="*/ 99 h 721"/>
              <a:gd name="connsiteX102-15055" fmla="*/ 106 w 259"/>
              <a:gd name="connsiteY102-15056" fmla="*/ 89 h 721"/>
              <a:gd name="connsiteX103-15057" fmla="*/ 106 w 259"/>
              <a:gd name="connsiteY103-15058" fmla="*/ 78 h 721"/>
              <a:gd name="connsiteX104-15059" fmla="*/ 100 w 259"/>
              <a:gd name="connsiteY104-15060" fmla="*/ 73 h 721"/>
              <a:gd name="connsiteX105-15061" fmla="*/ 100 w 259"/>
              <a:gd name="connsiteY105-15062" fmla="*/ 68 h 721"/>
              <a:gd name="connsiteX106-15063" fmla="*/ 95 w 259"/>
              <a:gd name="connsiteY106-15064" fmla="*/ 57 h 721"/>
              <a:gd name="connsiteX107-15065" fmla="*/ 90 w 259"/>
              <a:gd name="connsiteY107-15066" fmla="*/ 52 h 721"/>
              <a:gd name="connsiteX108-15067" fmla="*/ 84 w 259"/>
              <a:gd name="connsiteY108-15068" fmla="*/ 47 h 721"/>
              <a:gd name="connsiteX109-15069" fmla="*/ 79 w 259"/>
              <a:gd name="connsiteY109-15070" fmla="*/ 47 h 721"/>
              <a:gd name="connsiteX0-15071" fmla="*/ 216 w 259"/>
              <a:gd name="connsiteY0-15072" fmla="*/ 0 h 716"/>
              <a:gd name="connsiteX1-15073" fmla="*/ 227 w 259"/>
              <a:gd name="connsiteY1-15074" fmla="*/ 5 h 716"/>
              <a:gd name="connsiteX2-15075" fmla="*/ 238 w 259"/>
              <a:gd name="connsiteY2-15076" fmla="*/ 10 h 716"/>
              <a:gd name="connsiteX3-15077" fmla="*/ 243 w 259"/>
              <a:gd name="connsiteY3-15078" fmla="*/ 16 h 716"/>
              <a:gd name="connsiteX4-15079" fmla="*/ 248 w 259"/>
              <a:gd name="connsiteY4-15080" fmla="*/ 21 h 716"/>
              <a:gd name="connsiteX5-15081" fmla="*/ 253 w 259"/>
              <a:gd name="connsiteY5-15082" fmla="*/ 26 h 716"/>
              <a:gd name="connsiteX6-15083" fmla="*/ 259 w 259"/>
              <a:gd name="connsiteY6-15084" fmla="*/ 26 h 716"/>
              <a:gd name="connsiteX7-15085" fmla="*/ 259 w 259"/>
              <a:gd name="connsiteY7-15086" fmla="*/ 31 h 716"/>
              <a:gd name="connsiteX8-15087" fmla="*/ 253 w 259"/>
              <a:gd name="connsiteY8-15088" fmla="*/ 31 h 716"/>
              <a:gd name="connsiteX9-15089" fmla="*/ 253 w 259"/>
              <a:gd name="connsiteY9-15090" fmla="*/ 37 h 716"/>
              <a:gd name="connsiteX10-15091" fmla="*/ 248 w 259"/>
              <a:gd name="connsiteY10-15092" fmla="*/ 42 h 716"/>
              <a:gd name="connsiteX11-15093" fmla="*/ 243 w 259"/>
              <a:gd name="connsiteY11-15094" fmla="*/ 42 h 716"/>
              <a:gd name="connsiteX12-15095" fmla="*/ 238 w 259"/>
              <a:gd name="connsiteY12-15096" fmla="*/ 47 h 716"/>
              <a:gd name="connsiteX13-15097" fmla="*/ 232 w 259"/>
              <a:gd name="connsiteY13-15098" fmla="*/ 52 h 716"/>
              <a:gd name="connsiteX14-15099" fmla="*/ 227 w 259"/>
              <a:gd name="connsiteY14-15100" fmla="*/ 52 h 716"/>
              <a:gd name="connsiteX15-15101" fmla="*/ 222 w 259"/>
              <a:gd name="connsiteY15-15102" fmla="*/ 57 h 716"/>
              <a:gd name="connsiteX16-15103" fmla="*/ 216 w 259"/>
              <a:gd name="connsiteY16-15104" fmla="*/ 63 h 716"/>
              <a:gd name="connsiteX17-15105" fmla="*/ 211 w 259"/>
              <a:gd name="connsiteY17-15106" fmla="*/ 73 h 716"/>
              <a:gd name="connsiteX18-15107" fmla="*/ 211 w 259"/>
              <a:gd name="connsiteY18-15108" fmla="*/ 84 h 716"/>
              <a:gd name="connsiteX19-15109" fmla="*/ 211 w 259"/>
              <a:gd name="connsiteY19-15110" fmla="*/ 89 h 716"/>
              <a:gd name="connsiteX20-15111" fmla="*/ 211 w 259"/>
              <a:gd name="connsiteY20-15112" fmla="*/ 104 h 716"/>
              <a:gd name="connsiteX21-15113" fmla="*/ 211 w 259"/>
              <a:gd name="connsiteY21-15114" fmla="*/ 115 h 716"/>
              <a:gd name="connsiteX22-15115" fmla="*/ 211 w 259"/>
              <a:gd name="connsiteY22-15116" fmla="*/ 131 h 716"/>
              <a:gd name="connsiteX23-15117" fmla="*/ 211 w 259"/>
              <a:gd name="connsiteY23-15118" fmla="*/ 146 h 716"/>
              <a:gd name="connsiteX24-15119" fmla="*/ 211 w 259"/>
              <a:gd name="connsiteY24-15120" fmla="*/ 162 h 716"/>
              <a:gd name="connsiteX25-15121" fmla="*/ 211 w 259"/>
              <a:gd name="connsiteY25-15122" fmla="*/ 183 h 716"/>
              <a:gd name="connsiteX26-15123" fmla="*/ 211 w 259"/>
              <a:gd name="connsiteY26-15124" fmla="*/ 198 h 716"/>
              <a:gd name="connsiteX27-15125" fmla="*/ 211 w 259"/>
              <a:gd name="connsiteY27-15126" fmla="*/ 219 h 716"/>
              <a:gd name="connsiteX28-15127" fmla="*/ 211 w 259"/>
              <a:gd name="connsiteY28-15128" fmla="*/ 261 h 716"/>
              <a:gd name="connsiteX29-15129" fmla="*/ 211 w 259"/>
              <a:gd name="connsiteY29-15130" fmla="*/ 282 h 716"/>
              <a:gd name="connsiteX30-15131" fmla="*/ 211 w 259"/>
              <a:gd name="connsiteY30-15132" fmla="*/ 308 h 716"/>
              <a:gd name="connsiteX31-15133" fmla="*/ 211 w 259"/>
              <a:gd name="connsiteY31-15134" fmla="*/ 334 h 716"/>
              <a:gd name="connsiteX32-15135" fmla="*/ 211 w 259"/>
              <a:gd name="connsiteY32-15136" fmla="*/ 360 h 716"/>
              <a:gd name="connsiteX33-15137" fmla="*/ 211 w 259"/>
              <a:gd name="connsiteY33-15138" fmla="*/ 387 h 716"/>
              <a:gd name="connsiteX34-15139" fmla="*/ 211 w 259"/>
              <a:gd name="connsiteY34-15140" fmla="*/ 418 h 716"/>
              <a:gd name="connsiteX35-15141" fmla="*/ 211 w 259"/>
              <a:gd name="connsiteY35-15142" fmla="*/ 449 h 716"/>
              <a:gd name="connsiteX36-15143" fmla="*/ 211 w 259"/>
              <a:gd name="connsiteY36-15144" fmla="*/ 481 h 716"/>
              <a:gd name="connsiteX37-15145" fmla="*/ 211 w 259"/>
              <a:gd name="connsiteY37-15146" fmla="*/ 512 h 716"/>
              <a:gd name="connsiteX38-15147" fmla="*/ 211 w 259"/>
              <a:gd name="connsiteY38-15148" fmla="*/ 538 h 716"/>
              <a:gd name="connsiteX39-15149" fmla="*/ 206 w 259"/>
              <a:gd name="connsiteY39-15150" fmla="*/ 564 h 716"/>
              <a:gd name="connsiteX40-15151" fmla="*/ 206 w 259"/>
              <a:gd name="connsiteY40-15152" fmla="*/ 590 h 716"/>
              <a:gd name="connsiteX41-15153" fmla="*/ 201 w 259"/>
              <a:gd name="connsiteY41-15154" fmla="*/ 611 h 716"/>
              <a:gd name="connsiteX42-15155" fmla="*/ 195 w 259"/>
              <a:gd name="connsiteY42-15156" fmla="*/ 627 h 716"/>
              <a:gd name="connsiteX43-15157" fmla="*/ 190 w 259"/>
              <a:gd name="connsiteY43-15158" fmla="*/ 648 h 716"/>
              <a:gd name="connsiteX44-15159" fmla="*/ 185 w 259"/>
              <a:gd name="connsiteY44-15160" fmla="*/ 658 h 716"/>
              <a:gd name="connsiteX45-15161" fmla="*/ 174 w 259"/>
              <a:gd name="connsiteY45-15162" fmla="*/ 674 h 716"/>
              <a:gd name="connsiteX46-15163" fmla="*/ 164 w 259"/>
              <a:gd name="connsiteY46-15164" fmla="*/ 684 h 716"/>
              <a:gd name="connsiteX47-15165" fmla="*/ 158 w 259"/>
              <a:gd name="connsiteY47-15166" fmla="*/ 695 h 716"/>
              <a:gd name="connsiteX48-15167" fmla="*/ 148 w 259"/>
              <a:gd name="connsiteY48-15168" fmla="*/ 700 h 716"/>
              <a:gd name="connsiteX49-15169" fmla="*/ 143 w 259"/>
              <a:gd name="connsiteY49-15170" fmla="*/ 705 h 716"/>
              <a:gd name="connsiteX50-15171" fmla="*/ 132 w 259"/>
              <a:gd name="connsiteY50-15172" fmla="*/ 710 h 716"/>
              <a:gd name="connsiteX51-15173" fmla="*/ 127 w 259"/>
              <a:gd name="connsiteY51-15174" fmla="*/ 710 h 716"/>
              <a:gd name="connsiteX52-15175" fmla="*/ 121 w 259"/>
              <a:gd name="connsiteY52-15176" fmla="*/ 716 h 716"/>
              <a:gd name="connsiteX53-15177" fmla="*/ 111 w 259"/>
              <a:gd name="connsiteY53-15178" fmla="*/ 710 h 716"/>
              <a:gd name="connsiteX54-15179" fmla="*/ 106 w 259"/>
              <a:gd name="connsiteY54-15180" fmla="*/ 710 h 716"/>
              <a:gd name="connsiteX55-15181" fmla="*/ 106 w 259"/>
              <a:gd name="connsiteY55-15182" fmla="*/ 705 h 716"/>
              <a:gd name="connsiteX56-15183" fmla="*/ 100 w 259"/>
              <a:gd name="connsiteY56-15184" fmla="*/ 700 h 716"/>
              <a:gd name="connsiteX57-15185" fmla="*/ 100 w 259"/>
              <a:gd name="connsiteY57-15186" fmla="*/ 695 h 716"/>
              <a:gd name="connsiteX58-15187" fmla="*/ 100 w 259"/>
              <a:gd name="connsiteY58-15188" fmla="*/ 689 h 716"/>
              <a:gd name="connsiteX59-15189" fmla="*/ 100 w 259"/>
              <a:gd name="connsiteY59-15190" fmla="*/ 679 h 716"/>
              <a:gd name="connsiteX60-15191" fmla="*/ 100 w 259"/>
              <a:gd name="connsiteY60-15192" fmla="*/ 669 h 716"/>
              <a:gd name="connsiteX61-15193" fmla="*/ 100 w 259"/>
              <a:gd name="connsiteY61-15194" fmla="*/ 663 h 716"/>
              <a:gd name="connsiteX62-15195" fmla="*/ 100 w 259"/>
              <a:gd name="connsiteY62-15196" fmla="*/ 658 h 716"/>
              <a:gd name="connsiteX63-15197" fmla="*/ 100 w 259"/>
              <a:gd name="connsiteY63-15198" fmla="*/ 653 h 716"/>
              <a:gd name="connsiteX64-15199" fmla="*/ 95 w 259"/>
              <a:gd name="connsiteY64-15200" fmla="*/ 648 h 716"/>
              <a:gd name="connsiteX65-15201" fmla="*/ 90 w 259"/>
              <a:gd name="connsiteY65-15202" fmla="*/ 632 h 716"/>
              <a:gd name="connsiteX66-15203" fmla="*/ 79 w 259"/>
              <a:gd name="connsiteY66-15204" fmla="*/ 616 h 716"/>
              <a:gd name="connsiteX67-15205" fmla="*/ 63 w 259"/>
              <a:gd name="connsiteY67-15206" fmla="*/ 601 h 716"/>
              <a:gd name="connsiteX68-15207" fmla="*/ 47 w 259"/>
              <a:gd name="connsiteY68-15208" fmla="*/ 585 h 716"/>
              <a:gd name="connsiteX69-15209" fmla="*/ 26 w 259"/>
              <a:gd name="connsiteY69-15210" fmla="*/ 569 h 716"/>
              <a:gd name="connsiteX70-15211" fmla="*/ 0 w 259"/>
              <a:gd name="connsiteY70-15212" fmla="*/ 548 h 716"/>
              <a:gd name="connsiteX71-15213" fmla="*/ 21 w 259"/>
              <a:gd name="connsiteY71-15214" fmla="*/ 548 h 716"/>
              <a:gd name="connsiteX72-15215" fmla="*/ 42 w 259"/>
              <a:gd name="connsiteY72-15216" fmla="*/ 554 h 716"/>
              <a:gd name="connsiteX73-15217" fmla="*/ 58 w 259"/>
              <a:gd name="connsiteY73-15218" fmla="*/ 554 h 716"/>
              <a:gd name="connsiteX74-15219" fmla="*/ 74 w 259"/>
              <a:gd name="connsiteY74-15220" fmla="*/ 554 h 716"/>
              <a:gd name="connsiteX75-15221" fmla="*/ 84 w 259"/>
              <a:gd name="connsiteY75-15222" fmla="*/ 548 h 716"/>
              <a:gd name="connsiteX76-15223" fmla="*/ 90 w 259"/>
              <a:gd name="connsiteY76-15224" fmla="*/ 548 h 716"/>
              <a:gd name="connsiteX77-15225" fmla="*/ 95 w 259"/>
              <a:gd name="connsiteY77-15226" fmla="*/ 548 h 716"/>
              <a:gd name="connsiteX78-15227" fmla="*/ 100 w 259"/>
              <a:gd name="connsiteY78-15228" fmla="*/ 543 h 716"/>
              <a:gd name="connsiteX79-15229" fmla="*/ 106 w 259"/>
              <a:gd name="connsiteY79-15230" fmla="*/ 538 h 716"/>
              <a:gd name="connsiteX80-15231" fmla="*/ 106 w 259"/>
              <a:gd name="connsiteY80-15232" fmla="*/ 533 h 716"/>
              <a:gd name="connsiteX81-15233" fmla="*/ 106 w 259"/>
              <a:gd name="connsiteY81-15234" fmla="*/ 522 h 716"/>
              <a:gd name="connsiteX82-15235" fmla="*/ 106 w 259"/>
              <a:gd name="connsiteY82-15236" fmla="*/ 507 h 716"/>
              <a:gd name="connsiteX83-15237" fmla="*/ 111 w 259"/>
              <a:gd name="connsiteY83-15238" fmla="*/ 491 h 716"/>
              <a:gd name="connsiteX84-15239" fmla="*/ 111 w 259"/>
              <a:gd name="connsiteY84-15240" fmla="*/ 470 h 716"/>
              <a:gd name="connsiteX85-15241" fmla="*/ 111 w 259"/>
              <a:gd name="connsiteY85-15242" fmla="*/ 444 h 716"/>
              <a:gd name="connsiteX86-15243" fmla="*/ 116 w 259"/>
              <a:gd name="connsiteY86-15244" fmla="*/ 418 h 716"/>
              <a:gd name="connsiteX87-15245" fmla="*/ 116 w 259"/>
              <a:gd name="connsiteY87-15246" fmla="*/ 392 h 716"/>
              <a:gd name="connsiteX88-15247" fmla="*/ 116 w 259"/>
              <a:gd name="connsiteY88-15248" fmla="*/ 366 h 716"/>
              <a:gd name="connsiteX89-15249" fmla="*/ 116 w 259"/>
              <a:gd name="connsiteY89-15250" fmla="*/ 340 h 716"/>
              <a:gd name="connsiteX90-15251" fmla="*/ 121 w 259"/>
              <a:gd name="connsiteY90-15252" fmla="*/ 313 h 716"/>
              <a:gd name="connsiteX91-15253" fmla="*/ 121 w 259"/>
              <a:gd name="connsiteY91-15254" fmla="*/ 292 h 716"/>
              <a:gd name="connsiteX92-15255" fmla="*/ 121 w 259"/>
              <a:gd name="connsiteY92-15256" fmla="*/ 272 h 716"/>
              <a:gd name="connsiteX93-15257" fmla="*/ 121 w 259"/>
              <a:gd name="connsiteY93-15258" fmla="*/ 251 h 716"/>
              <a:gd name="connsiteX94-15259" fmla="*/ 121 w 259"/>
              <a:gd name="connsiteY94-15260" fmla="*/ 235 h 716"/>
              <a:gd name="connsiteX95-15261" fmla="*/ 121 w 259"/>
              <a:gd name="connsiteY95-15262" fmla="*/ 204 h 716"/>
              <a:gd name="connsiteX96-15263" fmla="*/ 121 w 259"/>
              <a:gd name="connsiteY96-15264" fmla="*/ 172 h 716"/>
              <a:gd name="connsiteX97-15265" fmla="*/ 116 w 259"/>
              <a:gd name="connsiteY97-15266" fmla="*/ 141 h 716"/>
              <a:gd name="connsiteX98-15267" fmla="*/ 116 w 259"/>
              <a:gd name="connsiteY98-15268" fmla="*/ 115 h 716"/>
              <a:gd name="connsiteX99-15269" fmla="*/ 111 w 259"/>
              <a:gd name="connsiteY99-15270" fmla="*/ 104 h 716"/>
              <a:gd name="connsiteX100-15271" fmla="*/ 111 w 259"/>
              <a:gd name="connsiteY100-15272" fmla="*/ 94 h 716"/>
              <a:gd name="connsiteX101-15273" fmla="*/ 106 w 259"/>
              <a:gd name="connsiteY101-15274" fmla="*/ 84 h 716"/>
              <a:gd name="connsiteX102-15275" fmla="*/ 106 w 259"/>
              <a:gd name="connsiteY102-15276" fmla="*/ 73 h 716"/>
              <a:gd name="connsiteX103-15277" fmla="*/ 100 w 259"/>
              <a:gd name="connsiteY103-15278" fmla="*/ 68 h 716"/>
              <a:gd name="connsiteX104-15279" fmla="*/ 100 w 259"/>
              <a:gd name="connsiteY104-15280" fmla="*/ 63 h 716"/>
              <a:gd name="connsiteX105-15281" fmla="*/ 95 w 259"/>
              <a:gd name="connsiteY105-15282" fmla="*/ 52 h 716"/>
              <a:gd name="connsiteX106-15283" fmla="*/ 90 w 259"/>
              <a:gd name="connsiteY106-15284" fmla="*/ 47 h 716"/>
              <a:gd name="connsiteX107-15285" fmla="*/ 84 w 259"/>
              <a:gd name="connsiteY107-15286" fmla="*/ 42 h 716"/>
              <a:gd name="connsiteX108-15287" fmla="*/ 79 w 259"/>
              <a:gd name="connsiteY108-15288" fmla="*/ 42 h 716"/>
              <a:gd name="connsiteX0-15289" fmla="*/ 216 w 259"/>
              <a:gd name="connsiteY0-15290" fmla="*/ 0 h 716"/>
              <a:gd name="connsiteX1-15291" fmla="*/ 227 w 259"/>
              <a:gd name="connsiteY1-15292" fmla="*/ 5 h 716"/>
              <a:gd name="connsiteX2-15293" fmla="*/ 238 w 259"/>
              <a:gd name="connsiteY2-15294" fmla="*/ 10 h 716"/>
              <a:gd name="connsiteX3-15295" fmla="*/ 243 w 259"/>
              <a:gd name="connsiteY3-15296" fmla="*/ 16 h 716"/>
              <a:gd name="connsiteX4-15297" fmla="*/ 248 w 259"/>
              <a:gd name="connsiteY4-15298" fmla="*/ 21 h 716"/>
              <a:gd name="connsiteX5-15299" fmla="*/ 253 w 259"/>
              <a:gd name="connsiteY5-15300" fmla="*/ 26 h 716"/>
              <a:gd name="connsiteX6-15301" fmla="*/ 259 w 259"/>
              <a:gd name="connsiteY6-15302" fmla="*/ 26 h 716"/>
              <a:gd name="connsiteX7-15303" fmla="*/ 259 w 259"/>
              <a:gd name="connsiteY7-15304" fmla="*/ 31 h 716"/>
              <a:gd name="connsiteX8-15305" fmla="*/ 253 w 259"/>
              <a:gd name="connsiteY8-15306" fmla="*/ 31 h 716"/>
              <a:gd name="connsiteX9-15307" fmla="*/ 253 w 259"/>
              <a:gd name="connsiteY9-15308" fmla="*/ 37 h 716"/>
              <a:gd name="connsiteX10-15309" fmla="*/ 248 w 259"/>
              <a:gd name="connsiteY10-15310" fmla="*/ 42 h 716"/>
              <a:gd name="connsiteX11-15311" fmla="*/ 243 w 259"/>
              <a:gd name="connsiteY11-15312" fmla="*/ 42 h 716"/>
              <a:gd name="connsiteX12-15313" fmla="*/ 238 w 259"/>
              <a:gd name="connsiteY12-15314" fmla="*/ 47 h 716"/>
              <a:gd name="connsiteX13-15315" fmla="*/ 232 w 259"/>
              <a:gd name="connsiteY13-15316" fmla="*/ 52 h 716"/>
              <a:gd name="connsiteX14-15317" fmla="*/ 227 w 259"/>
              <a:gd name="connsiteY14-15318" fmla="*/ 52 h 716"/>
              <a:gd name="connsiteX15-15319" fmla="*/ 222 w 259"/>
              <a:gd name="connsiteY15-15320" fmla="*/ 57 h 716"/>
              <a:gd name="connsiteX16-15321" fmla="*/ 216 w 259"/>
              <a:gd name="connsiteY16-15322" fmla="*/ 63 h 716"/>
              <a:gd name="connsiteX17-15323" fmla="*/ 211 w 259"/>
              <a:gd name="connsiteY17-15324" fmla="*/ 73 h 716"/>
              <a:gd name="connsiteX18-15325" fmla="*/ 211 w 259"/>
              <a:gd name="connsiteY18-15326" fmla="*/ 84 h 716"/>
              <a:gd name="connsiteX19-15327" fmla="*/ 211 w 259"/>
              <a:gd name="connsiteY19-15328" fmla="*/ 89 h 716"/>
              <a:gd name="connsiteX20-15329" fmla="*/ 211 w 259"/>
              <a:gd name="connsiteY20-15330" fmla="*/ 104 h 716"/>
              <a:gd name="connsiteX21-15331" fmla="*/ 211 w 259"/>
              <a:gd name="connsiteY21-15332" fmla="*/ 115 h 716"/>
              <a:gd name="connsiteX22-15333" fmla="*/ 211 w 259"/>
              <a:gd name="connsiteY22-15334" fmla="*/ 131 h 716"/>
              <a:gd name="connsiteX23-15335" fmla="*/ 211 w 259"/>
              <a:gd name="connsiteY23-15336" fmla="*/ 146 h 716"/>
              <a:gd name="connsiteX24-15337" fmla="*/ 211 w 259"/>
              <a:gd name="connsiteY24-15338" fmla="*/ 162 h 716"/>
              <a:gd name="connsiteX25-15339" fmla="*/ 211 w 259"/>
              <a:gd name="connsiteY25-15340" fmla="*/ 183 h 716"/>
              <a:gd name="connsiteX26-15341" fmla="*/ 211 w 259"/>
              <a:gd name="connsiteY26-15342" fmla="*/ 198 h 716"/>
              <a:gd name="connsiteX27-15343" fmla="*/ 211 w 259"/>
              <a:gd name="connsiteY27-15344" fmla="*/ 219 h 716"/>
              <a:gd name="connsiteX28-15345" fmla="*/ 211 w 259"/>
              <a:gd name="connsiteY28-15346" fmla="*/ 261 h 716"/>
              <a:gd name="connsiteX29-15347" fmla="*/ 211 w 259"/>
              <a:gd name="connsiteY29-15348" fmla="*/ 282 h 716"/>
              <a:gd name="connsiteX30-15349" fmla="*/ 211 w 259"/>
              <a:gd name="connsiteY30-15350" fmla="*/ 308 h 716"/>
              <a:gd name="connsiteX31-15351" fmla="*/ 211 w 259"/>
              <a:gd name="connsiteY31-15352" fmla="*/ 334 h 716"/>
              <a:gd name="connsiteX32-15353" fmla="*/ 211 w 259"/>
              <a:gd name="connsiteY32-15354" fmla="*/ 360 h 716"/>
              <a:gd name="connsiteX33-15355" fmla="*/ 211 w 259"/>
              <a:gd name="connsiteY33-15356" fmla="*/ 387 h 716"/>
              <a:gd name="connsiteX34-15357" fmla="*/ 211 w 259"/>
              <a:gd name="connsiteY34-15358" fmla="*/ 418 h 716"/>
              <a:gd name="connsiteX35-15359" fmla="*/ 211 w 259"/>
              <a:gd name="connsiteY35-15360" fmla="*/ 449 h 716"/>
              <a:gd name="connsiteX36-15361" fmla="*/ 211 w 259"/>
              <a:gd name="connsiteY36-15362" fmla="*/ 481 h 716"/>
              <a:gd name="connsiteX37-15363" fmla="*/ 211 w 259"/>
              <a:gd name="connsiteY37-15364" fmla="*/ 512 h 716"/>
              <a:gd name="connsiteX38-15365" fmla="*/ 211 w 259"/>
              <a:gd name="connsiteY38-15366" fmla="*/ 538 h 716"/>
              <a:gd name="connsiteX39-15367" fmla="*/ 206 w 259"/>
              <a:gd name="connsiteY39-15368" fmla="*/ 564 h 716"/>
              <a:gd name="connsiteX40-15369" fmla="*/ 206 w 259"/>
              <a:gd name="connsiteY40-15370" fmla="*/ 590 h 716"/>
              <a:gd name="connsiteX41-15371" fmla="*/ 201 w 259"/>
              <a:gd name="connsiteY41-15372" fmla="*/ 611 h 716"/>
              <a:gd name="connsiteX42-15373" fmla="*/ 195 w 259"/>
              <a:gd name="connsiteY42-15374" fmla="*/ 627 h 716"/>
              <a:gd name="connsiteX43-15375" fmla="*/ 190 w 259"/>
              <a:gd name="connsiteY43-15376" fmla="*/ 648 h 716"/>
              <a:gd name="connsiteX44-15377" fmla="*/ 185 w 259"/>
              <a:gd name="connsiteY44-15378" fmla="*/ 658 h 716"/>
              <a:gd name="connsiteX45-15379" fmla="*/ 174 w 259"/>
              <a:gd name="connsiteY45-15380" fmla="*/ 674 h 716"/>
              <a:gd name="connsiteX46-15381" fmla="*/ 164 w 259"/>
              <a:gd name="connsiteY46-15382" fmla="*/ 684 h 716"/>
              <a:gd name="connsiteX47-15383" fmla="*/ 158 w 259"/>
              <a:gd name="connsiteY47-15384" fmla="*/ 695 h 716"/>
              <a:gd name="connsiteX48-15385" fmla="*/ 148 w 259"/>
              <a:gd name="connsiteY48-15386" fmla="*/ 700 h 716"/>
              <a:gd name="connsiteX49-15387" fmla="*/ 143 w 259"/>
              <a:gd name="connsiteY49-15388" fmla="*/ 705 h 716"/>
              <a:gd name="connsiteX50-15389" fmla="*/ 132 w 259"/>
              <a:gd name="connsiteY50-15390" fmla="*/ 710 h 716"/>
              <a:gd name="connsiteX51-15391" fmla="*/ 127 w 259"/>
              <a:gd name="connsiteY51-15392" fmla="*/ 710 h 716"/>
              <a:gd name="connsiteX52-15393" fmla="*/ 121 w 259"/>
              <a:gd name="connsiteY52-15394" fmla="*/ 716 h 716"/>
              <a:gd name="connsiteX53-15395" fmla="*/ 111 w 259"/>
              <a:gd name="connsiteY53-15396" fmla="*/ 710 h 716"/>
              <a:gd name="connsiteX54-15397" fmla="*/ 106 w 259"/>
              <a:gd name="connsiteY54-15398" fmla="*/ 710 h 716"/>
              <a:gd name="connsiteX55-15399" fmla="*/ 106 w 259"/>
              <a:gd name="connsiteY55-15400" fmla="*/ 705 h 716"/>
              <a:gd name="connsiteX56-15401" fmla="*/ 100 w 259"/>
              <a:gd name="connsiteY56-15402" fmla="*/ 700 h 716"/>
              <a:gd name="connsiteX57-15403" fmla="*/ 100 w 259"/>
              <a:gd name="connsiteY57-15404" fmla="*/ 695 h 716"/>
              <a:gd name="connsiteX58-15405" fmla="*/ 100 w 259"/>
              <a:gd name="connsiteY58-15406" fmla="*/ 689 h 716"/>
              <a:gd name="connsiteX59-15407" fmla="*/ 100 w 259"/>
              <a:gd name="connsiteY59-15408" fmla="*/ 679 h 716"/>
              <a:gd name="connsiteX60-15409" fmla="*/ 100 w 259"/>
              <a:gd name="connsiteY60-15410" fmla="*/ 669 h 716"/>
              <a:gd name="connsiteX61-15411" fmla="*/ 100 w 259"/>
              <a:gd name="connsiteY61-15412" fmla="*/ 663 h 716"/>
              <a:gd name="connsiteX62-15413" fmla="*/ 100 w 259"/>
              <a:gd name="connsiteY62-15414" fmla="*/ 658 h 716"/>
              <a:gd name="connsiteX63-15415" fmla="*/ 100 w 259"/>
              <a:gd name="connsiteY63-15416" fmla="*/ 653 h 716"/>
              <a:gd name="connsiteX64-15417" fmla="*/ 95 w 259"/>
              <a:gd name="connsiteY64-15418" fmla="*/ 648 h 716"/>
              <a:gd name="connsiteX65-15419" fmla="*/ 90 w 259"/>
              <a:gd name="connsiteY65-15420" fmla="*/ 632 h 716"/>
              <a:gd name="connsiteX66-15421" fmla="*/ 79 w 259"/>
              <a:gd name="connsiteY66-15422" fmla="*/ 616 h 716"/>
              <a:gd name="connsiteX67-15423" fmla="*/ 63 w 259"/>
              <a:gd name="connsiteY67-15424" fmla="*/ 601 h 716"/>
              <a:gd name="connsiteX68-15425" fmla="*/ 47 w 259"/>
              <a:gd name="connsiteY68-15426" fmla="*/ 585 h 716"/>
              <a:gd name="connsiteX69-15427" fmla="*/ 26 w 259"/>
              <a:gd name="connsiteY69-15428" fmla="*/ 569 h 716"/>
              <a:gd name="connsiteX70-15429" fmla="*/ 0 w 259"/>
              <a:gd name="connsiteY70-15430" fmla="*/ 548 h 716"/>
              <a:gd name="connsiteX71-15431" fmla="*/ 21 w 259"/>
              <a:gd name="connsiteY71-15432" fmla="*/ 548 h 716"/>
              <a:gd name="connsiteX72-15433" fmla="*/ 42 w 259"/>
              <a:gd name="connsiteY72-15434" fmla="*/ 554 h 716"/>
              <a:gd name="connsiteX73-15435" fmla="*/ 58 w 259"/>
              <a:gd name="connsiteY73-15436" fmla="*/ 554 h 716"/>
              <a:gd name="connsiteX74-15437" fmla="*/ 74 w 259"/>
              <a:gd name="connsiteY74-15438" fmla="*/ 554 h 716"/>
              <a:gd name="connsiteX75-15439" fmla="*/ 84 w 259"/>
              <a:gd name="connsiteY75-15440" fmla="*/ 548 h 716"/>
              <a:gd name="connsiteX76-15441" fmla="*/ 90 w 259"/>
              <a:gd name="connsiteY76-15442" fmla="*/ 548 h 716"/>
              <a:gd name="connsiteX77-15443" fmla="*/ 95 w 259"/>
              <a:gd name="connsiteY77-15444" fmla="*/ 548 h 716"/>
              <a:gd name="connsiteX78-15445" fmla="*/ 100 w 259"/>
              <a:gd name="connsiteY78-15446" fmla="*/ 543 h 716"/>
              <a:gd name="connsiteX79-15447" fmla="*/ 106 w 259"/>
              <a:gd name="connsiteY79-15448" fmla="*/ 538 h 716"/>
              <a:gd name="connsiteX80-15449" fmla="*/ 106 w 259"/>
              <a:gd name="connsiteY80-15450" fmla="*/ 533 h 716"/>
              <a:gd name="connsiteX81-15451" fmla="*/ 106 w 259"/>
              <a:gd name="connsiteY81-15452" fmla="*/ 522 h 716"/>
              <a:gd name="connsiteX82-15453" fmla="*/ 106 w 259"/>
              <a:gd name="connsiteY82-15454" fmla="*/ 507 h 716"/>
              <a:gd name="connsiteX83-15455" fmla="*/ 111 w 259"/>
              <a:gd name="connsiteY83-15456" fmla="*/ 491 h 716"/>
              <a:gd name="connsiteX84-15457" fmla="*/ 111 w 259"/>
              <a:gd name="connsiteY84-15458" fmla="*/ 470 h 716"/>
              <a:gd name="connsiteX85-15459" fmla="*/ 111 w 259"/>
              <a:gd name="connsiteY85-15460" fmla="*/ 444 h 716"/>
              <a:gd name="connsiteX86-15461" fmla="*/ 116 w 259"/>
              <a:gd name="connsiteY86-15462" fmla="*/ 418 h 716"/>
              <a:gd name="connsiteX87-15463" fmla="*/ 116 w 259"/>
              <a:gd name="connsiteY87-15464" fmla="*/ 392 h 716"/>
              <a:gd name="connsiteX88-15465" fmla="*/ 116 w 259"/>
              <a:gd name="connsiteY88-15466" fmla="*/ 366 h 716"/>
              <a:gd name="connsiteX89-15467" fmla="*/ 116 w 259"/>
              <a:gd name="connsiteY89-15468" fmla="*/ 340 h 716"/>
              <a:gd name="connsiteX90-15469" fmla="*/ 121 w 259"/>
              <a:gd name="connsiteY90-15470" fmla="*/ 313 h 716"/>
              <a:gd name="connsiteX91-15471" fmla="*/ 121 w 259"/>
              <a:gd name="connsiteY91-15472" fmla="*/ 292 h 716"/>
              <a:gd name="connsiteX92-15473" fmla="*/ 121 w 259"/>
              <a:gd name="connsiteY92-15474" fmla="*/ 272 h 716"/>
              <a:gd name="connsiteX93-15475" fmla="*/ 121 w 259"/>
              <a:gd name="connsiteY93-15476" fmla="*/ 251 h 716"/>
              <a:gd name="connsiteX94-15477" fmla="*/ 121 w 259"/>
              <a:gd name="connsiteY94-15478" fmla="*/ 235 h 716"/>
              <a:gd name="connsiteX95-15479" fmla="*/ 121 w 259"/>
              <a:gd name="connsiteY95-15480" fmla="*/ 204 h 716"/>
              <a:gd name="connsiteX96-15481" fmla="*/ 121 w 259"/>
              <a:gd name="connsiteY96-15482" fmla="*/ 172 h 716"/>
              <a:gd name="connsiteX97-15483" fmla="*/ 116 w 259"/>
              <a:gd name="connsiteY97-15484" fmla="*/ 141 h 716"/>
              <a:gd name="connsiteX98-15485" fmla="*/ 116 w 259"/>
              <a:gd name="connsiteY98-15486" fmla="*/ 115 h 716"/>
              <a:gd name="connsiteX99-15487" fmla="*/ 111 w 259"/>
              <a:gd name="connsiteY99-15488" fmla="*/ 104 h 716"/>
              <a:gd name="connsiteX100-15489" fmla="*/ 111 w 259"/>
              <a:gd name="connsiteY100-15490" fmla="*/ 94 h 716"/>
              <a:gd name="connsiteX101-15491" fmla="*/ 106 w 259"/>
              <a:gd name="connsiteY101-15492" fmla="*/ 84 h 716"/>
              <a:gd name="connsiteX102-15493" fmla="*/ 106 w 259"/>
              <a:gd name="connsiteY102-15494" fmla="*/ 73 h 716"/>
              <a:gd name="connsiteX103-15495" fmla="*/ 100 w 259"/>
              <a:gd name="connsiteY103-15496" fmla="*/ 68 h 716"/>
              <a:gd name="connsiteX104-15497" fmla="*/ 100 w 259"/>
              <a:gd name="connsiteY104-15498" fmla="*/ 63 h 716"/>
              <a:gd name="connsiteX105-15499" fmla="*/ 95 w 259"/>
              <a:gd name="connsiteY105-15500" fmla="*/ 52 h 716"/>
              <a:gd name="connsiteX106-15501" fmla="*/ 90 w 259"/>
              <a:gd name="connsiteY106-15502" fmla="*/ 47 h 716"/>
              <a:gd name="connsiteX107-15503" fmla="*/ 84 w 259"/>
              <a:gd name="connsiteY107-15504" fmla="*/ 42 h 716"/>
              <a:gd name="connsiteX0-15505" fmla="*/ 216 w 259"/>
              <a:gd name="connsiteY0-15506" fmla="*/ 0 h 716"/>
              <a:gd name="connsiteX1-15507" fmla="*/ 227 w 259"/>
              <a:gd name="connsiteY1-15508" fmla="*/ 5 h 716"/>
              <a:gd name="connsiteX2-15509" fmla="*/ 238 w 259"/>
              <a:gd name="connsiteY2-15510" fmla="*/ 10 h 716"/>
              <a:gd name="connsiteX3-15511" fmla="*/ 243 w 259"/>
              <a:gd name="connsiteY3-15512" fmla="*/ 16 h 716"/>
              <a:gd name="connsiteX4-15513" fmla="*/ 248 w 259"/>
              <a:gd name="connsiteY4-15514" fmla="*/ 21 h 716"/>
              <a:gd name="connsiteX5-15515" fmla="*/ 253 w 259"/>
              <a:gd name="connsiteY5-15516" fmla="*/ 26 h 716"/>
              <a:gd name="connsiteX6-15517" fmla="*/ 259 w 259"/>
              <a:gd name="connsiteY6-15518" fmla="*/ 26 h 716"/>
              <a:gd name="connsiteX7-15519" fmla="*/ 259 w 259"/>
              <a:gd name="connsiteY7-15520" fmla="*/ 31 h 716"/>
              <a:gd name="connsiteX8-15521" fmla="*/ 253 w 259"/>
              <a:gd name="connsiteY8-15522" fmla="*/ 31 h 716"/>
              <a:gd name="connsiteX9-15523" fmla="*/ 253 w 259"/>
              <a:gd name="connsiteY9-15524" fmla="*/ 37 h 716"/>
              <a:gd name="connsiteX10-15525" fmla="*/ 248 w 259"/>
              <a:gd name="connsiteY10-15526" fmla="*/ 42 h 716"/>
              <a:gd name="connsiteX11-15527" fmla="*/ 243 w 259"/>
              <a:gd name="connsiteY11-15528" fmla="*/ 42 h 716"/>
              <a:gd name="connsiteX12-15529" fmla="*/ 238 w 259"/>
              <a:gd name="connsiteY12-15530" fmla="*/ 47 h 716"/>
              <a:gd name="connsiteX13-15531" fmla="*/ 232 w 259"/>
              <a:gd name="connsiteY13-15532" fmla="*/ 52 h 716"/>
              <a:gd name="connsiteX14-15533" fmla="*/ 227 w 259"/>
              <a:gd name="connsiteY14-15534" fmla="*/ 52 h 716"/>
              <a:gd name="connsiteX15-15535" fmla="*/ 222 w 259"/>
              <a:gd name="connsiteY15-15536" fmla="*/ 57 h 716"/>
              <a:gd name="connsiteX16-15537" fmla="*/ 216 w 259"/>
              <a:gd name="connsiteY16-15538" fmla="*/ 63 h 716"/>
              <a:gd name="connsiteX17-15539" fmla="*/ 211 w 259"/>
              <a:gd name="connsiteY17-15540" fmla="*/ 73 h 716"/>
              <a:gd name="connsiteX18-15541" fmla="*/ 211 w 259"/>
              <a:gd name="connsiteY18-15542" fmla="*/ 84 h 716"/>
              <a:gd name="connsiteX19-15543" fmla="*/ 211 w 259"/>
              <a:gd name="connsiteY19-15544" fmla="*/ 89 h 716"/>
              <a:gd name="connsiteX20-15545" fmla="*/ 211 w 259"/>
              <a:gd name="connsiteY20-15546" fmla="*/ 104 h 716"/>
              <a:gd name="connsiteX21-15547" fmla="*/ 211 w 259"/>
              <a:gd name="connsiteY21-15548" fmla="*/ 115 h 716"/>
              <a:gd name="connsiteX22-15549" fmla="*/ 211 w 259"/>
              <a:gd name="connsiteY22-15550" fmla="*/ 131 h 716"/>
              <a:gd name="connsiteX23-15551" fmla="*/ 211 w 259"/>
              <a:gd name="connsiteY23-15552" fmla="*/ 146 h 716"/>
              <a:gd name="connsiteX24-15553" fmla="*/ 211 w 259"/>
              <a:gd name="connsiteY24-15554" fmla="*/ 162 h 716"/>
              <a:gd name="connsiteX25-15555" fmla="*/ 211 w 259"/>
              <a:gd name="connsiteY25-15556" fmla="*/ 183 h 716"/>
              <a:gd name="connsiteX26-15557" fmla="*/ 211 w 259"/>
              <a:gd name="connsiteY26-15558" fmla="*/ 198 h 716"/>
              <a:gd name="connsiteX27-15559" fmla="*/ 211 w 259"/>
              <a:gd name="connsiteY27-15560" fmla="*/ 219 h 716"/>
              <a:gd name="connsiteX28-15561" fmla="*/ 211 w 259"/>
              <a:gd name="connsiteY28-15562" fmla="*/ 261 h 716"/>
              <a:gd name="connsiteX29-15563" fmla="*/ 211 w 259"/>
              <a:gd name="connsiteY29-15564" fmla="*/ 282 h 716"/>
              <a:gd name="connsiteX30-15565" fmla="*/ 211 w 259"/>
              <a:gd name="connsiteY30-15566" fmla="*/ 308 h 716"/>
              <a:gd name="connsiteX31-15567" fmla="*/ 211 w 259"/>
              <a:gd name="connsiteY31-15568" fmla="*/ 334 h 716"/>
              <a:gd name="connsiteX32-15569" fmla="*/ 211 w 259"/>
              <a:gd name="connsiteY32-15570" fmla="*/ 360 h 716"/>
              <a:gd name="connsiteX33-15571" fmla="*/ 211 w 259"/>
              <a:gd name="connsiteY33-15572" fmla="*/ 387 h 716"/>
              <a:gd name="connsiteX34-15573" fmla="*/ 211 w 259"/>
              <a:gd name="connsiteY34-15574" fmla="*/ 418 h 716"/>
              <a:gd name="connsiteX35-15575" fmla="*/ 211 w 259"/>
              <a:gd name="connsiteY35-15576" fmla="*/ 449 h 716"/>
              <a:gd name="connsiteX36-15577" fmla="*/ 211 w 259"/>
              <a:gd name="connsiteY36-15578" fmla="*/ 481 h 716"/>
              <a:gd name="connsiteX37-15579" fmla="*/ 211 w 259"/>
              <a:gd name="connsiteY37-15580" fmla="*/ 512 h 716"/>
              <a:gd name="connsiteX38-15581" fmla="*/ 211 w 259"/>
              <a:gd name="connsiteY38-15582" fmla="*/ 538 h 716"/>
              <a:gd name="connsiteX39-15583" fmla="*/ 206 w 259"/>
              <a:gd name="connsiteY39-15584" fmla="*/ 564 h 716"/>
              <a:gd name="connsiteX40-15585" fmla="*/ 206 w 259"/>
              <a:gd name="connsiteY40-15586" fmla="*/ 590 h 716"/>
              <a:gd name="connsiteX41-15587" fmla="*/ 201 w 259"/>
              <a:gd name="connsiteY41-15588" fmla="*/ 611 h 716"/>
              <a:gd name="connsiteX42-15589" fmla="*/ 195 w 259"/>
              <a:gd name="connsiteY42-15590" fmla="*/ 627 h 716"/>
              <a:gd name="connsiteX43-15591" fmla="*/ 190 w 259"/>
              <a:gd name="connsiteY43-15592" fmla="*/ 648 h 716"/>
              <a:gd name="connsiteX44-15593" fmla="*/ 185 w 259"/>
              <a:gd name="connsiteY44-15594" fmla="*/ 658 h 716"/>
              <a:gd name="connsiteX45-15595" fmla="*/ 174 w 259"/>
              <a:gd name="connsiteY45-15596" fmla="*/ 674 h 716"/>
              <a:gd name="connsiteX46-15597" fmla="*/ 164 w 259"/>
              <a:gd name="connsiteY46-15598" fmla="*/ 684 h 716"/>
              <a:gd name="connsiteX47-15599" fmla="*/ 158 w 259"/>
              <a:gd name="connsiteY47-15600" fmla="*/ 695 h 716"/>
              <a:gd name="connsiteX48-15601" fmla="*/ 148 w 259"/>
              <a:gd name="connsiteY48-15602" fmla="*/ 700 h 716"/>
              <a:gd name="connsiteX49-15603" fmla="*/ 143 w 259"/>
              <a:gd name="connsiteY49-15604" fmla="*/ 705 h 716"/>
              <a:gd name="connsiteX50-15605" fmla="*/ 132 w 259"/>
              <a:gd name="connsiteY50-15606" fmla="*/ 710 h 716"/>
              <a:gd name="connsiteX51-15607" fmla="*/ 127 w 259"/>
              <a:gd name="connsiteY51-15608" fmla="*/ 710 h 716"/>
              <a:gd name="connsiteX52-15609" fmla="*/ 121 w 259"/>
              <a:gd name="connsiteY52-15610" fmla="*/ 716 h 716"/>
              <a:gd name="connsiteX53-15611" fmla="*/ 111 w 259"/>
              <a:gd name="connsiteY53-15612" fmla="*/ 710 h 716"/>
              <a:gd name="connsiteX54-15613" fmla="*/ 106 w 259"/>
              <a:gd name="connsiteY54-15614" fmla="*/ 710 h 716"/>
              <a:gd name="connsiteX55-15615" fmla="*/ 106 w 259"/>
              <a:gd name="connsiteY55-15616" fmla="*/ 705 h 716"/>
              <a:gd name="connsiteX56-15617" fmla="*/ 100 w 259"/>
              <a:gd name="connsiteY56-15618" fmla="*/ 700 h 716"/>
              <a:gd name="connsiteX57-15619" fmla="*/ 100 w 259"/>
              <a:gd name="connsiteY57-15620" fmla="*/ 695 h 716"/>
              <a:gd name="connsiteX58-15621" fmla="*/ 100 w 259"/>
              <a:gd name="connsiteY58-15622" fmla="*/ 689 h 716"/>
              <a:gd name="connsiteX59-15623" fmla="*/ 100 w 259"/>
              <a:gd name="connsiteY59-15624" fmla="*/ 679 h 716"/>
              <a:gd name="connsiteX60-15625" fmla="*/ 100 w 259"/>
              <a:gd name="connsiteY60-15626" fmla="*/ 669 h 716"/>
              <a:gd name="connsiteX61-15627" fmla="*/ 100 w 259"/>
              <a:gd name="connsiteY61-15628" fmla="*/ 663 h 716"/>
              <a:gd name="connsiteX62-15629" fmla="*/ 100 w 259"/>
              <a:gd name="connsiteY62-15630" fmla="*/ 658 h 716"/>
              <a:gd name="connsiteX63-15631" fmla="*/ 100 w 259"/>
              <a:gd name="connsiteY63-15632" fmla="*/ 653 h 716"/>
              <a:gd name="connsiteX64-15633" fmla="*/ 95 w 259"/>
              <a:gd name="connsiteY64-15634" fmla="*/ 648 h 716"/>
              <a:gd name="connsiteX65-15635" fmla="*/ 90 w 259"/>
              <a:gd name="connsiteY65-15636" fmla="*/ 632 h 716"/>
              <a:gd name="connsiteX66-15637" fmla="*/ 79 w 259"/>
              <a:gd name="connsiteY66-15638" fmla="*/ 616 h 716"/>
              <a:gd name="connsiteX67-15639" fmla="*/ 63 w 259"/>
              <a:gd name="connsiteY67-15640" fmla="*/ 601 h 716"/>
              <a:gd name="connsiteX68-15641" fmla="*/ 47 w 259"/>
              <a:gd name="connsiteY68-15642" fmla="*/ 585 h 716"/>
              <a:gd name="connsiteX69-15643" fmla="*/ 26 w 259"/>
              <a:gd name="connsiteY69-15644" fmla="*/ 569 h 716"/>
              <a:gd name="connsiteX70-15645" fmla="*/ 0 w 259"/>
              <a:gd name="connsiteY70-15646" fmla="*/ 548 h 716"/>
              <a:gd name="connsiteX71-15647" fmla="*/ 21 w 259"/>
              <a:gd name="connsiteY71-15648" fmla="*/ 548 h 716"/>
              <a:gd name="connsiteX72-15649" fmla="*/ 42 w 259"/>
              <a:gd name="connsiteY72-15650" fmla="*/ 554 h 716"/>
              <a:gd name="connsiteX73-15651" fmla="*/ 58 w 259"/>
              <a:gd name="connsiteY73-15652" fmla="*/ 554 h 716"/>
              <a:gd name="connsiteX74-15653" fmla="*/ 74 w 259"/>
              <a:gd name="connsiteY74-15654" fmla="*/ 554 h 716"/>
              <a:gd name="connsiteX75-15655" fmla="*/ 84 w 259"/>
              <a:gd name="connsiteY75-15656" fmla="*/ 548 h 716"/>
              <a:gd name="connsiteX76-15657" fmla="*/ 90 w 259"/>
              <a:gd name="connsiteY76-15658" fmla="*/ 548 h 716"/>
              <a:gd name="connsiteX77-15659" fmla="*/ 95 w 259"/>
              <a:gd name="connsiteY77-15660" fmla="*/ 548 h 716"/>
              <a:gd name="connsiteX78-15661" fmla="*/ 100 w 259"/>
              <a:gd name="connsiteY78-15662" fmla="*/ 543 h 716"/>
              <a:gd name="connsiteX79-15663" fmla="*/ 106 w 259"/>
              <a:gd name="connsiteY79-15664" fmla="*/ 538 h 716"/>
              <a:gd name="connsiteX80-15665" fmla="*/ 106 w 259"/>
              <a:gd name="connsiteY80-15666" fmla="*/ 533 h 716"/>
              <a:gd name="connsiteX81-15667" fmla="*/ 106 w 259"/>
              <a:gd name="connsiteY81-15668" fmla="*/ 522 h 716"/>
              <a:gd name="connsiteX82-15669" fmla="*/ 106 w 259"/>
              <a:gd name="connsiteY82-15670" fmla="*/ 507 h 716"/>
              <a:gd name="connsiteX83-15671" fmla="*/ 111 w 259"/>
              <a:gd name="connsiteY83-15672" fmla="*/ 491 h 716"/>
              <a:gd name="connsiteX84-15673" fmla="*/ 111 w 259"/>
              <a:gd name="connsiteY84-15674" fmla="*/ 470 h 716"/>
              <a:gd name="connsiteX85-15675" fmla="*/ 111 w 259"/>
              <a:gd name="connsiteY85-15676" fmla="*/ 444 h 716"/>
              <a:gd name="connsiteX86-15677" fmla="*/ 116 w 259"/>
              <a:gd name="connsiteY86-15678" fmla="*/ 418 h 716"/>
              <a:gd name="connsiteX87-15679" fmla="*/ 116 w 259"/>
              <a:gd name="connsiteY87-15680" fmla="*/ 392 h 716"/>
              <a:gd name="connsiteX88-15681" fmla="*/ 116 w 259"/>
              <a:gd name="connsiteY88-15682" fmla="*/ 366 h 716"/>
              <a:gd name="connsiteX89-15683" fmla="*/ 116 w 259"/>
              <a:gd name="connsiteY89-15684" fmla="*/ 340 h 716"/>
              <a:gd name="connsiteX90-15685" fmla="*/ 121 w 259"/>
              <a:gd name="connsiteY90-15686" fmla="*/ 313 h 716"/>
              <a:gd name="connsiteX91-15687" fmla="*/ 121 w 259"/>
              <a:gd name="connsiteY91-15688" fmla="*/ 292 h 716"/>
              <a:gd name="connsiteX92-15689" fmla="*/ 121 w 259"/>
              <a:gd name="connsiteY92-15690" fmla="*/ 272 h 716"/>
              <a:gd name="connsiteX93-15691" fmla="*/ 121 w 259"/>
              <a:gd name="connsiteY93-15692" fmla="*/ 251 h 716"/>
              <a:gd name="connsiteX94-15693" fmla="*/ 121 w 259"/>
              <a:gd name="connsiteY94-15694" fmla="*/ 235 h 716"/>
              <a:gd name="connsiteX95-15695" fmla="*/ 121 w 259"/>
              <a:gd name="connsiteY95-15696" fmla="*/ 204 h 716"/>
              <a:gd name="connsiteX96-15697" fmla="*/ 121 w 259"/>
              <a:gd name="connsiteY96-15698" fmla="*/ 172 h 716"/>
              <a:gd name="connsiteX97-15699" fmla="*/ 116 w 259"/>
              <a:gd name="connsiteY97-15700" fmla="*/ 141 h 716"/>
              <a:gd name="connsiteX98-15701" fmla="*/ 116 w 259"/>
              <a:gd name="connsiteY98-15702" fmla="*/ 115 h 716"/>
              <a:gd name="connsiteX99-15703" fmla="*/ 111 w 259"/>
              <a:gd name="connsiteY99-15704" fmla="*/ 104 h 716"/>
              <a:gd name="connsiteX100-15705" fmla="*/ 111 w 259"/>
              <a:gd name="connsiteY100-15706" fmla="*/ 94 h 716"/>
              <a:gd name="connsiteX101-15707" fmla="*/ 106 w 259"/>
              <a:gd name="connsiteY101-15708" fmla="*/ 84 h 716"/>
              <a:gd name="connsiteX102-15709" fmla="*/ 106 w 259"/>
              <a:gd name="connsiteY102-15710" fmla="*/ 73 h 716"/>
              <a:gd name="connsiteX103-15711" fmla="*/ 100 w 259"/>
              <a:gd name="connsiteY103-15712" fmla="*/ 68 h 716"/>
              <a:gd name="connsiteX104-15713" fmla="*/ 100 w 259"/>
              <a:gd name="connsiteY104-15714" fmla="*/ 63 h 716"/>
              <a:gd name="connsiteX105-15715" fmla="*/ 95 w 259"/>
              <a:gd name="connsiteY105-15716" fmla="*/ 52 h 716"/>
              <a:gd name="connsiteX106-15717" fmla="*/ 90 w 259"/>
              <a:gd name="connsiteY106-15718" fmla="*/ 47 h 716"/>
              <a:gd name="connsiteX0-15719" fmla="*/ 227 w 259"/>
              <a:gd name="connsiteY0-15720" fmla="*/ 0 h 711"/>
              <a:gd name="connsiteX1-15721" fmla="*/ 238 w 259"/>
              <a:gd name="connsiteY1-15722" fmla="*/ 5 h 711"/>
              <a:gd name="connsiteX2-15723" fmla="*/ 243 w 259"/>
              <a:gd name="connsiteY2-15724" fmla="*/ 11 h 711"/>
              <a:gd name="connsiteX3-15725" fmla="*/ 248 w 259"/>
              <a:gd name="connsiteY3-15726" fmla="*/ 16 h 711"/>
              <a:gd name="connsiteX4-15727" fmla="*/ 253 w 259"/>
              <a:gd name="connsiteY4-15728" fmla="*/ 21 h 711"/>
              <a:gd name="connsiteX5-15729" fmla="*/ 259 w 259"/>
              <a:gd name="connsiteY5-15730" fmla="*/ 21 h 711"/>
              <a:gd name="connsiteX6-15731" fmla="*/ 259 w 259"/>
              <a:gd name="connsiteY6-15732" fmla="*/ 26 h 711"/>
              <a:gd name="connsiteX7-15733" fmla="*/ 253 w 259"/>
              <a:gd name="connsiteY7-15734" fmla="*/ 26 h 711"/>
              <a:gd name="connsiteX8-15735" fmla="*/ 253 w 259"/>
              <a:gd name="connsiteY8-15736" fmla="*/ 32 h 711"/>
              <a:gd name="connsiteX9-15737" fmla="*/ 248 w 259"/>
              <a:gd name="connsiteY9-15738" fmla="*/ 37 h 711"/>
              <a:gd name="connsiteX10-15739" fmla="*/ 243 w 259"/>
              <a:gd name="connsiteY10-15740" fmla="*/ 37 h 711"/>
              <a:gd name="connsiteX11-15741" fmla="*/ 238 w 259"/>
              <a:gd name="connsiteY11-15742" fmla="*/ 42 h 711"/>
              <a:gd name="connsiteX12-15743" fmla="*/ 232 w 259"/>
              <a:gd name="connsiteY12-15744" fmla="*/ 47 h 711"/>
              <a:gd name="connsiteX13-15745" fmla="*/ 227 w 259"/>
              <a:gd name="connsiteY13-15746" fmla="*/ 47 h 711"/>
              <a:gd name="connsiteX14-15747" fmla="*/ 222 w 259"/>
              <a:gd name="connsiteY14-15748" fmla="*/ 52 h 711"/>
              <a:gd name="connsiteX15-15749" fmla="*/ 216 w 259"/>
              <a:gd name="connsiteY15-15750" fmla="*/ 58 h 711"/>
              <a:gd name="connsiteX16-15751" fmla="*/ 211 w 259"/>
              <a:gd name="connsiteY16-15752" fmla="*/ 68 h 711"/>
              <a:gd name="connsiteX17-15753" fmla="*/ 211 w 259"/>
              <a:gd name="connsiteY17-15754" fmla="*/ 79 h 711"/>
              <a:gd name="connsiteX18-15755" fmla="*/ 211 w 259"/>
              <a:gd name="connsiteY18-15756" fmla="*/ 84 h 711"/>
              <a:gd name="connsiteX19-15757" fmla="*/ 211 w 259"/>
              <a:gd name="connsiteY19-15758" fmla="*/ 99 h 711"/>
              <a:gd name="connsiteX20-15759" fmla="*/ 211 w 259"/>
              <a:gd name="connsiteY20-15760" fmla="*/ 110 h 711"/>
              <a:gd name="connsiteX21-15761" fmla="*/ 211 w 259"/>
              <a:gd name="connsiteY21-15762" fmla="*/ 126 h 711"/>
              <a:gd name="connsiteX22-15763" fmla="*/ 211 w 259"/>
              <a:gd name="connsiteY22-15764" fmla="*/ 141 h 711"/>
              <a:gd name="connsiteX23-15765" fmla="*/ 211 w 259"/>
              <a:gd name="connsiteY23-15766" fmla="*/ 157 h 711"/>
              <a:gd name="connsiteX24-15767" fmla="*/ 211 w 259"/>
              <a:gd name="connsiteY24-15768" fmla="*/ 178 h 711"/>
              <a:gd name="connsiteX25-15769" fmla="*/ 211 w 259"/>
              <a:gd name="connsiteY25-15770" fmla="*/ 193 h 711"/>
              <a:gd name="connsiteX26-15771" fmla="*/ 211 w 259"/>
              <a:gd name="connsiteY26-15772" fmla="*/ 214 h 711"/>
              <a:gd name="connsiteX27-15773" fmla="*/ 211 w 259"/>
              <a:gd name="connsiteY27-15774" fmla="*/ 256 h 711"/>
              <a:gd name="connsiteX28-15775" fmla="*/ 211 w 259"/>
              <a:gd name="connsiteY28-15776" fmla="*/ 277 h 711"/>
              <a:gd name="connsiteX29-15777" fmla="*/ 211 w 259"/>
              <a:gd name="connsiteY29-15778" fmla="*/ 303 h 711"/>
              <a:gd name="connsiteX30-15779" fmla="*/ 211 w 259"/>
              <a:gd name="connsiteY30-15780" fmla="*/ 329 h 711"/>
              <a:gd name="connsiteX31-15781" fmla="*/ 211 w 259"/>
              <a:gd name="connsiteY31-15782" fmla="*/ 355 h 711"/>
              <a:gd name="connsiteX32-15783" fmla="*/ 211 w 259"/>
              <a:gd name="connsiteY32-15784" fmla="*/ 382 h 711"/>
              <a:gd name="connsiteX33-15785" fmla="*/ 211 w 259"/>
              <a:gd name="connsiteY33-15786" fmla="*/ 413 h 711"/>
              <a:gd name="connsiteX34-15787" fmla="*/ 211 w 259"/>
              <a:gd name="connsiteY34-15788" fmla="*/ 444 h 711"/>
              <a:gd name="connsiteX35-15789" fmla="*/ 211 w 259"/>
              <a:gd name="connsiteY35-15790" fmla="*/ 476 h 711"/>
              <a:gd name="connsiteX36-15791" fmla="*/ 211 w 259"/>
              <a:gd name="connsiteY36-15792" fmla="*/ 507 h 711"/>
              <a:gd name="connsiteX37-15793" fmla="*/ 211 w 259"/>
              <a:gd name="connsiteY37-15794" fmla="*/ 533 h 711"/>
              <a:gd name="connsiteX38-15795" fmla="*/ 206 w 259"/>
              <a:gd name="connsiteY38-15796" fmla="*/ 559 h 711"/>
              <a:gd name="connsiteX39-15797" fmla="*/ 206 w 259"/>
              <a:gd name="connsiteY39-15798" fmla="*/ 585 h 711"/>
              <a:gd name="connsiteX40-15799" fmla="*/ 201 w 259"/>
              <a:gd name="connsiteY40-15800" fmla="*/ 606 h 711"/>
              <a:gd name="connsiteX41-15801" fmla="*/ 195 w 259"/>
              <a:gd name="connsiteY41-15802" fmla="*/ 622 h 711"/>
              <a:gd name="connsiteX42-15803" fmla="*/ 190 w 259"/>
              <a:gd name="connsiteY42-15804" fmla="*/ 643 h 711"/>
              <a:gd name="connsiteX43-15805" fmla="*/ 185 w 259"/>
              <a:gd name="connsiteY43-15806" fmla="*/ 653 h 711"/>
              <a:gd name="connsiteX44-15807" fmla="*/ 174 w 259"/>
              <a:gd name="connsiteY44-15808" fmla="*/ 669 h 711"/>
              <a:gd name="connsiteX45-15809" fmla="*/ 164 w 259"/>
              <a:gd name="connsiteY45-15810" fmla="*/ 679 h 711"/>
              <a:gd name="connsiteX46-15811" fmla="*/ 158 w 259"/>
              <a:gd name="connsiteY46-15812" fmla="*/ 690 h 711"/>
              <a:gd name="connsiteX47-15813" fmla="*/ 148 w 259"/>
              <a:gd name="connsiteY47-15814" fmla="*/ 695 h 711"/>
              <a:gd name="connsiteX48-15815" fmla="*/ 143 w 259"/>
              <a:gd name="connsiteY48-15816" fmla="*/ 700 h 711"/>
              <a:gd name="connsiteX49-15817" fmla="*/ 132 w 259"/>
              <a:gd name="connsiteY49-15818" fmla="*/ 705 h 711"/>
              <a:gd name="connsiteX50-15819" fmla="*/ 127 w 259"/>
              <a:gd name="connsiteY50-15820" fmla="*/ 705 h 711"/>
              <a:gd name="connsiteX51-15821" fmla="*/ 121 w 259"/>
              <a:gd name="connsiteY51-15822" fmla="*/ 711 h 711"/>
              <a:gd name="connsiteX52-15823" fmla="*/ 111 w 259"/>
              <a:gd name="connsiteY52-15824" fmla="*/ 705 h 711"/>
              <a:gd name="connsiteX53-15825" fmla="*/ 106 w 259"/>
              <a:gd name="connsiteY53-15826" fmla="*/ 705 h 711"/>
              <a:gd name="connsiteX54-15827" fmla="*/ 106 w 259"/>
              <a:gd name="connsiteY54-15828" fmla="*/ 700 h 711"/>
              <a:gd name="connsiteX55-15829" fmla="*/ 100 w 259"/>
              <a:gd name="connsiteY55-15830" fmla="*/ 695 h 711"/>
              <a:gd name="connsiteX56-15831" fmla="*/ 100 w 259"/>
              <a:gd name="connsiteY56-15832" fmla="*/ 690 h 711"/>
              <a:gd name="connsiteX57-15833" fmla="*/ 100 w 259"/>
              <a:gd name="connsiteY57-15834" fmla="*/ 684 h 711"/>
              <a:gd name="connsiteX58-15835" fmla="*/ 100 w 259"/>
              <a:gd name="connsiteY58-15836" fmla="*/ 674 h 711"/>
              <a:gd name="connsiteX59-15837" fmla="*/ 100 w 259"/>
              <a:gd name="connsiteY59-15838" fmla="*/ 664 h 711"/>
              <a:gd name="connsiteX60-15839" fmla="*/ 100 w 259"/>
              <a:gd name="connsiteY60-15840" fmla="*/ 658 h 711"/>
              <a:gd name="connsiteX61-15841" fmla="*/ 100 w 259"/>
              <a:gd name="connsiteY61-15842" fmla="*/ 653 h 711"/>
              <a:gd name="connsiteX62-15843" fmla="*/ 100 w 259"/>
              <a:gd name="connsiteY62-15844" fmla="*/ 648 h 711"/>
              <a:gd name="connsiteX63-15845" fmla="*/ 95 w 259"/>
              <a:gd name="connsiteY63-15846" fmla="*/ 643 h 711"/>
              <a:gd name="connsiteX64-15847" fmla="*/ 90 w 259"/>
              <a:gd name="connsiteY64-15848" fmla="*/ 627 h 711"/>
              <a:gd name="connsiteX65-15849" fmla="*/ 79 w 259"/>
              <a:gd name="connsiteY65-15850" fmla="*/ 611 h 711"/>
              <a:gd name="connsiteX66-15851" fmla="*/ 63 w 259"/>
              <a:gd name="connsiteY66-15852" fmla="*/ 596 h 711"/>
              <a:gd name="connsiteX67-15853" fmla="*/ 47 w 259"/>
              <a:gd name="connsiteY67-15854" fmla="*/ 580 h 711"/>
              <a:gd name="connsiteX68-15855" fmla="*/ 26 w 259"/>
              <a:gd name="connsiteY68-15856" fmla="*/ 564 h 711"/>
              <a:gd name="connsiteX69-15857" fmla="*/ 0 w 259"/>
              <a:gd name="connsiteY69-15858" fmla="*/ 543 h 711"/>
              <a:gd name="connsiteX70-15859" fmla="*/ 21 w 259"/>
              <a:gd name="connsiteY70-15860" fmla="*/ 543 h 711"/>
              <a:gd name="connsiteX71-15861" fmla="*/ 42 w 259"/>
              <a:gd name="connsiteY71-15862" fmla="*/ 549 h 711"/>
              <a:gd name="connsiteX72-15863" fmla="*/ 58 w 259"/>
              <a:gd name="connsiteY72-15864" fmla="*/ 549 h 711"/>
              <a:gd name="connsiteX73-15865" fmla="*/ 74 w 259"/>
              <a:gd name="connsiteY73-15866" fmla="*/ 549 h 711"/>
              <a:gd name="connsiteX74-15867" fmla="*/ 84 w 259"/>
              <a:gd name="connsiteY74-15868" fmla="*/ 543 h 711"/>
              <a:gd name="connsiteX75-15869" fmla="*/ 90 w 259"/>
              <a:gd name="connsiteY75-15870" fmla="*/ 543 h 711"/>
              <a:gd name="connsiteX76-15871" fmla="*/ 95 w 259"/>
              <a:gd name="connsiteY76-15872" fmla="*/ 543 h 711"/>
              <a:gd name="connsiteX77-15873" fmla="*/ 100 w 259"/>
              <a:gd name="connsiteY77-15874" fmla="*/ 538 h 711"/>
              <a:gd name="connsiteX78-15875" fmla="*/ 106 w 259"/>
              <a:gd name="connsiteY78-15876" fmla="*/ 533 h 711"/>
              <a:gd name="connsiteX79-15877" fmla="*/ 106 w 259"/>
              <a:gd name="connsiteY79-15878" fmla="*/ 528 h 711"/>
              <a:gd name="connsiteX80-15879" fmla="*/ 106 w 259"/>
              <a:gd name="connsiteY80-15880" fmla="*/ 517 h 711"/>
              <a:gd name="connsiteX81-15881" fmla="*/ 106 w 259"/>
              <a:gd name="connsiteY81-15882" fmla="*/ 502 h 711"/>
              <a:gd name="connsiteX82-15883" fmla="*/ 111 w 259"/>
              <a:gd name="connsiteY82-15884" fmla="*/ 486 h 711"/>
              <a:gd name="connsiteX83-15885" fmla="*/ 111 w 259"/>
              <a:gd name="connsiteY83-15886" fmla="*/ 465 h 711"/>
              <a:gd name="connsiteX84-15887" fmla="*/ 111 w 259"/>
              <a:gd name="connsiteY84-15888" fmla="*/ 439 h 711"/>
              <a:gd name="connsiteX85-15889" fmla="*/ 116 w 259"/>
              <a:gd name="connsiteY85-15890" fmla="*/ 413 h 711"/>
              <a:gd name="connsiteX86-15891" fmla="*/ 116 w 259"/>
              <a:gd name="connsiteY86-15892" fmla="*/ 387 h 711"/>
              <a:gd name="connsiteX87-15893" fmla="*/ 116 w 259"/>
              <a:gd name="connsiteY87-15894" fmla="*/ 361 h 711"/>
              <a:gd name="connsiteX88-15895" fmla="*/ 116 w 259"/>
              <a:gd name="connsiteY88-15896" fmla="*/ 335 h 711"/>
              <a:gd name="connsiteX89-15897" fmla="*/ 121 w 259"/>
              <a:gd name="connsiteY89-15898" fmla="*/ 308 h 711"/>
              <a:gd name="connsiteX90-15899" fmla="*/ 121 w 259"/>
              <a:gd name="connsiteY90-15900" fmla="*/ 287 h 711"/>
              <a:gd name="connsiteX91-15901" fmla="*/ 121 w 259"/>
              <a:gd name="connsiteY91-15902" fmla="*/ 267 h 711"/>
              <a:gd name="connsiteX92-15903" fmla="*/ 121 w 259"/>
              <a:gd name="connsiteY92-15904" fmla="*/ 246 h 711"/>
              <a:gd name="connsiteX93-15905" fmla="*/ 121 w 259"/>
              <a:gd name="connsiteY93-15906" fmla="*/ 230 h 711"/>
              <a:gd name="connsiteX94-15907" fmla="*/ 121 w 259"/>
              <a:gd name="connsiteY94-15908" fmla="*/ 199 h 711"/>
              <a:gd name="connsiteX95-15909" fmla="*/ 121 w 259"/>
              <a:gd name="connsiteY95-15910" fmla="*/ 167 h 711"/>
              <a:gd name="connsiteX96-15911" fmla="*/ 116 w 259"/>
              <a:gd name="connsiteY96-15912" fmla="*/ 136 h 711"/>
              <a:gd name="connsiteX97-15913" fmla="*/ 116 w 259"/>
              <a:gd name="connsiteY97-15914" fmla="*/ 110 h 711"/>
              <a:gd name="connsiteX98-15915" fmla="*/ 111 w 259"/>
              <a:gd name="connsiteY98-15916" fmla="*/ 99 h 711"/>
              <a:gd name="connsiteX99-15917" fmla="*/ 111 w 259"/>
              <a:gd name="connsiteY99-15918" fmla="*/ 89 h 711"/>
              <a:gd name="connsiteX100-15919" fmla="*/ 106 w 259"/>
              <a:gd name="connsiteY100-15920" fmla="*/ 79 h 711"/>
              <a:gd name="connsiteX101-15921" fmla="*/ 106 w 259"/>
              <a:gd name="connsiteY101-15922" fmla="*/ 68 h 711"/>
              <a:gd name="connsiteX102-15923" fmla="*/ 100 w 259"/>
              <a:gd name="connsiteY102-15924" fmla="*/ 63 h 711"/>
              <a:gd name="connsiteX103-15925" fmla="*/ 100 w 259"/>
              <a:gd name="connsiteY103-15926" fmla="*/ 58 h 711"/>
              <a:gd name="connsiteX104-15927" fmla="*/ 95 w 259"/>
              <a:gd name="connsiteY104-15928" fmla="*/ 47 h 711"/>
              <a:gd name="connsiteX105-15929" fmla="*/ 90 w 259"/>
              <a:gd name="connsiteY105-15930" fmla="*/ 42 h 711"/>
              <a:gd name="connsiteX0-15931" fmla="*/ 227 w 259"/>
              <a:gd name="connsiteY0-15932" fmla="*/ 0 h 711"/>
              <a:gd name="connsiteX1-15933" fmla="*/ 238 w 259"/>
              <a:gd name="connsiteY1-15934" fmla="*/ 5 h 711"/>
              <a:gd name="connsiteX2-15935" fmla="*/ 243 w 259"/>
              <a:gd name="connsiteY2-15936" fmla="*/ 11 h 711"/>
              <a:gd name="connsiteX3-15937" fmla="*/ 248 w 259"/>
              <a:gd name="connsiteY3-15938" fmla="*/ 16 h 711"/>
              <a:gd name="connsiteX4-15939" fmla="*/ 253 w 259"/>
              <a:gd name="connsiteY4-15940" fmla="*/ 21 h 711"/>
              <a:gd name="connsiteX5-15941" fmla="*/ 259 w 259"/>
              <a:gd name="connsiteY5-15942" fmla="*/ 21 h 711"/>
              <a:gd name="connsiteX6-15943" fmla="*/ 259 w 259"/>
              <a:gd name="connsiteY6-15944" fmla="*/ 26 h 711"/>
              <a:gd name="connsiteX7-15945" fmla="*/ 253 w 259"/>
              <a:gd name="connsiteY7-15946" fmla="*/ 26 h 711"/>
              <a:gd name="connsiteX8-15947" fmla="*/ 253 w 259"/>
              <a:gd name="connsiteY8-15948" fmla="*/ 32 h 711"/>
              <a:gd name="connsiteX9-15949" fmla="*/ 248 w 259"/>
              <a:gd name="connsiteY9-15950" fmla="*/ 37 h 711"/>
              <a:gd name="connsiteX10-15951" fmla="*/ 243 w 259"/>
              <a:gd name="connsiteY10-15952" fmla="*/ 37 h 711"/>
              <a:gd name="connsiteX11-15953" fmla="*/ 238 w 259"/>
              <a:gd name="connsiteY11-15954" fmla="*/ 42 h 711"/>
              <a:gd name="connsiteX12-15955" fmla="*/ 232 w 259"/>
              <a:gd name="connsiteY12-15956" fmla="*/ 47 h 711"/>
              <a:gd name="connsiteX13-15957" fmla="*/ 227 w 259"/>
              <a:gd name="connsiteY13-15958" fmla="*/ 47 h 711"/>
              <a:gd name="connsiteX14-15959" fmla="*/ 222 w 259"/>
              <a:gd name="connsiteY14-15960" fmla="*/ 52 h 711"/>
              <a:gd name="connsiteX15-15961" fmla="*/ 216 w 259"/>
              <a:gd name="connsiteY15-15962" fmla="*/ 58 h 711"/>
              <a:gd name="connsiteX16-15963" fmla="*/ 211 w 259"/>
              <a:gd name="connsiteY16-15964" fmla="*/ 68 h 711"/>
              <a:gd name="connsiteX17-15965" fmla="*/ 211 w 259"/>
              <a:gd name="connsiteY17-15966" fmla="*/ 79 h 711"/>
              <a:gd name="connsiteX18-15967" fmla="*/ 211 w 259"/>
              <a:gd name="connsiteY18-15968" fmla="*/ 84 h 711"/>
              <a:gd name="connsiteX19-15969" fmla="*/ 211 w 259"/>
              <a:gd name="connsiteY19-15970" fmla="*/ 99 h 711"/>
              <a:gd name="connsiteX20-15971" fmla="*/ 211 w 259"/>
              <a:gd name="connsiteY20-15972" fmla="*/ 110 h 711"/>
              <a:gd name="connsiteX21-15973" fmla="*/ 211 w 259"/>
              <a:gd name="connsiteY21-15974" fmla="*/ 126 h 711"/>
              <a:gd name="connsiteX22-15975" fmla="*/ 211 w 259"/>
              <a:gd name="connsiteY22-15976" fmla="*/ 141 h 711"/>
              <a:gd name="connsiteX23-15977" fmla="*/ 211 w 259"/>
              <a:gd name="connsiteY23-15978" fmla="*/ 157 h 711"/>
              <a:gd name="connsiteX24-15979" fmla="*/ 211 w 259"/>
              <a:gd name="connsiteY24-15980" fmla="*/ 178 h 711"/>
              <a:gd name="connsiteX25-15981" fmla="*/ 211 w 259"/>
              <a:gd name="connsiteY25-15982" fmla="*/ 193 h 711"/>
              <a:gd name="connsiteX26-15983" fmla="*/ 211 w 259"/>
              <a:gd name="connsiteY26-15984" fmla="*/ 214 h 711"/>
              <a:gd name="connsiteX27-15985" fmla="*/ 211 w 259"/>
              <a:gd name="connsiteY27-15986" fmla="*/ 256 h 711"/>
              <a:gd name="connsiteX28-15987" fmla="*/ 211 w 259"/>
              <a:gd name="connsiteY28-15988" fmla="*/ 277 h 711"/>
              <a:gd name="connsiteX29-15989" fmla="*/ 211 w 259"/>
              <a:gd name="connsiteY29-15990" fmla="*/ 303 h 711"/>
              <a:gd name="connsiteX30-15991" fmla="*/ 211 w 259"/>
              <a:gd name="connsiteY30-15992" fmla="*/ 329 h 711"/>
              <a:gd name="connsiteX31-15993" fmla="*/ 211 w 259"/>
              <a:gd name="connsiteY31-15994" fmla="*/ 355 h 711"/>
              <a:gd name="connsiteX32-15995" fmla="*/ 211 w 259"/>
              <a:gd name="connsiteY32-15996" fmla="*/ 382 h 711"/>
              <a:gd name="connsiteX33-15997" fmla="*/ 211 w 259"/>
              <a:gd name="connsiteY33-15998" fmla="*/ 413 h 711"/>
              <a:gd name="connsiteX34-15999" fmla="*/ 211 w 259"/>
              <a:gd name="connsiteY34-16000" fmla="*/ 444 h 711"/>
              <a:gd name="connsiteX35-16001" fmla="*/ 211 w 259"/>
              <a:gd name="connsiteY35-16002" fmla="*/ 476 h 711"/>
              <a:gd name="connsiteX36-16003" fmla="*/ 211 w 259"/>
              <a:gd name="connsiteY36-16004" fmla="*/ 507 h 711"/>
              <a:gd name="connsiteX37-16005" fmla="*/ 211 w 259"/>
              <a:gd name="connsiteY37-16006" fmla="*/ 533 h 711"/>
              <a:gd name="connsiteX38-16007" fmla="*/ 206 w 259"/>
              <a:gd name="connsiteY38-16008" fmla="*/ 559 h 711"/>
              <a:gd name="connsiteX39-16009" fmla="*/ 206 w 259"/>
              <a:gd name="connsiteY39-16010" fmla="*/ 585 h 711"/>
              <a:gd name="connsiteX40-16011" fmla="*/ 201 w 259"/>
              <a:gd name="connsiteY40-16012" fmla="*/ 606 h 711"/>
              <a:gd name="connsiteX41-16013" fmla="*/ 195 w 259"/>
              <a:gd name="connsiteY41-16014" fmla="*/ 622 h 711"/>
              <a:gd name="connsiteX42-16015" fmla="*/ 190 w 259"/>
              <a:gd name="connsiteY42-16016" fmla="*/ 643 h 711"/>
              <a:gd name="connsiteX43-16017" fmla="*/ 185 w 259"/>
              <a:gd name="connsiteY43-16018" fmla="*/ 653 h 711"/>
              <a:gd name="connsiteX44-16019" fmla="*/ 174 w 259"/>
              <a:gd name="connsiteY44-16020" fmla="*/ 669 h 711"/>
              <a:gd name="connsiteX45-16021" fmla="*/ 164 w 259"/>
              <a:gd name="connsiteY45-16022" fmla="*/ 679 h 711"/>
              <a:gd name="connsiteX46-16023" fmla="*/ 158 w 259"/>
              <a:gd name="connsiteY46-16024" fmla="*/ 690 h 711"/>
              <a:gd name="connsiteX47-16025" fmla="*/ 148 w 259"/>
              <a:gd name="connsiteY47-16026" fmla="*/ 695 h 711"/>
              <a:gd name="connsiteX48-16027" fmla="*/ 143 w 259"/>
              <a:gd name="connsiteY48-16028" fmla="*/ 700 h 711"/>
              <a:gd name="connsiteX49-16029" fmla="*/ 132 w 259"/>
              <a:gd name="connsiteY49-16030" fmla="*/ 705 h 711"/>
              <a:gd name="connsiteX50-16031" fmla="*/ 127 w 259"/>
              <a:gd name="connsiteY50-16032" fmla="*/ 705 h 711"/>
              <a:gd name="connsiteX51-16033" fmla="*/ 121 w 259"/>
              <a:gd name="connsiteY51-16034" fmla="*/ 711 h 711"/>
              <a:gd name="connsiteX52-16035" fmla="*/ 111 w 259"/>
              <a:gd name="connsiteY52-16036" fmla="*/ 705 h 711"/>
              <a:gd name="connsiteX53-16037" fmla="*/ 106 w 259"/>
              <a:gd name="connsiteY53-16038" fmla="*/ 705 h 711"/>
              <a:gd name="connsiteX54-16039" fmla="*/ 106 w 259"/>
              <a:gd name="connsiteY54-16040" fmla="*/ 700 h 711"/>
              <a:gd name="connsiteX55-16041" fmla="*/ 100 w 259"/>
              <a:gd name="connsiteY55-16042" fmla="*/ 695 h 711"/>
              <a:gd name="connsiteX56-16043" fmla="*/ 100 w 259"/>
              <a:gd name="connsiteY56-16044" fmla="*/ 690 h 711"/>
              <a:gd name="connsiteX57-16045" fmla="*/ 100 w 259"/>
              <a:gd name="connsiteY57-16046" fmla="*/ 684 h 711"/>
              <a:gd name="connsiteX58-16047" fmla="*/ 100 w 259"/>
              <a:gd name="connsiteY58-16048" fmla="*/ 674 h 711"/>
              <a:gd name="connsiteX59-16049" fmla="*/ 100 w 259"/>
              <a:gd name="connsiteY59-16050" fmla="*/ 664 h 711"/>
              <a:gd name="connsiteX60-16051" fmla="*/ 100 w 259"/>
              <a:gd name="connsiteY60-16052" fmla="*/ 658 h 711"/>
              <a:gd name="connsiteX61-16053" fmla="*/ 100 w 259"/>
              <a:gd name="connsiteY61-16054" fmla="*/ 653 h 711"/>
              <a:gd name="connsiteX62-16055" fmla="*/ 100 w 259"/>
              <a:gd name="connsiteY62-16056" fmla="*/ 648 h 711"/>
              <a:gd name="connsiteX63-16057" fmla="*/ 95 w 259"/>
              <a:gd name="connsiteY63-16058" fmla="*/ 643 h 711"/>
              <a:gd name="connsiteX64-16059" fmla="*/ 90 w 259"/>
              <a:gd name="connsiteY64-16060" fmla="*/ 627 h 711"/>
              <a:gd name="connsiteX65-16061" fmla="*/ 79 w 259"/>
              <a:gd name="connsiteY65-16062" fmla="*/ 611 h 711"/>
              <a:gd name="connsiteX66-16063" fmla="*/ 63 w 259"/>
              <a:gd name="connsiteY66-16064" fmla="*/ 596 h 711"/>
              <a:gd name="connsiteX67-16065" fmla="*/ 47 w 259"/>
              <a:gd name="connsiteY67-16066" fmla="*/ 580 h 711"/>
              <a:gd name="connsiteX68-16067" fmla="*/ 26 w 259"/>
              <a:gd name="connsiteY68-16068" fmla="*/ 564 h 711"/>
              <a:gd name="connsiteX69-16069" fmla="*/ 0 w 259"/>
              <a:gd name="connsiteY69-16070" fmla="*/ 543 h 711"/>
              <a:gd name="connsiteX70-16071" fmla="*/ 42 w 259"/>
              <a:gd name="connsiteY70-16072" fmla="*/ 549 h 711"/>
              <a:gd name="connsiteX71-16073" fmla="*/ 58 w 259"/>
              <a:gd name="connsiteY71-16074" fmla="*/ 549 h 711"/>
              <a:gd name="connsiteX72-16075" fmla="*/ 74 w 259"/>
              <a:gd name="connsiteY72-16076" fmla="*/ 549 h 711"/>
              <a:gd name="connsiteX73-16077" fmla="*/ 84 w 259"/>
              <a:gd name="connsiteY73-16078" fmla="*/ 543 h 711"/>
              <a:gd name="connsiteX74-16079" fmla="*/ 90 w 259"/>
              <a:gd name="connsiteY74-16080" fmla="*/ 543 h 711"/>
              <a:gd name="connsiteX75-16081" fmla="*/ 95 w 259"/>
              <a:gd name="connsiteY75-16082" fmla="*/ 543 h 711"/>
              <a:gd name="connsiteX76-16083" fmla="*/ 100 w 259"/>
              <a:gd name="connsiteY76-16084" fmla="*/ 538 h 711"/>
              <a:gd name="connsiteX77-16085" fmla="*/ 106 w 259"/>
              <a:gd name="connsiteY77-16086" fmla="*/ 533 h 711"/>
              <a:gd name="connsiteX78-16087" fmla="*/ 106 w 259"/>
              <a:gd name="connsiteY78-16088" fmla="*/ 528 h 711"/>
              <a:gd name="connsiteX79-16089" fmla="*/ 106 w 259"/>
              <a:gd name="connsiteY79-16090" fmla="*/ 517 h 711"/>
              <a:gd name="connsiteX80-16091" fmla="*/ 106 w 259"/>
              <a:gd name="connsiteY80-16092" fmla="*/ 502 h 711"/>
              <a:gd name="connsiteX81-16093" fmla="*/ 111 w 259"/>
              <a:gd name="connsiteY81-16094" fmla="*/ 486 h 711"/>
              <a:gd name="connsiteX82-16095" fmla="*/ 111 w 259"/>
              <a:gd name="connsiteY82-16096" fmla="*/ 465 h 711"/>
              <a:gd name="connsiteX83-16097" fmla="*/ 111 w 259"/>
              <a:gd name="connsiteY83-16098" fmla="*/ 439 h 711"/>
              <a:gd name="connsiteX84-16099" fmla="*/ 116 w 259"/>
              <a:gd name="connsiteY84-16100" fmla="*/ 413 h 711"/>
              <a:gd name="connsiteX85-16101" fmla="*/ 116 w 259"/>
              <a:gd name="connsiteY85-16102" fmla="*/ 387 h 711"/>
              <a:gd name="connsiteX86-16103" fmla="*/ 116 w 259"/>
              <a:gd name="connsiteY86-16104" fmla="*/ 361 h 711"/>
              <a:gd name="connsiteX87-16105" fmla="*/ 116 w 259"/>
              <a:gd name="connsiteY87-16106" fmla="*/ 335 h 711"/>
              <a:gd name="connsiteX88-16107" fmla="*/ 121 w 259"/>
              <a:gd name="connsiteY88-16108" fmla="*/ 308 h 711"/>
              <a:gd name="connsiteX89-16109" fmla="*/ 121 w 259"/>
              <a:gd name="connsiteY89-16110" fmla="*/ 287 h 711"/>
              <a:gd name="connsiteX90-16111" fmla="*/ 121 w 259"/>
              <a:gd name="connsiteY90-16112" fmla="*/ 267 h 711"/>
              <a:gd name="connsiteX91-16113" fmla="*/ 121 w 259"/>
              <a:gd name="connsiteY91-16114" fmla="*/ 246 h 711"/>
              <a:gd name="connsiteX92-16115" fmla="*/ 121 w 259"/>
              <a:gd name="connsiteY92-16116" fmla="*/ 230 h 711"/>
              <a:gd name="connsiteX93-16117" fmla="*/ 121 w 259"/>
              <a:gd name="connsiteY93-16118" fmla="*/ 199 h 711"/>
              <a:gd name="connsiteX94-16119" fmla="*/ 121 w 259"/>
              <a:gd name="connsiteY94-16120" fmla="*/ 167 h 711"/>
              <a:gd name="connsiteX95-16121" fmla="*/ 116 w 259"/>
              <a:gd name="connsiteY95-16122" fmla="*/ 136 h 711"/>
              <a:gd name="connsiteX96-16123" fmla="*/ 116 w 259"/>
              <a:gd name="connsiteY96-16124" fmla="*/ 110 h 711"/>
              <a:gd name="connsiteX97-16125" fmla="*/ 111 w 259"/>
              <a:gd name="connsiteY97-16126" fmla="*/ 99 h 711"/>
              <a:gd name="connsiteX98-16127" fmla="*/ 111 w 259"/>
              <a:gd name="connsiteY98-16128" fmla="*/ 89 h 711"/>
              <a:gd name="connsiteX99-16129" fmla="*/ 106 w 259"/>
              <a:gd name="connsiteY99-16130" fmla="*/ 79 h 711"/>
              <a:gd name="connsiteX100-16131" fmla="*/ 106 w 259"/>
              <a:gd name="connsiteY100-16132" fmla="*/ 68 h 711"/>
              <a:gd name="connsiteX101-16133" fmla="*/ 100 w 259"/>
              <a:gd name="connsiteY101-16134" fmla="*/ 63 h 711"/>
              <a:gd name="connsiteX102-16135" fmla="*/ 100 w 259"/>
              <a:gd name="connsiteY102-16136" fmla="*/ 58 h 711"/>
              <a:gd name="connsiteX103-16137" fmla="*/ 95 w 259"/>
              <a:gd name="connsiteY103-16138" fmla="*/ 47 h 711"/>
              <a:gd name="connsiteX104-16139" fmla="*/ 90 w 259"/>
              <a:gd name="connsiteY104-16140" fmla="*/ 42 h 711"/>
              <a:gd name="connsiteX0-16141" fmla="*/ 202 w 234"/>
              <a:gd name="connsiteY0-16142" fmla="*/ 0 h 711"/>
              <a:gd name="connsiteX1-16143" fmla="*/ 213 w 234"/>
              <a:gd name="connsiteY1-16144" fmla="*/ 5 h 711"/>
              <a:gd name="connsiteX2-16145" fmla="*/ 218 w 234"/>
              <a:gd name="connsiteY2-16146" fmla="*/ 11 h 711"/>
              <a:gd name="connsiteX3-16147" fmla="*/ 223 w 234"/>
              <a:gd name="connsiteY3-16148" fmla="*/ 16 h 711"/>
              <a:gd name="connsiteX4-16149" fmla="*/ 228 w 234"/>
              <a:gd name="connsiteY4-16150" fmla="*/ 21 h 711"/>
              <a:gd name="connsiteX5-16151" fmla="*/ 234 w 234"/>
              <a:gd name="connsiteY5-16152" fmla="*/ 21 h 711"/>
              <a:gd name="connsiteX6-16153" fmla="*/ 234 w 234"/>
              <a:gd name="connsiteY6-16154" fmla="*/ 26 h 711"/>
              <a:gd name="connsiteX7-16155" fmla="*/ 228 w 234"/>
              <a:gd name="connsiteY7-16156" fmla="*/ 26 h 711"/>
              <a:gd name="connsiteX8-16157" fmla="*/ 228 w 234"/>
              <a:gd name="connsiteY8-16158" fmla="*/ 32 h 711"/>
              <a:gd name="connsiteX9-16159" fmla="*/ 223 w 234"/>
              <a:gd name="connsiteY9-16160" fmla="*/ 37 h 711"/>
              <a:gd name="connsiteX10-16161" fmla="*/ 218 w 234"/>
              <a:gd name="connsiteY10-16162" fmla="*/ 37 h 711"/>
              <a:gd name="connsiteX11-16163" fmla="*/ 213 w 234"/>
              <a:gd name="connsiteY11-16164" fmla="*/ 42 h 711"/>
              <a:gd name="connsiteX12-16165" fmla="*/ 207 w 234"/>
              <a:gd name="connsiteY12-16166" fmla="*/ 47 h 711"/>
              <a:gd name="connsiteX13-16167" fmla="*/ 202 w 234"/>
              <a:gd name="connsiteY13-16168" fmla="*/ 47 h 711"/>
              <a:gd name="connsiteX14-16169" fmla="*/ 197 w 234"/>
              <a:gd name="connsiteY14-16170" fmla="*/ 52 h 711"/>
              <a:gd name="connsiteX15-16171" fmla="*/ 191 w 234"/>
              <a:gd name="connsiteY15-16172" fmla="*/ 58 h 711"/>
              <a:gd name="connsiteX16-16173" fmla="*/ 186 w 234"/>
              <a:gd name="connsiteY16-16174" fmla="*/ 68 h 711"/>
              <a:gd name="connsiteX17-16175" fmla="*/ 186 w 234"/>
              <a:gd name="connsiteY17-16176" fmla="*/ 79 h 711"/>
              <a:gd name="connsiteX18-16177" fmla="*/ 186 w 234"/>
              <a:gd name="connsiteY18-16178" fmla="*/ 84 h 711"/>
              <a:gd name="connsiteX19-16179" fmla="*/ 186 w 234"/>
              <a:gd name="connsiteY19-16180" fmla="*/ 99 h 711"/>
              <a:gd name="connsiteX20-16181" fmla="*/ 186 w 234"/>
              <a:gd name="connsiteY20-16182" fmla="*/ 110 h 711"/>
              <a:gd name="connsiteX21-16183" fmla="*/ 186 w 234"/>
              <a:gd name="connsiteY21-16184" fmla="*/ 126 h 711"/>
              <a:gd name="connsiteX22-16185" fmla="*/ 186 w 234"/>
              <a:gd name="connsiteY22-16186" fmla="*/ 141 h 711"/>
              <a:gd name="connsiteX23-16187" fmla="*/ 186 w 234"/>
              <a:gd name="connsiteY23-16188" fmla="*/ 157 h 711"/>
              <a:gd name="connsiteX24-16189" fmla="*/ 186 w 234"/>
              <a:gd name="connsiteY24-16190" fmla="*/ 178 h 711"/>
              <a:gd name="connsiteX25-16191" fmla="*/ 186 w 234"/>
              <a:gd name="connsiteY25-16192" fmla="*/ 193 h 711"/>
              <a:gd name="connsiteX26-16193" fmla="*/ 186 w 234"/>
              <a:gd name="connsiteY26-16194" fmla="*/ 214 h 711"/>
              <a:gd name="connsiteX27-16195" fmla="*/ 186 w 234"/>
              <a:gd name="connsiteY27-16196" fmla="*/ 256 h 711"/>
              <a:gd name="connsiteX28-16197" fmla="*/ 186 w 234"/>
              <a:gd name="connsiteY28-16198" fmla="*/ 277 h 711"/>
              <a:gd name="connsiteX29-16199" fmla="*/ 186 w 234"/>
              <a:gd name="connsiteY29-16200" fmla="*/ 303 h 711"/>
              <a:gd name="connsiteX30-16201" fmla="*/ 186 w 234"/>
              <a:gd name="connsiteY30-16202" fmla="*/ 329 h 711"/>
              <a:gd name="connsiteX31-16203" fmla="*/ 186 w 234"/>
              <a:gd name="connsiteY31-16204" fmla="*/ 355 h 711"/>
              <a:gd name="connsiteX32-16205" fmla="*/ 186 w 234"/>
              <a:gd name="connsiteY32-16206" fmla="*/ 382 h 711"/>
              <a:gd name="connsiteX33-16207" fmla="*/ 186 w 234"/>
              <a:gd name="connsiteY33-16208" fmla="*/ 413 h 711"/>
              <a:gd name="connsiteX34-16209" fmla="*/ 186 w 234"/>
              <a:gd name="connsiteY34-16210" fmla="*/ 444 h 711"/>
              <a:gd name="connsiteX35-16211" fmla="*/ 186 w 234"/>
              <a:gd name="connsiteY35-16212" fmla="*/ 476 h 711"/>
              <a:gd name="connsiteX36-16213" fmla="*/ 186 w 234"/>
              <a:gd name="connsiteY36-16214" fmla="*/ 507 h 711"/>
              <a:gd name="connsiteX37-16215" fmla="*/ 186 w 234"/>
              <a:gd name="connsiteY37-16216" fmla="*/ 533 h 711"/>
              <a:gd name="connsiteX38-16217" fmla="*/ 181 w 234"/>
              <a:gd name="connsiteY38-16218" fmla="*/ 559 h 711"/>
              <a:gd name="connsiteX39-16219" fmla="*/ 181 w 234"/>
              <a:gd name="connsiteY39-16220" fmla="*/ 585 h 711"/>
              <a:gd name="connsiteX40-16221" fmla="*/ 176 w 234"/>
              <a:gd name="connsiteY40-16222" fmla="*/ 606 h 711"/>
              <a:gd name="connsiteX41-16223" fmla="*/ 170 w 234"/>
              <a:gd name="connsiteY41-16224" fmla="*/ 622 h 711"/>
              <a:gd name="connsiteX42-16225" fmla="*/ 165 w 234"/>
              <a:gd name="connsiteY42-16226" fmla="*/ 643 h 711"/>
              <a:gd name="connsiteX43-16227" fmla="*/ 160 w 234"/>
              <a:gd name="connsiteY43-16228" fmla="*/ 653 h 711"/>
              <a:gd name="connsiteX44-16229" fmla="*/ 149 w 234"/>
              <a:gd name="connsiteY44-16230" fmla="*/ 669 h 711"/>
              <a:gd name="connsiteX45-16231" fmla="*/ 139 w 234"/>
              <a:gd name="connsiteY45-16232" fmla="*/ 679 h 711"/>
              <a:gd name="connsiteX46-16233" fmla="*/ 133 w 234"/>
              <a:gd name="connsiteY46-16234" fmla="*/ 690 h 711"/>
              <a:gd name="connsiteX47-16235" fmla="*/ 123 w 234"/>
              <a:gd name="connsiteY47-16236" fmla="*/ 695 h 711"/>
              <a:gd name="connsiteX48-16237" fmla="*/ 118 w 234"/>
              <a:gd name="connsiteY48-16238" fmla="*/ 700 h 711"/>
              <a:gd name="connsiteX49-16239" fmla="*/ 107 w 234"/>
              <a:gd name="connsiteY49-16240" fmla="*/ 705 h 711"/>
              <a:gd name="connsiteX50-16241" fmla="*/ 102 w 234"/>
              <a:gd name="connsiteY50-16242" fmla="*/ 705 h 711"/>
              <a:gd name="connsiteX51-16243" fmla="*/ 96 w 234"/>
              <a:gd name="connsiteY51-16244" fmla="*/ 711 h 711"/>
              <a:gd name="connsiteX52-16245" fmla="*/ 86 w 234"/>
              <a:gd name="connsiteY52-16246" fmla="*/ 705 h 711"/>
              <a:gd name="connsiteX53-16247" fmla="*/ 81 w 234"/>
              <a:gd name="connsiteY53-16248" fmla="*/ 705 h 711"/>
              <a:gd name="connsiteX54-16249" fmla="*/ 81 w 234"/>
              <a:gd name="connsiteY54-16250" fmla="*/ 700 h 711"/>
              <a:gd name="connsiteX55-16251" fmla="*/ 75 w 234"/>
              <a:gd name="connsiteY55-16252" fmla="*/ 695 h 711"/>
              <a:gd name="connsiteX56-16253" fmla="*/ 75 w 234"/>
              <a:gd name="connsiteY56-16254" fmla="*/ 690 h 711"/>
              <a:gd name="connsiteX57-16255" fmla="*/ 75 w 234"/>
              <a:gd name="connsiteY57-16256" fmla="*/ 684 h 711"/>
              <a:gd name="connsiteX58-16257" fmla="*/ 75 w 234"/>
              <a:gd name="connsiteY58-16258" fmla="*/ 674 h 711"/>
              <a:gd name="connsiteX59-16259" fmla="*/ 75 w 234"/>
              <a:gd name="connsiteY59-16260" fmla="*/ 664 h 711"/>
              <a:gd name="connsiteX60-16261" fmla="*/ 75 w 234"/>
              <a:gd name="connsiteY60-16262" fmla="*/ 658 h 711"/>
              <a:gd name="connsiteX61-16263" fmla="*/ 75 w 234"/>
              <a:gd name="connsiteY61-16264" fmla="*/ 653 h 711"/>
              <a:gd name="connsiteX62-16265" fmla="*/ 75 w 234"/>
              <a:gd name="connsiteY62-16266" fmla="*/ 648 h 711"/>
              <a:gd name="connsiteX63-16267" fmla="*/ 70 w 234"/>
              <a:gd name="connsiteY63-16268" fmla="*/ 643 h 711"/>
              <a:gd name="connsiteX64-16269" fmla="*/ 65 w 234"/>
              <a:gd name="connsiteY64-16270" fmla="*/ 627 h 711"/>
              <a:gd name="connsiteX65-16271" fmla="*/ 54 w 234"/>
              <a:gd name="connsiteY65-16272" fmla="*/ 611 h 711"/>
              <a:gd name="connsiteX66-16273" fmla="*/ 38 w 234"/>
              <a:gd name="connsiteY66-16274" fmla="*/ 596 h 711"/>
              <a:gd name="connsiteX67-16275" fmla="*/ 22 w 234"/>
              <a:gd name="connsiteY67-16276" fmla="*/ 580 h 711"/>
              <a:gd name="connsiteX68-16277" fmla="*/ 1 w 234"/>
              <a:gd name="connsiteY68-16278" fmla="*/ 564 h 711"/>
              <a:gd name="connsiteX69-16279" fmla="*/ 17 w 234"/>
              <a:gd name="connsiteY69-16280" fmla="*/ 549 h 711"/>
              <a:gd name="connsiteX70-16281" fmla="*/ 33 w 234"/>
              <a:gd name="connsiteY70-16282" fmla="*/ 549 h 711"/>
              <a:gd name="connsiteX71-16283" fmla="*/ 49 w 234"/>
              <a:gd name="connsiteY71-16284" fmla="*/ 549 h 711"/>
              <a:gd name="connsiteX72-16285" fmla="*/ 59 w 234"/>
              <a:gd name="connsiteY72-16286" fmla="*/ 543 h 711"/>
              <a:gd name="connsiteX73-16287" fmla="*/ 65 w 234"/>
              <a:gd name="connsiteY73-16288" fmla="*/ 543 h 711"/>
              <a:gd name="connsiteX74-16289" fmla="*/ 70 w 234"/>
              <a:gd name="connsiteY74-16290" fmla="*/ 543 h 711"/>
              <a:gd name="connsiteX75-16291" fmla="*/ 75 w 234"/>
              <a:gd name="connsiteY75-16292" fmla="*/ 538 h 711"/>
              <a:gd name="connsiteX76-16293" fmla="*/ 81 w 234"/>
              <a:gd name="connsiteY76-16294" fmla="*/ 533 h 711"/>
              <a:gd name="connsiteX77-16295" fmla="*/ 81 w 234"/>
              <a:gd name="connsiteY77-16296" fmla="*/ 528 h 711"/>
              <a:gd name="connsiteX78-16297" fmla="*/ 81 w 234"/>
              <a:gd name="connsiteY78-16298" fmla="*/ 517 h 711"/>
              <a:gd name="connsiteX79-16299" fmla="*/ 81 w 234"/>
              <a:gd name="connsiteY79-16300" fmla="*/ 502 h 711"/>
              <a:gd name="connsiteX80-16301" fmla="*/ 86 w 234"/>
              <a:gd name="connsiteY80-16302" fmla="*/ 486 h 711"/>
              <a:gd name="connsiteX81-16303" fmla="*/ 86 w 234"/>
              <a:gd name="connsiteY81-16304" fmla="*/ 465 h 711"/>
              <a:gd name="connsiteX82-16305" fmla="*/ 86 w 234"/>
              <a:gd name="connsiteY82-16306" fmla="*/ 439 h 711"/>
              <a:gd name="connsiteX83-16307" fmla="*/ 91 w 234"/>
              <a:gd name="connsiteY83-16308" fmla="*/ 413 h 711"/>
              <a:gd name="connsiteX84-16309" fmla="*/ 91 w 234"/>
              <a:gd name="connsiteY84-16310" fmla="*/ 387 h 711"/>
              <a:gd name="connsiteX85-16311" fmla="*/ 91 w 234"/>
              <a:gd name="connsiteY85-16312" fmla="*/ 361 h 711"/>
              <a:gd name="connsiteX86-16313" fmla="*/ 91 w 234"/>
              <a:gd name="connsiteY86-16314" fmla="*/ 335 h 711"/>
              <a:gd name="connsiteX87-16315" fmla="*/ 96 w 234"/>
              <a:gd name="connsiteY87-16316" fmla="*/ 308 h 711"/>
              <a:gd name="connsiteX88-16317" fmla="*/ 96 w 234"/>
              <a:gd name="connsiteY88-16318" fmla="*/ 287 h 711"/>
              <a:gd name="connsiteX89-16319" fmla="*/ 96 w 234"/>
              <a:gd name="connsiteY89-16320" fmla="*/ 267 h 711"/>
              <a:gd name="connsiteX90-16321" fmla="*/ 96 w 234"/>
              <a:gd name="connsiteY90-16322" fmla="*/ 246 h 711"/>
              <a:gd name="connsiteX91-16323" fmla="*/ 96 w 234"/>
              <a:gd name="connsiteY91-16324" fmla="*/ 230 h 711"/>
              <a:gd name="connsiteX92-16325" fmla="*/ 96 w 234"/>
              <a:gd name="connsiteY92-16326" fmla="*/ 199 h 711"/>
              <a:gd name="connsiteX93-16327" fmla="*/ 96 w 234"/>
              <a:gd name="connsiteY93-16328" fmla="*/ 167 h 711"/>
              <a:gd name="connsiteX94-16329" fmla="*/ 91 w 234"/>
              <a:gd name="connsiteY94-16330" fmla="*/ 136 h 711"/>
              <a:gd name="connsiteX95-16331" fmla="*/ 91 w 234"/>
              <a:gd name="connsiteY95-16332" fmla="*/ 110 h 711"/>
              <a:gd name="connsiteX96-16333" fmla="*/ 86 w 234"/>
              <a:gd name="connsiteY96-16334" fmla="*/ 99 h 711"/>
              <a:gd name="connsiteX97-16335" fmla="*/ 86 w 234"/>
              <a:gd name="connsiteY97-16336" fmla="*/ 89 h 711"/>
              <a:gd name="connsiteX98-16337" fmla="*/ 81 w 234"/>
              <a:gd name="connsiteY98-16338" fmla="*/ 79 h 711"/>
              <a:gd name="connsiteX99-16339" fmla="*/ 81 w 234"/>
              <a:gd name="connsiteY99-16340" fmla="*/ 68 h 711"/>
              <a:gd name="connsiteX100-16341" fmla="*/ 75 w 234"/>
              <a:gd name="connsiteY100-16342" fmla="*/ 63 h 711"/>
              <a:gd name="connsiteX101-16343" fmla="*/ 75 w 234"/>
              <a:gd name="connsiteY101-16344" fmla="*/ 58 h 711"/>
              <a:gd name="connsiteX102-16345" fmla="*/ 70 w 234"/>
              <a:gd name="connsiteY102-16346" fmla="*/ 47 h 711"/>
              <a:gd name="connsiteX103-16347" fmla="*/ 65 w 234"/>
              <a:gd name="connsiteY103-16348" fmla="*/ 42 h 711"/>
              <a:gd name="connsiteX0-16349" fmla="*/ 201 w 233"/>
              <a:gd name="connsiteY0-16350" fmla="*/ 0 h 711"/>
              <a:gd name="connsiteX1-16351" fmla="*/ 212 w 233"/>
              <a:gd name="connsiteY1-16352" fmla="*/ 5 h 711"/>
              <a:gd name="connsiteX2-16353" fmla="*/ 217 w 233"/>
              <a:gd name="connsiteY2-16354" fmla="*/ 11 h 711"/>
              <a:gd name="connsiteX3-16355" fmla="*/ 222 w 233"/>
              <a:gd name="connsiteY3-16356" fmla="*/ 16 h 711"/>
              <a:gd name="connsiteX4-16357" fmla="*/ 227 w 233"/>
              <a:gd name="connsiteY4-16358" fmla="*/ 21 h 711"/>
              <a:gd name="connsiteX5-16359" fmla="*/ 233 w 233"/>
              <a:gd name="connsiteY5-16360" fmla="*/ 21 h 711"/>
              <a:gd name="connsiteX6-16361" fmla="*/ 233 w 233"/>
              <a:gd name="connsiteY6-16362" fmla="*/ 26 h 711"/>
              <a:gd name="connsiteX7-16363" fmla="*/ 227 w 233"/>
              <a:gd name="connsiteY7-16364" fmla="*/ 26 h 711"/>
              <a:gd name="connsiteX8-16365" fmla="*/ 227 w 233"/>
              <a:gd name="connsiteY8-16366" fmla="*/ 32 h 711"/>
              <a:gd name="connsiteX9-16367" fmla="*/ 222 w 233"/>
              <a:gd name="connsiteY9-16368" fmla="*/ 37 h 711"/>
              <a:gd name="connsiteX10-16369" fmla="*/ 217 w 233"/>
              <a:gd name="connsiteY10-16370" fmla="*/ 37 h 711"/>
              <a:gd name="connsiteX11-16371" fmla="*/ 212 w 233"/>
              <a:gd name="connsiteY11-16372" fmla="*/ 42 h 711"/>
              <a:gd name="connsiteX12-16373" fmla="*/ 206 w 233"/>
              <a:gd name="connsiteY12-16374" fmla="*/ 47 h 711"/>
              <a:gd name="connsiteX13-16375" fmla="*/ 201 w 233"/>
              <a:gd name="connsiteY13-16376" fmla="*/ 47 h 711"/>
              <a:gd name="connsiteX14-16377" fmla="*/ 196 w 233"/>
              <a:gd name="connsiteY14-16378" fmla="*/ 52 h 711"/>
              <a:gd name="connsiteX15-16379" fmla="*/ 190 w 233"/>
              <a:gd name="connsiteY15-16380" fmla="*/ 58 h 711"/>
              <a:gd name="connsiteX16-16381" fmla="*/ 185 w 233"/>
              <a:gd name="connsiteY16-16382" fmla="*/ 68 h 711"/>
              <a:gd name="connsiteX17-16383" fmla="*/ 185 w 233"/>
              <a:gd name="connsiteY17-16384" fmla="*/ 79 h 711"/>
              <a:gd name="connsiteX18-16385" fmla="*/ 185 w 233"/>
              <a:gd name="connsiteY18-16386" fmla="*/ 84 h 711"/>
              <a:gd name="connsiteX19-16387" fmla="*/ 185 w 233"/>
              <a:gd name="connsiteY19-16388" fmla="*/ 99 h 711"/>
              <a:gd name="connsiteX20-16389" fmla="*/ 185 w 233"/>
              <a:gd name="connsiteY20-16390" fmla="*/ 110 h 711"/>
              <a:gd name="connsiteX21-16391" fmla="*/ 185 w 233"/>
              <a:gd name="connsiteY21-16392" fmla="*/ 126 h 711"/>
              <a:gd name="connsiteX22-16393" fmla="*/ 185 w 233"/>
              <a:gd name="connsiteY22-16394" fmla="*/ 141 h 711"/>
              <a:gd name="connsiteX23-16395" fmla="*/ 185 w 233"/>
              <a:gd name="connsiteY23-16396" fmla="*/ 157 h 711"/>
              <a:gd name="connsiteX24-16397" fmla="*/ 185 w 233"/>
              <a:gd name="connsiteY24-16398" fmla="*/ 178 h 711"/>
              <a:gd name="connsiteX25-16399" fmla="*/ 185 w 233"/>
              <a:gd name="connsiteY25-16400" fmla="*/ 193 h 711"/>
              <a:gd name="connsiteX26-16401" fmla="*/ 185 w 233"/>
              <a:gd name="connsiteY26-16402" fmla="*/ 214 h 711"/>
              <a:gd name="connsiteX27-16403" fmla="*/ 185 w 233"/>
              <a:gd name="connsiteY27-16404" fmla="*/ 256 h 711"/>
              <a:gd name="connsiteX28-16405" fmla="*/ 185 w 233"/>
              <a:gd name="connsiteY28-16406" fmla="*/ 277 h 711"/>
              <a:gd name="connsiteX29-16407" fmla="*/ 185 w 233"/>
              <a:gd name="connsiteY29-16408" fmla="*/ 303 h 711"/>
              <a:gd name="connsiteX30-16409" fmla="*/ 185 w 233"/>
              <a:gd name="connsiteY30-16410" fmla="*/ 329 h 711"/>
              <a:gd name="connsiteX31-16411" fmla="*/ 185 w 233"/>
              <a:gd name="connsiteY31-16412" fmla="*/ 355 h 711"/>
              <a:gd name="connsiteX32-16413" fmla="*/ 185 w 233"/>
              <a:gd name="connsiteY32-16414" fmla="*/ 382 h 711"/>
              <a:gd name="connsiteX33-16415" fmla="*/ 185 w 233"/>
              <a:gd name="connsiteY33-16416" fmla="*/ 413 h 711"/>
              <a:gd name="connsiteX34-16417" fmla="*/ 185 w 233"/>
              <a:gd name="connsiteY34-16418" fmla="*/ 444 h 711"/>
              <a:gd name="connsiteX35-16419" fmla="*/ 185 w 233"/>
              <a:gd name="connsiteY35-16420" fmla="*/ 476 h 711"/>
              <a:gd name="connsiteX36-16421" fmla="*/ 185 w 233"/>
              <a:gd name="connsiteY36-16422" fmla="*/ 507 h 711"/>
              <a:gd name="connsiteX37-16423" fmla="*/ 185 w 233"/>
              <a:gd name="connsiteY37-16424" fmla="*/ 533 h 711"/>
              <a:gd name="connsiteX38-16425" fmla="*/ 180 w 233"/>
              <a:gd name="connsiteY38-16426" fmla="*/ 559 h 711"/>
              <a:gd name="connsiteX39-16427" fmla="*/ 180 w 233"/>
              <a:gd name="connsiteY39-16428" fmla="*/ 585 h 711"/>
              <a:gd name="connsiteX40-16429" fmla="*/ 175 w 233"/>
              <a:gd name="connsiteY40-16430" fmla="*/ 606 h 711"/>
              <a:gd name="connsiteX41-16431" fmla="*/ 169 w 233"/>
              <a:gd name="connsiteY41-16432" fmla="*/ 622 h 711"/>
              <a:gd name="connsiteX42-16433" fmla="*/ 164 w 233"/>
              <a:gd name="connsiteY42-16434" fmla="*/ 643 h 711"/>
              <a:gd name="connsiteX43-16435" fmla="*/ 159 w 233"/>
              <a:gd name="connsiteY43-16436" fmla="*/ 653 h 711"/>
              <a:gd name="connsiteX44-16437" fmla="*/ 148 w 233"/>
              <a:gd name="connsiteY44-16438" fmla="*/ 669 h 711"/>
              <a:gd name="connsiteX45-16439" fmla="*/ 138 w 233"/>
              <a:gd name="connsiteY45-16440" fmla="*/ 679 h 711"/>
              <a:gd name="connsiteX46-16441" fmla="*/ 132 w 233"/>
              <a:gd name="connsiteY46-16442" fmla="*/ 690 h 711"/>
              <a:gd name="connsiteX47-16443" fmla="*/ 122 w 233"/>
              <a:gd name="connsiteY47-16444" fmla="*/ 695 h 711"/>
              <a:gd name="connsiteX48-16445" fmla="*/ 117 w 233"/>
              <a:gd name="connsiteY48-16446" fmla="*/ 700 h 711"/>
              <a:gd name="connsiteX49-16447" fmla="*/ 106 w 233"/>
              <a:gd name="connsiteY49-16448" fmla="*/ 705 h 711"/>
              <a:gd name="connsiteX50-16449" fmla="*/ 101 w 233"/>
              <a:gd name="connsiteY50-16450" fmla="*/ 705 h 711"/>
              <a:gd name="connsiteX51-16451" fmla="*/ 95 w 233"/>
              <a:gd name="connsiteY51-16452" fmla="*/ 711 h 711"/>
              <a:gd name="connsiteX52-16453" fmla="*/ 85 w 233"/>
              <a:gd name="connsiteY52-16454" fmla="*/ 705 h 711"/>
              <a:gd name="connsiteX53-16455" fmla="*/ 80 w 233"/>
              <a:gd name="connsiteY53-16456" fmla="*/ 705 h 711"/>
              <a:gd name="connsiteX54-16457" fmla="*/ 80 w 233"/>
              <a:gd name="connsiteY54-16458" fmla="*/ 700 h 711"/>
              <a:gd name="connsiteX55-16459" fmla="*/ 74 w 233"/>
              <a:gd name="connsiteY55-16460" fmla="*/ 695 h 711"/>
              <a:gd name="connsiteX56-16461" fmla="*/ 74 w 233"/>
              <a:gd name="connsiteY56-16462" fmla="*/ 690 h 711"/>
              <a:gd name="connsiteX57-16463" fmla="*/ 74 w 233"/>
              <a:gd name="connsiteY57-16464" fmla="*/ 684 h 711"/>
              <a:gd name="connsiteX58-16465" fmla="*/ 74 w 233"/>
              <a:gd name="connsiteY58-16466" fmla="*/ 674 h 711"/>
              <a:gd name="connsiteX59-16467" fmla="*/ 74 w 233"/>
              <a:gd name="connsiteY59-16468" fmla="*/ 664 h 711"/>
              <a:gd name="connsiteX60-16469" fmla="*/ 74 w 233"/>
              <a:gd name="connsiteY60-16470" fmla="*/ 658 h 711"/>
              <a:gd name="connsiteX61-16471" fmla="*/ 74 w 233"/>
              <a:gd name="connsiteY61-16472" fmla="*/ 653 h 711"/>
              <a:gd name="connsiteX62-16473" fmla="*/ 74 w 233"/>
              <a:gd name="connsiteY62-16474" fmla="*/ 648 h 711"/>
              <a:gd name="connsiteX63-16475" fmla="*/ 69 w 233"/>
              <a:gd name="connsiteY63-16476" fmla="*/ 643 h 711"/>
              <a:gd name="connsiteX64-16477" fmla="*/ 64 w 233"/>
              <a:gd name="connsiteY64-16478" fmla="*/ 627 h 711"/>
              <a:gd name="connsiteX65-16479" fmla="*/ 53 w 233"/>
              <a:gd name="connsiteY65-16480" fmla="*/ 611 h 711"/>
              <a:gd name="connsiteX66-16481" fmla="*/ 37 w 233"/>
              <a:gd name="connsiteY66-16482" fmla="*/ 596 h 711"/>
              <a:gd name="connsiteX67-16483" fmla="*/ 21 w 233"/>
              <a:gd name="connsiteY67-16484" fmla="*/ 580 h 711"/>
              <a:gd name="connsiteX68-16485" fmla="*/ 0 w 233"/>
              <a:gd name="connsiteY68-16486" fmla="*/ 564 h 711"/>
              <a:gd name="connsiteX69-16487" fmla="*/ 32 w 233"/>
              <a:gd name="connsiteY69-16488" fmla="*/ 549 h 711"/>
              <a:gd name="connsiteX70-16489" fmla="*/ 48 w 233"/>
              <a:gd name="connsiteY70-16490" fmla="*/ 549 h 711"/>
              <a:gd name="connsiteX71-16491" fmla="*/ 58 w 233"/>
              <a:gd name="connsiteY71-16492" fmla="*/ 543 h 711"/>
              <a:gd name="connsiteX72-16493" fmla="*/ 64 w 233"/>
              <a:gd name="connsiteY72-16494" fmla="*/ 543 h 711"/>
              <a:gd name="connsiteX73-16495" fmla="*/ 69 w 233"/>
              <a:gd name="connsiteY73-16496" fmla="*/ 543 h 711"/>
              <a:gd name="connsiteX74-16497" fmla="*/ 74 w 233"/>
              <a:gd name="connsiteY74-16498" fmla="*/ 538 h 711"/>
              <a:gd name="connsiteX75-16499" fmla="*/ 80 w 233"/>
              <a:gd name="connsiteY75-16500" fmla="*/ 533 h 711"/>
              <a:gd name="connsiteX76-16501" fmla="*/ 80 w 233"/>
              <a:gd name="connsiteY76-16502" fmla="*/ 528 h 711"/>
              <a:gd name="connsiteX77-16503" fmla="*/ 80 w 233"/>
              <a:gd name="connsiteY77-16504" fmla="*/ 517 h 711"/>
              <a:gd name="connsiteX78-16505" fmla="*/ 80 w 233"/>
              <a:gd name="connsiteY78-16506" fmla="*/ 502 h 711"/>
              <a:gd name="connsiteX79-16507" fmla="*/ 85 w 233"/>
              <a:gd name="connsiteY79-16508" fmla="*/ 486 h 711"/>
              <a:gd name="connsiteX80-16509" fmla="*/ 85 w 233"/>
              <a:gd name="connsiteY80-16510" fmla="*/ 465 h 711"/>
              <a:gd name="connsiteX81-16511" fmla="*/ 85 w 233"/>
              <a:gd name="connsiteY81-16512" fmla="*/ 439 h 711"/>
              <a:gd name="connsiteX82-16513" fmla="*/ 90 w 233"/>
              <a:gd name="connsiteY82-16514" fmla="*/ 413 h 711"/>
              <a:gd name="connsiteX83-16515" fmla="*/ 90 w 233"/>
              <a:gd name="connsiteY83-16516" fmla="*/ 387 h 711"/>
              <a:gd name="connsiteX84-16517" fmla="*/ 90 w 233"/>
              <a:gd name="connsiteY84-16518" fmla="*/ 361 h 711"/>
              <a:gd name="connsiteX85-16519" fmla="*/ 90 w 233"/>
              <a:gd name="connsiteY85-16520" fmla="*/ 335 h 711"/>
              <a:gd name="connsiteX86-16521" fmla="*/ 95 w 233"/>
              <a:gd name="connsiteY86-16522" fmla="*/ 308 h 711"/>
              <a:gd name="connsiteX87-16523" fmla="*/ 95 w 233"/>
              <a:gd name="connsiteY87-16524" fmla="*/ 287 h 711"/>
              <a:gd name="connsiteX88-16525" fmla="*/ 95 w 233"/>
              <a:gd name="connsiteY88-16526" fmla="*/ 267 h 711"/>
              <a:gd name="connsiteX89-16527" fmla="*/ 95 w 233"/>
              <a:gd name="connsiteY89-16528" fmla="*/ 246 h 711"/>
              <a:gd name="connsiteX90-16529" fmla="*/ 95 w 233"/>
              <a:gd name="connsiteY90-16530" fmla="*/ 230 h 711"/>
              <a:gd name="connsiteX91-16531" fmla="*/ 95 w 233"/>
              <a:gd name="connsiteY91-16532" fmla="*/ 199 h 711"/>
              <a:gd name="connsiteX92-16533" fmla="*/ 95 w 233"/>
              <a:gd name="connsiteY92-16534" fmla="*/ 167 h 711"/>
              <a:gd name="connsiteX93-16535" fmla="*/ 90 w 233"/>
              <a:gd name="connsiteY93-16536" fmla="*/ 136 h 711"/>
              <a:gd name="connsiteX94-16537" fmla="*/ 90 w 233"/>
              <a:gd name="connsiteY94-16538" fmla="*/ 110 h 711"/>
              <a:gd name="connsiteX95-16539" fmla="*/ 85 w 233"/>
              <a:gd name="connsiteY95-16540" fmla="*/ 99 h 711"/>
              <a:gd name="connsiteX96-16541" fmla="*/ 85 w 233"/>
              <a:gd name="connsiteY96-16542" fmla="*/ 89 h 711"/>
              <a:gd name="connsiteX97-16543" fmla="*/ 80 w 233"/>
              <a:gd name="connsiteY97-16544" fmla="*/ 79 h 711"/>
              <a:gd name="connsiteX98-16545" fmla="*/ 80 w 233"/>
              <a:gd name="connsiteY98-16546" fmla="*/ 68 h 711"/>
              <a:gd name="connsiteX99-16547" fmla="*/ 74 w 233"/>
              <a:gd name="connsiteY99-16548" fmla="*/ 63 h 711"/>
              <a:gd name="connsiteX100-16549" fmla="*/ 74 w 233"/>
              <a:gd name="connsiteY100-16550" fmla="*/ 58 h 711"/>
              <a:gd name="connsiteX101-16551" fmla="*/ 69 w 233"/>
              <a:gd name="connsiteY101-16552" fmla="*/ 47 h 711"/>
              <a:gd name="connsiteX102-16553" fmla="*/ 64 w 233"/>
              <a:gd name="connsiteY102-16554" fmla="*/ 42 h 711"/>
              <a:gd name="connsiteX0-16555" fmla="*/ 201 w 233"/>
              <a:gd name="connsiteY0-16556" fmla="*/ 0 h 711"/>
              <a:gd name="connsiteX1-16557" fmla="*/ 212 w 233"/>
              <a:gd name="connsiteY1-16558" fmla="*/ 5 h 711"/>
              <a:gd name="connsiteX2-16559" fmla="*/ 217 w 233"/>
              <a:gd name="connsiteY2-16560" fmla="*/ 11 h 711"/>
              <a:gd name="connsiteX3-16561" fmla="*/ 222 w 233"/>
              <a:gd name="connsiteY3-16562" fmla="*/ 16 h 711"/>
              <a:gd name="connsiteX4-16563" fmla="*/ 227 w 233"/>
              <a:gd name="connsiteY4-16564" fmla="*/ 21 h 711"/>
              <a:gd name="connsiteX5-16565" fmla="*/ 233 w 233"/>
              <a:gd name="connsiteY5-16566" fmla="*/ 21 h 711"/>
              <a:gd name="connsiteX6-16567" fmla="*/ 233 w 233"/>
              <a:gd name="connsiteY6-16568" fmla="*/ 26 h 711"/>
              <a:gd name="connsiteX7-16569" fmla="*/ 227 w 233"/>
              <a:gd name="connsiteY7-16570" fmla="*/ 26 h 711"/>
              <a:gd name="connsiteX8-16571" fmla="*/ 227 w 233"/>
              <a:gd name="connsiteY8-16572" fmla="*/ 32 h 711"/>
              <a:gd name="connsiteX9-16573" fmla="*/ 222 w 233"/>
              <a:gd name="connsiteY9-16574" fmla="*/ 37 h 711"/>
              <a:gd name="connsiteX10-16575" fmla="*/ 217 w 233"/>
              <a:gd name="connsiteY10-16576" fmla="*/ 37 h 711"/>
              <a:gd name="connsiteX11-16577" fmla="*/ 212 w 233"/>
              <a:gd name="connsiteY11-16578" fmla="*/ 42 h 711"/>
              <a:gd name="connsiteX12-16579" fmla="*/ 206 w 233"/>
              <a:gd name="connsiteY12-16580" fmla="*/ 47 h 711"/>
              <a:gd name="connsiteX13-16581" fmla="*/ 201 w 233"/>
              <a:gd name="connsiteY13-16582" fmla="*/ 47 h 711"/>
              <a:gd name="connsiteX14-16583" fmla="*/ 196 w 233"/>
              <a:gd name="connsiteY14-16584" fmla="*/ 52 h 711"/>
              <a:gd name="connsiteX15-16585" fmla="*/ 190 w 233"/>
              <a:gd name="connsiteY15-16586" fmla="*/ 58 h 711"/>
              <a:gd name="connsiteX16-16587" fmla="*/ 185 w 233"/>
              <a:gd name="connsiteY16-16588" fmla="*/ 68 h 711"/>
              <a:gd name="connsiteX17-16589" fmla="*/ 185 w 233"/>
              <a:gd name="connsiteY17-16590" fmla="*/ 79 h 711"/>
              <a:gd name="connsiteX18-16591" fmla="*/ 185 w 233"/>
              <a:gd name="connsiteY18-16592" fmla="*/ 84 h 711"/>
              <a:gd name="connsiteX19-16593" fmla="*/ 185 w 233"/>
              <a:gd name="connsiteY19-16594" fmla="*/ 99 h 711"/>
              <a:gd name="connsiteX20-16595" fmla="*/ 185 w 233"/>
              <a:gd name="connsiteY20-16596" fmla="*/ 110 h 711"/>
              <a:gd name="connsiteX21-16597" fmla="*/ 185 w 233"/>
              <a:gd name="connsiteY21-16598" fmla="*/ 126 h 711"/>
              <a:gd name="connsiteX22-16599" fmla="*/ 185 w 233"/>
              <a:gd name="connsiteY22-16600" fmla="*/ 141 h 711"/>
              <a:gd name="connsiteX23-16601" fmla="*/ 185 w 233"/>
              <a:gd name="connsiteY23-16602" fmla="*/ 157 h 711"/>
              <a:gd name="connsiteX24-16603" fmla="*/ 185 w 233"/>
              <a:gd name="connsiteY24-16604" fmla="*/ 178 h 711"/>
              <a:gd name="connsiteX25-16605" fmla="*/ 185 w 233"/>
              <a:gd name="connsiteY25-16606" fmla="*/ 193 h 711"/>
              <a:gd name="connsiteX26-16607" fmla="*/ 185 w 233"/>
              <a:gd name="connsiteY26-16608" fmla="*/ 214 h 711"/>
              <a:gd name="connsiteX27-16609" fmla="*/ 185 w 233"/>
              <a:gd name="connsiteY27-16610" fmla="*/ 256 h 711"/>
              <a:gd name="connsiteX28-16611" fmla="*/ 185 w 233"/>
              <a:gd name="connsiteY28-16612" fmla="*/ 277 h 711"/>
              <a:gd name="connsiteX29-16613" fmla="*/ 185 w 233"/>
              <a:gd name="connsiteY29-16614" fmla="*/ 303 h 711"/>
              <a:gd name="connsiteX30-16615" fmla="*/ 185 w 233"/>
              <a:gd name="connsiteY30-16616" fmla="*/ 329 h 711"/>
              <a:gd name="connsiteX31-16617" fmla="*/ 185 w 233"/>
              <a:gd name="connsiteY31-16618" fmla="*/ 355 h 711"/>
              <a:gd name="connsiteX32-16619" fmla="*/ 185 w 233"/>
              <a:gd name="connsiteY32-16620" fmla="*/ 382 h 711"/>
              <a:gd name="connsiteX33-16621" fmla="*/ 185 w 233"/>
              <a:gd name="connsiteY33-16622" fmla="*/ 413 h 711"/>
              <a:gd name="connsiteX34-16623" fmla="*/ 185 w 233"/>
              <a:gd name="connsiteY34-16624" fmla="*/ 444 h 711"/>
              <a:gd name="connsiteX35-16625" fmla="*/ 185 w 233"/>
              <a:gd name="connsiteY35-16626" fmla="*/ 476 h 711"/>
              <a:gd name="connsiteX36-16627" fmla="*/ 185 w 233"/>
              <a:gd name="connsiteY36-16628" fmla="*/ 507 h 711"/>
              <a:gd name="connsiteX37-16629" fmla="*/ 185 w 233"/>
              <a:gd name="connsiteY37-16630" fmla="*/ 533 h 711"/>
              <a:gd name="connsiteX38-16631" fmla="*/ 180 w 233"/>
              <a:gd name="connsiteY38-16632" fmla="*/ 559 h 711"/>
              <a:gd name="connsiteX39-16633" fmla="*/ 180 w 233"/>
              <a:gd name="connsiteY39-16634" fmla="*/ 585 h 711"/>
              <a:gd name="connsiteX40-16635" fmla="*/ 175 w 233"/>
              <a:gd name="connsiteY40-16636" fmla="*/ 606 h 711"/>
              <a:gd name="connsiteX41-16637" fmla="*/ 169 w 233"/>
              <a:gd name="connsiteY41-16638" fmla="*/ 622 h 711"/>
              <a:gd name="connsiteX42-16639" fmla="*/ 164 w 233"/>
              <a:gd name="connsiteY42-16640" fmla="*/ 643 h 711"/>
              <a:gd name="connsiteX43-16641" fmla="*/ 159 w 233"/>
              <a:gd name="connsiteY43-16642" fmla="*/ 653 h 711"/>
              <a:gd name="connsiteX44-16643" fmla="*/ 148 w 233"/>
              <a:gd name="connsiteY44-16644" fmla="*/ 669 h 711"/>
              <a:gd name="connsiteX45-16645" fmla="*/ 138 w 233"/>
              <a:gd name="connsiteY45-16646" fmla="*/ 679 h 711"/>
              <a:gd name="connsiteX46-16647" fmla="*/ 132 w 233"/>
              <a:gd name="connsiteY46-16648" fmla="*/ 690 h 711"/>
              <a:gd name="connsiteX47-16649" fmla="*/ 122 w 233"/>
              <a:gd name="connsiteY47-16650" fmla="*/ 695 h 711"/>
              <a:gd name="connsiteX48-16651" fmla="*/ 117 w 233"/>
              <a:gd name="connsiteY48-16652" fmla="*/ 700 h 711"/>
              <a:gd name="connsiteX49-16653" fmla="*/ 106 w 233"/>
              <a:gd name="connsiteY49-16654" fmla="*/ 705 h 711"/>
              <a:gd name="connsiteX50-16655" fmla="*/ 101 w 233"/>
              <a:gd name="connsiteY50-16656" fmla="*/ 705 h 711"/>
              <a:gd name="connsiteX51-16657" fmla="*/ 95 w 233"/>
              <a:gd name="connsiteY51-16658" fmla="*/ 711 h 711"/>
              <a:gd name="connsiteX52-16659" fmla="*/ 85 w 233"/>
              <a:gd name="connsiteY52-16660" fmla="*/ 705 h 711"/>
              <a:gd name="connsiteX53-16661" fmla="*/ 80 w 233"/>
              <a:gd name="connsiteY53-16662" fmla="*/ 705 h 711"/>
              <a:gd name="connsiteX54-16663" fmla="*/ 80 w 233"/>
              <a:gd name="connsiteY54-16664" fmla="*/ 700 h 711"/>
              <a:gd name="connsiteX55-16665" fmla="*/ 74 w 233"/>
              <a:gd name="connsiteY55-16666" fmla="*/ 695 h 711"/>
              <a:gd name="connsiteX56-16667" fmla="*/ 74 w 233"/>
              <a:gd name="connsiteY56-16668" fmla="*/ 690 h 711"/>
              <a:gd name="connsiteX57-16669" fmla="*/ 74 w 233"/>
              <a:gd name="connsiteY57-16670" fmla="*/ 684 h 711"/>
              <a:gd name="connsiteX58-16671" fmla="*/ 74 w 233"/>
              <a:gd name="connsiteY58-16672" fmla="*/ 674 h 711"/>
              <a:gd name="connsiteX59-16673" fmla="*/ 74 w 233"/>
              <a:gd name="connsiteY59-16674" fmla="*/ 664 h 711"/>
              <a:gd name="connsiteX60-16675" fmla="*/ 74 w 233"/>
              <a:gd name="connsiteY60-16676" fmla="*/ 658 h 711"/>
              <a:gd name="connsiteX61-16677" fmla="*/ 74 w 233"/>
              <a:gd name="connsiteY61-16678" fmla="*/ 653 h 711"/>
              <a:gd name="connsiteX62-16679" fmla="*/ 74 w 233"/>
              <a:gd name="connsiteY62-16680" fmla="*/ 648 h 711"/>
              <a:gd name="connsiteX63-16681" fmla="*/ 69 w 233"/>
              <a:gd name="connsiteY63-16682" fmla="*/ 643 h 711"/>
              <a:gd name="connsiteX64-16683" fmla="*/ 64 w 233"/>
              <a:gd name="connsiteY64-16684" fmla="*/ 627 h 711"/>
              <a:gd name="connsiteX65-16685" fmla="*/ 53 w 233"/>
              <a:gd name="connsiteY65-16686" fmla="*/ 611 h 711"/>
              <a:gd name="connsiteX66-16687" fmla="*/ 37 w 233"/>
              <a:gd name="connsiteY66-16688" fmla="*/ 596 h 711"/>
              <a:gd name="connsiteX67-16689" fmla="*/ 21 w 233"/>
              <a:gd name="connsiteY67-16690" fmla="*/ 580 h 711"/>
              <a:gd name="connsiteX68-16691" fmla="*/ 0 w 233"/>
              <a:gd name="connsiteY68-16692" fmla="*/ 564 h 711"/>
              <a:gd name="connsiteX69-16693" fmla="*/ 48 w 233"/>
              <a:gd name="connsiteY69-16694" fmla="*/ 549 h 711"/>
              <a:gd name="connsiteX70-16695" fmla="*/ 58 w 233"/>
              <a:gd name="connsiteY70-16696" fmla="*/ 543 h 711"/>
              <a:gd name="connsiteX71-16697" fmla="*/ 64 w 233"/>
              <a:gd name="connsiteY71-16698" fmla="*/ 543 h 711"/>
              <a:gd name="connsiteX72-16699" fmla="*/ 69 w 233"/>
              <a:gd name="connsiteY72-16700" fmla="*/ 543 h 711"/>
              <a:gd name="connsiteX73-16701" fmla="*/ 74 w 233"/>
              <a:gd name="connsiteY73-16702" fmla="*/ 538 h 711"/>
              <a:gd name="connsiteX74-16703" fmla="*/ 80 w 233"/>
              <a:gd name="connsiteY74-16704" fmla="*/ 533 h 711"/>
              <a:gd name="connsiteX75-16705" fmla="*/ 80 w 233"/>
              <a:gd name="connsiteY75-16706" fmla="*/ 528 h 711"/>
              <a:gd name="connsiteX76-16707" fmla="*/ 80 w 233"/>
              <a:gd name="connsiteY76-16708" fmla="*/ 517 h 711"/>
              <a:gd name="connsiteX77-16709" fmla="*/ 80 w 233"/>
              <a:gd name="connsiteY77-16710" fmla="*/ 502 h 711"/>
              <a:gd name="connsiteX78-16711" fmla="*/ 85 w 233"/>
              <a:gd name="connsiteY78-16712" fmla="*/ 486 h 711"/>
              <a:gd name="connsiteX79-16713" fmla="*/ 85 w 233"/>
              <a:gd name="connsiteY79-16714" fmla="*/ 465 h 711"/>
              <a:gd name="connsiteX80-16715" fmla="*/ 85 w 233"/>
              <a:gd name="connsiteY80-16716" fmla="*/ 439 h 711"/>
              <a:gd name="connsiteX81-16717" fmla="*/ 90 w 233"/>
              <a:gd name="connsiteY81-16718" fmla="*/ 413 h 711"/>
              <a:gd name="connsiteX82-16719" fmla="*/ 90 w 233"/>
              <a:gd name="connsiteY82-16720" fmla="*/ 387 h 711"/>
              <a:gd name="connsiteX83-16721" fmla="*/ 90 w 233"/>
              <a:gd name="connsiteY83-16722" fmla="*/ 361 h 711"/>
              <a:gd name="connsiteX84-16723" fmla="*/ 90 w 233"/>
              <a:gd name="connsiteY84-16724" fmla="*/ 335 h 711"/>
              <a:gd name="connsiteX85-16725" fmla="*/ 95 w 233"/>
              <a:gd name="connsiteY85-16726" fmla="*/ 308 h 711"/>
              <a:gd name="connsiteX86-16727" fmla="*/ 95 w 233"/>
              <a:gd name="connsiteY86-16728" fmla="*/ 287 h 711"/>
              <a:gd name="connsiteX87-16729" fmla="*/ 95 w 233"/>
              <a:gd name="connsiteY87-16730" fmla="*/ 267 h 711"/>
              <a:gd name="connsiteX88-16731" fmla="*/ 95 w 233"/>
              <a:gd name="connsiteY88-16732" fmla="*/ 246 h 711"/>
              <a:gd name="connsiteX89-16733" fmla="*/ 95 w 233"/>
              <a:gd name="connsiteY89-16734" fmla="*/ 230 h 711"/>
              <a:gd name="connsiteX90-16735" fmla="*/ 95 w 233"/>
              <a:gd name="connsiteY90-16736" fmla="*/ 199 h 711"/>
              <a:gd name="connsiteX91-16737" fmla="*/ 95 w 233"/>
              <a:gd name="connsiteY91-16738" fmla="*/ 167 h 711"/>
              <a:gd name="connsiteX92-16739" fmla="*/ 90 w 233"/>
              <a:gd name="connsiteY92-16740" fmla="*/ 136 h 711"/>
              <a:gd name="connsiteX93-16741" fmla="*/ 90 w 233"/>
              <a:gd name="connsiteY93-16742" fmla="*/ 110 h 711"/>
              <a:gd name="connsiteX94-16743" fmla="*/ 85 w 233"/>
              <a:gd name="connsiteY94-16744" fmla="*/ 99 h 711"/>
              <a:gd name="connsiteX95-16745" fmla="*/ 85 w 233"/>
              <a:gd name="connsiteY95-16746" fmla="*/ 89 h 711"/>
              <a:gd name="connsiteX96-16747" fmla="*/ 80 w 233"/>
              <a:gd name="connsiteY96-16748" fmla="*/ 79 h 711"/>
              <a:gd name="connsiteX97-16749" fmla="*/ 80 w 233"/>
              <a:gd name="connsiteY97-16750" fmla="*/ 68 h 711"/>
              <a:gd name="connsiteX98-16751" fmla="*/ 74 w 233"/>
              <a:gd name="connsiteY98-16752" fmla="*/ 63 h 711"/>
              <a:gd name="connsiteX99-16753" fmla="*/ 74 w 233"/>
              <a:gd name="connsiteY99-16754" fmla="*/ 58 h 711"/>
              <a:gd name="connsiteX100-16755" fmla="*/ 69 w 233"/>
              <a:gd name="connsiteY100-16756" fmla="*/ 47 h 711"/>
              <a:gd name="connsiteX101-16757" fmla="*/ 64 w 233"/>
              <a:gd name="connsiteY101-16758" fmla="*/ 42 h 711"/>
              <a:gd name="connsiteX0-16759" fmla="*/ 180 w 212"/>
              <a:gd name="connsiteY0-16760" fmla="*/ 0 h 711"/>
              <a:gd name="connsiteX1-16761" fmla="*/ 191 w 212"/>
              <a:gd name="connsiteY1-16762" fmla="*/ 5 h 711"/>
              <a:gd name="connsiteX2-16763" fmla="*/ 196 w 212"/>
              <a:gd name="connsiteY2-16764" fmla="*/ 11 h 711"/>
              <a:gd name="connsiteX3-16765" fmla="*/ 201 w 212"/>
              <a:gd name="connsiteY3-16766" fmla="*/ 16 h 711"/>
              <a:gd name="connsiteX4-16767" fmla="*/ 206 w 212"/>
              <a:gd name="connsiteY4-16768" fmla="*/ 21 h 711"/>
              <a:gd name="connsiteX5-16769" fmla="*/ 212 w 212"/>
              <a:gd name="connsiteY5-16770" fmla="*/ 21 h 711"/>
              <a:gd name="connsiteX6-16771" fmla="*/ 212 w 212"/>
              <a:gd name="connsiteY6-16772" fmla="*/ 26 h 711"/>
              <a:gd name="connsiteX7-16773" fmla="*/ 206 w 212"/>
              <a:gd name="connsiteY7-16774" fmla="*/ 26 h 711"/>
              <a:gd name="connsiteX8-16775" fmla="*/ 206 w 212"/>
              <a:gd name="connsiteY8-16776" fmla="*/ 32 h 711"/>
              <a:gd name="connsiteX9-16777" fmla="*/ 201 w 212"/>
              <a:gd name="connsiteY9-16778" fmla="*/ 37 h 711"/>
              <a:gd name="connsiteX10-16779" fmla="*/ 196 w 212"/>
              <a:gd name="connsiteY10-16780" fmla="*/ 37 h 711"/>
              <a:gd name="connsiteX11-16781" fmla="*/ 191 w 212"/>
              <a:gd name="connsiteY11-16782" fmla="*/ 42 h 711"/>
              <a:gd name="connsiteX12-16783" fmla="*/ 185 w 212"/>
              <a:gd name="connsiteY12-16784" fmla="*/ 47 h 711"/>
              <a:gd name="connsiteX13-16785" fmla="*/ 180 w 212"/>
              <a:gd name="connsiteY13-16786" fmla="*/ 47 h 711"/>
              <a:gd name="connsiteX14-16787" fmla="*/ 175 w 212"/>
              <a:gd name="connsiteY14-16788" fmla="*/ 52 h 711"/>
              <a:gd name="connsiteX15-16789" fmla="*/ 169 w 212"/>
              <a:gd name="connsiteY15-16790" fmla="*/ 58 h 711"/>
              <a:gd name="connsiteX16-16791" fmla="*/ 164 w 212"/>
              <a:gd name="connsiteY16-16792" fmla="*/ 68 h 711"/>
              <a:gd name="connsiteX17-16793" fmla="*/ 164 w 212"/>
              <a:gd name="connsiteY17-16794" fmla="*/ 79 h 711"/>
              <a:gd name="connsiteX18-16795" fmla="*/ 164 w 212"/>
              <a:gd name="connsiteY18-16796" fmla="*/ 84 h 711"/>
              <a:gd name="connsiteX19-16797" fmla="*/ 164 w 212"/>
              <a:gd name="connsiteY19-16798" fmla="*/ 99 h 711"/>
              <a:gd name="connsiteX20-16799" fmla="*/ 164 w 212"/>
              <a:gd name="connsiteY20-16800" fmla="*/ 110 h 711"/>
              <a:gd name="connsiteX21-16801" fmla="*/ 164 w 212"/>
              <a:gd name="connsiteY21-16802" fmla="*/ 126 h 711"/>
              <a:gd name="connsiteX22-16803" fmla="*/ 164 w 212"/>
              <a:gd name="connsiteY22-16804" fmla="*/ 141 h 711"/>
              <a:gd name="connsiteX23-16805" fmla="*/ 164 w 212"/>
              <a:gd name="connsiteY23-16806" fmla="*/ 157 h 711"/>
              <a:gd name="connsiteX24-16807" fmla="*/ 164 w 212"/>
              <a:gd name="connsiteY24-16808" fmla="*/ 178 h 711"/>
              <a:gd name="connsiteX25-16809" fmla="*/ 164 w 212"/>
              <a:gd name="connsiteY25-16810" fmla="*/ 193 h 711"/>
              <a:gd name="connsiteX26-16811" fmla="*/ 164 w 212"/>
              <a:gd name="connsiteY26-16812" fmla="*/ 214 h 711"/>
              <a:gd name="connsiteX27-16813" fmla="*/ 164 w 212"/>
              <a:gd name="connsiteY27-16814" fmla="*/ 256 h 711"/>
              <a:gd name="connsiteX28-16815" fmla="*/ 164 w 212"/>
              <a:gd name="connsiteY28-16816" fmla="*/ 277 h 711"/>
              <a:gd name="connsiteX29-16817" fmla="*/ 164 w 212"/>
              <a:gd name="connsiteY29-16818" fmla="*/ 303 h 711"/>
              <a:gd name="connsiteX30-16819" fmla="*/ 164 w 212"/>
              <a:gd name="connsiteY30-16820" fmla="*/ 329 h 711"/>
              <a:gd name="connsiteX31-16821" fmla="*/ 164 w 212"/>
              <a:gd name="connsiteY31-16822" fmla="*/ 355 h 711"/>
              <a:gd name="connsiteX32-16823" fmla="*/ 164 w 212"/>
              <a:gd name="connsiteY32-16824" fmla="*/ 382 h 711"/>
              <a:gd name="connsiteX33-16825" fmla="*/ 164 w 212"/>
              <a:gd name="connsiteY33-16826" fmla="*/ 413 h 711"/>
              <a:gd name="connsiteX34-16827" fmla="*/ 164 w 212"/>
              <a:gd name="connsiteY34-16828" fmla="*/ 444 h 711"/>
              <a:gd name="connsiteX35-16829" fmla="*/ 164 w 212"/>
              <a:gd name="connsiteY35-16830" fmla="*/ 476 h 711"/>
              <a:gd name="connsiteX36-16831" fmla="*/ 164 w 212"/>
              <a:gd name="connsiteY36-16832" fmla="*/ 507 h 711"/>
              <a:gd name="connsiteX37-16833" fmla="*/ 164 w 212"/>
              <a:gd name="connsiteY37-16834" fmla="*/ 533 h 711"/>
              <a:gd name="connsiteX38-16835" fmla="*/ 159 w 212"/>
              <a:gd name="connsiteY38-16836" fmla="*/ 559 h 711"/>
              <a:gd name="connsiteX39-16837" fmla="*/ 159 w 212"/>
              <a:gd name="connsiteY39-16838" fmla="*/ 585 h 711"/>
              <a:gd name="connsiteX40-16839" fmla="*/ 154 w 212"/>
              <a:gd name="connsiteY40-16840" fmla="*/ 606 h 711"/>
              <a:gd name="connsiteX41-16841" fmla="*/ 148 w 212"/>
              <a:gd name="connsiteY41-16842" fmla="*/ 622 h 711"/>
              <a:gd name="connsiteX42-16843" fmla="*/ 143 w 212"/>
              <a:gd name="connsiteY42-16844" fmla="*/ 643 h 711"/>
              <a:gd name="connsiteX43-16845" fmla="*/ 138 w 212"/>
              <a:gd name="connsiteY43-16846" fmla="*/ 653 h 711"/>
              <a:gd name="connsiteX44-16847" fmla="*/ 127 w 212"/>
              <a:gd name="connsiteY44-16848" fmla="*/ 669 h 711"/>
              <a:gd name="connsiteX45-16849" fmla="*/ 117 w 212"/>
              <a:gd name="connsiteY45-16850" fmla="*/ 679 h 711"/>
              <a:gd name="connsiteX46-16851" fmla="*/ 111 w 212"/>
              <a:gd name="connsiteY46-16852" fmla="*/ 690 h 711"/>
              <a:gd name="connsiteX47-16853" fmla="*/ 101 w 212"/>
              <a:gd name="connsiteY47-16854" fmla="*/ 695 h 711"/>
              <a:gd name="connsiteX48-16855" fmla="*/ 96 w 212"/>
              <a:gd name="connsiteY48-16856" fmla="*/ 700 h 711"/>
              <a:gd name="connsiteX49-16857" fmla="*/ 85 w 212"/>
              <a:gd name="connsiteY49-16858" fmla="*/ 705 h 711"/>
              <a:gd name="connsiteX50-16859" fmla="*/ 80 w 212"/>
              <a:gd name="connsiteY50-16860" fmla="*/ 705 h 711"/>
              <a:gd name="connsiteX51-16861" fmla="*/ 74 w 212"/>
              <a:gd name="connsiteY51-16862" fmla="*/ 711 h 711"/>
              <a:gd name="connsiteX52-16863" fmla="*/ 64 w 212"/>
              <a:gd name="connsiteY52-16864" fmla="*/ 705 h 711"/>
              <a:gd name="connsiteX53-16865" fmla="*/ 59 w 212"/>
              <a:gd name="connsiteY53-16866" fmla="*/ 705 h 711"/>
              <a:gd name="connsiteX54-16867" fmla="*/ 59 w 212"/>
              <a:gd name="connsiteY54-16868" fmla="*/ 700 h 711"/>
              <a:gd name="connsiteX55-16869" fmla="*/ 53 w 212"/>
              <a:gd name="connsiteY55-16870" fmla="*/ 695 h 711"/>
              <a:gd name="connsiteX56-16871" fmla="*/ 53 w 212"/>
              <a:gd name="connsiteY56-16872" fmla="*/ 690 h 711"/>
              <a:gd name="connsiteX57-16873" fmla="*/ 53 w 212"/>
              <a:gd name="connsiteY57-16874" fmla="*/ 684 h 711"/>
              <a:gd name="connsiteX58-16875" fmla="*/ 53 w 212"/>
              <a:gd name="connsiteY58-16876" fmla="*/ 674 h 711"/>
              <a:gd name="connsiteX59-16877" fmla="*/ 53 w 212"/>
              <a:gd name="connsiteY59-16878" fmla="*/ 664 h 711"/>
              <a:gd name="connsiteX60-16879" fmla="*/ 53 w 212"/>
              <a:gd name="connsiteY60-16880" fmla="*/ 658 h 711"/>
              <a:gd name="connsiteX61-16881" fmla="*/ 53 w 212"/>
              <a:gd name="connsiteY61-16882" fmla="*/ 653 h 711"/>
              <a:gd name="connsiteX62-16883" fmla="*/ 53 w 212"/>
              <a:gd name="connsiteY62-16884" fmla="*/ 648 h 711"/>
              <a:gd name="connsiteX63-16885" fmla="*/ 48 w 212"/>
              <a:gd name="connsiteY63-16886" fmla="*/ 643 h 711"/>
              <a:gd name="connsiteX64-16887" fmla="*/ 43 w 212"/>
              <a:gd name="connsiteY64-16888" fmla="*/ 627 h 711"/>
              <a:gd name="connsiteX65-16889" fmla="*/ 32 w 212"/>
              <a:gd name="connsiteY65-16890" fmla="*/ 611 h 711"/>
              <a:gd name="connsiteX66-16891" fmla="*/ 16 w 212"/>
              <a:gd name="connsiteY66-16892" fmla="*/ 596 h 711"/>
              <a:gd name="connsiteX67-16893" fmla="*/ 0 w 212"/>
              <a:gd name="connsiteY67-16894" fmla="*/ 580 h 711"/>
              <a:gd name="connsiteX68-16895" fmla="*/ 27 w 212"/>
              <a:gd name="connsiteY68-16896" fmla="*/ 549 h 711"/>
              <a:gd name="connsiteX69-16897" fmla="*/ 37 w 212"/>
              <a:gd name="connsiteY69-16898" fmla="*/ 543 h 711"/>
              <a:gd name="connsiteX70-16899" fmla="*/ 43 w 212"/>
              <a:gd name="connsiteY70-16900" fmla="*/ 543 h 711"/>
              <a:gd name="connsiteX71-16901" fmla="*/ 48 w 212"/>
              <a:gd name="connsiteY71-16902" fmla="*/ 543 h 711"/>
              <a:gd name="connsiteX72-16903" fmla="*/ 53 w 212"/>
              <a:gd name="connsiteY72-16904" fmla="*/ 538 h 711"/>
              <a:gd name="connsiteX73-16905" fmla="*/ 59 w 212"/>
              <a:gd name="connsiteY73-16906" fmla="*/ 533 h 711"/>
              <a:gd name="connsiteX74-16907" fmla="*/ 59 w 212"/>
              <a:gd name="connsiteY74-16908" fmla="*/ 528 h 711"/>
              <a:gd name="connsiteX75-16909" fmla="*/ 59 w 212"/>
              <a:gd name="connsiteY75-16910" fmla="*/ 517 h 711"/>
              <a:gd name="connsiteX76-16911" fmla="*/ 59 w 212"/>
              <a:gd name="connsiteY76-16912" fmla="*/ 502 h 711"/>
              <a:gd name="connsiteX77-16913" fmla="*/ 64 w 212"/>
              <a:gd name="connsiteY77-16914" fmla="*/ 486 h 711"/>
              <a:gd name="connsiteX78-16915" fmla="*/ 64 w 212"/>
              <a:gd name="connsiteY78-16916" fmla="*/ 465 h 711"/>
              <a:gd name="connsiteX79-16917" fmla="*/ 64 w 212"/>
              <a:gd name="connsiteY79-16918" fmla="*/ 439 h 711"/>
              <a:gd name="connsiteX80-16919" fmla="*/ 69 w 212"/>
              <a:gd name="connsiteY80-16920" fmla="*/ 413 h 711"/>
              <a:gd name="connsiteX81-16921" fmla="*/ 69 w 212"/>
              <a:gd name="connsiteY81-16922" fmla="*/ 387 h 711"/>
              <a:gd name="connsiteX82-16923" fmla="*/ 69 w 212"/>
              <a:gd name="connsiteY82-16924" fmla="*/ 361 h 711"/>
              <a:gd name="connsiteX83-16925" fmla="*/ 69 w 212"/>
              <a:gd name="connsiteY83-16926" fmla="*/ 335 h 711"/>
              <a:gd name="connsiteX84-16927" fmla="*/ 74 w 212"/>
              <a:gd name="connsiteY84-16928" fmla="*/ 308 h 711"/>
              <a:gd name="connsiteX85-16929" fmla="*/ 74 w 212"/>
              <a:gd name="connsiteY85-16930" fmla="*/ 287 h 711"/>
              <a:gd name="connsiteX86-16931" fmla="*/ 74 w 212"/>
              <a:gd name="connsiteY86-16932" fmla="*/ 267 h 711"/>
              <a:gd name="connsiteX87-16933" fmla="*/ 74 w 212"/>
              <a:gd name="connsiteY87-16934" fmla="*/ 246 h 711"/>
              <a:gd name="connsiteX88-16935" fmla="*/ 74 w 212"/>
              <a:gd name="connsiteY88-16936" fmla="*/ 230 h 711"/>
              <a:gd name="connsiteX89-16937" fmla="*/ 74 w 212"/>
              <a:gd name="connsiteY89-16938" fmla="*/ 199 h 711"/>
              <a:gd name="connsiteX90-16939" fmla="*/ 74 w 212"/>
              <a:gd name="connsiteY90-16940" fmla="*/ 167 h 711"/>
              <a:gd name="connsiteX91-16941" fmla="*/ 69 w 212"/>
              <a:gd name="connsiteY91-16942" fmla="*/ 136 h 711"/>
              <a:gd name="connsiteX92-16943" fmla="*/ 69 w 212"/>
              <a:gd name="connsiteY92-16944" fmla="*/ 110 h 711"/>
              <a:gd name="connsiteX93-16945" fmla="*/ 64 w 212"/>
              <a:gd name="connsiteY93-16946" fmla="*/ 99 h 711"/>
              <a:gd name="connsiteX94-16947" fmla="*/ 64 w 212"/>
              <a:gd name="connsiteY94-16948" fmla="*/ 89 h 711"/>
              <a:gd name="connsiteX95-16949" fmla="*/ 59 w 212"/>
              <a:gd name="connsiteY95-16950" fmla="*/ 79 h 711"/>
              <a:gd name="connsiteX96-16951" fmla="*/ 59 w 212"/>
              <a:gd name="connsiteY96-16952" fmla="*/ 68 h 711"/>
              <a:gd name="connsiteX97-16953" fmla="*/ 53 w 212"/>
              <a:gd name="connsiteY97-16954" fmla="*/ 63 h 711"/>
              <a:gd name="connsiteX98-16955" fmla="*/ 53 w 212"/>
              <a:gd name="connsiteY98-16956" fmla="*/ 58 h 711"/>
              <a:gd name="connsiteX99-16957" fmla="*/ 48 w 212"/>
              <a:gd name="connsiteY99-16958" fmla="*/ 47 h 711"/>
              <a:gd name="connsiteX100-16959" fmla="*/ 43 w 212"/>
              <a:gd name="connsiteY100-16960" fmla="*/ 42 h 711"/>
              <a:gd name="connsiteX0-16961" fmla="*/ 164 w 196"/>
              <a:gd name="connsiteY0-16962" fmla="*/ 0 h 711"/>
              <a:gd name="connsiteX1-16963" fmla="*/ 175 w 196"/>
              <a:gd name="connsiteY1-16964" fmla="*/ 5 h 711"/>
              <a:gd name="connsiteX2-16965" fmla="*/ 180 w 196"/>
              <a:gd name="connsiteY2-16966" fmla="*/ 11 h 711"/>
              <a:gd name="connsiteX3-16967" fmla="*/ 185 w 196"/>
              <a:gd name="connsiteY3-16968" fmla="*/ 16 h 711"/>
              <a:gd name="connsiteX4-16969" fmla="*/ 190 w 196"/>
              <a:gd name="connsiteY4-16970" fmla="*/ 21 h 711"/>
              <a:gd name="connsiteX5-16971" fmla="*/ 196 w 196"/>
              <a:gd name="connsiteY5-16972" fmla="*/ 21 h 711"/>
              <a:gd name="connsiteX6-16973" fmla="*/ 196 w 196"/>
              <a:gd name="connsiteY6-16974" fmla="*/ 26 h 711"/>
              <a:gd name="connsiteX7-16975" fmla="*/ 190 w 196"/>
              <a:gd name="connsiteY7-16976" fmla="*/ 26 h 711"/>
              <a:gd name="connsiteX8-16977" fmla="*/ 190 w 196"/>
              <a:gd name="connsiteY8-16978" fmla="*/ 32 h 711"/>
              <a:gd name="connsiteX9-16979" fmla="*/ 185 w 196"/>
              <a:gd name="connsiteY9-16980" fmla="*/ 37 h 711"/>
              <a:gd name="connsiteX10-16981" fmla="*/ 180 w 196"/>
              <a:gd name="connsiteY10-16982" fmla="*/ 37 h 711"/>
              <a:gd name="connsiteX11-16983" fmla="*/ 175 w 196"/>
              <a:gd name="connsiteY11-16984" fmla="*/ 42 h 711"/>
              <a:gd name="connsiteX12-16985" fmla="*/ 169 w 196"/>
              <a:gd name="connsiteY12-16986" fmla="*/ 47 h 711"/>
              <a:gd name="connsiteX13-16987" fmla="*/ 164 w 196"/>
              <a:gd name="connsiteY13-16988" fmla="*/ 47 h 711"/>
              <a:gd name="connsiteX14-16989" fmla="*/ 159 w 196"/>
              <a:gd name="connsiteY14-16990" fmla="*/ 52 h 711"/>
              <a:gd name="connsiteX15-16991" fmla="*/ 153 w 196"/>
              <a:gd name="connsiteY15-16992" fmla="*/ 58 h 711"/>
              <a:gd name="connsiteX16-16993" fmla="*/ 148 w 196"/>
              <a:gd name="connsiteY16-16994" fmla="*/ 68 h 711"/>
              <a:gd name="connsiteX17-16995" fmla="*/ 148 w 196"/>
              <a:gd name="connsiteY17-16996" fmla="*/ 79 h 711"/>
              <a:gd name="connsiteX18-16997" fmla="*/ 148 w 196"/>
              <a:gd name="connsiteY18-16998" fmla="*/ 84 h 711"/>
              <a:gd name="connsiteX19-16999" fmla="*/ 148 w 196"/>
              <a:gd name="connsiteY19-17000" fmla="*/ 99 h 711"/>
              <a:gd name="connsiteX20-17001" fmla="*/ 148 w 196"/>
              <a:gd name="connsiteY20-17002" fmla="*/ 110 h 711"/>
              <a:gd name="connsiteX21-17003" fmla="*/ 148 w 196"/>
              <a:gd name="connsiteY21-17004" fmla="*/ 126 h 711"/>
              <a:gd name="connsiteX22-17005" fmla="*/ 148 w 196"/>
              <a:gd name="connsiteY22-17006" fmla="*/ 141 h 711"/>
              <a:gd name="connsiteX23-17007" fmla="*/ 148 w 196"/>
              <a:gd name="connsiteY23-17008" fmla="*/ 157 h 711"/>
              <a:gd name="connsiteX24-17009" fmla="*/ 148 w 196"/>
              <a:gd name="connsiteY24-17010" fmla="*/ 178 h 711"/>
              <a:gd name="connsiteX25-17011" fmla="*/ 148 w 196"/>
              <a:gd name="connsiteY25-17012" fmla="*/ 193 h 711"/>
              <a:gd name="connsiteX26-17013" fmla="*/ 148 w 196"/>
              <a:gd name="connsiteY26-17014" fmla="*/ 214 h 711"/>
              <a:gd name="connsiteX27-17015" fmla="*/ 148 w 196"/>
              <a:gd name="connsiteY27-17016" fmla="*/ 256 h 711"/>
              <a:gd name="connsiteX28-17017" fmla="*/ 148 w 196"/>
              <a:gd name="connsiteY28-17018" fmla="*/ 277 h 711"/>
              <a:gd name="connsiteX29-17019" fmla="*/ 148 w 196"/>
              <a:gd name="connsiteY29-17020" fmla="*/ 303 h 711"/>
              <a:gd name="connsiteX30-17021" fmla="*/ 148 w 196"/>
              <a:gd name="connsiteY30-17022" fmla="*/ 329 h 711"/>
              <a:gd name="connsiteX31-17023" fmla="*/ 148 w 196"/>
              <a:gd name="connsiteY31-17024" fmla="*/ 355 h 711"/>
              <a:gd name="connsiteX32-17025" fmla="*/ 148 w 196"/>
              <a:gd name="connsiteY32-17026" fmla="*/ 382 h 711"/>
              <a:gd name="connsiteX33-17027" fmla="*/ 148 w 196"/>
              <a:gd name="connsiteY33-17028" fmla="*/ 413 h 711"/>
              <a:gd name="connsiteX34-17029" fmla="*/ 148 w 196"/>
              <a:gd name="connsiteY34-17030" fmla="*/ 444 h 711"/>
              <a:gd name="connsiteX35-17031" fmla="*/ 148 w 196"/>
              <a:gd name="connsiteY35-17032" fmla="*/ 476 h 711"/>
              <a:gd name="connsiteX36-17033" fmla="*/ 148 w 196"/>
              <a:gd name="connsiteY36-17034" fmla="*/ 507 h 711"/>
              <a:gd name="connsiteX37-17035" fmla="*/ 148 w 196"/>
              <a:gd name="connsiteY37-17036" fmla="*/ 533 h 711"/>
              <a:gd name="connsiteX38-17037" fmla="*/ 143 w 196"/>
              <a:gd name="connsiteY38-17038" fmla="*/ 559 h 711"/>
              <a:gd name="connsiteX39-17039" fmla="*/ 143 w 196"/>
              <a:gd name="connsiteY39-17040" fmla="*/ 585 h 711"/>
              <a:gd name="connsiteX40-17041" fmla="*/ 138 w 196"/>
              <a:gd name="connsiteY40-17042" fmla="*/ 606 h 711"/>
              <a:gd name="connsiteX41-17043" fmla="*/ 132 w 196"/>
              <a:gd name="connsiteY41-17044" fmla="*/ 622 h 711"/>
              <a:gd name="connsiteX42-17045" fmla="*/ 127 w 196"/>
              <a:gd name="connsiteY42-17046" fmla="*/ 643 h 711"/>
              <a:gd name="connsiteX43-17047" fmla="*/ 122 w 196"/>
              <a:gd name="connsiteY43-17048" fmla="*/ 653 h 711"/>
              <a:gd name="connsiteX44-17049" fmla="*/ 111 w 196"/>
              <a:gd name="connsiteY44-17050" fmla="*/ 669 h 711"/>
              <a:gd name="connsiteX45-17051" fmla="*/ 101 w 196"/>
              <a:gd name="connsiteY45-17052" fmla="*/ 679 h 711"/>
              <a:gd name="connsiteX46-17053" fmla="*/ 95 w 196"/>
              <a:gd name="connsiteY46-17054" fmla="*/ 690 h 711"/>
              <a:gd name="connsiteX47-17055" fmla="*/ 85 w 196"/>
              <a:gd name="connsiteY47-17056" fmla="*/ 695 h 711"/>
              <a:gd name="connsiteX48-17057" fmla="*/ 80 w 196"/>
              <a:gd name="connsiteY48-17058" fmla="*/ 700 h 711"/>
              <a:gd name="connsiteX49-17059" fmla="*/ 69 w 196"/>
              <a:gd name="connsiteY49-17060" fmla="*/ 705 h 711"/>
              <a:gd name="connsiteX50-17061" fmla="*/ 64 w 196"/>
              <a:gd name="connsiteY50-17062" fmla="*/ 705 h 711"/>
              <a:gd name="connsiteX51-17063" fmla="*/ 58 w 196"/>
              <a:gd name="connsiteY51-17064" fmla="*/ 711 h 711"/>
              <a:gd name="connsiteX52-17065" fmla="*/ 48 w 196"/>
              <a:gd name="connsiteY52-17066" fmla="*/ 705 h 711"/>
              <a:gd name="connsiteX53-17067" fmla="*/ 43 w 196"/>
              <a:gd name="connsiteY53-17068" fmla="*/ 705 h 711"/>
              <a:gd name="connsiteX54-17069" fmla="*/ 43 w 196"/>
              <a:gd name="connsiteY54-17070" fmla="*/ 700 h 711"/>
              <a:gd name="connsiteX55-17071" fmla="*/ 37 w 196"/>
              <a:gd name="connsiteY55-17072" fmla="*/ 695 h 711"/>
              <a:gd name="connsiteX56-17073" fmla="*/ 37 w 196"/>
              <a:gd name="connsiteY56-17074" fmla="*/ 690 h 711"/>
              <a:gd name="connsiteX57-17075" fmla="*/ 37 w 196"/>
              <a:gd name="connsiteY57-17076" fmla="*/ 684 h 711"/>
              <a:gd name="connsiteX58-17077" fmla="*/ 37 w 196"/>
              <a:gd name="connsiteY58-17078" fmla="*/ 674 h 711"/>
              <a:gd name="connsiteX59-17079" fmla="*/ 37 w 196"/>
              <a:gd name="connsiteY59-17080" fmla="*/ 664 h 711"/>
              <a:gd name="connsiteX60-17081" fmla="*/ 37 w 196"/>
              <a:gd name="connsiteY60-17082" fmla="*/ 658 h 711"/>
              <a:gd name="connsiteX61-17083" fmla="*/ 37 w 196"/>
              <a:gd name="connsiteY61-17084" fmla="*/ 653 h 711"/>
              <a:gd name="connsiteX62-17085" fmla="*/ 37 w 196"/>
              <a:gd name="connsiteY62-17086" fmla="*/ 648 h 711"/>
              <a:gd name="connsiteX63-17087" fmla="*/ 32 w 196"/>
              <a:gd name="connsiteY63-17088" fmla="*/ 643 h 711"/>
              <a:gd name="connsiteX64-17089" fmla="*/ 27 w 196"/>
              <a:gd name="connsiteY64-17090" fmla="*/ 627 h 711"/>
              <a:gd name="connsiteX65-17091" fmla="*/ 16 w 196"/>
              <a:gd name="connsiteY65-17092" fmla="*/ 611 h 711"/>
              <a:gd name="connsiteX66-17093" fmla="*/ 0 w 196"/>
              <a:gd name="connsiteY66-17094" fmla="*/ 596 h 711"/>
              <a:gd name="connsiteX67-17095" fmla="*/ 11 w 196"/>
              <a:gd name="connsiteY67-17096" fmla="*/ 549 h 711"/>
              <a:gd name="connsiteX68-17097" fmla="*/ 21 w 196"/>
              <a:gd name="connsiteY68-17098" fmla="*/ 543 h 711"/>
              <a:gd name="connsiteX69-17099" fmla="*/ 27 w 196"/>
              <a:gd name="connsiteY69-17100" fmla="*/ 543 h 711"/>
              <a:gd name="connsiteX70-17101" fmla="*/ 32 w 196"/>
              <a:gd name="connsiteY70-17102" fmla="*/ 543 h 711"/>
              <a:gd name="connsiteX71-17103" fmla="*/ 37 w 196"/>
              <a:gd name="connsiteY71-17104" fmla="*/ 538 h 711"/>
              <a:gd name="connsiteX72-17105" fmla="*/ 43 w 196"/>
              <a:gd name="connsiteY72-17106" fmla="*/ 533 h 711"/>
              <a:gd name="connsiteX73-17107" fmla="*/ 43 w 196"/>
              <a:gd name="connsiteY73-17108" fmla="*/ 528 h 711"/>
              <a:gd name="connsiteX74-17109" fmla="*/ 43 w 196"/>
              <a:gd name="connsiteY74-17110" fmla="*/ 517 h 711"/>
              <a:gd name="connsiteX75-17111" fmla="*/ 43 w 196"/>
              <a:gd name="connsiteY75-17112" fmla="*/ 502 h 711"/>
              <a:gd name="connsiteX76-17113" fmla="*/ 48 w 196"/>
              <a:gd name="connsiteY76-17114" fmla="*/ 486 h 711"/>
              <a:gd name="connsiteX77-17115" fmla="*/ 48 w 196"/>
              <a:gd name="connsiteY77-17116" fmla="*/ 465 h 711"/>
              <a:gd name="connsiteX78-17117" fmla="*/ 48 w 196"/>
              <a:gd name="connsiteY78-17118" fmla="*/ 439 h 711"/>
              <a:gd name="connsiteX79-17119" fmla="*/ 53 w 196"/>
              <a:gd name="connsiteY79-17120" fmla="*/ 413 h 711"/>
              <a:gd name="connsiteX80-17121" fmla="*/ 53 w 196"/>
              <a:gd name="connsiteY80-17122" fmla="*/ 387 h 711"/>
              <a:gd name="connsiteX81-17123" fmla="*/ 53 w 196"/>
              <a:gd name="connsiteY81-17124" fmla="*/ 361 h 711"/>
              <a:gd name="connsiteX82-17125" fmla="*/ 53 w 196"/>
              <a:gd name="connsiteY82-17126" fmla="*/ 335 h 711"/>
              <a:gd name="connsiteX83-17127" fmla="*/ 58 w 196"/>
              <a:gd name="connsiteY83-17128" fmla="*/ 308 h 711"/>
              <a:gd name="connsiteX84-17129" fmla="*/ 58 w 196"/>
              <a:gd name="connsiteY84-17130" fmla="*/ 287 h 711"/>
              <a:gd name="connsiteX85-17131" fmla="*/ 58 w 196"/>
              <a:gd name="connsiteY85-17132" fmla="*/ 267 h 711"/>
              <a:gd name="connsiteX86-17133" fmla="*/ 58 w 196"/>
              <a:gd name="connsiteY86-17134" fmla="*/ 246 h 711"/>
              <a:gd name="connsiteX87-17135" fmla="*/ 58 w 196"/>
              <a:gd name="connsiteY87-17136" fmla="*/ 230 h 711"/>
              <a:gd name="connsiteX88-17137" fmla="*/ 58 w 196"/>
              <a:gd name="connsiteY88-17138" fmla="*/ 199 h 711"/>
              <a:gd name="connsiteX89-17139" fmla="*/ 58 w 196"/>
              <a:gd name="connsiteY89-17140" fmla="*/ 167 h 711"/>
              <a:gd name="connsiteX90-17141" fmla="*/ 53 w 196"/>
              <a:gd name="connsiteY90-17142" fmla="*/ 136 h 711"/>
              <a:gd name="connsiteX91-17143" fmla="*/ 53 w 196"/>
              <a:gd name="connsiteY91-17144" fmla="*/ 110 h 711"/>
              <a:gd name="connsiteX92-17145" fmla="*/ 48 w 196"/>
              <a:gd name="connsiteY92-17146" fmla="*/ 99 h 711"/>
              <a:gd name="connsiteX93-17147" fmla="*/ 48 w 196"/>
              <a:gd name="connsiteY93-17148" fmla="*/ 89 h 711"/>
              <a:gd name="connsiteX94-17149" fmla="*/ 43 w 196"/>
              <a:gd name="connsiteY94-17150" fmla="*/ 79 h 711"/>
              <a:gd name="connsiteX95-17151" fmla="*/ 43 w 196"/>
              <a:gd name="connsiteY95-17152" fmla="*/ 68 h 711"/>
              <a:gd name="connsiteX96-17153" fmla="*/ 37 w 196"/>
              <a:gd name="connsiteY96-17154" fmla="*/ 63 h 711"/>
              <a:gd name="connsiteX97-17155" fmla="*/ 37 w 196"/>
              <a:gd name="connsiteY97-17156" fmla="*/ 58 h 711"/>
              <a:gd name="connsiteX98-17157" fmla="*/ 32 w 196"/>
              <a:gd name="connsiteY98-17158" fmla="*/ 47 h 711"/>
              <a:gd name="connsiteX99-17159" fmla="*/ 27 w 196"/>
              <a:gd name="connsiteY99-17160" fmla="*/ 42 h 711"/>
              <a:gd name="connsiteX0-17161" fmla="*/ 164 w 196"/>
              <a:gd name="connsiteY0-17162" fmla="*/ 0 h 711"/>
              <a:gd name="connsiteX1-17163" fmla="*/ 175 w 196"/>
              <a:gd name="connsiteY1-17164" fmla="*/ 5 h 711"/>
              <a:gd name="connsiteX2-17165" fmla="*/ 180 w 196"/>
              <a:gd name="connsiteY2-17166" fmla="*/ 11 h 711"/>
              <a:gd name="connsiteX3-17167" fmla="*/ 185 w 196"/>
              <a:gd name="connsiteY3-17168" fmla="*/ 16 h 711"/>
              <a:gd name="connsiteX4-17169" fmla="*/ 190 w 196"/>
              <a:gd name="connsiteY4-17170" fmla="*/ 21 h 711"/>
              <a:gd name="connsiteX5-17171" fmla="*/ 196 w 196"/>
              <a:gd name="connsiteY5-17172" fmla="*/ 21 h 711"/>
              <a:gd name="connsiteX6-17173" fmla="*/ 196 w 196"/>
              <a:gd name="connsiteY6-17174" fmla="*/ 26 h 711"/>
              <a:gd name="connsiteX7-17175" fmla="*/ 190 w 196"/>
              <a:gd name="connsiteY7-17176" fmla="*/ 26 h 711"/>
              <a:gd name="connsiteX8-17177" fmla="*/ 190 w 196"/>
              <a:gd name="connsiteY8-17178" fmla="*/ 32 h 711"/>
              <a:gd name="connsiteX9-17179" fmla="*/ 185 w 196"/>
              <a:gd name="connsiteY9-17180" fmla="*/ 37 h 711"/>
              <a:gd name="connsiteX10-17181" fmla="*/ 180 w 196"/>
              <a:gd name="connsiteY10-17182" fmla="*/ 37 h 711"/>
              <a:gd name="connsiteX11-17183" fmla="*/ 175 w 196"/>
              <a:gd name="connsiteY11-17184" fmla="*/ 42 h 711"/>
              <a:gd name="connsiteX12-17185" fmla="*/ 169 w 196"/>
              <a:gd name="connsiteY12-17186" fmla="*/ 47 h 711"/>
              <a:gd name="connsiteX13-17187" fmla="*/ 164 w 196"/>
              <a:gd name="connsiteY13-17188" fmla="*/ 47 h 711"/>
              <a:gd name="connsiteX14-17189" fmla="*/ 159 w 196"/>
              <a:gd name="connsiteY14-17190" fmla="*/ 52 h 711"/>
              <a:gd name="connsiteX15-17191" fmla="*/ 153 w 196"/>
              <a:gd name="connsiteY15-17192" fmla="*/ 58 h 711"/>
              <a:gd name="connsiteX16-17193" fmla="*/ 148 w 196"/>
              <a:gd name="connsiteY16-17194" fmla="*/ 68 h 711"/>
              <a:gd name="connsiteX17-17195" fmla="*/ 148 w 196"/>
              <a:gd name="connsiteY17-17196" fmla="*/ 79 h 711"/>
              <a:gd name="connsiteX18-17197" fmla="*/ 148 w 196"/>
              <a:gd name="connsiteY18-17198" fmla="*/ 84 h 711"/>
              <a:gd name="connsiteX19-17199" fmla="*/ 148 w 196"/>
              <a:gd name="connsiteY19-17200" fmla="*/ 99 h 711"/>
              <a:gd name="connsiteX20-17201" fmla="*/ 148 w 196"/>
              <a:gd name="connsiteY20-17202" fmla="*/ 110 h 711"/>
              <a:gd name="connsiteX21-17203" fmla="*/ 148 w 196"/>
              <a:gd name="connsiteY21-17204" fmla="*/ 126 h 711"/>
              <a:gd name="connsiteX22-17205" fmla="*/ 148 w 196"/>
              <a:gd name="connsiteY22-17206" fmla="*/ 141 h 711"/>
              <a:gd name="connsiteX23-17207" fmla="*/ 148 w 196"/>
              <a:gd name="connsiteY23-17208" fmla="*/ 157 h 711"/>
              <a:gd name="connsiteX24-17209" fmla="*/ 148 w 196"/>
              <a:gd name="connsiteY24-17210" fmla="*/ 178 h 711"/>
              <a:gd name="connsiteX25-17211" fmla="*/ 148 w 196"/>
              <a:gd name="connsiteY25-17212" fmla="*/ 193 h 711"/>
              <a:gd name="connsiteX26-17213" fmla="*/ 148 w 196"/>
              <a:gd name="connsiteY26-17214" fmla="*/ 214 h 711"/>
              <a:gd name="connsiteX27-17215" fmla="*/ 148 w 196"/>
              <a:gd name="connsiteY27-17216" fmla="*/ 256 h 711"/>
              <a:gd name="connsiteX28-17217" fmla="*/ 148 w 196"/>
              <a:gd name="connsiteY28-17218" fmla="*/ 277 h 711"/>
              <a:gd name="connsiteX29-17219" fmla="*/ 148 w 196"/>
              <a:gd name="connsiteY29-17220" fmla="*/ 303 h 711"/>
              <a:gd name="connsiteX30-17221" fmla="*/ 148 w 196"/>
              <a:gd name="connsiteY30-17222" fmla="*/ 329 h 711"/>
              <a:gd name="connsiteX31-17223" fmla="*/ 148 w 196"/>
              <a:gd name="connsiteY31-17224" fmla="*/ 355 h 711"/>
              <a:gd name="connsiteX32-17225" fmla="*/ 148 w 196"/>
              <a:gd name="connsiteY32-17226" fmla="*/ 382 h 711"/>
              <a:gd name="connsiteX33-17227" fmla="*/ 148 w 196"/>
              <a:gd name="connsiteY33-17228" fmla="*/ 413 h 711"/>
              <a:gd name="connsiteX34-17229" fmla="*/ 148 w 196"/>
              <a:gd name="connsiteY34-17230" fmla="*/ 444 h 711"/>
              <a:gd name="connsiteX35-17231" fmla="*/ 148 w 196"/>
              <a:gd name="connsiteY35-17232" fmla="*/ 476 h 711"/>
              <a:gd name="connsiteX36-17233" fmla="*/ 148 w 196"/>
              <a:gd name="connsiteY36-17234" fmla="*/ 507 h 711"/>
              <a:gd name="connsiteX37-17235" fmla="*/ 148 w 196"/>
              <a:gd name="connsiteY37-17236" fmla="*/ 533 h 711"/>
              <a:gd name="connsiteX38-17237" fmla="*/ 143 w 196"/>
              <a:gd name="connsiteY38-17238" fmla="*/ 559 h 711"/>
              <a:gd name="connsiteX39-17239" fmla="*/ 143 w 196"/>
              <a:gd name="connsiteY39-17240" fmla="*/ 585 h 711"/>
              <a:gd name="connsiteX40-17241" fmla="*/ 138 w 196"/>
              <a:gd name="connsiteY40-17242" fmla="*/ 606 h 711"/>
              <a:gd name="connsiteX41-17243" fmla="*/ 132 w 196"/>
              <a:gd name="connsiteY41-17244" fmla="*/ 622 h 711"/>
              <a:gd name="connsiteX42-17245" fmla="*/ 127 w 196"/>
              <a:gd name="connsiteY42-17246" fmla="*/ 643 h 711"/>
              <a:gd name="connsiteX43-17247" fmla="*/ 122 w 196"/>
              <a:gd name="connsiteY43-17248" fmla="*/ 653 h 711"/>
              <a:gd name="connsiteX44-17249" fmla="*/ 111 w 196"/>
              <a:gd name="connsiteY44-17250" fmla="*/ 669 h 711"/>
              <a:gd name="connsiteX45-17251" fmla="*/ 101 w 196"/>
              <a:gd name="connsiteY45-17252" fmla="*/ 679 h 711"/>
              <a:gd name="connsiteX46-17253" fmla="*/ 95 w 196"/>
              <a:gd name="connsiteY46-17254" fmla="*/ 690 h 711"/>
              <a:gd name="connsiteX47-17255" fmla="*/ 85 w 196"/>
              <a:gd name="connsiteY47-17256" fmla="*/ 695 h 711"/>
              <a:gd name="connsiteX48-17257" fmla="*/ 80 w 196"/>
              <a:gd name="connsiteY48-17258" fmla="*/ 700 h 711"/>
              <a:gd name="connsiteX49-17259" fmla="*/ 69 w 196"/>
              <a:gd name="connsiteY49-17260" fmla="*/ 705 h 711"/>
              <a:gd name="connsiteX50-17261" fmla="*/ 64 w 196"/>
              <a:gd name="connsiteY50-17262" fmla="*/ 705 h 711"/>
              <a:gd name="connsiteX51-17263" fmla="*/ 58 w 196"/>
              <a:gd name="connsiteY51-17264" fmla="*/ 711 h 711"/>
              <a:gd name="connsiteX52-17265" fmla="*/ 48 w 196"/>
              <a:gd name="connsiteY52-17266" fmla="*/ 705 h 711"/>
              <a:gd name="connsiteX53-17267" fmla="*/ 43 w 196"/>
              <a:gd name="connsiteY53-17268" fmla="*/ 705 h 711"/>
              <a:gd name="connsiteX54-17269" fmla="*/ 43 w 196"/>
              <a:gd name="connsiteY54-17270" fmla="*/ 700 h 711"/>
              <a:gd name="connsiteX55-17271" fmla="*/ 37 w 196"/>
              <a:gd name="connsiteY55-17272" fmla="*/ 695 h 711"/>
              <a:gd name="connsiteX56-17273" fmla="*/ 37 w 196"/>
              <a:gd name="connsiteY56-17274" fmla="*/ 690 h 711"/>
              <a:gd name="connsiteX57-17275" fmla="*/ 37 w 196"/>
              <a:gd name="connsiteY57-17276" fmla="*/ 684 h 711"/>
              <a:gd name="connsiteX58-17277" fmla="*/ 37 w 196"/>
              <a:gd name="connsiteY58-17278" fmla="*/ 674 h 711"/>
              <a:gd name="connsiteX59-17279" fmla="*/ 37 w 196"/>
              <a:gd name="connsiteY59-17280" fmla="*/ 664 h 711"/>
              <a:gd name="connsiteX60-17281" fmla="*/ 37 w 196"/>
              <a:gd name="connsiteY60-17282" fmla="*/ 658 h 711"/>
              <a:gd name="connsiteX61-17283" fmla="*/ 37 w 196"/>
              <a:gd name="connsiteY61-17284" fmla="*/ 653 h 711"/>
              <a:gd name="connsiteX62-17285" fmla="*/ 37 w 196"/>
              <a:gd name="connsiteY62-17286" fmla="*/ 648 h 711"/>
              <a:gd name="connsiteX63-17287" fmla="*/ 32 w 196"/>
              <a:gd name="connsiteY63-17288" fmla="*/ 643 h 711"/>
              <a:gd name="connsiteX64-17289" fmla="*/ 27 w 196"/>
              <a:gd name="connsiteY64-17290" fmla="*/ 627 h 711"/>
              <a:gd name="connsiteX65-17291" fmla="*/ 16 w 196"/>
              <a:gd name="connsiteY65-17292" fmla="*/ 611 h 711"/>
              <a:gd name="connsiteX66-17293" fmla="*/ 0 w 196"/>
              <a:gd name="connsiteY66-17294" fmla="*/ 596 h 711"/>
              <a:gd name="connsiteX67-17295" fmla="*/ 21 w 196"/>
              <a:gd name="connsiteY67-17296" fmla="*/ 543 h 711"/>
              <a:gd name="connsiteX68-17297" fmla="*/ 27 w 196"/>
              <a:gd name="connsiteY68-17298" fmla="*/ 543 h 711"/>
              <a:gd name="connsiteX69-17299" fmla="*/ 32 w 196"/>
              <a:gd name="connsiteY69-17300" fmla="*/ 543 h 711"/>
              <a:gd name="connsiteX70-17301" fmla="*/ 37 w 196"/>
              <a:gd name="connsiteY70-17302" fmla="*/ 538 h 711"/>
              <a:gd name="connsiteX71-17303" fmla="*/ 43 w 196"/>
              <a:gd name="connsiteY71-17304" fmla="*/ 533 h 711"/>
              <a:gd name="connsiteX72-17305" fmla="*/ 43 w 196"/>
              <a:gd name="connsiteY72-17306" fmla="*/ 528 h 711"/>
              <a:gd name="connsiteX73-17307" fmla="*/ 43 w 196"/>
              <a:gd name="connsiteY73-17308" fmla="*/ 517 h 711"/>
              <a:gd name="connsiteX74-17309" fmla="*/ 43 w 196"/>
              <a:gd name="connsiteY74-17310" fmla="*/ 502 h 711"/>
              <a:gd name="connsiteX75-17311" fmla="*/ 48 w 196"/>
              <a:gd name="connsiteY75-17312" fmla="*/ 486 h 711"/>
              <a:gd name="connsiteX76-17313" fmla="*/ 48 w 196"/>
              <a:gd name="connsiteY76-17314" fmla="*/ 465 h 711"/>
              <a:gd name="connsiteX77-17315" fmla="*/ 48 w 196"/>
              <a:gd name="connsiteY77-17316" fmla="*/ 439 h 711"/>
              <a:gd name="connsiteX78-17317" fmla="*/ 53 w 196"/>
              <a:gd name="connsiteY78-17318" fmla="*/ 413 h 711"/>
              <a:gd name="connsiteX79-17319" fmla="*/ 53 w 196"/>
              <a:gd name="connsiteY79-17320" fmla="*/ 387 h 711"/>
              <a:gd name="connsiteX80-17321" fmla="*/ 53 w 196"/>
              <a:gd name="connsiteY80-17322" fmla="*/ 361 h 711"/>
              <a:gd name="connsiteX81-17323" fmla="*/ 53 w 196"/>
              <a:gd name="connsiteY81-17324" fmla="*/ 335 h 711"/>
              <a:gd name="connsiteX82-17325" fmla="*/ 58 w 196"/>
              <a:gd name="connsiteY82-17326" fmla="*/ 308 h 711"/>
              <a:gd name="connsiteX83-17327" fmla="*/ 58 w 196"/>
              <a:gd name="connsiteY83-17328" fmla="*/ 287 h 711"/>
              <a:gd name="connsiteX84-17329" fmla="*/ 58 w 196"/>
              <a:gd name="connsiteY84-17330" fmla="*/ 267 h 711"/>
              <a:gd name="connsiteX85-17331" fmla="*/ 58 w 196"/>
              <a:gd name="connsiteY85-17332" fmla="*/ 246 h 711"/>
              <a:gd name="connsiteX86-17333" fmla="*/ 58 w 196"/>
              <a:gd name="connsiteY86-17334" fmla="*/ 230 h 711"/>
              <a:gd name="connsiteX87-17335" fmla="*/ 58 w 196"/>
              <a:gd name="connsiteY87-17336" fmla="*/ 199 h 711"/>
              <a:gd name="connsiteX88-17337" fmla="*/ 58 w 196"/>
              <a:gd name="connsiteY88-17338" fmla="*/ 167 h 711"/>
              <a:gd name="connsiteX89-17339" fmla="*/ 53 w 196"/>
              <a:gd name="connsiteY89-17340" fmla="*/ 136 h 711"/>
              <a:gd name="connsiteX90-17341" fmla="*/ 53 w 196"/>
              <a:gd name="connsiteY90-17342" fmla="*/ 110 h 711"/>
              <a:gd name="connsiteX91-17343" fmla="*/ 48 w 196"/>
              <a:gd name="connsiteY91-17344" fmla="*/ 99 h 711"/>
              <a:gd name="connsiteX92-17345" fmla="*/ 48 w 196"/>
              <a:gd name="connsiteY92-17346" fmla="*/ 89 h 711"/>
              <a:gd name="connsiteX93-17347" fmla="*/ 43 w 196"/>
              <a:gd name="connsiteY93-17348" fmla="*/ 79 h 711"/>
              <a:gd name="connsiteX94-17349" fmla="*/ 43 w 196"/>
              <a:gd name="connsiteY94-17350" fmla="*/ 68 h 711"/>
              <a:gd name="connsiteX95-17351" fmla="*/ 37 w 196"/>
              <a:gd name="connsiteY95-17352" fmla="*/ 63 h 711"/>
              <a:gd name="connsiteX96-17353" fmla="*/ 37 w 196"/>
              <a:gd name="connsiteY96-17354" fmla="*/ 58 h 711"/>
              <a:gd name="connsiteX97-17355" fmla="*/ 32 w 196"/>
              <a:gd name="connsiteY97-17356" fmla="*/ 47 h 711"/>
              <a:gd name="connsiteX98-17357" fmla="*/ 27 w 196"/>
              <a:gd name="connsiteY98-17358" fmla="*/ 42 h 711"/>
              <a:gd name="connsiteX0-17359" fmla="*/ 164 w 196"/>
              <a:gd name="connsiteY0-17360" fmla="*/ 0 h 711"/>
              <a:gd name="connsiteX1-17361" fmla="*/ 175 w 196"/>
              <a:gd name="connsiteY1-17362" fmla="*/ 5 h 711"/>
              <a:gd name="connsiteX2-17363" fmla="*/ 180 w 196"/>
              <a:gd name="connsiteY2-17364" fmla="*/ 11 h 711"/>
              <a:gd name="connsiteX3-17365" fmla="*/ 185 w 196"/>
              <a:gd name="connsiteY3-17366" fmla="*/ 16 h 711"/>
              <a:gd name="connsiteX4-17367" fmla="*/ 190 w 196"/>
              <a:gd name="connsiteY4-17368" fmla="*/ 21 h 711"/>
              <a:gd name="connsiteX5-17369" fmla="*/ 196 w 196"/>
              <a:gd name="connsiteY5-17370" fmla="*/ 21 h 711"/>
              <a:gd name="connsiteX6-17371" fmla="*/ 196 w 196"/>
              <a:gd name="connsiteY6-17372" fmla="*/ 26 h 711"/>
              <a:gd name="connsiteX7-17373" fmla="*/ 190 w 196"/>
              <a:gd name="connsiteY7-17374" fmla="*/ 26 h 711"/>
              <a:gd name="connsiteX8-17375" fmla="*/ 190 w 196"/>
              <a:gd name="connsiteY8-17376" fmla="*/ 32 h 711"/>
              <a:gd name="connsiteX9-17377" fmla="*/ 185 w 196"/>
              <a:gd name="connsiteY9-17378" fmla="*/ 37 h 711"/>
              <a:gd name="connsiteX10-17379" fmla="*/ 180 w 196"/>
              <a:gd name="connsiteY10-17380" fmla="*/ 37 h 711"/>
              <a:gd name="connsiteX11-17381" fmla="*/ 175 w 196"/>
              <a:gd name="connsiteY11-17382" fmla="*/ 42 h 711"/>
              <a:gd name="connsiteX12-17383" fmla="*/ 169 w 196"/>
              <a:gd name="connsiteY12-17384" fmla="*/ 47 h 711"/>
              <a:gd name="connsiteX13-17385" fmla="*/ 164 w 196"/>
              <a:gd name="connsiteY13-17386" fmla="*/ 47 h 711"/>
              <a:gd name="connsiteX14-17387" fmla="*/ 159 w 196"/>
              <a:gd name="connsiteY14-17388" fmla="*/ 52 h 711"/>
              <a:gd name="connsiteX15-17389" fmla="*/ 153 w 196"/>
              <a:gd name="connsiteY15-17390" fmla="*/ 58 h 711"/>
              <a:gd name="connsiteX16-17391" fmla="*/ 148 w 196"/>
              <a:gd name="connsiteY16-17392" fmla="*/ 68 h 711"/>
              <a:gd name="connsiteX17-17393" fmla="*/ 148 w 196"/>
              <a:gd name="connsiteY17-17394" fmla="*/ 79 h 711"/>
              <a:gd name="connsiteX18-17395" fmla="*/ 148 w 196"/>
              <a:gd name="connsiteY18-17396" fmla="*/ 84 h 711"/>
              <a:gd name="connsiteX19-17397" fmla="*/ 148 w 196"/>
              <a:gd name="connsiteY19-17398" fmla="*/ 99 h 711"/>
              <a:gd name="connsiteX20-17399" fmla="*/ 148 w 196"/>
              <a:gd name="connsiteY20-17400" fmla="*/ 110 h 711"/>
              <a:gd name="connsiteX21-17401" fmla="*/ 148 w 196"/>
              <a:gd name="connsiteY21-17402" fmla="*/ 126 h 711"/>
              <a:gd name="connsiteX22-17403" fmla="*/ 148 w 196"/>
              <a:gd name="connsiteY22-17404" fmla="*/ 141 h 711"/>
              <a:gd name="connsiteX23-17405" fmla="*/ 148 w 196"/>
              <a:gd name="connsiteY23-17406" fmla="*/ 157 h 711"/>
              <a:gd name="connsiteX24-17407" fmla="*/ 148 w 196"/>
              <a:gd name="connsiteY24-17408" fmla="*/ 178 h 711"/>
              <a:gd name="connsiteX25-17409" fmla="*/ 148 w 196"/>
              <a:gd name="connsiteY25-17410" fmla="*/ 193 h 711"/>
              <a:gd name="connsiteX26-17411" fmla="*/ 148 w 196"/>
              <a:gd name="connsiteY26-17412" fmla="*/ 214 h 711"/>
              <a:gd name="connsiteX27-17413" fmla="*/ 148 w 196"/>
              <a:gd name="connsiteY27-17414" fmla="*/ 256 h 711"/>
              <a:gd name="connsiteX28-17415" fmla="*/ 148 w 196"/>
              <a:gd name="connsiteY28-17416" fmla="*/ 277 h 711"/>
              <a:gd name="connsiteX29-17417" fmla="*/ 148 w 196"/>
              <a:gd name="connsiteY29-17418" fmla="*/ 303 h 711"/>
              <a:gd name="connsiteX30-17419" fmla="*/ 148 w 196"/>
              <a:gd name="connsiteY30-17420" fmla="*/ 329 h 711"/>
              <a:gd name="connsiteX31-17421" fmla="*/ 148 w 196"/>
              <a:gd name="connsiteY31-17422" fmla="*/ 355 h 711"/>
              <a:gd name="connsiteX32-17423" fmla="*/ 148 w 196"/>
              <a:gd name="connsiteY32-17424" fmla="*/ 382 h 711"/>
              <a:gd name="connsiteX33-17425" fmla="*/ 148 w 196"/>
              <a:gd name="connsiteY33-17426" fmla="*/ 413 h 711"/>
              <a:gd name="connsiteX34-17427" fmla="*/ 148 w 196"/>
              <a:gd name="connsiteY34-17428" fmla="*/ 444 h 711"/>
              <a:gd name="connsiteX35-17429" fmla="*/ 148 w 196"/>
              <a:gd name="connsiteY35-17430" fmla="*/ 476 h 711"/>
              <a:gd name="connsiteX36-17431" fmla="*/ 148 w 196"/>
              <a:gd name="connsiteY36-17432" fmla="*/ 507 h 711"/>
              <a:gd name="connsiteX37-17433" fmla="*/ 148 w 196"/>
              <a:gd name="connsiteY37-17434" fmla="*/ 533 h 711"/>
              <a:gd name="connsiteX38-17435" fmla="*/ 143 w 196"/>
              <a:gd name="connsiteY38-17436" fmla="*/ 559 h 711"/>
              <a:gd name="connsiteX39-17437" fmla="*/ 143 w 196"/>
              <a:gd name="connsiteY39-17438" fmla="*/ 585 h 711"/>
              <a:gd name="connsiteX40-17439" fmla="*/ 138 w 196"/>
              <a:gd name="connsiteY40-17440" fmla="*/ 606 h 711"/>
              <a:gd name="connsiteX41-17441" fmla="*/ 132 w 196"/>
              <a:gd name="connsiteY41-17442" fmla="*/ 622 h 711"/>
              <a:gd name="connsiteX42-17443" fmla="*/ 127 w 196"/>
              <a:gd name="connsiteY42-17444" fmla="*/ 643 h 711"/>
              <a:gd name="connsiteX43-17445" fmla="*/ 122 w 196"/>
              <a:gd name="connsiteY43-17446" fmla="*/ 653 h 711"/>
              <a:gd name="connsiteX44-17447" fmla="*/ 111 w 196"/>
              <a:gd name="connsiteY44-17448" fmla="*/ 669 h 711"/>
              <a:gd name="connsiteX45-17449" fmla="*/ 101 w 196"/>
              <a:gd name="connsiteY45-17450" fmla="*/ 679 h 711"/>
              <a:gd name="connsiteX46-17451" fmla="*/ 95 w 196"/>
              <a:gd name="connsiteY46-17452" fmla="*/ 690 h 711"/>
              <a:gd name="connsiteX47-17453" fmla="*/ 85 w 196"/>
              <a:gd name="connsiteY47-17454" fmla="*/ 695 h 711"/>
              <a:gd name="connsiteX48-17455" fmla="*/ 80 w 196"/>
              <a:gd name="connsiteY48-17456" fmla="*/ 700 h 711"/>
              <a:gd name="connsiteX49-17457" fmla="*/ 69 w 196"/>
              <a:gd name="connsiteY49-17458" fmla="*/ 705 h 711"/>
              <a:gd name="connsiteX50-17459" fmla="*/ 64 w 196"/>
              <a:gd name="connsiteY50-17460" fmla="*/ 705 h 711"/>
              <a:gd name="connsiteX51-17461" fmla="*/ 58 w 196"/>
              <a:gd name="connsiteY51-17462" fmla="*/ 711 h 711"/>
              <a:gd name="connsiteX52-17463" fmla="*/ 48 w 196"/>
              <a:gd name="connsiteY52-17464" fmla="*/ 705 h 711"/>
              <a:gd name="connsiteX53-17465" fmla="*/ 43 w 196"/>
              <a:gd name="connsiteY53-17466" fmla="*/ 705 h 711"/>
              <a:gd name="connsiteX54-17467" fmla="*/ 43 w 196"/>
              <a:gd name="connsiteY54-17468" fmla="*/ 700 h 711"/>
              <a:gd name="connsiteX55-17469" fmla="*/ 37 w 196"/>
              <a:gd name="connsiteY55-17470" fmla="*/ 695 h 711"/>
              <a:gd name="connsiteX56-17471" fmla="*/ 37 w 196"/>
              <a:gd name="connsiteY56-17472" fmla="*/ 690 h 711"/>
              <a:gd name="connsiteX57-17473" fmla="*/ 37 w 196"/>
              <a:gd name="connsiteY57-17474" fmla="*/ 684 h 711"/>
              <a:gd name="connsiteX58-17475" fmla="*/ 37 w 196"/>
              <a:gd name="connsiteY58-17476" fmla="*/ 674 h 711"/>
              <a:gd name="connsiteX59-17477" fmla="*/ 37 w 196"/>
              <a:gd name="connsiteY59-17478" fmla="*/ 664 h 711"/>
              <a:gd name="connsiteX60-17479" fmla="*/ 37 w 196"/>
              <a:gd name="connsiteY60-17480" fmla="*/ 658 h 711"/>
              <a:gd name="connsiteX61-17481" fmla="*/ 37 w 196"/>
              <a:gd name="connsiteY61-17482" fmla="*/ 653 h 711"/>
              <a:gd name="connsiteX62-17483" fmla="*/ 37 w 196"/>
              <a:gd name="connsiteY62-17484" fmla="*/ 648 h 711"/>
              <a:gd name="connsiteX63-17485" fmla="*/ 32 w 196"/>
              <a:gd name="connsiteY63-17486" fmla="*/ 643 h 711"/>
              <a:gd name="connsiteX64-17487" fmla="*/ 27 w 196"/>
              <a:gd name="connsiteY64-17488" fmla="*/ 627 h 711"/>
              <a:gd name="connsiteX65-17489" fmla="*/ 16 w 196"/>
              <a:gd name="connsiteY65-17490" fmla="*/ 611 h 711"/>
              <a:gd name="connsiteX66-17491" fmla="*/ 0 w 196"/>
              <a:gd name="connsiteY66-17492" fmla="*/ 596 h 711"/>
              <a:gd name="connsiteX67-17493" fmla="*/ 21 w 196"/>
              <a:gd name="connsiteY67-17494" fmla="*/ 543 h 711"/>
              <a:gd name="connsiteX68-17495" fmla="*/ 27 w 196"/>
              <a:gd name="connsiteY68-17496" fmla="*/ 543 h 711"/>
              <a:gd name="connsiteX69-17497" fmla="*/ 37 w 196"/>
              <a:gd name="connsiteY69-17498" fmla="*/ 538 h 711"/>
              <a:gd name="connsiteX70-17499" fmla="*/ 43 w 196"/>
              <a:gd name="connsiteY70-17500" fmla="*/ 533 h 711"/>
              <a:gd name="connsiteX71-17501" fmla="*/ 43 w 196"/>
              <a:gd name="connsiteY71-17502" fmla="*/ 528 h 711"/>
              <a:gd name="connsiteX72-17503" fmla="*/ 43 w 196"/>
              <a:gd name="connsiteY72-17504" fmla="*/ 517 h 711"/>
              <a:gd name="connsiteX73-17505" fmla="*/ 43 w 196"/>
              <a:gd name="connsiteY73-17506" fmla="*/ 502 h 711"/>
              <a:gd name="connsiteX74-17507" fmla="*/ 48 w 196"/>
              <a:gd name="connsiteY74-17508" fmla="*/ 486 h 711"/>
              <a:gd name="connsiteX75-17509" fmla="*/ 48 w 196"/>
              <a:gd name="connsiteY75-17510" fmla="*/ 465 h 711"/>
              <a:gd name="connsiteX76-17511" fmla="*/ 48 w 196"/>
              <a:gd name="connsiteY76-17512" fmla="*/ 439 h 711"/>
              <a:gd name="connsiteX77-17513" fmla="*/ 53 w 196"/>
              <a:gd name="connsiteY77-17514" fmla="*/ 413 h 711"/>
              <a:gd name="connsiteX78-17515" fmla="*/ 53 w 196"/>
              <a:gd name="connsiteY78-17516" fmla="*/ 387 h 711"/>
              <a:gd name="connsiteX79-17517" fmla="*/ 53 w 196"/>
              <a:gd name="connsiteY79-17518" fmla="*/ 361 h 711"/>
              <a:gd name="connsiteX80-17519" fmla="*/ 53 w 196"/>
              <a:gd name="connsiteY80-17520" fmla="*/ 335 h 711"/>
              <a:gd name="connsiteX81-17521" fmla="*/ 58 w 196"/>
              <a:gd name="connsiteY81-17522" fmla="*/ 308 h 711"/>
              <a:gd name="connsiteX82-17523" fmla="*/ 58 w 196"/>
              <a:gd name="connsiteY82-17524" fmla="*/ 287 h 711"/>
              <a:gd name="connsiteX83-17525" fmla="*/ 58 w 196"/>
              <a:gd name="connsiteY83-17526" fmla="*/ 267 h 711"/>
              <a:gd name="connsiteX84-17527" fmla="*/ 58 w 196"/>
              <a:gd name="connsiteY84-17528" fmla="*/ 246 h 711"/>
              <a:gd name="connsiteX85-17529" fmla="*/ 58 w 196"/>
              <a:gd name="connsiteY85-17530" fmla="*/ 230 h 711"/>
              <a:gd name="connsiteX86-17531" fmla="*/ 58 w 196"/>
              <a:gd name="connsiteY86-17532" fmla="*/ 199 h 711"/>
              <a:gd name="connsiteX87-17533" fmla="*/ 58 w 196"/>
              <a:gd name="connsiteY87-17534" fmla="*/ 167 h 711"/>
              <a:gd name="connsiteX88-17535" fmla="*/ 53 w 196"/>
              <a:gd name="connsiteY88-17536" fmla="*/ 136 h 711"/>
              <a:gd name="connsiteX89-17537" fmla="*/ 53 w 196"/>
              <a:gd name="connsiteY89-17538" fmla="*/ 110 h 711"/>
              <a:gd name="connsiteX90-17539" fmla="*/ 48 w 196"/>
              <a:gd name="connsiteY90-17540" fmla="*/ 99 h 711"/>
              <a:gd name="connsiteX91-17541" fmla="*/ 48 w 196"/>
              <a:gd name="connsiteY91-17542" fmla="*/ 89 h 711"/>
              <a:gd name="connsiteX92-17543" fmla="*/ 43 w 196"/>
              <a:gd name="connsiteY92-17544" fmla="*/ 79 h 711"/>
              <a:gd name="connsiteX93-17545" fmla="*/ 43 w 196"/>
              <a:gd name="connsiteY93-17546" fmla="*/ 68 h 711"/>
              <a:gd name="connsiteX94-17547" fmla="*/ 37 w 196"/>
              <a:gd name="connsiteY94-17548" fmla="*/ 63 h 711"/>
              <a:gd name="connsiteX95-17549" fmla="*/ 37 w 196"/>
              <a:gd name="connsiteY95-17550" fmla="*/ 58 h 711"/>
              <a:gd name="connsiteX96-17551" fmla="*/ 32 w 196"/>
              <a:gd name="connsiteY96-17552" fmla="*/ 47 h 711"/>
              <a:gd name="connsiteX97-17553" fmla="*/ 27 w 196"/>
              <a:gd name="connsiteY97-17554" fmla="*/ 42 h 711"/>
              <a:gd name="connsiteX0-17555" fmla="*/ 149 w 181"/>
              <a:gd name="connsiteY0-17556" fmla="*/ 0 h 711"/>
              <a:gd name="connsiteX1-17557" fmla="*/ 160 w 181"/>
              <a:gd name="connsiteY1-17558" fmla="*/ 5 h 711"/>
              <a:gd name="connsiteX2-17559" fmla="*/ 165 w 181"/>
              <a:gd name="connsiteY2-17560" fmla="*/ 11 h 711"/>
              <a:gd name="connsiteX3-17561" fmla="*/ 170 w 181"/>
              <a:gd name="connsiteY3-17562" fmla="*/ 16 h 711"/>
              <a:gd name="connsiteX4-17563" fmla="*/ 175 w 181"/>
              <a:gd name="connsiteY4-17564" fmla="*/ 21 h 711"/>
              <a:gd name="connsiteX5-17565" fmla="*/ 181 w 181"/>
              <a:gd name="connsiteY5-17566" fmla="*/ 21 h 711"/>
              <a:gd name="connsiteX6-17567" fmla="*/ 181 w 181"/>
              <a:gd name="connsiteY6-17568" fmla="*/ 26 h 711"/>
              <a:gd name="connsiteX7-17569" fmla="*/ 175 w 181"/>
              <a:gd name="connsiteY7-17570" fmla="*/ 26 h 711"/>
              <a:gd name="connsiteX8-17571" fmla="*/ 175 w 181"/>
              <a:gd name="connsiteY8-17572" fmla="*/ 32 h 711"/>
              <a:gd name="connsiteX9-17573" fmla="*/ 170 w 181"/>
              <a:gd name="connsiteY9-17574" fmla="*/ 37 h 711"/>
              <a:gd name="connsiteX10-17575" fmla="*/ 165 w 181"/>
              <a:gd name="connsiteY10-17576" fmla="*/ 37 h 711"/>
              <a:gd name="connsiteX11-17577" fmla="*/ 160 w 181"/>
              <a:gd name="connsiteY11-17578" fmla="*/ 42 h 711"/>
              <a:gd name="connsiteX12-17579" fmla="*/ 154 w 181"/>
              <a:gd name="connsiteY12-17580" fmla="*/ 47 h 711"/>
              <a:gd name="connsiteX13-17581" fmla="*/ 149 w 181"/>
              <a:gd name="connsiteY13-17582" fmla="*/ 47 h 711"/>
              <a:gd name="connsiteX14-17583" fmla="*/ 144 w 181"/>
              <a:gd name="connsiteY14-17584" fmla="*/ 52 h 711"/>
              <a:gd name="connsiteX15-17585" fmla="*/ 138 w 181"/>
              <a:gd name="connsiteY15-17586" fmla="*/ 58 h 711"/>
              <a:gd name="connsiteX16-17587" fmla="*/ 133 w 181"/>
              <a:gd name="connsiteY16-17588" fmla="*/ 68 h 711"/>
              <a:gd name="connsiteX17-17589" fmla="*/ 133 w 181"/>
              <a:gd name="connsiteY17-17590" fmla="*/ 79 h 711"/>
              <a:gd name="connsiteX18-17591" fmla="*/ 133 w 181"/>
              <a:gd name="connsiteY18-17592" fmla="*/ 84 h 711"/>
              <a:gd name="connsiteX19-17593" fmla="*/ 133 w 181"/>
              <a:gd name="connsiteY19-17594" fmla="*/ 99 h 711"/>
              <a:gd name="connsiteX20-17595" fmla="*/ 133 w 181"/>
              <a:gd name="connsiteY20-17596" fmla="*/ 110 h 711"/>
              <a:gd name="connsiteX21-17597" fmla="*/ 133 w 181"/>
              <a:gd name="connsiteY21-17598" fmla="*/ 126 h 711"/>
              <a:gd name="connsiteX22-17599" fmla="*/ 133 w 181"/>
              <a:gd name="connsiteY22-17600" fmla="*/ 141 h 711"/>
              <a:gd name="connsiteX23-17601" fmla="*/ 133 w 181"/>
              <a:gd name="connsiteY23-17602" fmla="*/ 157 h 711"/>
              <a:gd name="connsiteX24-17603" fmla="*/ 133 w 181"/>
              <a:gd name="connsiteY24-17604" fmla="*/ 178 h 711"/>
              <a:gd name="connsiteX25-17605" fmla="*/ 133 w 181"/>
              <a:gd name="connsiteY25-17606" fmla="*/ 193 h 711"/>
              <a:gd name="connsiteX26-17607" fmla="*/ 133 w 181"/>
              <a:gd name="connsiteY26-17608" fmla="*/ 214 h 711"/>
              <a:gd name="connsiteX27-17609" fmla="*/ 133 w 181"/>
              <a:gd name="connsiteY27-17610" fmla="*/ 256 h 711"/>
              <a:gd name="connsiteX28-17611" fmla="*/ 133 w 181"/>
              <a:gd name="connsiteY28-17612" fmla="*/ 277 h 711"/>
              <a:gd name="connsiteX29-17613" fmla="*/ 133 w 181"/>
              <a:gd name="connsiteY29-17614" fmla="*/ 303 h 711"/>
              <a:gd name="connsiteX30-17615" fmla="*/ 133 w 181"/>
              <a:gd name="connsiteY30-17616" fmla="*/ 329 h 711"/>
              <a:gd name="connsiteX31-17617" fmla="*/ 133 w 181"/>
              <a:gd name="connsiteY31-17618" fmla="*/ 355 h 711"/>
              <a:gd name="connsiteX32-17619" fmla="*/ 133 w 181"/>
              <a:gd name="connsiteY32-17620" fmla="*/ 382 h 711"/>
              <a:gd name="connsiteX33-17621" fmla="*/ 133 w 181"/>
              <a:gd name="connsiteY33-17622" fmla="*/ 413 h 711"/>
              <a:gd name="connsiteX34-17623" fmla="*/ 133 w 181"/>
              <a:gd name="connsiteY34-17624" fmla="*/ 444 h 711"/>
              <a:gd name="connsiteX35-17625" fmla="*/ 133 w 181"/>
              <a:gd name="connsiteY35-17626" fmla="*/ 476 h 711"/>
              <a:gd name="connsiteX36-17627" fmla="*/ 133 w 181"/>
              <a:gd name="connsiteY36-17628" fmla="*/ 507 h 711"/>
              <a:gd name="connsiteX37-17629" fmla="*/ 133 w 181"/>
              <a:gd name="connsiteY37-17630" fmla="*/ 533 h 711"/>
              <a:gd name="connsiteX38-17631" fmla="*/ 128 w 181"/>
              <a:gd name="connsiteY38-17632" fmla="*/ 559 h 711"/>
              <a:gd name="connsiteX39-17633" fmla="*/ 128 w 181"/>
              <a:gd name="connsiteY39-17634" fmla="*/ 585 h 711"/>
              <a:gd name="connsiteX40-17635" fmla="*/ 123 w 181"/>
              <a:gd name="connsiteY40-17636" fmla="*/ 606 h 711"/>
              <a:gd name="connsiteX41-17637" fmla="*/ 117 w 181"/>
              <a:gd name="connsiteY41-17638" fmla="*/ 622 h 711"/>
              <a:gd name="connsiteX42-17639" fmla="*/ 112 w 181"/>
              <a:gd name="connsiteY42-17640" fmla="*/ 643 h 711"/>
              <a:gd name="connsiteX43-17641" fmla="*/ 107 w 181"/>
              <a:gd name="connsiteY43-17642" fmla="*/ 653 h 711"/>
              <a:gd name="connsiteX44-17643" fmla="*/ 96 w 181"/>
              <a:gd name="connsiteY44-17644" fmla="*/ 669 h 711"/>
              <a:gd name="connsiteX45-17645" fmla="*/ 86 w 181"/>
              <a:gd name="connsiteY45-17646" fmla="*/ 679 h 711"/>
              <a:gd name="connsiteX46-17647" fmla="*/ 80 w 181"/>
              <a:gd name="connsiteY46-17648" fmla="*/ 690 h 711"/>
              <a:gd name="connsiteX47-17649" fmla="*/ 70 w 181"/>
              <a:gd name="connsiteY47-17650" fmla="*/ 695 h 711"/>
              <a:gd name="connsiteX48-17651" fmla="*/ 65 w 181"/>
              <a:gd name="connsiteY48-17652" fmla="*/ 700 h 711"/>
              <a:gd name="connsiteX49-17653" fmla="*/ 54 w 181"/>
              <a:gd name="connsiteY49-17654" fmla="*/ 705 h 711"/>
              <a:gd name="connsiteX50-17655" fmla="*/ 49 w 181"/>
              <a:gd name="connsiteY50-17656" fmla="*/ 705 h 711"/>
              <a:gd name="connsiteX51-17657" fmla="*/ 43 w 181"/>
              <a:gd name="connsiteY51-17658" fmla="*/ 711 h 711"/>
              <a:gd name="connsiteX52-17659" fmla="*/ 33 w 181"/>
              <a:gd name="connsiteY52-17660" fmla="*/ 705 h 711"/>
              <a:gd name="connsiteX53-17661" fmla="*/ 28 w 181"/>
              <a:gd name="connsiteY53-17662" fmla="*/ 705 h 711"/>
              <a:gd name="connsiteX54-17663" fmla="*/ 28 w 181"/>
              <a:gd name="connsiteY54-17664" fmla="*/ 700 h 711"/>
              <a:gd name="connsiteX55-17665" fmla="*/ 22 w 181"/>
              <a:gd name="connsiteY55-17666" fmla="*/ 695 h 711"/>
              <a:gd name="connsiteX56-17667" fmla="*/ 22 w 181"/>
              <a:gd name="connsiteY56-17668" fmla="*/ 690 h 711"/>
              <a:gd name="connsiteX57-17669" fmla="*/ 22 w 181"/>
              <a:gd name="connsiteY57-17670" fmla="*/ 684 h 711"/>
              <a:gd name="connsiteX58-17671" fmla="*/ 22 w 181"/>
              <a:gd name="connsiteY58-17672" fmla="*/ 674 h 711"/>
              <a:gd name="connsiteX59-17673" fmla="*/ 22 w 181"/>
              <a:gd name="connsiteY59-17674" fmla="*/ 664 h 711"/>
              <a:gd name="connsiteX60-17675" fmla="*/ 22 w 181"/>
              <a:gd name="connsiteY60-17676" fmla="*/ 658 h 711"/>
              <a:gd name="connsiteX61-17677" fmla="*/ 22 w 181"/>
              <a:gd name="connsiteY61-17678" fmla="*/ 653 h 711"/>
              <a:gd name="connsiteX62-17679" fmla="*/ 22 w 181"/>
              <a:gd name="connsiteY62-17680" fmla="*/ 648 h 711"/>
              <a:gd name="connsiteX63-17681" fmla="*/ 17 w 181"/>
              <a:gd name="connsiteY63-17682" fmla="*/ 643 h 711"/>
              <a:gd name="connsiteX64-17683" fmla="*/ 12 w 181"/>
              <a:gd name="connsiteY64-17684" fmla="*/ 627 h 711"/>
              <a:gd name="connsiteX65-17685" fmla="*/ 1 w 181"/>
              <a:gd name="connsiteY65-17686" fmla="*/ 611 h 711"/>
              <a:gd name="connsiteX66-17687" fmla="*/ 6 w 181"/>
              <a:gd name="connsiteY66-17688" fmla="*/ 543 h 711"/>
              <a:gd name="connsiteX67-17689" fmla="*/ 12 w 181"/>
              <a:gd name="connsiteY67-17690" fmla="*/ 543 h 711"/>
              <a:gd name="connsiteX68-17691" fmla="*/ 22 w 181"/>
              <a:gd name="connsiteY68-17692" fmla="*/ 538 h 711"/>
              <a:gd name="connsiteX69-17693" fmla="*/ 28 w 181"/>
              <a:gd name="connsiteY69-17694" fmla="*/ 533 h 711"/>
              <a:gd name="connsiteX70-17695" fmla="*/ 28 w 181"/>
              <a:gd name="connsiteY70-17696" fmla="*/ 528 h 711"/>
              <a:gd name="connsiteX71-17697" fmla="*/ 28 w 181"/>
              <a:gd name="connsiteY71-17698" fmla="*/ 517 h 711"/>
              <a:gd name="connsiteX72-17699" fmla="*/ 28 w 181"/>
              <a:gd name="connsiteY72-17700" fmla="*/ 502 h 711"/>
              <a:gd name="connsiteX73-17701" fmla="*/ 33 w 181"/>
              <a:gd name="connsiteY73-17702" fmla="*/ 486 h 711"/>
              <a:gd name="connsiteX74-17703" fmla="*/ 33 w 181"/>
              <a:gd name="connsiteY74-17704" fmla="*/ 465 h 711"/>
              <a:gd name="connsiteX75-17705" fmla="*/ 33 w 181"/>
              <a:gd name="connsiteY75-17706" fmla="*/ 439 h 711"/>
              <a:gd name="connsiteX76-17707" fmla="*/ 38 w 181"/>
              <a:gd name="connsiteY76-17708" fmla="*/ 413 h 711"/>
              <a:gd name="connsiteX77-17709" fmla="*/ 38 w 181"/>
              <a:gd name="connsiteY77-17710" fmla="*/ 387 h 711"/>
              <a:gd name="connsiteX78-17711" fmla="*/ 38 w 181"/>
              <a:gd name="connsiteY78-17712" fmla="*/ 361 h 711"/>
              <a:gd name="connsiteX79-17713" fmla="*/ 38 w 181"/>
              <a:gd name="connsiteY79-17714" fmla="*/ 335 h 711"/>
              <a:gd name="connsiteX80-17715" fmla="*/ 43 w 181"/>
              <a:gd name="connsiteY80-17716" fmla="*/ 308 h 711"/>
              <a:gd name="connsiteX81-17717" fmla="*/ 43 w 181"/>
              <a:gd name="connsiteY81-17718" fmla="*/ 287 h 711"/>
              <a:gd name="connsiteX82-17719" fmla="*/ 43 w 181"/>
              <a:gd name="connsiteY82-17720" fmla="*/ 267 h 711"/>
              <a:gd name="connsiteX83-17721" fmla="*/ 43 w 181"/>
              <a:gd name="connsiteY83-17722" fmla="*/ 246 h 711"/>
              <a:gd name="connsiteX84-17723" fmla="*/ 43 w 181"/>
              <a:gd name="connsiteY84-17724" fmla="*/ 230 h 711"/>
              <a:gd name="connsiteX85-17725" fmla="*/ 43 w 181"/>
              <a:gd name="connsiteY85-17726" fmla="*/ 199 h 711"/>
              <a:gd name="connsiteX86-17727" fmla="*/ 43 w 181"/>
              <a:gd name="connsiteY86-17728" fmla="*/ 167 h 711"/>
              <a:gd name="connsiteX87-17729" fmla="*/ 38 w 181"/>
              <a:gd name="connsiteY87-17730" fmla="*/ 136 h 711"/>
              <a:gd name="connsiteX88-17731" fmla="*/ 38 w 181"/>
              <a:gd name="connsiteY88-17732" fmla="*/ 110 h 711"/>
              <a:gd name="connsiteX89-17733" fmla="*/ 33 w 181"/>
              <a:gd name="connsiteY89-17734" fmla="*/ 99 h 711"/>
              <a:gd name="connsiteX90-17735" fmla="*/ 33 w 181"/>
              <a:gd name="connsiteY90-17736" fmla="*/ 89 h 711"/>
              <a:gd name="connsiteX91-17737" fmla="*/ 28 w 181"/>
              <a:gd name="connsiteY91-17738" fmla="*/ 79 h 711"/>
              <a:gd name="connsiteX92-17739" fmla="*/ 28 w 181"/>
              <a:gd name="connsiteY92-17740" fmla="*/ 68 h 711"/>
              <a:gd name="connsiteX93-17741" fmla="*/ 22 w 181"/>
              <a:gd name="connsiteY93-17742" fmla="*/ 63 h 711"/>
              <a:gd name="connsiteX94-17743" fmla="*/ 22 w 181"/>
              <a:gd name="connsiteY94-17744" fmla="*/ 58 h 711"/>
              <a:gd name="connsiteX95-17745" fmla="*/ 17 w 181"/>
              <a:gd name="connsiteY95-17746" fmla="*/ 47 h 711"/>
              <a:gd name="connsiteX96-17747" fmla="*/ 12 w 181"/>
              <a:gd name="connsiteY96-17748" fmla="*/ 42 h 711"/>
              <a:gd name="connsiteX0-17749" fmla="*/ 143 w 175"/>
              <a:gd name="connsiteY0-17750" fmla="*/ 0 h 711"/>
              <a:gd name="connsiteX1-17751" fmla="*/ 154 w 175"/>
              <a:gd name="connsiteY1-17752" fmla="*/ 5 h 711"/>
              <a:gd name="connsiteX2-17753" fmla="*/ 159 w 175"/>
              <a:gd name="connsiteY2-17754" fmla="*/ 11 h 711"/>
              <a:gd name="connsiteX3-17755" fmla="*/ 164 w 175"/>
              <a:gd name="connsiteY3-17756" fmla="*/ 16 h 711"/>
              <a:gd name="connsiteX4-17757" fmla="*/ 169 w 175"/>
              <a:gd name="connsiteY4-17758" fmla="*/ 21 h 711"/>
              <a:gd name="connsiteX5-17759" fmla="*/ 175 w 175"/>
              <a:gd name="connsiteY5-17760" fmla="*/ 21 h 711"/>
              <a:gd name="connsiteX6-17761" fmla="*/ 175 w 175"/>
              <a:gd name="connsiteY6-17762" fmla="*/ 26 h 711"/>
              <a:gd name="connsiteX7-17763" fmla="*/ 169 w 175"/>
              <a:gd name="connsiteY7-17764" fmla="*/ 26 h 711"/>
              <a:gd name="connsiteX8-17765" fmla="*/ 169 w 175"/>
              <a:gd name="connsiteY8-17766" fmla="*/ 32 h 711"/>
              <a:gd name="connsiteX9-17767" fmla="*/ 164 w 175"/>
              <a:gd name="connsiteY9-17768" fmla="*/ 37 h 711"/>
              <a:gd name="connsiteX10-17769" fmla="*/ 159 w 175"/>
              <a:gd name="connsiteY10-17770" fmla="*/ 37 h 711"/>
              <a:gd name="connsiteX11-17771" fmla="*/ 154 w 175"/>
              <a:gd name="connsiteY11-17772" fmla="*/ 42 h 711"/>
              <a:gd name="connsiteX12-17773" fmla="*/ 148 w 175"/>
              <a:gd name="connsiteY12-17774" fmla="*/ 47 h 711"/>
              <a:gd name="connsiteX13-17775" fmla="*/ 143 w 175"/>
              <a:gd name="connsiteY13-17776" fmla="*/ 47 h 711"/>
              <a:gd name="connsiteX14-17777" fmla="*/ 138 w 175"/>
              <a:gd name="connsiteY14-17778" fmla="*/ 52 h 711"/>
              <a:gd name="connsiteX15-17779" fmla="*/ 132 w 175"/>
              <a:gd name="connsiteY15-17780" fmla="*/ 58 h 711"/>
              <a:gd name="connsiteX16-17781" fmla="*/ 127 w 175"/>
              <a:gd name="connsiteY16-17782" fmla="*/ 68 h 711"/>
              <a:gd name="connsiteX17-17783" fmla="*/ 127 w 175"/>
              <a:gd name="connsiteY17-17784" fmla="*/ 79 h 711"/>
              <a:gd name="connsiteX18-17785" fmla="*/ 127 w 175"/>
              <a:gd name="connsiteY18-17786" fmla="*/ 84 h 711"/>
              <a:gd name="connsiteX19-17787" fmla="*/ 127 w 175"/>
              <a:gd name="connsiteY19-17788" fmla="*/ 99 h 711"/>
              <a:gd name="connsiteX20-17789" fmla="*/ 127 w 175"/>
              <a:gd name="connsiteY20-17790" fmla="*/ 110 h 711"/>
              <a:gd name="connsiteX21-17791" fmla="*/ 127 w 175"/>
              <a:gd name="connsiteY21-17792" fmla="*/ 126 h 711"/>
              <a:gd name="connsiteX22-17793" fmla="*/ 127 w 175"/>
              <a:gd name="connsiteY22-17794" fmla="*/ 141 h 711"/>
              <a:gd name="connsiteX23-17795" fmla="*/ 127 w 175"/>
              <a:gd name="connsiteY23-17796" fmla="*/ 157 h 711"/>
              <a:gd name="connsiteX24-17797" fmla="*/ 127 w 175"/>
              <a:gd name="connsiteY24-17798" fmla="*/ 178 h 711"/>
              <a:gd name="connsiteX25-17799" fmla="*/ 127 w 175"/>
              <a:gd name="connsiteY25-17800" fmla="*/ 193 h 711"/>
              <a:gd name="connsiteX26-17801" fmla="*/ 127 w 175"/>
              <a:gd name="connsiteY26-17802" fmla="*/ 214 h 711"/>
              <a:gd name="connsiteX27-17803" fmla="*/ 127 w 175"/>
              <a:gd name="connsiteY27-17804" fmla="*/ 256 h 711"/>
              <a:gd name="connsiteX28-17805" fmla="*/ 127 w 175"/>
              <a:gd name="connsiteY28-17806" fmla="*/ 277 h 711"/>
              <a:gd name="connsiteX29-17807" fmla="*/ 127 w 175"/>
              <a:gd name="connsiteY29-17808" fmla="*/ 303 h 711"/>
              <a:gd name="connsiteX30-17809" fmla="*/ 127 w 175"/>
              <a:gd name="connsiteY30-17810" fmla="*/ 329 h 711"/>
              <a:gd name="connsiteX31-17811" fmla="*/ 127 w 175"/>
              <a:gd name="connsiteY31-17812" fmla="*/ 355 h 711"/>
              <a:gd name="connsiteX32-17813" fmla="*/ 127 w 175"/>
              <a:gd name="connsiteY32-17814" fmla="*/ 382 h 711"/>
              <a:gd name="connsiteX33-17815" fmla="*/ 127 w 175"/>
              <a:gd name="connsiteY33-17816" fmla="*/ 413 h 711"/>
              <a:gd name="connsiteX34-17817" fmla="*/ 127 w 175"/>
              <a:gd name="connsiteY34-17818" fmla="*/ 444 h 711"/>
              <a:gd name="connsiteX35-17819" fmla="*/ 127 w 175"/>
              <a:gd name="connsiteY35-17820" fmla="*/ 476 h 711"/>
              <a:gd name="connsiteX36-17821" fmla="*/ 127 w 175"/>
              <a:gd name="connsiteY36-17822" fmla="*/ 507 h 711"/>
              <a:gd name="connsiteX37-17823" fmla="*/ 127 w 175"/>
              <a:gd name="connsiteY37-17824" fmla="*/ 533 h 711"/>
              <a:gd name="connsiteX38-17825" fmla="*/ 122 w 175"/>
              <a:gd name="connsiteY38-17826" fmla="*/ 559 h 711"/>
              <a:gd name="connsiteX39-17827" fmla="*/ 122 w 175"/>
              <a:gd name="connsiteY39-17828" fmla="*/ 585 h 711"/>
              <a:gd name="connsiteX40-17829" fmla="*/ 117 w 175"/>
              <a:gd name="connsiteY40-17830" fmla="*/ 606 h 711"/>
              <a:gd name="connsiteX41-17831" fmla="*/ 111 w 175"/>
              <a:gd name="connsiteY41-17832" fmla="*/ 622 h 711"/>
              <a:gd name="connsiteX42-17833" fmla="*/ 106 w 175"/>
              <a:gd name="connsiteY42-17834" fmla="*/ 643 h 711"/>
              <a:gd name="connsiteX43-17835" fmla="*/ 101 w 175"/>
              <a:gd name="connsiteY43-17836" fmla="*/ 653 h 711"/>
              <a:gd name="connsiteX44-17837" fmla="*/ 90 w 175"/>
              <a:gd name="connsiteY44-17838" fmla="*/ 669 h 711"/>
              <a:gd name="connsiteX45-17839" fmla="*/ 80 w 175"/>
              <a:gd name="connsiteY45-17840" fmla="*/ 679 h 711"/>
              <a:gd name="connsiteX46-17841" fmla="*/ 74 w 175"/>
              <a:gd name="connsiteY46-17842" fmla="*/ 690 h 711"/>
              <a:gd name="connsiteX47-17843" fmla="*/ 64 w 175"/>
              <a:gd name="connsiteY47-17844" fmla="*/ 695 h 711"/>
              <a:gd name="connsiteX48-17845" fmla="*/ 59 w 175"/>
              <a:gd name="connsiteY48-17846" fmla="*/ 700 h 711"/>
              <a:gd name="connsiteX49-17847" fmla="*/ 48 w 175"/>
              <a:gd name="connsiteY49-17848" fmla="*/ 705 h 711"/>
              <a:gd name="connsiteX50-17849" fmla="*/ 43 w 175"/>
              <a:gd name="connsiteY50-17850" fmla="*/ 705 h 711"/>
              <a:gd name="connsiteX51-17851" fmla="*/ 37 w 175"/>
              <a:gd name="connsiteY51-17852" fmla="*/ 711 h 711"/>
              <a:gd name="connsiteX52-17853" fmla="*/ 27 w 175"/>
              <a:gd name="connsiteY52-17854" fmla="*/ 705 h 711"/>
              <a:gd name="connsiteX53-17855" fmla="*/ 22 w 175"/>
              <a:gd name="connsiteY53-17856" fmla="*/ 705 h 711"/>
              <a:gd name="connsiteX54-17857" fmla="*/ 22 w 175"/>
              <a:gd name="connsiteY54-17858" fmla="*/ 700 h 711"/>
              <a:gd name="connsiteX55-17859" fmla="*/ 16 w 175"/>
              <a:gd name="connsiteY55-17860" fmla="*/ 695 h 711"/>
              <a:gd name="connsiteX56-17861" fmla="*/ 16 w 175"/>
              <a:gd name="connsiteY56-17862" fmla="*/ 690 h 711"/>
              <a:gd name="connsiteX57-17863" fmla="*/ 16 w 175"/>
              <a:gd name="connsiteY57-17864" fmla="*/ 684 h 711"/>
              <a:gd name="connsiteX58-17865" fmla="*/ 16 w 175"/>
              <a:gd name="connsiteY58-17866" fmla="*/ 674 h 711"/>
              <a:gd name="connsiteX59-17867" fmla="*/ 16 w 175"/>
              <a:gd name="connsiteY59-17868" fmla="*/ 664 h 711"/>
              <a:gd name="connsiteX60-17869" fmla="*/ 16 w 175"/>
              <a:gd name="connsiteY60-17870" fmla="*/ 658 h 711"/>
              <a:gd name="connsiteX61-17871" fmla="*/ 16 w 175"/>
              <a:gd name="connsiteY61-17872" fmla="*/ 653 h 711"/>
              <a:gd name="connsiteX62-17873" fmla="*/ 16 w 175"/>
              <a:gd name="connsiteY62-17874" fmla="*/ 648 h 711"/>
              <a:gd name="connsiteX63-17875" fmla="*/ 11 w 175"/>
              <a:gd name="connsiteY63-17876" fmla="*/ 643 h 711"/>
              <a:gd name="connsiteX64-17877" fmla="*/ 6 w 175"/>
              <a:gd name="connsiteY64-17878" fmla="*/ 627 h 711"/>
              <a:gd name="connsiteX65-17879" fmla="*/ 0 w 175"/>
              <a:gd name="connsiteY65-17880" fmla="*/ 543 h 711"/>
              <a:gd name="connsiteX66-17881" fmla="*/ 6 w 175"/>
              <a:gd name="connsiteY66-17882" fmla="*/ 543 h 711"/>
              <a:gd name="connsiteX67-17883" fmla="*/ 16 w 175"/>
              <a:gd name="connsiteY67-17884" fmla="*/ 538 h 711"/>
              <a:gd name="connsiteX68-17885" fmla="*/ 22 w 175"/>
              <a:gd name="connsiteY68-17886" fmla="*/ 533 h 711"/>
              <a:gd name="connsiteX69-17887" fmla="*/ 22 w 175"/>
              <a:gd name="connsiteY69-17888" fmla="*/ 528 h 711"/>
              <a:gd name="connsiteX70-17889" fmla="*/ 22 w 175"/>
              <a:gd name="connsiteY70-17890" fmla="*/ 517 h 711"/>
              <a:gd name="connsiteX71-17891" fmla="*/ 22 w 175"/>
              <a:gd name="connsiteY71-17892" fmla="*/ 502 h 711"/>
              <a:gd name="connsiteX72-17893" fmla="*/ 27 w 175"/>
              <a:gd name="connsiteY72-17894" fmla="*/ 486 h 711"/>
              <a:gd name="connsiteX73-17895" fmla="*/ 27 w 175"/>
              <a:gd name="connsiteY73-17896" fmla="*/ 465 h 711"/>
              <a:gd name="connsiteX74-17897" fmla="*/ 27 w 175"/>
              <a:gd name="connsiteY74-17898" fmla="*/ 439 h 711"/>
              <a:gd name="connsiteX75-17899" fmla="*/ 32 w 175"/>
              <a:gd name="connsiteY75-17900" fmla="*/ 413 h 711"/>
              <a:gd name="connsiteX76-17901" fmla="*/ 32 w 175"/>
              <a:gd name="connsiteY76-17902" fmla="*/ 387 h 711"/>
              <a:gd name="connsiteX77-17903" fmla="*/ 32 w 175"/>
              <a:gd name="connsiteY77-17904" fmla="*/ 361 h 711"/>
              <a:gd name="connsiteX78-17905" fmla="*/ 32 w 175"/>
              <a:gd name="connsiteY78-17906" fmla="*/ 335 h 711"/>
              <a:gd name="connsiteX79-17907" fmla="*/ 37 w 175"/>
              <a:gd name="connsiteY79-17908" fmla="*/ 308 h 711"/>
              <a:gd name="connsiteX80-17909" fmla="*/ 37 w 175"/>
              <a:gd name="connsiteY80-17910" fmla="*/ 287 h 711"/>
              <a:gd name="connsiteX81-17911" fmla="*/ 37 w 175"/>
              <a:gd name="connsiteY81-17912" fmla="*/ 267 h 711"/>
              <a:gd name="connsiteX82-17913" fmla="*/ 37 w 175"/>
              <a:gd name="connsiteY82-17914" fmla="*/ 246 h 711"/>
              <a:gd name="connsiteX83-17915" fmla="*/ 37 w 175"/>
              <a:gd name="connsiteY83-17916" fmla="*/ 230 h 711"/>
              <a:gd name="connsiteX84-17917" fmla="*/ 37 w 175"/>
              <a:gd name="connsiteY84-17918" fmla="*/ 199 h 711"/>
              <a:gd name="connsiteX85-17919" fmla="*/ 37 w 175"/>
              <a:gd name="connsiteY85-17920" fmla="*/ 167 h 711"/>
              <a:gd name="connsiteX86-17921" fmla="*/ 32 w 175"/>
              <a:gd name="connsiteY86-17922" fmla="*/ 136 h 711"/>
              <a:gd name="connsiteX87-17923" fmla="*/ 32 w 175"/>
              <a:gd name="connsiteY87-17924" fmla="*/ 110 h 711"/>
              <a:gd name="connsiteX88-17925" fmla="*/ 27 w 175"/>
              <a:gd name="connsiteY88-17926" fmla="*/ 99 h 711"/>
              <a:gd name="connsiteX89-17927" fmla="*/ 27 w 175"/>
              <a:gd name="connsiteY89-17928" fmla="*/ 89 h 711"/>
              <a:gd name="connsiteX90-17929" fmla="*/ 22 w 175"/>
              <a:gd name="connsiteY90-17930" fmla="*/ 79 h 711"/>
              <a:gd name="connsiteX91-17931" fmla="*/ 22 w 175"/>
              <a:gd name="connsiteY91-17932" fmla="*/ 68 h 711"/>
              <a:gd name="connsiteX92-17933" fmla="*/ 16 w 175"/>
              <a:gd name="connsiteY92-17934" fmla="*/ 63 h 711"/>
              <a:gd name="connsiteX93-17935" fmla="*/ 16 w 175"/>
              <a:gd name="connsiteY93-17936" fmla="*/ 58 h 711"/>
              <a:gd name="connsiteX94-17937" fmla="*/ 11 w 175"/>
              <a:gd name="connsiteY94-17938" fmla="*/ 47 h 711"/>
              <a:gd name="connsiteX95-17939" fmla="*/ 6 w 175"/>
              <a:gd name="connsiteY95-17940" fmla="*/ 42 h 711"/>
              <a:gd name="connsiteX0-17941" fmla="*/ 143 w 175"/>
              <a:gd name="connsiteY0-17942" fmla="*/ 0 h 711"/>
              <a:gd name="connsiteX1-17943" fmla="*/ 154 w 175"/>
              <a:gd name="connsiteY1-17944" fmla="*/ 5 h 711"/>
              <a:gd name="connsiteX2-17945" fmla="*/ 159 w 175"/>
              <a:gd name="connsiteY2-17946" fmla="*/ 11 h 711"/>
              <a:gd name="connsiteX3-17947" fmla="*/ 164 w 175"/>
              <a:gd name="connsiteY3-17948" fmla="*/ 16 h 711"/>
              <a:gd name="connsiteX4-17949" fmla="*/ 169 w 175"/>
              <a:gd name="connsiteY4-17950" fmla="*/ 21 h 711"/>
              <a:gd name="connsiteX5-17951" fmla="*/ 175 w 175"/>
              <a:gd name="connsiteY5-17952" fmla="*/ 21 h 711"/>
              <a:gd name="connsiteX6-17953" fmla="*/ 175 w 175"/>
              <a:gd name="connsiteY6-17954" fmla="*/ 26 h 711"/>
              <a:gd name="connsiteX7-17955" fmla="*/ 169 w 175"/>
              <a:gd name="connsiteY7-17956" fmla="*/ 26 h 711"/>
              <a:gd name="connsiteX8-17957" fmla="*/ 169 w 175"/>
              <a:gd name="connsiteY8-17958" fmla="*/ 32 h 711"/>
              <a:gd name="connsiteX9-17959" fmla="*/ 164 w 175"/>
              <a:gd name="connsiteY9-17960" fmla="*/ 37 h 711"/>
              <a:gd name="connsiteX10-17961" fmla="*/ 159 w 175"/>
              <a:gd name="connsiteY10-17962" fmla="*/ 37 h 711"/>
              <a:gd name="connsiteX11-17963" fmla="*/ 154 w 175"/>
              <a:gd name="connsiteY11-17964" fmla="*/ 42 h 711"/>
              <a:gd name="connsiteX12-17965" fmla="*/ 148 w 175"/>
              <a:gd name="connsiteY12-17966" fmla="*/ 47 h 711"/>
              <a:gd name="connsiteX13-17967" fmla="*/ 143 w 175"/>
              <a:gd name="connsiteY13-17968" fmla="*/ 47 h 711"/>
              <a:gd name="connsiteX14-17969" fmla="*/ 138 w 175"/>
              <a:gd name="connsiteY14-17970" fmla="*/ 52 h 711"/>
              <a:gd name="connsiteX15-17971" fmla="*/ 132 w 175"/>
              <a:gd name="connsiteY15-17972" fmla="*/ 58 h 711"/>
              <a:gd name="connsiteX16-17973" fmla="*/ 127 w 175"/>
              <a:gd name="connsiteY16-17974" fmla="*/ 68 h 711"/>
              <a:gd name="connsiteX17-17975" fmla="*/ 127 w 175"/>
              <a:gd name="connsiteY17-17976" fmla="*/ 79 h 711"/>
              <a:gd name="connsiteX18-17977" fmla="*/ 127 w 175"/>
              <a:gd name="connsiteY18-17978" fmla="*/ 84 h 711"/>
              <a:gd name="connsiteX19-17979" fmla="*/ 127 w 175"/>
              <a:gd name="connsiteY19-17980" fmla="*/ 99 h 711"/>
              <a:gd name="connsiteX20-17981" fmla="*/ 127 w 175"/>
              <a:gd name="connsiteY20-17982" fmla="*/ 110 h 711"/>
              <a:gd name="connsiteX21-17983" fmla="*/ 127 w 175"/>
              <a:gd name="connsiteY21-17984" fmla="*/ 126 h 711"/>
              <a:gd name="connsiteX22-17985" fmla="*/ 127 w 175"/>
              <a:gd name="connsiteY22-17986" fmla="*/ 141 h 711"/>
              <a:gd name="connsiteX23-17987" fmla="*/ 127 w 175"/>
              <a:gd name="connsiteY23-17988" fmla="*/ 157 h 711"/>
              <a:gd name="connsiteX24-17989" fmla="*/ 127 w 175"/>
              <a:gd name="connsiteY24-17990" fmla="*/ 178 h 711"/>
              <a:gd name="connsiteX25-17991" fmla="*/ 127 w 175"/>
              <a:gd name="connsiteY25-17992" fmla="*/ 193 h 711"/>
              <a:gd name="connsiteX26-17993" fmla="*/ 127 w 175"/>
              <a:gd name="connsiteY26-17994" fmla="*/ 214 h 711"/>
              <a:gd name="connsiteX27-17995" fmla="*/ 127 w 175"/>
              <a:gd name="connsiteY27-17996" fmla="*/ 256 h 711"/>
              <a:gd name="connsiteX28-17997" fmla="*/ 127 w 175"/>
              <a:gd name="connsiteY28-17998" fmla="*/ 277 h 711"/>
              <a:gd name="connsiteX29-17999" fmla="*/ 127 w 175"/>
              <a:gd name="connsiteY29-18000" fmla="*/ 303 h 711"/>
              <a:gd name="connsiteX30-18001" fmla="*/ 127 w 175"/>
              <a:gd name="connsiteY30-18002" fmla="*/ 329 h 711"/>
              <a:gd name="connsiteX31-18003" fmla="*/ 127 w 175"/>
              <a:gd name="connsiteY31-18004" fmla="*/ 355 h 711"/>
              <a:gd name="connsiteX32-18005" fmla="*/ 127 w 175"/>
              <a:gd name="connsiteY32-18006" fmla="*/ 382 h 711"/>
              <a:gd name="connsiteX33-18007" fmla="*/ 127 w 175"/>
              <a:gd name="connsiteY33-18008" fmla="*/ 413 h 711"/>
              <a:gd name="connsiteX34-18009" fmla="*/ 127 w 175"/>
              <a:gd name="connsiteY34-18010" fmla="*/ 444 h 711"/>
              <a:gd name="connsiteX35-18011" fmla="*/ 127 w 175"/>
              <a:gd name="connsiteY35-18012" fmla="*/ 476 h 711"/>
              <a:gd name="connsiteX36-18013" fmla="*/ 127 w 175"/>
              <a:gd name="connsiteY36-18014" fmla="*/ 507 h 711"/>
              <a:gd name="connsiteX37-18015" fmla="*/ 127 w 175"/>
              <a:gd name="connsiteY37-18016" fmla="*/ 533 h 711"/>
              <a:gd name="connsiteX38-18017" fmla="*/ 122 w 175"/>
              <a:gd name="connsiteY38-18018" fmla="*/ 559 h 711"/>
              <a:gd name="connsiteX39-18019" fmla="*/ 122 w 175"/>
              <a:gd name="connsiteY39-18020" fmla="*/ 585 h 711"/>
              <a:gd name="connsiteX40-18021" fmla="*/ 117 w 175"/>
              <a:gd name="connsiteY40-18022" fmla="*/ 606 h 711"/>
              <a:gd name="connsiteX41-18023" fmla="*/ 111 w 175"/>
              <a:gd name="connsiteY41-18024" fmla="*/ 622 h 711"/>
              <a:gd name="connsiteX42-18025" fmla="*/ 106 w 175"/>
              <a:gd name="connsiteY42-18026" fmla="*/ 643 h 711"/>
              <a:gd name="connsiteX43-18027" fmla="*/ 101 w 175"/>
              <a:gd name="connsiteY43-18028" fmla="*/ 653 h 711"/>
              <a:gd name="connsiteX44-18029" fmla="*/ 90 w 175"/>
              <a:gd name="connsiteY44-18030" fmla="*/ 669 h 711"/>
              <a:gd name="connsiteX45-18031" fmla="*/ 80 w 175"/>
              <a:gd name="connsiteY45-18032" fmla="*/ 679 h 711"/>
              <a:gd name="connsiteX46-18033" fmla="*/ 74 w 175"/>
              <a:gd name="connsiteY46-18034" fmla="*/ 690 h 711"/>
              <a:gd name="connsiteX47-18035" fmla="*/ 64 w 175"/>
              <a:gd name="connsiteY47-18036" fmla="*/ 695 h 711"/>
              <a:gd name="connsiteX48-18037" fmla="*/ 59 w 175"/>
              <a:gd name="connsiteY48-18038" fmla="*/ 700 h 711"/>
              <a:gd name="connsiteX49-18039" fmla="*/ 48 w 175"/>
              <a:gd name="connsiteY49-18040" fmla="*/ 705 h 711"/>
              <a:gd name="connsiteX50-18041" fmla="*/ 43 w 175"/>
              <a:gd name="connsiteY50-18042" fmla="*/ 705 h 711"/>
              <a:gd name="connsiteX51-18043" fmla="*/ 37 w 175"/>
              <a:gd name="connsiteY51-18044" fmla="*/ 711 h 711"/>
              <a:gd name="connsiteX52-18045" fmla="*/ 27 w 175"/>
              <a:gd name="connsiteY52-18046" fmla="*/ 705 h 711"/>
              <a:gd name="connsiteX53-18047" fmla="*/ 22 w 175"/>
              <a:gd name="connsiteY53-18048" fmla="*/ 705 h 711"/>
              <a:gd name="connsiteX54-18049" fmla="*/ 22 w 175"/>
              <a:gd name="connsiteY54-18050" fmla="*/ 700 h 711"/>
              <a:gd name="connsiteX55-18051" fmla="*/ 16 w 175"/>
              <a:gd name="connsiteY55-18052" fmla="*/ 695 h 711"/>
              <a:gd name="connsiteX56-18053" fmla="*/ 16 w 175"/>
              <a:gd name="connsiteY56-18054" fmla="*/ 690 h 711"/>
              <a:gd name="connsiteX57-18055" fmla="*/ 16 w 175"/>
              <a:gd name="connsiteY57-18056" fmla="*/ 684 h 711"/>
              <a:gd name="connsiteX58-18057" fmla="*/ 16 w 175"/>
              <a:gd name="connsiteY58-18058" fmla="*/ 674 h 711"/>
              <a:gd name="connsiteX59-18059" fmla="*/ 16 w 175"/>
              <a:gd name="connsiteY59-18060" fmla="*/ 664 h 711"/>
              <a:gd name="connsiteX60-18061" fmla="*/ 16 w 175"/>
              <a:gd name="connsiteY60-18062" fmla="*/ 658 h 711"/>
              <a:gd name="connsiteX61-18063" fmla="*/ 16 w 175"/>
              <a:gd name="connsiteY61-18064" fmla="*/ 653 h 711"/>
              <a:gd name="connsiteX62-18065" fmla="*/ 16 w 175"/>
              <a:gd name="connsiteY62-18066" fmla="*/ 648 h 711"/>
              <a:gd name="connsiteX63-18067" fmla="*/ 6 w 175"/>
              <a:gd name="connsiteY63-18068" fmla="*/ 627 h 711"/>
              <a:gd name="connsiteX64-18069" fmla="*/ 0 w 175"/>
              <a:gd name="connsiteY64-18070" fmla="*/ 543 h 711"/>
              <a:gd name="connsiteX65-18071" fmla="*/ 6 w 175"/>
              <a:gd name="connsiteY65-18072" fmla="*/ 543 h 711"/>
              <a:gd name="connsiteX66-18073" fmla="*/ 16 w 175"/>
              <a:gd name="connsiteY66-18074" fmla="*/ 538 h 711"/>
              <a:gd name="connsiteX67-18075" fmla="*/ 22 w 175"/>
              <a:gd name="connsiteY67-18076" fmla="*/ 533 h 711"/>
              <a:gd name="connsiteX68-18077" fmla="*/ 22 w 175"/>
              <a:gd name="connsiteY68-18078" fmla="*/ 528 h 711"/>
              <a:gd name="connsiteX69-18079" fmla="*/ 22 w 175"/>
              <a:gd name="connsiteY69-18080" fmla="*/ 517 h 711"/>
              <a:gd name="connsiteX70-18081" fmla="*/ 22 w 175"/>
              <a:gd name="connsiteY70-18082" fmla="*/ 502 h 711"/>
              <a:gd name="connsiteX71-18083" fmla="*/ 27 w 175"/>
              <a:gd name="connsiteY71-18084" fmla="*/ 486 h 711"/>
              <a:gd name="connsiteX72-18085" fmla="*/ 27 w 175"/>
              <a:gd name="connsiteY72-18086" fmla="*/ 465 h 711"/>
              <a:gd name="connsiteX73-18087" fmla="*/ 27 w 175"/>
              <a:gd name="connsiteY73-18088" fmla="*/ 439 h 711"/>
              <a:gd name="connsiteX74-18089" fmla="*/ 32 w 175"/>
              <a:gd name="connsiteY74-18090" fmla="*/ 413 h 711"/>
              <a:gd name="connsiteX75-18091" fmla="*/ 32 w 175"/>
              <a:gd name="connsiteY75-18092" fmla="*/ 387 h 711"/>
              <a:gd name="connsiteX76-18093" fmla="*/ 32 w 175"/>
              <a:gd name="connsiteY76-18094" fmla="*/ 361 h 711"/>
              <a:gd name="connsiteX77-18095" fmla="*/ 32 w 175"/>
              <a:gd name="connsiteY77-18096" fmla="*/ 335 h 711"/>
              <a:gd name="connsiteX78-18097" fmla="*/ 37 w 175"/>
              <a:gd name="connsiteY78-18098" fmla="*/ 308 h 711"/>
              <a:gd name="connsiteX79-18099" fmla="*/ 37 w 175"/>
              <a:gd name="connsiteY79-18100" fmla="*/ 287 h 711"/>
              <a:gd name="connsiteX80-18101" fmla="*/ 37 w 175"/>
              <a:gd name="connsiteY80-18102" fmla="*/ 267 h 711"/>
              <a:gd name="connsiteX81-18103" fmla="*/ 37 w 175"/>
              <a:gd name="connsiteY81-18104" fmla="*/ 246 h 711"/>
              <a:gd name="connsiteX82-18105" fmla="*/ 37 w 175"/>
              <a:gd name="connsiteY82-18106" fmla="*/ 230 h 711"/>
              <a:gd name="connsiteX83-18107" fmla="*/ 37 w 175"/>
              <a:gd name="connsiteY83-18108" fmla="*/ 199 h 711"/>
              <a:gd name="connsiteX84-18109" fmla="*/ 37 w 175"/>
              <a:gd name="connsiteY84-18110" fmla="*/ 167 h 711"/>
              <a:gd name="connsiteX85-18111" fmla="*/ 32 w 175"/>
              <a:gd name="connsiteY85-18112" fmla="*/ 136 h 711"/>
              <a:gd name="connsiteX86-18113" fmla="*/ 32 w 175"/>
              <a:gd name="connsiteY86-18114" fmla="*/ 110 h 711"/>
              <a:gd name="connsiteX87-18115" fmla="*/ 27 w 175"/>
              <a:gd name="connsiteY87-18116" fmla="*/ 99 h 711"/>
              <a:gd name="connsiteX88-18117" fmla="*/ 27 w 175"/>
              <a:gd name="connsiteY88-18118" fmla="*/ 89 h 711"/>
              <a:gd name="connsiteX89-18119" fmla="*/ 22 w 175"/>
              <a:gd name="connsiteY89-18120" fmla="*/ 79 h 711"/>
              <a:gd name="connsiteX90-18121" fmla="*/ 22 w 175"/>
              <a:gd name="connsiteY90-18122" fmla="*/ 68 h 711"/>
              <a:gd name="connsiteX91-18123" fmla="*/ 16 w 175"/>
              <a:gd name="connsiteY91-18124" fmla="*/ 63 h 711"/>
              <a:gd name="connsiteX92-18125" fmla="*/ 16 w 175"/>
              <a:gd name="connsiteY92-18126" fmla="*/ 58 h 711"/>
              <a:gd name="connsiteX93-18127" fmla="*/ 11 w 175"/>
              <a:gd name="connsiteY93-18128" fmla="*/ 47 h 711"/>
              <a:gd name="connsiteX94-18129" fmla="*/ 6 w 175"/>
              <a:gd name="connsiteY94-18130" fmla="*/ 42 h 711"/>
              <a:gd name="connsiteX0-18131" fmla="*/ 143 w 175"/>
              <a:gd name="connsiteY0-18132" fmla="*/ 0 h 711"/>
              <a:gd name="connsiteX1-18133" fmla="*/ 154 w 175"/>
              <a:gd name="connsiteY1-18134" fmla="*/ 5 h 711"/>
              <a:gd name="connsiteX2-18135" fmla="*/ 159 w 175"/>
              <a:gd name="connsiteY2-18136" fmla="*/ 11 h 711"/>
              <a:gd name="connsiteX3-18137" fmla="*/ 164 w 175"/>
              <a:gd name="connsiteY3-18138" fmla="*/ 16 h 711"/>
              <a:gd name="connsiteX4-18139" fmla="*/ 169 w 175"/>
              <a:gd name="connsiteY4-18140" fmla="*/ 21 h 711"/>
              <a:gd name="connsiteX5-18141" fmla="*/ 175 w 175"/>
              <a:gd name="connsiteY5-18142" fmla="*/ 21 h 711"/>
              <a:gd name="connsiteX6-18143" fmla="*/ 175 w 175"/>
              <a:gd name="connsiteY6-18144" fmla="*/ 26 h 711"/>
              <a:gd name="connsiteX7-18145" fmla="*/ 169 w 175"/>
              <a:gd name="connsiteY7-18146" fmla="*/ 26 h 711"/>
              <a:gd name="connsiteX8-18147" fmla="*/ 169 w 175"/>
              <a:gd name="connsiteY8-18148" fmla="*/ 32 h 711"/>
              <a:gd name="connsiteX9-18149" fmla="*/ 164 w 175"/>
              <a:gd name="connsiteY9-18150" fmla="*/ 37 h 711"/>
              <a:gd name="connsiteX10-18151" fmla="*/ 159 w 175"/>
              <a:gd name="connsiteY10-18152" fmla="*/ 37 h 711"/>
              <a:gd name="connsiteX11-18153" fmla="*/ 154 w 175"/>
              <a:gd name="connsiteY11-18154" fmla="*/ 42 h 711"/>
              <a:gd name="connsiteX12-18155" fmla="*/ 148 w 175"/>
              <a:gd name="connsiteY12-18156" fmla="*/ 47 h 711"/>
              <a:gd name="connsiteX13-18157" fmla="*/ 143 w 175"/>
              <a:gd name="connsiteY13-18158" fmla="*/ 47 h 711"/>
              <a:gd name="connsiteX14-18159" fmla="*/ 138 w 175"/>
              <a:gd name="connsiteY14-18160" fmla="*/ 52 h 711"/>
              <a:gd name="connsiteX15-18161" fmla="*/ 132 w 175"/>
              <a:gd name="connsiteY15-18162" fmla="*/ 58 h 711"/>
              <a:gd name="connsiteX16-18163" fmla="*/ 127 w 175"/>
              <a:gd name="connsiteY16-18164" fmla="*/ 68 h 711"/>
              <a:gd name="connsiteX17-18165" fmla="*/ 127 w 175"/>
              <a:gd name="connsiteY17-18166" fmla="*/ 79 h 711"/>
              <a:gd name="connsiteX18-18167" fmla="*/ 127 w 175"/>
              <a:gd name="connsiteY18-18168" fmla="*/ 84 h 711"/>
              <a:gd name="connsiteX19-18169" fmla="*/ 127 w 175"/>
              <a:gd name="connsiteY19-18170" fmla="*/ 99 h 711"/>
              <a:gd name="connsiteX20-18171" fmla="*/ 127 w 175"/>
              <a:gd name="connsiteY20-18172" fmla="*/ 110 h 711"/>
              <a:gd name="connsiteX21-18173" fmla="*/ 127 w 175"/>
              <a:gd name="connsiteY21-18174" fmla="*/ 126 h 711"/>
              <a:gd name="connsiteX22-18175" fmla="*/ 127 w 175"/>
              <a:gd name="connsiteY22-18176" fmla="*/ 141 h 711"/>
              <a:gd name="connsiteX23-18177" fmla="*/ 127 w 175"/>
              <a:gd name="connsiteY23-18178" fmla="*/ 157 h 711"/>
              <a:gd name="connsiteX24-18179" fmla="*/ 127 w 175"/>
              <a:gd name="connsiteY24-18180" fmla="*/ 178 h 711"/>
              <a:gd name="connsiteX25-18181" fmla="*/ 127 w 175"/>
              <a:gd name="connsiteY25-18182" fmla="*/ 193 h 711"/>
              <a:gd name="connsiteX26-18183" fmla="*/ 127 w 175"/>
              <a:gd name="connsiteY26-18184" fmla="*/ 214 h 711"/>
              <a:gd name="connsiteX27-18185" fmla="*/ 127 w 175"/>
              <a:gd name="connsiteY27-18186" fmla="*/ 256 h 711"/>
              <a:gd name="connsiteX28-18187" fmla="*/ 127 w 175"/>
              <a:gd name="connsiteY28-18188" fmla="*/ 277 h 711"/>
              <a:gd name="connsiteX29-18189" fmla="*/ 127 w 175"/>
              <a:gd name="connsiteY29-18190" fmla="*/ 303 h 711"/>
              <a:gd name="connsiteX30-18191" fmla="*/ 127 w 175"/>
              <a:gd name="connsiteY30-18192" fmla="*/ 329 h 711"/>
              <a:gd name="connsiteX31-18193" fmla="*/ 127 w 175"/>
              <a:gd name="connsiteY31-18194" fmla="*/ 355 h 711"/>
              <a:gd name="connsiteX32-18195" fmla="*/ 127 w 175"/>
              <a:gd name="connsiteY32-18196" fmla="*/ 382 h 711"/>
              <a:gd name="connsiteX33-18197" fmla="*/ 127 w 175"/>
              <a:gd name="connsiteY33-18198" fmla="*/ 413 h 711"/>
              <a:gd name="connsiteX34-18199" fmla="*/ 127 w 175"/>
              <a:gd name="connsiteY34-18200" fmla="*/ 444 h 711"/>
              <a:gd name="connsiteX35-18201" fmla="*/ 127 w 175"/>
              <a:gd name="connsiteY35-18202" fmla="*/ 476 h 711"/>
              <a:gd name="connsiteX36-18203" fmla="*/ 127 w 175"/>
              <a:gd name="connsiteY36-18204" fmla="*/ 507 h 711"/>
              <a:gd name="connsiteX37-18205" fmla="*/ 127 w 175"/>
              <a:gd name="connsiteY37-18206" fmla="*/ 533 h 711"/>
              <a:gd name="connsiteX38-18207" fmla="*/ 122 w 175"/>
              <a:gd name="connsiteY38-18208" fmla="*/ 559 h 711"/>
              <a:gd name="connsiteX39-18209" fmla="*/ 122 w 175"/>
              <a:gd name="connsiteY39-18210" fmla="*/ 585 h 711"/>
              <a:gd name="connsiteX40-18211" fmla="*/ 117 w 175"/>
              <a:gd name="connsiteY40-18212" fmla="*/ 606 h 711"/>
              <a:gd name="connsiteX41-18213" fmla="*/ 111 w 175"/>
              <a:gd name="connsiteY41-18214" fmla="*/ 622 h 711"/>
              <a:gd name="connsiteX42-18215" fmla="*/ 106 w 175"/>
              <a:gd name="connsiteY42-18216" fmla="*/ 643 h 711"/>
              <a:gd name="connsiteX43-18217" fmla="*/ 101 w 175"/>
              <a:gd name="connsiteY43-18218" fmla="*/ 653 h 711"/>
              <a:gd name="connsiteX44-18219" fmla="*/ 90 w 175"/>
              <a:gd name="connsiteY44-18220" fmla="*/ 669 h 711"/>
              <a:gd name="connsiteX45-18221" fmla="*/ 80 w 175"/>
              <a:gd name="connsiteY45-18222" fmla="*/ 679 h 711"/>
              <a:gd name="connsiteX46-18223" fmla="*/ 74 w 175"/>
              <a:gd name="connsiteY46-18224" fmla="*/ 690 h 711"/>
              <a:gd name="connsiteX47-18225" fmla="*/ 64 w 175"/>
              <a:gd name="connsiteY47-18226" fmla="*/ 695 h 711"/>
              <a:gd name="connsiteX48-18227" fmla="*/ 59 w 175"/>
              <a:gd name="connsiteY48-18228" fmla="*/ 700 h 711"/>
              <a:gd name="connsiteX49-18229" fmla="*/ 48 w 175"/>
              <a:gd name="connsiteY49-18230" fmla="*/ 705 h 711"/>
              <a:gd name="connsiteX50-18231" fmla="*/ 43 w 175"/>
              <a:gd name="connsiteY50-18232" fmla="*/ 705 h 711"/>
              <a:gd name="connsiteX51-18233" fmla="*/ 37 w 175"/>
              <a:gd name="connsiteY51-18234" fmla="*/ 711 h 711"/>
              <a:gd name="connsiteX52-18235" fmla="*/ 27 w 175"/>
              <a:gd name="connsiteY52-18236" fmla="*/ 705 h 711"/>
              <a:gd name="connsiteX53-18237" fmla="*/ 22 w 175"/>
              <a:gd name="connsiteY53-18238" fmla="*/ 705 h 711"/>
              <a:gd name="connsiteX54-18239" fmla="*/ 22 w 175"/>
              <a:gd name="connsiteY54-18240" fmla="*/ 700 h 711"/>
              <a:gd name="connsiteX55-18241" fmla="*/ 16 w 175"/>
              <a:gd name="connsiteY55-18242" fmla="*/ 695 h 711"/>
              <a:gd name="connsiteX56-18243" fmla="*/ 16 w 175"/>
              <a:gd name="connsiteY56-18244" fmla="*/ 690 h 711"/>
              <a:gd name="connsiteX57-18245" fmla="*/ 16 w 175"/>
              <a:gd name="connsiteY57-18246" fmla="*/ 684 h 711"/>
              <a:gd name="connsiteX58-18247" fmla="*/ 16 w 175"/>
              <a:gd name="connsiteY58-18248" fmla="*/ 674 h 711"/>
              <a:gd name="connsiteX59-18249" fmla="*/ 16 w 175"/>
              <a:gd name="connsiteY59-18250" fmla="*/ 664 h 711"/>
              <a:gd name="connsiteX60-18251" fmla="*/ 16 w 175"/>
              <a:gd name="connsiteY60-18252" fmla="*/ 658 h 711"/>
              <a:gd name="connsiteX61-18253" fmla="*/ 16 w 175"/>
              <a:gd name="connsiteY61-18254" fmla="*/ 653 h 711"/>
              <a:gd name="connsiteX62-18255" fmla="*/ 16 w 175"/>
              <a:gd name="connsiteY62-18256" fmla="*/ 648 h 711"/>
              <a:gd name="connsiteX63-18257" fmla="*/ 6 w 175"/>
              <a:gd name="connsiteY63-18258" fmla="*/ 627 h 711"/>
              <a:gd name="connsiteX64-18259" fmla="*/ 0 w 175"/>
              <a:gd name="connsiteY64-18260" fmla="*/ 543 h 711"/>
              <a:gd name="connsiteX65-18261" fmla="*/ 16 w 175"/>
              <a:gd name="connsiteY65-18262" fmla="*/ 538 h 711"/>
              <a:gd name="connsiteX66-18263" fmla="*/ 22 w 175"/>
              <a:gd name="connsiteY66-18264" fmla="*/ 533 h 711"/>
              <a:gd name="connsiteX67-18265" fmla="*/ 22 w 175"/>
              <a:gd name="connsiteY67-18266" fmla="*/ 528 h 711"/>
              <a:gd name="connsiteX68-18267" fmla="*/ 22 w 175"/>
              <a:gd name="connsiteY68-18268" fmla="*/ 517 h 711"/>
              <a:gd name="connsiteX69-18269" fmla="*/ 22 w 175"/>
              <a:gd name="connsiteY69-18270" fmla="*/ 502 h 711"/>
              <a:gd name="connsiteX70-18271" fmla="*/ 27 w 175"/>
              <a:gd name="connsiteY70-18272" fmla="*/ 486 h 711"/>
              <a:gd name="connsiteX71-18273" fmla="*/ 27 w 175"/>
              <a:gd name="connsiteY71-18274" fmla="*/ 465 h 711"/>
              <a:gd name="connsiteX72-18275" fmla="*/ 27 w 175"/>
              <a:gd name="connsiteY72-18276" fmla="*/ 439 h 711"/>
              <a:gd name="connsiteX73-18277" fmla="*/ 32 w 175"/>
              <a:gd name="connsiteY73-18278" fmla="*/ 413 h 711"/>
              <a:gd name="connsiteX74-18279" fmla="*/ 32 w 175"/>
              <a:gd name="connsiteY74-18280" fmla="*/ 387 h 711"/>
              <a:gd name="connsiteX75-18281" fmla="*/ 32 w 175"/>
              <a:gd name="connsiteY75-18282" fmla="*/ 361 h 711"/>
              <a:gd name="connsiteX76-18283" fmla="*/ 32 w 175"/>
              <a:gd name="connsiteY76-18284" fmla="*/ 335 h 711"/>
              <a:gd name="connsiteX77-18285" fmla="*/ 37 w 175"/>
              <a:gd name="connsiteY77-18286" fmla="*/ 308 h 711"/>
              <a:gd name="connsiteX78-18287" fmla="*/ 37 w 175"/>
              <a:gd name="connsiteY78-18288" fmla="*/ 287 h 711"/>
              <a:gd name="connsiteX79-18289" fmla="*/ 37 w 175"/>
              <a:gd name="connsiteY79-18290" fmla="*/ 267 h 711"/>
              <a:gd name="connsiteX80-18291" fmla="*/ 37 w 175"/>
              <a:gd name="connsiteY80-18292" fmla="*/ 246 h 711"/>
              <a:gd name="connsiteX81-18293" fmla="*/ 37 w 175"/>
              <a:gd name="connsiteY81-18294" fmla="*/ 230 h 711"/>
              <a:gd name="connsiteX82-18295" fmla="*/ 37 w 175"/>
              <a:gd name="connsiteY82-18296" fmla="*/ 199 h 711"/>
              <a:gd name="connsiteX83-18297" fmla="*/ 37 w 175"/>
              <a:gd name="connsiteY83-18298" fmla="*/ 167 h 711"/>
              <a:gd name="connsiteX84-18299" fmla="*/ 32 w 175"/>
              <a:gd name="connsiteY84-18300" fmla="*/ 136 h 711"/>
              <a:gd name="connsiteX85-18301" fmla="*/ 32 w 175"/>
              <a:gd name="connsiteY85-18302" fmla="*/ 110 h 711"/>
              <a:gd name="connsiteX86-18303" fmla="*/ 27 w 175"/>
              <a:gd name="connsiteY86-18304" fmla="*/ 99 h 711"/>
              <a:gd name="connsiteX87-18305" fmla="*/ 27 w 175"/>
              <a:gd name="connsiteY87-18306" fmla="*/ 89 h 711"/>
              <a:gd name="connsiteX88-18307" fmla="*/ 22 w 175"/>
              <a:gd name="connsiteY88-18308" fmla="*/ 79 h 711"/>
              <a:gd name="connsiteX89-18309" fmla="*/ 22 w 175"/>
              <a:gd name="connsiteY89-18310" fmla="*/ 68 h 711"/>
              <a:gd name="connsiteX90-18311" fmla="*/ 16 w 175"/>
              <a:gd name="connsiteY90-18312" fmla="*/ 63 h 711"/>
              <a:gd name="connsiteX91-18313" fmla="*/ 16 w 175"/>
              <a:gd name="connsiteY91-18314" fmla="*/ 58 h 711"/>
              <a:gd name="connsiteX92-18315" fmla="*/ 11 w 175"/>
              <a:gd name="connsiteY92-18316" fmla="*/ 47 h 711"/>
              <a:gd name="connsiteX93-18317" fmla="*/ 6 w 175"/>
              <a:gd name="connsiteY93-18318" fmla="*/ 42 h 711"/>
              <a:gd name="connsiteX0-18319" fmla="*/ 137 w 169"/>
              <a:gd name="connsiteY0-18320" fmla="*/ 0 h 711"/>
              <a:gd name="connsiteX1-18321" fmla="*/ 148 w 169"/>
              <a:gd name="connsiteY1-18322" fmla="*/ 5 h 711"/>
              <a:gd name="connsiteX2-18323" fmla="*/ 153 w 169"/>
              <a:gd name="connsiteY2-18324" fmla="*/ 11 h 711"/>
              <a:gd name="connsiteX3-18325" fmla="*/ 158 w 169"/>
              <a:gd name="connsiteY3-18326" fmla="*/ 16 h 711"/>
              <a:gd name="connsiteX4-18327" fmla="*/ 163 w 169"/>
              <a:gd name="connsiteY4-18328" fmla="*/ 21 h 711"/>
              <a:gd name="connsiteX5-18329" fmla="*/ 169 w 169"/>
              <a:gd name="connsiteY5-18330" fmla="*/ 21 h 711"/>
              <a:gd name="connsiteX6-18331" fmla="*/ 169 w 169"/>
              <a:gd name="connsiteY6-18332" fmla="*/ 26 h 711"/>
              <a:gd name="connsiteX7-18333" fmla="*/ 163 w 169"/>
              <a:gd name="connsiteY7-18334" fmla="*/ 26 h 711"/>
              <a:gd name="connsiteX8-18335" fmla="*/ 163 w 169"/>
              <a:gd name="connsiteY8-18336" fmla="*/ 32 h 711"/>
              <a:gd name="connsiteX9-18337" fmla="*/ 158 w 169"/>
              <a:gd name="connsiteY9-18338" fmla="*/ 37 h 711"/>
              <a:gd name="connsiteX10-18339" fmla="*/ 153 w 169"/>
              <a:gd name="connsiteY10-18340" fmla="*/ 37 h 711"/>
              <a:gd name="connsiteX11-18341" fmla="*/ 148 w 169"/>
              <a:gd name="connsiteY11-18342" fmla="*/ 42 h 711"/>
              <a:gd name="connsiteX12-18343" fmla="*/ 142 w 169"/>
              <a:gd name="connsiteY12-18344" fmla="*/ 47 h 711"/>
              <a:gd name="connsiteX13-18345" fmla="*/ 137 w 169"/>
              <a:gd name="connsiteY13-18346" fmla="*/ 47 h 711"/>
              <a:gd name="connsiteX14-18347" fmla="*/ 132 w 169"/>
              <a:gd name="connsiteY14-18348" fmla="*/ 52 h 711"/>
              <a:gd name="connsiteX15-18349" fmla="*/ 126 w 169"/>
              <a:gd name="connsiteY15-18350" fmla="*/ 58 h 711"/>
              <a:gd name="connsiteX16-18351" fmla="*/ 121 w 169"/>
              <a:gd name="connsiteY16-18352" fmla="*/ 68 h 711"/>
              <a:gd name="connsiteX17-18353" fmla="*/ 121 w 169"/>
              <a:gd name="connsiteY17-18354" fmla="*/ 79 h 711"/>
              <a:gd name="connsiteX18-18355" fmla="*/ 121 w 169"/>
              <a:gd name="connsiteY18-18356" fmla="*/ 84 h 711"/>
              <a:gd name="connsiteX19-18357" fmla="*/ 121 w 169"/>
              <a:gd name="connsiteY19-18358" fmla="*/ 99 h 711"/>
              <a:gd name="connsiteX20-18359" fmla="*/ 121 w 169"/>
              <a:gd name="connsiteY20-18360" fmla="*/ 110 h 711"/>
              <a:gd name="connsiteX21-18361" fmla="*/ 121 w 169"/>
              <a:gd name="connsiteY21-18362" fmla="*/ 126 h 711"/>
              <a:gd name="connsiteX22-18363" fmla="*/ 121 w 169"/>
              <a:gd name="connsiteY22-18364" fmla="*/ 141 h 711"/>
              <a:gd name="connsiteX23-18365" fmla="*/ 121 w 169"/>
              <a:gd name="connsiteY23-18366" fmla="*/ 157 h 711"/>
              <a:gd name="connsiteX24-18367" fmla="*/ 121 w 169"/>
              <a:gd name="connsiteY24-18368" fmla="*/ 178 h 711"/>
              <a:gd name="connsiteX25-18369" fmla="*/ 121 w 169"/>
              <a:gd name="connsiteY25-18370" fmla="*/ 193 h 711"/>
              <a:gd name="connsiteX26-18371" fmla="*/ 121 w 169"/>
              <a:gd name="connsiteY26-18372" fmla="*/ 214 h 711"/>
              <a:gd name="connsiteX27-18373" fmla="*/ 121 w 169"/>
              <a:gd name="connsiteY27-18374" fmla="*/ 256 h 711"/>
              <a:gd name="connsiteX28-18375" fmla="*/ 121 w 169"/>
              <a:gd name="connsiteY28-18376" fmla="*/ 277 h 711"/>
              <a:gd name="connsiteX29-18377" fmla="*/ 121 w 169"/>
              <a:gd name="connsiteY29-18378" fmla="*/ 303 h 711"/>
              <a:gd name="connsiteX30-18379" fmla="*/ 121 w 169"/>
              <a:gd name="connsiteY30-18380" fmla="*/ 329 h 711"/>
              <a:gd name="connsiteX31-18381" fmla="*/ 121 w 169"/>
              <a:gd name="connsiteY31-18382" fmla="*/ 355 h 711"/>
              <a:gd name="connsiteX32-18383" fmla="*/ 121 w 169"/>
              <a:gd name="connsiteY32-18384" fmla="*/ 382 h 711"/>
              <a:gd name="connsiteX33-18385" fmla="*/ 121 w 169"/>
              <a:gd name="connsiteY33-18386" fmla="*/ 413 h 711"/>
              <a:gd name="connsiteX34-18387" fmla="*/ 121 w 169"/>
              <a:gd name="connsiteY34-18388" fmla="*/ 444 h 711"/>
              <a:gd name="connsiteX35-18389" fmla="*/ 121 w 169"/>
              <a:gd name="connsiteY35-18390" fmla="*/ 476 h 711"/>
              <a:gd name="connsiteX36-18391" fmla="*/ 121 w 169"/>
              <a:gd name="connsiteY36-18392" fmla="*/ 507 h 711"/>
              <a:gd name="connsiteX37-18393" fmla="*/ 121 w 169"/>
              <a:gd name="connsiteY37-18394" fmla="*/ 533 h 711"/>
              <a:gd name="connsiteX38-18395" fmla="*/ 116 w 169"/>
              <a:gd name="connsiteY38-18396" fmla="*/ 559 h 711"/>
              <a:gd name="connsiteX39-18397" fmla="*/ 116 w 169"/>
              <a:gd name="connsiteY39-18398" fmla="*/ 585 h 711"/>
              <a:gd name="connsiteX40-18399" fmla="*/ 111 w 169"/>
              <a:gd name="connsiteY40-18400" fmla="*/ 606 h 711"/>
              <a:gd name="connsiteX41-18401" fmla="*/ 105 w 169"/>
              <a:gd name="connsiteY41-18402" fmla="*/ 622 h 711"/>
              <a:gd name="connsiteX42-18403" fmla="*/ 100 w 169"/>
              <a:gd name="connsiteY42-18404" fmla="*/ 643 h 711"/>
              <a:gd name="connsiteX43-18405" fmla="*/ 95 w 169"/>
              <a:gd name="connsiteY43-18406" fmla="*/ 653 h 711"/>
              <a:gd name="connsiteX44-18407" fmla="*/ 84 w 169"/>
              <a:gd name="connsiteY44-18408" fmla="*/ 669 h 711"/>
              <a:gd name="connsiteX45-18409" fmla="*/ 74 w 169"/>
              <a:gd name="connsiteY45-18410" fmla="*/ 679 h 711"/>
              <a:gd name="connsiteX46-18411" fmla="*/ 68 w 169"/>
              <a:gd name="connsiteY46-18412" fmla="*/ 690 h 711"/>
              <a:gd name="connsiteX47-18413" fmla="*/ 58 w 169"/>
              <a:gd name="connsiteY47-18414" fmla="*/ 695 h 711"/>
              <a:gd name="connsiteX48-18415" fmla="*/ 53 w 169"/>
              <a:gd name="connsiteY48-18416" fmla="*/ 700 h 711"/>
              <a:gd name="connsiteX49-18417" fmla="*/ 42 w 169"/>
              <a:gd name="connsiteY49-18418" fmla="*/ 705 h 711"/>
              <a:gd name="connsiteX50-18419" fmla="*/ 37 w 169"/>
              <a:gd name="connsiteY50-18420" fmla="*/ 705 h 711"/>
              <a:gd name="connsiteX51-18421" fmla="*/ 31 w 169"/>
              <a:gd name="connsiteY51-18422" fmla="*/ 711 h 711"/>
              <a:gd name="connsiteX52-18423" fmla="*/ 21 w 169"/>
              <a:gd name="connsiteY52-18424" fmla="*/ 705 h 711"/>
              <a:gd name="connsiteX53-18425" fmla="*/ 16 w 169"/>
              <a:gd name="connsiteY53-18426" fmla="*/ 705 h 711"/>
              <a:gd name="connsiteX54-18427" fmla="*/ 16 w 169"/>
              <a:gd name="connsiteY54-18428" fmla="*/ 700 h 711"/>
              <a:gd name="connsiteX55-18429" fmla="*/ 10 w 169"/>
              <a:gd name="connsiteY55-18430" fmla="*/ 695 h 711"/>
              <a:gd name="connsiteX56-18431" fmla="*/ 10 w 169"/>
              <a:gd name="connsiteY56-18432" fmla="*/ 690 h 711"/>
              <a:gd name="connsiteX57-18433" fmla="*/ 10 w 169"/>
              <a:gd name="connsiteY57-18434" fmla="*/ 684 h 711"/>
              <a:gd name="connsiteX58-18435" fmla="*/ 10 w 169"/>
              <a:gd name="connsiteY58-18436" fmla="*/ 674 h 711"/>
              <a:gd name="connsiteX59-18437" fmla="*/ 10 w 169"/>
              <a:gd name="connsiteY59-18438" fmla="*/ 664 h 711"/>
              <a:gd name="connsiteX60-18439" fmla="*/ 10 w 169"/>
              <a:gd name="connsiteY60-18440" fmla="*/ 658 h 711"/>
              <a:gd name="connsiteX61-18441" fmla="*/ 10 w 169"/>
              <a:gd name="connsiteY61-18442" fmla="*/ 653 h 711"/>
              <a:gd name="connsiteX62-18443" fmla="*/ 10 w 169"/>
              <a:gd name="connsiteY62-18444" fmla="*/ 648 h 711"/>
              <a:gd name="connsiteX63-18445" fmla="*/ 0 w 169"/>
              <a:gd name="connsiteY63-18446" fmla="*/ 627 h 711"/>
              <a:gd name="connsiteX64-18447" fmla="*/ 10 w 169"/>
              <a:gd name="connsiteY64-18448" fmla="*/ 538 h 711"/>
              <a:gd name="connsiteX65-18449" fmla="*/ 16 w 169"/>
              <a:gd name="connsiteY65-18450" fmla="*/ 533 h 711"/>
              <a:gd name="connsiteX66-18451" fmla="*/ 16 w 169"/>
              <a:gd name="connsiteY66-18452" fmla="*/ 528 h 711"/>
              <a:gd name="connsiteX67-18453" fmla="*/ 16 w 169"/>
              <a:gd name="connsiteY67-18454" fmla="*/ 517 h 711"/>
              <a:gd name="connsiteX68-18455" fmla="*/ 16 w 169"/>
              <a:gd name="connsiteY68-18456" fmla="*/ 502 h 711"/>
              <a:gd name="connsiteX69-18457" fmla="*/ 21 w 169"/>
              <a:gd name="connsiteY69-18458" fmla="*/ 486 h 711"/>
              <a:gd name="connsiteX70-18459" fmla="*/ 21 w 169"/>
              <a:gd name="connsiteY70-18460" fmla="*/ 465 h 711"/>
              <a:gd name="connsiteX71-18461" fmla="*/ 21 w 169"/>
              <a:gd name="connsiteY71-18462" fmla="*/ 439 h 711"/>
              <a:gd name="connsiteX72-18463" fmla="*/ 26 w 169"/>
              <a:gd name="connsiteY72-18464" fmla="*/ 413 h 711"/>
              <a:gd name="connsiteX73-18465" fmla="*/ 26 w 169"/>
              <a:gd name="connsiteY73-18466" fmla="*/ 387 h 711"/>
              <a:gd name="connsiteX74-18467" fmla="*/ 26 w 169"/>
              <a:gd name="connsiteY74-18468" fmla="*/ 361 h 711"/>
              <a:gd name="connsiteX75-18469" fmla="*/ 26 w 169"/>
              <a:gd name="connsiteY75-18470" fmla="*/ 335 h 711"/>
              <a:gd name="connsiteX76-18471" fmla="*/ 31 w 169"/>
              <a:gd name="connsiteY76-18472" fmla="*/ 308 h 711"/>
              <a:gd name="connsiteX77-18473" fmla="*/ 31 w 169"/>
              <a:gd name="connsiteY77-18474" fmla="*/ 287 h 711"/>
              <a:gd name="connsiteX78-18475" fmla="*/ 31 w 169"/>
              <a:gd name="connsiteY78-18476" fmla="*/ 267 h 711"/>
              <a:gd name="connsiteX79-18477" fmla="*/ 31 w 169"/>
              <a:gd name="connsiteY79-18478" fmla="*/ 246 h 711"/>
              <a:gd name="connsiteX80-18479" fmla="*/ 31 w 169"/>
              <a:gd name="connsiteY80-18480" fmla="*/ 230 h 711"/>
              <a:gd name="connsiteX81-18481" fmla="*/ 31 w 169"/>
              <a:gd name="connsiteY81-18482" fmla="*/ 199 h 711"/>
              <a:gd name="connsiteX82-18483" fmla="*/ 31 w 169"/>
              <a:gd name="connsiteY82-18484" fmla="*/ 167 h 711"/>
              <a:gd name="connsiteX83-18485" fmla="*/ 26 w 169"/>
              <a:gd name="connsiteY83-18486" fmla="*/ 136 h 711"/>
              <a:gd name="connsiteX84-18487" fmla="*/ 26 w 169"/>
              <a:gd name="connsiteY84-18488" fmla="*/ 110 h 711"/>
              <a:gd name="connsiteX85-18489" fmla="*/ 21 w 169"/>
              <a:gd name="connsiteY85-18490" fmla="*/ 99 h 711"/>
              <a:gd name="connsiteX86-18491" fmla="*/ 21 w 169"/>
              <a:gd name="connsiteY86-18492" fmla="*/ 89 h 711"/>
              <a:gd name="connsiteX87-18493" fmla="*/ 16 w 169"/>
              <a:gd name="connsiteY87-18494" fmla="*/ 79 h 711"/>
              <a:gd name="connsiteX88-18495" fmla="*/ 16 w 169"/>
              <a:gd name="connsiteY88-18496" fmla="*/ 68 h 711"/>
              <a:gd name="connsiteX89-18497" fmla="*/ 10 w 169"/>
              <a:gd name="connsiteY89-18498" fmla="*/ 63 h 711"/>
              <a:gd name="connsiteX90-18499" fmla="*/ 10 w 169"/>
              <a:gd name="connsiteY90-18500" fmla="*/ 58 h 711"/>
              <a:gd name="connsiteX91-18501" fmla="*/ 5 w 169"/>
              <a:gd name="connsiteY91-18502" fmla="*/ 47 h 711"/>
              <a:gd name="connsiteX92-18503" fmla="*/ 0 w 169"/>
              <a:gd name="connsiteY92-18504" fmla="*/ 42 h 71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 ang="0">
                <a:pos x="connsiteX66-133" y="connsiteY66-134"/>
              </a:cxn>
              <a:cxn ang="0">
                <a:pos x="connsiteX67-135" y="connsiteY67-136"/>
              </a:cxn>
              <a:cxn ang="0">
                <a:pos x="connsiteX68-137" y="connsiteY68-138"/>
              </a:cxn>
              <a:cxn ang="0">
                <a:pos x="connsiteX69-139" y="connsiteY69-140"/>
              </a:cxn>
              <a:cxn ang="0">
                <a:pos x="connsiteX70-141" y="connsiteY70-142"/>
              </a:cxn>
              <a:cxn ang="0">
                <a:pos x="connsiteX71-143" y="connsiteY71-144"/>
              </a:cxn>
              <a:cxn ang="0">
                <a:pos x="connsiteX72-145" y="connsiteY72-146"/>
              </a:cxn>
              <a:cxn ang="0">
                <a:pos x="connsiteX73-147" y="connsiteY73-148"/>
              </a:cxn>
              <a:cxn ang="0">
                <a:pos x="connsiteX74-149" y="connsiteY74-150"/>
              </a:cxn>
              <a:cxn ang="0">
                <a:pos x="connsiteX75-151" y="connsiteY75-152"/>
              </a:cxn>
              <a:cxn ang="0">
                <a:pos x="connsiteX76-153" y="connsiteY76-154"/>
              </a:cxn>
              <a:cxn ang="0">
                <a:pos x="connsiteX77-155" y="connsiteY77-156"/>
              </a:cxn>
              <a:cxn ang="0">
                <a:pos x="connsiteX78-157" y="connsiteY78-158"/>
              </a:cxn>
              <a:cxn ang="0">
                <a:pos x="connsiteX79-159" y="connsiteY79-160"/>
              </a:cxn>
              <a:cxn ang="0">
                <a:pos x="connsiteX80-161" y="connsiteY80-162"/>
              </a:cxn>
              <a:cxn ang="0">
                <a:pos x="connsiteX81-163" y="connsiteY81-164"/>
              </a:cxn>
              <a:cxn ang="0">
                <a:pos x="connsiteX82-165" y="connsiteY82-166"/>
              </a:cxn>
              <a:cxn ang="0">
                <a:pos x="connsiteX83-167" y="connsiteY83-168"/>
              </a:cxn>
              <a:cxn ang="0">
                <a:pos x="connsiteX84-169" y="connsiteY84-170"/>
              </a:cxn>
              <a:cxn ang="0">
                <a:pos x="connsiteX85-171" y="connsiteY85-172"/>
              </a:cxn>
              <a:cxn ang="0">
                <a:pos x="connsiteX86-173" y="connsiteY86-174"/>
              </a:cxn>
              <a:cxn ang="0">
                <a:pos x="connsiteX87-175" y="connsiteY87-176"/>
              </a:cxn>
              <a:cxn ang="0">
                <a:pos x="connsiteX88-177" y="connsiteY88-178"/>
              </a:cxn>
              <a:cxn ang="0">
                <a:pos x="connsiteX89-179" y="connsiteY89-180"/>
              </a:cxn>
              <a:cxn ang="0">
                <a:pos x="connsiteX90-181" y="connsiteY90-182"/>
              </a:cxn>
              <a:cxn ang="0">
                <a:pos x="connsiteX91-183" y="connsiteY91-184"/>
              </a:cxn>
              <a:cxn ang="0">
                <a:pos x="connsiteX92-185" y="connsiteY92-186"/>
              </a:cxn>
            </a:cxnLst>
            <a:rect l="l" t="t" r="r" b="b"/>
            <a:pathLst>
              <a:path w="169" h="711">
                <a:moveTo>
                  <a:pt x="137" y="0"/>
                </a:moveTo>
                <a:cubicBezTo>
                  <a:pt x="141" y="2"/>
                  <a:pt x="144" y="3"/>
                  <a:pt x="148" y="5"/>
                </a:cubicBezTo>
                <a:cubicBezTo>
                  <a:pt x="150" y="7"/>
                  <a:pt x="151" y="9"/>
                  <a:pt x="153" y="11"/>
                </a:cubicBezTo>
                <a:lnTo>
                  <a:pt x="158" y="16"/>
                </a:lnTo>
                <a:lnTo>
                  <a:pt x="163" y="21"/>
                </a:lnTo>
                <a:lnTo>
                  <a:pt x="169" y="21"/>
                </a:lnTo>
                <a:lnTo>
                  <a:pt x="169" y="26"/>
                </a:lnTo>
                <a:lnTo>
                  <a:pt x="163" y="26"/>
                </a:lnTo>
                <a:lnTo>
                  <a:pt x="163" y="32"/>
                </a:lnTo>
                <a:lnTo>
                  <a:pt x="158" y="37"/>
                </a:lnTo>
                <a:lnTo>
                  <a:pt x="153" y="37"/>
                </a:lnTo>
                <a:lnTo>
                  <a:pt x="148" y="42"/>
                </a:lnTo>
                <a:cubicBezTo>
                  <a:pt x="146" y="44"/>
                  <a:pt x="144" y="45"/>
                  <a:pt x="142" y="47"/>
                </a:cubicBezTo>
                <a:lnTo>
                  <a:pt x="137" y="47"/>
                </a:lnTo>
                <a:lnTo>
                  <a:pt x="132" y="52"/>
                </a:lnTo>
                <a:lnTo>
                  <a:pt x="126" y="58"/>
                </a:lnTo>
                <a:cubicBezTo>
                  <a:pt x="124" y="61"/>
                  <a:pt x="123" y="65"/>
                  <a:pt x="121" y="68"/>
                </a:cubicBezTo>
                <a:lnTo>
                  <a:pt x="121" y="79"/>
                </a:lnTo>
                <a:lnTo>
                  <a:pt x="121" y="84"/>
                </a:lnTo>
                <a:lnTo>
                  <a:pt x="121" y="99"/>
                </a:lnTo>
                <a:lnTo>
                  <a:pt x="121" y="110"/>
                </a:lnTo>
                <a:lnTo>
                  <a:pt x="121" y="126"/>
                </a:lnTo>
                <a:lnTo>
                  <a:pt x="121" y="141"/>
                </a:lnTo>
                <a:lnTo>
                  <a:pt x="121" y="157"/>
                </a:lnTo>
                <a:lnTo>
                  <a:pt x="121" y="178"/>
                </a:lnTo>
                <a:lnTo>
                  <a:pt x="121" y="193"/>
                </a:lnTo>
                <a:lnTo>
                  <a:pt x="121" y="214"/>
                </a:lnTo>
                <a:lnTo>
                  <a:pt x="121" y="256"/>
                </a:lnTo>
                <a:lnTo>
                  <a:pt x="121" y="277"/>
                </a:lnTo>
                <a:lnTo>
                  <a:pt x="121" y="303"/>
                </a:lnTo>
                <a:lnTo>
                  <a:pt x="121" y="329"/>
                </a:lnTo>
                <a:lnTo>
                  <a:pt x="121" y="355"/>
                </a:lnTo>
                <a:lnTo>
                  <a:pt x="121" y="382"/>
                </a:lnTo>
                <a:lnTo>
                  <a:pt x="121" y="413"/>
                </a:lnTo>
                <a:lnTo>
                  <a:pt x="121" y="444"/>
                </a:lnTo>
                <a:lnTo>
                  <a:pt x="121" y="476"/>
                </a:lnTo>
                <a:lnTo>
                  <a:pt x="121" y="507"/>
                </a:lnTo>
                <a:lnTo>
                  <a:pt x="121" y="533"/>
                </a:lnTo>
                <a:cubicBezTo>
                  <a:pt x="119" y="542"/>
                  <a:pt x="118" y="550"/>
                  <a:pt x="116" y="559"/>
                </a:cubicBezTo>
                <a:lnTo>
                  <a:pt x="116" y="585"/>
                </a:lnTo>
                <a:cubicBezTo>
                  <a:pt x="114" y="592"/>
                  <a:pt x="113" y="599"/>
                  <a:pt x="111" y="606"/>
                </a:cubicBezTo>
                <a:cubicBezTo>
                  <a:pt x="109" y="611"/>
                  <a:pt x="107" y="617"/>
                  <a:pt x="105" y="622"/>
                </a:cubicBezTo>
                <a:cubicBezTo>
                  <a:pt x="103" y="629"/>
                  <a:pt x="102" y="636"/>
                  <a:pt x="100" y="643"/>
                </a:cubicBezTo>
                <a:cubicBezTo>
                  <a:pt x="98" y="646"/>
                  <a:pt x="97" y="650"/>
                  <a:pt x="95" y="653"/>
                </a:cubicBezTo>
                <a:cubicBezTo>
                  <a:pt x="91" y="658"/>
                  <a:pt x="88" y="664"/>
                  <a:pt x="84" y="669"/>
                </a:cubicBezTo>
                <a:lnTo>
                  <a:pt x="74" y="679"/>
                </a:lnTo>
                <a:cubicBezTo>
                  <a:pt x="72" y="683"/>
                  <a:pt x="70" y="686"/>
                  <a:pt x="68" y="690"/>
                </a:cubicBezTo>
                <a:cubicBezTo>
                  <a:pt x="65" y="692"/>
                  <a:pt x="61" y="693"/>
                  <a:pt x="58" y="695"/>
                </a:cubicBezTo>
                <a:lnTo>
                  <a:pt x="53" y="700"/>
                </a:lnTo>
                <a:cubicBezTo>
                  <a:pt x="49" y="702"/>
                  <a:pt x="46" y="703"/>
                  <a:pt x="42" y="705"/>
                </a:cubicBezTo>
                <a:lnTo>
                  <a:pt x="37" y="705"/>
                </a:lnTo>
                <a:lnTo>
                  <a:pt x="31" y="711"/>
                </a:lnTo>
                <a:cubicBezTo>
                  <a:pt x="28" y="709"/>
                  <a:pt x="24" y="707"/>
                  <a:pt x="21" y="705"/>
                </a:cubicBezTo>
                <a:lnTo>
                  <a:pt x="16" y="705"/>
                </a:lnTo>
                <a:lnTo>
                  <a:pt x="16" y="700"/>
                </a:lnTo>
                <a:cubicBezTo>
                  <a:pt x="14" y="698"/>
                  <a:pt x="12" y="697"/>
                  <a:pt x="10" y="695"/>
                </a:cubicBezTo>
                <a:lnTo>
                  <a:pt x="10" y="690"/>
                </a:lnTo>
                <a:lnTo>
                  <a:pt x="10" y="684"/>
                </a:lnTo>
                <a:lnTo>
                  <a:pt x="10" y="674"/>
                </a:lnTo>
                <a:lnTo>
                  <a:pt x="10" y="664"/>
                </a:lnTo>
                <a:lnTo>
                  <a:pt x="10" y="658"/>
                </a:lnTo>
                <a:lnTo>
                  <a:pt x="10" y="653"/>
                </a:lnTo>
                <a:lnTo>
                  <a:pt x="10" y="648"/>
                </a:lnTo>
                <a:cubicBezTo>
                  <a:pt x="7" y="641"/>
                  <a:pt x="3" y="634"/>
                  <a:pt x="0" y="627"/>
                </a:cubicBezTo>
                <a:cubicBezTo>
                  <a:pt x="0" y="609"/>
                  <a:pt x="7" y="554"/>
                  <a:pt x="10" y="538"/>
                </a:cubicBezTo>
                <a:cubicBezTo>
                  <a:pt x="12" y="536"/>
                  <a:pt x="14" y="535"/>
                  <a:pt x="16" y="533"/>
                </a:cubicBezTo>
                <a:lnTo>
                  <a:pt x="16" y="528"/>
                </a:lnTo>
                <a:lnTo>
                  <a:pt x="16" y="517"/>
                </a:lnTo>
                <a:lnTo>
                  <a:pt x="16" y="502"/>
                </a:lnTo>
                <a:cubicBezTo>
                  <a:pt x="18" y="497"/>
                  <a:pt x="19" y="491"/>
                  <a:pt x="21" y="486"/>
                </a:cubicBezTo>
                <a:lnTo>
                  <a:pt x="21" y="465"/>
                </a:lnTo>
                <a:lnTo>
                  <a:pt x="21" y="439"/>
                </a:lnTo>
                <a:cubicBezTo>
                  <a:pt x="23" y="430"/>
                  <a:pt x="24" y="422"/>
                  <a:pt x="26" y="413"/>
                </a:cubicBezTo>
                <a:lnTo>
                  <a:pt x="26" y="387"/>
                </a:lnTo>
                <a:lnTo>
                  <a:pt x="26" y="361"/>
                </a:lnTo>
                <a:lnTo>
                  <a:pt x="26" y="335"/>
                </a:lnTo>
                <a:cubicBezTo>
                  <a:pt x="28" y="326"/>
                  <a:pt x="29" y="317"/>
                  <a:pt x="31" y="308"/>
                </a:cubicBezTo>
                <a:lnTo>
                  <a:pt x="31" y="287"/>
                </a:lnTo>
                <a:lnTo>
                  <a:pt x="31" y="267"/>
                </a:lnTo>
                <a:lnTo>
                  <a:pt x="31" y="246"/>
                </a:lnTo>
                <a:lnTo>
                  <a:pt x="31" y="230"/>
                </a:lnTo>
                <a:lnTo>
                  <a:pt x="31" y="199"/>
                </a:lnTo>
                <a:lnTo>
                  <a:pt x="31" y="167"/>
                </a:lnTo>
                <a:cubicBezTo>
                  <a:pt x="29" y="157"/>
                  <a:pt x="28" y="146"/>
                  <a:pt x="26" y="136"/>
                </a:cubicBezTo>
                <a:lnTo>
                  <a:pt x="26" y="110"/>
                </a:lnTo>
                <a:cubicBezTo>
                  <a:pt x="24" y="106"/>
                  <a:pt x="23" y="103"/>
                  <a:pt x="21" y="99"/>
                </a:cubicBezTo>
                <a:lnTo>
                  <a:pt x="21" y="89"/>
                </a:lnTo>
                <a:cubicBezTo>
                  <a:pt x="19" y="86"/>
                  <a:pt x="18" y="82"/>
                  <a:pt x="16" y="79"/>
                </a:cubicBezTo>
                <a:lnTo>
                  <a:pt x="16" y="68"/>
                </a:lnTo>
                <a:cubicBezTo>
                  <a:pt x="14" y="66"/>
                  <a:pt x="12" y="65"/>
                  <a:pt x="10" y="63"/>
                </a:cubicBezTo>
                <a:lnTo>
                  <a:pt x="10" y="58"/>
                </a:lnTo>
                <a:cubicBezTo>
                  <a:pt x="8" y="54"/>
                  <a:pt x="7" y="51"/>
                  <a:pt x="5" y="47"/>
                </a:cubicBezTo>
                <a:lnTo>
                  <a:pt x="0" y="42"/>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27" name="Freeform 17"/>
          <p:cNvSpPr/>
          <p:nvPr/>
        </p:nvSpPr>
        <p:spPr bwMode="auto">
          <a:xfrm>
            <a:off x="5954713" y="2951163"/>
            <a:ext cx="1073150" cy="174625"/>
          </a:xfrm>
          <a:custGeom>
            <a:avLst/>
            <a:gdLst>
              <a:gd name="connsiteX0" fmla="*/ 454 w 687"/>
              <a:gd name="connsiteY0" fmla="*/ 73 h 758"/>
              <a:gd name="connsiteX1" fmla="*/ 439 w 687"/>
              <a:gd name="connsiteY1" fmla="*/ 73 h 758"/>
              <a:gd name="connsiteX2" fmla="*/ 417 w 687"/>
              <a:gd name="connsiteY2" fmla="*/ 79 h 758"/>
              <a:gd name="connsiteX3" fmla="*/ 396 w 687"/>
              <a:gd name="connsiteY3" fmla="*/ 79 h 758"/>
              <a:gd name="connsiteX4" fmla="*/ 370 w 687"/>
              <a:gd name="connsiteY4" fmla="*/ 79 h 758"/>
              <a:gd name="connsiteX5" fmla="*/ 343 w 687"/>
              <a:gd name="connsiteY5" fmla="*/ 84 h 758"/>
              <a:gd name="connsiteX6" fmla="*/ 312 w 687"/>
              <a:gd name="connsiteY6" fmla="*/ 84 h 758"/>
              <a:gd name="connsiteX7" fmla="*/ 275 w 687"/>
              <a:gd name="connsiteY7" fmla="*/ 89 h 758"/>
              <a:gd name="connsiteX8" fmla="*/ 238 w 687"/>
              <a:gd name="connsiteY8" fmla="*/ 94 h 758"/>
              <a:gd name="connsiteX9" fmla="*/ 196 w 687"/>
              <a:gd name="connsiteY9" fmla="*/ 94 h 758"/>
              <a:gd name="connsiteX10" fmla="*/ 159 w 687"/>
              <a:gd name="connsiteY10" fmla="*/ 99 h 758"/>
              <a:gd name="connsiteX11" fmla="*/ 122 w 687"/>
              <a:gd name="connsiteY11" fmla="*/ 105 h 758"/>
              <a:gd name="connsiteX12" fmla="*/ 90 w 687"/>
              <a:gd name="connsiteY12" fmla="*/ 105 h 758"/>
              <a:gd name="connsiteX13" fmla="*/ 64 w 687"/>
              <a:gd name="connsiteY13" fmla="*/ 105 h 758"/>
              <a:gd name="connsiteX14" fmla="*/ 37 w 687"/>
              <a:gd name="connsiteY14" fmla="*/ 110 h 758"/>
              <a:gd name="connsiteX15" fmla="*/ 16 w 687"/>
              <a:gd name="connsiteY15" fmla="*/ 110 h 758"/>
              <a:gd name="connsiteX16" fmla="*/ 0 w 687"/>
              <a:gd name="connsiteY16" fmla="*/ 110 h 758"/>
              <a:gd name="connsiteX17" fmla="*/ 0 w 687"/>
              <a:gd name="connsiteY17" fmla="*/ 73 h 758"/>
              <a:gd name="connsiteX18" fmla="*/ 11 w 687"/>
              <a:gd name="connsiteY18" fmla="*/ 73 h 758"/>
              <a:gd name="connsiteX19" fmla="*/ 27 w 687"/>
              <a:gd name="connsiteY19" fmla="*/ 73 h 758"/>
              <a:gd name="connsiteX20" fmla="*/ 42 w 687"/>
              <a:gd name="connsiteY20" fmla="*/ 73 h 758"/>
              <a:gd name="connsiteX21" fmla="*/ 58 w 687"/>
              <a:gd name="connsiteY21" fmla="*/ 73 h 758"/>
              <a:gd name="connsiteX22" fmla="*/ 79 w 687"/>
              <a:gd name="connsiteY22" fmla="*/ 73 h 758"/>
              <a:gd name="connsiteX23" fmla="*/ 95 w 687"/>
              <a:gd name="connsiteY23" fmla="*/ 68 h 758"/>
              <a:gd name="connsiteX24" fmla="*/ 122 w 687"/>
              <a:gd name="connsiteY24" fmla="*/ 68 h 758"/>
              <a:gd name="connsiteX25" fmla="*/ 143 w 687"/>
              <a:gd name="connsiteY25" fmla="*/ 63 h 758"/>
              <a:gd name="connsiteX26" fmla="*/ 164 w 687"/>
              <a:gd name="connsiteY26" fmla="*/ 58 h 758"/>
              <a:gd name="connsiteX27" fmla="*/ 185 w 687"/>
              <a:gd name="connsiteY27" fmla="*/ 58 h 758"/>
              <a:gd name="connsiteX28" fmla="*/ 211 w 687"/>
              <a:gd name="connsiteY28" fmla="*/ 52 h 758"/>
              <a:gd name="connsiteX29" fmla="*/ 238 w 687"/>
              <a:gd name="connsiteY29" fmla="*/ 52 h 758"/>
              <a:gd name="connsiteX30" fmla="*/ 264 w 687"/>
              <a:gd name="connsiteY30" fmla="*/ 47 h 758"/>
              <a:gd name="connsiteX31" fmla="*/ 296 w 687"/>
              <a:gd name="connsiteY31" fmla="*/ 47 h 758"/>
              <a:gd name="connsiteX32" fmla="*/ 354 w 687"/>
              <a:gd name="connsiteY32" fmla="*/ 37 h 758"/>
              <a:gd name="connsiteX33" fmla="*/ 386 w 687"/>
              <a:gd name="connsiteY33" fmla="*/ 37 h 758"/>
              <a:gd name="connsiteX34" fmla="*/ 407 w 687"/>
              <a:gd name="connsiteY34" fmla="*/ 32 h 758"/>
              <a:gd name="connsiteX35" fmla="*/ 433 w 687"/>
              <a:gd name="connsiteY35" fmla="*/ 26 h 758"/>
              <a:gd name="connsiteX36" fmla="*/ 454 w 687"/>
              <a:gd name="connsiteY36" fmla="*/ 26 h 758"/>
              <a:gd name="connsiteX37" fmla="*/ 470 w 687"/>
              <a:gd name="connsiteY37" fmla="*/ 21 h 758"/>
              <a:gd name="connsiteX38" fmla="*/ 481 w 687"/>
              <a:gd name="connsiteY38" fmla="*/ 16 h 758"/>
              <a:gd name="connsiteX39" fmla="*/ 491 w 687"/>
              <a:gd name="connsiteY39" fmla="*/ 16 h 758"/>
              <a:gd name="connsiteX40" fmla="*/ 497 w 687"/>
              <a:gd name="connsiteY40" fmla="*/ 11 h 758"/>
              <a:gd name="connsiteX41" fmla="*/ 507 w 687"/>
              <a:gd name="connsiteY41" fmla="*/ 5 h 758"/>
              <a:gd name="connsiteX42" fmla="*/ 523 w 687"/>
              <a:gd name="connsiteY42" fmla="*/ 0 h 758"/>
              <a:gd name="connsiteX43" fmla="*/ 534 w 687"/>
              <a:gd name="connsiteY43" fmla="*/ 0 h 758"/>
              <a:gd name="connsiteX44" fmla="*/ 549 w 687"/>
              <a:gd name="connsiteY44" fmla="*/ 0 h 758"/>
              <a:gd name="connsiteX45" fmla="*/ 565 w 687"/>
              <a:gd name="connsiteY45" fmla="*/ 5 h 758"/>
              <a:gd name="connsiteX46" fmla="*/ 581 w 687"/>
              <a:gd name="connsiteY46" fmla="*/ 11 h 758"/>
              <a:gd name="connsiteX47" fmla="*/ 592 w 687"/>
              <a:gd name="connsiteY47" fmla="*/ 16 h 758"/>
              <a:gd name="connsiteX48" fmla="*/ 602 w 687"/>
              <a:gd name="connsiteY48" fmla="*/ 21 h 758"/>
              <a:gd name="connsiteX49" fmla="*/ 618 w 687"/>
              <a:gd name="connsiteY49" fmla="*/ 26 h 758"/>
              <a:gd name="connsiteX50" fmla="*/ 629 w 687"/>
              <a:gd name="connsiteY50" fmla="*/ 37 h 758"/>
              <a:gd name="connsiteX51" fmla="*/ 644 w 687"/>
              <a:gd name="connsiteY51" fmla="*/ 42 h 758"/>
              <a:gd name="connsiteX52" fmla="*/ 655 w 687"/>
              <a:gd name="connsiteY52" fmla="*/ 47 h 758"/>
              <a:gd name="connsiteX53" fmla="*/ 666 w 687"/>
              <a:gd name="connsiteY53" fmla="*/ 52 h 758"/>
              <a:gd name="connsiteX54" fmla="*/ 671 w 687"/>
              <a:gd name="connsiteY54" fmla="*/ 58 h 758"/>
              <a:gd name="connsiteX55" fmla="*/ 676 w 687"/>
              <a:gd name="connsiteY55" fmla="*/ 63 h 758"/>
              <a:gd name="connsiteX56" fmla="*/ 681 w 687"/>
              <a:gd name="connsiteY56" fmla="*/ 68 h 758"/>
              <a:gd name="connsiteX57" fmla="*/ 687 w 687"/>
              <a:gd name="connsiteY57" fmla="*/ 68 h 758"/>
              <a:gd name="connsiteX58" fmla="*/ 687 w 687"/>
              <a:gd name="connsiteY58" fmla="*/ 73 h 758"/>
              <a:gd name="connsiteX59" fmla="*/ 681 w 687"/>
              <a:gd name="connsiteY59" fmla="*/ 73 h 758"/>
              <a:gd name="connsiteX60" fmla="*/ 681 w 687"/>
              <a:gd name="connsiteY60" fmla="*/ 79 h 758"/>
              <a:gd name="connsiteX61" fmla="*/ 676 w 687"/>
              <a:gd name="connsiteY61" fmla="*/ 84 h 758"/>
              <a:gd name="connsiteX62" fmla="*/ 671 w 687"/>
              <a:gd name="connsiteY62" fmla="*/ 84 h 758"/>
              <a:gd name="connsiteX63" fmla="*/ 666 w 687"/>
              <a:gd name="connsiteY63" fmla="*/ 89 h 758"/>
              <a:gd name="connsiteX64" fmla="*/ 660 w 687"/>
              <a:gd name="connsiteY64" fmla="*/ 94 h 758"/>
              <a:gd name="connsiteX65" fmla="*/ 655 w 687"/>
              <a:gd name="connsiteY65" fmla="*/ 94 h 758"/>
              <a:gd name="connsiteX66" fmla="*/ 650 w 687"/>
              <a:gd name="connsiteY66" fmla="*/ 99 h 758"/>
              <a:gd name="connsiteX67" fmla="*/ 644 w 687"/>
              <a:gd name="connsiteY67" fmla="*/ 105 h 758"/>
              <a:gd name="connsiteX68" fmla="*/ 639 w 687"/>
              <a:gd name="connsiteY68" fmla="*/ 115 h 758"/>
              <a:gd name="connsiteX69" fmla="*/ 639 w 687"/>
              <a:gd name="connsiteY69" fmla="*/ 126 h 758"/>
              <a:gd name="connsiteX70" fmla="*/ 639 w 687"/>
              <a:gd name="connsiteY70" fmla="*/ 131 h 758"/>
              <a:gd name="connsiteX71" fmla="*/ 639 w 687"/>
              <a:gd name="connsiteY71" fmla="*/ 146 h 758"/>
              <a:gd name="connsiteX72" fmla="*/ 639 w 687"/>
              <a:gd name="connsiteY72" fmla="*/ 157 h 758"/>
              <a:gd name="connsiteX73" fmla="*/ 639 w 687"/>
              <a:gd name="connsiteY73" fmla="*/ 173 h 758"/>
              <a:gd name="connsiteX74" fmla="*/ 639 w 687"/>
              <a:gd name="connsiteY74" fmla="*/ 188 h 758"/>
              <a:gd name="connsiteX75" fmla="*/ 639 w 687"/>
              <a:gd name="connsiteY75" fmla="*/ 204 h 758"/>
              <a:gd name="connsiteX76" fmla="*/ 639 w 687"/>
              <a:gd name="connsiteY76" fmla="*/ 225 h 758"/>
              <a:gd name="connsiteX77" fmla="*/ 639 w 687"/>
              <a:gd name="connsiteY77" fmla="*/ 240 h 758"/>
              <a:gd name="connsiteX78" fmla="*/ 639 w 687"/>
              <a:gd name="connsiteY78" fmla="*/ 261 h 758"/>
              <a:gd name="connsiteX79" fmla="*/ 639 w 687"/>
              <a:gd name="connsiteY79" fmla="*/ 303 h 758"/>
              <a:gd name="connsiteX80" fmla="*/ 639 w 687"/>
              <a:gd name="connsiteY80" fmla="*/ 324 h 758"/>
              <a:gd name="connsiteX81" fmla="*/ 639 w 687"/>
              <a:gd name="connsiteY81" fmla="*/ 350 h 758"/>
              <a:gd name="connsiteX82" fmla="*/ 639 w 687"/>
              <a:gd name="connsiteY82" fmla="*/ 376 h 758"/>
              <a:gd name="connsiteX83" fmla="*/ 639 w 687"/>
              <a:gd name="connsiteY83" fmla="*/ 402 h 758"/>
              <a:gd name="connsiteX84" fmla="*/ 639 w 687"/>
              <a:gd name="connsiteY84" fmla="*/ 429 h 758"/>
              <a:gd name="connsiteX85" fmla="*/ 639 w 687"/>
              <a:gd name="connsiteY85" fmla="*/ 460 h 758"/>
              <a:gd name="connsiteX86" fmla="*/ 639 w 687"/>
              <a:gd name="connsiteY86" fmla="*/ 491 h 758"/>
              <a:gd name="connsiteX87" fmla="*/ 639 w 687"/>
              <a:gd name="connsiteY87" fmla="*/ 523 h 758"/>
              <a:gd name="connsiteX88" fmla="*/ 639 w 687"/>
              <a:gd name="connsiteY88" fmla="*/ 554 h 758"/>
              <a:gd name="connsiteX89" fmla="*/ 639 w 687"/>
              <a:gd name="connsiteY89" fmla="*/ 580 h 758"/>
              <a:gd name="connsiteX90" fmla="*/ 634 w 687"/>
              <a:gd name="connsiteY90" fmla="*/ 606 h 758"/>
              <a:gd name="connsiteX91" fmla="*/ 634 w 687"/>
              <a:gd name="connsiteY91" fmla="*/ 632 h 758"/>
              <a:gd name="connsiteX92" fmla="*/ 629 w 687"/>
              <a:gd name="connsiteY92" fmla="*/ 653 h 758"/>
              <a:gd name="connsiteX93" fmla="*/ 623 w 687"/>
              <a:gd name="connsiteY93" fmla="*/ 669 h 758"/>
              <a:gd name="connsiteX94" fmla="*/ 618 w 687"/>
              <a:gd name="connsiteY94" fmla="*/ 690 h 758"/>
              <a:gd name="connsiteX95" fmla="*/ 613 w 687"/>
              <a:gd name="connsiteY95" fmla="*/ 700 h 758"/>
              <a:gd name="connsiteX96" fmla="*/ 602 w 687"/>
              <a:gd name="connsiteY96" fmla="*/ 716 h 758"/>
              <a:gd name="connsiteX97" fmla="*/ 592 w 687"/>
              <a:gd name="connsiteY97" fmla="*/ 726 h 758"/>
              <a:gd name="connsiteX98" fmla="*/ 586 w 687"/>
              <a:gd name="connsiteY98" fmla="*/ 737 h 758"/>
              <a:gd name="connsiteX99" fmla="*/ 576 w 687"/>
              <a:gd name="connsiteY99" fmla="*/ 742 h 758"/>
              <a:gd name="connsiteX100" fmla="*/ 571 w 687"/>
              <a:gd name="connsiteY100" fmla="*/ 747 h 758"/>
              <a:gd name="connsiteX101" fmla="*/ 560 w 687"/>
              <a:gd name="connsiteY101" fmla="*/ 752 h 758"/>
              <a:gd name="connsiteX102" fmla="*/ 555 w 687"/>
              <a:gd name="connsiteY102" fmla="*/ 752 h 758"/>
              <a:gd name="connsiteX103" fmla="*/ 549 w 687"/>
              <a:gd name="connsiteY103" fmla="*/ 758 h 758"/>
              <a:gd name="connsiteX104" fmla="*/ 539 w 687"/>
              <a:gd name="connsiteY104" fmla="*/ 752 h 758"/>
              <a:gd name="connsiteX105" fmla="*/ 534 w 687"/>
              <a:gd name="connsiteY105" fmla="*/ 752 h 758"/>
              <a:gd name="connsiteX106" fmla="*/ 534 w 687"/>
              <a:gd name="connsiteY106" fmla="*/ 747 h 758"/>
              <a:gd name="connsiteX107" fmla="*/ 528 w 687"/>
              <a:gd name="connsiteY107" fmla="*/ 742 h 758"/>
              <a:gd name="connsiteX108" fmla="*/ 528 w 687"/>
              <a:gd name="connsiteY108" fmla="*/ 737 h 758"/>
              <a:gd name="connsiteX109" fmla="*/ 528 w 687"/>
              <a:gd name="connsiteY109" fmla="*/ 731 h 758"/>
              <a:gd name="connsiteX110" fmla="*/ 528 w 687"/>
              <a:gd name="connsiteY110" fmla="*/ 721 h 758"/>
              <a:gd name="connsiteX111" fmla="*/ 528 w 687"/>
              <a:gd name="connsiteY111" fmla="*/ 711 h 758"/>
              <a:gd name="connsiteX112" fmla="*/ 528 w 687"/>
              <a:gd name="connsiteY112" fmla="*/ 705 h 758"/>
              <a:gd name="connsiteX113" fmla="*/ 528 w 687"/>
              <a:gd name="connsiteY113" fmla="*/ 700 h 758"/>
              <a:gd name="connsiteX114" fmla="*/ 528 w 687"/>
              <a:gd name="connsiteY114" fmla="*/ 695 h 758"/>
              <a:gd name="connsiteX115" fmla="*/ 523 w 687"/>
              <a:gd name="connsiteY115" fmla="*/ 690 h 758"/>
              <a:gd name="connsiteX116" fmla="*/ 518 w 687"/>
              <a:gd name="connsiteY116" fmla="*/ 674 h 758"/>
              <a:gd name="connsiteX117" fmla="*/ 507 w 687"/>
              <a:gd name="connsiteY117" fmla="*/ 658 h 758"/>
              <a:gd name="connsiteX118" fmla="*/ 491 w 687"/>
              <a:gd name="connsiteY118" fmla="*/ 643 h 758"/>
              <a:gd name="connsiteX119" fmla="*/ 475 w 687"/>
              <a:gd name="connsiteY119" fmla="*/ 627 h 758"/>
              <a:gd name="connsiteX120" fmla="*/ 454 w 687"/>
              <a:gd name="connsiteY120" fmla="*/ 611 h 758"/>
              <a:gd name="connsiteX121" fmla="*/ 428 w 687"/>
              <a:gd name="connsiteY121" fmla="*/ 590 h 758"/>
              <a:gd name="connsiteX122" fmla="*/ 470 w 687"/>
              <a:gd name="connsiteY122" fmla="*/ 596 h 758"/>
              <a:gd name="connsiteX123" fmla="*/ 486 w 687"/>
              <a:gd name="connsiteY123" fmla="*/ 596 h 758"/>
              <a:gd name="connsiteX124" fmla="*/ 502 w 687"/>
              <a:gd name="connsiteY124" fmla="*/ 596 h 758"/>
              <a:gd name="connsiteX125" fmla="*/ 512 w 687"/>
              <a:gd name="connsiteY125" fmla="*/ 590 h 758"/>
              <a:gd name="connsiteX126" fmla="*/ 518 w 687"/>
              <a:gd name="connsiteY126" fmla="*/ 590 h 758"/>
              <a:gd name="connsiteX127" fmla="*/ 523 w 687"/>
              <a:gd name="connsiteY127" fmla="*/ 590 h 758"/>
              <a:gd name="connsiteX128" fmla="*/ 528 w 687"/>
              <a:gd name="connsiteY128" fmla="*/ 585 h 758"/>
              <a:gd name="connsiteX129" fmla="*/ 534 w 687"/>
              <a:gd name="connsiteY129" fmla="*/ 580 h 758"/>
              <a:gd name="connsiteX130" fmla="*/ 534 w 687"/>
              <a:gd name="connsiteY130" fmla="*/ 575 h 758"/>
              <a:gd name="connsiteX131" fmla="*/ 534 w 687"/>
              <a:gd name="connsiteY131" fmla="*/ 564 h 758"/>
              <a:gd name="connsiteX132" fmla="*/ 534 w 687"/>
              <a:gd name="connsiteY132" fmla="*/ 549 h 758"/>
              <a:gd name="connsiteX133" fmla="*/ 539 w 687"/>
              <a:gd name="connsiteY133" fmla="*/ 533 h 758"/>
              <a:gd name="connsiteX134" fmla="*/ 539 w 687"/>
              <a:gd name="connsiteY134" fmla="*/ 512 h 758"/>
              <a:gd name="connsiteX135" fmla="*/ 539 w 687"/>
              <a:gd name="connsiteY135" fmla="*/ 486 h 758"/>
              <a:gd name="connsiteX136" fmla="*/ 544 w 687"/>
              <a:gd name="connsiteY136" fmla="*/ 460 h 758"/>
              <a:gd name="connsiteX137" fmla="*/ 544 w 687"/>
              <a:gd name="connsiteY137" fmla="*/ 434 h 758"/>
              <a:gd name="connsiteX138" fmla="*/ 544 w 687"/>
              <a:gd name="connsiteY138" fmla="*/ 408 h 758"/>
              <a:gd name="connsiteX139" fmla="*/ 544 w 687"/>
              <a:gd name="connsiteY139" fmla="*/ 382 h 758"/>
              <a:gd name="connsiteX140" fmla="*/ 549 w 687"/>
              <a:gd name="connsiteY140" fmla="*/ 355 h 758"/>
              <a:gd name="connsiteX141" fmla="*/ 549 w 687"/>
              <a:gd name="connsiteY141" fmla="*/ 334 h 758"/>
              <a:gd name="connsiteX142" fmla="*/ 549 w 687"/>
              <a:gd name="connsiteY142" fmla="*/ 314 h 758"/>
              <a:gd name="connsiteX143" fmla="*/ 549 w 687"/>
              <a:gd name="connsiteY143" fmla="*/ 293 h 758"/>
              <a:gd name="connsiteX144" fmla="*/ 549 w 687"/>
              <a:gd name="connsiteY144" fmla="*/ 277 h 758"/>
              <a:gd name="connsiteX145" fmla="*/ 549 w 687"/>
              <a:gd name="connsiteY145" fmla="*/ 246 h 758"/>
              <a:gd name="connsiteX146" fmla="*/ 549 w 687"/>
              <a:gd name="connsiteY146" fmla="*/ 214 h 758"/>
              <a:gd name="connsiteX147" fmla="*/ 544 w 687"/>
              <a:gd name="connsiteY147" fmla="*/ 183 h 758"/>
              <a:gd name="connsiteX148" fmla="*/ 544 w 687"/>
              <a:gd name="connsiteY148" fmla="*/ 157 h 758"/>
              <a:gd name="connsiteX149" fmla="*/ 539 w 687"/>
              <a:gd name="connsiteY149" fmla="*/ 146 h 758"/>
              <a:gd name="connsiteX150" fmla="*/ 539 w 687"/>
              <a:gd name="connsiteY150" fmla="*/ 136 h 758"/>
              <a:gd name="connsiteX151" fmla="*/ 534 w 687"/>
              <a:gd name="connsiteY151" fmla="*/ 126 h 758"/>
              <a:gd name="connsiteX152" fmla="*/ 534 w 687"/>
              <a:gd name="connsiteY152" fmla="*/ 115 h 758"/>
              <a:gd name="connsiteX153" fmla="*/ 528 w 687"/>
              <a:gd name="connsiteY153" fmla="*/ 110 h 758"/>
              <a:gd name="connsiteX154" fmla="*/ 528 w 687"/>
              <a:gd name="connsiteY154" fmla="*/ 105 h 758"/>
              <a:gd name="connsiteX155" fmla="*/ 523 w 687"/>
              <a:gd name="connsiteY155" fmla="*/ 94 h 758"/>
              <a:gd name="connsiteX156" fmla="*/ 518 w 687"/>
              <a:gd name="connsiteY156" fmla="*/ 89 h 758"/>
              <a:gd name="connsiteX157" fmla="*/ 512 w 687"/>
              <a:gd name="connsiteY157" fmla="*/ 84 h 758"/>
              <a:gd name="connsiteX158" fmla="*/ 507 w 687"/>
              <a:gd name="connsiteY158" fmla="*/ 84 h 758"/>
              <a:gd name="connsiteX159" fmla="*/ 502 w 687"/>
              <a:gd name="connsiteY159" fmla="*/ 79 h 758"/>
              <a:gd name="connsiteX160" fmla="*/ 491 w 687"/>
              <a:gd name="connsiteY160" fmla="*/ 79 h 758"/>
              <a:gd name="connsiteX161" fmla="*/ 481 w 687"/>
              <a:gd name="connsiteY161" fmla="*/ 79 h 758"/>
              <a:gd name="connsiteX162" fmla="*/ 470 w 687"/>
              <a:gd name="connsiteY162" fmla="*/ 73 h 758"/>
              <a:gd name="connsiteX163" fmla="*/ 454 w 687"/>
              <a:gd name="connsiteY163" fmla="*/ 73 h 758"/>
              <a:gd name="connsiteX164" fmla="*/ 454 w 687"/>
              <a:gd name="connsiteY164" fmla="*/ 73 h 758"/>
              <a:gd name="connsiteX0-1" fmla="*/ 454 w 687"/>
              <a:gd name="connsiteY0-2" fmla="*/ 73 h 758"/>
              <a:gd name="connsiteX1-3" fmla="*/ 439 w 687"/>
              <a:gd name="connsiteY1-4" fmla="*/ 73 h 758"/>
              <a:gd name="connsiteX2-5" fmla="*/ 417 w 687"/>
              <a:gd name="connsiteY2-6" fmla="*/ 79 h 758"/>
              <a:gd name="connsiteX3-7" fmla="*/ 396 w 687"/>
              <a:gd name="connsiteY3-8" fmla="*/ 79 h 758"/>
              <a:gd name="connsiteX4-9" fmla="*/ 370 w 687"/>
              <a:gd name="connsiteY4-10" fmla="*/ 79 h 758"/>
              <a:gd name="connsiteX5-11" fmla="*/ 343 w 687"/>
              <a:gd name="connsiteY5-12" fmla="*/ 84 h 758"/>
              <a:gd name="connsiteX6-13" fmla="*/ 312 w 687"/>
              <a:gd name="connsiteY6-14" fmla="*/ 84 h 758"/>
              <a:gd name="connsiteX7-15" fmla="*/ 275 w 687"/>
              <a:gd name="connsiteY7-16" fmla="*/ 89 h 758"/>
              <a:gd name="connsiteX8-17" fmla="*/ 238 w 687"/>
              <a:gd name="connsiteY8-18" fmla="*/ 94 h 758"/>
              <a:gd name="connsiteX9-19" fmla="*/ 196 w 687"/>
              <a:gd name="connsiteY9-20" fmla="*/ 94 h 758"/>
              <a:gd name="connsiteX10-21" fmla="*/ 159 w 687"/>
              <a:gd name="connsiteY10-22" fmla="*/ 99 h 758"/>
              <a:gd name="connsiteX11-23" fmla="*/ 122 w 687"/>
              <a:gd name="connsiteY11-24" fmla="*/ 105 h 758"/>
              <a:gd name="connsiteX12-25" fmla="*/ 90 w 687"/>
              <a:gd name="connsiteY12-26" fmla="*/ 105 h 758"/>
              <a:gd name="connsiteX13-27" fmla="*/ 64 w 687"/>
              <a:gd name="connsiteY13-28" fmla="*/ 105 h 758"/>
              <a:gd name="connsiteX14-29" fmla="*/ 37 w 687"/>
              <a:gd name="connsiteY14-30" fmla="*/ 110 h 758"/>
              <a:gd name="connsiteX15-31" fmla="*/ 16 w 687"/>
              <a:gd name="connsiteY15-32" fmla="*/ 110 h 758"/>
              <a:gd name="connsiteX16-33" fmla="*/ 0 w 687"/>
              <a:gd name="connsiteY16-34" fmla="*/ 110 h 758"/>
              <a:gd name="connsiteX17-35" fmla="*/ 0 w 687"/>
              <a:gd name="connsiteY17-36" fmla="*/ 73 h 758"/>
              <a:gd name="connsiteX18-37" fmla="*/ 11 w 687"/>
              <a:gd name="connsiteY18-38" fmla="*/ 73 h 758"/>
              <a:gd name="connsiteX19-39" fmla="*/ 27 w 687"/>
              <a:gd name="connsiteY19-40" fmla="*/ 73 h 758"/>
              <a:gd name="connsiteX20-41" fmla="*/ 42 w 687"/>
              <a:gd name="connsiteY20-42" fmla="*/ 73 h 758"/>
              <a:gd name="connsiteX21-43" fmla="*/ 58 w 687"/>
              <a:gd name="connsiteY21-44" fmla="*/ 73 h 758"/>
              <a:gd name="connsiteX22-45" fmla="*/ 79 w 687"/>
              <a:gd name="connsiteY22-46" fmla="*/ 73 h 758"/>
              <a:gd name="connsiteX23-47" fmla="*/ 95 w 687"/>
              <a:gd name="connsiteY23-48" fmla="*/ 68 h 758"/>
              <a:gd name="connsiteX24-49" fmla="*/ 122 w 687"/>
              <a:gd name="connsiteY24-50" fmla="*/ 68 h 758"/>
              <a:gd name="connsiteX25-51" fmla="*/ 143 w 687"/>
              <a:gd name="connsiteY25-52" fmla="*/ 63 h 758"/>
              <a:gd name="connsiteX26-53" fmla="*/ 164 w 687"/>
              <a:gd name="connsiteY26-54" fmla="*/ 58 h 758"/>
              <a:gd name="connsiteX27-55" fmla="*/ 185 w 687"/>
              <a:gd name="connsiteY27-56" fmla="*/ 58 h 758"/>
              <a:gd name="connsiteX28-57" fmla="*/ 211 w 687"/>
              <a:gd name="connsiteY28-58" fmla="*/ 52 h 758"/>
              <a:gd name="connsiteX29-59" fmla="*/ 238 w 687"/>
              <a:gd name="connsiteY29-60" fmla="*/ 52 h 758"/>
              <a:gd name="connsiteX30-61" fmla="*/ 264 w 687"/>
              <a:gd name="connsiteY30-62" fmla="*/ 47 h 758"/>
              <a:gd name="connsiteX31-63" fmla="*/ 296 w 687"/>
              <a:gd name="connsiteY31-64" fmla="*/ 47 h 758"/>
              <a:gd name="connsiteX32-65" fmla="*/ 354 w 687"/>
              <a:gd name="connsiteY32-66" fmla="*/ 37 h 758"/>
              <a:gd name="connsiteX33-67" fmla="*/ 386 w 687"/>
              <a:gd name="connsiteY33-68" fmla="*/ 37 h 758"/>
              <a:gd name="connsiteX34-69" fmla="*/ 407 w 687"/>
              <a:gd name="connsiteY34-70" fmla="*/ 32 h 758"/>
              <a:gd name="connsiteX35-71" fmla="*/ 433 w 687"/>
              <a:gd name="connsiteY35-72" fmla="*/ 26 h 758"/>
              <a:gd name="connsiteX36-73" fmla="*/ 454 w 687"/>
              <a:gd name="connsiteY36-74" fmla="*/ 26 h 758"/>
              <a:gd name="connsiteX37-75" fmla="*/ 470 w 687"/>
              <a:gd name="connsiteY37-76" fmla="*/ 21 h 758"/>
              <a:gd name="connsiteX38-77" fmla="*/ 481 w 687"/>
              <a:gd name="connsiteY38-78" fmla="*/ 16 h 758"/>
              <a:gd name="connsiteX39-79" fmla="*/ 491 w 687"/>
              <a:gd name="connsiteY39-80" fmla="*/ 16 h 758"/>
              <a:gd name="connsiteX40-81" fmla="*/ 497 w 687"/>
              <a:gd name="connsiteY40-82" fmla="*/ 11 h 758"/>
              <a:gd name="connsiteX41-83" fmla="*/ 507 w 687"/>
              <a:gd name="connsiteY41-84" fmla="*/ 5 h 758"/>
              <a:gd name="connsiteX42-85" fmla="*/ 523 w 687"/>
              <a:gd name="connsiteY42-86" fmla="*/ 0 h 758"/>
              <a:gd name="connsiteX43-87" fmla="*/ 534 w 687"/>
              <a:gd name="connsiteY43-88" fmla="*/ 0 h 758"/>
              <a:gd name="connsiteX44-89" fmla="*/ 549 w 687"/>
              <a:gd name="connsiteY44-90" fmla="*/ 0 h 758"/>
              <a:gd name="connsiteX45-91" fmla="*/ 565 w 687"/>
              <a:gd name="connsiteY45-92" fmla="*/ 5 h 758"/>
              <a:gd name="connsiteX46-93" fmla="*/ 581 w 687"/>
              <a:gd name="connsiteY46-94" fmla="*/ 11 h 758"/>
              <a:gd name="connsiteX47-95" fmla="*/ 592 w 687"/>
              <a:gd name="connsiteY47-96" fmla="*/ 16 h 758"/>
              <a:gd name="connsiteX48-97" fmla="*/ 602 w 687"/>
              <a:gd name="connsiteY48-98" fmla="*/ 21 h 758"/>
              <a:gd name="connsiteX49-99" fmla="*/ 618 w 687"/>
              <a:gd name="connsiteY49-100" fmla="*/ 26 h 758"/>
              <a:gd name="connsiteX50-101" fmla="*/ 629 w 687"/>
              <a:gd name="connsiteY50-102" fmla="*/ 37 h 758"/>
              <a:gd name="connsiteX51-103" fmla="*/ 644 w 687"/>
              <a:gd name="connsiteY51-104" fmla="*/ 42 h 758"/>
              <a:gd name="connsiteX52-105" fmla="*/ 655 w 687"/>
              <a:gd name="connsiteY52-106" fmla="*/ 47 h 758"/>
              <a:gd name="connsiteX53-107" fmla="*/ 666 w 687"/>
              <a:gd name="connsiteY53-108" fmla="*/ 52 h 758"/>
              <a:gd name="connsiteX54-109" fmla="*/ 671 w 687"/>
              <a:gd name="connsiteY54-110" fmla="*/ 58 h 758"/>
              <a:gd name="connsiteX55-111" fmla="*/ 676 w 687"/>
              <a:gd name="connsiteY55-112" fmla="*/ 63 h 758"/>
              <a:gd name="connsiteX56-113" fmla="*/ 681 w 687"/>
              <a:gd name="connsiteY56-114" fmla="*/ 68 h 758"/>
              <a:gd name="connsiteX57-115" fmla="*/ 687 w 687"/>
              <a:gd name="connsiteY57-116" fmla="*/ 68 h 758"/>
              <a:gd name="connsiteX58-117" fmla="*/ 687 w 687"/>
              <a:gd name="connsiteY58-118" fmla="*/ 73 h 758"/>
              <a:gd name="connsiteX59-119" fmla="*/ 681 w 687"/>
              <a:gd name="connsiteY59-120" fmla="*/ 73 h 758"/>
              <a:gd name="connsiteX60-121" fmla="*/ 681 w 687"/>
              <a:gd name="connsiteY60-122" fmla="*/ 79 h 758"/>
              <a:gd name="connsiteX61-123" fmla="*/ 676 w 687"/>
              <a:gd name="connsiteY61-124" fmla="*/ 84 h 758"/>
              <a:gd name="connsiteX62-125" fmla="*/ 671 w 687"/>
              <a:gd name="connsiteY62-126" fmla="*/ 84 h 758"/>
              <a:gd name="connsiteX63-127" fmla="*/ 666 w 687"/>
              <a:gd name="connsiteY63-128" fmla="*/ 89 h 758"/>
              <a:gd name="connsiteX64-129" fmla="*/ 660 w 687"/>
              <a:gd name="connsiteY64-130" fmla="*/ 94 h 758"/>
              <a:gd name="connsiteX65-131" fmla="*/ 655 w 687"/>
              <a:gd name="connsiteY65-132" fmla="*/ 94 h 758"/>
              <a:gd name="connsiteX66-133" fmla="*/ 650 w 687"/>
              <a:gd name="connsiteY66-134" fmla="*/ 99 h 758"/>
              <a:gd name="connsiteX67-135" fmla="*/ 644 w 687"/>
              <a:gd name="connsiteY67-136" fmla="*/ 105 h 758"/>
              <a:gd name="connsiteX68-137" fmla="*/ 639 w 687"/>
              <a:gd name="connsiteY68-138" fmla="*/ 115 h 758"/>
              <a:gd name="connsiteX69-139" fmla="*/ 639 w 687"/>
              <a:gd name="connsiteY69-140" fmla="*/ 126 h 758"/>
              <a:gd name="connsiteX70-141" fmla="*/ 639 w 687"/>
              <a:gd name="connsiteY70-142" fmla="*/ 131 h 758"/>
              <a:gd name="connsiteX71-143" fmla="*/ 639 w 687"/>
              <a:gd name="connsiteY71-144" fmla="*/ 146 h 758"/>
              <a:gd name="connsiteX72-145" fmla="*/ 639 w 687"/>
              <a:gd name="connsiteY72-146" fmla="*/ 157 h 758"/>
              <a:gd name="connsiteX73-147" fmla="*/ 639 w 687"/>
              <a:gd name="connsiteY73-148" fmla="*/ 173 h 758"/>
              <a:gd name="connsiteX74-149" fmla="*/ 639 w 687"/>
              <a:gd name="connsiteY74-150" fmla="*/ 188 h 758"/>
              <a:gd name="connsiteX75-151" fmla="*/ 639 w 687"/>
              <a:gd name="connsiteY75-152" fmla="*/ 204 h 758"/>
              <a:gd name="connsiteX76-153" fmla="*/ 639 w 687"/>
              <a:gd name="connsiteY76-154" fmla="*/ 225 h 758"/>
              <a:gd name="connsiteX77-155" fmla="*/ 639 w 687"/>
              <a:gd name="connsiteY77-156" fmla="*/ 240 h 758"/>
              <a:gd name="connsiteX78-157" fmla="*/ 639 w 687"/>
              <a:gd name="connsiteY78-158" fmla="*/ 261 h 758"/>
              <a:gd name="connsiteX79-159" fmla="*/ 639 w 687"/>
              <a:gd name="connsiteY79-160" fmla="*/ 303 h 758"/>
              <a:gd name="connsiteX80-161" fmla="*/ 639 w 687"/>
              <a:gd name="connsiteY80-162" fmla="*/ 324 h 758"/>
              <a:gd name="connsiteX81-163" fmla="*/ 639 w 687"/>
              <a:gd name="connsiteY81-164" fmla="*/ 350 h 758"/>
              <a:gd name="connsiteX82-165" fmla="*/ 639 w 687"/>
              <a:gd name="connsiteY82-166" fmla="*/ 376 h 758"/>
              <a:gd name="connsiteX83-167" fmla="*/ 639 w 687"/>
              <a:gd name="connsiteY83-168" fmla="*/ 402 h 758"/>
              <a:gd name="connsiteX84-169" fmla="*/ 639 w 687"/>
              <a:gd name="connsiteY84-170" fmla="*/ 429 h 758"/>
              <a:gd name="connsiteX85-171" fmla="*/ 639 w 687"/>
              <a:gd name="connsiteY85-172" fmla="*/ 460 h 758"/>
              <a:gd name="connsiteX86-173" fmla="*/ 639 w 687"/>
              <a:gd name="connsiteY86-174" fmla="*/ 491 h 758"/>
              <a:gd name="connsiteX87-175" fmla="*/ 639 w 687"/>
              <a:gd name="connsiteY87-176" fmla="*/ 523 h 758"/>
              <a:gd name="connsiteX88-177" fmla="*/ 639 w 687"/>
              <a:gd name="connsiteY88-178" fmla="*/ 554 h 758"/>
              <a:gd name="connsiteX89-179" fmla="*/ 639 w 687"/>
              <a:gd name="connsiteY89-180" fmla="*/ 580 h 758"/>
              <a:gd name="connsiteX90-181" fmla="*/ 634 w 687"/>
              <a:gd name="connsiteY90-182" fmla="*/ 606 h 758"/>
              <a:gd name="connsiteX91-183" fmla="*/ 634 w 687"/>
              <a:gd name="connsiteY91-184" fmla="*/ 632 h 758"/>
              <a:gd name="connsiteX92-185" fmla="*/ 629 w 687"/>
              <a:gd name="connsiteY92-186" fmla="*/ 653 h 758"/>
              <a:gd name="connsiteX93-187" fmla="*/ 623 w 687"/>
              <a:gd name="connsiteY93-188" fmla="*/ 669 h 758"/>
              <a:gd name="connsiteX94-189" fmla="*/ 618 w 687"/>
              <a:gd name="connsiteY94-190" fmla="*/ 690 h 758"/>
              <a:gd name="connsiteX95-191" fmla="*/ 613 w 687"/>
              <a:gd name="connsiteY95-192" fmla="*/ 700 h 758"/>
              <a:gd name="connsiteX96-193" fmla="*/ 602 w 687"/>
              <a:gd name="connsiteY96-194" fmla="*/ 716 h 758"/>
              <a:gd name="connsiteX97-195" fmla="*/ 592 w 687"/>
              <a:gd name="connsiteY97-196" fmla="*/ 726 h 758"/>
              <a:gd name="connsiteX98-197" fmla="*/ 586 w 687"/>
              <a:gd name="connsiteY98-198" fmla="*/ 737 h 758"/>
              <a:gd name="connsiteX99-199" fmla="*/ 576 w 687"/>
              <a:gd name="connsiteY99-200" fmla="*/ 742 h 758"/>
              <a:gd name="connsiteX100-201" fmla="*/ 571 w 687"/>
              <a:gd name="connsiteY100-202" fmla="*/ 747 h 758"/>
              <a:gd name="connsiteX101-203" fmla="*/ 560 w 687"/>
              <a:gd name="connsiteY101-204" fmla="*/ 752 h 758"/>
              <a:gd name="connsiteX102-205" fmla="*/ 555 w 687"/>
              <a:gd name="connsiteY102-206" fmla="*/ 752 h 758"/>
              <a:gd name="connsiteX103-207" fmla="*/ 549 w 687"/>
              <a:gd name="connsiteY103-208" fmla="*/ 758 h 758"/>
              <a:gd name="connsiteX104-209" fmla="*/ 539 w 687"/>
              <a:gd name="connsiteY104-210" fmla="*/ 752 h 758"/>
              <a:gd name="connsiteX105-211" fmla="*/ 534 w 687"/>
              <a:gd name="connsiteY105-212" fmla="*/ 752 h 758"/>
              <a:gd name="connsiteX106-213" fmla="*/ 534 w 687"/>
              <a:gd name="connsiteY106-214" fmla="*/ 747 h 758"/>
              <a:gd name="connsiteX107-215" fmla="*/ 528 w 687"/>
              <a:gd name="connsiteY107-216" fmla="*/ 742 h 758"/>
              <a:gd name="connsiteX108-217" fmla="*/ 528 w 687"/>
              <a:gd name="connsiteY108-218" fmla="*/ 737 h 758"/>
              <a:gd name="connsiteX109-219" fmla="*/ 528 w 687"/>
              <a:gd name="connsiteY109-220" fmla="*/ 731 h 758"/>
              <a:gd name="connsiteX110-221" fmla="*/ 528 w 687"/>
              <a:gd name="connsiteY110-222" fmla="*/ 721 h 758"/>
              <a:gd name="connsiteX111-223" fmla="*/ 528 w 687"/>
              <a:gd name="connsiteY111-224" fmla="*/ 711 h 758"/>
              <a:gd name="connsiteX112-225" fmla="*/ 528 w 687"/>
              <a:gd name="connsiteY112-226" fmla="*/ 705 h 758"/>
              <a:gd name="connsiteX113-227" fmla="*/ 528 w 687"/>
              <a:gd name="connsiteY113-228" fmla="*/ 700 h 758"/>
              <a:gd name="connsiteX114-229" fmla="*/ 528 w 687"/>
              <a:gd name="connsiteY114-230" fmla="*/ 695 h 758"/>
              <a:gd name="connsiteX115-231" fmla="*/ 523 w 687"/>
              <a:gd name="connsiteY115-232" fmla="*/ 690 h 758"/>
              <a:gd name="connsiteX116-233" fmla="*/ 518 w 687"/>
              <a:gd name="connsiteY116-234" fmla="*/ 674 h 758"/>
              <a:gd name="connsiteX117-235" fmla="*/ 507 w 687"/>
              <a:gd name="connsiteY117-236" fmla="*/ 658 h 758"/>
              <a:gd name="connsiteX118-237" fmla="*/ 491 w 687"/>
              <a:gd name="connsiteY118-238" fmla="*/ 643 h 758"/>
              <a:gd name="connsiteX119-239" fmla="*/ 475 w 687"/>
              <a:gd name="connsiteY119-240" fmla="*/ 627 h 758"/>
              <a:gd name="connsiteX120-241" fmla="*/ 454 w 687"/>
              <a:gd name="connsiteY120-242" fmla="*/ 611 h 758"/>
              <a:gd name="connsiteX121-243" fmla="*/ 470 w 687"/>
              <a:gd name="connsiteY121-244" fmla="*/ 596 h 758"/>
              <a:gd name="connsiteX122-245" fmla="*/ 486 w 687"/>
              <a:gd name="connsiteY122-246" fmla="*/ 596 h 758"/>
              <a:gd name="connsiteX123-247" fmla="*/ 502 w 687"/>
              <a:gd name="connsiteY123-248" fmla="*/ 596 h 758"/>
              <a:gd name="connsiteX124-249" fmla="*/ 512 w 687"/>
              <a:gd name="connsiteY124-250" fmla="*/ 590 h 758"/>
              <a:gd name="connsiteX125-251" fmla="*/ 518 w 687"/>
              <a:gd name="connsiteY125-252" fmla="*/ 590 h 758"/>
              <a:gd name="connsiteX126-253" fmla="*/ 523 w 687"/>
              <a:gd name="connsiteY126-254" fmla="*/ 590 h 758"/>
              <a:gd name="connsiteX127-255" fmla="*/ 528 w 687"/>
              <a:gd name="connsiteY127-256" fmla="*/ 585 h 758"/>
              <a:gd name="connsiteX128-257" fmla="*/ 534 w 687"/>
              <a:gd name="connsiteY128-258" fmla="*/ 580 h 758"/>
              <a:gd name="connsiteX129-259" fmla="*/ 534 w 687"/>
              <a:gd name="connsiteY129-260" fmla="*/ 575 h 758"/>
              <a:gd name="connsiteX130-261" fmla="*/ 534 w 687"/>
              <a:gd name="connsiteY130-262" fmla="*/ 564 h 758"/>
              <a:gd name="connsiteX131-263" fmla="*/ 534 w 687"/>
              <a:gd name="connsiteY131-264" fmla="*/ 549 h 758"/>
              <a:gd name="connsiteX132-265" fmla="*/ 539 w 687"/>
              <a:gd name="connsiteY132-266" fmla="*/ 533 h 758"/>
              <a:gd name="connsiteX133-267" fmla="*/ 539 w 687"/>
              <a:gd name="connsiteY133-268" fmla="*/ 512 h 758"/>
              <a:gd name="connsiteX134-269" fmla="*/ 539 w 687"/>
              <a:gd name="connsiteY134-270" fmla="*/ 486 h 758"/>
              <a:gd name="connsiteX135-271" fmla="*/ 544 w 687"/>
              <a:gd name="connsiteY135-272" fmla="*/ 460 h 758"/>
              <a:gd name="connsiteX136-273" fmla="*/ 544 w 687"/>
              <a:gd name="connsiteY136-274" fmla="*/ 434 h 758"/>
              <a:gd name="connsiteX137-275" fmla="*/ 544 w 687"/>
              <a:gd name="connsiteY137-276" fmla="*/ 408 h 758"/>
              <a:gd name="connsiteX138-277" fmla="*/ 544 w 687"/>
              <a:gd name="connsiteY138-278" fmla="*/ 382 h 758"/>
              <a:gd name="connsiteX139-279" fmla="*/ 549 w 687"/>
              <a:gd name="connsiteY139-280" fmla="*/ 355 h 758"/>
              <a:gd name="connsiteX140-281" fmla="*/ 549 w 687"/>
              <a:gd name="connsiteY140-282" fmla="*/ 334 h 758"/>
              <a:gd name="connsiteX141-283" fmla="*/ 549 w 687"/>
              <a:gd name="connsiteY141-284" fmla="*/ 314 h 758"/>
              <a:gd name="connsiteX142-285" fmla="*/ 549 w 687"/>
              <a:gd name="connsiteY142-286" fmla="*/ 293 h 758"/>
              <a:gd name="connsiteX143-287" fmla="*/ 549 w 687"/>
              <a:gd name="connsiteY143-288" fmla="*/ 277 h 758"/>
              <a:gd name="connsiteX144-289" fmla="*/ 549 w 687"/>
              <a:gd name="connsiteY144-290" fmla="*/ 246 h 758"/>
              <a:gd name="connsiteX145-291" fmla="*/ 549 w 687"/>
              <a:gd name="connsiteY145-292" fmla="*/ 214 h 758"/>
              <a:gd name="connsiteX146-293" fmla="*/ 544 w 687"/>
              <a:gd name="connsiteY146-294" fmla="*/ 183 h 758"/>
              <a:gd name="connsiteX147-295" fmla="*/ 544 w 687"/>
              <a:gd name="connsiteY147-296" fmla="*/ 157 h 758"/>
              <a:gd name="connsiteX148-297" fmla="*/ 539 w 687"/>
              <a:gd name="connsiteY148-298" fmla="*/ 146 h 758"/>
              <a:gd name="connsiteX149-299" fmla="*/ 539 w 687"/>
              <a:gd name="connsiteY149-300" fmla="*/ 136 h 758"/>
              <a:gd name="connsiteX150-301" fmla="*/ 534 w 687"/>
              <a:gd name="connsiteY150-302" fmla="*/ 126 h 758"/>
              <a:gd name="connsiteX151-303" fmla="*/ 534 w 687"/>
              <a:gd name="connsiteY151-304" fmla="*/ 115 h 758"/>
              <a:gd name="connsiteX152-305" fmla="*/ 528 w 687"/>
              <a:gd name="connsiteY152-306" fmla="*/ 110 h 758"/>
              <a:gd name="connsiteX153-307" fmla="*/ 528 w 687"/>
              <a:gd name="connsiteY153-308" fmla="*/ 105 h 758"/>
              <a:gd name="connsiteX154-309" fmla="*/ 523 w 687"/>
              <a:gd name="connsiteY154-310" fmla="*/ 94 h 758"/>
              <a:gd name="connsiteX155-311" fmla="*/ 518 w 687"/>
              <a:gd name="connsiteY155-312" fmla="*/ 89 h 758"/>
              <a:gd name="connsiteX156-313" fmla="*/ 512 w 687"/>
              <a:gd name="connsiteY156-314" fmla="*/ 84 h 758"/>
              <a:gd name="connsiteX157-315" fmla="*/ 507 w 687"/>
              <a:gd name="connsiteY157-316" fmla="*/ 84 h 758"/>
              <a:gd name="connsiteX158-317" fmla="*/ 502 w 687"/>
              <a:gd name="connsiteY158-318" fmla="*/ 79 h 758"/>
              <a:gd name="connsiteX159-319" fmla="*/ 491 w 687"/>
              <a:gd name="connsiteY159-320" fmla="*/ 79 h 758"/>
              <a:gd name="connsiteX160-321" fmla="*/ 481 w 687"/>
              <a:gd name="connsiteY160-322" fmla="*/ 79 h 758"/>
              <a:gd name="connsiteX161-323" fmla="*/ 470 w 687"/>
              <a:gd name="connsiteY161-324" fmla="*/ 73 h 758"/>
              <a:gd name="connsiteX162-325" fmla="*/ 454 w 687"/>
              <a:gd name="connsiteY162-326" fmla="*/ 73 h 758"/>
              <a:gd name="connsiteX163-327" fmla="*/ 454 w 687"/>
              <a:gd name="connsiteY163-328" fmla="*/ 73 h 758"/>
              <a:gd name="connsiteX0-329" fmla="*/ 454 w 687"/>
              <a:gd name="connsiteY0-330" fmla="*/ 73 h 758"/>
              <a:gd name="connsiteX1-331" fmla="*/ 439 w 687"/>
              <a:gd name="connsiteY1-332" fmla="*/ 73 h 758"/>
              <a:gd name="connsiteX2-333" fmla="*/ 417 w 687"/>
              <a:gd name="connsiteY2-334" fmla="*/ 79 h 758"/>
              <a:gd name="connsiteX3-335" fmla="*/ 396 w 687"/>
              <a:gd name="connsiteY3-336" fmla="*/ 79 h 758"/>
              <a:gd name="connsiteX4-337" fmla="*/ 370 w 687"/>
              <a:gd name="connsiteY4-338" fmla="*/ 79 h 758"/>
              <a:gd name="connsiteX5-339" fmla="*/ 343 w 687"/>
              <a:gd name="connsiteY5-340" fmla="*/ 84 h 758"/>
              <a:gd name="connsiteX6-341" fmla="*/ 312 w 687"/>
              <a:gd name="connsiteY6-342" fmla="*/ 84 h 758"/>
              <a:gd name="connsiteX7-343" fmla="*/ 275 w 687"/>
              <a:gd name="connsiteY7-344" fmla="*/ 89 h 758"/>
              <a:gd name="connsiteX8-345" fmla="*/ 238 w 687"/>
              <a:gd name="connsiteY8-346" fmla="*/ 94 h 758"/>
              <a:gd name="connsiteX9-347" fmla="*/ 196 w 687"/>
              <a:gd name="connsiteY9-348" fmla="*/ 94 h 758"/>
              <a:gd name="connsiteX10-349" fmla="*/ 159 w 687"/>
              <a:gd name="connsiteY10-350" fmla="*/ 99 h 758"/>
              <a:gd name="connsiteX11-351" fmla="*/ 122 w 687"/>
              <a:gd name="connsiteY11-352" fmla="*/ 105 h 758"/>
              <a:gd name="connsiteX12-353" fmla="*/ 90 w 687"/>
              <a:gd name="connsiteY12-354" fmla="*/ 105 h 758"/>
              <a:gd name="connsiteX13-355" fmla="*/ 64 w 687"/>
              <a:gd name="connsiteY13-356" fmla="*/ 105 h 758"/>
              <a:gd name="connsiteX14-357" fmla="*/ 37 w 687"/>
              <a:gd name="connsiteY14-358" fmla="*/ 110 h 758"/>
              <a:gd name="connsiteX15-359" fmla="*/ 16 w 687"/>
              <a:gd name="connsiteY15-360" fmla="*/ 110 h 758"/>
              <a:gd name="connsiteX16-361" fmla="*/ 0 w 687"/>
              <a:gd name="connsiteY16-362" fmla="*/ 110 h 758"/>
              <a:gd name="connsiteX17-363" fmla="*/ 0 w 687"/>
              <a:gd name="connsiteY17-364" fmla="*/ 73 h 758"/>
              <a:gd name="connsiteX18-365" fmla="*/ 11 w 687"/>
              <a:gd name="connsiteY18-366" fmla="*/ 73 h 758"/>
              <a:gd name="connsiteX19-367" fmla="*/ 27 w 687"/>
              <a:gd name="connsiteY19-368" fmla="*/ 73 h 758"/>
              <a:gd name="connsiteX20-369" fmla="*/ 42 w 687"/>
              <a:gd name="connsiteY20-370" fmla="*/ 73 h 758"/>
              <a:gd name="connsiteX21-371" fmla="*/ 58 w 687"/>
              <a:gd name="connsiteY21-372" fmla="*/ 73 h 758"/>
              <a:gd name="connsiteX22-373" fmla="*/ 79 w 687"/>
              <a:gd name="connsiteY22-374" fmla="*/ 73 h 758"/>
              <a:gd name="connsiteX23-375" fmla="*/ 95 w 687"/>
              <a:gd name="connsiteY23-376" fmla="*/ 68 h 758"/>
              <a:gd name="connsiteX24-377" fmla="*/ 122 w 687"/>
              <a:gd name="connsiteY24-378" fmla="*/ 68 h 758"/>
              <a:gd name="connsiteX25-379" fmla="*/ 143 w 687"/>
              <a:gd name="connsiteY25-380" fmla="*/ 63 h 758"/>
              <a:gd name="connsiteX26-381" fmla="*/ 164 w 687"/>
              <a:gd name="connsiteY26-382" fmla="*/ 58 h 758"/>
              <a:gd name="connsiteX27-383" fmla="*/ 185 w 687"/>
              <a:gd name="connsiteY27-384" fmla="*/ 58 h 758"/>
              <a:gd name="connsiteX28-385" fmla="*/ 211 w 687"/>
              <a:gd name="connsiteY28-386" fmla="*/ 52 h 758"/>
              <a:gd name="connsiteX29-387" fmla="*/ 238 w 687"/>
              <a:gd name="connsiteY29-388" fmla="*/ 52 h 758"/>
              <a:gd name="connsiteX30-389" fmla="*/ 264 w 687"/>
              <a:gd name="connsiteY30-390" fmla="*/ 47 h 758"/>
              <a:gd name="connsiteX31-391" fmla="*/ 296 w 687"/>
              <a:gd name="connsiteY31-392" fmla="*/ 47 h 758"/>
              <a:gd name="connsiteX32-393" fmla="*/ 354 w 687"/>
              <a:gd name="connsiteY32-394" fmla="*/ 37 h 758"/>
              <a:gd name="connsiteX33-395" fmla="*/ 386 w 687"/>
              <a:gd name="connsiteY33-396" fmla="*/ 37 h 758"/>
              <a:gd name="connsiteX34-397" fmla="*/ 407 w 687"/>
              <a:gd name="connsiteY34-398" fmla="*/ 32 h 758"/>
              <a:gd name="connsiteX35-399" fmla="*/ 433 w 687"/>
              <a:gd name="connsiteY35-400" fmla="*/ 26 h 758"/>
              <a:gd name="connsiteX36-401" fmla="*/ 454 w 687"/>
              <a:gd name="connsiteY36-402" fmla="*/ 26 h 758"/>
              <a:gd name="connsiteX37-403" fmla="*/ 470 w 687"/>
              <a:gd name="connsiteY37-404" fmla="*/ 21 h 758"/>
              <a:gd name="connsiteX38-405" fmla="*/ 481 w 687"/>
              <a:gd name="connsiteY38-406" fmla="*/ 16 h 758"/>
              <a:gd name="connsiteX39-407" fmla="*/ 491 w 687"/>
              <a:gd name="connsiteY39-408" fmla="*/ 16 h 758"/>
              <a:gd name="connsiteX40-409" fmla="*/ 497 w 687"/>
              <a:gd name="connsiteY40-410" fmla="*/ 11 h 758"/>
              <a:gd name="connsiteX41-411" fmla="*/ 507 w 687"/>
              <a:gd name="connsiteY41-412" fmla="*/ 5 h 758"/>
              <a:gd name="connsiteX42-413" fmla="*/ 523 w 687"/>
              <a:gd name="connsiteY42-414" fmla="*/ 0 h 758"/>
              <a:gd name="connsiteX43-415" fmla="*/ 534 w 687"/>
              <a:gd name="connsiteY43-416" fmla="*/ 0 h 758"/>
              <a:gd name="connsiteX44-417" fmla="*/ 549 w 687"/>
              <a:gd name="connsiteY44-418" fmla="*/ 0 h 758"/>
              <a:gd name="connsiteX45-419" fmla="*/ 565 w 687"/>
              <a:gd name="connsiteY45-420" fmla="*/ 5 h 758"/>
              <a:gd name="connsiteX46-421" fmla="*/ 581 w 687"/>
              <a:gd name="connsiteY46-422" fmla="*/ 11 h 758"/>
              <a:gd name="connsiteX47-423" fmla="*/ 592 w 687"/>
              <a:gd name="connsiteY47-424" fmla="*/ 16 h 758"/>
              <a:gd name="connsiteX48-425" fmla="*/ 602 w 687"/>
              <a:gd name="connsiteY48-426" fmla="*/ 21 h 758"/>
              <a:gd name="connsiteX49-427" fmla="*/ 618 w 687"/>
              <a:gd name="connsiteY49-428" fmla="*/ 26 h 758"/>
              <a:gd name="connsiteX50-429" fmla="*/ 629 w 687"/>
              <a:gd name="connsiteY50-430" fmla="*/ 37 h 758"/>
              <a:gd name="connsiteX51-431" fmla="*/ 644 w 687"/>
              <a:gd name="connsiteY51-432" fmla="*/ 42 h 758"/>
              <a:gd name="connsiteX52-433" fmla="*/ 655 w 687"/>
              <a:gd name="connsiteY52-434" fmla="*/ 47 h 758"/>
              <a:gd name="connsiteX53-435" fmla="*/ 666 w 687"/>
              <a:gd name="connsiteY53-436" fmla="*/ 52 h 758"/>
              <a:gd name="connsiteX54-437" fmla="*/ 671 w 687"/>
              <a:gd name="connsiteY54-438" fmla="*/ 58 h 758"/>
              <a:gd name="connsiteX55-439" fmla="*/ 676 w 687"/>
              <a:gd name="connsiteY55-440" fmla="*/ 63 h 758"/>
              <a:gd name="connsiteX56-441" fmla="*/ 681 w 687"/>
              <a:gd name="connsiteY56-442" fmla="*/ 68 h 758"/>
              <a:gd name="connsiteX57-443" fmla="*/ 687 w 687"/>
              <a:gd name="connsiteY57-444" fmla="*/ 68 h 758"/>
              <a:gd name="connsiteX58-445" fmla="*/ 687 w 687"/>
              <a:gd name="connsiteY58-446" fmla="*/ 73 h 758"/>
              <a:gd name="connsiteX59-447" fmla="*/ 681 w 687"/>
              <a:gd name="connsiteY59-448" fmla="*/ 73 h 758"/>
              <a:gd name="connsiteX60-449" fmla="*/ 681 w 687"/>
              <a:gd name="connsiteY60-450" fmla="*/ 79 h 758"/>
              <a:gd name="connsiteX61-451" fmla="*/ 676 w 687"/>
              <a:gd name="connsiteY61-452" fmla="*/ 84 h 758"/>
              <a:gd name="connsiteX62-453" fmla="*/ 671 w 687"/>
              <a:gd name="connsiteY62-454" fmla="*/ 84 h 758"/>
              <a:gd name="connsiteX63-455" fmla="*/ 666 w 687"/>
              <a:gd name="connsiteY63-456" fmla="*/ 89 h 758"/>
              <a:gd name="connsiteX64-457" fmla="*/ 660 w 687"/>
              <a:gd name="connsiteY64-458" fmla="*/ 94 h 758"/>
              <a:gd name="connsiteX65-459" fmla="*/ 655 w 687"/>
              <a:gd name="connsiteY65-460" fmla="*/ 94 h 758"/>
              <a:gd name="connsiteX66-461" fmla="*/ 650 w 687"/>
              <a:gd name="connsiteY66-462" fmla="*/ 99 h 758"/>
              <a:gd name="connsiteX67-463" fmla="*/ 644 w 687"/>
              <a:gd name="connsiteY67-464" fmla="*/ 105 h 758"/>
              <a:gd name="connsiteX68-465" fmla="*/ 639 w 687"/>
              <a:gd name="connsiteY68-466" fmla="*/ 115 h 758"/>
              <a:gd name="connsiteX69-467" fmla="*/ 639 w 687"/>
              <a:gd name="connsiteY69-468" fmla="*/ 126 h 758"/>
              <a:gd name="connsiteX70-469" fmla="*/ 639 w 687"/>
              <a:gd name="connsiteY70-470" fmla="*/ 131 h 758"/>
              <a:gd name="connsiteX71-471" fmla="*/ 639 w 687"/>
              <a:gd name="connsiteY71-472" fmla="*/ 146 h 758"/>
              <a:gd name="connsiteX72-473" fmla="*/ 639 w 687"/>
              <a:gd name="connsiteY72-474" fmla="*/ 157 h 758"/>
              <a:gd name="connsiteX73-475" fmla="*/ 639 w 687"/>
              <a:gd name="connsiteY73-476" fmla="*/ 173 h 758"/>
              <a:gd name="connsiteX74-477" fmla="*/ 639 w 687"/>
              <a:gd name="connsiteY74-478" fmla="*/ 188 h 758"/>
              <a:gd name="connsiteX75-479" fmla="*/ 639 w 687"/>
              <a:gd name="connsiteY75-480" fmla="*/ 204 h 758"/>
              <a:gd name="connsiteX76-481" fmla="*/ 639 w 687"/>
              <a:gd name="connsiteY76-482" fmla="*/ 225 h 758"/>
              <a:gd name="connsiteX77-483" fmla="*/ 639 w 687"/>
              <a:gd name="connsiteY77-484" fmla="*/ 240 h 758"/>
              <a:gd name="connsiteX78-485" fmla="*/ 639 w 687"/>
              <a:gd name="connsiteY78-486" fmla="*/ 261 h 758"/>
              <a:gd name="connsiteX79-487" fmla="*/ 639 w 687"/>
              <a:gd name="connsiteY79-488" fmla="*/ 303 h 758"/>
              <a:gd name="connsiteX80-489" fmla="*/ 639 w 687"/>
              <a:gd name="connsiteY80-490" fmla="*/ 324 h 758"/>
              <a:gd name="connsiteX81-491" fmla="*/ 639 w 687"/>
              <a:gd name="connsiteY81-492" fmla="*/ 350 h 758"/>
              <a:gd name="connsiteX82-493" fmla="*/ 639 w 687"/>
              <a:gd name="connsiteY82-494" fmla="*/ 376 h 758"/>
              <a:gd name="connsiteX83-495" fmla="*/ 639 w 687"/>
              <a:gd name="connsiteY83-496" fmla="*/ 402 h 758"/>
              <a:gd name="connsiteX84-497" fmla="*/ 639 w 687"/>
              <a:gd name="connsiteY84-498" fmla="*/ 429 h 758"/>
              <a:gd name="connsiteX85-499" fmla="*/ 639 w 687"/>
              <a:gd name="connsiteY85-500" fmla="*/ 460 h 758"/>
              <a:gd name="connsiteX86-501" fmla="*/ 639 w 687"/>
              <a:gd name="connsiteY86-502" fmla="*/ 491 h 758"/>
              <a:gd name="connsiteX87-503" fmla="*/ 639 w 687"/>
              <a:gd name="connsiteY87-504" fmla="*/ 523 h 758"/>
              <a:gd name="connsiteX88-505" fmla="*/ 639 w 687"/>
              <a:gd name="connsiteY88-506" fmla="*/ 554 h 758"/>
              <a:gd name="connsiteX89-507" fmla="*/ 639 w 687"/>
              <a:gd name="connsiteY89-508" fmla="*/ 580 h 758"/>
              <a:gd name="connsiteX90-509" fmla="*/ 634 w 687"/>
              <a:gd name="connsiteY90-510" fmla="*/ 606 h 758"/>
              <a:gd name="connsiteX91-511" fmla="*/ 634 w 687"/>
              <a:gd name="connsiteY91-512" fmla="*/ 632 h 758"/>
              <a:gd name="connsiteX92-513" fmla="*/ 629 w 687"/>
              <a:gd name="connsiteY92-514" fmla="*/ 653 h 758"/>
              <a:gd name="connsiteX93-515" fmla="*/ 623 w 687"/>
              <a:gd name="connsiteY93-516" fmla="*/ 669 h 758"/>
              <a:gd name="connsiteX94-517" fmla="*/ 618 w 687"/>
              <a:gd name="connsiteY94-518" fmla="*/ 690 h 758"/>
              <a:gd name="connsiteX95-519" fmla="*/ 613 w 687"/>
              <a:gd name="connsiteY95-520" fmla="*/ 700 h 758"/>
              <a:gd name="connsiteX96-521" fmla="*/ 602 w 687"/>
              <a:gd name="connsiteY96-522" fmla="*/ 716 h 758"/>
              <a:gd name="connsiteX97-523" fmla="*/ 592 w 687"/>
              <a:gd name="connsiteY97-524" fmla="*/ 726 h 758"/>
              <a:gd name="connsiteX98-525" fmla="*/ 586 w 687"/>
              <a:gd name="connsiteY98-526" fmla="*/ 737 h 758"/>
              <a:gd name="connsiteX99-527" fmla="*/ 576 w 687"/>
              <a:gd name="connsiteY99-528" fmla="*/ 742 h 758"/>
              <a:gd name="connsiteX100-529" fmla="*/ 571 w 687"/>
              <a:gd name="connsiteY100-530" fmla="*/ 747 h 758"/>
              <a:gd name="connsiteX101-531" fmla="*/ 560 w 687"/>
              <a:gd name="connsiteY101-532" fmla="*/ 752 h 758"/>
              <a:gd name="connsiteX102-533" fmla="*/ 555 w 687"/>
              <a:gd name="connsiteY102-534" fmla="*/ 752 h 758"/>
              <a:gd name="connsiteX103-535" fmla="*/ 549 w 687"/>
              <a:gd name="connsiteY103-536" fmla="*/ 758 h 758"/>
              <a:gd name="connsiteX104-537" fmla="*/ 539 w 687"/>
              <a:gd name="connsiteY104-538" fmla="*/ 752 h 758"/>
              <a:gd name="connsiteX105-539" fmla="*/ 534 w 687"/>
              <a:gd name="connsiteY105-540" fmla="*/ 752 h 758"/>
              <a:gd name="connsiteX106-541" fmla="*/ 534 w 687"/>
              <a:gd name="connsiteY106-542" fmla="*/ 747 h 758"/>
              <a:gd name="connsiteX107-543" fmla="*/ 528 w 687"/>
              <a:gd name="connsiteY107-544" fmla="*/ 742 h 758"/>
              <a:gd name="connsiteX108-545" fmla="*/ 528 w 687"/>
              <a:gd name="connsiteY108-546" fmla="*/ 737 h 758"/>
              <a:gd name="connsiteX109-547" fmla="*/ 528 w 687"/>
              <a:gd name="connsiteY109-548" fmla="*/ 731 h 758"/>
              <a:gd name="connsiteX110-549" fmla="*/ 528 w 687"/>
              <a:gd name="connsiteY110-550" fmla="*/ 721 h 758"/>
              <a:gd name="connsiteX111-551" fmla="*/ 528 w 687"/>
              <a:gd name="connsiteY111-552" fmla="*/ 711 h 758"/>
              <a:gd name="connsiteX112-553" fmla="*/ 528 w 687"/>
              <a:gd name="connsiteY112-554" fmla="*/ 705 h 758"/>
              <a:gd name="connsiteX113-555" fmla="*/ 528 w 687"/>
              <a:gd name="connsiteY113-556" fmla="*/ 700 h 758"/>
              <a:gd name="connsiteX114-557" fmla="*/ 528 w 687"/>
              <a:gd name="connsiteY114-558" fmla="*/ 695 h 758"/>
              <a:gd name="connsiteX115-559" fmla="*/ 523 w 687"/>
              <a:gd name="connsiteY115-560" fmla="*/ 690 h 758"/>
              <a:gd name="connsiteX116-561" fmla="*/ 518 w 687"/>
              <a:gd name="connsiteY116-562" fmla="*/ 674 h 758"/>
              <a:gd name="connsiteX117-563" fmla="*/ 507 w 687"/>
              <a:gd name="connsiteY117-564" fmla="*/ 658 h 758"/>
              <a:gd name="connsiteX118-565" fmla="*/ 491 w 687"/>
              <a:gd name="connsiteY118-566" fmla="*/ 643 h 758"/>
              <a:gd name="connsiteX119-567" fmla="*/ 475 w 687"/>
              <a:gd name="connsiteY119-568" fmla="*/ 627 h 758"/>
              <a:gd name="connsiteX120-569" fmla="*/ 454 w 687"/>
              <a:gd name="connsiteY120-570" fmla="*/ 611 h 758"/>
              <a:gd name="connsiteX121-571" fmla="*/ 470 w 687"/>
              <a:gd name="connsiteY121-572" fmla="*/ 596 h 758"/>
              <a:gd name="connsiteX122-573" fmla="*/ 486 w 687"/>
              <a:gd name="connsiteY122-574" fmla="*/ 596 h 758"/>
              <a:gd name="connsiteX123-575" fmla="*/ 512 w 687"/>
              <a:gd name="connsiteY123-576" fmla="*/ 590 h 758"/>
              <a:gd name="connsiteX124-577" fmla="*/ 518 w 687"/>
              <a:gd name="connsiteY124-578" fmla="*/ 590 h 758"/>
              <a:gd name="connsiteX125-579" fmla="*/ 523 w 687"/>
              <a:gd name="connsiteY125-580" fmla="*/ 590 h 758"/>
              <a:gd name="connsiteX126-581" fmla="*/ 528 w 687"/>
              <a:gd name="connsiteY126-582" fmla="*/ 585 h 758"/>
              <a:gd name="connsiteX127-583" fmla="*/ 534 w 687"/>
              <a:gd name="connsiteY127-584" fmla="*/ 580 h 758"/>
              <a:gd name="connsiteX128-585" fmla="*/ 534 w 687"/>
              <a:gd name="connsiteY128-586" fmla="*/ 575 h 758"/>
              <a:gd name="connsiteX129-587" fmla="*/ 534 w 687"/>
              <a:gd name="connsiteY129-588" fmla="*/ 564 h 758"/>
              <a:gd name="connsiteX130-589" fmla="*/ 534 w 687"/>
              <a:gd name="connsiteY130-590" fmla="*/ 549 h 758"/>
              <a:gd name="connsiteX131-591" fmla="*/ 539 w 687"/>
              <a:gd name="connsiteY131-592" fmla="*/ 533 h 758"/>
              <a:gd name="connsiteX132-593" fmla="*/ 539 w 687"/>
              <a:gd name="connsiteY132-594" fmla="*/ 512 h 758"/>
              <a:gd name="connsiteX133-595" fmla="*/ 539 w 687"/>
              <a:gd name="connsiteY133-596" fmla="*/ 486 h 758"/>
              <a:gd name="connsiteX134-597" fmla="*/ 544 w 687"/>
              <a:gd name="connsiteY134-598" fmla="*/ 460 h 758"/>
              <a:gd name="connsiteX135-599" fmla="*/ 544 w 687"/>
              <a:gd name="connsiteY135-600" fmla="*/ 434 h 758"/>
              <a:gd name="connsiteX136-601" fmla="*/ 544 w 687"/>
              <a:gd name="connsiteY136-602" fmla="*/ 408 h 758"/>
              <a:gd name="connsiteX137-603" fmla="*/ 544 w 687"/>
              <a:gd name="connsiteY137-604" fmla="*/ 382 h 758"/>
              <a:gd name="connsiteX138-605" fmla="*/ 549 w 687"/>
              <a:gd name="connsiteY138-606" fmla="*/ 355 h 758"/>
              <a:gd name="connsiteX139-607" fmla="*/ 549 w 687"/>
              <a:gd name="connsiteY139-608" fmla="*/ 334 h 758"/>
              <a:gd name="connsiteX140-609" fmla="*/ 549 w 687"/>
              <a:gd name="connsiteY140-610" fmla="*/ 314 h 758"/>
              <a:gd name="connsiteX141-611" fmla="*/ 549 w 687"/>
              <a:gd name="connsiteY141-612" fmla="*/ 293 h 758"/>
              <a:gd name="connsiteX142-613" fmla="*/ 549 w 687"/>
              <a:gd name="connsiteY142-614" fmla="*/ 277 h 758"/>
              <a:gd name="connsiteX143-615" fmla="*/ 549 w 687"/>
              <a:gd name="connsiteY143-616" fmla="*/ 246 h 758"/>
              <a:gd name="connsiteX144-617" fmla="*/ 549 w 687"/>
              <a:gd name="connsiteY144-618" fmla="*/ 214 h 758"/>
              <a:gd name="connsiteX145-619" fmla="*/ 544 w 687"/>
              <a:gd name="connsiteY145-620" fmla="*/ 183 h 758"/>
              <a:gd name="connsiteX146-621" fmla="*/ 544 w 687"/>
              <a:gd name="connsiteY146-622" fmla="*/ 157 h 758"/>
              <a:gd name="connsiteX147-623" fmla="*/ 539 w 687"/>
              <a:gd name="connsiteY147-624" fmla="*/ 146 h 758"/>
              <a:gd name="connsiteX148-625" fmla="*/ 539 w 687"/>
              <a:gd name="connsiteY148-626" fmla="*/ 136 h 758"/>
              <a:gd name="connsiteX149-627" fmla="*/ 534 w 687"/>
              <a:gd name="connsiteY149-628" fmla="*/ 126 h 758"/>
              <a:gd name="connsiteX150-629" fmla="*/ 534 w 687"/>
              <a:gd name="connsiteY150-630" fmla="*/ 115 h 758"/>
              <a:gd name="connsiteX151-631" fmla="*/ 528 w 687"/>
              <a:gd name="connsiteY151-632" fmla="*/ 110 h 758"/>
              <a:gd name="connsiteX152-633" fmla="*/ 528 w 687"/>
              <a:gd name="connsiteY152-634" fmla="*/ 105 h 758"/>
              <a:gd name="connsiteX153-635" fmla="*/ 523 w 687"/>
              <a:gd name="connsiteY153-636" fmla="*/ 94 h 758"/>
              <a:gd name="connsiteX154-637" fmla="*/ 518 w 687"/>
              <a:gd name="connsiteY154-638" fmla="*/ 89 h 758"/>
              <a:gd name="connsiteX155-639" fmla="*/ 512 w 687"/>
              <a:gd name="connsiteY155-640" fmla="*/ 84 h 758"/>
              <a:gd name="connsiteX156-641" fmla="*/ 507 w 687"/>
              <a:gd name="connsiteY156-642" fmla="*/ 84 h 758"/>
              <a:gd name="connsiteX157-643" fmla="*/ 502 w 687"/>
              <a:gd name="connsiteY157-644" fmla="*/ 79 h 758"/>
              <a:gd name="connsiteX158-645" fmla="*/ 491 w 687"/>
              <a:gd name="connsiteY158-646" fmla="*/ 79 h 758"/>
              <a:gd name="connsiteX159-647" fmla="*/ 481 w 687"/>
              <a:gd name="connsiteY159-648" fmla="*/ 79 h 758"/>
              <a:gd name="connsiteX160-649" fmla="*/ 470 w 687"/>
              <a:gd name="connsiteY160-650" fmla="*/ 73 h 758"/>
              <a:gd name="connsiteX161-651" fmla="*/ 454 w 687"/>
              <a:gd name="connsiteY161-652" fmla="*/ 73 h 758"/>
              <a:gd name="connsiteX162-653" fmla="*/ 454 w 687"/>
              <a:gd name="connsiteY162-654" fmla="*/ 73 h 758"/>
              <a:gd name="connsiteX0-655" fmla="*/ 454 w 687"/>
              <a:gd name="connsiteY0-656" fmla="*/ 73 h 758"/>
              <a:gd name="connsiteX1-657" fmla="*/ 439 w 687"/>
              <a:gd name="connsiteY1-658" fmla="*/ 73 h 758"/>
              <a:gd name="connsiteX2-659" fmla="*/ 417 w 687"/>
              <a:gd name="connsiteY2-660" fmla="*/ 79 h 758"/>
              <a:gd name="connsiteX3-661" fmla="*/ 396 w 687"/>
              <a:gd name="connsiteY3-662" fmla="*/ 79 h 758"/>
              <a:gd name="connsiteX4-663" fmla="*/ 370 w 687"/>
              <a:gd name="connsiteY4-664" fmla="*/ 79 h 758"/>
              <a:gd name="connsiteX5-665" fmla="*/ 343 w 687"/>
              <a:gd name="connsiteY5-666" fmla="*/ 84 h 758"/>
              <a:gd name="connsiteX6-667" fmla="*/ 312 w 687"/>
              <a:gd name="connsiteY6-668" fmla="*/ 84 h 758"/>
              <a:gd name="connsiteX7-669" fmla="*/ 275 w 687"/>
              <a:gd name="connsiteY7-670" fmla="*/ 89 h 758"/>
              <a:gd name="connsiteX8-671" fmla="*/ 238 w 687"/>
              <a:gd name="connsiteY8-672" fmla="*/ 94 h 758"/>
              <a:gd name="connsiteX9-673" fmla="*/ 196 w 687"/>
              <a:gd name="connsiteY9-674" fmla="*/ 94 h 758"/>
              <a:gd name="connsiteX10-675" fmla="*/ 159 w 687"/>
              <a:gd name="connsiteY10-676" fmla="*/ 99 h 758"/>
              <a:gd name="connsiteX11-677" fmla="*/ 122 w 687"/>
              <a:gd name="connsiteY11-678" fmla="*/ 105 h 758"/>
              <a:gd name="connsiteX12-679" fmla="*/ 90 w 687"/>
              <a:gd name="connsiteY12-680" fmla="*/ 105 h 758"/>
              <a:gd name="connsiteX13-681" fmla="*/ 64 w 687"/>
              <a:gd name="connsiteY13-682" fmla="*/ 105 h 758"/>
              <a:gd name="connsiteX14-683" fmla="*/ 37 w 687"/>
              <a:gd name="connsiteY14-684" fmla="*/ 110 h 758"/>
              <a:gd name="connsiteX15-685" fmla="*/ 16 w 687"/>
              <a:gd name="connsiteY15-686" fmla="*/ 110 h 758"/>
              <a:gd name="connsiteX16-687" fmla="*/ 0 w 687"/>
              <a:gd name="connsiteY16-688" fmla="*/ 110 h 758"/>
              <a:gd name="connsiteX17-689" fmla="*/ 0 w 687"/>
              <a:gd name="connsiteY17-690" fmla="*/ 73 h 758"/>
              <a:gd name="connsiteX18-691" fmla="*/ 11 w 687"/>
              <a:gd name="connsiteY18-692" fmla="*/ 73 h 758"/>
              <a:gd name="connsiteX19-693" fmla="*/ 27 w 687"/>
              <a:gd name="connsiteY19-694" fmla="*/ 73 h 758"/>
              <a:gd name="connsiteX20-695" fmla="*/ 42 w 687"/>
              <a:gd name="connsiteY20-696" fmla="*/ 73 h 758"/>
              <a:gd name="connsiteX21-697" fmla="*/ 58 w 687"/>
              <a:gd name="connsiteY21-698" fmla="*/ 73 h 758"/>
              <a:gd name="connsiteX22-699" fmla="*/ 79 w 687"/>
              <a:gd name="connsiteY22-700" fmla="*/ 73 h 758"/>
              <a:gd name="connsiteX23-701" fmla="*/ 95 w 687"/>
              <a:gd name="connsiteY23-702" fmla="*/ 68 h 758"/>
              <a:gd name="connsiteX24-703" fmla="*/ 122 w 687"/>
              <a:gd name="connsiteY24-704" fmla="*/ 68 h 758"/>
              <a:gd name="connsiteX25-705" fmla="*/ 143 w 687"/>
              <a:gd name="connsiteY25-706" fmla="*/ 63 h 758"/>
              <a:gd name="connsiteX26-707" fmla="*/ 164 w 687"/>
              <a:gd name="connsiteY26-708" fmla="*/ 58 h 758"/>
              <a:gd name="connsiteX27-709" fmla="*/ 185 w 687"/>
              <a:gd name="connsiteY27-710" fmla="*/ 58 h 758"/>
              <a:gd name="connsiteX28-711" fmla="*/ 211 w 687"/>
              <a:gd name="connsiteY28-712" fmla="*/ 52 h 758"/>
              <a:gd name="connsiteX29-713" fmla="*/ 238 w 687"/>
              <a:gd name="connsiteY29-714" fmla="*/ 52 h 758"/>
              <a:gd name="connsiteX30-715" fmla="*/ 264 w 687"/>
              <a:gd name="connsiteY30-716" fmla="*/ 47 h 758"/>
              <a:gd name="connsiteX31-717" fmla="*/ 296 w 687"/>
              <a:gd name="connsiteY31-718" fmla="*/ 47 h 758"/>
              <a:gd name="connsiteX32-719" fmla="*/ 354 w 687"/>
              <a:gd name="connsiteY32-720" fmla="*/ 37 h 758"/>
              <a:gd name="connsiteX33-721" fmla="*/ 386 w 687"/>
              <a:gd name="connsiteY33-722" fmla="*/ 37 h 758"/>
              <a:gd name="connsiteX34-723" fmla="*/ 407 w 687"/>
              <a:gd name="connsiteY34-724" fmla="*/ 32 h 758"/>
              <a:gd name="connsiteX35-725" fmla="*/ 433 w 687"/>
              <a:gd name="connsiteY35-726" fmla="*/ 26 h 758"/>
              <a:gd name="connsiteX36-727" fmla="*/ 454 w 687"/>
              <a:gd name="connsiteY36-728" fmla="*/ 26 h 758"/>
              <a:gd name="connsiteX37-729" fmla="*/ 470 w 687"/>
              <a:gd name="connsiteY37-730" fmla="*/ 21 h 758"/>
              <a:gd name="connsiteX38-731" fmla="*/ 481 w 687"/>
              <a:gd name="connsiteY38-732" fmla="*/ 16 h 758"/>
              <a:gd name="connsiteX39-733" fmla="*/ 491 w 687"/>
              <a:gd name="connsiteY39-734" fmla="*/ 16 h 758"/>
              <a:gd name="connsiteX40-735" fmla="*/ 497 w 687"/>
              <a:gd name="connsiteY40-736" fmla="*/ 11 h 758"/>
              <a:gd name="connsiteX41-737" fmla="*/ 507 w 687"/>
              <a:gd name="connsiteY41-738" fmla="*/ 5 h 758"/>
              <a:gd name="connsiteX42-739" fmla="*/ 523 w 687"/>
              <a:gd name="connsiteY42-740" fmla="*/ 0 h 758"/>
              <a:gd name="connsiteX43-741" fmla="*/ 534 w 687"/>
              <a:gd name="connsiteY43-742" fmla="*/ 0 h 758"/>
              <a:gd name="connsiteX44-743" fmla="*/ 549 w 687"/>
              <a:gd name="connsiteY44-744" fmla="*/ 0 h 758"/>
              <a:gd name="connsiteX45-745" fmla="*/ 565 w 687"/>
              <a:gd name="connsiteY45-746" fmla="*/ 5 h 758"/>
              <a:gd name="connsiteX46-747" fmla="*/ 581 w 687"/>
              <a:gd name="connsiteY46-748" fmla="*/ 11 h 758"/>
              <a:gd name="connsiteX47-749" fmla="*/ 592 w 687"/>
              <a:gd name="connsiteY47-750" fmla="*/ 16 h 758"/>
              <a:gd name="connsiteX48-751" fmla="*/ 602 w 687"/>
              <a:gd name="connsiteY48-752" fmla="*/ 21 h 758"/>
              <a:gd name="connsiteX49-753" fmla="*/ 618 w 687"/>
              <a:gd name="connsiteY49-754" fmla="*/ 26 h 758"/>
              <a:gd name="connsiteX50-755" fmla="*/ 629 w 687"/>
              <a:gd name="connsiteY50-756" fmla="*/ 37 h 758"/>
              <a:gd name="connsiteX51-757" fmla="*/ 644 w 687"/>
              <a:gd name="connsiteY51-758" fmla="*/ 42 h 758"/>
              <a:gd name="connsiteX52-759" fmla="*/ 655 w 687"/>
              <a:gd name="connsiteY52-760" fmla="*/ 47 h 758"/>
              <a:gd name="connsiteX53-761" fmla="*/ 666 w 687"/>
              <a:gd name="connsiteY53-762" fmla="*/ 52 h 758"/>
              <a:gd name="connsiteX54-763" fmla="*/ 671 w 687"/>
              <a:gd name="connsiteY54-764" fmla="*/ 58 h 758"/>
              <a:gd name="connsiteX55-765" fmla="*/ 676 w 687"/>
              <a:gd name="connsiteY55-766" fmla="*/ 63 h 758"/>
              <a:gd name="connsiteX56-767" fmla="*/ 681 w 687"/>
              <a:gd name="connsiteY56-768" fmla="*/ 68 h 758"/>
              <a:gd name="connsiteX57-769" fmla="*/ 687 w 687"/>
              <a:gd name="connsiteY57-770" fmla="*/ 68 h 758"/>
              <a:gd name="connsiteX58-771" fmla="*/ 687 w 687"/>
              <a:gd name="connsiteY58-772" fmla="*/ 73 h 758"/>
              <a:gd name="connsiteX59-773" fmla="*/ 681 w 687"/>
              <a:gd name="connsiteY59-774" fmla="*/ 73 h 758"/>
              <a:gd name="connsiteX60-775" fmla="*/ 681 w 687"/>
              <a:gd name="connsiteY60-776" fmla="*/ 79 h 758"/>
              <a:gd name="connsiteX61-777" fmla="*/ 676 w 687"/>
              <a:gd name="connsiteY61-778" fmla="*/ 84 h 758"/>
              <a:gd name="connsiteX62-779" fmla="*/ 671 w 687"/>
              <a:gd name="connsiteY62-780" fmla="*/ 84 h 758"/>
              <a:gd name="connsiteX63-781" fmla="*/ 666 w 687"/>
              <a:gd name="connsiteY63-782" fmla="*/ 89 h 758"/>
              <a:gd name="connsiteX64-783" fmla="*/ 660 w 687"/>
              <a:gd name="connsiteY64-784" fmla="*/ 94 h 758"/>
              <a:gd name="connsiteX65-785" fmla="*/ 655 w 687"/>
              <a:gd name="connsiteY65-786" fmla="*/ 94 h 758"/>
              <a:gd name="connsiteX66-787" fmla="*/ 650 w 687"/>
              <a:gd name="connsiteY66-788" fmla="*/ 99 h 758"/>
              <a:gd name="connsiteX67-789" fmla="*/ 644 w 687"/>
              <a:gd name="connsiteY67-790" fmla="*/ 105 h 758"/>
              <a:gd name="connsiteX68-791" fmla="*/ 639 w 687"/>
              <a:gd name="connsiteY68-792" fmla="*/ 115 h 758"/>
              <a:gd name="connsiteX69-793" fmla="*/ 639 w 687"/>
              <a:gd name="connsiteY69-794" fmla="*/ 126 h 758"/>
              <a:gd name="connsiteX70-795" fmla="*/ 639 w 687"/>
              <a:gd name="connsiteY70-796" fmla="*/ 131 h 758"/>
              <a:gd name="connsiteX71-797" fmla="*/ 639 w 687"/>
              <a:gd name="connsiteY71-798" fmla="*/ 146 h 758"/>
              <a:gd name="connsiteX72-799" fmla="*/ 639 w 687"/>
              <a:gd name="connsiteY72-800" fmla="*/ 157 h 758"/>
              <a:gd name="connsiteX73-801" fmla="*/ 639 w 687"/>
              <a:gd name="connsiteY73-802" fmla="*/ 173 h 758"/>
              <a:gd name="connsiteX74-803" fmla="*/ 639 w 687"/>
              <a:gd name="connsiteY74-804" fmla="*/ 188 h 758"/>
              <a:gd name="connsiteX75-805" fmla="*/ 639 w 687"/>
              <a:gd name="connsiteY75-806" fmla="*/ 204 h 758"/>
              <a:gd name="connsiteX76-807" fmla="*/ 639 w 687"/>
              <a:gd name="connsiteY76-808" fmla="*/ 225 h 758"/>
              <a:gd name="connsiteX77-809" fmla="*/ 639 w 687"/>
              <a:gd name="connsiteY77-810" fmla="*/ 240 h 758"/>
              <a:gd name="connsiteX78-811" fmla="*/ 639 w 687"/>
              <a:gd name="connsiteY78-812" fmla="*/ 261 h 758"/>
              <a:gd name="connsiteX79-813" fmla="*/ 639 w 687"/>
              <a:gd name="connsiteY79-814" fmla="*/ 303 h 758"/>
              <a:gd name="connsiteX80-815" fmla="*/ 639 w 687"/>
              <a:gd name="connsiteY80-816" fmla="*/ 324 h 758"/>
              <a:gd name="connsiteX81-817" fmla="*/ 639 w 687"/>
              <a:gd name="connsiteY81-818" fmla="*/ 350 h 758"/>
              <a:gd name="connsiteX82-819" fmla="*/ 639 w 687"/>
              <a:gd name="connsiteY82-820" fmla="*/ 376 h 758"/>
              <a:gd name="connsiteX83-821" fmla="*/ 639 w 687"/>
              <a:gd name="connsiteY83-822" fmla="*/ 402 h 758"/>
              <a:gd name="connsiteX84-823" fmla="*/ 639 w 687"/>
              <a:gd name="connsiteY84-824" fmla="*/ 429 h 758"/>
              <a:gd name="connsiteX85-825" fmla="*/ 639 w 687"/>
              <a:gd name="connsiteY85-826" fmla="*/ 460 h 758"/>
              <a:gd name="connsiteX86-827" fmla="*/ 639 w 687"/>
              <a:gd name="connsiteY86-828" fmla="*/ 491 h 758"/>
              <a:gd name="connsiteX87-829" fmla="*/ 639 w 687"/>
              <a:gd name="connsiteY87-830" fmla="*/ 523 h 758"/>
              <a:gd name="connsiteX88-831" fmla="*/ 639 w 687"/>
              <a:gd name="connsiteY88-832" fmla="*/ 554 h 758"/>
              <a:gd name="connsiteX89-833" fmla="*/ 639 w 687"/>
              <a:gd name="connsiteY89-834" fmla="*/ 580 h 758"/>
              <a:gd name="connsiteX90-835" fmla="*/ 634 w 687"/>
              <a:gd name="connsiteY90-836" fmla="*/ 606 h 758"/>
              <a:gd name="connsiteX91-837" fmla="*/ 634 w 687"/>
              <a:gd name="connsiteY91-838" fmla="*/ 632 h 758"/>
              <a:gd name="connsiteX92-839" fmla="*/ 629 w 687"/>
              <a:gd name="connsiteY92-840" fmla="*/ 653 h 758"/>
              <a:gd name="connsiteX93-841" fmla="*/ 623 w 687"/>
              <a:gd name="connsiteY93-842" fmla="*/ 669 h 758"/>
              <a:gd name="connsiteX94-843" fmla="*/ 618 w 687"/>
              <a:gd name="connsiteY94-844" fmla="*/ 690 h 758"/>
              <a:gd name="connsiteX95-845" fmla="*/ 613 w 687"/>
              <a:gd name="connsiteY95-846" fmla="*/ 700 h 758"/>
              <a:gd name="connsiteX96-847" fmla="*/ 602 w 687"/>
              <a:gd name="connsiteY96-848" fmla="*/ 716 h 758"/>
              <a:gd name="connsiteX97-849" fmla="*/ 592 w 687"/>
              <a:gd name="connsiteY97-850" fmla="*/ 726 h 758"/>
              <a:gd name="connsiteX98-851" fmla="*/ 586 w 687"/>
              <a:gd name="connsiteY98-852" fmla="*/ 737 h 758"/>
              <a:gd name="connsiteX99-853" fmla="*/ 576 w 687"/>
              <a:gd name="connsiteY99-854" fmla="*/ 742 h 758"/>
              <a:gd name="connsiteX100-855" fmla="*/ 571 w 687"/>
              <a:gd name="connsiteY100-856" fmla="*/ 747 h 758"/>
              <a:gd name="connsiteX101-857" fmla="*/ 560 w 687"/>
              <a:gd name="connsiteY101-858" fmla="*/ 752 h 758"/>
              <a:gd name="connsiteX102-859" fmla="*/ 555 w 687"/>
              <a:gd name="connsiteY102-860" fmla="*/ 752 h 758"/>
              <a:gd name="connsiteX103-861" fmla="*/ 549 w 687"/>
              <a:gd name="connsiteY103-862" fmla="*/ 758 h 758"/>
              <a:gd name="connsiteX104-863" fmla="*/ 539 w 687"/>
              <a:gd name="connsiteY104-864" fmla="*/ 752 h 758"/>
              <a:gd name="connsiteX105-865" fmla="*/ 534 w 687"/>
              <a:gd name="connsiteY105-866" fmla="*/ 752 h 758"/>
              <a:gd name="connsiteX106-867" fmla="*/ 534 w 687"/>
              <a:gd name="connsiteY106-868" fmla="*/ 747 h 758"/>
              <a:gd name="connsiteX107-869" fmla="*/ 528 w 687"/>
              <a:gd name="connsiteY107-870" fmla="*/ 742 h 758"/>
              <a:gd name="connsiteX108-871" fmla="*/ 528 w 687"/>
              <a:gd name="connsiteY108-872" fmla="*/ 737 h 758"/>
              <a:gd name="connsiteX109-873" fmla="*/ 528 w 687"/>
              <a:gd name="connsiteY109-874" fmla="*/ 731 h 758"/>
              <a:gd name="connsiteX110-875" fmla="*/ 528 w 687"/>
              <a:gd name="connsiteY110-876" fmla="*/ 721 h 758"/>
              <a:gd name="connsiteX111-877" fmla="*/ 528 w 687"/>
              <a:gd name="connsiteY111-878" fmla="*/ 711 h 758"/>
              <a:gd name="connsiteX112-879" fmla="*/ 528 w 687"/>
              <a:gd name="connsiteY112-880" fmla="*/ 705 h 758"/>
              <a:gd name="connsiteX113-881" fmla="*/ 528 w 687"/>
              <a:gd name="connsiteY113-882" fmla="*/ 700 h 758"/>
              <a:gd name="connsiteX114-883" fmla="*/ 528 w 687"/>
              <a:gd name="connsiteY114-884" fmla="*/ 695 h 758"/>
              <a:gd name="connsiteX115-885" fmla="*/ 523 w 687"/>
              <a:gd name="connsiteY115-886" fmla="*/ 690 h 758"/>
              <a:gd name="connsiteX116-887" fmla="*/ 518 w 687"/>
              <a:gd name="connsiteY116-888" fmla="*/ 674 h 758"/>
              <a:gd name="connsiteX117-889" fmla="*/ 507 w 687"/>
              <a:gd name="connsiteY117-890" fmla="*/ 658 h 758"/>
              <a:gd name="connsiteX118-891" fmla="*/ 491 w 687"/>
              <a:gd name="connsiteY118-892" fmla="*/ 643 h 758"/>
              <a:gd name="connsiteX119-893" fmla="*/ 475 w 687"/>
              <a:gd name="connsiteY119-894" fmla="*/ 627 h 758"/>
              <a:gd name="connsiteX120-895" fmla="*/ 454 w 687"/>
              <a:gd name="connsiteY120-896" fmla="*/ 611 h 758"/>
              <a:gd name="connsiteX121-897" fmla="*/ 470 w 687"/>
              <a:gd name="connsiteY121-898" fmla="*/ 596 h 758"/>
              <a:gd name="connsiteX122-899" fmla="*/ 512 w 687"/>
              <a:gd name="connsiteY122-900" fmla="*/ 590 h 758"/>
              <a:gd name="connsiteX123-901" fmla="*/ 518 w 687"/>
              <a:gd name="connsiteY123-902" fmla="*/ 590 h 758"/>
              <a:gd name="connsiteX124-903" fmla="*/ 523 w 687"/>
              <a:gd name="connsiteY124-904" fmla="*/ 590 h 758"/>
              <a:gd name="connsiteX125-905" fmla="*/ 528 w 687"/>
              <a:gd name="connsiteY125-906" fmla="*/ 585 h 758"/>
              <a:gd name="connsiteX126-907" fmla="*/ 534 w 687"/>
              <a:gd name="connsiteY126-908" fmla="*/ 580 h 758"/>
              <a:gd name="connsiteX127-909" fmla="*/ 534 w 687"/>
              <a:gd name="connsiteY127-910" fmla="*/ 575 h 758"/>
              <a:gd name="connsiteX128-911" fmla="*/ 534 w 687"/>
              <a:gd name="connsiteY128-912" fmla="*/ 564 h 758"/>
              <a:gd name="connsiteX129-913" fmla="*/ 534 w 687"/>
              <a:gd name="connsiteY129-914" fmla="*/ 549 h 758"/>
              <a:gd name="connsiteX130-915" fmla="*/ 539 w 687"/>
              <a:gd name="connsiteY130-916" fmla="*/ 533 h 758"/>
              <a:gd name="connsiteX131-917" fmla="*/ 539 w 687"/>
              <a:gd name="connsiteY131-918" fmla="*/ 512 h 758"/>
              <a:gd name="connsiteX132-919" fmla="*/ 539 w 687"/>
              <a:gd name="connsiteY132-920" fmla="*/ 486 h 758"/>
              <a:gd name="connsiteX133-921" fmla="*/ 544 w 687"/>
              <a:gd name="connsiteY133-922" fmla="*/ 460 h 758"/>
              <a:gd name="connsiteX134-923" fmla="*/ 544 w 687"/>
              <a:gd name="connsiteY134-924" fmla="*/ 434 h 758"/>
              <a:gd name="connsiteX135-925" fmla="*/ 544 w 687"/>
              <a:gd name="connsiteY135-926" fmla="*/ 408 h 758"/>
              <a:gd name="connsiteX136-927" fmla="*/ 544 w 687"/>
              <a:gd name="connsiteY136-928" fmla="*/ 382 h 758"/>
              <a:gd name="connsiteX137-929" fmla="*/ 549 w 687"/>
              <a:gd name="connsiteY137-930" fmla="*/ 355 h 758"/>
              <a:gd name="connsiteX138-931" fmla="*/ 549 w 687"/>
              <a:gd name="connsiteY138-932" fmla="*/ 334 h 758"/>
              <a:gd name="connsiteX139-933" fmla="*/ 549 w 687"/>
              <a:gd name="connsiteY139-934" fmla="*/ 314 h 758"/>
              <a:gd name="connsiteX140-935" fmla="*/ 549 w 687"/>
              <a:gd name="connsiteY140-936" fmla="*/ 293 h 758"/>
              <a:gd name="connsiteX141-937" fmla="*/ 549 w 687"/>
              <a:gd name="connsiteY141-938" fmla="*/ 277 h 758"/>
              <a:gd name="connsiteX142-939" fmla="*/ 549 w 687"/>
              <a:gd name="connsiteY142-940" fmla="*/ 246 h 758"/>
              <a:gd name="connsiteX143-941" fmla="*/ 549 w 687"/>
              <a:gd name="connsiteY143-942" fmla="*/ 214 h 758"/>
              <a:gd name="connsiteX144-943" fmla="*/ 544 w 687"/>
              <a:gd name="connsiteY144-944" fmla="*/ 183 h 758"/>
              <a:gd name="connsiteX145-945" fmla="*/ 544 w 687"/>
              <a:gd name="connsiteY145-946" fmla="*/ 157 h 758"/>
              <a:gd name="connsiteX146-947" fmla="*/ 539 w 687"/>
              <a:gd name="connsiteY146-948" fmla="*/ 146 h 758"/>
              <a:gd name="connsiteX147-949" fmla="*/ 539 w 687"/>
              <a:gd name="connsiteY147-950" fmla="*/ 136 h 758"/>
              <a:gd name="connsiteX148-951" fmla="*/ 534 w 687"/>
              <a:gd name="connsiteY148-952" fmla="*/ 126 h 758"/>
              <a:gd name="connsiteX149-953" fmla="*/ 534 w 687"/>
              <a:gd name="connsiteY149-954" fmla="*/ 115 h 758"/>
              <a:gd name="connsiteX150-955" fmla="*/ 528 w 687"/>
              <a:gd name="connsiteY150-956" fmla="*/ 110 h 758"/>
              <a:gd name="connsiteX151-957" fmla="*/ 528 w 687"/>
              <a:gd name="connsiteY151-958" fmla="*/ 105 h 758"/>
              <a:gd name="connsiteX152-959" fmla="*/ 523 w 687"/>
              <a:gd name="connsiteY152-960" fmla="*/ 94 h 758"/>
              <a:gd name="connsiteX153-961" fmla="*/ 518 w 687"/>
              <a:gd name="connsiteY153-962" fmla="*/ 89 h 758"/>
              <a:gd name="connsiteX154-963" fmla="*/ 512 w 687"/>
              <a:gd name="connsiteY154-964" fmla="*/ 84 h 758"/>
              <a:gd name="connsiteX155-965" fmla="*/ 507 w 687"/>
              <a:gd name="connsiteY155-966" fmla="*/ 84 h 758"/>
              <a:gd name="connsiteX156-967" fmla="*/ 502 w 687"/>
              <a:gd name="connsiteY156-968" fmla="*/ 79 h 758"/>
              <a:gd name="connsiteX157-969" fmla="*/ 491 w 687"/>
              <a:gd name="connsiteY157-970" fmla="*/ 79 h 758"/>
              <a:gd name="connsiteX158-971" fmla="*/ 481 w 687"/>
              <a:gd name="connsiteY158-972" fmla="*/ 79 h 758"/>
              <a:gd name="connsiteX159-973" fmla="*/ 470 w 687"/>
              <a:gd name="connsiteY159-974" fmla="*/ 73 h 758"/>
              <a:gd name="connsiteX160-975" fmla="*/ 454 w 687"/>
              <a:gd name="connsiteY160-976" fmla="*/ 73 h 758"/>
              <a:gd name="connsiteX161-977" fmla="*/ 454 w 687"/>
              <a:gd name="connsiteY161-978" fmla="*/ 73 h 758"/>
              <a:gd name="connsiteX0-979" fmla="*/ 454 w 687"/>
              <a:gd name="connsiteY0-980" fmla="*/ 73 h 758"/>
              <a:gd name="connsiteX1-981" fmla="*/ 439 w 687"/>
              <a:gd name="connsiteY1-982" fmla="*/ 73 h 758"/>
              <a:gd name="connsiteX2-983" fmla="*/ 417 w 687"/>
              <a:gd name="connsiteY2-984" fmla="*/ 79 h 758"/>
              <a:gd name="connsiteX3-985" fmla="*/ 396 w 687"/>
              <a:gd name="connsiteY3-986" fmla="*/ 79 h 758"/>
              <a:gd name="connsiteX4-987" fmla="*/ 370 w 687"/>
              <a:gd name="connsiteY4-988" fmla="*/ 79 h 758"/>
              <a:gd name="connsiteX5-989" fmla="*/ 343 w 687"/>
              <a:gd name="connsiteY5-990" fmla="*/ 84 h 758"/>
              <a:gd name="connsiteX6-991" fmla="*/ 312 w 687"/>
              <a:gd name="connsiteY6-992" fmla="*/ 84 h 758"/>
              <a:gd name="connsiteX7-993" fmla="*/ 275 w 687"/>
              <a:gd name="connsiteY7-994" fmla="*/ 89 h 758"/>
              <a:gd name="connsiteX8-995" fmla="*/ 238 w 687"/>
              <a:gd name="connsiteY8-996" fmla="*/ 94 h 758"/>
              <a:gd name="connsiteX9-997" fmla="*/ 196 w 687"/>
              <a:gd name="connsiteY9-998" fmla="*/ 94 h 758"/>
              <a:gd name="connsiteX10-999" fmla="*/ 159 w 687"/>
              <a:gd name="connsiteY10-1000" fmla="*/ 99 h 758"/>
              <a:gd name="connsiteX11-1001" fmla="*/ 122 w 687"/>
              <a:gd name="connsiteY11-1002" fmla="*/ 105 h 758"/>
              <a:gd name="connsiteX12-1003" fmla="*/ 90 w 687"/>
              <a:gd name="connsiteY12-1004" fmla="*/ 105 h 758"/>
              <a:gd name="connsiteX13-1005" fmla="*/ 64 w 687"/>
              <a:gd name="connsiteY13-1006" fmla="*/ 105 h 758"/>
              <a:gd name="connsiteX14-1007" fmla="*/ 37 w 687"/>
              <a:gd name="connsiteY14-1008" fmla="*/ 110 h 758"/>
              <a:gd name="connsiteX15-1009" fmla="*/ 16 w 687"/>
              <a:gd name="connsiteY15-1010" fmla="*/ 110 h 758"/>
              <a:gd name="connsiteX16-1011" fmla="*/ 0 w 687"/>
              <a:gd name="connsiteY16-1012" fmla="*/ 110 h 758"/>
              <a:gd name="connsiteX17-1013" fmla="*/ 0 w 687"/>
              <a:gd name="connsiteY17-1014" fmla="*/ 73 h 758"/>
              <a:gd name="connsiteX18-1015" fmla="*/ 11 w 687"/>
              <a:gd name="connsiteY18-1016" fmla="*/ 73 h 758"/>
              <a:gd name="connsiteX19-1017" fmla="*/ 27 w 687"/>
              <a:gd name="connsiteY19-1018" fmla="*/ 73 h 758"/>
              <a:gd name="connsiteX20-1019" fmla="*/ 42 w 687"/>
              <a:gd name="connsiteY20-1020" fmla="*/ 73 h 758"/>
              <a:gd name="connsiteX21-1021" fmla="*/ 58 w 687"/>
              <a:gd name="connsiteY21-1022" fmla="*/ 73 h 758"/>
              <a:gd name="connsiteX22-1023" fmla="*/ 79 w 687"/>
              <a:gd name="connsiteY22-1024" fmla="*/ 73 h 758"/>
              <a:gd name="connsiteX23-1025" fmla="*/ 95 w 687"/>
              <a:gd name="connsiteY23-1026" fmla="*/ 68 h 758"/>
              <a:gd name="connsiteX24-1027" fmla="*/ 122 w 687"/>
              <a:gd name="connsiteY24-1028" fmla="*/ 68 h 758"/>
              <a:gd name="connsiteX25-1029" fmla="*/ 143 w 687"/>
              <a:gd name="connsiteY25-1030" fmla="*/ 63 h 758"/>
              <a:gd name="connsiteX26-1031" fmla="*/ 164 w 687"/>
              <a:gd name="connsiteY26-1032" fmla="*/ 58 h 758"/>
              <a:gd name="connsiteX27-1033" fmla="*/ 185 w 687"/>
              <a:gd name="connsiteY27-1034" fmla="*/ 58 h 758"/>
              <a:gd name="connsiteX28-1035" fmla="*/ 211 w 687"/>
              <a:gd name="connsiteY28-1036" fmla="*/ 52 h 758"/>
              <a:gd name="connsiteX29-1037" fmla="*/ 238 w 687"/>
              <a:gd name="connsiteY29-1038" fmla="*/ 52 h 758"/>
              <a:gd name="connsiteX30-1039" fmla="*/ 264 w 687"/>
              <a:gd name="connsiteY30-1040" fmla="*/ 47 h 758"/>
              <a:gd name="connsiteX31-1041" fmla="*/ 296 w 687"/>
              <a:gd name="connsiteY31-1042" fmla="*/ 47 h 758"/>
              <a:gd name="connsiteX32-1043" fmla="*/ 354 w 687"/>
              <a:gd name="connsiteY32-1044" fmla="*/ 37 h 758"/>
              <a:gd name="connsiteX33-1045" fmla="*/ 386 w 687"/>
              <a:gd name="connsiteY33-1046" fmla="*/ 37 h 758"/>
              <a:gd name="connsiteX34-1047" fmla="*/ 407 w 687"/>
              <a:gd name="connsiteY34-1048" fmla="*/ 32 h 758"/>
              <a:gd name="connsiteX35-1049" fmla="*/ 433 w 687"/>
              <a:gd name="connsiteY35-1050" fmla="*/ 26 h 758"/>
              <a:gd name="connsiteX36-1051" fmla="*/ 454 w 687"/>
              <a:gd name="connsiteY36-1052" fmla="*/ 26 h 758"/>
              <a:gd name="connsiteX37-1053" fmla="*/ 470 w 687"/>
              <a:gd name="connsiteY37-1054" fmla="*/ 21 h 758"/>
              <a:gd name="connsiteX38-1055" fmla="*/ 481 w 687"/>
              <a:gd name="connsiteY38-1056" fmla="*/ 16 h 758"/>
              <a:gd name="connsiteX39-1057" fmla="*/ 491 w 687"/>
              <a:gd name="connsiteY39-1058" fmla="*/ 16 h 758"/>
              <a:gd name="connsiteX40-1059" fmla="*/ 497 w 687"/>
              <a:gd name="connsiteY40-1060" fmla="*/ 11 h 758"/>
              <a:gd name="connsiteX41-1061" fmla="*/ 507 w 687"/>
              <a:gd name="connsiteY41-1062" fmla="*/ 5 h 758"/>
              <a:gd name="connsiteX42-1063" fmla="*/ 523 w 687"/>
              <a:gd name="connsiteY42-1064" fmla="*/ 0 h 758"/>
              <a:gd name="connsiteX43-1065" fmla="*/ 534 w 687"/>
              <a:gd name="connsiteY43-1066" fmla="*/ 0 h 758"/>
              <a:gd name="connsiteX44-1067" fmla="*/ 549 w 687"/>
              <a:gd name="connsiteY44-1068" fmla="*/ 0 h 758"/>
              <a:gd name="connsiteX45-1069" fmla="*/ 565 w 687"/>
              <a:gd name="connsiteY45-1070" fmla="*/ 5 h 758"/>
              <a:gd name="connsiteX46-1071" fmla="*/ 581 w 687"/>
              <a:gd name="connsiteY46-1072" fmla="*/ 11 h 758"/>
              <a:gd name="connsiteX47-1073" fmla="*/ 592 w 687"/>
              <a:gd name="connsiteY47-1074" fmla="*/ 16 h 758"/>
              <a:gd name="connsiteX48-1075" fmla="*/ 602 w 687"/>
              <a:gd name="connsiteY48-1076" fmla="*/ 21 h 758"/>
              <a:gd name="connsiteX49-1077" fmla="*/ 618 w 687"/>
              <a:gd name="connsiteY49-1078" fmla="*/ 26 h 758"/>
              <a:gd name="connsiteX50-1079" fmla="*/ 629 w 687"/>
              <a:gd name="connsiteY50-1080" fmla="*/ 37 h 758"/>
              <a:gd name="connsiteX51-1081" fmla="*/ 644 w 687"/>
              <a:gd name="connsiteY51-1082" fmla="*/ 42 h 758"/>
              <a:gd name="connsiteX52-1083" fmla="*/ 655 w 687"/>
              <a:gd name="connsiteY52-1084" fmla="*/ 47 h 758"/>
              <a:gd name="connsiteX53-1085" fmla="*/ 666 w 687"/>
              <a:gd name="connsiteY53-1086" fmla="*/ 52 h 758"/>
              <a:gd name="connsiteX54-1087" fmla="*/ 671 w 687"/>
              <a:gd name="connsiteY54-1088" fmla="*/ 58 h 758"/>
              <a:gd name="connsiteX55-1089" fmla="*/ 676 w 687"/>
              <a:gd name="connsiteY55-1090" fmla="*/ 63 h 758"/>
              <a:gd name="connsiteX56-1091" fmla="*/ 681 w 687"/>
              <a:gd name="connsiteY56-1092" fmla="*/ 68 h 758"/>
              <a:gd name="connsiteX57-1093" fmla="*/ 687 w 687"/>
              <a:gd name="connsiteY57-1094" fmla="*/ 68 h 758"/>
              <a:gd name="connsiteX58-1095" fmla="*/ 687 w 687"/>
              <a:gd name="connsiteY58-1096" fmla="*/ 73 h 758"/>
              <a:gd name="connsiteX59-1097" fmla="*/ 681 w 687"/>
              <a:gd name="connsiteY59-1098" fmla="*/ 73 h 758"/>
              <a:gd name="connsiteX60-1099" fmla="*/ 681 w 687"/>
              <a:gd name="connsiteY60-1100" fmla="*/ 79 h 758"/>
              <a:gd name="connsiteX61-1101" fmla="*/ 676 w 687"/>
              <a:gd name="connsiteY61-1102" fmla="*/ 84 h 758"/>
              <a:gd name="connsiteX62-1103" fmla="*/ 671 w 687"/>
              <a:gd name="connsiteY62-1104" fmla="*/ 84 h 758"/>
              <a:gd name="connsiteX63-1105" fmla="*/ 666 w 687"/>
              <a:gd name="connsiteY63-1106" fmla="*/ 89 h 758"/>
              <a:gd name="connsiteX64-1107" fmla="*/ 660 w 687"/>
              <a:gd name="connsiteY64-1108" fmla="*/ 94 h 758"/>
              <a:gd name="connsiteX65-1109" fmla="*/ 655 w 687"/>
              <a:gd name="connsiteY65-1110" fmla="*/ 94 h 758"/>
              <a:gd name="connsiteX66-1111" fmla="*/ 650 w 687"/>
              <a:gd name="connsiteY66-1112" fmla="*/ 99 h 758"/>
              <a:gd name="connsiteX67-1113" fmla="*/ 644 w 687"/>
              <a:gd name="connsiteY67-1114" fmla="*/ 105 h 758"/>
              <a:gd name="connsiteX68-1115" fmla="*/ 639 w 687"/>
              <a:gd name="connsiteY68-1116" fmla="*/ 115 h 758"/>
              <a:gd name="connsiteX69-1117" fmla="*/ 639 w 687"/>
              <a:gd name="connsiteY69-1118" fmla="*/ 126 h 758"/>
              <a:gd name="connsiteX70-1119" fmla="*/ 639 w 687"/>
              <a:gd name="connsiteY70-1120" fmla="*/ 131 h 758"/>
              <a:gd name="connsiteX71-1121" fmla="*/ 639 w 687"/>
              <a:gd name="connsiteY71-1122" fmla="*/ 146 h 758"/>
              <a:gd name="connsiteX72-1123" fmla="*/ 639 w 687"/>
              <a:gd name="connsiteY72-1124" fmla="*/ 157 h 758"/>
              <a:gd name="connsiteX73-1125" fmla="*/ 639 w 687"/>
              <a:gd name="connsiteY73-1126" fmla="*/ 173 h 758"/>
              <a:gd name="connsiteX74-1127" fmla="*/ 639 w 687"/>
              <a:gd name="connsiteY74-1128" fmla="*/ 188 h 758"/>
              <a:gd name="connsiteX75-1129" fmla="*/ 639 w 687"/>
              <a:gd name="connsiteY75-1130" fmla="*/ 204 h 758"/>
              <a:gd name="connsiteX76-1131" fmla="*/ 639 w 687"/>
              <a:gd name="connsiteY76-1132" fmla="*/ 225 h 758"/>
              <a:gd name="connsiteX77-1133" fmla="*/ 639 w 687"/>
              <a:gd name="connsiteY77-1134" fmla="*/ 240 h 758"/>
              <a:gd name="connsiteX78-1135" fmla="*/ 639 w 687"/>
              <a:gd name="connsiteY78-1136" fmla="*/ 261 h 758"/>
              <a:gd name="connsiteX79-1137" fmla="*/ 639 w 687"/>
              <a:gd name="connsiteY79-1138" fmla="*/ 303 h 758"/>
              <a:gd name="connsiteX80-1139" fmla="*/ 639 w 687"/>
              <a:gd name="connsiteY80-1140" fmla="*/ 324 h 758"/>
              <a:gd name="connsiteX81-1141" fmla="*/ 639 w 687"/>
              <a:gd name="connsiteY81-1142" fmla="*/ 350 h 758"/>
              <a:gd name="connsiteX82-1143" fmla="*/ 639 w 687"/>
              <a:gd name="connsiteY82-1144" fmla="*/ 376 h 758"/>
              <a:gd name="connsiteX83-1145" fmla="*/ 639 w 687"/>
              <a:gd name="connsiteY83-1146" fmla="*/ 402 h 758"/>
              <a:gd name="connsiteX84-1147" fmla="*/ 639 w 687"/>
              <a:gd name="connsiteY84-1148" fmla="*/ 429 h 758"/>
              <a:gd name="connsiteX85-1149" fmla="*/ 639 w 687"/>
              <a:gd name="connsiteY85-1150" fmla="*/ 460 h 758"/>
              <a:gd name="connsiteX86-1151" fmla="*/ 639 w 687"/>
              <a:gd name="connsiteY86-1152" fmla="*/ 491 h 758"/>
              <a:gd name="connsiteX87-1153" fmla="*/ 639 w 687"/>
              <a:gd name="connsiteY87-1154" fmla="*/ 523 h 758"/>
              <a:gd name="connsiteX88-1155" fmla="*/ 639 w 687"/>
              <a:gd name="connsiteY88-1156" fmla="*/ 554 h 758"/>
              <a:gd name="connsiteX89-1157" fmla="*/ 639 w 687"/>
              <a:gd name="connsiteY89-1158" fmla="*/ 580 h 758"/>
              <a:gd name="connsiteX90-1159" fmla="*/ 634 w 687"/>
              <a:gd name="connsiteY90-1160" fmla="*/ 606 h 758"/>
              <a:gd name="connsiteX91-1161" fmla="*/ 634 w 687"/>
              <a:gd name="connsiteY91-1162" fmla="*/ 632 h 758"/>
              <a:gd name="connsiteX92-1163" fmla="*/ 629 w 687"/>
              <a:gd name="connsiteY92-1164" fmla="*/ 653 h 758"/>
              <a:gd name="connsiteX93-1165" fmla="*/ 623 w 687"/>
              <a:gd name="connsiteY93-1166" fmla="*/ 669 h 758"/>
              <a:gd name="connsiteX94-1167" fmla="*/ 618 w 687"/>
              <a:gd name="connsiteY94-1168" fmla="*/ 690 h 758"/>
              <a:gd name="connsiteX95-1169" fmla="*/ 613 w 687"/>
              <a:gd name="connsiteY95-1170" fmla="*/ 700 h 758"/>
              <a:gd name="connsiteX96-1171" fmla="*/ 602 w 687"/>
              <a:gd name="connsiteY96-1172" fmla="*/ 716 h 758"/>
              <a:gd name="connsiteX97-1173" fmla="*/ 592 w 687"/>
              <a:gd name="connsiteY97-1174" fmla="*/ 726 h 758"/>
              <a:gd name="connsiteX98-1175" fmla="*/ 586 w 687"/>
              <a:gd name="connsiteY98-1176" fmla="*/ 737 h 758"/>
              <a:gd name="connsiteX99-1177" fmla="*/ 576 w 687"/>
              <a:gd name="connsiteY99-1178" fmla="*/ 742 h 758"/>
              <a:gd name="connsiteX100-1179" fmla="*/ 571 w 687"/>
              <a:gd name="connsiteY100-1180" fmla="*/ 747 h 758"/>
              <a:gd name="connsiteX101-1181" fmla="*/ 560 w 687"/>
              <a:gd name="connsiteY101-1182" fmla="*/ 752 h 758"/>
              <a:gd name="connsiteX102-1183" fmla="*/ 555 w 687"/>
              <a:gd name="connsiteY102-1184" fmla="*/ 752 h 758"/>
              <a:gd name="connsiteX103-1185" fmla="*/ 549 w 687"/>
              <a:gd name="connsiteY103-1186" fmla="*/ 758 h 758"/>
              <a:gd name="connsiteX104-1187" fmla="*/ 539 w 687"/>
              <a:gd name="connsiteY104-1188" fmla="*/ 752 h 758"/>
              <a:gd name="connsiteX105-1189" fmla="*/ 534 w 687"/>
              <a:gd name="connsiteY105-1190" fmla="*/ 752 h 758"/>
              <a:gd name="connsiteX106-1191" fmla="*/ 534 w 687"/>
              <a:gd name="connsiteY106-1192" fmla="*/ 747 h 758"/>
              <a:gd name="connsiteX107-1193" fmla="*/ 528 w 687"/>
              <a:gd name="connsiteY107-1194" fmla="*/ 742 h 758"/>
              <a:gd name="connsiteX108-1195" fmla="*/ 528 w 687"/>
              <a:gd name="connsiteY108-1196" fmla="*/ 737 h 758"/>
              <a:gd name="connsiteX109-1197" fmla="*/ 528 w 687"/>
              <a:gd name="connsiteY109-1198" fmla="*/ 731 h 758"/>
              <a:gd name="connsiteX110-1199" fmla="*/ 528 w 687"/>
              <a:gd name="connsiteY110-1200" fmla="*/ 721 h 758"/>
              <a:gd name="connsiteX111-1201" fmla="*/ 528 w 687"/>
              <a:gd name="connsiteY111-1202" fmla="*/ 711 h 758"/>
              <a:gd name="connsiteX112-1203" fmla="*/ 528 w 687"/>
              <a:gd name="connsiteY112-1204" fmla="*/ 705 h 758"/>
              <a:gd name="connsiteX113-1205" fmla="*/ 528 w 687"/>
              <a:gd name="connsiteY113-1206" fmla="*/ 700 h 758"/>
              <a:gd name="connsiteX114-1207" fmla="*/ 528 w 687"/>
              <a:gd name="connsiteY114-1208" fmla="*/ 695 h 758"/>
              <a:gd name="connsiteX115-1209" fmla="*/ 523 w 687"/>
              <a:gd name="connsiteY115-1210" fmla="*/ 690 h 758"/>
              <a:gd name="connsiteX116-1211" fmla="*/ 518 w 687"/>
              <a:gd name="connsiteY116-1212" fmla="*/ 674 h 758"/>
              <a:gd name="connsiteX117-1213" fmla="*/ 507 w 687"/>
              <a:gd name="connsiteY117-1214" fmla="*/ 658 h 758"/>
              <a:gd name="connsiteX118-1215" fmla="*/ 491 w 687"/>
              <a:gd name="connsiteY118-1216" fmla="*/ 643 h 758"/>
              <a:gd name="connsiteX119-1217" fmla="*/ 475 w 687"/>
              <a:gd name="connsiteY119-1218" fmla="*/ 627 h 758"/>
              <a:gd name="connsiteX120-1219" fmla="*/ 454 w 687"/>
              <a:gd name="connsiteY120-1220" fmla="*/ 611 h 758"/>
              <a:gd name="connsiteX121-1221" fmla="*/ 512 w 687"/>
              <a:gd name="connsiteY121-1222" fmla="*/ 590 h 758"/>
              <a:gd name="connsiteX122-1223" fmla="*/ 518 w 687"/>
              <a:gd name="connsiteY122-1224" fmla="*/ 590 h 758"/>
              <a:gd name="connsiteX123-1225" fmla="*/ 523 w 687"/>
              <a:gd name="connsiteY123-1226" fmla="*/ 590 h 758"/>
              <a:gd name="connsiteX124-1227" fmla="*/ 528 w 687"/>
              <a:gd name="connsiteY124-1228" fmla="*/ 585 h 758"/>
              <a:gd name="connsiteX125-1229" fmla="*/ 534 w 687"/>
              <a:gd name="connsiteY125-1230" fmla="*/ 580 h 758"/>
              <a:gd name="connsiteX126-1231" fmla="*/ 534 w 687"/>
              <a:gd name="connsiteY126-1232" fmla="*/ 575 h 758"/>
              <a:gd name="connsiteX127-1233" fmla="*/ 534 w 687"/>
              <a:gd name="connsiteY127-1234" fmla="*/ 564 h 758"/>
              <a:gd name="connsiteX128-1235" fmla="*/ 534 w 687"/>
              <a:gd name="connsiteY128-1236" fmla="*/ 549 h 758"/>
              <a:gd name="connsiteX129-1237" fmla="*/ 539 w 687"/>
              <a:gd name="connsiteY129-1238" fmla="*/ 533 h 758"/>
              <a:gd name="connsiteX130-1239" fmla="*/ 539 w 687"/>
              <a:gd name="connsiteY130-1240" fmla="*/ 512 h 758"/>
              <a:gd name="connsiteX131-1241" fmla="*/ 539 w 687"/>
              <a:gd name="connsiteY131-1242" fmla="*/ 486 h 758"/>
              <a:gd name="connsiteX132-1243" fmla="*/ 544 w 687"/>
              <a:gd name="connsiteY132-1244" fmla="*/ 460 h 758"/>
              <a:gd name="connsiteX133-1245" fmla="*/ 544 w 687"/>
              <a:gd name="connsiteY133-1246" fmla="*/ 434 h 758"/>
              <a:gd name="connsiteX134-1247" fmla="*/ 544 w 687"/>
              <a:gd name="connsiteY134-1248" fmla="*/ 408 h 758"/>
              <a:gd name="connsiteX135-1249" fmla="*/ 544 w 687"/>
              <a:gd name="connsiteY135-1250" fmla="*/ 382 h 758"/>
              <a:gd name="connsiteX136-1251" fmla="*/ 549 w 687"/>
              <a:gd name="connsiteY136-1252" fmla="*/ 355 h 758"/>
              <a:gd name="connsiteX137-1253" fmla="*/ 549 w 687"/>
              <a:gd name="connsiteY137-1254" fmla="*/ 334 h 758"/>
              <a:gd name="connsiteX138-1255" fmla="*/ 549 w 687"/>
              <a:gd name="connsiteY138-1256" fmla="*/ 314 h 758"/>
              <a:gd name="connsiteX139-1257" fmla="*/ 549 w 687"/>
              <a:gd name="connsiteY139-1258" fmla="*/ 293 h 758"/>
              <a:gd name="connsiteX140-1259" fmla="*/ 549 w 687"/>
              <a:gd name="connsiteY140-1260" fmla="*/ 277 h 758"/>
              <a:gd name="connsiteX141-1261" fmla="*/ 549 w 687"/>
              <a:gd name="connsiteY141-1262" fmla="*/ 246 h 758"/>
              <a:gd name="connsiteX142-1263" fmla="*/ 549 w 687"/>
              <a:gd name="connsiteY142-1264" fmla="*/ 214 h 758"/>
              <a:gd name="connsiteX143-1265" fmla="*/ 544 w 687"/>
              <a:gd name="connsiteY143-1266" fmla="*/ 183 h 758"/>
              <a:gd name="connsiteX144-1267" fmla="*/ 544 w 687"/>
              <a:gd name="connsiteY144-1268" fmla="*/ 157 h 758"/>
              <a:gd name="connsiteX145-1269" fmla="*/ 539 w 687"/>
              <a:gd name="connsiteY145-1270" fmla="*/ 146 h 758"/>
              <a:gd name="connsiteX146-1271" fmla="*/ 539 w 687"/>
              <a:gd name="connsiteY146-1272" fmla="*/ 136 h 758"/>
              <a:gd name="connsiteX147-1273" fmla="*/ 534 w 687"/>
              <a:gd name="connsiteY147-1274" fmla="*/ 126 h 758"/>
              <a:gd name="connsiteX148-1275" fmla="*/ 534 w 687"/>
              <a:gd name="connsiteY148-1276" fmla="*/ 115 h 758"/>
              <a:gd name="connsiteX149-1277" fmla="*/ 528 w 687"/>
              <a:gd name="connsiteY149-1278" fmla="*/ 110 h 758"/>
              <a:gd name="connsiteX150-1279" fmla="*/ 528 w 687"/>
              <a:gd name="connsiteY150-1280" fmla="*/ 105 h 758"/>
              <a:gd name="connsiteX151-1281" fmla="*/ 523 w 687"/>
              <a:gd name="connsiteY151-1282" fmla="*/ 94 h 758"/>
              <a:gd name="connsiteX152-1283" fmla="*/ 518 w 687"/>
              <a:gd name="connsiteY152-1284" fmla="*/ 89 h 758"/>
              <a:gd name="connsiteX153-1285" fmla="*/ 512 w 687"/>
              <a:gd name="connsiteY153-1286" fmla="*/ 84 h 758"/>
              <a:gd name="connsiteX154-1287" fmla="*/ 507 w 687"/>
              <a:gd name="connsiteY154-1288" fmla="*/ 84 h 758"/>
              <a:gd name="connsiteX155-1289" fmla="*/ 502 w 687"/>
              <a:gd name="connsiteY155-1290" fmla="*/ 79 h 758"/>
              <a:gd name="connsiteX156-1291" fmla="*/ 491 w 687"/>
              <a:gd name="connsiteY156-1292" fmla="*/ 79 h 758"/>
              <a:gd name="connsiteX157-1293" fmla="*/ 481 w 687"/>
              <a:gd name="connsiteY157-1294" fmla="*/ 79 h 758"/>
              <a:gd name="connsiteX158-1295" fmla="*/ 470 w 687"/>
              <a:gd name="connsiteY158-1296" fmla="*/ 73 h 758"/>
              <a:gd name="connsiteX159-1297" fmla="*/ 454 w 687"/>
              <a:gd name="connsiteY159-1298" fmla="*/ 73 h 758"/>
              <a:gd name="connsiteX160-1299" fmla="*/ 454 w 687"/>
              <a:gd name="connsiteY160-1300" fmla="*/ 73 h 758"/>
              <a:gd name="connsiteX0-1301" fmla="*/ 454 w 687"/>
              <a:gd name="connsiteY0-1302" fmla="*/ 73 h 758"/>
              <a:gd name="connsiteX1-1303" fmla="*/ 439 w 687"/>
              <a:gd name="connsiteY1-1304" fmla="*/ 73 h 758"/>
              <a:gd name="connsiteX2-1305" fmla="*/ 417 w 687"/>
              <a:gd name="connsiteY2-1306" fmla="*/ 79 h 758"/>
              <a:gd name="connsiteX3-1307" fmla="*/ 396 w 687"/>
              <a:gd name="connsiteY3-1308" fmla="*/ 79 h 758"/>
              <a:gd name="connsiteX4-1309" fmla="*/ 370 w 687"/>
              <a:gd name="connsiteY4-1310" fmla="*/ 79 h 758"/>
              <a:gd name="connsiteX5-1311" fmla="*/ 343 w 687"/>
              <a:gd name="connsiteY5-1312" fmla="*/ 84 h 758"/>
              <a:gd name="connsiteX6-1313" fmla="*/ 312 w 687"/>
              <a:gd name="connsiteY6-1314" fmla="*/ 84 h 758"/>
              <a:gd name="connsiteX7-1315" fmla="*/ 275 w 687"/>
              <a:gd name="connsiteY7-1316" fmla="*/ 89 h 758"/>
              <a:gd name="connsiteX8-1317" fmla="*/ 238 w 687"/>
              <a:gd name="connsiteY8-1318" fmla="*/ 94 h 758"/>
              <a:gd name="connsiteX9-1319" fmla="*/ 196 w 687"/>
              <a:gd name="connsiteY9-1320" fmla="*/ 94 h 758"/>
              <a:gd name="connsiteX10-1321" fmla="*/ 159 w 687"/>
              <a:gd name="connsiteY10-1322" fmla="*/ 99 h 758"/>
              <a:gd name="connsiteX11-1323" fmla="*/ 122 w 687"/>
              <a:gd name="connsiteY11-1324" fmla="*/ 105 h 758"/>
              <a:gd name="connsiteX12-1325" fmla="*/ 90 w 687"/>
              <a:gd name="connsiteY12-1326" fmla="*/ 105 h 758"/>
              <a:gd name="connsiteX13-1327" fmla="*/ 64 w 687"/>
              <a:gd name="connsiteY13-1328" fmla="*/ 105 h 758"/>
              <a:gd name="connsiteX14-1329" fmla="*/ 37 w 687"/>
              <a:gd name="connsiteY14-1330" fmla="*/ 110 h 758"/>
              <a:gd name="connsiteX15-1331" fmla="*/ 16 w 687"/>
              <a:gd name="connsiteY15-1332" fmla="*/ 110 h 758"/>
              <a:gd name="connsiteX16-1333" fmla="*/ 0 w 687"/>
              <a:gd name="connsiteY16-1334" fmla="*/ 110 h 758"/>
              <a:gd name="connsiteX17-1335" fmla="*/ 0 w 687"/>
              <a:gd name="connsiteY17-1336" fmla="*/ 73 h 758"/>
              <a:gd name="connsiteX18-1337" fmla="*/ 11 w 687"/>
              <a:gd name="connsiteY18-1338" fmla="*/ 73 h 758"/>
              <a:gd name="connsiteX19-1339" fmla="*/ 27 w 687"/>
              <a:gd name="connsiteY19-1340" fmla="*/ 73 h 758"/>
              <a:gd name="connsiteX20-1341" fmla="*/ 42 w 687"/>
              <a:gd name="connsiteY20-1342" fmla="*/ 73 h 758"/>
              <a:gd name="connsiteX21-1343" fmla="*/ 58 w 687"/>
              <a:gd name="connsiteY21-1344" fmla="*/ 73 h 758"/>
              <a:gd name="connsiteX22-1345" fmla="*/ 79 w 687"/>
              <a:gd name="connsiteY22-1346" fmla="*/ 73 h 758"/>
              <a:gd name="connsiteX23-1347" fmla="*/ 95 w 687"/>
              <a:gd name="connsiteY23-1348" fmla="*/ 68 h 758"/>
              <a:gd name="connsiteX24-1349" fmla="*/ 122 w 687"/>
              <a:gd name="connsiteY24-1350" fmla="*/ 68 h 758"/>
              <a:gd name="connsiteX25-1351" fmla="*/ 143 w 687"/>
              <a:gd name="connsiteY25-1352" fmla="*/ 63 h 758"/>
              <a:gd name="connsiteX26-1353" fmla="*/ 164 w 687"/>
              <a:gd name="connsiteY26-1354" fmla="*/ 58 h 758"/>
              <a:gd name="connsiteX27-1355" fmla="*/ 185 w 687"/>
              <a:gd name="connsiteY27-1356" fmla="*/ 58 h 758"/>
              <a:gd name="connsiteX28-1357" fmla="*/ 211 w 687"/>
              <a:gd name="connsiteY28-1358" fmla="*/ 52 h 758"/>
              <a:gd name="connsiteX29-1359" fmla="*/ 238 w 687"/>
              <a:gd name="connsiteY29-1360" fmla="*/ 52 h 758"/>
              <a:gd name="connsiteX30-1361" fmla="*/ 264 w 687"/>
              <a:gd name="connsiteY30-1362" fmla="*/ 47 h 758"/>
              <a:gd name="connsiteX31-1363" fmla="*/ 296 w 687"/>
              <a:gd name="connsiteY31-1364" fmla="*/ 47 h 758"/>
              <a:gd name="connsiteX32-1365" fmla="*/ 354 w 687"/>
              <a:gd name="connsiteY32-1366" fmla="*/ 37 h 758"/>
              <a:gd name="connsiteX33-1367" fmla="*/ 386 w 687"/>
              <a:gd name="connsiteY33-1368" fmla="*/ 37 h 758"/>
              <a:gd name="connsiteX34-1369" fmla="*/ 407 w 687"/>
              <a:gd name="connsiteY34-1370" fmla="*/ 32 h 758"/>
              <a:gd name="connsiteX35-1371" fmla="*/ 433 w 687"/>
              <a:gd name="connsiteY35-1372" fmla="*/ 26 h 758"/>
              <a:gd name="connsiteX36-1373" fmla="*/ 454 w 687"/>
              <a:gd name="connsiteY36-1374" fmla="*/ 26 h 758"/>
              <a:gd name="connsiteX37-1375" fmla="*/ 470 w 687"/>
              <a:gd name="connsiteY37-1376" fmla="*/ 21 h 758"/>
              <a:gd name="connsiteX38-1377" fmla="*/ 481 w 687"/>
              <a:gd name="connsiteY38-1378" fmla="*/ 16 h 758"/>
              <a:gd name="connsiteX39-1379" fmla="*/ 491 w 687"/>
              <a:gd name="connsiteY39-1380" fmla="*/ 16 h 758"/>
              <a:gd name="connsiteX40-1381" fmla="*/ 497 w 687"/>
              <a:gd name="connsiteY40-1382" fmla="*/ 11 h 758"/>
              <a:gd name="connsiteX41-1383" fmla="*/ 507 w 687"/>
              <a:gd name="connsiteY41-1384" fmla="*/ 5 h 758"/>
              <a:gd name="connsiteX42-1385" fmla="*/ 523 w 687"/>
              <a:gd name="connsiteY42-1386" fmla="*/ 0 h 758"/>
              <a:gd name="connsiteX43-1387" fmla="*/ 534 w 687"/>
              <a:gd name="connsiteY43-1388" fmla="*/ 0 h 758"/>
              <a:gd name="connsiteX44-1389" fmla="*/ 549 w 687"/>
              <a:gd name="connsiteY44-1390" fmla="*/ 0 h 758"/>
              <a:gd name="connsiteX45-1391" fmla="*/ 565 w 687"/>
              <a:gd name="connsiteY45-1392" fmla="*/ 5 h 758"/>
              <a:gd name="connsiteX46-1393" fmla="*/ 581 w 687"/>
              <a:gd name="connsiteY46-1394" fmla="*/ 11 h 758"/>
              <a:gd name="connsiteX47-1395" fmla="*/ 592 w 687"/>
              <a:gd name="connsiteY47-1396" fmla="*/ 16 h 758"/>
              <a:gd name="connsiteX48-1397" fmla="*/ 602 w 687"/>
              <a:gd name="connsiteY48-1398" fmla="*/ 21 h 758"/>
              <a:gd name="connsiteX49-1399" fmla="*/ 618 w 687"/>
              <a:gd name="connsiteY49-1400" fmla="*/ 26 h 758"/>
              <a:gd name="connsiteX50-1401" fmla="*/ 629 w 687"/>
              <a:gd name="connsiteY50-1402" fmla="*/ 37 h 758"/>
              <a:gd name="connsiteX51-1403" fmla="*/ 644 w 687"/>
              <a:gd name="connsiteY51-1404" fmla="*/ 42 h 758"/>
              <a:gd name="connsiteX52-1405" fmla="*/ 655 w 687"/>
              <a:gd name="connsiteY52-1406" fmla="*/ 47 h 758"/>
              <a:gd name="connsiteX53-1407" fmla="*/ 666 w 687"/>
              <a:gd name="connsiteY53-1408" fmla="*/ 52 h 758"/>
              <a:gd name="connsiteX54-1409" fmla="*/ 671 w 687"/>
              <a:gd name="connsiteY54-1410" fmla="*/ 58 h 758"/>
              <a:gd name="connsiteX55-1411" fmla="*/ 676 w 687"/>
              <a:gd name="connsiteY55-1412" fmla="*/ 63 h 758"/>
              <a:gd name="connsiteX56-1413" fmla="*/ 681 w 687"/>
              <a:gd name="connsiteY56-1414" fmla="*/ 68 h 758"/>
              <a:gd name="connsiteX57-1415" fmla="*/ 687 w 687"/>
              <a:gd name="connsiteY57-1416" fmla="*/ 68 h 758"/>
              <a:gd name="connsiteX58-1417" fmla="*/ 687 w 687"/>
              <a:gd name="connsiteY58-1418" fmla="*/ 73 h 758"/>
              <a:gd name="connsiteX59-1419" fmla="*/ 681 w 687"/>
              <a:gd name="connsiteY59-1420" fmla="*/ 73 h 758"/>
              <a:gd name="connsiteX60-1421" fmla="*/ 681 w 687"/>
              <a:gd name="connsiteY60-1422" fmla="*/ 79 h 758"/>
              <a:gd name="connsiteX61-1423" fmla="*/ 676 w 687"/>
              <a:gd name="connsiteY61-1424" fmla="*/ 84 h 758"/>
              <a:gd name="connsiteX62-1425" fmla="*/ 671 w 687"/>
              <a:gd name="connsiteY62-1426" fmla="*/ 84 h 758"/>
              <a:gd name="connsiteX63-1427" fmla="*/ 666 w 687"/>
              <a:gd name="connsiteY63-1428" fmla="*/ 89 h 758"/>
              <a:gd name="connsiteX64-1429" fmla="*/ 660 w 687"/>
              <a:gd name="connsiteY64-1430" fmla="*/ 94 h 758"/>
              <a:gd name="connsiteX65-1431" fmla="*/ 655 w 687"/>
              <a:gd name="connsiteY65-1432" fmla="*/ 94 h 758"/>
              <a:gd name="connsiteX66-1433" fmla="*/ 650 w 687"/>
              <a:gd name="connsiteY66-1434" fmla="*/ 99 h 758"/>
              <a:gd name="connsiteX67-1435" fmla="*/ 644 w 687"/>
              <a:gd name="connsiteY67-1436" fmla="*/ 105 h 758"/>
              <a:gd name="connsiteX68-1437" fmla="*/ 639 w 687"/>
              <a:gd name="connsiteY68-1438" fmla="*/ 115 h 758"/>
              <a:gd name="connsiteX69-1439" fmla="*/ 639 w 687"/>
              <a:gd name="connsiteY69-1440" fmla="*/ 126 h 758"/>
              <a:gd name="connsiteX70-1441" fmla="*/ 639 w 687"/>
              <a:gd name="connsiteY70-1442" fmla="*/ 131 h 758"/>
              <a:gd name="connsiteX71-1443" fmla="*/ 639 w 687"/>
              <a:gd name="connsiteY71-1444" fmla="*/ 146 h 758"/>
              <a:gd name="connsiteX72-1445" fmla="*/ 639 w 687"/>
              <a:gd name="connsiteY72-1446" fmla="*/ 157 h 758"/>
              <a:gd name="connsiteX73-1447" fmla="*/ 639 w 687"/>
              <a:gd name="connsiteY73-1448" fmla="*/ 173 h 758"/>
              <a:gd name="connsiteX74-1449" fmla="*/ 639 w 687"/>
              <a:gd name="connsiteY74-1450" fmla="*/ 188 h 758"/>
              <a:gd name="connsiteX75-1451" fmla="*/ 639 w 687"/>
              <a:gd name="connsiteY75-1452" fmla="*/ 204 h 758"/>
              <a:gd name="connsiteX76-1453" fmla="*/ 639 w 687"/>
              <a:gd name="connsiteY76-1454" fmla="*/ 225 h 758"/>
              <a:gd name="connsiteX77-1455" fmla="*/ 639 w 687"/>
              <a:gd name="connsiteY77-1456" fmla="*/ 240 h 758"/>
              <a:gd name="connsiteX78-1457" fmla="*/ 639 w 687"/>
              <a:gd name="connsiteY78-1458" fmla="*/ 261 h 758"/>
              <a:gd name="connsiteX79-1459" fmla="*/ 639 w 687"/>
              <a:gd name="connsiteY79-1460" fmla="*/ 303 h 758"/>
              <a:gd name="connsiteX80-1461" fmla="*/ 639 w 687"/>
              <a:gd name="connsiteY80-1462" fmla="*/ 324 h 758"/>
              <a:gd name="connsiteX81-1463" fmla="*/ 639 w 687"/>
              <a:gd name="connsiteY81-1464" fmla="*/ 350 h 758"/>
              <a:gd name="connsiteX82-1465" fmla="*/ 639 w 687"/>
              <a:gd name="connsiteY82-1466" fmla="*/ 376 h 758"/>
              <a:gd name="connsiteX83-1467" fmla="*/ 639 w 687"/>
              <a:gd name="connsiteY83-1468" fmla="*/ 402 h 758"/>
              <a:gd name="connsiteX84-1469" fmla="*/ 639 w 687"/>
              <a:gd name="connsiteY84-1470" fmla="*/ 429 h 758"/>
              <a:gd name="connsiteX85-1471" fmla="*/ 639 w 687"/>
              <a:gd name="connsiteY85-1472" fmla="*/ 460 h 758"/>
              <a:gd name="connsiteX86-1473" fmla="*/ 639 w 687"/>
              <a:gd name="connsiteY86-1474" fmla="*/ 491 h 758"/>
              <a:gd name="connsiteX87-1475" fmla="*/ 639 w 687"/>
              <a:gd name="connsiteY87-1476" fmla="*/ 523 h 758"/>
              <a:gd name="connsiteX88-1477" fmla="*/ 639 w 687"/>
              <a:gd name="connsiteY88-1478" fmla="*/ 554 h 758"/>
              <a:gd name="connsiteX89-1479" fmla="*/ 639 w 687"/>
              <a:gd name="connsiteY89-1480" fmla="*/ 580 h 758"/>
              <a:gd name="connsiteX90-1481" fmla="*/ 634 w 687"/>
              <a:gd name="connsiteY90-1482" fmla="*/ 606 h 758"/>
              <a:gd name="connsiteX91-1483" fmla="*/ 634 w 687"/>
              <a:gd name="connsiteY91-1484" fmla="*/ 632 h 758"/>
              <a:gd name="connsiteX92-1485" fmla="*/ 629 w 687"/>
              <a:gd name="connsiteY92-1486" fmla="*/ 653 h 758"/>
              <a:gd name="connsiteX93-1487" fmla="*/ 623 w 687"/>
              <a:gd name="connsiteY93-1488" fmla="*/ 669 h 758"/>
              <a:gd name="connsiteX94-1489" fmla="*/ 618 w 687"/>
              <a:gd name="connsiteY94-1490" fmla="*/ 690 h 758"/>
              <a:gd name="connsiteX95-1491" fmla="*/ 613 w 687"/>
              <a:gd name="connsiteY95-1492" fmla="*/ 700 h 758"/>
              <a:gd name="connsiteX96-1493" fmla="*/ 602 w 687"/>
              <a:gd name="connsiteY96-1494" fmla="*/ 716 h 758"/>
              <a:gd name="connsiteX97-1495" fmla="*/ 592 w 687"/>
              <a:gd name="connsiteY97-1496" fmla="*/ 726 h 758"/>
              <a:gd name="connsiteX98-1497" fmla="*/ 586 w 687"/>
              <a:gd name="connsiteY98-1498" fmla="*/ 737 h 758"/>
              <a:gd name="connsiteX99-1499" fmla="*/ 576 w 687"/>
              <a:gd name="connsiteY99-1500" fmla="*/ 742 h 758"/>
              <a:gd name="connsiteX100-1501" fmla="*/ 571 w 687"/>
              <a:gd name="connsiteY100-1502" fmla="*/ 747 h 758"/>
              <a:gd name="connsiteX101-1503" fmla="*/ 560 w 687"/>
              <a:gd name="connsiteY101-1504" fmla="*/ 752 h 758"/>
              <a:gd name="connsiteX102-1505" fmla="*/ 555 w 687"/>
              <a:gd name="connsiteY102-1506" fmla="*/ 752 h 758"/>
              <a:gd name="connsiteX103-1507" fmla="*/ 549 w 687"/>
              <a:gd name="connsiteY103-1508" fmla="*/ 758 h 758"/>
              <a:gd name="connsiteX104-1509" fmla="*/ 539 w 687"/>
              <a:gd name="connsiteY104-1510" fmla="*/ 752 h 758"/>
              <a:gd name="connsiteX105-1511" fmla="*/ 534 w 687"/>
              <a:gd name="connsiteY105-1512" fmla="*/ 752 h 758"/>
              <a:gd name="connsiteX106-1513" fmla="*/ 534 w 687"/>
              <a:gd name="connsiteY106-1514" fmla="*/ 747 h 758"/>
              <a:gd name="connsiteX107-1515" fmla="*/ 528 w 687"/>
              <a:gd name="connsiteY107-1516" fmla="*/ 742 h 758"/>
              <a:gd name="connsiteX108-1517" fmla="*/ 528 w 687"/>
              <a:gd name="connsiteY108-1518" fmla="*/ 737 h 758"/>
              <a:gd name="connsiteX109-1519" fmla="*/ 528 w 687"/>
              <a:gd name="connsiteY109-1520" fmla="*/ 731 h 758"/>
              <a:gd name="connsiteX110-1521" fmla="*/ 528 w 687"/>
              <a:gd name="connsiteY110-1522" fmla="*/ 721 h 758"/>
              <a:gd name="connsiteX111-1523" fmla="*/ 528 w 687"/>
              <a:gd name="connsiteY111-1524" fmla="*/ 711 h 758"/>
              <a:gd name="connsiteX112-1525" fmla="*/ 528 w 687"/>
              <a:gd name="connsiteY112-1526" fmla="*/ 705 h 758"/>
              <a:gd name="connsiteX113-1527" fmla="*/ 528 w 687"/>
              <a:gd name="connsiteY113-1528" fmla="*/ 700 h 758"/>
              <a:gd name="connsiteX114-1529" fmla="*/ 528 w 687"/>
              <a:gd name="connsiteY114-1530" fmla="*/ 695 h 758"/>
              <a:gd name="connsiteX115-1531" fmla="*/ 523 w 687"/>
              <a:gd name="connsiteY115-1532" fmla="*/ 690 h 758"/>
              <a:gd name="connsiteX116-1533" fmla="*/ 518 w 687"/>
              <a:gd name="connsiteY116-1534" fmla="*/ 674 h 758"/>
              <a:gd name="connsiteX117-1535" fmla="*/ 507 w 687"/>
              <a:gd name="connsiteY117-1536" fmla="*/ 658 h 758"/>
              <a:gd name="connsiteX118-1537" fmla="*/ 491 w 687"/>
              <a:gd name="connsiteY118-1538" fmla="*/ 643 h 758"/>
              <a:gd name="connsiteX119-1539" fmla="*/ 475 w 687"/>
              <a:gd name="connsiteY119-1540" fmla="*/ 627 h 758"/>
              <a:gd name="connsiteX120-1541" fmla="*/ 512 w 687"/>
              <a:gd name="connsiteY120-1542" fmla="*/ 590 h 758"/>
              <a:gd name="connsiteX121-1543" fmla="*/ 518 w 687"/>
              <a:gd name="connsiteY121-1544" fmla="*/ 590 h 758"/>
              <a:gd name="connsiteX122-1545" fmla="*/ 523 w 687"/>
              <a:gd name="connsiteY122-1546" fmla="*/ 590 h 758"/>
              <a:gd name="connsiteX123-1547" fmla="*/ 528 w 687"/>
              <a:gd name="connsiteY123-1548" fmla="*/ 585 h 758"/>
              <a:gd name="connsiteX124-1549" fmla="*/ 534 w 687"/>
              <a:gd name="connsiteY124-1550" fmla="*/ 580 h 758"/>
              <a:gd name="connsiteX125-1551" fmla="*/ 534 w 687"/>
              <a:gd name="connsiteY125-1552" fmla="*/ 575 h 758"/>
              <a:gd name="connsiteX126-1553" fmla="*/ 534 w 687"/>
              <a:gd name="connsiteY126-1554" fmla="*/ 564 h 758"/>
              <a:gd name="connsiteX127-1555" fmla="*/ 534 w 687"/>
              <a:gd name="connsiteY127-1556" fmla="*/ 549 h 758"/>
              <a:gd name="connsiteX128-1557" fmla="*/ 539 w 687"/>
              <a:gd name="connsiteY128-1558" fmla="*/ 533 h 758"/>
              <a:gd name="connsiteX129-1559" fmla="*/ 539 w 687"/>
              <a:gd name="connsiteY129-1560" fmla="*/ 512 h 758"/>
              <a:gd name="connsiteX130-1561" fmla="*/ 539 w 687"/>
              <a:gd name="connsiteY130-1562" fmla="*/ 486 h 758"/>
              <a:gd name="connsiteX131-1563" fmla="*/ 544 w 687"/>
              <a:gd name="connsiteY131-1564" fmla="*/ 460 h 758"/>
              <a:gd name="connsiteX132-1565" fmla="*/ 544 w 687"/>
              <a:gd name="connsiteY132-1566" fmla="*/ 434 h 758"/>
              <a:gd name="connsiteX133-1567" fmla="*/ 544 w 687"/>
              <a:gd name="connsiteY133-1568" fmla="*/ 408 h 758"/>
              <a:gd name="connsiteX134-1569" fmla="*/ 544 w 687"/>
              <a:gd name="connsiteY134-1570" fmla="*/ 382 h 758"/>
              <a:gd name="connsiteX135-1571" fmla="*/ 549 w 687"/>
              <a:gd name="connsiteY135-1572" fmla="*/ 355 h 758"/>
              <a:gd name="connsiteX136-1573" fmla="*/ 549 w 687"/>
              <a:gd name="connsiteY136-1574" fmla="*/ 334 h 758"/>
              <a:gd name="connsiteX137-1575" fmla="*/ 549 w 687"/>
              <a:gd name="connsiteY137-1576" fmla="*/ 314 h 758"/>
              <a:gd name="connsiteX138-1577" fmla="*/ 549 w 687"/>
              <a:gd name="connsiteY138-1578" fmla="*/ 293 h 758"/>
              <a:gd name="connsiteX139-1579" fmla="*/ 549 w 687"/>
              <a:gd name="connsiteY139-1580" fmla="*/ 277 h 758"/>
              <a:gd name="connsiteX140-1581" fmla="*/ 549 w 687"/>
              <a:gd name="connsiteY140-1582" fmla="*/ 246 h 758"/>
              <a:gd name="connsiteX141-1583" fmla="*/ 549 w 687"/>
              <a:gd name="connsiteY141-1584" fmla="*/ 214 h 758"/>
              <a:gd name="connsiteX142-1585" fmla="*/ 544 w 687"/>
              <a:gd name="connsiteY142-1586" fmla="*/ 183 h 758"/>
              <a:gd name="connsiteX143-1587" fmla="*/ 544 w 687"/>
              <a:gd name="connsiteY143-1588" fmla="*/ 157 h 758"/>
              <a:gd name="connsiteX144-1589" fmla="*/ 539 w 687"/>
              <a:gd name="connsiteY144-1590" fmla="*/ 146 h 758"/>
              <a:gd name="connsiteX145-1591" fmla="*/ 539 w 687"/>
              <a:gd name="connsiteY145-1592" fmla="*/ 136 h 758"/>
              <a:gd name="connsiteX146-1593" fmla="*/ 534 w 687"/>
              <a:gd name="connsiteY146-1594" fmla="*/ 126 h 758"/>
              <a:gd name="connsiteX147-1595" fmla="*/ 534 w 687"/>
              <a:gd name="connsiteY147-1596" fmla="*/ 115 h 758"/>
              <a:gd name="connsiteX148-1597" fmla="*/ 528 w 687"/>
              <a:gd name="connsiteY148-1598" fmla="*/ 110 h 758"/>
              <a:gd name="connsiteX149-1599" fmla="*/ 528 w 687"/>
              <a:gd name="connsiteY149-1600" fmla="*/ 105 h 758"/>
              <a:gd name="connsiteX150-1601" fmla="*/ 523 w 687"/>
              <a:gd name="connsiteY150-1602" fmla="*/ 94 h 758"/>
              <a:gd name="connsiteX151-1603" fmla="*/ 518 w 687"/>
              <a:gd name="connsiteY151-1604" fmla="*/ 89 h 758"/>
              <a:gd name="connsiteX152-1605" fmla="*/ 512 w 687"/>
              <a:gd name="connsiteY152-1606" fmla="*/ 84 h 758"/>
              <a:gd name="connsiteX153-1607" fmla="*/ 507 w 687"/>
              <a:gd name="connsiteY153-1608" fmla="*/ 84 h 758"/>
              <a:gd name="connsiteX154-1609" fmla="*/ 502 w 687"/>
              <a:gd name="connsiteY154-1610" fmla="*/ 79 h 758"/>
              <a:gd name="connsiteX155-1611" fmla="*/ 491 w 687"/>
              <a:gd name="connsiteY155-1612" fmla="*/ 79 h 758"/>
              <a:gd name="connsiteX156-1613" fmla="*/ 481 w 687"/>
              <a:gd name="connsiteY156-1614" fmla="*/ 79 h 758"/>
              <a:gd name="connsiteX157-1615" fmla="*/ 470 w 687"/>
              <a:gd name="connsiteY157-1616" fmla="*/ 73 h 758"/>
              <a:gd name="connsiteX158-1617" fmla="*/ 454 w 687"/>
              <a:gd name="connsiteY158-1618" fmla="*/ 73 h 758"/>
              <a:gd name="connsiteX159-1619" fmla="*/ 454 w 687"/>
              <a:gd name="connsiteY159-1620" fmla="*/ 73 h 758"/>
              <a:gd name="connsiteX0-1621" fmla="*/ 454 w 687"/>
              <a:gd name="connsiteY0-1622" fmla="*/ 73 h 758"/>
              <a:gd name="connsiteX1-1623" fmla="*/ 439 w 687"/>
              <a:gd name="connsiteY1-1624" fmla="*/ 73 h 758"/>
              <a:gd name="connsiteX2-1625" fmla="*/ 417 w 687"/>
              <a:gd name="connsiteY2-1626" fmla="*/ 79 h 758"/>
              <a:gd name="connsiteX3-1627" fmla="*/ 396 w 687"/>
              <a:gd name="connsiteY3-1628" fmla="*/ 79 h 758"/>
              <a:gd name="connsiteX4-1629" fmla="*/ 370 w 687"/>
              <a:gd name="connsiteY4-1630" fmla="*/ 79 h 758"/>
              <a:gd name="connsiteX5-1631" fmla="*/ 343 w 687"/>
              <a:gd name="connsiteY5-1632" fmla="*/ 84 h 758"/>
              <a:gd name="connsiteX6-1633" fmla="*/ 312 w 687"/>
              <a:gd name="connsiteY6-1634" fmla="*/ 84 h 758"/>
              <a:gd name="connsiteX7-1635" fmla="*/ 275 w 687"/>
              <a:gd name="connsiteY7-1636" fmla="*/ 89 h 758"/>
              <a:gd name="connsiteX8-1637" fmla="*/ 238 w 687"/>
              <a:gd name="connsiteY8-1638" fmla="*/ 94 h 758"/>
              <a:gd name="connsiteX9-1639" fmla="*/ 196 w 687"/>
              <a:gd name="connsiteY9-1640" fmla="*/ 94 h 758"/>
              <a:gd name="connsiteX10-1641" fmla="*/ 159 w 687"/>
              <a:gd name="connsiteY10-1642" fmla="*/ 99 h 758"/>
              <a:gd name="connsiteX11-1643" fmla="*/ 122 w 687"/>
              <a:gd name="connsiteY11-1644" fmla="*/ 105 h 758"/>
              <a:gd name="connsiteX12-1645" fmla="*/ 90 w 687"/>
              <a:gd name="connsiteY12-1646" fmla="*/ 105 h 758"/>
              <a:gd name="connsiteX13-1647" fmla="*/ 64 w 687"/>
              <a:gd name="connsiteY13-1648" fmla="*/ 105 h 758"/>
              <a:gd name="connsiteX14-1649" fmla="*/ 37 w 687"/>
              <a:gd name="connsiteY14-1650" fmla="*/ 110 h 758"/>
              <a:gd name="connsiteX15-1651" fmla="*/ 16 w 687"/>
              <a:gd name="connsiteY15-1652" fmla="*/ 110 h 758"/>
              <a:gd name="connsiteX16-1653" fmla="*/ 0 w 687"/>
              <a:gd name="connsiteY16-1654" fmla="*/ 110 h 758"/>
              <a:gd name="connsiteX17-1655" fmla="*/ 0 w 687"/>
              <a:gd name="connsiteY17-1656" fmla="*/ 73 h 758"/>
              <a:gd name="connsiteX18-1657" fmla="*/ 11 w 687"/>
              <a:gd name="connsiteY18-1658" fmla="*/ 73 h 758"/>
              <a:gd name="connsiteX19-1659" fmla="*/ 27 w 687"/>
              <a:gd name="connsiteY19-1660" fmla="*/ 73 h 758"/>
              <a:gd name="connsiteX20-1661" fmla="*/ 42 w 687"/>
              <a:gd name="connsiteY20-1662" fmla="*/ 73 h 758"/>
              <a:gd name="connsiteX21-1663" fmla="*/ 58 w 687"/>
              <a:gd name="connsiteY21-1664" fmla="*/ 73 h 758"/>
              <a:gd name="connsiteX22-1665" fmla="*/ 79 w 687"/>
              <a:gd name="connsiteY22-1666" fmla="*/ 73 h 758"/>
              <a:gd name="connsiteX23-1667" fmla="*/ 95 w 687"/>
              <a:gd name="connsiteY23-1668" fmla="*/ 68 h 758"/>
              <a:gd name="connsiteX24-1669" fmla="*/ 122 w 687"/>
              <a:gd name="connsiteY24-1670" fmla="*/ 68 h 758"/>
              <a:gd name="connsiteX25-1671" fmla="*/ 143 w 687"/>
              <a:gd name="connsiteY25-1672" fmla="*/ 63 h 758"/>
              <a:gd name="connsiteX26-1673" fmla="*/ 164 w 687"/>
              <a:gd name="connsiteY26-1674" fmla="*/ 58 h 758"/>
              <a:gd name="connsiteX27-1675" fmla="*/ 185 w 687"/>
              <a:gd name="connsiteY27-1676" fmla="*/ 58 h 758"/>
              <a:gd name="connsiteX28-1677" fmla="*/ 211 w 687"/>
              <a:gd name="connsiteY28-1678" fmla="*/ 52 h 758"/>
              <a:gd name="connsiteX29-1679" fmla="*/ 238 w 687"/>
              <a:gd name="connsiteY29-1680" fmla="*/ 52 h 758"/>
              <a:gd name="connsiteX30-1681" fmla="*/ 264 w 687"/>
              <a:gd name="connsiteY30-1682" fmla="*/ 47 h 758"/>
              <a:gd name="connsiteX31-1683" fmla="*/ 296 w 687"/>
              <a:gd name="connsiteY31-1684" fmla="*/ 47 h 758"/>
              <a:gd name="connsiteX32-1685" fmla="*/ 354 w 687"/>
              <a:gd name="connsiteY32-1686" fmla="*/ 37 h 758"/>
              <a:gd name="connsiteX33-1687" fmla="*/ 386 w 687"/>
              <a:gd name="connsiteY33-1688" fmla="*/ 37 h 758"/>
              <a:gd name="connsiteX34-1689" fmla="*/ 407 w 687"/>
              <a:gd name="connsiteY34-1690" fmla="*/ 32 h 758"/>
              <a:gd name="connsiteX35-1691" fmla="*/ 433 w 687"/>
              <a:gd name="connsiteY35-1692" fmla="*/ 26 h 758"/>
              <a:gd name="connsiteX36-1693" fmla="*/ 454 w 687"/>
              <a:gd name="connsiteY36-1694" fmla="*/ 26 h 758"/>
              <a:gd name="connsiteX37-1695" fmla="*/ 470 w 687"/>
              <a:gd name="connsiteY37-1696" fmla="*/ 21 h 758"/>
              <a:gd name="connsiteX38-1697" fmla="*/ 481 w 687"/>
              <a:gd name="connsiteY38-1698" fmla="*/ 16 h 758"/>
              <a:gd name="connsiteX39-1699" fmla="*/ 491 w 687"/>
              <a:gd name="connsiteY39-1700" fmla="*/ 16 h 758"/>
              <a:gd name="connsiteX40-1701" fmla="*/ 497 w 687"/>
              <a:gd name="connsiteY40-1702" fmla="*/ 11 h 758"/>
              <a:gd name="connsiteX41-1703" fmla="*/ 507 w 687"/>
              <a:gd name="connsiteY41-1704" fmla="*/ 5 h 758"/>
              <a:gd name="connsiteX42-1705" fmla="*/ 523 w 687"/>
              <a:gd name="connsiteY42-1706" fmla="*/ 0 h 758"/>
              <a:gd name="connsiteX43-1707" fmla="*/ 534 w 687"/>
              <a:gd name="connsiteY43-1708" fmla="*/ 0 h 758"/>
              <a:gd name="connsiteX44-1709" fmla="*/ 549 w 687"/>
              <a:gd name="connsiteY44-1710" fmla="*/ 0 h 758"/>
              <a:gd name="connsiteX45-1711" fmla="*/ 565 w 687"/>
              <a:gd name="connsiteY45-1712" fmla="*/ 5 h 758"/>
              <a:gd name="connsiteX46-1713" fmla="*/ 581 w 687"/>
              <a:gd name="connsiteY46-1714" fmla="*/ 11 h 758"/>
              <a:gd name="connsiteX47-1715" fmla="*/ 592 w 687"/>
              <a:gd name="connsiteY47-1716" fmla="*/ 16 h 758"/>
              <a:gd name="connsiteX48-1717" fmla="*/ 602 w 687"/>
              <a:gd name="connsiteY48-1718" fmla="*/ 21 h 758"/>
              <a:gd name="connsiteX49-1719" fmla="*/ 618 w 687"/>
              <a:gd name="connsiteY49-1720" fmla="*/ 26 h 758"/>
              <a:gd name="connsiteX50-1721" fmla="*/ 629 w 687"/>
              <a:gd name="connsiteY50-1722" fmla="*/ 37 h 758"/>
              <a:gd name="connsiteX51-1723" fmla="*/ 644 w 687"/>
              <a:gd name="connsiteY51-1724" fmla="*/ 42 h 758"/>
              <a:gd name="connsiteX52-1725" fmla="*/ 655 w 687"/>
              <a:gd name="connsiteY52-1726" fmla="*/ 47 h 758"/>
              <a:gd name="connsiteX53-1727" fmla="*/ 666 w 687"/>
              <a:gd name="connsiteY53-1728" fmla="*/ 52 h 758"/>
              <a:gd name="connsiteX54-1729" fmla="*/ 671 w 687"/>
              <a:gd name="connsiteY54-1730" fmla="*/ 58 h 758"/>
              <a:gd name="connsiteX55-1731" fmla="*/ 676 w 687"/>
              <a:gd name="connsiteY55-1732" fmla="*/ 63 h 758"/>
              <a:gd name="connsiteX56-1733" fmla="*/ 681 w 687"/>
              <a:gd name="connsiteY56-1734" fmla="*/ 68 h 758"/>
              <a:gd name="connsiteX57-1735" fmla="*/ 687 w 687"/>
              <a:gd name="connsiteY57-1736" fmla="*/ 68 h 758"/>
              <a:gd name="connsiteX58-1737" fmla="*/ 687 w 687"/>
              <a:gd name="connsiteY58-1738" fmla="*/ 73 h 758"/>
              <a:gd name="connsiteX59-1739" fmla="*/ 681 w 687"/>
              <a:gd name="connsiteY59-1740" fmla="*/ 73 h 758"/>
              <a:gd name="connsiteX60-1741" fmla="*/ 681 w 687"/>
              <a:gd name="connsiteY60-1742" fmla="*/ 79 h 758"/>
              <a:gd name="connsiteX61-1743" fmla="*/ 676 w 687"/>
              <a:gd name="connsiteY61-1744" fmla="*/ 84 h 758"/>
              <a:gd name="connsiteX62-1745" fmla="*/ 671 w 687"/>
              <a:gd name="connsiteY62-1746" fmla="*/ 84 h 758"/>
              <a:gd name="connsiteX63-1747" fmla="*/ 666 w 687"/>
              <a:gd name="connsiteY63-1748" fmla="*/ 89 h 758"/>
              <a:gd name="connsiteX64-1749" fmla="*/ 660 w 687"/>
              <a:gd name="connsiteY64-1750" fmla="*/ 94 h 758"/>
              <a:gd name="connsiteX65-1751" fmla="*/ 655 w 687"/>
              <a:gd name="connsiteY65-1752" fmla="*/ 94 h 758"/>
              <a:gd name="connsiteX66-1753" fmla="*/ 650 w 687"/>
              <a:gd name="connsiteY66-1754" fmla="*/ 99 h 758"/>
              <a:gd name="connsiteX67-1755" fmla="*/ 644 w 687"/>
              <a:gd name="connsiteY67-1756" fmla="*/ 105 h 758"/>
              <a:gd name="connsiteX68-1757" fmla="*/ 639 w 687"/>
              <a:gd name="connsiteY68-1758" fmla="*/ 115 h 758"/>
              <a:gd name="connsiteX69-1759" fmla="*/ 639 w 687"/>
              <a:gd name="connsiteY69-1760" fmla="*/ 126 h 758"/>
              <a:gd name="connsiteX70-1761" fmla="*/ 639 w 687"/>
              <a:gd name="connsiteY70-1762" fmla="*/ 131 h 758"/>
              <a:gd name="connsiteX71-1763" fmla="*/ 639 w 687"/>
              <a:gd name="connsiteY71-1764" fmla="*/ 146 h 758"/>
              <a:gd name="connsiteX72-1765" fmla="*/ 639 w 687"/>
              <a:gd name="connsiteY72-1766" fmla="*/ 157 h 758"/>
              <a:gd name="connsiteX73-1767" fmla="*/ 639 w 687"/>
              <a:gd name="connsiteY73-1768" fmla="*/ 173 h 758"/>
              <a:gd name="connsiteX74-1769" fmla="*/ 639 w 687"/>
              <a:gd name="connsiteY74-1770" fmla="*/ 188 h 758"/>
              <a:gd name="connsiteX75-1771" fmla="*/ 639 w 687"/>
              <a:gd name="connsiteY75-1772" fmla="*/ 204 h 758"/>
              <a:gd name="connsiteX76-1773" fmla="*/ 639 w 687"/>
              <a:gd name="connsiteY76-1774" fmla="*/ 225 h 758"/>
              <a:gd name="connsiteX77-1775" fmla="*/ 639 w 687"/>
              <a:gd name="connsiteY77-1776" fmla="*/ 240 h 758"/>
              <a:gd name="connsiteX78-1777" fmla="*/ 639 w 687"/>
              <a:gd name="connsiteY78-1778" fmla="*/ 261 h 758"/>
              <a:gd name="connsiteX79-1779" fmla="*/ 639 w 687"/>
              <a:gd name="connsiteY79-1780" fmla="*/ 303 h 758"/>
              <a:gd name="connsiteX80-1781" fmla="*/ 639 w 687"/>
              <a:gd name="connsiteY80-1782" fmla="*/ 324 h 758"/>
              <a:gd name="connsiteX81-1783" fmla="*/ 639 w 687"/>
              <a:gd name="connsiteY81-1784" fmla="*/ 350 h 758"/>
              <a:gd name="connsiteX82-1785" fmla="*/ 639 w 687"/>
              <a:gd name="connsiteY82-1786" fmla="*/ 376 h 758"/>
              <a:gd name="connsiteX83-1787" fmla="*/ 639 w 687"/>
              <a:gd name="connsiteY83-1788" fmla="*/ 402 h 758"/>
              <a:gd name="connsiteX84-1789" fmla="*/ 639 w 687"/>
              <a:gd name="connsiteY84-1790" fmla="*/ 429 h 758"/>
              <a:gd name="connsiteX85-1791" fmla="*/ 639 w 687"/>
              <a:gd name="connsiteY85-1792" fmla="*/ 460 h 758"/>
              <a:gd name="connsiteX86-1793" fmla="*/ 639 w 687"/>
              <a:gd name="connsiteY86-1794" fmla="*/ 491 h 758"/>
              <a:gd name="connsiteX87-1795" fmla="*/ 639 w 687"/>
              <a:gd name="connsiteY87-1796" fmla="*/ 523 h 758"/>
              <a:gd name="connsiteX88-1797" fmla="*/ 639 w 687"/>
              <a:gd name="connsiteY88-1798" fmla="*/ 554 h 758"/>
              <a:gd name="connsiteX89-1799" fmla="*/ 639 w 687"/>
              <a:gd name="connsiteY89-1800" fmla="*/ 580 h 758"/>
              <a:gd name="connsiteX90-1801" fmla="*/ 634 w 687"/>
              <a:gd name="connsiteY90-1802" fmla="*/ 606 h 758"/>
              <a:gd name="connsiteX91-1803" fmla="*/ 634 w 687"/>
              <a:gd name="connsiteY91-1804" fmla="*/ 632 h 758"/>
              <a:gd name="connsiteX92-1805" fmla="*/ 629 w 687"/>
              <a:gd name="connsiteY92-1806" fmla="*/ 653 h 758"/>
              <a:gd name="connsiteX93-1807" fmla="*/ 623 w 687"/>
              <a:gd name="connsiteY93-1808" fmla="*/ 669 h 758"/>
              <a:gd name="connsiteX94-1809" fmla="*/ 618 w 687"/>
              <a:gd name="connsiteY94-1810" fmla="*/ 690 h 758"/>
              <a:gd name="connsiteX95-1811" fmla="*/ 613 w 687"/>
              <a:gd name="connsiteY95-1812" fmla="*/ 700 h 758"/>
              <a:gd name="connsiteX96-1813" fmla="*/ 602 w 687"/>
              <a:gd name="connsiteY96-1814" fmla="*/ 716 h 758"/>
              <a:gd name="connsiteX97-1815" fmla="*/ 592 w 687"/>
              <a:gd name="connsiteY97-1816" fmla="*/ 726 h 758"/>
              <a:gd name="connsiteX98-1817" fmla="*/ 586 w 687"/>
              <a:gd name="connsiteY98-1818" fmla="*/ 737 h 758"/>
              <a:gd name="connsiteX99-1819" fmla="*/ 576 w 687"/>
              <a:gd name="connsiteY99-1820" fmla="*/ 742 h 758"/>
              <a:gd name="connsiteX100-1821" fmla="*/ 571 w 687"/>
              <a:gd name="connsiteY100-1822" fmla="*/ 747 h 758"/>
              <a:gd name="connsiteX101-1823" fmla="*/ 560 w 687"/>
              <a:gd name="connsiteY101-1824" fmla="*/ 752 h 758"/>
              <a:gd name="connsiteX102-1825" fmla="*/ 555 w 687"/>
              <a:gd name="connsiteY102-1826" fmla="*/ 752 h 758"/>
              <a:gd name="connsiteX103-1827" fmla="*/ 549 w 687"/>
              <a:gd name="connsiteY103-1828" fmla="*/ 758 h 758"/>
              <a:gd name="connsiteX104-1829" fmla="*/ 539 w 687"/>
              <a:gd name="connsiteY104-1830" fmla="*/ 752 h 758"/>
              <a:gd name="connsiteX105-1831" fmla="*/ 534 w 687"/>
              <a:gd name="connsiteY105-1832" fmla="*/ 752 h 758"/>
              <a:gd name="connsiteX106-1833" fmla="*/ 534 w 687"/>
              <a:gd name="connsiteY106-1834" fmla="*/ 747 h 758"/>
              <a:gd name="connsiteX107-1835" fmla="*/ 528 w 687"/>
              <a:gd name="connsiteY107-1836" fmla="*/ 742 h 758"/>
              <a:gd name="connsiteX108-1837" fmla="*/ 528 w 687"/>
              <a:gd name="connsiteY108-1838" fmla="*/ 737 h 758"/>
              <a:gd name="connsiteX109-1839" fmla="*/ 528 w 687"/>
              <a:gd name="connsiteY109-1840" fmla="*/ 731 h 758"/>
              <a:gd name="connsiteX110-1841" fmla="*/ 528 w 687"/>
              <a:gd name="connsiteY110-1842" fmla="*/ 721 h 758"/>
              <a:gd name="connsiteX111-1843" fmla="*/ 528 w 687"/>
              <a:gd name="connsiteY111-1844" fmla="*/ 711 h 758"/>
              <a:gd name="connsiteX112-1845" fmla="*/ 528 w 687"/>
              <a:gd name="connsiteY112-1846" fmla="*/ 705 h 758"/>
              <a:gd name="connsiteX113-1847" fmla="*/ 528 w 687"/>
              <a:gd name="connsiteY113-1848" fmla="*/ 700 h 758"/>
              <a:gd name="connsiteX114-1849" fmla="*/ 528 w 687"/>
              <a:gd name="connsiteY114-1850" fmla="*/ 695 h 758"/>
              <a:gd name="connsiteX115-1851" fmla="*/ 523 w 687"/>
              <a:gd name="connsiteY115-1852" fmla="*/ 690 h 758"/>
              <a:gd name="connsiteX116-1853" fmla="*/ 518 w 687"/>
              <a:gd name="connsiteY116-1854" fmla="*/ 674 h 758"/>
              <a:gd name="connsiteX117-1855" fmla="*/ 507 w 687"/>
              <a:gd name="connsiteY117-1856" fmla="*/ 658 h 758"/>
              <a:gd name="connsiteX118-1857" fmla="*/ 491 w 687"/>
              <a:gd name="connsiteY118-1858" fmla="*/ 643 h 758"/>
              <a:gd name="connsiteX119-1859" fmla="*/ 512 w 687"/>
              <a:gd name="connsiteY119-1860" fmla="*/ 590 h 758"/>
              <a:gd name="connsiteX120-1861" fmla="*/ 518 w 687"/>
              <a:gd name="connsiteY120-1862" fmla="*/ 590 h 758"/>
              <a:gd name="connsiteX121-1863" fmla="*/ 523 w 687"/>
              <a:gd name="connsiteY121-1864" fmla="*/ 590 h 758"/>
              <a:gd name="connsiteX122-1865" fmla="*/ 528 w 687"/>
              <a:gd name="connsiteY122-1866" fmla="*/ 585 h 758"/>
              <a:gd name="connsiteX123-1867" fmla="*/ 534 w 687"/>
              <a:gd name="connsiteY123-1868" fmla="*/ 580 h 758"/>
              <a:gd name="connsiteX124-1869" fmla="*/ 534 w 687"/>
              <a:gd name="connsiteY124-1870" fmla="*/ 575 h 758"/>
              <a:gd name="connsiteX125-1871" fmla="*/ 534 w 687"/>
              <a:gd name="connsiteY125-1872" fmla="*/ 564 h 758"/>
              <a:gd name="connsiteX126-1873" fmla="*/ 534 w 687"/>
              <a:gd name="connsiteY126-1874" fmla="*/ 549 h 758"/>
              <a:gd name="connsiteX127-1875" fmla="*/ 539 w 687"/>
              <a:gd name="connsiteY127-1876" fmla="*/ 533 h 758"/>
              <a:gd name="connsiteX128-1877" fmla="*/ 539 w 687"/>
              <a:gd name="connsiteY128-1878" fmla="*/ 512 h 758"/>
              <a:gd name="connsiteX129-1879" fmla="*/ 539 w 687"/>
              <a:gd name="connsiteY129-1880" fmla="*/ 486 h 758"/>
              <a:gd name="connsiteX130-1881" fmla="*/ 544 w 687"/>
              <a:gd name="connsiteY130-1882" fmla="*/ 460 h 758"/>
              <a:gd name="connsiteX131-1883" fmla="*/ 544 w 687"/>
              <a:gd name="connsiteY131-1884" fmla="*/ 434 h 758"/>
              <a:gd name="connsiteX132-1885" fmla="*/ 544 w 687"/>
              <a:gd name="connsiteY132-1886" fmla="*/ 408 h 758"/>
              <a:gd name="connsiteX133-1887" fmla="*/ 544 w 687"/>
              <a:gd name="connsiteY133-1888" fmla="*/ 382 h 758"/>
              <a:gd name="connsiteX134-1889" fmla="*/ 549 w 687"/>
              <a:gd name="connsiteY134-1890" fmla="*/ 355 h 758"/>
              <a:gd name="connsiteX135-1891" fmla="*/ 549 w 687"/>
              <a:gd name="connsiteY135-1892" fmla="*/ 334 h 758"/>
              <a:gd name="connsiteX136-1893" fmla="*/ 549 w 687"/>
              <a:gd name="connsiteY136-1894" fmla="*/ 314 h 758"/>
              <a:gd name="connsiteX137-1895" fmla="*/ 549 w 687"/>
              <a:gd name="connsiteY137-1896" fmla="*/ 293 h 758"/>
              <a:gd name="connsiteX138-1897" fmla="*/ 549 w 687"/>
              <a:gd name="connsiteY138-1898" fmla="*/ 277 h 758"/>
              <a:gd name="connsiteX139-1899" fmla="*/ 549 w 687"/>
              <a:gd name="connsiteY139-1900" fmla="*/ 246 h 758"/>
              <a:gd name="connsiteX140-1901" fmla="*/ 549 w 687"/>
              <a:gd name="connsiteY140-1902" fmla="*/ 214 h 758"/>
              <a:gd name="connsiteX141-1903" fmla="*/ 544 w 687"/>
              <a:gd name="connsiteY141-1904" fmla="*/ 183 h 758"/>
              <a:gd name="connsiteX142-1905" fmla="*/ 544 w 687"/>
              <a:gd name="connsiteY142-1906" fmla="*/ 157 h 758"/>
              <a:gd name="connsiteX143-1907" fmla="*/ 539 w 687"/>
              <a:gd name="connsiteY143-1908" fmla="*/ 146 h 758"/>
              <a:gd name="connsiteX144-1909" fmla="*/ 539 w 687"/>
              <a:gd name="connsiteY144-1910" fmla="*/ 136 h 758"/>
              <a:gd name="connsiteX145-1911" fmla="*/ 534 w 687"/>
              <a:gd name="connsiteY145-1912" fmla="*/ 126 h 758"/>
              <a:gd name="connsiteX146-1913" fmla="*/ 534 w 687"/>
              <a:gd name="connsiteY146-1914" fmla="*/ 115 h 758"/>
              <a:gd name="connsiteX147-1915" fmla="*/ 528 w 687"/>
              <a:gd name="connsiteY147-1916" fmla="*/ 110 h 758"/>
              <a:gd name="connsiteX148-1917" fmla="*/ 528 w 687"/>
              <a:gd name="connsiteY148-1918" fmla="*/ 105 h 758"/>
              <a:gd name="connsiteX149-1919" fmla="*/ 523 w 687"/>
              <a:gd name="connsiteY149-1920" fmla="*/ 94 h 758"/>
              <a:gd name="connsiteX150-1921" fmla="*/ 518 w 687"/>
              <a:gd name="connsiteY150-1922" fmla="*/ 89 h 758"/>
              <a:gd name="connsiteX151-1923" fmla="*/ 512 w 687"/>
              <a:gd name="connsiteY151-1924" fmla="*/ 84 h 758"/>
              <a:gd name="connsiteX152-1925" fmla="*/ 507 w 687"/>
              <a:gd name="connsiteY152-1926" fmla="*/ 84 h 758"/>
              <a:gd name="connsiteX153-1927" fmla="*/ 502 w 687"/>
              <a:gd name="connsiteY153-1928" fmla="*/ 79 h 758"/>
              <a:gd name="connsiteX154-1929" fmla="*/ 491 w 687"/>
              <a:gd name="connsiteY154-1930" fmla="*/ 79 h 758"/>
              <a:gd name="connsiteX155-1931" fmla="*/ 481 w 687"/>
              <a:gd name="connsiteY155-1932" fmla="*/ 79 h 758"/>
              <a:gd name="connsiteX156-1933" fmla="*/ 470 w 687"/>
              <a:gd name="connsiteY156-1934" fmla="*/ 73 h 758"/>
              <a:gd name="connsiteX157-1935" fmla="*/ 454 w 687"/>
              <a:gd name="connsiteY157-1936" fmla="*/ 73 h 758"/>
              <a:gd name="connsiteX158-1937" fmla="*/ 454 w 687"/>
              <a:gd name="connsiteY158-1938" fmla="*/ 73 h 758"/>
              <a:gd name="connsiteX0-1939" fmla="*/ 454 w 687"/>
              <a:gd name="connsiteY0-1940" fmla="*/ 73 h 758"/>
              <a:gd name="connsiteX1-1941" fmla="*/ 439 w 687"/>
              <a:gd name="connsiteY1-1942" fmla="*/ 73 h 758"/>
              <a:gd name="connsiteX2-1943" fmla="*/ 417 w 687"/>
              <a:gd name="connsiteY2-1944" fmla="*/ 79 h 758"/>
              <a:gd name="connsiteX3-1945" fmla="*/ 396 w 687"/>
              <a:gd name="connsiteY3-1946" fmla="*/ 79 h 758"/>
              <a:gd name="connsiteX4-1947" fmla="*/ 370 w 687"/>
              <a:gd name="connsiteY4-1948" fmla="*/ 79 h 758"/>
              <a:gd name="connsiteX5-1949" fmla="*/ 343 w 687"/>
              <a:gd name="connsiteY5-1950" fmla="*/ 84 h 758"/>
              <a:gd name="connsiteX6-1951" fmla="*/ 312 w 687"/>
              <a:gd name="connsiteY6-1952" fmla="*/ 84 h 758"/>
              <a:gd name="connsiteX7-1953" fmla="*/ 275 w 687"/>
              <a:gd name="connsiteY7-1954" fmla="*/ 89 h 758"/>
              <a:gd name="connsiteX8-1955" fmla="*/ 238 w 687"/>
              <a:gd name="connsiteY8-1956" fmla="*/ 94 h 758"/>
              <a:gd name="connsiteX9-1957" fmla="*/ 196 w 687"/>
              <a:gd name="connsiteY9-1958" fmla="*/ 94 h 758"/>
              <a:gd name="connsiteX10-1959" fmla="*/ 159 w 687"/>
              <a:gd name="connsiteY10-1960" fmla="*/ 99 h 758"/>
              <a:gd name="connsiteX11-1961" fmla="*/ 122 w 687"/>
              <a:gd name="connsiteY11-1962" fmla="*/ 105 h 758"/>
              <a:gd name="connsiteX12-1963" fmla="*/ 90 w 687"/>
              <a:gd name="connsiteY12-1964" fmla="*/ 105 h 758"/>
              <a:gd name="connsiteX13-1965" fmla="*/ 64 w 687"/>
              <a:gd name="connsiteY13-1966" fmla="*/ 105 h 758"/>
              <a:gd name="connsiteX14-1967" fmla="*/ 37 w 687"/>
              <a:gd name="connsiteY14-1968" fmla="*/ 110 h 758"/>
              <a:gd name="connsiteX15-1969" fmla="*/ 16 w 687"/>
              <a:gd name="connsiteY15-1970" fmla="*/ 110 h 758"/>
              <a:gd name="connsiteX16-1971" fmla="*/ 0 w 687"/>
              <a:gd name="connsiteY16-1972" fmla="*/ 110 h 758"/>
              <a:gd name="connsiteX17-1973" fmla="*/ 0 w 687"/>
              <a:gd name="connsiteY17-1974" fmla="*/ 73 h 758"/>
              <a:gd name="connsiteX18-1975" fmla="*/ 11 w 687"/>
              <a:gd name="connsiteY18-1976" fmla="*/ 73 h 758"/>
              <a:gd name="connsiteX19-1977" fmla="*/ 27 w 687"/>
              <a:gd name="connsiteY19-1978" fmla="*/ 73 h 758"/>
              <a:gd name="connsiteX20-1979" fmla="*/ 42 w 687"/>
              <a:gd name="connsiteY20-1980" fmla="*/ 73 h 758"/>
              <a:gd name="connsiteX21-1981" fmla="*/ 58 w 687"/>
              <a:gd name="connsiteY21-1982" fmla="*/ 73 h 758"/>
              <a:gd name="connsiteX22-1983" fmla="*/ 79 w 687"/>
              <a:gd name="connsiteY22-1984" fmla="*/ 73 h 758"/>
              <a:gd name="connsiteX23-1985" fmla="*/ 95 w 687"/>
              <a:gd name="connsiteY23-1986" fmla="*/ 68 h 758"/>
              <a:gd name="connsiteX24-1987" fmla="*/ 122 w 687"/>
              <a:gd name="connsiteY24-1988" fmla="*/ 68 h 758"/>
              <a:gd name="connsiteX25-1989" fmla="*/ 143 w 687"/>
              <a:gd name="connsiteY25-1990" fmla="*/ 63 h 758"/>
              <a:gd name="connsiteX26-1991" fmla="*/ 164 w 687"/>
              <a:gd name="connsiteY26-1992" fmla="*/ 58 h 758"/>
              <a:gd name="connsiteX27-1993" fmla="*/ 185 w 687"/>
              <a:gd name="connsiteY27-1994" fmla="*/ 58 h 758"/>
              <a:gd name="connsiteX28-1995" fmla="*/ 211 w 687"/>
              <a:gd name="connsiteY28-1996" fmla="*/ 52 h 758"/>
              <a:gd name="connsiteX29-1997" fmla="*/ 238 w 687"/>
              <a:gd name="connsiteY29-1998" fmla="*/ 52 h 758"/>
              <a:gd name="connsiteX30-1999" fmla="*/ 264 w 687"/>
              <a:gd name="connsiteY30-2000" fmla="*/ 47 h 758"/>
              <a:gd name="connsiteX31-2001" fmla="*/ 296 w 687"/>
              <a:gd name="connsiteY31-2002" fmla="*/ 47 h 758"/>
              <a:gd name="connsiteX32-2003" fmla="*/ 354 w 687"/>
              <a:gd name="connsiteY32-2004" fmla="*/ 37 h 758"/>
              <a:gd name="connsiteX33-2005" fmla="*/ 386 w 687"/>
              <a:gd name="connsiteY33-2006" fmla="*/ 37 h 758"/>
              <a:gd name="connsiteX34-2007" fmla="*/ 407 w 687"/>
              <a:gd name="connsiteY34-2008" fmla="*/ 32 h 758"/>
              <a:gd name="connsiteX35-2009" fmla="*/ 433 w 687"/>
              <a:gd name="connsiteY35-2010" fmla="*/ 26 h 758"/>
              <a:gd name="connsiteX36-2011" fmla="*/ 454 w 687"/>
              <a:gd name="connsiteY36-2012" fmla="*/ 26 h 758"/>
              <a:gd name="connsiteX37-2013" fmla="*/ 470 w 687"/>
              <a:gd name="connsiteY37-2014" fmla="*/ 21 h 758"/>
              <a:gd name="connsiteX38-2015" fmla="*/ 481 w 687"/>
              <a:gd name="connsiteY38-2016" fmla="*/ 16 h 758"/>
              <a:gd name="connsiteX39-2017" fmla="*/ 491 w 687"/>
              <a:gd name="connsiteY39-2018" fmla="*/ 16 h 758"/>
              <a:gd name="connsiteX40-2019" fmla="*/ 497 w 687"/>
              <a:gd name="connsiteY40-2020" fmla="*/ 11 h 758"/>
              <a:gd name="connsiteX41-2021" fmla="*/ 507 w 687"/>
              <a:gd name="connsiteY41-2022" fmla="*/ 5 h 758"/>
              <a:gd name="connsiteX42-2023" fmla="*/ 523 w 687"/>
              <a:gd name="connsiteY42-2024" fmla="*/ 0 h 758"/>
              <a:gd name="connsiteX43-2025" fmla="*/ 534 w 687"/>
              <a:gd name="connsiteY43-2026" fmla="*/ 0 h 758"/>
              <a:gd name="connsiteX44-2027" fmla="*/ 549 w 687"/>
              <a:gd name="connsiteY44-2028" fmla="*/ 0 h 758"/>
              <a:gd name="connsiteX45-2029" fmla="*/ 565 w 687"/>
              <a:gd name="connsiteY45-2030" fmla="*/ 5 h 758"/>
              <a:gd name="connsiteX46-2031" fmla="*/ 581 w 687"/>
              <a:gd name="connsiteY46-2032" fmla="*/ 11 h 758"/>
              <a:gd name="connsiteX47-2033" fmla="*/ 592 w 687"/>
              <a:gd name="connsiteY47-2034" fmla="*/ 16 h 758"/>
              <a:gd name="connsiteX48-2035" fmla="*/ 602 w 687"/>
              <a:gd name="connsiteY48-2036" fmla="*/ 21 h 758"/>
              <a:gd name="connsiteX49-2037" fmla="*/ 618 w 687"/>
              <a:gd name="connsiteY49-2038" fmla="*/ 26 h 758"/>
              <a:gd name="connsiteX50-2039" fmla="*/ 629 w 687"/>
              <a:gd name="connsiteY50-2040" fmla="*/ 37 h 758"/>
              <a:gd name="connsiteX51-2041" fmla="*/ 644 w 687"/>
              <a:gd name="connsiteY51-2042" fmla="*/ 42 h 758"/>
              <a:gd name="connsiteX52-2043" fmla="*/ 655 w 687"/>
              <a:gd name="connsiteY52-2044" fmla="*/ 47 h 758"/>
              <a:gd name="connsiteX53-2045" fmla="*/ 666 w 687"/>
              <a:gd name="connsiteY53-2046" fmla="*/ 52 h 758"/>
              <a:gd name="connsiteX54-2047" fmla="*/ 671 w 687"/>
              <a:gd name="connsiteY54-2048" fmla="*/ 58 h 758"/>
              <a:gd name="connsiteX55-2049" fmla="*/ 676 w 687"/>
              <a:gd name="connsiteY55-2050" fmla="*/ 63 h 758"/>
              <a:gd name="connsiteX56-2051" fmla="*/ 681 w 687"/>
              <a:gd name="connsiteY56-2052" fmla="*/ 68 h 758"/>
              <a:gd name="connsiteX57-2053" fmla="*/ 687 w 687"/>
              <a:gd name="connsiteY57-2054" fmla="*/ 68 h 758"/>
              <a:gd name="connsiteX58-2055" fmla="*/ 687 w 687"/>
              <a:gd name="connsiteY58-2056" fmla="*/ 73 h 758"/>
              <a:gd name="connsiteX59-2057" fmla="*/ 681 w 687"/>
              <a:gd name="connsiteY59-2058" fmla="*/ 73 h 758"/>
              <a:gd name="connsiteX60-2059" fmla="*/ 681 w 687"/>
              <a:gd name="connsiteY60-2060" fmla="*/ 79 h 758"/>
              <a:gd name="connsiteX61-2061" fmla="*/ 676 w 687"/>
              <a:gd name="connsiteY61-2062" fmla="*/ 84 h 758"/>
              <a:gd name="connsiteX62-2063" fmla="*/ 671 w 687"/>
              <a:gd name="connsiteY62-2064" fmla="*/ 84 h 758"/>
              <a:gd name="connsiteX63-2065" fmla="*/ 666 w 687"/>
              <a:gd name="connsiteY63-2066" fmla="*/ 89 h 758"/>
              <a:gd name="connsiteX64-2067" fmla="*/ 660 w 687"/>
              <a:gd name="connsiteY64-2068" fmla="*/ 94 h 758"/>
              <a:gd name="connsiteX65-2069" fmla="*/ 655 w 687"/>
              <a:gd name="connsiteY65-2070" fmla="*/ 94 h 758"/>
              <a:gd name="connsiteX66-2071" fmla="*/ 650 w 687"/>
              <a:gd name="connsiteY66-2072" fmla="*/ 99 h 758"/>
              <a:gd name="connsiteX67-2073" fmla="*/ 644 w 687"/>
              <a:gd name="connsiteY67-2074" fmla="*/ 105 h 758"/>
              <a:gd name="connsiteX68-2075" fmla="*/ 639 w 687"/>
              <a:gd name="connsiteY68-2076" fmla="*/ 115 h 758"/>
              <a:gd name="connsiteX69-2077" fmla="*/ 639 w 687"/>
              <a:gd name="connsiteY69-2078" fmla="*/ 126 h 758"/>
              <a:gd name="connsiteX70-2079" fmla="*/ 639 w 687"/>
              <a:gd name="connsiteY70-2080" fmla="*/ 131 h 758"/>
              <a:gd name="connsiteX71-2081" fmla="*/ 639 w 687"/>
              <a:gd name="connsiteY71-2082" fmla="*/ 146 h 758"/>
              <a:gd name="connsiteX72-2083" fmla="*/ 639 w 687"/>
              <a:gd name="connsiteY72-2084" fmla="*/ 157 h 758"/>
              <a:gd name="connsiteX73-2085" fmla="*/ 639 w 687"/>
              <a:gd name="connsiteY73-2086" fmla="*/ 173 h 758"/>
              <a:gd name="connsiteX74-2087" fmla="*/ 639 w 687"/>
              <a:gd name="connsiteY74-2088" fmla="*/ 188 h 758"/>
              <a:gd name="connsiteX75-2089" fmla="*/ 639 w 687"/>
              <a:gd name="connsiteY75-2090" fmla="*/ 204 h 758"/>
              <a:gd name="connsiteX76-2091" fmla="*/ 639 w 687"/>
              <a:gd name="connsiteY76-2092" fmla="*/ 225 h 758"/>
              <a:gd name="connsiteX77-2093" fmla="*/ 639 w 687"/>
              <a:gd name="connsiteY77-2094" fmla="*/ 240 h 758"/>
              <a:gd name="connsiteX78-2095" fmla="*/ 639 w 687"/>
              <a:gd name="connsiteY78-2096" fmla="*/ 261 h 758"/>
              <a:gd name="connsiteX79-2097" fmla="*/ 639 w 687"/>
              <a:gd name="connsiteY79-2098" fmla="*/ 303 h 758"/>
              <a:gd name="connsiteX80-2099" fmla="*/ 639 w 687"/>
              <a:gd name="connsiteY80-2100" fmla="*/ 324 h 758"/>
              <a:gd name="connsiteX81-2101" fmla="*/ 639 w 687"/>
              <a:gd name="connsiteY81-2102" fmla="*/ 350 h 758"/>
              <a:gd name="connsiteX82-2103" fmla="*/ 639 w 687"/>
              <a:gd name="connsiteY82-2104" fmla="*/ 376 h 758"/>
              <a:gd name="connsiteX83-2105" fmla="*/ 639 w 687"/>
              <a:gd name="connsiteY83-2106" fmla="*/ 402 h 758"/>
              <a:gd name="connsiteX84-2107" fmla="*/ 639 w 687"/>
              <a:gd name="connsiteY84-2108" fmla="*/ 429 h 758"/>
              <a:gd name="connsiteX85-2109" fmla="*/ 639 w 687"/>
              <a:gd name="connsiteY85-2110" fmla="*/ 460 h 758"/>
              <a:gd name="connsiteX86-2111" fmla="*/ 639 w 687"/>
              <a:gd name="connsiteY86-2112" fmla="*/ 491 h 758"/>
              <a:gd name="connsiteX87-2113" fmla="*/ 639 w 687"/>
              <a:gd name="connsiteY87-2114" fmla="*/ 523 h 758"/>
              <a:gd name="connsiteX88-2115" fmla="*/ 639 w 687"/>
              <a:gd name="connsiteY88-2116" fmla="*/ 554 h 758"/>
              <a:gd name="connsiteX89-2117" fmla="*/ 639 w 687"/>
              <a:gd name="connsiteY89-2118" fmla="*/ 580 h 758"/>
              <a:gd name="connsiteX90-2119" fmla="*/ 634 w 687"/>
              <a:gd name="connsiteY90-2120" fmla="*/ 606 h 758"/>
              <a:gd name="connsiteX91-2121" fmla="*/ 634 w 687"/>
              <a:gd name="connsiteY91-2122" fmla="*/ 632 h 758"/>
              <a:gd name="connsiteX92-2123" fmla="*/ 629 w 687"/>
              <a:gd name="connsiteY92-2124" fmla="*/ 653 h 758"/>
              <a:gd name="connsiteX93-2125" fmla="*/ 623 w 687"/>
              <a:gd name="connsiteY93-2126" fmla="*/ 669 h 758"/>
              <a:gd name="connsiteX94-2127" fmla="*/ 618 w 687"/>
              <a:gd name="connsiteY94-2128" fmla="*/ 690 h 758"/>
              <a:gd name="connsiteX95-2129" fmla="*/ 613 w 687"/>
              <a:gd name="connsiteY95-2130" fmla="*/ 700 h 758"/>
              <a:gd name="connsiteX96-2131" fmla="*/ 602 w 687"/>
              <a:gd name="connsiteY96-2132" fmla="*/ 716 h 758"/>
              <a:gd name="connsiteX97-2133" fmla="*/ 592 w 687"/>
              <a:gd name="connsiteY97-2134" fmla="*/ 726 h 758"/>
              <a:gd name="connsiteX98-2135" fmla="*/ 586 w 687"/>
              <a:gd name="connsiteY98-2136" fmla="*/ 737 h 758"/>
              <a:gd name="connsiteX99-2137" fmla="*/ 576 w 687"/>
              <a:gd name="connsiteY99-2138" fmla="*/ 742 h 758"/>
              <a:gd name="connsiteX100-2139" fmla="*/ 571 w 687"/>
              <a:gd name="connsiteY100-2140" fmla="*/ 747 h 758"/>
              <a:gd name="connsiteX101-2141" fmla="*/ 560 w 687"/>
              <a:gd name="connsiteY101-2142" fmla="*/ 752 h 758"/>
              <a:gd name="connsiteX102-2143" fmla="*/ 555 w 687"/>
              <a:gd name="connsiteY102-2144" fmla="*/ 752 h 758"/>
              <a:gd name="connsiteX103-2145" fmla="*/ 549 w 687"/>
              <a:gd name="connsiteY103-2146" fmla="*/ 758 h 758"/>
              <a:gd name="connsiteX104-2147" fmla="*/ 539 w 687"/>
              <a:gd name="connsiteY104-2148" fmla="*/ 752 h 758"/>
              <a:gd name="connsiteX105-2149" fmla="*/ 534 w 687"/>
              <a:gd name="connsiteY105-2150" fmla="*/ 752 h 758"/>
              <a:gd name="connsiteX106-2151" fmla="*/ 534 w 687"/>
              <a:gd name="connsiteY106-2152" fmla="*/ 747 h 758"/>
              <a:gd name="connsiteX107-2153" fmla="*/ 528 w 687"/>
              <a:gd name="connsiteY107-2154" fmla="*/ 742 h 758"/>
              <a:gd name="connsiteX108-2155" fmla="*/ 528 w 687"/>
              <a:gd name="connsiteY108-2156" fmla="*/ 737 h 758"/>
              <a:gd name="connsiteX109-2157" fmla="*/ 528 w 687"/>
              <a:gd name="connsiteY109-2158" fmla="*/ 731 h 758"/>
              <a:gd name="connsiteX110-2159" fmla="*/ 528 w 687"/>
              <a:gd name="connsiteY110-2160" fmla="*/ 721 h 758"/>
              <a:gd name="connsiteX111-2161" fmla="*/ 528 w 687"/>
              <a:gd name="connsiteY111-2162" fmla="*/ 711 h 758"/>
              <a:gd name="connsiteX112-2163" fmla="*/ 528 w 687"/>
              <a:gd name="connsiteY112-2164" fmla="*/ 705 h 758"/>
              <a:gd name="connsiteX113-2165" fmla="*/ 528 w 687"/>
              <a:gd name="connsiteY113-2166" fmla="*/ 700 h 758"/>
              <a:gd name="connsiteX114-2167" fmla="*/ 528 w 687"/>
              <a:gd name="connsiteY114-2168" fmla="*/ 695 h 758"/>
              <a:gd name="connsiteX115-2169" fmla="*/ 523 w 687"/>
              <a:gd name="connsiteY115-2170" fmla="*/ 690 h 758"/>
              <a:gd name="connsiteX116-2171" fmla="*/ 518 w 687"/>
              <a:gd name="connsiteY116-2172" fmla="*/ 674 h 758"/>
              <a:gd name="connsiteX117-2173" fmla="*/ 507 w 687"/>
              <a:gd name="connsiteY117-2174" fmla="*/ 658 h 758"/>
              <a:gd name="connsiteX118-2175" fmla="*/ 512 w 687"/>
              <a:gd name="connsiteY118-2176" fmla="*/ 590 h 758"/>
              <a:gd name="connsiteX119-2177" fmla="*/ 518 w 687"/>
              <a:gd name="connsiteY119-2178" fmla="*/ 590 h 758"/>
              <a:gd name="connsiteX120-2179" fmla="*/ 523 w 687"/>
              <a:gd name="connsiteY120-2180" fmla="*/ 590 h 758"/>
              <a:gd name="connsiteX121-2181" fmla="*/ 528 w 687"/>
              <a:gd name="connsiteY121-2182" fmla="*/ 585 h 758"/>
              <a:gd name="connsiteX122-2183" fmla="*/ 534 w 687"/>
              <a:gd name="connsiteY122-2184" fmla="*/ 580 h 758"/>
              <a:gd name="connsiteX123-2185" fmla="*/ 534 w 687"/>
              <a:gd name="connsiteY123-2186" fmla="*/ 575 h 758"/>
              <a:gd name="connsiteX124-2187" fmla="*/ 534 w 687"/>
              <a:gd name="connsiteY124-2188" fmla="*/ 564 h 758"/>
              <a:gd name="connsiteX125-2189" fmla="*/ 534 w 687"/>
              <a:gd name="connsiteY125-2190" fmla="*/ 549 h 758"/>
              <a:gd name="connsiteX126-2191" fmla="*/ 539 w 687"/>
              <a:gd name="connsiteY126-2192" fmla="*/ 533 h 758"/>
              <a:gd name="connsiteX127-2193" fmla="*/ 539 w 687"/>
              <a:gd name="connsiteY127-2194" fmla="*/ 512 h 758"/>
              <a:gd name="connsiteX128-2195" fmla="*/ 539 w 687"/>
              <a:gd name="connsiteY128-2196" fmla="*/ 486 h 758"/>
              <a:gd name="connsiteX129-2197" fmla="*/ 544 w 687"/>
              <a:gd name="connsiteY129-2198" fmla="*/ 460 h 758"/>
              <a:gd name="connsiteX130-2199" fmla="*/ 544 w 687"/>
              <a:gd name="connsiteY130-2200" fmla="*/ 434 h 758"/>
              <a:gd name="connsiteX131-2201" fmla="*/ 544 w 687"/>
              <a:gd name="connsiteY131-2202" fmla="*/ 408 h 758"/>
              <a:gd name="connsiteX132-2203" fmla="*/ 544 w 687"/>
              <a:gd name="connsiteY132-2204" fmla="*/ 382 h 758"/>
              <a:gd name="connsiteX133-2205" fmla="*/ 549 w 687"/>
              <a:gd name="connsiteY133-2206" fmla="*/ 355 h 758"/>
              <a:gd name="connsiteX134-2207" fmla="*/ 549 w 687"/>
              <a:gd name="connsiteY134-2208" fmla="*/ 334 h 758"/>
              <a:gd name="connsiteX135-2209" fmla="*/ 549 w 687"/>
              <a:gd name="connsiteY135-2210" fmla="*/ 314 h 758"/>
              <a:gd name="connsiteX136-2211" fmla="*/ 549 w 687"/>
              <a:gd name="connsiteY136-2212" fmla="*/ 293 h 758"/>
              <a:gd name="connsiteX137-2213" fmla="*/ 549 w 687"/>
              <a:gd name="connsiteY137-2214" fmla="*/ 277 h 758"/>
              <a:gd name="connsiteX138-2215" fmla="*/ 549 w 687"/>
              <a:gd name="connsiteY138-2216" fmla="*/ 246 h 758"/>
              <a:gd name="connsiteX139-2217" fmla="*/ 549 w 687"/>
              <a:gd name="connsiteY139-2218" fmla="*/ 214 h 758"/>
              <a:gd name="connsiteX140-2219" fmla="*/ 544 w 687"/>
              <a:gd name="connsiteY140-2220" fmla="*/ 183 h 758"/>
              <a:gd name="connsiteX141-2221" fmla="*/ 544 w 687"/>
              <a:gd name="connsiteY141-2222" fmla="*/ 157 h 758"/>
              <a:gd name="connsiteX142-2223" fmla="*/ 539 w 687"/>
              <a:gd name="connsiteY142-2224" fmla="*/ 146 h 758"/>
              <a:gd name="connsiteX143-2225" fmla="*/ 539 w 687"/>
              <a:gd name="connsiteY143-2226" fmla="*/ 136 h 758"/>
              <a:gd name="connsiteX144-2227" fmla="*/ 534 w 687"/>
              <a:gd name="connsiteY144-2228" fmla="*/ 126 h 758"/>
              <a:gd name="connsiteX145-2229" fmla="*/ 534 w 687"/>
              <a:gd name="connsiteY145-2230" fmla="*/ 115 h 758"/>
              <a:gd name="connsiteX146-2231" fmla="*/ 528 w 687"/>
              <a:gd name="connsiteY146-2232" fmla="*/ 110 h 758"/>
              <a:gd name="connsiteX147-2233" fmla="*/ 528 w 687"/>
              <a:gd name="connsiteY147-2234" fmla="*/ 105 h 758"/>
              <a:gd name="connsiteX148-2235" fmla="*/ 523 w 687"/>
              <a:gd name="connsiteY148-2236" fmla="*/ 94 h 758"/>
              <a:gd name="connsiteX149-2237" fmla="*/ 518 w 687"/>
              <a:gd name="connsiteY149-2238" fmla="*/ 89 h 758"/>
              <a:gd name="connsiteX150-2239" fmla="*/ 512 w 687"/>
              <a:gd name="connsiteY150-2240" fmla="*/ 84 h 758"/>
              <a:gd name="connsiteX151-2241" fmla="*/ 507 w 687"/>
              <a:gd name="connsiteY151-2242" fmla="*/ 84 h 758"/>
              <a:gd name="connsiteX152-2243" fmla="*/ 502 w 687"/>
              <a:gd name="connsiteY152-2244" fmla="*/ 79 h 758"/>
              <a:gd name="connsiteX153-2245" fmla="*/ 491 w 687"/>
              <a:gd name="connsiteY153-2246" fmla="*/ 79 h 758"/>
              <a:gd name="connsiteX154-2247" fmla="*/ 481 w 687"/>
              <a:gd name="connsiteY154-2248" fmla="*/ 79 h 758"/>
              <a:gd name="connsiteX155-2249" fmla="*/ 470 w 687"/>
              <a:gd name="connsiteY155-2250" fmla="*/ 73 h 758"/>
              <a:gd name="connsiteX156-2251" fmla="*/ 454 w 687"/>
              <a:gd name="connsiteY156-2252" fmla="*/ 73 h 758"/>
              <a:gd name="connsiteX157-2253" fmla="*/ 454 w 687"/>
              <a:gd name="connsiteY157-2254" fmla="*/ 73 h 758"/>
              <a:gd name="connsiteX0-2255" fmla="*/ 454 w 687"/>
              <a:gd name="connsiteY0-2256" fmla="*/ 73 h 758"/>
              <a:gd name="connsiteX1-2257" fmla="*/ 439 w 687"/>
              <a:gd name="connsiteY1-2258" fmla="*/ 73 h 758"/>
              <a:gd name="connsiteX2-2259" fmla="*/ 417 w 687"/>
              <a:gd name="connsiteY2-2260" fmla="*/ 79 h 758"/>
              <a:gd name="connsiteX3-2261" fmla="*/ 396 w 687"/>
              <a:gd name="connsiteY3-2262" fmla="*/ 79 h 758"/>
              <a:gd name="connsiteX4-2263" fmla="*/ 370 w 687"/>
              <a:gd name="connsiteY4-2264" fmla="*/ 79 h 758"/>
              <a:gd name="connsiteX5-2265" fmla="*/ 343 w 687"/>
              <a:gd name="connsiteY5-2266" fmla="*/ 84 h 758"/>
              <a:gd name="connsiteX6-2267" fmla="*/ 312 w 687"/>
              <a:gd name="connsiteY6-2268" fmla="*/ 84 h 758"/>
              <a:gd name="connsiteX7-2269" fmla="*/ 275 w 687"/>
              <a:gd name="connsiteY7-2270" fmla="*/ 89 h 758"/>
              <a:gd name="connsiteX8-2271" fmla="*/ 238 w 687"/>
              <a:gd name="connsiteY8-2272" fmla="*/ 94 h 758"/>
              <a:gd name="connsiteX9-2273" fmla="*/ 196 w 687"/>
              <a:gd name="connsiteY9-2274" fmla="*/ 94 h 758"/>
              <a:gd name="connsiteX10-2275" fmla="*/ 159 w 687"/>
              <a:gd name="connsiteY10-2276" fmla="*/ 99 h 758"/>
              <a:gd name="connsiteX11-2277" fmla="*/ 122 w 687"/>
              <a:gd name="connsiteY11-2278" fmla="*/ 105 h 758"/>
              <a:gd name="connsiteX12-2279" fmla="*/ 90 w 687"/>
              <a:gd name="connsiteY12-2280" fmla="*/ 105 h 758"/>
              <a:gd name="connsiteX13-2281" fmla="*/ 64 w 687"/>
              <a:gd name="connsiteY13-2282" fmla="*/ 105 h 758"/>
              <a:gd name="connsiteX14-2283" fmla="*/ 37 w 687"/>
              <a:gd name="connsiteY14-2284" fmla="*/ 110 h 758"/>
              <a:gd name="connsiteX15-2285" fmla="*/ 16 w 687"/>
              <a:gd name="connsiteY15-2286" fmla="*/ 110 h 758"/>
              <a:gd name="connsiteX16-2287" fmla="*/ 0 w 687"/>
              <a:gd name="connsiteY16-2288" fmla="*/ 110 h 758"/>
              <a:gd name="connsiteX17-2289" fmla="*/ 0 w 687"/>
              <a:gd name="connsiteY17-2290" fmla="*/ 73 h 758"/>
              <a:gd name="connsiteX18-2291" fmla="*/ 11 w 687"/>
              <a:gd name="connsiteY18-2292" fmla="*/ 73 h 758"/>
              <a:gd name="connsiteX19-2293" fmla="*/ 27 w 687"/>
              <a:gd name="connsiteY19-2294" fmla="*/ 73 h 758"/>
              <a:gd name="connsiteX20-2295" fmla="*/ 42 w 687"/>
              <a:gd name="connsiteY20-2296" fmla="*/ 73 h 758"/>
              <a:gd name="connsiteX21-2297" fmla="*/ 58 w 687"/>
              <a:gd name="connsiteY21-2298" fmla="*/ 73 h 758"/>
              <a:gd name="connsiteX22-2299" fmla="*/ 79 w 687"/>
              <a:gd name="connsiteY22-2300" fmla="*/ 73 h 758"/>
              <a:gd name="connsiteX23-2301" fmla="*/ 95 w 687"/>
              <a:gd name="connsiteY23-2302" fmla="*/ 68 h 758"/>
              <a:gd name="connsiteX24-2303" fmla="*/ 122 w 687"/>
              <a:gd name="connsiteY24-2304" fmla="*/ 68 h 758"/>
              <a:gd name="connsiteX25-2305" fmla="*/ 143 w 687"/>
              <a:gd name="connsiteY25-2306" fmla="*/ 63 h 758"/>
              <a:gd name="connsiteX26-2307" fmla="*/ 164 w 687"/>
              <a:gd name="connsiteY26-2308" fmla="*/ 58 h 758"/>
              <a:gd name="connsiteX27-2309" fmla="*/ 185 w 687"/>
              <a:gd name="connsiteY27-2310" fmla="*/ 58 h 758"/>
              <a:gd name="connsiteX28-2311" fmla="*/ 211 w 687"/>
              <a:gd name="connsiteY28-2312" fmla="*/ 52 h 758"/>
              <a:gd name="connsiteX29-2313" fmla="*/ 238 w 687"/>
              <a:gd name="connsiteY29-2314" fmla="*/ 52 h 758"/>
              <a:gd name="connsiteX30-2315" fmla="*/ 264 w 687"/>
              <a:gd name="connsiteY30-2316" fmla="*/ 47 h 758"/>
              <a:gd name="connsiteX31-2317" fmla="*/ 296 w 687"/>
              <a:gd name="connsiteY31-2318" fmla="*/ 47 h 758"/>
              <a:gd name="connsiteX32-2319" fmla="*/ 354 w 687"/>
              <a:gd name="connsiteY32-2320" fmla="*/ 37 h 758"/>
              <a:gd name="connsiteX33-2321" fmla="*/ 386 w 687"/>
              <a:gd name="connsiteY33-2322" fmla="*/ 37 h 758"/>
              <a:gd name="connsiteX34-2323" fmla="*/ 407 w 687"/>
              <a:gd name="connsiteY34-2324" fmla="*/ 32 h 758"/>
              <a:gd name="connsiteX35-2325" fmla="*/ 433 w 687"/>
              <a:gd name="connsiteY35-2326" fmla="*/ 26 h 758"/>
              <a:gd name="connsiteX36-2327" fmla="*/ 454 w 687"/>
              <a:gd name="connsiteY36-2328" fmla="*/ 26 h 758"/>
              <a:gd name="connsiteX37-2329" fmla="*/ 470 w 687"/>
              <a:gd name="connsiteY37-2330" fmla="*/ 21 h 758"/>
              <a:gd name="connsiteX38-2331" fmla="*/ 481 w 687"/>
              <a:gd name="connsiteY38-2332" fmla="*/ 16 h 758"/>
              <a:gd name="connsiteX39-2333" fmla="*/ 491 w 687"/>
              <a:gd name="connsiteY39-2334" fmla="*/ 16 h 758"/>
              <a:gd name="connsiteX40-2335" fmla="*/ 497 w 687"/>
              <a:gd name="connsiteY40-2336" fmla="*/ 11 h 758"/>
              <a:gd name="connsiteX41-2337" fmla="*/ 507 w 687"/>
              <a:gd name="connsiteY41-2338" fmla="*/ 5 h 758"/>
              <a:gd name="connsiteX42-2339" fmla="*/ 523 w 687"/>
              <a:gd name="connsiteY42-2340" fmla="*/ 0 h 758"/>
              <a:gd name="connsiteX43-2341" fmla="*/ 534 w 687"/>
              <a:gd name="connsiteY43-2342" fmla="*/ 0 h 758"/>
              <a:gd name="connsiteX44-2343" fmla="*/ 549 w 687"/>
              <a:gd name="connsiteY44-2344" fmla="*/ 0 h 758"/>
              <a:gd name="connsiteX45-2345" fmla="*/ 565 w 687"/>
              <a:gd name="connsiteY45-2346" fmla="*/ 5 h 758"/>
              <a:gd name="connsiteX46-2347" fmla="*/ 581 w 687"/>
              <a:gd name="connsiteY46-2348" fmla="*/ 11 h 758"/>
              <a:gd name="connsiteX47-2349" fmla="*/ 592 w 687"/>
              <a:gd name="connsiteY47-2350" fmla="*/ 16 h 758"/>
              <a:gd name="connsiteX48-2351" fmla="*/ 602 w 687"/>
              <a:gd name="connsiteY48-2352" fmla="*/ 21 h 758"/>
              <a:gd name="connsiteX49-2353" fmla="*/ 618 w 687"/>
              <a:gd name="connsiteY49-2354" fmla="*/ 26 h 758"/>
              <a:gd name="connsiteX50-2355" fmla="*/ 629 w 687"/>
              <a:gd name="connsiteY50-2356" fmla="*/ 37 h 758"/>
              <a:gd name="connsiteX51-2357" fmla="*/ 644 w 687"/>
              <a:gd name="connsiteY51-2358" fmla="*/ 42 h 758"/>
              <a:gd name="connsiteX52-2359" fmla="*/ 655 w 687"/>
              <a:gd name="connsiteY52-2360" fmla="*/ 47 h 758"/>
              <a:gd name="connsiteX53-2361" fmla="*/ 666 w 687"/>
              <a:gd name="connsiteY53-2362" fmla="*/ 52 h 758"/>
              <a:gd name="connsiteX54-2363" fmla="*/ 671 w 687"/>
              <a:gd name="connsiteY54-2364" fmla="*/ 58 h 758"/>
              <a:gd name="connsiteX55-2365" fmla="*/ 676 w 687"/>
              <a:gd name="connsiteY55-2366" fmla="*/ 63 h 758"/>
              <a:gd name="connsiteX56-2367" fmla="*/ 681 w 687"/>
              <a:gd name="connsiteY56-2368" fmla="*/ 68 h 758"/>
              <a:gd name="connsiteX57-2369" fmla="*/ 687 w 687"/>
              <a:gd name="connsiteY57-2370" fmla="*/ 68 h 758"/>
              <a:gd name="connsiteX58-2371" fmla="*/ 687 w 687"/>
              <a:gd name="connsiteY58-2372" fmla="*/ 73 h 758"/>
              <a:gd name="connsiteX59-2373" fmla="*/ 681 w 687"/>
              <a:gd name="connsiteY59-2374" fmla="*/ 73 h 758"/>
              <a:gd name="connsiteX60-2375" fmla="*/ 681 w 687"/>
              <a:gd name="connsiteY60-2376" fmla="*/ 79 h 758"/>
              <a:gd name="connsiteX61-2377" fmla="*/ 676 w 687"/>
              <a:gd name="connsiteY61-2378" fmla="*/ 84 h 758"/>
              <a:gd name="connsiteX62-2379" fmla="*/ 671 w 687"/>
              <a:gd name="connsiteY62-2380" fmla="*/ 84 h 758"/>
              <a:gd name="connsiteX63-2381" fmla="*/ 666 w 687"/>
              <a:gd name="connsiteY63-2382" fmla="*/ 89 h 758"/>
              <a:gd name="connsiteX64-2383" fmla="*/ 660 w 687"/>
              <a:gd name="connsiteY64-2384" fmla="*/ 94 h 758"/>
              <a:gd name="connsiteX65-2385" fmla="*/ 655 w 687"/>
              <a:gd name="connsiteY65-2386" fmla="*/ 94 h 758"/>
              <a:gd name="connsiteX66-2387" fmla="*/ 650 w 687"/>
              <a:gd name="connsiteY66-2388" fmla="*/ 99 h 758"/>
              <a:gd name="connsiteX67-2389" fmla="*/ 644 w 687"/>
              <a:gd name="connsiteY67-2390" fmla="*/ 105 h 758"/>
              <a:gd name="connsiteX68-2391" fmla="*/ 639 w 687"/>
              <a:gd name="connsiteY68-2392" fmla="*/ 115 h 758"/>
              <a:gd name="connsiteX69-2393" fmla="*/ 639 w 687"/>
              <a:gd name="connsiteY69-2394" fmla="*/ 126 h 758"/>
              <a:gd name="connsiteX70-2395" fmla="*/ 639 w 687"/>
              <a:gd name="connsiteY70-2396" fmla="*/ 131 h 758"/>
              <a:gd name="connsiteX71-2397" fmla="*/ 639 w 687"/>
              <a:gd name="connsiteY71-2398" fmla="*/ 146 h 758"/>
              <a:gd name="connsiteX72-2399" fmla="*/ 639 w 687"/>
              <a:gd name="connsiteY72-2400" fmla="*/ 157 h 758"/>
              <a:gd name="connsiteX73-2401" fmla="*/ 639 w 687"/>
              <a:gd name="connsiteY73-2402" fmla="*/ 173 h 758"/>
              <a:gd name="connsiteX74-2403" fmla="*/ 639 w 687"/>
              <a:gd name="connsiteY74-2404" fmla="*/ 188 h 758"/>
              <a:gd name="connsiteX75-2405" fmla="*/ 639 w 687"/>
              <a:gd name="connsiteY75-2406" fmla="*/ 204 h 758"/>
              <a:gd name="connsiteX76-2407" fmla="*/ 639 w 687"/>
              <a:gd name="connsiteY76-2408" fmla="*/ 225 h 758"/>
              <a:gd name="connsiteX77-2409" fmla="*/ 639 w 687"/>
              <a:gd name="connsiteY77-2410" fmla="*/ 240 h 758"/>
              <a:gd name="connsiteX78-2411" fmla="*/ 639 w 687"/>
              <a:gd name="connsiteY78-2412" fmla="*/ 261 h 758"/>
              <a:gd name="connsiteX79-2413" fmla="*/ 639 w 687"/>
              <a:gd name="connsiteY79-2414" fmla="*/ 303 h 758"/>
              <a:gd name="connsiteX80-2415" fmla="*/ 639 w 687"/>
              <a:gd name="connsiteY80-2416" fmla="*/ 324 h 758"/>
              <a:gd name="connsiteX81-2417" fmla="*/ 639 w 687"/>
              <a:gd name="connsiteY81-2418" fmla="*/ 350 h 758"/>
              <a:gd name="connsiteX82-2419" fmla="*/ 639 w 687"/>
              <a:gd name="connsiteY82-2420" fmla="*/ 376 h 758"/>
              <a:gd name="connsiteX83-2421" fmla="*/ 639 w 687"/>
              <a:gd name="connsiteY83-2422" fmla="*/ 402 h 758"/>
              <a:gd name="connsiteX84-2423" fmla="*/ 639 w 687"/>
              <a:gd name="connsiteY84-2424" fmla="*/ 429 h 758"/>
              <a:gd name="connsiteX85-2425" fmla="*/ 639 w 687"/>
              <a:gd name="connsiteY85-2426" fmla="*/ 460 h 758"/>
              <a:gd name="connsiteX86-2427" fmla="*/ 639 w 687"/>
              <a:gd name="connsiteY86-2428" fmla="*/ 491 h 758"/>
              <a:gd name="connsiteX87-2429" fmla="*/ 639 w 687"/>
              <a:gd name="connsiteY87-2430" fmla="*/ 523 h 758"/>
              <a:gd name="connsiteX88-2431" fmla="*/ 639 w 687"/>
              <a:gd name="connsiteY88-2432" fmla="*/ 554 h 758"/>
              <a:gd name="connsiteX89-2433" fmla="*/ 639 w 687"/>
              <a:gd name="connsiteY89-2434" fmla="*/ 580 h 758"/>
              <a:gd name="connsiteX90-2435" fmla="*/ 634 w 687"/>
              <a:gd name="connsiteY90-2436" fmla="*/ 606 h 758"/>
              <a:gd name="connsiteX91-2437" fmla="*/ 634 w 687"/>
              <a:gd name="connsiteY91-2438" fmla="*/ 632 h 758"/>
              <a:gd name="connsiteX92-2439" fmla="*/ 629 w 687"/>
              <a:gd name="connsiteY92-2440" fmla="*/ 653 h 758"/>
              <a:gd name="connsiteX93-2441" fmla="*/ 623 w 687"/>
              <a:gd name="connsiteY93-2442" fmla="*/ 669 h 758"/>
              <a:gd name="connsiteX94-2443" fmla="*/ 618 w 687"/>
              <a:gd name="connsiteY94-2444" fmla="*/ 690 h 758"/>
              <a:gd name="connsiteX95-2445" fmla="*/ 613 w 687"/>
              <a:gd name="connsiteY95-2446" fmla="*/ 700 h 758"/>
              <a:gd name="connsiteX96-2447" fmla="*/ 602 w 687"/>
              <a:gd name="connsiteY96-2448" fmla="*/ 716 h 758"/>
              <a:gd name="connsiteX97-2449" fmla="*/ 592 w 687"/>
              <a:gd name="connsiteY97-2450" fmla="*/ 726 h 758"/>
              <a:gd name="connsiteX98-2451" fmla="*/ 586 w 687"/>
              <a:gd name="connsiteY98-2452" fmla="*/ 737 h 758"/>
              <a:gd name="connsiteX99-2453" fmla="*/ 576 w 687"/>
              <a:gd name="connsiteY99-2454" fmla="*/ 742 h 758"/>
              <a:gd name="connsiteX100-2455" fmla="*/ 571 w 687"/>
              <a:gd name="connsiteY100-2456" fmla="*/ 747 h 758"/>
              <a:gd name="connsiteX101-2457" fmla="*/ 560 w 687"/>
              <a:gd name="connsiteY101-2458" fmla="*/ 752 h 758"/>
              <a:gd name="connsiteX102-2459" fmla="*/ 555 w 687"/>
              <a:gd name="connsiteY102-2460" fmla="*/ 752 h 758"/>
              <a:gd name="connsiteX103-2461" fmla="*/ 549 w 687"/>
              <a:gd name="connsiteY103-2462" fmla="*/ 758 h 758"/>
              <a:gd name="connsiteX104-2463" fmla="*/ 539 w 687"/>
              <a:gd name="connsiteY104-2464" fmla="*/ 752 h 758"/>
              <a:gd name="connsiteX105-2465" fmla="*/ 534 w 687"/>
              <a:gd name="connsiteY105-2466" fmla="*/ 752 h 758"/>
              <a:gd name="connsiteX106-2467" fmla="*/ 534 w 687"/>
              <a:gd name="connsiteY106-2468" fmla="*/ 747 h 758"/>
              <a:gd name="connsiteX107-2469" fmla="*/ 528 w 687"/>
              <a:gd name="connsiteY107-2470" fmla="*/ 742 h 758"/>
              <a:gd name="connsiteX108-2471" fmla="*/ 528 w 687"/>
              <a:gd name="connsiteY108-2472" fmla="*/ 737 h 758"/>
              <a:gd name="connsiteX109-2473" fmla="*/ 528 w 687"/>
              <a:gd name="connsiteY109-2474" fmla="*/ 731 h 758"/>
              <a:gd name="connsiteX110-2475" fmla="*/ 528 w 687"/>
              <a:gd name="connsiteY110-2476" fmla="*/ 721 h 758"/>
              <a:gd name="connsiteX111-2477" fmla="*/ 528 w 687"/>
              <a:gd name="connsiteY111-2478" fmla="*/ 711 h 758"/>
              <a:gd name="connsiteX112-2479" fmla="*/ 528 w 687"/>
              <a:gd name="connsiteY112-2480" fmla="*/ 705 h 758"/>
              <a:gd name="connsiteX113-2481" fmla="*/ 528 w 687"/>
              <a:gd name="connsiteY113-2482" fmla="*/ 700 h 758"/>
              <a:gd name="connsiteX114-2483" fmla="*/ 528 w 687"/>
              <a:gd name="connsiteY114-2484" fmla="*/ 695 h 758"/>
              <a:gd name="connsiteX115-2485" fmla="*/ 523 w 687"/>
              <a:gd name="connsiteY115-2486" fmla="*/ 690 h 758"/>
              <a:gd name="connsiteX116-2487" fmla="*/ 518 w 687"/>
              <a:gd name="connsiteY116-2488" fmla="*/ 674 h 758"/>
              <a:gd name="connsiteX117-2489" fmla="*/ 507 w 687"/>
              <a:gd name="connsiteY117-2490" fmla="*/ 658 h 758"/>
              <a:gd name="connsiteX118-2491" fmla="*/ 512 w 687"/>
              <a:gd name="connsiteY118-2492" fmla="*/ 590 h 758"/>
              <a:gd name="connsiteX119-2493" fmla="*/ 523 w 687"/>
              <a:gd name="connsiteY119-2494" fmla="*/ 590 h 758"/>
              <a:gd name="connsiteX120-2495" fmla="*/ 528 w 687"/>
              <a:gd name="connsiteY120-2496" fmla="*/ 585 h 758"/>
              <a:gd name="connsiteX121-2497" fmla="*/ 534 w 687"/>
              <a:gd name="connsiteY121-2498" fmla="*/ 580 h 758"/>
              <a:gd name="connsiteX122-2499" fmla="*/ 534 w 687"/>
              <a:gd name="connsiteY122-2500" fmla="*/ 575 h 758"/>
              <a:gd name="connsiteX123-2501" fmla="*/ 534 w 687"/>
              <a:gd name="connsiteY123-2502" fmla="*/ 564 h 758"/>
              <a:gd name="connsiteX124-2503" fmla="*/ 534 w 687"/>
              <a:gd name="connsiteY124-2504" fmla="*/ 549 h 758"/>
              <a:gd name="connsiteX125-2505" fmla="*/ 539 w 687"/>
              <a:gd name="connsiteY125-2506" fmla="*/ 533 h 758"/>
              <a:gd name="connsiteX126-2507" fmla="*/ 539 w 687"/>
              <a:gd name="connsiteY126-2508" fmla="*/ 512 h 758"/>
              <a:gd name="connsiteX127-2509" fmla="*/ 539 w 687"/>
              <a:gd name="connsiteY127-2510" fmla="*/ 486 h 758"/>
              <a:gd name="connsiteX128-2511" fmla="*/ 544 w 687"/>
              <a:gd name="connsiteY128-2512" fmla="*/ 460 h 758"/>
              <a:gd name="connsiteX129-2513" fmla="*/ 544 w 687"/>
              <a:gd name="connsiteY129-2514" fmla="*/ 434 h 758"/>
              <a:gd name="connsiteX130-2515" fmla="*/ 544 w 687"/>
              <a:gd name="connsiteY130-2516" fmla="*/ 408 h 758"/>
              <a:gd name="connsiteX131-2517" fmla="*/ 544 w 687"/>
              <a:gd name="connsiteY131-2518" fmla="*/ 382 h 758"/>
              <a:gd name="connsiteX132-2519" fmla="*/ 549 w 687"/>
              <a:gd name="connsiteY132-2520" fmla="*/ 355 h 758"/>
              <a:gd name="connsiteX133-2521" fmla="*/ 549 w 687"/>
              <a:gd name="connsiteY133-2522" fmla="*/ 334 h 758"/>
              <a:gd name="connsiteX134-2523" fmla="*/ 549 w 687"/>
              <a:gd name="connsiteY134-2524" fmla="*/ 314 h 758"/>
              <a:gd name="connsiteX135-2525" fmla="*/ 549 w 687"/>
              <a:gd name="connsiteY135-2526" fmla="*/ 293 h 758"/>
              <a:gd name="connsiteX136-2527" fmla="*/ 549 w 687"/>
              <a:gd name="connsiteY136-2528" fmla="*/ 277 h 758"/>
              <a:gd name="connsiteX137-2529" fmla="*/ 549 w 687"/>
              <a:gd name="connsiteY137-2530" fmla="*/ 246 h 758"/>
              <a:gd name="connsiteX138-2531" fmla="*/ 549 w 687"/>
              <a:gd name="connsiteY138-2532" fmla="*/ 214 h 758"/>
              <a:gd name="connsiteX139-2533" fmla="*/ 544 w 687"/>
              <a:gd name="connsiteY139-2534" fmla="*/ 183 h 758"/>
              <a:gd name="connsiteX140-2535" fmla="*/ 544 w 687"/>
              <a:gd name="connsiteY140-2536" fmla="*/ 157 h 758"/>
              <a:gd name="connsiteX141-2537" fmla="*/ 539 w 687"/>
              <a:gd name="connsiteY141-2538" fmla="*/ 146 h 758"/>
              <a:gd name="connsiteX142-2539" fmla="*/ 539 w 687"/>
              <a:gd name="connsiteY142-2540" fmla="*/ 136 h 758"/>
              <a:gd name="connsiteX143-2541" fmla="*/ 534 w 687"/>
              <a:gd name="connsiteY143-2542" fmla="*/ 126 h 758"/>
              <a:gd name="connsiteX144-2543" fmla="*/ 534 w 687"/>
              <a:gd name="connsiteY144-2544" fmla="*/ 115 h 758"/>
              <a:gd name="connsiteX145-2545" fmla="*/ 528 w 687"/>
              <a:gd name="connsiteY145-2546" fmla="*/ 110 h 758"/>
              <a:gd name="connsiteX146-2547" fmla="*/ 528 w 687"/>
              <a:gd name="connsiteY146-2548" fmla="*/ 105 h 758"/>
              <a:gd name="connsiteX147-2549" fmla="*/ 523 w 687"/>
              <a:gd name="connsiteY147-2550" fmla="*/ 94 h 758"/>
              <a:gd name="connsiteX148-2551" fmla="*/ 518 w 687"/>
              <a:gd name="connsiteY148-2552" fmla="*/ 89 h 758"/>
              <a:gd name="connsiteX149-2553" fmla="*/ 512 w 687"/>
              <a:gd name="connsiteY149-2554" fmla="*/ 84 h 758"/>
              <a:gd name="connsiteX150-2555" fmla="*/ 507 w 687"/>
              <a:gd name="connsiteY150-2556" fmla="*/ 84 h 758"/>
              <a:gd name="connsiteX151-2557" fmla="*/ 502 w 687"/>
              <a:gd name="connsiteY151-2558" fmla="*/ 79 h 758"/>
              <a:gd name="connsiteX152-2559" fmla="*/ 491 w 687"/>
              <a:gd name="connsiteY152-2560" fmla="*/ 79 h 758"/>
              <a:gd name="connsiteX153-2561" fmla="*/ 481 w 687"/>
              <a:gd name="connsiteY153-2562" fmla="*/ 79 h 758"/>
              <a:gd name="connsiteX154-2563" fmla="*/ 470 w 687"/>
              <a:gd name="connsiteY154-2564" fmla="*/ 73 h 758"/>
              <a:gd name="connsiteX155-2565" fmla="*/ 454 w 687"/>
              <a:gd name="connsiteY155-2566" fmla="*/ 73 h 758"/>
              <a:gd name="connsiteX156-2567" fmla="*/ 454 w 687"/>
              <a:gd name="connsiteY156-2568" fmla="*/ 73 h 758"/>
              <a:gd name="connsiteX0-2569" fmla="*/ 454 w 687"/>
              <a:gd name="connsiteY0-2570" fmla="*/ 73 h 758"/>
              <a:gd name="connsiteX1-2571" fmla="*/ 439 w 687"/>
              <a:gd name="connsiteY1-2572" fmla="*/ 73 h 758"/>
              <a:gd name="connsiteX2-2573" fmla="*/ 417 w 687"/>
              <a:gd name="connsiteY2-2574" fmla="*/ 79 h 758"/>
              <a:gd name="connsiteX3-2575" fmla="*/ 396 w 687"/>
              <a:gd name="connsiteY3-2576" fmla="*/ 79 h 758"/>
              <a:gd name="connsiteX4-2577" fmla="*/ 370 w 687"/>
              <a:gd name="connsiteY4-2578" fmla="*/ 79 h 758"/>
              <a:gd name="connsiteX5-2579" fmla="*/ 343 w 687"/>
              <a:gd name="connsiteY5-2580" fmla="*/ 84 h 758"/>
              <a:gd name="connsiteX6-2581" fmla="*/ 312 w 687"/>
              <a:gd name="connsiteY6-2582" fmla="*/ 84 h 758"/>
              <a:gd name="connsiteX7-2583" fmla="*/ 275 w 687"/>
              <a:gd name="connsiteY7-2584" fmla="*/ 89 h 758"/>
              <a:gd name="connsiteX8-2585" fmla="*/ 238 w 687"/>
              <a:gd name="connsiteY8-2586" fmla="*/ 94 h 758"/>
              <a:gd name="connsiteX9-2587" fmla="*/ 196 w 687"/>
              <a:gd name="connsiteY9-2588" fmla="*/ 94 h 758"/>
              <a:gd name="connsiteX10-2589" fmla="*/ 159 w 687"/>
              <a:gd name="connsiteY10-2590" fmla="*/ 99 h 758"/>
              <a:gd name="connsiteX11-2591" fmla="*/ 122 w 687"/>
              <a:gd name="connsiteY11-2592" fmla="*/ 105 h 758"/>
              <a:gd name="connsiteX12-2593" fmla="*/ 90 w 687"/>
              <a:gd name="connsiteY12-2594" fmla="*/ 105 h 758"/>
              <a:gd name="connsiteX13-2595" fmla="*/ 64 w 687"/>
              <a:gd name="connsiteY13-2596" fmla="*/ 105 h 758"/>
              <a:gd name="connsiteX14-2597" fmla="*/ 37 w 687"/>
              <a:gd name="connsiteY14-2598" fmla="*/ 110 h 758"/>
              <a:gd name="connsiteX15-2599" fmla="*/ 16 w 687"/>
              <a:gd name="connsiteY15-2600" fmla="*/ 110 h 758"/>
              <a:gd name="connsiteX16-2601" fmla="*/ 0 w 687"/>
              <a:gd name="connsiteY16-2602" fmla="*/ 110 h 758"/>
              <a:gd name="connsiteX17-2603" fmla="*/ 0 w 687"/>
              <a:gd name="connsiteY17-2604" fmla="*/ 73 h 758"/>
              <a:gd name="connsiteX18-2605" fmla="*/ 11 w 687"/>
              <a:gd name="connsiteY18-2606" fmla="*/ 73 h 758"/>
              <a:gd name="connsiteX19-2607" fmla="*/ 27 w 687"/>
              <a:gd name="connsiteY19-2608" fmla="*/ 73 h 758"/>
              <a:gd name="connsiteX20-2609" fmla="*/ 42 w 687"/>
              <a:gd name="connsiteY20-2610" fmla="*/ 73 h 758"/>
              <a:gd name="connsiteX21-2611" fmla="*/ 58 w 687"/>
              <a:gd name="connsiteY21-2612" fmla="*/ 73 h 758"/>
              <a:gd name="connsiteX22-2613" fmla="*/ 79 w 687"/>
              <a:gd name="connsiteY22-2614" fmla="*/ 73 h 758"/>
              <a:gd name="connsiteX23-2615" fmla="*/ 95 w 687"/>
              <a:gd name="connsiteY23-2616" fmla="*/ 68 h 758"/>
              <a:gd name="connsiteX24-2617" fmla="*/ 122 w 687"/>
              <a:gd name="connsiteY24-2618" fmla="*/ 68 h 758"/>
              <a:gd name="connsiteX25-2619" fmla="*/ 143 w 687"/>
              <a:gd name="connsiteY25-2620" fmla="*/ 63 h 758"/>
              <a:gd name="connsiteX26-2621" fmla="*/ 164 w 687"/>
              <a:gd name="connsiteY26-2622" fmla="*/ 58 h 758"/>
              <a:gd name="connsiteX27-2623" fmla="*/ 185 w 687"/>
              <a:gd name="connsiteY27-2624" fmla="*/ 58 h 758"/>
              <a:gd name="connsiteX28-2625" fmla="*/ 211 w 687"/>
              <a:gd name="connsiteY28-2626" fmla="*/ 52 h 758"/>
              <a:gd name="connsiteX29-2627" fmla="*/ 238 w 687"/>
              <a:gd name="connsiteY29-2628" fmla="*/ 52 h 758"/>
              <a:gd name="connsiteX30-2629" fmla="*/ 264 w 687"/>
              <a:gd name="connsiteY30-2630" fmla="*/ 47 h 758"/>
              <a:gd name="connsiteX31-2631" fmla="*/ 296 w 687"/>
              <a:gd name="connsiteY31-2632" fmla="*/ 47 h 758"/>
              <a:gd name="connsiteX32-2633" fmla="*/ 354 w 687"/>
              <a:gd name="connsiteY32-2634" fmla="*/ 37 h 758"/>
              <a:gd name="connsiteX33-2635" fmla="*/ 386 w 687"/>
              <a:gd name="connsiteY33-2636" fmla="*/ 37 h 758"/>
              <a:gd name="connsiteX34-2637" fmla="*/ 407 w 687"/>
              <a:gd name="connsiteY34-2638" fmla="*/ 32 h 758"/>
              <a:gd name="connsiteX35-2639" fmla="*/ 433 w 687"/>
              <a:gd name="connsiteY35-2640" fmla="*/ 26 h 758"/>
              <a:gd name="connsiteX36-2641" fmla="*/ 454 w 687"/>
              <a:gd name="connsiteY36-2642" fmla="*/ 26 h 758"/>
              <a:gd name="connsiteX37-2643" fmla="*/ 470 w 687"/>
              <a:gd name="connsiteY37-2644" fmla="*/ 21 h 758"/>
              <a:gd name="connsiteX38-2645" fmla="*/ 481 w 687"/>
              <a:gd name="connsiteY38-2646" fmla="*/ 16 h 758"/>
              <a:gd name="connsiteX39-2647" fmla="*/ 491 w 687"/>
              <a:gd name="connsiteY39-2648" fmla="*/ 16 h 758"/>
              <a:gd name="connsiteX40-2649" fmla="*/ 497 w 687"/>
              <a:gd name="connsiteY40-2650" fmla="*/ 11 h 758"/>
              <a:gd name="connsiteX41-2651" fmla="*/ 507 w 687"/>
              <a:gd name="connsiteY41-2652" fmla="*/ 5 h 758"/>
              <a:gd name="connsiteX42-2653" fmla="*/ 523 w 687"/>
              <a:gd name="connsiteY42-2654" fmla="*/ 0 h 758"/>
              <a:gd name="connsiteX43-2655" fmla="*/ 534 w 687"/>
              <a:gd name="connsiteY43-2656" fmla="*/ 0 h 758"/>
              <a:gd name="connsiteX44-2657" fmla="*/ 549 w 687"/>
              <a:gd name="connsiteY44-2658" fmla="*/ 0 h 758"/>
              <a:gd name="connsiteX45-2659" fmla="*/ 565 w 687"/>
              <a:gd name="connsiteY45-2660" fmla="*/ 5 h 758"/>
              <a:gd name="connsiteX46-2661" fmla="*/ 581 w 687"/>
              <a:gd name="connsiteY46-2662" fmla="*/ 11 h 758"/>
              <a:gd name="connsiteX47-2663" fmla="*/ 592 w 687"/>
              <a:gd name="connsiteY47-2664" fmla="*/ 16 h 758"/>
              <a:gd name="connsiteX48-2665" fmla="*/ 602 w 687"/>
              <a:gd name="connsiteY48-2666" fmla="*/ 21 h 758"/>
              <a:gd name="connsiteX49-2667" fmla="*/ 618 w 687"/>
              <a:gd name="connsiteY49-2668" fmla="*/ 26 h 758"/>
              <a:gd name="connsiteX50-2669" fmla="*/ 629 w 687"/>
              <a:gd name="connsiteY50-2670" fmla="*/ 37 h 758"/>
              <a:gd name="connsiteX51-2671" fmla="*/ 644 w 687"/>
              <a:gd name="connsiteY51-2672" fmla="*/ 42 h 758"/>
              <a:gd name="connsiteX52-2673" fmla="*/ 655 w 687"/>
              <a:gd name="connsiteY52-2674" fmla="*/ 47 h 758"/>
              <a:gd name="connsiteX53-2675" fmla="*/ 666 w 687"/>
              <a:gd name="connsiteY53-2676" fmla="*/ 52 h 758"/>
              <a:gd name="connsiteX54-2677" fmla="*/ 671 w 687"/>
              <a:gd name="connsiteY54-2678" fmla="*/ 58 h 758"/>
              <a:gd name="connsiteX55-2679" fmla="*/ 676 w 687"/>
              <a:gd name="connsiteY55-2680" fmla="*/ 63 h 758"/>
              <a:gd name="connsiteX56-2681" fmla="*/ 681 w 687"/>
              <a:gd name="connsiteY56-2682" fmla="*/ 68 h 758"/>
              <a:gd name="connsiteX57-2683" fmla="*/ 687 w 687"/>
              <a:gd name="connsiteY57-2684" fmla="*/ 68 h 758"/>
              <a:gd name="connsiteX58-2685" fmla="*/ 687 w 687"/>
              <a:gd name="connsiteY58-2686" fmla="*/ 73 h 758"/>
              <a:gd name="connsiteX59-2687" fmla="*/ 681 w 687"/>
              <a:gd name="connsiteY59-2688" fmla="*/ 73 h 758"/>
              <a:gd name="connsiteX60-2689" fmla="*/ 681 w 687"/>
              <a:gd name="connsiteY60-2690" fmla="*/ 79 h 758"/>
              <a:gd name="connsiteX61-2691" fmla="*/ 676 w 687"/>
              <a:gd name="connsiteY61-2692" fmla="*/ 84 h 758"/>
              <a:gd name="connsiteX62-2693" fmla="*/ 671 w 687"/>
              <a:gd name="connsiteY62-2694" fmla="*/ 84 h 758"/>
              <a:gd name="connsiteX63-2695" fmla="*/ 666 w 687"/>
              <a:gd name="connsiteY63-2696" fmla="*/ 89 h 758"/>
              <a:gd name="connsiteX64-2697" fmla="*/ 660 w 687"/>
              <a:gd name="connsiteY64-2698" fmla="*/ 94 h 758"/>
              <a:gd name="connsiteX65-2699" fmla="*/ 655 w 687"/>
              <a:gd name="connsiteY65-2700" fmla="*/ 94 h 758"/>
              <a:gd name="connsiteX66-2701" fmla="*/ 650 w 687"/>
              <a:gd name="connsiteY66-2702" fmla="*/ 99 h 758"/>
              <a:gd name="connsiteX67-2703" fmla="*/ 644 w 687"/>
              <a:gd name="connsiteY67-2704" fmla="*/ 105 h 758"/>
              <a:gd name="connsiteX68-2705" fmla="*/ 639 w 687"/>
              <a:gd name="connsiteY68-2706" fmla="*/ 115 h 758"/>
              <a:gd name="connsiteX69-2707" fmla="*/ 639 w 687"/>
              <a:gd name="connsiteY69-2708" fmla="*/ 126 h 758"/>
              <a:gd name="connsiteX70-2709" fmla="*/ 639 w 687"/>
              <a:gd name="connsiteY70-2710" fmla="*/ 131 h 758"/>
              <a:gd name="connsiteX71-2711" fmla="*/ 639 w 687"/>
              <a:gd name="connsiteY71-2712" fmla="*/ 146 h 758"/>
              <a:gd name="connsiteX72-2713" fmla="*/ 639 w 687"/>
              <a:gd name="connsiteY72-2714" fmla="*/ 157 h 758"/>
              <a:gd name="connsiteX73-2715" fmla="*/ 639 w 687"/>
              <a:gd name="connsiteY73-2716" fmla="*/ 173 h 758"/>
              <a:gd name="connsiteX74-2717" fmla="*/ 639 w 687"/>
              <a:gd name="connsiteY74-2718" fmla="*/ 188 h 758"/>
              <a:gd name="connsiteX75-2719" fmla="*/ 639 w 687"/>
              <a:gd name="connsiteY75-2720" fmla="*/ 204 h 758"/>
              <a:gd name="connsiteX76-2721" fmla="*/ 639 w 687"/>
              <a:gd name="connsiteY76-2722" fmla="*/ 225 h 758"/>
              <a:gd name="connsiteX77-2723" fmla="*/ 639 w 687"/>
              <a:gd name="connsiteY77-2724" fmla="*/ 240 h 758"/>
              <a:gd name="connsiteX78-2725" fmla="*/ 639 w 687"/>
              <a:gd name="connsiteY78-2726" fmla="*/ 261 h 758"/>
              <a:gd name="connsiteX79-2727" fmla="*/ 639 w 687"/>
              <a:gd name="connsiteY79-2728" fmla="*/ 303 h 758"/>
              <a:gd name="connsiteX80-2729" fmla="*/ 639 w 687"/>
              <a:gd name="connsiteY80-2730" fmla="*/ 324 h 758"/>
              <a:gd name="connsiteX81-2731" fmla="*/ 639 w 687"/>
              <a:gd name="connsiteY81-2732" fmla="*/ 350 h 758"/>
              <a:gd name="connsiteX82-2733" fmla="*/ 639 w 687"/>
              <a:gd name="connsiteY82-2734" fmla="*/ 376 h 758"/>
              <a:gd name="connsiteX83-2735" fmla="*/ 639 w 687"/>
              <a:gd name="connsiteY83-2736" fmla="*/ 402 h 758"/>
              <a:gd name="connsiteX84-2737" fmla="*/ 639 w 687"/>
              <a:gd name="connsiteY84-2738" fmla="*/ 429 h 758"/>
              <a:gd name="connsiteX85-2739" fmla="*/ 639 w 687"/>
              <a:gd name="connsiteY85-2740" fmla="*/ 460 h 758"/>
              <a:gd name="connsiteX86-2741" fmla="*/ 639 w 687"/>
              <a:gd name="connsiteY86-2742" fmla="*/ 491 h 758"/>
              <a:gd name="connsiteX87-2743" fmla="*/ 639 w 687"/>
              <a:gd name="connsiteY87-2744" fmla="*/ 523 h 758"/>
              <a:gd name="connsiteX88-2745" fmla="*/ 639 w 687"/>
              <a:gd name="connsiteY88-2746" fmla="*/ 554 h 758"/>
              <a:gd name="connsiteX89-2747" fmla="*/ 639 w 687"/>
              <a:gd name="connsiteY89-2748" fmla="*/ 580 h 758"/>
              <a:gd name="connsiteX90-2749" fmla="*/ 634 w 687"/>
              <a:gd name="connsiteY90-2750" fmla="*/ 606 h 758"/>
              <a:gd name="connsiteX91-2751" fmla="*/ 634 w 687"/>
              <a:gd name="connsiteY91-2752" fmla="*/ 632 h 758"/>
              <a:gd name="connsiteX92-2753" fmla="*/ 629 w 687"/>
              <a:gd name="connsiteY92-2754" fmla="*/ 653 h 758"/>
              <a:gd name="connsiteX93-2755" fmla="*/ 623 w 687"/>
              <a:gd name="connsiteY93-2756" fmla="*/ 669 h 758"/>
              <a:gd name="connsiteX94-2757" fmla="*/ 618 w 687"/>
              <a:gd name="connsiteY94-2758" fmla="*/ 690 h 758"/>
              <a:gd name="connsiteX95-2759" fmla="*/ 613 w 687"/>
              <a:gd name="connsiteY95-2760" fmla="*/ 700 h 758"/>
              <a:gd name="connsiteX96-2761" fmla="*/ 602 w 687"/>
              <a:gd name="connsiteY96-2762" fmla="*/ 716 h 758"/>
              <a:gd name="connsiteX97-2763" fmla="*/ 592 w 687"/>
              <a:gd name="connsiteY97-2764" fmla="*/ 726 h 758"/>
              <a:gd name="connsiteX98-2765" fmla="*/ 586 w 687"/>
              <a:gd name="connsiteY98-2766" fmla="*/ 737 h 758"/>
              <a:gd name="connsiteX99-2767" fmla="*/ 576 w 687"/>
              <a:gd name="connsiteY99-2768" fmla="*/ 742 h 758"/>
              <a:gd name="connsiteX100-2769" fmla="*/ 571 w 687"/>
              <a:gd name="connsiteY100-2770" fmla="*/ 747 h 758"/>
              <a:gd name="connsiteX101-2771" fmla="*/ 560 w 687"/>
              <a:gd name="connsiteY101-2772" fmla="*/ 752 h 758"/>
              <a:gd name="connsiteX102-2773" fmla="*/ 555 w 687"/>
              <a:gd name="connsiteY102-2774" fmla="*/ 752 h 758"/>
              <a:gd name="connsiteX103-2775" fmla="*/ 549 w 687"/>
              <a:gd name="connsiteY103-2776" fmla="*/ 758 h 758"/>
              <a:gd name="connsiteX104-2777" fmla="*/ 539 w 687"/>
              <a:gd name="connsiteY104-2778" fmla="*/ 752 h 758"/>
              <a:gd name="connsiteX105-2779" fmla="*/ 534 w 687"/>
              <a:gd name="connsiteY105-2780" fmla="*/ 752 h 758"/>
              <a:gd name="connsiteX106-2781" fmla="*/ 534 w 687"/>
              <a:gd name="connsiteY106-2782" fmla="*/ 747 h 758"/>
              <a:gd name="connsiteX107-2783" fmla="*/ 528 w 687"/>
              <a:gd name="connsiteY107-2784" fmla="*/ 742 h 758"/>
              <a:gd name="connsiteX108-2785" fmla="*/ 528 w 687"/>
              <a:gd name="connsiteY108-2786" fmla="*/ 737 h 758"/>
              <a:gd name="connsiteX109-2787" fmla="*/ 528 w 687"/>
              <a:gd name="connsiteY109-2788" fmla="*/ 731 h 758"/>
              <a:gd name="connsiteX110-2789" fmla="*/ 528 w 687"/>
              <a:gd name="connsiteY110-2790" fmla="*/ 721 h 758"/>
              <a:gd name="connsiteX111-2791" fmla="*/ 528 w 687"/>
              <a:gd name="connsiteY111-2792" fmla="*/ 711 h 758"/>
              <a:gd name="connsiteX112-2793" fmla="*/ 528 w 687"/>
              <a:gd name="connsiteY112-2794" fmla="*/ 705 h 758"/>
              <a:gd name="connsiteX113-2795" fmla="*/ 528 w 687"/>
              <a:gd name="connsiteY113-2796" fmla="*/ 700 h 758"/>
              <a:gd name="connsiteX114-2797" fmla="*/ 528 w 687"/>
              <a:gd name="connsiteY114-2798" fmla="*/ 695 h 758"/>
              <a:gd name="connsiteX115-2799" fmla="*/ 523 w 687"/>
              <a:gd name="connsiteY115-2800" fmla="*/ 690 h 758"/>
              <a:gd name="connsiteX116-2801" fmla="*/ 518 w 687"/>
              <a:gd name="connsiteY116-2802" fmla="*/ 674 h 758"/>
              <a:gd name="connsiteX117-2803" fmla="*/ 507 w 687"/>
              <a:gd name="connsiteY117-2804" fmla="*/ 658 h 758"/>
              <a:gd name="connsiteX118-2805" fmla="*/ 512 w 687"/>
              <a:gd name="connsiteY118-2806" fmla="*/ 590 h 758"/>
              <a:gd name="connsiteX119-2807" fmla="*/ 523 w 687"/>
              <a:gd name="connsiteY119-2808" fmla="*/ 590 h 758"/>
              <a:gd name="connsiteX120-2809" fmla="*/ 534 w 687"/>
              <a:gd name="connsiteY120-2810" fmla="*/ 580 h 758"/>
              <a:gd name="connsiteX121-2811" fmla="*/ 534 w 687"/>
              <a:gd name="connsiteY121-2812" fmla="*/ 575 h 758"/>
              <a:gd name="connsiteX122-2813" fmla="*/ 534 w 687"/>
              <a:gd name="connsiteY122-2814" fmla="*/ 564 h 758"/>
              <a:gd name="connsiteX123-2815" fmla="*/ 534 w 687"/>
              <a:gd name="connsiteY123-2816" fmla="*/ 549 h 758"/>
              <a:gd name="connsiteX124-2817" fmla="*/ 539 w 687"/>
              <a:gd name="connsiteY124-2818" fmla="*/ 533 h 758"/>
              <a:gd name="connsiteX125-2819" fmla="*/ 539 w 687"/>
              <a:gd name="connsiteY125-2820" fmla="*/ 512 h 758"/>
              <a:gd name="connsiteX126-2821" fmla="*/ 539 w 687"/>
              <a:gd name="connsiteY126-2822" fmla="*/ 486 h 758"/>
              <a:gd name="connsiteX127-2823" fmla="*/ 544 w 687"/>
              <a:gd name="connsiteY127-2824" fmla="*/ 460 h 758"/>
              <a:gd name="connsiteX128-2825" fmla="*/ 544 w 687"/>
              <a:gd name="connsiteY128-2826" fmla="*/ 434 h 758"/>
              <a:gd name="connsiteX129-2827" fmla="*/ 544 w 687"/>
              <a:gd name="connsiteY129-2828" fmla="*/ 408 h 758"/>
              <a:gd name="connsiteX130-2829" fmla="*/ 544 w 687"/>
              <a:gd name="connsiteY130-2830" fmla="*/ 382 h 758"/>
              <a:gd name="connsiteX131-2831" fmla="*/ 549 w 687"/>
              <a:gd name="connsiteY131-2832" fmla="*/ 355 h 758"/>
              <a:gd name="connsiteX132-2833" fmla="*/ 549 w 687"/>
              <a:gd name="connsiteY132-2834" fmla="*/ 334 h 758"/>
              <a:gd name="connsiteX133-2835" fmla="*/ 549 w 687"/>
              <a:gd name="connsiteY133-2836" fmla="*/ 314 h 758"/>
              <a:gd name="connsiteX134-2837" fmla="*/ 549 w 687"/>
              <a:gd name="connsiteY134-2838" fmla="*/ 293 h 758"/>
              <a:gd name="connsiteX135-2839" fmla="*/ 549 w 687"/>
              <a:gd name="connsiteY135-2840" fmla="*/ 277 h 758"/>
              <a:gd name="connsiteX136-2841" fmla="*/ 549 w 687"/>
              <a:gd name="connsiteY136-2842" fmla="*/ 246 h 758"/>
              <a:gd name="connsiteX137-2843" fmla="*/ 549 w 687"/>
              <a:gd name="connsiteY137-2844" fmla="*/ 214 h 758"/>
              <a:gd name="connsiteX138-2845" fmla="*/ 544 w 687"/>
              <a:gd name="connsiteY138-2846" fmla="*/ 183 h 758"/>
              <a:gd name="connsiteX139-2847" fmla="*/ 544 w 687"/>
              <a:gd name="connsiteY139-2848" fmla="*/ 157 h 758"/>
              <a:gd name="connsiteX140-2849" fmla="*/ 539 w 687"/>
              <a:gd name="connsiteY140-2850" fmla="*/ 146 h 758"/>
              <a:gd name="connsiteX141-2851" fmla="*/ 539 w 687"/>
              <a:gd name="connsiteY141-2852" fmla="*/ 136 h 758"/>
              <a:gd name="connsiteX142-2853" fmla="*/ 534 w 687"/>
              <a:gd name="connsiteY142-2854" fmla="*/ 126 h 758"/>
              <a:gd name="connsiteX143-2855" fmla="*/ 534 w 687"/>
              <a:gd name="connsiteY143-2856" fmla="*/ 115 h 758"/>
              <a:gd name="connsiteX144-2857" fmla="*/ 528 w 687"/>
              <a:gd name="connsiteY144-2858" fmla="*/ 110 h 758"/>
              <a:gd name="connsiteX145-2859" fmla="*/ 528 w 687"/>
              <a:gd name="connsiteY145-2860" fmla="*/ 105 h 758"/>
              <a:gd name="connsiteX146-2861" fmla="*/ 523 w 687"/>
              <a:gd name="connsiteY146-2862" fmla="*/ 94 h 758"/>
              <a:gd name="connsiteX147-2863" fmla="*/ 518 w 687"/>
              <a:gd name="connsiteY147-2864" fmla="*/ 89 h 758"/>
              <a:gd name="connsiteX148-2865" fmla="*/ 512 w 687"/>
              <a:gd name="connsiteY148-2866" fmla="*/ 84 h 758"/>
              <a:gd name="connsiteX149-2867" fmla="*/ 507 w 687"/>
              <a:gd name="connsiteY149-2868" fmla="*/ 84 h 758"/>
              <a:gd name="connsiteX150-2869" fmla="*/ 502 w 687"/>
              <a:gd name="connsiteY150-2870" fmla="*/ 79 h 758"/>
              <a:gd name="connsiteX151-2871" fmla="*/ 491 w 687"/>
              <a:gd name="connsiteY151-2872" fmla="*/ 79 h 758"/>
              <a:gd name="connsiteX152-2873" fmla="*/ 481 w 687"/>
              <a:gd name="connsiteY152-2874" fmla="*/ 79 h 758"/>
              <a:gd name="connsiteX153-2875" fmla="*/ 470 w 687"/>
              <a:gd name="connsiteY153-2876" fmla="*/ 73 h 758"/>
              <a:gd name="connsiteX154-2877" fmla="*/ 454 w 687"/>
              <a:gd name="connsiteY154-2878" fmla="*/ 73 h 758"/>
              <a:gd name="connsiteX155-2879" fmla="*/ 454 w 687"/>
              <a:gd name="connsiteY155-2880" fmla="*/ 73 h 758"/>
              <a:gd name="connsiteX0-2881" fmla="*/ 454 w 687"/>
              <a:gd name="connsiteY0-2882" fmla="*/ 73 h 758"/>
              <a:gd name="connsiteX1-2883" fmla="*/ 439 w 687"/>
              <a:gd name="connsiteY1-2884" fmla="*/ 73 h 758"/>
              <a:gd name="connsiteX2-2885" fmla="*/ 417 w 687"/>
              <a:gd name="connsiteY2-2886" fmla="*/ 79 h 758"/>
              <a:gd name="connsiteX3-2887" fmla="*/ 396 w 687"/>
              <a:gd name="connsiteY3-2888" fmla="*/ 79 h 758"/>
              <a:gd name="connsiteX4-2889" fmla="*/ 370 w 687"/>
              <a:gd name="connsiteY4-2890" fmla="*/ 79 h 758"/>
              <a:gd name="connsiteX5-2891" fmla="*/ 343 w 687"/>
              <a:gd name="connsiteY5-2892" fmla="*/ 84 h 758"/>
              <a:gd name="connsiteX6-2893" fmla="*/ 312 w 687"/>
              <a:gd name="connsiteY6-2894" fmla="*/ 84 h 758"/>
              <a:gd name="connsiteX7-2895" fmla="*/ 275 w 687"/>
              <a:gd name="connsiteY7-2896" fmla="*/ 89 h 758"/>
              <a:gd name="connsiteX8-2897" fmla="*/ 238 w 687"/>
              <a:gd name="connsiteY8-2898" fmla="*/ 94 h 758"/>
              <a:gd name="connsiteX9-2899" fmla="*/ 196 w 687"/>
              <a:gd name="connsiteY9-2900" fmla="*/ 94 h 758"/>
              <a:gd name="connsiteX10-2901" fmla="*/ 159 w 687"/>
              <a:gd name="connsiteY10-2902" fmla="*/ 99 h 758"/>
              <a:gd name="connsiteX11-2903" fmla="*/ 122 w 687"/>
              <a:gd name="connsiteY11-2904" fmla="*/ 105 h 758"/>
              <a:gd name="connsiteX12-2905" fmla="*/ 90 w 687"/>
              <a:gd name="connsiteY12-2906" fmla="*/ 105 h 758"/>
              <a:gd name="connsiteX13-2907" fmla="*/ 64 w 687"/>
              <a:gd name="connsiteY13-2908" fmla="*/ 105 h 758"/>
              <a:gd name="connsiteX14-2909" fmla="*/ 37 w 687"/>
              <a:gd name="connsiteY14-2910" fmla="*/ 110 h 758"/>
              <a:gd name="connsiteX15-2911" fmla="*/ 16 w 687"/>
              <a:gd name="connsiteY15-2912" fmla="*/ 110 h 758"/>
              <a:gd name="connsiteX16-2913" fmla="*/ 0 w 687"/>
              <a:gd name="connsiteY16-2914" fmla="*/ 110 h 758"/>
              <a:gd name="connsiteX17-2915" fmla="*/ 0 w 687"/>
              <a:gd name="connsiteY17-2916" fmla="*/ 73 h 758"/>
              <a:gd name="connsiteX18-2917" fmla="*/ 11 w 687"/>
              <a:gd name="connsiteY18-2918" fmla="*/ 73 h 758"/>
              <a:gd name="connsiteX19-2919" fmla="*/ 27 w 687"/>
              <a:gd name="connsiteY19-2920" fmla="*/ 73 h 758"/>
              <a:gd name="connsiteX20-2921" fmla="*/ 42 w 687"/>
              <a:gd name="connsiteY20-2922" fmla="*/ 73 h 758"/>
              <a:gd name="connsiteX21-2923" fmla="*/ 58 w 687"/>
              <a:gd name="connsiteY21-2924" fmla="*/ 73 h 758"/>
              <a:gd name="connsiteX22-2925" fmla="*/ 79 w 687"/>
              <a:gd name="connsiteY22-2926" fmla="*/ 73 h 758"/>
              <a:gd name="connsiteX23-2927" fmla="*/ 95 w 687"/>
              <a:gd name="connsiteY23-2928" fmla="*/ 68 h 758"/>
              <a:gd name="connsiteX24-2929" fmla="*/ 122 w 687"/>
              <a:gd name="connsiteY24-2930" fmla="*/ 68 h 758"/>
              <a:gd name="connsiteX25-2931" fmla="*/ 143 w 687"/>
              <a:gd name="connsiteY25-2932" fmla="*/ 63 h 758"/>
              <a:gd name="connsiteX26-2933" fmla="*/ 164 w 687"/>
              <a:gd name="connsiteY26-2934" fmla="*/ 58 h 758"/>
              <a:gd name="connsiteX27-2935" fmla="*/ 185 w 687"/>
              <a:gd name="connsiteY27-2936" fmla="*/ 58 h 758"/>
              <a:gd name="connsiteX28-2937" fmla="*/ 211 w 687"/>
              <a:gd name="connsiteY28-2938" fmla="*/ 52 h 758"/>
              <a:gd name="connsiteX29-2939" fmla="*/ 238 w 687"/>
              <a:gd name="connsiteY29-2940" fmla="*/ 52 h 758"/>
              <a:gd name="connsiteX30-2941" fmla="*/ 264 w 687"/>
              <a:gd name="connsiteY30-2942" fmla="*/ 47 h 758"/>
              <a:gd name="connsiteX31-2943" fmla="*/ 296 w 687"/>
              <a:gd name="connsiteY31-2944" fmla="*/ 47 h 758"/>
              <a:gd name="connsiteX32-2945" fmla="*/ 354 w 687"/>
              <a:gd name="connsiteY32-2946" fmla="*/ 37 h 758"/>
              <a:gd name="connsiteX33-2947" fmla="*/ 386 w 687"/>
              <a:gd name="connsiteY33-2948" fmla="*/ 37 h 758"/>
              <a:gd name="connsiteX34-2949" fmla="*/ 407 w 687"/>
              <a:gd name="connsiteY34-2950" fmla="*/ 32 h 758"/>
              <a:gd name="connsiteX35-2951" fmla="*/ 433 w 687"/>
              <a:gd name="connsiteY35-2952" fmla="*/ 26 h 758"/>
              <a:gd name="connsiteX36-2953" fmla="*/ 454 w 687"/>
              <a:gd name="connsiteY36-2954" fmla="*/ 26 h 758"/>
              <a:gd name="connsiteX37-2955" fmla="*/ 470 w 687"/>
              <a:gd name="connsiteY37-2956" fmla="*/ 21 h 758"/>
              <a:gd name="connsiteX38-2957" fmla="*/ 481 w 687"/>
              <a:gd name="connsiteY38-2958" fmla="*/ 16 h 758"/>
              <a:gd name="connsiteX39-2959" fmla="*/ 491 w 687"/>
              <a:gd name="connsiteY39-2960" fmla="*/ 16 h 758"/>
              <a:gd name="connsiteX40-2961" fmla="*/ 497 w 687"/>
              <a:gd name="connsiteY40-2962" fmla="*/ 11 h 758"/>
              <a:gd name="connsiteX41-2963" fmla="*/ 507 w 687"/>
              <a:gd name="connsiteY41-2964" fmla="*/ 5 h 758"/>
              <a:gd name="connsiteX42-2965" fmla="*/ 523 w 687"/>
              <a:gd name="connsiteY42-2966" fmla="*/ 0 h 758"/>
              <a:gd name="connsiteX43-2967" fmla="*/ 534 w 687"/>
              <a:gd name="connsiteY43-2968" fmla="*/ 0 h 758"/>
              <a:gd name="connsiteX44-2969" fmla="*/ 549 w 687"/>
              <a:gd name="connsiteY44-2970" fmla="*/ 0 h 758"/>
              <a:gd name="connsiteX45-2971" fmla="*/ 565 w 687"/>
              <a:gd name="connsiteY45-2972" fmla="*/ 5 h 758"/>
              <a:gd name="connsiteX46-2973" fmla="*/ 581 w 687"/>
              <a:gd name="connsiteY46-2974" fmla="*/ 11 h 758"/>
              <a:gd name="connsiteX47-2975" fmla="*/ 592 w 687"/>
              <a:gd name="connsiteY47-2976" fmla="*/ 16 h 758"/>
              <a:gd name="connsiteX48-2977" fmla="*/ 602 w 687"/>
              <a:gd name="connsiteY48-2978" fmla="*/ 21 h 758"/>
              <a:gd name="connsiteX49-2979" fmla="*/ 618 w 687"/>
              <a:gd name="connsiteY49-2980" fmla="*/ 26 h 758"/>
              <a:gd name="connsiteX50-2981" fmla="*/ 629 w 687"/>
              <a:gd name="connsiteY50-2982" fmla="*/ 37 h 758"/>
              <a:gd name="connsiteX51-2983" fmla="*/ 644 w 687"/>
              <a:gd name="connsiteY51-2984" fmla="*/ 42 h 758"/>
              <a:gd name="connsiteX52-2985" fmla="*/ 655 w 687"/>
              <a:gd name="connsiteY52-2986" fmla="*/ 47 h 758"/>
              <a:gd name="connsiteX53-2987" fmla="*/ 666 w 687"/>
              <a:gd name="connsiteY53-2988" fmla="*/ 52 h 758"/>
              <a:gd name="connsiteX54-2989" fmla="*/ 671 w 687"/>
              <a:gd name="connsiteY54-2990" fmla="*/ 58 h 758"/>
              <a:gd name="connsiteX55-2991" fmla="*/ 676 w 687"/>
              <a:gd name="connsiteY55-2992" fmla="*/ 63 h 758"/>
              <a:gd name="connsiteX56-2993" fmla="*/ 681 w 687"/>
              <a:gd name="connsiteY56-2994" fmla="*/ 68 h 758"/>
              <a:gd name="connsiteX57-2995" fmla="*/ 687 w 687"/>
              <a:gd name="connsiteY57-2996" fmla="*/ 68 h 758"/>
              <a:gd name="connsiteX58-2997" fmla="*/ 687 w 687"/>
              <a:gd name="connsiteY58-2998" fmla="*/ 73 h 758"/>
              <a:gd name="connsiteX59-2999" fmla="*/ 681 w 687"/>
              <a:gd name="connsiteY59-3000" fmla="*/ 73 h 758"/>
              <a:gd name="connsiteX60-3001" fmla="*/ 681 w 687"/>
              <a:gd name="connsiteY60-3002" fmla="*/ 79 h 758"/>
              <a:gd name="connsiteX61-3003" fmla="*/ 676 w 687"/>
              <a:gd name="connsiteY61-3004" fmla="*/ 84 h 758"/>
              <a:gd name="connsiteX62-3005" fmla="*/ 671 w 687"/>
              <a:gd name="connsiteY62-3006" fmla="*/ 84 h 758"/>
              <a:gd name="connsiteX63-3007" fmla="*/ 666 w 687"/>
              <a:gd name="connsiteY63-3008" fmla="*/ 89 h 758"/>
              <a:gd name="connsiteX64-3009" fmla="*/ 660 w 687"/>
              <a:gd name="connsiteY64-3010" fmla="*/ 94 h 758"/>
              <a:gd name="connsiteX65-3011" fmla="*/ 655 w 687"/>
              <a:gd name="connsiteY65-3012" fmla="*/ 94 h 758"/>
              <a:gd name="connsiteX66-3013" fmla="*/ 650 w 687"/>
              <a:gd name="connsiteY66-3014" fmla="*/ 99 h 758"/>
              <a:gd name="connsiteX67-3015" fmla="*/ 644 w 687"/>
              <a:gd name="connsiteY67-3016" fmla="*/ 105 h 758"/>
              <a:gd name="connsiteX68-3017" fmla="*/ 639 w 687"/>
              <a:gd name="connsiteY68-3018" fmla="*/ 115 h 758"/>
              <a:gd name="connsiteX69-3019" fmla="*/ 639 w 687"/>
              <a:gd name="connsiteY69-3020" fmla="*/ 126 h 758"/>
              <a:gd name="connsiteX70-3021" fmla="*/ 639 w 687"/>
              <a:gd name="connsiteY70-3022" fmla="*/ 131 h 758"/>
              <a:gd name="connsiteX71-3023" fmla="*/ 639 w 687"/>
              <a:gd name="connsiteY71-3024" fmla="*/ 146 h 758"/>
              <a:gd name="connsiteX72-3025" fmla="*/ 639 w 687"/>
              <a:gd name="connsiteY72-3026" fmla="*/ 157 h 758"/>
              <a:gd name="connsiteX73-3027" fmla="*/ 639 w 687"/>
              <a:gd name="connsiteY73-3028" fmla="*/ 173 h 758"/>
              <a:gd name="connsiteX74-3029" fmla="*/ 639 w 687"/>
              <a:gd name="connsiteY74-3030" fmla="*/ 188 h 758"/>
              <a:gd name="connsiteX75-3031" fmla="*/ 639 w 687"/>
              <a:gd name="connsiteY75-3032" fmla="*/ 204 h 758"/>
              <a:gd name="connsiteX76-3033" fmla="*/ 639 w 687"/>
              <a:gd name="connsiteY76-3034" fmla="*/ 225 h 758"/>
              <a:gd name="connsiteX77-3035" fmla="*/ 639 w 687"/>
              <a:gd name="connsiteY77-3036" fmla="*/ 240 h 758"/>
              <a:gd name="connsiteX78-3037" fmla="*/ 639 w 687"/>
              <a:gd name="connsiteY78-3038" fmla="*/ 261 h 758"/>
              <a:gd name="connsiteX79-3039" fmla="*/ 639 w 687"/>
              <a:gd name="connsiteY79-3040" fmla="*/ 303 h 758"/>
              <a:gd name="connsiteX80-3041" fmla="*/ 639 w 687"/>
              <a:gd name="connsiteY80-3042" fmla="*/ 324 h 758"/>
              <a:gd name="connsiteX81-3043" fmla="*/ 639 w 687"/>
              <a:gd name="connsiteY81-3044" fmla="*/ 350 h 758"/>
              <a:gd name="connsiteX82-3045" fmla="*/ 639 w 687"/>
              <a:gd name="connsiteY82-3046" fmla="*/ 376 h 758"/>
              <a:gd name="connsiteX83-3047" fmla="*/ 639 w 687"/>
              <a:gd name="connsiteY83-3048" fmla="*/ 402 h 758"/>
              <a:gd name="connsiteX84-3049" fmla="*/ 639 w 687"/>
              <a:gd name="connsiteY84-3050" fmla="*/ 429 h 758"/>
              <a:gd name="connsiteX85-3051" fmla="*/ 639 w 687"/>
              <a:gd name="connsiteY85-3052" fmla="*/ 460 h 758"/>
              <a:gd name="connsiteX86-3053" fmla="*/ 639 w 687"/>
              <a:gd name="connsiteY86-3054" fmla="*/ 491 h 758"/>
              <a:gd name="connsiteX87-3055" fmla="*/ 639 w 687"/>
              <a:gd name="connsiteY87-3056" fmla="*/ 523 h 758"/>
              <a:gd name="connsiteX88-3057" fmla="*/ 639 w 687"/>
              <a:gd name="connsiteY88-3058" fmla="*/ 554 h 758"/>
              <a:gd name="connsiteX89-3059" fmla="*/ 639 w 687"/>
              <a:gd name="connsiteY89-3060" fmla="*/ 580 h 758"/>
              <a:gd name="connsiteX90-3061" fmla="*/ 634 w 687"/>
              <a:gd name="connsiteY90-3062" fmla="*/ 606 h 758"/>
              <a:gd name="connsiteX91-3063" fmla="*/ 634 w 687"/>
              <a:gd name="connsiteY91-3064" fmla="*/ 632 h 758"/>
              <a:gd name="connsiteX92-3065" fmla="*/ 629 w 687"/>
              <a:gd name="connsiteY92-3066" fmla="*/ 653 h 758"/>
              <a:gd name="connsiteX93-3067" fmla="*/ 623 w 687"/>
              <a:gd name="connsiteY93-3068" fmla="*/ 669 h 758"/>
              <a:gd name="connsiteX94-3069" fmla="*/ 618 w 687"/>
              <a:gd name="connsiteY94-3070" fmla="*/ 690 h 758"/>
              <a:gd name="connsiteX95-3071" fmla="*/ 613 w 687"/>
              <a:gd name="connsiteY95-3072" fmla="*/ 700 h 758"/>
              <a:gd name="connsiteX96-3073" fmla="*/ 602 w 687"/>
              <a:gd name="connsiteY96-3074" fmla="*/ 716 h 758"/>
              <a:gd name="connsiteX97-3075" fmla="*/ 592 w 687"/>
              <a:gd name="connsiteY97-3076" fmla="*/ 726 h 758"/>
              <a:gd name="connsiteX98-3077" fmla="*/ 586 w 687"/>
              <a:gd name="connsiteY98-3078" fmla="*/ 737 h 758"/>
              <a:gd name="connsiteX99-3079" fmla="*/ 576 w 687"/>
              <a:gd name="connsiteY99-3080" fmla="*/ 742 h 758"/>
              <a:gd name="connsiteX100-3081" fmla="*/ 571 w 687"/>
              <a:gd name="connsiteY100-3082" fmla="*/ 747 h 758"/>
              <a:gd name="connsiteX101-3083" fmla="*/ 560 w 687"/>
              <a:gd name="connsiteY101-3084" fmla="*/ 752 h 758"/>
              <a:gd name="connsiteX102-3085" fmla="*/ 555 w 687"/>
              <a:gd name="connsiteY102-3086" fmla="*/ 752 h 758"/>
              <a:gd name="connsiteX103-3087" fmla="*/ 549 w 687"/>
              <a:gd name="connsiteY103-3088" fmla="*/ 758 h 758"/>
              <a:gd name="connsiteX104-3089" fmla="*/ 539 w 687"/>
              <a:gd name="connsiteY104-3090" fmla="*/ 752 h 758"/>
              <a:gd name="connsiteX105-3091" fmla="*/ 534 w 687"/>
              <a:gd name="connsiteY105-3092" fmla="*/ 752 h 758"/>
              <a:gd name="connsiteX106-3093" fmla="*/ 534 w 687"/>
              <a:gd name="connsiteY106-3094" fmla="*/ 747 h 758"/>
              <a:gd name="connsiteX107-3095" fmla="*/ 528 w 687"/>
              <a:gd name="connsiteY107-3096" fmla="*/ 742 h 758"/>
              <a:gd name="connsiteX108-3097" fmla="*/ 528 w 687"/>
              <a:gd name="connsiteY108-3098" fmla="*/ 737 h 758"/>
              <a:gd name="connsiteX109-3099" fmla="*/ 528 w 687"/>
              <a:gd name="connsiteY109-3100" fmla="*/ 731 h 758"/>
              <a:gd name="connsiteX110-3101" fmla="*/ 528 w 687"/>
              <a:gd name="connsiteY110-3102" fmla="*/ 721 h 758"/>
              <a:gd name="connsiteX111-3103" fmla="*/ 528 w 687"/>
              <a:gd name="connsiteY111-3104" fmla="*/ 711 h 758"/>
              <a:gd name="connsiteX112-3105" fmla="*/ 528 w 687"/>
              <a:gd name="connsiteY112-3106" fmla="*/ 705 h 758"/>
              <a:gd name="connsiteX113-3107" fmla="*/ 528 w 687"/>
              <a:gd name="connsiteY113-3108" fmla="*/ 700 h 758"/>
              <a:gd name="connsiteX114-3109" fmla="*/ 528 w 687"/>
              <a:gd name="connsiteY114-3110" fmla="*/ 695 h 758"/>
              <a:gd name="connsiteX115-3111" fmla="*/ 523 w 687"/>
              <a:gd name="connsiteY115-3112" fmla="*/ 690 h 758"/>
              <a:gd name="connsiteX116-3113" fmla="*/ 518 w 687"/>
              <a:gd name="connsiteY116-3114" fmla="*/ 674 h 758"/>
              <a:gd name="connsiteX117-3115" fmla="*/ 507 w 687"/>
              <a:gd name="connsiteY117-3116" fmla="*/ 658 h 758"/>
              <a:gd name="connsiteX118-3117" fmla="*/ 512 w 687"/>
              <a:gd name="connsiteY118-3118" fmla="*/ 590 h 758"/>
              <a:gd name="connsiteX119-3119" fmla="*/ 534 w 687"/>
              <a:gd name="connsiteY119-3120" fmla="*/ 580 h 758"/>
              <a:gd name="connsiteX120-3121" fmla="*/ 534 w 687"/>
              <a:gd name="connsiteY120-3122" fmla="*/ 575 h 758"/>
              <a:gd name="connsiteX121-3123" fmla="*/ 534 w 687"/>
              <a:gd name="connsiteY121-3124" fmla="*/ 564 h 758"/>
              <a:gd name="connsiteX122-3125" fmla="*/ 534 w 687"/>
              <a:gd name="connsiteY122-3126" fmla="*/ 549 h 758"/>
              <a:gd name="connsiteX123-3127" fmla="*/ 539 w 687"/>
              <a:gd name="connsiteY123-3128" fmla="*/ 533 h 758"/>
              <a:gd name="connsiteX124-3129" fmla="*/ 539 w 687"/>
              <a:gd name="connsiteY124-3130" fmla="*/ 512 h 758"/>
              <a:gd name="connsiteX125-3131" fmla="*/ 539 w 687"/>
              <a:gd name="connsiteY125-3132" fmla="*/ 486 h 758"/>
              <a:gd name="connsiteX126-3133" fmla="*/ 544 w 687"/>
              <a:gd name="connsiteY126-3134" fmla="*/ 460 h 758"/>
              <a:gd name="connsiteX127-3135" fmla="*/ 544 w 687"/>
              <a:gd name="connsiteY127-3136" fmla="*/ 434 h 758"/>
              <a:gd name="connsiteX128-3137" fmla="*/ 544 w 687"/>
              <a:gd name="connsiteY128-3138" fmla="*/ 408 h 758"/>
              <a:gd name="connsiteX129-3139" fmla="*/ 544 w 687"/>
              <a:gd name="connsiteY129-3140" fmla="*/ 382 h 758"/>
              <a:gd name="connsiteX130-3141" fmla="*/ 549 w 687"/>
              <a:gd name="connsiteY130-3142" fmla="*/ 355 h 758"/>
              <a:gd name="connsiteX131-3143" fmla="*/ 549 w 687"/>
              <a:gd name="connsiteY131-3144" fmla="*/ 334 h 758"/>
              <a:gd name="connsiteX132-3145" fmla="*/ 549 w 687"/>
              <a:gd name="connsiteY132-3146" fmla="*/ 314 h 758"/>
              <a:gd name="connsiteX133-3147" fmla="*/ 549 w 687"/>
              <a:gd name="connsiteY133-3148" fmla="*/ 293 h 758"/>
              <a:gd name="connsiteX134-3149" fmla="*/ 549 w 687"/>
              <a:gd name="connsiteY134-3150" fmla="*/ 277 h 758"/>
              <a:gd name="connsiteX135-3151" fmla="*/ 549 w 687"/>
              <a:gd name="connsiteY135-3152" fmla="*/ 246 h 758"/>
              <a:gd name="connsiteX136-3153" fmla="*/ 549 w 687"/>
              <a:gd name="connsiteY136-3154" fmla="*/ 214 h 758"/>
              <a:gd name="connsiteX137-3155" fmla="*/ 544 w 687"/>
              <a:gd name="connsiteY137-3156" fmla="*/ 183 h 758"/>
              <a:gd name="connsiteX138-3157" fmla="*/ 544 w 687"/>
              <a:gd name="connsiteY138-3158" fmla="*/ 157 h 758"/>
              <a:gd name="connsiteX139-3159" fmla="*/ 539 w 687"/>
              <a:gd name="connsiteY139-3160" fmla="*/ 146 h 758"/>
              <a:gd name="connsiteX140-3161" fmla="*/ 539 w 687"/>
              <a:gd name="connsiteY140-3162" fmla="*/ 136 h 758"/>
              <a:gd name="connsiteX141-3163" fmla="*/ 534 w 687"/>
              <a:gd name="connsiteY141-3164" fmla="*/ 126 h 758"/>
              <a:gd name="connsiteX142-3165" fmla="*/ 534 w 687"/>
              <a:gd name="connsiteY142-3166" fmla="*/ 115 h 758"/>
              <a:gd name="connsiteX143-3167" fmla="*/ 528 w 687"/>
              <a:gd name="connsiteY143-3168" fmla="*/ 110 h 758"/>
              <a:gd name="connsiteX144-3169" fmla="*/ 528 w 687"/>
              <a:gd name="connsiteY144-3170" fmla="*/ 105 h 758"/>
              <a:gd name="connsiteX145-3171" fmla="*/ 523 w 687"/>
              <a:gd name="connsiteY145-3172" fmla="*/ 94 h 758"/>
              <a:gd name="connsiteX146-3173" fmla="*/ 518 w 687"/>
              <a:gd name="connsiteY146-3174" fmla="*/ 89 h 758"/>
              <a:gd name="connsiteX147-3175" fmla="*/ 512 w 687"/>
              <a:gd name="connsiteY147-3176" fmla="*/ 84 h 758"/>
              <a:gd name="connsiteX148-3177" fmla="*/ 507 w 687"/>
              <a:gd name="connsiteY148-3178" fmla="*/ 84 h 758"/>
              <a:gd name="connsiteX149-3179" fmla="*/ 502 w 687"/>
              <a:gd name="connsiteY149-3180" fmla="*/ 79 h 758"/>
              <a:gd name="connsiteX150-3181" fmla="*/ 491 w 687"/>
              <a:gd name="connsiteY150-3182" fmla="*/ 79 h 758"/>
              <a:gd name="connsiteX151-3183" fmla="*/ 481 w 687"/>
              <a:gd name="connsiteY151-3184" fmla="*/ 79 h 758"/>
              <a:gd name="connsiteX152-3185" fmla="*/ 470 w 687"/>
              <a:gd name="connsiteY152-3186" fmla="*/ 73 h 758"/>
              <a:gd name="connsiteX153-3187" fmla="*/ 454 w 687"/>
              <a:gd name="connsiteY153-3188" fmla="*/ 73 h 758"/>
              <a:gd name="connsiteX154-3189" fmla="*/ 454 w 687"/>
              <a:gd name="connsiteY154-3190" fmla="*/ 73 h 758"/>
              <a:gd name="connsiteX0-3191" fmla="*/ 454 w 687"/>
              <a:gd name="connsiteY0-3192" fmla="*/ 73 h 758"/>
              <a:gd name="connsiteX1-3193" fmla="*/ 439 w 687"/>
              <a:gd name="connsiteY1-3194" fmla="*/ 73 h 758"/>
              <a:gd name="connsiteX2-3195" fmla="*/ 417 w 687"/>
              <a:gd name="connsiteY2-3196" fmla="*/ 79 h 758"/>
              <a:gd name="connsiteX3-3197" fmla="*/ 396 w 687"/>
              <a:gd name="connsiteY3-3198" fmla="*/ 79 h 758"/>
              <a:gd name="connsiteX4-3199" fmla="*/ 370 w 687"/>
              <a:gd name="connsiteY4-3200" fmla="*/ 79 h 758"/>
              <a:gd name="connsiteX5-3201" fmla="*/ 343 w 687"/>
              <a:gd name="connsiteY5-3202" fmla="*/ 84 h 758"/>
              <a:gd name="connsiteX6-3203" fmla="*/ 312 w 687"/>
              <a:gd name="connsiteY6-3204" fmla="*/ 84 h 758"/>
              <a:gd name="connsiteX7-3205" fmla="*/ 275 w 687"/>
              <a:gd name="connsiteY7-3206" fmla="*/ 89 h 758"/>
              <a:gd name="connsiteX8-3207" fmla="*/ 238 w 687"/>
              <a:gd name="connsiteY8-3208" fmla="*/ 94 h 758"/>
              <a:gd name="connsiteX9-3209" fmla="*/ 196 w 687"/>
              <a:gd name="connsiteY9-3210" fmla="*/ 94 h 758"/>
              <a:gd name="connsiteX10-3211" fmla="*/ 159 w 687"/>
              <a:gd name="connsiteY10-3212" fmla="*/ 99 h 758"/>
              <a:gd name="connsiteX11-3213" fmla="*/ 122 w 687"/>
              <a:gd name="connsiteY11-3214" fmla="*/ 105 h 758"/>
              <a:gd name="connsiteX12-3215" fmla="*/ 90 w 687"/>
              <a:gd name="connsiteY12-3216" fmla="*/ 105 h 758"/>
              <a:gd name="connsiteX13-3217" fmla="*/ 64 w 687"/>
              <a:gd name="connsiteY13-3218" fmla="*/ 105 h 758"/>
              <a:gd name="connsiteX14-3219" fmla="*/ 37 w 687"/>
              <a:gd name="connsiteY14-3220" fmla="*/ 110 h 758"/>
              <a:gd name="connsiteX15-3221" fmla="*/ 16 w 687"/>
              <a:gd name="connsiteY15-3222" fmla="*/ 110 h 758"/>
              <a:gd name="connsiteX16-3223" fmla="*/ 0 w 687"/>
              <a:gd name="connsiteY16-3224" fmla="*/ 110 h 758"/>
              <a:gd name="connsiteX17-3225" fmla="*/ 0 w 687"/>
              <a:gd name="connsiteY17-3226" fmla="*/ 73 h 758"/>
              <a:gd name="connsiteX18-3227" fmla="*/ 11 w 687"/>
              <a:gd name="connsiteY18-3228" fmla="*/ 73 h 758"/>
              <a:gd name="connsiteX19-3229" fmla="*/ 27 w 687"/>
              <a:gd name="connsiteY19-3230" fmla="*/ 73 h 758"/>
              <a:gd name="connsiteX20-3231" fmla="*/ 42 w 687"/>
              <a:gd name="connsiteY20-3232" fmla="*/ 73 h 758"/>
              <a:gd name="connsiteX21-3233" fmla="*/ 58 w 687"/>
              <a:gd name="connsiteY21-3234" fmla="*/ 73 h 758"/>
              <a:gd name="connsiteX22-3235" fmla="*/ 79 w 687"/>
              <a:gd name="connsiteY22-3236" fmla="*/ 73 h 758"/>
              <a:gd name="connsiteX23-3237" fmla="*/ 95 w 687"/>
              <a:gd name="connsiteY23-3238" fmla="*/ 68 h 758"/>
              <a:gd name="connsiteX24-3239" fmla="*/ 122 w 687"/>
              <a:gd name="connsiteY24-3240" fmla="*/ 68 h 758"/>
              <a:gd name="connsiteX25-3241" fmla="*/ 143 w 687"/>
              <a:gd name="connsiteY25-3242" fmla="*/ 63 h 758"/>
              <a:gd name="connsiteX26-3243" fmla="*/ 164 w 687"/>
              <a:gd name="connsiteY26-3244" fmla="*/ 58 h 758"/>
              <a:gd name="connsiteX27-3245" fmla="*/ 185 w 687"/>
              <a:gd name="connsiteY27-3246" fmla="*/ 58 h 758"/>
              <a:gd name="connsiteX28-3247" fmla="*/ 211 w 687"/>
              <a:gd name="connsiteY28-3248" fmla="*/ 52 h 758"/>
              <a:gd name="connsiteX29-3249" fmla="*/ 238 w 687"/>
              <a:gd name="connsiteY29-3250" fmla="*/ 52 h 758"/>
              <a:gd name="connsiteX30-3251" fmla="*/ 264 w 687"/>
              <a:gd name="connsiteY30-3252" fmla="*/ 47 h 758"/>
              <a:gd name="connsiteX31-3253" fmla="*/ 296 w 687"/>
              <a:gd name="connsiteY31-3254" fmla="*/ 47 h 758"/>
              <a:gd name="connsiteX32-3255" fmla="*/ 354 w 687"/>
              <a:gd name="connsiteY32-3256" fmla="*/ 37 h 758"/>
              <a:gd name="connsiteX33-3257" fmla="*/ 386 w 687"/>
              <a:gd name="connsiteY33-3258" fmla="*/ 37 h 758"/>
              <a:gd name="connsiteX34-3259" fmla="*/ 407 w 687"/>
              <a:gd name="connsiteY34-3260" fmla="*/ 32 h 758"/>
              <a:gd name="connsiteX35-3261" fmla="*/ 433 w 687"/>
              <a:gd name="connsiteY35-3262" fmla="*/ 26 h 758"/>
              <a:gd name="connsiteX36-3263" fmla="*/ 454 w 687"/>
              <a:gd name="connsiteY36-3264" fmla="*/ 26 h 758"/>
              <a:gd name="connsiteX37-3265" fmla="*/ 470 w 687"/>
              <a:gd name="connsiteY37-3266" fmla="*/ 21 h 758"/>
              <a:gd name="connsiteX38-3267" fmla="*/ 481 w 687"/>
              <a:gd name="connsiteY38-3268" fmla="*/ 16 h 758"/>
              <a:gd name="connsiteX39-3269" fmla="*/ 491 w 687"/>
              <a:gd name="connsiteY39-3270" fmla="*/ 16 h 758"/>
              <a:gd name="connsiteX40-3271" fmla="*/ 497 w 687"/>
              <a:gd name="connsiteY40-3272" fmla="*/ 11 h 758"/>
              <a:gd name="connsiteX41-3273" fmla="*/ 507 w 687"/>
              <a:gd name="connsiteY41-3274" fmla="*/ 5 h 758"/>
              <a:gd name="connsiteX42-3275" fmla="*/ 523 w 687"/>
              <a:gd name="connsiteY42-3276" fmla="*/ 0 h 758"/>
              <a:gd name="connsiteX43-3277" fmla="*/ 534 w 687"/>
              <a:gd name="connsiteY43-3278" fmla="*/ 0 h 758"/>
              <a:gd name="connsiteX44-3279" fmla="*/ 549 w 687"/>
              <a:gd name="connsiteY44-3280" fmla="*/ 0 h 758"/>
              <a:gd name="connsiteX45-3281" fmla="*/ 565 w 687"/>
              <a:gd name="connsiteY45-3282" fmla="*/ 5 h 758"/>
              <a:gd name="connsiteX46-3283" fmla="*/ 581 w 687"/>
              <a:gd name="connsiteY46-3284" fmla="*/ 11 h 758"/>
              <a:gd name="connsiteX47-3285" fmla="*/ 592 w 687"/>
              <a:gd name="connsiteY47-3286" fmla="*/ 16 h 758"/>
              <a:gd name="connsiteX48-3287" fmla="*/ 602 w 687"/>
              <a:gd name="connsiteY48-3288" fmla="*/ 21 h 758"/>
              <a:gd name="connsiteX49-3289" fmla="*/ 618 w 687"/>
              <a:gd name="connsiteY49-3290" fmla="*/ 26 h 758"/>
              <a:gd name="connsiteX50-3291" fmla="*/ 629 w 687"/>
              <a:gd name="connsiteY50-3292" fmla="*/ 37 h 758"/>
              <a:gd name="connsiteX51-3293" fmla="*/ 644 w 687"/>
              <a:gd name="connsiteY51-3294" fmla="*/ 42 h 758"/>
              <a:gd name="connsiteX52-3295" fmla="*/ 655 w 687"/>
              <a:gd name="connsiteY52-3296" fmla="*/ 47 h 758"/>
              <a:gd name="connsiteX53-3297" fmla="*/ 666 w 687"/>
              <a:gd name="connsiteY53-3298" fmla="*/ 52 h 758"/>
              <a:gd name="connsiteX54-3299" fmla="*/ 671 w 687"/>
              <a:gd name="connsiteY54-3300" fmla="*/ 58 h 758"/>
              <a:gd name="connsiteX55-3301" fmla="*/ 676 w 687"/>
              <a:gd name="connsiteY55-3302" fmla="*/ 63 h 758"/>
              <a:gd name="connsiteX56-3303" fmla="*/ 681 w 687"/>
              <a:gd name="connsiteY56-3304" fmla="*/ 68 h 758"/>
              <a:gd name="connsiteX57-3305" fmla="*/ 687 w 687"/>
              <a:gd name="connsiteY57-3306" fmla="*/ 68 h 758"/>
              <a:gd name="connsiteX58-3307" fmla="*/ 687 w 687"/>
              <a:gd name="connsiteY58-3308" fmla="*/ 73 h 758"/>
              <a:gd name="connsiteX59-3309" fmla="*/ 681 w 687"/>
              <a:gd name="connsiteY59-3310" fmla="*/ 73 h 758"/>
              <a:gd name="connsiteX60-3311" fmla="*/ 681 w 687"/>
              <a:gd name="connsiteY60-3312" fmla="*/ 79 h 758"/>
              <a:gd name="connsiteX61-3313" fmla="*/ 676 w 687"/>
              <a:gd name="connsiteY61-3314" fmla="*/ 84 h 758"/>
              <a:gd name="connsiteX62-3315" fmla="*/ 671 w 687"/>
              <a:gd name="connsiteY62-3316" fmla="*/ 84 h 758"/>
              <a:gd name="connsiteX63-3317" fmla="*/ 666 w 687"/>
              <a:gd name="connsiteY63-3318" fmla="*/ 89 h 758"/>
              <a:gd name="connsiteX64-3319" fmla="*/ 660 w 687"/>
              <a:gd name="connsiteY64-3320" fmla="*/ 94 h 758"/>
              <a:gd name="connsiteX65-3321" fmla="*/ 655 w 687"/>
              <a:gd name="connsiteY65-3322" fmla="*/ 94 h 758"/>
              <a:gd name="connsiteX66-3323" fmla="*/ 650 w 687"/>
              <a:gd name="connsiteY66-3324" fmla="*/ 99 h 758"/>
              <a:gd name="connsiteX67-3325" fmla="*/ 644 w 687"/>
              <a:gd name="connsiteY67-3326" fmla="*/ 105 h 758"/>
              <a:gd name="connsiteX68-3327" fmla="*/ 639 w 687"/>
              <a:gd name="connsiteY68-3328" fmla="*/ 115 h 758"/>
              <a:gd name="connsiteX69-3329" fmla="*/ 639 w 687"/>
              <a:gd name="connsiteY69-3330" fmla="*/ 126 h 758"/>
              <a:gd name="connsiteX70-3331" fmla="*/ 639 w 687"/>
              <a:gd name="connsiteY70-3332" fmla="*/ 131 h 758"/>
              <a:gd name="connsiteX71-3333" fmla="*/ 639 w 687"/>
              <a:gd name="connsiteY71-3334" fmla="*/ 146 h 758"/>
              <a:gd name="connsiteX72-3335" fmla="*/ 639 w 687"/>
              <a:gd name="connsiteY72-3336" fmla="*/ 157 h 758"/>
              <a:gd name="connsiteX73-3337" fmla="*/ 639 w 687"/>
              <a:gd name="connsiteY73-3338" fmla="*/ 173 h 758"/>
              <a:gd name="connsiteX74-3339" fmla="*/ 639 w 687"/>
              <a:gd name="connsiteY74-3340" fmla="*/ 188 h 758"/>
              <a:gd name="connsiteX75-3341" fmla="*/ 639 w 687"/>
              <a:gd name="connsiteY75-3342" fmla="*/ 204 h 758"/>
              <a:gd name="connsiteX76-3343" fmla="*/ 639 w 687"/>
              <a:gd name="connsiteY76-3344" fmla="*/ 225 h 758"/>
              <a:gd name="connsiteX77-3345" fmla="*/ 639 w 687"/>
              <a:gd name="connsiteY77-3346" fmla="*/ 240 h 758"/>
              <a:gd name="connsiteX78-3347" fmla="*/ 639 w 687"/>
              <a:gd name="connsiteY78-3348" fmla="*/ 261 h 758"/>
              <a:gd name="connsiteX79-3349" fmla="*/ 639 w 687"/>
              <a:gd name="connsiteY79-3350" fmla="*/ 303 h 758"/>
              <a:gd name="connsiteX80-3351" fmla="*/ 639 w 687"/>
              <a:gd name="connsiteY80-3352" fmla="*/ 324 h 758"/>
              <a:gd name="connsiteX81-3353" fmla="*/ 639 w 687"/>
              <a:gd name="connsiteY81-3354" fmla="*/ 350 h 758"/>
              <a:gd name="connsiteX82-3355" fmla="*/ 639 w 687"/>
              <a:gd name="connsiteY82-3356" fmla="*/ 376 h 758"/>
              <a:gd name="connsiteX83-3357" fmla="*/ 639 w 687"/>
              <a:gd name="connsiteY83-3358" fmla="*/ 402 h 758"/>
              <a:gd name="connsiteX84-3359" fmla="*/ 639 w 687"/>
              <a:gd name="connsiteY84-3360" fmla="*/ 429 h 758"/>
              <a:gd name="connsiteX85-3361" fmla="*/ 639 w 687"/>
              <a:gd name="connsiteY85-3362" fmla="*/ 460 h 758"/>
              <a:gd name="connsiteX86-3363" fmla="*/ 639 w 687"/>
              <a:gd name="connsiteY86-3364" fmla="*/ 491 h 758"/>
              <a:gd name="connsiteX87-3365" fmla="*/ 639 w 687"/>
              <a:gd name="connsiteY87-3366" fmla="*/ 523 h 758"/>
              <a:gd name="connsiteX88-3367" fmla="*/ 639 w 687"/>
              <a:gd name="connsiteY88-3368" fmla="*/ 554 h 758"/>
              <a:gd name="connsiteX89-3369" fmla="*/ 639 w 687"/>
              <a:gd name="connsiteY89-3370" fmla="*/ 580 h 758"/>
              <a:gd name="connsiteX90-3371" fmla="*/ 634 w 687"/>
              <a:gd name="connsiteY90-3372" fmla="*/ 606 h 758"/>
              <a:gd name="connsiteX91-3373" fmla="*/ 634 w 687"/>
              <a:gd name="connsiteY91-3374" fmla="*/ 632 h 758"/>
              <a:gd name="connsiteX92-3375" fmla="*/ 629 w 687"/>
              <a:gd name="connsiteY92-3376" fmla="*/ 653 h 758"/>
              <a:gd name="connsiteX93-3377" fmla="*/ 623 w 687"/>
              <a:gd name="connsiteY93-3378" fmla="*/ 669 h 758"/>
              <a:gd name="connsiteX94-3379" fmla="*/ 618 w 687"/>
              <a:gd name="connsiteY94-3380" fmla="*/ 690 h 758"/>
              <a:gd name="connsiteX95-3381" fmla="*/ 613 w 687"/>
              <a:gd name="connsiteY95-3382" fmla="*/ 700 h 758"/>
              <a:gd name="connsiteX96-3383" fmla="*/ 602 w 687"/>
              <a:gd name="connsiteY96-3384" fmla="*/ 716 h 758"/>
              <a:gd name="connsiteX97-3385" fmla="*/ 592 w 687"/>
              <a:gd name="connsiteY97-3386" fmla="*/ 726 h 758"/>
              <a:gd name="connsiteX98-3387" fmla="*/ 586 w 687"/>
              <a:gd name="connsiteY98-3388" fmla="*/ 737 h 758"/>
              <a:gd name="connsiteX99-3389" fmla="*/ 576 w 687"/>
              <a:gd name="connsiteY99-3390" fmla="*/ 742 h 758"/>
              <a:gd name="connsiteX100-3391" fmla="*/ 571 w 687"/>
              <a:gd name="connsiteY100-3392" fmla="*/ 747 h 758"/>
              <a:gd name="connsiteX101-3393" fmla="*/ 560 w 687"/>
              <a:gd name="connsiteY101-3394" fmla="*/ 752 h 758"/>
              <a:gd name="connsiteX102-3395" fmla="*/ 555 w 687"/>
              <a:gd name="connsiteY102-3396" fmla="*/ 752 h 758"/>
              <a:gd name="connsiteX103-3397" fmla="*/ 549 w 687"/>
              <a:gd name="connsiteY103-3398" fmla="*/ 758 h 758"/>
              <a:gd name="connsiteX104-3399" fmla="*/ 539 w 687"/>
              <a:gd name="connsiteY104-3400" fmla="*/ 752 h 758"/>
              <a:gd name="connsiteX105-3401" fmla="*/ 534 w 687"/>
              <a:gd name="connsiteY105-3402" fmla="*/ 752 h 758"/>
              <a:gd name="connsiteX106-3403" fmla="*/ 534 w 687"/>
              <a:gd name="connsiteY106-3404" fmla="*/ 747 h 758"/>
              <a:gd name="connsiteX107-3405" fmla="*/ 528 w 687"/>
              <a:gd name="connsiteY107-3406" fmla="*/ 742 h 758"/>
              <a:gd name="connsiteX108-3407" fmla="*/ 528 w 687"/>
              <a:gd name="connsiteY108-3408" fmla="*/ 737 h 758"/>
              <a:gd name="connsiteX109-3409" fmla="*/ 528 w 687"/>
              <a:gd name="connsiteY109-3410" fmla="*/ 731 h 758"/>
              <a:gd name="connsiteX110-3411" fmla="*/ 528 w 687"/>
              <a:gd name="connsiteY110-3412" fmla="*/ 721 h 758"/>
              <a:gd name="connsiteX111-3413" fmla="*/ 528 w 687"/>
              <a:gd name="connsiteY111-3414" fmla="*/ 711 h 758"/>
              <a:gd name="connsiteX112-3415" fmla="*/ 528 w 687"/>
              <a:gd name="connsiteY112-3416" fmla="*/ 705 h 758"/>
              <a:gd name="connsiteX113-3417" fmla="*/ 528 w 687"/>
              <a:gd name="connsiteY113-3418" fmla="*/ 700 h 758"/>
              <a:gd name="connsiteX114-3419" fmla="*/ 528 w 687"/>
              <a:gd name="connsiteY114-3420" fmla="*/ 695 h 758"/>
              <a:gd name="connsiteX115-3421" fmla="*/ 523 w 687"/>
              <a:gd name="connsiteY115-3422" fmla="*/ 690 h 758"/>
              <a:gd name="connsiteX116-3423" fmla="*/ 518 w 687"/>
              <a:gd name="connsiteY116-3424" fmla="*/ 674 h 758"/>
              <a:gd name="connsiteX117-3425" fmla="*/ 507 w 687"/>
              <a:gd name="connsiteY117-3426" fmla="*/ 658 h 758"/>
              <a:gd name="connsiteX118-3427" fmla="*/ 534 w 687"/>
              <a:gd name="connsiteY118-3428" fmla="*/ 580 h 758"/>
              <a:gd name="connsiteX119-3429" fmla="*/ 534 w 687"/>
              <a:gd name="connsiteY119-3430" fmla="*/ 575 h 758"/>
              <a:gd name="connsiteX120-3431" fmla="*/ 534 w 687"/>
              <a:gd name="connsiteY120-3432" fmla="*/ 564 h 758"/>
              <a:gd name="connsiteX121-3433" fmla="*/ 534 w 687"/>
              <a:gd name="connsiteY121-3434" fmla="*/ 549 h 758"/>
              <a:gd name="connsiteX122-3435" fmla="*/ 539 w 687"/>
              <a:gd name="connsiteY122-3436" fmla="*/ 533 h 758"/>
              <a:gd name="connsiteX123-3437" fmla="*/ 539 w 687"/>
              <a:gd name="connsiteY123-3438" fmla="*/ 512 h 758"/>
              <a:gd name="connsiteX124-3439" fmla="*/ 539 w 687"/>
              <a:gd name="connsiteY124-3440" fmla="*/ 486 h 758"/>
              <a:gd name="connsiteX125-3441" fmla="*/ 544 w 687"/>
              <a:gd name="connsiteY125-3442" fmla="*/ 460 h 758"/>
              <a:gd name="connsiteX126-3443" fmla="*/ 544 w 687"/>
              <a:gd name="connsiteY126-3444" fmla="*/ 434 h 758"/>
              <a:gd name="connsiteX127-3445" fmla="*/ 544 w 687"/>
              <a:gd name="connsiteY127-3446" fmla="*/ 408 h 758"/>
              <a:gd name="connsiteX128-3447" fmla="*/ 544 w 687"/>
              <a:gd name="connsiteY128-3448" fmla="*/ 382 h 758"/>
              <a:gd name="connsiteX129-3449" fmla="*/ 549 w 687"/>
              <a:gd name="connsiteY129-3450" fmla="*/ 355 h 758"/>
              <a:gd name="connsiteX130-3451" fmla="*/ 549 w 687"/>
              <a:gd name="connsiteY130-3452" fmla="*/ 334 h 758"/>
              <a:gd name="connsiteX131-3453" fmla="*/ 549 w 687"/>
              <a:gd name="connsiteY131-3454" fmla="*/ 314 h 758"/>
              <a:gd name="connsiteX132-3455" fmla="*/ 549 w 687"/>
              <a:gd name="connsiteY132-3456" fmla="*/ 293 h 758"/>
              <a:gd name="connsiteX133-3457" fmla="*/ 549 w 687"/>
              <a:gd name="connsiteY133-3458" fmla="*/ 277 h 758"/>
              <a:gd name="connsiteX134-3459" fmla="*/ 549 w 687"/>
              <a:gd name="connsiteY134-3460" fmla="*/ 246 h 758"/>
              <a:gd name="connsiteX135-3461" fmla="*/ 549 w 687"/>
              <a:gd name="connsiteY135-3462" fmla="*/ 214 h 758"/>
              <a:gd name="connsiteX136-3463" fmla="*/ 544 w 687"/>
              <a:gd name="connsiteY136-3464" fmla="*/ 183 h 758"/>
              <a:gd name="connsiteX137-3465" fmla="*/ 544 w 687"/>
              <a:gd name="connsiteY137-3466" fmla="*/ 157 h 758"/>
              <a:gd name="connsiteX138-3467" fmla="*/ 539 w 687"/>
              <a:gd name="connsiteY138-3468" fmla="*/ 146 h 758"/>
              <a:gd name="connsiteX139-3469" fmla="*/ 539 w 687"/>
              <a:gd name="connsiteY139-3470" fmla="*/ 136 h 758"/>
              <a:gd name="connsiteX140-3471" fmla="*/ 534 w 687"/>
              <a:gd name="connsiteY140-3472" fmla="*/ 126 h 758"/>
              <a:gd name="connsiteX141-3473" fmla="*/ 534 w 687"/>
              <a:gd name="connsiteY141-3474" fmla="*/ 115 h 758"/>
              <a:gd name="connsiteX142-3475" fmla="*/ 528 w 687"/>
              <a:gd name="connsiteY142-3476" fmla="*/ 110 h 758"/>
              <a:gd name="connsiteX143-3477" fmla="*/ 528 w 687"/>
              <a:gd name="connsiteY143-3478" fmla="*/ 105 h 758"/>
              <a:gd name="connsiteX144-3479" fmla="*/ 523 w 687"/>
              <a:gd name="connsiteY144-3480" fmla="*/ 94 h 758"/>
              <a:gd name="connsiteX145-3481" fmla="*/ 518 w 687"/>
              <a:gd name="connsiteY145-3482" fmla="*/ 89 h 758"/>
              <a:gd name="connsiteX146-3483" fmla="*/ 512 w 687"/>
              <a:gd name="connsiteY146-3484" fmla="*/ 84 h 758"/>
              <a:gd name="connsiteX147-3485" fmla="*/ 507 w 687"/>
              <a:gd name="connsiteY147-3486" fmla="*/ 84 h 758"/>
              <a:gd name="connsiteX148-3487" fmla="*/ 502 w 687"/>
              <a:gd name="connsiteY148-3488" fmla="*/ 79 h 758"/>
              <a:gd name="connsiteX149-3489" fmla="*/ 491 w 687"/>
              <a:gd name="connsiteY149-3490" fmla="*/ 79 h 758"/>
              <a:gd name="connsiteX150-3491" fmla="*/ 481 w 687"/>
              <a:gd name="connsiteY150-3492" fmla="*/ 79 h 758"/>
              <a:gd name="connsiteX151-3493" fmla="*/ 470 w 687"/>
              <a:gd name="connsiteY151-3494" fmla="*/ 73 h 758"/>
              <a:gd name="connsiteX152-3495" fmla="*/ 454 w 687"/>
              <a:gd name="connsiteY152-3496" fmla="*/ 73 h 758"/>
              <a:gd name="connsiteX153-3497" fmla="*/ 454 w 687"/>
              <a:gd name="connsiteY153-3498" fmla="*/ 73 h 758"/>
              <a:gd name="connsiteX0-3499" fmla="*/ 454 w 687"/>
              <a:gd name="connsiteY0-3500" fmla="*/ 73 h 758"/>
              <a:gd name="connsiteX1-3501" fmla="*/ 439 w 687"/>
              <a:gd name="connsiteY1-3502" fmla="*/ 73 h 758"/>
              <a:gd name="connsiteX2-3503" fmla="*/ 417 w 687"/>
              <a:gd name="connsiteY2-3504" fmla="*/ 79 h 758"/>
              <a:gd name="connsiteX3-3505" fmla="*/ 396 w 687"/>
              <a:gd name="connsiteY3-3506" fmla="*/ 79 h 758"/>
              <a:gd name="connsiteX4-3507" fmla="*/ 370 w 687"/>
              <a:gd name="connsiteY4-3508" fmla="*/ 79 h 758"/>
              <a:gd name="connsiteX5-3509" fmla="*/ 343 w 687"/>
              <a:gd name="connsiteY5-3510" fmla="*/ 84 h 758"/>
              <a:gd name="connsiteX6-3511" fmla="*/ 312 w 687"/>
              <a:gd name="connsiteY6-3512" fmla="*/ 84 h 758"/>
              <a:gd name="connsiteX7-3513" fmla="*/ 275 w 687"/>
              <a:gd name="connsiteY7-3514" fmla="*/ 89 h 758"/>
              <a:gd name="connsiteX8-3515" fmla="*/ 238 w 687"/>
              <a:gd name="connsiteY8-3516" fmla="*/ 94 h 758"/>
              <a:gd name="connsiteX9-3517" fmla="*/ 196 w 687"/>
              <a:gd name="connsiteY9-3518" fmla="*/ 94 h 758"/>
              <a:gd name="connsiteX10-3519" fmla="*/ 159 w 687"/>
              <a:gd name="connsiteY10-3520" fmla="*/ 99 h 758"/>
              <a:gd name="connsiteX11-3521" fmla="*/ 122 w 687"/>
              <a:gd name="connsiteY11-3522" fmla="*/ 105 h 758"/>
              <a:gd name="connsiteX12-3523" fmla="*/ 90 w 687"/>
              <a:gd name="connsiteY12-3524" fmla="*/ 105 h 758"/>
              <a:gd name="connsiteX13-3525" fmla="*/ 64 w 687"/>
              <a:gd name="connsiteY13-3526" fmla="*/ 105 h 758"/>
              <a:gd name="connsiteX14-3527" fmla="*/ 37 w 687"/>
              <a:gd name="connsiteY14-3528" fmla="*/ 110 h 758"/>
              <a:gd name="connsiteX15-3529" fmla="*/ 16 w 687"/>
              <a:gd name="connsiteY15-3530" fmla="*/ 110 h 758"/>
              <a:gd name="connsiteX16-3531" fmla="*/ 0 w 687"/>
              <a:gd name="connsiteY16-3532" fmla="*/ 110 h 758"/>
              <a:gd name="connsiteX17-3533" fmla="*/ 0 w 687"/>
              <a:gd name="connsiteY17-3534" fmla="*/ 73 h 758"/>
              <a:gd name="connsiteX18-3535" fmla="*/ 11 w 687"/>
              <a:gd name="connsiteY18-3536" fmla="*/ 73 h 758"/>
              <a:gd name="connsiteX19-3537" fmla="*/ 27 w 687"/>
              <a:gd name="connsiteY19-3538" fmla="*/ 73 h 758"/>
              <a:gd name="connsiteX20-3539" fmla="*/ 42 w 687"/>
              <a:gd name="connsiteY20-3540" fmla="*/ 73 h 758"/>
              <a:gd name="connsiteX21-3541" fmla="*/ 58 w 687"/>
              <a:gd name="connsiteY21-3542" fmla="*/ 73 h 758"/>
              <a:gd name="connsiteX22-3543" fmla="*/ 79 w 687"/>
              <a:gd name="connsiteY22-3544" fmla="*/ 73 h 758"/>
              <a:gd name="connsiteX23-3545" fmla="*/ 95 w 687"/>
              <a:gd name="connsiteY23-3546" fmla="*/ 68 h 758"/>
              <a:gd name="connsiteX24-3547" fmla="*/ 122 w 687"/>
              <a:gd name="connsiteY24-3548" fmla="*/ 68 h 758"/>
              <a:gd name="connsiteX25-3549" fmla="*/ 143 w 687"/>
              <a:gd name="connsiteY25-3550" fmla="*/ 63 h 758"/>
              <a:gd name="connsiteX26-3551" fmla="*/ 164 w 687"/>
              <a:gd name="connsiteY26-3552" fmla="*/ 58 h 758"/>
              <a:gd name="connsiteX27-3553" fmla="*/ 185 w 687"/>
              <a:gd name="connsiteY27-3554" fmla="*/ 58 h 758"/>
              <a:gd name="connsiteX28-3555" fmla="*/ 211 w 687"/>
              <a:gd name="connsiteY28-3556" fmla="*/ 52 h 758"/>
              <a:gd name="connsiteX29-3557" fmla="*/ 238 w 687"/>
              <a:gd name="connsiteY29-3558" fmla="*/ 52 h 758"/>
              <a:gd name="connsiteX30-3559" fmla="*/ 264 w 687"/>
              <a:gd name="connsiteY30-3560" fmla="*/ 47 h 758"/>
              <a:gd name="connsiteX31-3561" fmla="*/ 296 w 687"/>
              <a:gd name="connsiteY31-3562" fmla="*/ 47 h 758"/>
              <a:gd name="connsiteX32-3563" fmla="*/ 354 w 687"/>
              <a:gd name="connsiteY32-3564" fmla="*/ 37 h 758"/>
              <a:gd name="connsiteX33-3565" fmla="*/ 386 w 687"/>
              <a:gd name="connsiteY33-3566" fmla="*/ 37 h 758"/>
              <a:gd name="connsiteX34-3567" fmla="*/ 407 w 687"/>
              <a:gd name="connsiteY34-3568" fmla="*/ 32 h 758"/>
              <a:gd name="connsiteX35-3569" fmla="*/ 433 w 687"/>
              <a:gd name="connsiteY35-3570" fmla="*/ 26 h 758"/>
              <a:gd name="connsiteX36-3571" fmla="*/ 454 w 687"/>
              <a:gd name="connsiteY36-3572" fmla="*/ 26 h 758"/>
              <a:gd name="connsiteX37-3573" fmla="*/ 470 w 687"/>
              <a:gd name="connsiteY37-3574" fmla="*/ 21 h 758"/>
              <a:gd name="connsiteX38-3575" fmla="*/ 481 w 687"/>
              <a:gd name="connsiteY38-3576" fmla="*/ 16 h 758"/>
              <a:gd name="connsiteX39-3577" fmla="*/ 491 w 687"/>
              <a:gd name="connsiteY39-3578" fmla="*/ 16 h 758"/>
              <a:gd name="connsiteX40-3579" fmla="*/ 497 w 687"/>
              <a:gd name="connsiteY40-3580" fmla="*/ 11 h 758"/>
              <a:gd name="connsiteX41-3581" fmla="*/ 507 w 687"/>
              <a:gd name="connsiteY41-3582" fmla="*/ 5 h 758"/>
              <a:gd name="connsiteX42-3583" fmla="*/ 523 w 687"/>
              <a:gd name="connsiteY42-3584" fmla="*/ 0 h 758"/>
              <a:gd name="connsiteX43-3585" fmla="*/ 534 w 687"/>
              <a:gd name="connsiteY43-3586" fmla="*/ 0 h 758"/>
              <a:gd name="connsiteX44-3587" fmla="*/ 549 w 687"/>
              <a:gd name="connsiteY44-3588" fmla="*/ 0 h 758"/>
              <a:gd name="connsiteX45-3589" fmla="*/ 565 w 687"/>
              <a:gd name="connsiteY45-3590" fmla="*/ 5 h 758"/>
              <a:gd name="connsiteX46-3591" fmla="*/ 581 w 687"/>
              <a:gd name="connsiteY46-3592" fmla="*/ 11 h 758"/>
              <a:gd name="connsiteX47-3593" fmla="*/ 592 w 687"/>
              <a:gd name="connsiteY47-3594" fmla="*/ 16 h 758"/>
              <a:gd name="connsiteX48-3595" fmla="*/ 602 w 687"/>
              <a:gd name="connsiteY48-3596" fmla="*/ 21 h 758"/>
              <a:gd name="connsiteX49-3597" fmla="*/ 618 w 687"/>
              <a:gd name="connsiteY49-3598" fmla="*/ 26 h 758"/>
              <a:gd name="connsiteX50-3599" fmla="*/ 629 w 687"/>
              <a:gd name="connsiteY50-3600" fmla="*/ 37 h 758"/>
              <a:gd name="connsiteX51-3601" fmla="*/ 644 w 687"/>
              <a:gd name="connsiteY51-3602" fmla="*/ 42 h 758"/>
              <a:gd name="connsiteX52-3603" fmla="*/ 655 w 687"/>
              <a:gd name="connsiteY52-3604" fmla="*/ 47 h 758"/>
              <a:gd name="connsiteX53-3605" fmla="*/ 666 w 687"/>
              <a:gd name="connsiteY53-3606" fmla="*/ 52 h 758"/>
              <a:gd name="connsiteX54-3607" fmla="*/ 671 w 687"/>
              <a:gd name="connsiteY54-3608" fmla="*/ 58 h 758"/>
              <a:gd name="connsiteX55-3609" fmla="*/ 676 w 687"/>
              <a:gd name="connsiteY55-3610" fmla="*/ 63 h 758"/>
              <a:gd name="connsiteX56-3611" fmla="*/ 681 w 687"/>
              <a:gd name="connsiteY56-3612" fmla="*/ 68 h 758"/>
              <a:gd name="connsiteX57-3613" fmla="*/ 687 w 687"/>
              <a:gd name="connsiteY57-3614" fmla="*/ 68 h 758"/>
              <a:gd name="connsiteX58-3615" fmla="*/ 687 w 687"/>
              <a:gd name="connsiteY58-3616" fmla="*/ 73 h 758"/>
              <a:gd name="connsiteX59-3617" fmla="*/ 681 w 687"/>
              <a:gd name="connsiteY59-3618" fmla="*/ 73 h 758"/>
              <a:gd name="connsiteX60-3619" fmla="*/ 681 w 687"/>
              <a:gd name="connsiteY60-3620" fmla="*/ 79 h 758"/>
              <a:gd name="connsiteX61-3621" fmla="*/ 676 w 687"/>
              <a:gd name="connsiteY61-3622" fmla="*/ 84 h 758"/>
              <a:gd name="connsiteX62-3623" fmla="*/ 671 w 687"/>
              <a:gd name="connsiteY62-3624" fmla="*/ 84 h 758"/>
              <a:gd name="connsiteX63-3625" fmla="*/ 666 w 687"/>
              <a:gd name="connsiteY63-3626" fmla="*/ 89 h 758"/>
              <a:gd name="connsiteX64-3627" fmla="*/ 660 w 687"/>
              <a:gd name="connsiteY64-3628" fmla="*/ 94 h 758"/>
              <a:gd name="connsiteX65-3629" fmla="*/ 655 w 687"/>
              <a:gd name="connsiteY65-3630" fmla="*/ 94 h 758"/>
              <a:gd name="connsiteX66-3631" fmla="*/ 650 w 687"/>
              <a:gd name="connsiteY66-3632" fmla="*/ 99 h 758"/>
              <a:gd name="connsiteX67-3633" fmla="*/ 644 w 687"/>
              <a:gd name="connsiteY67-3634" fmla="*/ 105 h 758"/>
              <a:gd name="connsiteX68-3635" fmla="*/ 639 w 687"/>
              <a:gd name="connsiteY68-3636" fmla="*/ 115 h 758"/>
              <a:gd name="connsiteX69-3637" fmla="*/ 639 w 687"/>
              <a:gd name="connsiteY69-3638" fmla="*/ 126 h 758"/>
              <a:gd name="connsiteX70-3639" fmla="*/ 639 w 687"/>
              <a:gd name="connsiteY70-3640" fmla="*/ 131 h 758"/>
              <a:gd name="connsiteX71-3641" fmla="*/ 639 w 687"/>
              <a:gd name="connsiteY71-3642" fmla="*/ 146 h 758"/>
              <a:gd name="connsiteX72-3643" fmla="*/ 639 w 687"/>
              <a:gd name="connsiteY72-3644" fmla="*/ 157 h 758"/>
              <a:gd name="connsiteX73-3645" fmla="*/ 639 w 687"/>
              <a:gd name="connsiteY73-3646" fmla="*/ 173 h 758"/>
              <a:gd name="connsiteX74-3647" fmla="*/ 639 w 687"/>
              <a:gd name="connsiteY74-3648" fmla="*/ 188 h 758"/>
              <a:gd name="connsiteX75-3649" fmla="*/ 639 w 687"/>
              <a:gd name="connsiteY75-3650" fmla="*/ 204 h 758"/>
              <a:gd name="connsiteX76-3651" fmla="*/ 639 w 687"/>
              <a:gd name="connsiteY76-3652" fmla="*/ 225 h 758"/>
              <a:gd name="connsiteX77-3653" fmla="*/ 639 w 687"/>
              <a:gd name="connsiteY77-3654" fmla="*/ 240 h 758"/>
              <a:gd name="connsiteX78-3655" fmla="*/ 639 w 687"/>
              <a:gd name="connsiteY78-3656" fmla="*/ 261 h 758"/>
              <a:gd name="connsiteX79-3657" fmla="*/ 639 w 687"/>
              <a:gd name="connsiteY79-3658" fmla="*/ 303 h 758"/>
              <a:gd name="connsiteX80-3659" fmla="*/ 639 w 687"/>
              <a:gd name="connsiteY80-3660" fmla="*/ 324 h 758"/>
              <a:gd name="connsiteX81-3661" fmla="*/ 639 w 687"/>
              <a:gd name="connsiteY81-3662" fmla="*/ 350 h 758"/>
              <a:gd name="connsiteX82-3663" fmla="*/ 639 w 687"/>
              <a:gd name="connsiteY82-3664" fmla="*/ 376 h 758"/>
              <a:gd name="connsiteX83-3665" fmla="*/ 639 w 687"/>
              <a:gd name="connsiteY83-3666" fmla="*/ 402 h 758"/>
              <a:gd name="connsiteX84-3667" fmla="*/ 639 w 687"/>
              <a:gd name="connsiteY84-3668" fmla="*/ 429 h 758"/>
              <a:gd name="connsiteX85-3669" fmla="*/ 639 w 687"/>
              <a:gd name="connsiteY85-3670" fmla="*/ 460 h 758"/>
              <a:gd name="connsiteX86-3671" fmla="*/ 639 w 687"/>
              <a:gd name="connsiteY86-3672" fmla="*/ 491 h 758"/>
              <a:gd name="connsiteX87-3673" fmla="*/ 639 w 687"/>
              <a:gd name="connsiteY87-3674" fmla="*/ 523 h 758"/>
              <a:gd name="connsiteX88-3675" fmla="*/ 639 w 687"/>
              <a:gd name="connsiteY88-3676" fmla="*/ 554 h 758"/>
              <a:gd name="connsiteX89-3677" fmla="*/ 639 w 687"/>
              <a:gd name="connsiteY89-3678" fmla="*/ 580 h 758"/>
              <a:gd name="connsiteX90-3679" fmla="*/ 634 w 687"/>
              <a:gd name="connsiteY90-3680" fmla="*/ 606 h 758"/>
              <a:gd name="connsiteX91-3681" fmla="*/ 634 w 687"/>
              <a:gd name="connsiteY91-3682" fmla="*/ 632 h 758"/>
              <a:gd name="connsiteX92-3683" fmla="*/ 629 w 687"/>
              <a:gd name="connsiteY92-3684" fmla="*/ 653 h 758"/>
              <a:gd name="connsiteX93-3685" fmla="*/ 623 w 687"/>
              <a:gd name="connsiteY93-3686" fmla="*/ 669 h 758"/>
              <a:gd name="connsiteX94-3687" fmla="*/ 618 w 687"/>
              <a:gd name="connsiteY94-3688" fmla="*/ 690 h 758"/>
              <a:gd name="connsiteX95-3689" fmla="*/ 613 w 687"/>
              <a:gd name="connsiteY95-3690" fmla="*/ 700 h 758"/>
              <a:gd name="connsiteX96-3691" fmla="*/ 602 w 687"/>
              <a:gd name="connsiteY96-3692" fmla="*/ 716 h 758"/>
              <a:gd name="connsiteX97-3693" fmla="*/ 592 w 687"/>
              <a:gd name="connsiteY97-3694" fmla="*/ 726 h 758"/>
              <a:gd name="connsiteX98-3695" fmla="*/ 586 w 687"/>
              <a:gd name="connsiteY98-3696" fmla="*/ 737 h 758"/>
              <a:gd name="connsiteX99-3697" fmla="*/ 576 w 687"/>
              <a:gd name="connsiteY99-3698" fmla="*/ 742 h 758"/>
              <a:gd name="connsiteX100-3699" fmla="*/ 571 w 687"/>
              <a:gd name="connsiteY100-3700" fmla="*/ 747 h 758"/>
              <a:gd name="connsiteX101-3701" fmla="*/ 560 w 687"/>
              <a:gd name="connsiteY101-3702" fmla="*/ 752 h 758"/>
              <a:gd name="connsiteX102-3703" fmla="*/ 555 w 687"/>
              <a:gd name="connsiteY102-3704" fmla="*/ 752 h 758"/>
              <a:gd name="connsiteX103-3705" fmla="*/ 549 w 687"/>
              <a:gd name="connsiteY103-3706" fmla="*/ 758 h 758"/>
              <a:gd name="connsiteX104-3707" fmla="*/ 539 w 687"/>
              <a:gd name="connsiteY104-3708" fmla="*/ 752 h 758"/>
              <a:gd name="connsiteX105-3709" fmla="*/ 534 w 687"/>
              <a:gd name="connsiteY105-3710" fmla="*/ 752 h 758"/>
              <a:gd name="connsiteX106-3711" fmla="*/ 534 w 687"/>
              <a:gd name="connsiteY106-3712" fmla="*/ 747 h 758"/>
              <a:gd name="connsiteX107-3713" fmla="*/ 528 w 687"/>
              <a:gd name="connsiteY107-3714" fmla="*/ 742 h 758"/>
              <a:gd name="connsiteX108-3715" fmla="*/ 528 w 687"/>
              <a:gd name="connsiteY108-3716" fmla="*/ 737 h 758"/>
              <a:gd name="connsiteX109-3717" fmla="*/ 528 w 687"/>
              <a:gd name="connsiteY109-3718" fmla="*/ 731 h 758"/>
              <a:gd name="connsiteX110-3719" fmla="*/ 528 w 687"/>
              <a:gd name="connsiteY110-3720" fmla="*/ 721 h 758"/>
              <a:gd name="connsiteX111-3721" fmla="*/ 528 w 687"/>
              <a:gd name="connsiteY111-3722" fmla="*/ 711 h 758"/>
              <a:gd name="connsiteX112-3723" fmla="*/ 528 w 687"/>
              <a:gd name="connsiteY112-3724" fmla="*/ 705 h 758"/>
              <a:gd name="connsiteX113-3725" fmla="*/ 528 w 687"/>
              <a:gd name="connsiteY113-3726" fmla="*/ 700 h 758"/>
              <a:gd name="connsiteX114-3727" fmla="*/ 528 w 687"/>
              <a:gd name="connsiteY114-3728" fmla="*/ 695 h 758"/>
              <a:gd name="connsiteX115-3729" fmla="*/ 523 w 687"/>
              <a:gd name="connsiteY115-3730" fmla="*/ 690 h 758"/>
              <a:gd name="connsiteX116-3731" fmla="*/ 518 w 687"/>
              <a:gd name="connsiteY116-3732" fmla="*/ 674 h 758"/>
              <a:gd name="connsiteX117-3733" fmla="*/ 507 w 687"/>
              <a:gd name="connsiteY117-3734" fmla="*/ 658 h 758"/>
              <a:gd name="connsiteX118-3735" fmla="*/ 534 w 687"/>
              <a:gd name="connsiteY118-3736" fmla="*/ 580 h 758"/>
              <a:gd name="connsiteX119-3737" fmla="*/ 534 w 687"/>
              <a:gd name="connsiteY119-3738" fmla="*/ 564 h 758"/>
              <a:gd name="connsiteX120-3739" fmla="*/ 534 w 687"/>
              <a:gd name="connsiteY120-3740" fmla="*/ 549 h 758"/>
              <a:gd name="connsiteX121-3741" fmla="*/ 539 w 687"/>
              <a:gd name="connsiteY121-3742" fmla="*/ 533 h 758"/>
              <a:gd name="connsiteX122-3743" fmla="*/ 539 w 687"/>
              <a:gd name="connsiteY122-3744" fmla="*/ 512 h 758"/>
              <a:gd name="connsiteX123-3745" fmla="*/ 539 w 687"/>
              <a:gd name="connsiteY123-3746" fmla="*/ 486 h 758"/>
              <a:gd name="connsiteX124-3747" fmla="*/ 544 w 687"/>
              <a:gd name="connsiteY124-3748" fmla="*/ 460 h 758"/>
              <a:gd name="connsiteX125-3749" fmla="*/ 544 w 687"/>
              <a:gd name="connsiteY125-3750" fmla="*/ 434 h 758"/>
              <a:gd name="connsiteX126-3751" fmla="*/ 544 w 687"/>
              <a:gd name="connsiteY126-3752" fmla="*/ 408 h 758"/>
              <a:gd name="connsiteX127-3753" fmla="*/ 544 w 687"/>
              <a:gd name="connsiteY127-3754" fmla="*/ 382 h 758"/>
              <a:gd name="connsiteX128-3755" fmla="*/ 549 w 687"/>
              <a:gd name="connsiteY128-3756" fmla="*/ 355 h 758"/>
              <a:gd name="connsiteX129-3757" fmla="*/ 549 w 687"/>
              <a:gd name="connsiteY129-3758" fmla="*/ 334 h 758"/>
              <a:gd name="connsiteX130-3759" fmla="*/ 549 w 687"/>
              <a:gd name="connsiteY130-3760" fmla="*/ 314 h 758"/>
              <a:gd name="connsiteX131-3761" fmla="*/ 549 w 687"/>
              <a:gd name="connsiteY131-3762" fmla="*/ 293 h 758"/>
              <a:gd name="connsiteX132-3763" fmla="*/ 549 w 687"/>
              <a:gd name="connsiteY132-3764" fmla="*/ 277 h 758"/>
              <a:gd name="connsiteX133-3765" fmla="*/ 549 w 687"/>
              <a:gd name="connsiteY133-3766" fmla="*/ 246 h 758"/>
              <a:gd name="connsiteX134-3767" fmla="*/ 549 w 687"/>
              <a:gd name="connsiteY134-3768" fmla="*/ 214 h 758"/>
              <a:gd name="connsiteX135-3769" fmla="*/ 544 w 687"/>
              <a:gd name="connsiteY135-3770" fmla="*/ 183 h 758"/>
              <a:gd name="connsiteX136-3771" fmla="*/ 544 w 687"/>
              <a:gd name="connsiteY136-3772" fmla="*/ 157 h 758"/>
              <a:gd name="connsiteX137-3773" fmla="*/ 539 w 687"/>
              <a:gd name="connsiteY137-3774" fmla="*/ 146 h 758"/>
              <a:gd name="connsiteX138-3775" fmla="*/ 539 w 687"/>
              <a:gd name="connsiteY138-3776" fmla="*/ 136 h 758"/>
              <a:gd name="connsiteX139-3777" fmla="*/ 534 w 687"/>
              <a:gd name="connsiteY139-3778" fmla="*/ 126 h 758"/>
              <a:gd name="connsiteX140-3779" fmla="*/ 534 w 687"/>
              <a:gd name="connsiteY140-3780" fmla="*/ 115 h 758"/>
              <a:gd name="connsiteX141-3781" fmla="*/ 528 w 687"/>
              <a:gd name="connsiteY141-3782" fmla="*/ 110 h 758"/>
              <a:gd name="connsiteX142-3783" fmla="*/ 528 w 687"/>
              <a:gd name="connsiteY142-3784" fmla="*/ 105 h 758"/>
              <a:gd name="connsiteX143-3785" fmla="*/ 523 w 687"/>
              <a:gd name="connsiteY143-3786" fmla="*/ 94 h 758"/>
              <a:gd name="connsiteX144-3787" fmla="*/ 518 w 687"/>
              <a:gd name="connsiteY144-3788" fmla="*/ 89 h 758"/>
              <a:gd name="connsiteX145-3789" fmla="*/ 512 w 687"/>
              <a:gd name="connsiteY145-3790" fmla="*/ 84 h 758"/>
              <a:gd name="connsiteX146-3791" fmla="*/ 507 w 687"/>
              <a:gd name="connsiteY146-3792" fmla="*/ 84 h 758"/>
              <a:gd name="connsiteX147-3793" fmla="*/ 502 w 687"/>
              <a:gd name="connsiteY147-3794" fmla="*/ 79 h 758"/>
              <a:gd name="connsiteX148-3795" fmla="*/ 491 w 687"/>
              <a:gd name="connsiteY148-3796" fmla="*/ 79 h 758"/>
              <a:gd name="connsiteX149-3797" fmla="*/ 481 w 687"/>
              <a:gd name="connsiteY149-3798" fmla="*/ 79 h 758"/>
              <a:gd name="connsiteX150-3799" fmla="*/ 470 w 687"/>
              <a:gd name="connsiteY150-3800" fmla="*/ 73 h 758"/>
              <a:gd name="connsiteX151-3801" fmla="*/ 454 w 687"/>
              <a:gd name="connsiteY151-3802" fmla="*/ 73 h 758"/>
              <a:gd name="connsiteX152-3803" fmla="*/ 454 w 687"/>
              <a:gd name="connsiteY152-3804" fmla="*/ 73 h 758"/>
              <a:gd name="connsiteX0-3805" fmla="*/ 454 w 687"/>
              <a:gd name="connsiteY0-3806" fmla="*/ 73 h 758"/>
              <a:gd name="connsiteX1-3807" fmla="*/ 439 w 687"/>
              <a:gd name="connsiteY1-3808" fmla="*/ 73 h 758"/>
              <a:gd name="connsiteX2-3809" fmla="*/ 417 w 687"/>
              <a:gd name="connsiteY2-3810" fmla="*/ 79 h 758"/>
              <a:gd name="connsiteX3-3811" fmla="*/ 396 w 687"/>
              <a:gd name="connsiteY3-3812" fmla="*/ 79 h 758"/>
              <a:gd name="connsiteX4-3813" fmla="*/ 370 w 687"/>
              <a:gd name="connsiteY4-3814" fmla="*/ 79 h 758"/>
              <a:gd name="connsiteX5-3815" fmla="*/ 343 w 687"/>
              <a:gd name="connsiteY5-3816" fmla="*/ 84 h 758"/>
              <a:gd name="connsiteX6-3817" fmla="*/ 312 w 687"/>
              <a:gd name="connsiteY6-3818" fmla="*/ 84 h 758"/>
              <a:gd name="connsiteX7-3819" fmla="*/ 275 w 687"/>
              <a:gd name="connsiteY7-3820" fmla="*/ 89 h 758"/>
              <a:gd name="connsiteX8-3821" fmla="*/ 238 w 687"/>
              <a:gd name="connsiteY8-3822" fmla="*/ 94 h 758"/>
              <a:gd name="connsiteX9-3823" fmla="*/ 196 w 687"/>
              <a:gd name="connsiteY9-3824" fmla="*/ 94 h 758"/>
              <a:gd name="connsiteX10-3825" fmla="*/ 159 w 687"/>
              <a:gd name="connsiteY10-3826" fmla="*/ 99 h 758"/>
              <a:gd name="connsiteX11-3827" fmla="*/ 122 w 687"/>
              <a:gd name="connsiteY11-3828" fmla="*/ 105 h 758"/>
              <a:gd name="connsiteX12-3829" fmla="*/ 90 w 687"/>
              <a:gd name="connsiteY12-3830" fmla="*/ 105 h 758"/>
              <a:gd name="connsiteX13-3831" fmla="*/ 64 w 687"/>
              <a:gd name="connsiteY13-3832" fmla="*/ 105 h 758"/>
              <a:gd name="connsiteX14-3833" fmla="*/ 37 w 687"/>
              <a:gd name="connsiteY14-3834" fmla="*/ 110 h 758"/>
              <a:gd name="connsiteX15-3835" fmla="*/ 16 w 687"/>
              <a:gd name="connsiteY15-3836" fmla="*/ 110 h 758"/>
              <a:gd name="connsiteX16-3837" fmla="*/ 0 w 687"/>
              <a:gd name="connsiteY16-3838" fmla="*/ 110 h 758"/>
              <a:gd name="connsiteX17-3839" fmla="*/ 0 w 687"/>
              <a:gd name="connsiteY17-3840" fmla="*/ 73 h 758"/>
              <a:gd name="connsiteX18-3841" fmla="*/ 11 w 687"/>
              <a:gd name="connsiteY18-3842" fmla="*/ 73 h 758"/>
              <a:gd name="connsiteX19-3843" fmla="*/ 27 w 687"/>
              <a:gd name="connsiteY19-3844" fmla="*/ 73 h 758"/>
              <a:gd name="connsiteX20-3845" fmla="*/ 42 w 687"/>
              <a:gd name="connsiteY20-3846" fmla="*/ 73 h 758"/>
              <a:gd name="connsiteX21-3847" fmla="*/ 58 w 687"/>
              <a:gd name="connsiteY21-3848" fmla="*/ 73 h 758"/>
              <a:gd name="connsiteX22-3849" fmla="*/ 79 w 687"/>
              <a:gd name="connsiteY22-3850" fmla="*/ 73 h 758"/>
              <a:gd name="connsiteX23-3851" fmla="*/ 95 w 687"/>
              <a:gd name="connsiteY23-3852" fmla="*/ 68 h 758"/>
              <a:gd name="connsiteX24-3853" fmla="*/ 122 w 687"/>
              <a:gd name="connsiteY24-3854" fmla="*/ 68 h 758"/>
              <a:gd name="connsiteX25-3855" fmla="*/ 143 w 687"/>
              <a:gd name="connsiteY25-3856" fmla="*/ 63 h 758"/>
              <a:gd name="connsiteX26-3857" fmla="*/ 164 w 687"/>
              <a:gd name="connsiteY26-3858" fmla="*/ 58 h 758"/>
              <a:gd name="connsiteX27-3859" fmla="*/ 185 w 687"/>
              <a:gd name="connsiteY27-3860" fmla="*/ 58 h 758"/>
              <a:gd name="connsiteX28-3861" fmla="*/ 211 w 687"/>
              <a:gd name="connsiteY28-3862" fmla="*/ 52 h 758"/>
              <a:gd name="connsiteX29-3863" fmla="*/ 238 w 687"/>
              <a:gd name="connsiteY29-3864" fmla="*/ 52 h 758"/>
              <a:gd name="connsiteX30-3865" fmla="*/ 264 w 687"/>
              <a:gd name="connsiteY30-3866" fmla="*/ 47 h 758"/>
              <a:gd name="connsiteX31-3867" fmla="*/ 296 w 687"/>
              <a:gd name="connsiteY31-3868" fmla="*/ 47 h 758"/>
              <a:gd name="connsiteX32-3869" fmla="*/ 354 w 687"/>
              <a:gd name="connsiteY32-3870" fmla="*/ 37 h 758"/>
              <a:gd name="connsiteX33-3871" fmla="*/ 386 w 687"/>
              <a:gd name="connsiteY33-3872" fmla="*/ 37 h 758"/>
              <a:gd name="connsiteX34-3873" fmla="*/ 407 w 687"/>
              <a:gd name="connsiteY34-3874" fmla="*/ 32 h 758"/>
              <a:gd name="connsiteX35-3875" fmla="*/ 433 w 687"/>
              <a:gd name="connsiteY35-3876" fmla="*/ 26 h 758"/>
              <a:gd name="connsiteX36-3877" fmla="*/ 454 w 687"/>
              <a:gd name="connsiteY36-3878" fmla="*/ 26 h 758"/>
              <a:gd name="connsiteX37-3879" fmla="*/ 470 w 687"/>
              <a:gd name="connsiteY37-3880" fmla="*/ 21 h 758"/>
              <a:gd name="connsiteX38-3881" fmla="*/ 481 w 687"/>
              <a:gd name="connsiteY38-3882" fmla="*/ 16 h 758"/>
              <a:gd name="connsiteX39-3883" fmla="*/ 491 w 687"/>
              <a:gd name="connsiteY39-3884" fmla="*/ 16 h 758"/>
              <a:gd name="connsiteX40-3885" fmla="*/ 497 w 687"/>
              <a:gd name="connsiteY40-3886" fmla="*/ 11 h 758"/>
              <a:gd name="connsiteX41-3887" fmla="*/ 507 w 687"/>
              <a:gd name="connsiteY41-3888" fmla="*/ 5 h 758"/>
              <a:gd name="connsiteX42-3889" fmla="*/ 523 w 687"/>
              <a:gd name="connsiteY42-3890" fmla="*/ 0 h 758"/>
              <a:gd name="connsiteX43-3891" fmla="*/ 534 w 687"/>
              <a:gd name="connsiteY43-3892" fmla="*/ 0 h 758"/>
              <a:gd name="connsiteX44-3893" fmla="*/ 549 w 687"/>
              <a:gd name="connsiteY44-3894" fmla="*/ 0 h 758"/>
              <a:gd name="connsiteX45-3895" fmla="*/ 565 w 687"/>
              <a:gd name="connsiteY45-3896" fmla="*/ 5 h 758"/>
              <a:gd name="connsiteX46-3897" fmla="*/ 581 w 687"/>
              <a:gd name="connsiteY46-3898" fmla="*/ 11 h 758"/>
              <a:gd name="connsiteX47-3899" fmla="*/ 592 w 687"/>
              <a:gd name="connsiteY47-3900" fmla="*/ 16 h 758"/>
              <a:gd name="connsiteX48-3901" fmla="*/ 602 w 687"/>
              <a:gd name="connsiteY48-3902" fmla="*/ 21 h 758"/>
              <a:gd name="connsiteX49-3903" fmla="*/ 618 w 687"/>
              <a:gd name="connsiteY49-3904" fmla="*/ 26 h 758"/>
              <a:gd name="connsiteX50-3905" fmla="*/ 629 w 687"/>
              <a:gd name="connsiteY50-3906" fmla="*/ 37 h 758"/>
              <a:gd name="connsiteX51-3907" fmla="*/ 644 w 687"/>
              <a:gd name="connsiteY51-3908" fmla="*/ 42 h 758"/>
              <a:gd name="connsiteX52-3909" fmla="*/ 655 w 687"/>
              <a:gd name="connsiteY52-3910" fmla="*/ 47 h 758"/>
              <a:gd name="connsiteX53-3911" fmla="*/ 666 w 687"/>
              <a:gd name="connsiteY53-3912" fmla="*/ 52 h 758"/>
              <a:gd name="connsiteX54-3913" fmla="*/ 671 w 687"/>
              <a:gd name="connsiteY54-3914" fmla="*/ 58 h 758"/>
              <a:gd name="connsiteX55-3915" fmla="*/ 676 w 687"/>
              <a:gd name="connsiteY55-3916" fmla="*/ 63 h 758"/>
              <a:gd name="connsiteX56-3917" fmla="*/ 681 w 687"/>
              <a:gd name="connsiteY56-3918" fmla="*/ 68 h 758"/>
              <a:gd name="connsiteX57-3919" fmla="*/ 687 w 687"/>
              <a:gd name="connsiteY57-3920" fmla="*/ 68 h 758"/>
              <a:gd name="connsiteX58-3921" fmla="*/ 687 w 687"/>
              <a:gd name="connsiteY58-3922" fmla="*/ 73 h 758"/>
              <a:gd name="connsiteX59-3923" fmla="*/ 681 w 687"/>
              <a:gd name="connsiteY59-3924" fmla="*/ 73 h 758"/>
              <a:gd name="connsiteX60-3925" fmla="*/ 681 w 687"/>
              <a:gd name="connsiteY60-3926" fmla="*/ 79 h 758"/>
              <a:gd name="connsiteX61-3927" fmla="*/ 676 w 687"/>
              <a:gd name="connsiteY61-3928" fmla="*/ 84 h 758"/>
              <a:gd name="connsiteX62-3929" fmla="*/ 671 w 687"/>
              <a:gd name="connsiteY62-3930" fmla="*/ 84 h 758"/>
              <a:gd name="connsiteX63-3931" fmla="*/ 666 w 687"/>
              <a:gd name="connsiteY63-3932" fmla="*/ 89 h 758"/>
              <a:gd name="connsiteX64-3933" fmla="*/ 660 w 687"/>
              <a:gd name="connsiteY64-3934" fmla="*/ 94 h 758"/>
              <a:gd name="connsiteX65-3935" fmla="*/ 655 w 687"/>
              <a:gd name="connsiteY65-3936" fmla="*/ 94 h 758"/>
              <a:gd name="connsiteX66-3937" fmla="*/ 650 w 687"/>
              <a:gd name="connsiteY66-3938" fmla="*/ 99 h 758"/>
              <a:gd name="connsiteX67-3939" fmla="*/ 644 w 687"/>
              <a:gd name="connsiteY67-3940" fmla="*/ 105 h 758"/>
              <a:gd name="connsiteX68-3941" fmla="*/ 639 w 687"/>
              <a:gd name="connsiteY68-3942" fmla="*/ 115 h 758"/>
              <a:gd name="connsiteX69-3943" fmla="*/ 639 w 687"/>
              <a:gd name="connsiteY69-3944" fmla="*/ 126 h 758"/>
              <a:gd name="connsiteX70-3945" fmla="*/ 639 w 687"/>
              <a:gd name="connsiteY70-3946" fmla="*/ 131 h 758"/>
              <a:gd name="connsiteX71-3947" fmla="*/ 639 w 687"/>
              <a:gd name="connsiteY71-3948" fmla="*/ 146 h 758"/>
              <a:gd name="connsiteX72-3949" fmla="*/ 639 w 687"/>
              <a:gd name="connsiteY72-3950" fmla="*/ 157 h 758"/>
              <a:gd name="connsiteX73-3951" fmla="*/ 639 w 687"/>
              <a:gd name="connsiteY73-3952" fmla="*/ 173 h 758"/>
              <a:gd name="connsiteX74-3953" fmla="*/ 639 w 687"/>
              <a:gd name="connsiteY74-3954" fmla="*/ 188 h 758"/>
              <a:gd name="connsiteX75-3955" fmla="*/ 639 w 687"/>
              <a:gd name="connsiteY75-3956" fmla="*/ 204 h 758"/>
              <a:gd name="connsiteX76-3957" fmla="*/ 639 w 687"/>
              <a:gd name="connsiteY76-3958" fmla="*/ 225 h 758"/>
              <a:gd name="connsiteX77-3959" fmla="*/ 639 w 687"/>
              <a:gd name="connsiteY77-3960" fmla="*/ 240 h 758"/>
              <a:gd name="connsiteX78-3961" fmla="*/ 639 w 687"/>
              <a:gd name="connsiteY78-3962" fmla="*/ 261 h 758"/>
              <a:gd name="connsiteX79-3963" fmla="*/ 639 w 687"/>
              <a:gd name="connsiteY79-3964" fmla="*/ 303 h 758"/>
              <a:gd name="connsiteX80-3965" fmla="*/ 639 w 687"/>
              <a:gd name="connsiteY80-3966" fmla="*/ 324 h 758"/>
              <a:gd name="connsiteX81-3967" fmla="*/ 639 w 687"/>
              <a:gd name="connsiteY81-3968" fmla="*/ 350 h 758"/>
              <a:gd name="connsiteX82-3969" fmla="*/ 639 w 687"/>
              <a:gd name="connsiteY82-3970" fmla="*/ 376 h 758"/>
              <a:gd name="connsiteX83-3971" fmla="*/ 639 w 687"/>
              <a:gd name="connsiteY83-3972" fmla="*/ 402 h 758"/>
              <a:gd name="connsiteX84-3973" fmla="*/ 639 w 687"/>
              <a:gd name="connsiteY84-3974" fmla="*/ 429 h 758"/>
              <a:gd name="connsiteX85-3975" fmla="*/ 639 w 687"/>
              <a:gd name="connsiteY85-3976" fmla="*/ 460 h 758"/>
              <a:gd name="connsiteX86-3977" fmla="*/ 639 w 687"/>
              <a:gd name="connsiteY86-3978" fmla="*/ 491 h 758"/>
              <a:gd name="connsiteX87-3979" fmla="*/ 639 w 687"/>
              <a:gd name="connsiteY87-3980" fmla="*/ 523 h 758"/>
              <a:gd name="connsiteX88-3981" fmla="*/ 639 w 687"/>
              <a:gd name="connsiteY88-3982" fmla="*/ 554 h 758"/>
              <a:gd name="connsiteX89-3983" fmla="*/ 639 w 687"/>
              <a:gd name="connsiteY89-3984" fmla="*/ 580 h 758"/>
              <a:gd name="connsiteX90-3985" fmla="*/ 634 w 687"/>
              <a:gd name="connsiteY90-3986" fmla="*/ 606 h 758"/>
              <a:gd name="connsiteX91-3987" fmla="*/ 634 w 687"/>
              <a:gd name="connsiteY91-3988" fmla="*/ 632 h 758"/>
              <a:gd name="connsiteX92-3989" fmla="*/ 629 w 687"/>
              <a:gd name="connsiteY92-3990" fmla="*/ 653 h 758"/>
              <a:gd name="connsiteX93-3991" fmla="*/ 623 w 687"/>
              <a:gd name="connsiteY93-3992" fmla="*/ 669 h 758"/>
              <a:gd name="connsiteX94-3993" fmla="*/ 618 w 687"/>
              <a:gd name="connsiteY94-3994" fmla="*/ 690 h 758"/>
              <a:gd name="connsiteX95-3995" fmla="*/ 613 w 687"/>
              <a:gd name="connsiteY95-3996" fmla="*/ 700 h 758"/>
              <a:gd name="connsiteX96-3997" fmla="*/ 602 w 687"/>
              <a:gd name="connsiteY96-3998" fmla="*/ 716 h 758"/>
              <a:gd name="connsiteX97-3999" fmla="*/ 592 w 687"/>
              <a:gd name="connsiteY97-4000" fmla="*/ 726 h 758"/>
              <a:gd name="connsiteX98-4001" fmla="*/ 586 w 687"/>
              <a:gd name="connsiteY98-4002" fmla="*/ 737 h 758"/>
              <a:gd name="connsiteX99-4003" fmla="*/ 576 w 687"/>
              <a:gd name="connsiteY99-4004" fmla="*/ 742 h 758"/>
              <a:gd name="connsiteX100-4005" fmla="*/ 571 w 687"/>
              <a:gd name="connsiteY100-4006" fmla="*/ 747 h 758"/>
              <a:gd name="connsiteX101-4007" fmla="*/ 560 w 687"/>
              <a:gd name="connsiteY101-4008" fmla="*/ 752 h 758"/>
              <a:gd name="connsiteX102-4009" fmla="*/ 555 w 687"/>
              <a:gd name="connsiteY102-4010" fmla="*/ 752 h 758"/>
              <a:gd name="connsiteX103-4011" fmla="*/ 549 w 687"/>
              <a:gd name="connsiteY103-4012" fmla="*/ 758 h 758"/>
              <a:gd name="connsiteX104-4013" fmla="*/ 539 w 687"/>
              <a:gd name="connsiteY104-4014" fmla="*/ 752 h 758"/>
              <a:gd name="connsiteX105-4015" fmla="*/ 534 w 687"/>
              <a:gd name="connsiteY105-4016" fmla="*/ 752 h 758"/>
              <a:gd name="connsiteX106-4017" fmla="*/ 534 w 687"/>
              <a:gd name="connsiteY106-4018" fmla="*/ 747 h 758"/>
              <a:gd name="connsiteX107-4019" fmla="*/ 528 w 687"/>
              <a:gd name="connsiteY107-4020" fmla="*/ 742 h 758"/>
              <a:gd name="connsiteX108-4021" fmla="*/ 528 w 687"/>
              <a:gd name="connsiteY108-4022" fmla="*/ 737 h 758"/>
              <a:gd name="connsiteX109-4023" fmla="*/ 528 w 687"/>
              <a:gd name="connsiteY109-4024" fmla="*/ 731 h 758"/>
              <a:gd name="connsiteX110-4025" fmla="*/ 528 w 687"/>
              <a:gd name="connsiteY110-4026" fmla="*/ 721 h 758"/>
              <a:gd name="connsiteX111-4027" fmla="*/ 528 w 687"/>
              <a:gd name="connsiteY111-4028" fmla="*/ 711 h 758"/>
              <a:gd name="connsiteX112-4029" fmla="*/ 528 w 687"/>
              <a:gd name="connsiteY112-4030" fmla="*/ 705 h 758"/>
              <a:gd name="connsiteX113-4031" fmla="*/ 528 w 687"/>
              <a:gd name="connsiteY113-4032" fmla="*/ 700 h 758"/>
              <a:gd name="connsiteX114-4033" fmla="*/ 528 w 687"/>
              <a:gd name="connsiteY114-4034" fmla="*/ 695 h 758"/>
              <a:gd name="connsiteX115-4035" fmla="*/ 523 w 687"/>
              <a:gd name="connsiteY115-4036" fmla="*/ 690 h 758"/>
              <a:gd name="connsiteX116-4037" fmla="*/ 518 w 687"/>
              <a:gd name="connsiteY116-4038" fmla="*/ 674 h 758"/>
              <a:gd name="connsiteX117-4039" fmla="*/ 507 w 687"/>
              <a:gd name="connsiteY117-4040" fmla="*/ 658 h 758"/>
              <a:gd name="connsiteX118-4041" fmla="*/ 534 w 687"/>
              <a:gd name="connsiteY118-4042" fmla="*/ 564 h 758"/>
              <a:gd name="connsiteX119-4043" fmla="*/ 534 w 687"/>
              <a:gd name="connsiteY119-4044" fmla="*/ 549 h 758"/>
              <a:gd name="connsiteX120-4045" fmla="*/ 539 w 687"/>
              <a:gd name="connsiteY120-4046" fmla="*/ 533 h 758"/>
              <a:gd name="connsiteX121-4047" fmla="*/ 539 w 687"/>
              <a:gd name="connsiteY121-4048" fmla="*/ 512 h 758"/>
              <a:gd name="connsiteX122-4049" fmla="*/ 539 w 687"/>
              <a:gd name="connsiteY122-4050" fmla="*/ 486 h 758"/>
              <a:gd name="connsiteX123-4051" fmla="*/ 544 w 687"/>
              <a:gd name="connsiteY123-4052" fmla="*/ 460 h 758"/>
              <a:gd name="connsiteX124-4053" fmla="*/ 544 w 687"/>
              <a:gd name="connsiteY124-4054" fmla="*/ 434 h 758"/>
              <a:gd name="connsiteX125-4055" fmla="*/ 544 w 687"/>
              <a:gd name="connsiteY125-4056" fmla="*/ 408 h 758"/>
              <a:gd name="connsiteX126-4057" fmla="*/ 544 w 687"/>
              <a:gd name="connsiteY126-4058" fmla="*/ 382 h 758"/>
              <a:gd name="connsiteX127-4059" fmla="*/ 549 w 687"/>
              <a:gd name="connsiteY127-4060" fmla="*/ 355 h 758"/>
              <a:gd name="connsiteX128-4061" fmla="*/ 549 w 687"/>
              <a:gd name="connsiteY128-4062" fmla="*/ 334 h 758"/>
              <a:gd name="connsiteX129-4063" fmla="*/ 549 w 687"/>
              <a:gd name="connsiteY129-4064" fmla="*/ 314 h 758"/>
              <a:gd name="connsiteX130-4065" fmla="*/ 549 w 687"/>
              <a:gd name="connsiteY130-4066" fmla="*/ 293 h 758"/>
              <a:gd name="connsiteX131-4067" fmla="*/ 549 w 687"/>
              <a:gd name="connsiteY131-4068" fmla="*/ 277 h 758"/>
              <a:gd name="connsiteX132-4069" fmla="*/ 549 w 687"/>
              <a:gd name="connsiteY132-4070" fmla="*/ 246 h 758"/>
              <a:gd name="connsiteX133-4071" fmla="*/ 549 w 687"/>
              <a:gd name="connsiteY133-4072" fmla="*/ 214 h 758"/>
              <a:gd name="connsiteX134-4073" fmla="*/ 544 w 687"/>
              <a:gd name="connsiteY134-4074" fmla="*/ 183 h 758"/>
              <a:gd name="connsiteX135-4075" fmla="*/ 544 w 687"/>
              <a:gd name="connsiteY135-4076" fmla="*/ 157 h 758"/>
              <a:gd name="connsiteX136-4077" fmla="*/ 539 w 687"/>
              <a:gd name="connsiteY136-4078" fmla="*/ 146 h 758"/>
              <a:gd name="connsiteX137-4079" fmla="*/ 539 w 687"/>
              <a:gd name="connsiteY137-4080" fmla="*/ 136 h 758"/>
              <a:gd name="connsiteX138-4081" fmla="*/ 534 w 687"/>
              <a:gd name="connsiteY138-4082" fmla="*/ 126 h 758"/>
              <a:gd name="connsiteX139-4083" fmla="*/ 534 w 687"/>
              <a:gd name="connsiteY139-4084" fmla="*/ 115 h 758"/>
              <a:gd name="connsiteX140-4085" fmla="*/ 528 w 687"/>
              <a:gd name="connsiteY140-4086" fmla="*/ 110 h 758"/>
              <a:gd name="connsiteX141-4087" fmla="*/ 528 w 687"/>
              <a:gd name="connsiteY141-4088" fmla="*/ 105 h 758"/>
              <a:gd name="connsiteX142-4089" fmla="*/ 523 w 687"/>
              <a:gd name="connsiteY142-4090" fmla="*/ 94 h 758"/>
              <a:gd name="connsiteX143-4091" fmla="*/ 518 w 687"/>
              <a:gd name="connsiteY143-4092" fmla="*/ 89 h 758"/>
              <a:gd name="connsiteX144-4093" fmla="*/ 512 w 687"/>
              <a:gd name="connsiteY144-4094" fmla="*/ 84 h 758"/>
              <a:gd name="connsiteX145-4095" fmla="*/ 507 w 687"/>
              <a:gd name="connsiteY145-4096" fmla="*/ 84 h 758"/>
              <a:gd name="connsiteX146-4097" fmla="*/ 502 w 687"/>
              <a:gd name="connsiteY146-4098" fmla="*/ 79 h 758"/>
              <a:gd name="connsiteX147-4099" fmla="*/ 491 w 687"/>
              <a:gd name="connsiteY147-4100" fmla="*/ 79 h 758"/>
              <a:gd name="connsiteX148-4101" fmla="*/ 481 w 687"/>
              <a:gd name="connsiteY148-4102" fmla="*/ 79 h 758"/>
              <a:gd name="connsiteX149-4103" fmla="*/ 470 w 687"/>
              <a:gd name="connsiteY149-4104" fmla="*/ 73 h 758"/>
              <a:gd name="connsiteX150-4105" fmla="*/ 454 w 687"/>
              <a:gd name="connsiteY150-4106" fmla="*/ 73 h 758"/>
              <a:gd name="connsiteX151-4107" fmla="*/ 454 w 687"/>
              <a:gd name="connsiteY151-4108" fmla="*/ 73 h 758"/>
              <a:gd name="connsiteX0-4109" fmla="*/ 454 w 687"/>
              <a:gd name="connsiteY0-4110" fmla="*/ 73 h 758"/>
              <a:gd name="connsiteX1-4111" fmla="*/ 439 w 687"/>
              <a:gd name="connsiteY1-4112" fmla="*/ 73 h 758"/>
              <a:gd name="connsiteX2-4113" fmla="*/ 417 w 687"/>
              <a:gd name="connsiteY2-4114" fmla="*/ 79 h 758"/>
              <a:gd name="connsiteX3-4115" fmla="*/ 396 w 687"/>
              <a:gd name="connsiteY3-4116" fmla="*/ 79 h 758"/>
              <a:gd name="connsiteX4-4117" fmla="*/ 370 w 687"/>
              <a:gd name="connsiteY4-4118" fmla="*/ 79 h 758"/>
              <a:gd name="connsiteX5-4119" fmla="*/ 343 w 687"/>
              <a:gd name="connsiteY5-4120" fmla="*/ 84 h 758"/>
              <a:gd name="connsiteX6-4121" fmla="*/ 312 w 687"/>
              <a:gd name="connsiteY6-4122" fmla="*/ 84 h 758"/>
              <a:gd name="connsiteX7-4123" fmla="*/ 275 w 687"/>
              <a:gd name="connsiteY7-4124" fmla="*/ 89 h 758"/>
              <a:gd name="connsiteX8-4125" fmla="*/ 238 w 687"/>
              <a:gd name="connsiteY8-4126" fmla="*/ 94 h 758"/>
              <a:gd name="connsiteX9-4127" fmla="*/ 196 w 687"/>
              <a:gd name="connsiteY9-4128" fmla="*/ 94 h 758"/>
              <a:gd name="connsiteX10-4129" fmla="*/ 159 w 687"/>
              <a:gd name="connsiteY10-4130" fmla="*/ 99 h 758"/>
              <a:gd name="connsiteX11-4131" fmla="*/ 122 w 687"/>
              <a:gd name="connsiteY11-4132" fmla="*/ 105 h 758"/>
              <a:gd name="connsiteX12-4133" fmla="*/ 90 w 687"/>
              <a:gd name="connsiteY12-4134" fmla="*/ 105 h 758"/>
              <a:gd name="connsiteX13-4135" fmla="*/ 64 w 687"/>
              <a:gd name="connsiteY13-4136" fmla="*/ 105 h 758"/>
              <a:gd name="connsiteX14-4137" fmla="*/ 37 w 687"/>
              <a:gd name="connsiteY14-4138" fmla="*/ 110 h 758"/>
              <a:gd name="connsiteX15-4139" fmla="*/ 16 w 687"/>
              <a:gd name="connsiteY15-4140" fmla="*/ 110 h 758"/>
              <a:gd name="connsiteX16-4141" fmla="*/ 0 w 687"/>
              <a:gd name="connsiteY16-4142" fmla="*/ 110 h 758"/>
              <a:gd name="connsiteX17-4143" fmla="*/ 0 w 687"/>
              <a:gd name="connsiteY17-4144" fmla="*/ 73 h 758"/>
              <a:gd name="connsiteX18-4145" fmla="*/ 11 w 687"/>
              <a:gd name="connsiteY18-4146" fmla="*/ 73 h 758"/>
              <a:gd name="connsiteX19-4147" fmla="*/ 27 w 687"/>
              <a:gd name="connsiteY19-4148" fmla="*/ 73 h 758"/>
              <a:gd name="connsiteX20-4149" fmla="*/ 42 w 687"/>
              <a:gd name="connsiteY20-4150" fmla="*/ 73 h 758"/>
              <a:gd name="connsiteX21-4151" fmla="*/ 58 w 687"/>
              <a:gd name="connsiteY21-4152" fmla="*/ 73 h 758"/>
              <a:gd name="connsiteX22-4153" fmla="*/ 79 w 687"/>
              <a:gd name="connsiteY22-4154" fmla="*/ 73 h 758"/>
              <a:gd name="connsiteX23-4155" fmla="*/ 95 w 687"/>
              <a:gd name="connsiteY23-4156" fmla="*/ 68 h 758"/>
              <a:gd name="connsiteX24-4157" fmla="*/ 122 w 687"/>
              <a:gd name="connsiteY24-4158" fmla="*/ 68 h 758"/>
              <a:gd name="connsiteX25-4159" fmla="*/ 143 w 687"/>
              <a:gd name="connsiteY25-4160" fmla="*/ 63 h 758"/>
              <a:gd name="connsiteX26-4161" fmla="*/ 164 w 687"/>
              <a:gd name="connsiteY26-4162" fmla="*/ 58 h 758"/>
              <a:gd name="connsiteX27-4163" fmla="*/ 185 w 687"/>
              <a:gd name="connsiteY27-4164" fmla="*/ 58 h 758"/>
              <a:gd name="connsiteX28-4165" fmla="*/ 211 w 687"/>
              <a:gd name="connsiteY28-4166" fmla="*/ 52 h 758"/>
              <a:gd name="connsiteX29-4167" fmla="*/ 238 w 687"/>
              <a:gd name="connsiteY29-4168" fmla="*/ 52 h 758"/>
              <a:gd name="connsiteX30-4169" fmla="*/ 264 w 687"/>
              <a:gd name="connsiteY30-4170" fmla="*/ 47 h 758"/>
              <a:gd name="connsiteX31-4171" fmla="*/ 296 w 687"/>
              <a:gd name="connsiteY31-4172" fmla="*/ 47 h 758"/>
              <a:gd name="connsiteX32-4173" fmla="*/ 354 w 687"/>
              <a:gd name="connsiteY32-4174" fmla="*/ 37 h 758"/>
              <a:gd name="connsiteX33-4175" fmla="*/ 386 w 687"/>
              <a:gd name="connsiteY33-4176" fmla="*/ 37 h 758"/>
              <a:gd name="connsiteX34-4177" fmla="*/ 407 w 687"/>
              <a:gd name="connsiteY34-4178" fmla="*/ 32 h 758"/>
              <a:gd name="connsiteX35-4179" fmla="*/ 433 w 687"/>
              <a:gd name="connsiteY35-4180" fmla="*/ 26 h 758"/>
              <a:gd name="connsiteX36-4181" fmla="*/ 454 w 687"/>
              <a:gd name="connsiteY36-4182" fmla="*/ 26 h 758"/>
              <a:gd name="connsiteX37-4183" fmla="*/ 470 w 687"/>
              <a:gd name="connsiteY37-4184" fmla="*/ 21 h 758"/>
              <a:gd name="connsiteX38-4185" fmla="*/ 481 w 687"/>
              <a:gd name="connsiteY38-4186" fmla="*/ 16 h 758"/>
              <a:gd name="connsiteX39-4187" fmla="*/ 491 w 687"/>
              <a:gd name="connsiteY39-4188" fmla="*/ 16 h 758"/>
              <a:gd name="connsiteX40-4189" fmla="*/ 497 w 687"/>
              <a:gd name="connsiteY40-4190" fmla="*/ 11 h 758"/>
              <a:gd name="connsiteX41-4191" fmla="*/ 507 w 687"/>
              <a:gd name="connsiteY41-4192" fmla="*/ 5 h 758"/>
              <a:gd name="connsiteX42-4193" fmla="*/ 523 w 687"/>
              <a:gd name="connsiteY42-4194" fmla="*/ 0 h 758"/>
              <a:gd name="connsiteX43-4195" fmla="*/ 534 w 687"/>
              <a:gd name="connsiteY43-4196" fmla="*/ 0 h 758"/>
              <a:gd name="connsiteX44-4197" fmla="*/ 549 w 687"/>
              <a:gd name="connsiteY44-4198" fmla="*/ 0 h 758"/>
              <a:gd name="connsiteX45-4199" fmla="*/ 565 w 687"/>
              <a:gd name="connsiteY45-4200" fmla="*/ 5 h 758"/>
              <a:gd name="connsiteX46-4201" fmla="*/ 581 w 687"/>
              <a:gd name="connsiteY46-4202" fmla="*/ 11 h 758"/>
              <a:gd name="connsiteX47-4203" fmla="*/ 592 w 687"/>
              <a:gd name="connsiteY47-4204" fmla="*/ 16 h 758"/>
              <a:gd name="connsiteX48-4205" fmla="*/ 602 w 687"/>
              <a:gd name="connsiteY48-4206" fmla="*/ 21 h 758"/>
              <a:gd name="connsiteX49-4207" fmla="*/ 618 w 687"/>
              <a:gd name="connsiteY49-4208" fmla="*/ 26 h 758"/>
              <a:gd name="connsiteX50-4209" fmla="*/ 629 w 687"/>
              <a:gd name="connsiteY50-4210" fmla="*/ 37 h 758"/>
              <a:gd name="connsiteX51-4211" fmla="*/ 644 w 687"/>
              <a:gd name="connsiteY51-4212" fmla="*/ 42 h 758"/>
              <a:gd name="connsiteX52-4213" fmla="*/ 655 w 687"/>
              <a:gd name="connsiteY52-4214" fmla="*/ 47 h 758"/>
              <a:gd name="connsiteX53-4215" fmla="*/ 666 w 687"/>
              <a:gd name="connsiteY53-4216" fmla="*/ 52 h 758"/>
              <a:gd name="connsiteX54-4217" fmla="*/ 671 w 687"/>
              <a:gd name="connsiteY54-4218" fmla="*/ 58 h 758"/>
              <a:gd name="connsiteX55-4219" fmla="*/ 676 w 687"/>
              <a:gd name="connsiteY55-4220" fmla="*/ 63 h 758"/>
              <a:gd name="connsiteX56-4221" fmla="*/ 681 w 687"/>
              <a:gd name="connsiteY56-4222" fmla="*/ 68 h 758"/>
              <a:gd name="connsiteX57-4223" fmla="*/ 687 w 687"/>
              <a:gd name="connsiteY57-4224" fmla="*/ 68 h 758"/>
              <a:gd name="connsiteX58-4225" fmla="*/ 687 w 687"/>
              <a:gd name="connsiteY58-4226" fmla="*/ 73 h 758"/>
              <a:gd name="connsiteX59-4227" fmla="*/ 681 w 687"/>
              <a:gd name="connsiteY59-4228" fmla="*/ 73 h 758"/>
              <a:gd name="connsiteX60-4229" fmla="*/ 681 w 687"/>
              <a:gd name="connsiteY60-4230" fmla="*/ 79 h 758"/>
              <a:gd name="connsiteX61-4231" fmla="*/ 676 w 687"/>
              <a:gd name="connsiteY61-4232" fmla="*/ 84 h 758"/>
              <a:gd name="connsiteX62-4233" fmla="*/ 671 w 687"/>
              <a:gd name="connsiteY62-4234" fmla="*/ 84 h 758"/>
              <a:gd name="connsiteX63-4235" fmla="*/ 666 w 687"/>
              <a:gd name="connsiteY63-4236" fmla="*/ 89 h 758"/>
              <a:gd name="connsiteX64-4237" fmla="*/ 660 w 687"/>
              <a:gd name="connsiteY64-4238" fmla="*/ 94 h 758"/>
              <a:gd name="connsiteX65-4239" fmla="*/ 655 w 687"/>
              <a:gd name="connsiteY65-4240" fmla="*/ 94 h 758"/>
              <a:gd name="connsiteX66-4241" fmla="*/ 650 w 687"/>
              <a:gd name="connsiteY66-4242" fmla="*/ 99 h 758"/>
              <a:gd name="connsiteX67-4243" fmla="*/ 644 w 687"/>
              <a:gd name="connsiteY67-4244" fmla="*/ 105 h 758"/>
              <a:gd name="connsiteX68-4245" fmla="*/ 639 w 687"/>
              <a:gd name="connsiteY68-4246" fmla="*/ 115 h 758"/>
              <a:gd name="connsiteX69-4247" fmla="*/ 639 w 687"/>
              <a:gd name="connsiteY69-4248" fmla="*/ 126 h 758"/>
              <a:gd name="connsiteX70-4249" fmla="*/ 639 w 687"/>
              <a:gd name="connsiteY70-4250" fmla="*/ 131 h 758"/>
              <a:gd name="connsiteX71-4251" fmla="*/ 639 w 687"/>
              <a:gd name="connsiteY71-4252" fmla="*/ 146 h 758"/>
              <a:gd name="connsiteX72-4253" fmla="*/ 639 w 687"/>
              <a:gd name="connsiteY72-4254" fmla="*/ 157 h 758"/>
              <a:gd name="connsiteX73-4255" fmla="*/ 639 w 687"/>
              <a:gd name="connsiteY73-4256" fmla="*/ 173 h 758"/>
              <a:gd name="connsiteX74-4257" fmla="*/ 639 w 687"/>
              <a:gd name="connsiteY74-4258" fmla="*/ 188 h 758"/>
              <a:gd name="connsiteX75-4259" fmla="*/ 639 w 687"/>
              <a:gd name="connsiteY75-4260" fmla="*/ 204 h 758"/>
              <a:gd name="connsiteX76-4261" fmla="*/ 639 w 687"/>
              <a:gd name="connsiteY76-4262" fmla="*/ 225 h 758"/>
              <a:gd name="connsiteX77-4263" fmla="*/ 639 w 687"/>
              <a:gd name="connsiteY77-4264" fmla="*/ 240 h 758"/>
              <a:gd name="connsiteX78-4265" fmla="*/ 639 w 687"/>
              <a:gd name="connsiteY78-4266" fmla="*/ 261 h 758"/>
              <a:gd name="connsiteX79-4267" fmla="*/ 639 w 687"/>
              <a:gd name="connsiteY79-4268" fmla="*/ 303 h 758"/>
              <a:gd name="connsiteX80-4269" fmla="*/ 639 w 687"/>
              <a:gd name="connsiteY80-4270" fmla="*/ 324 h 758"/>
              <a:gd name="connsiteX81-4271" fmla="*/ 639 w 687"/>
              <a:gd name="connsiteY81-4272" fmla="*/ 350 h 758"/>
              <a:gd name="connsiteX82-4273" fmla="*/ 639 w 687"/>
              <a:gd name="connsiteY82-4274" fmla="*/ 376 h 758"/>
              <a:gd name="connsiteX83-4275" fmla="*/ 639 w 687"/>
              <a:gd name="connsiteY83-4276" fmla="*/ 402 h 758"/>
              <a:gd name="connsiteX84-4277" fmla="*/ 639 w 687"/>
              <a:gd name="connsiteY84-4278" fmla="*/ 429 h 758"/>
              <a:gd name="connsiteX85-4279" fmla="*/ 639 w 687"/>
              <a:gd name="connsiteY85-4280" fmla="*/ 460 h 758"/>
              <a:gd name="connsiteX86-4281" fmla="*/ 639 w 687"/>
              <a:gd name="connsiteY86-4282" fmla="*/ 491 h 758"/>
              <a:gd name="connsiteX87-4283" fmla="*/ 639 w 687"/>
              <a:gd name="connsiteY87-4284" fmla="*/ 523 h 758"/>
              <a:gd name="connsiteX88-4285" fmla="*/ 639 w 687"/>
              <a:gd name="connsiteY88-4286" fmla="*/ 554 h 758"/>
              <a:gd name="connsiteX89-4287" fmla="*/ 639 w 687"/>
              <a:gd name="connsiteY89-4288" fmla="*/ 580 h 758"/>
              <a:gd name="connsiteX90-4289" fmla="*/ 634 w 687"/>
              <a:gd name="connsiteY90-4290" fmla="*/ 606 h 758"/>
              <a:gd name="connsiteX91-4291" fmla="*/ 634 w 687"/>
              <a:gd name="connsiteY91-4292" fmla="*/ 632 h 758"/>
              <a:gd name="connsiteX92-4293" fmla="*/ 629 w 687"/>
              <a:gd name="connsiteY92-4294" fmla="*/ 653 h 758"/>
              <a:gd name="connsiteX93-4295" fmla="*/ 623 w 687"/>
              <a:gd name="connsiteY93-4296" fmla="*/ 669 h 758"/>
              <a:gd name="connsiteX94-4297" fmla="*/ 618 w 687"/>
              <a:gd name="connsiteY94-4298" fmla="*/ 690 h 758"/>
              <a:gd name="connsiteX95-4299" fmla="*/ 613 w 687"/>
              <a:gd name="connsiteY95-4300" fmla="*/ 700 h 758"/>
              <a:gd name="connsiteX96-4301" fmla="*/ 602 w 687"/>
              <a:gd name="connsiteY96-4302" fmla="*/ 716 h 758"/>
              <a:gd name="connsiteX97-4303" fmla="*/ 592 w 687"/>
              <a:gd name="connsiteY97-4304" fmla="*/ 726 h 758"/>
              <a:gd name="connsiteX98-4305" fmla="*/ 586 w 687"/>
              <a:gd name="connsiteY98-4306" fmla="*/ 737 h 758"/>
              <a:gd name="connsiteX99-4307" fmla="*/ 576 w 687"/>
              <a:gd name="connsiteY99-4308" fmla="*/ 742 h 758"/>
              <a:gd name="connsiteX100-4309" fmla="*/ 571 w 687"/>
              <a:gd name="connsiteY100-4310" fmla="*/ 747 h 758"/>
              <a:gd name="connsiteX101-4311" fmla="*/ 560 w 687"/>
              <a:gd name="connsiteY101-4312" fmla="*/ 752 h 758"/>
              <a:gd name="connsiteX102-4313" fmla="*/ 555 w 687"/>
              <a:gd name="connsiteY102-4314" fmla="*/ 752 h 758"/>
              <a:gd name="connsiteX103-4315" fmla="*/ 549 w 687"/>
              <a:gd name="connsiteY103-4316" fmla="*/ 758 h 758"/>
              <a:gd name="connsiteX104-4317" fmla="*/ 539 w 687"/>
              <a:gd name="connsiteY104-4318" fmla="*/ 752 h 758"/>
              <a:gd name="connsiteX105-4319" fmla="*/ 534 w 687"/>
              <a:gd name="connsiteY105-4320" fmla="*/ 752 h 758"/>
              <a:gd name="connsiteX106-4321" fmla="*/ 534 w 687"/>
              <a:gd name="connsiteY106-4322" fmla="*/ 747 h 758"/>
              <a:gd name="connsiteX107-4323" fmla="*/ 528 w 687"/>
              <a:gd name="connsiteY107-4324" fmla="*/ 742 h 758"/>
              <a:gd name="connsiteX108-4325" fmla="*/ 528 w 687"/>
              <a:gd name="connsiteY108-4326" fmla="*/ 737 h 758"/>
              <a:gd name="connsiteX109-4327" fmla="*/ 528 w 687"/>
              <a:gd name="connsiteY109-4328" fmla="*/ 731 h 758"/>
              <a:gd name="connsiteX110-4329" fmla="*/ 528 w 687"/>
              <a:gd name="connsiteY110-4330" fmla="*/ 721 h 758"/>
              <a:gd name="connsiteX111-4331" fmla="*/ 528 w 687"/>
              <a:gd name="connsiteY111-4332" fmla="*/ 711 h 758"/>
              <a:gd name="connsiteX112-4333" fmla="*/ 528 w 687"/>
              <a:gd name="connsiteY112-4334" fmla="*/ 705 h 758"/>
              <a:gd name="connsiteX113-4335" fmla="*/ 528 w 687"/>
              <a:gd name="connsiteY113-4336" fmla="*/ 700 h 758"/>
              <a:gd name="connsiteX114-4337" fmla="*/ 528 w 687"/>
              <a:gd name="connsiteY114-4338" fmla="*/ 695 h 758"/>
              <a:gd name="connsiteX115-4339" fmla="*/ 523 w 687"/>
              <a:gd name="connsiteY115-4340" fmla="*/ 690 h 758"/>
              <a:gd name="connsiteX116-4341" fmla="*/ 518 w 687"/>
              <a:gd name="connsiteY116-4342" fmla="*/ 674 h 758"/>
              <a:gd name="connsiteX117-4343" fmla="*/ 507 w 687"/>
              <a:gd name="connsiteY117-4344" fmla="*/ 658 h 758"/>
              <a:gd name="connsiteX118-4345" fmla="*/ 534 w 687"/>
              <a:gd name="connsiteY118-4346" fmla="*/ 549 h 758"/>
              <a:gd name="connsiteX119-4347" fmla="*/ 539 w 687"/>
              <a:gd name="connsiteY119-4348" fmla="*/ 533 h 758"/>
              <a:gd name="connsiteX120-4349" fmla="*/ 539 w 687"/>
              <a:gd name="connsiteY120-4350" fmla="*/ 512 h 758"/>
              <a:gd name="connsiteX121-4351" fmla="*/ 539 w 687"/>
              <a:gd name="connsiteY121-4352" fmla="*/ 486 h 758"/>
              <a:gd name="connsiteX122-4353" fmla="*/ 544 w 687"/>
              <a:gd name="connsiteY122-4354" fmla="*/ 460 h 758"/>
              <a:gd name="connsiteX123-4355" fmla="*/ 544 w 687"/>
              <a:gd name="connsiteY123-4356" fmla="*/ 434 h 758"/>
              <a:gd name="connsiteX124-4357" fmla="*/ 544 w 687"/>
              <a:gd name="connsiteY124-4358" fmla="*/ 408 h 758"/>
              <a:gd name="connsiteX125-4359" fmla="*/ 544 w 687"/>
              <a:gd name="connsiteY125-4360" fmla="*/ 382 h 758"/>
              <a:gd name="connsiteX126-4361" fmla="*/ 549 w 687"/>
              <a:gd name="connsiteY126-4362" fmla="*/ 355 h 758"/>
              <a:gd name="connsiteX127-4363" fmla="*/ 549 w 687"/>
              <a:gd name="connsiteY127-4364" fmla="*/ 334 h 758"/>
              <a:gd name="connsiteX128-4365" fmla="*/ 549 w 687"/>
              <a:gd name="connsiteY128-4366" fmla="*/ 314 h 758"/>
              <a:gd name="connsiteX129-4367" fmla="*/ 549 w 687"/>
              <a:gd name="connsiteY129-4368" fmla="*/ 293 h 758"/>
              <a:gd name="connsiteX130-4369" fmla="*/ 549 w 687"/>
              <a:gd name="connsiteY130-4370" fmla="*/ 277 h 758"/>
              <a:gd name="connsiteX131-4371" fmla="*/ 549 w 687"/>
              <a:gd name="connsiteY131-4372" fmla="*/ 246 h 758"/>
              <a:gd name="connsiteX132-4373" fmla="*/ 549 w 687"/>
              <a:gd name="connsiteY132-4374" fmla="*/ 214 h 758"/>
              <a:gd name="connsiteX133-4375" fmla="*/ 544 w 687"/>
              <a:gd name="connsiteY133-4376" fmla="*/ 183 h 758"/>
              <a:gd name="connsiteX134-4377" fmla="*/ 544 w 687"/>
              <a:gd name="connsiteY134-4378" fmla="*/ 157 h 758"/>
              <a:gd name="connsiteX135-4379" fmla="*/ 539 w 687"/>
              <a:gd name="connsiteY135-4380" fmla="*/ 146 h 758"/>
              <a:gd name="connsiteX136-4381" fmla="*/ 539 w 687"/>
              <a:gd name="connsiteY136-4382" fmla="*/ 136 h 758"/>
              <a:gd name="connsiteX137-4383" fmla="*/ 534 w 687"/>
              <a:gd name="connsiteY137-4384" fmla="*/ 126 h 758"/>
              <a:gd name="connsiteX138-4385" fmla="*/ 534 w 687"/>
              <a:gd name="connsiteY138-4386" fmla="*/ 115 h 758"/>
              <a:gd name="connsiteX139-4387" fmla="*/ 528 w 687"/>
              <a:gd name="connsiteY139-4388" fmla="*/ 110 h 758"/>
              <a:gd name="connsiteX140-4389" fmla="*/ 528 w 687"/>
              <a:gd name="connsiteY140-4390" fmla="*/ 105 h 758"/>
              <a:gd name="connsiteX141-4391" fmla="*/ 523 w 687"/>
              <a:gd name="connsiteY141-4392" fmla="*/ 94 h 758"/>
              <a:gd name="connsiteX142-4393" fmla="*/ 518 w 687"/>
              <a:gd name="connsiteY142-4394" fmla="*/ 89 h 758"/>
              <a:gd name="connsiteX143-4395" fmla="*/ 512 w 687"/>
              <a:gd name="connsiteY143-4396" fmla="*/ 84 h 758"/>
              <a:gd name="connsiteX144-4397" fmla="*/ 507 w 687"/>
              <a:gd name="connsiteY144-4398" fmla="*/ 84 h 758"/>
              <a:gd name="connsiteX145-4399" fmla="*/ 502 w 687"/>
              <a:gd name="connsiteY145-4400" fmla="*/ 79 h 758"/>
              <a:gd name="connsiteX146-4401" fmla="*/ 491 w 687"/>
              <a:gd name="connsiteY146-4402" fmla="*/ 79 h 758"/>
              <a:gd name="connsiteX147-4403" fmla="*/ 481 w 687"/>
              <a:gd name="connsiteY147-4404" fmla="*/ 79 h 758"/>
              <a:gd name="connsiteX148-4405" fmla="*/ 470 w 687"/>
              <a:gd name="connsiteY148-4406" fmla="*/ 73 h 758"/>
              <a:gd name="connsiteX149-4407" fmla="*/ 454 w 687"/>
              <a:gd name="connsiteY149-4408" fmla="*/ 73 h 758"/>
              <a:gd name="connsiteX150-4409" fmla="*/ 454 w 687"/>
              <a:gd name="connsiteY150-4410" fmla="*/ 73 h 758"/>
              <a:gd name="connsiteX0-4411" fmla="*/ 454 w 687"/>
              <a:gd name="connsiteY0-4412" fmla="*/ 73 h 758"/>
              <a:gd name="connsiteX1-4413" fmla="*/ 439 w 687"/>
              <a:gd name="connsiteY1-4414" fmla="*/ 73 h 758"/>
              <a:gd name="connsiteX2-4415" fmla="*/ 417 w 687"/>
              <a:gd name="connsiteY2-4416" fmla="*/ 79 h 758"/>
              <a:gd name="connsiteX3-4417" fmla="*/ 396 w 687"/>
              <a:gd name="connsiteY3-4418" fmla="*/ 79 h 758"/>
              <a:gd name="connsiteX4-4419" fmla="*/ 370 w 687"/>
              <a:gd name="connsiteY4-4420" fmla="*/ 79 h 758"/>
              <a:gd name="connsiteX5-4421" fmla="*/ 343 w 687"/>
              <a:gd name="connsiteY5-4422" fmla="*/ 84 h 758"/>
              <a:gd name="connsiteX6-4423" fmla="*/ 312 w 687"/>
              <a:gd name="connsiteY6-4424" fmla="*/ 84 h 758"/>
              <a:gd name="connsiteX7-4425" fmla="*/ 275 w 687"/>
              <a:gd name="connsiteY7-4426" fmla="*/ 89 h 758"/>
              <a:gd name="connsiteX8-4427" fmla="*/ 238 w 687"/>
              <a:gd name="connsiteY8-4428" fmla="*/ 94 h 758"/>
              <a:gd name="connsiteX9-4429" fmla="*/ 196 w 687"/>
              <a:gd name="connsiteY9-4430" fmla="*/ 94 h 758"/>
              <a:gd name="connsiteX10-4431" fmla="*/ 159 w 687"/>
              <a:gd name="connsiteY10-4432" fmla="*/ 99 h 758"/>
              <a:gd name="connsiteX11-4433" fmla="*/ 122 w 687"/>
              <a:gd name="connsiteY11-4434" fmla="*/ 105 h 758"/>
              <a:gd name="connsiteX12-4435" fmla="*/ 90 w 687"/>
              <a:gd name="connsiteY12-4436" fmla="*/ 105 h 758"/>
              <a:gd name="connsiteX13-4437" fmla="*/ 64 w 687"/>
              <a:gd name="connsiteY13-4438" fmla="*/ 105 h 758"/>
              <a:gd name="connsiteX14-4439" fmla="*/ 37 w 687"/>
              <a:gd name="connsiteY14-4440" fmla="*/ 110 h 758"/>
              <a:gd name="connsiteX15-4441" fmla="*/ 16 w 687"/>
              <a:gd name="connsiteY15-4442" fmla="*/ 110 h 758"/>
              <a:gd name="connsiteX16-4443" fmla="*/ 0 w 687"/>
              <a:gd name="connsiteY16-4444" fmla="*/ 110 h 758"/>
              <a:gd name="connsiteX17-4445" fmla="*/ 0 w 687"/>
              <a:gd name="connsiteY17-4446" fmla="*/ 73 h 758"/>
              <a:gd name="connsiteX18-4447" fmla="*/ 11 w 687"/>
              <a:gd name="connsiteY18-4448" fmla="*/ 73 h 758"/>
              <a:gd name="connsiteX19-4449" fmla="*/ 27 w 687"/>
              <a:gd name="connsiteY19-4450" fmla="*/ 73 h 758"/>
              <a:gd name="connsiteX20-4451" fmla="*/ 42 w 687"/>
              <a:gd name="connsiteY20-4452" fmla="*/ 73 h 758"/>
              <a:gd name="connsiteX21-4453" fmla="*/ 58 w 687"/>
              <a:gd name="connsiteY21-4454" fmla="*/ 73 h 758"/>
              <a:gd name="connsiteX22-4455" fmla="*/ 79 w 687"/>
              <a:gd name="connsiteY22-4456" fmla="*/ 73 h 758"/>
              <a:gd name="connsiteX23-4457" fmla="*/ 95 w 687"/>
              <a:gd name="connsiteY23-4458" fmla="*/ 68 h 758"/>
              <a:gd name="connsiteX24-4459" fmla="*/ 122 w 687"/>
              <a:gd name="connsiteY24-4460" fmla="*/ 68 h 758"/>
              <a:gd name="connsiteX25-4461" fmla="*/ 143 w 687"/>
              <a:gd name="connsiteY25-4462" fmla="*/ 63 h 758"/>
              <a:gd name="connsiteX26-4463" fmla="*/ 164 w 687"/>
              <a:gd name="connsiteY26-4464" fmla="*/ 58 h 758"/>
              <a:gd name="connsiteX27-4465" fmla="*/ 185 w 687"/>
              <a:gd name="connsiteY27-4466" fmla="*/ 58 h 758"/>
              <a:gd name="connsiteX28-4467" fmla="*/ 211 w 687"/>
              <a:gd name="connsiteY28-4468" fmla="*/ 52 h 758"/>
              <a:gd name="connsiteX29-4469" fmla="*/ 238 w 687"/>
              <a:gd name="connsiteY29-4470" fmla="*/ 52 h 758"/>
              <a:gd name="connsiteX30-4471" fmla="*/ 264 w 687"/>
              <a:gd name="connsiteY30-4472" fmla="*/ 47 h 758"/>
              <a:gd name="connsiteX31-4473" fmla="*/ 296 w 687"/>
              <a:gd name="connsiteY31-4474" fmla="*/ 47 h 758"/>
              <a:gd name="connsiteX32-4475" fmla="*/ 354 w 687"/>
              <a:gd name="connsiteY32-4476" fmla="*/ 37 h 758"/>
              <a:gd name="connsiteX33-4477" fmla="*/ 386 w 687"/>
              <a:gd name="connsiteY33-4478" fmla="*/ 37 h 758"/>
              <a:gd name="connsiteX34-4479" fmla="*/ 407 w 687"/>
              <a:gd name="connsiteY34-4480" fmla="*/ 32 h 758"/>
              <a:gd name="connsiteX35-4481" fmla="*/ 433 w 687"/>
              <a:gd name="connsiteY35-4482" fmla="*/ 26 h 758"/>
              <a:gd name="connsiteX36-4483" fmla="*/ 454 w 687"/>
              <a:gd name="connsiteY36-4484" fmla="*/ 26 h 758"/>
              <a:gd name="connsiteX37-4485" fmla="*/ 470 w 687"/>
              <a:gd name="connsiteY37-4486" fmla="*/ 21 h 758"/>
              <a:gd name="connsiteX38-4487" fmla="*/ 481 w 687"/>
              <a:gd name="connsiteY38-4488" fmla="*/ 16 h 758"/>
              <a:gd name="connsiteX39-4489" fmla="*/ 491 w 687"/>
              <a:gd name="connsiteY39-4490" fmla="*/ 16 h 758"/>
              <a:gd name="connsiteX40-4491" fmla="*/ 497 w 687"/>
              <a:gd name="connsiteY40-4492" fmla="*/ 11 h 758"/>
              <a:gd name="connsiteX41-4493" fmla="*/ 507 w 687"/>
              <a:gd name="connsiteY41-4494" fmla="*/ 5 h 758"/>
              <a:gd name="connsiteX42-4495" fmla="*/ 523 w 687"/>
              <a:gd name="connsiteY42-4496" fmla="*/ 0 h 758"/>
              <a:gd name="connsiteX43-4497" fmla="*/ 534 w 687"/>
              <a:gd name="connsiteY43-4498" fmla="*/ 0 h 758"/>
              <a:gd name="connsiteX44-4499" fmla="*/ 549 w 687"/>
              <a:gd name="connsiteY44-4500" fmla="*/ 0 h 758"/>
              <a:gd name="connsiteX45-4501" fmla="*/ 565 w 687"/>
              <a:gd name="connsiteY45-4502" fmla="*/ 5 h 758"/>
              <a:gd name="connsiteX46-4503" fmla="*/ 581 w 687"/>
              <a:gd name="connsiteY46-4504" fmla="*/ 11 h 758"/>
              <a:gd name="connsiteX47-4505" fmla="*/ 592 w 687"/>
              <a:gd name="connsiteY47-4506" fmla="*/ 16 h 758"/>
              <a:gd name="connsiteX48-4507" fmla="*/ 602 w 687"/>
              <a:gd name="connsiteY48-4508" fmla="*/ 21 h 758"/>
              <a:gd name="connsiteX49-4509" fmla="*/ 618 w 687"/>
              <a:gd name="connsiteY49-4510" fmla="*/ 26 h 758"/>
              <a:gd name="connsiteX50-4511" fmla="*/ 629 w 687"/>
              <a:gd name="connsiteY50-4512" fmla="*/ 37 h 758"/>
              <a:gd name="connsiteX51-4513" fmla="*/ 644 w 687"/>
              <a:gd name="connsiteY51-4514" fmla="*/ 42 h 758"/>
              <a:gd name="connsiteX52-4515" fmla="*/ 655 w 687"/>
              <a:gd name="connsiteY52-4516" fmla="*/ 47 h 758"/>
              <a:gd name="connsiteX53-4517" fmla="*/ 666 w 687"/>
              <a:gd name="connsiteY53-4518" fmla="*/ 52 h 758"/>
              <a:gd name="connsiteX54-4519" fmla="*/ 671 w 687"/>
              <a:gd name="connsiteY54-4520" fmla="*/ 58 h 758"/>
              <a:gd name="connsiteX55-4521" fmla="*/ 676 w 687"/>
              <a:gd name="connsiteY55-4522" fmla="*/ 63 h 758"/>
              <a:gd name="connsiteX56-4523" fmla="*/ 681 w 687"/>
              <a:gd name="connsiteY56-4524" fmla="*/ 68 h 758"/>
              <a:gd name="connsiteX57-4525" fmla="*/ 687 w 687"/>
              <a:gd name="connsiteY57-4526" fmla="*/ 68 h 758"/>
              <a:gd name="connsiteX58-4527" fmla="*/ 687 w 687"/>
              <a:gd name="connsiteY58-4528" fmla="*/ 73 h 758"/>
              <a:gd name="connsiteX59-4529" fmla="*/ 681 w 687"/>
              <a:gd name="connsiteY59-4530" fmla="*/ 73 h 758"/>
              <a:gd name="connsiteX60-4531" fmla="*/ 681 w 687"/>
              <a:gd name="connsiteY60-4532" fmla="*/ 79 h 758"/>
              <a:gd name="connsiteX61-4533" fmla="*/ 676 w 687"/>
              <a:gd name="connsiteY61-4534" fmla="*/ 84 h 758"/>
              <a:gd name="connsiteX62-4535" fmla="*/ 671 w 687"/>
              <a:gd name="connsiteY62-4536" fmla="*/ 84 h 758"/>
              <a:gd name="connsiteX63-4537" fmla="*/ 666 w 687"/>
              <a:gd name="connsiteY63-4538" fmla="*/ 89 h 758"/>
              <a:gd name="connsiteX64-4539" fmla="*/ 660 w 687"/>
              <a:gd name="connsiteY64-4540" fmla="*/ 94 h 758"/>
              <a:gd name="connsiteX65-4541" fmla="*/ 655 w 687"/>
              <a:gd name="connsiteY65-4542" fmla="*/ 94 h 758"/>
              <a:gd name="connsiteX66-4543" fmla="*/ 650 w 687"/>
              <a:gd name="connsiteY66-4544" fmla="*/ 99 h 758"/>
              <a:gd name="connsiteX67-4545" fmla="*/ 644 w 687"/>
              <a:gd name="connsiteY67-4546" fmla="*/ 105 h 758"/>
              <a:gd name="connsiteX68-4547" fmla="*/ 639 w 687"/>
              <a:gd name="connsiteY68-4548" fmla="*/ 115 h 758"/>
              <a:gd name="connsiteX69-4549" fmla="*/ 639 w 687"/>
              <a:gd name="connsiteY69-4550" fmla="*/ 126 h 758"/>
              <a:gd name="connsiteX70-4551" fmla="*/ 639 w 687"/>
              <a:gd name="connsiteY70-4552" fmla="*/ 131 h 758"/>
              <a:gd name="connsiteX71-4553" fmla="*/ 639 w 687"/>
              <a:gd name="connsiteY71-4554" fmla="*/ 146 h 758"/>
              <a:gd name="connsiteX72-4555" fmla="*/ 639 w 687"/>
              <a:gd name="connsiteY72-4556" fmla="*/ 157 h 758"/>
              <a:gd name="connsiteX73-4557" fmla="*/ 639 w 687"/>
              <a:gd name="connsiteY73-4558" fmla="*/ 173 h 758"/>
              <a:gd name="connsiteX74-4559" fmla="*/ 639 w 687"/>
              <a:gd name="connsiteY74-4560" fmla="*/ 188 h 758"/>
              <a:gd name="connsiteX75-4561" fmla="*/ 639 w 687"/>
              <a:gd name="connsiteY75-4562" fmla="*/ 204 h 758"/>
              <a:gd name="connsiteX76-4563" fmla="*/ 639 w 687"/>
              <a:gd name="connsiteY76-4564" fmla="*/ 225 h 758"/>
              <a:gd name="connsiteX77-4565" fmla="*/ 639 w 687"/>
              <a:gd name="connsiteY77-4566" fmla="*/ 240 h 758"/>
              <a:gd name="connsiteX78-4567" fmla="*/ 639 w 687"/>
              <a:gd name="connsiteY78-4568" fmla="*/ 261 h 758"/>
              <a:gd name="connsiteX79-4569" fmla="*/ 639 w 687"/>
              <a:gd name="connsiteY79-4570" fmla="*/ 303 h 758"/>
              <a:gd name="connsiteX80-4571" fmla="*/ 639 w 687"/>
              <a:gd name="connsiteY80-4572" fmla="*/ 324 h 758"/>
              <a:gd name="connsiteX81-4573" fmla="*/ 639 w 687"/>
              <a:gd name="connsiteY81-4574" fmla="*/ 350 h 758"/>
              <a:gd name="connsiteX82-4575" fmla="*/ 639 w 687"/>
              <a:gd name="connsiteY82-4576" fmla="*/ 376 h 758"/>
              <a:gd name="connsiteX83-4577" fmla="*/ 639 w 687"/>
              <a:gd name="connsiteY83-4578" fmla="*/ 402 h 758"/>
              <a:gd name="connsiteX84-4579" fmla="*/ 639 w 687"/>
              <a:gd name="connsiteY84-4580" fmla="*/ 429 h 758"/>
              <a:gd name="connsiteX85-4581" fmla="*/ 639 w 687"/>
              <a:gd name="connsiteY85-4582" fmla="*/ 460 h 758"/>
              <a:gd name="connsiteX86-4583" fmla="*/ 639 w 687"/>
              <a:gd name="connsiteY86-4584" fmla="*/ 491 h 758"/>
              <a:gd name="connsiteX87-4585" fmla="*/ 639 w 687"/>
              <a:gd name="connsiteY87-4586" fmla="*/ 523 h 758"/>
              <a:gd name="connsiteX88-4587" fmla="*/ 639 w 687"/>
              <a:gd name="connsiteY88-4588" fmla="*/ 554 h 758"/>
              <a:gd name="connsiteX89-4589" fmla="*/ 639 w 687"/>
              <a:gd name="connsiteY89-4590" fmla="*/ 580 h 758"/>
              <a:gd name="connsiteX90-4591" fmla="*/ 634 w 687"/>
              <a:gd name="connsiteY90-4592" fmla="*/ 606 h 758"/>
              <a:gd name="connsiteX91-4593" fmla="*/ 634 w 687"/>
              <a:gd name="connsiteY91-4594" fmla="*/ 632 h 758"/>
              <a:gd name="connsiteX92-4595" fmla="*/ 629 w 687"/>
              <a:gd name="connsiteY92-4596" fmla="*/ 653 h 758"/>
              <a:gd name="connsiteX93-4597" fmla="*/ 623 w 687"/>
              <a:gd name="connsiteY93-4598" fmla="*/ 669 h 758"/>
              <a:gd name="connsiteX94-4599" fmla="*/ 618 w 687"/>
              <a:gd name="connsiteY94-4600" fmla="*/ 690 h 758"/>
              <a:gd name="connsiteX95-4601" fmla="*/ 613 w 687"/>
              <a:gd name="connsiteY95-4602" fmla="*/ 700 h 758"/>
              <a:gd name="connsiteX96-4603" fmla="*/ 602 w 687"/>
              <a:gd name="connsiteY96-4604" fmla="*/ 716 h 758"/>
              <a:gd name="connsiteX97-4605" fmla="*/ 592 w 687"/>
              <a:gd name="connsiteY97-4606" fmla="*/ 726 h 758"/>
              <a:gd name="connsiteX98-4607" fmla="*/ 586 w 687"/>
              <a:gd name="connsiteY98-4608" fmla="*/ 737 h 758"/>
              <a:gd name="connsiteX99-4609" fmla="*/ 576 w 687"/>
              <a:gd name="connsiteY99-4610" fmla="*/ 742 h 758"/>
              <a:gd name="connsiteX100-4611" fmla="*/ 571 w 687"/>
              <a:gd name="connsiteY100-4612" fmla="*/ 747 h 758"/>
              <a:gd name="connsiteX101-4613" fmla="*/ 560 w 687"/>
              <a:gd name="connsiteY101-4614" fmla="*/ 752 h 758"/>
              <a:gd name="connsiteX102-4615" fmla="*/ 555 w 687"/>
              <a:gd name="connsiteY102-4616" fmla="*/ 752 h 758"/>
              <a:gd name="connsiteX103-4617" fmla="*/ 549 w 687"/>
              <a:gd name="connsiteY103-4618" fmla="*/ 758 h 758"/>
              <a:gd name="connsiteX104-4619" fmla="*/ 539 w 687"/>
              <a:gd name="connsiteY104-4620" fmla="*/ 752 h 758"/>
              <a:gd name="connsiteX105-4621" fmla="*/ 534 w 687"/>
              <a:gd name="connsiteY105-4622" fmla="*/ 752 h 758"/>
              <a:gd name="connsiteX106-4623" fmla="*/ 534 w 687"/>
              <a:gd name="connsiteY106-4624" fmla="*/ 747 h 758"/>
              <a:gd name="connsiteX107-4625" fmla="*/ 528 w 687"/>
              <a:gd name="connsiteY107-4626" fmla="*/ 742 h 758"/>
              <a:gd name="connsiteX108-4627" fmla="*/ 528 w 687"/>
              <a:gd name="connsiteY108-4628" fmla="*/ 737 h 758"/>
              <a:gd name="connsiteX109-4629" fmla="*/ 528 w 687"/>
              <a:gd name="connsiteY109-4630" fmla="*/ 731 h 758"/>
              <a:gd name="connsiteX110-4631" fmla="*/ 528 w 687"/>
              <a:gd name="connsiteY110-4632" fmla="*/ 721 h 758"/>
              <a:gd name="connsiteX111-4633" fmla="*/ 528 w 687"/>
              <a:gd name="connsiteY111-4634" fmla="*/ 711 h 758"/>
              <a:gd name="connsiteX112-4635" fmla="*/ 528 w 687"/>
              <a:gd name="connsiteY112-4636" fmla="*/ 705 h 758"/>
              <a:gd name="connsiteX113-4637" fmla="*/ 528 w 687"/>
              <a:gd name="connsiteY113-4638" fmla="*/ 700 h 758"/>
              <a:gd name="connsiteX114-4639" fmla="*/ 528 w 687"/>
              <a:gd name="connsiteY114-4640" fmla="*/ 695 h 758"/>
              <a:gd name="connsiteX115-4641" fmla="*/ 523 w 687"/>
              <a:gd name="connsiteY115-4642" fmla="*/ 690 h 758"/>
              <a:gd name="connsiteX116-4643" fmla="*/ 518 w 687"/>
              <a:gd name="connsiteY116-4644" fmla="*/ 674 h 758"/>
              <a:gd name="connsiteX117-4645" fmla="*/ 534 w 687"/>
              <a:gd name="connsiteY117-4646" fmla="*/ 549 h 758"/>
              <a:gd name="connsiteX118-4647" fmla="*/ 539 w 687"/>
              <a:gd name="connsiteY118-4648" fmla="*/ 533 h 758"/>
              <a:gd name="connsiteX119-4649" fmla="*/ 539 w 687"/>
              <a:gd name="connsiteY119-4650" fmla="*/ 512 h 758"/>
              <a:gd name="connsiteX120-4651" fmla="*/ 539 w 687"/>
              <a:gd name="connsiteY120-4652" fmla="*/ 486 h 758"/>
              <a:gd name="connsiteX121-4653" fmla="*/ 544 w 687"/>
              <a:gd name="connsiteY121-4654" fmla="*/ 460 h 758"/>
              <a:gd name="connsiteX122-4655" fmla="*/ 544 w 687"/>
              <a:gd name="connsiteY122-4656" fmla="*/ 434 h 758"/>
              <a:gd name="connsiteX123-4657" fmla="*/ 544 w 687"/>
              <a:gd name="connsiteY123-4658" fmla="*/ 408 h 758"/>
              <a:gd name="connsiteX124-4659" fmla="*/ 544 w 687"/>
              <a:gd name="connsiteY124-4660" fmla="*/ 382 h 758"/>
              <a:gd name="connsiteX125-4661" fmla="*/ 549 w 687"/>
              <a:gd name="connsiteY125-4662" fmla="*/ 355 h 758"/>
              <a:gd name="connsiteX126-4663" fmla="*/ 549 w 687"/>
              <a:gd name="connsiteY126-4664" fmla="*/ 334 h 758"/>
              <a:gd name="connsiteX127-4665" fmla="*/ 549 w 687"/>
              <a:gd name="connsiteY127-4666" fmla="*/ 314 h 758"/>
              <a:gd name="connsiteX128-4667" fmla="*/ 549 w 687"/>
              <a:gd name="connsiteY128-4668" fmla="*/ 293 h 758"/>
              <a:gd name="connsiteX129-4669" fmla="*/ 549 w 687"/>
              <a:gd name="connsiteY129-4670" fmla="*/ 277 h 758"/>
              <a:gd name="connsiteX130-4671" fmla="*/ 549 w 687"/>
              <a:gd name="connsiteY130-4672" fmla="*/ 246 h 758"/>
              <a:gd name="connsiteX131-4673" fmla="*/ 549 w 687"/>
              <a:gd name="connsiteY131-4674" fmla="*/ 214 h 758"/>
              <a:gd name="connsiteX132-4675" fmla="*/ 544 w 687"/>
              <a:gd name="connsiteY132-4676" fmla="*/ 183 h 758"/>
              <a:gd name="connsiteX133-4677" fmla="*/ 544 w 687"/>
              <a:gd name="connsiteY133-4678" fmla="*/ 157 h 758"/>
              <a:gd name="connsiteX134-4679" fmla="*/ 539 w 687"/>
              <a:gd name="connsiteY134-4680" fmla="*/ 146 h 758"/>
              <a:gd name="connsiteX135-4681" fmla="*/ 539 w 687"/>
              <a:gd name="connsiteY135-4682" fmla="*/ 136 h 758"/>
              <a:gd name="connsiteX136-4683" fmla="*/ 534 w 687"/>
              <a:gd name="connsiteY136-4684" fmla="*/ 126 h 758"/>
              <a:gd name="connsiteX137-4685" fmla="*/ 534 w 687"/>
              <a:gd name="connsiteY137-4686" fmla="*/ 115 h 758"/>
              <a:gd name="connsiteX138-4687" fmla="*/ 528 w 687"/>
              <a:gd name="connsiteY138-4688" fmla="*/ 110 h 758"/>
              <a:gd name="connsiteX139-4689" fmla="*/ 528 w 687"/>
              <a:gd name="connsiteY139-4690" fmla="*/ 105 h 758"/>
              <a:gd name="connsiteX140-4691" fmla="*/ 523 w 687"/>
              <a:gd name="connsiteY140-4692" fmla="*/ 94 h 758"/>
              <a:gd name="connsiteX141-4693" fmla="*/ 518 w 687"/>
              <a:gd name="connsiteY141-4694" fmla="*/ 89 h 758"/>
              <a:gd name="connsiteX142-4695" fmla="*/ 512 w 687"/>
              <a:gd name="connsiteY142-4696" fmla="*/ 84 h 758"/>
              <a:gd name="connsiteX143-4697" fmla="*/ 507 w 687"/>
              <a:gd name="connsiteY143-4698" fmla="*/ 84 h 758"/>
              <a:gd name="connsiteX144-4699" fmla="*/ 502 w 687"/>
              <a:gd name="connsiteY144-4700" fmla="*/ 79 h 758"/>
              <a:gd name="connsiteX145-4701" fmla="*/ 491 w 687"/>
              <a:gd name="connsiteY145-4702" fmla="*/ 79 h 758"/>
              <a:gd name="connsiteX146-4703" fmla="*/ 481 w 687"/>
              <a:gd name="connsiteY146-4704" fmla="*/ 79 h 758"/>
              <a:gd name="connsiteX147-4705" fmla="*/ 470 w 687"/>
              <a:gd name="connsiteY147-4706" fmla="*/ 73 h 758"/>
              <a:gd name="connsiteX148-4707" fmla="*/ 454 w 687"/>
              <a:gd name="connsiteY148-4708" fmla="*/ 73 h 758"/>
              <a:gd name="connsiteX149-4709" fmla="*/ 454 w 687"/>
              <a:gd name="connsiteY149-4710" fmla="*/ 73 h 758"/>
              <a:gd name="connsiteX0-4711" fmla="*/ 454 w 687"/>
              <a:gd name="connsiteY0-4712" fmla="*/ 73 h 758"/>
              <a:gd name="connsiteX1-4713" fmla="*/ 439 w 687"/>
              <a:gd name="connsiteY1-4714" fmla="*/ 73 h 758"/>
              <a:gd name="connsiteX2-4715" fmla="*/ 417 w 687"/>
              <a:gd name="connsiteY2-4716" fmla="*/ 79 h 758"/>
              <a:gd name="connsiteX3-4717" fmla="*/ 396 w 687"/>
              <a:gd name="connsiteY3-4718" fmla="*/ 79 h 758"/>
              <a:gd name="connsiteX4-4719" fmla="*/ 370 w 687"/>
              <a:gd name="connsiteY4-4720" fmla="*/ 79 h 758"/>
              <a:gd name="connsiteX5-4721" fmla="*/ 343 w 687"/>
              <a:gd name="connsiteY5-4722" fmla="*/ 84 h 758"/>
              <a:gd name="connsiteX6-4723" fmla="*/ 312 w 687"/>
              <a:gd name="connsiteY6-4724" fmla="*/ 84 h 758"/>
              <a:gd name="connsiteX7-4725" fmla="*/ 275 w 687"/>
              <a:gd name="connsiteY7-4726" fmla="*/ 89 h 758"/>
              <a:gd name="connsiteX8-4727" fmla="*/ 238 w 687"/>
              <a:gd name="connsiteY8-4728" fmla="*/ 94 h 758"/>
              <a:gd name="connsiteX9-4729" fmla="*/ 196 w 687"/>
              <a:gd name="connsiteY9-4730" fmla="*/ 94 h 758"/>
              <a:gd name="connsiteX10-4731" fmla="*/ 159 w 687"/>
              <a:gd name="connsiteY10-4732" fmla="*/ 99 h 758"/>
              <a:gd name="connsiteX11-4733" fmla="*/ 122 w 687"/>
              <a:gd name="connsiteY11-4734" fmla="*/ 105 h 758"/>
              <a:gd name="connsiteX12-4735" fmla="*/ 90 w 687"/>
              <a:gd name="connsiteY12-4736" fmla="*/ 105 h 758"/>
              <a:gd name="connsiteX13-4737" fmla="*/ 64 w 687"/>
              <a:gd name="connsiteY13-4738" fmla="*/ 105 h 758"/>
              <a:gd name="connsiteX14-4739" fmla="*/ 37 w 687"/>
              <a:gd name="connsiteY14-4740" fmla="*/ 110 h 758"/>
              <a:gd name="connsiteX15-4741" fmla="*/ 16 w 687"/>
              <a:gd name="connsiteY15-4742" fmla="*/ 110 h 758"/>
              <a:gd name="connsiteX16-4743" fmla="*/ 0 w 687"/>
              <a:gd name="connsiteY16-4744" fmla="*/ 110 h 758"/>
              <a:gd name="connsiteX17-4745" fmla="*/ 0 w 687"/>
              <a:gd name="connsiteY17-4746" fmla="*/ 73 h 758"/>
              <a:gd name="connsiteX18-4747" fmla="*/ 11 w 687"/>
              <a:gd name="connsiteY18-4748" fmla="*/ 73 h 758"/>
              <a:gd name="connsiteX19-4749" fmla="*/ 27 w 687"/>
              <a:gd name="connsiteY19-4750" fmla="*/ 73 h 758"/>
              <a:gd name="connsiteX20-4751" fmla="*/ 42 w 687"/>
              <a:gd name="connsiteY20-4752" fmla="*/ 73 h 758"/>
              <a:gd name="connsiteX21-4753" fmla="*/ 58 w 687"/>
              <a:gd name="connsiteY21-4754" fmla="*/ 73 h 758"/>
              <a:gd name="connsiteX22-4755" fmla="*/ 79 w 687"/>
              <a:gd name="connsiteY22-4756" fmla="*/ 73 h 758"/>
              <a:gd name="connsiteX23-4757" fmla="*/ 95 w 687"/>
              <a:gd name="connsiteY23-4758" fmla="*/ 68 h 758"/>
              <a:gd name="connsiteX24-4759" fmla="*/ 122 w 687"/>
              <a:gd name="connsiteY24-4760" fmla="*/ 68 h 758"/>
              <a:gd name="connsiteX25-4761" fmla="*/ 143 w 687"/>
              <a:gd name="connsiteY25-4762" fmla="*/ 63 h 758"/>
              <a:gd name="connsiteX26-4763" fmla="*/ 164 w 687"/>
              <a:gd name="connsiteY26-4764" fmla="*/ 58 h 758"/>
              <a:gd name="connsiteX27-4765" fmla="*/ 185 w 687"/>
              <a:gd name="connsiteY27-4766" fmla="*/ 58 h 758"/>
              <a:gd name="connsiteX28-4767" fmla="*/ 211 w 687"/>
              <a:gd name="connsiteY28-4768" fmla="*/ 52 h 758"/>
              <a:gd name="connsiteX29-4769" fmla="*/ 238 w 687"/>
              <a:gd name="connsiteY29-4770" fmla="*/ 52 h 758"/>
              <a:gd name="connsiteX30-4771" fmla="*/ 264 w 687"/>
              <a:gd name="connsiteY30-4772" fmla="*/ 47 h 758"/>
              <a:gd name="connsiteX31-4773" fmla="*/ 296 w 687"/>
              <a:gd name="connsiteY31-4774" fmla="*/ 47 h 758"/>
              <a:gd name="connsiteX32-4775" fmla="*/ 354 w 687"/>
              <a:gd name="connsiteY32-4776" fmla="*/ 37 h 758"/>
              <a:gd name="connsiteX33-4777" fmla="*/ 386 w 687"/>
              <a:gd name="connsiteY33-4778" fmla="*/ 37 h 758"/>
              <a:gd name="connsiteX34-4779" fmla="*/ 407 w 687"/>
              <a:gd name="connsiteY34-4780" fmla="*/ 32 h 758"/>
              <a:gd name="connsiteX35-4781" fmla="*/ 433 w 687"/>
              <a:gd name="connsiteY35-4782" fmla="*/ 26 h 758"/>
              <a:gd name="connsiteX36-4783" fmla="*/ 454 w 687"/>
              <a:gd name="connsiteY36-4784" fmla="*/ 26 h 758"/>
              <a:gd name="connsiteX37-4785" fmla="*/ 470 w 687"/>
              <a:gd name="connsiteY37-4786" fmla="*/ 21 h 758"/>
              <a:gd name="connsiteX38-4787" fmla="*/ 481 w 687"/>
              <a:gd name="connsiteY38-4788" fmla="*/ 16 h 758"/>
              <a:gd name="connsiteX39-4789" fmla="*/ 491 w 687"/>
              <a:gd name="connsiteY39-4790" fmla="*/ 16 h 758"/>
              <a:gd name="connsiteX40-4791" fmla="*/ 497 w 687"/>
              <a:gd name="connsiteY40-4792" fmla="*/ 11 h 758"/>
              <a:gd name="connsiteX41-4793" fmla="*/ 507 w 687"/>
              <a:gd name="connsiteY41-4794" fmla="*/ 5 h 758"/>
              <a:gd name="connsiteX42-4795" fmla="*/ 523 w 687"/>
              <a:gd name="connsiteY42-4796" fmla="*/ 0 h 758"/>
              <a:gd name="connsiteX43-4797" fmla="*/ 534 w 687"/>
              <a:gd name="connsiteY43-4798" fmla="*/ 0 h 758"/>
              <a:gd name="connsiteX44-4799" fmla="*/ 549 w 687"/>
              <a:gd name="connsiteY44-4800" fmla="*/ 0 h 758"/>
              <a:gd name="connsiteX45-4801" fmla="*/ 565 w 687"/>
              <a:gd name="connsiteY45-4802" fmla="*/ 5 h 758"/>
              <a:gd name="connsiteX46-4803" fmla="*/ 581 w 687"/>
              <a:gd name="connsiteY46-4804" fmla="*/ 11 h 758"/>
              <a:gd name="connsiteX47-4805" fmla="*/ 592 w 687"/>
              <a:gd name="connsiteY47-4806" fmla="*/ 16 h 758"/>
              <a:gd name="connsiteX48-4807" fmla="*/ 602 w 687"/>
              <a:gd name="connsiteY48-4808" fmla="*/ 21 h 758"/>
              <a:gd name="connsiteX49-4809" fmla="*/ 618 w 687"/>
              <a:gd name="connsiteY49-4810" fmla="*/ 26 h 758"/>
              <a:gd name="connsiteX50-4811" fmla="*/ 629 w 687"/>
              <a:gd name="connsiteY50-4812" fmla="*/ 37 h 758"/>
              <a:gd name="connsiteX51-4813" fmla="*/ 644 w 687"/>
              <a:gd name="connsiteY51-4814" fmla="*/ 42 h 758"/>
              <a:gd name="connsiteX52-4815" fmla="*/ 655 w 687"/>
              <a:gd name="connsiteY52-4816" fmla="*/ 47 h 758"/>
              <a:gd name="connsiteX53-4817" fmla="*/ 666 w 687"/>
              <a:gd name="connsiteY53-4818" fmla="*/ 52 h 758"/>
              <a:gd name="connsiteX54-4819" fmla="*/ 671 w 687"/>
              <a:gd name="connsiteY54-4820" fmla="*/ 58 h 758"/>
              <a:gd name="connsiteX55-4821" fmla="*/ 676 w 687"/>
              <a:gd name="connsiteY55-4822" fmla="*/ 63 h 758"/>
              <a:gd name="connsiteX56-4823" fmla="*/ 681 w 687"/>
              <a:gd name="connsiteY56-4824" fmla="*/ 68 h 758"/>
              <a:gd name="connsiteX57-4825" fmla="*/ 687 w 687"/>
              <a:gd name="connsiteY57-4826" fmla="*/ 68 h 758"/>
              <a:gd name="connsiteX58-4827" fmla="*/ 687 w 687"/>
              <a:gd name="connsiteY58-4828" fmla="*/ 73 h 758"/>
              <a:gd name="connsiteX59-4829" fmla="*/ 681 w 687"/>
              <a:gd name="connsiteY59-4830" fmla="*/ 73 h 758"/>
              <a:gd name="connsiteX60-4831" fmla="*/ 681 w 687"/>
              <a:gd name="connsiteY60-4832" fmla="*/ 79 h 758"/>
              <a:gd name="connsiteX61-4833" fmla="*/ 676 w 687"/>
              <a:gd name="connsiteY61-4834" fmla="*/ 84 h 758"/>
              <a:gd name="connsiteX62-4835" fmla="*/ 671 w 687"/>
              <a:gd name="connsiteY62-4836" fmla="*/ 84 h 758"/>
              <a:gd name="connsiteX63-4837" fmla="*/ 666 w 687"/>
              <a:gd name="connsiteY63-4838" fmla="*/ 89 h 758"/>
              <a:gd name="connsiteX64-4839" fmla="*/ 660 w 687"/>
              <a:gd name="connsiteY64-4840" fmla="*/ 94 h 758"/>
              <a:gd name="connsiteX65-4841" fmla="*/ 655 w 687"/>
              <a:gd name="connsiteY65-4842" fmla="*/ 94 h 758"/>
              <a:gd name="connsiteX66-4843" fmla="*/ 650 w 687"/>
              <a:gd name="connsiteY66-4844" fmla="*/ 99 h 758"/>
              <a:gd name="connsiteX67-4845" fmla="*/ 644 w 687"/>
              <a:gd name="connsiteY67-4846" fmla="*/ 105 h 758"/>
              <a:gd name="connsiteX68-4847" fmla="*/ 639 w 687"/>
              <a:gd name="connsiteY68-4848" fmla="*/ 115 h 758"/>
              <a:gd name="connsiteX69-4849" fmla="*/ 639 w 687"/>
              <a:gd name="connsiteY69-4850" fmla="*/ 126 h 758"/>
              <a:gd name="connsiteX70-4851" fmla="*/ 639 w 687"/>
              <a:gd name="connsiteY70-4852" fmla="*/ 131 h 758"/>
              <a:gd name="connsiteX71-4853" fmla="*/ 639 w 687"/>
              <a:gd name="connsiteY71-4854" fmla="*/ 146 h 758"/>
              <a:gd name="connsiteX72-4855" fmla="*/ 639 w 687"/>
              <a:gd name="connsiteY72-4856" fmla="*/ 157 h 758"/>
              <a:gd name="connsiteX73-4857" fmla="*/ 639 w 687"/>
              <a:gd name="connsiteY73-4858" fmla="*/ 173 h 758"/>
              <a:gd name="connsiteX74-4859" fmla="*/ 639 w 687"/>
              <a:gd name="connsiteY74-4860" fmla="*/ 188 h 758"/>
              <a:gd name="connsiteX75-4861" fmla="*/ 639 w 687"/>
              <a:gd name="connsiteY75-4862" fmla="*/ 204 h 758"/>
              <a:gd name="connsiteX76-4863" fmla="*/ 639 w 687"/>
              <a:gd name="connsiteY76-4864" fmla="*/ 225 h 758"/>
              <a:gd name="connsiteX77-4865" fmla="*/ 639 w 687"/>
              <a:gd name="connsiteY77-4866" fmla="*/ 240 h 758"/>
              <a:gd name="connsiteX78-4867" fmla="*/ 639 w 687"/>
              <a:gd name="connsiteY78-4868" fmla="*/ 261 h 758"/>
              <a:gd name="connsiteX79-4869" fmla="*/ 639 w 687"/>
              <a:gd name="connsiteY79-4870" fmla="*/ 303 h 758"/>
              <a:gd name="connsiteX80-4871" fmla="*/ 639 w 687"/>
              <a:gd name="connsiteY80-4872" fmla="*/ 324 h 758"/>
              <a:gd name="connsiteX81-4873" fmla="*/ 639 w 687"/>
              <a:gd name="connsiteY81-4874" fmla="*/ 350 h 758"/>
              <a:gd name="connsiteX82-4875" fmla="*/ 639 w 687"/>
              <a:gd name="connsiteY82-4876" fmla="*/ 376 h 758"/>
              <a:gd name="connsiteX83-4877" fmla="*/ 639 w 687"/>
              <a:gd name="connsiteY83-4878" fmla="*/ 402 h 758"/>
              <a:gd name="connsiteX84-4879" fmla="*/ 639 w 687"/>
              <a:gd name="connsiteY84-4880" fmla="*/ 429 h 758"/>
              <a:gd name="connsiteX85-4881" fmla="*/ 639 w 687"/>
              <a:gd name="connsiteY85-4882" fmla="*/ 460 h 758"/>
              <a:gd name="connsiteX86-4883" fmla="*/ 639 w 687"/>
              <a:gd name="connsiteY86-4884" fmla="*/ 491 h 758"/>
              <a:gd name="connsiteX87-4885" fmla="*/ 639 w 687"/>
              <a:gd name="connsiteY87-4886" fmla="*/ 523 h 758"/>
              <a:gd name="connsiteX88-4887" fmla="*/ 639 w 687"/>
              <a:gd name="connsiteY88-4888" fmla="*/ 554 h 758"/>
              <a:gd name="connsiteX89-4889" fmla="*/ 639 w 687"/>
              <a:gd name="connsiteY89-4890" fmla="*/ 580 h 758"/>
              <a:gd name="connsiteX90-4891" fmla="*/ 634 w 687"/>
              <a:gd name="connsiteY90-4892" fmla="*/ 606 h 758"/>
              <a:gd name="connsiteX91-4893" fmla="*/ 634 w 687"/>
              <a:gd name="connsiteY91-4894" fmla="*/ 632 h 758"/>
              <a:gd name="connsiteX92-4895" fmla="*/ 629 w 687"/>
              <a:gd name="connsiteY92-4896" fmla="*/ 653 h 758"/>
              <a:gd name="connsiteX93-4897" fmla="*/ 623 w 687"/>
              <a:gd name="connsiteY93-4898" fmla="*/ 669 h 758"/>
              <a:gd name="connsiteX94-4899" fmla="*/ 618 w 687"/>
              <a:gd name="connsiteY94-4900" fmla="*/ 690 h 758"/>
              <a:gd name="connsiteX95-4901" fmla="*/ 613 w 687"/>
              <a:gd name="connsiteY95-4902" fmla="*/ 700 h 758"/>
              <a:gd name="connsiteX96-4903" fmla="*/ 602 w 687"/>
              <a:gd name="connsiteY96-4904" fmla="*/ 716 h 758"/>
              <a:gd name="connsiteX97-4905" fmla="*/ 592 w 687"/>
              <a:gd name="connsiteY97-4906" fmla="*/ 726 h 758"/>
              <a:gd name="connsiteX98-4907" fmla="*/ 586 w 687"/>
              <a:gd name="connsiteY98-4908" fmla="*/ 737 h 758"/>
              <a:gd name="connsiteX99-4909" fmla="*/ 576 w 687"/>
              <a:gd name="connsiteY99-4910" fmla="*/ 742 h 758"/>
              <a:gd name="connsiteX100-4911" fmla="*/ 571 w 687"/>
              <a:gd name="connsiteY100-4912" fmla="*/ 747 h 758"/>
              <a:gd name="connsiteX101-4913" fmla="*/ 560 w 687"/>
              <a:gd name="connsiteY101-4914" fmla="*/ 752 h 758"/>
              <a:gd name="connsiteX102-4915" fmla="*/ 555 w 687"/>
              <a:gd name="connsiteY102-4916" fmla="*/ 752 h 758"/>
              <a:gd name="connsiteX103-4917" fmla="*/ 549 w 687"/>
              <a:gd name="connsiteY103-4918" fmla="*/ 758 h 758"/>
              <a:gd name="connsiteX104-4919" fmla="*/ 539 w 687"/>
              <a:gd name="connsiteY104-4920" fmla="*/ 752 h 758"/>
              <a:gd name="connsiteX105-4921" fmla="*/ 534 w 687"/>
              <a:gd name="connsiteY105-4922" fmla="*/ 752 h 758"/>
              <a:gd name="connsiteX106-4923" fmla="*/ 534 w 687"/>
              <a:gd name="connsiteY106-4924" fmla="*/ 747 h 758"/>
              <a:gd name="connsiteX107-4925" fmla="*/ 528 w 687"/>
              <a:gd name="connsiteY107-4926" fmla="*/ 742 h 758"/>
              <a:gd name="connsiteX108-4927" fmla="*/ 528 w 687"/>
              <a:gd name="connsiteY108-4928" fmla="*/ 737 h 758"/>
              <a:gd name="connsiteX109-4929" fmla="*/ 528 w 687"/>
              <a:gd name="connsiteY109-4930" fmla="*/ 731 h 758"/>
              <a:gd name="connsiteX110-4931" fmla="*/ 528 w 687"/>
              <a:gd name="connsiteY110-4932" fmla="*/ 721 h 758"/>
              <a:gd name="connsiteX111-4933" fmla="*/ 528 w 687"/>
              <a:gd name="connsiteY111-4934" fmla="*/ 711 h 758"/>
              <a:gd name="connsiteX112-4935" fmla="*/ 528 w 687"/>
              <a:gd name="connsiteY112-4936" fmla="*/ 705 h 758"/>
              <a:gd name="connsiteX113-4937" fmla="*/ 528 w 687"/>
              <a:gd name="connsiteY113-4938" fmla="*/ 700 h 758"/>
              <a:gd name="connsiteX114-4939" fmla="*/ 528 w 687"/>
              <a:gd name="connsiteY114-4940" fmla="*/ 695 h 758"/>
              <a:gd name="connsiteX115-4941" fmla="*/ 523 w 687"/>
              <a:gd name="connsiteY115-4942" fmla="*/ 690 h 758"/>
              <a:gd name="connsiteX116-4943" fmla="*/ 534 w 687"/>
              <a:gd name="connsiteY116-4944" fmla="*/ 549 h 758"/>
              <a:gd name="connsiteX117-4945" fmla="*/ 539 w 687"/>
              <a:gd name="connsiteY117-4946" fmla="*/ 533 h 758"/>
              <a:gd name="connsiteX118-4947" fmla="*/ 539 w 687"/>
              <a:gd name="connsiteY118-4948" fmla="*/ 512 h 758"/>
              <a:gd name="connsiteX119-4949" fmla="*/ 539 w 687"/>
              <a:gd name="connsiteY119-4950" fmla="*/ 486 h 758"/>
              <a:gd name="connsiteX120-4951" fmla="*/ 544 w 687"/>
              <a:gd name="connsiteY120-4952" fmla="*/ 460 h 758"/>
              <a:gd name="connsiteX121-4953" fmla="*/ 544 w 687"/>
              <a:gd name="connsiteY121-4954" fmla="*/ 434 h 758"/>
              <a:gd name="connsiteX122-4955" fmla="*/ 544 w 687"/>
              <a:gd name="connsiteY122-4956" fmla="*/ 408 h 758"/>
              <a:gd name="connsiteX123-4957" fmla="*/ 544 w 687"/>
              <a:gd name="connsiteY123-4958" fmla="*/ 382 h 758"/>
              <a:gd name="connsiteX124-4959" fmla="*/ 549 w 687"/>
              <a:gd name="connsiteY124-4960" fmla="*/ 355 h 758"/>
              <a:gd name="connsiteX125-4961" fmla="*/ 549 w 687"/>
              <a:gd name="connsiteY125-4962" fmla="*/ 334 h 758"/>
              <a:gd name="connsiteX126-4963" fmla="*/ 549 w 687"/>
              <a:gd name="connsiteY126-4964" fmla="*/ 314 h 758"/>
              <a:gd name="connsiteX127-4965" fmla="*/ 549 w 687"/>
              <a:gd name="connsiteY127-4966" fmla="*/ 293 h 758"/>
              <a:gd name="connsiteX128-4967" fmla="*/ 549 w 687"/>
              <a:gd name="connsiteY128-4968" fmla="*/ 277 h 758"/>
              <a:gd name="connsiteX129-4969" fmla="*/ 549 w 687"/>
              <a:gd name="connsiteY129-4970" fmla="*/ 246 h 758"/>
              <a:gd name="connsiteX130-4971" fmla="*/ 549 w 687"/>
              <a:gd name="connsiteY130-4972" fmla="*/ 214 h 758"/>
              <a:gd name="connsiteX131-4973" fmla="*/ 544 w 687"/>
              <a:gd name="connsiteY131-4974" fmla="*/ 183 h 758"/>
              <a:gd name="connsiteX132-4975" fmla="*/ 544 w 687"/>
              <a:gd name="connsiteY132-4976" fmla="*/ 157 h 758"/>
              <a:gd name="connsiteX133-4977" fmla="*/ 539 w 687"/>
              <a:gd name="connsiteY133-4978" fmla="*/ 146 h 758"/>
              <a:gd name="connsiteX134-4979" fmla="*/ 539 w 687"/>
              <a:gd name="connsiteY134-4980" fmla="*/ 136 h 758"/>
              <a:gd name="connsiteX135-4981" fmla="*/ 534 w 687"/>
              <a:gd name="connsiteY135-4982" fmla="*/ 126 h 758"/>
              <a:gd name="connsiteX136-4983" fmla="*/ 534 w 687"/>
              <a:gd name="connsiteY136-4984" fmla="*/ 115 h 758"/>
              <a:gd name="connsiteX137-4985" fmla="*/ 528 w 687"/>
              <a:gd name="connsiteY137-4986" fmla="*/ 110 h 758"/>
              <a:gd name="connsiteX138-4987" fmla="*/ 528 w 687"/>
              <a:gd name="connsiteY138-4988" fmla="*/ 105 h 758"/>
              <a:gd name="connsiteX139-4989" fmla="*/ 523 w 687"/>
              <a:gd name="connsiteY139-4990" fmla="*/ 94 h 758"/>
              <a:gd name="connsiteX140-4991" fmla="*/ 518 w 687"/>
              <a:gd name="connsiteY140-4992" fmla="*/ 89 h 758"/>
              <a:gd name="connsiteX141-4993" fmla="*/ 512 w 687"/>
              <a:gd name="connsiteY141-4994" fmla="*/ 84 h 758"/>
              <a:gd name="connsiteX142-4995" fmla="*/ 507 w 687"/>
              <a:gd name="connsiteY142-4996" fmla="*/ 84 h 758"/>
              <a:gd name="connsiteX143-4997" fmla="*/ 502 w 687"/>
              <a:gd name="connsiteY143-4998" fmla="*/ 79 h 758"/>
              <a:gd name="connsiteX144-4999" fmla="*/ 491 w 687"/>
              <a:gd name="connsiteY144-5000" fmla="*/ 79 h 758"/>
              <a:gd name="connsiteX145-5001" fmla="*/ 481 w 687"/>
              <a:gd name="connsiteY145-5002" fmla="*/ 79 h 758"/>
              <a:gd name="connsiteX146-5003" fmla="*/ 470 w 687"/>
              <a:gd name="connsiteY146-5004" fmla="*/ 73 h 758"/>
              <a:gd name="connsiteX147-5005" fmla="*/ 454 w 687"/>
              <a:gd name="connsiteY147-5006" fmla="*/ 73 h 758"/>
              <a:gd name="connsiteX148-5007" fmla="*/ 454 w 687"/>
              <a:gd name="connsiteY148-5008" fmla="*/ 73 h 758"/>
              <a:gd name="connsiteX0-5009" fmla="*/ 454 w 687"/>
              <a:gd name="connsiteY0-5010" fmla="*/ 73 h 758"/>
              <a:gd name="connsiteX1-5011" fmla="*/ 439 w 687"/>
              <a:gd name="connsiteY1-5012" fmla="*/ 73 h 758"/>
              <a:gd name="connsiteX2-5013" fmla="*/ 417 w 687"/>
              <a:gd name="connsiteY2-5014" fmla="*/ 79 h 758"/>
              <a:gd name="connsiteX3-5015" fmla="*/ 396 w 687"/>
              <a:gd name="connsiteY3-5016" fmla="*/ 79 h 758"/>
              <a:gd name="connsiteX4-5017" fmla="*/ 370 w 687"/>
              <a:gd name="connsiteY4-5018" fmla="*/ 79 h 758"/>
              <a:gd name="connsiteX5-5019" fmla="*/ 343 w 687"/>
              <a:gd name="connsiteY5-5020" fmla="*/ 84 h 758"/>
              <a:gd name="connsiteX6-5021" fmla="*/ 312 w 687"/>
              <a:gd name="connsiteY6-5022" fmla="*/ 84 h 758"/>
              <a:gd name="connsiteX7-5023" fmla="*/ 275 w 687"/>
              <a:gd name="connsiteY7-5024" fmla="*/ 89 h 758"/>
              <a:gd name="connsiteX8-5025" fmla="*/ 238 w 687"/>
              <a:gd name="connsiteY8-5026" fmla="*/ 94 h 758"/>
              <a:gd name="connsiteX9-5027" fmla="*/ 196 w 687"/>
              <a:gd name="connsiteY9-5028" fmla="*/ 94 h 758"/>
              <a:gd name="connsiteX10-5029" fmla="*/ 159 w 687"/>
              <a:gd name="connsiteY10-5030" fmla="*/ 99 h 758"/>
              <a:gd name="connsiteX11-5031" fmla="*/ 122 w 687"/>
              <a:gd name="connsiteY11-5032" fmla="*/ 105 h 758"/>
              <a:gd name="connsiteX12-5033" fmla="*/ 90 w 687"/>
              <a:gd name="connsiteY12-5034" fmla="*/ 105 h 758"/>
              <a:gd name="connsiteX13-5035" fmla="*/ 64 w 687"/>
              <a:gd name="connsiteY13-5036" fmla="*/ 105 h 758"/>
              <a:gd name="connsiteX14-5037" fmla="*/ 37 w 687"/>
              <a:gd name="connsiteY14-5038" fmla="*/ 110 h 758"/>
              <a:gd name="connsiteX15-5039" fmla="*/ 16 w 687"/>
              <a:gd name="connsiteY15-5040" fmla="*/ 110 h 758"/>
              <a:gd name="connsiteX16-5041" fmla="*/ 0 w 687"/>
              <a:gd name="connsiteY16-5042" fmla="*/ 110 h 758"/>
              <a:gd name="connsiteX17-5043" fmla="*/ 0 w 687"/>
              <a:gd name="connsiteY17-5044" fmla="*/ 73 h 758"/>
              <a:gd name="connsiteX18-5045" fmla="*/ 11 w 687"/>
              <a:gd name="connsiteY18-5046" fmla="*/ 73 h 758"/>
              <a:gd name="connsiteX19-5047" fmla="*/ 27 w 687"/>
              <a:gd name="connsiteY19-5048" fmla="*/ 73 h 758"/>
              <a:gd name="connsiteX20-5049" fmla="*/ 42 w 687"/>
              <a:gd name="connsiteY20-5050" fmla="*/ 73 h 758"/>
              <a:gd name="connsiteX21-5051" fmla="*/ 58 w 687"/>
              <a:gd name="connsiteY21-5052" fmla="*/ 73 h 758"/>
              <a:gd name="connsiteX22-5053" fmla="*/ 79 w 687"/>
              <a:gd name="connsiteY22-5054" fmla="*/ 73 h 758"/>
              <a:gd name="connsiteX23-5055" fmla="*/ 95 w 687"/>
              <a:gd name="connsiteY23-5056" fmla="*/ 68 h 758"/>
              <a:gd name="connsiteX24-5057" fmla="*/ 122 w 687"/>
              <a:gd name="connsiteY24-5058" fmla="*/ 68 h 758"/>
              <a:gd name="connsiteX25-5059" fmla="*/ 143 w 687"/>
              <a:gd name="connsiteY25-5060" fmla="*/ 63 h 758"/>
              <a:gd name="connsiteX26-5061" fmla="*/ 164 w 687"/>
              <a:gd name="connsiteY26-5062" fmla="*/ 58 h 758"/>
              <a:gd name="connsiteX27-5063" fmla="*/ 185 w 687"/>
              <a:gd name="connsiteY27-5064" fmla="*/ 58 h 758"/>
              <a:gd name="connsiteX28-5065" fmla="*/ 211 w 687"/>
              <a:gd name="connsiteY28-5066" fmla="*/ 52 h 758"/>
              <a:gd name="connsiteX29-5067" fmla="*/ 238 w 687"/>
              <a:gd name="connsiteY29-5068" fmla="*/ 52 h 758"/>
              <a:gd name="connsiteX30-5069" fmla="*/ 264 w 687"/>
              <a:gd name="connsiteY30-5070" fmla="*/ 47 h 758"/>
              <a:gd name="connsiteX31-5071" fmla="*/ 296 w 687"/>
              <a:gd name="connsiteY31-5072" fmla="*/ 47 h 758"/>
              <a:gd name="connsiteX32-5073" fmla="*/ 354 w 687"/>
              <a:gd name="connsiteY32-5074" fmla="*/ 37 h 758"/>
              <a:gd name="connsiteX33-5075" fmla="*/ 386 w 687"/>
              <a:gd name="connsiteY33-5076" fmla="*/ 37 h 758"/>
              <a:gd name="connsiteX34-5077" fmla="*/ 407 w 687"/>
              <a:gd name="connsiteY34-5078" fmla="*/ 32 h 758"/>
              <a:gd name="connsiteX35-5079" fmla="*/ 433 w 687"/>
              <a:gd name="connsiteY35-5080" fmla="*/ 26 h 758"/>
              <a:gd name="connsiteX36-5081" fmla="*/ 454 w 687"/>
              <a:gd name="connsiteY36-5082" fmla="*/ 26 h 758"/>
              <a:gd name="connsiteX37-5083" fmla="*/ 470 w 687"/>
              <a:gd name="connsiteY37-5084" fmla="*/ 21 h 758"/>
              <a:gd name="connsiteX38-5085" fmla="*/ 481 w 687"/>
              <a:gd name="connsiteY38-5086" fmla="*/ 16 h 758"/>
              <a:gd name="connsiteX39-5087" fmla="*/ 491 w 687"/>
              <a:gd name="connsiteY39-5088" fmla="*/ 16 h 758"/>
              <a:gd name="connsiteX40-5089" fmla="*/ 497 w 687"/>
              <a:gd name="connsiteY40-5090" fmla="*/ 11 h 758"/>
              <a:gd name="connsiteX41-5091" fmla="*/ 507 w 687"/>
              <a:gd name="connsiteY41-5092" fmla="*/ 5 h 758"/>
              <a:gd name="connsiteX42-5093" fmla="*/ 523 w 687"/>
              <a:gd name="connsiteY42-5094" fmla="*/ 0 h 758"/>
              <a:gd name="connsiteX43-5095" fmla="*/ 534 w 687"/>
              <a:gd name="connsiteY43-5096" fmla="*/ 0 h 758"/>
              <a:gd name="connsiteX44-5097" fmla="*/ 549 w 687"/>
              <a:gd name="connsiteY44-5098" fmla="*/ 0 h 758"/>
              <a:gd name="connsiteX45-5099" fmla="*/ 565 w 687"/>
              <a:gd name="connsiteY45-5100" fmla="*/ 5 h 758"/>
              <a:gd name="connsiteX46-5101" fmla="*/ 581 w 687"/>
              <a:gd name="connsiteY46-5102" fmla="*/ 11 h 758"/>
              <a:gd name="connsiteX47-5103" fmla="*/ 592 w 687"/>
              <a:gd name="connsiteY47-5104" fmla="*/ 16 h 758"/>
              <a:gd name="connsiteX48-5105" fmla="*/ 602 w 687"/>
              <a:gd name="connsiteY48-5106" fmla="*/ 21 h 758"/>
              <a:gd name="connsiteX49-5107" fmla="*/ 618 w 687"/>
              <a:gd name="connsiteY49-5108" fmla="*/ 26 h 758"/>
              <a:gd name="connsiteX50-5109" fmla="*/ 629 w 687"/>
              <a:gd name="connsiteY50-5110" fmla="*/ 37 h 758"/>
              <a:gd name="connsiteX51-5111" fmla="*/ 644 w 687"/>
              <a:gd name="connsiteY51-5112" fmla="*/ 42 h 758"/>
              <a:gd name="connsiteX52-5113" fmla="*/ 655 w 687"/>
              <a:gd name="connsiteY52-5114" fmla="*/ 47 h 758"/>
              <a:gd name="connsiteX53-5115" fmla="*/ 666 w 687"/>
              <a:gd name="connsiteY53-5116" fmla="*/ 52 h 758"/>
              <a:gd name="connsiteX54-5117" fmla="*/ 671 w 687"/>
              <a:gd name="connsiteY54-5118" fmla="*/ 58 h 758"/>
              <a:gd name="connsiteX55-5119" fmla="*/ 676 w 687"/>
              <a:gd name="connsiteY55-5120" fmla="*/ 63 h 758"/>
              <a:gd name="connsiteX56-5121" fmla="*/ 681 w 687"/>
              <a:gd name="connsiteY56-5122" fmla="*/ 68 h 758"/>
              <a:gd name="connsiteX57-5123" fmla="*/ 687 w 687"/>
              <a:gd name="connsiteY57-5124" fmla="*/ 68 h 758"/>
              <a:gd name="connsiteX58-5125" fmla="*/ 687 w 687"/>
              <a:gd name="connsiteY58-5126" fmla="*/ 73 h 758"/>
              <a:gd name="connsiteX59-5127" fmla="*/ 681 w 687"/>
              <a:gd name="connsiteY59-5128" fmla="*/ 73 h 758"/>
              <a:gd name="connsiteX60-5129" fmla="*/ 681 w 687"/>
              <a:gd name="connsiteY60-5130" fmla="*/ 79 h 758"/>
              <a:gd name="connsiteX61-5131" fmla="*/ 676 w 687"/>
              <a:gd name="connsiteY61-5132" fmla="*/ 84 h 758"/>
              <a:gd name="connsiteX62-5133" fmla="*/ 671 w 687"/>
              <a:gd name="connsiteY62-5134" fmla="*/ 84 h 758"/>
              <a:gd name="connsiteX63-5135" fmla="*/ 666 w 687"/>
              <a:gd name="connsiteY63-5136" fmla="*/ 89 h 758"/>
              <a:gd name="connsiteX64-5137" fmla="*/ 660 w 687"/>
              <a:gd name="connsiteY64-5138" fmla="*/ 94 h 758"/>
              <a:gd name="connsiteX65-5139" fmla="*/ 655 w 687"/>
              <a:gd name="connsiteY65-5140" fmla="*/ 94 h 758"/>
              <a:gd name="connsiteX66-5141" fmla="*/ 650 w 687"/>
              <a:gd name="connsiteY66-5142" fmla="*/ 99 h 758"/>
              <a:gd name="connsiteX67-5143" fmla="*/ 644 w 687"/>
              <a:gd name="connsiteY67-5144" fmla="*/ 105 h 758"/>
              <a:gd name="connsiteX68-5145" fmla="*/ 639 w 687"/>
              <a:gd name="connsiteY68-5146" fmla="*/ 115 h 758"/>
              <a:gd name="connsiteX69-5147" fmla="*/ 639 w 687"/>
              <a:gd name="connsiteY69-5148" fmla="*/ 126 h 758"/>
              <a:gd name="connsiteX70-5149" fmla="*/ 639 w 687"/>
              <a:gd name="connsiteY70-5150" fmla="*/ 131 h 758"/>
              <a:gd name="connsiteX71-5151" fmla="*/ 639 w 687"/>
              <a:gd name="connsiteY71-5152" fmla="*/ 146 h 758"/>
              <a:gd name="connsiteX72-5153" fmla="*/ 639 w 687"/>
              <a:gd name="connsiteY72-5154" fmla="*/ 157 h 758"/>
              <a:gd name="connsiteX73-5155" fmla="*/ 639 w 687"/>
              <a:gd name="connsiteY73-5156" fmla="*/ 173 h 758"/>
              <a:gd name="connsiteX74-5157" fmla="*/ 639 w 687"/>
              <a:gd name="connsiteY74-5158" fmla="*/ 188 h 758"/>
              <a:gd name="connsiteX75-5159" fmla="*/ 639 w 687"/>
              <a:gd name="connsiteY75-5160" fmla="*/ 204 h 758"/>
              <a:gd name="connsiteX76-5161" fmla="*/ 639 w 687"/>
              <a:gd name="connsiteY76-5162" fmla="*/ 225 h 758"/>
              <a:gd name="connsiteX77-5163" fmla="*/ 639 w 687"/>
              <a:gd name="connsiteY77-5164" fmla="*/ 240 h 758"/>
              <a:gd name="connsiteX78-5165" fmla="*/ 639 w 687"/>
              <a:gd name="connsiteY78-5166" fmla="*/ 261 h 758"/>
              <a:gd name="connsiteX79-5167" fmla="*/ 639 w 687"/>
              <a:gd name="connsiteY79-5168" fmla="*/ 303 h 758"/>
              <a:gd name="connsiteX80-5169" fmla="*/ 639 w 687"/>
              <a:gd name="connsiteY80-5170" fmla="*/ 324 h 758"/>
              <a:gd name="connsiteX81-5171" fmla="*/ 639 w 687"/>
              <a:gd name="connsiteY81-5172" fmla="*/ 350 h 758"/>
              <a:gd name="connsiteX82-5173" fmla="*/ 639 w 687"/>
              <a:gd name="connsiteY82-5174" fmla="*/ 376 h 758"/>
              <a:gd name="connsiteX83-5175" fmla="*/ 639 w 687"/>
              <a:gd name="connsiteY83-5176" fmla="*/ 402 h 758"/>
              <a:gd name="connsiteX84-5177" fmla="*/ 639 w 687"/>
              <a:gd name="connsiteY84-5178" fmla="*/ 429 h 758"/>
              <a:gd name="connsiteX85-5179" fmla="*/ 639 w 687"/>
              <a:gd name="connsiteY85-5180" fmla="*/ 460 h 758"/>
              <a:gd name="connsiteX86-5181" fmla="*/ 639 w 687"/>
              <a:gd name="connsiteY86-5182" fmla="*/ 491 h 758"/>
              <a:gd name="connsiteX87-5183" fmla="*/ 639 w 687"/>
              <a:gd name="connsiteY87-5184" fmla="*/ 523 h 758"/>
              <a:gd name="connsiteX88-5185" fmla="*/ 639 w 687"/>
              <a:gd name="connsiteY88-5186" fmla="*/ 554 h 758"/>
              <a:gd name="connsiteX89-5187" fmla="*/ 639 w 687"/>
              <a:gd name="connsiteY89-5188" fmla="*/ 580 h 758"/>
              <a:gd name="connsiteX90-5189" fmla="*/ 634 w 687"/>
              <a:gd name="connsiteY90-5190" fmla="*/ 606 h 758"/>
              <a:gd name="connsiteX91-5191" fmla="*/ 634 w 687"/>
              <a:gd name="connsiteY91-5192" fmla="*/ 632 h 758"/>
              <a:gd name="connsiteX92-5193" fmla="*/ 629 w 687"/>
              <a:gd name="connsiteY92-5194" fmla="*/ 653 h 758"/>
              <a:gd name="connsiteX93-5195" fmla="*/ 623 w 687"/>
              <a:gd name="connsiteY93-5196" fmla="*/ 669 h 758"/>
              <a:gd name="connsiteX94-5197" fmla="*/ 618 w 687"/>
              <a:gd name="connsiteY94-5198" fmla="*/ 690 h 758"/>
              <a:gd name="connsiteX95-5199" fmla="*/ 613 w 687"/>
              <a:gd name="connsiteY95-5200" fmla="*/ 700 h 758"/>
              <a:gd name="connsiteX96-5201" fmla="*/ 602 w 687"/>
              <a:gd name="connsiteY96-5202" fmla="*/ 716 h 758"/>
              <a:gd name="connsiteX97-5203" fmla="*/ 592 w 687"/>
              <a:gd name="connsiteY97-5204" fmla="*/ 726 h 758"/>
              <a:gd name="connsiteX98-5205" fmla="*/ 586 w 687"/>
              <a:gd name="connsiteY98-5206" fmla="*/ 737 h 758"/>
              <a:gd name="connsiteX99-5207" fmla="*/ 576 w 687"/>
              <a:gd name="connsiteY99-5208" fmla="*/ 742 h 758"/>
              <a:gd name="connsiteX100-5209" fmla="*/ 571 w 687"/>
              <a:gd name="connsiteY100-5210" fmla="*/ 747 h 758"/>
              <a:gd name="connsiteX101-5211" fmla="*/ 560 w 687"/>
              <a:gd name="connsiteY101-5212" fmla="*/ 752 h 758"/>
              <a:gd name="connsiteX102-5213" fmla="*/ 555 w 687"/>
              <a:gd name="connsiteY102-5214" fmla="*/ 752 h 758"/>
              <a:gd name="connsiteX103-5215" fmla="*/ 549 w 687"/>
              <a:gd name="connsiteY103-5216" fmla="*/ 758 h 758"/>
              <a:gd name="connsiteX104-5217" fmla="*/ 539 w 687"/>
              <a:gd name="connsiteY104-5218" fmla="*/ 752 h 758"/>
              <a:gd name="connsiteX105-5219" fmla="*/ 534 w 687"/>
              <a:gd name="connsiteY105-5220" fmla="*/ 752 h 758"/>
              <a:gd name="connsiteX106-5221" fmla="*/ 534 w 687"/>
              <a:gd name="connsiteY106-5222" fmla="*/ 747 h 758"/>
              <a:gd name="connsiteX107-5223" fmla="*/ 528 w 687"/>
              <a:gd name="connsiteY107-5224" fmla="*/ 742 h 758"/>
              <a:gd name="connsiteX108-5225" fmla="*/ 528 w 687"/>
              <a:gd name="connsiteY108-5226" fmla="*/ 737 h 758"/>
              <a:gd name="connsiteX109-5227" fmla="*/ 528 w 687"/>
              <a:gd name="connsiteY109-5228" fmla="*/ 731 h 758"/>
              <a:gd name="connsiteX110-5229" fmla="*/ 528 w 687"/>
              <a:gd name="connsiteY110-5230" fmla="*/ 721 h 758"/>
              <a:gd name="connsiteX111-5231" fmla="*/ 528 w 687"/>
              <a:gd name="connsiteY111-5232" fmla="*/ 711 h 758"/>
              <a:gd name="connsiteX112-5233" fmla="*/ 528 w 687"/>
              <a:gd name="connsiteY112-5234" fmla="*/ 705 h 758"/>
              <a:gd name="connsiteX113-5235" fmla="*/ 528 w 687"/>
              <a:gd name="connsiteY113-5236" fmla="*/ 700 h 758"/>
              <a:gd name="connsiteX114-5237" fmla="*/ 528 w 687"/>
              <a:gd name="connsiteY114-5238" fmla="*/ 695 h 758"/>
              <a:gd name="connsiteX115-5239" fmla="*/ 534 w 687"/>
              <a:gd name="connsiteY115-5240" fmla="*/ 549 h 758"/>
              <a:gd name="connsiteX116-5241" fmla="*/ 539 w 687"/>
              <a:gd name="connsiteY116-5242" fmla="*/ 533 h 758"/>
              <a:gd name="connsiteX117-5243" fmla="*/ 539 w 687"/>
              <a:gd name="connsiteY117-5244" fmla="*/ 512 h 758"/>
              <a:gd name="connsiteX118-5245" fmla="*/ 539 w 687"/>
              <a:gd name="connsiteY118-5246" fmla="*/ 486 h 758"/>
              <a:gd name="connsiteX119-5247" fmla="*/ 544 w 687"/>
              <a:gd name="connsiteY119-5248" fmla="*/ 460 h 758"/>
              <a:gd name="connsiteX120-5249" fmla="*/ 544 w 687"/>
              <a:gd name="connsiteY120-5250" fmla="*/ 434 h 758"/>
              <a:gd name="connsiteX121-5251" fmla="*/ 544 w 687"/>
              <a:gd name="connsiteY121-5252" fmla="*/ 408 h 758"/>
              <a:gd name="connsiteX122-5253" fmla="*/ 544 w 687"/>
              <a:gd name="connsiteY122-5254" fmla="*/ 382 h 758"/>
              <a:gd name="connsiteX123-5255" fmla="*/ 549 w 687"/>
              <a:gd name="connsiteY123-5256" fmla="*/ 355 h 758"/>
              <a:gd name="connsiteX124-5257" fmla="*/ 549 w 687"/>
              <a:gd name="connsiteY124-5258" fmla="*/ 334 h 758"/>
              <a:gd name="connsiteX125-5259" fmla="*/ 549 w 687"/>
              <a:gd name="connsiteY125-5260" fmla="*/ 314 h 758"/>
              <a:gd name="connsiteX126-5261" fmla="*/ 549 w 687"/>
              <a:gd name="connsiteY126-5262" fmla="*/ 293 h 758"/>
              <a:gd name="connsiteX127-5263" fmla="*/ 549 w 687"/>
              <a:gd name="connsiteY127-5264" fmla="*/ 277 h 758"/>
              <a:gd name="connsiteX128-5265" fmla="*/ 549 w 687"/>
              <a:gd name="connsiteY128-5266" fmla="*/ 246 h 758"/>
              <a:gd name="connsiteX129-5267" fmla="*/ 549 w 687"/>
              <a:gd name="connsiteY129-5268" fmla="*/ 214 h 758"/>
              <a:gd name="connsiteX130-5269" fmla="*/ 544 w 687"/>
              <a:gd name="connsiteY130-5270" fmla="*/ 183 h 758"/>
              <a:gd name="connsiteX131-5271" fmla="*/ 544 w 687"/>
              <a:gd name="connsiteY131-5272" fmla="*/ 157 h 758"/>
              <a:gd name="connsiteX132-5273" fmla="*/ 539 w 687"/>
              <a:gd name="connsiteY132-5274" fmla="*/ 146 h 758"/>
              <a:gd name="connsiteX133-5275" fmla="*/ 539 w 687"/>
              <a:gd name="connsiteY133-5276" fmla="*/ 136 h 758"/>
              <a:gd name="connsiteX134-5277" fmla="*/ 534 w 687"/>
              <a:gd name="connsiteY134-5278" fmla="*/ 126 h 758"/>
              <a:gd name="connsiteX135-5279" fmla="*/ 534 w 687"/>
              <a:gd name="connsiteY135-5280" fmla="*/ 115 h 758"/>
              <a:gd name="connsiteX136-5281" fmla="*/ 528 w 687"/>
              <a:gd name="connsiteY136-5282" fmla="*/ 110 h 758"/>
              <a:gd name="connsiteX137-5283" fmla="*/ 528 w 687"/>
              <a:gd name="connsiteY137-5284" fmla="*/ 105 h 758"/>
              <a:gd name="connsiteX138-5285" fmla="*/ 523 w 687"/>
              <a:gd name="connsiteY138-5286" fmla="*/ 94 h 758"/>
              <a:gd name="connsiteX139-5287" fmla="*/ 518 w 687"/>
              <a:gd name="connsiteY139-5288" fmla="*/ 89 h 758"/>
              <a:gd name="connsiteX140-5289" fmla="*/ 512 w 687"/>
              <a:gd name="connsiteY140-5290" fmla="*/ 84 h 758"/>
              <a:gd name="connsiteX141-5291" fmla="*/ 507 w 687"/>
              <a:gd name="connsiteY141-5292" fmla="*/ 84 h 758"/>
              <a:gd name="connsiteX142-5293" fmla="*/ 502 w 687"/>
              <a:gd name="connsiteY142-5294" fmla="*/ 79 h 758"/>
              <a:gd name="connsiteX143-5295" fmla="*/ 491 w 687"/>
              <a:gd name="connsiteY143-5296" fmla="*/ 79 h 758"/>
              <a:gd name="connsiteX144-5297" fmla="*/ 481 w 687"/>
              <a:gd name="connsiteY144-5298" fmla="*/ 79 h 758"/>
              <a:gd name="connsiteX145-5299" fmla="*/ 470 w 687"/>
              <a:gd name="connsiteY145-5300" fmla="*/ 73 h 758"/>
              <a:gd name="connsiteX146-5301" fmla="*/ 454 w 687"/>
              <a:gd name="connsiteY146-5302" fmla="*/ 73 h 758"/>
              <a:gd name="connsiteX147-5303" fmla="*/ 454 w 687"/>
              <a:gd name="connsiteY147-5304" fmla="*/ 73 h 758"/>
              <a:gd name="connsiteX0-5305" fmla="*/ 454 w 687"/>
              <a:gd name="connsiteY0-5306" fmla="*/ 73 h 758"/>
              <a:gd name="connsiteX1-5307" fmla="*/ 439 w 687"/>
              <a:gd name="connsiteY1-5308" fmla="*/ 73 h 758"/>
              <a:gd name="connsiteX2-5309" fmla="*/ 417 w 687"/>
              <a:gd name="connsiteY2-5310" fmla="*/ 79 h 758"/>
              <a:gd name="connsiteX3-5311" fmla="*/ 396 w 687"/>
              <a:gd name="connsiteY3-5312" fmla="*/ 79 h 758"/>
              <a:gd name="connsiteX4-5313" fmla="*/ 370 w 687"/>
              <a:gd name="connsiteY4-5314" fmla="*/ 79 h 758"/>
              <a:gd name="connsiteX5-5315" fmla="*/ 343 w 687"/>
              <a:gd name="connsiteY5-5316" fmla="*/ 84 h 758"/>
              <a:gd name="connsiteX6-5317" fmla="*/ 312 w 687"/>
              <a:gd name="connsiteY6-5318" fmla="*/ 84 h 758"/>
              <a:gd name="connsiteX7-5319" fmla="*/ 275 w 687"/>
              <a:gd name="connsiteY7-5320" fmla="*/ 89 h 758"/>
              <a:gd name="connsiteX8-5321" fmla="*/ 238 w 687"/>
              <a:gd name="connsiteY8-5322" fmla="*/ 94 h 758"/>
              <a:gd name="connsiteX9-5323" fmla="*/ 196 w 687"/>
              <a:gd name="connsiteY9-5324" fmla="*/ 94 h 758"/>
              <a:gd name="connsiteX10-5325" fmla="*/ 159 w 687"/>
              <a:gd name="connsiteY10-5326" fmla="*/ 99 h 758"/>
              <a:gd name="connsiteX11-5327" fmla="*/ 122 w 687"/>
              <a:gd name="connsiteY11-5328" fmla="*/ 105 h 758"/>
              <a:gd name="connsiteX12-5329" fmla="*/ 90 w 687"/>
              <a:gd name="connsiteY12-5330" fmla="*/ 105 h 758"/>
              <a:gd name="connsiteX13-5331" fmla="*/ 64 w 687"/>
              <a:gd name="connsiteY13-5332" fmla="*/ 105 h 758"/>
              <a:gd name="connsiteX14-5333" fmla="*/ 37 w 687"/>
              <a:gd name="connsiteY14-5334" fmla="*/ 110 h 758"/>
              <a:gd name="connsiteX15-5335" fmla="*/ 16 w 687"/>
              <a:gd name="connsiteY15-5336" fmla="*/ 110 h 758"/>
              <a:gd name="connsiteX16-5337" fmla="*/ 0 w 687"/>
              <a:gd name="connsiteY16-5338" fmla="*/ 110 h 758"/>
              <a:gd name="connsiteX17-5339" fmla="*/ 0 w 687"/>
              <a:gd name="connsiteY17-5340" fmla="*/ 73 h 758"/>
              <a:gd name="connsiteX18-5341" fmla="*/ 11 w 687"/>
              <a:gd name="connsiteY18-5342" fmla="*/ 73 h 758"/>
              <a:gd name="connsiteX19-5343" fmla="*/ 27 w 687"/>
              <a:gd name="connsiteY19-5344" fmla="*/ 73 h 758"/>
              <a:gd name="connsiteX20-5345" fmla="*/ 42 w 687"/>
              <a:gd name="connsiteY20-5346" fmla="*/ 73 h 758"/>
              <a:gd name="connsiteX21-5347" fmla="*/ 58 w 687"/>
              <a:gd name="connsiteY21-5348" fmla="*/ 73 h 758"/>
              <a:gd name="connsiteX22-5349" fmla="*/ 79 w 687"/>
              <a:gd name="connsiteY22-5350" fmla="*/ 73 h 758"/>
              <a:gd name="connsiteX23-5351" fmla="*/ 95 w 687"/>
              <a:gd name="connsiteY23-5352" fmla="*/ 68 h 758"/>
              <a:gd name="connsiteX24-5353" fmla="*/ 122 w 687"/>
              <a:gd name="connsiteY24-5354" fmla="*/ 68 h 758"/>
              <a:gd name="connsiteX25-5355" fmla="*/ 143 w 687"/>
              <a:gd name="connsiteY25-5356" fmla="*/ 63 h 758"/>
              <a:gd name="connsiteX26-5357" fmla="*/ 164 w 687"/>
              <a:gd name="connsiteY26-5358" fmla="*/ 58 h 758"/>
              <a:gd name="connsiteX27-5359" fmla="*/ 185 w 687"/>
              <a:gd name="connsiteY27-5360" fmla="*/ 58 h 758"/>
              <a:gd name="connsiteX28-5361" fmla="*/ 211 w 687"/>
              <a:gd name="connsiteY28-5362" fmla="*/ 52 h 758"/>
              <a:gd name="connsiteX29-5363" fmla="*/ 238 w 687"/>
              <a:gd name="connsiteY29-5364" fmla="*/ 52 h 758"/>
              <a:gd name="connsiteX30-5365" fmla="*/ 264 w 687"/>
              <a:gd name="connsiteY30-5366" fmla="*/ 47 h 758"/>
              <a:gd name="connsiteX31-5367" fmla="*/ 296 w 687"/>
              <a:gd name="connsiteY31-5368" fmla="*/ 47 h 758"/>
              <a:gd name="connsiteX32-5369" fmla="*/ 354 w 687"/>
              <a:gd name="connsiteY32-5370" fmla="*/ 37 h 758"/>
              <a:gd name="connsiteX33-5371" fmla="*/ 386 w 687"/>
              <a:gd name="connsiteY33-5372" fmla="*/ 37 h 758"/>
              <a:gd name="connsiteX34-5373" fmla="*/ 407 w 687"/>
              <a:gd name="connsiteY34-5374" fmla="*/ 32 h 758"/>
              <a:gd name="connsiteX35-5375" fmla="*/ 433 w 687"/>
              <a:gd name="connsiteY35-5376" fmla="*/ 26 h 758"/>
              <a:gd name="connsiteX36-5377" fmla="*/ 454 w 687"/>
              <a:gd name="connsiteY36-5378" fmla="*/ 26 h 758"/>
              <a:gd name="connsiteX37-5379" fmla="*/ 470 w 687"/>
              <a:gd name="connsiteY37-5380" fmla="*/ 21 h 758"/>
              <a:gd name="connsiteX38-5381" fmla="*/ 481 w 687"/>
              <a:gd name="connsiteY38-5382" fmla="*/ 16 h 758"/>
              <a:gd name="connsiteX39-5383" fmla="*/ 491 w 687"/>
              <a:gd name="connsiteY39-5384" fmla="*/ 16 h 758"/>
              <a:gd name="connsiteX40-5385" fmla="*/ 497 w 687"/>
              <a:gd name="connsiteY40-5386" fmla="*/ 11 h 758"/>
              <a:gd name="connsiteX41-5387" fmla="*/ 507 w 687"/>
              <a:gd name="connsiteY41-5388" fmla="*/ 5 h 758"/>
              <a:gd name="connsiteX42-5389" fmla="*/ 523 w 687"/>
              <a:gd name="connsiteY42-5390" fmla="*/ 0 h 758"/>
              <a:gd name="connsiteX43-5391" fmla="*/ 534 w 687"/>
              <a:gd name="connsiteY43-5392" fmla="*/ 0 h 758"/>
              <a:gd name="connsiteX44-5393" fmla="*/ 549 w 687"/>
              <a:gd name="connsiteY44-5394" fmla="*/ 0 h 758"/>
              <a:gd name="connsiteX45-5395" fmla="*/ 565 w 687"/>
              <a:gd name="connsiteY45-5396" fmla="*/ 5 h 758"/>
              <a:gd name="connsiteX46-5397" fmla="*/ 581 w 687"/>
              <a:gd name="connsiteY46-5398" fmla="*/ 11 h 758"/>
              <a:gd name="connsiteX47-5399" fmla="*/ 592 w 687"/>
              <a:gd name="connsiteY47-5400" fmla="*/ 16 h 758"/>
              <a:gd name="connsiteX48-5401" fmla="*/ 602 w 687"/>
              <a:gd name="connsiteY48-5402" fmla="*/ 21 h 758"/>
              <a:gd name="connsiteX49-5403" fmla="*/ 618 w 687"/>
              <a:gd name="connsiteY49-5404" fmla="*/ 26 h 758"/>
              <a:gd name="connsiteX50-5405" fmla="*/ 629 w 687"/>
              <a:gd name="connsiteY50-5406" fmla="*/ 37 h 758"/>
              <a:gd name="connsiteX51-5407" fmla="*/ 644 w 687"/>
              <a:gd name="connsiteY51-5408" fmla="*/ 42 h 758"/>
              <a:gd name="connsiteX52-5409" fmla="*/ 655 w 687"/>
              <a:gd name="connsiteY52-5410" fmla="*/ 47 h 758"/>
              <a:gd name="connsiteX53-5411" fmla="*/ 666 w 687"/>
              <a:gd name="connsiteY53-5412" fmla="*/ 52 h 758"/>
              <a:gd name="connsiteX54-5413" fmla="*/ 671 w 687"/>
              <a:gd name="connsiteY54-5414" fmla="*/ 58 h 758"/>
              <a:gd name="connsiteX55-5415" fmla="*/ 676 w 687"/>
              <a:gd name="connsiteY55-5416" fmla="*/ 63 h 758"/>
              <a:gd name="connsiteX56-5417" fmla="*/ 681 w 687"/>
              <a:gd name="connsiteY56-5418" fmla="*/ 68 h 758"/>
              <a:gd name="connsiteX57-5419" fmla="*/ 687 w 687"/>
              <a:gd name="connsiteY57-5420" fmla="*/ 68 h 758"/>
              <a:gd name="connsiteX58-5421" fmla="*/ 687 w 687"/>
              <a:gd name="connsiteY58-5422" fmla="*/ 73 h 758"/>
              <a:gd name="connsiteX59-5423" fmla="*/ 681 w 687"/>
              <a:gd name="connsiteY59-5424" fmla="*/ 73 h 758"/>
              <a:gd name="connsiteX60-5425" fmla="*/ 681 w 687"/>
              <a:gd name="connsiteY60-5426" fmla="*/ 79 h 758"/>
              <a:gd name="connsiteX61-5427" fmla="*/ 676 w 687"/>
              <a:gd name="connsiteY61-5428" fmla="*/ 84 h 758"/>
              <a:gd name="connsiteX62-5429" fmla="*/ 671 w 687"/>
              <a:gd name="connsiteY62-5430" fmla="*/ 84 h 758"/>
              <a:gd name="connsiteX63-5431" fmla="*/ 666 w 687"/>
              <a:gd name="connsiteY63-5432" fmla="*/ 89 h 758"/>
              <a:gd name="connsiteX64-5433" fmla="*/ 660 w 687"/>
              <a:gd name="connsiteY64-5434" fmla="*/ 94 h 758"/>
              <a:gd name="connsiteX65-5435" fmla="*/ 655 w 687"/>
              <a:gd name="connsiteY65-5436" fmla="*/ 94 h 758"/>
              <a:gd name="connsiteX66-5437" fmla="*/ 650 w 687"/>
              <a:gd name="connsiteY66-5438" fmla="*/ 99 h 758"/>
              <a:gd name="connsiteX67-5439" fmla="*/ 644 w 687"/>
              <a:gd name="connsiteY67-5440" fmla="*/ 105 h 758"/>
              <a:gd name="connsiteX68-5441" fmla="*/ 639 w 687"/>
              <a:gd name="connsiteY68-5442" fmla="*/ 115 h 758"/>
              <a:gd name="connsiteX69-5443" fmla="*/ 639 w 687"/>
              <a:gd name="connsiteY69-5444" fmla="*/ 126 h 758"/>
              <a:gd name="connsiteX70-5445" fmla="*/ 639 w 687"/>
              <a:gd name="connsiteY70-5446" fmla="*/ 131 h 758"/>
              <a:gd name="connsiteX71-5447" fmla="*/ 639 w 687"/>
              <a:gd name="connsiteY71-5448" fmla="*/ 146 h 758"/>
              <a:gd name="connsiteX72-5449" fmla="*/ 639 w 687"/>
              <a:gd name="connsiteY72-5450" fmla="*/ 157 h 758"/>
              <a:gd name="connsiteX73-5451" fmla="*/ 639 w 687"/>
              <a:gd name="connsiteY73-5452" fmla="*/ 173 h 758"/>
              <a:gd name="connsiteX74-5453" fmla="*/ 639 w 687"/>
              <a:gd name="connsiteY74-5454" fmla="*/ 188 h 758"/>
              <a:gd name="connsiteX75-5455" fmla="*/ 639 w 687"/>
              <a:gd name="connsiteY75-5456" fmla="*/ 204 h 758"/>
              <a:gd name="connsiteX76-5457" fmla="*/ 639 w 687"/>
              <a:gd name="connsiteY76-5458" fmla="*/ 225 h 758"/>
              <a:gd name="connsiteX77-5459" fmla="*/ 639 w 687"/>
              <a:gd name="connsiteY77-5460" fmla="*/ 240 h 758"/>
              <a:gd name="connsiteX78-5461" fmla="*/ 639 w 687"/>
              <a:gd name="connsiteY78-5462" fmla="*/ 261 h 758"/>
              <a:gd name="connsiteX79-5463" fmla="*/ 639 w 687"/>
              <a:gd name="connsiteY79-5464" fmla="*/ 303 h 758"/>
              <a:gd name="connsiteX80-5465" fmla="*/ 639 w 687"/>
              <a:gd name="connsiteY80-5466" fmla="*/ 324 h 758"/>
              <a:gd name="connsiteX81-5467" fmla="*/ 639 w 687"/>
              <a:gd name="connsiteY81-5468" fmla="*/ 350 h 758"/>
              <a:gd name="connsiteX82-5469" fmla="*/ 639 w 687"/>
              <a:gd name="connsiteY82-5470" fmla="*/ 376 h 758"/>
              <a:gd name="connsiteX83-5471" fmla="*/ 639 w 687"/>
              <a:gd name="connsiteY83-5472" fmla="*/ 402 h 758"/>
              <a:gd name="connsiteX84-5473" fmla="*/ 639 w 687"/>
              <a:gd name="connsiteY84-5474" fmla="*/ 429 h 758"/>
              <a:gd name="connsiteX85-5475" fmla="*/ 639 w 687"/>
              <a:gd name="connsiteY85-5476" fmla="*/ 460 h 758"/>
              <a:gd name="connsiteX86-5477" fmla="*/ 639 w 687"/>
              <a:gd name="connsiteY86-5478" fmla="*/ 491 h 758"/>
              <a:gd name="connsiteX87-5479" fmla="*/ 639 w 687"/>
              <a:gd name="connsiteY87-5480" fmla="*/ 523 h 758"/>
              <a:gd name="connsiteX88-5481" fmla="*/ 639 w 687"/>
              <a:gd name="connsiteY88-5482" fmla="*/ 554 h 758"/>
              <a:gd name="connsiteX89-5483" fmla="*/ 639 w 687"/>
              <a:gd name="connsiteY89-5484" fmla="*/ 580 h 758"/>
              <a:gd name="connsiteX90-5485" fmla="*/ 634 w 687"/>
              <a:gd name="connsiteY90-5486" fmla="*/ 606 h 758"/>
              <a:gd name="connsiteX91-5487" fmla="*/ 634 w 687"/>
              <a:gd name="connsiteY91-5488" fmla="*/ 632 h 758"/>
              <a:gd name="connsiteX92-5489" fmla="*/ 629 w 687"/>
              <a:gd name="connsiteY92-5490" fmla="*/ 653 h 758"/>
              <a:gd name="connsiteX93-5491" fmla="*/ 623 w 687"/>
              <a:gd name="connsiteY93-5492" fmla="*/ 669 h 758"/>
              <a:gd name="connsiteX94-5493" fmla="*/ 618 w 687"/>
              <a:gd name="connsiteY94-5494" fmla="*/ 690 h 758"/>
              <a:gd name="connsiteX95-5495" fmla="*/ 613 w 687"/>
              <a:gd name="connsiteY95-5496" fmla="*/ 700 h 758"/>
              <a:gd name="connsiteX96-5497" fmla="*/ 602 w 687"/>
              <a:gd name="connsiteY96-5498" fmla="*/ 716 h 758"/>
              <a:gd name="connsiteX97-5499" fmla="*/ 592 w 687"/>
              <a:gd name="connsiteY97-5500" fmla="*/ 726 h 758"/>
              <a:gd name="connsiteX98-5501" fmla="*/ 586 w 687"/>
              <a:gd name="connsiteY98-5502" fmla="*/ 737 h 758"/>
              <a:gd name="connsiteX99-5503" fmla="*/ 576 w 687"/>
              <a:gd name="connsiteY99-5504" fmla="*/ 742 h 758"/>
              <a:gd name="connsiteX100-5505" fmla="*/ 571 w 687"/>
              <a:gd name="connsiteY100-5506" fmla="*/ 747 h 758"/>
              <a:gd name="connsiteX101-5507" fmla="*/ 560 w 687"/>
              <a:gd name="connsiteY101-5508" fmla="*/ 752 h 758"/>
              <a:gd name="connsiteX102-5509" fmla="*/ 555 w 687"/>
              <a:gd name="connsiteY102-5510" fmla="*/ 752 h 758"/>
              <a:gd name="connsiteX103-5511" fmla="*/ 549 w 687"/>
              <a:gd name="connsiteY103-5512" fmla="*/ 758 h 758"/>
              <a:gd name="connsiteX104-5513" fmla="*/ 539 w 687"/>
              <a:gd name="connsiteY104-5514" fmla="*/ 752 h 758"/>
              <a:gd name="connsiteX105-5515" fmla="*/ 534 w 687"/>
              <a:gd name="connsiteY105-5516" fmla="*/ 752 h 758"/>
              <a:gd name="connsiteX106-5517" fmla="*/ 534 w 687"/>
              <a:gd name="connsiteY106-5518" fmla="*/ 747 h 758"/>
              <a:gd name="connsiteX107-5519" fmla="*/ 528 w 687"/>
              <a:gd name="connsiteY107-5520" fmla="*/ 742 h 758"/>
              <a:gd name="connsiteX108-5521" fmla="*/ 528 w 687"/>
              <a:gd name="connsiteY108-5522" fmla="*/ 737 h 758"/>
              <a:gd name="connsiteX109-5523" fmla="*/ 528 w 687"/>
              <a:gd name="connsiteY109-5524" fmla="*/ 731 h 758"/>
              <a:gd name="connsiteX110-5525" fmla="*/ 528 w 687"/>
              <a:gd name="connsiteY110-5526" fmla="*/ 721 h 758"/>
              <a:gd name="connsiteX111-5527" fmla="*/ 528 w 687"/>
              <a:gd name="connsiteY111-5528" fmla="*/ 711 h 758"/>
              <a:gd name="connsiteX112-5529" fmla="*/ 528 w 687"/>
              <a:gd name="connsiteY112-5530" fmla="*/ 705 h 758"/>
              <a:gd name="connsiteX113-5531" fmla="*/ 528 w 687"/>
              <a:gd name="connsiteY113-5532" fmla="*/ 700 h 758"/>
              <a:gd name="connsiteX114-5533" fmla="*/ 534 w 687"/>
              <a:gd name="connsiteY114-5534" fmla="*/ 549 h 758"/>
              <a:gd name="connsiteX115-5535" fmla="*/ 539 w 687"/>
              <a:gd name="connsiteY115-5536" fmla="*/ 533 h 758"/>
              <a:gd name="connsiteX116-5537" fmla="*/ 539 w 687"/>
              <a:gd name="connsiteY116-5538" fmla="*/ 512 h 758"/>
              <a:gd name="connsiteX117-5539" fmla="*/ 539 w 687"/>
              <a:gd name="connsiteY117-5540" fmla="*/ 486 h 758"/>
              <a:gd name="connsiteX118-5541" fmla="*/ 544 w 687"/>
              <a:gd name="connsiteY118-5542" fmla="*/ 460 h 758"/>
              <a:gd name="connsiteX119-5543" fmla="*/ 544 w 687"/>
              <a:gd name="connsiteY119-5544" fmla="*/ 434 h 758"/>
              <a:gd name="connsiteX120-5545" fmla="*/ 544 w 687"/>
              <a:gd name="connsiteY120-5546" fmla="*/ 408 h 758"/>
              <a:gd name="connsiteX121-5547" fmla="*/ 544 w 687"/>
              <a:gd name="connsiteY121-5548" fmla="*/ 382 h 758"/>
              <a:gd name="connsiteX122-5549" fmla="*/ 549 w 687"/>
              <a:gd name="connsiteY122-5550" fmla="*/ 355 h 758"/>
              <a:gd name="connsiteX123-5551" fmla="*/ 549 w 687"/>
              <a:gd name="connsiteY123-5552" fmla="*/ 334 h 758"/>
              <a:gd name="connsiteX124-5553" fmla="*/ 549 w 687"/>
              <a:gd name="connsiteY124-5554" fmla="*/ 314 h 758"/>
              <a:gd name="connsiteX125-5555" fmla="*/ 549 w 687"/>
              <a:gd name="connsiteY125-5556" fmla="*/ 293 h 758"/>
              <a:gd name="connsiteX126-5557" fmla="*/ 549 w 687"/>
              <a:gd name="connsiteY126-5558" fmla="*/ 277 h 758"/>
              <a:gd name="connsiteX127-5559" fmla="*/ 549 w 687"/>
              <a:gd name="connsiteY127-5560" fmla="*/ 246 h 758"/>
              <a:gd name="connsiteX128-5561" fmla="*/ 549 w 687"/>
              <a:gd name="connsiteY128-5562" fmla="*/ 214 h 758"/>
              <a:gd name="connsiteX129-5563" fmla="*/ 544 w 687"/>
              <a:gd name="connsiteY129-5564" fmla="*/ 183 h 758"/>
              <a:gd name="connsiteX130-5565" fmla="*/ 544 w 687"/>
              <a:gd name="connsiteY130-5566" fmla="*/ 157 h 758"/>
              <a:gd name="connsiteX131-5567" fmla="*/ 539 w 687"/>
              <a:gd name="connsiteY131-5568" fmla="*/ 146 h 758"/>
              <a:gd name="connsiteX132-5569" fmla="*/ 539 w 687"/>
              <a:gd name="connsiteY132-5570" fmla="*/ 136 h 758"/>
              <a:gd name="connsiteX133-5571" fmla="*/ 534 w 687"/>
              <a:gd name="connsiteY133-5572" fmla="*/ 126 h 758"/>
              <a:gd name="connsiteX134-5573" fmla="*/ 534 w 687"/>
              <a:gd name="connsiteY134-5574" fmla="*/ 115 h 758"/>
              <a:gd name="connsiteX135-5575" fmla="*/ 528 w 687"/>
              <a:gd name="connsiteY135-5576" fmla="*/ 110 h 758"/>
              <a:gd name="connsiteX136-5577" fmla="*/ 528 w 687"/>
              <a:gd name="connsiteY136-5578" fmla="*/ 105 h 758"/>
              <a:gd name="connsiteX137-5579" fmla="*/ 523 w 687"/>
              <a:gd name="connsiteY137-5580" fmla="*/ 94 h 758"/>
              <a:gd name="connsiteX138-5581" fmla="*/ 518 w 687"/>
              <a:gd name="connsiteY138-5582" fmla="*/ 89 h 758"/>
              <a:gd name="connsiteX139-5583" fmla="*/ 512 w 687"/>
              <a:gd name="connsiteY139-5584" fmla="*/ 84 h 758"/>
              <a:gd name="connsiteX140-5585" fmla="*/ 507 w 687"/>
              <a:gd name="connsiteY140-5586" fmla="*/ 84 h 758"/>
              <a:gd name="connsiteX141-5587" fmla="*/ 502 w 687"/>
              <a:gd name="connsiteY141-5588" fmla="*/ 79 h 758"/>
              <a:gd name="connsiteX142-5589" fmla="*/ 491 w 687"/>
              <a:gd name="connsiteY142-5590" fmla="*/ 79 h 758"/>
              <a:gd name="connsiteX143-5591" fmla="*/ 481 w 687"/>
              <a:gd name="connsiteY143-5592" fmla="*/ 79 h 758"/>
              <a:gd name="connsiteX144-5593" fmla="*/ 470 w 687"/>
              <a:gd name="connsiteY144-5594" fmla="*/ 73 h 758"/>
              <a:gd name="connsiteX145-5595" fmla="*/ 454 w 687"/>
              <a:gd name="connsiteY145-5596" fmla="*/ 73 h 758"/>
              <a:gd name="connsiteX146-5597" fmla="*/ 454 w 687"/>
              <a:gd name="connsiteY146-5598" fmla="*/ 73 h 758"/>
              <a:gd name="connsiteX0-5599" fmla="*/ 454 w 687"/>
              <a:gd name="connsiteY0-5600" fmla="*/ 73 h 758"/>
              <a:gd name="connsiteX1-5601" fmla="*/ 439 w 687"/>
              <a:gd name="connsiteY1-5602" fmla="*/ 73 h 758"/>
              <a:gd name="connsiteX2-5603" fmla="*/ 417 w 687"/>
              <a:gd name="connsiteY2-5604" fmla="*/ 79 h 758"/>
              <a:gd name="connsiteX3-5605" fmla="*/ 396 w 687"/>
              <a:gd name="connsiteY3-5606" fmla="*/ 79 h 758"/>
              <a:gd name="connsiteX4-5607" fmla="*/ 370 w 687"/>
              <a:gd name="connsiteY4-5608" fmla="*/ 79 h 758"/>
              <a:gd name="connsiteX5-5609" fmla="*/ 343 w 687"/>
              <a:gd name="connsiteY5-5610" fmla="*/ 84 h 758"/>
              <a:gd name="connsiteX6-5611" fmla="*/ 312 w 687"/>
              <a:gd name="connsiteY6-5612" fmla="*/ 84 h 758"/>
              <a:gd name="connsiteX7-5613" fmla="*/ 275 w 687"/>
              <a:gd name="connsiteY7-5614" fmla="*/ 89 h 758"/>
              <a:gd name="connsiteX8-5615" fmla="*/ 238 w 687"/>
              <a:gd name="connsiteY8-5616" fmla="*/ 94 h 758"/>
              <a:gd name="connsiteX9-5617" fmla="*/ 196 w 687"/>
              <a:gd name="connsiteY9-5618" fmla="*/ 94 h 758"/>
              <a:gd name="connsiteX10-5619" fmla="*/ 159 w 687"/>
              <a:gd name="connsiteY10-5620" fmla="*/ 99 h 758"/>
              <a:gd name="connsiteX11-5621" fmla="*/ 122 w 687"/>
              <a:gd name="connsiteY11-5622" fmla="*/ 105 h 758"/>
              <a:gd name="connsiteX12-5623" fmla="*/ 90 w 687"/>
              <a:gd name="connsiteY12-5624" fmla="*/ 105 h 758"/>
              <a:gd name="connsiteX13-5625" fmla="*/ 64 w 687"/>
              <a:gd name="connsiteY13-5626" fmla="*/ 105 h 758"/>
              <a:gd name="connsiteX14-5627" fmla="*/ 37 w 687"/>
              <a:gd name="connsiteY14-5628" fmla="*/ 110 h 758"/>
              <a:gd name="connsiteX15-5629" fmla="*/ 16 w 687"/>
              <a:gd name="connsiteY15-5630" fmla="*/ 110 h 758"/>
              <a:gd name="connsiteX16-5631" fmla="*/ 0 w 687"/>
              <a:gd name="connsiteY16-5632" fmla="*/ 110 h 758"/>
              <a:gd name="connsiteX17-5633" fmla="*/ 0 w 687"/>
              <a:gd name="connsiteY17-5634" fmla="*/ 73 h 758"/>
              <a:gd name="connsiteX18-5635" fmla="*/ 11 w 687"/>
              <a:gd name="connsiteY18-5636" fmla="*/ 73 h 758"/>
              <a:gd name="connsiteX19-5637" fmla="*/ 27 w 687"/>
              <a:gd name="connsiteY19-5638" fmla="*/ 73 h 758"/>
              <a:gd name="connsiteX20-5639" fmla="*/ 42 w 687"/>
              <a:gd name="connsiteY20-5640" fmla="*/ 73 h 758"/>
              <a:gd name="connsiteX21-5641" fmla="*/ 58 w 687"/>
              <a:gd name="connsiteY21-5642" fmla="*/ 73 h 758"/>
              <a:gd name="connsiteX22-5643" fmla="*/ 79 w 687"/>
              <a:gd name="connsiteY22-5644" fmla="*/ 73 h 758"/>
              <a:gd name="connsiteX23-5645" fmla="*/ 95 w 687"/>
              <a:gd name="connsiteY23-5646" fmla="*/ 68 h 758"/>
              <a:gd name="connsiteX24-5647" fmla="*/ 122 w 687"/>
              <a:gd name="connsiteY24-5648" fmla="*/ 68 h 758"/>
              <a:gd name="connsiteX25-5649" fmla="*/ 143 w 687"/>
              <a:gd name="connsiteY25-5650" fmla="*/ 63 h 758"/>
              <a:gd name="connsiteX26-5651" fmla="*/ 164 w 687"/>
              <a:gd name="connsiteY26-5652" fmla="*/ 58 h 758"/>
              <a:gd name="connsiteX27-5653" fmla="*/ 185 w 687"/>
              <a:gd name="connsiteY27-5654" fmla="*/ 58 h 758"/>
              <a:gd name="connsiteX28-5655" fmla="*/ 211 w 687"/>
              <a:gd name="connsiteY28-5656" fmla="*/ 52 h 758"/>
              <a:gd name="connsiteX29-5657" fmla="*/ 238 w 687"/>
              <a:gd name="connsiteY29-5658" fmla="*/ 52 h 758"/>
              <a:gd name="connsiteX30-5659" fmla="*/ 264 w 687"/>
              <a:gd name="connsiteY30-5660" fmla="*/ 47 h 758"/>
              <a:gd name="connsiteX31-5661" fmla="*/ 296 w 687"/>
              <a:gd name="connsiteY31-5662" fmla="*/ 47 h 758"/>
              <a:gd name="connsiteX32-5663" fmla="*/ 354 w 687"/>
              <a:gd name="connsiteY32-5664" fmla="*/ 37 h 758"/>
              <a:gd name="connsiteX33-5665" fmla="*/ 386 w 687"/>
              <a:gd name="connsiteY33-5666" fmla="*/ 37 h 758"/>
              <a:gd name="connsiteX34-5667" fmla="*/ 407 w 687"/>
              <a:gd name="connsiteY34-5668" fmla="*/ 32 h 758"/>
              <a:gd name="connsiteX35-5669" fmla="*/ 433 w 687"/>
              <a:gd name="connsiteY35-5670" fmla="*/ 26 h 758"/>
              <a:gd name="connsiteX36-5671" fmla="*/ 454 w 687"/>
              <a:gd name="connsiteY36-5672" fmla="*/ 26 h 758"/>
              <a:gd name="connsiteX37-5673" fmla="*/ 470 w 687"/>
              <a:gd name="connsiteY37-5674" fmla="*/ 21 h 758"/>
              <a:gd name="connsiteX38-5675" fmla="*/ 481 w 687"/>
              <a:gd name="connsiteY38-5676" fmla="*/ 16 h 758"/>
              <a:gd name="connsiteX39-5677" fmla="*/ 491 w 687"/>
              <a:gd name="connsiteY39-5678" fmla="*/ 16 h 758"/>
              <a:gd name="connsiteX40-5679" fmla="*/ 497 w 687"/>
              <a:gd name="connsiteY40-5680" fmla="*/ 11 h 758"/>
              <a:gd name="connsiteX41-5681" fmla="*/ 507 w 687"/>
              <a:gd name="connsiteY41-5682" fmla="*/ 5 h 758"/>
              <a:gd name="connsiteX42-5683" fmla="*/ 523 w 687"/>
              <a:gd name="connsiteY42-5684" fmla="*/ 0 h 758"/>
              <a:gd name="connsiteX43-5685" fmla="*/ 534 w 687"/>
              <a:gd name="connsiteY43-5686" fmla="*/ 0 h 758"/>
              <a:gd name="connsiteX44-5687" fmla="*/ 549 w 687"/>
              <a:gd name="connsiteY44-5688" fmla="*/ 0 h 758"/>
              <a:gd name="connsiteX45-5689" fmla="*/ 565 w 687"/>
              <a:gd name="connsiteY45-5690" fmla="*/ 5 h 758"/>
              <a:gd name="connsiteX46-5691" fmla="*/ 581 w 687"/>
              <a:gd name="connsiteY46-5692" fmla="*/ 11 h 758"/>
              <a:gd name="connsiteX47-5693" fmla="*/ 592 w 687"/>
              <a:gd name="connsiteY47-5694" fmla="*/ 16 h 758"/>
              <a:gd name="connsiteX48-5695" fmla="*/ 602 w 687"/>
              <a:gd name="connsiteY48-5696" fmla="*/ 21 h 758"/>
              <a:gd name="connsiteX49-5697" fmla="*/ 618 w 687"/>
              <a:gd name="connsiteY49-5698" fmla="*/ 26 h 758"/>
              <a:gd name="connsiteX50-5699" fmla="*/ 629 w 687"/>
              <a:gd name="connsiteY50-5700" fmla="*/ 37 h 758"/>
              <a:gd name="connsiteX51-5701" fmla="*/ 644 w 687"/>
              <a:gd name="connsiteY51-5702" fmla="*/ 42 h 758"/>
              <a:gd name="connsiteX52-5703" fmla="*/ 655 w 687"/>
              <a:gd name="connsiteY52-5704" fmla="*/ 47 h 758"/>
              <a:gd name="connsiteX53-5705" fmla="*/ 666 w 687"/>
              <a:gd name="connsiteY53-5706" fmla="*/ 52 h 758"/>
              <a:gd name="connsiteX54-5707" fmla="*/ 671 w 687"/>
              <a:gd name="connsiteY54-5708" fmla="*/ 58 h 758"/>
              <a:gd name="connsiteX55-5709" fmla="*/ 676 w 687"/>
              <a:gd name="connsiteY55-5710" fmla="*/ 63 h 758"/>
              <a:gd name="connsiteX56-5711" fmla="*/ 681 w 687"/>
              <a:gd name="connsiteY56-5712" fmla="*/ 68 h 758"/>
              <a:gd name="connsiteX57-5713" fmla="*/ 687 w 687"/>
              <a:gd name="connsiteY57-5714" fmla="*/ 68 h 758"/>
              <a:gd name="connsiteX58-5715" fmla="*/ 687 w 687"/>
              <a:gd name="connsiteY58-5716" fmla="*/ 73 h 758"/>
              <a:gd name="connsiteX59-5717" fmla="*/ 681 w 687"/>
              <a:gd name="connsiteY59-5718" fmla="*/ 73 h 758"/>
              <a:gd name="connsiteX60-5719" fmla="*/ 681 w 687"/>
              <a:gd name="connsiteY60-5720" fmla="*/ 79 h 758"/>
              <a:gd name="connsiteX61-5721" fmla="*/ 676 w 687"/>
              <a:gd name="connsiteY61-5722" fmla="*/ 84 h 758"/>
              <a:gd name="connsiteX62-5723" fmla="*/ 671 w 687"/>
              <a:gd name="connsiteY62-5724" fmla="*/ 84 h 758"/>
              <a:gd name="connsiteX63-5725" fmla="*/ 666 w 687"/>
              <a:gd name="connsiteY63-5726" fmla="*/ 89 h 758"/>
              <a:gd name="connsiteX64-5727" fmla="*/ 660 w 687"/>
              <a:gd name="connsiteY64-5728" fmla="*/ 94 h 758"/>
              <a:gd name="connsiteX65-5729" fmla="*/ 655 w 687"/>
              <a:gd name="connsiteY65-5730" fmla="*/ 94 h 758"/>
              <a:gd name="connsiteX66-5731" fmla="*/ 650 w 687"/>
              <a:gd name="connsiteY66-5732" fmla="*/ 99 h 758"/>
              <a:gd name="connsiteX67-5733" fmla="*/ 644 w 687"/>
              <a:gd name="connsiteY67-5734" fmla="*/ 105 h 758"/>
              <a:gd name="connsiteX68-5735" fmla="*/ 639 w 687"/>
              <a:gd name="connsiteY68-5736" fmla="*/ 115 h 758"/>
              <a:gd name="connsiteX69-5737" fmla="*/ 639 w 687"/>
              <a:gd name="connsiteY69-5738" fmla="*/ 126 h 758"/>
              <a:gd name="connsiteX70-5739" fmla="*/ 639 w 687"/>
              <a:gd name="connsiteY70-5740" fmla="*/ 131 h 758"/>
              <a:gd name="connsiteX71-5741" fmla="*/ 639 w 687"/>
              <a:gd name="connsiteY71-5742" fmla="*/ 146 h 758"/>
              <a:gd name="connsiteX72-5743" fmla="*/ 639 w 687"/>
              <a:gd name="connsiteY72-5744" fmla="*/ 157 h 758"/>
              <a:gd name="connsiteX73-5745" fmla="*/ 639 w 687"/>
              <a:gd name="connsiteY73-5746" fmla="*/ 173 h 758"/>
              <a:gd name="connsiteX74-5747" fmla="*/ 639 w 687"/>
              <a:gd name="connsiteY74-5748" fmla="*/ 188 h 758"/>
              <a:gd name="connsiteX75-5749" fmla="*/ 639 w 687"/>
              <a:gd name="connsiteY75-5750" fmla="*/ 204 h 758"/>
              <a:gd name="connsiteX76-5751" fmla="*/ 639 w 687"/>
              <a:gd name="connsiteY76-5752" fmla="*/ 225 h 758"/>
              <a:gd name="connsiteX77-5753" fmla="*/ 639 w 687"/>
              <a:gd name="connsiteY77-5754" fmla="*/ 240 h 758"/>
              <a:gd name="connsiteX78-5755" fmla="*/ 639 w 687"/>
              <a:gd name="connsiteY78-5756" fmla="*/ 261 h 758"/>
              <a:gd name="connsiteX79-5757" fmla="*/ 639 w 687"/>
              <a:gd name="connsiteY79-5758" fmla="*/ 303 h 758"/>
              <a:gd name="connsiteX80-5759" fmla="*/ 639 w 687"/>
              <a:gd name="connsiteY80-5760" fmla="*/ 324 h 758"/>
              <a:gd name="connsiteX81-5761" fmla="*/ 639 w 687"/>
              <a:gd name="connsiteY81-5762" fmla="*/ 350 h 758"/>
              <a:gd name="connsiteX82-5763" fmla="*/ 639 w 687"/>
              <a:gd name="connsiteY82-5764" fmla="*/ 376 h 758"/>
              <a:gd name="connsiteX83-5765" fmla="*/ 639 w 687"/>
              <a:gd name="connsiteY83-5766" fmla="*/ 402 h 758"/>
              <a:gd name="connsiteX84-5767" fmla="*/ 639 w 687"/>
              <a:gd name="connsiteY84-5768" fmla="*/ 429 h 758"/>
              <a:gd name="connsiteX85-5769" fmla="*/ 639 w 687"/>
              <a:gd name="connsiteY85-5770" fmla="*/ 460 h 758"/>
              <a:gd name="connsiteX86-5771" fmla="*/ 639 w 687"/>
              <a:gd name="connsiteY86-5772" fmla="*/ 491 h 758"/>
              <a:gd name="connsiteX87-5773" fmla="*/ 639 w 687"/>
              <a:gd name="connsiteY87-5774" fmla="*/ 523 h 758"/>
              <a:gd name="connsiteX88-5775" fmla="*/ 639 w 687"/>
              <a:gd name="connsiteY88-5776" fmla="*/ 554 h 758"/>
              <a:gd name="connsiteX89-5777" fmla="*/ 639 w 687"/>
              <a:gd name="connsiteY89-5778" fmla="*/ 580 h 758"/>
              <a:gd name="connsiteX90-5779" fmla="*/ 634 w 687"/>
              <a:gd name="connsiteY90-5780" fmla="*/ 606 h 758"/>
              <a:gd name="connsiteX91-5781" fmla="*/ 634 w 687"/>
              <a:gd name="connsiteY91-5782" fmla="*/ 632 h 758"/>
              <a:gd name="connsiteX92-5783" fmla="*/ 629 w 687"/>
              <a:gd name="connsiteY92-5784" fmla="*/ 653 h 758"/>
              <a:gd name="connsiteX93-5785" fmla="*/ 623 w 687"/>
              <a:gd name="connsiteY93-5786" fmla="*/ 669 h 758"/>
              <a:gd name="connsiteX94-5787" fmla="*/ 618 w 687"/>
              <a:gd name="connsiteY94-5788" fmla="*/ 690 h 758"/>
              <a:gd name="connsiteX95-5789" fmla="*/ 613 w 687"/>
              <a:gd name="connsiteY95-5790" fmla="*/ 700 h 758"/>
              <a:gd name="connsiteX96-5791" fmla="*/ 602 w 687"/>
              <a:gd name="connsiteY96-5792" fmla="*/ 716 h 758"/>
              <a:gd name="connsiteX97-5793" fmla="*/ 592 w 687"/>
              <a:gd name="connsiteY97-5794" fmla="*/ 726 h 758"/>
              <a:gd name="connsiteX98-5795" fmla="*/ 586 w 687"/>
              <a:gd name="connsiteY98-5796" fmla="*/ 737 h 758"/>
              <a:gd name="connsiteX99-5797" fmla="*/ 576 w 687"/>
              <a:gd name="connsiteY99-5798" fmla="*/ 742 h 758"/>
              <a:gd name="connsiteX100-5799" fmla="*/ 571 w 687"/>
              <a:gd name="connsiteY100-5800" fmla="*/ 747 h 758"/>
              <a:gd name="connsiteX101-5801" fmla="*/ 560 w 687"/>
              <a:gd name="connsiteY101-5802" fmla="*/ 752 h 758"/>
              <a:gd name="connsiteX102-5803" fmla="*/ 555 w 687"/>
              <a:gd name="connsiteY102-5804" fmla="*/ 752 h 758"/>
              <a:gd name="connsiteX103-5805" fmla="*/ 549 w 687"/>
              <a:gd name="connsiteY103-5806" fmla="*/ 758 h 758"/>
              <a:gd name="connsiteX104-5807" fmla="*/ 539 w 687"/>
              <a:gd name="connsiteY104-5808" fmla="*/ 752 h 758"/>
              <a:gd name="connsiteX105-5809" fmla="*/ 534 w 687"/>
              <a:gd name="connsiteY105-5810" fmla="*/ 752 h 758"/>
              <a:gd name="connsiteX106-5811" fmla="*/ 534 w 687"/>
              <a:gd name="connsiteY106-5812" fmla="*/ 747 h 758"/>
              <a:gd name="connsiteX107-5813" fmla="*/ 528 w 687"/>
              <a:gd name="connsiteY107-5814" fmla="*/ 742 h 758"/>
              <a:gd name="connsiteX108-5815" fmla="*/ 528 w 687"/>
              <a:gd name="connsiteY108-5816" fmla="*/ 737 h 758"/>
              <a:gd name="connsiteX109-5817" fmla="*/ 528 w 687"/>
              <a:gd name="connsiteY109-5818" fmla="*/ 731 h 758"/>
              <a:gd name="connsiteX110-5819" fmla="*/ 528 w 687"/>
              <a:gd name="connsiteY110-5820" fmla="*/ 721 h 758"/>
              <a:gd name="connsiteX111-5821" fmla="*/ 528 w 687"/>
              <a:gd name="connsiteY111-5822" fmla="*/ 711 h 758"/>
              <a:gd name="connsiteX112-5823" fmla="*/ 528 w 687"/>
              <a:gd name="connsiteY112-5824" fmla="*/ 700 h 758"/>
              <a:gd name="connsiteX113-5825" fmla="*/ 534 w 687"/>
              <a:gd name="connsiteY113-5826" fmla="*/ 549 h 758"/>
              <a:gd name="connsiteX114-5827" fmla="*/ 539 w 687"/>
              <a:gd name="connsiteY114-5828" fmla="*/ 533 h 758"/>
              <a:gd name="connsiteX115-5829" fmla="*/ 539 w 687"/>
              <a:gd name="connsiteY115-5830" fmla="*/ 512 h 758"/>
              <a:gd name="connsiteX116-5831" fmla="*/ 539 w 687"/>
              <a:gd name="connsiteY116-5832" fmla="*/ 486 h 758"/>
              <a:gd name="connsiteX117-5833" fmla="*/ 544 w 687"/>
              <a:gd name="connsiteY117-5834" fmla="*/ 460 h 758"/>
              <a:gd name="connsiteX118-5835" fmla="*/ 544 w 687"/>
              <a:gd name="connsiteY118-5836" fmla="*/ 434 h 758"/>
              <a:gd name="connsiteX119-5837" fmla="*/ 544 w 687"/>
              <a:gd name="connsiteY119-5838" fmla="*/ 408 h 758"/>
              <a:gd name="connsiteX120-5839" fmla="*/ 544 w 687"/>
              <a:gd name="connsiteY120-5840" fmla="*/ 382 h 758"/>
              <a:gd name="connsiteX121-5841" fmla="*/ 549 w 687"/>
              <a:gd name="connsiteY121-5842" fmla="*/ 355 h 758"/>
              <a:gd name="connsiteX122-5843" fmla="*/ 549 w 687"/>
              <a:gd name="connsiteY122-5844" fmla="*/ 334 h 758"/>
              <a:gd name="connsiteX123-5845" fmla="*/ 549 w 687"/>
              <a:gd name="connsiteY123-5846" fmla="*/ 314 h 758"/>
              <a:gd name="connsiteX124-5847" fmla="*/ 549 w 687"/>
              <a:gd name="connsiteY124-5848" fmla="*/ 293 h 758"/>
              <a:gd name="connsiteX125-5849" fmla="*/ 549 w 687"/>
              <a:gd name="connsiteY125-5850" fmla="*/ 277 h 758"/>
              <a:gd name="connsiteX126-5851" fmla="*/ 549 w 687"/>
              <a:gd name="connsiteY126-5852" fmla="*/ 246 h 758"/>
              <a:gd name="connsiteX127-5853" fmla="*/ 549 w 687"/>
              <a:gd name="connsiteY127-5854" fmla="*/ 214 h 758"/>
              <a:gd name="connsiteX128-5855" fmla="*/ 544 w 687"/>
              <a:gd name="connsiteY128-5856" fmla="*/ 183 h 758"/>
              <a:gd name="connsiteX129-5857" fmla="*/ 544 w 687"/>
              <a:gd name="connsiteY129-5858" fmla="*/ 157 h 758"/>
              <a:gd name="connsiteX130-5859" fmla="*/ 539 w 687"/>
              <a:gd name="connsiteY130-5860" fmla="*/ 146 h 758"/>
              <a:gd name="connsiteX131-5861" fmla="*/ 539 w 687"/>
              <a:gd name="connsiteY131-5862" fmla="*/ 136 h 758"/>
              <a:gd name="connsiteX132-5863" fmla="*/ 534 w 687"/>
              <a:gd name="connsiteY132-5864" fmla="*/ 126 h 758"/>
              <a:gd name="connsiteX133-5865" fmla="*/ 534 w 687"/>
              <a:gd name="connsiteY133-5866" fmla="*/ 115 h 758"/>
              <a:gd name="connsiteX134-5867" fmla="*/ 528 w 687"/>
              <a:gd name="connsiteY134-5868" fmla="*/ 110 h 758"/>
              <a:gd name="connsiteX135-5869" fmla="*/ 528 w 687"/>
              <a:gd name="connsiteY135-5870" fmla="*/ 105 h 758"/>
              <a:gd name="connsiteX136-5871" fmla="*/ 523 w 687"/>
              <a:gd name="connsiteY136-5872" fmla="*/ 94 h 758"/>
              <a:gd name="connsiteX137-5873" fmla="*/ 518 w 687"/>
              <a:gd name="connsiteY137-5874" fmla="*/ 89 h 758"/>
              <a:gd name="connsiteX138-5875" fmla="*/ 512 w 687"/>
              <a:gd name="connsiteY138-5876" fmla="*/ 84 h 758"/>
              <a:gd name="connsiteX139-5877" fmla="*/ 507 w 687"/>
              <a:gd name="connsiteY139-5878" fmla="*/ 84 h 758"/>
              <a:gd name="connsiteX140-5879" fmla="*/ 502 w 687"/>
              <a:gd name="connsiteY140-5880" fmla="*/ 79 h 758"/>
              <a:gd name="connsiteX141-5881" fmla="*/ 491 w 687"/>
              <a:gd name="connsiteY141-5882" fmla="*/ 79 h 758"/>
              <a:gd name="connsiteX142-5883" fmla="*/ 481 w 687"/>
              <a:gd name="connsiteY142-5884" fmla="*/ 79 h 758"/>
              <a:gd name="connsiteX143-5885" fmla="*/ 470 w 687"/>
              <a:gd name="connsiteY143-5886" fmla="*/ 73 h 758"/>
              <a:gd name="connsiteX144-5887" fmla="*/ 454 w 687"/>
              <a:gd name="connsiteY144-5888" fmla="*/ 73 h 758"/>
              <a:gd name="connsiteX145-5889" fmla="*/ 454 w 687"/>
              <a:gd name="connsiteY145-5890" fmla="*/ 73 h 758"/>
              <a:gd name="connsiteX0-5891" fmla="*/ 454 w 687"/>
              <a:gd name="connsiteY0-5892" fmla="*/ 73 h 758"/>
              <a:gd name="connsiteX1-5893" fmla="*/ 439 w 687"/>
              <a:gd name="connsiteY1-5894" fmla="*/ 73 h 758"/>
              <a:gd name="connsiteX2-5895" fmla="*/ 417 w 687"/>
              <a:gd name="connsiteY2-5896" fmla="*/ 79 h 758"/>
              <a:gd name="connsiteX3-5897" fmla="*/ 396 w 687"/>
              <a:gd name="connsiteY3-5898" fmla="*/ 79 h 758"/>
              <a:gd name="connsiteX4-5899" fmla="*/ 370 w 687"/>
              <a:gd name="connsiteY4-5900" fmla="*/ 79 h 758"/>
              <a:gd name="connsiteX5-5901" fmla="*/ 343 w 687"/>
              <a:gd name="connsiteY5-5902" fmla="*/ 84 h 758"/>
              <a:gd name="connsiteX6-5903" fmla="*/ 312 w 687"/>
              <a:gd name="connsiteY6-5904" fmla="*/ 84 h 758"/>
              <a:gd name="connsiteX7-5905" fmla="*/ 275 w 687"/>
              <a:gd name="connsiteY7-5906" fmla="*/ 89 h 758"/>
              <a:gd name="connsiteX8-5907" fmla="*/ 238 w 687"/>
              <a:gd name="connsiteY8-5908" fmla="*/ 94 h 758"/>
              <a:gd name="connsiteX9-5909" fmla="*/ 196 w 687"/>
              <a:gd name="connsiteY9-5910" fmla="*/ 94 h 758"/>
              <a:gd name="connsiteX10-5911" fmla="*/ 159 w 687"/>
              <a:gd name="connsiteY10-5912" fmla="*/ 99 h 758"/>
              <a:gd name="connsiteX11-5913" fmla="*/ 122 w 687"/>
              <a:gd name="connsiteY11-5914" fmla="*/ 105 h 758"/>
              <a:gd name="connsiteX12-5915" fmla="*/ 90 w 687"/>
              <a:gd name="connsiteY12-5916" fmla="*/ 105 h 758"/>
              <a:gd name="connsiteX13-5917" fmla="*/ 64 w 687"/>
              <a:gd name="connsiteY13-5918" fmla="*/ 105 h 758"/>
              <a:gd name="connsiteX14-5919" fmla="*/ 37 w 687"/>
              <a:gd name="connsiteY14-5920" fmla="*/ 110 h 758"/>
              <a:gd name="connsiteX15-5921" fmla="*/ 16 w 687"/>
              <a:gd name="connsiteY15-5922" fmla="*/ 110 h 758"/>
              <a:gd name="connsiteX16-5923" fmla="*/ 0 w 687"/>
              <a:gd name="connsiteY16-5924" fmla="*/ 110 h 758"/>
              <a:gd name="connsiteX17-5925" fmla="*/ 0 w 687"/>
              <a:gd name="connsiteY17-5926" fmla="*/ 73 h 758"/>
              <a:gd name="connsiteX18-5927" fmla="*/ 11 w 687"/>
              <a:gd name="connsiteY18-5928" fmla="*/ 73 h 758"/>
              <a:gd name="connsiteX19-5929" fmla="*/ 27 w 687"/>
              <a:gd name="connsiteY19-5930" fmla="*/ 73 h 758"/>
              <a:gd name="connsiteX20-5931" fmla="*/ 42 w 687"/>
              <a:gd name="connsiteY20-5932" fmla="*/ 73 h 758"/>
              <a:gd name="connsiteX21-5933" fmla="*/ 58 w 687"/>
              <a:gd name="connsiteY21-5934" fmla="*/ 73 h 758"/>
              <a:gd name="connsiteX22-5935" fmla="*/ 79 w 687"/>
              <a:gd name="connsiteY22-5936" fmla="*/ 73 h 758"/>
              <a:gd name="connsiteX23-5937" fmla="*/ 95 w 687"/>
              <a:gd name="connsiteY23-5938" fmla="*/ 68 h 758"/>
              <a:gd name="connsiteX24-5939" fmla="*/ 122 w 687"/>
              <a:gd name="connsiteY24-5940" fmla="*/ 68 h 758"/>
              <a:gd name="connsiteX25-5941" fmla="*/ 143 w 687"/>
              <a:gd name="connsiteY25-5942" fmla="*/ 63 h 758"/>
              <a:gd name="connsiteX26-5943" fmla="*/ 164 w 687"/>
              <a:gd name="connsiteY26-5944" fmla="*/ 58 h 758"/>
              <a:gd name="connsiteX27-5945" fmla="*/ 185 w 687"/>
              <a:gd name="connsiteY27-5946" fmla="*/ 58 h 758"/>
              <a:gd name="connsiteX28-5947" fmla="*/ 211 w 687"/>
              <a:gd name="connsiteY28-5948" fmla="*/ 52 h 758"/>
              <a:gd name="connsiteX29-5949" fmla="*/ 238 w 687"/>
              <a:gd name="connsiteY29-5950" fmla="*/ 52 h 758"/>
              <a:gd name="connsiteX30-5951" fmla="*/ 264 w 687"/>
              <a:gd name="connsiteY30-5952" fmla="*/ 47 h 758"/>
              <a:gd name="connsiteX31-5953" fmla="*/ 296 w 687"/>
              <a:gd name="connsiteY31-5954" fmla="*/ 47 h 758"/>
              <a:gd name="connsiteX32-5955" fmla="*/ 354 w 687"/>
              <a:gd name="connsiteY32-5956" fmla="*/ 37 h 758"/>
              <a:gd name="connsiteX33-5957" fmla="*/ 386 w 687"/>
              <a:gd name="connsiteY33-5958" fmla="*/ 37 h 758"/>
              <a:gd name="connsiteX34-5959" fmla="*/ 407 w 687"/>
              <a:gd name="connsiteY34-5960" fmla="*/ 32 h 758"/>
              <a:gd name="connsiteX35-5961" fmla="*/ 433 w 687"/>
              <a:gd name="connsiteY35-5962" fmla="*/ 26 h 758"/>
              <a:gd name="connsiteX36-5963" fmla="*/ 454 w 687"/>
              <a:gd name="connsiteY36-5964" fmla="*/ 26 h 758"/>
              <a:gd name="connsiteX37-5965" fmla="*/ 470 w 687"/>
              <a:gd name="connsiteY37-5966" fmla="*/ 21 h 758"/>
              <a:gd name="connsiteX38-5967" fmla="*/ 481 w 687"/>
              <a:gd name="connsiteY38-5968" fmla="*/ 16 h 758"/>
              <a:gd name="connsiteX39-5969" fmla="*/ 491 w 687"/>
              <a:gd name="connsiteY39-5970" fmla="*/ 16 h 758"/>
              <a:gd name="connsiteX40-5971" fmla="*/ 497 w 687"/>
              <a:gd name="connsiteY40-5972" fmla="*/ 11 h 758"/>
              <a:gd name="connsiteX41-5973" fmla="*/ 507 w 687"/>
              <a:gd name="connsiteY41-5974" fmla="*/ 5 h 758"/>
              <a:gd name="connsiteX42-5975" fmla="*/ 523 w 687"/>
              <a:gd name="connsiteY42-5976" fmla="*/ 0 h 758"/>
              <a:gd name="connsiteX43-5977" fmla="*/ 534 w 687"/>
              <a:gd name="connsiteY43-5978" fmla="*/ 0 h 758"/>
              <a:gd name="connsiteX44-5979" fmla="*/ 549 w 687"/>
              <a:gd name="connsiteY44-5980" fmla="*/ 0 h 758"/>
              <a:gd name="connsiteX45-5981" fmla="*/ 565 w 687"/>
              <a:gd name="connsiteY45-5982" fmla="*/ 5 h 758"/>
              <a:gd name="connsiteX46-5983" fmla="*/ 581 w 687"/>
              <a:gd name="connsiteY46-5984" fmla="*/ 11 h 758"/>
              <a:gd name="connsiteX47-5985" fmla="*/ 592 w 687"/>
              <a:gd name="connsiteY47-5986" fmla="*/ 16 h 758"/>
              <a:gd name="connsiteX48-5987" fmla="*/ 602 w 687"/>
              <a:gd name="connsiteY48-5988" fmla="*/ 21 h 758"/>
              <a:gd name="connsiteX49-5989" fmla="*/ 618 w 687"/>
              <a:gd name="connsiteY49-5990" fmla="*/ 26 h 758"/>
              <a:gd name="connsiteX50-5991" fmla="*/ 629 w 687"/>
              <a:gd name="connsiteY50-5992" fmla="*/ 37 h 758"/>
              <a:gd name="connsiteX51-5993" fmla="*/ 644 w 687"/>
              <a:gd name="connsiteY51-5994" fmla="*/ 42 h 758"/>
              <a:gd name="connsiteX52-5995" fmla="*/ 655 w 687"/>
              <a:gd name="connsiteY52-5996" fmla="*/ 47 h 758"/>
              <a:gd name="connsiteX53-5997" fmla="*/ 666 w 687"/>
              <a:gd name="connsiteY53-5998" fmla="*/ 52 h 758"/>
              <a:gd name="connsiteX54-5999" fmla="*/ 671 w 687"/>
              <a:gd name="connsiteY54-6000" fmla="*/ 58 h 758"/>
              <a:gd name="connsiteX55-6001" fmla="*/ 676 w 687"/>
              <a:gd name="connsiteY55-6002" fmla="*/ 63 h 758"/>
              <a:gd name="connsiteX56-6003" fmla="*/ 681 w 687"/>
              <a:gd name="connsiteY56-6004" fmla="*/ 68 h 758"/>
              <a:gd name="connsiteX57-6005" fmla="*/ 687 w 687"/>
              <a:gd name="connsiteY57-6006" fmla="*/ 68 h 758"/>
              <a:gd name="connsiteX58-6007" fmla="*/ 687 w 687"/>
              <a:gd name="connsiteY58-6008" fmla="*/ 73 h 758"/>
              <a:gd name="connsiteX59-6009" fmla="*/ 681 w 687"/>
              <a:gd name="connsiteY59-6010" fmla="*/ 73 h 758"/>
              <a:gd name="connsiteX60-6011" fmla="*/ 681 w 687"/>
              <a:gd name="connsiteY60-6012" fmla="*/ 79 h 758"/>
              <a:gd name="connsiteX61-6013" fmla="*/ 676 w 687"/>
              <a:gd name="connsiteY61-6014" fmla="*/ 84 h 758"/>
              <a:gd name="connsiteX62-6015" fmla="*/ 671 w 687"/>
              <a:gd name="connsiteY62-6016" fmla="*/ 84 h 758"/>
              <a:gd name="connsiteX63-6017" fmla="*/ 666 w 687"/>
              <a:gd name="connsiteY63-6018" fmla="*/ 89 h 758"/>
              <a:gd name="connsiteX64-6019" fmla="*/ 660 w 687"/>
              <a:gd name="connsiteY64-6020" fmla="*/ 94 h 758"/>
              <a:gd name="connsiteX65-6021" fmla="*/ 655 w 687"/>
              <a:gd name="connsiteY65-6022" fmla="*/ 94 h 758"/>
              <a:gd name="connsiteX66-6023" fmla="*/ 650 w 687"/>
              <a:gd name="connsiteY66-6024" fmla="*/ 99 h 758"/>
              <a:gd name="connsiteX67-6025" fmla="*/ 644 w 687"/>
              <a:gd name="connsiteY67-6026" fmla="*/ 105 h 758"/>
              <a:gd name="connsiteX68-6027" fmla="*/ 639 w 687"/>
              <a:gd name="connsiteY68-6028" fmla="*/ 115 h 758"/>
              <a:gd name="connsiteX69-6029" fmla="*/ 639 w 687"/>
              <a:gd name="connsiteY69-6030" fmla="*/ 126 h 758"/>
              <a:gd name="connsiteX70-6031" fmla="*/ 639 w 687"/>
              <a:gd name="connsiteY70-6032" fmla="*/ 131 h 758"/>
              <a:gd name="connsiteX71-6033" fmla="*/ 639 w 687"/>
              <a:gd name="connsiteY71-6034" fmla="*/ 146 h 758"/>
              <a:gd name="connsiteX72-6035" fmla="*/ 639 w 687"/>
              <a:gd name="connsiteY72-6036" fmla="*/ 157 h 758"/>
              <a:gd name="connsiteX73-6037" fmla="*/ 639 w 687"/>
              <a:gd name="connsiteY73-6038" fmla="*/ 173 h 758"/>
              <a:gd name="connsiteX74-6039" fmla="*/ 639 w 687"/>
              <a:gd name="connsiteY74-6040" fmla="*/ 188 h 758"/>
              <a:gd name="connsiteX75-6041" fmla="*/ 639 w 687"/>
              <a:gd name="connsiteY75-6042" fmla="*/ 204 h 758"/>
              <a:gd name="connsiteX76-6043" fmla="*/ 639 w 687"/>
              <a:gd name="connsiteY76-6044" fmla="*/ 225 h 758"/>
              <a:gd name="connsiteX77-6045" fmla="*/ 639 w 687"/>
              <a:gd name="connsiteY77-6046" fmla="*/ 240 h 758"/>
              <a:gd name="connsiteX78-6047" fmla="*/ 639 w 687"/>
              <a:gd name="connsiteY78-6048" fmla="*/ 261 h 758"/>
              <a:gd name="connsiteX79-6049" fmla="*/ 639 w 687"/>
              <a:gd name="connsiteY79-6050" fmla="*/ 303 h 758"/>
              <a:gd name="connsiteX80-6051" fmla="*/ 639 w 687"/>
              <a:gd name="connsiteY80-6052" fmla="*/ 324 h 758"/>
              <a:gd name="connsiteX81-6053" fmla="*/ 639 w 687"/>
              <a:gd name="connsiteY81-6054" fmla="*/ 350 h 758"/>
              <a:gd name="connsiteX82-6055" fmla="*/ 639 w 687"/>
              <a:gd name="connsiteY82-6056" fmla="*/ 376 h 758"/>
              <a:gd name="connsiteX83-6057" fmla="*/ 639 w 687"/>
              <a:gd name="connsiteY83-6058" fmla="*/ 402 h 758"/>
              <a:gd name="connsiteX84-6059" fmla="*/ 639 w 687"/>
              <a:gd name="connsiteY84-6060" fmla="*/ 429 h 758"/>
              <a:gd name="connsiteX85-6061" fmla="*/ 639 w 687"/>
              <a:gd name="connsiteY85-6062" fmla="*/ 460 h 758"/>
              <a:gd name="connsiteX86-6063" fmla="*/ 639 w 687"/>
              <a:gd name="connsiteY86-6064" fmla="*/ 491 h 758"/>
              <a:gd name="connsiteX87-6065" fmla="*/ 639 w 687"/>
              <a:gd name="connsiteY87-6066" fmla="*/ 523 h 758"/>
              <a:gd name="connsiteX88-6067" fmla="*/ 639 w 687"/>
              <a:gd name="connsiteY88-6068" fmla="*/ 554 h 758"/>
              <a:gd name="connsiteX89-6069" fmla="*/ 639 w 687"/>
              <a:gd name="connsiteY89-6070" fmla="*/ 580 h 758"/>
              <a:gd name="connsiteX90-6071" fmla="*/ 634 w 687"/>
              <a:gd name="connsiteY90-6072" fmla="*/ 606 h 758"/>
              <a:gd name="connsiteX91-6073" fmla="*/ 634 w 687"/>
              <a:gd name="connsiteY91-6074" fmla="*/ 632 h 758"/>
              <a:gd name="connsiteX92-6075" fmla="*/ 629 w 687"/>
              <a:gd name="connsiteY92-6076" fmla="*/ 653 h 758"/>
              <a:gd name="connsiteX93-6077" fmla="*/ 623 w 687"/>
              <a:gd name="connsiteY93-6078" fmla="*/ 669 h 758"/>
              <a:gd name="connsiteX94-6079" fmla="*/ 618 w 687"/>
              <a:gd name="connsiteY94-6080" fmla="*/ 690 h 758"/>
              <a:gd name="connsiteX95-6081" fmla="*/ 613 w 687"/>
              <a:gd name="connsiteY95-6082" fmla="*/ 700 h 758"/>
              <a:gd name="connsiteX96-6083" fmla="*/ 602 w 687"/>
              <a:gd name="connsiteY96-6084" fmla="*/ 716 h 758"/>
              <a:gd name="connsiteX97-6085" fmla="*/ 592 w 687"/>
              <a:gd name="connsiteY97-6086" fmla="*/ 726 h 758"/>
              <a:gd name="connsiteX98-6087" fmla="*/ 586 w 687"/>
              <a:gd name="connsiteY98-6088" fmla="*/ 737 h 758"/>
              <a:gd name="connsiteX99-6089" fmla="*/ 576 w 687"/>
              <a:gd name="connsiteY99-6090" fmla="*/ 742 h 758"/>
              <a:gd name="connsiteX100-6091" fmla="*/ 571 w 687"/>
              <a:gd name="connsiteY100-6092" fmla="*/ 747 h 758"/>
              <a:gd name="connsiteX101-6093" fmla="*/ 560 w 687"/>
              <a:gd name="connsiteY101-6094" fmla="*/ 752 h 758"/>
              <a:gd name="connsiteX102-6095" fmla="*/ 555 w 687"/>
              <a:gd name="connsiteY102-6096" fmla="*/ 752 h 758"/>
              <a:gd name="connsiteX103-6097" fmla="*/ 549 w 687"/>
              <a:gd name="connsiteY103-6098" fmla="*/ 758 h 758"/>
              <a:gd name="connsiteX104-6099" fmla="*/ 539 w 687"/>
              <a:gd name="connsiteY104-6100" fmla="*/ 752 h 758"/>
              <a:gd name="connsiteX105-6101" fmla="*/ 534 w 687"/>
              <a:gd name="connsiteY105-6102" fmla="*/ 752 h 758"/>
              <a:gd name="connsiteX106-6103" fmla="*/ 534 w 687"/>
              <a:gd name="connsiteY106-6104" fmla="*/ 747 h 758"/>
              <a:gd name="connsiteX107-6105" fmla="*/ 528 w 687"/>
              <a:gd name="connsiteY107-6106" fmla="*/ 742 h 758"/>
              <a:gd name="connsiteX108-6107" fmla="*/ 528 w 687"/>
              <a:gd name="connsiteY108-6108" fmla="*/ 737 h 758"/>
              <a:gd name="connsiteX109-6109" fmla="*/ 528 w 687"/>
              <a:gd name="connsiteY109-6110" fmla="*/ 731 h 758"/>
              <a:gd name="connsiteX110-6111" fmla="*/ 528 w 687"/>
              <a:gd name="connsiteY110-6112" fmla="*/ 721 h 758"/>
              <a:gd name="connsiteX111-6113" fmla="*/ 528 w 687"/>
              <a:gd name="connsiteY111-6114" fmla="*/ 711 h 758"/>
              <a:gd name="connsiteX112-6115" fmla="*/ 534 w 687"/>
              <a:gd name="connsiteY112-6116" fmla="*/ 549 h 758"/>
              <a:gd name="connsiteX113-6117" fmla="*/ 539 w 687"/>
              <a:gd name="connsiteY113-6118" fmla="*/ 533 h 758"/>
              <a:gd name="connsiteX114-6119" fmla="*/ 539 w 687"/>
              <a:gd name="connsiteY114-6120" fmla="*/ 512 h 758"/>
              <a:gd name="connsiteX115-6121" fmla="*/ 539 w 687"/>
              <a:gd name="connsiteY115-6122" fmla="*/ 486 h 758"/>
              <a:gd name="connsiteX116-6123" fmla="*/ 544 w 687"/>
              <a:gd name="connsiteY116-6124" fmla="*/ 460 h 758"/>
              <a:gd name="connsiteX117-6125" fmla="*/ 544 w 687"/>
              <a:gd name="connsiteY117-6126" fmla="*/ 434 h 758"/>
              <a:gd name="connsiteX118-6127" fmla="*/ 544 w 687"/>
              <a:gd name="connsiteY118-6128" fmla="*/ 408 h 758"/>
              <a:gd name="connsiteX119-6129" fmla="*/ 544 w 687"/>
              <a:gd name="connsiteY119-6130" fmla="*/ 382 h 758"/>
              <a:gd name="connsiteX120-6131" fmla="*/ 549 w 687"/>
              <a:gd name="connsiteY120-6132" fmla="*/ 355 h 758"/>
              <a:gd name="connsiteX121-6133" fmla="*/ 549 w 687"/>
              <a:gd name="connsiteY121-6134" fmla="*/ 334 h 758"/>
              <a:gd name="connsiteX122-6135" fmla="*/ 549 w 687"/>
              <a:gd name="connsiteY122-6136" fmla="*/ 314 h 758"/>
              <a:gd name="connsiteX123-6137" fmla="*/ 549 w 687"/>
              <a:gd name="connsiteY123-6138" fmla="*/ 293 h 758"/>
              <a:gd name="connsiteX124-6139" fmla="*/ 549 w 687"/>
              <a:gd name="connsiteY124-6140" fmla="*/ 277 h 758"/>
              <a:gd name="connsiteX125-6141" fmla="*/ 549 w 687"/>
              <a:gd name="connsiteY125-6142" fmla="*/ 246 h 758"/>
              <a:gd name="connsiteX126-6143" fmla="*/ 549 w 687"/>
              <a:gd name="connsiteY126-6144" fmla="*/ 214 h 758"/>
              <a:gd name="connsiteX127-6145" fmla="*/ 544 w 687"/>
              <a:gd name="connsiteY127-6146" fmla="*/ 183 h 758"/>
              <a:gd name="connsiteX128-6147" fmla="*/ 544 w 687"/>
              <a:gd name="connsiteY128-6148" fmla="*/ 157 h 758"/>
              <a:gd name="connsiteX129-6149" fmla="*/ 539 w 687"/>
              <a:gd name="connsiteY129-6150" fmla="*/ 146 h 758"/>
              <a:gd name="connsiteX130-6151" fmla="*/ 539 w 687"/>
              <a:gd name="connsiteY130-6152" fmla="*/ 136 h 758"/>
              <a:gd name="connsiteX131-6153" fmla="*/ 534 w 687"/>
              <a:gd name="connsiteY131-6154" fmla="*/ 126 h 758"/>
              <a:gd name="connsiteX132-6155" fmla="*/ 534 w 687"/>
              <a:gd name="connsiteY132-6156" fmla="*/ 115 h 758"/>
              <a:gd name="connsiteX133-6157" fmla="*/ 528 w 687"/>
              <a:gd name="connsiteY133-6158" fmla="*/ 110 h 758"/>
              <a:gd name="connsiteX134-6159" fmla="*/ 528 w 687"/>
              <a:gd name="connsiteY134-6160" fmla="*/ 105 h 758"/>
              <a:gd name="connsiteX135-6161" fmla="*/ 523 w 687"/>
              <a:gd name="connsiteY135-6162" fmla="*/ 94 h 758"/>
              <a:gd name="connsiteX136-6163" fmla="*/ 518 w 687"/>
              <a:gd name="connsiteY136-6164" fmla="*/ 89 h 758"/>
              <a:gd name="connsiteX137-6165" fmla="*/ 512 w 687"/>
              <a:gd name="connsiteY137-6166" fmla="*/ 84 h 758"/>
              <a:gd name="connsiteX138-6167" fmla="*/ 507 w 687"/>
              <a:gd name="connsiteY138-6168" fmla="*/ 84 h 758"/>
              <a:gd name="connsiteX139-6169" fmla="*/ 502 w 687"/>
              <a:gd name="connsiteY139-6170" fmla="*/ 79 h 758"/>
              <a:gd name="connsiteX140-6171" fmla="*/ 491 w 687"/>
              <a:gd name="connsiteY140-6172" fmla="*/ 79 h 758"/>
              <a:gd name="connsiteX141-6173" fmla="*/ 481 w 687"/>
              <a:gd name="connsiteY141-6174" fmla="*/ 79 h 758"/>
              <a:gd name="connsiteX142-6175" fmla="*/ 470 w 687"/>
              <a:gd name="connsiteY142-6176" fmla="*/ 73 h 758"/>
              <a:gd name="connsiteX143-6177" fmla="*/ 454 w 687"/>
              <a:gd name="connsiteY143-6178" fmla="*/ 73 h 758"/>
              <a:gd name="connsiteX144-6179" fmla="*/ 454 w 687"/>
              <a:gd name="connsiteY144-6180" fmla="*/ 73 h 758"/>
              <a:gd name="connsiteX0-6181" fmla="*/ 454 w 687"/>
              <a:gd name="connsiteY0-6182" fmla="*/ 73 h 758"/>
              <a:gd name="connsiteX1-6183" fmla="*/ 439 w 687"/>
              <a:gd name="connsiteY1-6184" fmla="*/ 73 h 758"/>
              <a:gd name="connsiteX2-6185" fmla="*/ 417 w 687"/>
              <a:gd name="connsiteY2-6186" fmla="*/ 79 h 758"/>
              <a:gd name="connsiteX3-6187" fmla="*/ 396 w 687"/>
              <a:gd name="connsiteY3-6188" fmla="*/ 79 h 758"/>
              <a:gd name="connsiteX4-6189" fmla="*/ 370 w 687"/>
              <a:gd name="connsiteY4-6190" fmla="*/ 79 h 758"/>
              <a:gd name="connsiteX5-6191" fmla="*/ 343 w 687"/>
              <a:gd name="connsiteY5-6192" fmla="*/ 84 h 758"/>
              <a:gd name="connsiteX6-6193" fmla="*/ 312 w 687"/>
              <a:gd name="connsiteY6-6194" fmla="*/ 84 h 758"/>
              <a:gd name="connsiteX7-6195" fmla="*/ 275 w 687"/>
              <a:gd name="connsiteY7-6196" fmla="*/ 89 h 758"/>
              <a:gd name="connsiteX8-6197" fmla="*/ 238 w 687"/>
              <a:gd name="connsiteY8-6198" fmla="*/ 94 h 758"/>
              <a:gd name="connsiteX9-6199" fmla="*/ 196 w 687"/>
              <a:gd name="connsiteY9-6200" fmla="*/ 94 h 758"/>
              <a:gd name="connsiteX10-6201" fmla="*/ 159 w 687"/>
              <a:gd name="connsiteY10-6202" fmla="*/ 99 h 758"/>
              <a:gd name="connsiteX11-6203" fmla="*/ 122 w 687"/>
              <a:gd name="connsiteY11-6204" fmla="*/ 105 h 758"/>
              <a:gd name="connsiteX12-6205" fmla="*/ 90 w 687"/>
              <a:gd name="connsiteY12-6206" fmla="*/ 105 h 758"/>
              <a:gd name="connsiteX13-6207" fmla="*/ 64 w 687"/>
              <a:gd name="connsiteY13-6208" fmla="*/ 105 h 758"/>
              <a:gd name="connsiteX14-6209" fmla="*/ 37 w 687"/>
              <a:gd name="connsiteY14-6210" fmla="*/ 110 h 758"/>
              <a:gd name="connsiteX15-6211" fmla="*/ 16 w 687"/>
              <a:gd name="connsiteY15-6212" fmla="*/ 110 h 758"/>
              <a:gd name="connsiteX16-6213" fmla="*/ 0 w 687"/>
              <a:gd name="connsiteY16-6214" fmla="*/ 110 h 758"/>
              <a:gd name="connsiteX17-6215" fmla="*/ 0 w 687"/>
              <a:gd name="connsiteY17-6216" fmla="*/ 73 h 758"/>
              <a:gd name="connsiteX18-6217" fmla="*/ 11 w 687"/>
              <a:gd name="connsiteY18-6218" fmla="*/ 73 h 758"/>
              <a:gd name="connsiteX19-6219" fmla="*/ 27 w 687"/>
              <a:gd name="connsiteY19-6220" fmla="*/ 73 h 758"/>
              <a:gd name="connsiteX20-6221" fmla="*/ 42 w 687"/>
              <a:gd name="connsiteY20-6222" fmla="*/ 73 h 758"/>
              <a:gd name="connsiteX21-6223" fmla="*/ 58 w 687"/>
              <a:gd name="connsiteY21-6224" fmla="*/ 73 h 758"/>
              <a:gd name="connsiteX22-6225" fmla="*/ 79 w 687"/>
              <a:gd name="connsiteY22-6226" fmla="*/ 73 h 758"/>
              <a:gd name="connsiteX23-6227" fmla="*/ 95 w 687"/>
              <a:gd name="connsiteY23-6228" fmla="*/ 68 h 758"/>
              <a:gd name="connsiteX24-6229" fmla="*/ 122 w 687"/>
              <a:gd name="connsiteY24-6230" fmla="*/ 68 h 758"/>
              <a:gd name="connsiteX25-6231" fmla="*/ 143 w 687"/>
              <a:gd name="connsiteY25-6232" fmla="*/ 63 h 758"/>
              <a:gd name="connsiteX26-6233" fmla="*/ 164 w 687"/>
              <a:gd name="connsiteY26-6234" fmla="*/ 58 h 758"/>
              <a:gd name="connsiteX27-6235" fmla="*/ 185 w 687"/>
              <a:gd name="connsiteY27-6236" fmla="*/ 58 h 758"/>
              <a:gd name="connsiteX28-6237" fmla="*/ 211 w 687"/>
              <a:gd name="connsiteY28-6238" fmla="*/ 52 h 758"/>
              <a:gd name="connsiteX29-6239" fmla="*/ 238 w 687"/>
              <a:gd name="connsiteY29-6240" fmla="*/ 52 h 758"/>
              <a:gd name="connsiteX30-6241" fmla="*/ 264 w 687"/>
              <a:gd name="connsiteY30-6242" fmla="*/ 47 h 758"/>
              <a:gd name="connsiteX31-6243" fmla="*/ 296 w 687"/>
              <a:gd name="connsiteY31-6244" fmla="*/ 47 h 758"/>
              <a:gd name="connsiteX32-6245" fmla="*/ 354 w 687"/>
              <a:gd name="connsiteY32-6246" fmla="*/ 37 h 758"/>
              <a:gd name="connsiteX33-6247" fmla="*/ 386 w 687"/>
              <a:gd name="connsiteY33-6248" fmla="*/ 37 h 758"/>
              <a:gd name="connsiteX34-6249" fmla="*/ 407 w 687"/>
              <a:gd name="connsiteY34-6250" fmla="*/ 32 h 758"/>
              <a:gd name="connsiteX35-6251" fmla="*/ 433 w 687"/>
              <a:gd name="connsiteY35-6252" fmla="*/ 26 h 758"/>
              <a:gd name="connsiteX36-6253" fmla="*/ 454 w 687"/>
              <a:gd name="connsiteY36-6254" fmla="*/ 26 h 758"/>
              <a:gd name="connsiteX37-6255" fmla="*/ 470 w 687"/>
              <a:gd name="connsiteY37-6256" fmla="*/ 21 h 758"/>
              <a:gd name="connsiteX38-6257" fmla="*/ 481 w 687"/>
              <a:gd name="connsiteY38-6258" fmla="*/ 16 h 758"/>
              <a:gd name="connsiteX39-6259" fmla="*/ 491 w 687"/>
              <a:gd name="connsiteY39-6260" fmla="*/ 16 h 758"/>
              <a:gd name="connsiteX40-6261" fmla="*/ 497 w 687"/>
              <a:gd name="connsiteY40-6262" fmla="*/ 11 h 758"/>
              <a:gd name="connsiteX41-6263" fmla="*/ 507 w 687"/>
              <a:gd name="connsiteY41-6264" fmla="*/ 5 h 758"/>
              <a:gd name="connsiteX42-6265" fmla="*/ 523 w 687"/>
              <a:gd name="connsiteY42-6266" fmla="*/ 0 h 758"/>
              <a:gd name="connsiteX43-6267" fmla="*/ 534 w 687"/>
              <a:gd name="connsiteY43-6268" fmla="*/ 0 h 758"/>
              <a:gd name="connsiteX44-6269" fmla="*/ 549 w 687"/>
              <a:gd name="connsiteY44-6270" fmla="*/ 0 h 758"/>
              <a:gd name="connsiteX45-6271" fmla="*/ 565 w 687"/>
              <a:gd name="connsiteY45-6272" fmla="*/ 5 h 758"/>
              <a:gd name="connsiteX46-6273" fmla="*/ 581 w 687"/>
              <a:gd name="connsiteY46-6274" fmla="*/ 11 h 758"/>
              <a:gd name="connsiteX47-6275" fmla="*/ 592 w 687"/>
              <a:gd name="connsiteY47-6276" fmla="*/ 16 h 758"/>
              <a:gd name="connsiteX48-6277" fmla="*/ 602 w 687"/>
              <a:gd name="connsiteY48-6278" fmla="*/ 21 h 758"/>
              <a:gd name="connsiteX49-6279" fmla="*/ 618 w 687"/>
              <a:gd name="connsiteY49-6280" fmla="*/ 26 h 758"/>
              <a:gd name="connsiteX50-6281" fmla="*/ 629 w 687"/>
              <a:gd name="connsiteY50-6282" fmla="*/ 37 h 758"/>
              <a:gd name="connsiteX51-6283" fmla="*/ 644 w 687"/>
              <a:gd name="connsiteY51-6284" fmla="*/ 42 h 758"/>
              <a:gd name="connsiteX52-6285" fmla="*/ 655 w 687"/>
              <a:gd name="connsiteY52-6286" fmla="*/ 47 h 758"/>
              <a:gd name="connsiteX53-6287" fmla="*/ 666 w 687"/>
              <a:gd name="connsiteY53-6288" fmla="*/ 52 h 758"/>
              <a:gd name="connsiteX54-6289" fmla="*/ 671 w 687"/>
              <a:gd name="connsiteY54-6290" fmla="*/ 58 h 758"/>
              <a:gd name="connsiteX55-6291" fmla="*/ 676 w 687"/>
              <a:gd name="connsiteY55-6292" fmla="*/ 63 h 758"/>
              <a:gd name="connsiteX56-6293" fmla="*/ 681 w 687"/>
              <a:gd name="connsiteY56-6294" fmla="*/ 68 h 758"/>
              <a:gd name="connsiteX57-6295" fmla="*/ 687 w 687"/>
              <a:gd name="connsiteY57-6296" fmla="*/ 68 h 758"/>
              <a:gd name="connsiteX58-6297" fmla="*/ 687 w 687"/>
              <a:gd name="connsiteY58-6298" fmla="*/ 73 h 758"/>
              <a:gd name="connsiteX59-6299" fmla="*/ 681 w 687"/>
              <a:gd name="connsiteY59-6300" fmla="*/ 73 h 758"/>
              <a:gd name="connsiteX60-6301" fmla="*/ 681 w 687"/>
              <a:gd name="connsiteY60-6302" fmla="*/ 79 h 758"/>
              <a:gd name="connsiteX61-6303" fmla="*/ 676 w 687"/>
              <a:gd name="connsiteY61-6304" fmla="*/ 84 h 758"/>
              <a:gd name="connsiteX62-6305" fmla="*/ 671 w 687"/>
              <a:gd name="connsiteY62-6306" fmla="*/ 84 h 758"/>
              <a:gd name="connsiteX63-6307" fmla="*/ 666 w 687"/>
              <a:gd name="connsiteY63-6308" fmla="*/ 89 h 758"/>
              <a:gd name="connsiteX64-6309" fmla="*/ 660 w 687"/>
              <a:gd name="connsiteY64-6310" fmla="*/ 94 h 758"/>
              <a:gd name="connsiteX65-6311" fmla="*/ 655 w 687"/>
              <a:gd name="connsiteY65-6312" fmla="*/ 94 h 758"/>
              <a:gd name="connsiteX66-6313" fmla="*/ 650 w 687"/>
              <a:gd name="connsiteY66-6314" fmla="*/ 99 h 758"/>
              <a:gd name="connsiteX67-6315" fmla="*/ 644 w 687"/>
              <a:gd name="connsiteY67-6316" fmla="*/ 105 h 758"/>
              <a:gd name="connsiteX68-6317" fmla="*/ 639 w 687"/>
              <a:gd name="connsiteY68-6318" fmla="*/ 115 h 758"/>
              <a:gd name="connsiteX69-6319" fmla="*/ 639 w 687"/>
              <a:gd name="connsiteY69-6320" fmla="*/ 126 h 758"/>
              <a:gd name="connsiteX70-6321" fmla="*/ 639 w 687"/>
              <a:gd name="connsiteY70-6322" fmla="*/ 131 h 758"/>
              <a:gd name="connsiteX71-6323" fmla="*/ 639 w 687"/>
              <a:gd name="connsiteY71-6324" fmla="*/ 146 h 758"/>
              <a:gd name="connsiteX72-6325" fmla="*/ 639 w 687"/>
              <a:gd name="connsiteY72-6326" fmla="*/ 157 h 758"/>
              <a:gd name="connsiteX73-6327" fmla="*/ 639 w 687"/>
              <a:gd name="connsiteY73-6328" fmla="*/ 173 h 758"/>
              <a:gd name="connsiteX74-6329" fmla="*/ 639 w 687"/>
              <a:gd name="connsiteY74-6330" fmla="*/ 188 h 758"/>
              <a:gd name="connsiteX75-6331" fmla="*/ 639 w 687"/>
              <a:gd name="connsiteY75-6332" fmla="*/ 204 h 758"/>
              <a:gd name="connsiteX76-6333" fmla="*/ 639 w 687"/>
              <a:gd name="connsiteY76-6334" fmla="*/ 225 h 758"/>
              <a:gd name="connsiteX77-6335" fmla="*/ 639 w 687"/>
              <a:gd name="connsiteY77-6336" fmla="*/ 240 h 758"/>
              <a:gd name="connsiteX78-6337" fmla="*/ 639 w 687"/>
              <a:gd name="connsiteY78-6338" fmla="*/ 261 h 758"/>
              <a:gd name="connsiteX79-6339" fmla="*/ 639 w 687"/>
              <a:gd name="connsiteY79-6340" fmla="*/ 303 h 758"/>
              <a:gd name="connsiteX80-6341" fmla="*/ 639 w 687"/>
              <a:gd name="connsiteY80-6342" fmla="*/ 324 h 758"/>
              <a:gd name="connsiteX81-6343" fmla="*/ 639 w 687"/>
              <a:gd name="connsiteY81-6344" fmla="*/ 350 h 758"/>
              <a:gd name="connsiteX82-6345" fmla="*/ 639 w 687"/>
              <a:gd name="connsiteY82-6346" fmla="*/ 376 h 758"/>
              <a:gd name="connsiteX83-6347" fmla="*/ 639 w 687"/>
              <a:gd name="connsiteY83-6348" fmla="*/ 402 h 758"/>
              <a:gd name="connsiteX84-6349" fmla="*/ 639 w 687"/>
              <a:gd name="connsiteY84-6350" fmla="*/ 429 h 758"/>
              <a:gd name="connsiteX85-6351" fmla="*/ 639 w 687"/>
              <a:gd name="connsiteY85-6352" fmla="*/ 460 h 758"/>
              <a:gd name="connsiteX86-6353" fmla="*/ 639 w 687"/>
              <a:gd name="connsiteY86-6354" fmla="*/ 491 h 758"/>
              <a:gd name="connsiteX87-6355" fmla="*/ 639 w 687"/>
              <a:gd name="connsiteY87-6356" fmla="*/ 523 h 758"/>
              <a:gd name="connsiteX88-6357" fmla="*/ 639 w 687"/>
              <a:gd name="connsiteY88-6358" fmla="*/ 554 h 758"/>
              <a:gd name="connsiteX89-6359" fmla="*/ 639 w 687"/>
              <a:gd name="connsiteY89-6360" fmla="*/ 580 h 758"/>
              <a:gd name="connsiteX90-6361" fmla="*/ 634 w 687"/>
              <a:gd name="connsiteY90-6362" fmla="*/ 606 h 758"/>
              <a:gd name="connsiteX91-6363" fmla="*/ 634 w 687"/>
              <a:gd name="connsiteY91-6364" fmla="*/ 632 h 758"/>
              <a:gd name="connsiteX92-6365" fmla="*/ 629 w 687"/>
              <a:gd name="connsiteY92-6366" fmla="*/ 653 h 758"/>
              <a:gd name="connsiteX93-6367" fmla="*/ 623 w 687"/>
              <a:gd name="connsiteY93-6368" fmla="*/ 669 h 758"/>
              <a:gd name="connsiteX94-6369" fmla="*/ 618 w 687"/>
              <a:gd name="connsiteY94-6370" fmla="*/ 690 h 758"/>
              <a:gd name="connsiteX95-6371" fmla="*/ 613 w 687"/>
              <a:gd name="connsiteY95-6372" fmla="*/ 700 h 758"/>
              <a:gd name="connsiteX96-6373" fmla="*/ 602 w 687"/>
              <a:gd name="connsiteY96-6374" fmla="*/ 716 h 758"/>
              <a:gd name="connsiteX97-6375" fmla="*/ 592 w 687"/>
              <a:gd name="connsiteY97-6376" fmla="*/ 726 h 758"/>
              <a:gd name="connsiteX98-6377" fmla="*/ 586 w 687"/>
              <a:gd name="connsiteY98-6378" fmla="*/ 737 h 758"/>
              <a:gd name="connsiteX99-6379" fmla="*/ 576 w 687"/>
              <a:gd name="connsiteY99-6380" fmla="*/ 742 h 758"/>
              <a:gd name="connsiteX100-6381" fmla="*/ 571 w 687"/>
              <a:gd name="connsiteY100-6382" fmla="*/ 747 h 758"/>
              <a:gd name="connsiteX101-6383" fmla="*/ 560 w 687"/>
              <a:gd name="connsiteY101-6384" fmla="*/ 752 h 758"/>
              <a:gd name="connsiteX102-6385" fmla="*/ 555 w 687"/>
              <a:gd name="connsiteY102-6386" fmla="*/ 752 h 758"/>
              <a:gd name="connsiteX103-6387" fmla="*/ 549 w 687"/>
              <a:gd name="connsiteY103-6388" fmla="*/ 758 h 758"/>
              <a:gd name="connsiteX104-6389" fmla="*/ 539 w 687"/>
              <a:gd name="connsiteY104-6390" fmla="*/ 752 h 758"/>
              <a:gd name="connsiteX105-6391" fmla="*/ 534 w 687"/>
              <a:gd name="connsiteY105-6392" fmla="*/ 752 h 758"/>
              <a:gd name="connsiteX106-6393" fmla="*/ 534 w 687"/>
              <a:gd name="connsiteY106-6394" fmla="*/ 747 h 758"/>
              <a:gd name="connsiteX107-6395" fmla="*/ 528 w 687"/>
              <a:gd name="connsiteY107-6396" fmla="*/ 742 h 758"/>
              <a:gd name="connsiteX108-6397" fmla="*/ 528 w 687"/>
              <a:gd name="connsiteY108-6398" fmla="*/ 737 h 758"/>
              <a:gd name="connsiteX109-6399" fmla="*/ 528 w 687"/>
              <a:gd name="connsiteY109-6400" fmla="*/ 731 h 758"/>
              <a:gd name="connsiteX110-6401" fmla="*/ 528 w 687"/>
              <a:gd name="connsiteY110-6402" fmla="*/ 711 h 758"/>
              <a:gd name="connsiteX111-6403" fmla="*/ 534 w 687"/>
              <a:gd name="connsiteY111-6404" fmla="*/ 549 h 758"/>
              <a:gd name="connsiteX112-6405" fmla="*/ 539 w 687"/>
              <a:gd name="connsiteY112-6406" fmla="*/ 533 h 758"/>
              <a:gd name="connsiteX113-6407" fmla="*/ 539 w 687"/>
              <a:gd name="connsiteY113-6408" fmla="*/ 512 h 758"/>
              <a:gd name="connsiteX114-6409" fmla="*/ 539 w 687"/>
              <a:gd name="connsiteY114-6410" fmla="*/ 486 h 758"/>
              <a:gd name="connsiteX115-6411" fmla="*/ 544 w 687"/>
              <a:gd name="connsiteY115-6412" fmla="*/ 460 h 758"/>
              <a:gd name="connsiteX116-6413" fmla="*/ 544 w 687"/>
              <a:gd name="connsiteY116-6414" fmla="*/ 434 h 758"/>
              <a:gd name="connsiteX117-6415" fmla="*/ 544 w 687"/>
              <a:gd name="connsiteY117-6416" fmla="*/ 408 h 758"/>
              <a:gd name="connsiteX118-6417" fmla="*/ 544 w 687"/>
              <a:gd name="connsiteY118-6418" fmla="*/ 382 h 758"/>
              <a:gd name="connsiteX119-6419" fmla="*/ 549 w 687"/>
              <a:gd name="connsiteY119-6420" fmla="*/ 355 h 758"/>
              <a:gd name="connsiteX120-6421" fmla="*/ 549 w 687"/>
              <a:gd name="connsiteY120-6422" fmla="*/ 334 h 758"/>
              <a:gd name="connsiteX121-6423" fmla="*/ 549 w 687"/>
              <a:gd name="connsiteY121-6424" fmla="*/ 314 h 758"/>
              <a:gd name="connsiteX122-6425" fmla="*/ 549 w 687"/>
              <a:gd name="connsiteY122-6426" fmla="*/ 293 h 758"/>
              <a:gd name="connsiteX123-6427" fmla="*/ 549 w 687"/>
              <a:gd name="connsiteY123-6428" fmla="*/ 277 h 758"/>
              <a:gd name="connsiteX124-6429" fmla="*/ 549 w 687"/>
              <a:gd name="connsiteY124-6430" fmla="*/ 246 h 758"/>
              <a:gd name="connsiteX125-6431" fmla="*/ 549 w 687"/>
              <a:gd name="connsiteY125-6432" fmla="*/ 214 h 758"/>
              <a:gd name="connsiteX126-6433" fmla="*/ 544 w 687"/>
              <a:gd name="connsiteY126-6434" fmla="*/ 183 h 758"/>
              <a:gd name="connsiteX127-6435" fmla="*/ 544 w 687"/>
              <a:gd name="connsiteY127-6436" fmla="*/ 157 h 758"/>
              <a:gd name="connsiteX128-6437" fmla="*/ 539 w 687"/>
              <a:gd name="connsiteY128-6438" fmla="*/ 146 h 758"/>
              <a:gd name="connsiteX129-6439" fmla="*/ 539 w 687"/>
              <a:gd name="connsiteY129-6440" fmla="*/ 136 h 758"/>
              <a:gd name="connsiteX130-6441" fmla="*/ 534 w 687"/>
              <a:gd name="connsiteY130-6442" fmla="*/ 126 h 758"/>
              <a:gd name="connsiteX131-6443" fmla="*/ 534 w 687"/>
              <a:gd name="connsiteY131-6444" fmla="*/ 115 h 758"/>
              <a:gd name="connsiteX132-6445" fmla="*/ 528 w 687"/>
              <a:gd name="connsiteY132-6446" fmla="*/ 110 h 758"/>
              <a:gd name="connsiteX133-6447" fmla="*/ 528 w 687"/>
              <a:gd name="connsiteY133-6448" fmla="*/ 105 h 758"/>
              <a:gd name="connsiteX134-6449" fmla="*/ 523 w 687"/>
              <a:gd name="connsiteY134-6450" fmla="*/ 94 h 758"/>
              <a:gd name="connsiteX135-6451" fmla="*/ 518 w 687"/>
              <a:gd name="connsiteY135-6452" fmla="*/ 89 h 758"/>
              <a:gd name="connsiteX136-6453" fmla="*/ 512 w 687"/>
              <a:gd name="connsiteY136-6454" fmla="*/ 84 h 758"/>
              <a:gd name="connsiteX137-6455" fmla="*/ 507 w 687"/>
              <a:gd name="connsiteY137-6456" fmla="*/ 84 h 758"/>
              <a:gd name="connsiteX138-6457" fmla="*/ 502 w 687"/>
              <a:gd name="connsiteY138-6458" fmla="*/ 79 h 758"/>
              <a:gd name="connsiteX139-6459" fmla="*/ 491 w 687"/>
              <a:gd name="connsiteY139-6460" fmla="*/ 79 h 758"/>
              <a:gd name="connsiteX140-6461" fmla="*/ 481 w 687"/>
              <a:gd name="connsiteY140-6462" fmla="*/ 79 h 758"/>
              <a:gd name="connsiteX141-6463" fmla="*/ 470 w 687"/>
              <a:gd name="connsiteY141-6464" fmla="*/ 73 h 758"/>
              <a:gd name="connsiteX142-6465" fmla="*/ 454 w 687"/>
              <a:gd name="connsiteY142-6466" fmla="*/ 73 h 758"/>
              <a:gd name="connsiteX143-6467" fmla="*/ 454 w 687"/>
              <a:gd name="connsiteY143-6468" fmla="*/ 73 h 758"/>
              <a:gd name="connsiteX0-6469" fmla="*/ 454 w 687"/>
              <a:gd name="connsiteY0-6470" fmla="*/ 73 h 758"/>
              <a:gd name="connsiteX1-6471" fmla="*/ 439 w 687"/>
              <a:gd name="connsiteY1-6472" fmla="*/ 73 h 758"/>
              <a:gd name="connsiteX2-6473" fmla="*/ 417 w 687"/>
              <a:gd name="connsiteY2-6474" fmla="*/ 79 h 758"/>
              <a:gd name="connsiteX3-6475" fmla="*/ 396 w 687"/>
              <a:gd name="connsiteY3-6476" fmla="*/ 79 h 758"/>
              <a:gd name="connsiteX4-6477" fmla="*/ 370 w 687"/>
              <a:gd name="connsiteY4-6478" fmla="*/ 79 h 758"/>
              <a:gd name="connsiteX5-6479" fmla="*/ 343 w 687"/>
              <a:gd name="connsiteY5-6480" fmla="*/ 84 h 758"/>
              <a:gd name="connsiteX6-6481" fmla="*/ 312 w 687"/>
              <a:gd name="connsiteY6-6482" fmla="*/ 84 h 758"/>
              <a:gd name="connsiteX7-6483" fmla="*/ 275 w 687"/>
              <a:gd name="connsiteY7-6484" fmla="*/ 89 h 758"/>
              <a:gd name="connsiteX8-6485" fmla="*/ 238 w 687"/>
              <a:gd name="connsiteY8-6486" fmla="*/ 94 h 758"/>
              <a:gd name="connsiteX9-6487" fmla="*/ 196 w 687"/>
              <a:gd name="connsiteY9-6488" fmla="*/ 94 h 758"/>
              <a:gd name="connsiteX10-6489" fmla="*/ 159 w 687"/>
              <a:gd name="connsiteY10-6490" fmla="*/ 99 h 758"/>
              <a:gd name="connsiteX11-6491" fmla="*/ 122 w 687"/>
              <a:gd name="connsiteY11-6492" fmla="*/ 105 h 758"/>
              <a:gd name="connsiteX12-6493" fmla="*/ 90 w 687"/>
              <a:gd name="connsiteY12-6494" fmla="*/ 105 h 758"/>
              <a:gd name="connsiteX13-6495" fmla="*/ 64 w 687"/>
              <a:gd name="connsiteY13-6496" fmla="*/ 105 h 758"/>
              <a:gd name="connsiteX14-6497" fmla="*/ 37 w 687"/>
              <a:gd name="connsiteY14-6498" fmla="*/ 110 h 758"/>
              <a:gd name="connsiteX15-6499" fmla="*/ 16 w 687"/>
              <a:gd name="connsiteY15-6500" fmla="*/ 110 h 758"/>
              <a:gd name="connsiteX16-6501" fmla="*/ 0 w 687"/>
              <a:gd name="connsiteY16-6502" fmla="*/ 110 h 758"/>
              <a:gd name="connsiteX17-6503" fmla="*/ 0 w 687"/>
              <a:gd name="connsiteY17-6504" fmla="*/ 73 h 758"/>
              <a:gd name="connsiteX18-6505" fmla="*/ 11 w 687"/>
              <a:gd name="connsiteY18-6506" fmla="*/ 73 h 758"/>
              <a:gd name="connsiteX19-6507" fmla="*/ 27 w 687"/>
              <a:gd name="connsiteY19-6508" fmla="*/ 73 h 758"/>
              <a:gd name="connsiteX20-6509" fmla="*/ 42 w 687"/>
              <a:gd name="connsiteY20-6510" fmla="*/ 73 h 758"/>
              <a:gd name="connsiteX21-6511" fmla="*/ 58 w 687"/>
              <a:gd name="connsiteY21-6512" fmla="*/ 73 h 758"/>
              <a:gd name="connsiteX22-6513" fmla="*/ 79 w 687"/>
              <a:gd name="connsiteY22-6514" fmla="*/ 73 h 758"/>
              <a:gd name="connsiteX23-6515" fmla="*/ 95 w 687"/>
              <a:gd name="connsiteY23-6516" fmla="*/ 68 h 758"/>
              <a:gd name="connsiteX24-6517" fmla="*/ 122 w 687"/>
              <a:gd name="connsiteY24-6518" fmla="*/ 68 h 758"/>
              <a:gd name="connsiteX25-6519" fmla="*/ 143 w 687"/>
              <a:gd name="connsiteY25-6520" fmla="*/ 63 h 758"/>
              <a:gd name="connsiteX26-6521" fmla="*/ 164 w 687"/>
              <a:gd name="connsiteY26-6522" fmla="*/ 58 h 758"/>
              <a:gd name="connsiteX27-6523" fmla="*/ 185 w 687"/>
              <a:gd name="connsiteY27-6524" fmla="*/ 58 h 758"/>
              <a:gd name="connsiteX28-6525" fmla="*/ 211 w 687"/>
              <a:gd name="connsiteY28-6526" fmla="*/ 52 h 758"/>
              <a:gd name="connsiteX29-6527" fmla="*/ 238 w 687"/>
              <a:gd name="connsiteY29-6528" fmla="*/ 52 h 758"/>
              <a:gd name="connsiteX30-6529" fmla="*/ 264 w 687"/>
              <a:gd name="connsiteY30-6530" fmla="*/ 47 h 758"/>
              <a:gd name="connsiteX31-6531" fmla="*/ 296 w 687"/>
              <a:gd name="connsiteY31-6532" fmla="*/ 47 h 758"/>
              <a:gd name="connsiteX32-6533" fmla="*/ 354 w 687"/>
              <a:gd name="connsiteY32-6534" fmla="*/ 37 h 758"/>
              <a:gd name="connsiteX33-6535" fmla="*/ 386 w 687"/>
              <a:gd name="connsiteY33-6536" fmla="*/ 37 h 758"/>
              <a:gd name="connsiteX34-6537" fmla="*/ 407 w 687"/>
              <a:gd name="connsiteY34-6538" fmla="*/ 32 h 758"/>
              <a:gd name="connsiteX35-6539" fmla="*/ 433 w 687"/>
              <a:gd name="connsiteY35-6540" fmla="*/ 26 h 758"/>
              <a:gd name="connsiteX36-6541" fmla="*/ 454 w 687"/>
              <a:gd name="connsiteY36-6542" fmla="*/ 26 h 758"/>
              <a:gd name="connsiteX37-6543" fmla="*/ 470 w 687"/>
              <a:gd name="connsiteY37-6544" fmla="*/ 21 h 758"/>
              <a:gd name="connsiteX38-6545" fmla="*/ 481 w 687"/>
              <a:gd name="connsiteY38-6546" fmla="*/ 16 h 758"/>
              <a:gd name="connsiteX39-6547" fmla="*/ 491 w 687"/>
              <a:gd name="connsiteY39-6548" fmla="*/ 16 h 758"/>
              <a:gd name="connsiteX40-6549" fmla="*/ 497 w 687"/>
              <a:gd name="connsiteY40-6550" fmla="*/ 11 h 758"/>
              <a:gd name="connsiteX41-6551" fmla="*/ 507 w 687"/>
              <a:gd name="connsiteY41-6552" fmla="*/ 5 h 758"/>
              <a:gd name="connsiteX42-6553" fmla="*/ 523 w 687"/>
              <a:gd name="connsiteY42-6554" fmla="*/ 0 h 758"/>
              <a:gd name="connsiteX43-6555" fmla="*/ 534 w 687"/>
              <a:gd name="connsiteY43-6556" fmla="*/ 0 h 758"/>
              <a:gd name="connsiteX44-6557" fmla="*/ 549 w 687"/>
              <a:gd name="connsiteY44-6558" fmla="*/ 0 h 758"/>
              <a:gd name="connsiteX45-6559" fmla="*/ 565 w 687"/>
              <a:gd name="connsiteY45-6560" fmla="*/ 5 h 758"/>
              <a:gd name="connsiteX46-6561" fmla="*/ 581 w 687"/>
              <a:gd name="connsiteY46-6562" fmla="*/ 11 h 758"/>
              <a:gd name="connsiteX47-6563" fmla="*/ 592 w 687"/>
              <a:gd name="connsiteY47-6564" fmla="*/ 16 h 758"/>
              <a:gd name="connsiteX48-6565" fmla="*/ 602 w 687"/>
              <a:gd name="connsiteY48-6566" fmla="*/ 21 h 758"/>
              <a:gd name="connsiteX49-6567" fmla="*/ 618 w 687"/>
              <a:gd name="connsiteY49-6568" fmla="*/ 26 h 758"/>
              <a:gd name="connsiteX50-6569" fmla="*/ 629 w 687"/>
              <a:gd name="connsiteY50-6570" fmla="*/ 37 h 758"/>
              <a:gd name="connsiteX51-6571" fmla="*/ 644 w 687"/>
              <a:gd name="connsiteY51-6572" fmla="*/ 42 h 758"/>
              <a:gd name="connsiteX52-6573" fmla="*/ 655 w 687"/>
              <a:gd name="connsiteY52-6574" fmla="*/ 47 h 758"/>
              <a:gd name="connsiteX53-6575" fmla="*/ 666 w 687"/>
              <a:gd name="connsiteY53-6576" fmla="*/ 52 h 758"/>
              <a:gd name="connsiteX54-6577" fmla="*/ 671 w 687"/>
              <a:gd name="connsiteY54-6578" fmla="*/ 58 h 758"/>
              <a:gd name="connsiteX55-6579" fmla="*/ 676 w 687"/>
              <a:gd name="connsiteY55-6580" fmla="*/ 63 h 758"/>
              <a:gd name="connsiteX56-6581" fmla="*/ 681 w 687"/>
              <a:gd name="connsiteY56-6582" fmla="*/ 68 h 758"/>
              <a:gd name="connsiteX57-6583" fmla="*/ 687 w 687"/>
              <a:gd name="connsiteY57-6584" fmla="*/ 68 h 758"/>
              <a:gd name="connsiteX58-6585" fmla="*/ 687 w 687"/>
              <a:gd name="connsiteY58-6586" fmla="*/ 73 h 758"/>
              <a:gd name="connsiteX59-6587" fmla="*/ 681 w 687"/>
              <a:gd name="connsiteY59-6588" fmla="*/ 73 h 758"/>
              <a:gd name="connsiteX60-6589" fmla="*/ 681 w 687"/>
              <a:gd name="connsiteY60-6590" fmla="*/ 79 h 758"/>
              <a:gd name="connsiteX61-6591" fmla="*/ 676 w 687"/>
              <a:gd name="connsiteY61-6592" fmla="*/ 84 h 758"/>
              <a:gd name="connsiteX62-6593" fmla="*/ 671 w 687"/>
              <a:gd name="connsiteY62-6594" fmla="*/ 84 h 758"/>
              <a:gd name="connsiteX63-6595" fmla="*/ 666 w 687"/>
              <a:gd name="connsiteY63-6596" fmla="*/ 89 h 758"/>
              <a:gd name="connsiteX64-6597" fmla="*/ 660 w 687"/>
              <a:gd name="connsiteY64-6598" fmla="*/ 94 h 758"/>
              <a:gd name="connsiteX65-6599" fmla="*/ 655 w 687"/>
              <a:gd name="connsiteY65-6600" fmla="*/ 94 h 758"/>
              <a:gd name="connsiteX66-6601" fmla="*/ 650 w 687"/>
              <a:gd name="connsiteY66-6602" fmla="*/ 99 h 758"/>
              <a:gd name="connsiteX67-6603" fmla="*/ 644 w 687"/>
              <a:gd name="connsiteY67-6604" fmla="*/ 105 h 758"/>
              <a:gd name="connsiteX68-6605" fmla="*/ 639 w 687"/>
              <a:gd name="connsiteY68-6606" fmla="*/ 115 h 758"/>
              <a:gd name="connsiteX69-6607" fmla="*/ 639 w 687"/>
              <a:gd name="connsiteY69-6608" fmla="*/ 126 h 758"/>
              <a:gd name="connsiteX70-6609" fmla="*/ 639 w 687"/>
              <a:gd name="connsiteY70-6610" fmla="*/ 131 h 758"/>
              <a:gd name="connsiteX71-6611" fmla="*/ 639 w 687"/>
              <a:gd name="connsiteY71-6612" fmla="*/ 146 h 758"/>
              <a:gd name="connsiteX72-6613" fmla="*/ 639 w 687"/>
              <a:gd name="connsiteY72-6614" fmla="*/ 157 h 758"/>
              <a:gd name="connsiteX73-6615" fmla="*/ 639 w 687"/>
              <a:gd name="connsiteY73-6616" fmla="*/ 173 h 758"/>
              <a:gd name="connsiteX74-6617" fmla="*/ 639 w 687"/>
              <a:gd name="connsiteY74-6618" fmla="*/ 188 h 758"/>
              <a:gd name="connsiteX75-6619" fmla="*/ 639 w 687"/>
              <a:gd name="connsiteY75-6620" fmla="*/ 204 h 758"/>
              <a:gd name="connsiteX76-6621" fmla="*/ 639 w 687"/>
              <a:gd name="connsiteY76-6622" fmla="*/ 225 h 758"/>
              <a:gd name="connsiteX77-6623" fmla="*/ 639 w 687"/>
              <a:gd name="connsiteY77-6624" fmla="*/ 240 h 758"/>
              <a:gd name="connsiteX78-6625" fmla="*/ 639 w 687"/>
              <a:gd name="connsiteY78-6626" fmla="*/ 261 h 758"/>
              <a:gd name="connsiteX79-6627" fmla="*/ 639 w 687"/>
              <a:gd name="connsiteY79-6628" fmla="*/ 303 h 758"/>
              <a:gd name="connsiteX80-6629" fmla="*/ 639 w 687"/>
              <a:gd name="connsiteY80-6630" fmla="*/ 324 h 758"/>
              <a:gd name="connsiteX81-6631" fmla="*/ 639 w 687"/>
              <a:gd name="connsiteY81-6632" fmla="*/ 350 h 758"/>
              <a:gd name="connsiteX82-6633" fmla="*/ 639 w 687"/>
              <a:gd name="connsiteY82-6634" fmla="*/ 376 h 758"/>
              <a:gd name="connsiteX83-6635" fmla="*/ 639 w 687"/>
              <a:gd name="connsiteY83-6636" fmla="*/ 402 h 758"/>
              <a:gd name="connsiteX84-6637" fmla="*/ 639 w 687"/>
              <a:gd name="connsiteY84-6638" fmla="*/ 429 h 758"/>
              <a:gd name="connsiteX85-6639" fmla="*/ 639 w 687"/>
              <a:gd name="connsiteY85-6640" fmla="*/ 460 h 758"/>
              <a:gd name="connsiteX86-6641" fmla="*/ 639 w 687"/>
              <a:gd name="connsiteY86-6642" fmla="*/ 491 h 758"/>
              <a:gd name="connsiteX87-6643" fmla="*/ 639 w 687"/>
              <a:gd name="connsiteY87-6644" fmla="*/ 523 h 758"/>
              <a:gd name="connsiteX88-6645" fmla="*/ 639 w 687"/>
              <a:gd name="connsiteY88-6646" fmla="*/ 554 h 758"/>
              <a:gd name="connsiteX89-6647" fmla="*/ 639 w 687"/>
              <a:gd name="connsiteY89-6648" fmla="*/ 580 h 758"/>
              <a:gd name="connsiteX90-6649" fmla="*/ 634 w 687"/>
              <a:gd name="connsiteY90-6650" fmla="*/ 606 h 758"/>
              <a:gd name="connsiteX91-6651" fmla="*/ 634 w 687"/>
              <a:gd name="connsiteY91-6652" fmla="*/ 632 h 758"/>
              <a:gd name="connsiteX92-6653" fmla="*/ 629 w 687"/>
              <a:gd name="connsiteY92-6654" fmla="*/ 653 h 758"/>
              <a:gd name="connsiteX93-6655" fmla="*/ 623 w 687"/>
              <a:gd name="connsiteY93-6656" fmla="*/ 669 h 758"/>
              <a:gd name="connsiteX94-6657" fmla="*/ 618 w 687"/>
              <a:gd name="connsiteY94-6658" fmla="*/ 690 h 758"/>
              <a:gd name="connsiteX95-6659" fmla="*/ 613 w 687"/>
              <a:gd name="connsiteY95-6660" fmla="*/ 700 h 758"/>
              <a:gd name="connsiteX96-6661" fmla="*/ 602 w 687"/>
              <a:gd name="connsiteY96-6662" fmla="*/ 716 h 758"/>
              <a:gd name="connsiteX97-6663" fmla="*/ 592 w 687"/>
              <a:gd name="connsiteY97-6664" fmla="*/ 726 h 758"/>
              <a:gd name="connsiteX98-6665" fmla="*/ 586 w 687"/>
              <a:gd name="connsiteY98-6666" fmla="*/ 737 h 758"/>
              <a:gd name="connsiteX99-6667" fmla="*/ 576 w 687"/>
              <a:gd name="connsiteY99-6668" fmla="*/ 742 h 758"/>
              <a:gd name="connsiteX100-6669" fmla="*/ 571 w 687"/>
              <a:gd name="connsiteY100-6670" fmla="*/ 747 h 758"/>
              <a:gd name="connsiteX101-6671" fmla="*/ 560 w 687"/>
              <a:gd name="connsiteY101-6672" fmla="*/ 752 h 758"/>
              <a:gd name="connsiteX102-6673" fmla="*/ 555 w 687"/>
              <a:gd name="connsiteY102-6674" fmla="*/ 752 h 758"/>
              <a:gd name="connsiteX103-6675" fmla="*/ 549 w 687"/>
              <a:gd name="connsiteY103-6676" fmla="*/ 758 h 758"/>
              <a:gd name="connsiteX104-6677" fmla="*/ 539 w 687"/>
              <a:gd name="connsiteY104-6678" fmla="*/ 752 h 758"/>
              <a:gd name="connsiteX105-6679" fmla="*/ 534 w 687"/>
              <a:gd name="connsiteY105-6680" fmla="*/ 752 h 758"/>
              <a:gd name="connsiteX106-6681" fmla="*/ 534 w 687"/>
              <a:gd name="connsiteY106-6682" fmla="*/ 747 h 758"/>
              <a:gd name="connsiteX107-6683" fmla="*/ 528 w 687"/>
              <a:gd name="connsiteY107-6684" fmla="*/ 742 h 758"/>
              <a:gd name="connsiteX108-6685" fmla="*/ 528 w 687"/>
              <a:gd name="connsiteY108-6686" fmla="*/ 737 h 758"/>
              <a:gd name="connsiteX109-6687" fmla="*/ 528 w 687"/>
              <a:gd name="connsiteY109-6688" fmla="*/ 731 h 758"/>
              <a:gd name="connsiteX110-6689" fmla="*/ 534 w 687"/>
              <a:gd name="connsiteY110-6690" fmla="*/ 549 h 758"/>
              <a:gd name="connsiteX111-6691" fmla="*/ 539 w 687"/>
              <a:gd name="connsiteY111-6692" fmla="*/ 533 h 758"/>
              <a:gd name="connsiteX112-6693" fmla="*/ 539 w 687"/>
              <a:gd name="connsiteY112-6694" fmla="*/ 512 h 758"/>
              <a:gd name="connsiteX113-6695" fmla="*/ 539 w 687"/>
              <a:gd name="connsiteY113-6696" fmla="*/ 486 h 758"/>
              <a:gd name="connsiteX114-6697" fmla="*/ 544 w 687"/>
              <a:gd name="connsiteY114-6698" fmla="*/ 460 h 758"/>
              <a:gd name="connsiteX115-6699" fmla="*/ 544 w 687"/>
              <a:gd name="connsiteY115-6700" fmla="*/ 434 h 758"/>
              <a:gd name="connsiteX116-6701" fmla="*/ 544 w 687"/>
              <a:gd name="connsiteY116-6702" fmla="*/ 408 h 758"/>
              <a:gd name="connsiteX117-6703" fmla="*/ 544 w 687"/>
              <a:gd name="connsiteY117-6704" fmla="*/ 382 h 758"/>
              <a:gd name="connsiteX118-6705" fmla="*/ 549 w 687"/>
              <a:gd name="connsiteY118-6706" fmla="*/ 355 h 758"/>
              <a:gd name="connsiteX119-6707" fmla="*/ 549 w 687"/>
              <a:gd name="connsiteY119-6708" fmla="*/ 334 h 758"/>
              <a:gd name="connsiteX120-6709" fmla="*/ 549 w 687"/>
              <a:gd name="connsiteY120-6710" fmla="*/ 314 h 758"/>
              <a:gd name="connsiteX121-6711" fmla="*/ 549 w 687"/>
              <a:gd name="connsiteY121-6712" fmla="*/ 293 h 758"/>
              <a:gd name="connsiteX122-6713" fmla="*/ 549 w 687"/>
              <a:gd name="connsiteY122-6714" fmla="*/ 277 h 758"/>
              <a:gd name="connsiteX123-6715" fmla="*/ 549 w 687"/>
              <a:gd name="connsiteY123-6716" fmla="*/ 246 h 758"/>
              <a:gd name="connsiteX124-6717" fmla="*/ 549 w 687"/>
              <a:gd name="connsiteY124-6718" fmla="*/ 214 h 758"/>
              <a:gd name="connsiteX125-6719" fmla="*/ 544 w 687"/>
              <a:gd name="connsiteY125-6720" fmla="*/ 183 h 758"/>
              <a:gd name="connsiteX126-6721" fmla="*/ 544 w 687"/>
              <a:gd name="connsiteY126-6722" fmla="*/ 157 h 758"/>
              <a:gd name="connsiteX127-6723" fmla="*/ 539 w 687"/>
              <a:gd name="connsiteY127-6724" fmla="*/ 146 h 758"/>
              <a:gd name="connsiteX128-6725" fmla="*/ 539 w 687"/>
              <a:gd name="connsiteY128-6726" fmla="*/ 136 h 758"/>
              <a:gd name="connsiteX129-6727" fmla="*/ 534 w 687"/>
              <a:gd name="connsiteY129-6728" fmla="*/ 126 h 758"/>
              <a:gd name="connsiteX130-6729" fmla="*/ 534 w 687"/>
              <a:gd name="connsiteY130-6730" fmla="*/ 115 h 758"/>
              <a:gd name="connsiteX131-6731" fmla="*/ 528 w 687"/>
              <a:gd name="connsiteY131-6732" fmla="*/ 110 h 758"/>
              <a:gd name="connsiteX132-6733" fmla="*/ 528 w 687"/>
              <a:gd name="connsiteY132-6734" fmla="*/ 105 h 758"/>
              <a:gd name="connsiteX133-6735" fmla="*/ 523 w 687"/>
              <a:gd name="connsiteY133-6736" fmla="*/ 94 h 758"/>
              <a:gd name="connsiteX134-6737" fmla="*/ 518 w 687"/>
              <a:gd name="connsiteY134-6738" fmla="*/ 89 h 758"/>
              <a:gd name="connsiteX135-6739" fmla="*/ 512 w 687"/>
              <a:gd name="connsiteY135-6740" fmla="*/ 84 h 758"/>
              <a:gd name="connsiteX136-6741" fmla="*/ 507 w 687"/>
              <a:gd name="connsiteY136-6742" fmla="*/ 84 h 758"/>
              <a:gd name="connsiteX137-6743" fmla="*/ 502 w 687"/>
              <a:gd name="connsiteY137-6744" fmla="*/ 79 h 758"/>
              <a:gd name="connsiteX138-6745" fmla="*/ 491 w 687"/>
              <a:gd name="connsiteY138-6746" fmla="*/ 79 h 758"/>
              <a:gd name="connsiteX139-6747" fmla="*/ 481 w 687"/>
              <a:gd name="connsiteY139-6748" fmla="*/ 79 h 758"/>
              <a:gd name="connsiteX140-6749" fmla="*/ 470 w 687"/>
              <a:gd name="connsiteY140-6750" fmla="*/ 73 h 758"/>
              <a:gd name="connsiteX141-6751" fmla="*/ 454 w 687"/>
              <a:gd name="connsiteY141-6752" fmla="*/ 73 h 758"/>
              <a:gd name="connsiteX142-6753" fmla="*/ 454 w 687"/>
              <a:gd name="connsiteY142-6754" fmla="*/ 73 h 758"/>
              <a:gd name="connsiteX0-6755" fmla="*/ 454 w 687"/>
              <a:gd name="connsiteY0-6756" fmla="*/ 73 h 758"/>
              <a:gd name="connsiteX1-6757" fmla="*/ 439 w 687"/>
              <a:gd name="connsiteY1-6758" fmla="*/ 73 h 758"/>
              <a:gd name="connsiteX2-6759" fmla="*/ 417 w 687"/>
              <a:gd name="connsiteY2-6760" fmla="*/ 79 h 758"/>
              <a:gd name="connsiteX3-6761" fmla="*/ 396 w 687"/>
              <a:gd name="connsiteY3-6762" fmla="*/ 79 h 758"/>
              <a:gd name="connsiteX4-6763" fmla="*/ 370 w 687"/>
              <a:gd name="connsiteY4-6764" fmla="*/ 79 h 758"/>
              <a:gd name="connsiteX5-6765" fmla="*/ 343 w 687"/>
              <a:gd name="connsiteY5-6766" fmla="*/ 84 h 758"/>
              <a:gd name="connsiteX6-6767" fmla="*/ 312 w 687"/>
              <a:gd name="connsiteY6-6768" fmla="*/ 84 h 758"/>
              <a:gd name="connsiteX7-6769" fmla="*/ 275 w 687"/>
              <a:gd name="connsiteY7-6770" fmla="*/ 89 h 758"/>
              <a:gd name="connsiteX8-6771" fmla="*/ 238 w 687"/>
              <a:gd name="connsiteY8-6772" fmla="*/ 94 h 758"/>
              <a:gd name="connsiteX9-6773" fmla="*/ 196 w 687"/>
              <a:gd name="connsiteY9-6774" fmla="*/ 94 h 758"/>
              <a:gd name="connsiteX10-6775" fmla="*/ 159 w 687"/>
              <a:gd name="connsiteY10-6776" fmla="*/ 99 h 758"/>
              <a:gd name="connsiteX11-6777" fmla="*/ 122 w 687"/>
              <a:gd name="connsiteY11-6778" fmla="*/ 105 h 758"/>
              <a:gd name="connsiteX12-6779" fmla="*/ 90 w 687"/>
              <a:gd name="connsiteY12-6780" fmla="*/ 105 h 758"/>
              <a:gd name="connsiteX13-6781" fmla="*/ 64 w 687"/>
              <a:gd name="connsiteY13-6782" fmla="*/ 105 h 758"/>
              <a:gd name="connsiteX14-6783" fmla="*/ 37 w 687"/>
              <a:gd name="connsiteY14-6784" fmla="*/ 110 h 758"/>
              <a:gd name="connsiteX15-6785" fmla="*/ 16 w 687"/>
              <a:gd name="connsiteY15-6786" fmla="*/ 110 h 758"/>
              <a:gd name="connsiteX16-6787" fmla="*/ 0 w 687"/>
              <a:gd name="connsiteY16-6788" fmla="*/ 110 h 758"/>
              <a:gd name="connsiteX17-6789" fmla="*/ 0 w 687"/>
              <a:gd name="connsiteY17-6790" fmla="*/ 73 h 758"/>
              <a:gd name="connsiteX18-6791" fmla="*/ 11 w 687"/>
              <a:gd name="connsiteY18-6792" fmla="*/ 73 h 758"/>
              <a:gd name="connsiteX19-6793" fmla="*/ 27 w 687"/>
              <a:gd name="connsiteY19-6794" fmla="*/ 73 h 758"/>
              <a:gd name="connsiteX20-6795" fmla="*/ 42 w 687"/>
              <a:gd name="connsiteY20-6796" fmla="*/ 73 h 758"/>
              <a:gd name="connsiteX21-6797" fmla="*/ 58 w 687"/>
              <a:gd name="connsiteY21-6798" fmla="*/ 73 h 758"/>
              <a:gd name="connsiteX22-6799" fmla="*/ 79 w 687"/>
              <a:gd name="connsiteY22-6800" fmla="*/ 73 h 758"/>
              <a:gd name="connsiteX23-6801" fmla="*/ 95 w 687"/>
              <a:gd name="connsiteY23-6802" fmla="*/ 68 h 758"/>
              <a:gd name="connsiteX24-6803" fmla="*/ 122 w 687"/>
              <a:gd name="connsiteY24-6804" fmla="*/ 68 h 758"/>
              <a:gd name="connsiteX25-6805" fmla="*/ 143 w 687"/>
              <a:gd name="connsiteY25-6806" fmla="*/ 63 h 758"/>
              <a:gd name="connsiteX26-6807" fmla="*/ 164 w 687"/>
              <a:gd name="connsiteY26-6808" fmla="*/ 58 h 758"/>
              <a:gd name="connsiteX27-6809" fmla="*/ 185 w 687"/>
              <a:gd name="connsiteY27-6810" fmla="*/ 58 h 758"/>
              <a:gd name="connsiteX28-6811" fmla="*/ 211 w 687"/>
              <a:gd name="connsiteY28-6812" fmla="*/ 52 h 758"/>
              <a:gd name="connsiteX29-6813" fmla="*/ 238 w 687"/>
              <a:gd name="connsiteY29-6814" fmla="*/ 52 h 758"/>
              <a:gd name="connsiteX30-6815" fmla="*/ 264 w 687"/>
              <a:gd name="connsiteY30-6816" fmla="*/ 47 h 758"/>
              <a:gd name="connsiteX31-6817" fmla="*/ 296 w 687"/>
              <a:gd name="connsiteY31-6818" fmla="*/ 47 h 758"/>
              <a:gd name="connsiteX32-6819" fmla="*/ 354 w 687"/>
              <a:gd name="connsiteY32-6820" fmla="*/ 37 h 758"/>
              <a:gd name="connsiteX33-6821" fmla="*/ 386 w 687"/>
              <a:gd name="connsiteY33-6822" fmla="*/ 37 h 758"/>
              <a:gd name="connsiteX34-6823" fmla="*/ 407 w 687"/>
              <a:gd name="connsiteY34-6824" fmla="*/ 32 h 758"/>
              <a:gd name="connsiteX35-6825" fmla="*/ 433 w 687"/>
              <a:gd name="connsiteY35-6826" fmla="*/ 26 h 758"/>
              <a:gd name="connsiteX36-6827" fmla="*/ 454 w 687"/>
              <a:gd name="connsiteY36-6828" fmla="*/ 26 h 758"/>
              <a:gd name="connsiteX37-6829" fmla="*/ 470 w 687"/>
              <a:gd name="connsiteY37-6830" fmla="*/ 21 h 758"/>
              <a:gd name="connsiteX38-6831" fmla="*/ 481 w 687"/>
              <a:gd name="connsiteY38-6832" fmla="*/ 16 h 758"/>
              <a:gd name="connsiteX39-6833" fmla="*/ 491 w 687"/>
              <a:gd name="connsiteY39-6834" fmla="*/ 16 h 758"/>
              <a:gd name="connsiteX40-6835" fmla="*/ 497 w 687"/>
              <a:gd name="connsiteY40-6836" fmla="*/ 11 h 758"/>
              <a:gd name="connsiteX41-6837" fmla="*/ 507 w 687"/>
              <a:gd name="connsiteY41-6838" fmla="*/ 5 h 758"/>
              <a:gd name="connsiteX42-6839" fmla="*/ 523 w 687"/>
              <a:gd name="connsiteY42-6840" fmla="*/ 0 h 758"/>
              <a:gd name="connsiteX43-6841" fmla="*/ 534 w 687"/>
              <a:gd name="connsiteY43-6842" fmla="*/ 0 h 758"/>
              <a:gd name="connsiteX44-6843" fmla="*/ 549 w 687"/>
              <a:gd name="connsiteY44-6844" fmla="*/ 0 h 758"/>
              <a:gd name="connsiteX45-6845" fmla="*/ 565 w 687"/>
              <a:gd name="connsiteY45-6846" fmla="*/ 5 h 758"/>
              <a:gd name="connsiteX46-6847" fmla="*/ 581 w 687"/>
              <a:gd name="connsiteY46-6848" fmla="*/ 11 h 758"/>
              <a:gd name="connsiteX47-6849" fmla="*/ 592 w 687"/>
              <a:gd name="connsiteY47-6850" fmla="*/ 16 h 758"/>
              <a:gd name="connsiteX48-6851" fmla="*/ 602 w 687"/>
              <a:gd name="connsiteY48-6852" fmla="*/ 21 h 758"/>
              <a:gd name="connsiteX49-6853" fmla="*/ 618 w 687"/>
              <a:gd name="connsiteY49-6854" fmla="*/ 26 h 758"/>
              <a:gd name="connsiteX50-6855" fmla="*/ 629 w 687"/>
              <a:gd name="connsiteY50-6856" fmla="*/ 37 h 758"/>
              <a:gd name="connsiteX51-6857" fmla="*/ 644 w 687"/>
              <a:gd name="connsiteY51-6858" fmla="*/ 42 h 758"/>
              <a:gd name="connsiteX52-6859" fmla="*/ 655 w 687"/>
              <a:gd name="connsiteY52-6860" fmla="*/ 47 h 758"/>
              <a:gd name="connsiteX53-6861" fmla="*/ 666 w 687"/>
              <a:gd name="connsiteY53-6862" fmla="*/ 52 h 758"/>
              <a:gd name="connsiteX54-6863" fmla="*/ 671 w 687"/>
              <a:gd name="connsiteY54-6864" fmla="*/ 58 h 758"/>
              <a:gd name="connsiteX55-6865" fmla="*/ 676 w 687"/>
              <a:gd name="connsiteY55-6866" fmla="*/ 63 h 758"/>
              <a:gd name="connsiteX56-6867" fmla="*/ 681 w 687"/>
              <a:gd name="connsiteY56-6868" fmla="*/ 68 h 758"/>
              <a:gd name="connsiteX57-6869" fmla="*/ 687 w 687"/>
              <a:gd name="connsiteY57-6870" fmla="*/ 68 h 758"/>
              <a:gd name="connsiteX58-6871" fmla="*/ 687 w 687"/>
              <a:gd name="connsiteY58-6872" fmla="*/ 73 h 758"/>
              <a:gd name="connsiteX59-6873" fmla="*/ 681 w 687"/>
              <a:gd name="connsiteY59-6874" fmla="*/ 73 h 758"/>
              <a:gd name="connsiteX60-6875" fmla="*/ 681 w 687"/>
              <a:gd name="connsiteY60-6876" fmla="*/ 79 h 758"/>
              <a:gd name="connsiteX61-6877" fmla="*/ 676 w 687"/>
              <a:gd name="connsiteY61-6878" fmla="*/ 84 h 758"/>
              <a:gd name="connsiteX62-6879" fmla="*/ 671 w 687"/>
              <a:gd name="connsiteY62-6880" fmla="*/ 84 h 758"/>
              <a:gd name="connsiteX63-6881" fmla="*/ 666 w 687"/>
              <a:gd name="connsiteY63-6882" fmla="*/ 89 h 758"/>
              <a:gd name="connsiteX64-6883" fmla="*/ 660 w 687"/>
              <a:gd name="connsiteY64-6884" fmla="*/ 94 h 758"/>
              <a:gd name="connsiteX65-6885" fmla="*/ 655 w 687"/>
              <a:gd name="connsiteY65-6886" fmla="*/ 94 h 758"/>
              <a:gd name="connsiteX66-6887" fmla="*/ 650 w 687"/>
              <a:gd name="connsiteY66-6888" fmla="*/ 99 h 758"/>
              <a:gd name="connsiteX67-6889" fmla="*/ 644 w 687"/>
              <a:gd name="connsiteY67-6890" fmla="*/ 105 h 758"/>
              <a:gd name="connsiteX68-6891" fmla="*/ 639 w 687"/>
              <a:gd name="connsiteY68-6892" fmla="*/ 115 h 758"/>
              <a:gd name="connsiteX69-6893" fmla="*/ 639 w 687"/>
              <a:gd name="connsiteY69-6894" fmla="*/ 126 h 758"/>
              <a:gd name="connsiteX70-6895" fmla="*/ 639 w 687"/>
              <a:gd name="connsiteY70-6896" fmla="*/ 131 h 758"/>
              <a:gd name="connsiteX71-6897" fmla="*/ 639 w 687"/>
              <a:gd name="connsiteY71-6898" fmla="*/ 146 h 758"/>
              <a:gd name="connsiteX72-6899" fmla="*/ 639 w 687"/>
              <a:gd name="connsiteY72-6900" fmla="*/ 157 h 758"/>
              <a:gd name="connsiteX73-6901" fmla="*/ 639 w 687"/>
              <a:gd name="connsiteY73-6902" fmla="*/ 173 h 758"/>
              <a:gd name="connsiteX74-6903" fmla="*/ 639 w 687"/>
              <a:gd name="connsiteY74-6904" fmla="*/ 188 h 758"/>
              <a:gd name="connsiteX75-6905" fmla="*/ 639 w 687"/>
              <a:gd name="connsiteY75-6906" fmla="*/ 204 h 758"/>
              <a:gd name="connsiteX76-6907" fmla="*/ 639 w 687"/>
              <a:gd name="connsiteY76-6908" fmla="*/ 225 h 758"/>
              <a:gd name="connsiteX77-6909" fmla="*/ 639 w 687"/>
              <a:gd name="connsiteY77-6910" fmla="*/ 240 h 758"/>
              <a:gd name="connsiteX78-6911" fmla="*/ 639 w 687"/>
              <a:gd name="connsiteY78-6912" fmla="*/ 261 h 758"/>
              <a:gd name="connsiteX79-6913" fmla="*/ 639 w 687"/>
              <a:gd name="connsiteY79-6914" fmla="*/ 303 h 758"/>
              <a:gd name="connsiteX80-6915" fmla="*/ 639 w 687"/>
              <a:gd name="connsiteY80-6916" fmla="*/ 324 h 758"/>
              <a:gd name="connsiteX81-6917" fmla="*/ 639 w 687"/>
              <a:gd name="connsiteY81-6918" fmla="*/ 350 h 758"/>
              <a:gd name="connsiteX82-6919" fmla="*/ 639 w 687"/>
              <a:gd name="connsiteY82-6920" fmla="*/ 376 h 758"/>
              <a:gd name="connsiteX83-6921" fmla="*/ 639 w 687"/>
              <a:gd name="connsiteY83-6922" fmla="*/ 402 h 758"/>
              <a:gd name="connsiteX84-6923" fmla="*/ 639 w 687"/>
              <a:gd name="connsiteY84-6924" fmla="*/ 429 h 758"/>
              <a:gd name="connsiteX85-6925" fmla="*/ 639 w 687"/>
              <a:gd name="connsiteY85-6926" fmla="*/ 460 h 758"/>
              <a:gd name="connsiteX86-6927" fmla="*/ 639 w 687"/>
              <a:gd name="connsiteY86-6928" fmla="*/ 491 h 758"/>
              <a:gd name="connsiteX87-6929" fmla="*/ 639 w 687"/>
              <a:gd name="connsiteY87-6930" fmla="*/ 523 h 758"/>
              <a:gd name="connsiteX88-6931" fmla="*/ 639 w 687"/>
              <a:gd name="connsiteY88-6932" fmla="*/ 554 h 758"/>
              <a:gd name="connsiteX89-6933" fmla="*/ 639 w 687"/>
              <a:gd name="connsiteY89-6934" fmla="*/ 580 h 758"/>
              <a:gd name="connsiteX90-6935" fmla="*/ 634 w 687"/>
              <a:gd name="connsiteY90-6936" fmla="*/ 606 h 758"/>
              <a:gd name="connsiteX91-6937" fmla="*/ 634 w 687"/>
              <a:gd name="connsiteY91-6938" fmla="*/ 632 h 758"/>
              <a:gd name="connsiteX92-6939" fmla="*/ 629 w 687"/>
              <a:gd name="connsiteY92-6940" fmla="*/ 653 h 758"/>
              <a:gd name="connsiteX93-6941" fmla="*/ 623 w 687"/>
              <a:gd name="connsiteY93-6942" fmla="*/ 669 h 758"/>
              <a:gd name="connsiteX94-6943" fmla="*/ 618 w 687"/>
              <a:gd name="connsiteY94-6944" fmla="*/ 690 h 758"/>
              <a:gd name="connsiteX95-6945" fmla="*/ 613 w 687"/>
              <a:gd name="connsiteY95-6946" fmla="*/ 700 h 758"/>
              <a:gd name="connsiteX96-6947" fmla="*/ 602 w 687"/>
              <a:gd name="connsiteY96-6948" fmla="*/ 716 h 758"/>
              <a:gd name="connsiteX97-6949" fmla="*/ 592 w 687"/>
              <a:gd name="connsiteY97-6950" fmla="*/ 726 h 758"/>
              <a:gd name="connsiteX98-6951" fmla="*/ 586 w 687"/>
              <a:gd name="connsiteY98-6952" fmla="*/ 737 h 758"/>
              <a:gd name="connsiteX99-6953" fmla="*/ 576 w 687"/>
              <a:gd name="connsiteY99-6954" fmla="*/ 742 h 758"/>
              <a:gd name="connsiteX100-6955" fmla="*/ 571 w 687"/>
              <a:gd name="connsiteY100-6956" fmla="*/ 747 h 758"/>
              <a:gd name="connsiteX101-6957" fmla="*/ 560 w 687"/>
              <a:gd name="connsiteY101-6958" fmla="*/ 752 h 758"/>
              <a:gd name="connsiteX102-6959" fmla="*/ 555 w 687"/>
              <a:gd name="connsiteY102-6960" fmla="*/ 752 h 758"/>
              <a:gd name="connsiteX103-6961" fmla="*/ 549 w 687"/>
              <a:gd name="connsiteY103-6962" fmla="*/ 758 h 758"/>
              <a:gd name="connsiteX104-6963" fmla="*/ 539 w 687"/>
              <a:gd name="connsiteY104-6964" fmla="*/ 752 h 758"/>
              <a:gd name="connsiteX105-6965" fmla="*/ 534 w 687"/>
              <a:gd name="connsiteY105-6966" fmla="*/ 752 h 758"/>
              <a:gd name="connsiteX106-6967" fmla="*/ 534 w 687"/>
              <a:gd name="connsiteY106-6968" fmla="*/ 747 h 758"/>
              <a:gd name="connsiteX107-6969" fmla="*/ 528 w 687"/>
              <a:gd name="connsiteY107-6970" fmla="*/ 742 h 758"/>
              <a:gd name="connsiteX108-6971" fmla="*/ 528 w 687"/>
              <a:gd name="connsiteY108-6972" fmla="*/ 737 h 758"/>
              <a:gd name="connsiteX109-6973" fmla="*/ 534 w 687"/>
              <a:gd name="connsiteY109-6974" fmla="*/ 549 h 758"/>
              <a:gd name="connsiteX110-6975" fmla="*/ 539 w 687"/>
              <a:gd name="connsiteY110-6976" fmla="*/ 533 h 758"/>
              <a:gd name="connsiteX111-6977" fmla="*/ 539 w 687"/>
              <a:gd name="connsiteY111-6978" fmla="*/ 512 h 758"/>
              <a:gd name="connsiteX112-6979" fmla="*/ 539 w 687"/>
              <a:gd name="connsiteY112-6980" fmla="*/ 486 h 758"/>
              <a:gd name="connsiteX113-6981" fmla="*/ 544 w 687"/>
              <a:gd name="connsiteY113-6982" fmla="*/ 460 h 758"/>
              <a:gd name="connsiteX114-6983" fmla="*/ 544 w 687"/>
              <a:gd name="connsiteY114-6984" fmla="*/ 434 h 758"/>
              <a:gd name="connsiteX115-6985" fmla="*/ 544 w 687"/>
              <a:gd name="connsiteY115-6986" fmla="*/ 408 h 758"/>
              <a:gd name="connsiteX116-6987" fmla="*/ 544 w 687"/>
              <a:gd name="connsiteY116-6988" fmla="*/ 382 h 758"/>
              <a:gd name="connsiteX117-6989" fmla="*/ 549 w 687"/>
              <a:gd name="connsiteY117-6990" fmla="*/ 355 h 758"/>
              <a:gd name="connsiteX118-6991" fmla="*/ 549 w 687"/>
              <a:gd name="connsiteY118-6992" fmla="*/ 334 h 758"/>
              <a:gd name="connsiteX119-6993" fmla="*/ 549 w 687"/>
              <a:gd name="connsiteY119-6994" fmla="*/ 314 h 758"/>
              <a:gd name="connsiteX120-6995" fmla="*/ 549 w 687"/>
              <a:gd name="connsiteY120-6996" fmla="*/ 293 h 758"/>
              <a:gd name="connsiteX121-6997" fmla="*/ 549 w 687"/>
              <a:gd name="connsiteY121-6998" fmla="*/ 277 h 758"/>
              <a:gd name="connsiteX122-6999" fmla="*/ 549 w 687"/>
              <a:gd name="connsiteY122-7000" fmla="*/ 246 h 758"/>
              <a:gd name="connsiteX123-7001" fmla="*/ 549 w 687"/>
              <a:gd name="connsiteY123-7002" fmla="*/ 214 h 758"/>
              <a:gd name="connsiteX124-7003" fmla="*/ 544 w 687"/>
              <a:gd name="connsiteY124-7004" fmla="*/ 183 h 758"/>
              <a:gd name="connsiteX125-7005" fmla="*/ 544 w 687"/>
              <a:gd name="connsiteY125-7006" fmla="*/ 157 h 758"/>
              <a:gd name="connsiteX126-7007" fmla="*/ 539 w 687"/>
              <a:gd name="connsiteY126-7008" fmla="*/ 146 h 758"/>
              <a:gd name="connsiteX127-7009" fmla="*/ 539 w 687"/>
              <a:gd name="connsiteY127-7010" fmla="*/ 136 h 758"/>
              <a:gd name="connsiteX128-7011" fmla="*/ 534 w 687"/>
              <a:gd name="connsiteY128-7012" fmla="*/ 126 h 758"/>
              <a:gd name="connsiteX129-7013" fmla="*/ 534 w 687"/>
              <a:gd name="connsiteY129-7014" fmla="*/ 115 h 758"/>
              <a:gd name="connsiteX130-7015" fmla="*/ 528 w 687"/>
              <a:gd name="connsiteY130-7016" fmla="*/ 110 h 758"/>
              <a:gd name="connsiteX131-7017" fmla="*/ 528 w 687"/>
              <a:gd name="connsiteY131-7018" fmla="*/ 105 h 758"/>
              <a:gd name="connsiteX132-7019" fmla="*/ 523 w 687"/>
              <a:gd name="connsiteY132-7020" fmla="*/ 94 h 758"/>
              <a:gd name="connsiteX133-7021" fmla="*/ 518 w 687"/>
              <a:gd name="connsiteY133-7022" fmla="*/ 89 h 758"/>
              <a:gd name="connsiteX134-7023" fmla="*/ 512 w 687"/>
              <a:gd name="connsiteY134-7024" fmla="*/ 84 h 758"/>
              <a:gd name="connsiteX135-7025" fmla="*/ 507 w 687"/>
              <a:gd name="connsiteY135-7026" fmla="*/ 84 h 758"/>
              <a:gd name="connsiteX136-7027" fmla="*/ 502 w 687"/>
              <a:gd name="connsiteY136-7028" fmla="*/ 79 h 758"/>
              <a:gd name="connsiteX137-7029" fmla="*/ 491 w 687"/>
              <a:gd name="connsiteY137-7030" fmla="*/ 79 h 758"/>
              <a:gd name="connsiteX138-7031" fmla="*/ 481 w 687"/>
              <a:gd name="connsiteY138-7032" fmla="*/ 79 h 758"/>
              <a:gd name="connsiteX139-7033" fmla="*/ 470 w 687"/>
              <a:gd name="connsiteY139-7034" fmla="*/ 73 h 758"/>
              <a:gd name="connsiteX140-7035" fmla="*/ 454 w 687"/>
              <a:gd name="connsiteY140-7036" fmla="*/ 73 h 758"/>
              <a:gd name="connsiteX141-7037" fmla="*/ 454 w 687"/>
              <a:gd name="connsiteY141-7038" fmla="*/ 73 h 758"/>
              <a:gd name="connsiteX0-7039" fmla="*/ 454 w 687"/>
              <a:gd name="connsiteY0-7040" fmla="*/ 73 h 770"/>
              <a:gd name="connsiteX1-7041" fmla="*/ 439 w 687"/>
              <a:gd name="connsiteY1-7042" fmla="*/ 73 h 770"/>
              <a:gd name="connsiteX2-7043" fmla="*/ 417 w 687"/>
              <a:gd name="connsiteY2-7044" fmla="*/ 79 h 770"/>
              <a:gd name="connsiteX3-7045" fmla="*/ 396 w 687"/>
              <a:gd name="connsiteY3-7046" fmla="*/ 79 h 770"/>
              <a:gd name="connsiteX4-7047" fmla="*/ 370 w 687"/>
              <a:gd name="connsiteY4-7048" fmla="*/ 79 h 770"/>
              <a:gd name="connsiteX5-7049" fmla="*/ 343 w 687"/>
              <a:gd name="connsiteY5-7050" fmla="*/ 84 h 770"/>
              <a:gd name="connsiteX6-7051" fmla="*/ 312 w 687"/>
              <a:gd name="connsiteY6-7052" fmla="*/ 84 h 770"/>
              <a:gd name="connsiteX7-7053" fmla="*/ 275 w 687"/>
              <a:gd name="connsiteY7-7054" fmla="*/ 89 h 770"/>
              <a:gd name="connsiteX8-7055" fmla="*/ 238 w 687"/>
              <a:gd name="connsiteY8-7056" fmla="*/ 94 h 770"/>
              <a:gd name="connsiteX9-7057" fmla="*/ 196 w 687"/>
              <a:gd name="connsiteY9-7058" fmla="*/ 94 h 770"/>
              <a:gd name="connsiteX10-7059" fmla="*/ 159 w 687"/>
              <a:gd name="connsiteY10-7060" fmla="*/ 99 h 770"/>
              <a:gd name="connsiteX11-7061" fmla="*/ 122 w 687"/>
              <a:gd name="connsiteY11-7062" fmla="*/ 105 h 770"/>
              <a:gd name="connsiteX12-7063" fmla="*/ 90 w 687"/>
              <a:gd name="connsiteY12-7064" fmla="*/ 105 h 770"/>
              <a:gd name="connsiteX13-7065" fmla="*/ 64 w 687"/>
              <a:gd name="connsiteY13-7066" fmla="*/ 105 h 770"/>
              <a:gd name="connsiteX14-7067" fmla="*/ 37 w 687"/>
              <a:gd name="connsiteY14-7068" fmla="*/ 110 h 770"/>
              <a:gd name="connsiteX15-7069" fmla="*/ 16 w 687"/>
              <a:gd name="connsiteY15-7070" fmla="*/ 110 h 770"/>
              <a:gd name="connsiteX16-7071" fmla="*/ 0 w 687"/>
              <a:gd name="connsiteY16-7072" fmla="*/ 110 h 770"/>
              <a:gd name="connsiteX17-7073" fmla="*/ 0 w 687"/>
              <a:gd name="connsiteY17-7074" fmla="*/ 73 h 770"/>
              <a:gd name="connsiteX18-7075" fmla="*/ 11 w 687"/>
              <a:gd name="connsiteY18-7076" fmla="*/ 73 h 770"/>
              <a:gd name="connsiteX19-7077" fmla="*/ 27 w 687"/>
              <a:gd name="connsiteY19-7078" fmla="*/ 73 h 770"/>
              <a:gd name="connsiteX20-7079" fmla="*/ 42 w 687"/>
              <a:gd name="connsiteY20-7080" fmla="*/ 73 h 770"/>
              <a:gd name="connsiteX21-7081" fmla="*/ 58 w 687"/>
              <a:gd name="connsiteY21-7082" fmla="*/ 73 h 770"/>
              <a:gd name="connsiteX22-7083" fmla="*/ 79 w 687"/>
              <a:gd name="connsiteY22-7084" fmla="*/ 73 h 770"/>
              <a:gd name="connsiteX23-7085" fmla="*/ 95 w 687"/>
              <a:gd name="connsiteY23-7086" fmla="*/ 68 h 770"/>
              <a:gd name="connsiteX24-7087" fmla="*/ 122 w 687"/>
              <a:gd name="connsiteY24-7088" fmla="*/ 68 h 770"/>
              <a:gd name="connsiteX25-7089" fmla="*/ 143 w 687"/>
              <a:gd name="connsiteY25-7090" fmla="*/ 63 h 770"/>
              <a:gd name="connsiteX26-7091" fmla="*/ 164 w 687"/>
              <a:gd name="connsiteY26-7092" fmla="*/ 58 h 770"/>
              <a:gd name="connsiteX27-7093" fmla="*/ 185 w 687"/>
              <a:gd name="connsiteY27-7094" fmla="*/ 58 h 770"/>
              <a:gd name="connsiteX28-7095" fmla="*/ 211 w 687"/>
              <a:gd name="connsiteY28-7096" fmla="*/ 52 h 770"/>
              <a:gd name="connsiteX29-7097" fmla="*/ 238 w 687"/>
              <a:gd name="connsiteY29-7098" fmla="*/ 52 h 770"/>
              <a:gd name="connsiteX30-7099" fmla="*/ 264 w 687"/>
              <a:gd name="connsiteY30-7100" fmla="*/ 47 h 770"/>
              <a:gd name="connsiteX31-7101" fmla="*/ 296 w 687"/>
              <a:gd name="connsiteY31-7102" fmla="*/ 47 h 770"/>
              <a:gd name="connsiteX32-7103" fmla="*/ 354 w 687"/>
              <a:gd name="connsiteY32-7104" fmla="*/ 37 h 770"/>
              <a:gd name="connsiteX33-7105" fmla="*/ 386 w 687"/>
              <a:gd name="connsiteY33-7106" fmla="*/ 37 h 770"/>
              <a:gd name="connsiteX34-7107" fmla="*/ 407 w 687"/>
              <a:gd name="connsiteY34-7108" fmla="*/ 32 h 770"/>
              <a:gd name="connsiteX35-7109" fmla="*/ 433 w 687"/>
              <a:gd name="connsiteY35-7110" fmla="*/ 26 h 770"/>
              <a:gd name="connsiteX36-7111" fmla="*/ 454 w 687"/>
              <a:gd name="connsiteY36-7112" fmla="*/ 26 h 770"/>
              <a:gd name="connsiteX37-7113" fmla="*/ 470 w 687"/>
              <a:gd name="connsiteY37-7114" fmla="*/ 21 h 770"/>
              <a:gd name="connsiteX38-7115" fmla="*/ 481 w 687"/>
              <a:gd name="connsiteY38-7116" fmla="*/ 16 h 770"/>
              <a:gd name="connsiteX39-7117" fmla="*/ 491 w 687"/>
              <a:gd name="connsiteY39-7118" fmla="*/ 16 h 770"/>
              <a:gd name="connsiteX40-7119" fmla="*/ 497 w 687"/>
              <a:gd name="connsiteY40-7120" fmla="*/ 11 h 770"/>
              <a:gd name="connsiteX41-7121" fmla="*/ 507 w 687"/>
              <a:gd name="connsiteY41-7122" fmla="*/ 5 h 770"/>
              <a:gd name="connsiteX42-7123" fmla="*/ 523 w 687"/>
              <a:gd name="connsiteY42-7124" fmla="*/ 0 h 770"/>
              <a:gd name="connsiteX43-7125" fmla="*/ 534 w 687"/>
              <a:gd name="connsiteY43-7126" fmla="*/ 0 h 770"/>
              <a:gd name="connsiteX44-7127" fmla="*/ 549 w 687"/>
              <a:gd name="connsiteY44-7128" fmla="*/ 0 h 770"/>
              <a:gd name="connsiteX45-7129" fmla="*/ 565 w 687"/>
              <a:gd name="connsiteY45-7130" fmla="*/ 5 h 770"/>
              <a:gd name="connsiteX46-7131" fmla="*/ 581 w 687"/>
              <a:gd name="connsiteY46-7132" fmla="*/ 11 h 770"/>
              <a:gd name="connsiteX47-7133" fmla="*/ 592 w 687"/>
              <a:gd name="connsiteY47-7134" fmla="*/ 16 h 770"/>
              <a:gd name="connsiteX48-7135" fmla="*/ 602 w 687"/>
              <a:gd name="connsiteY48-7136" fmla="*/ 21 h 770"/>
              <a:gd name="connsiteX49-7137" fmla="*/ 618 w 687"/>
              <a:gd name="connsiteY49-7138" fmla="*/ 26 h 770"/>
              <a:gd name="connsiteX50-7139" fmla="*/ 629 w 687"/>
              <a:gd name="connsiteY50-7140" fmla="*/ 37 h 770"/>
              <a:gd name="connsiteX51-7141" fmla="*/ 644 w 687"/>
              <a:gd name="connsiteY51-7142" fmla="*/ 42 h 770"/>
              <a:gd name="connsiteX52-7143" fmla="*/ 655 w 687"/>
              <a:gd name="connsiteY52-7144" fmla="*/ 47 h 770"/>
              <a:gd name="connsiteX53-7145" fmla="*/ 666 w 687"/>
              <a:gd name="connsiteY53-7146" fmla="*/ 52 h 770"/>
              <a:gd name="connsiteX54-7147" fmla="*/ 671 w 687"/>
              <a:gd name="connsiteY54-7148" fmla="*/ 58 h 770"/>
              <a:gd name="connsiteX55-7149" fmla="*/ 676 w 687"/>
              <a:gd name="connsiteY55-7150" fmla="*/ 63 h 770"/>
              <a:gd name="connsiteX56-7151" fmla="*/ 681 w 687"/>
              <a:gd name="connsiteY56-7152" fmla="*/ 68 h 770"/>
              <a:gd name="connsiteX57-7153" fmla="*/ 687 w 687"/>
              <a:gd name="connsiteY57-7154" fmla="*/ 68 h 770"/>
              <a:gd name="connsiteX58-7155" fmla="*/ 687 w 687"/>
              <a:gd name="connsiteY58-7156" fmla="*/ 73 h 770"/>
              <a:gd name="connsiteX59-7157" fmla="*/ 681 w 687"/>
              <a:gd name="connsiteY59-7158" fmla="*/ 73 h 770"/>
              <a:gd name="connsiteX60-7159" fmla="*/ 681 w 687"/>
              <a:gd name="connsiteY60-7160" fmla="*/ 79 h 770"/>
              <a:gd name="connsiteX61-7161" fmla="*/ 676 w 687"/>
              <a:gd name="connsiteY61-7162" fmla="*/ 84 h 770"/>
              <a:gd name="connsiteX62-7163" fmla="*/ 671 w 687"/>
              <a:gd name="connsiteY62-7164" fmla="*/ 84 h 770"/>
              <a:gd name="connsiteX63-7165" fmla="*/ 666 w 687"/>
              <a:gd name="connsiteY63-7166" fmla="*/ 89 h 770"/>
              <a:gd name="connsiteX64-7167" fmla="*/ 660 w 687"/>
              <a:gd name="connsiteY64-7168" fmla="*/ 94 h 770"/>
              <a:gd name="connsiteX65-7169" fmla="*/ 655 w 687"/>
              <a:gd name="connsiteY65-7170" fmla="*/ 94 h 770"/>
              <a:gd name="connsiteX66-7171" fmla="*/ 650 w 687"/>
              <a:gd name="connsiteY66-7172" fmla="*/ 99 h 770"/>
              <a:gd name="connsiteX67-7173" fmla="*/ 644 w 687"/>
              <a:gd name="connsiteY67-7174" fmla="*/ 105 h 770"/>
              <a:gd name="connsiteX68-7175" fmla="*/ 639 w 687"/>
              <a:gd name="connsiteY68-7176" fmla="*/ 115 h 770"/>
              <a:gd name="connsiteX69-7177" fmla="*/ 639 w 687"/>
              <a:gd name="connsiteY69-7178" fmla="*/ 126 h 770"/>
              <a:gd name="connsiteX70-7179" fmla="*/ 639 w 687"/>
              <a:gd name="connsiteY70-7180" fmla="*/ 131 h 770"/>
              <a:gd name="connsiteX71-7181" fmla="*/ 639 w 687"/>
              <a:gd name="connsiteY71-7182" fmla="*/ 146 h 770"/>
              <a:gd name="connsiteX72-7183" fmla="*/ 639 w 687"/>
              <a:gd name="connsiteY72-7184" fmla="*/ 157 h 770"/>
              <a:gd name="connsiteX73-7185" fmla="*/ 639 w 687"/>
              <a:gd name="connsiteY73-7186" fmla="*/ 173 h 770"/>
              <a:gd name="connsiteX74-7187" fmla="*/ 639 w 687"/>
              <a:gd name="connsiteY74-7188" fmla="*/ 188 h 770"/>
              <a:gd name="connsiteX75-7189" fmla="*/ 639 w 687"/>
              <a:gd name="connsiteY75-7190" fmla="*/ 204 h 770"/>
              <a:gd name="connsiteX76-7191" fmla="*/ 639 w 687"/>
              <a:gd name="connsiteY76-7192" fmla="*/ 225 h 770"/>
              <a:gd name="connsiteX77-7193" fmla="*/ 639 w 687"/>
              <a:gd name="connsiteY77-7194" fmla="*/ 240 h 770"/>
              <a:gd name="connsiteX78-7195" fmla="*/ 639 w 687"/>
              <a:gd name="connsiteY78-7196" fmla="*/ 261 h 770"/>
              <a:gd name="connsiteX79-7197" fmla="*/ 639 w 687"/>
              <a:gd name="connsiteY79-7198" fmla="*/ 303 h 770"/>
              <a:gd name="connsiteX80-7199" fmla="*/ 639 w 687"/>
              <a:gd name="connsiteY80-7200" fmla="*/ 324 h 770"/>
              <a:gd name="connsiteX81-7201" fmla="*/ 639 w 687"/>
              <a:gd name="connsiteY81-7202" fmla="*/ 350 h 770"/>
              <a:gd name="connsiteX82-7203" fmla="*/ 639 w 687"/>
              <a:gd name="connsiteY82-7204" fmla="*/ 376 h 770"/>
              <a:gd name="connsiteX83-7205" fmla="*/ 639 w 687"/>
              <a:gd name="connsiteY83-7206" fmla="*/ 402 h 770"/>
              <a:gd name="connsiteX84-7207" fmla="*/ 639 w 687"/>
              <a:gd name="connsiteY84-7208" fmla="*/ 429 h 770"/>
              <a:gd name="connsiteX85-7209" fmla="*/ 639 w 687"/>
              <a:gd name="connsiteY85-7210" fmla="*/ 460 h 770"/>
              <a:gd name="connsiteX86-7211" fmla="*/ 639 w 687"/>
              <a:gd name="connsiteY86-7212" fmla="*/ 491 h 770"/>
              <a:gd name="connsiteX87-7213" fmla="*/ 639 w 687"/>
              <a:gd name="connsiteY87-7214" fmla="*/ 523 h 770"/>
              <a:gd name="connsiteX88-7215" fmla="*/ 639 w 687"/>
              <a:gd name="connsiteY88-7216" fmla="*/ 554 h 770"/>
              <a:gd name="connsiteX89-7217" fmla="*/ 639 w 687"/>
              <a:gd name="connsiteY89-7218" fmla="*/ 580 h 770"/>
              <a:gd name="connsiteX90-7219" fmla="*/ 634 w 687"/>
              <a:gd name="connsiteY90-7220" fmla="*/ 606 h 770"/>
              <a:gd name="connsiteX91-7221" fmla="*/ 634 w 687"/>
              <a:gd name="connsiteY91-7222" fmla="*/ 632 h 770"/>
              <a:gd name="connsiteX92-7223" fmla="*/ 629 w 687"/>
              <a:gd name="connsiteY92-7224" fmla="*/ 653 h 770"/>
              <a:gd name="connsiteX93-7225" fmla="*/ 623 w 687"/>
              <a:gd name="connsiteY93-7226" fmla="*/ 669 h 770"/>
              <a:gd name="connsiteX94-7227" fmla="*/ 618 w 687"/>
              <a:gd name="connsiteY94-7228" fmla="*/ 690 h 770"/>
              <a:gd name="connsiteX95-7229" fmla="*/ 613 w 687"/>
              <a:gd name="connsiteY95-7230" fmla="*/ 700 h 770"/>
              <a:gd name="connsiteX96-7231" fmla="*/ 602 w 687"/>
              <a:gd name="connsiteY96-7232" fmla="*/ 716 h 770"/>
              <a:gd name="connsiteX97-7233" fmla="*/ 592 w 687"/>
              <a:gd name="connsiteY97-7234" fmla="*/ 726 h 770"/>
              <a:gd name="connsiteX98-7235" fmla="*/ 586 w 687"/>
              <a:gd name="connsiteY98-7236" fmla="*/ 737 h 770"/>
              <a:gd name="connsiteX99-7237" fmla="*/ 576 w 687"/>
              <a:gd name="connsiteY99-7238" fmla="*/ 742 h 770"/>
              <a:gd name="connsiteX100-7239" fmla="*/ 571 w 687"/>
              <a:gd name="connsiteY100-7240" fmla="*/ 747 h 770"/>
              <a:gd name="connsiteX101-7241" fmla="*/ 560 w 687"/>
              <a:gd name="connsiteY101-7242" fmla="*/ 752 h 770"/>
              <a:gd name="connsiteX102-7243" fmla="*/ 555 w 687"/>
              <a:gd name="connsiteY102-7244" fmla="*/ 752 h 770"/>
              <a:gd name="connsiteX103-7245" fmla="*/ 549 w 687"/>
              <a:gd name="connsiteY103-7246" fmla="*/ 758 h 770"/>
              <a:gd name="connsiteX104-7247" fmla="*/ 539 w 687"/>
              <a:gd name="connsiteY104-7248" fmla="*/ 752 h 770"/>
              <a:gd name="connsiteX105-7249" fmla="*/ 534 w 687"/>
              <a:gd name="connsiteY105-7250" fmla="*/ 752 h 770"/>
              <a:gd name="connsiteX106-7251" fmla="*/ 534 w 687"/>
              <a:gd name="connsiteY106-7252" fmla="*/ 747 h 770"/>
              <a:gd name="connsiteX107-7253" fmla="*/ 528 w 687"/>
              <a:gd name="connsiteY107-7254" fmla="*/ 737 h 770"/>
              <a:gd name="connsiteX108-7255" fmla="*/ 534 w 687"/>
              <a:gd name="connsiteY108-7256" fmla="*/ 549 h 770"/>
              <a:gd name="connsiteX109-7257" fmla="*/ 539 w 687"/>
              <a:gd name="connsiteY109-7258" fmla="*/ 533 h 770"/>
              <a:gd name="connsiteX110-7259" fmla="*/ 539 w 687"/>
              <a:gd name="connsiteY110-7260" fmla="*/ 512 h 770"/>
              <a:gd name="connsiteX111-7261" fmla="*/ 539 w 687"/>
              <a:gd name="connsiteY111-7262" fmla="*/ 486 h 770"/>
              <a:gd name="connsiteX112-7263" fmla="*/ 544 w 687"/>
              <a:gd name="connsiteY112-7264" fmla="*/ 460 h 770"/>
              <a:gd name="connsiteX113-7265" fmla="*/ 544 w 687"/>
              <a:gd name="connsiteY113-7266" fmla="*/ 434 h 770"/>
              <a:gd name="connsiteX114-7267" fmla="*/ 544 w 687"/>
              <a:gd name="connsiteY114-7268" fmla="*/ 408 h 770"/>
              <a:gd name="connsiteX115-7269" fmla="*/ 544 w 687"/>
              <a:gd name="connsiteY115-7270" fmla="*/ 382 h 770"/>
              <a:gd name="connsiteX116-7271" fmla="*/ 549 w 687"/>
              <a:gd name="connsiteY116-7272" fmla="*/ 355 h 770"/>
              <a:gd name="connsiteX117-7273" fmla="*/ 549 w 687"/>
              <a:gd name="connsiteY117-7274" fmla="*/ 334 h 770"/>
              <a:gd name="connsiteX118-7275" fmla="*/ 549 w 687"/>
              <a:gd name="connsiteY118-7276" fmla="*/ 314 h 770"/>
              <a:gd name="connsiteX119-7277" fmla="*/ 549 w 687"/>
              <a:gd name="connsiteY119-7278" fmla="*/ 293 h 770"/>
              <a:gd name="connsiteX120-7279" fmla="*/ 549 w 687"/>
              <a:gd name="connsiteY120-7280" fmla="*/ 277 h 770"/>
              <a:gd name="connsiteX121-7281" fmla="*/ 549 w 687"/>
              <a:gd name="connsiteY121-7282" fmla="*/ 246 h 770"/>
              <a:gd name="connsiteX122-7283" fmla="*/ 549 w 687"/>
              <a:gd name="connsiteY122-7284" fmla="*/ 214 h 770"/>
              <a:gd name="connsiteX123-7285" fmla="*/ 544 w 687"/>
              <a:gd name="connsiteY123-7286" fmla="*/ 183 h 770"/>
              <a:gd name="connsiteX124-7287" fmla="*/ 544 w 687"/>
              <a:gd name="connsiteY124-7288" fmla="*/ 157 h 770"/>
              <a:gd name="connsiteX125-7289" fmla="*/ 539 w 687"/>
              <a:gd name="connsiteY125-7290" fmla="*/ 146 h 770"/>
              <a:gd name="connsiteX126-7291" fmla="*/ 539 w 687"/>
              <a:gd name="connsiteY126-7292" fmla="*/ 136 h 770"/>
              <a:gd name="connsiteX127-7293" fmla="*/ 534 w 687"/>
              <a:gd name="connsiteY127-7294" fmla="*/ 126 h 770"/>
              <a:gd name="connsiteX128-7295" fmla="*/ 534 w 687"/>
              <a:gd name="connsiteY128-7296" fmla="*/ 115 h 770"/>
              <a:gd name="connsiteX129-7297" fmla="*/ 528 w 687"/>
              <a:gd name="connsiteY129-7298" fmla="*/ 110 h 770"/>
              <a:gd name="connsiteX130-7299" fmla="*/ 528 w 687"/>
              <a:gd name="connsiteY130-7300" fmla="*/ 105 h 770"/>
              <a:gd name="connsiteX131-7301" fmla="*/ 523 w 687"/>
              <a:gd name="connsiteY131-7302" fmla="*/ 94 h 770"/>
              <a:gd name="connsiteX132-7303" fmla="*/ 518 w 687"/>
              <a:gd name="connsiteY132-7304" fmla="*/ 89 h 770"/>
              <a:gd name="connsiteX133-7305" fmla="*/ 512 w 687"/>
              <a:gd name="connsiteY133-7306" fmla="*/ 84 h 770"/>
              <a:gd name="connsiteX134-7307" fmla="*/ 507 w 687"/>
              <a:gd name="connsiteY134-7308" fmla="*/ 84 h 770"/>
              <a:gd name="connsiteX135-7309" fmla="*/ 502 w 687"/>
              <a:gd name="connsiteY135-7310" fmla="*/ 79 h 770"/>
              <a:gd name="connsiteX136-7311" fmla="*/ 491 w 687"/>
              <a:gd name="connsiteY136-7312" fmla="*/ 79 h 770"/>
              <a:gd name="connsiteX137-7313" fmla="*/ 481 w 687"/>
              <a:gd name="connsiteY137-7314" fmla="*/ 79 h 770"/>
              <a:gd name="connsiteX138-7315" fmla="*/ 470 w 687"/>
              <a:gd name="connsiteY138-7316" fmla="*/ 73 h 770"/>
              <a:gd name="connsiteX139-7317" fmla="*/ 454 w 687"/>
              <a:gd name="connsiteY139-7318" fmla="*/ 73 h 770"/>
              <a:gd name="connsiteX140-7319" fmla="*/ 454 w 687"/>
              <a:gd name="connsiteY140-7320" fmla="*/ 73 h 770"/>
              <a:gd name="connsiteX0-7321" fmla="*/ 454 w 687"/>
              <a:gd name="connsiteY0-7322" fmla="*/ 73 h 758"/>
              <a:gd name="connsiteX1-7323" fmla="*/ 439 w 687"/>
              <a:gd name="connsiteY1-7324" fmla="*/ 73 h 758"/>
              <a:gd name="connsiteX2-7325" fmla="*/ 417 w 687"/>
              <a:gd name="connsiteY2-7326" fmla="*/ 79 h 758"/>
              <a:gd name="connsiteX3-7327" fmla="*/ 396 w 687"/>
              <a:gd name="connsiteY3-7328" fmla="*/ 79 h 758"/>
              <a:gd name="connsiteX4-7329" fmla="*/ 370 w 687"/>
              <a:gd name="connsiteY4-7330" fmla="*/ 79 h 758"/>
              <a:gd name="connsiteX5-7331" fmla="*/ 343 w 687"/>
              <a:gd name="connsiteY5-7332" fmla="*/ 84 h 758"/>
              <a:gd name="connsiteX6-7333" fmla="*/ 312 w 687"/>
              <a:gd name="connsiteY6-7334" fmla="*/ 84 h 758"/>
              <a:gd name="connsiteX7-7335" fmla="*/ 275 w 687"/>
              <a:gd name="connsiteY7-7336" fmla="*/ 89 h 758"/>
              <a:gd name="connsiteX8-7337" fmla="*/ 238 w 687"/>
              <a:gd name="connsiteY8-7338" fmla="*/ 94 h 758"/>
              <a:gd name="connsiteX9-7339" fmla="*/ 196 w 687"/>
              <a:gd name="connsiteY9-7340" fmla="*/ 94 h 758"/>
              <a:gd name="connsiteX10-7341" fmla="*/ 159 w 687"/>
              <a:gd name="connsiteY10-7342" fmla="*/ 99 h 758"/>
              <a:gd name="connsiteX11-7343" fmla="*/ 122 w 687"/>
              <a:gd name="connsiteY11-7344" fmla="*/ 105 h 758"/>
              <a:gd name="connsiteX12-7345" fmla="*/ 90 w 687"/>
              <a:gd name="connsiteY12-7346" fmla="*/ 105 h 758"/>
              <a:gd name="connsiteX13-7347" fmla="*/ 64 w 687"/>
              <a:gd name="connsiteY13-7348" fmla="*/ 105 h 758"/>
              <a:gd name="connsiteX14-7349" fmla="*/ 37 w 687"/>
              <a:gd name="connsiteY14-7350" fmla="*/ 110 h 758"/>
              <a:gd name="connsiteX15-7351" fmla="*/ 16 w 687"/>
              <a:gd name="connsiteY15-7352" fmla="*/ 110 h 758"/>
              <a:gd name="connsiteX16-7353" fmla="*/ 0 w 687"/>
              <a:gd name="connsiteY16-7354" fmla="*/ 110 h 758"/>
              <a:gd name="connsiteX17-7355" fmla="*/ 0 w 687"/>
              <a:gd name="connsiteY17-7356" fmla="*/ 73 h 758"/>
              <a:gd name="connsiteX18-7357" fmla="*/ 11 w 687"/>
              <a:gd name="connsiteY18-7358" fmla="*/ 73 h 758"/>
              <a:gd name="connsiteX19-7359" fmla="*/ 27 w 687"/>
              <a:gd name="connsiteY19-7360" fmla="*/ 73 h 758"/>
              <a:gd name="connsiteX20-7361" fmla="*/ 42 w 687"/>
              <a:gd name="connsiteY20-7362" fmla="*/ 73 h 758"/>
              <a:gd name="connsiteX21-7363" fmla="*/ 58 w 687"/>
              <a:gd name="connsiteY21-7364" fmla="*/ 73 h 758"/>
              <a:gd name="connsiteX22-7365" fmla="*/ 79 w 687"/>
              <a:gd name="connsiteY22-7366" fmla="*/ 73 h 758"/>
              <a:gd name="connsiteX23-7367" fmla="*/ 95 w 687"/>
              <a:gd name="connsiteY23-7368" fmla="*/ 68 h 758"/>
              <a:gd name="connsiteX24-7369" fmla="*/ 122 w 687"/>
              <a:gd name="connsiteY24-7370" fmla="*/ 68 h 758"/>
              <a:gd name="connsiteX25-7371" fmla="*/ 143 w 687"/>
              <a:gd name="connsiteY25-7372" fmla="*/ 63 h 758"/>
              <a:gd name="connsiteX26-7373" fmla="*/ 164 w 687"/>
              <a:gd name="connsiteY26-7374" fmla="*/ 58 h 758"/>
              <a:gd name="connsiteX27-7375" fmla="*/ 185 w 687"/>
              <a:gd name="connsiteY27-7376" fmla="*/ 58 h 758"/>
              <a:gd name="connsiteX28-7377" fmla="*/ 211 w 687"/>
              <a:gd name="connsiteY28-7378" fmla="*/ 52 h 758"/>
              <a:gd name="connsiteX29-7379" fmla="*/ 238 w 687"/>
              <a:gd name="connsiteY29-7380" fmla="*/ 52 h 758"/>
              <a:gd name="connsiteX30-7381" fmla="*/ 264 w 687"/>
              <a:gd name="connsiteY30-7382" fmla="*/ 47 h 758"/>
              <a:gd name="connsiteX31-7383" fmla="*/ 296 w 687"/>
              <a:gd name="connsiteY31-7384" fmla="*/ 47 h 758"/>
              <a:gd name="connsiteX32-7385" fmla="*/ 354 w 687"/>
              <a:gd name="connsiteY32-7386" fmla="*/ 37 h 758"/>
              <a:gd name="connsiteX33-7387" fmla="*/ 386 w 687"/>
              <a:gd name="connsiteY33-7388" fmla="*/ 37 h 758"/>
              <a:gd name="connsiteX34-7389" fmla="*/ 407 w 687"/>
              <a:gd name="connsiteY34-7390" fmla="*/ 32 h 758"/>
              <a:gd name="connsiteX35-7391" fmla="*/ 433 w 687"/>
              <a:gd name="connsiteY35-7392" fmla="*/ 26 h 758"/>
              <a:gd name="connsiteX36-7393" fmla="*/ 454 w 687"/>
              <a:gd name="connsiteY36-7394" fmla="*/ 26 h 758"/>
              <a:gd name="connsiteX37-7395" fmla="*/ 470 w 687"/>
              <a:gd name="connsiteY37-7396" fmla="*/ 21 h 758"/>
              <a:gd name="connsiteX38-7397" fmla="*/ 481 w 687"/>
              <a:gd name="connsiteY38-7398" fmla="*/ 16 h 758"/>
              <a:gd name="connsiteX39-7399" fmla="*/ 491 w 687"/>
              <a:gd name="connsiteY39-7400" fmla="*/ 16 h 758"/>
              <a:gd name="connsiteX40-7401" fmla="*/ 497 w 687"/>
              <a:gd name="connsiteY40-7402" fmla="*/ 11 h 758"/>
              <a:gd name="connsiteX41-7403" fmla="*/ 507 w 687"/>
              <a:gd name="connsiteY41-7404" fmla="*/ 5 h 758"/>
              <a:gd name="connsiteX42-7405" fmla="*/ 523 w 687"/>
              <a:gd name="connsiteY42-7406" fmla="*/ 0 h 758"/>
              <a:gd name="connsiteX43-7407" fmla="*/ 534 w 687"/>
              <a:gd name="connsiteY43-7408" fmla="*/ 0 h 758"/>
              <a:gd name="connsiteX44-7409" fmla="*/ 549 w 687"/>
              <a:gd name="connsiteY44-7410" fmla="*/ 0 h 758"/>
              <a:gd name="connsiteX45-7411" fmla="*/ 565 w 687"/>
              <a:gd name="connsiteY45-7412" fmla="*/ 5 h 758"/>
              <a:gd name="connsiteX46-7413" fmla="*/ 581 w 687"/>
              <a:gd name="connsiteY46-7414" fmla="*/ 11 h 758"/>
              <a:gd name="connsiteX47-7415" fmla="*/ 592 w 687"/>
              <a:gd name="connsiteY47-7416" fmla="*/ 16 h 758"/>
              <a:gd name="connsiteX48-7417" fmla="*/ 602 w 687"/>
              <a:gd name="connsiteY48-7418" fmla="*/ 21 h 758"/>
              <a:gd name="connsiteX49-7419" fmla="*/ 618 w 687"/>
              <a:gd name="connsiteY49-7420" fmla="*/ 26 h 758"/>
              <a:gd name="connsiteX50-7421" fmla="*/ 629 w 687"/>
              <a:gd name="connsiteY50-7422" fmla="*/ 37 h 758"/>
              <a:gd name="connsiteX51-7423" fmla="*/ 644 w 687"/>
              <a:gd name="connsiteY51-7424" fmla="*/ 42 h 758"/>
              <a:gd name="connsiteX52-7425" fmla="*/ 655 w 687"/>
              <a:gd name="connsiteY52-7426" fmla="*/ 47 h 758"/>
              <a:gd name="connsiteX53-7427" fmla="*/ 666 w 687"/>
              <a:gd name="connsiteY53-7428" fmla="*/ 52 h 758"/>
              <a:gd name="connsiteX54-7429" fmla="*/ 671 w 687"/>
              <a:gd name="connsiteY54-7430" fmla="*/ 58 h 758"/>
              <a:gd name="connsiteX55-7431" fmla="*/ 676 w 687"/>
              <a:gd name="connsiteY55-7432" fmla="*/ 63 h 758"/>
              <a:gd name="connsiteX56-7433" fmla="*/ 681 w 687"/>
              <a:gd name="connsiteY56-7434" fmla="*/ 68 h 758"/>
              <a:gd name="connsiteX57-7435" fmla="*/ 687 w 687"/>
              <a:gd name="connsiteY57-7436" fmla="*/ 68 h 758"/>
              <a:gd name="connsiteX58-7437" fmla="*/ 687 w 687"/>
              <a:gd name="connsiteY58-7438" fmla="*/ 73 h 758"/>
              <a:gd name="connsiteX59-7439" fmla="*/ 681 w 687"/>
              <a:gd name="connsiteY59-7440" fmla="*/ 73 h 758"/>
              <a:gd name="connsiteX60-7441" fmla="*/ 681 w 687"/>
              <a:gd name="connsiteY60-7442" fmla="*/ 79 h 758"/>
              <a:gd name="connsiteX61-7443" fmla="*/ 676 w 687"/>
              <a:gd name="connsiteY61-7444" fmla="*/ 84 h 758"/>
              <a:gd name="connsiteX62-7445" fmla="*/ 671 w 687"/>
              <a:gd name="connsiteY62-7446" fmla="*/ 84 h 758"/>
              <a:gd name="connsiteX63-7447" fmla="*/ 666 w 687"/>
              <a:gd name="connsiteY63-7448" fmla="*/ 89 h 758"/>
              <a:gd name="connsiteX64-7449" fmla="*/ 660 w 687"/>
              <a:gd name="connsiteY64-7450" fmla="*/ 94 h 758"/>
              <a:gd name="connsiteX65-7451" fmla="*/ 655 w 687"/>
              <a:gd name="connsiteY65-7452" fmla="*/ 94 h 758"/>
              <a:gd name="connsiteX66-7453" fmla="*/ 650 w 687"/>
              <a:gd name="connsiteY66-7454" fmla="*/ 99 h 758"/>
              <a:gd name="connsiteX67-7455" fmla="*/ 644 w 687"/>
              <a:gd name="connsiteY67-7456" fmla="*/ 105 h 758"/>
              <a:gd name="connsiteX68-7457" fmla="*/ 639 w 687"/>
              <a:gd name="connsiteY68-7458" fmla="*/ 115 h 758"/>
              <a:gd name="connsiteX69-7459" fmla="*/ 639 w 687"/>
              <a:gd name="connsiteY69-7460" fmla="*/ 126 h 758"/>
              <a:gd name="connsiteX70-7461" fmla="*/ 639 w 687"/>
              <a:gd name="connsiteY70-7462" fmla="*/ 131 h 758"/>
              <a:gd name="connsiteX71-7463" fmla="*/ 639 w 687"/>
              <a:gd name="connsiteY71-7464" fmla="*/ 146 h 758"/>
              <a:gd name="connsiteX72-7465" fmla="*/ 639 w 687"/>
              <a:gd name="connsiteY72-7466" fmla="*/ 157 h 758"/>
              <a:gd name="connsiteX73-7467" fmla="*/ 639 w 687"/>
              <a:gd name="connsiteY73-7468" fmla="*/ 173 h 758"/>
              <a:gd name="connsiteX74-7469" fmla="*/ 639 w 687"/>
              <a:gd name="connsiteY74-7470" fmla="*/ 188 h 758"/>
              <a:gd name="connsiteX75-7471" fmla="*/ 639 w 687"/>
              <a:gd name="connsiteY75-7472" fmla="*/ 204 h 758"/>
              <a:gd name="connsiteX76-7473" fmla="*/ 639 w 687"/>
              <a:gd name="connsiteY76-7474" fmla="*/ 225 h 758"/>
              <a:gd name="connsiteX77-7475" fmla="*/ 639 w 687"/>
              <a:gd name="connsiteY77-7476" fmla="*/ 240 h 758"/>
              <a:gd name="connsiteX78-7477" fmla="*/ 639 w 687"/>
              <a:gd name="connsiteY78-7478" fmla="*/ 261 h 758"/>
              <a:gd name="connsiteX79-7479" fmla="*/ 639 w 687"/>
              <a:gd name="connsiteY79-7480" fmla="*/ 303 h 758"/>
              <a:gd name="connsiteX80-7481" fmla="*/ 639 w 687"/>
              <a:gd name="connsiteY80-7482" fmla="*/ 324 h 758"/>
              <a:gd name="connsiteX81-7483" fmla="*/ 639 w 687"/>
              <a:gd name="connsiteY81-7484" fmla="*/ 350 h 758"/>
              <a:gd name="connsiteX82-7485" fmla="*/ 639 w 687"/>
              <a:gd name="connsiteY82-7486" fmla="*/ 376 h 758"/>
              <a:gd name="connsiteX83-7487" fmla="*/ 639 w 687"/>
              <a:gd name="connsiteY83-7488" fmla="*/ 402 h 758"/>
              <a:gd name="connsiteX84-7489" fmla="*/ 639 w 687"/>
              <a:gd name="connsiteY84-7490" fmla="*/ 429 h 758"/>
              <a:gd name="connsiteX85-7491" fmla="*/ 639 w 687"/>
              <a:gd name="connsiteY85-7492" fmla="*/ 460 h 758"/>
              <a:gd name="connsiteX86-7493" fmla="*/ 639 w 687"/>
              <a:gd name="connsiteY86-7494" fmla="*/ 491 h 758"/>
              <a:gd name="connsiteX87-7495" fmla="*/ 639 w 687"/>
              <a:gd name="connsiteY87-7496" fmla="*/ 523 h 758"/>
              <a:gd name="connsiteX88-7497" fmla="*/ 639 w 687"/>
              <a:gd name="connsiteY88-7498" fmla="*/ 554 h 758"/>
              <a:gd name="connsiteX89-7499" fmla="*/ 639 w 687"/>
              <a:gd name="connsiteY89-7500" fmla="*/ 580 h 758"/>
              <a:gd name="connsiteX90-7501" fmla="*/ 634 w 687"/>
              <a:gd name="connsiteY90-7502" fmla="*/ 606 h 758"/>
              <a:gd name="connsiteX91-7503" fmla="*/ 634 w 687"/>
              <a:gd name="connsiteY91-7504" fmla="*/ 632 h 758"/>
              <a:gd name="connsiteX92-7505" fmla="*/ 629 w 687"/>
              <a:gd name="connsiteY92-7506" fmla="*/ 653 h 758"/>
              <a:gd name="connsiteX93-7507" fmla="*/ 623 w 687"/>
              <a:gd name="connsiteY93-7508" fmla="*/ 669 h 758"/>
              <a:gd name="connsiteX94-7509" fmla="*/ 618 w 687"/>
              <a:gd name="connsiteY94-7510" fmla="*/ 690 h 758"/>
              <a:gd name="connsiteX95-7511" fmla="*/ 613 w 687"/>
              <a:gd name="connsiteY95-7512" fmla="*/ 700 h 758"/>
              <a:gd name="connsiteX96-7513" fmla="*/ 602 w 687"/>
              <a:gd name="connsiteY96-7514" fmla="*/ 716 h 758"/>
              <a:gd name="connsiteX97-7515" fmla="*/ 592 w 687"/>
              <a:gd name="connsiteY97-7516" fmla="*/ 726 h 758"/>
              <a:gd name="connsiteX98-7517" fmla="*/ 586 w 687"/>
              <a:gd name="connsiteY98-7518" fmla="*/ 737 h 758"/>
              <a:gd name="connsiteX99-7519" fmla="*/ 576 w 687"/>
              <a:gd name="connsiteY99-7520" fmla="*/ 742 h 758"/>
              <a:gd name="connsiteX100-7521" fmla="*/ 571 w 687"/>
              <a:gd name="connsiteY100-7522" fmla="*/ 747 h 758"/>
              <a:gd name="connsiteX101-7523" fmla="*/ 560 w 687"/>
              <a:gd name="connsiteY101-7524" fmla="*/ 752 h 758"/>
              <a:gd name="connsiteX102-7525" fmla="*/ 555 w 687"/>
              <a:gd name="connsiteY102-7526" fmla="*/ 752 h 758"/>
              <a:gd name="connsiteX103-7527" fmla="*/ 549 w 687"/>
              <a:gd name="connsiteY103-7528" fmla="*/ 758 h 758"/>
              <a:gd name="connsiteX104-7529" fmla="*/ 539 w 687"/>
              <a:gd name="connsiteY104-7530" fmla="*/ 752 h 758"/>
              <a:gd name="connsiteX105-7531" fmla="*/ 534 w 687"/>
              <a:gd name="connsiteY105-7532" fmla="*/ 752 h 758"/>
              <a:gd name="connsiteX106-7533" fmla="*/ 534 w 687"/>
              <a:gd name="connsiteY106-7534" fmla="*/ 747 h 758"/>
              <a:gd name="connsiteX107-7535" fmla="*/ 534 w 687"/>
              <a:gd name="connsiteY107-7536" fmla="*/ 549 h 758"/>
              <a:gd name="connsiteX108-7537" fmla="*/ 539 w 687"/>
              <a:gd name="connsiteY108-7538" fmla="*/ 533 h 758"/>
              <a:gd name="connsiteX109-7539" fmla="*/ 539 w 687"/>
              <a:gd name="connsiteY109-7540" fmla="*/ 512 h 758"/>
              <a:gd name="connsiteX110-7541" fmla="*/ 539 w 687"/>
              <a:gd name="connsiteY110-7542" fmla="*/ 486 h 758"/>
              <a:gd name="connsiteX111-7543" fmla="*/ 544 w 687"/>
              <a:gd name="connsiteY111-7544" fmla="*/ 460 h 758"/>
              <a:gd name="connsiteX112-7545" fmla="*/ 544 w 687"/>
              <a:gd name="connsiteY112-7546" fmla="*/ 434 h 758"/>
              <a:gd name="connsiteX113-7547" fmla="*/ 544 w 687"/>
              <a:gd name="connsiteY113-7548" fmla="*/ 408 h 758"/>
              <a:gd name="connsiteX114-7549" fmla="*/ 544 w 687"/>
              <a:gd name="connsiteY114-7550" fmla="*/ 382 h 758"/>
              <a:gd name="connsiteX115-7551" fmla="*/ 549 w 687"/>
              <a:gd name="connsiteY115-7552" fmla="*/ 355 h 758"/>
              <a:gd name="connsiteX116-7553" fmla="*/ 549 w 687"/>
              <a:gd name="connsiteY116-7554" fmla="*/ 334 h 758"/>
              <a:gd name="connsiteX117-7555" fmla="*/ 549 w 687"/>
              <a:gd name="connsiteY117-7556" fmla="*/ 314 h 758"/>
              <a:gd name="connsiteX118-7557" fmla="*/ 549 w 687"/>
              <a:gd name="connsiteY118-7558" fmla="*/ 293 h 758"/>
              <a:gd name="connsiteX119-7559" fmla="*/ 549 w 687"/>
              <a:gd name="connsiteY119-7560" fmla="*/ 277 h 758"/>
              <a:gd name="connsiteX120-7561" fmla="*/ 549 w 687"/>
              <a:gd name="connsiteY120-7562" fmla="*/ 246 h 758"/>
              <a:gd name="connsiteX121-7563" fmla="*/ 549 w 687"/>
              <a:gd name="connsiteY121-7564" fmla="*/ 214 h 758"/>
              <a:gd name="connsiteX122-7565" fmla="*/ 544 w 687"/>
              <a:gd name="connsiteY122-7566" fmla="*/ 183 h 758"/>
              <a:gd name="connsiteX123-7567" fmla="*/ 544 w 687"/>
              <a:gd name="connsiteY123-7568" fmla="*/ 157 h 758"/>
              <a:gd name="connsiteX124-7569" fmla="*/ 539 w 687"/>
              <a:gd name="connsiteY124-7570" fmla="*/ 146 h 758"/>
              <a:gd name="connsiteX125-7571" fmla="*/ 539 w 687"/>
              <a:gd name="connsiteY125-7572" fmla="*/ 136 h 758"/>
              <a:gd name="connsiteX126-7573" fmla="*/ 534 w 687"/>
              <a:gd name="connsiteY126-7574" fmla="*/ 126 h 758"/>
              <a:gd name="connsiteX127-7575" fmla="*/ 534 w 687"/>
              <a:gd name="connsiteY127-7576" fmla="*/ 115 h 758"/>
              <a:gd name="connsiteX128-7577" fmla="*/ 528 w 687"/>
              <a:gd name="connsiteY128-7578" fmla="*/ 110 h 758"/>
              <a:gd name="connsiteX129-7579" fmla="*/ 528 w 687"/>
              <a:gd name="connsiteY129-7580" fmla="*/ 105 h 758"/>
              <a:gd name="connsiteX130-7581" fmla="*/ 523 w 687"/>
              <a:gd name="connsiteY130-7582" fmla="*/ 94 h 758"/>
              <a:gd name="connsiteX131-7583" fmla="*/ 518 w 687"/>
              <a:gd name="connsiteY131-7584" fmla="*/ 89 h 758"/>
              <a:gd name="connsiteX132-7585" fmla="*/ 512 w 687"/>
              <a:gd name="connsiteY132-7586" fmla="*/ 84 h 758"/>
              <a:gd name="connsiteX133-7587" fmla="*/ 507 w 687"/>
              <a:gd name="connsiteY133-7588" fmla="*/ 84 h 758"/>
              <a:gd name="connsiteX134-7589" fmla="*/ 502 w 687"/>
              <a:gd name="connsiteY134-7590" fmla="*/ 79 h 758"/>
              <a:gd name="connsiteX135-7591" fmla="*/ 491 w 687"/>
              <a:gd name="connsiteY135-7592" fmla="*/ 79 h 758"/>
              <a:gd name="connsiteX136-7593" fmla="*/ 481 w 687"/>
              <a:gd name="connsiteY136-7594" fmla="*/ 79 h 758"/>
              <a:gd name="connsiteX137-7595" fmla="*/ 470 w 687"/>
              <a:gd name="connsiteY137-7596" fmla="*/ 73 h 758"/>
              <a:gd name="connsiteX138-7597" fmla="*/ 454 w 687"/>
              <a:gd name="connsiteY138-7598" fmla="*/ 73 h 758"/>
              <a:gd name="connsiteX139-7599" fmla="*/ 454 w 687"/>
              <a:gd name="connsiteY139-7600" fmla="*/ 73 h 758"/>
              <a:gd name="connsiteX0-7601" fmla="*/ 454 w 687"/>
              <a:gd name="connsiteY0-7602" fmla="*/ 73 h 758"/>
              <a:gd name="connsiteX1-7603" fmla="*/ 439 w 687"/>
              <a:gd name="connsiteY1-7604" fmla="*/ 73 h 758"/>
              <a:gd name="connsiteX2-7605" fmla="*/ 417 w 687"/>
              <a:gd name="connsiteY2-7606" fmla="*/ 79 h 758"/>
              <a:gd name="connsiteX3-7607" fmla="*/ 396 w 687"/>
              <a:gd name="connsiteY3-7608" fmla="*/ 79 h 758"/>
              <a:gd name="connsiteX4-7609" fmla="*/ 370 w 687"/>
              <a:gd name="connsiteY4-7610" fmla="*/ 79 h 758"/>
              <a:gd name="connsiteX5-7611" fmla="*/ 343 w 687"/>
              <a:gd name="connsiteY5-7612" fmla="*/ 84 h 758"/>
              <a:gd name="connsiteX6-7613" fmla="*/ 312 w 687"/>
              <a:gd name="connsiteY6-7614" fmla="*/ 84 h 758"/>
              <a:gd name="connsiteX7-7615" fmla="*/ 275 w 687"/>
              <a:gd name="connsiteY7-7616" fmla="*/ 89 h 758"/>
              <a:gd name="connsiteX8-7617" fmla="*/ 238 w 687"/>
              <a:gd name="connsiteY8-7618" fmla="*/ 94 h 758"/>
              <a:gd name="connsiteX9-7619" fmla="*/ 196 w 687"/>
              <a:gd name="connsiteY9-7620" fmla="*/ 94 h 758"/>
              <a:gd name="connsiteX10-7621" fmla="*/ 159 w 687"/>
              <a:gd name="connsiteY10-7622" fmla="*/ 99 h 758"/>
              <a:gd name="connsiteX11-7623" fmla="*/ 122 w 687"/>
              <a:gd name="connsiteY11-7624" fmla="*/ 105 h 758"/>
              <a:gd name="connsiteX12-7625" fmla="*/ 90 w 687"/>
              <a:gd name="connsiteY12-7626" fmla="*/ 105 h 758"/>
              <a:gd name="connsiteX13-7627" fmla="*/ 64 w 687"/>
              <a:gd name="connsiteY13-7628" fmla="*/ 105 h 758"/>
              <a:gd name="connsiteX14-7629" fmla="*/ 37 w 687"/>
              <a:gd name="connsiteY14-7630" fmla="*/ 110 h 758"/>
              <a:gd name="connsiteX15-7631" fmla="*/ 16 w 687"/>
              <a:gd name="connsiteY15-7632" fmla="*/ 110 h 758"/>
              <a:gd name="connsiteX16-7633" fmla="*/ 0 w 687"/>
              <a:gd name="connsiteY16-7634" fmla="*/ 110 h 758"/>
              <a:gd name="connsiteX17-7635" fmla="*/ 0 w 687"/>
              <a:gd name="connsiteY17-7636" fmla="*/ 73 h 758"/>
              <a:gd name="connsiteX18-7637" fmla="*/ 11 w 687"/>
              <a:gd name="connsiteY18-7638" fmla="*/ 73 h 758"/>
              <a:gd name="connsiteX19-7639" fmla="*/ 27 w 687"/>
              <a:gd name="connsiteY19-7640" fmla="*/ 73 h 758"/>
              <a:gd name="connsiteX20-7641" fmla="*/ 42 w 687"/>
              <a:gd name="connsiteY20-7642" fmla="*/ 73 h 758"/>
              <a:gd name="connsiteX21-7643" fmla="*/ 58 w 687"/>
              <a:gd name="connsiteY21-7644" fmla="*/ 73 h 758"/>
              <a:gd name="connsiteX22-7645" fmla="*/ 79 w 687"/>
              <a:gd name="connsiteY22-7646" fmla="*/ 73 h 758"/>
              <a:gd name="connsiteX23-7647" fmla="*/ 95 w 687"/>
              <a:gd name="connsiteY23-7648" fmla="*/ 68 h 758"/>
              <a:gd name="connsiteX24-7649" fmla="*/ 122 w 687"/>
              <a:gd name="connsiteY24-7650" fmla="*/ 68 h 758"/>
              <a:gd name="connsiteX25-7651" fmla="*/ 143 w 687"/>
              <a:gd name="connsiteY25-7652" fmla="*/ 63 h 758"/>
              <a:gd name="connsiteX26-7653" fmla="*/ 164 w 687"/>
              <a:gd name="connsiteY26-7654" fmla="*/ 58 h 758"/>
              <a:gd name="connsiteX27-7655" fmla="*/ 185 w 687"/>
              <a:gd name="connsiteY27-7656" fmla="*/ 58 h 758"/>
              <a:gd name="connsiteX28-7657" fmla="*/ 211 w 687"/>
              <a:gd name="connsiteY28-7658" fmla="*/ 52 h 758"/>
              <a:gd name="connsiteX29-7659" fmla="*/ 238 w 687"/>
              <a:gd name="connsiteY29-7660" fmla="*/ 52 h 758"/>
              <a:gd name="connsiteX30-7661" fmla="*/ 264 w 687"/>
              <a:gd name="connsiteY30-7662" fmla="*/ 47 h 758"/>
              <a:gd name="connsiteX31-7663" fmla="*/ 296 w 687"/>
              <a:gd name="connsiteY31-7664" fmla="*/ 47 h 758"/>
              <a:gd name="connsiteX32-7665" fmla="*/ 354 w 687"/>
              <a:gd name="connsiteY32-7666" fmla="*/ 37 h 758"/>
              <a:gd name="connsiteX33-7667" fmla="*/ 386 w 687"/>
              <a:gd name="connsiteY33-7668" fmla="*/ 37 h 758"/>
              <a:gd name="connsiteX34-7669" fmla="*/ 407 w 687"/>
              <a:gd name="connsiteY34-7670" fmla="*/ 32 h 758"/>
              <a:gd name="connsiteX35-7671" fmla="*/ 433 w 687"/>
              <a:gd name="connsiteY35-7672" fmla="*/ 26 h 758"/>
              <a:gd name="connsiteX36-7673" fmla="*/ 454 w 687"/>
              <a:gd name="connsiteY36-7674" fmla="*/ 26 h 758"/>
              <a:gd name="connsiteX37-7675" fmla="*/ 470 w 687"/>
              <a:gd name="connsiteY37-7676" fmla="*/ 21 h 758"/>
              <a:gd name="connsiteX38-7677" fmla="*/ 481 w 687"/>
              <a:gd name="connsiteY38-7678" fmla="*/ 16 h 758"/>
              <a:gd name="connsiteX39-7679" fmla="*/ 491 w 687"/>
              <a:gd name="connsiteY39-7680" fmla="*/ 16 h 758"/>
              <a:gd name="connsiteX40-7681" fmla="*/ 497 w 687"/>
              <a:gd name="connsiteY40-7682" fmla="*/ 11 h 758"/>
              <a:gd name="connsiteX41-7683" fmla="*/ 507 w 687"/>
              <a:gd name="connsiteY41-7684" fmla="*/ 5 h 758"/>
              <a:gd name="connsiteX42-7685" fmla="*/ 523 w 687"/>
              <a:gd name="connsiteY42-7686" fmla="*/ 0 h 758"/>
              <a:gd name="connsiteX43-7687" fmla="*/ 534 w 687"/>
              <a:gd name="connsiteY43-7688" fmla="*/ 0 h 758"/>
              <a:gd name="connsiteX44-7689" fmla="*/ 549 w 687"/>
              <a:gd name="connsiteY44-7690" fmla="*/ 0 h 758"/>
              <a:gd name="connsiteX45-7691" fmla="*/ 565 w 687"/>
              <a:gd name="connsiteY45-7692" fmla="*/ 5 h 758"/>
              <a:gd name="connsiteX46-7693" fmla="*/ 581 w 687"/>
              <a:gd name="connsiteY46-7694" fmla="*/ 11 h 758"/>
              <a:gd name="connsiteX47-7695" fmla="*/ 592 w 687"/>
              <a:gd name="connsiteY47-7696" fmla="*/ 16 h 758"/>
              <a:gd name="connsiteX48-7697" fmla="*/ 602 w 687"/>
              <a:gd name="connsiteY48-7698" fmla="*/ 21 h 758"/>
              <a:gd name="connsiteX49-7699" fmla="*/ 618 w 687"/>
              <a:gd name="connsiteY49-7700" fmla="*/ 26 h 758"/>
              <a:gd name="connsiteX50-7701" fmla="*/ 629 w 687"/>
              <a:gd name="connsiteY50-7702" fmla="*/ 37 h 758"/>
              <a:gd name="connsiteX51-7703" fmla="*/ 644 w 687"/>
              <a:gd name="connsiteY51-7704" fmla="*/ 42 h 758"/>
              <a:gd name="connsiteX52-7705" fmla="*/ 655 w 687"/>
              <a:gd name="connsiteY52-7706" fmla="*/ 47 h 758"/>
              <a:gd name="connsiteX53-7707" fmla="*/ 666 w 687"/>
              <a:gd name="connsiteY53-7708" fmla="*/ 52 h 758"/>
              <a:gd name="connsiteX54-7709" fmla="*/ 671 w 687"/>
              <a:gd name="connsiteY54-7710" fmla="*/ 58 h 758"/>
              <a:gd name="connsiteX55-7711" fmla="*/ 676 w 687"/>
              <a:gd name="connsiteY55-7712" fmla="*/ 63 h 758"/>
              <a:gd name="connsiteX56-7713" fmla="*/ 681 w 687"/>
              <a:gd name="connsiteY56-7714" fmla="*/ 68 h 758"/>
              <a:gd name="connsiteX57-7715" fmla="*/ 687 w 687"/>
              <a:gd name="connsiteY57-7716" fmla="*/ 68 h 758"/>
              <a:gd name="connsiteX58-7717" fmla="*/ 687 w 687"/>
              <a:gd name="connsiteY58-7718" fmla="*/ 73 h 758"/>
              <a:gd name="connsiteX59-7719" fmla="*/ 681 w 687"/>
              <a:gd name="connsiteY59-7720" fmla="*/ 73 h 758"/>
              <a:gd name="connsiteX60-7721" fmla="*/ 681 w 687"/>
              <a:gd name="connsiteY60-7722" fmla="*/ 79 h 758"/>
              <a:gd name="connsiteX61-7723" fmla="*/ 676 w 687"/>
              <a:gd name="connsiteY61-7724" fmla="*/ 84 h 758"/>
              <a:gd name="connsiteX62-7725" fmla="*/ 671 w 687"/>
              <a:gd name="connsiteY62-7726" fmla="*/ 84 h 758"/>
              <a:gd name="connsiteX63-7727" fmla="*/ 666 w 687"/>
              <a:gd name="connsiteY63-7728" fmla="*/ 89 h 758"/>
              <a:gd name="connsiteX64-7729" fmla="*/ 660 w 687"/>
              <a:gd name="connsiteY64-7730" fmla="*/ 94 h 758"/>
              <a:gd name="connsiteX65-7731" fmla="*/ 655 w 687"/>
              <a:gd name="connsiteY65-7732" fmla="*/ 94 h 758"/>
              <a:gd name="connsiteX66-7733" fmla="*/ 650 w 687"/>
              <a:gd name="connsiteY66-7734" fmla="*/ 99 h 758"/>
              <a:gd name="connsiteX67-7735" fmla="*/ 644 w 687"/>
              <a:gd name="connsiteY67-7736" fmla="*/ 105 h 758"/>
              <a:gd name="connsiteX68-7737" fmla="*/ 639 w 687"/>
              <a:gd name="connsiteY68-7738" fmla="*/ 115 h 758"/>
              <a:gd name="connsiteX69-7739" fmla="*/ 639 w 687"/>
              <a:gd name="connsiteY69-7740" fmla="*/ 126 h 758"/>
              <a:gd name="connsiteX70-7741" fmla="*/ 639 w 687"/>
              <a:gd name="connsiteY70-7742" fmla="*/ 131 h 758"/>
              <a:gd name="connsiteX71-7743" fmla="*/ 639 w 687"/>
              <a:gd name="connsiteY71-7744" fmla="*/ 146 h 758"/>
              <a:gd name="connsiteX72-7745" fmla="*/ 639 w 687"/>
              <a:gd name="connsiteY72-7746" fmla="*/ 157 h 758"/>
              <a:gd name="connsiteX73-7747" fmla="*/ 639 w 687"/>
              <a:gd name="connsiteY73-7748" fmla="*/ 173 h 758"/>
              <a:gd name="connsiteX74-7749" fmla="*/ 639 w 687"/>
              <a:gd name="connsiteY74-7750" fmla="*/ 188 h 758"/>
              <a:gd name="connsiteX75-7751" fmla="*/ 639 w 687"/>
              <a:gd name="connsiteY75-7752" fmla="*/ 204 h 758"/>
              <a:gd name="connsiteX76-7753" fmla="*/ 639 w 687"/>
              <a:gd name="connsiteY76-7754" fmla="*/ 225 h 758"/>
              <a:gd name="connsiteX77-7755" fmla="*/ 639 w 687"/>
              <a:gd name="connsiteY77-7756" fmla="*/ 240 h 758"/>
              <a:gd name="connsiteX78-7757" fmla="*/ 639 w 687"/>
              <a:gd name="connsiteY78-7758" fmla="*/ 261 h 758"/>
              <a:gd name="connsiteX79-7759" fmla="*/ 639 w 687"/>
              <a:gd name="connsiteY79-7760" fmla="*/ 303 h 758"/>
              <a:gd name="connsiteX80-7761" fmla="*/ 639 w 687"/>
              <a:gd name="connsiteY80-7762" fmla="*/ 324 h 758"/>
              <a:gd name="connsiteX81-7763" fmla="*/ 639 w 687"/>
              <a:gd name="connsiteY81-7764" fmla="*/ 350 h 758"/>
              <a:gd name="connsiteX82-7765" fmla="*/ 639 w 687"/>
              <a:gd name="connsiteY82-7766" fmla="*/ 376 h 758"/>
              <a:gd name="connsiteX83-7767" fmla="*/ 639 w 687"/>
              <a:gd name="connsiteY83-7768" fmla="*/ 402 h 758"/>
              <a:gd name="connsiteX84-7769" fmla="*/ 639 w 687"/>
              <a:gd name="connsiteY84-7770" fmla="*/ 429 h 758"/>
              <a:gd name="connsiteX85-7771" fmla="*/ 639 w 687"/>
              <a:gd name="connsiteY85-7772" fmla="*/ 460 h 758"/>
              <a:gd name="connsiteX86-7773" fmla="*/ 639 w 687"/>
              <a:gd name="connsiteY86-7774" fmla="*/ 491 h 758"/>
              <a:gd name="connsiteX87-7775" fmla="*/ 639 w 687"/>
              <a:gd name="connsiteY87-7776" fmla="*/ 523 h 758"/>
              <a:gd name="connsiteX88-7777" fmla="*/ 639 w 687"/>
              <a:gd name="connsiteY88-7778" fmla="*/ 554 h 758"/>
              <a:gd name="connsiteX89-7779" fmla="*/ 639 w 687"/>
              <a:gd name="connsiteY89-7780" fmla="*/ 580 h 758"/>
              <a:gd name="connsiteX90-7781" fmla="*/ 634 w 687"/>
              <a:gd name="connsiteY90-7782" fmla="*/ 606 h 758"/>
              <a:gd name="connsiteX91-7783" fmla="*/ 634 w 687"/>
              <a:gd name="connsiteY91-7784" fmla="*/ 632 h 758"/>
              <a:gd name="connsiteX92-7785" fmla="*/ 629 w 687"/>
              <a:gd name="connsiteY92-7786" fmla="*/ 653 h 758"/>
              <a:gd name="connsiteX93-7787" fmla="*/ 623 w 687"/>
              <a:gd name="connsiteY93-7788" fmla="*/ 669 h 758"/>
              <a:gd name="connsiteX94-7789" fmla="*/ 618 w 687"/>
              <a:gd name="connsiteY94-7790" fmla="*/ 690 h 758"/>
              <a:gd name="connsiteX95-7791" fmla="*/ 613 w 687"/>
              <a:gd name="connsiteY95-7792" fmla="*/ 700 h 758"/>
              <a:gd name="connsiteX96-7793" fmla="*/ 602 w 687"/>
              <a:gd name="connsiteY96-7794" fmla="*/ 716 h 758"/>
              <a:gd name="connsiteX97-7795" fmla="*/ 592 w 687"/>
              <a:gd name="connsiteY97-7796" fmla="*/ 726 h 758"/>
              <a:gd name="connsiteX98-7797" fmla="*/ 586 w 687"/>
              <a:gd name="connsiteY98-7798" fmla="*/ 737 h 758"/>
              <a:gd name="connsiteX99-7799" fmla="*/ 576 w 687"/>
              <a:gd name="connsiteY99-7800" fmla="*/ 742 h 758"/>
              <a:gd name="connsiteX100-7801" fmla="*/ 571 w 687"/>
              <a:gd name="connsiteY100-7802" fmla="*/ 747 h 758"/>
              <a:gd name="connsiteX101-7803" fmla="*/ 560 w 687"/>
              <a:gd name="connsiteY101-7804" fmla="*/ 752 h 758"/>
              <a:gd name="connsiteX102-7805" fmla="*/ 555 w 687"/>
              <a:gd name="connsiteY102-7806" fmla="*/ 752 h 758"/>
              <a:gd name="connsiteX103-7807" fmla="*/ 549 w 687"/>
              <a:gd name="connsiteY103-7808" fmla="*/ 758 h 758"/>
              <a:gd name="connsiteX104-7809" fmla="*/ 539 w 687"/>
              <a:gd name="connsiteY104-7810" fmla="*/ 752 h 758"/>
              <a:gd name="connsiteX105-7811" fmla="*/ 534 w 687"/>
              <a:gd name="connsiteY105-7812" fmla="*/ 752 h 758"/>
              <a:gd name="connsiteX106-7813" fmla="*/ 534 w 687"/>
              <a:gd name="connsiteY106-7814" fmla="*/ 549 h 758"/>
              <a:gd name="connsiteX107-7815" fmla="*/ 539 w 687"/>
              <a:gd name="connsiteY107-7816" fmla="*/ 533 h 758"/>
              <a:gd name="connsiteX108-7817" fmla="*/ 539 w 687"/>
              <a:gd name="connsiteY108-7818" fmla="*/ 512 h 758"/>
              <a:gd name="connsiteX109-7819" fmla="*/ 539 w 687"/>
              <a:gd name="connsiteY109-7820" fmla="*/ 486 h 758"/>
              <a:gd name="connsiteX110-7821" fmla="*/ 544 w 687"/>
              <a:gd name="connsiteY110-7822" fmla="*/ 460 h 758"/>
              <a:gd name="connsiteX111-7823" fmla="*/ 544 w 687"/>
              <a:gd name="connsiteY111-7824" fmla="*/ 434 h 758"/>
              <a:gd name="connsiteX112-7825" fmla="*/ 544 w 687"/>
              <a:gd name="connsiteY112-7826" fmla="*/ 408 h 758"/>
              <a:gd name="connsiteX113-7827" fmla="*/ 544 w 687"/>
              <a:gd name="connsiteY113-7828" fmla="*/ 382 h 758"/>
              <a:gd name="connsiteX114-7829" fmla="*/ 549 w 687"/>
              <a:gd name="connsiteY114-7830" fmla="*/ 355 h 758"/>
              <a:gd name="connsiteX115-7831" fmla="*/ 549 w 687"/>
              <a:gd name="connsiteY115-7832" fmla="*/ 334 h 758"/>
              <a:gd name="connsiteX116-7833" fmla="*/ 549 w 687"/>
              <a:gd name="connsiteY116-7834" fmla="*/ 314 h 758"/>
              <a:gd name="connsiteX117-7835" fmla="*/ 549 w 687"/>
              <a:gd name="connsiteY117-7836" fmla="*/ 293 h 758"/>
              <a:gd name="connsiteX118-7837" fmla="*/ 549 w 687"/>
              <a:gd name="connsiteY118-7838" fmla="*/ 277 h 758"/>
              <a:gd name="connsiteX119-7839" fmla="*/ 549 w 687"/>
              <a:gd name="connsiteY119-7840" fmla="*/ 246 h 758"/>
              <a:gd name="connsiteX120-7841" fmla="*/ 549 w 687"/>
              <a:gd name="connsiteY120-7842" fmla="*/ 214 h 758"/>
              <a:gd name="connsiteX121-7843" fmla="*/ 544 w 687"/>
              <a:gd name="connsiteY121-7844" fmla="*/ 183 h 758"/>
              <a:gd name="connsiteX122-7845" fmla="*/ 544 w 687"/>
              <a:gd name="connsiteY122-7846" fmla="*/ 157 h 758"/>
              <a:gd name="connsiteX123-7847" fmla="*/ 539 w 687"/>
              <a:gd name="connsiteY123-7848" fmla="*/ 146 h 758"/>
              <a:gd name="connsiteX124-7849" fmla="*/ 539 w 687"/>
              <a:gd name="connsiteY124-7850" fmla="*/ 136 h 758"/>
              <a:gd name="connsiteX125-7851" fmla="*/ 534 w 687"/>
              <a:gd name="connsiteY125-7852" fmla="*/ 126 h 758"/>
              <a:gd name="connsiteX126-7853" fmla="*/ 534 w 687"/>
              <a:gd name="connsiteY126-7854" fmla="*/ 115 h 758"/>
              <a:gd name="connsiteX127-7855" fmla="*/ 528 w 687"/>
              <a:gd name="connsiteY127-7856" fmla="*/ 110 h 758"/>
              <a:gd name="connsiteX128-7857" fmla="*/ 528 w 687"/>
              <a:gd name="connsiteY128-7858" fmla="*/ 105 h 758"/>
              <a:gd name="connsiteX129-7859" fmla="*/ 523 w 687"/>
              <a:gd name="connsiteY129-7860" fmla="*/ 94 h 758"/>
              <a:gd name="connsiteX130-7861" fmla="*/ 518 w 687"/>
              <a:gd name="connsiteY130-7862" fmla="*/ 89 h 758"/>
              <a:gd name="connsiteX131-7863" fmla="*/ 512 w 687"/>
              <a:gd name="connsiteY131-7864" fmla="*/ 84 h 758"/>
              <a:gd name="connsiteX132-7865" fmla="*/ 507 w 687"/>
              <a:gd name="connsiteY132-7866" fmla="*/ 84 h 758"/>
              <a:gd name="connsiteX133-7867" fmla="*/ 502 w 687"/>
              <a:gd name="connsiteY133-7868" fmla="*/ 79 h 758"/>
              <a:gd name="connsiteX134-7869" fmla="*/ 491 w 687"/>
              <a:gd name="connsiteY134-7870" fmla="*/ 79 h 758"/>
              <a:gd name="connsiteX135-7871" fmla="*/ 481 w 687"/>
              <a:gd name="connsiteY135-7872" fmla="*/ 79 h 758"/>
              <a:gd name="connsiteX136-7873" fmla="*/ 470 w 687"/>
              <a:gd name="connsiteY136-7874" fmla="*/ 73 h 758"/>
              <a:gd name="connsiteX137-7875" fmla="*/ 454 w 687"/>
              <a:gd name="connsiteY137-7876" fmla="*/ 73 h 758"/>
              <a:gd name="connsiteX138-7877" fmla="*/ 454 w 687"/>
              <a:gd name="connsiteY138-7878" fmla="*/ 73 h 758"/>
              <a:gd name="connsiteX0-7879" fmla="*/ 454 w 687"/>
              <a:gd name="connsiteY0-7880" fmla="*/ 73 h 758"/>
              <a:gd name="connsiteX1-7881" fmla="*/ 439 w 687"/>
              <a:gd name="connsiteY1-7882" fmla="*/ 73 h 758"/>
              <a:gd name="connsiteX2-7883" fmla="*/ 417 w 687"/>
              <a:gd name="connsiteY2-7884" fmla="*/ 79 h 758"/>
              <a:gd name="connsiteX3-7885" fmla="*/ 396 w 687"/>
              <a:gd name="connsiteY3-7886" fmla="*/ 79 h 758"/>
              <a:gd name="connsiteX4-7887" fmla="*/ 370 w 687"/>
              <a:gd name="connsiteY4-7888" fmla="*/ 79 h 758"/>
              <a:gd name="connsiteX5-7889" fmla="*/ 343 w 687"/>
              <a:gd name="connsiteY5-7890" fmla="*/ 84 h 758"/>
              <a:gd name="connsiteX6-7891" fmla="*/ 312 w 687"/>
              <a:gd name="connsiteY6-7892" fmla="*/ 84 h 758"/>
              <a:gd name="connsiteX7-7893" fmla="*/ 275 w 687"/>
              <a:gd name="connsiteY7-7894" fmla="*/ 89 h 758"/>
              <a:gd name="connsiteX8-7895" fmla="*/ 238 w 687"/>
              <a:gd name="connsiteY8-7896" fmla="*/ 94 h 758"/>
              <a:gd name="connsiteX9-7897" fmla="*/ 196 w 687"/>
              <a:gd name="connsiteY9-7898" fmla="*/ 94 h 758"/>
              <a:gd name="connsiteX10-7899" fmla="*/ 159 w 687"/>
              <a:gd name="connsiteY10-7900" fmla="*/ 99 h 758"/>
              <a:gd name="connsiteX11-7901" fmla="*/ 122 w 687"/>
              <a:gd name="connsiteY11-7902" fmla="*/ 105 h 758"/>
              <a:gd name="connsiteX12-7903" fmla="*/ 90 w 687"/>
              <a:gd name="connsiteY12-7904" fmla="*/ 105 h 758"/>
              <a:gd name="connsiteX13-7905" fmla="*/ 64 w 687"/>
              <a:gd name="connsiteY13-7906" fmla="*/ 105 h 758"/>
              <a:gd name="connsiteX14-7907" fmla="*/ 37 w 687"/>
              <a:gd name="connsiteY14-7908" fmla="*/ 110 h 758"/>
              <a:gd name="connsiteX15-7909" fmla="*/ 16 w 687"/>
              <a:gd name="connsiteY15-7910" fmla="*/ 110 h 758"/>
              <a:gd name="connsiteX16-7911" fmla="*/ 0 w 687"/>
              <a:gd name="connsiteY16-7912" fmla="*/ 110 h 758"/>
              <a:gd name="connsiteX17-7913" fmla="*/ 0 w 687"/>
              <a:gd name="connsiteY17-7914" fmla="*/ 73 h 758"/>
              <a:gd name="connsiteX18-7915" fmla="*/ 11 w 687"/>
              <a:gd name="connsiteY18-7916" fmla="*/ 73 h 758"/>
              <a:gd name="connsiteX19-7917" fmla="*/ 27 w 687"/>
              <a:gd name="connsiteY19-7918" fmla="*/ 73 h 758"/>
              <a:gd name="connsiteX20-7919" fmla="*/ 42 w 687"/>
              <a:gd name="connsiteY20-7920" fmla="*/ 73 h 758"/>
              <a:gd name="connsiteX21-7921" fmla="*/ 58 w 687"/>
              <a:gd name="connsiteY21-7922" fmla="*/ 73 h 758"/>
              <a:gd name="connsiteX22-7923" fmla="*/ 79 w 687"/>
              <a:gd name="connsiteY22-7924" fmla="*/ 73 h 758"/>
              <a:gd name="connsiteX23-7925" fmla="*/ 95 w 687"/>
              <a:gd name="connsiteY23-7926" fmla="*/ 68 h 758"/>
              <a:gd name="connsiteX24-7927" fmla="*/ 122 w 687"/>
              <a:gd name="connsiteY24-7928" fmla="*/ 68 h 758"/>
              <a:gd name="connsiteX25-7929" fmla="*/ 143 w 687"/>
              <a:gd name="connsiteY25-7930" fmla="*/ 63 h 758"/>
              <a:gd name="connsiteX26-7931" fmla="*/ 164 w 687"/>
              <a:gd name="connsiteY26-7932" fmla="*/ 58 h 758"/>
              <a:gd name="connsiteX27-7933" fmla="*/ 185 w 687"/>
              <a:gd name="connsiteY27-7934" fmla="*/ 58 h 758"/>
              <a:gd name="connsiteX28-7935" fmla="*/ 211 w 687"/>
              <a:gd name="connsiteY28-7936" fmla="*/ 52 h 758"/>
              <a:gd name="connsiteX29-7937" fmla="*/ 238 w 687"/>
              <a:gd name="connsiteY29-7938" fmla="*/ 52 h 758"/>
              <a:gd name="connsiteX30-7939" fmla="*/ 264 w 687"/>
              <a:gd name="connsiteY30-7940" fmla="*/ 47 h 758"/>
              <a:gd name="connsiteX31-7941" fmla="*/ 296 w 687"/>
              <a:gd name="connsiteY31-7942" fmla="*/ 47 h 758"/>
              <a:gd name="connsiteX32-7943" fmla="*/ 354 w 687"/>
              <a:gd name="connsiteY32-7944" fmla="*/ 37 h 758"/>
              <a:gd name="connsiteX33-7945" fmla="*/ 386 w 687"/>
              <a:gd name="connsiteY33-7946" fmla="*/ 37 h 758"/>
              <a:gd name="connsiteX34-7947" fmla="*/ 407 w 687"/>
              <a:gd name="connsiteY34-7948" fmla="*/ 32 h 758"/>
              <a:gd name="connsiteX35-7949" fmla="*/ 433 w 687"/>
              <a:gd name="connsiteY35-7950" fmla="*/ 26 h 758"/>
              <a:gd name="connsiteX36-7951" fmla="*/ 454 w 687"/>
              <a:gd name="connsiteY36-7952" fmla="*/ 26 h 758"/>
              <a:gd name="connsiteX37-7953" fmla="*/ 470 w 687"/>
              <a:gd name="connsiteY37-7954" fmla="*/ 21 h 758"/>
              <a:gd name="connsiteX38-7955" fmla="*/ 481 w 687"/>
              <a:gd name="connsiteY38-7956" fmla="*/ 16 h 758"/>
              <a:gd name="connsiteX39-7957" fmla="*/ 491 w 687"/>
              <a:gd name="connsiteY39-7958" fmla="*/ 16 h 758"/>
              <a:gd name="connsiteX40-7959" fmla="*/ 497 w 687"/>
              <a:gd name="connsiteY40-7960" fmla="*/ 11 h 758"/>
              <a:gd name="connsiteX41-7961" fmla="*/ 507 w 687"/>
              <a:gd name="connsiteY41-7962" fmla="*/ 5 h 758"/>
              <a:gd name="connsiteX42-7963" fmla="*/ 523 w 687"/>
              <a:gd name="connsiteY42-7964" fmla="*/ 0 h 758"/>
              <a:gd name="connsiteX43-7965" fmla="*/ 534 w 687"/>
              <a:gd name="connsiteY43-7966" fmla="*/ 0 h 758"/>
              <a:gd name="connsiteX44-7967" fmla="*/ 549 w 687"/>
              <a:gd name="connsiteY44-7968" fmla="*/ 0 h 758"/>
              <a:gd name="connsiteX45-7969" fmla="*/ 565 w 687"/>
              <a:gd name="connsiteY45-7970" fmla="*/ 5 h 758"/>
              <a:gd name="connsiteX46-7971" fmla="*/ 581 w 687"/>
              <a:gd name="connsiteY46-7972" fmla="*/ 11 h 758"/>
              <a:gd name="connsiteX47-7973" fmla="*/ 592 w 687"/>
              <a:gd name="connsiteY47-7974" fmla="*/ 16 h 758"/>
              <a:gd name="connsiteX48-7975" fmla="*/ 602 w 687"/>
              <a:gd name="connsiteY48-7976" fmla="*/ 21 h 758"/>
              <a:gd name="connsiteX49-7977" fmla="*/ 618 w 687"/>
              <a:gd name="connsiteY49-7978" fmla="*/ 26 h 758"/>
              <a:gd name="connsiteX50-7979" fmla="*/ 629 w 687"/>
              <a:gd name="connsiteY50-7980" fmla="*/ 37 h 758"/>
              <a:gd name="connsiteX51-7981" fmla="*/ 644 w 687"/>
              <a:gd name="connsiteY51-7982" fmla="*/ 42 h 758"/>
              <a:gd name="connsiteX52-7983" fmla="*/ 655 w 687"/>
              <a:gd name="connsiteY52-7984" fmla="*/ 47 h 758"/>
              <a:gd name="connsiteX53-7985" fmla="*/ 666 w 687"/>
              <a:gd name="connsiteY53-7986" fmla="*/ 52 h 758"/>
              <a:gd name="connsiteX54-7987" fmla="*/ 671 w 687"/>
              <a:gd name="connsiteY54-7988" fmla="*/ 58 h 758"/>
              <a:gd name="connsiteX55-7989" fmla="*/ 676 w 687"/>
              <a:gd name="connsiteY55-7990" fmla="*/ 63 h 758"/>
              <a:gd name="connsiteX56-7991" fmla="*/ 681 w 687"/>
              <a:gd name="connsiteY56-7992" fmla="*/ 68 h 758"/>
              <a:gd name="connsiteX57-7993" fmla="*/ 687 w 687"/>
              <a:gd name="connsiteY57-7994" fmla="*/ 68 h 758"/>
              <a:gd name="connsiteX58-7995" fmla="*/ 687 w 687"/>
              <a:gd name="connsiteY58-7996" fmla="*/ 73 h 758"/>
              <a:gd name="connsiteX59-7997" fmla="*/ 681 w 687"/>
              <a:gd name="connsiteY59-7998" fmla="*/ 73 h 758"/>
              <a:gd name="connsiteX60-7999" fmla="*/ 681 w 687"/>
              <a:gd name="connsiteY60-8000" fmla="*/ 79 h 758"/>
              <a:gd name="connsiteX61-8001" fmla="*/ 676 w 687"/>
              <a:gd name="connsiteY61-8002" fmla="*/ 84 h 758"/>
              <a:gd name="connsiteX62-8003" fmla="*/ 671 w 687"/>
              <a:gd name="connsiteY62-8004" fmla="*/ 84 h 758"/>
              <a:gd name="connsiteX63-8005" fmla="*/ 666 w 687"/>
              <a:gd name="connsiteY63-8006" fmla="*/ 89 h 758"/>
              <a:gd name="connsiteX64-8007" fmla="*/ 660 w 687"/>
              <a:gd name="connsiteY64-8008" fmla="*/ 94 h 758"/>
              <a:gd name="connsiteX65-8009" fmla="*/ 655 w 687"/>
              <a:gd name="connsiteY65-8010" fmla="*/ 94 h 758"/>
              <a:gd name="connsiteX66-8011" fmla="*/ 650 w 687"/>
              <a:gd name="connsiteY66-8012" fmla="*/ 99 h 758"/>
              <a:gd name="connsiteX67-8013" fmla="*/ 644 w 687"/>
              <a:gd name="connsiteY67-8014" fmla="*/ 105 h 758"/>
              <a:gd name="connsiteX68-8015" fmla="*/ 639 w 687"/>
              <a:gd name="connsiteY68-8016" fmla="*/ 115 h 758"/>
              <a:gd name="connsiteX69-8017" fmla="*/ 639 w 687"/>
              <a:gd name="connsiteY69-8018" fmla="*/ 126 h 758"/>
              <a:gd name="connsiteX70-8019" fmla="*/ 639 w 687"/>
              <a:gd name="connsiteY70-8020" fmla="*/ 131 h 758"/>
              <a:gd name="connsiteX71-8021" fmla="*/ 639 w 687"/>
              <a:gd name="connsiteY71-8022" fmla="*/ 146 h 758"/>
              <a:gd name="connsiteX72-8023" fmla="*/ 639 w 687"/>
              <a:gd name="connsiteY72-8024" fmla="*/ 157 h 758"/>
              <a:gd name="connsiteX73-8025" fmla="*/ 639 w 687"/>
              <a:gd name="connsiteY73-8026" fmla="*/ 173 h 758"/>
              <a:gd name="connsiteX74-8027" fmla="*/ 639 w 687"/>
              <a:gd name="connsiteY74-8028" fmla="*/ 188 h 758"/>
              <a:gd name="connsiteX75-8029" fmla="*/ 639 w 687"/>
              <a:gd name="connsiteY75-8030" fmla="*/ 204 h 758"/>
              <a:gd name="connsiteX76-8031" fmla="*/ 639 w 687"/>
              <a:gd name="connsiteY76-8032" fmla="*/ 225 h 758"/>
              <a:gd name="connsiteX77-8033" fmla="*/ 639 w 687"/>
              <a:gd name="connsiteY77-8034" fmla="*/ 240 h 758"/>
              <a:gd name="connsiteX78-8035" fmla="*/ 639 w 687"/>
              <a:gd name="connsiteY78-8036" fmla="*/ 261 h 758"/>
              <a:gd name="connsiteX79-8037" fmla="*/ 639 w 687"/>
              <a:gd name="connsiteY79-8038" fmla="*/ 303 h 758"/>
              <a:gd name="connsiteX80-8039" fmla="*/ 639 w 687"/>
              <a:gd name="connsiteY80-8040" fmla="*/ 324 h 758"/>
              <a:gd name="connsiteX81-8041" fmla="*/ 639 w 687"/>
              <a:gd name="connsiteY81-8042" fmla="*/ 350 h 758"/>
              <a:gd name="connsiteX82-8043" fmla="*/ 639 w 687"/>
              <a:gd name="connsiteY82-8044" fmla="*/ 376 h 758"/>
              <a:gd name="connsiteX83-8045" fmla="*/ 639 w 687"/>
              <a:gd name="connsiteY83-8046" fmla="*/ 402 h 758"/>
              <a:gd name="connsiteX84-8047" fmla="*/ 639 w 687"/>
              <a:gd name="connsiteY84-8048" fmla="*/ 429 h 758"/>
              <a:gd name="connsiteX85-8049" fmla="*/ 639 w 687"/>
              <a:gd name="connsiteY85-8050" fmla="*/ 460 h 758"/>
              <a:gd name="connsiteX86-8051" fmla="*/ 639 w 687"/>
              <a:gd name="connsiteY86-8052" fmla="*/ 491 h 758"/>
              <a:gd name="connsiteX87-8053" fmla="*/ 639 w 687"/>
              <a:gd name="connsiteY87-8054" fmla="*/ 523 h 758"/>
              <a:gd name="connsiteX88-8055" fmla="*/ 639 w 687"/>
              <a:gd name="connsiteY88-8056" fmla="*/ 554 h 758"/>
              <a:gd name="connsiteX89-8057" fmla="*/ 639 w 687"/>
              <a:gd name="connsiteY89-8058" fmla="*/ 580 h 758"/>
              <a:gd name="connsiteX90-8059" fmla="*/ 634 w 687"/>
              <a:gd name="connsiteY90-8060" fmla="*/ 606 h 758"/>
              <a:gd name="connsiteX91-8061" fmla="*/ 634 w 687"/>
              <a:gd name="connsiteY91-8062" fmla="*/ 632 h 758"/>
              <a:gd name="connsiteX92-8063" fmla="*/ 629 w 687"/>
              <a:gd name="connsiteY92-8064" fmla="*/ 653 h 758"/>
              <a:gd name="connsiteX93-8065" fmla="*/ 623 w 687"/>
              <a:gd name="connsiteY93-8066" fmla="*/ 669 h 758"/>
              <a:gd name="connsiteX94-8067" fmla="*/ 618 w 687"/>
              <a:gd name="connsiteY94-8068" fmla="*/ 690 h 758"/>
              <a:gd name="connsiteX95-8069" fmla="*/ 613 w 687"/>
              <a:gd name="connsiteY95-8070" fmla="*/ 700 h 758"/>
              <a:gd name="connsiteX96-8071" fmla="*/ 602 w 687"/>
              <a:gd name="connsiteY96-8072" fmla="*/ 716 h 758"/>
              <a:gd name="connsiteX97-8073" fmla="*/ 592 w 687"/>
              <a:gd name="connsiteY97-8074" fmla="*/ 726 h 758"/>
              <a:gd name="connsiteX98-8075" fmla="*/ 586 w 687"/>
              <a:gd name="connsiteY98-8076" fmla="*/ 737 h 758"/>
              <a:gd name="connsiteX99-8077" fmla="*/ 576 w 687"/>
              <a:gd name="connsiteY99-8078" fmla="*/ 742 h 758"/>
              <a:gd name="connsiteX100-8079" fmla="*/ 571 w 687"/>
              <a:gd name="connsiteY100-8080" fmla="*/ 747 h 758"/>
              <a:gd name="connsiteX101-8081" fmla="*/ 560 w 687"/>
              <a:gd name="connsiteY101-8082" fmla="*/ 752 h 758"/>
              <a:gd name="connsiteX102-8083" fmla="*/ 555 w 687"/>
              <a:gd name="connsiteY102-8084" fmla="*/ 752 h 758"/>
              <a:gd name="connsiteX103-8085" fmla="*/ 549 w 687"/>
              <a:gd name="connsiteY103-8086" fmla="*/ 758 h 758"/>
              <a:gd name="connsiteX104-8087" fmla="*/ 539 w 687"/>
              <a:gd name="connsiteY104-8088" fmla="*/ 752 h 758"/>
              <a:gd name="connsiteX105-8089" fmla="*/ 534 w 687"/>
              <a:gd name="connsiteY105-8090" fmla="*/ 549 h 758"/>
              <a:gd name="connsiteX106-8091" fmla="*/ 539 w 687"/>
              <a:gd name="connsiteY106-8092" fmla="*/ 533 h 758"/>
              <a:gd name="connsiteX107-8093" fmla="*/ 539 w 687"/>
              <a:gd name="connsiteY107-8094" fmla="*/ 512 h 758"/>
              <a:gd name="connsiteX108-8095" fmla="*/ 539 w 687"/>
              <a:gd name="connsiteY108-8096" fmla="*/ 486 h 758"/>
              <a:gd name="connsiteX109-8097" fmla="*/ 544 w 687"/>
              <a:gd name="connsiteY109-8098" fmla="*/ 460 h 758"/>
              <a:gd name="connsiteX110-8099" fmla="*/ 544 w 687"/>
              <a:gd name="connsiteY110-8100" fmla="*/ 434 h 758"/>
              <a:gd name="connsiteX111-8101" fmla="*/ 544 w 687"/>
              <a:gd name="connsiteY111-8102" fmla="*/ 408 h 758"/>
              <a:gd name="connsiteX112-8103" fmla="*/ 544 w 687"/>
              <a:gd name="connsiteY112-8104" fmla="*/ 382 h 758"/>
              <a:gd name="connsiteX113-8105" fmla="*/ 549 w 687"/>
              <a:gd name="connsiteY113-8106" fmla="*/ 355 h 758"/>
              <a:gd name="connsiteX114-8107" fmla="*/ 549 w 687"/>
              <a:gd name="connsiteY114-8108" fmla="*/ 334 h 758"/>
              <a:gd name="connsiteX115-8109" fmla="*/ 549 w 687"/>
              <a:gd name="connsiteY115-8110" fmla="*/ 314 h 758"/>
              <a:gd name="connsiteX116-8111" fmla="*/ 549 w 687"/>
              <a:gd name="connsiteY116-8112" fmla="*/ 293 h 758"/>
              <a:gd name="connsiteX117-8113" fmla="*/ 549 w 687"/>
              <a:gd name="connsiteY117-8114" fmla="*/ 277 h 758"/>
              <a:gd name="connsiteX118-8115" fmla="*/ 549 w 687"/>
              <a:gd name="connsiteY118-8116" fmla="*/ 246 h 758"/>
              <a:gd name="connsiteX119-8117" fmla="*/ 549 w 687"/>
              <a:gd name="connsiteY119-8118" fmla="*/ 214 h 758"/>
              <a:gd name="connsiteX120-8119" fmla="*/ 544 w 687"/>
              <a:gd name="connsiteY120-8120" fmla="*/ 183 h 758"/>
              <a:gd name="connsiteX121-8121" fmla="*/ 544 w 687"/>
              <a:gd name="connsiteY121-8122" fmla="*/ 157 h 758"/>
              <a:gd name="connsiteX122-8123" fmla="*/ 539 w 687"/>
              <a:gd name="connsiteY122-8124" fmla="*/ 146 h 758"/>
              <a:gd name="connsiteX123-8125" fmla="*/ 539 w 687"/>
              <a:gd name="connsiteY123-8126" fmla="*/ 136 h 758"/>
              <a:gd name="connsiteX124-8127" fmla="*/ 534 w 687"/>
              <a:gd name="connsiteY124-8128" fmla="*/ 126 h 758"/>
              <a:gd name="connsiteX125-8129" fmla="*/ 534 w 687"/>
              <a:gd name="connsiteY125-8130" fmla="*/ 115 h 758"/>
              <a:gd name="connsiteX126-8131" fmla="*/ 528 w 687"/>
              <a:gd name="connsiteY126-8132" fmla="*/ 110 h 758"/>
              <a:gd name="connsiteX127-8133" fmla="*/ 528 w 687"/>
              <a:gd name="connsiteY127-8134" fmla="*/ 105 h 758"/>
              <a:gd name="connsiteX128-8135" fmla="*/ 523 w 687"/>
              <a:gd name="connsiteY128-8136" fmla="*/ 94 h 758"/>
              <a:gd name="connsiteX129-8137" fmla="*/ 518 w 687"/>
              <a:gd name="connsiteY129-8138" fmla="*/ 89 h 758"/>
              <a:gd name="connsiteX130-8139" fmla="*/ 512 w 687"/>
              <a:gd name="connsiteY130-8140" fmla="*/ 84 h 758"/>
              <a:gd name="connsiteX131-8141" fmla="*/ 507 w 687"/>
              <a:gd name="connsiteY131-8142" fmla="*/ 84 h 758"/>
              <a:gd name="connsiteX132-8143" fmla="*/ 502 w 687"/>
              <a:gd name="connsiteY132-8144" fmla="*/ 79 h 758"/>
              <a:gd name="connsiteX133-8145" fmla="*/ 491 w 687"/>
              <a:gd name="connsiteY133-8146" fmla="*/ 79 h 758"/>
              <a:gd name="connsiteX134-8147" fmla="*/ 481 w 687"/>
              <a:gd name="connsiteY134-8148" fmla="*/ 79 h 758"/>
              <a:gd name="connsiteX135-8149" fmla="*/ 470 w 687"/>
              <a:gd name="connsiteY135-8150" fmla="*/ 73 h 758"/>
              <a:gd name="connsiteX136-8151" fmla="*/ 454 w 687"/>
              <a:gd name="connsiteY136-8152" fmla="*/ 73 h 758"/>
              <a:gd name="connsiteX137-8153" fmla="*/ 454 w 687"/>
              <a:gd name="connsiteY137-8154" fmla="*/ 73 h 758"/>
              <a:gd name="connsiteX0-8155" fmla="*/ 454 w 687"/>
              <a:gd name="connsiteY0-8156" fmla="*/ 73 h 758"/>
              <a:gd name="connsiteX1-8157" fmla="*/ 439 w 687"/>
              <a:gd name="connsiteY1-8158" fmla="*/ 73 h 758"/>
              <a:gd name="connsiteX2-8159" fmla="*/ 417 w 687"/>
              <a:gd name="connsiteY2-8160" fmla="*/ 79 h 758"/>
              <a:gd name="connsiteX3-8161" fmla="*/ 396 w 687"/>
              <a:gd name="connsiteY3-8162" fmla="*/ 79 h 758"/>
              <a:gd name="connsiteX4-8163" fmla="*/ 370 w 687"/>
              <a:gd name="connsiteY4-8164" fmla="*/ 79 h 758"/>
              <a:gd name="connsiteX5-8165" fmla="*/ 343 w 687"/>
              <a:gd name="connsiteY5-8166" fmla="*/ 84 h 758"/>
              <a:gd name="connsiteX6-8167" fmla="*/ 312 w 687"/>
              <a:gd name="connsiteY6-8168" fmla="*/ 84 h 758"/>
              <a:gd name="connsiteX7-8169" fmla="*/ 275 w 687"/>
              <a:gd name="connsiteY7-8170" fmla="*/ 89 h 758"/>
              <a:gd name="connsiteX8-8171" fmla="*/ 238 w 687"/>
              <a:gd name="connsiteY8-8172" fmla="*/ 94 h 758"/>
              <a:gd name="connsiteX9-8173" fmla="*/ 196 w 687"/>
              <a:gd name="connsiteY9-8174" fmla="*/ 94 h 758"/>
              <a:gd name="connsiteX10-8175" fmla="*/ 159 w 687"/>
              <a:gd name="connsiteY10-8176" fmla="*/ 99 h 758"/>
              <a:gd name="connsiteX11-8177" fmla="*/ 122 w 687"/>
              <a:gd name="connsiteY11-8178" fmla="*/ 105 h 758"/>
              <a:gd name="connsiteX12-8179" fmla="*/ 90 w 687"/>
              <a:gd name="connsiteY12-8180" fmla="*/ 105 h 758"/>
              <a:gd name="connsiteX13-8181" fmla="*/ 64 w 687"/>
              <a:gd name="connsiteY13-8182" fmla="*/ 105 h 758"/>
              <a:gd name="connsiteX14-8183" fmla="*/ 37 w 687"/>
              <a:gd name="connsiteY14-8184" fmla="*/ 110 h 758"/>
              <a:gd name="connsiteX15-8185" fmla="*/ 16 w 687"/>
              <a:gd name="connsiteY15-8186" fmla="*/ 110 h 758"/>
              <a:gd name="connsiteX16-8187" fmla="*/ 0 w 687"/>
              <a:gd name="connsiteY16-8188" fmla="*/ 110 h 758"/>
              <a:gd name="connsiteX17-8189" fmla="*/ 0 w 687"/>
              <a:gd name="connsiteY17-8190" fmla="*/ 73 h 758"/>
              <a:gd name="connsiteX18-8191" fmla="*/ 11 w 687"/>
              <a:gd name="connsiteY18-8192" fmla="*/ 73 h 758"/>
              <a:gd name="connsiteX19-8193" fmla="*/ 27 w 687"/>
              <a:gd name="connsiteY19-8194" fmla="*/ 73 h 758"/>
              <a:gd name="connsiteX20-8195" fmla="*/ 42 w 687"/>
              <a:gd name="connsiteY20-8196" fmla="*/ 73 h 758"/>
              <a:gd name="connsiteX21-8197" fmla="*/ 58 w 687"/>
              <a:gd name="connsiteY21-8198" fmla="*/ 73 h 758"/>
              <a:gd name="connsiteX22-8199" fmla="*/ 79 w 687"/>
              <a:gd name="connsiteY22-8200" fmla="*/ 73 h 758"/>
              <a:gd name="connsiteX23-8201" fmla="*/ 95 w 687"/>
              <a:gd name="connsiteY23-8202" fmla="*/ 68 h 758"/>
              <a:gd name="connsiteX24-8203" fmla="*/ 122 w 687"/>
              <a:gd name="connsiteY24-8204" fmla="*/ 68 h 758"/>
              <a:gd name="connsiteX25-8205" fmla="*/ 143 w 687"/>
              <a:gd name="connsiteY25-8206" fmla="*/ 63 h 758"/>
              <a:gd name="connsiteX26-8207" fmla="*/ 164 w 687"/>
              <a:gd name="connsiteY26-8208" fmla="*/ 58 h 758"/>
              <a:gd name="connsiteX27-8209" fmla="*/ 185 w 687"/>
              <a:gd name="connsiteY27-8210" fmla="*/ 58 h 758"/>
              <a:gd name="connsiteX28-8211" fmla="*/ 211 w 687"/>
              <a:gd name="connsiteY28-8212" fmla="*/ 52 h 758"/>
              <a:gd name="connsiteX29-8213" fmla="*/ 238 w 687"/>
              <a:gd name="connsiteY29-8214" fmla="*/ 52 h 758"/>
              <a:gd name="connsiteX30-8215" fmla="*/ 264 w 687"/>
              <a:gd name="connsiteY30-8216" fmla="*/ 47 h 758"/>
              <a:gd name="connsiteX31-8217" fmla="*/ 296 w 687"/>
              <a:gd name="connsiteY31-8218" fmla="*/ 47 h 758"/>
              <a:gd name="connsiteX32-8219" fmla="*/ 354 w 687"/>
              <a:gd name="connsiteY32-8220" fmla="*/ 37 h 758"/>
              <a:gd name="connsiteX33-8221" fmla="*/ 386 w 687"/>
              <a:gd name="connsiteY33-8222" fmla="*/ 37 h 758"/>
              <a:gd name="connsiteX34-8223" fmla="*/ 407 w 687"/>
              <a:gd name="connsiteY34-8224" fmla="*/ 32 h 758"/>
              <a:gd name="connsiteX35-8225" fmla="*/ 433 w 687"/>
              <a:gd name="connsiteY35-8226" fmla="*/ 26 h 758"/>
              <a:gd name="connsiteX36-8227" fmla="*/ 454 w 687"/>
              <a:gd name="connsiteY36-8228" fmla="*/ 26 h 758"/>
              <a:gd name="connsiteX37-8229" fmla="*/ 470 w 687"/>
              <a:gd name="connsiteY37-8230" fmla="*/ 21 h 758"/>
              <a:gd name="connsiteX38-8231" fmla="*/ 481 w 687"/>
              <a:gd name="connsiteY38-8232" fmla="*/ 16 h 758"/>
              <a:gd name="connsiteX39-8233" fmla="*/ 491 w 687"/>
              <a:gd name="connsiteY39-8234" fmla="*/ 16 h 758"/>
              <a:gd name="connsiteX40-8235" fmla="*/ 497 w 687"/>
              <a:gd name="connsiteY40-8236" fmla="*/ 11 h 758"/>
              <a:gd name="connsiteX41-8237" fmla="*/ 507 w 687"/>
              <a:gd name="connsiteY41-8238" fmla="*/ 5 h 758"/>
              <a:gd name="connsiteX42-8239" fmla="*/ 523 w 687"/>
              <a:gd name="connsiteY42-8240" fmla="*/ 0 h 758"/>
              <a:gd name="connsiteX43-8241" fmla="*/ 534 w 687"/>
              <a:gd name="connsiteY43-8242" fmla="*/ 0 h 758"/>
              <a:gd name="connsiteX44-8243" fmla="*/ 549 w 687"/>
              <a:gd name="connsiteY44-8244" fmla="*/ 0 h 758"/>
              <a:gd name="connsiteX45-8245" fmla="*/ 565 w 687"/>
              <a:gd name="connsiteY45-8246" fmla="*/ 5 h 758"/>
              <a:gd name="connsiteX46-8247" fmla="*/ 581 w 687"/>
              <a:gd name="connsiteY46-8248" fmla="*/ 11 h 758"/>
              <a:gd name="connsiteX47-8249" fmla="*/ 592 w 687"/>
              <a:gd name="connsiteY47-8250" fmla="*/ 16 h 758"/>
              <a:gd name="connsiteX48-8251" fmla="*/ 602 w 687"/>
              <a:gd name="connsiteY48-8252" fmla="*/ 21 h 758"/>
              <a:gd name="connsiteX49-8253" fmla="*/ 618 w 687"/>
              <a:gd name="connsiteY49-8254" fmla="*/ 26 h 758"/>
              <a:gd name="connsiteX50-8255" fmla="*/ 629 w 687"/>
              <a:gd name="connsiteY50-8256" fmla="*/ 37 h 758"/>
              <a:gd name="connsiteX51-8257" fmla="*/ 644 w 687"/>
              <a:gd name="connsiteY51-8258" fmla="*/ 42 h 758"/>
              <a:gd name="connsiteX52-8259" fmla="*/ 655 w 687"/>
              <a:gd name="connsiteY52-8260" fmla="*/ 47 h 758"/>
              <a:gd name="connsiteX53-8261" fmla="*/ 666 w 687"/>
              <a:gd name="connsiteY53-8262" fmla="*/ 52 h 758"/>
              <a:gd name="connsiteX54-8263" fmla="*/ 671 w 687"/>
              <a:gd name="connsiteY54-8264" fmla="*/ 58 h 758"/>
              <a:gd name="connsiteX55-8265" fmla="*/ 676 w 687"/>
              <a:gd name="connsiteY55-8266" fmla="*/ 63 h 758"/>
              <a:gd name="connsiteX56-8267" fmla="*/ 681 w 687"/>
              <a:gd name="connsiteY56-8268" fmla="*/ 68 h 758"/>
              <a:gd name="connsiteX57-8269" fmla="*/ 687 w 687"/>
              <a:gd name="connsiteY57-8270" fmla="*/ 68 h 758"/>
              <a:gd name="connsiteX58-8271" fmla="*/ 687 w 687"/>
              <a:gd name="connsiteY58-8272" fmla="*/ 73 h 758"/>
              <a:gd name="connsiteX59-8273" fmla="*/ 681 w 687"/>
              <a:gd name="connsiteY59-8274" fmla="*/ 73 h 758"/>
              <a:gd name="connsiteX60-8275" fmla="*/ 681 w 687"/>
              <a:gd name="connsiteY60-8276" fmla="*/ 79 h 758"/>
              <a:gd name="connsiteX61-8277" fmla="*/ 676 w 687"/>
              <a:gd name="connsiteY61-8278" fmla="*/ 84 h 758"/>
              <a:gd name="connsiteX62-8279" fmla="*/ 671 w 687"/>
              <a:gd name="connsiteY62-8280" fmla="*/ 84 h 758"/>
              <a:gd name="connsiteX63-8281" fmla="*/ 666 w 687"/>
              <a:gd name="connsiteY63-8282" fmla="*/ 89 h 758"/>
              <a:gd name="connsiteX64-8283" fmla="*/ 660 w 687"/>
              <a:gd name="connsiteY64-8284" fmla="*/ 94 h 758"/>
              <a:gd name="connsiteX65-8285" fmla="*/ 655 w 687"/>
              <a:gd name="connsiteY65-8286" fmla="*/ 94 h 758"/>
              <a:gd name="connsiteX66-8287" fmla="*/ 650 w 687"/>
              <a:gd name="connsiteY66-8288" fmla="*/ 99 h 758"/>
              <a:gd name="connsiteX67-8289" fmla="*/ 644 w 687"/>
              <a:gd name="connsiteY67-8290" fmla="*/ 105 h 758"/>
              <a:gd name="connsiteX68-8291" fmla="*/ 639 w 687"/>
              <a:gd name="connsiteY68-8292" fmla="*/ 115 h 758"/>
              <a:gd name="connsiteX69-8293" fmla="*/ 639 w 687"/>
              <a:gd name="connsiteY69-8294" fmla="*/ 126 h 758"/>
              <a:gd name="connsiteX70-8295" fmla="*/ 639 w 687"/>
              <a:gd name="connsiteY70-8296" fmla="*/ 131 h 758"/>
              <a:gd name="connsiteX71-8297" fmla="*/ 639 w 687"/>
              <a:gd name="connsiteY71-8298" fmla="*/ 146 h 758"/>
              <a:gd name="connsiteX72-8299" fmla="*/ 639 w 687"/>
              <a:gd name="connsiteY72-8300" fmla="*/ 157 h 758"/>
              <a:gd name="connsiteX73-8301" fmla="*/ 639 w 687"/>
              <a:gd name="connsiteY73-8302" fmla="*/ 173 h 758"/>
              <a:gd name="connsiteX74-8303" fmla="*/ 639 w 687"/>
              <a:gd name="connsiteY74-8304" fmla="*/ 188 h 758"/>
              <a:gd name="connsiteX75-8305" fmla="*/ 639 w 687"/>
              <a:gd name="connsiteY75-8306" fmla="*/ 204 h 758"/>
              <a:gd name="connsiteX76-8307" fmla="*/ 639 w 687"/>
              <a:gd name="connsiteY76-8308" fmla="*/ 225 h 758"/>
              <a:gd name="connsiteX77-8309" fmla="*/ 639 w 687"/>
              <a:gd name="connsiteY77-8310" fmla="*/ 240 h 758"/>
              <a:gd name="connsiteX78-8311" fmla="*/ 639 w 687"/>
              <a:gd name="connsiteY78-8312" fmla="*/ 261 h 758"/>
              <a:gd name="connsiteX79-8313" fmla="*/ 639 w 687"/>
              <a:gd name="connsiteY79-8314" fmla="*/ 303 h 758"/>
              <a:gd name="connsiteX80-8315" fmla="*/ 639 w 687"/>
              <a:gd name="connsiteY80-8316" fmla="*/ 324 h 758"/>
              <a:gd name="connsiteX81-8317" fmla="*/ 639 w 687"/>
              <a:gd name="connsiteY81-8318" fmla="*/ 350 h 758"/>
              <a:gd name="connsiteX82-8319" fmla="*/ 639 w 687"/>
              <a:gd name="connsiteY82-8320" fmla="*/ 376 h 758"/>
              <a:gd name="connsiteX83-8321" fmla="*/ 639 w 687"/>
              <a:gd name="connsiteY83-8322" fmla="*/ 402 h 758"/>
              <a:gd name="connsiteX84-8323" fmla="*/ 639 w 687"/>
              <a:gd name="connsiteY84-8324" fmla="*/ 429 h 758"/>
              <a:gd name="connsiteX85-8325" fmla="*/ 639 w 687"/>
              <a:gd name="connsiteY85-8326" fmla="*/ 460 h 758"/>
              <a:gd name="connsiteX86-8327" fmla="*/ 639 w 687"/>
              <a:gd name="connsiteY86-8328" fmla="*/ 491 h 758"/>
              <a:gd name="connsiteX87-8329" fmla="*/ 639 w 687"/>
              <a:gd name="connsiteY87-8330" fmla="*/ 523 h 758"/>
              <a:gd name="connsiteX88-8331" fmla="*/ 639 w 687"/>
              <a:gd name="connsiteY88-8332" fmla="*/ 554 h 758"/>
              <a:gd name="connsiteX89-8333" fmla="*/ 639 w 687"/>
              <a:gd name="connsiteY89-8334" fmla="*/ 580 h 758"/>
              <a:gd name="connsiteX90-8335" fmla="*/ 634 w 687"/>
              <a:gd name="connsiteY90-8336" fmla="*/ 606 h 758"/>
              <a:gd name="connsiteX91-8337" fmla="*/ 634 w 687"/>
              <a:gd name="connsiteY91-8338" fmla="*/ 632 h 758"/>
              <a:gd name="connsiteX92-8339" fmla="*/ 629 w 687"/>
              <a:gd name="connsiteY92-8340" fmla="*/ 653 h 758"/>
              <a:gd name="connsiteX93-8341" fmla="*/ 623 w 687"/>
              <a:gd name="connsiteY93-8342" fmla="*/ 669 h 758"/>
              <a:gd name="connsiteX94-8343" fmla="*/ 618 w 687"/>
              <a:gd name="connsiteY94-8344" fmla="*/ 690 h 758"/>
              <a:gd name="connsiteX95-8345" fmla="*/ 613 w 687"/>
              <a:gd name="connsiteY95-8346" fmla="*/ 700 h 758"/>
              <a:gd name="connsiteX96-8347" fmla="*/ 602 w 687"/>
              <a:gd name="connsiteY96-8348" fmla="*/ 716 h 758"/>
              <a:gd name="connsiteX97-8349" fmla="*/ 592 w 687"/>
              <a:gd name="connsiteY97-8350" fmla="*/ 726 h 758"/>
              <a:gd name="connsiteX98-8351" fmla="*/ 586 w 687"/>
              <a:gd name="connsiteY98-8352" fmla="*/ 737 h 758"/>
              <a:gd name="connsiteX99-8353" fmla="*/ 576 w 687"/>
              <a:gd name="connsiteY99-8354" fmla="*/ 742 h 758"/>
              <a:gd name="connsiteX100-8355" fmla="*/ 571 w 687"/>
              <a:gd name="connsiteY100-8356" fmla="*/ 747 h 758"/>
              <a:gd name="connsiteX101-8357" fmla="*/ 560 w 687"/>
              <a:gd name="connsiteY101-8358" fmla="*/ 752 h 758"/>
              <a:gd name="connsiteX102-8359" fmla="*/ 555 w 687"/>
              <a:gd name="connsiteY102-8360" fmla="*/ 752 h 758"/>
              <a:gd name="connsiteX103-8361" fmla="*/ 549 w 687"/>
              <a:gd name="connsiteY103-8362" fmla="*/ 758 h 758"/>
              <a:gd name="connsiteX104-8363" fmla="*/ 534 w 687"/>
              <a:gd name="connsiteY104-8364" fmla="*/ 549 h 758"/>
              <a:gd name="connsiteX105-8365" fmla="*/ 539 w 687"/>
              <a:gd name="connsiteY105-8366" fmla="*/ 533 h 758"/>
              <a:gd name="connsiteX106-8367" fmla="*/ 539 w 687"/>
              <a:gd name="connsiteY106-8368" fmla="*/ 512 h 758"/>
              <a:gd name="connsiteX107-8369" fmla="*/ 539 w 687"/>
              <a:gd name="connsiteY107-8370" fmla="*/ 486 h 758"/>
              <a:gd name="connsiteX108-8371" fmla="*/ 544 w 687"/>
              <a:gd name="connsiteY108-8372" fmla="*/ 460 h 758"/>
              <a:gd name="connsiteX109-8373" fmla="*/ 544 w 687"/>
              <a:gd name="connsiteY109-8374" fmla="*/ 434 h 758"/>
              <a:gd name="connsiteX110-8375" fmla="*/ 544 w 687"/>
              <a:gd name="connsiteY110-8376" fmla="*/ 408 h 758"/>
              <a:gd name="connsiteX111-8377" fmla="*/ 544 w 687"/>
              <a:gd name="connsiteY111-8378" fmla="*/ 382 h 758"/>
              <a:gd name="connsiteX112-8379" fmla="*/ 549 w 687"/>
              <a:gd name="connsiteY112-8380" fmla="*/ 355 h 758"/>
              <a:gd name="connsiteX113-8381" fmla="*/ 549 w 687"/>
              <a:gd name="connsiteY113-8382" fmla="*/ 334 h 758"/>
              <a:gd name="connsiteX114-8383" fmla="*/ 549 w 687"/>
              <a:gd name="connsiteY114-8384" fmla="*/ 314 h 758"/>
              <a:gd name="connsiteX115-8385" fmla="*/ 549 w 687"/>
              <a:gd name="connsiteY115-8386" fmla="*/ 293 h 758"/>
              <a:gd name="connsiteX116-8387" fmla="*/ 549 w 687"/>
              <a:gd name="connsiteY116-8388" fmla="*/ 277 h 758"/>
              <a:gd name="connsiteX117-8389" fmla="*/ 549 w 687"/>
              <a:gd name="connsiteY117-8390" fmla="*/ 246 h 758"/>
              <a:gd name="connsiteX118-8391" fmla="*/ 549 w 687"/>
              <a:gd name="connsiteY118-8392" fmla="*/ 214 h 758"/>
              <a:gd name="connsiteX119-8393" fmla="*/ 544 w 687"/>
              <a:gd name="connsiteY119-8394" fmla="*/ 183 h 758"/>
              <a:gd name="connsiteX120-8395" fmla="*/ 544 w 687"/>
              <a:gd name="connsiteY120-8396" fmla="*/ 157 h 758"/>
              <a:gd name="connsiteX121-8397" fmla="*/ 539 w 687"/>
              <a:gd name="connsiteY121-8398" fmla="*/ 146 h 758"/>
              <a:gd name="connsiteX122-8399" fmla="*/ 539 w 687"/>
              <a:gd name="connsiteY122-8400" fmla="*/ 136 h 758"/>
              <a:gd name="connsiteX123-8401" fmla="*/ 534 w 687"/>
              <a:gd name="connsiteY123-8402" fmla="*/ 126 h 758"/>
              <a:gd name="connsiteX124-8403" fmla="*/ 534 w 687"/>
              <a:gd name="connsiteY124-8404" fmla="*/ 115 h 758"/>
              <a:gd name="connsiteX125-8405" fmla="*/ 528 w 687"/>
              <a:gd name="connsiteY125-8406" fmla="*/ 110 h 758"/>
              <a:gd name="connsiteX126-8407" fmla="*/ 528 w 687"/>
              <a:gd name="connsiteY126-8408" fmla="*/ 105 h 758"/>
              <a:gd name="connsiteX127-8409" fmla="*/ 523 w 687"/>
              <a:gd name="connsiteY127-8410" fmla="*/ 94 h 758"/>
              <a:gd name="connsiteX128-8411" fmla="*/ 518 w 687"/>
              <a:gd name="connsiteY128-8412" fmla="*/ 89 h 758"/>
              <a:gd name="connsiteX129-8413" fmla="*/ 512 w 687"/>
              <a:gd name="connsiteY129-8414" fmla="*/ 84 h 758"/>
              <a:gd name="connsiteX130-8415" fmla="*/ 507 w 687"/>
              <a:gd name="connsiteY130-8416" fmla="*/ 84 h 758"/>
              <a:gd name="connsiteX131-8417" fmla="*/ 502 w 687"/>
              <a:gd name="connsiteY131-8418" fmla="*/ 79 h 758"/>
              <a:gd name="connsiteX132-8419" fmla="*/ 491 w 687"/>
              <a:gd name="connsiteY132-8420" fmla="*/ 79 h 758"/>
              <a:gd name="connsiteX133-8421" fmla="*/ 481 w 687"/>
              <a:gd name="connsiteY133-8422" fmla="*/ 79 h 758"/>
              <a:gd name="connsiteX134-8423" fmla="*/ 470 w 687"/>
              <a:gd name="connsiteY134-8424" fmla="*/ 73 h 758"/>
              <a:gd name="connsiteX135-8425" fmla="*/ 454 w 687"/>
              <a:gd name="connsiteY135-8426" fmla="*/ 73 h 758"/>
              <a:gd name="connsiteX136-8427" fmla="*/ 454 w 687"/>
              <a:gd name="connsiteY136-8428" fmla="*/ 73 h 758"/>
              <a:gd name="connsiteX0-8429" fmla="*/ 454 w 687"/>
              <a:gd name="connsiteY0-8430" fmla="*/ 73 h 752"/>
              <a:gd name="connsiteX1-8431" fmla="*/ 439 w 687"/>
              <a:gd name="connsiteY1-8432" fmla="*/ 73 h 752"/>
              <a:gd name="connsiteX2-8433" fmla="*/ 417 w 687"/>
              <a:gd name="connsiteY2-8434" fmla="*/ 79 h 752"/>
              <a:gd name="connsiteX3-8435" fmla="*/ 396 w 687"/>
              <a:gd name="connsiteY3-8436" fmla="*/ 79 h 752"/>
              <a:gd name="connsiteX4-8437" fmla="*/ 370 w 687"/>
              <a:gd name="connsiteY4-8438" fmla="*/ 79 h 752"/>
              <a:gd name="connsiteX5-8439" fmla="*/ 343 w 687"/>
              <a:gd name="connsiteY5-8440" fmla="*/ 84 h 752"/>
              <a:gd name="connsiteX6-8441" fmla="*/ 312 w 687"/>
              <a:gd name="connsiteY6-8442" fmla="*/ 84 h 752"/>
              <a:gd name="connsiteX7-8443" fmla="*/ 275 w 687"/>
              <a:gd name="connsiteY7-8444" fmla="*/ 89 h 752"/>
              <a:gd name="connsiteX8-8445" fmla="*/ 238 w 687"/>
              <a:gd name="connsiteY8-8446" fmla="*/ 94 h 752"/>
              <a:gd name="connsiteX9-8447" fmla="*/ 196 w 687"/>
              <a:gd name="connsiteY9-8448" fmla="*/ 94 h 752"/>
              <a:gd name="connsiteX10-8449" fmla="*/ 159 w 687"/>
              <a:gd name="connsiteY10-8450" fmla="*/ 99 h 752"/>
              <a:gd name="connsiteX11-8451" fmla="*/ 122 w 687"/>
              <a:gd name="connsiteY11-8452" fmla="*/ 105 h 752"/>
              <a:gd name="connsiteX12-8453" fmla="*/ 90 w 687"/>
              <a:gd name="connsiteY12-8454" fmla="*/ 105 h 752"/>
              <a:gd name="connsiteX13-8455" fmla="*/ 64 w 687"/>
              <a:gd name="connsiteY13-8456" fmla="*/ 105 h 752"/>
              <a:gd name="connsiteX14-8457" fmla="*/ 37 w 687"/>
              <a:gd name="connsiteY14-8458" fmla="*/ 110 h 752"/>
              <a:gd name="connsiteX15-8459" fmla="*/ 16 w 687"/>
              <a:gd name="connsiteY15-8460" fmla="*/ 110 h 752"/>
              <a:gd name="connsiteX16-8461" fmla="*/ 0 w 687"/>
              <a:gd name="connsiteY16-8462" fmla="*/ 110 h 752"/>
              <a:gd name="connsiteX17-8463" fmla="*/ 0 w 687"/>
              <a:gd name="connsiteY17-8464" fmla="*/ 73 h 752"/>
              <a:gd name="connsiteX18-8465" fmla="*/ 11 w 687"/>
              <a:gd name="connsiteY18-8466" fmla="*/ 73 h 752"/>
              <a:gd name="connsiteX19-8467" fmla="*/ 27 w 687"/>
              <a:gd name="connsiteY19-8468" fmla="*/ 73 h 752"/>
              <a:gd name="connsiteX20-8469" fmla="*/ 42 w 687"/>
              <a:gd name="connsiteY20-8470" fmla="*/ 73 h 752"/>
              <a:gd name="connsiteX21-8471" fmla="*/ 58 w 687"/>
              <a:gd name="connsiteY21-8472" fmla="*/ 73 h 752"/>
              <a:gd name="connsiteX22-8473" fmla="*/ 79 w 687"/>
              <a:gd name="connsiteY22-8474" fmla="*/ 73 h 752"/>
              <a:gd name="connsiteX23-8475" fmla="*/ 95 w 687"/>
              <a:gd name="connsiteY23-8476" fmla="*/ 68 h 752"/>
              <a:gd name="connsiteX24-8477" fmla="*/ 122 w 687"/>
              <a:gd name="connsiteY24-8478" fmla="*/ 68 h 752"/>
              <a:gd name="connsiteX25-8479" fmla="*/ 143 w 687"/>
              <a:gd name="connsiteY25-8480" fmla="*/ 63 h 752"/>
              <a:gd name="connsiteX26-8481" fmla="*/ 164 w 687"/>
              <a:gd name="connsiteY26-8482" fmla="*/ 58 h 752"/>
              <a:gd name="connsiteX27-8483" fmla="*/ 185 w 687"/>
              <a:gd name="connsiteY27-8484" fmla="*/ 58 h 752"/>
              <a:gd name="connsiteX28-8485" fmla="*/ 211 w 687"/>
              <a:gd name="connsiteY28-8486" fmla="*/ 52 h 752"/>
              <a:gd name="connsiteX29-8487" fmla="*/ 238 w 687"/>
              <a:gd name="connsiteY29-8488" fmla="*/ 52 h 752"/>
              <a:gd name="connsiteX30-8489" fmla="*/ 264 w 687"/>
              <a:gd name="connsiteY30-8490" fmla="*/ 47 h 752"/>
              <a:gd name="connsiteX31-8491" fmla="*/ 296 w 687"/>
              <a:gd name="connsiteY31-8492" fmla="*/ 47 h 752"/>
              <a:gd name="connsiteX32-8493" fmla="*/ 354 w 687"/>
              <a:gd name="connsiteY32-8494" fmla="*/ 37 h 752"/>
              <a:gd name="connsiteX33-8495" fmla="*/ 386 w 687"/>
              <a:gd name="connsiteY33-8496" fmla="*/ 37 h 752"/>
              <a:gd name="connsiteX34-8497" fmla="*/ 407 w 687"/>
              <a:gd name="connsiteY34-8498" fmla="*/ 32 h 752"/>
              <a:gd name="connsiteX35-8499" fmla="*/ 433 w 687"/>
              <a:gd name="connsiteY35-8500" fmla="*/ 26 h 752"/>
              <a:gd name="connsiteX36-8501" fmla="*/ 454 w 687"/>
              <a:gd name="connsiteY36-8502" fmla="*/ 26 h 752"/>
              <a:gd name="connsiteX37-8503" fmla="*/ 470 w 687"/>
              <a:gd name="connsiteY37-8504" fmla="*/ 21 h 752"/>
              <a:gd name="connsiteX38-8505" fmla="*/ 481 w 687"/>
              <a:gd name="connsiteY38-8506" fmla="*/ 16 h 752"/>
              <a:gd name="connsiteX39-8507" fmla="*/ 491 w 687"/>
              <a:gd name="connsiteY39-8508" fmla="*/ 16 h 752"/>
              <a:gd name="connsiteX40-8509" fmla="*/ 497 w 687"/>
              <a:gd name="connsiteY40-8510" fmla="*/ 11 h 752"/>
              <a:gd name="connsiteX41-8511" fmla="*/ 507 w 687"/>
              <a:gd name="connsiteY41-8512" fmla="*/ 5 h 752"/>
              <a:gd name="connsiteX42-8513" fmla="*/ 523 w 687"/>
              <a:gd name="connsiteY42-8514" fmla="*/ 0 h 752"/>
              <a:gd name="connsiteX43-8515" fmla="*/ 534 w 687"/>
              <a:gd name="connsiteY43-8516" fmla="*/ 0 h 752"/>
              <a:gd name="connsiteX44-8517" fmla="*/ 549 w 687"/>
              <a:gd name="connsiteY44-8518" fmla="*/ 0 h 752"/>
              <a:gd name="connsiteX45-8519" fmla="*/ 565 w 687"/>
              <a:gd name="connsiteY45-8520" fmla="*/ 5 h 752"/>
              <a:gd name="connsiteX46-8521" fmla="*/ 581 w 687"/>
              <a:gd name="connsiteY46-8522" fmla="*/ 11 h 752"/>
              <a:gd name="connsiteX47-8523" fmla="*/ 592 w 687"/>
              <a:gd name="connsiteY47-8524" fmla="*/ 16 h 752"/>
              <a:gd name="connsiteX48-8525" fmla="*/ 602 w 687"/>
              <a:gd name="connsiteY48-8526" fmla="*/ 21 h 752"/>
              <a:gd name="connsiteX49-8527" fmla="*/ 618 w 687"/>
              <a:gd name="connsiteY49-8528" fmla="*/ 26 h 752"/>
              <a:gd name="connsiteX50-8529" fmla="*/ 629 w 687"/>
              <a:gd name="connsiteY50-8530" fmla="*/ 37 h 752"/>
              <a:gd name="connsiteX51-8531" fmla="*/ 644 w 687"/>
              <a:gd name="connsiteY51-8532" fmla="*/ 42 h 752"/>
              <a:gd name="connsiteX52-8533" fmla="*/ 655 w 687"/>
              <a:gd name="connsiteY52-8534" fmla="*/ 47 h 752"/>
              <a:gd name="connsiteX53-8535" fmla="*/ 666 w 687"/>
              <a:gd name="connsiteY53-8536" fmla="*/ 52 h 752"/>
              <a:gd name="connsiteX54-8537" fmla="*/ 671 w 687"/>
              <a:gd name="connsiteY54-8538" fmla="*/ 58 h 752"/>
              <a:gd name="connsiteX55-8539" fmla="*/ 676 w 687"/>
              <a:gd name="connsiteY55-8540" fmla="*/ 63 h 752"/>
              <a:gd name="connsiteX56-8541" fmla="*/ 681 w 687"/>
              <a:gd name="connsiteY56-8542" fmla="*/ 68 h 752"/>
              <a:gd name="connsiteX57-8543" fmla="*/ 687 w 687"/>
              <a:gd name="connsiteY57-8544" fmla="*/ 68 h 752"/>
              <a:gd name="connsiteX58-8545" fmla="*/ 687 w 687"/>
              <a:gd name="connsiteY58-8546" fmla="*/ 73 h 752"/>
              <a:gd name="connsiteX59-8547" fmla="*/ 681 w 687"/>
              <a:gd name="connsiteY59-8548" fmla="*/ 73 h 752"/>
              <a:gd name="connsiteX60-8549" fmla="*/ 681 w 687"/>
              <a:gd name="connsiteY60-8550" fmla="*/ 79 h 752"/>
              <a:gd name="connsiteX61-8551" fmla="*/ 676 w 687"/>
              <a:gd name="connsiteY61-8552" fmla="*/ 84 h 752"/>
              <a:gd name="connsiteX62-8553" fmla="*/ 671 w 687"/>
              <a:gd name="connsiteY62-8554" fmla="*/ 84 h 752"/>
              <a:gd name="connsiteX63-8555" fmla="*/ 666 w 687"/>
              <a:gd name="connsiteY63-8556" fmla="*/ 89 h 752"/>
              <a:gd name="connsiteX64-8557" fmla="*/ 660 w 687"/>
              <a:gd name="connsiteY64-8558" fmla="*/ 94 h 752"/>
              <a:gd name="connsiteX65-8559" fmla="*/ 655 w 687"/>
              <a:gd name="connsiteY65-8560" fmla="*/ 94 h 752"/>
              <a:gd name="connsiteX66-8561" fmla="*/ 650 w 687"/>
              <a:gd name="connsiteY66-8562" fmla="*/ 99 h 752"/>
              <a:gd name="connsiteX67-8563" fmla="*/ 644 w 687"/>
              <a:gd name="connsiteY67-8564" fmla="*/ 105 h 752"/>
              <a:gd name="connsiteX68-8565" fmla="*/ 639 w 687"/>
              <a:gd name="connsiteY68-8566" fmla="*/ 115 h 752"/>
              <a:gd name="connsiteX69-8567" fmla="*/ 639 w 687"/>
              <a:gd name="connsiteY69-8568" fmla="*/ 126 h 752"/>
              <a:gd name="connsiteX70-8569" fmla="*/ 639 w 687"/>
              <a:gd name="connsiteY70-8570" fmla="*/ 131 h 752"/>
              <a:gd name="connsiteX71-8571" fmla="*/ 639 w 687"/>
              <a:gd name="connsiteY71-8572" fmla="*/ 146 h 752"/>
              <a:gd name="connsiteX72-8573" fmla="*/ 639 w 687"/>
              <a:gd name="connsiteY72-8574" fmla="*/ 157 h 752"/>
              <a:gd name="connsiteX73-8575" fmla="*/ 639 w 687"/>
              <a:gd name="connsiteY73-8576" fmla="*/ 173 h 752"/>
              <a:gd name="connsiteX74-8577" fmla="*/ 639 w 687"/>
              <a:gd name="connsiteY74-8578" fmla="*/ 188 h 752"/>
              <a:gd name="connsiteX75-8579" fmla="*/ 639 w 687"/>
              <a:gd name="connsiteY75-8580" fmla="*/ 204 h 752"/>
              <a:gd name="connsiteX76-8581" fmla="*/ 639 w 687"/>
              <a:gd name="connsiteY76-8582" fmla="*/ 225 h 752"/>
              <a:gd name="connsiteX77-8583" fmla="*/ 639 w 687"/>
              <a:gd name="connsiteY77-8584" fmla="*/ 240 h 752"/>
              <a:gd name="connsiteX78-8585" fmla="*/ 639 w 687"/>
              <a:gd name="connsiteY78-8586" fmla="*/ 261 h 752"/>
              <a:gd name="connsiteX79-8587" fmla="*/ 639 w 687"/>
              <a:gd name="connsiteY79-8588" fmla="*/ 303 h 752"/>
              <a:gd name="connsiteX80-8589" fmla="*/ 639 w 687"/>
              <a:gd name="connsiteY80-8590" fmla="*/ 324 h 752"/>
              <a:gd name="connsiteX81-8591" fmla="*/ 639 w 687"/>
              <a:gd name="connsiteY81-8592" fmla="*/ 350 h 752"/>
              <a:gd name="connsiteX82-8593" fmla="*/ 639 w 687"/>
              <a:gd name="connsiteY82-8594" fmla="*/ 376 h 752"/>
              <a:gd name="connsiteX83-8595" fmla="*/ 639 w 687"/>
              <a:gd name="connsiteY83-8596" fmla="*/ 402 h 752"/>
              <a:gd name="connsiteX84-8597" fmla="*/ 639 w 687"/>
              <a:gd name="connsiteY84-8598" fmla="*/ 429 h 752"/>
              <a:gd name="connsiteX85-8599" fmla="*/ 639 w 687"/>
              <a:gd name="connsiteY85-8600" fmla="*/ 460 h 752"/>
              <a:gd name="connsiteX86-8601" fmla="*/ 639 w 687"/>
              <a:gd name="connsiteY86-8602" fmla="*/ 491 h 752"/>
              <a:gd name="connsiteX87-8603" fmla="*/ 639 w 687"/>
              <a:gd name="connsiteY87-8604" fmla="*/ 523 h 752"/>
              <a:gd name="connsiteX88-8605" fmla="*/ 639 w 687"/>
              <a:gd name="connsiteY88-8606" fmla="*/ 554 h 752"/>
              <a:gd name="connsiteX89-8607" fmla="*/ 639 w 687"/>
              <a:gd name="connsiteY89-8608" fmla="*/ 580 h 752"/>
              <a:gd name="connsiteX90-8609" fmla="*/ 634 w 687"/>
              <a:gd name="connsiteY90-8610" fmla="*/ 606 h 752"/>
              <a:gd name="connsiteX91-8611" fmla="*/ 634 w 687"/>
              <a:gd name="connsiteY91-8612" fmla="*/ 632 h 752"/>
              <a:gd name="connsiteX92-8613" fmla="*/ 629 w 687"/>
              <a:gd name="connsiteY92-8614" fmla="*/ 653 h 752"/>
              <a:gd name="connsiteX93-8615" fmla="*/ 623 w 687"/>
              <a:gd name="connsiteY93-8616" fmla="*/ 669 h 752"/>
              <a:gd name="connsiteX94-8617" fmla="*/ 618 w 687"/>
              <a:gd name="connsiteY94-8618" fmla="*/ 690 h 752"/>
              <a:gd name="connsiteX95-8619" fmla="*/ 613 w 687"/>
              <a:gd name="connsiteY95-8620" fmla="*/ 700 h 752"/>
              <a:gd name="connsiteX96-8621" fmla="*/ 602 w 687"/>
              <a:gd name="connsiteY96-8622" fmla="*/ 716 h 752"/>
              <a:gd name="connsiteX97-8623" fmla="*/ 592 w 687"/>
              <a:gd name="connsiteY97-8624" fmla="*/ 726 h 752"/>
              <a:gd name="connsiteX98-8625" fmla="*/ 586 w 687"/>
              <a:gd name="connsiteY98-8626" fmla="*/ 737 h 752"/>
              <a:gd name="connsiteX99-8627" fmla="*/ 576 w 687"/>
              <a:gd name="connsiteY99-8628" fmla="*/ 742 h 752"/>
              <a:gd name="connsiteX100-8629" fmla="*/ 571 w 687"/>
              <a:gd name="connsiteY100-8630" fmla="*/ 747 h 752"/>
              <a:gd name="connsiteX101-8631" fmla="*/ 560 w 687"/>
              <a:gd name="connsiteY101-8632" fmla="*/ 752 h 752"/>
              <a:gd name="connsiteX102-8633" fmla="*/ 555 w 687"/>
              <a:gd name="connsiteY102-8634" fmla="*/ 752 h 752"/>
              <a:gd name="connsiteX103-8635" fmla="*/ 534 w 687"/>
              <a:gd name="connsiteY103-8636" fmla="*/ 549 h 752"/>
              <a:gd name="connsiteX104-8637" fmla="*/ 539 w 687"/>
              <a:gd name="connsiteY104-8638" fmla="*/ 533 h 752"/>
              <a:gd name="connsiteX105-8639" fmla="*/ 539 w 687"/>
              <a:gd name="connsiteY105-8640" fmla="*/ 512 h 752"/>
              <a:gd name="connsiteX106-8641" fmla="*/ 539 w 687"/>
              <a:gd name="connsiteY106-8642" fmla="*/ 486 h 752"/>
              <a:gd name="connsiteX107-8643" fmla="*/ 544 w 687"/>
              <a:gd name="connsiteY107-8644" fmla="*/ 460 h 752"/>
              <a:gd name="connsiteX108-8645" fmla="*/ 544 w 687"/>
              <a:gd name="connsiteY108-8646" fmla="*/ 434 h 752"/>
              <a:gd name="connsiteX109-8647" fmla="*/ 544 w 687"/>
              <a:gd name="connsiteY109-8648" fmla="*/ 408 h 752"/>
              <a:gd name="connsiteX110-8649" fmla="*/ 544 w 687"/>
              <a:gd name="connsiteY110-8650" fmla="*/ 382 h 752"/>
              <a:gd name="connsiteX111-8651" fmla="*/ 549 w 687"/>
              <a:gd name="connsiteY111-8652" fmla="*/ 355 h 752"/>
              <a:gd name="connsiteX112-8653" fmla="*/ 549 w 687"/>
              <a:gd name="connsiteY112-8654" fmla="*/ 334 h 752"/>
              <a:gd name="connsiteX113-8655" fmla="*/ 549 w 687"/>
              <a:gd name="connsiteY113-8656" fmla="*/ 314 h 752"/>
              <a:gd name="connsiteX114-8657" fmla="*/ 549 w 687"/>
              <a:gd name="connsiteY114-8658" fmla="*/ 293 h 752"/>
              <a:gd name="connsiteX115-8659" fmla="*/ 549 w 687"/>
              <a:gd name="connsiteY115-8660" fmla="*/ 277 h 752"/>
              <a:gd name="connsiteX116-8661" fmla="*/ 549 w 687"/>
              <a:gd name="connsiteY116-8662" fmla="*/ 246 h 752"/>
              <a:gd name="connsiteX117-8663" fmla="*/ 549 w 687"/>
              <a:gd name="connsiteY117-8664" fmla="*/ 214 h 752"/>
              <a:gd name="connsiteX118-8665" fmla="*/ 544 w 687"/>
              <a:gd name="connsiteY118-8666" fmla="*/ 183 h 752"/>
              <a:gd name="connsiteX119-8667" fmla="*/ 544 w 687"/>
              <a:gd name="connsiteY119-8668" fmla="*/ 157 h 752"/>
              <a:gd name="connsiteX120-8669" fmla="*/ 539 w 687"/>
              <a:gd name="connsiteY120-8670" fmla="*/ 146 h 752"/>
              <a:gd name="connsiteX121-8671" fmla="*/ 539 w 687"/>
              <a:gd name="connsiteY121-8672" fmla="*/ 136 h 752"/>
              <a:gd name="connsiteX122-8673" fmla="*/ 534 w 687"/>
              <a:gd name="connsiteY122-8674" fmla="*/ 126 h 752"/>
              <a:gd name="connsiteX123-8675" fmla="*/ 534 w 687"/>
              <a:gd name="connsiteY123-8676" fmla="*/ 115 h 752"/>
              <a:gd name="connsiteX124-8677" fmla="*/ 528 w 687"/>
              <a:gd name="connsiteY124-8678" fmla="*/ 110 h 752"/>
              <a:gd name="connsiteX125-8679" fmla="*/ 528 w 687"/>
              <a:gd name="connsiteY125-8680" fmla="*/ 105 h 752"/>
              <a:gd name="connsiteX126-8681" fmla="*/ 523 w 687"/>
              <a:gd name="connsiteY126-8682" fmla="*/ 94 h 752"/>
              <a:gd name="connsiteX127-8683" fmla="*/ 518 w 687"/>
              <a:gd name="connsiteY127-8684" fmla="*/ 89 h 752"/>
              <a:gd name="connsiteX128-8685" fmla="*/ 512 w 687"/>
              <a:gd name="connsiteY128-8686" fmla="*/ 84 h 752"/>
              <a:gd name="connsiteX129-8687" fmla="*/ 507 w 687"/>
              <a:gd name="connsiteY129-8688" fmla="*/ 84 h 752"/>
              <a:gd name="connsiteX130-8689" fmla="*/ 502 w 687"/>
              <a:gd name="connsiteY130-8690" fmla="*/ 79 h 752"/>
              <a:gd name="connsiteX131-8691" fmla="*/ 491 w 687"/>
              <a:gd name="connsiteY131-8692" fmla="*/ 79 h 752"/>
              <a:gd name="connsiteX132-8693" fmla="*/ 481 w 687"/>
              <a:gd name="connsiteY132-8694" fmla="*/ 79 h 752"/>
              <a:gd name="connsiteX133-8695" fmla="*/ 470 w 687"/>
              <a:gd name="connsiteY133-8696" fmla="*/ 73 h 752"/>
              <a:gd name="connsiteX134-8697" fmla="*/ 454 w 687"/>
              <a:gd name="connsiteY134-8698" fmla="*/ 73 h 752"/>
              <a:gd name="connsiteX135-8699" fmla="*/ 454 w 687"/>
              <a:gd name="connsiteY135-8700" fmla="*/ 73 h 752"/>
              <a:gd name="connsiteX0-8701" fmla="*/ 454 w 687"/>
              <a:gd name="connsiteY0-8702" fmla="*/ 73 h 752"/>
              <a:gd name="connsiteX1-8703" fmla="*/ 439 w 687"/>
              <a:gd name="connsiteY1-8704" fmla="*/ 73 h 752"/>
              <a:gd name="connsiteX2-8705" fmla="*/ 417 w 687"/>
              <a:gd name="connsiteY2-8706" fmla="*/ 79 h 752"/>
              <a:gd name="connsiteX3-8707" fmla="*/ 396 w 687"/>
              <a:gd name="connsiteY3-8708" fmla="*/ 79 h 752"/>
              <a:gd name="connsiteX4-8709" fmla="*/ 370 w 687"/>
              <a:gd name="connsiteY4-8710" fmla="*/ 79 h 752"/>
              <a:gd name="connsiteX5-8711" fmla="*/ 343 w 687"/>
              <a:gd name="connsiteY5-8712" fmla="*/ 84 h 752"/>
              <a:gd name="connsiteX6-8713" fmla="*/ 312 w 687"/>
              <a:gd name="connsiteY6-8714" fmla="*/ 84 h 752"/>
              <a:gd name="connsiteX7-8715" fmla="*/ 275 w 687"/>
              <a:gd name="connsiteY7-8716" fmla="*/ 89 h 752"/>
              <a:gd name="connsiteX8-8717" fmla="*/ 238 w 687"/>
              <a:gd name="connsiteY8-8718" fmla="*/ 94 h 752"/>
              <a:gd name="connsiteX9-8719" fmla="*/ 196 w 687"/>
              <a:gd name="connsiteY9-8720" fmla="*/ 94 h 752"/>
              <a:gd name="connsiteX10-8721" fmla="*/ 159 w 687"/>
              <a:gd name="connsiteY10-8722" fmla="*/ 99 h 752"/>
              <a:gd name="connsiteX11-8723" fmla="*/ 122 w 687"/>
              <a:gd name="connsiteY11-8724" fmla="*/ 105 h 752"/>
              <a:gd name="connsiteX12-8725" fmla="*/ 90 w 687"/>
              <a:gd name="connsiteY12-8726" fmla="*/ 105 h 752"/>
              <a:gd name="connsiteX13-8727" fmla="*/ 64 w 687"/>
              <a:gd name="connsiteY13-8728" fmla="*/ 105 h 752"/>
              <a:gd name="connsiteX14-8729" fmla="*/ 37 w 687"/>
              <a:gd name="connsiteY14-8730" fmla="*/ 110 h 752"/>
              <a:gd name="connsiteX15-8731" fmla="*/ 16 w 687"/>
              <a:gd name="connsiteY15-8732" fmla="*/ 110 h 752"/>
              <a:gd name="connsiteX16-8733" fmla="*/ 0 w 687"/>
              <a:gd name="connsiteY16-8734" fmla="*/ 110 h 752"/>
              <a:gd name="connsiteX17-8735" fmla="*/ 0 w 687"/>
              <a:gd name="connsiteY17-8736" fmla="*/ 73 h 752"/>
              <a:gd name="connsiteX18-8737" fmla="*/ 11 w 687"/>
              <a:gd name="connsiteY18-8738" fmla="*/ 73 h 752"/>
              <a:gd name="connsiteX19-8739" fmla="*/ 27 w 687"/>
              <a:gd name="connsiteY19-8740" fmla="*/ 73 h 752"/>
              <a:gd name="connsiteX20-8741" fmla="*/ 42 w 687"/>
              <a:gd name="connsiteY20-8742" fmla="*/ 73 h 752"/>
              <a:gd name="connsiteX21-8743" fmla="*/ 58 w 687"/>
              <a:gd name="connsiteY21-8744" fmla="*/ 73 h 752"/>
              <a:gd name="connsiteX22-8745" fmla="*/ 79 w 687"/>
              <a:gd name="connsiteY22-8746" fmla="*/ 73 h 752"/>
              <a:gd name="connsiteX23-8747" fmla="*/ 95 w 687"/>
              <a:gd name="connsiteY23-8748" fmla="*/ 68 h 752"/>
              <a:gd name="connsiteX24-8749" fmla="*/ 122 w 687"/>
              <a:gd name="connsiteY24-8750" fmla="*/ 68 h 752"/>
              <a:gd name="connsiteX25-8751" fmla="*/ 143 w 687"/>
              <a:gd name="connsiteY25-8752" fmla="*/ 63 h 752"/>
              <a:gd name="connsiteX26-8753" fmla="*/ 164 w 687"/>
              <a:gd name="connsiteY26-8754" fmla="*/ 58 h 752"/>
              <a:gd name="connsiteX27-8755" fmla="*/ 185 w 687"/>
              <a:gd name="connsiteY27-8756" fmla="*/ 58 h 752"/>
              <a:gd name="connsiteX28-8757" fmla="*/ 211 w 687"/>
              <a:gd name="connsiteY28-8758" fmla="*/ 52 h 752"/>
              <a:gd name="connsiteX29-8759" fmla="*/ 238 w 687"/>
              <a:gd name="connsiteY29-8760" fmla="*/ 52 h 752"/>
              <a:gd name="connsiteX30-8761" fmla="*/ 264 w 687"/>
              <a:gd name="connsiteY30-8762" fmla="*/ 47 h 752"/>
              <a:gd name="connsiteX31-8763" fmla="*/ 296 w 687"/>
              <a:gd name="connsiteY31-8764" fmla="*/ 47 h 752"/>
              <a:gd name="connsiteX32-8765" fmla="*/ 354 w 687"/>
              <a:gd name="connsiteY32-8766" fmla="*/ 37 h 752"/>
              <a:gd name="connsiteX33-8767" fmla="*/ 386 w 687"/>
              <a:gd name="connsiteY33-8768" fmla="*/ 37 h 752"/>
              <a:gd name="connsiteX34-8769" fmla="*/ 407 w 687"/>
              <a:gd name="connsiteY34-8770" fmla="*/ 32 h 752"/>
              <a:gd name="connsiteX35-8771" fmla="*/ 433 w 687"/>
              <a:gd name="connsiteY35-8772" fmla="*/ 26 h 752"/>
              <a:gd name="connsiteX36-8773" fmla="*/ 454 w 687"/>
              <a:gd name="connsiteY36-8774" fmla="*/ 26 h 752"/>
              <a:gd name="connsiteX37-8775" fmla="*/ 470 w 687"/>
              <a:gd name="connsiteY37-8776" fmla="*/ 21 h 752"/>
              <a:gd name="connsiteX38-8777" fmla="*/ 481 w 687"/>
              <a:gd name="connsiteY38-8778" fmla="*/ 16 h 752"/>
              <a:gd name="connsiteX39-8779" fmla="*/ 491 w 687"/>
              <a:gd name="connsiteY39-8780" fmla="*/ 16 h 752"/>
              <a:gd name="connsiteX40-8781" fmla="*/ 497 w 687"/>
              <a:gd name="connsiteY40-8782" fmla="*/ 11 h 752"/>
              <a:gd name="connsiteX41-8783" fmla="*/ 507 w 687"/>
              <a:gd name="connsiteY41-8784" fmla="*/ 5 h 752"/>
              <a:gd name="connsiteX42-8785" fmla="*/ 523 w 687"/>
              <a:gd name="connsiteY42-8786" fmla="*/ 0 h 752"/>
              <a:gd name="connsiteX43-8787" fmla="*/ 534 w 687"/>
              <a:gd name="connsiteY43-8788" fmla="*/ 0 h 752"/>
              <a:gd name="connsiteX44-8789" fmla="*/ 549 w 687"/>
              <a:gd name="connsiteY44-8790" fmla="*/ 0 h 752"/>
              <a:gd name="connsiteX45-8791" fmla="*/ 565 w 687"/>
              <a:gd name="connsiteY45-8792" fmla="*/ 5 h 752"/>
              <a:gd name="connsiteX46-8793" fmla="*/ 581 w 687"/>
              <a:gd name="connsiteY46-8794" fmla="*/ 11 h 752"/>
              <a:gd name="connsiteX47-8795" fmla="*/ 592 w 687"/>
              <a:gd name="connsiteY47-8796" fmla="*/ 16 h 752"/>
              <a:gd name="connsiteX48-8797" fmla="*/ 602 w 687"/>
              <a:gd name="connsiteY48-8798" fmla="*/ 21 h 752"/>
              <a:gd name="connsiteX49-8799" fmla="*/ 618 w 687"/>
              <a:gd name="connsiteY49-8800" fmla="*/ 26 h 752"/>
              <a:gd name="connsiteX50-8801" fmla="*/ 629 w 687"/>
              <a:gd name="connsiteY50-8802" fmla="*/ 37 h 752"/>
              <a:gd name="connsiteX51-8803" fmla="*/ 644 w 687"/>
              <a:gd name="connsiteY51-8804" fmla="*/ 42 h 752"/>
              <a:gd name="connsiteX52-8805" fmla="*/ 655 w 687"/>
              <a:gd name="connsiteY52-8806" fmla="*/ 47 h 752"/>
              <a:gd name="connsiteX53-8807" fmla="*/ 666 w 687"/>
              <a:gd name="connsiteY53-8808" fmla="*/ 52 h 752"/>
              <a:gd name="connsiteX54-8809" fmla="*/ 671 w 687"/>
              <a:gd name="connsiteY54-8810" fmla="*/ 58 h 752"/>
              <a:gd name="connsiteX55-8811" fmla="*/ 676 w 687"/>
              <a:gd name="connsiteY55-8812" fmla="*/ 63 h 752"/>
              <a:gd name="connsiteX56-8813" fmla="*/ 681 w 687"/>
              <a:gd name="connsiteY56-8814" fmla="*/ 68 h 752"/>
              <a:gd name="connsiteX57-8815" fmla="*/ 687 w 687"/>
              <a:gd name="connsiteY57-8816" fmla="*/ 68 h 752"/>
              <a:gd name="connsiteX58-8817" fmla="*/ 687 w 687"/>
              <a:gd name="connsiteY58-8818" fmla="*/ 73 h 752"/>
              <a:gd name="connsiteX59-8819" fmla="*/ 681 w 687"/>
              <a:gd name="connsiteY59-8820" fmla="*/ 73 h 752"/>
              <a:gd name="connsiteX60-8821" fmla="*/ 681 w 687"/>
              <a:gd name="connsiteY60-8822" fmla="*/ 79 h 752"/>
              <a:gd name="connsiteX61-8823" fmla="*/ 676 w 687"/>
              <a:gd name="connsiteY61-8824" fmla="*/ 84 h 752"/>
              <a:gd name="connsiteX62-8825" fmla="*/ 671 w 687"/>
              <a:gd name="connsiteY62-8826" fmla="*/ 84 h 752"/>
              <a:gd name="connsiteX63-8827" fmla="*/ 666 w 687"/>
              <a:gd name="connsiteY63-8828" fmla="*/ 89 h 752"/>
              <a:gd name="connsiteX64-8829" fmla="*/ 660 w 687"/>
              <a:gd name="connsiteY64-8830" fmla="*/ 94 h 752"/>
              <a:gd name="connsiteX65-8831" fmla="*/ 655 w 687"/>
              <a:gd name="connsiteY65-8832" fmla="*/ 94 h 752"/>
              <a:gd name="connsiteX66-8833" fmla="*/ 650 w 687"/>
              <a:gd name="connsiteY66-8834" fmla="*/ 99 h 752"/>
              <a:gd name="connsiteX67-8835" fmla="*/ 644 w 687"/>
              <a:gd name="connsiteY67-8836" fmla="*/ 105 h 752"/>
              <a:gd name="connsiteX68-8837" fmla="*/ 639 w 687"/>
              <a:gd name="connsiteY68-8838" fmla="*/ 115 h 752"/>
              <a:gd name="connsiteX69-8839" fmla="*/ 639 w 687"/>
              <a:gd name="connsiteY69-8840" fmla="*/ 126 h 752"/>
              <a:gd name="connsiteX70-8841" fmla="*/ 639 w 687"/>
              <a:gd name="connsiteY70-8842" fmla="*/ 131 h 752"/>
              <a:gd name="connsiteX71-8843" fmla="*/ 639 w 687"/>
              <a:gd name="connsiteY71-8844" fmla="*/ 146 h 752"/>
              <a:gd name="connsiteX72-8845" fmla="*/ 639 w 687"/>
              <a:gd name="connsiteY72-8846" fmla="*/ 157 h 752"/>
              <a:gd name="connsiteX73-8847" fmla="*/ 639 w 687"/>
              <a:gd name="connsiteY73-8848" fmla="*/ 173 h 752"/>
              <a:gd name="connsiteX74-8849" fmla="*/ 639 w 687"/>
              <a:gd name="connsiteY74-8850" fmla="*/ 188 h 752"/>
              <a:gd name="connsiteX75-8851" fmla="*/ 639 w 687"/>
              <a:gd name="connsiteY75-8852" fmla="*/ 204 h 752"/>
              <a:gd name="connsiteX76-8853" fmla="*/ 639 w 687"/>
              <a:gd name="connsiteY76-8854" fmla="*/ 225 h 752"/>
              <a:gd name="connsiteX77-8855" fmla="*/ 639 w 687"/>
              <a:gd name="connsiteY77-8856" fmla="*/ 240 h 752"/>
              <a:gd name="connsiteX78-8857" fmla="*/ 639 w 687"/>
              <a:gd name="connsiteY78-8858" fmla="*/ 261 h 752"/>
              <a:gd name="connsiteX79-8859" fmla="*/ 639 w 687"/>
              <a:gd name="connsiteY79-8860" fmla="*/ 303 h 752"/>
              <a:gd name="connsiteX80-8861" fmla="*/ 639 w 687"/>
              <a:gd name="connsiteY80-8862" fmla="*/ 324 h 752"/>
              <a:gd name="connsiteX81-8863" fmla="*/ 639 w 687"/>
              <a:gd name="connsiteY81-8864" fmla="*/ 350 h 752"/>
              <a:gd name="connsiteX82-8865" fmla="*/ 639 w 687"/>
              <a:gd name="connsiteY82-8866" fmla="*/ 376 h 752"/>
              <a:gd name="connsiteX83-8867" fmla="*/ 639 w 687"/>
              <a:gd name="connsiteY83-8868" fmla="*/ 402 h 752"/>
              <a:gd name="connsiteX84-8869" fmla="*/ 639 w 687"/>
              <a:gd name="connsiteY84-8870" fmla="*/ 429 h 752"/>
              <a:gd name="connsiteX85-8871" fmla="*/ 639 w 687"/>
              <a:gd name="connsiteY85-8872" fmla="*/ 460 h 752"/>
              <a:gd name="connsiteX86-8873" fmla="*/ 639 w 687"/>
              <a:gd name="connsiteY86-8874" fmla="*/ 491 h 752"/>
              <a:gd name="connsiteX87-8875" fmla="*/ 639 w 687"/>
              <a:gd name="connsiteY87-8876" fmla="*/ 523 h 752"/>
              <a:gd name="connsiteX88-8877" fmla="*/ 639 w 687"/>
              <a:gd name="connsiteY88-8878" fmla="*/ 554 h 752"/>
              <a:gd name="connsiteX89-8879" fmla="*/ 639 w 687"/>
              <a:gd name="connsiteY89-8880" fmla="*/ 580 h 752"/>
              <a:gd name="connsiteX90-8881" fmla="*/ 634 w 687"/>
              <a:gd name="connsiteY90-8882" fmla="*/ 606 h 752"/>
              <a:gd name="connsiteX91-8883" fmla="*/ 634 w 687"/>
              <a:gd name="connsiteY91-8884" fmla="*/ 632 h 752"/>
              <a:gd name="connsiteX92-8885" fmla="*/ 629 w 687"/>
              <a:gd name="connsiteY92-8886" fmla="*/ 653 h 752"/>
              <a:gd name="connsiteX93-8887" fmla="*/ 623 w 687"/>
              <a:gd name="connsiteY93-8888" fmla="*/ 669 h 752"/>
              <a:gd name="connsiteX94-8889" fmla="*/ 618 w 687"/>
              <a:gd name="connsiteY94-8890" fmla="*/ 690 h 752"/>
              <a:gd name="connsiteX95-8891" fmla="*/ 613 w 687"/>
              <a:gd name="connsiteY95-8892" fmla="*/ 700 h 752"/>
              <a:gd name="connsiteX96-8893" fmla="*/ 602 w 687"/>
              <a:gd name="connsiteY96-8894" fmla="*/ 716 h 752"/>
              <a:gd name="connsiteX97-8895" fmla="*/ 592 w 687"/>
              <a:gd name="connsiteY97-8896" fmla="*/ 726 h 752"/>
              <a:gd name="connsiteX98-8897" fmla="*/ 586 w 687"/>
              <a:gd name="connsiteY98-8898" fmla="*/ 737 h 752"/>
              <a:gd name="connsiteX99-8899" fmla="*/ 576 w 687"/>
              <a:gd name="connsiteY99-8900" fmla="*/ 742 h 752"/>
              <a:gd name="connsiteX100-8901" fmla="*/ 571 w 687"/>
              <a:gd name="connsiteY100-8902" fmla="*/ 747 h 752"/>
              <a:gd name="connsiteX101-8903" fmla="*/ 560 w 687"/>
              <a:gd name="connsiteY101-8904" fmla="*/ 752 h 752"/>
              <a:gd name="connsiteX102-8905" fmla="*/ 534 w 687"/>
              <a:gd name="connsiteY102-8906" fmla="*/ 549 h 752"/>
              <a:gd name="connsiteX103-8907" fmla="*/ 539 w 687"/>
              <a:gd name="connsiteY103-8908" fmla="*/ 533 h 752"/>
              <a:gd name="connsiteX104-8909" fmla="*/ 539 w 687"/>
              <a:gd name="connsiteY104-8910" fmla="*/ 512 h 752"/>
              <a:gd name="connsiteX105-8911" fmla="*/ 539 w 687"/>
              <a:gd name="connsiteY105-8912" fmla="*/ 486 h 752"/>
              <a:gd name="connsiteX106-8913" fmla="*/ 544 w 687"/>
              <a:gd name="connsiteY106-8914" fmla="*/ 460 h 752"/>
              <a:gd name="connsiteX107-8915" fmla="*/ 544 w 687"/>
              <a:gd name="connsiteY107-8916" fmla="*/ 434 h 752"/>
              <a:gd name="connsiteX108-8917" fmla="*/ 544 w 687"/>
              <a:gd name="connsiteY108-8918" fmla="*/ 408 h 752"/>
              <a:gd name="connsiteX109-8919" fmla="*/ 544 w 687"/>
              <a:gd name="connsiteY109-8920" fmla="*/ 382 h 752"/>
              <a:gd name="connsiteX110-8921" fmla="*/ 549 w 687"/>
              <a:gd name="connsiteY110-8922" fmla="*/ 355 h 752"/>
              <a:gd name="connsiteX111-8923" fmla="*/ 549 w 687"/>
              <a:gd name="connsiteY111-8924" fmla="*/ 334 h 752"/>
              <a:gd name="connsiteX112-8925" fmla="*/ 549 w 687"/>
              <a:gd name="connsiteY112-8926" fmla="*/ 314 h 752"/>
              <a:gd name="connsiteX113-8927" fmla="*/ 549 w 687"/>
              <a:gd name="connsiteY113-8928" fmla="*/ 293 h 752"/>
              <a:gd name="connsiteX114-8929" fmla="*/ 549 w 687"/>
              <a:gd name="connsiteY114-8930" fmla="*/ 277 h 752"/>
              <a:gd name="connsiteX115-8931" fmla="*/ 549 w 687"/>
              <a:gd name="connsiteY115-8932" fmla="*/ 246 h 752"/>
              <a:gd name="connsiteX116-8933" fmla="*/ 549 w 687"/>
              <a:gd name="connsiteY116-8934" fmla="*/ 214 h 752"/>
              <a:gd name="connsiteX117-8935" fmla="*/ 544 w 687"/>
              <a:gd name="connsiteY117-8936" fmla="*/ 183 h 752"/>
              <a:gd name="connsiteX118-8937" fmla="*/ 544 w 687"/>
              <a:gd name="connsiteY118-8938" fmla="*/ 157 h 752"/>
              <a:gd name="connsiteX119-8939" fmla="*/ 539 w 687"/>
              <a:gd name="connsiteY119-8940" fmla="*/ 146 h 752"/>
              <a:gd name="connsiteX120-8941" fmla="*/ 539 w 687"/>
              <a:gd name="connsiteY120-8942" fmla="*/ 136 h 752"/>
              <a:gd name="connsiteX121-8943" fmla="*/ 534 w 687"/>
              <a:gd name="connsiteY121-8944" fmla="*/ 126 h 752"/>
              <a:gd name="connsiteX122-8945" fmla="*/ 534 w 687"/>
              <a:gd name="connsiteY122-8946" fmla="*/ 115 h 752"/>
              <a:gd name="connsiteX123-8947" fmla="*/ 528 w 687"/>
              <a:gd name="connsiteY123-8948" fmla="*/ 110 h 752"/>
              <a:gd name="connsiteX124-8949" fmla="*/ 528 w 687"/>
              <a:gd name="connsiteY124-8950" fmla="*/ 105 h 752"/>
              <a:gd name="connsiteX125-8951" fmla="*/ 523 w 687"/>
              <a:gd name="connsiteY125-8952" fmla="*/ 94 h 752"/>
              <a:gd name="connsiteX126-8953" fmla="*/ 518 w 687"/>
              <a:gd name="connsiteY126-8954" fmla="*/ 89 h 752"/>
              <a:gd name="connsiteX127-8955" fmla="*/ 512 w 687"/>
              <a:gd name="connsiteY127-8956" fmla="*/ 84 h 752"/>
              <a:gd name="connsiteX128-8957" fmla="*/ 507 w 687"/>
              <a:gd name="connsiteY128-8958" fmla="*/ 84 h 752"/>
              <a:gd name="connsiteX129-8959" fmla="*/ 502 w 687"/>
              <a:gd name="connsiteY129-8960" fmla="*/ 79 h 752"/>
              <a:gd name="connsiteX130-8961" fmla="*/ 491 w 687"/>
              <a:gd name="connsiteY130-8962" fmla="*/ 79 h 752"/>
              <a:gd name="connsiteX131-8963" fmla="*/ 481 w 687"/>
              <a:gd name="connsiteY131-8964" fmla="*/ 79 h 752"/>
              <a:gd name="connsiteX132-8965" fmla="*/ 470 w 687"/>
              <a:gd name="connsiteY132-8966" fmla="*/ 73 h 752"/>
              <a:gd name="connsiteX133-8967" fmla="*/ 454 w 687"/>
              <a:gd name="connsiteY133-8968" fmla="*/ 73 h 752"/>
              <a:gd name="connsiteX134-8969" fmla="*/ 454 w 687"/>
              <a:gd name="connsiteY134-8970" fmla="*/ 73 h 752"/>
              <a:gd name="connsiteX0-8971" fmla="*/ 454 w 687"/>
              <a:gd name="connsiteY0-8972" fmla="*/ 73 h 747"/>
              <a:gd name="connsiteX1-8973" fmla="*/ 439 w 687"/>
              <a:gd name="connsiteY1-8974" fmla="*/ 73 h 747"/>
              <a:gd name="connsiteX2-8975" fmla="*/ 417 w 687"/>
              <a:gd name="connsiteY2-8976" fmla="*/ 79 h 747"/>
              <a:gd name="connsiteX3-8977" fmla="*/ 396 w 687"/>
              <a:gd name="connsiteY3-8978" fmla="*/ 79 h 747"/>
              <a:gd name="connsiteX4-8979" fmla="*/ 370 w 687"/>
              <a:gd name="connsiteY4-8980" fmla="*/ 79 h 747"/>
              <a:gd name="connsiteX5-8981" fmla="*/ 343 w 687"/>
              <a:gd name="connsiteY5-8982" fmla="*/ 84 h 747"/>
              <a:gd name="connsiteX6-8983" fmla="*/ 312 w 687"/>
              <a:gd name="connsiteY6-8984" fmla="*/ 84 h 747"/>
              <a:gd name="connsiteX7-8985" fmla="*/ 275 w 687"/>
              <a:gd name="connsiteY7-8986" fmla="*/ 89 h 747"/>
              <a:gd name="connsiteX8-8987" fmla="*/ 238 w 687"/>
              <a:gd name="connsiteY8-8988" fmla="*/ 94 h 747"/>
              <a:gd name="connsiteX9-8989" fmla="*/ 196 w 687"/>
              <a:gd name="connsiteY9-8990" fmla="*/ 94 h 747"/>
              <a:gd name="connsiteX10-8991" fmla="*/ 159 w 687"/>
              <a:gd name="connsiteY10-8992" fmla="*/ 99 h 747"/>
              <a:gd name="connsiteX11-8993" fmla="*/ 122 w 687"/>
              <a:gd name="connsiteY11-8994" fmla="*/ 105 h 747"/>
              <a:gd name="connsiteX12-8995" fmla="*/ 90 w 687"/>
              <a:gd name="connsiteY12-8996" fmla="*/ 105 h 747"/>
              <a:gd name="connsiteX13-8997" fmla="*/ 64 w 687"/>
              <a:gd name="connsiteY13-8998" fmla="*/ 105 h 747"/>
              <a:gd name="connsiteX14-8999" fmla="*/ 37 w 687"/>
              <a:gd name="connsiteY14-9000" fmla="*/ 110 h 747"/>
              <a:gd name="connsiteX15-9001" fmla="*/ 16 w 687"/>
              <a:gd name="connsiteY15-9002" fmla="*/ 110 h 747"/>
              <a:gd name="connsiteX16-9003" fmla="*/ 0 w 687"/>
              <a:gd name="connsiteY16-9004" fmla="*/ 110 h 747"/>
              <a:gd name="connsiteX17-9005" fmla="*/ 0 w 687"/>
              <a:gd name="connsiteY17-9006" fmla="*/ 73 h 747"/>
              <a:gd name="connsiteX18-9007" fmla="*/ 11 w 687"/>
              <a:gd name="connsiteY18-9008" fmla="*/ 73 h 747"/>
              <a:gd name="connsiteX19-9009" fmla="*/ 27 w 687"/>
              <a:gd name="connsiteY19-9010" fmla="*/ 73 h 747"/>
              <a:gd name="connsiteX20-9011" fmla="*/ 42 w 687"/>
              <a:gd name="connsiteY20-9012" fmla="*/ 73 h 747"/>
              <a:gd name="connsiteX21-9013" fmla="*/ 58 w 687"/>
              <a:gd name="connsiteY21-9014" fmla="*/ 73 h 747"/>
              <a:gd name="connsiteX22-9015" fmla="*/ 79 w 687"/>
              <a:gd name="connsiteY22-9016" fmla="*/ 73 h 747"/>
              <a:gd name="connsiteX23-9017" fmla="*/ 95 w 687"/>
              <a:gd name="connsiteY23-9018" fmla="*/ 68 h 747"/>
              <a:gd name="connsiteX24-9019" fmla="*/ 122 w 687"/>
              <a:gd name="connsiteY24-9020" fmla="*/ 68 h 747"/>
              <a:gd name="connsiteX25-9021" fmla="*/ 143 w 687"/>
              <a:gd name="connsiteY25-9022" fmla="*/ 63 h 747"/>
              <a:gd name="connsiteX26-9023" fmla="*/ 164 w 687"/>
              <a:gd name="connsiteY26-9024" fmla="*/ 58 h 747"/>
              <a:gd name="connsiteX27-9025" fmla="*/ 185 w 687"/>
              <a:gd name="connsiteY27-9026" fmla="*/ 58 h 747"/>
              <a:gd name="connsiteX28-9027" fmla="*/ 211 w 687"/>
              <a:gd name="connsiteY28-9028" fmla="*/ 52 h 747"/>
              <a:gd name="connsiteX29-9029" fmla="*/ 238 w 687"/>
              <a:gd name="connsiteY29-9030" fmla="*/ 52 h 747"/>
              <a:gd name="connsiteX30-9031" fmla="*/ 264 w 687"/>
              <a:gd name="connsiteY30-9032" fmla="*/ 47 h 747"/>
              <a:gd name="connsiteX31-9033" fmla="*/ 296 w 687"/>
              <a:gd name="connsiteY31-9034" fmla="*/ 47 h 747"/>
              <a:gd name="connsiteX32-9035" fmla="*/ 354 w 687"/>
              <a:gd name="connsiteY32-9036" fmla="*/ 37 h 747"/>
              <a:gd name="connsiteX33-9037" fmla="*/ 386 w 687"/>
              <a:gd name="connsiteY33-9038" fmla="*/ 37 h 747"/>
              <a:gd name="connsiteX34-9039" fmla="*/ 407 w 687"/>
              <a:gd name="connsiteY34-9040" fmla="*/ 32 h 747"/>
              <a:gd name="connsiteX35-9041" fmla="*/ 433 w 687"/>
              <a:gd name="connsiteY35-9042" fmla="*/ 26 h 747"/>
              <a:gd name="connsiteX36-9043" fmla="*/ 454 w 687"/>
              <a:gd name="connsiteY36-9044" fmla="*/ 26 h 747"/>
              <a:gd name="connsiteX37-9045" fmla="*/ 470 w 687"/>
              <a:gd name="connsiteY37-9046" fmla="*/ 21 h 747"/>
              <a:gd name="connsiteX38-9047" fmla="*/ 481 w 687"/>
              <a:gd name="connsiteY38-9048" fmla="*/ 16 h 747"/>
              <a:gd name="connsiteX39-9049" fmla="*/ 491 w 687"/>
              <a:gd name="connsiteY39-9050" fmla="*/ 16 h 747"/>
              <a:gd name="connsiteX40-9051" fmla="*/ 497 w 687"/>
              <a:gd name="connsiteY40-9052" fmla="*/ 11 h 747"/>
              <a:gd name="connsiteX41-9053" fmla="*/ 507 w 687"/>
              <a:gd name="connsiteY41-9054" fmla="*/ 5 h 747"/>
              <a:gd name="connsiteX42-9055" fmla="*/ 523 w 687"/>
              <a:gd name="connsiteY42-9056" fmla="*/ 0 h 747"/>
              <a:gd name="connsiteX43-9057" fmla="*/ 534 w 687"/>
              <a:gd name="connsiteY43-9058" fmla="*/ 0 h 747"/>
              <a:gd name="connsiteX44-9059" fmla="*/ 549 w 687"/>
              <a:gd name="connsiteY44-9060" fmla="*/ 0 h 747"/>
              <a:gd name="connsiteX45-9061" fmla="*/ 565 w 687"/>
              <a:gd name="connsiteY45-9062" fmla="*/ 5 h 747"/>
              <a:gd name="connsiteX46-9063" fmla="*/ 581 w 687"/>
              <a:gd name="connsiteY46-9064" fmla="*/ 11 h 747"/>
              <a:gd name="connsiteX47-9065" fmla="*/ 592 w 687"/>
              <a:gd name="connsiteY47-9066" fmla="*/ 16 h 747"/>
              <a:gd name="connsiteX48-9067" fmla="*/ 602 w 687"/>
              <a:gd name="connsiteY48-9068" fmla="*/ 21 h 747"/>
              <a:gd name="connsiteX49-9069" fmla="*/ 618 w 687"/>
              <a:gd name="connsiteY49-9070" fmla="*/ 26 h 747"/>
              <a:gd name="connsiteX50-9071" fmla="*/ 629 w 687"/>
              <a:gd name="connsiteY50-9072" fmla="*/ 37 h 747"/>
              <a:gd name="connsiteX51-9073" fmla="*/ 644 w 687"/>
              <a:gd name="connsiteY51-9074" fmla="*/ 42 h 747"/>
              <a:gd name="connsiteX52-9075" fmla="*/ 655 w 687"/>
              <a:gd name="connsiteY52-9076" fmla="*/ 47 h 747"/>
              <a:gd name="connsiteX53-9077" fmla="*/ 666 w 687"/>
              <a:gd name="connsiteY53-9078" fmla="*/ 52 h 747"/>
              <a:gd name="connsiteX54-9079" fmla="*/ 671 w 687"/>
              <a:gd name="connsiteY54-9080" fmla="*/ 58 h 747"/>
              <a:gd name="connsiteX55-9081" fmla="*/ 676 w 687"/>
              <a:gd name="connsiteY55-9082" fmla="*/ 63 h 747"/>
              <a:gd name="connsiteX56-9083" fmla="*/ 681 w 687"/>
              <a:gd name="connsiteY56-9084" fmla="*/ 68 h 747"/>
              <a:gd name="connsiteX57-9085" fmla="*/ 687 w 687"/>
              <a:gd name="connsiteY57-9086" fmla="*/ 68 h 747"/>
              <a:gd name="connsiteX58-9087" fmla="*/ 687 w 687"/>
              <a:gd name="connsiteY58-9088" fmla="*/ 73 h 747"/>
              <a:gd name="connsiteX59-9089" fmla="*/ 681 w 687"/>
              <a:gd name="connsiteY59-9090" fmla="*/ 73 h 747"/>
              <a:gd name="connsiteX60-9091" fmla="*/ 681 w 687"/>
              <a:gd name="connsiteY60-9092" fmla="*/ 79 h 747"/>
              <a:gd name="connsiteX61-9093" fmla="*/ 676 w 687"/>
              <a:gd name="connsiteY61-9094" fmla="*/ 84 h 747"/>
              <a:gd name="connsiteX62-9095" fmla="*/ 671 w 687"/>
              <a:gd name="connsiteY62-9096" fmla="*/ 84 h 747"/>
              <a:gd name="connsiteX63-9097" fmla="*/ 666 w 687"/>
              <a:gd name="connsiteY63-9098" fmla="*/ 89 h 747"/>
              <a:gd name="connsiteX64-9099" fmla="*/ 660 w 687"/>
              <a:gd name="connsiteY64-9100" fmla="*/ 94 h 747"/>
              <a:gd name="connsiteX65-9101" fmla="*/ 655 w 687"/>
              <a:gd name="connsiteY65-9102" fmla="*/ 94 h 747"/>
              <a:gd name="connsiteX66-9103" fmla="*/ 650 w 687"/>
              <a:gd name="connsiteY66-9104" fmla="*/ 99 h 747"/>
              <a:gd name="connsiteX67-9105" fmla="*/ 644 w 687"/>
              <a:gd name="connsiteY67-9106" fmla="*/ 105 h 747"/>
              <a:gd name="connsiteX68-9107" fmla="*/ 639 w 687"/>
              <a:gd name="connsiteY68-9108" fmla="*/ 115 h 747"/>
              <a:gd name="connsiteX69-9109" fmla="*/ 639 w 687"/>
              <a:gd name="connsiteY69-9110" fmla="*/ 126 h 747"/>
              <a:gd name="connsiteX70-9111" fmla="*/ 639 w 687"/>
              <a:gd name="connsiteY70-9112" fmla="*/ 131 h 747"/>
              <a:gd name="connsiteX71-9113" fmla="*/ 639 w 687"/>
              <a:gd name="connsiteY71-9114" fmla="*/ 146 h 747"/>
              <a:gd name="connsiteX72-9115" fmla="*/ 639 w 687"/>
              <a:gd name="connsiteY72-9116" fmla="*/ 157 h 747"/>
              <a:gd name="connsiteX73-9117" fmla="*/ 639 w 687"/>
              <a:gd name="connsiteY73-9118" fmla="*/ 173 h 747"/>
              <a:gd name="connsiteX74-9119" fmla="*/ 639 w 687"/>
              <a:gd name="connsiteY74-9120" fmla="*/ 188 h 747"/>
              <a:gd name="connsiteX75-9121" fmla="*/ 639 w 687"/>
              <a:gd name="connsiteY75-9122" fmla="*/ 204 h 747"/>
              <a:gd name="connsiteX76-9123" fmla="*/ 639 w 687"/>
              <a:gd name="connsiteY76-9124" fmla="*/ 225 h 747"/>
              <a:gd name="connsiteX77-9125" fmla="*/ 639 w 687"/>
              <a:gd name="connsiteY77-9126" fmla="*/ 240 h 747"/>
              <a:gd name="connsiteX78-9127" fmla="*/ 639 w 687"/>
              <a:gd name="connsiteY78-9128" fmla="*/ 261 h 747"/>
              <a:gd name="connsiteX79-9129" fmla="*/ 639 w 687"/>
              <a:gd name="connsiteY79-9130" fmla="*/ 303 h 747"/>
              <a:gd name="connsiteX80-9131" fmla="*/ 639 w 687"/>
              <a:gd name="connsiteY80-9132" fmla="*/ 324 h 747"/>
              <a:gd name="connsiteX81-9133" fmla="*/ 639 w 687"/>
              <a:gd name="connsiteY81-9134" fmla="*/ 350 h 747"/>
              <a:gd name="connsiteX82-9135" fmla="*/ 639 w 687"/>
              <a:gd name="connsiteY82-9136" fmla="*/ 376 h 747"/>
              <a:gd name="connsiteX83-9137" fmla="*/ 639 w 687"/>
              <a:gd name="connsiteY83-9138" fmla="*/ 402 h 747"/>
              <a:gd name="connsiteX84-9139" fmla="*/ 639 w 687"/>
              <a:gd name="connsiteY84-9140" fmla="*/ 429 h 747"/>
              <a:gd name="connsiteX85-9141" fmla="*/ 639 w 687"/>
              <a:gd name="connsiteY85-9142" fmla="*/ 460 h 747"/>
              <a:gd name="connsiteX86-9143" fmla="*/ 639 w 687"/>
              <a:gd name="connsiteY86-9144" fmla="*/ 491 h 747"/>
              <a:gd name="connsiteX87-9145" fmla="*/ 639 w 687"/>
              <a:gd name="connsiteY87-9146" fmla="*/ 523 h 747"/>
              <a:gd name="connsiteX88-9147" fmla="*/ 639 w 687"/>
              <a:gd name="connsiteY88-9148" fmla="*/ 554 h 747"/>
              <a:gd name="connsiteX89-9149" fmla="*/ 639 w 687"/>
              <a:gd name="connsiteY89-9150" fmla="*/ 580 h 747"/>
              <a:gd name="connsiteX90-9151" fmla="*/ 634 w 687"/>
              <a:gd name="connsiteY90-9152" fmla="*/ 606 h 747"/>
              <a:gd name="connsiteX91-9153" fmla="*/ 634 w 687"/>
              <a:gd name="connsiteY91-9154" fmla="*/ 632 h 747"/>
              <a:gd name="connsiteX92-9155" fmla="*/ 629 w 687"/>
              <a:gd name="connsiteY92-9156" fmla="*/ 653 h 747"/>
              <a:gd name="connsiteX93-9157" fmla="*/ 623 w 687"/>
              <a:gd name="connsiteY93-9158" fmla="*/ 669 h 747"/>
              <a:gd name="connsiteX94-9159" fmla="*/ 618 w 687"/>
              <a:gd name="connsiteY94-9160" fmla="*/ 690 h 747"/>
              <a:gd name="connsiteX95-9161" fmla="*/ 613 w 687"/>
              <a:gd name="connsiteY95-9162" fmla="*/ 700 h 747"/>
              <a:gd name="connsiteX96-9163" fmla="*/ 602 w 687"/>
              <a:gd name="connsiteY96-9164" fmla="*/ 716 h 747"/>
              <a:gd name="connsiteX97-9165" fmla="*/ 592 w 687"/>
              <a:gd name="connsiteY97-9166" fmla="*/ 726 h 747"/>
              <a:gd name="connsiteX98-9167" fmla="*/ 586 w 687"/>
              <a:gd name="connsiteY98-9168" fmla="*/ 737 h 747"/>
              <a:gd name="connsiteX99-9169" fmla="*/ 576 w 687"/>
              <a:gd name="connsiteY99-9170" fmla="*/ 742 h 747"/>
              <a:gd name="connsiteX100-9171" fmla="*/ 571 w 687"/>
              <a:gd name="connsiteY100-9172" fmla="*/ 747 h 747"/>
              <a:gd name="connsiteX101-9173" fmla="*/ 534 w 687"/>
              <a:gd name="connsiteY101-9174" fmla="*/ 549 h 747"/>
              <a:gd name="connsiteX102-9175" fmla="*/ 539 w 687"/>
              <a:gd name="connsiteY102-9176" fmla="*/ 533 h 747"/>
              <a:gd name="connsiteX103-9177" fmla="*/ 539 w 687"/>
              <a:gd name="connsiteY103-9178" fmla="*/ 512 h 747"/>
              <a:gd name="connsiteX104-9179" fmla="*/ 539 w 687"/>
              <a:gd name="connsiteY104-9180" fmla="*/ 486 h 747"/>
              <a:gd name="connsiteX105-9181" fmla="*/ 544 w 687"/>
              <a:gd name="connsiteY105-9182" fmla="*/ 460 h 747"/>
              <a:gd name="connsiteX106-9183" fmla="*/ 544 w 687"/>
              <a:gd name="connsiteY106-9184" fmla="*/ 434 h 747"/>
              <a:gd name="connsiteX107-9185" fmla="*/ 544 w 687"/>
              <a:gd name="connsiteY107-9186" fmla="*/ 408 h 747"/>
              <a:gd name="connsiteX108-9187" fmla="*/ 544 w 687"/>
              <a:gd name="connsiteY108-9188" fmla="*/ 382 h 747"/>
              <a:gd name="connsiteX109-9189" fmla="*/ 549 w 687"/>
              <a:gd name="connsiteY109-9190" fmla="*/ 355 h 747"/>
              <a:gd name="connsiteX110-9191" fmla="*/ 549 w 687"/>
              <a:gd name="connsiteY110-9192" fmla="*/ 334 h 747"/>
              <a:gd name="connsiteX111-9193" fmla="*/ 549 w 687"/>
              <a:gd name="connsiteY111-9194" fmla="*/ 314 h 747"/>
              <a:gd name="connsiteX112-9195" fmla="*/ 549 w 687"/>
              <a:gd name="connsiteY112-9196" fmla="*/ 293 h 747"/>
              <a:gd name="connsiteX113-9197" fmla="*/ 549 w 687"/>
              <a:gd name="connsiteY113-9198" fmla="*/ 277 h 747"/>
              <a:gd name="connsiteX114-9199" fmla="*/ 549 w 687"/>
              <a:gd name="connsiteY114-9200" fmla="*/ 246 h 747"/>
              <a:gd name="connsiteX115-9201" fmla="*/ 549 w 687"/>
              <a:gd name="connsiteY115-9202" fmla="*/ 214 h 747"/>
              <a:gd name="connsiteX116-9203" fmla="*/ 544 w 687"/>
              <a:gd name="connsiteY116-9204" fmla="*/ 183 h 747"/>
              <a:gd name="connsiteX117-9205" fmla="*/ 544 w 687"/>
              <a:gd name="connsiteY117-9206" fmla="*/ 157 h 747"/>
              <a:gd name="connsiteX118-9207" fmla="*/ 539 w 687"/>
              <a:gd name="connsiteY118-9208" fmla="*/ 146 h 747"/>
              <a:gd name="connsiteX119-9209" fmla="*/ 539 w 687"/>
              <a:gd name="connsiteY119-9210" fmla="*/ 136 h 747"/>
              <a:gd name="connsiteX120-9211" fmla="*/ 534 w 687"/>
              <a:gd name="connsiteY120-9212" fmla="*/ 126 h 747"/>
              <a:gd name="connsiteX121-9213" fmla="*/ 534 w 687"/>
              <a:gd name="connsiteY121-9214" fmla="*/ 115 h 747"/>
              <a:gd name="connsiteX122-9215" fmla="*/ 528 w 687"/>
              <a:gd name="connsiteY122-9216" fmla="*/ 110 h 747"/>
              <a:gd name="connsiteX123-9217" fmla="*/ 528 w 687"/>
              <a:gd name="connsiteY123-9218" fmla="*/ 105 h 747"/>
              <a:gd name="connsiteX124-9219" fmla="*/ 523 w 687"/>
              <a:gd name="connsiteY124-9220" fmla="*/ 94 h 747"/>
              <a:gd name="connsiteX125-9221" fmla="*/ 518 w 687"/>
              <a:gd name="connsiteY125-9222" fmla="*/ 89 h 747"/>
              <a:gd name="connsiteX126-9223" fmla="*/ 512 w 687"/>
              <a:gd name="connsiteY126-9224" fmla="*/ 84 h 747"/>
              <a:gd name="connsiteX127-9225" fmla="*/ 507 w 687"/>
              <a:gd name="connsiteY127-9226" fmla="*/ 84 h 747"/>
              <a:gd name="connsiteX128-9227" fmla="*/ 502 w 687"/>
              <a:gd name="connsiteY128-9228" fmla="*/ 79 h 747"/>
              <a:gd name="connsiteX129-9229" fmla="*/ 491 w 687"/>
              <a:gd name="connsiteY129-9230" fmla="*/ 79 h 747"/>
              <a:gd name="connsiteX130-9231" fmla="*/ 481 w 687"/>
              <a:gd name="connsiteY130-9232" fmla="*/ 79 h 747"/>
              <a:gd name="connsiteX131-9233" fmla="*/ 470 w 687"/>
              <a:gd name="connsiteY131-9234" fmla="*/ 73 h 747"/>
              <a:gd name="connsiteX132-9235" fmla="*/ 454 w 687"/>
              <a:gd name="connsiteY132-9236" fmla="*/ 73 h 747"/>
              <a:gd name="connsiteX133-9237" fmla="*/ 454 w 687"/>
              <a:gd name="connsiteY133-9238" fmla="*/ 73 h 747"/>
              <a:gd name="connsiteX0-9239" fmla="*/ 454 w 687"/>
              <a:gd name="connsiteY0-9240" fmla="*/ 73 h 747"/>
              <a:gd name="connsiteX1-9241" fmla="*/ 439 w 687"/>
              <a:gd name="connsiteY1-9242" fmla="*/ 73 h 747"/>
              <a:gd name="connsiteX2-9243" fmla="*/ 417 w 687"/>
              <a:gd name="connsiteY2-9244" fmla="*/ 79 h 747"/>
              <a:gd name="connsiteX3-9245" fmla="*/ 396 w 687"/>
              <a:gd name="connsiteY3-9246" fmla="*/ 79 h 747"/>
              <a:gd name="connsiteX4-9247" fmla="*/ 370 w 687"/>
              <a:gd name="connsiteY4-9248" fmla="*/ 79 h 747"/>
              <a:gd name="connsiteX5-9249" fmla="*/ 343 w 687"/>
              <a:gd name="connsiteY5-9250" fmla="*/ 84 h 747"/>
              <a:gd name="connsiteX6-9251" fmla="*/ 312 w 687"/>
              <a:gd name="connsiteY6-9252" fmla="*/ 84 h 747"/>
              <a:gd name="connsiteX7-9253" fmla="*/ 275 w 687"/>
              <a:gd name="connsiteY7-9254" fmla="*/ 89 h 747"/>
              <a:gd name="connsiteX8-9255" fmla="*/ 238 w 687"/>
              <a:gd name="connsiteY8-9256" fmla="*/ 94 h 747"/>
              <a:gd name="connsiteX9-9257" fmla="*/ 196 w 687"/>
              <a:gd name="connsiteY9-9258" fmla="*/ 94 h 747"/>
              <a:gd name="connsiteX10-9259" fmla="*/ 159 w 687"/>
              <a:gd name="connsiteY10-9260" fmla="*/ 99 h 747"/>
              <a:gd name="connsiteX11-9261" fmla="*/ 122 w 687"/>
              <a:gd name="connsiteY11-9262" fmla="*/ 105 h 747"/>
              <a:gd name="connsiteX12-9263" fmla="*/ 90 w 687"/>
              <a:gd name="connsiteY12-9264" fmla="*/ 105 h 747"/>
              <a:gd name="connsiteX13-9265" fmla="*/ 64 w 687"/>
              <a:gd name="connsiteY13-9266" fmla="*/ 105 h 747"/>
              <a:gd name="connsiteX14-9267" fmla="*/ 37 w 687"/>
              <a:gd name="connsiteY14-9268" fmla="*/ 110 h 747"/>
              <a:gd name="connsiteX15-9269" fmla="*/ 16 w 687"/>
              <a:gd name="connsiteY15-9270" fmla="*/ 110 h 747"/>
              <a:gd name="connsiteX16-9271" fmla="*/ 0 w 687"/>
              <a:gd name="connsiteY16-9272" fmla="*/ 110 h 747"/>
              <a:gd name="connsiteX17-9273" fmla="*/ 0 w 687"/>
              <a:gd name="connsiteY17-9274" fmla="*/ 73 h 747"/>
              <a:gd name="connsiteX18-9275" fmla="*/ 11 w 687"/>
              <a:gd name="connsiteY18-9276" fmla="*/ 73 h 747"/>
              <a:gd name="connsiteX19-9277" fmla="*/ 27 w 687"/>
              <a:gd name="connsiteY19-9278" fmla="*/ 73 h 747"/>
              <a:gd name="connsiteX20-9279" fmla="*/ 42 w 687"/>
              <a:gd name="connsiteY20-9280" fmla="*/ 73 h 747"/>
              <a:gd name="connsiteX21-9281" fmla="*/ 58 w 687"/>
              <a:gd name="connsiteY21-9282" fmla="*/ 73 h 747"/>
              <a:gd name="connsiteX22-9283" fmla="*/ 79 w 687"/>
              <a:gd name="connsiteY22-9284" fmla="*/ 73 h 747"/>
              <a:gd name="connsiteX23-9285" fmla="*/ 95 w 687"/>
              <a:gd name="connsiteY23-9286" fmla="*/ 68 h 747"/>
              <a:gd name="connsiteX24-9287" fmla="*/ 122 w 687"/>
              <a:gd name="connsiteY24-9288" fmla="*/ 68 h 747"/>
              <a:gd name="connsiteX25-9289" fmla="*/ 143 w 687"/>
              <a:gd name="connsiteY25-9290" fmla="*/ 63 h 747"/>
              <a:gd name="connsiteX26-9291" fmla="*/ 164 w 687"/>
              <a:gd name="connsiteY26-9292" fmla="*/ 58 h 747"/>
              <a:gd name="connsiteX27-9293" fmla="*/ 185 w 687"/>
              <a:gd name="connsiteY27-9294" fmla="*/ 58 h 747"/>
              <a:gd name="connsiteX28-9295" fmla="*/ 211 w 687"/>
              <a:gd name="connsiteY28-9296" fmla="*/ 52 h 747"/>
              <a:gd name="connsiteX29-9297" fmla="*/ 238 w 687"/>
              <a:gd name="connsiteY29-9298" fmla="*/ 52 h 747"/>
              <a:gd name="connsiteX30-9299" fmla="*/ 264 w 687"/>
              <a:gd name="connsiteY30-9300" fmla="*/ 47 h 747"/>
              <a:gd name="connsiteX31-9301" fmla="*/ 296 w 687"/>
              <a:gd name="connsiteY31-9302" fmla="*/ 47 h 747"/>
              <a:gd name="connsiteX32-9303" fmla="*/ 354 w 687"/>
              <a:gd name="connsiteY32-9304" fmla="*/ 37 h 747"/>
              <a:gd name="connsiteX33-9305" fmla="*/ 386 w 687"/>
              <a:gd name="connsiteY33-9306" fmla="*/ 37 h 747"/>
              <a:gd name="connsiteX34-9307" fmla="*/ 407 w 687"/>
              <a:gd name="connsiteY34-9308" fmla="*/ 32 h 747"/>
              <a:gd name="connsiteX35-9309" fmla="*/ 433 w 687"/>
              <a:gd name="connsiteY35-9310" fmla="*/ 26 h 747"/>
              <a:gd name="connsiteX36-9311" fmla="*/ 454 w 687"/>
              <a:gd name="connsiteY36-9312" fmla="*/ 26 h 747"/>
              <a:gd name="connsiteX37-9313" fmla="*/ 470 w 687"/>
              <a:gd name="connsiteY37-9314" fmla="*/ 21 h 747"/>
              <a:gd name="connsiteX38-9315" fmla="*/ 481 w 687"/>
              <a:gd name="connsiteY38-9316" fmla="*/ 16 h 747"/>
              <a:gd name="connsiteX39-9317" fmla="*/ 491 w 687"/>
              <a:gd name="connsiteY39-9318" fmla="*/ 16 h 747"/>
              <a:gd name="connsiteX40-9319" fmla="*/ 497 w 687"/>
              <a:gd name="connsiteY40-9320" fmla="*/ 11 h 747"/>
              <a:gd name="connsiteX41-9321" fmla="*/ 507 w 687"/>
              <a:gd name="connsiteY41-9322" fmla="*/ 5 h 747"/>
              <a:gd name="connsiteX42-9323" fmla="*/ 523 w 687"/>
              <a:gd name="connsiteY42-9324" fmla="*/ 0 h 747"/>
              <a:gd name="connsiteX43-9325" fmla="*/ 534 w 687"/>
              <a:gd name="connsiteY43-9326" fmla="*/ 0 h 747"/>
              <a:gd name="connsiteX44-9327" fmla="*/ 549 w 687"/>
              <a:gd name="connsiteY44-9328" fmla="*/ 0 h 747"/>
              <a:gd name="connsiteX45-9329" fmla="*/ 565 w 687"/>
              <a:gd name="connsiteY45-9330" fmla="*/ 5 h 747"/>
              <a:gd name="connsiteX46-9331" fmla="*/ 581 w 687"/>
              <a:gd name="connsiteY46-9332" fmla="*/ 11 h 747"/>
              <a:gd name="connsiteX47-9333" fmla="*/ 592 w 687"/>
              <a:gd name="connsiteY47-9334" fmla="*/ 16 h 747"/>
              <a:gd name="connsiteX48-9335" fmla="*/ 602 w 687"/>
              <a:gd name="connsiteY48-9336" fmla="*/ 21 h 747"/>
              <a:gd name="connsiteX49-9337" fmla="*/ 618 w 687"/>
              <a:gd name="connsiteY49-9338" fmla="*/ 26 h 747"/>
              <a:gd name="connsiteX50-9339" fmla="*/ 629 w 687"/>
              <a:gd name="connsiteY50-9340" fmla="*/ 37 h 747"/>
              <a:gd name="connsiteX51-9341" fmla="*/ 644 w 687"/>
              <a:gd name="connsiteY51-9342" fmla="*/ 42 h 747"/>
              <a:gd name="connsiteX52-9343" fmla="*/ 655 w 687"/>
              <a:gd name="connsiteY52-9344" fmla="*/ 47 h 747"/>
              <a:gd name="connsiteX53-9345" fmla="*/ 666 w 687"/>
              <a:gd name="connsiteY53-9346" fmla="*/ 52 h 747"/>
              <a:gd name="connsiteX54-9347" fmla="*/ 671 w 687"/>
              <a:gd name="connsiteY54-9348" fmla="*/ 58 h 747"/>
              <a:gd name="connsiteX55-9349" fmla="*/ 676 w 687"/>
              <a:gd name="connsiteY55-9350" fmla="*/ 63 h 747"/>
              <a:gd name="connsiteX56-9351" fmla="*/ 681 w 687"/>
              <a:gd name="connsiteY56-9352" fmla="*/ 68 h 747"/>
              <a:gd name="connsiteX57-9353" fmla="*/ 687 w 687"/>
              <a:gd name="connsiteY57-9354" fmla="*/ 68 h 747"/>
              <a:gd name="connsiteX58-9355" fmla="*/ 687 w 687"/>
              <a:gd name="connsiteY58-9356" fmla="*/ 73 h 747"/>
              <a:gd name="connsiteX59-9357" fmla="*/ 681 w 687"/>
              <a:gd name="connsiteY59-9358" fmla="*/ 73 h 747"/>
              <a:gd name="connsiteX60-9359" fmla="*/ 681 w 687"/>
              <a:gd name="connsiteY60-9360" fmla="*/ 79 h 747"/>
              <a:gd name="connsiteX61-9361" fmla="*/ 676 w 687"/>
              <a:gd name="connsiteY61-9362" fmla="*/ 84 h 747"/>
              <a:gd name="connsiteX62-9363" fmla="*/ 671 w 687"/>
              <a:gd name="connsiteY62-9364" fmla="*/ 84 h 747"/>
              <a:gd name="connsiteX63-9365" fmla="*/ 666 w 687"/>
              <a:gd name="connsiteY63-9366" fmla="*/ 89 h 747"/>
              <a:gd name="connsiteX64-9367" fmla="*/ 660 w 687"/>
              <a:gd name="connsiteY64-9368" fmla="*/ 94 h 747"/>
              <a:gd name="connsiteX65-9369" fmla="*/ 655 w 687"/>
              <a:gd name="connsiteY65-9370" fmla="*/ 94 h 747"/>
              <a:gd name="connsiteX66-9371" fmla="*/ 650 w 687"/>
              <a:gd name="connsiteY66-9372" fmla="*/ 99 h 747"/>
              <a:gd name="connsiteX67-9373" fmla="*/ 644 w 687"/>
              <a:gd name="connsiteY67-9374" fmla="*/ 105 h 747"/>
              <a:gd name="connsiteX68-9375" fmla="*/ 639 w 687"/>
              <a:gd name="connsiteY68-9376" fmla="*/ 115 h 747"/>
              <a:gd name="connsiteX69-9377" fmla="*/ 639 w 687"/>
              <a:gd name="connsiteY69-9378" fmla="*/ 126 h 747"/>
              <a:gd name="connsiteX70-9379" fmla="*/ 639 w 687"/>
              <a:gd name="connsiteY70-9380" fmla="*/ 131 h 747"/>
              <a:gd name="connsiteX71-9381" fmla="*/ 639 w 687"/>
              <a:gd name="connsiteY71-9382" fmla="*/ 146 h 747"/>
              <a:gd name="connsiteX72-9383" fmla="*/ 639 w 687"/>
              <a:gd name="connsiteY72-9384" fmla="*/ 157 h 747"/>
              <a:gd name="connsiteX73-9385" fmla="*/ 639 w 687"/>
              <a:gd name="connsiteY73-9386" fmla="*/ 173 h 747"/>
              <a:gd name="connsiteX74-9387" fmla="*/ 639 w 687"/>
              <a:gd name="connsiteY74-9388" fmla="*/ 188 h 747"/>
              <a:gd name="connsiteX75-9389" fmla="*/ 639 w 687"/>
              <a:gd name="connsiteY75-9390" fmla="*/ 204 h 747"/>
              <a:gd name="connsiteX76-9391" fmla="*/ 639 w 687"/>
              <a:gd name="connsiteY76-9392" fmla="*/ 225 h 747"/>
              <a:gd name="connsiteX77-9393" fmla="*/ 639 w 687"/>
              <a:gd name="connsiteY77-9394" fmla="*/ 240 h 747"/>
              <a:gd name="connsiteX78-9395" fmla="*/ 639 w 687"/>
              <a:gd name="connsiteY78-9396" fmla="*/ 261 h 747"/>
              <a:gd name="connsiteX79-9397" fmla="*/ 639 w 687"/>
              <a:gd name="connsiteY79-9398" fmla="*/ 303 h 747"/>
              <a:gd name="connsiteX80-9399" fmla="*/ 639 w 687"/>
              <a:gd name="connsiteY80-9400" fmla="*/ 324 h 747"/>
              <a:gd name="connsiteX81-9401" fmla="*/ 639 w 687"/>
              <a:gd name="connsiteY81-9402" fmla="*/ 350 h 747"/>
              <a:gd name="connsiteX82-9403" fmla="*/ 639 w 687"/>
              <a:gd name="connsiteY82-9404" fmla="*/ 376 h 747"/>
              <a:gd name="connsiteX83-9405" fmla="*/ 639 w 687"/>
              <a:gd name="connsiteY83-9406" fmla="*/ 402 h 747"/>
              <a:gd name="connsiteX84-9407" fmla="*/ 639 w 687"/>
              <a:gd name="connsiteY84-9408" fmla="*/ 429 h 747"/>
              <a:gd name="connsiteX85-9409" fmla="*/ 639 w 687"/>
              <a:gd name="connsiteY85-9410" fmla="*/ 460 h 747"/>
              <a:gd name="connsiteX86-9411" fmla="*/ 639 w 687"/>
              <a:gd name="connsiteY86-9412" fmla="*/ 491 h 747"/>
              <a:gd name="connsiteX87-9413" fmla="*/ 639 w 687"/>
              <a:gd name="connsiteY87-9414" fmla="*/ 523 h 747"/>
              <a:gd name="connsiteX88-9415" fmla="*/ 639 w 687"/>
              <a:gd name="connsiteY88-9416" fmla="*/ 554 h 747"/>
              <a:gd name="connsiteX89-9417" fmla="*/ 639 w 687"/>
              <a:gd name="connsiteY89-9418" fmla="*/ 580 h 747"/>
              <a:gd name="connsiteX90-9419" fmla="*/ 634 w 687"/>
              <a:gd name="connsiteY90-9420" fmla="*/ 606 h 747"/>
              <a:gd name="connsiteX91-9421" fmla="*/ 634 w 687"/>
              <a:gd name="connsiteY91-9422" fmla="*/ 632 h 747"/>
              <a:gd name="connsiteX92-9423" fmla="*/ 629 w 687"/>
              <a:gd name="connsiteY92-9424" fmla="*/ 653 h 747"/>
              <a:gd name="connsiteX93-9425" fmla="*/ 623 w 687"/>
              <a:gd name="connsiteY93-9426" fmla="*/ 669 h 747"/>
              <a:gd name="connsiteX94-9427" fmla="*/ 618 w 687"/>
              <a:gd name="connsiteY94-9428" fmla="*/ 690 h 747"/>
              <a:gd name="connsiteX95-9429" fmla="*/ 613 w 687"/>
              <a:gd name="connsiteY95-9430" fmla="*/ 700 h 747"/>
              <a:gd name="connsiteX96-9431" fmla="*/ 602 w 687"/>
              <a:gd name="connsiteY96-9432" fmla="*/ 716 h 747"/>
              <a:gd name="connsiteX97-9433" fmla="*/ 592 w 687"/>
              <a:gd name="connsiteY97-9434" fmla="*/ 726 h 747"/>
              <a:gd name="connsiteX98-9435" fmla="*/ 586 w 687"/>
              <a:gd name="connsiteY98-9436" fmla="*/ 737 h 747"/>
              <a:gd name="connsiteX99-9437" fmla="*/ 576 w 687"/>
              <a:gd name="connsiteY99-9438" fmla="*/ 742 h 747"/>
              <a:gd name="connsiteX100-9439" fmla="*/ 571 w 687"/>
              <a:gd name="connsiteY100-9440" fmla="*/ 747 h 747"/>
              <a:gd name="connsiteX101-9441" fmla="*/ 539 w 687"/>
              <a:gd name="connsiteY101-9442" fmla="*/ 533 h 747"/>
              <a:gd name="connsiteX102-9443" fmla="*/ 539 w 687"/>
              <a:gd name="connsiteY102-9444" fmla="*/ 512 h 747"/>
              <a:gd name="connsiteX103-9445" fmla="*/ 539 w 687"/>
              <a:gd name="connsiteY103-9446" fmla="*/ 486 h 747"/>
              <a:gd name="connsiteX104-9447" fmla="*/ 544 w 687"/>
              <a:gd name="connsiteY104-9448" fmla="*/ 460 h 747"/>
              <a:gd name="connsiteX105-9449" fmla="*/ 544 w 687"/>
              <a:gd name="connsiteY105-9450" fmla="*/ 434 h 747"/>
              <a:gd name="connsiteX106-9451" fmla="*/ 544 w 687"/>
              <a:gd name="connsiteY106-9452" fmla="*/ 408 h 747"/>
              <a:gd name="connsiteX107-9453" fmla="*/ 544 w 687"/>
              <a:gd name="connsiteY107-9454" fmla="*/ 382 h 747"/>
              <a:gd name="connsiteX108-9455" fmla="*/ 549 w 687"/>
              <a:gd name="connsiteY108-9456" fmla="*/ 355 h 747"/>
              <a:gd name="connsiteX109-9457" fmla="*/ 549 w 687"/>
              <a:gd name="connsiteY109-9458" fmla="*/ 334 h 747"/>
              <a:gd name="connsiteX110-9459" fmla="*/ 549 w 687"/>
              <a:gd name="connsiteY110-9460" fmla="*/ 314 h 747"/>
              <a:gd name="connsiteX111-9461" fmla="*/ 549 w 687"/>
              <a:gd name="connsiteY111-9462" fmla="*/ 293 h 747"/>
              <a:gd name="connsiteX112-9463" fmla="*/ 549 w 687"/>
              <a:gd name="connsiteY112-9464" fmla="*/ 277 h 747"/>
              <a:gd name="connsiteX113-9465" fmla="*/ 549 w 687"/>
              <a:gd name="connsiteY113-9466" fmla="*/ 246 h 747"/>
              <a:gd name="connsiteX114-9467" fmla="*/ 549 w 687"/>
              <a:gd name="connsiteY114-9468" fmla="*/ 214 h 747"/>
              <a:gd name="connsiteX115-9469" fmla="*/ 544 w 687"/>
              <a:gd name="connsiteY115-9470" fmla="*/ 183 h 747"/>
              <a:gd name="connsiteX116-9471" fmla="*/ 544 w 687"/>
              <a:gd name="connsiteY116-9472" fmla="*/ 157 h 747"/>
              <a:gd name="connsiteX117-9473" fmla="*/ 539 w 687"/>
              <a:gd name="connsiteY117-9474" fmla="*/ 146 h 747"/>
              <a:gd name="connsiteX118-9475" fmla="*/ 539 w 687"/>
              <a:gd name="connsiteY118-9476" fmla="*/ 136 h 747"/>
              <a:gd name="connsiteX119-9477" fmla="*/ 534 w 687"/>
              <a:gd name="connsiteY119-9478" fmla="*/ 126 h 747"/>
              <a:gd name="connsiteX120-9479" fmla="*/ 534 w 687"/>
              <a:gd name="connsiteY120-9480" fmla="*/ 115 h 747"/>
              <a:gd name="connsiteX121-9481" fmla="*/ 528 w 687"/>
              <a:gd name="connsiteY121-9482" fmla="*/ 110 h 747"/>
              <a:gd name="connsiteX122-9483" fmla="*/ 528 w 687"/>
              <a:gd name="connsiteY122-9484" fmla="*/ 105 h 747"/>
              <a:gd name="connsiteX123-9485" fmla="*/ 523 w 687"/>
              <a:gd name="connsiteY123-9486" fmla="*/ 94 h 747"/>
              <a:gd name="connsiteX124-9487" fmla="*/ 518 w 687"/>
              <a:gd name="connsiteY124-9488" fmla="*/ 89 h 747"/>
              <a:gd name="connsiteX125-9489" fmla="*/ 512 w 687"/>
              <a:gd name="connsiteY125-9490" fmla="*/ 84 h 747"/>
              <a:gd name="connsiteX126-9491" fmla="*/ 507 w 687"/>
              <a:gd name="connsiteY126-9492" fmla="*/ 84 h 747"/>
              <a:gd name="connsiteX127-9493" fmla="*/ 502 w 687"/>
              <a:gd name="connsiteY127-9494" fmla="*/ 79 h 747"/>
              <a:gd name="connsiteX128-9495" fmla="*/ 491 w 687"/>
              <a:gd name="connsiteY128-9496" fmla="*/ 79 h 747"/>
              <a:gd name="connsiteX129-9497" fmla="*/ 481 w 687"/>
              <a:gd name="connsiteY129-9498" fmla="*/ 79 h 747"/>
              <a:gd name="connsiteX130-9499" fmla="*/ 470 w 687"/>
              <a:gd name="connsiteY130-9500" fmla="*/ 73 h 747"/>
              <a:gd name="connsiteX131-9501" fmla="*/ 454 w 687"/>
              <a:gd name="connsiteY131-9502" fmla="*/ 73 h 747"/>
              <a:gd name="connsiteX132-9503" fmla="*/ 454 w 687"/>
              <a:gd name="connsiteY132-9504" fmla="*/ 73 h 747"/>
              <a:gd name="connsiteX0-9505" fmla="*/ 454 w 687"/>
              <a:gd name="connsiteY0-9506" fmla="*/ 73 h 747"/>
              <a:gd name="connsiteX1-9507" fmla="*/ 439 w 687"/>
              <a:gd name="connsiteY1-9508" fmla="*/ 73 h 747"/>
              <a:gd name="connsiteX2-9509" fmla="*/ 417 w 687"/>
              <a:gd name="connsiteY2-9510" fmla="*/ 79 h 747"/>
              <a:gd name="connsiteX3-9511" fmla="*/ 396 w 687"/>
              <a:gd name="connsiteY3-9512" fmla="*/ 79 h 747"/>
              <a:gd name="connsiteX4-9513" fmla="*/ 370 w 687"/>
              <a:gd name="connsiteY4-9514" fmla="*/ 79 h 747"/>
              <a:gd name="connsiteX5-9515" fmla="*/ 343 w 687"/>
              <a:gd name="connsiteY5-9516" fmla="*/ 84 h 747"/>
              <a:gd name="connsiteX6-9517" fmla="*/ 312 w 687"/>
              <a:gd name="connsiteY6-9518" fmla="*/ 84 h 747"/>
              <a:gd name="connsiteX7-9519" fmla="*/ 275 w 687"/>
              <a:gd name="connsiteY7-9520" fmla="*/ 89 h 747"/>
              <a:gd name="connsiteX8-9521" fmla="*/ 238 w 687"/>
              <a:gd name="connsiteY8-9522" fmla="*/ 94 h 747"/>
              <a:gd name="connsiteX9-9523" fmla="*/ 196 w 687"/>
              <a:gd name="connsiteY9-9524" fmla="*/ 94 h 747"/>
              <a:gd name="connsiteX10-9525" fmla="*/ 159 w 687"/>
              <a:gd name="connsiteY10-9526" fmla="*/ 99 h 747"/>
              <a:gd name="connsiteX11-9527" fmla="*/ 122 w 687"/>
              <a:gd name="connsiteY11-9528" fmla="*/ 105 h 747"/>
              <a:gd name="connsiteX12-9529" fmla="*/ 90 w 687"/>
              <a:gd name="connsiteY12-9530" fmla="*/ 105 h 747"/>
              <a:gd name="connsiteX13-9531" fmla="*/ 64 w 687"/>
              <a:gd name="connsiteY13-9532" fmla="*/ 105 h 747"/>
              <a:gd name="connsiteX14-9533" fmla="*/ 37 w 687"/>
              <a:gd name="connsiteY14-9534" fmla="*/ 110 h 747"/>
              <a:gd name="connsiteX15-9535" fmla="*/ 16 w 687"/>
              <a:gd name="connsiteY15-9536" fmla="*/ 110 h 747"/>
              <a:gd name="connsiteX16-9537" fmla="*/ 0 w 687"/>
              <a:gd name="connsiteY16-9538" fmla="*/ 110 h 747"/>
              <a:gd name="connsiteX17-9539" fmla="*/ 0 w 687"/>
              <a:gd name="connsiteY17-9540" fmla="*/ 73 h 747"/>
              <a:gd name="connsiteX18-9541" fmla="*/ 11 w 687"/>
              <a:gd name="connsiteY18-9542" fmla="*/ 73 h 747"/>
              <a:gd name="connsiteX19-9543" fmla="*/ 27 w 687"/>
              <a:gd name="connsiteY19-9544" fmla="*/ 73 h 747"/>
              <a:gd name="connsiteX20-9545" fmla="*/ 42 w 687"/>
              <a:gd name="connsiteY20-9546" fmla="*/ 73 h 747"/>
              <a:gd name="connsiteX21-9547" fmla="*/ 58 w 687"/>
              <a:gd name="connsiteY21-9548" fmla="*/ 73 h 747"/>
              <a:gd name="connsiteX22-9549" fmla="*/ 79 w 687"/>
              <a:gd name="connsiteY22-9550" fmla="*/ 73 h 747"/>
              <a:gd name="connsiteX23-9551" fmla="*/ 95 w 687"/>
              <a:gd name="connsiteY23-9552" fmla="*/ 68 h 747"/>
              <a:gd name="connsiteX24-9553" fmla="*/ 122 w 687"/>
              <a:gd name="connsiteY24-9554" fmla="*/ 68 h 747"/>
              <a:gd name="connsiteX25-9555" fmla="*/ 143 w 687"/>
              <a:gd name="connsiteY25-9556" fmla="*/ 63 h 747"/>
              <a:gd name="connsiteX26-9557" fmla="*/ 164 w 687"/>
              <a:gd name="connsiteY26-9558" fmla="*/ 58 h 747"/>
              <a:gd name="connsiteX27-9559" fmla="*/ 185 w 687"/>
              <a:gd name="connsiteY27-9560" fmla="*/ 58 h 747"/>
              <a:gd name="connsiteX28-9561" fmla="*/ 211 w 687"/>
              <a:gd name="connsiteY28-9562" fmla="*/ 52 h 747"/>
              <a:gd name="connsiteX29-9563" fmla="*/ 238 w 687"/>
              <a:gd name="connsiteY29-9564" fmla="*/ 52 h 747"/>
              <a:gd name="connsiteX30-9565" fmla="*/ 264 w 687"/>
              <a:gd name="connsiteY30-9566" fmla="*/ 47 h 747"/>
              <a:gd name="connsiteX31-9567" fmla="*/ 296 w 687"/>
              <a:gd name="connsiteY31-9568" fmla="*/ 47 h 747"/>
              <a:gd name="connsiteX32-9569" fmla="*/ 354 w 687"/>
              <a:gd name="connsiteY32-9570" fmla="*/ 37 h 747"/>
              <a:gd name="connsiteX33-9571" fmla="*/ 386 w 687"/>
              <a:gd name="connsiteY33-9572" fmla="*/ 37 h 747"/>
              <a:gd name="connsiteX34-9573" fmla="*/ 407 w 687"/>
              <a:gd name="connsiteY34-9574" fmla="*/ 32 h 747"/>
              <a:gd name="connsiteX35-9575" fmla="*/ 433 w 687"/>
              <a:gd name="connsiteY35-9576" fmla="*/ 26 h 747"/>
              <a:gd name="connsiteX36-9577" fmla="*/ 454 w 687"/>
              <a:gd name="connsiteY36-9578" fmla="*/ 26 h 747"/>
              <a:gd name="connsiteX37-9579" fmla="*/ 470 w 687"/>
              <a:gd name="connsiteY37-9580" fmla="*/ 21 h 747"/>
              <a:gd name="connsiteX38-9581" fmla="*/ 481 w 687"/>
              <a:gd name="connsiteY38-9582" fmla="*/ 16 h 747"/>
              <a:gd name="connsiteX39-9583" fmla="*/ 491 w 687"/>
              <a:gd name="connsiteY39-9584" fmla="*/ 16 h 747"/>
              <a:gd name="connsiteX40-9585" fmla="*/ 497 w 687"/>
              <a:gd name="connsiteY40-9586" fmla="*/ 11 h 747"/>
              <a:gd name="connsiteX41-9587" fmla="*/ 507 w 687"/>
              <a:gd name="connsiteY41-9588" fmla="*/ 5 h 747"/>
              <a:gd name="connsiteX42-9589" fmla="*/ 523 w 687"/>
              <a:gd name="connsiteY42-9590" fmla="*/ 0 h 747"/>
              <a:gd name="connsiteX43-9591" fmla="*/ 534 w 687"/>
              <a:gd name="connsiteY43-9592" fmla="*/ 0 h 747"/>
              <a:gd name="connsiteX44-9593" fmla="*/ 549 w 687"/>
              <a:gd name="connsiteY44-9594" fmla="*/ 0 h 747"/>
              <a:gd name="connsiteX45-9595" fmla="*/ 565 w 687"/>
              <a:gd name="connsiteY45-9596" fmla="*/ 5 h 747"/>
              <a:gd name="connsiteX46-9597" fmla="*/ 581 w 687"/>
              <a:gd name="connsiteY46-9598" fmla="*/ 11 h 747"/>
              <a:gd name="connsiteX47-9599" fmla="*/ 592 w 687"/>
              <a:gd name="connsiteY47-9600" fmla="*/ 16 h 747"/>
              <a:gd name="connsiteX48-9601" fmla="*/ 602 w 687"/>
              <a:gd name="connsiteY48-9602" fmla="*/ 21 h 747"/>
              <a:gd name="connsiteX49-9603" fmla="*/ 618 w 687"/>
              <a:gd name="connsiteY49-9604" fmla="*/ 26 h 747"/>
              <a:gd name="connsiteX50-9605" fmla="*/ 629 w 687"/>
              <a:gd name="connsiteY50-9606" fmla="*/ 37 h 747"/>
              <a:gd name="connsiteX51-9607" fmla="*/ 644 w 687"/>
              <a:gd name="connsiteY51-9608" fmla="*/ 42 h 747"/>
              <a:gd name="connsiteX52-9609" fmla="*/ 655 w 687"/>
              <a:gd name="connsiteY52-9610" fmla="*/ 47 h 747"/>
              <a:gd name="connsiteX53-9611" fmla="*/ 666 w 687"/>
              <a:gd name="connsiteY53-9612" fmla="*/ 52 h 747"/>
              <a:gd name="connsiteX54-9613" fmla="*/ 671 w 687"/>
              <a:gd name="connsiteY54-9614" fmla="*/ 58 h 747"/>
              <a:gd name="connsiteX55-9615" fmla="*/ 676 w 687"/>
              <a:gd name="connsiteY55-9616" fmla="*/ 63 h 747"/>
              <a:gd name="connsiteX56-9617" fmla="*/ 681 w 687"/>
              <a:gd name="connsiteY56-9618" fmla="*/ 68 h 747"/>
              <a:gd name="connsiteX57-9619" fmla="*/ 687 w 687"/>
              <a:gd name="connsiteY57-9620" fmla="*/ 68 h 747"/>
              <a:gd name="connsiteX58-9621" fmla="*/ 687 w 687"/>
              <a:gd name="connsiteY58-9622" fmla="*/ 73 h 747"/>
              <a:gd name="connsiteX59-9623" fmla="*/ 681 w 687"/>
              <a:gd name="connsiteY59-9624" fmla="*/ 73 h 747"/>
              <a:gd name="connsiteX60-9625" fmla="*/ 681 w 687"/>
              <a:gd name="connsiteY60-9626" fmla="*/ 79 h 747"/>
              <a:gd name="connsiteX61-9627" fmla="*/ 676 w 687"/>
              <a:gd name="connsiteY61-9628" fmla="*/ 84 h 747"/>
              <a:gd name="connsiteX62-9629" fmla="*/ 671 w 687"/>
              <a:gd name="connsiteY62-9630" fmla="*/ 84 h 747"/>
              <a:gd name="connsiteX63-9631" fmla="*/ 666 w 687"/>
              <a:gd name="connsiteY63-9632" fmla="*/ 89 h 747"/>
              <a:gd name="connsiteX64-9633" fmla="*/ 660 w 687"/>
              <a:gd name="connsiteY64-9634" fmla="*/ 94 h 747"/>
              <a:gd name="connsiteX65-9635" fmla="*/ 655 w 687"/>
              <a:gd name="connsiteY65-9636" fmla="*/ 94 h 747"/>
              <a:gd name="connsiteX66-9637" fmla="*/ 650 w 687"/>
              <a:gd name="connsiteY66-9638" fmla="*/ 99 h 747"/>
              <a:gd name="connsiteX67-9639" fmla="*/ 644 w 687"/>
              <a:gd name="connsiteY67-9640" fmla="*/ 105 h 747"/>
              <a:gd name="connsiteX68-9641" fmla="*/ 639 w 687"/>
              <a:gd name="connsiteY68-9642" fmla="*/ 115 h 747"/>
              <a:gd name="connsiteX69-9643" fmla="*/ 639 w 687"/>
              <a:gd name="connsiteY69-9644" fmla="*/ 126 h 747"/>
              <a:gd name="connsiteX70-9645" fmla="*/ 639 w 687"/>
              <a:gd name="connsiteY70-9646" fmla="*/ 131 h 747"/>
              <a:gd name="connsiteX71-9647" fmla="*/ 639 w 687"/>
              <a:gd name="connsiteY71-9648" fmla="*/ 146 h 747"/>
              <a:gd name="connsiteX72-9649" fmla="*/ 639 w 687"/>
              <a:gd name="connsiteY72-9650" fmla="*/ 157 h 747"/>
              <a:gd name="connsiteX73-9651" fmla="*/ 639 w 687"/>
              <a:gd name="connsiteY73-9652" fmla="*/ 173 h 747"/>
              <a:gd name="connsiteX74-9653" fmla="*/ 639 w 687"/>
              <a:gd name="connsiteY74-9654" fmla="*/ 188 h 747"/>
              <a:gd name="connsiteX75-9655" fmla="*/ 639 w 687"/>
              <a:gd name="connsiteY75-9656" fmla="*/ 204 h 747"/>
              <a:gd name="connsiteX76-9657" fmla="*/ 639 w 687"/>
              <a:gd name="connsiteY76-9658" fmla="*/ 225 h 747"/>
              <a:gd name="connsiteX77-9659" fmla="*/ 639 w 687"/>
              <a:gd name="connsiteY77-9660" fmla="*/ 240 h 747"/>
              <a:gd name="connsiteX78-9661" fmla="*/ 639 w 687"/>
              <a:gd name="connsiteY78-9662" fmla="*/ 261 h 747"/>
              <a:gd name="connsiteX79-9663" fmla="*/ 639 w 687"/>
              <a:gd name="connsiteY79-9664" fmla="*/ 303 h 747"/>
              <a:gd name="connsiteX80-9665" fmla="*/ 639 w 687"/>
              <a:gd name="connsiteY80-9666" fmla="*/ 324 h 747"/>
              <a:gd name="connsiteX81-9667" fmla="*/ 639 w 687"/>
              <a:gd name="connsiteY81-9668" fmla="*/ 350 h 747"/>
              <a:gd name="connsiteX82-9669" fmla="*/ 639 w 687"/>
              <a:gd name="connsiteY82-9670" fmla="*/ 376 h 747"/>
              <a:gd name="connsiteX83-9671" fmla="*/ 639 w 687"/>
              <a:gd name="connsiteY83-9672" fmla="*/ 402 h 747"/>
              <a:gd name="connsiteX84-9673" fmla="*/ 639 w 687"/>
              <a:gd name="connsiteY84-9674" fmla="*/ 429 h 747"/>
              <a:gd name="connsiteX85-9675" fmla="*/ 639 w 687"/>
              <a:gd name="connsiteY85-9676" fmla="*/ 460 h 747"/>
              <a:gd name="connsiteX86-9677" fmla="*/ 639 w 687"/>
              <a:gd name="connsiteY86-9678" fmla="*/ 491 h 747"/>
              <a:gd name="connsiteX87-9679" fmla="*/ 639 w 687"/>
              <a:gd name="connsiteY87-9680" fmla="*/ 523 h 747"/>
              <a:gd name="connsiteX88-9681" fmla="*/ 639 w 687"/>
              <a:gd name="connsiteY88-9682" fmla="*/ 554 h 747"/>
              <a:gd name="connsiteX89-9683" fmla="*/ 639 w 687"/>
              <a:gd name="connsiteY89-9684" fmla="*/ 580 h 747"/>
              <a:gd name="connsiteX90-9685" fmla="*/ 634 w 687"/>
              <a:gd name="connsiteY90-9686" fmla="*/ 606 h 747"/>
              <a:gd name="connsiteX91-9687" fmla="*/ 634 w 687"/>
              <a:gd name="connsiteY91-9688" fmla="*/ 632 h 747"/>
              <a:gd name="connsiteX92-9689" fmla="*/ 629 w 687"/>
              <a:gd name="connsiteY92-9690" fmla="*/ 653 h 747"/>
              <a:gd name="connsiteX93-9691" fmla="*/ 623 w 687"/>
              <a:gd name="connsiteY93-9692" fmla="*/ 669 h 747"/>
              <a:gd name="connsiteX94-9693" fmla="*/ 618 w 687"/>
              <a:gd name="connsiteY94-9694" fmla="*/ 690 h 747"/>
              <a:gd name="connsiteX95-9695" fmla="*/ 613 w 687"/>
              <a:gd name="connsiteY95-9696" fmla="*/ 700 h 747"/>
              <a:gd name="connsiteX96-9697" fmla="*/ 602 w 687"/>
              <a:gd name="connsiteY96-9698" fmla="*/ 716 h 747"/>
              <a:gd name="connsiteX97-9699" fmla="*/ 592 w 687"/>
              <a:gd name="connsiteY97-9700" fmla="*/ 726 h 747"/>
              <a:gd name="connsiteX98-9701" fmla="*/ 586 w 687"/>
              <a:gd name="connsiteY98-9702" fmla="*/ 737 h 747"/>
              <a:gd name="connsiteX99-9703" fmla="*/ 576 w 687"/>
              <a:gd name="connsiteY99-9704" fmla="*/ 742 h 747"/>
              <a:gd name="connsiteX100-9705" fmla="*/ 571 w 687"/>
              <a:gd name="connsiteY100-9706" fmla="*/ 747 h 747"/>
              <a:gd name="connsiteX101-9707" fmla="*/ 539 w 687"/>
              <a:gd name="connsiteY101-9708" fmla="*/ 533 h 747"/>
              <a:gd name="connsiteX102-9709" fmla="*/ 539 w 687"/>
              <a:gd name="connsiteY102-9710" fmla="*/ 486 h 747"/>
              <a:gd name="connsiteX103-9711" fmla="*/ 544 w 687"/>
              <a:gd name="connsiteY103-9712" fmla="*/ 460 h 747"/>
              <a:gd name="connsiteX104-9713" fmla="*/ 544 w 687"/>
              <a:gd name="connsiteY104-9714" fmla="*/ 434 h 747"/>
              <a:gd name="connsiteX105-9715" fmla="*/ 544 w 687"/>
              <a:gd name="connsiteY105-9716" fmla="*/ 408 h 747"/>
              <a:gd name="connsiteX106-9717" fmla="*/ 544 w 687"/>
              <a:gd name="connsiteY106-9718" fmla="*/ 382 h 747"/>
              <a:gd name="connsiteX107-9719" fmla="*/ 549 w 687"/>
              <a:gd name="connsiteY107-9720" fmla="*/ 355 h 747"/>
              <a:gd name="connsiteX108-9721" fmla="*/ 549 w 687"/>
              <a:gd name="connsiteY108-9722" fmla="*/ 334 h 747"/>
              <a:gd name="connsiteX109-9723" fmla="*/ 549 w 687"/>
              <a:gd name="connsiteY109-9724" fmla="*/ 314 h 747"/>
              <a:gd name="connsiteX110-9725" fmla="*/ 549 w 687"/>
              <a:gd name="connsiteY110-9726" fmla="*/ 293 h 747"/>
              <a:gd name="connsiteX111-9727" fmla="*/ 549 w 687"/>
              <a:gd name="connsiteY111-9728" fmla="*/ 277 h 747"/>
              <a:gd name="connsiteX112-9729" fmla="*/ 549 w 687"/>
              <a:gd name="connsiteY112-9730" fmla="*/ 246 h 747"/>
              <a:gd name="connsiteX113-9731" fmla="*/ 549 w 687"/>
              <a:gd name="connsiteY113-9732" fmla="*/ 214 h 747"/>
              <a:gd name="connsiteX114-9733" fmla="*/ 544 w 687"/>
              <a:gd name="connsiteY114-9734" fmla="*/ 183 h 747"/>
              <a:gd name="connsiteX115-9735" fmla="*/ 544 w 687"/>
              <a:gd name="connsiteY115-9736" fmla="*/ 157 h 747"/>
              <a:gd name="connsiteX116-9737" fmla="*/ 539 w 687"/>
              <a:gd name="connsiteY116-9738" fmla="*/ 146 h 747"/>
              <a:gd name="connsiteX117-9739" fmla="*/ 539 w 687"/>
              <a:gd name="connsiteY117-9740" fmla="*/ 136 h 747"/>
              <a:gd name="connsiteX118-9741" fmla="*/ 534 w 687"/>
              <a:gd name="connsiteY118-9742" fmla="*/ 126 h 747"/>
              <a:gd name="connsiteX119-9743" fmla="*/ 534 w 687"/>
              <a:gd name="connsiteY119-9744" fmla="*/ 115 h 747"/>
              <a:gd name="connsiteX120-9745" fmla="*/ 528 w 687"/>
              <a:gd name="connsiteY120-9746" fmla="*/ 110 h 747"/>
              <a:gd name="connsiteX121-9747" fmla="*/ 528 w 687"/>
              <a:gd name="connsiteY121-9748" fmla="*/ 105 h 747"/>
              <a:gd name="connsiteX122-9749" fmla="*/ 523 w 687"/>
              <a:gd name="connsiteY122-9750" fmla="*/ 94 h 747"/>
              <a:gd name="connsiteX123-9751" fmla="*/ 518 w 687"/>
              <a:gd name="connsiteY123-9752" fmla="*/ 89 h 747"/>
              <a:gd name="connsiteX124-9753" fmla="*/ 512 w 687"/>
              <a:gd name="connsiteY124-9754" fmla="*/ 84 h 747"/>
              <a:gd name="connsiteX125-9755" fmla="*/ 507 w 687"/>
              <a:gd name="connsiteY125-9756" fmla="*/ 84 h 747"/>
              <a:gd name="connsiteX126-9757" fmla="*/ 502 w 687"/>
              <a:gd name="connsiteY126-9758" fmla="*/ 79 h 747"/>
              <a:gd name="connsiteX127-9759" fmla="*/ 491 w 687"/>
              <a:gd name="connsiteY127-9760" fmla="*/ 79 h 747"/>
              <a:gd name="connsiteX128-9761" fmla="*/ 481 w 687"/>
              <a:gd name="connsiteY128-9762" fmla="*/ 79 h 747"/>
              <a:gd name="connsiteX129-9763" fmla="*/ 470 w 687"/>
              <a:gd name="connsiteY129-9764" fmla="*/ 73 h 747"/>
              <a:gd name="connsiteX130-9765" fmla="*/ 454 w 687"/>
              <a:gd name="connsiteY130-9766" fmla="*/ 73 h 747"/>
              <a:gd name="connsiteX131-9767" fmla="*/ 454 w 687"/>
              <a:gd name="connsiteY131-9768" fmla="*/ 73 h 747"/>
              <a:gd name="connsiteX0-9769" fmla="*/ 454 w 687"/>
              <a:gd name="connsiteY0-9770" fmla="*/ 73 h 747"/>
              <a:gd name="connsiteX1-9771" fmla="*/ 439 w 687"/>
              <a:gd name="connsiteY1-9772" fmla="*/ 73 h 747"/>
              <a:gd name="connsiteX2-9773" fmla="*/ 417 w 687"/>
              <a:gd name="connsiteY2-9774" fmla="*/ 79 h 747"/>
              <a:gd name="connsiteX3-9775" fmla="*/ 396 w 687"/>
              <a:gd name="connsiteY3-9776" fmla="*/ 79 h 747"/>
              <a:gd name="connsiteX4-9777" fmla="*/ 370 w 687"/>
              <a:gd name="connsiteY4-9778" fmla="*/ 79 h 747"/>
              <a:gd name="connsiteX5-9779" fmla="*/ 343 w 687"/>
              <a:gd name="connsiteY5-9780" fmla="*/ 84 h 747"/>
              <a:gd name="connsiteX6-9781" fmla="*/ 312 w 687"/>
              <a:gd name="connsiteY6-9782" fmla="*/ 84 h 747"/>
              <a:gd name="connsiteX7-9783" fmla="*/ 275 w 687"/>
              <a:gd name="connsiteY7-9784" fmla="*/ 89 h 747"/>
              <a:gd name="connsiteX8-9785" fmla="*/ 238 w 687"/>
              <a:gd name="connsiteY8-9786" fmla="*/ 94 h 747"/>
              <a:gd name="connsiteX9-9787" fmla="*/ 196 w 687"/>
              <a:gd name="connsiteY9-9788" fmla="*/ 94 h 747"/>
              <a:gd name="connsiteX10-9789" fmla="*/ 159 w 687"/>
              <a:gd name="connsiteY10-9790" fmla="*/ 99 h 747"/>
              <a:gd name="connsiteX11-9791" fmla="*/ 122 w 687"/>
              <a:gd name="connsiteY11-9792" fmla="*/ 105 h 747"/>
              <a:gd name="connsiteX12-9793" fmla="*/ 90 w 687"/>
              <a:gd name="connsiteY12-9794" fmla="*/ 105 h 747"/>
              <a:gd name="connsiteX13-9795" fmla="*/ 64 w 687"/>
              <a:gd name="connsiteY13-9796" fmla="*/ 105 h 747"/>
              <a:gd name="connsiteX14-9797" fmla="*/ 37 w 687"/>
              <a:gd name="connsiteY14-9798" fmla="*/ 110 h 747"/>
              <a:gd name="connsiteX15-9799" fmla="*/ 16 w 687"/>
              <a:gd name="connsiteY15-9800" fmla="*/ 110 h 747"/>
              <a:gd name="connsiteX16-9801" fmla="*/ 0 w 687"/>
              <a:gd name="connsiteY16-9802" fmla="*/ 110 h 747"/>
              <a:gd name="connsiteX17-9803" fmla="*/ 0 w 687"/>
              <a:gd name="connsiteY17-9804" fmla="*/ 73 h 747"/>
              <a:gd name="connsiteX18-9805" fmla="*/ 11 w 687"/>
              <a:gd name="connsiteY18-9806" fmla="*/ 73 h 747"/>
              <a:gd name="connsiteX19-9807" fmla="*/ 27 w 687"/>
              <a:gd name="connsiteY19-9808" fmla="*/ 73 h 747"/>
              <a:gd name="connsiteX20-9809" fmla="*/ 42 w 687"/>
              <a:gd name="connsiteY20-9810" fmla="*/ 73 h 747"/>
              <a:gd name="connsiteX21-9811" fmla="*/ 58 w 687"/>
              <a:gd name="connsiteY21-9812" fmla="*/ 73 h 747"/>
              <a:gd name="connsiteX22-9813" fmla="*/ 79 w 687"/>
              <a:gd name="connsiteY22-9814" fmla="*/ 73 h 747"/>
              <a:gd name="connsiteX23-9815" fmla="*/ 95 w 687"/>
              <a:gd name="connsiteY23-9816" fmla="*/ 68 h 747"/>
              <a:gd name="connsiteX24-9817" fmla="*/ 122 w 687"/>
              <a:gd name="connsiteY24-9818" fmla="*/ 68 h 747"/>
              <a:gd name="connsiteX25-9819" fmla="*/ 143 w 687"/>
              <a:gd name="connsiteY25-9820" fmla="*/ 63 h 747"/>
              <a:gd name="connsiteX26-9821" fmla="*/ 164 w 687"/>
              <a:gd name="connsiteY26-9822" fmla="*/ 58 h 747"/>
              <a:gd name="connsiteX27-9823" fmla="*/ 185 w 687"/>
              <a:gd name="connsiteY27-9824" fmla="*/ 58 h 747"/>
              <a:gd name="connsiteX28-9825" fmla="*/ 211 w 687"/>
              <a:gd name="connsiteY28-9826" fmla="*/ 52 h 747"/>
              <a:gd name="connsiteX29-9827" fmla="*/ 238 w 687"/>
              <a:gd name="connsiteY29-9828" fmla="*/ 52 h 747"/>
              <a:gd name="connsiteX30-9829" fmla="*/ 264 w 687"/>
              <a:gd name="connsiteY30-9830" fmla="*/ 47 h 747"/>
              <a:gd name="connsiteX31-9831" fmla="*/ 296 w 687"/>
              <a:gd name="connsiteY31-9832" fmla="*/ 47 h 747"/>
              <a:gd name="connsiteX32-9833" fmla="*/ 354 w 687"/>
              <a:gd name="connsiteY32-9834" fmla="*/ 37 h 747"/>
              <a:gd name="connsiteX33-9835" fmla="*/ 386 w 687"/>
              <a:gd name="connsiteY33-9836" fmla="*/ 37 h 747"/>
              <a:gd name="connsiteX34-9837" fmla="*/ 407 w 687"/>
              <a:gd name="connsiteY34-9838" fmla="*/ 32 h 747"/>
              <a:gd name="connsiteX35-9839" fmla="*/ 433 w 687"/>
              <a:gd name="connsiteY35-9840" fmla="*/ 26 h 747"/>
              <a:gd name="connsiteX36-9841" fmla="*/ 454 w 687"/>
              <a:gd name="connsiteY36-9842" fmla="*/ 26 h 747"/>
              <a:gd name="connsiteX37-9843" fmla="*/ 470 w 687"/>
              <a:gd name="connsiteY37-9844" fmla="*/ 21 h 747"/>
              <a:gd name="connsiteX38-9845" fmla="*/ 481 w 687"/>
              <a:gd name="connsiteY38-9846" fmla="*/ 16 h 747"/>
              <a:gd name="connsiteX39-9847" fmla="*/ 491 w 687"/>
              <a:gd name="connsiteY39-9848" fmla="*/ 16 h 747"/>
              <a:gd name="connsiteX40-9849" fmla="*/ 497 w 687"/>
              <a:gd name="connsiteY40-9850" fmla="*/ 11 h 747"/>
              <a:gd name="connsiteX41-9851" fmla="*/ 507 w 687"/>
              <a:gd name="connsiteY41-9852" fmla="*/ 5 h 747"/>
              <a:gd name="connsiteX42-9853" fmla="*/ 523 w 687"/>
              <a:gd name="connsiteY42-9854" fmla="*/ 0 h 747"/>
              <a:gd name="connsiteX43-9855" fmla="*/ 534 w 687"/>
              <a:gd name="connsiteY43-9856" fmla="*/ 0 h 747"/>
              <a:gd name="connsiteX44-9857" fmla="*/ 549 w 687"/>
              <a:gd name="connsiteY44-9858" fmla="*/ 0 h 747"/>
              <a:gd name="connsiteX45-9859" fmla="*/ 565 w 687"/>
              <a:gd name="connsiteY45-9860" fmla="*/ 5 h 747"/>
              <a:gd name="connsiteX46-9861" fmla="*/ 581 w 687"/>
              <a:gd name="connsiteY46-9862" fmla="*/ 11 h 747"/>
              <a:gd name="connsiteX47-9863" fmla="*/ 592 w 687"/>
              <a:gd name="connsiteY47-9864" fmla="*/ 16 h 747"/>
              <a:gd name="connsiteX48-9865" fmla="*/ 602 w 687"/>
              <a:gd name="connsiteY48-9866" fmla="*/ 21 h 747"/>
              <a:gd name="connsiteX49-9867" fmla="*/ 618 w 687"/>
              <a:gd name="connsiteY49-9868" fmla="*/ 26 h 747"/>
              <a:gd name="connsiteX50-9869" fmla="*/ 629 w 687"/>
              <a:gd name="connsiteY50-9870" fmla="*/ 37 h 747"/>
              <a:gd name="connsiteX51-9871" fmla="*/ 644 w 687"/>
              <a:gd name="connsiteY51-9872" fmla="*/ 42 h 747"/>
              <a:gd name="connsiteX52-9873" fmla="*/ 655 w 687"/>
              <a:gd name="connsiteY52-9874" fmla="*/ 47 h 747"/>
              <a:gd name="connsiteX53-9875" fmla="*/ 666 w 687"/>
              <a:gd name="connsiteY53-9876" fmla="*/ 52 h 747"/>
              <a:gd name="connsiteX54-9877" fmla="*/ 671 w 687"/>
              <a:gd name="connsiteY54-9878" fmla="*/ 58 h 747"/>
              <a:gd name="connsiteX55-9879" fmla="*/ 676 w 687"/>
              <a:gd name="connsiteY55-9880" fmla="*/ 63 h 747"/>
              <a:gd name="connsiteX56-9881" fmla="*/ 681 w 687"/>
              <a:gd name="connsiteY56-9882" fmla="*/ 68 h 747"/>
              <a:gd name="connsiteX57-9883" fmla="*/ 687 w 687"/>
              <a:gd name="connsiteY57-9884" fmla="*/ 68 h 747"/>
              <a:gd name="connsiteX58-9885" fmla="*/ 687 w 687"/>
              <a:gd name="connsiteY58-9886" fmla="*/ 73 h 747"/>
              <a:gd name="connsiteX59-9887" fmla="*/ 681 w 687"/>
              <a:gd name="connsiteY59-9888" fmla="*/ 73 h 747"/>
              <a:gd name="connsiteX60-9889" fmla="*/ 681 w 687"/>
              <a:gd name="connsiteY60-9890" fmla="*/ 79 h 747"/>
              <a:gd name="connsiteX61-9891" fmla="*/ 676 w 687"/>
              <a:gd name="connsiteY61-9892" fmla="*/ 84 h 747"/>
              <a:gd name="connsiteX62-9893" fmla="*/ 671 w 687"/>
              <a:gd name="connsiteY62-9894" fmla="*/ 84 h 747"/>
              <a:gd name="connsiteX63-9895" fmla="*/ 666 w 687"/>
              <a:gd name="connsiteY63-9896" fmla="*/ 89 h 747"/>
              <a:gd name="connsiteX64-9897" fmla="*/ 660 w 687"/>
              <a:gd name="connsiteY64-9898" fmla="*/ 94 h 747"/>
              <a:gd name="connsiteX65-9899" fmla="*/ 655 w 687"/>
              <a:gd name="connsiteY65-9900" fmla="*/ 94 h 747"/>
              <a:gd name="connsiteX66-9901" fmla="*/ 650 w 687"/>
              <a:gd name="connsiteY66-9902" fmla="*/ 99 h 747"/>
              <a:gd name="connsiteX67-9903" fmla="*/ 644 w 687"/>
              <a:gd name="connsiteY67-9904" fmla="*/ 105 h 747"/>
              <a:gd name="connsiteX68-9905" fmla="*/ 639 w 687"/>
              <a:gd name="connsiteY68-9906" fmla="*/ 115 h 747"/>
              <a:gd name="connsiteX69-9907" fmla="*/ 639 w 687"/>
              <a:gd name="connsiteY69-9908" fmla="*/ 126 h 747"/>
              <a:gd name="connsiteX70-9909" fmla="*/ 639 w 687"/>
              <a:gd name="connsiteY70-9910" fmla="*/ 131 h 747"/>
              <a:gd name="connsiteX71-9911" fmla="*/ 639 w 687"/>
              <a:gd name="connsiteY71-9912" fmla="*/ 146 h 747"/>
              <a:gd name="connsiteX72-9913" fmla="*/ 639 w 687"/>
              <a:gd name="connsiteY72-9914" fmla="*/ 157 h 747"/>
              <a:gd name="connsiteX73-9915" fmla="*/ 639 w 687"/>
              <a:gd name="connsiteY73-9916" fmla="*/ 173 h 747"/>
              <a:gd name="connsiteX74-9917" fmla="*/ 639 w 687"/>
              <a:gd name="connsiteY74-9918" fmla="*/ 188 h 747"/>
              <a:gd name="connsiteX75-9919" fmla="*/ 639 w 687"/>
              <a:gd name="connsiteY75-9920" fmla="*/ 204 h 747"/>
              <a:gd name="connsiteX76-9921" fmla="*/ 639 w 687"/>
              <a:gd name="connsiteY76-9922" fmla="*/ 225 h 747"/>
              <a:gd name="connsiteX77-9923" fmla="*/ 639 w 687"/>
              <a:gd name="connsiteY77-9924" fmla="*/ 240 h 747"/>
              <a:gd name="connsiteX78-9925" fmla="*/ 639 w 687"/>
              <a:gd name="connsiteY78-9926" fmla="*/ 261 h 747"/>
              <a:gd name="connsiteX79-9927" fmla="*/ 639 w 687"/>
              <a:gd name="connsiteY79-9928" fmla="*/ 303 h 747"/>
              <a:gd name="connsiteX80-9929" fmla="*/ 639 w 687"/>
              <a:gd name="connsiteY80-9930" fmla="*/ 324 h 747"/>
              <a:gd name="connsiteX81-9931" fmla="*/ 639 w 687"/>
              <a:gd name="connsiteY81-9932" fmla="*/ 350 h 747"/>
              <a:gd name="connsiteX82-9933" fmla="*/ 639 w 687"/>
              <a:gd name="connsiteY82-9934" fmla="*/ 376 h 747"/>
              <a:gd name="connsiteX83-9935" fmla="*/ 639 w 687"/>
              <a:gd name="connsiteY83-9936" fmla="*/ 402 h 747"/>
              <a:gd name="connsiteX84-9937" fmla="*/ 639 w 687"/>
              <a:gd name="connsiteY84-9938" fmla="*/ 429 h 747"/>
              <a:gd name="connsiteX85-9939" fmla="*/ 639 w 687"/>
              <a:gd name="connsiteY85-9940" fmla="*/ 460 h 747"/>
              <a:gd name="connsiteX86-9941" fmla="*/ 639 w 687"/>
              <a:gd name="connsiteY86-9942" fmla="*/ 491 h 747"/>
              <a:gd name="connsiteX87-9943" fmla="*/ 639 w 687"/>
              <a:gd name="connsiteY87-9944" fmla="*/ 523 h 747"/>
              <a:gd name="connsiteX88-9945" fmla="*/ 639 w 687"/>
              <a:gd name="connsiteY88-9946" fmla="*/ 554 h 747"/>
              <a:gd name="connsiteX89-9947" fmla="*/ 639 w 687"/>
              <a:gd name="connsiteY89-9948" fmla="*/ 580 h 747"/>
              <a:gd name="connsiteX90-9949" fmla="*/ 634 w 687"/>
              <a:gd name="connsiteY90-9950" fmla="*/ 606 h 747"/>
              <a:gd name="connsiteX91-9951" fmla="*/ 634 w 687"/>
              <a:gd name="connsiteY91-9952" fmla="*/ 632 h 747"/>
              <a:gd name="connsiteX92-9953" fmla="*/ 629 w 687"/>
              <a:gd name="connsiteY92-9954" fmla="*/ 653 h 747"/>
              <a:gd name="connsiteX93-9955" fmla="*/ 623 w 687"/>
              <a:gd name="connsiteY93-9956" fmla="*/ 669 h 747"/>
              <a:gd name="connsiteX94-9957" fmla="*/ 618 w 687"/>
              <a:gd name="connsiteY94-9958" fmla="*/ 690 h 747"/>
              <a:gd name="connsiteX95-9959" fmla="*/ 613 w 687"/>
              <a:gd name="connsiteY95-9960" fmla="*/ 700 h 747"/>
              <a:gd name="connsiteX96-9961" fmla="*/ 602 w 687"/>
              <a:gd name="connsiteY96-9962" fmla="*/ 716 h 747"/>
              <a:gd name="connsiteX97-9963" fmla="*/ 592 w 687"/>
              <a:gd name="connsiteY97-9964" fmla="*/ 726 h 747"/>
              <a:gd name="connsiteX98-9965" fmla="*/ 586 w 687"/>
              <a:gd name="connsiteY98-9966" fmla="*/ 737 h 747"/>
              <a:gd name="connsiteX99-9967" fmla="*/ 576 w 687"/>
              <a:gd name="connsiteY99-9968" fmla="*/ 742 h 747"/>
              <a:gd name="connsiteX100-9969" fmla="*/ 571 w 687"/>
              <a:gd name="connsiteY100-9970" fmla="*/ 747 h 747"/>
              <a:gd name="connsiteX101-9971" fmla="*/ 539 w 687"/>
              <a:gd name="connsiteY101-9972" fmla="*/ 486 h 747"/>
              <a:gd name="connsiteX102-9973" fmla="*/ 544 w 687"/>
              <a:gd name="connsiteY102-9974" fmla="*/ 460 h 747"/>
              <a:gd name="connsiteX103-9975" fmla="*/ 544 w 687"/>
              <a:gd name="connsiteY103-9976" fmla="*/ 434 h 747"/>
              <a:gd name="connsiteX104-9977" fmla="*/ 544 w 687"/>
              <a:gd name="connsiteY104-9978" fmla="*/ 408 h 747"/>
              <a:gd name="connsiteX105-9979" fmla="*/ 544 w 687"/>
              <a:gd name="connsiteY105-9980" fmla="*/ 382 h 747"/>
              <a:gd name="connsiteX106-9981" fmla="*/ 549 w 687"/>
              <a:gd name="connsiteY106-9982" fmla="*/ 355 h 747"/>
              <a:gd name="connsiteX107-9983" fmla="*/ 549 w 687"/>
              <a:gd name="connsiteY107-9984" fmla="*/ 334 h 747"/>
              <a:gd name="connsiteX108-9985" fmla="*/ 549 w 687"/>
              <a:gd name="connsiteY108-9986" fmla="*/ 314 h 747"/>
              <a:gd name="connsiteX109-9987" fmla="*/ 549 w 687"/>
              <a:gd name="connsiteY109-9988" fmla="*/ 293 h 747"/>
              <a:gd name="connsiteX110-9989" fmla="*/ 549 w 687"/>
              <a:gd name="connsiteY110-9990" fmla="*/ 277 h 747"/>
              <a:gd name="connsiteX111-9991" fmla="*/ 549 w 687"/>
              <a:gd name="connsiteY111-9992" fmla="*/ 246 h 747"/>
              <a:gd name="connsiteX112-9993" fmla="*/ 549 w 687"/>
              <a:gd name="connsiteY112-9994" fmla="*/ 214 h 747"/>
              <a:gd name="connsiteX113-9995" fmla="*/ 544 w 687"/>
              <a:gd name="connsiteY113-9996" fmla="*/ 183 h 747"/>
              <a:gd name="connsiteX114-9997" fmla="*/ 544 w 687"/>
              <a:gd name="connsiteY114-9998" fmla="*/ 157 h 747"/>
              <a:gd name="connsiteX115-9999" fmla="*/ 539 w 687"/>
              <a:gd name="connsiteY115-10000" fmla="*/ 146 h 747"/>
              <a:gd name="connsiteX116-10001" fmla="*/ 539 w 687"/>
              <a:gd name="connsiteY116-10002" fmla="*/ 136 h 747"/>
              <a:gd name="connsiteX117-10003" fmla="*/ 534 w 687"/>
              <a:gd name="connsiteY117-10004" fmla="*/ 126 h 747"/>
              <a:gd name="connsiteX118-10005" fmla="*/ 534 w 687"/>
              <a:gd name="connsiteY118-10006" fmla="*/ 115 h 747"/>
              <a:gd name="connsiteX119-10007" fmla="*/ 528 w 687"/>
              <a:gd name="connsiteY119-10008" fmla="*/ 110 h 747"/>
              <a:gd name="connsiteX120-10009" fmla="*/ 528 w 687"/>
              <a:gd name="connsiteY120-10010" fmla="*/ 105 h 747"/>
              <a:gd name="connsiteX121-10011" fmla="*/ 523 w 687"/>
              <a:gd name="connsiteY121-10012" fmla="*/ 94 h 747"/>
              <a:gd name="connsiteX122-10013" fmla="*/ 518 w 687"/>
              <a:gd name="connsiteY122-10014" fmla="*/ 89 h 747"/>
              <a:gd name="connsiteX123-10015" fmla="*/ 512 w 687"/>
              <a:gd name="connsiteY123-10016" fmla="*/ 84 h 747"/>
              <a:gd name="connsiteX124-10017" fmla="*/ 507 w 687"/>
              <a:gd name="connsiteY124-10018" fmla="*/ 84 h 747"/>
              <a:gd name="connsiteX125-10019" fmla="*/ 502 w 687"/>
              <a:gd name="connsiteY125-10020" fmla="*/ 79 h 747"/>
              <a:gd name="connsiteX126-10021" fmla="*/ 491 w 687"/>
              <a:gd name="connsiteY126-10022" fmla="*/ 79 h 747"/>
              <a:gd name="connsiteX127-10023" fmla="*/ 481 w 687"/>
              <a:gd name="connsiteY127-10024" fmla="*/ 79 h 747"/>
              <a:gd name="connsiteX128-10025" fmla="*/ 470 w 687"/>
              <a:gd name="connsiteY128-10026" fmla="*/ 73 h 747"/>
              <a:gd name="connsiteX129-10027" fmla="*/ 454 w 687"/>
              <a:gd name="connsiteY129-10028" fmla="*/ 73 h 747"/>
              <a:gd name="connsiteX130-10029" fmla="*/ 454 w 687"/>
              <a:gd name="connsiteY130-10030" fmla="*/ 73 h 747"/>
              <a:gd name="connsiteX0-10031" fmla="*/ 454 w 687"/>
              <a:gd name="connsiteY0-10032" fmla="*/ 73 h 747"/>
              <a:gd name="connsiteX1-10033" fmla="*/ 439 w 687"/>
              <a:gd name="connsiteY1-10034" fmla="*/ 73 h 747"/>
              <a:gd name="connsiteX2-10035" fmla="*/ 417 w 687"/>
              <a:gd name="connsiteY2-10036" fmla="*/ 79 h 747"/>
              <a:gd name="connsiteX3-10037" fmla="*/ 396 w 687"/>
              <a:gd name="connsiteY3-10038" fmla="*/ 79 h 747"/>
              <a:gd name="connsiteX4-10039" fmla="*/ 370 w 687"/>
              <a:gd name="connsiteY4-10040" fmla="*/ 79 h 747"/>
              <a:gd name="connsiteX5-10041" fmla="*/ 343 w 687"/>
              <a:gd name="connsiteY5-10042" fmla="*/ 84 h 747"/>
              <a:gd name="connsiteX6-10043" fmla="*/ 312 w 687"/>
              <a:gd name="connsiteY6-10044" fmla="*/ 84 h 747"/>
              <a:gd name="connsiteX7-10045" fmla="*/ 275 w 687"/>
              <a:gd name="connsiteY7-10046" fmla="*/ 89 h 747"/>
              <a:gd name="connsiteX8-10047" fmla="*/ 238 w 687"/>
              <a:gd name="connsiteY8-10048" fmla="*/ 94 h 747"/>
              <a:gd name="connsiteX9-10049" fmla="*/ 196 w 687"/>
              <a:gd name="connsiteY9-10050" fmla="*/ 94 h 747"/>
              <a:gd name="connsiteX10-10051" fmla="*/ 159 w 687"/>
              <a:gd name="connsiteY10-10052" fmla="*/ 99 h 747"/>
              <a:gd name="connsiteX11-10053" fmla="*/ 122 w 687"/>
              <a:gd name="connsiteY11-10054" fmla="*/ 105 h 747"/>
              <a:gd name="connsiteX12-10055" fmla="*/ 90 w 687"/>
              <a:gd name="connsiteY12-10056" fmla="*/ 105 h 747"/>
              <a:gd name="connsiteX13-10057" fmla="*/ 64 w 687"/>
              <a:gd name="connsiteY13-10058" fmla="*/ 105 h 747"/>
              <a:gd name="connsiteX14-10059" fmla="*/ 37 w 687"/>
              <a:gd name="connsiteY14-10060" fmla="*/ 110 h 747"/>
              <a:gd name="connsiteX15-10061" fmla="*/ 16 w 687"/>
              <a:gd name="connsiteY15-10062" fmla="*/ 110 h 747"/>
              <a:gd name="connsiteX16-10063" fmla="*/ 0 w 687"/>
              <a:gd name="connsiteY16-10064" fmla="*/ 110 h 747"/>
              <a:gd name="connsiteX17-10065" fmla="*/ 0 w 687"/>
              <a:gd name="connsiteY17-10066" fmla="*/ 73 h 747"/>
              <a:gd name="connsiteX18-10067" fmla="*/ 11 w 687"/>
              <a:gd name="connsiteY18-10068" fmla="*/ 73 h 747"/>
              <a:gd name="connsiteX19-10069" fmla="*/ 27 w 687"/>
              <a:gd name="connsiteY19-10070" fmla="*/ 73 h 747"/>
              <a:gd name="connsiteX20-10071" fmla="*/ 42 w 687"/>
              <a:gd name="connsiteY20-10072" fmla="*/ 73 h 747"/>
              <a:gd name="connsiteX21-10073" fmla="*/ 58 w 687"/>
              <a:gd name="connsiteY21-10074" fmla="*/ 73 h 747"/>
              <a:gd name="connsiteX22-10075" fmla="*/ 79 w 687"/>
              <a:gd name="connsiteY22-10076" fmla="*/ 73 h 747"/>
              <a:gd name="connsiteX23-10077" fmla="*/ 95 w 687"/>
              <a:gd name="connsiteY23-10078" fmla="*/ 68 h 747"/>
              <a:gd name="connsiteX24-10079" fmla="*/ 122 w 687"/>
              <a:gd name="connsiteY24-10080" fmla="*/ 68 h 747"/>
              <a:gd name="connsiteX25-10081" fmla="*/ 143 w 687"/>
              <a:gd name="connsiteY25-10082" fmla="*/ 63 h 747"/>
              <a:gd name="connsiteX26-10083" fmla="*/ 164 w 687"/>
              <a:gd name="connsiteY26-10084" fmla="*/ 58 h 747"/>
              <a:gd name="connsiteX27-10085" fmla="*/ 185 w 687"/>
              <a:gd name="connsiteY27-10086" fmla="*/ 58 h 747"/>
              <a:gd name="connsiteX28-10087" fmla="*/ 211 w 687"/>
              <a:gd name="connsiteY28-10088" fmla="*/ 52 h 747"/>
              <a:gd name="connsiteX29-10089" fmla="*/ 238 w 687"/>
              <a:gd name="connsiteY29-10090" fmla="*/ 52 h 747"/>
              <a:gd name="connsiteX30-10091" fmla="*/ 264 w 687"/>
              <a:gd name="connsiteY30-10092" fmla="*/ 47 h 747"/>
              <a:gd name="connsiteX31-10093" fmla="*/ 296 w 687"/>
              <a:gd name="connsiteY31-10094" fmla="*/ 47 h 747"/>
              <a:gd name="connsiteX32-10095" fmla="*/ 354 w 687"/>
              <a:gd name="connsiteY32-10096" fmla="*/ 37 h 747"/>
              <a:gd name="connsiteX33-10097" fmla="*/ 386 w 687"/>
              <a:gd name="connsiteY33-10098" fmla="*/ 37 h 747"/>
              <a:gd name="connsiteX34-10099" fmla="*/ 407 w 687"/>
              <a:gd name="connsiteY34-10100" fmla="*/ 32 h 747"/>
              <a:gd name="connsiteX35-10101" fmla="*/ 433 w 687"/>
              <a:gd name="connsiteY35-10102" fmla="*/ 26 h 747"/>
              <a:gd name="connsiteX36-10103" fmla="*/ 454 w 687"/>
              <a:gd name="connsiteY36-10104" fmla="*/ 26 h 747"/>
              <a:gd name="connsiteX37-10105" fmla="*/ 470 w 687"/>
              <a:gd name="connsiteY37-10106" fmla="*/ 21 h 747"/>
              <a:gd name="connsiteX38-10107" fmla="*/ 481 w 687"/>
              <a:gd name="connsiteY38-10108" fmla="*/ 16 h 747"/>
              <a:gd name="connsiteX39-10109" fmla="*/ 491 w 687"/>
              <a:gd name="connsiteY39-10110" fmla="*/ 16 h 747"/>
              <a:gd name="connsiteX40-10111" fmla="*/ 497 w 687"/>
              <a:gd name="connsiteY40-10112" fmla="*/ 11 h 747"/>
              <a:gd name="connsiteX41-10113" fmla="*/ 507 w 687"/>
              <a:gd name="connsiteY41-10114" fmla="*/ 5 h 747"/>
              <a:gd name="connsiteX42-10115" fmla="*/ 523 w 687"/>
              <a:gd name="connsiteY42-10116" fmla="*/ 0 h 747"/>
              <a:gd name="connsiteX43-10117" fmla="*/ 534 w 687"/>
              <a:gd name="connsiteY43-10118" fmla="*/ 0 h 747"/>
              <a:gd name="connsiteX44-10119" fmla="*/ 549 w 687"/>
              <a:gd name="connsiteY44-10120" fmla="*/ 0 h 747"/>
              <a:gd name="connsiteX45-10121" fmla="*/ 565 w 687"/>
              <a:gd name="connsiteY45-10122" fmla="*/ 5 h 747"/>
              <a:gd name="connsiteX46-10123" fmla="*/ 581 w 687"/>
              <a:gd name="connsiteY46-10124" fmla="*/ 11 h 747"/>
              <a:gd name="connsiteX47-10125" fmla="*/ 592 w 687"/>
              <a:gd name="connsiteY47-10126" fmla="*/ 16 h 747"/>
              <a:gd name="connsiteX48-10127" fmla="*/ 602 w 687"/>
              <a:gd name="connsiteY48-10128" fmla="*/ 21 h 747"/>
              <a:gd name="connsiteX49-10129" fmla="*/ 618 w 687"/>
              <a:gd name="connsiteY49-10130" fmla="*/ 26 h 747"/>
              <a:gd name="connsiteX50-10131" fmla="*/ 629 w 687"/>
              <a:gd name="connsiteY50-10132" fmla="*/ 37 h 747"/>
              <a:gd name="connsiteX51-10133" fmla="*/ 644 w 687"/>
              <a:gd name="connsiteY51-10134" fmla="*/ 42 h 747"/>
              <a:gd name="connsiteX52-10135" fmla="*/ 655 w 687"/>
              <a:gd name="connsiteY52-10136" fmla="*/ 47 h 747"/>
              <a:gd name="connsiteX53-10137" fmla="*/ 666 w 687"/>
              <a:gd name="connsiteY53-10138" fmla="*/ 52 h 747"/>
              <a:gd name="connsiteX54-10139" fmla="*/ 671 w 687"/>
              <a:gd name="connsiteY54-10140" fmla="*/ 58 h 747"/>
              <a:gd name="connsiteX55-10141" fmla="*/ 676 w 687"/>
              <a:gd name="connsiteY55-10142" fmla="*/ 63 h 747"/>
              <a:gd name="connsiteX56-10143" fmla="*/ 681 w 687"/>
              <a:gd name="connsiteY56-10144" fmla="*/ 68 h 747"/>
              <a:gd name="connsiteX57-10145" fmla="*/ 687 w 687"/>
              <a:gd name="connsiteY57-10146" fmla="*/ 68 h 747"/>
              <a:gd name="connsiteX58-10147" fmla="*/ 687 w 687"/>
              <a:gd name="connsiteY58-10148" fmla="*/ 73 h 747"/>
              <a:gd name="connsiteX59-10149" fmla="*/ 681 w 687"/>
              <a:gd name="connsiteY59-10150" fmla="*/ 73 h 747"/>
              <a:gd name="connsiteX60-10151" fmla="*/ 681 w 687"/>
              <a:gd name="connsiteY60-10152" fmla="*/ 79 h 747"/>
              <a:gd name="connsiteX61-10153" fmla="*/ 676 w 687"/>
              <a:gd name="connsiteY61-10154" fmla="*/ 84 h 747"/>
              <a:gd name="connsiteX62-10155" fmla="*/ 671 w 687"/>
              <a:gd name="connsiteY62-10156" fmla="*/ 84 h 747"/>
              <a:gd name="connsiteX63-10157" fmla="*/ 666 w 687"/>
              <a:gd name="connsiteY63-10158" fmla="*/ 89 h 747"/>
              <a:gd name="connsiteX64-10159" fmla="*/ 660 w 687"/>
              <a:gd name="connsiteY64-10160" fmla="*/ 94 h 747"/>
              <a:gd name="connsiteX65-10161" fmla="*/ 655 w 687"/>
              <a:gd name="connsiteY65-10162" fmla="*/ 94 h 747"/>
              <a:gd name="connsiteX66-10163" fmla="*/ 650 w 687"/>
              <a:gd name="connsiteY66-10164" fmla="*/ 99 h 747"/>
              <a:gd name="connsiteX67-10165" fmla="*/ 644 w 687"/>
              <a:gd name="connsiteY67-10166" fmla="*/ 105 h 747"/>
              <a:gd name="connsiteX68-10167" fmla="*/ 639 w 687"/>
              <a:gd name="connsiteY68-10168" fmla="*/ 115 h 747"/>
              <a:gd name="connsiteX69-10169" fmla="*/ 639 w 687"/>
              <a:gd name="connsiteY69-10170" fmla="*/ 126 h 747"/>
              <a:gd name="connsiteX70-10171" fmla="*/ 639 w 687"/>
              <a:gd name="connsiteY70-10172" fmla="*/ 131 h 747"/>
              <a:gd name="connsiteX71-10173" fmla="*/ 639 w 687"/>
              <a:gd name="connsiteY71-10174" fmla="*/ 146 h 747"/>
              <a:gd name="connsiteX72-10175" fmla="*/ 639 w 687"/>
              <a:gd name="connsiteY72-10176" fmla="*/ 157 h 747"/>
              <a:gd name="connsiteX73-10177" fmla="*/ 639 w 687"/>
              <a:gd name="connsiteY73-10178" fmla="*/ 173 h 747"/>
              <a:gd name="connsiteX74-10179" fmla="*/ 639 w 687"/>
              <a:gd name="connsiteY74-10180" fmla="*/ 188 h 747"/>
              <a:gd name="connsiteX75-10181" fmla="*/ 639 w 687"/>
              <a:gd name="connsiteY75-10182" fmla="*/ 204 h 747"/>
              <a:gd name="connsiteX76-10183" fmla="*/ 639 w 687"/>
              <a:gd name="connsiteY76-10184" fmla="*/ 225 h 747"/>
              <a:gd name="connsiteX77-10185" fmla="*/ 639 w 687"/>
              <a:gd name="connsiteY77-10186" fmla="*/ 240 h 747"/>
              <a:gd name="connsiteX78-10187" fmla="*/ 639 w 687"/>
              <a:gd name="connsiteY78-10188" fmla="*/ 261 h 747"/>
              <a:gd name="connsiteX79-10189" fmla="*/ 639 w 687"/>
              <a:gd name="connsiteY79-10190" fmla="*/ 303 h 747"/>
              <a:gd name="connsiteX80-10191" fmla="*/ 639 w 687"/>
              <a:gd name="connsiteY80-10192" fmla="*/ 324 h 747"/>
              <a:gd name="connsiteX81-10193" fmla="*/ 639 w 687"/>
              <a:gd name="connsiteY81-10194" fmla="*/ 350 h 747"/>
              <a:gd name="connsiteX82-10195" fmla="*/ 639 w 687"/>
              <a:gd name="connsiteY82-10196" fmla="*/ 376 h 747"/>
              <a:gd name="connsiteX83-10197" fmla="*/ 639 w 687"/>
              <a:gd name="connsiteY83-10198" fmla="*/ 402 h 747"/>
              <a:gd name="connsiteX84-10199" fmla="*/ 639 w 687"/>
              <a:gd name="connsiteY84-10200" fmla="*/ 429 h 747"/>
              <a:gd name="connsiteX85-10201" fmla="*/ 639 w 687"/>
              <a:gd name="connsiteY85-10202" fmla="*/ 460 h 747"/>
              <a:gd name="connsiteX86-10203" fmla="*/ 639 w 687"/>
              <a:gd name="connsiteY86-10204" fmla="*/ 491 h 747"/>
              <a:gd name="connsiteX87-10205" fmla="*/ 639 w 687"/>
              <a:gd name="connsiteY87-10206" fmla="*/ 523 h 747"/>
              <a:gd name="connsiteX88-10207" fmla="*/ 639 w 687"/>
              <a:gd name="connsiteY88-10208" fmla="*/ 554 h 747"/>
              <a:gd name="connsiteX89-10209" fmla="*/ 639 w 687"/>
              <a:gd name="connsiteY89-10210" fmla="*/ 580 h 747"/>
              <a:gd name="connsiteX90-10211" fmla="*/ 634 w 687"/>
              <a:gd name="connsiteY90-10212" fmla="*/ 606 h 747"/>
              <a:gd name="connsiteX91-10213" fmla="*/ 634 w 687"/>
              <a:gd name="connsiteY91-10214" fmla="*/ 632 h 747"/>
              <a:gd name="connsiteX92-10215" fmla="*/ 629 w 687"/>
              <a:gd name="connsiteY92-10216" fmla="*/ 653 h 747"/>
              <a:gd name="connsiteX93-10217" fmla="*/ 623 w 687"/>
              <a:gd name="connsiteY93-10218" fmla="*/ 669 h 747"/>
              <a:gd name="connsiteX94-10219" fmla="*/ 618 w 687"/>
              <a:gd name="connsiteY94-10220" fmla="*/ 690 h 747"/>
              <a:gd name="connsiteX95-10221" fmla="*/ 613 w 687"/>
              <a:gd name="connsiteY95-10222" fmla="*/ 700 h 747"/>
              <a:gd name="connsiteX96-10223" fmla="*/ 602 w 687"/>
              <a:gd name="connsiteY96-10224" fmla="*/ 716 h 747"/>
              <a:gd name="connsiteX97-10225" fmla="*/ 592 w 687"/>
              <a:gd name="connsiteY97-10226" fmla="*/ 726 h 747"/>
              <a:gd name="connsiteX98-10227" fmla="*/ 586 w 687"/>
              <a:gd name="connsiteY98-10228" fmla="*/ 737 h 747"/>
              <a:gd name="connsiteX99-10229" fmla="*/ 576 w 687"/>
              <a:gd name="connsiteY99-10230" fmla="*/ 742 h 747"/>
              <a:gd name="connsiteX100-10231" fmla="*/ 571 w 687"/>
              <a:gd name="connsiteY100-10232" fmla="*/ 747 h 747"/>
              <a:gd name="connsiteX101-10233" fmla="*/ 539 w 687"/>
              <a:gd name="connsiteY101-10234" fmla="*/ 486 h 747"/>
              <a:gd name="connsiteX102-10235" fmla="*/ 544 w 687"/>
              <a:gd name="connsiteY102-10236" fmla="*/ 434 h 747"/>
              <a:gd name="connsiteX103-10237" fmla="*/ 544 w 687"/>
              <a:gd name="connsiteY103-10238" fmla="*/ 408 h 747"/>
              <a:gd name="connsiteX104-10239" fmla="*/ 544 w 687"/>
              <a:gd name="connsiteY104-10240" fmla="*/ 382 h 747"/>
              <a:gd name="connsiteX105-10241" fmla="*/ 549 w 687"/>
              <a:gd name="connsiteY105-10242" fmla="*/ 355 h 747"/>
              <a:gd name="connsiteX106-10243" fmla="*/ 549 w 687"/>
              <a:gd name="connsiteY106-10244" fmla="*/ 334 h 747"/>
              <a:gd name="connsiteX107-10245" fmla="*/ 549 w 687"/>
              <a:gd name="connsiteY107-10246" fmla="*/ 314 h 747"/>
              <a:gd name="connsiteX108-10247" fmla="*/ 549 w 687"/>
              <a:gd name="connsiteY108-10248" fmla="*/ 293 h 747"/>
              <a:gd name="connsiteX109-10249" fmla="*/ 549 w 687"/>
              <a:gd name="connsiteY109-10250" fmla="*/ 277 h 747"/>
              <a:gd name="connsiteX110-10251" fmla="*/ 549 w 687"/>
              <a:gd name="connsiteY110-10252" fmla="*/ 246 h 747"/>
              <a:gd name="connsiteX111-10253" fmla="*/ 549 w 687"/>
              <a:gd name="connsiteY111-10254" fmla="*/ 214 h 747"/>
              <a:gd name="connsiteX112-10255" fmla="*/ 544 w 687"/>
              <a:gd name="connsiteY112-10256" fmla="*/ 183 h 747"/>
              <a:gd name="connsiteX113-10257" fmla="*/ 544 w 687"/>
              <a:gd name="connsiteY113-10258" fmla="*/ 157 h 747"/>
              <a:gd name="connsiteX114-10259" fmla="*/ 539 w 687"/>
              <a:gd name="connsiteY114-10260" fmla="*/ 146 h 747"/>
              <a:gd name="connsiteX115-10261" fmla="*/ 539 w 687"/>
              <a:gd name="connsiteY115-10262" fmla="*/ 136 h 747"/>
              <a:gd name="connsiteX116-10263" fmla="*/ 534 w 687"/>
              <a:gd name="connsiteY116-10264" fmla="*/ 126 h 747"/>
              <a:gd name="connsiteX117-10265" fmla="*/ 534 w 687"/>
              <a:gd name="connsiteY117-10266" fmla="*/ 115 h 747"/>
              <a:gd name="connsiteX118-10267" fmla="*/ 528 w 687"/>
              <a:gd name="connsiteY118-10268" fmla="*/ 110 h 747"/>
              <a:gd name="connsiteX119-10269" fmla="*/ 528 w 687"/>
              <a:gd name="connsiteY119-10270" fmla="*/ 105 h 747"/>
              <a:gd name="connsiteX120-10271" fmla="*/ 523 w 687"/>
              <a:gd name="connsiteY120-10272" fmla="*/ 94 h 747"/>
              <a:gd name="connsiteX121-10273" fmla="*/ 518 w 687"/>
              <a:gd name="connsiteY121-10274" fmla="*/ 89 h 747"/>
              <a:gd name="connsiteX122-10275" fmla="*/ 512 w 687"/>
              <a:gd name="connsiteY122-10276" fmla="*/ 84 h 747"/>
              <a:gd name="connsiteX123-10277" fmla="*/ 507 w 687"/>
              <a:gd name="connsiteY123-10278" fmla="*/ 84 h 747"/>
              <a:gd name="connsiteX124-10279" fmla="*/ 502 w 687"/>
              <a:gd name="connsiteY124-10280" fmla="*/ 79 h 747"/>
              <a:gd name="connsiteX125-10281" fmla="*/ 491 w 687"/>
              <a:gd name="connsiteY125-10282" fmla="*/ 79 h 747"/>
              <a:gd name="connsiteX126-10283" fmla="*/ 481 w 687"/>
              <a:gd name="connsiteY126-10284" fmla="*/ 79 h 747"/>
              <a:gd name="connsiteX127-10285" fmla="*/ 470 w 687"/>
              <a:gd name="connsiteY127-10286" fmla="*/ 73 h 747"/>
              <a:gd name="connsiteX128-10287" fmla="*/ 454 w 687"/>
              <a:gd name="connsiteY128-10288" fmla="*/ 73 h 747"/>
              <a:gd name="connsiteX129-10289" fmla="*/ 454 w 687"/>
              <a:gd name="connsiteY129-10290" fmla="*/ 73 h 747"/>
              <a:gd name="connsiteX0-10291" fmla="*/ 454 w 687"/>
              <a:gd name="connsiteY0-10292" fmla="*/ 73 h 747"/>
              <a:gd name="connsiteX1-10293" fmla="*/ 439 w 687"/>
              <a:gd name="connsiteY1-10294" fmla="*/ 73 h 747"/>
              <a:gd name="connsiteX2-10295" fmla="*/ 417 w 687"/>
              <a:gd name="connsiteY2-10296" fmla="*/ 79 h 747"/>
              <a:gd name="connsiteX3-10297" fmla="*/ 396 w 687"/>
              <a:gd name="connsiteY3-10298" fmla="*/ 79 h 747"/>
              <a:gd name="connsiteX4-10299" fmla="*/ 370 w 687"/>
              <a:gd name="connsiteY4-10300" fmla="*/ 79 h 747"/>
              <a:gd name="connsiteX5-10301" fmla="*/ 343 w 687"/>
              <a:gd name="connsiteY5-10302" fmla="*/ 84 h 747"/>
              <a:gd name="connsiteX6-10303" fmla="*/ 312 w 687"/>
              <a:gd name="connsiteY6-10304" fmla="*/ 84 h 747"/>
              <a:gd name="connsiteX7-10305" fmla="*/ 275 w 687"/>
              <a:gd name="connsiteY7-10306" fmla="*/ 89 h 747"/>
              <a:gd name="connsiteX8-10307" fmla="*/ 238 w 687"/>
              <a:gd name="connsiteY8-10308" fmla="*/ 94 h 747"/>
              <a:gd name="connsiteX9-10309" fmla="*/ 196 w 687"/>
              <a:gd name="connsiteY9-10310" fmla="*/ 94 h 747"/>
              <a:gd name="connsiteX10-10311" fmla="*/ 159 w 687"/>
              <a:gd name="connsiteY10-10312" fmla="*/ 99 h 747"/>
              <a:gd name="connsiteX11-10313" fmla="*/ 122 w 687"/>
              <a:gd name="connsiteY11-10314" fmla="*/ 105 h 747"/>
              <a:gd name="connsiteX12-10315" fmla="*/ 90 w 687"/>
              <a:gd name="connsiteY12-10316" fmla="*/ 105 h 747"/>
              <a:gd name="connsiteX13-10317" fmla="*/ 64 w 687"/>
              <a:gd name="connsiteY13-10318" fmla="*/ 105 h 747"/>
              <a:gd name="connsiteX14-10319" fmla="*/ 37 w 687"/>
              <a:gd name="connsiteY14-10320" fmla="*/ 110 h 747"/>
              <a:gd name="connsiteX15-10321" fmla="*/ 16 w 687"/>
              <a:gd name="connsiteY15-10322" fmla="*/ 110 h 747"/>
              <a:gd name="connsiteX16-10323" fmla="*/ 0 w 687"/>
              <a:gd name="connsiteY16-10324" fmla="*/ 110 h 747"/>
              <a:gd name="connsiteX17-10325" fmla="*/ 0 w 687"/>
              <a:gd name="connsiteY17-10326" fmla="*/ 73 h 747"/>
              <a:gd name="connsiteX18-10327" fmla="*/ 11 w 687"/>
              <a:gd name="connsiteY18-10328" fmla="*/ 73 h 747"/>
              <a:gd name="connsiteX19-10329" fmla="*/ 27 w 687"/>
              <a:gd name="connsiteY19-10330" fmla="*/ 73 h 747"/>
              <a:gd name="connsiteX20-10331" fmla="*/ 42 w 687"/>
              <a:gd name="connsiteY20-10332" fmla="*/ 73 h 747"/>
              <a:gd name="connsiteX21-10333" fmla="*/ 58 w 687"/>
              <a:gd name="connsiteY21-10334" fmla="*/ 73 h 747"/>
              <a:gd name="connsiteX22-10335" fmla="*/ 79 w 687"/>
              <a:gd name="connsiteY22-10336" fmla="*/ 73 h 747"/>
              <a:gd name="connsiteX23-10337" fmla="*/ 95 w 687"/>
              <a:gd name="connsiteY23-10338" fmla="*/ 68 h 747"/>
              <a:gd name="connsiteX24-10339" fmla="*/ 122 w 687"/>
              <a:gd name="connsiteY24-10340" fmla="*/ 68 h 747"/>
              <a:gd name="connsiteX25-10341" fmla="*/ 143 w 687"/>
              <a:gd name="connsiteY25-10342" fmla="*/ 63 h 747"/>
              <a:gd name="connsiteX26-10343" fmla="*/ 164 w 687"/>
              <a:gd name="connsiteY26-10344" fmla="*/ 58 h 747"/>
              <a:gd name="connsiteX27-10345" fmla="*/ 185 w 687"/>
              <a:gd name="connsiteY27-10346" fmla="*/ 58 h 747"/>
              <a:gd name="connsiteX28-10347" fmla="*/ 211 w 687"/>
              <a:gd name="connsiteY28-10348" fmla="*/ 52 h 747"/>
              <a:gd name="connsiteX29-10349" fmla="*/ 238 w 687"/>
              <a:gd name="connsiteY29-10350" fmla="*/ 52 h 747"/>
              <a:gd name="connsiteX30-10351" fmla="*/ 264 w 687"/>
              <a:gd name="connsiteY30-10352" fmla="*/ 47 h 747"/>
              <a:gd name="connsiteX31-10353" fmla="*/ 296 w 687"/>
              <a:gd name="connsiteY31-10354" fmla="*/ 47 h 747"/>
              <a:gd name="connsiteX32-10355" fmla="*/ 354 w 687"/>
              <a:gd name="connsiteY32-10356" fmla="*/ 37 h 747"/>
              <a:gd name="connsiteX33-10357" fmla="*/ 386 w 687"/>
              <a:gd name="connsiteY33-10358" fmla="*/ 37 h 747"/>
              <a:gd name="connsiteX34-10359" fmla="*/ 407 w 687"/>
              <a:gd name="connsiteY34-10360" fmla="*/ 32 h 747"/>
              <a:gd name="connsiteX35-10361" fmla="*/ 433 w 687"/>
              <a:gd name="connsiteY35-10362" fmla="*/ 26 h 747"/>
              <a:gd name="connsiteX36-10363" fmla="*/ 454 w 687"/>
              <a:gd name="connsiteY36-10364" fmla="*/ 26 h 747"/>
              <a:gd name="connsiteX37-10365" fmla="*/ 470 w 687"/>
              <a:gd name="connsiteY37-10366" fmla="*/ 21 h 747"/>
              <a:gd name="connsiteX38-10367" fmla="*/ 481 w 687"/>
              <a:gd name="connsiteY38-10368" fmla="*/ 16 h 747"/>
              <a:gd name="connsiteX39-10369" fmla="*/ 491 w 687"/>
              <a:gd name="connsiteY39-10370" fmla="*/ 16 h 747"/>
              <a:gd name="connsiteX40-10371" fmla="*/ 497 w 687"/>
              <a:gd name="connsiteY40-10372" fmla="*/ 11 h 747"/>
              <a:gd name="connsiteX41-10373" fmla="*/ 507 w 687"/>
              <a:gd name="connsiteY41-10374" fmla="*/ 5 h 747"/>
              <a:gd name="connsiteX42-10375" fmla="*/ 523 w 687"/>
              <a:gd name="connsiteY42-10376" fmla="*/ 0 h 747"/>
              <a:gd name="connsiteX43-10377" fmla="*/ 534 w 687"/>
              <a:gd name="connsiteY43-10378" fmla="*/ 0 h 747"/>
              <a:gd name="connsiteX44-10379" fmla="*/ 549 w 687"/>
              <a:gd name="connsiteY44-10380" fmla="*/ 0 h 747"/>
              <a:gd name="connsiteX45-10381" fmla="*/ 565 w 687"/>
              <a:gd name="connsiteY45-10382" fmla="*/ 5 h 747"/>
              <a:gd name="connsiteX46-10383" fmla="*/ 581 w 687"/>
              <a:gd name="connsiteY46-10384" fmla="*/ 11 h 747"/>
              <a:gd name="connsiteX47-10385" fmla="*/ 592 w 687"/>
              <a:gd name="connsiteY47-10386" fmla="*/ 16 h 747"/>
              <a:gd name="connsiteX48-10387" fmla="*/ 602 w 687"/>
              <a:gd name="connsiteY48-10388" fmla="*/ 21 h 747"/>
              <a:gd name="connsiteX49-10389" fmla="*/ 618 w 687"/>
              <a:gd name="connsiteY49-10390" fmla="*/ 26 h 747"/>
              <a:gd name="connsiteX50-10391" fmla="*/ 629 w 687"/>
              <a:gd name="connsiteY50-10392" fmla="*/ 37 h 747"/>
              <a:gd name="connsiteX51-10393" fmla="*/ 644 w 687"/>
              <a:gd name="connsiteY51-10394" fmla="*/ 42 h 747"/>
              <a:gd name="connsiteX52-10395" fmla="*/ 655 w 687"/>
              <a:gd name="connsiteY52-10396" fmla="*/ 47 h 747"/>
              <a:gd name="connsiteX53-10397" fmla="*/ 666 w 687"/>
              <a:gd name="connsiteY53-10398" fmla="*/ 52 h 747"/>
              <a:gd name="connsiteX54-10399" fmla="*/ 671 w 687"/>
              <a:gd name="connsiteY54-10400" fmla="*/ 58 h 747"/>
              <a:gd name="connsiteX55-10401" fmla="*/ 676 w 687"/>
              <a:gd name="connsiteY55-10402" fmla="*/ 63 h 747"/>
              <a:gd name="connsiteX56-10403" fmla="*/ 681 w 687"/>
              <a:gd name="connsiteY56-10404" fmla="*/ 68 h 747"/>
              <a:gd name="connsiteX57-10405" fmla="*/ 687 w 687"/>
              <a:gd name="connsiteY57-10406" fmla="*/ 68 h 747"/>
              <a:gd name="connsiteX58-10407" fmla="*/ 687 w 687"/>
              <a:gd name="connsiteY58-10408" fmla="*/ 73 h 747"/>
              <a:gd name="connsiteX59-10409" fmla="*/ 681 w 687"/>
              <a:gd name="connsiteY59-10410" fmla="*/ 73 h 747"/>
              <a:gd name="connsiteX60-10411" fmla="*/ 681 w 687"/>
              <a:gd name="connsiteY60-10412" fmla="*/ 79 h 747"/>
              <a:gd name="connsiteX61-10413" fmla="*/ 676 w 687"/>
              <a:gd name="connsiteY61-10414" fmla="*/ 84 h 747"/>
              <a:gd name="connsiteX62-10415" fmla="*/ 671 w 687"/>
              <a:gd name="connsiteY62-10416" fmla="*/ 84 h 747"/>
              <a:gd name="connsiteX63-10417" fmla="*/ 666 w 687"/>
              <a:gd name="connsiteY63-10418" fmla="*/ 89 h 747"/>
              <a:gd name="connsiteX64-10419" fmla="*/ 660 w 687"/>
              <a:gd name="connsiteY64-10420" fmla="*/ 94 h 747"/>
              <a:gd name="connsiteX65-10421" fmla="*/ 655 w 687"/>
              <a:gd name="connsiteY65-10422" fmla="*/ 94 h 747"/>
              <a:gd name="connsiteX66-10423" fmla="*/ 650 w 687"/>
              <a:gd name="connsiteY66-10424" fmla="*/ 99 h 747"/>
              <a:gd name="connsiteX67-10425" fmla="*/ 644 w 687"/>
              <a:gd name="connsiteY67-10426" fmla="*/ 105 h 747"/>
              <a:gd name="connsiteX68-10427" fmla="*/ 639 w 687"/>
              <a:gd name="connsiteY68-10428" fmla="*/ 115 h 747"/>
              <a:gd name="connsiteX69-10429" fmla="*/ 639 w 687"/>
              <a:gd name="connsiteY69-10430" fmla="*/ 126 h 747"/>
              <a:gd name="connsiteX70-10431" fmla="*/ 639 w 687"/>
              <a:gd name="connsiteY70-10432" fmla="*/ 131 h 747"/>
              <a:gd name="connsiteX71-10433" fmla="*/ 639 w 687"/>
              <a:gd name="connsiteY71-10434" fmla="*/ 146 h 747"/>
              <a:gd name="connsiteX72-10435" fmla="*/ 639 w 687"/>
              <a:gd name="connsiteY72-10436" fmla="*/ 157 h 747"/>
              <a:gd name="connsiteX73-10437" fmla="*/ 639 w 687"/>
              <a:gd name="connsiteY73-10438" fmla="*/ 173 h 747"/>
              <a:gd name="connsiteX74-10439" fmla="*/ 639 w 687"/>
              <a:gd name="connsiteY74-10440" fmla="*/ 188 h 747"/>
              <a:gd name="connsiteX75-10441" fmla="*/ 639 w 687"/>
              <a:gd name="connsiteY75-10442" fmla="*/ 204 h 747"/>
              <a:gd name="connsiteX76-10443" fmla="*/ 639 w 687"/>
              <a:gd name="connsiteY76-10444" fmla="*/ 225 h 747"/>
              <a:gd name="connsiteX77-10445" fmla="*/ 639 w 687"/>
              <a:gd name="connsiteY77-10446" fmla="*/ 240 h 747"/>
              <a:gd name="connsiteX78-10447" fmla="*/ 639 w 687"/>
              <a:gd name="connsiteY78-10448" fmla="*/ 261 h 747"/>
              <a:gd name="connsiteX79-10449" fmla="*/ 639 w 687"/>
              <a:gd name="connsiteY79-10450" fmla="*/ 303 h 747"/>
              <a:gd name="connsiteX80-10451" fmla="*/ 639 w 687"/>
              <a:gd name="connsiteY80-10452" fmla="*/ 324 h 747"/>
              <a:gd name="connsiteX81-10453" fmla="*/ 639 w 687"/>
              <a:gd name="connsiteY81-10454" fmla="*/ 350 h 747"/>
              <a:gd name="connsiteX82-10455" fmla="*/ 639 w 687"/>
              <a:gd name="connsiteY82-10456" fmla="*/ 376 h 747"/>
              <a:gd name="connsiteX83-10457" fmla="*/ 639 w 687"/>
              <a:gd name="connsiteY83-10458" fmla="*/ 402 h 747"/>
              <a:gd name="connsiteX84-10459" fmla="*/ 639 w 687"/>
              <a:gd name="connsiteY84-10460" fmla="*/ 429 h 747"/>
              <a:gd name="connsiteX85-10461" fmla="*/ 639 w 687"/>
              <a:gd name="connsiteY85-10462" fmla="*/ 460 h 747"/>
              <a:gd name="connsiteX86-10463" fmla="*/ 639 w 687"/>
              <a:gd name="connsiteY86-10464" fmla="*/ 491 h 747"/>
              <a:gd name="connsiteX87-10465" fmla="*/ 639 w 687"/>
              <a:gd name="connsiteY87-10466" fmla="*/ 523 h 747"/>
              <a:gd name="connsiteX88-10467" fmla="*/ 639 w 687"/>
              <a:gd name="connsiteY88-10468" fmla="*/ 554 h 747"/>
              <a:gd name="connsiteX89-10469" fmla="*/ 639 w 687"/>
              <a:gd name="connsiteY89-10470" fmla="*/ 580 h 747"/>
              <a:gd name="connsiteX90-10471" fmla="*/ 634 w 687"/>
              <a:gd name="connsiteY90-10472" fmla="*/ 606 h 747"/>
              <a:gd name="connsiteX91-10473" fmla="*/ 634 w 687"/>
              <a:gd name="connsiteY91-10474" fmla="*/ 632 h 747"/>
              <a:gd name="connsiteX92-10475" fmla="*/ 629 w 687"/>
              <a:gd name="connsiteY92-10476" fmla="*/ 653 h 747"/>
              <a:gd name="connsiteX93-10477" fmla="*/ 623 w 687"/>
              <a:gd name="connsiteY93-10478" fmla="*/ 669 h 747"/>
              <a:gd name="connsiteX94-10479" fmla="*/ 618 w 687"/>
              <a:gd name="connsiteY94-10480" fmla="*/ 690 h 747"/>
              <a:gd name="connsiteX95-10481" fmla="*/ 613 w 687"/>
              <a:gd name="connsiteY95-10482" fmla="*/ 700 h 747"/>
              <a:gd name="connsiteX96-10483" fmla="*/ 602 w 687"/>
              <a:gd name="connsiteY96-10484" fmla="*/ 716 h 747"/>
              <a:gd name="connsiteX97-10485" fmla="*/ 592 w 687"/>
              <a:gd name="connsiteY97-10486" fmla="*/ 726 h 747"/>
              <a:gd name="connsiteX98-10487" fmla="*/ 586 w 687"/>
              <a:gd name="connsiteY98-10488" fmla="*/ 737 h 747"/>
              <a:gd name="connsiteX99-10489" fmla="*/ 576 w 687"/>
              <a:gd name="connsiteY99-10490" fmla="*/ 742 h 747"/>
              <a:gd name="connsiteX100-10491" fmla="*/ 571 w 687"/>
              <a:gd name="connsiteY100-10492" fmla="*/ 747 h 747"/>
              <a:gd name="connsiteX101-10493" fmla="*/ 544 w 687"/>
              <a:gd name="connsiteY101-10494" fmla="*/ 434 h 747"/>
              <a:gd name="connsiteX102-10495" fmla="*/ 544 w 687"/>
              <a:gd name="connsiteY102-10496" fmla="*/ 408 h 747"/>
              <a:gd name="connsiteX103-10497" fmla="*/ 544 w 687"/>
              <a:gd name="connsiteY103-10498" fmla="*/ 382 h 747"/>
              <a:gd name="connsiteX104-10499" fmla="*/ 549 w 687"/>
              <a:gd name="connsiteY104-10500" fmla="*/ 355 h 747"/>
              <a:gd name="connsiteX105-10501" fmla="*/ 549 w 687"/>
              <a:gd name="connsiteY105-10502" fmla="*/ 334 h 747"/>
              <a:gd name="connsiteX106-10503" fmla="*/ 549 w 687"/>
              <a:gd name="connsiteY106-10504" fmla="*/ 314 h 747"/>
              <a:gd name="connsiteX107-10505" fmla="*/ 549 w 687"/>
              <a:gd name="connsiteY107-10506" fmla="*/ 293 h 747"/>
              <a:gd name="connsiteX108-10507" fmla="*/ 549 w 687"/>
              <a:gd name="connsiteY108-10508" fmla="*/ 277 h 747"/>
              <a:gd name="connsiteX109-10509" fmla="*/ 549 w 687"/>
              <a:gd name="connsiteY109-10510" fmla="*/ 246 h 747"/>
              <a:gd name="connsiteX110-10511" fmla="*/ 549 w 687"/>
              <a:gd name="connsiteY110-10512" fmla="*/ 214 h 747"/>
              <a:gd name="connsiteX111-10513" fmla="*/ 544 w 687"/>
              <a:gd name="connsiteY111-10514" fmla="*/ 183 h 747"/>
              <a:gd name="connsiteX112-10515" fmla="*/ 544 w 687"/>
              <a:gd name="connsiteY112-10516" fmla="*/ 157 h 747"/>
              <a:gd name="connsiteX113-10517" fmla="*/ 539 w 687"/>
              <a:gd name="connsiteY113-10518" fmla="*/ 146 h 747"/>
              <a:gd name="connsiteX114-10519" fmla="*/ 539 w 687"/>
              <a:gd name="connsiteY114-10520" fmla="*/ 136 h 747"/>
              <a:gd name="connsiteX115-10521" fmla="*/ 534 w 687"/>
              <a:gd name="connsiteY115-10522" fmla="*/ 126 h 747"/>
              <a:gd name="connsiteX116-10523" fmla="*/ 534 w 687"/>
              <a:gd name="connsiteY116-10524" fmla="*/ 115 h 747"/>
              <a:gd name="connsiteX117-10525" fmla="*/ 528 w 687"/>
              <a:gd name="connsiteY117-10526" fmla="*/ 110 h 747"/>
              <a:gd name="connsiteX118-10527" fmla="*/ 528 w 687"/>
              <a:gd name="connsiteY118-10528" fmla="*/ 105 h 747"/>
              <a:gd name="connsiteX119-10529" fmla="*/ 523 w 687"/>
              <a:gd name="connsiteY119-10530" fmla="*/ 94 h 747"/>
              <a:gd name="connsiteX120-10531" fmla="*/ 518 w 687"/>
              <a:gd name="connsiteY120-10532" fmla="*/ 89 h 747"/>
              <a:gd name="connsiteX121-10533" fmla="*/ 512 w 687"/>
              <a:gd name="connsiteY121-10534" fmla="*/ 84 h 747"/>
              <a:gd name="connsiteX122-10535" fmla="*/ 507 w 687"/>
              <a:gd name="connsiteY122-10536" fmla="*/ 84 h 747"/>
              <a:gd name="connsiteX123-10537" fmla="*/ 502 w 687"/>
              <a:gd name="connsiteY123-10538" fmla="*/ 79 h 747"/>
              <a:gd name="connsiteX124-10539" fmla="*/ 491 w 687"/>
              <a:gd name="connsiteY124-10540" fmla="*/ 79 h 747"/>
              <a:gd name="connsiteX125-10541" fmla="*/ 481 w 687"/>
              <a:gd name="connsiteY125-10542" fmla="*/ 79 h 747"/>
              <a:gd name="connsiteX126-10543" fmla="*/ 470 w 687"/>
              <a:gd name="connsiteY126-10544" fmla="*/ 73 h 747"/>
              <a:gd name="connsiteX127-10545" fmla="*/ 454 w 687"/>
              <a:gd name="connsiteY127-10546" fmla="*/ 73 h 747"/>
              <a:gd name="connsiteX128-10547" fmla="*/ 454 w 687"/>
              <a:gd name="connsiteY128-10548" fmla="*/ 73 h 747"/>
              <a:gd name="connsiteX0-10549" fmla="*/ 454 w 687"/>
              <a:gd name="connsiteY0-10550" fmla="*/ 73 h 747"/>
              <a:gd name="connsiteX1-10551" fmla="*/ 439 w 687"/>
              <a:gd name="connsiteY1-10552" fmla="*/ 73 h 747"/>
              <a:gd name="connsiteX2-10553" fmla="*/ 417 w 687"/>
              <a:gd name="connsiteY2-10554" fmla="*/ 79 h 747"/>
              <a:gd name="connsiteX3-10555" fmla="*/ 396 w 687"/>
              <a:gd name="connsiteY3-10556" fmla="*/ 79 h 747"/>
              <a:gd name="connsiteX4-10557" fmla="*/ 370 w 687"/>
              <a:gd name="connsiteY4-10558" fmla="*/ 79 h 747"/>
              <a:gd name="connsiteX5-10559" fmla="*/ 343 w 687"/>
              <a:gd name="connsiteY5-10560" fmla="*/ 84 h 747"/>
              <a:gd name="connsiteX6-10561" fmla="*/ 312 w 687"/>
              <a:gd name="connsiteY6-10562" fmla="*/ 84 h 747"/>
              <a:gd name="connsiteX7-10563" fmla="*/ 275 w 687"/>
              <a:gd name="connsiteY7-10564" fmla="*/ 89 h 747"/>
              <a:gd name="connsiteX8-10565" fmla="*/ 238 w 687"/>
              <a:gd name="connsiteY8-10566" fmla="*/ 94 h 747"/>
              <a:gd name="connsiteX9-10567" fmla="*/ 196 w 687"/>
              <a:gd name="connsiteY9-10568" fmla="*/ 94 h 747"/>
              <a:gd name="connsiteX10-10569" fmla="*/ 159 w 687"/>
              <a:gd name="connsiteY10-10570" fmla="*/ 99 h 747"/>
              <a:gd name="connsiteX11-10571" fmla="*/ 122 w 687"/>
              <a:gd name="connsiteY11-10572" fmla="*/ 105 h 747"/>
              <a:gd name="connsiteX12-10573" fmla="*/ 90 w 687"/>
              <a:gd name="connsiteY12-10574" fmla="*/ 105 h 747"/>
              <a:gd name="connsiteX13-10575" fmla="*/ 64 w 687"/>
              <a:gd name="connsiteY13-10576" fmla="*/ 105 h 747"/>
              <a:gd name="connsiteX14-10577" fmla="*/ 37 w 687"/>
              <a:gd name="connsiteY14-10578" fmla="*/ 110 h 747"/>
              <a:gd name="connsiteX15-10579" fmla="*/ 16 w 687"/>
              <a:gd name="connsiteY15-10580" fmla="*/ 110 h 747"/>
              <a:gd name="connsiteX16-10581" fmla="*/ 0 w 687"/>
              <a:gd name="connsiteY16-10582" fmla="*/ 110 h 747"/>
              <a:gd name="connsiteX17-10583" fmla="*/ 0 w 687"/>
              <a:gd name="connsiteY17-10584" fmla="*/ 73 h 747"/>
              <a:gd name="connsiteX18-10585" fmla="*/ 11 w 687"/>
              <a:gd name="connsiteY18-10586" fmla="*/ 73 h 747"/>
              <a:gd name="connsiteX19-10587" fmla="*/ 27 w 687"/>
              <a:gd name="connsiteY19-10588" fmla="*/ 73 h 747"/>
              <a:gd name="connsiteX20-10589" fmla="*/ 42 w 687"/>
              <a:gd name="connsiteY20-10590" fmla="*/ 73 h 747"/>
              <a:gd name="connsiteX21-10591" fmla="*/ 58 w 687"/>
              <a:gd name="connsiteY21-10592" fmla="*/ 73 h 747"/>
              <a:gd name="connsiteX22-10593" fmla="*/ 79 w 687"/>
              <a:gd name="connsiteY22-10594" fmla="*/ 73 h 747"/>
              <a:gd name="connsiteX23-10595" fmla="*/ 95 w 687"/>
              <a:gd name="connsiteY23-10596" fmla="*/ 68 h 747"/>
              <a:gd name="connsiteX24-10597" fmla="*/ 122 w 687"/>
              <a:gd name="connsiteY24-10598" fmla="*/ 68 h 747"/>
              <a:gd name="connsiteX25-10599" fmla="*/ 143 w 687"/>
              <a:gd name="connsiteY25-10600" fmla="*/ 63 h 747"/>
              <a:gd name="connsiteX26-10601" fmla="*/ 164 w 687"/>
              <a:gd name="connsiteY26-10602" fmla="*/ 58 h 747"/>
              <a:gd name="connsiteX27-10603" fmla="*/ 185 w 687"/>
              <a:gd name="connsiteY27-10604" fmla="*/ 58 h 747"/>
              <a:gd name="connsiteX28-10605" fmla="*/ 211 w 687"/>
              <a:gd name="connsiteY28-10606" fmla="*/ 52 h 747"/>
              <a:gd name="connsiteX29-10607" fmla="*/ 238 w 687"/>
              <a:gd name="connsiteY29-10608" fmla="*/ 52 h 747"/>
              <a:gd name="connsiteX30-10609" fmla="*/ 264 w 687"/>
              <a:gd name="connsiteY30-10610" fmla="*/ 47 h 747"/>
              <a:gd name="connsiteX31-10611" fmla="*/ 296 w 687"/>
              <a:gd name="connsiteY31-10612" fmla="*/ 47 h 747"/>
              <a:gd name="connsiteX32-10613" fmla="*/ 354 w 687"/>
              <a:gd name="connsiteY32-10614" fmla="*/ 37 h 747"/>
              <a:gd name="connsiteX33-10615" fmla="*/ 386 w 687"/>
              <a:gd name="connsiteY33-10616" fmla="*/ 37 h 747"/>
              <a:gd name="connsiteX34-10617" fmla="*/ 407 w 687"/>
              <a:gd name="connsiteY34-10618" fmla="*/ 32 h 747"/>
              <a:gd name="connsiteX35-10619" fmla="*/ 433 w 687"/>
              <a:gd name="connsiteY35-10620" fmla="*/ 26 h 747"/>
              <a:gd name="connsiteX36-10621" fmla="*/ 454 w 687"/>
              <a:gd name="connsiteY36-10622" fmla="*/ 26 h 747"/>
              <a:gd name="connsiteX37-10623" fmla="*/ 470 w 687"/>
              <a:gd name="connsiteY37-10624" fmla="*/ 21 h 747"/>
              <a:gd name="connsiteX38-10625" fmla="*/ 481 w 687"/>
              <a:gd name="connsiteY38-10626" fmla="*/ 16 h 747"/>
              <a:gd name="connsiteX39-10627" fmla="*/ 491 w 687"/>
              <a:gd name="connsiteY39-10628" fmla="*/ 16 h 747"/>
              <a:gd name="connsiteX40-10629" fmla="*/ 497 w 687"/>
              <a:gd name="connsiteY40-10630" fmla="*/ 11 h 747"/>
              <a:gd name="connsiteX41-10631" fmla="*/ 507 w 687"/>
              <a:gd name="connsiteY41-10632" fmla="*/ 5 h 747"/>
              <a:gd name="connsiteX42-10633" fmla="*/ 523 w 687"/>
              <a:gd name="connsiteY42-10634" fmla="*/ 0 h 747"/>
              <a:gd name="connsiteX43-10635" fmla="*/ 534 w 687"/>
              <a:gd name="connsiteY43-10636" fmla="*/ 0 h 747"/>
              <a:gd name="connsiteX44-10637" fmla="*/ 549 w 687"/>
              <a:gd name="connsiteY44-10638" fmla="*/ 0 h 747"/>
              <a:gd name="connsiteX45-10639" fmla="*/ 565 w 687"/>
              <a:gd name="connsiteY45-10640" fmla="*/ 5 h 747"/>
              <a:gd name="connsiteX46-10641" fmla="*/ 581 w 687"/>
              <a:gd name="connsiteY46-10642" fmla="*/ 11 h 747"/>
              <a:gd name="connsiteX47-10643" fmla="*/ 592 w 687"/>
              <a:gd name="connsiteY47-10644" fmla="*/ 16 h 747"/>
              <a:gd name="connsiteX48-10645" fmla="*/ 602 w 687"/>
              <a:gd name="connsiteY48-10646" fmla="*/ 21 h 747"/>
              <a:gd name="connsiteX49-10647" fmla="*/ 618 w 687"/>
              <a:gd name="connsiteY49-10648" fmla="*/ 26 h 747"/>
              <a:gd name="connsiteX50-10649" fmla="*/ 629 w 687"/>
              <a:gd name="connsiteY50-10650" fmla="*/ 37 h 747"/>
              <a:gd name="connsiteX51-10651" fmla="*/ 644 w 687"/>
              <a:gd name="connsiteY51-10652" fmla="*/ 42 h 747"/>
              <a:gd name="connsiteX52-10653" fmla="*/ 655 w 687"/>
              <a:gd name="connsiteY52-10654" fmla="*/ 47 h 747"/>
              <a:gd name="connsiteX53-10655" fmla="*/ 666 w 687"/>
              <a:gd name="connsiteY53-10656" fmla="*/ 52 h 747"/>
              <a:gd name="connsiteX54-10657" fmla="*/ 671 w 687"/>
              <a:gd name="connsiteY54-10658" fmla="*/ 58 h 747"/>
              <a:gd name="connsiteX55-10659" fmla="*/ 676 w 687"/>
              <a:gd name="connsiteY55-10660" fmla="*/ 63 h 747"/>
              <a:gd name="connsiteX56-10661" fmla="*/ 681 w 687"/>
              <a:gd name="connsiteY56-10662" fmla="*/ 68 h 747"/>
              <a:gd name="connsiteX57-10663" fmla="*/ 687 w 687"/>
              <a:gd name="connsiteY57-10664" fmla="*/ 68 h 747"/>
              <a:gd name="connsiteX58-10665" fmla="*/ 687 w 687"/>
              <a:gd name="connsiteY58-10666" fmla="*/ 73 h 747"/>
              <a:gd name="connsiteX59-10667" fmla="*/ 681 w 687"/>
              <a:gd name="connsiteY59-10668" fmla="*/ 73 h 747"/>
              <a:gd name="connsiteX60-10669" fmla="*/ 681 w 687"/>
              <a:gd name="connsiteY60-10670" fmla="*/ 79 h 747"/>
              <a:gd name="connsiteX61-10671" fmla="*/ 676 w 687"/>
              <a:gd name="connsiteY61-10672" fmla="*/ 84 h 747"/>
              <a:gd name="connsiteX62-10673" fmla="*/ 671 w 687"/>
              <a:gd name="connsiteY62-10674" fmla="*/ 84 h 747"/>
              <a:gd name="connsiteX63-10675" fmla="*/ 666 w 687"/>
              <a:gd name="connsiteY63-10676" fmla="*/ 89 h 747"/>
              <a:gd name="connsiteX64-10677" fmla="*/ 660 w 687"/>
              <a:gd name="connsiteY64-10678" fmla="*/ 94 h 747"/>
              <a:gd name="connsiteX65-10679" fmla="*/ 655 w 687"/>
              <a:gd name="connsiteY65-10680" fmla="*/ 94 h 747"/>
              <a:gd name="connsiteX66-10681" fmla="*/ 650 w 687"/>
              <a:gd name="connsiteY66-10682" fmla="*/ 99 h 747"/>
              <a:gd name="connsiteX67-10683" fmla="*/ 644 w 687"/>
              <a:gd name="connsiteY67-10684" fmla="*/ 105 h 747"/>
              <a:gd name="connsiteX68-10685" fmla="*/ 639 w 687"/>
              <a:gd name="connsiteY68-10686" fmla="*/ 115 h 747"/>
              <a:gd name="connsiteX69-10687" fmla="*/ 639 w 687"/>
              <a:gd name="connsiteY69-10688" fmla="*/ 126 h 747"/>
              <a:gd name="connsiteX70-10689" fmla="*/ 639 w 687"/>
              <a:gd name="connsiteY70-10690" fmla="*/ 131 h 747"/>
              <a:gd name="connsiteX71-10691" fmla="*/ 639 w 687"/>
              <a:gd name="connsiteY71-10692" fmla="*/ 146 h 747"/>
              <a:gd name="connsiteX72-10693" fmla="*/ 639 w 687"/>
              <a:gd name="connsiteY72-10694" fmla="*/ 157 h 747"/>
              <a:gd name="connsiteX73-10695" fmla="*/ 639 w 687"/>
              <a:gd name="connsiteY73-10696" fmla="*/ 173 h 747"/>
              <a:gd name="connsiteX74-10697" fmla="*/ 639 w 687"/>
              <a:gd name="connsiteY74-10698" fmla="*/ 188 h 747"/>
              <a:gd name="connsiteX75-10699" fmla="*/ 639 w 687"/>
              <a:gd name="connsiteY75-10700" fmla="*/ 204 h 747"/>
              <a:gd name="connsiteX76-10701" fmla="*/ 639 w 687"/>
              <a:gd name="connsiteY76-10702" fmla="*/ 225 h 747"/>
              <a:gd name="connsiteX77-10703" fmla="*/ 639 w 687"/>
              <a:gd name="connsiteY77-10704" fmla="*/ 240 h 747"/>
              <a:gd name="connsiteX78-10705" fmla="*/ 639 w 687"/>
              <a:gd name="connsiteY78-10706" fmla="*/ 261 h 747"/>
              <a:gd name="connsiteX79-10707" fmla="*/ 639 w 687"/>
              <a:gd name="connsiteY79-10708" fmla="*/ 303 h 747"/>
              <a:gd name="connsiteX80-10709" fmla="*/ 639 w 687"/>
              <a:gd name="connsiteY80-10710" fmla="*/ 324 h 747"/>
              <a:gd name="connsiteX81-10711" fmla="*/ 639 w 687"/>
              <a:gd name="connsiteY81-10712" fmla="*/ 350 h 747"/>
              <a:gd name="connsiteX82-10713" fmla="*/ 639 w 687"/>
              <a:gd name="connsiteY82-10714" fmla="*/ 376 h 747"/>
              <a:gd name="connsiteX83-10715" fmla="*/ 639 w 687"/>
              <a:gd name="connsiteY83-10716" fmla="*/ 402 h 747"/>
              <a:gd name="connsiteX84-10717" fmla="*/ 639 w 687"/>
              <a:gd name="connsiteY84-10718" fmla="*/ 429 h 747"/>
              <a:gd name="connsiteX85-10719" fmla="*/ 639 w 687"/>
              <a:gd name="connsiteY85-10720" fmla="*/ 460 h 747"/>
              <a:gd name="connsiteX86-10721" fmla="*/ 639 w 687"/>
              <a:gd name="connsiteY86-10722" fmla="*/ 491 h 747"/>
              <a:gd name="connsiteX87-10723" fmla="*/ 639 w 687"/>
              <a:gd name="connsiteY87-10724" fmla="*/ 523 h 747"/>
              <a:gd name="connsiteX88-10725" fmla="*/ 639 w 687"/>
              <a:gd name="connsiteY88-10726" fmla="*/ 554 h 747"/>
              <a:gd name="connsiteX89-10727" fmla="*/ 639 w 687"/>
              <a:gd name="connsiteY89-10728" fmla="*/ 580 h 747"/>
              <a:gd name="connsiteX90-10729" fmla="*/ 634 w 687"/>
              <a:gd name="connsiteY90-10730" fmla="*/ 606 h 747"/>
              <a:gd name="connsiteX91-10731" fmla="*/ 634 w 687"/>
              <a:gd name="connsiteY91-10732" fmla="*/ 632 h 747"/>
              <a:gd name="connsiteX92-10733" fmla="*/ 629 w 687"/>
              <a:gd name="connsiteY92-10734" fmla="*/ 653 h 747"/>
              <a:gd name="connsiteX93-10735" fmla="*/ 623 w 687"/>
              <a:gd name="connsiteY93-10736" fmla="*/ 669 h 747"/>
              <a:gd name="connsiteX94-10737" fmla="*/ 618 w 687"/>
              <a:gd name="connsiteY94-10738" fmla="*/ 690 h 747"/>
              <a:gd name="connsiteX95-10739" fmla="*/ 613 w 687"/>
              <a:gd name="connsiteY95-10740" fmla="*/ 700 h 747"/>
              <a:gd name="connsiteX96-10741" fmla="*/ 602 w 687"/>
              <a:gd name="connsiteY96-10742" fmla="*/ 716 h 747"/>
              <a:gd name="connsiteX97-10743" fmla="*/ 592 w 687"/>
              <a:gd name="connsiteY97-10744" fmla="*/ 726 h 747"/>
              <a:gd name="connsiteX98-10745" fmla="*/ 586 w 687"/>
              <a:gd name="connsiteY98-10746" fmla="*/ 737 h 747"/>
              <a:gd name="connsiteX99-10747" fmla="*/ 576 w 687"/>
              <a:gd name="connsiteY99-10748" fmla="*/ 742 h 747"/>
              <a:gd name="connsiteX100-10749" fmla="*/ 571 w 687"/>
              <a:gd name="connsiteY100-10750" fmla="*/ 747 h 747"/>
              <a:gd name="connsiteX101-10751" fmla="*/ 544 w 687"/>
              <a:gd name="connsiteY101-10752" fmla="*/ 408 h 747"/>
              <a:gd name="connsiteX102-10753" fmla="*/ 544 w 687"/>
              <a:gd name="connsiteY102-10754" fmla="*/ 382 h 747"/>
              <a:gd name="connsiteX103-10755" fmla="*/ 549 w 687"/>
              <a:gd name="connsiteY103-10756" fmla="*/ 355 h 747"/>
              <a:gd name="connsiteX104-10757" fmla="*/ 549 w 687"/>
              <a:gd name="connsiteY104-10758" fmla="*/ 334 h 747"/>
              <a:gd name="connsiteX105-10759" fmla="*/ 549 w 687"/>
              <a:gd name="connsiteY105-10760" fmla="*/ 314 h 747"/>
              <a:gd name="connsiteX106-10761" fmla="*/ 549 w 687"/>
              <a:gd name="connsiteY106-10762" fmla="*/ 293 h 747"/>
              <a:gd name="connsiteX107-10763" fmla="*/ 549 w 687"/>
              <a:gd name="connsiteY107-10764" fmla="*/ 277 h 747"/>
              <a:gd name="connsiteX108-10765" fmla="*/ 549 w 687"/>
              <a:gd name="connsiteY108-10766" fmla="*/ 246 h 747"/>
              <a:gd name="connsiteX109-10767" fmla="*/ 549 w 687"/>
              <a:gd name="connsiteY109-10768" fmla="*/ 214 h 747"/>
              <a:gd name="connsiteX110-10769" fmla="*/ 544 w 687"/>
              <a:gd name="connsiteY110-10770" fmla="*/ 183 h 747"/>
              <a:gd name="connsiteX111-10771" fmla="*/ 544 w 687"/>
              <a:gd name="connsiteY111-10772" fmla="*/ 157 h 747"/>
              <a:gd name="connsiteX112-10773" fmla="*/ 539 w 687"/>
              <a:gd name="connsiteY112-10774" fmla="*/ 146 h 747"/>
              <a:gd name="connsiteX113-10775" fmla="*/ 539 w 687"/>
              <a:gd name="connsiteY113-10776" fmla="*/ 136 h 747"/>
              <a:gd name="connsiteX114-10777" fmla="*/ 534 w 687"/>
              <a:gd name="connsiteY114-10778" fmla="*/ 126 h 747"/>
              <a:gd name="connsiteX115-10779" fmla="*/ 534 w 687"/>
              <a:gd name="connsiteY115-10780" fmla="*/ 115 h 747"/>
              <a:gd name="connsiteX116-10781" fmla="*/ 528 w 687"/>
              <a:gd name="connsiteY116-10782" fmla="*/ 110 h 747"/>
              <a:gd name="connsiteX117-10783" fmla="*/ 528 w 687"/>
              <a:gd name="connsiteY117-10784" fmla="*/ 105 h 747"/>
              <a:gd name="connsiteX118-10785" fmla="*/ 523 w 687"/>
              <a:gd name="connsiteY118-10786" fmla="*/ 94 h 747"/>
              <a:gd name="connsiteX119-10787" fmla="*/ 518 w 687"/>
              <a:gd name="connsiteY119-10788" fmla="*/ 89 h 747"/>
              <a:gd name="connsiteX120-10789" fmla="*/ 512 w 687"/>
              <a:gd name="connsiteY120-10790" fmla="*/ 84 h 747"/>
              <a:gd name="connsiteX121-10791" fmla="*/ 507 w 687"/>
              <a:gd name="connsiteY121-10792" fmla="*/ 84 h 747"/>
              <a:gd name="connsiteX122-10793" fmla="*/ 502 w 687"/>
              <a:gd name="connsiteY122-10794" fmla="*/ 79 h 747"/>
              <a:gd name="connsiteX123-10795" fmla="*/ 491 w 687"/>
              <a:gd name="connsiteY123-10796" fmla="*/ 79 h 747"/>
              <a:gd name="connsiteX124-10797" fmla="*/ 481 w 687"/>
              <a:gd name="connsiteY124-10798" fmla="*/ 79 h 747"/>
              <a:gd name="connsiteX125-10799" fmla="*/ 470 w 687"/>
              <a:gd name="connsiteY125-10800" fmla="*/ 73 h 747"/>
              <a:gd name="connsiteX126-10801" fmla="*/ 454 w 687"/>
              <a:gd name="connsiteY126-10802" fmla="*/ 73 h 747"/>
              <a:gd name="connsiteX127-10803" fmla="*/ 454 w 687"/>
              <a:gd name="connsiteY127-10804" fmla="*/ 73 h 747"/>
              <a:gd name="connsiteX0-10805" fmla="*/ 454 w 687"/>
              <a:gd name="connsiteY0-10806" fmla="*/ 73 h 747"/>
              <a:gd name="connsiteX1-10807" fmla="*/ 439 w 687"/>
              <a:gd name="connsiteY1-10808" fmla="*/ 73 h 747"/>
              <a:gd name="connsiteX2-10809" fmla="*/ 417 w 687"/>
              <a:gd name="connsiteY2-10810" fmla="*/ 79 h 747"/>
              <a:gd name="connsiteX3-10811" fmla="*/ 396 w 687"/>
              <a:gd name="connsiteY3-10812" fmla="*/ 79 h 747"/>
              <a:gd name="connsiteX4-10813" fmla="*/ 370 w 687"/>
              <a:gd name="connsiteY4-10814" fmla="*/ 79 h 747"/>
              <a:gd name="connsiteX5-10815" fmla="*/ 343 w 687"/>
              <a:gd name="connsiteY5-10816" fmla="*/ 84 h 747"/>
              <a:gd name="connsiteX6-10817" fmla="*/ 312 w 687"/>
              <a:gd name="connsiteY6-10818" fmla="*/ 84 h 747"/>
              <a:gd name="connsiteX7-10819" fmla="*/ 275 w 687"/>
              <a:gd name="connsiteY7-10820" fmla="*/ 89 h 747"/>
              <a:gd name="connsiteX8-10821" fmla="*/ 238 w 687"/>
              <a:gd name="connsiteY8-10822" fmla="*/ 94 h 747"/>
              <a:gd name="connsiteX9-10823" fmla="*/ 196 w 687"/>
              <a:gd name="connsiteY9-10824" fmla="*/ 94 h 747"/>
              <a:gd name="connsiteX10-10825" fmla="*/ 159 w 687"/>
              <a:gd name="connsiteY10-10826" fmla="*/ 99 h 747"/>
              <a:gd name="connsiteX11-10827" fmla="*/ 122 w 687"/>
              <a:gd name="connsiteY11-10828" fmla="*/ 105 h 747"/>
              <a:gd name="connsiteX12-10829" fmla="*/ 90 w 687"/>
              <a:gd name="connsiteY12-10830" fmla="*/ 105 h 747"/>
              <a:gd name="connsiteX13-10831" fmla="*/ 64 w 687"/>
              <a:gd name="connsiteY13-10832" fmla="*/ 105 h 747"/>
              <a:gd name="connsiteX14-10833" fmla="*/ 37 w 687"/>
              <a:gd name="connsiteY14-10834" fmla="*/ 110 h 747"/>
              <a:gd name="connsiteX15-10835" fmla="*/ 16 w 687"/>
              <a:gd name="connsiteY15-10836" fmla="*/ 110 h 747"/>
              <a:gd name="connsiteX16-10837" fmla="*/ 0 w 687"/>
              <a:gd name="connsiteY16-10838" fmla="*/ 110 h 747"/>
              <a:gd name="connsiteX17-10839" fmla="*/ 0 w 687"/>
              <a:gd name="connsiteY17-10840" fmla="*/ 73 h 747"/>
              <a:gd name="connsiteX18-10841" fmla="*/ 11 w 687"/>
              <a:gd name="connsiteY18-10842" fmla="*/ 73 h 747"/>
              <a:gd name="connsiteX19-10843" fmla="*/ 27 w 687"/>
              <a:gd name="connsiteY19-10844" fmla="*/ 73 h 747"/>
              <a:gd name="connsiteX20-10845" fmla="*/ 42 w 687"/>
              <a:gd name="connsiteY20-10846" fmla="*/ 73 h 747"/>
              <a:gd name="connsiteX21-10847" fmla="*/ 58 w 687"/>
              <a:gd name="connsiteY21-10848" fmla="*/ 73 h 747"/>
              <a:gd name="connsiteX22-10849" fmla="*/ 79 w 687"/>
              <a:gd name="connsiteY22-10850" fmla="*/ 73 h 747"/>
              <a:gd name="connsiteX23-10851" fmla="*/ 95 w 687"/>
              <a:gd name="connsiteY23-10852" fmla="*/ 68 h 747"/>
              <a:gd name="connsiteX24-10853" fmla="*/ 122 w 687"/>
              <a:gd name="connsiteY24-10854" fmla="*/ 68 h 747"/>
              <a:gd name="connsiteX25-10855" fmla="*/ 143 w 687"/>
              <a:gd name="connsiteY25-10856" fmla="*/ 63 h 747"/>
              <a:gd name="connsiteX26-10857" fmla="*/ 164 w 687"/>
              <a:gd name="connsiteY26-10858" fmla="*/ 58 h 747"/>
              <a:gd name="connsiteX27-10859" fmla="*/ 185 w 687"/>
              <a:gd name="connsiteY27-10860" fmla="*/ 58 h 747"/>
              <a:gd name="connsiteX28-10861" fmla="*/ 211 w 687"/>
              <a:gd name="connsiteY28-10862" fmla="*/ 52 h 747"/>
              <a:gd name="connsiteX29-10863" fmla="*/ 238 w 687"/>
              <a:gd name="connsiteY29-10864" fmla="*/ 52 h 747"/>
              <a:gd name="connsiteX30-10865" fmla="*/ 264 w 687"/>
              <a:gd name="connsiteY30-10866" fmla="*/ 47 h 747"/>
              <a:gd name="connsiteX31-10867" fmla="*/ 296 w 687"/>
              <a:gd name="connsiteY31-10868" fmla="*/ 47 h 747"/>
              <a:gd name="connsiteX32-10869" fmla="*/ 354 w 687"/>
              <a:gd name="connsiteY32-10870" fmla="*/ 37 h 747"/>
              <a:gd name="connsiteX33-10871" fmla="*/ 386 w 687"/>
              <a:gd name="connsiteY33-10872" fmla="*/ 37 h 747"/>
              <a:gd name="connsiteX34-10873" fmla="*/ 407 w 687"/>
              <a:gd name="connsiteY34-10874" fmla="*/ 32 h 747"/>
              <a:gd name="connsiteX35-10875" fmla="*/ 433 w 687"/>
              <a:gd name="connsiteY35-10876" fmla="*/ 26 h 747"/>
              <a:gd name="connsiteX36-10877" fmla="*/ 454 w 687"/>
              <a:gd name="connsiteY36-10878" fmla="*/ 26 h 747"/>
              <a:gd name="connsiteX37-10879" fmla="*/ 470 w 687"/>
              <a:gd name="connsiteY37-10880" fmla="*/ 21 h 747"/>
              <a:gd name="connsiteX38-10881" fmla="*/ 481 w 687"/>
              <a:gd name="connsiteY38-10882" fmla="*/ 16 h 747"/>
              <a:gd name="connsiteX39-10883" fmla="*/ 491 w 687"/>
              <a:gd name="connsiteY39-10884" fmla="*/ 16 h 747"/>
              <a:gd name="connsiteX40-10885" fmla="*/ 497 w 687"/>
              <a:gd name="connsiteY40-10886" fmla="*/ 11 h 747"/>
              <a:gd name="connsiteX41-10887" fmla="*/ 507 w 687"/>
              <a:gd name="connsiteY41-10888" fmla="*/ 5 h 747"/>
              <a:gd name="connsiteX42-10889" fmla="*/ 523 w 687"/>
              <a:gd name="connsiteY42-10890" fmla="*/ 0 h 747"/>
              <a:gd name="connsiteX43-10891" fmla="*/ 534 w 687"/>
              <a:gd name="connsiteY43-10892" fmla="*/ 0 h 747"/>
              <a:gd name="connsiteX44-10893" fmla="*/ 549 w 687"/>
              <a:gd name="connsiteY44-10894" fmla="*/ 0 h 747"/>
              <a:gd name="connsiteX45-10895" fmla="*/ 565 w 687"/>
              <a:gd name="connsiteY45-10896" fmla="*/ 5 h 747"/>
              <a:gd name="connsiteX46-10897" fmla="*/ 581 w 687"/>
              <a:gd name="connsiteY46-10898" fmla="*/ 11 h 747"/>
              <a:gd name="connsiteX47-10899" fmla="*/ 592 w 687"/>
              <a:gd name="connsiteY47-10900" fmla="*/ 16 h 747"/>
              <a:gd name="connsiteX48-10901" fmla="*/ 602 w 687"/>
              <a:gd name="connsiteY48-10902" fmla="*/ 21 h 747"/>
              <a:gd name="connsiteX49-10903" fmla="*/ 618 w 687"/>
              <a:gd name="connsiteY49-10904" fmla="*/ 26 h 747"/>
              <a:gd name="connsiteX50-10905" fmla="*/ 629 w 687"/>
              <a:gd name="connsiteY50-10906" fmla="*/ 37 h 747"/>
              <a:gd name="connsiteX51-10907" fmla="*/ 644 w 687"/>
              <a:gd name="connsiteY51-10908" fmla="*/ 42 h 747"/>
              <a:gd name="connsiteX52-10909" fmla="*/ 655 w 687"/>
              <a:gd name="connsiteY52-10910" fmla="*/ 47 h 747"/>
              <a:gd name="connsiteX53-10911" fmla="*/ 666 w 687"/>
              <a:gd name="connsiteY53-10912" fmla="*/ 52 h 747"/>
              <a:gd name="connsiteX54-10913" fmla="*/ 671 w 687"/>
              <a:gd name="connsiteY54-10914" fmla="*/ 58 h 747"/>
              <a:gd name="connsiteX55-10915" fmla="*/ 676 w 687"/>
              <a:gd name="connsiteY55-10916" fmla="*/ 63 h 747"/>
              <a:gd name="connsiteX56-10917" fmla="*/ 681 w 687"/>
              <a:gd name="connsiteY56-10918" fmla="*/ 68 h 747"/>
              <a:gd name="connsiteX57-10919" fmla="*/ 687 w 687"/>
              <a:gd name="connsiteY57-10920" fmla="*/ 68 h 747"/>
              <a:gd name="connsiteX58-10921" fmla="*/ 687 w 687"/>
              <a:gd name="connsiteY58-10922" fmla="*/ 73 h 747"/>
              <a:gd name="connsiteX59-10923" fmla="*/ 681 w 687"/>
              <a:gd name="connsiteY59-10924" fmla="*/ 73 h 747"/>
              <a:gd name="connsiteX60-10925" fmla="*/ 681 w 687"/>
              <a:gd name="connsiteY60-10926" fmla="*/ 79 h 747"/>
              <a:gd name="connsiteX61-10927" fmla="*/ 676 w 687"/>
              <a:gd name="connsiteY61-10928" fmla="*/ 84 h 747"/>
              <a:gd name="connsiteX62-10929" fmla="*/ 671 w 687"/>
              <a:gd name="connsiteY62-10930" fmla="*/ 84 h 747"/>
              <a:gd name="connsiteX63-10931" fmla="*/ 666 w 687"/>
              <a:gd name="connsiteY63-10932" fmla="*/ 89 h 747"/>
              <a:gd name="connsiteX64-10933" fmla="*/ 660 w 687"/>
              <a:gd name="connsiteY64-10934" fmla="*/ 94 h 747"/>
              <a:gd name="connsiteX65-10935" fmla="*/ 655 w 687"/>
              <a:gd name="connsiteY65-10936" fmla="*/ 94 h 747"/>
              <a:gd name="connsiteX66-10937" fmla="*/ 650 w 687"/>
              <a:gd name="connsiteY66-10938" fmla="*/ 99 h 747"/>
              <a:gd name="connsiteX67-10939" fmla="*/ 644 w 687"/>
              <a:gd name="connsiteY67-10940" fmla="*/ 105 h 747"/>
              <a:gd name="connsiteX68-10941" fmla="*/ 639 w 687"/>
              <a:gd name="connsiteY68-10942" fmla="*/ 115 h 747"/>
              <a:gd name="connsiteX69-10943" fmla="*/ 639 w 687"/>
              <a:gd name="connsiteY69-10944" fmla="*/ 126 h 747"/>
              <a:gd name="connsiteX70-10945" fmla="*/ 639 w 687"/>
              <a:gd name="connsiteY70-10946" fmla="*/ 131 h 747"/>
              <a:gd name="connsiteX71-10947" fmla="*/ 639 w 687"/>
              <a:gd name="connsiteY71-10948" fmla="*/ 146 h 747"/>
              <a:gd name="connsiteX72-10949" fmla="*/ 639 w 687"/>
              <a:gd name="connsiteY72-10950" fmla="*/ 157 h 747"/>
              <a:gd name="connsiteX73-10951" fmla="*/ 639 w 687"/>
              <a:gd name="connsiteY73-10952" fmla="*/ 173 h 747"/>
              <a:gd name="connsiteX74-10953" fmla="*/ 639 w 687"/>
              <a:gd name="connsiteY74-10954" fmla="*/ 188 h 747"/>
              <a:gd name="connsiteX75-10955" fmla="*/ 639 w 687"/>
              <a:gd name="connsiteY75-10956" fmla="*/ 204 h 747"/>
              <a:gd name="connsiteX76-10957" fmla="*/ 639 w 687"/>
              <a:gd name="connsiteY76-10958" fmla="*/ 225 h 747"/>
              <a:gd name="connsiteX77-10959" fmla="*/ 639 w 687"/>
              <a:gd name="connsiteY77-10960" fmla="*/ 240 h 747"/>
              <a:gd name="connsiteX78-10961" fmla="*/ 639 w 687"/>
              <a:gd name="connsiteY78-10962" fmla="*/ 261 h 747"/>
              <a:gd name="connsiteX79-10963" fmla="*/ 639 w 687"/>
              <a:gd name="connsiteY79-10964" fmla="*/ 303 h 747"/>
              <a:gd name="connsiteX80-10965" fmla="*/ 639 w 687"/>
              <a:gd name="connsiteY80-10966" fmla="*/ 324 h 747"/>
              <a:gd name="connsiteX81-10967" fmla="*/ 639 w 687"/>
              <a:gd name="connsiteY81-10968" fmla="*/ 350 h 747"/>
              <a:gd name="connsiteX82-10969" fmla="*/ 639 w 687"/>
              <a:gd name="connsiteY82-10970" fmla="*/ 376 h 747"/>
              <a:gd name="connsiteX83-10971" fmla="*/ 639 w 687"/>
              <a:gd name="connsiteY83-10972" fmla="*/ 402 h 747"/>
              <a:gd name="connsiteX84-10973" fmla="*/ 639 w 687"/>
              <a:gd name="connsiteY84-10974" fmla="*/ 429 h 747"/>
              <a:gd name="connsiteX85-10975" fmla="*/ 639 w 687"/>
              <a:gd name="connsiteY85-10976" fmla="*/ 460 h 747"/>
              <a:gd name="connsiteX86-10977" fmla="*/ 639 w 687"/>
              <a:gd name="connsiteY86-10978" fmla="*/ 491 h 747"/>
              <a:gd name="connsiteX87-10979" fmla="*/ 639 w 687"/>
              <a:gd name="connsiteY87-10980" fmla="*/ 523 h 747"/>
              <a:gd name="connsiteX88-10981" fmla="*/ 639 w 687"/>
              <a:gd name="connsiteY88-10982" fmla="*/ 554 h 747"/>
              <a:gd name="connsiteX89-10983" fmla="*/ 639 w 687"/>
              <a:gd name="connsiteY89-10984" fmla="*/ 580 h 747"/>
              <a:gd name="connsiteX90-10985" fmla="*/ 634 w 687"/>
              <a:gd name="connsiteY90-10986" fmla="*/ 606 h 747"/>
              <a:gd name="connsiteX91-10987" fmla="*/ 634 w 687"/>
              <a:gd name="connsiteY91-10988" fmla="*/ 632 h 747"/>
              <a:gd name="connsiteX92-10989" fmla="*/ 629 w 687"/>
              <a:gd name="connsiteY92-10990" fmla="*/ 653 h 747"/>
              <a:gd name="connsiteX93-10991" fmla="*/ 623 w 687"/>
              <a:gd name="connsiteY93-10992" fmla="*/ 669 h 747"/>
              <a:gd name="connsiteX94-10993" fmla="*/ 618 w 687"/>
              <a:gd name="connsiteY94-10994" fmla="*/ 690 h 747"/>
              <a:gd name="connsiteX95-10995" fmla="*/ 613 w 687"/>
              <a:gd name="connsiteY95-10996" fmla="*/ 700 h 747"/>
              <a:gd name="connsiteX96-10997" fmla="*/ 602 w 687"/>
              <a:gd name="connsiteY96-10998" fmla="*/ 716 h 747"/>
              <a:gd name="connsiteX97-10999" fmla="*/ 592 w 687"/>
              <a:gd name="connsiteY97-11000" fmla="*/ 726 h 747"/>
              <a:gd name="connsiteX98-11001" fmla="*/ 586 w 687"/>
              <a:gd name="connsiteY98-11002" fmla="*/ 737 h 747"/>
              <a:gd name="connsiteX99-11003" fmla="*/ 576 w 687"/>
              <a:gd name="connsiteY99-11004" fmla="*/ 742 h 747"/>
              <a:gd name="connsiteX100-11005" fmla="*/ 571 w 687"/>
              <a:gd name="connsiteY100-11006" fmla="*/ 747 h 747"/>
              <a:gd name="connsiteX101-11007" fmla="*/ 544 w 687"/>
              <a:gd name="connsiteY101-11008" fmla="*/ 382 h 747"/>
              <a:gd name="connsiteX102-11009" fmla="*/ 549 w 687"/>
              <a:gd name="connsiteY102-11010" fmla="*/ 355 h 747"/>
              <a:gd name="connsiteX103-11011" fmla="*/ 549 w 687"/>
              <a:gd name="connsiteY103-11012" fmla="*/ 334 h 747"/>
              <a:gd name="connsiteX104-11013" fmla="*/ 549 w 687"/>
              <a:gd name="connsiteY104-11014" fmla="*/ 314 h 747"/>
              <a:gd name="connsiteX105-11015" fmla="*/ 549 w 687"/>
              <a:gd name="connsiteY105-11016" fmla="*/ 293 h 747"/>
              <a:gd name="connsiteX106-11017" fmla="*/ 549 w 687"/>
              <a:gd name="connsiteY106-11018" fmla="*/ 277 h 747"/>
              <a:gd name="connsiteX107-11019" fmla="*/ 549 w 687"/>
              <a:gd name="connsiteY107-11020" fmla="*/ 246 h 747"/>
              <a:gd name="connsiteX108-11021" fmla="*/ 549 w 687"/>
              <a:gd name="connsiteY108-11022" fmla="*/ 214 h 747"/>
              <a:gd name="connsiteX109-11023" fmla="*/ 544 w 687"/>
              <a:gd name="connsiteY109-11024" fmla="*/ 183 h 747"/>
              <a:gd name="connsiteX110-11025" fmla="*/ 544 w 687"/>
              <a:gd name="connsiteY110-11026" fmla="*/ 157 h 747"/>
              <a:gd name="connsiteX111-11027" fmla="*/ 539 w 687"/>
              <a:gd name="connsiteY111-11028" fmla="*/ 146 h 747"/>
              <a:gd name="connsiteX112-11029" fmla="*/ 539 w 687"/>
              <a:gd name="connsiteY112-11030" fmla="*/ 136 h 747"/>
              <a:gd name="connsiteX113-11031" fmla="*/ 534 w 687"/>
              <a:gd name="connsiteY113-11032" fmla="*/ 126 h 747"/>
              <a:gd name="connsiteX114-11033" fmla="*/ 534 w 687"/>
              <a:gd name="connsiteY114-11034" fmla="*/ 115 h 747"/>
              <a:gd name="connsiteX115-11035" fmla="*/ 528 w 687"/>
              <a:gd name="connsiteY115-11036" fmla="*/ 110 h 747"/>
              <a:gd name="connsiteX116-11037" fmla="*/ 528 w 687"/>
              <a:gd name="connsiteY116-11038" fmla="*/ 105 h 747"/>
              <a:gd name="connsiteX117-11039" fmla="*/ 523 w 687"/>
              <a:gd name="connsiteY117-11040" fmla="*/ 94 h 747"/>
              <a:gd name="connsiteX118-11041" fmla="*/ 518 w 687"/>
              <a:gd name="connsiteY118-11042" fmla="*/ 89 h 747"/>
              <a:gd name="connsiteX119-11043" fmla="*/ 512 w 687"/>
              <a:gd name="connsiteY119-11044" fmla="*/ 84 h 747"/>
              <a:gd name="connsiteX120-11045" fmla="*/ 507 w 687"/>
              <a:gd name="connsiteY120-11046" fmla="*/ 84 h 747"/>
              <a:gd name="connsiteX121-11047" fmla="*/ 502 w 687"/>
              <a:gd name="connsiteY121-11048" fmla="*/ 79 h 747"/>
              <a:gd name="connsiteX122-11049" fmla="*/ 491 w 687"/>
              <a:gd name="connsiteY122-11050" fmla="*/ 79 h 747"/>
              <a:gd name="connsiteX123-11051" fmla="*/ 481 w 687"/>
              <a:gd name="connsiteY123-11052" fmla="*/ 79 h 747"/>
              <a:gd name="connsiteX124-11053" fmla="*/ 470 w 687"/>
              <a:gd name="connsiteY124-11054" fmla="*/ 73 h 747"/>
              <a:gd name="connsiteX125-11055" fmla="*/ 454 w 687"/>
              <a:gd name="connsiteY125-11056" fmla="*/ 73 h 747"/>
              <a:gd name="connsiteX126-11057" fmla="*/ 454 w 687"/>
              <a:gd name="connsiteY126-11058" fmla="*/ 73 h 747"/>
              <a:gd name="connsiteX0-11059" fmla="*/ 454 w 687"/>
              <a:gd name="connsiteY0-11060" fmla="*/ 73 h 742"/>
              <a:gd name="connsiteX1-11061" fmla="*/ 439 w 687"/>
              <a:gd name="connsiteY1-11062" fmla="*/ 73 h 742"/>
              <a:gd name="connsiteX2-11063" fmla="*/ 417 w 687"/>
              <a:gd name="connsiteY2-11064" fmla="*/ 79 h 742"/>
              <a:gd name="connsiteX3-11065" fmla="*/ 396 w 687"/>
              <a:gd name="connsiteY3-11066" fmla="*/ 79 h 742"/>
              <a:gd name="connsiteX4-11067" fmla="*/ 370 w 687"/>
              <a:gd name="connsiteY4-11068" fmla="*/ 79 h 742"/>
              <a:gd name="connsiteX5-11069" fmla="*/ 343 w 687"/>
              <a:gd name="connsiteY5-11070" fmla="*/ 84 h 742"/>
              <a:gd name="connsiteX6-11071" fmla="*/ 312 w 687"/>
              <a:gd name="connsiteY6-11072" fmla="*/ 84 h 742"/>
              <a:gd name="connsiteX7-11073" fmla="*/ 275 w 687"/>
              <a:gd name="connsiteY7-11074" fmla="*/ 89 h 742"/>
              <a:gd name="connsiteX8-11075" fmla="*/ 238 w 687"/>
              <a:gd name="connsiteY8-11076" fmla="*/ 94 h 742"/>
              <a:gd name="connsiteX9-11077" fmla="*/ 196 w 687"/>
              <a:gd name="connsiteY9-11078" fmla="*/ 94 h 742"/>
              <a:gd name="connsiteX10-11079" fmla="*/ 159 w 687"/>
              <a:gd name="connsiteY10-11080" fmla="*/ 99 h 742"/>
              <a:gd name="connsiteX11-11081" fmla="*/ 122 w 687"/>
              <a:gd name="connsiteY11-11082" fmla="*/ 105 h 742"/>
              <a:gd name="connsiteX12-11083" fmla="*/ 90 w 687"/>
              <a:gd name="connsiteY12-11084" fmla="*/ 105 h 742"/>
              <a:gd name="connsiteX13-11085" fmla="*/ 64 w 687"/>
              <a:gd name="connsiteY13-11086" fmla="*/ 105 h 742"/>
              <a:gd name="connsiteX14-11087" fmla="*/ 37 w 687"/>
              <a:gd name="connsiteY14-11088" fmla="*/ 110 h 742"/>
              <a:gd name="connsiteX15-11089" fmla="*/ 16 w 687"/>
              <a:gd name="connsiteY15-11090" fmla="*/ 110 h 742"/>
              <a:gd name="connsiteX16-11091" fmla="*/ 0 w 687"/>
              <a:gd name="connsiteY16-11092" fmla="*/ 110 h 742"/>
              <a:gd name="connsiteX17-11093" fmla="*/ 0 w 687"/>
              <a:gd name="connsiteY17-11094" fmla="*/ 73 h 742"/>
              <a:gd name="connsiteX18-11095" fmla="*/ 11 w 687"/>
              <a:gd name="connsiteY18-11096" fmla="*/ 73 h 742"/>
              <a:gd name="connsiteX19-11097" fmla="*/ 27 w 687"/>
              <a:gd name="connsiteY19-11098" fmla="*/ 73 h 742"/>
              <a:gd name="connsiteX20-11099" fmla="*/ 42 w 687"/>
              <a:gd name="connsiteY20-11100" fmla="*/ 73 h 742"/>
              <a:gd name="connsiteX21-11101" fmla="*/ 58 w 687"/>
              <a:gd name="connsiteY21-11102" fmla="*/ 73 h 742"/>
              <a:gd name="connsiteX22-11103" fmla="*/ 79 w 687"/>
              <a:gd name="connsiteY22-11104" fmla="*/ 73 h 742"/>
              <a:gd name="connsiteX23-11105" fmla="*/ 95 w 687"/>
              <a:gd name="connsiteY23-11106" fmla="*/ 68 h 742"/>
              <a:gd name="connsiteX24-11107" fmla="*/ 122 w 687"/>
              <a:gd name="connsiteY24-11108" fmla="*/ 68 h 742"/>
              <a:gd name="connsiteX25-11109" fmla="*/ 143 w 687"/>
              <a:gd name="connsiteY25-11110" fmla="*/ 63 h 742"/>
              <a:gd name="connsiteX26-11111" fmla="*/ 164 w 687"/>
              <a:gd name="connsiteY26-11112" fmla="*/ 58 h 742"/>
              <a:gd name="connsiteX27-11113" fmla="*/ 185 w 687"/>
              <a:gd name="connsiteY27-11114" fmla="*/ 58 h 742"/>
              <a:gd name="connsiteX28-11115" fmla="*/ 211 w 687"/>
              <a:gd name="connsiteY28-11116" fmla="*/ 52 h 742"/>
              <a:gd name="connsiteX29-11117" fmla="*/ 238 w 687"/>
              <a:gd name="connsiteY29-11118" fmla="*/ 52 h 742"/>
              <a:gd name="connsiteX30-11119" fmla="*/ 264 w 687"/>
              <a:gd name="connsiteY30-11120" fmla="*/ 47 h 742"/>
              <a:gd name="connsiteX31-11121" fmla="*/ 296 w 687"/>
              <a:gd name="connsiteY31-11122" fmla="*/ 47 h 742"/>
              <a:gd name="connsiteX32-11123" fmla="*/ 354 w 687"/>
              <a:gd name="connsiteY32-11124" fmla="*/ 37 h 742"/>
              <a:gd name="connsiteX33-11125" fmla="*/ 386 w 687"/>
              <a:gd name="connsiteY33-11126" fmla="*/ 37 h 742"/>
              <a:gd name="connsiteX34-11127" fmla="*/ 407 w 687"/>
              <a:gd name="connsiteY34-11128" fmla="*/ 32 h 742"/>
              <a:gd name="connsiteX35-11129" fmla="*/ 433 w 687"/>
              <a:gd name="connsiteY35-11130" fmla="*/ 26 h 742"/>
              <a:gd name="connsiteX36-11131" fmla="*/ 454 w 687"/>
              <a:gd name="connsiteY36-11132" fmla="*/ 26 h 742"/>
              <a:gd name="connsiteX37-11133" fmla="*/ 470 w 687"/>
              <a:gd name="connsiteY37-11134" fmla="*/ 21 h 742"/>
              <a:gd name="connsiteX38-11135" fmla="*/ 481 w 687"/>
              <a:gd name="connsiteY38-11136" fmla="*/ 16 h 742"/>
              <a:gd name="connsiteX39-11137" fmla="*/ 491 w 687"/>
              <a:gd name="connsiteY39-11138" fmla="*/ 16 h 742"/>
              <a:gd name="connsiteX40-11139" fmla="*/ 497 w 687"/>
              <a:gd name="connsiteY40-11140" fmla="*/ 11 h 742"/>
              <a:gd name="connsiteX41-11141" fmla="*/ 507 w 687"/>
              <a:gd name="connsiteY41-11142" fmla="*/ 5 h 742"/>
              <a:gd name="connsiteX42-11143" fmla="*/ 523 w 687"/>
              <a:gd name="connsiteY42-11144" fmla="*/ 0 h 742"/>
              <a:gd name="connsiteX43-11145" fmla="*/ 534 w 687"/>
              <a:gd name="connsiteY43-11146" fmla="*/ 0 h 742"/>
              <a:gd name="connsiteX44-11147" fmla="*/ 549 w 687"/>
              <a:gd name="connsiteY44-11148" fmla="*/ 0 h 742"/>
              <a:gd name="connsiteX45-11149" fmla="*/ 565 w 687"/>
              <a:gd name="connsiteY45-11150" fmla="*/ 5 h 742"/>
              <a:gd name="connsiteX46-11151" fmla="*/ 581 w 687"/>
              <a:gd name="connsiteY46-11152" fmla="*/ 11 h 742"/>
              <a:gd name="connsiteX47-11153" fmla="*/ 592 w 687"/>
              <a:gd name="connsiteY47-11154" fmla="*/ 16 h 742"/>
              <a:gd name="connsiteX48-11155" fmla="*/ 602 w 687"/>
              <a:gd name="connsiteY48-11156" fmla="*/ 21 h 742"/>
              <a:gd name="connsiteX49-11157" fmla="*/ 618 w 687"/>
              <a:gd name="connsiteY49-11158" fmla="*/ 26 h 742"/>
              <a:gd name="connsiteX50-11159" fmla="*/ 629 w 687"/>
              <a:gd name="connsiteY50-11160" fmla="*/ 37 h 742"/>
              <a:gd name="connsiteX51-11161" fmla="*/ 644 w 687"/>
              <a:gd name="connsiteY51-11162" fmla="*/ 42 h 742"/>
              <a:gd name="connsiteX52-11163" fmla="*/ 655 w 687"/>
              <a:gd name="connsiteY52-11164" fmla="*/ 47 h 742"/>
              <a:gd name="connsiteX53-11165" fmla="*/ 666 w 687"/>
              <a:gd name="connsiteY53-11166" fmla="*/ 52 h 742"/>
              <a:gd name="connsiteX54-11167" fmla="*/ 671 w 687"/>
              <a:gd name="connsiteY54-11168" fmla="*/ 58 h 742"/>
              <a:gd name="connsiteX55-11169" fmla="*/ 676 w 687"/>
              <a:gd name="connsiteY55-11170" fmla="*/ 63 h 742"/>
              <a:gd name="connsiteX56-11171" fmla="*/ 681 w 687"/>
              <a:gd name="connsiteY56-11172" fmla="*/ 68 h 742"/>
              <a:gd name="connsiteX57-11173" fmla="*/ 687 w 687"/>
              <a:gd name="connsiteY57-11174" fmla="*/ 68 h 742"/>
              <a:gd name="connsiteX58-11175" fmla="*/ 687 w 687"/>
              <a:gd name="connsiteY58-11176" fmla="*/ 73 h 742"/>
              <a:gd name="connsiteX59-11177" fmla="*/ 681 w 687"/>
              <a:gd name="connsiteY59-11178" fmla="*/ 73 h 742"/>
              <a:gd name="connsiteX60-11179" fmla="*/ 681 w 687"/>
              <a:gd name="connsiteY60-11180" fmla="*/ 79 h 742"/>
              <a:gd name="connsiteX61-11181" fmla="*/ 676 w 687"/>
              <a:gd name="connsiteY61-11182" fmla="*/ 84 h 742"/>
              <a:gd name="connsiteX62-11183" fmla="*/ 671 w 687"/>
              <a:gd name="connsiteY62-11184" fmla="*/ 84 h 742"/>
              <a:gd name="connsiteX63-11185" fmla="*/ 666 w 687"/>
              <a:gd name="connsiteY63-11186" fmla="*/ 89 h 742"/>
              <a:gd name="connsiteX64-11187" fmla="*/ 660 w 687"/>
              <a:gd name="connsiteY64-11188" fmla="*/ 94 h 742"/>
              <a:gd name="connsiteX65-11189" fmla="*/ 655 w 687"/>
              <a:gd name="connsiteY65-11190" fmla="*/ 94 h 742"/>
              <a:gd name="connsiteX66-11191" fmla="*/ 650 w 687"/>
              <a:gd name="connsiteY66-11192" fmla="*/ 99 h 742"/>
              <a:gd name="connsiteX67-11193" fmla="*/ 644 w 687"/>
              <a:gd name="connsiteY67-11194" fmla="*/ 105 h 742"/>
              <a:gd name="connsiteX68-11195" fmla="*/ 639 w 687"/>
              <a:gd name="connsiteY68-11196" fmla="*/ 115 h 742"/>
              <a:gd name="connsiteX69-11197" fmla="*/ 639 w 687"/>
              <a:gd name="connsiteY69-11198" fmla="*/ 126 h 742"/>
              <a:gd name="connsiteX70-11199" fmla="*/ 639 w 687"/>
              <a:gd name="connsiteY70-11200" fmla="*/ 131 h 742"/>
              <a:gd name="connsiteX71-11201" fmla="*/ 639 w 687"/>
              <a:gd name="connsiteY71-11202" fmla="*/ 146 h 742"/>
              <a:gd name="connsiteX72-11203" fmla="*/ 639 w 687"/>
              <a:gd name="connsiteY72-11204" fmla="*/ 157 h 742"/>
              <a:gd name="connsiteX73-11205" fmla="*/ 639 w 687"/>
              <a:gd name="connsiteY73-11206" fmla="*/ 173 h 742"/>
              <a:gd name="connsiteX74-11207" fmla="*/ 639 w 687"/>
              <a:gd name="connsiteY74-11208" fmla="*/ 188 h 742"/>
              <a:gd name="connsiteX75-11209" fmla="*/ 639 w 687"/>
              <a:gd name="connsiteY75-11210" fmla="*/ 204 h 742"/>
              <a:gd name="connsiteX76-11211" fmla="*/ 639 w 687"/>
              <a:gd name="connsiteY76-11212" fmla="*/ 225 h 742"/>
              <a:gd name="connsiteX77-11213" fmla="*/ 639 w 687"/>
              <a:gd name="connsiteY77-11214" fmla="*/ 240 h 742"/>
              <a:gd name="connsiteX78-11215" fmla="*/ 639 w 687"/>
              <a:gd name="connsiteY78-11216" fmla="*/ 261 h 742"/>
              <a:gd name="connsiteX79-11217" fmla="*/ 639 w 687"/>
              <a:gd name="connsiteY79-11218" fmla="*/ 303 h 742"/>
              <a:gd name="connsiteX80-11219" fmla="*/ 639 w 687"/>
              <a:gd name="connsiteY80-11220" fmla="*/ 324 h 742"/>
              <a:gd name="connsiteX81-11221" fmla="*/ 639 w 687"/>
              <a:gd name="connsiteY81-11222" fmla="*/ 350 h 742"/>
              <a:gd name="connsiteX82-11223" fmla="*/ 639 w 687"/>
              <a:gd name="connsiteY82-11224" fmla="*/ 376 h 742"/>
              <a:gd name="connsiteX83-11225" fmla="*/ 639 w 687"/>
              <a:gd name="connsiteY83-11226" fmla="*/ 402 h 742"/>
              <a:gd name="connsiteX84-11227" fmla="*/ 639 w 687"/>
              <a:gd name="connsiteY84-11228" fmla="*/ 429 h 742"/>
              <a:gd name="connsiteX85-11229" fmla="*/ 639 w 687"/>
              <a:gd name="connsiteY85-11230" fmla="*/ 460 h 742"/>
              <a:gd name="connsiteX86-11231" fmla="*/ 639 w 687"/>
              <a:gd name="connsiteY86-11232" fmla="*/ 491 h 742"/>
              <a:gd name="connsiteX87-11233" fmla="*/ 639 w 687"/>
              <a:gd name="connsiteY87-11234" fmla="*/ 523 h 742"/>
              <a:gd name="connsiteX88-11235" fmla="*/ 639 w 687"/>
              <a:gd name="connsiteY88-11236" fmla="*/ 554 h 742"/>
              <a:gd name="connsiteX89-11237" fmla="*/ 639 w 687"/>
              <a:gd name="connsiteY89-11238" fmla="*/ 580 h 742"/>
              <a:gd name="connsiteX90-11239" fmla="*/ 634 w 687"/>
              <a:gd name="connsiteY90-11240" fmla="*/ 606 h 742"/>
              <a:gd name="connsiteX91-11241" fmla="*/ 634 w 687"/>
              <a:gd name="connsiteY91-11242" fmla="*/ 632 h 742"/>
              <a:gd name="connsiteX92-11243" fmla="*/ 629 w 687"/>
              <a:gd name="connsiteY92-11244" fmla="*/ 653 h 742"/>
              <a:gd name="connsiteX93-11245" fmla="*/ 623 w 687"/>
              <a:gd name="connsiteY93-11246" fmla="*/ 669 h 742"/>
              <a:gd name="connsiteX94-11247" fmla="*/ 618 w 687"/>
              <a:gd name="connsiteY94-11248" fmla="*/ 690 h 742"/>
              <a:gd name="connsiteX95-11249" fmla="*/ 613 w 687"/>
              <a:gd name="connsiteY95-11250" fmla="*/ 700 h 742"/>
              <a:gd name="connsiteX96-11251" fmla="*/ 602 w 687"/>
              <a:gd name="connsiteY96-11252" fmla="*/ 716 h 742"/>
              <a:gd name="connsiteX97-11253" fmla="*/ 592 w 687"/>
              <a:gd name="connsiteY97-11254" fmla="*/ 726 h 742"/>
              <a:gd name="connsiteX98-11255" fmla="*/ 586 w 687"/>
              <a:gd name="connsiteY98-11256" fmla="*/ 737 h 742"/>
              <a:gd name="connsiteX99-11257" fmla="*/ 576 w 687"/>
              <a:gd name="connsiteY99-11258" fmla="*/ 742 h 742"/>
              <a:gd name="connsiteX100-11259" fmla="*/ 544 w 687"/>
              <a:gd name="connsiteY100-11260" fmla="*/ 382 h 742"/>
              <a:gd name="connsiteX101-11261" fmla="*/ 549 w 687"/>
              <a:gd name="connsiteY101-11262" fmla="*/ 355 h 742"/>
              <a:gd name="connsiteX102-11263" fmla="*/ 549 w 687"/>
              <a:gd name="connsiteY102-11264" fmla="*/ 334 h 742"/>
              <a:gd name="connsiteX103-11265" fmla="*/ 549 w 687"/>
              <a:gd name="connsiteY103-11266" fmla="*/ 314 h 742"/>
              <a:gd name="connsiteX104-11267" fmla="*/ 549 w 687"/>
              <a:gd name="connsiteY104-11268" fmla="*/ 293 h 742"/>
              <a:gd name="connsiteX105-11269" fmla="*/ 549 w 687"/>
              <a:gd name="connsiteY105-11270" fmla="*/ 277 h 742"/>
              <a:gd name="connsiteX106-11271" fmla="*/ 549 w 687"/>
              <a:gd name="connsiteY106-11272" fmla="*/ 246 h 742"/>
              <a:gd name="connsiteX107-11273" fmla="*/ 549 w 687"/>
              <a:gd name="connsiteY107-11274" fmla="*/ 214 h 742"/>
              <a:gd name="connsiteX108-11275" fmla="*/ 544 w 687"/>
              <a:gd name="connsiteY108-11276" fmla="*/ 183 h 742"/>
              <a:gd name="connsiteX109-11277" fmla="*/ 544 w 687"/>
              <a:gd name="connsiteY109-11278" fmla="*/ 157 h 742"/>
              <a:gd name="connsiteX110-11279" fmla="*/ 539 w 687"/>
              <a:gd name="connsiteY110-11280" fmla="*/ 146 h 742"/>
              <a:gd name="connsiteX111-11281" fmla="*/ 539 w 687"/>
              <a:gd name="connsiteY111-11282" fmla="*/ 136 h 742"/>
              <a:gd name="connsiteX112-11283" fmla="*/ 534 w 687"/>
              <a:gd name="connsiteY112-11284" fmla="*/ 126 h 742"/>
              <a:gd name="connsiteX113-11285" fmla="*/ 534 w 687"/>
              <a:gd name="connsiteY113-11286" fmla="*/ 115 h 742"/>
              <a:gd name="connsiteX114-11287" fmla="*/ 528 w 687"/>
              <a:gd name="connsiteY114-11288" fmla="*/ 110 h 742"/>
              <a:gd name="connsiteX115-11289" fmla="*/ 528 w 687"/>
              <a:gd name="connsiteY115-11290" fmla="*/ 105 h 742"/>
              <a:gd name="connsiteX116-11291" fmla="*/ 523 w 687"/>
              <a:gd name="connsiteY116-11292" fmla="*/ 94 h 742"/>
              <a:gd name="connsiteX117-11293" fmla="*/ 518 w 687"/>
              <a:gd name="connsiteY117-11294" fmla="*/ 89 h 742"/>
              <a:gd name="connsiteX118-11295" fmla="*/ 512 w 687"/>
              <a:gd name="connsiteY118-11296" fmla="*/ 84 h 742"/>
              <a:gd name="connsiteX119-11297" fmla="*/ 507 w 687"/>
              <a:gd name="connsiteY119-11298" fmla="*/ 84 h 742"/>
              <a:gd name="connsiteX120-11299" fmla="*/ 502 w 687"/>
              <a:gd name="connsiteY120-11300" fmla="*/ 79 h 742"/>
              <a:gd name="connsiteX121-11301" fmla="*/ 491 w 687"/>
              <a:gd name="connsiteY121-11302" fmla="*/ 79 h 742"/>
              <a:gd name="connsiteX122-11303" fmla="*/ 481 w 687"/>
              <a:gd name="connsiteY122-11304" fmla="*/ 79 h 742"/>
              <a:gd name="connsiteX123-11305" fmla="*/ 470 w 687"/>
              <a:gd name="connsiteY123-11306" fmla="*/ 73 h 742"/>
              <a:gd name="connsiteX124-11307" fmla="*/ 454 w 687"/>
              <a:gd name="connsiteY124-11308" fmla="*/ 73 h 742"/>
              <a:gd name="connsiteX125-11309" fmla="*/ 454 w 687"/>
              <a:gd name="connsiteY125-11310" fmla="*/ 73 h 742"/>
              <a:gd name="connsiteX0-11311" fmla="*/ 454 w 687"/>
              <a:gd name="connsiteY0-11312" fmla="*/ 73 h 737"/>
              <a:gd name="connsiteX1-11313" fmla="*/ 439 w 687"/>
              <a:gd name="connsiteY1-11314" fmla="*/ 73 h 737"/>
              <a:gd name="connsiteX2-11315" fmla="*/ 417 w 687"/>
              <a:gd name="connsiteY2-11316" fmla="*/ 79 h 737"/>
              <a:gd name="connsiteX3-11317" fmla="*/ 396 w 687"/>
              <a:gd name="connsiteY3-11318" fmla="*/ 79 h 737"/>
              <a:gd name="connsiteX4-11319" fmla="*/ 370 w 687"/>
              <a:gd name="connsiteY4-11320" fmla="*/ 79 h 737"/>
              <a:gd name="connsiteX5-11321" fmla="*/ 343 w 687"/>
              <a:gd name="connsiteY5-11322" fmla="*/ 84 h 737"/>
              <a:gd name="connsiteX6-11323" fmla="*/ 312 w 687"/>
              <a:gd name="connsiteY6-11324" fmla="*/ 84 h 737"/>
              <a:gd name="connsiteX7-11325" fmla="*/ 275 w 687"/>
              <a:gd name="connsiteY7-11326" fmla="*/ 89 h 737"/>
              <a:gd name="connsiteX8-11327" fmla="*/ 238 w 687"/>
              <a:gd name="connsiteY8-11328" fmla="*/ 94 h 737"/>
              <a:gd name="connsiteX9-11329" fmla="*/ 196 w 687"/>
              <a:gd name="connsiteY9-11330" fmla="*/ 94 h 737"/>
              <a:gd name="connsiteX10-11331" fmla="*/ 159 w 687"/>
              <a:gd name="connsiteY10-11332" fmla="*/ 99 h 737"/>
              <a:gd name="connsiteX11-11333" fmla="*/ 122 w 687"/>
              <a:gd name="connsiteY11-11334" fmla="*/ 105 h 737"/>
              <a:gd name="connsiteX12-11335" fmla="*/ 90 w 687"/>
              <a:gd name="connsiteY12-11336" fmla="*/ 105 h 737"/>
              <a:gd name="connsiteX13-11337" fmla="*/ 64 w 687"/>
              <a:gd name="connsiteY13-11338" fmla="*/ 105 h 737"/>
              <a:gd name="connsiteX14-11339" fmla="*/ 37 w 687"/>
              <a:gd name="connsiteY14-11340" fmla="*/ 110 h 737"/>
              <a:gd name="connsiteX15-11341" fmla="*/ 16 w 687"/>
              <a:gd name="connsiteY15-11342" fmla="*/ 110 h 737"/>
              <a:gd name="connsiteX16-11343" fmla="*/ 0 w 687"/>
              <a:gd name="connsiteY16-11344" fmla="*/ 110 h 737"/>
              <a:gd name="connsiteX17-11345" fmla="*/ 0 w 687"/>
              <a:gd name="connsiteY17-11346" fmla="*/ 73 h 737"/>
              <a:gd name="connsiteX18-11347" fmla="*/ 11 w 687"/>
              <a:gd name="connsiteY18-11348" fmla="*/ 73 h 737"/>
              <a:gd name="connsiteX19-11349" fmla="*/ 27 w 687"/>
              <a:gd name="connsiteY19-11350" fmla="*/ 73 h 737"/>
              <a:gd name="connsiteX20-11351" fmla="*/ 42 w 687"/>
              <a:gd name="connsiteY20-11352" fmla="*/ 73 h 737"/>
              <a:gd name="connsiteX21-11353" fmla="*/ 58 w 687"/>
              <a:gd name="connsiteY21-11354" fmla="*/ 73 h 737"/>
              <a:gd name="connsiteX22-11355" fmla="*/ 79 w 687"/>
              <a:gd name="connsiteY22-11356" fmla="*/ 73 h 737"/>
              <a:gd name="connsiteX23-11357" fmla="*/ 95 w 687"/>
              <a:gd name="connsiteY23-11358" fmla="*/ 68 h 737"/>
              <a:gd name="connsiteX24-11359" fmla="*/ 122 w 687"/>
              <a:gd name="connsiteY24-11360" fmla="*/ 68 h 737"/>
              <a:gd name="connsiteX25-11361" fmla="*/ 143 w 687"/>
              <a:gd name="connsiteY25-11362" fmla="*/ 63 h 737"/>
              <a:gd name="connsiteX26-11363" fmla="*/ 164 w 687"/>
              <a:gd name="connsiteY26-11364" fmla="*/ 58 h 737"/>
              <a:gd name="connsiteX27-11365" fmla="*/ 185 w 687"/>
              <a:gd name="connsiteY27-11366" fmla="*/ 58 h 737"/>
              <a:gd name="connsiteX28-11367" fmla="*/ 211 w 687"/>
              <a:gd name="connsiteY28-11368" fmla="*/ 52 h 737"/>
              <a:gd name="connsiteX29-11369" fmla="*/ 238 w 687"/>
              <a:gd name="connsiteY29-11370" fmla="*/ 52 h 737"/>
              <a:gd name="connsiteX30-11371" fmla="*/ 264 w 687"/>
              <a:gd name="connsiteY30-11372" fmla="*/ 47 h 737"/>
              <a:gd name="connsiteX31-11373" fmla="*/ 296 w 687"/>
              <a:gd name="connsiteY31-11374" fmla="*/ 47 h 737"/>
              <a:gd name="connsiteX32-11375" fmla="*/ 354 w 687"/>
              <a:gd name="connsiteY32-11376" fmla="*/ 37 h 737"/>
              <a:gd name="connsiteX33-11377" fmla="*/ 386 w 687"/>
              <a:gd name="connsiteY33-11378" fmla="*/ 37 h 737"/>
              <a:gd name="connsiteX34-11379" fmla="*/ 407 w 687"/>
              <a:gd name="connsiteY34-11380" fmla="*/ 32 h 737"/>
              <a:gd name="connsiteX35-11381" fmla="*/ 433 w 687"/>
              <a:gd name="connsiteY35-11382" fmla="*/ 26 h 737"/>
              <a:gd name="connsiteX36-11383" fmla="*/ 454 w 687"/>
              <a:gd name="connsiteY36-11384" fmla="*/ 26 h 737"/>
              <a:gd name="connsiteX37-11385" fmla="*/ 470 w 687"/>
              <a:gd name="connsiteY37-11386" fmla="*/ 21 h 737"/>
              <a:gd name="connsiteX38-11387" fmla="*/ 481 w 687"/>
              <a:gd name="connsiteY38-11388" fmla="*/ 16 h 737"/>
              <a:gd name="connsiteX39-11389" fmla="*/ 491 w 687"/>
              <a:gd name="connsiteY39-11390" fmla="*/ 16 h 737"/>
              <a:gd name="connsiteX40-11391" fmla="*/ 497 w 687"/>
              <a:gd name="connsiteY40-11392" fmla="*/ 11 h 737"/>
              <a:gd name="connsiteX41-11393" fmla="*/ 507 w 687"/>
              <a:gd name="connsiteY41-11394" fmla="*/ 5 h 737"/>
              <a:gd name="connsiteX42-11395" fmla="*/ 523 w 687"/>
              <a:gd name="connsiteY42-11396" fmla="*/ 0 h 737"/>
              <a:gd name="connsiteX43-11397" fmla="*/ 534 w 687"/>
              <a:gd name="connsiteY43-11398" fmla="*/ 0 h 737"/>
              <a:gd name="connsiteX44-11399" fmla="*/ 549 w 687"/>
              <a:gd name="connsiteY44-11400" fmla="*/ 0 h 737"/>
              <a:gd name="connsiteX45-11401" fmla="*/ 565 w 687"/>
              <a:gd name="connsiteY45-11402" fmla="*/ 5 h 737"/>
              <a:gd name="connsiteX46-11403" fmla="*/ 581 w 687"/>
              <a:gd name="connsiteY46-11404" fmla="*/ 11 h 737"/>
              <a:gd name="connsiteX47-11405" fmla="*/ 592 w 687"/>
              <a:gd name="connsiteY47-11406" fmla="*/ 16 h 737"/>
              <a:gd name="connsiteX48-11407" fmla="*/ 602 w 687"/>
              <a:gd name="connsiteY48-11408" fmla="*/ 21 h 737"/>
              <a:gd name="connsiteX49-11409" fmla="*/ 618 w 687"/>
              <a:gd name="connsiteY49-11410" fmla="*/ 26 h 737"/>
              <a:gd name="connsiteX50-11411" fmla="*/ 629 w 687"/>
              <a:gd name="connsiteY50-11412" fmla="*/ 37 h 737"/>
              <a:gd name="connsiteX51-11413" fmla="*/ 644 w 687"/>
              <a:gd name="connsiteY51-11414" fmla="*/ 42 h 737"/>
              <a:gd name="connsiteX52-11415" fmla="*/ 655 w 687"/>
              <a:gd name="connsiteY52-11416" fmla="*/ 47 h 737"/>
              <a:gd name="connsiteX53-11417" fmla="*/ 666 w 687"/>
              <a:gd name="connsiteY53-11418" fmla="*/ 52 h 737"/>
              <a:gd name="connsiteX54-11419" fmla="*/ 671 w 687"/>
              <a:gd name="connsiteY54-11420" fmla="*/ 58 h 737"/>
              <a:gd name="connsiteX55-11421" fmla="*/ 676 w 687"/>
              <a:gd name="connsiteY55-11422" fmla="*/ 63 h 737"/>
              <a:gd name="connsiteX56-11423" fmla="*/ 681 w 687"/>
              <a:gd name="connsiteY56-11424" fmla="*/ 68 h 737"/>
              <a:gd name="connsiteX57-11425" fmla="*/ 687 w 687"/>
              <a:gd name="connsiteY57-11426" fmla="*/ 68 h 737"/>
              <a:gd name="connsiteX58-11427" fmla="*/ 687 w 687"/>
              <a:gd name="connsiteY58-11428" fmla="*/ 73 h 737"/>
              <a:gd name="connsiteX59-11429" fmla="*/ 681 w 687"/>
              <a:gd name="connsiteY59-11430" fmla="*/ 73 h 737"/>
              <a:gd name="connsiteX60-11431" fmla="*/ 681 w 687"/>
              <a:gd name="connsiteY60-11432" fmla="*/ 79 h 737"/>
              <a:gd name="connsiteX61-11433" fmla="*/ 676 w 687"/>
              <a:gd name="connsiteY61-11434" fmla="*/ 84 h 737"/>
              <a:gd name="connsiteX62-11435" fmla="*/ 671 w 687"/>
              <a:gd name="connsiteY62-11436" fmla="*/ 84 h 737"/>
              <a:gd name="connsiteX63-11437" fmla="*/ 666 w 687"/>
              <a:gd name="connsiteY63-11438" fmla="*/ 89 h 737"/>
              <a:gd name="connsiteX64-11439" fmla="*/ 660 w 687"/>
              <a:gd name="connsiteY64-11440" fmla="*/ 94 h 737"/>
              <a:gd name="connsiteX65-11441" fmla="*/ 655 w 687"/>
              <a:gd name="connsiteY65-11442" fmla="*/ 94 h 737"/>
              <a:gd name="connsiteX66-11443" fmla="*/ 650 w 687"/>
              <a:gd name="connsiteY66-11444" fmla="*/ 99 h 737"/>
              <a:gd name="connsiteX67-11445" fmla="*/ 644 w 687"/>
              <a:gd name="connsiteY67-11446" fmla="*/ 105 h 737"/>
              <a:gd name="connsiteX68-11447" fmla="*/ 639 w 687"/>
              <a:gd name="connsiteY68-11448" fmla="*/ 115 h 737"/>
              <a:gd name="connsiteX69-11449" fmla="*/ 639 w 687"/>
              <a:gd name="connsiteY69-11450" fmla="*/ 126 h 737"/>
              <a:gd name="connsiteX70-11451" fmla="*/ 639 w 687"/>
              <a:gd name="connsiteY70-11452" fmla="*/ 131 h 737"/>
              <a:gd name="connsiteX71-11453" fmla="*/ 639 w 687"/>
              <a:gd name="connsiteY71-11454" fmla="*/ 146 h 737"/>
              <a:gd name="connsiteX72-11455" fmla="*/ 639 w 687"/>
              <a:gd name="connsiteY72-11456" fmla="*/ 157 h 737"/>
              <a:gd name="connsiteX73-11457" fmla="*/ 639 w 687"/>
              <a:gd name="connsiteY73-11458" fmla="*/ 173 h 737"/>
              <a:gd name="connsiteX74-11459" fmla="*/ 639 w 687"/>
              <a:gd name="connsiteY74-11460" fmla="*/ 188 h 737"/>
              <a:gd name="connsiteX75-11461" fmla="*/ 639 w 687"/>
              <a:gd name="connsiteY75-11462" fmla="*/ 204 h 737"/>
              <a:gd name="connsiteX76-11463" fmla="*/ 639 w 687"/>
              <a:gd name="connsiteY76-11464" fmla="*/ 225 h 737"/>
              <a:gd name="connsiteX77-11465" fmla="*/ 639 w 687"/>
              <a:gd name="connsiteY77-11466" fmla="*/ 240 h 737"/>
              <a:gd name="connsiteX78-11467" fmla="*/ 639 w 687"/>
              <a:gd name="connsiteY78-11468" fmla="*/ 261 h 737"/>
              <a:gd name="connsiteX79-11469" fmla="*/ 639 w 687"/>
              <a:gd name="connsiteY79-11470" fmla="*/ 303 h 737"/>
              <a:gd name="connsiteX80-11471" fmla="*/ 639 w 687"/>
              <a:gd name="connsiteY80-11472" fmla="*/ 324 h 737"/>
              <a:gd name="connsiteX81-11473" fmla="*/ 639 w 687"/>
              <a:gd name="connsiteY81-11474" fmla="*/ 350 h 737"/>
              <a:gd name="connsiteX82-11475" fmla="*/ 639 w 687"/>
              <a:gd name="connsiteY82-11476" fmla="*/ 376 h 737"/>
              <a:gd name="connsiteX83-11477" fmla="*/ 639 w 687"/>
              <a:gd name="connsiteY83-11478" fmla="*/ 402 h 737"/>
              <a:gd name="connsiteX84-11479" fmla="*/ 639 w 687"/>
              <a:gd name="connsiteY84-11480" fmla="*/ 429 h 737"/>
              <a:gd name="connsiteX85-11481" fmla="*/ 639 w 687"/>
              <a:gd name="connsiteY85-11482" fmla="*/ 460 h 737"/>
              <a:gd name="connsiteX86-11483" fmla="*/ 639 w 687"/>
              <a:gd name="connsiteY86-11484" fmla="*/ 491 h 737"/>
              <a:gd name="connsiteX87-11485" fmla="*/ 639 w 687"/>
              <a:gd name="connsiteY87-11486" fmla="*/ 523 h 737"/>
              <a:gd name="connsiteX88-11487" fmla="*/ 639 w 687"/>
              <a:gd name="connsiteY88-11488" fmla="*/ 554 h 737"/>
              <a:gd name="connsiteX89-11489" fmla="*/ 639 w 687"/>
              <a:gd name="connsiteY89-11490" fmla="*/ 580 h 737"/>
              <a:gd name="connsiteX90-11491" fmla="*/ 634 w 687"/>
              <a:gd name="connsiteY90-11492" fmla="*/ 606 h 737"/>
              <a:gd name="connsiteX91-11493" fmla="*/ 634 w 687"/>
              <a:gd name="connsiteY91-11494" fmla="*/ 632 h 737"/>
              <a:gd name="connsiteX92-11495" fmla="*/ 629 w 687"/>
              <a:gd name="connsiteY92-11496" fmla="*/ 653 h 737"/>
              <a:gd name="connsiteX93-11497" fmla="*/ 623 w 687"/>
              <a:gd name="connsiteY93-11498" fmla="*/ 669 h 737"/>
              <a:gd name="connsiteX94-11499" fmla="*/ 618 w 687"/>
              <a:gd name="connsiteY94-11500" fmla="*/ 690 h 737"/>
              <a:gd name="connsiteX95-11501" fmla="*/ 613 w 687"/>
              <a:gd name="connsiteY95-11502" fmla="*/ 700 h 737"/>
              <a:gd name="connsiteX96-11503" fmla="*/ 602 w 687"/>
              <a:gd name="connsiteY96-11504" fmla="*/ 716 h 737"/>
              <a:gd name="connsiteX97-11505" fmla="*/ 592 w 687"/>
              <a:gd name="connsiteY97-11506" fmla="*/ 726 h 737"/>
              <a:gd name="connsiteX98-11507" fmla="*/ 586 w 687"/>
              <a:gd name="connsiteY98-11508" fmla="*/ 737 h 737"/>
              <a:gd name="connsiteX99-11509" fmla="*/ 544 w 687"/>
              <a:gd name="connsiteY99-11510" fmla="*/ 382 h 737"/>
              <a:gd name="connsiteX100-11511" fmla="*/ 549 w 687"/>
              <a:gd name="connsiteY100-11512" fmla="*/ 355 h 737"/>
              <a:gd name="connsiteX101-11513" fmla="*/ 549 w 687"/>
              <a:gd name="connsiteY101-11514" fmla="*/ 334 h 737"/>
              <a:gd name="connsiteX102-11515" fmla="*/ 549 w 687"/>
              <a:gd name="connsiteY102-11516" fmla="*/ 314 h 737"/>
              <a:gd name="connsiteX103-11517" fmla="*/ 549 w 687"/>
              <a:gd name="connsiteY103-11518" fmla="*/ 293 h 737"/>
              <a:gd name="connsiteX104-11519" fmla="*/ 549 w 687"/>
              <a:gd name="connsiteY104-11520" fmla="*/ 277 h 737"/>
              <a:gd name="connsiteX105-11521" fmla="*/ 549 w 687"/>
              <a:gd name="connsiteY105-11522" fmla="*/ 246 h 737"/>
              <a:gd name="connsiteX106-11523" fmla="*/ 549 w 687"/>
              <a:gd name="connsiteY106-11524" fmla="*/ 214 h 737"/>
              <a:gd name="connsiteX107-11525" fmla="*/ 544 w 687"/>
              <a:gd name="connsiteY107-11526" fmla="*/ 183 h 737"/>
              <a:gd name="connsiteX108-11527" fmla="*/ 544 w 687"/>
              <a:gd name="connsiteY108-11528" fmla="*/ 157 h 737"/>
              <a:gd name="connsiteX109-11529" fmla="*/ 539 w 687"/>
              <a:gd name="connsiteY109-11530" fmla="*/ 146 h 737"/>
              <a:gd name="connsiteX110-11531" fmla="*/ 539 w 687"/>
              <a:gd name="connsiteY110-11532" fmla="*/ 136 h 737"/>
              <a:gd name="connsiteX111-11533" fmla="*/ 534 w 687"/>
              <a:gd name="connsiteY111-11534" fmla="*/ 126 h 737"/>
              <a:gd name="connsiteX112-11535" fmla="*/ 534 w 687"/>
              <a:gd name="connsiteY112-11536" fmla="*/ 115 h 737"/>
              <a:gd name="connsiteX113-11537" fmla="*/ 528 w 687"/>
              <a:gd name="connsiteY113-11538" fmla="*/ 110 h 737"/>
              <a:gd name="connsiteX114-11539" fmla="*/ 528 w 687"/>
              <a:gd name="connsiteY114-11540" fmla="*/ 105 h 737"/>
              <a:gd name="connsiteX115-11541" fmla="*/ 523 w 687"/>
              <a:gd name="connsiteY115-11542" fmla="*/ 94 h 737"/>
              <a:gd name="connsiteX116-11543" fmla="*/ 518 w 687"/>
              <a:gd name="connsiteY116-11544" fmla="*/ 89 h 737"/>
              <a:gd name="connsiteX117-11545" fmla="*/ 512 w 687"/>
              <a:gd name="connsiteY117-11546" fmla="*/ 84 h 737"/>
              <a:gd name="connsiteX118-11547" fmla="*/ 507 w 687"/>
              <a:gd name="connsiteY118-11548" fmla="*/ 84 h 737"/>
              <a:gd name="connsiteX119-11549" fmla="*/ 502 w 687"/>
              <a:gd name="connsiteY119-11550" fmla="*/ 79 h 737"/>
              <a:gd name="connsiteX120-11551" fmla="*/ 491 w 687"/>
              <a:gd name="connsiteY120-11552" fmla="*/ 79 h 737"/>
              <a:gd name="connsiteX121-11553" fmla="*/ 481 w 687"/>
              <a:gd name="connsiteY121-11554" fmla="*/ 79 h 737"/>
              <a:gd name="connsiteX122-11555" fmla="*/ 470 w 687"/>
              <a:gd name="connsiteY122-11556" fmla="*/ 73 h 737"/>
              <a:gd name="connsiteX123-11557" fmla="*/ 454 w 687"/>
              <a:gd name="connsiteY123-11558" fmla="*/ 73 h 737"/>
              <a:gd name="connsiteX124-11559" fmla="*/ 454 w 687"/>
              <a:gd name="connsiteY124-11560" fmla="*/ 73 h 737"/>
              <a:gd name="connsiteX0-11561" fmla="*/ 454 w 687"/>
              <a:gd name="connsiteY0-11562" fmla="*/ 73 h 737"/>
              <a:gd name="connsiteX1-11563" fmla="*/ 439 w 687"/>
              <a:gd name="connsiteY1-11564" fmla="*/ 73 h 737"/>
              <a:gd name="connsiteX2-11565" fmla="*/ 417 w 687"/>
              <a:gd name="connsiteY2-11566" fmla="*/ 79 h 737"/>
              <a:gd name="connsiteX3-11567" fmla="*/ 396 w 687"/>
              <a:gd name="connsiteY3-11568" fmla="*/ 79 h 737"/>
              <a:gd name="connsiteX4-11569" fmla="*/ 370 w 687"/>
              <a:gd name="connsiteY4-11570" fmla="*/ 79 h 737"/>
              <a:gd name="connsiteX5-11571" fmla="*/ 343 w 687"/>
              <a:gd name="connsiteY5-11572" fmla="*/ 84 h 737"/>
              <a:gd name="connsiteX6-11573" fmla="*/ 312 w 687"/>
              <a:gd name="connsiteY6-11574" fmla="*/ 84 h 737"/>
              <a:gd name="connsiteX7-11575" fmla="*/ 275 w 687"/>
              <a:gd name="connsiteY7-11576" fmla="*/ 89 h 737"/>
              <a:gd name="connsiteX8-11577" fmla="*/ 238 w 687"/>
              <a:gd name="connsiteY8-11578" fmla="*/ 94 h 737"/>
              <a:gd name="connsiteX9-11579" fmla="*/ 196 w 687"/>
              <a:gd name="connsiteY9-11580" fmla="*/ 94 h 737"/>
              <a:gd name="connsiteX10-11581" fmla="*/ 159 w 687"/>
              <a:gd name="connsiteY10-11582" fmla="*/ 99 h 737"/>
              <a:gd name="connsiteX11-11583" fmla="*/ 122 w 687"/>
              <a:gd name="connsiteY11-11584" fmla="*/ 105 h 737"/>
              <a:gd name="connsiteX12-11585" fmla="*/ 90 w 687"/>
              <a:gd name="connsiteY12-11586" fmla="*/ 105 h 737"/>
              <a:gd name="connsiteX13-11587" fmla="*/ 64 w 687"/>
              <a:gd name="connsiteY13-11588" fmla="*/ 105 h 737"/>
              <a:gd name="connsiteX14-11589" fmla="*/ 37 w 687"/>
              <a:gd name="connsiteY14-11590" fmla="*/ 110 h 737"/>
              <a:gd name="connsiteX15-11591" fmla="*/ 16 w 687"/>
              <a:gd name="connsiteY15-11592" fmla="*/ 110 h 737"/>
              <a:gd name="connsiteX16-11593" fmla="*/ 0 w 687"/>
              <a:gd name="connsiteY16-11594" fmla="*/ 110 h 737"/>
              <a:gd name="connsiteX17-11595" fmla="*/ 0 w 687"/>
              <a:gd name="connsiteY17-11596" fmla="*/ 73 h 737"/>
              <a:gd name="connsiteX18-11597" fmla="*/ 11 w 687"/>
              <a:gd name="connsiteY18-11598" fmla="*/ 73 h 737"/>
              <a:gd name="connsiteX19-11599" fmla="*/ 27 w 687"/>
              <a:gd name="connsiteY19-11600" fmla="*/ 73 h 737"/>
              <a:gd name="connsiteX20-11601" fmla="*/ 42 w 687"/>
              <a:gd name="connsiteY20-11602" fmla="*/ 73 h 737"/>
              <a:gd name="connsiteX21-11603" fmla="*/ 58 w 687"/>
              <a:gd name="connsiteY21-11604" fmla="*/ 73 h 737"/>
              <a:gd name="connsiteX22-11605" fmla="*/ 79 w 687"/>
              <a:gd name="connsiteY22-11606" fmla="*/ 73 h 737"/>
              <a:gd name="connsiteX23-11607" fmla="*/ 95 w 687"/>
              <a:gd name="connsiteY23-11608" fmla="*/ 68 h 737"/>
              <a:gd name="connsiteX24-11609" fmla="*/ 122 w 687"/>
              <a:gd name="connsiteY24-11610" fmla="*/ 68 h 737"/>
              <a:gd name="connsiteX25-11611" fmla="*/ 143 w 687"/>
              <a:gd name="connsiteY25-11612" fmla="*/ 63 h 737"/>
              <a:gd name="connsiteX26-11613" fmla="*/ 164 w 687"/>
              <a:gd name="connsiteY26-11614" fmla="*/ 58 h 737"/>
              <a:gd name="connsiteX27-11615" fmla="*/ 185 w 687"/>
              <a:gd name="connsiteY27-11616" fmla="*/ 58 h 737"/>
              <a:gd name="connsiteX28-11617" fmla="*/ 211 w 687"/>
              <a:gd name="connsiteY28-11618" fmla="*/ 52 h 737"/>
              <a:gd name="connsiteX29-11619" fmla="*/ 238 w 687"/>
              <a:gd name="connsiteY29-11620" fmla="*/ 52 h 737"/>
              <a:gd name="connsiteX30-11621" fmla="*/ 264 w 687"/>
              <a:gd name="connsiteY30-11622" fmla="*/ 47 h 737"/>
              <a:gd name="connsiteX31-11623" fmla="*/ 296 w 687"/>
              <a:gd name="connsiteY31-11624" fmla="*/ 47 h 737"/>
              <a:gd name="connsiteX32-11625" fmla="*/ 354 w 687"/>
              <a:gd name="connsiteY32-11626" fmla="*/ 37 h 737"/>
              <a:gd name="connsiteX33-11627" fmla="*/ 386 w 687"/>
              <a:gd name="connsiteY33-11628" fmla="*/ 37 h 737"/>
              <a:gd name="connsiteX34-11629" fmla="*/ 407 w 687"/>
              <a:gd name="connsiteY34-11630" fmla="*/ 32 h 737"/>
              <a:gd name="connsiteX35-11631" fmla="*/ 433 w 687"/>
              <a:gd name="connsiteY35-11632" fmla="*/ 26 h 737"/>
              <a:gd name="connsiteX36-11633" fmla="*/ 454 w 687"/>
              <a:gd name="connsiteY36-11634" fmla="*/ 26 h 737"/>
              <a:gd name="connsiteX37-11635" fmla="*/ 470 w 687"/>
              <a:gd name="connsiteY37-11636" fmla="*/ 21 h 737"/>
              <a:gd name="connsiteX38-11637" fmla="*/ 481 w 687"/>
              <a:gd name="connsiteY38-11638" fmla="*/ 16 h 737"/>
              <a:gd name="connsiteX39-11639" fmla="*/ 491 w 687"/>
              <a:gd name="connsiteY39-11640" fmla="*/ 16 h 737"/>
              <a:gd name="connsiteX40-11641" fmla="*/ 497 w 687"/>
              <a:gd name="connsiteY40-11642" fmla="*/ 11 h 737"/>
              <a:gd name="connsiteX41-11643" fmla="*/ 507 w 687"/>
              <a:gd name="connsiteY41-11644" fmla="*/ 5 h 737"/>
              <a:gd name="connsiteX42-11645" fmla="*/ 523 w 687"/>
              <a:gd name="connsiteY42-11646" fmla="*/ 0 h 737"/>
              <a:gd name="connsiteX43-11647" fmla="*/ 534 w 687"/>
              <a:gd name="connsiteY43-11648" fmla="*/ 0 h 737"/>
              <a:gd name="connsiteX44-11649" fmla="*/ 549 w 687"/>
              <a:gd name="connsiteY44-11650" fmla="*/ 0 h 737"/>
              <a:gd name="connsiteX45-11651" fmla="*/ 565 w 687"/>
              <a:gd name="connsiteY45-11652" fmla="*/ 5 h 737"/>
              <a:gd name="connsiteX46-11653" fmla="*/ 581 w 687"/>
              <a:gd name="connsiteY46-11654" fmla="*/ 11 h 737"/>
              <a:gd name="connsiteX47-11655" fmla="*/ 592 w 687"/>
              <a:gd name="connsiteY47-11656" fmla="*/ 16 h 737"/>
              <a:gd name="connsiteX48-11657" fmla="*/ 602 w 687"/>
              <a:gd name="connsiteY48-11658" fmla="*/ 21 h 737"/>
              <a:gd name="connsiteX49-11659" fmla="*/ 618 w 687"/>
              <a:gd name="connsiteY49-11660" fmla="*/ 26 h 737"/>
              <a:gd name="connsiteX50-11661" fmla="*/ 629 w 687"/>
              <a:gd name="connsiteY50-11662" fmla="*/ 37 h 737"/>
              <a:gd name="connsiteX51-11663" fmla="*/ 644 w 687"/>
              <a:gd name="connsiteY51-11664" fmla="*/ 42 h 737"/>
              <a:gd name="connsiteX52-11665" fmla="*/ 655 w 687"/>
              <a:gd name="connsiteY52-11666" fmla="*/ 47 h 737"/>
              <a:gd name="connsiteX53-11667" fmla="*/ 666 w 687"/>
              <a:gd name="connsiteY53-11668" fmla="*/ 52 h 737"/>
              <a:gd name="connsiteX54-11669" fmla="*/ 671 w 687"/>
              <a:gd name="connsiteY54-11670" fmla="*/ 58 h 737"/>
              <a:gd name="connsiteX55-11671" fmla="*/ 676 w 687"/>
              <a:gd name="connsiteY55-11672" fmla="*/ 63 h 737"/>
              <a:gd name="connsiteX56-11673" fmla="*/ 681 w 687"/>
              <a:gd name="connsiteY56-11674" fmla="*/ 68 h 737"/>
              <a:gd name="connsiteX57-11675" fmla="*/ 687 w 687"/>
              <a:gd name="connsiteY57-11676" fmla="*/ 68 h 737"/>
              <a:gd name="connsiteX58-11677" fmla="*/ 687 w 687"/>
              <a:gd name="connsiteY58-11678" fmla="*/ 73 h 737"/>
              <a:gd name="connsiteX59-11679" fmla="*/ 681 w 687"/>
              <a:gd name="connsiteY59-11680" fmla="*/ 73 h 737"/>
              <a:gd name="connsiteX60-11681" fmla="*/ 681 w 687"/>
              <a:gd name="connsiteY60-11682" fmla="*/ 79 h 737"/>
              <a:gd name="connsiteX61-11683" fmla="*/ 676 w 687"/>
              <a:gd name="connsiteY61-11684" fmla="*/ 84 h 737"/>
              <a:gd name="connsiteX62-11685" fmla="*/ 671 w 687"/>
              <a:gd name="connsiteY62-11686" fmla="*/ 84 h 737"/>
              <a:gd name="connsiteX63-11687" fmla="*/ 666 w 687"/>
              <a:gd name="connsiteY63-11688" fmla="*/ 89 h 737"/>
              <a:gd name="connsiteX64-11689" fmla="*/ 660 w 687"/>
              <a:gd name="connsiteY64-11690" fmla="*/ 94 h 737"/>
              <a:gd name="connsiteX65-11691" fmla="*/ 655 w 687"/>
              <a:gd name="connsiteY65-11692" fmla="*/ 94 h 737"/>
              <a:gd name="connsiteX66-11693" fmla="*/ 650 w 687"/>
              <a:gd name="connsiteY66-11694" fmla="*/ 99 h 737"/>
              <a:gd name="connsiteX67-11695" fmla="*/ 644 w 687"/>
              <a:gd name="connsiteY67-11696" fmla="*/ 105 h 737"/>
              <a:gd name="connsiteX68-11697" fmla="*/ 639 w 687"/>
              <a:gd name="connsiteY68-11698" fmla="*/ 115 h 737"/>
              <a:gd name="connsiteX69-11699" fmla="*/ 639 w 687"/>
              <a:gd name="connsiteY69-11700" fmla="*/ 126 h 737"/>
              <a:gd name="connsiteX70-11701" fmla="*/ 639 w 687"/>
              <a:gd name="connsiteY70-11702" fmla="*/ 131 h 737"/>
              <a:gd name="connsiteX71-11703" fmla="*/ 639 w 687"/>
              <a:gd name="connsiteY71-11704" fmla="*/ 146 h 737"/>
              <a:gd name="connsiteX72-11705" fmla="*/ 639 w 687"/>
              <a:gd name="connsiteY72-11706" fmla="*/ 157 h 737"/>
              <a:gd name="connsiteX73-11707" fmla="*/ 639 w 687"/>
              <a:gd name="connsiteY73-11708" fmla="*/ 173 h 737"/>
              <a:gd name="connsiteX74-11709" fmla="*/ 639 w 687"/>
              <a:gd name="connsiteY74-11710" fmla="*/ 188 h 737"/>
              <a:gd name="connsiteX75-11711" fmla="*/ 639 w 687"/>
              <a:gd name="connsiteY75-11712" fmla="*/ 204 h 737"/>
              <a:gd name="connsiteX76-11713" fmla="*/ 639 w 687"/>
              <a:gd name="connsiteY76-11714" fmla="*/ 225 h 737"/>
              <a:gd name="connsiteX77-11715" fmla="*/ 639 w 687"/>
              <a:gd name="connsiteY77-11716" fmla="*/ 240 h 737"/>
              <a:gd name="connsiteX78-11717" fmla="*/ 639 w 687"/>
              <a:gd name="connsiteY78-11718" fmla="*/ 261 h 737"/>
              <a:gd name="connsiteX79-11719" fmla="*/ 639 w 687"/>
              <a:gd name="connsiteY79-11720" fmla="*/ 303 h 737"/>
              <a:gd name="connsiteX80-11721" fmla="*/ 639 w 687"/>
              <a:gd name="connsiteY80-11722" fmla="*/ 324 h 737"/>
              <a:gd name="connsiteX81-11723" fmla="*/ 639 w 687"/>
              <a:gd name="connsiteY81-11724" fmla="*/ 350 h 737"/>
              <a:gd name="connsiteX82-11725" fmla="*/ 639 w 687"/>
              <a:gd name="connsiteY82-11726" fmla="*/ 376 h 737"/>
              <a:gd name="connsiteX83-11727" fmla="*/ 639 w 687"/>
              <a:gd name="connsiteY83-11728" fmla="*/ 402 h 737"/>
              <a:gd name="connsiteX84-11729" fmla="*/ 639 w 687"/>
              <a:gd name="connsiteY84-11730" fmla="*/ 429 h 737"/>
              <a:gd name="connsiteX85-11731" fmla="*/ 639 w 687"/>
              <a:gd name="connsiteY85-11732" fmla="*/ 460 h 737"/>
              <a:gd name="connsiteX86-11733" fmla="*/ 639 w 687"/>
              <a:gd name="connsiteY86-11734" fmla="*/ 491 h 737"/>
              <a:gd name="connsiteX87-11735" fmla="*/ 639 w 687"/>
              <a:gd name="connsiteY87-11736" fmla="*/ 523 h 737"/>
              <a:gd name="connsiteX88-11737" fmla="*/ 639 w 687"/>
              <a:gd name="connsiteY88-11738" fmla="*/ 554 h 737"/>
              <a:gd name="connsiteX89-11739" fmla="*/ 639 w 687"/>
              <a:gd name="connsiteY89-11740" fmla="*/ 580 h 737"/>
              <a:gd name="connsiteX90-11741" fmla="*/ 634 w 687"/>
              <a:gd name="connsiteY90-11742" fmla="*/ 606 h 737"/>
              <a:gd name="connsiteX91-11743" fmla="*/ 634 w 687"/>
              <a:gd name="connsiteY91-11744" fmla="*/ 632 h 737"/>
              <a:gd name="connsiteX92-11745" fmla="*/ 629 w 687"/>
              <a:gd name="connsiteY92-11746" fmla="*/ 653 h 737"/>
              <a:gd name="connsiteX93-11747" fmla="*/ 623 w 687"/>
              <a:gd name="connsiteY93-11748" fmla="*/ 669 h 737"/>
              <a:gd name="connsiteX94-11749" fmla="*/ 618 w 687"/>
              <a:gd name="connsiteY94-11750" fmla="*/ 690 h 737"/>
              <a:gd name="connsiteX95-11751" fmla="*/ 613 w 687"/>
              <a:gd name="connsiteY95-11752" fmla="*/ 700 h 737"/>
              <a:gd name="connsiteX96-11753" fmla="*/ 602 w 687"/>
              <a:gd name="connsiteY96-11754" fmla="*/ 716 h 737"/>
              <a:gd name="connsiteX97-11755" fmla="*/ 586 w 687"/>
              <a:gd name="connsiteY97-11756" fmla="*/ 737 h 737"/>
              <a:gd name="connsiteX98-11757" fmla="*/ 544 w 687"/>
              <a:gd name="connsiteY98-11758" fmla="*/ 382 h 737"/>
              <a:gd name="connsiteX99-11759" fmla="*/ 549 w 687"/>
              <a:gd name="connsiteY99-11760" fmla="*/ 355 h 737"/>
              <a:gd name="connsiteX100-11761" fmla="*/ 549 w 687"/>
              <a:gd name="connsiteY100-11762" fmla="*/ 334 h 737"/>
              <a:gd name="connsiteX101-11763" fmla="*/ 549 w 687"/>
              <a:gd name="connsiteY101-11764" fmla="*/ 314 h 737"/>
              <a:gd name="connsiteX102-11765" fmla="*/ 549 w 687"/>
              <a:gd name="connsiteY102-11766" fmla="*/ 293 h 737"/>
              <a:gd name="connsiteX103-11767" fmla="*/ 549 w 687"/>
              <a:gd name="connsiteY103-11768" fmla="*/ 277 h 737"/>
              <a:gd name="connsiteX104-11769" fmla="*/ 549 w 687"/>
              <a:gd name="connsiteY104-11770" fmla="*/ 246 h 737"/>
              <a:gd name="connsiteX105-11771" fmla="*/ 549 w 687"/>
              <a:gd name="connsiteY105-11772" fmla="*/ 214 h 737"/>
              <a:gd name="connsiteX106-11773" fmla="*/ 544 w 687"/>
              <a:gd name="connsiteY106-11774" fmla="*/ 183 h 737"/>
              <a:gd name="connsiteX107-11775" fmla="*/ 544 w 687"/>
              <a:gd name="connsiteY107-11776" fmla="*/ 157 h 737"/>
              <a:gd name="connsiteX108-11777" fmla="*/ 539 w 687"/>
              <a:gd name="connsiteY108-11778" fmla="*/ 146 h 737"/>
              <a:gd name="connsiteX109-11779" fmla="*/ 539 w 687"/>
              <a:gd name="connsiteY109-11780" fmla="*/ 136 h 737"/>
              <a:gd name="connsiteX110-11781" fmla="*/ 534 w 687"/>
              <a:gd name="connsiteY110-11782" fmla="*/ 126 h 737"/>
              <a:gd name="connsiteX111-11783" fmla="*/ 534 w 687"/>
              <a:gd name="connsiteY111-11784" fmla="*/ 115 h 737"/>
              <a:gd name="connsiteX112-11785" fmla="*/ 528 w 687"/>
              <a:gd name="connsiteY112-11786" fmla="*/ 110 h 737"/>
              <a:gd name="connsiteX113-11787" fmla="*/ 528 w 687"/>
              <a:gd name="connsiteY113-11788" fmla="*/ 105 h 737"/>
              <a:gd name="connsiteX114-11789" fmla="*/ 523 w 687"/>
              <a:gd name="connsiteY114-11790" fmla="*/ 94 h 737"/>
              <a:gd name="connsiteX115-11791" fmla="*/ 518 w 687"/>
              <a:gd name="connsiteY115-11792" fmla="*/ 89 h 737"/>
              <a:gd name="connsiteX116-11793" fmla="*/ 512 w 687"/>
              <a:gd name="connsiteY116-11794" fmla="*/ 84 h 737"/>
              <a:gd name="connsiteX117-11795" fmla="*/ 507 w 687"/>
              <a:gd name="connsiteY117-11796" fmla="*/ 84 h 737"/>
              <a:gd name="connsiteX118-11797" fmla="*/ 502 w 687"/>
              <a:gd name="connsiteY118-11798" fmla="*/ 79 h 737"/>
              <a:gd name="connsiteX119-11799" fmla="*/ 491 w 687"/>
              <a:gd name="connsiteY119-11800" fmla="*/ 79 h 737"/>
              <a:gd name="connsiteX120-11801" fmla="*/ 481 w 687"/>
              <a:gd name="connsiteY120-11802" fmla="*/ 79 h 737"/>
              <a:gd name="connsiteX121-11803" fmla="*/ 470 w 687"/>
              <a:gd name="connsiteY121-11804" fmla="*/ 73 h 737"/>
              <a:gd name="connsiteX122-11805" fmla="*/ 454 w 687"/>
              <a:gd name="connsiteY122-11806" fmla="*/ 73 h 737"/>
              <a:gd name="connsiteX123-11807" fmla="*/ 454 w 687"/>
              <a:gd name="connsiteY123-11808" fmla="*/ 73 h 737"/>
              <a:gd name="connsiteX0-11809" fmla="*/ 454 w 687"/>
              <a:gd name="connsiteY0-11810" fmla="*/ 73 h 716"/>
              <a:gd name="connsiteX1-11811" fmla="*/ 439 w 687"/>
              <a:gd name="connsiteY1-11812" fmla="*/ 73 h 716"/>
              <a:gd name="connsiteX2-11813" fmla="*/ 417 w 687"/>
              <a:gd name="connsiteY2-11814" fmla="*/ 79 h 716"/>
              <a:gd name="connsiteX3-11815" fmla="*/ 396 w 687"/>
              <a:gd name="connsiteY3-11816" fmla="*/ 79 h 716"/>
              <a:gd name="connsiteX4-11817" fmla="*/ 370 w 687"/>
              <a:gd name="connsiteY4-11818" fmla="*/ 79 h 716"/>
              <a:gd name="connsiteX5-11819" fmla="*/ 343 w 687"/>
              <a:gd name="connsiteY5-11820" fmla="*/ 84 h 716"/>
              <a:gd name="connsiteX6-11821" fmla="*/ 312 w 687"/>
              <a:gd name="connsiteY6-11822" fmla="*/ 84 h 716"/>
              <a:gd name="connsiteX7-11823" fmla="*/ 275 w 687"/>
              <a:gd name="connsiteY7-11824" fmla="*/ 89 h 716"/>
              <a:gd name="connsiteX8-11825" fmla="*/ 238 w 687"/>
              <a:gd name="connsiteY8-11826" fmla="*/ 94 h 716"/>
              <a:gd name="connsiteX9-11827" fmla="*/ 196 w 687"/>
              <a:gd name="connsiteY9-11828" fmla="*/ 94 h 716"/>
              <a:gd name="connsiteX10-11829" fmla="*/ 159 w 687"/>
              <a:gd name="connsiteY10-11830" fmla="*/ 99 h 716"/>
              <a:gd name="connsiteX11-11831" fmla="*/ 122 w 687"/>
              <a:gd name="connsiteY11-11832" fmla="*/ 105 h 716"/>
              <a:gd name="connsiteX12-11833" fmla="*/ 90 w 687"/>
              <a:gd name="connsiteY12-11834" fmla="*/ 105 h 716"/>
              <a:gd name="connsiteX13-11835" fmla="*/ 64 w 687"/>
              <a:gd name="connsiteY13-11836" fmla="*/ 105 h 716"/>
              <a:gd name="connsiteX14-11837" fmla="*/ 37 w 687"/>
              <a:gd name="connsiteY14-11838" fmla="*/ 110 h 716"/>
              <a:gd name="connsiteX15-11839" fmla="*/ 16 w 687"/>
              <a:gd name="connsiteY15-11840" fmla="*/ 110 h 716"/>
              <a:gd name="connsiteX16-11841" fmla="*/ 0 w 687"/>
              <a:gd name="connsiteY16-11842" fmla="*/ 110 h 716"/>
              <a:gd name="connsiteX17-11843" fmla="*/ 0 w 687"/>
              <a:gd name="connsiteY17-11844" fmla="*/ 73 h 716"/>
              <a:gd name="connsiteX18-11845" fmla="*/ 11 w 687"/>
              <a:gd name="connsiteY18-11846" fmla="*/ 73 h 716"/>
              <a:gd name="connsiteX19-11847" fmla="*/ 27 w 687"/>
              <a:gd name="connsiteY19-11848" fmla="*/ 73 h 716"/>
              <a:gd name="connsiteX20-11849" fmla="*/ 42 w 687"/>
              <a:gd name="connsiteY20-11850" fmla="*/ 73 h 716"/>
              <a:gd name="connsiteX21-11851" fmla="*/ 58 w 687"/>
              <a:gd name="connsiteY21-11852" fmla="*/ 73 h 716"/>
              <a:gd name="connsiteX22-11853" fmla="*/ 79 w 687"/>
              <a:gd name="connsiteY22-11854" fmla="*/ 73 h 716"/>
              <a:gd name="connsiteX23-11855" fmla="*/ 95 w 687"/>
              <a:gd name="connsiteY23-11856" fmla="*/ 68 h 716"/>
              <a:gd name="connsiteX24-11857" fmla="*/ 122 w 687"/>
              <a:gd name="connsiteY24-11858" fmla="*/ 68 h 716"/>
              <a:gd name="connsiteX25-11859" fmla="*/ 143 w 687"/>
              <a:gd name="connsiteY25-11860" fmla="*/ 63 h 716"/>
              <a:gd name="connsiteX26-11861" fmla="*/ 164 w 687"/>
              <a:gd name="connsiteY26-11862" fmla="*/ 58 h 716"/>
              <a:gd name="connsiteX27-11863" fmla="*/ 185 w 687"/>
              <a:gd name="connsiteY27-11864" fmla="*/ 58 h 716"/>
              <a:gd name="connsiteX28-11865" fmla="*/ 211 w 687"/>
              <a:gd name="connsiteY28-11866" fmla="*/ 52 h 716"/>
              <a:gd name="connsiteX29-11867" fmla="*/ 238 w 687"/>
              <a:gd name="connsiteY29-11868" fmla="*/ 52 h 716"/>
              <a:gd name="connsiteX30-11869" fmla="*/ 264 w 687"/>
              <a:gd name="connsiteY30-11870" fmla="*/ 47 h 716"/>
              <a:gd name="connsiteX31-11871" fmla="*/ 296 w 687"/>
              <a:gd name="connsiteY31-11872" fmla="*/ 47 h 716"/>
              <a:gd name="connsiteX32-11873" fmla="*/ 354 w 687"/>
              <a:gd name="connsiteY32-11874" fmla="*/ 37 h 716"/>
              <a:gd name="connsiteX33-11875" fmla="*/ 386 w 687"/>
              <a:gd name="connsiteY33-11876" fmla="*/ 37 h 716"/>
              <a:gd name="connsiteX34-11877" fmla="*/ 407 w 687"/>
              <a:gd name="connsiteY34-11878" fmla="*/ 32 h 716"/>
              <a:gd name="connsiteX35-11879" fmla="*/ 433 w 687"/>
              <a:gd name="connsiteY35-11880" fmla="*/ 26 h 716"/>
              <a:gd name="connsiteX36-11881" fmla="*/ 454 w 687"/>
              <a:gd name="connsiteY36-11882" fmla="*/ 26 h 716"/>
              <a:gd name="connsiteX37-11883" fmla="*/ 470 w 687"/>
              <a:gd name="connsiteY37-11884" fmla="*/ 21 h 716"/>
              <a:gd name="connsiteX38-11885" fmla="*/ 481 w 687"/>
              <a:gd name="connsiteY38-11886" fmla="*/ 16 h 716"/>
              <a:gd name="connsiteX39-11887" fmla="*/ 491 w 687"/>
              <a:gd name="connsiteY39-11888" fmla="*/ 16 h 716"/>
              <a:gd name="connsiteX40-11889" fmla="*/ 497 w 687"/>
              <a:gd name="connsiteY40-11890" fmla="*/ 11 h 716"/>
              <a:gd name="connsiteX41-11891" fmla="*/ 507 w 687"/>
              <a:gd name="connsiteY41-11892" fmla="*/ 5 h 716"/>
              <a:gd name="connsiteX42-11893" fmla="*/ 523 w 687"/>
              <a:gd name="connsiteY42-11894" fmla="*/ 0 h 716"/>
              <a:gd name="connsiteX43-11895" fmla="*/ 534 w 687"/>
              <a:gd name="connsiteY43-11896" fmla="*/ 0 h 716"/>
              <a:gd name="connsiteX44-11897" fmla="*/ 549 w 687"/>
              <a:gd name="connsiteY44-11898" fmla="*/ 0 h 716"/>
              <a:gd name="connsiteX45-11899" fmla="*/ 565 w 687"/>
              <a:gd name="connsiteY45-11900" fmla="*/ 5 h 716"/>
              <a:gd name="connsiteX46-11901" fmla="*/ 581 w 687"/>
              <a:gd name="connsiteY46-11902" fmla="*/ 11 h 716"/>
              <a:gd name="connsiteX47-11903" fmla="*/ 592 w 687"/>
              <a:gd name="connsiteY47-11904" fmla="*/ 16 h 716"/>
              <a:gd name="connsiteX48-11905" fmla="*/ 602 w 687"/>
              <a:gd name="connsiteY48-11906" fmla="*/ 21 h 716"/>
              <a:gd name="connsiteX49-11907" fmla="*/ 618 w 687"/>
              <a:gd name="connsiteY49-11908" fmla="*/ 26 h 716"/>
              <a:gd name="connsiteX50-11909" fmla="*/ 629 w 687"/>
              <a:gd name="connsiteY50-11910" fmla="*/ 37 h 716"/>
              <a:gd name="connsiteX51-11911" fmla="*/ 644 w 687"/>
              <a:gd name="connsiteY51-11912" fmla="*/ 42 h 716"/>
              <a:gd name="connsiteX52-11913" fmla="*/ 655 w 687"/>
              <a:gd name="connsiteY52-11914" fmla="*/ 47 h 716"/>
              <a:gd name="connsiteX53-11915" fmla="*/ 666 w 687"/>
              <a:gd name="connsiteY53-11916" fmla="*/ 52 h 716"/>
              <a:gd name="connsiteX54-11917" fmla="*/ 671 w 687"/>
              <a:gd name="connsiteY54-11918" fmla="*/ 58 h 716"/>
              <a:gd name="connsiteX55-11919" fmla="*/ 676 w 687"/>
              <a:gd name="connsiteY55-11920" fmla="*/ 63 h 716"/>
              <a:gd name="connsiteX56-11921" fmla="*/ 681 w 687"/>
              <a:gd name="connsiteY56-11922" fmla="*/ 68 h 716"/>
              <a:gd name="connsiteX57-11923" fmla="*/ 687 w 687"/>
              <a:gd name="connsiteY57-11924" fmla="*/ 68 h 716"/>
              <a:gd name="connsiteX58-11925" fmla="*/ 687 w 687"/>
              <a:gd name="connsiteY58-11926" fmla="*/ 73 h 716"/>
              <a:gd name="connsiteX59-11927" fmla="*/ 681 w 687"/>
              <a:gd name="connsiteY59-11928" fmla="*/ 73 h 716"/>
              <a:gd name="connsiteX60-11929" fmla="*/ 681 w 687"/>
              <a:gd name="connsiteY60-11930" fmla="*/ 79 h 716"/>
              <a:gd name="connsiteX61-11931" fmla="*/ 676 w 687"/>
              <a:gd name="connsiteY61-11932" fmla="*/ 84 h 716"/>
              <a:gd name="connsiteX62-11933" fmla="*/ 671 w 687"/>
              <a:gd name="connsiteY62-11934" fmla="*/ 84 h 716"/>
              <a:gd name="connsiteX63-11935" fmla="*/ 666 w 687"/>
              <a:gd name="connsiteY63-11936" fmla="*/ 89 h 716"/>
              <a:gd name="connsiteX64-11937" fmla="*/ 660 w 687"/>
              <a:gd name="connsiteY64-11938" fmla="*/ 94 h 716"/>
              <a:gd name="connsiteX65-11939" fmla="*/ 655 w 687"/>
              <a:gd name="connsiteY65-11940" fmla="*/ 94 h 716"/>
              <a:gd name="connsiteX66-11941" fmla="*/ 650 w 687"/>
              <a:gd name="connsiteY66-11942" fmla="*/ 99 h 716"/>
              <a:gd name="connsiteX67-11943" fmla="*/ 644 w 687"/>
              <a:gd name="connsiteY67-11944" fmla="*/ 105 h 716"/>
              <a:gd name="connsiteX68-11945" fmla="*/ 639 w 687"/>
              <a:gd name="connsiteY68-11946" fmla="*/ 115 h 716"/>
              <a:gd name="connsiteX69-11947" fmla="*/ 639 w 687"/>
              <a:gd name="connsiteY69-11948" fmla="*/ 126 h 716"/>
              <a:gd name="connsiteX70-11949" fmla="*/ 639 w 687"/>
              <a:gd name="connsiteY70-11950" fmla="*/ 131 h 716"/>
              <a:gd name="connsiteX71-11951" fmla="*/ 639 w 687"/>
              <a:gd name="connsiteY71-11952" fmla="*/ 146 h 716"/>
              <a:gd name="connsiteX72-11953" fmla="*/ 639 w 687"/>
              <a:gd name="connsiteY72-11954" fmla="*/ 157 h 716"/>
              <a:gd name="connsiteX73-11955" fmla="*/ 639 w 687"/>
              <a:gd name="connsiteY73-11956" fmla="*/ 173 h 716"/>
              <a:gd name="connsiteX74-11957" fmla="*/ 639 w 687"/>
              <a:gd name="connsiteY74-11958" fmla="*/ 188 h 716"/>
              <a:gd name="connsiteX75-11959" fmla="*/ 639 w 687"/>
              <a:gd name="connsiteY75-11960" fmla="*/ 204 h 716"/>
              <a:gd name="connsiteX76-11961" fmla="*/ 639 w 687"/>
              <a:gd name="connsiteY76-11962" fmla="*/ 225 h 716"/>
              <a:gd name="connsiteX77-11963" fmla="*/ 639 w 687"/>
              <a:gd name="connsiteY77-11964" fmla="*/ 240 h 716"/>
              <a:gd name="connsiteX78-11965" fmla="*/ 639 w 687"/>
              <a:gd name="connsiteY78-11966" fmla="*/ 261 h 716"/>
              <a:gd name="connsiteX79-11967" fmla="*/ 639 w 687"/>
              <a:gd name="connsiteY79-11968" fmla="*/ 303 h 716"/>
              <a:gd name="connsiteX80-11969" fmla="*/ 639 w 687"/>
              <a:gd name="connsiteY80-11970" fmla="*/ 324 h 716"/>
              <a:gd name="connsiteX81-11971" fmla="*/ 639 w 687"/>
              <a:gd name="connsiteY81-11972" fmla="*/ 350 h 716"/>
              <a:gd name="connsiteX82-11973" fmla="*/ 639 w 687"/>
              <a:gd name="connsiteY82-11974" fmla="*/ 376 h 716"/>
              <a:gd name="connsiteX83-11975" fmla="*/ 639 w 687"/>
              <a:gd name="connsiteY83-11976" fmla="*/ 402 h 716"/>
              <a:gd name="connsiteX84-11977" fmla="*/ 639 w 687"/>
              <a:gd name="connsiteY84-11978" fmla="*/ 429 h 716"/>
              <a:gd name="connsiteX85-11979" fmla="*/ 639 w 687"/>
              <a:gd name="connsiteY85-11980" fmla="*/ 460 h 716"/>
              <a:gd name="connsiteX86-11981" fmla="*/ 639 w 687"/>
              <a:gd name="connsiteY86-11982" fmla="*/ 491 h 716"/>
              <a:gd name="connsiteX87-11983" fmla="*/ 639 w 687"/>
              <a:gd name="connsiteY87-11984" fmla="*/ 523 h 716"/>
              <a:gd name="connsiteX88-11985" fmla="*/ 639 w 687"/>
              <a:gd name="connsiteY88-11986" fmla="*/ 554 h 716"/>
              <a:gd name="connsiteX89-11987" fmla="*/ 639 w 687"/>
              <a:gd name="connsiteY89-11988" fmla="*/ 580 h 716"/>
              <a:gd name="connsiteX90-11989" fmla="*/ 634 w 687"/>
              <a:gd name="connsiteY90-11990" fmla="*/ 606 h 716"/>
              <a:gd name="connsiteX91-11991" fmla="*/ 634 w 687"/>
              <a:gd name="connsiteY91-11992" fmla="*/ 632 h 716"/>
              <a:gd name="connsiteX92-11993" fmla="*/ 629 w 687"/>
              <a:gd name="connsiteY92-11994" fmla="*/ 653 h 716"/>
              <a:gd name="connsiteX93-11995" fmla="*/ 623 w 687"/>
              <a:gd name="connsiteY93-11996" fmla="*/ 669 h 716"/>
              <a:gd name="connsiteX94-11997" fmla="*/ 618 w 687"/>
              <a:gd name="connsiteY94-11998" fmla="*/ 690 h 716"/>
              <a:gd name="connsiteX95-11999" fmla="*/ 613 w 687"/>
              <a:gd name="connsiteY95-12000" fmla="*/ 700 h 716"/>
              <a:gd name="connsiteX96-12001" fmla="*/ 602 w 687"/>
              <a:gd name="connsiteY96-12002" fmla="*/ 716 h 716"/>
              <a:gd name="connsiteX97-12003" fmla="*/ 544 w 687"/>
              <a:gd name="connsiteY97-12004" fmla="*/ 382 h 716"/>
              <a:gd name="connsiteX98-12005" fmla="*/ 549 w 687"/>
              <a:gd name="connsiteY98-12006" fmla="*/ 355 h 716"/>
              <a:gd name="connsiteX99-12007" fmla="*/ 549 w 687"/>
              <a:gd name="connsiteY99-12008" fmla="*/ 334 h 716"/>
              <a:gd name="connsiteX100-12009" fmla="*/ 549 w 687"/>
              <a:gd name="connsiteY100-12010" fmla="*/ 314 h 716"/>
              <a:gd name="connsiteX101-12011" fmla="*/ 549 w 687"/>
              <a:gd name="connsiteY101-12012" fmla="*/ 293 h 716"/>
              <a:gd name="connsiteX102-12013" fmla="*/ 549 w 687"/>
              <a:gd name="connsiteY102-12014" fmla="*/ 277 h 716"/>
              <a:gd name="connsiteX103-12015" fmla="*/ 549 w 687"/>
              <a:gd name="connsiteY103-12016" fmla="*/ 246 h 716"/>
              <a:gd name="connsiteX104-12017" fmla="*/ 549 w 687"/>
              <a:gd name="connsiteY104-12018" fmla="*/ 214 h 716"/>
              <a:gd name="connsiteX105-12019" fmla="*/ 544 w 687"/>
              <a:gd name="connsiteY105-12020" fmla="*/ 183 h 716"/>
              <a:gd name="connsiteX106-12021" fmla="*/ 544 w 687"/>
              <a:gd name="connsiteY106-12022" fmla="*/ 157 h 716"/>
              <a:gd name="connsiteX107-12023" fmla="*/ 539 w 687"/>
              <a:gd name="connsiteY107-12024" fmla="*/ 146 h 716"/>
              <a:gd name="connsiteX108-12025" fmla="*/ 539 w 687"/>
              <a:gd name="connsiteY108-12026" fmla="*/ 136 h 716"/>
              <a:gd name="connsiteX109-12027" fmla="*/ 534 w 687"/>
              <a:gd name="connsiteY109-12028" fmla="*/ 126 h 716"/>
              <a:gd name="connsiteX110-12029" fmla="*/ 534 w 687"/>
              <a:gd name="connsiteY110-12030" fmla="*/ 115 h 716"/>
              <a:gd name="connsiteX111-12031" fmla="*/ 528 w 687"/>
              <a:gd name="connsiteY111-12032" fmla="*/ 110 h 716"/>
              <a:gd name="connsiteX112-12033" fmla="*/ 528 w 687"/>
              <a:gd name="connsiteY112-12034" fmla="*/ 105 h 716"/>
              <a:gd name="connsiteX113-12035" fmla="*/ 523 w 687"/>
              <a:gd name="connsiteY113-12036" fmla="*/ 94 h 716"/>
              <a:gd name="connsiteX114-12037" fmla="*/ 518 w 687"/>
              <a:gd name="connsiteY114-12038" fmla="*/ 89 h 716"/>
              <a:gd name="connsiteX115-12039" fmla="*/ 512 w 687"/>
              <a:gd name="connsiteY115-12040" fmla="*/ 84 h 716"/>
              <a:gd name="connsiteX116-12041" fmla="*/ 507 w 687"/>
              <a:gd name="connsiteY116-12042" fmla="*/ 84 h 716"/>
              <a:gd name="connsiteX117-12043" fmla="*/ 502 w 687"/>
              <a:gd name="connsiteY117-12044" fmla="*/ 79 h 716"/>
              <a:gd name="connsiteX118-12045" fmla="*/ 491 w 687"/>
              <a:gd name="connsiteY118-12046" fmla="*/ 79 h 716"/>
              <a:gd name="connsiteX119-12047" fmla="*/ 481 w 687"/>
              <a:gd name="connsiteY119-12048" fmla="*/ 79 h 716"/>
              <a:gd name="connsiteX120-12049" fmla="*/ 470 w 687"/>
              <a:gd name="connsiteY120-12050" fmla="*/ 73 h 716"/>
              <a:gd name="connsiteX121-12051" fmla="*/ 454 w 687"/>
              <a:gd name="connsiteY121-12052" fmla="*/ 73 h 716"/>
              <a:gd name="connsiteX122-12053" fmla="*/ 454 w 687"/>
              <a:gd name="connsiteY122-12054" fmla="*/ 73 h 716"/>
              <a:gd name="connsiteX0-12055" fmla="*/ 454 w 687"/>
              <a:gd name="connsiteY0-12056" fmla="*/ 73 h 700"/>
              <a:gd name="connsiteX1-12057" fmla="*/ 439 w 687"/>
              <a:gd name="connsiteY1-12058" fmla="*/ 73 h 700"/>
              <a:gd name="connsiteX2-12059" fmla="*/ 417 w 687"/>
              <a:gd name="connsiteY2-12060" fmla="*/ 79 h 700"/>
              <a:gd name="connsiteX3-12061" fmla="*/ 396 w 687"/>
              <a:gd name="connsiteY3-12062" fmla="*/ 79 h 700"/>
              <a:gd name="connsiteX4-12063" fmla="*/ 370 w 687"/>
              <a:gd name="connsiteY4-12064" fmla="*/ 79 h 700"/>
              <a:gd name="connsiteX5-12065" fmla="*/ 343 w 687"/>
              <a:gd name="connsiteY5-12066" fmla="*/ 84 h 700"/>
              <a:gd name="connsiteX6-12067" fmla="*/ 312 w 687"/>
              <a:gd name="connsiteY6-12068" fmla="*/ 84 h 700"/>
              <a:gd name="connsiteX7-12069" fmla="*/ 275 w 687"/>
              <a:gd name="connsiteY7-12070" fmla="*/ 89 h 700"/>
              <a:gd name="connsiteX8-12071" fmla="*/ 238 w 687"/>
              <a:gd name="connsiteY8-12072" fmla="*/ 94 h 700"/>
              <a:gd name="connsiteX9-12073" fmla="*/ 196 w 687"/>
              <a:gd name="connsiteY9-12074" fmla="*/ 94 h 700"/>
              <a:gd name="connsiteX10-12075" fmla="*/ 159 w 687"/>
              <a:gd name="connsiteY10-12076" fmla="*/ 99 h 700"/>
              <a:gd name="connsiteX11-12077" fmla="*/ 122 w 687"/>
              <a:gd name="connsiteY11-12078" fmla="*/ 105 h 700"/>
              <a:gd name="connsiteX12-12079" fmla="*/ 90 w 687"/>
              <a:gd name="connsiteY12-12080" fmla="*/ 105 h 700"/>
              <a:gd name="connsiteX13-12081" fmla="*/ 64 w 687"/>
              <a:gd name="connsiteY13-12082" fmla="*/ 105 h 700"/>
              <a:gd name="connsiteX14-12083" fmla="*/ 37 w 687"/>
              <a:gd name="connsiteY14-12084" fmla="*/ 110 h 700"/>
              <a:gd name="connsiteX15-12085" fmla="*/ 16 w 687"/>
              <a:gd name="connsiteY15-12086" fmla="*/ 110 h 700"/>
              <a:gd name="connsiteX16-12087" fmla="*/ 0 w 687"/>
              <a:gd name="connsiteY16-12088" fmla="*/ 110 h 700"/>
              <a:gd name="connsiteX17-12089" fmla="*/ 0 w 687"/>
              <a:gd name="connsiteY17-12090" fmla="*/ 73 h 700"/>
              <a:gd name="connsiteX18-12091" fmla="*/ 11 w 687"/>
              <a:gd name="connsiteY18-12092" fmla="*/ 73 h 700"/>
              <a:gd name="connsiteX19-12093" fmla="*/ 27 w 687"/>
              <a:gd name="connsiteY19-12094" fmla="*/ 73 h 700"/>
              <a:gd name="connsiteX20-12095" fmla="*/ 42 w 687"/>
              <a:gd name="connsiteY20-12096" fmla="*/ 73 h 700"/>
              <a:gd name="connsiteX21-12097" fmla="*/ 58 w 687"/>
              <a:gd name="connsiteY21-12098" fmla="*/ 73 h 700"/>
              <a:gd name="connsiteX22-12099" fmla="*/ 79 w 687"/>
              <a:gd name="connsiteY22-12100" fmla="*/ 73 h 700"/>
              <a:gd name="connsiteX23-12101" fmla="*/ 95 w 687"/>
              <a:gd name="connsiteY23-12102" fmla="*/ 68 h 700"/>
              <a:gd name="connsiteX24-12103" fmla="*/ 122 w 687"/>
              <a:gd name="connsiteY24-12104" fmla="*/ 68 h 700"/>
              <a:gd name="connsiteX25-12105" fmla="*/ 143 w 687"/>
              <a:gd name="connsiteY25-12106" fmla="*/ 63 h 700"/>
              <a:gd name="connsiteX26-12107" fmla="*/ 164 w 687"/>
              <a:gd name="connsiteY26-12108" fmla="*/ 58 h 700"/>
              <a:gd name="connsiteX27-12109" fmla="*/ 185 w 687"/>
              <a:gd name="connsiteY27-12110" fmla="*/ 58 h 700"/>
              <a:gd name="connsiteX28-12111" fmla="*/ 211 w 687"/>
              <a:gd name="connsiteY28-12112" fmla="*/ 52 h 700"/>
              <a:gd name="connsiteX29-12113" fmla="*/ 238 w 687"/>
              <a:gd name="connsiteY29-12114" fmla="*/ 52 h 700"/>
              <a:gd name="connsiteX30-12115" fmla="*/ 264 w 687"/>
              <a:gd name="connsiteY30-12116" fmla="*/ 47 h 700"/>
              <a:gd name="connsiteX31-12117" fmla="*/ 296 w 687"/>
              <a:gd name="connsiteY31-12118" fmla="*/ 47 h 700"/>
              <a:gd name="connsiteX32-12119" fmla="*/ 354 w 687"/>
              <a:gd name="connsiteY32-12120" fmla="*/ 37 h 700"/>
              <a:gd name="connsiteX33-12121" fmla="*/ 386 w 687"/>
              <a:gd name="connsiteY33-12122" fmla="*/ 37 h 700"/>
              <a:gd name="connsiteX34-12123" fmla="*/ 407 w 687"/>
              <a:gd name="connsiteY34-12124" fmla="*/ 32 h 700"/>
              <a:gd name="connsiteX35-12125" fmla="*/ 433 w 687"/>
              <a:gd name="connsiteY35-12126" fmla="*/ 26 h 700"/>
              <a:gd name="connsiteX36-12127" fmla="*/ 454 w 687"/>
              <a:gd name="connsiteY36-12128" fmla="*/ 26 h 700"/>
              <a:gd name="connsiteX37-12129" fmla="*/ 470 w 687"/>
              <a:gd name="connsiteY37-12130" fmla="*/ 21 h 700"/>
              <a:gd name="connsiteX38-12131" fmla="*/ 481 w 687"/>
              <a:gd name="connsiteY38-12132" fmla="*/ 16 h 700"/>
              <a:gd name="connsiteX39-12133" fmla="*/ 491 w 687"/>
              <a:gd name="connsiteY39-12134" fmla="*/ 16 h 700"/>
              <a:gd name="connsiteX40-12135" fmla="*/ 497 w 687"/>
              <a:gd name="connsiteY40-12136" fmla="*/ 11 h 700"/>
              <a:gd name="connsiteX41-12137" fmla="*/ 507 w 687"/>
              <a:gd name="connsiteY41-12138" fmla="*/ 5 h 700"/>
              <a:gd name="connsiteX42-12139" fmla="*/ 523 w 687"/>
              <a:gd name="connsiteY42-12140" fmla="*/ 0 h 700"/>
              <a:gd name="connsiteX43-12141" fmla="*/ 534 w 687"/>
              <a:gd name="connsiteY43-12142" fmla="*/ 0 h 700"/>
              <a:gd name="connsiteX44-12143" fmla="*/ 549 w 687"/>
              <a:gd name="connsiteY44-12144" fmla="*/ 0 h 700"/>
              <a:gd name="connsiteX45-12145" fmla="*/ 565 w 687"/>
              <a:gd name="connsiteY45-12146" fmla="*/ 5 h 700"/>
              <a:gd name="connsiteX46-12147" fmla="*/ 581 w 687"/>
              <a:gd name="connsiteY46-12148" fmla="*/ 11 h 700"/>
              <a:gd name="connsiteX47-12149" fmla="*/ 592 w 687"/>
              <a:gd name="connsiteY47-12150" fmla="*/ 16 h 700"/>
              <a:gd name="connsiteX48-12151" fmla="*/ 602 w 687"/>
              <a:gd name="connsiteY48-12152" fmla="*/ 21 h 700"/>
              <a:gd name="connsiteX49-12153" fmla="*/ 618 w 687"/>
              <a:gd name="connsiteY49-12154" fmla="*/ 26 h 700"/>
              <a:gd name="connsiteX50-12155" fmla="*/ 629 w 687"/>
              <a:gd name="connsiteY50-12156" fmla="*/ 37 h 700"/>
              <a:gd name="connsiteX51-12157" fmla="*/ 644 w 687"/>
              <a:gd name="connsiteY51-12158" fmla="*/ 42 h 700"/>
              <a:gd name="connsiteX52-12159" fmla="*/ 655 w 687"/>
              <a:gd name="connsiteY52-12160" fmla="*/ 47 h 700"/>
              <a:gd name="connsiteX53-12161" fmla="*/ 666 w 687"/>
              <a:gd name="connsiteY53-12162" fmla="*/ 52 h 700"/>
              <a:gd name="connsiteX54-12163" fmla="*/ 671 w 687"/>
              <a:gd name="connsiteY54-12164" fmla="*/ 58 h 700"/>
              <a:gd name="connsiteX55-12165" fmla="*/ 676 w 687"/>
              <a:gd name="connsiteY55-12166" fmla="*/ 63 h 700"/>
              <a:gd name="connsiteX56-12167" fmla="*/ 681 w 687"/>
              <a:gd name="connsiteY56-12168" fmla="*/ 68 h 700"/>
              <a:gd name="connsiteX57-12169" fmla="*/ 687 w 687"/>
              <a:gd name="connsiteY57-12170" fmla="*/ 68 h 700"/>
              <a:gd name="connsiteX58-12171" fmla="*/ 687 w 687"/>
              <a:gd name="connsiteY58-12172" fmla="*/ 73 h 700"/>
              <a:gd name="connsiteX59-12173" fmla="*/ 681 w 687"/>
              <a:gd name="connsiteY59-12174" fmla="*/ 73 h 700"/>
              <a:gd name="connsiteX60-12175" fmla="*/ 681 w 687"/>
              <a:gd name="connsiteY60-12176" fmla="*/ 79 h 700"/>
              <a:gd name="connsiteX61-12177" fmla="*/ 676 w 687"/>
              <a:gd name="connsiteY61-12178" fmla="*/ 84 h 700"/>
              <a:gd name="connsiteX62-12179" fmla="*/ 671 w 687"/>
              <a:gd name="connsiteY62-12180" fmla="*/ 84 h 700"/>
              <a:gd name="connsiteX63-12181" fmla="*/ 666 w 687"/>
              <a:gd name="connsiteY63-12182" fmla="*/ 89 h 700"/>
              <a:gd name="connsiteX64-12183" fmla="*/ 660 w 687"/>
              <a:gd name="connsiteY64-12184" fmla="*/ 94 h 700"/>
              <a:gd name="connsiteX65-12185" fmla="*/ 655 w 687"/>
              <a:gd name="connsiteY65-12186" fmla="*/ 94 h 700"/>
              <a:gd name="connsiteX66-12187" fmla="*/ 650 w 687"/>
              <a:gd name="connsiteY66-12188" fmla="*/ 99 h 700"/>
              <a:gd name="connsiteX67-12189" fmla="*/ 644 w 687"/>
              <a:gd name="connsiteY67-12190" fmla="*/ 105 h 700"/>
              <a:gd name="connsiteX68-12191" fmla="*/ 639 w 687"/>
              <a:gd name="connsiteY68-12192" fmla="*/ 115 h 700"/>
              <a:gd name="connsiteX69-12193" fmla="*/ 639 w 687"/>
              <a:gd name="connsiteY69-12194" fmla="*/ 126 h 700"/>
              <a:gd name="connsiteX70-12195" fmla="*/ 639 w 687"/>
              <a:gd name="connsiteY70-12196" fmla="*/ 131 h 700"/>
              <a:gd name="connsiteX71-12197" fmla="*/ 639 w 687"/>
              <a:gd name="connsiteY71-12198" fmla="*/ 146 h 700"/>
              <a:gd name="connsiteX72-12199" fmla="*/ 639 w 687"/>
              <a:gd name="connsiteY72-12200" fmla="*/ 157 h 700"/>
              <a:gd name="connsiteX73-12201" fmla="*/ 639 w 687"/>
              <a:gd name="connsiteY73-12202" fmla="*/ 173 h 700"/>
              <a:gd name="connsiteX74-12203" fmla="*/ 639 w 687"/>
              <a:gd name="connsiteY74-12204" fmla="*/ 188 h 700"/>
              <a:gd name="connsiteX75-12205" fmla="*/ 639 w 687"/>
              <a:gd name="connsiteY75-12206" fmla="*/ 204 h 700"/>
              <a:gd name="connsiteX76-12207" fmla="*/ 639 w 687"/>
              <a:gd name="connsiteY76-12208" fmla="*/ 225 h 700"/>
              <a:gd name="connsiteX77-12209" fmla="*/ 639 w 687"/>
              <a:gd name="connsiteY77-12210" fmla="*/ 240 h 700"/>
              <a:gd name="connsiteX78-12211" fmla="*/ 639 w 687"/>
              <a:gd name="connsiteY78-12212" fmla="*/ 261 h 700"/>
              <a:gd name="connsiteX79-12213" fmla="*/ 639 w 687"/>
              <a:gd name="connsiteY79-12214" fmla="*/ 303 h 700"/>
              <a:gd name="connsiteX80-12215" fmla="*/ 639 w 687"/>
              <a:gd name="connsiteY80-12216" fmla="*/ 324 h 700"/>
              <a:gd name="connsiteX81-12217" fmla="*/ 639 w 687"/>
              <a:gd name="connsiteY81-12218" fmla="*/ 350 h 700"/>
              <a:gd name="connsiteX82-12219" fmla="*/ 639 w 687"/>
              <a:gd name="connsiteY82-12220" fmla="*/ 376 h 700"/>
              <a:gd name="connsiteX83-12221" fmla="*/ 639 w 687"/>
              <a:gd name="connsiteY83-12222" fmla="*/ 402 h 700"/>
              <a:gd name="connsiteX84-12223" fmla="*/ 639 w 687"/>
              <a:gd name="connsiteY84-12224" fmla="*/ 429 h 700"/>
              <a:gd name="connsiteX85-12225" fmla="*/ 639 w 687"/>
              <a:gd name="connsiteY85-12226" fmla="*/ 460 h 700"/>
              <a:gd name="connsiteX86-12227" fmla="*/ 639 w 687"/>
              <a:gd name="connsiteY86-12228" fmla="*/ 491 h 700"/>
              <a:gd name="connsiteX87-12229" fmla="*/ 639 w 687"/>
              <a:gd name="connsiteY87-12230" fmla="*/ 523 h 700"/>
              <a:gd name="connsiteX88-12231" fmla="*/ 639 w 687"/>
              <a:gd name="connsiteY88-12232" fmla="*/ 554 h 700"/>
              <a:gd name="connsiteX89-12233" fmla="*/ 639 w 687"/>
              <a:gd name="connsiteY89-12234" fmla="*/ 580 h 700"/>
              <a:gd name="connsiteX90-12235" fmla="*/ 634 w 687"/>
              <a:gd name="connsiteY90-12236" fmla="*/ 606 h 700"/>
              <a:gd name="connsiteX91-12237" fmla="*/ 634 w 687"/>
              <a:gd name="connsiteY91-12238" fmla="*/ 632 h 700"/>
              <a:gd name="connsiteX92-12239" fmla="*/ 629 w 687"/>
              <a:gd name="connsiteY92-12240" fmla="*/ 653 h 700"/>
              <a:gd name="connsiteX93-12241" fmla="*/ 623 w 687"/>
              <a:gd name="connsiteY93-12242" fmla="*/ 669 h 700"/>
              <a:gd name="connsiteX94-12243" fmla="*/ 618 w 687"/>
              <a:gd name="connsiteY94-12244" fmla="*/ 690 h 700"/>
              <a:gd name="connsiteX95-12245" fmla="*/ 613 w 687"/>
              <a:gd name="connsiteY95-12246" fmla="*/ 700 h 700"/>
              <a:gd name="connsiteX96-12247" fmla="*/ 544 w 687"/>
              <a:gd name="connsiteY96-12248" fmla="*/ 382 h 700"/>
              <a:gd name="connsiteX97-12249" fmla="*/ 549 w 687"/>
              <a:gd name="connsiteY97-12250" fmla="*/ 355 h 700"/>
              <a:gd name="connsiteX98-12251" fmla="*/ 549 w 687"/>
              <a:gd name="connsiteY98-12252" fmla="*/ 334 h 700"/>
              <a:gd name="connsiteX99-12253" fmla="*/ 549 w 687"/>
              <a:gd name="connsiteY99-12254" fmla="*/ 314 h 700"/>
              <a:gd name="connsiteX100-12255" fmla="*/ 549 w 687"/>
              <a:gd name="connsiteY100-12256" fmla="*/ 293 h 700"/>
              <a:gd name="connsiteX101-12257" fmla="*/ 549 w 687"/>
              <a:gd name="connsiteY101-12258" fmla="*/ 277 h 700"/>
              <a:gd name="connsiteX102-12259" fmla="*/ 549 w 687"/>
              <a:gd name="connsiteY102-12260" fmla="*/ 246 h 700"/>
              <a:gd name="connsiteX103-12261" fmla="*/ 549 w 687"/>
              <a:gd name="connsiteY103-12262" fmla="*/ 214 h 700"/>
              <a:gd name="connsiteX104-12263" fmla="*/ 544 w 687"/>
              <a:gd name="connsiteY104-12264" fmla="*/ 183 h 700"/>
              <a:gd name="connsiteX105-12265" fmla="*/ 544 w 687"/>
              <a:gd name="connsiteY105-12266" fmla="*/ 157 h 700"/>
              <a:gd name="connsiteX106-12267" fmla="*/ 539 w 687"/>
              <a:gd name="connsiteY106-12268" fmla="*/ 146 h 700"/>
              <a:gd name="connsiteX107-12269" fmla="*/ 539 w 687"/>
              <a:gd name="connsiteY107-12270" fmla="*/ 136 h 700"/>
              <a:gd name="connsiteX108-12271" fmla="*/ 534 w 687"/>
              <a:gd name="connsiteY108-12272" fmla="*/ 126 h 700"/>
              <a:gd name="connsiteX109-12273" fmla="*/ 534 w 687"/>
              <a:gd name="connsiteY109-12274" fmla="*/ 115 h 700"/>
              <a:gd name="connsiteX110-12275" fmla="*/ 528 w 687"/>
              <a:gd name="connsiteY110-12276" fmla="*/ 110 h 700"/>
              <a:gd name="connsiteX111-12277" fmla="*/ 528 w 687"/>
              <a:gd name="connsiteY111-12278" fmla="*/ 105 h 700"/>
              <a:gd name="connsiteX112-12279" fmla="*/ 523 w 687"/>
              <a:gd name="connsiteY112-12280" fmla="*/ 94 h 700"/>
              <a:gd name="connsiteX113-12281" fmla="*/ 518 w 687"/>
              <a:gd name="connsiteY113-12282" fmla="*/ 89 h 700"/>
              <a:gd name="connsiteX114-12283" fmla="*/ 512 w 687"/>
              <a:gd name="connsiteY114-12284" fmla="*/ 84 h 700"/>
              <a:gd name="connsiteX115-12285" fmla="*/ 507 w 687"/>
              <a:gd name="connsiteY115-12286" fmla="*/ 84 h 700"/>
              <a:gd name="connsiteX116-12287" fmla="*/ 502 w 687"/>
              <a:gd name="connsiteY116-12288" fmla="*/ 79 h 700"/>
              <a:gd name="connsiteX117-12289" fmla="*/ 491 w 687"/>
              <a:gd name="connsiteY117-12290" fmla="*/ 79 h 700"/>
              <a:gd name="connsiteX118-12291" fmla="*/ 481 w 687"/>
              <a:gd name="connsiteY118-12292" fmla="*/ 79 h 700"/>
              <a:gd name="connsiteX119-12293" fmla="*/ 470 w 687"/>
              <a:gd name="connsiteY119-12294" fmla="*/ 73 h 700"/>
              <a:gd name="connsiteX120-12295" fmla="*/ 454 w 687"/>
              <a:gd name="connsiteY120-12296" fmla="*/ 73 h 700"/>
              <a:gd name="connsiteX121-12297" fmla="*/ 454 w 687"/>
              <a:gd name="connsiteY121-12298" fmla="*/ 73 h 700"/>
              <a:gd name="connsiteX0-12299" fmla="*/ 454 w 687"/>
              <a:gd name="connsiteY0-12300" fmla="*/ 73 h 690"/>
              <a:gd name="connsiteX1-12301" fmla="*/ 439 w 687"/>
              <a:gd name="connsiteY1-12302" fmla="*/ 73 h 690"/>
              <a:gd name="connsiteX2-12303" fmla="*/ 417 w 687"/>
              <a:gd name="connsiteY2-12304" fmla="*/ 79 h 690"/>
              <a:gd name="connsiteX3-12305" fmla="*/ 396 w 687"/>
              <a:gd name="connsiteY3-12306" fmla="*/ 79 h 690"/>
              <a:gd name="connsiteX4-12307" fmla="*/ 370 w 687"/>
              <a:gd name="connsiteY4-12308" fmla="*/ 79 h 690"/>
              <a:gd name="connsiteX5-12309" fmla="*/ 343 w 687"/>
              <a:gd name="connsiteY5-12310" fmla="*/ 84 h 690"/>
              <a:gd name="connsiteX6-12311" fmla="*/ 312 w 687"/>
              <a:gd name="connsiteY6-12312" fmla="*/ 84 h 690"/>
              <a:gd name="connsiteX7-12313" fmla="*/ 275 w 687"/>
              <a:gd name="connsiteY7-12314" fmla="*/ 89 h 690"/>
              <a:gd name="connsiteX8-12315" fmla="*/ 238 w 687"/>
              <a:gd name="connsiteY8-12316" fmla="*/ 94 h 690"/>
              <a:gd name="connsiteX9-12317" fmla="*/ 196 w 687"/>
              <a:gd name="connsiteY9-12318" fmla="*/ 94 h 690"/>
              <a:gd name="connsiteX10-12319" fmla="*/ 159 w 687"/>
              <a:gd name="connsiteY10-12320" fmla="*/ 99 h 690"/>
              <a:gd name="connsiteX11-12321" fmla="*/ 122 w 687"/>
              <a:gd name="connsiteY11-12322" fmla="*/ 105 h 690"/>
              <a:gd name="connsiteX12-12323" fmla="*/ 90 w 687"/>
              <a:gd name="connsiteY12-12324" fmla="*/ 105 h 690"/>
              <a:gd name="connsiteX13-12325" fmla="*/ 64 w 687"/>
              <a:gd name="connsiteY13-12326" fmla="*/ 105 h 690"/>
              <a:gd name="connsiteX14-12327" fmla="*/ 37 w 687"/>
              <a:gd name="connsiteY14-12328" fmla="*/ 110 h 690"/>
              <a:gd name="connsiteX15-12329" fmla="*/ 16 w 687"/>
              <a:gd name="connsiteY15-12330" fmla="*/ 110 h 690"/>
              <a:gd name="connsiteX16-12331" fmla="*/ 0 w 687"/>
              <a:gd name="connsiteY16-12332" fmla="*/ 110 h 690"/>
              <a:gd name="connsiteX17-12333" fmla="*/ 0 w 687"/>
              <a:gd name="connsiteY17-12334" fmla="*/ 73 h 690"/>
              <a:gd name="connsiteX18-12335" fmla="*/ 11 w 687"/>
              <a:gd name="connsiteY18-12336" fmla="*/ 73 h 690"/>
              <a:gd name="connsiteX19-12337" fmla="*/ 27 w 687"/>
              <a:gd name="connsiteY19-12338" fmla="*/ 73 h 690"/>
              <a:gd name="connsiteX20-12339" fmla="*/ 42 w 687"/>
              <a:gd name="connsiteY20-12340" fmla="*/ 73 h 690"/>
              <a:gd name="connsiteX21-12341" fmla="*/ 58 w 687"/>
              <a:gd name="connsiteY21-12342" fmla="*/ 73 h 690"/>
              <a:gd name="connsiteX22-12343" fmla="*/ 79 w 687"/>
              <a:gd name="connsiteY22-12344" fmla="*/ 73 h 690"/>
              <a:gd name="connsiteX23-12345" fmla="*/ 95 w 687"/>
              <a:gd name="connsiteY23-12346" fmla="*/ 68 h 690"/>
              <a:gd name="connsiteX24-12347" fmla="*/ 122 w 687"/>
              <a:gd name="connsiteY24-12348" fmla="*/ 68 h 690"/>
              <a:gd name="connsiteX25-12349" fmla="*/ 143 w 687"/>
              <a:gd name="connsiteY25-12350" fmla="*/ 63 h 690"/>
              <a:gd name="connsiteX26-12351" fmla="*/ 164 w 687"/>
              <a:gd name="connsiteY26-12352" fmla="*/ 58 h 690"/>
              <a:gd name="connsiteX27-12353" fmla="*/ 185 w 687"/>
              <a:gd name="connsiteY27-12354" fmla="*/ 58 h 690"/>
              <a:gd name="connsiteX28-12355" fmla="*/ 211 w 687"/>
              <a:gd name="connsiteY28-12356" fmla="*/ 52 h 690"/>
              <a:gd name="connsiteX29-12357" fmla="*/ 238 w 687"/>
              <a:gd name="connsiteY29-12358" fmla="*/ 52 h 690"/>
              <a:gd name="connsiteX30-12359" fmla="*/ 264 w 687"/>
              <a:gd name="connsiteY30-12360" fmla="*/ 47 h 690"/>
              <a:gd name="connsiteX31-12361" fmla="*/ 296 w 687"/>
              <a:gd name="connsiteY31-12362" fmla="*/ 47 h 690"/>
              <a:gd name="connsiteX32-12363" fmla="*/ 354 w 687"/>
              <a:gd name="connsiteY32-12364" fmla="*/ 37 h 690"/>
              <a:gd name="connsiteX33-12365" fmla="*/ 386 w 687"/>
              <a:gd name="connsiteY33-12366" fmla="*/ 37 h 690"/>
              <a:gd name="connsiteX34-12367" fmla="*/ 407 w 687"/>
              <a:gd name="connsiteY34-12368" fmla="*/ 32 h 690"/>
              <a:gd name="connsiteX35-12369" fmla="*/ 433 w 687"/>
              <a:gd name="connsiteY35-12370" fmla="*/ 26 h 690"/>
              <a:gd name="connsiteX36-12371" fmla="*/ 454 w 687"/>
              <a:gd name="connsiteY36-12372" fmla="*/ 26 h 690"/>
              <a:gd name="connsiteX37-12373" fmla="*/ 470 w 687"/>
              <a:gd name="connsiteY37-12374" fmla="*/ 21 h 690"/>
              <a:gd name="connsiteX38-12375" fmla="*/ 481 w 687"/>
              <a:gd name="connsiteY38-12376" fmla="*/ 16 h 690"/>
              <a:gd name="connsiteX39-12377" fmla="*/ 491 w 687"/>
              <a:gd name="connsiteY39-12378" fmla="*/ 16 h 690"/>
              <a:gd name="connsiteX40-12379" fmla="*/ 497 w 687"/>
              <a:gd name="connsiteY40-12380" fmla="*/ 11 h 690"/>
              <a:gd name="connsiteX41-12381" fmla="*/ 507 w 687"/>
              <a:gd name="connsiteY41-12382" fmla="*/ 5 h 690"/>
              <a:gd name="connsiteX42-12383" fmla="*/ 523 w 687"/>
              <a:gd name="connsiteY42-12384" fmla="*/ 0 h 690"/>
              <a:gd name="connsiteX43-12385" fmla="*/ 534 w 687"/>
              <a:gd name="connsiteY43-12386" fmla="*/ 0 h 690"/>
              <a:gd name="connsiteX44-12387" fmla="*/ 549 w 687"/>
              <a:gd name="connsiteY44-12388" fmla="*/ 0 h 690"/>
              <a:gd name="connsiteX45-12389" fmla="*/ 565 w 687"/>
              <a:gd name="connsiteY45-12390" fmla="*/ 5 h 690"/>
              <a:gd name="connsiteX46-12391" fmla="*/ 581 w 687"/>
              <a:gd name="connsiteY46-12392" fmla="*/ 11 h 690"/>
              <a:gd name="connsiteX47-12393" fmla="*/ 592 w 687"/>
              <a:gd name="connsiteY47-12394" fmla="*/ 16 h 690"/>
              <a:gd name="connsiteX48-12395" fmla="*/ 602 w 687"/>
              <a:gd name="connsiteY48-12396" fmla="*/ 21 h 690"/>
              <a:gd name="connsiteX49-12397" fmla="*/ 618 w 687"/>
              <a:gd name="connsiteY49-12398" fmla="*/ 26 h 690"/>
              <a:gd name="connsiteX50-12399" fmla="*/ 629 w 687"/>
              <a:gd name="connsiteY50-12400" fmla="*/ 37 h 690"/>
              <a:gd name="connsiteX51-12401" fmla="*/ 644 w 687"/>
              <a:gd name="connsiteY51-12402" fmla="*/ 42 h 690"/>
              <a:gd name="connsiteX52-12403" fmla="*/ 655 w 687"/>
              <a:gd name="connsiteY52-12404" fmla="*/ 47 h 690"/>
              <a:gd name="connsiteX53-12405" fmla="*/ 666 w 687"/>
              <a:gd name="connsiteY53-12406" fmla="*/ 52 h 690"/>
              <a:gd name="connsiteX54-12407" fmla="*/ 671 w 687"/>
              <a:gd name="connsiteY54-12408" fmla="*/ 58 h 690"/>
              <a:gd name="connsiteX55-12409" fmla="*/ 676 w 687"/>
              <a:gd name="connsiteY55-12410" fmla="*/ 63 h 690"/>
              <a:gd name="connsiteX56-12411" fmla="*/ 681 w 687"/>
              <a:gd name="connsiteY56-12412" fmla="*/ 68 h 690"/>
              <a:gd name="connsiteX57-12413" fmla="*/ 687 w 687"/>
              <a:gd name="connsiteY57-12414" fmla="*/ 68 h 690"/>
              <a:gd name="connsiteX58-12415" fmla="*/ 687 w 687"/>
              <a:gd name="connsiteY58-12416" fmla="*/ 73 h 690"/>
              <a:gd name="connsiteX59-12417" fmla="*/ 681 w 687"/>
              <a:gd name="connsiteY59-12418" fmla="*/ 73 h 690"/>
              <a:gd name="connsiteX60-12419" fmla="*/ 681 w 687"/>
              <a:gd name="connsiteY60-12420" fmla="*/ 79 h 690"/>
              <a:gd name="connsiteX61-12421" fmla="*/ 676 w 687"/>
              <a:gd name="connsiteY61-12422" fmla="*/ 84 h 690"/>
              <a:gd name="connsiteX62-12423" fmla="*/ 671 w 687"/>
              <a:gd name="connsiteY62-12424" fmla="*/ 84 h 690"/>
              <a:gd name="connsiteX63-12425" fmla="*/ 666 w 687"/>
              <a:gd name="connsiteY63-12426" fmla="*/ 89 h 690"/>
              <a:gd name="connsiteX64-12427" fmla="*/ 660 w 687"/>
              <a:gd name="connsiteY64-12428" fmla="*/ 94 h 690"/>
              <a:gd name="connsiteX65-12429" fmla="*/ 655 w 687"/>
              <a:gd name="connsiteY65-12430" fmla="*/ 94 h 690"/>
              <a:gd name="connsiteX66-12431" fmla="*/ 650 w 687"/>
              <a:gd name="connsiteY66-12432" fmla="*/ 99 h 690"/>
              <a:gd name="connsiteX67-12433" fmla="*/ 644 w 687"/>
              <a:gd name="connsiteY67-12434" fmla="*/ 105 h 690"/>
              <a:gd name="connsiteX68-12435" fmla="*/ 639 w 687"/>
              <a:gd name="connsiteY68-12436" fmla="*/ 115 h 690"/>
              <a:gd name="connsiteX69-12437" fmla="*/ 639 w 687"/>
              <a:gd name="connsiteY69-12438" fmla="*/ 126 h 690"/>
              <a:gd name="connsiteX70-12439" fmla="*/ 639 w 687"/>
              <a:gd name="connsiteY70-12440" fmla="*/ 131 h 690"/>
              <a:gd name="connsiteX71-12441" fmla="*/ 639 w 687"/>
              <a:gd name="connsiteY71-12442" fmla="*/ 146 h 690"/>
              <a:gd name="connsiteX72-12443" fmla="*/ 639 w 687"/>
              <a:gd name="connsiteY72-12444" fmla="*/ 157 h 690"/>
              <a:gd name="connsiteX73-12445" fmla="*/ 639 w 687"/>
              <a:gd name="connsiteY73-12446" fmla="*/ 173 h 690"/>
              <a:gd name="connsiteX74-12447" fmla="*/ 639 w 687"/>
              <a:gd name="connsiteY74-12448" fmla="*/ 188 h 690"/>
              <a:gd name="connsiteX75-12449" fmla="*/ 639 w 687"/>
              <a:gd name="connsiteY75-12450" fmla="*/ 204 h 690"/>
              <a:gd name="connsiteX76-12451" fmla="*/ 639 w 687"/>
              <a:gd name="connsiteY76-12452" fmla="*/ 225 h 690"/>
              <a:gd name="connsiteX77-12453" fmla="*/ 639 w 687"/>
              <a:gd name="connsiteY77-12454" fmla="*/ 240 h 690"/>
              <a:gd name="connsiteX78-12455" fmla="*/ 639 w 687"/>
              <a:gd name="connsiteY78-12456" fmla="*/ 261 h 690"/>
              <a:gd name="connsiteX79-12457" fmla="*/ 639 w 687"/>
              <a:gd name="connsiteY79-12458" fmla="*/ 303 h 690"/>
              <a:gd name="connsiteX80-12459" fmla="*/ 639 w 687"/>
              <a:gd name="connsiteY80-12460" fmla="*/ 324 h 690"/>
              <a:gd name="connsiteX81-12461" fmla="*/ 639 w 687"/>
              <a:gd name="connsiteY81-12462" fmla="*/ 350 h 690"/>
              <a:gd name="connsiteX82-12463" fmla="*/ 639 w 687"/>
              <a:gd name="connsiteY82-12464" fmla="*/ 376 h 690"/>
              <a:gd name="connsiteX83-12465" fmla="*/ 639 w 687"/>
              <a:gd name="connsiteY83-12466" fmla="*/ 402 h 690"/>
              <a:gd name="connsiteX84-12467" fmla="*/ 639 w 687"/>
              <a:gd name="connsiteY84-12468" fmla="*/ 429 h 690"/>
              <a:gd name="connsiteX85-12469" fmla="*/ 639 w 687"/>
              <a:gd name="connsiteY85-12470" fmla="*/ 460 h 690"/>
              <a:gd name="connsiteX86-12471" fmla="*/ 639 w 687"/>
              <a:gd name="connsiteY86-12472" fmla="*/ 491 h 690"/>
              <a:gd name="connsiteX87-12473" fmla="*/ 639 w 687"/>
              <a:gd name="connsiteY87-12474" fmla="*/ 523 h 690"/>
              <a:gd name="connsiteX88-12475" fmla="*/ 639 w 687"/>
              <a:gd name="connsiteY88-12476" fmla="*/ 554 h 690"/>
              <a:gd name="connsiteX89-12477" fmla="*/ 639 w 687"/>
              <a:gd name="connsiteY89-12478" fmla="*/ 580 h 690"/>
              <a:gd name="connsiteX90-12479" fmla="*/ 634 w 687"/>
              <a:gd name="connsiteY90-12480" fmla="*/ 606 h 690"/>
              <a:gd name="connsiteX91-12481" fmla="*/ 634 w 687"/>
              <a:gd name="connsiteY91-12482" fmla="*/ 632 h 690"/>
              <a:gd name="connsiteX92-12483" fmla="*/ 629 w 687"/>
              <a:gd name="connsiteY92-12484" fmla="*/ 653 h 690"/>
              <a:gd name="connsiteX93-12485" fmla="*/ 623 w 687"/>
              <a:gd name="connsiteY93-12486" fmla="*/ 669 h 690"/>
              <a:gd name="connsiteX94-12487" fmla="*/ 618 w 687"/>
              <a:gd name="connsiteY94-12488" fmla="*/ 690 h 690"/>
              <a:gd name="connsiteX95-12489" fmla="*/ 544 w 687"/>
              <a:gd name="connsiteY95-12490" fmla="*/ 382 h 690"/>
              <a:gd name="connsiteX96-12491" fmla="*/ 549 w 687"/>
              <a:gd name="connsiteY96-12492" fmla="*/ 355 h 690"/>
              <a:gd name="connsiteX97-12493" fmla="*/ 549 w 687"/>
              <a:gd name="connsiteY97-12494" fmla="*/ 334 h 690"/>
              <a:gd name="connsiteX98-12495" fmla="*/ 549 w 687"/>
              <a:gd name="connsiteY98-12496" fmla="*/ 314 h 690"/>
              <a:gd name="connsiteX99-12497" fmla="*/ 549 w 687"/>
              <a:gd name="connsiteY99-12498" fmla="*/ 293 h 690"/>
              <a:gd name="connsiteX100-12499" fmla="*/ 549 w 687"/>
              <a:gd name="connsiteY100-12500" fmla="*/ 277 h 690"/>
              <a:gd name="connsiteX101-12501" fmla="*/ 549 w 687"/>
              <a:gd name="connsiteY101-12502" fmla="*/ 246 h 690"/>
              <a:gd name="connsiteX102-12503" fmla="*/ 549 w 687"/>
              <a:gd name="connsiteY102-12504" fmla="*/ 214 h 690"/>
              <a:gd name="connsiteX103-12505" fmla="*/ 544 w 687"/>
              <a:gd name="connsiteY103-12506" fmla="*/ 183 h 690"/>
              <a:gd name="connsiteX104-12507" fmla="*/ 544 w 687"/>
              <a:gd name="connsiteY104-12508" fmla="*/ 157 h 690"/>
              <a:gd name="connsiteX105-12509" fmla="*/ 539 w 687"/>
              <a:gd name="connsiteY105-12510" fmla="*/ 146 h 690"/>
              <a:gd name="connsiteX106-12511" fmla="*/ 539 w 687"/>
              <a:gd name="connsiteY106-12512" fmla="*/ 136 h 690"/>
              <a:gd name="connsiteX107-12513" fmla="*/ 534 w 687"/>
              <a:gd name="connsiteY107-12514" fmla="*/ 126 h 690"/>
              <a:gd name="connsiteX108-12515" fmla="*/ 534 w 687"/>
              <a:gd name="connsiteY108-12516" fmla="*/ 115 h 690"/>
              <a:gd name="connsiteX109-12517" fmla="*/ 528 w 687"/>
              <a:gd name="connsiteY109-12518" fmla="*/ 110 h 690"/>
              <a:gd name="connsiteX110-12519" fmla="*/ 528 w 687"/>
              <a:gd name="connsiteY110-12520" fmla="*/ 105 h 690"/>
              <a:gd name="connsiteX111-12521" fmla="*/ 523 w 687"/>
              <a:gd name="connsiteY111-12522" fmla="*/ 94 h 690"/>
              <a:gd name="connsiteX112-12523" fmla="*/ 518 w 687"/>
              <a:gd name="connsiteY112-12524" fmla="*/ 89 h 690"/>
              <a:gd name="connsiteX113-12525" fmla="*/ 512 w 687"/>
              <a:gd name="connsiteY113-12526" fmla="*/ 84 h 690"/>
              <a:gd name="connsiteX114-12527" fmla="*/ 507 w 687"/>
              <a:gd name="connsiteY114-12528" fmla="*/ 84 h 690"/>
              <a:gd name="connsiteX115-12529" fmla="*/ 502 w 687"/>
              <a:gd name="connsiteY115-12530" fmla="*/ 79 h 690"/>
              <a:gd name="connsiteX116-12531" fmla="*/ 491 w 687"/>
              <a:gd name="connsiteY116-12532" fmla="*/ 79 h 690"/>
              <a:gd name="connsiteX117-12533" fmla="*/ 481 w 687"/>
              <a:gd name="connsiteY117-12534" fmla="*/ 79 h 690"/>
              <a:gd name="connsiteX118-12535" fmla="*/ 470 w 687"/>
              <a:gd name="connsiteY118-12536" fmla="*/ 73 h 690"/>
              <a:gd name="connsiteX119-12537" fmla="*/ 454 w 687"/>
              <a:gd name="connsiteY119-12538" fmla="*/ 73 h 690"/>
              <a:gd name="connsiteX120-12539" fmla="*/ 454 w 687"/>
              <a:gd name="connsiteY120-12540" fmla="*/ 73 h 690"/>
              <a:gd name="connsiteX0-12541" fmla="*/ 454 w 687"/>
              <a:gd name="connsiteY0-12542" fmla="*/ 73 h 669"/>
              <a:gd name="connsiteX1-12543" fmla="*/ 439 w 687"/>
              <a:gd name="connsiteY1-12544" fmla="*/ 73 h 669"/>
              <a:gd name="connsiteX2-12545" fmla="*/ 417 w 687"/>
              <a:gd name="connsiteY2-12546" fmla="*/ 79 h 669"/>
              <a:gd name="connsiteX3-12547" fmla="*/ 396 w 687"/>
              <a:gd name="connsiteY3-12548" fmla="*/ 79 h 669"/>
              <a:gd name="connsiteX4-12549" fmla="*/ 370 w 687"/>
              <a:gd name="connsiteY4-12550" fmla="*/ 79 h 669"/>
              <a:gd name="connsiteX5-12551" fmla="*/ 343 w 687"/>
              <a:gd name="connsiteY5-12552" fmla="*/ 84 h 669"/>
              <a:gd name="connsiteX6-12553" fmla="*/ 312 w 687"/>
              <a:gd name="connsiteY6-12554" fmla="*/ 84 h 669"/>
              <a:gd name="connsiteX7-12555" fmla="*/ 275 w 687"/>
              <a:gd name="connsiteY7-12556" fmla="*/ 89 h 669"/>
              <a:gd name="connsiteX8-12557" fmla="*/ 238 w 687"/>
              <a:gd name="connsiteY8-12558" fmla="*/ 94 h 669"/>
              <a:gd name="connsiteX9-12559" fmla="*/ 196 w 687"/>
              <a:gd name="connsiteY9-12560" fmla="*/ 94 h 669"/>
              <a:gd name="connsiteX10-12561" fmla="*/ 159 w 687"/>
              <a:gd name="connsiteY10-12562" fmla="*/ 99 h 669"/>
              <a:gd name="connsiteX11-12563" fmla="*/ 122 w 687"/>
              <a:gd name="connsiteY11-12564" fmla="*/ 105 h 669"/>
              <a:gd name="connsiteX12-12565" fmla="*/ 90 w 687"/>
              <a:gd name="connsiteY12-12566" fmla="*/ 105 h 669"/>
              <a:gd name="connsiteX13-12567" fmla="*/ 64 w 687"/>
              <a:gd name="connsiteY13-12568" fmla="*/ 105 h 669"/>
              <a:gd name="connsiteX14-12569" fmla="*/ 37 w 687"/>
              <a:gd name="connsiteY14-12570" fmla="*/ 110 h 669"/>
              <a:gd name="connsiteX15-12571" fmla="*/ 16 w 687"/>
              <a:gd name="connsiteY15-12572" fmla="*/ 110 h 669"/>
              <a:gd name="connsiteX16-12573" fmla="*/ 0 w 687"/>
              <a:gd name="connsiteY16-12574" fmla="*/ 110 h 669"/>
              <a:gd name="connsiteX17-12575" fmla="*/ 0 w 687"/>
              <a:gd name="connsiteY17-12576" fmla="*/ 73 h 669"/>
              <a:gd name="connsiteX18-12577" fmla="*/ 11 w 687"/>
              <a:gd name="connsiteY18-12578" fmla="*/ 73 h 669"/>
              <a:gd name="connsiteX19-12579" fmla="*/ 27 w 687"/>
              <a:gd name="connsiteY19-12580" fmla="*/ 73 h 669"/>
              <a:gd name="connsiteX20-12581" fmla="*/ 42 w 687"/>
              <a:gd name="connsiteY20-12582" fmla="*/ 73 h 669"/>
              <a:gd name="connsiteX21-12583" fmla="*/ 58 w 687"/>
              <a:gd name="connsiteY21-12584" fmla="*/ 73 h 669"/>
              <a:gd name="connsiteX22-12585" fmla="*/ 79 w 687"/>
              <a:gd name="connsiteY22-12586" fmla="*/ 73 h 669"/>
              <a:gd name="connsiteX23-12587" fmla="*/ 95 w 687"/>
              <a:gd name="connsiteY23-12588" fmla="*/ 68 h 669"/>
              <a:gd name="connsiteX24-12589" fmla="*/ 122 w 687"/>
              <a:gd name="connsiteY24-12590" fmla="*/ 68 h 669"/>
              <a:gd name="connsiteX25-12591" fmla="*/ 143 w 687"/>
              <a:gd name="connsiteY25-12592" fmla="*/ 63 h 669"/>
              <a:gd name="connsiteX26-12593" fmla="*/ 164 w 687"/>
              <a:gd name="connsiteY26-12594" fmla="*/ 58 h 669"/>
              <a:gd name="connsiteX27-12595" fmla="*/ 185 w 687"/>
              <a:gd name="connsiteY27-12596" fmla="*/ 58 h 669"/>
              <a:gd name="connsiteX28-12597" fmla="*/ 211 w 687"/>
              <a:gd name="connsiteY28-12598" fmla="*/ 52 h 669"/>
              <a:gd name="connsiteX29-12599" fmla="*/ 238 w 687"/>
              <a:gd name="connsiteY29-12600" fmla="*/ 52 h 669"/>
              <a:gd name="connsiteX30-12601" fmla="*/ 264 w 687"/>
              <a:gd name="connsiteY30-12602" fmla="*/ 47 h 669"/>
              <a:gd name="connsiteX31-12603" fmla="*/ 296 w 687"/>
              <a:gd name="connsiteY31-12604" fmla="*/ 47 h 669"/>
              <a:gd name="connsiteX32-12605" fmla="*/ 354 w 687"/>
              <a:gd name="connsiteY32-12606" fmla="*/ 37 h 669"/>
              <a:gd name="connsiteX33-12607" fmla="*/ 386 w 687"/>
              <a:gd name="connsiteY33-12608" fmla="*/ 37 h 669"/>
              <a:gd name="connsiteX34-12609" fmla="*/ 407 w 687"/>
              <a:gd name="connsiteY34-12610" fmla="*/ 32 h 669"/>
              <a:gd name="connsiteX35-12611" fmla="*/ 433 w 687"/>
              <a:gd name="connsiteY35-12612" fmla="*/ 26 h 669"/>
              <a:gd name="connsiteX36-12613" fmla="*/ 454 w 687"/>
              <a:gd name="connsiteY36-12614" fmla="*/ 26 h 669"/>
              <a:gd name="connsiteX37-12615" fmla="*/ 470 w 687"/>
              <a:gd name="connsiteY37-12616" fmla="*/ 21 h 669"/>
              <a:gd name="connsiteX38-12617" fmla="*/ 481 w 687"/>
              <a:gd name="connsiteY38-12618" fmla="*/ 16 h 669"/>
              <a:gd name="connsiteX39-12619" fmla="*/ 491 w 687"/>
              <a:gd name="connsiteY39-12620" fmla="*/ 16 h 669"/>
              <a:gd name="connsiteX40-12621" fmla="*/ 497 w 687"/>
              <a:gd name="connsiteY40-12622" fmla="*/ 11 h 669"/>
              <a:gd name="connsiteX41-12623" fmla="*/ 507 w 687"/>
              <a:gd name="connsiteY41-12624" fmla="*/ 5 h 669"/>
              <a:gd name="connsiteX42-12625" fmla="*/ 523 w 687"/>
              <a:gd name="connsiteY42-12626" fmla="*/ 0 h 669"/>
              <a:gd name="connsiteX43-12627" fmla="*/ 534 w 687"/>
              <a:gd name="connsiteY43-12628" fmla="*/ 0 h 669"/>
              <a:gd name="connsiteX44-12629" fmla="*/ 549 w 687"/>
              <a:gd name="connsiteY44-12630" fmla="*/ 0 h 669"/>
              <a:gd name="connsiteX45-12631" fmla="*/ 565 w 687"/>
              <a:gd name="connsiteY45-12632" fmla="*/ 5 h 669"/>
              <a:gd name="connsiteX46-12633" fmla="*/ 581 w 687"/>
              <a:gd name="connsiteY46-12634" fmla="*/ 11 h 669"/>
              <a:gd name="connsiteX47-12635" fmla="*/ 592 w 687"/>
              <a:gd name="connsiteY47-12636" fmla="*/ 16 h 669"/>
              <a:gd name="connsiteX48-12637" fmla="*/ 602 w 687"/>
              <a:gd name="connsiteY48-12638" fmla="*/ 21 h 669"/>
              <a:gd name="connsiteX49-12639" fmla="*/ 618 w 687"/>
              <a:gd name="connsiteY49-12640" fmla="*/ 26 h 669"/>
              <a:gd name="connsiteX50-12641" fmla="*/ 629 w 687"/>
              <a:gd name="connsiteY50-12642" fmla="*/ 37 h 669"/>
              <a:gd name="connsiteX51-12643" fmla="*/ 644 w 687"/>
              <a:gd name="connsiteY51-12644" fmla="*/ 42 h 669"/>
              <a:gd name="connsiteX52-12645" fmla="*/ 655 w 687"/>
              <a:gd name="connsiteY52-12646" fmla="*/ 47 h 669"/>
              <a:gd name="connsiteX53-12647" fmla="*/ 666 w 687"/>
              <a:gd name="connsiteY53-12648" fmla="*/ 52 h 669"/>
              <a:gd name="connsiteX54-12649" fmla="*/ 671 w 687"/>
              <a:gd name="connsiteY54-12650" fmla="*/ 58 h 669"/>
              <a:gd name="connsiteX55-12651" fmla="*/ 676 w 687"/>
              <a:gd name="connsiteY55-12652" fmla="*/ 63 h 669"/>
              <a:gd name="connsiteX56-12653" fmla="*/ 681 w 687"/>
              <a:gd name="connsiteY56-12654" fmla="*/ 68 h 669"/>
              <a:gd name="connsiteX57-12655" fmla="*/ 687 w 687"/>
              <a:gd name="connsiteY57-12656" fmla="*/ 68 h 669"/>
              <a:gd name="connsiteX58-12657" fmla="*/ 687 w 687"/>
              <a:gd name="connsiteY58-12658" fmla="*/ 73 h 669"/>
              <a:gd name="connsiteX59-12659" fmla="*/ 681 w 687"/>
              <a:gd name="connsiteY59-12660" fmla="*/ 73 h 669"/>
              <a:gd name="connsiteX60-12661" fmla="*/ 681 w 687"/>
              <a:gd name="connsiteY60-12662" fmla="*/ 79 h 669"/>
              <a:gd name="connsiteX61-12663" fmla="*/ 676 w 687"/>
              <a:gd name="connsiteY61-12664" fmla="*/ 84 h 669"/>
              <a:gd name="connsiteX62-12665" fmla="*/ 671 w 687"/>
              <a:gd name="connsiteY62-12666" fmla="*/ 84 h 669"/>
              <a:gd name="connsiteX63-12667" fmla="*/ 666 w 687"/>
              <a:gd name="connsiteY63-12668" fmla="*/ 89 h 669"/>
              <a:gd name="connsiteX64-12669" fmla="*/ 660 w 687"/>
              <a:gd name="connsiteY64-12670" fmla="*/ 94 h 669"/>
              <a:gd name="connsiteX65-12671" fmla="*/ 655 w 687"/>
              <a:gd name="connsiteY65-12672" fmla="*/ 94 h 669"/>
              <a:gd name="connsiteX66-12673" fmla="*/ 650 w 687"/>
              <a:gd name="connsiteY66-12674" fmla="*/ 99 h 669"/>
              <a:gd name="connsiteX67-12675" fmla="*/ 644 w 687"/>
              <a:gd name="connsiteY67-12676" fmla="*/ 105 h 669"/>
              <a:gd name="connsiteX68-12677" fmla="*/ 639 w 687"/>
              <a:gd name="connsiteY68-12678" fmla="*/ 115 h 669"/>
              <a:gd name="connsiteX69-12679" fmla="*/ 639 w 687"/>
              <a:gd name="connsiteY69-12680" fmla="*/ 126 h 669"/>
              <a:gd name="connsiteX70-12681" fmla="*/ 639 w 687"/>
              <a:gd name="connsiteY70-12682" fmla="*/ 131 h 669"/>
              <a:gd name="connsiteX71-12683" fmla="*/ 639 w 687"/>
              <a:gd name="connsiteY71-12684" fmla="*/ 146 h 669"/>
              <a:gd name="connsiteX72-12685" fmla="*/ 639 w 687"/>
              <a:gd name="connsiteY72-12686" fmla="*/ 157 h 669"/>
              <a:gd name="connsiteX73-12687" fmla="*/ 639 w 687"/>
              <a:gd name="connsiteY73-12688" fmla="*/ 173 h 669"/>
              <a:gd name="connsiteX74-12689" fmla="*/ 639 w 687"/>
              <a:gd name="connsiteY74-12690" fmla="*/ 188 h 669"/>
              <a:gd name="connsiteX75-12691" fmla="*/ 639 w 687"/>
              <a:gd name="connsiteY75-12692" fmla="*/ 204 h 669"/>
              <a:gd name="connsiteX76-12693" fmla="*/ 639 w 687"/>
              <a:gd name="connsiteY76-12694" fmla="*/ 225 h 669"/>
              <a:gd name="connsiteX77-12695" fmla="*/ 639 w 687"/>
              <a:gd name="connsiteY77-12696" fmla="*/ 240 h 669"/>
              <a:gd name="connsiteX78-12697" fmla="*/ 639 w 687"/>
              <a:gd name="connsiteY78-12698" fmla="*/ 261 h 669"/>
              <a:gd name="connsiteX79-12699" fmla="*/ 639 w 687"/>
              <a:gd name="connsiteY79-12700" fmla="*/ 303 h 669"/>
              <a:gd name="connsiteX80-12701" fmla="*/ 639 w 687"/>
              <a:gd name="connsiteY80-12702" fmla="*/ 324 h 669"/>
              <a:gd name="connsiteX81-12703" fmla="*/ 639 w 687"/>
              <a:gd name="connsiteY81-12704" fmla="*/ 350 h 669"/>
              <a:gd name="connsiteX82-12705" fmla="*/ 639 w 687"/>
              <a:gd name="connsiteY82-12706" fmla="*/ 376 h 669"/>
              <a:gd name="connsiteX83-12707" fmla="*/ 639 w 687"/>
              <a:gd name="connsiteY83-12708" fmla="*/ 402 h 669"/>
              <a:gd name="connsiteX84-12709" fmla="*/ 639 w 687"/>
              <a:gd name="connsiteY84-12710" fmla="*/ 429 h 669"/>
              <a:gd name="connsiteX85-12711" fmla="*/ 639 w 687"/>
              <a:gd name="connsiteY85-12712" fmla="*/ 460 h 669"/>
              <a:gd name="connsiteX86-12713" fmla="*/ 639 w 687"/>
              <a:gd name="connsiteY86-12714" fmla="*/ 491 h 669"/>
              <a:gd name="connsiteX87-12715" fmla="*/ 639 w 687"/>
              <a:gd name="connsiteY87-12716" fmla="*/ 523 h 669"/>
              <a:gd name="connsiteX88-12717" fmla="*/ 639 w 687"/>
              <a:gd name="connsiteY88-12718" fmla="*/ 554 h 669"/>
              <a:gd name="connsiteX89-12719" fmla="*/ 639 w 687"/>
              <a:gd name="connsiteY89-12720" fmla="*/ 580 h 669"/>
              <a:gd name="connsiteX90-12721" fmla="*/ 634 w 687"/>
              <a:gd name="connsiteY90-12722" fmla="*/ 606 h 669"/>
              <a:gd name="connsiteX91-12723" fmla="*/ 634 w 687"/>
              <a:gd name="connsiteY91-12724" fmla="*/ 632 h 669"/>
              <a:gd name="connsiteX92-12725" fmla="*/ 629 w 687"/>
              <a:gd name="connsiteY92-12726" fmla="*/ 653 h 669"/>
              <a:gd name="connsiteX93-12727" fmla="*/ 623 w 687"/>
              <a:gd name="connsiteY93-12728" fmla="*/ 669 h 669"/>
              <a:gd name="connsiteX94-12729" fmla="*/ 544 w 687"/>
              <a:gd name="connsiteY94-12730" fmla="*/ 382 h 669"/>
              <a:gd name="connsiteX95-12731" fmla="*/ 549 w 687"/>
              <a:gd name="connsiteY95-12732" fmla="*/ 355 h 669"/>
              <a:gd name="connsiteX96-12733" fmla="*/ 549 w 687"/>
              <a:gd name="connsiteY96-12734" fmla="*/ 334 h 669"/>
              <a:gd name="connsiteX97-12735" fmla="*/ 549 w 687"/>
              <a:gd name="connsiteY97-12736" fmla="*/ 314 h 669"/>
              <a:gd name="connsiteX98-12737" fmla="*/ 549 w 687"/>
              <a:gd name="connsiteY98-12738" fmla="*/ 293 h 669"/>
              <a:gd name="connsiteX99-12739" fmla="*/ 549 w 687"/>
              <a:gd name="connsiteY99-12740" fmla="*/ 277 h 669"/>
              <a:gd name="connsiteX100-12741" fmla="*/ 549 w 687"/>
              <a:gd name="connsiteY100-12742" fmla="*/ 246 h 669"/>
              <a:gd name="connsiteX101-12743" fmla="*/ 549 w 687"/>
              <a:gd name="connsiteY101-12744" fmla="*/ 214 h 669"/>
              <a:gd name="connsiteX102-12745" fmla="*/ 544 w 687"/>
              <a:gd name="connsiteY102-12746" fmla="*/ 183 h 669"/>
              <a:gd name="connsiteX103-12747" fmla="*/ 544 w 687"/>
              <a:gd name="connsiteY103-12748" fmla="*/ 157 h 669"/>
              <a:gd name="connsiteX104-12749" fmla="*/ 539 w 687"/>
              <a:gd name="connsiteY104-12750" fmla="*/ 146 h 669"/>
              <a:gd name="connsiteX105-12751" fmla="*/ 539 w 687"/>
              <a:gd name="connsiteY105-12752" fmla="*/ 136 h 669"/>
              <a:gd name="connsiteX106-12753" fmla="*/ 534 w 687"/>
              <a:gd name="connsiteY106-12754" fmla="*/ 126 h 669"/>
              <a:gd name="connsiteX107-12755" fmla="*/ 534 w 687"/>
              <a:gd name="connsiteY107-12756" fmla="*/ 115 h 669"/>
              <a:gd name="connsiteX108-12757" fmla="*/ 528 w 687"/>
              <a:gd name="connsiteY108-12758" fmla="*/ 110 h 669"/>
              <a:gd name="connsiteX109-12759" fmla="*/ 528 w 687"/>
              <a:gd name="connsiteY109-12760" fmla="*/ 105 h 669"/>
              <a:gd name="connsiteX110-12761" fmla="*/ 523 w 687"/>
              <a:gd name="connsiteY110-12762" fmla="*/ 94 h 669"/>
              <a:gd name="connsiteX111-12763" fmla="*/ 518 w 687"/>
              <a:gd name="connsiteY111-12764" fmla="*/ 89 h 669"/>
              <a:gd name="connsiteX112-12765" fmla="*/ 512 w 687"/>
              <a:gd name="connsiteY112-12766" fmla="*/ 84 h 669"/>
              <a:gd name="connsiteX113-12767" fmla="*/ 507 w 687"/>
              <a:gd name="connsiteY113-12768" fmla="*/ 84 h 669"/>
              <a:gd name="connsiteX114-12769" fmla="*/ 502 w 687"/>
              <a:gd name="connsiteY114-12770" fmla="*/ 79 h 669"/>
              <a:gd name="connsiteX115-12771" fmla="*/ 491 w 687"/>
              <a:gd name="connsiteY115-12772" fmla="*/ 79 h 669"/>
              <a:gd name="connsiteX116-12773" fmla="*/ 481 w 687"/>
              <a:gd name="connsiteY116-12774" fmla="*/ 79 h 669"/>
              <a:gd name="connsiteX117-12775" fmla="*/ 470 w 687"/>
              <a:gd name="connsiteY117-12776" fmla="*/ 73 h 669"/>
              <a:gd name="connsiteX118-12777" fmla="*/ 454 w 687"/>
              <a:gd name="connsiteY118-12778" fmla="*/ 73 h 669"/>
              <a:gd name="connsiteX119-12779" fmla="*/ 454 w 687"/>
              <a:gd name="connsiteY119-12780" fmla="*/ 73 h 669"/>
              <a:gd name="connsiteX0-12781" fmla="*/ 454 w 687"/>
              <a:gd name="connsiteY0-12782" fmla="*/ 73 h 653"/>
              <a:gd name="connsiteX1-12783" fmla="*/ 439 w 687"/>
              <a:gd name="connsiteY1-12784" fmla="*/ 73 h 653"/>
              <a:gd name="connsiteX2-12785" fmla="*/ 417 w 687"/>
              <a:gd name="connsiteY2-12786" fmla="*/ 79 h 653"/>
              <a:gd name="connsiteX3-12787" fmla="*/ 396 w 687"/>
              <a:gd name="connsiteY3-12788" fmla="*/ 79 h 653"/>
              <a:gd name="connsiteX4-12789" fmla="*/ 370 w 687"/>
              <a:gd name="connsiteY4-12790" fmla="*/ 79 h 653"/>
              <a:gd name="connsiteX5-12791" fmla="*/ 343 w 687"/>
              <a:gd name="connsiteY5-12792" fmla="*/ 84 h 653"/>
              <a:gd name="connsiteX6-12793" fmla="*/ 312 w 687"/>
              <a:gd name="connsiteY6-12794" fmla="*/ 84 h 653"/>
              <a:gd name="connsiteX7-12795" fmla="*/ 275 w 687"/>
              <a:gd name="connsiteY7-12796" fmla="*/ 89 h 653"/>
              <a:gd name="connsiteX8-12797" fmla="*/ 238 w 687"/>
              <a:gd name="connsiteY8-12798" fmla="*/ 94 h 653"/>
              <a:gd name="connsiteX9-12799" fmla="*/ 196 w 687"/>
              <a:gd name="connsiteY9-12800" fmla="*/ 94 h 653"/>
              <a:gd name="connsiteX10-12801" fmla="*/ 159 w 687"/>
              <a:gd name="connsiteY10-12802" fmla="*/ 99 h 653"/>
              <a:gd name="connsiteX11-12803" fmla="*/ 122 w 687"/>
              <a:gd name="connsiteY11-12804" fmla="*/ 105 h 653"/>
              <a:gd name="connsiteX12-12805" fmla="*/ 90 w 687"/>
              <a:gd name="connsiteY12-12806" fmla="*/ 105 h 653"/>
              <a:gd name="connsiteX13-12807" fmla="*/ 64 w 687"/>
              <a:gd name="connsiteY13-12808" fmla="*/ 105 h 653"/>
              <a:gd name="connsiteX14-12809" fmla="*/ 37 w 687"/>
              <a:gd name="connsiteY14-12810" fmla="*/ 110 h 653"/>
              <a:gd name="connsiteX15-12811" fmla="*/ 16 w 687"/>
              <a:gd name="connsiteY15-12812" fmla="*/ 110 h 653"/>
              <a:gd name="connsiteX16-12813" fmla="*/ 0 w 687"/>
              <a:gd name="connsiteY16-12814" fmla="*/ 110 h 653"/>
              <a:gd name="connsiteX17-12815" fmla="*/ 0 w 687"/>
              <a:gd name="connsiteY17-12816" fmla="*/ 73 h 653"/>
              <a:gd name="connsiteX18-12817" fmla="*/ 11 w 687"/>
              <a:gd name="connsiteY18-12818" fmla="*/ 73 h 653"/>
              <a:gd name="connsiteX19-12819" fmla="*/ 27 w 687"/>
              <a:gd name="connsiteY19-12820" fmla="*/ 73 h 653"/>
              <a:gd name="connsiteX20-12821" fmla="*/ 42 w 687"/>
              <a:gd name="connsiteY20-12822" fmla="*/ 73 h 653"/>
              <a:gd name="connsiteX21-12823" fmla="*/ 58 w 687"/>
              <a:gd name="connsiteY21-12824" fmla="*/ 73 h 653"/>
              <a:gd name="connsiteX22-12825" fmla="*/ 79 w 687"/>
              <a:gd name="connsiteY22-12826" fmla="*/ 73 h 653"/>
              <a:gd name="connsiteX23-12827" fmla="*/ 95 w 687"/>
              <a:gd name="connsiteY23-12828" fmla="*/ 68 h 653"/>
              <a:gd name="connsiteX24-12829" fmla="*/ 122 w 687"/>
              <a:gd name="connsiteY24-12830" fmla="*/ 68 h 653"/>
              <a:gd name="connsiteX25-12831" fmla="*/ 143 w 687"/>
              <a:gd name="connsiteY25-12832" fmla="*/ 63 h 653"/>
              <a:gd name="connsiteX26-12833" fmla="*/ 164 w 687"/>
              <a:gd name="connsiteY26-12834" fmla="*/ 58 h 653"/>
              <a:gd name="connsiteX27-12835" fmla="*/ 185 w 687"/>
              <a:gd name="connsiteY27-12836" fmla="*/ 58 h 653"/>
              <a:gd name="connsiteX28-12837" fmla="*/ 211 w 687"/>
              <a:gd name="connsiteY28-12838" fmla="*/ 52 h 653"/>
              <a:gd name="connsiteX29-12839" fmla="*/ 238 w 687"/>
              <a:gd name="connsiteY29-12840" fmla="*/ 52 h 653"/>
              <a:gd name="connsiteX30-12841" fmla="*/ 264 w 687"/>
              <a:gd name="connsiteY30-12842" fmla="*/ 47 h 653"/>
              <a:gd name="connsiteX31-12843" fmla="*/ 296 w 687"/>
              <a:gd name="connsiteY31-12844" fmla="*/ 47 h 653"/>
              <a:gd name="connsiteX32-12845" fmla="*/ 354 w 687"/>
              <a:gd name="connsiteY32-12846" fmla="*/ 37 h 653"/>
              <a:gd name="connsiteX33-12847" fmla="*/ 386 w 687"/>
              <a:gd name="connsiteY33-12848" fmla="*/ 37 h 653"/>
              <a:gd name="connsiteX34-12849" fmla="*/ 407 w 687"/>
              <a:gd name="connsiteY34-12850" fmla="*/ 32 h 653"/>
              <a:gd name="connsiteX35-12851" fmla="*/ 433 w 687"/>
              <a:gd name="connsiteY35-12852" fmla="*/ 26 h 653"/>
              <a:gd name="connsiteX36-12853" fmla="*/ 454 w 687"/>
              <a:gd name="connsiteY36-12854" fmla="*/ 26 h 653"/>
              <a:gd name="connsiteX37-12855" fmla="*/ 470 w 687"/>
              <a:gd name="connsiteY37-12856" fmla="*/ 21 h 653"/>
              <a:gd name="connsiteX38-12857" fmla="*/ 481 w 687"/>
              <a:gd name="connsiteY38-12858" fmla="*/ 16 h 653"/>
              <a:gd name="connsiteX39-12859" fmla="*/ 491 w 687"/>
              <a:gd name="connsiteY39-12860" fmla="*/ 16 h 653"/>
              <a:gd name="connsiteX40-12861" fmla="*/ 497 w 687"/>
              <a:gd name="connsiteY40-12862" fmla="*/ 11 h 653"/>
              <a:gd name="connsiteX41-12863" fmla="*/ 507 w 687"/>
              <a:gd name="connsiteY41-12864" fmla="*/ 5 h 653"/>
              <a:gd name="connsiteX42-12865" fmla="*/ 523 w 687"/>
              <a:gd name="connsiteY42-12866" fmla="*/ 0 h 653"/>
              <a:gd name="connsiteX43-12867" fmla="*/ 534 w 687"/>
              <a:gd name="connsiteY43-12868" fmla="*/ 0 h 653"/>
              <a:gd name="connsiteX44-12869" fmla="*/ 549 w 687"/>
              <a:gd name="connsiteY44-12870" fmla="*/ 0 h 653"/>
              <a:gd name="connsiteX45-12871" fmla="*/ 565 w 687"/>
              <a:gd name="connsiteY45-12872" fmla="*/ 5 h 653"/>
              <a:gd name="connsiteX46-12873" fmla="*/ 581 w 687"/>
              <a:gd name="connsiteY46-12874" fmla="*/ 11 h 653"/>
              <a:gd name="connsiteX47-12875" fmla="*/ 592 w 687"/>
              <a:gd name="connsiteY47-12876" fmla="*/ 16 h 653"/>
              <a:gd name="connsiteX48-12877" fmla="*/ 602 w 687"/>
              <a:gd name="connsiteY48-12878" fmla="*/ 21 h 653"/>
              <a:gd name="connsiteX49-12879" fmla="*/ 618 w 687"/>
              <a:gd name="connsiteY49-12880" fmla="*/ 26 h 653"/>
              <a:gd name="connsiteX50-12881" fmla="*/ 629 w 687"/>
              <a:gd name="connsiteY50-12882" fmla="*/ 37 h 653"/>
              <a:gd name="connsiteX51-12883" fmla="*/ 644 w 687"/>
              <a:gd name="connsiteY51-12884" fmla="*/ 42 h 653"/>
              <a:gd name="connsiteX52-12885" fmla="*/ 655 w 687"/>
              <a:gd name="connsiteY52-12886" fmla="*/ 47 h 653"/>
              <a:gd name="connsiteX53-12887" fmla="*/ 666 w 687"/>
              <a:gd name="connsiteY53-12888" fmla="*/ 52 h 653"/>
              <a:gd name="connsiteX54-12889" fmla="*/ 671 w 687"/>
              <a:gd name="connsiteY54-12890" fmla="*/ 58 h 653"/>
              <a:gd name="connsiteX55-12891" fmla="*/ 676 w 687"/>
              <a:gd name="connsiteY55-12892" fmla="*/ 63 h 653"/>
              <a:gd name="connsiteX56-12893" fmla="*/ 681 w 687"/>
              <a:gd name="connsiteY56-12894" fmla="*/ 68 h 653"/>
              <a:gd name="connsiteX57-12895" fmla="*/ 687 w 687"/>
              <a:gd name="connsiteY57-12896" fmla="*/ 68 h 653"/>
              <a:gd name="connsiteX58-12897" fmla="*/ 687 w 687"/>
              <a:gd name="connsiteY58-12898" fmla="*/ 73 h 653"/>
              <a:gd name="connsiteX59-12899" fmla="*/ 681 w 687"/>
              <a:gd name="connsiteY59-12900" fmla="*/ 73 h 653"/>
              <a:gd name="connsiteX60-12901" fmla="*/ 681 w 687"/>
              <a:gd name="connsiteY60-12902" fmla="*/ 79 h 653"/>
              <a:gd name="connsiteX61-12903" fmla="*/ 676 w 687"/>
              <a:gd name="connsiteY61-12904" fmla="*/ 84 h 653"/>
              <a:gd name="connsiteX62-12905" fmla="*/ 671 w 687"/>
              <a:gd name="connsiteY62-12906" fmla="*/ 84 h 653"/>
              <a:gd name="connsiteX63-12907" fmla="*/ 666 w 687"/>
              <a:gd name="connsiteY63-12908" fmla="*/ 89 h 653"/>
              <a:gd name="connsiteX64-12909" fmla="*/ 660 w 687"/>
              <a:gd name="connsiteY64-12910" fmla="*/ 94 h 653"/>
              <a:gd name="connsiteX65-12911" fmla="*/ 655 w 687"/>
              <a:gd name="connsiteY65-12912" fmla="*/ 94 h 653"/>
              <a:gd name="connsiteX66-12913" fmla="*/ 650 w 687"/>
              <a:gd name="connsiteY66-12914" fmla="*/ 99 h 653"/>
              <a:gd name="connsiteX67-12915" fmla="*/ 644 w 687"/>
              <a:gd name="connsiteY67-12916" fmla="*/ 105 h 653"/>
              <a:gd name="connsiteX68-12917" fmla="*/ 639 w 687"/>
              <a:gd name="connsiteY68-12918" fmla="*/ 115 h 653"/>
              <a:gd name="connsiteX69-12919" fmla="*/ 639 w 687"/>
              <a:gd name="connsiteY69-12920" fmla="*/ 126 h 653"/>
              <a:gd name="connsiteX70-12921" fmla="*/ 639 w 687"/>
              <a:gd name="connsiteY70-12922" fmla="*/ 131 h 653"/>
              <a:gd name="connsiteX71-12923" fmla="*/ 639 w 687"/>
              <a:gd name="connsiteY71-12924" fmla="*/ 146 h 653"/>
              <a:gd name="connsiteX72-12925" fmla="*/ 639 w 687"/>
              <a:gd name="connsiteY72-12926" fmla="*/ 157 h 653"/>
              <a:gd name="connsiteX73-12927" fmla="*/ 639 w 687"/>
              <a:gd name="connsiteY73-12928" fmla="*/ 173 h 653"/>
              <a:gd name="connsiteX74-12929" fmla="*/ 639 w 687"/>
              <a:gd name="connsiteY74-12930" fmla="*/ 188 h 653"/>
              <a:gd name="connsiteX75-12931" fmla="*/ 639 w 687"/>
              <a:gd name="connsiteY75-12932" fmla="*/ 204 h 653"/>
              <a:gd name="connsiteX76-12933" fmla="*/ 639 w 687"/>
              <a:gd name="connsiteY76-12934" fmla="*/ 225 h 653"/>
              <a:gd name="connsiteX77-12935" fmla="*/ 639 w 687"/>
              <a:gd name="connsiteY77-12936" fmla="*/ 240 h 653"/>
              <a:gd name="connsiteX78-12937" fmla="*/ 639 w 687"/>
              <a:gd name="connsiteY78-12938" fmla="*/ 261 h 653"/>
              <a:gd name="connsiteX79-12939" fmla="*/ 639 w 687"/>
              <a:gd name="connsiteY79-12940" fmla="*/ 303 h 653"/>
              <a:gd name="connsiteX80-12941" fmla="*/ 639 w 687"/>
              <a:gd name="connsiteY80-12942" fmla="*/ 324 h 653"/>
              <a:gd name="connsiteX81-12943" fmla="*/ 639 w 687"/>
              <a:gd name="connsiteY81-12944" fmla="*/ 350 h 653"/>
              <a:gd name="connsiteX82-12945" fmla="*/ 639 w 687"/>
              <a:gd name="connsiteY82-12946" fmla="*/ 376 h 653"/>
              <a:gd name="connsiteX83-12947" fmla="*/ 639 w 687"/>
              <a:gd name="connsiteY83-12948" fmla="*/ 402 h 653"/>
              <a:gd name="connsiteX84-12949" fmla="*/ 639 w 687"/>
              <a:gd name="connsiteY84-12950" fmla="*/ 429 h 653"/>
              <a:gd name="connsiteX85-12951" fmla="*/ 639 w 687"/>
              <a:gd name="connsiteY85-12952" fmla="*/ 460 h 653"/>
              <a:gd name="connsiteX86-12953" fmla="*/ 639 w 687"/>
              <a:gd name="connsiteY86-12954" fmla="*/ 491 h 653"/>
              <a:gd name="connsiteX87-12955" fmla="*/ 639 w 687"/>
              <a:gd name="connsiteY87-12956" fmla="*/ 523 h 653"/>
              <a:gd name="connsiteX88-12957" fmla="*/ 639 w 687"/>
              <a:gd name="connsiteY88-12958" fmla="*/ 554 h 653"/>
              <a:gd name="connsiteX89-12959" fmla="*/ 639 w 687"/>
              <a:gd name="connsiteY89-12960" fmla="*/ 580 h 653"/>
              <a:gd name="connsiteX90-12961" fmla="*/ 634 w 687"/>
              <a:gd name="connsiteY90-12962" fmla="*/ 606 h 653"/>
              <a:gd name="connsiteX91-12963" fmla="*/ 634 w 687"/>
              <a:gd name="connsiteY91-12964" fmla="*/ 632 h 653"/>
              <a:gd name="connsiteX92-12965" fmla="*/ 629 w 687"/>
              <a:gd name="connsiteY92-12966" fmla="*/ 653 h 653"/>
              <a:gd name="connsiteX93-12967" fmla="*/ 544 w 687"/>
              <a:gd name="connsiteY93-12968" fmla="*/ 382 h 653"/>
              <a:gd name="connsiteX94-12969" fmla="*/ 549 w 687"/>
              <a:gd name="connsiteY94-12970" fmla="*/ 355 h 653"/>
              <a:gd name="connsiteX95-12971" fmla="*/ 549 w 687"/>
              <a:gd name="connsiteY95-12972" fmla="*/ 334 h 653"/>
              <a:gd name="connsiteX96-12973" fmla="*/ 549 w 687"/>
              <a:gd name="connsiteY96-12974" fmla="*/ 314 h 653"/>
              <a:gd name="connsiteX97-12975" fmla="*/ 549 w 687"/>
              <a:gd name="connsiteY97-12976" fmla="*/ 293 h 653"/>
              <a:gd name="connsiteX98-12977" fmla="*/ 549 w 687"/>
              <a:gd name="connsiteY98-12978" fmla="*/ 277 h 653"/>
              <a:gd name="connsiteX99-12979" fmla="*/ 549 w 687"/>
              <a:gd name="connsiteY99-12980" fmla="*/ 246 h 653"/>
              <a:gd name="connsiteX100-12981" fmla="*/ 549 w 687"/>
              <a:gd name="connsiteY100-12982" fmla="*/ 214 h 653"/>
              <a:gd name="connsiteX101-12983" fmla="*/ 544 w 687"/>
              <a:gd name="connsiteY101-12984" fmla="*/ 183 h 653"/>
              <a:gd name="connsiteX102-12985" fmla="*/ 544 w 687"/>
              <a:gd name="connsiteY102-12986" fmla="*/ 157 h 653"/>
              <a:gd name="connsiteX103-12987" fmla="*/ 539 w 687"/>
              <a:gd name="connsiteY103-12988" fmla="*/ 146 h 653"/>
              <a:gd name="connsiteX104-12989" fmla="*/ 539 w 687"/>
              <a:gd name="connsiteY104-12990" fmla="*/ 136 h 653"/>
              <a:gd name="connsiteX105-12991" fmla="*/ 534 w 687"/>
              <a:gd name="connsiteY105-12992" fmla="*/ 126 h 653"/>
              <a:gd name="connsiteX106-12993" fmla="*/ 534 w 687"/>
              <a:gd name="connsiteY106-12994" fmla="*/ 115 h 653"/>
              <a:gd name="connsiteX107-12995" fmla="*/ 528 w 687"/>
              <a:gd name="connsiteY107-12996" fmla="*/ 110 h 653"/>
              <a:gd name="connsiteX108-12997" fmla="*/ 528 w 687"/>
              <a:gd name="connsiteY108-12998" fmla="*/ 105 h 653"/>
              <a:gd name="connsiteX109-12999" fmla="*/ 523 w 687"/>
              <a:gd name="connsiteY109-13000" fmla="*/ 94 h 653"/>
              <a:gd name="connsiteX110-13001" fmla="*/ 518 w 687"/>
              <a:gd name="connsiteY110-13002" fmla="*/ 89 h 653"/>
              <a:gd name="connsiteX111-13003" fmla="*/ 512 w 687"/>
              <a:gd name="connsiteY111-13004" fmla="*/ 84 h 653"/>
              <a:gd name="connsiteX112-13005" fmla="*/ 507 w 687"/>
              <a:gd name="connsiteY112-13006" fmla="*/ 84 h 653"/>
              <a:gd name="connsiteX113-13007" fmla="*/ 502 w 687"/>
              <a:gd name="connsiteY113-13008" fmla="*/ 79 h 653"/>
              <a:gd name="connsiteX114-13009" fmla="*/ 491 w 687"/>
              <a:gd name="connsiteY114-13010" fmla="*/ 79 h 653"/>
              <a:gd name="connsiteX115-13011" fmla="*/ 481 w 687"/>
              <a:gd name="connsiteY115-13012" fmla="*/ 79 h 653"/>
              <a:gd name="connsiteX116-13013" fmla="*/ 470 w 687"/>
              <a:gd name="connsiteY116-13014" fmla="*/ 73 h 653"/>
              <a:gd name="connsiteX117-13015" fmla="*/ 454 w 687"/>
              <a:gd name="connsiteY117-13016" fmla="*/ 73 h 653"/>
              <a:gd name="connsiteX118-13017" fmla="*/ 454 w 687"/>
              <a:gd name="connsiteY118-13018" fmla="*/ 73 h 653"/>
              <a:gd name="connsiteX0-13019" fmla="*/ 454 w 687"/>
              <a:gd name="connsiteY0-13020" fmla="*/ 73 h 632"/>
              <a:gd name="connsiteX1-13021" fmla="*/ 439 w 687"/>
              <a:gd name="connsiteY1-13022" fmla="*/ 73 h 632"/>
              <a:gd name="connsiteX2-13023" fmla="*/ 417 w 687"/>
              <a:gd name="connsiteY2-13024" fmla="*/ 79 h 632"/>
              <a:gd name="connsiteX3-13025" fmla="*/ 396 w 687"/>
              <a:gd name="connsiteY3-13026" fmla="*/ 79 h 632"/>
              <a:gd name="connsiteX4-13027" fmla="*/ 370 w 687"/>
              <a:gd name="connsiteY4-13028" fmla="*/ 79 h 632"/>
              <a:gd name="connsiteX5-13029" fmla="*/ 343 w 687"/>
              <a:gd name="connsiteY5-13030" fmla="*/ 84 h 632"/>
              <a:gd name="connsiteX6-13031" fmla="*/ 312 w 687"/>
              <a:gd name="connsiteY6-13032" fmla="*/ 84 h 632"/>
              <a:gd name="connsiteX7-13033" fmla="*/ 275 w 687"/>
              <a:gd name="connsiteY7-13034" fmla="*/ 89 h 632"/>
              <a:gd name="connsiteX8-13035" fmla="*/ 238 w 687"/>
              <a:gd name="connsiteY8-13036" fmla="*/ 94 h 632"/>
              <a:gd name="connsiteX9-13037" fmla="*/ 196 w 687"/>
              <a:gd name="connsiteY9-13038" fmla="*/ 94 h 632"/>
              <a:gd name="connsiteX10-13039" fmla="*/ 159 w 687"/>
              <a:gd name="connsiteY10-13040" fmla="*/ 99 h 632"/>
              <a:gd name="connsiteX11-13041" fmla="*/ 122 w 687"/>
              <a:gd name="connsiteY11-13042" fmla="*/ 105 h 632"/>
              <a:gd name="connsiteX12-13043" fmla="*/ 90 w 687"/>
              <a:gd name="connsiteY12-13044" fmla="*/ 105 h 632"/>
              <a:gd name="connsiteX13-13045" fmla="*/ 64 w 687"/>
              <a:gd name="connsiteY13-13046" fmla="*/ 105 h 632"/>
              <a:gd name="connsiteX14-13047" fmla="*/ 37 w 687"/>
              <a:gd name="connsiteY14-13048" fmla="*/ 110 h 632"/>
              <a:gd name="connsiteX15-13049" fmla="*/ 16 w 687"/>
              <a:gd name="connsiteY15-13050" fmla="*/ 110 h 632"/>
              <a:gd name="connsiteX16-13051" fmla="*/ 0 w 687"/>
              <a:gd name="connsiteY16-13052" fmla="*/ 110 h 632"/>
              <a:gd name="connsiteX17-13053" fmla="*/ 0 w 687"/>
              <a:gd name="connsiteY17-13054" fmla="*/ 73 h 632"/>
              <a:gd name="connsiteX18-13055" fmla="*/ 11 w 687"/>
              <a:gd name="connsiteY18-13056" fmla="*/ 73 h 632"/>
              <a:gd name="connsiteX19-13057" fmla="*/ 27 w 687"/>
              <a:gd name="connsiteY19-13058" fmla="*/ 73 h 632"/>
              <a:gd name="connsiteX20-13059" fmla="*/ 42 w 687"/>
              <a:gd name="connsiteY20-13060" fmla="*/ 73 h 632"/>
              <a:gd name="connsiteX21-13061" fmla="*/ 58 w 687"/>
              <a:gd name="connsiteY21-13062" fmla="*/ 73 h 632"/>
              <a:gd name="connsiteX22-13063" fmla="*/ 79 w 687"/>
              <a:gd name="connsiteY22-13064" fmla="*/ 73 h 632"/>
              <a:gd name="connsiteX23-13065" fmla="*/ 95 w 687"/>
              <a:gd name="connsiteY23-13066" fmla="*/ 68 h 632"/>
              <a:gd name="connsiteX24-13067" fmla="*/ 122 w 687"/>
              <a:gd name="connsiteY24-13068" fmla="*/ 68 h 632"/>
              <a:gd name="connsiteX25-13069" fmla="*/ 143 w 687"/>
              <a:gd name="connsiteY25-13070" fmla="*/ 63 h 632"/>
              <a:gd name="connsiteX26-13071" fmla="*/ 164 w 687"/>
              <a:gd name="connsiteY26-13072" fmla="*/ 58 h 632"/>
              <a:gd name="connsiteX27-13073" fmla="*/ 185 w 687"/>
              <a:gd name="connsiteY27-13074" fmla="*/ 58 h 632"/>
              <a:gd name="connsiteX28-13075" fmla="*/ 211 w 687"/>
              <a:gd name="connsiteY28-13076" fmla="*/ 52 h 632"/>
              <a:gd name="connsiteX29-13077" fmla="*/ 238 w 687"/>
              <a:gd name="connsiteY29-13078" fmla="*/ 52 h 632"/>
              <a:gd name="connsiteX30-13079" fmla="*/ 264 w 687"/>
              <a:gd name="connsiteY30-13080" fmla="*/ 47 h 632"/>
              <a:gd name="connsiteX31-13081" fmla="*/ 296 w 687"/>
              <a:gd name="connsiteY31-13082" fmla="*/ 47 h 632"/>
              <a:gd name="connsiteX32-13083" fmla="*/ 354 w 687"/>
              <a:gd name="connsiteY32-13084" fmla="*/ 37 h 632"/>
              <a:gd name="connsiteX33-13085" fmla="*/ 386 w 687"/>
              <a:gd name="connsiteY33-13086" fmla="*/ 37 h 632"/>
              <a:gd name="connsiteX34-13087" fmla="*/ 407 w 687"/>
              <a:gd name="connsiteY34-13088" fmla="*/ 32 h 632"/>
              <a:gd name="connsiteX35-13089" fmla="*/ 433 w 687"/>
              <a:gd name="connsiteY35-13090" fmla="*/ 26 h 632"/>
              <a:gd name="connsiteX36-13091" fmla="*/ 454 w 687"/>
              <a:gd name="connsiteY36-13092" fmla="*/ 26 h 632"/>
              <a:gd name="connsiteX37-13093" fmla="*/ 470 w 687"/>
              <a:gd name="connsiteY37-13094" fmla="*/ 21 h 632"/>
              <a:gd name="connsiteX38-13095" fmla="*/ 481 w 687"/>
              <a:gd name="connsiteY38-13096" fmla="*/ 16 h 632"/>
              <a:gd name="connsiteX39-13097" fmla="*/ 491 w 687"/>
              <a:gd name="connsiteY39-13098" fmla="*/ 16 h 632"/>
              <a:gd name="connsiteX40-13099" fmla="*/ 497 w 687"/>
              <a:gd name="connsiteY40-13100" fmla="*/ 11 h 632"/>
              <a:gd name="connsiteX41-13101" fmla="*/ 507 w 687"/>
              <a:gd name="connsiteY41-13102" fmla="*/ 5 h 632"/>
              <a:gd name="connsiteX42-13103" fmla="*/ 523 w 687"/>
              <a:gd name="connsiteY42-13104" fmla="*/ 0 h 632"/>
              <a:gd name="connsiteX43-13105" fmla="*/ 534 w 687"/>
              <a:gd name="connsiteY43-13106" fmla="*/ 0 h 632"/>
              <a:gd name="connsiteX44-13107" fmla="*/ 549 w 687"/>
              <a:gd name="connsiteY44-13108" fmla="*/ 0 h 632"/>
              <a:gd name="connsiteX45-13109" fmla="*/ 565 w 687"/>
              <a:gd name="connsiteY45-13110" fmla="*/ 5 h 632"/>
              <a:gd name="connsiteX46-13111" fmla="*/ 581 w 687"/>
              <a:gd name="connsiteY46-13112" fmla="*/ 11 h 632"/>
              <a:gd name="connsiteX47-13113" fmla="*/ 592 w 687"/>
              <a:gd name="connsiteY47-13114" fmla="*/ 16 h 632"/>
              <a:gd name="connsiteX48-13115" fmla="*/ 602 w 687"/>
              <a:gd name="connsiteY48-13116" fmla="*/ 21 h 632"/>
              <a:gd name="connsiteX49-13117" fmla="*/ 618 w 687"/>
              <a:gd name="connsiteY49-13118" fmla="*/ 26 h 632"/>
              <a:gd name="connsiteX50-13119" fmla="*/ 629 w 687"/>
              <a:gd name="connsiteY50-13120" fmla="*/ 37 h 632"/>
              <a:gd name="connsiteX51-13121" fmla="*/ 644 w 687"/>
              <a:gd name="connsiteY51-13122" fmla="*/ 42 h 632"/>
              <a:gd name="connsiteX52-13123" fmla="*/ 655 w 687"/>
              <a:gd name="connsiteY52-13124" fmla="*/ 47 h 632"/>
              <a:gd name="connsiteX53-13125" fmla="*/ 666 w 687"/>
              <a:gd name="connsiteY53-13126" fmla="*/ 52 h 632"/>
              <a:gd name="connsiteX54-13127" fmla="*/ 671 w 687"/>
              <a:gd name="connsiteY54-13128" fmla="*/ 58 h 632"/>
              <a:gd name="connsiteX55-13129" fmla="*/ 676 w 687"/>
              <a:gd name="connsiteY55-13130" fmla="*/ 63 h 632"/>
              <a:gd name="connsiteX56-13131" fmla="*/ 681 w 687"/>
              <a:gd name="connsiteY56-13132" fmla="*/ 68 h 632"/>
              <a:gd name="connsiteX57-13133" fmla="*/ 687 w 687"/>
              <a:gd name="connsiteY57-13134" fmla="*/ 68 h 632"/>
              <a:gd name="connsiteX58-13135" fmla="*/ 687 w 687"/>
              <a:gd name="connsiteY58-13136" fmla="*/ 73 h 632"/>
              <a:gd name="connsiteX59-13137" fmla="*/ 681 w 687"/>
              <a:gd name="connsiteY59-13138" fmla="*/ 73 h 632"/>
              <a:gd name="connsiteX60-13139" fmla="*/ 681 w 687"/>
              <a:gd name="connsiteY60-13140" fmla="*/ 79 h 632"/>
              <a:gd name="connsiteX61-13141" fmla="*/ 676 w 687"/>
              <a:gd name="connsiteY61-13142" fmla="*/ 84 h 632"/>
              <a:gd name="connsiteX62-13143" fmla="*/ 671 w 687"/>
              <a:gd name="connsiteY62-13144" fmla="*/ 84 h 632"/>
              <a:gd name="connsiteX63-13145" fmla="*/ 666 w 687"/>
              <a:gd name="connsiteY63-13146" fmla="*/ 89 h 632"/>
              <a:gd name="connsiteX64-13147" fmla="*/ 660 w 687"/>
              <a:gd name="connsiteY64-13148" fmla="*/ 94 h 632"/>
              <a:gd name="connsiteX65-13149" fmla="*/ 655 w 687"/>
              <a:gd name="connsiteY65-13150" fmla="*/ 94 h 632"/>
              <a:gd name="connsiteX66-13151" fmla="*/ 650 w 687"/>
              <a:gd name="connsiteY66-13152" fmla="*/ 99 h 632"/>
              <a:gd name="connsiteX67-13153" fmla="*/ 644 w 687"/>
              <a:gd name="connsiteY67-13154" fmla="*/ 105 h 632"/>
              <a:gd name="connsiteX68-13155" fmla="*/ 639 w 687"/>
              <a:gd name="connsiteY68-13156" fmla="*/ 115 h 632"/>
              <a:gd name="connsiteX69-13157" fmla="*/ 639 w 687"/>
              <a:gd name="connsiteY69-13158" fmla="*/ 126 h 632"/>
              <a:gd name="connsiteX70-13159" fmla="*/ 639 w 687"/>
              <a:gd name="connsiteY70-13160" fmla="*/ 131 h 632"/>
              <a:gd name="connsiteX71-13161" fmla="*/ 639 w 687"/>
              <a:gd name="connsiteY71-13162" fmla="*/ 146 h 632"/>
              <a:gd name="connsiteX72-13163" fmla="*/ 639 w 687"/>
              <a:gd name="connsiteY72-13164" fmla="*/ 157 h 632"/>
              <a:gd name="connsiteX73-13165" fmla="*/ 639 w 687"/>
              <a:gd name="connsiteY73-13166" fmla="*/ 173 h 632"/>
              <a:gd name="connsiteX74-13167" fmla="*/ 639 w 687"/>
              <a:gd name="connsiteY74-13168" fmla="*/ 188 h 632"/>
              <a:gd name="connsiteX75-13169" fmla="*/ 639 w 687"/>
              <a:gd name="connsiteY75-13170" fmla="*/ 204 h 632"/>
              <a:gd name="connsiteX76-13171" fmla="*/ 639 w 687"/>
              <a:gd name="connsiteY76-13172" fmla="*/ 225 h 632"/>
              <a:gd name="connsiteX77-13173" fmla="*/ 639 w 687"/>
              <a:gd name="connsiteY77-13174" fmla="*/ 240 h 632"/>
              <a:gd name="connsiteX78-13175" fmla="*/ 639 w 687"/>
              <a:gd name="connsiteY78-13176" fmla="*/ 261 h 632"/>
              <a:gd name="connsiteX79-13177" fmla="*/ 639 w 687"/>
              <a:gd name="connsiteY79-13178" fmla="*/ 303 h 632"/>
              <a:gd name="connsiteX80-13179" fmla="*/ 639 w 687"/>
              <a:gd name="connsiteY80-13180" fmla="*/ 324 h 632"/>
              <a:gd name="connsiteX81-13181" fmla="*/ 639 w 687"/>
              <a:gd name="connsiteY81-13182" fmla="*/ 350 h 632"/>
              <a:gd name="connsiteX82-13183" fmla="*/ 639 w 687"/>
              <a:gd name="connsiteY82-13184" fmla="*/ 376 h 632"/>
              <a:gd name="connsiteX83-13185" fmla="*/ 639 w 687"/>
              <a:gd name="connsiteY83-13186" fmla="*/ 402 h 632"/>
              <a:gd name="connsiteX84-13187" fmla="*/ 639 w 687"/>
              <a:gd name="connsiteY84-13188" fmla="*/ 429 h 632"/>
              <a:gd name="connsiteX85-13189" fmla="*/ 639 w 687"/>
              <a:gd name="connsiteY85-13190" fmla="*/ 460 h 632"/>
              <a:gd name="connsiteX86-13191" fmla="*/ 639 w 687"/>
              <a:gd name="connsiteY86-13192" fmla="*/ 491 h 632"/>
              <a:gd name="connsiteX87-13193" fmla="*/ 639 w 687"/>
              <a:gd name="connsiteY87-13194" fmla="*/ 523 h 632"/>
              <a:gd name="connsiteX88-13195" fmla="*/ 639 w 687"/>
              <a:gd name="connsiteY88-13196" fmla="*/ 554 h 632"/>
              <a:gd name="connsiteX89-13197" fmla="*/ 639 w 687"/>
              <a:gd name="connsiteY89-13198" fmla="*/ 580 h 632"/>
              <a:gd name="connsiteX90-13199" fmla="*/ 634 w 687"/>
              <a:gd name="connsiteY90-13200" fmla="*/ 606 h 632"/>
              <a:gd name="connsiteX91-13201" fmla="*/ 634 w 687"/>
              <a:gd name="connsiteY91-13202" fmla="*/ 632 h 632"/>
              <a:gd name="connsiteX92-13203" fmla="*/ 544 w 687"/>
              <a:gd name="connsiteY92-13204" fmla="*/ 382 h 632"/>
              <a:gd name="connsiteX93-13205" fmla="*/ 549 w 687"/>
              <a:gd name="connsiteY93-13206" fmla="*/ 355 h 632"/>
              <a:gd name="connsiteX94-13207" fmla="*/ 549 w 687"/>
              <a:gd name="connsiteY94-13208" fmla="*/ 334 h 632"/>
              <a:gd name="connsiteX95-13209" fmla="*/ 549 w 687"/>
              <a:gd name="connsiteY95-13210" fmla="*/ 314 h 632"/>
              <a:gd name="connsiteX96-13211" fmla="*/ 549 w 687"/>
              <a:gd name="connsiteY96-13212" fmla="*/ 293 h 632"/>
              <a:gd name="connsiteX97-13213" fmla="*/ 549 w 687"/>
              <a:gd name="connsiteY97-13214" fmla="*/ 277 h 632"/>
              <a:gd name="connsiteX98-13215" fmla="*/ 549 w 687"/>
              <a:gd name="connsiteY98-13216" fmla="*/ 246 h 632"/>
              <a:gd name="connsiteX99-13217" fmla="*/ 549 w 687"/>
              <a:gd name="connsiteY99-13218" fmla="*/ 214 h 632"/>
              <a:gd name="connsiteX100-13219" fmla="*/ 544 w 687"/>
              <a:gd name="connsiteY100-13220" fmla="*/ 183 h 632"/>
              <a:gd name="connsiteX101-13221" fmla="*/ 544 w 687"/>
              <a:gd name="connsiteY101-13222" fmla="*/ 157 h 632"/>
              <a:gd name="connsiteX102-13223" fmla="*/ 539 w 687"/>
              <a:gd name="connsiteY102-13224" fmla="*/ 146 h 632"/>
              <a:gd name="connsiteX103-13225" fmla="*/ 539 w 687"/>
              <a:gd name="connsiteY103-13226" fmla="*/ 136 h 632"/>
              <a:gd name="connsiteX104-13227" fmla="*/ 534 w 687"/>
              <a:gd name="connsiteY104-13228" fmla="*/ 126 h 632"/>
              <a:gd name="connsiteX105-13229" fmla="*/ 534 w 687"/>
              <a:gd name="connsiteY105-13230" fmla="*/ 115 h 632"/>
              <a:gd name="connsiteX106-13231" fmla="*/ 528 w 687"/>
              <a:gd name="connsiteY106-13232" fmla="*/ 110 h 632"/>
              <a:gd name="connsiteX107-13233" fmla="*/ 528 w 687"/>
              <a:gd name="connsiteY107-13234" fmla="*/ 105 h 632"/>
              <a:gd name="connsiteX108-13235" fmla="*/ 523 w 687"/>
              <a:gd name="connsiteY108-13236" fmla="*/ 94 h 632"/>
              <a:gd name="connsiteX109-13237" fmla="*/ 518 w 687"/>
              <a:gd name="connsiteY109-13238" fmla="*/ 89 h 632"/>
              <a:gd name="connsiteX110-13239" fmla="*/ 512 w 687"/>
              <a:gd name="connsiteY110-13240" fmla="*/ 84 h 632"/>
              <a:gd name="connsiteX111-13241" fmla="*/ 507 w 687"/>
              <a:gd name="connsiteY111-13242" fmla="*/ 84 h 632"/>
              <a:gd name="connsiteX112-13243" fmla="*/ 502 w 687"/>
              <a:gd name="connsiteY112-13244" fmla="*/ 79 h 632"/>
              <a:gd name="connsiteX113-13245" fmla="*/ 491 w 687"/>
              <a:gd name="connsiteY113-13246" fmla="*/ 79 h 632"/>
              <a:gd name="connsiteX114-13247" fmla="*/ 481 w 687"/>
              <a:gd name="connsiteY114-13248" fmla="*/ 79 h 632"/>
              <a:gd name="connsiteX115-13249" fmla="*/ 470 w 687"/>
              <a:gd name="connsiteY115-13250" fmla="*/ 73 h 632"/>
              <a:gd name="connsiteX116-13251" fmla="*/ 454 w 687"/>
              <a:gd name="connsiteY116-13252" fmla="*/ 73 h 632"/>
              <a:gd name="connsiteX117-13253" fmla="*/ 454 w 687"/>
              <a:gd name="connsiteY117-13254" fmla="*/ 73 h 632"/>
              <a:gd name="connsiteX0-13255" fmla="*/ 454 w 687"/>
              <a:gd name="connsiteY0-13256" fmla="*/ 73 h 665"/>
              <a:gd name="connsiteX1-13257" fmla="*/ 439 w 687"/>
              <a:gd name="connsiteY1-13258" fmla="*/ 73 h 665"/>
              <a:gd name="connsiteX2-13259" fmla="*/ 417 w 687"/>
              <a:gd name="connsiteY2-13260" fmla="*/ 79 h 665"/>
              <a:gd name="connsiteX3-13261" fmla="*/ 396 w 687"/>
              <a:gd name="connsiteY3-13262" fmla="*/ 79 h 665"/>
              <a:gd name="connsiteX4-13263" fmla="*/ 370 w 687"/>
              <a:gd name="connsiteY4-13264" fmla="*/ 79 h 665"/>
              <a:gd name="connsiteX5-13265" fmla="*/ 343 w 687"/>
              <a:gd name="connsiteY5-13266" fmla="*/ 84 h 665"/>
              <a:gd name="connsiteX6-13267" fmla="*/ 312 w 687"/>
              <a:gd name="connsiteY6-13268" fmla="*/ 84 h 665"/>
              <a:gd name="connsiteX7-13269" fmla="*/ 275 w 687"/>
              <a:gd name="connsiteY7-13270" fmla="*/ 89 h 665"/>
              <a:gd name="connsiteX8-13271" fmla="*/ 238 w 687"/>
              <a:gd name="connsiteY8-13272" fmla="*/ 94 h 665"/>
              <a:gd name="connsiteX9-13273" fmla="*/ 196 w 687"/>
              <a:gd name="connsiteY9-13274" fmla="*/ 94 h 665"/>
              <a:gd name="connsiteX10-13275" fmla="*/ 159 w 687"/>
              <a:gd name="connsiteY10-13276" fmla="*/ 99 h 665"/>
              <a:gd name="connsiteX11-13277" fmla="*/ 122 w 687"/>
              <a:gd name="connsiteY11-13278" fmla="*/ 105 h 665"/>
              <a:gd name="connsiteX12-13279" fmla="*/ 90 w 687"/>
              <a:gd name="connsiteY12-13280" fmla="*/ 105 h 665"/>
              <a:gd name="connsiteX13-13281" fmla="*/ 64 w 687"/>
              <a:gd name="connsiteY13-13282" fmla="*/ 105 h 665"/>
              <a:gd name="connsiteX14-13283" fmla="*/ 37 w 687"/>
              <a:gd name="connsiteY14-13284" fmla="*/ 110 h 665"/>
              <a:gd name="connsiteX15-13285" fmla="*/ 16 w 687"/>
              <a:gd name="connsiteY15-13286" fmla="*/ 110 h 665"/>
              <a:gd name="connsiteX16-13287" fmla="*/ 0 w 687"/>
              <a:gd name="connsiteY16-13288" fmla="*/ 110 h 665"/>
              <a:gd name="connsiteX17-13289" fmla="*/ 0 w 687"/>
              <a:gd name="connsiteY17-13290" fmla="*/ 73 h 665"/>
              <a:gd name="connsiteX18-13291" fmla="*/ 11 w 687"/>
              <a:gd name="connsiteY18-13292" fmla="*/ 73 h 665"/>
              <a:gd name="connsiteX19-13293" fmla="*/ 27 w 687"/>
              <a:gd name="connsiteY19-13294" fmla="*/ 73 h 665"/>
              <a:gd name="connsiteX20-13295" fmla="*/ 42 w 687"/>
              <a:gd name="connsiteY20-13296" fmla="*/ 73 h 665"/>
              <a:gd name="connsiteX21-13297" fmla="*/ 58 w 687"/>
              <a:gd name="connsiteY21-13298" fmla="*/ 73 h 665"/>
              <a:gd name="connsiteX22-13299" fmla="*/ 79 w 687"/>
              <a:gd name="connsiteY22-13300" fmla="*/ 73 h 665"/>
              <a:gd name="connsiteX23-13301" fmla="*/ 95 w 687"/>
              <a:gd name="connsiteY23-13302" fmla="*/ 68 h 665"/>
              <a:gd name="connsiteX24-13303" fmla="*/ 122 w 687"/>
              <a:gd name="connsiteY24-13304" fmla="*/ 68 h 665"/>
              <a:gd name="connsiteX25-13305" fmla="*/ 143 w 687"/>
              <a:gd name="connsiteY25-13306" fmla="*/ 63 h 665"/>
              <a:gd name="connsiteX26-13307" fmla="*/ 164 w 687"/>
              <a:gd name="connsiteY26-13308" fmla="*/ 58 h 665"/>
              <a:gd name="connsiteX27-13309" fmla="*/ 185 w 687"/>
              <a:gd name="connsiteY27-13310" fmla="*/ 58 h 665"/>
              <a:gd name="connsiteX28-13311" fmla="*/ 211 w 687"/>
              <a:gd name="connsiteY28-13312" fmla="*/ 52 h 665"/>
              <a:gd name="connsiteX29-13313" fmla="*/ 238 w 687"/>
              <a:gd name="connsiteY29-13314" fmla="*/ 52 h 665"/>
              <a:gd name="connsiteX30-13315" fmla="*/ 264 w 687"/>
              <a:gd name="connsiteY30-13316" fmla="*/ 47 h 665"/>
              <a:gd name="connsiteX31-13317" fmla="*/ 296 w 687"/>
              <a:gd name="connsiteY31-13318" fmla="*/ 47 h 665"/>
              <a:gd name="connsiteX32-13319" fmla="*/ 354 w 687"/>
              <a:gd name="connsiteY32-13320" fmla="*/ 37 h 665"/>
              <a:gd name="connsiteX33-13321" fmla="*/ 386 w 687"/>
              <a:gd name="connsiteY33-13322" fmla="*/ 37 h 665"/>
              <a:gd name="connsiteX34-13323" fmla="*/ 407 w 687"/>
              <a:gd name="connsiteY34-13324" fmla="*/ 32 h 665"/>
              <a:gd name="connsiteX35-13325" fmla="*/ 433 w 687"/>
              <a:gd name="connsiteY35-13326" fmla="*/ 26 h 665"/>
              <a:gd name="connsiteX36-13327" fmla="*/ 454 w 687"/>
              <a:gd name="connsiteY36-13328" fmla="*/ 26 h 665"/>
              <a:gd name="connsiteX37-13329" fmla="*/ 470 w 687"/>
              <a:gd name="connsiteY37-13330" fmla="*/ 21 h 665"/>
              <a:gd name="connsiteX38-13331" fmla="*/ 481 w 687"/>
              <a:gd name="connsiteY38-13332" fmla="*/ 16 h 665"/>
              <a:gd name="connsiteX39-13333" fmla="*/ 491 w 687"/>
              <a:gd name="connsiteY39-13334" fmla="*/ 16 h 665"/>
              <a:gd name="connsiteX40-13335" fmla="*/ 497 w 687"/>
              <a:gd name="connsiteY40-13336" fmla="*/ 11 h 665"/>
              <a:gd name="connsiteX41-13337" fmla="*/ 507 w 687"/>
              <a:gd name="connsiteY41-13338" fmla="*/ 5 h 665"/>
              <a:gd name="connsiteX42-13339" fmla="*/ 523 w 687"/>
              <a:gd name="connsiteY42-13340" fmla="*/ 0 h 665"/>
              <a:gd name="connsiteX43-13341" fmla="*/ 534 w 687"/>
              <a:gd name="connsiteY43-13342" fmla="*/ 0 h 665"/>
              <a:gd name="connsiteX44-13343" fmla="*/ 549 w 687"/>
              <a:gd name="connsiteY44-13344" fmla="*/ 0 h 665"/>
              <a:gd name="connsiteX45-13345" fmla="*/ 565 w 687"/>
              <a:gd name="connsiteY45-13346" fmla="*/ 5 h 665"/>
              <a:gd name="connsiteX46-13347" fmla="*/ 581 w 687"/>
              <a:gd name="connsiteY46-13348" fmla="*/ 11 h 665"/>
              <a:gd name="connsiteX47-13349" fmla="*/ 592 w 687"/>
              <a:gd name="connsiteY47-13350" fmla="*/ 16 h 665"/>
              <a:gd name="connsiteX48-13351" fmla="*/ 602 w 687"/>
              <a:gd name="connsiteY48-13352" fmla="*/ 21 h 665"/>
              <a:gd name="connsiteX49-13353" fmla="*/ 618 w 687"/>
              <a:gd name="connsiteY49-13354" fmla="*/ 26 h 665"/>
              <a:gd name="connsiteX50-13355" fmla="*/ 629 w 687"/>
              <a:gd name="connsiteY50-13356" fmla="*/ 37 h 665"/>
              <a:gd name="connsiteX51-13357" fmla="*/ 644 w 687"/>
              <a:gd name="connsiteY51-13358" fmla="*/ 42 h 665"/>
              <a:gd name="connsiteX52-13359" fmla="*/ 655 w 687"/>
              <a:gd name="connsiteY52-13360" fmla="*/ 47 h 665"/>
              <a:gd name="connsiteX53-13361" fmla="*/ 666 w 687"/>
              <a:gd name="connsiteY53-13362" fmla="*/ 52 h 665"/>
              <a:gd name="connsiteX54-13363" fmla="*/ 671 w 687"/>
              <a:gd name="connsiteY54-13364" fmla="*/ 58 h 665"/>
              <a:gd name="connsiteX55-13365" fmla="*/ 676 w 687"/>
              <a:gd name="connsiteY55-13366" fmla="*/ 63 h 665"/>
              <a:gd name="connsiteX56-13367" fmla="*/ 681 w 687"/>
              <a:gd name="connsiteY56-13368" fmla="*/ 68 h 665"/>
              <a:gd name="connsiteX57-13369" fmla="*/ 687 w 687"/>
              <a:gd name="connsiteY57-13370" fmla="*/ 68 h 665"/>
              <a:gd name="connsiteX58-13371" fmla="*/ 687 w 687"/>
              <a:gd name="connsiteY58-13372" fmla="*/ 73 h 665"/>
              <a:gd name="connsiteX59-13373" fmla="*/ 681 w 687"/>
              <a:gd name="connsiteY59-13374" fmla="*/ 73 h 665"/>
              <a:gd name="connsiteX60-13375" fmla="*/ 681 w 687"/>
              <a:gd name="connsiteY60-13376" fmla="*/ 79 h 665"/>
              <a:gd name="connsiteX61-13377" fmla="*/ 676 w 687"/>
              <a:gd name="connsiteY61-13378" fmla="*/ 84 h 665"/>
              <a:gd name="connsiteX62-13379" fmla="*/ 671 w 687"/>
              <a:gd name="connsiteY62-13380" fmla="*/ 84 h 665"/>
              <a:gd name="connsiteX63-13381" fmla="*/ 666 w 687"/>
              <a:gd name="connsiteY63-13382" fmla="*/ 89 h 665"/>
              <a:gd name="connsiteX64-13383" fmla="*/ 660 w 687"/>
              <a:gd name="connsiteY64-13384" fmla="*/ 94 h 665"/>
              <a:gd name="connsiteX65-13385" fmla="*/ 655 w 687"/>
              <a:gd name="connsiteY65-13386" fmla="*/ 94 h 665"/>
              <a:gd name="connsiteX66-13387" fmla="*/ 650 w 687"/>
              <a:gd name="connsiteY66-13388" fmla="*/ 99 h 665"/>
              <a:gd name="connsiteX67-13389" fmla="*/ 644 w 687"/>
              <a:gd name="connsiteY67-13390" fmla="*/ 105 h 665"/>
              <a:gd name="connsiteX68-13391" fmla="*/ 639 w 687"/>
              <a:gd name="connsiteY68-13392" fmla="*/ 115 h 665"/>
              <a:gd name="connsiteX69-13393" fmla="*/ 639 w 687"/>
              <a:gd name="connsiteY69-13394" fmla="*/ 126 h 665"/>
              <a:gd name="connsiteX70-13395" fmla="*/ 639 w 687"/>
              <a:gd name="connsiteY70-13396" fmla="*/ 131 h 665"/>
              <a:gd name="connsiteX71-13397" fmla="*/ 639 w 687"/>
              <a:gd name="connsiteY71-13398" fmla="*/ 146 h 665"/>
              <a:gd name="connsiteX72-13399" fmla="*/ 639 w 687"/>
              <a:gd name="connsiteY72-13400" fmla="*/ 157 h 665"/>
              <a:gd name="connsiteX73-13401" fmla="*/ 639 w 687"/>
              <a:gd name="connsiteY73-13402" fmla="*/ 173 h 665"/>
              <a:gd name="connsiteX74-13403" fmla="*/ 639 w 687"/>
              <a:gd name="connsiteY74-13404" fmla="*/ 188 h 665"/>
              <a:gd name="connsiteX75-13405" fmla="*/ 639 w 687"/>
              <a:gd name="connsiteY75-13406" fmla="*/ 204 h 665"/>
              <a:gd name="connsiteX76-13407" fmla="*/ 639 w 687"/>
              <a:gd name="connsiteY76-13408" fmla="*/ 225 h 665"/>
              <a:gd name="connsiteX77-13409" fmla="*/ 639 w 687"/>
              <a:gd name="connsiteY77-13410" fmla="*/ 240 h 665"/>
              <a:gd name="connsiteX78-13411" fmla="*/ 639 w 687"/>
              <a:gd name="connsiteY78-13412" fmla="*/ 261 h 665"/>
              <a:gd name="connsiteX79-13413" fmla="*/ 639 w 687"/>
              <a:gd name="connsiteY79-13414" fmla="*/ 303 h 665"/>
              <a:gd name="connsiteX80-13415" fmla="*/ 639 w 687"/>
              <a:gd name="connsiteY80-13416" fmla="*/ 324 h 665"/>
              <a:gd name="connsiteX81-13417" fmla="*/ 639 w 687"/>
              <a:gd name="connsiteY81-13418" fmla="*/ 350 h 665"/>
              <a:gd name="connsiteX82-13419" fmla="*/ 639 w 687"/>
              <a:gd name="connsiteY82-13420" fmla="*/ 376 h 665"/>
              <a:gd name="connsiteX83-13421" fmla="*/ 639 w 687"/>
              <a:gd name="connsiteY83-13422" fmla="*/ 402 h 665"/>
              <a:gd name="connsiteX84-13423" fmla="*/ 639 w 687"/>
              <a:gd name="connsiteY84-13424" fmla="*/ 429 h 665"/>
              <a:gd name="connsiteX85-13425" fmla="*/ 639 w 687"/>
              <a:gd name="connsiteY85-13426" fmla="*/ 460 h 665"/>
              <a:gd name="connsiteX86-13427" fmla="*/ 639 w 687"/>
              <a:gd name="connsiteY86-13428" fmla="*/ 491 h 665"/>
              <a:gd name="connsiteX87-13429" fmla="*/ 639 w 687"/>
              <a:gd name="connsiteY87-13430" fmla="*/ 523 h 665"/>
              <a:gd name="connsiteX88-13431" fmla="*/ 639 w 687"/>
              <a:gd name="connsiteY88-13432" fmla="*/ 554 h 665"/>
              <a:gd name="connsiteX89-13433" fmla="*/ 639 w 687"/>
              <a:gd name="connsiteY89-13434" fmla="*/ 580 h 665"/>
              <a:gd name="connsiteX90-13435" fmla="*/ 634 w 687"/>
              <a:gd name="connsiteY90-13436" fmla="*/ 632 h 665"/>
              <a:gd name="connsiteX91-13437" fmla="*/ 544 w 687"/>
              <a:gd name="connsiteY91-13438" fmla="*/ 382 h 665"/>
              <a:gd name="connsiteX92-13439" fmla="*/ 549 w 687"/>
              <a:gd name="connsiteY92-13440" fmla="*/ 355 h 665"/>
              <a:gd name="connsiteX93-13441" fmla="*/ 549 w 687"/>
              <a:gd name="connsiteY93-13442" fmla="*/ 334 h 665"/>
              <a:gd name="connsiteX94-13443" fmla="*/ 549 w 687"/>
              <a:gd name="connsiteY94-13444" fmla="*/ 314 h 665"/>
              <a:gd name="connsiteX95-13445" fmla="*/ 549 w 687"/>
              <a:gd name="connsiteY95-13446" fmla="*/ 293 h 665"/>
              <a:gd name="connsiteX96-13447" fmla="*/ 549 w 687"/>
              <a:gd name="connsiteY96-13448" fmla="*/ 277 h 665"/>
              <a:gd name="connsiteX97-13449" fmla="*/ 549 w 687"/>
              <a:gd name="connsiteY97-13450" fmla="*/ 246 h 665"/>
              <a:gd name="connsiteX98-13451" fmla="*/ 549 w 687"/>
              <a:gd name="connsiteY98-13452" fmla="*/ 214 h 665"/>
              <a:gd name="connsiteX99-13453" fmla="*/ 544 w 687"/>
              <a:gd name="connsiteY99-13454" fmla="*/ 183 h 665"/>
              <a:gd name="connsiteX100-13455" fmla="*/ 544 w 687"/>
              <a:gd name="connsiteY100-13456" fmla="*/ 157 h 665"/>
              <a:gd name="connsiteX101-13457" fmla="*/ 539 w 687"/>
              <a:gd name="connsiteY101-13458" fmla="*/ 146 h 665"/>
              <a:gd name="connsiteX102-13459" fmla="*/ 539 w 687"/>
              <a:gd name="connsiteY102-13460" fmla="*/ 136 h 665"/>
              <a:gd name="connsiteX103-13461" fmla="*/ 534 w 687"/>
              <a:gd name="connsiteY103-13462" fmla="*/ 126 h 665"/>
              <a:gd name="connsiteX104-13463" fmla="*/ 534 w 687"/>
              <a:gd name="connsiteY104-13464" fmla="*/ 115 h 665"/>
              <a:gd name="connsiteX105-13465" fmla="*/ 528 w 687"/>
              <a:gd name="connsiteY105-13466" fmla="*/ 110 h 665"/>
              <a:gd name="connsiteX106-13467" fmla="*/ 528 w 687"/>
              <a:gd name="connsiteY106-13468" fmla="*/ 105 h 665"/>
              <a:gd name="connsiteX107-13469" fmla="*/ 523 w 687"/>
              <a:gd name="connsiteY107-13470" fmla="*/ 94 h 665"/>
              <a:gd name="connsiteX108-13471" fmla="*/ 518 w 687"/>
              <a:gd name="connsiteY108-13472" fmla="*/ 89 h 665"/>
              <a:gd name="connsiteX109-13473" fmla="*/ 512 w 687"/>
              <a:gd name="connsiteY109-13474" fmla="*/ 84 h 665"/>
              <a:gd name="connsiteX110-13475" fmla="*/ 507 w 687"/>
              <a:gd name="connsiteY110-13476" fmla="*/ 84 h 665"/>
              <a:gd name="connsiteX111-13477" fmla="*/ 502 w 687"/>
              <a:gd name="connsiteY111-13478" fmla="*/ 79 h 665"/>
              <a:gd name="connsiteX112-13479" fmla="*/ 491 w 687"/>
              <a:gd name="connsiteY112-13480" fmla="*/ 79 h 665"/>
              <a:gd name="connsiteX113-13481" fmla="*/ 481 w 687"/>
              <a:gd name="connsiteY113-13482" fmla="*/ 79 h 665"/>
              <a:gd name="connsiteX114-13483" fmla="*/ 470 w 687"/>
              <a:gd name="connsiteY114-13484" fmla="*/ 73 h 665"/>
              <a:gd name="connsiteX115-13485" fmla="*/ 454 w 687"/>
              <a:gd name="connsiteY115-13486" fmla="*/ 73 h 665"/>
              <a:gd name="connsiteX116-13487" fmla="*/ 454 w 687"/>
              <a:gd name="connsiteY116-13488" fmla="*/ 73 h 665"/>
              <a:gd name="connsiteX0-13489" fmla="*/ 454 w 687"/>
              <a:gd name="connsiteY0-13490" fmla="*/ 73 h 580"/>
              <a:gd name="connsiteX1-13491" fmla="*/ 439 w 687"/>
              <a:gd name="connsiteY1-13492" fmla="*/ 73 h 580"/>
              <a:gd name="connsiteX2-13493" fmla="*/ 417 w 687"/>
              <a:gd name="connsiteY2-13494" fmla="*/ 79 h 580"/>
              <a:gd name="connsiteX3-13495" fmla="*/ 396 w 687"/>
              <a:gd name="connsiteY3-13496" fmla="*/ 79 h 580"/>
              <a:gd name="connsiteX4-13497" fmla="*/ 370 w 687"/>
              <a:gd name="connsiteY4-13498" fmla="*/ 79 h 580"/>
              <a:gd name="connsiteX5-13499" fmla="*/ 343 w 687"/>
              <a:gd name="connsiteY5-13500" fmla="*/ 84 h 580"/>
              <a:gd name="connsiteX6-13501" fmla="*/ 312 w 687"/>
              <a:gd name="connsiteY6-13502" fmla="*/ 84 h 580"/>
              <a:gd name="connsiteX7-13503" fmla="*/ 275 w 687"/>
              <a:gd name="connsiteY7-13504" fmla="*/ 89 h 580"/>
              <a:gd name="connsiteX8-13505" fmla="*/ 238 w 687"/>
              <a:gd name="connsiteY8-13506" fmla="*/ 94 h 580"/>
              <a:gd name="connsiteX9-13507" fmla="*/ 196 w 687"/>
              <a:gd name="connsiteY9-13508" fmla="*/ 94 h 580"/>
              <a:gd name="connsiteX10-13509" fmla="*/ 159 w 687"/>
              <a:gd name="connsiteY10-13510" fmla="*/ 99 h 580"/>
              <a:gd name="connsiteX11-13511" fmla="*/ 122 w 687"/>
              <a:gd name="connsiteY11-13512" fmla="*/ 105 h 580"/>
              <a:gd name="connsiteX12-13513" fmla="*/ 90 w 687"/>
              <a:gd name="connsiteY12-13514" fmla="*/ 105 h 580"/>
              <a:gd name="connsiteX13-13515" fmla="*/ 64 w 687"/>
              <a:gd name="connsiteY13-13516" fmla="*/ 105 h 580"/>
              <a:gd name="connsiteX14-13517" fmla="*/ 37 w 687"/>
              <a:gd name="connsiteY14-13518" fmla="*/ 110 h 580"/>
              <a:gd name="connsiteX15-13519" fmla="*/ 16 w 687"/>
              <a:gd name="connsiteY15-13520" fmla="*/ 110 h 580"/>
              <a:gd name="connsiteX16-13521" fmla="*/ 0 w 687"/>
              <a:gd name="connsiteY16-13522" fmla="*/ 110 h 580"/>
              <a:gd name="connsiteX17-13523" fmla="*/ 0 w 687"/>
              <a:gd name="connsiteY17-13524" fmla="*/ 73 h 580"/>
              <a:gd name="connsiteX18-13525" fmla="*/ 11 w 687"/>
              <a:gd name="connsiteY18-13526" fmla="*/ 73 h 580"/>
              <a:gd name="connsiteX19-13527" fmla="*/ 27 w 687"/>
              <a:gd name="connsiteY19-13528" fmla="*/ 73 h 580"/>
              <a:gd name="connsiteX20-13529" fmla="*/ 42 w 687"/>
              <a:gd name="connsiteY20-13530" fmla="*/ 73 h 580"/>
              <a:gd name="connsiteX21-13531" fmla="*/ 58 w 687"/>
              <a:gd name="connsiteY21-13532" fmla="*/ 73 h 580"/>
              <a:gd name="connsiteX22-13533" fmla="*/ 79 w 687"/>
              <a:gd name="connsiteY22-13534" fmla="*/ 73 h 580"/>
              <a:gd name="connsiteX23-13535" fmla="*/ 95 w 687"/>
              <a:gd name="connsiteY23-13536" fmla="*/ 68 h 580"/>
              <a:gd name="connsiteX24-13537" fmla="*/ 122 w 687"/>
              <a:gd name="connsiteY24-13538" fmla="*/ 68 h 580"/>
              <a:gd name="connsiteX25-13539" fmla="*/ 143 w 687"/>
              <a:gd name="connsiteY25-13540" fmla="*/ 63 h 580"/>
              <a:gd name="connsiteX26-13541" fmla="*/ 164 w 687"/>
              <a:gd name="connsiteY26-13542" fmla="*/ 58 h 580"/>
              <a:gd name="connsiteX27-13543" fmla="*/ 185 w 687"/>
              <a:gd name="connsiteY27-13544" fmla="*/ 58 h 580"/>
              <a:gd name="connsiteX28-13545" fmla="*/ 211 w 687"/>
              <a:gd name="connsiteY28-13546" fmla="*/ 52 h 580"/>
              <a:gd name="connsiteX29-13547" fmla="*/ 238 w 687"/>
              <a:gd name="connsiteY29-13548" fmla="*/ 52 h 580"/>
              <a:gd name="connsiteX30-13549" fmla="*/ 264 w 687"/>
              <a:gd name="connsiteY30-13550" fmla="*/ 47 h 580"/>
              <a:gd name="connsiteX31-13551" fmla="*/ 296 w 687"/>
              <a:gd name="connsiteY31-13552" fmla="*/ 47 h 580"/>
              <a:gd name="connsiteX32-13553" fmla="*/ 354 w 687"/>
              <a:gd name="connsiteY32-13554" fmla="*/ 37 h 580"/>
              <a:gd name="connsiteX33-13555" fmla="*/ 386 w 687"/>
              <a:gd name="connsiteY33-13556" fmla="*/ 37 h 580"/>
              <a:gd name="connsiteX34-13557" fmla="*/ 407 w 687"/>
              <a:gd name="connsiteY34-13558" fmla="*/ 32 h 580"/>
              <a:gd name="connsiteX35-13559" fmla="*/ 433 w 687"/>
              <a:gd name="connsiteY35-13560" fmla="*/ 26 h 580"/>
              <a:gd name="connsiteX36-13561" fmla="*/ 454 w 687"/>
              <a:gd name="connsiteY36-13562" fmla="*/ 26 h 580"/>
              <a:gd name="connsiteX37-13563" fmla="*/ 470 w 687"/>
              <a:gd name="connsiteY37-13564" fmla="*/ 21 h 580"/>
              <a:gd name="connsiteX38-13565" fmla="*/ 481 w 687"/>
              <a:gd name="connsiteY38-13566" fmla="*/ 16 h 580"/>
              <a:gd name="connsiteX39-13567" fmla="*/ 491 w 687"/>
              <a:gd name="connsiteY39-13568" fmla="*/ 16 h 580"/>
              <a:gd name="connsiteX40-13569" fmla="*/ 497 w 687"/>
              <a:gd name="connsiteY40-13570" fmla="*/ 11 h 580"/>
              <a:gd name="connsiteX41-13571" fmla="*/ 507 w 687"/>
              <a:gd name="connsiteY41-13572" fmla="*/ 5 h 580"/>
              <a:gd name="connsiteX42-13573" fmla="*/ 523 w 687"/>
              <a:gd name="connsiteY42-13574" fmla="*/ 0 h 580"/>
              <a:gd name="connsiteX43-13575" fmla="*/ 534 w 687"/>
              <a:gd name="connsiteY43-13576" fmla="*/ 0 h 580"/>
              <a:gd name="connsiteX44-13577" fmla="*/ 549 w 687"/>
              <a:gd name="connsiteY44-13578" fmla="*/ 0 h 580"/>
              <a:gd name="connsiteX45-13579" fmla="*/ 565 w 687"/>
              <a:gd name="connsiteY45-13580" fmla="*/ 5 h 580"/>
              <a:gd name="connsiteX46-13581" fmla="*/ 581 w 687"/>
              <a:gd name="connsiteY46-13582" fmla="*/ 11 h 580"/>
              <a:gd name="connsiteX47-13583" fmla="*/ 592 w 687"/>
              <a:gd name="connsiteY47-13584" fmla="*/ 16 h 580"/>
              <a:gd name="connsiteX48-13585" fmla="*/ 602 w 687"/>
              <a:gd name="connsiteY48-13586" fmla="*/ 21 h 580"/>
              <a:gd name="connsiteX49-13587" fmla="*/ 618 w 687"/>
              <a:gd name="connsiteY49-13588" fmla="*/ 26 h 580"/>
              <a:gd name="connsiteX50-13589" fmla="*/ 629 w 687"/>
              <a:gd name="connsiteY50-13590" fmla="*/ 37 h 580"/>
              <a:gd name="connsiteX51-13591" fmla="*/ 644 w 687"/>
              <a:gd name="connsiteY51-13592" fmla="*/ 42 h 580"/>
              <a:gd name="connsiteX52-13593" fmla="*/ 655 w 687"/>
              <a:gd name="connsiteY52-13594" fmla="*/ 47 h 580"/>
              <a:gd name="connsiteX53-13595" fmla="*/ 666 w 687"/>
              <a:gd name="connsiteY53-13596" fmla="*/ 52 h 580"/>
              <a:gd name="connsiteX54-13597" fmla="*/ 671 w 687"/>
              <a:gd name="connsiteY54-13598" fmla="*/ 58 h 580"/>
              <a:gd name="connsiteX55-13599" fmla="*/ 676 w 687"/>
              <a:gd name="connsiteY55-13600" fmla="*/ 63 h 580"/>
              <a:gd name="connsiteX56-13601" fmla="*/ 681 w 687"/>
              <a:gd name="connsiteY56-13602" fmla="*/ 68 h 580"/>
              <a:gd name="connsiteX57-13603" fmla="*/ 687 w 687"/>
              <a:gd name="connsiteY57-13604" fmla="*/ 68 h 580"/>
              <a:gd name="connsiteX58-13605" fmla="*/ 687 w 687"/>
              <a:gd name="connsiteY58-13606" fmla="*/ 73 h 580"/>
              <a:gd name="connsiteX59-13607" fmla="*/ 681 w 687"/>
              <a:gd name="connsiteY59-13608" fmla="*/ 73 h 580"/>
              <a:gd name="connsiteX60-13609" fmla="*/ 681 w 687"/>
              <a:gd name="connsiteY60-13610" fmla="*/ 79 h 580"/>
              <a:gd name="connsiteX61-13611" fmla="*/ 676 w 687"/>
              <a:gd name="connsiteY61-13612" fmla="*/ 84 h 580"/>
              <a:gd name="connsiteX62-13613" fmla="*/ 671 w 687"/>
              <a:gd name="connsiteY62-13614" fmla="*/ 84 h 580"/>
              <a:gd name="connsiteX63-13615" fmla="*/ 666 w 687"/>
              <a:gd name="connsiteY63-13616" fmla="*/ 89 h 580"/>
              <a:gd name="connsiteX64-13617" fmla="*/ 660 w 687"/>
              <a:gd name="connsiteY64-13618" fmla="*/ 94 h 580"/>
              <a:gd name="connsiteX65-13619" fmla="*/ 655 w 687"/>
              <a:gd name="connsiteY65-13620" fmla="*/ 94 h 580"/>
              <a:gd name="connsiteX66-13621" fmla="*/ 650 w 687"/>
              <a:gd name="connsiteY66-13622" fmla="*/ 99 h 580"/>
              <a:gd name="connsiteX67-13623" fmla="*/ 644 w 687"/>
              <a:gd name="connsiteY67-13624" fmla="*/ 105 h 580"/>
              <a:gd name="connsiteX68-13625" fmla="*/ 639 w 687"/>
              <a:gd name="connsiteY68-13626" fmla="*/ 115 h 580"/>
              <a:gd name="connsiteX69-13627" fmla="*/ 639 w 687"/>
              <a:gd name="connsiteY69-13628" fmla="*/ 126 h 580"/>
              <a:gd name="connsiteX70-13629" fmla="*/ 639 w 687"/>
              <a:gd name="connsiteY70-13630" fmla="*/ 131 h 580"/>
              <a:gd name="connsiteX71-13631" fmla="*/ 639 w 687"/>
              <a:gd name="connsiteY71-13632" fmla="*/ 146 h 580"/>
              <a:gd name="connsiteX72-13633" fmla="*/ 639 w 687"/>
              <a:gd name="connsiteY72-13634" fmla="*/ 157 h 580"/>
              <a:gd name="connsiteX73-13635" fmla="*/ 639 w 687"/>
              <a:gd name="connsiteY73-13636" fmla="*/ 173 h 580"/>
              <a:gd name="connsiteX74-13637" fmla="*/ 639 w 687"/>
              <a:gd name="connsiteY74-13638" fmla="*/ 188 h 580"/>
              <a:gd name="connsiteX75-13639" fmla="*/ 639 w 687"/>
              <a:gd name="connsiteY75-13640" fmla="*/ 204 h 580"/>
              <a:gd name="connsiteX76-13641" fmla="*/ 639 w 687"/>
              <a:gd name="connsiteY76-13642" fmla="*/ 225 h 580"/>
              <a:gd name="connsiteX77-13643" fmla="*/ 639 w 687"/>
              <a:gd name="connsiteY77-13644" fmla="*/ 240 h 580"/>
              <a:gd name="connsiteX78-13645" fmla="*/ 639 w 687"/>
              <a:gd name="connsiteY78-13646" fmla="*/ 261 h 580"/>
              <a:gd name="connsiteX79-13647" fmla="*/ 639 w 687"/>
              <a:gd name="connsiteY79-13648" fmla="*/ 303 h 580"/>
              <a:gd name="connsiteX80-13649" fmla="*/ 639 w 687"/>
              <a:gd name="connsiteY80-13650" fmla="*/ 324 h 580"/>
              <a:gd name="connsiteX81-13651" fmla="*/ 639 w 687"/>
              <a:gd name="connsiteY81-13652" fmla="*/ 350 h 580"/>
              <a:gd name="connsiteX82-13653" fmla="*/ 639 w 687"/>
              <a:gd name="connsiteY82-13654" fmla="*/ 376 h 580"/>
              <a:gd name="connsiteX83-13655" fmla="*/ 639 w 687"/>
              <a:gd name="connsiteY83-13656" fmla="*/ 402 h 580"/>
              <a:gd name="connsiteX84-13657" fmla="*/ 639 w 687"/>
              <a:gd name="connsiteY84-13658" fmla="*/ 429 h 580"/>
              <a:gd name="connsiteX85-13659" fmla="*/ 639 w 687"/>
              <a:gd name="connsiteY85-13660" fmla="*/ 460 h 580"/>
              <a:gd name="connsiteX86-13661" fmla="*/ 639 w 687"/>
              <a:gd name="connsiteY86-13662" fmla="*/ 491 h 580"/>
              <a:gd name="connsiteX87-13663" fmla="*/ 639 w 687"/>
              <a:gd name="connsiteY87-13664" fmla="*/ 523 h 580"/>
              <a:gd name="connsiteX88-13665" fmla="*/ 639 w 687"/>
              <a:gd name="connsiteY88-13666" fmla="*/ 554 h 580"/>
              <a:gd name="connsiteX89-13667" fmla="*/ 639 w 687"/>
              <a:gd name="connsiteY89-13668" fmla="*/ 580 h 580"/>
              <a:gd name="connsiteX90-13669" fmla="*/ 544 w 687"/>
              <a:gd name="connsiteY90-13670" fmla="*/ 382 h 580"/>
              <a:gd name="connsiteX91-13671" fmla="*/ 549 w 687"/>
              <a:gd name="connsiteY91-13672" fmla="*/ 355 h 580"/>
              <a:gd name="connsiteX92-13673" fmla="*/ 549 w 687"/>
              <a:gd name="connsiteY92-13674" fmla="*/ 334 h 580"/>
              <a:gd name="connsiteX93-13675" fmla="*/ 549 w 687"/>
              <a:gd name="connsiteY93-13676" fmla="*/ 314 h 580"/>
              <a:gd name="connsiteX94-13677" fmla="*/ 549 w 687"/>
              <a:gd name="connsiteY94-13678" fmla="*/ 293 h 580"/>
              <a:gd name="connsiteX95-13679" fmla="*/ 549 w 687"/>
              <a:gd name="connsiteY95-13680" fmla="*/ 277 h 580"/>
              <a:gd name="connsiteX96-13681" fmla="*/ 549 w 687"/>
              <a:gd name="connsiteY96-13682" fmla="*/ 246 h 580"/>
              <a:gd name="connsiteX97-13683" fmla="*/ 549 w 687"/>
              <a:gd name="connsiteY97-13684" fmla="*/ 214 h 580"/>
              <a:gd name="connsiteX98-13685" fmla="*/ 544 w 687"/>
              <a:gd name="connsiteY98-13686" fmla="*/ 183 h 580"/>
              <a:gd name="connsiteX99-13687" fmla="*/ 544 w 687"/>
              <a:gd name="connsiteY99-13688" fmla="*/ 157 h 580"/>
              <a:gd name="connsiteX100-13689" fmla="*/ 539 w 687"/>
              <a:gd name="connsiteY100-13690" fmla="*/ 146 h 580"/>
              <a:gd name="connsiteX101-13691" fmla="*/ 539 w 687"/>
              <a:gd name="connsiteY101-13692" fmla="*/ 136 h 580"/>
              <a:gd name="connsiteX102-13693" fmla="*/ 534 w 687"/>
              <a:gd name="connsiteY102-13694" fmla="*/ 126 h 580"/>
              <a:gd name="connsiteX103-13695" fmla="*/ 534 w 687"/>
              <a:gd name="connsiteY103-13696" fmla="*/ 115 h 580"/>
              <a:gd name="connsiteX104-13697" fmla="*/ 528 w 687"/>
              <a:gd name="connsiteY104-13698" fmla="*/ 110 h 580"/>
              <a:gd name="connsiteX105-13699" fmla="*/ 528 w 687"/>
              <a:gd name="connsiteY105-13700" fmla="*/ 105 h 580"/>
              <a:gd name="connsiteX106-13701" fmla="*/ 523 w 687"/>
              <a:gd name="connsiteY106-13702" fmla="*/ 94 h 580"/>
              <a:gd name="connsiteX107-13703" fmla="*/ 518 w 687"/>
              <a:gd name="connsiteY107-13704" fmla="*/ 89 h 580"/>
              <a:gd name="connsiteX108-13705" fmla="*/ 512 w 687"/>
              <a:gd name="connsiteY108-13706" fmla="*/ 84 h 580"/>
              <a:gd name="connsiteX109-13707" fmla="*/ 507 w 687"/>
              <a:gd name="connsiteY109-13708" fmla="*/ 84 h 580"/>
              <a:gd name="connsiteX110-13709" fmla="*/ 502 w 687"/>
              <a:gd name="connsiteY110-13710" fmla="*/ 79 h 580"/>
              <a:gd name="connsiteX111-13711" fmla="*/ 491 w 687"/>
              <a:gd name="connsiteY111-13712" fmla="*/ 79 h 580"/>
              <a:gd name="connsiteX112-13713" fmla="*/ 481 w 687"/>
              <a:gd name="connsiteY112-13714" fmla="*/ 79 h 580"/>
              <a:gd name="connsiteX113-13715" fmla="*/ 470 w 687"/>
              <a:gd name="connsiteY113-13716" fmla="*/ 73 h 580"/>
              <a:gd name="connsiteX114-13717" fmla="*/ 454 w 687"/>
              <a:gd name="connsiteY114-13718" fmla="*/ 73 h 580"/>
              <a:gd name="connsiteX115-13719" fmla="*/ 454 w 687"/>
              <a:gd name="connsiteY115-13720" fmla="*/ 73 h 580"/>
              <a:gd name="connsiteX0-13721" fmla="*/ 454 w 687"/>
              <a:gd name="connsiteY0-13722" fmla="*/ 73 h 554"/>
              <a:gd name="connsiteX1-13723" fmla="*/ 439 w 687"/>
              <a:gd name="connsiteY1-13724" fmla="*/ 73 h 554"/>
              <a:gd name="connsiteX2-13725" fmla="*/ 417 w 687"/>
              <a:gd name="connsiteY2-13726" fmla="*/ 79 h 554"/>
              <a:gd name="connsiteX3-13727" fmla="*/ 396 w 687"/>
              <a:gd name="connsiteY3-13728" fmla="*/ 79 h 554"/>
              <a:gd name="connsiteX4-13729" fmla="*/ 370 w 687"/>
              <a:gd name="connsiteY4-13730" fmla="*/ 79 h 554"/>
              <a:gd name="connsiteX5-13731" fmla="*/ 343 w 687"/>
              <a:gd name="connsiteY5-13732" fmla="*/ 84 h 554"/>
              <a:gd name="connsiteX6-13733" fmla="*/ 312 w 687"/>
              <a:gd name="connsiteY6-13734" fmla="*/ 84 h 554"/>
              <a:gd name="connsiteX7-13735" fmla="*/ 275 w 687"/>
              <a:gd name="connsiteY7-13736" fmla="*/ 89 h 554"/>
              <a:gd name="connsiteX8-13737" fmla="*/ 238 w 687"/>
              <a:gd name="connsiteY8-13738" fmla="*/ 94 h 554"/>
              <a:gd name="connsiteX9-13739" fmla="*/ 196 w 687"/>
              <a:gd name="connsiteY9-13740" fmla="*/ 94 h 554"/>
              <a:gd name="connsiteX10-13741" fmla="*/ 159 w 687"/>
              <a:gd name="connsiteY10-13742" fmla="*/ 99 h 554"/>
              <a:gd name="connsiteX11-13743" fmla="*/ 122 w 687"/>
              <a:gd name="connsiteY11-13744" fmla="*/ 105 h 554"/>
              <a:gd name="connsiteX12-13745" fmla="*/ 90 w 687"/>
              <a:gd name="connsiteY12-13746" fmla="*/ 105 h 554"/>
              <a:gd name="connsiteX13-13747" fmla="*/ 64 w 687"/>
              <a:gd name="connsiteY13-13748" fmla="*/ 105 h 554"/>
              <a:gd name="connsiteX14-13749" fmla="*/ 37 w 687"/>
              <a:gd name="connsiteY14-13750" fmla="*/ 110 h 554"/>
              <a:gd name="connsiteX15-13751" fmla="*/ 16 w 687"/>
              <a:gd name="connsiteY15-13752" fmla="*/ 110 h 554"/>
              <a:gd name="connsiteX16-13753" fmla="*/ 0 w 687"/>
              <a:gd name="connsiteY16-13754" fmla="*/ 110 h 554"/>
              <a:gd name="connsiteX17-13755" fmla="*/ 0 w 687"/>
              <a:gd name="connsiteY17-13756" fmla="*/ 73 h 554"/>
              <a:gd name="connsiteX18-13757" fmla="*/ 11 w 687"/>
              <a:gd name="connsiteY18-13758" fmla="*/ 73 h 554"/>
              <a:gd name="connsiteX19-13759" fmla="*/ 27 w 687"/>
              <a:gd name="connsiteY19-13760" fmla="*/ 73 h 554"/>
              <a:gd name="connsiteX20-13761" fmla="*/ 42 w 687"/>
              <a:gd name="connsiteY20-13762" fmla="*/ 73 h 554"/>
              <a:gd name="connsiteX21-13763" fmla="*/ 58 w 687"/>
              <a:gd name="connsiteY21-13764" fmla="*/ 73 h 554"/>
              <a:gd name="connsiteX22-13765" fmla="*/ 79 w 687"/>
              <a:gd name="connsiteY22-13766" fmla="*/ 73 h 554"/>
              <a:gd name="connsiteX23-13767" fmla="*/ 95 w 687"/>
              <a:gd name="connsiteY23-13768" fmla="*/ 68 h 554"/>
              <a:gd name="connsiteX24-13769" fmla="*/ 122 w 687"/>
              <a:gd name="connsiteY24-13770" fmla="*/ 68 h 554"/>
              <a:gd name="connsiteX25-13771" fmla="*/ 143 w 687"/>
              <a:gd name="connsiteY25-13772" fmla="*/ 63 h 554"/>
              <a:gd name="connsiteX26-13773" fmla="*/ 164 w 687"/>
              <a:gd name="connsiteY26-13774" fmla="*/ 58 h 554"/>
              <a:gd name="connsiteX27-13775" fmla="*/ 185 w 687"/>
              <a:gd name="connsiteY27-13776" fmla="*/ 58 h 554"/>
              <a:gd name="connsiteX28-13777" fmla="*/ 211 w 687"/>
              <a:gd name="connsiteY28-13778" fmla="*/ 52 h 554"/>
              <a:gd name="connsiteX29-13779" fmla="*/ 238 w 687"/>
              <a:gd name="connsiteY29-13780" fmla="*/ 52 h 554"/>
              <a:gd name="connsiteX30-13781" fmla="*/ 264 w 687"/>
              <a:gd name="connsiteY30-13782" fmla="*/ 47 h 554"/>
              <a:gd name="connsiteX31-13783" fmla="*/ 296 w 687"/>
              <a:gd name="connsiteY31-13784" fmla="*/ 47 h 554"/>
              <a:gd name="connsiteX32-13785" fmla="*/ 354 w 687"/>
              <a:gd name="connsiteY32-13786" fmla="*/ 37 h 554"/>
              <a:gd name="connsiteX33-13787" fmla="*/ 386 w 687"/>
              <a:gd name="connsiteY33-13788" fmla="*/ 37 h 554"/>
              <a:gd name="connsiteX34-13789" fmla="*/ 407 w 687"/>
              <a:gd name="connsiteY34-13790" fmla="*/ 32 h 554"/>
              <a:gd name="connsiteX35-13791" fmla="*/ 433 w 687"/>
              <a:gd name="connsiteY35-13792" fmla="*/ 26 h 554"/>
              <a:gd name="connsiteX36-13793" fmla="*/ 454 w 687"/>
              <a:gd name="connsiteY36-13794" fmla="*/ 26 h 554"/>
              <a:gd name="connsiteX37-13795" fmla="*/ 470 w 687"/>
              <a:gd name="connsiteY37-13796" fmla="*/ 21 h 554"/>
              <a:gd name="connsiteX38-13797" fmla="*/ 481 w 687"/>
              <a:gd name="connsiteY38-13798" fmla="*/ 16 h 554"/>
              <a:gd name="connsiteX39-13799" fmla="*/ 491 w 687"/>
              <a:gd name="connsiteY39-13800" fmla="*/ 16 h 554"/>
              <a:gd name="connsiteX40-13801" fmla="*/ 497 w 687"/>
              <a:gd name="connsiteY40-13802" fmla="*/ 11 h 554"/>
              <a:gd name="connsiteX41-13803" fmla="*/ 507 w 687"/>
              <a:gd name="connsiteY41-13804" fmla="*/ 5 h 554"/>
              <a:gd name="connsiteX42-13805" fmla="*/ 523 w 687"/>
              <a:gd name="connsiteY42-13806" fmla="*/ 0 h 554"/>
              <a:gd name="connsiteX43-13807" fmla="*/ 534 w 687"/>
              <a:gd name="connsiteY43-13808" fmla="*/ 0 h 554"/>
              <a:gd name="connsiteX44-13809" fmla="*/ 549 w 687"/>
              <a:gd name="connsiteY44-13810" fmla="*/ 0 h 554"/>
              <a:gd name="connsiteX45-13811" fmla="*/ 565 w 687"/>
              <a:gd name="connsiteY45-13812" fmla="*/ 5 h 554"/>
              <a:gd name="connsiteX46-13813" fmla="*/ 581 w 687"/>
              <a:gd name="connsiteY46-13814" fmla="*/ 11 h 554"/>
              <a:gd name="connsiteX47-13815" fmla="*/ 592 w 687"/>
              <a:gd name="connsiteY47-13816" fmla="*/ 16 h 554"/>
              <a:gd name="connsiteX48-13817" fmla="*/ 602 w 687"/>
              <a:gd name="connsiteY48-13818" fmla="*/ 21 h 554"/>
              <a:gd name="connsiteX49-13819" fmla="*/ 618 w 687"/>
              <a:gd name="connsiteY49-13820" fmla="*/ 26 h 554"/>
              <a:gd name="connsiteX50-13821" fmla="*/ 629 w 687"/>
              <a:gd name="connsiteY50-13822" fmla="*/ 37 h 554"/>
              <a:gd name="connsiteX51-13823" fmla="*/ 644 w 687"/>
              <a:gd name="connsiteY51-13824" fmla="*/ 42 h 554"/>
              <a:gd name="connsiteX52-13825" fmla="*/ 655 w 687"/>
              <a:gd name="connsiteY52-13826" fmla="*/ 47 h 554"/>
              <a:gd name="connsiteX53-13827" fmla="*/ 666 w 687"/>
              <a:gd name="connsiteY53-13828" fmla="*/ 52 h 554"/>
              <a:gd name="connsiteX54-13829" fmla="*/ 671 w 687"/>
              <a:gd name="connsiteY54-13830" fmla="*/ 58 h 554"/>
              <a:gd name="connsiteX55-13831" fmla="*/ 676 w 687"/>
              <a:gd name="connsiteY55-13832" fmla="*/ 63 h 554"/>
              <a:gd name="connsiteX56-13833" fmla="*/ 681 w 687"/>
              <a:gd name="connsiteY56-13834" fmla="*/ 68 h 554"/>
              <a:gd name="connsiteX57-13835" fmla="*/ 687 w 687"/>
              <a:gd name="connsiteY57-13836" fmla="*/ 68 h 554"/>
              <a:gd name="connsiteX58-13837" fmla="*/ 687 w 687"/>
              <a:gd name="connsiteY58-13838" fmla="*/ 73 h 554"/>
              <a:gd name="connsiteX59-13839" fmla="*/ 681 w 687"/>
              <a:gd name="connsiteY59-13840" fmla="*/ 73 h 554"/>
              <a:gd name="connsiteX60-13841" fmla="*/ 681 w 687"/>
              <a:gd name="connsiteY60-13842" fmla="*/ 79 h 554"/>
              <a:gd name="connsiteX61-13843" fmla="*/ 676 w 687"/>
              <a:gd name="connsiteY61-13844" fmla="*/ 84 h 554"/>
              <a:gd name="connsiteX62-13845" fmla="*/ 671 w 687"/>
              <a:gd name="connsiteY62-13846" fmla="*/ 84 h 554"/>
              <a:gd name="connsiteX63-13847" fmla="*/ 666 w 687"/>
              <a:gd name="connsiteY63-13848" fmla="*/ 89 h 554"/>
              <a:gd name="connsiteX64-13849" fmla="*/ 660 w 687"/>
              <a:gd name="connsiteY64-13850" fmla="*/ 94 h 554"/>
              <a:gd name="connsiteX65-13851" fmla="*/ 655 w 687"/>
              <a:gd name="connsiteY65-13852" fmla="*/ 94 h 554"/>
              <a:gd name="connsiteX66-13853" fmla="*/ 650 w 687"/>
              <a:gd name="connsiteY66-13854" fmla="*/ 99 h 554"/>
              <a:gd name="connsiteX67-13855" fmla="*/ 644 w 687"/>
              <a:gd name="connsiteY67-13856" fmla="*/ 105 h 554"/>
              <a:gd name="connsiteX68-13857" fmla="*/ 639 w 687"/>
              <a:gd name="connsiteY68-13858" fmla="*/ 115 h 554"/>
              <a:gd name="connsiteX69-13859" fmla="*/ 639 w 687"/>
              <a:gd name="connsiteY69-13860" fmla="*/ 126 h 554"/>
              <a:gd name="connsiteX70-13861" fmla="*/ 639 w 687"/>
              <a:gd name="connsiteY70-13862" fmla="*/ 131 h 554"/>
              <a:gd name="connsiteX71-13863" fmla="*/ 639 w 687"/>
              <a:gd name="connsiteY71-13864" fmla="*/ 146 h 554"/>
              <a:gd name="connsiteX72-13865" fmla="*/ 639 w 687"/>
              <a:gd name="connsiteY72-13866" fmla="*/ 157 h 554"/>
              <a:gd name="connsiteX73-13867" fmla="*/ 639 w 687"/>
              <a:gd name="connsiteY73-13868" fmla="*/ 173 h 554"/>
              <a:gd name="connsiteX74-13869" fmla="*/ 639 w 687"/>
              <a:gd name="connsiteY74-13870" fmla="*/ 188 h 554"/>
              <a:gd name="connsiteX75-13871" fmla="*/ 639 w 687"/>
              <a:gd name="connsiteY75-13872" fmla="*/ 204 h 554"/>
              <a:gd name="connsiteX76-13873" fmla="*/ 639 w 687"/>
              <a:gd name="connsiteY76-13874" fmla="*/ 225 h 554"/>
              <a:gd name="connsiteX77-13875" fmla="*/ 639 w 687"/>
              <a:gd name="connsiteY77-13876" fmla="*/ 240 h 554"/>
              <a:gd name="connsiteX78-13877" fmla="*/ 639 w 687"/>
              <a:gd name="connsiteY78-13878" fmla="*/ 261 h 554"/>
              <a:gd name="connsiteX79-13879" fmla="*/ 639 w 687"/>
              <a:gd name="connsiteY79-13880" fmla="*/ 303 h 554"/>
              <a:gd name="connsiteX80-13881" fmla="*/ 639 w 687"/>
              <a:gd name="connsiteY80-13882" fmla="*/ 324 h 554"/>
              <a:gd name="connsiteX81-13883" fmla="*/ 639 w 687"/>
              <a:gd name="connsiteY81-13884" fmla="*/ 350 h 554"/>
              <a:gd name="connsiteX82-13885" fmla="*/ 639 w 687"/>
              <a:gd name="connsiteY82-13886" fmla="*/ 376 h 554"/>
              <a:gd name="connsiteX83-13887" fmla="*/ 639 w 687"/>
              <a:gd name="connsiteY83-13888" fmla="*/ 402 h 554"/>
              <a:gd name="connsiteX84-13889" fmla="*/ 639 w 687"/>
              <a:gd name="connsiteY84-13890" fmla="*/ 429 h 554"/>
              <a:gd name="connsiteX85-13891" fmla="*/ 639 w 687"/>
              <a:gd name="connsiteY85-13892" fmla="*/ 460 h 554"/>
              <a:gd name="connsiteX86-13893" fmla="*/ 639 w 687"/>
              <a:gd name="connsiteY86-13894" fmla="*/ 491 h 554"/>
              <a:gd name="connsiteX87-13895" fmla="*/ 639 w 687"/>
              <a:gd name="connsiteY87-13896" fmla="*/ 523 h 554"/>
              <a:gd name="connsiteX88-13897" fmla="*/ 639 w 687"/>
              <a:gd name="connsiteY88-13898" fmla="*/ 554 h 554"/>
              <a:gd name="connsiteX89-13899" fmla="*/ 544 w 687"/>
              <a:gd name="connsiteY89-13900" fmla="*/ 382 h 554"/>
              <a:gd name="connsiteX90-13901" fmla="*/ 549 w 687"/>
              <a:gd name="connsiteY90-13902" fmla="*/ 355 h 554"/>
              <a:gd name="connsiteX91-13903" fmla="*/ 549 w 687"/>
              <a:gd name="connsiteY91-13904" fmla="*/ 334 h 554"/>
              <a:gd name="connsiteX92-13905" fmla="*/ 549 w 687"/>
              <a:gd name="connsiteY92-13906" fmla="*/ 314 h 554"/>
              <a:gd name="connsiteX93-13907" fmla="*/ 549 w 687"/>
              <a:gd name="connsiteY93-13908" fmla="*/ 293 h 554"/>
              <a:gd name="connsiteX94-13909" fmla="*/ 549 w 687"/>
              <a:gd name="connsiteY94-13910" fmla="*/ 277 h 554"/>
              <a:gd name="connsiteX95-13911" fmla="*/ 549 w 687"/>
              <a:gd name="connsiteY95-13912" fmla="*/ 246 h 554"/>
              <a:gd name="connsiteX96-13913" fmla="*/ 549 w 687"/>
              <a:gd name="connsiteY96-13914" fmla="*/ 214 h 554"/>
              <a:gd name="connsiteX97-13915" fmla="*/ 544 w 687"/>
              <a:gd name="connsiteY97-13916" fmla="*/ 183 h 554"/>
              <a:gd name="connsiteX98-13917" fmla="*/ 544 w 687"/>
              <a:gd name="connsiteY98-13918" fmla="*/ 157 h 554"/>
              <a:gd name="connsiteX99-13919" fmla="*/ 539 w 687"/>
              <a:gd name="connsiteY99-13920" fmla="*/ 146 h 554"/>
              <a:gd name="connsiteX100-13921" fmla="*/ 539 w 687"/>
              <a:gd name="connsiteY100-13922" fmla="*/ 136 h 554"/>
              <a:gd name="connsiteX101-13923" fmla="*/ 534 w 687"/>
              <a:gd name="connsiteY101-13924" fmla="*/ 126 h 554"/>
              <a:gd name="connsiteX102-13925" fmla="*/ 534 w 687"/>
              <a:gd name="connsiteY102-13926" fmla="*/ 115 h 554"/>
              <a:gd name="connsiteX103-13927" fmla="*/ 528 w 687"/>
              <a:gd name="connsiteY103-13928" fmla="*/ 110 h 554"/>
              <a:gd name="connsiteX104-13929" fmla="*/ 528 w 687"/>
              <a:gd name="connsiteY104-13930" fmla="*/ 105 h 554"/>
              <a:gd name="connsiteX105-13931" fmla="*/ 523 w 687"/>
              <a:gd name="connsiteY105-13932" fmla="*/ 94 h 554"/>
              <a:gd name="connsiteX106-13933" fmla="*/ 518 w 687"/>
              <a:gd name="connsiteY106-13934" fmla="*/ 89 h 554"/>
              <a:gd name="connsiteX107-13935" fmla="*/ 512 w 687"/>
              <a:gd name="connsiteY107-13936" fmla="*/ 84 h 554"/>
              <a:gd name="connsiteX108-13937" fmla="*/ 507 w 687"/>
              <a:gd name="connsiteY108-13938" fmla="*/ 84 h 554"/>
              <a:gd name="connsiteX109-13939" fmla="*/ 502 w 687"/>
              <a:gd name="connsiteY109-13940" fmla="*/ 79 h 554"/>
              <a:gd name="connsiteX110-13941" fmla="*/ 491 w 687"/>
              <a:gd name="connsiteY110-13942" fmla="*/ 79 h 554"/>
              <a:gd name="connsiteX111-13943" fmla="*/ 481 w 687"/>
              <a:gd name="connsiteY111-13944" fmla="*/ 79 h 554"/>
              <a:gd name="connsiteX112-13945" fmla="*/ 470 w 687"/>
              <a:gd name="connsiteY112-13946" fmla="*/ 73 h 554"/>
              <a:gd name="connsiteX113-13947" fmla="*/ 454 w 687"/>
              <a:gd name="connsiteY113-13948" fmla="*/ 73 h 554"/>
              <a:gd name="connsiteX114-13949" fmla="*/ 454 w 687"/>
              <a:gd name="connsiteY114-13950" fmla="*/ 73 h 554"/>
              <a:gd name="connsiteX0-13951" fmla="*/ 454 w 687"/>
              <a:gd name="connsiteY0-13952" fmla="*/ 73 h 523"/>
              <a:gd name="connsiteX1-13953" fmla="*/ 439 w 687"/>
              <a:gd name="connsiteY1-13954" fmla="*/ 73 h 523"/>
              <a:gd name="connsiteX2-13955" fmla="*/ 417 w 687"/>
              <a:gd name="connsiteY2-13956" fmla="*/ 79 h 523"/>
              <a:gd name="connsiteX3-13957" fmla="*/ 396 w 687"/>
              <a:gd name="connsiteY3-13958" fmla="*/ 79 h 523"/>
              <a:gd name="connsiteX4-13959" fmla="*/ 370 w 687"/>
              <a:gd name="connsiteY4-13960" fmla="*/ 79 h 523"/>
              <a:gd name="connsiteX5-13961" fmla="*/ 343 w 687"/>
              <a:gd name="connsiteY5-13962" fmla="*/ 84 h 523"/>
              <a:gd name="connsiteX6-13963" fmla="*/ 312 w 687"/>
              <a:gd name="connsiteY6-13964" fmla="*/ 84 h 523"/>
              <a:gd name="connsiteX7-13965" fmla="*/ 275 w 687"/>
              <a:gd name="connsiteY7-13966" fmla="*/ 89 h 523"/>
              <a:gd name="connsiteX8-13967" fmla="*/ 238 w 687"/>
              <a:gd name="connsiteY8-13968" fmla="*/ 94 h 523"/>
              <a:gd name="connsiteX9-13969" fmla="*/ 196 w 687"/>
              <a:gd name="connsiteY9-13970" fmla="*/ 94 h 523"/>
              <a:gd name="connsiteX10-13971" fmla="*/ 159 w 687"/>
              <a:gd name="connsiteY10-13972" fmla="*/ 99 h 523"/>
              <a:gd name="connsiteX11-13973" fmla="*/ 122 w 687"/>
              <a:gd name="connsiteY11-13974" fmla="*/ 105 h 523"/>
              <a:gd name="connsiteX12-13975" fmla="*/ 90 w 687"/>
              <a:gd name="connsiteY12-13976" fmla="*/ 105 h 523"/>
              <a:gd name="connsiteX13-13977" fmla="*/ 64 w 687"/>
              <a:gd name="connsiteY13-13978" fmla="*/ 105 h 523"/>
              <a:gd name="connsiteX14-13979" fmla="*/ 37 w 687"/>
              <a:gd name="connsiteY14-13980" fmla="*/ 110 h 523"/>
              <a:gd name="connsiteX15-13981" fmla="*/ 16 w 687"/>
              <a:gd name="connsiteY15-13982" fmla="*/ 110 h 523"/>
              <a:gd name="connsiteX16-13983" fmla="*/ 0 w 687"/>
              <a:gd name="connsiteY16-13984" fmla="*/ 110 h 523"/>
              <a:gd name="connsiteX17-13985" fmla="*/ 0 w 687"/>
              <a:gd name="connsiteY17-13986" fmla="*/ 73 h 523"/>
              <a:gd name="connsiteX18-13987" fmla="*/ 11 w 687"/>
              <a:gd name="connsiteY18-13988" fmla="*/ 73 h 523"/>
              <a:gd name="connsiteX19-13989" fmla="*/ 27 w 687"/>
              <a:gd name="connsiteY19-13990" fmla="*/ 73 h 523"/>
              <a:gd name="connsiteX20-13991" fmla="*/ 42 w 687"/>
              <a:gd name="connsiteY20-13992" fmla="*/ 73 h 523"/>
              <a:gd name="connsiteX21-13993" fmla="*/ 58 w 687"/>
              <a:gd name="connsiteY21-13994" fmla="*/ 73 h 523"/>
              <a:gd name="connsiteX22-13995" fmla="*/ 79 w 687"/>
              <a:gd name="connsiteY22-13996" fmla="*/ 73 h 523"/>
              <a:gd name="connsiteX23-13997" fmla="*/ 95 w 687"/>
              <a:gd name="connsiteY23-13998" fmla="*/ 68 h 523"/>
              <a:gd name="connsiteX24-13999" fmla="*/ 122 w 687"/>
              <a:gd name="connsiteY24-14000" fmla="*/ 68 h 523"/>
              <a:gd name="connsiteX25-14001" fmla="*/ 143 w 687"/>
              <a:gd name="connsiteY25-14002" fmla="*/ 63 h 523"/>
              <a:gd name="connsiteX26-14003" fmla="*/ 164 w 687"/>
              <a:gd name="connsiteY26-14004" fmla="*/ 58 h 523"/>
              <a:gd name="connsiteX27-14005" fmla="*/ 185 w 687"/>
              <a:gd name="connsiteY27-14006" fmla="*/ 58 h 523"/>
              <a:gd name="connsiteX28-14007" fmla="*/ 211 w 687"/>
              <a:gd name="connsiteY28-14008" fmla="*/ 52 h 523"/>
              <a:gd name="connsiteX29-14009" fmla="*/ 238 w 687"/>
              <a:gd name="connsiteY29-14010" fmla="*/ 52 h 523"/>
              <a:gd name="connsiteX30-14011" fmla="*/ 264 w 687"/>
              <a:gd name="connsiteY30-14012" fmla="*/ 47 h 523"/>
              <a:gd name="connsiteX31-14013" fmla="*/ 296 w 687"/>
              <a:gd name="connsiteY31-14014" fmla="*/ 47 h 523"/>
              <a:gd name="connsiteX32-14015" fmla="*/ 354 w 687"/>
              <a:gd name="connsiteY32-14016" fmla="*/ 37 h 523"/>
              <a:gd name="connsiteX33-14017" fmla="*/ 386 w 687"/>
              <a:gd name="connsiteY33-14018" fmla="*/ 37 h 523"/>
              <a:gd name="connsiteX34-14019" fmla="*/ 407 w 687"/>
              <a:gd name="connsiteY34-14020" fmla="*/ 32 h 523"/>
              <a:gd name="connsiteX35-14021" fmla="*/ 433 w 687"/>
              <a:gd name="connsiteY35-14022" fmla="*/ 26 h 523"/>
              <a:gd name="connsiteX36-14023" fmla="*/ 454 w 687"/>
              <a:gd name="connsiteY36-14024" fmla="*/ 26 h 523"/>
              <a:gd name="connsiteX37-14025" fmla="*/ 470 w 687"/>
              <a:gd name="connsiteY37-14026" fmla="*/ 21 h 523"/>
              <a:gd name="connsiteX38-14027" fmla="*/ 481 w 687"/>
              <a:gd name="connsiteY38-14028" fmla="*/ 16 h 523"/>
              <a:gd name="connsiteX39-14029" fmla="*/ 491 w 687"/>
              <a:gd name="connsiteY39-14030" fmla="*/ 16 h 523"/>
              <a:gd name="connsiteX40-14031" fmla="*/ 497 w 687"/>
              <a:gd name="connsiteY40-14032" fmla="*/ 11 h 523"/>
              <a:gd name="connsiteX41-14033" fmla="*/ 507 w 687"/>
              <a:gd name="connsiteY41-14034" fmla="*/ 5 h 523"/>
              <a:gd name="connsiteX42-14035" fmla="*/ 523 w 687"/>
              <a:gd name="connsiteY42-14036" fmla="*/ 0 h 523"/>
              <a:gd name="connsiteX43-14037" fmla="*/ 534 w 687"/>
              <a:gd name="connsiteY43-14038" fmla="*/ 0 h 523"/>
              <a:gd name="connsiteX44-14039" fmla="*/ 549 w 687"/>
              <a:gd name="connsiteY44-14040" fmla="*/ 0 h 523"/>
              <a:gd name="connsiteX45-14041" fmla="*/ 565 w 687"/>
              <a:gd name="connsiteY45-14042" fmla="*/ 5 h 523"/>
              <a:gd name="connsiteX46-14043" fmla="*/ 581 w 687"/>
              <a:gd name="connsiteY46-14044" fmla="*/ 11 h 523"/>
              <a:gd name="connsiteX47-14045" fmla="*/ 592 w 687"/>
              <a:gd name="connsiteY47-14046" fmla="*/ 16 h 523"/>
              <a:gd name="connsiteX48-14047" fmla="*/ 602 w 687"/>
              <a:gd name="connsiteY48-14048" fmla="*/ 21 h 523"/>
              <a:gd name="connsiteX49-14049" fmla="*/ 618 w 687"/>
              <a:gd name="connsiteY49-14050" fmla="*/ 26 h 523"/>
              <a:gd name="connsiteX50-14051" fmla="*/ 629 w 687"/>
              <a:gd name="connsiteY50-14052" fmla="*/ 37 h 523"/>
              <a:gd name="connsiteX51-14053" fmla="*/ 644 w 687"/>
              <a:gd name="connsiteY51-14054" fmla="*/ 42 h 523"/>
              <a:gd name="connsiteX52-14055" fmla="*/ 655 w 687"/>
              <a:gd name="connsiteY52-14056" fmla="*/ 47 h 523"/>
              <a:gd name="connsiteX53-14057" fmla="*/ 666 w 687"/>
              <a:gd name="connsiteY53-14058" fmla="*/ 52 h 523"/>
              <a:gd name="connsiteX54-14059" fmla="*/ 671 w 687"/>
              <a:gd name="connsiteY54-14060" fmla="*/ 58 h 523"/>
              <a:gd name="connsiteX55-14061" fmla="*/ 676 w 687"/>
              <a:gd name="connsiteY55-14062" fmla="*/ 63 h 523"/>
              <a:gd name="connsiteX56-14063" fmla="*/ 681 w 687"/>
              <a:gd name="connsiteY56-14064" fmla="*/ 68 h 523"/>
              <a:gd name="connsiteX57-14065" fmla="*/ 687 w 687"/>
              <a:gd name="connsiteY57-14066" fmla="*/ 68 h 523"/>
              <a:gd name="connsiteX58-14067" fmla="*/ 687 w 687"/>
              <a:gd name="connsiteY58-14068" fmla="*/ 73 h 523"/>
              <a:gd name="connsiteX59-14069" fmla="*/ 681 w 687"/>
              <a:gd name="connsiteY59-14070" fmla="*/ 73 h 523"/>
              <a:gd name="connsiteX60-14071" fmla="*/ 681 w 687"/>
              <a:gd name="connsiteY60-14072" fmla="*/ 79 h 523"/>
              <a:gd name="connsiteX61-14073" fmla="*/ 676 w 687"/>
              <a:gd name="connsiteY61-14074" fmla="*/ 84 h 523"/>
              <a:gd name="connsiteX62-14075" fmla="*/ 671 w 687"/>
              <a:gd name="connsiteY62-14076" fmla="*/ 84 h 523"/>
              <a:gd name="connsiteX63-14077" fmla="*/ 666 w 687"/>
              <a:gd name="connsiteY63-14078" fmla="*/ 89 h 523"/>
              <a:gd name="connsiteX64-14079" fmla="*/ 660 w 687"/>
              <a:gd name="connsiteY64-14080" fmla="*/ 94 h 523"/>
              <a:gd name="connsiteX65-14081" fmla="*/ 655 w 687"/>
              <a:gd name="connsiteY65-14082" fmla="*/ 94 h 523"/>
              <a:gd name="connsiteX66-14083" fmla="*/ 650 w 687"/>
              <a:gd name="connsiteY66-14084" fmla="*/ 99 h 523"/>
              <a:gd name="connsiteX67-14085" fmla="*/ 644 w 687"/>
              <a:gd name="connsiteY67-14086" fmla="*/ 105 h 523"/>
              <a:gd name="connsiteX68-14087" fmla="*/ 639 w 687"/>
              <a:gd name="connsiteY68-14088" fmla="*/ 115 h 523"/>
              <a:gd name="connsiteX69-14089" fmla="*/ 639 w 687"/>
              <a:gd name="connsiteY69-14090" fmla="*/ 126 h 523"/>
              <a:gd name="connsiteX70-14091" fmla="*/ 639 w 687"/>
              <a:gd name="connsiteY70-14092" fmla="*/ 131 h 523"/>
              <a:gd name="connsiteX71-14093" fmla="*/ 639 w 687"/>
              <a:gd name="connsiteY71-14094" fmla="*/ 146 h 523"/>
              <a:gd name="connsiteX72-14095" fmla="*/ 639 w 687"/>
              <a:gd name="connsiteY72-14096" fmla="*/ 157 h 523"/>
              <a:gd name="connsiteX73-14097" fmla="*/ 639 w 687"/>
              <a:gd name="connsiteY73-14098" fmla="*/ 173 h 523"/>
              <a:gd name="connsiteX74-14099" fmla="*/ 639 w 687"/>
              <a:gd name="connsiteY74-14100" fmla="*/ 188 h 523"/>
              <a:gd name="connsiteX75-14101" fmla="*/ 639 w 687"/>
              <a:gd name="connsiteY75-14102" fmla="*/ 204 h 523"/>
              <a:gd name="connsiteX76-14103" fmla="*/ 639 w 687"/>
              <a:gd name="connsiteY76-14104" fmla="*/ 225 h 523"/>
              <a:gd name="connsiteX77-14105" fmla="*/ 639 w 687"/>
              <a:gd name="connsiteY77-14106" fmla="*/ 240 h 523"/>
              <a:gd name="connsiteX78-14107" fmla="*/ 639 w 687"/>
              <a:gd name="connsiteY78-14108" fmla="*/ 261 h 523"/>
              <a:gd name="connsiteX79-14109" fmla="*/ 639 w 687"/>
              <a:gd name="connsiteY79-14110" fmla="*/ 303 h 523"/>
              <a:gd name="connsiteX80-14111" fmla="*/ 639 w 687"/>
              <a:gd name="connsiteY80-14112" fmla="*/ 324 h 523"/>
              <a:gd name="connsiteX81-14113" fmla="*/ 639 w 687"/>
              <a:gd name="connsiteY81-14114" fmla="*/ 350 h 523"/>
              <a:gd name="connsiteX82-14115" fmla="*/ 639 w 687"/>
              <a:gd name="connsiteY82-14116" fmla="*/ 376 h 523"/>
              <a:gd name="connsiteX83-14117" fmla="*/ 639 w 687"/>
              <a:gd name="connsiteY83-14118" fmla="*/ 402 h 523"/>
              <a:gd name="connsiteX84-14119" fmla="*/ 639 w 687"/>
              <a:gd name="connsiteY84-14120" fmla="*/ 429 h 523"/>
              <a:gd name="connsiteX85-14121" fmla="*/ 639 w 687"/>
              <a:gd name="connsiteY85-14122" fmla="*/ 460 h 523"/>
              <a:gd name="connsiteX86-14123" fmla="*/ 639 w 687"/>
              <a:gd name="connsiteY86-14124" fmla="*/ 491 h 523"/>
              <a:gd name="connsiteX87-14125" fmla="*/ 639 w 687"/>
              <a:gd name="connsiteY87-14126" fmla="*/ 523 h 523"/>
              <a:gd name="connsiteX88-14127" fmla="*/ 544 w 687"/>
              <a:gd name="connsiteY88-14128" fmla="*/ 382 h 523"/>
              <a:gd name="connsiteX89-14129" fmla="*/ 549 w 687"/>
              <a:gd name="connsiteY89-14130" fmla="*/ 355 h 523"/>
              <a:gd name="connsiteX90-14131" fmla="*/ 549 w 687"/>
              <a:gd name="connsiteY90-14132" fmla="*/ 334 h 523"/>
              <a:gd name="connsiteX91-14133" fmla="*/ 549 w 687"/>
              <a:gd name="connsiteY91-14134" fmla="*/ 314 h 523"/>
              <a:gd name="connsiteX92-14135" fmla="*/ 549 w 687"/>
              <a:gd name="connsiteY92-14136" fmla="*/ 293 h 523"/>
              <a:gd name="connsiteX93-14137" fmla="*/ 549 w 687"/>
              <a:gd name="connsiteY93-14138" fmla="*/ 277 h 523"/>
              <a:gd name="connsiteX94-14139" fmla="*/ 549 w 687"/>
              <a:gd name="connsiteY94-14140" fmla="*/ 246 h 523"/>
              <a:gd name="connsiteX95-14141" fmla="*/ 549 w 687"/>
              <a:gd name="connsiteY95-14142" fmla="*/ 214 h 523"/>
              <a:gd name="connsiteX96-14143" fmla="*/ 544 w 687"/>
              <a:gd name="connsiteY96-14144" fmla="*/ 183 h 523"/>
              <a:gd name="connsiteX97-14145" fmla="*/ 544 w 687"/>
              <a:gd name="connsiteY97-14146" fmla="*/ 157 h 523"/>
              <a:gd name="connsiteX98-14147" fmla="*/ 539 w 687"/>
              <a:gd name="connsiteY98-14148" fmla="*/ 146 h 523"/>
              <a:gd name="connsiteX99-14149" fmla="*/ 539 w 687"/>
              <a:gd name="connsiteY99-14150" fmla="*/ 136 h 523"/>
              <a:gd name="connsiteX100-14151" fmla="*/ 534 w 687"/>
              <a:gd name="connsiteY100-14152" fmla="*/ 126 h 523"/>
              <a:gd name="connsiteX101-14153" fmla="*/ 534 w 687"/>
              <a:gd name="connsiteY101-14154" fmla="*/ 115 h 523"/>
              <a:gd name="connsiteX102-14155" fmla="*/ 528 w 687"/>
              <a:gd name="connsiteY102-14156" fmla="*/ 110 h 523"/>
              <a:gd name="connsiteX103-14157" fmla="*/ 528 w 687"/>
              <a:gd name="connsiteY103-14158" fmla="*/ 105 h 523"/>
              <a:gd name="connsiteX104-14159" fmla="*/ 523 w 687"/>
              <a:gd name="connsiteY104-14160" fmla="*/ 94 h 523"/>
              <a:gd name="connsiteX105-14161" fmla="*/ 518 w 687"/>
              <a:gd name="connsiteY105-14162" fmla="*/ 89 h 523"/>
              <a:gd name="connsiteX106-14163" fmla="*/ 512 w 687"/>
              <a:gd name="connsiteY106-14164" fmla="*/ 84 h 523"/>
              <a:gd name="connsiteX107-14165" fmla="*/ 507 w 687"/>
              <a:gd name="connsiteY107-14166" fmla="*/ 84 h 523"/>
              <a:gd name="connsiteX108-14167" fmla="*/ 502 w 687"/>
              <a:gd name="connsiteY108-14168" fmla="*/ 79 h 523"/>
              <a:gd name="connsiteX109-14169" fmla="*/ 491 w 687"/>
              <a:gd name="connsiteY109-14170" fmla="*/ 79 h 523"/>
              <a:gd name="connsiteX110-14171" fmla="*/ 481 w 687"/>
              <a:gd name="connsiteY110-14172" fmla="*/ 79 h 523"/>
              <a:gd name="connsiteX111-14173" fmla="*/ 470 w 687"/>
              <a:gd name="connsiteY111-14174" fmla="*/ 73 h 523"/>
              <a:gd name="connsiteX112-14175" fmla="*/ 454 w 687"/>
              <a:gd name="connsiteY112-14176" fmla="*/ 73 h 523"/>
              <a:gd name="connsiteX113-14177" fmla="*/ 454 w 687"/>
              <a:gd name="connsiteY113-14178" fmla="*/ 73 h 523"/>
              <a:gd name="connsiteX0-14179" fmla="*/ 454 w 687"/>
              <a:gd name="connsiteY0-14180" fmla="*/ 73 h 491"/>
              <a:gd name="connsiteX1-14181" fmla="*/ 439 w 687"/>
              <a:gd name="connsiteY1-14182" fmla="*/ 73 h 491"/>
              <a:gd name="connsiteX2-14183" fmla="*/ 417 w 687"/>
              <a:gd name="connsiteY2-14184" fmla="*/ 79 h 491"/>
              <a:gd name="connsiteX3-14185" fmla="*/ 396 w 687"/>
              <a:gd name="connsiteY3-14186" fmla="*/ 79 h 491"/>
              <a:gd name="connsiteX4-14187" fmla="*/ 370 w 687"/>
              <a:gd name="connsiteY4-14188" fmla="*/ 79 h 491"/>
              <a:gd name="connsiteX5-14189" fmla="*/ 343 w 687"/>
              <a:gd name="connsiteY5-14190" fmla="*/ 84 h 491"/>
              <a:gd name="connsiteX6-14191" fmla="*/ 312 w 687"/>
              <a:gd name="connsiteY6-14192" fmla="*/ 84 h 491"/>
              <a:gd name="connsiteX7-14193" fmla="*/ 275 w 687"/>
              <a:gd name="connsiteY7-14194" fmla="*/ 89 h 491"/>
              <a:gd name="connsiteX8-14195" fmla="*/ 238 w 687"/>
              <a:gd name="connsiteY8-14196" fmla="*/ 94 h 491"/>
              <a:gd name="connsiteX9-14197" fmla="*/ 196 w 687"/>
              <a:gd name="connsiteY9-14198" fmla="*/ 94 h 491"/>
              <a:gd name="connsiteX10-14199" fmla="*/ 159 w 687"/>
              <a:gd name="connsiteY10-14200" fmla="*/ 99 h 491"/>
              <a:gd name="connsiteX11-14201" fmla="*/ 122 w 687"/>
              <a:gd name="connsiteY11-14202" fmla="*/ 105 h 491"/>
              <a:gd name="connsiteX12-14203" fmla="*/ 90 w 687"/>
              <a:gd name="connsiteY12-14204" fmla="*/ 105 h 491"/>
              <a:gd name="connsiteX13-14205" fmla="*/ 64 w 687"/>
              <a:gd name="connsiteY13-14206" fmla="*/ 105 h 491"/>
              <a:gd name="connsiteX14-14207" fmla="*/ 37 w 687"/>
              <a:gd name="connsiteY14-14208" fmla="*/ 110 h 491"/>
              <a:gd name="connsiteX15-14209" fmla="*/ 16 w 687"/>
              <a:gd name="connsiteY15-14210" fmla="*/ 110 h 491"/>
              <a:gd name="connsiteX16-14211" fmla="*/ 0 w 687"/>
              <a:gd name="connsiteY16-14212" fmla="*/ 110 h 491"/>
              <a:gd name="connsiteX17-14213" fmla="*/ 0 w 687"/>
              <a:gd name="connsiteY17-14214" fmla="*/ 73 h 491"/>
              <a:gd name="connsiteX18-14215" fmla="*/ 11 w 687"/>
              <a:gd name="connsiteY18-14216" fmla="*/ 73 h 491"/>
              <a:gd name="connsiteX19-14217" fmla="*/ 27 w 687"/>
              <a:gd name="connsiteY19-14218" fmla="*/ 73 h 491"/>
              <a:gd name="connsiteX20-14219" fmla="*/ 42 w 687"/>
              <a:gd name="connsiteY20-14220" fmla="*/ 73 h 491"/>
              <a:gd name="connsiteX21-14221" fmla="*/ 58 w 687"/>
              <a:gd name="connsiteY21-14222" fmla="*/ 73 h 491"/>
              <a:gd name="connsiteX22-14223" fmla="*/ 79 w 687"/>
              <a:gd name="connsiteY22-14224" fmla="*/ 73 h 491"/>
              <a:gd name="connsiteX23-14225" fmla="*/ 95 w 687"/>
              <a:gd name="connsiteY23-14226" fmla="*/ 68 h 491"/>
              <a:gd name="connsiteX24-14227" fmla="*/ 122 w 687"/>
              <a:gd name="connsiteY24-14228" fmla="*/ 68 h 491"/>
              <a:gd name="connsiteX25-14229" fmla="*/ 143 w 687"/>
              <a:gd name="connsiteY25-14230" fmla="*/ 63 h 491"/>
              <a:gd name="connsiteX26-14231" fmla="*/ 164 w 687"/>
              <a:gd name="connsiteY26-14232" fmla="*/ 58 h 491"/>
              <a:gd name="connsiteX27-14233" fmla="*/ 185 w 687"/>
              <a:gd name="connsiteY27-14234" fmla="*/ 58 h 491"/>
              <a:gd name="connsiteX28-14235" fmla="*/ 211 w 687"/>
              <a:gd name="connsiteY28-14236" fmla="*/ 52 h 491"/>
              <a:gd name="connsiteX29-14237" fmla="*/ 238 w 687"/>
              <a:gd name="connsiteY29-14238" fmla="*/ 52 h 491"/>
              <a:gd name="connsiteX30-14239" fmla="*/ 264 w 687"/>
              <a:gd name="connsiteY30-14240" fmla="*/ 47 h 491"/>
              <a:gd name="connsiteX31-14241" fmla="*/ 296 w 687"/>
              <a:gd name="connsiteY31-14242" fmla="*/ 47 h 491"/>
              <a:gd name="connsiteX32-14243" fmla="*/ 354 w 687"/>
              <a:gd name="connsiteY32-14244" fmla="*/ 37 h 491"/>
              <a:gd name="connsiteX33-14245" fmla="*/ 386 w 687"/>
              <a:gd name="connsiteY33-14246" fmla="*/ 37 h 491"/>
              <a:gd name="connsiteX34-14247" fmla="*/ 407 w 687"/>
              <a:gd name="connsiteY34-14248" fmla="*/ 32 h 491"/>
              <a:gd name="connsiteX35-14249" fmla="*/ 433 w 687"/>
              <a:gd name="connsiteY35-14250" fmla="*/ 26 h 491"/>
              <a:gd name="connsiteX36-14251" fmla="*/ 454 w 687"/>
              <a:gd name="connsiteY36-14252" fmla="*/ 26 h 491"/>
              <a:gd name="connsiteX37-14253" fmla="*/ 470 w 687"/>
              <a:gd name="connsiteY37-14254" fmla="*/ 21 h 491"/>
              <a:gd name="connsiteX38-14255" fmla="*/ 481 w 687"/>
              <a:gd name="connsiteY38-14256" fmla="*/ 16 h 491"/>
              <a:gd name="connsiteX39-14257" fmla="*/ 491 w 687"/>
              <a:gd name="connsiteY39-14258" fmla="*/ 16 h 491"/>
              <a:gd name="connsiteX40-14259" fmla="*/ 497 w 687"/>
              <a:gd name="connsiteY40-14260" fmla="*/ 11 h 491"/>
              <a:gd name="connsiteX41-14261" fmla="*/ 507 w 687"/>
              <a:gd name="connsiteY41-14262" fmla="*/ 5 h 491"/>
              <a:gd name="connsiteX42-14263" fmla="*/ 523 w 687"/>
              <a:gd name="connsiteY42-14264" fmla="*/ 0 h 491"/>
              <a:gd name="connsiteX43-14265" fmla="*/ 534 w 687"/>
              <a:gd name="connsiteY43-14266" fmla="*/ 0 h 491"/>
              <a:gd name="connsiteX44-14267" fmla="*/ 549 w 687"/>
              <a:gd name="connsiteY44-14268" fmla="*/ 0 h 491"/>
              <a:gd name="connsiteX45-14269" fmla="*/ 565 w 687"/>
              <a:gd name="connsiteY45-14270" fmla="*/ 5 h 491"/>
              <a:gd name="connsiteX46-14271" fmla="*/ 581 w 687"/>
              <a:gd name="connsiteY46-14272" fmla="*/ 11 h 491"/>
              <a:gd name="connsiteX47-14273" fmla="*/ 592 w 687"/>
              <a:gd name="connsiteY47-14274" fmla="*/ 16 h 491"/>
              <a:gd name="connsiteX48-14275" fmla="*/ 602 w 687"/>
              <a:gd name="connsiteY48-14276" fmla="*/ 21 h 491"/>
              <a:gd name="connsiteX49-14277" fmla="*/ 618 w 687"/>
              <a:gd name="connsiteY49-14278" fmla="*/ 26 h 491"/>
              <a:gd name="connsiteX50-14279" fmla="*/ 629 w 687"/>
              <a:gd name="connsiteY50-14280" fmla="*/ 37 h 491"/>
              <a:gd name="connsiteX51-14281" fmla="*/ 644 w 687"/>
              <a:gd name="connsiteY51-14282" fmla="*/ 42 h 491"/>
              <a:gd name="connsiteX52-14283" fmla="*/ 655 w 687"/>
              <a:gd name="connsiteY52-14284" fmla="*/ 47 h 491"/>
              <a:gd name="connsiteX53-14285" fmla="*/ 666 w 687"/>
              <a:gd name="connsiteY53-14286" fmla="*/ 52 h 491"/>
              <a:gd name="connsiteX54-14287" fmla="*/ 671 w 687"/>
              <a:gd name="connsiteY54-14288" fmla="*/ 58 h 491"/>
              <a:gd name="connsiteX55-14289" fmla="*/ 676 w 687"/>
              <a:gd name="connsiteY55-14290" fmla="*/ 63 h 491"/>
              <a:gd name="connsiteX56-14291" fmla="*/ 681 w 687"/>
              <a:gd name="connsiteY56-14292" fmla="*/ 68 h 491"/>
              <a:gd name="connsiteX57-14293" fmla="*/ 687 w 687"/>
              <a:gd name="connsiteY57-14294" fmla="*/ 68 h 491"/>
              <a:gd name="connsiteX58-14295" fmla="*/ 687 w 687"/>
              <a:gd name="connsiteY58-14296" fmla="*/ 73 h 491"/>
              <a:gd name="connsiteX59-14297" fmla="*/ 681 w 687"/>
              <a:gd name="connsiteY59-14298" fmla="*/ 73 h 491"/>
              <a:gd name="connsiteX60-14299" fmla="*/ 681 w 687"/>
              <a:gd name="connsiteY60-14300" fmla="*/ 79 h 491"/>
              <a:gd name="connsiteX61-14301" fmla="*/ 676 w 687"/>
              <a:gd name="connsiteY61-14302" fmla="*/ 84 h 491"/>
              <a:gd name="connsiteX62-14303" fmla="*/ 671 w 687"/>
              <a:gd name="connsiteY62-14304" fmla="*/ 84 h 491"/>
              <a:gd name="connsiteX63-14305" fmla="*/ 666 w 687"/>
              <a:gd name="connsiteY63-14306" fmla="*/ 89 h 491"/>
              <a:gd name="connsiteX64-14307" fmla="*/ 660 w 687"/>
              <a:gd name="connsiteY64-14308" fmla="*/ 94 h 491"/>
              <a:gd name="connsiteX65-14309" fmla="*/ 655 w 687"/>
              <a:gd name="connsiteY65-14310" fmla="*/ 94 h 491"/>
              <a:gd name="connsiteX66-14311" fmla="*/ 650 w 687"/>
              <a:gd name="connsiteY66-14312" fmla="*/ 99 h 491"/>
              <a:gd name="connsiteX67-14313" fmla="*/ 644 w 687"/>
              <a:gd name="connsiteY67-14314" fmla="*/ 105 h 491"/>
              <a:gd name="connsiteX68-14315" fmla="*/ 639 w 687"/>
              <a:gd name="connsiteY68-14316" fmla="*/ 115 h 491"/>
              <a:gd name="connsiteX69-14317" fmla="*/ 639 w 687"/>
              <a:gd name="connsiteY69-14318" fmla="*/ 126 h 491"/>
              <a:gd name="connsiteX70-14319" fmla="*/ 639 w 687"/>
              <a:gd name="connsiteY70-14320" fmla="*/ 131 h 491"/>
              <a:gd name="connsiteX71-14321" fmla="*/ 639 w 687"/>
              <a:gd name="connsiteY71-14322" fmla="*/ 146 h 491"/>
              <a:gd name="connsiteX72-14323" fmla="*/ 639 w 687"/>
              <a:gd name="connsiteY72-14324" fmla="*/ 157 h 491"/>
              <a:gd name="connsiteX73-14325" fmla="*/ 639 w 687"/>
              <a:gd name="connsiteY73-14326" fmla="*/ 173 h 491"/>
              <a:gd name="connsiteX74-14327" fmla="*/ 639 w 687"/>
              <a:gd name="connsiteY74-14328" fmla="*/ 188 h 491"/>
              <a:gd name="connsiteX75-14329" fmla="*/ 639 w 687"/>
              <a:gd name="connsiteY75-14330" fmla="*/ 204 h 491"/>
              <a:gd name="connsiteX76-14331" fmla="*/ 639 w 687"/>
              <a:gd name="connsiteY76-14332" fmla="*/ 225 h 491"/>
              <a:gd name="connsiteX77-14333" fmla="*/ 639 w 687"/>
              <a:gd name="connsiteY77-14334" fmla="*/ 240 h 491"/>
              <a:gd name="connsiteX78-14335" fmla="*/ 639 w 687"/>
              <a:gd name="connsiteY78-14336" fmla="*/ 261 h 491"/>
              <a:gd name="connsiteX79-14337" fmla="*/ 639 w 687"/>
              <a:gd name="connsiteY79-14338" fmla="*/ 303 h 491"/>
              <a:gd name="connsiteX80-14339" fmla="*/ 639 w 687"/>
              <a:gd name="connsiteY80-14340" fmla="*/ 324 h 491"/>
              <a:gd name="connsiteX81-14341" fmla="*/ 639 w 687"/>
              <a:gd name="connsiteY81-14342" fmla="*/ 350 h 491"/>
              <a:gd name="connsiteX82-14343" fmla="*/ 639 w 687"/>
              <a:gd name="connsiteY82-14344" fmla="*/ 376 h 491"/>
              <a:gd name="connsiteX83-14345" fmla="*/ 639 w 687"/>
              <a:gd name="connsiteY83-14346" fmla="*/ 402 h 491"/>
              <a:gd name="connsiteX84-14347" fmla="*/ 639 w 687"/>
              <a:gd name="connsiteY84-14348" fmla="*/ 429 h 491"/>
              <a:gd name="connsiteX85-14349" fmla="*/ 639 w 687"/>
              <a:gd name="connsiteY85-14350" fmla="*/ 460 h 491"/>
              <a:gd name="connsiteX86-14351" fmla="*/ 639 w 687"/>
              <a:gd name="connsiteY86-14352" fmla="*/ 491 h 491"/>
              <a:gd name="connsiteX87-14353" fmla="*/ 544 w 687"/>
              <a:gd name="connsiteY87-14354" fmla="*/ 382 h 491"/>
              <a:gd name="connsiteX88-14355" fmla="*/ 549 w 687"/>
              <a:gd name="connsiteY88-14356" fmla="*/ 355 h 491"/>
              <a:gd name="connsiteX89-14357" fmla="*/ 549 w 687"/>
              <a:gd name="connsiteY89-14358" fmla="*/ 334 h 491"/>
              <a:gd name="connsiteX90-14359" fmla="*/ 549 w 687"/>
              <a:gd name="connsiteY90-14360" fmla="*/ 314 h 491"/>
              <a:gd name="connsiteX91-14361" fmla="*/ 549 w 687"/>
              <a:gd name="connsiteY91-14362" fmla="*/ 293 h 491"/>
              <a:gd name="connsiteX92-14363" fmla="*/ 549 w 687"/>
              <a:gd name="connsiteY92-14364" fmla="*/ 277 h 491"/>
              <a:gd name="connsiteX93-14365" fmla="*/ 549 w 687"/>
              <a:gd name="connsiteY93-14366" fmla="*/ 246 h 491"/>
              <a:gd name="connsiteX94-14367" fmla="*/ 549 w 687"/>
              <a:gd name="connsiteY94-14368" fmla="*/ 214 h 491"/>
              <a:gd name="connsiteX95-14369" fmla="*/ 544 w 687"/>
              <a:gd name="connsiteY95-14370" fmla="*/ 183 h 491"/>
              <a:gd name="connsiteX96-14371" fmla="*/ 544 w 687"/>
              <a:gd name="connsiteY96-14372" fmla="*/ 157 h 491"/>
              <a:gd name="connsiteX97-14373" fmla="*/ 539 w 687"/>
              <a:gd name="connsiteY97-14374" fmla="*/ 146 h 491"/>
              <a:gd name="connsiteX98-14375" fmla="*/ 539 w 687"/>
              <a:gd name="connsiteY98-14376" fmla="*/ 136 h 491"/>
              <a:gd name="connsiteX99-14377" fmla="*/ 534 w 687"/>
              <a:gd name="connsiteY99-14378" fmla="*/ 126 h 491"/>
              <a:gd name="connsiteX100-14379" fmla="*/ 534 w 687"/>
              <a:gd name="connsiteY100-14380" fmla="*/ 115 h 491"/>
              <a:gd name="connsiteX101-14381" fmla="*/ 528 w 687"/>
              <a:gd name="connsiteY101-14382" fmla="*/ 110 h 491"/>
              <a:gd name="connsiteX102-14383" fmla="*/ 528 w 687"/>
              <a:gd name="connsiteY102-14384" fmla="*/ 105 h 491"/>
              <a:gd name="connsiteX103-14385" fmla="*/ 523 w 687"/>
              <a:gd name="connsiteY103-14386" fmla="*/ 94 h 491"/>
              <a:gd name="connsiteX104-14387" fmla="*/ 518 w 687"/>
              <a:gd name="connsiteY104-14388" fmla="*/ 89 h 491"/>
              <a:gd name="connsiteX105-14389" fmla="*/ 512 w 687"/>
              <a:gd name="connsiteY105-14390" fmla="*/ 84 h 491"/>
              <a:gd name="connsiteX106-14391" fmla="*/ 507 w 687"/>
              <a:gd name="connsiteY106-14392" fmla="*/ 84 h 491"/>
              <a:gd name="connsiteX107-14393" fmla="*/ 502 w 687"/>
              <a:gd name="connsiteY107-14394" fmla="*/ 79 h 491"/>
              <a:gd name="connsiteX108-14395" fmla="*/ 491 w 687"/>
              <a:gd name="connsiteY108-14396" fmla="*/ 79 h 491"/>
              <a:gd name="connsiteX109-14397" fmla="*/ 481 w 687"/>
              <a:gd name="connsiteY109-14398" fmla="*/ 79 h 491"/>
              <a:gd name="connsiteX110-14399" fmla="*/ 470 w 687"/>
              <a:gd name="connsiteY110-14400" fmla="*/ 73 h 491"/>
              <a:gd name="connsiteX111-14401" fmla="*/ 454 w 687"/>
              <a:gd name="connsiteY111-14402" fmla="*/ 73 h 491"/>
              <a:gd name="connsiteX112-14403" fmla="*/ 454 w 687"/>
              <a:gd name="connsiteY112-14404" fmla="*/ 73 h 491"/>
              <a:gd name="connsiteX0-14405" fmla="*/ 454 w 687"/>
              <a:gd name="connsiteY0-14406" fmla="*/ 73 h 460"/>
              <a:gd name="connsiteX1-14407" fmla="*/ 439 w 687"/>
              <a:gd name="connsiteY1-14408" fmla="*/ 73 h 460"/>
              <a:gd name="connsiteX2-14409" fmla="*/ 417 w 687"/>
              <a:gd name="connsiteY2-14410" fmla="*/ 79 h 460"/>
              <a:gd name="connsiteX3-14411" fmla="*/ 396 w 687"/>
              <a:gd name="connsiteY3-14412" fmla="*/ 79 h 460"/>
              <a:gd name="connsiteX4-14413" fmla="*/ 370 w 687"/>
              <a:gd name="connsiteY4-14414" fmla="*/ 79 h 460"/>
              <a:gd name="connsiteX5-14415" fmla="*/ 343 w 687"/>
              <a:gd name="connsiteY5-14416" fmla="*/ 84 h 460"/>
              <a:gd name="connsiteX6-14417" fmla="*/ 312 w 687"/>
              <a:gd name="connsiteY6-14418" fmla="*/ 84 h 460"/>
              <a:gd name="connsiteX7-14419" fmla="*/ 275 w 687"/>
              <a:gd name="connsiteY7-14420" fmla="*/ 89 h 460"/>
              <a:gd name="connsiteX8-14421" fmla="*/ 238 w 687"/>
              <a:gd name="connsiteY8-14422" fmla="*/ 94 h 460"/>
              <a:gd name="connsiteX9-14423" fmla="*/ 196 w 687"/>
              <a:gd name="connsiteY9-14424" fmla="*/ 94 h 460"/>
              <a:gd name="connsiteX10-14425" fmla="*/ 159 w 687"/>
              <a:gd name="connsiteY10-14426" fmla="*/ 99 h 460"/>
              <a:gd name="connsiteX11-14427" fmla="*/ 122 w 687"/>
              <a:gd name="connsiteY11-14428" fmla="*/ 105 h 460"/>
              <a:gd name="connsiteX12-14429" fmla="*/ 90 w 687"/>
              <a:gd name="connsiteY12-14430" fmla="*/ 105 h 460"/>
              <a:gd name="connsiteX13-14431" fmla="*/ 64 w 687"/>
              <a:gd name="connsiteY13-14432" fmla="*/ 105 h 460"/>
              <a:gd name="connsiteX14-14433" fmla="*/ 37 w 687"/>
              <a:gd name="connsiteY14-14434" fmla="*/ 110 h 460"/>
              <a:gd name="connsiteX15-14435" fmla="*/ 16 w 687"/>
              <a:gd name="connsiteY15-14436" fmla="*/ 110 h 460"/>
              <a:gd name="connsiteX16-14437" fmla="*/ 0 w 687"/>
              <a:gd name="connsiteY16-14438" fmla="*/ 110 h 460"/>
              <a:gd name="connsiteX17-14439" fmla="*/ 0 w 687"/>
              <a:gd name="connsiteY17-14440" fmla="*/ 73 h 460"/>
              <a:gd name="connsiteX18-14441" fmla="*/ 11 w 687"/>
              <a:gd name="connsiteY18-14442" fmla="*/ 73 h 460"/>
              <a:gd name="connsiteX19-14443" fmla="*/ 27 w 687"/>
              <a:gd name="connsiteY19-14444" fmla="*/ 73 h 460"/>
              <a:gd name="connsiteX20-14445" fmla="*/ 42 w 687"/>
              <a:gd name="connsiteY20-14446" fmla="*/ 73 h 460"/>
              <a:gd name="connsiteX21-14447" fmla="*/ 58 w 687"/>
              <a:gd name="connsiteY21-14448" fmla="*/ 73 h 460"/>
              <a:gd name="connsiteX22-14449" fmla="*/ 79 w 687"/>
              <a:gd name="connsiteY22-14450" fmla="*/ 73 h 460"/>
              <a:gd name="connsiteX23-14451" fmla="*/ 95 w 687"/>
              <a:gd name="connsiteY23-14452" fmla="*/ 68 h 460"/>
              <a:gd name="connsiteX24-14453" fmla="*/ 122 w 687"/>
              <a:gd name="connsiteY24-14454" fmla="*/ 68 h 460"/>
              <a:gd name="connsiteX25-14455" fmla="*/ 143 w 687"/>
              <a:gd name="connsiteY25-14456" fmla="*/ 63 h 460"/>
              <a:gd name="connsiteX26-14457" fmla="*/ 164 w 687"/>
              <a:gd name="connsiteY26-14458" fmla="*/ 58 h 460"/>
              <a:gd name="connsiteX27-14459" fmla="*/ 185 w 687"/>
              <a:gd name="connsiteY27-14460" fmla="*/ 58 h 460"/>
              <a:gd name="connsiteX28-14461" fmla="*/ 211 w 687"/>
              <a:gd name="connsiteY28-14462" fmla="*/ 52 h 460"/>
              <a:gd name="connsiteX29-14463" fmla="*/ 238 w 687"/>
              <a:gd name="connsiteY29-14464" fmla="*/ 52 h 460"/>
              <a:gd name="connsiteX30-14465" fmla="*/ 264 w 687"/>
              <a:gd name="connsiteY30-14466" fmla="*/ 47 h 460"/>
              <a:gd name="connsiteX31-14467" fmla="*/ 296 w 687"/>
              <a:gd name="connsiteY31-14468" fmla="*/ 47 h 460"/>
              <a:gd name="connsiteX32-14469" fmla="*/ 354 w 687"/>
              <a:gd name="connsiteY32-14470" fmla="*/ 37 h 460"/>
              <a:gd name="connsiteX33-14471" fmla="*/ 386 w 687"/>
              <a:gd name="connsiteY33-14472" fmla="*/ 37 h 460"/>
              <a:gd name="connsiteX34-14473" fmla="*/ 407 w 687"/>
              <a:gd name="connsiteY34-14474" fmla="*/ 32 h 460"/>
              <a:gd name="connsiteX35-14475" fmla="*/ 433 w 687"/>
              <a:gd name="connsiteY35-14476" fmla="*/ 26 h 460"/>
              <a:gd name="connsiteX36-14477" fmla="*/ 454 w 687"/>
              <a:gd name="connsiteY36-14478" fmla="*/ 26 h 460"/>
              <a:gd name="connsiteX37-14479" fmla="*/ 470 w 687"/>
              <a:gd name="connsiteY37-14480" fmla="*/ 21 h 460"/>
              <a:gd name="connsiteX38-14481" fmla="*/ 481 w 687"/>
              <a:gd name="connsiteY38-14482" fmla="*/ 16 h 460"/>
              <a:gd name="connsiteX39-14483" fmla="*/ 491 w 687"/>
              <a:gd name="connsiteY39-14484" fmla="*/ 16 h 460"/>
              <a:gd name="connsiteX40-14485" fmla="*/ 497 w 687"/>
              <a:gd name="connsiteY40-14486" fmla="*/ 11 h 460"/>
              <a:gd name="connsiteX41-14487" fmla="*/ 507 w 687"/>
              <a:gd name="connsiteY41-14488" fmla="*/ 5 h 460"/>
              <a:gd name="connsiteX42-14489" fmla="*/ 523 w 687"/>
              <a:gd name="connsiteY42-14490" fmla="*/ 0 h 460"/>
              <a:gd name="connsiteX43-14491" fmla="*/ 534 w 687"/>
              <a:gd name="connsiteY43-14492" fmla="*/ 0 h 460"/>
              <a:gd name="connsiteX44-14493" fmla="*/ 549 w 687"/>
              <a:gd name="connsiteY44-14494" fmla="*/ 0 h 460"/>
              <a:gd name="connsiteX45-14495" fmla="*/ 565 w 687"/>
              <a:gd name="connsiteY45-14496" fmla="*/ 5 h 460"/>
              <a:gd name="connsiteX46-14497" fmla="*/ 581 w 687"/>
              <a:gd name="connsiteY46-14498" fmla="*/ 11 h 460"/>
              <a:gd name="connsiteX47-14499" fmla="*/ 592 w 687"/>
              <a:gd name="connsiteY47-14500" fmla="*/ 16 h 460"/>
              <a:gd name="connsiteX48-14501" fmla="*/ 602 w 687"/>
              <a:gd name="connsiteY48-14502" fmla="*/ 21 h 460"/>
              <a:gd name="connsiteX49-14503" fmla="*/ 618 w 687"/>
              <a:gd name="connsiteY49-14504" fmla="*/ 26 h 460"/>
              <a:gd name="connsiteX50-14505" fmla="*/ 629 w 687"/>
              <a:gd name="connsiteY50-14506" fmla="*/ 37 h 460"/>
              <a:gd name="connsiteX51-14507" fmla="*/ 644 w 687"/>
              <a:gd name="connsiteY51-14508" fmla="*/ 42 h 460"/>
              <a:gd name="connsiteX52-14509" fmla="*/ 655 w 687"/>
              <a:gd name="connsiteY52-14510" fmla="*/ 47 h 460"/>
              <a:gd name="connsiteX53-14511" fmla="*/ 666 w 687"/>
              <a:gd name="connsiteY53-14512" fmla="*/ 52 h 460"/>
              <a:gd name="connsiteX54-14513" fmla="*/ 671 w 687"/>
              <a:gd name="connsiteY54-14514" fmla="*/ 58 h 460"/>
              <a:gd name="connsiteX55-14515" fmla="*/ 676 w 687"/>
              <a:gd name="connsiteY55-14516" fmla="*/ 63 h 460"/>
              <a:gd name="connsiteX56-14517" fmla="*/ 681 w 687"/>
              <a:gd name="connsiteY56-14518" fmla="*/ 68 h 460"/>
              <a:gd name="connsiteX57-14519" fmla="*/ 687 w 687"/>
              <a:gd name="connsiteY57-14520" fmla="*/ 68 h 460"/>
              <a:gd name="connsiteX58-14521" fmla="*/ 687 w 687"/>
              <a:gd name="connsiteY58-14522" fmla="*/ 73 h 460"/>
              <a:gd name="connsiteX59-14523" fmla="*/ 681 w 687"/>
              <a:gd name="connsiteY59-14524" fmla="*/ 73 h 460"/>
              <a:gd name="connsiteX60-14525" fmla="*/ 681 w 687"/>
              <a:gd name="connsiteY60-14526" fmla="*/ 79 h 460"/>
              <a:gd name="connsiteX61-14527" fmla="*/ 676 w 687"/>
              <a:gd name="connsiteY61-14528" fmla="*/ 84 h 460"/>
              <a:gd name="connsiteX62-14529" fmla="*/ 671 w 687"/>
              <a:gd name="connsiteY62-14530" fmla="*/ 84 h 460"/>
              <a:gd name="connsiteX63-14531" fmla="*/ 666 w 687"/>
              <a:gd name="connsiteY63-14532" fmla="*/ 89 h 460"/>
              <a:gd name="connsiteX64-14533" fmla="*/ 660 w 687"/>
              <a:gd name="connsiteY64-14534" fmla="*/ 94 h 460"/>
              <a:gd name="connsiteX65-14535" fmla="*/ 655 w 687"/>
              <a:gd name="connsiteY65-14536" fmla="*/ 94 h 460"/>
              <a:gd name="connsiteX66-14537" fmla="*/ 650 w 687"/>
              <a:gd name="connsiteY66-14538" fmla="*/ 99 h 460"/>
              <a:gd name="connsiteX67-14539" fmla="*/ 644 w 687"/>
              <a:gd name="connsiteY67-14540" fmla="*/ 105 h 460"/>
              <a:gd name="connsiteX68-14541" fmla="*/ 639 w 687"/>
              <a:gd name="connsiteY68-14542" fmla="*/ 115 h 460"/>
              <a:gd name="connsiteX69-14543" fmla="*/ 639 w 687"/>
              <a:gd name="connsiteY69-14544" fmla="*/ 126 h 460"/>
              <a:gd name="connsiteX70-14545" fmla="*/ 639 w 687"/>
              <a:gd name="connsiteY70-14546" fmla="*/ 131 h 460"/>
              <a:gd name="connsiteX71-14547" fmla="*/ 639 w 687"/>
              <a:gd name="connsiteY71-14548" fmla="*/ 146 h 460"/>
              <a:gd name="connsiteX72-14549" fmla="*/ 639 w 687"/>
              <a:gd name="connsiteY72-14550" fmla="*/ 157 h 460"/>
              <a:gd name="connsiteX73-14551" fmla="*/ 639 w 687"/>
              <a:gd name="connsiteY73-14552" fmla="*/ 173 h 460"/>
              <a:gd name="connsiteX74-14553" fmla="*/ 639 w 687"/>
              <a:gd name="connsiteY74-14554" fmla="*/ 188 h 460"/>
              <a:gd name="connsiteX75-14555" fmla="*/ 639 w 687"/>
              <a:gd name="connsiteY75-14556" fmla="*/ 204 h 460"/>
              <a:gd name="connsiteX76-14557" fmla="*/ 639 w 687"/>
              <a:gd name="connsiteY76-14558" fmla="*/ 225 h 460"/>
              <a:gd name="connsiteX77-14559" fmla="*/ 639 w 687"/>
              <a:gd name="connsiteY77-14560" fmla="*/ 240 h 460"/>
              <a:gd name="connsiteX78-14561" fmla="*/ 639 w 687"/>
              <a:gd name="connsiteY78-14562" fmla="*/ 261 h 460"/>
              <a:gd name="connsiteX79-14563" fmla="*/ 639 w 687"/>
              <a:gd name="connsiteY79-14564" fmla="*/ 303 h 460"/>
              <a:gd name="connsiteX80-14565" fmla="*/ 639 w 687"/>
              <a:gd name="connsiteY80-14566" fmla="*/ 324 h 460"/>
              <a:gd name="connsiteX81-14567" fmla="*/ 639 w 687"/>
              <a:gd name="connsiteY81-14568" fmla="*/ 350 h 460"/>
              <a:gd name="connsiteX82-14569" fmla="*/ 639 w 687"/>
              <a:gd name="connsiteY82-14570" fmla="*/ 376 h 460"/>
              <a:gd name="connsiteX83-14571" fmla="*/ 639 w 687"/>
              <a:gd name="connsiteY83-14572" fmla="*/ 402 h 460"/>
              <a:gd name="connsiteX84-14573" fmla="*/ 639 w 687"/>
              <a:gd name="connsiteY84-14574" fmla="*/ 429 h 460"/>
              <a:gd name="connsiteX85-14575" fmla="*/ 639 w 687"/>
              <a:gd name="connsiteY85-14576" fmla="*/ 460 h 460"/>
              <a:gd name="connsiteX86-14577" fmla="*/ 544 w 687"/>
              <a:gd name="connsiteY86-14578" fmla="*/ 382 h 460"/>
              <a:gd name="connsiteX87-14579" fmla="*/ 549 w 687"/>
              <a:gd name="connsiteY87-14580" fmla="*/ 355 h 460"/>
              <a:gd name="connsiteX88-14581" fmla="*/ 549 w 687"/>
              <a:gd name="connsiteY88-14582" fmla="*/ 334 h 460"/>
              <a:gd name="connsiteX89-14583" fmla="*/ 549 w 687"/>
              <a:gd name="connsiteY89-14584" fmla="*/ 314 h 460"/>
              <a:gd name="connsiteX90-14585" fmla="*/ 549 w 687"/>
              <a:gd name="connsiteY90-14586" fmla="*/ 293 h 460"/>
              <a:gd name="connsiteX91-14587" fmla="*/ 549 w 687"/>
              <a:gd name="connsiteY91-14588" fmla="*/ 277 h 460"/>
              <a:gd name="connsiteX92-14589" fmla="*/ 549 w 687"/>
              <a:gd name="connsiteY92-14590" fmla="*/ 246 h 460"/>
              <a:gd name="connsiteX93-14591" fmla="*/ 549 w 687"/>
              <a:gd name="connsiteY93-14592" fmla="*/ 214 h 460"/>
              <a:gd name="connsiteX94-14593" fmla="*/ 544 w 687"/>
              <a:gd name="connsiteY94-14594" fmla="*/ 183 h 460"/>
              <a:gd name="connsiteX95-14595" fmla="*/ 544 w 687"/>
              <a:gd name="connsiteY95-14596" fmla="*/ 157 h 460"/>
              <a:gd name="connsiteX96-14597" fmla="*/ 539 w 687"/>
              <a:gd name="connsiteY96-14598" fmla="*/ 146 h 460"/>
              <a:gd name="connsiteX97-14599" fmla="*/ 539 w 687"/>
              <a:gd name="connsiteY97-14600" fmla="*/ 136 h 460"/>
              <a:gd name="connsiteX98-14601" fmla="*/ 534 w 687"/>
              <a:gd name="connsiteY98-14602" fmla="*/ 126 h 460"/>
              <a:gd name="connsiteX99-14603" fmla="*/ 534 w 687"/>
              <a:gd name="connsiteY99-14604" fmla="*/ 115 h 460"/>
              <a:gd name="connsiteX100-14605" fmla="*/ 528 w 687"/>
              <a:gd name="connsiteY100-14606" fmla="*/ 110 h 460"/>
              <a:gd name="connsiteX101-14607" fmla="*/ 528 w 687"/>
              <a:gd name="connsiteY101-14608" fmla="*/ 105 h 460"/>
              <a:gd name="connsiteX102-14609" fmla="*/ 523 w 687"/>
              <a:gd name="connsiteY102-14610" fmla="*/ 94 h 460"/>
              <a:gd name="connsiteX103-14611" fmla="*/ 518 w 687"/>
              <a:gd name="connsiteY103-14612" fmla="*/ 89 h 460"/>
              <a:gd name="connsiteX104-14613" fmla="*/ 512 w 687"/>
              <a:gd name="connsiteY104-14614" fmla="*/ 84 h 460"/>
              <a:gd name="connsiteX105-14615" fmla="*/ 507 w 687"/>
              <a:gd name="connsiteY105-14616" fmla="*/ 84 h 460"/>
              <a:gd name="connsiteX106-14617" fmla="*/ 502 w 687"/>
              <a:gd name="connsiteY106-14618" fmla="*/ 79 h 460"/>
              <a:gd name="connsiteX107-14619" fmla="*/ 491 w 687"/>
              <a:gd name="connsiteY107-14620" fmla="*/ 79 h 460"/>
              <a:gd name="connsiteX108-14621" fmla="*/ 481 w 687"/>
              <a:gd name="connsiteY108-14622" fmla="*/ 79 h 460"/>
              <a:gd name="connsiteX109-14623" fmla="*/ 470 w 687"/>
              <a:gd name="connsiteY109-14624" fmla="*/ 73 h 460"/>
              <a:gd name="connsiteX110-14625" fmla="*/ 454 w 687"/>
              <a:gd name="connsiteY110-14626" fmla="*/ 73 h 460"/>
              <a:gd name="connsiteX111-14627" fmla="*/ 454 w 687"/>
              <a:gd name="connsiteY111-14628" fmla="*/ 73 h 460"/>
              <a:gd name="connsiteX0-14629" fmla="*/ 454 w 687"/>
              <a:gd name="connsiteY0-14630" fmla="*/ 73 h 429"/>
              <a:gd name="connsiteX1-14631" fmla="*/ 439 w 687"/>
              <a:gd name="connsiteY1-14632" fmla="*/ 73 h 429"/>
              <a:gd name="connsiteX2-14633" fmla="*/ 417 w 687"/>
              <a:gd name="connsiteY2-14634" fmla="*/ 79 h 429"/>
              <a:gd name="connsiteX3-14635" fmla="*/ 396 w 687"/>
              <a:gd name="connsiteY3-14636" fmla="*/ 79 h 429"/>
              <a:gd name="connsiteX4-14637" fmla="*/ 370 w 687"/>
              <a:gd name="connsiteY4-14638" fmla="*/ 79 h 429"/>
              <a:gd name="connsiteX5-14639" fmla="*/ 343 w 687"/>
              <a:gd name="connsiteY5-14640" fmla="*/ 84 h 429"/>
              <a:gd name="connsiteX6-14641" fmla="*/ 312 w 687"/>
              <a:gd name="connsiteY6-14642" fmla="*/ 84 h 429"/>
              <a:gd name="connsiteX7-14643" fmla="*/ 275 w 687"/>
              <a:gd name="connsiteY7-14644" fmla="*/ 89 h 429"/>
              <a:gd name="connsiteX8-14645" fmla="*/ 238 w 687"/>
              <a:gd name="connsiteY8-14646" fmla="*/ 94 h 429"/>
              <a:gd name="connsiteX9-14647" fmla="*/ 196 w 687"/>
              <a:gd name="connsiteY9-14648" fmla="*/ 94 h 429"/>
              <a:gd name="connsiteX10-14649" fmla="*/ 159 w 687"/>
              <a:gd name="connsiteY10-14650" fmla="*/ 99 h 429"/>
              <a:gd name="connsiteX11-14651" fmla="*/ 122 w 687"/>
              <a:gd name="connsiteY11-14652" fmla="*/ 105 h 429"/>
              <a:gd name="connsiteX12-14653" fmla="*/ 90 w 687"/>
              <a:gd name="connsiteY12-14654" fmla="*/ 105 h 429"/>
              <a:gd name="connsiteX13-14655" fmla="*/ 64 w 687"/>
              <a:gd name="connsiteY13-14656" fmla="*/ 105 h 429"/>
              <a:gd name="connsiteX14-14657" fmla="*/ 37 w 687"/>
              <a:gd name="connsiteY14-14658" fmla="*/ 110 h 429"/>
              <a:gd name="connsiteX15-14659" fmla="*/ 16 w 687"/>
              <a:gd name="connsiteY15-14660" fmla="*/ 110 h 429"/>
              <a:gd name="connsiteX16-14661" fmla="*/ 0 w 687"/>
              <a:gd name="connsiteY16-14662" fmla="*/ 110 h 429"/>
              <a:gd name="connsiteX17-14663" fmla="*/ 0 w 687"/>
              <a:gd name="connsiteY17-14664" fmla="*/ 73 h 429"/>
              <a:gd name="connsiteX18-14665" fmla="*/ 11 w 687"/>
              <a:gd name="connsiteY18-14666" fmla="*/ 73 h 429"/>
              <a:gd name="connsiteX19-14667" fmla="*/ 27 w 687"/>
              <a:gd name="connsiteY19-14668" fmla="*/ 73 h 429"/>
              <a:gd name="connsiteX20-14669" fmla="*/ 42 w 687"/>
              <a:gd name="connsiteY20-14670" fmla="*/ 73 h 429"/>
              <a:gd name="connsiteX21-14671" fmla="*/ 58 w 687"/>
              <a:gd name="connsiteY21-14672" fmla="*/ 73 h 429"/>
              <a:gd name="connsiteX22-14673" fmla="*/ 79 w 687"/>
              <a:gd name="connsiteY22-14674" fmla="*/ 73 h 429"/>
              <a:gd name="connsiteX23-14675" fmla="*/ 95 w 687"/>
              <a:gd name="connsiteY23-14676" fmla="*/ 68 h 429"/>
              <a:gd name="connsiteX24-14677" fmla="*/ 122 w 687"/>
              <a:gd name="connsiteY24-14678" fmla="*/ 68 h 429"/>
              <a:gd name="connsiteX25-14679" fmla="*/ 143 w 687"/>
              <a:gd name="connsiteY25-14680" fmla="*/ 63 h 429"/>
              <a:gd name="connsiteX26-14681" fmla="*/ 164 w 687"/>
              <a:gd name="connsiteY26-14682" fmla="*/ 58 h 429"/>
              <a:gd name="connsiteX27-14683" fmla="*/ 185 w 687"/>
              <a:gd name="connsiteY27-14684" fmla="*/ 58 h 429"/>
              <a:gd name="connsiteX28-14685" fmla="*/ 211 w 687"/>
              <a:gd name="connsiteY28-14686" fmla="*/ 52 h 429"/>
              <a:gd name="connsiteX29-14687" fmla="*/ 238 w 687"/>
              <a:gd name="connsiteY29-14688" fmla="*/ 52 h 429"/>
              <a:gd name="connsiteX30-14689" fmla="*/ 264 w 687"/>
              <a:gd name="connsiteY30-14690" fmla="*/ 47 h 429"/>
              <a:gd name="connsiteX31-14691" fmla="*/ 296 w 687"/>
              <a:gd name="connsiteY31-14692" fmla="*/ 47 h 429"/>
              <a:gd name="connsiteX32-14693" fmla="*/ 354 w 687"/>
              <a:gd name="connsiteY32-14694" fmla="*/ 37 h 429"/>
              <a:gd name="connsiteX33-14695" fmla="*/ 386 w 687"/>
              <a:gd name="connsiteY33-14696" fmla="*/ 37 h 429"/>
              <a:gd name="connsiteX34-14697" fmla="*/ 407 w 687"/>
              <a:gd name="connsiteY34-14698" fmla="*/ 32 h 429"/>
              <a:gd name="connsiteX35-14699" fmla="*/ 433 w 687"/>
              <a:gd name="connsiteY35-14700" fmla="*/ 26 h 429"/>
              <a:gd name="connsiteX36-14701" fmla="*/ 454 w 687"/>
              <a:gd name="connsiteY36-14702" fmla="*/ 26 h 429"/>
              <a:gd name="connsiteX37-14703" fmla="*/ 470 w 687"/>
              <a:gd name="connsiteY37-14704" fmla="*/ 21 h 429"/>
              <a:gd name="connsiteX38-14705" fmla="*/ 481 w 687"/>
              <a:gd name="connsiteY38-14706" fmla="*/ 16 h 429"/>
              <a:gd name="connsiteX39-14707" fmla="*/ 491 w 687"/>
              <a:gd name="connsiteY39-14708" fmla="*/ 16 h 429"/>
              <a:gd name="connsiteX40-14709" fmla="*/ 497 w 687"/>
              <a:gd name="connsiteY40-14710" fmla="*/ 11 h 429"/>
              <a:gd name="connsiteX41-14711" fmla="*/ 507 w 687"/>
              <a:gd name="connsiteY41-14712" fmla="*/ 5 h 429"/>
              <a:gd name="connsiteX42-14713" fmla="*/ 523 w 687"/>
              <a:gd name="connsiteY42-14714" fmla="*/ 0 h 429"/>
              <a:gd name="connsiteX43-14715" fmla="*/ 534 w 687"/>
              <a:gd name="connsiteY43-14716" fmla="*/ 0 h 429"/>
              <a:gd name="connsiteX44-14717" fmla="*/ 549 w 687"/>
              <a:gd name="connsiteY44-14718" fmla="*/ 0 h 429"/>
              <a:gd name="connsiteX45-14719" fmla="*/ 565 w 687"/>
              <a:gd name="connsiteY45-14720" fmla="*/ 5 h 429"/>
              <a:gd name="connsiteX46-14721" fmla="*/ 581 w 687"/>
              <a:gd name="connsiteY46-14722" fmla="*/ 11 h 429"/>
              <a:gd name="connsiteX47-14723" fmla="*/ 592 w 687"/>
              <a:gd name="connsiteY47-14724" fmla="*/ 16 h 429"/>
              <a:gd name="connsiteX48-14725" fmla="*/ 602 w 687"/>
              <a:gd name="connsiteY48-14726" fmla="*/ 21 h 429"/>
              <a:gd name="connsiteX49-14727" fmla="*/ 618 w 687"/>
              <a:gd name="connsiteY49-14728" fmla="*/ 26 h 429"/>
              <a:gd name="connsiteX50-14729" fmla="*/ 629 w 687"/>
              <a:gd name="connsiteY50-14730" fmla="*/ 37 h 429"/>
              <a:gd name="connsiteX51-14731" fmla="*/ 644 w 687"/>
              <a:gd name="connsiteY51-14732" fmla="*/ 42 h 429"/>
              <a:gd name="connsiteX52-14733" fmla="*/ 655 w 687"/>
              <a:gd name="connsiteY52-14734" fmla="*/ 47 h 429"/>
              <a:gd name="connsiteX53-14735" fmla="*/ 666 w 687"/>
              <a:gd name="connsiteY53-14736" fmla="*/ 52 h 429"/>
              <a:gd name="connsiteX54-14737" fmla="*/ 671 w 687"/>
              <a:gd name="connsiteY54-14738" fmla="*/ 58 h 429"/>
              <a:gd name="connsiteX55-14739" fmla="*/ 676 w 687"/>
              <a:gd name="connsiteY55-14740" fmla="*/ 63 h 429"/>
              <a:gd name="connsiteX56-14741" fmla="*/ 681 w 687"/>
              <a:gd name="connsiteY56-14742" fmla="*/ 68 h 429"/>
              <a:gd name="connsiteX57-14743" fmla="*/ 687 w 687"/>
              <a:gd name="connsiteY57-14744" fmla="*/ 68 h 429"/>
              <a:gd name="connsiteX58-14745" fmla="*/ 687 w 687"/>
              <a:gd name="connsiteY58-14746" fmla="*/ 73 h 429"/>
              <a:gd name="connsiteX59-14747" fmla="*/ 681 w 687"/>
              <a:gd name="connsiteY59-14748" fmla="*/ 73 h 429"/>
              <a:gd name="connsiteX60-14749" fmla="*/ 681 w 687"/>
              <a:gd name="connsiteY60-14750" fmla="*/ 79 h 429"/>
              <a:gd name="connsiteX61-14751" fmla="*/ 676 w 687"/>
              <a:gd name="connsiteY61-14752" fmla="*/ 84 h 429"/>
              <a:gd name="connsiteX62-14753" fmla="*/ 671 w 687"/>
              <a:gd name="connsiteY62-14754" fmla="*/ 84 h 429"/>
              <a:gd name="connsiteX63-14755" fmla="*/ 666 w 687"/>
              <a:gd name="connsiteY63-14756" fmla="*/ 89 h 429"/>
              <a:gd name="connsiteX64-14757" fmla="*/ 660 w 687"/>
              <a:gd name="connsiteY64-14758" fmla="*/ 94 h 429"/>
              <a:gd name="connsiteX65-14759" fmla="*/ 655 w 687"/>
              <a:gd name="connsiteY65-14760" fmla="*/ 94 h 429"/>
              <a:gd name="connsiteX66-14761" fmla="*/ 650 w 687"/>
              <a:gd name="connsiteY66-14762" fmla="*/ 99 h 429"/>
              <a:gd name="connsiteX67-14763" fmla="*/ 644 w 687"/>
              <a:gd name="connsiteY67-14764" fmla="*/ 105 h 429"/>
              <a:gd name="connsiteX68-14765" fmla="*/ 639 w 687"/>
              <a:gd name="connsiteY68-14766" fmla="*/ 115 h 429"/>
              <a:gd name="connsiteX69-14767" fmla="*/ 639 w 687"/>
              <a:gd name="connsiteY69-14768" fmla="*/ 126 h 429"/>
              <a:gd name="connsiteX70-14769" fmla="*/ 639 w 687"/>
              <a:gd name="connsiteY70-14770" fmla="*/ 131 h 429"/>
              <a:gd name="connsiteX71-14771" fmla="*/ 639 w 687"/>
              <a:gd name="connsiteY71-14772" fmla="*/ 146 h 429"/>
              <a:gd name="connsiteX72-14773" fmla="*/ 639 w 687"/>
              <a:gd name="connsiteY72-14774" fmla="*/ 157 h 429"/>
              <a:gd name="connsiteX73-14775" fmla="*/ 639 w 687"/>
              <a:gd name="connsiteY73-14776" fmla="*/ 173 h 429"/>
              <a:gd name="connsiteX74-14777" fmla="*/ 639 w 687"/>
              <a:gd name="connsiteY74-14778" fmla="*/ 188 h 429"/>
              <a:gd name="connsiteX75-14779" fmla="*/ 639 w 687"/>
              <a:gd name="connsiteY75-14780" fmla="*/ 204 h 429"/>
              <a:gd name="connsiteX76-14781" fmla="*/ 639 w 687"/>
              <a:gd name="connsiteY76-14782" fmla="*/ 225 h 429"/>
              <a:gd name="connsiteX77-14783" fmla="*/ 639 w 687"/>
              <a:gd name="connsiteY77-14784" fmla="*/ 240 h 429"/>
              <a:gd name="connsiteX78-14785" fmla="*/ 639 w 687"/>
              <a:gd name="connsiteY78-14786" fmla="*/ 261 h 429"/>
              <a:gd name="connsiteX79-14787" fmla="*/ 639 w 687"/>
              <a:gd name="connsiteY79-14788" fmla="*/ 303 h 429"/>
              <a:gd name="connsiteX80-14789" fmla="*/ 639 w 687"/>
              <a:gd name="connsiteY80-14790" fmla="*/ 324 h 429"/>
              <a:gd name="connsiteX81-14791" fmla="*/ 639 w 687"/>
              <a:gd name="connsiteY81-14792" fmla="*/ 350 h 429"/>
              <a:gd name="connsiteX82-14793" fmla="*/ 639 w 687"/>
              <a:gd name="connsiteY82-14794" fmla="*/ 376 h 429"/>
              <a:gd name="connsiteX83-14795" fmla="*/ 639 w 687"/>
              <a:gd name="connsiteY83-14796" fmla="*/ 402 h 429"/>
              <a:gd name="connsiteX84-14797" fmla="*/ 639 w 687"/>
              <a:gd name="connsiteY84-14798" fmla="*/ 429 h 429"/>
              <a:gd name="connsiteX85-14799" fmla="*/ 544 w 687"/>
              <a:gd name="connsiteY85-14800" fmla="*/ 382 h 429"/>
              <a:gd name="connsiteX86-14801" fmla="*/ 549 w 687"/>
              <a:gd name="connsiteY86-14802" fmla="*/ 355 h 429"/>
              <a:gd name="connsiteX87-14803" fmla="*/ 549 w 687"/>
              <a:gd name="connsiteY87-14804" fmla="*/ 334 h 429"/>
              <a:gd name="connsiteX88-14805" fmla="*/ 549 w 687"/>
              <a:gd name="connsiteY88-14806" fmla="*/ 314 h 429"/>
              <a:gd name="connsiteX89-14807" fmla="*/ 549 w 687"/>
              <a:gd name="connsiteY89-14808" fmla="*/ 293 h 429"/>
              <a:gd name="connsiteX90-14809" fmla="*/ 549 w 687"/>
              <a:gd name="connsiteY90-14810" fmla="*/ 277 h 429"/>
              <a:gd name="connsiteX91-14811" fmla="*/ 549 w 687"/>
              <a:gd name="connsiteY91-14812" fmla="*/ 246 h 429"/>
              <a:gd name="connsiteX92-14813" fmla="*/ 549 w 687"/>
              <a:gd name="connsiteY92-14814" fmla="*/ 214 h 429"/>
              <a:gd name="connsiteX93-14815" fmla="*/ 544 w 687"/>
              <a:gd name="connsiteY93-14816" fmla="*/ 183 h 429"/>
              <a:gd name="connsiteX94-14817" fmla="*/ 544 w 687"/>
              <a:gd name="connsiteY94-14818" fmla="*/ 157 h 429"/>
              <a:gd name="connsiteX95-14819" fmla="*/ 539 w 687"/>
              <a:gd name="connsiteY95-14820" fmla="*/ 146 h 429"/>
              <a:gd name="connsiteX96-14821" fmla="*/ 539 w 687"/>
              <a:gd name="connsiteY96-14822" fmla="*/ 136 h 429"/>
              <a:gd name="connsiteX97-14823" fmla="*/ 534 w 687"/>
              <a:gd name="connsiteY97-14824" fmla="*/ 126 h 429"/>
              <a:gd name="connsiteX98-14825" fmla="*/ 534 w 687"/>
              <a:gd name="connsiteY98-14826" fmla="*/ 115 h 429"/>
              <a:gd name="connsiteX99-14827" fmla="*/ 528 w 687"/>
              <a:gd name="connsiteY99-14828" fmla="*/ 110 h 429"/>
              <a:gd name="connsiteX100-14829" fmla="*/ 528 w 687"/>
              <a:gd name="connsiteY100-14830" fmla="*/ 105 h 429"/>
              <a:gd name="connsiteX101-14831" fmla="*/ 523 w 687"/>
              <a:gd name="connsiteY101-14832" fmla="*/ 94 h 429"/>
              <a:gd name="connsiteX102-14833" fmla="*/ 518 w 687"/>
              <a:gd name="connsiteY102-14834" fmla="*/ 89 h 429"/>
              <a:gd name="connsiteX103-14835" fmla="*/ 512 w 687"/>
              <a:gd name="connsiteY103-14836" fmla="*/ 84 h 429"/>
              <a:gd name="connsiteX104-14837" fmla="*/ 507 w 687"/>
              <a:gd name="connsiteY104-14838" fmla="*/ 84 h 429"/>
              <a:gd name="connsiteX105-14839" fmla="*/ 502 w 687"/>
              <a:gd name="connsiteY105-14840" fmla="*/ 79 h 429"/>
              <a:gd name="connsiteX106-14841" fmla="*/ 491 w 687"/>
              <a:gd name="connsiteY106-14842" fmla="*/ 79 h 429"/>
              <a:gd name="connsiteX107-14843" fmla="*/ 481 w 687"/>
              <a:gd name="connsiteY107-14844" fmla="*/ 79 h 429"/>
              <a:gd name="connsiteX108-14845" fmla="*/ 470 w 687"/>
              <a:gd name="connsiteY108-14846" fmla="*/ 73 h 429"/>
              <a:gd name="connsiteX109-14847" fmla="*/ 454 w 687"/>
              <a:gd name="connsiteY109-14848" fmla="*/ 73 h 429"/>
              <a:gd name="connsiteX110-14849" fmla="*/ 454 w 687"/>
              <a:gd name="connsiteY110-14850" fmla="*/ 73 h 429"/>
              <a:gd name="connsiteX0-14851" fmla="*/ 454 w 687"/>
              <a:gd name="connsiteY0-14852" fmla="*/ 73 h 402"/>
              <a:gd name="connsiteX1-14853" fmla="*/ 439 w 687"/>
              <a:gd name="connsiteY1-14854" fmla="*/ 73 h 402"/>
              <a:gd name="connsiteX2-14855" fmla="*/ 417 w 687"/>
              <a:gd name="connsiteY2-14856" fmla="*/ 79 h 402"/>
              <a:gd name="connsiteX3-14857" fmla="*/ 396 w 687"/>
              <a:gd name="connsiteY3-14858" fmla="*/ 79 h 402"/>
              <a:gd name="connsiteX4-14859" fmla="*/ 370 w 687"/>
              <a:gd name="connsiteY4-14860" fmla="*/ 79 h 402"/>
              <a:gd name="connsiteX5-14861" fmla="*/ 343 w 687"/>
              <a:gd name="connsiteY5-14862" fmla="*/ 84 h 402"/>
              <a:gd name="connsiteX6-14863" fmla="*/ 312 w 687"/>
              <a:gd name="connsiteY6-14864" fmla="*/ 84 h 402"/>
              <a:gd name="connsiteX7-14865" fmla="*/ 275 w 687"/>
              <a:gd name="connsiteY7-14866" fmla="*/ 89 h 402"/>
              <a:gd name="connsiteX8-14867" fmla="*/ 238 w 687"/>
              <a:gd name="connsiteY8-14868" fmla="*/ 94 h 402"/>
              <a:gd name="connsiteX9-14869" fmla="*/ 196 w 687"/>
              <a:gd name="connsiteY9-14870" fmla="*/ 94 h 402"/>
              <a:gd name="connsiteX10-14871" fmla="*/ 159 w 687"/>
              <a:gd name="connsiteY10-14872" fmla="*/ 99 h 402"/>
              <a:gd name="connsiteX11-14873" fmla="*/ 122 w 687"/>
              <a:gd name="connsiteY11-14874" fmla="*/ 105 h 402"/>
              <a:gd name="connsiteX12-14875" fmla="*/ 90 w 687"/>
              <a:gd name="connsiteY12-14876" fmla="*/ 105 h 402"/>
              <a:gd name="connsiteX13-14877" fmla="*/ 64 w 687"/>
              <a:gd name="connsiteY13-14878" fmla="*/ 105 h 402"/>
              <a:gd name="connsiteX14-14879" fmla="*/ 37 w 687"/>
              <a:gd name="connsiteY14-14880" fmla="*/ 110 h 402"/>
              <a:gd name="connsiteX15-14881" fmla="*/ 16 w 687"/>
              <a:gd name="connsiteY15-14882" fmla="*/ 110 h 402"/>
              <a:gd name="connsiteX16-14883" fmla="*/ 0 w 687"/>
              <a:gd name="connsiteY16-14884" fmla="*/ 110 h 402"/>
              <a:gd name="connsiteX17-14885" fmla="*/ 0 w 687"/>
              <a:gd name="connsiteY17-14886" fmla="*/ 73 h 402"/>
              <a:gd name="connsiteX18-14887" fmla="*/ 11 w 687"/>
              <a:gd name="connsiteY18-14888" fmla="*/ 73 h 402"/>
              <a:gd name="connsiteX19-14889" fmla="*/ 27 w 687"/>
              <a:gd name="connsiteY19-14890" fmla="*/ 73 h 402"/>
              <a:gd name="connsiteX20-14891" fmla="*/ 42 w 687"/>
              <a:gd name="connsiteY20-14892" fmla="*/ 73 h 402"/>
              <a:gd name="connsiteX21-14893" fmla="*/ 58 w 687"/>
              <a:gd name="connsiteY21-14894" fmla="*/ 73 h 402"/>
              <a:gd name="connsiteX22-14895" fmla="*/ 79 w 687"/>
              <a:gd name="connsiteY22-14896" fmla="*/ 73 h 402"/>
              <a:gd name="connsiteX23-14897" fmla="*/ 95 w 687"/>
              <a:gd name="connsiteY23-14898" fmla="*/ 68 h 402"/>
              <a:gd name="connsiteX24-14899" fmla="*/ 122 w 687"/>
              <a:gd name="connsiteY24-14900" fmla="*/ 68 h 402"/>
              <a:gd name="connsiteX25-14901" fmla="*/ 143 w 687"/>
              <a:gd name="connsiteY25-14902" fmla="*/ 63 h 402"/>
              <a:gd name="connsiteX26-14903" fmla="*/ 164 w 687"/>
              <a:gd name="connsiteY26-14904" fmla="*/ 58 h 402"/>
              <a:gd name="connsiteX27-14905" fmla="*/ 185 w 687"/>
              <a:gd name="connsiteY27-14906" fmla="*/ 58 h 402"/>
              <a:gd name="connsiteX28-14907" fmla="*/ 211 w 687"/>
              <a:gd name="connsiteY28-14908" fmla="*/ 52 h 402"/>
              <a:gd name="connsiteX29-14909" fmla="*/ 238 w 687"/>
              <a:gd name="connsiteY29-14910" fmla="*/ 52 h 402"/>
              <a:gd name="connsiteX30-14911" fmla="*/ 264 w 687"/>
              <a:gd name="connsiteY30-14912" fmla="*/ 47 h 402"/>
              <a:gd name="connsiteX31-14913" fmla="*/ 296 w 687"/>
              <a:gd name="connsiteY31-14914" fmla="*/ 47 h 402"/>
              <a:gd name="connsiteX32-14915" fmla="*/ 354 w 687"/>
              <a:gd name="connsiteY32-14916" fmla="*/ 37 h 402"/>
              <a:gd name="connsiteX33-14917" fmla="*/ 386 w 687"/>
              <a:gd name="connsiteY33-14918" fmla="*/ 37 h 402"/>
              <a:gd name="connsiteX34-14919" fmla="*/ 407 w 687"/>
              <a:gd name="connsiteY34-14920" fmla="*/ 32 h 402"/>
              <a:gd name="connsiteX35-14921" fmla="*/ 433 w 687"/>
              <a:gd name="connsiteY35-14922" fmla="*/ 26 h 402"/>
              <a:gd name="connsiteX36-14923" fmla="*/ 454 w 687"/>
              <a:gd name="connsiteY36-14924" fmla="*/ 26 h 402"/>
              <a:gd name="connsiteX37-14925" fmla="*/ 470 w 687"/>
              <a:gd name="connsiteY37-14926" fmla="*/ 21 h 402"/>
              <a:gd name="connsiteX38-14927" fmla="*/ 481 w 687"/>
              <a:gd name="connsiteY38-14928" fmla="*/ 16 h 402"/>
              <a:gd name="connsiteX39-14929" fmla="*/ 491 w 687"/>
              <a:gd name="connsiteY39-14930" fmla="*/ 16 h 402"/>
              <a:gd name="connsiteX40-14931" fmla="*/ 497 w 687"/>
              <a:gd name="connsiteY40-14932" fmla="*/ 11 h 402"/>
              <a:gd name="connsiteX41-14933" fmla="*/ 507 w 687"/>
              <a:gd name="connsiteY41-14934" fmla="*/ 5 h 402"/>
              <a:gd name="connsiteX42-14935" fmla="*/ 523 w 687"/>
              <a:gd name="connsiteY42-14936" fmla="*/ 0 h 402"/>
              <a:gd name="connsiteX43-14937" fmla="*/ 534 w 687"/>
              <a:gd name="connsiteY43-14938" fmla="*/ 0 h 402"/>
              <a:gd name="connsiteX44-14939" fmla="*/ 549 w 687"/>
              <a:gd name="connsiteY44-14940" fmla="*/ 0 h 402"/>
              <a:gd name="connsiteX45-14941" fmla="*/ 565 w 687"/>
              <a:gd name="connsiteY45-14942" fmla="*/ 5 h 402"/>
              <a:gd name="connsiteX46-14943" fmla="*/ 581 w 687"/>
              <a:gd name="connsiteY46-14944" fmla="*/ 11 h 402"/>
              <a:gd name="connsiteX47-14945" fmla="*/ 592 w 687"/>
              <a:gd name="connsiteY47-14946" fmla="*/ 16 h 402"/>
              <a:gd name="connsiteX48-14947" fmla="*/ 602 w 687"/>
              <a:gd name="connsiteY48-14948" fmla="*/ 21 h 402"/>
              <a:gd name="connsiteX49-14949" fmla="*/ 618 w 687"/>
              <a:gd name="connsiteY49-14950" fmla="*/ 26 h 402"/>
              <a:gd name="connsiteX50-14951" fmla="*/ 629 w 687"/>
              <a:gd name="connsiteY50-14952" fmla="*/ 37 h 402"/>
              <a:gd name="connsiteX51-14953" fmla="*/ 644 w 687"/>
              <a:gd name="connsiteY51-14954" fmla="*/ 42 h 402"/>
              <a:gd name="connsiteX52-14955" fmla="*/ 655 w 687"/>
              <a:gd name="connsiteY52-14956" fmla="*/ 47 h 402"/>
              <a:gd name="connsiteX53-14957" fmla="*/ 666 w 687"/>
              <a:gd name="connsiteY53-14958" fmla="*/ 52 h 402"/>
              <a:gd name="connsiteX54-14959" fmla="*/ 671 w 687"/>
              <a:gd name="connsiteY54-14960" fmla="*/ 58 h 402"/>
              <a:gd name="connsiteX55-14961" fmla="*/ 676 w 687"/>
              <a:gd name="connsiteY55-14962" fmla="*/ 63 h 402"/>
              <a:gd name="connsiteX56-14963" fmla="*/ 681 w 687"/>
              <a:gd name="connsiteY56-14964" fmla="*/ 68 h 402"/>
              <a:gd name="connsiteX57-14965" fmla="*/ 687 w 687"/>
              <a:gd name="connsiteY57-14966" fmla="*/ 68 h 402"/>
              <a:gd name="connsiteX58-14967" fmla="*/ 687 w 687"/>
              <a:gd name="connsiteY58-14968" fmla="*/ 73 h 402"/>
              <a:gd name="connsiteX59-14969" fmla="*/ 681 w 687"/>
              <a:gd name="connsiteY59-14970" fmla="*/ 73 h 402"/>
              <a:gd name="connsiteX60-14971" fmla="*/ 681 w 687"/>
              <a:gd name="connsiteY60-14972" fmla="*/ 79 h 402"/>
              <a:gd name="connsiteX61-14973" fmla="*/ 676 w 687"/>
              <a:gd name="connsiteY61-14974" fmla="*/ 84 h 402"/>
              <a:gd name="connsiteX62-14975" fmla="*/ 671 w 687"/>
              <a:gd name="connsiteY62-14976" fmla="*/ 84 h 402"/>
              <a:gd name="connsiteX63-14977" fmla="*/ 666 w 687"/>
              <a:gd name="connsiteY63-14978" fmla="*/ 89 h 402"/>
              <a:gd name="connsiteX64-14979" fmla="*/ 660 w 687"/>
              <a:gd name="connsiteY64-14980" fmla="*/ 94 h 402"/>
              <a:gd name="connsiteX65-14981" fmla="*/ 655 w 687"/>
              <a:gd name="connsiteY65-14982" fmla="*/ 94 h 402"/>
              <a:gd name="connsiteX66-14983" fmla="*/ 650 w 687"/>
              <a:gd name="connsiteY66-14984" fmla="*/ 99 h 402"/>
              <a:gd name="connsiteX67-14985" fmla="*/ 644 w 687"/>
              <a:gd name="connsiteY67-14986" fmla="*/ 105 h 402"/>
              <a:gd name="connsiteX68-14987" fmla="*/ 639 w 687"/>
              <a:gd name="connsiteY68-14988" fmla="*/ 115 h 402"/>
              <a:gd name="connsiteX69-14989" fmla="*/ 639 w 687"/>
              <a:gd name="connsiteY69-14990" fmla="*/ 126 h 402"/>
              <a:gd name="connsiteX70-14991" fmla="*/ 639 w 687"/>
              <a:gd name="connsiteY70-14992" fmla="*/ 131 h 402"/>
              <a:gd name="connsiteX71-14993" fmla="*/ 639 w 687"/>
              <a:gd name="connsiteY71-14994" fmla="*/ 146 h 402"/>
              <a:gd name="connsiteX72-14995" fmla="*/ 639 w 687"/>
              <a:gd name="connsiteY72-14996" fmla="*/ 157 h 402"/>
              <a:gd name="connsiteX73-14997" fmla="*/ 639 w 687"/>
              <a:gd name="connsiteY73-14998" fmla="*/ 173 h 402"/>
              <a:gd name="connsiteX74-14999" fmla="*/ 639 w 687"/>
              <a:gd name="connsiteY74-15000" fmla="*/ 188 h 402"/>
              <a:gd name="connsiteX75-15001" fmla="*/ 639 w 687"/>
              <a:gd name="connsiteY75-15002" fmla="*/ 204 h 402"/>
              <a:gd name="connsiteX76-15003" fmla="*/ 639 w 687"/>
              <a:gd name="connsiteY76-15004" fmla="*/ 225 h 402"/>
              <a:gd name="connsiteX77-15005" fmla="*/ 639 w 687"/>
              <a:gd name="connsiteY77-15006" fmla="*/ 240 h 402"/>
              <a:gd name="connsiteX78-15007" fmla="*/ 639 w 687"/>
              <a:gd name="connsiteY78-15008" fmla="*/ 261 h 402"/>
              <a:gd name="connsiteX79-15009" fmla="*/ 639 w 687"/>
              <a:gd name="connsiteY79-15010" fmla="*/ 303 h 402"/>
              <a:gd name="connsiteX80-15011" fmla="*/ 639 w 687"/>
              <a:gd name="connsiteY80-15012" fmla="*/ 324 h 402"/>
              <a:gd name="connsiteX81-15013" fmla="*/ 639 w 687"/>
              <a:gd name="connsiteY81-15014" fmla="*/ 350 h 402"/>
              <a:gd name="connsiteX82-15015" fmla="*/ 639 w 687"/>
              <a:gd name="connsiteY82-15016" fmla="*/ 376 h 402"/>
              <a:gd name="connsiteX83-15017" fmla="*/ 639 w 687"/>
              <a:gd name="connsiteY83-15018" fmla="*/ 402 h 402"/>
              <a:gd name="connsiteX84-15019" fmla="*/ 544 w 687"/>
              <a:gd name="connsiteY84-15020" fmla="*/ 382 h 402"/>
              <a:gd name="connsiteX85-15021" fmla="*/ 549 w 687"/>
              <a:gd name="connsiteY85-15022" fmla="*/ 355 h 402"/>
              <a:gd name="connsiteX86-15023" fmla="*/ 549 w 687"/>
              <a:gd name="connsiteY86-15024" fmla="*/ 334 h 402"/>
              <a:gd name="connsiteX87-15025" fmla="*/ 549 w 687"/>
              <a:gd name="connsiteY87-15026" fmla="*/ 314 h 402"/>
              <a:gd name="connsiteX88-15027" fmla="*/ 549 w 687"/>
              <a:gd name="connsiteY88-15028" fmla="*/ 293 h 402"/>
              <a:gd name="connsiteX89-15029" fmla="*/ 549 w 687"/>
              <a:gd name="connsiteY89-15030" fmla="*/ 277 h 402"/>
              <a:gd name="connsiteX90-15031" fmla="*/ 549 w 687"/>
              <a:gd name="connsiteY90-15032" fmla="*/ 246 h 402"/>
              <a:gd name="connsiteX91-15033" fmla="*/ 549 w 687"/>
              <a:gd name="connsiteY91-15034" fmla="*/ 214 h 402"/>
              <a:gd name="connsiteX92-15035" fmla="*/ 544 w 687"/>
              <a:gd name="connsiteY92-15036" fmla="*/ 183 h 402"/>
              <a:gd name="connsiteX93-15037" fmla="*/ 544 w 687"/>
              <a:gd name="connsiteY93-15038" fmla="*/ 157 h 402"/>
              <a:gd name="connsiteX94-15039" fmla="*/ 539 w 687"/>
              <a:gd name="connsiteY94-15040" fmla="*/ 146 h 402"/>
              <a:gd name="connsiteX95-15041" fmla="*/ 539 w 687"/>
              <a:gd name="connsiteY95-15042" fmla="*/ 136 h 402"/>
              <a:gd name="connsiteX96-15043" fmla="*/ 534 w 687"/>
              <a:gd name="connsiteY96-15044" fmla="*/ 126 h 402"/>
              <a:gd name="connsiteX97-15045" fmla="*/ 534 w 687"/>
              <a:gd name="connsiteY97-15046" fmla="*/ 115 h 402"/>
              <a:gd name="connsiteX98-15047" fmla="*/ 528 w 687"/>
              <a:gd name="connsiteY98-15048" fmla="*/ 110 h 402"/>
              <a:gd name="connsiteX99-15049" fmla="*/ 528 w 687"/>
              <a:gd name="connsiteY99-15050" fmla="*/ 105 h 402"/>
              <a:gd name="connsiteX100-15051" fmla="*/ 523 w 687"/>
              <a:gd name="connsiteY100-15052" fmla="*/ 94 h 402"/>
              <a:gd name="connsiteX101-15053" fmla="*/ 518 w 687"/>
              <a:gd name="connsiteY101-15054" fmla="*/ 89 h 402"/>
              <a:gd name="connsiteX102-15055" fmla="*/ 512 w 687"/>
              <a:gd name="connsiteY102-15056" fmla="*/ 84 h 402"/>
              <a:gd name="connsiteX103-15057" fmla="*/ 507 w 687"/>
              <a:gd name="connsiteY103-15058" fmla="*/ 84 h 402"/>
              <a:gd name="connsiteX104-15059" fmla="*/ 502 w 687"/>
              <a:gd name="connsiteY104-15060" fmla="*/ 79 h 402"/>
              <a:gd name="connsiteX105-15061" fmla="*/ 491 w 687"/>
              <a:gd name="connsiteY105-15062" fmla="*/ 79 h 402"/>
              <a:gd name="connsiteX106-15063" fmla="*/ 481 w 687"/>
              <a:gd name="connsiteY106-15064" fmla="*/ 79 h 402"/>
              <a:gd name="connsiteX107-15065" fmla="*/ 470 w 687"/>
              <a:gd name="connsiteY107-15066" fmla="*/ 73 h 402"/>
              <a:gd name="connsiteX108-15067" fmla="*/ 454 w 687"/>
              <a:gd name="connsiteY108-15068" fmla="*/ 73 h 402"/>
              <a:gd name="connsiteX109-15069" fmla="*/ 454 w 687"/>
              <a:gd name="connsiteY109-15070" fmla="*/ 73 h 402"/>
              <a:gd name="connsiteX0-15071" fmla="*/ 454 w 687"/>
              <a:gd name="connsiteY0-15072" fmla="*/ 73 h 382"/>
              <a:gd name="connsiteX1-15073" fmla="*/ 439 w 687"/>
              <a:gd name="connsiteY1-15074" fmla="*/ 73 h 382"/>
              <a:gd name="connsiteX2-15075" fmla="*/ 417 w 687"/>
              <a:gd name="connsiteY2-15076" fmla="*/ 79 h 382"/>
              <a:gd name="connsiteX3-15077" fmla="*/ 396 w 687"/>
              <a:gd name="connsiteY3-15078" fmla="*/ 79 h 382"/>
              <a:gd name="connsiteX4-15079" fmla="*/ 370 w 687"/>
              <a:gd name="connsiteY4-15080" fmla="*/ 79 h 382"/>
              <a:gd name="connsiteX5-15081" fmla="*/ 343 w 687"/>
              <a:gd name="connsiteY5-15082" fmla="*/ 84 h 382"/>
              <a:gd name="connsiteX6-15083" fmla="*/ 312 w 687"/>
              <a:gd name="connsiteY6-15084" fmla="*/ 84 h 382"/>
              <a:gd name="connsiteX7-15085" fmla="*/ 275 w 687"/>
              <a:gd name="connsiteY7-15086" fmla="*/ 89 h 382"/>
              <a:gd name="connsiteX8-15087" fmla="*/ 238 w 687"/>
              <a:gd name="connsiteY8-15088" fmla="*/ 94 h 382"/>
              <a:gd name="connsiteX9-15089" fmla="*/ 196 w 687"/>
              <a:gd name="connsiteY9-15090" fmla="*/ 94 h 382"/>
              <a:gd name="connsiteX10-15091" fmla="*/ 159 w 687"/>
              <a:gd name="connsiteY10-15092" fmla="*/ 99 h 382"/>
              <a:gd name="connsiteX11-15093" fmla="*/ 122 w 687"/>
              <a:gd name="connsiteY11-15094" fmla="*/ 105 h 382"/>
              <a:gd name="connsiteX12-15095" fmla="*/ 90 w 687"/>
              <a:gd name="connsiteY12-15096" fmla="*/ 105 h 382"/>
              <a:gd name="connsiteX13-15097" fmla="*/ 64 w 687"/>
              <a:gd name="connsiteY13-15098" fmla="*/ 105 h 382"/>
              <a:gd name="connsiteX14-15099" fmla="*/ 37 w 687"/>
              <a:gd name="connsiteY14-15100" fmla="*/ 110 h 382"/>
              <a:gd name="connsiteX15-15101" fmla="*/ 16 w 687"/>
              <a:gd name="connsiteY15-15102" fmla="*/ 110 h 382"/>
              <a:gd name="connsiteX16-15103" fmla="*/ 0 w 687"/>
              <a:gd name="connsiteY16-15104" fmla="*/ 110 h 382"/>
              <a:gd name="connsiteX17-15105" fmla="*/ 0 w 687"/>
              <a:gd name="connsiteY17-15106" fmla="*/ 73 h 382"/>
              <a:gd name="connsiteX18-15107" fmla="*/ 11 w 687"/>
              <a:gd name="connsiteY18-15108" fmla="*/ 73 h 382"/>
              <a:gd name="connsiteX19-15109" fmla="*/ 27 w 687"/>
              <a:gd name="connsiteY19-15110" fmla="*/ 73 h 382"/>
              <a:gd name="connsiteX20-15111" fmla="*/ 42 w 687"/>
              <a:gd name="connsiteY20-15112" fmla="*/ 73 h 382"/>
              <a:gd name="connsiteX21-15113" fmla="*/ 58 w 687"/>
              <a:gd name="connsiteY21-15114" fmla="*/ 73 h 382"/>
              <a:gd name="connsiteX22-15115" fmla="*/ 79 w 687"/>
              <a:gd name="connsiteY22-15116" fmla="*/ 73 h 382"/>
              <a:gd name="connsiteX23-15117" fmla="*/ 95 w 687"/>
              <a:gd name="connsiteY23-15118" fmla="*/ 68 h 382"/>
              <a:gd name="connsiteX24-15119" fmla="*/ 122 w 687"/>
              <a:gd name="connsiteY24-15120" fmla="*/ 68 h 382"/>
              <a:gd name="connsiteX25-15121" fmla="*/ 143 w 687"/>
              <a:gd name="connsiteY25-15122" fmla="*/ 63 h 382"/>
              <a:gd name="connsiteX26-15123" fmla="*/ 164 w 687"/>
              <a:gd name="connsiteY26-15124" fmla="*/ 58 h 382"/>
              <a:gd name="connsiteX27-15125" fmla="*/ 185 w 687"/>
              <a:gd name="connsiteY27-15126" fmla="*/ 58 h 382"/>
              <a:gd name="connsiteX28-15127" fmla="*/ 211 w 687"/>
              <a:gd name="connsiteY28-15128" fmla="*/ 52 h 382"/>
              <a:gd name="connsiteX29-15129" fmla="*/ 238 w 687"/>
              <a:gd name="connsiteY29-15130" fmla="*/ 52 h 382"/>
              <a:gd name="connsiteX30-15131" fmla="*/ 264 w 687"/>
              <a:gd name="connsiteY30-15132" fmla="*/ 47 h 382"/>
              <a:gd name="connsiteX31-15133" fmla="*/ 296 w 687"/>
              <a:gd name="connsiteY31-15134" fmla="*/ 47 h 382"/>
              <a:gd name="connsiteX32-15135" fmla="*/ 354 w 687"/>
              <a:gd name="connsiteY32-15136" fmla="*/ 37 h 382"/>
              <a:gd name="connsiteX33-15137" fmla="*/ 386 w 687"/>
              <a:gd name="connsiteY33-15138" fmla="*/ 37 h 382"/>
              <a:gd name="connsiteX34-15139" fmla="*/ 407 w 687"/>
              <a:gd name="connsiteY34-15140" fmla="*/ 32 h 382"/>
              <a:gd name="connsiteX35-15141" fmla="*/ 433 w 687"/>
              <a:gd name="connsiteY35-15142" fmla="*/ 26 h 382"/>
              <a:gd name="connsiteX36-15143" fmla="*/ 454 w 687"/>
              <a:gd name="connsiteY36-15144" fmla="*/ 26 h 382"/>
              <a:gd name="connsiteX37-15145" fmla="*/ 470 w 687"/>
              <a:gd name="connsiteY37-15146" fmla="*/ 21 h 382"/>
              <a:gd name="connsiteX38-15147" fmla="*/ 481 w 687"/>
              <a:gd name="connsiteY38-15148" fmla="*/ 16 h 382"/>
              <a:gd name="connsiteX39-15149" fmla="*/ 491 w 687"/>
              <a:gd name="connsiteY39-15150" fmla="*/ 16 h 382"/>
              <a:gd name="connsiteX40-15151" fmla="*/ 497 w 687"/>
              <a:gd name="connsiteY40-15152" fmla="*/ 11 h 382"/>
              <a:gd name="connsiteX41-15153" fmla="*/ 507 w 687"/>
              <a:gd name="connsiteY41-15154" fmla="*/ 5 h 382"/>
              <a:gd name="connsiteX42-15155" fmla="*/ 523 w 687"/>
              <a:gd name="connsiteY42-15156" fmla="*/ 0 h 382"/>
              <a:gd name="connsiteX43-15157" fmla="*/ 534 w 687"/>
              <a:gd name="connsiteY43-15158" fmla="*/ 0 h 382"/>
              <a:gd name="connsiteX44-15159" fmla="*/ 549 w 687"/>
              <a:gd name="connsiteY44-15160" fmla="*/ 0 h 382"/>
              <a:gd name="connsiteX45-15161" fmla="*/ 565 w 687"/>
              <a:gd name="connsiteY45-15162" fmla="*/ 5 h 382"/>
              <a:gd name="connsiteX46-15163" fmla="*/ 581 w 687"/>
              <a:gd name="connsiteY46-15164" fmla="*/ 11 h 382"/>
              <a:gd name="connsiteX47-15165" fmla="*/ 592 w 687"/>
              <a:gd name="connsiteY47-15166" fmla="*/ 16 h 382"/>
              <a:gd name="connsiteX48-15167" fmla="*/ 602 w 687"/>
              <a:gd name="connsiteY48-15168" fmla="*/ 21 h 382"/>
              <a:gd name="connsiteX49-15169" fmla="*/ 618 w 687"/>
              <a:gd name="connsiteY49-15170" fmla="*/ 26 h 382"/>
              <a:gd name="connsiteX50-15171" fmla="*/ 629 w 687"/>
              <a:gd name="connsiteY50-15172" fmla="*/ 37 h 382"/>
              <a:gd name="connsiteX51-15173" fmla="*/ 644 w 687"/>
              <a:gd name="connsiteY51-15174" fmla="*/ 42 h 382"/>
              <a:gd name="connsiteX52-15175" fmla="*/ 655 w 687"/>
              <a:gd name="connsiteY52-15176" fmla="*/ 47 h 382"/>
              <a:gd name="connsiteX53-15177" fmla="*/ 666 w 687"/>
              <a:gd name="connsiteY53-15178" fmla="*/ 52 h 382"/>
              <a:gd name="connsiteX54-15179" fmla="*/ 671 w 687"/>
              <a:gd name="connsiteY54-15180" fmla="*/ 58 h 382"/>
              <a:gd name="connsiteX55-15181" fmla="*/ 676 w 687"/>
              <a:gd name="connsiteY55-15182" fmla="*/ 63 h 382"/>
              <a:gd name="connsiteX56-15183" fmla="*/ 681 w 687"/>
              <a:gd name="connsiteY56-15184" fmla="*/ 68 h 382"/>
              <a:gd name="connsiteX57-15185" fmla="*/ 687 w 687"/>
              <a:gd name="connsiteY57-15186" fmla="*/ 68 h 382"/>
              <a:gd name="connsiteX58-15187" fmla="*/ 687 w 687"/>
              <a:gd name="connsiteY58-15188" fmla="*/ 73 h 382"/>
              <a:gd name="connsiteX59-15189" fmla="*/ 681 w 687"/>
              <a:gd name="connsiteY59-15190" fmla="*/ 73 h 382"/>
              <a:gd name="connsiteX60-15191" fmla="*/ 681 w 687"/>
              <a:gd name="connsiteY60-15192" fmla="*/ 79 h 382"/>
              <a:gd name="connsiteX61-15193" fmla="*/ 676 w 687"/>
              <a:gd name="connsiteY61-15194" fmla="*/ 84 h 382"/>
              <a:gd name="connsiteX62-15195" fmla="*/ 671 w 687"/>
              <a:gd name="connsiteY62-15196" fmla="*/ 84 h 382"/>
              <a:gd name="connsiteX63-15197" fmla="*/ 666 w 687"/>
              <a:gd name="connsiteY63-15198" fmla="*/ 89 h 382"/>
              <a:gd name="connsiteX64-15199" fmla="*/ 660 w 687"/>
              <a:gd name="connsiteY64-15200" fmla="*/ 94 h 382"/>
              <a:gd name="connsiteX65-15201" fmla="*/ 655 w 687"/>
              <a:gd name="connsiteY65-15202" fmla="*/ 94 h 382"/>
              <a:gd name="connsiteX66-15203" fmla="*/ 650 w 687"/>
              <a:gd name="connsiteY66-15204" fmla="*/ 99 h 382"/>
              <a:gd name="connsiteX67-15205" fmla="*/ 644 w 687"/>
              <a:gd name="connsiteY67-15206" fmla="*/ 105 h 382"/>
              <a:gd name="connsiteX68-15207" fmla="*/ 639 w 687"/>
              <a:gd name="connsiteY68-15208" fmla="*/ 115 h 382"/>
              <a:gd name="connsiteX69-15209" fmla="*/ 639 w 687"/>
              <a:gd name="connsiteY69-15210" fmla="*/ 126 h 382"/>
              <a:gd name="connsiteX70-15211" fmla="*/ 639 w 687"/>
              <a:gd name="connsiteY70-15212" fmla="*/ 131 h 382"/>
              <a:gd name="connsiteX71-15213" fmla="*/ 639 w 687"/>
              <a:gd name="connsiteY71-15214" fmla="*/ 146 h 382"/>
              <a:gd name="connsiteX72-15215" fmla="*/ 639 w 687"/>
              <a:gd name="connsiteY72-15216" fmla="*/ 157 h 382"/>
              <a:gd name="connsiteX73-15217" fmla="*/ 639 w 687"/>
              <a:gd name="connsiteY73-15218" fmla="*/ 173 h 382"/>
              <a:gd name="connsiteX74-15219" fmla="*/ 639 w 687"/>
              <a:gd name="connsiteY74-15220" fmla="*/ 188 h 382"/>
              <a:gd name="connsiteX75-15221" fmla="*/ 639 w 687"/>
              <a:gd name="connsiteY75-15222" fmla="*/ 204 h 382"/>
              <a:gd name="connsiteX76-15223" fmla="*/ 639 w 687"/>
              <a:gd name="connsiteY76-15224" fmla="*/ 225 h 382"/>
              <a:gd name="connsiteX77-15225" fmla="*/ 639 w 687"/>
              <a:gd name="connsiteY77-15226" fmla="*/ 240 h 382"/>
              <a:gd name="connsiteX78-15227" fmla="*/ 639 w 687"/>
              <a:gd name="connsiteY78-15228" fmla="*/ 261 h 382"/>
              <a:gd name="connsiteX79-15229" fmla="*/ 639 w 687"/>
              <a:gd name="connsiteY79-15230" fmla="*/ 303 h 382"/>
              <a:gd name="connsiteX80-15231" fmla="*/ 639 w 687"/>
              <a:gd name="connsiteY80-15232" fmla="*/ 324 h 382"/>
              <a:gd name="connsiteX81-15233" fmla="*/ 639 w 687"/>
              <a:gd name="connsiteY81-15234" fmla="*/ 350 h 382"/>
              <a:gd name="connsiteX82-15235" fmla="*/ 639 w 687"/>
              <a:gd name="connsiteY82-15236" fmla="*/ 376 h 382"/>
              <a:gd name="connsiteX83-15237" fmla="*/ 544 w 687"/>
              <a:gd name="connsiteY83-15238" fmla="*/ 382 h 382"/>
              <a:gd name="connsiteX84-15239" fmla="*/ 549 w 687"/>
              <a:gd name="connsiteY84-15240" fmla="*/ 355 h 382"/>
              <a:gd name="connsiteX85-15241" fmla="*/ 549 w 687"/>
              <a:gd name="connsiteY85-15242" fmla="*/ 334 h 382"/>
              <a:gd name="connsiteX86-15243" fmla="*/ 549 w 687"/>
              <a:gd name="connsiteY86-15244" fmla="*/ 314 h 382"/>
              <a:gd name="connsiteX87-15245" fmla="*/ 549 w 687"/>
              <a:gd name="connsiteY87-15246" fmla="*/ 293 h 382"/>
              <a:gd name="connsiteX88-15247" fmla="*/ 549 w 687"/>
              <a:gd name="connsiteY88-15248" fmla="*/ 277 h 382"/>
              <a:gd name="connsiteX89-15249" fmla="*/ 549 w 687"/>
              <a:gd name="connsiteY89-15250" fmla="*/ 246 h 382"/>
              <a:gd name="connsiteX90-15251" fmla="*/ 549 w 687"/>
              <a:gd name="connsiteY90-15252" fmla="*/ 214 h 382"/>
              <a:gd name="connsiteX91-15253" fmla="*/ 544 w 687"/>
              <a:gd name="connsiteY91-15254" fmla="*/ 183 h 382"/>
              <a:gd name="connsiteX92-15255" fmla="*/ 544 w 687"/>
              <a:gd name="connsiteY92-15256" fmla="*/ 157 h 382"/>
              <a:gd name="connsiteX93-15257" fmla="*/ 539 w 687"/>
              <a:gd name="connsiteY93-15258" fmla="*/ 146 h 382"/>
              <a:gd name="connsiteX94-15259" fmla="*/ 539 w 687"/>
              <a:gd name="connsiteY94-15260" fmla="*/ 136 h 382"/>
              <a:gd name="connsiteX95-15261" fmla="*/ 534 w 687"/>
              <a:gd name="connsiteY95-15262" fmla="*/ 126 h 382"/>
              <a:gd name="connsiteX96-15263" fmla="*/ 534 w 687"/>
              <a:gd name="connsiteY96-15264" fmla="*/ 115 h 382"/>
              <a:gd name="connsiteX97-15265" fmla="*/ 528 w 687"/>
              <a:gd name="connsiteY97-15266" fmla="*/ 110 h 382"/>
              <a:gd name="connsiteX98-15267" fmla="*/ 528 w 687"/>
              <a:gd name="connsiteY98-15268" fmla="*/ 105 h 382"/>
              <a:gd name="connsiteX99-15269" fmla="*/ 523 w 687"/>
              <a:gd name="connsiteY99-15270" fmla="*/ 94 h 382"/>
              <a:gd name="connsiteX100-15271" fmla="*/ 518 w 687"/>
              <a:gd name="connsiteY100-15272" fmla="*/ 89 h 382"/>
              <a:gd name="connsiteX101-15273" fmla="*/ 512 w 687"/>
              <a:gd name="connsiteY101-15274" fmla="*/ 84 h 382"/>
              <a:gd name="connsiteX102-15275" fmla="*/ 507 w 687"/>
              <a:gd name="connsiteY102-15276" fmla="*/ 84 h 382"/>
              <a:gd name="connsiteX103-15277" fmla="*/ 502 w 687"/>
              <a:gd name="connsiteY103-15278" fmla="*/ 79 h 382"/>
              <a:gd name="connsiteX104-15279" fmla="*/ 491 w 687"/>
              <a:gd name="connsiteY104-15280" fmla="*/ 79 h 382"/>
              <a:gd name="connsiteX105-15281" fmla="*/ 481 w 687"/>
              <a:gd name="connsiteY105-15282" fmla="*/ 79 h 382"/>
              <a:gd name="connsiteX106-15283" fmla="*/ 470 w 687"/>
              <a:gd name="connsiteY106-15284" fmla="*/ 73 h 382"/>
              <a:gd name="connsiteX107-15285" fmla="*/ 454 w 687"/>
              <a:gd name="connsiteY107-15286" fmla="*/ 73 h 382"/>
              <a:gd name="connsiteX108-15287" fmla="*/ 454 w 687"/>
              <a:gd name="connsiteY108-15288" fmla="*/ 73 h 382"/>
              <a:gd name="connsiteX0-15289" fmla="*/ 454 w 687"/>
              <a:gd name="connsiteY0-15290" fmla="*/ 73 h 382"/>
              <a:gd name="connsiteX1-15291" fmla="*/ 439 w 687"/>
              <a:gd name="connsiteY1-15292" fmla="*/ 73 h 382"/>
              <a:gd name="connsiteX2-15293" fmla="*/ 417 w 687"/>
              <a:gd name="connsiteY2-15294" fmla="*/ 79 h 382"/>
              <a:gd name="connsiteX3-15295" fmla="*/ 396 w 687"/>
              <a:gd name="connsiteY3-15296" fmla="*/ 79 h 382"/>
              <a:gd name="connsiteX4-15297" fmla="*/ 370 w 687"/>
              <a:gd name="connsiteY4-15298" fmla="*/ 79 h 382"/>
              <a:gd name="connsiteX5-15299" fmla="*/ 343 w 687"/>
              <a:gd name="connsiteY5-15300" fmla="*/ 84 h 382"/>
              <a:gd name="connsiteX6-15301" fmla="*/ 312 w 687"/>
              <a:gd name="connsiteY6-15302" fmla="*/ 84 h 382"/>
              <a:gd name="connsiteX7-15303" fmla="*/ 275 w 687"/>
              <a:gd name="connsiteY7-15304" fmla="*/ 89 h 382"/>
              <a:gd name="connsiteX8-15305" fmla="*/ 238 w 687"/>
              <a:gd name="connsiteY8-15306" fmla="*/ 94 h 382"/>
              <a:gd name="connsiteX9-15307" fmla="*/ 196 w 687"/>
              <a:gd name="connsiteY9-15308" fmla="*/ 94 h 382"/>
              <a:gd name="connsiteX10-15309" fmla="*/ 159 w 687"/>
              <a:gd name="connsiteY10-15310" fmla="*/ 99 h 382"/>
              <a:gd name="connsiteX11-15311" fmla="*/ 122 w 687"/>
              <a:gd name="connsiteY11-15312" fmla="*/ 105 h 382"/>
              <a:gd name="connsiteX12-15313" fmla="*/ 90 w 687"/>
              <a:gd name="connsiteY12-15314" fmla="*/ 105 h 382"/>
              <a:gd name="connsiteX13-15315" fmla="*/ 64 w 687"/>
              <a:gd name="connsiteY13-15316" fmla="*/ 105 h 382"/>
              <a:gd name="connsiteX14-15317" fmla="*/ 37 w 687"/>
              <a:gd name="connsiteY14-15318" fmla="*/ 110 h 382"/>
              <a:gd name="connsiteX15-15319" fmla="*/ 16 w 687"/>
              <a:gd name="connsiteY15-15320" fmla="*/ 110 h 382"/>
              <a:gd name="connsiteX16-15321" fmla="*/ 0 w 687"/>
              <a:gd name="connsiteY16-15322" fmla="*/ 110 h 382"/>
              <a:gd name="connsiteX17-15323" fmla="*/ 0 w 687"/>
              <a:gd name="connsiteY17-15324" fmla="*/ 73 h 382"/>
              <a:gd name="connsiteX18-15325" fmla="*/ 11 w 687"/>
              <a:gd name="connsiteY18-15326" fmla="*/ 73 h 382"/>
              <a:gd name="connsiteX19-15327" fmla="*/ 27 w 687"/>
              <a:gd name="connsiteY19-15328" fmla="*/ 73 h 382"/>
              <a:gd name="connsiteX20-15329" fmla="*/ 42 w 687"/>
              <a:gd name="connsiteY20-15330" fmla="*/ 73 h 382"/>
              <a:gd name="connsiteX21-15331" fmla="*/ 58 w 687"/>
              <a:gd name="connsiteY21-15332" fmla="*/ 73 h 382"/>
              <a:gd name="connsiteX22-15333" fmla="*/ 79 w 687"/>
              <a:gd name="connsiteY22-15334" fmla="*/ 73 h 382"/>
              <a:gd name="connsiteX23-15335" fmla="*/ 95 w 687"/>
              <a:gd name="connsiteY23-15336" fmla="*/ 68 h 382"/>
              <a:gd name="connsiteX24-15337" fmla="*/ 122 w 687"/>
              <a:gd name="connsiteY24-15338" fmla="*/ 68 h 382"/>
              <a:gd name="connsiteX25-15339" fmla="*/ 143 w 687"/>
              <a:gd name="connsiteY25-15340" fmla="*/ 63 h 382"/>
              <a:gd name="connsiteX26-15341" fmla="*/ 164 w 687"/>
              <a:gd name="connsiteY26-15342" fmla="*/ 58 h 382"/>
              <a:gd name="connsiteX27-15343" fmla="*/ 185 w 687"/>
              <a:gd name="connsiteY27-15344" fmla="*/ 58 h 382"/>
              <a:gd name="connsiteX28-15345" fmla="*/ 211 w 687"/>
              <a:gd name="connsiteY28-15346" fmla="*/ 52 h 382"/>
              <a:gd name="connsiteX29-15347" fmla="*/ 238 w 687"/>
              <a:gd name="connsiteY29-15348" fmla="*/ 52 h 382"/>
              <a:gd name="connsiteX30-15349" fmla="*/ 264 w 687"/>
              <a:gd name="connsiteY30-15350" fmla="*/ 47 h 382"/>
              <a:gd name="connsiteX31-15351" fmla="*/ 296 w 687"/>
              <a:gd name="connsiteY31-15352" fmla="*/ 47 h 382"/>
              <a:gd name="connsiteX32-15353" fmla="*/ 354 w 687"/>
              <a:gd name="connsiteY32-15354" fmla="*/ 37 h 382"/>
              <a:gd name="connsiteX33-15355" fmla="*/ 386 w 687"/>
              <a:gd name="connsiteY33-15356" fmla="*/ 37 h 382"/>
              <a:gd name="connsiteX34-15357" fmla="*/ 407 w 687"/>
              <a:gd name="connsiteY34-15358" fmla="*/ 32 h 382"/>
              <a:gd name="connsiteX35-15359" fmla="*/ 433 w 687"/>
              <a:gd name="connsiteY35-15360" fmla="*/ 26 h 382"/>
              <a:gd name="connsiteX36-15361" fmla="*/ 454 w 687"/>
              <a:gd name="connsiteY36-15362" fmla="*/ 26 h 382"/>
              <a:gd name="connsiteX37-15363" fmla="*/ 470 w 687"/>
              <a:gd name="connsiteY37-15364" fmla="*/ 21 h 382"/>
              <a:gd name="connsiteX38-15365" fmla="*/ 481 w 687"/>
              <a:gd name="connsiteY38-15366" fmla="*/ 16 h 382"/>
              <a:gd name="connsiteX39-15367" fmla="*/ 491 w 687"/>
              <a:gd name="connsiteY39-15368" fmla="*/ 16 h 382"/>
              <a:gd name="connsiteX40-15369" fmla="*/ 497 w 687"/>
              <a:gd name="connsiteY40-15370" fmla="*/ 11 h 382"/>
              <a:gd name="connsiteX41-15371" fmla="*/ 507 w 687"/>
              <a:gd name="connsiteY41-15372" fmla="*/ 5 h 382"/>
              <a:gd name="connsiteX42-15373" fmla="*/ 523 w 687"/>
              <a:gd name="connsiteY42-15374" fmla="*/ 0 h 382"/>
              <a:gd name="connsiteX43-15375" fmla="*/ 534 w 687"/>
              <a:gd name="connsiteY43-15376" fmla="*/ 0 h 382"/>
              <a:gd name="connsiteX44-15377" fmla="*/ 549 w 687"/>
              <a:gd name="connsiteY44-15378" fmla="*/ 0 h 382"/>
              <a:gd name="connsiteX45-15379" fmla="*/ 565 w 687"/>
              <a:gd name="connsiteY45-15380" fmla="*/ 5 h 382"/>
              <a:gd name="connsiteX46-15381" fmla="*/ 581 w 687"/>
              <a:gd name="connsiteY46-15382" fmla="*/ 11 h 382"/>
              <a:gd name="connsiteX47-15383" fmla="*/ 592 w 687"/>
              <a:gd name="connsiteY47-15384" fmla="*/ 16 h 382"/>
              <a:gd name="connsiteX48-15385" fmla="*/ 602 w 687"/>
              <a:gd name="connsiteY48-15386" fmla="*/ 21 h 382"/>
              <a:gd name="connsiteX49-15387" fmla="*/ 618 w 687"/>
              <a:gd name="connsiteY49-15388" fmla="*/ 26 h 382"/>
              <a:gd name="connsiteX50-15389" fmla="*/ 629 w 687"/>
              <a:gd name="connsiteY50-15390" fmla="*/ 37 h 382"/>
              <a:gd name="connsiteX51-15391" fmla="*/ 644 w 687"/>
              <a:gd name="connsiteY51-15392" fmla="*/ 42 h 382"/>
              <a:gd name="connsiteX52-15393" fmla="*/ 655 w 687"/>
              <a:gd name="connsiteY52-15394" fmla="*/ 47 h 382"/>
              <a:gd name="connsiteX53-15395" fmla="*/ 666 w 687"/>
              <a:gd name="connsiteY53-15396" fmla="*/ 52 h 382"/>
              <a:gd name="connsiteX54-15397" fmla="*/ 671 w 687"/>
              <a:gd name="connsiteY54-15398" fmla="*/ 58 h 382"/>
              <a:gd name="connsiteX55-15399" fmla="*/ 676 w 687"/>
              <a:gd name="connsiteY55-15400" fmla="*/ 63 h 382"/>
              <a:gd name="connsiteX56-15401" fmla="*/ 681 w 687"/>
              <a:gd name="connsiteY56-15402" fmla="*/ 68 h 382"/>
              <a:gd name="connsiteX57-15403" fmla="*/ 687 w 687"/>
              <a:gd name="connsiteY57-15404" fmla="*/ 68 h 382"/>
              <a:gd name="connsiteX58-15405" fmla="*/ 687 w 687"/>
              <a:gd name="connsiteY58-15406" fmla="*/ 73 h 382"/>
              <a:gd name="connsiteX59-15407" fmla="*/ 681 w 687"/>
              <a:gd name="connsiteY59-15408" fmla="*/ 73 h 382"/>
              <a:gd name="connsiteX60-15409" fmla="*/ 681 w 687"/>
              <a:gd name="connsiteY60-15410" fmla="*/ 79 h 382"/>
              <a:gd name="connsiteX61-15411" fmla="*/ 676 w 687"/>
              <a:gd name="connsiteY61-15412" fmla="*/ 84 h 382"/>
              <a:gd name="connsiteX62-15413" fmla="*/ 671 w 687"/>
              <a:gd name="connsiteY62-15414" fmla="*/ 84 h 382"/>
              <a:gd name="connsiteX63-15415" fmla="*/ 666 w 687"/>
              <a:gd name="connsiteY63-15416" fmla="*/ 89 h 382"/>
              <a:gd name="connsiteX64-15417" fmla="*/ 660 w 687"/>
              <a:gd name="connsiteY64-15418" fmla="*/ 94 h 382"/>
              <a:gd name="connsiteX65-15419" fmla="*/ 655 w 687"/>
              <a:gd name="connsiteY65-15420" fmla="*/ 94 h 382"/>
              <a:gd name="connsiteX66-15421" fmla="*/ 650 w 687"/>
              <a:gd name="connsiteY66-15422" fmla="*/ 99 h 382"/>
              <a:gd name="connsiteX67-15423" fmla="*/ 644 w 687"/>
              <a:gd name="connsiteY67-15424" fmla="*/ 105 h 382"/>
              <a:gd name="connsiteX68-15425" fmla="*/ 639 w 687"/>
              <a:gd name="connsiteY68-15426" fmla="*/ 115 h 382"/>
              <a:gd name="connsiteX69-15427" fmla="*/ 639 w 687"/>
              <a:gd name="connsiteY69-15428" fmla="*/ 126 h 382"/>
              <a:gd name="connsiteX70-15429" fmla="*/ 639 w 687"/>
              <a:gd name="connsiteY70-15430" fmla="*/ 131 h 382"/>
              <a:gd name="connsiteX71-15431" fmla="*/ 639 w 687"/>
              <a:gd name="connsiteY71-15432" fmla="*/ 146 h 382"/>
              <a:gd name="connsiteX72-15433" fmla="*/ 639 w 687"/>
              <a:gd name="connsiteY72-15434" fmla="*/ 157 h 382"/>
              <a:gd name="connsiteX73-15435" fmla="*/ 639 w 687"/>
              <a:gd name="connsiteY73-15436" fmla="*/ 173 h 382"/>
              <a:gd name="connsiteX74-15437" fmla="*/ 639 w 687"/>
              <a:gd name="connsiteY74-15438" fmla="*/ 188 h 382"/>
              <a:gd name="connsiteX75-15439" fmla="*/ 639 w 687"/>
              <a:gd name="connsiteY75-15440" fmla="*/ 204 h 382"/>
              <a:gd name="connsiteX76-15441" fmla="*/ 639 w 687"/>
              <a:gd name="connsiteY76-15442" fmla="*/ 225 h 382"/>
              <a:gd name="connsiteX77-15443" fmla="*/ 639 w 687"/>
              <a:gd name="connsiteY77-15444" fmla="*/ 240 h 382"/>
              <a:gd name="connsiteX78-15445" fmla="*/ 639 w 687"/>
              <a:gd name="connsiteY78-15446" fmla="*/ 261 h 382"/>
              <a:gd name="connsiteX79-15447" fmla="*/ 639 w 687"/>
              <a:gd name="connsiteY79-15448" fmla="*/ 303 h 382"/>
              <a:gd name="connsiteX80-15449" fmla="*/ 639 w 687"/>
              <a:gd name="connsiteY80-15450" fmla="*/ 324 h 382"/>
              <a:gd name="connsiteX81-15451" fmla="*/ 639 w 687"/>
              <a:gd name="connsiteY81-15452" fmla="*/ 350 h 382"/>
              <a:gd name="connsiteX82-15453" fmla="*/ 544 w 687"/>
              <a:gd name="connsiteY82-15454" fmla="*/ 382 h 382"/>
              <a:gd name="connsiteX83-15455" fmla="*/ 549 w 687"/>
              <a:gd name="connsiteY83-15456" fmla="*/ 355 h 382"/>
              <a:gd name="connsiteX84-15457" fmla="*/ 549 w 687"/>
              <a:gd name="connsiteY84-15458" fmla="*/ 334 h 382"/>
              <a:gd name="connsiteX85-15459" fmla="*/ 549 w 687"/>
              <a:gd name="connsiteY85-15460" fmla="*/ 314 h 382"/>
              <a:gd name="connsiteX86-15461" fmla="*/ 549 w 687"/>
              <a:gd name="connsiteY86-15462" fmla="*/ 293 h 382"/>
              <a:gd name="connsiteX87-15463" fmla="*/ 549 w 687"/>
              <a:gd name="connsiteY87-15464" fmla="*/ 277 h 382"/>
              <a:gd name="connsiteX88-15465" fmla="*/ 549 w 687"/>
              <a:gd name="connsiteY88-15466" fmla="*/ 246 h 382"/>
              <a:gd name="connsiteX89-15467" fmla="*/ 549 w 687"/>
              <a:gd name="connsiteY89-15468" fmla="*/ 214 h 382"/>
              <a:gd name="connsiteX90-15469" fmla="*/ 544 w 687"/>
              <a:gd name="connsiteY90-15470" fmla="*/ 183 h 382"/>
              <a:gd name="connsiteX91-15471" fmla="*/ 544 w 687"/>
              <a:gd name="connsiteY91-15472" fmla="*/ 157 h 382"/>
              <a:gd name="connsiteX92-15473" fmla="*/ 539 w 687"/>
              <a:gd name="connsiteY92-15474" fmla="*/ 146 h 382"/>
              <a:gd name="connsiteX93-15475" fmla="*/ 539 w 687"/>
              <a:gd name="connsiteY93-15476" fmla="*/ 136 h 382"/>
              <a:gd name="connsiteX94-15477" fmla="*/ 534 w 687"/>
              <a:gd name="connsiteY94-15478" fmla="*/ 126 h 382"/>
              <a:gd name="connsiteX95-15479" fmla="*/ 534 w 687"/>
              <a:gd name="connsiteY95-15480" fmla="*/ 115 h 382"/>
              <a:gd name="connsiteX96-15481" fmla="*/ 528 w 687"/>
              <a:gd name="connsiteY96-15482" fmla="*/ 110 h 382"/>
              <a:gd name="connsiteX97-15483" fmla="*/ 528 w 687"/>
              <a:gd name="connsiteY97-15484" fmla="*/ 105 h 382"/>
              <a:gd name="connsiteX98-15485" fmla="*/ 523 w 687"/>
              <a:gd name="connsiteY98-15486" fmla="*/ 94 h 382"/>
              <a:gd name="connsiteX99-15487" fmla="*/ 518 w 687"/>
              <a:gd name="connsiteY99-15488" fmla="*/ 89 h 382"/>
              <a:gd name="connsiteX100-15489" fmla="*/ 512 w 687"/>
              <a:gd name="connsiteY100-15490" fmla="*/ 84 h 382"/>
              <a:gd name="connsiteX101-15491" fmla="*/ 507 w 687"/>
              <a:gd name="connsiteY101-15492" fmla="*/ 84 h 382"/>
              <a:gd name="connsiteX102-15493" fmla="*/ 502 w 687"/>
              <a:gd name="connsiteY102-15494" fmla="*/ 79 h 382"/>
              <a:gd name="connsiteX103-15495" fmla="*/ 491 w 687"/>
              <a:gd name="connsiteY103-15496" fmla="*/ 79 h 382"/>
              <a:gd name="connsiteX104-15497" fmla="*/ 481 w 687"/>
              <a:gd name="connsiteY104-15498" fmla="*/ 79 h 382"/>
              <a:gd name="connsiteX105-15499" fmla="*/ 470 w 687"/>
              <a:gd name="connsiteY105-15500" fmla="*/ 73 h 382"/>
              <a:gd name="connsiteX106-15501" fmla="*/ 454 w 687"/>
              <a:gd name="connsiteY106-15502" fmla="*/ 73 h 382"/>
              <a:gd name="connsiteX107-15503" fmla="*/ 454 w 687"/>
              <a:gd name="connsiteY107-15504" fmla="*/ 73 h 382"/>
              <a:gd name="connsiteX0-15505" fmla="*/ 454 w 687"/>
              <a:gd name="connsiteY0-15506" fmla="*/ 73 h 382"/>
              <a:gd name="connsiteX1-15507" fmla="*/ 439 w 687"/>
              <a:gd name="connsiteY1-15508" fmla="*/ 73 h 382"/>
              <a:gd name="connsiteX2-15509" fmla="*/ 417 w 687"/>
              <a:gd name="connsiteY2-15510" fmla="*/ 79 h 382"/>
              <a:gd name="connsiteX3-15511" fmla="*/ 396 w 687"/>
              <a:gd name="connsiteY3-15512" fmla="*/ 79 h 382"/>
              <a:gd name="connsiteX4-15513" fmla="*/ 370 w 687"/>
              <a:gd name="connsiteY4-15514" fmla="*/ 79 h 382"/>
              <a:gd name="connsiteX5-15515" fmla="*/ 343 w 687"/>
              <a:gd name="connsiteY5-15516" fmla="*/ 84 h 382"/>
              <a:gd name="connsiteX6-15517" fmla="*/ 312 w 687"/>
              <a:gd name="connsiteY6-15518" fmla="*/ 84 h 382"/>
              <a:gd name="connsiteX7-15519" fmla="*/ 275 w 687"/>
              <a:gd name="connsiteY7-15520" fmla="*/ 89 h 382"/>
              <a:gd name="connsiteX8-15521" fmla="*/ 238 w 687"/>
              <a:gd name="connsiteY8-15522" fmla="*/ 94 h 382"/>
              <a:gd name="connsiteX9-15523" fmla="*/ 196 w 687"/>
              <a:gd name="connsiteY9-15524" fmla="*/ 94 h 382"/>
              <a:gd name="connsiteX10-15525" fmla="*/ 159 w 687"/>
              <a:gd name="connsiteY10-15526" fmla="*/ 99 h 382"/>
              <a:gd name="connsiteX11-15527" fmla="*/ 122 w 687"/>
              <a:gd name="connsiteY11-15528" fmla="*/ 105 h 382"/>
              <a:gd name="connsiteX12-15529" fmla="*/ 90 w 687"/>
              <a:gd name="connsiteY12-15530" fmla="*/ 105 h 382"/>
              <a:gd name="connsiteX13-15531" fmla="*/ 64 w 687"/>
              <a:gd name="connsiteY13-15532" fmla="*/ 105 h 382"/>
              <a:gd name="connsiteX14-15533" fmla="*/ 37 w 687"/>
              <a:gd name="connsiteY14-15534" fmla="*/ 110 h 382"/>
              <a:gd name="connsiteX15-15535" fmla="*/ 16 w 687"/>
              <a:gd name="connsiteY15-15536" fmla="*/ 110 h 382"/>
              <a:gd name="connsiteX16-15537" fmla="*/ 0 w 687"/>
              <a:gd name="connsiteY16-15538" fmla="*/ 110 h 382"/>
              <a:gd name="connsiteX17-15539" fmla="*/ 0 w 687"/>
              <a:gd name="connsiteY17-15540" fmla="*/ 73 h 382"/>
              <a:gd name="connsiteX18-15541" fmla="*/ 11 w 687"/>
              <a:gd name="connsiteY18-15542" fmla="*/ 73 h 382"/>
              <a:gd name="connsiteX19-15543" fmla="*/ 27 w 687"/>
              <a:gd name="connsiteY19-15544" fmla="*/ 73 h 382"/>
              <a:gd name="connsiteX20-15545" fmla="*/ 42 w 687"/>
              <a:gd name="connsiteY20-15546" fmla="*/ 73 h 382"/>
              <a:gd name="connsiteX21-15547" fmla="*/ 58 w 687"/>
              <a:gd name="connsiteY21-15548" fmla="*/ 73 h 382"/>
              <a:gd name="connsiteX22-15549" fmla="*/ 79 w 687"/>
              <a:gd name="connsiteY22-15550" fmla="*/ 73 h 382"/>
              <a:gd name="connsiteX23-15551" fmla="*/ 95 w 687"/>
              <a:gd name="connsiteY23-15552" fmla="*/ 68 h 382"/>
              <a:gd name="connsiteX24-15553" fmla="*/ 122 w 687"/>
              <a:gd name="connsiteY24-15554" fmla="*/ 68 h 382"/>
              <a:gd name="connsiteX25-15555" fmla="*/ 143 w 687"/>
              <a:gd name="connsiteY25-15556" fmla="*/ 63 h 382"/>
              <a:gd name="connsiteX26-15557" fmla="*/ 164 w 687"/>
              <a:gd name="connsiteY26-15558" fmla="*/ 58 h 382"/>
              <a:gd name="connsiteX27-15559" fmla="*/ 185 w 687"/>
              <a:gd name="connsiteY27-15560" fmla="*/ 58 h 382"/>
              <a:gd name="connsiteX28-15561" fmla="*/ 211 w 687"/>
              <a:gd name="connsiteY28-15562" fmla="*/ 52 h 382"/>
              <a:gd name="connsiteX29-15563" fmla="*/ 238 w 687"/>
              <a:gd name="connsiteY29-15564" fmla="*/ 52 h 382"/>
              <a:gd name="connsiteX30-15565" fmla="*/ 264 w 687"/>
              <a:gd name="connsiteY30-15566" fmla="*/ 47 h 382"/>
              <a:gd name="connsiteX31-15567" fmla="*/ 296 w 687"/>
              <a:gd name="connsiteY31-15568" fmla="*/ 47 h 382"/>
              <a:gd name="connsiteX32-15569" fmla="*/ 354 w 687"/>
              <a:gd name="connsiteY32-15570" fmla="*/ 37 h 382"/>
              <a:gd name="connsiteX33-15571" fmla="*/ 386 w 687"/>
              <a:gd name="connsiteY33-15572" fmla="*/ 37 h 382"/>
              <a:gd name="connsiteX34-15573" fmla="*/ 407 w 687"/>
              <a:gd name="connsiteY34-15574" fmla="*/ 32 h 382"/>
              <a:gd name="connsiteX35-15575" fmla="*/ 433 w 687"/>
              <a:gd name="connsiteY35-15576" fmla="*/ 26 h 382"/>
              <a:gd name="connsiteX36-15577" fmla="*/ 454 w 687"/>
              <a:gd name="connsiteY36-15578" fmla="*/ 26 h 382"/>
              <a:gd name="connsiteX37-15579" fmla="*/ 470 w 687"/>
              <a:gd name="connsiteY37-15580" fmla="*/ 21 h 382"/>
              <a:gd name="connsiteX38-15581" fmla="*/ 481 w 687"/>
              <a:gd name="connsiteY38-15582" fmla="*/ 16 h 382"/>
              <a:gd name="connsiteX39-15583" fmla="*/ 491 w 687"/>
              <a:gd name="connsiteY39-15584" fmla="*/ 16 h 382"/>
              <a:gd name="connsiteX40-15585" fmla="*/ 497 w 687"/>
              <a:gd name="connsiteY40-15586" fmla="*/ 11 h 382"/>
              <a:gd name="connsiteX41-15587" fmla="*/ 507 w 687"/>
              <a:gd name="connsiteY41-15588" fmla="*/ 5 h 382"/>
              <a:gd name="connsiteX42-15589" fmla="*/ 523 w 687"/>
              <a:gd name="connsiteY42-15590" fmla="*/ 0 h 382"/>
              <a:gd name="connsiteX43-15591" fmla="*/ 534 w 687"/>
              <a:gd name="connsiteY43-15592" fmla="*/ 0 h 382"/>
              <a:gd name="connsiteX44-15593" fmla="*/ 549 w 687"/>
              <a:gd name="connsiteY44-15594" fmla="*/ 0 h 382"/>
              <a:gd name="connsiteX45-15595" fmla="*/ 565 w 687"/>
              <a:gd name="connsiteY45-15596" fmla="*/ 5 h 382"/>
              <a:gd name="connsiteX46-15597" fmla="*/ 581 w 687"/>
              <a:gd name="connsiteY46-15598" fmla="*/ 11 h 382"/>
              <a:gd name="connsiteX47-15599" fmla="*/ 592 w 687"/>
              <a:gd name="connsiteY47-15600" fmla="*/ 16 h 382"/>
              <a:gd name="connsiteX48-15601" fmla="*/ 602 w 687"/>
              <a:gd name="connsiteY48-15602" fmla="*/ 21 h 382"/>
              <a:gd name="connsiteX49-15603" fmla="*/ 618 w 687"/>
              <a:gd name="connsiteY49-15604" fmla="*/ 26 h 382"/>
              <a:gd name="connsiteX50-15605" fmla="*/ 629 w 687"/>
              <a:gd name="connsiteY50-15606" fmla="*/ 37 h 382"/>
              <a:gd name="connsiteX51-15607" fmla="*/ 644 w 687"/>
              <a:gd name="connsiteY51-15608" fmla="*/ 42 h 382"/>
              <a:gd name="connsiteX52-15609" fmla="*/ 655 w 687"/>
              <a:gd name="connsiteY52-15610" fmla="*/ 47 h 382"/>
              <a:gd name="connsiteX53-15611" fmla="*/ 666 w 687"/>
              <a:gd name="connsiteY53-15612" fmla="*/ 52 h 382"/>
              <a:gd name="connsiteX54-15613" fmla="*/ 671 w 687"/>
              <a:gd name="connsiteY54-15614" fmla="*/ 58 h 382"/>
              <a:gd name="connsiteX55-15615" fmla="*/ 676 w 687"/>
              <a:gd name="connsiteY55-15616" fmla="*/ 63 h 382"/>
              <a:gd name="connsiteX56-15617" fmla="*/ 681 w 687"/>
              <a:gd name="connsiteY56-15618" fmla="*/ 68 h 382"/>
              <a:gd name="connsiteX57-15619" fmla="*/ 687 w 687"/>
              <a:gd name="connsiteY57-15620" fmla="*/ 68 h 382"/>
              <a:gd name="connsiteX58-15621" fmla="*/ 687 w 687"/>
              <a:gd name="connsiteY58-15622" fmla="*/ 73 h 382"/>
              <a:gd name="connsiteX59-15623" fmla="*/ 681 w 687"/>
              <a:gd name="connsiteY59-15624" fmla="*/ 73 h 382"/>
              <a:gd name="connsiteX60-15625" fmla="*/ 681 w 687"/>
              <a:gd name="connsiteY60-15626" fmla="*/ 79 h 382"/>
              <a:gd name="connsiteX61-15627" fmla="*/ 676 w 687"/>
              <a:gd name="connsiteY61-15628" fmla="*/ 84 h 382"/>
              <a:gd name="connsiteX62-15629" fmla="*/ 671 w 687"/>
              <a:gd name="connsiteY62-15630" fmla="*/ 84 h 382"/>
              <a:gd name="connsiteX63-15631" fmla="*/ 666 w 687"/>
              <a:gd name="connsiteY63-15632" fmla="*/ 89 h 382"/>
              <a:gd name="connsiteX64-15633" fmla="*/ 660 w 687"/>
              <a:gd name="connsiteY64-15634" fmla="*/ 94 h 382"/>
              <a:gd name="connsiteX65-15635" fmla="*/ 655 w 687"/>
              <a:gd name="connsiteY65-15636" fmla="*/ 94 h 382"/>
              <a:gd name="connsiteX66-15637" fmla="*/ 650 w 687"/>
              <a:gd name="connsiteY66-15638" fmla="*/ 99 h 382"/>
              <a:gd name="connsiteX67-15639" fmla="*/ 644 w 687"/>
              <a:gd name="connsiteY67-15640" fmla="*/ 105 h 382"/>
              <a:gd name="connsiteX68-15641" fmla="*/ 639 w 687"/>
              <a:gd name="connsiteY68-15642" fmla="*/ 115 h 382"/>
              <a:gd name="connsiteX69-15643" fmla="*/ 639 w 687"/>
              <a:gd name="connsiteY69-15644" fmla="*/ 126 h 382"/>
              <a:gd name="connsiteX70-15645" fmla="*/ 639 w 687"/>
              <a:gd name="connsiteY70-15646" fmla="*/ 131 h 382"/>
              <a:gd name="connsiteX71-15647" fmla="*/ 639 w 687"/>
              <a:gd name="connsiteY71-15648" fmla="*/ 146 h 382"/>
              <a:gd name="connsiteX72-15649" fmla="*/ 639 w 687"/>
              <a:gd name="connsiteY72-15650" fmla="*/ 157 h 382"/>
              <a:gd name="connsiteX73-15651" fmla="*/ 639 w 687"/>
              <a:gd name="connsiteY73-15652" fmla="*/ 173 h 382"/>
              <a:gd name="connsiteX74-15653" fmla="*/ 639 w 687"/>
              <a:gd name="connsiteY74-15654" fmla="*/ 188 h 382"/>
              <a:gd name="connsiteX75-15655" fmla="*/ 639 w 687"/>
              <a:gd name="connsiteY75-15656" fmla="*/ 204 h 382"/>
              <a:gd name="connsiteX76-15657" fmla="*/ 639 w 687"/>
              <a:gd name="connsiteY76-15658" fmla="*/ 225 h 382"/>
              <a:gd name="connsiteX77-15659" fmla="*/ 639 w 687"/>
              <a:gd name="connsiteY77-15660" fmla="*/ 240 h 382"/>
              <a:gd name="connsiteX78-15661" fmla="*/ 639 w 687"/>
              <a:gd name="connsiteY78-15662" fmla="*/ 261 h 382"/>
              <a:gd name="connsiteX79-15663" fmla="*/ 639 w 687"/>
              <a:gd name="connsiteY79-15664" fmla="*/ 303 h 382"/>
              <a:gd name="connsiteX80-15665" fmla="*/ 639 w 687"/>
              <a:gd name="connsiteY80-15666" fmla="*/ 324 h 382"/>
              <a:gd name="connsiteX81-15667" fmla="*/ 544 w 687"/>
              <a:gd name="connsiteY81-15668" fmla="*/ 382 h 382"/>
              <a:gd name="connsiteX82-15669" fmla="*/ 549 w 687"/>
              <a:gd name="connsiteY82-15670" fmla="*/ 355 h 382"/>
              <a:gd name="connsiteX83-15671" fmla="*/ 549 w 687"/>
              <a:gd name="connsiteY83-15672" fmla="*/ 334 h 382"/>
              <a:gd name="connsiteX84-15673" fmla="*/ 549 w 687"/>
              <a:gd name="connsiteY84-15674" fmla="*/ 314 h 382"/>
              <a:gd name="connsiteX85-15675" fmla="*/ 549 w 687"/>
              <a:gd name="connsiteY85-15676" fmla="*/ 293 h 382"/>
              <a:gd name="connsiteX86-15677" fmla="*/ 549 w 687"/>
              <a:gd name="connsiteY86-15678" fmla="*/ 277 h 382"/>
              <a:gd name="connsiteX87-15679" fmla="*/ 549 w 687"/>
              <a:gd name="connsiteY87-15680" fmla="*/ 246 h 382"/>
              <a:gd name="connsiteX88-15681" fmla="*/ 549 w 687"/>
              <a:gd name="connsiteY88-15682" fmla="*/ 214 h 382"/>
              <a:gd name="connsiteX89-15683" fmla="*/ 544 w 687"/>
              <a:gd name="connsiteY89-15684" fmla="*/ 183 h 382"/>
              <a:gd name="connsiteX90-15685" fmla="*/ 544 w 687"/>
              <a:gd name="connsiteY90-15686" fmla="*/ 157 h 382"/>
              <a:gd name="connsiteX91-15687" fmla="*/ 539 w 687"/>
              <a:gd name="connsiteY91-15688" fmla="*/ 146 h 382"/>
              <a:gd name="connsiteX92-15689" fmla="*/ 539 w 687"/>
              <a:gd name="connsiteY92-15690" fmla="*/ 136 h 382"/>
              <a:gd name="connsiteX93-15691" fmla="*/ 534 w 687"/>
              <a:gd name="connsiteY93-15692" fmla="*/ 126 h 382"/>
              <a:gd name="connsiteX94-15693" fmla="*/ 534 w 687"/>
              <a:gd name="connsiteY94-15694" fmla="*/ 115 h 382"/>
              <a:gd name="connsiteX95-15695" fmla="*/ 528 w 687"/>
              <a:gd name="connsiteY95-15696" fmla="*/ 110 h 382"/>
              <a:gd name="connsiteX96-15697" fmla="*/ 528 w 687"/>
              <a:gd name="connsiteY96-15698" fmla="*/ 105 h 382"/>
              <a:gd name="connsiteX97-15699" fmla="*/ 523 w 687"/>
              <a:gd name="connsiteY97-15700" fmla="*/ 94 h 382"/>
              <a:gd name="connsiteX98-15701" fmla="*/ 518 w 687"/>
              <a:gd name="connsiteY98-15702" fmla="*/ 89 h 382"/>
              <a:gd name="connsiteX99-15703" fmla="*/ 512 w 687"/>
              <a:gd name="connsiteY99-15704" fmla="*/ 84 h 382"/>
              <a:gd name="connsiteX100-15705" fmla="*/ 507 w 687"/>
              <a:gd name="connsiteY100-15706" fmla="*/ 84 h 382"/>
              <a:gd name="connsiteX101-15707" fmla="*/ 502 w 687"/>
              <a:gd name="connsiteY101-15708" fmla="*/ 79 h 382"/>
              <a:gd name="connsiteX102-15709" fmla="*/ 491 w 687"/>
              <a:gd name="connsiteY102-15710" fmla="*/ 79 h 382"/>
              <a:gd name="connsiteX103-15711" fmla="*/ 481 w 687"/>
              <a:gd name="connsiteY103-15712" fmla="*/ 79 h 382"/>
              <a:gd name="connsiteX104-15713" fmla="*/ 470 w 687"/>
              <a:gd name="connsiteY104-15714" fmla="*/ 73 h 382"/>
              <a:gd name="connsiteX105-15715" fmla="*/ 454 w 687"/>
              <a:gd name="connsiteY105-15716" fmla="*/ 73 h 382"/>
              <a:gd name="connsiteX106-15717" fmla="*/ 454 w 687"/>
              <a:gd name="connsiteY106-15718" fmla="*/ 73 h 382"/>
              <a:gd name="connsiteX0-15719" fmla="*/ 454 w 687"/>
              <a:gd name="connsiteY0-15720" fmla="*/ 73 h 382"/>
              <a:gd name="connsiteX1-15721" fmla="*/ 439 w 687"/>
              <a:gd name="connsiteY1-15722" fmla="*/ 73 h 382"/>
              <a:gd name="connsiteX2-15723" fmla="*/ 417 w 687"/>
              <a:gd name="connsiteY2-15724" fmla="*/ 79 h 382"/>
              <a:gd name="connsiteX3-15725" fmla="*/ 396 w 687"/>
              <a:gd name="connsiteY3-15726" fmla="*/ 79 h 382"/>
              <a:gd name="connsiteX4-15727" fmla="*/ 370 w 687"/>
              <a:gd name="connsiteY4-15728" fmla="*/ 79 h 382"/>
              <a:gd name="connsiteX5-15729" fmla="*/ 343 w 687"/>
              <a:gd name="connsiteY5-15730" fmla="*/ 84 h 382"/>
              <a:gd name="connsiteX6-15731" fmla="*/ 312 w 687"/>
              <a:gd name="connsiteY6-15732" fmla="*/ 84 h 382"/>
              <a:gd name="connsiteX7-15733" fmla="*/ 275 w 687"/>
              <a:gd name="connsiteY7-15734" fmla="*/ 89 h 382"/>
              <a:gd name="connsiteX8-15735" fmla="*/ 238 w 687"/>
              <a:gd name="connsiteY8-15736" fmla="*/ 94 h 382"/>
              <a:gd name="connsiteX9-15737" fmla="*/ 196 w 687"/>
              <a:gd name="connsiteY9-15738" fmla="*/ 94 h 382"/>
              <a:gd name="connsiteX10-15739" fmla="*/ 159 w 687"/>
              <a:gd name="connsiteY10-15740" fmla="*/ 99 h 382"/>
              <a:gd name="connsiteX11-15741" fmla="*/ 122 w 687"/>
              <a:gd name="connsiteY11-15742" fmla="*/ 105 h 382"/>
              <a:gd name="connsiteX12-15743" fmla="*/ 90 w 687"/>
              <a:gd name="connsiteY12-15744" fmla="*/ 105 h 382"/>
              <a:gd name="connsiteX13-15745" fmla="*/ 64 w 687"/>
              <a:gd name="connsiteY13-15746" fmla="*/ 105 h 382"/>
              <a:gd name="connsiteX14-15747" fmla="*/ 37 w 687"/>
              <a:gd name="connsiteY14-15748" fmla="*/ 110 h 382"/>
              <a:gd name="connsiteX15-15749" fmla="*/ 16 w 687"/>
              <a:gd name="connsiteY15-15750" fmla="*/ 110 h 382"/>
              <a:gd name="connsiteX16-15751" fmla="*/ 0 w 687"/>
              <a:gd name="connsiteY16-15752" fmla="*/ 110 h 382"/>
              <a:gd name="connsiteX17-15753" fmla="*/ 0 w 687"/>
              <a:gd name="connsiteY17-15754" fmla="*/ 73 h 382"/>
              <a:gd name="connsiteX18-15755" fmla="*/ 11 w 687"/>
              <a:gd name="connsiteY18-15756" fmla="*/ 73 h 382"/>
              <a:gd name="connsiteX19-15757" fmla="*/ 27 w 687"/>
              <a:gd name="connsiteY19-15758" fmla="*/ 73 h 382"/>
              <a:gd name="connsiteX20-15759" fmla="*/ 42 w 687"/>
              <a:gd name="connsiteY20-15760" fmla="*/ 73 h 382"/>
              <a:gd name="connsiteX21-15761" fmla="*/ 58 w 687"/>
              <a:gd name="connsiteY21-15762" fmla="*/ 73 h 382"/>
              <a:gd name="connsiteX22-15763" fmla="*/ 79 w 687"/>
              <a:gd name="connsiteY22-15764" fmla="*/ 73 h 382"/>
              <a:gd name="connsiteX23-15765" fmla="*/ 95 w 687"/>
              <a:gd name="connsiteY23-15766" fmla="*/ 68 h 382"/>
              <a:gd name="connsiteX24-15767" fmla="*/ 122 w 687"/>
              <a:gd name="connsiteY24-15768" fmla="*/ 68 h 382"/>
              <a:gd name="connsiteX25-15769" fmla="*/ 143 w 687"/>
              <a:gd name="connsiteY25-15770" fmla="*/ 63 h 382"/>
              <a:gd name="connsiteX26-15771" fmla="*/ 164 w 687"/>
              <a:gd name="connsiteY26-15772" fmla="*/ 58 h 382"/>
              <a:gd name="connsiteX27-15773" fmla="*/ 185 w 687"/>
              <a:gd name="connsiteY27-15774" fmla="*/ 58 h 382"/>
              <a:gd name="connsiteX28-15775" fmla="*/ 211 w 687"/>
              <a:gd name="connsiteY28-15776" fmla="*/ 52 h 382"/>
              <a:gd name="connsiteX29-15777" fmla="*/ 238 w 687"/>
              <a:gd name="connsiteY29-15778" fmla="*/ 52 h 382"/>
              <a:gd name="connsiteX30-15779" fmla="*/ 264 w 687"/>
              <a:gd name="connsiteY30-15780" fmla="*/ 47 h 382"/>
              <a:gd name="connsiteX31-15781" fmla="*/ 296 w 687"/>
              <a:gd name="connsiteY31-15782" fmla="*/ 47 h 382"/>
              <a:gd name="connsiteX32-15783" fmla="*/ 354 w 687"/>
              <a:gd name="connsiteY32-15784" fmla="*/ 37 h 382"/>
              <a:gd name="connsiteX33-15785" fmla="*/ 386 w 687"/>
              <a:gd name="connsiteY33-15786" fmla="*/ 37 h 382"/>
              <a:gd name="connsiteX34-15787" fmla="*/ 407 w 687"/>
              <a:gd name="connsiteY34-15788" fmla="*/ 32 h 382"/>
              <a:gd name="connsiteX35-15789" fmla="*/ 433 w 687"/>
              <a:gd name="connsiteY35-15790" fmla="*/ 26 h 382"/>
              <a:gd name="connsiteX36-15791" fmla="*/ 454 w 687"/>
              <a:gd name="connsiteY36-15792" fmla="*/ 26 h 382"/>
              <a:gd name="connsiteX37-15793" fmla="*/ 470 w 687"/>
              <a:gd name="connsiteY37-15794" fmla="*/ 21 h 382"/>
              <a:gd name="connsiteX38-15795" fmla="*/ 481 w 687"/>
              <a:gd name="connsiteY38-15796" fmla="*/ 16 h 382"/>
              <a:gd name="connsiteX39-15797" fmla="*/ 491 w 687"/>
              <a:gd name="connsiteY39-15798" fmla="*/ 16 h 382"/>
              <a:gd name="connsiteX40-15799" fmla="*/ 497 w 687"/>
              <a:gd name="connsiteY40-15800" fmla="*/ 11 h 382"/>
              <a:gd name="connsiteX41-15801" fmla="*/ 507 w 687"/>
              <a:gd name="connsiteY41-15802" fmla="*/ 5 h 382"/>
              <a:gd name="connsiteX42-15803" fmla="*/ 523 w 687"/>
              <a:gd name="connsiteY42-15804" fmla="*/ 0 h 382"/>
              <a:gd name="connsiteX43-15805" fmla="*/ 534 w 687"/>
              <a:gd name="connsiteY43-15806" fmla="*/ 0 h 382"/>
              <a:gd name="connsiteX44-15807" fmla="*/ 549 w 687"/>
              <a:gd name="connsiteY44-15808" fmla="*/ 0 h 382"/>
              <a:gd name="connsiteX45-15809" fmla="*/ 565 w 687"/>
              <a:gd name="connsiteY45-15810" fmla="*/ 5 h 382"/>
              <a:gd name="connsiteX46-15811" fmla="*/ 581 w 687"/>
              <a:gd name="connsiteY46-15812" fmla="*/ 11 h 382"/>
              <a:gd name="connsiteX47-15813" fmla="*/ 592 w 687"/>
              <a:gd name="connsiteY47-15814" fmla="*/ 16 h 382"/>
              <a:gd name="connsiteX48-15815" fmla="*/ 602 w 687"/>
              <a:gd name="connsiteY48-15816" fmla="*/ 21 h 382"/>
              <a:gd name="connsiteX49-15817" fmla="*/ 618 w 687"/>
              <a:gd name="connsiteY49-15818" fmla="*/ 26 h 382"/>
              <a:gd name="connsiteX50-15819" fmla="*/ 629 w 687"/>
              <a:gd name="connsiteY50-15820" fmla="*/ 37 h 382"/>
              <a:gd name="connsiteX51-15821" fmla="*/ 644 w 687"/>
              <a:gd name="connsiteY51-15822" fmla="*/ 42 h 382"/>
              <a:gd name="connsiteX52-15823" fmla="*/ 655 w 687"/>
              <a:gd name="connsiteY52-15824" fmla="*/ 47 h 382"/>
              <a:gd name="connsiteX53-15825" fmla="*/ 666 w 687"/>
              <a:gd name="connsiteY53-15826" fmla="*/ 52 h 382"/>
              <a:gd name="connsiteX54-15827" fmla="*/ 671 w 687"/>
              <a:gd name="connsiteY54-15828" fmla="*/ 58 h 382"/>
              <a:gd name="connsiteX55-15829" fmla="*/ 676 w 687"/>
              <a:gd name="connsiteY55-15830" fmla="*/ 63 h 382"/>
              <a:gd name="connsiteX56-15831" fmla="*/ 681 w 687"/>
              <a:gd name="connsiteY56-15832" fmla="*/ 68 h 382"/>
              <a:gd name="connsiteX57-15833" fmla="*/ 687 w 687"/>
              <a:gd name="connsiteY57-15834" fmla="*/ 68 h 382"/>
              <a:gd name="connsiteX58-15835" fmla="*/ 687 w 687"/>
              <a:gd name="connsiteY58-15836" fmla="*/ 73 h 382"/>
              <a:gd name="connsiteX59-15837" fmla="*/ 681 w 687"/>
              <a:gd name="connsiteY59-15838" fmla="*/ 73 h 382"/>
              <a:gd name="connsiteX60-15839" fmla="*/ 681 w 687"/>
              <a:gd name="connsiteY60-15840" fmla="*/ 79 h 382"/>
              <a:gd name="connsiteX61-15841" fmla="*/ 676 w 687"/>
              <a:gd name="connsiteY61-15842" fmla="*/ 84 h 382"/>
              <a:gd name="connsiteX62-15843" fmla="*/ 671 w 687"/>
              <a:gd name="connsiteY62-15844" fmla="*/ 84 h 382"/>
              <a:gd name="connsiteX63-15845" fmla="*/ 666 w 687"/>
              <a:gd name="connsiteY63-15846" fmla="*/ 89 h 382"/>
              <a:gd name="connsiteX64-15847" fmla="*/ 660 w 687"/>
              <a:gd name="connsiteY64-15848" fmla="*/ 94 h 382"/>
              <a:gd name="connsiteX65-15849" fmla="*/ 655 w 687"/>
              <a:gd name="connsiteY65-15850" fmla="*/ 94 h 382"/>
              <a:gd name="connsiteX66-15851" fmla="*/ 650 w 687"/>
              <a:gd name="connsiteY66-15852" fmla="*/ 99 h 382"/>
              <a:gd name="connsiteX67-15853" fmla="*/ 644 w 687"/>
              <a:gd name="connsiteY67-15854" fmla="*/ 105 h 382"/>
              <a:gd name="connsiteX68-15855" fmla="*/ 639 w 687"/>
              <a:gd name="connsiteY68-15856" fmla="*/ 115 h 382"/>
              <a:gd name="connsiteX69-15857" fmla="*/ 639 w 687"/>
              <a:gd name="connsiteY69-15858" fmla="*/ 126 h 382"/>
              <a:gd name="connsiteX70-15859" fmla="*/ 639 w 687"/>
              <a:gd name="connsiteY70-15860" fmla="*/ 131 h 382"/>
              <a:gd name="connsiteX71-15861" fmla="*/ 639 w 687"/>
              <a:gd name="connsiteY71-15862" fmla="*/ 146 h 382"/>
              <a:gd name="connsiteX72-15863" fmla="*/ 639 w 687"/>
              <a:gd name="connsiteY72-15864" fmla="*/ 157 h 382"/>
              <a:gd name="connsiteX73-15865" fmla="*/ 639 w 687"/>
              <a:gd name="connsiteY73-15866" fmla="*/ 173 h 382"/>
              <a:gd name="connsiteX74-15867" fmla="*/ 639 w 687"/>
              <a:gd name="connsiteY74-15868" fmla="*/ 188 h 382"/>
              <a:gd name="connsiteX75-15869" fmla="*/ 639 w 687"/>
              <a:gd name="connsiteY75-15870" fmla="*/ 204 h 382"/>
              <a:gd name="connsiteX76-15871" fmla="*/ 639 w 687"/>
              <a:gd name="connsiteY76-15872" fmla="*/ 225 h 382"/>
              <a:gd name="connsiteX77-15873" fmla="*/ 639 w 687"/>
              <a:gd name="connsiteY77-15874" fmla="*/ 240 h 382"/>
              <a:gd name="connsiteX78-15875" fmla="*/ 639 w 687"/>
              <a:gd name="connsiteY78-15876" fmla="*/ 261 h 382"/>
              <a:gd name="connsiteX79-15877" fmla="*/ 639 w 687"/>
              <a:gd name="connsiteY79-15878" fmla="*/ 303 h 382"/>
              <a:gd name="connsiteX80-15879" fmla="*/ 544 w 687"/>
              <a:gd name="connsiteY80-15880" fmla="*/ 382 h 382"/>
              <a:gd name="connsiteX81-15881" fmla="*/ 549 w 687"/>
              <a:gd name="connsiteY81-15882" fmla="*/ 355 h 382"/>
              <a:gd name="connsiteX82-15883" fmla="*/ 549 w 687"/>
              <a:gd name="connsiteY82-15884" fmla="*/ 334 h 382"/>
              <a:gd name="connsiteX83-15885" fmla="*/ 549 w 687"/>
              <a:gd name="connsiteY83-15886" fmla="*/ 314 h 382"/>
              <a:gd name="connsiteX84-15887" fmla="*/ 549 w 687"/>
              <a:gd name="connsiteY84-15888" fmla="*/ 293 h 382"/>
              <a:gd name="connsiteX85-15889" fmla="*/ 549 w 687"/>
              <a:gd name="connsiteY85-15890" fmla="*/ 277 h 382"/>
              <a:gd name="connsiteX86-15891" fmla="*/ 549 w 687"/>
              <a:gd name="connsiteY86-15892" fmla="*/ 246 h 382"/>
              <a:gd name="connsiteX87-15893" fmla="*/ 549 w 687"/>
              <a:gd name="connsiteY87-15894" fmla="*/ 214 h 382"/>
              <a:gd name="connsiteX88-15895" fmla="*/ 544 w 687"/>
              <a:gd name="connsiteY88-15896" fmla="*/ 183 h 382"/>
              <a:gd name="connsiteX89-15897" fmla="*/ 544 w 687"/>
              <a:gd name="connsiteY89-15898" fmla="*/ 157 h 382"/>
              <a:gd name="connsiteX90-15899" fmla="*/ 539 w 687"/>
              <a:gd name="connsiteY90-15900" fmla="*/ 146 h 382"/>
              <a:gd name="connsiteX91-15901" fmla="*/ 539 w 687"/>
              <a:gd name="connsiteY91-15902" fmla="*/ 136 h 382"/>
              <a:gd name="connsiteX92-15903" fmla="*/ 534 w 687"/>
              <a:gd name="connsiteY92-15904" fmla="*/ 126 h 382"/>
              <a:gd name="connsiteX93-15905" fmla="*/ 534 w 687"/>
              <a:gd name="connsiteY93-15906" fmla="*/ 115 h 382"/>
              <a:gd name="connsiteX94-15907" fmla="*/ 528 w 687"/>
              <a:gd name="connsiteY94-15908" fmla="*/ 110 h 382"/>
              <a:gd name="connsiteX95-15909" fmla="*/ 528 w 687"/>
              <a:gd name="connsiteY95-15910" fmla="*/ 105 h 382"/>
              <a:gd name="connsiteX96-15911" fmla="*/ 523 w 687"/>
              <a:gd name="connsiteY96-15912" fmla="*/ 94 h 382"/>
              <a:gd name="connsiteX97-15913" fmla="*/ 518 w 687"/>
              <a:gd name="connsiteY97-15914" fmla="*/ 89 h 382"/>
              <a:gd name="connsiteX98-15915" fmla="*/ 512 w 687"/>
              <a:gd name="connsiteY98-15916" fmla="*/ 84 h 382"/>
              <a:gd name="connsiteX99-15917" fmla="*/ 507 w 687"/>
              <a:gd name="connsiteY99-15918" fmla="*/ 84 h 382"/>
              <a:gd name="connsiteX100-15919" fmla="*/ 502 w 687"/>
              <a:gd name="connsiteY100-15920" fmla="*/ 79 h 382"/>
              <a:gd name="connsiteX101-15921" fmla="*/ 491 w 687"/>
              <a:gd name="connsiteY101-15922" fmla="*/ 79 h 382"/>
              <a:gd name="connsiteX102-15923" fmla="*/ 481 w 687"/>
              <a:gd name="connsiteY102-15924" fmla="*/ 79 h 382"/>
              <a:gd name="connsiteX103-15925" fmla="*/ 470 w 687"/>
              <a:gd name="connsiteY103-15926" fmla="*/ 73 h 382"/>
              <a:gd name="connsiteX104-15927" fmla="*/ 454 w 687"/>
              <a:gd name="connsiteY104-15928" fmla="*/ 73 h 382"/>
              <a:gd name="connsiteX105-15929" fmla="*/ 454 w 687"/>
              <a:gd name="connsiteY105-15930" fmla="*/ 73 h 382"/>
              <a:gd name="connsiteX0-15931" fmla="*/ 454 w 687"/>
              <a:gd name="connsiteY0-15932" fmla="*/ 73 h 382"/>
              <a:gd name="connsiteX1-15933" fmla="*/ 439 w 687"/>
              <a:gd name="connsiteY1-15934" fmla="*/ 73 h 382"/>
              <a:gd name="connsiteX2-15935" fmla="*/ 417 w 687"/>
              <a:gd name="connsiteY2-15936" fmla="*/ 79 h 382"/>
              <a:gd name="connsiteX3-15937" fmla="*/ 396 w 687"/>
              <a:gd name="connsiteY3-15938" fmla="*/ 79 h 382"/>
              <a:gd name="connsiteX4-15939" fmla="*/ 370 w 687"/>
              <a:gd name="connsiteY4-15940" fmla="*/ 79 h 382"/>
              <a:gd name="connsiteX5-15941" fmla="*/ 343 w 687"/>
              <a:gd name="connsiteY5-15942" fmla="*/ 84 h 382"/>
              <a:gd name="connsiteX6-15943" fmla="*/ 312 w 687"/>
              <a:gd name="connsiteY6-15944" fmla="*/ 84 h 382"/>
              <a:gd name="connsiteX7-15945" fmla="*/ 275 w 687"/>
              <a:gd name="connsiteY7-15946" fmla="*/ 89 h 382"/>
              <a:gd name="connsiteX8-15947" fmla="*/ 238 w 687"/>
              <a:gd name="connsiteY8-15948" fmla="*/ 94 h 382"/>
              <a:gd name="connsiteX9-15949" fmla="*/ 196 w 687"/>
              <a:gd name="connsiteY9-15950" fmla="*/ 94 h 382"/>
              <a:gd name="connsiteX10-15951" fmla="*/ 159 w 687"/>
              <a:gd name="connsiteY10-15952" fmla="*/ 99 h 382"/>
              <a:gd name="connsiteX11-15953" fmla="*/ 122 w 687"/>
              <a:gd name="connsiteY11-15954" fmla="*/ 105 h 382"/>
              <a:gd name="connsiteX12-15955" fmla="*/ 90 w 687"/>
              <a:gd name="connsiteY12-15956" fmla="*/ 105 h 382"/>
              <a:gd name="connsiteX13-15957" fmla="*/ 64 w 687"/>
              <a:gd name="connsiteY13-15958" fmla="*/ 105 h 382"/>
              <a:gd name="connsiteX14-15959" fmla="*/ 37 w 687"/>
              <a:gd name="connsiteY14-15960" fmla="*/ 110 h 382"/>
              <a:gd name="connsiteX15-15961" fmla="*/ 16 w 687"/>
              <a:gd name="connsiteY15-15962" fmla="*/ 110 h 382"/>
              <a:gd name="connsiteX16-15963" fmla="*/ 0 w 687"/>
              <a:gd name="connsiteY16-15964" fmla="*/ 110 h 382"/>
              <a:gd name="connsiteX17-15965" fmla="*/ 0 w 687"/>
              <a:gd name="connsiteY17-15966" fmla="*/ 73 h 382"/>
              <a:gd name="connsiteX18-15967" fmla="*/ 11 w 687"/>
              <a:gd name="connsiteY18-15968" fmla="*/ 73 h 382"/>
              <a:gd name="connsiteX19-15969" fmla="*/ 27 w 687"/>
              <a:gd name="connsiteY19-15970" fmla="*/ 73 h 382"/>
              <a:gd name="connsiteX20-15971" fmla="*/ 42 w 687"/>
              <a:gd name="connsiteY20-15972" fmla="*/ 73 h 382"/>
              <a:gd name="connsiteX21-15973" fmla="*/ 58 w 687"/>
              <a:gd name="connsiteY21-15974" fmla="*/ 73 h 382"/>
              <a:gd name="connsiteX22-15975" fmla="*/ 79 w 687"/>
              <a:gd name="connsiteY22-15976" fmla="*/ 73 h 382"/>
              <a:gd name="connsiteX23-15977" fmla="*/ 95 w 687"/>
              <a:gd name="connsiteY23-15978" fmla="*/ 68 h 382"/>
              <a:gd name="connsiteX24-15979" fmla="*/ 122 w 687"/>
              <a:gd name="connsiteY24-15980" fmla="*/ 68 h 382"/>
              <a:gd name="connsiteX25-15981" fmla="*/ 143 w 687"/>
              <a:gd name="connsiteY25-15982" fmla="*/ 63 h 382"/>
              <a:gd name="connsiteX26-15983" fmla="*/ 164 w 687"/>
              <a:gd name="connsiteY26-15984" fmla="*/ 58 h 382"/>
              <a:gd name="connsiteX27-15985" fmla="*/ 185 w 687"/>
              <a:gd name="connsiteY27-15986" fmla="*/ 58 h 382"/>
              <a:gd name="connsiteX28-15987" fmla="*/ 211 w 687"/>
              <a:gd name="connsiteY28-15988" fmla="*/ 52 h 382"/>
              <a:gd name="connsiteX29-15989" fmla="*/ 238 w 687"/>
              <a:gd name="connsiteY29-15990" fmla="*/ 52 h 382"/>
              <a:gd name="connsiteX30-15991" fmla="*/ 264 w 687"/>
              <a:gd name="connsiteY30-15992" fmla="*/ 47 h 382"/>
              <a:gd name="connsiteX31-15993" fmla="*/ 296 w 687"/>
              <a:gd name="connsiteY31-15994" fmla="*/ 47 h 382"/>
              <a:gd name="connsiteX32-15995" fmla="*/ 354 w 687"/>
              <a:gd name="connsiteY32-15996" fmla="*/ 37 h 382"/>
              <a:gd name="connsiteX33-15997" fmla="*/ 386 w 687"/>
              <a:gd name="connsiteY33-15998" fmla="*/ 37 h 382"/>
              <a:gd name="connsiteX34-15999" fmla="*/ 407 w 687"/>
              <a:gd name="connsiteY34-16000" fmla="*/ 32 h 382"/>
              <a:gd name="connsiteX35-16001" fmla="*/ 433 w 687"/>
              <a:gd name="connsiteY35-16002" fmla="*/ 26 h 382"/>
              <a:gd name="connsiteX36-16003" fmla="*/ 454 w 687"/>
              <a:gd name="connsiteY36-16004" fmla="*/ 26 h 382"/>
              <a:gd name="connsiteX37-16005" fmla="*/ 470 w 687"/>
              <a:gd name="connsiteY37-16006" fmla="*/ 21 h 382"/>
              <a:gd name="connsiteX38-16007" fmla="*/ 481 w 687"/>
              <a:gd name="connsiteY38-16008" fmla="*/ 16 h 382"/>
              <a:gd name="connsiteX39-16009" fmla="*/ 491 w 687"/>
              <a:gd name="connsiteY39-16010" fmla="*/ 16 h 382"/>
              <a:gd name="connsiteX40-16011" fmla="*/ 497 w 687"/>
              <a:gd name="connsiteY40-16012" fmla="*/ 11 h 382"/>
              <a:gd name="connsiteX41-16013" fmla="*/ 507 w 687"/>
              <a:gd name="connsiteY41-16014" fmla="*/ 5 h 382"/>
              <a:gd name="connsiteX42-16015" fmla="*/ 523 w 687"/>
              <a:gd name="connsiteY42-16016" fmla="*/ 0 h 382"/>
              <a:gd name="connsiteX43-16017" fmla="*/ 534 w 687"/>
              <a:gd name="connsiteY43-16018" fmla="*/ 0 h 382"/>
              <a:gd name="connsiteX44-16019" fmla="*/ 549 w 687"/>
              <a:gd name="connsiteY44-16020" fmla="*/ 0 h 382"/>
              <a:gd name="connsiteX45-16021" fmla="*/ 565 w 687"/>
              <a:gd name="connsiteY45-16022" fmla="*/ 5 h 382"/>
              <a:gd name="connsiteX46-16023" fmla="*/ 581 w 687"/>
              <a:gd name="connsiteY46-16024" fmla="*/ 11 h 382"/>
              <a:gd name="connsiteX47-16025" fmla="*/ 592 w 687"/>
              <a:gd name="connsiteY47-16026" fmla="*/ 16 h 382"/>
              <a:gd name="connsiteX48-16027" fmla="*/ 602 w 687"/>
              <a:gd name="connsiteY48-16028" fmla="*/ 21 h 382"/>
              <a:gd name="connsiteX49-16029" fmla="*/ 618 w 687"/>
              <a:gd name="connsiteY49-16030" fmla="*/ 26 h 382"/>
              <a:gd name="connsiteX50-16031" fmla="*/ 629 w 687"/>
              <a:gd name="connsiteY50-16032" fmla="*/ 37 h 382"/>
              <a:gd name="connsiteX51-16033" fmla="*/ 644 w 687"/>
              <a:gd name="connsiteY51-16034" fmla="*/ 42 h 382"/>
              <a:gd name="connsiteX52-16035" fmla="*/ 655 w 687"/>
              <a:gd name="connsiteY52-16036" fmla="*/ 47 h 382"/>
              <a:gd name="connsiteX53-16037" fmla="*/ 666 w 687"/>
              <a:gd name="connsiteY53-16038" fmla="*/ 52 h 382"/>
              <a:gd name="connsiteX54-16039" fmla="*/ 671 w 687"/>
              <a:gd name="connsiteY54-16040" fmla="*/ 58 h 382"/>
              <a:gd name="connsiteX55-16041" fmla="*/ 676 w 687"/>
              <a:gd name="connsiteY55-16042" fmla="*/ 63 h 382"/>
              <a:gd name="connsiteX56-16043" fmla="*/ 681 w 687"/>
              <a:gd name="connsiteY56-16044" fmla="*/ 68 h 382"/>
              <a:gd name="connsiteX57-16045" fmla="*/ 687 w 687"/>
              <a:gd name="connsiteY57-16046" fmla="*/ 68 h 382"/>
              <a:gd name="connsiteX58-16047" fmla="*/ 687 w 687"/>
              <a:gd name="connsiteY58-16048" fmla="*/ 73 h 382"/>
              <a:gd name="connsiteX59-16049" fmla="*/ 681 w 687"/>
              <a:gd name="connsiteY59-16050" fmla="*/ 73 h 382"/>
              <a:gd name="connsiteX60-16051" fmla="*/ 681 w 687"/>
              <a:gd name="connsiteY60-16052" fmla="*/ 79 h 382"/>
              <a:gd name="connsiteX61-16053" fmla="*/ 676 w 687"/>
              <a:gd name="connsiteY61-16054" fmla="*/ 84 h 382"/>
              <a:gd name="connsiteX62-16055" fmla="*/ 671 w 687"/>
              <a:gd name="connsiteY62-16056" fmla="*/ 84 h 382"/>
              <a:gd name="connsiteX63-16057" fmla="*/ 666 w 687"/>
              <a:gd name="connsiteY63-16058" fmla="*/ 89 h 382"/>
              <a:gd name="connsiteX64-16059" fmla="*/ 660 w 687"/>
              <a:gd name="connsiteY64-16060" fmla="*/ 94 h 382"/>
              <a:gd name="connsiteX65-16061" fmla="*/ 655 w 687"/>
              <a:gd name="connsiteY65-16062" fmla="*/ 94 h 382"/>
              <a:gd name="connsiteX66-16063" fmla="*/ 650 w 687"/>
              <a:gd name="connsiteY66-16064" fmla="*/ 99 h 382"/>
              <a:gd name="connsiteX67-16065" fmla="*/ 644 w 687"/>
              <a:gd name="connsiteY67-16066" fmla="*/ 105 h 382"/>
              <a:gd name="connsiteX68-16067" fmla="*/ 639 w 687"/>
              <a:gd name="connsiteY68-16068" fmla="*/ 115 h 382"/>
              <a:gd name="connsiteX69-16069" fmla="*/ 639 w 687"/>
              <a:gd name="connsiteY69-16070" fmla="*/ 126 h 382"/>
              <a:gd name="connsiteX70-16071" fmla="*/ 639 w 687"/>
              <a:gd name="connsiteY70-16072" fmla="*/ 131 h 382"/>
              <a:gd name="connsiteX71-16073" fmla="*/ 639 w 687"/>
              <a:gd name="connsiteY71-16074" fmla="*/ 146 h 382"/>
              <a:gd name="connsiteX72-16075" fmla="*/ 639 w 687"/>
              <a:gd name="connsiteY72-16076" fmla="*/ 157 h 382"/>
              <a:gd name="connsiteX73-16077" fmla="*/ 639 w 687"/>
              <a:gd name="connsiteY73-16078" fmla="*/ 173 h 382"/>
              <a:gd name="connsiteX74-16079" fmla="*/ 639 w 687"/>
              <a:gd name="connsiteY74-16080" fmla="*/ 188 h 382"/>
              <a:gd name="connsiteX75-16081" fmla="*/ 639 w 687"/>
              <a:gd name="connsiteY75-16082" fmla="*/ 204 h 382"/>
              <a:gd name="connsiteX76-16083" fmla="*/ 639 w 687"/>
              <a:gd name="connsiteY76-16084" fmla="*/ 225 h 382"/>
              <a:gd name="connsiteX77-16085" fmla="*/ 639 w 687"/>
              <a:gd name="connsiteY77-16086" fmla="*/ 240 h 382"/>
              <a:gd name="connsiteX78-16087" fmla="*/ 639 w 687"/>
              <a:gd name="connsiteY78-16088" fmla="*/ 261 h 382"/>
              <a:gd name="connsiteX79-16089" fmla="*/ 544 w 687"/>
              <a:gd name="connsiteY79-16090" fmla="*/ 382 h 382"/>
              <a:gd name="connsiteX80-16091" fmla="*/ 549 w 687"/>
              <a:gd name="connsiteY80-16092" fmla="*/ 355 h 382"/>
              <a:gd name="connsiteX81-16093" fmla="*/ 549 w 687"/>
              <a:gd name="connsiteY81-16094" fmla="*/ 334 h 382"/>
              <a:gd name="connsiteX82-16095" fmla="*/ 549 w 687"/>
              <a:gd name="connsiteY82-16096" fmla="*/ 314 h 382"/>
              <a:gd name="connsiteX83-16097" fmla="*/ 549 w 687"/>
              <a:gd name="connsiteY83-16098" fmla="*/ 293 h 382"/>
              <a:gd name="connsiteX84-16099" fmla="*/ 549 w 687"/>
              <a:gd name="connsiteY84-16100" fmla="*/ 277 h 382"/>
              <a:gd name="connsiteX85-16101" fmla="*/ 549 w 687"/>
              <a:gd name="connsiteY85-16102" fmla="*/ 246 h 382"/>
              <a:gd name="connsiteX86-16103" fmla="*/ 549 w 687"/>
              <a:gd name="connsiteY86-16104" fmla="*/ 214 h 382"/>
              <a:gd name="connsiteX87-16105" fmla="*/ 544 w 687"/>
              <a:gd name="connsiteY87-16106" fmla="*/ 183 h 382"/>
              <a:gd name="connsiteX88-16107" fmla="*/ 544 w 687"/>
              <a:gd name="connsiteY88-16108" fmla="*/ 157 h 382"/>
              <a:gd name="connsiteX89-16109" fmla="*/ 539 w 687"/>
              <a:gd name="connsiteY89-16110" fmla="*/ 146 h 382"/>
              <a:gd name="connsiteX90-16111" fmla="*/ 539 w 687"/>
              <a:gd name="connsiteY90-16112" fmla="*/ 136 h 382"/>
              <a:gd name="connsiteX91-16113" fmla="*/ 534 w 687"/>
              <a:gd name="connsiteY91-16114" fmla="*/ 126 h 382"/>
              <a:gd name="connsiteX92-16115" fmla="*/ 534 w 687"/>
              <a:gd name="connsiteY92-16116" fmla="*/ 115 h 382"/>
              <a:gd name="connsiteX93-16117" fmla="*/ 528 w 687"/>
              <a:gd name="connsiteY93-16118" fmla="*/ 110 h 382"/>
              <a:gd name="connsiteX94-16119" fmla="*/ 528 w 687"/>
              <a:gd name="connsiteY94-16120" fmla="*/ 105 h 382"/>
              <a:gd name="connsiteX95-16121" fmla="*/ 523 w 687"/>
              <a:gd name="connsiteY95-16122" fmla="*/ 94 h 382"/>
              <a:gd name="connsiteX96-16123" fmla="*/ 518 w 687"/>
              <a:gd name="connsiteY96-16124" fmla="*/ 89 h 382"/>
              <a:gd name="connsiteX97-16125" fmla="*/ 512 w 687"/>
              <a:gd name="connsiteY97-16126" fmla="*/ 84 h 382"/>
              <a:gd name="connsiteX98-16127" fmla="*/ 507 w 687"/>
              <a:gd name="connsiteY98-16128" fmla="*/ 84 h 382"/>
              <a:gd name="connsiteX99-16129" fmla="*/ 502 w 687"/>
              <a:gd name="connsiteY99-16130" fmla="*/ 79 h 382"/>
              <a:gd name="connsiteX100-16131" fmla="*/ 491 w 687"/>
              <a:gd name="connsiteY100-16132" fmla="*/ 79 h 382"/>
              <a:gd name="connsiteX101-16133" fmla="*/ 481 w 687"/>
              <a:gd name="connsiteY101-16134" fmla="*/ 79 h 382"/>
              <a:gd name="connsiteX102-16135" fmla="*/ 470 w 687"/>
              <a:gd name="connsiteY102-16136" fmla="*/ 73 h 382"/>
              <a:gd name="connsiteX103-16137" fmla="*/ 454 w 687"/>
              <a:gd name="connsiteY103-16138" fmla="*/ 73 h 382"/>
              <a:gd name="connsiteX104-16139" fmla="*/ 454 w 687"/>
              <a:gd name="connsiteY104-16140" fmla="*/ 73 h 382"/>
              <a:gd name="connsiteX0-16141" fmla="*/ 454 w 687"/>
              <a:gd name="connsiteY0-16142" fmla="*/ 73 h 367"/>
              <a:gd name="connsiteX1-16143" fmla="*/ 439 w 687"/>
              <a:gd name="connsiteY1-16144" fmla="*/ 73 h 367"/>
              <a:gd name="connsiteX2-16145" fmla="*/ 417 w 687"/>
              <a:gd name="connsiteY2-16146" fmla="*/ 79 h 367"/>
              <a:gd name="connsiteX3-16147" fmla="*/ 396 w 687"/>
              <a:gd name="connsiteY3-16148" fmla="*/ 79 h 367"/>
              <a:gd name="connsiteX4-16149" fmla="*/ 370 w 687"/>
              <a:gd name="connsiteY4-16150" fmla="*/ 79 h 367"/>
              <a:gd name="connsiteX5-16151" fmla="*/ 343 w 687"/>
              <a:gd name="connsiteY5-16152" fmla="*/ 84 h 367"/>
              <a:gd name="connsiteX6-16153" fmla="*/ 312 w 687"/>
              <a:gd name="connsiteY6-16154" fmla="*/ 84 h 367"/>
              <a:gd name="connsiteX7-16155" fmla="*/ 275 w 687"/>
              <a:gd name="connsiteY7-16156" fmla="*/ 89 h 367"/>
              <a:gd name="connsiteX8-16157" fmla="*/ 238 w 687"/>
              <a:gd name="connsiteY8-16158" fmla="*/ 94 h 367"/>
              <a:gd name="connsiteX9-16159" fmla="*/ 196 w 687"/>
              <a:gd name="connsiteY9-16160" fmla="*/ 94 h 367"/>
              <a:gd name="connsiteX10-16161" fmla="*/ 159 w 687"/>
              <a:gd name="connsiteY10-16162" fmla="*/ 99 h 367"/>
              <a:gd name="connsiteX11-16163" fmla="*/ 122 w 687"/>
              <a:gd name="connsiteY11-16164" fmla="*/ 105 h 367"/>
              <a:gd name="connsiteX12-16165" fmla="*/ 90 w 687"/>
              <a:gd name="connsiteY12-16166" fmla="*/ 105 h 367"/>
              <a:gd name="connsiteX13-16167" fmla="*/ 64 w 687"/>
              <a:gd name="connsiteY13-16168" fmla="*/ 105 h 367"/>
              <a:gd name="connsiteX14-16169" fmla="*/ 37 w 687"/>
              <a:gd name="connsiteY14-16170" fmla="*/ 110 h 367"/>
              <a:gd name="connsiteX15-16171" fmla="*/ 16 w 687"/>
              <a:gd name="connsiteY15-16172" fmla="*/ 110 h 367"/>
              <a:gd name="connsiteX16-16173" fmla="*/ 0 w 687"/>
              <a:gd name="connsiteY16-16174" fmla="*/ 110 h 367"/>
              <a:gd name="connsiteX17-16175" fmla="*/ 0 w 687"/>
              <a:gd name="connsiteY17-16176" fmla="*/ 73 h 367"/>
              <a:gd name="connsiteX18-16177" fmla="*/ 11 w 687"/>
              <a:gd name="connsiteY18-16178" fmla="*/ 73 h 367"/>
              <a:gd name="connsiteX19-16179" fmla="*/ 27 w 687"/>
              <a:gd name="connsiteY19-16180" fmla="*/ 73 h 367"/>
              <a:gd name="connsiteX20-16181" fmla="*/ 42 w 687"/>
              <a:gd name="connsiteY20-16182" fmla="*/ 73 h 367"/>
              <a:gd name="connsiteX21-16183" fmla="*/ 58 w 687"/>
              <a:gd name="connsiteY21-16184" fmla="*/ 73 h 367"/>
              <a:gd name="connsiteX22-16185" fmla="*/ 79 w 687"/>
              <a:gd name="connsiteY22-16186" fmla="*/ 73 h 367"/>
              <a:gd name="connsiteX23-16187" fmla="*/ 95 w 687"/>
              <a:gd name="connsiteY23-16188" fmla="*/ 68 h 367"/>
              <a:gd name="connsiteX24-16189" fmla="*/ 122 w 687"/>
              <a:gd name="connsiteY24-16190" fmla="*/ 68 h 367"/>
              <a:gd name="connsiteX25-16191" fmla="*/ 143 w 687"/>
              <a:gd name="connsiteY25-16192" fmla="*/ 63 h 367"/>
              <a:gd name="connsiteX26-16193" fmla="*/ 164 w 687"/>
              <a:gd name="connsiteY26-16194" fmla="*/ 58 h 367"/>
              <a:gd name="connsiteX27-16195" fmla="*/ 185 w 687"/>
              <a:gd name="connsiteY27-16196" fmla="*/ 58 h 367"/>
              <a:gd name="connsiteX28-16197" fmla="*/ 211 w 687"/>
              <a:gd name="connsiteY28-16198" fmla="*/ 52 h 367"/>
              <a:gd name="connsiteX29-16199" fmla="*/ 238 w 687"/>
              <a:gd name="connsiteY29-16200" fmla="*/ 52 h 367"/>
              <a:gd name="connsiteX30-16201" fmla="*/ 264 w 687"/>
              <a:gd name="connsiteY30-16202" fmla="*/ 47 h 367"/>
              <a:gd name="connsiteX31-16203" fmla="*/ 296 w 687"/>
              <a:gd name="connsiteY31-16204" fmla="*/ 47 h 367"/>
              <a:gd name="connsiteX32-16205" fmla="*/ 354 w 687"/>
              <a:gd name="connsiteY32-16206" fmla="*/ 37 h 367"/>
              <a:gd name="connsiteX33-16207" fmla="*/ 386 w 687"/>
              <a:gd name="connsiteY33-16208" fmla="*/ 37 h 367"/>
              <a:gd name="connsiteX34-16209" fmla="*/ 407 w 687"/>
              <a:gd name="connsiteY34-16210" fmla="*/ 32 h 367"/>
              <a:gd name="connsiteX35-16211" fmla="*/ 433 w 687"/>
              <a:gd name="connsiteY35-16212" fmla="*/ 26 h 367"/>
              <a:gd name="connsiteX36-16213" fmla="*/ 454 w 687"/>
              <a:gd name="connsiteY36-16214" fmla="*/ 26 h 367"/>
              <a:gd name="connsiteX37-16215" fmla="*/ 470 w 687"/>
              <a:gd name="connsiteY37-16216" fmla="*/ 21 h 367"/>
              <a:gd name="connsiteX38-16217" fmla="*/ 481 w 687"/>
              <a:gd name="connsiteY38-16218" fmla="*/ 16 h 367"/>
              <a:gd name="connsiteX39-16219" fmla="*/ 491 w 687"/>
              <a:gd name="connsiteY39-16220" fmla="*/ 16 h 367"/>
              <a:gd name="connsiteX40-16221" fmla="*/ 497 w 687"/>
              <a:gd name="connsiteY40-16222" fmla="*/ 11 h 367"/>
              <a:gd name="connsiteX41-16223" fmla="*/ 507 w 687"/>
              <a:gd name="connsiteY41-16224" fmla="*/ 5 h 367"/>
              <a:gd name="connsiteX42-16225" fmla="*/ 523 w 687"/>
              <a:gd name="connsiteY42-16226" fmla="*/ 0 h 367"/>
              <a:gd name="connsiteX43-16227" fmla="*/ 534 w 687"/>
              <a:gd name="connsiteY43-16228" fmla="*/ 0 h 367"/>
              <a:gd name="connsiteX44-16229" fmla="*/ 549 w 687"/>
              <a:gd name="connsiteY44-16230" fmla="*/ 0 h 367"/>
              <a:gd name="connsiteX45-16231" fmla="*/ 565 w 687"/>
              <a:gd name="connsiteY45-16232" fmla="*/ 5 h 367"/>
              <a:gd name="connsiteX46-16233" fmla="*/ 581 w 687"/>
              <a:gd name="connsiteY46-16234" fmla="*/ 11 h 367"/>
              <a:gd name="connsiteX47-16235" fmla="*/ 592 w 687"/>
              <a:gd name="connsiteY47-16236" fmla="*/ 16 h 367"/>
              <a:gd name="connsiteX48-16237" fmla="*/ 602 w 687"/>
              <a:gd name="connsiteY48-16238" fmla="*/ 21 h 367"/>
              <a:gd name="connsiteX49-16239" fmla="*/ 618 w 687"/>
              <a:gd name="connsiteY49-16240" fmla="*/ 26 h 367"/>
              <a:gd name="connsiteX50-16241" fmla="*/ 629 w 687"/>
              <a:gd name="connsiteY50-16242" fmla="*/ 37 h 367"/>
              <a:gd name="connsiteX51-16243" fmla="*/ 644 w 687"/>
              <a:gd name="connsiteY51-16244" fmla="*/ 42 h 367"/>
              <a:gd name="connsiteX52-16245" fmla="*/ 655 w 687"/>
              <a:gd name="connsiteY52-16246" fmla="*/ 47 h 367"/>
              <a:gd name="connsiteX53-16247" fmla="*/ 666 w 687"/>
              <a:gd name="connsiteY53-16248" fmla="*/ 52 h 367"/>
              <a:gd name="connsiteX54-16249" fmla="*/ 671 w 687"/>
              <a:gd name="connsiteY54-16250" fmla="*/ 58 h 367"/>
              <a:gd name="connsiteX55-16251" fmla="*/ 676 w 687"/>
              <a:gd name="connsiteY55-16252" fmla="*/ 63 h 367"/>
              <a:gd name="connsiteX56-16253" fmla="*/ 681 w 687"/>
              <a:gd name="connsiteY56-16254" fmla="*/ 68 h 367"/>
              <a:gd name="connsiteX57-16255" fmla="*/ 687 w 687"/>
              <a:gd name="connsiteY57-16256" fmla="*/ 68 h 367"/>
              <a:gd name="connsiteX58-16257" fmla="*/ 687 w 687"/>
              <a:gd name="connsiteY58-16258" fmla="*/ 73 h 367"/>
              <a:gd name="connsiteX59-16259" fmla="*/ 681 w 687"/>
              <a:gd name="connsiteY59-16260" fmla="*/ 73 h 367"/>
              <a:gd name="connsiteX60-16261" fmla="*/ 681 w 687"/>
              <a:gd name="connsiteY60-16262" fmla="*/ 79 h 367"/>
              <a:gd name="connsiteX61-16263" fmla="*/ 676 w 687"/>
              <a:gd name="connsiteY61-16264" fmla="*/ 84 h 367"/>
              <a:gd name="connsiteX62-16265" fmla="*/ 671 w 687"/>
              <a:gd name="connsiteY62-16266" fmla="*/ 84 h 367"/>
              <a:gd name="connsiteX63-16267" fmla="*/ 666 w 687"/>
              <a:gd name="connsiteY63-16268" fmla="*/ 89 h 367"/>
              <a:gd name="connsiteX64-16269" fmla="*/ 660 w 687"/>
              <a:gd name="connsiteY64-16270" fmla="*/ 94 h 367"/>
              <a:gd name="connsiteX65-16271" fmla="*/ 655 w 687"/>
              <a:gd name="connsiteY65-16272" fmla="*/ 94 h 367"/>
              <a:gd name="connsiteX66-16273" fmla="*/ 650 w 687"/>
              <a:gd name="connsiteY66-16274" fmla="*/ 99 h 367"/>
              <a:gd name="connsiteX67-16275" fmla="*/ 644 w 687"/>
              <a:gd name="connsiteY67-16276" fmla="*/ 105 h 367"/>
              <a:gd name="connsiteX68-16277" fmla="*/ 639 w 687"/>
              <a:gd name="connsiteY68-16278" fmla="*/ 115 h 367"/>
              <a:gd name="connsiteX69-16279" fmla="*/ 639 w 687"/>
              <a:gd name="connsiteY69-16280" fmla="*/ 126 h 367"/>
              <a:gd name="connsiteX70-16281" fmla="*/ 639 w 687"/>
              <a:gd name="connsiteY70-16282" fmla="*/ 131 h 367"/>
              <a:gd name="connsiteX71-16283" fmla="*/ 639 w 687"/>
              <a:gd name="connsiteY71-16284" fmla="*/ 146 h 367"/>
              <a:gd name="connsiteX72-16285" fmla="*/ 639 w 687"/>
              <a:gd name="connsiteY72-16286" fmla="*/ 157 h 367"/>
              <a:gd name="connsiteX73-16287" fmla="*/ 639 w 687"/>
              <a:gd name="connsiteY73-16288" fmla="*/ 173 h 367"/>
              <a:gd name="connsiteX74-16289" fmla="*/ 639 w 687"/>
              <a:gd name="connsiteY74-16290" fmla="*/ 188 h 367"/>
              <a:gd name="connsiteX75-16291" fmla="*/ 639 w 687"/>
              <a:gd name="connsiteY75-16292" fmla="*/ 204 h 367"/>
              <a:gd name="connsiteX76-16293" fmla="*/ 639 w 687"/>
              <a:gd name="connsiteY76-16294" fmla="*/ 225 h 367"/>
              <a:gd name="connsiteX77-16295" fmla="*/ 639 w 687"/>
              <a:gd name="connsiteY77-16296" fmla="*/ 240 h 367"/>
              <a:gd name="connsiteX78-16297" fmla="*/ 639 w 687"/>
              <a:gd name="connsiteY78-16298" fmla="*/ 261 h 367"/>
              <a:gd name="connsiteX79-16299" fmla="*/ 549 w 687"/>
              <a:gd name="connsiteY79-16300" fmla="*/ 355 h 367"/>
              <a:gd name="connsiteX80-16301" fmla="*/ 549 w 687"/>
              <a:gd name="connsiteY80-16302" fmla="*/ 334 h 367"/>
              <a:gd name="connsiteX81-16303" fmla="*/ 549 w 687"/>
              <a:gd name="connsiteY81-16304" fmla="*/ 314 h 367"/>
              <a:gd name="connsiteX82-16305" fmla="*/ 549 w 687"/>
              <a:gd name="connsiteY82-16306" fmla="*/ 293 h 367"/>
              <a:gd name="connsiteX83-16307" fmla="*/ 549 w 687"/>
              <a:gd name="connsiteY83-16308" fmla="*/ 277 h 367"/>
              <a:gd name="connsiteX84-16309" fmla="*/ 549 w 687"/>
              <a:gd name="connsiteY84-16310" fmla="*/ 246 h 367"/>
              <a:gd name="connsiteX85-16311" fmla="*/ 549 w 687"/>
              <a:gd name="connsiteY85-16312" fmla="*/ 214 h 367"/>
              <a:gd name="connsiteX86-16313" fmla="*/ 544 w 687"/>
              <a:gd name="connsiteY86-16314" fmla="*/ 183 h 367"/>
              <a:gd name="connsiteX87-16315" fmla="*/ 544 w 687"/>
              <a:gd name="connsiteY87-16316" fmla="*/ 157 h 367"/>
              <a:gd name="connsiteX88-16317" fmla="*/ 539 w 687"/>
              <a:gd name="connsiteY88-16318" fmla="*/ 146 h 367"/>
              <a:gd name="connsiteX89-16319" fmla="*/ 539 w 687"/>
              <a:gd name="connsiteY89-16320" fmla="*/ 136 h 367"/>
              <a:gd name="connsiteX90-16321" fmla="*/ 534 w 687"/>
              <a:gd name="connsiteY90-16322" fmla="*/ 126 h 367"/>
              <a:gd name="connsiteX91-16323" fmla="*/ 534 w 687"/>
              <a:gd name="connsiteY91-16324" fmla="*/ 115 h 367"/>
              <a:gd name="connsiteX92-16325" fmla="*/ 528 w 687"/>
              <a:gd name="connsiteY92-16326" fmla="*/ 110 h 367"/>
              <a:gd name="connsiteX93-16327" fmla="*/ 528 w 687"/>
              <a:gd name="connsiteY93-16328" fmla="*/ 105 h 367"/>
              <a:gd name="connsiteX94-16329" fmla="*/ 523 w 687"/>
              <a:gd name="connsiteY94-16330" fmla="*/ 94 h 367"/>
              <a:gd name="connsiteX95-16331" fmla="*/ 518 w 687"/>
              <a:gd name="connsiteY95-16332" fmla="*/ 89 h 367"/>
              <a:gd name="connsiteX96-16333" fmla="*/ 512 w 687"/>
              <a:gd name="connsiteY96-16334" fmla="*/ 84 h 367"/>
              <a:gd name="connsiteX97-16335" fmla="*/ 507 w 687"/>
              <a:gd name="connsiteY97-16336" fmla="*/ 84 h 367"/>
              <a:gd name="connsiteX98-16337" fmla="*/ 502 w 687"/>
              <a:gd name="connsiteY98-16338" fmla="*/ 79 h 367"/>
              <a:gd name="connsiteX99-16339" fmla="*/ 491 w 687"/>
              <a:gd name="connsiteY99-16340" fmla="*/ 79 h 367"/>
              <a:gd name="connsiteX100-16341" fmla="*/ 481 w 687"/>
              <a:gd name="connsiteY100-16342" fmla="*/ 79 h 367"/>
              <a:gd name="connsiteX101-16343" fmla="*/ 470 w 687"/>
              <a:gd name="connsiteY101-16344" fmla="*/ 73 h 367"/>
              <a:gd name="connsiteX102-16345" fmla="*/ 454 w 687"/>
              <a:gd name="connsiteY102-16346" fmla="*/ 73 h 367"/>
              <a:gd name="connsiteX103-16347" fmla="*/ 454 w 687"/>
              <a:gd name="connsiteY103-16348" fmla="*/ 73 h 367"/>
              <a:gd name="connsiteX0-16349" fmla="*/ 454 w 687"/>
              <a:gd name="connsiteY0-16350" fmla="*/ 73 h 343"/>
              <a:gd name="connsiteX1-16351" fmla="*/ 439 w 687"/>
              <a:gd name="connsiteY1-16352" fmla="*/ 73 h 343"/>
              <a:gd name="connsiteX2-16353" fmla="*/ 417 w 687"/>
              <a:gd name="connsiteY2-16354" fmla="*/ 79 h 343"/>
              <a:gd name="connsiteX3-16355" fmla="*/ 396 w 687"/>
              <a:gd name="connsiteY3-16356" fmla="*/ 79 h 343"/>
              <a:gd name="connsiteX4-16357" fmla="*/ 370 w 687"/>
              <a:gd name="connsiteY4-16358" fmla="*/ 79 h 343"/>
              <a:gd name="connsiteX5-16359" fmla="*/ 343 w 687"/>
              <a:gd name="connsiteY5-16360" fmla="*/ 84 h 343"/>
              <a:gd name="connsiteX6-16361" fmla="*/ 312 w 687"/>
              <a:gd name="connsiteY6-16362" fmla="*/ 84 h 343"/>
              <a:gd name="connsiteX7-16363" fmla="*/ 275 w 687"/>
              <a:gd name="connsiteY7-16364" fmla="*/ 89 h 343"/>
              <a:gd name="connsiteX8-16365" fmla="*/ 238 w 687"/>
              <a:gd name="connsiteY8-16366" fmla="*/ 94 h 343"/>
              <a:gd name="connsiteX9-16367" fmla="*/ 196 w 687"/>
              <a:gd name="connsiteY9-16368" fmla="*/ 94 h 343"/>
              <a:gd name="connsiteX10-16369" fmla="*/ 159 w 687"/>
              <a:gd name="connsiteY10-16370" fmla="*/ 99 h 343"/>
              <a:gd name="connsiteX11-16371" fmla="*/ 122 w 687"/>
              <a:gd name="connsiteY11-16372" fmla="*/ 105 h 343"/>
              <a:gd name="connsiteX12-16373" fmla="*/ 90 w 687"/>
              <a:gd name="connsiteY12-16374" fmla="*/ 105 h 343"/>
              <a:gd name="connsiteX13-16375" fmla="*/ 64 w 687"/>
              <a:gd name="connsiteY13-16376" fmla="*/ 105 h 343"/>
              <a:gd name="connsiteX14-16377" fmla="*/ 37 w 687"/>
              <a:gd name="connsiteY14-16378" fmla="*/ 110 h 343"/>
              <a:gd name="connsiteX15-16379" fmla="*/ 16 w 687"/>
              <a:gd name="connsiteY15-16380" fmla="*/ 110 h 343"/>
              <a:gd name="connsiteX16-16381" fmla="*/ 0 w 687"/>
              <a:gd name="connsiteY16-16382" fmla="*/ 110 h 343"/>
              <a:gd name="connsiteX17-16383" fmla="*/ 0 w 687"/>
              <a:gd name="connsiteY17-16384" fmla="*/ 73 h 343"/>
              <a:gd name="connsiteX18-16385" fmla="*/ 11 w 687"/>
              <a:gd name="connsiteY18-16386" fmla="*/ 73 h 343"/>
              <a:gd name="connsiteX19-16387" fmla="*/ 27 w 687"/>
              <a:gd name="connsiteY19-16388" fmla="*/ 73 h 343"/>
              <a:gd name="connsiteX20-16389" fmla="*/ 42 w 687"/>
              <a:gd name="connsiteY20-16390" fmla="*/ 73 h 343"/>
              <a:gd name="connsiteX21-16391" fmla="*/ 58 w 687"/>
              <a:gd name="connsiteY21-16392" fmla="*/ 73 h 343"/>
              <a:gd name="connsiteX22-16393" fmla="*/ 79 w 687"/>
              <a:gd name="connsiteY22-16394" fmla="*/ 73 h 343"/>
              <a:gd name="connsiteX23-16395" fmla="*/ 95 w 687"/>
              <a:gd name="connsiteY23-16396" fmla="*/ 68 h 343"/>
              <a:gd name="connsiteX24-16397" fmla="*/ 122 w 687"/>
              <a:gd name="connsiteY24-16398" fmla="*/ 68 h 343"/>
              <a:gd name="connsiteX25-16399" fmla="*/ 143 w 687"/>
              <a:gd name="connsiteY25-16400" fmla="*/ 63 h 343"/>
              <a:gd name="connsiteX26-16401" fmla="*/ 164 w 687"/>
              <a:gd name="connsiteY26-16402" fmla="*/ 58 h 343"/>
              <a:gd name="connsiteX27-16403" fmla="*/ 185 w 687"/>
              <a:gd name="connsiteY27-16404" fmla="*/ 58 h 343"/>
              <a:gd name="connsiteX28-16405" fmla="*/ 211 w 687"/>
              <a:gd name="connsiteY28-16406" fmla="*/ 52 h 343"/>
              <a:gd name="connsiteX29-16407" fmla="*/ 238 w 687"/>
              <a:gd name="connsiteY29-16408" fmla="*/ 52 h 343"/>
              <a:gd name="connsiteX30-16409" fmla="*/ 264 w 687"/>
              <a:gd name="connsiteY30-16410" fmla="*/ 47 h 343"/>
              <a:gd name="connsiteX31-16411" fmla="*/ 296 w 687"/>
              <a:gd name="connsiteY31-16412" fmla="*/ 47 h 343"/>
              <a:gd name="connsiteX32-16413" fmla="*/ 354 w 687"/>
              <a:gd name="connsiteY32-16414" fmla="*/ 37 h 343"/>
              <a:gd name="connsiteX33-16415" fmla="*/ 386 w 687"/>
              <a:gd name="connsiteY33-16416" fmla="*/ 37 h 343"/>
              <a:gd name="connsiteX34-16417" fmla="*/ 407 w 687"/>
              <a:gd name="connsiteY34-16418" fmla="*/ 32 h 343"/>
              <a:gd name="connsiteX35-16419" fmla="*/ 433 w 687"/>
              <a:gd name="connsiteY35-16420" fmla="*/ 26 h 343"/>
              <a:gd name="connsiteX36-16421" fmla="*/ 454 w 687"/>
              <a:gd name="connsiteY36-16422" fmla="*/ 26 h 343"/>
              <a:gd name="connsiteX37-16423" fmla="*/ 470 w 687"/>
              <a:gd name="connsiteY37-16424" fmla="*/ 21 h 343"/>
              <a:gd name="connsiteX38-16425" fmla="*/ 481 w 687"/>
              <a:gd name="connsiteY38-16426" fmla="*/ 16 h 343"/>
              <a:gd name="connsiteX39-16427" fmla="*/ 491 w 687"/>
              <a:gd name="connsiteY39-16428" fmla="*/ 16 h 343"/>
              <a:gd name="connsiteX40-16429" fmla="*/ 497 w 687"/>
              <a:gd name="connsiteY40-16430" fmla="*/ 11 h 343"/>
              <a:gd name="connsiteX41-16431" fmla="*/ 507 w 687"/>
              <a:gd name="connsiteY41-16432" fmla="*/ 5 h 343"/>
              <a:gd name="connsiteX42-16433" fmla="*/ 523 w 687"/>
              <a:gd name="connsiteY42-16434" fmla="*/ 0 h 343"/>
              <a:gd name="connsiteX43-16435" fmla="*/ 534 w 687"/>
              <a:gd name="connsiteY43-16436" fmla="*/ 0 h 343"/>
              <a:gd name="connsiteX44-16437" fmla="*/ 549 w 687"/>
              <a:gd name="connsiteY44-16438" fmla="*/ 0 h 343"/>
              <a:gd name="connsiteX45-16439" fmla="*/ 565 w 687"/>
              <a:gd name="connsiteY45-16440" fmla="*/ 5 h 343"/>
              <a:gd name="connsiteX46-16441" fmla="*/ 581 w 687"/>
              <a:gd name="connsiteY46-16442" fmla="*/ 11 h 343"/>
              <a:gd name="connsiteX47-16443" fmla="*/ 592 w 687"/>
              <a:gd name="connsiteY47-16444" fmla="*/ 16 h 343"/>
              <a:gd name="connsiteX48-16445" fmla="*/ 602 w 687"/>
              <a:gd name="connsiteY48-16446" fmla="*/ 21 h 343"/>
              <a:gd name="connsiteX49-16447" fmla="*/ 618 w 687"/>
              <a:gd name="connsiteY49-16448" fmla="*/ 26 h 343"/>
              <a:gd name="connsiteX50-16449" fmla="*/ 629 w 687"/>
              <a:gd name="connsiteY50-16450" fmla="*/ 37 h 343"/>
              <a:gd name="connsiteX51-16451" fmla="*/ 644 w 687"/>
              <a:gd name="connsiteY51-16452" fmla="*/ 42 h 343"/>
              <a:gd name="connsiteX52-16453" fmla="*/ 655 w 687"/>
              <a:gd name="connsiteY52-16454" fmla="*/ 47 h 343"/>
              <a:gd name="connsiteX53-16455" fmla="*/ 666 w 687"/>
              <a:gd name="connsiteY53-16456" fmla="*/ 52 h 343"/>
              <a:gd name="connsiteX54-16457" fmla="*/ 671 w 687"/>
              <a:gd name="connsiteY54-16458" fmla="*/ 58 h 343"/>
              <a:gd name="connsiteX55-16459" fmla="*/ 676 w 687"/>
              <a:gd name="connsiteY55-16460" fmla="*/ 63 h 343"/>
              <a:gd name="connsiteX56-16461" fmla="*/ 681 w 687"/>
              <a:gd name="connsiteY56-16462" fmla="*/ 68 h 343"/>
              <a:gd name="connsiteX57-16463" fmla="*/ 687 w 687"/>
              <a:gd name="connsiteY57-16464" fmla="*/ 68 h 343"/>
              <a:gd name="connsiteX58-16465" fmla="*/ 687 w 687"/>
              <a:gd name="connsiteY58-16466" fmla="*/ 73 h 343"/>
              <a:gd name="connsiteX59-16467" fmla="*/ 681 w 687"/>
              <a:gd name="connsiteY59-16468" fmla="*/ 73 h 343"/>
              <a:gd name="connsiteX60-16469" fmla="*/ 681 w 687"/>
              <a:gd name="connsiteY60-16470" fmla="*/ 79 h 343"/>
              <a:gd name="connsiteX61-16471" fmla="*/ 676 w 687"/>
              <a:gd name="connsiteY61-16472" fmla="*/ 84 h 343"/>
              <a:gd name="connsiteX62-16473" fmla="*/ 671 w 687"/>
              <a:gd name="connsiteY62-16474" fmla="*/ 84 h 343"/>
              <a:gd name="connsiteX63-16475" fmla="*/ 666 w 687"/>
              <a:gd name="connsiteY63-16476" fmla="*/ 89 h 343"/>
              <a:gd name="connsiteX64-16477" fmla="*/ 660 w 687"/>
              <a:gd name="connsiteY64-16478" fmla="*/ 94 h 343"/>
              <a:gd name="connsiteX65-16479" fmla="*/ 655 w 687"/>
              <a:gd name="connsiteY65-16480" fmla="*/ 94 h 343"/>
              <a:gd name="connsiteX66-16481" fmla="*/ 650 w 687"/>
              <a:gd name="connsiteY66-16482" fmla="*/ 99 h 343"/>
              <a:gd name="connsiteX67-16483" fmla="*/ 644 w 687"/>
              <a:gd name="connsiteY67-16484" fmla="*/ 105 h 343"/>
              <a:gd name="connsiteX68-16485" fmla="*/ 639 w 687"/>
              <a:gd name="connsiteY68-16486" fmla="*/ 115 h 343"/>
              <a:gd name="connsiteX69-16487" fmla="*/ 639 w 687"/>
              <a:gd name="connsiteY69-16488" fmla="*/ 126 h 343"/>
              <a:gd name="connsiteX70-16489" fmla="*/ 639 w 687"/>
              <a:gd name="connsiteY70-16490" fmla="*/ 131 h 343"/>
              <a:gd name="connsiteX71-16491" fmla="*/ 639 w 687"/>
              <a:gd name="connsiteY71-16492" fmla="*/ 146 h 343"/>
              <a:gd name="connsiteX72-16493" fmla="*/ 639 w 687"/>
              <a:gd name="connsiteY72-16494" fmla="*/ 157 h 343"/>
              <a:gd name="connsiteX73-16495" fmla="*/ 639 w 687"/>
              <a:gd name="connsiteY73-16496" fmla="*/ 173 h 343"/>
              <a:gd name="connsiteX74-16497" fmla="*/ 639 w 687"/>
              <a:gd name="connsiteY74-16498" fmla="*/ 188 h 343"/>
              <a:gd name="connsiteX75-16499" fmla="*/ 639 w 687"/>
              <a:gd name="connsiteY75-16500" fmla="*/ 204 h 343"/>
              <a:gd name="connsiteX76-16501" fmla="*/ 639 w 687"/>
              <a:gd name="connsiteY76-16502" fmla="*/ 225 h 343"/>
              <a:gd name="connsiteX77-16503" fmla="*/ 639 w 687"/>
              <a:gd name="connsiteY77-16504" fmla="*/ 240 h 343"/>
              <a:gd name="connsiteX78-16505" fmla="*/ 639 w 687"/>
              <a:gd name="connsiteY78-16506" fmla="*/ 261 h 343"/>
              <a:gd name="connsiteX79-16507" fmla="*/ 549 w 687"/>
              <a:gd name="connsiteY79-16508" fmla="*/ 334 h 343"/>
              <a:gd name="connsiteX80-16509" fmla="*/ 549 w 687"/>
              <a:gd name="connsiteY80-16510" fmla="*/ 314 h 343"/>
              <a:gd name="connsiteX81-16511" fmla="*/ 549 w 687"/>
              <a:gd name="connsiteY81-16512" fmla="*/ 293 h 343"/>
              <a:gd name="connsiteX82-16513" fmla="*/ 549 w 687"/>
              <a:gd name="connsiteY82-16514" fmla="*/ 277 h 343"/>
              <a:gd name="connsiteX83-16515" fmla="*/ 549 w 687"/>
              <a:gd name="connsiteY83-16516" fmla="*/ 246 h 343"/>
              <a:gd name="connsiteX84-16517" fmla="*/ 549 w 687"/>
              <a:gd name="connsiteY84-16518" fmla="*/ 214 h 343"/>
              <a:gd name="connsiteX85-16519" fmla="*/ 544 w 687"/>
              <a:gd name="connsiteY85-16520" fmla="*/ 183 h 343"/>
              <a:gd name="connsiteX86-16521" fmla="*/ 544 w 687"/>
              <a:gd name="connsiteY86-16522" fmla="*/ 157 h 343"/>
              <a:gd name="connsiteX87-16523" fmla="*/ 539 w 687"/>
              <a:gd name="connsiteY87-16524" fmla="*/ 146 h 343"/>
              <a:gd name="connsiteX88-16525" fmla="*/ 539 w 687"/>
              <a:gd name="connsiteY88-16526" fmla="*/ 136 h 343"/>
              <a:gd name="connsiteX89-16527" fmla="*/ 534 w 687"/>
              <a:gd name="connsiteY89-16528" fmla="*/ 126 h 343"/>
              <a:gd name="connsiteX90-16529" fmla="*/ 534 w 687"/>
              <a:gd name="connsiteY90-16530" fmla="*/ 115 h 343"/>
              <a:gd name="connsiteX91-16531" fmla="*/ 528 w 687"/>
              <a:gd name="connsiteY91-16532" fmla="*/ 110 h 343"/>
              <a:gd name="connsiteX92-16533" fmla="*/ 528 w 687"/>
              <a:gd name="connsiteY92-16534" fmla="*/ 105 h 343"/>
              <a:gd name="connsiteX93-16535" fmla="*/ 523 w 687"/>
              <a:gd name="connsiteY93-16536" fmla="*/ 94 h 343"/>
              <a:gd name="connsiteX94-16537" fmla="*/ 518 w 687"/>
              <a:gd name="connsiteY94-16538" fmla="*/ 89 h 343"/>
              <a:gd name="connsiteX95-16539" fmla="*/ 512 w 687"/>
              <a:gd name="connsiteY95-16540" fmla="*/ 84 h 343"/>
              <a:gd name="connsiteX96-16541" fmla="*/ 507 w 687"/>
              <a:gd name="connsiteY96-16542" fmla="*/ 84 h 343"/>
              <a:gd name="connsiteX97-16543" fmla="*/ 502 w 687"/>
              <a:gd name="connsiteY97-16544" fmla="*/ 79 h 343"/>
              <a:gd name="connsiteX98-16545" fmla="*/ 491 w 687"/>
              <a:gd name="connsiteY98-16546" fmla="*/ 79 h 343"/>
              <a:gd name="connsiteX99-16547" fmla="*/ 481 w 687"/>
              <a:gd name="connsiteY99-16548" fmla="*/ 79 h 343"/>
              <a:gd name="connsiteX100-16549" fmla="*/ 470 w 687"/>
              <a:gd name="connsiteY100-16550" fmla="*/ 73 h 343"/>
              <a:gd name="connsiteX101-16551" fmla="*/ 454 w 687"/>
              <a:gd name="connsiteY101-16552" fmla="*/ 73 h 343"/>
              <a:gd name="connsiteX102-16553" fmla="*/ 454 w 687"/>
              <a:gd name="connsiteY102-16554" fmla="*/ 73 h 343"/>
              <a:gd name="connsiteX0-16555" fmla="*/ 454 w 687"/>
              <a:gd name="connsiteY0-16556" fmla="*/ 73 h 339"/>
              <a:gd name="connsiteX1-16557" fmla="*/ 439 w 687"/>
              <a:gd name="connsiteY1-16558" fmla="*/ 73 h 339"/>
              <a:gd name="connsiteX2-16559" fmla="*/ 417 w 687"/>
              <a:gd name="connsiteY2-16560" fmla="*/ 79 h 339"/>
              <a:gd name="connsiteX3-16561" fmla="*/ 396 w 687"/>
              <a:gd name="connsiteY3-16562" fmla="*/ 79 h 339"/>
              <a:gd name="connsiteX4-16563" fmla="*/ 370 w 687"/>
              <a:gd name="connsiteY4-16564" fmla="*/ 79 h 339"/>
              <a:gd name="connsiteX5-16565" fmla="*/ 343 w 687"/>
              <a:gd name="connsiteY5-16566" fmla="*/ 84 h 339"/>
              <a:gd name="connsiteX6-16567" fmla="*/ 312 w 687"/>
              <a:gd name="connsiteY6-16568" fmla="*/ 84 h 339"/>
              <a:gd name="connsiteX7-16569" fmla="*/ 275 w 687"/>
              <a:gd name="connsiteY7-16570" fmla="*/ 89 h 339"/>
              <a:gd name="connsiteX8-16571" fmla="*/ 238 w 687"/>
              <a:gd name="connsiteY8-16572" fmla="*/ 94 h 339"/>
              <a:gd name="connsiteX9-16573" fmla="*/ 196 w 687"/>
              <a:gd name="connsiteY9-16574" fmla="*/ 94 h 339"/>
              <a:gd name="connsiteX10-16575" fmla="*/ 159 w 687"/>
              <a:gd name="connsiteY10-16576" fmla="*/ 99 h 339"/>
              <a:gd name="connsiteX11-16577" fmla="*/ 122 w 687"/>
              <a:gd name="connsiteY11-16578" fmla="*/ 105 h 339"/>
              <a:gd name="connsiteX12-16579" fmla="*/ 90 w 687"/>
              <a:gd name="connsiteY12-16580" fmla="*/ 105 h 339"/>
              <a:gd name="connsiteX13-16581" fmla="*/ 64 w 687"/>
              <a:gd name="connsiteY13-16582" fmla="*/ 105 h 339"/>
              <a:gd name="connsiteX14-16583" fmla="*/ 37 w 687"/>
              <a:gd name="connsiteY14-16584" fmla="*/ 110 h 339"/>
              <a:gd name="connsiteX15-16585" fmla="*/ 16 w 687"/>
              <a:gd name="connsiteY15-16586" fmla="*/ 110 h 339"/>
              <a:gd name="connsiteX16-16587" fmla="*/ 0 w 687"/>
              <a:gd name="connsiteY16-16588" fmla="*/ 110 h 339"/>
              <a:gd name="connsiteX17-16589" fmla="*/ 0 w 687"/>
              <a:gd name="connsiteY17-16590" fmla="*/ 73 h 339"/>
              <a:gd name="connsiteX18-16591" fmla="*/ 11 w 687"/>
              <a:gd name="connsiteY18-16592" fmla="*/ 73 h 339"/>
              <a:gd name="connsiteX19-16593" fmla="*/ 27 w 687"/>
              <a:gd name="connsiteY19-16594" fmla="*/ 73 h 339"/>
              <a:gd name="connsiteX20-16595" fmla="*/ 42 w 687"/>
              <a:gd name="connsiteY20-16596" fmla="*/ 73 h 339"/>
              <a:gd name="connsiteX21-16597" fmla="*/ 58 w 687"/>
              <a:gd name="connsiteY21-16598" fmla="*/ 73 h 339"/>
              <a:gd name="connsiteX22-16599" fmla="*/ 79 w 687"/>
              <a:gd name="connsiteY22-16600" fmla="*/ 73 h 339"/>
              <a:gd name="connsiteX23-16601" fmla="*/ 95 w 687"/>
              <a:gd name="connsiteY23-16602" fmla="*/ 68 h 339"/>
              <a:gd name="connsiteX24-16603" fmla="*/ 122 w 687"/>
              <a:gd name="connsiteY24-16604" fmla="*/ 68 h 339"/>
              <a:gd name="connsiteX25-16605" fmla="*/ 143 w 687"/>
              <a:gd name="connsiteY25-16606" fmla="*/ 63 h 339"/>
              <a:gd name="connsiteX26-16607" fmla="*/ 164 w 687"/>
              <a:gd name="connsiteY26-16608" fmla="*/ 58 h 339"/>
              <a:gd name="connsiteX27-16609" fmla="*/ 185 w 687"/>
              <a:gd name="connsiteY27-16610" fmla="*/ 58 h 339"/>
              <a:gd name="connsiteX28-16611" fmla="*/ 211 w 687"/>
              <a:gd name="connsiteY28-16612" fmla="*/ 52 h 339"/>
              <a:gd name="connsiteX29-16613" fmla="*/ 238 w 687"/>
              <a:gd name="connsiteY29-16614" fmla="*/ 52 h 339"/>
              <a:gd name="connsiteX30-16615" fmla="*/ 264 w 687"/>
              <a:gd name="connsiteY30-16616" fmla="*/ 47 h 339"/>
              <a:gd name="connsiteX31-16617" fmla="*/ 296 w 687"/>
              <a:gd name="connsiteY31-16618" fmla="*/ 47 h 339"/>
              <a:gd name="connsiteX32-16619" fmla="*/ 354 w 687"/>
              <a:gd name="connsiteY32-16620" fmla="*/ 37 h 339"/>
              <a:gd name="connsiteX33-16621" fmla="*/ 386 w 687"/>
              <a:gd name="connsiteY33-16622" fmla="*/ 37 h 339"/>
              <a:gd name="connsiteX34-16623" fmla="*/ 407 w 687"/>
              <a:gd name="connsiteY34-16624" fmla="*/ 32 h 339"/>
              <a:gd name="connsiteX35-16625" fmla="*/ 433 w 687"/>
              <a:gd name="connsiteY35-16626" fmla="*/ 26 h 339"/>
              <a:gd name="connsiteX36-16627" fmla="*/ 454 w 687"/>
              <a:gd name="connsiteY36-16628" fmla="*/ 26 h 339"/>
              <a:gd name="connsiteX37-16629" fmla="*/ 470 w 687"/>
              <a:gd name="connsiteY37-16630" fmla="*/ 21 h 339"/>
              <a:gd name="connsiteX38-16631" fmla="*/ 481 w 687"/>
              <a:gd name="connsiteY38-16632" fmla="*/ 16 h 339"/>
              <a:gd name="connsiteX39-16633" fmla="*/ 491 w 687"/>
              <a:gd name="connsiteY39-16634" fmla="*/ 16 h 339"/>
              <a:gd name="connsiteX40-16635" fmla="*/ 497 w 687"/>
              <a:gd name="connsiteY40-16636" fmla="*/ 11 h 339"/>
              <a:gd name="connsiteX41-16637" fmla="*/ 507 w 687"/>
              <a:gd name="connsiteY41-16638" fmla="*/ 5 h 339"/>
              <a:gd name="connsiteX42-16639" fmla="*/ 523 w 687"/>
              <a:gd name="connsiteY42-16640" fmla="*/ 0 h 339"/>
              <a:gd name="connsiteX43-16641" fmla="*/ 534 w 687"/>
              <a:gd name="connsiteY43-16642" fmla="*/ 0 h 339"/>
              <a:gd name="connsiteX44-16643" fmla="*/ 549 w 687"/>
              <a:gd name="connsiteY44-16644" fmla="*/ 0 h 339"/>
              <a:gd name="connsiteX45-16645" fmla="*/ 565 w 687"/>
              <a:gd name="connsiteY45-16646" fmla="*/ 5 h 339"/>
              <a:gd name="connsiteX46-16647" fmla="*/ 581 w 687"/>
              <a:gd name="connsiteY46-16648" fmla="*/ 11 h 339"/>
              <a:gd name="connsiteX47-16649" fmla="*/ 592 w 687"/>
              <a:gd name="connsiteY47-16650" fmla="*/ 16 h 339"/>
              <a:gd name="connsiteX48-16651" fmla="*/ 602 w 687"/>
              <a:gd name="connsiteY48-16652" fmla="*/ 21 h 339"/>
              <a:gd name="connsiteX49-16653" fmla="*/ 618 w 687"/>
              <a:gd name="connsiteY49-16654" fmla="*/ 26 h 339"/>
              <a:gd name="connsiteX50-16655" fmla="*/ 629 w 687"/>
              <a:gd name="connsiteY50-16656" fmla="*/ 37 h 339"/>
              <a:gd name="connsiteX51-16657" fmla="*/ 644 w 687"/>
              <a:gd name="connsiteY51-16658" fmla="*/ 42 h 339"/>
              <a:gd name="connsiteX52-16659" fmla="*/ 655 w 687"/>
              <a:gd name="connsiteY52-16660" fmla="*/ 47 h 339"/>
              <a:gd name="connsiteX53-16661" fmla="*/ 666 w 687"/>
              <a:gd name="connsiteY53-16662" fmla="*/ 52 h 339"/>
              <a:gd name="connsiteX54-16663" fmla="*/ 671 w 687"/>
              <a:gd name="connsiteY54-16664" fmla="*/ 58 h 339"/>
              <a:gd name="connsiteX55-16665" fmla="*/ 676 w 687"/>
              <a:gd name="connsiteY55-16666" fmla="*/ 63 h 339"/>
              <a:gd name="connsiteX56-16667" fmla="*/ 681 w 687"/>
              <a:gd name="connsiteY56-16668" fmla="*/ 68 h 339"/>
              <a:gd name="connsiteX57-16669" fmla="*/ 687 w 687"/>
              <a:gd name="connsiteY57-16670" fmla="*/ 68 h 339"/>
              <a:gd name="connsiteX58-16671" fmla="*/ 687 w 687"/>
              <a:gd name="connsiteY58-16672" fmla="*/ 73 h 339"/>
              <a:gd name="connsiteX59-16673" fmla="*/ 681 w 687"/>
              <a:gd name="connsiteY59-16674" fmla="*/ 73 h 339"/>
              <a:gd name="connsiteX60-16675" fmla="*/ 681 w 687"/>
              <a:gd name="connsiteY60-16676" fmla="*/ 79 h 339"/>
              <a:gd name="connsiteX61-16677" fmla="*/ 676 w 687"/>
              <a:gd name="connsiteY61-16678" fmla="*/ 84 h 339"/>
              <a:gd name="connsiteX62-16679" fmla="*/ 671 w 687"/>
              <a:gd name="connsiteY62-16680" fmla="*/ 84 h 339"/>
              <a:gd name="connsiteX63-16681" fmla="*/ 666 w 687"/>
              <a:gd name="connsiteY63-16682" fmla="*/ 89 h 339"/>
              <a:gd name="connsiteX64-16683" fmla="*/ 660 w 687"/>
              <a:gd name="connsiteY64-16684" fmla="*/ 94 h 339"/>
              <a:gd name="connsiteX65-16685" fmla="*/ 655 w 687"/>
              <a:gd name="connsiteY65-16686" fmla="*/ 94 h 339"/>
              <a:gd name="connsiteX66-16687" fmla="*/ 650 w 687"/>
              <a:gd name="connsiteY66-16688" fmla="*/ 99 h 339"/>
              <a:gd name="connsiteX67-16689" fmla="*/ 644 w 687"/>
              <a:gd name="connsiteY67-16690" fmla="*/ 105 h 339"/>
              <a:gd name="connsiteX68-16691" fmla="*/ 639 w 687"/>
              <a:gd name="connsiteY68-16692" fmla="*/ 115 h 339"/>
              <a:gd name="connsiteX69-16693" fmla="*/ 639 w 687"/>
              <a:gd name="connsiteY69-16694" fmla="*/ 126 h 339"/>
              <a:gd name="connsiteX70-16695" fmla="*/ 639 w 687"/>
              <a:gd name="connsiteY70-16696" fmla="*/ 131 h 339"/>
              <a:gd name="connsiteX71-16697" fmla="*/ 639 w 687"/>
              <a:gd name="connsiteY71-16698" fmla="*/ 146 h 339"/>
              <a:gd name="connsiteX72-16699" fmla="*/ 639 w 687"/>
              <a:gd name="connsiteY72-16700" fmla="*/ 157 h 339"/>
              <a:gd name="connsiteX73-16701" fmla="*/ 639 w 687"/>
              <a:gd name="connsiteY73-16702" fmla="*/ 173 h 339"/>
              <a:gd name="connsiteX74-16703" fmla="*/ 639 w 687"/>
              <a:gd name="connsiteY74-16704" fmla="*/ 188 h 339"/>
              <a:gd name="connsiteX75-16705" fmla="*/ 639 w 687"/>
              <a:gd name="connsiteY75-16706" fmla="*/ 204 h 339"/>
              <a:gd name="connsiteX76-16707" fmla="*/ 639 w 687"/>
              <a:gd name="connsiteY76-16708" fmla="*/ 225 h 339"/>
              <a:gd name="connsiteX77-16709" fmla="*/ 639 w 687"/>
              <a:gd name="connsiteY77-16710" fmla="*/ 240 h 339"/>
              <a:gd name="connsiteX78-16711" fmla="*/ 639 w 687"/>
              <a:gd name="connsiteY78-16712" fmla="*/ 261 h 339"/>
              <a:gd name="connsiteX79-16713" fmla="*/ 549 w 687"/>
              <a:gd name="connsiteY79-16714" fmla="*/ 334 h 339"/>
              <a:gd name="connsiteX80-16715" fmla="*/ 549 w 687"/>
              <a:gd name="connsiteY80-16716" fmla="*/ 293 h 339"/>
              <a:gd name="connsiteX81-16717" fmla="*/ 549 w 687"/>
              <a:gd name="connsiteY81-16718" fmla="*/ 277 h 339"/>
              <a:gd name="connsiteX82-16719" fmla="*/ 549 w 687"/>
              <a:gd name="connsiteY82-16720" fmla="*/ 246 h 339"/>
              <a:gd name="connsiteX83-16721" fmla="*/ 549 w 687"/>
              <a:gd name="connsiteY83-16722" fmla="*/ 214 h 339"/>
              <a:gd name="connsiteX84-16723" fmla="*/ 544 w 687"/>
              <a:gd name="connsiteY84-16724" fmla="*/ 183 h 339"/>
              <a:gd name="connsiteX85-16725" fmla="*/ 544 w 687"/>
              <a:gd name="connsiteY85-16726" fmla="*/ 157 h 339"/>
              <a:gd name="connsiteX86-16727" fmla="*/ 539 w 687"/>
              <a:gd name="connsiteY86-16728" fmla="*/ 146 h 339"/>
              <a:gd name="connsiteX87-16729" fmla="*/ 539 w 687"/>
              <a:gd name="connsiteY87-16730" fmla="*/ 136 h 339"/>
              <a:gd name="connsiteX88-16731" fmla="*/ 534 w 687"/>
              <a:gd name="connsiteY88-16732" fmla="*/ 126 h 339"/>
              <a:gd name="connsiteX89-16733" fmla="*/ 534 w 687"/>
              <a:gd name="connsiteY89-16734" fmla="*/ 115 h 339"/>
              <a:gd name="connsiteX90-16735" fmla="*/ 528 w 687"/>
              <a:gd name="connsiteY90-16736" fmla="*/ 110 h 339"/>
              <a:gd name="connsiteX91-16737" fmla="*/ 528 w 687"/>
              <a:gd name="connsiteY91-16738" fmla="*/ 105 h 339"/>
              <a:gd name="connsiteX92-16739" fmla="*/ 523 w 687"/>
              <a:gd name="connsiteY92-16740" fmla="*/ 94 h 339"/>
              <a:gd name="connsiteX93-16741" fmla="*/ 518 w 687"/>
              <a:gd name="connsiteY93-16742" fmla="*/ 89 h 339"/>
              <a:gd name="connsiteX94-16743" fmla="*/ 512 w 687"/>
              <a:gd name="connsiteY94-16744" fmla="*/ 84 h 339"/>
              <a:gd name="connsiteX95-16745" fmla="*/ 507 w 687"/>
              <a:gd name="connsiteY95-16746" fmla="*/ 84 h 339"/>
              <a:gd name="connsiteX96-16747" fmla="*/ 502 w 687"/>
              <a:gd name="connsiteY96-16748" fmla="*/ 79 h 339"/>
              <a:gd name="connsiteX97-16749" fmla="*/ 491 w 687"/>
              <a:gd name="connsiteY97-16750" fmla="*/ 79 h 339"/>
              <a:gd name="connsiteX98-16751" fmla="*/ 481 w 687"/>
              <a:gd name="connsiteY98-16752" fmla="*/ 79 h 339"/>
              <a:gd name="connsiteX99-16753" fmla="*/ 470 w 687"/>
              <a:gd name="connsiteY99-16754" fmla="*/ 73 h 339"/>
              <a:gd name="connsiteX100-16755" fmla="*/ 454 w 687"/>
              <a:gd name="connsiteY100-16756" fmla="*/ 73 h 339"/>
              <a:gd name="connsiteX101-16757" fmla="*/ 454 w 687"/>
              <a:gd name="connsiteY101-16758" fmla="*/ 73 h 339"/>
              <a:gd name="connsiteX0-16759" fmla="*/ 454 w 687"/>
              <a:gd name="connsiteY0-16760" fmla="*/ 73 h 293"/>
              <a:gd name="connsiteX1-16761" fmla="*/ 439 w 687"/>
              <a:gd name="connsiteY1-16762" fmla="*/ 73 h 293"/>
              <a:gd name="connsiteX2-16763" fmla="*/ 417 w 687"/>
              <a:gd name="connsiteY2-16764" fmla="*/ 79 h 293"/>
              <a:gd name="connsiteX3-16765" fmla="*/ 396 w 687"/>
              <a:gd name="connsiteY3-16766" fmla="*/ 79 h 293"/>
              <a:gd name="connsiteX4-16767" fmla="*/ 370 w 687"/>
              <a:gd name="connsiteY4-16768" fmla="*/ 79 h 293"/>
              <a:gd name="connsiteX5-16769" fmla="*/ 343 w 687"/>
              <a:gd name="connsiteY5-16770" fmla="*/ 84 h 293"/>
              <a:gd name="connsiteX6-16771" fmla="*/ 312 w 687"/>
              <a:gd name="connsiteY6-16772" fmla="*/ 84 h 293"/>
              <a:gd name="connsiteX7-16773" fmla="*/ 275 w 687"/>
              <a:gd name="connsiteY7-16774" fmla="*/ 89 h 293"/>
              <a:gd name="connsiteX8-16775" fmla="*/ 238 w 687"/>
              <a:gd name="connsiteY8-16776" fmla="*/ 94 h 293"/>
              <a:gd name="connsiteX9-16777" fmla="*/ 196 w 687"/>
              <a:gd name="connsiteY9-16778" fmla="*/ 94 h 293"/>
              <a:gd name="connsiteX10-16779" fmla="*/ 159 w 687"/>
              <a:gd name="connsiteY10-16780" fmla="*/ 99 h 293"/>
              <a:gd name="connsiteX11-16781" fmla="*/ 122 w 687"/>
              <a:gd name="connsiteY11-16782" fmla="*/ 105 h 293"/>
              <a:gd name="connsiteX12-16783" fmla="*/ 90 w 687"/>
              <a:gd name="connsiteY12-16784" fmla="*/ 105 h 293"/>
              <a:gd name="connsiteX13-16785" fmla="*/ 64 w 687"/>
              <a:gd name="connsiteY13-16786" fmla="*/ 105 h 293"/>
              <a:gd name="connsiteX14-16787" fmla="*/ 37 w 687"/>
              <a:gd name="connsiteY14-16788" fmla="*/ 110 h 293"/>
              <a:gd name="connsiteX15-16789" fmla="*/ 16 w 687"/>
              <a:gd name="connsiteY15-16790" fmla="*/ 110 h 293"/>
              <a:gd name="connsiteX16-16791" fmla="*/ 0 w 687"/>
              <a:gd name="connsiteY16-16792" fmla="*/ 110 h 293"/>
              <a:gd name="connsiteX17-16793" fmla="*/ 0 w 687"/>
              <a:gd name="connsiteY17-16794" fmla="*/ 73 h 293"/>
              <a:gd name="connsiteX18-16795" fmla="*/ 11 w 687"/>
              <a:gd name="connsiteY18-16796" fmla="*/ 73 h 293"/>
              <a:gd name="connsiteX19-16797" fmla="*/ 27 w 687"/>
              <a:gd name="connsiteY19-16798" fmla="*/ 73 h 293"/>
              <a:gd name="connsiteX20-16799" fmla="*/ 42 w 687"/>
              <a:gd name="connsiteY20-16800" fmla="*/ 73 h 293"/>
              <a:gd name="connsiteX21-16801" fmla="*/ 58 w 687"/>
              <a:gd name="connsiteY21-16802" fmla="*/ 73 h 293"/>
              <a:gd name="connsiteX22-16803" fmla="*/ 79 w 687"/>
              <a:gd name="connsiteY22-16804" fmla="*/ 73 h 293"/>
              <a:gd name="connsiteX23-16805" fmla="*/ 95 w 687"/>
              <a:gd name="connsiteY23-16806" fmla="*/ 68 h 293"/>
              <a:gd name="connsiteX24-16807" fmla="*/ 122 w 687"/>
              <a:gd name="connsiteY24-16808" fmla="*/ 68 h 293"/>
              <a:gd name="connsiteX25-16809" fmla="*/ 143 w 687"/>
              <a:gd name="connsiteY25-16810" fmla="*/ 63 h 293"/>
              <a:gd name="connsiteX26-16811" fmla="*/ 164 w 687"/>
              <a:gd name="connsiteY26-16812" fmla="*/ 58 h 293"/>
              <a:gd name="connsiteX27-16813" fmla="*/ 185 w 687"/>
              <a:gd name="connsiteY27-16814" fmla="*/ 58 h 293"/>
              <a:gd name="connsiteX28-16815" fmla="*/ 211 w 687"/>
              <a:gd name="connsiteY28-16816" fmla="*/ 52 h 293"/>
              <a:gd name="connsiteX29-16817" fmla="*/ 238 w 687"/>
              <a:gd name="connsiteY29-16818" fmla="*/ 52 h 293"/>
              <a:gd name="connsiteX30-16819" fmla="*/ 264 w 687"/>
              <a:gd name="connsiteY30-16820" fmla="*/ 47 h 293"/>
              <a:gd name="connsiteX31-16821" fmla="*/ 296 w 687"/>
              <a:gd name="connsiteY31-16822" fmla="*/ 47 h 293"/>
              <a:gd name="connsiteX32-16823" fmla="*/ 354 w 687"/>
              <a:gd name="connsiteY32-16824" fmla="*/ 37 h 293"/>
              <a:gd name="connsiteX33-16825" fmla="*/ 386 w 687"/>
              <a:gd name="connsiteY33-16826" fmla="*/ 37 h 293"/>
              <a:gd name="connsiteX34-16827" fmla="*/ 407 w 687"/>
              <a:gd name="connsiteY34-16828" fmla="*/ 32 h 293"/>
              <a:gd name="connsiteX35-16829" fmla="*/ 433 w 687"/>
              <a:gd name="connsiteY35-16830" fmla="*/ 26 h 293"/>
              <a:gd name="connsiteX36-16831" fmla="*/ 454 w 687"/>
              <a:gd name="connsiteY36-16832" fmla="*/ 26 h 293"/>
              <a:gd name="connsiteX37-16833" fmla="*/ 470 w 687"/>
              <a:gd name="connsiteY37-16834" fmla="*/ 21 h 293"/>
              <a:gd name="connsiteX38-16835" fmla="*/ 481 w 687"/>
              <a:gd name="connsiteY38-16836" fmla="*/ 16 h 293"/>
              <a:gd name="connsiteX39-16837" fmla="*/ 491 w 687"/>
              <a:gd name="connsiteY39-16838" fmla="*/ 16 h 293"/>
              <a:gd name="connsiteX40-16839" fmla="*/ 497 w 687"/>
              <a:gd name="connsiteY40-16840" fmla="*/ 11 h 293"/>
              <a:gd name="connsiteX41-16841" fmla="*/ 507 w 687"/>
              <a:gd name="connsiteY41-16842" fmla="*/ 5 h 293"/>
              <a:gd name="connsiteX42-16843" fmla="*/ 523 w 687"/>
              <a:gd name="connsiteY42-16844" fmla="*/ 0 h 293"/>
              <a:gd name="connsiteX43-16845" fmla="*/ 534 w 687"/>
              <a:gd name="connsiteY43-16846" fmla="*/ 0 h 293"/>
              <a:gd name="connsiteX44-16847" fmla="*/ 549 w 687"/>
              <a:gd name="connsiteY44-16848" fmla="*/ 0 h 293"/>
              <a:gd name="connsiteX45-16849" fmla="*/ 565 w 687"/>
              <a:gd name="connsiteY45-16850" fmla="*/ 5 h 293"/>
              <a:gd name="connsiteX46-16851" fmla="*/ 581 w 687"/>
              <a:gd name="connsiteY46-16852" fmla="*/ 11 h 293"/>
              <a:gd name="connsiteX47-16853" fmla="*/ 592 w 687"/>
              <a:gd name="connsiteY47-16854" fmla="*/ 16 h 293"/>
              <a:gd name="connsiteX48-16855" fmla="*/ 602 w 687"/>
              <a:gd name="connsiteY48-16856" fmla="*/ 21 h 293"/>
              <a:gd name="connsiteX49-16857" fmla="*/ 618 w 687"/>
              <a:gd name="connsiteY49-16858" fmla="*/ 26 h 293"/>
              <a:gd name="connsiteX50-16859" fmla="*/ 629 w 687"/>
              <a:gd name="connsiteY50-16860" fmla="*/ 37 h 293"/>
              <a:gd name="connsiteX51-16861" fmla="*/ 644 w 687"/>
              <a:gd name="connsiteY51-16862" fmla="*/ 42 h 293"/>
              <a:gd name="connsiteX52-16863" fmla="*/ 655 w 687"/>
              <a:gd name="connsiteY52-16864" fmla="*/ 47 h 293"/>
              <a:gd name="connsiteX53-16865" fmla="*/ 666 w 687"/>
              <a:gd name="connsiteY53-16866" fmla="*/ 52 h 293"/>
              <a:gd name="connsiteX54-16867" fmla="*/ 671 w 687"/>
              <a:gd name="connsiteY54-16868" fmla="*/ 58 h 293"/>
              <a:gd name="connsiteX55-16869" fmla="*/ 676 w 687"/>
              <a:gd name="connsiteY55-16870" fmla="*/ 63 h 293"/>
              <a:gd name="connsiteX56-16871" fmla="*/ 681 w 687"/>
              <a:gd name="connsiteY56-16872" fmla="*/ 68 h 293"/>
              <a:gd name="connsiteX57-16873" fmla="*/ 687 w 687"/>
              <a:gd name="connsiteY57-16874" fmla="*/ 68 h 293"/>
              <a:gd name="connsiteX58-16875" fmla="*/ 687 w 687"/>
              <a:gd name="connsiteY58-16876" fmla="*/ 73 h 293"/>
              <a:gd name="connsiteX59-16877" fmla="*/ 681 w 687"/>
              <a:gd name="connsiteY59-16878" fmla="*/ 73 h 293"/>
              <a:gd name="connsiteX60-16879" fmla="*/ 681 w 687"/>
              <a:gd name="connsiteY60-16880" fmla="*/ 79 h 293"/>
              <a:gd name="connsiteX61-16881" fmla="*/ 676 w 687"/>
              <a:gd name="connsiteY61-16882" fmla="*/ 84 h 293"/>
              <a:gd name="connsiteX62-16883" fmla="*/ 671 w 687"/>
              <a:gd name="connsiteY62-16884" fmla="*/ 84 h 293"/>
              <a:gd name="connsiteX63-16885" fmla="*/ 666 w 687"/>
              <a:gd name="connsiteY63-16886" fmla="*/ 89 h 293"/>
              <a:gd name="connsiteX64-16887" fmla="*/ 660 w 687"/>
              <a:gd name="connsiteY64-16888" fmla="*/ 94 h 293"/>
              <a:gd name="connsiteX65-16889" fmla="*/ 655 w 687"/>
              <a:gd name="connsiteY65-16890" fmla="*/ 94 h 293"/>
              <a:gd name="connsiteX66-16891" fmla="*/ 650 w 687"/>
              <a:gd name="connsiteY66-16892" fmla="*/ 99 h 293"/>
              <a:gd name="connsiteX67-16893" fmla="*/ 644 w 687"/>
              <a:gd name="connsiteY67-16894" fmla="*/ 105 h 293"/>
              <a:gd name="connsiteX68-16895" fmla="*/ 639 w 687"/>
              <a:gd name="connsiteY68-16896" fmla="*/ 115 h 293"/>
              <a:gd name="connsiteX69-16897" fmla="*/ 639 w 687"/>
              <a:gd name="connsiteY69-16898" fmla="*/ 126 h 293"/>
              <a:gd name="connsiteX70-16899" fmla="*/ 639 w 687"/>
              <a:gd name="connsiteY70-16900" fmla="*/ 131 h 293"/>
              <a:gd name="connsiteX71-16901" fmla="*/ 639 w 687"/>
              <a:gd name="connsiteY71-16902" fmla="*/ 146 h 293"/>
              <a:gd name="connsiteX72-16903" fmla="*/ 639 w 687"/>
              <a:gd name="connsiteY72-16904" fmla="*/ 157 h 293"/>
              <a:gd name="connsiteX73-16905" fmla="*/ 639 w 687"/>
              <a:gd name="connsiteY73-16906" fmla="*/ 173 h 293"/>
              <a:gd name="connsiteX74-16907" fmla="*/ 639 w 687"/>
              <a:gd name="connsiteY74-16908" fmla="*/ 188 h 293"/>
              <a:gd name="connsiteX75-16909" fmla="*/ 639 w 687"/>
              <a:gd name="connsiteY75-16910" fmla="*/ 204 h 293"/>
              <a:gd name="connsiteX76-16911" fmla="*/ 639 w 687"/>
              <a:gd name="connsiteY76-16912" fmla="*/ 225 h 293"/>
              <a:gd name="connsiteX77-16913" fmla="*/ 639 w 687"/>
              <a:gd name="connsiteY77-16914" fmla="*/ 240 h 293"/>
              <a:gd name="connsiteX78-16915" fmla="*/ 639 w 687"/>
              <a:gd name="connsiteY78-16916" fmla="*/ 261 h 293"/>
              <a:gd name="connsiteX79-16917" fmla="*/ 549 w 687"/>
              <a:gd name="connsiteY79-16918" fmla="*/ 293 h 293"/>
              <a:gd name="connsiteX80-16919" fmla="*/ 549 w 687"/>
              <a:gd name="connsiteY80-16920" fmla="*/ 277 h 293"/>
              <a:gd name="connsiteX81-16921" fmla="*/ 549 w 687"/>
              <a:gd name="connsiteY81-16922" fmla="*/ 246 h 293"/>
              <a:gd name="connsiteX82-16923" fmla="*/ 549 w 687"/>
              <a:gd name="connsiteY82-16924" fmla="*/ 214 h 293"/>
              <a:gd name="connsiteX83-16925" fmla="*/ 544 w 687"/>
              <a:gd name="connsiteY83-16926" fmla="*/ 183 h 293"/>
              <a:gd name="connsiteX84-16927" fmla="*/ 544 w 687"/>
              <a:gd name="connsiteY84-16928" fmla="*/ 157 h 293"/>
              <a:gd name="connsiteX85-16929" fmla="*/ 539 w 687"/>
              <a:gd name="connsiteY85-16930" fmla="*/ 146 h 293"/>
              <a:gd name="connsiteX86-16931" fmla="*/ 539 w 687"/>
              <a:gd name="connsiteY86-16932" fmla="*/ 136 h 293"/>
              <a:gd name="connsiteX87-16933" fmla="*/ 534 w 687"/>
              <a:gd name="connsiteY87-16934" fmla="*/ 126 h 293"/>
              <a:gd name="connsiteX88-16935" fmla="*/ 534 w 687"/>
              <a:gd name="connsiteY88-16936" fmla="*/ 115 h 293"/>
              <a:gd name="connsiteX89-16937" fmla="*/ 528 w 687"/>
              <a:gd name="connsiteY89-16938" fmla="*/ 110 h 293"/>
              <a:gd name="connsiteX90-16939" fmla="*/ 528 w 687"/>
              <a:gd name="connsiteY90-16940" fmla="*/ 105 h 293"/>
              <a:gd name="connsiteX91-16941" fmla="*/ 523 w 687"/>
              <a:gd name="connsiteY91-16942" fmla="*/ 94 h 293"/>
              <a:gd name="connsiteX92-16943" fmla="*/ 518 w 687"/>
              <a:gd name="connsiteY92-16944" fmla="*/ 89 h 293"/>
              <a:gd name="connsiteX93-16945" fmla="*/ 512 w 687"/>
              <a:gd name="connsiteY93-16946" fmla="*/ 84 h 293"/>
              <a:gd name="connsiteX94-16947" fmla="*/ 507 w 687"/>
              <a:gd name="connsiteY94-16948" fmla="*/ 84 h 293"/>
              <a:gd name="connsiteX95-16949" fmla="*/ 502 w 687"/>
              <a:gd name="connsiteY95-16950" fmla="*/ 79 h 293"/>
              <a:gd name="connsiteX96-16951" fmla="*/ 491 w 687"/>
              <a:gd name="connsiteY96-16952" fmla="*/ 79 h 293"/>
              <a:gd name="connsiteX97-16953" fmla="*/ 481 w 687"/>
              <a:gd name="connsiteY97-16954" fmla="*/ 79 h 293"/>
              <a:gd name="connsiteX98-16955" fmla="*/ 470 w 687"/>
              <a:gd name="connsiteY98-16956" fmla="*/ 73 h 293"/>
              <a:gd name="connsiteX99-16957" fmla="*/ 454 w 687"/>
              <a:gd name="connsiteY99-16958" fmla="*/ 73 h 293"/>
              <a:gd name="connsiteX100-16959" fmla="*/ 454 w 687"/>
              <a:gd name="connsiteY100-16960" fmla="*/ 73 h 293"/>
              <a:gd name="connsiteX0-16961" fmla="*/ 454 w 687"/>
              <a:gd name="connsiteY0-16962" fmla="*/ 73 h 279"/>
              <a:gd name="connsiteX1-16963" fmla="*/ 439 w 687"/>
              <a:gd name="connsiteY1-16964" fmla="*/ 73 h 279"/>
              <a:gd name="connsiteX2-16965" fmla="*/ 417 w 687"/>
              <a:gd name="connsiteY2-16966" fmla="*/ 79 h 279"/>
              <a:gd name="connsiteX3-16967" fmla="*/ 396 w 687"/>
              <a:gd name="connsiteY3-16968" fmla="*/ 79 h 279"/>
              <a:gd name="connsiteX4-16969" fmla="*/ 370 w 687"/>
              <a:gd name="connsiteY4-16970" fmla="*/ 79 h 279"/>
              <a:gd name="connsiteX5-16971" fmla="*/ 343 w 687"/>
              <a:gd name="connsiteY5-16972" fmla="*/ 84 h 279"/>
              <a:gd name="connsiteX6-16973" fmla="*/ 312 w 687"/>
              <a:gd name="connsiteY6-16974" fmla="*/ 84 h 279"/>
              <a:gd name="connsiteX7-16975" fmla="*/ 275 w 687"/>
              <a:gd name="connsiteY7-16976" fmla="*/ 89 h 279"/>
              <a:gd name="connsiteX8-16977" fmla="*/ 238 w 687"/>
              <a:gd name="connsiteY8-16978" fmla="*/ 94 h 279"/>
              <a:gd name="connsiteX9-16979" fmla="*/ 196 w 687"/>
              <a:gd name="connsiteY9-16980" fmla="*/ 94 h 279"/>
              <a:gd name="connsiteX10-16981" fmla="*/ 159 w 687"/>
              <a:gd name="connsiteY10-16982" fmla="*/ 99 h 279"/>
              <a:gd name="connsiteX11-16983" fmla="*/ 122 w 687"/>
              <a:gd name="connsiteY11-16984" fmla="*/ 105 h 279"/>
              <a:gd name="connsiteX12-16985" fmla="*/ 90 w 687"/>
              <a:gd name="connsiteY12-16986" fmla="*/ 105 h 279"/>
              <a:gd name="connsiteX13-16987" fmla="*/ 64 w 687"/>
              <a:gd name="connsiteY13-16988" fmla="*/ 105 h 279"/>
              <a:gd name="connsiteX14-16989" fmla="*/ 37 w 687"/>
              <a:gd name="connsiteY14-16990" fmla="*/ 110 h 279"/>
              <a:gd name="connsiteX15-16991" fmla="*/ 16 w 687"/>
              <a:gd name="connsiteY15-16992" fmla="*/ 110 h 279"/>
              <a:gd name="connsiteX16-16993" fmla="*/ 0 w 687"/>
              <a:gd name="connsiteY16-16994" fmla="*/ 110 h 279"/>
              <a:gd name="connsiteX17-16995" fmla="*/ 0 w 687"/>
              <a:gd name="connsiteY17-16996" fmla="*/ 73 h 279"/>
              <a:gd name="connsiteX18-16997" fmla="*/ 11 w 687"/>
              <a:gd name="connsiteY18-16998" fmla="*/ 73 h 279"/>
              <a:gd name="connsiteX19-16999" fmla="*/ 27 w 687"/>
              <a:gd name="connsiteY19-17000" fmla="*/ 73 h 279"/>
              <a:gd name="connsiteX20-17001" fmla="*/ 42 w 687"/>
              <a:gd name="connsiteY20-17002" fmla="*/ 73 h 279"/>
              <a:gd name="connsiteX21-17003" fmla="*/ 58 w 687"/>
              <a:gd name="connsiteY21-17004" fmla="*/ 73 h 279"/>
              <a:gd name="connsiteX22-17005" fmla="*/ 79 w 687"/>
              <a:gd name="connsiteY22-17006" fmla="*/ 73 h 279"/>
              <a:gd name="connsiteX23-17007" fmla="*/ 95 w 687"/>
              <a:gd name="connsiteY23-17008" fmla="*/ 68 h 279"/>
              <a:gd name="connsiteX24-17009" fmla="*/ 122 w 687"/>
              <a:gd name="connsiteY24-17010" fmla="*/ 68 h 279"/>
              <a:gd name="connsiteX25-17011" fmla="*/ 143 w 687"/>
              <a:gd name="connsiteY25-17012" fmla="*/ 63 h 279"/>
              <a:gd name="connsiteX26-17013" fmla="*/ 164 w 687"/>
              <a:gd name="connsiteY26-17014" fmla="*/ 58 h 279"/>
              <a:gd name="connsiteX27-17015" fmla="*/ 185 w 687"/>
              <a:gd name="connsiteY27-17016" fmla="*/ 58 h 279"/>
              <a:gd name="connsiteX28-17017" fmla="*/ 211 w 687"/>
              <a:gd name="connsiteY28-17018" fmla="*/ 52 h 279"/>
              <a:gd name="connsiteX29-17019" fmla="*/ 238 w 687"/>
              <a:gd name="connsiteY29-17020" fmla="*/ 52 h 279"/>
              <a:gd name="connsiteX30-17021" fmla="*/ 264 w 687"/>
              <a:gd name="connsiteY30-17022" fmla="*/ 47 h 279"/>
              <a:gd name="connsiteX31-17023" fmla="*/ 296 w 687"/>
              <a:gd name="connsiteY31-17024" fmla="*/ 47 h 279"/>
              <a:gd name="connsiteX32-17025" fmla="*/ 354 w 687"/>
              <a:gd name="connsiteY32-17026" fmla="*/ 37 h 279"/>
              <a:gd name="connsiteX33-17027" fmla="*/ 386 w 687"/>
              <a:gd name="connsiteY33-17028" fmla="*/ 37 h 279"/>
              <a:gd name="connsiteX34-17029" fmla="*/ 407 w 687"/>
              <a:gd name="connsiteY34-17030" fmla="*/ 32 h 279"/>
              <a:gd name="connsiteX35-17031" fmla="*/ 433 w 687"/>
              <a:gd name="connsiteY35-17032" fmla="*/ 26 h 279"/>
              <a:gd name="connsiteX36-17033" fmla="*/ 454 w 687"/>
              <a:gd name="connsiteY36-17034" fmla="*/ 26 h 279"/>
              <a:gd name="connsiteX37-17035" fmla="*/ 470 w 687"/>
              <a:gd name="connsiteY37-17036" fmla="*/ 21 h 279"/>
              <a:gd name="connsiteX38-17037" fmla="*/ 481 w 687"/>
              <a:gd name="connsiteY38-17038" fmla="*/ 16 h 279"/>
              <a:gd name="connsiteX39-17039" fmla="*/ 491 w 687"/>
              <a:gd name="connsiteY39-17040" fmla="*/ 16 h 279"/>
              <a:gd name="connsiteX40-17041" fmla="*/ 497 w 687"/>
              <a:gd name="connsiteY40-17042" fmla="*/ 11 h 279"/>
              <a:gd name="connsiteX41-17043" fmla="*/ 507 w 687"/>
              <a:gd name="connsiteY41-17044" fmla="*/ 5 h 279"/>
              <a:gd name="connsiteX42-17045" fmla="*/ 523 w 687"/>
              <a:gd name="connsiteY42-17046" fmla="*/ 0 h 279"/>
              <a:gd name="connsiteX43-17047" fmla="*/ 534 w 687"/>
              <a:gd name="connsiteY43-17048" fmla="*/ 0 h 279"/>
              <a:gd name="connsiteX44-17049" fmla="*/ 549 w 687"/>
              <a:gd name="connsiteY44-17050" fmla="*/ 0 h 279"/>
              <a:gd name="connsiteX45-17051" fmla="*/ 565 w 687"/>
              <a:gd name="connsiteY45-17052" fmla="*/ 5 h 279"/>
              <a:gd name="connsiteX46-17053" fmla="*/ 581 w 687"/>
              <a:gd name="connsiteY46-17054" fmla="*/ 11 h 279"/>
              <a:gd name="connsiteX47-17055" fmla="*/ 592 w 687"/>
              <a:gd name="connsiteY47-17056" fmla="*/ 16 h 279"/>
              <a:gd name="connsiteX48-17057" fmla="*/ 602 w 687"/>
              <a:gd name="connsiteY48-17058" fmla="*/ 21 h 279"/>
              <a:gd name="connsiteX49-17059" fmla="*/ 618 w 687"/>
              <a:gd name="connsiteY49-17060" fmla="*/ 26 h 279"/>
              <a:gd name="connsiteX50-17061" fmla="*/ 629 w 687"/>
              <a:gd name="connsiteY50-17062" fmla="*/ 37 h 279"/>
              <a:gd name="connsiteX51-17063" fmla="*/ 644 w 687"/>
              <a:gd name="connsiteY51-17064" fmla="*/ 42 h 279"/>
              <a:gd name="connsiteX52-17065" fmla="*/ 655 w 687"/>
              <a:gd name="connsiteY52-17066" fmla="*/ 47 h 279"/>
              <a:gd name="connsiteX53-17067" fmla="*/ 666 w 687"/>
              <a:gd name="connsiteY53-17068" fmla="*/ 52 h 279"/>
              <a:gd name="connsiteX54-17069" fmla="*/ 671 w 687"/>
              <a:gd name="connsiteY54-17070" fmla="*/ 58 h 279"/>
              <a:gd name="connsiteX55-17071" fmla="*/ 676 w 687"/>
              <a:gd name="connsiteY55-17072" fmla="*/ 63 h 279"/>
              <a:gd name="connsiteX56-17073" fmla="*/ 681 w 687"/>
              <a:gd name="connsiteY56-17074" fmla="*/ 68 h 279"/>
              <a:gd name="connsiteX57-17075" fmla="*/ 687 w 687"/>
              <a:gd name="connsiteY57-17076" fmla="*/ 68 h 279"/>
              <a:gd name="connsiteX58-17077" fmla="*/ 687 w 687"/>
              <a:gd name="connsiteY58-17078" fmla="*/ 73 h 279"/>
              <a:gd name="connsiteX59-17079" fmla="*/ 681 w 687"/>
              <a:gd name="connsiteY59-17080" fmla="*/ 73 h 279"/>
              <a:gd name="connsiteX60-17081" fmla="*/ 681 w 687"/>
              <a:gd name="connsiteY60-17082" fmla="*/ 79 h 279"/>
              <a:gd name="connsiteX61-17083" fmla="*/ 676 w 687"/>
              <a:gd name="connsiteY61-17084" fmla="*/ 84 h 279"/>
              <a:gd name="connsiteX62-17085" fmla="*/ 671 w 687"/>
              <a:gd name="connsiteY62-17086" fmla="*/ 84 h 279"/>
              <a:gd name="connsiteX63-17087" fmla="*/ 666 w 687"/>
              <a:gd name="connsiteY63-17088" fmla="*/ 89 h 279"/>
              <a:gd name="connsiteX64-17089" fmla="*/ 660 w 687"/>
              <a:gd name="connsiteY64-17090" fmla="*/ 94 h 279"/>
              <a:gd name="connsiteX65-17091" fmla="*/ 655 w 687"/>
              <a:gd name="connsiteY65-17092" fmla="*/ 94 h 279"/>
              <a:gd name="connsiteX66-17093" fmla="*/ 650 w 687"/>
              <a:gd name="connsiteY66-17094" fmla="*/ 99 h 279"/>
              <a:gd name="connsiteX67-17095" fmla="*/ 644 w 687"/>
              <a:gd name="connsiteY67-17096" fmla="*/ 105 h 279"/>
              <a:gd name="connsiteX68-17097" fmla="*/ 639 w 687"/>
              <a:gd name="connsiteY68-17098" fmla="*/ 115 h 279"/>
              <a:gd name="connsiteX69-17099" fmla="*/ 639 w 687"/>
              <a:gd name="connsiteY69-17100" fmla="*/ 126 h 279"/>
              <a:gd name="connsiteX70-17101" fmla="*/ 639 w 687"/>
              <a:gd name="connsiteY70-17102" fmla="*/ 131 h 279"/>
              <a:gd name="connsiteX71-17103" fmla="*/ 639 w 687"/>
              <a:gd name="connsiteY71-17104" fmla="*/ 146 h 279"/>
              <a:gd name="connsiteX72-17105" fmla="*/ 639 w 687"/>
              <a:gd name="connsiteY72-17106" fmla="*/ 157 h 279"/>
              <a:gd name="connsiteX73-17107" fmla="*/ 639 w 687"/>
              <a:gd name="connsiteY73-17108" fmla="*/ 173 h 279"/>
              <a:gd name="connsiteX74-17109" fmla="*/ 639 w 687"/>
              <a:gd name="connsiteY74-17110" fmla="*/ 188 h 279"/>
              <a:gd name="connsiteX75-17111" fmla="*/ 639 w 687"/>
              <a:gd name="connsiteY75-17112" fmla="*/ 204 h 279"/>
              <a:gd name="connsiteX76-17113" fmla="*/ 639 w 687"/>
              <a:gd name="connsiteY76-17114" fmla="*/ 225 h 279"/>
              <a:gd name="connsiteX77-17115" fmla="*/ 639 w 687"/>
              <a:gd name="connsiteY77-17116" fmla="*/ 240 h 279"/>
              <a:gd name="connsiteX78-17117" fmla="*/ 639 w 687"/>
              <a:gd name="connsiteY78-17118" fmla="*/ 261 h 279"/>
              <a:gd name="connsiteX79-17119" fmla="*/ 549 w 687"/>
              <a:gd name="connsiteY79-17120" fmla="*/ 277 h 279"/>
              <a:gd name="connsiteX80-17121" fmla="*/ 549 w 687"/>
              <a:gd name="connsiteY80-17122" fmla="*/ 246 h 279"/>
              <a:gd name="connsiteX81-17123" fmla="*/ 549 w 687"/>
              <a:gd name="connsiteY81-17124" fmla="*/ 214 h 279"/>
              <a:gd name="connsiteX82-17125" fmla="*/ 544 w 687"/>
              <a:gd name="connsiteY82-17126" fmla="*/ 183 h 279"/>
              <a:gd name="connsiteX83-17127" fmla="*/ 544 w 687"/>
              <a:gd name="connsiteY83-17128" fmla="*/ 157 h 279"/>
              <a:gd name="connsiteX84-17129" fmla="*/ 539 w 687"/>
              <a:gd name="connsiteY84-17130" fmla="*/ 146 h 279"/>
              <a:gd name="connsiteX85-17131" fmla="*/ 539 w 687"/>
              <a:gd name="connsiteY85-17132" fmla="*/ 136 h 279"/>
              <a:gd name="connsiteX86-17133" fmla="*/ 534 w 687"/>
              <a:gd name="connsiteY86-17134" fmla="*/ 126 h 279"/>
              <a:gd name="connsiteX87-17135" fmla="*/ 534 w 687"/>
              <a:gd name="connsiteY87-17136" fmla="*/ 115 h 279"/>
              <a:gd name="connsiteX88-17137" fmla="*/ 528 w 687"/>
              <a:gd name="connsiteY88-17138" fmla="*/ 110 h 279"/>
              <a:gd name="connsiteX89-17139" fmla="*/ 528 w 687"/>
              <a:gd name="connsiteY89-17140" fmla="*/ 105 h 279"/>
              <a:gd name="connsiteX90-17141" fmla="*/ 523 w 687"/>
              <a:gd name="connsiteY90-17142" fmla="*/ 94 h 279"/>
              <a:gd name="connsiteX91-17143" fmla="*/ 518 w 687"/>
              <a:gd name="connsiteY91-17144" fmla="*/ 89 h 279"/>
              <a:gd name="connsiteX92-17145" fmla="*/ 512 w 687"/>
              <a:gd name="connsiteY92-17146" fmla="*/ 84 h 279"/>
              <a:gd name="connsiteX93-17147" fmla="*/ 507 w 687"/>
              <a:gd name="connsiteY93-17148" fmla="*/ 84 h 279"/>
              <a:gd name="connsiteX94-17149" fmla="*/ 502 w 687"/>
              <a:gd name="connsiteY94-17150" fmla="*/ 79 h 279"/>
              <a:gd name="connsiteX95-17151" fmla="*/ 491 w 687"/>
              <a:gd name="connsiteY95-17152" fmla="*/ 79 h 279"/>
              <a:gd name="connsiteX96-17153" fmla="*/ 481 w 687"/>
              <a:gd name="connsiteY96-17154" fmla="*/ 79 h 279"/>
              <a:gd name="connsiteX97-17155" fmla="*/ 470 w 687"/>
              <a:gd name="connsiteY97-17156" fmla="*/ 73 h 279"/>
              <a:gd name="connsiteX98-17157" fmla="*/ 454 w 687"/>
              <a:gd name="connsiteY98-17158" fmla="*/ 73 h 279"/>
              <a:gd name="connsiteX99-17159" fmla="*/ 454 w 687"/>
              <a:gd name="connsiteY99-17160" fmla="*/ 73 h 279"/>
              <a:gd name="connsiteX0-17161" fmla="*/ 454 w 687"/>
              <a:gd name="connsiteY0-17162" fmla="*/ 73 h 285"/>
              <a:gd name="connsiteX1-17163" fmla="*/ 439 w 687"/>
              <a:gd name="connsiteY1-17164" fmla="*/ 73 h 285"/>
              <a:gd name="connsiteX2-17165" fmla="*/ 417 w 687"/>
              <a:gd name="connsiteY2-17166" fmla="*/ 79 h 285"/>
              <a:gd name="connsiteX3-17167" fmla="*/ 396 w 687"/>
              <a:gd name="connsiteY3-17168" fmla="*/ 79 h 285"/>
              <a:gd name="connsiteX4-17169" fmla="*/ 370 w 687"/>
              <a:gd name="connsiteY4-17170" fmla="*/ 79 h 285"/>
              <a:gd name="connsiteX5-17171" fmla="*/ 343 w 687"/>
              <a:gd name="connsiteY5-17172" fmla="*/ 84 h 285"/>
              <a:gd name="connsiteX6-17173" fmla="*/ 312 w 687"/>
              <a:gd name="connsiteY6-17174" fmla="*/ 84 h 285"/>
              <a:gd name="connsiteX7-17175" fmla="*/ 275 w 687"/>
              <a:gd name="connsiteY7-17176" fmla="*/ 89 h 285"/>
              <a:gd name="connsiteX8-17177" fmla="*/ 238 w 687"/>
              <a:gd name="connsiteY8-17178" fmla="*/ 94 h 285"/>
              <a:gd name="connsiteX9-17179" fmla="*/ 196 w 687"/>
              <a:gd name="connsiteY9-17180" fmla="*/ 94 h 285"/>
              <a:gd name="connsiteX10-17181" fmla="*/ 159 w 687"/>
              <a:gd name="connsiteY10-17182" fmla="*/ 99 h 285"/>
              <a:gd name="connsiteX11-17183" fmla="*/ 122 w 687"/>
              <a:gd name="connsiteY11-17184" fmla="*/ 105 h 285"/>
              <a:gd name="connsiteX12-17185" fmla="*/ 90 w 687"/>
              <a:gd name="connsiteY12-17186" fmla="*/ 105 h 285"/>
              <a:gd name="connsiteX13-17187" fmla="*/ 64 w 687"/>
              <a:gd name="connsiteY13-17188" fmla="*/ 105 h 285"/>
              <a:gd name="connsiteX14-17189" fmla="*/ 37 w 687"/>
              <a:gd name="connsiteY14-17190" fmla="*/ 110 h 285"/>
              <a:gd name="connsiteX15-17191" fmla="*/ 16 w 687"/>
              <a:gd name="connsiteY15-17192" fmla="*/ 110 h 285"/>
              <a:gd name="connsiteX16-17193" fmla="*/ 0 w 687"/>
              <a:gd name="connsiteY16-17194" fmla="*/ 110 h 285"/>
              <a:gd name="connsiteX17-17195" fmla="*/ 0 w 687"/>
              <a:gd name="connsiteY17-17196" fmla="*/ 73 h 285"/>
              <a:gd name="connsiteX18-17197" fmla="*/ 11 w 687"/>
              <a:gd name="connsiteY18-17198" fmla="*/ 73 h 285"/>
              <a:gd name="connsiteX19-17199" fmla="*/ 27 w 687"/>
              <a:gd name="connsiteY19-17200" fmla="*/ 73 h 285"/>
              <a:gd name="connsiteX20-17201" fmla="*/ 42 w 687"/>
              <a:gd name="connsiteY20-17202" fmla="*/ 73 h 285"/>
              <a:gd name="connsiteX21-17203" fmla="*/ 58 w 687"/>
              <a:gd name="connsiteY21-17204" fmla="*/ 73 h 285"/>
              <a:gd name="connsiteX22-17205" fmla="*/ 79 w 687"/>
              <a:gd name="connsiteY22-17206" fmla="*/ 73 h 285"/>
              <a:gd name="connsiteX23-17207" fmla="*/ 95 w 687"/>
              <a:gd name="connsiteY23-17208" fmla="*/ 68 h 285"/>
              <a:gd name="connsiteX24-17209" fmla="*/ 122 w 687"/>
              <a:gd name="connsiteY24-17210" fmla="*/ 68 h 285"/>
              <a:gd name="connsiteX25-17211" fmla="*/ 143 w 687"/>
              <a:gd name="connsiteY25-17212" fmla="*/ 63 h 285"/>
              <a:gd name="connsiteX26-17213" fmla="*/ 164 w 687"/>
              <a:gd name="connsiteY26-17214" fmla="*/ 58 h 285"/>
              <a:gd name="connsiteX27-17215" fmla="*/ 185 w 687"/>
              <a:gd name="connsiteY27-17216" fmla="*/ 58 h 285"/>
              <a:gd name="connsiteX28-17217" fmla="*/ 211 w 687"/>
              <a:gd name="connsiteY28-17218" fmla="*/ 52 h 285"/>
              <a:gd name="connsiteX29-17219" fmla="*/ 238 w 687"/>
              <a:gd name="connsiteY29-17220" fmla="*/ 52 h 285"/>
              <a:gd name="connsiteX30-17221" fmla="*/ 264 w 687"/>
              <a:gd name="connsiteY30-17222" fmla="*/ 47 h 285"/>
              <a:gd name="connsiteX31-17223" fmla="*/ 296 w 687"/>
              <a:gd name="connsiteY31-17224" fmla="*/ 47 h 285"/>
              <a:gd name="connsiteX32-17225" fmla="*/ 354 w 687"/>
              <a:gd name="connsiteY32-17226" fmla="*/ 37 h 285"/>
              <a:gd name="connsiteX33-17227" fmla="*/ 386 w 687"/>
              <a:gd name="connsiteY33-17228" fmla="*/ 37 h 285"/>
              <a:gd name="connsiteX34-17229" fmla="*/ 407 w 687"/>
              <a:gd name="connsiteY34-17230" fmla="*/ 32 h 285"/>
              <a:gd name="connsiteX35-17231" fmla="*/ 433 w 687"/>
              <a:gd name="connsiteY35-17232" fmla="*/ 26 h 285"/>
              <a:gd name="connsiteX36-17233" fmla="*/ 454 w 687"/>
              <a:gd name="connsiteY36-17234" fmla="*/ 26 h 285"/>
              <a:gd name="connsiteX37-17235" fmla="*/ 470 w 687"/>
              <a:gd name="connsiteY37-17236" fmla="*/ 21 h 285"/>
              <a:gd name="connsiteX38-17237" fmla="*/ 481 w 687"/>
              <a:gd name="connsiteY38-17238" fmla="*/ 16 h 285"/>
              <a:gd name="connsiteX39-17239" fmla="*/ 491 w 687"/>
              <a:gd name="connsiteY39-17240" fmla="*/ 16 h 285"/>
              <a:gd name="connsiteX40-17241" fmla="*/ 497 w 687"/>
              <a:gd name="connsiteY40-17242" fmla="*/ 11 h 285"/>
              <a:gd name="connsiteX41-17243" fmla="*/ 507 w 687"/>
              <a:gd name="connsiteY41-17244" fmla="*/ 5 h 285"/>
              <a:gd name="connsiteX42-17245" fmla="*/ 523 w 687"/>
              <a:gd name="connsiteY42-17246" fmla="*/ 0 h 285"/>
              <a:gd name="connsiteX43-17247" fmla="*/ 534 w 687"/>
              <a:gd name="connsiteY43-17248" fmla="*/ 0 h 285"/>
              <a:gd name="connsiteX44-17249" fmla="*/ 549 w 687"/>
              <a:gd name="connsiteY44-17250" fmla="*/ 0 h 285"/>
              <a:gd name="connsiteX45-17251" fmla="*/ 565 w 687"/>
              <a:gd name="connsiteY45-17252" fmla="*/ 5 h 285"/>
              <a:gd name="connsiteX46-17253" fmla="*/ 581 w 687"/>
              <a:gd name="connsiteY46-17254" fmla="*/ 11 h 285"/>
              <a:gd name="connsiteX47-17255" fmla="*/ 592 w 687"/>
              <a:gd name="connsiteY47-17256" fmla="*/ 16 h 285"/>
              <a:gd name="connsiteX48-17257" fmla="*/ 602 w 687"/>
              <a:gd name="connsiteY48-17258" fmla="*/ 21 h 285"/>
              <a:gd name="connsiteX49-17259" fmla="*/ 618 w 687"/>
              <a:gd name="connsiteY49-17260" fmla="*/ 26 h 285"/>
              <a:gd name="connsiteX50-17261" fmla="*/ 629 w 687"/>
              <a:gd name="connsiteY50-17262" fmla="*/ 37 h 285"/>
              <a:gd name="connsiteX51-17263" fmla="*/ 644 w 687"/>
              <a:gd name="connsiteY51-17264" fmla="*/ 42 h 285"/>
              <a:gd name="connsiteX52-17265" fmla="*/ 655 w 687"/>
              <a:gd name="connsiteY52-17266" fmla="*/ 47 h 285"/>
              <a:gd name="connsiteX53-17267" fmla="*/ 666 w 687"/>
              <a:gd name="connsiteY53-17268" fmla="*/ 52 h 285"/>
              <a:gd name="connsiteX54-17269" fmla="*/ 671 w 687"/>
              <a:gd name="connsiteY54-17270" fmla="*/ 58 h 285"/>
              <a:gd name="connsiteX55-17271" fmla="*/ 676 w 687"/>
              <a:gd name="connsiteY55-17272" fmla="*/ 63 h 285"/>
              <a:gd name="connsiteX56-17273" fmla="*/ 681 w 687"/>
              <a:gd name="connsiteY56-17274" fmla="*/ 68 h 285"/>
              <a:gd name="connsiteX57-17275" fmla="*/ 687 w 687"/>
              <a:gd name="connsiteY57-17276" fmla="*/ 68 h 285"/>
              <a:gd name="connsiteX58-17277" fmla="*/ 687 w 687"/>
              <a:gd name="connsiteY58-17278" fmla="*/ 73 h 285"/>
              <a:gd name="connsiteX59-17279" fmla="*/ 681 w 687"/>
              <a:gd name="connsiteY59-17280" fmla="*/ 73 h 285"/>
              <a:gd name="connsiteX60-17281" fmla="*/ 681 w 687"/>
              <a:gd name="connsiteY60-17282" fmla="*/ 79 h 285"/>
              <a:gd name="connsiteX61-17283" fmla="*/ 676 w 687"/>
              <a:gd name="connsiteY61-17284" fmla="*/ 84 h 285"/>
              <a:gd name="connsiteX62-17285" fmla="*/ 671 w 687"/>
              <a:gd name="connsiteY62-17286" fmla="*/ 84 h 285"/>
              <a:gd name="connsiteX63-17287" fmla="*/ 666 w 687"/>
              <a:gd name="connsiteY63-17288" fmla="*/ 89 h 285"/>
              <a:gd name="connsiteX64-17289" fmla="*/ 660 w 687"/>
              <a:gd name="connsiteY64-17290" fmla="*/ 94 h 285"/>
              <a:gd name="connsiteX65-17291" fmla="*/ 655 w 687"/>
              <a:gd name="connsiteY65-17292" fmla="*/ 94 h 285"/>
              <a:gd name="connsiteX66-17293" fmla="*/ 650 w 687"/>
              <a:gd name="connsiteY66-17294" fmla="*/ 99 h 285"/>
              <a:gd name="connsiteX67-17295" fmla="*/ 644 w 687"/>
              <a:gd name="connsiteY67-17296" fmla="*/ 105 h 285"/>
              <a:gd name="connsiteX68-17297" fmla="*/ 639 w 687"/>
              <a:gd name="connsiteY68-17298" fmla="*/ 115 h 285"/>
              <a:gd name="connsiteX69-17299" fmla="*/ 639 w 687"/>
              <a:gd name="connsiteY69-17300" fmla="*/ 126 h 285"/>
              <a:gd name="connsiteX70-17301" fmla="*/ 639 w 687"/>
              <a:gd name="connsiteY70-17302" fmla="*/ 131 h 285"/>
              <a:gd name="connsiteX71-17303" fmla="*/ 639 w 687"/>
              <a:gd name="connsiteY71-17304" fmla="*/ 146 h 285"/>
              <a:gd name="connsiteX72-17305" fmla="*/ 639 w 687"/>
              <a:gd name="connsiteY72-17306" fmla="*/ 157 h 285"/>
              <a:gd name="connsiteX73-17307" fmla="*/ 639 w 687"/>
              <a:gd name="connsiteY73-17308" fmla="*/ 173 h 285"/>
              <a:gd name="connsiteX74-17309" fmla="*/ 639 w 687"/>
              <a:gd name="connsiteY74-17310" fmla="*/ 188 h 285"/>
              <a:gd name="connsiteX75-17311" fmla="*/ 639 w 687"/>
              <a:gd name="connsiteY75-17312" fmla="*/ 204 h 285"/>
              <a:gd name="connsiteX76-17313" fmla="*/ 639 w 687"/>
              <a:gd name="connsiteY76-17314" fmla="*/ 225 h 285"/>
              <a:gd name="connsiteX77-17315" fmla="*/ 639 w 687"/>
              <a:gd name="connsiteY77-17316" fmla="*/ 240 h 285"/>
              <a:gd name="connsiteX78-17317" fmla="*/ 639 w 687"/>
              <a:gd name="connsiteY78-17318" fmla="*/ 261 h 285"/>
              <a:gd name="connsiteX79-17319" fmla="*/ 549 w 687"/>
              <a:gd name="connsiteY79-17320" fmla="*/ 277 h 285"/>
              <a:gd name="connsiteX80-17321" fmla="*/ 549 w 687"/>
              <a:gd name="connsiteY80-17322" fmla="*/ 214 h 285"/>
              <a:gd name="connsiteX81-17323" fmla="*/ 544 w 687"/>
              <a:gd name="connsiteY81-17324" fmla="*/ 183 h 285"/>
              <a:gd name="connsiteX82-17325" fmla="*/ 544 w 687"/>
              <a:gd name="connsiteY82-17326" fmla="*/ 157 h 285"/>
              <a:gd name="connsiteX83-17327" fmla="*/ 539 w 687"/>
              <a:gd name="connsiteY83-17328" fmla="*/ 146 h 285"/>
              <a:gd name="connsiteX84-17329" fmla="*/ 539 w 687"/>
              <a:gd name="connsiteY84-17330" fmla="*/ 136 h 285"/>
              <a:gd name="connsiteX85-17331" fmla="*/ 534 w 687"/>
              <a:gd name="connsiteY85-17332" fmla="*/ 126 h 285"/>
              <a:gd name="connsiteX86-17333" fmla="*/ 534 w 687"/>
              <a:gd name="connsiteY86-17334" fmla="*/ 115 h 285"/>
              <a:gd name="connsiteX87-17335" fmla="*/ 528 w 687"/>
              <a:gd name="connsiteY87-17336" fmla="*/ 110 h 285"/>
              <a:gd name="connsiteX88-17337" fmla="*/ 528 w 687"/>
              <a:gd name="connsiteY88-17338" fmla="*/ 105 h 285"/>
              <a:gd name="connsiteX89-17339" fmla="*/ 523 w 687"/>
              <a:gd name="connsiteY89-17340" fmla="*/ 94 h 285"/>
              <a:gd name="connsiteX90-17341" fmla="*/ 518 w 687"/>
              <a:gd name="connsiteY90-17342" fmla="*/ 89 h 285"/>
              <a:gd name="connsiteX91-17343" fmla="*/ 512 w 687"/>
              <a:gd name="connsiteY91-17344" fmla="*/ 84 h 285"/>
              <a:gd name="connsiteX92-17345" fmla="*/ 507 w 687"/>
              <a:gd name="connsiteY92-17346" fmla="*/ 84 h 285"/>
              <a:gd name="connsiteX93-17347" fmla="*/ 502 w 687"/>
              <a:gd name="connsiteY93-17348" fmla="*/ 79 h 285"/>
              <a:gd name="connsiteX94-17349" fmla="*/ 491 w 687"/>
              <a:gd name="connsiteY94-17350" fmla="*/ 79 h 285"/>
              <a:gd name="connsiteX95-17351" fmla="*/ 481 w 687"/>
              <a:gd name="connsiteY95-17352" fmla="*/ 79 h 285"/>
              <a:gd name="connsiteX96-17353" fmla="*/ 470 w 687"/>
              <a:gd name="connsiteY96-17354" fmla="*/ 73 h 285"/>
              <a:gd name="connsiteX97-17355" fmla="*/ 454 w 687"/>
              <a:gd name="connsiteY97-17356" fmla="*/ 73 h 285"/>
              <a:gd name="connsiteX98-17357" fmla="*/ 454 w 687"/>
              <a:gd name="connsiteY98-17358" fmla="*/ 73 h 285"/>
              <a:gd name="connsiteX0-17359" fmla="*/ 454 w 687"/>
              <a:gd name="connsiteY0-17360" fmla="*/ 73 h 261"/>
              <a:gd name="connsiteX1-17361" fmla="*/ 439 w 687"/>
              <a:gd name="connsiteY1-17362" fmla="*/ 73 h 261"/>
              <a:gd name="connsiteX2-17363" fmla="*/ 417 w 687"/>
              <a:gd name="connsiteY2-17364" fmla="*/ 79 h 261"/>
              <a:gd name="connsiteX3-17365" fmla="*/ 396 w 687"/>
              <a:gd name="connsiteY3-17366" fmla="*/ 79 h 261"/>
              <a:gd name="connsiteX4-17367" fmla="*/ 370 w 687"/>
              <a:gd name="connsiteY4-17368" fmla="*/ 79 h 261"/>
              <a:gd name="connsiteX5-17369" fmla="*/ 343 w 687"/>
              <a:gd name="connsiteY5-17370" fmla="*/ 84 h 261"/>
              <a:gd name="connsiteX6-17371" fmla="*/ 312 w 687"/>
              <a:gd name="connsiteY6-17372" fmla="*/ 84 h 261"/>
              <a:gd name="connsiteX7-17373" fmla="*/ 275 w 687"/>
              <a:gd name="connsiteY7-17374" fmla="*/ 89 h 261"/>
              <a:gd name="connsiteX8-17375" fmla="*/ 238 w 687"/>
              <a:gd name="connsiteY8-17376" fmla="*/ 94 h 261"/>
              <a:gd name="connsiteX9-17377" fmla="*/ 196 w 687"/>
              <a:gd name="connsiteY9-17378" fmla="*/ 94 h 261"/>
              <a:gd name="connsiteX10-17379" fmla="*/ 159 w 687"/>
              <a:gd name="connsiteY10-17380" fmla="*/ 99 h 261"/>
              <a:gd name="connsiteX11-17381" fmla="*/ 122 w 687"/>
              <a:gd name="connsiteY11-17382" fmla="*/ 105 h 261"/>
              <a:gd name="connsiteX12-17383" fmla="*/ 90 w 687"/>
              <a:gd name="connsiteY12-17384" fmla="*/ 105 h 261"/>
              <a:gd name="connsiteX13-17385" fmla="*/ 64 w 687"/>
              <a:gd name="connsiteY13-17386" fmla="*/ 105 h 261"/>
              <a:gd name="connsiteX14-17387" fmla="*/ 37 w 687"/>
              <a:gd name="connsiteY14-17388" fmla="*/ 110 h 261"/>
              <a:gd name="connsiteX15-17389" fmla="*/ 16 w 687"/>
              <a:gd name="connsiteY15-17390" fmla="*/ 110 h 261"/>
              <a:gd name="connsiteX16-17391" fmla="*/ 0 w 687"/>
              <a:gd name="connsiteY16-17392" fmla="*/ 110 h 261"/>
              <a:gd name="connsiteX17-17393" fmla="*/ 0 w 687"/>
              <a:gd name="connsiteY17-17394" fmla="*/ 73 h 261"/>
              <a:gd name="connsiteX18-17395" fmla="*/ 11 w 687"/>
              <a:gd name="connsiteY18-17396" fmla="*/ 73 h 261"/>
              <a:gd name="connsiteX19-17397" fmla="*/ 27 w 687"/>
              <a:gd name="connsiteY19-17398" fmla="*/ 73 h 261"/>
              <a:gd name="connsiteX20-17399" fmla="*/ 42 w 687"/>
              <a:gd name="connsiteY20-17400" fmla="*/ 73 h 261"/>
              <a:gd name="connsiteX21-17401" fmla="*/ 58 w 687"/>
              <a:gd name="connsiteY21-17402" fmla="*/ 73 h 261"/>
              <a:gd name="connsiteX22-17403" fmla="*/ 79 w 687"/>
              <a:gd name="connsiteY22-17404" fmla="*/ 73 h 261"/>
              <a:gd name="connsiteX23-17405" fmla="*/ 95 w 687"/>
              <a:gd name="connsiteY23-17406" fmla="*/ 68 h 261"/>
              <a:gd name="connsiteX24-17407" fmla="*/ 122 w 687"/>
              <a:gd name="connsiteY24-17408" fmla="*/ 68 h 261"/>
              <a:gd name="connsiteX25-17409" fmla="*/ 143 w 687"/>
              <a:gd name="connsiteY25-17410" fmla="*/ 63 h 261"/>
              <a:gd name="connsiteX26-17411" fmla="*/ 164 w 687"/>
              <a:gd name="connsiteY26-17412" fmla="*/ 58 h 261"/>
              <a:gd name="connsiteX27-17413" fmla="*/ 185 w 687"/>
              <a:gd name="connsiteY27-17414" fmla="*/ 58 h 261"/>
              <a:gd name="connsiteX28-17415" fmla="*/ 211 w 687"/>
              <a:gd name="connsiteY28-17416" fmla="*/ 52 h 261"/>
              <a:gd name="connsiteX29-17417" fmla="*/ 238 w 687"/>
              <a:gd name="connsiteY29-17418" fmla="*/ 52 h 261"/>
              <a:gd name="connsiteX30-17419" fmla="*/ 264 w 687"/>
              <a:gd name="connsiteY30-17420" fmla="*/ 47 h 261"/>
              <a:gd name="connsiteX31-17421" fmla="*/ 296 w 687"/>
              <a:gd name="connsiteY31-17422" fmla="*/ 47 h 261"/>
              <a:gd name="connsiteX32-17423" fmla="*/ 354 w 687"/>
              <a:gd name="connsiteY32-17424" fmla="*/ 37 h 261"/>
              <a:gd name="connsiteX33-17425" fmla="*/ 386 w 687"/>
              <a:gd name="connsiteY33-17426" fmla="*/ 37 h 261"/>
              <a:gd name="connsiteX34-17427" fmla="*/ 407 w 687"/>
              <a:gd name="connsiteY34-17428" fmla="*/ 32 h 261"/>
              <a:gd name="connsiteX35-17429" fmla="*/ 433 w 687"/>
              <a:gd name="connsiteY35-17430" fmla="*/ 26 h 261"/>
              <a:gd name="connsiteX36-17431" fmla="*/ 454 w 687"/>
              <a:gd name="connsiteY36-17432" fmla="*/ 26 h 261"/>
              <a:gd name="connsiteX37-17433" fmla="*/ 470 w 687"/>
              <a:gd name="connsiteY37-17434" fmla="*/ 21 h 261"/>
              <a:gd name="connsiteX38-17435" fmla="*/ 481 w 687"/>
              <a:gd name="connsiteY38-17436" fmla="*/ 16 h 261"/>
              <a:gd name="connsiteX39-17437" fmla="*/ 491 w 687"/>
              <a:gd name="connsiteY39-17438" fmla="*/ 16 h 261"/>
              <a:gd name="connsiteX40-17439" fmla="*/ 497 w 687"/>
              <a:gd name="connsiteY40-17440" fmla="*/ 11 h 261"/>
              <a:gd name="connsiteX41-17441" fmla="*/ 507 w 687"/>
              <a:gd name="connsiteY41-17442" fmla="*/ 5 h 261"/>
              <a:gd name="connsiteX42-17443" fmla="*/ 523 w 687"/>
              <a:gd name="connsiteY42-17444" fmla="*/ 0 h 261"/>
              <a:gd name="connsiteX43-17445" fmla="*/ 534 w 687"/>
              <a:gd name="connsiteY43-17446" fmla="*/ 0 h 261"/>
              <a:gd name="connsiteX44-17447" fmla="*/ 549 w 687"/>
              <a:gd name="connsiteY44-17448" fmla="*/ 0 h 261"/>
              <a:gd name="connsiteX45-17449" fmla="*/ 565 w 687"/>
              <a:gd name="connsiteY45-17450" fmla="*/ 5 h 261"/>
              <a:gd name="connsiteX46-17451" fmla="*/ 581 w 687"/>
              <a:gd name="connsiteY46-17452" fmla="*/ 11 h 261"/>
              <a:gd name="connsiteX47-17453" fmla="*/ 592 w 687"/>
              <a:gd name="connsiteY47-17454" fmla="*/ 16 h 261"/>
              <a:gd name="connsiteX48-17455" fmla="*/ 602 w 687"/>
              <a:gd name="connsiteY48-17456" fmla="*/ 21 h 261"/>
              <a:gd name="connsiteX49-17457" fmla="*/ 618 w 687"/>
              <a:gd name="connsiteY49-17458" fmla="*/ 26 h 261"/>
              <a:gd name="connsiteX50-17459" fmla="*/ 629 w 687"/>
              <a:gd name="connsiteY50-17460" fmla="*/ 37 h 261"/>
              <a:gd name="connsiteX51-17461" fmla="*/ 644 w 687"/>
              <a:gd name="connsiteY51-17462" fmla="*/ 42 h 261"/>
              <a:gd name="connsiteX52-17463" fmla="*/ 655 w 687"/>
              <a:gd name="connsiteY52-17464" fmla="*/ 47 h 261"/>
              <a:gd name="connsiteX53-17465" fmla="*/ 666 w 687"/>
              <a:gd name="connsiteY53-17466" fmla="*/ 52 h 261"/>
              <a:gd name="connsiteX54-17467" fmla="*/ 671 w 687"/>
              <a:gd name="connsiteY54-17468" fmla="*/ 58 h 261"/>
              <a:gd name="connsiteX55-17469" fmla="*/ 676 w 687"/>
              <a:gd name="connsiteY55-17470" fmla="*/ 63 h 261"/>
              <a:gd name="connsiteX56-17471" fmla="*/ 681 w 687"/>
              <a:gd name="connsiteY56-17472" fmla="*/ 68 h 261"/>
              <a:gd name="connsiteX57-17473" fmla="*/ 687 w 687"/>
              <a:gd name="connsiteY57-17474" fmla="*/ 68 h 261"/>
              <a:gd name="connsiteX58-17475" fmla="*/ 687 w 687"/>
              <a:gd name="connsiteY58-17476" fmla="*/ 73 h 261"/>
              <a:gd name="connsiteX59-17477" fmla="*/ 681 w 687"/>
              <a:gd name="connsiteY59-17478" fmla="*/ 73 h 261"/>
              <a:gd name="connsiteX60-17479" fmla="*/ 681 w 687"/>
              <a:gd name="connsiteY60-17480" fmla="*/ 79 h 261"/>
              <a:gd name="connsiteX61-17481" fmla="*/ 676 w 687"/>
              <a:gd name="connsiteY61-17482" fmla="*/ 84 h 261"/>
              <a:gd name="connsiteX62-17483" fmla="*/ 671 w 687"/>
              <a:gd name="connsiteY62-17484" fmla="*/ 84 h 261"/>
              <a:gd name="connsiteX63-17485" fmla="*/ 666 w 687"/>
              <a:gd name="connsiteY63-17486" fmla="*/ 89 h 261"/>
              <a:gd name="connsiteX64-17487" fmla="*/ 660 w 687"/>
              <a:gd name="connsiteY64-17488" fmla="*/ 94 h 261"/>
              <a:gd name="connsiteX65-17489" fmla="*/ 655 w 687"/>
              <a:gd name="connsiteY65-17490" fmla="*/ 94 h 261"/>
              <a:gd name="connsiteX66-17491" fmla="*/ 650 w 687"/>
              <a:gd name="connsiteY66-17492" fmla="*/ 99 h 261"/>
              <a:gd name="connsiteX67-17493" fmla="*/ 644 w 687"/>
              <a:gd name="connsiteY67-17494" fmla="*/ 105 h 261"/>
              <a:gd name="connsiteX68-17495" fmla="*/ 639 w 687"/>
              <a:gd name="connsiteY68-17496" fmla="*/ 115 h 261"/>
              <a:gd name="connsiteX69-17497" fmla="*/ 639 w 687"/>
              <a:gd name="connsiteY69-17498" fmla="*/ 126 h 261"/>
              <a:gd name="connsiteX70-17499" fmla="*/ 639 w 687"/>
              <a:gd name="connsiteY70-17500" fmla="*/ 131 h 261"/>
              <a:gd name="connsiteX71-17501" fmla="*/ 639 w 687"/>
              <a:gd name="connsiteY71-17502" fmla="*/ 146 h 261"/>
              <a:gd name="connsiteX72-17503" fmla="*/ 639 w 687"/>
              <a:gd name="connsiteY72-17504" fmla="*/ 157 h 261"/>
              <a:gd name="connsiteX73-17505" fmla="*/ 639 w 687"/>
              <a:gd name="connsiteY73-17506" fmla="*/ 173 h 261"/>
              <a:gd name="connsiteX74-17507" fmla="*/ 639 w 687"/>
              <a:gd name="connsiteY74-17508" fmla="*/ 188 h 261"/>
              <a:gd name="connsiteX75-17509" fmla="*/ 639 w 687"/>
              <a:gd name="connsiteY75-17510" fmla="*/ 204 h 261"/>
              <a:gd name="connsiteX76-17511" fmla="*/ 639 w 687"/>
              <a:gd name="connsiteY76-17512" fmla="*/ 225 h 261"/>
              <a:gd name="connsiteX77-17513" fmla="*/ 639 w 687"/>
              <a:gd name="connsiteY77-17514" fmla="*/ 240 h 261"/>
              <a:gd name="connsiteX78-17515" fmla="*/ 639 w 687"/>
              <a:gd name="connsiteY78-17516" fmla="*/ 261 h 261"/>
              <a:gd name="connsiteX79-17517" fmla="*/ 549 w 687"/>
              <a:gd name="connsiteY79-17518" fmla="*/ 214 h 261"/>
              <a:gd name="connsiteX80-17519" fmla="*/ 544 w 687"/>
              <a:gd name="connsiteY80-17520" fmla="*/ 183 h 261"/>
              <a:gd name="connsiteX81-17521" fmla="*/ 544 w 687"/>
              <a:gd name="connsiteY81-17522" fmla="*/ 157 h 261"/>
              <a:gd name="connsiteX82-17523" fmla="*/ 539 w 687"/>
              <a:gd name="connsiteY82-17524" fmla="*/ 146 h 261"/>
              <a:gd name="connsiteX83-17525" fmla="*/ 539 w 687"/>
              <a:gd name="connsiteY83-17526" fmla="*/ 136 h 261"/>
              <a:gd name="connsiteX84-17527" fmla="*/ 534 w 687"/>
              <a:gd name="connsiteY84-17528" fmla="*/ 126 h 261"/>
              <a:gd name="connsiteX85-17529" fmla="*/ 534 w 687"/>
              <a:gd name="connsiteY85-17530" fmla="*/ 115 h 261"/>
              <a:gd name="connsiteX86-17531" fmla="*/ 528 w 687"/>
              <a:gd name="connsiteY86-17532" fmla="*/ 110 h 261"/>
              <a:gd name="connsiteX87-17533" fmla="*/ 528 w 687"/>
              <a:gd name="connsiteY87-17534" fmla="*/ 105 h 261"/>
              <a:gd name="connsiteX88-17535" fmla="*/ 523 w 687"/>
              <a:gd name="connsiteY88-17536" fmla="*/ 94 h 261"/>
              <a:gd name="connsiteX89-17537" fmla="*/ 518 w 687"/>
              <a:gd name="connsiteY89-17538" fmla="*/ 89 h 261"/>
              <a:gd name="connsiteX90-17539" fmla="*/ 512 w 687"/>
              <a:gd name="connsiteY90-17540" fmla="*/ 84 h 261"/>
              <a:gd name="connsiteX91-17541" fmla="*/ 507 w 687"/>
              <a:gd name="connsiteY91-17542" fmla="*/ 84 h 261"/>
              <a:gd name="connsiteX92-17543" fmla="*/ 502 w 687"/>
              <a:gd name="connsiteY92-17544" fmla="*/ 79 h 261"/>
              <a:gd name="connsiteX93-17545" fmla="*/ 491 w 687"/>
              <a:gd name="connsiteY93-17546" fmla="*/ 79 h 261"/>
              <a:gd name="connsiteX94-17547" fmla="*/ 481 w 687"/>
              <a:gd name="connsiteY94-17548" fmla="*/ 79 h 261"/>
              <a:gd name="connsiteX95-17549" fmla="*/ 470 w 687"/>
              <a:gd name="connsiteY95-17550" fmla="*/ 73 h 261"/>
              <a:gd name="connsiteX96-17551" fmla="*/ 454 w 687"/>
              <a:gd name="connsiteY96-17552" fmla="*/ 73 h 261"/>
              <a:gd name="connsiteX97-17553" fmla="*/ 454 w 687"/>
              <a:gd name="connsiteY97-17554" fmla="*/ 73 h 261"/>
              <a:gd name="connsiteX0-17555" fmla="*/ 454 w 687"/>
              <a:gd name="connsiteY0-17556" fmla="*/ 73 h 240"/>
              <a:gd name="connsiteX1-17557" fmla="*/ 439 w 687"/>
              <a:gd name="connsiteY1-17558" fmla="*/ 73 h 240"/>
              <a:gd name="connsiteX2-17559" fmla="*/ 417 w 687"/>
              <a:gd name="connsiteY2-17560" fmla="*/ 79 h 240"/>
              <a:gd name="connsiteX3-17561" fmla="*/ 396 w 687"/>
              <a:gd name="connsiteY3-17562" fmla="*/ 79 h 240"/>
              <a:gd name="connsiteX4-17563" fmla="*/ 370 w 687"/>
              <a:gd name="connsiteY4-17564" fmla="*/ 79 h 240"/>
              <a:gd name="connsiteX5-17565" fmla="*/ 343 w 687"/>
              <a:gd name="connsiteY5-17566" fmla="*/ 84 h 240"/>
              <a:gd name="connsiteX6-17567" fmla="*/ 312 w 687"/>
              <a:gd name="connsiteY6-17568" fmla="*/ 84 h 240"/>
              <a:gd name="connsiteX7-17569" fmla="*/ 275 w 687"/>
              <a:gd name="connsiteY7-17570" fmla="*/ 89 h 240"/>
              <a:gd name="connsiteX8-17571" fmla="*/ 238 w 687"/>
              <a:gd name="connsiteY8-17572" fmla="*/ 94 h 240"/>
              <a:gd name="connsiteX9-17573" fmla="*/ 196 w 687"/>
              <a:gd name="connsiteY9-17574" fmla="*/ 94 h 240"/>
              <a:gd name="connsiteX10-17575" fmla="*/ 159 w 687"/>
              <a:gd name="connsiteY10-17576" fmla="*/ 99 h 240"/>
              <a:gd name="connsiteX11-17577" fmla="*/ 122 w 687"/>
              <a:gd name="connsiteY11-17578" fmla="*/ 105 h 240"/>
              <a:gd name="connsiteX12-17579" fmla="*/ 90 w 687"/>
              <a:gd name="connsiteY12-17580" fmla="*/ 105 h 240"/>
              <a:gd name="connsiteX13-17581" fmla="*/ 64 w 687"/>
              <a:gd name="connsiteY13-17582" fmla="*/ 105 h 240"/>
              <a:gd name="connsiteX14-17583" fmla="*/ 37 w 687"/>
              <a:gd name="connsiteY14-17584" fmla="*/ 110 h 240"/>
              <a:gd name="connsiteX15-17585" fmla="*/ 16 w 687"/>
              <a:gd name="connsiteY15-17586" fmla="*/ 110 h 240"/>
              <a:gd name="connsiteX16-17587" fmla="*/ 0 w 687"/>
              <a:gd name="connsiteY16-17588" fmla="*/ 110 h 240"/>
              <a:gd name="connsiteX17-17589" fmla="*/ 0 w 687"/>
              <a:gd name="connsiteY17-17590" fmla="*/ 73 h 240"/>
              <a:gd name="connsiteX18-17591" fmla="*/ 11 w 687"/>
              <a:gd name="connsiteY18-17592" fmla="*/ 73 h 240"/>
              <a:gd name="connsiteX19-17593" fmla="*/ 27 w 687"/>
              <a:gd name="connsiteY19-17594" fmla="*/ 73 h 240"/>
              <a:gd name="connsiteX20-17595" fmla="*/ 42 w 687"/>
              <a:gd name="connsiteY20-17596" fmla="*/ 73 h 240"/>
              <a:gd name="connsiteX21-17597" fmla="*/ 58 w 687"/>
              <a:gd name="connsiteY21-17598" fmla="*/ 73 h 240"/>
              <a:gd name="connsiteX22-17599" fmla="*/ 79 w 687"/>
              <a:gd name="connsiteY22-17600" fmla="*/ 73 h 240"/>
              <a:gd name="connsiteX23-17601" fmla="*/ 95 w 687"/>
              <a:gd name="connsiteY23-17602" fmla="*/ 68 h 240"/>
              <a:gd name="connsiteX24-17603" fmla="*/ 122 w 687"/>
              <a:gd name="connsiteY24-17604" fmla="*/ 68 h 240"/>
              <a:gd name="connsiteX25-17605" fmla="*/ 143 w 687"/>
              <a:gd name="connsiteY25-17606" fmla="*/ 63 h 240"/>
              <a:gd name="connsiteX26-17607" fmla="*/ 164 w 687"/>
              <a:gd name="connsiteY26-17608" fmla="*/ 58 h 240"/>
              <a:gd name="connsiteX27-17609" fmla="*/ 185 w 687"/>
              <a:gd name="connsiteY27-17610" fmla="*/ 58 h 240"/>
              <a:gd name="connsiteX28-17611" fmla="*/ 211 w 687"/>
              <a:gd name="connsiteY28-17612" fmla="*/ 52 h 240"/>
              <a:gd name="connsiteX29-17613" fmla="*/ 238 w 687"/>
              <a:gd name="connsiteY29-17614" fmla="*/ 52 h 240"/>
              <a:gd name="connsiteX30-17615" fmla="*/ 264 w 687"/>
              <a:gd name="connsiteY30-17616" fmla="*/ 47 h 240"/>
              <a:gd name="connsiteX31-17617" fmla="*/ 296 w 687"/>
              <a:gd name="connsiteY31-17618" fmla="*/ 47 h 240"/>
              <a:gd name="connsiteX32-17619" fmla="*/ 354 w 687"/>
              <a:gd name="connsiteY32-17620" fmla="*/ 37 h 240"/>
              <a:gd name="connsiteX33-17621" fmla="*/ 386 w 687"/>
              <a:gd name="connsiteY33-17622" fmla="*/ 37 h 240"/>
              <a:gd name="connsiteX34-17623" fmla="*/ 407 w 687"/>
              <a:gd name="connsiteY34-17624" fmla="*/ 32 h 240"/>
              <a:gd name="connsiteX35-17625" fmla="*/ 433 w 687"/>
              <a:gd name="connsiteY35-17626" fmla="*/ 26 h 240"/>
              <a:gd name="connsiteX36-17627" fmla="*/ 454 w 687"/>
              <a:gd name="connsiteY36-17628" fmla="*/ 26 h 240"/>
              <a:gd name="connsiteX37-17629" fmla="*/ 470 w 687"/>
              <a:gd name="connsiteY37-17630" fmla="*/ 21 h 240"/>
              <a:gd name="connsiteX38-17631" fmla="*/ 481 w 687"/>
              <a:gd name="connsiteY38-17632" fmla="*/ 16 h 240"/>
              <a:gd name="connsiteX39-17633" fmla="*/ 491 w 687"/>
              <a:gd name="connsiteY39-17634" fmla="*/ 16 h 240"/>
              <a:gd name="connsiteX40-17635" fmla="*/ 497 w 687"/>
              <a:gd name="connsiteY40-17636" fmla="*/ 11 h 240"/>
              <a:gd name="connsiteX41-17637" fmla="*/ 507 w 687"/>
              <a:gd name="connsiteY41-17638" fmla="*/ 5 h 240"/>
              <a:gd name="connsiteX42-17639" fmla="*/ 523 w 687"/>
              <a:gd name="connsiteY42-17640" fmla="*/ 0 h 240"/>
              <a:gd name="connsiteX43-17641" fmla="*/ 534 w 687"/>
              <a:gd name="connsiteY43-17642" fmla="*/ 0 h 240"/>
              <a:gd name="connsiteX44-17643" fmla="*/ 549 w 687"/>
              <a:gd name="connsiteY44-17644" fmla="*/ 0 h 240"/>
              <a:gd name="connsiteX45-17645" fmla="*/ 565 w 687"/>
              <a:gd name="connsiteY45-17646" fmla="*/ 5 h 240"/>
              <a:gd name="connsiteX46-17647" fmla="*/ 581 w 687"/>
              <a:gd name="connsiteY46-17648" fmla="*/ 11 h 240"/>
              <a:gd name="connsiteX47-17649" fmla="*/ 592 w 687"/>
              <a:gd name="connsiteY47-17650" fmla="*/ 16 h 240"/>
              <a:gd name="connsiteX48-17651" fmla="*/ 602 w 687"/>
              <a:gd name="connsiteY48-17652" fmla="*/ 21 h 240"/>
              <a:gd name="connsiteX49-17653" fmla="*/ 618 w 687"/>
              <a:gd name="connsiteY49-17654" fmla="*/ 26 h 240"/>
              <a:gd name="connsiteX50-17655" fmla="*/ 629 w 687"/>
              <a:gd name="connsiteY50-17656" fmla="*/ 37 h 240"/>
              <a:gd name="connsiteX51-17657" fmla="*/ 644 w 687"/>
              <a:gd name="connsiteY51-17658" fmla="*/ 42 h 240"/>
              <a:gd name="connsiteX52-17659" fmla="*/ 655 w 687"/>
              <a:gd name="connsiteY52-17660" fmla="*/ 47 h 240"/>
              <a:gd name="connsiteX53-17661" fmla="*/ 666 w 687"/>
              <a:gd name="connsiteY53-17662" fmla="*/ 52 h 240"/>
              <a:gd name="connsiteX54-17663" fmla="*/ 671 w 687"/>
              <a:gd name="connsiteY54-17664" fmla="*/ 58 h 240"/>
              <a:gd name="connsiteX55-17665" fmla="*/ 676 w 687"/>
              <a:gd name="connsiteY55-17666" fmla="*/ 63 h 240"/>
              <a:gd name="connsiteX56-17667" fmla="*/ 681 w 687"/>
              <a:gd name="connsiteY56-17668" fmla="*/ 68 h 240"/>
              <a:gd name="connsiteX57-17669" fmla="*/ 687 w 687"/>
              <a:gd name="connsiteY57-17670" fmla="*/ 68 h 240"/>
              <a:gd name="connsiteX58-17671" fmla="*/ 687 w 687"/>
              <a:gd name="connsiteY58-17672" fmla="*/ 73 h 240"/>
              <a:gd name="connsiteX59-17673" fmla="*/ 681 w 687"/>
              <a:gd name="connsiteY59-17674" fmla="*/ 73 h 240"/>
              <a:gd name="connsiteX60-17675" fmla="*/ 681 w 687"/>
              <a:gd name="connsiteY60-17676" fmla="*/ 79 h 240"/>
              <a:gd name="connsiteX61-17677" fmla="*/ 676 w 687"/>
              <a:gd name="connsiteY61-17678" fmla="*/ 84 h 240"/>
              <a:gd name="connsiteX62-17679" fmla="*/ 671 w 687"/>
              <a:gd name="connsiteY62-17680" fmla="*/ 84 h 240"/>
              <a:gd name="connsiteX63-17681" fmla="*/ 666 w 687"/>
              <a:gd name="connsiteY63-17682" fmla="*/ 89 h 240"/>
              <a:gd name="connsiteX64-17683" fmla="*/ 660 w 687"/>
              <a:gd name="connsiteY64-17684" fmla="*/ 94 h 240"/>
              <a:gd name="connsiteX65-17685" fmla="*/ 655 w 687"/>
              <a:gd name="connsiteY65-17686" fmla="*/ 94 h 240"/>
              <a:gd name="connsiteX66-17687" fmla="*/ 650 w 687"/>
              <a:gd name="connsiteY66-17688" fmla="*/ 99 h 240"/>
              <a:gd name="connsiteX67-17689" fmla="*/ 644 w 687"/>
              <a:gd name="connsiteY67-17690" fmla="*/ 105 h 240"/>
              <a:gd name="connsiteX68-17691" fmla="*/ 639 w 687"/>
              <a:gd name="connsiteY68-17692" fmla="*/ 115 h 240"/>
              <a:gd name="connsiteX69-17693" fmla="*/ 639 w 687"/>
              <a:gd name="connsiteY69-17694" fmla="*/ 126 h 240"/>
              <a:gd name="connsiteX70-17695" fmla="*/ 639 w 687"/>
              <a:gd name="connsiteY70-17696" fmla="*/ 131 h 240"/>
              <a:gd name="connsiteX71-17697" fmla="*/ 639 w 687"/>
              <a:gd name="connsiteY71-17698" fmla="*/ 146 h 240"/>
              <a:gd name="connsiteX72-17699" fmla="*/ 639 w 687"/>
              <a:gd name="connsiteY72-17700" fmla="*/ 157 h 240"/>
              <a:gd name="connsiteX73-17701" fmla="*/ 639 w 687"/>
              <a:gd name="connsiteY73-17702" fmla="*/ 173 h 240"/>
              <a:gd name="connsiteX74-17703" fmla="*/ 639 w 687"/>
              <a:gd name="connsiteY74-17704" fmla="*/ 188 h 240"/>
              <a:gd name="connsiteX75-17705" fmla="*/ 639 w 687"/>
              <a:gd name="connsiteY75-17706" fmla="*/ 204 h 240"/>
              <a:gd name="connsiteX76-17707" fmla="*/ 639 w 687"/>
              <a:gd name="connsiteY76-17708" fmla="*/ 225 h 240"/>
              <a:gd name="connsiteX77-17709" fmla="*/ 639 w 687"/>
              <a:gd name="connsiteY77-17710" fmla="*/ 240 h 240"/>
              <a:gd name="connsiteX78-17711" fmla="*/ 549 w 687"/>
              <a:gd name="connsiteY78-17712" fmla="*/ 214 h 240"/>
              <a:gd name="connsiteX79-17713" fmla="*/ 544 w 687"/>
              <a:gd name="connsiteY79-17714" fmla="*/ 183 h 240"/>
              <a:gd name="connsiteX80-17715" fmla="*/ 544 w 687"/>
              <a:gd name="connsiteY80-17716" fmla="*/ 157 h 240"/>
              <a:gd name="connsiteX81-17717" fmla="*/ 539 w 687"/>
              <a:gd name="connsiteY81-17718" fmla="*/ 146 h 240"/>
              <a:gd name="connsiteX82-17719" fmla="*/ 539 w 687"/>
              <a:gd name="connsiteY82-17720" fmla="*/ 136 h 240"/>
              <a:gd name="connsiteX83-17721" fmla="*/ 534 w 687"/>
              <a:gd name="connsiteY83-17722" fmla="*/ 126 h 240"/>
              <a:gd name="connsiteX84-17723" fmla="*/ 534 w 687"/>
              <a:gd name="connsiteY84-17724" fmla="*/ 115 h 240"/>
              <a:gd name="connsiteX85-17725" fmla="*/ 528 w 687"/>
              <a:gd name="connsiteY85-17726" fmla="*/ 110 h 240"/>
              <a:gd name="connsiteX86-17727" fmla="*/ 528 w 687"/>
              <a:gd name="connsiteY86-17728" fmla="*/ 105 h 240"/>
              <a:gd name="connsiteX87-17729" fmla="*/ 523 w 687"/>
              <a:gd name="connsiteY87-17730" fmla="*/ 94 h 240"/>
              <a:gd name="connsiteX88-17731" fmla="*/ 518 w 687"/>
              <a:gd name="connsiteY88-17732" fmla="*/ 89 h 240"/>
              <a:gd name="connsiteX89-17733" fmla="*/ 512 w 687"/>
              <a:gd name="connsiteY89-17734" fmla="*/ 84 h 240"/>
              <a:gd name="connsiteX90-17735" fmla="*/ 507 w 687"/>
              <a:gd name="connsiteY90-17736" fmla="*/ 84 h 240"/>
              <a:gd name="connsiteX91-17737" fmla="*/ 502 w 687"/>
              <a:gd name="connsiteY91-17738" fmla="*/ 79 h 240"/>
              <a:gd name="connsiteX92-17739" fmla="*/ 491 w 687"/>
              <a:gd name="connsiteY92-17740" fmla="*/ 79 h 240"/>
              <a:gd name="connsiteX93-17741" fmla="*/ 481 w 687"/>
              <a:gd name="connsiteY93-17742" fmla="*/ 79 h 240"/>
              <a:gd name="connsiteX94-17743" fmla="*/ 470 w 687"/>
              <a:gd name="connsiteY94-17744" fmla="*/ 73 h 240"/>
              <a:gd name="connsiteX95-17745" fmla="*/ 454 w 687"/>
              <a:gd name="connsiteY95-17746" fmla="*/ 73 h 240"/>
              <a:gd name="connsiteX96-17747" fmla="*/ 454 w 687"/>
              <a:gd name="connsiteY96-17748" fmla="*/ 73 h 240"/>
              <a:gd name="connsiteX0-17749" fmla="*/ 454 w 687"/>
              <a:gd name="connsiteY0-17750" fmla="*/ 73 h 240"/>
              <a:gd name="connsiteX1-17751" fmla="*/ 439 w 687"/>
              <a:gd name="connsiteY1-17752" fmla="*/ 73 h 240"/>
              <a:gd name="connsiteX2-17753" fmla="*/ 417 w 687"/>
              <a:gd name="connsiteY2-17754" fmla="*/ 79 h 240"/>
              <a:gd name="connsiteX3-17755" fmla="*/ 396 w 687"/>
              <a:gd name="connsiteY3-17756" fmla="*/ 79 h 240"/>
              <a:gd name="connsiteX4-17757" fmla="*/ 370 w 687"/>
              <a:gd name="connsiteY4-17758" fmla="*/ 79 h 240"/>
              <a:gd name="connsiteX5-17759" fmla="*/ 343 w 687"/>
              <a:gd name="connsiteY5-17760" fmla="*/ 84 h 240"/>
              <a:gd name="connsiteX6-17761" fmla="*/ 312 w 687"/>
              <a:gd name="connsiteY6-17762" fmla="*/ 84 h 240"/>
              <a:gd name="connsiteX7-17763" fmla="*/ 275 w 687"/>
              <a:gd name="connsiteY7-17764" fmla="*/ 89 h 240"/>
              <a:gd name="connsiteX8-17765" fmla="*/ 238 w 687"/>
              <a:gd name="connsiteY8-17766" fmla="*/ 94 h 240"/>
              <a:gd name="connsiteX9-17767" fmla="*/ 196 w 687"/>
              <a:gd name="connsiteY9-17768" fmla="*/ 94 h 240"/>
              <a:gd name="connsiteX10-17769" fmla="*/ 159 w 687"/>
              <a:gd name="connsiteY10-17770" fmla="*/ 99 h 240"/>
              <a:gd name="connsiteX11-17771" fmla="*/ 122 w 687"/>
              <a:gd name="connsiteY11-17772" fmla="*/ 105 h 240"/>
              <a:gd name="connsiteX12-17773" fmla="*/ 90 w 687"/>
              <a:gd name="connsiteY12-17774" fmla="*/ 105 h 240"/>
              <a:gd name="connsiteX13-17775" fmla="*/ 64 w 687"/>
              <a:gd name="connsiteY13-17776" fmla="*/ 105 h 240"/>
              <a:gd name="connsiteX14-17777" fmla="*/ 37 w 687"/>
              <a:gd name="connsiteY14-17778" fmla="*/ 110 h 240"/>
              <a:gd name="connsiteX15-17779" fmla="*/ 16 w 687"/>
              <a:gd name="connsiteY15-17780" fmla="*/ 110 h 240"/>
              <a:gd name="connsiteX16-17781" fmla="*/ 0 w 687"/>
              <a:gd name="connsiteY16-17782" fmla="*/ 110 h 240"/>
              <a:gd name="connsiteX17-17783" fmla="*/ 0 w 687"/>
              <a:gd name="connsiteY17-17784" fmla="*/ 73 h 240"/>
              <a:gd name="connsiteX18-17785" fmla="*/ 11 w 687"/>
              <a:gd name="connsiteY18-17786" fmla="*/ 73 h 240"/>
              <a:gd name="connsiteX19-17787" fmla="*/ 27 w 687"/>
              <a:gd name="connsiteY19-17788" fmla="*/ 73 h 240"/>
              <a:gd name="connsiteX20-17789" fmla="*/ 42 w 687"/>
              <a:gd name="connsiteY20-17790" fmla="*/ 73 h 240"/>
              <a:gd name="connsiteX21-17791" fmla="*/ 58 w 687"/>
              <a:gd name="connsiteY21-17792" fmla="*/ 73 h 240"/>
              <a:gd name="connsiteX22-17793" fmla="*/ 79 w 687"/>
              <a:gd name="connsiteY22-17794" fmla="*/ 73 h 240"/>
              <a:gd name="connsiteX23-17795" fmla="*/ 95 w 687"/>
              <a:gd name="connsiteY23-17796" fmla="*/ 68 h 240"/>
              <a:gd name="connsiteX24-17797" fmla="*/ 122 w 687"/>
              <a:gd name="connsiteY24-17798" fmla="*/ 68 h 240"/>
              <a:gd name="connsiteX25-17799" fmla="*/ 143 w 687"/>
              <a:gd name="connsiteY25-17800" fmla="*/ 63 h 240"/>
              <a:gd name="connsiteX26-17801" fmla="*/ 164 w 687"/>
              <a:gd name="connsiteY26-17802" fmla="*/ 58 h 240"/>
              <a:gd name="connsiteX27-17803" fmla="*/ 185 w 687"/>
              <a:gd name="connsiteY27-17804" fmla="*/ 58 h 240"/>
              <a:gd name="connsiteX28-17805" fmla="*/ 211 w 687"/>
              <a:gd name="connsiteY28-17806" fmla="*/ 52 h 240"/>
              <a:gd name="connsiteX29-17807" fmla="*/ 238 w 687"/>
              <a:gd name="connsiteY29-17808" fmla="*/ 52 h 240"/>
              <a:gd name="connsiteX30-17809" fmla="*/ 264 w 687"/>
              <a:gd name="connsiteY30-17810" fmla="*/ 47 h 240"/>
              <a:gd name="connsiteX31-17811" fmla="*/ 296 w 687"/>
              <a:gd name="connsiteY31-17812" fmla="*/ 47 h 240"/>
              <a:gd name="connsiteX32-17813" fmla="*/ 354 w 687"/>
              <a:gd name="connsiteY32-17814" fmla="*/ 37 h 240"/>
              <a:gd name="connsiteX33-17815" fmla="*/ 386 w 687"/>
              <a:gd name="connsiteY33-17816" fmla="*/ 37 h 240"/>
              <a:gd name="connsiteX34-17817" fmla="*/ 407 w 687"/>
              <a:gd name="connsiteY34-17818" fmla="*/ 32 h 240"/>
              <a:gd name="connsiteX35-17819" fmla="*/ 433 w 687"/>
              <a:gd name="connsiteY35-17820" fmla="*/ 26 h 240"/>
              <a:gd name="connsiteX36-17821" fmla="*/ 454 w 687"/>
              <a:gd name="connsiteY36-17822" fmla="*/ 26 h 240"/>
              <a:gd name="connsiteX37-17823" fmla="*/ 470 w 687"/>
              <a:gd name="connsiteY37-17824" fmla="*/ 21 h 240"/>
              <a:gd name="connsiteX38-17825" fmla="*/ 481 w 687"/>
              <a:gd name="connsiteY38-17826" fmla="*/ 16 h 240"/>
              <a:gd name="connsiteX39-17827" fmla="*/ 491 w 687"/>
              <a:gd name="connsiteY39-17828" fmla="*/ 16 h 240"/>
              <a:gd name="connsiteX40-17829" fmla="*/ 497 w 687"/>
              <a:gd name="connsiteY40-17830" fmla="*/ 11 h 240"/>
              <a:gd name="connsiteX41-17831" fmla="*/ 507 w 687"/>
              <a:gd name="connsiteY41-17832" fmla="*/ 5 h 240"/>
              <a:gd name="connsiteX42-17833" fmla="*/ 523 w 687"/>
              <a:gd name="connsiteY42-17834" fmla="*/ 0 h 240"/>
              <a:gd name="connsiteX43-17835" fmla="*/ 534 w 687"/>
              <a:gd name="connsiteY43-17836" fmla="*/ 0 h 240"/>
              <a:gd name="connsiteX44-17837" fmla="*/ 549 w 687"/>
              <a:gd name="connsiteY44-17838" fmla="*/ 0 h 240"/>
              <a:gd name="connsiteX45-17839" fmla="*/ 565 w 687"/>
              <a:gd name="connsiteY45-17840" fmla="*/ 5 h 240"/>
              <a:gd name="connsiteX46-17841" fmla="*/ 581 w 687"/>
              <a:gd name="connsiteY46-17842" fmla="*/ 11 h 240"/>
              <a:gd name="connsiteX47-17843" fmla="*/ 592 w 687"/>
              <a:gd name="connsiteY47-17844" fmla="*/ 16 h 240"/>
              <a:gd name="connsiteX48-17845" fmla="*/ 602 w 687"/>
              <a:gd name="connsiteY48-17846" fmla="*/ 21 h 240"/>
              <a:gd name="connsiteX49-17847" fmla="*/ 618 w 687"/>
              <a:gd name="connsiteY49-17848" fmla="*/ 26 h 240"/>
              <a:gd name="connsiteX50-17849" fmla="*/ 629 w 687"/>
              <a:gd name="connsiteY50-17850" fmla="*/ 37 h 240"/>
              <a:gd name="connsiteX51-17851" fmla="*/ 644 w 687"/>
              <a:gd name="connsiteY51-17852" fmla="*/ 42 h 240"/>
              <a:gd name="connsiteX52-17853" fmla="*/ 655 w 687"/>
              <a:gd name="connsiteY52-17854" fmla="*/ 47 h 240"/>
              <a:gd name="connsiteX53-17855" fmla="*/ 666 w 687"/>
              <a:gd name="connsiteY53-17856" fmla="*/ 52 h 240"/>
              <a:gd name="connsiteX54-17857" fmla="*/ 671 w 687"/>
              <a:gd name="connsiteY54-17858" fmla="*/ 58 h 240"/>
              <a:gd name="connsiteX55-17859" fmla="*/ 676 w 687"/>
              <a:gd name="connsiteY55-17860" fmla="*/ 63 h 240"/>
              <a:gd name="connsiteX56-17861" fmla="*/ 681 w 687"/>
              <a:gd name="connsiteY56-17862" fmla="*/ 68 h 240"/>
              <a:gd name="connsiteX57-17863" fmla="*/ 687 w 687"/>
              <a:gd name="connsiteY57-17864" fmla="*/ 68 h 240"/>
              <a:gd name="connsiteX58-17865" fmla="*/ 687 w 687"/>
              <a:gd name="connsiteY58-17866" fmla="*/ 73 h 240"/>
              <a:gd name="connsiteX59-17867" fmla="*/ 681 w 687"/>
              <a:gd name="connsiteY59-17868" fmla="*/ 73 h 240"/>
              <a:gd name="connsiteX60-17869" fmla="*/ 681 w 687"/>
              <a:gd name="connsiteY60-17870" fmla="*/ 79 h 240"/>
              <a:gd name="connsiteX61-17871" fmla="*/ 676 w 687"/>
              <a:gd name="connsiteY61-17872" fmla="*/ 84 h 240"/>
              <a:gd name="connsiteX62-17873" fmla="*/ 671 w 687"/>
              <a:gd name="connsiteY62-17874" fmla="*/ 84 h 240"/>
              <a:gd name="connsiteX63-17875" fmla="*/ 666 w 687"/>
              <a:gd name="connsiteY63-17876" fmla="*/ 89 h 240"/>
              <a:gd name="connsiteX64-17877" fmla="*/ 660 w 687"/>
              <a:gd name="connsiteY64-17878" fmla="*/ 94 h 240"/>
              <a:gd name="connsiteX65-17879" fmla="*/ 655 w 687"/>
              <a:gd name="connsiteY65-17880" fmla="*/ 94 h 240"/>
              <a:gd name="connsiteX66-17881" fmla="*/ 650 w 687"/>
              <a:gd name="connsiteY66-17882" fmla="*/ 99 h 240"/>
              <a:gd name="connsiteX67-17883" fmla="*/ 644 w 687"/>
              <a:gd name="connsiteY67-17884" fmla="*/ 105 h 240"/>
              <a:gd name="connsiteX68-17885" fmla="*/ 639 w 687"/>
              <a:gd name="connsiteY68-17886" fmla="*/ 115 h 240"/>
              <a:gd name="connsiteX69-17887" fmla="*/ 639 w 687"/>
              <a:gd name="connsiteY69-17888" fmla="*/ 126 h 240"/>
              <a:gd name="connsiteX70-17889" fmla="*/ 639 w 687"/>
              <a:gd name="connsiteY70-17890" fmla="*/ 131 h 240"/>
              <a:gd name="connsiteX71-17891" fmla="*/ 639 w 687"/>
              <a:gd name="connsiteY71-17892" fmla="*/ 146 h 240"/>
              <a:gd name="connsiteX72-17893" fmla="*/ 639 w 687"/>
              <a:gd name="connsiteY72-17894" fmla="*/ 157 h 240"/>
              <a:gd name="connsiteX73-17895" fmla="*/ 639 w 687"/>
              <a:gd name="connsiteY73-17896" fmla="*/ 173 h 240"/>
              <a:gd name="connsiteX74-17897" fmla="*/ 639 w 687"/>
              <a:gd name="connsiteY74-17898" fmla="*/ 188 h 240"/>
              <a:gd name="connsiteX75-17899" fmla="*/ 639 w 687"/>
              <a:gd name="connsiteY75-17900" fmla="*/ 204 h 240"/>
              <a:gd name="connsiteX76-17901" fmla="*/ 639 w 687"/>
              <a:gd name="connsiteY76-17902" fmla="*/ 240 h 240"/>
              <a:gd name="connsiteX77-17903" fmla="*/ 549 w 687"/>
              <a:gd name="connsiteY77-17904" fmla="*/ 214 h 240"/>
              <a:gd name="connsiteX78-17905" fmla="*/ 544 w 687"/>
              <a:gd name="connsiteY78-17906" fmla="*/ 183 h 240"/>
              <a:gd name="connsiteX79-17907" fmla="*/ 544 w 687"/>
              <a:gd name="connsiteY79-17908" fmla="*/ 157 h 240"/>
              <a:gd name="connsiteX80-17909" fmla="*/ 539 w 687"/>
              <a:gd name="connsiteY80-17910" fmla="*/ 146 h 240"/>
              <a:gd name="connsiteX81-17911" fmla="*/ 539 w 687"/>
              <a:gd name="connsiteY81-17912" fmla="*/ 136 h 240"/>
              <a:gd name="connsiteX82-17913" fmla="*/ 534 w 687"/>
              <a:gd name="connsiteY82-17914" fmla="*/ 126 h 240"/>
              <a:gd name="connsiteX83-17915" fmla="*/ 534 w 687"/>
              <a:gd name="connsiteY83-17916" fmla="*/ 115 h 240"/>
              <a:gd name="connsiteX84-17917" fmla="*/ 528 w 687"/>
              <a:gd name="connsiteY84-17918" fmla="*/ 110 h 240"/>
              <a:gd name="connsiteX85-17919" fmla="*/ 528 w 687"/>
              <a:gd name="connsiteY85-17920" fmla="*/ 105 h 240"/>
              <a:gd name="connsiteX86-17921" fmla="*/ 523 w 687"/>
              <a:gd name="connsiteY86-17922" fmla="*/ 94 h 240"/>
              <a:gd name="connsiteX87-17923" fmla="*/ 518 w 687"/>
              <a:gd name="connsiteY87-17924" fmla="*/ 89 h 240"/>
              <a:gd name="connsiteX88-17925" fmla="*/ 512 w 687"/>
              <a:gd name="connsiteY88-17926" fmla="*/ 84 h 240"/>
              <a:gd name="connsiteX89-17927" fmla="*/ 507 w 687"/>
              <a:gd name="connsiteY89-17928" fmla="*/ 84 h 240"/>
              <a:gd name="connsiteX90-17929" fmla="*/ 502 w 687"/>
              <a:gd name="connsiteY90-17930" fmla="*/ 79 h 240"/>
              <a:gd name="connsiteX91-17931" fmla="*/ 491 w 687"/>
              <a:gd name="connsiteY91-17932" fmla="*/ 79 h 240"/>
              <a:gd name="connsiteX92-17933" fmla="*/ 481 w 687"/>
              <a:gd name="connsiteY92-17934" fmla="*/ 79 h 240"/>
              <a:gd name="connsiteX93-17935" fmla="*/ 470 w 687"/>
              <a:gd name="connsiteY93-17936" fmla="*/ 73 h 240"/>
              <a:gd name="connsiteX94-17937" fmla="*/ 454 w 687"/>
              <a:gd name="connsiteY94-17938" fmla="*/ 73 h 240"/>
              <a:gd name="connsiteX95-17939" fmla="*/ 454 w 687"/>
              <a:gd name="connsiteY95-17940" fmla="*/ 73 h 240"/>
              <a:gd name="connsiteX0-17941" fmla="*/ 454 w 687"/>
              <a:gd name="connsiteY0-17942" fmla="*/ 73 h 240"/>
              <a:gd name="connsiteX1-17943" fmla="*/ 439 w 687"/>
              <a:gd name="connsiteY1-17944" fmla="*/ 73 h 240"/>
              <a:gd name="connsiteX2-17945" fmla="*/ 417 w 687"/>
              <a:gd name="connsiteY2-17946" fmla="*/ 79 h 240"/>
              <a:gd name="connsiteX3-17947" fmla="*/ 396 w 687"/>
              <a:gd name="connsiteY3-17948" fmla="*/ 79 h 240"/>
              <a:gd name="connsiteX4-17949" fmla="*/ 370 w 687"/>
              <a:gd name="connsiteY4-17950" fmla="*/ 79 h 240"/>
              <a:gd name="connsiteX5-17951" fmla="*/ 343 w 687"/>
              <a:gd name="connsiteY5-17952" fmla="*/ 84 h 240"/>
              <a:gd name="connsiteX6-17953" fmla="*/ 312 w 687"/>
              <a:gd name="connsiteY6-17954" fmla="*/ 84 h 240"/>
              <a:gd name="connsiteX7-17955" fmla="*/ 275 w 687"/>
              <a:gd name="connsiteY7-17956" fmla="*/ 89 h 240"/>
              <a:gd name="connsiteX8-17957" fmla="*/ 238 w 687"/>
              <a:gd name="connsiteY8-17958" fmla="*/ 94 h 240"/>
              <a:gd name="connsiteX9-17959" fmla="*/ 196 w 687"/>
              <a:gd name="connsiteY9-17960" fmla="*/ 94 h 240"/>
              <a:gd name="connsiteX10-17961" fmla="*/ 159 w 687"/>
              <a:gd name="connsiteY10-17962" fmla="*/ 99 h 240"/>
              <a:gd name="connsiteX11-17963" fmla="*/ 122 w 687"/>
              <a:gd name="connsiteY11-17964" fmla="*/ 105 h 240"/>
              <a:gd name="connsiteX12-17965" fmla="*/ 90 w 687"/>
              <a:gd name="connsiteY12-17966" fmla="*/ 105 h 240"/>
              <a:gd name="connsiteX13-17967" fmla="*/ 64 w 687"/>
              <a:gd name="connsiteY13-17968" fmla="*/ 105 h 240"/>
              <a:gd name="connsiteX14-17969" fmla="*/ 37 w 687"/>
              <a:gd name="connsiteY14-17970" fmla="*/ 110 h 240"/>
              <a:gd name="connsiteX15-17971" fmla="*/ 16 w 687"/>
              <a:gd name="connsiteY15-17972" fmla="*/ 110 h 240"/>
              <a:gd name="connsiteX16-17973" fmla="*/ 0 w 687"/>
              <a:gd name="connsiteY16-17974" fmla="*/ 110 h 240"/>
              <a:gd name="connsiteX17-17975" fmla="*/ 0 w 687"/>
              <a:gd name="connsiteY17-17976" fmla="*/ 73 h 240"/>
              <a:gd name="connsiteX18-17977" fmla="*/ 11 w 687"/>
              <a:gd name="connsiteY18-17978" fmla="*/ 73 h 240"/>
              <a:gd name="connsiteX19-17979" fmla="*/ 27 w 687"/>
              <a:gd name="connsiteY19-17980" fmla="*/ 73 h 240"/>
              <a:gd name="connsiteX20-17981" fmla="*/ 42 w 687"/>
              <a:gd name="connsiteY20-17982" fmla="*/ 73 h 240"/>
              <a:gd name="connsiteX21-17983" fmla="*/ 58 w 687"/>
              <a:gd name="connsiteY21-17984" fmla="*/ 73 h 240"/>
              <a:gd name="connsiteX22-17985" fmla="*/ 79 w 687"/>
              <a:gd name="connsiteY22-17986" fmla="*/ 73 h 240"/>
              <a:gd name="connsiteX23-17987" fmla="*/ 95 w 687"/>
              <a:gd name="connsiteY23-17988" fmla="*/ 68 h 240"/>
              <a:gd name="connsiteX24-17989" fmla="*/ 122 w 687"/>
              <a:gd name="connsiteY24-17990" fmla="*/ 68 h 240"/>
              <a:gd name="connsiteX25-17991" fmla="*/ 143 w 687"/>
              <a:gd name="connsiteY25-17992" fmla="*/ 63 h 240"/>
              <a:gd name="connsiteX26-17993" fmla="*/ 164 w 687"/>
              <a:gd name="connsiteY26-17994" fmla="*/ 58 h 240"/>
              <a:gd name="connsiteX27-17995" fmla="*/ 185 w 687"/>
              <a:gd name="connsiteY27-17996" fmla="*/ 58 h 240"/>
              <a:gd name="connsiteX28-17997" fmla="*/ 211 w 687"/>
              <a:gd name="connsiteY28-17998" fmla="*/ 52 h 240"/>
              <a:gd name="connsiteX29-17999" fmla="*/ 238 w 687"/>
              <a:gd name="connsiteY29-18000" fmla="*/ 52 h 240"/>
              <a:gd name="connsiteX30-18001" fmla="*/ 264 w 687"/>
              <a:gd name="connsiteY30-18002" fmla="*/ 47 h 240"/>
              <a:gd name="connsiteX31-18003" fmla="*/ 296 w 687"/>
              <a:gd name="connsiteY31-18004" fmla="*/ 47 h 240"/>
              <a:gd name="connsiteX32-18005" fmla="*/ 354 w 687"/>
              <a:gd name="connsiteY32-18006" fmla="*/ 37 h 240"/>
              <a:gd name="connsiteX33-18007" fmla="*/ 386 w 687"/>
              <a:gd name="connsiteY33-18008" fmla="*/ 37 h 240"/>
              <a:gd name="connsiteX34-18009" fmla="*/ 407 w 687"/>
              <a:gd name="connsiteY34-18010" fmla="*/ 32 h 240"/>
              <a:gd name="connsiteX35-18011" fmla="*/ 433 w 687"/>
              <a:gd name="connsiteY35-18012" fmla="*/ 26 h 240"/>
              <a:gd name="connsiteX36-18013" fmla="*/ 454 w 687"/>
              <a:gd name="connsiteY36-18014" fmla="*/ 26 h 240"/>
              <a:gd name="connsiteX37-18015" fmla="*/ 470 w 687"/>
              <a:gd name="connsiteY37-18016" fmla="*/ 21 h 240"/>
              <a:gd name="connsiteX38-18017" fmla="*/ 481 w 687"/>
              <a:gd name="connsiteY38-18018" fmla="*/ 16 h 240"/>
              <a:gd name="connsiteX39-18019" fmla="*/ 491 w 687"/>
              <a:gd name="connsiteY39-18020" fmla="*/ 16 h 240"/>
              <a:gd name="connsiteX40-18021" fmla="*/ 497 w 687"/>
              <a:gd name="connsiteY40-18022" fmla="*/ 11 h 240"/>
              <a:gd name="connsiteX41-18023" fmla="*/ 507 w 687"/>
              <a:gd name="connsiteY41-18024" fmla="*/ 5 h 240"/>
              <a:gd name="connsiteX42-18025" fmla="*/ 523 w 687"/>
              <a:gd name="connsiteY42-18026" fmla="*/ 0 h 240"/>
              <a:gd name="connsiteX43-18027" fmla="*/ 534 w 687"/>
              <a:gd name="connsiteY43-18028" fmla="*/ 0 h 240"/>
              <a:gd name="connsiteX44-18029" fmla="*/ 549 w 687"/>
              <a:gd name="connsiteY44-18030" fmla="*/ 0 h 240"/>
              <a:gd name="connsiteX45-18031" fmla="*/ 565 w 687"/>
              <a:gd name="connsiteY45-18032" fmla="*/ 5 h 240"/>
              <a:gd name="connsiteX46-18033" fmla="*/ 581 w 687"/>
              <a:gd name="connsiteY46-18034" fmla="*/ 11 h 240"/>
              <a:gd name="connsiteX47-18035" fmla="*/ 592 w 687"/>
              <a:gd name="connsiteY47-18036" fmla="*/ 16 h 240"/>
              <a:gd name="connsiteX48-18037" fmla="*/ 602 w 687"/>
              <a:gd name="connsiteY48-18038" fmla="*/ 21 h 240"/>
              <a:gd name="connsiteX49-18039" fmla="*/ 618 w 687"/>
              <a:gd name="connsiteY49-18040" fmla="*/ 26 h 240"/>
              <a:gd name="connsiteX50-18041" fmla="*/ 629 w 687"/>
              <a:gd name="connsiteY50-18042" fmla="*/ 37 h 240"/>
              <a:gd name="connsiteX51-18043" fmla="*/ 644 w 687"/>
              <a:gd name="connsiteY51-18044" fmla="*/ 42 h 240"/>
              <a:gd name="connsiteX52-18045" fmla="*/ 655 w 687"/>
              <a:gd name="connsiteY52-18046" fmla="*/ 47 h 240"/>
              <a:gd name="connsiteX53-18047" fmla="*/ 666 w 687"/>
              <a:gd name="connsiteY53-18048" fmla="*/ 52 h 240"/>
              <a:gd name="connsiteX54-18049" fmla="*/ 671 w 687"/>
              <a:gd name="connsiteY54-18050" fmla="*/ 58 h 240"/>
              <a:gd name="connsiteX55-18051" fmla="*/ 676 w 687"/>
              <a:gd name="connsiteY55-18052" fmla="*/ 63 h 240"/>
              <a:gd name="connsiteX56-18053" fmla="*/ 681 w 687"/>
              <a:gd name="connsiteY56-18054" fmla="*/ 68 h 240"/>
              <a:gd name="connsiteX57-18055" fmla="*/ 687 w 687"/>
              <a:gd name="connsiteY57-18056" fmla="*/ 68 h 240"/>
              <a:gd name="connsiteX58-18057" fmla="*/ 687 w 687"/>
              <a:gd name="connsiteY58-18058" fmla="*/ 73 h 240"/>
              <a:gd name="connsiteX59-18059" fmla="*/ 681 w 687"/>
              <a:gd name="connsiteY59-18060" fmla="*/ 73 h 240"/>
              <a:gd name="connsiteX60-18061" fmla="*/ 681 w 687"/>
              <a:gd name="connsiteY60-18062" fmla="*/ 79 h 240"/>
              <a:gd name="connsiteX61-18063" fmla="*/ 676 w 687"/>
              <a:gd name="connsiteY61-18064" fmla="*/ 84 h 240"/>
              <a:gd name="connsiteX62-18065" fmla="*/ 671 w 687"/>
              <a:gd name="connsiteY62-18066" fmla="*/ 84 h 240"/>
              <a:gd name="connsiteX63-18067" fmla="*/ 666 w 687"/>
              <a:gd name="connsiteY63-18068" fmla="*/ 89 h 240"/>
              <a:gd name="connsiteX64-18069" fmla="*/ 660 w 687"/>
              <a:gd name="connsiteY64-18070" fmla="*/ 94 h 240"/>
              <a:gd name="connsiteX65-18071" fmla="*/ 655 w 687"/>
              <a:gd name="connsiteY65-18072" fmla="*/ 94 h 240"/>
              <a:gd name="connsiteX66-18073" fmla="*/ 650 w 687"/>
              <a:gd name="connsiteY66-18074" fmla="*/ 99 h 240"/>
              <a:gd name="connsiteX67-18075" fmla="*/ 644 w 687"/>
              <a:gd name="connsiteY67-18076" fmla="*/ 105 h 240"/>
              <a:gd name="connsiteX68-18077" fmla="*/ 639 w 687"/>
              <a:gd name="connsiteY68-18078" fmla="*/ 115 h 240"/>
              <a:gd name="connsiteX69-18079" fmla="*/ 639 w 687"/>
              <a:gd name="connsiteY69-18080" fmla="*/ 126 h 240"/>
              <a:gd name="connsiteX70-18081" fmla="*/ 639 w 687"/>
              <a:gd name="connsiteY70-18082" fmla="*/ 131 h 240"/>
              <a:gd name="connsiteX71-18083" fmla="*/ 639 w 687"/>
              <a:gd name="connsiteY71-18084" fmla="*/ 146 h 240"/>
              <a:gd name="connsiteX72-18085" fmla="*/ 639 w 687"/>
              <a:gd name="connsiteY72-18086" fmla="*/ 157 h 240"/>
              <a:gd name="connsiteX73-18087" fmla="*/ 639 w 687"/>
              <a:gd name="connsiteY73-18088" fmla="*/ 173 h 240"/>
              <a:gd name="connsiteX74-18089" fmla="*/ 639 w 687"/>
              <a:gd name="connsiteY74-18090" fmla="*/ 188 h 240"/>
              <a:gd name="connsiteX75-18091" fmla="*/ 639 w 687"/>
              <a:gd name="connsiteY75-18092" fmla="*/ 240 h 240"/>
              <a:gd name="connsiteX76-18093" fmla="*/ 549 w 687"/>
              <a:gd name="connsiteY76-18094" fmla="*/ 214 h 240"/>
              <a:gd name="connsiteX77-18095" fmla="*/ 544 w 687"/>
              <a:gd name="connsiteY77-18096" fmla="*/ 183 h 240"/>
              <a:gd name="connsiteX78-18097" fmla="*/ 544 w 687"/>
              <a:gd name="connsiteY78-18098" fmla="*/ 157 h 240"/>
              <a:gd name="connsiteX79-18099" fmla="*/ 539 w 687"/>
              <a:gd name="connsiteY79-18100" fmla="*/ 146 h 240"/>
              <a:gd name="connsiteX80-18101" fmla="*/ 539 w 687"/>
              <a:gd name="connsiteY80-18102" fmla="*/ 136 h 240"/>
              <a:gd name="connsiteX81-18103" fmla="*/ 534 w 687"/>
              <a:gd name="connsiteY81-18104" fmla="*/ 126 h 240"/>
              <a:gd name="connsiteX82-18105" fmla="*/ 534 w 687"/>
              <a:gd name="connsiteY82-18106" fmla="*/ 115 h 240"/>
              <a:gd name="connsiteX83-18107" fmla="*/ 528 w 687"/>
              <a:gd name="connsiteY83-18108" fmla="*/ 110 h 240"/>
              <a:gd name="connsiteX84-18109" fmla="*/ 528 w 687"/>
              <a:gd name="connsiteY84-18110" fmla="*/ 105 h 240"/>
              <a:gd name="connsiteX85-18111" fmla="*/ 523 w 687"/>
              <a:gd name="connsiteY85-18112" fmla="*/ 94 h 240"/>
              <a:gd name="connsiteX86-18113" fmla="*/ 518 w 687"/>
              <a:gd name="connsiteY86-18114" fmla="*/ 89 h 240"/>
              <a:gd name="connsiteX87-18115" fmla="*/ 512 w 687"/>
              <a:gd name="connsiteY87-18116" fmla="*/ 84 h 240"/>
              <a:gd name="connsiteX88-18117" fmla="*/ 507 w 687"/>
              <a:gd name="connsiteY88-18118" fmla="*/ 84 h 240"/>
              <a:gd name="connsiteX89-18119" fmla="*/ 502 w 687"/>
              <a:gd name="connsiteY89-18120" fmla="*/ 79 h 240"/>
              <a:gd name="connsiteX90-18121" fmla="*/ 491 w 687"/>
              <a:gd name="connsiteY90-18122" fmla="*/ 79 h 240"/>
              <a:gd name="connsiteX91-18123" fmla="*/ 481 w 687"/>
              <a:gd name="connsiteY91-18124" fmla="*/ 79 h 240"/>
              <a:gd name="connsiteX92-18125" fmla="*/ 470 w 687"/>
              <a:gd name="connsiteY92-18126" fmla="*/ 73 h 240"/>
              <a:gd name="connsiteX93-18127" fmla="*/ 454 w 687"/>
              <a:gd name="connsiteY93-18128" fmla="*/ 73 h 240"/>
              <a:gd name="connsiteX94-18129" fmla="*/ 454 w 687"/>
              <a:gd name="connsiteY94-18130" fmla="*/ 73 h 240"/>
              <a:gd name="connsiteX0-18131" fmla="*/ 454 w 687"/>
              <a:gd name="connsiteY0-18132" fmla="*/ 73 h 214"/>
              <a:gd name="connsiteX1-18133" fmla="*/ 439 w 687"/>
              <a:gd name="connsiteY1-18134" fmla="*/ 73 h 214"/>
              <a:gd name="connsiteX2-18135" fmla="*/ 417 w 687"/>
              <a:gd name="connsiteY2-18136" fmla="*/ 79 h 214"/>
              <a:gd name="connsiteX3-18137" fmla="*/ 396 w 687"/>
              <a:gd name="connsiteY3-18138" fmla="*/ 79 h 214"/>
              <a:gd name="connsiteX4-18139" fmla="*/ 370 w 687"/>
              <a:gd name="connsiteY4-18140" fmla="*/ 79 h 214"/>
              <a:gd name="connsiteX5-18141" fmla="*/ 343 w 687"/>
              <a:gd name="connsiteY5-18142" fmla="*/ 84 h 214"/>
              <a:gd name="connsiteX6-18143" fmla="*/ 312 w 687"/>
              <a:gd name="connsiteY6-18144" fmla="*/ 84 h 214"/>
              <a:gd name="connsiteX7-18145" fmla="*/ 275 w 687"/>
              <a:gd name="connsiteY7-18146" fmla="*/ 89 h 214"/>
              <a:gd name="connsiteX8-18147" fmla="*/ 238 w 687"/>
              <a:gd name="connsiteY8-18148" fmla="*/ 94 h 214"/>
              <a:gd name="connsiteX9-18149" fmla="*/ 196 w 687"/>
              <a:gd name="connsiteY9-18150" fmla="*/ 94 h 214"/>
              <a:gd name="connsiteX10-18151" fmla="*/ 159 w 687"/>
              <a:gd name="connsiteY10-18152" fmla="*/ 99 h 214"/>
              <a:gd name="connsiteX11-18153" fmla="*/ 122 w 687"/>
              <a:gd name="connsiteY11-18154" fmla="*/ 105 h 214"/>
              <a:gd name="connsiteX12-18155" fmla="*/ 90 w 687"/>
              <a:gd name="connsiteY12-18156" fmla="*/ 105 h 214"/>
              <a:gd name="connsiteX13-18157" fmla="*/ 64 w 687"/>
              <a:gd name="connsiteY13-18158" fmla="*/ 105 h 214"/>
              <a:gd name="connsiteX14-18159" fmla="*/ 37 w 687"/>
              <a:gd name="connsiteY14-18160" fmla="*/ 110 h 214"/>
              <a:gd name="connsiteX15-18161" fmla="*/ 16 w 687"/>
              <a:gd name="connsiteY15-18162" fmla="*/ 110 h 214"/>
              <a:gd name="connsiteX16-18163" fmla="*/ 0 w 687"/>
              <a:gd name="connsiteY16-18164" fmla="*/ 110 h 214"/>
              <a:gd name="connsiteX17-18165" fmla="*/ 0 w 687"/>
              <a:gd name="connsiteY17-18166" fmla="*/ 73 h 214"/>
              <a:gd name="connsiteX18-18167" fmla="*/ 11 w 687"/>
              <a:gd name="connsiteY18-18168" fmla="*/ 73 h 214"/>
              <a:gd name="connsiteX19-18169" fmla="*/ 27 w 687"/>
              <a:gd name="connsiteY19-18170" fmla="*/ 73 h 214"/>
              <a:gd name="connsiteX20-18171" fmla="*/ 42 w 687"/>
              <a:gd name="connsiteY20-18172" fmla="*/ 73 h 214"/>
              <a:gd name="connsiteX21-18173" fmla="*/ 58 w 687"/>
              <a:gd name="connsiteY21-18174" fmla="*/ 73 h 214"/>
              <a:gd name="connsiteX22-18175" fmla="*/ 79 w 687"/>
              <a:gd name="connsiteY22-18176" fmla="*/ 73 h 214"/>
              <a:gd name="connsiteX23-18177" fmla="*/ 95 w 687"/>
              <a:gd name="connsiteY23-18178" fmla="*/ 68 h 214"/>
              <a:gd name="connsiteX24-18179" fmla="*/ 122 w 687"/>
              <a:gd name="connsiteY24-18180" fmla="*/ 68 h 214"/>
              <a:gd name="connsiteX25-18181" fmla="*/ 143 w 687"/>
              <a:gd name="connsiteY25-18182" fmla="*/ 63 h 214"/>
              <a:gd name="connsiteX26-18183" fmla="*/ 164 w 687"/>
              <a:gd name="connsiteY26-18184" fmla="*/ 58 h 214"/>
              <a:gd name="connsiteX27-18185" fmla="*/ 185 w 687"/>
              <a:gd name="connsiteY27-18186" fmla="*/ 58 h 214"/>
              <a:gd name="connsiteX28-18187" fmla="*/ 211 w 687"/>
              <a:gd name="connsiteY28-18188" fmla="*/ 52 h 214"/>
              <a:gd name="connsiteX29-18189" fmla="*/ 238 w 687"/>
              <a:gd name="connsiteY29-18190" fmla="*/ 52 h 214"/>
              <a:gd name="connsiteX30-18191" fmla="*/ 264 w 687"/>
              <a:gd name="connsiteY30-18192" fmla="*/ 47 h 214"/>
              <a:gd name="connsiteX31-18193" fmla="*/ 296 w 687"/>
              <a:gd name="connsiteY31-18194" fmla="*/ 47 h 214"/>
              <a:gd name="connsiteX32-18195" fmla="*/ 354 w 687"/>
              <a:gd name="connsiteY32-18196" fmla="*/ 37 h 214"/>
              <a:gd name="connsiteX33-18197" fmla="*/ 386 w 687"/>
              <a:gd name="connsiteY33-18198" fmla="*/ 37 h 214"/>
              <a:gd name="connsiteX34-18199" fmla="*/ 407 w 687"/>
              <a:gd name="connsiteY34-18200" fmla="*/ 32 h 214"/>
              <a:gd name="connsiteX35-18201" fmla="*/ 433 w 687"/>
              <a:gd name="connsiteY35-18202" fmla="*/ 26 h 214"/>
              <a:gd name="connsiteX36-18203" fmla="*/ 454 w 687"/>
              <a:gd name="connsiteY36-18204" fmla="*/ 26 h 214"/>
              <a:gd name="connsiteX37-18205" fmla="*/ 470 w 687"/>
              <a:gd name="connsiteY37-18206" fmla="*/ 21 h 214"/>
              <a:gd name="connsiteX38-18207" fmla="*/ 481 w 687"/>
              <a:gd name="connsiteY38-18208" fmla="*/ 16 h 214"/>
              <a:gd name="connsiteX39-18209" fmla="*/ 491 w 687"/>
              <a:gd name="connsiteY39-18210" fmla="*/ 16 h 214"/>
              <a:gd name="connsiteX40-18211" fmla="*/ 497 w 687"/>
              <a:gd name="connsiteY40-18212" fmla="*/ 11 h 214"/>
              <a:gd name="connsiteX41-18213" fmla="*/ 507 w 687"/>
              <a:gd name="connsiteY41-18214" fmla="*/ 5 h 214"/>
              <a:gd name="connsiteX42-18215" fmla="*/ 523 w 687"/>
              <a:gd name="connsiteY42-18216" fmla="*/ 0 h 214"/>
              <a:gd name="connsiteX43-18217" fmla="*/ 534 w 687"/>
              <a:gd name="connsiteY43-18218" fmla="*/ 0 h 214"/>
              <a:gd name="connsiteX44-18219" fmla="*/ 549 w 687"/>
              <a:gd name="connsiteY44-18220" fmla="*/ 0 h 214"/>
              <a:gd name="connsiteX45-18221" fmla="*/ 565 w 687"/>
              <a:gd name="connsiteY45-18222" fmla="*/ 5 h 214"/>
              <a:gd name="connsiteX46-18223" fmla="*/ 581 w 687"/>
              <a:gd name="connsiteY46-18224" fmla="*/ 11 h 214"/>
              <a:gd name="connsiteX47-18225" fmla="*/ 592 w 687"/>
              <a:gd name="connsiteY47-18226" fmla="*/ 16 h 214"/>
              <a:gd name="connsiteX48-18227" fmla="*/ 602 w 687"/>
              <a:gd name="connsiteY48-18228" fmla="*/ 21 h 214"/>
              <a:gd name="connsiteX49-18229" fmla="*/ 618 w 687"/>
              <a:gd name="connsiteY49-18230" fmla="*/ 26 h 214"/>
              <a:gd name="connsiteX50-18231" fmla="*/ 629 w 687"/>
              <a:gd name="connsiteY50-18232" fmla="*/ 37 h 214"/>
              <a:gd name="connsiteX51-18233" fmla="*/ 644 w 687"/>
              <a:gd name="connsiteY51-18234" fmla="*/ 42 h 214"/>
              <a:gd name="connsiteX52-18235" fmla="*/ 655 w 687"/>
              <a:gd name="connsiteY52-18236" fmla="*/ 47 h 214"/>
              <a:gd name="connsiteX53-18237" fmla="*/ 666 w 687"/>
              <a:gd name="connsiteY53-18238" fmla="*/ 52 h 214"/>
              <a:gd name="connsiteX54-18239" fmla="*/ 671 w 687"/>
              <a:gd name="connsiteY54-18240" fmla="*/ 58 h 214"/>
              <a:gd name="connsiteX55-18241" fmla="*/ 676 w 687"/>
              <a:gd name="connsiteY55-18242" fmla="*/ 63 h 214"/>
              <a:gd name="connsiteX56-18243" fmla="*/ 681 w 687"/>
              <a:gd name="connsiteY56-18244" fmla="*/ 68 h 214"/>
              <a:gd name="connsiteX57-18245" fmla="*/ 687 w 687"/>
              <a:gd name="connsiteY57-18246" fmla="*/ 68 h 214"/>
              <a:gd name="connsiteX58-18247" fmla="*/ 687 w 687"/>
              <a:gd name="connsiteY58-18248" fmla="*/ 73 h 214"/>
              <a:gd name="connsiteX59-18249" fmla="*/ 681 w 687"/>
              <a:gd name="connsiteY59-18250" fmla="*/ 73 h 214"/>
              <a:gd name="connsiteX60-18251" fmla="*/ 681 w 687"/>
              <a:gd name="connsiteY60-18252" fmla="*/ 79 h 214"/>
              <a:gd name="connsiteX61-18253" fmla="*/ 676 w 687"/>
              <a:gd name="connsiteY61-18254" fmla="*/ 84 h 214"/>
              <a:gd name="connsiteX62-18255" fmla="*/ 671 w 687"/>
              <a:gd name="connsiteY62-18256" fmla="*/ 84 h 214"/>
              <a:gd name="connsiteX63-18257" fmla="*/ 666 w 687"/>
              <a:gd name="connsiteY63-18258" fmla="*/ 89 h 214"/>
              <a:gd name="connsiteX64-18259" fmla="*/ 660 w 687"/>
              <a:gd name="connsiteY64-18260" fmla="*/ 94 h 214"/>
              <a:gd name="connsiteX65-18261" fmla="*/ 655 w 687"/>
              <a:gd name="connsiteY65-18262" fmla="*/ 94 h 214"/>
              <a:gd name="connsiteX66-18263" fmla="*/ 650 w 687"/>
              <a:gd name="connsiteY66-18264" fmla="*/ 99 h 214"/>
              <a:gd name="connsiteX67-18265" fmla="*/ 644 w 687"/>
              <a:gd name="connsiteY67-18266" fmla="*/ 105 h 214"/>
              <a:gd name="connsiteX68-18267" fmla="*/ 639 w 687"/>
              <a:gd name="connsiteY68-18268" fmla="*/ 115 h 214"/>
              <a:gd name="connsiteX69-18269" fmla="*/ 639 w 687"/>
              <a:gd name="connsiteY69-18270" fmla="*/ 126 h 214"/>
              <a:gd name="connsiteX70-18271" fmla="*/ 639 w 687"/>
              <a:gd name="connsiteY70-18272" fmla="*/ 131 h 214"/>
              <a:gd name="connsiteX71-18273" fmla="*/ 639 w 687"/>
              <a:gd name="connsiteY71-18274" fmla="*/ 146 h 214"/>
              <a:gd name="connsiteX72-18275" fmla="*/ 639 w 687"/>
              <a:gd name="connsiteY72-18276" fmla="*/ 157 h 214"/>
              <a:gd name="connsiteX73-18277" fmla="*/ 639 w 687"/>
              <a:gd name="connsiteY73-18278" fmla="*/ 173 h 214"/>
              <a:gd name="connsiteX74-18279" fmla="*/ 639 w 687"/>
              <a:gd name="connsiteY74-18280" fmla="*/ 188 h 214"/>
              <a:gd name="connsiteX75-18281" fmla="*/ 549 w 687"/>
              <a:gd name="connsiteY75-18282" fmla="*/ 214 h 214"/>
              <a:gd name="connsiteX76-18283" fmla="*/ 544 w 687"/>
              <a:gd name="connsiteY76-18284" fmla="*/ 183 h 214"/>
              <a:gd name="connsiteX77-18285" fmla="*/ 544 w 687"/>
              <a:gd name="connsiteY77-18286" fmla="*/ 157 h 214"/>
              <a:gd name="connsiteX78-18287" fmla="*/ 539 w 687"/>
              <a:gd name="connsiteY78-18288" fmla="*/ 146 h 214"/>
              <a:gd name="connsiteX79-18289" fmla="*/ 539 w 687"/>
              <a:gd name="connsiteY79-18290" fmla="*/ 136 h 214"/>
              <a:gd name="connsiteX80-18291" fmla="*/ 534 w 687"/>
              <a:gd name="connsiteY80-18292" fmla="*/ 126 h 214"/>
              <a:gd name="connsiteX81-18293" fmla="*/ 534 w 687"/>
              <a:gd name="connsiteY81-18294" fmla="*/ 115 h 214"/>
              <a:gd name="connsiteX82-18295" fmla="*/ 528 w 687"/>
              <a:gd name="connsiteY82-18296" fmla="*/ 110 h 214"/>
              <a:gd name="connsiteX83-18297" fmla="*/ 528 w 687"/>
              <a:gd name="connsiteY83-18298" fmla="*/ 105 h 214"/>
              <a:gd name="connsiteX84-18299" fmla="*/ 523 w 687"/>
              <a:gd name="connsiteY84-18300" fmla="*/ 94 h 214"/>
              <a:gd name="connsiteX85-18301" fmla="*/ 518 w 687"/>
              <a:gd name="connsiteY85-18302" fmla="*/ 89 h 214"/>
              <a:gd name="connsiteX86-18303" fmla="*/ 512 w 687"/>
              <a:gd name="connsiteY86-18304" fmla="*/ 84 h 214"/>
              <a:gd name="connsiteX87-18305" fmla="*/ 507 w 687"/>
              <a:gd name="connsiteY87-18306" fmla="*/ 84 h 214"/>
              <a:gd name="connsiteX88-18307" fmla="*/ 502 w 687"/>
              <a:gd name="connsiteY88-18308" fmla="*/ 79 h 214"/>
              <a:gd name="connsiteX89-18309" fmla="*/ 491 w 687"/>
              <a:gd name="connsiteY89-18310" fmla="*/ 79 h 214"/>
              <a:gd name="connsiteX90-18311" fmla="*/ 481 w 687"/>
              <a:gd name="connsiteY90-18312" fmla="*/ 79 h 214"/>
              <a:gd name="connsiteX91-18313" fmla="*/ 470 w 687"/>
              <a:gd name="connsiteY91-18314" fmla="*/ 73 h 214"/>
              <a:gd name="connsiteX92-18315" fmla="*/ 454 w 687"/>
              <a:gd name="connsiteY92-18316" fmla="*/ 73 h 214"/>
              <a:gd name="connsiteX93-18317" fmla="*/ 454 w 687"/>
              <a:gd name="connsiteY93-18318" fmla="*/ 73 h 214"/>
              <a:gd name="connsiteX0-18319" fmla="*/ 454 w 687"/>
              <a:gd name="connsiteY0-18320" fmla="*/ 73 h 214"/>
              <a:gd name="connsiteX1-18321" fmla="*/ 439 w 687"/>
              <a:gd name="connsiteY1-18322" fmla="*/ 73 h 214"/>
              <a:gd name="connsiteX2-18323" fmla="*/ 417 w 687"/>
              <a:gd name="connsiteY2-18324" fmla="*/ 79 h 214"/>
              <a:gd name="connsiteX3-18325" fmla="*/ 396 w 687"/>
              <a:gd name="connsiteY3-18326" fmla="*/ 79 h 214"/>
              <a:gd name="connsiteX4-18327" fmla="*/ 370 w 687"/>
              <a:gd name="connsiteY4-18328" fmla="*/ 79 h 214"/>
              <a:gd name="connsiteX5-18329" fmla="*/ 343 w 687"/>
              <a:gd name="connsiteY5-18330" fmla="*/ 84 h 214"/>
              <a:gd name="connsiteX6-18331" fmla="*/ 312 w 687"/>
              <a:gd name="connsiteY6-18332" fmla="*/ 84 h 214"/>
              <a:gd name="connsiteX7-18333" fmla="*/ 275 w 687"/>
              <a:gd name="connsiteY7-18334" fmla="*/ 89 h 214"/>
              <a:gd name="connsiteX8-18335" fmla="*/ 238 w 687"/>
              <a:gd name="connsiteY8-18336" fmla="*/ 94 h 214"/>
              <a:gd name="connsiteX9-18337" fmla="*/ 196 w 687"/>
              <a:gd name="connsiteY9-18338" fmla="*/ 94 h 214"/>
              <a:gd name="connsiteX10-18339" fmla="*/ 159 w 687"/>
              <a:gd name="connsiteY10-18340" fmla="*/ 99 h 214"/>
              <a:gd name="connsiteX11-18341" fmla="*/ 122 w 687"/>
              <a:gd name="connsiteY11-18342" fmla="*/ 105 h 214"/>
              <a:gd name="connsiteX12-18343" fmla="*/ 90 w 687"/>
              <a:gd name="connsiteY12-18344" fmla="*/ 105 h 214"/>
              <a:gd name="connsiteX13-18345" fmla="*/ 64 w 687"/>
              <a:gd name="connsiteY13-18346" fmla="*/ 105 h 214"/>
              <a:gd name="connsiteX14-18347" fmla="*/ 37 w 687"/>
              <a:gd name="connsiteY14-18348" fmla="*/ 110 h 214"/>
              <a:gd name="connsiteX15-18349" fmla="*/ 16 w 687"/>
              <a:gd name="connsiteY15-18350" fmla="*/ 110 h 214"/>
              <a:gd name="connsiteX16-18351" fmla="*/ 0 w 687"/>
              <a:gd name="connsiteY16-18352" fmla="*/ 110 h 214"/>
              <a:gd name="connsiteX17-18353" fmla="*/ 0 w 687"/>
              <a:gd name="connsiteY17-18354" fmla="*/ 73 h 214"/>
              <a:gd name="connsiteX18-18355" fmla="*/ 11 w 687"/>
              <a:gd name="connsiteY18-18356" fmla="*/ 73 h 214"/>
              <a:gd name="connsiteX19-18357" fmla="*/ 27 w 687"/>
              <a:gd name="connsiteY19-18358" fmla="*/ 73 h 214"/>
              <a:gd name="connsiteX20-18359" fmla="*/ 42 w 687"/>
              <a:gd name="connsiteY20-18360" fmla="*/ 73 h 214"/>
              <a:gd name="connsiteX21-18361" fmla="*/ 58 w 687"/>
              <a:gd name="connsiteY21-18362" fmla="*/ 73 h 214"/>
              <a:gd name="connsiteX22-18363" fmla="*/ 79 w 687"/>
              <a:gd name="connsiteY22-18364" fmla="*/ 73 h 214"/>
              <a:gd name="connsiteX23-18365" fmla="*/ 95 w 687"/>
              <a:gd name="connsiteY23-18366" fmla="*/ 68 h 214"/>
              <a:gd name="connsiteX24-18367" fmla="*/ 122 w 687"/>
              <a:gd name="connsiteY24-18368" fmla="*/ 68 h 214"/>
              <a:gd name="connsiteX25-18369" fmla="*/ 143 w 687"/>
              <a:gd name="connsiteY25-18370" fmla="*/ 63 h 214"/>
              <a:gd name="connsiteX26-18371" fmla="*/ 164 w 687"/>
              <a:gd name="connsiteY26-18372" fmla="*/ 58 h 214"/>
              <a:gd name="connsiteX27-18373" fmla="*/ 185 w 687"/>
              <a:gd name="connsiteY27-18374" fmla="*/ 58 h 214"/>
              <a:gd name="connsiteX28-18375" fmla="*/ 211 w 687"/>
              <a:gd name="connsiteY28-18376" fmla="*/ 52 h 214"/>
              <a:gd name="connsiteX29-18377" fmla="*/ 238 w 687"/>
              <a:gd name="connsiteY29-18378" fmla="*/ 52 h 214"/>
              <a:gd name="connsiteX30-18379" fmla="*/ 264 w 687"/>
              <a:gd name="connsiteY30-18380" fmla="*/ 47 h 214"/>
              <a:gd name="connsiteX31-18381" fmla="*/ 296 w 687"/>
              <a:gd name="connsiteY31-18382" fmla="*/ 47 h 214"/>
              <a:gd name="connsiteX32-18383" fmla="*/ 354 w 687"/>
              <a:gd name="connsiteY32-18384" fmla="*/ 37 h 214"/>
              <a:gd name="connsiteX33-18385" fmla="*/ 386 w 687"/>
              <a:gd name="connsiteY33-18386" fmla="*/ 37 h 214"/>
              <a:gd name="connsiteX34-18387" fmla="*/ 407 w 687"/>
              <a:gd name="connsiteY34-18388" fmla="*/ 32 h 214"/>
              <a:gd name="connsiteX35-18389" fmla="*/ 433 w 687"/>
              <a:gd name="connsiteY35-18390" fmla="*/ 26 h 214"/>
              <a:gd name="connsiteX36-18391" fmla="*/ 454 w 687"/>
              <a:gd name="connsiteY36-18392" fmla="*/ 26 h 214"/>
              <a:gd name="connsiteX37-18393" fmla="*/ 470 w 687"/>
              <a:gd name="connsiteY37-18394" fmla="*/ 21 h 214"/>
              <a:gd name="connsiteX38-18395" fmla="*/ 481 w 687"/>
              <a:gd name="connsiteY38-18396" fmla="*/ 16 h 214"/>
              <a:gd name="connsiteX39-18397" fmla="*/ 491 w 687"/>
              <a:gd name="connsiteY39-18398" fmla="*/ 16 h 214"/>
              <a:gd name="connsiteX40-18399" fmla="*/ 497 w 687"/>
              <a:gd name="connsiteY40-18400" fmla="*/ 11 h 214"/>
              <a:gd name="connsiteX41-18401" fmla="*/ 507 w 687"/>
              <a:gd name="connsiteY41-18402" fmla="*/ 5 h 214"/>
              <a:gd name="connsiteX42-18403" fmla="*/ 523 w 687"/>
              <a:gd name="connsiteY42-18404" fmla="*/ 0 h 214"/>
              <a:gd name="connsiteX43-18405" fmla="*/ 534 w 687"/>
              <a:gd name="connsiteY43-18406" fmla="*/ 0 h 214"/>
              <a:gd name="connsiteX44-18407" fmla="*/ 549 w 687"/>
              <a:gd name="connsiteY44-18408" fmla="*/ 0 h 214"/>
              <a:gd name="connsiteX45-18409" fmla="*/ 565 w 687"/>
              <a:gd name="connsiteY45-18410" fmla="*/ 5 h 214"/>
              <a:gd name="connsiteX46-18411" fmla="*/ 581 w 687"/>
              <a:gd name="connsiteY46-18412" fmla="*/ 11 h 214"/>
              <a:gd name="connsiteX47-18413" fmla="*/ 592 w 687"/>
              <a:gd name="connsiteY47-18414" fmla="*/ 16 h 214"/>
              <a:gd name="connsiteX48-18415" fmla="*/ 602 w 687"/>
              <a:gd name="connsiteY48-18416" fmla="*/ 21 h 214"/>
              <a:gd name="connsiteX49-18417" fmla="*/ 618 w 687"/>
              <a:gd name="connsiteY49-18418" fmla="*/ 26 h 214"/>
              <a:gd name="connsiteX50-18419" fmla="*/ 629 w 687"/>
              <a:gd name="connsiteY50-18420" fmla="*/ 37 h 214"/>
              <a:gd name="connsiteX51-18421" fmla="*/ 644 w 687"/>
              <a:gd name="connsiteY51-18422" fmla="*/ 42 h 214"/>
              <a:gd name="connsiteX52-18423" fmla="*/ 655 w 687"/>
              <a:gd name="connsiteY52-18424" fmla="*/ 47 h 214"/>
              <a:gd name="connsiteX53-18425" fmla="*/ 666 w 687"/>
              <a:gd name="connsiteY53-18426" fmla="*/ 52 h 214"/>
              <a:gd name="connsiteX54-18427" fmla="*/ 671 w 687"/>
              <a:gd name="connsiteY54-18428" fmla="*/ 58 h 214"/>
              <a:gd name="connsiteX55-18429" fmla="*/ 676 w 687"/>
              <a:gd name="connsiteY55-18430" fmla="*/ 63 h 214"/>
              <a:gd name="connsiteX56-18431" fmla="*/ 681 w 687"/>
              <a:gd name="connsiteY56-18432" fmla="*/ 68 h 214"/>
              <a:gd name="connsiteX57-18433" fmla="*/ 687 w 687"/>
              <a:gd name="connsiteY57-18434" fmla="*/ 68 h 214"/>
              <a:gd name="connsiteX58-18435" fmla="*/ 687 w 687"/>
              <a:gd name="connsiteY58-18436" fmla="*/ 73 h 214"/>
              <a:gd name="connsiteX59-18437" fmla="*/ 681 w 687"/>
              <a:gd name="connsiteY59-18438" fmla="*/ 73 h 214"/>
              <a:gd name="connsiteX60-18439" fmla="*/ 681 w 687"/>
              <a:gd name="connsiteY60-18440" fmla="*/ 79 h 214"/>
              <a:gd name="connsiteX61-18441" fmla="*/ 676 w 687"/>
              <a:gd name="connsiteY61-18442" fmla="*/ 84 h 214"/>
              <a:gd name="connsiteX62-18443" fmla="*/ 671 w 687"/>
              <a:gd name="connsiteY62-18444" fmla="*/ 84 h 214"/>
              <a:gd name="connsiteX63-18445" fmla="*/ 666 w 687"/>
              <a:gd name="connsiteY63-18446" fmla="*/ 89 h 214"/>
              <a:gd name="connsiteX64-18447" fmla="*/ 660 w 687"/>
              <a:gd name="connsiteY64-18448" fmla="*/ 94 h 214"/>
              <a:gd name="connsiteX65-18449" fmla="*/ 655 w 687"/>
              <a:gd name="connsiteY65-18450" fmla="*/ 94 h 214"/>
              <a:gd name="connsiteX66-18451" fmla="*/ 650 w 687"/>
              <a:gd name="connsiteY66-18452" fmla="*/ 99 h 214"/>
              <a:gd name="connsiteX67-18453" fmla="*/ 644 w 687"/>
              <a:gd name="connsiteY67-18454" fmla="*/ 105 h 214"/>
              <a:gd name="connsiteX68-18455" fmla="*/ 639 w 687"/>
              <a:gd name="connsiteY68-18456" fmla="*/ 115 h 214"/>
              <a:gd name="connsiteX69-18457" fmla="*/ 639 w 687"/>
              <a:gd name="connsiteY69-18458" fmla="*/ 126 h 214"/>
              <a:gd name="connsiteX70-18459" fmla="*/ 639 w 687"/>
              <a:gd name="connsiteY70-18460" fmla="*/ 131 h 214"/>
              <a:gd name="connsiteX71-18461" fmla="*/ 639 w 687"/>
              <a:gd name="connsiteY71-18462" fmla="*/ 146 h 214"/>
              <a:gd name="connsiteX72-18463" fmla="*/ 639 w 687"/>
              <a:gd name="connsiteY72-18464" fmla="*/ 157 h 214"/>
              <a:gd name="connsiteX73-18465" fmla="*/ 639 w 687"/>
              <a:gd name="connsiteY73-18466" fmla="*/ 173 h 214"/>
              <a:gd name="connsiteX74-18467" fmla="*/ 549 w 687"/>
              <a:gd name="connsiteY74-18468" fmla="*/ 214 h 214"/>
              <a:gd name="connsiteX75-18469" fmla="*/ 544 w 687"/>
              <a:gd name="connsiteY75-18470" fmla="*/ 183 h 214"/>
              <a:gd name="connsiteX76-18471" fmla="*/ 544 w 687"/>
              <a:gd name="connsiteY76-18472" fmla="*/ 157 h 214"/>
              <a:gd name="connsiteX77-18473" fmla="*/ 539 w 687"/>
              <a:gd name="connsiteY77-18474" fmla="*/ 146 h 214"/>
              <a:gd name="connsiteX78-18475" fmla="*/ 539 w 687"/>
              <a:gd name="connsiteY78-18476" fmla="*/ 136 h 214"/>
              <a:gd name="connsiteX79-18477" fmla="*/ 534 w 687"/>
              <a:gd name="connsiteY79-18478" fmla="*/ 126 h 214"/>
              <a:gd name="connsiteX80-18479" fmla="*/ 534 w 687"/>
              <a:gd name="connsiteY80-18480" fmla="*/ 115 h 214"/>
              <a:gd name="connsiteX81-18481" fmla="*/ 528 w 687"/>
              <a:gd name="connsiteY81-18482" fmla="*/ 110 h 214"/>
              <a:gd name="connsiteX82-18483" fmla="*/ 528 w 687"/>
              <a:gd name="connsiteY82-18484" fmla="*/ 105 h 214"/>
              <a:gd name="connsiteX83-18485" fmla="*/ 523 w 687"/>
              <a:gd name="connsiteY83-18486" fmla="*/ 94 h 214"/>
              <a:gd name="connsiteX84-18487" fmla="*/ 518 w 687"/>
              <a:gd name="connsiteY84-18488" fmla="*/ 89 h 214"/>
              <a:gd name="connsiteX85-18489" fmla="*/ 512 w 687"/>
              <a:gd name="connsiteY85-18490" fmla="*/ 84 h 214"/>
              <a:gd name="connsiteX86-18491" fmla="*/ 507 w 687"/>
              <a:gd name="connsiteY86-18492" fmla="*/ 84 h 214"/>
              <a:gd name="connsiteX87-18493" fmla="*/ 502 w 687"/>
              <a:gd name="connsiteY87-18494" fmla="*/ 79 h 214"/>
              <a:gd name="connsiteX88-18495" fmla="*/ 491 w 687"/>
              <a:gd name="connsiteY88-18496" fmla="*/ 79 h 214"/>
              <a:gd name="connsiteX89-18497" fmla="*/ 481 w 687"/>
              <a:gd name="connsiteY89-18498" fmla="*/ 79 h 214"/>
              <a:gd name="connsiteX90-18499" fmla="*/ 470 w 687"/>
              <a:gd name="connsiteY90-18500" fmla="*/ 73 h 214"/>
              <a:gd name="connsiteX91-18501" fmla="*/ 454 w 687"/>
              <a:gd name="connsiteY91-18502" fmla="*/ 73 h 214"/>
              <a:gd name="connsiteX92-18503" fmla="*/ 454 w 687"/>
              <a:gd name="connsiteY92-18504" fmla="*/ 73 h 214"/>
              <a:gd name="connsiteX0-18505" fmla="*/ 454 w 687"/>
              <a:gd name="connsiteY0-18506" fmla="*/ 73 h 214"/>
              <a:gd name="connsiteX1-18507" fmla="*/ 439 w 687"/>
              <a:gd name="connsiteY1-18508" fmla="*/ 73 h 214"/>
              <a:gd name="connsiteX2-18509" fmla="*/ 417 w 687"/>
              <a:gd name="connsiteY2-18510" fmla="*/ 79 h 214"/>
              <a:gd name="connsiteX3-18511" fmla="*/ 396 w 687"/>
              <a:gd name="connsiteY3-18512" fmla="*/ 79 h 214"/>
              <a:gd name="connsiteX4-18513" fmla="*/ 370 w 687"/>
              <a:gd name="connsiteY4-18514" fmla="*/ 79 h 214"/>
              <a:gd name="connsiteX5-18515" fmla="*/ 343 w 687"/>
              <a:gd name="connsiteY5-18516" fmla="*/ 84 h 214"/>
              <a:gd name="connsiteX6-18517" fmla="*/ 312 w 687"/>
              <a:gd name="connsiteY6-18518" fmla="*/ 84 h 214"/>
              <a:gd name="connsiteX7-18519" fmla="*/ 275 w 687"/>
              <a:gd name="connsiteY7-18520" fmla="*/ 89 h 214"/>
              <a:gd name="connsiteX8-18521" fmla="*/ 238 w 687"/>
              <a:gd name="connsiteY8-18522" fmla="*/ 94 h 214"/>
              <a:gd name="connsiteX9-18523" fmla="*/ 196 w 687"/>
              <a:gd name="connsiteY9-18524" fmla="*/ 94 h 214"/>
              <a:gd name="connsiteX10-18525" fmla="*/ 159 w 687"/>
              <a:gd name="connsiteY10-18526" fmla="*/ 99 h 214"/>
              <a:gd name="connsiteX11-18527" fmla="*/ 122 w 687"/>
              <a:gd name="connsiteY11-18528" fmla="*/ 105 h 214"/>
              <a:gd name="connsiteX12-18529" fmla="*/ 90 w 687"/>
              <a:gd name="connsiteY12-18530" fmla="*/ 105 h 214"/>
              <a:gd name="connsiteX13-18531" fmla="*/ 64 w 687"/>
              <a:gd name="connsiteY13-18532" fmla="*/ 105 h 214"/>
              <a:gd name="connsiteX14-18533" fmla="*/ 37 w 687"/>
              <a:gd name="connsiteY14-18534" fmla="*/ 110 h 214"/>
              <a:gd name="connsiteX15-18535" fmla="*/ 16 w 687"/>
              <a:gd name="connsiteY15-18536" fmla="*/ 110 h 214"/>
              <a:gd name="connsiteX16-18537" fmla="*/ 0 w 687"/>
              <a:gd name="connsiteY16-18538" fmla="*/ 110 h 214"/>
              <a:gd name="connsiteX17-18539" fmla="*/ 0 w 687"/>
              <a:gd name="connsiteY17-18540" fmla="*/ 73 h 214"/>
              <a:gd name="connsiteX18-18541" fmla="*/ 11 w 687"/>
              <a:gd name="connsiteY18-18542" fmla="*/ 73 h 214"/>
              <a:gd name="connsiteX19-18543" fmla="*/ 27 w 687"/>
              <a:gd name="connsiteY19-18544" fmla="*/ 73 h 214"/>
              <a:gd name="connsiteX20-18545" fmla="*/ 42 w 687"/>
              <a:gd name="connsiteY20-18546" fmla="*/ 73 h 214"/>
              <a:gd name="connsiteX21-18547" fmla="*/ 58 w 687"/>
              <a:gd name="connsiteY21-18548" fmla="*/ 73 h 214"/>
              <a:gd name="connsiteX22-18549" fmla="*/ 79 w 687"/>
              <a:gd name="connsiteY22-18550" fmla="*/ 73 h 214"/>
              <a:gd name="connsiteX23-18551" fmla="*/ 95 w 687"/>
              <a:gd name="connsiteY23-18552" fmla="*/ 68 h 214"/>
              <a:gd name="connsiteX24-18553" fmla="*/ 122 w 687"/>
              <a:gd name="connsiteY24-18554" fmla="*/ 68 h 214"/>
              <a:gd name="connsiteX25-18555" fmla="*/ 143 w 687"/>
              <a:gd name="connsiteY25-18556" fmla="*/ 63 h 214"/>
              <a:gd name="connsiteX26-18557" fmla="*/ 164 w 687"/>
              <a:gd name="connsiteY26-18558" fmla="*/ 58 h 214"/>
              <a:gd name="connsiteX27-18559" fmla="*/ 185 w 687"/>
              <a:gd name="connsiteY27-18560" fmla="*/ 58 h 214"/>
              <a:gd name="connsiteX28-18561" fmla="*/ 211 w 687"/>
              <a:gd name="connsiteY28-18562" fmla="*/ 52 h 214"/>
              <a:gd name="connsiteX29-18563" fmla="*/ 238 w 687"/>
              <a:gd name="connsiteY29-18564" fmla="*/ 52 h 214"/>
              <a:gd name="connsiteX30-18565" fmla="*/ 264 w 687"/>
              <a:gd name="connsiteY30-18566" fmla="*/ 47 h 214"/>
              <a:gd name="connsiteX31-18567" fmla="*/ 296 w 687"/>
              <a:gd name="connsiteY31-18568" fmla="*/ 47 h 214"/>
              <a:gd name="connsiteX32-18569" fmla="*/ 354 w 687"/>
              <a:gd name="connsiteY32-18570" fmla="*/ 37 h 214"/>
              <a:gd name="connsiteX33-18571" fmla="*/ 386 w 687"/>
              <a:gd name="connsiteY33-18572" fmla="*/ 37 h 214"/>
              <a:gd name="connsiteX34-18573" fmla="*/ 407 w 687"/>
              <a:gd name="connsiteY34-18574" fmla="*/ 32 h 214"/>
              <a:gd name="connsiteX35-18575" fmla="*/ 433 w 687"/>
              <a:gd name="connsiteY35-18576" fmla="*/ 26 h 214"/>
              <a:gd name="connsiteX36-18577" fmla="*/ 454 w 687"/>
              <a:gd name="connsiteY36-18578" fmla="*/ 26 h 214"/>
              <a:gd name="connsiteX37-18579" fmla="*/ 470 w 687"/>
              <a:gd name="connsiteY37-18580" fmla="*/ 21 h 214"/>
              <a:gd name="connsiteX38-18581" fmla="*/ 481 w 687"/>
              <a:gd name="connsiteY38-18582" fmla="*/ 16 h 214"/>
              <a:gd name="connsiteX39-18583" fmla="*/ 491 w 687"/>
              <a:gd name="connsiteY39-18584" fmla="*/ 16 h 214"/>
              <a:gd name="connsiteX40-18585" fmla="*/ 497 w 687"/>
              <a:gd name="connsiteY40-18586" fmla="*/ 11 h 214"/>
              <a:gd name="connsiteX41-18587" fmla="*/ 507 w 687"/>
              <a:gd name="connsiteY41-18588" fmla="*/ 5 h 214"/>
              <a:gd name="connsiteX42-18589" fmla="*/ 523 w 687"/>
              <a:gd name="connsiteY42-18590" fmla="*/ 0 h 214"/>
              <a:gd name="connsiteX43-18591" fmla="*/ 534 w 687"/>
              <a:gd name="connsiteY43-18592" fmla="*/ 0 h 214"/>
              <a:gd name="connsiteX44-18593" fmla="*/ 549 w 687"/>
              <a:gd name="connsiteY44-18594" fmla="*/ 0 h 214"/>
              <a:gd name="connsiteX45-18595" fmla="*/ 565 w 687"/>
              <a:gd name="connsiteY45-18596" fmla="*/ 5 h 214"/>
              <a:gd name="connsiteX46-18597" fmla="*/ 581 w 687"/>
              <a:gd name="connsiteY46-18598" fmla="*/ 11 h 214"/>
              <a:gd name="connsiteX47-18599" fmla="*/ 592 w 687"/>
              <a:gd name="connsiteY47-18600" fmla="*/ 16 h 214"/>
              <a:gd name="connsiteX48-18601" fmla="*/ 602 w 687"/>
              <a:gd name="connsiteY48-18602" fmla="*/ 21 h 214"/>
              <a:gd name="connsiteX49-18603" fmla="*/ 618 w 687"/>
              <a:gd name="connsiteY49-18604" fmla="*/ 26 h 214"/>
              <a:gd name="connsiteX50-18605" fmla="*/ 629 w 687"/>
              <a:gd name="connsiteY50-18606" fmla="*/ 37 h 214"/>
              <a:gd name="connsiteX51-18607" fmla="*/ 644 w 687"/>
              <a:gd name="connsiteY51-18608" fmla="*/ 42 h 214"/>
              <a:gd name="connsiteX52-18609" fmla="*/ 655 w 687"/>
              <a:gd name="connsiteY52-18610" fmla="*/ 47 h 214"/>
              <a:gd name="connsiteX53-18611" fmla="*/ 666 w 687"/>
              <a:gd name="connsiteY53-18612" fmla="*/ 52 h 214"/>
              <a:gd name="connsiteX54-18613" fmla="*/ 671 w 687"/>
              <a:gd name="connsiteY54-18614" fmla="*/ 58 h 214"/>
              <a:gd name="connsiteX55-18615" fmla="*/ 676 w 687"/>
              <a:gd name="connsiteY55-18616" fmla="*/ 63 h 214"/>
              <a:gd name="connsiteX56-18617" fmla="*/ 681 w 687"/>
              <a:gd name="connsiteY56-18618" fmla="*/ 68 h 214"/>
              <a:gd name="connsiteX57-18619" fmla="*/ 687 w 687"/>
              <a:gd name="connsiteY57-18620" fmla="*/ 68 h 214"/>
              <a:gd name="connsiteX58-18621" fmla="*/ 687 w 687"/>
              <a:gd name="connsiteY58-18622" fmla="*/ 73 h 214"/>
              <a:gd name="connsiteX59-18623" fmla="*/ 681 w 687"/>
              <a:gd name="connsiteY59-18624" fmla="*/ 73 h 214"/>
              <a:gd name="connsiteX60-18625" fmla="*/ 681 w 687"/>
              <a:gd name="connsiteY60-18626" fmla="*/ 79 h 214"/>
              <a:gd name="connsiteX61-18627" fmla="*/ 676 w 687"/>
              <a:gd name="connsiteY61-18628" fmla="*/ 84 h 214"/>
              <a:gd name="connsiteX62-18629" fmla="*/ 671 w 687"/>
              <a:gd name="connsiteY62-18630" fmla="*/ 84 h 214"/>
              <a:gd name="connsiteX63-18631" fmla="*/ 666 w 687"/>
              <a:gd name="connsiteY63-18632" fmla="*/ 89 h 214"/>
              <a:gd name="connsiteX64-18633" fmla="*/ 660 w 687"/>
              <a:gd name="connsiteY64-18634" fmla="*/ 94 h 214"/>
              <a:gd name="connsiteX65-18635" fmla="*/ 655 w 687"/>
              <a:gd name="connsiteY65-18636" fmla="*/ 94 h 214"/>
              <a:gd name="connsiteX66-18637" fmla="*/ 650 w 687"/>
              <a:gd name="connsiteY66-18638" fmla="*/ 99 h 214"/>
              <a:gd name="connsiteX67-18639" fmla="*/ 644 w 687"/>
              <a:gd name="connsiteY67-18640" fmla="*/ 105 h 214"/>
              <a:gd name="connsiteX68-18641" fmla="*/ 639 w 687"/>
              <a:gd name="connsiteY68-18642" fmla="*/ 115 h 214"/>
              <a:gd name="connsiteX69-18643" fmla="*/ 639 w 687"/>
              <a:gd name="connsiteY69-18644" fmla="*/ 126 h 214"/>
              <a:gd name="connsiteX70-18645" fmla="*/ 639 w 687"/>
              <a:gd name="connsiteY70-18646" fmla="*/ 131 h 214"/>
              <a:gd name="connsiteX71-18647" fmla="*/ 639 w 687"/>
              <a:gd name="connsiteY71-18648" fmla="*/ 146 h 214"/>
              <a:gd name="connsiteX72-18649" fmla="*/ 639 w 687"/>
              <a:gd name="connsiteY72-18650" fmla="*/ 157 h 214"/>
              <a:gd name="connsiteX73-18651" fmla="*/ 639 w 687"/>
              <a:gd name="connsiteY73-18652" fmla="*/ 173 h 214"/>
              <a:gd name="connsiteX74-18653" fmla="*/ 549 w 687"/>
              <a:gd name="connsiteY74-18654" fmla="*/ 214 h 214"/>
              <a:gd name="connsiteX75-18655" fmla="*/ 544 w 687"/>
              <a:gd name="connsiteY75-18656" fmla="*/ 157 h 214"/>
              <a:gd name="connsiteX76-18657" fmla="*/ 539 w 687"/>
              <a:gd name="connsiteY76-18658" fmla="*/ 146 h 214"/>
              <a:gd name="connsiteX77-18659" fmla="*/ 539 w 687"/>
              <a:gd name="connsiteY77-18660" fmla="*/ 136 h 214"/>
              <a:gd name="connsiteX78-18661" fmla="*/ 534 w 687"/>
              <a:gd name="connsiteY78-18662" fmla="*/ 126 h 214"/>
              <a:gd name="connsiteX79-18663" fmla="*/ 534 w 687"/>
              <a:gd name="connsiteY79-18664" fmla="*/ 115 h 214"/>
              <a:gd name="connsiteX80-18665" fmla="*/ 528 w 687"/>
              <a:gd name="connsiteY80-18666" fmla="*/ 110 h 214"/>
              <a:gd name="connsiteX81-18667" fmla="*/ 528 w 687"/>
              <a:gd name="connsiteY81-18668" fmla="*/ 105 h 214"/>
              <a:gd name="connsiteX82-18669" fmla="*/ 523 w 687"/>
              <a:gd name="connsiteY82-18670" fmla="*/ 94 h 214"/>
              <a:gd name="connsiteX83-18671" fmla="*/ 518 w 687"/>
              <a:gd name="connsiteY83-18672" fmla="*/ 89 h 214"/>
              <a:gd name="connsiteX84-18673" fmla="*/ 512 w 687"/>
              <a:gd name="connsiteY84-18674" fmla="*/ 84 h 214"/>
              <a:gd name="connsiteX85-18675" fmla="*/ 507 w 687"/>
              <a:gd name="connsiteY85-18676" fmla="*/ 84 h 214"/>
              <a:gd name="connsiteX86-18677" fmla="*/ 502 w 687"/>
              <a:gd name="connsiteY86-18678" fmla="*/ 79 h 214"/>
              <a:gd name="connsiteX87-18679" fmla="*/ 491 w 687"/>
              <a:gd name="connsiteY87-18680" fmla="*/ 79 h 214"/>
              <a:gd name="connsiteX88-18681" fmla="*/ 481 w 687"/>
              <a:gd name="connsiteY88-18682" fmla="*/ 79 h 214"/>
              <a:gd name="connsiteX89-18683" fmla="*/ 470 w 687"/>
              <a:gd name="connsiteY89-18684" fmla="*/ 73 h 214"/>
              <a:gd name="connsiteX90-18685" fmla="*/ 454 w 687"/>
              <a:gd name="connsiteY90-18686" fmla="*/ 73 h 214"/>
              <a:gd name="connsiteX91-18687" fmla="*/ 454 w 687"/>
              <a:gd name="connsiteY91-18688" fmla="*/ 73 h 214"/>
              <a:gd name="connsiteX0-18689" fmla="*/ 454 w 687"/>
              <a:gd name="connsiteY0-18690" fmla="*/ 73 h 173"/>
              <a:gd name="connsiteX1-18691" fmla="*/ 439 w 687"/>
              <a:gd name="connsiteY1-18692" fmla="*/ 73 h 173"/>
              <a:gd name="connsiteX2-18693" fmla="*/ 417 w 687"/>
              <a:gd name="connsiteY2-18694" fmla="*/ 79 h 173"/>
              <a:gd name="connsiteX3-18695" fmla="*/ 396 w 687"/>
              <a:gd name="connsiteY3-18696" fmla="*/ 79 h 173"/>
              <a:gd name="connsiteX4-18697" fmla="*/ 370 w 687"/>
              <a:gd name="connsiteY4-18698" fmla="*/ 79 h 173"/>
              <a:gd name="connsiteX5-18699" fmla="*/ 343 w 687"/>
              <a:gd name="connsiteY5-18700" fmla="*/ 84 h 173"/>
              <a:gd name="connsiteX6-18701" fmla="*/ 312 w 687"/>
              <a:gd name="connsiteY6-18702" fmla="*/ 84 h 173"/>
              <a:gd name="connsiteX7-18703" fmla="*/ 275 w 687"/>
              <a:gd name="connsiteY7-18704" fmla="*/ 89 h 173"/>
              <a:gd name="connsiteX8-18705" fmla="*/ 238 w 687"/>
              <a:gd name="connsiteY8-18706" fmla="*/ 94 h 173"/>
              <a:gd name="connsiteX9-18707" fmla="*/ 196 w 687"/>
              <a:gd name="connsiteY9-18708" fmla="*/ 94 h 173"/>
              <a:gd name="connsiteX10-18709" fmla="*/ 159 w 687"/>
              <a:gd name="connsiteY10-18710" fmla="*/ 99 h 173"/>
              <a:gd name="connsiteX11-18711" fmla="*/ 122 w 687"/>
              <a:gd name="connsiteY11-18712" fmla="*/ 105 h 173"/>
              <a:gd name="connsiteX12-18713" fmla="*/ 90 w 687"/>
              <a:gd name="connsiteY12-18714" fmla="*/ 105 h 173"/>
              <a:gd name="connsiteX13-18715" fmla="*/ 64 w 687"/>
              <a:gd name="connsiteY13-18716" fmla="*/ 105 h 173"/>
              <a:gd name="connsiteX14-18717" fmla="*/ 37 w 687"/>
              <a:gd name="connsiteY14-18718" fmla="*/ 110 h 173"/>
              <a:gd name="connsiteX15-18719" fmla="*/ 16 w 687"/>
              <a:gd name="connsiteY15-18720" fmla="*/ 110 h 173"/>
              <a:gd name="connsiteX16-18721" fmla="*/ 0 w 687"/>
              <a:gd name="connsiteY16-18722" fmla="*/ 110 h 173"/>
              <a:gd name="connsiteX17-18723" fmla="*/ 0 w 687"/>
              <a:gd name="connsiteY17-18724" fmla="*/ 73 h 173"/>
              <a:gd name="connsiteX18-18725" fmla="*/ 11 w 687"/>
              <a:gd name="connsiteY18-18726" fmla="*/ 73 h 173"/>
              <a:gd name="connsiteX19-18727" fmla="*/ 27 w 687"/>
              <a:gd name="connsiteY19-18728" fmla="*/ 73 h 173"/>
              <a:gd name="connsiteX20-18729" fmla="*/ 42 w 687"/>
              <a:gd name="connsiteY20-18730" fmla="*/ 73 h 173"/>
              <a:gd name="connsiteX21-18731" fmla="*/ 58 w 687"/>
              <a:gd name="connsiteY21-18732" fmla="*/ 73 h 173"/>
              <a:gd name="connsiteX22-18733" fmla="*/ 79 w 687"/>
              <a:gd name="connsiteY22-18734" fmla="*/ 73 h 173"/>
              <a:gd name="connsiteX23-18735" fmla="*/ 95 w 687"/>
              <a:gd name="connsiteY23-18736" fmla="*/ 68 h 173"/>
              <a:gd name="connsiteX24-18737" fmla="*/ 122 w 687"/>
              <a:gd name="connsiteY24-18738" fmla="*/ 68 h 173"/>
              <a:gd name="connsiteX25-18739" fmla="*/ 143 w 687"/>
              <a:gd name="connsiteY25-18740" fmla="*/ 63 h 173"/>
              <a:gd name="connsiteX26-18741" fmla="*/ 164 w 687"/>
              <a:gd name="connsiteY26-18742" fmla="*/ 58 h 173"/>
              <a:gd name="connsiteX27-18743" fmla="*/ 185 w 687"/>
              <a:gd name="connsiteY27-18744" fmla="*/ 58 h 173"/>
              <a:gd name="connsiteX28-18745" fmla="*/ 211 w 687"/>
              <a:gd name="connsiteY28-18746" fmla="*/ 52 h 173"/>
              <a:gd name="connsiteX29-18747" fmla="*/ 238 w 687"/>
              <a:gd name="connsiteY29-18748" fmla="*/ 52 h 173"/>
              <a:gd name="connsiteX30-18749" fmla="*/ 264 w 687"/>
              <a:gd name="connsiteY30-18750" fmla="*/ 47 h 173"/>
              <a:gd name="connsiteX31-18751" fmla="*/ 296 w 687"/>
              <a:gd name="connsiteY31-18752" fmla="*/ 47 h 173"/>
              <a:gd name="connsiteX32-18753" fmla="*/ 354 w 687"/>
              <a:gd name="connsiteY32-18754" fmla="*/ 37 h 173"/>
              <a:gd name="connsiteX33-18755" fmla="*/ 386 w 687"/>
              <a:gd name="connsiteY33-18756" fmla="*/ 37 h 173"/>
              <a:gd name="connsiteX34-18757" fmla="*/ 407 w 687"/>
              <a:gd name="connsiteY34-18758" fmla="*/ 32 h 173"/>
              <a:gd name="connsiteX35-18759" fmla="*/ 433 w 687"/>
              <a:gd name="connsiteY35-18760" fmla="*/ 26 h 173"/>
              <a:gd name="connsiteX36-18761" fmla="*/ 454 w 687"/>
              <a:gd name="connsiteY36-18762" fmla="*/ 26 h 173"/>
              <a:gd name="connsiteX37-18763" fmla="*/ 470 w 687"/>
              <a:gd name="connsiteY37-18764" fmla="*/ 21 h 173"/>
              <a:gd name="connsiteX38-18765" fmla="*/ 481 w 687"/>
              <a:gd name="connsiteY38-18766" fmla="*/ 16 h 173"/>
              <a:gd name="connsiteX39-18767" fmla="*/ 491 w 687"/>
              <a:gd name="connsiteY39-18768" fmla="*/ 16 h 173"/>
              <a:gd name="connsiteX40-18769" fmla="*/ 497 w 687"/>
              <a:gd name="connsiteY40-18770" fmla="*/ 11 h 173"/>
              <a:gd name="connsiteX41-18771" fmla="*/ 507 w 687"/>
              <a:gd name="connsiteY41-18772" fmla="*/ 5 h 173"/>
              <a:gd name="connsiteX42-18773" fmla="*/ 523 w 687"/>
              <a:gd name="connsiteY42-18774" fmla="*/ 0 h 173"/>
              <a:gd name="connsiteX43-18775" fmla="*/ 534 w 687"/>
              <a:gd name="connsiteY43-18776" fmla="*/ 0 h 173"/>
              <a:gd name="connsiteX44-18777" fmla="*/ 549 w 687"/>
              <a:gd name="connsiteY44-18778" fmla="*/ 0 h 173"/>
              <a:gd name="connsiteX45-18779" fmla="*/ 565 w 687"/>
              <a:gd name="connsiteY45-18780" fmla="*/ 5 h 173"/>
              <a:gd name="connsiteX46-18781" fmla="*/ 581 w 687"/>
              <a:gd name="connsiteY46-18782" fmla="*/ 11 h 173"/>
              <a:gd name="connsiteX47-18783" fmla="*/ 592 w 687"/>
              <a:gd name="connsiteY47-18784" fmla="*/ 16 h 173"/>
              <a:gd name="connsiteX48-18785" fmla="*/ 602 w 687"/>
              <a:gd name="connsiteY48-18786" fmla="*/ 21 h 173"/>
              <a:gd name="connsiteX49-18787" fmla="*/ 618 w 687"/>
              <a:gd name="connsiteY49-18788" fmla="*/ 26 h 173"/>
              <a:gd name="connsiteX50-18789" fmla="*/ 629 w 687"/>
              <a:gd name="connsiteY50-18790" fmla="*/ 37 h 173"/>
              <a:gd name="connsiteX51-18791" fmla="*/ 644 w 687"/>
              <a:gd name="connsiteY51-18792" fmla="*/ 42 h 173"/>
              <a:gd name="connsiteX52-18793" fmla="*/ 655 w 687"/>
              <a:gd name="connsiteY52-18794" fmla="*/ 47 h 173"/>
              <a:gd name="connsiteX53-18795" fmla="*/ 666 w 687"/>
              <a:gd name="connsiteY53-18796" fmla="*/ 52 h 173"/>
              <a:gd name="connsiteX54-18797" fmla="*/ 671 w 687"/>
              <a:gd name="connsiteY54-18798" fmla="*/ 58 h 173"/>
              <a:gd name="connsiteX55-18799" fmla="*/ 676 w 687"/>
              <a:gd name="connsiteY55-18800" fmla="*/ 63 h 173"/>
              <a:gd name="connsiteX56-18801" fmla="*/ 681 w 687"/>
              <a:gd name="connsiteY56-18802" fmla="*/ 68 h 173"/>
              <a:gd name="connsiteX57-18803" fmla="*/ 687 w 687"/>
              <a:gd name="connsiteY57-18804" fmla="*/ 68 h 173"/>
              <a:gd name="connsiteX58-18805" fmla="*/ 687 w 687"/>
              <a:gd name="connsiteY58-18806" fmla="*/ 73 h 173"/>
              <a:gd name="connsiteX59-18807" fmla="*/ 681 w 687"/>
              <a:gd name="connsiteY59-18808" fmla="*/ 73 h 173"/>
              <a:gd name="connsiteX60-18809" fmla="*/ 681 w 687"/>
              <a:gd name="connsiteY60-18810" fmla="*/ 79 h 173"/>
              <a:gd name="connsiteX61-18811" fmla="*/ 676 w 687"/>
              <a:gd name="connsiteY61-18812" fmla="*/ 84 h 173"/>
              <a:gd name="connsiteX62-18813" fmla="*/ 671 w 687"/>
              <a:gd name="connsiteY62-18814" fmla="*/ 84 h 173"/>
              <a:gd name="connsiteX63-18815" fmla="*/ 666 w 687"/>
              <a:gd name="connsiteY63-18816" fmla="*/ 89 h 173"/>
              <a:gd name="connsiteX64-18817" fmla="*/ 660 w 687"/>
              <a:gd name="connsiteY64-18818" fmla="*/ 94 h 173"/>
              <a:gd name="connsiteX65-18819" fmla="*/ 655 w 687"/>
              <a:gd name="connsiteY65-18820" fmla="*/ 94 h 173"/>
              <a:gd name="connsiteX66-18821" fmla="*/ 650 w 687"/>
              <a:gd name="connsiteY66-18822" fmla="*/ 99 h 173"/>
              <a:gd name="connsiteX67-18823" fmla="*/ 644 w 687"/>
              <a:gd name="connsiteY67-18824" fmla="*/ 105 h 173"/>
              <a:gd name="connsiteX68-18825" fmla="*/ 639 w 687"/>
              <a:gd name="connsiteY68-18826" fmla="*/ 115 h 173"/>
              <a:gd name="connsiteX69-18827" fmla="*/ 639 w 687"/>
              <a:gd name="connsiteY69-18828" fmla="*/ 126 h 173"/>
              <a:gd name="connsiteX70-18829" fmla="*/ 639 w 687"/>
              <a:gd name="connsiteY70-18830" fmla="*/ 131 h 173"/>
              <a:gd name="connsiteX71-18831" fmla="*/ 639 w 687"/>
              <a:gd name="connsiteY71-18832" fmla="*/ 146 h 173"/>
              <a:gd name="connsiteX72-18833" fmla="*/ 639 w 687"/>
              <a:gd name="connsiteY72-18834" fmla="*/ 157 h 173"/>
              <a:gd name="connsiteX73-18835" fmla="*/ 639 w 687"/>
              <a:gd name="connsiteY73-18836" fmla="*/ 173 h 173"/>
              <a:gd name="connsiteX74-18837" fmla="*/ 544 w 687"/>
              <a:gd name="connsiteY74-18838" fmla="*/ 157 h 173"/>
              <a:gd name="connsiteX75-18839" fmla="*/ 539 w 687"/>
              <a:gd name="connsiteY75-18840" fmla="*/ 146 h 173"/>
              <a:gd name="connsiteX76-18841" fmla="*/ 539 w 687"/>
              <a:gd name="connsiteY76-18842" fmla="*/ 136 h 173"/>
              <a:gd name="connsiteX77-18843" fmla="*/ 534 w 687"/>
              <a:gd name="connsiteY77-18844" fmla="*/ 126 h 173"/>
              <a:gd name="connsiteX78-18845" fmla="*/ 534 w 687"/>
              <a:gd name="connsiteY78-18846" fmla="*/ 115 h 173"/>
              <a:gd name="connsiteX79-18847" fmla="*/ 528 w 687"/>
              <a:gd name="connsiteY79-18848" fmla="*/ 110 h 173"/>
              <a:gd name="connsiteX80-18849" fmla="*/ 528 w 687"/>
              <a:gd name="connsiteY80-18850" fmla="*/ 105 h 173"/>
              <a:gd name="connsiteX81-18851" fmla="*/ 523 w 687"/>
              <a:gd name="connsiteY81-18852" fmla="*/ 94 h 173"/>
              <a:gd name="connsiteX82-18853" fmla="*/ 518 w 687"/>
              <a:gd name="connsiteY82-18854" fmla="*/ 89 h 173"/>
              <a:gd name="connsiteX83-18855" fmla="*/ 512 w 687"/>
              <a:gd name="connsiteY83-18856" fmla="*/ 84 h 173"/>
              <a:gd name="connsiteX84-18857" fmla="*/ 507 w 687"/>
              <a:gd name="connsiteY84-18858" fmla="*/ 84 h 173"/>
              <a:gd name="connsiteX85-18859" fmla="*/ 502 w 687"/>
              <a:gd name="connsiteY85-18860" fmla="*/ 79 h 173"/>
              <a:gd name="connsiteX86-18861" fmla="*/ 491 w 687"/>
              <a:gd name="connsiteY86-18862" fmla="*/ 79 h 173"/>
              <a:gd name="connsiteX87-18863" fmla="*/ 481 w 687"/>
              <a:gd name="connsiteY87-18864" fmla="*/ 79 h 173"/>
              <a:gd name="connsiteX88-18865" fmla="*/ 470 w 687"/>
              <a:gd name="connsiteY88-18866" fmla="*/ 73 h 173"/>
              <a:gd name="connsiteX89-18867" fmla="*/ 454 w 687"/>
              <a:gd name="connsiteY89-18868" fmla="*/ 73 h 173"/>
              <a:gd name="connsiteX90-18869" fmla="*/ 454 w 687"/>
              <a:gd name="connsiteY90-18870" fmla="*/ 73 h 173"/>
              <a:gd name="connsiteX0-18871" fmla="*/ 454 w 687"/>
              <a:gd name="connsiteY0-18872" fmla="*/ 73 h 173"/>
              <a:gd name="connsiteX1-18873" fmla="*/ 439 w 687"/>
              <a:gd name="connsiteY1-18874" fmla="*/ 73 h 173"/>
              <a:gd name="connsiteX2-18875" fmla="*/ 417 w 687"/>
              <a:gd name="connsiteY2-18876" fmla="*/ 79 h 173"/>
              <a:gd name="connsiteX3-18877" fmla="*/ 396 w 687"/>
              <a:gd name="connsiteY3-18878" fmla="*/ 79 h 173"/>
              <a:gd name="connsiteX4-18879" fmla="*/ 370 w 687"/>
              <a:gd name="connsiteY4-18880" fmla="*/ 79 h 173"/>
              <a:gd name="connsiteX5-18881" fmla="*/ 343 w 687"/>
              <a:gd name="connsiteY5-18882" fmla="*/ 84 h 173"/>
              <a:gd name="connsiteX6-18883" fmla="*/ 312 w 687"/>
              <a:gd name="connsiteY6-18884" fmla="*/ 84 h 173"/>
              <a:gd name="connsiteX7-18885" fmla="*/ 275 w 687"/>
              <a:gd name="connsiteY7-18886" fmla="*/ 89 h 173"/>
              <a:gd name="connsiteX8-18887" fmla="*/ 238 w 687"/>
              <a:gd name="connsiteY8-18888" fmla="*/ 94 h 173"/>
              <a:gd name="connsiteX9-18889" fmla="*/ 196 w 687"/>
              <a:gd name="connsiteY9-18890" fmla="*/ 94 h 173"/>
              <a:gd name="connsiteX10-18891" fmla="*/ 159 w 687"/>
              <a:gd name="connsiteY10-18892" fmla="*/ 99 h 173"/>
              <a:gd name="connsiteX11-18893" fmla="*/ 122 w 687"/>
              <a:gd name="connsiteY11-18894" fmla="*/ 105 h 173"/>
              <a:gd name="connsiteX12-18895" fmla="*/ 90 w 687"/>
              <a:gd name="connsiteY12-18896" fmla="*/ 105 h 173"/>
              <a:gd name="connsiteX13-18897" fmla="*/ 64 w 687"/>
              <a:gd name="connsiteY13-18898" fmla="*/ 105 h 173"/>
              <a:gd name="connsiteX14-18899" fmla="*/ 37 w 687"/>
              <a:gd name="connsiteY14-18900" fmla="*/ 110 h 173"/>
              <a:gd name="connsiteX15-18901" fmla="*/ 16 w 687"/>
              <a:gd name="connsiteY15-18902" fmla="*/ 110 h 173"/>
              <a:gd name="connsiteX16-18903" fmla="*/ 0 w 687"/>
              <a:gd name="connsiteY16-18904" fmla="*/ 110 h 173"/>
              <a:gd name="connsiteX17-18905" fmla="*/ 0 w 687"/>
              <a:gd name="connsiteY17-18906" fmla="*/ 73 h 173"/>
              <a:gd name="connsiteX18-18907" fmla="*/ 11 w 687"/>
              <a:gd name="connsiteY18-18908" fmla="*/ 73 h 173"/>
              <a:gd name="connsiteX19-18909" fmla="*/ 27 w 687"/>
              <a:gd name="connsiteY19-18910" fmla="*/ 73 h 173"/>
              <a:gd name="connsiteX20-18911" fmla="*/ 42 w 687"/>
              <a:gd name="connsiteY20-18912" fmla="*/ 73 h 173"/>
              <a:gd name="connsiteX21-18913" fmla="*/ 58 w 687"/>
              <a:gd name="connsiteY21-18914" fmla="*/ 73 h 173"/>
              <a:gd name="connsiteX22-18915" fmla="*/ 79 w 687"/>
              <a:gd name="connsiteY22-18916" fmla="*/ 73 h 173"/>
              <a:gd name="connsiteX23-18917" fmla="*/ 95 w 687"/>
              <a:gd name="connsiteY23-18918" fmla="*/ 68 h 173"/>
              <a:gd name="connsiteX24-18919" fmla="*/ 122 w 687"/>
              <a:gd name="connsiteY24-18920" fmla="*/ 68 h 173"/>
              <a:gd name="connsiteX25-18921" fmla="*/ 143 w 687"/>
              <a:gd name="connsiteY25-18922" fmla="*/ 63 h 173"/>
              <a:gd name="connsiteX26-18923" fmla="*/ 164 w 687"/>
              <a:gd name="connsiteY26-18924" fmla="*/ 58 h 173"/>
              <a:gd name="connsiteX27-18925" fmla="*/ 185 w 687"/>
              <a:gd name="connsiteY27-18926" fmla="*/ 58 h 173"/>
              <a:gd name="connsiteX28-18927" fmla="*/ 211 w 687"/>
              <a:gd name="connsiteY28-18928" fmla="*/ 52 h 173"/>
              <a:gd name="connsiteX29-18929" fmla="*/ 238 w 687"/>
              <a:gd name="connsiteY29-18930" fmla="*/ 52 h 173"/>
              <a:gd name="connsiteX30-18931" fmla="*/ 264 w 687"/>
              <a:gd name="connsiteY30-18932" fmla="*/ 47 h 173"/>
              <a:gd name="connsiteX31-18933" fmla="*/ 296 w 687"/>
              <a:gd name="connsiteY31-18934" fmla="*/ 47 h 173"/>
              <a:gd name="connsiteX32-18935" fmla="*/ 354 w 687"/>
              <a:gd name="connsiteY32-18936" fmla="*/ 37 h 173"/>
              <a:gd name="connsiteX33-18937" fmla="*/ 386 w 687"/>
              <a:gd name="connsiteY33-18938" fmla="*/ 37 h 173"/>
              <a:gd name="connsiteX34-18939" fmla="*/ 407 w 687"/>
              <a:gd name="connsiteY34-18940" fmla="*/ 32 h 173"/>
              <a:gd name="connsiteX35-18941" fmla="*/ 433 w 687"/>
              <a:gd name="connsiteY35-18942" fmla="*/ 26 h 173"/>
              <a:gd name="connsiteX36-18943" fmla="*/ 454 w 687"/>
              <a:gd name="connsiteY36-18944" fmla="*/ 26 h 173"/>
              <a:gd name="connsiteX37-18945" fmla="*/ 470 w 687"/>
              <a:gd name="connsiteY37-18946" fmla="*/ 21 h 173"/>
              <a:gd name="connsiteX38-18947" fmla="*/ 481 w 687"/>
              <a:gd name="connsiteY38-18948" fmla="*/ 16 h 173"/>
              <a:gd name="connsiteX39-18949" fmla="*/ 491 w 687"/>
              <a:gd name="connsiteY39-18950" fmla="*/ 16 h 173"/>
              <a:gd name="connsiteX40-18951" fmla="*/ 497 w 687"/>
              <a:gd name="connsiteY40-18952" fmla="*/ 11 h 173"/>
              <a:gd name="connsiteX41-18953" fmla="*/ 507 w 687"/>
              <a:gd name="connsiteY41-18954" fmla="*/ 5 h 173"/>
              <a:gd name="connsiteX42-18955" fmla="*/ 523 w 687"/>
              <a:gd name="connsiteY42-18956" fmla="*/ 0 h 173"/>
              <a:gd name="connsiteX43-18957" fmla="*/ 534 w 687"/>
              <a:gd name="connsiteY43-18958" fmla="*/ 0 h 173"/>
              <a:gd name="connsiteX44-18959" fmla="*/ 549 w 687"/>
              <a:gd name="connsiteY44-18960" fmla="*/ 0 h 173"/>
              <a:gd name="connsiteX45-18961" fmla="*/ 565 w 687"/>
              <a:gd name="connsiteY45-18962" fmla="*/ 5 h 173"/>
              <a:gd name="connsiteX46-18963" fmla="*/ 581 w 687"/>
              <a:gd name="connsiteY46-18964" fmla="*/ 11 h 173"/>
              <a:gd name="connsiteX47-18965" fmla="*/ 592 w 687"/>
              <a:gd name="connsiteY47-18966" fmla="*/ 16 h 173"/>
              <a:gd name="connsiteX48-18967" fmla="*/ 602 w 687"/>
              <a:gd name="connsiteY48-18968" fmla="*/ 21 h 173"/>
              <a:gd name="connsiteX49-18969" fmla="*/ 618 w 687"/>
              <a:gd name="connsiteY49-18970" fmla="*/ 26 h 173"/>
              <a:gd name="connsiteX50-18971" fmla="*/ 629 w 687"/>
              <a:gd name="connsiteY50-18972" fmla="*/ 37 h 173"/>
              <a:gd name="connsiteX51-18973" fmla="*/ 644 w 687"/>
              <a:gd name="connsiteY51-18974" fmla="*/ 42 h 173"/>
              <a:gd name="connsiteX52-18975" fmla="*/ 655 w 687"/>
              <a:gd name="connsiteY52-18976" fmla="*/ 47 h 173"/>
              <a:gd name="connsiteX53-18977" fmla="*/ 666 w 687"/>
              <a:gd name="connsiteY53-18978" fmla="*/ 52 h 173"/>
              <a:gd name="connsiteX54-18979" fmla="*/ 671 w 687"/>
              <a:gd name="connsiteY54-18980" fmla="*/ 58 h 173"/>
              <a:gd name="connsiteX55-18981" fmla="*/ 676 w 687"/>
              <a:gd name="connsiteY55-18982" fmla="*/ 63 h 173"/>
              <a:gd name="connsiteX56-18983" fmla="*/ 681 w 687"/>
              <a:gd name="connsiteY56-18984" fmla="*/ 68 h 173"/>
              <a:gd name="connsiteX57-18985" fmla="*/ 687 w 687"/>
              <a:gd name="connsiteY57-18986" fmla="*/ 68 h 173"/>
              <a:gd name="connsiteX58-18987" fmla="*/ 687 w 687"/>
              <a:gd name="connsiteY58-18988" fmla="*/ 73 h 173"/>
              <a:gd name="connsiteX59-18989" fmla="*/ 681 w 687"/>
              <a:gd name="connsiteY59-18990" fmla="*/ 73 h 173"/>
              <a:gd name="connsiteX60-18991" fmla="*/ 681 w 687"/>
              <a:gd name="connsiteY60-18992" fmla="*/ 79 h 173"/>
              <a:gd name="connsiteX61-18993" fmla="*/ 676 w 687"/>
              <a:gd name="connsiteY61-18994" fmla="*/ 84 h 173"/>
              <a:gd name="connsiteX62-18995" fmla="*/ 671 w 687"/>
              <a:gd name="connsiteY62-18996" fmla="*/ 84 h 173"/>
              <a:gd name="connsiteX63-18997" fmla="*/ 666 w 687"/>
              <a:gd name="connsiteY63-18998" fmla="*/ 89 h 173"/>
              <a:gd name="connsiteX64-18999" fmla="*/ 660 w 687"/>
              <a:gd name="connsiteY64-19000" fmla="*/ 94 h 173"/>
              <a:gd name="connsiteX65-19001" fmla="*/ 655 w 687"/>
              <a:gd name="connsiteY65-19002" fmla="*/ 94 h 173"/>
              <a:gd name="connsiteX66-19003" fmla="*/ 650 w 687"/>
              <a:gd name="connsiteY66-19004" fmla="*/ 99 h 173"/>
              <a:gd name="connsiteX67-19005" fmla="*/ 644 w 687"/>
              <a:gd name="connsiteY67-19006" fmla="*/ 105 h 173"/>
              <a:gd name="connsiteX68-19007" fmla="*/ 639 w 687"/>
              <a:gd name="connsiteY68-19008" fmla="*/ 115 h 173"/>
              <a:gd name="connsiteX69-19009" fmla="*/ 639 w 687"/>
              <a:gd name="connsiteY69-19010" fmla="*/ 126 h 173"/>
              <a:gd name="connsiteX70-19011" fmla="*/ 639 w 687"/>
              <a:gd name="connsiteY70-19012" fmla="*/ 131 h 173"/>
              <a:gd name="connsiteX71-19013" fmla="*/ 639 w 687"/>
              <a:gd name="connsiteY71-19014" fmla="*/ 146 h 173"/>
              <a:gd name="connsiteX72-19015" fmla="*/ 639 w 687"/>
              <a:gd name="connsiteY72-19016" fmla="*/ 157 h 173"/>
              <a:gd name="connsiteX73-19017" fmla="*/ 639 w 687"/>
              <a:gd name="connsiteY73-19018" fmla="*/ 173 h 173"/>
              <a:gd name="connsiteX74-19019" fmla="*/ 544 w 687"/>
              <a:gd name="connsiteY74-19020" fmla="*/ 157 h 173"/>
              <a:gd name="connsiteX75-19021" fmla="*/ 539 w 687"/>
              <a:gd name="connsiteY75-19022" fmla="*/ 136 h 173"/>
              <a:gd name="connsiteX76-19023" fmla="*/ 534 w 687"/>
              <a:gd name="connsiteY76-19024" fmla="*/ 126 h 173"/>
              <a:gd name="connsiteX77-19025" fmla="*/ 534 w 687"/>
              <a:gd name="connsiteY77-19026" fmla="*/ 115 h 173"/>
              <a:gd name="connsiteX78-19027" fmla="*/ 528 w 687"/>
              <a:gd name="connsiteY78-19028" fmla="*/ 110 h 173"/>
              <a:gd name="connsiteX79-19029" fmla="*/ 528 w 687"/>
              <a:gd name="connsiteY79-19030" fmla="*/ 105 h 173"/>
              <a:gd name="connsiteX80-19031" fmla="*/ 523 w 687"/>
              <a:gd name="connsiteY80-19032" fmla="*/ 94 h 173"/>
              <a:gd name="connsiteX81-19033" fmla="*/ 518 w 687"/>
              <a:gd name="connsiteY81-19034" fmla="*/ 89 h 173"/>
              <a:gd name="connsiteX82-19035" fmla="*/ 512 w 687"/>
              <a:gd name="connsiteY82-19036" fmla="*/ 84 h 173"/>
              <a:gd name="connsiteX83-19037" fmla="*/ 507 w 687"/>
              <a:gd name="connsiteY83-19038" fmla="*/ 84 h 173"/>
              <a:gd name="connsiteX84-19039" fmla="*/ 502 w 687"/>
              <a:gd name="connsiteY84-19040" fmla="*/ 79 h 173"/>
              <a:gd name="connsiteX85-19041" fmla="*/ 491 w 687"/>
              <a:gd name="connsiteY85-19042" fmla="*/ 79 h 173"/>
              <a:gd name="connsiteX86-19043" fmla="*/ 481 w 687"/>
              <a:gd name="connsiteY86-19044" fmla="*/ 79 h 173"/>
              <a:gd name="connsiteX87-19045" fmla="*/ 470 w 687"/>
              <a:gd name="connsiteY87-19046" fmla="*/ 73 h 173"/>
              <a:gd name="connsiteX88-19047" fmla="*/ 454 w 687"/>
              <a:gd name="connsiteY88-19048" fmla="*/ 73 h 173"/>
              <a:gd name="connsiteX89-19049" fmla="*/ 454 w 687"/>
              <a:gd name="connsiteY89-19050" fmla="*/ 73 h 173"/>
              <a:gd name="connsiteX0-19051" fmla="*/ 454 w 687"/>
              <a:gd name="connsiteY0-19052" fmla="*/ 73 h 157"/>
              <a:gd name="connsiteX1-19053" fmla="*/ 439 w 687"/>
              <a:gd name="connsiteY1-19054" fmla="*/ 73 h 157"/>
              <a:gd name="connsiteX2-19055" fmla="*/ 417 w 687"/>
              <a:gd name="connsiteY2-19056" fmla="*/ 79 h 157"/>
              <a:gd name="connsiteX3-19057" fmla="*/ 396 w 687"/>
              <a:gd name="connsiteY3-19058" fmla="*/ 79 h 157"/>
              <a:gd name="connsiteX4-19059" fmla="*/ 370 w 687"/>
              <a:gd name="connsiteY4-19060" fmla="*/ 79 h 157"/>
              <a:gd name="connsiteX5-19061" fmla="*/ 343 w 687"/>
              <a:gd name="connsiteY5-19062" fmla="*/ 84 h 157"/>
              <a:gd name="connsiteX6-19063" fmla="*/ 312 w 687"/>
              <a:gd name="connsiteY6-19064" fmla="*/ 84 h 157"/>
              <a:gd name="connsiteX7-19065" fmla="*/ 275 w 687"/>
              <a:gd name="connsiteY7-19066" fmla="*/ 89 h 157"/>
              <a:gd name="connsiteX8-19067" fmla="*/ 238 w 687"/>
              <a:gd name="connsiteY8-19068" fmla="*/ 94 h 157"/>
              <a:gd name="connsiteX9-19069" fmla="*/ 196 w 687"/>
              <a:gd name="connsiteY9-19070" fmla="*/ 94 h 157"/>
              <a:gd name="connsiteX10-19071" fmla="*/ 159 w 687"/>
              <a:gd name="connsiteY10-19072" fmla="*/ 99 h 157"/>
              <a:gd name="connsiteX11-19073" fmla="*/ 122 w 687"/>
              <a:gd name="connsiteY11-19074" fmla="*/ 105 h 157"/>
              <a:gd name="connsiteX12-19075" fmla="*/ 90 w 687"/>
              <a:gd name="connsiteY12-19076" fmla="*/ 105 h 157"/>
              <a:gd name="connsiteX13-19077" fmla="*/ 64 w 687"/>
              <a:gd name="connsiteY13-19078" fmla="*/ 105 h 157"/>
              <a:gd name="connsiteX14-19079" fmla="*/ 37 w 687"/>
              <a:gd name="connsiteY14-19080" fmla="*/ 110 h 157"/>
              <a:gd name="connsiteX15-19081" fmla="*/ 16 w 687"/>
              <a:gd name="connsiteY15-19082" fmla="*/ 110 h 157"/>
              <a:gd name="connsiteX16-19083" fmla="*/ 0 w 687"/>
              <a:gd name="connsiteY16-19084" fmla="*/ 110 h 157"/>
              <a:gd name="connsiteX17-19085" fmla="*/ 0 w 687"/>
              <a:gd name="connsiteY17-19086" fmla="*/ 73 h 157"/>
              <a:gd name="connsiteX18-19087" fmla="*/ 11 w 687"/>
              <a:gd name="connsiteY18-19088" fmla="*/ 73 h 157"/>
              <a:gd name="connsiteX19-19089" fmla="*/ 27 w 687"/>
              <a:gd name="connsiteY19-19090" fmla="*/ 73 h 157"/>
              <a:gd name="connsiteX20-19091" fmla="*/ 42 w 687"/>
              <a:gd name="connsiteY20-19092" fmla="*/ 73 h 157"/>
              <a:gd name="connsiteX21-19093" fmla="*/ 58 w 687"/>
              <a:gd name="connsiteY21-19094" fmla="*/ 73 h 157"/>
              <a:gd name="connsiteX22-19095" fmla="*/ 79 w 687"/>
              <a:gd name="connsiteY22-19096" fmla="*/ 73 h 157"/>
              <a:gd name="connsiteX23-19097" fmla="*/ 95 w 687"/>
              <a:gd name="connsiteY23-19098" fmla="*/ 68 h 157"/>
              <a:gd name="connsiteX24-19099" fmla="*/ 122 w 687"/>
              <a:gd name="connsiteY24-19100" fmla="*/ 68 h 157"/>
              <a:gd name="connsiteX25-19101" fmla="*/ 143 w 687"/>
              <a:gd name="connsiteY25-19102" fmla="*/ 63 h 157"/>
              <a:gd name="connsiteX26-19103" fmla="*/ 164 w 687"/>
              <a:gd name="connsiteY26-19104" fmla="*/ 58 h 157"/>
              <a:gd name="connsiteX27-19105" fmla="*/ 185 w 687"/>
              <a:gd name="connsiteY27-19106" fmla="*/ 58 h 157"/>
              <a:gd name="connsiteX28-19107" fmla="*/ 211 w 687"/>
              <a:gd name="connsiteY28-19108" fmla="*/ 52 h 157"/>
              <a:gd name="connsiteX29-19109" fmla="*/ 238 w 687"/>
              <a:gd name="connsiteY29-19110" fmla="*/ 52 h 157"/>
              <a:gd name="connsiteX30-19111" fmla="*/ 264 w 687"/>
              <a:gd name="connsiteY30-19112" fmla="*/ 47 h 157"/>
              <a:gd name="connsiteX31-19113" fmla="*/ 296 w 687"/>
              <a:gd name="connsiteY31-19114" fmla="*/ 47 h 157"/>
              <a:gd name="connsiteX32-19115" fmla="*/ 354 w 687"/>
              <a:gd name="connsiteY32-19116" fmla="*/ 37 h 157"/>
              <a:gd name="connsiteX33-19117" fmla="*/ 386 w 687"/>
              <a:gd name="connsiteY33-19118" fmla="*/ 37 h 157"/>
              <a:gd name="connsiteX34-19119" fmla="*/ 407 w 687"/>
              <a:gd name="connsiteY34-19120" fmla="*/ 32 h 157"/>
              <a:gd name="connsiteX35-19121" fmla="*/ 433 w 687"/>
              <a:gd name="connsiteY35-19122" fmla="*/ 26 h 157"/>
              <a:gd name="connsiteX36-19123" fmla="*/ 454 w 687"/>
              <a:gd name="connsiteY36-19124" fmla="*/ 26 h 157"/>
              <a:gd name="connsiteX37-19125" fmla="*/ 470 w 687"/>
              <a:gd name="connsiteY37-19126" fmla="*/ 21 h 157"/>
              <a:gd name="connsiteX38-19127" fmla="*/ 481 w 687"/>
              <a:gd name="connsiteY38-19128" fmla="*/ 16 h 157"/>
              <a:gd name="connsiteX39-19129" fmla="*/ 491 w 687"/>
              <a:gd name="connsiteY39-19130" fmla="*/ 16 h 157"/>
              <a:gd name="connsiteX40-19131" fmla="*/ 497 w 687"/>
              <a:gd name="connsiteY40-19132" fmla="*/ 11 h 157"/>
              <a:gd name="connsiteX41-19133" fmla="*/ 507 w 687"/>
              <a:gd name="connsiteY41-19134" fmla="*/ 5 h 157"/>
              <a:gd name="connsiteX42-19135" fmla="*/ 523 w 687"/>
              <a:gd name="connsiteY42-19136" fmla="*/ 0 h 157"/>
              <a:gd name="connsiteX43-19137" fmla="*/ 534 w 687"/>
              <a:gd name="connsiteY43-19138" fmla="*/ 0 h 157"/>
              <a:gd name="connsiteX44-19139" fmla="*/ 549 w 687"/>
              <a:gd name="connsiteY44-19140" fmla="*/ 0 h 157"/>
              <a:gd name="connsiteX45-19141" fmla="*/ 565 w 687"/>
              <a:gd name="connsiteY45-19142" fmla="*/ 5 h 157"/>
              <a:gd name="connsiteX46-19143" fmla="*/ 581 w 687"/>
              <a:gd name="connsiteY46-19144" fmla="*/ 11 h 157"/>
              <a:gd name="connsiteX47-19145" fmla="*/ 592 w 687"/>
              <a:gd name="connsiteY47-19146" fmla="*/ 16 h 157"/>
              <a:gd name="connsiteX48-19147" fmla="*/ 602 w 687"/>
              <a:gd name="connsiteY48-19148" fmla="*/ 21 h 157"/>
              <a:gd name="connsiteX49-19149" fmla="*/ 618 w 687"/>
              <a:gd name="connsiteY49-19150" fmla="*/ 26 h 157"/>
              <a:gd name="connsiteX50-19151" fmla="*/ 629 w 687"/>
              <a:gd name="connsiteY50-19152" fmla="*/ 37 h 157"/>
              <a:gd name="connsiteX51-19153" fmla="*/ 644 w 687"/>
              <a:gd name="connsiteY51-19154" fmla="*/ 42 h 157"/>
              <a:gd name="connsiteX52-19155" fmla="*/ 655 w 687"/>
              <a:gd name="connsiteY52-19156" fmla="*/ 47 h 157"/>
              <a:gd name="connsiteX53-19157" fmla="*/ 666 w 687"/>
              <a:gd name="connsiteY53-19158" fmla="*/ 52 h 157"/>
              <a:gd name="connsiteX54-19159" fmla="*/ 671 w 687"/>
              <a:gd name="connsiteY54-19160" fmla="*/ 58 h 157"/>
              <a:gd name="connsiteX55-19161" fmla="*/ 676 w 687"/>
              <a:gd name="connsiteY55-19162" fmla="*/ 63 h 157"/>
              <a:gd name="connsiteX56-19163" fmla="*/ 681 w 687"/>
              <a:gd name="connsiteY56-19164" fmla="*/ 68 h 157"/>
              <a:gd name="connsiteX57-19165" fmla="*/ 687 w 687"/>
              <a:gd name="connsiteY57-19166" fmla="*/ 68 h 157"/>
              <a:gd name="connsiteX58-19167" fmla="*/ 687 w 687"/>
              <a:gd name="connsiteY58-19168" fmla="*/ 73 h 157"/>
              <a:gd name="connsiteX59-19169" fmla="*/ 681 w 687"/>
              <a:gd name="connsiteY59-19170" fmla="*/ 73 h 157"/>
              <a:gd name="connsiteX60-19171" fmla="*/ 681 w 687"/>
              <a:gd name="connsiteY60-19172" fmla="*/ 79 h 157"/>
              <a:gd name="connsiteX61-19173" fmla="*/ 676 w 687"/>
              <a:gd name="connsiteY61-19174" fmla="*/ 84 h 157"/>
              <a:gd name="connsiteX62-19175" fmla="*/ 671 w 687"/>
              <a:gd name="connsiteY62-19176" fmla="*/ 84 h 157"/>
              <a:gd name="connsiteX63-19177" fmla="*/ 666 w 687"/>
              <a:gd name="connsiteY63-19178" fmla="*/ 89 h 157"/>
              <a:gd name="connsiteX64-19179" fmla="*/ 660 w 687"/>
              <a:gd name="connsiteY64-19180" fmla="*/ 94 h 157"/>
              <a:gd name="connsiteX65-19181" fmla="*/ 655 w 687"/>
              <a:gd name="connsiteY65-19182" fmla="*/ 94 h 157"/>
              <a:gd name="connsiteX66-19183" fmla="*/ 650 w 687"/>
              <a:gd name="connsiteY66-19184" fmla="*/ 99 h 157"/>
              <a:gd name="connsiteX67-19185" fmla="*/ 644 w 687"/>
              <a:gd name="connsiteY67-19186" fmla="*/ 105 h 157"/>
              <a:gd name="connsiteX68-19187" fmla="*/ 639 w 687"/>
              <a:gd name="connsiteY68-19188" fmla="*/ 115 h 157"/>
              <a:gd name="connsiteX69-19189" fmla="*/ 639 w 687"/>
              <a:gd name="connsiteY69-19190" fmla="*/ 126 h 157"/>
              <a:gd name="connsiteX70-19191" fmla="*/ 639 w 687"/>
              <a:gd name="connsiteY70-19192" fmla="*/ 131 h 157"/>
              <a:gd name="connsiteX71-19193" fmla="*/ 639 w 687"/>
              <a:gd name="connsiteY71-19194" fmla="*/ 146 h 157"/>
              <a:gd name="connsiteX72-19195" fmla="*/ 639 w 687"/>
              <a:gd name="connsiteY72-19196" fmla="*/ 157 h 157"/>
              <a:gd name="connsiteX73-19197" fmla="*/ 544 w 687"/>
              <a:gd name="connsiteY73-19198" fmla="*/ 157 h 157"/>
              <a:gd name="connsiteX74-19199" fmla="*/ 539 w 687"/>
              <a:gd name="connsiteY74-19200" fmla="*/ 136 h 157"/>
              <a:gd name="connsiteX75-19201" fmla="*/ 534 w 687"/>
              <a:gd name="connsiteY75-19202" fmla="*/ 126 h 157"/>
              <a:gd name="connsiteX76-19203" fmla="*/ 534 w 687"/>
              <a:gd name="connsiteY76-19204" fmla="*/ 115 h 157"/>
              <a:gd name="connsiteX77-19205" fmla="*/ 528 w 687"/>
              <a:gd name="connsiteY77-19206" fmla="*/ 110 h 157"/>
              <a:gd name="connsiteX78-19207" fmla="*/ 528 w 687"/>
              <a:gd name="connsiteY78-19208" fmla="*/ 105 h 157"/>
              <a:gd name="connsiteX79-19209" fmla="*/ 523 w 687"/>
              <a:gd name="connsiteY79-19210" fmla="*/ 94 h 157"/>
              <a:gd name="connsiteX80-19211" fmla="*/ 518 w 687"/>
              <a:gd name="connsiteY80-19212" fmla="*/ 89 h 157"/>
              <a:gd name="connsiteX81-19213" fmla="*/ 512 w 687"/>
              <a:gd name="connsiteY81-19214" fmla="*/ 84 h 157"/>
              <a:gd name="connsiteX82-19215" fmla="*/ 507 w 687"/>
              <a:gd name="connsiteY82-19216" fmla="*/ 84 h 157"/>
              <a:gd name="connsiteX83-19217" fmla="*/ 502 w 687"/>
              <a:gd name="connsiteY83-19218" fmla="*/ 79 h 157"/>
              <a:gd name="connsiteX84-19219" fmla="*/ 491 w 687"/>
              <a:gd name="connsiteY84-19220" fmla="*/ 79 h 157"/>
              <a:gd name="connsiteX85-19221" fmla="*/ 481 w 687"/>
              <a:gd name="connsiteY85-19222" fmla="*/ 79 h 157"/>
              <a:gd name="connsiteX86-19223" fmla="*/ 470 w 687"/>
              <a:gd name="connsiteY86-19224" fmla="*/ 73 h 157"/>
              <a:gd name="connsiteX87-19225" fmla="*/ 454 w 687"/>
              <a:gd name="connsiteY87-19226" fmla="*/ 73 h 157"/>
              <a:gd name="connsiteX88-19227" fmla="*/ 454 w 687"/>
              <a:gd name="connsiteY88-19228" fmla="*/ 73 h 157"/>
              <a:gd name="connsiteX0-19229" fmla="*/ 454 w 687"/>
              <a:gd name="connsiteY0-19230" fmla="*/ 73 h 157"/>
              <a:gd name="connsiteX1-19231" fmla="*/ 439 w 687"/>
              <a:gd name="connsiteY1-19232" fmla="*/ 73 h 157"/>
              <a:gd name="connsiteX2-19233" fmla="*/ 417 w 687"/>
              <a:gd name="connsiteY2-19234" fmla="*/ 79 h 157"/>
              <a:gd name="connsiteX3-19235" fmla="*/ 396 w 687"/>
              <a:gd name="connsiteY3-19236" fmla="*/ 79 h 157"/>
              <a:gd name="connsiteX4-19237" fmla="*/ 370 w 687"/>
              <a:gd name="connsiteY4-19238" fmla="*/ 79 h 157"/>
              <a:gd name="connsiteX5-19239" fmla="*/ 343 w 687"/>
              <a:gd name="connsiteY5-19240" fmla="*/ 84 h 157"/>
              <a:gd name="connsiteX6-19241" fmla="*/ 312 w 687"/>
              <a:gd name="connsiteY6-19242" fmla="*/ 84 h 157"/>
              <a:gd name="connsiteX7-19243" fmla="*/ 275 w 687"/>
              <a:gd name="connsiteY7-19244" fmla="*/ 89 h 157"/>
              <a:gd name="connsiteX8-19245" fmla="*/ 238 w 687"/>
              <a:gd name="connsiteY8-19246" fmla="*/ 94 h 157"/>
              <a:gd name="connsiteX9-19247" fmla="*/ 196 w 687"/>
              <a:gd name="connsiteY9-19248" fmla="*/ 94 h 157"/>
              <a:gd name="connsiteX10-19249" fmla="*/ 159 w 687"/>
              <a:gd name="connsiteY10-19250" fmla="*/ 99 h 157"/>
              <a:gd name="connsiteX11-19251" fmla="*/ 122 w 687"/>
              <a:gd name="connsiteY11-19252" fmla="*/ 105 h 157"/>
              <a:gd name="connsiteX12-19253" fmla="*/ 90 w 687"/>
              <a:gd name="connsiteY12-19254" fmla="*/ 105 h 157"/>
              <a:gd name="connsiteX13-19255" fmla="*/ 64 w 687"/>
              <a:gd name="connsiteY13-19256" fmla="*/ 105 h 157"/>
              <a:gd name="connsiteX14-19257" fmla="*/ 37 w 687"/>
              <a:gd name="connsiteY14-19258" fmla="*/ 110 h 157"/>
              <a:gd name="connsiteX15-19259" fmla="*/ 16 w 687"/>
              <a:gd name="connsiteY15-19260" fmla="*/ 110 h 157"/>
              <a:gd name="connsiteX16-19261" fmla="*/ 0 w 687"/>
              <a:gd name="connsiteY16-19262" fmla="*/ 110 h 157"/>
              <a:gd name="connsiteX17-19263" fmla="*/ 0 w 687"/>
              <a:gd name="connsiteY17-19264" fmla="*/ 73 h 157"/>
              <a:gd name="connsiteX18-19265" fmla="*/ 11 w 687"/>
              <a:gd name="connsiteY18-19266" fmla="*/ 73 h 157"/>
              <a:gd name="connsiteX19-19267" fmla="*/ 27 w 687"/>
              <a:gd name="connsiteY19-19268" fmla="*/ 73 h 157"/>
              <a:gd name="connsiteX20-19269" fmla="*/ 42 w 687"/>
              <a:gd name="connsiteY20-19270" fmla="*/ 73 h 157"/>
              <a:gd name="connsiteX21-19271" fmla="*/ 58 w 687"/>
              <a:gd name="connsiteY21-19272" fmla="*/ 73 h 157"/>
              <a:gd name="connsiteX22-19273" fmla="*/ 79 w 687"/>
              <a:gd name="connsiteY22-19274" fmla="*/ 73 h 157"/>
              <a:gd name="connsiteX23-19275" fmla="*/ 95 w 687"/>
              <a:gd name="connsiteY23-19276" fmla="*/ 68 h 157"/>
              <a:gd name="connsiteX24-19277" fmla="*/ 122 w 687"/>
              <a:gd name="connsiteY24-19278" fmla="*/ 68 h 157"/>
              <a:gd name="connsiteX25-19279" fmla="*/ 143 w 687"/>
              <a:gd name="connsiteY25-19280" fmla="*/ 63 h 157"/>
              <a:gd name="connsiteX26-19281" fmla="*/ 164 w 687"/>
              <a:gd name="connsiteY26-19282" fmla="*/ 58 h 157"/>
              <a:gd name="connsiteX27-19283" fmla="*/ 185 w 687"/>
              <a:gd name="connsiteY27-19284" fmla="*/ 58 h 157"/>
              <a:gd name="connsiteX28-19285" fmla="*/ 211 w 687"/>
              <a:gd name="connsiteY28-19286" fmla="*/ 52 h 157"/>
              <a:gd name="connsiteX29-19287" fmla="*/ 238 w 687"/>
              <a:gd name="connsiteY29-19288" fmla="*/ 52 h 157"/>
              <a:gd name="connsiteX30-19289" fmla="*/ 264 w 687"/>
              <a:gd name="connsiteY30-19290" fmla="*/ 47 h 157"/>
              <a:gd name="connsiteX31-19291" fmla="*/ 296 w 687"/>
              <a:gd name="connsiteY31-19292" fmla="*/ 47 h 157"/>
              <a:gd name="connsiteX32-19293" fmla="*/ 354 w 687"/>
              <a:gd name="connsiteY32-19294" fmla="*/ 37 h 157"/>
              <a:gd name="connsiteX33-19295" fmla="*/ 386 w 687"/>
              <a:gd name="connsiteY33-19296" fmla="*/ 37 h 157"/>
              <a:gd name="connsiteX34-19297" fmla="*/ 407 w 687"/>
              <a:gd name="connsiteY34-19298" fmla="*/ 32 h 157"/>
              <a:gd name="connsiteX35-19299" fmla="*/ 433 w 687"/>
              <a:gd name="connsiteY35-19300" fmla="*/ 26 h 157"/>
              <a:gd name="connsiteX36-19301" fmla="*/ 454 w 687"/>
              <a:gd name="connsiteY36-19302" fmla="*/ 26 h 157"/>
              <a:gd name="connsiteX37-19303" fmla="*/ 470 w 687"/>
              <a:gd name="connsiteY37-19304" fmla="*/ 21 h 157"/>
              <a:gd name="connsiteX38-19305" fmla="*/ 481 w 687"/>
              <a:gd name="connsiteY38-19306" fmla="*/ 16 h 157"/>
              <a:gd name="connsiteX39-19307" fmla="*/ 491 w 687"/>
              <a:gd name="connsiteY39-19308" fmla="*/ 16 h 157"/>
              <a:gd name="connsiteX40-19309" fmla="*/ 497 w 687"/>
              <a:gd name="connsiteY40-19310" fmla="*/ 11 h 157"/>
              <a:gd name="connsiteX41-19311" fmla="*/ 507 w 687"/>
              <a:gd name="connsiteY41-19312" fmla="*/ 5 h 157"/>
              <a:gd name="connsiteX42-19313" fmla="*/ 523 w 687"/>
              <a:gd name="connsiteY42-19314" fmla="*/ 0 h 157"/>
              <a:gd name="connsiteX43-19315" fmla="*/ 534 w 687"/>
              <a:gd name="connsiteY43-19316" fmla="*/ 0 h 157"/>
              <a:gd name="connsiteX44-19317" fmla="*/ 549 w 687"/>
              <a:gd name="connsiteY44-19318" fmla="*/ 0 h 157"/>
              <a:gd name="connsiteX45-19319" fmla="*/ 565 w 687"/>
              <a:gd name="connsiteY45-19320" fmla="*/ 5 h 157"/>
              <a:gd name="connsiteX46-19321" fmla="*/ 581 w 687"/>
              <a:gd name="connsiteY46-19322" fmla="*/ 11 h 157"/>
              <a:gd name="connsiteX47-19323" fmla="*/ 592 w 687"/>
              <a:gd name="connsiteY47-19324" fmla="*/ 16 h 157"/>
              <a:gd name="connsiteX48-19325" fmla="*/ 602 w 687"/>
              <a:gd name="connsiteY48-19326" fmla="*/ 21 h 157"/>
              <a:gd name="connsiteX49-19327" fmla="*/ 618 w 687"/>
              <a:gd name="connsiteY49-19328" fmla="*/ 26 h 157"/>
              <a:gd name="connsiteX50-19329" fmla="*/ 629 w 687"/>
              <a:gd name="connsiteY50-19330" fmla="*/ 37 h 157"/>
              <a:gd name="connsiteX51-19331" fmla="*/ 644 w 687"/>
              <a:gd name="connsiteY51-19332" fmla="*/ 42 h 157"/>
              <a:gd name="connsiteX52-19333" fmla="*/ 655 w 687"/>
              <a:gd name="connsiteY52-19334" fmla="*/ 47 h 157"/>
              <a:gd name="connsiteX53-19335" fmla="*/ 666 w 687"/>
              <a:gd name="connsiteY53-19336" fmla="*/ 52 h 157"/>
              <a:gd name="connsiteX54-19337" fmla="*/ 671 w 687"/>
              <a:gd name="connsiteY54-19338" fmla="*/ 58 h 157"/>
              <a:gd name="connsiteX55-19339" fmla="*/ 676 w 687"/>
              <a:gd name="connsiteY55-19340" fmla="*/ 63 h 157"/>
              <a:gd name="connsiteX56-19341" fmla="*/ 681 w 687"/>
              <a:gd name="connsiteY56-19342" fmla="*/ 68 h 157"/>
              <a:gd name="connsiteX57-19343" fmla="*/ 687 w 687"/>
              <a:gd name="connsiteY57-19344" fmla="*/ 68 h 157"/>
              <a:gd name="connsiteX58-19345" fmla="*/ 687 w 687"/>
              <a:gd name="connsiteY58-19346" fmla="*/ 73 h 157"/>
              <a:gd name="connsiteX59-19347" fmla="*/ 681 w 687"/>
              <a:gd name="connsiteY59-19348" fmla="*/ 73 h 157"/>
              <a:gd name="connsiteX60-19349" fmla="*/ 681 w 687"/>
              <a:gd name="connsiteY60-19350" fmla="*/ 79 h 157"/>
              <a:gd name="connsiteX61-19351" fmla="*/ 676 w 687"/>
              <a:gd name="connsiteY61-19352" fmla="*/ 84 h 157"/>
              <a:gd name="connsiteX62-19353" fmla="*/ 671 w 687"/>
              <a:gd name="connsiteY62-19354" fmla="*/ 84 h 157"/>
              <a:gd name="connsiteX63-19355" fmla="*/ 666 w 687"/>
              <a:gd name="connsiteY63-19356" fmla="*/ 89 h 157"/>
              <a:gd name="connsiteX64-19357" fmla="*/ 660 w 687"/>
              <a:gd name="connsiteY64-19358" fmla="*/ 94 h 157"/>
              <a:gd name="connsiteX65-19359" fmla="*/ 655 w 687"/>
              <a:gd name="connsiteY65-19360" fmla="*/ 94 h 157"/>
              <a:gd name="connsiteX66-19361" fmla="*/ 650 w 687"/>
              <a:gd name="connsiteY66-19362" fmla="*/ 99 h 157"/>
              <a:gd name="connsiteX67-19363" fmla="*/ 644 w 687"/>
              <a:gd name="connsiteY67-19364" fmla="*/ 105 h 157"/>
              <a:gd name="connsiteX68-19365" fmla="*/ 639 w 687"/>
              <a:gd name="connsiteY68-19366" fmla="*/ 115 h 157"/>
              <a:gd name="connsiteX69-19367" fmla="*/ 639 w 687"/>
              <a:gd name="connsiteY69-19368" fmla="*/ 126 h 157"/>
              <a:gd name="connsiteX70-19369" fmla="*/ 639 w 687"/>
              <a:gd name="connsiteY70-19370" fmla="*/ 131 h 157"/>
              <a:gd name="connsiteX71-19371" fmla="*/ 639 w 687"/>
              <a:gd name="connsiteY71-19372" fmla="*/ 146 h 157"/>
              <a:gd name="connsiteX72-19373" fmla="*/ 544 w 687"/>
              <a:gd name="connsiteY72-19374" fmla="*/ 157 h 157"/>
              <a:gd name="connsiteX73-19375" fmla="*/ 539 w 687"/>
              <a:gd name="connsiteY73-19376" fmla="*/ 136 h 157"/>
              <a:gd name="connsiteX74-19377" fmla="*/ 534 w 687"/>
              <a:gd name="connsiteY74-19378" fmla="*/ 126 h 157"/>
              <a:gd name="connsiteX75-19379" fmla="*/ 534 w 687"/>
              <a:gd name="connsiteY75-19380" fmla="*/ 115 h 157"/>
              <a:gd name="connsiteX76-19381" fmla="*/ 528 w 687"/>
              <a:gd name="connsiteY76-19382" fmla="*/ 110 h 157"/>
              <a:gd name="connsiteX77-19383" fmla="*/ 528 w 687"/>
              <a:gd name="connsiteY77-19384" fmla="*/ 105 h 157"/>
              <a:gd name="connsiteX78-19385" fmla="*/ 523 w 687"/>
              <a:gd name="connsiteY78-19386" fmla="*/ 94 h 157"/>
              <a:gd name="connsiteX79-19387" fmla="*/ 518 w 687"/>
              <a:gd name="connsiteY79-19388" fmla="*/ 89 h 157"/>
              <a:gd name="connsiteX80-19389" fmla="*/ 512 w 687"/>
              <a:gd name="connsiteY80-19390" fmla="*/ 84 h 157"/>
              <a:gd name="connsiteX81-19391" fmla="*/ 507 w 687"/>
              <a:gd name="connsiteY81-19392" fmla="*/ 84 h 157"/>
              <a:gd name="connsiteX82-19393" fmla="*/ 502 w 687"/>
              <a:gd name="connsiteY82-19394" fmla="*/ 79 h 157"/>
              <a:gd name="connsiteX83-19395" fmla="*/ 491 w 687"/>
              <a:gd name="connsiteY83-19396" fmla="*/ 79 h 157"/>
              <a:gd name="connsiteX84-19397" fmla="*/ 481 w 687"/>
              <a:gd name="connsiteY84-19398" fmla="*/ 79 h 157"/>
              <a:gd name="connsiteX85-19399" fmla="*/ 470 w 687"/>
              <a:gd name="connsiteY85-19400" fmla="*/ 73 h 157"/>
              <a:gd name="connsiteX86-19401" fmla="*/ 454 w 687"/>
              <a:gd name="connsiteY86-19402" fmla="*/ 73 h 157"/>
              <a:gd name="connsiteX87-19403" fmla="*/ 454 w 687"/>
              <a:gd name="connsiteY87-19404" fmla="*/ 73 h 157"/>
              <a:gd name="connsiteX0-19405" fmla="*/ 454 w 687"/>
              <a:gd name="connsiteY0-19406" fmla="*/ 73 h 157"/>
              <a:gd name="connsiteX1-19407" fmla="*/ 439 w 687"/>
              <a:gd name="connsiteY1-19408" fmla="*/ 73 h 157"/>
              <a:gd name="connsiteX2-19409" fmla="*/ 417 w 687"/>
              <a:gd name="connsiteY2-19410" fmla="*/ 79 h 157"/>
              <a:gd name="connsiteX3-19411" fmla="*/ 396 w 687"/>
              <a:gd name="connsiteY3-19412" fmla="*/ 79 h 157"/>
              <a:gd name="connsiteX4-19413" fmla="*/ 370 w 687"/>
              <a:gd name="connsiteY4-19414" fmla="*/ 79 h 157"/>
              <a:gd name="connsiteX5-19415" fmla="*/ 343 w 687"/>
              <a:gd name="connsiteY5-19416" fmla="*/ 84 h 157"/>
              <a:gd name="connsiteX6-19417" fmla="*/ 312 w 687"/>
              <a:gd name="connsiteY6-19418" fmla="*/ 84 h 157"/>
              <a:gd name="connsiteX7-19419" fmla="*/ 275 w 687"/>
              <a:gd name="connsiteY7-19420" fmla="*/ 89 h 157"/>
              <a:gd name="connsiteX8-19421" fmla="*/ 238 w 687"/>
              <a:gd name="connsiteY8-19422" fmla="*/ 94 h 157"/>
              <a:gd name="connsiteX9-19423" fmla="*/ 196 w 687"/>
              <a:gd name="connsiteY9-19424" fmla="*/ 94 h 157"/>
              <a:gd name="connsiteX10-19425" fmla="*/ 159 w 687"/>
              <a:gd name="connsiteY10-19426" fmla="*/ 99 h 157"/>
              <a:gd name="connsiteX11-19427" fmla="*/ 122 w 687"/>
              <a:gd name="connsiteY11-19428" fmla="*/ 105 h 157"/>
              <a:gd name="connsiteX12-19429" fmla="*/ 90 w 687"/>
              <a:gd name="connsiteY12-19430" fmla="*/ 105 h 157"/>
              <a:gd name="connsiteX13-19431" fmla="*/ 64 w 687"/>
              <a:gd name="connsiteY13-19432" fmla="*/ 105 h 157"/>
              <a:gd name="connsiteX14-19433" fmla="*/ 37 w 687"/>
              <a:gd name="connsiteY14-19434" fmla="*/ 110 h 157"/>
              <a:gd name="connsiteX15-19435" fmla="*/ 16 w 687"/>
              <a:gd name="connsiteY15-19436" fmla="*/ 110 h 157"/>
              <a:gd name="connsiteX16-19437" fmla="*/ 0 w 687"/>
              <a:gd name="connsiteY16-19438" fmla="*/ 110 h 157"/>
              <a:gd name="connsiteX17-19439" fmla="*/ 0 w 687"/>
              <a:gd name="connsiteY17-19440" fmla="*/ 73 h 157"/>
              <a:gd name="connsiteX18-19441" fmla="*/ 11 w 687"/>
              <a:gd name="connsiteY18-19442" fmla="*/ 73 h 157"/>
              <a:gd name="connsiteX19-19443" fmla="*/ 27 w 687"/>
              <a:gd name="connsiteY19-19444" fmla="*/ 73 h 157"/>
              <a:gd name="connsiteX20-19445" fmla="*/ 42 w 687"/>
              <a:gd name="connsiteY20-19446" fmla="*/ 73 h 157"/>
              <a:gd name="connsiteX21-19447" fmla="*/ 58 w 687"/>
              <a:gd name="connsiteY21-19448" fmla="*/ 73 h 157"/>
              <a:gd name="connsiteX22-19449" fmla="*/ 79 w 687"/>
              <a:gd name="connsiteY22-19450" fmla="*/ 73 h 157"/>
              <a:gd name="connsiteX23-19451" fmla="*/ 95 w 687"/>
              <a:gd name="connsiteY23-19452" fmla="*/ 68 h 157"/>
              <a:gd name="connsiteX24-19453" fmla="*/ 122 w 687"/>
              <a:gd name="connsiteY24-19454" fmla="*/ 68 h 157"/>
              <a:gd name="connsiteX25-19455" fmla="*/ 143 w 687"/>
              <a:gd name="connsiteY25-19456" fmla="*/ 63 h 157"/>
              <a:gd name="connsiteX26-19457" fmla="*/ 164 w 687"/>
              <a:gd name="connsiteY26-19458" fmla="*/ 58 h 157"/>
              <a:gd name="connsiteX27-19459" fmla="*/ 185 w 687"/>
              <a:gd name="connsiteY27-19460" fmla="*/ 58 h 157"/>
              <a:gd name="connsiteX28-19461" fmla="*/ 211 w 687"/>
              <a:gd name="connsiteY28-19462" fmla="*/ 52 h 157"/>
              <a:gd name="connsiteX29-19463" fmla="*/ 238 w 687"/>
              <a:gd name="connsiteY29-19464" fmla="*/ 52 h 157"/>
              <a:gd name="connsiteX30-19465" fmla="*/ 264 w 687"/>
              <a:gd name="connsiteY30-19466" fmla="*/ 47 h 157"/>
              <a:gd name="connsiteX31-19467" fmla="*/ 296 w 687"/>
              <a:gd name="connsiteY31-19468" fmla="*/ 47 h 157"/>
              <a:gd name="connsiteX32-19469" fmla="*/ 354 w 687"/>
              <a:gd name="connsiteY32-19470" fmla="*/ 37 h 157"/>
              <a:gd name="connsiteX33-19471" fmla="*/ 386 w 687"/>
              <a:gd name="connsiteY33-19472" fmla="*/ 37 h 157"/>
              <a:gd name="connsiteX34-19473" fmla="*/ 407 w 687"/>
              <a:gd name="connsiteY34-19474" fmla="*/ 32 h 157"/>
              <a:gd name="connsiteX35-19475" fmla="*/ 433 w 687"/>
              <a:gd name="connsiteY35-19476" fmla="*/ 26 h 157"/>
              <a:gd name="connsiteX36-19477" fmla="*/ 454 w 687"/>
              <a:gd name="connsiteY36-19478" fmla="*/ 26 h 157"/>
              <a:gd name="connsiteX37-19479" fmla="*/ 470 w 687"/>
              <a:gd name="connsiteY37-19480" fmla="*/ 21 h 157"/>
              <a:gd name="connsiteX38-19481" fmla="*/ 481 w 687"/>
              <a:gd name="connsiteY38-19482" fmla="*/ 16 h 157"/>
              <a:gd name="connsiteX39-19483" fmla="*/ 491 w 687"/>
              <a:gd name="connsiteY39-19484" fmla="*/ 16 h 157"/>
              <a:gd name="connsiteX40-19485" fmla="*/ 497 w 687"/>
              <a:gd name="connsiteY40-19486" fmla="*/ 11 h 157"/>
              <a:gd name="connsiteX41-19487" fmla="*/ 507 w 687"/>
              <a:gd name="connsiteY41-19488" fmla="*/ 5 h 157"/>
              <a:gd name="connsiteX42-19489" fmla="*/ 523 w 687"/>
              <a:gd name="connsiteY42-19490" fmla="*/ 0 h 157"/>
              <a:gd name="connsiteX43-19491" fmla="*/ 534 w 687"/>
              <a:gd name="connsiteY43-19492" fmla="*/ 0 h 157"/>
              <a:gd name="connsiteX44-19493" fmla="*/ 549 w 687"/>
              <a:gd name="connsiteY44-19494" fmla="*/ 0 h 157"/>
              <a:gd name="connsiteX45-19495" fmla="*/ 565 w 687"/>
              <a:gd name="connsiteY45-19496" fmla="*/ 5 h 157"/>
              <a:gd name="connsiteX46-19497" fmla="*/ 581 w 687"/>
              <a:gd name="connsiteY46-19498" fmla="*/ 11 h 157"/>
              <a:gd name="connsiteX47-19499" fmla="*/ 592 w 687"/>
              <a:gd name="connsiteY47-19500" fmla="*/ 16 h 157"/>
              <a:gd name="connsiteX48-19501" fmla="*/ 602 w 687"/>
              <a:gd name="connsiteY48-19502" fmla="*/ 21 h 157"/>
              <a:gd name="connsiteX49-19503" fmla="*/ 618 w 687"/>
              <a:gd name="connsiteY49-19504" fmla="*/ 26 h 157"/>
              <a:gd name="connsiteX50-19505" fmla="*/ 629 w 687"/>
              <a:gd name="connsiteY50-19506" fmla="*/ 37 h 157"/>
              <a:gd name="connsiteX51-19507" fmla="*/ 644 w 687"/>
              <a:gd name="connsiteY51-19508" fmla="*/ 42 h 157"/>
              <a:gd name="connsiteX52-19509" fmla="*/ 655 w 687"/>
              <a:gd name="connsiteY52-19510" fmla="*/ 47 h 157"/>
              <a:gd name="connsiteX53-19511" fmla="*/ 666 w 687"/>
              <a:gd name="connsiteY53-19512" fmla="*/ 52 h 157"/>
              <a:gd name="connsiteX54-19513" fmla="*/ 671 w 687"/>
              <a:gd name="connsiteY54-19514" fmla="*/ 58 h 157"/>
              <a:gd name="connsiteX55-19515" fmla="*/ 676 w 687"/>
              <a:gd name="connsiteY55-19516" fmla="*/ 63 h 157"/>
              <a:gd name="connsiteX56-19517" fmla="*/ 681 w 687"/>
              <a:gd name="connsiteY56-19518" fmla="*/ 68 h 157"/>
              <a:gd name="connsiteX57-19519" fmla="*/ 687 w 687"/>
              <a:gd name="connsiteY57-19520" fmla="*/ 68 h 157"/>
              <a:gd name="connsiteX58-19521" fmla="*/ 687 w 687"/>
              <a:gd name="connsiteY58-19522" fmla="*/ 73 h 157"/>
              <a:gd name="connsiteX59-19523" fmla="*/ 681 w 687"/>
              <a:gd name="connsiteY59-19524" fmla="*/ 73 h 157"/>
              <a:gd name="connsiteX60-19525" fmla="*/ 681 w 687"/>
              <a:gd name="connsiteY60-19526" fmla="*/ 79 h 157"/>
              <a:gd name="connsiteX61-19527" fmla="*/ 676 w 687"/>
              <a:gd name="connsiteY61-19528" fmla="*/ 84 h 157"/>
              <a:gd name="connsiteX62-19529" fmla="*/ 671 w 687"/>
              <a:gd name="connsiteY62-19530" fmla="*/ 84 h 157"/>
              <a:gd name="connsiteX63-19531" fmla="*/ 666 w 687"/>
              <a:gd name="connsiteY63-19532" fmla="*/ 89 h 157"/>
              <a:gd name="connsiteX64-19533" fmla="*/ 660 w 687"/>
              <a:gd name="connsiteY64-19534" fmla="*/ 94 h 157"/>
              <a:gd name="connsiteX65-19535" fmla="*/ 655 w 687"/>
              <a:gd name="connsiteY65-19536" fmla="*/ 94 h 157"/>
              <a:gd name="connsiteX66-19537" fmla="*/ 650 w 687"/>
              <a:gd name="connsiteY66-19538" fmla="*/ 99 h 157"/>
              <a:gd name="connsiteX67-19539" fmla="*/ 644 w 687"/>
              <a:gd name="connsiteY67-19540" fmla="*/ 105 h 157"/>
              <a:gd name="connsiteX68-19541" fmla="*/ 639 w 687"/>
              <a:gd name="connsiteY68-19542" fmla="*/ 115 h 157"/>
              <a:gd name="connsiteX69-19543" fmla="*/ 639 w 687"/>
              <a:gd name="connsiteY69-19544" fmla="*/ 126 h 157"/>
              <a:gd name="connsiteX70-19545" fmla="*/ 639 w 687"/>
              <a:gd name="connsiteY70-19546" fmla="*/ 131 h 157"/>
              <a:gd name="connsiteX71-19547" fmla="*/ 544 w 687"/>
              <a:gd name="connsiteY71-19548" fmla="*/ 157 h 157"/>
              <a:gd name="connsiteX72-19549" fmla="*/ 539 w 687"/>
              <a:gd name="connsiteY72-19550" fmla="*/ 136 h 157"/>
              <a:gd name="connsiteX73-19551" fmla="*/ 534 w 687"/>
              <a:gd name="connsiteY73-19552" fmla="*/ 126 h 157"/>
              <a:gd name="connsiteX74-19553" fmla="*/ 534 w 687"/>
              <a:gd name="connsiteY74-19554" fmla="*/ 115 h 157"/>
              <a:gd name="connsiteX75-19555" fmla="*/ 528 w 687"/>
              <a:gd name="connsiteY75-19556" fmla="*/ 110 h 157"/>
              <a:gd name="connsiteX76-19557" fmla="*/ 528 w 687"/>
              <a:gd name="connsiteY76-19558" fmla="*/ 105 h 157"/>
              <a:gd name="connsiteX77-19559" fmla="*/ 523 w 687"/>
              <a:gd name="connsiteY77-19560" fmla="*/ 94 h 157"/>
              <a:gd name="connsiteX78-19561" fmla="*/ 518 w 687"/>
              <a:gd name="connsiteY78-19562" fmla="*/ 89 h 157"/>
              <a:gd name="connsiteX79-19563" fmla="*/ 512 w 687"/>
              <a:gd name="connsiteY79-19564" fmla="*/ 84 h 157"/>
              <a:gd name="connsiteX80-19565" fmla="*/ 507 w 687"/>
              <a:gd name="connsiteY80-19566" fmla="*/ 84 h 157"/>
              <a:gd name="connsiteX81-19567" fmla="*/ 502 w 687"/>
              <a:gd name="connsiteY81-19568" fmla="*/ 79 h 157"/>
              <a:gd name="connsiteX82-19569" fmla="*/ 491 w 687"/>
              <a:gd name="connsiteY82-19570" fmla="*/ 79 h 157"/>
              <a:gd name="connsiteX83-19571" fmla="*/ 481 w 687"/>
              <a:gd name="connsiteY83-19572" fmla="*/ 79 h 157"/>
              <a:gd name="connsiteX84-19573" fmla="*/ 470 w 687"/>
              <a:gd name="connsiteY84-19574" fmla="*/ 73 h 157"/>
              <a:gd name="connsiteX85-19575" fmla="*/ 454 w 687"/>
              <a:gd name="connsiteY85-19576" fmla="*/ 73 h 157"/>
              <a:gd name="connsiteX86-19577" fmla="*/ 454 w 687"/>
              <a:gd name="connsiteY86-19578" fmla="*/ 73 h 157"/>
              <a:gd name="connsiteX0-19579" fmla="*/ 454 w 687"/>
              <a:gd name="connsiteY0-19580" fmla="*/ 73 h 157"/>
              <a:gd name="connsiteX1-19581" fmla="*/ 439 w 687"/>
              <a:gd name="connsiteY1-19582" fmla="*/ 73 h 157"/>
              <a:gd name="connsiteX2-19583" fmla="*/ 417 w 687"/>
              <a:gd name="connsiteY2-19584" fmla="*/ 79 h 157"/>
              <a:gd name="connsiteX3-19585" fmla="*/ 396 w 687"/>
              <a:gd name="connsiteY3-19586" fmla="*/ 79 h 157"/>
              <a:gd name="connsiteX4-19587" fmla="*/ 370 w 687"/>
              <a:gd name="connsiteY4-19588" fmla="*/ 79 h 157"/>
              <a:gd name="connsiteX5-19589" fmla="*/ 343 w 687"/>
              <a:gd name="connsiteY5-19590" fmla="*/ 84 h 157"/>
              <a:gd name="connsiteX6-19591" fmla="*/ 312 w 687"/>
              <a:gd name="connsiteY6-19592" fmla="*/ 84 h 157"/>
              <a:gd name="connsiteX7-19593" fmla="*/ 275 w 687"/>
              <a:gd name="connsiteY7-19594" fmla="*/ 89 h 157"/>
              <a:gd name="connsiteX8-19595" fmla="*/ 238 w 687"/>
              <a:gd name="connsiteY8-19596" fmla="*/ 94 h 157"/>
              <a:gd name="connsiteX9-19597" fmla="*/ 196 w 687"/>
              <a:gd name="connsiteY9-19598" fmla="*/ 94 h 157"/>
              <a:gd name="connsiteX10-19599" fmla="*/ 159 w 687"/>
              <a:gd name="connsiteY10-19600" fmla="*/ 99 h 157"/>
              <a:gd name="connsiteX11-19601" fmla="*/ 122 w 687"/>
              <a:gd name="connsiteY11-19602" fmla="*/ 105 h 157"/>
              <a:gd name="connsiteX12-19603" fmla="*/ 90 w 687"/>
              <a:gd name="connsiteY12-19604" fmla="*/ 105 h 157"/>
              <a:gd name="connsiteX13-19605" fmla="*/ 64 w 687"/>
              <a:gd name="connsiteY13-19606" fmla="*/ 105 h 157"/>
              <a:gd name="connsiteX14-19607" fmla="*/ 37 w 687"/>
              <a:gd name="connsiteY14-19608" fmla="*/ 110 h 157"/>
              <a:gd name="connsiteX15-19609" fmla="*/ 16 w 687"/>
              <a:gd name="connsiteY15-19610" fmla="*/ 110 h 157"/>
              <a:gd name="connsiteX16-19611" fmla="*/ 0 w 687"/>
              <a:gd name="connsiteY16-19612" fmla="*/ 110 h 157"/>
              <a:gd name="connsiteX17-19613" fmla="*/ 0 w 687"/>
              <a:gd name="connsiteY17-19614" fmla="*/ 73 h 157"/>
              <a:gd name="connsiteX18-19615" fmla="*/ 11 w 687"/>
              <a:gd name="connsiteY18-19616" fmla="*/ 73 h 157"/>
              <a:gd name="connsiteX19-19617" fmla="*/ 27 w 687"/>
              <a:gd name="connsiteY19-19618" fmla="*/ 73 h 157"/>
              <a:gd name="connsiteX20-19619" fmla="*/ 42 w 687"/>
              <a:gd name="connsiteY20-19620" fmla="*/ 73 h 157"/>
              <a:gd name="connsiteX21-19621" fmla="*/ 58 w 687"/>
              <a:gd name="connsiteY21-19622" fmla="*/ 73 h 157"/>
              <a:gd name="connsiteX22-19623" fmla="*/ 79 w 687"/>
              <a:gd name="connsiteY22-19624" fmla="*/ 73 h 157"/>
              <a:gd name="connsiteX23-19625" fmla="*/ 95 w 687"/>
              <a:gd name="connsiteY23-19626" fmla="*/ 68 h 157"/>
              <a:gd name="connsiteX24-19627" fmla="*/ 122 w 687"/>
              <a:gd name="connsiteY24-19628" fmla="*/ 68 h 157"/>
              <a:gd name="connsiteX25-19629" fmla="*/ 143 w 687"/>
              <a:gd name="connsiteY25-19630" fmla="*/ 63 h 157"/>
              <a:gd name="connsiteX26-19631" fmla="*/ 164 w 687"/>
              <a:gd name="connsiteY26-19632" fmla="*/ 58 h 157"/>
              <a:gd name="connsiteX27-19633" fmla="*/ 185 w 687"/>
              <a:gd name="connsiteY27-19634" fmla="*/ 58 h 157"/>
              <a:gd name="connsiteX28-19635" fmla="*/ 211 w 687"/>
              <a:gd name="connsiteY28-19636" fmla="*/ 52 h 157"/>
              <a:gd name="connsiteX29-19637" fmla="*/ 238 w 687"/>
              <a:gd name="connsiteY29-19638" fmla="*/ 52 h 157"/>
              <a:gd name="connsiteX30-19639" fmla="*/ 264 w 687"/>
              <a:gd name="connsiteY30-19640" fmla="*/ 47 h 157"/>
              <a:gd name="connsiteX31-19641" fmla="*/ 296 w 687"/>
              <a:gd name="connsiteY31-19642" fmla="*/ 47 h 157"/>
              <a:gd name="connsiteX32-19643" fmla="*/ 354 w 687"/>
              <a:gd name="connsiteY32-19644" fmla="*/ 37 h 157"/>
              <a:gd name="connsiteX33-19645" fmla="*/ 386 w 687"/>
              <a:gd name="connsiteY33-19646" fmla="*/ 37 h 157"/>
              <a:gd name="connsiteX34-19647" fmla="*/ 407 w 687"/>
              <a:gd name="connsiteY34-19648" fmla="*/ 32 h 157"/>
              <a:gd name="connsiteX35-19649" fmla="*/ 433 w 687"/>
              <a:gd name="connsiteY35-19650" fmla="*/ 26 h 157"/>
              <a:gd name="connsiteX36-19651" fmla="*/ 454 w 687"/>
              <a:gd name="connsiteY36-19652" fmla="*/ 26 h 157"/>
              <a:gd name="connsiteX37-19653" fmla="*/ 470 w 687"/>
              <a:gd name="connsiteY37-19654" fmla="*/ 21 h 157"/>
              <a:gd name="connsiteX38-19655" fmla="*/ 481 w 687"/>
              <a:gd name="connsiteY38-19656" fmla="*/ 16 h 157"/>
              <a:gd name="connsiteX39-19657" fmla="*/ 491 w 687"/>
              <a:gd name="connsiteY39-19658" fmla="*/ 16 h 157"/>
              <a:gd name="connsiteX40-19659" fmla="*/ 497 w 687"/>
              <a:gd name="connsiteY40-19660" fmla="*/ 11 h 157"/>
              <a:gd name="connsiteX41-19661" fmla="*/ 507 w 687"/>
              <a:gd name="connsiteY41-19662" fmla="*/ 5 h 157"/>
              <a:gd name="connsiteX42-19663" fmla="*/ 523 w 687"/>
              <a:gd name="connsiteY42-19664" fmla="*/ 0 h 157"/>
              <a:gd name="connsiteX43-19665" fmla="*/ 534 w 687"/>
              <a:gd name="connsiteY43-19666" fmla="*/ 0 h 157"/>
              <a:gd name="connsiteX44-19667" fmla="*/ 549 w 687"/>
              <a:gd name="connsiteY44-19668" fmla="*/ 0 h 157"/>
              <a:gd name="connsiteX45-19669" fmla="*/ 565 w 687"/>
              <a:gd name="connsiteY45-19670" fmla="*/ 5 h 157"/>
              <a:gd name="connsiteX46-19671" fmla="*/ 581 w 687"/>
              <a:gd name="connsiteY46-19672" fmla="*/ 11 h 157"/>
              <a:gd name="connsiteX47-19673" fmla="*/ 592 w 687"/>
              <a:gd name="connsiteY47-19674" fmla="*/ 16 h 157"/>
              <a:gd name="connsiteX48-19675" fmla="*/ 602 w 687"/>
              <a:gd name="connsiteY48-19676" fmla="*/ 21 h 157"/>
              <a:gd name="connsiteX49-19677" fmla="*/ 618 w 687"/>
              <a:gd name="connsiteY49-19678" fmla="*/ 26 h 157"/>
              <a:gd name="connsiteX50-19679" fmla="*/ 629 w 687"/>
              <a:gd name="connsiteY50-19680" fmla="*/ 37 h 157"/>
              <a:gd name="connsiteX51-19681" fmla="*/ 644 w 687"/>
              <a:gd name="connsiteY51-19682" fmla="*/ 42 h 157"/>
              <a:gd name="connsiteX52-19683" fmla="*/ 655 w 687"/>
              <a:gd name="connsiteY52-19684" fmla="*/ 47 h 157"/>
              <a:gd name="connsiteX53-19685" fmla="*/ 666 w 687"/>
              <a:gd name="connsiteY53-19686" fmla="*/ 52 h 157"/>
              <a:gd name="connsiteX54-19687" fmla="*/ 671 w 687"/>
              <a:gd name="connsiteY54-19688" fmla="*/ 58 h 157"/>
              <a:gd name="connsiteX55-19689" fmla="*/ 676 w 687"/>
              <a:gd name="connsiteY55-19690" fmla="*/ 63 h 157"/>
              <a:gd name="connsiteX56-19691" fmla="*/ 681 w 687"/>
              <a:gd name="connsiteY56-19692" fmla="*/ 68 h 157"/>
              <a:gd name="connsiteX57-19693" fmla="*/ 687 w 687"/>
              <a:gd name="connsiteY57-19694" fmla="*/ 68 h 157"/>
              <a:gd name="connsiteX58-19695" fmla="*/ 687 w 687"/>
              <a:gd name="connsiteY58-19696" fmla="*/ 73 h 157"/>
              <a:gd name="connsiteX59-19697" fmla="*/ 681 w 687"/>
              <a:gd name="connsiteY59-19698" fmla="*/ 73 h 157"/>
              <a:gd name="connsiteX60-19699" fmla="*/ 681 w 687"/>
              <a:gd name="connsiteY60-19700" fmla="*/ 79 h 157"/>
              <a:gd name="connsiteX61-19701" fmla="*/ 676 w 687"/>
              <a:gd name="connsiteY61-19702" fmla="*/ 84 h 157"/>
              <a:gd name="connsiteX62-19703" fmla="*/ 671 w 687"/>
              <a:gd name="connsiteY62-19704" fmla="*/ 84 h 157"/>
              <a:gd name="connsiteX63-19705" fmla="*/ 666 w 687"/>
              <a:gd name="connsiteY63-19706" fmla="*/ 89 h 157"/>
              <a:gd name="connsiteX64-19707" fmla="*/ 660 w 687"/>
              <a:gd name="connsiteY64-19708" fmla="*/ 94 h 157"/>
              <a:gd name="connsiteX65-19709" fmla="*/ 655 w 687"/>
              <a:gd name="connsiteY65-19710" fmla="*/ 94 h 157"/>
              <a:gd name="connsiteX66-19711" fmla="*/ 650 w 687"/>
              <a:gd name="connsiteY66-19712" fmla="*/ 99 h 157"/>
              <a:gd name="connsiteX67-19713" fmla="*/ 644 w 687"/>
              <a:gd name="connsiteY67-19714" fmla="*/ 105 h 157"/>
              <a:gd name="connsiteX68-19715" fmla="*/ 639 w 687"/>
              <a:gd name="connsiteY68-19716" fmla="*/ 115 h 157"/>
              <a:gd name="connsiteX69-19717" fmla="*/ 639 w 687"/>
              <a:gd name="connsiteY69-19718" fmla="*/ 126 h 157"/>
              <a:gd name="connsiteX70-19719" fmla="*/ 544 w 687"/>
              <a:gd name="connsiteY70-19720" fmla="*/ 157 h 157"/>
              <a:gd name="connsiteX71-19721" fmla="*/ 539 w 687"/>
              <a:gd name="connsiteY71-19722" fmla="*/ 136 h 157"/>
              <a:gd name="connsiteX72-19723" fmla="*/ 534 w 687"/>
              <a:gd name="connsiteY72-19724" fmla="*/ 126 h 157"/>
              <a:gd name="connsiteX73-19725" fmla="*/ 534 w 687"/>
              <a:gd name="connsiteY73-19726" fmla="*/ 115 h 157"/>
              <a:gd name="connsiteX74-19727" fmla="*/ 528 w 687"/>
              <a:gd name="connsiteY74-19728" fmla="*/ 110 h 157"/>
              <a:gd name="connsiteX75-19729" fmla="*/ 528 w 687"/>
              <a:gd name="connsiteY75-19730" fmla="*/ 105 h 157"/>
              <a:gd name="connsiteX76-19731" fmla="*/ 523 w 687"/>
              <a:gd name="connsiteY76-19732" fmla="*/ 94 h 157"/>
              <a:gd name="connsiteX77-19733" fmla="*/ 518 w 687"/>
              <a:gd name="connsiteY77-19734" fmla="*/ 89 h 157"/>
              <a:gd name="connsiteX78-19735" fmla="*/ 512 w 687"/>
              <a:gd name="connsiteY78-19736" fmla="*/ 84 h 157"/>
              <a:gd name="connsiteX79-19737" fmla="*/ 507 w 687"/>
              <a:gd name="connsiteY79-19738" fmla="*/ 84 h 157"/>
              <a:gd name="connsiteX80-19739" fmla="*/ 502 w 687"/>
              <a:gd name="connsiteY80-19740" fmla="*/ 79 h 157"/>
              <a:gd name="connsiteX81-19741" fmla="*/ 491 w 687"/>
              <a:gd name="connsiteY81-19742" fmla="*/ 79 h 157"/>
              <a:gd name="connsiteX82-19743" fmla="*/ 481 w 687"/>
              <a:gd name="connsiteY82-19744" fmla="*/ 79 h 157"/>
              <a:gd name="connsiteX83-19745" fmla="*/ 470 w 687"/>
              <a:gd name="connsiteY83-19746" fmla="*/ 73 h 157"/>
              <a:gd name="connsiteX84-19747" fmla="*/ 454 w 687"/>
              <a:gd name="connsiteY84-19748" fmla="*/ 73 h 157"/>
              <a:gd name="connsiteX85-19749" fmla="*/ 454 w 687"/>
              <a:gd name="connsiteY85-19750" fmla="*/ 73 h 157"/>
              <a:gd name="connsiteX0-19751" fmla="*/ 454 w 687"/>
              <a:gd name="connsiteY0-19752" fmla="*/ 73 h 136"/>
              <a:gd name="connsiteX1-19753" fmla="*/ 439 w 687"/>
              <a:gd name="connsiteY1-19754" fmla="*/ 73 h 136"/>
              <a:gd name="connsiteX2-19755" fmla="*/ 417 w 687"/>
              <a:gd name="connsiteY2-19756" fmla="*/ 79 h 136"/>
              <a:gd name="connsiteX3-19757" fmla="*/ 396 w 687"/>
              <a:gd name="connsiteY3-19758" fmla="*/ 79 h 136"/>
              <a:gd name="connsiteX4-19759" fmla="*/ 370 w 687"/>
              <a:gd name="connsiteY4-19760" fmla="*/ 79 h 136"/>
              <a:gd name="connsiteX5-19761" fmla="*/ 343 w 687"/>
              <a:gd name="connsiteY5-19762" fmla="*/ 84 h 136"/>
              <a:gd name="connsiteX6-19763" fmla="*/ 312 w 687"/>
              <a:gd name="connsiteY6-19764" fmla="*/ 84 h 136"/>
              <a:gd name="connsiteX7-19765" fmla="*/ 275 w 687"/>
              <a:gd name="connsiteY7-19766" fmla="*/ 89 h 136"/>
              <a:gd name="connsiteX8-19767" fmla="*/ 238 w 687"/>
              <a:gd name="connsiteY8-19768" fmla="*/ 94 h 136"/>
              <a:gd name="connsiteX9-19769" fmla="*/ 196 w 687"/>
              <a:gd name="connsiteY9-19770" fmla="*/ 94 h 136"/>
              <a:gd name="connsiteX10-19771" fmla="*/ 159 w 687"/>
              <a:gd name="connsiteY10-19772" fmla="*/ 99 h 136"/>
              <a:gd name="connsiteX11-19773" fmla="*/ 122 w 687"/>
              <a:gd name="connsiteY11-19774" fmla="*/ 105 h 136"/>
              <a:gd name="connsiteX12-19775" fmla="*/ 90 w 687"/>
              <a:gd name="connsiteY12-19776" fmla="*/ 105 h 136"/>
              <a:gd name="connsiteX13-19777" fmla="*/ 64 w 687"/>
              <a:gd name="connsiteY13-19778" fmla="*/ 105 h 136"/>
              <a:gd name="connsiteX14-19779" fmla="*/ 37 w 687"/>
              <a:gd name="connsiteY14-19780" fmla="*/ 110 h 136"/>
              <a:gd name="connsiteX15-19781" fmla="*/ 16 w 687"/>
              <a:gd name="connsiteY15-19782" fmla="*/ 110 h 136"/>
              <a:gd name="connsiteX16-19783" fmla="*/ 0 w 687"/>
              <a:gd name="connsiteY16-19784" fmla="*/ 110 h 136"/>
              <a:gd name="connsiteX17-19785" fmla="*/ 0 w 687"/>
              <a:gd name="connsiteY17-19786" fmla="*/ 73 h 136"/>
              <a:gd name="connsiteX18-19787" fmla="*/ 11 w 687"/>
              <a:gd name="connsiteY18-19788" fmla="*/ 73 h 136"/>
              <a:gd name="connsiteX19-19789" fmla="*/ 27 w 687"/>
              <a:gd name="connsiteY19-19790" fmla="*/ 73 h 136"/>
              <a:gd name="connsiteX20-19791" fmla="*/ 42 w 687"/>
              <a:gd name="connsiteY20-19792" fmla="*/ 73 h 136"/>
              <a:gd name="connsiteX21-19793" fmla="*/ 58 w 687"/>
              <a:gd name="connsiteY21-19794" fmla="*/ 73 h 136"/>
              <a:gd name="connsiteX22-19795" fmla="*/ 79 w 687"/>
              <a:gd name="connsiteY22-19796" fmla="*/ 73 h 136"/>
              <a:gd name="connsiteX23-19797" fmla="*/ 95 w 687"/>
              <a:gd name="connsiteY23-19798" fmla="*/ 68 h 136"/>
              <a:gd name="connsiteX24-19799" fmla="*/ 122 w 687"/>
              <a:gd name="connsiteY24-19800" fmla="*/ 68 h 136"/>
              <a:gd name="connsiteX25-19801" fmla="*/ 143 w 687"/>
              <a:gd name="connsiteY25-19802" fmla="*/ 63 h 136"/>
              <a:gd name="connsiteX26-19803" fmla="*/ 164 w 687"/>
              <a:gd name="connsiteY26-19804" fmla="*/ 58 h 136"/>
              <a:gd name="connsiteX27-19805" fmla="*/ 185 w 687"/>
              <a:gd name="connsiteY27-19806" fmla="*/ 58 h 136"/>
              <a:gd name="connsiteX28-19807" fmla="*/ 211 w 687"/>
              <a:gd name="connsiteY28-19808" fmla="*/ 52 h 136"/>
              <a:gd name="connsiteX29-19809" fmla="*/ 238 w 687"/>
              <a:gd name="connsiteY29-19810" fmla="*/ 52 h 136"/>
              <a:gd name="connsiteX30-19811" fmla="*/ 264 w 687"/>
              <a:gd name="connsiteY30-19812" fmla="*/ 47 h 136"/>
              <a:gd name="connsiteX31-19813" fmla="*/ 296 w 687"/>
              <a:gd name="connsiteY31-19814" fmla="*/ 47 h 136"/>
              <a:gd name="connsiteX32-19815" fmla="*/ 354 w 687"/>
              <a:gd name="connsiteY32-19816" fmla="*/ 37 h 136"/>
              <a:gd name="connsiteX33-19817" fmla="*/ 386 w 687"/>
              <a:gd name="connsiteY33-19818" fmla="*/ 37 h 136"/>
              <a:gd name="connsiteX34-19819" fmla="*/ 407 w 687"/>
              <a:gd name="connsiteY34-19820" fmla="*/ 32 h 136"/>
              <a:gd name="connsiteX35-19821" fmla="*/ 433 w 687"/>
              <a:gd name="connsiteY35-19822" fmla="*/ 26 h 136"/>
              <a:gd name="connsiteX36-19823" fmla="*/ 454 w 687"/>
              <a:gd name="connsiteY36-19824" fmla="*/ 26 h 136"/>
              <a:gd name="connsiteX37-19825" fmla="*/ 470 w 687"/>
              <a:gd name="connsiteY37-19826" fmla="*/ 21 h 136"/>
              <a:gd name="connsiteX38-19827" fmla="*/ 481 w 687"/>
              <a:gd name="connsiteY38-19828" fmla="*/ 16 h 136"/>
              <a:gd name="connsiteX39-19829" fmla="*/ 491 w 687"/>
              <a:gd name="connsiteY39-19830" fmla="*/ 16 h 136"/>
              <a:gd name="connsiteX40-19831" fmla="*/ 497 w 687"/>
              <a:gd name="connsiteY40-19832" fmla="*/ 11 h 136"/>
              <a:gd name="connsiteX41-19833" fmla="*/ 507 w 687"/>
              <a:gd name="connsiteY41-19834" fmla="*/ 5 h 136"/>
              <a:gd name="connsiteX42-19835" fmla="*/ 523 w 687"/>
              <a:gd name="connsiteY42-19836" fmla="*/ 0 h 136"/>
              <a:gd name="connsiteX43-19837" fmla="*/ 534 w 687"/>
              <a:gd name="connsiteY43-19838" fmla="*/ 0 h 136"/>
              <a:gd name="connsiteX44-19839" fmla="*/ 549 w 687"/>
              <a:gd name="connsiteY44-19840" fmla="*/ 0 h 136"/>
              <a:gd name="connsiteX45-19841" fmla="*/ 565 w 687"/>
              <a:gd name="connsiteY45-19842" fmla="*/ 5 h 136"/>
              <a:gd name="connsiteX46-19843" fmla="*/ 581 w 687"/>
              <a:gd name="connsiteY46-19844" fmla="*/ 11 h 136"/>
              <a:gd name="connsiteX47-19845" fmla="*/ 592 w 687"/>
              <a:gd name="connsiteY47-19846" fmla="*/ 16 h 136"/>
              <a:gd name="connsiteX48-19847" fmla="*/ 602 w 687"/>
              <a:gd name="connsiteY48-19848" fmla="*/ 21 h 136"/>
              <a:gd name="connsiteX49-19849" fmla="*/ 618 w 687"/>
              <a:gd name="connsiteY49-19850" fmla="*/ 26 h 136"/>
              <a:gd name="connsiteX50-19851" fmla="*/ 629 w 687"/>
              <a:gd name="connsiteY50-19852" fmla="*/ 37 h 136"/>
              <a:gd name="connsiteX51-19853" fmla="*/ 644 w 687"/>
              <a:gd name="connsiteY51-19854" fmla="*/ 42 h 136"/>
              <a:gd name="connsiteX52-19855" fmla="*/ 655 w 687"/>
              <a:gd name="connsiteY52-19856" fmla="*/ 47 h 136"/>
              <a:gd name="connsiteX53-19857" fmla="*/ 666 w 687"/>
              <a:gd name="connsiteY53-19858" fmla="*/ 52 h 136"/>
              <a:gd name="connsiteX54-19859" fmla="*/ 671 w 687"/>
              <a:gd name="connsiteY54-19860" fmla="*/ 58 h 136"/>
              <a:gd name="connsiteX55-19861" fmla="*/ 676 w 687"/>
              <a:gd name="connsiteY55-19862" fmla="*/ 63 h 136"/>
              <a:gd name="connsiteX56-19863" fmla="*/ 681 w 687"/>
              <a:gd name="connsiteY56-19864" fmla="*/ 68 h 136"/>
              <a:gd name="connsiteX57-19865" fmla="*/ 687 w 687"/>
              <a:gd name="connsiteY57-19866" fmla="*/ 68 h 136"/>
              <a:gd name="connsiteX58-19867" fmla="*/ 687 w 687"/>
              <a:gd name="connsiteY58-19868" fmla="*/ 73 h 136"/>
              <a:gd name="connsiteX59-19869" fmla="*/ 681 w 687"/>
              <a:gd name="connsiteY59-19870" fmla="*/ 73 h 136"/>
              <a:gd name="connsiteX60-19871" fmla="*/ 681 w 687"/>
              <a:gd name="connsiteY60-19872" fmla="*/ 79 h 136"/>
              <a:gd name="connsiteX61-19873" fmla="*/ 676 w 687"/>
              <a:gd name="connsiteY61-19874" fmla="*/ 84 h 136"/>
              <a:gd name="connsiteX62-19875" fmla="*/ 671 w 687"/>
              <a:gd name="connsiteY62-19876" fmla="*/ 84 h 136"/>
              <a:gd name="connsiteX63-19877" fmla="*/ 666 w 687"/>
              <a:gd name="connsiteY63-19878" fmla="*/ 89 h 136"/>
              <a:gd name="connsiteX64-19879" fmla="*/ 660 w 687"/>
              <a:gd name="connsiteY64-19880" fmla="*/ 94 h 136"/>
              <a:gd name="connsiteX65-19881" fmla="*/ 655 w 687"/>
              <a:gd name="connsiteY65-19882" fmla="*/ 94 h 136"/>
              <a:gd name="connsiteX66-19883" fmla="*/ 650 w 687"/>
              <a:gd name="connsiteY66-19884" fmla="*/ 99 h 136"/>
              <a:gd name="connsiteX67-19885" fmla="*/ 644 w 687"/>
              <a:gd name="connsiteY67-19886" fmla="*/ 105 h 136"/>
              <a:gd name="connsiteX68-19887" fmla="*/ 639 w 687"/>
              <a:gd name="connsiteY68-19888" fmla="*/ 115 h 136"/>
              <a:gd name="connsiteX69-19889" fmla="*/ 639 w 687"/>
              <a:gd name="connsiteY69-19890" fmla="*/ 126 h 136"/>
              <a:gd name="connsiteX70-19891" fmla="*/ 539 w 687"/>
              <a:gd name="connsiteY70-19892" fmla="*/ 136 h 136"/>
              <a:gd name="connsiteX71-19893" fmla="*/ 534 w 687"/>
              <a:gd name="connsiteY71-19894" fmla="*/ 126 h 136"/>
              <a:gd name="connsiteX72-19895" fmla="*/ 534 w 687"/>
              <a:gd name="connsiteY72-19896" fmla="*/ 115 h 136"/>
              <a:gd name="connsiteX73-19897" fmla="*/ 528 w 687"/>
              <a:gd name="connsiteY73-19898" fmla="*/ 110 h 136"/>
              <a:gd name="connsiteX74-19899" fmla="*/ 528 w 687"/>
              <a:gd name="connsiteY74-19900" fmla="*/ 105 h 136"/>
              <a:gd name="connsiteX75-19901" fmla="*/ 523 w 687"/>
              <a:gd name="connsiteY75-19902" fmla="*/ 94 h 136"/>
              <a:gd name="connsiteX76-19903" fmla="*/ 518 w 687"/>
              <a:gd name="connsiteY76-19904" fmla="*/ 89 h 136"/>
              <a:gd name="connsiteX77-19905" fmla="*/ 512 w 687"/>
              <a:gd name="connsiteY77-19906" fmla="*/ 84 h 136"/>
              <a:gd name="connsiteX78-19907" fmla="*/ 507 w 687"/>
              <a:gd name="connsiteY78-19908" fmla="*/ 84 h 136"/>
              <a:gd name="connsiteX79-19909" fmla="*/ 502 w 687"/>
              <a:gd name="connsiteY79-19910" fmla="*/ 79 h 136"/>
              <a:gd name="connsiteX80-19911" fmla="*/ 491 w 687"/>
              <a:gd name="connsiteY80-19912" fmla="*/ 79 h 136"/>
              <a:gd name="connsiteX81-19913" fmla="*/ 481 w 687"/>
              <a:gd name="connsiteY81-19914" fmla="*/ 79 h 136"/>
              <a:gd name="connsiteX82-19915" fmla="*/ 470 w 687"/>
              <a:gd name="connsiteY82-19916" fmla="*/ 73 h 136"/>
              <a:gd name="connsiteX83-19917" fmla="*/ 454 w 687"/>
              <a:gd name="connsiteY83-19918" fmla="*/ 73 h 136"/>
              <a:gd name="connsiteX84-19919" fmla="*/ 454 w 687"/>
              <a:gd name="connsiteY84-19920" fmla="*/ 73 h 136"/>
              <a:gd name="connsiteX0-19921" fmla="*/ 454 w 687"/>
              <a:gd name="connsiteY0-19922" fmla="*/ 73 h 128"/>
              <a:gd name="connsiteX1-19923" fmla="*/ 439 w 687"/>
              <a:gd name="connsiteY1-19924" fmla="*/ 73 h 128"/>
              <a:gd name="connsiteX2-19925" fmla="*/ 417 w 687"/>
              <a:gd name="connsiteY2-19926" fmla="*/ 79 h 128"/>
              <a:gd name="connsiteX3-19927" fmla="*/ 396 w 687"/>
              <a:gd name="connsiteY3-19928" fmla="*/ 79 h 128"/>
              <a:gd name="connsiteX4-19929" fmla="*/ 370 w 687"/>
              <a:gd name="connsiteY4-19930" fmla="*/ 79 h 128"/>
              <a:gd name="connsiteX5-19931" fmla="*/ 343 w 687"/>
              <a:gd name="connsiteY5-19932" fmla="*/ 84 h 128"/>
              <a:gd name="connsiteX6-19933" fmla="*/ 312 w 687"/>
              <a:gd name="connsiteY6-19934" fmla="*/ 84 h 128"/>
              <a:gd name="connsiteX7-19935" fmla="*/ 275 w 687"/>
              <a:gd name="connsiteY7-19936" fmla="*/ 89 h 128"/>
              <a:gd name="connsiteX8-19937" fmla="*/ 238 w 687"/>
              <a:gd name="connsiteY8-19938" fmla="*/ 94 h 128"/>
              <a:gd name="connsiteX9-19939" fmla="*/ 196 w 687"/>
              <a:gd name="connsiteY9-19940" fmla="*/ 94 h 128"/>
              <a:gd name="connsiteX10-19941" fmla="*/ 159 w 687"/>
              <a:gd name="connsiteY10-19942" fmla="*/ 99 h 128"/>
              <a:gd name="connsiteX11-19943" fmla="*/ 122 w 687"/>
              <a:gd name="connsiteY11-19944" fmla="*/ 105 h 128"/>
              <a:gd name="connsiteX12-19945" fmla="*/ 90 w 687"/>
              <a:gd name="connsiteY12-19946" fmla="*/ 105 h 128"/>
              <a:gd name="connsiteX13-19947" fmla="*/ 64 w 687"/>
              <a:gd name="connsiteY13-19948" fmla="*/ 105 h 128"/>
              <a:gd name="connsiteX14-19949" fmla="*/ 37 w 687"/>
              <a:gd name="connsiteY14-19950" fmla="*/ 110 h 128"/>
              <a:gd name="connsiteX15-19951" fmla="*/ 16 w 687"/>
              <a:gd name="connsiteY15-19952" fmla="*/ 110 h 128"/>
              <a:gd name="connsiteX16-19953" fmla="*/ 0 w 687"/>
              <a:gd name="connsiteY16-19954" fmla="*/ 110 h 128"/>
              <a:gd name="connsiteX17-19955" fmla="*/ 0 w 687"/>
              <a:gd name="connsiteY17-19956" fmla="*/ 73 h 128"/>
              <a:gd name="connsiteX18-19957" fmla="*/ 11 w 687"/>
              <a:gd name="connsiteY18-19958" fmla="*/ 73 h 128"/>
              <a:gd name="connsiteX19-19959" fmla="*/ 27 w 687"/>
              <a:gd name="connsiteY19-19960" fmla="*/ 73 h 128"/>
              <a:gd name="connsiteX20-19961" fmla="*/ 42 w 687"/>
              <a:gd name="connsiteY20-19962" fmla="*/ 73 h 128"/>
              <a:gd name="connsiteX21-19963" fmla="*/ 58 w 687"/>
              <a:gd name="connsiteY21-19964" fmla="*/ 73 h 128"/>
              <a:gd name="connsiteX22-19965" fmla="*/ 79 w 687"/>
              <a:gd name="connsiteY22-19966" fmla="*/ 73 h 128"/>
              <a:gd name="connsiteX23-19967" fmla="*/ 95 w 687"/>
              <a:gd name="connsiteY23-19968" fmla="*/ 68 h 128"/>
              <a:gd name="connsiteX24-19969" fmla="*/ 122 w 687"/>
              <a:gd name="connsiteY24-19970" fmla="*/ 68 h 128"/>
              <a:gd name="connsiteX25-19971" fmla="*/ 143 w 687"/>
              <a:gd name="connsiteY25-19972" fmla="*/ 63 h 128"/>
              <a:gd name="connsiteX26-19973" fmla="*/ 164 w 687"/>
              <a:gd name="connsiteY26-19974" fmla="*/ 58 h 128"/>
              <a:gd name="connsiteX27-19975" fmla="*/ 185 w 687"/>
              <a:gd name="connsiteY27-19976" fmla="*/ 58 h 128"/>
              <a:gd name="connsiteX28-19977" fmla="*/ 211 w 687"/>
              <a:gd name="connsiteY28-19978" fmla="*/ 52 h 128"/>
              <a:gd name="connsiteX29-19979" fmla="*/ 238 w 687"/>
              <a:gd name="connsiteY29-19980" fmla="*/ 52 h 128"/>
              <a:gd name="connsiteX30-19981" fmla="*/ 264 w 687"/>
              <a:gd name="connsiteY30-19982" fmla="*/ 47 h 128"/>
              <a:gd name="connsiteX31-19983" fmla="*/ 296 w 687"/>
              <a:gd name="connsiteY31-19984" fmla="*/ 47 h 128"/>
              <a:gd name="connsiteX32-19985" fmla="*/ 354 w 687"/>
              <a:gd name="connsiteY32-19986" fmla="*/ 37 h 128"/>
              <a:gd name="connsiteX33-19987" fmla="*/ 386 w 687"/>
              <a:gd name="connsiteY33-19988" fmla="*/ 37 h 128"/>
              <a:gd name="connsiteX34-19989" fmla="*/ 407 w 687"/>
              <a:gd name="connsiteY34-19990" fmla="*/ 32 h 128"/>
              <a:gd name="connsiteX35-19991" fmla="*/ 433 w 687"/>
              <a:gd name="connsiteY35-19992" fmla="*/ 26 h 128"/>
              <a:gd name="connsiteX36-19993" fmla="*/ 454 w 687"/>
              <a:gd name="connsiteY36-19994" fmla="*/ 26 h 128"/>
              <a:gd name="connsiteX37-19995" fmla="*/ 470 w 687"/>
              <a:gd name="connsiteY37-19996" fmla="*/ 21 h 128"/>
              <a:gd name="connsiteX38-19997" fmla="*/ 481 w 687"/>
              <a:gd name="connsiteY38-19998" fmla="*/ 16 h 128"/>
              <a:gd name="connsiteX39-19999" fmla="*/ 491 w 687"/>
              <a:gd name="connsiteY39-20000" fmla="*/ 16 h 128"/>
              <a:gd name="connsiteX40-20001" fmla="*/ 497 w 687"/>
              <a:gd name="connsiteY40-20002" fmla="*/ 11 h 128"/>
              <a:gd name="connsiteX41-20003" fmla="*/ 507 w 687"/>
              <a:gd name="connsiteY41-20004" fmla="*/ 5 h 128"/>
              <a:gd name="connsiteX42-20005" fmla="*/ 523 w 687"/>
              <a:gd name="connsiteY42-20006" fmla="*/ 0 h 128"/>
              <a:gd name="connsiteX43-20007" fmla="*/ 534 w 687"/>
              <a:gd name="connsiteY43-20008" fmla="*/ 0 h 128"/>
              <a:gd name="connsiteX44-20009" fmla="*/ 549 w 687"/>
              <a:gd name="connsiteY44-20010" fmla="*/ 0 h 128"/>
              <a:gd name="connsiteX45-20011" fmla="*/ 565 w 687"/>
              <a:gd name="connsiteY45-20012" fmla="*/ 5 h 128"/>
              <a:gd name="connsiteX46-20013" fmla="*/ 581 w 687"/>
              <a:gd name="connsiteY46-20014" fmla="*/ 11 h 128"/>
              <a:gd name="connsiteX47-20015" fmla="*/ 592 w 687"/>
              <a:gd name="connsiteY47-20016" fmla="*/ 16 h 128"/>
              <a:gd name="connsiteX48-20017" fmla="*/ 602 w 687"/>
              <a:gd name="connsiteY48-20018" fmla="*/ 21 h 128"/>
              <a:gd name="connsiteX49-20019" fmla="*/ 618 w 687"/>
              <a:gd name="connsiteY49-20020" fmla="*/ 26 h 128"/>
              <a:gd name="connsiteX50-20021" fmla="*/ 629 w 687"/>
              <a:gd name="connsiteY50-20022" fmla="*/ 37 h 128"/>
              <a:gd name="connsiteX51-20023" fmla="*/ 644 w 687"/>
              <a:gd name="connsiteY51-20024" fmla="*/ 42 h 128"/>
              <a:gd name="connsiteX52-20025" fmla="*/ 655 w 687"/>
              <a:gd name="connsiteY52-20026" fmla="*/ 47 h 128"/>
              <a:gd name="connsiteX53-20027" fmla="*/ 666 w 687"/>
              <a:gd name="connsiteY53-20028" fmla="*/ 52 h 128"/>
              <a:gd name="connsiteX54-20029" fmla="*/ 671 w 687"/>
              <a:gd name="connsiteY54-20030" fmla="*/ 58 h 128"/>
              <a:gd name="connsiteX55-20031" fmla="*/ 676 w 687"/>
              <a:gd name="connsiteY55-20032" fmla="*/ 63 h 128"/>
              <a:gd name="connsiteX56-20033" fmla="*/ 681 w 687"/>
              <a:gd name="connsiteY56-20034" fmla="*/ 68 h 128"/>
              <a:gd name="connsiteX57-20035" fmla="*/ 687 w 687"/>
              <a:gd name="connsiteY57-20036" fmla="*/ 68 h 128"/>
              <a:gd name="connsiteX58-20037" fmla="*/ 687 w 687"/>
              <a:gd name="connsiteY58-20038" fmla="*/ 73 h 128"/>
              <a:gd name="connsiteX59-20039" fmla="*/ 681 w 687"/>
              <a:gd name="connsiteY59-20040" fmla="*/ 73 h 128"/>
              <a:gd name="connsiteX60-20041" fmla="*/ 681 w 687"/>
              <a:gd name="connsiteY60-20042" fmla="*/ 79 h 128"/>
              <a:gd name="connsiteX61-20043" fmla="*/ 676 w 687"/>
              <a:gd name="connsiteY61-20044" fmla="*/ 84 h 128"/>
              <a:gd name="connsiteX62-20045" fmla="*/ 671 w 687"/>
              <a:gd name="connsiteY62-20046" fmla="*/ 84 h 128"/>
              <a:gd name="connsiteX63-20047" fmla="*/ 666 w 687"/>
              <a:gd name="connsiteY63-20048" fmla="*/ 89 h 128"/>
              <a:gd name="connsiteX64-20049" fmla="*/ 660 w 687"/>
              <a:gd name="connsiteY64-20050" fmla="*/ 94 h 128"/>
              <a:gd name="connsiteX65-20051" fmla="*/ 655 w 687"/>
              <a:gd name="connsiteY65-20052" fmla="*/ 94 h 128"/>
              <a:gd name="connsiteX66-20053" fmla="*/ 650 w 687"/>
              <a:gd name="connsiteY66-20054" fmla="*/ 99 h 128"/>
              <a:gd name="connsiteX67-20055" fmla="*/ 644 w 687"/>
              <a:gd name="connsiteY67-20056" fmla="*/ 105 h 128"/>
              <a:gd name="connsiteX68-20057" fmla="*/ 639 w 687"/>
              <a:gd name="connsiteY68-20058" fmla="*/ 115 h 128"/>
              <a:gd name="connsiteX69-20059" fmla="*/ 639 w 687"/>
              <a:gd name="connsiteY69-20060" fmla="*/ 126 h 128"/>
              <a:gd name="connsiteX70-20061" fmla="*/ 534 w 687"/>
              <a:gd name="connsiteY70-20062" fmla="*/ 126 h 128"/>
              <a:gd name="connsiteX71-20063" fmla="*/ 534 w 687"/>
              <a:gd name="connsiteY71-20064" fmla="*/ 115 h 128"/>
              <a:gd name="connsiteX72-20065" fmla="*/ 528 w 687"/>
              <a:gd name="connsiteY72-20066" fmla="*/ 110 h 128"/>
              <a:gd name="connsiteX73-20067" fmla="*/ 528 w 687"/>
              <a:gd name="connsiteY73-20068" fmla="*/ 105 h 128"/>
              <a:gd name="connsiteX74-20069" fmla="*/ 523 w 687"/>
              <a:gd name="connsiteY74-20070" fmla="*/ 94 h 128"/>
              <a:gd name="connsiteX75-20071" fmla="*/ 518 w 687"/>
              <a:gd name="connsiteY75-20072" fmla="*/ 89 h 128"/>
              <a:gd name="connsiteX76-20073" fmla="*/ 512 w 687"/>
              <a:gd name="connsiteY76-20074" fmla="*/ 84 h 128"/>
              <a:gd name="connsiteX77-20075" fmla="*/ 507 w 687"/>
              <a:gd name="connsiteY77-20076" fmla="*/ 84 h 128"/>
              <a:gd name="connsiteX78-20077" fmla="*/ 502 w 687"/>
              <a:gd name="connsiteY78-20078" fmla="*/ 79 h 128"/>
              <a:gd name="connsiteX79-20079" fmla="*/ 491 w 687"/>
              <a:gd name="connsiteY79-20080" fmla="*/ 79 h 128"/>
              <a:gd name="connsiteX80-20081" fmla="*/ 481 w 687"/>
              <a:gd name="connsiteY80-20082" fmla="*/ 79 h 128"/>
              <a:gd name="connsiteX81-20083" fmla="*/ 470 w 687"/>
              <a:gd name="connsiteY81-20084" fmla="*/ 73 h 128"/>
              <a:gd name="connsiteX82-20085" fmla="*/ 454 w 687"/>
              <a:gd name="connsiteY82-20086" fmla="*/ 73 h 128"/>
              <a:gd name="connsiteX83-20087" fmla="*/ 454 w 687"/>
              <a:gd name="connsiteY83-20088" fmla="*/ 73 h 128"/>
              <a:gd name="connsiteX0-20089" fmla="*/ 454 w 687"/>
              <a:gd name="connsiteY0-20090" fmla="*/ 73 h 126"/>
              <a:gd name="connsiteX1-20091" fmla="*/ 439 w 687"/>
              <a:gd name="connsiteY1-20092" fmla="*/ 73 h 126"/>
              <a:gd name="connsiteX2-20093" fmla="*/ 417 w 687"/>
              <a:gd name="connsiteY2-20094" fmla="*/ 79 h 126"/>
              <a:gd name="connsiteX3-20095" fmla="*/ 396 w 687"/>
              <a:gd name="connsiteY3-20096" fmla="*/ 79 h 126"/>
              <a:gd name="connsiteX4-20097" fmla="*/ 370 w 687"/>
              <a:gd name="connsiteY4-20098" fmla="*/ 79 h 126"/>
              <a:gd name="connsiteX5-20099" fmla="*/ 343 w 687"/>
              <a:gd name="connsiteY5-20100" fmla="*/ 84 h 126"/>
              <a:gd name="connsiteX6-20101" fmla="*/ 312 w 687"/>
              <a:gd name="connsiteY6-20102" fmla="*/ 84 h 126"/>
              <a:gd name="connsiteX7-20103" fmla="*/ 275 w 687"/>
              <a:gd name="connsiteY7-20104" fmla="*/ 89 h 126"/>
              <a:gd name="connsiteX8-20105" fmla="*/ 238 w 687"/>
              <a:gd name="connsiteY8-20106" fmla="*/ 94 h 126"/>
              <a:gd name="connsiteX9-20107" fmla="*/ 196 w 687"/>
              <a:gd name="connsiteY9-20108" fmla="*/ 94 h 126"/>
              <a:gd name="connsiteX10-20109" fmla="*/ 159 w 687"/>
              <a:gd name="connsiteY10-20110" fmla="*/ 99 h 126"/>
              <a:gd name="connsiteX11-20111" fmla="*/ 122 w 687"/>
              <a:gd name="connsiteY11-20112" fmla="*/ 105 h 126"/>
              <a:gd name="connsiteX12-20113" fmla="*/ 90 w 687"/>
              <a:gd name="connsiteY12-20114" fmla="*/ 105 h 126"/>
              <a:gd name="connsiteX13-20115" fmla="*/ 64 w 687"/>
              <a:gd name="connsiteY13-20116" fmla="*/ 105 h 126"/>
              <a:gd name="connsiteX14-20117" fmla="*/ 37 w 687"/>
              <a:gd name="connsiteY14-20118" fmla="*/ 110 h 126"/>
              <a:gd name="connsiteX15-20119" fmla="*/ 16 w 687"/>
              <a:gd name="connsiteY15-20120" fmla="*/ 110 h 126"/>
              <a:gd name="connsiteX16-20121" fmla="*/ 0 w 687"/>
              <a:gd name="connsiteY16-20122" fmla="*/ 110 h 126"/>
              <a:gd name="connsiteX17-20123" fmla="*/ 0 w 687"/>
              <a:gd name="connsiteY17-20124" fmla="*/ 73 h 126"/>
              <a:gd name="connsiteX18-20125" fmla="*/ 11 w 687"/>
              <a:gd name="connsiteY18-20126" fmla="*/ 73 h 126"/>
              <a:gd name="connsiteX19-20127" fmla="*/ 27 w 687"/>
              <a:gd name="connsiteY19-20128" fmla="*/ 73 h 126"/>
              <a:gd name="connsiteX20-20129" fmla="*/ 42 w 687"/>
              <a:gd name="connsiteY20-20130" fmla="*/ 73 h 126"/>
              <a:gd name="connsiteX21-20131" fmla="*/ 58 w 687"/>
              <a:gd name="connsiteY21-20132" fmla="*/ 73 h 126"/>
              <a:gd name="connsiteX22-20133" fmla="*/ 79 w 687"/>
              <a:gd name="connsiteY22-20134" fmla="*/ 73 h 126"/>
              <a:gd name="connsiteX23-20135" fmla="*/ 95 w 687"/>
              <a:gd name="connsiteY23-20136" fmla="*/ 68 h 126"/>
              <a:gd name="connsiteX24-20137" fmla="*/ 122 w 687"/>
              <a:gd name="connsiteY24-20138" fmla="*/ 68 h 126"/>
              <a:gd name="connsiteX25-20139" fmla="*/ 143 w 687"/>
              <a:gd name="connsiteY25-20140" fmla="*/ 63 h 126"/>
              <a:gd name="connsiteX26-20141" fmla="*/ 164 w 687"/>
              <a:gd name="connsiteY26-20142" fmla="*/ 58 h 126"/>
              <a:gd name="connsiteX27-20143" fmla="*/ 185 w 687"/>
              <a:gd name="connsiteY27-20144" fmla="*/ 58 h 126"/>
              <a:gd name="connsiteX28-20145" fmla="*/ 211 w 687"/>
              <a:gd name="connsiteY28-20146" fmla="*/ 52 h 126"/>
              <a:gd name="connsiteX29-20147" fmla="*/ 238 w 687"/>
              <a:gd name="connsiteY29-20148" fmla="*/ 52 h 126"/>
              <a:gd name="connsiteX30-20149" fmla="*/ 264 w 687"/>
              <a:gd name="connsiteY30-20150" fmla="*/ 47 h 126"/>
              <a:gd name="connsiteX31-20151" fmla="*/ 296 w 687"/>
              <a:gd name="connsiteY31-20152" fmla="*/ 47 h 126"/>
              <a:gd name="connsiteX32-20153" fmla="*/ 354 w 687"/>
              <a:gd name="connsiteY32-20154" fmla="*/ 37 h 126"/>
              <a:gd name="connsiteX33-20155" fmla="*/ 386 w 687"/>
              <a:gd name="connsiteY33-20156" fmla="*/ 37 h 126"/>
              <a:gd name="connsiteX34-20157" fmla="*/ 407 w 687"/>
              <a:gd name="connsiteY34-20158" fmla="*/ 32 h 126"/>
              <a:gd name="connsiteX35-20159" fmla="*/ 433 w 687"/>
              <a:gd name="connsiteY35-20160" fmla="*/ 26 h 126"/>
              <a:gd name="connsiteX36-20161" fmla="*/ 454 w 687"/>
              <a:gd name="connsiteY36-20162" fmla="*/ 26 h 126"/>
              <a:gd name="connsiteX37-20163" fmla="*/ 470 w 687"/>
              <a:gd name="connsiteY37-20164" fmla="*/ 21 h 126"/>
              <a:gd name="connsiteX38-20165" fmla="*/ 481 w 687"/>
              <a:gd name="connsiteY38-20166" fmla="*/ 16 h 126"/>
              <a:gd name="connsiteX39-20167" fmla="*/ 491 w 687"/>
              <a:gd name="connsiteY39-20168" fmla="*/ 16 h 126"/>
              <a:gd name="connsiteX40-20169" fmla="*/ 497 w 687"/>
              <a:gd name="connsiteY40-20170" fmla="*/ 11 h 126"/>
              <a:gd name="connsiteX41-20171" fmla="*/ 507 w 687"/>
              <a:gd name="connsiteY41-20172" fmla="*/ 5 h 126"/>
              <a:gd name="connsiteX42-20173" fmla="*/ 523 w 687"/>
              <a:gd name="connsiteY42-20174" fmla="*/ 0 h 126"/>
              <a:gd name="connsiteX43-20175" fmla="*/ 534 w 687"/>
              <a:gd name="connsiteY43-20176" fmla="*/ 0 h 126"/>
              <a:gd name="connsiteX44-20177" fmla="*/ 549 w 687"/>
              <a:gd name="connsiteY44-20178" fmla="*/ 0 h 126"/>
              <a:gd name="connsiteX45-20179" fmla="*/ 565 w 687"/>
              <a:gd name="connsiteY45-20180" fmla="*/ 5 h 126"/>
              <a:gd name="connsiteX46-20181" fmla="*/ 581 w 687"/>
              <a:gd name="connsiteY46-20182" fmla="*/ 11 h 126"/>
              <a:gd name="connsiteX47-20183" fmla="*/ 592 w 687"/>
              <a:gd name="connsiteY47-20184" fmla="*/ 16 h 126"/>
              <a:gd name="connsiteX48-20185" fmla="*/ 602 w 687"/>
              <a:gd name="connsiteY48-20186" fmla="*/ 21 h 126"/>
              <a:gd name="connsiteX49-20187" fmla="*/ 618 w 687"/>
              <a:gd name="connsiteY49-20188" fmla="*/ 26 h 126"/>
              <a:gd name="connsiteX50-20189" fmla="*/ 629 w 687"/>
              <a:gd name="connsiteY50-20190" fmla="*/ 37 h 126"/>
              <a:gd name="connsiteX51-20191" fmla="*/ 644 w 687"/>
              <a:gd name="connsiteY51-20192" fmla="*/ 42 h 126"/>
              <a:gd name="connsiteX52-20193" fmla="*/ 655 w 687"/>
              <a:gd name="connsiteY52-20194" fmla="*/ 47 h 126"/>
              <a:gd name="connsiteX53-20195" fmla="*/ 666 w 687"/>
              <a:gd name="connsiteY53-20196" fmla="*/ 52 h 126"/>
              <a:gd name="connsiteX54-20197" fmla="*/ 671 w 687"/>
              <a:gd name="connsiteY54-20198" fmla="*/ 58 h 126"/>
              <a:gd name="connsiteX55-20199" fmla="*/ 676 w 687"/>
              <a:gd name="connsiteY55-20200" fmla="*/ 63 h 126"/>
              <a:gd name="connsiteX56-20201" fmla="*/ 681 w 687"/>
              <a:gd name="connsiteY56-20202" fmla="*/ 68 h 126"/>
              <a:gd name="connsiteX57-20203" fmla="*/ 687 w 687"/>
              <a:gd name="connsiteY57-20204" fmla="*/ 68 h 126"/>
              <a:gd name="connsiteX58-20205" fmla="*/ 687 w 687"/>
              <a:gd name="connsiteY58-20206" fmla="*/ 73 h 126"/>
              <a:gd name="connsiteX59-20207" fmla="*/ 681 w 687"/>
              <a:gd name="connsiteY59-20208" fmla="*/ 73 h 126"/>
              <a:gd name="connsiteX60-20209" fmla="*/ 681 w 687"/>
              <a:gd name="connsiteY60-20210" fmla="*/ 79 h 126"/>
              <a:gd name="connsiteX61-20211" fmla="*/ 676 w 687"/>
              <a:gd name="connsiteY61-20212" fmla="*/ 84 h 126"/>
              <a:gd name="connsiteX62-20213" fmla="*/ 671 w 687"/>
              <a:gd name="connsiteY62-20214" fmla="*/ 84 h 126"/>
              <a:gd name="connsiteX63-20215" fmla="*/ 666 w 687"/>
              <a:gd name="connsiteY63-20216" fmla="*/ 89 h 126"/>
              <a:gd name="connsiteX64-20217" fmla="*/ 660 w 687"/>
              <a:gd name="connsiteY64-20218" fmla="*/ 94 h 126"/>
              <a:gd name="connsiteX65-20219" fmla="*/ 655 w 687"/>
              <a:gd name="connsiteY65-20220" fmla="*/ 94 h 126"/>
              <a:gd name="connsiteX66-20221" fmla="*/ 650 w 687"/>
              <a:gd name="connsiteY66-20222" fmla="*/ 99 h 126"/>
              <a:gd name="connsiteX67-20223" fmla="*/ 644 w 687"/>
              <a:gd name="connsiteY67-20224" fmla="*/ 105 h 126"/>
              <a:gd name="connsiteX68-20225" fmla="*/ 639 w 687"/>
              <a:gd name="connsiteY68-20226" fmla="*/ 115 h 126"/>
              <a:gd name="connsiteX69-20227" fmla="*/ 639 w 687"/>
              <a:gd name="connsiteY69-20228" fmla="*/ 126 h 126"/>
              <a:gd name="connsiteX70-20229" fmla="*/ 534 w 687"/>
              <a:gd name="connsiteY70-20230" fmla="*/ 115 h 126"/>
              <a:gd name="connsiteX71-20231" fmla="*/ 528 w 687"/>
              <a:gd name="connsiteY71-20232" fmla="*/ 110 h 126"/>
              <a:gd name="connsiteX72-20233" fmla="*/ 528 w 687"/>
              <a:gd name="connsiteY72-20234" fmla="*/ 105 h 126"/>
              <a:gd name="connsiteX73-20235" fmla="*/ 523 w 687"/>
              <a:gd name="connsiteY73-20236" fmla="*/ 94 h 126"/>
              <a:gd name="connsiteX74-20237" fmla="*/ 518 w 687"/>
              <a:gd name="connsiteY74-20238" fmla="*/ 89 h 126"/>
              <a:gd name="connsiteX75-20239" fmla="*/ 512 w 687"/>
              <a:gd name="connsiteY75-20240" fmla="*/ 84 h 126"/>
              <a:gd name="connsiteX76-20241" fmla="*/ 507 w 687"/>
              <a:gd name="connsiteY76-20242" fmla="*/ 84 h 126"/>
              <a:gd name="connsiteX77-20243" fmla="*/ 502 w 687"/>
              <a:gd name="connsiteY77-20244" fmla="*/ 79 h 126"/>
              <a:gd name="connsiteX78-20245" fmla="*/ 491 w 687"/>
              <a:gd name="connsiteY78-20246" fmla="*/ 79 h 126"/>
              <a:gd name="connsiteX79-20247" fmla="*/ 481 w 687"/>
              <a:gd name="connsiteY79-20248" fmla="*/ 79 h 126"/>
              <a:gd name="connsiteX80-20249" fmla="*/ 470 w 687"/>
              <a:gd name="connsiteY80-20250" fmla="*/ 73 h 126"/>
              <a:gd name="connsiteX81-20251" fmla="*/ 454 w 687"/>
              <a:gd name="connsiteY81-20252" fmla="*/ 73 h 126"/>
              <a:gd name="connsiteX82-20253" fmla="*/ 454 w 687"/>
              <a:gd name="connsiteY82-20254" fmla="*/ 73 h 126"/>
              <a:gd name="connsiteX0-20255" fmla="*/ 454 w 687"/>
              <a:gd name="connsiteY0-20256" fmla="*/ 73 h 126"/>
              <a:gd name="connsiteX1-20257" fmla="*/ 439 w 687"/>
              <a:gd name="connsiteY1-20258" fmla="*/ 73 h 126"/>
              <a:gd name="connsiteX2-20259" fmla="*/ 417 w 687"/>
              <a:gd name="connsiteY2-20260" fmla="*/ 79 h 126"/>
              <a:gd name="connsiteX3-20261" fmla="*/ 396 w 687"/>
              <a:gd name="connsiteY3-20262" fmla="*/ 79 h 126"/>
              <a:gd name="connsiteX4-20263" fmla="*/ 370 w 687"/>
              <a:gd name="connsiteY4-20264" fmla="*/ 79 h 126"/>
              <a:gd name="connsiteX5-20265" fmla="*/ 343 w 687"/>
              <a:gd name="connsiteY5-20266" fmla="*/ 84 h 126"/>
              <a:gd name="connsiteX6-20267" fmla="*/ 312 w 687"/>
              <a:gd name="connsiteY6-20268" fmla="*/ 84 h 126"/>
              <a:gd name="connsiteX7-20269" fmla="*/ 275 w 687"/>
              <a:gd name="connsiteY7-20270" fmla="*/ 89 h 126"/>
              <a:gd name="connsiteX8-20271" fmla="*/ 238 w 687"/>
              <a:gd name="connsiteY8-20272" fmla="*/ 94 h 126"/>
              <a:gd name="connsiteX9-20273" fmla="*/ 196 w 687"/>
              <a:gd name="connsiteY9-20274" fmla="*/ 94 h 126"/>
              <a:gd name="connsiteX10-20275" fmla="*/ 159 w 687"/>
              <a:gd name="connsiteY10-20276" fmla="*/ 99 h 126"/>
              <a:gd name="connsiteX11-20277" fmla="*/ 122 w 687"/>
              <a:gd name="connsiteY11-20278" fmla="*/ 105 h 126"/>
              <a:gd name="connsiteX12-20279" fmla="*/ 90 w 687"/>
              <a:gd name="connsiteY12-20280" fmla="*/ 105 h 126"/>
              <a:gd name="connsiteX13-20281" fmla="*/ 64 w 687"/>
              <a:gd name="connsiteY13-20282" fmla="*/ 105 h 126"/>
              <a:gd name="connsiteX14-20283" fmla="*/ 37 w 687"/>
              <a:gd name="connsiteY14-20284" fmla="*/ 110 h 126"/>
              <a:gd name="connsiteX15-20285" fmla="*/ 16 w 687"/>
              <a:gd name="connsiteY15-20286" fmla="*/ 110 h 126"/>
              <a:gd name="connsiteX16-20287" fmla="*/ 0 w 687"/>
              <a:gd name="connsiteY16-20288" fmla="*/ 110 h 126"/>
              <a:gd name="connsiteX17-20289" fmla="*/ 0 w 687"/>
              <a:gd name="connsiteY17-20290" fmla="*/ 73 h 126"/>
              <a:gd name="connsiteX18-20291" fmla="*/ 11 w 687"/>
              <a:gd name="connsiteY18-20292" fmla="*/ 73 h 126"/>
              <a:gd name="connsiteX19-20293" fmla="*/ 27 w 687"/>
              <a:gd name="connsiteY19-20294" fmla="*/ 73 h 126"/>
              <a:gd name="connsiteX20-20295" fmla="*/ 42 w 687"/>
              <a:gd name="connsiteY20-20296" fmla="*/ 73 h 126"/>
              <a:gd name="connsiteX21-20297" fmla="*/ 58 w 687"/>
              <a:gd name="connsiteY21-20298" fmla="*/ 73 h 126"/>
              <a:gd name="connsiteX22-20299" fmla="*/ 79 w 687"/>
              <a:gd name="connsiteY22-20300" fmla="*/ 73 h 126"/>
              <a:gd name="connsiteX23-20301" fmla="*/ 95 w 687"/>
              <a:gd name="connsiteY23-20302" fmla="*/ 68 h 126"/>
              <a:gd name="connsiteX24-20303" fmla="*/ 122 w 687"/>
              <a:gd name="connsiteY24-20304" fmla="*/ 68 h 126"/>
              <a:gd name="connsiteX25-20305" fmla="*/ 143 w 687"/>
              <a:gd name="connsiteY25-20306" fmla="*/ 63 h 126"/>
              <a:gd name="connsiteX26-20307" fmla="*/ 164 w 687"/>
              <a:gd name="connsiteY26-20308" fmla="*/ 58 h 126"/>
              <a:gd name="connsiteX27-20309" fmla="*/ 185 w 687"/>
              <a:gd name="connsiteY27-20310" fmla="*/ 58 h 126"/>
              <a:gd name="connsiteX28-20311" fmla="*/ 211 w 687"/>
              <a:gd name="connsiteY28-20312" fmla="*/ 52 h 126"/>
              <a:gd name="connsiteX29-20313" fmla="*/ 238 w 687"/>
              <a:gd name="connsiteY29-20314" fmla="*/ 52 h 126"/>
              <a:gd name="connsiteX30-20315" fmla="*/ 264 w 687"/>
              <a:gd name="connsiteY30-20316" fmla="*/ 47 h 126"/>
              <a:gd name="connsiteX31-20317" fmla="*/ 296 w 687"/>
              <a:gd name="connsiteY31-20318" fmla="*/ 47 h 126"/>
              <a:gd name="connsiteX32-20319" fmla="*/ 354 w 687"/>
              <a:gd name="connsiteY32-20320" fmla="*/ 37 h 126"/>
              <a:gd name="connsiteX33-20321" fmla="*/ 386 w 687"/>
              <a:gd name="connsiteY33-20322" fmla="*/ 37 h 126"/>
              <a:gd name="connsiteX34-20323" fmla="*/ 407 w 687"/>
              <a:gd name="connsiteY34-20324" fmla="*/ 32 h 126"/>
              <a:gd name="connsiteX35-20325" fmla="*/ 433 w 687"/>
              <a:gd name="connsiteY35-20326" fmla="*/ 26 h 126"/>
              <a:gd name="connsiteX36-20327" fmla="*/ 454 w 687"/>
              <a:gd name="connsiteY36-20328" fmla="*/ 26 h 126"/>
              <a:gd name="connsiteX37-20329" fmla="*/ 470 w 687"/>
              <a:gd name="connsiteY37-20330" fmla="*/ 21 h 126"/>
              <a:gd name="connsiteX38-20331" fmla="*/ 481 w 687"/>
              <a:gd name="connsiteY38-20332" fmla="*/ 16 h 126"/>
              <a:gd name="connsiteX39-20333" fmla="*/ 491 w 687"/>
              <a:gd name="connsiteY39-20334" fmla="*/ 16 h 126"/>
              <a:gd name="connsiteX40-20335" fmla="*/ 497 w 687"/>
              <a:gd name="connsiteY40-20336" fmla="*/ 11 h 126"/>
              <a:gd name="connsiteX41-20337" fmla="*/ 507 w 687"/>
              <a:gd name="connsiteY41-20338" fmla="*/ 5 h 126"/>
              <a:gd name="connsiteX42-20339" fmla="*/ 523 w 687"/>
              <a:gd name="connsiteY42-20340" fmla="*/ 0 h 126"/>
              <a:gd name="connsiteX43-20341" fmla="*/ 534 w 687"/>
              <a:gd name="connsiteY43-20342" fmla="*/ 0 h 126"/>
              <a:gd name="connsiteX44-20343" fmla="*/ 549 w 687"/>
              <a:gd name="connsiteY44-20344" fmla="*/ 0 h 126"/>
              <a:gd name="connsiteX45-20345" fmla="*/ 565 w 687"/>
              <a:gd name="connsiteY45-20346" fmla="*/ 5 h 126"/>
              <a:gd name="connsiteX46-20347" fmla="*/ 581 w 687"/>
              <a:gd name="connsiteY46-20348" fmla="*/ 11 h 126"/>
              <a:gd name="connsiteX47-20349" fmla="*/ 592 w 687"/>
              <a:gd name="connsiteY47-20350" fmla="*/ 16 h 126"/>
              <a:gd name="connsiteX48-20351" fmla="*/ 602 w 687"/>
              <a:gd name="connsiteY48-20352" fmla="*/ 21 h 126"/>
              <a:gd name="connsiteX49-20353" fmla="*/ 618 w 687"/>
              <a:gd name="connsiteY49-20354" fmla="*/ 26 h 126"/>
              <a:gd name="connsiteX50-20355" fmla="*/ 629 w 687"/>
              <a:gd name="connsiteY50-20356" fmla="*/ 37 h 126"/>
              <a:gd name="connsiteX51-20357" fmla="*/ 644 w 687"/>
              <a:gd name="connsiteY51-20358" fmla="*/ 42 h 126"/>
              <a:gd name="connsiteX52-20359" fmla="*/ 655 w 687"/>
              <a:gd name="connsiteY52-20360" fmla="*/ 47 h 126"/>
              <a:gd name="connsiteX53-20361" fmla="*/ 666 w 687"/>
              <a:gd name="connsiteY53-20362" fmla="*/ 52 h 126"/>
              <a:gd name="connsiteX54-20363" fmla="*/ 671 w 687"/>
              <a:gd name="connsiteY54-20364" fmla="*/ 58 h 126"/>
              <a:gd name="connsiteX55-20365" fmla="*/ 676 w 687"/>
              <a:gd name="connsiteY55-20366" fmla="*/ 63 h 126"/>
              <a:gd name="connsiteX56-20367" fmla="*/ 681 w 687"/>
              <a:gd name="connsiteY56-20368" fmla="*/ 68 h 126"/>
              <a:gd name="connsiteX57-20369" fmla="*/ 687 w 687"/>
              <a:gd name="connsiteY57-20370" fmla="*/ 68 h 126"/>
              <a:gd name="connsiteX58-20371" fmla="*/ 687 w 687"/>
              <a:gd name="connsiteY58-20372" fmla="*/ 73 h 126"/>
              <a:gd name="connsiteX59-20373" fmla="*/ 681 w 687"/>
              <a:gd name="connsiteY59-20374" fmla="*/ 73 h 126"/>
              <a:gd name="connsiteX60-20375" fmla="*/ 681 w 687"/>
              <a:gd name="connsiteY60-20376" fmla="*/ 79 h 126"/>
              <a:gd name="connsiteX61-20377" fmla="*/ 676 w 687"/>
              <a:gd name="connsiteY61-20378" fmla="*/ 84 h 126"/>
              <a:gd name="connsiteX62-20379" fmla="*/ 671 w 687"/>
              <a:gd name="connsiteY62-20380" fmla="*/ 84 h 126"/>
              <a:gd name="connsiteX63-20381" fmla="*/ 666 w 687"/>
              <a:gd name="connsiteY63-20382" fmla="*/ 89 h 126"/>
              <a:gd name="connsiteX64-20383" fmla="*/ 660 w 687"/>
              <a:gd name="connsiteY64-20384" fmla="*/ 94 h 126"/>
              <a:gd name="connsiteX65-20385" fmla="*/ 655 w 687"/>
              <a:gd name="connsiteY65-20386" fmla="*/ 94 h 126"/>
              <a:gd name="connsiteX66-20387" fmla="*/ 650 w 687"/>
              <a:gd name="connsiteY66-20388" fmla="*/ 99 h 126"/>
              <a:gd name="connsiteX67-20389" fmla="*/ 644 w 687"/>
              <a:gd name="connsiteY67-20390" fmla="*/ 105 h 126"/>
              <a:gd name="connsiteX68-20391" fmla="*/ 639 w 687"/>
              <a:gd name="connsiteY68-20392" fmla="*/ 115 h 126"/>
              <a:gd name="connsiteX69-20393" fmla="*/ 639 w 687"/>
              <a:gd name="connsiteY69-20394" fmla="*/ 126 h 126"/>
              <a:gd name="connsiteX70-20395" fmla="*/ 534 w 687"/>
              <a:gd name="connsiteY70-20396" fmla="*/ 115 h 126"/>
              <a:gd name="connsiteX71-20397" fmla="*/ 528 w 687"/>
              <a:gd name="connsiteY71-20398" fmla="*/ 105 h 126"/>
              <a:gd name="connsiteX72-20399" fmla="*/ 523 w 687"/>
              <a:gd name="connsiteY72-20400" fmla="*/ 94 h 126"/>
              <a:gd name="connsiteX73-20401" fmla="*/ 518 w 687"/>
              <a:gd name="connsiteY73-20402" fmla="*/ 89 h 126"/>
              <a:gd name="connsiteX74-20403" fmla="*/ 512 w 687"/>
              <a:gd name="connsiteY74-20404" fmla="*/ 84 h 126"/>
              <a:gd name="connsiteX75-20405" fmla="*/ 507 w 687"/>
              <a:gd name="connsiteY75-20406" fmla="*/ 84 h 126"/>
              <a:gd name="connsiteX76-20407" fmla="*/ 502 w 687"/>
              <a:gd name="connsiteY76-20408" fmla="*/ 79 h 126"/>
              <a:gd name="connsiteX77-20409" fmla="*/ 491 w 687"/>
              <a:gd name="connsiteY77-20410" fmla="*/ 79 h 126"/>
              <a:gd name="connsiteX78-20411" fmla="*/ 481 w 687"/>
              <a:gd name="connsiteY78-20412" fmla="*/ 79 h 126"/>
              <a:gd name="connsiteX79-20413" fmla="*/ 470 w 687"/>
              <a:gd name="connsiteY79-20414" fmla="*/ 73 h 126"/>
              <a:gd name="connsiteX80-20415" fmla="*/ 454 w 687"/>
              <a:gd name="connsiteY80-20416" fmla="*/ 73 h 126"/>
              <a:gd name="connsiteX81-20417" fmla="*/ 454 w 687"/>
              <a:gd name="connsiteY81-20418" fmla="*/ 73 h 126"/>
              <a:gd name="connsiteX0-20419" fmla="*/ 454 w 687"/>
              <a:gd name="connsiteY0-20420" fmla="*/ 73 h 115"/>
              <a:gd name="connsiteX1-20421" fmla="*/ 439 w 687"/>
              <a:gd name="connsiteY1-20422" fmla="*/ 73 h 115"/>
              <a:gd name="connsiteX2-20423" fmla="*/ 417 w 687"/>
              <a:gd name="connsiteY2-20424" fmla="*/ 79 h 115"/>
              <a:gd name="connsiteX3-20425" fmla="*/ 396 w 687"/>
              <a:gd name="connsiteY3-20426" fmla="*/ 79 h 115"/>
              <a:gd name="connsiteX4-20427" fmla="*/ 370 w 687"/>
              <a:gd name="connsiteY4-20428" fmla="*/ 79 h 115"/>
              <a:gd name="connsiteX5-20429" fmla="*/ 343 w 687"/>
              <a:gd name="connsiteY5-20430" fmla="*/ 84 h 115"/>
              <a:gd name="connsiteX6-20431" fmla="*/ 312 w 687"/>
              <a:gd name="connsiteY6-20432" fmla="*/ 84 h 115"/>
              <a:gd name="connsiteX7-20433" fmla="*/ 275 w 687"/>
              <a:gd name="connsiteY7-20434" fmla="*/ 89 h 115"/>
              <a:gd name="connsiteX8-20435" fmla="*/ 238 w 687"/>
              <a:gd name="connsiteY8-20436" fmla="*/ 94 h 115"/>
              <a:gd name="connsiteX9-20437" fmla="*/ 196 w 687"/>
              <a:gd name="connsiteY9-20438" fmla="*/ 94 h 115"/>
              <a:gd name="connsiteX10-20439" fmla="*/ 159 w 687"/>
              <a:gd name="connsiteY10-20440" fmla="*/ 99 h 115"/>
              <a:gd name="connsiteX11-20441" fmla="*/ 122 w 687"/>
              <a:gd name="connsiteY11-20442" fmla="*/ 105 h 115"/>
              <a:gd name="connsiteX12-20443" fmla="*/ 90 w 687"/>
              <a:gd name="connsiteY12-20444" fmla="*/ 105 h 115"/>
              <a:gd name="connsiteX13-20445" fmla="*/ 64 w 687"/>
              <a:gd name="connsiteY13-20446" fmla="*/ 105 h 115"/>
              <a:gd name="connsiteX14-20447" fmla="*/ 37 w 687"/>
              <a:gd name="connsiteY14-20448" fmla="*/ 110 h 115"/>
              <a:gd name="connsiteX15-20449" fmla="*/ 16 w 687"/>
              <a:gd name="connsiteY15-20450" fmla="*/ 110 h 115"/>
              <a:gd name="connsiteX16-20451" fmla="*/ 0 w 687"/>
              <a:gd name="connsiteY16-20452" fmla="*/ 110 h 115"/>
              <a:gd name="connsiteX17-20453" fmla="*/ 0 w 687"/>
              <a:gd name="connsiteY17-20454" fmla="*/ 73 h 115"/>
              <a:gd name="connsiteX18-20455" fmla="*/ 11 w 687"/>
              <a:gd name="connsiteY18-20456" fmla="*/ 73 h 115"/>
              <a:gd name="connsiteX19-20457" fmla="*/ 27 w 687"/>
              <a:gd name="connsiteY19-20458" fmla="*/ 73 h 115"/>
              <a:gd name="connsiteX20-20459" fmla="*/ 42 w 687"/>
              <a:gd name="connsiteY20-20460" fmla="*/ 73 h 115"/>
              <a:gd name="connsiteX21-20461" fmla="*/ 58 w 687"/>
              <a:gd name="connsiteY21-20462" fmla="*/ 73 h 115"/>
              <a:gd name="connsiteX22-20463" fmla="*/ 79 w 687"/>
              <a:gd name="connsiteY22-20464" fmla="*/ 73 h 115"/>
              <a:gd name="connsiteX23-20465" fmla="*/ 95 w 687"/>
              <a:gd name="connsiteY23-20466" fmla="*/ 68 h 115"/>
              <a:gd name="connsiteX24-20467" fmla="*/ 122 w 687"/>
              <a:gd name="connsiteY24-20468" fmla="*/ 68 h 115"/>
              <a:gd name="connsiteX25-20469" fmla="*/ 143 w 687"/>
              <a:gd name="connsiteY25-20470" fmla="*/ 63 h 115"/>
              <a:gd name="connsiteX26-20471" fmla="*/ 164 w 687"/>
              <a:gd name="connsiteY26-20472" fmla="*/ 58 h 115"/>
              <a:gd name="connsiteX27-20473" fmla="*/ 185 w 687"/>
              <a:gd name="connsiteY27-20474" fmla="*/ 58 h 115"/>
              <a:gd name="connsiteX28-20475" fmla="*/ 211 w 687"/>
              <a:gd name="connsiteY28-20476" fmla="*/ 52 h 115"/>
              <a:gd name="connsiteX29-20477" fmla="*/ 238 w 687"/>
              <a:gd name="connsiteY29-20478" fmla="*/ 52 h 115"/>
              <a:gd name="connsiteX30-20479" fmla="*/ 264 w 687"/>
              <a:gd name="connsiteY30-20480" fmla="*/ 47 h 115"/>
              <a:gd name="connsiteX31-20481" fmla="*/ 296 w 687"/>
              <a:gd name="connsiteY31-20482" fmla="*/ 47 h 115"/>
              <a:gd name="connsiteX32-20483" fmla="*/ 354 w 687"/>
              <a:gd name="connsiteY32-20484" fmla="*/ 37 h 115"/>
              <a:gd name="connsiteX33-20485" fmla="*/ 386 w 687"/>
              <a:gd name="connsiteY33-20486" fmla="*/ 37 h 115"/>
              <a:gd name="connsiteX34-20487" fmla="*/ 407 w 687"/>
              <a:gd name="connsiteY34-20488" fmla="*/ 32 h 115"/>
              <a:gd name="connsiteX35-20489" fmla="*/ 433 w 687"/>
              <a:gd name="connsiteY35-20490" fmla="*/ 26 h 115"/>
              <a:gd name="connsiteX36-20491" fmla="*/ 454 w 687"/>
              <a:gd name="connsiteY36-20492" fmla="*/ 26 h 115"/>
              <a:gd name="connsiteX37-20493" fmla="*/ 470 w 687"/>
              <a:gd name="connsiteY37-20494" fmla="*/ 21 h 115"/>
              <a:gd name="connsiteX38-20495" fmla="*/ 481 w 687"/>
              <a:gd name="connsiteY38-20496" fmla="*/ 16 h 115"/>
              <a:gd name="connsiteX39-20497" fmla="*/ 491 w 687"/>
              <a:gd name="connsiteY39-20498" fmla="*/ 16 h 115"/>
              <a:gd name="connsiteX40-20499" fmla="*/ 497 w 687"/>
              <a:gd name="connsiteY40-20500" fmla="*/ 11 h 115"/>
              <a:gd name="connsiteX41-20501" fmla="*/ 507 w 687"/>
              <a:gd name="connsiteY41-20502" fmla="*/ 5 h 115"/>
              <a:gd name="connsiteX42-20503" fmla="*/ 523 w 687"/>
              <a:gd name="connsiteY42-20504" fmla="*/ 0 h 115"/>
              <a:gd name="connsiteX43-20505" fmla="*/ 534 w 687"/>
              <a:gd name="connsiteY43-20506" fmla="*/ 0 h 115"/>
              <a:gd name="connsiteX44-20507" fmla="*/ 549 w 687"/>
              <a:gd name="connsiteY44-20508" fmla="*/ 0 h 115"/>
              <a:gd name="connsiteX45-20509" fmla="*/ 565 w 687"/>
              <a:gd name="connsiteY45-20510" fmla="*/ 5 h 115"/>
              <a:gd name="connsiteX46-20511" fmla="*/ 581 w 687"/>
              <a:gd name="connsiteY46-20512" fmla="*/ 11 h 115"/>
              <a:gd name="connsiteX47-20513" fmla="*/ 592 w 687"/>
              <a:gd name="connsiteY47-20514" fmla="*/ 16 h 115"/>
              <a:gd name="connsiteX48-20515" fmla="*/ 602 w 687"/>
              <a:gd name="connsiteY48-20516" fmla="*/ 21 h 115"/>
              <a:gd name="connsiteX49-20517" fmla="*/ 618 w 687"/>
              <a:gd name="connsiteY49-20518" fmla="*/ 26 h 115"/>
              <a:gd name="connsiteX50-20519" fmla="*/ 629 w 687"/>
              <a:gd name="connsiteY50-20520" fmla="*/ 37 h 115"/>
              <a:gd name="connsiteX51-20521" fmla="*/ 644 w 687"/>
              <a:gd name="connsiteY51-20522" fmla="*/ 42 h 115"/>
              <a:gd name="connsiteX52-20523" fmla="*/ 655 w 687"/>
              <a:gd name="connsiteY52-20524" fmla="*/ 47 h 115"/>
              <a:gd name="connsiteX53-20525" fmla="*/ 666 w 687"/>
              <a:gd name="connsiteY53-20526" fmla="*/ 52 h 115"/>
              <a:gd name="connsiteX54-20527" fmla="*/ 671 w 687"/>
              <a:gd name="connsiteY54-20528" fmla="*/ 58 h 115"/>
              <a:gd name="connsiteX55-20529" fmla="*/ 676 w 687"/>
              <a:gd name="connsiteY55-20530" fmla="*/ 63 h 115"/>
              <a:gd name="connsiteX56-20531" fmla="*/ 681 w 687"/>
              <a:gd name="connsiteY56-20532" fmla="*/ 68 h 115"/>
              <a:gd name="connsiteX57-20533" fmla="*/ 687 w 687"/>
              <a:gd name="connsiteY57-20534" fmla="*/ 68 h 115"/>
              <a:gd name="connsiteX58-20535" fmla="*/ 687 w 687"/>
              <a:gd name="connsiteY58-20536" fmla="*/ 73 h 115"/>
              <a:gd name="connsiteX59-20537" fmla="*/ 681 w 687"/>
              <a:gd name="connsiteY59-20538" fmla="*/ 73 h 115"/>
              <a:gd name="connsiteX60-20539" fmla="*/ 681 w 687"/>
              <a:gd name="connsiteY60-20540" fmla="*/ 79 h 115"/>
              <a:gd name="connsiteX61-20541" fmla="*/ 676 w 687"/>
              <a:gd name="connsiteY61-20542" fmla="*/ 84 h 115"/>
              <a:gd name="connsiteX62-20543" fmla="*/ 671 w 687"/>
              <a:gd name="connsiteY62-20544" fmla="*/ 84 h 115"/>
              <a:gd name="connsiteX63-20545" fmla="*/ 666 w 687"/>
              <a:gd name="connsiteY63-20546" fmla="*/ 89 h 115"/>
              <a:gd name="connsiteX64-20547" fmla="*/ 660 w 687"/>
              <a:gd name="connsiteY64-20548" fmla="*/ 94 h 115"/>
              <a:gd name="connsiteX65-20549" fmla="*/ 655 w 687"/>
              <a:gd name="connsiteY65-20550" fmla="*/ 94 h 115"/>
              <a:gd name="connsiteX66-20551" fmla="*/ 650 w 687"/>
              <a:gd name="connsiteY66-20552" fmla="*/ 99 h 115"/>
              <a:gd name="connsiteX67-20553" fmla="*/ 644 w 687"/>
              <a:gd name="connsiteY67-20554" fmla="*/ 105 h 115"/>
              <a:gd name="connsiteX68-20555" fmla="*/ 639 w 687"/>
              <a:gd name="connsiteY68-20556" fmla="*/ 115 h 115"/>
              <a:gd name="connsiteX69-20557" fmla="*/ 534 w 687"/>
              <a:gd name="connsiteY69-20558" fmla="*/ 115 h 115"/>
              <a:gd name="connsiteX70-20559" fmla="*/ 528 w 687"/>
              <a:gd name="connsiteY70-20560" fmla="*/ 105 h 115"/>
              <a:gd name="connsiteX71-20561" fmla="*/ 523 w 687"/>
              <a:gd name="connsiteY71-20562" fmla="*/ 94 h 115"/>
              <a:gd name="connsiteX72-20563" fmla="*/ 518 w 687"/>
              <a:gd name="connsiteY72-20564" fmla="*/ 89 h 115"/>
              <a:gd name="connsiteX73-20565" fmla="*/ 512 w 687"/>
              <a:gd name="connsiteY73-20566" fmla="*/ 84 h 115"/>
              <a:gd name="connsiteX74-20567" fmla="*/ 507 w 687"/>
              <a:gd name="connsiteY74-20568" fmla="*/ 84 h 115"/>
              <a:gd name="connsiteX75-20569" fmla="*/ 502 w 687"/>
              <a:gd name="connsiteY75-20570" fmla="*/ 79 h 115"/>
              <a:gd name="connsiteX76-20571" fmla="*/ 491 w 687"/>
              <a:gd name="connsiteY76-20572" fmla="*/ 79 h 115"/>
              <a:gd name="connsiteX77-20573" fmla="*/ 481 w 687"/>
              <a:gd name="connsiteY77-20574" fmla="*/ 79 h 115"/>
              <a:gd name="connsiteX78-20575" fmla="*/ 470 w 687"/>
              <a:gd name="connsiteY78-20576" fmla="*/ 73 h 115"/>
              <a:gd name="connsiteX79-20577" fmla="*/ 454 w 687"/>
              <a:gd name="connsiteY79-20578" fmla="*/ 73 h 115"/>
              <a:gd name="connsiteX80-20579" fmla="*/ 454 w 687"/>
              <a:gd name="connsiteY80-20580" fmla="*/ 73 h 115"/>
              <a:gd name="connsiteX0-20581" fmla="*/ 454 w 687"/>
              <a:gd name="connsiteY0-20582" fmla="*/ 73 h 115"/>
              <a:gd name="connsiteX1-20583" fmla="*/ 439 w 687"/>
              <a:gd name="connsiteY1-20584" fmla="*/ 73 h 115"/>
              <a:gd name="connsiteX2-20585" fmla="*/ 417 w 687"/>
              <a:gd name="connsiteY2-20586" fmla="*/ 79 h 115"/>
              <a:gd name="connsiteX3-20587" fmla="*/ 396 w 687"/>
              <a:gd name="connsiteY3-20588" fmla="*/ 79 h 115"/>
              <a:gd name="connsiteX4-20589" fmla="*/ 370 w 687"/>
              <a:gd name="connsiteY4-20590" fmla="*/ 79 h 115"/>
              <a:gd name="connsiteX5-20591" fmla="*/ 343 w 687"/>
              <a:gd name="connsiteY5-20592" fmla="*/ 84 h 115"/>
              <a:gd name="connsiteX6-20593" fmla="*/ 312 w 687"/>
              <a:gd name="connsiteY6-20594" fmla="*/ 84 h 115"/>
              <a:gd name="connsiteX7-20595" fmla="*/ 275 w 687"/>
              <a:gd name="connsiteY7-20596" fmla="*/ 89 h 115"/>
              <a:gd name="connsiteX8-20597" fmla="*/ 238 w 687"/>
              <a:gd name="connsiteY8-20598" fmla="*/ 94 h 115"/>
              <a:gd name="connsiteX9-20599" fmla="*/ 196 w 687"/>
              <a:gd name="connsiteY9-20600" fmla="*/ 94 h 115"/>
              <a:gd name="connsiteX10-20601" fmla="*/ 159 w 687"/>
              <a:gd name="connsiteY10-20602" fmla="*/ 99 h 115"/>
              <a:gd name="connsiteX11-20603" fmla="*/ 122 w 687"/>
              <a:gd name="connsiteY11-20604" fmla="*/ 105 h 115"/>
              <a:gd name="connsiteX12-20605" fmla="*/ 90 w 687"/>
              <a:gd name="connsiteY12-20606" fmla="*/ 105 h 115"/>
              <a:gd name="connsiteX13-20607" fmla="*/ 64 w 687"/>
              <a:gd name="connsiteY13-20608" fmla="*/ 105 h 115"/>
              <a:gd name="connsiteX14-20609" fmla="*/ 37 w 687"/>
              <a:gd name="connsiteY14-20610" fmla="*/ 110 h 115"/>
              <a:gd name="connsiteX15-20611" fmla="*/ 16 w 687"/>
              <a:gd name="connsiteY15-20612" fmla="*/ 110 h 115"/>
              <a:gd name="connsiteX16-20613" fmla="*/ 0 w 687"/>
              <a:gd name="connsiteY16-20614" fmla="*/ 110 h 115"/>
              <a:gd name="connsiteX17-20615" fmla="*/ 0 w 687"/>
              <a:gd name="connsiteY17-20616" fmla="*/ 73 h 115"/>
              <a:gd name="connsiteX18-20617" fmla="*/ 11 w 687"/>
              <a:gd name="connsiteY18-20618" fmla="*/ 73 h 115"/>
              <a:gd name="connsiteX19-20619" fmla="*/ 27 w 687"/>
              <a:gd name="connsiteY19-20620" fmla="*/ 73 h 115"/>
              <a:gd name="connsiteX20-20621" fmla="*/ 42 w 687"/>
              <a:gd name="connsiteY20-20622" fmla="*/ 73 h 115"/>
              <a:gd name="connsiteX21-20623" fmla="*/ 58 w 687"/>
              <a:gd name="connsiteY21-20624" fmla="*/ 73 h 115"/>
              <a:gd name="connsiteX22-20625" fmla="*/ 79 w 687"/>
              <a:gd name="connsiteY22-20626" fmla="*/ 73 h 115"/>
              <a:gd name="connsiteX23-20627" fmla="*/ 95 w 687"/>
              <a:gd name="connsiteY23-20628" fmla="*/ 68 h 115"/>
              <a:gd name="connsiteX24-20629" fmla="*/ 122 w 687"/>
              <a:gd name="connsiteY24-20630" fmla="*/ 68 h 115"/>
              <a:gd name="connsiteX25-20631" fmla="*/ 143 w 687"/>
              <a:gd name="connsiteY25-20632" fmla="*/ 63 h 115"/>
              <a:gd name="connsiteX26-20633" fmla="*/ 164 w 687"/>
              <a:gd name="connsiteY26-20634" fmla="*/ 58 h 115"/>
              <a:gd name="connsiteX27-20635" fmla="*/ 185 w 687"/>
              <a:gd name="connsiteY27-20636" fmla="*/ 58 h 115"/>
              <a:gd name="connsiteX28-20637" fmla="*/ 211 w 687"/>
              <a:gd name="connsiteY28-20638" fmla="*/ 52 h 115"/>
              <a:gd name="connsiteX29-20639" fmla="*/ 238 w 687"/>
              <a:gd name="connsiteY29-20640" fmla="*/ 52 h 115"/>
              <a:gd name="connsiteX30-20641" fmla="*/ 264 w 687"/>
              <a:gd name="connsiteY30-20642" fmla="*/ 47 h 115"/>
              <a:gd name="connsiteX31-20643" fmla="*/ 296 w 687"/>
              <a:gd name="connsiteY31-20644" fmla="*/ 47 h 115"/>
              <a:gd name="connsiteX32-20645" fmla="*/ 354 w 687"/>
              <a:gd name="connsiteY32-20646" fmla="*/ 37 h 115"/>
              <a:gd name="connsiteX33-20647" fmla="*/ 386 w 687"/>
              <a:gd name="connsiteY33-20648" fmla="*/ 37 h 115"/>
              <a:gd name="connsiteX34-20649" fmla="*/ 407 w 687"/>
              <a:gd name="connsiteY34-20650" fmla="*/ 32 h 115"/>
              <a:gd name="connsiteX35-20651" fmla="*/ 433 w 687"/>
              <a:gd name="connsiteY35-20652" fmla="*/ 26 h 115"/>
              <a:gd name="connsiteX36-20653" fmla="*/ 454 w 687"/>
              <a:gd name="connsiteY36-20654" fmla="*/ 26 h 115"/>
              <a:gd name="connsiteX37-20655" fmla="*/ 470 w 687"/>
              <a:gd name="connsiteY37-20656" fmla="*/ 21 h 115"/>
              <a:gd name="connsiteX38-20657" fmla="*/ 481 w 687"/>
              <a:gd name="connsiteY38-20658" fmla="*/ 16 h 115"/>
              <a:gd name="connsiteX39-20659" fmla="*/ 491 w 687"/>
              <a:gd name="connsiteY39-20660" fmla="*/ 16 h 115"/>
              <a:gd name="connsiteX40-20661" fmla="*/ 497 w 687"/>
              <a:gd name="connsiteY40-20662" fmla="*/ 11 h 115"/>
              <a:gd name="connsiteX41-20663" fmla="*/ 507 w 687"/>
              <a:gd name="connsiteY41-20664" fmla="*/ 5 h 115"/>
              <a:gd name="connsiteX42-20665" fmla="*/ 523 w 687"/>
              <a:gd name="connsiteY42-20666" fmla="*/ 0 h 115"/>
              <a:gd name="connsiteX43-20667" fmla="*/ 534 w 687"/>
              <a:gd name="connsiteY43-20668" fmla="*/ 0 h 115"/>
              <a:gd name="connsiteX44-20669" fmla="*/ 549 w 687"/>
              <a:gd name="connsiteY44-20670" fmla="*/ 0 h 115"/>
              <a:gd name="connsiteX45-20671" fmla="*/ 565 w 687"/>
              <a:gd name="connsiteY45-20672" fmla="*/ 5 h 115"/>
              <a:gd name="connsiteX46-20673" fmla="*/ 581 w 687"/>
              <a:gd name="connsiteY46-20674" fmla="*/ 11 h 115"/>
              <a:gd name="connsiteX47-20675" fmla="*/ 592 w 687"/>
              <a:gd name="connsiteY47-20676" fmla="*/ 16 h 115"/>
              <a:gd name="connsiteX48-20677" fmla="*/ 602 w 687"/>
              <a:gd name="connsiteY48-20678" fmla="*/ 21 h 115"/>
              <a:gd name="connsiteX49-20679" fmla="*/ 618 w 687"/>
              <a:gd name="connsiteY49-20680" fmla="*/ 26 h 115"/>
              <a:gd name="connsiteX50-20681" fmla="*/ 629 w 687"/>
              <a:gd name="connsiteY50-20682" fmla="*/ 37 h 115"/>
              <a:gd name="connsiteX51-20683" fmla="*/ 644 w 687"/>
              <a:gd name="connsiteY51-20684" fmla="*/ 42 h 115"/>
              <a:gd name="connsiteX52-20685" fmla="*/ 655 w 687"/>
              <a:gd name="connsiteY52-20686" fmla="*/ 47 h 115"/>
              <a:gd name="connsiteX53-20687" fmla="*/ 666 w 687"/>
              <a:gd name="connsiteY53-20688" fmla="*/ 52 h 115"/>
              <a:gd name="connsiteX54-20689" fmla="*/ 671 w 687"/>
              <a:gd name="connsiteY54-20690" fmla="*/ 58 h 115"/>
              <a:gd name="connsiteX55-20691" fmla="*/ 676 w 687"/>
              <a:gd name="connsiteY55-20692" fmla="*/ 63 h 115"/>
              <a:gd name="connsiteX56-20693" fmla="*/ 681 w 687"/>
              <a:gd name="connsiteY56-20694" fmla="*/ 68 h 115"/>
              <a:gd name="connsiteX57-20695" fmla="*/ 687 w 687"/>
              <a:gd name="connsiteY57-20696" fmla="*/ 68 h 115"/>
              <a:gd name="connsiteX58-20697" fmla="*/ 687 w 687"/>
              <a:gd name="connsiteY58-20698" fmla="*/ 73 h 115"/>
              <a:gd name="connsiteX59-20699" fmla="*/ 681 w 687"/>
              <a:gd name="connsiteY59-20700" fmla="*/ 73 h 115"/>
              <a:gd name="connsiteX60-20701" fmla="*/ 681 w 687"/>
              <a:gd name="connsiteY60-20702" fmla="*/ 79 h 115"/>
              <a:gd name="connsiteX61-20703" fmla="*/ 676 w 687"/>
              <a:gd name="connsiteY61-20704" fmla="*/ 84 h 115"/>
              <a:gd name="connsiteX62-20705" fmla="*/ 671 w 687"/>
              <a:gd name="connsiteY62-20706" fmla="*/ 84 h 115"/>
              <a:gd name="connsiteX63-20707" fmla="*/ 666 w 687"/>
              <a:gd name="connsiteY63-20708" fmla="*/ 89 h 115"/>
              <a:gd name="connsiteX64-20709" fmla="*/ 660 w 687"/>
              <a:gd name="connsiteY64-20710" fmla="*/ 94 h 115"/>
              <a:gd name="connsiteX65-20711" fmla="*/ 655 w 687"/>
              <a:gd name="connsiteY65-20712" fmla="*/ 94 h 115"/>
              <a:gd name="connsiteX66-20713" fmla="*/ 650 w 687"/>
              <a:gd name="connsiteY66-20714" fmla="*/ 99 h 115"/>
              <a:gd name="connsiteX67-20715" fmla="*/ 644 w 687"/>
              <a:gd name="connsiteY67-20716" fmla="*/ 105 h 115"/>
              <a:gd name="connsiteX68-20717" fmla="*/ 534 w 687"/>
              <a:gd name="connsiteY68-20718" fmla="*/ 115 h 115"/>
              <a:gd name="connsiteX69-20719" fmla="*/ 528 w 687"/>
              <a:gd name="connsiteY69-20720" fmla="*/ 105 h 115"/>
              <a:gd name="connsiteX70-20721" fmla="*/ 523 w 687"/>
              <a:gd name="connsiteY70-20722" fmla="*/ 94 h 115"/>
              <a:gd name="connsiteX71-20723" fmla="*/ 518 w 687"/>
              <a:gd name="connsiteY71-20724" fmla="*/ 89 h 115"/>
              <a:gd name="connsiteX72-20725" fmla="*/ 512 w 687"/>
              <a:gd name="connsiteY72-20726" fmla="*/ 84 h 115"/>
              <a:gd name="connsiteX73-20727" fmla="*/ 507 w 687"/>
              <a:gd name="connsiteY73-20728" fmla="*/ 84 h 115"/>
              <a:gd name="connsiteX74-20729" fmla="*/ 502 w 687"/>
              <a:gd name="connsiteY74-20730" fmla="*/ 79 h 115"/>
              <a:gd name="connsiteX75-20731" fmla="*/ 491 w 687"/>
              <a:gd name="connsiteY75-20732" fmla="*/ 79 h 115"/>
              <a:gd name="connsiteX76-20733" fmla="*/ 481 w 687"/>
              <a:gd name="connsiteY76-20734" fmla="*/ 79 h 115"/>
              <a:gd name="connsiteX77-20735" fmla="*/ 470 w 687"/>
              <a:gd name="connsiteY77-20736" fmla="*/ 73 h 115"/>
              <a:gd name="connsiteX78-20737" fmla="*/ 454 w 687"/>
              <a:gd name="connsiteY78-20738" fmla="*/ 73 h 115"/>
              <a:gd name="connsiteX79-20739" fmla="*/ 454 w 687"/>
              <a:gd name="connsiteY79-20740" fmla="*/ 73 h 115"/>
              <a:gd name="connsiteX0-20741" fmla="*/ 454 w 687"/>
              <a:gd name="connsiteY0-20742" fmla="*/ 73 h 115"/>
              <a:gd name="connsiteX1-20743" fmla="*/ 439 w 687"/>
              <a:gd name="connsiteY1-20744" fmla="*/ 73 h 115"/>
              <a:gd name="connsiteX2-20745" fmla="*/ 417 w 687"/>
              <a:gd name="connsiteY2-20746" fmla="*/ 79 h 115"/>
              <a:gd name="connsiteX3-20747" fmla="*/ 396 w 687"/>
              <a:gd name="connsiteY3-20748" fmla="*/ 79 h 115"/>
              <a:gd name="connsiteX4-20749" fmla="*/ 370 w 687"/>
              <a:gd name="connsiteY4-20750" fmla="*/ 79 h 115"/>
              <a:gd name="connsiteX5-20751" fmla="*/ 343 w 687"/>
              <a:gd name="connsiteY5-20752" fmla="*/ 84 h 115"/>
              <a:gd name="connsiteX6-20753" fmla="*/ 312 w 687"/>
              <a:gd name="connsiteY6-20754" fmla="*/ 84 h 115"/>
              <a:gd name="connsiteX7-20755" fmla="*/ 275 w 687"/>
              <a:gd name="connsiteY7-20756" fmla="*/ 89 h 115"/>
              <a:gd name="connsiteX8-20757" fmla="*/ 238 w 687"/>
              <a:gd name="connsiteY8-20758" fmla="*/ 94 h 115"/>
              <a:gd name="connsiteX9-20759" fmla="*/ 196 w 687"/>
              <a:gd name="connsiteY9-20760" fmla="*/ 94 h 115"/>
              <a:gd name="connsiteX10-20761" fmla="*/ 159 w 687"/>
              <a:gd name="connsiteY10-20762" fmla="*/ 99 h 115"/>
              <a:gd name="connsiteX11-20763" fmla="*/ 122 w 687"/>
              <a:gd name="connsiteY11-20764" fmla="*/ 105 h 115"/>
              <a:gd name="connsiteX12-20765" fmla="*/ 90 w 687"/>
              <a:gd name="connsiteY12-20766" fmla="*/ 105 h 115"/>
              <a:gd name="connsiteX13-20767" fmla="*/ 64 w 687"/>
              <a:gd name="connsiteY13-20768" fmla="*/ 105 h 115"/>
              <a:gd name="connsiteX14-20769" fmla="*/ 37 w 687"/>
              <a:gd name="connsiteY14-20770" fmla="*/ 110 h 115"/>
              <a:gd name="connsiteX15-20771" fmla="*/ 16 w 687"/>
              <a:gd name="connsiteY15-20772" fmla="*/ 110 h 115"/>
              <a:gd name="connsiteX16-20773" fmla="*/ 0 w 687"/>
              <a:gd name="connsiteY16-20774" fmla="*/ 110 h 115"/>
              <a:gd name="connsiteX17-20775" fmla="*/ 0 w 687"/>
              <a:gd name="connsiteY17-20776" fmla="*/ 73 h 115"/>
              <a:gd name="connsiteX18-20777" fmla="*/ 11 w 687"/>
              <a:gd name="connsiteY18-20778" fmla="*/ 73 h 115"/>
              <a:gd name="connsiteX19-20779" fmla="*/ 27 w 687"/>
              <a:gd name="connsiteY19-20780" fmla="*/ 73 h 115"/>
              <a:gd name="connsiteX20-20781" fmla="*/ 42 w 687"/>
              <a:gd name="connsiteY20-20782" fmla="*/ 73 h 115"/>
              <a:gd name="connsiteX21-20783" fmla="*/ 58 w 687"/>
              <a:gd name="connsiteY21-20784" fmla="*/ 73 h 115"/>
              <a:gd name="connsiteX22-20785" fmla="*/ 79 w 687"/>
              <a:gd name="connsiteY22-20786" fmla="*/ 73 h 115"/>
              <a:gd name="connsiteX23-20787" fmla="*/ 95 w 687"/>
              <a:gd name="connsiteY23-20788" fmla="*/ 68 h 115"/>
              <a:gd name="connsiteX24-20789" fmla="*/ 122 w 687"/>
              <a:gd name="connsiteY24-20790" fmla="*/ 68 h 115"/>
              <a:gd name="connsiteX25-20791" fmla="*/ 143 w 687"/>
              <a:gd name="connsiteY25-20792" fmla="*/ 63 h 115"/>
              <a:gd name="connsiteX26-20793" fmla="*/ 164 w 687"/>
              <a:gd name="connsiteY26-20794" fmla="*/ 58 h 115"/>
              <a:gd name="connsiteX27-20795" fmla="*/ 185 w 687"/>
              <a:gd name="connsiteY27-20796" fmla="*/ 58 h 115"/>
              <a:gd name="connsiteX28-20797" fmla="*/ 211 w 687"/>
              <a:gd name="connsiteY28-20798" fmla="*/ 52 h 115"/>
              <a:gd name="connsiteX29-20799" fmla="*/ 238 w 687"/>
              <a:gd name="connsiteY29-20800" fmla="*/ 52 h 115"/>
              <a:gd name="connsiteX30-20801" fmla="*/ 264 w 687"/>
              <a:gd name="connsiteY30-20802" fmla="*/ 47 h 115"/>
              <a:gd name="connsiteX31-20803" fmla="*/ 296 w 687"/>
              <a:gd name="connsiteY31-20804" fmla="*/ 47 h 115"/>
              <a:gd name="connsiteX32-20805" fmla="*/ 354 w 687"/>
              <a:gd name="connsiteY32-20806" fmla="*/ 37 h 115"/>
              <a:gd name="connsiteX33-20807" fmla="*/ 386 w 687"/>
              <a:gd name="connsiteY33-20808" fmla="*/ 37 h 115"/>
              <a:gd name="connsiteX34-20809" fmla="*/ 407 w 687"/>
              <a:gd name="connsiteY34-20810" fmla="*/ 32 h 115"/>
              <a:gd name="connsiteX35-20811" fmla="*/ 433 w 687"/>
              <a:gd name="connsiteY35-20812" fmla="*/ 26 h 115"/>
              <a:gd name="connsiteX36-20813" fmla="*/ 454 w 687"/>
              <a:gd name="connsiteY36-20814" fmla="*/ 26 h 115"/>
              <a:gd name="connsiteX37-20815" fmla="*/ 470 w 687"/>
              <a:gd name="connsiteY37-20816" fmla="*/ 21 h 115"/>
              <a:gd name="connsiteX38-20817" fmla="*/ 481 w 687"/>
              <a:gd name="connsiteY38-20818" fmla="*/ 16 h 115"/>
              <a:gd name="connsiteX39-20819" fmla="*/ 491 w 687"/>
              <a:gd name="connsiteY39-20820" fmla="*/ 16 h 115"/>
              <a:gd name="connsiteX40-20821" fmla="*/ 497 w 687"/>
              <a:gd name="connsiteY40-20822" fmla="*/ 11 h 115"/>
              <a:gd name="connsiteX41-20823" fmla="*/ 507 w 687"/>
              <a:gd name="connsiteY41-20824" fmla="*/ 5 h 115"/>
              <a:gd name="connsiteX42-20825" fmla="*/ 523 w 687"/>
              <a:gd name="connsiteY42-20826" fmla="*/ 0 h 115"/>
              <a:gd name="connsiteX43-20827" fmla="*/ 534 w 687"/>
              <a:gd name="connsiteY43-20828" fmla="*/ 0 h 115"/>
              <a:gd name="connsiteX44-20829" fmla="*/ 549 w 687"/>
              <a:gd name="connsiteY44-20830" fmla="*/ 0 h 115"/>
              <a:gd name="connsiteX45-20831" fmla="*/ 565 w 687"/>
              <a:gd name="connsiteY45-20832" fmla="*/ 5 h 115"/>
              <a:gd name="connsiteX46-20833" fmla="*/ 581 w 687"/>
              <a:gd name="connsiteY46-20834" fmla="*/ 11 h 115"/>
              <a:gd name="connsiteX47-20835" fmla="*/ 592 w 687"/>
              <a:gd name="connsiteY47-20836" fmla="*/ 16 h 115"/>
              <a:gd name="connsiteX48-20837" fmla="*/ 602 w 687"/>
              <a:gd name="connsiteY48-20838" fmla="*/ 21 h 115"/>
              <a:gd name="connsiteX49-20839" fmla="*/ 618 w 687"/>
              <a:gd name="connsiteY49-20840" fmla="*/ 26 h 115"/>
              <a:gd name="connsiteX50-20841" fmla="*/ 629 w 687"/>
              <a:gd name="connsiteY50-20842" fmla="*/ 37 h 115"/>
              <a:gd name="connsiteX51-20843" fmla="*/ 644 w 687"/>
              <a:gd name="connsiteY51-20844" fmla="*/ 42 h 115"/>
              <a:gd name="connsiteX52-20845" fmla="*/ 655 w 687"/>
              <a:gd name="connsiteY52-20846" fmla="*/ 47 h 115"/>
              <a:gd name="connsiteX53-20847" fmla="*/ 666 w 687"/>
              <a:gd name="connsiteY53-20848" fmla="*/ 52 h 115"/>
              <a:gd name="connsiteX54-20849" fmla="*/ 671 w 687"/>
              <a:gd name="connsiteY54-20850" fmla="*/ 58 h 115"/>
              <a:gd name="connsiteX55-20851" fmla="*/ 676 w 687"/>
              <a:gd name="connsiteY55-20852" fmla="*/ 63 h 115"/>
              <a:gd name="connsiteX56-20853" fmla="*/ 681 w 687"/>
              <a:gd name="connsiteY56-20854" fmla="*/ 68 h 115"/>
              <a:gd name="connsiteX57-20855" fmla="*/ 687 w 687"/>
              <a:gd name="connsiteY57-20856" fmla="*/ 68 h 115"/>
              <a:gd name="connsiteX58-20857" fmla="*/ 687 w 687"/>
              <a:gd name="connsiteY58-20858" fmla="*/ 73 h 115"/>
              <a:gd name="connsiteX59-20859" fmla="*/ 681 w 687"/>
              <a:gd name="connsiteY59-20860" fmla="*/ 73 h 115"/>
              <a:gd name="connsiteX60-20861" fmla="*/ 681 w 687"/>
              <a:gd name="connsiteY60-20862" fmla="*/ 79 h 115"/>
              <a:gd name="connsiteX61-20863" fmla="*/ 676 w 687"/>
              <a:gd name="connsiteY61-20864" fmla="*/ 84 h 115"/>
              <a:gd name="connsiteX62-20865" fmla="*/ 671 w 687"/>
              <a:gd name="connsiteY62-20866" fmla="*/ 84 h 115"/>
              <a:gd name="connsiteX63-20867" fmla="*/ 666 w 687"/>
              <a:gd name="connsiteY63-20868" fmla="*/ 89 h 115"/>
              <a:gd name="connsiteX64-20869" fmla="*/ 660 w 687"/>
              <a:gd name="connsiteY64-20870" fmla="*/ 94 h 115"/>
              <a:gd name="connsiteX65-20871" fmla="*/ 655 w 687"/>
              <a:gd name="connsiteY65-20872" fmla="*/ 94 h 115"/>
              <a:gd name="connsiteX66-20873" fmla="*/ 650 w 687"/>
              <a:gd name="connsiteY66-20874" fmla="*/ 99 h 115"/>
              <a:gd name="connsiteX67-20875" fmla="*/ 534 w 687"/>
              <a:gd name="connsiteY67-20876" fmla="*/ 115 h 115"/>
              <a:gd name="connsiteX68-20877" fmla="*/ 528 w 687"/>
              <a:gd name="connsiteY68-20878" fmla="*/ 105 h 115"/>
              <a:gd name="connsiteX69-20879" fmla="*/ 523 w 687"/>
              <a:gd name="connsiteY69-20880" fmla="*/ 94 h 115"/>
              <a:gd name="connsiteX70-20881" fmla="*/ 518 w 687"/>
              <a:gd name="connsiteY70-20882" fmla="*/ 89 h 115"/>
              <a:gd name="connsiteX71-20883" fmla="*/ 512 w 687"/>
              <a:gd name="connsiteY71-20884" fmla="*/ 84 h 115"/>
              <a:gd name="connsiteX72-20885" fmla="*/ 507 w 687"/>
              <a:gd name="connsiteY72-20886" fmla="*/ 84 h 115"/>
              <a:gd name="connsiteX73-20887" fmla="*/ 502 w 687"/>
              <a:gd name="connsiteY73-20888" fmla="*/ 79 h 115"/>
              <a:gd name="connsiteX74-20889" fmla="*/ 491 w 687"/>
              <a:gd name="connsiteY74-20890" fmla="*/ 79 h 115"/>
              <a:gd name="connsiteX75-20891" fmla="*/ 481 w 687"/>
              <a:gd name="connsiteY75-20892" fmla="*/ 79 h 115"/>
              <a:gd name="connsiteX76-20893" fmla="*/ 470 w 687"/>
              <a:gd name="connsiteY76-20894" fmla="*/ 73 h 115"/>
              <a:gd name="connsiteX77-20895" fmla="*/ 454 w 687"/>
              <a:gd name="connsiteY77-20896" fmla="*/ 73 h 115"/>
              <a:gd name="connsiteX78-20897" fmla="*/ 454 w 687"/>
              <a:gd name="connsiteY78-20898" fmla="*/ 73 h 115"/>
              <a:gd name="connsiteX0-20899" fmla="*/ 454 w 687"/>
              <a:gd name="connsiteY0-20900" fmla="*/ 73 h 115"/>
              <a:gd name="connsiteX1-20901" fmla="*/ 439 w 687"/>
              <a:gd name="connsiteY1-20902" fmla="*/ 73 h 115"/>
              <a:gd name="connsiteX2-20903" fmla="*/ 417 w 687"/>
              <a:gd name="connsiteY2-20904" fmla="*/ 79 h 115"/>
              <a:gd name="connsiteX3-20905" fmla="*/ 396 w 687"/>
              <a:gd name="connsiteY3-20906" fmla="*/ 79 h 115"/>
              <a:gd name="connsiteX4-20907" fmla="*/ 370 w 687"/>
              <a:gd name="connsiteY4-20908" fmla="*/ 79 h 115"/>
              <a:gd name="connsiteX5-20909" fmla="*/ 343 w 687"/>
              <a:gd name="connsiteY5-20910" fmla="*/ 84 h 115"/>
              <a:gd name="connsiteX6-20911" fmla="*/ 312 w 687"/>
              <a:gd name="connsiteY6-20912" fmla="*/ 84 h 115"/>
              <a:gd name="connsiteX7-20913" fmla="*/ 275 w 687"/>
              <a:gd name="connsiteY7-20914" fmla="*/ 89 h 115"/>
              <a:gd name="connsiteX8-20915" fmla="*/ 238 w 687"/>
              <a:gd name="connsiteY8-20916" fmla="*/ 94 h 115"/>
              <a:gd name="connsiteX9-20917" fmla="*/ 196 w 687"/>
              <a:gd name="connsiteY9-20918" fmla="*/ 94 h 115"/>
              <a:gd name="connsiteX10-20919" fmla="*/ 159 w 687"/>
              <a:gd name="connsiteY10-20920" fmla="*/ 99 h 115"/>
              <a:gd name="connsiteX11-20921" fmla="*/ 122 w 687"/>
              <a:gd name="connsiteY11-20922" fmla="*/ 105 h 115"/>
              <a:gd name="connsiteX12-20923" fmla="*/ 90 w 687"/>
              <a:gd name="connsiteY12-20924" fmla="*/ 105 h 115"/>
              <a:gd name="connsiteX13-20925" fmla="*/ 64 w 687"/>
              <a:gd name="connsiteY13-20926" fmla="*/ 105 h 115"/>
              <a:gd name="connsiteX14-20927" fmla="*/ 37 w 687"/>
              <a:gd name="connsiteY14-20928" fmla="*/ 110 h 115"/>
              <a:gd name="connsiteX15-20929" fmla="*/ 16 w 687"/>
              <a:gd name="connsiteY15-20930" fmla="*/ 110 h 115"/>
              <a:gd name="connsiteX16-20931" fmla="*/ 0 w 687"/>
              <a:gd name="connsiteY16-20932" fmla="*/ 110 h 115"/>
              <a:gd name="connsiteX17-20933" fmla="*/ 0 w 687"/>
              <a:gd name="connsiteY17-20934" fmla="*/ 73 h 115"/>
              <a:gd name="connsiteX18-20935" fmla="*/ 11 w 687"/>
              <a:gd name="connsiteY18-20936" fmla="*/ 73 h 115"/>
              <a:gd name="connsiteX19-20937" fmla="*/ 27 w 687"/>
              <a:gd name="connsiteY19-20938" fmla="*/ 73 h 115"/>
              <a:gd name="connsiteX20-20939" fmla="*/ 42 w 687"/>
              <a:gd name="connsiteY20-20940" fmla="*/ 73 h 115"/>
              <a:gd name="connsiteX21-20941" fmla="*/ 58 w 687"/>
              <a:gd name="connsiteY21-20942" fmla="*/ 73 h 115"/>
              <a:gd name="connsiteX22-20943" fmla="*/ 79 w 687"/>
              <a:gd name="connsiteY22-20944" fmla="*/ 73 h 115"/>
              <a:gd name="connsiteX23-20945" fmla="*/ 95 w 687"/>
              <a:gd name="connsiteY23-20946" fmla="*/ 68 h 115"/>
              <a:gd name="connsiteX24-20947" fmla="*/ 122 w 687"/>
              <a:gd name="connsiteY24-20948" fmla="*/ 68 h 115"/>
              <a:gd name="connsiteX25-20949" fmla="*/ 143 w 687"/>
              <a:gd name="connsiteY25-20950" fmla="*/ 63 h 115"/>
              <a:gd name="connsiteX26-20951" fmla="*/ 164 w 687"/>
              <a:gd name="connsiteY26-20952" fmla="*/ 58 h 115"/>
              <a:gd name="connsiteX27-20953" fmla="*/ 185 w 687"/>
              <a:gd name="connsiteY27-20954" fmla="*/ 58 h 115"/>
              <a:gd name="connsiteX28-20955" fmla="*/ 211 w 687"/>
              <a:gd name="connsiteY28-20956" fmla="*/ 52 h 115"/>
              <a:gd name="connsiteX29-20957" fmla="*/ 238 w 687"/>
              <a:gd name="connsiteY29-20958" fmla="*/ 52 h 115"/>
              <a:gd name="connsiteX30-20959" fmla="*/ 264 w 687"/>
              <a:gd name="connsiteY30-20960" fmla="*/ 47 h 115"/>
              <a:gd name="connsiteX31-20961" fmla="*/ 296 w 687"/>
              <a:gd name="connsiteY31-20962" fmla="*/ 47 h 115"/>
              <a:gd name="connsiteX32-20963" fmla="*/ 354 w 687"/>
              <a:gd name="connsiteY32-20964" fmla="*/ 37 h 115"/>
              <a:gd name="connsiteX33-20965" fmla="*/ 386 w 687"/>
              <a:gd name="connsiteY33-20966" fmla="*/ 37 h 115"/>
              <a:gd name="connsiteX34-20967" fmla="*/ 407 w 687"/>
              <a:gd name="connsiteY34-20968" fmla="*/ 32 h 115"/>
              <a:gd name="connsiteX35-20969" fmla="*/ 433 w 687"/>
              <a:gd name="connsiteY35-20970" fmla="*/ 26 h 115"/>
              <a:gd name="connsiteX36-20971" fmla="*/ 454 w 687"/>
              <a:gd name="connsiteY36-20972" fmla="*/ 26 h 115"/>
              <a:gd name="connsiteX37-20973" fmla="*/ 470 w 687"/>
              <a:gd name="connsiteY37-20974" fmla="*/ 21 h 115"/>
              <a:gd name="connsiteX38-20975" fmla="*/ 481 w 687"/>
              <a:gd name="connsiteY38-20976" fmla="*/ 16 h 115"/>
              <a:gd name="connsiteX39-20977" fmla="*/ 491 w 687"/>
              <a:gd name="connsiteY39-20978" fmla="*/ 16 h 115"/>
              <a:gd name="connsiteX40-20979" fmla="*/ 497 w 687"/>
              <a:gd name="connsiteY40-20980" fmla="*/ 11 h 115"/>
              <a:gd name="connsiteX41-20981" fmla="*/ 507 w 687"/>
              <a:gd name="connsiteY41-20982" fmla="*/ 5 h 115"/>
              <a:gd name="connsiteX42-20983" fmla="*/ 523 w 687"/>
              <a:gd name="connsiteY42-20984" fmla="*/ 0 h 115"/>
              <a:gd name="connsiteX43-20985" fmla="*/ 534 w 687"/>
              <a:gd name="connsiteY43-20986" fmla="*/ 0 h 115"/>
              <a:gd name="connsiteX44-20987" fmla="*/ 549 w 687"/>
              <a:gd name="connsiteY44-20988" fmla="*/ 0 h 115"/>
              <a:gd name="connsiteX45-20989" fmla="*/ 565 w 687"/>
              <a:gd name="connsiteY45-20990" fmla="*/ 5 h 115"/>
              <a:gd name="connsiteX46-20991" fmla="*/ 581 w 687"/>
              <a:gd name="connsiteY46-20992" fmla="*/ 11 h 115"/>
              <a:gd name="connsiteX47-20993" fmla="*/ 592 w 687"/>
              <a:gd name="connsiteY47-20994" fmla="*/ 16 h 115"/>
              <a:gd name="connsiteX48-20995" fmla="*/ 602 w 687"/>
              <a:gd name="connsiteY48-20996" fmla="*/ 21 h 115"/>
              <a:gd name="connsiteX49-20997" fmla="*/ 618 w 687"/>
              <a:gd name="connsiteY49-20998" fmla="*/ 26 h 115"/>
              <a:gd name="connsiteX50-20999" fmla="*/ 629 w 687"/>
              <a:gd name="connsiteY50-21000" fmla="*/ 37 h 115"/>
              <a:gd name="connsiteX51-21001" fmla="*/ 644 w 687"/>
              <a:gd name="connsiteY51-21002" fmla="*/ 42 h 115"/>
              <a:gd name="connsiteX52-21003" fmla="*/ 655 w 687"/>
              <a:gd name="connsiteY52-21004" fmla="*/ 47 h 115"/>
              <a:gd name="connsiteX53-21005" fmla="*/ 666 w 687"/>
              <a:gd name="connsiteY53-21006" fmla="*/ 52 h 115"/>
              <a:gd name="connsiteX54-21007" fmla="*/ 671 w 687"/>
              <a:gd name="connsiteY54-21008" fmla="*/ 58 h 115"/>
              <a:gd name="connsiteX55-21009" fmla="*/ 676 w 687"/>
              <a:gd name="connsiteY55-21010" fmla="*/ 63 h 115"/>
              <a:gd name="connsiteX56-21011" fmla="*/ 681 w 687"/>
              <a:gd name="connsiteY56-21012" fmla="*/ 68 h 115"/>
              <a:gd name="connsiteX57-21013" fmla="*/ 687 w 687"/>
              <a:gd name="connsiteY57-21014" fmla="*/ 68 h 115"/>
              <a:gd name="connsiteX58-21015" fmla="*/ 687 w 687"/>
              <a:gd name="connsiteY58-21016" fmla="*/ 73 h 115"/>
              <a:gd name="connsiteX59-21017" fmla="*/ 681 w 687"/>
              <a:gd name="connsiteY59-21018" fmla="*/ 73 h 115"/>
              <a:gd name="connsiteX60-21019" fmla="*/ 681 w 687"/>
              <a:gd name="connsiteY60-21020" fmla="*/ 79 h 115"/>
              <a:gd name="connsiteX61-21021" fmla="*/ 676 w 687"/>
              <a:gd name="connsiteY61-21022" fmla="*/ 84 h 115"/>
              <a:gd name="connsiteX62-21023" fmla="*/ 671 w 687"/>
              <a:gd name="connsiteY62-21024" fmla="*/ 84 h 115"/>
              <a:gd name="connsiteX63-21025" fmla="*/ 666 w 687"/>
              <a:gd name="connsiteY63-21026" fmla="*/ 89 h 115"/>
              <a:gd name="connsiteX64-21027" fmla="*/ 660 w 687"/>
              <a:gd name="connsiteY64-21028" fmla="*/ 94 h 115"/>
              <a:gd name="connsiteX65-21029" fmla="*/ 655 w 687"/>
              <a:gd name="connsiteY65-21030" fmla="*/ 94 h 115"/>
              <a:gd name="connsiteX66-21031" fmla="*/ 534 w 687"/>
              <a:gd name="connsiteY66-21032" fmla="*/ 115 h 115"/>
              <a:gd name="connsiteX67-21033" fmla="*/ 528 w 687"/>
              <a:gd name="connsiteY67-21034" fmla="*/ 105 h 115"/>
              <a:gd name="connsiteX68-21035" fmla="*/ 523 w 687"/>
              <a:gd name="connsiteY68-21036" fmla="*/ 94 h 115"/>
              <a:gd name="connsiteX69-21037" fmla="*/ 518 w 687"/>
              <a:gd name="connsiteY69-21038" fmla="*/ 89 h 115"/>
              <a:gd name="connsiteX70-21039" fmla="*/ 512 w 687"/>
              <a:gd name="connsiteY70-21040" fmla="*/ 84 h 115"/>
              <a:gd name="connsiteX71-21041" fmla="*/ 507 w 687"/>
              <a:gd name="connsiteY71-21042" fmla="*/ 84 h 115"/>
              <a:gd name="connsiteX72-21043" fmla="*/ 502 w 687"/>
              <a:gd name="connsiteY72-21044" fmla="*/ 79 h 115"/>
              <a:gd name="connsiteX73-21045" fmla="*/ 491 w 687"/>
              <a:gd name="connsiteY73-21046" fmla="*/ 79 h 115"/>
              <a:gd name="connsiteX74-21047" fmla="*/ 481 w 687"/>
              <a:gd name="connsiteY74-21048" fmla="*/ 79 h 115"/>
              <a:gd name="connsiteX75-21049" fmla="*/ 470 w 687"/>
              <a:gd name="connsiteY75-21050" fmla="*/ 73 h 115"/>
              <a:gd name="connsiteX76-21051" fmla="*/ 454 w 687"/>
              <a:gd name="connsiteY76-21052" fmla="*/ 73 h 115"/>
              <a:gd name="connsiteX77-21053" fmla="*/ 454 w 687"/>
              <a:gd name="connsiteY77-21054" fmla="*/ 73 h 115"/>
              <a:gd name="connsiteX0-21055" fmla="*/ 454 w 687"/>
              <a:gd name="connsiteY0-21056" fmla="*/ 73 h 115"/>
              <a:gd name="connsiteX1-21057" fmla="*/ 439 w 687"/>
              <a:gd name="connsiteY1-21058" fmla="*/ 73 h 115"/>
              <a:gd name="connsiteX2-21059" fmla="*/ 417 w 687"/>
              <a:gd name="connsiteY2-21060" fmla="*/ 79 h 115"/>
              <a:gd name="connsiteX3-21061" fmla="*/ 396 w 687"/>
              <a:gd name="connsiteY3-21062" fmla="*/ 79 h 115"/>
              <a:gd name="connsiteX4-21063" fmla="*/ 370 w 687"/>
              <a:gd name="connsiteY4-21064" fmla="*/ 79 h 115"/>
              <a:gd name="connsiteX5-21065" fmla="*/ 343 w 687"/>
              <a:gd name="connsiteY5-21066" fmla="*/ 84 h 115"/>
              <a:gd name="connsiteX6-21067" fmla="*/ 312 w 687"/>
              <a:gd name="connsiteY6-21068" fmla="*/ 84 h 115"/>
              <a:gd name="connsiteX7-21069" fmla="*/ 275 w 687"/>
              <a:gd name="connsiteY7-21070" fmla="*/ 89 h 115"/>
              <a:gd name="connsiteX8-21071" fmla="*/ 238 w 687"/>
              <a:gd name="connsiteY8-21072" fmla="*/ 94 h 115"/>
              <a:gd name="connsiteX9-21073" fmla="*/ 196 w 687"/>
              <a:gd name="connsiteY9-21074" fmla="*/ 94 h 115"/>
              <a:gd name="connsiteX10-21075" fmla="*/ 159 w 687"/>
              <a:gd name="connsiteY10-21076" fmla="*/ 99 h 115"/>
              <a:gd name="connsiteX11-21077" fmla="*/ 122 w 687"/>
              <a:gd name="connsiteY11-21078" fmla="*/ 105 h 115"/>
              <a:gd name="connsiteX12-21079" fmla="*/ 90 w 687"/>
              <a:gd name="connsiteY12-21080" fmla="*/ 105 h 115"/>
              <a:gd name="connsiteX13-21081" fmla="*/ 64 w 687"/>
              <a:gd name="connsiteY13-21082" fmla="*/ 105 h 115"/>
              <a:gd name="connsiteX14-21083" fmla="*/ 37 w 687"/>
              <a:gd name="connsiteY14-21084" fmla="*/ 110 h 115"/>
              <a:gd name="connsiteX15-21085" fmla="*/ 16 w 687"/>
              <a:gd name="connsiteY15-21086" fmla="*/ 110 h 115"/>
              <a:gd name="connsiteX16-21087" fmla="*/ 0 w 687"/>
              <a:gd name="connsiteY16-21088" fmla="*/ 110 h 115"/>
              <a:gd name="connsiteX17-21089" fmla="*/ 0 w 687"/>
              <a:gd name="connsiteY17-21090" fmla="*/ 73 h 115"/>
              <a:gd name="connsiteX18-21091" fmla="*/ 11 w 687"/>
              <a:gd name="connsiteY18-21092" fmla="*/ 73 h 115"/>
              <a:gd name="connsiteX19-21093" fmla="*/ 27 w 687"/>
              <a:gd name="connsiteY19-21094" fmla="*/ 73 h 115"/>
              <a:gd name="connsiteX20-21095" fmla="*/ 42 w 687"/>
              <a:gd name="connsiteY20-21096" fmla="*/ 73 h 115"/>
              <a:gd name="connsiteX21-21097" fmla="*/ 58 w 687"/>
              <a:gd name="connsiteY21-21098" fmla="*/ 73 h 115"/>
              <a:gd name="connsiteX22-21099" fmla="*/ 79 w 687"/>
              <a:gd name="connsiteY22-21100" fmla="*/ 73 h 115"/>
              <a:gd name="connsiteX23-21101" fmla="*/ 95 w 687"/>
              <a:gd name="connsiteY23-21102" fmla="*/ 68 h 115"/>
              <a:gd name="connsiteX24-21103" fmla="*/ 122 w 687"/>
              <a:gd name="connsiteY24-21104" fmla="*/ 68 h 115"/>
              <a:gd name="connsiteX25-21105" fmla="*/ 143 w 687"/>
              <a:gd name="connsiteY25-21106" fmla="*/ 63 h 115"/>
              <a:gd name="connsiteX26-21107" fmla="*/ 164 w 687"/>
              <a:gd name="connsiteY26-21108" fmla="*/ 58 h 115"/>
              <a:gd name="connsiteX27-21109" fmla="*/ 185 w 687"/>
              <a:gd name="connsiteY27-21110" fmla="*/ 58 h 115"/>
              <a:gd name="connsiteX28-21111" fmla="*/ 211 w 687"/>
              <a:gd name="connsiteY28-21112" fmla="*/ 52 h 115"/>
              <a:gd name="connsiteX29-21113" fmla="*/ 238 w 687"/>
              <a:gd name="connsiteY29-21114" fmla="*/ 52 h 115"/>
              <a:gd name="connsiteX30-21115" fmla="*/ 264 w 687"/>
              <a:gd name="connsiteY30-21116" fmla="*/ 47 h 115"/>
              <a:gd name="connsiteX31-21117" fmla="*/ 296 w 687"/>
              <a:gd name="connsiteY31-21118" fmla="*/ 47 h 115"/>
              <a:gd name="connsiteX32-21119" fmla="*/ 354 w 687"/>
              <a:gd name="connsiteY32-21120" fmla="*/ 37 h 115"/>
              <a:gd name="connsiteX33-21121" fmla="*/ 386 w 687"/>
              <a:gd name="connsiteY33-21122" fmla="*/ 37 h 115"/>
              <a:gd name="connsiteX34-21123" fmla="*/ 407 w 687"/>
              <a:gd name="connsiteY34-21124" fmla="*/ 32 h 115"/>
              <a:gd name="connsiteX35-21125" fmla="*/ 433 w 687"/>
              <a:gd name="connsiteY35-21126" fmla="*/ 26 h 115"/>
              <a:gd name="connsiteX36-21127" fmla="*/ 454 w 687"/>
              <a:gd name="connsiteY36-21128" fmla="*/ 26 h 115"/>
              <a:gd name="connsiteX37-21129" fmla="*/ 470 w 687"/>
              <a:gd name="connsiteY37-21130" fmla="*/ 21 h 115"/>
              <a:gd name="connsiteX38-21131" fmla="*/ 481 w 687"/>
              <a:gd name="connsiteY38-21132" fmla="*/ 16 h 115"/>
              <a:gd name="connsiteX39-21133" fmla="*/ 491 w 687"/>
              <a:gd name="connsiteY39-21134" fmla="*/ 16 h 115"/>
              <a:gd name="connsiteX40-21135" fmla="*/ 497 w 687"/>
              <a:gd name="connsiteY40-21136" fmla="*/ 11 h 115"/>
              <a:gd name="connsiteX41-21137" fmla="*/ 507 w 687"/>
              <a:gd name="connsiteY41-21138" fmla="*/ 5 h 115"/>
              <a:gd name="connsiteX42-21139" fmla="*/ 523 w 687"/>
              <a:gd name="connsiteY42-21140" fmla="*/ 0 h 115"/>
              <a:gd name="connsiteX43-21141" fmla="*/ 534 w 687"/>
              <a:gd name="connsiteY43-21142" fmla="*/ 0 h 115"/>
              <a:gd name="connsiteX44-21143" fmla="*/ 549 w 687"/>
              <a:gd name="connsiteY44-21144" fmla="*/ 0 h 115"/>
              <a:gd name="connsiteX45-21145" fmla="*/ 565 w 687"/>
              <a:gd name="connsiteY45-21146" fmla="*/ 5 h 115"/>
              <a:gd name="connsiteX46-21147" fmla="*/ 581 w 687"/>
              <a:gd name="connsiteY46-21148" fmla="*/ 11 h 115"/>
              <a:gd name="connsiteX47-21149" fmla="*/ 592 w 687"/>
              <a:gd name="connsiteY47-21150" fmla="*/ 16 h 115"/>
              <a:gd name="connsiteX48-21151" fmla="*/ 602 w 687"/>
              <a:gd name="connsiteY48-21152" fmla="*/ 21 h 115"/>
              <a:gd name="connsiteX49-21153" fmla="*/ 618 w 687"/>
              <a:gd name="connsiteY49-21154" fmla="*/ 26 h 115"/>
              <a:gd name="connsiteX50-21155" fmla="*/ 629 w 687"/>
              <a:gd name="connsiteY50-21156" fmla="*/ 37 h 115"/>
              <a:gd name="connsiteX51-21157" fmla="*/ 644 w 687"/>
              <a:gd name="connsiteY51-21158" fmla="*/ 42 h 115"/>
              <a:gd name="connsiteX52-21159" fmla="*/ 655 w 687"/>
              <a:gd name="connsiteY52-21160" fmla="*/ 47 h 115"/>
              <a:gd name="connsiteX53-21161" fmla="*/ 666 w 687"/>
              <a:gd name="connsiteY53-21162" fmla="*/ 52 h 115"/>
              <a:gd name="connsiteX54-21163" fmla="*/ 671 w 687"/>
              <a:gd name="connsiteY54-21164" fmla="*/ 58 h 115"/>
              <a:gd name="connsiteX55-21165" fmla="*/ 676 w 687"/>
              <a:gd name="connsiteY55-21166" fmla="*/ 63 h 115"/>
              <a:gd name="connsiteX56-21167" fmla="*/ 681 w 687"/>
              <a:gd name="connsiteY56-21168" fmla="*/ 68 h 115"/>
              <a:gd name="connsiteX57-21169" fmla="*/ 687 w 687"/>
              <a:gd name="connsiteY57-21170" fmla="*/ 68 h 115"/>
              <a:gd name="connsiteX58-21171" fmla="*/ 687 w 687"/>
              <a:gd name="connsiteY58-21172" fmla="*/ 73 h 115"/>
              <a:gd name="connsiteX59-21173" fmla="*/ 681 w 687"/>
              <a:gd name="connsiteY59-21174" fmla="*/ 73 h 115"/>
              <a:gd name="connsiteX60-21175" fmla="*/ 681 w 687"/>
              <a:gd name="connsiteY60-21176" fmla="*/ 79 h 115"/>
              <a:gd name="connsiteX61-21177" fmla="*/ 676 w 687"/>
              <a:gd name="connsiteY61-21178" fmla="*/ 84 h 115"/>
              <a:gd name="connsiteX62-21179" fmla="*/ 671 w 687"/>
              <a:gd name="connsiteY62-21180" fmla="*/ 84 h 115"/>
              <a:gd name="connsiteX63-21181" fmla="*/ 666 w 687"/>
              <a:gd name="connsiteY63-21182" fmla="*/ 89 h 115"/>
              <a:gd name="connsiteX64-21183" fmla="*/ 660 w 687"/>
              <a:gd name="connsiteY64-21184" fmla="*/ 94 h 115"/>
              <a:gd name="connsiteX65-21185" fmla="*/ 534 w 687"/>
              <a:gd name="connsiteY65-21186" fmla="*/ 115 h 115"/>
              <a:gd name="connsiteX66-21187" fmla="*/ 528 w 687"/>
              <a:gd name="connsiteY66-21188" fmla="*/ 105 h 115"/>
              <a:gd name="connsiteX67-21189" fmla="*/ 523 w 687"/>
              <a:gd name="connsiteY67-21190" fmla="*/ 94 h 115"/>
              <a:gd name="connsiteX68-21191" fmla="*/ 518 w 687"/>
              <a:gd name="connsiteY68-21192" fmla="*/ 89 h 115"/>
              <a:gd name="connsiteX69-21193" fmla="*/ 512 w 687"/>
              <a:gd name="connsiteY69-21194" fmla="*/ 84 h 115"/>
              <a:gd name="connsiteX70-21195" fmla="*/ 507 w 687"/>
              <a:gd name="connsiteY70-21196" fmla="*/ 84 h 115"/>
              <a:gd name="connsiteX71-21197" fmla="*/ 502 w 687"/>
              <a:gd name="connsiteY71-21198" fmla="*/ 79 h 115"/>
              <a:gd name="connsiteX72-21199" fmla="*/ 491 w 687"/>
              <a:gd name="connsiteY72-21200" fmla="*/ 79 h 115"/>
              <a:gd name="connsiteX73-21201" fmla="*/ 481 w 687"/>
              <a:gd name="connsiteY73-21202" fmla="*/ 79 h 115"/>
              <a:gd name="connsiteX74-21203" fmla="*/ 470 w 687"/>
              <a:gd name="connsiteY74-21204" fmla="*/ 73 h 115"/>
              <a:gd name="connsiteX75-21205" fmla="*/ 454 w 687"/>
              <a:gd name="connsiteY75-21206" fmla="*/ 73 h 115"/>
              <a:gd name="connsiteX76-21207" fmla="*/ 454 w 687"/>
              <a:gd name="connsiteY76-21208" fmla="*/ 73 h 115"/>
              <a:gd name="connsiteX0-21209" fmla="*/ 454 w 687"/>
              <a:gd name="connsiteY0-21210" fmla="*/ 73 h 115"/>
              <a:gd name="connsiteX1-21211" fmla="*/ 439 w 687"/>
              <a:gd name="connsiteY1-21212" fmla="*/ 73 h 115"/>
              <a:gd name="connsiteX2-21213" fmla="*/ 417 w 687"/>
              <a:gd name="connsiteY2-21214" fmla="*/ 79 h 115"/>
              <a:gd name="connsiteX3-21215" fmla="*/ 396 w 687"/>
              <a:gd name="connsiteY3-21216" fmla="*/ 79 h 115"/>
              <a:gd name="connsiteX4-21217" fmla="*/ 370 w 687"/>
              <a:gd name="connsiteY4-21218" fmla="*/ 79 h 115"/>
              <a:gd name="connsiteX5-21219" fmla="*/ 343 w 687"/>
              <a:gd name="connsiteY5-21220" fmla="*/ 84 h 115"/>
              <a:gd name="connsiteX6-21221" fmla="*/ 312 w 687"/>
              <a:gd name="connsiteY6-21222" fmla="*/ 84 h 115"/>
              <a:gd name="connsiteX7-21223" fmla="*/ 275 w 687"/>
              <a:gd name="connsiteY7-21224" fmla="*/ 89 h 115"/>
              <a:gd name="connsiteX8-21225" fmla="*/ 238 w 687"/>
              <a:gd name="connsiteY8-21226" fmla="*/ 94 h 115"/>
              <a:gd name="connsiteX9-21227" fmla="*/ 196 w 687"/>
              <a:gd name="connsiteY9-21228" fmla="*/ 94 h 115"/>
              <a:gd name="connsiteX10-21229" fmla="*/ 159 w 687"/>
              <a:gd name="connsiteY10-21230" fmla="*/ 99 h 115"/>
              <a:gd name="connsiteX11-21231" fmla="*/ 122 w 687"/>
              <a:gd name="connsiteY11-21232" fmla="*/ 105 h 115"/>
              <a:gd name="connsiteX12-21233" fmla="*/ 90 w 687"/>
              <a:gd name="connsiteY12-21234" fmla="*/ 105 h 115"/>
              <a:gd name="connsiteX13-21235" fmla="*/ 64 w 687"/>
              <a:gd name="connsiteY13-21236" fmla="*/ 105 h 115"/>
              <a:gd name="connsiteX14-21237" fmla="*/ 37 w 687"/>
              <a:gd name="connsiteY14-21238" fmla="*/ 110 h 115"/>
              <a:gd name="connsiteX15-21239" fmla="*/ 16 w 687"/>
              <a:gd name="connsiteY15-21240" fmla="*/ 110 h 115"/>
              <a:gd name="connsiteX16-21241" fmla="*/ 0 w 687"/>
              <a:gd name="connsiteY16-21242" fmla="*/ 110 h 115"/>
              <a:gd name="connsiteX17-21243" fmla="*/ 0 w 687"/>
              <a:gd name="connsiteY17-21244" fmla="*/ 73 h 115"/>
              <a:gd name="connsiteX18-21245" fmla="*/ 11 w 687"/>
              <a:gd name="connsiteY18-21246" fmla="*/ 73 h 115"/>
              <a:gd name="connsiteX19-21247" fmla="*/ 27 w 687"/>
              <a:gd name="connsiteY19-21248" fmla="*/ 73 h 115"/>
              <a:gd name="connsiteX20-21249" fmla="*/ 42 w 687"/>
              <a:gd name="connsiteY20-21250" fmla="*/ 73 h 115"/>
              <a:gd name="connsiteX21-21251" fmla="*/ 58 w 687"/>
              <a:gd name="connsiteY21-21252" fmla="*/ 73 h 115"/>
              <a:gd name="connsiteX22-21253" fmla="*/ 79 w 687"/>
              <a:gd name="connsiteY22-21254" fmla="*/ 73 h 115"/>
              <a:gd name="connsiteX23-21255" fmla="*/ 95 w 687"/>
              <a:gd name="connsiteY23-21256" fmla="*/ 68 h 115"/>
              <a:gd name="connsiteX24-21257" fmla="*/ 122 w 687"/>
              <a:gd name="connsiteY24-21258" fmla="*/ 68 h 115"/>
              <a:gd name="connsiteX25-21259" fmla="*/ 143 w 687"/>
              <a:gd name="connsiteY25-21260" fmla="*/ 63 h 115"/>
              <a:gd name="connsiteX26-21261" fmla="*/ 164 w 687"/>
              <a:gd name="connsiteY26-21262" fmla="*/ 58 h 115"/>
              <a:gd name="connsiteX27-21263" fmla="*/ 185 w 687"/>
              <a:gd name="connsiteY27-21264" fmla="*/ 58 h 115"/>
              <a:gd name="connsiteX28-21265" fmla="*/ 211 w 687"/>
              <a:gd name="connsiteY28-21266" fmla="*/ 52 h 115"/>
              <a:gd name="connsiteX29-21267" fmla="*/ 238 w 687"/>
              <a:gd name="connsiteY29-21268" fmla="*/ 52 h 115"/>
              <a:gd name="connsiteX30-21269" fmla="*/ 264 w 687"/>
              <a:gd name="connsiteY30-21270" fmla="*/ 47 h 115"/>
              <a:gd name="connsiteX31-21271" fmla="*/ 296 w 687"/>
              <a:gd name="connsiteY31-21272" fmla="*/ 47 h 115"/>
              <a:gd name="connsiteX32-21273" fmla="*/ 354 w 687"/>
              <a:gd name="connsiteY32-21274" fmla="*/ 37 h 115"/>
              <a:gd name="connsiteX33-21275" fmla="*/ 386 w 687"/>
              <a:gd name="connsiteY33-21276" fmla="*/ 37 h 115"/>
              <a:gd name="connsiteX34-21277" fmla="*/ 407 w 687"/>
              <a:gd name="connsiteY34-21278" fmla="*/ 32 h 115"/>
              <a:gd name="connsiteX35-21279" fmla="*/ 433 w 687"/>
              <a:gd name="connsiteY35-21280" fmla="*/ 26 h 115"/>
              <a:gd name="connsiteX36-21281" fmla="*/ 454 w 687"/>
              <a:gd name="connsiteY36-21282" fmla="*/ 26 h 115"/>
              <a:gd name="connsiteX37-21283" fmla="*/ 470 w 687"/>
              <a:gd name="connsiteY37-21284" fmla="*/ 21 h 115"/>
              <a:gd name="connsiteX38-21285" fmla="*/ 481 w 687"/>
              <a:gd name="connsiteY38-21286" fmla="*/ 16 h 115"/>
              <a:gd name="connsiteX39-21287" fmla="*/ 491 w 687"/>
              <a:gd name="connsiteY39-21288" fmla="*/ 16 h 115"/>
              <a:gd name="connsiteX40-21289" fmla="*/ 497 w 687"/>
              <a:gd name="connsiteY40-21290" fmla="*/ 11 h 115"/>
              <a:gd name="connsiteX41-21291" fmla="*/ 507 w 687"/>
              <a:gd name="connsiteY41-21292" fmla="*/ 5 h 115"/>
              <a:gd name="connsiteX42-21293" fmla="*/ 523 w 687"/>
              <a:gd name="connsiteY42-21294" fmla="*/ 0 h 115"/>
              <a:gd name="connsiteX43-21295" fmla="*/ 534 w 687"/>
              <a:gd name="connsiteY43-21296" fmla="*/ 0 h 115"/>
              <a:gd name="connsiteX44-21297" fmla="*/ 549 w 687"/>
              <a:gd name="connsiteY44-21298" fmla="*/ 0 h 115"/>
              <a:gd name="connsiteX45-21299" fmla="*/ 565 w 687"/>
              <a:gd name="connsiteY45-21300" fmla="*/ 5 h 115"/>
              <a:gd name="connsiteX46-21301" fmla="*/ 581 w 687"/>
              <a:gd name="connsiteY46-21302" fmla="*/ 11 h 115"/>
              <a:gd name="connsiteX47-21303" fmla="*/ 592 w 687"/>
              <a:gd name="connsiteY47-21304" fmla="*/ 16 h 115"/>
              <a:gd name="connsiteX48-21305" fmla="*/ 602 w 687"/>
              <a:gd name="connsiteY48-21306" fmla="*/ 21 h 115"/>
              <a:gd name="connsiteX49-21307" fmla="*/ 618 w 687"/>
              <a:gd name="connsiteY49-21308" fmla="*/ 26 h 115"/>
              <a:gd name="connsiteX50-21309" fmla="*/ 629 w 687"/>
              <a:gd name="connsiteY50-21310" fmla="*/ 37 h 115"/>
              <a:gd name="connsiteX51-21311" fmla="*/ 644 w 687"/>
              <a:gd name="connsiteY51-21312" fmla="*/ 42 h 115"/>
              <a:gd name="connsiteX52-21313" fmla="*/ 655 w 687"/>
              <a:gd name="connsiteY52-21314" fmla="*/ 47 h 115"/>
              <a:gd name="connsiteX53-21315" fmla="*/ 666 w 687"/>
              <a:gd name="connsiteY53-21316" fmla="*/ 52 h 115"/>
              <a:gd name="connsiteX54-21317" fmla="*/ 671 w 687"/>
              <a:gd name="connsiteY54-21318" fmla="*/ 58 h 115"/>
              <a:gd name="connsiteX55-21319" fmla="*/ 676 w 687"/>
              <a:gd name="connsiteY55-21320" fmla="*/ 63 h 115"/>
              <a:gd name="connsiteX56-21321" fmla="*/ 681 w 687"/>
              <a:gd name="connsiteY56-21322" fmla="*/ 68 h 115"/>
              <a:gd name="connsiteX57-21323" fmla="*/ 687 w 687"/>
              <a:gd name="connsiteY57-21324" fmla="*/ 68 h 115"/>
              <a:gd name="connsiteX58-21325" fmla="*/ 687 w 687"/>
              <a:gd name="connsiteY58-21326" fmla="*/ 73 h 115"/>
              <a:gd name="connsiteX59-21327" fmla="*/ 681 w 687"/>
              <a:gd name="connsiteY59-21328" fmla="*/ 73 h 115"/>
              <a:gd name="connsiteX60-21329" fmla="*/ 681 w 687"/>
              <a:gd name="connsiteY60-21330" fmla="*/ 79 h 115"/>
              <a:gd name="connsiteX61-21331" fmla="*/ 676 w 687"/>
              <a:gd name="connsiteY61-21332" fmla="*/ 84 h 115"/>
              <a:gd name="connsiteX62-21333" fmla="*/ 671 w 687"/>
              <a:gd name="connsiteY62-21334" fmla="*/ 84 h 115"/>
              <a:gd name="connsiteX63-21335" fmla="*/ 666 w 687"/>
              <a:gd name="connsiteY63-21336" fmla="*/ 89 h 115"/>
              <a:gd name="connsiteX64-21337" fmla="*/ 660 w 687"/>
              <a:gd name="connsiteY64-21338" fmla="*/ 94 h 115"/>
              <a:gd name="connsiteX65-21339" fmla="*/ 534 w 687"/>
              <a:gd name="connsiteY65-21340" fmla="*/ 115 h 115"/>
              <a:gd name="connsiteX66-21341" fmla="*/ 523 w 687"/>
              <a:gd name="connsiteY66-21342" fmla="*/ 94 h 115"/>
              <a:gd name="connsiteX67-21343" fmla="*/ 518 w 687"/>
              <a:gd name="connsiteY67-21344" fmla="*/ 89 h 115"/>
              <a:gd name="connsiteX68-21345" fmla="*/ 512 w 687"/>
              <a:gd name="connsiteY68-21346" fmla="*/ 84 h 115"/>
              <a:gd name="connsiteX69-21347" fmla="*/ 507 w 687"/>
              <a:gd name="connsiteY69-21348" fmla="*/ 84 h 115"/>
              <a:gd name="connsiteX70-21349" fmla="*/ 502 w 687"/>
              <a:gd name="connsiteY70-21350" fmla="*/ 79 h 115"/>
              <a:gd name="connsiteX71-21351" fmla="*/ 491 w 687"/>
              <a:gd name="connsiteY71-21352" fmla="*/ 79 h 115"/>
              <a:gd name="connsiteX72-21353" fmla="*/ 481 w 687"/>
              <a:gd name="connsiteY72-21354" fmla="*/ 79 h 115"/>
              <a:gd name="connsiteX73-21355" fmla="*/ 470 w 687"/>
              <a:gd name="connsiteY73-21356" fmla="*/ 73 h 115"/>
              <a:gd name="connsiteX74-21357" fmla="*/ 454 w 687"/>
              <a:gd name="connsiteY74-21358" fmla="*/ 73 h 115"/>
              <a:gd name="connsiteX75-21359" fmla="*/ 454 w 687"/>
              <a:gd name="connsiteY75-21360" fmla="*/ 73 h 115"/>
              <a:gd name="connsiteX0-21361" fmla="*/ 454 w 687"/>
              <a:gd name="connsiteY0-21362" fmla="*/ 73 h 110"/>
              <a:gd name="connsiteX1-21363" fmla="*/ 439 w 687"/>
              <a:gd name="connsiteY1-21364" fmla="*/ 73 h 110"/>
              <a:gd name="connsiteX2-21365" fmla="*/ 417 w 687"/>
              <a:gd name="connsiteY2-21366" fmla="*/ 79 h 110"/>
              <a:gd name="connsiteX3-21367" fmla="*/ 396 w 687"/>
              <a:gd name="connsiteY3-21368" fmla="*/ 79 h 110"/>
              <a:gd name="connsiteX4-21369" fmla="*/ 370 w 687"/>
              <a:gd name="connsiteY4-21370" fmla="*/ 79 h 110"/>
              <a:gd name="connsiteX5-21371" fmla="*/ 343 w 687"/>
              <a:gd name="connsiteY5-21372" fmla="*/ 84 h 110"/>
              <a:gd name="connsiteX6-21373" fmla="*/ 312 w 687"/>
              <a:gd name="connsiteY6-21374" fmla="*/ 84 h 110"/>
              <a:gd name="connsiteX7-21375" fmla="*/ 275 w 687"/>
              <a:gd name="connsiteY7-21376" fmla="*/ 89 h 110"/>
              <a:gd name="connsiteX8-21377" fmla="*/ 238 w 687"/>
              <a:gd name="connsiteY8-21378" fmla="*/ 94 h 110"/>
              <a:gd name="connsiteX9-21379" fmla="*/ 196 w 687"/>
              <a:gd name="connsiteY9-21380" fmla="*/ 94 h 110"/>
              <a:gd name="connsiteX10-21381" fmla="*/ 159 w 687"/>
              <a:gd name="connsiteY10-21382" fmla="*/ 99 h 110"/>
              <a:gd name="connsiteX11-21383" fmla="*/ 122 w 687"/>
              <a:gd name="connsiteY11-21384" fmla="*/ 105 h 110"/>
              <a:gd name="connsiteX12-21385" fmla="*/ 90 w 687"/>
              <a:gd name="connsiteY12-21386" fmla="*/ 105 h 110"/>
              <a:gd name="connsiteX13-21387" fmla="*/ 64 w 687"/>
              <a:gd name="connsiteY13-21388" fmla="*/ 105 h 110"/>
              <a:gd name="connsiteX14-21389" fmla="*/ 37 w 687"/>
              <a:gd name="connsiteY14-21390" fmla="*/ 110 h 110"/>
              <a:gd name="connsiteX15-21391" fmla="*/ 16 w 687"/>
              <a:gd name="connsiteY15-21392" fmla="*/ 110 h 110"/>
              <a:gd name="connsiteX16-21393" fmla="*/ 0 w 687"/>
              <a:gd name="connsiteY16-21394" fmla="*/ 110 h 110"/>
              <a:gd name="connsiteX17-21395" fmla="*/ 0 w 687"/>
              <a:gd name="connsiteY17-21396" fmla="*/ 73 h 110"/>
              <a:gd name="connsiteX18-21397" fmla="*/ 11 w 687"/>
              <a:gd name="connsiteY18-21398" fmla="*/ 73 h 110"/>
              <a:gd name="connsiteX19-21399" fmla="*/ 27 w 687"/>
              <a:gd name="connsiteY19-21400" fmla="*/ 73 h 110"/>
              <a:gd name="connsiteX20-21401" fmla="*/ 42 w 687"/>
              <a:gd name="connsiteY20-21402" fmla="*/ 73 h 110"/>
              <a:gd name="connsiteX21-21403" fmla="*/ 58 w 687"/>
              <a:gd name="connsiteY21-21404" fmla="*/ 73 h 110"/>
              <a:gd name="connsiteX22-21405" fmla="*/ 79 w 687"/>
              <a:gd name="connsiteY22-21406" fmla="*/ 73 h 110"/>
              <a:gd name="connsiteX23-21407" fmla="*/ 95 w 687"/>
              <a:gd name="connsiteY23-21408" fmla="*/ 68 h 110"/>
              <a:gd name="connsiteX24-21409" fmla="*/ 122 w 687"/>
              <a:gd name="connsiteY24-21410" fmla="*/ 68 h 110"/>
              <a:gd name="connsiteX25-21411" fmla="*/ 143 w 687"/>
              <a:gd name="connsiteY25-21412" fmla="*/ 63 h 110"/>
              <a:gd name="connsiteX26-21413" fmla="*/ 164 w 687"/>
              <a:gd name="connsiteY26-21414" fmla="*/ 58 h 110"/>
              <a:gd name="connsiteX27-21415" fmla="*/ 185 w 687"/>
              <a:gd name="connsiteY27-21416" fmla="*/ 58 h 110"/>
              <a:gd name="connsiteX28-21417" fmla="*/ 211 w 687"/>
              <a:gd name="connsiteY28-21418" fmla="*/ 52 h 110"/>
              <a:gd name="connsiteX29-21419" fmla="*/ 238 w 687"/>
              <a:gd name="connsiteY29-21420" fmla="*/ 52 h 110"/>
              <a:gd name="connsiteX30-21421" fmla="*/ 264 w 687"/>
              <a:gd name="connsiteY30-21422" fmla="*/ 47 h 110"/>
              <a:gd name="connsiteX31-21423" fmla="*/ 296 w 687"/>
              <a:gd name="connsiteY31-21424" fmla="*/ 47 h 110"/>
              <a:gd name="connsiteX32-21425" fmla="*/ 354 w 687"/>
              <a:gd name="connsiteY32-21426" fmla="*/ 37 h 110"/>
              <a:gd name="connsiteX33-21427" fmla="*/ 386 w 687"/>
              <a:gd name="connsiteY33-21428" fmla="*/ 37 h 110"/>
              <a:gd name="connsiteX34-21429" fmla="*/ 407 w 687"/>
              <a:gd name="connsiteY34-21430" fmla="*/ 32 h 110"/>
              <a:gd name="connsiteX35-21431" fmla="*/ 433 w 687"/>
              <a:gd name="connsiteY35-21432" fmla="*/ 26 h 110"/>
              <a:gd name="connsiteX36-21433" fmla="*/ 454 w 687"/>
              <a:gd name="connsiteY36-21434" fmla="*/ 26 h 110"/>
              <a:gd name="connsiteX37-21435" fmla="*/ 470 w 687"/>
              <a:gd name="connsiteY37-21436" fmla="*/ 21 h 110"/>
              <a:gd name="connsiteX38-21437" fmla="*/ 481 w 687"/>
              <a:gd name="connsiteY38-21438" fmla="*/ 16 h 110"/>
              <a:gd name="connsiteX39-21439" fmla="*/ 491 w 687"/>
              <a:gd name="connsiteY39-21440" fmla="*/ 16 h 110"/>
              <a:gd name="connsiteX40-21441" fmla="*/ 497 w 687"/>
              <a:gd name="connsiteY40-21442" fmla="*/ 11 h 110"/>
              <a:gd name="connsiteX41-21443" fmla="*/ 507 w 687"/>
              <a:gd name="connsiteY41-21444" fmla="*/ 5 h 110"/>
              <a:gd name="connsiteX42-21445" fmla="*/ 523 w 687"/>
              <a:gd name="connsiteY42-21446" fmla="*/ 0 h 110"/>
              <a:gd name="connsiteX43-21447" fmla="*/ 534 w 687"/>
              <a:gd name="connsiteY43-21448" fmla="*/ 0 h 110"/>
              <a:gd name="connsiteX44-21449" fmla="*/ 549 w 687"/>
              <a:gd name="connsiteY44-21450" fmla="*/ 0 h 110"/>
              <a:gd name="connsiteX45-21451" fmla="*/ 565 w 687"/>
              <a:gd name="connsiteY45-21452" fmla="*/ 5 h 110"/>
              <a:gd name="connsiteX46-21453" fmla="*/ 581 w 687"/>
              <a:gd name="connsiteY46-21454" fmla="*/ 11 h 110"/>
              <a:gd name="connsiteX47-21455" fmla="*/ 592 w 687"/>
              <a:gd name="connsiteY47-21456" fmla="*/ 16 h 110"/>
              <a:gd name="connsiteX48-21457" fmla="*/ 602 w 687"/>
              <a:gd name="connsiteY48-21458" fmla="*/ 21 h 110"/>
              <a:gd name="connsiteX49-21459" fmla="*/ 618 w 687"/>
              <a:gd name="connsiteY49-21460" fmla="*/ 26 h 110"/>
              <a:gd name="connsiteX50-21461" fmla="*/ 629 w 687"/>
              <a:gd name="connsiteY50-21462" fmla="*/ 37 h 110"/>
              <a:gd name="connsiteX51-21463" fmla="*/ 644 w 687"/>
              <a:gd name="connsiteY51-21464" fmla="*/ 42 h 110"/>
              <a:gd name="connsiteX52-21465" fmla="*/ 655 w 687"/>
              <a:gd name="connsiteY52-21466" fmla="*/ 47 h 110"/>
              <a:gd name="connsiteX53-21467" fmla="*/ 666 w 687"/>
              <a:gd name="connsiteY53-21468" fmla="*/ 52 h 110"/>
              <a:gd name="connsiteX54-21469" fmla="*/ 671 w 687"/>
              <a:gd name="connsiteY54-21470" fmla="*/ 58 h 110"/>
              <a:gd name="connsiteX55-21471" fmla="*/ 676 w 687"/>
              <a:gd name="connsiteY55-21472" fmla="*/ 63 h 110"/>
              <a:gd name="connsiteX56-21473" fmla="*/ 681 w 687"/>
              <a:gd name="connsiteY56-21474" fmla="*/ 68 h 110"/>
              <a:gd name="connsiteX57-21475" fmla="*/ 687 w 687"/>
              <a:gd name="connsiteY57-21476" fmla="*/ 68 h 110"/>
              <a:gd name="connsiteX58-21477" fmla="*/ 687 w 687"/>
              <a:gd name="connsiteY58-21478" fmla="*/ 73 h 110"/>
              <a:gd name="connsiteX59-21479" fmla="*/ 681 w 687"/>
              <a:gd name="connsiteY59-21480" fmla="*/ 73 h 110"/>
              <a:gd name="connsiteX60-21481" fmla="*/ 681 w 687"/>
              <a:gd name="connsiteY60-21482" fmla="*/ 79 h 110"/>
              <a:gd name="connsiteX61-21483" fmla="*/ 676 w 687"/>
              <a:gd name="connsiteY61-21484" fmla="*/ 84 h 110"/>
              <a:gd name="connsiteX62-21485" fmla="*/ 671 w 687"/>
              <a:gd name="connsiteY62-21486" fmla="*/ 84 h 110"/>
              <a:gd name="connsiteX63-21487" fmla="*/ 666 w 687"/>
              <a:gd name="connsiteY63-21488" fmla="*/ 89 h 110"/>
              <a:gd name="connsiteX64-21489" fmla="*/ 660 w 687"/>
              <a:gd name="connsiteY64-21490" fmla="*/ 94 h 110"/>
              <a:gd name="connsiteX65-21491" fmla="*/ 523 w 687"/>
              <a:gd name="connsiteY65-21492" fmla="*/ 94 h 110"/>
              <a:gd name="connsiteX66-21493" fmla="*/ 518 w 687"/>
              <a:gd name="connsiteY66-21494" fmla="*/ 89 h 110"/>
              <a:gd name="connsiteX67-21495" fmla="*/ 512 w 687"/>
              <a:gd name="connsiteY67-21496" fmla="*/ 84 h 110"/>
              <a:gd name="connsiteX68-21497" fmla="*/ 507 w 687"/>
              <a:gd name="connsiteY68-21498" fmla="*/ 84 h 110"/>
              <a:gd name="connsiteX69-21499" fmla="*/ 502 w 687"/>
              <a:gd name="connsiteY69-21500" fmla="*/ 79 h 110"/>
              <a:gd name="connsiteX70-21501" fmla="*/ 491 w 687"/>
              <a:gd name="connsiteY70-21502" fmla="*/ 79 h 110"/>
              <a:gd name="connsiteX71-21503" fmla="*/ 481 w 687"/>
              <a:gd name="connsiteY71-21504" fmla="*/ 79 h 110"/>
              <a:gd name="connsiteX72-21505" fmla="*/ 470 w 687"/>
              <a:gd name="connsiteY72-21506" fmla="*/ 73 h 110"/>
              <a:gd name="connsiteX73-21507" fmla="*/ 454 w 687"/>
              <a:gd name="connsiteY73-21508" fmla="*/ 73 h 110"/>
              <a:gd name="connsiteX74-21509" fmla="*/ 454 w 687"/>
              <a:gd name="connsiteY74-21510" fmla="*/ 73 h 110"/>
              <a:gd name="connsiteX0-21511" fmla="*/ 454 w 691"/>
              <a:gd name="connsiteY0-21512" fmla="*/ 73 h 110"/>
              <a:gd name="connsiteX1-21513" fmla="*/ 439 w 691"/>
              <a:gd name="connsiteY1-21514" fmla="*/ 73 h 110"/>
              <a:gd name="connsiteX2-21515" fmla="*/ 417 w 691"/>
              <a:gd name="connsiteY2-21516" fmla="*/ 79 h 110"/>
              <a:gd name="connsiteX3-21517" fmla="*/ 396 w 691"/>
              <a:gd name="connsiteY3-21518" fmla="*/ 79 h 110"/>
              <a:gd name="connsiteX4-21519" fmla="*/ 370 w 691"/>
              <a:gd name="connsiteY4-21520" fmla="*/ 79 h 110"/>
              <a:gd name="connsiteX5-21521" fmla="*/ 343 w 691"/>
              <a:gd name="connsiteY5-21522" fmla="*/ 84 h 110"/>
              <a:gd name="connsiteX6-21523" fmla="*/ 312 w 691"/>
              <a:gd name="connsiteY6-21524" fmla="*/ 84 h 110"/>
              <a:gd name="connsiteX7-21525" fmla="*/ 275 w 691"/>
              <a:gd name="connsiteY7-21526" fmla="*/ 89 h 110"/>
              <a:gd name="connsiteX8-21527" fmla="*/ 238 w 691"/>
              <a:gd name="connsiteY8-21528" fmla="*/ 94 h 110"/>
              <a:gd name="connsiteX9-21529" fmla="*/ 196 w 691"/>
              <a:gd name="connsiteY9-21530" fmla="*/ 94 h 110"/>
              <a:gd name="connsiteX10-21531" fmla="*/ 159 w 691"/>
              <a:gd name="connsiteY10-21532" fmla="*/ 99 h 110"/>
              <a:gd name="connsiteX11-21533" fmla="*/ 122 w 691"/>
              <a:gd name="connsiteY11-21534" fmla="*/ 105 h 110"/>
              <a:gd name="connsiteX12-21535" fmla="*/ 90 w 691"/>
              <a:gd name="connsiteY12-21536" fmla="*/ 105 h 110"/>
              <a:gd name="connsiteX13-21537" fmla="*/ 64 w 691"/>
              <a:gd name="connsiteY13-21538" fmla="*/ 105 h 110"/>
              <a:gd name="connsiteX14-21539" fmla="*/ 37 w 691"/>
              <a:gd name="connsiteY14-21540" fmla="*/ 110 h 110"/>
              <a:gd name="connsiteX15-21541" fmla="*/ 16 w 691"/>
              <a:gd name="connsiteY15-21542" fmla="*/ 110 h 110"/>
              <a:gd name="connsiteX16-21543" fmla="*/ 0 w 691"/>
              <a:gd name="connsiteY16-21544" fmla="*/ 110 h 110"/>
              <a:gd name="connsiteX17-21545" fmla="*/ 0 w 691"/>
              <a:gd name="connsiteY17-21546" fmla="*/ 73 h 110"/>
              <a:gd name="connsiteX18-21547" fmla="*/ 11 w 691"/>
              <a:gd name="connsiteY18-21548" fmla="*/ 73 h 110"/>
              <a:gd name="connsiteX19-21549" fmla="*/ 27 w 691"/>
              <a:gd name="connsiteY19-21550" fmla="*/ 73 h 110"/>
              <a:gd name="connsiteX20-21551" fmla="*/ 42 w 691"/>
              <a:gd name="connsiteY20-21552" fmla="*/ 73 h 110"/>
              <a:gd name="connsiteX21-21553" fmla="*/ 58 w 691"/>
              <a:gd name="connsiteY21-21554" fmla="*/ 73 h 110"/>
              <a:gd name="connsiteX22-21555" fmla="*/ 79 w 691"/>
              <a:gd name="connsiteY22-21556" fmla="*/ 73 h 110"/>
              <a:gd name="connsiteX23-21557" fmla="*/ 95 w 691"/>
              <a:gd name="connsiteY23-21558" fmla="*/ 68 h 110"/>
              <a:gd name="connsiteX24-21559" fmla="*/ 122 w 691"/>
              <a:gd name="connsiteY24-21560" fmla="*/ 68 h 110"/>
              <a:gd name="connsiteX25-21561" fmla="*/ 143 w 691"/>
              <a:gd name="connsiteY25-21562" fmla="*/ 63 h 110"/>
              <a:gd name="connsiteX26-21563" fmla="*/ 164 w 691"/>
              <a:gd name="connsiteY26-21564" fmla="*/ 58 h 110"/>
              <a:gd name="connsiteX27-21565" fmla="*/ 185 w 691"/>
              <a:gd name="connsiteY27-21566" fmla="*/ 58 h 110"/>
              <a:gd name="connsiteX28-21567" fmla="*/ 211 w 691"/>
              <a:gd name="connsiteY28-21568" fmla="*/ 52 h 110"/>
              <a:gd name="connsiteX29-21569" fmla="*/ 238 w 691"/>
              <a:gd name="connsiteY29-21570" fmla="*/ 52 h 110"/>
              <a:gd name="connsiteX30-21571" fmla="*/ 264 w 691"/>
              <a:gd name="connsiteY30-21572" fmla="*/ 47 h 110"/>
              <a:gd name="connsiteX31-21573" fmla="*/ 296 w 691"/>
              <a:gd name="connsiteY31-21574" fmla="*/ 47 h 110"/>
              <a:gd name="connsiteX32-21575" fmla="*/ 354 w 691"/>
              <a:gd name="connsiteY32-21576" fmla="*/ 37 h 110"/>
              <a:gd name="connsiteX33-21577" fmla="*/ 386 w 691"/>
              <a:gd name="connsiteY33-21578" fmla="*/ 37 h 110"/>
              <a:gd name="connsiteX34-21579" fmla="*/ 407 w 691"/>
              <a:gd name="connsiteY34-21580" fmla="*/ 32 h 110"/>
              <a:gd name="connsiteX35-21581" fmla="*/ 433 w 691"/>
              <a:gd name="connsiteY35-21582" fmla="*/ 26 h 110"/>
              <a:gd name="connsiteX36-21583" fmla="*/ 454 w 691"/>
              <a:gd name="connsiteY36-21584" fmla="*/ 26 h 110"/>
              <a:gd name="connsiteX37-21585" fmla="*/ 470 w 691"/>
              <a:gd name="connsiteY37-21586" fmla="*/ 21 h 110"/>
              <a:gd name="connsiteX38-21587" fmla="*/ 481 w 691"/>
              <a:gd name="connsiteY38-21588" fmla="*/ 16 h 110"/>
              <a:gd name="connsiteX39-21589" fmla="*/ 491 w 691"/>
              <a:gd name="connsiteY39-21590" fmla="*/ 16 h 110"/>
              <a:gd name="connsiteX40-21591" fmla="*/ 497 w 691"/>
              <a:gd name="connsiteY40-21592" fmla="*/ 11 h 110"/>
              <a:gd name="connsiteX41-21593" fmla="*/ 507 w 691"/>
              <a:gd name="connsiteY41-21594" fmla="*/ 5 h 110"/>
              <a:gd name="connsiteX42-21595" fmla="*/ 523 w 691"/>
              <a:gd name="connsiteY42-21596" fmla="*/ 0 h 110"/>
              <a:gd name="connsiteX43-21597" fmla="*/ 534 w 691"/>
              <a:gd name="connsiteY43-21598" fmla="*/ 0 h 110"/>
              <a:gd name="connsiteX44-21599" fmla="*/ 549 w 691"/>
              <a:gd name="connsiteY44-21600" fmla="*/ 0 h 110"/>
              <a:gd name="connsiteX45-21601" fmla="*/ 565 w 691"/>
              <a:gd name="connsiteY45-21602" fmla="*/ 5 h 110"/>
              <a:gd name="connsiteX46-21603" fmla="*/ 581 w 691"/>
              <a:gd name="connsiteY46-21604" fmla="*/ 11 h 110"/>
              <a:gd name="connsiteX47-21605" fmla="*/ 592 w 691"/>
              <a:gd name="connsiteY47-21606" fmla="*/ 16 h 110"/>
              <a:gd name="connsiteX48-21607" fmla="*/ 602 w 691"/>
              <a:gd name="connsiteY48-21608" fmla="*/ 21 h 110"/>
              <a:gd name="connsiteX49-21609" fmla="*/ 618 w 691"/>
              <a:gd name="connsiteY49-21610" fmla="*/ 26 h 110"/>
              <a:gd name="connsiteX50-21611" fmla="*/ 629 w 691"/>
              <a:gd name="connsiteY50-21612" fmla="*/ 37 h 110"/>
              <a:gd name="connsiteX51-21613" fmla="*/ 644 w 691"/>
              <a:gd name="connsiteY51-21614" fmla="*/ 42 h 110"/>
              <a:gd name="connsiteX52-21615" fmla="*/ 655 w 691"/>
              <a:gd name="connsiteY52-21616" fmla="*/ 47 h 110"/>
              <a:gd name="connsiteX53-21617" fmla="*/ 666 w 691"/>
              <a:gd name="connsiteY53-21618" fmla="*/ 52 h 110"/>
              <a:gd name="connsiteX54-21619" fmla="*/ 671 w 691"/>
              <a:gd name="connsiteY54-21620" fmla="*/ 58 h 110"/>
              <a:gd name="connsiteX55-21621" fmla="*/ 676 w 691"/>
              <a:gd name="connsiteY55-21622" fmla="*/ 63 h 110"/>
              <a:gd name="connsiteX56-21623" fmla="*/ 681 w 691"/>
              <a:gd name="connsiteY56-21624" fmla="*/ 68 h 110"/>
              <a:gd name="connsiteX57-21625" fmla="*/ 687 w 691"/>
              <a:gd name="connsiteY57-21626" fmla="*/ 68 h 110"/>
              <a:gd name="connsiteX58-21627" fmla="*/ 687 w 691"/>
              <a:gd name="connsiteY58-21628" fmla="*/ 73 h 110"/>
              <a:gd name="connsiteX59-21629" fmla="*/ 681 w 691"/>
              <a:gd name="connsiteY59-21630" fmla="*/ 73 h 110"/>
              <a:gd name="connsiteX60-21631" fmla="*/ 681 w 691"/>
              <a:gd name="connsiteY60-21632" fmla="*/ 79 h 110"/>
              <a:gd name="connsiteX61-21633" fmla="*/ 676 w 691"/>
              <a:gd name="connsiteY61-21634" fmla="*/ 84 h 110"/>
              <a:gd name="connsiteX62-21635" fmla="*/ 671 w 691"/>
              <a:gd name="connsiteY62-21636" fmla="*/ 84 h 110"/>
              <a:gd name="connsiteX63-21637" fmla="*/ 666 w 691"/>
              <a:gd name="connsiteY63-21638" fmla="*/ 89 h 110"/>
              <a:gd name="connsiteX64-21639" fmla="*/ 523 w 691"/>
              <a:gd name="connsiteY64-21640" fmla="*/ 94 h 110"/>
              <a:gd name="connsiteX65-21641" fmla="*/ 518 w 691"/>
              <a:gd name="connsiteY65-21642" fmla="*/ 89 h 110"/>
              <a:gd name="connsiteX66-21643" fmla="*/ 512 w 691"/>
              <a:gd name="connsiteY66-21644" fmla="*/ 84 h 110"/>
              <a:gd name="connsiteX67-21645" fmla="*/ 507 w 691"/>
              <a:gd name="connsiteY67-21646" fmla="*/ 84 h 110"/>
              <a:gd name="connsiteX68-21647" fmla="*/ 502 w 691"/>
              <a:gd name="connsiteY68-21648" fmla="*/ 79 h 110"/>
              <a:gd name="connsiteX69-21649" fmla="*/ 491 w 691"/>
              <a:gd name="connsiteY69-21650" fmla="*/ 79 h 110"/>
              <a:gd name="connsiteX70-21651" fmla="*/ 481 w 691"/>
              <a:gd name="connsiteY70-21652" fmla="*/ 79 h 110"/>
              <a:gd name="connsiteX71-21653" fmla="*/ 470 w 691"/>
              <a:gd name="connsiteY71-21654" fmla="*/ 73 h 110"/>
              <a:gd name="connsiteX72-21655" fmla="*/ 454 w 691"/>
              <a:gd name="connsiteY72-21656" fmla="*/ 73 h 110"/>
              <a:gd name="connsiteX73-21657" fmla="*/ 454 w 691"/>
              <a:gd name="connsiteY73-21658" fmla="*/ 73 h 110"/>
              <a:gd name="connsiteX0-21659" fmla="*/ 454 w 687"/>
              <a:gd name="connsiteY0-21660" fmla="*/ 73 h 110"/>
              <a:gd name="connsiteX1-21661" fmla="*/ 439 w 687"/>
              <a:gd name="connsiteY1-21662" fmla="*/ 73 h 110"/>
              <a:gd name="connsiteX2-21663" fmla="*/ 417 w 687"/>
              <a:gd name="connsiteY2-21664" fmla="*/ 79 h 110"/>
              <a:gd name="connsiteX3-21665" fmla="*/ 396 w 687"/>
              <a:gd name="connsiteY3-21666" fmla="*/ 79 h 110"/>
              <a:gd name="connsiteX4-21667" fmla="*/ 370 w 687"/>
              <a:gd name="connsiteY4-21668" fmla="*/ 79 h 110"/>
              <a:gd name="connsiteX5-21669" fmla="*/ 343 w 687"/>
              <a:gd name="connsiteY5-21670" fmla="*/ 84 h 110"/>
              <a:gd name="connsiteX6-21671" fmla="*/ 312 w 687"/>
              <a:gd name="connsiteY6-21672" fmla="*/ 84 h 110"/>
              <a:gd name="connsiteX7-21673" fmla="*/ 275 w 687"/>
              <a:gd name="connsiteY7-21674" fmla="*/ 89 h 110"/>
              <a:gd name="connsiteX8-21675" fmla="*/ 238 w 687"/>
              <a:gd name="connsiteY8-21676" fmla="*/ 94 h 110"/>
              <a:gd name="connsiteX9-21677" fmla="*/ 196 w 687"/>
              <a:gd name="connsiteY9-21678" fmla="*/ 94 h 110"/>
              <a:gd name="connsiteX10-21679" fmla="*/ 159 w 687"/>
              <a:gd name="connsiteY10-21680" fmla="*/ 99 h 110"/>
              <a:gd name="connsiteX11-21681" fmla="*/ 122 w 687"/>
              <a:gd name="connsiteY11-21682" fmla="*/ 105 h 110"/>
              <a:gd name="connsiteX12-21683" fmla="*/ 90 w 687"/>
              <a:gd name="connsiteY12-21684" fmla="*/ 105 h 110"/>
              <a:gd name="connsiteX13-21685" fmla="*/ 64 w 687"/>
              <a:gd name="connsiteY13-21686" fmla="*/ 105 h 110"/>
              <a:gd name="connsiteX14-21687" fmla="*/ 37 w 687"/>
              <a:gd name="connsiteY14-21688" fmla="*/ 110 h 110"/>
              <a:gd name="connsiteX15-21689" fmla="*/ 16 w 687"/>
              <a:gd name="connsiteY15-21690" fmla="*/ 110 h 110"/>
              <a:gd name="connsiteX16-21691" fmla="*/ 0 w 687"/>
              <a:gd name="connsiteY16-21692" fmla="*/ 110 h 110"/>
              <a:gd name="connsiteX17-21693" fmla="*/ 0 w 687"/>
              <a:gd name="connsiteY17-21694" fmla="*/ 73 h 110"/>
              <a:gd name="connsiteX18-21695" fmla="*/ 11 w 687"/>
              <a:gd name="connsiteY18-21696" fmla="*/ 73 h 110"/>
              <a:gd name="connsiteX19-21697" fmla="*/ 27 w 687"/>
              <a:gd name="connsiteY19-21698" fmla="*/ 73 h 110"/>
              <a:gd name="connsiteX20-21699" fmla="*/ 42 w 687"/>
              <a:gd name="connsiteY20-21700" fmla="*/ 73 h 110"/>
              <a:gd name="connsiteX21-21701" fmla="*/ 58 w 687"/>
              <a:gd name="connsiteY21-21702" fmla="*/ 73 h 110"/>
              <a:gd name="connsiteX22-21703" fmla="*/ 79 w 687"/>
              <a:gd name="connsiteY22-21704" fmla="*/ 73 h 110"/>
              <a:gd name="connsiteX23-21705" fmla="*/ 95 w 687"/>
              <a:gd name="connsiteY23-21706" fmla="*/ 68 h 110"/>
              <a:gd name="connsiteX24-21707" fmla="*/ 122 w 687"/>
              <a:gd name="connsiteY24-21708" fmla="*/ 68 h 110"/>
              <a:gd name="connsiteX25-21709" fmla="*/ 143 w 687"/>
              <a:gd name="connsiteY25-21710" fmla="*/ 63 h 110"/>
              <a:gd name="connsiteX26-21711" fmla="*/ 164 w 687"/>
              <a:gd name="connsiteY26-21712" fmla="*/ 58 h 110"/>
              <a:gd name="connsiteX27-21713" fmla="*/ 185 w 687"/>
              <a:gd name="connsiteY27-21714" fmla="*/ 58 h 110"/>
              <a:gd name="connsiteX28-21715" fmla="*/ 211 w 687"/>
              <a:gd name="connsiteY28-21716" fmla="*/ 52 h 110"/>
              <a:gd name="connsiteX29-21717" fmla="*/ 238 w 687"/>
              <a:gd name="connsiteY29-21718" fmla="*/ 52 h 110"/>
              <a:gd name="connsiteX30-21719" fmla="*/ 264 w 687"/>
              <a:gd name="connsiteY30-21720" fmla="*/ 47 h 110"/>
              <a:gd name="connsiteX31-21721" fmla="*/ 296 w 687"/>
              <a:gd name="connsiteY31-21722" fmla="*/ 47 h 110"/>
              <a:gd name="connsiteX32-21723" fmla="*/ 354 w 687"/>
              <a:gd name="connsiteY32-21724" fmla="*/ 37 h 110"/>
              <a:gd name="connsiteX33-21725" fmla="*/ 386 w 687"/>
              <a:gd name="connsiteY33-21726" fmla="*/ 37 h 110"/>
              <a:gd name="connsiteX34-21727" fmla="*/ 407 w 687"/>
              <a:gd name="connsiteY34-21728" fmla="*/ 32 h 110"/>
              <a:gd name="connsiteX35-21729" fmla="*/ 433 w 687"/>
              <a:gd name="connsiteY35-21730" fmla="*/ 26 h 110"/>
              <a:gd name="connsiteX36-21731" fmla="*/ 454 w 687"/>
              <a:gd name="connsiteY36-21732" fmla="*/ 26 h 110"/>
              <a:gd name="connsiteX37-21733" fmla="*/ 470 w 687"/>
              <a:gd name="connsiteY37-21734" fmla="*/ 21 h 110"/>
              <a:gd name="connsiteX38-21735" fmla="*/ 481 w 687"/>
              <a:gd name="connsiteY38-21736" fmla="*/ 16 h 110"/>
              <a:gd name="connsiteX39-21737" fmla="*/ 491 w 687"/>
              <a:gd name="connsiteY39-21738" fmla="*/ 16 h 110"/>
              <a:gd name="connsiteX40-21739" fmla="*/ 497 w 687"/>
              <a:gd name="connsiteY40-21740" fmla="*/ 11 h 110"/>
              <a:gd name="connsiteX41-21741" fmla="*/ 507 w 687"/>
              <a:gd name="connsiteY41-21742" fmla="*/ 5 h 110"/>
              <a:gd name="connsiteX42-21743" fmla="*/ 523 w 687"/>
              <a:gd name="connsiteY42-21744" fmla="*/ 0 h 110"/>
              <a:gd name="connsiteX43-21745" fmla="*/ 534 w 687"/>
              <a:gd name="connsiteY43-21746" fmla="*/ 0 h 110"/>
              <a:gd name="connsiteX44-21747" fmla="*/ 549 w 687"/>
              <a:gd name="connsiteY44-21748" fmla="*/ 0 h 110"/>
              <a:gd name="connsiteX45-21749" fmla="*/ 565 w 687"/>
              <a:gd name="connsiteY45-21750" fmla="*/ 5 h 110"/>
              <a:gd name="connsiteX46-21751" fmla="*/ 581 w 687"/>
              <a:gd name="connsiteY46-21752" fmla="*/ 11 h 110"/>
              <a:gd name="connsiteX47-21753" fmla="*/ 592 w 687"/>
              <a:gd name="connsiteY47-21754" fmla="*/ 16 h 110"/>
              <a:gd name="connsiteX48-21755" fmla="*/ 602 w 687"/>
              <a:gd name="connsiteY48-21756" fmla="*/ 21 h 110"/>
              <a:gd name="connsiteX49-21757" fmla="*/ 618 w 687"/>
              <a:gd name="connsiteY49-21758" fmla="*/ 26 h 110"/>
              <a:gd name="connsiteX50-21759" fmla="*/ 629 w 687"/>
              <a:gd name="connsiteY50-21760" fmla="*/ 37 h 110"/>
              <a:gd name="connsiteX51-21761" fmla="*/ 644 w 687"/>
              <a:gd name="connsiteY51-21762" fmla="*/ 42 h 110"/>
              <a:gd name="connsiteX52-21763" fmla="*/ 655 w 687"/>
              <a:gd name="connsiteY52-21764" fmla="*/ 47 h 110"/>
              <a:gd name="connsiteX53-21765" fmla="*/ 666 w 687"/>
              <a:gd name="connsiteY53-21766" fmla="*/ 52 h 110"/>
              <a:gd name="connsiteX54-21767" fmla="*/ 671 w 687"/>
              <a:gd name="connsiteY54-21768" fmla="*/ 58 h 110"/>
              <a:gd name="connsiteX55-21769" fmla="*/ 676 w 687"/>
              <a:gd name="connsiteY55-21770" fmla="*/ 63 h 110"/>
              <a:gd name="connsiteX56-21771" fmla="*/ 681 w 687"/>
              <a:gd name="connsiteY56-21772" fmla="*/ 68 h 110"/>
              <a:gd name="connsiteX57-21773" fmla="*/ 687 w 687"/>
              <a:gd name="connsiteY57-21774" fmla="*/ 68 h 110"/>
              <a:gd name="connsiteX58-21775" fmla="*/ 687 w 687"/>
              <a:gd name="connsiteY58-21776" fmla="*/ 73 h 110"/>
              <a:gd name="connsiteX59-21777" fmla="*/ 681 w 687"/>
              <a:gd name="connsiteY59-21778" fmla="*/ 73 h 110"/>
              <a:gd name="connsiteX60-21779" fmla="*/ 681 w 687"/>
              <a:gd name="connsiteY60-21780" fmla="*/ 79 h 110"/>
              <a:gd name="connsiteX61-21781" fmla="*/ 676 w 687"/>
              <a:gd name="connsiteY61-21782" fmla="*/ 84 h 110"/>
              <a:gd name="connsiteX62-21783" fmla="*/ 671 w 687"/>
              <a:gd name="connsiteY62-21784" fmla="*/ 84 h 110"/>
              <a:gd name="connsiteX63-21785" fmla="*/ 523 w 687"/>
              <a:gd name="connsiteY63-21786" fmla="*/ 94 h 110"/>
              <a:gd name="connsiteX64-21787" fmla="*/ 518 w 687"/>
              <a:gd name="connsiteY64-21788" fmla="*/ 89 h 110"/>
              <a:gd name="connsiteX65-21789" fmla="*/ 512 w 687"/>
              <a:gd name="connsiteY65-21790" fmla="*/ 84 h 110"/>
              <a:gd name="connsiteX66-21791" fmla="*/ 507 w 687"/>
              <a:gd name="connsiteY66-21792" fmla="*/ 84 h 110"/>
              <a:gd name="connsiteX67-21793" fmla="*/ 502 w 687"/>
              <a:gd name="connsiteY67-21794" fmla="*/ 79 h 110"/>
              <a:gd name="connsiteX68-21795" fmla="*/ 491 w 687"/>
              <a:gd name="connsiteY68-21796" fmla="*/ 79 h 110"/>
              <a:gd name="connsiteX69-21797" fmla="*/ 481 w 687"/>
              <a:gd name="connsiteY69-21798" fmla="*/ 79 h 110"/>
              <a:gd name="connsiteX70-21799" fmla="*/ 470 w 687"/>
              <a:gd name="connsiteY70-21800" fmla="*/ 73 h 110"/>
              <a:gd name="connsiteX71-21801" fmla="*/ 454 w 687"/>
              <a:gd name="connsiteY71-21802" fmla="*/ 73 h 110"/>
              <a:gd name="connsiteX72-21803" fmla="*/ 454 w 687"/>
              <a:gd name="connsiteY72-21804" fmla="*/ 73 h 110"/>
              <a:gd name="connsiteX0-21805" fmla="*/ 454 w 687"/>
              <a:gd name="connsiteY0-21806" fmla="*/ 73 h 110"/>
              <a:gd name="connsiteX1-21807" fmla="*/ 439 w 687"/>
              <a:gd name="connsiteY1-21808" fmla="*/ 73 h 110"/>
              <a:gd name="connsiteX2-21809" fmla="*/ 417 w 687"/>
              <a:gd name="connsiteY2-21810" fmla="*/ 79 h 110"/>
              <a:gd name="connsiteX3-21811" fmla="*/ 396 w 687"/>
              <a:gd name="connsiteY3-21812" fmla="*/ 79 h 110"/>
              <a:gd name="connsiteX4-21813" fmla="*/ 370 w 687"/>
              <a:gd name="connsiteY4-21814" fmla="*/ 79 h 110"/>
              <a:gd name="connsiteX5-21815" fmla="*/ 343 w 687"/>
              <a:gd name="connsiteY5-21816" fmla="*/ 84 h 110"/>
              <a:gd name="connsiteX6-21817" fmla="*/ 312 w 687"/>
              <a:gd name="connsiteY6-21818" fmla="*/ 84 h 110"/>
              <a:gd name="connsiteX7-21819" fmla="*/ 275 w 687"/>
              <a:gd name="connsiteY7-21820" fmla="*/ 89 h 110"/>
              <a:gd name="connsiteX8-21821" fmla="*/ 238 w 687"/>
              <a:gd name="connsiteY8-21822" fmla="*/ 94 h 110"/>
              <a:gd name="connsiteX9-21823" fmla="*/ 196 w 687"/>
              <a:gd name="connsiteY9-21824" fmla="*/ 94 h 110"/>
              <a:gd name="connsiteX10-21825" fmla="*/ 159 w 687"/>
              <a:gd name="connsiteY10-21826" fmla="*/ 99 h 110"/>
              <a:gd name="connsiteX11-21827" fmla="*/ 122 w 687"/>
              <a:gd name="connsiteY11-21828" fmla="*/ 105 h 110"/>
              <a:gd name="connsiteX12-21829" fmla="*/ 90 w 687"/>
              <a:gd name="connsiteY12-21830" fmla="*/ 105 h 110"/>
              <a:gd name="connsiteX13-21831" fmla="*/ 64 w 687"/>
              <a:gd name="connsiteY13-21832" fmla="*/ 105 h 110"/>
              <a:gd name="connsiteX14-21833" fmla="*/ 37 w 687"/>
              <a:gd name="connsiteY14-21834" fmla="*/ 110 h 110"/>
              <a:gd name="connsiteX15-21835" fmla="*/ 16 w 687"/>
              <a:gd name="connsiteY15-21836" fmla="*/ 110 h 110"/>
              <a:gd name="connsiteX16-21837" fmla="*/ 0 w 687"/>
              <a:gd name="connsiteY16-21838" fmla="*/ 110 h 110"/>
              <a:gd name="connsiteX17-21839" fmla="*/ 0 w 687"/>
              <a:gd name="connsiteY17-21840" fmla="*/ 73 h 110"/>
              <a:gd name="connsiteX18-21841" fmla="*/ 11 w 687"/>
              <a:gd name="connsiteY18-21842" fmla="*/ 73 h 110"/>
              <a:gd name="connsiteX19-21843" fmla="*/ 27 w 687"/>
              <a:gd name="connsiteY19-21844" fmla="*/ 73 h 110"/>
              <a:gd name="connsiteX20-21845" fmla="*/ 42 w 687"/>
              <a:gd name="connsiteY20-21846" fmla="*/ 73 h 110"/>
              <a:gd name="connsiteX21-21847" fmla="*/ 58 w 687"/>
              <a:gd name="connsiteY21-21848" fmla="*/ 73 h 110"/>
              <a:gd name="connsiteX22-21849" fmla="*/ 79 w 687"/>
              <a:gd name="connsiteY22-21850" fmla="*/ 73 h 110"/>
              <a:gd name="connsiteX23-21851" fmla="*/ 95 w 687"/>
              <a:gd name="connsiteY23-21852" fmla="*/ 68 h 110"/>
              <a:gd name="connsiteX24-21853" fmla="*/ 122 w 687"/>
              <a:gd name="connsiteY24-21854" fmla="*/ 68 h 110"/>
              <a:gd name="connsiteX25-21855" fmla="*/ 143 w 687"/>
              <a:gd name="connsiteY25-21856" fmla="*/ 63 h 110"/>
              <a:gd name="connsiteX26-21857" fmla="*/ 164 w 687"/>
              <a:gd name="connsiteY26-21858" fmla="*/ 58 h 110"/>
              <a:gd name="connsiteX27-21859" fmla="*/ 185 w 687"/>
              <a:gd name="connsiteY27-21860" fmla="*/ 58 h 110"/>
              <a:gd name="connsiteX28-21861" fmla="*/ 211 w 687"/>
              <a:gd name="connsiteY28-21862" fmla="*/ 52 h 110"/>
              <a:gd name="connsiteX29-21863" fmla="*/ 238 w 687"/>
              <a:gd name="connsiteY29-21864" fmla="*/ 52 h 110"/>
              <a:gd name="connsiteX30-21865" fmla="*/ 264 w 687"/>
              <a:gd name="connsiteY30-21866" fmla="*/ 47 h 110"/>
              <a:gd name="connsiteX31-21867" fmla="*/ 296 w 687"/>
              <a:gd name="connsiteY31-21868" fmla="*/ 47 h 110"/>
              <a:gd name="connsiteX32-21869" fmla="*/ 354 w 687"/>
              <a:gd name="connsiteY32-21870" fmla="*/ 37 h 110"/>
              <a:gd name="connsiteX33-21871" fmla="*/ 386 w 687"/>
              <a:gd name="connsiteY33-21872" fmla="*/ 37 h 110"/>
              <a:gd name="connsiteX34-21873" fmla="*/ 407 w 687"/>
              <a:gd name="connsiteY34-21874" fmla="*/ 32 h 110"/>
              <a:gd name="connsiteX35-21875" fmla="*/ 433 w 687"/>
              <a:gd name="connsiteY35-21876" fmla="*/ 26 h 110"/>
              <a:gd name="connsiteX36-21877" fmla="*/ 454 w 687"/>
              <a:gd name="connsiteY36-21878" fmla="*/ 26 h 110"/>
              <a:gd name="connsiteX37-21879" fmla="*/ 470 w 687"/>
              <a:gd name="connsiteY37-21880" fmla="*/ 21 h 110"/>
              <a:gd name="connsiteX38-21881" fmla="*/ 481 w 687"/>
              <a:gd name="connsiteY38-21882" fmla="*/ 16 h 110"/>
              <a:gd name="connsiteX39-21883" fmla="*/ 491 w 687"/>
              <a:gd name="connsiteY39-21884" fmla="*/ 16 h 110"/>
              <a:gd name="connsiteX40-21885" fmla="*/ 497 w 687"/>
              <a:gd name="connsiteY40-21886" fmla="*/ 11 h 110"/>
              <a:gd name="connsiteX41-21887" fmla="*/ 507 w 687"/>
              <a:gd name="connsiteY41-21888" fmla="*/ 5 h 110"/>
              <a:gd name="connsiteX42-21889" fmla="*/ 523 w 687"/>
              <a:gd name="connsiteY42-21890" fmla="*/ 0 h 110"/>
              <a:gd name="connsiteX43-21891" fmla="*/ 534 w 687"/>
              <a:gd name="connsiteY43-21892" fmla="*/ 0 h 110"/>
              <a:gd name="connsiteX44-21893" fmla="*/ 549 w 687"/>
              <a:gd name="connsiteY44-21894" fmla="*/ 0 h 110"/>
              <a:gd name="connsiteX45-21895" fmla="*/ 565 w 687"/>
              <a:gd name="connsiteY45-21896" fmla="*/ 5 h 110"/>
              <a:gd name="connsiteX46-21897" fmla="*/ 581 w 687"/>
              <a:gd name="connsiteY46-21898" fmla="*/ 11 h 110"/>
              <a:gd name="connsiteX47-21899" fmla="*/ 592 w 687"/>
              <a:gd name="connsiteY47-21900" fmla="*/ 16 h 110"/>
              <a:gd name="connsiteX48-21901" fmla="*/ 602 w 687"/>
              <a:gd name="connsiteY48-21902" fmla="*/ 21 h 110"/>
              <a:gd name="connsiteX49-21903" fmla="*/ 618 w 687"/>
              <a:gd name="connsiteY49-21904" fmla="*/ 26 h 110"/>
              <a:gd name="connsiteX50-21905" fmla="*/ 629 w 687"/>
              <a:gd name="connsiteY50-21906" fmla="*/ 37 h 110"/>
              <a:gd name="connsiteX51-21907" fmla="*/ 644 w 687"/>
              <a:gd name="connsiteY51-21908" fmla="*/ 42 h 110"/>
              <a:gd name="connsiteX52-21909" fmla="*/ 655 w 687"/>
              <a:gd name="connsiteY52-21910" fmla="*/ 47 h 110"/>
              <a:gd name="connsiteX53-21911" fmla="*/ 666 w 687"/>
              <a:gd name="connsiteY53-21912" fmla="*/ 52 h 110"/>
              <a:gd name="connsiteX54-21913" fmla="*/ 671 w 687"/>
              <a:gd name="connsiteY54-21914" fmla="*/ 58 h 110"/>
              <a:gd name="connsiteX55-21915" fmla="*/ 676 w 687"/>
              <a:gd name="connsiteY55-21916" fmla="*/ 63 h 110"/>
              <a:gd name="connsiteX56-21917" fmla="*/ 681 w 687"/>
              <a:gd name="connsiteY56-21918" fmla="*/ 68 h 110"/>
              <a:gd name="connsiteX57-21919" fmla="*/ 687 w 687"/>
              <a:gd name="connsiteY57-21920" fmla="*/ 68 h 110"/>
              <a:gd name="connsiteX58-21921" fmla="*/ 687 w 687"/>
              <a:gd name="connsiteY58-21922" fmla="*/ 73 h 110"/>
              <a:gd name="connsiteX59-21923" fmla="*/ 681 w 687"/>
              <a:gd name="connsiteY59-21924" fmla="*/ 73 h 110"/>
              <a:gd name="connsiteX60-21925" fmla="*/ 681 w 687"/>
              <a:gd name="connsiteY60-21926" fmla="*/ 79 h 110"/>
              <a:gd name="connsiteX61-21927" fmla="*/ 676 w 687"/>
              <a:gd name="connsiteY61-21928" fmla="*/ 84 h 110"/>
              <a:gd name="connsiteX62-21929" fmla="*/ 523 w 687"/>
              <a:gd name="connsiteY62-21930" fmla="*/ 94 h 110"/>
              <a:gd name="connsiteX63-21931" fmla="*/ 518 w 687"/>
              <a:gd name="connsiteY63-21932" fmla="*/ 89 h 110"/>
              <a:gd name="connsiteX64-21933" fmla="*/ 512 w 687"/>
              <a:gd name="connsiteY64-21934" fmla="*/ 84 h 110"/>
              <a:gd name="connsiteX65-21935" fmla="*/ 507 w 687"/>
              <a:gd name="connsiteY65-21936" fmla="*/ 84 h 110"/>
              <a:gd name="connsiteX66-21937" fmla="*/ 502 w 687"/>
              <a:gd name="connsiteY66-21938" fmla="*/ 79 h 110"/>
              <a:gd name="connsiteX67-21939" fmla="*/ 491 w 687"/>
              <a:gd name="connsiteY67-21940" fmla="*/ 79 h 110"/>
              <a:gd name="connsiteX68-21941" fmla="*/ 481 w 687"/>
              <a:gd name="connsiteY68-21942" fmla="*/ 79 h 110"/>
              <a:gd name="connsiteX69-21943" fmla="*/ 470 w 687"/>
              <a:gd name="connsiteY69-21944" fmla="*/ 73 h 110"/>
              <a:gd name="connsiteX70-21945" fmla="*/ 454 w 687"/>
              <a:gd name="connsiteY70-21946" fmla="*/ 73 h 110"/>
              <a:gd name="connsiteX71-21947" fmla="*/ 454 w 687"/>
              <a:gd name="connsiteY71-21948" fmla="*/ 73 h 110"/>
              <a:gd name="connsiteX0-21949" fmla="*/ 454 w 687"/>
              <a:gd name="connsiteY0-21950" fmla="*/ 73 h 110"/>
              <a:gd name="connsiteX1-21951" fmla="*/ 439 w 687"/>
              <a:gd name="connsiteY1-21952" fmla="*/ 73 h 110"/>
              <a:gd name="connsiteX2-21953" fmla="*/ 417 w 687"/>
              <a:gd name="connsiteY2-21954" fmla="*/ 79 h 110"/>
              <a:gd name="connsiteX3-21955" fmla="*/ 396 w 687"/>
              <a:gd name="connsiteY3-21956" fmla="*/ 79 h 110"/>
              <a:gd name="connsiteX4-21957" fmla="*/ 370 w 687"/>
              <a:gd name="connsiteY4-21958" fmla="*/ 79 h 110"/>
              <a:gd name="connsiteX5-21959" fmla="*/ 343 w 687"/>
              <a:gd name="connsiteY5-21960" fmla="*/ 84 h 110"/>
              <a:gd name="connsiteX6-21961" fmla="*/ 312 w 687"/>
              <a:gd name="connsiteY6-21962" fmla="*/ 84 h 110"/>
              <a:gd name="connsiteX7-21963" fmla="*/ 275 w 687"/>
              <a:gd name="connsiteY7-21964" fmla="*/ 89 h 110"/>
              <a:gd name="connsiteX8-21965" fmla="*/ 238 w 687"/>
              <a:gd name="connsiteY8-21966" fmla="*/ 94 h 110"/>
              <a:gd name="connsiteX9-21967" fmla="*/ 196 w 687"/>
              <a:gd name="connsiteY9-21968" fmla="*/ 94 h 110"/>
              <a:gd name="connsiteX10-21969" fmla="*/ 159 w 687"/>
              <a:gd name="connsiteY10-21970" fmla="*/ 99 h 110"/>
              <a:gd name="connsiteX11-21971" fmla="*/ 122 w 687"/>
              <a:gd name="connsiteY11-21972" fmla="*/ 105 h 110"/>
              <a:gd name="connsiteX12-21973" fmla="*/ 90 w 687"/>
              <a:gd name="connsiteY12-21974" fmla="*/ 105 h 110"/>
              <a:gd name="connsiteX13-21975" fmla="*/ 64 w 687"/>
              <a:gd name="connsiteY13-21976" fmla="*/ 105 h 110"/>
              <a:gd name="connsiteX14-21977" fmla="*/ 37 w 687"/>
              <a:gd name="connsiteY14-21978" fmla="*/ 110 h 110"/>
              <a:gd name="connsiteX15-21979" fmla="*/ 16 w 687"/>
              <a:gd name="connsiteY15-21980" fmla="*/ 110 h 110"/>
              <a:gd name="connsiteX16-21981" fmla="*/ 0 w 687"/>
              <a:gd name="connsiteY16-21982" fmla="*/ 110 h 110"/>
              <a:gd name="connsiteX17-21983" fmla="*/ 0 w 687"/>
              <a:gd name="connsiteY17-21984" fmla="*/ 73 h 110"/>
              <a:gd name="connsiteX18-21985" fmla="*/ 11 w 687"/>
              <a:gd name="connsiteY18-21986" fmla="*/ 73 h 110"/>
              <a:gd name="connsiteX19-21987" fmla="*/ 27 w 687"/>
              <a:gd name="connsiteY19-21988" fmla="*/ 73 h 110"/>
              <a:gd name="connsiteX20-21989" fmla="*/ 42 w 687"/>
              <a:gd name="connsiteY20-21990" fmla="*/ 73 h 110"/>
              <a:gd name="connsiteX21-21991" fmla="*/ 58 w 687"/>
              <a:gd name="connsiteY21-21992" fmla="*/ 73 h 110"/>
              <a:gd name="connsiteX22-21993" fmla="*/ 79 w 687"/>
              <a:gd name="connsiteY22-21994" fmla="*/ 73 h 110"/>
              <a:gd name="connsiteX23-21995" fmla="*/ 95 w 687"/>
              <a:gd name="connsiteY23-21996" fmla="*/ 68 h 110"/>
              <a:gd name="connsiteX24-21997" fmla="*/ 122 w 687"/>
              <a:gd name="connsiteY24-21998" fmla="*/ 68 h 110"/>
              <a:gd name="connsiteX25-21999" fmla="*/ 143 w 687"/>
              <a:gd name="connsiteY25-22000" fmla="*/ 63 h 110"/>
              <a:gd name="connsiteX26-22001" fmla="*/ 164 w 687"/>
              <a:gd name="connsiteY26-22002" fmla="*/ 58 h 110"/>
              <a:gd name="connsiteX27-22003" fmla="*/ 185 w 687"/>
              <a:gd name="connsiteY27-22004" fmla="*/ 58 h 110"/>
              <a:gd name="connsiteX28-22005" fmla="*/ 211 w 687"/>
              <a:gd name="connsiteY28-22006" fmla="*/ 52 h 110"/>
              <a:gd name="connsiteX29-22007" fmla="*/ 238 w 687"/>
              <a:gd name="connsiteY29-22008" fmla="*/ 52 h 110"/>
              <a:gd name="connsiteX30-22009" fmla="*/ 264 w 687"/>
              <a:gd name="connsiteY30-22010" fmla="*/ 47 h 110"/>
              <a:gd name="connsiteX31-22011" fmla="*/ 296 w 687"/>
              <a:gd name="connsiteY31-22012" fmla="*/ 47 h 110"/>
              <a:gd name="connsiteX32-22013" fmla="*/ 354 w 687"/>
              <a:gd name="connsiteY32-22014" fmla="*/ 37 h 110"/>
              <a:gd name="connsiteX33-22015" fmla="*/ 386 w 687"/>
              <a:gd name="connsiteY33-22016" fmla="*/ 37 h 110"/>
              <a:gd name="connsiteX34-22017" fmla="*/ 407 w 687"/>
              <a:gd name="connsiteY34-22018" fmla="*/ 32 h 110"/>
              <a:gd name="connsiteX35-22019" fmla="*/ 433 w 687"/>
              <a:gd name="connsiteY35-22020" fmla="*/ 26 h 110"/>
              <a:gd name="connsiteX36-22021" fmla="*/ 454 w 687"/>
              <a:gd name="connsiteY36-22022" fmla="*/ 26 h 110"/>
              <a:gd name="connsiteX37-22023" fmla="*/ 470 w 687"/>
              <a:gd name="connsiteY37-22024" fmla="*/ 21 h 110"/>
              <a:gd name="connsiteX38-22025" fmla="*/ 481 w 687"/>
              <a:gd name="connsiteY38-22026" fmla="*/ 16 h 110"/>
              <a:gd name="connsiteX39-22027" fmla="*/ 491 w 687"/>
              <a:gd name="connsiteY39-22028" fmla="*/ 16 h 110"/>
              <a:gd name="connsiteX40-22029" fmla="*/ 497 w 687"/>
              <a:gd name="connsiteY40-22030" fmla="*/ 11 h 110"/>
              <a:gd name="connsiteX41-22031" fmla="*/ 507 w 687"/>
              <a:gd name="connsiteY41-22032" fmla="*/ 5 h 110"/>
              <a:gd name="connsiteX42-22033" fmla="*/ 523 w 687"/>
              <a:gd name="connsiteY42-22034" fmla="*/ 0 h 110"/>
              <a:gd name="connsiteX43-22035" fmla="*/ 534 w 687"/>
              <a:gd name="connsiteY43-22036" fmla="*/ 0 h 110"/>
              <a:gd name="connsiteX44-22037" fmla="*/ 549 w 687"/>
              <a:gd name="connsiteY44-22038" fmla="*/ 0 h 110"/>
              <a:gd name="connsiteX45-22039" fmla="*/ 565 w 687"/>
              <a:gd name="connsiteY45-22040" fmla="*/ 5 h 110"/>
              <a:gd name="connsiteX46-22041" fmla="*/ 581 w 687"/>
              <a:gd name="connsiteY46-22042" fmla="*/ 11 h 110"/>
              <a:gd name="connsiteX47-22043" fmla="*/ 592 w 687"/>
              <a:gd name="connsiteY47-22044" fmla="*/ 16 h 110"/>
              <a:gd name="connsiteX48-22045" fmla="*/ 602 w 687"/>
              <a:gd name="connsiteY48-22046" fmla="*/ 21 h 110"/>
              <a:gd name="connsiteX49-22047" fmla="*/ 618 w 687"/>
              <a:gd name="connsiteY49-22048" fmla="*/ 26 h 110"/>
              <a:gd name="connsiteX50-22049" fmla="*/ 629 w 687"/>
              <a:gd name="connsiteY50-22050" fmla="*/ 37 h 110"/>
              <a:gd name="connsiteX51-22051" fmla="*/ 644 w 687"/>
              <a:gd name="connsiteY51-22052" fmla="*/ 42 h 110"/>
              <a:gd name="connsiteX52-22053" fmla="*/ 655 w 687"/>
              <a:gd name="connsiteY52-22054" fmla="*/ 47 h 110"/>
              <a:gd name="connsiteX53-22055" fmla="*/ 666 w 687"/>
              <a:gd name="connsiteY53-22056" fmla="*/ 52 h 110"/>
              <a:gd name="connsiteX54-22057" fmla="*/ 671 w 687"/>
              <a:gd name="connsiteY54-22058" fmla="*/ 58 h 110"/>
              <a:gd name="connsiteX55-22059" fmla="*/ 676 w 687"/>
              <a:gd name="connsiteY55-22060" fmla="*/ 63 h 110"/>
              <a:gd name="connsiteX56-22061" fmla="*/ 681 w 687"/>
              <a:gd name="connsiteY56-22062" fmla="*/ 68 h 110"/>
              <a:gd name="connsiteX57-22063" fmla="*/ 687 w 687"/>
              <a:gd name="connsiteY57-22064" fmla="*/ 68 h 110"/>
              <a:gd name="connsiteX58-22065" fmla="*/ 687 w 687"/>
              <a:gd name="connsiteY58-22066" fmla="*/ 73 h 110"/>
              <a:gd name="connsiteX59-22067" fmla="*/ 681 w 687"/>
              <a:gd name="connsiteY59-22068" fmla="*/ 73 h 110"/>
              <a:gd name="connsiteX60-22069" fmla="*/ 681 w 687"/>
              <a:gd name="connsiteY60-22070" fmla="*/ 79 h 110"/>
              <a:gd name="connsiteX61-22071" fmla="*/ 523 w 687"/>
              <a:gd name="connsiteY61-22072" fmla="*/ 94 h 110"/>
              <a:gd name="connsiteX62-22073" fmla="*/ 518 w 687"/>
              <a:gd name="connsiteY62-22074" fmla="*/ 89 h 110"/>
              <a:gd name="connsiteX63-22075" fmla="*/ 512 w 687"/>
              <a:gd name="connsiteY63-22076" fmla="*/ 84 h 110"/>
              <a:gd name="connsiteX64-22077" fmla="*/ 507 w 687"/>
              <a:gd name="connsiteY64-22078" fmla="*/ 84 h 110"/>
              <a:gd name="connsiteX65-22079" fmla="*/ 502 w 687"/>
              <a:gd name="connsiteY65-22080" fmla="*/ 79 h 110"/>
              <a:gd name="connsiteX66-22081" fmla="*/ 491 w 687"/>
              <a:gd name="connsiteY66-22082" fmla="*/ 79 h 110"/>
              <a:gd name="connsiteX67-22083" fmla="*/ 481 w 687"/>
              <a:gd name="connsiteY67-22084" fmla="*/ 79 h 110"/>
              <a:gd name="connsiteX68-22085" fmla="*/ 470 w 687"/>
              <a:gd name="connsiteY68-22086" fmla="*/ 73 h 110"/>
              <a:gd name="connsiteX69-22087" fmla="*/ 454 w 687"/>
              <a:gd name="connsiteY69-22088" fmla="*/ 73 h 110"/>
              <a:gd name="connsiteX70-22089" fmla="*/ 454 w 687"/>
              <a:gd name="connsiteY70-22090" fmla="*/ 73 h 110"/>
              <a:gd name="connsiteX0-22091" fmla="*/ 454 w 687"/>
              <a:gd name="connsiteY0-22092" fmla="*/ 73 h 110"/>
              <a:gd name="connsiteX1-22093" fmla="*/ 439 w 687"/>
              <a:gd name="connsiteY1-22094" fmla="*/ 73 h 110"/>
              <a:gd name="connsiteX2-22095" fmla="*/ 417 w 687"/>
              <a:gd name="connsiteY2-22096" fmla="*/ 79 h 110"/>
              <a:gd name="connsiteX3-22097" fmla="*/ 396 w 687"/>
              <a:gd name="connsiteY3-22098" fmla="*/ 79 h 110"/>
              <a:gd name="connsiteX4-22099" fmla="*/ 370 w 687"/>
              <a:gd name="connsiteY4-22100" fmla="*/ 79 h 110"/>
              <a:gd name="connsiteX5-22101" fmla="*/ 343 w 687"/>
              <a:gd name="connsiteY5-22102" fmla="*/ 84 h 110"/>
              <a:gd name="connsiteX6-22103" fmla="*/ 312 w 687"/>
              <a:gd name="connsiteY6-22104" fmla="*/ 84 h 110"/>
              <a:gd name="connsiteX7-22105" fmla="*/ 275 w 687"/>
              <a:gd name="connsiteY7-22106" fmla="*/ 89 h 110"/>
              <a:gd name="connsiteX8-22107" fmla="*/ 238 w 687"/>
              <a:gd name="connsiteY8-22108" fmla="*/ 94 h 110"/>
              <a:gd name="connsiteX9-22109" fmla="*/ 196 w 687"/>
              <a:gd name="connsiteY9-22110" fmla="*/ 94 h 110"/>
              <a:gd name="connsiteX10-22111" fmla="*/ 159 w 687"/>
              <a:gd name="connsiteY10-22112" fmla="*/ 99 h 110"/>
              <a:gd name="connsiteX11-22113" fmla="*/ 122 w 687"/>
              <a:gd name="connsiteY11-22114" fmla="*/ 105 h 110"/>
              <a:gd name="connsiteX12-22115" fmla="*/ 90 w 687"/>
              <a:gd name="connsiteY12-22116" fmla="*/ 105 h 110"/>
              <a:gd name="connsiteX13-22117" fmla="*/ 64 w 687"/>
              <a:gd name="connsiteY13-22118" fmla="*/ 105 h 110"/>
              <a:gd name="connsiteX14-22119" fmla="*/ 37 w 687"/>
              <a:gd name="connsiteY14-22120" fmla="*/ 110 h 110"/>
              <a:gd name="connsiteX15-22121" fmla="*/ 16 w 687"/>
              <a:gd name="connsiteY15-22122" fmla="*/ 110 h 110"/>
              <a:gd name="connsiteX16-22123" fmla="*/ 0 w 687"/>
              <a:gd name="connsiteY16-22124" fmla="*/ 110 h 110"/>
              <a:gd name="connsiteX17-22125" fmla="*/ 0 w 687"/>
              <a:gd name="connsiteY17-22126" fmla="*/ 73 h 110"/>
              <a:gd name="connsiteX18-22127" fmla="*/ 11 w 687"/>
              <a:gd name="connsiteY18-22128" fmla="*/ 73 h 110"/>
              <a:gd name="connsiteX19-22129" fmla="*/ 27 w 687"/>
              <a:gd name="connsiteY19-22130" fmla="*/ 73 h 110"/>
              <a:gd name="connsiteX20-22131" fmla="*/ 42 w 687"/>
              <a:gd name="connsiteY20-22132" fmla="*/ 73 h 110"/>
              <a:gd name="connsiteX21-22133" fmla="*/ 58 w 687"/>
              <a:gd name="connsiteY21-22134" fmla="*/ 73 h 110"/>
              <a:gd name="connsiteX22-22135" fmla="*/ 79 w 687"/>
              <a:gd name="connsiteY22-22136" fmla="*/ 73 h 110"/>
              <a:gd name="connsiteX23-22137" fmla="*/ 95 w 687"/>
              <a:gd name="connsiteY23-22138" fmla="*/ 68 h 110"/>
              <a:gd name="connsiteX24-22139" fmla="*/ 122 w 687"/>
              <a:gd name="connsiteY24-22140" fmla="*/ 68 h 110"/>
              <a:gd name="connsiteX25-22141" fmla="*/ 143 w 687"/>
              <a:gd name="connsiteY25-22142" fmla="*/ 63 h 110"/>
              <a:gd name="connsiteX26-22143" fmla="*/ 164 w 687"/>
              <a:gd name="connsiteY26-22144" fmla="*/ 58 h 110"/>
              <a:gd name="connsiteX27-22145" fmla="*/ 185 w 687"/>
              <a:gd name="connsiteY27-22146" fmla="*/ 58 h 110"/>
              <a:gd name="connsiteX28-22147" fmla="*/ 211 w 687"/>
              <a:gd name="connsiteY28-22148" fmla="*/ 52 h 110"/>
              <a:gd name="connsiteX29-22149" fmla="*/ 238 w 687"/>
              <a:gd name="connsiteY29-22150" fmla="*/ 52 h 110"/>
              <a:gd name="connsiteX30-22151" fmla="*/ 264 w 687"/>
              <a:gd name="connsiteY30-22152" fmla="*/ 47 h 110"/>
              <a:gd name="connsiteX31-22153" fmla="*/ 296 w 687"/>
              <a:gd name="connsiteY31-22154" fmla="*/ 47 h 110"/>
              <a:gd name="connsiteX32-22155" fmla="*/ 354 w 687"/>
              <a:gd name="connsiteY32-22156" fmla="*/ 37 h 110"/>
              <a:gd name="connsiteX33-22157" fmla="*/ 386 w 687"/>
              <a:gd name="connsiteY33-22158" fmla="*/ 37 h 110"/>
              <a:gd name="connsiteX34-22159" fmla="*/ 407 w 687"/>
              <a:gd name="connsiteY34-22160" fmla="*/ 32 h 110"/>
              <a:gd name="connsiteX35-22161" fmla="*/ 433 w 687"/>
              <a:gd name="connsiteY35-22162" fmla="*/ 26 h 110"/>
              <a:gd name="connsiteX36-22163" fmla="*/ 454 w 687"/>
              <a:gd name="connsiteY36-22164" fmla="*/ 26 h 110"/>
              <a:gd name="connsiteX37-22165" fmla="*/ 470 w 687"/>
              <a:gd name="connsiteY37-22166" fmla="*/ 21 h 110"/>
              <a:gd name="connsiteX38-22167" fmla="*/ 481 w 687"/>
              <a:gd name="connsiteY38-22168" fmla="*/ 16 h 110"/>
              <a:gd name="connsiteX39-22169" fmla="*/ 491 w 687"/>
              <a:gd name="connsiteY39-22170" fmla="*/ 16 h 110"/>
              <a:gd name="connsiteX40-22171" fmla="*/ 497 w 687"/>
              <a:gd name="connsiteY40-22172" fmla="*/ 11 h 110"/>
              <a:gd name="connsiteX41-22173" fmla="*/ 507 w 687"/>
              <a:gd name="connsiteY41-22174" fmla="*/ 5 h 110"/>
              <a:gd name="connsiteX42-22175" fmla="*/ 523 w 687"/>
              <a:gd name="connsiteY42-22176" fmla="*/ 0 h 110"/>
              <a:gd name="connsiteX43-22177" fmla="*/ 534 w 687"/>
              <a:gd name="connsiteY43-22178" fmla="*/ 0 h 110"/>
              <a:gd name="connsiteX44-22179" fmla="*/ 549 w 687"/>
              <a:gd name="connsiteY44-22180" fmla="*/ 0 h 110"/>
              <a:gd name="connsiteX45-22181" fmla="*/ 565 w 687"/>
              <a:gd name="connsiteY45-22182" fmla="*/ 5 h 110"/>
              <a:gd name="connsiteX46-22183" fmla="*/ 581 w 687"/>
              <a:gd name="connsiteY46-22184" fmla="*/ 11 h 110"/>
              <a:gd name="connsiteX47-22185" fmla="*/ 592 w 687"/>
              <a:gd name="connsiteY47-22186" fmla="*/ 16 h 110"/>
              <a:gd name="connsiteX48-22187" fmla="*/ 602 w 687"/>
              <a:gd name="connsiteY48-22188" fmla="*/ 21 h 110"/>
              <a:gd name="connsiteX49-22189" fmla="*/ 618 w 687"/>
              <a:gd name="connsiteY49-22190" fmla="*/ 26 h 110"/>
              <a:gd name="connsiteX50-22191" fmla="*/ 629 w 687"/>
              <a:gd name="connsiteY50-22192" fmla="*/ 37 h 110"/>
              <a:gd name="connsiteX51-22193" fmla="*/ 644 w 687"/>
              <a:gd name="connsiteY51-22194" fmla="*/ 42 h 110"/>
              <a:gd name="connsiteX52-22195" fmla="*/ 655 w 687"/>
              <a:gd name="connsiteY52-22196" fmla="*/ 47 h 110"/>
              <a:gd name="connsiteX53-22197" fmla="*/ 666 w 687"/>
              <a:gd name="connsiteY53-22198" fmla="*/ 52 h 110"/>
              <a:gd name="connsiteX54-22199" fmla="*/ 671 w 687"/>
              <a:gd name="connsiteY54-22200" fmla="*/ 58 h 110"/>
              <a:gd name="connsiteX55-22201" fmla="*/ 676 w 687"/>
              <a:gd name="connsiteY55-22202" fmla="*/ 63 h 110"/>
              <a:gd name="connsiteX56-22203" fmla="*/ 681 w 687"/>
              <a:gd name="connsiteY56-22204" fmla="*/ 68 h 110"/>
              <a:gd name="connsiteX57-22205" fmla="*/ 687 w 687"/>
              <a:gd name="connsiteY57-22206" fmla="*/ 68 h 110"/>
              <a:gd name="connsiteX58-22207" fmla="*/ 687 w 687"/>
              <a:gd name="connsiteY58-22208" fmla="*/ 73 h 110"/>
              <a:gd name="connsiteX59-22209" fmla="*/ 681 w 687"/>
              <a:gd name="connsiteY59-22210" fmla="*/ 73 h 110"/>
              <a:gd name="connsiteX60-22211" fmla="*/ 523 w 687"/>
              <a:gd name="connsiteY60-22212" fmla="*/ 94 h 110"/>
              <a:gd name="connsiteX61-22213" fmla="*/ 518 w 687"/>
              <a:gd name="connsiteY61-22214" fmla="*/ 89 h 110"/>
              <a:gd name="connsiteX62-22215" fmla="*/ 512 w 687"/>
              <a:gd name="connsiteY62-22216" fmla="*/ 84 h 110"/>
              <a:gd name="connsiteX63-22217" fmla="*/ 507 w 687"/>
              <a:gd name="connsiteY63-22218" fmla="*/ 84 h 110"/>
              <a:gd name="connsiteX64-22219" fmla="*/ 502 w 687"/>
              <a:gd name="connsiteY64-22220" fmla="*/ 79 h 110"/>
              <a:gd name="connsiteX65-22221" fmla="*/ 491 w 687"/>
              <a:gd name="connsiteY65-22222" fmla="*/ 79 h 110"/>
              <a:gd name="connsiteX66-22223" fmla="*/ 481 w 687"/>
              <a:gd name="connsiteY66-22224" fmla="*/ 79 h 110"/>
              <a:gd name="connsiteX67-22225" fmla="*/ 470 w 687"/>
              <a:gd name="connsiteY67-22226" fmla="*/ 73 h 110"/>
              <a:gd name="connsiteX68-22227" fmla="*/ 454 w 687"/>
              <a:gd name="connsiteY68-22228" fmla="*/ 73 h 110"/>
              <a:gd name="connsiteX69-22229" fmla="*/ 454 w 687"/>
              <a:gd name="connsiteY69-22230" fmla="*/ 73 h 110"/>
              <a:gd name="connsiteX0-22231" fmla="*/ 454 w 687"/>
              <a:gd name="connsiteY0-22232" fmla="*/ 73 h 110"/>
              <a:gd name="connsiteX1-22233" fmla="*/ 439 w 687"/>
              <a:gd name="connsiteY1-22234" fmla="*/ 73 h 110"/>
              <a:gd name="connsiteX2-22235" fmla="*/ 417 w 687"/>
              <a:gd name="connsiteY2-22236" fmla="*/ 79 h 110"/>
              <a:gd name="connsiteX3-22237" fmla="*/ 396 w 687"/>
              <a:gd name="connsiteY3-22238" fmla="*/ 79 h 110"/>
              <a:gd name="connsiteX4-22239" fmla="*/ 370 w 687"/>
              <a:gd name="connsiteY4-22240" fmla="*/ 79 h 110"/>
              <a:gd name="connsiteX5-22241" fmla="*/ 343 w 687"/>
              <a:gd name="connsiteY5-22242" fmla="*/ 84 h 110"/>
              <a:gd name="connsiteX6-22243" fmla="*/ 312 w 687"/>
              <a:gd name="connsiteY6-22244" fmla="*/ 84 h 110"/>
              <a:gd name="connsiteX7-22245" fmla="*/ 275 w 687"/>
              <a:gd name="connsiteY7-22246" fmla="*/ 89 h 110"/>
              <a:gd name="connsiteX8-22247" fmla="*/ 238 w 687"/>
              <a:gd name="connsiteY8-22248" fmla="*/ 94 h 110"/>
              <a:gd name="connsiteX9-22249" fmla="*/ 196 w 687"/>
              <a:gd name="connsiteY9-22250" fmla="*/ 94 h 110"/>
              <a:gd name="connsiteX10-22251" fmla="*/ 159 w 687"/>
              <a:gd name="connsiteY10-22252" fmla="*/ 99 h 110"/>
              <a:gd name="connsiteX11-22253" fmla="*/ 122 w 687"/>
              <a:gd name="connsiteY11-22254" fmla="*/ 105 h 110"/>
              <a:gd name="connsiteX12-22255" fmla="*/ 90 w 687"/>
              <a:gd name="connsiteY12-22256" fmla="*/ 105 h 110"/>
              <a:gd name="connsiteX13-22257" fmla="*/ 64 w 687"/>
              <a:gd name="connsiteY13-22258" fmla="*/ 105 h 110"/>
              <a:gd name="connsiteX14-22259" fmla="*/ 37 w 687"/>
              <a:gd name="connsiteY14-22260" fmla="*/ 110 h 110"/>
              <a:gd name="connsiteX15-22261" fmla="*/ 16 w 687"/>
              <a:gd name="connsiteY15-22262" fmla="*/ 110 h 110"/>
              <a:gd name="connsiteX16-22263" fmla="*/ 0 w 687"/>
              <a:gd name="connsiteY16-22264" fmla="*/ 110 h 110"/>
              <a:gd name="connsiteX17-22265" fmla="*/ 0 w 687"/>
              <a:gd name="connsiteY17-22266" fmla="*/ 73 h 110"/>
              <a:gd name="connsiteX18-22267" fmla="*/ 11 w 687"/>
              <a:gd name="connsiteY18-22268" fmla="*/ 73 h 110"/>
              <a:gd name="connsiteX19-22269" fmla="*/ 27 w 687"/>
              <a:gd name="connsiteY19-22270" fmla="*/ 73 h 110"/>
              <a:gd name="connsiteX20-22271" fmla="*/ 42 w 687"/>
              <a:gd name="connsiteY20-22272" fmla="*/ 73 h 110"/>
              <a:gd name="connsiteX21-22273" fmla="*/ 58 w 687"/>
              <a:gd name="connsiteY21-22274" fmla="*/ 73 h 110"/>
              <a:gd name="connsiteX22-22275" fmla="*/ 79 w 687"/>
              <a:gd name="connsiteY22-22276" fmla="*/ 73 h 110"/>
              <a:gd name="connsiteX23-22277" fmla="*/ 95 w 687"/>
              <a:gd name="connsiteY23-22278" fmla="*/ 68 h 110"/>
              <a:gd name="connsiteX24-22279" fmla="*/ 122 w 687"/>
              <a:gd name="connsiteY24-22280" fmla="*/ 68 h 110"/>
              <a:gd name="connsiteX25-22281" fmla="*/ 143 w 687"/>
              <a:gd name="connsiteY25-22282" fmla="*/ 63 h 110"/>
              <a:gd name="connsiteX26-22283" fmla="*/ 164 w 687"/>
              <a:gd name="connsiteY26-22284" fmla="*/ 58 h 110"/>
              <a:gd name="connsiteX27-22285" fmla="*/ 185 w 687"/>
              <a:gd name="connsiteY27-22286" fmla="*/ 58 h 110"/>
              <a:gd name="connsiteX28-22287" fmla="*/ 211 w 687"/>
              <a:gd name="connsiteY28-22288" fmla="*/ 52 h 110"/>
              <a:gd name="connsiteX29-22289" fmla="*/ 238 w 687"/>
              <a:gd name="connsiteY29-22290" fmla="*/ 52 h 110"/>
              <a:gd name="connsiteX30-22291" fmla="*/ 264 w 687"/>
              <a:gd name="connsiteY30-22292" fmla="*/ 47 h 110"/>
              <a:gd name="connsiteX31-22293" fmla="*/ 296 w 687"/>
              <a:gd name="connsiteY31-22294" fmla="*/ 47 h 110"/>
              <a:gd name="connsiteX32-22295" fmla="*/ 354 w 687"/>
              <a:gd name="connsiteY32-22296" fmla="*/ 37 h 110"/>
              <a:gd name="connsiteX33-22297" fmla="*/ 386 w 687"/>
              <a:gd name="connsiteY33-22298" fmla="*/ 37 h 110"/>
              <a:gd name="connsiteX34-22299" fmla="*/ 407 w 687"/>
              <a:gd name="connsiteY34-22300" fmla="*/ 32 h 110"/>
              <a:gd name="connsiteX35-22301" fmla="*/ 433 w 687"/>
              <a:gd name="connsiteY35-22302" fmla="*/ 26 h 110"/>
              <a:gd name="connsiteX36-22303" fmla="*/ 454 w 687"/>
              <a:gd name="connsiteY36-22304" fmla="*/ 26 h 110"/>
              <a:gd name="connsiteX37-22305" fmla="*/ 470 w 687"/>
              <a:gd name="connsiteY37-22306" fmla="*/ 21 h 110"/>
              <a:gd name="connsiteX38-22307" fmla="*/ 481 w 687"/>
              <a:gd name="connsiteY38-22308" fmla="*/ 16 h 110"/>
              <a:gd name="connsiteX39-22309" fmla="*/ 491 w 687"/>
              <a:gd name="connsiteY39-22310" fmla="*/ 16 h 110"/>
              <a:gd name="connsiteX40-22311" fmla="*/ 497 w 687"/>
              <a:gd name="connsiteY40-22312" fmla="*/ 11 h 110"/>
              <a:gd name="connsiteX41-22313" fmla="*/ 507 w 687"/>
              <a:gd name="connsiteY41-22314" fmla="*/ 5 h 110"/>
              <a:gd name="connsiteX42-22315" fmla="*/ 523 w 687"/>
              <a:gd name="connsiteY42-22316" fmla="*/ 0 h 110"/>
              <a:gd name="connsiteX43-22317" fmla="*/ 534 w 687"/>
              <a:gd name="connsiteY43-22318" fmla="*/ 0 h 110"/>
              <a:gd name="connsiteX44-22319" fmla="*/ 549 w 687"/>
              <a:gd name="connsiteY44-22320" fmla="*/ 0 h 110"/>
              <a:gd name="connsiteX45-22321" fmla="*/ 565 w 687"/>
              <a:gd name="connsiteY45-22322" fmla="*/ 5 h 110"/>
              <a:gd name="connsiteX46-22323" fmla="*/ 581 w 687"/>
              <a:gd name="connsiteY46-22324" fmla="*/ 11 h 110"/>
              <a:gd name="connsiteX47-22325" fmla="*/ 592 w 687"/>
              <a:gd name="connsiteY47-22326" fmla="*/ 16 h 110"/>
              <a:gd name="connsiteX48-22327" fmla="*/ 602 w 687"/>
              <a:gd name="connsiteY48-22328" fmla="*/ 21 h 110"/>
              <a:gd name="connsiteX49-22329" fmla="*/ 618 w 687"/>
              <a:gd name="connsiteY49-22330" fmla="*/ 26 h 110"/>
              <a:gd name="connsiteX50-22331" fmla="*/ 629 w 687"/>
              <a:gd name="connsiteY50-22332" fmla="*/ 37 h 110"/>
              <a:gd name="connsiteX51-22333" fmla="*/ 644 w 687"/>
              <a:gd name="connsiteY51-22334" fmla="*/ 42 h 110"/>
              <a:gd name="connsiteX52-22335" fmla="*/ 655 w 687"/>
              <a:gd name="connsiteY52-22336" fmla="*/ 47 h 110"/>
              <a:gd name="connsiteX53-22337" fmla="*/ 666 w 687"/>
              <a:gd name="connsiteY53-22338" fmla="*/ 52 h 110"/>
              <a:gd name="connsiteX54-22339" fmla="*/ 671 w 687"/>
              <a:gd name="connsiteY54-22340" fmla="*/ 58 h 110"/>
              <a:gd name="connsiteX55-22341" fmla="*/ 676 w 687"/>
              <a:gd name="connsiteY55-22342" fmla="*/ 63 h 110"/>
              <a:gd name="connsiteX56-22343" fmla="*/ 681 w 687"/>
              <a:gd name="connsiteY56-22344" fmla="*/ 68 h 110"/>
              <a:gd name="connsiteX57-22345" fmla="*/ 687 w 687"/>
              <a:gd name="connsiteY57-22346" fmla="*/ 68 h 110"/>
              <a:gd name="connsiteX58-22347" fmla="*/ 687 w 687"/>
              <a:gd name="connsiteY58-22348" fmla="*/ 73 h 110"/>
              <a:gd name="connsiteX59-22349" fmla="*/ 523 w 687"/>
              <a:gd name="connsiteY59-22350" fmla="*/ 94 h 110"/>
              <a:gd name="connsiteX60-22351" fmla="*/ 518 w 687"/>
              <a:gd name="connsiteY60-22352" fmla="*/ 89 h 110"/>
              <a:gd name="connsiteX61-22353" fmla="*/ 512 w 687"/>
              <a:gd name="connsiteY61-22354" fmla="*/ 84 h 110"/>
              <a:gd name="connsiteX62-22355" fmla="*/ 507 w 687"/>
              <a:gd name="connsiteY62-22356" fmla="*/ 84 h 110"/>
              <a:gd name="connsiteX63-22357" fmla="*/ 502 w 687"/>
              <a:gd name="connsiteY63-22358" fmla="*/ 79 h 110"/>
              <a:gd name="connsiteX64-22359" fmla="*/ 491 w 687"/>
              <a:gd name="connsiteY64-22360" fmla="*/ 79 h 110"/>
              <a:gd name="connsiteX65-22361" fmla="*/ 481 w 687"/>
              <a:gd name="connsiteY65-22362" fmla="*/ 79 h 110"/>
              <a:gd name="connsiteX66-22363" fmla="*/ 470 w 687"/>
              <a:gd name="connsiteY66-22364" fmla="*/ 73 h 110"/>
              <a:gd name="connsiteX67-22365" fmla="*/ 454 w 687"/>
              <a:gd name="connsiteY67-22366" fmla="*/ 73 h 110"/>
              <a:gd name="connsiteX68-22367" fmla="*/ 454 w 687"/>
              <a:gd name="connsiteY68-22368" fmla="*/ 73 h 110"/>
              <a:gd name="connsiteX0-22369" fmla="*/ 454 w 687"/>
              <a:gd name="connsiteY0-22370" fmla="*/ 73 h 110"/>
              <a:gd name="connsiteX1-22371" fmla="*/ 439 w 687"/>
              <a:gd name="connsiteY1-22372" fmla="*/ 73 h 110"/>
              <a:gd name="connsiteX2-22373" fmla="*/ 417 w 687"/>
              <a:gd name="connsiteY2-22374" fmla="*/ 79 h 110"/>
              <a:gd name="connsiteX3-22375" fmla="*/ 396 w 687"/>
              <a:gd name="connsiteY3-22376" fmla="*/ 79 h 110"/>
              <a:gd name="connsiteX4-22377" fmla="*/ 370 w 687"/>
              <a:gd name="connsiteY4-22378" fmla="*/ 79 h 110"/>
              <a:gd name="connsiteX5-22379" fmla="*/ 343 w 687"/>
              <a:gd name="connsiteY5-22380" fmla="*/ 84 h 110"/>
              <a:gd name="connsiteX6-22381" fmla="*/ 312 w 687"/>
              <a:gd name="connsiteY6-22382" fmla="*/ 84 h 110"/>
              <a:gd name="connsiteX7-22383" fmla="*/ 275 w 687"/>
              <a:gd name="connsiteY7-22384" fmla="*/ 89 h 110"/>
              <a:gd name="connsiteX8-22385" fmla="*/ 238 w 687"/>
              <a:gd name="connsiteY8-22386" fmla="*/ 94 h 110"/>
              <a:gd name="connsiteX9-22387" fmla="*/ 196 w 687"/>
              <a:gd name="connsiteY9-22388" fmla="*/ 94 h 110"/>
              <a:gd name="connsiteX10-22389" fmla="*/ 159 w 687"/>
              <a:gd name="connsiteY10-22390" fmla="*/ 99 h 110"/>
              <a:gd name="connsiteX11-22391" fmla="*/ 122 w 687"/>
              <a:gd name="connsiteY11-22392" fmla="*/ 105 h 110"/>
              <a:gd name="connsiteX12-22393" fmla="*/ 90 w 687"/>
              <a:gd name="connsiteY12-22394" fmla="*/ 105 h 110"/>
              <a:gd name="connsiteX13-22395" fmla="*/ 64 w 687"/>
              <a:gd name="connsiteY13-22396" fmla="*/ 105 h 110"/>
              <a:gd name="connsiteX14-22397" fmla="*/ 37 w 687"/>
              <a:gd name="connsiteY14-22398" fmla="*/ 110 h 110"/>
              <a:gd name="connsiteX15-22399" fmla="*/ 16 w 687"/>
              <a:gd name="connsiteY15-22400" fmla="*/ 110 h 110"/>
              <a:gd name="connsiteX16-22401" fmla="*/ 0 w 687"/>
              <a:gd name="connsiteY16-22402" fmla="*/ 110 h 110"/>
              <a:gd name="connsiteX17-22403" fmla="*/ 0 w 687"/>
              <a:gd name="connsiteY17-22404" fmla="*/ 73 h 110"/>
              <a:gd name="connsiteX18-22405" fmla="*/ 11 w 687"/>
              <a:gd name="connsiteY18-22406" fmla="*/ 73 h 110"/>
              <a:gd name="connsiteX19-22407" fmla="*/ 27 w 687"/>
              <a:gd name="connsiteY19-22408" fmla="*/ 73 h 110"/>
              <a:gd name="connsiteX20-22409" fmla="*/ 42 w 687"/>
              <a:gd name="connsiteY20-22410" fmla="*/ 73 h 110"/>
              <a:gd name="connsiteX21-22411" fmla="*/ 58 w 687"/>
              <a:gd name="connsiteY21-22412" fmla="*/ 73 h 110"/>
              <a:gd name="connsiteX22-22413" fmla="*/ 79 w 687"/>
              <a:gd name="connsiteY22-22414" fmla="*/ 73 h 110"/>
              <a:gd name="connsiteX23-22415" fmla="*/ 95 w 687"/>
              <a:gd name="connsiteY23-22416" fmla="*/ 68 h 110"/>
              <a:gd name="connsiteX24-22417" fmla="*/ 122 w 687"/>
              <a:gd name="connsiteY24-22418" fmla="*/ 68 h 110"/>
              <a:gd name="connsiteX25-22419" fmla="*/ 143 w 687"/>
              <a:gd name="connsiteY25-22420" fmla="*/ 63 h 110"/>
              <a:gd name="connsiteX26-22421" fmla="*/ 164 w 687"/>
              <a:gd name="connsiteY26-22422" fmla="*/ 58 h 110"/>
              <a:gd name="connsiteX27-22423" fmla="*/ 185 w 687"/>
              <a:gd name="connsiteY27-22424" fmla="*/ 58 h 110"/>
              <a:gd name="connsiteX28-22425" fmla="*/ 211 w 687"/>
              <a:gd name="connsiteY28-22426" fmla="*/ 52 h 110"/>
              <a:gd name="connsiteX29-22427" fmla="*/ 238 w 687"/>
              <a:gd name="connsiteY29-22428" fmla="*/ 52 h 110"/>
              <a:gd name="connsiteX30-22429" fmla="*/ 264 w 687"/>
              <a:gd name="connsiteY30-22430" fmla="*/ 47 h 110"/>
              <a:gd name="connsiteX31-22431" fmla="*/ 296 w 687"/>
              <a:gd name="connsiteY31-22432" fmla="*/ 47 h 110"/>
              <a:gd name="connsiteX32-22433" fmla="*/ 354 w 687"/>
              <a:gd name="connsiteY32-22434" fmla="*/ 37 h 110"/>
              <a:gd name="connsiteX33-22435" fmla="*/ 386 w 687"/>
              <a:gd name="connsiteY33-22436" fmla="*/ 37 h 110"/>
              <a:gd name="connsiteX34-22437" fmla="*/ 407 w 687"/>
              <a:gd name="connsiteY34-22438" fmla="*/ 32 h 110"/>
              <a:gd name="connsiteX35-22439" fmla="*/ 433 w 687"/>
              <a:gd name="connsiteY35-22440" fmla="*/ 26 h 110"/>
              <a:gd name="connsiteX36-22441" fmla="*/ 454 w 687"/>
              <a:gd name="connsiteY36-22442" fmla="*/ 26 h 110"/>
              <a:gd name="connsiteX37-22443" fmla="*/ 470 w 687"/>
              <a:gd name="connsiteY37-22444" fmla="*/ 21 h 110"/>
              <a:gd name="connsiteX38-22445" fmla="*/ 481 w 687"/>
              <a:gd name="connsiteY38-22446" fmla="*/ 16 h 110"/>
              <a:gd name="connsiteX39-22447" fmla="*/ 491 w 687"/>
              <a:gd name="connsiteY39-22448" fmla="*/ 16 h 110"/>
              <a:gd name="connsiteX40-22449" fmla="*/ 497 w 687"/>
              <a:gd name="connsiteY40-22450" fmla="*/ 11 h 110"/>
              <a:gd name="connsiteX41-22451" fmla="*/ 507 w 687"/>
              <a:gd name="connsiteY41-22452" fmla="*/ 5 h 110"/>
              <a:gd name="connsiteX42-22453" fmla="*/ 523 w 687"/>
              <a:gd name="connsiteY42-22454" fmla="*/ 0 h 110"/>
              <a:gd name="connsiteX43-22455" fmla="*/ 534 w 687"/>
              <a:gd name="connsiteY43-22456" fmla="*/ 0 h 110"/>
              <a:gd name="connsiteX44-22457" fmla="*/ 549 w 687"/>
              <a:gd name="connsiteY44-22458" fmla="*/ 0 h 110"/>
              <a:gd name="connsiteX45-22459" fmla="*/ 565 w 687"/>
              <a:gd name="connsiteY45-22460" fmla="*/ 5 h 110"/>
              <a:gd name="connsiteX46-22461" fmla="*/ 581 w 687"/>
              <a:gd name="connsiteY46-22462" fmla="*/ 11 h 110"/>
              <a:gd name="connsiteX47-22463" fmla="*/ 592 w 687"/>
              <a:gd name="connsiteY47-22464" fmla="*/ 16 h 110"/>
              <a:gd name="connsiteX48-22465" fmla="*/ 602 w 687"/>
              <a:gd name="connsiteY48-22466" fmla="*/ 21 h 110"/>
              <a:gd name="connsiteX49-22467" fmla="*/ 618 w 687"/>
              <a:gd name="connsiteY49-22468" fmla="*/ 26 h 110"/>
              <a:gd name="connsiteX50-22469" fmla="*/ 629 w 687"/>
              <a:gd name="connsiteY50-22470" fmla="*/ 37 h 110"/>
              <a:gd name="connsiteX51-22471" fmla="*/ 644 w 687"/>
              <a:gd name="connsiteY51-22472" fmla="*/ 42 h 110"/>
              <a:gd name="connsiteX52-22473" fmla="*/ 655 w 687"/>
              <a:gd name="connsiteY52-22474" fmla="*/ 47 h 110"/>
              <a:gd name="connsiteX53-22475" fmla="*/ 666 w 687"/>
              <a:gd name="connsiteY53-22476" fmla="*/ 52 h 110"/>
              <a:gd name="connsiteX54-22477" fmla="*/ 671 w 687"/>
              <a:gd name="connsiteY54-22478" fmla="*/ 58 h 110"/>
              <a:gd name="connsiteX55-22479" fmla="*/ 676 w 687"/>
              <a:gd name="connsiteY55-22480" fmla="*/ 63 h 110"/>
              <a:gd name="connsiteX56-22481" fmla="*/ 681 w 687"/>
              <a:gd name="connsiteY56-22482" fmla="*/ 68 h 110"/>
              <a:gd name="connsiteX57-22483" fmla="*/ 687 w 687"/>
              <a:gd name="connsiteY57-22484" fmla="*/ 68 h 110"/>
              <a:gd name="connsiteX58-22485" fmla="*/ 523 w 687"/>
              <a:gd name="connsiteY58-22486" fmla="*/ 94 h 110"/>
              <a:gd name="connsiteX59-22487" fmla="*/ 518 w 687"/>
              <a:gd name="connsiteY59-22488" fmla="*/ 89 h 110"/>
              <a:gd name="connsiteX60-22489" fmla="*/ 512 w 687"/>
              <a:gd name="connsiteY60-22490" fmla="*/ 84 h 110"/>
              <a:gd name="connsiteX61-22491" fmla="*/ 507 w 687"/>
              <a:gd name="connsiteY61-22492" fmla="*/ 84 h 110"/>
              <a:gd name="connsiteX62-22493" fmla="*/ 502 w 687"/>
              <a:gd name="connsiteY62-22494" fmla="*/ 79 h 110"/>
              <a:gd name="connsiteX63-22495" fmla="*/ 491 w 687"/>
              <a:gd name="connsiteY63-22496" fmla="*/ 79 h 110"/>
              <a:gd name="connsiteX64-22497" fmla="*/ 481 w 687"/>
              <a:gd name="connsiteY64-22498" fmla="*/ 79 h 110"/>
              <a:gd name="connsiteX65-22499" fmla="*/ 470 w 687"/>
              <a:gd name="connsiteY65-22500" fmla="*/ 73 h 110"/>
              <a:gd name="connsiteX66-22501" fmla="*/ 454 w 687"/>
              <a:gd name="connsiteY66-22502" fmla="*/ 73 h 110"/>
              <a:gd name="connsiteX67-22503" fmla="*/ 454 w 687"/>
              <a:gd name="connsiteY67-22504" fmla="*/ 73 h 110"/>
              <a:gd name="connsiteX0-22505" fmla="*/ 454 w 681"/>
              <a:gd name="connsiteY0-22506" fmla="*/ 73 h 110"/>
              <a:gd name="connsiteX1-22507" fmla="*/ 439 w 681"/>
              <a:gd name="connsiteY1-22508" fmla="*/ 73 h 110"/>
              <a:gd name="connsiteX2-22509" fmla="*/ 417 w 681"/>
              <a:gd name="connsiteY2-22510" fmla="*/ 79 h 110"/>
              <a:gd name="connsiteX3-22511" fmla="*/ 396 w 681"/>
              <a:gd name="connsiteY3-22512" fmla="*/ 79 h 110"/>
              <a:gd name="connsiteX4-22513" fmla="*/ 370 w 681"/>
              <a:gd name="connsiteY4-22514" fmla="*/ 79 h 110"/>
              <a:gd name="connsiteX5-22515" fmla="*/ 343 w 681"/>
              <a:gd name="connsiteY5-22516" fmla="*/ 84 h 110"/>
              <a:gd name="connsiteX6-22517" fmla="*/ 312 w 681"/>
              <a:gd name="connsiteY6-22518" fmla="*/ 84 h 110"/>
              <a:gd name="connsiteX7-22519" fmla="*/ 275 w 681"/>
              <a:gd name="connsiteY7-22520" fmla="*/ 89 h 110"/>
              <a:gd name="connsiteX8-22521" fmla="*/ 238 w 681"/>
              <a:gd name="connsiteY8-22522" fmla="*/ 94 h 110"/>
              <a:gd name="connsiteX9-22523" fmla="*/ 196 w 681"/>
              <a:gd name="connsiteY9-22524" fmla="*/ 94 h 110"/>
              <a:gd name="connsiteX10-22525" fmla="*/ 159 w 681"/>
              <a:gd name="connsiteY10-22526" fmla="*/ 99 h 110"/>
              <a:gd name="connsiteX11-22527" fmla="*/ 122 w 681"/>
              <a:gd name="connsiteY11-22528" fmla="*/ 105 h 110"/>
              <a:gd name="connsiteX12-22529" fmla="*/ 90 w 681"/>
              <a:gd name="connsiteY12-22530" fmla="*/ 105 h 110"/>
              <a:gd name="connsiteX13-22531" fmla="*/ 64 w 681"/>
              <a:gd name="connsiteY13-22532" fmla="*/ 105 h 110"/>
              <a:gd name="connsiteX14-22533" fmla="*/ 37 w 681"/>
              <a:gd name="connsiteY14-22534" fmla="*/ 110 h 110"/>
              <a:gd name="connsiteX15-22535" fmla="*/ 16 w 681"/>
              <a:gd name="connsiteY15-22536" fmla="*/ 110 h 110"/>
              <a:gd name="connsiteX16-22537" fmla="*/ 0 w 681"/>
              <a:gd name="connsiteY16-22538" fmla="*/ 110 h 110"/>
              <a:gd name="connsiteX17-22539" fmla="*/ 0 w 681"/>
              <a:gd name="connsiteY17-22540" fmla="*/ 73 h 110"/>
              <a:gd name="connsiteX18-22541" fmla="*/ 11 w 681"/>
              <a:gd name="connsiteY18-22542" fmla="*/ 73 h 110"/>
              <a:gd name="connsiteX19-22543" fmla="*/ 27 w 681"/>
              <a:gd name="connsiteY19-22544" fmla="*/ 73 h 110"/>
              <a:gd name="connsiteX20-22545" fmla="*/ 42 w 681"/>
              <a:gd name="connsiteY20-22546" fmla="*/ 73 h 110"/>
              <a:gd name="connsiteX21-22547" fmla="*/ 58 w 681"/>
              <a:gd name="connsiteY21-22548" fmla="*/ 73 h 110"/>
              <a:gd name="connsiteX22-22549" fmla="*/ 79 w 681"/>
              <a:gd name="connsiteY22-22550" fmla="*/ 73 h 110"/>
              <a:gd name="connsiteX23-22551" fmla="*/ 95 w 681"/>
              <a:gd name="connsiteY23-22552" fmla="*/ 68 h 110"/>
              <a:gd name="connsiteX24-22553" fmla="*/ 122 w 681"/>
              <a:gd name="connsiteY24-22554" fmla="*/ 68 h 110"/>
              <a:gd name="connsiteX25-22555" fmla="*/ 143 w 681"/>
              <a:gd name="connsiteY25-22556" fmla="*/ 63 h 110"/>
              <a:gd name="connsiteX26-22557" fmla="*/ 164 w 681"/>
              <a:gd name="connsiteY26-22558" fmla="*/ 58 h 110"/>
              <a:gd name="connsiteX27-22559" fmla="*/ 185 w 681"/>
              <a:gd name="connsiteY27-22560" fmla="*/ 58 h 110"/>
              <a:gd name="connsiteX28-22561" fmla="*/ 211 w 681"/>
              <a:gd name="connsiteY28-22562" fmla="*/ 52 h 110"/>
              <a:gd name="connsiteX29-22563" fmla="*/ 238 w 681"/>
              <a:gd name="connsiteY29-22564" fmla="*/ 52 h 110"/>
              <a:gd name="connsiteX30-22565" fmla="*/ 264 w 681"/>
              <a:gd name="connsiteY30-22566" fmla="*/ 47 h 110"/>
              <a:gd name="connsiteX31-22567" fmla="*/ 296 w 681"/>
              <a:gd name="connsiteY31-22568" fmla="*/ 47 h 110"/>
              <a:gd name="connsiteX32-22569" fmla="*/ 354 w 681"/>
              <a:gd name="connsiteY32-22570" fmla="*/ 37 h 110"/>
              <a:gd name="connsiteX33-22571" fmla="*/ 386 w 681"/>
              <a:gd name="connsiteY33-22572" fmla="*/ 37 h 110"/>
              <a:gd name="connsiteX34-22573" fmla="*/ 407 w 681"/>
              <a:gd name="connsiteY34-22574" fmla="*/ 32 h 110"/>
              <a:gd name="connsiteX35-22575" fmla="*/ 433 w 681"/>
              <a:gd name="connsiteY35-22576" fmla="*/ 26 h 110"/>
              <a:gd name="connsiteX36-22577" fmla="*/ 454 w 681"/>
              <a:gd name="connsiteY36-22578" fmla="*/ 26 h 110"/>
              <a:gd name="connsiteX37-22579" fmla="*/ 470 w 681"/>
              <a:gd name="connsiteY37-22580" fmla="*/ 21 h 110"/>
              <a:gd name="connsiteX38-22581" fmla="*/ 481 w 681"/>
              <a:gd name="connsiteY38-22582" fmla="*/ 16 h 110"/>
              <a:gd name="connsiteX39-22583" fmla="*/ 491 w 681"/>
              <a:gd name="connsiteY39-22584" fmla="*/ 16 h 110"/>
              <a:gd name="connsiteX40-22585" fmla="*/ 497 w 681"/>
              <a:gd name="connsiteY40-22586" fmla="*/ 11 h 110"/>
              <a:gd name="connsiteX41-22587" fmla="*/ 507 w 681"/>
              <a:gd name="connsiteY41-22588" fmla="*/ 5 h 110"/>
              <a:gd name="connsiteX42-22589" fmla="*/ 523 w 681"/>
              <a:gd name="connsiteY42-22590" fmla="*/ 0 h 110"/>
              <a:gd name="connsiteX43-22591" fmla="*/ 534 w 681"/>
              <a:gd name="connsiteY43-22592" fmla="*/ 0 h 110"/>
              <a:gd name="connsiteX44-22593" fmla="*/ 549 w 681"/>
              <a:gd name="connsiteY44-22594" fmla="*/ 0 h 110"/>
              <a:gd name="connsiteX45-22595" fmla="*/ 565 w 681"/>
              <a:gd name="connsiteY45-22596" fmla="*/ 5 h 110"/>
              <a:gd name="connsiteX46-22597" fmla="*/ 581 w 681"/>
              <a:gd name="connsiteY46-22598" fmla="*/ 11 h 110"/>
              <a:gd name="connsiteX47-22599" fmla="*/ 592 w 681"/>
              <a:gd name="connsiteY47-22600" fmla="*/ 16 h 110"/>
              <a:gd name="connsiteX48-22601" fmla="*/ 602 w 681"/>
              <a:gd name="connsiteY48-22602" fmla="*/ 21 h 110"/>
              <a:gd name="connsiteX49-22603" fmla="*/ 618 w 681"/>
              <a:gd name="connsiteY49-22604" fmla="*/ 26 h 110"/>
              <a:gd name="connsiteX50-22605" fmla="*/ 629 w 681"/>
              <a:gd name="connsiteY50-22606" fmla="*/ 37 h 110"/>
              <a:gd name="connsiteX51-22607" fmla="*/ 644 w 681"/>
              <a:gd name="connsiteY51-22608" fmla="*/ 42 h 110"/>
              <a:gd name="connsiteX52-22609" fmla="*/ 655 w 681"/>
              <a:gd name="connsiteY52-22610" fmla="*/ 47 h 110"/>
              <a:gd name="connsiteX53-22611" fmla="*/ 666 w 681"/>
              <a:gd name="connsiteY53-22612" fmla="*/ 52 h 110"/>
              <a:gd name="connsiteX54-22613" fmla="*/ 671 w 681"/>
              <a:gd name="connsiteY54-22614" fmla="*/ 58 h 110"/>
              <a:gd name="connsiteX55-22615" fmla="*/ 676 w 681"/>
              <a:gd name="connsiteY55-22616" fmla="*/ 63 h 110"/>
              <a:gd name="connsiteX56-22617" fmla="*/ 681 w 681"/>
              <a:gd name="connsiteY56-22618" fmla="*/ 68 h 110"/>
              <a:gd name="connsiteX57-22619" fmla="*/ 523 w 681"/>
              <a:gd name="connsiteY57-22620" fmla="*/ 94 h 110"/>
              <a:gd name="connsiteX58-22621" fmla="*/ 518 w 681"/>
              <a:gd name="connsiteY58-22622" fmla="*/ 89 h 110"/>
              <a:gd name="connsiteX59-22623" fmla="*/ 512 w 681"/>
              <a:gd name="connsiteY59-22624" fmla="*/ 84 h 110"/>
              <a:gd name="connsiteX60-22625" fmla="*/ 507 w 681"/>
              <a:gd name="connsiteY60-22626" fmla="*/ 84 h 110"/>
              <a:gd name="connsiteX61-22627" fmla="*/ 502 w 681"/>
              <a:gd name="connsiteY61-22628" fmla="*/ 79 h 110"/>
              <a:gd name="connsiteX62-22629" fmla="*/ 491 w 681"/>
              <a:gd name="connsiteY62-22630" fmla="*/ 79 h 110"/>
              <a:gd name="connsiteX63-22631" fmla="*/ 481 w 681"/>
              <a:gd name="connsiteY63-22632" fmla="*/ 79 h 110"/>
              <a:gd name="connsiteX64-22633" fmla="*/ 470 w 681"/>
              <a:gd name="connsiteY64-22634" fmla="*/ 73 h 110"/>
              <a:gd name="connsiteX65-22635" fmla="*/ 454 w 681"/>
              <a:gd name="connsiteY65-22636" fmla="*/ 73 h 110"/>
              <a:gd name="connsiteX66-22637" fmla="*/ 454 w 681"/>
              <a:gd name="connsiteY66-22638" fmla="*/ 73 h 110"/>
              <a:gd name="connsiteX0-22639" fmla="*/ 454 w 676"/>
              <a:gd name="connsiteY0-22640" fmla="*/ 73 h 110"/>
              <a:gd name="connsiteX1-22641" fmla="*/ 439 w 676"/>
              <a:gd name="connsiteY1-22642" fmla="*/ 73 h 110"/>
              <a:gd name="connsiteX2-22643" fmla="*/ 417 w 676"/>
              <a:gd name="connsiteY2-22644" fmla="*/ 79 h 110"/>
              <a:gd name="connsiteX3-22645" fmla="*/ 396 w 676"/>
              <a:gd name="connsiteY3-22646" fmla="*/ 79 h 110"/>
              <a:gd name="connsiteX4-22647" fmla="*/ 370 w 676"/>
              <a:gd name="connsiteY4-22648" fmla="*/ 79 h 110"/>
              <a:gd name="connsiteX5-22649" fmla="*/ 343 w 676"/>
              <a:gd name="connsiteY5-22650" fmla="*/ 84 h 110"/>
              <a:gd name="connsiteX6-22651" fmla="*/ 312 w 676"/>
              <a:gd name="connsiteY6-22652" fmla="*/ 84 h 110"/>
              <a:gd name="connsiteX7-22653" fmla="*/ 275 w 676"/>
              <a:gd name="connsiteY7-22654" fmla="*/ 89 h 110"/>
              <a:gd name="connsiteX8-22655" fmla="*/ 238 w 676"/>
              <a:gd name="connsiteY8-22656" fmla="*/ 94 h 110"/>
              <a:gd name="connsiteX9-22657" fmla="*/ 196 w 676"/>
              <a:gd name="connsiteY9-22658" fmla="*/ 94 h 110"/>
              <a:gd name="connsiteX10-22659" fmla="*/ 159 w 676"/>
              <a:gd name="connsiteY10-22660" fmla="*/ 99 h 110"/>
              <a:gd name="connsiteX11-22661" fmla="*/ 122 w 676"/>
              <a:gd name="connsiteY11-22662" fmla="*/ 105 h 110"/>
              <a:gd name="connsiteX12-22663" fmla="*/ 90 w 676"/>
              <a:gd name="connsiteY12-22664" fmla="*/ 105 h 110"/>
              <a:gd name="connsiteX13-22665" fmla="*/ 64 w 676"/>
              <a:gd name="connsiteY13-22666" fmla="*/ 105 h 110"/>
              <a:gd name="connsiteX14-22667" fmla="*/ 37 w 676"/>
              <a:gd name="connsiteY14-22668" fmla="*/ 110 h 110"/>
              <a:gd name="connsiteX15-22669" fmla="*/ 16 w 676"/>
              <a:gd name="connsiteY15-22670" fmla="*/ 110 h 110"/>
              <a:gd name="connsiteX16-22671" fmla="*/ 0 w 676"/>
              <a:gd name="connsiteY16-22672" fmla="*/ 110 h 110"/>
              <a:gd name="connsiteX17-22673" fmla="*/ 0 w 676"/>
              <a:gd name="connsiteY17-22674" fmla="*/ 73 h 110"/>
              <a:gd name="connsiteX18-22675" fmla="*/ 11 w 676"/>
              <a:gd name="connsiteY18-22676" fmla="*/ 73 h 110"/>
              <a:gd name="connsiteX19-22677" fmla="*/ 27 w 676"/>
              <a:gd name="connsiteY19-22678" fmla="*/ 73 h 110"/>
              <a:gd name="connsiteX20-22679" fmla="*/ 42 w 676"/>
              <a:gd name="connsiteY20-22680" fmla="*/ 73 h 110"/>
              <a:gd name="connsiteX21-22681" fmla="*/ 58 w 676"/>
              <a:gd name="connsiteY21-22682" fmla="*/ 73 h 110"/>
              <a:gd name="connsiteX22-22683" fmla="*/ 79 w 676"/>
              <a:gd name="connsiteY22-22684" fmla="*/ 73 h 110"/>
              <a:gd name="connsiteX23-22685" fmla="*/ 95 w 676"/>
              <a:gd name="connsiteY23-22686" fmla="*/ 68 h 110"/>
              <a:gd name="connsiteX24-22687" fmla="*/ 122 w 676"/>
              <a:gd name="connsiteY24-22688" fmla="*/ 68 h 110"/>
              <a:gd name="connsiteX25-22689" fmla="*/ 143 w 676"/>
              <a:gd name="connsiteY25-22690" fmla="*/ 63 h 110"/>
              <a:gd name="connsiteX26-22691" fmla="*/ 164 w 676"/>
              <a:gd name="connsiteY26-22692" fmla="*/ 58 h 110"/>
              <a:gd name="connsiteX27-22693" fmla="*/ 185 w 676"/>
              <a:gd name="connsiteY27-22694" fmla="*/ 58 h 110"/>
              <a:gd name="connsiteX28-22695" fmla="*/ 211 w 676"/>
              <a:gd name="connsiteY28-22696" fmla="*/ 52 h 110"/>
              <a:gd name="connsiteX29-22697" fmla="*/ 238 w 676"/>
              <a:gd name="connsiteY29-22698" fmla="*/ 52 h 110"/>
              <a:gd name="connsiteX30-22699" fmla="*/ 264 w 676"/>
              <a:gd name="connsiteY30-22700" fmla="*/ 47 h 110"/>
              <a:gd name="connsiteX31-22701" fmla="*/ 296 w 676"/>
              <a:gd name="connsiteY31-22702" fmla="*/ 47 h 110"/>
              <a:gd name="connsiteX32-22703" fmla="*/ 354 w 676"/>
              <a:gd name="connsiteY32-22704" fmla="*/ 37 h 110"/>
              <a:gd name="connsiteX33-22705" fmla="*/ 386 w 676"/>
              <a:gd name="connsiteY33-22706" fmla="*/ 37 h 110"/>
              <a:gd name="connsiteX34-22707" fmla="*/ 407 w 676"/>
              <a:gd name="connsiteY34-22708" fmla="*/ 32 h 110"/>
              <a:gd name="connsiteX35-22709" fmla="*/ 433 w 676"/>
              <a:gd name="connsiteY35-22710" fmla="*/ 26 h 110"/>
              <a:gd name="connsiteX36-22711" fmla="*/ 454 w 676"/>
              <a:gd name="connsiteY36-22712" fmla="*/ 26 h 110"/>
              <a:gd name="connsiteX37-22713" fmla="*/ 470 w 676"/>
              <a:gd name="connsiteY37-22714" fmla="*/ 21 h 110"/>
              <a:gd name="connsiteX38-22715" fmla="*/ 481 w 676"/>
              <a:gd name="connsiteY38-22716" fmla="*/ 16 h 110"/>
              <a:gd name="connsiteX39-22717" fmla="*/ 491 w 676"/>
              <a:gd name="connsiteY39-22718" fmla="*/ 16 h 110"/>
              <a:gd name="connsiteX40-22719" fmla="*/ 497 w 676"/>
              <a:gd name="connsiteY40-22720" fmla="*/ 11 h 110"/>
              <a:gd name="connsiteX41-22721" fmla="*/ 507 w 676"/>
              <a:gd name="connsiteY41-22722" fmla="*/ 5 h 110"/>
              <a:gd name="connsiteX42-22723" fmla="*/ 523 w 676"/>
              <a:gd name="connsiteY42-22724" fmla="*/ 0 h 110"/>
              <a:gd name="connsiteX43-22725" fmla="*/ 534 w 676"/>
              <a:gd name="connsiteY43-22726" fmla="*/ 0 h 110"/>
              <a:gd name="connsiteX44-22727" fmla="*/ 549 w 676"/>
              <a:gd name="connsiteY44-22728" fmla="*/ 0 h 110"/>
              <a:gd name="connsiteX45-22729" fmla="*/ 565 w 676"/>
              <a:gd name="connsiteY45-22730" fmla="*/ 5 h 110"/>
              <a:gd name="connsiteX46-22731" fmla="*/ 581 w 676"/>
              <a:gd name="connsiteY46-22732" fmla="*/ 11 h 110"/>
              <a:gd name="connsiteX47-22733" fmla="*/ 592 w 676"/>
              <a:gd name="connsiteY47-22734" fmla="*/ 16 h 110"/>
              <a:gd name="connsiteX48-22735" fmla="*/ 602 w 676"/>
              <a:gd name="connsiteY48-22736" fmla="*/ 21 h 110"/>
              <a:gd name="connsiteX49-22737" fmla="*/ 618 w 676"/>
              <a:gd name="connsiteY49-22738" fmla="*/ 26 h 110"/>
              <a:gd name="connsiteX50-22739" fmla="*/ 629 w 676"/>
              <a:gd name="connsiteY50-22740" fmla="*/ 37 h 110"/>
              <a:gd name="connsiteX51-22741" fmla="*/ 644 w 676"/>
              <a:gd name="connsiteY51-22742" fmla="*/ 42 h 110"/>
              <a:gd name="connsiteX52-22743" fmla="*/ 655 w 676"/>
              <a:gd name="connsiteY52-22744" fmla="*/ 47 h 110"/>
              <a:gd name="connsiteX53-22745" fmla="*/ 666 w 676"/>
              <a:gd name="connsiteY53-22746" fmla="*/ 52 h 110"/>
              <a:gd name="connsiteX54-22747" fmla="*/ 671 w 676"/>
              <a:gd name="connsiteY54-22748" fmla="*/ 58 h 110"/>
              <a:gd name="connsiteX55-22749" fmla="*/ 676 w 676"/>
              <a:gd name="connsiteY55-22750" fmla="*/ 63 h 110"/>
              <a:gd name="connsiteX56-22751" fmla="*/ 523 w 676"/>
              <a:gd name="connsiteY56-22752" fmla="*/ 94 h 110"/>
              <a:gd name="connsiteX57-22753" fmla="*/ 518 w 676"/>
              <a:gd name="connsiteY57-22754" fmla="*/ 89 h 110"/>
              <a:gd name="connsiteX58-22755" fmla="*/ 512 w 676"/>
              <a:gd name="connsiteY58-22756" fmla="*/ 84 h 110"/>
              <a:gd name="connsiteX59-22757" fmla="*/ 507 w 676"/>
              <a:gd name="connsiteY59-22758" fmla="*/ 84 h 110"/>
              <a:gd name="connsiteX60-22759" fmla="*/ 502 w 676"/>
              <a:gd name="connsiteY60-22760" fmla="*/ 79 h 110"/>
              <a:gd name="connsiteX61-22761" fmla="*/ 491 w 676"/>
              <a:gd name="connsiteY61-22762" fmla="*/ 79 h 110"/>
              <a:gd name="connsiteX62-22763" fmla="*/ 481 w 676"/>
              <a:gd name="connsiteY62-22764" fmla="*/ 79 h 110"/>
              <a:gd name="connsiteX63-22765" fmla="*/ 470 w 676"/>
              <a:gd name="connsiteY63-22766" fmla="*/ 73 h 110"/>
              <a:gd name="connsiteX64-22767" fmla="*/ 454 w 676"/>
              <a:gd name="connsiteY64-22768" fmla="*/ 73 h 110"/>
              <a:gd name="connsiteX65-22769" fmla="*/ 454 w 676"/>
              <a:gd name="connsiteY65-22770" fmla="*/ 73 h 11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Lst>
            <a:rect l="l" t="t" r="r" b="b"/>
            <a:pathLst>
              <a:path w="676" h="110">
                <a:moveTo>
                  <a:pt x="454" y="73"/>
                </a:moveTo>
                <a:lnTo>
                  <a:pt x="439" y="73"/>
                </a:lnTo>
                <a:cubicBezTo>
                  <a:pt x="432" y="75"/>
                  <a:pt x="424" y="77"/>
                  <a:pt x="417" y="79"/>
                </a:cubicBezTo>
                <a:lnTo>
                  <a:pt x="396" y="79"/>
                </a:lnTo>
                <a:lnTo>
                  <a:pt x="370" y="79"/>
                </a:lnTo>
                <a:cubicBezTo>
                  <a:pt x="361" y="81"/>
                  <a:pt x="352" y="82"/>
                  <a:pt x="343" y="84"/>
                </a:cubicBezTo>
                <a:lnTo>
                  <a:pt x="312" y="84"/>
                </a:lnTo>
                <a:cubicBezTo>
                  <a:pt x="300" y="86"/>
                  <a:pt x="287" y="87"/>
                  <a:pt x="275" y="89"/>
                </a:cubicBezTo>
                <a:cubicBezTo>
                  <a:pt x="263" y="91"/>
                  <a:pt x="250" y="92"/>
                  <a:pt x="238" y="94"/>
                </a:cubicBezTo>
                <a:lnTo>
                  <a:pt x="196" y="94"/>
                </a:lnTo>
                <a:cubicBezTo>
                  <a:pt x="184" y="96"/>
                  <a:pt x="171" y="97"/>
                  <a:pt x="159" y="99"/>
                </a:cubicBezTo>
                <a:lnTo>
                  <a:pt x="122" y="105"/>
                </a:lnTo>
                <a:lnTo>
                  <a:pt x="90" y="105"/>
                </a:lnTo>
                <a:lnTo>
                  <a:pt x="64" y="105"/>
                </a:lnTo>
                <a:cubicBezTo>
                  <a:pt x="55" y="107"/>
                  <a:pt x="46" y="108"/>
                  <a:pt x="37" y="110"/>
                </a:cubicBezTo>
                <a:lnTo>
                  <a:pt x="16" y="110"/>
                </a:lnTo>
                <a:lnTo>
                  <a:pt x="0" y="110"/>
                </a:lnTo>
                <a:lnTo>
                  <a:pt x="0" y="73"/>
                </a:lnTo>
                <a:lnTo>
                  <a:pt x="11" y="73"/>
                </a:lnTo>
                <a:lnTo>
                  <a:pt x="27" y="73"/>
                </a:lnTo>
                <a:lnTo>
                  <a:pt x="42" y="73"/>
                </a:lnTo>
                <a:lnTo>
                  <a:pt x="58" y="73"/>
                </a:lnTo>
                <a:lnTo>
                  <a:pt x="79" y="73"/>
                </a:lnTo>
                <a:cubicBezTo>
                  <a:pt x="84" y="71"/>
                  <a:pt x="90" y="70"/>
                  <a:pt x="95" y="68"/>
                </a:cubicBezTo>
                <a:lnTo>
                  <a:pt x="122" y="68"/>
                </a:lnTo>
                <a:cubicBezTo>
                  <a:pt x="129" y="66"/>
                  <a:pt x="136" y="65"/>
                  <a:pt x="143" y="63"/>
                </a:cubicBezTo>
                <a:cubicBezTo>
                  <a:pt x="150" y="61"/>
                  <a:pt x="157" y="60"/>
                  <a:pt x="164" y="58"/>
                </a:cubicBezTo>
                <a:lnTo>
                  <a:pt x="185" y="58"/>
                </a:lnTo>
                <a:lnTo>
                  <a:pt x="211" y="52"/>
                </a:lnTo>
                <a:lnTo>
                  <a:pt x="238" y="52"/>
                </a:lnTo>
                <a:cubicBezTo>
                  <a:pt x="247" y="50"/>
                  <a:pt x="255" y="49"/>
                  <a:pt x="264" y="47"/>
                </a:cubicBezTo>
                <a:lnTo>
                  <a:pt x="296" y="47"/>
                </a:lnTo>
                <a:cubicBezTo>
                  <a:pt x="315" y="44"/>
                  <a:pt x="335" y="40"/>
                  <a:pt x="354" y="37"/>
                </a:cubicBezTo>
                <a:lnTo>
                  <a:pt x="386" y="37"/>
                </a:lnTo>
                <a:cubicBezTo>
                  <a:pt x="393" y="35"/>
                  <a:pt x="400" y="34"/>
                  <a:pt x="407" y="32"/>
                </a:cubicBezTo>
                <a:lnTo>
                  <a:pt x="433" y="26"/>
                </a:lnTo>
                <a:lnTo>
                  <a:pt x="454" y="26"/>
                </a:lnTo>
                <a:cubicBezTo>
                  <a:pt x="459" y="24"/>
                  <a:pt x="465" y="23"/>
                  <a:pt x="470" y="21"/>
                </a:cubicBezTo>
                <a:cubicBezTo>
                  <a:pt x="474" y="19"/>
                  <a:pt x="477" y="18"/>
                  <a:pt x="481" y="16"/>
                </a:cubicBezTo>
                <a:lnTo>
                  <a:pt x="491" y="16"/>
                </a:lnTo>
                <a:cubicBezTo>
                  <a:pt x="493" y="14"/>
                  <a:pt x="495" y="13"/>
                  <a:pt x="497" y="11"/>
                </a:cubicBezTo>
                <a:cubicBezTo>
                  <a:pt x="500" y="9"/>
                  <a:pt x="504" y="7"/>
                  <a:pt x="507" y="5"/>
                </a:cubicBezTo>
                <a:cubicBezTo>
                  <a:pt x="512" y="3"/>
                  <a:pt x="518" y="2"/>
                  <a:pt x="523" y="0"/>
                </a:cubicBezTo>
                <a:lnTo>
                  <a:pt x="534" y="0"/>
                </a:lnTo>
                <a:lnTo>
                  <a:pt x="549" y="0"/>
                </a:lnTo>
                <a:cubicBezTo>
                  <a:pt x="554" y="2"/>
                  <a:pt x="560" y="3"/>
                  <a:pt x="565" y="5"/>
                </a:cubicBezTo>
                <a:cubicBezTo>
                  <a:pt x="570" y="7"/>
                  <a:pt x="576" y="9"/>
                  <a:pt x="581" y="11"/>
                </a:cubicBezTo>
                <a:cubicBezTo>
                  <a:pt x="585" y="13"/>
                  <a:pt x="588" y="14"/>
                  <a:pt x="592" y="16"/>
                </a:cubicBezTo>
                <a:cubicBezTo>
                  <a:pt x="595" y="18"/>
                  <a:pt x="599" y="19"/>
                  <a:pt x="602" y="21"/>
                </a:cubicBezTo>
                <a:cubicBezTo>
                  <a:pt x="607" y="23"/>
                  <a:pt x="613" y="24"/>
                  <a:pt x="618" y="26"/>
                </a:cubicBezTo>
                <a:lnTo>
                  <a:pt x="629" y="37"/>
                </a:lnTo>
                <a:cubicBezTo>
                  <a:pt x="634" y="39"/>
                  <a:pt x="639" y="40"/>
                  <a:pt x="644" y="42"/>
                </a:cubicBezTo>
                <a:cubicBezTo>
                  <a:pt x="648" y="44"/>
                  <a:pt x="651" y="45"/>
                  <a:pt x="655" y="47"/>
                </a:cubicBezTo>
                <a:cubicBezTo>
                  <a:pt x="659" y="49"/>
                  <a:pt x="662" y="50"/>
                  <a:pt x="666" y="52"/>
                </a:cubicBezTo>
                <a:cubicBezTo>
                  <a:pt x="668" y="54"/>
                  <a:pt x="669" y="56"/>
                  <a:pt x="671" y="58"/>
                </a:cubicBezTo>
                <a:lnTo>
                  <a:pt x="676" y="63"/>
                </a:lnTo>
                <a:lnTo>
                  <a:pt x="523" y="94"/>
                </a:lnTo>
                <a:cubicBezTo>
                  <a:pt x="498" y="95"/>
                  <a:pt x="520" y="91"/>
                  <a:pt x="518" y="89"/>
                </a:cubicBezTo>
                <a:cubicBezTo>
                  <a:pt x="516" y="87"/>
                  <a:pt x="514" y="86"/>
                  <a:pt x="512" y="84"/>
                </a:cubicBezTo>
                <a:lnTo>
                  <a:pt x="507" y="84"/>
                </a:lnTo>
                <a:lnTo>
                  <a:pt x="502" y="79"/>
                </a:lnTo>
                <a:lnTo>
                  <a:pt x="491" y="79"/>
                </a:lnTo>
                <a:lnTo>
                  <a:pt x="481" y="79"/>
                </a:lnTo>
                <a:cubicBezTo>
                  <a:pt x="477" y="77"/>
                  <a:pt x="474" y="75"/>
                  <a:pt x="470" y="73"/>
                </a:cubicBezTo>
                <a:lnTo>
                  <a:pt x="454" y="73"/>
                </a:lnTo>
                <a:lnTo>
                  <a:pt x="454" y="73"/>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cxnSp>
        <p:nvCxnSpPr>
          <p:cNvPr id="65543"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ln>
        </p:spPr>
      </p:cxnSp>
      <p:grpSp>
        <p:nvGrpSpPr>
          <p:cNvPr id="65544" name="组合 8"/>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汉字</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Characters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1. </a:t>
            </a:r>
            <a:r>
              <a:rPr lang="zh-CN" altLang="en-US" sz="2800" b="1" dirty="0"/>
              <a:t>认识独体字（笔画） </a:t>
            </a:r>
            <a:r>
              <a:rPr lang="en-US" altLang="zh-CN" dirty="0">
                <a:latin typeface="+mn-ea"/>
                <a:ea typeface="+mn-ea"/>
              </a:rPr>
              <a:t>Single-Component Characters</a:t>
            </a:r>
            <a:r>
              <a:rPr lang="zh-CN" altLang="en-US" dirty="0">
                <a:latin typeface="+mn-ea"/>
                <a:ea typeface="+mn-ea"/>
              </a:rPr>
              <a:t>（</a:t>
            </a:r>
            <a:r>
              <a:rPr lang="en-US" altLang="zh-CN" dirty="0">
                <a:latin typeface="+mn-ea"/>
                <a:ea typeface="+mn-ea"/>
              </a:rPr>
              <a:t>Strokes</a:t>
            </a:r>
            <a:r>
              <a:rPr lang="zh-CN" altLang="en-US" dirty="0">
                <a:latin typeface="+mn-ea"/>
                <a:ea typeface="+mn-ea"/>
              </a:rPr>
              <a:t>）</a:t>
            </a:r>
            <a:endParaRPr lang="zh-CN" altLang="en-US" sz="2800" dirty="0">
              <a:latin typeface="+mn-ea"/>
              <a:ea typeface="+mn-ea"/>
            </a:endParaRPr>
          </a:p>
        </p:txBody>
      </p:sp>
      <p:pic>
        <p:nvPicPr>
          <p:cNvPr id="66565"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1801813" y="2589213"/>
            <a:ext cx="1900237" cy="1884362"/>
          </a:xfrm>
          <a:prstGeom prst="rect">
            <a:avLst/>
          </a:prstGeom>
          <a:solidFill>
            <a:schemeClr val="accent6">
              <a:lumMod val="75000"/>
            </a:schemeClr>
          </a:solidFill>
          <a:ln w="9525">
            <a:noFill/>
            <a:miter lim="800000"/>
            <a:headEnd/>
            <a:tailEnd/>
          </a:ln>
        </p:spPr>
      </p:pic>
      <p:sp>
        <p:nvSpPr>
          <p:cNvPr id="65552" name="Freeform 16"/>
          <p:cNvSpPr/>
          <p:nvPr/>
        </p:nvSpPr>
        <p:spPr bwMode="auto">
          <a:xfrm>
            <a:off x="2139950" y="3043238"/>
            <a:ext cx="193675" cy="1011237"/>
          </a:xfrm>
          <a:custGeom>
            <a:avLst/>
            <a:gdLst/>
            <a:ahLst/>
            <a:cxnLst>
              <a:cxn ang="0">
                <a:pos x="122" y="68"/>
              </a:cxn>
              <a:cxn ang="0">
                <a:pos x="122" y="156"/>
              </a:cxn>
              <a:cxn ang="0">
                <a:pos x="122" y="235"/>
              </a:cxn>
              <a:cxn ang="0">
                <a:pos x="122" y="308"/>
              </a:cxn>
              <a:cxn ang="0">
                <a:pos x="116" y="371"/>
              </a:cxn>
              <a:cxn ang="0">
                <a:pos x="116" y="423"/>
              </a:cxn>
              <a:cxn ang="0">
                <a:pos x="111" y="470"/>
              </a:cxn>
              <a:cxn ang="0">
                <a:pos x="111" y="506"/>
              </a:cxn>
              <a:cxn ang="0">
                <a:pos x="111" y="538"/>
              </a:cxn>
              <a:cxn ang="0">
                <a:pos x="106" y="564"/>
              </a:cxn>
              <a:cxn ang="0">
                <a:pos x="101" y="585"/>
              </a:cxn>
              <a:cxn ang="0">
                <a:pos x="101" y="606"/>
              </a:cxn>
              <a:cxn ang="0">
                <a:pos x="95" y="616"/>
              </a:cxn>
              <a:cxn ang="0">
                <a:pos x="90" y="626"/>
              </a:cxn>
              <a:cxn ang="0">
                <a:pos x="85" y="632"/>
              </a:cxn>
              <a:cxn ang="0">
                <a:pos x="74" y="637"/>
              </a:cxn>
              <a:cxn ang="0">
                <a:pos x="64" y="632"/>
              </a:cxn>
              <a:cxn ang="0">
                <a:pos x="53" y="626"/>
              </a:cxn>
              <a:cxn ang="0">
                <a:pos x="43" y="616"/>
              </a:cxn>
              <a:cxn ang="0">
                <a:pos x="32" y="600"/>
              </a:cxn>
              <a:cxn ang="0">
                <a:pos x="21" y="574"/>
              </a:cxn>
              <a:cxn ang="0">
                <a:pos x="16" y="553"/>
              </a:cxn>
              <a:cxn ang="0">
                <a:pos x="16" y="543"/>
              </a:cxn>
              <a:cxn ang="0">
                <a:pos x="16" y="532"/>
              </a:cxn>
              <a:cxn ang="0">
                <a:pos x="21" y="517"/>
              </a:cxn>
              <a:cxn ang="0">
                <a:pos x="27" y="485"/>
              </a:cxn>
              <a:cxn ang="0">
                <a:pos x="32" y="449"/>
              </a:cxn>
              <a:cxn ang="0">
                <a:pos x="37" y="402"/>
              </a:cxn>
              <a:cxn ang="0">
                <a:pos x="43" y="360"/>
              </a:cxn>
              <a:cxn ang="0">
                <a:pos x="48" y="324"/>
              </a:cxn>
              <a:cxn ang="0">
                <a:pos x="48" y="297"/>
              </a:cxn>
              <a:cxn ang="0">
                <a:pos x="48" y="276"/>
              </a:cxn>
              <a:cxn ang="0">
                <a:pos x="48" y="250"/>
              </a:cxn>
              <a:cxn ang="0">
                <a:pos x="48" y="214"/>
              </a:cxn>
              <a:cxn ang="0">
                <a:pos x="43" y="177"/>
              </a:cxn>
              <a:cxn ang="0">
                <a:pos x="37" y="130"/>
              </a:cxn>
              <a:cxn ang="0">
                <a:pos x="32" y="94"/>
              </a:cxn>
              <a:cxn ang="0">
                <a:pos x="27" y="68"/>
              </a:cxn>
              <a:cxn ang="0">
                <a:pos x="21" y="47"/>
              </a:cxn>
              <a:cxn ang="0">
                <a:pos x="11" y="31"/>
              </a:cxn>
              <a:cxn ang="0">
                <a:pos x="6" y="26"/>
              </a:cxn>
              <a:cxn ang="0">
                <a:pos x="0" y="15"/>
              </a:cxn>
              <a:cxn ang="0">
                <a:pos x="6" y="10"/>
              </a:cxn>
              <a:cxn ang="0">
                <a:pos x="16" y="5"/>
              </a:cxn>
              <a:cxn ang="0">
                <a:pos x="32" y="0"/>
              </a:cxn>
              <a:cxn ang="0">
                <a:pos x="58" y="5"/>
              </a:cxn>
              <a:cxn ang="0">
                <a:pos x="101" y="10"/>
              </a:cxn>
              <a:cxn ang="0">
                <a:pos x="122" y="15"/>
              </a:cxn>
            </a:cxnLst>
            <a:rect l="0" t="0" r="r" b="b"/>
            <a:pathLst>
              <a:path w="122" h="637">
                <a:moveTo>
                  <a:pt x="122" y="15"/>
                </a:moveTo>
                <a:lnTo>
                  <a:pt x="122" y="68"/>
                </a:lnTo>
                <a:lnTo>
                  <a:pt x="122" y="109"/>
                </a:lnTo>
                <a:lnTo>
                  <a:pt x="122" y="156"/>
                </a:lnTo>
                <a:lnTo>
                  <a:pt x="122" y="193"/>
                </a:lnTo>
                <a:lnTo>
                  <a:pt x="122" y="235"/>
                </a:lnTo>
                <a:lnTo>
                  <a:pt x="122" y="271"/>
                </a:lnTo>
                <a:lnTo>
                  <a:pt x="122" y="308"/>
                </a:lnTo>
                <a:lnTo>
                  <a:pt x="116" y="339"/>
                </a:lnTo>
                <a:lnTo>
                  <a:pt x="116" y="371"/>
                </a:lnTo>
                <a:lnTo>
                  <a:pt x="116" y="397"/>
                </a:lnTo>
                <a:lnTo>
                  <a:pt x="116" y="423"/>
                </a:lnTo>
                <a:lnTo>
                  <a:pt x="116" y="449"/>
                </a:lnTo>
                <a:lnTo>
                  <a:pt x="111" y="470"/>
                </a:lnTo>
                <a:lnTo>
                  <a:pt x="111" y="491"/>
                </a:lnTo>
                <a:lnTo>
                  <a:pt x="111" y="506"/>
                </a:lnTo>
                <a:lnTo>
                  <a:pt x="111" y="522"/>
                </a:lnTo>
                <a:lnTo>
                  <a:pt x="111" y="538"/>
                </a:lnTo>
                <a:lnTo>
                  <a:pt x="106" y="553"/>
                </a:lnTo>
                <a:lnTo>
                  <a:pt x="106" y="564"/>
                </a:lnTo>
                <a:lnTo>
                  <a:pt x="106" y="574"/>
                </a:lnTo>
                <a:lnTo>
                  <a:pt x="101" y="585"/>
                </a:lnTo>
                <a:lnTo>
                  <a:pt x="101" y="595"/>
                </a:lnTo>
                <a:lnTo>
                  <a:pt x="101" y="606"/>
                </a:lnTo>
                <a:lnTo>
                  <a:pt x="95" y="611"/>
                </a:lnTo>
                <a:lnTo>
                  <a:pt x="95" y="616"/>
                </a:lnTo>
                <a:lnTo>
                  <a:pt x="90" y="621"/>
                </a:lnTo>
                <a:lnTo>
                  <a:pt x="90" y="626"/>
                </a:lnTo>
                <a:lnTo>
                  <a:pt x="85" y="632"/>
                </a:lnTo>
                <a:lnTo>
                  <a:pt x="85" y="632"/>
                </a:lnTo>
                <a:lnTo>
                  <a:pt x="79" y="637"/>
                </a:lnTo>
                <a:lnTo>
                  <a:pt x="74" y="637"/>
                </a:lnTo>
                <a:lnTo>
                  <a:pt x="74" y="637"/>
                </a:lnTo>
                <a:lnTo>
                  <a:pt x="64" y="632"/>
                </a:lnTo>
                <a:lnTo>
                  <a:pt x="58" y="632"/>
                </a:lnTo>
                <a:lnTo>
                  <a:pt x="53" y="626"/>
                </a:lnTo>
                <a:lnTo>
                  <a:pt x="48" y="621"/>
                </a:lnTo>
                <a:lnTo>
                  <a:pt x="43" y="616"/>
                </a:lnTo>
                <a:lnTo>
                  <a:pt x="37" y="611"/>
                </a:lnTo>
                <a:lnTo>
                  <a:pt x="32" y="600"/>
                </a:lnTo>
                <a:lnTo>
                  <a:pt x="27" y="590"/>
                </a:lnTo>
                <a:lnTo>
                  <a:pt x="21" y="574"/>
                </a:lnTo>
                <a:lnTo>
                  <a:pt x="16" y="559"/>
                </a:lnTo>
                <a:lnTo>
                  <a:pt x="16" y="553"/>
                </a:lnTo>
                <a:lnTo>
                  <a:pt x="16" y="548"/>
                </a:lnTo>
                <a:lnTo>
                  <a:pt x="16" y="543"/>
                </a:lnTo>
                <a:lnTo>
                  <a:pt x="16" y="538"/>
                </a:lnTo>
                <a:lnTo>
                  <a:pt x="16" y="532"/>
                </a:lnTo>
                <a:lnTo>
                  <a:pt x="21" y="527"/>
                </a:lnTo>
                <a:lnTo>
                  <a:pt x="21" y="517"/>
                </a:lnTo>
                <a:lnTo>
                  <a:pt x="27" y="501"/>
                </a:lnTo>
                <a:lnTo>
                  <a:pt x="27" y="485"/>
                </a:lnTo>
                <a:lnTo>
                  <a:pt x="32" y="470"/>
                </a:lnTo>
                <a:lnTo>
                  <a:pt x="32" y="449"/>
                </a:lnTo>
                <a:lnTo>
                  <a:pt x="37" y="428"/>
                </a:lnTo>
                <a:lnTo>
                  <a:pt x="37" y="402"/>
                </a:lnTo>
                <a:lnTo>
                  <a:pt x="37" y="381"/>
                </a:lnTo>
                <a:lnTo>
                  <a:pt x="43" y="360"/>
                </a:lnTo>
                <a:lnTo>
                  <a:pt x="43" y="339"/>
                </a:lnTo>
                <a:lnTo>
                  <a:pt x="48" y="324"/>
                </a:lnTo>
                <a:lnTo>
                  <a:pt x="48" y="308"/>
                </a:lnTo>
                <a:lnTo>
                  <a:pt x="48" y="297"/>
                </a:lnTo>
                <a:lnTo>
                  <a:pt x="48" y="287"/>
                </a:lnTo>
                <a:lnTo>
                  <a:pt x="48" y="276"/>
                </a:lnTo>
                <a:lnTo>
                  <a:pt x="48" y="261"/>
                </a:lnTo>
                <a:lnTo>
                  <a:pt x="48" y="250"/>
                </a:lnTo>
                <a:lnTo>
                  <a:pt x="48" y="235"/>
                </a:lnTo>
                <a:lnTo>
                  <a:pt x="48" y="214"/>
                </a:lnTo>
                <a:lnTo>
                  <a:pt x="43" y="198"/>
                </a:lnTo>
                <a:lnTo>
                  <a:pt x="43" y="177"/>
                </a:lnTo>
                <a:lnTo>
                  <a:pt x="43" y="151"/>
                </a:lnTo>
                <a:lnTo>
                  <a:pt x="37" y="130"/>
                </a:lnTo>
                <a:lnTo>
                  <a:pt x="37" y="109"/>
                </a:lnTo>
                <a:lnTo>
                  <a:pt x="32" y="94"/>
                </a:lnTo>
                <a:lnTo>
                  <a:pt x="32" y="78"/>
                </a:lnTo>
                <a:lnTo>
                  <a:pt x="27" y="68"/>
                </a:lnTo>
                <a:lnTo>
                  <a:pt x="27" y="52"/>
                </a:lnTo>
                <a:lnTo>
                  <a:pt x="21" y="47"/>
                </a:lnTo>
                <a:lnTo>
                  <a:pt x="16" y="36"/>
                </a:lnTo>
                <a:lnTo>
                  <a:pt x="11" y="31"/>
                </a:lnTo>
                <a:lnTo>
                  <a:pt x="6" y="31"/>
                </a:lnTo>
                <a:lnTo>
                  <a:pt x="6" y="26"/>
                </a:lnTo>
                <a:lnTo>
                  <a:pt x="0" y="21"/>
                </a:lnTo>
                <a:lnTo>
                  <a:pt x="0" y="15"/>
                </a:lnTo>
                <a:lnTo>
                  <a:pt x="6" y="10"/>
                </a:lnTo>
                <a:lnTo>
                  <a:pt x="6" y="10"/>
                </a:lnTo>
                <a:lnTo>
                  <a:pt x="11" y="5"/>
                </a:lnTo>
                <a:lnTo>
                  <a:pt x="16" y="5"/>
                </a:lnTo>
                <a:lnTo>
                  <a:pt x="21" y="0"/>
                </a:lnTo>
                <a:lnTo>
                  <a:pt x="32" y="0"/>
                </a:lnTo>
                <a:lnTo>
                  <a:pt x="43" y="0"/>
                </a:lnTo>
                <a:lnTo>
                  <a:pt x="58" y="5"/>
                </a:lnTo>
                <a:lnTo>
                  <a:pt x="74" y="5"/>
                </a:lnTo>
                <a:lnTo>
                  <a:pt x="101" y="10"/>
                </a:lnTo>
                <a:lnTo>
                  <a:pt x="122" y="15"/>
                </a:lnTo>
                <a:lnTo>
                  <a:pt x="122" y="15"/>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54" name="Freeform 18"/>
          <p:cNvSpPr/>
          <p:nvPr/>
        </p:nvSpPr>
        <p:spPr bwMode="auto">
          <a:xfrm>
            <a:off x="2274888" y="3416300"/>
            <a:ext cx="661987" cy="107950"/>
          </a:xfrm>
          <a:custGeom>
            <a:avLst/>
            <a:gdLst/>
            <a:ahLst/>
            <a:cxnLst>
              <a:cxn ang="0">
                <a:pos x="306" y="57"/>
              </a:cxn>
              <a:cxn ang="0">
                <a:pos x="280" y="57"/>
              </a:cxn>
              <a:cxn ang="0">
                <a:pos x="248" y="62"/>
              </a:cxn>
              <a:cxn ang="0">
                <a:pos x="211" y="62"/>
              </a:cxn>
              <a:cxn ang="0">
                <a:pos x="174" y="62"/>
              </a:cxn>
              <a:cxn ang="0">
                <a:pos x="137" y="68"/>
              </a:cxn>
              <a:cxn ang="0">
                <a:pos x="95" y="68"/>
              </a:cxn>
              <a:cxn ang="0">
                <a:pos x="47" y="68"/>
              </a:cxn>
              <a:cxn ang="0">
                <a:pos x="0" y="68"/>
              </a:cxn>
              <a:cxn ang="0">
                <a:pos x="0" y="31"/>
              </a:cxn>
              <a:cxn ang="0">
                <a:pos x="16" y="31"/>
              </a:cxn>
              <a:cxn ang="0">
                <a:pos x="37" y="31"/>
              </a:cxn>
              <a:cxn ang="0">
                <a:pos x="53" y="26"/>
              </a:cxn>
              <a:cxn ang="0">
                <a:pos x="74" y="26"/>
              </a:cxn>
              <a:cxn ang="0">
                <a:pos x="116" y="21"/>
              </a:cxn>
              <a:cxn ang="0">
                <a:pos x="163" y="15"/>
              </a:cxn>
              <a:cxn ang="0">
                <a:pos x="206" y="10"/>
              </a:cxn>
              <a:cxn ang="0">
                <a:pos x="222" y="5"/>
              </a:cxn>
              <a:cxn ang="0">
                <a:pos x="243" y="5"/>
              </a:cxn>
              <a:cxn ang="0">
                <a:pos x="259" y="5"/>
              </a:cxn>
              <a:cxn ang="0">
                <a:pos x="274" y="0"/>
              </a:cxn>
              <a:cxn ang="0">
                <a:pos x="285" y="0"/>
              </a:cxn>
              <a:cxn ang="0">
                <a:pos x="301" y="0"/>
              </a:cxn>
              <a:cxn ang="0">
                <a:pos x="322" y="0"/>
              </a:cxn>
              <a:cxn ang="0">
                <a:pos x="348" y="5"/>
              </a:cxn>
              <a:cxn ang="0">
                <a:pos x="369" y="5"/>
              </a:cxn>
              <a:cxn ang="0">
                <a:pos x="385" y="10"/>
              </a:cxn>
              <a:cxn ang="0">
                <a:pos x="401" y="15"/>
              </a:cxn>
              <a:cxn ang="0">
                <a:pos x="412" y="21"/>
              </a:cxn>
              <a:cxn ang="0">
                <a:pos x="412" y="26"/>
              </a:cxn>
              <a:cxn ang="0">
                <a:pos x="417" y="26"/>
              </a:cxn>
              <a:cxn ang="0">
                <a:pos x="417" y="26"/>
              </a:cxn>
              <a:cxn ang="0">
                <a:pos x="417" y="31"/>
              </a:cxn>
              <a:cxn ang="0">
                <a:pos x="417" y="31"/>
              </a:cxn>
              <a:cxn ang="0">
                <a:pos x="412" y="36"/>
              </a:cxn>
              <a:cxn ang="0">
                <a:pos x="401" y="41"/>
              </a:cxn>
              <a:cxn ang="0">
                <a:pos x="391" y="41"/>
              </a:cxn>
              <a:cxn ang="0">
                <a:pos x="375" y="47"/>
              </a:cxn>
              <a:cxn ang="0">
                <a:pos x="354" y="47"/>
              </a:cxn>
              <a:cxn ang="0">
                <a:pos x="332" y="52"/>
              </a:cxn>
              <a:cxn ang="0">
                <a:pos x="306" y="57"/>
              </a:cxn>
              <a:cxn ang="0">
                <a:pos x="306" y="57"/>
              </a:cxn>
            </a:cxnLst>
            <a:rect l="0" t="0" r="r" b="b"/>
            <a:pathLst>
              <a:path w="417" h="68">
                <a:moveTo>
                  <a:pt x="306" y="57"/>
                </a:moveTo>
                <a:lnTo>
                  <a:pt x="280" y="57"/>
                </a:lnTo>
                <a:lnTo>
                  <a:pt x="248" y="62"/>
                </a:lnTo>
                <a:lnTo>
                  <a:pt x="211" y="62"/>
                </a:lnTo>
                <a:lnTo>
                  <a:pt x="174" y="62"/>
                </a:lnTo>
                <a:lnTo>
                  <a:pt x="137" y="68"/>
                </a:lnTo>
                <a:lnTo>
                  <a:pt x="95" y="68"/>
                </a:lnTo>
                <a:lnTo>
                  <a:pt x="47" y="68"/>
                </a:lnTo>
                <a:lnTo>
                  <a:pt x="0" y="68"/>
                </a:lnTo>
                <a:lnTo>
                  <a:pt x="0" y="31"/>
                </a:lnTo>
                <a:lnTo>
                  <a:pt x="16" y="31"/>
                </a:lnTo>
                <a:lnTo>
                  <a:pt x="37" y="31"/>
                </a:lnTo>
                <a:lnTo>
                  <a:pt x="53" y="26"/>
                </a:lnTo>
                <a:lnTo>
                  <a:pt x="74" y="26"/>
                </a:lnTo>
                <a:lnTo>
                  <a:pt x="116" y="21"/>
                </a:lnTo>
                <a:lnTo>
                  <a:pt x="163" y="15"/>
                </a:lnTo>
                <a:lnTo>
                  <a:pt x="206" y="10"/>
                </a:lnTo>
                <a:lnTo>
                  <a:pt x="222" y="5"/>
                </a:lnTo>
                <a:lnTo>
                  <a:pt x="243" y="5"/>
                </a:lnTo>
                <a:lnTo>
                  <a:pt x="259" y="5"/>
                </a:lnTo>
                <a:lnTo>
                  <a:pt x="274" y="0"/>
                </a:lnTo>
                <a:lnTo>
                  <a:pt x="285" y="0"/>
                </a:lnTo>
                <a:lnTo>
                  <a:pt x="301" y="0"/>
                </a:lnTo>
                <a:lnTo>
                  <a:pt x="322" y="0"/>
                </a:lnTo>
                <a:lnTo>
                  <a:pt x="348" y="5"/>
                </a:lnTo>
                <a:lnTo>
                  <a:pt x="369" y="5"/>
                </a:lnTo>
                <a:lnTo>
                  <a:pt x="385" y="10"/>
                </a:lnTo>
                <a:lnTo>
                  <a:pt x="401" y="15"/>
                </a:lnTo>
                <a:lnTo>
                  <a:pt x="412" y="21"/>
                </a:lnTo>
                <a:lnTo>
                  <a:pt x="412" y="26"/>
                </a:lnTo>
                <a:lnTo>
                  <a:pt x="417" y="26"/>
                </a:lnTo>
                <a:lnTo>
                  <a:pt x="417" y="26"/>
                </a:lnTo>
                <a:lnTo>
                  <a:pt x="417" y="31"/>
                </a:lnTo>
                <a:lnTo>
                  <a:pt x="417" y="31"/>
                </a:lnTo>
                <a:lnTo>
                  <a:pt x="412" y="36"/>
                </a:lnTo>
                <a:lnTo>
                  <a:pt x="401" y="41"/>
                </a:lnTo>
                <a:lnTo>
                  <a:pt x="391" y="41"/>
                </a:lnTo>
                <a:lnTo>
                  <a:pt x="375" y="47"/>
                </a:lnTo>
                <a:lnTo>
                  <a:pt x="354" y="47"/>
                </a:lnTo>
                <a:lnTo>
                  <a:pt x="332" y="52"/>
                </a:lnTo>
                <a:lnTo>
                  <a:pt x="306" y="57"/>
                </a:lnTo>
                <a:lnTo>
                  <a:pt x="306" y="57"/>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55" name="Freeform 19"/>
          <p:cNvSpPr/>
          <p:nvPr/>
        </p:nvSpPr>
        <p:spPr bwMode="auto">
          <a:xfrm>
            <a:off x="2224088" y="3846513"/>
            <a:ext cx="871537" cy="107950"/>
          </a:xfrm>
          <a:custGeom>
            <a:avLst/>
            <a:gdLst/>
            <a:ahLst/>
            <a:cxnLst>
              <a:cxn ang="0">
                <a:pos x="0" y="37"/>
              </a:cxn>
              <a:cxn ang="0">
                <a:pos x="48" y="32"/>
              </a:cxn>
              <a:cxn ang="0">
                <a:pos x="90" y="26"/>
              </a:cxn>
              <a:cxn ang="0">
                <a:pos x="132" y="21"/>
              </a:cxn>
              <a:cxn ang="0">
                <a:pos x="169" y="16"/>
              </a:cxn>
              <a:cxn ang="0">
                <a:pos x="206" y="16"/>
              </a:cxn>
              <a:cxn ang="0">
                <a:pos x="243" y="11"/>
              </a:cxn>
              <a:cxn ang="0">
                <a:pos x="275" y="6"/>
              </a:cxn>
              <a:cxn ang="0">
                <a:pos x="301" y="6"/>
              </a:cxn>
              <a:cxn ang="0">
                <a:pos x="328" y="6"/>
              </a:cxn>
              <a:cxn ang="0">
                <a:pos x="349" y="6"/>
              </a:cxn>
              <a:cxn ang="0">
                <a:pos x="370" y="0"/>
              </a:cxn>
              <a:cxn ang="0">
                <a:pos x="386" y="0"/>
              </a:cxn>
              <a:cxn ang="0">
                <a:pos x="401" y="0"/>
              </a:cxn>
              <a:cxn ang="0">
                <a:pos x="412" y="0"/>
              </a:cxn>
              <a:cxn ang="0">
                <a:pos x="423" y="0"/>
              </a:cxn>
              <a:cxn ang="0">
                <a:pos x="433" y="0"/>
              </a:cxn>
              <a:cxn ang="0">
                <a:pos x="444" y="6"/>
              </a:cxn>
              <a:cxn ang="0">
                <a:pos x="460" y="6"/>
              </a:cxn>
              <a:cxn ang="0">
                <a:pos x="470" y="11"/>
              </a:cxn>
              <a:cxn ang="0">
                <a:pos x="486" y="16"/>
              </a:cxn>
              <a:cxn ang="0">
                <a:pos x="502" y="21"/>
              </a:cxn>
              <a:cxn ang="0">
                <a:pos x="518" y="32"/>
              </a:cxn>
              <a:cxn ang="0">
                <a:pos x="549" y="47"/>
              </a:cxn>
              <a:cxn ang="0">
                <a:pos x="475" y="47"/>
              </a:cxn>
              <a:cxn ang="0">
                <a:pos x="396" y="53"/>
              </a:cxn>
              <a:cxn ang="0">
                <a:pos x="317" y="53"/>
              </a:cxn>
              <a:cxn ang="0">
                <a:pos x="238" y="58"/>
              </a:cxn>
              <a:cxn ang="0">
                <a:pos x="217" y="58"/>
              </a:cxn>
              <a:cxn ang="0">
                <a:pos x="201" y="58"/>
              </a:cxn>
              <a:cxn ang="0">
                <a:pos x="180" y="58"/>
              </a:cxn>
              <a:cxn ang="0">
                <a:pos x="164" y="63"/>
              </a:cxn>
              <a:cxn ang="0">
                <a:pos x="148" y="63"/>
              </a:cxn>
              <a:cxn ang="0">
                <a:pos x="132" y="63"/>
              </a:cxn>
              <a:cxn ang="0">
                <a:pos x="116" y="63"/>
              </a:cxn>
              <a:cxn ang="0">
                <a:pos x="106" y="63"/>
              </a:cxn>
              <a:cxn ang="0">
                <a:pos x="95" y="68"/>
              </a:cxn>
              <a:cxn ang="0">
                <a:pos x="85" y="68"/>
              </a:cxn>
              <a:cxn ang="0">
                <a:pos x="74" y="68"/>
              </a:cxn>
              <a:cxn ang="0">
                <a:pos x="69" y="68"/>
              </a:cxn>
              <a:cxn ang="0">
                <a:pos x="58" y="68"/>
              </a:cxn>
              <a:cxn ang="0">
                <a:pos x="53" y="68"/>
              </a:cxn>
              <a:cxn ang="0">
                <a:pos x="48" y="68"/>
              </a:cxn>
              <a:cxn ang="0">
                <a:pos x="42" y="68"/>
              </a:cxn>
              <a:cxn ang="0">
                <a:pos x="37" y="68"/>
              </a:cxn>
              <a:cxn ang="0">
                <a:pos x="32" y="68"/>
              </a:cxn>
              <a:cxn ang="0">
                <a:pos x="26" y="63"/>
              </a:cxn>
              <a:cxn ang="0">
                <a:pos x="21" y="58"/>
              </a:cxn>
              <a:cxn ang="0">
                <a:pos x="16" y="53"/>
              </a:cxn>
              <a:cxn ang="0">
                <a:pos x="11" y="47"/>
              </a:cxn>
              <a:cxn ang="0">
                <a:pos x="0" y="37"/>
              </a:cxn>
              <a:cxn ang="0">
                <a:pos x="0" y="37"/>
              </a:cxn>
            </a:cxnLst>
            <a:rect l="0" t="0" r="r" b="b"/>
            <a:pathLst>
              <a:path w="549" h="68">
                <a:moveTo>
                  <a:pt x="0" y="37"/>
                </a:moveTo>
                <a:lnTo>
                  <a:pt x="48" y="32"/>
                </a:lnTo>
                <a:lnTo>
                  <a:pt x="90" y="26"/>
                </a:lnTo>
                <a:lnTo>
                  <a:pt x="132" y="21"/>
                </a:lnTo>
                <a:lnTo>
                  <a:pt x="169" y="16"/>
                </a:lnTo>
                <a:lnTo>
                  <a:pt x="206" y="16"/>
                </a:lnTo>
                <a:lnTo>
                  <a:pt x="243" y="11"/>
                </a:lnTo>
                <a:lnTo>
                  <a:pt x="275" y="6"/>
                </a:lnTo>
                <a:lnTo>
                  <a:pt x="301" y="6"/>
                </a:lnTo>
                <a:lnTo>
                  <a:pt x="328" y="6"/>
                </a:lnTo>
                <a:lnTo>
                  <a:pt x="349" y="6"/>
                </a:lnTo>
                <a:lnTo>
                  <a:pt x="370" y="0"/>
                </a:lnTo>
                <a:lnTo>
                  <a:pt x="386" y="0"/>
                </a:lnTo>
                <a:lnTo>
                  <a:pt x="401" y="0"/>
                </a:lnTo>
                <a:lnTo>
                  <a:pt x="412" y="0"/>
                </a:lnTo>
                <a:lnTo>
                  <a:pt x="423" y="0"/>
                </a:lnTo>
                <a:lnTo>
                  <a:pt x="433" y="0"/>
                </a:lnTo>
                <a:lnTo>
                  <a:pt x="444" y="6"/>
                </a:lnTo>
                <a:lnTo>
                  <a:pt x="460" y="6"/>
                </a:lnTo>
                <a:lnTo>
                  <a:pt x="470" y="11"/>
                </a:lnTo>
                <a:lnTo>
                  <a:pt x="486" y="16"/>
                </a:lnTo>
                <a:lnTo>
                  <a:pt x="502" y="21"/>
                </a:lnTo>
                <a:lnTo>
                  <a:pt x="518" y="32"/>
                </a:lnTo>
                <a:lnTo>
                  <a:pt x="549" y="47"/>
                </a:lnTo>
                <a:lnTo>
                  <a:pt x="475" y="47"/>
                </a:lnTo>
                <a:lnTo>
                  <a:pt x="396" y="53"/>
                </a:lnTo>
                <a:lnTo>
                  <a:pt x="317" y="53"/>
                </a:lnTo>
                <a:lnTo>
                  <a:pt x="238" y="58"/>
                </a:lnTo>
                <a:lnTo>
                  <a:pt x="217" y="58"/>
                </a:lnTo>
                <a:lnTo>
                  <a:pt x="201" y="58"/>
                </a:lnTo>
                <a:lnTo>
                  <a:pt x="180" y="58"/>
                </a:lnTo>
                <a:lnTo>
                  <a:pt x="164" y="63"/>
                </a:lnTo>
                <a:lnTo>
                  <a:pt x="148" y="63"/>
                </a:lnTo>
                <a:lnTo>
                  <a:pt x="132" y="63"/>
                </a:lnTo>
                <a:lnTo>
                  <a:pt x="116" y="63"/>
                </a:lnTo>
                <a:lnTo>
                  <a:pt x="106" y="63"/>
                </a:lnTo>
                <a:lnTo>
                  <a:pt x="95" y="68"/>
                </a:lnTo>
                <a:lnTo>
                  <a:pt x="85" y="68"/>
                </a:lnTo>
                <a:lnTo>
                  <a:pt x="74" y="68"/>
                </a:lnTo>
                <a:lnTo>
                  <a:pt x="69" y="68"/>
                </a:lnTo>
                <a:lnTo>
                  <a:pt x="58" y="68"/>
                </a:lnTo>
                <a:lnTo>
                  <a:pt x="53" y="68"/>
                </a:lnTo>
                <a:lnTo>
                  <a:pt x="48" y="68"/>
                </a:lnTo>
                <a:lnTo>
                  <a:pt x="42" y="68"/>
                </a:lnTo>
                <a:lnTo>
                  <a:pt x="37" y="68"/>
                </a:lnTo>
                <a:lnTo>
                  <a:pt x="32" y="68"/>
                </a:lnTo>
                <a:lnTo>
                  <a:pt x="26" y="63"/>
                </a:lnTo>
                <a:lnTo>
                  <a:pt x="21" y="58"/>
                </a:lnTo>
                <a:lnTo>
                  <a:pt x="16" y="53"/>
                </a:lnTo>
                <a:lnTo>
                  <a:pt x="11" y="47"/>
                </a:lnTo>
                <a:lnTo>
                  <a:pt x="0" y="37"/>
                </a:lnTo>
                <a:lnTo>
                  <a:pt x="0" y="37"/>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62" name="Freeform 26"/>
          <p:cNvSpPr/>
          <p:nvPr/>
        </p:nvSpPr>
        <p:spPr bwMode="auto">
          <a:xfrm>
            <a:off x="5845175" y="3043238"/>
            <a:ext cx="193675" cy="1062037"/>
          </a:xfrm>
          <a:custGeom>
            <a:avLst/>
            <a:gdLst/>
            <a:ahLst/>
            <a:cxnLst>
              <a:cxn ang="0">
                <a:pos x="11" y="21"/>
              </a:cxn>
              <a:cxn ang="0">
                <a:pos x="6" y="11"/>
              </a:cxn>
              <a:cxn ang="0">
                <a:pos x="6" y="5"/>
              </a:cxn>
              <a:cxn ang="0">
                <a:pos x="11" y="0"/>
              </a:cxn>
              <a:cxn ang="0">
                <a:pos x="21" y="0"/>
              </a:cxn>
              <a:cxn ang="0">
                <a:pos x="43" y="0"/>
              </a:cxn>
              <a:cxn ang="0">
                <a:pos x="69" y="5"/>
              </a:cxn>
              <a:cxn ang="0">
                <a:pos x="101" y="11"/>
              </a:cxn>
              <a:cxn ang="0">
                <a:pos x="122" y="47"/>
              </a:cxn>
              <a:cxn ang="0">
                <a:pos x="122" y="110"/>
              </a:cxn>
              <a:cxn ang="0">
                <a:pos x="122" y="173"/>
              </a:cxn>
              <a:cxn ang="0">
                <a:pos x="122" y="230"/>
              </a:cxn>
              <a:cxn ang="0">
                <a:pos x="122" y="282"/>
              </a:cxn>
              <a:cxn ang="0">
                <a:pos x="122" y="335"/>
              </a:cxn>
              <a:cxn ang="0">
                <a:pos x="116" y="376"/>
              </a:cxn>
              <a:cxn ang="0">
                <a:pos x="116" y="418"/>
              </a:cxn>
              <a:cxn ang="0">
                <a:pos x="116" y="455"/>
              </a:cxn>
              <a:cxn ang="0">
                <a:pos x="116" y="491"/>
              </a:cxn>
              <a:cxn ang="0">
                <a:pos x="116" y="523"/>
              </a:cxn>
              <a:cxn ang="0">
                <a:pos x="116" y="549"/>
              </a:cxn>
              <a:cxn ang="0">
                <a:pos x="111" y="570"/>
              </a:cxn>
              <a:cxn ang="0">
                <a:pos x="111" y="585"/>
              </a:cxn>
              <a:cxn ang="0">
                <a:pos x="111" y="601"/>
              </a:cxn>
              <a:cxn ang="0">
                <a:pos x="111" y="611"/>
              </a:cxn>
              <a:cxn ang="0">
                <a:pos x="106" y="627"/>
              </a:cxn>
              <a:cxn ang="0">
                <a:pos x="101" y="648"/>
              </a:cxn>
              <a:cxn ang="0">
                <a:pos x="95" y="664"/>
              </a:cxn>
              <a:cxn ang="0">
                <a:pos x="85" y="669"/>
              </a:cxn>
              <a:cxn ang="0">
                <a:pos x="79" y="669"/>
              </a:cxn>
              <a:cxn ang="0">
                <a:pos x="74" y="664"/>
              </a:cxn>
              <a:cxn ang="0">
                <a:pos x="69" y="658"/>
              </a:cxn>
              <a:cxn ang="0">
                <a:pos x="58" y="643"/>
              </a:cxn>
              <a:cxn ang="0">
                <a:pos x="48" y="627"/>
              </a:cxn>
              <a:cxn ang="0">
                <a:pos x="37" y="617"/>
              </a:cxn>
              <a:cxn ang="0">
                <a:pos x="32" y="601"/>
              </a:cxn>
              <a:cxn ang="0">
                <a:pos x="27" y="590"/>
              </a:cxn>
              <a:cxn ang="0">
                <a:pos x="32" y="580"/>
              </a:cxn>
              <a:cxn ang="0">
                <a:pos x="32" y="559"/>
              </a:cxn>
              <a:cxn ang="0">
                <a:pos x="37" y="533"/>
              </a:cxn>
              <a:cxn ang="0">
                <a:pos x="43" y="502"/>
              </a:cxn>
              <a:cxn ang="0">
                <a:pos x="48" y="465"/>
              </a:cxn>
              <a:cxn ang="0">
                <a:pos x="53" y="418"/>
              </a:cxn>
              <a:cxn ang="0">
                <a:pos x="53" y="350"/>
              </a:cxn>
              <a:cxn ang="0">
                <a:pos x="53" y="251"/>
              </a:cxn>
              <a:cxn ang="0">
                <a:pos x="48" y="152"/>
              </a:cxn>
              <a:cxn ang="0">
                <a:pos x="43" y="105"/>
              </a:cxn>
              <a:cxn ang="0">
                <a:pos x="37" y="68"/>
              </a:cxn>
              <a:cxn ang="0">
                <a:pos x="27" y="42"/>
              </a:cxn>
              <a:cxn ang="0">
                <a:pos x="16" y="26"/>
              </a:cxn>
            </a:cxnLst>
            <a:rect l="0" t="0" r="r" b="b"/>
            <a:pathLst>
              <a:path w="122" h="669">
                <a:moveTo>
                  <a:pt x="16" y="26"/>
                </a:moveTo>
                <a:lnTo>
                  <a:pt x="11" y="21"/>
                </a:lnTo>
                <a:lnTo>
                  <a:pt x="6" y="16"/>
                </a:lnTo>
                <a:lnTo>
                  <a:pt x="6" y="11"/>
                </a:lnTo>
                <a:lnTo>
                  <a:pt x="0" y="5"/>
                </a:lnTo>
                <a:lnTo>
                  <a:pt x="6" y="5"/>
                </a:lnTo>
                <a:lnTo>
                  <a:pt x="6" y="0"/>
                </a:lnTo>
                <a:lnTo>
                  <a:pt x="11" y="0"/>
                </a:lnTo>
                <a:lnTo>
                  <a:pt x="16" y="0"/>
                </a:lnTo>
                <a:lnTo>
                  <a:pt x="21" y="0"/>
                </a:lnTo>
                <a:lnTo>
                  <a:pt x="32" y="0"/>
                </a:lnTo>
                <a:lnTo>
                  <a:pt x="43" y="0"/>
                </a:lnTo>
                <a:lnTo>
                  <a:pt x="53" y="5"/>
                </a:lnTo>
                <a:lnTo>
                  <a:pt x="69" y="5"/>
                </a:lnTo>
                <a:lnTo>
                  <a:pt x="85" y="5"/>
                </a:lnTo>
                <a:lnTo>
                  <a:pt x="101" y="11"/>
                </a:lnTo>
                <a:lnTo>
                  <a:pt x="122" y="11"/>
                </a:lnTo>
                <a:lnTo>
                  <a:pt x="122" y="47"/>
                </a:lnTo>
                <a:lnTo>
                  <a:pt x="122" y="79"/>
                </a:lnTo>
                <a:lnTo>
                  <a:pt x="122" y="110"/>
                </a:lnTo>
                <a:lnTo>
                  <a:pt x="122" y="141"/>
                </a:lnTo>
                <a:lnTo>
                  <a:pt x="122" y="173"/>
                </a:lnTo>
                <a:lnTo>
                  <a:pt x="122" y="204"/>
                </a:lnTo>
                <a:lnTo>
                  <a:pt x="122" y="230"/>
                </a:lnTo>
                <a:lnTo>
                  <a:pt x="122" y="256"/>
                </a:lnTo>
                <a:lnTo>
                  <a:pt x="122" y="282"/>
                </a:lnTo>
                <a:lnTo>
                  <a:pt x="122" y="308"/>
                </a:lnTo>
                <a:lnTo>
                  <a:pt x="122" y="335"/>
                </a:lnTo>
                <a:lnTo>
                  <a:pt x="122" y="355"/>
                </a:lnTo>
                <a:lnTo>
                  <a:pt x="116" y="376"/>
                </a:lnTo>
                <a:lnTo>
                  <a:pt x="116" y="397"/>
                </a:lnTo>
                <a:lnTo>
                  <a:pt x="116" y="418"/>
                </a:lnTo>
                <a:lnTo>
                  <a:pt x="116" y="439"/>
                </a:lnTo>
                <a:lnTo>
                  <a:pt x="116" y="455"/>
                </a:lnTo>
                <a:lnTo>
                  <a:pt x="116" y="476"/>
                </a:lnTo>
                <a:lnTo>
                  <a:pt x="116" y="491"/>
                </a:lnTo>
                <a:lnTo>
                  <a:pt x="116" y="507"/>
                </a:lnTo>
                <a:lnTo>
                  <a:pt x="116" y="523"/>
                </a:lnTo>
                <a:lnTo>
                  <a:pt x="116" y="533"/>
                </a:lnTo>
                <a:lnTo>
                  <a:pt x="116" y="549"/>
                </a:lnTo>
                <a:lnTo>
                  <a:pt x="111" y="559"/>
                </a:lnTo>
                <a:lnTo>
                  <a:pt x="111" y="570"/>
                </a:lnTo>
                <a:lnTo>
                  <a:pt x="111" y="580"/>
                </a:lnTo>
                <a:lnTo>
                  <a:pt x="111" y="585"/>
                </a:lnTo>
                <a:lnTo>
                  <a:pt x="111" y="596"/>
                </a:lnTo>
                <a:lnTo>
                  <a:pt x="111" y="601"/>
                </a:lnTo>
                <a:lnTo>
                  <a:pt x="111" y="606"/>
                </a:lnTo>
                <a:lnTo>
                  <a:pt x="111" y="611"/>
                </a:lnTo>
                <a:lnTo>
                  <a:pt x="111" y="617"/>
                </a:lnTo>
                <a:lnTo>
                  <a:pt x="106" y="627"/>
                </a:lnTo>
                <a:lnTo>
                  <a:pt x="106" y="637"/>
                </a:lnTo>
                <a:lnTo>
                  <a:pt x="101" y="648"/>
                </a:lnTo>
                <a:lnTo>
                  <a:pt x="95" y="653"/>
                </a:lnTo>
                <a:lnTo>
                  <a:pt x="95" y="664"/>
                </a:lnTo>
                <a:lnTo>
                  <a:pt x="90" y="669"/>
                </a:lnTo>
                <a:lnTo>
                  <a:pt x="85" y="669"/>
                </a:lnTo>
                <a:lnTo>
                  <a:pt x="85" y="669"/>
                </a:lnTo>
                <a:lnTo>
                  <a:pt x="79" y="669"/>
                </a:lnTo>
                <a:lnTo>
                  <a:pt x="79" y="669"/>
                </a:lnTo>
                <a:lnTo>
                  <a:pt x="74" y="664"/>
                </a:lnTo>
                <a:lnTo>
                  <a:pt x="69" y="664"/>
                </a:lnTo>
                <a:lnTo>
                  <a:pt x="69" y="658"/>
                </a:lnTo>
                <a:lnTo>
                  <a:pt x="64" y="648"/>
                </a:lnTo>
                <a:lnTo>
                  <a:pt x="58" y="643"/>
                </a:lnTo>
                <a:lnTo>
                  <a:pt x="53" y="632"/>
                </a:lnTo>
                <a:lnTo>
                  <a:pt x="48" y="627"/>
                </a:lnTo>
                <a:lnTo>
                  <a:pt x="43" y="622"/>
                </a:lnTo>
                <a:lnTo>
                  <a:pt x="37" y="617"/>
                </a:lnTo>
                <a:lnTo>
                  <a:pt x="32" y="606"/>
                </a:lnTo>
                <a:lnTo>
                  <a:pt x="32" y="601"/>
                </a:lnTo>
                <a:lnTo>
                  <a:pt x="27" y="590"/>
                </a:lnTo>
                <a:lnTo>
                  <a:pt x="27" y="590"/>
                </a:lnTo>
                <a:lnTo>
                  <a:pt x="32" y="585"/>
                </a:lnTo>
                <a:lnTo>
                  <a:pt x="32" y="580"/>
                </a:lnTo>
                <a:lnTo>
                  <a:pt x="32" y="570"/>
                </a:lnTo>
                <a:lnTo>
                  <a:pt x="32" y="559"/>
                </a:lnTo>
                <a:lnTo>
                  <a:pt x="37" y="549"/>
                </a:lnTo>
                <a:lnTo>
                  <a:pt x="37" y="533"/>
                </a:lnTo>
                <a:lnTo>
                  <a:pt x="43" y="517"/>
                </a:lnTo>
                <a:lnTo>
                  <a:pt x="43" y="502"/>
                </a:lnTo>
                <a:lnTo>
                  <a:pt x="48" y="481"/>
                </a:lnTo>
                <a:lnTo>
                  <a:pt x="48" y="465"/>
                </a:lnTo>
                <a:lnTo>
                  <a:pt x="48" y="444"/>
                </a:lnTo>
                <a:lnTo>
                  <a:pt x="53" y="418"/>
                </a:lnTo>
                <a:lnTo>
                  <a:pt x="53" y="397"/>
                </a:lnTo>
                <a:lnTo>
                  <a:pt x="53" y="350"/>
                </a:lnTo>
                <a:lnTo>
                  <a:pt x="53" y="298"/>
                </a:lnTo>
                <a:lnTo>
                  <a:pt x="53" y="251"/>
                </a:lnTo>
                <a:lnTo>
                  <a:pt x="53" y="199"/>
                </a:lnTo>
                <a:lnTo>
                  <a:pt x="48" y="152"/>
                </a:lnTo>
                <a:lnTo>
                  <a:pt x="43" y="126"/>
                </a:lnTo>
                <a:lnTo>
                  <a:pt x="43" y="105"/>
                </a:lnTo>
                <a:lnTo>
                  <a:pt x="37" y="84"/>
                </a:lnTo>
                <a:lnTo>
                  <a:pt x="37" y="68"/>
                </a:lnTo>
                <a:lnTo>
                  <a:pt x="32" y="52"/>
                </a:lnTo>
                <a:lnTo>
                  <a:pt x="27" y="42"/>
                </a:lnTo>
                <a:lnTo>
                  <a:pt x="21" y="32"/>
                </a:lnTo>
                <a:lnTo>
                  <a:pt x="16" y="26"/>
                </a:lnTo>
                <a:lnTo>
                  <a:pt x="16" y="26"/>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64" name="Freeform 28"/>
          <p:cNvSpPr/>
          <p:nvPr/>
        </p:nvSpPr>
        <p:spPr bwMode="auto">
          <a:xfrm>
            <a:off x="5980113" y="3300413"/>
            <a:ext cx="654050" cy="107950"/>
          </a:xfrm>
          <a:custGeom>
            <a:avLst/>
            <a:gdLst/>
            <a:ahLst/>
            <a:cxnLst>
              <a:cxn ang="0">
                <a:pos x="406" y="21"/>
              </a:cxn>
              <a:cxn ang="0">
                <a:pos x="412" y="21"/>
              </a:cxn>
              <a:cxn ang="0">
                <a:pos x="412" y="21"/>
              </a:cxn>
              <a:cxn ang="0">
                <a:pos x="412" y="26"/>
              </a:cxn>
              <a:cxn ang="0">
                <a:pos x="406" y="26"/>
              </a:cxn>
              <a:cxn ang="0">
                <a:pos x="406" y="31"/>
              </a:cxn>
              <a:cxn ang="0">
                <a:pos x="401" y="31"/>
              </a:cxn>
              <a:cxn ang="0">
                <a:pos x="396" y="31"/>
              </a:cxn>
              <a:cxn ang="0">
                <a:pos x="391" y="37"/>
              </a:cxn>
              <a:cxn ang="0">
                <a:pos x="380" y="37"/>
              </a:cxn>
              <a:cxn ang="0">
                <a:pos x="369" y="37"/>
              </a:cxn>
              <a:cxn ang="0">
                <a:pos x="359" y="42"/>
              </a:cxn>
              <a:cxn ang="0">
                <a:pos x="348" y="42"/>
              </a:cxn>
              <a:cxn ang="0">
                <a:pos x="338" y="42"/>
              </a:cxn>
              <a:cxn ang="0">
                <a:pos x="322" y="47"/>
              </a:cxn>
              <a:cxn ang="0">
                <a:pos x="306" y="47"/>
              </a:cxn>
              <a:cxn ang="0">
                <a:pos x="290" y="52"/>
              </a:cxn>
              <a:cxn ang="0">
                <a:pos x="222" y="58"/>
              </a:cxn>
              <a:cxn ang="0">
                <a:pos x="148" y="63"/>
              </a:cxn>
              <a:cxn ang="0">
                <a:pos x="74" y="63"/>
              </a:cxn>
              <a:cxn ang="0">
                <a:pos x="0" y="68"/>
              </a:cxn>
              <a:cxn ang="0">
                <a:pos x="0" y="31"/>
              </a:cxn>
              <a:cxn ang="0">
                <a:pos x="10" y="31"/>
              </a:cxn>
              <a:cxn ang="0">
                <a:pos x="26" y="31"/>
              </a:cxn>
              <a:cxn ang="0">
                <a:pos x="42" y="31"/>
              </a:cxn>
              <a:cxn ang="0">
                <a:pos x="63" y="26"/>
              </a:cxn>
              <a:cxn ang="0">
                <a:pos x="84" y="26"/>
              </a:cxn>
              <a:cxn ang="0">
                <a:pos x="111" y="21"/>
              </a:cxn>
              <a:cxn ang="0">
                <a:pos x="137" y="21"/>
              </a:cxn>
              <a:cxn ang="0">
                <a:pos x="169" y="16"/>
              </a:cxn>
              <a:cxn ang="0">
                <a:pos x="195" y="11"/>
              </a:cxn>
              <a:cxn ang="0">
                <a:pos x="216" y="5"/>
              </a:cxn>
              <a:cxn ang="0">
                <a:pos x="243" y="5"/>
              </a:cxn>
              <a:cxn ang="0">
                <a:pos x="264" y="0"/>
              </a:cxn>
              <a:cxn ang="0">
                <a:pos x="285" y="0"/>
              </a:cxn>
              <a:cxn ang="0">
                <a:pos x="306" y="0"/>
              </a:cxn>
              <a:cxn ang="0">
                <a:pos x="322" y="0"/>
              </a:cxn>
              <a:cxn ang="0">
                <a:pos x="338" y="0"/>
              </a:cxn>
              <a:cxn ang="0">
                <a:pos x="354" y="0"/>
              </a:cxn>
              <a:cxn ang="0">
                <a:pos x="364" y="0"/>
              </a:cxn>
              <a:cxn ang="0">
                <a:pos x="375" y="0"/>
              </a:cxn>
              <a:cxn ang="0">
                <a:pos x="385" y="5"/>
              </a:cxn>
              <a:cxn ang="0">
                <a:pos x="396" y="5"/>
              </a:cxn>
              <a:cxn ang="0">
                <a:pos x="401" y="11"/>
              </a:cxn>
              <a:cxn ang="0">
                <a:pos x="406" y="16"/>
              </a:cxn>
              <a:cxn ang="0">
                <a:pos x="406" y="21"/>
              </a:cxn>
              <a:cxn ang="0">
                <a:pos x="406" y="21"/>
              </a:cxn>
            </a:cxnLst>
            <a:rect l="0" t="0" r="r" b="b"/>
            <a:pathLst>
              <a:path w="412" h="68">
                <a:moveTo>
                  <a:pt x="406" y="21"/>
                </a:moveTo>
                <a:lnTo>
                  <a:pt x="412" y="21"/>
                </a:lnTo>
                <a:lnTo>
                  <a:pt x="412" y="21"/>
                </a:lnTo>
                <a:lnTo>
                  <a:pt x="412" y="26"/>
                </a:lnTo>
                <a:lnTo>
                  <a:pt x="406" y="26"/>
                </a:lnTo>
                <a:lnTo>
                  <a:pt x="406" y="31"/>
                </a:lnTo>
                <a:lnTo>
                  <a:pt x="401" y="31"/>
                </a:lnTo>
                <a:lnTo>
                  <a:pt x="396" y="31"/>
                </a:lnTo>
                <a:lnTo>
                  <a:pt x="391" y="37"/>
                </a:lnTo>
                <a:lnTo>
                  <a:pt x="380" y="37"/>
                </a:lnTo>
                <a:lnTo>
                  <a:pt x="369" y="37"/>
                </a:lnTo>
                <a:lnTo>
                  <a:pt x="359" y="42"/>
                </a:lnTo>
                <a:lnTo>
                  <a:pt x="348" y="42"/>
                </a:lnTo>
                <a:lnTo>
                  <a:pt x="338" y="42"/>
                </a:lnTo>
                <a:lnTo>
                  <a:pt x="322" y="47"/>
                </a:lnTo>
                <a:lnTo>
                  <a:pt x="306" y="47"/>
                </a:lnTo>
                <a:lnTo>
                  <a:pt x="290" y="52"/>
                </a:lnTo>
                <a:lnTo>
                  <a:pt x="222" y="58"/>
                </a:lnTo>
                <a:lnTo>
                  <a:pt x="148" y="63"/>
                </a:lnTo>
                <a:lnTo>
                  <a:pt x="74" y="63"/>
                </a:lnTo>
                <a:lnTo>
                  <a:pt x="0" y="68"/>
                </a:lnTo>
                <a:lnTo>
                  <a:pt x="0" y="31"/>
                </a:lnTo>
                <a:lnTo>
                  <a:pt x="10" y="31"/>
                </a:lnTo>
                <a:lnTo>
                  <a:pt x="26" y="31"/>
                </a:lnTo>
                <a:lnTo>
                  <a:pt x="42" y="31"/>
                </a:lnTo>
                <a:lnTo>
                  <a:pt x="63" y="26"/>
                </a:lnTo>
                <a:lnTo>
                  <a:pt x="84" y="26"/>
                </a:lnTo>
                <a:lnTo>
                  <a:pt x="111" y="21"/>
                </a:lnTo>
                <a:lnTo>
                  <a:pt x="137" y="21"/>
                </a:lnTo>
                <a:lnTo>
                  <a:pt x="169" y="16"/>
                </a:lnTo>
                <a:lnTo>
                  <a:pt x="195" y="11"/>
                </a:lnTo>
                <a:lnTo>
                  <a:pt x="216" y="5"/>
                </a:lnTo>
                <a:lnTo>
                  <a:pt x="243" y="5"/>
                </a:lnTo>
                <a:lnTo>
                  <a:pt x="264" y="0"/>
                </a:lnTo>
                <a:lnTo>
                  <a:pt x="285" y="0"/>
                </a:lnTo>
                <a:lnTo>
                  <a:pt x="306" y="0"/>
                </a:lnTo>
                <a:lnTo>
                  <a:pt x="322" y="0"/>
                </a:lnTo>
                <a:lnTo>
                  <a:pt x="338" y="0"/>
                </a:lnTo>
                <a:lnTo>
                  <a:pt x="354" y="0"/>
                </a:lnTo>
                <a:lnTo>
                  <a:pt x="364" y="0"/>
                </a:lnTo>
                <a:lnTo>
                  <a:pt x="375" y="0"/>
                </a:lnTo>
                <a:lnTo>
                  <a:pt x="385" y="5"/>
                </a:lnTo>
                <a:lnTo>
                  <a:pt x="396" y="5"/>
                </a:lnTo>
                <a:lnTo>
                  <a:pt x="401" y="11"/>
                </a:lnTo>
                <a:lnTo>
                  <a:pt x="406" y="16"/>
                </a:lnTo>
                <a:lnTo>
                  <a:pt x="406" y="21"/>
                </a:lnTo>
                <a:lnTo>
                  <a:pt x="406" y="21"/>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65" name="Freeform 29"/>
          <p:cNvSpPr/>
          <p:nvPr/>
        </p:nvSpPr>
        <p:spPr bwMode="auto">
          <a:xfrm>
            <a:off x="5980113" y="3557588"/>
            <a:ext cx="687387" cy="100012"/>
          </a:xfrm>
          <a:custGeom>
            <a:avLst/>
            <a:gdLst/>
            <a:ahLst/>
            <a:cxnLst>
              <a:cxn ang="0">
                <a:pos x="227" y="11"/>
              </a:cxn>
              <a:cxn ang="0">
                <a:pos x="264" y="5"/>
              </a:cxn>
              <a:cxn ang="0">
                <a:pos x="290" y="5"/>
              </a:cxn>
              <a:cxn ang="0">
                <a:pos x="317" y="0"/>
              </a:cxn>
              <a:cxn ang="0">
                <a:pos x="343" y="0"/>
              </a:cxn>
              <a:cxn ang="0">
                <a:pos x="364" y="0"/>
              </a:cxn>
              <a:cxn ang="0">
                <a:pos x="380" y="0"/>
              </a:cxn>
              <a:cxn ang="0">
                <a:pos x="396" y="5"/>
              </a:cxn>
              <a:cxn ang="0">
                <a:pos x="406" y="5"/>
              </a:cxn>
              <a:cxn ang="0">
                <a:pos x="417" y="11"/>
              </a:cxn>
              <a:cxn ang="0">
                <a:pos x="422" y="11"/>
              </a:cxn>
              <a:cxn ang="0">
                <a:pos x="428" y="16"/>
              </a:cxn>
              <a:cxn ang="0">
                <a:pos x="433" y="16"/>
              </a:cxn>
              <a:cxn ang="0">
                <a:pos x="433" y="21"/>
              </a:cxn>
              <a:cxn ang="0">
                <a:pos x="433" y="21"/>
              </a:cxn>
              <a:cxn ang="0">
                <a:pos x="433" y="26"/>
              </a:cxn>
              <a:cxn ang="0">
                <a:pos x="433" y="31"/>
              </a:cxn>
              <a:cxn ang="0">
                <a:pos x="428" y="31"/>
              </a:cxn>
              <a:cxn ang="0">
                <a:pos x="417" y="37"/>
              </a:cxn>
              <a:cxn ang="0">
                <a:pos x="406" y="37"/>
              </a:cxn>
              <a:cxn ang="0">
                <a:pos x="391" y="42"/>
              </a:cxn>
              <a:cxn ang="0">
                <a:pos x="369" y="42"/>
              </a:cxn>
              <a:cxn ang="0">
                <a:pos x="348" y="47"/>
              </a:cxn>
              <a:cxn ang="0">
                <a:pos x="327" y="47"/>
              </a:cxn>
              <a:cxn ang="0">
                <a:pos x="296" y="47"/>
              </a:cxn>
              <a:cxn ang="0">
                <a:pos x="264" y="52"/>
              </a:cxn>
              <a:cxn ang="0">
                <a:pos x="232" y="52"/>
              </a:cxn>
              <a:cxn ang="0">
                <a:pos x="200" y="58"/>
              </a:cxn>
              <a:cxn ang="0">
                <a:pos x="163" y="58"/>
              </a:cxn>
              <a:cxn ang="0">
                <a:pos x="121" y="58"/>
              </a:cxn>
              <a:cxn ang="0">
                <a:pos x="84" y="58"/>
              </a:cxn>
              <a:cxn ang="0">
                <a:pos x="42" y="63"/>
              </a:cxn>
              <a:cxn ang="0">
                <a:pos x="0" y="63"/>
              </a:cxn>
              <a:cxn ang="0">
                <a:pos x="0" y="26"/>
              </a:cxn>
              <a:cxn ang="0">
                <a:pos x="53" y="26"/>
              </a:cxn>
              <a:cxn ang="0">
                <a:pos x="105" y="21"/>
              </a:cxn>
              <a:cxn ang="0">
                <a:pos x="137" y="21"/>
              </a:cxn>
              <a:cxn ang="0">
                <a:pos x="163" y="16"/>
              </a:cxn>
              <a:cxn ang="0">
                <a:pos x="195" y="16"/>
              </a:cxn>
              <a:cxn ang="0">
                <a:pos x="227" y="11"/>
              </a:cxn>
              <a:cxn ang="0">
                <a:pos x="227" y="11"/>
              </a:cxn>
            </a:cxnLst>
            <a:rect l="0" t="0" r="r" b="b"/>
            <a:pathLst>
              <a:path w="433" h="63">
                <a:moveTo>
                  <a:pt x="227" y="11"/>
                </a:moveTo>
                <a:lnTo>
                  <a:pt x="264" y="5"/>
                </a:lnTo>
                <a:lnTo>
                  <a:pt x="290" y="5"/>
                </a:lnTo>
                <a:lnTo>
                  <a:pt x="317" y="0"/>
                </a:lnTo>
                <a:lnTo>
                  <a:pt x="343" y="0"/>
                </a:lnTo>
                <a:lnTo>
                  <a:pt x="364" y="0"/>
                </a:lnTo>
                <a:lnTo>
                  <a:pt x="380" y="0"/>
                </a:lnTo>
                <a:lnTo>
                  <a:pt x="396" y="5"/>
                </a:lnTo>
                <a:lnTo>
                  <a:pt x="406" y="5"/>
                </a:lnTo>
                <a:lnTo>
                  <a:pt x="417" y="11"/>
                </a:lnTo>
                <a:lnTo>
                  <a:pt x="422" y="11"/>
                </a:lnTo>
                <a:lnTo>
                  <a:pt x="428" y="16"/>
                </a:lnTo>
                <a:lnTo>
                  <a:pt x="433" y="16"/>
                </a:lnTo>
                <a:lnTo>
                  <a:pt x="433" y="21"/>
                </a:lnTo>
                <a:lnTo>
                  <a:pt x="433" y="21"/>
                </a:lnTo>
                <a:lnTo>
                  <a:pt x="433" y="26"/>
                </a:lnTo>
                <a:lnTo>
                  <a:pt x="433" y="31"/>
                </a:lnTo>
                <a:lnTo>
                  <a:pt x="428" y="31"/>
                </a:lnTo>
                <a:lnTo>
                  <a:pt x="417" y="37"/>
                </a:lnTo>
                <a:lnTo>
                  <a:pt x="406" y="37"/>
                </a:lnTo>
                <a:lnTo>
                  <a:pt x="391" y="42"/>
                </a:lnTo>
                <a:lnTo>
                  <a:pt x="369" y="42"/>
                </a:lnTo>
                <a:lnTo>
                  <a:pt x="348" y="47"/>
                </a:lnTo>
                <a:lnTo>
                  <a:pt x="327" y="47"/>
                </a:lnTo>
                <a:lnTo>
                  <a:pt x="296" y="47"/>
                </a:lnTo>
                <a:lnTo>
                  <a:pt x="264" y="52"/>
                </a:lnTo>
                <a:lnTo>
                  <a:pt x="232" y="52"/>
                </a:lnTo>
                <a:lnTo>
                  <a:pt x="200" y="58"/>
                </a:lnTo>
                <a:lnTo>
                  <a:pt x="163" y="58"/>
                </a:lnTo>
                <a:lnTo>
                  <a:pt x="121" y="58"/>
                </a:lnTo>
                <a:lnTo>
                  <a:pt x="84" y="58"/>
                </a:lnTo>
                <a:lnTo>
                  <a:pt x="42" y="63"/>
                </a:lnTo>
                <a:lnTo>
                  <a:pt x="0" y="63"/>
                </a:lnTo>
                <a:lnTo>
                  <a:pt x="0" y="26"/>
                </a:lnTo>
                <a:lnTo>
                  <a:pt x="53" y="26"/>
                </a:lnTo>
                <a:lnTo>
                  <a:pt x="105" y="21"/>
                </a:lnTo>
                <a:lnTo>
                  <a:pt x="137" y="21"/>
                </a:lnTo>
                <a:lnTo>
                  <a:pt x="163" y="16"/>
                </a:lnTo>
                <a:lnTo>
                  <a:pt x="195" y="16"/>
                </a:lnTo>
                <a:lnTo>
                  <a:pt x="227" y="11"/>
                </a:lnTo>
                <a:lnTo>
                  <a:pt x="227" y="11"/>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66" name="Freeform 30"/>
          <p:cNvSpPr/>
          <p:nvPr/>
        </p:nvSpPr>
        <p:spPr bwMode="auto">
          <a:xfrm>
            <a:off x="5946775" y="3840163"/>
            <a:ext cx="838200" cy="107950"/>
          </a:xfrm>
          <a:custGeom>
            <a:avLst/>
            <a:gdLst/>
            <a:ahLst/>
            <a:cxnLst>
              <a:cxn ang="0">
                <a:pos x="248" y="15"/>
              </a:cxn>
              <a:cxn ang="0">
                <a:pos x="280" y="10"/>
              </a:cxn>
              <a:cxn ang="0">
                <a:pos x="301" y="10"/>
              </a:cxn>
              <a:cxn ang="0">
                <a:pos x="327" y="5"/>
              </a:cxn>
              <a:cxn ang="0">
                <a:pos x="343" y="5"/>
              </a:cxn>
              <a:cxn ang="0">
                <a:pos x="359" y="0"/>
              </a:cxn>
              <a:cxn ang="0">
                <a:pos x="375" y="0"/>
              </a:cxn>
              <a:cxn ang="0">
                <a:pos x="385" y="0"/>
              </a:cxn>
              <a:cxn ang="0">
                <a:pos x="390" y="0"/>
              </a:cxn>
              <a:cxn ang="0">
                <a:pos x="401" y="0"/>
              </a:cxn>
              <a:cxn ang="0">
                <a:pos x="412" y="5"/>
              </a:cxn>
              <a:cxn ang="0">
                <a:pos x="422" y="5"/>
              </a:cxn>
              <a:cxn ang="0">
                <a:pos x="438" y="10"/>
              </a:cxn>
              <a:cxn ang="0">
                <a:pos x="459" y="15"/>
              </a:cxn>
              <a:cxn ang="0">
                <a:pos x="480" y="26"/>
              </a:cxn>
              <a:cxn ang="0">
                <a:pos x="501" y="36"/>
              </a:cxn>
              <a:cxn ang="0">
                <a:pos x="528" y="47"/>
              </a:cxn>
              <a:cxn ang="0">
                <a:pos x="512" y="47"/>
              </a:cxn>
              <a:cxn ang="0">
                <a:pos x="491" y="47"/>
              </a:cxn>
              <a:cxn ang="0">
                <a:pos x="470" y="47"/>
              </a:cxn>
              <a:cxn ang="0">
                <a:pos x="443" y="47"/>
              </a:cxn>
              <a:cxn ang="0">
                <a:pos x="417" y="47"/>
              </a:cxn>
              <a:cxn ang="0">
                <a:pos x="385" y="47"/>
              </a:cxn>
              <a:cxn ang="0">
                <a:pos x="348" y="47"/>
              </a:cxn>
              <a:cxn ang="0">
                <a:pos x="311" y="52"/>
              </a:cxn>
              <a:cxn ang="0">
                <a:pos x="232" y="57"/>
              </a:cxn>
              <a:cxn ang="0">
                <a:pos x="158" y="62"/>
              </a:cxn>
              <a:cxn ang="0">
                <a:pos x="79" y="62"/>
              </a:cxn>
              <a:cxn ang="0">
                <a:pos x="0" y="68"/>
              </a:cxn>
              <a:cxn ang="0">
                <a:pos x="0" y="31"/>
              </a:cxn>
              <a:cxn ang="0">
                <a:pos x="68" y="26"/>
              </a:cxn>
              <a:cxn ang="0">
                <a:pos x="126" y="26"/>
              </a:cxn>
              <a:cxn ang="0">
                <a:pos x="190" y="21"/>
              </a:cxn>
              <a:cxn ang="0">
                <a:pos x="248" y="15"/>
              </a:cxn>
              <a:cxn ang="0">
                <a:pos x="248" y="15"/>
              </a:cxn>
            </a:cxnLst>
            <a:rect l="0" t="0" r="r" b="b"/>
            <a:pathLst>
              <a:path w="528" h="68">
                <a:moveTo>
                  <a:pt x="248" y="15"/>
                </a:moveTo>
                <a:lnTo>
                  <a:pt x="280" y="10"/>
                </a:lnTo>
                <a:lnTo>
                  <a:pt x="301" y="10"/>
                </a:lnTo>
                <a:lnTo>
                  <a:pt x="327" y="5"/>
                </a:lnTo>
                <a:lnTo>
                  <a:pt x="343" y="5"/>
                </a:lnTo>
                <a:lnTo>
                  <a:pt x="359" y="0"/>
                </a:lnTo>
                <a:lnTo>
                  <a:pt x="375" y="0"/>
                </a:lnTo>
                <a:lnTo>
                  <a:pt x="385" y="0"/>
                </a:lnTo>
                <a:lnTo>
                  <a:pt x="390" y="0"/>
                </a:lnTo>
                <a:lnTo>
                  <a:pt x="401" y="0"/>
                </a:lnTo>
                <a:lnTo>
                  <a:pt x="412" y="5"/>
                </a:lnTo>
                <a:lnTo>
                  <a:pt x="422" y="5"/>
                </a:lnTo>
                <a:lnTo>
                  <a:pt x="438" y="10"/>
                </a:lnTo>
                <a:lnTo>
                  <a:pt x="459" y="15"/>
                </a:lnTo>
                <a:lnTo>
                  <a:pt x="480" y="26"/>
                </a:lnTo>
                <a:lnTo>
                  <a:pt x="501" y="36"/>
                </a:lnTo>
                <a:lnTo>
                  <a:pt x="528" y="47"/>
                </a:lnTo>
                <a:lnTo>
                  <a:pt x="512" y="47"/>
                </a:lnTo>
                <a:lnTo>
                  <a:pt x="491" y="47"/>
                </a:lnTo>
                <a:lnTo>
                  <a:pt x="470" y="47"/>
                </a:lnTo>
                <a:lnTo>
                  <a:pt x="443" y="47"/>
                </a:lnTo>
                <a:lnTo>
                  <a:pt x="417" y="47"/>
                </a:lnTo>
                <a:lnTo>
                  <a:pt x="385" y="47"/>
                </a:lnTo>
                <a:lnTo>
                  <a:pt x="348" y="47"/>
                </a:lnTo>
                <a:lnTo>
                  <a:pt x="311" y="52"/>
                </a:lnTo>
                <a:lnTo>
                  <a:pt x="232" y="57"/>
                </a:lnTo>
                <a:lnTo>
                  <a:pt x="158" y="62"/>
                </a:lnTo>
                <a:lnTo>
                  <a:pt x="79" y="62"/>
                </a:lnTo>
                <a:lnTo>
                  <a:pt x="0" y="68"/>
                </a:lnTo>
                <a:lnTo>
                  <a:pt x="0" y="31"/>
                </a:lnTo>
                <a:lnTo>
                  <a:pt x="68" y="26"/>
                </a:lnTo>
                <a:lnTo>
                  <a:pt x="126" y="26"/>
                </a:lnTo>
                <a:lnTo>
                  <a:pt x="190" y="21"/>
                </a:lnTo>
                <a:lnTo>
                  <a:pt x="248" y="15"/>
                </a:lnTo>
                <a:lnTo>
                  <a:pt x="248" y="15"/>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24" name="Freeform 17"/>
          <p:cNvSpPr/>
          <p:nvPr/>
        </p:nvSpPr>
        <p:spPr bwMode="auto">
          <a:xfrm>
            <a:off x="2909888" y="3865563"/>
            <a:ext cx="192087" cy="290512"/>
          </a:xfrm>
          <a:custGeom>
            <a:avLst/>
            <a:gdLst>
              <a:gd name="connsiteX0" fmla="*/ 454 w 687"/>
              <a:gd name="connsiteY0" fmla="*/ 73 h 758"/>
              <a:gd name="connsiteX1" fmla="*/ 439 w 687"/>
              <a:gd name="connsiteY1" fmla="*/ 73 h 758"/>
              <a:gd name="connsiteX2" fmla="*/ 417 w 687"/>
              <a:gd name="connsiteY2" fmla="*/ 79 h 758"/>
              <a:gd name="connsiteX3" fmla="*/ 396 w 687"/>
              <a:gd name="connsiteY3" fmla="*/ 79 h 758"/>
              <a:gd name="connsiteX4" fmla="*/ 370 w 687"/>
              <a:gd name="connsiteY4" fmla="*/ 79 h 758"/>
              <a:gd name="connsiteX5" fmla="*/ 343 w 687"/>
              <a:gd name="connsiteY5" fmla="*/ 84 h 758"/>
              <a:gd name="connsiteX6" fmla="*/ 312 w 687"/>
              <a:gd name="connsiteY6" fmla="*/ 84 h 758"/>
              <a:gd name="connsiteX7" fmla="*/ 275 w 687"/>
              <a:gd name="connsiteY7" fmla="*/ 89 h 758"/>
              <a:gd name="connsiteX8" fmla="*/ 238 w 687"/>
              <a:gd name="connsiteY8" fmla="*/ 94 h 758"/>
              <a:gd name="connsiteX9" fmla="*/ 196 w 687"/>
              <a:gd name="connsiteY9" fmla="*/ 94 h 758"/>
              <a:gd name="connsiteX10" fmla="*/ 159 w 687"/>
              <a:gd name="connsiteY10" fmla="*/ 99 h 758"/>
              <a:gd name="connsiteX11" fmla="*/ 122 w 687"/>
              <a:gd name="connsiteY11" fmla="*/ 105 h 758"/>
              <a:gd name="connsiteX12" fmla="*/ 90 w 687"/>
              <a:gd name="connsiteY12" fmla="*/ 105 h 758"/>
              <a:gd name="connsiteX13" fmla="*/ 64 w 687"/>
              <a:gd name="connsiteY13" fmla="*/ 105 h 758"/>
              <a:gd name="connsiteX14" fmla="*/ 16 w 687"/>
              <a:gd name="connsiteY14" fmla="*/ 110 h 758"/>
              <a:gd name="connsiteX15" fmla="*/ 0 w 687"/>
              <a:gd name="connsiteY15" fmla="*/ 110 h 758"/>
              <a:gd name="connsiteX16" fmla="*/ 0 w 687"/>
              <a:gd name="connsiteY16" fmla="*/ 73 h 758"/>
              <a:gd name="connsiteX17" fmla="*/ 11 w 687"/>
              <a:gd name="connsiteY17" fmla="*/ 73 h 758"/>
              <a:gd name="connsiteX18" fmla="*/ 27 w 687"/>
              <a:gd name="connsiteY18" fmla="*/ 73 h 758"/>
              <a:gd name="connsiteX19" fmla="*/ 42 w 687"/>
              <a:gd name="connsiteY19" fmla="*/ 73 h 758"/>
              <a:gd name="connsiteX20" fmla="*/ 58 w 687"/>
              <a:gd name="connsiteY20" fmla="*/ 73 h 758"/>
              <a:gd name="connsiteX21" fmla="*/ 79 w 687"/>
              <a:gd name="connsiteY21" fmla="*/ 73 h 758"/>
              <a:gd name="connsiteX22" fmla="*/ 95 w 687"/>
              <a:gd name="connsiteY22" fmla="*/ 68 h 758"/>
              <a:gd name="connsiteX23" fmla="*/ 122 w 687"/>
              <a:gd name="connsiteY23" fmla="*/ 68 h 758"/>
              <a:gd name="connsiteX24" fmla="*/ 143 w 687"/>
              <a:gd name="connsiteY24" fmla="*/ 63 h 758"/>
              <a:gd name="connsiteX25" fmla="*/ 164 w 687"/>
              <a:gd name="connsiteY25" fmla="*/ 58 h 758"/>
              <a:gd name="connsiteX26" fmla="*/ 185 w 687"/>
              <a:gd name="connsiteY26" fmla="*/ 58 h 758"/>
              <a:gd name="connsiteX27" fmla="*/ 211 w 687"/>
              <a:gd name="connsiteY27" fmla="*/ 52 h 758"/>
              <a:gd name="connsiteX28" fmla="*/ 238 w 687"/>
              <a:gd name="connsiteY28" fmla="*/ 52 h 758"/>
              <a:gd name="connsiteX29" fmla="*/ 264 w 687"/>
              <a:gd name="connsiteY29" fmla="*/ 47 h 758"/>
              <a:gd name="connsiteX30" fmla="*/ 296 w 687"/>
              <a:gd name="connsiteY30" fmla="*/ 47 h 758"/>
              <a:gd name="connsiteX31" fmla="*/ 354 w 687"/>
              <a:gd name="connsiteY31" fmla="*/ 37 h 758"/>
              <a:gd name="connsiteX32" fmla="*/ 386 w 687"/>
              <a:gd name="connsiteY32" fmla="*/ 37 h 758"/>
              <a:gd name="connsiteX33" fmla="*/ 407 w 687"/>
              <a:gd name="connsiteY33" fmla="*/ 32 h 758"/>
              <a:gd name="connsiteX34" fmla="*/ 433 w 687"/>
              <a:gd name="connsiteY34" fmla="*/ 26 h 758"/>
              <a:gd name="connsiteX35" fmla="*/ 454 w 687"/>
              <a:gd name="connsiteY35" fmla="*/ 26 h 758"/>
              <a:gd name="connsiteX36" fmla="*/ 470 w 687"/>
              <a:gd name="connsiteY36" fmla="*/ 21 h 758"/>
              <a:gd name="connsiteX37" fmla="*/ 481 w 687"/>
              <a:gd name="connsiteY37" fmla="*/ 16 h 758"/>
              <a:gd name="connsiteX38" fmla="*/ 491 w 687"/>
              <a:gd name="connsiteY38" fmla="*/ 16 h 758"/>
              <a:gd name="connsiteX39" fmla="*/ 497 w 687"/>
              <a:gd name="connsiteY39" fmla="*/ 11 h 758"/>
              <a:gd name="connsiteX40" fmla="*/ 507 w 687"/>
              <a:gd name="connsiteY40" fmla="*/ 5 h 758"/>
              <a:gd name="connsiteX41" fmla="*/ 523 w 687"/>
              <a:gd name="connsiteY41" fmla="*/ 0 h 758"/>
              <a:gd name="connsiteX42" fmla="*/ 534 w 687"/>
              <a:gd name="connsiteY42" fmla="*/ 0 h 758"/>
              <a:gd name="connsiteX43" fmla="*/ 549 w 687"/>
              <a:gd name="connsiteY43" fmla="*/ 0 h 758"/>
              <a:gd name="connsiteX44" fmla="*/ 565 w 687"/>
              <a:gd name="connsiteY44" fmla="*/ 5 h 758"/>
              <a:gd name="connsiteX45" fmla="*/ 581 w 687"/>
              <a:gd name="connsiteY45" fmla="*/ 11 h 758"/>
              <a:gd name="connsiteX46" fmla="*/ 592 w 687"/>
              <a:gd name="connsiteY46" fmla="*/ 16 h 758"/>
              <a:gd name="connsiteX47" fmla="*/ 602 w 687"/>
              <a:gd name="connsiteY47" fmla="*/ 21 h 758"/>
              <a:gd name="connsiteX48" fmla="*/ 618 w 687"/>
              <a:gd name="connsiteY48" fmla="*/ 26 h 758"/>
              <a:gd name="connsiteX49" fmla="*/ 629 w 687"/>
              <a:gd name="connsiteY49" fmla="*/ 37 h 758"/>
              <a:gd name="connsiteX50" fmla="*/ 644 w 687"/>
              <a:gd name="connsiteY50" fmla="*/ 42 h 758"/>
              <a:gd name="connsiteX51" fmla="*/ 655 w 687"/>
              <a:gd name="connsiteY51" fmla="*/ 47 h 758"/>
              <a:gd name="connsiteX52" fmla="*/ 666 w 687"/>
              <a:gd name="connsiteY52" fmla="*/ 52 h 758"/>
              <a:gd name="connsiteX53" fmla="*/ 671 w 687"/>
              <a:gd name="connsiteY53" fmla="*/ 58 h 758"/>
              <a:gd name="connsiteX54" fmla="*/ 676 w 687"/>
              <a:gd name="connsiteY54" fmla="*/ 63 h 758"/>
              <a:gd name="connsiteX55" fmla="*/ 681 w 687"/>
              <a:gd name="connsiteY55" fmla="*/ 68 h 758"/>
              <a:gd name="connsiteX56" fmla="*/ 687 w 687"/>
              <a:gd name="connsiteY56" fmla="*/ 68 h 758"/>
              <a:gd name="connsiteX57" fmla="*/ 687 w 687"/>
              <a:gd name="connsiteY57" fmla="*/ 73 h 758"/>
              <a:gd name="connsiteX58" fmla="*/ 681 w 687"/>
              <a:gd name="connsiteY58" fmla="*/ 73 h 758"/>
              <a:gd name="connsiteX59" fmla="*/ 681 w 687"/>
              <a:gd name="connsiteY59" fmla="*/ 79 h 758"/>
              <a:gd name="connsiteX60" fmla="*/ 676 w 687"/>
              <a:gd name="connsiteY60" fmla="*/ 84 h 758"/>
              <a:gd name="connsiteX61" fmla="*/ 671 w 687"/>
              <a:gd name="connsiteY61" fmla="*/ 84 h 758"/>
              <a:gd name="connsiteX62" fmla="*/ 666 w 687"/>
              <a:gd name="connsiteY62" fmla="*/ 89 h 758"/>
              <a:gd name="connsiteX63" fmla="*/ 660 w 687"/>
              <a:gd name="connsiteY63" fmla="*/ 94 h 758"/>
              <a:gd name="connsiteX64" fmla="*/ 655 w 687"/>
              <a:gd name="connsiteY64" fmla="*/ 94 h 758"/>
              <a:gd name="connsiteX65" fmla="*/ 650 w 687"/>
              <a:gd name="connsiteY65" fmla="*/ 99 h 758"/>
              <a:gd name="connsiteX66" fmla="*/ 644 w 687"/>
              <a:gd name="connsiteY66" fmla="*/ 105 h 758"/>
              <a:gd name="connsiteX67" fmla="*/ 639 w 687"/>
              <a:gd name="connsiteY67" fmla="*/ 115 h 758"/>
              <a:gd name="connsiteX68" fmla="*/ 639 w 687"/>
              <a:gd name="connsiteY68" fmla="*/ 126 h 758"/>
              <a:gd name="connsiteX69" fmla="*/ 639 w 687"/>
              <a:gd name="connsiteY69" fmla="*/ 131 h 758"/>
              <a:gd name="connsiteX70" fmla="*/ 639 w 687"/>
              <a:gd name="connsiteY70" fmla="*/ 146 h 758"/>
              <a:gd name="connsiteX71" fmla="*/ 639 w 687"/>
              <a:gd name="connsiteY71" fmla="*/ 157 h 758"/>
              <a:gd name="connsiteX72" fmla="*/ 639 w 687"/>
              <a:gd name="connsiteY72" fmla="*/ 173 h 758"/>
              <a:gd name="connsiteX73" fmla="*/ 639 w 687"/>
              <a:gd name="connsiteY73" fmla="*/ 188 h 758"/>
              <a:gd name="connsiteX74" fmla="*/ 639 w 687"/>
              <a:gd name="connsiteY74" fmla="*/ 204 h 758"/>
              <a:gd name="connsiteX75" fmla="*/ 639 w 687"/>
              <a:gd name="connsiteY75" fmla="*/ 225 h 758"/>
              <a:gd name="connsiteX76" fmla="*/ 639 w 687"/>
              <a:gd name="connsiteY76" fmla="*/ 240 h 758"/>
              <a:gd name="connsiteX77" fmla="*/ 639 w 687"/>
              <a:gd name="connsiteY77" fmla="*/ 261 h 758"/>
              <a:gd name="connsiteX78" fmla="*/ 639 w 687"/>
              <a:gd name="connsiteY78" fmla="*/ 303 h 758"/>
              <a:gd name="connsiteX79" fmla="*/ 639 w 687"/>
              <a:gd name="connsiteY79" fmla="*/ 324 h 758"/>
              <a:gd name="connsiteX80" fmla="*/ 639 w 687"/>
              <a:gd name="connsiteY80" fmla="*/ 350 h 758"/>
              <a:gd name="connsiteX81" fmla="*/ 639 w 687"/>
              <a:gd name="connsiteY81" fmla="*/ 376 h 758"/>
              <a:gd name="connsiteX82" fmla="*/ 639 w 687"/>
              <a:gd name="connsiteY82" fmla="*/ 402 h 758"/>
              <a:gd name="connsiteX83" fmla="*/ 639 w 687"/>
              <a:gd name="connsiteY83" fmla="*/ 429 h 758"/>
              <a:gd name="connsiteX84" fmla="*/ 639 w 687"/>
              <a:gd name="connsiteY84" fmla="*/ 460 h 758"/>
              <a:gd name="connsiteX85" fmla="*/ 639 w 687"/>
              <a:gd name="connsiteY85" fmla="*/ 491 h 758"/>
              <a:gd name="connsiteX86" fmla="*/ 639 w 687"/>
              <a:gd name="connsiteY86" fmla="*/ 523 h 758"/>
              <a:gd name="connsiteX87" fmla="*/ 639 w 687"/>
              <a:gd name="connsiteY87" fmla="*/ 554 h 758"/>
              <a:gd name="connsiteX88" fmla="*/ 639 w 687"/>
              <a:gd name="connsiteY88" fmla="*/ 580 h 758"/>
              <a:gd name="connsiteX89" fmla="*/ 634 w 687"/>
              <a:gd name="connsiteY89" fmla="*/ 606 h 758"/>
              <a:gd name="connsiteX90" fmla="*/ 634 w 687"/>
              <a:gd name="connsiteY90" fmla="*/ 632 h 758"/>
              <a:gd name="connsiteX91" fmla="*/ 629 w 687"/>
              <a:gd name="connsiteY91" fmla="*/ 653 h 758"/>
              <a:gd name="connsiteX92" fmla="*/ 623 w 687"/>
              <a:gd name="connsiteY92" fmla="*/ 669 h 758"/>
              <a:gd name="connsiteX93" fmla="*/ 618 w 687"/>
              <a:gd name="connsiteY93" fmla="*/ 690 h 758"/>
              <a:gd name="connsiteX94" fmla="*/ 613 w 687"/>
              <a:gd name="connsiteY94" fmla="*/ 700 h 758"/>
              <a:gd name="connsiteX95" fmla="*/ 602 w 687"/>
              <a:gd name="connsiteY95" fmla="*/ 716 h 758"/>
              <a:gd name="connsiteX96" fmla="*/ 592 w 687"/>
              <a:gd name="connsiteY96" fmla="*/ 726 h 758"/>
              <a:gd name="connsiteX97" fmla="*/ 586 w 687"/>
              <a:gd name="connsiteY97" fmla="*/ 737 h 758"/>
              <a:gd name="connsiteX98" fmla="*/ 576 w 687"/>
              <a:gd name="connsiteY98" fmla="*/ 742 h 758"/>
              <a:gd name="connsiteX99" fmla="*/ 571 w 687"/>
              <a:gd name="connsiteY99" fmla="*/ 747 h 758"/>
              <a:gd name="connsiteX100" fmla="*/ 560 w 687"/>
              <a:gd name="connsiteY100" fmla="*/ 752 h 758"/>
              <a:gd name="connsiteX101" fmla="*/ 555 w 687"/>
              <a:gd name="connsiteY101" fmla="*/ 752 h 758"/>
              <a:gd name="connsiteX102" fmla="*/ 549 w 687"/>
              <a:gd name="connsiteY102" fmla="*/ 758 h 758"/>
              <a:gd name="connsiteX103" fmla="*/ 539 w 687"/>
              <a:gd name="connsiteY103" fmla="*/ 752 h 758"/>
              <a:gd name="connsiteX104" fmla="*/ 534 w 687"/>
              <a:gd name="connsiteY104" fmla="*/ 752 h 758"/>
              <a:gd name="connsiteX105" fmla="*/ 534 w 687"/>
              <a:gd name="connsiteY105" fmla="*/ 747 h 758"/>
              <a:gd name="connsiteX106" fmla="*/ 528 w 687"/>
              <a:gd name="connsiteY106" fmla="*/ 742 h 758"/>
              <a:gd name="connsiteX107" fmla="*/ 528 w 687"/>
              <a:gd name="connsiteY107" fmla="*/ 737 h 758"/>
              <a:gd name="connsiteX108" fmla="*/ 528 w 687"/>
              <a:gd name="connsiteY108" fmla="*/ 731 h 758"/>
              <a:gd name="connsiteX109" fmla="*/ 528 w 687"/>
              <a:gd name="connsiteY109" fmla="*/ 721 h 758"/>
              <a:gd name="connsiteX110" fmla="*/ 528 w 687"/>
              <a:gd name="connsiteY110" fmla="*/ 711 h 758"/>
              <a:gd name="connsiteX111" fmla="*/ 528 w 687"/>
              <a:gd name="connsiteY111" fmla="*/ 705 h 758"/>
              <a:gd name="connsiteX112" fmla="*/ 528 w 687"/>
              <a:gd name="connsiteY112" fmla="*/ 700 h 758"/>
              <a:gd name="connsiteX113" fmla="*/ 528 w 687"/>
              <a:gd name="connsiteY113" fmla="*/ 695 h 758"/>
              <a:gd name="connsiteX114" fmla="*/ 523 w 687"/>
              <a:gd name="connsiteY114" fmla="*/ 690 h 758"/>
              <a:gd name="connsiteX115" fmla="*/ 518 w 687"/>
              <a:gd name="connsiteY115" fmla="*/ 674 h 758"/>
              <a:gd name="connsiteX116" fmla="*/ 507 w 687"/>
              <a:gd name="connsiteY116" fmla="*/ 658 h 758"/>
              <a:gd name="connsiteX117" fmla="*/ 491 w 687"/>
              <a:gd name="connsiteY117" fmla="*/ 643 h 758"/>
              <a:gd name="connsiteX118" fmla="*/ 475 w 687"/>
              <a:gd name="connsiteY118" fmla="*/ 627 h 758"/>
              <a:gd name="connsiteX119" fmla="*/ 454 w 687"/>
              <a:gd name="connsiteY119" fmla="*/ 611 h 758"/>
              <a:gd name="connsiteX120" fmla="*/ 428 w 687"/>
              <a:gd name="connsiteY120" fmla="*/ 590 h 758"/>
              <a:gd name="connsiteX121" fmla="*/ 449 w 687"/>
              <a:gd name="connsiteY121" fmla="*/ 590 h 758"/>
              <a:gd name="connsiteX122" fmla="*/ 470 w 687"/>
              <a:gd name="connsiteY122" fmla="*/ 596 h 758"/>
              <a:gd name="connsiteX123" fmla="*/ 486 w 687"/>
              <a:gd name="connsiteY123" fmla="*/ 596 h 758"/>
              <a:gd name="connsiteX124" fmla="*/ 502 w 687"/>
              <a:gd name="connsiteY124" fmla="*/ 596 h 758"/>
              <a:gd name="connsiteX125" fmla="*/ 512 w 687"/>
              <a:gd name="connsiteY125" fmla="*/ 590 h 758"/>
              <a:gd name="connsiteX126" fmla="*/ 518 w 687"/>
              <a:gd name="connsiteY126" fmla="*/ 590 h 758"/>
              <a:gd name="connsiteX127" fmla="*/ 523 w 687"/>
              <a:gd name="connsiteY127" fmla="*/ 590 h 758"/>
              <a:gd name="connsiteX128" fmla="*/ 528 w 687"/>
              <a:gd name="connsiteY128" fmla="*/ 585 h 758"/>
              <a:gd name="connsiteX129" fmla="*/ 534 w 687"/>
              <a:gd name="connsiteY129" fmla="*/ 580 h 758"/>
              <a:gd name="connsiteX130" fmla="*/ 534 w 687"/>
              <a:gd name="connsiteY130" fmla="*/ 575 h 758"/>
              <a:gd name="connsiteX131" fmla="*/ 534 w 687"/>
              <a:gd name="connsiteY131" fmla="*/ 564 h 758"/>
              <a:gd name="connsiteX132" fmla="*/ 534 w 687"/>
              <a:gd name="connsiteY132" fmla="*/ 549 h 758"/>
              <a:gd name="connsiteX133" fmla="*/ 539 w 687"/>
              <a:gd name="connsiteY133" fmla="*/ 533 h 758"/>
              <a:gd name="connsiteX134" fmla="*/ 539 w 687"/>
              <a:gd name="connsiteY134" fmla="*/ 512 h 758"/>
              <a:gd name="connsiteX135" fmla="*/ 539 w 687"/>
              <a:gd name="connsiteY135" fmla="*/ 486 h 758"/>
              <a:gd name="connsiteX136" fmla="*/ 544 w 687"/>
              <a:gd name="connsiteY136" fmla="*/ 460 h 758"/>
              <a:gd name="connsiteX137" fmla="*/ 544 w 687"/>
              <a:gd name="connsiteY137" fmla="*/ 434 h 758"/>
              <a:gd name="connsiteX138" fmla="*/ 544 w 687"/>
              <a:gd name="connsiteY138" fmla="*/ 408 h 758"/>
              <a:gd name="connsiteX139" fmla="*/ 544 w 687"/>
              <a:gd name="connsiteY139" fmla="*/ 382 h 758"/>
              <a:gd name="connsiteX140" fmla="*/ 549 w 687"/>
              <a:gd name="connsiteY140" fmla="*/ 355 h 758"/>
              <a:gd name="connsiteX141" fmla="*/ 549 w 687"/>
              <a:gd name="connsiteY141" fmla="*/ 334 h 758"/>
              <a:gd name="connsiteX142" fmla="*/ 549 w 687"/>
              <a:gd name="connsiteY142" fmla="*/ 314 h 758"/>
              <a:gd name="connsiteX143" fmla="*/ 549 w 687"/>
              <a:gd name="connsiteY143" fmla="*/ 293 h 758"/>
              <a:gd name="connsiteX144" fmla="*/ 549 w 687"/>
              <a:gd name="connsiteY144" fmla="*/ 277 h 758"/>
              <a:gd name="connsiteX145" fmla="*/ 549 w 687"/>
              <a:gd name="connsiteY145" fmla="*/ 246 h 758"/>
              <a:gd name="connsiteX146" fmla="*/ 549 w 687"/>
              <a:gd name="connsiteY146" fmla="*/ 214 h 758"/>
              <a:gd name="connsiteX147" fmla="*/ 544 w 687"/>
              <a:gd name="connsiteY147" fmla="*/ 183 h 758"/>
              <a:gd name="connsiteX148" fmla="*/ 544 w 687"/>
              <a:gd name="connsiteY148" fmla="*/ 157 h 758"/>
              <a:gd name="connsiteX149" fmla="*/ 539 w 687"/>
              <a:gd name="connsiteY149" fmla="*/ 146 h 758"/>
              <a:gd name="connsiteX150" fmla="*/ 539 w 687"/>
              <a:gd name="connsiteY150" fmla="*/ 136 h 758"/>
              <a:gd name="connsiteX151" fmla="*/ 534 w 687"/>
              <a:gd name="connsiteY151" fmla="*/ 126 h 758"/>
              <a:gd name="connsiteX152" fmla="*/ 534 w 687"/>
              <a:gd name="connsiteY152" fmla="*/ 115 h 758"/>
              <a:gd name="connsiteX153" fmla="*/ 528 w 687"/>
              <a:gd name="connsiteY153" fmla="*/ 110 h 758"/>
              <a:gd name="connsiteX154" fmla="*/ 528 w 687"/>
              <a:gd name="connsiteY154" fmla="*/ 105 h 758"/>
              <a:gd name="connsiteX155" fmla="*/ 523 w 687"/>
              <a:gd name="connsiteY155" fmla="*/ 94 h 758"/>
              <a:gd name="connsiteX156" fmla="*/ 518 w 687"/>
              <a:gd name="connsiteY156" fmla="*/ 89 h 758"/>
              <a:gd name="connsiteX157" fmla="*/ 512 w 687"/>
              <a:gd name="connsiteY157" fmla="*/ 84 h 758"/>
              <a:gd name="connsiteX158" fmla="*/ 507 w 687"/>
              <a:gd name="connsiteY158" fmla="*/ 84 h 758"/>
              <a:gd name="connsiteX159" fmla="*/ 502 w 687"/>
              <a:gd name="connsiteY159" fmla="*/ 79 h 758"/>
              <a:gd name="connsiteX160" fmla="*/ 491 w 687"/>
              <a:gd name="connsiteY160" fmla="*/ 79 h 758"/>
              <a:gd name="connsiteX161" fmla="*/ 481 w 687"/>
              <a:gd name="connsiteY161" fmla="*/ 79 h 758"/>
              <a:gd name="connsiteX162" fmla="*/ 470 w 687"/>
              <a:gd name="connsiteY162" fmla="*/ 73 h 758"/>
              <a:gd name="connsiteX163" fmla="*/ 454 w 687"/>
              <a:gd name="connsiteY163" fmla="*/ 73 h 758"/>
              <a:gd name="connsiteX164" fmla="*/ 454 w 687"/>
              <a:gd name="connsiteY164" fmla="*/ 73 h 758"/>
              <a:gd name="connsiteX0-1" fmla="*/ 454 w 687"/>
              <a:gd name="connsiteY0-2" fmla="*/ 73 h 758"/>
              <a:gd name="connsiteX1-3" fmla="*/ 439 w 687"/>
              <a:gd name="connsiteY1-4" fmla="*/ 73 h 758"/>
              <a:gd name="connsiteX2-5" fmla="*/ 417 w 687"/>
              <a:gd name="connsiteY2-6" fmla="*/ 79 h 758"/>
              <a:gd name="connsiteX3-7" fmla="*/ 396 w 687"/>
              <a:gd name="connsiteY3-8" fmla="*/ 79 h 758"/>
              <a:gd name="connsiteX4-9" fmla="*/ 370 w 687"/>
              <a:gd name="connsiteY4-10" fmla="*/ 79 h 758"/>
              <a:gd name="connsiteX5-11" fmla="*/ 343 w 687"/>
              <a:gd name="connsiteY5-12" fmla="*/ 84 h 758"/>
              <a:gd name="connsiteX6-13" fmla="*/ 312 w 687"/>
              <a:gd name="connsiteY6-14" fmla="*/ 84 h 758"/>
              <a:gd name="connsiteX7-15" fmla="*/ 275 w 687"/>
              <a:gd name="connsiteY7-16" fmla="*/ 89 h 758"/>
              <a:gd name="connsiteX8-17" fmla="*/ 238 w 687"/>
              <a:gd name="connsiteY8-18" fmla="*/ 94 h 758"/>
              <a:gd name="connsiteX9-19" fmla="*/ 196 w 687"/>
              <a:gd name="connsiteY9-20" fmla="*/ 94 h 758"/>
              <a:gd name="connsiteX10-21" fmla="*/ 159 w 687"/>
              <a:gd name="connsiteY10-22" fmla="*/ 99 h 758"/>
              <a:gd name="connsiteX11-23" fmla="*/ 122 w 687"/>
              <a:gd name="connsiteY11-24" fmla="*/ 105 h 758"/>
              <a:gd name="connsiteX12-25" fmla="*/ 90 w 687"/>
              <a:gd name="connsiteY12-26" fmla="*/ 105 h 758"/>
              <a:gd name="connsiteX13-27" fmla="*/ 64 w 687"/>
              <a:gd name="connsiteY13-28" fmla="*/ 105 h 758"/>
              <a:gd name="connsiteX14-29" fmla="*/ 16 w 687"/>
              <a:gd name="connsiteY14-30" fmla="*/ 110 h 758"/>
              <a:gd name="connsiteX15-31" fmla="*/ 0 w 687"/>
              <a:gd name="connsiteY15-32" fmla="*/ 73 h 758"/>
              <a:gd name="connsiteX16-33" fmla="*/ 11 w 687"/>
              <a:gd name="connsiteY16-34" fmla="*/ 73 h 758"/>
              <a:gd name="connsiteX17-35" fmla="*/ 27 w 687"/>
              <a:gd name="connsiteY17-36" fmla="*/ 73 h 758"/>
              <a:gd name="connsiteX18-37" fmla="*/ 42 w 687"/>
              <a:gd name="connsiteY18-38" fmla="*/ 73 h 758"/>
              <a:gd name="connsiteX19-39" fmla="*/ 58 w 687"/>
              <a:gd name="connsiteY19-40" fmla="*/ 73 h 758"/>
              <a:gd name="connsiteX20-41" fmla="*/ 79 w 687"/>
              <a:gd name="connsiteY20-42" fmla="*/ 73 h 758"/>
              <a:gd name="connsiteX21-43" fmla="*/ 95 w 687"/>
              <a:gd name="connsiteY21-44" fmla="*/ 68 h 758"/>
              <a:gd name="connsiteX22-45" fmla="*/ 122 w 687"/>
              <a:gd name="connsiteY22-46" fmla="*/ 68 h 758"/>
              <a:gd name="connsiteX23-47" fmla="*/ 143 w 687"/>
              <a:gd name="connsiteY23-48" fmla="*/ 63 h 758"/>
              <a:gd name="connsiteX24-49" fmla="*/ 164 w 687"/>
              <a:gd name="connsiteY24-50" fmla="*/ 58 h 758"/>
              <a:gd name="connsiteX25-51" fmla="*/ 185 w 687"/>
              <a:gd name="connsiteY25-52" fmla="*/ 58 h 758"/>
              <a:gd name="connsiteX26-53" fmla="*/ 211 w 687"/>
              <a:gd name="connsiteY26-54" fmla="*/ 52 h 758"/>
              <a:gd name="connsiteX27-55" fmla="*/ 238 w 687"/>
              <a:gd name="connsiteY27-56" fmla="*/ 52 h 758"/>
              <a:gd name="connsiteX28-57" fmla="*/ 264 w 687"/>
              <a:gd name="connsiteY28-58" fmla="*/ 47 h 758"/>
              <a:gd name="connsiteX29-59" fmla="*/ 296 w 687"/>
              <a:gd name="connsiteY29-60" fmla="*/ 47 h 758"/>
              <a:gd name="connsiteX30-61" fmla="*/ 354 w 687"/>
              <a:gd name="connsiteY30-62" fmla="*/ 37 h 758"/>
              <a:gd name="connsiteX31-63" fmla="*/ 386 w 687"/>
              <a:gd name="connsiteY31-64" fmla="*/ 37 h 758"/>
              <a:gd name="connsiteX32-65" fmla="*/ 407 w 687"/>
              <a:gd name="connsiteY32-66" fmla="*/ 32 h 758"/>
              <a:gd name="connsiteX33-67" fmla="*/ 433 w 687"/>
              <a:gd name="connsiteY33-68" fmla="*/ 26 h 758"/>
              <a:gd name="connsiteX34-69" fmla="*/ 454 w 687"/>
              <a:gd name="connsiteY34-70" fmla="*/ 26 h 758"/>
              <a:gd name="connsiteX35-71" fmla="*/ 470 w 687"/>
              <a:gd name="connsiteY35-72" fmla="*/ 21 h 758"/>
              <a:gd name="connsiteX36-73" fmla="*/ 481 w 687"/>
              <a:gd name="connsiteY36-74" fmla="*/ 16 h 758"/>
              <a:gd name="connsiteX37-75" fmla="*/ 491 w 687"/>
              <a:gd name="connsiteY37-76" fmla="*/ 16 h 758"/>
              <a:gd name="connsiteX38-77" fmla="*/ 497 w 687"/>
              <a:gd name="connsiteY38-78" fmla="*/ 11 h 758"/>
              <a:gd name="connsiteX39-79" fmla="*/ 507 w 687"/>
              <a:gd name="connsiteY39-80" fmla="*/ 5 h 758"/>
              <a:gd name="connsiteX40-81" fmla="*/ 523 w 687"/>
              <a:gd name="connsiteY40-82" fmla="*/ 0 h 758"/>
              <a:gd name="connsiteX41-83" fmla="*/ 534 w 687"/>
              <a:gd name="connsiteY41-84" fmla="*/ 0 h 758"/>
              <a:gd name="connsiteX42-85" fmla="*/ 549 w 687"/>
              <a:gd name="connsiteY42-86" fmla="*/ 0 h 758"/>
              <a:gd name="connsiteX43-87" fmla="*/ 565 w 687"/>
              <a:gd name="connsiteY43-88" fmla="*/ 5 h 758"/>
              <a:gd name="connsiteX44-89" fmla="*/ 581 w 687"/>
              <a:gd name="connsiteY44-90" fmla="*/ 11 h 758"/>
              <a:gd name="connsiteX45-91" fmla="*/ 592 w 687"/>
              <a:gd name="connsiteY45-92" fmla="*/ 16 h 758"/>
              <a:gd name="connsiteX46-93" fmla="*/ 602 w 687"/>
              <a:gd name="connsiteY46-94" fmla="*/ 21 h 758"/>
              <a:gd name="connsiteX47-95" fmla="*/ 618 w 687"/>
              <a:gd name="connsiteY47-96" fmla="*/ 26 h 758"/>
              <a:gd name="connsiteX48-97" fmla="*/ 629 w 687"/>
              <a:gd name="connsiteY48-98" fmla="*/ 37 h 758"/>
              <a:gd name="connsiteX49-99" fmla="*/ 644 w 687"/>
              <a:gd name="connsiteY49-100" fmla="*/ 42 h 758"/>
              <a:gd name="connsiteX50-101" fmla="*/ 655 w 687"/>
              <a:gd name="connsiteY50-102" fmla="*/ 47 h 758"/>
              <a:gd name="connsiteX51-103" fmla="*/ 666 w 687"/>
              <a:gd name="connsiteY51-104" fmla="*/ 52 h 758"/>
              <a:gd name="connsiteX52-105" fmla="*/ 671 w 687"/>
              <a:gd name="connsiteY52-106" fmla="*/ 58 h 758"/>
              <a:gd name="connsiteX53-107" fmla="*/ 676 w 687"/>
              <a:gd name="connsiteY53-108" fmla="*/ 63 h 758"/>
              <a:gd name="connsiteX54-109" fmla="*/ 681 w 687"/>
              <a:gd name="connsiteY54-110" fmla="*/ 68 h 758"/>
              <a:gd name="connsiteX55-111" fmla="*/ 687 w 687"/>
              <a:gd name="connsiteY55-112" fmla="*/ 68 h 758"/>
              <a:gd name="connsiteX56-113" fmla="*/ 687 w 687"/>
              <a:gd name="connsiteY56-114" fmla="*/ 73 h 758"/>
              <a:gd name="connsiteX57-115" fmla="*/ 681 w 687"/>
              <a:gd name="connsiteY57-116" fmla="*/ 73 h 758"/>
              <a:gd name="connsiteX58-117" fmla="*/ 681 w 687"/>
              <a:gd name="connsiteY58-118" fmla="*/ 79 h 758"/>
              <a:gd name="connsiteX59-119" fmla="*/ 676 w 687"/>
              <a:gd name="connsiteY59-120" fmla="*/ 84 h 758"/>
              <a:gd name="connsiteX60-121" fmla="*/ 671 w 687"/>
              <a:gd name="connsiteY60-122" fmla="*/ 84 h 758"/>
              <a:gd name="connsiteX61-123" fmla="*/ 666 w 687"/>
              <a:gd name="connsiteY61-124" fmla="*/ 89 h 758"/>
              <a:gd name="connsiteX62-125" fmla="*/ 660 w 687"/>
              <a:gd name="connsiteY62-126" fmla="*/ 94 h 758"/>
              <a:gd name="connsiteX63-127" fmla="*/ 655 w 687"/>
              <a:gd name="connsiteY63-128" fmla="*/ 94 h 758"/>
              <a:gd name="connsiteX64-129" fmla="*/ 650 w 687"/>
              <a:gd name="connsiteY64-130" fmla="*/ 99 h 758"/>
              <a:gd name="connsiteX65-131" fmla="*/ 644 w 687"/>
              <a:gd name="connsiteY65-132" fmla="*/ 105 h 758"/>
              <a:gd name="connsiteX66-133" fmla="*/ 639 w 687"/>
              <a:gd name="connsiteY66-134" fmla="*/ 115 h 758"/>
              <a:gd name="connsiteX67-135" fmla="*/ 639 w 687"/>
              <a:gd name="connsiteY67-136" fmla="*/ 126 h 758"/>
              <a:gd name="connsiteX68-137" fmla="*/ 639 w 687"/>
              <a:gd name="connsiteY68-138" fmla="*/ 131 h 758"/>
              <a:gd name="connsiteX69-139" fmla="*/ 639 w 687"/>
              <a:gd name="connsiteY69-140" fmla="*/ 146 h 758"/>
              <a:gd name="connsiteX70-141" fmla="*/ 639 w 687"/>
              <a:gd name="connsiteY70-142" fmla="*/ 157 h 758"/>
              <a:gd name="connsiteX71-143" fmla="*/ 639 w 687"/>
              <a:gd name="connsiteY71-144" fmla="*/ 173 h 758"/>
              <a:gd name="connsiteX72-145" fmla="*/ 639 w 687"/>
              <a:gd name="connsiteY72-146" fmla="*/ 188 h 758"/>
              <a:gd name="connsiteX73-147" fmla="*/ 639 w 687"/>
              <a:gd name="connsiteY73-148" fmla="*/ 204 h 758"/>
              <a:gd name="connsiteX74-149" fmla="*/ 639 w 687"/>
              <a:gd name="connsiteY74-150" fmla="*/ 225 h 758"/>
              <a:gd name="connsiteX75-151" fmla="*/ 639 w 687"/>
              <a:gd name="connsiteY75-152" fmla="*/ 240 h 758"/>
              <a:gd name="connsiteX76-153" fmla="*/ 639 w 687"/>
              <a:gd name="connsiteY76-154" fmla="*/ 261 h 758"/>
              <a:gd name="connsiteX77-155" fmla="*/ 639 w 687"/>
              <a:gd name="connsiteY77-156" fmla="*/ 303 h 758"/>
              <a:gd name="connsiteX78-157" fmla="*/ 639 w 687"/>
              <a:gd name="connsiteY78-158" fmla="*/ 324 h 758"/>
              <a:gd name="connsiteX79-159" fmla="*/ 639 w 687"/>
              <a:gd name="connsiteY79-160" fmla="*/ 350 h 758"/>
              <a:gd name="connsiteX80-161" fmla="*/ 639 w 687"/>
              <a:gd name="connsiteY80-162" fmla="*/ 376 h 758"/>
              <a:gd name="connsiteX81-163" fmla="*/ 639 w 687"/>
              <a:gd name="connsiteY81-164" fmla="*/ 402 h 758"/>
              <a:gd name="connsiteX82-165" fmla="*/ 639 w 687"/>
              <a:gd name="connsiteY82-166" fmla="*/ 429 h 758"/>
              <a:gd name="connsiteX83-167" fmla="*/ 639 w 687"/>
              <a:gd name="connsiteY83-168" fmla="*/ 460 h 758"/>
              <a:gd name="connsiteX84-169" fmla="*/ 639 w 687"/>
              <a:gd name="connsiteY84-170" fmla="*/ 491 h 758"/>
              <a:gd name="connsiteX85-171" fmla="*/ 639 w 687"/>
              <a:gd name="connsiteY85-172" fmla="*/ 523 h 758"/>
              <a:gd name="connsiteX86-173" fmla="*/ 639 w 687"/>
              <a:gd name="connsiteY86-174" fmla="*/ 554 h 758"/>
              <a:gd name="connsiteX87-175" fmla="*/ 639 w 687"/>
              <a:gd name="connsiteY87-176" fmla="*/ 580 h 758"/>
              <a:gd name="connsiteX88-177" fmla="*/ 634 w 687"/>
              <a:gd name="connsiteY88-178" fmla="*/ 606 h 758"/>
              <a:gd name="connsiteX89-179" fmla="*/ 634 w 687"/>
              <a:gd name="connsiteY89-180" fmla="*/ 632 h 758"/>
              <a:gd name="connsiteX90-181" fmla="*/ 629 w 687"/>
              <a:gd name="connsiteY90-182" fmla="*/ 653 h 758"/>
              <a:gd name="connsiteX91-183" fmla="*/ 623 w 687"/>
              <a:gd name="connsiteY91-184" fmla="*/ 669 h 758"/>
              <a:gd name="connsiteX92-185" fmla="*/ 618 w 687"/>
              <a:gd name="connsiteY92-186" fmla="*/ 690 h 758"/>
              <a:gd name="connsiteX93-187" fmla="*/ 613 w 687"/>
              <a:gd name="connsiteY93-188" fmla="*/ 700 h 758"/>
              <a:gd name="connsiteX94-189" fmla="*/ 602 w 687"/>
              <a:gd name="connsiteY94-190" fmla="*/ 716 h 758"/>
              <a:gd name="connsiteX95-191" fmla="*/ 592 w 687"/>
              <a:gd name="connsiteY95-192" fmla="*/ 726 h 758"/>
              <a:gd name="connsiteX96-193" fmla="*/ 586 w 687"/>
              <a:gd name="connsiteY96-194" fmla="*/ 737 h 758"/>
              <a:gd name="connsiteX97-195" fmla="*/ 576 w 687"/>
              <a:gd name="connsiteY97-196" fmla="*/ 742 h 758"/>
              <a:gd name="connsiteX98-197" fmla="*/ 571 w 687"/>
              <a:gd name="connsiteY98-198" fmla="*/ 747 h 758"/>
              <a:gd name="connsiteX99-199" fmla="*/ 560 w 687"/>
              <a:gd name="connsiteY99-200" fmla="*/ 752 h 758"/>
              <a:gd name="connsiteX100-201" fmla="*/ 555 w 687"/>
              <a:gd name="connsiteY100-202" fmla="*/ 752 h 758"/>
              <a:gd name="connsiteX101-203" fmla="*/ 549 w 687"/>
              <a:gd name="connsiteY101-204" fmla="*/ 758 h 758"/>
              <a:gd name="connsiteX102-205" fmla="*/ 539 w 687"/>
              <a:gd name="connsiteY102-206" fmla="*/ 752 h 758"/>
              <a:gd name="connsiteX103-207" fmla="*/ 534 w 687"/>
              <a:gd name="connsiteY103-208" fmla="*/ 752 h 758"/>
              <a:gd name="connsiteX104-209" fmla="*/ 534 w 687"/>
              <a:gd name="connsiteY104-210" fmla="*/ 747 h 758"/>
              <a:gd name="connsiteX105-211" fmla="*/ 528 w 687"/>
              <a:gd name="connsiteY105-212" fmla="*/ 742 h 758"/>
              <a:gd name="connsiteX106-213" fmla="*/ 528 w 687"/>
              <a:gd name="connsiteY106-214" fmla="*/ 737 h 758"/>
              <a:gd name="connsiteX107-215" fmla="*/ 528 w 687"/>
              <a:gd name="connsiteY107-216" fmla="*/ 731 h 758"/>
              <a:gd name="connsiteX108-217" fmla="*/ 528 w 687"/>
              <a:gd name="connsiteY108-218" fmla="*/ 721 h 758"/>
              <a:gd name="connsiteX109-219" fmla="*/ 528 w 687"/>
              <a:gd name="connsiteY109-220" fmla="*/ 711 h 758"/>
              <a:gd name="connsiteX110-221" fmla="*/ 528 w 687"/>
              <a:gd name="connsiteY110-222" fmla="*/ 705 h 758"/>
              <a:gd name="connsiteX111-223" fmla="*/ 528 w 687"/>
              <a:gd name="connsiteY111-224" fmla="*/ 700 h 758"/>
              <a:gd name="connsiteX112-225" fmla="*/ 528 w 687"/>
              <a:gd name="connsiteY112-226" fmla="*/ 695 h 758"/>
              <a:gd name="connsiteX113-227" fmla="*/ 523 w 687"/>
              <a:gd name="connsiteY113-228" fmla="*/ 690 h 758"/>
              <a:gd name="connsiteX114-229" fmla="*/ 518 w 687"/>
              <a:gd name="connsiteY114-230" fmla="*/ 674 h 758"/>
              <a:gd name="connsiteX115-231" fmla="*/ 507 w 687"/>
              <a:gd name="connsiteY115-232" fmla="*/ 658 h 758"/>
              <a:gd name="connsiteX116-233" fmla="*/ 491 w 687"/>
              <a:gd name="connsiteY116-234" fmla="*/ 643 h 758"/>
              <a:gd name="connsiteX117-235" fmla="*/ 475 w 687"/>
              <a:gd name="connsiteY117-236" fmla="*/ 627 h 758"/>
              <a:gd name="connsiteX118-237" fmla="*/ 454 w 687"/>
              <a:gd name="connsiteY118-238" fmla="*/ 611 h 758"/>
              <a:gd name="connsiteX119-239" fmla="*/ 428 w 687"/>
              <a:gd name="connsiteY119-240" fmla="*/ 590 h 758"/>
              <a:gd name="connsiteX120-241" fmla="*/ 449 w 687"/>
              <a:gd name="connsiteY120-242" fmla="*/ 590 h 758"/>
              <a:gd name="connsiteX121-243" fmla="*/ 470 w 687"/>
              <a:gd name="connsiteY121-244" fmla="*/ 596 h 758"/>
              <a:gd name="connsiteX122-245" fmla="*/ 486 w 687"/>
              <a:gd name="connsiteY122-246" fmla="*/ 596 h 758"/>
              <a:gd name="connsiteX123-247" fmla="*/ 502 w 687"/>
              <a:gd name="connsiteY123-248" fmla="*/ 596 h 758"/>
              <a:gd name="connsiteX124-249" fmla="*/ 512 w 687"/>
              <a:gd name="connsiteY124-250" fmla="*/ 590 h 758"/>
              <a:gd name="connsiteX125-251" fmla="*/ 518 w 687"/>
              <a:gd name="connsiteY125-252" fmla="*/ 590 h 758"/>
              <a:gd name="connsiteX126-253" fmla="*/ 523 w 687"/>
              <a:gd name="connsiteY126-254" fmla="*/ 590 h 758"/>
              <a:gd name="connsiteX127-255" fmla="*/ 528 w 687"/>
              <a:gd name="connsiteY127-256" fmla="*/ 585 h 758"/>
              <a:gd name="connsiteX128-257" fmla="*/ 534 w 687"/>
              <a:gd name="connsiteY128-258" fmla="*/ 580 h 758"/>
              <a:gd name="connsiteX129-259" fmla="*/ 534 w 687"/>
              <a:gd name="connsiteY129-260" fmla="*/ 575 h 758"/>
              <a:gd name="connsiteX130-261" fmla="*/ 534 w 687"/>
              <a:gd name="connsiteY130-262" fmla="*/ 564 h 758"/>
              <a:gd name="connsiteX131-263" fmla="*/ 534 w 687"/>
              <a:gd name="connsiteY131-264" fmla="*/ 549 h 758"/>
              <a:gd name="connsiteX132-265" fmla="*/ 539 w 687"/>
              <a:gd name="connsiteY132-266" fmla="*/ 533 h 758"/>
              <a:gd name="connsiteX133-267" fmla="*/ 539 w 687"/>
              <a:gd name="connsiteY133-268" fmla="*/ 512 h 758"/>
              <a:gd name="connsiteX134-269" fmla="*/ 539 w 687"/>
              <a:gd name="connsiteY134-270" fmla="*/ 486 h 758"/>
              <a:gd name="connsiteX135-271" fmla="*/ 544 w 687"/>
              <a:gd name="connsiteY135-272" fmla="*/ 460 h 758"/>
              <a:gd name="connsiteX136-273" fmla="*/ 544 w 687"/>
              <a:gd name="connsiteY136-274" fmla="*/ 434 h 758"/>
              <a:gd name="connsiteX137-275" fmla="*/ 544 w 687"/>
              <a:gd name="connsiteY137-276" fmla="*/ 408 h 758"/>
              <a:gd name="connsiteX138-277" fmla="*/ 544 w 687"/>
              <a:gd name="connsiteY138-278" fmla="*/ 382 h 758"/>
              <a:gd name="connsiteX139-279" fmla="*/ 549 w 687"/>
              <a:gd name="connsiteY139-280" fmla="*/ 355 h 758"/>
              <a:gd name="connsiteX140-281" fmla="*/ 549 w 687"/>
              <a:gd name="connsiteY140-282" fmla="*/ 334 h 758"/>
              <a:gd name="connsiteX141-283" fmla="*/ 549 w 687"/>
              <a:gd name="connsiteY141-284" fmla="*/ 314 h 758"/>
              <a:gd name="connsiteX142-285" fmla="*/ 549 w 687"/>
              <a:gd name="connsiteY142-286" fmla="*/ 293 h 758"/>
              <a:gd name="connsiteX143-287" fmla="*/ 549 w 687"/>
              <a:gd name="connsiteY143-288" fmla="*/ 277 h 758"/>
              <a:gd name="connsiteX144-289" fmla="*/ 549 w 687"/>
              <a:gd name="connsiteY144-290" fmla="*/ 246 h 758"/>
              <a:gd name="connsiteX145-291" fmla="*/ 549 w 687"/>
              <a:gd name="connsiteY145-292" fmla="*/ 214 h 758"/>
              <a:gd name="connsiteX146-293" fmla="*/ 544 w 687"/>
              <a:gd name="connsiteY146-294" fmla="*/ 183 h 758"/>
              <a:gd name="connsiteX147-295" fmla="*/ 544 w 687"/>
              <a:gd name="connsiteY147-296" fmla="*/ 157 h 758"/>
              <a:gd name="connsiteX148-297" fmla="*/ 539 w 687"/>
              <a:gd name="connsiteY148-298" fmla="*/ 146 h 758"/>
              <a:gd name="connsiteX149-299" fmla="*/ 539 w 687"/>
              <a:gd name="connsiteY149-300" fmla="*/ 136 h 758"/>
              <a:gd name="connsiteX150-301" fmla="*/ 534 w 687"/>
              <a:gd name="connsiteY150-302" fmla="*/ 126 h 758"/>
              <a:gd name="connsiteX151-303" fmla="*/ 534 w 687"/>
              <a:gd name="connsiteY151-304" fmla="*/ 115 h 758"/>
              <a:gd name="connsiteX152-305" fmla="*/ 528 w 687"/>
              <a:gd name="connsiteY152-306" fmla="*/ 110 h 758"/>
              <a:gd name="connsiteX153-307" fmla="*/ 528 w 687"/>
              <a:gd name="connsiteY153-308" fmla="*/ 105 h 758"/>
              <a:gd name="connsiteX154-309" fmla="*/ 523 w 687"/>
              <a:gd name="connsiteY154-310" fmla="*/ 94 h 758"/>
              <a:gd name="connsiteX155-311" fmla="*/ 518 w 687"/>
              <a:gd name="connsiteY155-312" fmla="*/ 89 h 758"/>
              <a:gd name="connsiteX156-313" fmla="*/ 512 w 687"/>
              <a:gd name="connsiteY156-314" fmla="*/ 84 h 758"/>
              <a:gd name="connsiteX157-315" fmla="*/ 507 w 687"/>
              <a:gd name="connsiteY157-316" fmla="*/ 84 h 758"/>
              <a:gd name="connsiteX158-317" fmla="*/ 502 w 687"/>
              <a:gd name="connsiteY158-318" fmla="*/ 79 h 758"/>
              <a:gd name="connsiteX159-319" fmla="*/ 491 w 687"/>
              <a:gd name="connsiteY159-320" fmla="*/ 79 h 758"/>
              <a:gd name="connsiteX160-321" fmla="*/ 481 w 687"/>
              <a:gd name="connsiteY160-322" fmla="*/ 79 h 758"/>
              <a:gd name="connsiteX161-323" fmla="*/ 470 w 687"/>
              <a:gd name="connsiteY161-324" fmla="*/ 73 h 758"/>
              <a:gd name="connsiteX162-325" fmla="*/ 454 w 687"/>
              <a:gd name="connsiteY162-326" fmla="*/ 73 h 758"/>
              <a:gd name="connsiteX163-327" fmla="*/ 454 w 687"/>
              <a:gd name="connsiteY163-328" fmla="*/ 73 h 758"/>
              <a:gd name="connsiteX0-329" fmla="*/ 463 w 696"/>
              <a:gd name="connsiteY0-330" fmla="*/ 73 h 758"/>
              <a:gd name="connsiteX1-331" fmla="*/ 448 w 696"/>
              <a:gd name="connsiteY1-332" fmla="*/ 73 h 758"/>
              <a:gd name="connsiteX2-333" fmla="*/ 426 w 696"/>
              <a:gd name="connsiteY2-334" fmla="*/ 79 h 758"/>
              <a:gd name="connsiteX3-335" fmla="*/ 405 w 696"/>
              <a:gd name="connsiteY3-336" fmla="*/ 79 h 758"/>
              <a:gd name="connsiteX4-337" fmla="*/ 379 w 696"/>
              <a:gd name="connsiteY4-338" fmla="*/ 79 h 758"/>
              <a:gd name="connsiteX5-339" fmla="*/ 352 w 696"/>
              <a:gd name="connsiteY5-340" fmla="*/ 84 h 758"/>
              <a:gd name="connsiteX6-341" fmla="*/ 321 w 696"/>
              <a:gd name="connsiteY6-342" fmla="*/ 84 h 758"/>
              <a:gd name="connsiteX7-343" fmla="*/ 284 w 696"/>
              <a:gd name="connsiteY7-344" fmla="*/ 89 h 758"/>
              <a:gd name="connsiteX8-345" fmla="*/ 247 w 696"/>
              <a:gd name="connsiteY8-346" fmla="*/ 94 h 758"/>
              <a:gd name="connsiteX9-347" fmla="*/ 205 w 696"/>
              <a:gd name="connsiteY9-348" fmla="*/ 94 h 758"/>
              <a:gd name="connsiteX10-349" fmla="*/ 168 w 696"/>
              <a:gd name="connsiteY10-350" fmla="*/ 99 h 758"/>
              <a:gd name="connsiteX11-351" fmla="*/ 131 w 696"/>
              <a:gd name="connsiteY11-352" fmla="*/ 105 h 758"/>
              <a:gd name="connsiteX12-353" fmla="*/ 99 w 696"/>
              <a:gd name="connsiteY12-354" fmla="*/ 105 h 758"/>
              <a:gd name="connsiteX13-355" fmla="*/ 73 w 696"/>
              <a:gd name="connsiteY13-356" fmla="*/ 105 h 758"/>
              <a:gd name="connsiteX14-357" fmla="*/ 9 w 696"/>
              <a:gd name="connsiteY14-358" fmla="*/ 73 h 758"/>
              <a:gd name="connsiteX15-359" fmla="*/ 20 w 696"/>
              <a:gd name="connsiteY15-360" fmla="*/ 73 h 758"/>
              <a:gd name="connsiteX16-361" fmla="*/ 36 w 696"/>
              <a:gd name="connsiteY16-362" fmla="*/ 73 h 758"/>
              <a:gd name="connsiteX17-363" fmla="*/ 51 w 696"/>
              <a:gd name="connsiteY17-364" fmla="*/ 73 h 758"/>
              <a:gd name="connsiteX18-365" fmla="*/ 67 w 696"/>
              <a:gd name="connsiteY18-366" fmla="*/ 73 h 758"/>
              <a:gd name="connsiteX19-367" fmla="*/ 88 w 696"/>
              <a:gd name="connsiteY19-368" fmla="*/ 73 h 758"/>
              <a:gd name="connsiteX20-369" fmla="*/ 104 w 696"/>
              <a:gd name="connsiteY20-370" fmla="*/ 68 h 758"/>
              <a:gd name="connsiteX21-371" fmla="*/ 131 w 696"/>
              <a:gd name="connsiteY21-372" fmla="*/ 68 h 758"/>
              <a:gd name="connsiteX22-373" fmla="*/ 152 w 696"/>
              <a:gd name="connsiteY22-374" fmla="*/ 63 h 758"/>
              <a:gd name="connsiteX23-375" fmla="*/ 173 w 696"/>
              <a:gd name="connsiteY23-376" fmla="*/ 58 h 758"/>
              <a:gd name="connsiteX24-377" fmla="*/ 194 w 696"/>
              <a:gd name="connsiteY24-378" fmla="*/ 58 h 758"/>
              <a:gd name="connsiteX25-379" fmla="*/ 220 w 696"/>
              <a:gd name="connsiteY25-380" fmla="*/ 52 h 758"/>
              <a:gd name="connsiteX26-381" fmla="*/ 247 w 696"/>
              <a:gd name="connsiteY26-382" fmla="*/ 52 h 758"/>
              <a:gd name="connsiteX27-383" fmla="*/ 273 w 696"/>
              <a:gd name="connsiteY27-384" fmla="*/ 47 h 758"/>
              <a:gd name="connsiteX28-385" fmla="*/ 305 w 696"/>
              <a:gd name="connsiteY28-386" fmla="*/ 47 h 758"/>
              <a:gd name="connsiteX29-387" fmla="*/ 363 w 696"/>
              <a:gd name="connsiteY29-388" fmla="*/ 37 h 758"/>
              <a:gd name="connsiteX30-389" fmla="*/ 395 w 696"/>
              <a:gd name="connsiteY30-390" fmla="*/ 37 h 758"/>
              <a:gd name="connsiteX31-391" fmla="*/ 416 w 696"/>
              <a:gd name="connsiteY31-392" fmla="*/ 32 h 758"/>
              <a:gd name="connsiteX32-393" fmla="*/ 442 w 696"/>
              <a:gd name="connsiteY32-394" fmla="*/ 26 h 758"/>
              <a:gd name="connsiteX33-395" fmla="*/ 463 w 696"/>
              <a:gd name="connsiteY33-396" fmla="*/ 26 h 758"/>
              <a:gd name="connsiteX34-397" fmla="*/ 479 w 696"/>
              <a:gd name="connsiteY34-398" fmla="*/ 21 h 758"/>
              <a:gd name="connsiteX35-399" fmla="*/ 490 w 696"/>
              <a:gd name="connsiteY35-400" fmla="*/ 16 h 758"/>
              <a:gd name="connsiteX36-401" fmla="*/ 500 w 696"/>
              <a:gd name="connsiteY36-402" fmla="*/ 16 h 758"/>
              <a:gd name="connsiteX37-403" fmla="*/ 506 w 696"/>
              <a:gd name="connsiteY37-404" fmla="*/ 11 h 758"/>
              <a:gd name="connsiteX38-405" fmla="*/ 516 w 696"/>
              <a:gd name="connsiteY38-406" fmla="*/ 5 h 758"/>
              <a:gd name="connsiteX39-407" fmla="*/ 532 w 696"/>
              <a:gd name="connsiteY39-408" fmla="*/ 0 h 758"/>
              <a:gd name="connsiteX40-409" fmla="*/ 543 w 696"/>
              <a:gd name="connsiteY40-410" fmla="*/ 0 h 758"/>
              <a:gd name="connsiteX41-411" fmla="*/ 558 w 696"/>
              <a:gd name="connsiteY41-412" fmla="*/ 0 h 758"/>
              <a:gd name="connsiteX42-413" fmla="*/ 574 w 696"/>
              <a:gd name="connsiteY42-414" fmla="*/ 5 h 758"/>
              <a:gd name="connsiteX43-415" fmla="*/ 590 w 696"/>
              <a:gd name="connsiteY43-416" fmla="*/ 11 h 758"/>
              <a:gd name="connsiteX44-417" fmla="*/ 601 w 696"/>
              <a:gd name="connsiteY44-418" fmla="*/ 16 h 758"/>
              <a:gd name="connsiteX45-419" fmla="*/ 611 w 696"/>
              <a:gd name="connsiteY45-420" fmla="*/ 21 h 758"/>
              <a:gd name="connsiteX46-421" fmla="*/ 627 w 696"/>
              <a:gd name="connsiteY46-422" fmla="*/ 26 h 758"/>
              <a:gd name="connsiteX47-423" fmla="*/ 638 w 696"/>
              <a:gd name="connsiteY47-424" fmla="*/ 37 h 758"/>
              <a:gd name="connsiteX48-425" fmla="*/ 653 w 696"/>
              <a:gd name="connsiteY48-426" fmla="*/ 42 h 758"/>
              <a:gd name="connsiteX49-427" fmla="*/ 664 w 696"/>
              <a:gd name="connsiteY49-428" fmla="*/ 47 h 758"/>
              <a:gd name="connsiteX50-429" fmla="*/ 675 w 696"/>
              <a:gd name="connsiteY50-430" fmla="*/ 52 h 758"/>
              <a:gd name="connsiteX51-431" fmla="*/ 680 w 696"/>
              <a:gd name="connsiteY51-432" fmla="*/ 58 h 758"/>
              <a:gd name="connsiteX52-433" fmla="*/ 685 w 696"/>
              <a:gd name="connsiteY52-434" fmla="*/ 63 h 758"/>
              <a:gd name="connsiteX53-435" fmla="*/ 690 w 696"/>
              <a:gd name="connsiteY53-436" fmla="*/ 68 h 758"/>
              <a:gd name="connsiteX54-437" fmla="*/ 696 w 696"/>
              <a:gd name="connsiteY54-438" fmla="*/ 68 h 758"/>
              <a:gd name="connsiteX55-439" fmla="*/ 696 w 696"/>
              <a:gd name="connsiteY55-440" fmla="*/ 73 h 758"/>
              <a:gd name="connsiteX56-441" fmla="*/ 690 w 696"/>
              <a:gd name="connsiteY56-442" fmla="*/ 73 h 758"/>
              <a:gd name="connsiteX57-443" fmla="*/ 690 w 696"/>
              <a:gd name="connsiteY57-444" fmla="*/ 79 h 758"/>
              <a:gd name="connsiteX58-445" fmla="*/ 685 w 696"/>
              <a:gd name="connsiteY58-446" fmla="*/ 84 h 758"/>
              <a:gd name="connsiteX59-447" fmla="*/ 680 w 696"/>
              <a:gd name="connsiteY59-448" fmla="*/ 84 h 758"/>
              <a:gd name="connsiteX60-449" fmla="*/ 675 w 696"/>
              <a:gd name="connsiteY60-450" fmla="*/ 89 h 758"/>
              <a:gd name="connsiteX61-451" fmla="*/ 669 w 696"/>
              <a:gd name="connsiteY61-452" fmla="*/ 94 h 758"/>
              <a:gd name="connsiteX62-453" fmla="*/ 664 w 696"/>
              <a:gd name="connsiteY62-454" fmla="*/ 94 h 758"/>
              <a:gd name="connsiteX63-455" fmla="*/ 659 w 696"/>
              <a:gd name="connsiteY63-456" fmla="*/ 99 h 758"/>
              <a:gd name="connsiteX64-457" fmla="*/ 653 w 696"/>
              <a:gd name="connsiteY64-458" fmla="*/ 105 h 758"/>
              <a:gd name="connsiteX65-459" fmla="*/ 648 w 696"/>
              <a:gd name="connsiteY65-460" fmla="*/ 115 h 758"/>
              <a:gd name="connsiteX66-461" fmla="*/ 648 w 696"/>
              <a:gd name="connsiteY66-462" fmla="*/ 126 h 758"/>
              <a:gd name="connsiteX67-463" fmla="*/ 648 w 696"/>
              <a:gd name="connsiteY67-464" fmla="*/ 131 h 758"/>
              <a:gd name="connsiteX68-465" fmla="*/ 648 w 696"/>
              <a:gd name="connsiteY68-466" fmla="*/ 146 h 758"/>
              <a:gd name="connsiteX69-467" fmla="*/ 648 w 696"/>
              <a:gd name="connsiteY69-468" fmla="*/ 157 h 758"/>
              <a:gd name="connsiteX70-469" fmla="*/ 648 w 696"/>
              <a:gd name="connsiteY70-470" fmla="*/ 173 h 758"/>
              <a:gd name="connsiteX71-471" fmla="*/ 648 w 696"/>
              <a:gd name="connsiteY71-472" fmla="*/ 188 h 758"/>
              <a:gd name="connsiteX72-473" fmla="*/ 648 w 696"/>
              <a:gd name="connsiteY72-474" fmla="*/ 204 h 758"/>
              <a:gd name="connsiteX73-475" fmla="*/ 648 w 696"/>
              <a:gd name="connsiteY73-476" fmla="*/ 225 h 758"/>
              <a:gd name="connsiteX74-477" fmla="*/ 648 w 696"/>
              <a:gd name="connsiteY74-478" fmla="*/ 240 h 758"/>
              <a:gd name="connsiteX75-479" fmla="*/ 648 w 696"/>
              <a:gd name="connsiteY75-480" fmla="*/ 261 h 758"/>
              <a:gd name="connsiteX76-481" fmla="*/ 648 w 696"/>
              <a:gd name="connsiteY76-482" fmla="*/ 303 h 758"/>
              <a:gd name="connsiteX77-483" fmla="*/ 648 w 696"/>
              <a:gd name="connsiteY77-484" fmla="*/ 324 h 758"/>
              <a:gd name="connsiteX78-485" fmla="*/ 648 w 696"/>
              <a:gd name="connsiteY78-486" fmla="*/ 350 h 758"/>
              <a:gd name="connsiteX79-487" fmla="*/ 648 w 696"/>
              <a:gd name="connsiteY79-488" fmla="*/ 376 h 758"/>
              <a:gd name="connsiteX80-489" fmla="*/ 648 w 696"/>
              <a:gd name="connsiteY80-490" fmla="*/ 402 h 758"/>
              <a:gd name="connsiteX81-491" fmla="*/ 648 w 696"/>
              <a:gd name="connsiteY81-492" fmla="*/ 429 h 758"/>
              <a:gd name="connsiteX82-493" fmla="*/ 648 w 696"/>
              <a:gd name="connsiteY82-494" fmla="*/ 460 h 758"/>
              <a:gd name="connsiteX83-495" fmla="*/ 648 w 696"/>
              <a:gd name="connsiteY83-496" fmla="*/ 491 h 758"/>
              <a:gd name="connsiteX84-497" fmla="*/ 648 w 696"/>
              <a:gd name="connsiteY84-498" fmla="*/ 523 h 758"/>
              <a:gd name="connsiteX85-499" fmla="*/ 648 w 696"/>
              <a:gd name="connsiteY85-500" fmla="*/ 554 h 758"/>
              <a:gd name="connsiteX86-501" fmla="*/ 648 w 696"/>
              <a:gd name="connsiteY86-502" fmla="*/ 580 h 758"/>
              <a:gd name="connsiteX87-503" fmla="*/ 643 w 696"/>
              <a:gd name="connsiteY87-504" fmla="*/ 606 h 758"/>
              <a:gd name="connsiteX88-505" fmla="*/ 643 w 696"/>
              <a:gd name="connsiteY88-506" fmla="*/ 632 h 758"/>
              <a:gd name="connsiteX89-507" fmla="*/ 638 w 696"/>
              <a:gd name="connsiteY89-508" fmla="*/ 653 h 758"/>
              <a:gd name="connsiteX90-509" fmla="*/ 632 w 696"/>
              <a:gd name="connsiteY90-510" fmla="*/ 669 h 758"/>
              <a:gd name="connsiteX91-511" fmla="*/ 627 w 696"/>
              <a:gd name="connsiteY91-512" fmla="*/ 690 h 758"/>
              <a:gd name="connsiteX92-513" fmla="*/ 622 w 696"/>
              <a:gd name="connsiteY92-514" fmla="*/ 700 h 758"/>
              <a:gd name="connsiteX93-515" fmla="*/ 611 w 696"/>
              <a:gd name="connsiteY93-516" fmla="*/ 716 h 758"/>
              <a:gd name="connsiteX94-517" fmla="*/ 601 w 696"/>
              <a:gd name="connsiteY94-518" fmla="*/ 726 h 758"/>
              <a:gd name="connsiteX95-519" fmla="*/ 595 w 696"/>
              <a:gd name="connsiteY95-520" fmla="*/ 737 h 758"/>
              <a:gd name="connsiteX96-521" fmla="*/ 585 w 696"/>
              <a:gd name="connsiteY96-522" fmla="*/ 742 h 758"/>
              <a:gd name="connsiteX97-523" fmla="*/ 580 w 696"/>
              <a:gd name="connsiteY97-524" fmla="*/ 747 h 758"/>
              <a:gd name="connsiteX98-525" fmla="*/ 569 w 696"/>
              <a:gd name="connsiteY98-526" fmla="*/ 752 h 758"/>
              <a:gd name="connsiteX99-527" fmla="*/ 564 w 696"/>
              <a:gd name="connsiteY99-528" fmla="*/ 752 h 758"/>
              <a:gd name="connsiteX100-529" fmla="*/ 558 w 696"/>
              <a:gd name="connsiteY100-530" fmla="*/ 758 h 758"/>
              <a:gd name="connsiteX101-531" fmla="*/ 548 w 696"/>
              <a:gd name="connsiteY101-532" fmla="*/ 752 h 758"/>
              <a:gd name="connsiteX102-533" fmla="*/ 543 w 696"/>
              <a:gd name="connsiteY102-534" fmla="*/ 752 h 758"/>
              <a:gd name="connsiteX103-535" fmla="*/ 543 w 696"/>
              <a:gd name="connsiteY103-536" fmla="*/ 747 h 758"/>
              <a:gd name="connsiteX104-537" fmla="*/ 537 w 696"/>
              <a:gd name="connsiteY104-538" fmla="*/ 742 h 758"/>
              <a:gd name="connsiteX105-539" fmla="*/ 537 w 696"/>
              <a:gd name="connsiteY105-540" fmla="*/ 737 h 758"/>
              <a:gd name="connsiteX106-541" fmla="*/ 537 w 696"/>
              <a:gd name="connsiteY106-542" fmla="*/ 731 h 758"/>
              <a:gd name="connsiteX107-543" fmla="*/ 537 w 696"/>
              <a:gd name="connsiteY107-544" fmla="*/ 721 h 758"/>
              <a:gd name="connsiteX108-545" fmla="*/ 537 w 696"/>
              <a:gd name="connsiteY108-546" fmla="*/ 711 h 758"/>
              <a:gd name="connsiteX109-547" fmla="*/ 537 w 696"/>
              <a:gd name="connsiteY109-548" fmla="*/ 705 h 758"/>
              <a:gd name="connsiteX110-549" fmla="*/ 537 w 696"/>
              <a:gd name="connsiteY110-550" fmla="*/ 700 h 758"/>
              <a:gd name="connsiteX111-551" fmla="*/ 537 w 696"/>
              <a:gd name="connsiteY111-552" fmla="*/ 695 h 758"/>
              <a:gd name="connsiteX112-553" fmla="*/ 532 w 696"/>
              <a:gd name="connsiteY112-554" fmla="*/ 690 h 758"/>
              <a:gd name="connsiteX113-555" fmla="*/ 527 w 696"/>
              <a:gd name="connsiteY113-556" fmla="*/ 674 h 758"/>
              <a:gd name="connsiteX114-557" fmla="*/ 516 w 696"/>
              <a:gd name="connsiteY114-558" fmla="*/ 658 h 758"/>
              <a:gd name="connsiteX115-559" fmla="*/ 500 w 696"/>
              <a:gd name="connsiteY115-560" fmla="*/ 643 h 758"/>
              <a:gd name="connsiteX116-561" fmla="*/ 484 w 696"/>
              <a:gd name="connsiteY116-562" fmla="*/ 627 h 758"/>
              <a:gd name="connsiteX117-563" fmla="*/ 463 w 696"/>
              <a:gd name="connsiteY117-564" fmla="*/ 611 h 758"/>
              <a:gd name="connsiteX118-565" fmla="*/ 437 w 696"/>
              <a:gd name="connsiteY118-566" fmla="*/ 590 h 758"/>
              <a:gd name="connsiteX119-567" fmla="*/ 458 w 696"/>
              <a:gd name="connsiteY119-568" fmla="*/ 590 h 758"/>
              <a:gd name="connsiteX120-569" fmla="*/ 479 w 696"/>
              <a:gd name="connsiteY120-570" fmla="*/ 596 h 758"/>
              <a:gd name="connsiteX121-571" fmla="*/ 495 w 696"/>
              <a:gd name="connsiteY121-572" fmla="*/ 596 h 758"/>
              <a:gd name="connsiteX122-573" fmla="*/ 511 w 696"/>
              <a:gd name="connsiteY122-574" fmla="*/ 596 h 758"/>
              <a:gd name="connsiteX123-575" fmla="*/ 521 w 696"/>
              <a:gd name="connsiteY123-576" fmla="*/ 590 h 758"/>
              <a:gd name="connsiteX124-577" fmla="*/ 527 w 696"/>
              <a:gd name="connsiteY124-578" fmla="*/ 590 h 758"/>
              <a:gd name="connsiteX125-579" fmla="*/ 532 w 696"/>
              <a:gd name="connsiteY125-580" fmla="*/ 590 h 758"/>
              <a:gd name="connsiteX126-581" fmla="*/ 537 w 696"/>
              <a:gd name="connsiteY126-582" fmla="*/ 585 h 758"/>
              <a:gd name="connsiteX127-583" fmla="*/ 543 w 696"/>
              <a:gd name="connsiteY127-584" fmla="*/ 580 h 758"/>
              <a:gd name="connsiteX128-585" fmla="*/ 543 w 696"/>
              <a:gd name="connsiteY128-586" fmla="*/ 575 h 758"/>
              <a:gd name="connsiteX129-587" fmla="*/ 543 w 696"/>
              <a:gd name="connsiteY129-588" fmla="*/ 564 h 758"/>
              <a:gd name="connsiteX130-589" fmla="*/ 543 w 696"/>
              <a:gd name="connsiteY130-590" fmla="*/ 549 h 758"/>
              <a:gd name="connsiteX131-591" fmla="*/ 548 w 696"/>
              <a:gd name="connsiteY131-592" fmla="*/ 533 h 758"/>
              <a:gd name="connsiteX132-593" fmla="*/ 548 w 696"/>
              <a:gd name="connsiteY132-594" fmla="*/ 512 h 758"/>
              <a:gd name="connsiteX133-595" fmla="*/ 548 w 696"/>
              <a:gd name="connsiteY133-596" fmla="*/ 486 h 758"/>
              <a:gd name="connsiteX134-597" fmla="*/ 553 w 696"/>
              <a:gd name="connsiteY134-598" fmla="*/ 460 h 758"/>
              <a:gd name="connsiteX135-599" fmla="*/ 553 w 696"/>
              <a:gd name="connsiteY135-600" fmla="*/ 434 h 758"/>
              <a:gd name="connsiteX136-601" fmla="*/ 553 w 696"/>
              <a:gd name="connsiteY136-602" fmla="*/ 408 h 758"/>
              <a:gd name="connsiteX137-603" fmla="*/ 553 w 696"/>
              <a:gd name="connsiteY137-604" fmla="*/ 382 h 758"/>
              <a:gd name="connsiteX138-605" fmla="*/ 558 w 696"/>
              <a:gd name="connsiteY138-606" fmla="*/ 355 h 758"/>
              <a:gd name="connsiteX139-607" fmla="*/ 558 w 696"/>
              <a:gd name="connsiteY139-608" fmla="*/ 334 h 758"/>
              <a:gd name="connsiteX140-609" fmla="*/ 558 w 696"/>
              <a:gd name="connsiteY140-610" fmla="*/ 314 h 758"/>
              <a:gd name="connsiteX141-611" fmla="*/ 558 w 696"/>
              <a:gd name="connsiteY141-612" fmla="*/ 293 h 758"/>
              <a:gd name="connsiteX142-613" fmla="*/ 558 w 696"/>
              <a:gd name="connsiteY142-614" fmla="*/ 277 h 758"/>
              <a:gd name="connsiteX143-615" fmla="*/ 558 w 696"/>
              <a:gd name="connsiteY143-616" fmla="*/ 246 h 758"/>
              <a:gd name="connsiteX144-617" fmla="*/ 558 w 696"/>
              <a:gd name="connsiteY144-618" fmla="*/ 214 h 758"/>
              <a:gd name="connsiteX145-619" fmla="*/ 553 w 696"/>
              <a:gd name="connsiteY145-620" fmla="*/ 183 h 758"/>
              <a:gd name="connsiteX146-621" fmla="*/ 553 w 696"/>
              <a:gd name="connsiteY146-622" fmla="*/ 157 h 758"/>
              <a:gd name="connsiteX147-623" fmla="*/ 548 w 696"/>
              <a:gd name="connsiteY147-624" fmla="*/ 146 h 758"/>
              <a:gd name="connsiteX148-625" fmla="*/ 548 w 696"/>
              <a:gd name="connsiteY148-626" fmla="*/ 136 h 758"/>
              <a:gd name="connsiteX149-627" fmla="*/ 543 w 696"/>
              <a:gd name="connsiteY149-628" fmla="*/ 126 h 758"/>
              <a:gd name="connsiteX150-629" fmla="*/ 543 w 696"/>
              <a:gd name="connsiteY150-630" fmla="*/ 115 h 758"/>
              <a:gd name="connsiteX151-631" fmla="*/ 537 w 696"/>
              <a:gd name="connsiteY151-632" fmla="*/ 110 h 758"/>
              <a:gd name="connsiteX152-633" fmla="*/ 537 w 696"/>
              <a:gd name="connsiteY152-634" fmla="*/ 105 h 758"/>
              <a:gd name="connsiteX153-635" fmla="*/ 532 w 696"/>
              <a:gd name="connsiteY153-636" fmla="*/ 94 h 758"/>
              <a:gd name="connsiteX154-637" fmla="*/ 527 w 696"/>
              <a:gd name="connsiteY154-638" fmla="*/ 89 h 758"/>
              <a:gd name="connsiteX155-639" fmla="*/ 521 w 696"/>
              <a:gd name="connsiteY155-640" fmla="*/ 84 h 758"/>
              <a:gd name="connsiteX156-641" fmla="*/ 516 w 696"/>
              <a:gd name="connsiteY156-642" fmla="*/ 84 h 758"/>
              <a:gd name="connsiteX157-643" fmla="*/ 511 w 696"/>
              <a:gd name="connsiteY157-644" fmla="*/ 79 h 758"/>
              <a:gd name="connsiteX158-645" fmla="*/ 500 w 696"/>
              <a:gd name="connsiteY158-646" fmla="*/ 79 h 758"/>
              <a:gd name="connsiteX159-647" fmla="*/ 490 w 696"/>
              <a:gd name="connsiteY159-648" fmla="*/ 79 h 758"/>
              <a:gd name="connsiteX160-649" fmla="*/ 479 w 696"/>
              <a:gd name="connsiteY160-650" fmla="*/ 73 h 758"/>
              <a:gd name="connsiteX161-651" fmla="*/ 463 w 696"/>
              <a:gd name="connsiteY161-652" fmla="*/ 73 h 758"/>
              <a:gd name="connsiteX162-653" fmla="*/ 463 w 696"/>
              <a:gd name="connsiteY162-654" fmla="*/ 73 h 758"/>
              <a:gd name="connsiteX0-655" fmla="*/ 460 w 693"/>
              <a:gd name="connsiteY0-656" fmla="*/ 73 h 758"/>
              <a:gd name="connsiteX1-657" fmla="*/ 445 w 693"/>
              <a:gd name="connsiteY1-658" fmla="*/ 73 h 758"/>
              <a:gd name="connsiteX2-659" fmla="*/ 423 w 693"/>
              <a:gd name="connsiteY2-660" fmla="*/ 79 h 758"/>
              <a:gd name="connsiteX3-661" fmla="*/ 402 w 693"/>
              <a:gd name="connsiteY3-662" fmla="*/ 79 h 758"/>
              <a:gd name="connsiteX4-663" fmla="*/ 376 w 693"/>
              <a:gd name="connsiteY4-664" fmla="*/ 79 h 758"/>
              <a:gd name="connsiteX5-665" fmla="*/ 349 w 693"/>
              <a:gd name="connsiteY5-666" fmla="*/ 84 h 758"/>
              <a:gd name="connsiteX6-667" fmla="*/ 318 w 693"/>
              <a:gd name="connsiteY6-668" fmla="*/ 84 h 758"/>
              <a:gd name="connsiteX7-669" fmla="*/ 281 w 693"/>
              <a:gd name="connsiteY7-670" fmla="*/ 89 h 758"/>
              <a:gd name="connsiteX8-671" fmla="*/ 244 w 693"/>
              <a:gd name="connsiteY8-672" fmla="*/ 94 h 758"/>
              <a:gd name="connsiteX9-673" fmla="*/ 202 w 693"/>
              <a:gd name="connsiteY9-674" fmla="*/ 94 h 758"/>
              <a:gd name="connsiteX10-675" fmla="*/ 165 w 693"/>
              <a:gd name="connsiteY10-676" fmla="*/ 99 h 758"/>
              <a:gd name="connsiteX11-677" fmla="*/ 128 w 693"/>
              <a:gd name="connsiteY11-678" fmla="*/ 105 h 758"/>
              <a:gd name="connsiteX12-679" fmla="*/ 96 w 693"/>
              <a:gd name="connsiteY12-680" fmla="*/ 105 h 758"/>
              <a:gd name="connsiteX13-681" fmla="*/ 70 w 693"/>
              <a:gd name="connsiteY13-682" fmla="*/ 105 h 758"/>
              <a:gd name="connsiteX14-683" fmla="*/ 6 w 693"/>
              <a:gd name="connsiteY14-684" fmla="*/ 73 h 758"/>
              <a:gd name="connsiteX15-685" fmla="*/ 33 w 693"/>
              <a:gd name="connsiteY15-686" fmla="*/ 73 h 758"/>
              <a:gd name="connsiteX16-687" fmla="*/ 48 w 693"/>
              <a:gd name="connsiteY16-688" fmla="*/ 73 h 758"/>
              <a:gd name="connsiteX17-689" fmla="*/ 64 w 693"/>
              <a:gd name="connsiteY17-690" fmla="*/ 73 h 758"/>
              <a:gd name="connsiteX18-691" fmla="*/ 85 w 693"/>
              <a:gd name="connsiteY18-692" fmla="*/ 73 h 758"/>
              <a:gd name="connsiteX19-693" fmla="*/ 101 w 693"/>
              <a:gd name="connsiteY19-694" fmla="*/ 68 h 758"/>
              <a:gd name="connsiteX20-695" fmla="*/ 128 w 693"/>
              <a:gd name="connsiteY20-696" fmla="*/ 68 h 758"/>
              <a:gd name="connsiteX21-697" fmla="*/ 149 w 693"/>
              <a:gd name="connsiteY21-698" fmla="*/ 63 h 758"/>
              <a:gd name="connsiteX22-699" fmla="*/ 170 w 693"/>
              <a:gd name="connsiteY22-700" fmla="*/ 58 h 758"/>
              <a:gd name="connsiteX23-701" fmla="*/ 191 w 693"/>
              <a:gd name="connsiteY23-702" fmla="*/ 58 h 758"/>
              <a:gd name="connsiteX24-703" fmla="*/ 217 w 693"/>
              <a:gd name="connsiteY24-704" fmla="*/ 52 h 758"/>
              <a:gd name="connsiteX25-705" fmla="*/ 244 w 693"/>
              <a:gd name="connsiteY25-706" fmla="*/ 52 h 758"/>
              <a:gd name="connsiteX26-707" fmla="*/ 270 w 693"/>
              <a:gd name="connsiteY26-708" fmla="*/ 47 h 758"/>
              <a:gd name="connsiteX27-709" fmla="*/ 302 w 693"/>
              <a:gd name="connsiteY27-710" fmla="*/ 47 h 758"/>
              <a:gd name="connsiteX28-711" fmla="*/ 360 w 693"/>
              <a:gd name="connsiteY28-712" fmla="*/ 37 h 758"/>
              <a:gd name="connsiteX29-713" fmla="*/ 392 w 693"/>
              <a:gd name="connsiteY29-714" fmla="*/ 37 h 758"/>
              <a:gd name="connsiteX30-715" fmla="*/ 413 w 693"/>
              <a:gd name="connsiteY30-716" fmla="*/ 32 h 758"/>
              <a:gd name="connsiteX31-717" fmla="*/ 439 w 693"/>
              <a:gd name="connsiteY31-718" fmla="*/ 26 h 758"/>
              <a:gd name="connsiteX32-719" fmla="*/ 460 w 693"/>
              <a:gd name="connsiteY32-720" fmla="*/ 26 h 758"/>
              <a:gd name="connsiteX33-721" fmla="*/ 476 w 693"/>
              <a:gd name="connsiteY33-722" fmla="*/ 21 h 758"/>
              <a:gd name="connsiteX34-723" fmla="*/ 487 w 693"/>
              <a:gd name="connsiteY34-724" fmla="*/ 16 h 758"/>
              <a:gd name="connsiteX35-725" fmla="*/ 497 w 693"/>
              <a:gd name="connsiteY35-726" fmla="*/ 16 h 758"/>
              <a:gd name="connsiteX36-727" fmla="*/ 503 w 693"/>
              <a:gd name="connsiteY36-728" fmla="*/ 11 h 758"/>
              <a:gd name="connsiteX37-729" fmla="*/ 513 w 693"/>
              <a:gd name="connsiteY37-730" fmla="*/ 5 h 758"/>
              <a:gd name="connsiteX38-731" fmla="*/ 529 w 693"/>
              <a:gd name="connsiteY38-732" fmla="*/ 0 h 758"/>
              <a:gd name="connsiteX39-733" fmla="*/ 540 w 693"/>
              <a:gd name="connsiteY39-734" fmla="*/ 0 h 758"/>
              <a:gd name="connsiteX40-735" fmla="*/ 555 w 693"/>
              <a:gd name="connsiteY40-736" fmla="*/ 0 h 758"/>
              <a:gd name="connsiteX41-737" fmla="*/ 571 w 693"/>
              <a:gd name="connsiteY41-738" fmla="*/ 5 h 758"/>
              <a:gd name="connsiteX42-739" fmla="*/ 587 w 693"/>
              <a:gd name="connsiteY42-740" fmla="*/ 11 h 758"/>
              <a:gd name="connsiteX43-741" fmla="*/ 598 w 693"/>
              <a:gd name="connsiteY43-742" fmla="*/ 16 h 758"/>
              <a:gd name="connsiteX44-743" fmla="*/ 608 w 693"/>
              <a:gd name="connsiteY44-744" fmla="*/ 21 h 758"/>
              <a:gd name="connsiteX45-745" fmla="*/ 624 w 693"/>
              <a:gd name="connsiteY45-746" fmla="*/ 26 h 758"/>
              <a:gd name="connsiteX46-747" fmla="*/ 635 w 693"/>
              <a:gd name="connsiteY46-748" fmla="*/ 37 h 758"/>
              <a:gd name="connsiteX47-749" fmla="*/ 650 w 693"/>
              <a:gd name="connsiteY47-750" fmla="*/ 42 h 758"/>
              <a:gd name="connsiteX48-751" fmla="*/ 661 w 693"/>
              <a:gd name="connsiteY48-752" fmla="*/ 47 h 758"/>
              <a:gd name="connsiteX49-753" fmla="*/ 672 w 693"/>
              <a:gd name="connsiteY49-754" fmla="*/ 52 h 758"/>
              <a:gd name="connsiteX50-755" fmla="*/ 677 w 693"/>
              <a:gd name="connsiteY50-756" fmla="*/ 58 h 758"/>
              <a:gd name="connsiteX51-757" fmla="*/ 682 w 693"/>
              <a:gd name="connsiteY51-758" fmla="*/ 63 h 758"/>
              <a:gd name="connsiteX52-759" fmla="*/ 687 w 693"/>
              <a:gd name="connsiteY52-760" fmla="*/ 68 h 758"/>
              <a:gd name="connsiteX53-761" fmla="*/ 693 w 693"/>
              <a:gd name="connsiteY53-762" fmla="*/ 68 h 758"/>
              <a:gd name="connsiteX54-763" fmla="*/ 693 w 693"/>
              <a:gd name="connsiteY54-764" fmla="*/ 73 h 758"/>
              <a:gd name="connsiteX55-765" fmla="*/ 687 w 693"/>
              <a:gd name="connsiteY55-766" fmla="*/ 73 h 758"/>
              <a:gd name="connsiteX56-767" fmla="*/ 687 w 693"/>
              <a:gd name="connsiteY56-768" fmla="*/ 79 h 758"/>
              <a:gd name="connsiteX57-769" fmla="*/ 682 w 693"/>
              <a:gd name="connsiteY57-770" fmla="*/ 84 h 758"/>
              <a:gd name="connsiteX58-771" fmla="*/ 677 w 693"/>
              <a:gd name="connsiteY58-772" fmla="*/ 84 h 758"/>
              <a:gd name="connsiteX59-773" fmla="*/ 672 w 693"/>
              <a:gd name="connsiteY59-774" fmla="*/ 89 h 758"/>
              <a:gd name="connsiteX60-775" fmla="*/ 666 w 693"/>
              <a:gd name="connsiteY60-776" fmla="*/ 94 h 758"/>
              <a:gd name="connsiteX61-777" fmla="*/ 661 w 693"/>
              <a:gd name="connsiteY61-778" fmla="*/ 94 h 758"/>
              <a:gd name="connsiteX62-779" fmla="*/ 656 w 693"/>
              <a:gd name="connsiteY62-780" fmla="*/ 99 h 758"/>
              <a:gd name="connsiteX63-781" fmla="*/ 650 w 693"/>
              <a:gd name="connsiteY63-782" fmla="*/ 105 h 758"/>
              <a:gd name="connsiteX64-783" fmla="*/ 645 w 693"/>
              <a:gd name="connsiteY64-784" fmla="*/ 115 h 758"/>
              <a:gd name="connsiteX65-785" fmla="*/ 645 w 693"/>
              <a:gd name="connsiteY65-786" fmla="*/ 126 h 758"/>
              <a:gd name="connsiteX66-787" fmla="*/ 645 w 693"/>
              <a:gd name="connsiteY66-788" fmla="*/ 131 h 758"/>
              <a:gd name="connsiteX67-789" fmla="*/ 645 w 693"/>
              <a:gd name="connsiteY67-790" fmla="*/ 146 h 758"/>
              <a:gd name="connsiteX68-791" fmla="*/ 645 w 693"/>
              <a:gd name="connsiteY68-792" fmla="*/ 157 h 758"/>
              <a:gd name="connsiteX69-793" fmla="*/ 645 w 693"/>
              <a:gd name="connsiteY69-794" fmla="*/ 173 h 758"/>
              <a:gd name="connsiteX70-795" fmla="*/ 645 w 693"/>
              <a:gd name="connsiteY70-796" fmla="*/ 188 h 758"/>
              <a:gd name="connsiteX71-797" fmla="*/ 645 w 693"/>
              <a:gd name="connsiteY71-798" fmla="*/ 204 h 758"/>
              <a:gd name="connsiteX72-799" fmla="*/ 645 w 693"/>
              <a:gd name="connsiteY72-800" fmla="*/ 225 h 758"/>
              <a:gd name="connsiteX73-801" fmla="*/ 645 w 693"/>
              <a:gd name="connsiteY73-802" fmla="*/ 240 h 758"/>
              <a:gd name="connsiteX74-803" fmla="*/ 645 w 693"/>
              <a:gd name="connsiteY74-804" fmla="*/ 261 h 758"/>
              <a:gd name="connsiteX75-805" fmla="*/ 645 w 693"/>
              <a:gd name="connsiteY75-806" fmla="*/ 303 h 758"/>
              <a:gd name="connsiteX76-807" fmla="*/ 645 w 693"/>
              <a:gd name="connsiteY76-808" fmla="*/ 324 h 758"/>
              <a:gd name="connsiteX77-809" fmla="*/ 645 w 693"/>
              <a:gd name="connsiteY77-810" fmla="*/ 350 h 758"/>
              <a:gd name="connsiteX78-811" fmla="*/ 645 w 693"/>
              <a:gd name="connsiteY78-812" fmla="*/ 376 h 758"/>
              <a:gd name="connsiteX79-813" fmla="*/ 645 w 693"/>
              <a:gd name="connsiteY79-814" fmla="*/ 402 h 758"/>
              <a:gd name="connsiteX80-815" fmla="*/ 645 w 693"/>
              <a:gd name="connsiteY80-816" fmla="*/ 429 h 758"/>
              <a:gd name="connsiteX81-817" fmla="*/ 645 w 693"/>
              <a:gd name="connsiteY81-818" fmla="*/ 460 h 758"/>
              <a:gd name="connsiteX82-819" fmla="*/ 645 w 693"/>
              <a:gd name="connsiteY82-820" fmla="*/ 491 h 758"/>
              <a:gd name="connsiteX83-821" fmla="*/ 645 w 693"/>
              <a:gd name="connsiteY83-822" fmla="*/ 523 h 758"/>
              <a:gd name="connsiteX84-823" fmla="*/ 645 w 693"/>
              <a:gd name="connsiteY84-824" fmla="*/ 554 h 758"/>
              <a:gd name="connsiteX85-825" fmla="*/ 645 w 693"/>
              <a:gd name="connsiteY85-826" fmla="*/ 580 h 758"/>
              <a:gd name="connsiteX86-827" fmla="*/ 640 w 693"/>
              <a:gd name="connsiteY86-828" fmla="*/ 606 h 758"/>
              <a:gd name="connsiteX87-829" fmla="*/ 640 w 693"/>
              <a:gd name="connsiteY87-830" fmla="*/ 632 h 758"/>
              <a:gd name="connsiteX88-831" fmla="*/ 635 w 693"/>
              <a:gd name="connsiteY88-832" fmla="*/ 653 h 758"/>
              <a:gd name="connsiteX89-833" fmla="*/ 629 w 693"/>
              <a:gd name="connsiteY89-834" fmla="*/ 669 h 758"/>
              <a:gd name="connsiteX90-835" fmla="*/ 624 w 693"/>
              <a:gd name="connsiteY90-836" fmla="*/ 690 h 758"/>
              <a:gd name="connsiteX91-837" fmla="*/ 619 w 693"/>
              <a:gd name="connsiteY91-838" fmla="*/ 700 h 758"/>
              <a:gd name="connsiteX92-839" fmla="*/ 608 w 693"/>
              <a:gd name="connsiteY92-840" fmla="*/ 716 h 758"/>
              <a:gd name="connsiteX93-841" fmla="*/ 598 w 693"/>
              <a:gd name="connsiteY93-842" fmla="*/ 726 h 758"/>
              <a:gd name="connsiteX94-843" fmla="*/ 592 w 693"/>
              <a:gd name="connsiteY94-844" fmla="*/ 737 h 758"/>
              <a:gd name="connsiteX95-845" fmla="*/ 582 w 693"/>
              <a:gd name="connsiteY95-846" fmla="*/ 742 h 758"/>
              <a:gd name="connsiteX96-847" fmla="*/ 577 w 693"/>
              <a:gd name="connsiteY96-848" fmla="*/ 747 h 758"/>
              <a:gd name="connsiteX97-849" fmla="*/ 566 w 693"/>
              <a:gd name="connsiteY97-850" fmla="*/ 752 h 758"/>
              <a:gd name="connsiteX98-851" fmla="*/ 561 w 693"/>
              <a:gd name="connsiteY98-852" fmla="*/ 752 h 758"/>
              <a:gd name="connsiteX99-853" fmla="*/ 555 w 693"/>
              <a:gd name="connsiteY99-854" fmla="*/ 758 h 758"/>
              <a:gd name="connsiteX100-855" fmla="*/ 545 w 693"/>
              <a:gd name="connsiteY100-856" fmla="*/ 752 h 758"/>
              <a:gd name="connsiteX101-857" fmla="*/ 540 w 693"/>
              <a:gd name="connsiteY101-858" fmla="*/ 752 h 758"/>
              <a:gd name="connsiteX102-859" fmla="*/ 540 w 693"/>
              <a:gd name="connsiteY102-860" fmla="*/ 747 h 758"/>
              <a:gd name="connsiteX103-861" fmla="*/ 534 w 693"/>
              <a:gd name="connsiteY103-862" fmla="*/ 742 h 758"/>
              <a:gd name="connsiteX104-863" fmla="*/ 534 w 693"/>
              <a:gd name="connsiteY104-864" fmla="*/ 737 h 758"/>
              <a:gd name="connsiteX105-865" fmla="*/ 534 w 693"/>
              <a:gd name="connsiteY105-866" fmla="*/ 731 h 758"/>
              <a:gd name="connsiteX106-867" fmla="*/ 534 w 693"/>
              <a:gd name="connsiteY106-868" fmla="*/ 721 h 758"/>
              <a:gd name="connsiteX107-869" fmla="*/ 534 w 693"/>
              <a:gd name="connsiteY107-870" fmla="*/ 711 h 758"/>
              <a:gd name="connsiteX108-871" fmla="*/ 534 w 693"/>
              <a:gd name="connsiteY108-872" fmla="*/ 705 h 758"/>
              <a:gd name="connsiteX109-873" fmla="*/ 534 w 693"/>
              <a:gd name="connsiteY109-874" fmla="*/ 700 h 758"/>
              <a:gd name="connsiteX110-875" fmla="*/ 534 w 693"/>
              <a:gd name="connsiteY110-876" fmla="*/ 695 h 758"/>
              <a:gd name="connsiteX111-877" fmla="*/ 529 w 693"/>
              <a:gd name="connsiteY111-878" fmla="*/ 690 h 758"/>
              <a:gd name="connsiteX112-879" fmla="*/ 524 w 693"/>
              <a:gd name="connsiteY112-880" fmla="*/ 674 h 758"/>
              <a:gd name="connsiteX113-881" fmla="*/ 513 w 693"/>
              <a:gd name="connsiteY113-882" fmla="*/ 658 h 758"/>
              <a:gd name="connsiteX114-883" fmla="*/ 497 w 693"/>
              <a:gd name="connsiteY114-884" fmla="*/ 643 h 758"/>
              <a:gd name="connsiteX115-885" fmla="*/ 481 w 693"/>
              <a:gd name="connsiteY115-886" fmla="*/ 627 h 758"/>
              <a:gd name="connsiteX116-887" fmla="*/ 460 w 693"/>
              <a:gd name="connsiteY116-888" fmla="*/ 611 h 758"/>
              <a:gd name="connsiteX117-889" fmla="*/ 434 w 693"/>
              <a:gd name="connsiteY117-890" fmla="*/ 590 h 758"/>
              <a:gd name="connsiteX118-891" fmla="*/ 455 w 693"/>
              <a:gd name="connsiteY118-892" fmla="*/ 590 h 758"/>
              <a:gd name="connsiteX119-893" fmla="*/ 476 w 693"/>
              <a:gd name="connsiteY119-894" fmla="*/ 596 h 758"/>
              <a:gd name="connsiteX120-895" fmla="*/ 492 w 693"/>
              <a:gd name="connsiteY120-896" fmla="*/ 596 h 758"/>
              <a:gd name="connsiteX121-897" fmla="*/ 508 w 693"/>
              <a:gd name="connsiteY121-898" fmla="*/ 596 h 758"/>
              <a:gd name="connsiteX122-899" fmla="*/ 518 w 693"/>
              <a:gd name="connsiteY122-900" fmla="*/ 590 h 758"/>
              <a:gd name="connsiteX123-901" fmla="*/ 524 w 693"/>
              <a:gd name="connsiteY123-902" fmla="*/ 590 h 758"/>
              <a:gd name="connsiteX124-903" fmla="*/ 529 w 693"/>
              <a:gd name="connsiteY124-904" fmla="*/ 590 h 758"/>
              <a:gd name="connsiteX125-905" fmla="*/ 534 w 693"/>
              <a:gd name="connsiteY125-906" fmla="*/ 585 h 758"/>
              <a:gd name="connsiteX126-907" fmla="*/ 540 w 693"/>
              <a:gd name="connsiteY126-908" fmla="*/ 580 h 758"/>
              <a:gd name="connsiteX127-909" fmla="*/ 540 w 693"/>
              <a:gd name="connsiteY127-910" fmla="*/ 575 h 758"/>
              <a:gd name="connsiteX128-911" fmla="*/ 540 w 693"/>
              <a:gd name="connsiteY128-912" fmla="*/ 564 h 758"/>
              <a:gd name="connsiteX129-913" fmla="*/ 540 w 693"/>
              <a:gd name="connsiteY129-914" fmla="*/ 549 h 758"/>
              <a:gd name="connsiteX130-915" fmla="*/ 545 w 693"/>
              <a:gd name="connsiteY130-916" fmla="*/ 533 h 758"/>
              <a:gd name="connsiteX131-917" fmla="*/ 545 w 693"/>
              <a:gd name="connsiteY131-918" fmla="*/ 512 h 758"/>
              <a:gd name="connsiteX132-919" fmla="*/ 545 w 693"/>
              <a:gd name="connsiteY132-920" fmla="*/ 486 h 758"/>
              <a:gd name="connsiteX133-921" fmla="*/ 550 w 693"/>
              <a:gd name="connsiteY133-922" fmla="*/ 460 h 758"/>
              <a:gd name="connsiteX134-923" fmla="*/ 550 w 693"/>
              <a:gd name="connsiteY134-924" fmla="*/ 434 h 758"/>
              <a:gd name="connsiteX135-925" fmla="*/ 550 w 693"/>
              <a:gd name="connsiteY135-926" fmla="*/ 408 h 758"/>
              <a:gd name="connsiteX136-927" fmla="*/ 550 w 693"/>
              <a:gd name="connsiteY136-928" fmla="*/ 382 h 758"/>
              <a:gd name="connsiteX137-929" fmla="*/ 555 w 693"/>
              <a:gd name="connsiteY137-930" fmla="*/ 355 h 758"/>
              <a:gd name="connsiteX138-931" fmla="*/ 555 w 693"/>
              <a:gd name="connsiteY138-932" fmla="*/ 334 h 758"/>
              <a:gd name="connsiteX139-933" fmla="*/ 555 w 693"/>
              <a:gd name="connsiteY139-934" fmla="*/ 314 h 758"/>
              <a:gd name="connsiteX140-935" fmla="*/ 555 w 693"/>
              <a:gd name="connsiteY140-936" fmla="*/ 293 h 758"/>
              <a:gd name="connsiteX141-937" fmla="*/ 555 w 693"/>
              <a:gd name="connsiteY141-938" fmla="*/ 277 h 758"/>
              <a:gd name="connsiteX142-939" fmla="*/ 555 w 693"/>
              <a:gd name="connsiteY142-940" fmla="*/ 246 h 758"/>
              <a:gd name="connsiteX143-941" fmla="*/ 555 w 693"/>
              <a:gd name="connsiteY143-942" fmla="*/ 214 h 758"/>
              <a:gd name="connsiteX144-943" fmla="*/ 550 w 693"/>
              <a:gd name="connsiteY144-944" fmla="*/ 183 h 758"/>
              <a:gd name="connsiteX145-945" fmla="*/ 550 w 693"/>
              <a:gd name="connsiteY145-946" fmla="*/ 157 h 758"/>
              <a:gd name="connsiteX146-947" fmla="*/ 545 w 693"/>
              <a:gd name="connsiteY146-948" fmla="*/ 146 h 758"/>
              <a:gd name="connsiteX147-949" fmla="*/ 545 w 693"/>
              <a:gd name="connsiteY147-950" fmla="*/ 136 h 758"/>
              <a:gd name="connsiteX148-951" fmla="*/ 540 w 693"/>
              <a:gd name="connsiteY148-952" fmla="*/ 126 h 758"/>
              <a:gd name="connsiteX149-953" fmla="*/ 540 w 693"/>
              <a:gd name="connsiteY149-954" fmla="*/ 115 h 758"/>
              <a:gd name="connsiteX150-955" fmla="*/ 534 w 693"/>
              <a:gd name="connsiteY150-956" fmla="*/ 110 h 758"/>
              <a:gd name="connsiteX151-957" fmla="*/ 534 w 693"/>
              <a:gd name="connsiteY151-958" fmla="*/ 105 h 758"/>
              <a:gd name="connsiteX152-959" fmla="*/ 529 w 693"/>
              <a:gd name="connsiteY152-960" fmla="*/ 94 h 758"/>
              <a:gd name="connsiteX153-961" fmla="*/ 524 w 693"/>
              <a:gd name="connsiteY153-962" fmla="*/ 89 h 758"/>
              <a:gd name="connsiteX154-963" fmla="*/ 518 w 693"/>
              <a:gd name="connsiteY154-964" fmla="*/ 84 h 758"/>
              <a:gd name="connsiteX155-965" fmla="*/ 513 w 693"/>
              <a:gd name="connsiteY155-966" fmla="*/ 84 h 758"/>
              <a:gd name="connsiteX156-967" fmla="*/ 508 w 693"/>
              <a:gd name="connsiteY156-968" fmla="*/ 79 h 758"/>
              <a:gd name="connsiteX157-969" fmla="*/ 497 w 693"/>
              <a:gd name="connsiteY157-970" fmla="*/ 79 h 758"/>
              <a:gd name="connsiteX158-971" fmla="*/ 487 w 693"/>
              <a:gd name="connsiteY158-972" fmla="*/ 79 h 758"/>
              <a:gd name="connsiteX159-973" fmla="*/ 476 w 693"/>
              <a:gd name="connsiteY159-974" fmla="*/ 73 h 758"/>
              <a:gd name="connsiteX160-975" fmla="*/ 460 w 693"/>
              <a:gd name="connsiteY160-976" fmla="*/ 73 h 758"/>
              <a:gd name="connsiteX161-977" fmla="*/ 460 w 693"/>
              <a:gd name="connsiteY161-978" fmla="*/ 73 h 758"/>
              <a:gd name="connsiteX0-979" fmla="*/ 458 w 691"/>
              <a:gd name="connsiteY0-980" fmla="*/ 73 h 758"/>
              <a:gd name="connsiteX1-981" fmla="*/ 443 w 691"/>
              <a:gd name="connsiteY1-982" fmla="*/ 73 h 758"/>
              <a:gd name="connsiteX2-983" fmla="*/ 421 w 691"/>
              <a:gd name="connsiteY2-984" fmla="*/ 79 h 758"/>
              <a:gd name="connsiteX3-985" fmla="*/ 400 w 691"/>
              <a:gd name="connsiteY3-986" fmla="*/ 79 h 758"/>
              <a:gd name="connsiteX4-987" fmla="*/ 374 w 691"/>
              <a:gd name="connsiteY4-988" fmla="*/ 79 h 758"/>
              <a:gd name="connsiteX5-989" fmla="*/ 347 w 691"/>
              <a:gd name="connsiteY5-990" fmla="*/ 84 h 758"/>
              <a:gd name="connsiteX6-991" fmla="*/ 316 w 691"/>
              <a:gd name="connsiteY6-992" fmla="*/ 84 h 758"/>
              <a:gd name="connsiteX7-993" fmla="*/ 279 w 691"/>
              <a:gd name="connsiteY7-994" fmla="*/ 89 h 758"/>
              <a:gd name="connsiteX8-995" fmla="*/ 242 w 691"/>
              <a:gd name="connsiteY8-996" fmla="*/ 94 h 758"/>
              <a:gd name="connsiteX9-997" fmla="*/ 200 w 691"/>
              <a:gd name="connsiteY9-998" fmla="*/ 94 h 758"/>
              <a:gd name="connsiteX10-999" fmla="*/ 163 w 691"/>
              <a:gd name="connsiteY10-1000" fmla="*/ 99 h 758"/>
              <a:gd name="connsiteX11-1001" fmla="*/ 126 w 691"/>
              <a:gd name="connsiteY11-1002" fmla="*/ 105 h 758"/>
              <a:gd name="connsiteX12-1003" fmla="*/ 94 w 691"/>
              <a:gd name="connsiteY12-1004" fmla="*/ 105 h 758"/>
              <a:gd name="connsiteX13-1005" fmla="*/ 68 w 691"/>
              <a:gd name="connsiteY13-1006" fmla="*/ 105 h 758"/>
              <a:gd name="connsiteX14-1007" fmla="*/ 4 w 691"/>
              <a:gd name="connsiteY14-1008" fmla="*/ 73 h 758"/>
              <a:gd name="connsiteX15-1009" fmla="*/ 46 w 691"/>
              <a:gd name="connsiteY15-1010" fmla="*/ 73 h 758"/>
              <a:gd name="connsiteX16-1011" fmla="*/ 62 w 691"/>
              <a:gd name="connsiteY16-1012" fmla="*/ 73 h 758"/>
              <a:gd name="connsiteX17-1013" fmla="*/ 83 w 691"/>
              <a:gd name="connsiteY17-1014" fmla="*/ 73 h 758"/>
              <a:gd name="connsiteX18-1015" fmla="*/ 99 w 691"/>
              <a:gd name="connsiteY18-1016" fmla="*/ 68 h 758"/>
              <a:gd name="connsiteX19-1017" fmla="*/ 126 w 691"/>
              <a:gd name="connsiteY19-1018" fmla="*/ 68 h 758"/>
              <a:gd name="connsiteX20-1019" fmla="*/ 147 w 691"/>
              <a:gd name="connsiteY20-1020" fmla="*/ 63 h 758"/>
              <a:gd name="connsiteX21-1021" fmla="*/ 168 w 691"/>
              <a:gd name="connsiteY21-1022" fmla="*/ 58 h 758"/>
              <a:gd name="connsiteX22-1023" fmla="*/ 189 w 691"/>
              <a:gd name="connsiteY22-1024" fmla="*/ 58 h 758"/>
              <a:gd name="connsiteX23-1025" fmla="*/ 215 w 691"/>
              <a:gd name="connsiteY23-1026" fmla="*/ 52 h 758"/>
              <a:gd name="connsiteX24-1027" fmla="*/ 242 w 691"/>
              <a:gd name="connsiteY24-1028" fmla="*/ 52 h 758"/>
              <a:gd name="connsiteX25-1029" fmla="*/ 268 w 691"/>
              <a:gd name="connsiteY25-1030" fmla="*/ 47 h 758"/>
              <a:gd name="connsiteX26-1031" fmla="*/ 300 w 691"/>
              <a:gd name="connsiteY26-1032" fmla="*/ 47 h 758"/>
              <a:gd name="connsiteX27-1033" fmla="*/ 358 w 691"/>
              <a:gd name="connsiteY27-1034" fmla="*/ 37 h 758"/>
              <a:gd name="connsiteX28-1035" fmla="*/ 390 w 691"/>
              <a:gd name="connsiteY28-1036" fmla="*/ 37 h 758"/>
              <a:gd name="connsiteX29-1037" fmla="*/ 411 w 691"/>
              <a:gd name="connsiteY29-1038" fmla="*/ 32 h 758"/>
              <a:gd name="connsiteX30-1039" fmla="*/ 437 w 691"/>
              <a:gd name="connsiteY30-1040" fmla="*/ 26 h 758"/>
              <a:gd name="connsiteX31-1041" fmla="*/ 458 w 691"/>
              <a:gd name="connsiteY31-1042" fmla="*/ 26 h 758"/>
              <a:gd name="connsiteX32-1043" fmla="*/ 474 w 691"/>
              <a:gd name="connsiteY32-1044" fmla="*/ 21 h 758"/>
              <a:gd name="connsiteX33-1045" fmla="*/ 485 w 691"/>
              <a:gd name="connsiteY33-1046" fmla="*/ 16 h 758"/>
              <a:gd name="connsiteX34-1047" fmla="*/ 495 w 691"/>
              <a:gd name="connsiteY34-1048" fmla="*/ 16 h 758"/>
              <a:gd name="connsiteX35-1049" fmla="*/ 501 w 691"/>
              <a:gd name="connsiteY35-1050" fmla="*/ 11 h 758"/>
              <a:gd name="connsiteX36-1051" fmla="*/ 511 w 691"/>
              <a:gd name="connsiteY36-1052" fmla="*/ 5 h 758"/>
              <a:gd name="connsiteX37-1053" fmla="*/ 527 w 691"/>
              <a:gd name="connsiteY37-1054" fmla="*/ 0 h 758"/>
              <a:gd name="connsiteX38-1055" fmla="*/ 538 w 691"/>
              <a:gd name="connsiteY38-1056" fmla="*/ 0 h 758"/>
              <a:gd name="connsiteX39-1057" fmla="*/ 553 w 691"/>
              <a:gd name="connsiteY39-1058" fmla="*/ 0 h 758"/>
              <a:gd name="connsiteX40-1059" fmla="*/ 569 w 691"/>
              <a:gd name="connsiteY40-1060" fmla="*/ 5 h 758"/>
              <a:gd name="connsiteX41-1061" fmla="*/ 585 w 691"/>
              <a:gd name="connsiteY41-1062" fmla="*/ 11 h 758"/>
              <a:gd name="connsiteX42-1063" fmla="*/ 596 w 691"/>
              <a:gd name="connsiteY42-1064" fmla="*/ 16 h 758"/>
              <a:gd name="connsiteX43-1065" fmla="*/ 606 w 691"/>
              <a:gd name="connsiteY43-1066" fmla="*/ 21 h 758"/>
              <a:gd name="connsiteX44-1067" fmla="*/ 622 w 691"/>
              <a:gd name="connsiteY44-1068" fmla="*/ 26 h 758"/>
              <a:gd name="connsiteX45-1069" fmla="*/ 633 w 691"/>
              <a:gd name="connsiteY45-1070" fmla="*/ 37 h 758"/>
              <a:gd name="connsiteX46-1071" fmla="*/ 648 w 691"/>
              <a:gd name="connsiteY46-1072" fmla="*/ 42 h 758"/>
              <a:gd name="connsiteX47-1073" fmla="*/ 659 w 691"/>
              <a:gd name="connsiteY47-1074" fmla="*/ 47 h 758"/>
              <a:gd name="connsiteX48-1075" fmla="*/ 670 w 691"/>
              <a:gd name="connsiteY48-1076" fmla="*/ 52 h 758"/>
              <a:gd name="connsiteX49-1077" fmla="*/ 675 w 691"/>
              <a:gd name="connsiteY49-1078" fmla="*/ 58 h 758"/>
              <a:gd name="connsiteX50-1079" fmla="*/ 680 w 691"/>
              <a:gd name="connsiteY50-1080" fmla="*/ 63 h 758"/>
              <a:gd name="connsiteX51-1081" fmla="*/ 685 w 691"/>
              <a:gd name="connsiteY51-1082" fmla="*/ 68 h 758"/>
              <a:gd name="connsiteX52-1083" fmla="*/ 691 w 691"/>
              <a:gd name="connsiteY52-1084" fmla="*/ 68 h 758"/>
              <a:gd name="connsiteX53-1085" fmla="*/ 691 w 691"/>
              <a:gd name="connsiteY53-1086" fmla="*/ 73 h 758"/>
              <a:gd name="connsiteX54-1087" fmla="*/ 685 w 691"/>
              <a:gd name="connsiteY54-1088" fmla="*/ 73 h 758"/>
              <a:gd name="connsiteX55-1089" fmla="*/ 685 w 691"/>
              <a:gd name="connsiteY55-1090" fmla="*/ 79 h 758"/>
              <a:gd name="connsiteX56-1091" fmla="*/ 680 w 691"/>
              <a:gd name="connsiteY56-1092" fmla="*/ 84 h 758"/>
              <a:gd name="connsiteX57-1093" fmla="*/ 675 w 691"/>
              <a:gd name="connsiteY57-1094" fmla="*/ 84 h 758"/>
              <a:gd name="connsiteX58-1095" fmla="*/ 670 w 691"/>
              <a:gd name="connsiteY58-1096" fmla="*/ 89 h 758"/>
              <a:gd name="connsiteX59-1097" fmla="*/ 664 w 691"/>
              <a:gd name="connsiteY59-1098" fmla="*/ 94 h 758"/>
              <a:gd name="connsiteX60-1099" fmla="*/ 659 w 691"/>
              <a:gd name="connsiteY60-1100" fmla="*/ 94 h 758"/>
              <a:gd name="connsiteX61-1101" fmla="*/ 654 w 691"/>
              <a:gd name="connsiteY61-1102" fmla="*/ 99 h 758"/>
              <a:gd name="connsiteX62-1103" fmla="*/ 648 w 691"/>
              <a:gd name="connsiteY62-1104" fmla="*/ 105 h 758"/>
              <a:gd name="connsiteX63-1105" fmla="*/ 643 w 691"/>
              <a:gd name="connsiteY63-1106" fmla="*/ 115 h 758"/>
              <a:gd name="connsiteX64-1107" fmla="*/ 643 w 691"/>
              <a:gd name="connsiteY64-1108" fmla="*/ 126 h 758"/>
              <a:gd name="connsiteX65-1109" fmla="*/ 643 w 691"/>
              <a:gd name="connsiteY65-1110" fmla="*/ 131 h 758"/>
              <a:gd name="connsiteX66-1111" fmla="*/ 643 w 691"/>
              <a:gd name="connsiteY66-1112" fmla="*/ 146 h 758"/>
              <a:gd name="connsiteX67-1113" fmla="*/ 643 w 691"/>
              <a:gd name="connsiteY67-1114" fmla="*/ 157 h 758"/>
              <a:gd name="connsiteX68-1115" fmla="*/ 643 w 691"/>
              <a:gd name="connsiteY68-1116" fmla="*/ 173 h 758"/>
              <a:gd name="connsiteX69-1117" fmla="*/ 643 w 691"/>
              <a:gd name="connsiteY69-1118" fmla="*/ 188 h 758"/>
              <a:gd name="connsiteX70-1119" fmla="*/ 643 w 691"/>
              <a:gd name="connsiteY70-1120" fmla="*/ 204 h 758"/>
              <a:gd name="connsiteX71-1121" fmla="*/ 643 w 691"/>
              <a:gd name="connsiteY71-1122" fmla="*/ 225 h 758"/>
              <a:gd name="connsiteX72-1123" fmla="*/ 643 w 691"/>
              <a:gd name="connsiteY72-1124" fmla="*/ 240 h 758"/>
              <a:gd name="connsiteX73-1125" fmla="*/ 643 w 691"/>
              <a:gd name="connsiteY73-1126" fmla="*/ 261 h 758"/>
              <a:gd name="connsiteX74-1127" fmla="*/ 643 w 691"/>
              <a:gd name="connsiteY74-1128" fmla="*/ 303 h 758"/>
              <a:gd name="connsiteX75-1129" fmla="*/ 643 w 691"/>
              <a:gd name="connsiteY75-1130" fmla="*/ 324 h 758"/>
              <a:gd name="connsiteX76-1131" fmla="*/ 643 w 691"/>
              <a:gd name="connsiteY76-1132" fmla="*/ 350 h 758"/>
              <a:gd name="connsiteX77-1133" fmla="*/ 643 w 691"/>
              <a:gd name="connsiteY77-1134" fmla="*/ 376 h 758"/>
              <a:gd name="connsiteX78-1135" fmla="*/ 643 w 691"/>
              <a:gd name="connsiteY78-1136" fmla="*/ 402 h 758"/>
              <a:gd name="connsiteX79-1137" fmla="*/ 643 w 691"/>
              <a:gd name="connsiteY79-1138" fmla="*/ 429 h 758"/>
              <a:gd name="connsiteX80-1139" fmla="*/ 643 w 691"/>
              <a:gd name="connsiteY80-1140" fmla="*/ 460 h 758"/>
              <a:gd name="connsiteX81-1141" fmla="*/ 643 w 691"/>
              <a:gd name="connsiteY81-1142" fmla="*/ 491 h 758"/>
              <a:gd name="connsiteX82-1143" fmla="*/ 643 w 691"/>
              <a:gd name="connsiteY82-1144" fmla="*/ 523 h 758"/>
              <a:gd name="connsiteX83-1145" fmla="*/ 643 w 691"/>
              <a:gd name="connsiteY83-1146" fmla="*/ 554 h 758"/>
              <a:gd name="connsiteX84-1147" fmla="*/ 643 w 691"/>
              <a:gd name="connsiteY84-1148" fmla="*/ 580 h 758"/>
              <a:gd name="connsiteX85-1149" fmla="*/ 638 w 691"/>
              <a:gd name="connsiteY85-1150" fmla="*/ 606 h 758"/>
              <a:gd name="connsiteX86-1151" fmla="*/ 638 w 691"/>
              <a:gd name="connsiteY86-1152" fmla="*/ 632 h 758"/>
              <a:gd name="connsiteX87-1153" fmla="*/ 633 w 691"/>
              <a:gd name="connsiteY87-1154" fmla="*/ 653 h 758"/>
              <a:gd name="connsiteX88-1155" fmla="*/ 627 w 691"/>
              <a:gd name="connsiteY88-1156" fmla="*/ 669 h 758"/>
              <a:gd name="connsiteX89-1157" fmla="*/ 622 w 691"/>
              <a:gd name="connsiteY89-1158" fmla="*/ 690 h 758"/>
              <a:gd name="connsiteX90-1159" fmla="*/ 617 w 691"/>
              <a:gd name="connsiteY90-1160" fmla="*/ 700 h 758"/>
              <a:gd name="connsiteX91-1161" fmla="*/ 606 w 691"/>
              <a:gd name="connsiteY91-1162" fmla="*/ 716 h 758"/>
              <a:gd name="connsiteX92-1163" fmla="*/ 596 w 691"/>
              <a:gd name="connsiteY92-1164" fmla="*/ 726 h 758"/>
              <a:gd name="connsiteX93-1165" fmla="*/ 590 w 691"/>
              <a:gd name="connsiteY93-1166" fmla="*/ 737 h 758"/>
              <a:gd name="connsiteX94-1167" fmla="*/ 580 w 691"/>
              <a:gd name="connsiteY94-1168" fmla="*/ 742 h 758"/>
              <a:gd name="connsiteX95-1169" fmla="*/ 575 w 691"/>
              <a:gd name="connsiteY95-1170" fmla="*/ 747 h 758"/>
              <a:gd name="connsiteX96-1171" fmla="*/ 564 w 691"/>
              <a:gd name="connsiteY96-1172" fmla="*/ 752 h 758"/>
              <a:gd name="connsiteX97-1173" fmla="*/ 559 w 691"/>
              <a:gd name="connsiteY97-1174" fmla="*/ 752 h 758"/>
              <a:gd name="connsiteX98-1175" fmla="*/ 553 w 691"/>
              <a:gd name="connsiteY98-1176" fmla="*/ 758 h 758"/>
              <a:gd name="connsiteX99-1177" fmla="*/ 543 w 691"/>
              <a:gd name="connsiteY99-1178" fmla="*/ 752 h 758"/>
              <a:gd name="connsiteX100-1179" fmla="*/ 538 w 691"/>
              <a:gd name="connsiteY100-1180" fmla="*/ 752 h 758"/>
              <a:gd name="connsiteX101-1181" fmla="*/ 538 w 691"/>
              <a:gd name="connsiteY101-1182" fmla="*/ 747 h 758"/>
              <a:gd name="connsiteX102-1183" fmla="*/ 532 w 691"/>
              <a:gd name="connsiteY102-1184" fmla="*/ 742 h 758"/>
              <a:gd name="connsiteX103-1185" fmla="*/ 532 w 691"/>
              <a:gd name="connsiteY103-1186" fmla="*/ 737 h 758"/>
              <a:gd name="connsiteX104-1187" fmla="*/ 532 w 691"/>
              <a:gd name="connsiteY104-1188" fmla="*/ 731 h 758"/>
              <a:gd name="connsiteX105-1189" fmla="*/ 532 w 691"/>
              <a:gd name="connsiteY105-1190" fmla="*/ 721 h 758"/>
              <a:gd name="connsiteX106-1191" fmla="*/ 532 w 691"/>
              <a:gd name="connsiteY106-1192" fmla="*/ 711 h 758"/>
              <a:gd name="connsiteX107-1193" fmla="*/ 532 w 691"/>
              <a:gd name="connsiteY107-1194" fmla="*/ 705 h 758"/>
              <a:gd name="connsiteX108-1195" fmla="*/ 532 w 691"/>
              <a:gd name="connsiteY108-1196" fmla="*/ 700 h 758"/>
              <a:gd name="connsiteX109-1197" fmla="*/ 532 w 691"/>
              <a:gd name="connsiteY109-1198" fmla="*/ 695 h 758"/>
              <a:gd name="connsiteX110-1199" fmla="*/ 527 w 691"/>
              <a:gd name="connsiteY110-1200" fmla="*/ 690 h 758"/>
              <a:gd name="connsiteX111-1201" fmla="*/ 522 w 691"/>
              <a:gd name="connsiteY111-1202" fmla="*/ 674 h 758"/>
              <a:gd name="connsiteX112-1203" fmla="*/ 511 w 691"/>
              <a:gd name="connsiteY112-1204" fmla="*/ 658 h 758"/>
              <a:gd name="connsiteX113-1205" fmla="*/ 495 w 691"/>
              <a:gd name="connsiteY113-1206" fmla="*/ 643 h 758"/>
              <a:gd name="connsiteX114-1207" fmla="*/ 479 w 691"/>
              <a:gd name="connsiteY114-1208" fmla="*/ 627 h 758"/>
              <a:gd name="connsiteX115-1209" fmla="*/ 458 w 691"/>
              <a:gd name="connsiteY115-1210" fmla="*/ 611 h 758"/>
              <a:gd name="connsiteX116-1211" fmla="*/ 432 w 691"/>
              <a:gd name="connsiteY116-1212" fmla="*/ 590 h 758"/>
              <a:gd name="connsiteX117-1213" fmla="*/ 453 w 691"/>
              <a:gd name="connsiteY117-1214" fmla="*/ 590 h 758"/>
              <a:gd name="connsiteX118-1215" fmla="*/ 474 w 691"/>
              <a:gd name="connsiteY118-1216" fmla="*/ 596 h 758"/>
              <a:gd name="connsiteX119-1217" fmla="*/ 490 w 691"/>
              <a:gd name="connsiteY119-1218" fmla="*/ 596 h 758"/>
              <a:gd name="connsiteX120-1219" fmla="*/ 506 w 691"/>
              <a:gd name="connsiteY120-1220" fmla="*/ 596 h 758"/>
              <a:gd name="connsiteX121-1221" fmla="*/ 516 w 691"/>
              <a:gd name="connsiteY121-1222" fmla="*/ 590 h 758"/>
              <a:gd name="connsiteX122-1223" fmla="*/ 522 w 691"/>
              <a:gd name="connsiteY122-1224" fmla="*/ 590 h 758"/>
              <a:gd name="connsiteX123-1225" fmla="*/ 527 w 691"/>
              <a:gd name="connsiteY123-1226" fmla="*/ 590 h 758"/>
              <a:gd name="connsiteX124-1227" fmla="*/ 532 w 691"/>
              <a:gd name="connsiteY124-1228" fmla="*/ 585 h 758"/>
              <a:gd name="connsiteX125-1229" fmla="*/ 538 w 691"/>
              <a:gd name="connsiteY125-1230" fmla="*/ 580 h 758"/>
              <a:gd name="connsiteX126-1231" fmla="*/ 538 w 691"/>
              <a:gd name="connsiteY126-1232" fmla="*/ 575 h 758"/>
              <a:gd name="connsiteX127-1233" fmla="*/ 538 w 691"/>
              <a:gd name="connsiteY127-1234" fmla="*/ 564 h 758"/>
              <a:gd name="connsiteX128-1235" fmla="*/ 538 w 691"/>
              <a:gd name="connsiteY128-1236" fmla="*/ 549 h 758"/>
              <a:gd name="connsiteX129-1237" fmla="*/ 543 w 691"/>
              <a:gd name="connsiteY129-1238" fmla="*/ 533 h 758"/>
              <a:gd name="connsiteX130-1239" fmla="*/ 543 w 691"/>
              <a:gd name="connsiteY130-1240" fmla="*/ 512 h 758"/>
              <a:gd name="connsiteX131-1241" fmla="*/ 543 w 691"/>
              <a:gd name="connsiteY131-1242" fmla="*/ 486 h 758"/>
              <a:gd name="connsiteX132-1243" fmla="*/ 548 w 691"/>
              <a:gd name="connsiteY132-1244" fmla="*/ 460 h 758"/>
              <a:gd name="connsiteX133-1245" fmla="*/ 548 w 691"/>
              <a:gd name="connsiteY133-1246" fmla="*/ 434 h 758"/>
              <a:gd name="connsiteX134-1247" fmla="*/ 548 w 691"/>
              <a:gd name="connsiteY134-1248" fmla="*/ 408 h 758"/>
              <a:gd name="connsiteX135-1249" fmla="*/ 548 w 691"/>
              <a:gd name="connsiteY135-1250" fmla="*/ 382 h 758"/>
              <a:gd name="connsiteX136-1251" fmla="*/ 553 w 691"/>
              <a:gd name="connsiteY136-1252" fmla="*/ 355 h 758"/>
              <a:gd name="connsiteX137-1253" fmla="*/ 553 w 691"/>
              <a:gd name="connsiteY137-1254" fmla="*/ 334 h 758"/>
              <a:gd name="connsiteX138-1255" fmla="*/ 553 w 691"/>
              <a:gd name="connsiteY138-1256" fmla="*/ 314 h 758"/>
              <a:gd name="connsiteX139-1257" fmla="*/ 553 w 691"/>
              <a:gd name="connsiteY139-1258" fmla="*/ 293 h 758"/>
              <a:gd name="connsiteX140-1259" fmla="*/ 553 w 691"/>
              <a:gd name="connsiteY140-1260" fmla="*/ 277 h 758"/>
              <a:gd name="connsiteX141-1261" fmla="*/ 553 w 691"/>
              <a:gd name="connsiteY141-1262" fmla="*/ 246 h 758"/>
              <a:gd name="connsiteX142-1263" fmla="*/ 553 w 691"/>
              <a:gd name="connsiteY142-1264" fmla="*/ 214 h 758"/>
              <a:gd name="connsiteX143-1265" fmla="*/ 548 w 691"/>
              <a:gd name="connsiteY143-1266" fmla="*/ 183 h 758"/>
              <a:gd name="connsiteX144-1267" fmla="*/ 548 w 691"/>
              <a:gd name="connsiteY144-1268" fmla="*/ 157 h 758"/>
              <a:gd name="connsiteX145-1269" fmla="*/ 543 w 691"/>
              <a:gd name="connsiteY145-1270" fmla="*/ 146 h 758"/>
              <a:gd name="connsiteX146-1271" fmla="*/ 543 w 691"/>
              <a:gd name="connsiteY146-1272" fmla="*/ 136 h 758"/>
              <a:gd name="connsiteX147-1273" fmla="*/ 538 w 691"/>
              <a:gd name="connsiteY147-1274" fmla="*/ 126 h 758"/>
              <a:gd name="connsiteX148-1275" fmla="*/ 538 w 691"/>
              <a:gd name="connsiteY148-1276" fmla="*/ 115 h 758"/>
              <a:gd name="connsiteX149-1277" fmla="*/ 532 w 691"/>
              <a:gd name="connsiteY149-1278" fmla="*/ 110 h 758"/>
              <a:gd name="connsiteX150-1279" fmla="*/ 532 w 691"/>
              <a:gd name="connsiteY150-1280" fmla="*/ 105 h 758"/>
              <a:gd name="connsiteX151-1281" fmla="*/ 527 w 691"/>
              <a:gd name="connsiteY151-1282" fmla="*/ 94 h 758"/>
              <a:gd name="connsiteX152-1283" fmla="*/ 522 w 691"/>
              <a:gd name="connsiteY152-1284" fmla="*/ 89 h 758"/>
              <a:gd name="connsiteX153-1285" fmla="*/ 516 w 691"/>
              <a:gd name="connsiteY153-1286" fmla="*/ 84 h 758"/>
              <a:gd name="connsiteX154-1287" fmla="*/ 511 w 691"/>
              <a:gd name="connsiteY154-1288" fmla="*/ 84 h 758"/>
              <a:gd name="connsiteX155-1289" fmla="*/ 506 w 691"/>
              <a:gd name="connsiteY155-1290" fmla="*/ 79 h 758"/>
              <a:gd name="connsiteX156-1291" fmla="*/ 495 w 691"/>
              <a:gd name="connsiteY156-1292" fmla="*/ 79 h 758"/>
              <a:gd name="connsiteX157-1293" fmla="*/ 485 w 691"/>
              <a:gd name="connsiteY157-1294" fmla="*/ 79 h 758"/>
              <a:gd name="connsiteX158-1295" fmla="*/ 474 w 691"/>
              <a:gd name="connsiteY158-1296" fmla="*/ 73 h 758"/>
              <a:gd name="connsiteX159-1297" fmla="*/ 458 w 691"/>
              <a:gd name="connsiteY159-1298" fmla="*/ 73 h 758"/>
              <a:gd name="connsiteX160-1299" fmla="*/ 458 w 691"/>
              <a:gd name="connsiteY160-1300" fmla="*/ 73 h 758"/>
              <a:gd name="connsiteX0-1301" fmla="*/ 455 w 688"/>
              <a:gd name="connsiteY0-1302" fmla="*/ 73 h 758"/>
              <a:gd name="connsiteX1-1303" fmla="*/ 440 w 688"/>
              <a:gd name="connsiteY1-1304" fmla="*/ 73 h 758"/>
              <a:gd name="connsiteX2-1305" fmla="*/ 418 w 688"/>
              <a:gd name="connsiteY2-1306" fmla="*/ 79 h 758"/>
              <a:gd name="connsiteX3-1307" fmla="*/ 397 w 688"/>
              <a:gd name="connsiteY3-1308" fmla="*/ 79 h 758"/>
              <a:gd name="connsiteX4-1309" fmla="*/ 371 w 688"/>
              <a:gd name="connsiteY4-1310" fmla="*/ 79 h 758"/>
              <a:gd name="connsiteX5-1311" fmla="*/ 344 w 688"/>
              <a:gd name="connsiteY5-1312" fmla="*/ 84 h 758"/>
              <a:gd name="connsiteX6-1313" fmla="*/ 313 w 688"/>
              <a:gd name="connsiteY6-1314" fmla="*/ 84 h 758"/>
              <a:gd name="connsiteX7-1315" fmla="*/ 276 w 688"/>
              <a:gd name="connsiteY7-1316" fmla="*/ 89 h 758"/>
              <a:gd name="connsiteX8-1317" fmla="*/ 239 w 688"/>
              <a:gd name="connsiteY8-1318" fmla="*/ 94 h 758"/>
              <a:gd name="connsiteX9-1319" fmla="*/ 197 w 688"/>
              <a:gd name="connsiteY9-1320" fmla="*/ 94 h 758"/>
              <a:gd name="connsiteX10-1321" fmla="*/ 160 w 688"/>
              <a:gd name="connsiteY10-1322" fmla="*/ 99 h 758"/>
              <a:gd name="connsiteX11-1323" fmla="*/ 123 w 688"/>
              <a:gd name="connsiteY11-1324" fmla="*/ 105 h 758"/>
              <a:gd name="connsiteX12-1325" fmla="*/ 91 w 688"/>
              <a:gd name="connsiteY12-1326" fmla="*/ 105 h 758"/>
              <a:gd name="connsiteX13-1327" fmla="*/ 65 w 688"/>
              <a:gd name="connsiteY13-1328" fmla="*/ 105 h 758"/>
              <a:gd name="connsiteX14-1329" fmla="*/ 1 w 688"/>
              <a:gd name="connsiteY14-1330" fmla="*/ 73 h 758"/>
              <a:gd name="connsiteX15-1331" fmla="*/ 59 w 688"/>
              <a:gd name="connsiteY15-1332" fmla="*/ 73 h 758"/>
              <a:gd name="connsiteX16-1333" fmla="*/ 80 w 688"/>
              <a:gd name="connsiteY16-1334" fmla="*/ 73 h 758"/>
              <a:gd name="connsiteX17-1335" fmla="*/ 96 w 688"/>
              <a:gd name="connsiteY17-1336" fmla="*/ 68 h 758"/>
              <a:gd name="connsiteX18-1337" fmla="*/ 123 w 688"/>
              <a:gd name="connsiteY18-1338" fmla="*/ 68 h 758"/>
              <a:gd name="connsiteX19-1339" fmla="*/ 144 w 688"/>
              <a:gd name="connsiteY19-1340" fmla="*/ 63 h 758"/>
              <a:gd name="connsiteX20-1341" fmla="*/ 165 w 688"/>
              <a:gd name="connsiteY20-1342" fmla="*/ 58 h 758"/>
              <a:gd name="connsiteX21-1343" fmla="*/ 186 w 688"/>
              <a:gd name="connsiteY21-1344" fmla="*/ 58 h 758"/>
              <a:gd name="connsiteX22-1345" fmla="*/ 212 w 688"/>
              <a:gd name="connsiteY22-1346" fmla="*/ 52 h 758"/>
              <a:gd name="connsiteX23-1347" fmla="*/ 239 w 688"/>
              <a:gd name="connsiteY23-1348" fmla="*/ 52 h 758"/>
              <a:gd name="connsiteX24-1349" fmla="*/ 265 w 688"/>
              <a:gd name="connsiteY24-1350" fmla="*/ 47 h 758"/>
              <a:gd name="connsiteX25-1351" fmla="*/ 297 w 688"/>
              <a:gd name="connsiteY25-1352" fmla="*/ 47 h 758"/>
              <a:gd name="connsiteX26-1353" fmla="*/ 355 w 688"/>
              <a:gd name="connsiteY26-1354" fmla="*/ 37 h 758"/>
              <a:gd name="connsiteX27-1355" fmla="*/ 387 w 688"/>
              <a:gd name="connsiteY27-1356" fmla="*/ 37 h 758"/>
              <a:gd name="connsiteX28-1357" fmla="*/ 408 w 688"/>
              <a:gd name="connsiteY28-1358" fmla="*/ 32 h 758"/>
              <a:gd name="connsiteX29-1359" fmla="*/ 434 w 688"/>
              <a:gd name="connsiteY29-1360" fmla="*/ 26 h 758"/>
              <a:gd name="connsiteX30-1361" fmla="*/ 455 w 688"/>
              <a:gd name="connsiteY30-1362" fmla="*/ 26 h 758"/>
              <a:gd name="connsiteX31-1363" fmla="*/ 471 w 688"/>
              <a:gd name="connsiteY31-1364" fmla="*/ 21 h 758"/>
              <a:gd name="connsiteX32-1365" fmla="*/ 482 w 688"/>
              <a:gd name="connsiteY32-1366" fmla="*/ 16 h 758"/>
              <a:gd name="connsiteX33-1367" fmla="*/ 492 w 688"/>
              <a:gd name="connsiteY33-1368" fmla="*/ 16 h 758"/>
              <a:gd name="connsiteX34-1369" fmla="*/ 498 w 688"/>
              <a:gd name="connsiteY34-1370" fmla="*/ 11 h 758"/>
              <a:gd name="connsiteX35-1371" fmla="*/ 508 w 688"/>
              <a:gd name="connsiteY35-1372" fmla="*/ 5 h 758"/>
              <a:gd name="connsiteX36-1373" fmla="*/ 524 w 688"/>
              <a:gd name="connsiteY36-1374" fmla="*/ 0 h 758"/>
              <a:gd name="connsiteX37-1375" fmla="*/ 535 w 688"/>
              <a:gd name="connsiteY37-1376" fmla="*/ 0 h 758"/>
              <a:gd name="connsiteX38-1377" fmla="*/ 550 w 688"/>
              <a:gd name="connsiteY38-1378" fmla="*/ 0 h 758"/>
              <a:gd name="connsiteX39-1379" fmla="*/ 566 w 688"/>
              <a:gd name="connsiteY39-1380" fmla="*/ 5 h 758"/>
              <a:gd name="connsiteX40-1381" fmla="*/ 582 w 688"/>
              <a:gd name="connsiteY40-1382" fmla="*/ 11 h 758"/>
              <a:gd name="connsiteX41-1383" fmla="*/ 593 w 688"/>
              <a:gd name="connsiteY41-1384" fmla="*/ 16 h 758"/>
              <a:gd name="connsiteX42-1385" fmla="*/ 603 w 688"/>
              <a:gd name="connsiteY42-1386" fmla="*/ 21 h 758"/>
              <a:gd name="connsiteX43-1387" fmla="*/ 619 w 688"/>
              <a:gd name="connsiteY43-1388" fmla="*/ 26 h 758"/>
              <a:gd name="connsiteX44-1389" fmla="*/ 630 w 688"/>
              <a:gd name="connsiteY44-1390" fmla="*/ 37 h 758"/>
              <a:gd name="connsiteX45-1391" fmla="*/ 645 w 688"/>
              <a:gd name="connsiteY45-1392" fmla="*/ 42 h 758"/>
              <a:gd name="connsiteX46-1393" fmla="*/ 656 w 688"/>
              <a:gd name="connsiteY46-1394" fmla="*/ 47 h 758"/>
              <a:gd name="connsiteX47-1395" fmla="*/ 667 w 688"/>
              <a:gd name="connsiteY47-1396" fmla="*/ 52 h 758"/>
              <a:gd name="connsiteX48-1397" fmla="*/ 672 w 688"/>
              <a:gd name="connsiteY48-1398" fmla="*/ 58 h 758"/>
              <a:gd name="connsiteX49-1399" fmla="*/ 677 w 688"/>
              <a:gd name="connsiteY49-1400" fmla="*/ 63 h 758"/>
              <a:gd name="connsiteX50-1401" fmla="*/ 682 w 688"/>
              <a:gd name="connsiteY50-1402" fmla="*/ 68 h 758"/>
              <a:gd name="connsiteX51-1403" fmla="*/ 688 w 688"/>
              <a:gd name="connsiteY51-1404" fmla="*/ 68 h 758"/>
              <a:gd name="connsiteX52-1405" fmla="*/ 688 w 688"/>
              <a:gd name="connsiteY52-1406" fmla="*/ 73 h 758"/>
              <a:gd name="connsiteX53-1407" fmla="*/ 682 w 688"/>
              <a:gd name="connsiteY53-1408" fmla="*/ 73 h 758"/>
              <a:gd name="connsiteX54-1409" fmla="*/ 682 w 688"/>
              <a:gd name="connsiteY54-1410" fmla="*/ 79 h 758"/>
              <a:gd name="connsiteX55-1411" fmla="*/ 677 w 688"/>
              <a:gd name="connsiteY55-1412" fmla="*/ 84 h 758"/>
              <a:gd name="connsiteX56-1413" fmla="*/ 672 w 688"/>
              <a:gd name="connsiteY56-1414" fmla="*/ 84 h 758"/>
              <a:gd name="connsiteX57-1415" fmla="*/ 667 w 688"/>
              <a:gd name="connsiteY57-1416" fmla="*/ 89 h 758"/>
              <a:gd name="connsiteX58-1417" fmla="*/ 661 w 688"/>
              <a:gd name="connsiteY58-1418" fmla="*/ 94 h 758"/>
              <a:gd name="connsiteX59-1419" fmla="*/ 656 w 688"/>
              <a:gd name="connsiteY59-1420" fmla="*/ 94 h 758"/>
              <a:gd name="connsiteX60-1421" fmla="*/ 651 w 688"/>
              <a:gd name="connsiteY60-1422" fmla="*/ 99 h 758"/>
              <a:gd name="connsiteX61-1423" fmla="*/ 645 w 688"/>
              <a:gd name="connsiteY61-1424" fmla="*/ 105 h 758"/>
              <a:gd name="connsiteX62-1425" fmla="*/ 640 w 688"/>
              <a:gd name="connsiteY62-1426" fmla="*/ 115 h 758"/>
              <a:gd name="connsiteX63-1427" fmla="*/ 640 w 688"/>
              <a:gd name="connsiteY63-1428" fmla="*/ 126 h 758"/>
              <a:gd name="connsiteX64-1429" fmla="*/ 640 w 688"/>
              <a:gd name="connsiteY64-1430" fmla="*/ 131 h 758"/>
              <a:gd name="connsiteX65-1431" fmla="*/ 640 w 688"/>
              <a:gd name="connsiteY65-1432" fmla="*/ 146 h 758"/>
              <a:gd name="connsiteX66-1433" fmla="*/ 640 w 688"/>
              <a:gd name="connsiteY66-1434" fmla="*/ 157 h 758"/>
              <a:gd name="connsiteX67-1435" fmla="*/ 640 w 688"/>
              <a:gd name="connsiteY67-1436" fmla="*/ 173 h 758"/>
              <a:gd name="connsiteX68-1437" fmla="*/ 640 w 688"/>
              <a:gd name="connsiteY68-1438" fmla="*/ 188 h 758"/>
              <a:gd name="connsiteX69-1439" fmla="*/ 640 w 688"/>
              <a:gd name="connsiteY69-1440" fmla="*/ 204 h 758"/>
              <a:gd name="connsiteX70-1441" fmla="*/ 640 w 688"/>
              <a:gd name="connsiteY70-1442" fmla="*/ 225 h 758"/>
              <a:gd name="connsiteX71-1443" fmla="*/ 640 w 688"/>
              <a:gd name="connsiteY71-1444" fmla="*/ 240 h 758"/>
              <a:gd name="connsiteX72-1445" fmla="*/ 640 w 688"/>
              <a:gd name="connsiteY72-1446" fmla="*/ 261 h 758"/>
              <a:gd name="connsiteX73-1447" fmla="*/ 640 w 688"/>
              <a:gd name="connsiteY73-1448" fmla="*/ 303 h 758"/>
              <a:gd name="connsiteX74-1449" fmla="*/ 640 w 688"/>
              <a:gd name="connsiteY74-1450" fmla="*/ 324 h 758"/>
              <a:gd name="connsiteX75-1451" fmla="*/ 640 w 688"/>
              <a:gd name="connsiteY75-1452" fmla="*/ 350 h 758"/>
              <a:gd name="connsiteX76-1453" fmla="*/ 640 w 688"/>
              <a:gd name="connsiteY76-1454" fmla="*/ 376 h 758"/>
              <a:gd name="connsiteX77-1455" fmla="*/ 640 w 688"/>
              <a:gd name="connsiteY77-1456" fmla="*/ 402 h 758"/>
              <a:gd name="connsiteX78-1457" fmla="*/ 640 w 688"/>
              <a:gd name="connsiteY78-1458" fmla="*/ 429 h 758"/>
              <a:gd name="connsiteX79-1459" fmla="*/ 640 w 688"/>
              <a:gd name="connsiteY79-1460" fmla="*/ 460 h 758"/>
              <a:gd name="connsiteX80-1461" fmla="*/ 640 w 688"/>
              <a:gd name="connsiteY80-1462" fmla="*/ 491 h 758"/>
              <a:gd name="connsiteX81-1463" fmla="*/ 640 w 688"/>
              <a:gd name="connsiteY81-1464" fmla="*/ 523 h 758"/>
              <a:gd name="connsiteX82-1465" fmla="*/ 640 w 688"/>
              <a:gd name="connsiteY82-1466" fmla="*/ 554 h 758"/>
              <a:gd name="connsiteX83-1467" fmla="*/ 640 w 688"/>
              <a:gd name="connsiteY83-1468" fmla="*/ 580 h 758"/>
              <a:gd name="connsiteX84-1469" fmla="*/ 635 w 688"/>
              <a:gd name="connsiteY84-1470" fmla="*/ 606 h 758"/>
              <a:gd name="connsiteX85-1471" fmla="*/ 635 w 688"/>
              <a:gd name="connsiteY85-1472" fmla="*/ 632 h 758"/>
              <a:gd name="connsiteX86-1473" fmla="*/ 630 w 688"/>
              <a:gd name="connsiteY86-1474" fmla="*/ 653 h 758"/>
              <a:gd name="connsiteX87-1475" fmla="*/ 624 w 688"/>
              <a:gd name="connsiteY87-1476" fmla="*/ 669 h 758"/>
              <a:gd name="connsiteX88-1477" fmla="*/ 619 w 688"/>
              <a:gd name="connsiteY88-1478" fmla="*/ 690 h 758"/>
              <a:gd name="connsiteX89-1479" fmla="*/ 614 w 688"/>
              <a:gd name="connsiteY89-1480" fmla="*/ 700 h 758"/>
              <a:gd name="connsiteX90-1481" fmla="*/ 603 w 688"/>
              <a:gd name="connsiteY90-1482" fmla="*/ 716 h 758"/>
              <a:gd name="connsiteX91-1483" fmla="*/ 593 w 688"/>
              <a:gd name="connsiteY91-1484" fmla="*/ 726 h 758"/>
              <a:gd name="connsiteX92-1485" fmla="*/ 587 w 688"/>
              <a:gd name="connsiteY92-1486" fmla="*/ 737 h 758"/>
              <a:gd name="connsiteX93-1487" fmla="*/ 577 w 688"/>
              <a:gd name="connsiteY93-1488" fmla="*/ 742 h 758"/>
              <a:gd name="connsiteX94-1489" fmla="*/ 572 w 688"/>
              <a:gd name="connsiteY94-1490" fmla="*/ 747 h 758"/>
              <a:gd name="connsiteX95-1491" fmla="*/ 561 w 688"/>
              <a:gd name="connsiteY95-1492" fmla="*/ 752 h 758"/>
              <a:gd name="connsiteX96-1493" fmla="*/ 556 w 688"/>
              <a:gd name="connsiteY96-1494" fmla="*/ 752 h 758"/>
              <a:gd name="connsiteX97-1495" fmla="*/ 550 w 688"/>
              <a:gd name="connsiteY97-1496" fmla="*/ 758 h 758"/>
              <a:gd name="connsiteX98-1497" fmla="*/ 540 w 688"/>
              <a:gd name="connsiteY98-1498" fmla="*/ 752 h 758"/>
              <a:gd name="connsiteX99-1499" fmla="*/ 535 w 688"/>
              <a:gd name="connsiteY99-1500" fmla="*/ 752 h 758"/>
              <a:gd name="connsiteX100-1501" fmla="*/ 535 w 688"/>
              <a:gd name="connsiteY100-1502" fmla="*/ 747 h 758"/>
              <a:gd name="connsiteX101-1503" fmla="*/ 529 w 688"/>
              <a:gd name="connsiteY101-1504" fmla="*/ 742 h 758"/>
              <a:gd name="connsiteX102-1505" fmla="*/ 529 w 688"/>
              <a:gd name="connsiteY102-1506" fmla="*/ 737 h 758"/>
              <a:gd name="connsiteX103-1507" fmla="*/ 529 w 688"/>
              <a:gd name="connsiteY103-1508" fmla="*/ 731 h 758"/>
              <a:gd name="connsiteX104-1509" fmla="*/ 529 w 688"/>
              <a:gd name="connsiteY104-1510" fmla="*/ 721 h 758"/>
              <a:gd name="connsiteX105-1511" fmla="*/ 529 w 688"/>
              <a:gd name="connsiteY105-1512" fmla="*/ 711 h 758"/>
              <a:gd name="connsiteX106-1513" fmla="*/ 529 w 688"/>
              <a:gd name="connsiteY106-1514" fmla="*/ 705 h 758"/>
              <a:gd name="connsiteX107-1515" fmla="*/ 529 w 688"/>
              <a:gd name="connsiteY107-1516" fmla="*/ 700 h 758"/>
              <a:gd name="connsiteX108-1517" fmla="*/ 529 w 688"/>
              <a:gd name="connsiteY108-1518" fmla="*/ 695 h 758"/>
              <a:gd name="connsiteX109-1519" fmla="*/ 524 w 688"/>
              <a:gd name="connsiteY109-1520" fmla="*/ 690 h 758"/>
              <a:gd name="connsiteX110-1521" fmla="*/ 519 w 688"/>
              <a:gd name="connsiteY110-1522" fmla="*/ 674 h 758"/>
              <a:gd name="connsiteX111-1523" fmla="*/ 508 w 688"/>
              <a:gd name="connsiteY111-1524" fmla="*/ 658 h 758"/>
              <a:gd name="connsiteX112-1525" fmla="*/ 492 w 688"/>
              <a:gd name="connsiteY112-1526" fmla="*/ 643 h 758"/>
              <a:gd name="connsiteX113-1527" fmla="*/ 476 w 688"/>
              <a:gd name="connsiteY113-1528" fmla="*/ 627 h 758"/>
              <a:gd name="connsiteX114-1529" fmla="*/ 455 w 688"/>
              <a:gd name="connsiteY114-1530" fmla="*/ 611 h 758"/>
              <a:gd name="connsiteX115-1531" fmla="*/ 429 w 688"/>
              <a:gd name="connsiteY115-1532" fmla="*/ 590 h 758"/>
              <a:gd name="connsiteX116-1533" fmla="*/ 450 w 688"/>
              <a:gd name="connsiteY116-1534" fmla="*/ 590 h 758"/>
              <a:gd name="connsiteX117-1535" fmla="*/ 471 w 688"/>
              <a:gd name="connsiteY117-1536" fmla="*/ 596 h 758"/>
              <a:gd name="connsiteX118-1537" fmla="*/ 487 w 688"/>
              <a:gd name="connsiteY118-1538" fmla="*/ 596 h 758"/>
              <a:gd name="connsiteX119-1539" fmla="*/ 503 w 688"/>
              <a:gd name="connsiteY119-1540" fmla="*/ 596 h 758"/>
              <a:gd name="connsiteX120-1541" fmla="*/ 513 w 688"/>
              <a:gd name="connsiteY120-1542" fmla="*/ 590 h 758"/>
              <a:gd name="connsiteX121-1543" fmla="*/ 519 w 688"/>
              <a:gd name="connsiteY121-1544" fmla="*/ 590 h 758"/>
              <a:gd name="connsiteX122-1545" fmla="*/ 524 w 688"/>
              <a:gd name="connsiteY122-1546" fmla="*/ 590 h 758"/>
              <a:gd name="connsiteX123-1547" fmla="*/ 529 w 688"/>
              <a:gd name="connsiteY123-1548" fmla="*/ 585 h 758"/>
              <a:gd name="connsiteX124-1549" fmla="*/ 535 w 688"/>
              <a:gd name="connsiteY124-1550" fmla="*/ 580 h 758"/>
              <a:gd name="connsiteX125-1551" fmla="*/ 535 w 688"/>
              <a:gd name="connsiteY125-1552" fmla="*/ 575 h 758"/>
              <a:gd name="connsiteX126-1553" fmla="*/ 535 w 688"/>
              <a:gd name="connsiteY126-1554" fmla="*/ 564 h 758"/>
              <a:gd name="connsiteX127-1555" fmla="*/ 535 w 688"/>
              <a:gd name="connsiteY127-1556" fmla="*/ 549 h 758"/>
              <a:gd name="connsiteX128-1557" fmla="*/ 540 w 688"/>
              <a:gd name="connsiteY128-1558" fmla="*/ 533 h 758"/>
              <a:gd name="connsiteX129-1559" fmla="*/ 540 w 688"/>
              <a:gd name="connsiteY129-1560" fmla="*/ 512 h 758"/>
              <a:gd name="connsiteX130-1561" fmla="*/ 540 w 688"/>
              <a:gd name="connsiteY130-1562" fmla="*/ 486 h 758"/>
              <a:gd name="connsiteX131-1563" fmla="*/ 545 w 688"/>
              <a:gd name="connsiteY131-1564" fmla="*/ 460 h 758"/>
              <a:gd name="connsiteX132-1565" fmla="*/ 545 w 688"/>
              <a:gd name="connsiteY132-1566" fmla="*/ 434 h 758"/>
              <a:gd name="connsiteX133-1567" fmla="*/ 545 w 688"/>
              <a:gd name="connsiteY133-1568" fmla="*/ 408 h 758"/>
              <a:gd name="connsiteX134-1569" fmla="*/ 545 w 688"/>
              <a:gd name="connsiteY134-1570" fmla="*/ 382 h 758"/>
              <a:gd name="connsiteX135-1571" fmla="*/ 550 w 688"/>
              <a:gd name="connsiteY135-1572" fmla="*/ 355 h 758"/>
              <a:gd name="connsiteX136-1573" fmla="*/ 550 w 688"/>
              <a:gd name="connsiteY136-1574" fmla="*/ 334 h 758"/>
              <a:gd name="connsiteX137-1575" fmla="*/ 550 w 688"/>
              <a:gd name="connsiteY137-1576" fmla="*/ 314 h 758"/>
              <a:gd name="connsiteX138-1577" fmla="*/ 550 w 688"/>
              <a:gd name="connsiteY138-1578" fmla="*/ 293 h 758"/>
              <a:gd name="connsiteX139-1579" fmla="*/ 550 w 688"/>
              <a:gd name="connsiteY139-1580" fmla="*/ 277 h 758"/>
              <a:gd name="connsiteX140-1581" fmla="*/ 550 w 688"/>
              <a:gd name="connsiteY140-1582" fmla="*/ 246 h 758"/>
              <a:gd name="connsiteX141-1583" fmla="*/ 550 w 688"/>
              <a:gd name="connsiteY141-1584" fmla="*/ 214 h 758"/>
              <a:gd name="connsiteX142-1585" fmla="*/ 545 w 688"/>
              <a:gd name="connsiteY142-1586" fmla="*/ 183 h 758"/>
              <a:gd name="connsiteX143-1587" fmla="*/ 545 w 688"/>
              <a:gd name="connsiteY143-1588" fmla="*/ 157 h 758"/>
              <a:gd name="connsiteX144-1589" fmla="*/ 540 w 688"/>
              <a:gd name="connsiteY144-1590" fmla="*/ 146 h 758"/>
              <a:gd name="connsiteX145-1591" fmla="*/ 540 w 688"/>
              <a:gd name="connsiteY145-1592" fmla="*/ 136 h 758"/>
              <a:gd name="connsiteX146-1593" fmla="*/ 535 w 688"/>
              <a:gd name="connsiteY146-1594" fmla="*/ 126 h 758"/>
              <a:gd name="connsiteX147-1595" fmla="*/ 535 w 688"/>
              <a:gd name="connsiteY147-1596" fmla="*/ 115 h 758"/>
              <a:gd name="connsiteX148-1597" fmla="*/ 529 w 688"/>
              <a:gd name="connsiteY148-1598" fmla="*/ 110 h 758"/>
              <a:gd name="connsiteX149-1599" fmla="*/ 529 w 688"/>
              <a:gd name="connsiteY149-1600" fmla="*/ 105 h 758"/>
              <a:gd name="connsiteX150-1601" fmla="*/ 524 w 688"/>
              <a:gd name="connsiteY150-1602" fmla="*/ 94 h 758"/>
              <a:gd name="connsiteX151-1603" fmla="*/ 519 w 688"/>
              <a:gd name="connsiteY151-1604" fmla="*/ 89 h 758"/>
              <a:gd name="connsiteX152-1605" fmla="*/ 513 w 688"/>
              <a:gd name="connsiteY152-1606" fmla="*/ 84 h 758"/>
              <a:gd name="connsiteX153-1607" fmla="*/ 508 w 688"/>
              <a:gd name="connsiteY153-1608" fmla="*/ 84 h 758"/>
              <a:gd name="connsiteX154-1609" fmla="*/ 503 w 688"/>
              <a:gd name="connsiteY154-1610" fmla="*/ 79 h 758"/>
              <a:gd name="connsiteX155-1611" fmla="*/ 492 w 688"/>
              <a:gd name="connsiteY155-1612" fmla="*/ 79 h 758"/>
              <a:gd name="connsiteX156-1613" fmla="*/ 482 w 688"/>
              <a:gd name="connsiteY156-1614" fmla="*/ 79 h 758"/>
              <a:gd name="connsiteX157-1615" fmla="*/ 471 w 688"/>
              <a:gd name="connsiteY157-1616" fmla="*/ 73 h 758"/>
              <a:gd name="connsiteX158-1617" fmla="*/ 455 w 688"/>
              <a:gd name="connsiteY158-1618" fmla="*/ 73 h 758"/>
              <a:gd name="connsiteX159-1619" fmla="*/ 455 w 688"/>
              <a:gd name="connsiteY159-1620" fmla="*/ 73 h 758"/>
              <a:gd name="connsiteX0-1621" fmla="*/ 398 w 631"/>
              <a:gd name="connsiteY0-1622" fmla="*/ 73 h 758"/>
              <a:gd name="connsiteX1-1623" fmla="*/ 383 w 631"/>
              <a:gd name="connsiteY1-1624" fmla="*/ 73 h 758"/>
              <a:gd name="connsiteX2-1625" fmla="*/ 361 w 631"/>
              <a:gd name="connsiteY2-1626" fmla="*/ 79 h 758"/>
              <a:gd name="connsiteX3-1627" fmla="*/ 340 w 631"/>
              <a:gd name="connsiteY3-1628" fmla="*/ 79 h 758"/>
              <a:gd name="connsiteX4-1629" fmla="*/ 314 w 631"/>
              <a:gd name="connsiteY4-1630" fmla="*/ 79 h 758"/>
              <a:gd name="connsiteX5-1631" fmla="*/ 287 w 631"/>
              <a:gd name="connsiteY5-1632" fmla="*/ 84 h 758"/>
              <a:gd name="connsiteX6-1633" fmla="*/ 256 w 631"/>
              <a:gd name="connsiteY6-1634" fmla="*/ 84 h 758"/>
              <a:gd name="connsiteX7-1635" fmla="*/ 219 w 631"/>
              <a:gd name="connsiteY7-1636" fmla="*/ 89 h 758"/>
              <a:gd name="connsiteX8-1637" fmla="*/ 182 w 631"/>
              <a:gd name="connsiteY8-1638" fmla="*/ 94 h 758"/>
              <a:gd name="connsiteX9-1639" fmla="*/ 140 w 631"/>
              <a:gd name="connsiteY9-1640" fmla="*/ 94 h 758"/>
              <a:gd name="connsiteX10-1641" fmla="*/ 103 w 631"/>
              <a:gd name="connsiteY10-1642" fmla="*/ 99 h 758"/>
              <a:gd name="connsiteX11-1643" fmla="*/ 66 w 631"/>
              <a:gd name="connsiteY11-1644" fmla="*/ 105 h 758"/>
              <a:gd name="connsiteX12-1645" fmla="*/ 34 w 631"/>
              <a:gd name="connsiteY12-1646" fmla="*/ 105 h 758"/>
              <a:gd name="connsiteX13-1647" fmla="*/ 8 w 631"/>
              <a:gd name="connsiteY13-1648" fmla="*/ 105 h 758"/>
              <a:gd name="connsiteX14-1649" fmla="*/ 2 w 631"/>
              <a:gd name="connsiteY14-1650" fmla="*/ 73 h 758"/>
              <a:gd name="connsiteX15-1651" fmla="*/ 23 w 631"/>
              <a:gd name="connsiteY15-1652" fmla="*/ 73 h 758"/>
              <a:gd name="connsiteX16-1653" fmla="*/ 39 w 631"/>
              <a:gd name="connsiteY16-1654" fmla="*/ 68 h 758"/>
              <a:gd name="connsiteX17-1655" fmla="*/ 66 w 631"/>
              <a:gd name="connsiteY17-1656" fmla="*/ 68 h 758"/>
              <a:gd name="connsiteX18-1657" fmla="*/ 87 w 631"/>
              <a:gd name="connsiteY18-1658" fmla="*/ 63 h 758"/>
              <a:gd name="connsiteX19-1659" fmla="*/ 108 w 631"/>
              <a:gd name="connsiteY19-1660" fmla="*/ 58 h 758"/>
              <a:gd name="connsiteX20-1661" fmla="*/ 129 w 631"/>
              <a:gd name="connsiteY20-1662" fmla="*/ 58 h 758"/>
              <a:gd name="connsiteX21-1663" fmla="*/ 155 w 631"/>
              <a:gd name="connsiteY21-1664" fmla="*/ 52 h 758"/>
              <a:gd name="connsiteX22-1665" fmla="*/ 182 w 631"/>
              <a:gd name="connsiteY22-1666" fmla="*/ 52 h 758"/>
              <a:gd name="connsiteX23-1667" fmla="*/ 208 w 631"/>
              <a:gd name="connsiteY23-1668" fmla="*/ 47 h 758"/>
              <a:gd name="connsiteX24-1669" fmla="*/ 240 w 631"/>
              <a:gd name="connsiteY24-1670" fmla="*/ 47 h 758"/>
              <a:gd name="connsiteX25-1671" fmla="*/ 298 w 631"/>
              <a:gd name="connsiteY25-1672" fmla="*/ 37 h 758"/>
              <a:gd name="connsiteX26-1673" fmla="*/ 330 w 631"/>
              <a:gd name="connsiteY26-1674" fmla="*/ 37 h 758"/>
              <a:gd name="connsiteX27-1675" fmla="*/ 351 w 631"/>
              <a:gd name="connsiteY27-1676" fmla="*/ 32 h 758"/>
              <a:gd name="connsiteX28-1677" fmla="*/ 377 w 631"/>
              <a:gd name="connsiteY28-1678" fmla="*/ 26 h 758"/>
              <a:gd name="connsiteX29-1679" fmla="*/ 398 w 631"/>
              <a:gd name="connsiteY29-1680" fmla="*/ 26 h 758"/>
              <a:gd name="connsiteX30-1681" fmla="*/ 414 w 631"/>
              <a:gd name="connsiteY30-1682" fmla="*/ 21 h 758"/>
              <a:gd name="connsiteX31-1683" fmla="*/ 425 w 631"/>
              <a:gd name="connsiteY31-1684" fmla="*/ 16 h 758"/>
              <a:gd name="connsiteX32-1685" fmla="*/ 435 w 631"/>
              <a:gd name="connsiteY32-1686" fmla="*/ 16 h 758"/>
              <a:gd name="connsiteX33-1687" fmla="*/ 441 w 631"/>
              <a:gd name="connsiteY33-1688" fmla="*/ 11 h 758"/>
              <a:gd name="connsiteX34-1689" fmla="*/ 451 w 631"/>
              <a:gd name="connsiteY34-1690" fmla="*/ 5 h 758"/>
              <a:gd name="connsiteX35-1691" fmla="*/ 467 w 631"/>
              <a:gd name="connsiteY35-1692" fmla="*/ 0 h 758"/>
              <a:gd name="connsiteX36-1693" fmla="*/ 478 w 631"/>
              <a:gd name="connsiteY36-1694" fmla="*/ 0 h 758"/>
              <a:gd name="connsiteX37-1695" fmla="*/ 493 w 631"/>
              <a:gd name="connsiteY37-1696" fmla="*/ 0 h 758"/>
              <a:gd name="connsiteX38-1697" fmla="*/ 509 w 631"/>
              <a:gd name="connsiteY38-1698" fmla="*/ 5 h 758"/>
              <a:gd name="connsiteX39-1699" fmla="*/ 525 w 631"/>
              <a:gd name="connsiteY39-1700" fmla="*/ 11 h 758"/>
              <a:gd name="connsiteX40-1701" fmla="*/ 536 w 631"/>
              <a:gd name="connsiteY40-1702" fmla="*/ 16 h 758"/>
              <a:gd name="connsiteX41-1703" fmla="*/ 546 w 631"/>
              <a:gd name="connsiteY41-1704" fmla="*/ 21 h 758"/>
              <a:gd name="connsiteX42-1705" fmla="*/ 562 w 631"/>
              <a:gd name="connsiteY42-1706" fmla="*/ 26 h 758"/>
              <a:gd name="connsiteX43-1707" fmla="*/ 573 w 631"/>
              <a:gd name="connsiteY43-1708" fmla="*/ 37 h 758"/>
              <a:gd name="connsiteX44-1709" fmla="*/ 588 w 631"/>
              <a:gd name="connsiteY44-1710" fmla="*/ 42 h 758"/>
              <a:gd name="connsiteX45-1711" fmla="*/ 599 w 631"/>
              <a:gd name="connsiteY45-1712" fmla="*/ 47 h 758"/>
              <a:gd name="connsiteX46-1713" fmla="*/ 610 w 631"/>
              <a:gd name="connsiteY46-1714" fmla="*/ 52 h 758"/>
              <a:gd name="connsiteX47-1715" fmla="*/ 615 w 631"/>
              <a:gd name="connsiteY47-1716" fmla="*/ 58 h 758"/>
              <a:gd name="connsiteX48-1717" fmla="*/ 620 w 631"/>
              <a:gd name="connsiteY48-1718" fmla="*/ 63 h 758"/>
              <a:gd name="connsiteX49-1719" fmla="*/ 625 w 631"/>
              <a:gd name="connsiteY49-1720" fmla="*/ 68 h 758"/>
              <a:gd name="connsiteX50-1721" fmla="*/ 631 w 631"/>
              <a:gd name="connsiteY50-1722" fmla="*/ 68 h 758"/>
              <a:gd name="connsiteX51-1723" fmla="*/ 631 w 631"/>
              <a:gd name="connsiteY51-1724" fmla="*/ 73 h 758"/>
              <a:gd name="connsiteX52-1725" fmla="*/ 625 w 631"/>
              <a:gd name="connsiteY52-1726" fmla="*/ 73 h 758"/>
              <a:gd name="connsiteX53-1727" fmla="*/ 625 w 631"/>
              <a:gd name="connsiteY53-1728" fmla="*/ 79 h 758"/>
              <a:gd name="connsiteX54-1729" fmla="*/ 620 w 631"/>
              <a:gd name="connsiteY54-1730" fmla="*/ 84 h 758"/>
              <a:gd name="connsiteX55-1731" fmla="*/ 615 w 631"/>
              <a:gd name="connsiteY55-1732" fmla="*/ 84 h 758"/>
              <a:gd name="connsiteX56-1733" fmla="*/ 610 w 631"/>
              <a:gd name="connsiteY56-1734" fmla="*/ 89 h 758"/>
              <a:gd name="connsiteX57-1735" fmla="*/ 604 w 631"/>
              <a:gd name="connsiteY57-1736" fmla="*/ 94 h 758"/>
              <a:gd name="connsiteX58-1737" fmla="*/ 599 w 631"/>
              <a:gd name="connsiteY58-1738" fmla="*/ 94 h 758"/>
              <a:gd name="connsiteX59-1739" fmla="*/ 594 w 631"/>
              <a:gd name="connsiteY59-1740" fmla="*/ 99 h 758"/>
              <a:gd name="connsiteX60-1741" fmla="*/ 588 w 631"/>
              <a:gd name="connsiteY60-1742" fmla="*/ 105 h 758"/>
              <a:gd name="connsiteX61-1743" fmla="*/ 583 w 631"/>
              <a:gd name="connsiteY61-1744" fmla="*/ 115 h 758"/>
              <a:gd name="connsiteX62-1745" fmla="*/ 583 w 631"/>
              <a:gd name="connsiteY62-1746" fmla="*/ 126 h 758"/>
              <a:gd name="connsiteX63-1747" fmla="*/ 583 w 631"/>
              <a:gd name="connsiteY63-1748" fmla="*/ 131 h 758"/>
              <a:gd name="connsiteX64-1749" fmla="*/ 583 w 631"/>
              <a:gd name="connsiteY64-1750" fmla="*/ 146 h 758"/>
              <a:gd name="connsiteX65-1751" fmla="*/ 583 w 631"/>
              <a:gd name="connsiteY65-1752" fmla="*/ 157 h 758"/>
              <a:gd name="connsiteX66-1753" fmla="*/ 583 w 631"/>
              <a:gd name="connsiteY66-1754" fmla="*/ 173 h 758"/>
              <a:gd name="connsiteX67-1755" fmla="*/ 583 w 631"/>
              <a:gd name="connsiteY67-1756" fmla="*/ 188 h 758"/>
              <a:gd name="connsiteX68-1757" fmla="*/ 583 w 631"/>
              <a:gd name="connsiteY68-1758" fmla="*/ 204 h 758"/>
              <a:gd name="connsiteX69-1759" fmla="*/ 583 w 631"/>
              <a:gd name="connsiteY69-1760" fmla="*/ 225 h 758"/>
              <a:gd name="connsiteX70-1761" fmla="*/ 583 w 631"/>
              <a:gd name="connsiteY70-1762" fmla="*/ 240 h 758"/>
              <a:gd name="connsiteX71-1763" fmla="*/ 583 w 631"/>
              <a:gd name="connsiteY71-1764" fmla="*/ 261 h 758"/>
              <a:gd name="connsiteX72-1765" fmla="*/ 583 w 631"/>
              <a:gd name="connsiteY72-1766" fmla="*/ 303 h 758"/>
              <a:gd name="connsiteX73-1767" fmla="*/ 583 w 631"/>
              <a:gd name="connsiteY73-1768" fmla="*/ 324 h 758"/>
              <a:gd name="connsiteX74-1769" fmla="*/ 583 w 631"/>
              <a:gd name="connsiteY74-1770" fmla="*/ 350 h 758"/>
              <a:gd name="connsiteX75-1771" fmla="*/ 583 w 631"/>
              <a:gd name="connsiteY75-1772" fmla="*/ 376 h 758"/>
              <a:gd name="connsiteX76-1773" fmla="*/ 583 w 631"/>
              <a:gd name="connsiteY76-1774" fmla="*/ 402 h 758"/>
              <a:gd name="connsiteX77-1775" fmla="*/ 583 w 631"/>
              <a:gd name="connsiteY77-1776" fmla="*/ 429 h 758"/>
              <a:gd name="connsiteX78-1777" fmla="*/ 583 w 631"/>
              <a:gd name="connsiteY78-1778" fmla="*/ 460 h 758"/>
              <a:gd name="connsiteX79-1779" fmla="*/ 583 w 631"/>
              <a:gd name="connsiteY79-1780" fmla="*/ 491 h 758"/>
              <a:gd name="connsiteX80-1781" fmla="*/ 583 w 631"/>
              <a:gd name="connsiteY80-1782" fmla="*/ 523 h 758"/>
              <a:gd name="connsiteX81-1783" fmla="*/ 583 w 631"/>
              <a:gd name="connsiteY81-1784" fmla="*/ 554 h 758"/>
              <a:gd name="connsiteX82-1785" fmla="*/ 583 w 631"/>
              <a:gd name="connsiteY82-1786" fmla="*/ 580 h 758"/>
              <a:gd name="connsiteX83-1787" fmla="*/ 578 w 631"/>
              <a:gd name="connsiteY83-1788" fmla="*/ 606 h 758"/>
              <a:gd name="connsiteX84-1789" fmla="*/ 578 w 631"/>
              <a:gd name="connsiteY84-1790" fmla="*/ 632 h 758"/>
              <a:gd name="connsiteX85-1791" fmla="*/ 573 w 631"/>
              <a:gd name="connsiteY85-1792" fmla="*/ 653 h 758"/>
              <a:gd name="connsiteX86-1793" fmla="*/ 567 w 631"/>
              <a:gd name="connsiteY86-1794" fmla="*/ 669 h 758"/>
              <a:gd name="connsiteX87-1795" fmla="*/ 562 w 631"/>
              <a:gd name="connsiteY87-1796" fmla="*/ 690 h 758"/>
              <a:gd name="connsiteX88-1797" fmla="*/ 557 w 631"/>
              <a:gd name="connsiteY88-1798" fmla="*/ 700 h 758"/>
              <a:gd name="connsiteX89-1799" fmla="*/ 546 w 631"/>
              <a:gd name="connsiteY89-1800" fmla="*/ 716 h 758"/>
              <a:gd name="connsiteX90-1801" fmla="*/ 536 w 631"/>
              <a:gd name="connsiteY90-1802" fmla="*/ 726 h 758"/>
              <a:gd name="connsiteX91-1803" fmla="*/ 530 w 631"/>
              <a:gd name="connsiteY91-1804" fmla="*/ 737 h 758"/>
              <a:gd name="connsiteX92-1805" fmla="*/ 520 w 631"/>
              <a:gd name="connsiteY92-1806" fmla="*/ 742 h 758"/>
              <a:gd name="connsiteX93-1807" fmla="*/ 515 w 631"/>
              <a:gd name="connsiteY93-1808" fmla="*/ 747 h 758"/>
              <a:gd name="connsiteX94-1809" fmla="*/ 504 w 631"/>
              <a:gd name="connsiteY94-1810" fmla="*/ 752 h 758"/>
              <a:gd name="connsiteX95-1811" fmla="*/ 499 w 631"/>
              <a:gd name="connsiteY95-1812" fmla="*/ 752 h 758"/>
              <a:gd name="connsiteX96-1813" fmla="*/ 493 w 631"/>
              <a:gd name="connsiteY96-1814" fmla="*/ 758 h 758"/>
              <a:gd name="connsiteX97-1815" fmla="*/ 483 w 631"/>
              <a:gd name="connsiteY97-1816" fmla="*/ 752 h 758"/>
              <a:gd name="connsiteX98-1817" fmla="*/ 478 w 631"/>
              <a:gd name="connsiteY98-1818" fmla="*/ 752 h 758"/>
              <a:gd name="connsiteX99-1819" fmla="*/ 478 w 631"/>
              <a:gd name="connsiteY99-1820" fmla="*/ 747 h 758"/>
              <a:gd name="connsiteX100-1821" fmla="*/ 472 w 631"/>
              <a:gd name="connsiteY100-1822" fmla="*/ 742 h 758"/>
              <a:gd name="connsiteX101-1823" fmla="*/ 472 w 631"/>
              <a:gd name="connsiteY101-1824" fmla="*/ 737 h 758"/>
              <a:gd name="connsiteX102-1825" fmla="*/ 472 w 631"/>
              <a:gd name="connsiteY102-1826" fmla="*/ 731 h 758"/>
              <a:gd name="connsiteX103-1827" fmla="*/ 472 w 631"/>
              <a:gd name="connsiteY103-1828" fmla="*/ 721 h 758"/>
              <a:gd name="connsiteX104-1829" fmla="*/ 472 w 631"/>
              <a:gd name="connsiteY104-1830" fmla="*/ 711 h 758"/>
              <a:gd name="connsiteX105-1831" fmla="*/ 472 w 631"/>
              <a:gd name="connsiteY105-1832" fmla="*/ 705 h 758"/>
              <a:gd name="connsiteX106-1833" fmla="*/ 472 w 631"/>
              <a:gd name="connsiteY106-1834" fmla="*/ 700 h 758"/>
              <a:gd name="connsiteX107-1835" fmla="*/ 472 w 631"/>
              <a:gd name="connsiteY107-1836" fmla="*/ 695 h 758"/>
              <a:gd name="connsiteX108-1837" fmla="*/ 467 w 631"/>
              <a:gd name="connsiteY108-1838" fmla="*/ 690 h 758"/>
              <a:gd name="connsiteX109-1839" fmla="*/ 462 w 631"/>
              <a:gd name="connsiteY109-1840" fmla="*/ 674 h 758"/>
              <a:gd name="connsiteX110-1841" fmla="*/ 451 w 631"/>
              <a:gd name="connsiteY110-1842" fmla="*/ 658 h 758"/>
              <a:gd name="connsiteX111-1843" fmla="*/ 435 w 631"/>
              <a:gd name="connsiteY111-1844" fmla="*/ 643 h 758"/>
              <a:gd name="connsiteX112-1845" fmla="*/ 419 w 631"/>
              <a:gd name="connsiteY112-1846" fmla="*/ 627 h 758"/>
              <a:gd name="connsiteX113-1847" fmla="*/ 398 w 631"/>
              <a:gd name="connsiteY113-1848" fmla="*/ 611 h 758"/>
              <a:gd name="connsiteX114-1849" fmla="*/ 372 w 631"/>
              <a:gd name="connsiteY114-1850" fmla="*/ 590 h 758"/>
              <a:gd name="connsiteX115-1851" fmla="*/ 393 w 631"/>
              <a:gd name="connsiteY115-1852" fmla="*/ 590 h 758"/>
              <a:gd name="connsiteX116-1853" fmla="*/ 414 w 631"/>
              <a:gd name="connsiteY116-1854" fmla="*/ 596 h 758"/>
              <a:gd name="connsiteX117-1855" fmla="*/ 430 w 631"/>
              <a:gd name="connsiteY117-1856" fmla="*/ 596 h 758"/>
              <a:gd name="connsiteX118-1857" fmla="*/ 446 w 631"/>
              <a:gd name="connsiteY118-1858" fmla="*/ 596 h 758"/>
              <a:gd name="connsiteX119-1859" fmla="*/ 456 w 631"/>
              <a:gd name="connsiteY119-1860" fmla="*/ 590 h 758"/>
              <a:gd name="connsiteX120-1861" fmla="*/ 462 w 631"/>
              <a:gd name="connsiteY120-1862" fmla="*/ 590 h 758"/>
              <a:gd name="connsiteX121-1863" fmla="*/ 467 w 631"/>
              <a:gd name="connsiteY121-1864" fmla="*/ 590 h 758"/>
              <a:gd name="connsiteX122-1865" fmla="*/ 472 w 631"/>
              <a:gd name="connsiteY122-1866" fmla="*/ 585 h 758"/>
              <a:gd name="connsiteX123-1867" fmla="*/ 478 w 631"/>
              <a:gd name="connsiteY123-1868" fmla="*/ 580 h 758"/>
              <a:gd name="connsiteX124-1869" fmla="*/ 478 w 631"/>
              <a:gd name="connsiteY124-1870" fmla="*/ 575 h 758"/>
              <a:gd name="connsiteX125-1871" fmla="*/ 478 w 631"/>
              <a:gd name="connsiteY125-1872" fmla="*/ 564 h 758"/>
              <a:gd name="connsiteX126-1873" fmla="*/ 478 w 631"/>
              <a:gd name="connsiteY126-1874" fmla="*/ 549 h 758"/>
              <a:gd name="connsiteX127-1875" fmla="*/ 483 w 631"/>
              <a:gd name="connsiteY127-1876" fmla="*/ 533 h 758"/>
              <a:gd name="connsiteX128-1877" fmla="*/ 483 w 631"/>
              <a:gd name="connsiteY128-1878" fmla="*/ 512 h 758"/>
              <a:gd name="connsiteX129-1879" fmla="*/ 483 w 631"/>
              <a:gd name="connsiteY129-1880" fmla="*/ 486 h 758"/>
              <a:gd name="connsiteX130-1881" fmla="*/ 488 w 631"/>
              <a:gd name="connsiteY130-1882" fmla="*/ 460 h 758"/>
              <a:gd name="connsiteX131-1883" fmla="*/ 488 w 631"/>
              <a:gd name="connsiteY131-1884" fmla="*/ 434 h 758"/>
              <a:gd name="connsiteX132-1885" fmla="*/ 488 w 631"/>
              <a:gd name="connsiteY132-1886" fmla="*/ 408 h 758"/>
              <a:gd name="connsiteX133-1887" fmla="*/ 488 w 631"/>
              <a:gd name="connsiteY133-1888" fmla="*/ 382 h 758"/>
              <a:gd name="connsiteX134-1889" fmla="*/ 493 w 631"/>
              <a:gd name="connsiteY134-1890" fmla="*/ 355 h 758"/>
              <a:gd name="connsiteX135-1891" fmla="*/ 493 w 631"/>
              <a:gd name="connsiteY135-1892" fmla="*/ 334 h 758"/>
              <a:gd name="connsiteX136-1893" fmla="*/ 493 w 631"/>
              <a:gd name="connsiteY136-1894" fmla="*/ 314 h 758"/>
              <a:gd name="connsiteX137-1895" fmla="*/ 493 w 631"/>
              <a:gd name="connsiteY137-1896" fmla="*/ 293 h 758"/>
              <a:gd name="connsiteX138-1897" fmla="*/ 493 w 631"/>
              <a:gd name="connsiteY138-1898" fmla="*/ 277 h 758"/>
              <a:gd name="connsiteX139-1899" fmla="*/ 493 w 631"/>
              <a:gd name="connsiteY139-1900" fmla="*/ 246 h 758"/>
              <a:gd name="connsiteX140-1901" fmla="*/ 493 w 631"/>
              <a:gd name="connsiteY140-1902" fmla="*/ 214 h 758"/>
              <a:gd name="connsiteX141-1903" fmla="*/ 488 w 631"/>
              <a:gd name="connsiteY141-1904" fmla="*/ 183 h 758"/>
              <a:gd name="connsiteX142-1905" fmla="*/ 488 w 631"/>
              <a:gd name="connsiteY142-1906" fmla="*/ 157 h 758"/>
              <a:gd name="connsiteX143-1907" fmla="*/ 483 w 631"/>
              <a:gd name="connsiteY143-1908" fmla="*/ 146 h 758"/>
              <a:gd name="connsiteX144-1909" fmla="*/ 483 w 631"/>
              <a:gd name="connsiteY144-1910" fmla="*/ 136 h 758"/>
              <a:gd name="connsiteX145-1911" fmla="*/ 478 w 631"/>
              <a:gd name="connsiteY145-1912" fmla="*/ 126 h 758"/>
              <a:gd name="connsiteX146-1913" fmla="*/ 478 w 631"/>
              <a:gd name="connsiteY146-1914" fmla="*/ 115 h 758"/>
              <a:gd name="connsiteX147-1915" fmla="*/ 472 w 631"/>
              <a:gd name="connsiteY147-1916" fmla="*/ 110 h 758"/>
              <a:gd name="connsiteX148-1917" fmla="*/ 472 w 631"/>
              <a:gd name="connsiteY148-1918" fmla="*/ 105 h 758"/>
              <a:gd name="connsiteX149-1919" fmla="*/ 467 w 631"/>
              <a:gd name="connsiteY149-1920" fmla="*/ 94 h 758"/>
              <a:gd name="connsiteX150-1921" fmla="*/ 462 w 631"/>
              <a:gd name="connsiteY150-1922" fmla="*/ 89 h 758"/>
              <a:gd name="connsiteX151-1923" fmla="*/ 456 w 631"/>
              <a:gd name="connsiteY151-1924" fmla="*/ 84 h 758"/>
              <a:gd name="connsiteX152-1925" fmla="*/ 451 w 631"/>
              <a:gd name="connsiteY152-1926" fmla="*/ 84 h 758"/>
              <a:gd name="connsiteX153-1927" fmla="*/ 446 w 631"/>
              <a:gd name="connsiteY153-1928" fmla="*/ 79 h 758"/>
              <a:gd name="connsiteX154-1929" fmla="*/ 435 w 631"/>
              <a:gd name="connsiteY154-1930" fmla="*/ 79 h 758"/>
              <a:gd name="connsiteX155-1931" fmla="*/ 425 w 631"/>
              <a:gd name="connsiteY155-1932" fmla="*/ 79 h 758"/>
              <a:gd name="connsiteX156-1933" fmla="*/ 414 w 631"/>
              <a:gd name="connsiteY156-1934" fmla="*/ 73 h 758"/>
              <a:gd name="connsiteX157-1935" fmla="*/ 398 w 631"/>
              <a:gd name="connsiteY157-1936" fmla="*/ 73 h 758"/>
              <a:gd name="connsiteX158-1937" fmla="*/ 398 w 631"/>
              <a:gd name="connsiteY158-1938" fmla="*/ 73 h 758"/>
              <a:gd name="connsiteX0-1939" fmla="*/ 392 w 625"/>
              <a:gd name="connsiteY0-1940" fmla="*/ 73 h 758"/>
              <a:gd name="connsiteX1-1941" fmla="*/ 377 w 625"/>
              <a:gd name="connsiteY1-1942" fmla="*/ 73 h 758"/>
              <a:gd name="connsiteX2-1943" fmla="*/ 355 w 625"/>
              <a:gd name="connsiteY2-1944" fmla="*/ 79 h 758"/>
              <a:gd name="connsiteX3-1945" fmla="*/ 334 w 625"/>
              <a:gd name="connsiteY3-1946" fmla="*/ 79 h 758"/>
              <a:gd name="connsiteX4-1947" fmla="*/ 308 w 625"/>
              <a:gd name="connsiteY4-1948" fmla="*/ 79 h 758"/>
              <a:gd name="connsiteX5-1949" fmla="*/ 281 w 625"/>
              <a:gd name="connsiteY5-1950" fmla="*/ 84 h 758"/>
              <a:gd name="connsiteX6-1951" fmla="*/ 250 w 625"/>
              <a:gd name="connsiteY6-1952" fmla="*/ 84 h 758"/>
              <a:gd name="connsiteX7-1953" fmla="*/ 213 w 625"/>
              <a:gd name="connsiteY7-1954" fmla="*/ 89 h 758"/>
              <a:gd name="connsiteX8-1955" fmla="*/ 176 w 625"/>
              <a:gd name="connsiteY8-1956" fmla="*/ 94 h 758"/>
              <a:gd name="connsiteX9-1957" fmla="*/ 134 w 625"/>
              <a:gd name="connsiteY9-1958" fmla="*/ 94 h 758"/>
              <a:gd name="connsiteX10-1959" fmla="*/ 97 w 625"/>
              <a:gd name="connsiteY10-1960" fmla="*/ 99 h 758"/>
              <a:gd name="connsiteX11-1961" fmla="*/ 60 w 625"/>
              <a:gd name="connsiteY11-1962" fmla="*/ 105 h 758"/>
              <a:gd name="connsiteX12-1963" fmla="*/ 28 w 625"/>
              <a:gd name="connsiteY12-1964" fmla="*/ 105 h 758"/>
              <a:gd name="connsiteX13-1965" fmla="*/ 2 w 625"/>
              <a:gd name="connsiteY13-1966" fmla="*/ 105 h 758"/>
              <a:gd name="connsiteX14-1967" fmla="*/ 17 w 625"/>
              <a:gd name="connsiteY14-1968" fmla="*/ 73 h 758"/>
              <a:gd name="connsiteX15-1969" fmla="*/ 33 w 625"/>
              <a:gd name="connsiteY15-1970" fmla="*/ 68 h 758"/>
              <a:gd name="connsiteX16-1971" fmla="*/ 60 w 625"/>
              <a:gd name="connsiteY16-1972" fmla="*/ 68 h 758"/>
              <a:gd name="connsiteX17-1973" fmla="*/ 81 w 625"/>
              <a:gd name="connsiteY17-1974" fmla="*/ 63 h 758"/>
              <a:gd name="connsiteX18-1975" fmla="*/ 102 w 625"/>
              <a:gd name="connsiteY18-1976" fmla="*/ 58 h 758"/>
              <a:gd name="connsiteX19-1977" fmla="*/ 123 w 625"/>
              <a:gd name="connsiteY19-1978" fmla="*/ 58 h 758"/>
              <a:gd name="connsiteX20-1979" fmla="*/ 149 w 625"/>
              <a:gd name="connsiteY20-1980" fmla="*/ 52 h 758"/>
              <a:gd name="connsiteX21-1981" fmla="*/ 176 w 625"/>
              <a:gd name="connsiteY21-1982" fmla="*/ 52 h 758"/>
              <a:gd name="connsiteX22-1983" fmla="*/ 202 w 625"/>
              <a:gd name="connsiteY22-1984" fmla="*/ 47 h 758"/>
              <a:gd name="connsiteX23-1985" fmla="*/ 234 w 625"/>
              <a:gd name="connsiteY23-1986" fmla="*/ 47 h 758"/>
              <a:gd name="connsiteX24-1987" fmla="*/ 292 w 625"/>
              <a:gd name="connsiteY24-1988" fmla="*/ 37 h 758"/>
              <a:gd name="connsiteX25-1989" fmla="*/ 324 w 625"/>
              <a:gd name="connsiteY25-1990" fmla="*/ 37 h 758"/>
              <a:gd name="connsiteX26-1991" fmla="*/ 345 w 625"/>
              <a:gd name="connsiteY26-1992" fmla="*/ 32 h 758"/>
              <a:gd name="connsiteX27-1993" fmla="*/ 371 w 625"/>
              <a:gd name="connsiteY27-1994" fmla="*/ 26 h 758"/>
              <a:gd name="connsiteX28-1995" fmla="*/ 392 w 625"/>
              <a:gd name="connsiteY28-1996" fmla="*/ 26 h 758"/>
              <a:gd name="connsiteX29-1997" fmla="*/ 408 w 625"/>
              <a:gd name="connsiteY29-1998" fmla="*/ 21 h 758"/>
              <a:gd name="connsiteX30-1999" fmla="*/ 419 w 625"/>
              <a:gd name="connsiteY30-2000" fmla="*/ 16 h 758"/>
              <a:gd name="connsiteX31-2001" fmla="*/ 429 w 625"/>
              <a:gd name="connsiteY31-2002" fmla="*/ 16 h 758"/>
              <a:gd name="connsiteX32-2003" fmla="*/ 435 w 625"/>
              <a:gd name="connsiteY32-2004" fmla="*/ 11 h 758"/>
              <a:gd name="connsiteX33-2005" fmla="*/ 445 w 625"/>
              <a:gd name="connsiteY33-2006" fmla="*/ 5 h 758"/>
              <a:gd name="connsiteX34-2007" fmla="*/ 461 w 625"/>
              <a:gd name="connsiteY34-2008" fmla="*/ 0 h 758"/>
              <a:gd name="connsiteX35-2009" fmla="*/ 472 w 625"/>
              <a:gd name="connsiteY35-2010" fmla="*/ 0 h 758"/>
              <a:gd name="connsiteX36-2011" fmla="*/ 487 w 625"/>
              <a:gd name="connsiteY36-2012" fmla="*/ 0 h 758"/>
              <a:gd name="connsiteX37-2013" fmla="*/ 503 w 625"/>
              <a:gd name="connsiteY37-2014" fmla="*/ 5 h 758"/>
              <a:gd name="connsiteX38-2015" fmla="*/ 519 w 625"/>
              <a:gd name="connsiteY38-2016" fmla="*/ 11 h 758"/>
              <a:gd name="connsiteX39-2017" fmla="*/ 530 w 625"/>
              <a:gd name="connsiteY39-2018" fmla="*/ 16 h 758"/>
              <a:gd name="connsiteX40-2019" fmla="*/ 540 w 625"/>
              <a:gd name="connsiteY40-2020" fmla="*/ 21 h 758"/>
              <a:gd name="connsiteX41-2021" fmla="*/ 556 w 625"/>
              <a:gd name="connsiteY41-2022" fmla="*/ 26 h 758"/>
              <a:gd name="connsiteX42-2023" fmla="*/ 567 w 625"/>
              <a:gd name="connsiteY42-2024" fmla="*/ 37 h 758"/>
              <a:gd name="connsiteX43-2025" fmla="*/ 582 w 625"/>
              <a:gd name="connsiteY43-2026" fmla="*/ 42 h 758"/>
              <a:gd name="connsiteX44-2027" fmla="*/ 593 w 625"/>
              <a:gd name="connsiteY44-2028" fmla="*/ 47 h 758"/>
              <a:gd name="connsiteX45-2029" fmla="*/ 604 w 625"/>
              <a:gd name="connsiteY45-2030" fmla="*/ 52 h 758"/>
              <a:gd name="connsiteX46-2031" fmla="*/ 609 w 625"/>
              <a:gd name="connsiteY46-2032" fmla="*/ 58 h 758"/>
              <a:gd name="connsiteX47-2033" fmla="*/ 614 w 625"/>
              <a:gd name="connsiteY47-2034" fmla="*/ 63 h 758"/>
              <a:gd name="connsiteX48-2035" fmla="*/ 619 w 625"/>
              <a:gd name="connsiteY48-2036" fmla="*/ 68 h 758"/>
              <a:gd name="connsiteX49-2037" fmla="*/ 625 w 625"/>
              <a:gd name="connsiteY49-2038" fmla="*/ 68 h 758"/>
              <a:gd name="connsiteX50-2039" fmla="*/ 625 w 625"/>
              <a:gd name="connsiteY50-2040" fmla="*/ 73 h 758"/>
              <a:gd name="connsiteX51-2041" fmla="*/ 619 w 625"/>
              <a:gd name="connsiteY51-2042" fmla="*/ 73 h 758"/>
              <a:gd name="connsiteX52-2043" fmla="*/ 619 w 625"/>
              <a:gd name="connsiteY52-2044" fmla="*/ 79 h 758"/>
              <a:gd name="connsiteX53-2045" fmla="*/ 614 w 625"/>
              <a:gd name="connsiteY53-2046" fmla="*/ 84 h 758"/>
              <a:gd name="connsiteX54-2047" fmla="*/ 609 w 625"/>
              <a:gd name="connsiteY54-2048" fmla="*/ 84 h 758"/>
              <a:gd name="connsiteX55-2049" fmla="*/ 604 w 625"/>
              <a:gd name="connsiteY55-2050" fmla="*/ 89 h 758"/>
              <a:gd name="connsiteX56-2051" fmla="*/ 598 w 625"/>
              <a:gd name="connsiteY56-2052" fmla="*/ 94 h 758"/>
              <a:gd name="connsiteX57-2053" fmla="*/ 593 w 625"/>
              <a:gd name="connsiteY57-2054" fmla="*/ 94 h 758"/>
              <a:gd name="connsiteX58-2055" fmla="*/ 588 w 625"/>
              <a:gd name="connsiteY58-2056" fmla="*/ 99 h 758"/>
              <a:gd name="connsiteX59-2057" fmla="*/ 582 w 625"/>
              <a:gd name="connsiteY59-2058" fmla="*/ 105 h 758"/>
              <a:gd name="connsiteX60-2059" fmla="*/ 577 w 625"/>
              <a:gd name="connsiteY60-2060" fmla="*/ 115 h 758"/>
              <a:gd name="connsiteX61-2061" fmla="*/ 577 w 625"/>
              <a:gd name="connsiteY61-2062" fmla="*/ 126 h 758"/>
              <a:gd name="connsiteX62-2063" fmla="*/ 577 w 625"/>
              <a:gd name="connsiteY62-2064" fmla="*/ 131 h 758"/>
              <a:gd name="connsiteX63-2065" fmla="*/ 577 w 625"/>
              <a:gd name="connsiteY63-2066" fmla="*/ 146 h 758"/>
              <a:gd name="connsiteX64-2067" fmla="*/ 577 w 625"/>
              <a:gd name="connsiteY64-2068" fmla="*/ 157 h 758"/>
              <a:gd name="connsiteX65-2069" fmla="*/ 577 w 625"/>
              <a:gd name="connsiteY65-2070" fmla="*/ 173 h 758"/>
              <a:gd name="connsiteX66-2071" fmla="*/ 577 w 625"/>
              <a:gd name="connsiteY66-2072" fmla="*/ 188 h 758"/>
              <a:gd name="connsiteX67-2073" fmla="*/ 577 w 625"/>
              <a:gd name="connsiteY67-2074" fmla="*/ 204 h 758"/>
              <a:gd name="connsiteX68-2075" fmla="*/ 577 w 625"/>
              <a:gd name="connsiteY68-2076" fmla="*/ 225 h 758"/>
              <a:gd name="connsiteX69-2077" fmla="*/ 577 w 625"/>
              <a:gd name="connsiteY69-2078" fmla="*/ 240 h 758"/>
              <a:gd name="connsiteX70-2079" fmla="*/ 577 w 625"/>
              <a:gd name="connsiteY70-2080" fmla="*/ 261 h 758"/>
              <a:gd name="connsiteX71-2081" fmla="*/ 577 w 625"/>
              <a:gd name="connsiteY71-2082" fmla="*/ 303 h 758"/>
              <a:gd name="connsiteX72-2083" fmla="*/ 577 w 625"/>
              <a:gd name="connsiteY72-2084" fmla="*/ 324 h 758"/>
              <a:gd name="connsiteX73-2085" fmla="*/ 577 w 625"/>
              <a:gd name="connsiteY73-2086" fmla="*/ 350 h 758"/>
              <a:gd name="connsiteX74-2087" fmla="*/ 577 w 625"/>
              <a:gd name="connsiteY74-2088" fmla="*/ 376 h 758"/>
              <a:gd name="connsiteX75-2089" fmla="*/ 577 w 625"/>
              <a:gd name="connsiteY75-2090" fmla="*/ 402 h 758"/>
              <a:gd name="connsiteX76-2091" fmla="*/ 577 w 625"/>
              <a:gd name="connsiteY76-2092" fmla="*/ 429 h 758"/>
              <a:gd name="connsiteX77-2093" fmla="*/ 577 w 625"/>
              <a:gd name="connsiteY77-2094" fmla="*/ 460 h 758"/>
              <a:gd name="connsiteX78-2095" fmla="*/ 577 w 625"/>
              <a:gd name="connsiteY78-2096" fmla="*/ 491 h 758"/>
              <a:gd name="connsiteX79-2097" fmla="*/ 577 w 625"/>
              <a:gd name="connsiteY79-2098" fmla="*/ 523 h 758"/>
              <a:gd name="connsiteX80-2099" fmla="*/ 577 w 625"/>
              <a:gd name="connsiteY80-2100" fmla="*/ 554 h 758"/>
              <a:gd name="connsiteX81-2101" fmla="*/ 577 w 625"/>
              <a:gd name="connsiteY81-2102" fmla="*/ 580 h 758"/>
              <a:gd name="connsiteX82-2103" fmla="*/ 572 w 625"/>
              <a:gd name="connsiteY82-2104" fmla="*/ 606 h 758"/>
              <a:gd name="connsiteX83-2105" fmla="*/ 572 w 625"/>
              <a:gd name="connsiteY83-2106" fmla="*/ 632 h 758"/>
              <a:gd name="connsiteX84-2107" fmla="*/ 567 w 625"/>
              <a:gd name="connsiteY84-2108" fmla="*/ 653 h 758"/>
              <a:gd name="connsiteX85-2109" fmla="*/ 561 w 625"/>
              <a:gd name="connsiteY85-2110" fmla="*/ 669 h 758"/>
              <a:gd name="connsiteX86-2111" fmla="*/ 556 w 625"/>
              <a:gd name="connsiteY86-2112" fmla="*/ 690 h 758"/>
              <a:gd name="connsiteX87-2113" fmla="*/ 551 w 625"/>
              <a:gd name="connsiteY87-2114" fmla="*/ 700 h 758"/>
              <a:gd name="connsiteX88-2115" fmla="*/ 540 w 625"/>
              <a:gd name="connsiteY88-2116" fmla="*/ 716 h 758"/>
              <a:gd name="connsiteX89-2117" fmla="*/ 530 w 625"/>
              <a:gd name="connsiteY89-2118" fmla="*/ 726 h 758"/>
              <a:gd name="connsiteX90-2119" fmla="*/ 524 w 625"/>
              <a:gd name="connsiteY90-2120" fmla="*/ 737 h 758"/>
              <a:gd name="connsiteX91-2121" fmla="*/ 514 w 625"/>
              <a:gd name="connsiteY91-2122" fmla="*/ 742 h 758"/>
              <a:gd name="connsiteX92-2123" fmla="*/ 509 w 625"/>
              <a:gd name="connsiteY92-2124" fmla="*/ 747 h 758"/>
              <a:gd name="connsiteX93-2125" fmla="*/ 498 w 625"/>
              <a:gd name="connsiteY93-2126" fmla="*/ 752 h 758"/>
              <a:gd name="connsiteX94-2127" fmla="*/ 493 w 625"/>
              <a:gd name="connsiteY94-2128" fmla="*/ 752 h 758"/>
              <a:gd name="connsiteX95-2129" fmla="*/ 487 w 625"/>
              <a:gd name="connsiteY95-2130" fmla="*/ 758 h 758"/>
              <a:gd name="connsiteX96-2131" fmla="*/ 477 w 625"/>
              <a:gd name="connsiteY96-2132" fmla="*/ 752 h 758"/>
              <a:gd name="connsiteX97-2133" fmla="*/ 472 w 625"/>
              <a:gd name="connsiteY97-2134" fmla="*/ 752 h 758"/>
              <a:gd name="connsiteX98-2135" fmla="*/ 472 w 625"/>
              <a:gd name="connsiteY98-2136" fmla="*/ 747 h 758"/>
              <a:gd name="connsiteX99-2137" fmla="*/ 466 w 625"/>
              <a:gd name="connsiteY99-2138" fmla="*/ 742 h 758"/>
              <a:gd name="connsiteX100-2139" fmla="*/ 466 w 625"/>
              <a:gd name="connsiteY100-2140" fmla="*/ 737 h 758"/>
              <a:gd name="connsiteX101-2141" fmla="*/ 466 w 625"/>
              <a:gd name="connsiteY101-2142" fmla="*/ 731 h 758"/>
              <a:gd name="connsiteX102-2143" fmla="*/ 466 w 625"/>
              <a:gd name="connsiteY102-2144" fmla="*/ 721 h 758"/>
              <a:gd name="connsiteX103-2145" fmla="*/ 466 w 625"/>
              <a:gd name="connsiteY103-2146" fmla="*/ 711 h 758"/>
              <a:gd name="connsiteX104-2147" fmla="*/ 466 w 625"/>
              <a:gd name="connsiteY104-2148" fmla="*/ 705 h 758"/>
              <a:gd name="connsiteX105-2149" fmla="*/ 466 w 625"/>
              <a:gd name="connsiteY105-2150" fmla="*/ 700 h 758"/>
              <a:gd name="connsiteX106-2151" fmla="*/ 466 w 625"/>
              <a:gd name="connsiteY106-2152" fmla="*/ 695 h 758"/>
              <a:gd name="connsiteX107-2153" fmla="*/ 461 w 625"/>
              <a:gd name="connsiteY107-2154" fmla="*/ 690 h 758"/>
              <a:gd name="connsiteX108-2155" fmla="*/ 456 w 625"/>
              <a:gd name="connsiteY108-2156" fmla="*/ 674 h 758"/>
              <a:gd name="connsiteX109-2157" fmla="*/ 445 w 625"/>
              <a:gd name="connsiteY109-2158" fmla="*/ 658 h 758"/>
              <a:gd name="connsiteX110-2159" fmla="*/ 429 w 625"/>
              <a:gd name="connsiteY110-2160" fmla="*/ 643 h 758"/>
              <a:gd name="connsiteX111-2161" fmla="*/ 413 w 625"/>
              <a:gd name="connsiteY111-2162" fmla="*/ 627 h 758"/>
              <a:gd name="connsiteX112-2163" fmla="*/ 392 w 625"/>
              <a:gd name="connsiteY112-2164" fmla="*/ 611 h 758"/>
              <a:gd name="connsiteX113-2165" fmla="*/ 366 w 625"/>
              <a:gd name="connsiteY113-2166" fmla="*/ 590 h 758"/>
              <a:gd name="connsiteX114-2167" fmla="*/ 387 w 625"/>
              <a:gd name="connsiteY114-2168" fmla="*/ 590 h 758"/>
              <a:gd name="connsiteX115-2169" fmla="*/ 408 w 625"/>
              <a:gd name="connsiteY115-2170" fmla="*/ 596 h 758"/>
              <a:gd name="connsiteX116-2171" fmla="*/ 424 w 625"/>
              <a:gd name="connsiteY116-2172" fmla="*/ 596 h 758"/>
              <a:gd name="connsiteX117-2173" fmla="*/ 440 w 625"/>
              <a:gd name="connsiteY117-2174" fmla="*/ 596 h 758"/>
              <a:gd name="connsiteX118-2175" fmla="*/ 450 w 625"/>
              <a:gd name="connsiteY118-2176" fmla="*/ 590 h 758"/>
              <a:gd name="connsiteX119-2177" fmla="*/ 456 w 625"/>
              <a:gd name="connsiteY119-2178" fmla="*/ 590 h 758"/>
              <a:gd name="connsiteX120-2179" fmla="*/ 461 w 625"/>
              <a:gd name="connsiteY120-2180" fmla="*/ 590 h 758"/>
              <a:gd name="connsiteX121-2181" fmla="*/ 466 w 625"/>
              <a:gd name="connsiteY121-2182" fmla="*/ 585 h 758"/>
              <a:gd name="connsiteX122-2183" fmla="*/ 472 w 625"/>
              <a:gd name="connsiteY122-2184" fmla="*/ 580 h 758"/>
              <a:gd name="connsiteX123-2185" fmla="*/ 472 w 625"/>
              <a:gd name="connsiteY123-2186" fmla="*/ 575 h 758"/>
              <a:gd name="connsiteX124-2187" fmla="*/ 472 w 625"/>
              <a:gd name="connsiteY124-2188" fmla="*/ 564 h 758"/>
              <a:gd name="connsiteX125-2189" fmla="*/ 472 w 625"/>
              <a:gd name="connsiteY125-2190" fmla="*/ 549 h 758"/>
              <a:gd name="connsiteX126-2191" fmla="*/ 477 w 625"/>
              <a:gd name="connsiteY126-2192" fmla="*/ 533 h 758"/>
              <a:gd name="connsiteX127-2193" fmla="*/ 477 w 625"/>
              <a:gd name="connsiteY127-2194" fmla="*/ 512 h 758"/>
              <a:gd name="connsiteX128-2195" fmla="*/ 477 w 625"/>
              <a:gd name="connsiteY128-2196" fmla="*/ 486 h 758"/>
              <a:gd name="connsiteX129-2197" fmla="*/ 482 w 625"/>
              <a:gd name="connsiteY129-2198" fmla="*/ 460 h 758"/>
              <a:gd name="connsiteX130-2199" fmla="*/ 482 w 625"/>
              <a:gd name="connsiteY130-2200" fmla="*/ 434 h 758"/>
              <a:gd name="connsiteX131-2201" fmla="*/ 482 w 625"/>
              <a:gd name="connsiteY131-2202" fmla="*/ 408 h 758"/>
              <a:gd name="connsiteX132-2203" fmla="*/ 482 w 625"/>
              <a:gd name="connsiteY132-2204" fmla="*/ 382 h 758"/>
              <a:gd name="connsiteX133-2205" fmla="*/ 487 w 625"/>
              <a:gd name="connsiteY133-2206" fmla="*/ 355 h 758"/>
              <a:gd name="connsiteX134-2207" fmla="*/ 487 w 625"/>
              <a:gd name="connsiteY134-2208" fmla="*/ 334 h 758"/>
              <a:gd name="connsiteX135-2209" fmla="*/ 487 w 625"/>
              <a:gd name="connsiteY135-2210" fmla="*/ 314 h 758"/>
              <a:gd name="connsiteX136-2211" fmla="*/ 487 w 625"/>
              <a:gd name="connsiteY136-2212" fmla="*/ 293 h 758"/>
              <a:gd name="connsiteX137-2213" fmla="*/ 487 w 625"/>
              <a:gd name="connsiteY137-2214" fmla="*/ 277 h 758"/>
              <a:gd name="connsiteX138-2215" fmla="*/ 487 w 625"/>
              <a:gd name="connsiteY138-2216" fmla="*/ 246 h 758"/>
              <a:gd name="connsiteX139-2217" fmla="*/ 487 w 625"/>
              <a:gd name="connsiteY139-2218" fmla="*/ 214 h 758"/>
              <a:gd name="connsiteX140-2219" fmla="*/ 482 w 625"/>
              <a:gd name="connsiteY140-2220" fmla="*/ 183 h 758"/>
              <a:gd name="connsiteX141-2221" fmla="*/ 482 w 625"/>
              <a:gd name="connsiteY141-2222" fmla="*/ 157 h 758"/>
              <a:gd name="connsiteX142-2223" fmla="*/ 477 w 625"/>
              <a:gd name="connsiteY142-2224" fmla="*/ 146 h 758"/>
              <a:gd name="connsiteX143-2225" fmla="*/ 477 w 625"/>
              <a:gd name="connsiteY143-2226" fmla="*/ 136 h 758"/>
              <a:gd name="connsiteX144-2227" fmla="*/ 472 w 625"/>
              <a:gd name="connsiteY144-2228" fmla="*/ 126 h 758"/>
              <a:gd name="connsiteX145-2229" fmla="*/ 472 w 625"/>
              <a:gd name="connsiteY145-2230" fmla="*/ 115 h 758"/>
              <a:gd name="connsiteX146-2231" fmla="*/ 466 w 625"/>
              <a:gd name="connsiteY146-2232" fmla="*/ 110 h 758"/>
              <a:gd name="connsiteX147-2233" fmla="*/ 466 w 625"/>
              <a:gd name="connsiteY147-2234" fmla="*/ 105 h 758"/>
              <a:gd name="connsiteX148-2235" fmla="*/ 461 w 625"/>
              <a:gd name="connsiteY148-2236" fmla="*/ 94 h 758"/>
              <a:gd name="connsiteX149-2237" fmla="*/ 456 w 625"/>
              <a:gd name="connsiteY149-2238" fmla="*/ 89 h 758"/>
              <a:gd name="connsiteX150-2239" fmla="*/ 450 w 625"/>
              <a:gd name="connsiteY150-2240" fmla="*/ 84 h 758"/>
              <a:gd name="connsiteX151-2241" fmla="*/ 445 w 625"/>
              <a:gd name="connsiteY151-2242" fmla="*/ 84 h 758"/>
              <a:gd name="connsiteX152-2243" fmla="*/ 440 w 625"/>
              <a:gd name="connsiteY152-2244" fmla="*/ 79 h 758"/>
              <a:gd name="connsiteX153-2245" fmla="*/ 429 w 625"/>
              <a:gd name="connsiteY153-2246" fmla="*/ 79 h 758"/>
              <a:gd name="connsiteX154-2247" fmla="*/ 419 w 625"/>
              <a:gd name="connsiteY154-2248" fmla="*/ 79 h 758"/>
              <a:gd name="connsiteX155-2249" fmla="*/ 408 w 625"/>
              <a:gd name="connsiteY155-2250" fmla="*/ 73 h 758"/>
              <a:gd name="connsiteX156-2251" fmla="*/ 392 w 625"/>
              <a:gd name="connsiteY156-2252" fmla="*/ 73 h 758"/>
              <a:gd name="connsiteX157-2253" fmla="*/ 392 w 625"/>
              <a:gd name="connsiteY157-2254" fmla="*/ 73 h 758"/>
              <a:gd name="connsiteX0-2255" fmla="*/ 392 w 625"/>
              <a:gd name="connsiteY0-2256" fmla="*/ 73 h 758"/>
              <a:gd name="connsiteX1-2257" fmla="*/ 377 w 625"/>
              <a:gd name="connsiteY1-2258" fmla="*/ 73 h 758"/>
              <a:gd name="connsiteX2-2259" fmla="*/ 355 w 625"/>
              <a:gd name="connsiteY2-2260" fmla="*/ 79 h 758"/>
              <a:gd name="connsiteX3-2261" fmla="*/ 334 w 625"/>
              <a:gd name="connsiteY3-2262" fmla="*/ 79 h 758"/>
              <a:gd name="connsiteX4-2263" fmla="*/ 308 w 625"/>
              <a:gd name="connsiteY4-2264" fmla="*/ 79 h 758"/>
              <a:gd name="connsiteX5-2265" fmla="*/ 281 w 625"/>
              <a:gd name="connsiteY5-2266" fmla="*/ 84 h 758"/>
              <a:gd name="connsiteX6-2267" fmla="*/ 250 w 625"/>
              <a:gd name="connsiteY6-2268" fmla="*/ 84 h 758"/>
              <a:gd name="connsiteX7-2269" fmla="*/ 213 w 625"/>
              <a:gd name="connsiteY7-2270" fmla="*/ 89 h 758"/>
              <a:gd name="connsiteX8-2271" fmla="*/ 176 w 625"/>
              <a:gd name="connsiteY8-2272" fmla="*/ 94 h 758"/>
              <a:gd name="connsiteX9-2273" fmla="*/ 134 w 625"/>
              <a:gd name="connsiteY9-2274" fmla="*/ 94 h 758"/>
              <a:gd name="connsiteX10-2275" fmla="*/ 97 w 625"/>
              <a:gd name="connsiteY10-2276" fmla="*/ 99 h 758"/>
              <a:gd name="connsiteX11-2277" fmla="*/ 60 w 625"/>
              <a:gd name="connsiteY11-2278" fmla="*/ 105 h 758"/>
              <a:gd name="connsiteX12-2279" fmla="*/ 2 w 625"/>
              <a:gd name="connsiteY12-2280" fmla="*/ 105 h 758"/>
              <a:gd name="connsiteX13-2281" fmla="*/ 17 w 625"/>
              <a:gd name="connsiteY13-2282" fmla="*/ 73 h 758"/>
              <a:gd name="connsiteX14-2283" fmla="*/ 33 w 625"/>
              <a:gd name="connsiteY14-2284" fmla="*/ 68 h 758"/>
              <a:gd name="connsiteX15-2285" fmla="*/ 60 w 625"/>
              <a:gd name="connsiteY15-2286" fmla="*/ 68 h 758"/>
              <a:gd name="connsiteX16-2287" fmla="*/ 81 w 625"/>
              <a:gd name="connsiteY16-2288" fmla="*/ 63 h 758"/>
              <a:gd name="connsiteX17-2289" fmla="*/ 102 w 625"/>
              <a:gd name="connsiteY17-2290" fmla="*/ 58 h 758"/>
              <a:gd name="connsiteX18-2291" fmla="*/ 123 w 625"/>
              <a:gd name="connsiteY18-2292" fmla="*/ 58 h 758"/>
              <a:gd name="connsiteX19-2293" fmla="*/ 149 w 625"/>
              <a:gd name="connsiteY19-2294" fmla="*/ 52 h 758"/>
              <a:gd name="connsiteX20-2295" fmla="*/ 176 w 625"/>
              <a:gd name="connsiteY20-2296" fmla="*/ 52 h 758"/>
              <a:gd name="connsiteX21-2297" fmla="*/ 202 w 625"/>
              <a:gd name="connsiteY21-2298" fmla="*/ 47 h 758"/>
              <a:gd name="connsiteX22-2299" fmla="*/ 234 w 625"/>
              <a:gd name="connsiteY22-2300" fmla="*/ 47 h 758"/>
              <a:gd name="connsiteX23-2301" fmla="*/ 292 w 625"/>
              <a:gd name="connsiteY23-2302" fmla="*/ 37 h 758"/>
              <a:gd name="connsiteX24-2303" fmla="*/ 324 w 625"/>
              <a:gd name="connsiteY24-2304" fmla="*/ 37 h 758"/>
              <a:gd name="connsiteX25-2305" fmla="*/ 345 w 625"/>
              <a:gd name="connsiteY25-2306" fmla="*/ 32 h 758"/>
              <a:gd name="connsiteX26-2307" fmla="*/ 371 w 625"/>
              <a:gd name="connsiteY26-2308" fmla="*/ 26 h 758"/>
              <a:gd name="connsiteX27-2309" fmla="*/ 392 w 625"/>
              <a:gd name="connsiteY27-2310" fmla="*/ 26 h 758"/>
              <a:gd name="connsiteX28-2311" fmla="*/ 408 w 625"/>
              <a:gd name="connsiteY28-2312" fmla="*/ 21 h 758"/>
              <a:gd name="connsiteX29-2313" fmla="*/ 419 w 625"/>
              <a:gd name="connsiteY29-2314" fmla="*/ 16 h 758"/>
              <a:gd name="connsiteX30-2315" fmla="*/ 429 w 625"/>
              <a:gd name="connsiteY30-2316" fmla="*/ 16 h 758"/>
              <a:gd name="connsiteX31-2317" fmla="*/ 435 w 625"/>
              <a:gd name="connsiteY31-2318" fmla="*/ 11 h 758"/>
              <a:gd name="connsiteX32-2319" fmla="*/ 445 w 625"/>
              <a:gd name="connsiteY32-2320" fmla="*/ 5 h 758"/>
              <a:gd name="connsiteX33-2321" fmla="*/ 461 w 625"/>
              <a:gd name="connsiteY33-2322" fmla="*/ 0 h 758"/>
              <a:gd name="connsiteX34-2323" fmla="*/ 472 w 625"/>
              <a:gd name="connsiteY34-2324" fmla="*/ 0 h 758"/>
              <a:gd name="connsiteX35-2325" fmla="*/ 487 w 625"/>
              <a:gd name="connsiteY35-2326" fmla="*/ 0 h 758"/>
              <a:gd name="connsiteX36-2327" fmla="*/ 503 w 625"/>
              <a:gd name="connsiteY36-2328" fmla="*/ 5 h 758"/>
              <a:gd name="connsiteX37-2329" fmla="*/ 519 w 625"/>
              <a:gd name="connsiteY37-2330" fmla="*/ 11 h 758"/>
              <a:gd name="connsiteX38-2331" fmla="*/ 530 w 625"/>
              <a:gd name="connsiteY38-2332" fmla="*/ 16 h 758"/>
              <a:gd name="connsiteX39-2333" fmla="*/ 540 w 625"/>
              <a:gd name="connsiteY39-2334" fmla="*/ 21 h 758"/>
              <a:gd name="connsiteX40-2335" fmla="*/ 556 w 625"/>
              <a:gd name="connsiteY40-2336" fmla="*/ 26 h 758"/>
              <a:gd name="connsiteX41-2337" fmla="*/ 567 w 625"/>
              <a:gd name="connsiteY41-2338" fmla="*/ 37 h 758"/>
              <a:gd name="connsiteX42-2339" fmla="*/ 582 w 625"/>
              <a:gd name="connsiteY42-2340" fmla="*/ 42 h 758"/>
              <a:gd name="connsiteX43-2341" fmla="*/ 593 w 625"/>
              <a:gd name="connsiteY43-2342" fmla="*/ 47 h 758"/>
              <a:gd name="connsiteX44-2343" fmla="*/ 604 w 625"/>
              <a:gd name="connsiteY44-2344" fmla="*/ 52 h 758"/>
              <a:gd name="connsiteX45-2345" fmla="*/ 609 w 625"/>
              <a:gd name="connsiteY45-2346" fmla="*/ 58 h 758"/>
              <a:gd name="connsiteX46-2347" fmla="*/ 614 w 625"/>
              <a:gd name="connsiteY46-2348" fmla="*/ 63 h 758"/>
              <a:gd name="connsiteX47-2349" fmla="*/ 619 w 625"/>
              <a:gd name="connsiteY47-2350" fmla="*/ 68 h 758"/>
              <a:gd name="connsiteX48-2351" fmla="*/ 625 w 625"/>
              <a:gd name="connsiteY48-2352" fmla="*/ 68 h 758"/>
              <a:gd name="connsiteX49-2353" fmla="*/ 625 w 625"/>
              <a:gd name="connsiteY49-2354" fmla="*/ 73 h 758"/>
              <a:gd name="connsiteX50-2355" fmla="*/ 619 w 625"/>
              <a:gd name="connsiteY50-2356" fmla="*/ 73 h 758"/>
              <a:gd name="connsiteX51-2357" fmla="*/ 619 w 625"/>
              <a:gd name="connsiteY51-2358" fmla="*/ 79 h 758"/>
              <a:gd name="connsiteX52-2359" fmla="*/ 614 w 625"/>
              <a:gd name="connsiteY52-2360" fmla="*/ 84 h 758"/>
              <a:gd name="connsiteX53-2361" fmla="*/ 609 w 625"/>
              <a:gd name="connsiteY53-2362" fmla="*/ 84 h 758"/>
              <a:gd name="connsiteX54-2363" fmla="*/ 604 w 625"/>
              <a:gd name="connsiteY54-2364" fmla="*/ 89 h 758"/>
              <a:gd name="connsiteX55-2365" fmla="*/ 598 w 625"/>
              <a:gd name="connsiteY55-2366" fmla="*/ 94 h 758"/>
              <a:gd name="connsiteX56-2367" fmla="*/ 593 w 625"/>
              <a:gd name="connsiteY56-2368" fmla="*/ 94 h 758"/>
              <a:gd name="connsiteX57-2369" fmla="*/ 588 w 625"/>
              <a:gd name="connsiteY57-2370" fmla="*/ 99 h 758"/>
              <a:gd name="connsiteX58-2371" fmla="*/ 582 w 625"/>
              <a:gd name="connsiteY58-2372" fmla="*/ 105 h 758"/>
              <a:gd name="connsiteX59-2373" fmla="*/ 577 w 625"/>
              <a:gd name="connsiteY59-2374" fmla="*/ 115 h 758"/>
              <a:gd name="connsiteX60-2375" fmla="*/ 577 w 625"/>
              <a:gd name="connsiteY60-2376" fmla="*/ 126 h 758"/>
              <a:gd name="connsiteX61-2377" fmla="*/ 577 w 625"/>
              <a:gd name="connsiteY61-2378" fmla="*/ 131 h 758"/>
              <a:gd name="connsiteX62-2379" fmla="*/ 577 w 625"/>
              <a:gd name="connsiteY62-2380" fmla="*/ 146 h 758"/>
              <a:gd name="connsiteX63-2381" fmla="*/ 577 w 625"/>
              <a:gd name="connsiteY63-2382" fmla="*/ 157 h 758"/>
              <a:gd name="connsiteX64-2383" fmla="*/ 577 w 625"/>
              <a:gd name="connsiteY64-2384" fmla="*/ 173 h 758"/>
              <a:gd name="connsiteX65-2385" fmla="*/ 577 w 625"/>
              <a:gd name="connsiteY65-2386" fmla="*/ 188 h 758"/>
              <a:gd name="connsiteX66-2387" fmla="*/ 577 w 625"/>
              <a:gd name="connsiteY66-2388" fmla="*/ 204 h 758"/>
              <a:gd name="connsiteX67-2389" fmla="*/ 577 w 625"/>
              <a:gd name="connsiteY67-2390" fmla="*/ 225 h 758"/>
              <a:gd name="connsiteX68-2391" fmla="*/ 577 w 625"/>
              <a:gd name="connsiteY68-2392" fmla="*/ 240 h 758"/>
              <a:gd name="connsiteX69-2393" fmla="*/ 577 w 625"/>
              <a:gd name="connsiteY69-2394" fmla="*/ 261 h 758"/>
              <a:gd name="connsiteX70-2395" fmla="*/ 577 w 625"/>
              <a:gd name="connsiteY70-2396" fmla="*/ 303 h 758"/>
              <a:gd name="connsiteX71-2397" fmla="*/ 577 w 625"/>
              <a:gd name="connsiteY71-2398" fmla="*/ 324 h 758"/>
              <a:gd name="connsiteX72-2399" fmla="*/ 577 w 625"/>
              <a:gd name="connsiteY72-2400" fmla="*/ 350 h 758"/>
              <a:gd name="connsiteX73-2401" fmla="*/ 577 w 625"/>
              <a:gd name="connsiteY73-2402" fmla="*/ 376 h 758"/>
              <a:gd name="connsiteX74-2403" fmla="*/ 577 w 625"/>
              <a:gd name="connsiteY74-2404" fmla="*/ 402 h 758"/>
              <a:gd name="connsiteX75-2405" fmla="*/ 577 w 625"/>
              <a:gd name="connsiteY75-2406" fmla="*/ 429 h 758"/>
              <a:gd name="connsiteX76-2407" fmla="*/ 577 w 625"/>
              <a:gd name="connsiteY76-2408" fmla="*/ 460 h 758"/>
              <a:gd name="connsiteX77-2409" fmla="*/ 577 w 625"/>
              <a:gd name="connsiteY77-2410" fmla="*/ 491 h 758"/>
              <a:gd name="connsiteX78-2411" fmla="*/ 577 w 625"/>
              <a:gd name="connsiteY78-2412" fmla="*/ 523 h 758"/>
              <a:gd name="connsiteX79-2413" fmla="*/ 577 w 625"/>
              <a:gd name="connsiteY79-2414" fmla="*/ 554 h 758"/>
              <a:gd name="connsiteX80-2415" fmla="*/ 577 w 625"/>
              <a:gd name="connsiteY80-2416" fmla="*/ 580 h 758"/>
              <a:gd name="connsiteX81-2417" fmla="*/ 572 w 625"/>
              <a:gd name="connsiteY81-2418" fmla="*/ 606 h 758"/>
              <a:gd name="connsiteX82-2419" fmla="*/ 572 w 625"/>
              <a:gd name="connsiteY82-2420" fmla="*/ 632 h 758"/>
              <a:gd name="connsiteX83-2421" fmla="*/ 567 w 625"/>
              <a:gd name="connsiteY83-2422" fmla="*/ 653 h 758"/>
              <a:gd name="connsiteX84-2423" fmla="*/ 561 w 625"/>
              <a:gd name="connsiteY84-2424" fmla="*/ 669 h 758"/>
              <a:gd name="connsiteX85-2425" fmla="*/ 556 w 625"/>
              <a:gd name="connsiteY85-2426" fmla="*/ 690 h 758"/>
              <a:gd name="connsiteX86-2427" fmla="*/ 551 w 625"/>
              <a:gd name="connsiteY86-2428" fmla="*/ 700 h 758"/>
              <a:gd name="connsiteX87-2429" fmla="*/ 540 w 625"/>
              <a:gd name="connsiteY87-2430" fmla="*/ 716 h 758"/>
              <a:gd name="connsiteX88-2431" fmla="*/ 530 w 625"/>
              <a:gd name="connsiteY88-2432" fmla="*/ 726 h 758"/>
              <a:gd name="connsiteX89-2433" fmla="*/ 524 w 625"/>
              <a:gd name="connsiteY89-2434" fmla="*/ 737 h 758"/>
              <a:gd name="connsiteX90-2435" fmla="*/ 514 w 625"/>
              <a:gd name="connsiteY90-2436" fmla="*/ 742 h 758"/>
              <a:gd name="connsiteX91-2437" fmla="*/ 509 w 625"/>
              <a:gd name="connsiteY91-2438" fmla="*/ 747 h 758"/>
              <a:gd name="connsiteX92-2439" fmla="*/ 498 w 625"/>
              <a:gd name="connsiteY92-2440" fmla="*/ 752 h 758"/>
              <a:gd name="connsiteX93-2441" fmla="*/ 493 w 625"/>
              <a:gd name="connsiteY93-2442" fmla="*/ 752 h 758"/>
              <a:gd name="connsiteX94-2443" fmla="*/ 487 w 625"/>
              <a:gd name="connsiteY94-2444" fmla="*/ 758 h 758"/>
              <a:gd name="connsiteX95-2445" fmla="*/ 477 w 625"/>
              <a:gd name="connsiteY95-2446" fmla="*/ 752 h 758"/>
              <a:gd name="connsiteX96-2447" fmla="*/ 472 w 625"/>
              <a:gd name="connsiteY96-2448" fmla="*/ 752 h 758"/>
              <a:gd name="connsiteX97-2449" fmla="*/ 472 w 625"/>
              <a:gd name="connsiteY97-2450" fmla="*/ 747 h 758"/>
              <a:gd name="connsiteX98-2451" fmla="*/ 466 w 625"/>
              <a:gd name="connsiteY98-2452" fmla="*/ 742 h 758"/>
              <a:gd name="connsiteX99-2453" fmla="*/ 466 w 625"/>
              <a:gd name="connsiteY99-2454" fmla="*/ 737 h 758"/>
              <a:gd name="connsiteX100-2455" fmla="*/ 466 w 625"/>
              <a:gd name="connsiteY100-2456" fmla="*/ 731 h 758"/>
              <a:gd name="connsiteX101-2457" fmla="*/ 466 w 625"/>
              <a:gd name="connsiteY101-2458" fmla="*/ 721 h 758"/>
              <a:gd name="connsiteX102-2459" fmla="*/ 466 w 625"/>
              <a:gd name="connsiteY102-2460" fmla="*/ 711 h 758"/>
              <a:gd name="connsiteX103-2461" fmla="*/ 466 w 625"/>
              <a:gd name="connsiteY103-2462" fmla="*/ 705 h 758"/>
              <a:gd name="connsiteX104-2463" fmla="*/ 466 w 625"/>
              <a:gd name="connsiteY104-2464" fmla="*/ 700 h 758"/>
              <a:gd name="connsiteX105-2465" fmla="*/ 466 w 625"/>
              <a:gd name="connsiteY105-2466" fmla="*/ 695 h 758"/>
              <a:gd name="connsiteX106-2467" fmla="*/ 461 w 625"/>
              <a:gd name="connsiteY106-2468" fmla="*/ 690 h 758"/>
              <a:gd name="connsiteX107-2469" fmla="*/ 456 w 625"/>
              <a:gd name="connsiteY107-2470" fmla="*/ 674 h 758"/>
              <a:gd name="connsiteX108-2471" fmla="*/ 445 w 625"/>
              <a:gd name="connsiteY108-2472" fmla="*/ 658 h 758"/>
              <a:gd name="connsiteX109-2473" fmla="*/ 429 w 625"/>
              <a:gd name="connsiteY109-2474" fmla="*/ 643 h 758"/>
              <a:gd name="connsiteX110-2475" fmla="*/ 413 w 625"/>
              <a:gd name="connsiteY110-2476" fmla="*/ 627 h 758"/>
              <a:gd name="connsiteX111-2477" fmla="*/ 392 w 625"/>
              <a:gd name="connsiteY111-2478" fmla="*/ 611 h 758"/>
              <a:gd name="connsiteX112-2479" fmla="*/ 366 w 625"/>
              <a:gd name="connsiteY112-2480" fmla="*/ 590 h 758"/>
              <a:gd name="connsiteX113-2481" fmla="*/ 387 w 625"/>
              <a:gd name="connsiteY113-2482" fmla="*/ 590 h 758"/>
              <a:gd name="connsiteX114-2483" fmla="*/ 408 w 625"/>
              <a:gd name="connsiteY114-2484" fmla="*/ 596 h 758"/>
              <a:gd name="connsiteX115-2485" fmla="*/ 424 w 625"/>
              <a:gd name="connsiteY115-2486" fmla="*/ 596 h 758"/>
              <a:gd name="connsiteX116-2487" fmla="*/ 440 w 625"/>
              <a:gd name="connsiteY116-2488" fmla="*/ 596 h 758"/>
              <a:gd name="connsiteX117-2489" fmla="*/ 450 w 625"/>
              <a:gd name="connsiteY117-2490" fmla="*/ 590 h 758"/>
              <a:gd name="connsiteX118-2491" fmla="*/ 456 w 625"/>
              <a:gd name="connsiteY118-2492" fmla="*/ 590 h 758"/>
              <a:gd name="connsiteX119-2493" fmla="*/ 461 w 625"/>
              <a:gd name="connsiteY119-2494" fmla="*/ 590 h 758"/>
              <a:gd name="connsiteX120-2495" fmla="*/ 466 w 625"/>
              <a:gd name="connsiteY120-2496" fmla="*/ 585 h 758"/>
              <a:gd name="connsiteX121-2497" fmla="*/ 472 w 625"/>
              <a:gd name="connsiteY121-2498" fmla="*/ 580 h 758"/>
              <a:gd name="connsiteX122-2499" fmla="*/ 472 w 625"/>
              <a:gd name="connsiteY122-2500" fmla="*/ 575 h 758"/>
              <a:gd name="connsiteX123-2501" fmla="*/ 472 w 625"/>
              <a:gd name="connsiteY123-2502" fmla="*/ 564 h 758"/>
              <a:gd name="connsiteX124-2503" fmla="*/ 472 w 625"/>
              <a:gd name="connsiteY124-2504" fmla="*/ 549 h 758"/>
              <a:gd name="connsiteX125-2505" fmla="*/ 477 w 625"/>
              <a:gd name="connsiteY125-2506" fmla="*/ 533 h 758"/>
              <a:gd name="connsiteX126-2507" fmla="*/ 477 w 625"/>
              <a:gd name="connsiteY126-2508" fmla="*/ 512 h 758"/>
              <a:gd name="connsiteX127-2509" fmla="*/ 477 w 625"/>
              <a:gd name="connsiteY127-2510" fmla="*/ 486 h 758"/>
              <a:gd name="connsiteX128-2511" fmla="*/ 482 w 625"/>
              <a:gd name="connsiteY128-2512" fmla="*/ 460 h 758"/>
              <a:gd name="connsiteX129-2513" fmla="*/ 482 w 625"/>
              <a:gd name="connsiteY129-2514" fmla="*/ 434 h 758"/>
              <a:gd name="connsiteX130-2515" fmla="*/ 482 w 625"/>
              <a:gd name="connsiteY130-2516" fmla="*/ 408 h 758"/>
              <a:gd name="connsiteX131-2517" fmla="*/ 482 w 625"/>
              <a:gd name="connsiteY131-2518" fmla="*/ 382 h 758"/>
              <a:gd name="connsiteX132-2519" fmla="*/ 487 w 625"/>
              <a:gd name="connsiteY132-2520" fmla="*/ 355 h 758"/>
              <a:gd name="connsiteX133-2521" fmla="*/ 487 w 625"/>
              <a:gd name="connsiteY133-2522" fmla="*/ 334 h 758"/>
              <a:gd name="connsiteX134-2523" fmla="*/ 487 w 625"/>
              <a:gd name="connsiteY134-2524" fmla="*/ 314 h 758"/>
              <a:gd name="connsiteX135-2525" fmla="*/ 487 w 625"/>
              <a:gd name="connsiteY135-2526" fmla="*/ 293 h 758"/>
              <a:gd name="connsiteX136-2527" fmla="*/ 487 w 625"/>
              <a:gd name="connsiteY136-2528" fmla="*/ 277 h 758"/>
              <a:gd name="connsiteX137-2529" fmla="*/ 487 w 625"/>
              <a:gd name="connsiteY137-2530" fmla="*/ 246 h 758"/>
              <a:gd name="connsiteX138-2531" fmla="*/ 487 w 625"/>
              <a:gd name="connsiteY138-2532" fmla="*/ 214 h 758"/>
              <a:gd name="connsiteX139-2533" fmla="*/ 482 w 625"/>
              <a:gd name="connsiteY139-2534" fmla="*/ 183 h 758"/>
              <a:gd name="connsiteX140-2535" fmla="*/ 482 w 625"/>
              <a:gd name="connsiteY140-2536" fmla="*/ 157 h 758"/>
              <a:gd name="connsiteX141-2537" fmla="*/ 477 w 625"/>
              <a:gd name="connsiteY141-2538" fmla="*/ 146 h 758"/>
              <a:gd name="connsiteX142-2539" fmla="*/ 477 w 625"/>
              <a:gd name="connsiteY142-2540" fmla="*/ 136 h 758"/>
              <a:gd name="connsiteX143-2541" fmla="*/ 472 w 625"/>
              <a:gd name="connsiteY143-2542" fmla="*/ 126 h 758"/>
              <a:gd name="connsiteX144-2543" fmla="*/ 472 w 625"/>
              <a:gd name="connsiteY144-2544" fmla="*/ 115 h 758"/>
              <a:gd name="connsiteX145-2545" fmla="*/ 466 w 625"/>
              <a:gd name="connsiteY145-2546" fmla="*/ 110 h 758"/>
              <a:gd name="connsiteX146-2547" fmla="*/ 466 w 625"/>
              <a:gd name="connsiteY146-2548" fmla="*/ 105 h 758"/>
              <a:gd name="connsiteX147-2549" fmla="*/ 461 w 625"/>
              <a:gd name="connsiteY147-2550" fmla="*/ 94 h 758"/>
              <a:gd name="connsiteX148-2551" fmla="*/ 456 w 625"/>
              <a:gd name="connsiteY148-2552" fmla="*/ 89 h 758"/>
              <a:gd name="connsiteX149-2553" fmla="*/ 450 w 625"/>
              <a:gd name="connsiteY149-2554" fmla="*/ 84 h 758"/>
              <a:gd name="connsiteX150-2555" fmla="*/ 445 w 625"/>
              <a:gd name="connsiteY150-2556" fmla="*/ 84 h 758"/>
              <a:gd name="connsiteX151-2557" fmla="*/ 440 w 625"/>
              <a:gd name="connsiteY151-2558" fmla="*/ 79 h 758"/>
              <a:gd name="connsiteX152-2559" fmla="*/ 429 w 625"/>
              <a:gd name="connsiteY152-2560" fmla="*/ 79 h 758"/>
              <a:gd name="connsiteX153-2561" fmla="*/ 419 w 625"/>
              <a:gd name="connsiteY153-2562" fmla="*/ 79 h 758"/>
              <a:gd name="connsiteX154-2563" fmla="*/ 408 w 625"/>
              <a:gd name="connsiteY154-2564" fmla="*/ 73 h 758"/>
              <a:gd name="connsiteX155-2565" fmla="*/ 392 w 625"/>
              <a:gd name="connsiteY155-2566" fmla="*/ 73 h 758"/>
              <a:gd name="connsiteX156-2567" fmla="*/ 392 w 625"/>
              <a:gd name="connsiteY156-2568" fmla="*/ 73 h 758"/>
              <a:gd name="connsiteX0-2569" fmla="*/ 392 w 625"/>
              <a:gd name="connsiteY0-2570" fmla="*/ 73 h 758"/>
              <a:gd name="connsiteX1-2571" fmla="*/ 377 w 625"/>
              <a:gd name="connsiteY1-2572" fmla="*/ 73 h 758"/>
              <a:gd name="connsiteX2-2573" fmla="*/ 355 w 625"/>
              <a:gd name="connsiteY2-2574" fmla="*/ 79 h 758"/>
              <a:gd name="connsiteX3-2575" fmla="*/ 334 w 625"/>
              <a:gd name="connsiteY3-2576" fmla="*/ 79 h 758"/>
              <a:gd name="connsiteX4-2577" fmla="*/ 308 w 625"/>
              <a:gd name="connsiteY4-2578" fmla="*/ 79 h 758"/>
              <a:gd name="connsiteX5-2579" fmla="*/ 281 w 625"/>
              <a:gd name="connsiteY5-2580" fmla="*/ 84 h 758"/>
              <a:gd name="connsiteX6-2581" fmla="*/ 250 w 625"/>
              <a:gd name="connsiteY6-2582" fmla="*/ 84 h 758"/>
              <a:gd name="connsiteX7-2583" fmla="*/ 213 w 625"/>
              <a:gd name="connsiteY7-2584" fmla="*/ 89 h 758"/>
              <a:gd name="connsiteX8-2585" fmla="*/ 176 w 625"/>
              <a:gd name="connsiteY8-2586" fmla="*/ 94 h 758"/>
              <a:gd name="connsiteX9-2587" fmla="*/ 134 w 625"/>
              <a:gd name="connsiteY9-2588" fmla="*/ 94 h 758"/>
              <a:gd name="connsiteX10-2589" fmla="*/ 97 w 625"/>
              <a:gd name="connsiteY10-2590" fmla="*/ 99 h 758"/>
              <a:gd name="connsiteX11-2591" fmla="*/ 2 w 625"/>
              <a:gd name="connsiteY11-2592" fmla="*/ 105 h 758"/>
              <a:gd name="connsiteX12-2593" fmla="*/ 17 w 625"/>
              <a:gd name="connsiteY12-2594" fmla="*/ 73 h 758"/>
              <a:gd name="connsiteX13-2595" fmla="*/ 33 w 625"/>
              <a:gd name="connsiteY13-2596" fmla="*/ 68 h 758"/>
              <a:gd name="connsiteX14-2597" fmla="*/ 60 w 625"/>
              <a:gd name="connsiteY14-2598" fmla="*/ 68 h 758"/>
              <a:gd name="connsiteX15-2599" fmla="*/ 81 w 625"/>
              <a:gd name="connsiteY15-2600" fmla="*/ 63 h 758"/>
              <a:gd name="connsiteX16-2601" fmla="*/ 102 w 625"/>
              <a:gd name="connsiteY16-2602" fmla="*/ 58 h 758"/>
              <a:gd name="connsiteX17-2603" fmla="*/ 123 w 625"/>
              <a:gd name="connsiteY17-2604" fmla="*/ 58 h 758"/>
              <a:gd name="connsiteX18-2605" fmla="*/ 149 w 625"/>
              <a:gd name="connsiteY18-2606" fmla="*/ 52 h 758"/>
              <a:gd name="connsiteX19-2607" fmla="*/ 176 w 625"/>
              <a:gd name="connsiteY19-2608" fmla="*/ 52 h 758"/>
              <a:gd name="connsiteX20-2609" fmla="*/ 202 w 625"/>
              <a:gd name="connsiteY20-2610" fmla="*/ 47 h 758"/>
              <a:gd name="connsiteX21-2611" fmla="*/ 234 w 625"/>
              <a:gd name="connsiteY21-2612" fmla="*/ 47 h 758"/>
              <a:gd name="connsiteX22-2613" fmla="*/ 292 w 625"/>
              <a:gd name="connsiteY22-2614" fmla="*/ 37 h 758"/>
              <a:gd name="connsiteX23-2615" fmla="*/ 324 w 625"/>
              <a:gd name="connsiteY23-2616" fmla="*/ 37 h 758"/>
              <a:gd name="connsiteX24-2617" fmla="*/ 345 w 625"/>
              <a:gd name="connsiteY24-2618" fmla="*/ 32 h 758"/>
              <a:gd name="connsiteX25-2619" fmla="*/ 371 w 625"/>
              <a:gd name="connsiteY25-2620" fmla="*/ 26 h 758"/>
              <a:gd name="connsiteX26-2621" fmla="*/ 392 w 625"/>
              <a:gd name="connsiteY26-2622" fmla="*/ 26 h 758"/>
              <a:gd name="connsiteX27-2623" fmla="*/ 408 w 625"/>
              <a:gd name="connsiteY27-2624" fmla="*/ 21 h 758"/>
              <a:gd name="connsiteX28-2625" fmla="*/ 419 w 625"/>
              <a:gd name="connsiteY28-2626" fmla="*/ 16 h 758"/>
              <a:gd name="connsiteX29-2627" fmla="*/ 429 w 625"/>
              <a:gd name="connsiteY29-2628" fmla="*/ 16 h 758"/>
              <a:gd name="connsiteX30-2629" fmla="*/ 435 w 625"/>
              <a:gd name="connsiteY30-2630" fmla="*/ 11 h 758"/>
              <a:gd name="connsiteX31-2631" fmla="*/ 445 w 625"/>
              <a:gd name="connsiteY31-2632" fmla="*/ 5 h 758"/>
              <a:gd name="connsiteX32-2633" fmla="*/ 461 w 625"/>
              <a:gd name="connsiteY32-2634" fmla="*/ 0 h 758"/>
              <a:gd name="connsiteX33-2635" fmla="*/ 472 w 625"/>
              <a:gd name="connsiteY33-2636" fmla="*/ 0 h 758"/>
              <a:gd name="connsiteX34-2637" fmla="*/ 487 w 625"/>
              <a:gd name="connsiteY34-2638" fmla="*/ 0 h 758"/>
              <a:gd name="connsiteX35-2639" fmla="*/ 503 w 625"/>
              <a:gd name="connsiteY35-2640" fmla="*/ 5 h 758"/>
              <a:gd name="connsiteX36-2641" fmla="*/ 519 w 625"/>
              <a:gd name="connsiteY36-2642" fmla="*/ 11 h 758"/>
              <a:gd name="connsiteX37-2643" fmla="*/ 530 w 625"/>
              <a:gd name="connsiteY37-2644" fmla="*/ 16 h 758"/>
              <a:gd name="connsiteX38-2645" fmla="*/ 540 w 625"/>
              <a:gd name="connsiteY38-2646" fmla="*/ 21 h 758"/>
              <a:gd name="connsiteX39-2647" fmla="*/ 556 w 625"/>
              <a:gd name="connsiteY39-2648" fmla="*/ 26 h 758"/>
              <a:gd name="connsiteX40-2649" fmla="*/ 567 w 625"/>
              <a:gd name="connsiteY40-2650" fmla="*/ 37 h 758"/>
              <a:gd name="connsiteX41-2651" fmla="*/ 582 w 625"/>
              <a:gd name="connsiteY41-2652" fmla="*/ 42 h 758"/>
              <a:gd name="connsiteX42-2653" fmla="*/ 593 w 625"/>
              <a:gd name="connsiteY42-2654" fmla="*/ 47 h 758"/>
              <a:gd name="connsiteX43-2655" fmla="*/ 604 w 625"/>
              <a:gd name="connsiteY43-2656" fmla="*/ 52 h 758"/>
              <a:gd name="connsiteX44-2657" fmla="*/ 609 w 625"/>
              <a:gd name="connsiteY44-2658" fmla="*/ 58 h 758"/>
              <a:gd name="connsiteX45-2659" fmla="*/ 614 w 625"/>
              <a:gd name="connsiteY45-2660" fmla="*/ 63 h 758"/>
              <a:gd name="connsiteX46-2661" fmla="*/ 619 w 625"/>
              <a:gd name="connsiteY46-2662" fmla="*/ 68 h 758"/>
              <a:gd name="connsiteX47-2663" fmla="*/ 625 w 625"/>
              <a:gd name="connsiteY47-2664" fmla="*/ 68 h 758"/>
              <a:gd name="connsiteX48-2665" fmla="*/ 625 w 625"/>
              <a:gd name="connsiteY48-2666" fmla="*/ 73 h 758"/>
              <a:gd name="connsiteX49-2667" fmla="*/ 619 w 625"/>
              <a:gd name="connsiteY49-2668" fmla="*/ 73 h 758"/>
              <a:gd name="connsiteX50-2669" fmla="*/ 619 w 625"/>
              <a:gd name="connsiteY50-2670" fmla="*/ 79 h 758"/>
              <a:gd name="connsiteX51-2671" fmla="*/ 614 w 625"/>
              <a:gd name="connsiteY51-2672" fmla="*/ 84 h 758"/>
              <a:gd name="connsiteX52-2673" fmla="*/ 609 w 625"/>
              <a:gd name="connsiteY52-2674" fmla="*/ 84 h 758"/>
              <a:gd name="connsiteX53-2675" fmla="*/ 604 w 625"/>
              <a:gd name="connsiteY53-2676" fmla="*/ 89 h 758"/>
              <a:gd name="connsiteX54-2677" fmla="*/ 598 w 625"/>
              <a:gd name="connsiteY54-2678" fmla="*/ 94 h 758"/>
              <a:gd name="connsiteX55-2679" fmla="*/ 593 w 625"/>
              <a:gd name="connsiteY55-2680" fmla="*/ 94 h 758"/>
              <a:gd name="connsiteX56-2681" fmla="*/ 588 w 625"/>
              <a:gd name="connsiteY56-2682" fmla="*/ 99 h 758"/>
              <a:gd name="connsiteX57-2683" fmla="*/ 582 w 625"/>
              <a:gd name="connsiteY57-2684" fmla="*/ 105 h 758"/>
              <a:gd name="connsiteX58-2685" fmla="*/ 577 w 625"/>
              <a:gd name="connsiteY58-2686" fmla="*/ 115 h 758"/>
              <a:gd name="connsiteX59-2687" fmla="*/ 577 w 625"/>
              <a:gd name="connsiteY59-2688" fmla="*/ 126 h 758"/>
              <a:gd name="connsiteX60-2689" fmla="*/ 577 w 625"/>
              <a:gd name="connsiteY60-2690" fmla="*/ 131 h 758"/>
              <a:gd name="connsiteX61-2691" fmla="*/ 577 w 625"/>
              <a:gd name="connsiteY61-2692" fmla="*/ 146 h 758"/>
              <a:gd name="connsiteX62-2693" fmla="*/ 577 w 625"/>
              <a:gd name="connsiteY62-2694" fmla="*/ 157 h 758"/>
              <a:gd name="connsiteX63-2695" fmla="*/ 577 w 625"/>
              <a:gd name="connsiteY63-2696" fmla="*/ 173 h 758"/>
              <a:gd name="connsiteX64-2697" fmla="*/ 577 w 625"/>
              <a:gd name="connsiteY64-2698" fmla="*/ 188 h 758"/>
              <a:gd name="connsiteX65-2699" fmla="*/ 577 w 625"/>
              <a:gd name="connsiteY65-2700" fmla="*/ 204 h 758"/>
              <a:gd name="connsiteX66-2701" fmla="*/ 577 w 625"/>
              <a:gd name="connsiteY66-2702" fmla="*/ 225 h 758"/>
              <a:gd name="connsiteX67-2703" fmla="*/ 577 w 625"/>
              <a:gd name="connsiteY67-2704" fmla="*/ 240 h 758"/>
              <a:gd name="connsiteX68-2705" fmla="*/ 577 w 625"/>
              <a:gd name="connsiteY68-2706" fmla="*/ 261 h 758"/>
              <a:gd name="connsiteX69-2707" fmla="*/ 577 w 625"/>
              <a:gd name="connsiteY69-2708" fmla="*/ 303 h 758"/>
              <a:gd name="connsiteX70-2709" fmla="*/ 577 w 625"/>
              <a:gd name="connsiteY70-2710" fmla="*/ 324 h 758"/>
              <a:gd name="connsiteX71-2711" fmla="*/ 577 w 625"/>
              <a:gd name="connsiteY71-2712" fmla="*/ 350 h 758"/>
              <a:gd name="connsiteX72-2713" fmla="*/ 577 w 625"/>
              <a:gd name="connsiteY72-2714" fmla="*/ 376 h 758"/>
              <a:gd name="connsiteX73-2715" fmla="*/ 577 w 625"/>
              <a:gd name="connsiteY73-2716" fmla="*/ 402 h 758"/>
              <a:gd name="connsiteX74-2717" fmla="*/ 577 w 625"/>
              <a:gd name="connsiteY74-2718" fmla="*/ 429 h 758"/>
              <a:gd name="connsiteX75-2719" fmla="*/ 577 w 625"/>
              <a:gd name="connsiteY75-2720" fmla="*/ 460 h 758"/>
              <a:gd name="connsiteX76-2721" fmla="*/ 577 w 625"/>
              <a:gd name="connsiteY76-2722" fmla="*/ 491 h 758"/>
              <a:gd name="connsiteX77-2723" fmla="*/ 577 w 625"/>
              <a:gd name="connsiteY77-2724" fmla="*/ 523 h 758"/>
              <a:gd name="connsiteX78-2725" fmla="*/ 577 w 625"/>
              <a:gd name="connsiteY78-2726" fmla="*/ 554 h 758"/>
              <a:gd name="connsiteX79-2727" fmla="*/ 577 w 625"/>
              <a:gd name="connsiteY79-2728" fmla="*/ 580 h 758"/>
              <a:gd name="connsiteX80-2729" fmla="*/ 572 w 625"/>
              <a:gd name="connsiteY80-2730" fmla="*/ 606 h 758"/>
              <a:gd name="connsiteX81-2731" fmla="*/ 572 w 625"/>
              <a:gd name="connsiteY81-2732" fmla="*/ 632 h 758"/>
              <a:gd name="connsiteX82-2733" fmla="*/ 567 w 625"/>
              <a:gd name="connsiteY82-2734" fmla="*/ 653 h 758"/>
              <a:gd name="connsiteX83-2735" fmla="*/ 561 w 625"/>
              <a:gd name="connsiteY83-2736" fmla="*/ 669 h 758"/>
              <a:gd name="connsiteX84-2737" fmla="*/ 556 w 625"/>
              <a:gd name="connsiteY84-2738" fmla="*/ 690 h 758"/>
              <a:gd name="connsiteX85-2739" fmla="*/ 551 w 625"/>
              <a:gd name="connsiteY85-2740" fmla="*/ 700 h 758"/>
              <a:gd name="connsiteX86-2741" fmla="*/ 540 w 625"/>
              <a:gd name="connsiteY86-2742" fmla="*/ 716 h 758"/>
              <a:gd name="connsiteX87-2743" fmla="*/ 530 w 625"/>
              <a:gd name="connsiteY87-2744" fmla="*/ 726 h 758"/>
              <a:gd name="connsiteX88-2745" fmla="*/ 524 w 625"/>
              <a:gd name="connsiteY88-2746" fmla="*/ 737 h 758"/>
              <a:gd name="connsiteX89-2747" fmla="*/ 514 w 625"/>
              <a:gd name="connsiteY89-2748" fmla="*/ 742 h 758"/>
              <a:gd name="connsiteX90-2749" fmla="*/ 509 w 625"/>
              <a:gd name="connsiteY90-2750" fmla="*/ 747 h 758"/>
              <a:gd name="connsiteX91-2751" fmla="*/ 498 w 625"/>
              <a:gd name="connsiteY91-2752" fmla="*/ 752 h 758"/>
              <a:gd name="connsiteX92-2753" fmla="*/ 493 w 625"/>
              <a:gd name="connsiteY92-2754" fmla="*/ 752 h 758"/>
              <a:gd name="connsiteX93-2755" fmla="*/ 487 w 625"/>
              <a:gd name="connsiteY93-2756" fmla="*/ 758 h 758"/>
              <a:gd name="connsiteX94-2757" fmla="*/ 477 w 625"/>
              <a:gd name="connsiteY94-2758" fmla="*/ 752 h 758"/>
              <a:gd name="connsiteX95-2759" fmla="*/ 472 w 625"/>
              <a:gd name="connsiteY95-2760" fmla="*/ 752 h 758"/>
              <a:gd name="connsiteX96-2761" fmla="*/ 472 w 625"/>
              <a:gd name="connsiteY96-2762" fmla="*/ 747 h 758"/>
              <a:gd name="connsiteX97-2763" fmla="*/ 466 w 625"/>
              <a:gd name="connsiteY97-2764" fmla="*/ 742 h 758"/>
              <a:gd name="connsiteX98-2765" fmla="*/ 466 w 625"/>
              <a:gd name="connsiteY98-2766" fmla="*/ 737 h 758"/>
              <a:gd name="connsiteX99-2767" fmla="*/ 466 w 625"/>
              <a:gd name="connsiteY99-2768" fmla="*/ 731 h 758"/>
              <a:gd name="connsiteX100-2769" fmla="*/ 466 w 625"/>
              <a:gd name="connsiteY100-2770" fmla="*/ 721 h 758"/>
              <a:gd name="connsiteX101-2771" fmla="*/ 466 w 625"/>
              <a:gd name="connsiteY101-2772" fmla="*/ 711 h 758"/>
              <a:gd name="connsiteX102-2773" fmla="*/ 466 w 625"/>
              <a:gd name="connsiteY102-2774" fmla="*/ 705 h 758"/>
              <a:gd name="connsiteX103-2775" fmla="*/ 466 w 625"/>
              <a:gd name="connsiteY103-2776" fmla="*/ 700 h 758"/>
              <a:gd name="connsiteX104-2777" fmla="*/ 466 w 625"/>
              <a:gd name="connsiteY104-2778" fmla="*/ 695 h 758"/>
              <a:gd name="connsiteX105-2779" fmla="*/ 461 w 625"/>
              <a:gd name="connsiteY105-2780" fmla="*/ 690 h 758"/>
              <a:gd name="connsiteX106-2781" fmla="*/ 456 w 625"/>
              <a:gd name="connsiteY106-2782" fmla="*/ 674 h 758"/>
              <a:gd name="connsiteX107-2783" fmla="*/ 445 w 625"/>
              <a:gd name="connsiteY107-2784" fmla="*/ 658 h 758"/>
              <a:gd name="connsiteX108-2785" fmla="*/ 429 w 625"/>
              <a:gd name="connsiteY108-2786" fmla="*/ 643 h 758"/>
              <a:gd name="connsiteX109-2787" fmla="*/ 413 w 625"/>
              <a:gd name="connsiteY109-2788" fmla="*/ 627 h 758"/>
              <a:gd name="connsiteX110-2789" fmla="*/ 392 w 625"/>
              <a:gd name="connsiteY110-2790" fmla="*/ 611 h 758"/>
              <a:gd name="connsiteX111-2791" fmla="*/ 366 w 625"/>
              <a:gd name="connsiteY111-2792" fmla="*/ 590 h 758"/>
              <a:gd name="connsiteX112-2793" fmla="*/ 387 w 625"/>
              <a:gd name="connsiteY112-2794" fmla="*/ 590 h 758"/>
              <a:gd name="connsiteX113-2795" fmla="*/ 408 w 625"/>
              <a:gd name="connsiteY113-2796" fmla="*/ 596 h 758"/>
              <a:gd name="connsiteX114-2797" fmla="*/ 424 w 625"/>
              <a:gd name="connsiteY114-2798" fmla="*/ 596 h 758"/>
              <a:gd name="connsiteX115-2799" fmla="*/ 440 w 625"/>
              <a:gd name="connsiteY115-2800" fmla="*/ 596 h 758"/>
              <a:gd name="connsiteX116-2801" fmla="*/ 450 w 625"/>
              <a:gd name="connsiteY116-2802" fmla="*/ 590 h 758"/>
              <a:gd name="connsiteX117-2803" fmla="*/ 456 w 625"/>
              <a:gd name="connsiteY117-2804" fmla="*/ 590 h 758"/>
              <a:gd name="connsiteX118-2805" fmla="*/ 461 w 625"/>
              <a:gd name="connsiteY118-2806" fmla="*/ 590 h 758"/>
              <a:gd name="connsiteX119-2807" fmla="*/ 466 w 625"/>
              <a:gd name="connsiteY119-2808" fmla="*/ 585 h 758"/>
              <a:gd name="connsiteX120-2809" fmla="*/ 472 w 625"/>
              <a:gd name="connsiteY120-2810" fmla="*/ 580 h 758"/>
              <a:gd name="connsiteX121-2811" fmla="*/ 472 w 625"/>
              <a:gd name="connsiteY121-2812" fmla="*/ 575 h 758"/>
              <a:gd name="connsiteX122-2813" fmla="*/ 472 w 625"/>
              <a:gd name="connsiteY122-2814" fmla="*/ 564 h 758"/>
              <a:gd name="connsiteX123-2815" fmla="*/ 472 w 625"/>
              <a:gd name="connsiteY123-2816" fmla="*/ 549 h 758"/>
              <a:gd name="connsiteX124-2817" fmla="*/ 477 w 625"/>
              <a:gd name="connsiteY124-2818" fmla="*/ 533 h 758"/>
              <a:gd name="connsiteX125-2819" fmla="*/ 477 w 625"/>
              <a:gd name="connsiteY125-2820" fmla="*/ 512 h 758"/>
              <a:gd name="connsiteX126-2821" fmla="*/ 477 w 625"/>
              <a:gd name="connsiteY126-2822" fmla="*/ 486 h 758"/>
              <a:gd name="connsiteX127-2823" fmla="*/ 482 w 625"/>
              <a:gd name="connsiteY127-2824" fmla="*/ 460 h 758"/>
              <a:gd name="connsiteX128-2825" fmla="*/ 482 w 625"/>
              <a:gd name="connsiteY128-2826" fmla="*/ 434 h 758"/>
              <a:gd name="connsiteX129-2827" fmla="*/ 482 w 625"/>
              <a:gd name="connsiteY129-2828" fmla="*/ 408 h 758"/>
              <a:gd name="connsiteX130-2829" fmla="*/ 482 w 625"/>
              <a:gd name="connsiteY130-2830" fmla="*/ 382 h 758"/>
              <a:gd name="connsiteX131-2831" fmla="*/ 487 w 625"/>
              <a:gd name="connsiteY131-2832" fmla="*/ 355 h 758"/>
              <a:gd name="connsiteX132-2833" fmla="*/ 487 w 625"/>
              <a:gd name="connsiteY132-2834" fmla="*/ 334 h 758"/>
              <a:gd name="connsiteX133-2835" fmla="*/ 487 w 625"/>
              <a:gd name="connsiteY133-2836" fmla="*/ 314 h 758"/>
              <a:gd name="connsiteX134-2837" fmla="*/ 487 w 625"/>
              <a:gd name="connsiteY134-2838" fmla="*/ 293 h 758"/>
              <a:gd name="connsiteX135-2839" fmla="*/ 487 w 625"/>
              <a:gd name="connsiteY135-2840" fmla="*/ 277 h 758"/>
              <a:gd name="connsiteX136-2841" fmla="*/ 487 w 625"/>
              <a:gd name="connsiteY136-2842" fmla="*/ 246 h 758"/>
              <a:gd name="connsiteX137-2843" fmla="*/ 487 w 625"/>
              <a:gd name="connsiteY137-2844" fmla="*/ 214 h 758"/>
              <a:gd name="connsiteX138-2845" fmla="*/ 482 w 625"/>
              <a:gd name="connsiteY138-2846" fmla="*/ 183 h 758"/>
              <a:gd name="connsiteX139-2847" fmla="*/ 482 w 625"/>
              <a:gd name="connsiteY139-2848" fmla="*/ 157 h 758"/>
              <a:gd name="connsiteX140-2849" fmla="*/ 477 w 625"/>
              <a:gd name="connsiteY140-2850" fmla="*/ 146 h 758"/>
              <a:gd name="connsiteX141-2851" fmla="*/ 477 w 625"/>
              <a:gd name="connsiteY141-2852" fmla="*/ 136 h 758"/>
              <a:gd name="connsiteX142-2853" fmla="*/ 472 w 625"/>
              <a:gd name="connsiteY142-2854" fmla="*/ 126 h 758"/>
              <a:gd name="connsiteX143-2855" fmla="*/ 472 w 625"/>
              <a:gd name="connsiteY143-2856" fmla="*/ 115 h 758"/>
              <a:gd name="connsiteX144-2857" fmla="*/ 466 w 625"/>
              <a:gd name="connsiteY144-2858" fmla="*/ 110 h 758"/>
              <a:gd name="connsiteX145-2859" fmla="*/ 466 w 625"/>
              <a:gd name="connsiteY145-2860" fmla="*/ 105 h 758"/>
              <a:gd name="connsiteX146-2861" fmla="*/ 461 w 625"/>
              <a:gd name="connsiteY146-2862" fmla="*/ 94 h 758"/>
              <a:gd name="connsiteX147-2863" fmla="*/ 456 w 625"/>
              <a:gd name="connsiteY147-2864" fmla="*/ 89 h 758"/>
              <a:gd name="connsiteX148-2865" fmla="*/ 450 w 625"/>
              <a:gd name="connsiteY148-2866" fmla="*/ 84 h 758"/>
              <a:gd name="connsiteX149-2867" fmla="*/ 445 w 625"/>
              <a:gd name="connsiteY149-2868" fmla="*/ 84 h 758"/>
              <a:gd name="connsiteX150-2869" fmla="*/ 440 w 625"/>
              <a:gd name="connsiteY150-2870" fmla="*/ 79 h 758"/>
              <a:gd name="connsiteX151-2871" fmla="*/ 429 w 625"/>
              <a:gd name="connsiteY151-2872" fmla="*/ 79 h 758"/>
              <a:gd name="connsiteX152-2873" fmla="*/ 419 w 625"/>
              <a:gd name="connsiteY152-2874" fmla="*/ 79 h 758"/>
              <a:gd name="connsiteX153-2875" fmla="*/ 408 w 625"/>
              <a:gd name="connsiteY153-2876" fmla="*/ 73 h 758"/>
              <a:gd name="connsiteX154-2877" fmla="*/ 392 w 625"/>
              <a:gd name="connsiteY154-2878" fmla="*/ 73 h 758"/>
              <a:gd name="connsiteX155-2879" fmla="*/ 392 w 625"/>
              <a:gd name="connsiteY155-2880" fmla="*/ 73 h 758"/>
              <a:gd name="connsiteX0-2881" fmla="*/ 375 w 608"/>
              <a:gd name="connsiteY0-2882" fmla="*/ 73 h 758"/>
              <a:gd name="connsiteX1-2883" fmla="*/ 360 w 608"/>
              <a:gd name="connsiteY1-2884" fmla="*/ 73 h 758"/>
              <a:gd name="connsiteX2-2885" fmla="*/ 338 w 608"/>
              <a:gd name="connsiteY2-2886" fmla="*/ 79 h 758"/>
              <a:gd name="connsiteX3-2887" fmla="*/ 317 w 608"/>
              <a:gd name="connsiteY3-2888" fmla="*/ 79 h 758"/>
              <a:gd name="connsiteX4-2889" fmla="*/ 291 w 608"/>
              <a:gd name="connsiteY4-2890" fmla="*/ 79 h 758"/>
              <a:gd name="connsiteX5-2891" fmla="*/ 264 w 608"/>
              <a:gd name="connsiteY5-2892" fmla="*/ 84 h 758"/>
              <a:gd name="connsiteX6-2893" fmla="*/ 233 w 608"/>
              <a:gd name="connsiteY6-2894" fmla="*/ 84 h 758"/>
              <a:gd name="connsiteX7-2895" fmla="*/ 196 w 608"/>
              <a:gd name="connsiteY7-2896" fmla="*/ 89 h 758"/>
              <a:gd name="connsiteX8-2897" fmla="*/ 159 w 608"/>
              <a:gd name="connsiteY8-2898" fmla="*/ 94 h 758"/>
              <a:gd name="connsiteX9-2899" fmla="*/ 117 w 608"/>
              <a:gd name="connsiteY9-2900" fmla="*/ 94 h 758"/>
              <a:gd name="connsiteX10-2901" fmla="*/ 80 w 608"/>
              <a:gd name="connsiteY10-2902" fmla="*/ 99 h 758"/>
              <a:gd name="connsiteX11-2903" fmla="*/ 0 w 608"/>
              <a:gd name="connsiteY11-2904" fmla="*/ 73 h 758"/>
              <a:gd name="connsiteX12-2905" fmla="*/ 16 w 608"/>
              <a:gd name="connsiteY12-2906" fmla="*/ 68 h 758"/>
              <a:gd name="connsiteX13-2907" fmla="*/ 43 w 608"/>
              <a:gd name="connsiteY13-2908" fmla="*/ 68 h 758"/>
              <a:gd name="connsiteX14-2909" fmla="*/ 64 w 608"/>
              <a:gd name="connsiteY14-2910" fmla="*/ 63 h 758"/>
              <a:gd name="connsiteX15-2911" fmla="*/ 85 w 608"/>
              <a:gd name="connsiteY15-2912" fmla="*/ 58 h 758"/>
              <a:gd name="connsiteX16-2913" fmla="*/ 106 w 608"/>
              <a:gd name="connsiteY16-2914" fmla="*/ 58 h 758"/>
              <a:gd name="connsiteX17-2915" fmla="*/ 132 w 608"/>
              <a:gd name="connsiteY17-2916" fmla="*/ 52 h 758"/>
              <a:gd name="connsiteX18-2917" fmla="*/ 159 w 608"/>
              <a:gd name="connsiteY18-2918" fmla="*/ 52 h 758"/>
              <a:gd name="connsiteX19-2919" fmla="*/ 185 w 608"/>
              <a:gd name="connsiteY19-2920" fmla="*/ 47 h 758"/>
              <a:gd name="connsiteX20-2921" fmla="*/ 217 w 608"/>
              <a:gd name="connsiteY20-2922" fmla="*/ 47 h 758"/>
              <a:gd name="connsiteX21-2923" fmla="*/ 275 w 608"/>
              <a:gd name="connsiteY21-2924" fmla="*/ 37 h 758"/>
              <a:gd name="connsiteX22-2925" fmla="*/ 307 w 608"/>
              <a:gd name="connsiteY22-2926" fmla="*/ 37 h 758"/>
              <a:gd name="connsiteX23-2927" fmla="*/ 328 w 608"/>
              <a:gd name="connsiteY23-2928" fmla="*/ 32 h 758"/>
              <a:gd name="connsiteX24-2929" fmla="*/ 354 w 608"/>
              <a:gd name="connsiteY24-2930" fmla="*/ 26 h 758"/>
              <a:gd name="connsiteX25-2931" fmla="*/ 375 w 608"/>
              <a:gd name="connsiteY25-2932" fmla="*/ 26 h 758"/>
              <a:gd name="connsiteX26-2933" fmla="*/ 391 w 608"/>
              <a:gd name="connsiteY26-2934" fmla="*/ 21 h 758"/>
              <a:gd name="connsiteX27-2935" fmla="*/ 402 w 608"/>
              <a:gd name="connsiteY27-2936" fmla="*/ 16 h 758"/>
              <a:gd name="connsiteX28-2937" fmla="*/ 412 w 608"/>
              <a:gd name="connsiteY28-2938" fmla="*/ 16 h 758"/>
              <a:gd name="connsiteX29-2939" fmla="*/ 418 w 608"/>
              <a:gd name="connsiteY29-2940" fmla="*/ 11 h 758"/>
              <a:gd name="connsiteX30-2941" fmla="*/ 428 w 608"/>
              <a:gd name="connsiteY30-2942" fmla="*/ 5 h 758"/>
              <a:gd name="connsiteX31-2943" fmla="*/ 444 w 608"/>
              <a:gd name="connsiteY31-2944" fmla="*/ 0 h 758"/>
              <a:gd name="connsiteX32-2945" fmla="*/ 455 w 608"/>
              <a:gd name="connsiteY32-2946" fmla="*/ 0 h 758"/>
              <a:gd name="connsiteX33-2947" fmla="*/ 470 w 608"/>
              <a:gd name="connsiteY33-2948" fmla="*/ 0 h 758"/>
              <a:gd name="connsiteX34-2949" fmla="*/ 486 w 608"/>
              <a:gd name="connsiteY34-2950" fmla="*/ 5 h 758"/>
              <a:gd name="connsiteX35-2951" fmla="*/ 502 w 608"/>
              <a:gd name="connsiteY35-2952" fmla="*/ 11 h 758"/>
              <a:gd name="connsiteX36-2953" fmla="*/ 513 w 608"/>
              <a:gd name="connsiteY36-2954" fmla="*/ 16 h 758"/>
              <a:gd name="connsiteX37-2955" fmla="*/ 523 w 608"/>
              <a:gd name="connsiteY37-2956" fmla="*/ 21 h 758"/>
              <a:gd name="connsiteX38-2957" fmla="*/ 539 w 608"/>
              <a:gd name="connsiteY38-2958" fmla="*/ 26 h 758"/>
              <a:gd name="connsiteX39-2959" fmla="*/ 550 w 608"/>
              <a:gd name="connsiteY39-2960" fmla="*/ 37 h 758"/>
              <a:gd name="connsiteX40-2961" fmla="*/ 565 w 608"/>
              <a:gd name="connsiteY40-2962" fmla="*/ 42 h 758"/>
              <a:gd name="connsiteX41-2963" fmla="*/ 576 w 608"/>
              <a:gd name="connsiteY41-2964" fmla="*/ 47 h 758"/>
              <a:gd name="connsiteX42-2965" fmla="*/ 587 w 608"/>
              <a:gd name="connsiteY42-2966" fmla="*/ 52 h 758"/>
              <a:gd name="connsiteX43-2967" fmla="*/ 592 w 608"/>
              <a:gd name="connsiteY43-2968" fmla="*/ 58 h 758"/>
              <a:gd name="connsiteX44-2969" fmla="*/ 597 w 608"/>
              <a:gd name="connsiteY44-2970" fmla="*/ 63 h 758"/>
              <a:gd name="connsiteX45-2971" fmla="*/ 602 w 608"/>
              <a:gd name="connsiteY45-2972" fmla="*/ 68 h 758"/>
              <a:gd name="connsiteX46-2973" fmla="*/ 608 w 608"/>
              <a:gd name="connsiteY46-2974" fmla="*/ 68 h 758"/>
              <a:gd name="connsiteX47-2975" fmla="*/ 608 w 608"/>
              <a:gd name="connsiteY47-2976" fmla="*/ 73 h 758"/>
              <a:gd name="connsiteX48-2977" fmla="*/ 602 w 608"/>
              <a:gd name="connsiteY48-2978" fmla="*/ 73 h 758"/>
              <a:gd name="connsiteX49-2979" fmla="*/ 602 w 608"/>
              <a:gd name="connsiteY49-2980" fmla="*/ 79 h 758"/>
              <a:gd name="connsiteX50-2981" fmla="*/ 597 w 608"/>
              <a:gd name="connsiteY50-2982" fmla="*/ 84 h 758"/>
              <a:gd name="connsiteX51-2983" fmla="*/ 592 w 608"/>
              <a:gd name="connsiteY51-2984" fmla="*/ 84 h 758"/>
              <a:gd name="connsiteX52-2985" fmla="*/ 587 w 608"/>
              <a:gd name="connsiteY52-2986" fmla="*/ 89 h 758"/>
              <a:gd name="connsiteX53-2987" fmla="*/ 581 w 608"/>
              <a:gd name="connsiteY53-2988" fmla="*/ 94 h 758"/>
              <a:gd name="connsiteX54-2989" fmla="*/ 576 w 608"/>
              <a:gd name="connsiteY54-2990" fmla="*/ 94 h 758"/>
              <a:gd name="connsiteX55-2991" fmla="*/ 571 w 608"/>
              <a:gd name="connsiteY55-2992" fmla="*/ 99 h 758"/>
              <a:gd name="connsiteX56-2993" fmla="*/ 565 w 608"/>
              <a:gd name="connsiteY56-2994" fmla="*/ 105 h 758"/>
              <a:gd name="connsiteX57-2995" fmla="*/ 560 w 608"/>
              <a:gd name="connsiteY57-2996" fmla="*/ 115 h 758"/>
              <a:gd name="connsiteX58-2997" fmla="*/ 560 w 608"/>
              <a:gd name="connsiteY58-2998" fmla="*/ 126 h 758"/>
              <a:gd name="connsiteX59-2999" fmla="*/ 560 w 608"/>
              <a:gd name="connsiteY59-3000" fmla="*/ 131 h 758"/>
              <a:gd name="connsiteX60-3001" fmla="*/ 560 w 608"/>
              <a:gd name="connsiteY60-3002" fmla="*/ 146 h 758"/>
              <a:gd name="connsiteX61-3003" fmla="*/ 560 w 608"/>
              <a:gd name="connsiteY61-3004" fmla="*/ 157 h 758"/>
              <a:gd name="connsiteX62-3005" fmla="*/ 560 w 608"/>
              <a:gd name="connsiteY62-3006" fmla="*/ 173 h 758"/>
              <a:gd name="connsiteX63-3007" fmla="*/ 560 w 608"/>
              <a:gd name="connsiteY63-3008" fmla="*/ 188 h 758"/>
              <a:gd name="connsiteX64-3009" fmla="*/ 560 w 608"/>
              <a:gd name="connsiteY64-3010" fmla="*/ 204 h 758"/>
              <a:gd name="connsiteX65-3011" fmla="*/ 560 w 608"/>
              <a:gd name="connsiteY65-3012" fmla="*/ 225 h 758"/>
              <a:gd name="connsiteX66-3013" fmla="*/ 560 w 608"/>
              <a:gd name="connsiteY66-3014" fmla="*/ 240 h 758"/>
              <a:gd name="connsiteX67-3015" fmla="*/ 560 w 608"/>
              <a:gd name="connsiteY67-3016" fmla="*/ 261 h 758"/>
              <a:gd name="connsiteX68-3017" fmla="*/ 560 w 608"/>
              <a:gd name="connsiteY68-3018" fmla="*/ 303 h 758"/>
              <a:gd name="connsiteX69-3019" fmla="*/ 560 w 608"/>
              <a:gd name="connsiteY69-3020" fmla="*/ 324 h 758"/>
              <a:gd name="connsiteX70-3021" fmla="*/ 560 w 608"/>
              <a:gd name="connsiteY70-3022" fmla="*/ 350 h 758"/>
              <a:gd name="connsiteX71-3023" fmla="*/ 560 w 608"/>
              <a:gd name="connsiteY71-3024" fmla="*/ 376 h 758"/>
              <a:gd name="connsiteX72-3025" fmla="*/ 560 w 608"/>
              <a:gd name="connsiteY72-3026" fmla="*/ 402 h 758"/>
              <a:gd name="connsiteX73-3027" fmla="*/ 560 w 608"/>
              <a:gd name="connsiteY73-3028" fmla="*/ 429 h 758"/>
              <a:gd name="connsiteX74-3029" fmla="*/ 560 w 608"/>
              <a:gd name="connsiteY74-3030" fmla="*/ 460 h 758"/>
              <a:gd name="connsiteX75-3031" fmla="*/ 560 w 608"/>
              <a:gd name="connsiteY75-3032" fmla="*/ 491 h 758"/>
              <a:gd name="connsiteX76-3033" fmla="*/ 560 w 608"/>
              <a:gd name="connsiteY76-3034" fmla="*/ 523 h 758"/>
              <a:gd name="connsiteX77-3035" fmla="*/ 560 w 608"/>
              <a:gd name="connsiteY77-3036" fmla="*/ 554 h 758"/>
              <a:gd name="connsiteX78-3037" fmla="*/ 560 w 608"/>
              <a:gd name="connsiteY78-3038" fmla="*/ 580 h 758"/>
              <a:gd name="connsiteX79-3039" fmla="*/ 555 w 608"/>
              <a:gd name="connsiteY79-3040" fmla="*/ 606 h 758"/>
              <a:gd name="connsiteX80-3041" fmla="*/ 555 w 608"/>
              <a:gd name="connsiteY80-3042" fmla="*/ 632 h 758"/>
              <a:gd name="connsiteX81-3043" fmla="*/ 550 w 608"/>
              <a:gd name="connsiteY81-3044" fmla="*/ 653 h 758"/>
              <a:gd name="connsiteX82-3045" fmla="*/ 544 w 608"/>
              <a:gd name="connsiteY82-3046" fmla="*/ 669 h 758"/>
              <a:gd name="connsiteX83-3047" fmla="*/ 539 w 608"/>
              <a:gd name="connsiteY83-3048" fmla="*/ 690 h 758"/>
              <a:gd name="connsiteX84-3049" fmla="*/ 534 w 608"/>
              <a:gd name="connsiteY84-3050" fmla="*/ 700 h 758"/>
              <a:gd name="connsiteX85-3051" fmla="*/ 523 w 608"/>
              <a:gd name="connsiteY85-3052" fmla="*/ 716 h 758"/>
              <a:gd name="connsiteX86-3053" fmla="*/ 513 w 608"/>
              <a:gd name="connsiteY86-3054" fmla="*/ 726 h 758"/>
              <a:gd name="connsiteX87-3055" fmla="*/ 507 w 608"/>
              <a:gd name="connsiteY87-3056" fmla="*/ 737 h 758"/>
              <a:gd name="connsiteX88-3057" fmla="*/ 497 w 608"/>
              <a:gd name="connsiteY88-3058" fmla="*/ 742 h 758"/>
              <a:gd name="connsiteX89-3059" fmla="*/ 492 w 608"/>
              <a:gd name="connsiteY89-3060" fmla="*/ 747 h 758"/>
              <a:gd name="connsiteX90-3061" fmla="*/ 481 w 608"/>
              <a:gd name="connsiteY90-3062" fmla="*/ 752 h 758"/>
              <a:gd name="connsiteX91-3063" fmla="*/ 476 w 608"/>
              <a:gd name="connsiteY91-3064" fmla="*/ 752 h 758"/>
              <a:gd name="connsiteX92-3065" fmla="*/ 470 w 608"/>
              <a:gd name="connsiteY92-3066" fmla="*/ 758 h 758"/>
              <a:gd name="connsiteX93-3067" fmla="*/ 460 w 608"/>
              <a:gd name="connsiteY93-3068" fmla="*/ 752 h 758"/>
              <a:gd name="connsiteX94-3069" fmla="*/ 455 w 608"/>
              <a:gd name="connsiteY94-3070" fmla="*/ 752 h 758"/>
              <a:gd name="connsiteX95-3071" fmla="*/ 455 w 608"/>
              <a:gd name="connsiteY95-3072" fmla="*/ 747 h 758"/>
              <a:gd name="connsiteX96-3073" fmla="*/ 449 w 608"/>
              <a:gd name="connsiteY96-3074" fmla="*/ 742 h 758"/>
              <a:gd name="connsiteX97-3075" fmla="*/ 449 w 608"/>
              <a:gd name="connsiteY97-3076" fmla="*/ 737 h 758"/>
              <a:gd name="connsiteX98-3077" fmla="*/ 449 w 608"/>
              <a:gd name="connsiteY98-3078" fmla="*/ 731 h 758"/>
              <a:gd name="connsiteX99-3079" fmla="*/ 449 w 608"/>
              <a:gd name="connsiteY99-3080" fmla="*/ 721 h 758"/>
              <a:gd name="connsiteX100-3081" fmla="*/ 449 w 608"/>
              <a:gd name="connsiteY100-3082" fmla="*/ 711 h 758"/>
              <a:gd name="connsiteX101-3083" fmla="*/ 449 w 608"/>
              <a:gd name="connsiteY101-3084" fmla="*/ 705 h 758"/>
              <a:gd name="connsiteX102-3085" fmla="*/ 449 w 608"/>
              <a:gd name="connsiteY102-3086" fmla="*/ 700 h 758"/>
              <a:gd name="connsiteX103-3087" fmla="*/ 449 w 608"/>
              <a:gd name="connsiteY103-3088" fmla="*/ 695 h 758"/>
              <a:gd name="connsiteX104-3089" fmla="*/ 444 w 608"/>
              <a:gd name="connsiteY104-3090" fmla="*/ 690 h 758"/>
              <a:gd name="connsiteX105-3091" fmla="*/ 439 w 608"/>
              <a:gd name="connsiteY105-3092" fmla="*/ 674 h 758"/>
              <a:gd name="connsiteX106-3093" fmla="*/ 428 w 608"/>
              <a:gd name="connsiteY106-3094" fmla="*/ 658 h 758"/>
              <a:gd name="connsiteX107-3095" fmla="*/ 412 w 608"/>
              <a:gd name="connsiteY107-3096" fmla="*/ 643 h 758"/>
              <a:gd name="connsiteX108-3097" fmla="*/ 396 w 608"/>
              <a:gd name="connsiteY108-3098" fmla="*/ 627 h 758"/>
              <a:gd name="connsiteX109-3099" fmla="*/ 375 w 608"/>
              <a:gd name="connsiteY109-3100" fmla="*/ 611 h 758"/>
              <a:gd name="connsiteX110-3101" fmla="*/ 349 w 608"/>
              <a:gd name="connsiteY110-3102" fmla="*/ 590 h 758"/>
              <a:gd name="connsiteX111-3103" fmla="*/ 370 w 608"/>
              <a:gd name="connsiteY111-3104" fmla="*/ 590 h 758"/>
              <a:gd name="connsiteX112-3105" fmla="*/ 391 w 608"/>
              <a:gd name="connsiteY112-3106" fmla="*/ 596 h 758"/>
              <a:gd name="connsiteX113-3107" fmla="*/ 407 w 608"/>
              <a:gd name="connsiteY113-3108" fmla="*/ 596 h 758"/>
              <a:gd name="connsiteX114-3109" fmla="*/ 423 w 608"/>
              <a:gd name="connsiteY114-3110" fmla="*/ 596 h 758"/>
              <a:gd name="connsiteX115-3111" fmla="*/ 433 w 608"/>
              <a:gd name="connsiteY115-3112" fmla="*/ 590 h 758"/>
              <a:gd name="connsiteX116-3113" fmla="*/ 439 w 608"/>
              <a:gd name="connsiteY116-3114" fmla="*/ 590 h 758"/>
              <a:gd name="connsiteX117-3115" fmla="*/ 444 w 608"/>
              <a:gd name="connsiteY117-3116" fmla="*/ 590 h 758"/>
              <a:gd name="connsiteX118-3117" fmla="*/ 449 w 608"/>
              <a:gd name="connsiteY118-3118" fmla="*/ 585 h 758"/>
              <a:gd name="connsiteX119-3119" fmla="*/ 455 w 608"/>
              <a:gd name="connsiteY119-3120" fmla="*/ 580 h 758"/>
              <a:gd name="connsiteX120-3121" fmla="*/ 455 w 608"/>
              <a:gd name="connsiteY120-3122" fmla="*/ 575 h 758"/>
              <a:gd name="connsiteX121-3123" fmla="*/ 455 w 608"/>
              <a:gd name="connsiteY121-3124" fmla="*/ 564 h 758"/>
              <a:gd name="connsiteX122-3125" fmla="*/ 455 w 608"/>
              <a:gd name="connsiteY122-3126" fmla="*/ 549 h 758"/>
              <a:gd name="connsiteX123-3127" fmla="*/ 460 w 608"/>
              <a:gd name="connsiteY123-3128" fmla="*/ 533 h 758"/>
              <a:gd name="connsiteX124-3129" fmla="*/ 460 w 608"/>
              <a:gd name="connsiteY124-3130" fmla="*/ 512 h 758"/>
              <a:gd name="connsiteX125-3131" fmla="*/ 460 w 608"/>
              <a:gd name="connsiteY125-3132" fmla="*/ 486 h 758"/>
              <a:gd name="connsiteX126-3133" fmla="*/ 465 w 608"/>
              <a:gd name="connsiteY126-3134" fmla="*/ 460 h 758"/>
              <a:gd name="connsiteX127-3135" fmla="*/ 465 w 608"/>
              <a:gd name="connsiteY127-3136" fmla="*/ 434 h 758"/>
              <a:gd name="connsiteX128-3137" fmla="*/ 465 w 608"/>
              <a:gd name="connsiteY128-3138" fmla="*/ 408 h 758"/>
              <a:gd name="connsiteX129-3139" fmla="*/ 465 w 608"/>
              <a:gd name="connsiteY129-3140" fmla="*/ 382 h 758"/>
              <a:gd name="connsiteX130-3141" fmla="*/ 470 w 608"/>
              <a:gd name="connsiteY130-3142" fmla="*/ 355 h 758"/>
              <a:gd name="connsiteX131-3143" fmla="*/ 470 w 608"/>
              <a:gd name="connsiteY131-3144" fmla="*/ 334 h 758"/>
              <a:gd name="connsiteX132-3145" fmla="*/ 470 w 608"/>
              <a:gd name="connsiteY132-3146" fmla="*/ 314 h 758"/>
              <a:gd name="connsiteX133-3147" fmla="*/ 470 w 608"/>
              <a:gd name="connsiteY133-3148" fmla="*/ 293 h 758"/>
              <a:gd name="connsiteX134-3149" fmla="*/ 470 w 608"/>
              <a:gd name="connsiteY134-3150" fmla="*/ 277 h 758"/>
              <a:gd name="connsiteX135-3151" fmla="*/ 470 w 608"/>
              <a:gd name="connsiteY135-3152" fmla="*/ 246 h 758"/>
              <a:gd name="connsiteX136-3153" fmla="*/ 470 w 608"/>
              <a:gd name="connsiteY136-3154" fmla="*/ 214 h 758"/>
              <a:gd name="connsiteX137-3155" fmla="*/ 465 w 608"/>
              <a:gd name="connsiteY137-3156" fmla="*/ 183 h 758"/>
              <a:gd name="connsiteX138-3157" fmla="*/ 465 w 608"/>
              <a:gd name="connsiteY138-3158" fmla="*/ 157 h 758"/>
              <a:gd name="connsiteX139-3159" fmla="*/ 460 w 608"/>
              <a:gd name="connsiteY139-3160" fmla="*/ 146 h 758"/>
              <a:gd name="connsiteX140-3161" fmla="*/ 460 w 608"/>
              <a:gd name="connsiteY140-3162" fmla="*/ 136 h 758"/>
              <a:gd name="connsiteX141-3163" fmla="*/ 455 w 608"/>
              <a:gd name="connsiteY141-3164" fmla="*/ 126 h 758"/>
              <a:gd name="connsiteX142-3165" fmla="*/ 455 w 608"/>
              <a:gd name="connsiteY142-3166" fmla="*/ 115 h 758"/>
              <a:gd name="connsiteX143-3167" fmla="*/ 449 w 608"/>
              <a:gd name="connsiteY143-3168" fmla="*/ 110 h 758"/>
              <a:gd name="connsiteX144-3169" fmla="*/ 449 w 608"/>
              <a:gd name="connsiteY144-3170" fmla="*/ 105 h 758"/>
              <a:gd name="connsiteX145-3171" fmla="*/ 444 w 608"/>
              <a:gd name="connsiteY145-3172" fmla="*/ 94 h 758"/>
              <a:gd name="connsiteX146-3173" fmla="*/ 439 w 608"/>
              <a:gd name="connsiteY146-3174" fmla="*/ 89 h 758"/>
              <a:gd name="connsiteX147-3175" fmla="*/ 433 w 608"/>
              <a:gd name="connsiteY147-3176" fmla="*/ 84 h 758"/>
              <a:gd name="connsiteX148-3177" fmla="*/ 428 w 608"/>
              <a:gd name="connsiteY148-3178" fmla="*/ 84 h 758"/>
              <a:gd name="connsiteX149-3179" fmla="*/ 423 w 608"/>
              <a:gd name="connsiteY149-3180" fmla="*/ 79 h 758"/>
              <a:gd name="connsiteX150-3181" fmla="*/ 412 w 608"/>
              <a:gd name="connsiteY150-3182" fmla="*/ 79 h 758"/>
              <a:gd name="connsiteX151-3183" fmla="*/ 402 w 608"/>
              <a:gd name="connsiteY151-3184" fmla="*/ 79 h 758"/>
              <a:gd name="connsiteX152-3185" fmla="*/ 391 w 608"/>
              <a:gd name="connsiteY152-3186" fmla="*/ 73 h 758"/>
              <a:gd name="connsiteX153-3187" fmla="*/ 375 w 608"/>
              <a:gd name="connsiteY153-3188" fmla="*/ 73 h 758"/>
              <a:gd name="connsiteX154-3189" fmla="*/ 375 w 608"/>
              <a:gd name="connsiteY154-3190" fmla="*/ 73 h 758"/>
              <a:gd name="connsiteX0-3191" fmla="*/ 359 w 592"/>
              <a:gd name="connsiteY0-3192" fmla="*/ 73 h 758"/>
              <a:gd name="connsiteX1-3193" fmla="*/ 344 w 592"/>
              <a:gd name="connsiteY1-3194" fmla="*/ 73 h 758"/>
              <a:gd name="connsiteX2-3195" fmla="*/ 322 w 592"/>
              <a:gd name="connsiteY2-3196" fmla="*/ 79 h 758"/>
              <a:gd name="connsiteX3-3197" fmla="*/ 301 w 592"/>
              <a:gd name="connsiteY3-3198" fmla="*/ 79 h 758"/>
              <a:gd name="connsiteX4-3199" fmla="*/ 275 w 592"/>
              <a:gd name="connsiteY4-3200" fmla="*/ 79 h 758"/>
              <a:gd name="connsiteX5-3201" fmla="*/ 248 w 592"/>
              <a:gd name="connsiteY5-3202" fmla="*/ 84 h 758"/>
              <a:gd name="connsiteX6-3203" fmla="*/ 217 w 592"/>
              <a:gd name="connsiteY6-3204" fmla="*/ 84 h 758"/>
              <a:gd name="connsiteX7-3205" fmla="*/ 180 w 592"/>
              <a:gd name="connsiteY7-3206" fmla="*/ 89 h 758"/>
              <a:gd name="connsiteX8-3207" fmla="*/ 143 w 592"/>
              <a:gd name="connsiteY8-3208" fmla="*/ 94 h 758"/>
              <a:gd name="connsiteX9-3209" fmla="*/ 101 w 592"/>
              <a:gd name="connsiteY9-3210" fmla="*/ 94 h 758"/>
              <a:gd name="connsiteX10-3211" fmla="*/ 64 w 592"/>
              <a:gd name="connsiteY10-3212" fmla="*/ 99 h 758"/>
              <a:gd name="connsiteX11-3213" fmla="*/ 0 w 592"/>
              <a:gd name="connsiteY11-3214" fmla="*/ 68 h 758"/>
              <a:gd name="connsiteX12-3215" fmla="*/ 27 w 592"/>
              <a:gd name="connsiteY12-3216" fmla="*/ 68 h 758"/>
              <a:gd name="connsiteX13-3217" fmla="*/ 48 w 592"/>
              <a:gd name="connsiteY13-3218" fmla="*/ 63 h 758"/>
              <a:gd name="connsiteX14-3219" fmla="*/ 69 w 592"/>
              <a:gd name="connsiteY14-3220" fmla="*/ 58 h 758"/>
              <a:gd name="connsiteX15-3221" fmla="*/ 90 w 592"/>
              <a:gd name="connsiteY15-3222" fmla="*/ 58 h 758"/>
              <a:gd name="connsiteX16-3223" fmla="*/ 116 w 592"/>
              <a:gd name="connsiteY16-3224" fmla="*/ 52 h 758"/>
              <a:gd name="connsiteX17-3225" fmla="*/ 143 w 592"/>
              <a:gd name="connsiteY17-3226" fmla="*/ 52 h 758"/>
              <a:gd name="connsiteX18-3227" fmla="*/ 169 w 592"/>
              <a:gd name="connsiteY18-3228" fmla="*/ 47 h 758"/>
              <a:gd name="connsiteX19-3229" fmla="*/ 201 w 592"/>
              <a:gd name="connsiteY19-3230" fmla="*/ 47 h 758"/>
              <a:gd name="connsiteX20-3231" fmla="*/ 259 w 592"/>
              <a:gd name="connsiteY20-3232" fmla="*/ 37 h 758"/>
              <a:gd name="connsiteX21-3233" fmla="*/ 291 w 592"/>
              <a:gd name="connsiteY21-3234" fmla="*/ 37 h 758"/>
              <a:gd name="connsiteX22-3235" fmla="*/ 312 w 592"/>
              <a:gd name="connsiteY22-3236" fmla="*/ 32 h 758"/>
              <a:gd name="connsiteX23-3237" fmla="*/ 338 w 592"/>
              <a:gd name="connsiteY23-3238" fmla="*/ 26 h 758"/>
              <a:gd name="connsiteX24-3239" fmla="*/ 359 w 592"/>
              <a:gd name="connsiteY24-3240" fmla="*/ 26 h 758"/>
              <a:gd name="connsiteX25-3241" fmla="*/ 375 w 592"/>
              <a:gd name="connsiteY25-3242" fmla="*/ 21 h 758"/>
              <a:gd name="connsiteX26-3243" fmla="*/ 386 w 592"/>
              <a:gd name="connsiteY26-3244" fmla="*/ 16 h 758"/>
              <a:gd name="connsiteX27-3245" fmla="*/ 396 w 592"/>
              <a:gd name="connsiteY27-3246" fmla="*/ 16 h 758"/>
              <a:gd name="connsiteX28-3247" fmla="*/ 402 w 592"/>
              <a:gd name="connsiteY28-3248" fmla="*/ 11 h 758"/>
              <a:gd name="connsiteX29-3249" fmla="*/ 412 w 592"/>
              <a:gd name="connsiteY29-3250" fmla="*/ 5 h 758"/>
              <a:gd name="connsiteX30-3251" fmla="*/ 428 w 592"/>
              <a:gd name="connsiteY30-3252" fmla="*/ 0 h 758"/>
              <a:gd name="connsiteX31-3253" fmla="*/ 439 w 592"/>
              <a:gd name="connsiteY31-3254" fmla="*/ 0 h 758"/>
              <a:gd name="connsiteX32-3255" fmla="*/ 454 w 592"/>
              <a:gd name="connsiteY32-3256" fmla="*/ 0 h 758"/>
              <a:gd name="connsiteX33-3257" fmla="*/ 470 w 592"/>
              <a:gd name="connsiteY33-3258" fmla="*/ 5 h 758"/>
              <a:gd name="connsiteX34-3259" fmla="*/ 486 w 592"/>
              <a:gd name="connsiteY34-3260" fmla="*/ 11 h 758"/>
              <a:gd name="connsiteX35-3261" fmla="*/ 497 w 592"/>
              <a:gd name="connsiteY35-3262" fmla="*/ 16 h 758"/>
              <a:gd name="connsiteX36-3263" fmla="*/ 507 w 592"/>
              <a:gd name="connsiteY36-3264" fmla="*/ 21 h 758"/>
              <a:gd name="connsiteX37-3265" fmla="*/ 523 w 592"/>
              <a:gd name="connsiteY37-3266" fmla="*/ 26 h 758"/>
              <a:gd name="connsiteX38-3267" fmla="*/ 534 w 592"/>
              <a:gd name="connsiteY38-3268" fmla="*/ 37 h 758"/>
              <a:gd name="connsiteX39-3269" fmla="*/ 549 w 592"/>
              <a:gd name="connsiteY39-3270" fmla="*/ 42 h 758"/>
              <a:gd name="connsiteX40-3271" fmla="*/ 560 w 592"/>
              <a:gd name="connsiteY40-3272" fmla="*/ 47 h 758"/>
              <a:gd name="connsiteX41-3273" fmla="*/ 571 w 592"/>
              <a:gd name="connsiteY41-3274" fmla="*/ 52 h 758"/>
              <a:gd name="connsiteX42-3275" fmla="*/ 576 w 592"/>
              <a:gd name="connsiteY42-3276" fmla="*/ 58 h 758"/>
              <a:gd name="connsiteX43-3277" fmla="*/ 581 w 592"/>
              <a:gd name="connsiteY43-3278" fmla="*/ 63 h 758"/>
              <a:gd name="connsiteX44-3279" fmla="*/ 586 w 592"/>
              <a:gd name="connsiteY44-3280" fmla="*/ 68 h 758"/>
              <a:gd name="connsiteX45-3281" fmla="*/ 592 w 592"/>
              <a:gd name="connsiteY45-3282" fmla="*/ 68 h 758"/>
              <a:gd name="connsiteX46-3283" fmla="*/ 592 w 592"/>
              <a:gd name="connsiteY46-3284" fmla="*/ 73 h 758"/>
              <a:gd name="connsiteX47-3285" fmla="*/ 586 w 592"/>
              <a:gd name="connsiteY47-3286" fmla="*/ 73 h 758"/>
              <a:gd name="connsiteX48-3287" fmla="*/ 586 w 592"/>
              <a:gd name="connsiteY48-3288" fmla="*/ 79 h 758"/>
              <a:gd name="connsiteX49-3289" fmla="*/ 581 w 592"/>
              <a:gd name="connsiteY49-3290" fmla="*/ 84 h 758"/>
              <a:gd name="connsiteX50-3291" fmla="*/ 576 w 592"/>
              <a:gd name="connsiteY50-3292" fmla="*/ 84 h 758"/>
              <a:gd name="connsiteX51-3293" fmla="*/ 571 w 592"/>
              <a:gd name="connsiteY51-3294" fmla="*/ 89 h 758"/>
              <a:gd name="connsiteX52-3295" fmla="*/ 565 w 592"/>
              <a:gd name="connsiteY52-3296" fmla="*/ 94 h 758"/>
              <a:gd name="connsiteX53-3297" fmla="*/ 560 w 592"/>
              <a:gd name="connsiteY53-3298" fmla="*/ 94 h 758"/>
              <a:gd name="connsiteX54-3299" fmla="*/ 555 w 592"/>
              <a:gd name="connsiteY54-3300" fmla="*/ 99 h 758"/>
              <a:gd name="connsiteX55-3301" fmla="*/ 549 w 592"/>
              <a:gd name="connsiteY55-3302" fmla="*/ 105 h 758"/>
              <a:gd name="connsiteX56-3303" fmla="*/ 544 w 592"/>
              <a:gd name="connsiteY56-3304" fmla="*/ 115 h 758"/>
              <a:gd name="connsiteX57-3305" fmla="*/ 544 w 592"/>
              <a:gd name="connsiteY57-3306" fmla="*/ 126 h 758"/>
              <a:gd name="connsiteX58-3307" fmla="*/ 544 w 592"/>
              <a:gd name="connsiteY58-3308" fmla="*/ 131 h 758"/>
              <a:gd name="connsiteX59-3309" fmla="*/ 544 w 592"/>
              <a:gd name="connsiteY59-3310" fmla="*/ 146 h 758"/>
              <a:gd name="connsiteX60-3311" fmla="*/ 544 w 592"/>
              <a:gd name="connsiteY60-3312" fmla="*/ 157 h 758"/>
              <a:gd name="connsiteX61-3313" fmla="*/ 544 w 592"/>
              <a:gd name="connsiteY61-3314" fmla="*/ 173 h 758"/>
              <a:gd name="connsiteX62-3315" fmla="*/ 544 w 592"/>
              <a:gd name="connsiteY62-3316" fmla="*/ 188 h 758"/>
              <a:gd name="connsiteX63-3317" fmla="*/ 544 w 592"/>
              <a:gd name="connsiteY63-3318" fmla="*/ 204 h 758"/>
              <a:gd name="connsiteX64-3319" fmla="*/ 544 w 592"/>
              <a:gd name="connsiteY64-3320" fmla="*/ 225 h 758"/>
              <a:gd name="connsiteX65-3321" fmla="*/ 544 w 592"/>
              <a:gd name="connsiteY65-3322" fmla="*/ 240 h 758"/>
              <a:gd name="connsiteX66-3323" fmla="*/ 544 w 592"/>
              <a:gd name="connsiteY66-3324" fmla="*/ 261 h 758"/>
              <a:gd name="connsiteX67-3325" fmla="*/ 544 w 592"/>
              <a:gd name="connsiteY67-3326" fmla="*/ 303 h 758"/>
              <a:gd name="connsiteX68-3327" fmla="*/ 544 w 592"/>
              <a:gd name="connsiteY68-3328" fmla="*/ 324 h 758"/>
              <a:gd name="connsiteX69-3329" fmla="*/ 544 w 592"/>
              <a:gd name="connsiteY69-3330" fmla="*/ 350 h 758"/>
              <a:gd name="connsiteX70-3331" fmla="*/ 544 w 592"/>
              <a:gd name="connsiteY70-3332" fmla="*/ 376 h 758"/>
              <a:gd name="connsiteX71-3333" fmla="*/ 544 w 592"/>
              <a:gd name="connsiteY71-3334" fmla="*/ 402 h 758"/>
              <a:gd name="connsiteX72-3335" fmla="*/ 544 w 592"/>
              <a:gd name="connsiteY72-3336" fmla="*/ 429 h 758"/>
              <a:gd name="connsiteX73-3337" fmla="*/ 544 w 592"/>
              <a:gd name="connsiteY73-3338" fmla="*/ 460 h 758"/>
              <a:gd name="connsiteX74-3339" fmla="*/ 544 w 592"/>
              <a:gd name="connsiteY74-3340" fmla="*/ 491 h 758"/>
              <a:gd name="connsiteX75-3341" fmla="*/ 544 w 592"/>
              <a:gd name="connsiteY75-3342" fmla="*/ 523 h 758"/>
              <a:gd name="connsiteX76-3343" fmla="*/ 544 w 592"/>
              <a:gd name="connsiteY76-3344" fmla="*/ 554 h 758"/>
              <a:gd name="connsiteX77-3345" fmla="*/ 544 w 592"/>
              <a:gd name="connsiteY77-3346" fmla="*/ 580 h 758"/>
              <a:gd name="connsiteX78-3347" fmla="*/ 539 w 592"/>
              <a:gd name="connsiteY78-3348" fmla="*/ 606 h 758"/>
              <a:gd name="connsiteX79-3349" fmla="*/ 539 w 592"/>
              <a:gd name="connsiteY79-3350" fmla="*/ 632 h 758"/>
              <a:gd name="connsiteX80-3351" fmla="*/ 534 w 592"/>
              <a:gd name="connsiteY80-3352" fmla="*/ 653 h 758"/>
              <a:gd name="connsiteX81-3353" fmla="*/ 528 w 592"/>
              <a:gd name="connsiteY81-3354" fmla="*/ 669 h 758"/>
              <a:gd name="connsiteX82-3355" fmla="*/ 523 w 592"/>
              <a:gd name="connsiteY82-3356" fmla="*/ 690 h 758"/>
              <a:gd name="connsiteX83-3357" fmla="*/ 518 w 592"/>
              <a:gd name="connsiteY83-3358" fmla="*/ 700 h 758"/>
              <a:gd name="connsiteX84-3359" fmla="*/ 507 w 592"/>
              <a:gd name="connsiteY84-3360" fmla="*/ 716 h 758"/>
              <a:gd name="connsiteX85-3361" fmla="*/ 497 w 592"/>
              <a:gd name="connsiteY85-3362" fmla="*/ 726 h 758"/>
              <a:gd name="connsiteX86-3363" fmla="*/ 491 w 592"/>
              <a:gd name="connsiteY86-3364" fmla="*/ 737 h 758"/>
              <a:gd name="connsiteX87-3365" fmla="*/ 481 w 592"/>
              <a:gd name="connsiteY87-3366" fmla="*/ 742 h 758"/>
              <a:gd name="connsiteX88-3367" fmla="*/ 476 w 592"/>
              <a:gd name="connsiteY88-3368" fmla="*/ 747 h 758"/>
              <a:gd name="connsiteX89-3369" fmla="*/ 465 w 592"/>
              <a:gd name="connsiteY89-3370" fmla="*/ 752 h 758"/>
              <a:gd name="connsiteX90-3371" fmla="*/ 460 w 592"/>
              <a:gd name="connsiteY90-3372" fmla="*/ 752 h 758"/>
              <a:gd name="connsiteX91-3373" fmla="*/ 454 w 592"/>
              <a:gd name="connsiteY91-3374" fmla="*/ 758 h 758"/>
              <a:gd name="connsiteX92-3375" fmla="*/ 444 w 592"/>
              <a:gd name="connsiteY92-3376" fmla="*/ 752 h 758"/>
              <a:gd name="connsiteX93-3377" fmla="*/ 439 w 592"/>
              <a:gd name="connsiteY93-3378" fmla="*/ 752 h 758"/>
              <a:gd name="connsiteX94-3379" fmla="*/ 439 w 592"/>
              <a:gd name="connsiteY94-3380" fmla="*/ 747 h 758"/>
              <a:gd name="connsiteX95-3381" fmla="*/ 433 w 592"/>
              <a:gd name="connsiteY95-3382" fmla="*/ 742 h 758"/>
              <a:gd name="connsiteX96-3383" fmla="*/ 433 w 592"/>
              <a:gd name="connsiteY96-3384" fmla="*/ 737 h 758"/>
              <a:gd name="connsiteX97-3385" fmla="*/ 433 w 592"/>
              <a:gd name="connsiteY97-3386" fmla="*/ 731 h 758"/>
              <a:gd name="connsiteX98-3387" fmla="*/ 433 w 592"/>
              <a:gd name="connsiteY98-3388" fmla="*/ 721 h 758"/>
              <a:gd name="connsiteX99-3389" fmla="*/ 433 w 592"/>
              <a:gd name="connsiteY99-3390" fmla="*/ 711 h 758"/>
              <a:gd name="connsiteX100-3391" fmla="*/ 433 w 592"/>
              <a:gd name="connsiteY100-3392" fmla="*/ 705 h 758"/>
              <a:gd name="connsiteX101-3393" fmla="*/ 433 w 592"/>
              <a:gd name="connsiteY101-3394" fmla="*/ 700 h 758"/>
              <a:gd name="connsiteX102-3395" fmla="*/ 433 w 592"/>
              <a:gd name="connsiteY102-3396" fmla="*/ 695 h 758"/>
              <a:gd name="connsiteX103-3397" fmla="*/ 428 w 592"/>
              <a:gd name="connsiteY103-3398" fmla="*/ 690 h 758"/>
              <a:gd name="connsiteX104-3399" fmla="*/ 423 w 592"/>
              <a:gd name="connsiteY104-3400" fmla="*/ 674 h 758"/>
              <a:gd name="connsiteX105-3401" fmla="*/ 412 w 592"/>
              <a:gd name="connsiteY105-3402" fmla="*/ 658 h 758"/>
              <a:gd name="connsiteX106-3403" fmla="*/ 396 w 592"/>
              <a:gd name="connsiteY106-3404" fmla="*/ 643 h 758"/>
              <a:gd name="connsiteX107-3405" fmla="*/ 380 w 592"/>
              <a:gd name="connsiteY107-3406" fmla="*/ 627 h 758"/>
              <a:gd name="connsiteX108-3407" fmla="*/ 359 w 592"/>
              <a:gd name="connsiteY108-3408" fmla="*/ 611 h 758"/>
              <a:gd name="connsiteX109-3409" fmla="*/ 333 w 592"/>
              <a:gd name="connsiteY109-3410" fmla="*/ 590 h 758"/>
              <a:gd name="connsiteX110-3411" fmla="*/ 354 w 592"/>
              <a:gd name="connsiteY110-3412" fmla="*/ 590 h 758"/>
              <a:gd name="connsiteX111-3413" fmla="*/ 375 w 592"/>
              <a:gd name="connsiteY111-3414" fmla="*/ 596 h 758"/>
              <a:gd name="connsiteX112-3415" fmla="*/ 391 w 592"/>
              <a:gd name="connsiteY112-3416" fmla="*/ 596 h 758"/>
              <a:gd name="connsiteX113-3417" fmla="*/ 407 w 592"/>
              <a:gd name="connsiteY113-3418" fmla="*/ 596 h 758"/>
              <a:gd name="connsiteX114-3419" fmla="*/ 417 w 592"/>
              <a:gd name="connsiteY114-3420" fmla="*/ 590 h 758"/>
              <a:gd name="connsiteX115-3421" fmla="*/ 423 w 592"/>
              <a:gd name="connsiteY115-3422" fmla="*/ 590 h 758"/>
              <a:gd name="connsiteX116-3423" fmla="*/ 428 w 592"/>
              <a:gd name="connsiteY116-3424" fmla="*/ 590 h 758"/>
              <a:gd name="connsiteX117-3425" fmla="*/ 433 w 592"/>
              <a:gd name="connsiteY117-3426" fmla="*/ 585 h 758"/>
              <a:gd name="connsiteX118-3427" fmla="*/ 439 w 592"/>
              <a:gd name="connsiteY118-3428" fmla="*/ 580 h 758"/>
              <a:gd name="connsiteX119-3429" fmla="*/ 439 w 592"/>
              <a:gd name="connsiteY119-3430" fmla="*/ 575 h 758"/>
              <a:gd name="connsiteX120-3431" fmla="*/ 439 w 592"/>
              <a:gd name="connsiteY120-3432" fmla="*/ 564 h 758"/>
              <a:gd name="connsiteX121-3433" fmla="*/ 439 w 592"/>
              <a:gd name="connsiteY121-3434" fmla="*/ 549 h 758"/>
              <a:gd name="connsiteX122-3435" fmla="*/ 444 w 592"/>
              <a:gd name="connsiteY122-3436" fmla="*/ 533 h 758"/>
              <a:gd name="connsiteX123-3437" fmla="*/ 444 w 592"/>
              <a:gd name="connsiteY123-3438" fmla="*/ 512 h 758"/>
              <a:gd name="connsiteX124-3439" fmla="*/ 444 w 592"/>
              <a:gd name="connsiteY124-3440" fmla="*/ 486 h 758"/>
              <a:gd name="connsiteX125-3441" fmla="*/ 449 w 592"/>
              <a:gd name="connsiteY125-3442" fmla="*/ 460 h 758"/>
              <a:gd name="connsiteX126-3443" fmla="*/ 449 w 592"/>
              <a:gd name="connsiteY126-3444" fmla="*/ 434 h 758"/>
              <a:gd name="connsiteX127-3445" fmla="*/ 449 w 592"/>
              <a:gd name="connsiteY127-3446" fmla="*/ 408 h 758"/>
              <a:gd name="connsiteX128-3447" fmla="*/ 449 w 592"/>
              <a:gd name="connsiteY128-3448" fmla="*/ 382 h 758"/>
              <a:gd name="connsiteX129-3449" fmla="*/ 454 w 592"/>
              <a:gd name="connsiteY129-3450" fmla="*/ 355 h 758"/>
              <a:gd name="connsiteX130-3451" fmla="*/ 454 w 592"/>
              <a:gd name="connsiteY130-3452" fmla="*/ 334 h 758"/>
              <a:gd name="connsiteX131-3453" fmla="*/ 454 w 592"/>
              <a:gd name="connsiteY131-3454" fmla="*/ 314 h 758"/>
              <a:gd name="connsiteX132-3455" fmla="*/ 454 w 592"/>
              <a:gd name="connsiteY132-3456" fmla="*/ 293 h 758"/>
              <a:gd name="connsiteX133-3457" fmla="*/ 454 w 592"/>
              <a:gd name="connsiteY133-3458" fmla="*/ 277 h 758"/>
              <a:gd name="connsiteX134-3459" fmla="*/ 454 w 592"/>
              <a:gd name="connsiteY134-3460" fmla="*/ 246 h 758"/>
              <a:gd name="connsiteX135-3461" fmla="*/ 454 w 592"/>
              <a:gd name="connsiteY135-3462" fmla="*/ 214 h 758"/>
              <a:gd name="connsiteX136-3463" fmla="*/ 449 w 592"/>
              <a:gd name="connsiteY136-3464" fmla="*/ 183 h 758"/>
              <a:gd name="connsiteX137-3465" fmla="*/ 449 w 592"/>
              <a:gd name="connsiteY137-3466" fmla="*/ 157 h 758"/>
              <a:gd name="connsiteX138-3467" fmla="*/ 444 w 592"/>
              <a:gd name="connsiteY138-3468" fmla="*/ 146 h 758"/>
              <a:gd name="connsiteX139-3469" fmla="*/ 444 w 592"/>
              <a:gd name="connsiteY139-3470" fmla="*/ 136 h 758"/>
              <a:gd name="connsiteX140-3471" fmla="*/ 439 w 592"/>
              <a:gd name="connsiteY140-3472" fmla="*/ 126 h 758"/>
              <a:gd name="connsiteX141-3473" fmla="*/ 439 w 592"/>
              <a:gd name="connsiteY141-3474" fmla="*/ 115 h 758"/>
              <a:gd name="connsiteX142-3475" fmla="*/ 433 w 592"/>
              <a:gd name="connsiteY142-3476" fmla="*/ 110 h 758"/>
              <a:gd name="connsiteX143-3477" fmla="*/ 433 w 592"/>
              <a:gd name="connsiteY143-3478" fmla="*/ 105 h 758"/>
              <a:gd name="connsiteX144-3479" fmla="*/ 428 w 592"/>
              <a:gd name="connsiteY144-3480" fmla="*/ 94 h 758"/>
              <a:gd name="connsiteX145-3481" fmla="*/ 423 w 592"/>
              <a:gd name="connsiteY145-3482" fmla="*/ 89 h 758"/>
              <a:gd name="connsiteX146-3483" fmla="*/ 417 w 592"/>
              <a:gd name="connsiteY146-3484" fmla="*/ 84 h 758"/>
              <a:gd name="connsiteX147-3485" fmla="*/ 412 w 592"/>
              <a:gd name="connsiteY147-3486" fmla="*/ 84 h 758"/>
              <a:gd name="connsiteX148-3487" fmla="*/ 407 w 592"/>
              <a:gd name="connsiteY148-3488" fmla="*/ 79 h 758"/>
              <a:gd name="connsiteX149-3489" fmla="*/ 396 w 592"/>
              <a:gd name="connsiteY149-3490" fmla="*/ 79 h 758"/>
              <a:gd name="connsiteX150-3491" fmla="*/ 386 w 592"/>
              <a:gd name="connsiteY150-3492" fmla="*/ 79 h 758"/>
              <a:gd name="connsiteX151-3493" fmla="*/ 375 w 592"/>
              <a:gd name="connsiteY151-3494" fmla="*/ 73 h 758"/>
              <a:gd name="connsiteX152-3495" fmla="*/ 359 w 592"/>
              <a:gd name="connsiteY152-3496" fmla="*/ 73 h 758"/>
              <a:gd name="connsiteX153-3497" fmla="*/ 359 w 592"/>
              <a:gd name="connsiteY153-3498" fmla="*/ 73 h 758"/>
              <a:gd name="connsiteX0-3499" fmla="*/ 332 w 565"/>
              <a:gd name="connsiteY0-3500" fmla="*/ 73 h 758"/>
              <a:gd name="connsiteX1-3501" fmla="*/ 317 w 565"/>
              <a:gd name="connsiteY1-3502" fmla="*/ 73 h 758"/>
              <a:gd name="connsiteX2-3503" fmla="*/ 295 w 565"/>
              <a:gd name="connsiteY2-3504" fmla="*/ 79 h 758"/>
              <a:gd name="connsiteX3-3505" fmla="*/ 274 w 565"/>
              <a:gd name="connsiteY3-3506" fmla="*/ 79 h 758"/>
              <a:gd name="connsiteX4-3507" fmla="*/ 248 w 565"/>
              <a:gd name="connsiteY4-3508" fmla="*/ 79 h 758"/>
              <a:gd name="connsiteX5-3509" fmla="*/ 221 w 565"/>
              <a:gd name="connsiteY5-3510" fmla="*/ 84 h 758"/>
              <a:gd name="connsiteX6-3511" fmla="*/ 190 w 565"/>
              <a:gd name="connsiteY6-3512" fmla="*/ 84 h 758"/>
              <a:gd name="connsiteX7-3513" fmla="*/ 153 w 565"/>
              <a:gd name="connsiteY7-3514" fmla="*/ 89 h 758"/>
              <a:gd name="connsiteX8-3515" fmla="*/ 116 w 565"/>
              <a:gd name="connsiteY8-3516" fmla="*/ 94 h 758"/>
              <a:gd name="connsiteX9-3517" fmla="*/ 74 w 565"/>
              <a:gd name="connsiteY9-3518" fmla="*/ 94 h 758"/>
              <a:gd name="connsiteX10-3519" fmla="*/ 37 w 565"/>
              <a:gd name="connsiteY10-3520" fmla="*/ 99 h 758"/>
              <a:gd name="connsiteX11-3521" fmla="*/ 0 w 565"/>
              <a:gd name="connsiteY11-3522" fmla="*/ 68 h 758"/>
              <a:gd name="connsiteX12-3523" fmla="*/ 21 w 565"/>
              <a:gd name="connsiteY12-3524" fmla="*/ 63 h 758"/>
              <a:gd name="connsiteX13-3525" fmla="*/ 42 w 565"/>
              <a:gd name="connsiteY13-3526" fmla="*/ 58 h 758"/>
              <a:gd name="connsiteX14-3527" fmla="*/ 63 w 565"/>
              <a:gd name="connsiteY14-3528" fmla="*/ 58 h 758"/>
              <a:gd name="connsiteX15-3529" fmla="*/ 89 w 565"/>
              <a:gd name="connsiteY15-3530" fmla="*/ 52 h 758"/>
              <a:gd name="connsiteX16-3531" fmla="*/ 116 w 565"/>
              <a:gd name="connsiteY16-3532" fmla="*/ 52 h 758"/>
              <a:gd name="connsiteX17-3533" fmla="*/ 142 w 565"/>
              <a:gd name="connsiteY17-3534" fmla="*/ 47 h 758"/>
              <a:gd name="connsiteX18-3535" fmla="*/ 174 w 565"/>
              <a:gd name="connsiteY18-3536" fmla="*/ 47 h 758"/>
              <a:gd name="connsiteX19-3537" fmla="*/ 232 w 565"/>
              <a:gd name="connsiteY19-3538" fmla="*/ 37 h 758"/>
              <a:gd name="connsiteX20-3539" fmla="*/ 264 w 565"/>
              <a:gd name="connsiteY20-3540" fmla="*/ 37 h 758"/>
              <a:gd name="connsiteX21-3541" fmla="*/ 285 w 565"/>
              <a:gd name="connsiteY21-3542" fmla="*/ 32 h 758"/>
              <a:gd name="connsiteX22-3543" fmla="*/ 311 w 565"/>
              <a:gd name="connsiteY22-3544" fmla="*/ 26 h 758"/>
              <a:gd name="connsiteX23-3545" fmla="*/ 332 w 565"/>
              <a:gd name="connsiteY23-3546" fmla="*/ 26 h 758"/>
              <a:gd name="connsiteX24-3547" fmla="*/ 348 w 565"/>
              <a:gd name="connsiteY24-3548" fmla="*/ 21 h 758"/>
              <a:gd name="connsiteX25-3549" fmla="*/ 359 w 565"/>
              <a:gd name="connsiteY25-3550" fmla="*/ 16 h 758"/>
              <a:gd name="connsiteX26-3551" fmla="*/ 369 w 565"/>
              <a:gd name="connsiteY26-3552" fmla="*/ 16 h 758"/>
              <a:gd name="connsiteX27-3553" fmla="*/ 375 w 565"/>
              <a:gd name="connsiteY27-3554" fmla="*/ 11 h 758"/>
              <a:gd name="connsiteX28-3555" fmla="*/ 385 w 565"/>
              <a:gd name="connsiteY28-3556" fmla="*/ 5 h 758"/>
              <a:gd name="connsiteX29-3557" fmla="*/ 401 w 565"/>
              <a:gd name="connsiteY29-3558" fmla="*/ 0 h 758"/>
              <a:gd name="connsiteX30-3559" fmla="*/ 412 w 565"/>
              <a:gd name="connsiteY30-3560" fmla="*/ 0 h 758"/>
              <a:gd name="connsiteX31-3561" fmla="*/ 427 w 565"/>
              <a:gd name="connsiteY31-3562" fmla="*/ 0 h 758"/>
              <a:gd name="connsiteX32-3563" fmla="*/ 443 w 565"/>
              <a:gd name="connsiteY32-3564" fmla="*/ 5 h 758"/>
              <a:gd name="connsiteX33-3565" fmla="*/ 459 w 565"/>
              <a:gd name="connsiteY33-3566" fmla="*/ 11 h 758"/>
              <a:gd name="connsiteX34-3567" fmla="*/ 470 w 565"/>
              <a:gd name="connsiteY34-3568" fmla="*/ 16 h 758"/>
              <a:gd name="connsiteX35-3569" fmla="*/ 480 w 565"/>
              <a:gd name="connsiteY35-3570" fmla="*/ 21 h 758"/>
              <a:gd name="connsiteX36-3571" fmla="*/ 496 w 565"/>
              <a:gd name="connsiteY36-3572" fmla="*/ 26 h 758"/>
              <a:gd name="connsiteX37-3573" fmla="*/ 507 w 565"/>
              <a:gd name="connsiteY37-3574" fmla="*/ 37 h 758"/>
              <a:gd name="connsiteX38-3575" fmla="*/ 522 w 565"/>
              <a:gd name="connsiteY38-3576" fmla="*/ 42 h 758"/>
              <a:gd name="connsiteX39-3577" fmla="*/ 533 w 565"/>
              <a:gd name="connsiteY39-3578" fmla="*/ 47 h 758"/>
              <a:gd name="connsiteX40-3579" fmla="*/ 544 w 565"/>
              <a:gd name="connsiteY40-3580" fmla="*/ 52 h 758"/>
              <a:gd name="connsiteX41-3581" fmla="*/ 549 w 565"/>
              <a:gd name="connsiteY41-3582" fmla="*/ 58 h 758"/>
              <a:gd name="connsiteX42-3583" fmla="*/ 554 w 565"/>
              <a:gd name="connsiteY42-3584" fmla="*/ 63 h 758"/>
              <a:gd name="connsiteX43-3585" fmla="*/ 559 w 565"/>
              <a:gd name="connsiteY43-3586" fmla="*/ 68 h 758"/>
              <a:gd name="connsiteX44-3587" fmla="*/ 565 w 565"/>
              <a:gd name="connsiteY44-3588" fmla="*/ 68 h 758"/>
              <a:gd name="connsiteX45-3589" fmla="*/ 565 w 565"/>
              <a:gd name="connsiteY45-3590" fmla="*/ 73 h 758"/>
              <a:gd name="connsiteX46-3591" fmla="*/ 559 w 565"/>
              <a:gd name="connsiteY46-3592" fmla="*/ 73 h 758"/>
              <a:gd name="connsiteX47-3593" fmla="*/ 559 w 565"/>
              <a:gd name="connsiteY47-3594" fmla="*/ 79 h 758"/>
              <a:gd name="connsiteX48-3595" fmla="*/ 554 w 565"/>
              <a:gd name="connsiteY48-3596" fmla="*/ 84 h 758"/>
              <a:gd name="connsiteX49-3597" fmla="*/ 549 w 565"/>
              <a:gd name="connsiteY49-3598" fmla="*/ 84 h 758"/>
              <a:gd name="connsiteX50-3599" fmla="*/ 544 w 565"/>
              <a:gd name="connsiteY50-3600" fmla="*/ 89 h 758"/>
              <a:gd name="connsiteX51-3601" fmla="*/ 538 w 565"/>
              <a:gd name="connsiteY51-3602" fmla="*/ 94 h 758"/>
              <a:gd name="connsiteX52-3603" fmla="*/ 533 w 565"/>
              <a:gd name="connsiteY52-3604" fmla="*/ 94 h 758"/>
              <a:gd name="connsiteX53-3605" fmla="*/ 528 w 565"/>
              <a:gd name="connsiteY53-3606" fmla="*/ 99 h 758"/>
              <a:gd name="connsiteX54-3607" fmla="*/ 522 w 565"/>
              <a:gd name="connsiteY54-3608" fmla="*/ 105 h 758"/>
              <a:gd name="connsiteX55-3609" fmla="*/ 517 w 565"/>
              <a:gd name="connsiteY55-3610" fmla="*/ 115 h 758"/>
              <a:gd name="connsiteX56-3611" fmla="*/ 517 w 565"/>
              <a:gd name="connsiteY56-3612" fmla="*/ 126 h 758"/>
              <a:gd name="connsiteX57-3613" fmla="*/ 517 w 565"/>
              <a:gd name="connsiteY57-3614" fmla="*/ 131 h 758"/>
              <a:gd name="connsiteX58-3615" fmla="*/ 517 w 565"/>
              <a:gd name="connsiteY58-3616" fmla="*/ 146 h 758"/>
              <a:gd name="connsiteX59-3617" fmla="*/ 517 w 565"/>
              <a:gd name="connsiteY59-3618" fmla="*/ 157 h 758"/>
              <a:gd name="connsiteX60-3619" fmla="*/ 517 w 565"/>
              <a:gd name="connsiteY60-3620" fmla="*/ 173 h 758"/>
              <a:gd name="connsiteX61-3621" fmla="*/ 517 w 565"/>
              <a:gd name="connsiteY61-3622" fmla="*/ 188 h 758"/>
              <a:gd name="connsiteX62-3623" fmla="*/ 517 w 565"/>
              <a:gd name="connsiteY62-3624" fmla="*/ 204 h 758"/>
              <a:gd name="connsiteX63-3625" fmla="*/ 517 w 565"/>
              <a:gd name="connsiteY63-3626" fmla="*/ 225 h 758"/>
              <a:gd name="connsiteX64-3627" fmla="*/ 517 w 565"/>
              <a:gd name="connsiteY64-3628" fmla="*/ 240 h 758"/>
              <a:gd name="connsiteX65-3629" fmla="*/ 517 w 565"/>
              <a:gd name="connsiteY65-3630" fmla="*/ 261 h 758"/>
              <a:gd name="connsiteX66-3631" fmla="*/ 517 w 565"/>
              <a:gd name="connsiteY66-3632" fmla="*/ 303 h 758"/>
              <a:gd name="connsiteX67-3633" fmla="*/ 517 w 565"/>
              <a:gd name="connsiteY67-3634" fmla="*/ 324 h 758"/>
              <a:gd name="connsiteX68-3635" fmla="*/ 517 w 565"/>
              <a:gd name="connsiteY68-3636" fmla="*/ 350 h 758"/>
              <a:gd name="connsiteX69-3637" fmla="*/ 517 w 565"/>
              <a:gd name="connsiteY69-3638" fmla="*/ 376 h 758"/>
              <a:gd name="connsiteX70-3639" fmla="*/ 517 w 565"/>
              <a:gd name="connsiteY70-3640" fmla="*/ 402 h 758"/>
              <a:gd name="connsiteX71-3641" fmla="*/ 517 w 565"/>
              <a:gd name="connsiteY71-3642" fmla="*/ 429 h 758"/>
              <a:gd name="connsiteX72-3643" fmla="*/ 517 w 565"/>
              <a:gd name="connsiteY72-3644" fmla="*/ 460 h 758"/>
              <a:gd name="connsiteX73-3645" fmla="*/ 517 w 565"/>
              <a:gd name="connsiteY73-3646" fmla="*/ 491 h 758"/>
              <a:gd name="connsiteX74-3647" fmla="*/ 517 w 565"/>
              <a:gd name="connsiteY74-3648" fmla="*/ 523 h 758"/>
              <a:gd name="connsiteX75-3649" fmla="*/ 517 w 565"/>
              <a:gd name="connsiteY75-3650" fmla="*/ 554 h 758"/>
              <a:gd name="connsiteX76-3651" fmla="*/ 517 w 565"/>
              <a:gd name="connsiteY76-3652" fmla="*/ 580 h 758"/>
              <a:gd name="connsiteX77-3653" fmla="*/ 512 w 565"/>
              <a:gd name="connsiteY77-3654" fmla="*/ 606 h 758"/>
              <a:gd name="connsiteX78-3655" fmla="*/ 512 w 565"/>
              <a:gd name="connsiteY78-3656" fmla="*/ 632 h 758"/>
              <a:gd name="connsiteX79-3657" fmla="*/ 507 w 565"/>
              <a:gd name="connsiteY79-3658" fmla="*/ 653 h 758"/>
              <a:gd name="connsiteX80-3659" fmla="*/ 501 w 565"/>
              <a:gd name="connsiteY80-3660" fmla="*/ 669 h 758"/>
              <a:gd name="connsiteX81-3661" fmla="*/ 496 w 565"/>
              <a:gd name="connsiteY81-3662" fmla="*/ 690 h 758"/>
              <a:gd name="connsiteX82-3663" fmla="*/ 491 w 565"/>
              <a:gd name="connsiteY82-3664" fmla="*/ 700 h 758"/>
              <a:gd name="connsiteX83-3665" fmla="*/ 480 w 565"/>
              <a:gd name="connsiteY83-3666" fmla="*/ 716 h 758"/>
              <a:gd name="connsiteX84-3667" fmla="*/ 470 w 565"/>
              <a:gd name="connsiteY84-3668" fmla="*/ 726 h 758"/>
              <a:gd name="connsiteX85-3669" fmla="*/ 464 w 565"/>
              <a:gd name="connsiteY85-3670" fmla="*/ 737 h 758"/>
              <a:gd name="connsiteX86-3671" fmla="*/ 454 w 565"/>
              <a:gd name="connsiteY86-3672" fmla="*/ 742 h 758"/>
              <a:gd name="connsiteX87-3673" fmla="*/ 449 w 565"/>
              <a:gd name="connsiteY87-3674" fmla="*/ 747 h 758"/>
              <a:gd name="connsiteX88-3675" fmla="*/ 438 w 565"/>
              <a:gd name="connsiteY88-3676" fmla="*/ 752 h 758"/>
              <a:gd name="connsiteX89-3677" fmla="*/ 433 w 565"/>
              <a:gd name="connsiteY89-3678" fmla="*/ 752 h 758"/>
              <a:gd name="connsiteX90-3679" fmla="*/ 427 w 565"/>
              <a:gd name="connsiteY90-3680" fmla="*/ 758 h 758"/>
              <a:gd name="connsiteX91-3681" fmla="*/ 417 w 565"/>
              <a:gd name="connsiteY91-3682" fmla="*/ 752 h 758"/>
              <a:gd name="connsiteX92-3683" fmla="*/ 412 w 565"/>
              <a:gd name="connsiteY92-3684" fmla="*/ 752 h 758"/>
              <a:gd name="connsiteX93-3685" fmla="*/ 412 w 565"/>
              <a:gd name="connsiteY93-3686" fmla="*/ 747 h 758"/>
              <a:gd name="connsiteX94-3687" fmla="*/ 406 w 565"/>
              <a:gd name="connsiteY94-3688" fmla="*/ 742 h 758"/>
              <a:gd name="connsiteX95-3689" fmla="*/ 406 w 565"/>
              <a:gd name="connsiteY95-3690" fmla="*/ 737 h 758"/>
              <a:gd name="connsiteX96-3691" fmla="*/ 406 w 565"/>
              <a:gd name="connsiteY96-3692" fmla="*/ 731 h 758"/>
              <a:gd name="connsiteX97-3693" fmla="*/ 406 w 565"/>
              <a:gd name="connsiteY97-3694" fmla="*/ 721 h 758"/>
              <a:gd name="connsiteX98-3695" fmla="*/ 406 w 565"/>
              <a:gd name="connsiteY98-3696" fmla="*/ 711 h 758"/>
              <a:gd name="connsiteX99-3697" fmla="*/ 406 w 565"/>
              <a:gd name="connsiteY99-3698" fmla="*/ 705 h 758"/>
              <a:gd name="connsiteX100-3699" fmla="*/ 406 w 565"/>
              <a:gd name="connsiteY100-3700" fmla="*/ 700 h 758"/>
              <a:gd name="connsiteX101-3701" fmla="*/ 406 w 565"/>
              <a:gd name="connsiteY101-3702" fmla="*/ 695 h 758"/>
              <a:gd name="connsiteX102-3703" fmla="*/ 401 w 565"/>
              <a:gd name="connsiteY102-3704" fmla="*/ 690 h 758"/>
              <a:gd name="connsiteX103-3705" fmla="*/ 396 w 565"/>
              <a:gd name="connsiteY103-3706" fmla="*/ 674 h 758"/>
              <a:gd name="connsiteX104-3707" fmla="*/ 385 w 565"/>
              <a:gd name="connsiteY104-3708" fmla="*/ 658 h 758"/>
              <a:gd name="connsiteX105-3709" fmla="*/ 369 w 565"/>
              <a:gd name="connsiteY105-3710" fmla="*/ 643 h 758"/>
              <a:gd name="connsiteX106-3711" fmla="*/ 353 w 565"/>
              <a:gd name="connsiteY106-3712" fmla="*/ 627 h 758"/>
              <a:gd name="connsiteX107-3713" fmla="*/ 332 w 565"/>
              <a:gd name="connsiteY107-3714" fmla="*/ 611 h 758"/>
              <a:gd name="connsiteX108-3715" fmla="*/ 306 w 565"/>
              <a:gd name="connsiteY108-3716" fmla="*/ 590 h 758"/>
              <a:gd name="connsiteX109-3717" fmla="*/ 327 w 565"/>
              <a:gd name="connsiteY109-3718" fmla="*/ 590 h 758"/>
              <a:gd name="connsiteX110-3719" fmla="*/ 348 w 565"/>
              <a:gd name="connsiteY110-3720" fmla="*/ 596 h 758"/>
              <a:gd name="connsiteX111-3721" fmla="*/ 364 w 565"/>
              <a:gd name="connsiteY111-3722" fmla="*/ 596 h 758"/>
              <a:gd name="connsiteX112-3723" fmla="*/ 380 w 565"/>
              <a:gd name="connsiteY112-3724" fmla="*/ 596 h 758"/>
              <a:gd name="connsiteX113-3725" fmla="*/ 390 w 565"/>
              <a:gd name="connsiteY113-3726" fmla="*/ 590 h 758"/>
              <a:gd name="connsiteX114-3727" fmla="*/ 396 w 565"/>
              <a:gd name="connsiteY114-3728" fmla="*/ 590 h 758"/>
              <a:gd name="connsiteX115-3729" fmla="*/ 401 w 565"/>
              <a:gd name="connsiteY115-3730" fmla="*/ 590 h 758"/>
              <a:gd name="connsiteX116-3731" fmla="*/ 406 w 565"/>
              <a:gd name="connsiteY116-3732" fmla="*/ 585 h 758"/>
              <a:gd name="connsiteX117-3733" fmla="*/ 412 w 565"/>
              <a:gd name="connsiteY117-3734" fmla="*/ 580 h 758"/>
              <a:gd name="connsiteX118-3735" fmla="*/ 412 w 565"/>
              <a:gd name="connsiteY118-3736" fmla="*/ 575 h 758"/>
              <a:gd name="connsiteX119-3737" fmla="*/ 412 w 565"/>
              <a:gd name="connsiteY119-3738" fmla="*/ 564 h 758"/>
              <a:gd name="connsiteX120-3739" fmla="*/ 412 w 565"/>
              <a:gd name="connsiteY120-3740" fmla="*/ 549 h 758"/>
              <a:gd name="connsiteX121-3741" fmla="*/ 417 w 565"/>
              <a:gd name="connsiteY121-3742" fmla="*/ 533 h 758"/>
              <a:gd name="connsiteX122-3743" fmla="*/ 417 w 565"/>
              <a:gd name="connsiteY122-3744" fmla="*/ 512 h 758"/>
              <a:gd name="connsiteX123-3745" fmla="*/ 417 w 565"/>
              <a:gd name="connsiteY123-3746" fmla="*/ 486 h 758"/>
              <a:gd name="connsiteX124-3747" fmla="*/ 422 w 565"/>
              <a:gd name="connsiteY124-3748" fmla="*/ 460 h 758"/>
              <a:gd name="connsiteX125-3749" fmla="*/ 422 w 565"/>
              <a:gd name="connsiteY125-3750" fmla="*/ 434 h 758"/>
              <a:gd name="connsiteX126-3751" fmla="*/ 422 w 565"/>
              <a:gd name="connsiteY126-3752" fmla="*/ 408 h 758"/>
              <a:gd name="connsiteX127-3753" fmla="*/ 422 w 565"/>
              <a:gd name="connsiteY127-3754" fmla="*/ 382 h 758"/>
              <a:gd name="connsiteX128-3755" fmla="*/ 427 w 565"/>
              <a:gd name="connsiteY128-3756" fmla="*/ 355 h 758"/>
              <a:gd name="connsiteX129-3757" fmla="*/ 427 w 565"/>
              <a:gd name="connsiteY129-3758" fmla="*/ 334 h 758"/>
              <a:gd name="connsiteX130-3759" fmla="*/ 427 w 565"/>
              <a:gd name="connsiteY130-3760" fmla="*/ 314 h 758"/>
              <a:gd name="connsiteX131-3761" fmla="*/ 427 w 565"/>
              <a:gd name="connsiteY131-3762" fmla="*/ 293 h 758"/>
              <a:gd name="connsiteX132-3763" fmla="*/ 427 w 565"/>
              <a:gd name="connsiteY132-3764" fmla="*/ 277 h 758"/>
              <a:gd name="connsiteX133-3765" fmla="*/ 427 w 565"/>
              <a:gd name="connsiteY133-3766" fmla="*/ 246 h 758"/>
              <a:gd name="connsiteX134-3767" fmla="*/ 427 w 565"/>
              <a:gd name="connsiteY134-3768" fmla="*/ 214 h 758"/>
              <a:gd name="connsiteX135-3769" fmla="*/ 422 w 565"/>
              <a:gd name="connsiteY135-3770" fmla="*/ 183 h 758"/>
              <a:gd name="connsiteX136-3771" fmla="*/ 422 w 565"/>
              <a:gd name="connsiteY136-3772" fmla="*/ 157 h 758"/>
              <a:gd name="connsiteX137-3773" fmla="*/ 417 w 565"/>
              <a:gd name="connsiteY137-3774" fmla="*/ 146 h 758"/>
              <a:gd name="connsiteX138-3775" fmla="*/ 417 w 565"/>
              <a:gd name="connsiteY138-3776" fmla="*/ 136 h 758"/>
              <a:gd name="connsiteX139-3777" fmla="*/ 412 w 565"/>
              <a:gd name="connsiteY139-3778" fmla="*/ 126 h 758"/>
              <a:gd name="connsiteX140-3779" fmla="*/ 412 w 565"/>
              <a:gd name="connsiteY140-3780" fmla="*/ 115 h 758"/>
              <a:gd name="connsiteX141-3781" fmla="*/ 406 w 565"/>
              <a:gd name="connsiteY141-3782" fmla="*/ 110 h 758"/>
              <a:gd name="connsiteX142-3783" fmla="*/ 406 w 565"/>
              <a:gd name="connsiteY142-3784" fmla="*/ 105 h 758"/>
              <a:gd name="connsiteX143-3785" fmla="*/ 401 w 565"/>
              <a:gd name="connsiteY143-3786" fmla="*/ 94 h 758"/>
              <a:gd name="connsiteX144-3787" fmla="*/ 396 w 565"/>
              <a:gd name="connsiteY144-3788" fmla="*/ 89 h 758"/>
              <a:gd name="connsiteX145-3789" fmla="*/ 390 w 565"/>
              <a:gd name="connsiteY145-3790" fmla="*/ 84 h 758"/>
              <a:gd name="connsiteX146-3791" fmla="*/ 385 w 565"/>
              <a:gd name="connsiteY146-3792" fmla="*/ 84 h 758"/>
              <a:gd name="connsiteX147-3793" fmla="*/ 380 w 565"/>
              <a:gd name="connsiteY147-3794" fmla="*/ 79 h 758"/>
              <a:gd name="connsiteX148-3795" fmla="*/ 369 w 565"/>
              <a:gd name="connsiteY148-3796" fmla="*/ 79 h 758"/>
              <a:gd name="connsiteX149-3797" fmla="*/ 359 w 565"/>
              <a:gd name="connsiteY149-3798" fmla="*/ 79 h 758"/>
              <a:gd name="connsiteX150-3799" fmla="*/ 348 w 565"/>
              <a:gd name="connsiteY150-3800" fmla="*/ 73 h 758"/>
              <a:gd name="connsiteX151-3801" fmla="*/ 332 w 565"/>
              <a:gd name="connsiteY151-3802" fmla="*/ 73 h 758"/>
              <a:gd name="connsiteX152-3803" fmla="*/ 332 w 565"/>
              <a:gd name="connsiteY152-3804" fmla="*/ 73 h 758"/>
              <a:gd name="connsiteX0-3805" fmla="*/ 311 w 544"/>
              <a:gd name="connsiteY0-3806" fmla="*/ 73 h 758"/>
              <a:gd name="connsiteX1-3807" fmla="*/ 296 w 544"/>
              <a:gd name="connsiteY1-3808" fmla="*/ 73 h 758"/>
              <a:gd name="connsiteX2-3809" fmla="*/ 274 w 544"/>
              <a:gd name="connsiteY2-3810" fmla="*/ 79 h 758"/>
              <a:gd name="connsiteX3-3811" fmla="*/ 253 w 544"/>
              <a:gd name="connsiteY3-3812" fmla="*/ 79 h 758"/>
              <a:gd name="connsiteX4-3813" fmla="*/ 227 w 544"/>
              <a:gd name="connsiteY4-3814" fmla="*/ 79 h 758"/>
              <a:gd name="connsiteX5-3815" fmla="*/ 200 w 544"/>
              <a:gd name="connsiteY5-3816" fmla="*/ 84 h 758"/>
              <a:gd name="connsiteX6-3817" fmla="*/ 169 w 544"/>
              <a:gd name="connsiteY6-3818" fmla="*/ 84 h 758"/>
              <a:gd name="connsiteX7-3819" fmla="*/ 132 w 544"/>
              <a:gd name="connsiteY7-3820" fmla="*/ 89 h 758"/>
              <a:gd name="connsiteX8-3821" fmla="*/ 95 w 544"/>
              <a:gd name="connsiteY8-3822" fmla="*/ 94 h 758"/>
              <a:gd name="connsiteX9-3823" fmla="*/ 53 w 544"/>
              <a:gd name="connsiteY9-3824" fmla="*/ 94 h 758"/>
              <a:gd name="connsiteX10-3825" fmla="*/ 16 w 544"/>
              <a:gd name="connsiteY10-3826" fmla="*/ 99 h 758"/>
              <a:gd name="connsiteX11-3827" fmla="*/ 0 w 544"/>
              <a:gd name="connsiteY11-3828" fmla="*/ 63 h 758"/>
              <a:gd name="connsiteX12-3829" fmla="*/ 21 w 544"/>
              <a:gd name="connsiteY12-3830" fmla="*/ 58 h 758"/>
              <a:gd name="connsiteX13-3831" fmla="*/ 42 w 544"/>
              <a:gd name="connsiteY13-3832" fmla="*/ 58 h 758"/>
              <a:gd name="connsiteX14-3833" fmla="*/ 68 w 544"/>
              <a:gd name="connsiteY14-3834" fmla="*/ 52 h 758"/>
              <a:gd name="connsiteX15-3835" fmla="*/ 95 w 544"/>
              <a:gd name="connsiteY15-3836" fmla="*/ 52 h 758"/>
              <a:gd name="connsiteX16-3837" fmla="*/ 121 w 544"/>
              <a:gd name="connsiteY16-3838" fmla="*/ 47 h 758"/>
              <a:gd name="connsiteX17-3839" fmla="*/ 153 w 544"/>
              <a:gd name="connsiteY17-3840" fmla="*/ 47 h 758"/>
              <a:gd name="connsiteX18-3841" fmla="*/ 211 w 544"/>
              <a:gd name="connsiteY18-3842" fmla="*/ 37 h 758"/>
              <a:gd name="connsiteX19-3843" fmla="*/ 243 w 544"/>
              <a:gd name="connsiteY19-3844" fmla="*/ 37 h 758"/>
              <a:gd name="connsiteX20-3845" fmla="*/ 264 w 544"/>
              <a:gd name="connsiteY20-3846" fmla="*/ 32 h 758"/>
              <a:gd name="connsiteX21-3847" fmla="*/ 290 w 544"/>
              <a:gd name="connsiteY21-3848" fmla="*/ 26 h 758"/>
              <a:gd name="connsiteX22-3849" fmla="*/ 311 w 544"/>
              <a:gd name="connsiteY22-3850" fmla="*/ 26 h 758"/>
              <a:gd name="connsiteX23-3851" fmla="*/ 327 w 544"/>
              <a:gd name="connsiteY23-3852" fmla="*/ 21 h 758"/>
              <a:gd name="connsiteX24-3853" fmla="*/ 338 w 544"/>
              <a:gd name="connsiteY24-3854" fmla="*/ 16 h 758"/>
              <a:gd name="connsiteX25-3855" fmla="*/ 348 w 544"/>
              <a:gd name="connsiteY25-3856" fmla="*/ 16 h 758"/>
              <a:gd name="connsiteX26-3857" fmla="*/ 354 w 544"/>
              <a:gd name="connsiteY26-3858" fmla="*/ 11 h 758"/>
              <a:gd name="connsiteX27-3859" fmla="*/ 364 w 544"/>
              <a:gd name="connsiteY27-3860" fmla="*/ 5 h 758"/>
              <a:gd name="connsiteX28-3861" fmla="*/ 380 w 544"/>
              <a:gd name="connsiteY28-3862" fmla="*/ 0 h 758"/>
              <a:gd name="connsiteX29-3863" fmla="*/ 391 w 544"/>
              <a:gd name="connsiteY29-3864" fmla="*/ 0 h 758"/>
              <a:gd name="connsiteX30-3865" fmla="*/ 406 w 544"/>
              <a:gd name="connsiteY30-3866" fmla="*/ 0 h 758"/>
              <a:gd name="connsiteX31-3867" fmla="*/ 422 w 544"/>
              <a:gd name="connsiteY31-3868" fmla="*/ 5 h 758"/>
              <a:gd name="connsiteX32-3869" fmla="*/ 438 w 544"/>
              <a:gd name="connsiteY32-3870" fmla="*/ 11 h 758"/>
              <a:gd name="connsiteX33-3871" fmla="*/ 449 w 544"/>
              <a:gd name="connsiteY33-3872" fmla="*/ 16 h 758"/>
              <a:gd name="connsiteX34-3873" fmla="*/ 459 w 544"/>
              <a:gd name="connsiteY34-3874" fmla="*/ 21 h 758"/>
              <a:gd name="connsiteX35-3875" fmla="*/ 475 w 544"/>
              <a:gd name="connsiteY35-3876" fmla="*/ 26 h 758"/>
              <a:gd name="connsiteX36-3877" fmla="*/ 486 w 544"/>
              <a:gd name="connsiteY36-3878" fmla="*/ 37 h 758"/>
              <a:gd name="connsiteX37-3879" fmla="*/ 501 w 544"/>
              <a:gd name="connsiteY37-3880" fmla="*/ 42 h 758"/>
              <a:gd name="connsiteX38-3881" fmla="*/ 512 w 544"/>
              <a:gd name="connsiteY38-3882" fmla="*/ 47 h 758"/>
              <a:gd name="connsiteX39-3883" fmla="*/ 523 w 544"/>
              <a:gd name="connsiteY39-3884" fmla="*/ 52 h 758"/>
              <a:gd name="connsiteX40-3885" fmla="*/ 528 w 544"/>
              <a:gd name="connsiteY40-3886" fmla="*/ 58 h 758"/>
              <a:gd name="connsiteX41-3887" fmla="*/ 533 w 544"/>
              <a:gd name="connsiteY41-3888" fmla="*/ 63 h 758"/>
              <a:gd name="connsiteX42-3889" fmla="*/ 538 w 544"/>
              <a:gd name="connsiteY42-3890" fmla="*/ 68 h 758"/>
              <a:gd name="connsiteX43-3891" fmla="*/ 544 w 544"/>
              <a:gd name="connsiteY43-3892" fmla="*/ 68 h 758"/>
              <a:gd name="connsiteX44-3893" fmla="*/ 544 w 544"/>
              <a:gd name="connsiteY44-3894" fmla="*/ 73 h 758"/>
              <a:gd name="connsiteX45-3895" fmla="*/ 538 w 544"/>
              <a:gd name="connsiteY45-3896" fmla="*/ 73 h 758"/>
              <a:gd name="connsiteX46-3897" fmla="*/ 538 w 544"/>
              <a:gd name="connsiteY46-3898" fmla="*/ 79 h 758"/>
              <a:gd name="connsiteX47-3899" fmla="*/ 533 w 544"/>
              <a:gd name="connsiteY47-3900" fmla="*/ 84 h 758"/>
              <a:gd name="connsiteX48-3901" fmla="*/ 528 w 544"/>
              <a:gd name="connsiteY48-3902" fmla="*/ 84 h 758"/>
              <a:gd name="connsiteX49-3903" fmla="*/ 523 w 544"/>
              <a:gd name="connsiteY49-3904" fmla="*/ 89 h 758"/>
              <a:gd name="connsiteX50-3905" fmla="*/ 517 w 544"/>
              <a:gd name="connsiteY50-3906" fmla="*/ 94 h 758"/>
              <a:gd name="connsiteX51-3907" fmla="*/ 512 w 544"/>
              <a:gd name="connsiteY51-3908" fmla="*/ 94 h 758"/>
              <a:gd name="connsiteX52-3909" fmla="*/ 507 w 544"/>
              <a:gd name="connsiteY52-3910" fmla="*/ 99 h 758"/>
              <a:gd name="connsiteX53-3911" fmla="*/ 501 w 544"/>
              <a:gd name="connsiteY53-3912" fmla="*/ 105 h 758"/>
              <a:gd name="connsiteX54-3913" fmla="*/ 496 w 544"/>
              <a:gd name="connsiteY54-3914" fmla="*/ 115 h 758"/>
              <a:gd name="connsiteX55-3915" fmla="*/ 496 w 544"/>
              <a:gd name="connsiteY55-3916" fmla="*/ 126 h 758"/>
              <a:gd name="connsiteX56-3917" fmla="*/ 496 w 544"/>
              <a:gd name="connsiteY56-3918" fmla="*/ 131 h 758"/>
              <a:gd name="connsiteX57-3919" fmla="*/ 496 w 544"/>
              <a:gd name="connsiteY57-3920" fmla="*/ 146 h 758"/>
              <a:gd name="connsiteX58-3921" fmla="*/ 496 w 544"/>
              <a:gd name="connsiteY58-3922" fmla="*/ 157 h 758"/>
              <a:gd name="connsiteX59-3923" fmla="*/ 496 w 544"/>
              <a:gd name="connsiteY59-3924" fmla="*/ 173 h 758"/>
              <a:gd name="connsiteX60-3925" fmla="*/ 496 w 544"/>
              <a:gd name="connsiteY60-3926" fmla="*/ 188 h 758"/>
              <a:gd name="connsiteX61-3927" fmla="*/ 496 w 544"/>
              <a:gd name="connsiteY61-3928" fmla="*/ 204 h 758"/>
              <a:gd name="connsiteX62-3929" fmla="*/ 496 w 544"/>
              <a:gd name="connsiteY62-3930" fmla="*/ 225 h 758"/>
              <a:gd name="connsiteX63-3931" fmla="*/ 496 w 544"/>
              <a:gd name="connsiteY63-3932" fmla="*/ 240 h 758"/>
              <a:gd name="connsiteX64-3933" fmla="*/ 496 w 544"/>
              <a:gd name="connsiteY64-3934" fmla="*/ 261 h 758"/>
              <a:gd name="connsiteX65-3935" fmla="*/ 496 w 544"/>
              <a:gd name="connsiteY65-3936" fmla="*/ 303 h 758"/>
              <a:gd name="connsiteX66-3937" fmla="*/ 496 w 544"/>
              <a:gd name="connsiteY66-3938" fmla="*/ 324 h 758"/>
              <a:gd name="connsiteX67-3939" fmla="*/ 496 w 544"/>
              <a:gd name="connsiteY67-3940" fmla="*/ 350 h 758"/>
              <a:gd name="connsiteX68-3941" fmla="*/ 496 w 544"/>
              <a:gd name="connsiteY68-3942" fmla="*/ 376 h 758"/>
              <a:gd name="connsiteX69-3943" fmla="*/ 496 w 544"/>
              <a:gd name="connsiteY69-3944" fmla="*/ 402 h 758"/>
              <a:gd name="connsiteX70-3945" fmla="*/ 496 w 544"/>
              <a:gd name="connsiteY70-3946" fmla="*/ 429 h 758"/>
              <a:gd name="connsiteX71-3947" fmla="*/ 496 w 544"/>
              <a:gd name="connsiteY71-3948" fmla="*/ 460 h 758"/>
              <a:gd name="connsiteX72-3949" fmla="*/ 496 w 544"/>
              <a:gd name="connsiteY72-3950" fmla="*/ 491 h 758"/>
              <a:gd name="connsiteX73-3951" fmla="*/ 496 w 544"/>
              <a:gd name="connsiteY73-3952" fmla="*/ 523 h 758"/>
              <a:gd name="connsiteX74-3953" fmla="*/ 496 w 544"/>
              <a:gd name="connsiteY74-3954" fmla="*/ 554 h 758"/>
              <a:gd name="connsiteX75-3955" fmla="*/ 496 w 544"/>
              <a:gd name="connsiteY75-3956" fmla="*/ 580 h 758"/>
              <a:gd name="connsiteX76-3957" fmla="*/ 491 w 544"/>
              <a:gd name="connsiteY76-3958" fmla="*/ 606 h 758"/>
              <a:gd name="connsiteX77-3959" fmla="*/ 491 w 544"/>
              <a:gd name="connsiteY77-3960" fmla="*/ 632 h 758"/>
              <a:gd name="connsiteX78-3961" fmla="*/ 486 w 544"/>
              <a:gd name="connsiteY78-3962" fmla="*/ 653 h 758"/>
              <a:gd name="connsiteX79-3963" fmla="*/ 480 w 544"/>
              <a:gd name="connsiteY79-3964" fmla="*/ 669 h 758"/>
              <a:gd name="connsiteX80-3965" fmla="*/ 475 w 544"/>
              <a:gd name="connsiteY80-3966" fmla="*/ 690 h 758"/>
              <a:gd name="connsiteX81-3967" fmla="*/ 470 w 544"/>
              <a:gd name="connsiteY81-3968" fmla="*/ 700 h 758"/>
              <a:gd name="connsiteX82-3969" fmla="*/ 459 w 544"/>
              <a:gd name="connsiteY82-3970" fmla="*/ 716 h 758"/>
              <a:gd name="connsiteX83-3971" fmla="*/ 449 w 544"/>
              <a:gd name="connsiteY83-3972" fmla="*/ 726 h 758"/>
              <a:gd name="connsiteX84-3973" fmla="*/ 443 w 544"/>
              <a:gd name="connsiteY84-3974" fmla="*/ 737 h 758"/>
              <a:gd name="connsiteX85-3975" fmla="*/ 433 w 544"/>
              <a:gd name="connsiteY85-3976" fmla="*/ 742 h 758"/>
              <a:gd name="connsiteX86-3977" fmla="*/ 428 w 544"/>
              <a:gd name="connsiteY86-3978" fmla="*/ 747 h 758"/>
              <a:gd name="connsiteX87-3979" fmla="*/ 417 w 544"/>
              <a:gd name="connsiteY87-3980" fmla="*/ 752 h 758"/>
              <a:gd name="connsiteX88-3981" fmla="*/ 412 w 544"/>
              <a:gd name="connsiteY88-3982" fmla="*/ 752 h 758"/>
              <a:gd name="connsiteX89-3983" fmla="*/ 406 w 544"/>
              <a:gd name="connsiteY89-3984" fmla="*/ 758 h 758"/>
              <a:gd name="connsiteX90-3985" fmla="*/ 396 w 544"/>
              <a:gd name="connsiteY90-3986" fmla="*/ 752 h 758"/>
              <a:gd name="connsiteX91-3987" fmla="*/ 391 w 544"/>
              <a:gd name="connsiteY91-3988" fmla="*/ 752 h 758"/>
              <a:gd name="connsiteX92-3989" fmla="*/ 391 w 544"/>
              <a:gd name="connsiteY92-3990" fmla="*/ 747 h 758"/>
              <a:gd name="connsiteX93-3991" fmla="*/ 385 w 544"/>
              <a:gd name="connsiteY93-3992" fmla="*/ 742 h 758"/>
              <a:gd name="connsiteX94-3993" fmla="*/ 385 w 544"/>
              <a:gd name="connsiteY94-3994" fmla="*/ 737 h 758"/>
              <a:gd name="connsiteX95-3995" fmla="*/ 385 w 544"/>
              <a:gd name="connsiteY95-3996" fmla="*/ 731 h 758"/>
              <a:gd name="connsiteX96-3997" fmla="*/ 385 w 544"/>
              <a:gd name="connsiteY96-3998" fmla="*/ 721 h 758"/>
              <a:gd name="connsiteX97-3999" fmla="*/ 385 w 544"/>
              <a:gd name="connsiteY97-4000" fmla="*/ 711 h 758"/>
              <a:gd name="connsiteX98-4001" fmla="*/ 385 w 544"/>
              <a:gd name="connsiteY98-4002" fmla="*/ 705 h 758"/>
              <a:gd name="connsiteX99-4003" fmla="*/ 385 w 544"/>
              <a:gd name="connsiteY99-4004" fmla="*/ 700 h 758"/>
              <a:gd name="connsiteX100-4005" fmla="*/ 385 w 544"/>
              <a:gd name="connsiteY100-4006" fmla="*/ 695 h 758"/>
              <a:gd name="connsiteX101-4007" fmla="*/ 380 w 544"/>
              <a:gd name="connsiteY101-4008" fmla="*/ 690 h 758"/>
              <a:gd name="connsiteX102-4009" fmla="*/ 375 w 544"/>
              <a:gd name="connsiteY102-4010" fmla="*/ 674 h 758"/>
              <a:gd name="connsiteX103-4011" fmla="*/ 364 w 544"/>
              <a:gd name="connsiteY103-4012" fmla="*/ 658 h 758"/>
              <a:gd name="connsiteX104-4013" fmla="*/ 348 w 544"/>
              <a:gd name="connsiteY104-4014" fmla="*/ 643 h 758"/>
              <a:gd name="connsiteX105-4015" fmla="*/ 332 w 544"/>
              <a:gd name="connsiteY105-4016" fmla="*/ 627 h 758"/>
              <a:gd name="connsiteX106-4017" fmla="*/ 311 w 544"/>
              <a:gd name="connsiteY106-4018" fmla="*/ 611 h 758"/>
              <a:gd name="connsiteX107-4019" fmla="*/ 285 w 544"/>
              <a:gd name="connsiteY107-4020" fmla="*/ 590 h 758"/>
              <a:gd name="connsiteX108-4021" fmla="*/ 306 w 544"/>
              <a:gd name="connsiteY108-4022" fmla="*/ 590 h 758"/>
              <a:gd name="connsiteX109-4023" fmla="*/ 327 w 544"/>
              <a:gd name="connsiteY109-4024" fmla="*/ 596 h 758"/>
              <a:gd name="connsiteX110-4025" fmla="*/ 343 w 544"/>
              <a:gd name="connsiteY110-4026" fmla="*/ 596 h 758"/>
              <a:gd name="connsiteX111-4027" fmla="*/ 359 w 544"/>
              <a:gd name="connsiteY111-4028" fmla="*/ 596 h 758"/>
              <a:gd name="connsiteX112-4029" fmla="*/ 369 w 544"/>
              <a:gd name="connsiteY112-4030" fmla="*/ 590 h 758"/>
              <a:gd name="connsiteX113-4031" fmla="*/ 375 w 544"/>
              <a:gd name="connsiteY113-4032" fmla="*/ 590 h 758"/>
              <a:gd name="connsiteX114-4033" fmla="*/ 380 w 544"/>
              <a:gd name="connsiteY114-4034" fmla="*/ 590 h 758"/>
              <a:gd name="connsiteX115-4035" fmla="*/ 385 w 544"/>
              <a:gd name="connsiteY115-4036" fmla="*/ 585 h 758"/>
              <a:gd name="connsiteX116-4037" fmla="*/ 391 w 544"/>
              <a:gd name="connsiteY116-4038" fmla="*/ 580 h 758"/>
              <a:gd name="connsiteX117-4039" fmla="*/ 391 w 544"/>
              <a:gd name="connsiteY117-4040" fmla="*/ 575 h 758"/>
              <a:gd name="connsiteX118-4041" fmla="*/ 391 w 544"/>
              <a:gd name="connsiteY118-4042" fmla="*/ 564 h 758"/>
              <a:gd name="connsiteX119-4043" fmla="*/ 391 w 544"/>
              <a:gd name="connsiteY119-4044" fmla="*/ 549 h 758"/>
              <a:gd name="connsiteX120-4045" fmla="*/ 396 w 544"/>
              <a:gd name="connsiteY120-4046" fmla="*/ 533 h 758"/>
              <a:gd name="connsiteX121-4047" fmla="*/ 396 w 544"/>
              <a:gd name="connsiteY121-4048" fmla="*/ 512 h 758"/>
              <a:gd name="connsiteX122-4049" fmla="*/ 396 w 544"/>
              <a:gd name="connsiteY122-4050" fmla="*/ 486 h 758"/>
              <a:gd name="connsiteX123-4051" fmla="*/ 401 w 544"/>
              <a:gd name="connsiteY123-4052" fmla="*/ 460 h 758"/>
              <a:gd name="connsiteX124-4053" fmla="*/ 401 w 544"/>
              <a:gd name="connsiteY124-4054" fmla="*/ 434 h 758"/>
              <a:gd name="connsiteX125-4055" fmla="*/ 401 w 544"/>
              <a:gd name="connsiteY125-4056" fmla="*/ 408 h 758"/>
              <a:gd name="connsiteX126-4057" fmla="*/ 401 w 544"/>
              <a:gd name="connsiteY126-4058" fmla="*/ 382 h 758"/>
              <a:gd name="connsiteX127-4059" fmla="*/ 406 w 544"/>
              <a:gd name="connsiteY127-4060" fmla="*/ 355 h 758"/>
              <a:gd name="connsiteX128-4061" fmla="*/ 406 w 544"/>
              <a:gd name="connsiteY128-4062" fmla="*/ 334 h 758"/>
              <a:gd name="connsiteX129-4063" fmla="*/ 406 w 544"/>
              <a:gd name="connsiteY129-4064" fmla="*/ 314 h 758"/>
              <a:gd name="connsiteX130-4065" fmla="*/ 406 w 544"/>
              <a:gd name="connsiteY130-4066" fmla="*/ 293 h 758"/>
              <a:gd name="connsiteX131-4067" fmla="*/ 406 w 544"/>
              <a:gd name="connsiteY131-4068" fmla="*/ 277 h 758"/>
              <a:gd name="connsiteX132-4069" fmla="*/ 406 w 544"/>
              <a:gd name="connsiteY132-4070" fmla="*/ 246 h 758"/>
              <a:gd name="connsiteX133-4071" fmla="*/ 406 w 544"/>
              <a:gd name="connsiteY133-4072" fmla="*/ 214 h 758"/>
              <a:gd name="connsiteX134-4073" fmla="*/ 401 w 544"/>
              <a:gd name="connsiteY134-4074" fmla="*/ 183 h 758"/>
              <a:gd name="connsiteX135-4075" fmla="*/ 401 w 544"/>
              <a:gd name="connsiteY135-4076" fmla="*/ 157 h 758"/>
              <a:gd name="connsiteX136-4077" fmla="*/ 396 w 544"/>
              <a:gd name="connsiteY136-4078" fmla="*/ 146 h 758"/>
              <a:gd name="connsiteX137-4079" fmla="*/ 396 w 544"/>
              <a:gd name="connsiteY137-4080" fmla="*/ 136 h 758"/>
              <a:gd name="connsiteX138-4081" fmla="*/ 391 w 544"/>
              <a:gd name="connsiteY138-4082" fmla="*/ 126 h 758"/>
              <a:gd name="connsiteX139-4083" fmla="*/ 391 w 544"/>
              <a:gd name="connsiteY139-4084" fmla="*/ 115 h 758"/>
              <a:gd name="connsiteX140-4085" fmla="*/ 385 w 544"/>
              <a:gd name="connsiteY140-4086" fmla="*/ 110 h 758"/>
              <a:gd name="connsiteX141-4087" fmla="*/ 385 w 544"/>
              <a:gd name="connsiteY141-4088" fmla="*/ 105 h 758"/>
              <a:gd name="connsiteX142-4089" fmla="*/ 380 w 544"/>
              <a:gd name="connsiteY142-4090" fmla="*/ 94 h 758"/>
              <a:gd name="connsiteX143-4091" fmla="*/ 375 w 544"/>
              <a:gd name="connsiteY143-4092" fmla="*/ 89 h 758"/>
              <a:gd name="connsiteX144-4093" fmla="*/ 369 w 544"/>
              <a:gd name="connsiteY144-4094" fmla="*/ 84 h 758"/>
              <a:gd name="connsiteX145-4095" fmla="*/ 364 w 544"/>
              <a:gd name="connsiteY145-4096" fmla="*/ 84 h 758"/>
              <a:gd name="connsiteX146-4097" fmla="*/ 359 w 544"/>
              <a:gd name="connsiteY146-4098" fmla="*/ 79 h 758"/>
              <a:gd name="connsiteX147-4099" fmla="*/ 348 w 544"/>
              <a:gd name="connsiteY147-4100" fmla="*/ 79 h 758"/>
              <a:gd name="connsiteX148-4101" fmla="*/ 338 w 544"/>
              <a:gd name="connsiteY148-4102" fmla="*/ 79 h 758"/>
              <a:gd name="connsiteX149-4103" fmla="*/ 327 w 544"/>
              <a:gd name="connsiteY149-4104" fmla="*/ 73 h 758"/>
              <a:gd name="connsiteX150-4105" fmla="*/ 311 w 544"/>
              <a:gd name="connsiteY150-4106" fmla="*/ 73 h 758"/>
              <a:gd name="connsiteX151-4107" fmla="*/ 311 w 544"/>
              <a:gd name="connsiteY151-4108" fmla="*/ 73 h 758"/>
              <a:gd name="connsiteX0-4109" fmla="*/ 311 w 544"/>
              <a:gd name="connsiteY0-4110" fmla="*/ 73 h 758"/>
              <a:gd name="connsiteX1-4111" fmla="*/ 296 w 544"/>
              <a:gd name="connsiteY1-4112" fmla="*/ 73 h 758"/>
              <a:gd name="connsiteX2-4113" fmla="*/ 274 w 544"/>
              <a:gd name="connsiteY2-4114" fmla="*/ 79 h 758"/>
              <a:gd name="connsiteX3-4115" fmla="*/ 253 w 544"/>
              <a:gd name="connsiteY3-4116" fmla="*/ 79 h 758"/>
              <a:gd name="connsiteX4-4117" fmla="*/ 227 w 544"/>
              <a:gd name="connsiteY4-4118" fmla="*/ 79 h 758"/>
              <a:gd name="connsiteX5-4119" fmla="*/ 200 w 544"/>
              <a:gd name="connsiteY5-4120" fmla="*/ 84 h 758"/>
              <a:gd name="connsiteX6-4121" fmla="*/ 169 w 544"/>
              <a:gd name="connsiteY6-4122" fmla="*/ 84 h 758"/>
              <a:gd name="connsiteX7-4123" fmla="*/ 132 w 544"/>
              <a:gd name="connsiteY7-4124" fmla="*/ 89 h 758"/>
              <a:gd name="connsiteX8-4125" fmla="*/ 95 w 544"/>
              <a:gd name="connsiteY8-4126" fmla="*/ 94 h 758"/>
              <a:gd name="connsiteX9-4127" fmla="*/ 53 w 544"/>
              <a:gd name="connsiteY9-4128" fmla="*/ 94 h 758"/>
              <a:gd name="connsiteX10-4129" fmla="*/ 0 w 544"/>
              <a:gd name="connsiteY10-4130" fmla="*/ 63 h 758"/>
              <a:gd name="connsiteX11-4131" fmla="*/ 21 w 544"/>
              <a:gd name="connsiteY11-4132" fmla="*/ 58 h 758"/>
              <a:gd name="connsiteX12-4133" fmla="*/ 42 w 544"/>
              <a:gd name="connsiteY12-4134" fmla="*/ 58 h 758"/>
              <a:gd name="connsiteX13-4135" fmla="*/ 68 w 544"/>
              <a:gd name="connsiteY13-4136" fmla="*/ 52 h 758"/>
              <a:gd name="connsiteX14-4137" fmla="*/ 95 w 544"/>
              <a:gd name="connsiteY14-4138" fmla="*/ 52 h 758"/>
              <a:gd name="connsiteX15-4139" fmla="*/ 121 w 544"/>
              <a:gd name="connsiteY15-4140" fmla="*/ 47 h 758"/>
              <a:gd name="connsiteX16-4141" fmla="*/ 153 w 544"/>
              <a:gd name="connsiteY16-4142" fmla="*/ 47 h 758"/>
              <a:gd name="connsiteX17-4143" fmla="*/ 211 w 544"/>
              <a:gd name="connsiteY17-4144" fmla="*/ 37 h 758"/>
              <a:gd name="connsiteX18-4145" fmla="*/ 243 w 544"/>
              <a:gd name="connsiteY18-4146" fmla="*/ 37 h 758"/>
              <a:gd name="connsiteX19-4147" fmla="*/ 264 w 544"/>
              <a:gd name="connsiteY19-4148" fmla="*/ 32 h 758"/>
              <a:gd name="connsiteX20-4149" fmla="*/ 290 w 544"/>
              <a:gd name="connsiteY20-4150" fmla="*/ 26 h 758"/>
              <a:gd name="connsiteX21-4151" fmla="*/ 311 w 544"/>
              <a:gd name="connsiteY21-4152" fmla="*/ 26 h 758"/>
              <a:gd name="connsiteX22-4153" fmla="*/ 327 w 544"/>
              <a:gd name="connsiteY22-4154" fmla="*/ 21 h 758"/>
              <a:gd name="connsiteX23-4155" fmla="*/ 338 w 544"/>
              <a:gd name="connsiteY23-4156" fmla="*/ 16 h 758"/>
              <a:gd name="connsiteX24-4157" fmla="*/ 348 w 544"/>
              <a:gd name="connsiteY24-4158" fmla="*/ 16 h 758"/>
              <a:gd name="connsiteX25-4159" fmla="*/ 354 w 544"/>
              <a:gd name="connsiteY25-4160" fmla="*/ 11 h 758"/>
              <a:gd name="connsiteX26-4161" fmla="*/ 364 w 544"/>
              <a:gd name="connsiteY26-4162" fmla="*/ 5 h 758"/>
              <a:gd name="connsiteX27-4163" fmla="*/ 380 w 544"/>
              <a:gd name="connsiteY27-4164" fmla="*/ 0 h 758"/>
              <a:gd name="connsiteX28-4165" fmla="*/ 391 w 544"/>
              <a:gd name="connsiteY28-4166" fmla="*/ 0 h 758"/>
              <a:gd name="connsiteX29-4167" fmla="*/ 406 w 544"/>
              <a:gd name="connsiteY29-4168" fmla="*/ 0 h 758"/>
              <a:gd name="connsiteX30-4169" fmla="*/ 422 w 544"/>
              <a:gd name="connsiteY30-4170" fmla="*/ 5 h 758"/>
              <a:gd name="connsiteX31-4171" fmla="*/ 438 w 544"/>
              <a:gd name="connsiteY31-4172" fmla="*/ 11 h 758"/>
              <a:gd name="connsiteX32-4173" fmla="*/ 449 w 544"/>
              <a:gd name="connsiteY32-4174" fmla="*/ 16 h 758"/>
              <a:gd name="connsiteX33-4175" fmla="*/ 459 w 544"/>
              <a:gd name="connsiteY33-4176" fmla="*/ 21 h 758"/>
              <a:gd name="connsiteX34-4177" fmla="*/ 475 w 544"/>
              <a:gd name="connsiteY34-4178" fmla="*/ 26 h 758"/>
              <a:gd name="connsiteX35-4179" fmla="*/ 486 w 544"/>
              <a:gd name="connsiteY35-4180" fmla="*/ 37 h 758"/>
              <a:gd name="connsiteX36-4181" fmla="*/ 501 w 544"/>
              <a:gd name="connsiteY36-4182" fmla="*/ 42 h 758"/>
              <a:gd name="connsiteX37-4183" fmla="*/ 512 w 544"/>
              <a:gd name="connsiteY37-4184" fmla="*/ 47 h 758"/>
              <a:gd name="connsiteX38-4185" fmla="*/ 523 w 544"/>
              <a:gd name="connsiteY38-4186" fmla="*/ 52 h 758"/>
              <a:gd name="connsiteX39-4187" fmla="*/ 528 w 544"/>
              <a:gd name="connsiteY39-4188" fmla="*/ 58 h 758"/>
              <a:gd name="connsiteX40-4189" fmla="*/ 533 w 544"/>
              <a:gd name="connsiteY40-4190" fmla="*/ 63 h 758"/>
              <a:gd name="connsiteX41-4191" fmla="*/ 538 w 544"/>
              <a:gd name="connsiteY41-4192" fmla="*/ 68 h 758"/>
              <a:gd name="connsiteX42-4193" fmla="*/ 544 w 544"/>
              <a:gd name="connsiteY42-4194" fmla="*/ 68 h 758"/>
              <a:gd name="connsiteX43-4195" fmla="*/ 544 w 544"/>
              <a:gd name="connsiteY43-4196" fmla="*/ 73 h 758"/>
              <a:gd name="connsiteX44-4197" fmla="*/ 538 w 544"/>
              <a:gd name="connsiteY44-4198" fmla="*/ 73 h 758"/>
              <a:gd name="connsiteX45-4199" fmla="*/ 538 w 544"/>
              <a:gd name="connsiteY45-4200" fmla="*/ 79 h 758"/>
              <a:gd name="connsiteX46-4201" fmla="*/ 533 w 544"/>
              <a:gd name="connsiteY46-4202" fmla="*/ 84 h 758"/>
              <a:gd name="connsiteX47-4203" fmla="*/ 528 w 544"/>
              <a:gd name="connsiteY47-4204" fmla="*/ 84 h 758"/>
              <a:gd name="connsiteX48-4205" fmla="*/ 523 w 544"/>
              <a:gd name="connsiteY48-4206" fmla="*/ 89 h 758"/>
              <a:gd name="connsiteX49-4207" fmla="*/ 517 w 544"/>
              <a:gd name="connsiteY49-4208" fmla="*/ 94 h 758"/>
              <a:gd name="connsiteX50-4209" fmla="*/ 512 w 544"/>
              <a:gd name="connsiteY50-4210" fmla="*/ 94 h 758"/>
              <a:gd name="connsiteX51-4211" fmla="*/ 507 w 544"/>
              <a:gd name="connsiteY51-4212" fmla="*/ 99 h 758"/>
              <a:gd name="connsiteX52-4213" fmla="*/ 501 w 544"/>
              <a:gd name="connsiteY52-4214" fmla="*/ 105 h 758"/>
              <a:gd name="connsiteX53-4215" fmla="*/ 496 w 544"/>
              <a:gd name="connsiteY53-4216" fmla="*/ 115 h 758"/>
              <a:gd name="connsiteX54-4217" fmla="*/ 496 w 544"/>
              <a:gd name="connsiteY54-4218" fmla="*/ 126 h 758"/>
              <a:gd name="connsiteX55-4219" fmla="*/ 496 w 544"/>
              <a:gd name="connsiteY55-4220" fmla="*/ 131 h 758"/>
              <a:gd name="connsiteX56-4221" fmla="*/ 496 w 544"/>
              <a:gd name="connsiteY56-4222" fmla="*/ 146 h 758"/>
              <a:gd name="connsiteX57-4223" fmla="*/ 496 w 544"/>
              <a:gd name="connsiteY57-4224" fmla="*/ 157 h 758"/>
              <a:gd name="connsiteX58-4225" fmla="*/ 496 w 544"/>
              <a:gd name="connsiteY58-4226" fmla="*/ 173 h 758"/>
              <a:gd name="connsiteX59-4227" fmla="*/ 496 w 544"/>
              <a:gd name="connsiteY59-4228" fmla="*/ 188 h 758"/>
              <a:gd name="connsiteX60-4229" fmla="*/ 496 w 544"/>
              <a:gd name="connsiteY60-4230" fmla="*/ 204 h 758"/>
              <a:gd name="connsiteX61-4231" fmla="*/ 496 w 544"/>
              <a:gd name="connsiteY61-4232" fmla="*/ 225 h 758"/>
              <a:gd name="connsiteX62-4233" fmla="*/ 496 w 544"/>
              <a:gd name="connsiteY62-4234" fmla="*/ 240 h 758"/>
              <a:gd name="connsiteX63-4235" fmla="*/ 496 w 544"/>
              <a:gd name="connsiteY63-4236" fmla="*/ 261 h 758"/>
              <a:gd name="connsiteX64-4237" fmla="*/ 496 w 544"/>
              <a:gd name="connsiteY64-4238" fmla="*/ 303 h 758"/>
              <a:gd name="connsiteX65-4239" fmla="*/ 496 w 544"/>
              <a:gd name="connsiteY65-4240" fmla="*/ 324 h 758"/>
              <a:gd name="connsiteX66-4241" fmla="*/ 496 w 544"/>
              <a:gd name="connsiteY66-4242" fmla="*/ 350 h 758"/>
              <a:gd name="connsiteX67-4243" fmla="*/ 496 w 544"/>
              <a:gd name="connsiteY67-4244" fmla="*/ 376 h 758"/>
              <a:gd name="connsiteX68-4245" fmla="*/ 496 w 544"/>
              <a:gd name="connsiteY68-4246" fmla="*/ 402 h 758"/>
              <a:gd name="connsiteX69-4247" fmla="*/ 496 w 544"/>
              <a:gd name="connsiteY69-4248" fmla="*/ 429 h 758"/>
              <a:gd name="connsiteX70-4249" fmla="*/ 496 w 544"/>
              <a:gd name="connsiteY70-4250" fmla="*/ 460 h 758"/>
              <a:gd name="connsiteX71-4251" fmla="*/ 496 w 544"/>
              <a:gd name="connsiteY71-4252" fmla="*/ 491 h 758"/>
              <a:gd name="connsiteX72-4253" fmla="*/ 496 w 544"/>
              <a:gd name="connsiteY72-4254" fmla="*/ 523 h 758"/>
              <a:gd name="connsiteX73-4255" fmla="*/ 496 w 544"/>
              <a:gd name="connsiteY73-4256" fmla="*/ 554 h 758"/>
              <a:gd name="connsiteX74-4257" fmla="*/ 496 w 544"/>
              <a:gd name="connsiteY74-4258" fmla="*/ 580 h 758"/>
              <a:gd name="connsiteX75-4259" fmla="*/ 491 w 544"/>
              <a:gd name="connsiteY75-4260" fmla="*/ 606 h 758"/>
              <a:gd name="connsiteX76-4261" fmla="*/ 491 w 544"/>
              <a:gd name="connsiteY76-4262" fmla="*/ 632 h 758"/>
              <a:gd name="connsiteX77-4263" fmla="*/ 486 w 544"/>
              <a:gd name="connsiteY77-4264" fmla="*/ 653 h 758"/>
              <a:gd name="connsiteX78-4265" fmla="*/ 480 w 544"/>
              <a:gd name="connsiteY78-4266" fmla="*/ 669 h 758"/>
              <a:gd name="connsiteX79-4267" fmla="*/ 475 w 544"/>
              <a:gd name="connsiteY79-4268" fmla="*/ 690 h 758"/>
              <a:gd name="connsiteX80-4269" fmla="*/ 470 w 544"/>
              <a:gd name="connsiteY80-4270" fmla="*/ 700 h 758"/>
              <a:gd name="connsiteX81-4271" fmla="*/ 459 w 544"/>
              <a:gd name="connsiteY81-4272" fmla="*/ 716 h 758"/>
              <a:gd name="connsiteX82-4273" fmla="*/ 449 w 544"/>
              <a:gd name="connsiteY82-4274" fmla="*/ 726 h 758"/>
              <a:gd name="connsiteX83-4275" fmla="*/ 443 w 544"/>
              <a:gd name="connsiteY83-4276" fmla="*/ 737 h 758"/>
              <a:gd name="connsiteX84-4277" fmla="*/ 433 w 544"/>
              <a:gd name="connsiteY84-4278" fmla="*/ 742 h 758"/>
              <a:gd name="connsiteX85-4279" fmla="*/ 428 w 544"/>
              <a:gd name="connsiteY85-4280" fmla="*/ 747 h 758"/>
              <a:gd name="connsiteX86-4281" fmla="*/ 417 w 544"/>
              <a:gd name="connsiteY86-4282" fmla="*/ 752 h 758"/>
              <a:gd name="connsiteX87-4283" fmla="*/ 412 w 544"/>
              <a:gd name="connsiteY87-4284" fmla="*/ 752 h 758"/>
              <a:gd name="connsiteX88-4285" fmla="*/ 406 w 544"/>
              <a:gd name="connsiteY88-4286" fmla="*/ 758 h 758"/>
              <a:gd name="connsiteX89-4287" fmla="*/ 396 w 544"/>
              <a:gd name="connsiteY89-4288" fmla="*/ 752 h 758"/>
              <a:gd name="connsiteX90-4289" fmla="*/ 391 w 544"/>
              <a:gd name="connsiteY90-4290" fmla="*/ 752 h 758"/>
              <a:gd name="connsiteX91-4291" fmla="*/ 391 w 544"/>
              <a:gd name="connsiteY91-4292" fmla="*/ 747 h 758"/>
              <a:gd name="connsiteX92-4293" fmla="*/ 385 w 544"/>
              <a:gd name="connsiteY92-4294" fmla="*/ 742 h 758"/>
              <a:gd name="connsiteX93-4295" fmla="*/ 385 w 544"/>
              <a:gd name="connsiteY93-4296" fmla="*/ 737 h 758"/>
              <a:gd name="connsiteX94-4297" fmla="*/ 385 w 544"/>
              <a:gd name="connsiteY94-4298" fmla="*/ 731 h 758"/>
              <a:gd name="connsiteX95-4299" fmla="*/ 385 w 544"/>
              <a:gd name="connsiteY95-4300" fmla="*/ 721 h 758"/>
              <a:gd name="connsiteX96-4301" fmla="*/ 385 w 544"/>
              <a:gd name="connsiteY96-4302" fmla="*/ 711 h 758"/>
              <a:gd name="connsiteX97-4303" fmla="*/ 385 w 544"/>
              <a:gd name="connsiteY97-4304" fmla="*/ 705 h 758"/>
              <a:gd name="connsiteX98-4305" fmla="*/ 385 w 544"/>
              <a:gd name="connsiteY98-4306" fmla="*/ 700 h 758"/>
              <a:gd name="connsiteX99-4307" fmla="*/ 385 w 544"/>
              <a:gd name="connsiteY99-4308" fmla="*/ 695 h 758"/>
              <a:gd name="connsiteX100-4309" fmla="*/ 380 w 544"/>
              <a:gd name="connsiteY100-4310" fmla="*/ 690 h 758"/>
              <a:gd name="connsiteX101-4311" fmla="*/ 375 w 544"/>
              <a:gd name="connsiteY101-4312" fmla="*/ 674 h 758"/>
              <a:gd name="connsiteX102-4313" fmla="*/ 364 w 544"/>
              <a:gd name="connsiteY102-4314" fmla="*/ 658 h 758"/>
              <a:gd name="connsiteX103-4315" fmla="*/ 348 w 544"/>
              <a:gd name="connsiteY103-4316" fmla="*/ 643 h 758"/>
              <a:gd name="connsiteX104-4317" fmla="*/ 332 w 544"/>
              <a:gd name="connsiteY104-4318" fmla="*/ 627 h 758"/>
              <a:gd name="connsiteX105-4319" fmla="*/ 311 w 544"/>
              <a:gd name="connsiteY105-4320" fmla="*/ 611 h 758"/>
              <a:gd name="connsiteX106-4321" fmla="*/ 285 w 544"/>
              <a:gd name="connsiteY106-4322" fmla="*/ 590 h 758"/>
              <a:gd name="connsiteX107-4323" fmla="*/ 306 w 544"/>
              <a:gd name="connsiteY107-4324" fmla="*/ 590 h 758"/>
              <a:gd name="connsiteX108-4325" fmla="*/ 327 w 544"/>
              <a:gd name="connsiteY108-4326" fmla="*/ 596 h 758"/>
              <a:gd name="connsiteX109-4327" fmla="*/ 343 w 544"/>
              <a:gd name="connsiteY109-4328" fmla="*/ 596 h 758"/>
              <a:gd name="connsiteX110-4329" fmla="*/ 359 w 544"/>
              <a:gd name="connsiteY110-4330" fmla="*/ 596 h 758"/>
              <a:gd name="connsiteX111-4331" fmla="*/ 369 w 544"/>
              <a:gd name="connsiteY111-4332" fmla="*/ 590 h 758"/>
              <a:gd name="connsiteX112-4333" fmla="*/ 375 w 544"/>
              <a:gd name="connsiteY112-4334" fmla="*/ 590 h 758"/>
              <a:gd name="connsiteX113-4335" fmla="*/ 380 w 544"/>
              <a:gd name="connsiteY113-4336" fmla="*/ 590 h 758"/>
              <a:gd name="connsiteX114-4337" fmla="*/ 385 w 544"/>
              <a:gd name="connsiteY114-4338" fmla="*/ 585 h 758"/>
              <a:gd name="connsiteX115-4339" fmla="*/ 391 w 544"/>
              <a:gd name="connsiteY115-4340" fmla="*/ 580 h 758"/>
              <a:gd name="connsiteX116-4341" fmla="*/ 391 w 544"/>
              <a:gd name="connsiteY116-4342" fmla="*/ 575 h 758"/>
              <a:gd name="connsiteX117-4343" fmla="*/ 391 w 544"/>
              <a:gd name="connsiteY117-4344" fmla="*/ 564 h 758"/>
              <a:gd name="connsiteX118-4345" fmla="*/ 391 w 544"/>
              <a:gd name="connsiteY118-4346" fmla="*/ 549 h 758"/>
              <a:gd name="connsiteX119-4347" fmla="*/ 396 w 544"/>
              <a:gd name="connsiteY119-4348" fmla="*/ 533 h 758"/>
              <a:gd name="connsiteX120-4349" fmla="*/ 396 w 544"/>
              <a:gd name="connsiteY120-4350" fmla="*/ 512 h 758"/>
              <a:gd name="connsiteX121-4351" fmla="*/ 396 w 544"/>
              <a:gd name="connsiteY121-4352" fmla="*/ 486 h 758"/>
              <a:gd name="connsiteX122-4353" fmla="*/ 401 w 544"/>
              <a:gd name="connsiteY122-4354" fmla="*/ 460 h 758"/>
              <a:gd name="connsiteX123-4355" fmla="*/ 401 w 544"/>
              <a:gd name="connsiteY123-4356" fmla="*/ 434 h 758"/>
              <a:gd name="connsiteX124-4357" fmla="*/ 401 w 544"/>
              <a:gd name="connsiteY124-4358" fmla="*/ 408 h 758"/>
              <a:gd name="connsiteX125-4359" fmla="*/ 401 w 544"/>
              <a:gd name="connsiteY125-4360" fmla="*/ 382 h 758"/>
              <a:gd name="connsiteX126-4361" fmla="*/ 406 w 544"/>
              <a:gd name="connsiteY126-4362" fmla="*/ 355 h 758"/>
              <a:gd name="connsiteX127-4363" fmla="*/ 406 w 544"/>
              <a:gd name="connsiteY127-4364" fmla="*/ 334 h 758"/>
              <a:gd name="connsiteX128-4365" fmla="*/ 406 w 544"/>
              <a:gd name="connsiteY128-4366" fmla="*/ 314 h 758"/>
              <a:gd name="connsiteX129-4367" fmla="*/ 406 w 544"/>
              <a:gd name="connsiteY129-4368" fmla="*/ 293 h 758"/>
              <a:gd name="connsiteX130-4369" fmla="*/ 406 w 544"/>
              <a:gd name="connsiteY130-4370" fmla="*/ 277 h 758"/>
              <a:gd name="connsiteX131-4371" fmla="*/ 406 w 544"/>
              <a:gd name="connsiteY131-4372" fmla="*/ 246 h 758"/>
              <a:gd name="connsiteX132-4373" fmla="*/ 406 w 544"/>
              <a:gd name="connsiteY132-4374" fmla="*/ 214 h 758"/>
              <a:gd name="connsiteX133-4375" fmla="*/ 401 w 544"/>
              <a:gd name="connsiteY133-4376" fmla="*/ 183 h 758"/>
              <a:gd name="connsiteX134-4377" fmla="*/ 401 w 544"/>
              <a:gd name="connsiteY134-4378" fmla="*/ 157 h 758"/>
              <a:gd name="connsiteX135-4379" fmla="*/ 396 w 544"/>
              <a:gd name="connsiteY135-4380" fmla="*/ 146 h 758"/>
              <a:gd name="connsiteX136-4381" fmla="*/ 396 w 544"/>
              <a:gd name="connsiteY136-4382" fmla="*/ 136 h 758"/>
              <a:gd name="connsiteX137-4383" fmla="*/ 391 w 544"/>
              <a:gd name="connsiteY137-4384" fmla="*/ 126 h 758"/>
              <a:gd name="connsiteX138-4385" fmla="*/ 391 w 544"/>
              <a:gd name="connsiteY138-4386" fmla="*/ 115 h 758"/>
              <a:gd name="connsiteX139-4387" fmla="*/ 385 w 544"/>
              <a:gd name="connsiteY139-4388" fmla="*/ 110 h 758"/>
              <a:gd name="connsiteX140-4389" fmla="*/ 385 w 544"/>
              <a:gd name="connsiteY140-4390" fmla="*/ 105 h 758"/>
              <a:gd name="connsiteX141-4391" fmla="*/ 380 w 544"/>
              <a:gd name="connsiteY141-4392" fmla="*/ 94 h 758"/>
              <a:gd name="connsiteX142-4393" fmla="*/ 375 w 544"/>
              <a:gd name="connsiteY142-4394" fmla="*/ 89 h 758"/>
              <a:gd name="connsiteX143-4395" fmla="*/ 369 w 544"/>
              <a:gd name="connsiteY143-4396" fmla="*/ 84 h 758"/>
              <a:gd name="connsiteX144-4397" fmla="*/ 364 w 544"/>
              <a:gd name="connsiteY144-4398" fmla="*/ 84 h 758"/>
              <a:gd name="connsiteX145-4399" fmla="*/ 359 w 544"/>
              <a:gd name="connsiteY145-4400" fmla="*/ 79 h 758"/>
              <a:gd name="connsiteX146-4401" fmla="*/ 348 w 544"/>
              <a:gd name="connsiteY146-4402" fmla="*/ 79 h 758"/>
              <a:gd name="connsiteX147-4403" fmla="*/ 338 w 544"/>
              <a:gd name="connsiteY147-4404" fmla="*/ 79 h 758"/>
              <a:gd name="connsiteX148-4405" fmla="*/ 327 w 544"/>
              <a:gd name="connsiteY148-4406" fmla="*/ 73 h 758"/>
              <a:gd name="connsiteX149-4407" fmla="*/ 311 w 544"/>
              <a:gd name="connsiteY149-4408" fmla="*/ 73 h 758"/>
              <a:gd name="connsiteX150-4409" fmla="*/ 311 w 544"/>
              <a:gd name="connsiteY150-4410" fmla="*/ 73 h 758"/>
              <a:gd name="connsiteX0-4411" fmla="*/ 290 w 523"/>
              <a:gd name="connsiteY0-4412" fmla="*/ 73 h 758"/>
              <a:gd name="connsiteX1-4413" fmla="*/ 275 w 523"/>
              <a:gd name="connsiteY1-4414" fmla="*/ 73 h 758"/>
              <a:gd name="connsiteX2-4415" fmla="*/ 253 w 523"/>
              <a:gd name="connsiteY2-4416" fmla="*/ 79 h 758"/>
              <a:gd name="connsiteX3-4417" fmla="*/ 232 w 523"/>
              <a:gd name="connsiteY3-4418" fmla="*/ 79 h 758"/>
              <a:gd name="connsiteX4-4419" fmla="*/ 206 w 523"/>
              <a:gd name="connsiteY4-4420" fmla="*/ 79 h 758"/>
              <a:gd name="connsiteX5-4421" fmla="*/ 179 w 523"/>
              <a:gd name="connsiteY5-4422" fmla="*/ 84 h 758"/>
              <a:gd name="connsiteX6-4423" fmla="*/ 148 w 523"/>
              <a:gd name="connsiteY6-4424" fmla="*/ 84 h 758"/>
              <a:gd name="connsiteX7-4425" fmla="*/ 111 w 523"/>
              <a:gd name="connsiteY7-4426" fmla="*/ 89 h 758"/>
              <a:gd name="connsiteX8-4427" fmla="*/ 74 w 523"/>
              <a:gd name="connsiteY8-4428" fmla="*/ 94 h 758"/>
              <a:gd name="connsiteX9-4429" fmla="*/ 32 w 523"/>
              <a:gd name="connsiteY9-4430" fmla="*/ 94 h 758"/>
              <a:gd name="connsiteX10-4431" fmla="*/ 0 w 523"/>
              <a:gd name="connsiteY10-4432" fmla="*/ 58 h 758"/>
              <a:gd name="connsiteX11-4433" fmla="*/ 21 w 523"/>
              <a:gd name="connsiteY11-4434" fmla="*/ 58 h 758"/>
              <a:gd name="connsiteX12-4435" fmla="*/ 47 w 523"/>
              <a:gd name="connsiteY12-4436" fmla="*/ 52 h 758"/>
              <a:gd name="connsiteX13-4437" fmla="*/ 74 w 523"/>
              <a:gd name="connsiteY13-4438" fmla="*/ 52 h 758"/>
              <a:gd name="connsiteX14-4439" fmla="*/ 100 w 523"/>
              <a:gd name="connsiteY14-4440" fmla="*/ 47 h 758"/>
              <a:gd name="connsiteX15-4441" fmla="*/ 132 w 523"/>
              <a:gd name="connsiteY15-4442" fmla="*/ 47 h 758"/>
              <a:gd name="connsiteX16-4443" fmla="*/ 190 w 523"/>
              <a:gd name="connsiteY16-4444" fmla="*/ 37 h 758"/>
              <a:gd name="connsiteX17-4445" fmla="*/ 222 w 523"/>
              <a:gd name="connsiteY17-4446" fmla="*/ 37 h 758"/>
              <a:gd name="connsiteX18-4447" fmla="*/ 243 w 523"/>
              <a:gd name="connsiteY18-4448" fmla="*/ 32 h 758"/>
              <a:gd name="connsiteX19-4449" fmla="*/ 269 w 523"/>
              <a:gd name="connsiteY19-4450" fmla="*/ 26 h 758"/>
              <a:gd name="connsiteX20-4451" fmla="*/ 290 w 523"/>
              <a:gd name="connsiteY20-4452" fmla="*/ 26 h 758"/>
              <a:gd name="connsiteX21-4453" fmla="*/ 306 w 523"/>
              <a:gd name="connsiteY21-4454" fmla="*/ 21 h 758"/>
              <a:gd name="connsiteX22-4455" fmla="*/ 317 w 523"/>
              <a:gd name="connsiteY22-4456" fmla="*/ 16 h 758"/>
              <a:gd name="connsiteX23-4457" fmla="*/ 327 w 523"/>
              <a:gd name="connsiteY23-4458" fmla="*/ 16 h 758"/>
              <a:gd name="connsiteX24-4459" fmla="*/ 333 w 523"/>
              <a:gd name="connsiteY24-4460" fmla="*/ 11 h 758"/>
              <a:gd name="connsiteX25-4461" fmla="*/ 343 w 523"/>
              <a:gd name="connsiteY25-4462" fmla="*/ 5 h 758"/>
              <a:gd name="connsiteX26-4463" fmla="*/ 359 w 523"/>
              <a:gd name="connsiteY26-4464" fmla="*/ 0 h 758"/>
              <a:gd name="connsiteX27-4465" fmla="*/ 370 w 523"/>
              <a:gd name="connsiteY27-4466" fmla="*/ 0 h 758"/>
              <a:gd name="connsiteX28-4467" fmla="*/ 385 w 523"/>
              <a:gd name="connsiteY28-4468" fmla="*/ 0 h 758"/>
              <a:gd name="connsiteX29-4469" fmla="*/ 401 w 523"/>
              <a:gd name="connsiteY29-4470" fmla="*/ 5 h 758"/>
              <a:gd name="connsiteX30-4471" fmla="*/ 417 w 523"/>
              <a:gd name="connsiteY30-4472" fmla="*/ 11 h 758"/>
              <a:gd name="connsiteX31-4473" fmla="*/ 428 w 523"/>
              <a:gd name="connsiteY31-4474" fmla="*/ 16 h 758"/>
              <a:gd name="connsiteX32-4475" fmla="*/ 438 w 523"/>
              <a:gd name="connsiteY32-4476" fmla="*/ 21 h 758"/>
              <a:gd name="connsiteX33-4477" fmla="*/ 454 w 523"/>
              <a:gd name="connsiteY33-4478" fmla="*/ 26 h 758"/>
              <a:gd name="connsiteX34-4479" fmla="*/ 465 w 523"/>
              <a:gd name="connsiteY34-4480" fmla="*/ 37 h 758"/>
              <a:gd name="connsiteX35-4481" fmla="*/ 480 w 523"/>
              <a:gd name="connsiteY35-4482" fmla="*/ 42 h 758"/>
              <a:gd name="connsiteX36-4483" fmla="*/ 491 w 523"/>
              <a:gd name="connsiteY36-4484" fmla="*/ 47 h 758"/>
              <a:gd name="connsiteX37-4485" fmla="*/ 502 w 523"/>
              <a:gd name="connsiteY37-4486" fmla="*/ 52 h 758"/>
              <a:gd name="connsiteX38-4487" fmla="*/ 507 w 523"/>
              <a:gd name="connsiteY38-4488" fmla="*/ 58 h 758"/>
              <a:gd name="connsiteX39-4489" fmla="*/ 512 w 523"/>
              <a:gd name="connsiteY39-4490" fmla="*/ 63 h 758"/>
              <a:gd name="connsiteX40-4491" fmla="*/ 517 w 523"/>
              <a:gd name="connsiteY40-4492" fmla="*/ 68 h 758"/>
              <a:gd name="connsiteX41-4493" fmla="*/ 523 w 523"/>
              <a:gd name="connsiteY41-4494" fmla="*/ 68 h 758"/>
              <a:gd name="connsiteX42-4495" fmla="*/ 523 w 523"/>
              <a:gd name="connsiteY42-4496" fmla="*/ 73 h 758"/>
              <a:gd name="connsiteX43-4497" fmla="*/ 517 w 523"/>
              <a:gd name="connsiteY43-4498" fmla="*/ 73 h 758"/>
              <a:gd name="connsiteX44-4499" fmla="*/ 517 w 523"/>
              <a:gd name="connsiteY44-4500" fmla="*/ 79 h 758"/>
              <a:gd name="connsiteX45-4501" fmla="*/ 512 w 523"/>
              <a:gd name="connsiteY45-4502" fmla="*/ 84 h 758"/>
              <a:gd name="connsiteX46-4503" fmla="*/ 507 w 523"/>
              <a:gd name="connsiteY46-4504" fmla="*/ 84 h 758"/>
              <a:gd name="connsiteX47-4505" fmla="*/ 502 w 523"/>
              <a:gd name="connsiteY47-4506" fmla="*/ 89 h 758"/>
              <a:gd name="connsiteX48-4507" fmla="*/ 496 w 523"/>
              <a:gd name="connsiteY48-4508" fmla="*/ 94 h 758"/>
              <a:gd name="connsiteX49-4509" fmla="*/ 491 w 523"/>
              <a:gd name="connsiteY49-4510" fmla="*/ 94 h 758"/>
              <a:gd name="connsiteX50-4511" fmla="*/ 486 w 523"/>
              <a:gd name="connsiteY50-4512" fmla="*/ 99 h 758"/>
              <a:gd name="connsiteX51-4513" fmla="*/ 480 w 523"/>
              <a:gd name="connsiteY51-4514" fmla="*/ 105 h 758"/>
              <a:gd name="connsiteX52-4515" fmla="*/ 475 w 523"/>
              <a:gd name="connsiteY52-4516" fmla="*/ 115 h 758"/>
              <a:gd name="connsiteX53-4517" fmla="*/ 475 w 523"/>
              <a:gd name="connsiteY53-4518" fmla="*/ 126 h 758"/>
              <a:gd name="connsiteX54-4519" fmla="*/ 475 w 523"/>
              <a:gd name="connsiteY54-4520" fmla="*/ 131 h 758"/>
              <a:gd name="connsiteX55-4521" fmla="*/ 475 w 523"/>
              <a:gd name="connsiteY55-4522" fmla="*/ 146 h 758"/>
              <a:gd name="connsiteX56-4523" fmla="*/ 475 w 523"/>
              <a:gd name="connsiteY56-4524" fmla="*/ 157 h 758"/>
              <a:gd name="connsiteX57-4525" fmla="*/ 475 w 523"/>
              <a:gd name="connsiteY57-4526" fmla="*/ 173 h 758"/>
              <a:gd name="connsiteX58-4527" fmla="*/ 475 w 523"/>
              <a:gd name="connsiteY58-4528" fmla="*/ 188 h 758"/>
              <a:gd name="connsiteX59-4529" fmla="*/ 475 w 523"/>
              <a:gd name="connsiteY59-4530" fmla="*/ 204 h 758"/>
              <a:gd name="connsiteX60-4531" fmla="*/ 475 w 523"/>
              <a:gd name="connsiteY60-4532" fmla="*/ 225 h 758"/>
              <a:gd name="connsiteX61-4533" fmla="*/ 475 w 523"/>
              <a:gd name="connsiteY61-4534" fmla="*/ 240 h 758"/>
              <a:gd name="connsiteX62-4535" fmla="*/ 475 w 523"/>
              <a:gd name="connsiteY62-4536" fmla="*/ 261 h 758"/>
              <a:gd name="connsiteX63-4537" fmla="*/ 475 w 523"/>
              <a:gd name="connsiteY63-4538" fmla="*/ 303 h 758"/>
              <a:gd name="connsiteX64-4539" fmla="*/ 475 w 523"/>
              <a:gd name="connsiteY64-4540" fmla="*/ 324 h 758"/>
              <a:gd name="connsiteX65-4541" fmla="*/ 475 w 523"/>
              <a:gd name="connsiteY65-4542" fmla="*/ 350 h 758"/>
              <a:gd name="connsiteX66-4543" fmla="*/ 475 w 523"/>
              <a:gd name="connsiteY66-4544" fmla="*/ 376 h 758"/>
              <a:gd name="connsiteX67-4545" fmla="*/ 475 w 523"/>
              <a:gd name="connsiteY67-4546" fmla="*/ 402 h 758"/>
              <a:gd name="connsiteX68-4547" fmla="*/ 475 w 523"/>
              <a:gd name="connsiteY68-4548" fmla="*/ 429 h 758"/>
              <a:gd name="connsiteX69-4549" fmla="*/ 475 w 523"/>
              <a:gd name="connsiteY69-4550" fmla="*/ 460 h 758"/>
              <a:gd name="connsiteX70-4551" fmla="*/ 475 w 523"/>
              <a:gd name="connsiteY70-4552" fmla="*/ 491 h 758"/>
              <a:gd name="connsiteX71-4553" fmla="*/ 475 w 523"/>
              <a:gd name="connsiteY71-4554" fmla="*/ 523 h 758"/>
              <a:gd name="connsiteX72-4555" fmla="*/ 475 w 523"/>
              <a:gd name="connsiteY72-4556" fmla="*/ 554 h 758"/>
              <a:gd name="connsiteX73-4557" fmla="*/ 475 w 523"/>
              <a:gd name="connsiteY73-4558" fmla="*/ 580 h 758"/>
              <a:gd name="connsiteX74-4559" fmla="*/ 470 w 523"/>
              <a:gd name="connsiteY74-4560" fmla="*/ 606 h 758"/>
              <a:gd name="connsiteX75-4561" fmla="*/ 470 w 523"/>
              <a:gd name="connsiteY75-4562" fmla="*/ 632 h 758"/>
              <a:gd name="connsiteX76-4563" fmla="*/ 465 w 523"/>
              <a:gd name="connsiteY76-4564" fmla="*/ 653 h 758"/>
              <a:gd name="connsiteX77-4565" fmla="*/ 459 w 523"/>
              <a:gd name="connsiteY77-4566" fmla="*/ 669 h 758"/>
              <a:gd name="connsiteX78-4567" fmla="*/ 454 w 523"/>
              <a:gd name="connsiteY78-4568" fmla="*/ 690 h 758"/>
              <a:gd name="connsiteX79-4569" fmla="*/ 449 w 523"/>
              <a:gd name="connsiteY79-4570" fmla="*/ 700 h 758"/>
              <a:gd name="connsiteX80-4571" fmla="*/ 438 w 523"/>
              <a:gd name="connsiteY80-4572" fmla="*/ 716 h 758"/>
              <a:gd name="connsiteX81-4573" fmla="*/ 428 w 523"/>
              <a:gd name="connsiteY81-4574" fmla="*/ 726 h 758"/>
              <a:gd name="connsiteX82-4575" fmla="*/ 422 w 523"/>
              <a:gd name="connsiteY82-4576" fmla="*/ 737 h 758"/>
              <a:gd name="connsiteX83-4577" fmla="*/ 412 w 523"/>
              <a:gd name="connsiteY83-4578" fmla="*/ 742 h 758"/>
              <a:gd name="connsiteX84-4579" fmla="*/ 407 w 523"/>
              <a:gd name="connsiteY84-4580" fmla="*/ 747 h 758"/>
              <a:gd name="connsiteX85-4581" fmla="*/ 396 w 523"/>
              <a:gd name="connsiteY85-4582" fmla="*/ 752 h 758"/>
              <a:gd name="connsiteX86-4583" fmla="*/ 391 w 523"/>
              <a:gd name="connsiteY86-4584" fmla="*/ 752 h 758"/>
              <a:gd name="connsiteX87-4585" fmla="*/ 385 w 523"/>
              <a:gd name="connsiteY87-4586" fmla="*/ 758 h 758"/>
              <a:gd name="connsiteX88-4587" fmla="*/ 375 w 523"/>
              <a:gd name="connsiteY88-4588" fmla="*/ 752 h 758"/>
              <a:gd name="connsiteX89-4589" fmla="*/ 370 w 523"/>
              <a:gd name="connsiteY89-4590" fmla="*/ 752 h 758"/>
              <a:gd name="connsiteX90-4591" fmla="*/ 370 w 523"/>
              <a:gd name="connsiteY90-4592" fmla="*/ 747 h 758"/>
              <a:gd name="connsiteX91-4593" fmla="*/ 364 w 523"/>
              <a:gd name="connsiteY91-4594" fmla="*/ 742 h 758"/>
              <a:gd name="connsiteX92-4595" fmla="*/ 364 w 523"/>
              <a:gd name="connsiteY92-4596" fmla="*/ 737 h 758"/>
              <a:gd name="connsiteX93-4597" fmla="*/ 364 w 523"/>
              <a:gd name="connsiteY93-4598" fmla="*/ 731 h 758"/>
              <a:gd name="connsiteX94-4599" fmla="*/ 364 w 523"/>
              <a:gd name="connsiteY94-4600" fmla="*/ 721 h 758"/>
              <a:gd name="connsiteX95-4601" fmla="*/ 364 w 523"/>
              <a:gd name="connsiteY95-4602" fmla="*/ 711 h 758"/>
              <a:gd name="connsiteX96-4603" fmla="*/ 364 w 523"/>
              <a:gd name="connsiteY96-4604" fmla="*/ 705 h 758"/>
              <a:gd name="connsiteX97-4605" fmla="*/ 364 w 523"/>
              <a:gd name="connsiteY97-4606" fmla="*/ 700 h 758"/>
              <a:gd name="connsiteX98-4607" fmla="*/ 364 w 523"/>
              <a:gd name="connsiteY98-4608" fmla="*/ 695 h 758"/>
              <a:gd name="connsiteX99-4609" fmla="*/ 359 w 523"/>
              <a:gd name="connsiteY99-4610" fmla="*/ 690 h 758"/>
              <a:gd name="connsiteX100-4611" fmla="*/ 354 w 523"/>
              <a:gd name="connsiteY100-4612" fmla="*/ 674 h 758"/>
              <a:gd name="connsiteX101-4613" fmla="*/ 343 w 523"/>
              <a:gd name="connsiteY101-4614" fmla="*/ 658 h 758"/>
              <a:gd name="connsiteX102-4615" fmla="*/ 327 w 523"/>
              <a:gd name="connsiteY102-4616" fmla="*/ 643 h 758"/>
              <a:gd name="connsiteX103-4617" fmla="*/ 311 w 523"/>
              <a:gd name="connsiteY103-4618" fmla="*/ 627 h 758"/>
              <a:gd name="connsiteX104-4619" fmla="*/ 290 w 523"/>
              <a:gd name="connsiteY104-4620" fmla="*/ 611 h 758"/>
              <a:gd name="connsiteX105-4621" fmla="*/ 264 w 523"/>
              <a:gd name="connsiteY105-4622" fmla="*/ 590 h 758"/>
              <a:gd name="connsiteX106-4623" fmla="*/ 285 w 523"/>
              <a:gd name="connsiteY106-4624" fmla="*/ 590 h 758"/>
              <a:gd name="connsiteX107-4625" fmla="*/ 306 w 523"/>
              <a:gd name="connsiteY107-4626" fmla="*/ 596 h 758"/>
              <a:gd name="connsiteX108-4627" fmla="*/ 322 w 523"/>
              <a:gd name="connsiteY108-4628" fmla="*/ 596 h 758"/>
              <a:gd name="connsiteX109-4629" fmla="*/ 338 w 523"/>
              <a:gd name="connsiteY109-4630" fmla="*/ 596 h 758"/>
              <a:gd name="connsiteX110-4631" fmla="*/ 348 w 523"/>
              <a:gd name="connsiteY110-4632" fmla="*/ 590 h 758"/>
              <a:gd name="connsiteX111-4633" fmla="*/ 354 w 523"/>
              <a:gd name="connsiteY111-4634" fmla="*/ 590 h 758"/>
              <a:gd name="connsiteX112-4635" fmla="*/ 359 w 523"/>
              <a:gd name="connsiteY112-4636" fmla="*/ 590 h 758"/>
              <a:gd name="connsiteX113-4637" fmla="*/ 364 w 523"/>
              <a:gd name="connsiteY113-4638" fmla="*/ 585 h 758"/>
              <a:gd name="connsiteX114-4639" fmla="*/ 370 w 523"/>
              <a:gd name="connsiteY114-4640" fmla="*/ 580 h 758"/>
              <a:gd name="connsiteX115-4641" fmla="*/ 370 w 523"/>
              <a:gd name="connsiteY115-4642" fmla="*/ 575 h 758"/>
              <a:gd name="connsiteX116-4643" fmla="*/ 370 w 523"/>
              <a:gd name="connsiteY116-4644" fmla="*/ 564 h 758"/>
              <a:gd name="connsiteX117-4645" fmla="*/ 370 w 523"/>
              <a:gd name="connsiteY117-4646" fmla="*/ 549 h 758"/>
              <a:gd name="connsiteX118-4647" fmla="*/ 375 w 523"/>
              <a:gd name="connsiteY118-4648" fmla="*/ 533 h 758"/>
              <a:gd name="connsiteX119-4649" fmla="*/ 375 w 523"/>
              <a:gd name="connsiteY119-4650" fmla="*/ 512 h 758"/>
              <a:gd name="connsiteX120-4651" fmla="*/ 375 w 523"/>
              <a:gd name="connsiteY120-4652" fmla="*/ 486 h 758"/>
              <a:gd name="connsiteX121-4653" fmla="*/ 380 w 523"/>
              <a:gd name="connsiteY121-4654" fmla="*/ 460 h 758"/>
              <a:gd name="connsiteX122-4655" fmla="*/ 380 w 523"/>
              <a:gd name="connsiteY122-4656" fmla="*/ 434 h 758"/>
              <a:gd name="connsiteX123-4657" fmla="*/ 380 w 523"/>
              <a:gd name="connsiteY123-4658" fmla="*/ 408 h 758"/>
              <a:gd name="connsiteX124-4659" fmla="*/ 380 w 523"/>
              <a:gd name="connsiteY124-4660" fmla="*/ 382 h 758"/>
              <a:gd name="connsiteX125-4661" fmla="*/ 385 w 523"/>
              <a:gd name="connsiteY125-4662" fmla="*/ 355 h 758"/>
              <a:gd name="connsiteX126-4663" fmla="*/ 385 w 523"/>
              <a:gd name="connsiteY126-4664" fmla="*/ 334 h 758"/>
              <a:gd name="connsiteX127-4665" fmla="*/ 385 w 523"/>
              <a:gd name="connsiteY127-4666" fmla="*/ 314 h 758"/>
              <a:gd name="connsiteX128-4667" fmla="*/ 385 w 523"/>
              <a:gd name="connsiteY128-4668" fmla="*/ 293 h 758"/>
              <a:gd name="connsiteX129-4669" fmla="*/ 385 w 523"/>
              <a:gd name="connsiteY129-4670" fmla="*/ 277 h 758"/>
              <a:gd name="connsiteX130-4671" fmla="*/ 385 w 523"/>
              <a:gd name="connsiteY130-4672" fmla="*/ 246 h 758"/>
              <a:gd name="connsiteX131-4673" fmla="*/ 385 w 523"/>
              <a:gd name="connsiteY131-4674" fmla="*/ 214 h 758"/>
              <a:gd name="connsiteX132-4675" fmla="*/ 380 w 523"/>
              <a:gd name="connsiteY132-4676" fmla="*/ 183 h 758"/>
              <a:gd name="connsiteX133-4677" fmla="*/ 380 w 523"/>
              <a:gd name="connsiteY133-4678" fmla="*/ 157 h 758"/>
              <a:gd name="connsiteX134-4679" fmla="*/ 375 w 523"/>
              <a:gd name="connsiteY134-4680" fmla="*/ 146 h 758"/>
              <a:gd name="connsiteX135-4681" fmla="*/ 375 w 523"/>
              <a:gd name="connsiteY135-4682" fmla="*/ 136 h 758"/>
              <a:gd name="connsiteX136-4683" fmla="*/ 370 w 523"/>
              <a:gd name="connsiteY136-4684" fmla="*/ 126 h 758"/>
              <a:gd name="connsiteX137-4685" fmla="*/ 370 w 523"/>
              <a:gd name="connsiteY137-4686" fmla="*/ 115 h 758"/>
              <a:gd name="connsiteX138-4687" fmla="*/ 364 w 523"/>
              <a:gd name="connsiteY138-4688" fmla="*/ 110 h 758"/>
              <a:gd name="connsiteX139-4689" fmla="*/ 364 w 523"/>
              <a:gd name="connsiteY139-4690" fmla="*/ 105 h 758"/>
              <a:gd name="connsiteX140-4691" fmla="*/ 359 w 523"/>
              <a:gd name="connsiteY140-4692" fmla="*/ 94 h 758"/>
              <a:gd name="connsiteX141-4693" fmla="*/ 354 w 523"/>
              <a:gd name="connsiteY141-4694" fmla="*/ 89 h 758"/>
              <a:gd name="connsiteX142-4695" fmla="*/ 348 w 523"/>
              <a:gd name="connsiteY142-4696" fmla="*/ 84 h 758"/>
              <a:gd name="connsiteX143-4697" fmla="*/ 343 w 523"/>
              <a:gd name="connsiteY143-4698" fmla="*/ 84 h 758"/>
              <a:gd name="connsiteX144-4699" fmla="*/ 338 w 523"/>
              <a:gd name="connsiteY144-4700" fmla="*/ 79 h 758"/>
              <a:gd name="connsiteX145-4701" fmla="*/ 327 w 523"/>
              <a:gd name="connsiteY145-4702" fmla="*/ 79 h 758"/>
              <a:gd name="connsiteX146-4703" fmla="*/ 317 w 523"/>
              <a:gd name="connsiteY146-4704" fmla="*/ 79 h 758"/>
              <a:gd name="connsiteX147-4705" fmla="*/ 306 w 523"/>
              <a:gd name="connsiteY147-4706" fmla="*/ 73 h 758"/>
              <a:gd name="connsiteX148-4707" fmla="*/ 290 w 523"/>
              <a:gd name="connsiteY148-4708" fmla="*/ 73 h 758"/>
              <a:gd name="connsiteX149-4709" fmla="*/ 290 w 523"/>
              <a:gd name="connsiteY149-4710" fmla="*/ 73 h 758"/>
              <a:gd name="connsiteX0-4711" fmla="*/ 271 w 504"/>
              <a:gd name="connsiteY0-4712" fmla="*/ 73 h 758"/>
              <a:gd name="connsiteX1-4713" fmla="*/ 256 w 504"/>
              <a:gd name="connsiteY1-4714" fmla="*/ 73 h 758"/>
              <a:gd name="connsiteX2-4715" fmla="*/ 234 w 504"/>
              <a:gd name="connsiteY2-4716" fmla="*/ 79 h 758"/>
              <a:gd name="connsiteX3-4717" fmla="*/ 213 w 504"/>
              <a:gd name="connsiteY3-4718" fmla="*/ 79 h 758"/>
              <a:gd name="connsiteX4-4719" fmla="*/ 187 w 504"/>
              <a:gd name="connsiteY4-4720" fmla="*/ 79 h 758"/>
              <a:gd name="connsiteX5-4721" fmla="*/ 160 w 504"/>
              <a:gd name="connsiteY5-4722" fmla="*/ 84 h 758"/>
              <a:gd name="connsiteX6-4723" fmla="*/ 129 w 504"/>
              <a:gd name="connsiteY6-4724" fmla="*/ 84 h 758"/>
              <a:gd name="connsiteX7-4725" fmla="*/ 92 w 504"/>
              <a:gd name="connsiteY7-4726" fmla="*/ 89 h 758"/>
              <a:gd name="connsiteX8-4727" fmla="*/ 55 w 504"/>
              <a:gd name="connsiteY8-4728" fmla="*/ 94 h 758"/>
              <a:gd name="connsiteX9-4729" fmla="*/ 13 w 504"/>
              <a:gd name="connsiteY9-4730" fmla="*/ 94 h 758"/>
              <a:gd name="connsiteX10-4731" fmla="*/ 2 w 504"/>
              <a:gd name="connsiteY10-4732" fmla="*/ 58 h 758"/>
              <a:gd name="connsiteX11-4733" fmla="*/ 28 w 504"/>
              <a:gd name="connsiteY11-4734" fmla="*/ 52 h 758"/>
              <a:gd name="connsiteX12-4735" fmla="*/ 55 w 504"/>
              <a:gd name="connsiteY12-4736" fmla="*/ 52 h 758"/>
              <a:gd name="connsiteX13-4737" fmla="*/ 81 w 504"/>
              <a:gd name="connsiteY13-4738" fmla="*/ 47 h 758"/>
              <a:gd name="connsiteX14-4739" fmla="*/ 113 w 504"/>
              <a:gd name="connsiteY14-4740" fmla="*/ 47 h 758"/>
              <a:gd name="connsiteX15-4741" fmla="*/ 171 w 504"/>
              <a:gd name="connsiteY15-4742" fmla="*/ 37 h 758"/>
              <a:gd name="connsiteX16-4743" fmla="*/ 203 w 504"/>
              <a:gd name="connsiteY16-4744" fmla="*/ 37 h 758"/>
              <a:gd name="connsiteX17-4745" fmla="*/ 224 w 504"/>
              <a:gd name="connsiteY17-4746" fmla="*/ 32 h 758"/>
              <a:gd name="connsiteX18-4747" fmla="*/ 250 w 504"/>
              <a:gd name="connsiteY18-4748" fmla="*/ 26 h 758"/>
              <a:gd name="connsiteX19-4749" fmla="*/ 271 w 504"/>
              <a:gd name="connsiteY19-4750" fmla="*/ 26 h 758"/>
              <a:gd name="connsiteX20-4751" fmla="*/ 287 w 504"/>
              <a:gd name="connsiteY20-4752" fmla="*/ 21 h 758"/>
              <a:gd name="connsiteX21-4753" fmla="*/ 298 w 504"/>
              <a:gd name="connsiteY21-4754" fmla="*/ 16 h 758"/>
              <a:gd name="connsiteX22-4755" fmla="*/ 308 w 504"/>
              <a:gd name="connsiteY22-4756" fmla="*/ 16 h 758"/>
              <a:gd name="connsiteX23-4757" fmla="*/ 314 w 504"/>
              <a:gd name="connsiteY23-4758" fmla="*/ 11 h 758"/>
              <a:gd name="connsiteX24-4759" fmla="*/ 324 w 504"/>
              <a:gd name="connsiteY24-4760" fmla="*/ 5 h 758"/>
              <a:gd name="connsiteX25-4761" fmla="*/ 340 w 504"/>
              <a:gd name="connsiteY25-4762" fmla="*/ 0 h 758"/>
              <a:gd name="connsiteX26-4763" fmla="*/ 351 w 504"/>
              <a:gd name="connsiteY26-4764" fmla="*/ 0 h 758"/>
              <a:gd name="connsiteX27-4765" fmla="*/ 366 w 504"/>
              <a:gd name="connsiteY27-4766" fmla="*/ 0 h 758"/>
              <a:gd name="connsiteX28-4767" fmla="*/ 382 w 504"/>
              <a:gd name="connsiteY28-4768" fmla="*/ 5 h 758"/>
              <a:gd name="connsiteX29-4769" fmla="*/ 398 w 504"/>
              <a:gd name="connsiteY29-4770" fmla="*/ 11 h 758"/>
              <a:gd name="connsiteX30-4771" fmla="*/ 409 w 504"/>
              <a:gd name="connsiteY30-4772" fmla="*/ 16 h 758"/>
              <a:gd name="connsiteX31-4773" fmla="*/ 419 w 504"/>
              <a:gd name="connsiteY31-4774" fmla="*/ 21 h 758"/>
              <a:gd name="connsiteX32-4775" fmla="*/ 435 w 504"/>
              <a:gd name="connsiteY32-4776" fmla="*/ 26 h 758"/>
              <a:gd name="connsiteX33-4777" fmla="*/ 446 w 504"/>
              <a:gd name="connsiteY33-4778" fmla="*/ 37 h 758"/>
              <a:gd name="connsiteX34-4779" fmla="*/ 461 w 504"/>
              <a:gd name="connsiteY34-4780" fmla="*/ 42 h 758"/>
              <a:gd name="connsiteX35-4781" fmla="*/ 472 w 504"/>
              <a:gd name="connsiteY35-4782" fmla="*/ 47 h 758"/>
              <a:gd name="connsiteX36-4783" fmla="*/ 483 w 504"/>
              <a:gd name="connsiteY36-4784" fmla="*/ 52 h 758"/>
              <a:gd name="connsiteX37-4785" fmla="*/ 488 w 504"/>
              <a:gd name="connsiteY37-4786" fmla="*/ 58 h 758"/>
              <a:gd name="connsiteX38-4787" fmla="*/ 493 w 504"/>
              <a:gd name="connsiteY38-4788" fmla="*/ 63 h 758"/>
              <a:gd name="connsiteX39-4789" fmla="*/ 498 w 504"/>
              <a:gd name="connsiteY39-4790" fmla="*/ 68 h 758"/>
              <a:gd name="connsiteX40-4791" fmla="*/ 504 w 504"/>
              <a:gd name="connsiteY40-4792" fmla="*/ 68 h 758"/>
              <a:gd name="connsiteX41-4793" fmla="*/ 504 w 504"/>
              <a:gd name="connsiteY41-4794" fmla="*/ 73 h 758"/>
              <a:gd name="connsiteX42-4795" fmla="*/ 498 w 504"/>
              <a:gd name="connsiteY42-4796" fmla="*/ 73 h 758"/>
              <a:gd name="connsiteX43-4797" fmla="*/ 498 w 504"/>
              <a:gd name="connsiteY43-4798" fmla="*/ 79 h 758"/>
              <a:gd name="connsiteX44-4799" fmla="*/ 493 w 504"/>
              <a:gd name="connsiteY44-4800" fmla="*/ 84 h 758"/>
              <a:gd name="connsiteX45-4801" fmla="*/ 488 w 504"/>
              <a:gd name="connsiteY45-4802" fmla="*/ 84 h 758"/>
              <a:gd name="connsiteX46-4803" fmla="*/ 483 w 504"/>
              <a:gd name="connsiteY46-4804" fmla="*/ 89 h 758"/>
              <a:gd name="connsiteX47-4805" fmla="*/ 477 w 504"/>
              <a:gd name="connsiteY47-4806" fmla="*/ 94 h 758"/>
              <a:gd name="connsiteX48-4807" fmla="*/ 472 w 504"/>
              <a:gd name="connsiteY48-4808" fmla="*/ 94 h 758"/>
              <a:gd name="connsiteX49-4809" fmla="*/ 467 w 504"/>
              <a:gd name="connsiteY49-4810" fmla="*/ 99 h 758"/>
              <a:gd name="connsiteX50-4811" fmla="*/ 461 w 504"/>
              <a:gd name="connsiteY50-4812" fmla="*/ 105 h 758"/>
              <a:gd name="connsiteX51-4813" fmla="*/ 456 w 504"/>
              <a:gd name="connsiteY51-4814" fmla="*/ 115 h 758"/>
              <a:gd name="connsiteX52-4815" fmla="*/ 456 w 504"/>
              <a:gd name="connsiteY52-4816" fmla="*/ 126 h 758"/>
              <a:gd name="connsiteX53-4817" fmla="*/ 456 w 504"/>
              <a:gd name="connsiteY53-4818" fmla="*/ 131 h 758"/>
              <a:gd name="connsiteX54-4819" fmla="*/ 456 w 504"/>
              <a:gd name="connsiteY54-4820" fmla="*/ 146 h 758"/>
              <a:gd name="connsiteX55-4821" fmla="*/ 456 w 504"/>
              <a:gd name="connsiteY55-4822" fmla="*/ 157 h 758"/>
              <a:gd name="connsiteX56-4823" fmla="*/ 456 w 504"/>
              <a:gd name="connsiteY56-4824" fmla="*/ 173 h 758"/>
              <a:gd name="connsiteX57-4825" fmla="*/ 456 w 504"/>
              <a:gd name="connsiteY57-4826" fmla="*/ 188 h 758"/>
              <a:gd name="connsiteX58-4827" fmla="*/ 456 w 504"/>
              <a:gd name="connsiteY58-4828" fmla="*/ 204 h 758"/>
              <a:gd name="connsiteX59-4829" fmla="*/ 456 w 504"/>
              <a:gd name="connsiteY59-4830" fmla="*/ 225 h 758"/>
              <a:gd name="connsiteX60-4831" fmla="*/ 456 w 504"/>
              <a:gd name="connsiteY60-4832" fmla="*/ 240 h 758"/>
              <a:gd name="connsiteX61-4833" fmla="*/ 456 w 504"/>
              <a:gd name="connsiteY61-4834" fmla="*/ 261 h 758"/>
              <a:gd name="connsiteX62-4835" fmla="*/ 456 w 504"/>
              <a:gd name="connsiteY62-4836" fmla="*/ 303 h 758"/>
              <a:gd name="connsiteX63-4837" fmla="*/ 456 w 504"/>
              <a:gd name="connsiteY63-4838" fmla="*/ 324 h 758"/>
              <a:gd name="connsiteX64-4839" fmla="*/ 456 w 504"/>
              <a:gd name="connsiteY64-4840" fmla="*/ 350 h 758"/>
              <a:gd name="connsiteX65-4841" fmla="*/ 456 w 504"/>
              <a:gd name="connsiteY65-4842" fmla="*/ 376 h 758"/>
              <a:gd name="connsiteX66-4843" fmla="*/ 456 w 504"/>
              <a:gd name="connsiteY66-4844" fmla="*/ 402 h 758"/>
              <a:gd name="connsiteX67-4845" fmla="*/ 456 w 504"/>
              <a:gd name="connsiteY67-4846" fmla="*/ 429 h 758"/>
              <a:gd name="connsiteX68-4847" fmla="*/ 456 w 504"/>
              <a:gd name="connsiteY68-4848" fmla="*/ 460 h 758"/>
              <a:gd name="connsiteX69-4849" fmla="*/ 456 w 504"/>
              <a:gd name="connsiteY69-4850" fmla="*/ 491 h 758"/>
              <a:gd name="connsiteX70-4851" fmla="*/ 456 w 504"/>
              <a:gd name="connsiteY70-4852" fmla="*/ 523 h 758"/>
              <a:gd name="connsiteX71-4853" fmla="*/ 456 w 504"/>
              <a:gd name="connsiteY71-4854" fmla="*/ 554 h 758"/>
              <a:gd name="connsiteX72-4855" fmla="*/ 456 w 504"/>
              <a:gd name="connsiteY72-4856" fmla="*/ 580 h 758"/>
              <a:gd name="connsiteX73-4857" fmla="*/ 451 w 504"/>
              <a:gd name="connsiteY73-4858" fmla="*/ 606 h 758"/>
              <a:gd name="connsiteX74-4859" fmla="*/ 451 w 504"/>
              <a:gd name="connsiteY74-4860" fmla="*/ 632 h 758"/>
              <a:gd name="connsiteX75-4861" fmla="*/ 446 w 504"/>
              <a:gd name="connsiteY75-4862" fmla="*/ 653 h 758"/>
              <a:gd name="connsiteX76-4863" fmla="*/ 440 w 504"/>
              <a:gd name="connsiteY76-4864" fmla="*/ 669 h 758"/>
              <a:gd name="connsiteX77-4865" fmla="*/ 435 w 504"/>
              <a:gd name="connsiteY77-4866" fmla="*/ 690 h 758"/>
              <a:gd name="connsiteX78-4867" fmla="*/ 430 w 504"/>
              <a:gd name="connsiteY78-4868" fmla="*/ 700 h 758"/>
              <a:gd name="connsiteX79-4869" fmla="*/ 419 w 504"/>
              <a:gd name="connsiteY79-4870" fmla="*/ 716 h 758"/>
              <a:gd name="connsiteX80-4871" fmla="*/ 409 w 504"/>
              <a:gd name="connsiteY80-4872" fmla="*/ 726 h 758"/>
              <a:gd name="connsiteX81-4873" fmla="*/ 403 w 504"/>
              <a:gd name="connsiteY81-4874" fmla="*/ 737 h 758"/>
              <a:gd name="connsiteX82-4875" fmla="*/ 393 w 504"/>
              <a:gd name="connsiteY82-4876" fmla="*/ 742 h 758"/>
              <a:gd name="connsiteX83-4877" fmla="*/ 388 w 504"/>
              <a:gd name="connsiteY83-4878" fmla="*/ 747 h 758"/>
              <a:gd name="connsiteX84-4879" fmla="*/ 377 w 504"/>
              <a:gd name="connsiteY84-4880" fmla="*/ 752 h 758"/>
              <a:gd name="connsiteX85-4881" fmla="*/ 372 w 504"/>
              <a:gd name="connsiteY85-4882" fmla="*/ 752 h 758"/>
              <a:gd name="connsiteX86-4883" fmla="*/ 366 w 504"/>
              <a:gd name="connsiteY86-4884" fmla="*/ 758 h 758"/>
              <a:gd name="connsiteX87-4885" fmla="*/ 356 w 504"/>
              <a:gd name="connsiteY87-4886" fmla="*/ 752 h 758"/>
              <a:gd name="connsiteX88-4887" fmla="*/ 351 w 504"/>
              <a:gd name="connsiteY88-4888" fmla="*/ 752 h 758"/>
              <a:gd name="connsiteX89-4889" fmla="*/ 351 w 504"/>
              <a:gd name="connsiteY89-4890" fmla="*/ 747 h 758"/>
              <a:gd name="connsiteX90-4891" fmla="*/ 345 w 504"/>
              <a:gd name="connsiteY90-4892" fmla="*/ 742 h 758"/>
              <a:gd name="connsiteX91-4893" fmla="*/ 345 w 504"/>
              <a:gd name="connsiteY91-4894" fmla="*/ 737 h 758"/>
              <a:gd name="connsiteX92-4895" fmla="*/ 345 w 504"/>
              <a:gd name="connsiteY92-4896" fmla="*/ 731 h 758"/>
              <a:gd name="connsiteX93-4897" fmla="*/ 345 w 504"/>
              <a:gd name="connsiteY93-4898" fmla="*/ 721 h 758"/>
              <a:gd name="connsiteX94-4899" fmla="*/ 345 w 504"/>
              <a:gd name="connsiteY94-4900" fmla="*/ 711 h 758"/>
              <a:gd name="connsiteX95-4901" fmla="*/ 345 w 504"/>
              <a:gd name="connsiteY95-4902" fmla="*/ 705 h 758"/>
              <a:gd name="connsiteX96-4903" fmla="*/ 345 w 504"/>
              <a:gd name="connsiteY96-4904" fmla="*/ 700 h 758"/>
              <a:gd name="connsiteX97-4905" fmla="*/ 345 w 504"/>
              <a:gd name="connsiteY97-4906" fmla="*/ 695 h 758"/>
              <a:gd name="connsiteX98-4907" fmla="*/ 340 w 504"/>
              <a:gd name="connsiteY98-4908" fmla="*/ 690 h 758"/>
              <a:gd name="connsiteX99-4909" fmla="*/ 335 w 504"/>
              <a:gd name="connsiteY99-4910" fmla="*/ 674 h 758"/>
              <a:gd name="connsiteX100-4911" fmla="*/ 324 w 504"/>
              <a:gd name="connsiteY100-4912" fmla="*/ 658 h 758"/>
              <a:gd name="connsiteX101-4913" fmla="*/ 308 w 504"/>
              <a:gd name="connsiteY101-4914" fmla="*/ 643 h 758"/>
              <a:gd name="connsiteX102-4915" fmla="*/ 292 w 504"/>
              <a:gd name="connsiteY102-4916" fmla="*/ 627 h 758"/>
              <a:gd name="connsiteX103-4917" fmla="*/ 271 w 504"/>
              <a:gd name="connsiteY103-4918" fmla="*/ 611 h 758"/>
              <a:gd name="connsiteX104-4919" fmla="*/ 245 w 504"/>
              <a:gd name="connsiteY104-4920" fmla="*/ 590 h 758"/>
              <a:gd name="connsiteX105-4921" fmla="*/ 266 w 504"/>
              <a:gd name="connsiteY105-4922" fmla="*/ 590 h 758"/>
              <a:gd name="connsiteX106-4923" fmla="*/ 287 w 504"/>
              <a:gd name="connsiteY106-4924" fmla="*/ 596 h 758"/>
              <a:gd name="connsiteX107-4925" fmla="*/ 303 w 504"/>
              <a:gd name="connsiteY107-4926" fmla="*/ 596 h 758"/>
              <a:gd name="connsiteX108-4927" fmla="*/ 319 w 504"/>
              <a:gd name="connsiteY108-4928" fmla="*/ 596 h 758"/>
              <a:gd name="connsiteX109-4929" fmla="*/ 329 w 504"/>
              <a:gd name="connsiteY109-4930" fmla="*/ 590 h 758"/>
              <a:gd name="connsiteX110-4931" fmla="*/ 335 w 504"/>
              <a:gd name="connsiteY110-4932" fmla="*/ 590 h 758"/>
              <a:gd name="connsiteX111-4933" fmla="*/ 340 w 504"/>
              <a:gd name="connsiteY111-4934" fmla="*/ 590 h 758"/>
              <a:gd name="connsiteX112-4935" fmla="*/ 345 w 504"/>
              <a:gd name="connsiteY112-4936" fmla="*/ 585 h 758"/>
              <a:gd name="connsiteX113-4937" fmla="*/ 351 w 504"/>
              <a:gd name="connsiteY113-4938" fmla="*/ 580 h 758"/>
              <a:gd name="connsiteX114-4939" fmla="*/ 351 w 504"/>
              <a:gd name="connsiteY114-4940" fmla="*/ 575 h 758"/>
              <a:gd name="connsiteX115-4941" fmla="*/ 351 w 504"/>
              <a:gd name="connsiteY115-4942" fmla="*/ 564 h 758"/>
              <a:gd name="connsiteX116-4943" fmla="*/ 351 w 504"/>
              <a:gd name="connsiteY116-4944" fmla="*/ 549 h 758"/>
              <a:gd name="connsiteX117-4945" fmla="*/ 356 w 504"/>
              <a:gd name="connsiteY117-4946" fmla="*/ 533 h 758"/>
              <a:gd name="connsiteX118-4947" fmla="*/ 356 w 504"/>
              <a:gd name="connsiteY118-4948" fmla="*/ 512 h 758"/>
              <a:gd name="connsiteX119-4949" fmla="*/ 356 w 504"/>
              <a:gd name="connsiteY119-4950" fmla="*/ 486 h 758"/>
              <a:gd name="connsiteX120-4951" fmla="*/ 361 w 504"/>
              <a:gd name="connsiteY120-4952" fmla="*/ 460 h 758"/>
              <a:gd name="connsiteX121-4953" fmla="*/ 361 w 504"/>
              <a:gd name="connsiteY121-4954" fmla="*/ 434 h 758"/>
              <a:gd name="connsiteX122-4955" fmla="*/ 361 w 504"/>
              <a:gd name="connsiteY122-4956" fmla="*/ 408 h 758"/>
              <a:gd name="connsiteX123-4957" fmla="*/ 361 w 504"/>
              <a:gd name="connsiteY123-4958" fmla="*/ 382 h 758"/>
              <a:gd name="connsiteX124-4959" fmla="*/ 366 w 504"/>
              <a:gd name="connsiteY124-4960" fmla="*/ 355 h 758"/>
              <a:gd name="connsiteX125-4961" fmla="*/ 366 w 504"/>
              <a:gd name="connsiteY125-4962" fmla="*/ 334 h 758"/>
              <a:gd name="connsiteX126-4963" fmla="*/ 366 w 504"/>
              <a:gd name="connsiteY126-4964" fmla="*/ 314 h 758"/>
              <a:gd name="connsiteX127-4965" fmla="*/ 366 w 504"/>
              <a:gd name="connsiteY127-4966" fmla="*/ 293 h 758"/>
              <a:gd name="connsiteX128-4967" fmla="*/ 366 w 504"/>
              <a:gd name="connsiteY128-4968" fmla="*/ 277 h 758"/>
              <a:gd name="connsiteX129-4969" fmla="*/ 366 w 504"/>
              <a:gd name="connsiteY129-4970" fmla="*/ 246 h 758"/>
              <a:gd name="connsiteX130-4971" fmla="*/ 366 w 504"/>
              <a:gd name="connsiteY130-4972" fmla="*/ 214 h 758"/>
              <a:gd name="connsiteX131-4973" fmla="*/ 361 w 504"/>
              <a:gd name="connsiteY131-4974" fmla="*/ 183 h 758"/>
              <a:gd name="connsiteX132-4975" fmla="*/ 361 w 504"/>
              <a:gd name="connsiteY132-4976" fmla="*/ 157 h 758"/>
              <a:gd name="connsiteX133-4977" fmla="*/ 356 w 504"/>
              <a:gd name="connsiteY133-4978" fmla="*/ 146 h 758"/>
              <a:gd name="connsiteX134-4979" fmla="*/ 356 w 504"/>
              <a:gd name="connsiteY134-4980" fmla="*/ 136 h 758"/>
              <a:gd name="connsiteX135-4981" fmla="*/ 351 w 504"/>
              <a:gd name="connsiteY135-4982" fmla="*/ 126 h 758"/>
              <a:gd name="connsiteX136-4983" fmla="*/ 351 w 504"/>
              <a:gd name="connsiteY136-4984" fmla="*/ 115 h 758"/>
              <a:gd name="connsiteX137-4985" fmla="*/ 345 w 504"/>
              <a:gd name="connsiteY137-4986" fmla="*/ 110 h 758"/>
              <a:gd name="connsiteX138-4987" fmla="*/ 345 w 504"/>
              <a:gd name="connsiteY138-4988" fmla="*/ 105 h 758"/>
              <a:gd name="connsiteX139-4989" fmla="*/ 340 w 504"/>
              <a:gd name="connsiteY139-4990" fmla="*/ 94 h 758"/>
              <a:gd name="connsiteX140-4991" fmla="*/ 335 w 504"/>
              <a:gd name="connsiteY140-4992" fmla="*/ 89 h 758"/>
              <a:gd name="connsiteX141-4993" fmla="*/ 329 w 504"/>
              <a:gd name="connsiteY141-4994" fmla="*/ 84 h 758"/>
              <a:gd name="connsiteX142-4995" fmla="*/ 324 w 504"/>
              <a:gd name="connsiteY142-4996" fmla="*/ 84 h 758"/>
              <a:gd name="connsiteX143-4997" fmla="*/ 319 w 504"/>
              <a:gd name="connsiteY143-4998" fmla="*/ 79 h 758"/>
              <a:gd name="connsiteX144-4999" fmla="*/ 308 w 504"/>
              <a:gd name="connsiteY144-5000" fmla="*/ 79 h 758"/>
              <a:gd name="connsiteX145-5001" fmla="*/ 298 w 504"/>
              <a:gd name="connsiteY145-5002" fmla="*/ 79 h 758"/>
              <a:gd name="connsiteX146-5003" fmla="*/ 287 w 504"/>
              <a:gd name="connsiteY146-5004" fmla="*/ 73 h 758"/>
              <a:gd name="connsiteX147-5005" fmla="*/ 271 w 504"/>
              <a:gd name="connsiteY147-5006" fmla="*/ 73 h 758"/>
              <a:gd name="connsiteX148-5007" fmla="*/ 271 w 504"/>
              <a:gd name="connsiteY148-5008" fmla="*/ 73 h 758"/>
              <a:gd name="connsiteX0-5009" fmla="*/ 262 w 495"/>
              <a:gd name="connsiteY0-5010" fmla="*/ 73 h 758"/>
              <a:gd name="connsiteX1-5011" fmla="*/ 247 w 495"/>
              <a:gd name="connsiteY1-5012" fmla="*/ 73 h 758"/>
              <a:gd name="connsiteX2-5013" fmla="*/ 225 w 495"/>
              <a:gd name="connsiteY2-5014" fmla="*/ 79 h 758"/>
              <a:gd name="connsiteX3-5015" fmla="*/ 204 w 495"/>
              <a:gd name="connsiteY3-5016" fmla="*/ 79 h 758"/>
              <a:gd name="connsiteX4-5017" fmla="*/ 178 w 495"/>
              <a:gd name="connsiteY4-5018" fmla="*/ 79 h 758"/>
              <a:gd name="connsiteX5-5019" fmla="*/ 151 w 495"/>
              <a:gd name="connsiteY5-5020" fmla="*/ 84 h 758"/>
              <a:gd name="connsiteX6-5021" fmla="*/ 120 w 495"/>
              <a:gd name="connsiteY6-5022" fmla="*/ 84 h 758"/>
              <a:gd name="connsiteX7-5023" fmla="*/ 83 w 495"/>
              <a:gd name="connsiteY7-5024" fmla="*/ 89 h 758"/>
              <a:gd name="connsiteX8-5025" fmla="*/ 46 w 495"/>
              <a:gd name="connsiteY8-5026" fmla="*/ 94 h 758"/>
              <a:gd name="connsiteX9-5027" fmla="*/ 4 w 495"/>
              <a:gd name="connsiteY9-5028" fmla="*/ 94 h 758"/>
              <a:gd name="connsiteX10-5029" fmla="*/ 19 w 495"/>
              <a:gd name="connsiteY10-5030" fmla="*/ 52 h 758"/>
              <a:gd name="connsiteX11-5031" fmla="*/ 46 w 495"/>
              <a:gd name="connsiteY11-5032" fmla="*/ 52 h 758"/>
              <a:gd name="connsiteX12-5033" fmla="*/ 72 w 495"/>
              <a:gd name="connsiteY12-5034" fmla="*/ 47 h 758"/>
              <a:gd name="connsiteX13-5035" fmla="*/ 104 w 495"/>
              <a:gd name="connsiteY13-5036" fmla="*/ 47 h 758"/>
              <a:gd name="connsiteX14-5037" fmla="*/ 162 w 495"/>
              <a:gd name="connsiteY14-5038" fmla="*/ 37 h 758"/>
              <a:gd name="connsiteX15-5039" fmla="*/ 194 w 495"/>
              <a:gd name="connsiteY15-5040" fmla="*/ 37 h 758"/>
              <a:gd name="connsiteX16-5041" fmla="*/ 215 w 495"/>
              <a:gd name="connsiteY16-5042" fmla="*/ 32 h 758"/>
              <a:gd name="connsiteX17-5043" fmla="*/ 241 w 495"/>
              <a:gd name="connsiteY17-5044" fmla="*/ 26 h 758"/>
              <a:gd name="connsiteX18-5045" fmla="*/ 262 w 495"/>
              <a:gd name="connsiteY18-5046" fmla="*/ 26 h 758"/>
              <a:gd name="connsiteX19-5047" fmla="*/ 278 w 495"/>
              <a:gd name="connsiteY19-5048" fmla="*/ 21 h 758"/>
              <a:gd name="connsiteX20-5049" fmla="*/ 289 w 495"/>
              <a:gd name="connsiteY20-5050" fmla="*/ 16 h 758"/>
              <a:gd name="connsiteX21-5051" fmla="*/ 299 w 495"/>
              <a:gd name="connsiteY21-5052" fmla="*/ 16 h 758"/>
              <a:gd name="connsiteX22-5053" fmla="*/ 305 w 495"/>
              <a:gd name="connsiteY22-5054" fmla="*/ 11 h 758"/>
              <a:gd name="connsiteX23-5055" fmla="*/ 315 w 495"/>
              <a:gd name="connsiteY23-5056" fmla="*/ 5 h 758"/>
              <a:gd name="connsiteX24-5057" fmla="*/ 331 w 495"/>
              <a:gd name="connsiteY24-5058" fmla="*/ 0 h 758"/>
              <a:gd name="connsiteX25-5059" fmla="*/ 342 w 495"/>
              <a:gd name="connsiteY25-5060" fmla="*/ 0 h 758"/>
              <a:gd name="connsiteX26-5061" fmla="*/ 357 w 495"/>
              <a:gd name="connsiteY26-5062" fmla="*/ 0 h 758"/>
              <a:gd name="connsiteX27-5063" fmla="*/ 373 w 495"/>
              <a:gd name="connsiteY27-5064" fmla="*/ 5 h 758"/>
              <a:gd name="connsiteX28-5065" fmla="*/ 389 w 495"/>
              <a:gd name="connsiteY28-5066" fmla="*/ 11 h 758"/>
              <a:gd name="connsiteX29-5067" fmla="*/ 400 w 495"/>
              <a:gd name="connsiteY29-5068" fmla="*/ 16 h 758"/>
              <a:gd name="connsiteX30-5069" fmla="*/ 410 w 495"/>
              <a:gd name="connsiteY30-5070" fmla="*/ 21 h 758"/>
              <a:gd name="connsiteX31-5071" fmla="*/ 426 w 495"/>
              <a:gd name="connsiteY31-5072" fmla="*/ 26 h 758"/>
              <a:gd name="connsiteX32-5073" fmla="*/ 437 w 495"/>
              <a:gd name="connsiteY32-5074" fmla="*/ 37 h 758"/>
              <a:gd name="connsiteX33-5075" fmla="*/ 452 w 495"/>
              <a:gd name="connsiteY33-5076" fmla="*/ 42 h 758"/>
              <a:gd name="connsiteX34-5077" fmla="*/ 463 w 495"/>
              <a:gd name="connsiteY34-5078" fmla="*/ 47 h 758"/>
              <a:gd name="connsiteX35-5079" fmla="*/ 474 w 495"/>
              <a:gd name="connsiteY35-5080" fmla="*/ 52 h 758"/>
              <a:gd name="connsiteX36-5081" fmla="*/ 479 w 495"/>
              <a:gd name="connsiteY36-5082" fmla="*/ 58 h 758"/>
              <a:gd name="connsiteX37-5083" fmla="*/ 484 w 495"/>
              <a:gd name="connsiteY37-5084" fmla="*/ 63 h 758"/>
              <a:gd name="connsiteX38-5085" fmla="*/ 489 w 495"/>
              <a:gd name="connsiteY38-5086" fmla="*/ 68 h 758"/>
              <a:gd name="connsiteX39-5087" fmla="*/ 495 w 495"/>
              <a:gd name="connsiteY39-5088" fmla="*/ 68 h 758"/>
              <a:gd name="connsiteX40-5089" fmla="*/ 495 w 495"/>
              <a:gd name="connsiteY40-5090" fmla="*/ 73 h 758"/>
              <a:gd name="connsiteX41-5091" fmla="*/ 489 w 495"/>
              <a:gd name="connsiteY41-5092" fmla="*/ 73 h 758"/>
              <a:gd name="connsiteX42-5093" fmla="*/ 489 w 495"/>
              <a:gd name="connsiteY42-5094" fmla="*/ 79 h 758"/>
              <a:gd name="connsiteX43-5095" fmla="*/ 484 w 495"/>
              <a:gd name="connsiteY43-5096" fmla="*/ 84 h 758"/>
              <a:gd name="connsiteX44-5097" fmla="*/ 479 w 495"/>
              <a:gd name="connsiteY44-5098" fmla="*/ 84 h 758"/>
              <a:gd name="connsiteX45-5099" fmla="*/ 474 w 495"/>
              <a:gd name="connsiteY45-5100" fmla="*/ 89 h 758"/>
              <a:gd name="connsiteX46-5101" fmla="*/ 468 w 495"/>
              <a:gd name="connsiteY46-5102" fmla="*/ 94 h 758"/>
              <a:gd name="connsiteX47-5103" fmla="*/ 463 w 495"/>
              <a:gd name="connsiteY47-5104" fmla="*/ 94 h 758"/>
              <a:gd name="connsiteX48-5105" fmla="*/ 458 w 495"/>
              <a:gd name="connsiteY48-5106" fmla="*/ 99 h 758"/>
              <a:gd name="connsiteX49-5107" fmla="*/ 452 w 495"/>
              <a:gd name="connsiteY49-5108" fmla="*/ 105 h 758"/>
              <a:gd name="connsiteX50-5109" fmla="*/ 447 w 495"/>
              <a:gd name="connsiteY50-5110" fmla="*/ 115 h 758"/>
              <a:gd name="connsiteX51-5111" fmla="*/ 447 w 495"/>
              <a:gd name="connsiteY51-5112" fmla="*/ 126 h 758"/>
              <a:gd name="connsiteX52-5113" fmla="*/ 447 w 495"/>
              <a:gd name="connsiteY52-5114" fmla="*/ 131 h 758"/>
              <a:gd name="connsiteX53-5115" fmla="*/ 447 w 495"/>
              <a:gd name="connsiteY53-5116" fmla="*/ 146 h 758"/>
              <a:gd name="connsiteX54-5117" fmla="*/ 447 w 495"/>
              <a:gd name="connsiteY54-5118" fmla="*/ 157 h 758"/>
              <a:gd name="connsiteX55-5119" fmla="*/ 447 w 495"/>
              <a:gd name="connsiteY55-5120" fmla="*/ 173 h 758"/>
              <a:gd name="connsiteX56-5121" fmla="*/ 447 w 495"/>
              <a:gd name="connsiteY56-5122" fmla="*/ 188 h 758"/>
              <a:gd name="connsiteX57-5123" fmla="*/ 447 w 495"/>
              <a:gd name="connsiteY57-5124" fmla="*/ 204 h 758"/>
              <a:gd name="connsiteX58-5125" fmla="*/ 447 w 495"/>
              <a:gd name="connsiteY58-5126" fmla="*/ 225 h 758"/>
              <a:gd name="connsiteX59-5127" fmla="*/ 447 w 495"/>
              <a:gd name="connsiteY59-5128" fmla="*/ 240 h 758"/>
              <a:gd name="connsiteX60-5129" fmla="*/ 447 w 495"/>
              <a:gd name="connsiteY60-5130" fmla="*/ 261 h 758"/>
              <a:gd name="connsiteX61-5131" fmla="*/ 447 w 495"/>
              <a:gd name="connsiteY61-5132" fmla="*/ 303 h 758"/>
              <a:gd name="connsiteX62-5133" fmla="*/ 447 w 495"/>
              <a:gd name="connsiteY62-5134" fmla="*/ 324 h 758"/>
              <a:gd name="connsiteX63-5135" fmla="*/ 447 w 495"/>
              <a:gd name="connsiteY63-5136" fmla="*/ 350 h 758"/>
              <a:gd name="connsiteX64-5137" fmla="*/ 447 w 495"/>
              <a:gd name="connsiteY64-5138" fmla="*/ 376 h 758"/>
              <a:gd name="connsiteX65-5139" fmla="*/ 447 w 495"/>
              <a:gd name="connsiteY65-5140" fmla="*/ 402 h 758"/>
              <a:gd name="connsiteX66-5141" fmla="*/ 447 w 495"/>
              <a:gd name="connsiteY66-5142" fmla="*/ 429 h 758"/>
              <a:gd name="connsiteX67-5143" fmla="*/ 447 w 495"/>
              <a:gd name="connsiteY67-5144" fmla="*/ 460 h 758"/>
              <a:gd name="connsiteX68-5145" fmla="*/ 447 w 495"/>
              <a:gd name="connsiteY68-5146" fmla="*/ 491 h 758"/>
              <a:gd name="connsiteX69-5147" fmla="*/ 447 w 495"/>
              <a:gd name="connsiteY69-5148" fmla="*/ 523 h 758"/>
              <a:gd name="connsiteX70-5149" fmla="*/ 447 w 495"/>
              <a:gd name="connsiteY70-5150" fmla="*/ 554 h 758"/>
              <a:gd name="connsiteX71-5151" fmla="*/ 447 w 495"/>
              <a:gd name="connsiteY71-5152" fmla="*/ 580 h 758"/>
              <a:gd name="connsiteX72-5153" fmla="*/ 442 w 495"/>
              <a:gd name="connsiteY72-5154" fmla="*/ 606 h 758"/>
              <a:gd name="connsiteX73-5155" fmla="*/ 442 w 495"/>
              <a:gd name="connsiteY73-5156" fmla="*/ 632 h 758"/>
              <a:gd name="connsiteX74-5157" fmla="*/ 437 w 495"/>
              <a:gd name="connsiteY74-5158" fmla="*/ 653 h 758"/>
              <a:gd name="connsiteX75-5159" fmla="*/ 431 w 495"/>
              <a:gd name="connsiteY75-5160" fmla="*/ 669 h 758"/>
              <a:gd name="connsiteX76-5161" fmla="*/ 426 w 495"/>
              <a:gd name="connsiteY76-5162" fmla="*/ 690 h 758"/>
              <a:gd name="connsiteX77-5163" fmla="*/ 421 w 495"/>
              <a:gd name="connsiteY77-5164" fmla="*/ 700 h 758"/>
              <a:gd name="connsiteX78-5165" fmla="*/ 410 w 495"/>
              <a:gd name="connsiteY78-5166" fmla="*/ 716 h 758"/>
              <a:gd name="connsiteX79-5167" fmla="*/ 400 w 495"/>
              <a:gd name="connsiteY79-5168" fmla="*/ 726 h 758"/>
              <a:gd name="connsiteX80-5169" fmla="*/ 394 w 495"/>
              <a:gd name="connsiteY80-5170" fmla="*/ 737 h 758"/>
              <a:gd name="connsiteX81-5171" fmla="*/ 384 w 495"/>
              <a:gd name="connsiteY81-5172" fmla="*/ 742 h 758"/>
              <a:gd name="connsiteX82-5173" fmla="*/ 379 w 495"/>
              <a:gd name="connsiteY82-5174" fmla="*/ 747 h 758"/>
              <a:gd name="connsiteX83-5175" fmla="*/ 368 w 495"/>
              <a:gd name="connsiteY83-5176" fmla="*/ 752 h 758"/>
              <a:gd name="connsiteX84-5177" fmla="*/ 363 w 495"/>
              <a:gd name="connsiteY84-5178" fmla="*/ 752 h 758"/>
              <a:gd name="connsiteX85-5179" fmla="*/ 357 w 495"/>
              <a:gd name="connsiteY85-5180" fmla="*/ 758 h 758"/>
              <a:gd name="connsiteX86-5181" fmla="*/ 347 w 495"/>
              <a:gd name="connsiteY86-5182" fmla="*/ 752 h 758"/>
              <a:gd name="connsiteX87-5183" fmla="*/ 342 w 495"/>
              <a:gd name="connsiteY87-5184" fmla="*/ 752 h 758"/>
              <a:gd name="connsiteX88-5185" fmla="*/ 342 w 495"/>
              <a:gd name="connsiteY88-5186" fmla="*/ 747 h 758"/>
              <a:gd name="connsiteX89-5187" fmla="*/ 336 w 495"/>
              <a:gd name="connsiteY89-5188" fmla="*/ 742 h 758"/>
              <a:gd name="connsiteX90-5189" fmla="*/ 336 w 495"/>
              <a:gd name="connsiteY90-5190" fmla="*/ 737 h 758"/>
              <a:gd name="connsiteX91-5191" fmla="*/ 336 w 495"/>
              <a:gd name="connsiteY91-5192" fmla="*/ 731 h 758"/>
              <a:gd name="connsiteX92-5193" fmla="*/ 336 w 495"/>
              <a:gd name="connsiteY92-5194" fmla="*/ 721 h 758"/>
              <a:gd name="connsiteX93-5195" fmla="*/ 336 w 495"/>
              <a:gd name="connsiteY93-5196" fmla="*/ 711 h 758"/>
              <a:gd name="connsiteX94-5197" fmla="*/ 336 w 495"/>
              <a:gd name="connsiteY94-5198" fmla="*/ 705 h 758"/>
              <a:gd name="connsiteX95-5199" fmla="*/ 336 w 495"/>
              <a:gd name="connsiteY95-5200" fmla="*/ 700 h 758"/>
              <a:gd name="connsiteX96-5201" fmla="*/ 336 w 495"/>
              <a:gd name="connsiteY96-5202" fmla="*/ 695 h 758"/>
              <a:gd name="connsiteX97-5203" fmla="*/ 331 w 495"/>
              <a:gd name="connsiteY97-5204" fmla="*/ 690 h 758"/>
              <a:gd name="connsiteX98-5205" fmla="*/ 326 w 495"/>
              <a:gd name="connsiteY98-5206" fmla="*/ 674 h 758"/>
              <a:gd name="connsiteX99-5207" fmla="*/ 315 w 495"/>
              <a:gd name="connsiteY99-5208" fmla="*/ 658 h 758"/>
              <a:gd name="connsiteX100-5209" fmla="*/ 299 w 495"/>
              <a:gd name="connsiteY100-5210" fmla="*/ 643 h 758"/>
              <a:gd name="connsiteX101-5211" fmla="*/ 283 w 495"/>
              <a:gd name="connsiteY101-5212" fmla="*/ 627 h 758"/>
              <a:gd name="connsiteX102-5213" fmla="*/ 262 w 495"/>
              <a:gd name="connsiteY102-5214" fmla="*/ 611 h 758"/>
              <a:gd name="connsiteX103-5215" fmla="*/ 236 w 495"/>
              <a:gd name="connsiteY103-5216" fmla="*/ 590 h 758"/>
              <a:gd name="connsiteX104-5217" fmla="*/ 257 w 495"/>
              <a:gd name="connsiteY104-5218" fmla="*/ 590 h 758"/>
              <a:gd name="connsiteX105-5219" fmla="*/ 278 w 495"/>
              <a:gd name="connsiteY105-5220" fmla="*/ 596 h 758"/>
              <a:gd name="connsiteX106-5221" fmla="*/ 294 w 495"/>
              <a:gd name="connsiteY106-5222" fmla="*/ 596 h 758"/>
              <a:gd name="connsiteX107-5223" fmla="*/ 310 w 495"/>
              <a:gd name="connsiteY107-5224" fmla="*/ 596 h 758"/>
              <a:gd name="connsiteX108-5225" fmla="*/ 320 w 495"/>
              <a:gd name="connsiteY108-5226" fmla="*/ 590 h 758"/>
              <a:gd name="connsiteX109-5227" fmla="*/ 326 w 495"/>
              <a:gd name="connsiteY109-5228" fmla="*/ 590 h 758"/>
              <a:gd name="connsiteX110-5229" fmla="*/ 331 w 495"/>
              <a:gd name="connsiteY110-5230" fmla="*/ 590 h 758"/>
              <a:gd name="connsiteX111-5231" fmla="*/ 336 w 495"/>
              <a:gd name="connsiteY111-5232" fmla="*/ 585 h 758"/>
              <a:gd name="connsiteX112-5233" fmla="*/ 342 w 495"/>
              <a:gd name="connsiteY112-5234" fmla="*/ 580 h 758"/>
              <a:gd name="connsiteX113-5235" fmla="*/ 342 w 495"/>
              <a:gd name="connsiteY113-5236" fmla="*/ 575 h 758"/>
              <a:gd name="connsiteX114-5237" fmla="*/ 342 w 495"/>
              <a:gd name="connsiteY114-5238" fmla="*/ 564 h 758"/>
              <a:gd name="connsiteX115-5239" fmla="*/ 342 w 495"/>
              <a:gd name="connsiteY115-5240" fmla="*/ 549 h 758"/>
              <a:gd name="connsiteX116-5241" fmla="*/ 347 w 495"/>
              <a:gd name="connsiteY116-5242" fmla="*/ 533 h 758"/>
              <a:gd name="connsiteX117-5243" fmla="*/ 347 w 495"/>
              <a:gd name="connsiteY117-5244" fmla="*/ 512 h 758"/>
              <a:gd name="connsiteX118-5245" fmla="*/ 347 w 495"/>
              <a:gd name="connsiteY118-5246" fmla="*/ 486 h 758"/>
              <a:gd name="connsiteX119-5247" fmla="*/ 352 w 495"/>
              <a:gd name="connsiteY119-5248" fmla="*/ 460 h 758"/>
              <a:gd name="connsiteX120-5249" fmla="*/ 352 w 495"/>
              <a:gd name="connsiteY120-5250" fmla="*/ 434 h 758"/>
              <a:gd name="connsiteX121-5251" fmla="*/ 352 w 495"/>
              <a:gd name="connsiteY121-5252" fmla="*/ 408 h 758"/>
              <a:gd name="connsiteX122-5253" fmla="*/ 352 w 495"/>
              <a:gd name="connsiteY122-5254" fmla="*/ 382 h 758"/>
              <a:gd name="connsiteX123-5255" fmla="*/ 357 w 495"/>
              <a:gd name="connsiteY123-5256" fmla="*/ 355 h 758"/>
              <a:gd name="connsiteX124-5257" fmla="*/ 357 w 495"/>
              <a:gd name="connsiteY124-5258" fmla="*/ 334 h 758"/>
              <a:gd name="connsiteX125-5259" fmla="*/ 357 w 495"/>
              <a:gd name="connsiteY125-5260" fmla="*/ 314 h 758"/>
              <a:gd name="connsiteX126-5261" fmla="*/ 357 w 495"/>
              <a:gd name="connsiteY126-5262" fmla="*/ 293 h 758"/>
              <a:gd name="connsiteX127-5263" fmla="*/ 357 w 495"/>
              <a:gd name="connsiteY127-5264" fmla="*/ 277 h 758"/>
              <a:gd name="connsiteX128-5265" fmla="*/ 357 w 495"/>
              <a:gd name="connsiteY128-5266" fmla="*/ 246 h 758"/>
              <a:gd name="connsiteX129-5267" fmla="*/ 357 w 495"/>
              <a:gd name="connsiteY129-5268" fmla="*/ 214 h 758"/>
              <a:gd name="connsiteX130-5269" fmla="*/ 352 w 495"/>
              <a:gd name="connsiteY130-5270" fmla="*/ 183 h 758"/>
              <a:gd name="connsiteX131-5271" fmla="*/ 352 w 495"/>
              <a:gd name="connsiteY131-5272" fmla="*/ 157 h 758"/>
              <a:gd name="connsiteX132-5273" fmla="*/ 347 w 495"/>
              <a:gd name="connsiteY132-5274" fmla="*/ 146 h 758"/>
              <a:gd name="connsiteX133-5275" fmla="*/ 347 w 495"/>
              <a:gd name="connsiteY133-5276" fmla="*/ 136 h 758"/>
              <a:gd name="connsiteX134-5277" fmla="*/ 342 w 495"/>
              <a:gd name="connsiteY134-5278" fmla="*/ 126 h 758"/>
              <a:gd name="connsiteX135-5279" fmla="*/ 342 w 495"/>
              <a:gd name="connsiteY135-5280" fmla="*/ 115 h 758"/>
              <a:gd name="connsiteX136-5281" fmla="*/ 336 w 495"/>
              <a:gd name="connsiteY136-5282" fmla="*/ 110 h 758"/>
              <a:gd name="connsiteX137-5283" fmla="*/ 336 w 495"/>
              <a:gd name="connsiteY137-5284" fmla="*/ 105 h 758"/>
              <a:gd name="connsiteX138-5285" fmla="*/ 331 w 495"/>
              <a:gd name="connsiteY138-5286" fmla="*/ 94 h 758"/>
              <a:gd name="connsiteX139-5287" fmla="*/ 326 w 495"/>
              <a:gd name="connsiteY139-5288" fmla="*/ 89 h 758"/>
              <a:gd name="connsiteX140-5289" fmla="*/ 320 w 495"/>
              <a:gd name="connsiteY140-5290" fmla="*/ 84 h 758"/>
              <a:gd name="connsiteX141-5291" fmla="*/ 315 w 495"/>
              <a:gd name="connsiteY141-5292" fmla="*/ 84 h 758"/>
              <a:gd name="connsiteX142-5293" fmla="*/ 310 w 495"/>
              <a:gd name="connsiteY142-5294" fmla="*/ 79 h 758"/>
              <a:gd name="connsiteX143-5295" fmla="*/ 299 w 495"/>
              <a:gd name="connsiteY143-5296" fmla="*/ 79 h 758"/>
              <a:gd name="connsiteX144-5297" fmla="*/ 289 w 495"/>
              <a:gd name="connsiteY144-5298" fmla="*/ 79 h 758"/>
              <a:gd name="connsiteX145-5299" fmla="*/ 278 w 495"/>
              <a:gd name="connsiteY145-5300" fmla="*/ 73 h 758"/>
              <a:gd name="connsiteX146-5301" fmla="*/ 262 w 495"/>
              <a:gd name="connsiteY146-5302" fmla="*/ 73 h 758"/>
              <a:gd name="connsiteX147-5303" fmla="*/ 262 w 495"/>
              <a:gd name="connsiteY147-5304" fmla="*/ 73 h 758"/>
              <a:gd name="connsiteX0-5305" fmla="*/ 243 w 476"/>
              <a:gd name="connsiteY0-5306" fmla="*/ 73 h 758"/>
              <a:gd name="connsiteX1-5307" fmla="*/ 228 w 476"/>
              <a:gd name="connsiteY1-5308" fmla="*/ 73 h 758"/>
              <a:gd name="connsiteX2-5309" fmla="*/ 206 w 476"/>
              <a:gd name="connsiteY2-5310" fmla="*/ 79 h 758"/>
              <a:gd name="connsiteX3-5311" fmla="*/ 185 w 476"/>
              <a:gd name="connsiteY3-5312" fmla="*/ 79 h 758"/>
              <a:gd name="connsiteX4-5313" fmla="*/ 159 w 476"/>
              <a:gd name="connsiteY4-5314" fmla="*/ 79 h 758"/>
              <a:gd name="connsiteX5-5315" fmla="*/ 132 w 476"/>
              <a:gd name="connsiteY5-5316" fmla="*/ 84 h 758"/>
              <a:gd name="connsiteX6-5317" fmla="*/ 101 w 476"/>
              <a:gd name="connsiteY6-5318" fmla="*/ 84 h 758"/>
              <a:gd name="connsiteX7-5319" fmla="*/ 64 w 476"/>
              <a:gd name="connsiteY7-5320" fmla="*/ 89 h 758"/>
              <a:gd name="connsiteX8-5321" fmla="*/ 27 w 476"/>
              <a:gd name="connsiteY8-5322" fmla="*/ 94 h 758"/>
              <a:gd name="connsiteX9-5323" fmla="*/ 0 w 476"/>
              <a:gd name="connsiteY9-5324" fmla="*/ 52 h 758"/>
              <a:gd name="connsiteX10-5325" fmla="*/ 27 w 476"/>
              <a:gd name="connsiteY10-5326" fmla="*/ 52 h 758"/>
              <a:gd name="connsiteX11-5327" fmla="*/ 53 w 476"/>
              <a:gd name="connsiteY11-5328" fmla="*/ 47 h 758"/>
              <a:gd name="connsiteX12-5329" fmla="*/ 85 w 476"/>
              <a:gd name="connsiteY12-5330" fmla="*/ 47 h 758"/>
              <a:gd name="connsiteX13-5331" fmla="*/ 143 w 476"/>
              <a:gd name="connsiteY13-5332" fmla="*/ 37 h 758"/>
              <a:gd name="connsiteX14-5333" fmla="*/ 175 w 476"/>
              <a:gd name="connsiteY14-5334" fmla="*/ 37 h 758"/>
              <a:gd name="connsiteX15-5335" fmla="*/ 196 w 476"/>
              <a:gd name="connsiteY15-5336" fmla="*/ 32 h 758"/>
              <a:gd name="connsiteX16-5337" fmla="*/ 222 w 476"/>
              <a:gd name="connsiteY16-5338" fmla="*/ 26 h 758"/>
              <a:gd name="connsiteX17-5339" fmla="*/ 243 w 476"/>
              <a:gd name="connsiteY17-5340" fmla="*/ 26 h 758"/>
              <a:gd name="connsiteX18-5341" fmla="*/ 259 w 476"/>
              <a:gd name="connsiteY18-5342" fmla="*/ 21 h 758"/>
              <a:gd name="connsiteX19-5343" fmla="*/ 270 w 476"/>
              <a:gd name="connsiteY19-5344" fmla="*/ 16 h 758"/>
              <a:gd name="connsiteX20-5345" fmla="*/ 280 w 476"/>
              <a:gd name="connsiteY20-5346" fmla="*/ 16 h 758"/>
              <a:gd name="connsiteX21-5347" fmla="*/ 286 w 476"/>
              <a:gd name="connsiteY21-5348" fmla="*/ 11 h 758"/>
              <a:gd name="connsiteX22-5349" fmla="*/ 296 w 476"/>
              <a:gd name="connsiteY22-5350" fmla="*/ 5 h 758"/>
              <a:gd name="connsiteX23-5351" fmla="*/ 312 w 476"/>
              <a:gd name="connsiteY23-5352" fmla="*/ 0 h 758"/>
              <a:gd name="connsiteX24-5353" fmla="*/ 323 w 476"/>
              <a:gd name="connsiteY24-5354" fmla="*/ 0 h 758"/>
              <a:gd name="connsiteX25-5355" fmla="*/ 338 w 476"/>
              <a:gd name="connsiteY25-5356" fmla="*/ 0 h 758"/>
              <a:gd name="connsiteX26-5357" fmla="*/ 354 w 476"/>
              <a:gd name="connsiteY26-5358" fmla="*/ 5 h 758"/>
              <a:gd name="connsiteX27-5359" fmla="*/ 370 w 476"/>
              <a:gd name="connsiteY27-5360" fmla="*/ 11 h 758"/>
              <a:gd name="connsiteX28-5361" fmla="*/ 381 w 476"/>
              <a:gd name="connsiteY28-5362" fmla="*/ 16 h 758"/>
              <a:gd name="connsiteX29-5363" fmla="*/ 391 w 476"/>
              <a:gd name="connsiteY29-5364" fmla="*/ 21 h 758"/>
              <a:gd name="connsiteX30-5365" fmla="*/ 407 w 476"/>
              <a:gd name="connsiteY30-5366" fmla="*/ 26 h 758"/>
              <a:gd name="connsiteX31-5367" fmla="*/ 418 w 476"/>
              <a:gd name="connsiteY31-5368" fmla="*/ 37 h 758"/>
              <a:gd name="connsiteX32-5369" fmla="*/ 433 w 476"/>
              <a:gd name="connsiteY32-5370" fmla="*/ 42 h 758"/>
              <a:gd name="connsiteX33-5371" fmla="*/ 444 w 476"/>
              <a:gd name="connsiteY33-5372" fmla="*/ 47 h 758"/>
              <a:gd name="connsiteX34-5373" fmla="*/ 455 w 476"/>
              <a:gd name="connsiteY34-5374" fmla="*/ 52 h 758"/>
              <a:gd name="connsiteX35-5375" fmla="*/ 460 w 476"/>
              <a:gd name="connsiteY35-5376" fmla="*/ 58 h 758"/>
              <a:gd name="connsiteX36-5377" fmla="*/ 465 w 476"/>
              <a:gd name="connsiteY36-5378" fmla="*/ 63 h 758"/>
              <a:gd name="connsiteX37-5379" fmla="*/ 470 w 476"/>
              <a:gd name="connsiteY37-5380" fmla="*/ 68 h 758"/>
              <a:gd name="connsiteX38-5381" fmla="*/ 476 w 476"/>
              <a:gd name="connsiteY38-5382" fmla="*/ 68 h 758"/>
              <a:gd name="connsiteX39-5383" fmla="*/ 476 w 476"/>
              <a:gd name="connsiteY39-5384" fmla="*/ 73 h 758"/>
              <a:gd name="connsiteX40-5385" fmla="*/ 470 w 476"/>
              <a:gd name="connsiteY40-5386" fmla="*/ 73 h 758"/>
              <a:gd name="connsiteX41-5387" fmla="*/ 470 w 476"/>
              <a:gd name="connsiteY41-5388" fmla="*/ 79 h 758"/>
              <a:gd name="connsiteX42-5389" fmla="*/ 465 w 476"/>
              <a:gd name="connsiteY42-5390" fmla="*/ 84 h 758"/>
              <a:gd name="connsiteX43-5391" fmla="*/ 460 w 476"/>
              <a:gd name="connsiteY43-5392" fmla="*/ 84 h 758"/>
              <a:gd name="connsiteX44-5393" fmla="*/ 455 w 476"/>
              <a:gd name="connsiteY44-5394" fmla="*/ 89 h 758"/>
              <a:gd name="connsiteX45-5395" fmla="*/ 449 w 476"/>
              <a:gd name="connsiteY45-5396" fmla="*/ 94 h 758"/>
              <a:gd name="connsiteX46-5397" fmla="*/ 444 w 476"/>
              <a:gd name="connsiteY46-5398" fmla="*/ 94 h 758"/>
              <a:gd name="connsiteX47-5399" fmla="*/ 439 w 476"/>
              <a:gd name="connsiteY47-5400" fmla="*/ 99 h 758"/>
              <a:gd name="connsiteX48-5401" fmla="*/ 433 w 476"/>
              <a:gd name="connsiteY48-5402" fmla="*/ 105 h 758"/>
              <a:gd name="connsiteX49-5403" fmla="*/ 428 w 476"/>
              <a:gd name="connsiteY49-5404" fmla="*/ 115 h 758"/>
              <a:gd name="connsiteX50-5405" fmla="*/ 428 w 476"/>
              <a:gd name="connsiteY50-5406" fmla="*/ 126 h 758"/>
              <a:gd name="connsiteX51-5407" fmla="*/ 428 w 476"/>
              <a:gd name="connsiteY51-5408" fmla="*/ 131 h 758"/>
              <a:gd name="connsiteX52-5409" fmla="*/ 428 w 476"/>
              <a:gd name="connsiteY52-5410" fmla="*/ 146 h 758"/>
              <a:gd name="connsiteX53-5411" fmla="*/ 428 w 476"/>
              <a:gd name="connsiteY53-5412" fmla="*/ 157 h 758"/>
              <a:gd name="connsiteX54-5413" fmla="*/ 428 w 476"/>
              <a:gd name="connsiteY54-5414" fmla="*/ 173 h 758"/>
              <a:gd name="connsiteX55-5415" fmla="*/ 428 w 476"/>
              <a:gd name="connsiteY55-5416" fmla="*/ 188 h 758"/>
              <a:gd name="connsiteX56-5417" fmla="*/ 428 w 476"/>
              <a:gd name="connsiteY56-5418" fmla="*/ 204 h 758"/>
              <a:gd name="connsiteX57-5419" fmla="*/ 428 w 476"/>
              <a:gd name="connsiteY57-5420" fmla="*/ 225 h 758"/>
              <a:gd name="connsiteX58-5421" fmla="*/ 428 w 476"/>
              <a:gd name="connsiteY58-5422" fmla="*/ 240 h 758"/>
              <a:gd name="connsiteX59-5423" fmla="*/ 428 w 476"/>
              <a:gd name="connsiteY59-5424" fmla="*/ 261 h 758"/>
              <a:gd name="connsiteX60-5425" fmla="*/ 428 w 476"/>
              <a:gd name="connsiteY60-5426" fmla="*/ 303 h 758"/>
              <a:gd name="connsiteX61-5427" fmla="*/ 428 w 476"/>
              <a:gd name="connsiteY61-5428" fmla="*/ 324 h 758"/>
              <a:gd name="connsiteX62-5429" fmla="*/ 428 w 476"/>
              <a:gd name="connsiteY62-5430" fmla="*/ 350 h 758"/>
              <a:gd name="connsiteX63-5431" fmla="*/ 428 w 476"/>
              <a:gd name="connsiteY63-5432" fmla="*/ 376 h 758"/>
              <a:gd name="connsiteX64-5433" fmla="*/ 428 w 476"/>
              <a:gd name="connsiteY64-5434" fmla="*/ 402 h 758"/>
              <a:gd name="connsiteX65-5435" fmla="*/ 428 w 476"/>
              <a:gd name="connsiteY65-5436" fmla="*/ 429 h 758"/>
              <a:gd name="connsiteX66-5437" fmla="*/ 428 w 476"/>
              <a:gd name="connsiteY66-5438" fmla="*/ 460 h 758"/>
              <a:gd name="connsiteX67-5439" fmla="*/ 428 w 476"/>
              <a:gd name="connsiteY67-5440" fmla="*/ 491 h 758"/>
              <a:gd name="connsiteX68-5441" fmla="*/ 428 w 476"/>
              <a:gd name="connsiteY68-5442" fmla="*/ 523 h 758"/>
              <a:gd name="connsiteX69-5443" fmla="*/ 428 w 476"/>
              <a:gd name="connsiteY69-5444" fmla="*/ 554 h 758"/>
              <a:gd name="connsiteX70-5445" fmla="*/ 428 w 476"/>
              <a:gd name="connsiteY70-5446" fmla="*/ 580 h 758"/>
              <a:gd name="connsiteX71-5447" fmla="*/ 423 w 476"/>
              <a:gd name="connsiteY71-5448" fmla="*/ 606 h 758"/>
              <a:gd name="connsiteX72-5449" fmla="*/ 423 w 476"/>
              <a:gd name="connsiteY72-5450" fmla="*/ 632 h 758"/>
              <a:gd name="connsiteX73-5451" fmla="*/ 418 w 476"/>
              <a:gd name="connsiteY73-5452" fmla="*/ 653 h 758"/>
              <a:gd name="connsiteX74-5453" fmla="*/ 412 w 476"/>
              <a:gd name="connsiteY74-5454" fmla="*/ 669 h 758"/>
              <a:gd name="connsiteX75-5455" fmla="*/ 407 w 476"/>
              <a:gd name="connsiteY75-5456" fmla="*/ 690 h 758"/>
              <a:gd name="connsiteX76-5457" fmla="*/ 402 w 476"/>
              <a:gd name="connsiteY76-5458" fmla="*/ 700 h 758"/>
              <a:gd name="connsiteX77-5459" fmla="*/ 391 w 476"/>
              <a:gd name="connsiteY77-5460" fmla="*/ 716 h 758"/>
              <a:gd name="connsiteX78-5461" fmla="*/ 381 w 476"/>
              <a:gd name="connsiteY78-5462" fmla="*/ 726 h 758"/>
              <a:gd name="connsiteX79-5463" fmla="*/ 375 w 476"/>
              <a:gd name="connsiteY79-5464" fmla="*/ 737 h 758"/>
              <a:gd name="connsiteX80-5465" fmla="*/ 365 w 476"/>
              <a:gd name="connsiteY80-5466" fmla="*/ 742 h 758"/>
              <a:gd name="connsiteX81-5467" fmla="*/ 360 w 476"/>
              <a:gd name="connsiteY81-5468" fmla="*/ 747 h 758"/>
              <a:gd name="connsiteX82-5469" fmla="*/ 349 w 476"/>
              <a:gd name="connsiteY82-5470" fmla="*/ 752 h 758"/>
              <a:gd name="connsiteX83-5471" fmla="*/ 344 w 476"/>
              <a:gd name="connsiteY83-5472" fmla="*/ 752 h 758"/>
              <a:gd name="connsiteX84-5473" fmla="*/ 338 w 476"/>
              <a:gd name="connsiteY84-5474" fmla="*/ 758 h 758"/>
              <a:gd name="connsiteX85-5475" fmla="*/ 328 w 476"/>
              <a:gd name="connsiteY85-5476" fmla="*/ 752 h 758"/>
              <a:gd name="connsiteX86-5477" fmla="*/ 323 w 476"/>
              <a:gd name="connsiteY86-5478" fmla="*/ 752 h 758"/>
              <a:gd name="connsiteX87-5479" fmla="*/ 323 w 476"/>
              <a:gd name="connsiteY87-5480" fmla="*/ 747 h 758"/>
              <a:gd name="connsiteX88-5481" fmla="*/ 317 w 476"/>
              <a:gd name="connsiteY88-5482" fmla="*/ 742 h 758"/>
              <a:gd name="connsiteX89-5483" fmla="*/ 317 w 476"/>
              <a:gd name="connsiteY89-5484" fmla="*/ 737 h 758"/>
              <a:gd name="connsiteX90-5485" fmla="*/ 317 w 476"/>
              <a:gd name="connsiteY90-5486" fmla="*/ 731 h 758"/>
              <a:gd name="connsiteX91-5487" fmla="*/ 317 w 476"/>
              <a:gd name="connsiteY91-5488" fmla="*/ 721 h 758"/>
              <a:gd name="connsiteX92-5489" fmla="*/ 317 w 476"/>
              <a:gd name="connsiteY92-5490" fmla="*/ 711 h 758"/>
              <a:gd name="connsiteX93-5491" fmla="*/ 317 w 476"/>
              <a:gd name="connsiteY93-5492" fmla="*/ 705 h 758"/>
              <a:gd name="connsiteX94-5493" fmla="*/ 317 w 476"/>
              <a:gd name="connsiteY94-5494" fmla="*/ 700 h 758"/>
              <a:gd name="connsiteX95-5495" fmla="*/ 317 w 476"/>
              <a:gd name="connsiteY95-5496" fmla="*/ 695 h 758"/>
              <a:gd name="connsiteX96-5497" fmla="*/ 312 w 476"/>
              <a:gd name="connsiteY96-5498" fmla="*/ 690 h 758"/>
              <a:gd name="connsiteX97-5499" fmla="*/ 307 w 476"/>
              <a:gd name="connsiteY97-5500" fmla="*/ 674 h 758"/>
              <a:gd name="connsiteX98-5501" fmla="*/ 296 w 476"/>
              <a:gd name="connsiteY98-5502" fmla="*/ 658 h 758"/>
              <a:gd name="connsiteX99-5503" fmla="*/ 280 w 476"/>
              <a:gd name="connsiteY99-5504" fmla="*/ 643 h 758"/>
              <a:gd name="connsiteX100-5505" fmla="*/ 264 w 476"/>
              <a:gd name="connsiteY100-5506" fmla="*/ 627 h 758"/>
              <a:gd name="connsiteX101-5507" fmla="*/ 243 w 476"/>
              <a:gd name="connsiteY101-5508" fmla="*/ 611 h 758"/>
              <a:gd name="connsiteX102-5509" fmla="*/ 217 w 476"/>
              <a:gd name="connsiteY102-5510" fmla="*/ 590 h 758"/>
              <a:gd name="connsiteX103-5511" fmla="*/ 238 w 476"/>
              <a:gd name="connsiteY103-5512" fmla="*/ 590 h 758"/>
              <a:gd name="connsiteX104-5513" fmla="*/ 259 w 476"/>
              <a:gd name="connsiteY104-5514" fmla="*/ 596 h 758"/>
              <a:gd name="connsiteX105-5515" fmla="*/ 275 w 476"/>
              <a:gd name="connsiteY105-5516" fmla="*/ 596 h 758"/>
              <a:gd name="connsiteX106-5517" fmla="*/ 291 w 476"/>
              <a:gd name="connsiteY106-5518" fmla="*/ 596 h 758"/>
              <a:gd name="connsiteX107-5519" fmla="*/ 301 w 476"/>
              <a:gd name="connsiteY107-5520" fmla="*/ 590 h 758"/>
              <a:gd name="connsiteX108-5521" fmla="*/ 307 w 476"/>
              <a:gd name="connsiteY108-5522" fmla="*/ 590 h 758"/>
              <a:gd name="connsiteX109-5523" fmla="*/ 312 w 476"/>
              <a:gd name="connsiteY109-5524" fmla="*/ 590 h 758"/>
              <a:gd name="connsiteX110-5525" fmla="*/ 317 w 476"/>
              <a:gd name="connsiteY110-5526" fmla="*/ 585 h 758"/>
              <a:gd name="connsiteX111-5527" fmla="*/ 323 w 476"/>
              <a:gd name="connsiteY111-5528" fmla="*/ 580 h 758"/>
              <a:gd name="connsiteX112-5529" fmla="*/ 323 w 476"/>
              <a:gd name="connsiteY112-5530" fmla="*/ 575 h 758"/>
              <a:gd name="connsiteX113-5531" fmla="*/ 323 w 476"/>
              <a:gd name="connsiteY113-5532" fmla="*/ 564 h 758"/>
              <a:gd name="connsiteX114-5533" fmla="*/ 323 w 476"/>
              <a:gd name="connsiteY114-5534" fmla="*/ 549 h 758"/>
              <a:gd name="connsiteX115-5535" fmla="*/ 328 w 476"/>
              <a:gd name="connsiteY115-5536" fmla="*/ 533 h 758"/>
              <a:gd name="connsiteX116-5537" fmla="*/ 328 w 476"/>
              <a:gd name="connsiteY116-5538" fmla="*/ 512 h 758"/>
              <a:gd name="connsiteX117-5539" fmla="*/ 328 w 476"/>
              <a:gd name="connsiteY117-5540" fmla="*/ 486 h 758"/>
              <a:gd name="connsiteX118-5541" fmla="*/ 333 w 476"/>
              <a:gd name="connsiteY118-5542" fmla="*/ 460 h 758"/>
              <a:gd name="connsiteX119-5543" fmla="*/ 333 w 476"/>
              <a:gd name="connsiteY119-5544" fmla="*/ 434 h 758"/>
              <a:gd name="connsiteX120-5545" fmla="*/ 333 w 476"/>
              <a:gd name="connsiteY120-5546" fmla="*/ 408 h 758"/>
              <a:gd name="connsiteX121-5547" fmla="*/ 333 w 476"/>
              <a:gd name="connsiteY121-5548" fmla="*/ 382 h 758"/>
              <a:gd name="connsiteX122-5549" fmla="*/ 338 w 476"/>
              <a:gd name="connsiteY122-5550" fmla="*/ 355 h 758"/>
              <a:gd name="connsiteX123-5551" fmla="*/ 338 w 476"/>
              <a:gd name="connsiteY123-5552" fmla="*/ 334 h 758"/>
              <a:gd name="connsiteX124-5553" fmla="*/ 338 w 476"/>
              <a:gd name="connsiteY124-5554" fmla="*/ 314 h 758"/>
              <a:gd name="connsiteX125-5555" fmla="*/ 338 w 476"/>
              <a:gd name="connsiteY125-5556" fmla="*/ 293 h 758"/>
              <a:gd name="connsiteX126-5557" fmla="*/ 338 w 476"/>
              <a:gd name="connsiteY126-5558" fmla="*/ 277 h 758"/>
              <a:gd name="connsiteX127-5559" fmla="*/ 338 w 476"/>
              <a:gd name="connsiteY127-5560" fmla="*/ 246 h 758"/>
              <a:gd name="connsiteX128-5561" fmla="*/ 338 w 476"/>
              <a:gd name="connsiteY128-5562" fmla="*/ 214 h 758"/>
              <a:gd name="connsiteX129-5563" fmla="*/ 333 w 476"/>
              <a:gd name="connsiteY129-5564" fmla="*/ 183 h 758"/>
              <a:gd name="connsiteX130-5565" fmla="*/ 333 w 476"/>
              <a:gd name="connsiteY130-5566" fmla="*/ 157 h 758"/>
              <a:gd name="connsiteX131-5567" fmla="*/ 328 w 476"/>
              <a:gd name="connsiteY131-5568" fmla="*/ 146 h 758"/>
              <a:gd name="connsiteX132-5569" fmla="*/ 328 w 476"/>
              <a:gd name="connsiteY132-5570" fmla="*/ 136 h 758"/>
              <a:gd name="connsiteX133-5571" fmla="*/ 323 w 476"/>
              <a:gd name="connsiteY133-5572" fmla="*/ 126 h 758"/>
              <a:gd name="connsiteX134-5573" fmla="*/ 323 w 476"/>
              <a:gd name="connsiteY134-5574" fmla="*/ 115 h 758"/>
              <a:gd name="connsiteX135-5575" fmla="*/ 317 w 476"/>
              <a:gd name="connsiteY135-5576" fmla="*/ 110 h 758"/>
              <a:gd name="connsiteX136-5577" fmla="*/ 317 w 476"/>
              <a:gd name="connsiteY136-5578" fmla="*/ 105 h 758"/>
              <a:gd name="connsiteX137-5579" fmla="*/ 312 w 476"/>
              <a:gd name="connsiteY137-5580" fmla="*/ 94 h 758"/>
              <a:gd name="connsiteX138-5581" fmla="*/ 307 w 476"/>
              <a:gd name="connsiteY138-5582" fmla="*/ 89 h 758"/>
              <a:gd name="connsiteX139-5583" fmla="*/ 301 w 476"/>
              <a:gd name="connsiteY139-5584" fmla="*/ 84 h 758"/>
              <a:gd name="connsiteX140-5585" fmla="*/ 296 w 476"/>
              <a:gd name="connsiteY140-5586" fmla="*/ 84 h 758"/>
              <a:gd name="connsiteX141-5587" fmla="*/ 291 w 476"/>
              <a:gd name="connsiteY141-5588" fmla="*/ 79 h 758"/>
              <a:gd name="connsiteX142-5589" fmla="*/ 280 w 476"/>
              <a:gd name="connsiteY142-5590" fmla="*/ 79 h 758"/>
              <a:gd name="connsiteX143-5591" fmla="*/ 270 w 476"/>
              <a:gd name="connsiteY143-5592" fmla="*/ 79 h 758"/>
              <a:gd name="connsiteX144-5593" fmla="*/ 259 w 476"/>
              <a:gd name="connsiteY144-5594" fmla="*/ 73 h 758"/>
              <a:gd name="connsiteX145-5595" fmla="*/ 243 w 476"/>
              <a:gd name="connsiteY145-5596" fmla="*/ 73 h 758"/>
              <a:gd name="connsiteX146-5597" fmla="*/ 243 w 476"/>
              <a:gd name="connsiteY146-5598" fmla="*/ 73 h 758"/>
              <a:gd name="connsiteX0-5599" fmla="*/ 216 w 449"/>
              <a:gd name="connsiteY0-5600" fmla="*/ 73 h 758"/>
              <a:gd name="connsiteX1-5601" fmla="*/ 201 w 449"/>
              <a:gd name="connsiteY1-5602" fmla="*/ 73 h 758"/>
              <a:gd name="connsiteX2-5603" fmla="*/ 179 w 449"/>
              <a:gd name="connsiteY2-5604" fmla="*/ 79 h 758"/>
              <a:gd name="connsiteX3-5605" fmla="*/ 158 w 449"/>
              <a:gd name="connsiteY3-5606" fmla="*/ 79 h 758"/>
              <a:gd name="connsiteX4-5607" fmla="*/ 132 w 449"/>
              <a:gd name="connsiteY4-5608" fmla="*/ 79 h 758"/>
              <a:gd name="connsiteX5-5609" fmla="*/ 105 w 449"/>
              <a:gd name="connsiteY5-5610" fmla="*/ 84 h 758"/>
              <a:gd name="connsiteX6-5611" fmla="*/ 74 w 449"/>
              <a:gd name="connsiteY6-5612" fmla="*/ 84 h 758"/>
              <a:gd name="connsiteX7-5613" fmla="*/ 37 w 449"/>
              <a:gd name="connsiteY7-5614" fmla="*/ 89 h 758"/>
              <a:gd name="connsiteX8-5615" fmla="*/ 0 w 449"/>
              <a:gd name="connsiteY8-5616" fmla="*/ 94 h 758"/>
              <a:gd name="connsiteX9-5617" fmla="*/ 0 w 449"/>
              <a:gd name="connsiteY9-5618" fmla="*/ 52 h 758"/>
              <a:gd name="connsiteX10-5619" fmla="*/ 26 w 449"/>
              <a:gd name="connsiteY10-5620" fmla="*/ 47 h 758"/>
              <a:gd name="connsiteX11-5621" fmla="*/ 58 w 449"/>
              <a:gd name="connsiteY11-5622" fmla="*/ 47 h 758"/>
              <a:gd name="connsiteX12-5623" fmla="*/ 116 w 449"/>
              <a:gd name="connsiteY12-5624" fmla="*/ 37 h 758"/>
              <a:gd name="connsiteX13-5625" fmla="*/ 148 w 449"/>
              <a:gd name="connsiteY13-5626" fmla="*/ 37 h 758"/>
              <a:gd name="connsiteX14-5627" fmla="*/ 169 w 449"/>
              <a:gd name="connsiteY14-5628" fmla="*/ 32 h 758"/>
              <a:gd name="connsiteX15-5629" fmla="*/ 195 w 449"/>
              <a:gd name="connsiteY15-5630" fmla="*/ 26 h 758"/>
              <a:gd name="connsiteX16-5631" fmla="*/ 216 w 449"/>
              <a:gd name="connsiteY16-5632" fmla="*/ 26 h 758"/>
              <a:gd name="connsiteX17-5633" fmla="*/ 232 w 449"/>
              <a:gd name="connsiteY17-5634" fmla="*/ 21 h 758"/>
              <a:gd name="connsiteX18-5635" fmla="*/ 243 w 449"/>
              <a:gd name="connsiteY18-5636" fmla="*/ 16 h 758"/>
              <a:gd name="connsiteX19-5637" fmla="*/ 253 w 449"/>
              <a:gd name="connsiteY19-5638" fmla="*/ 16 h 758"/>
              <a:gd name="connsiteX20-5639" fmla="*/ 259 w 449"/>
              <a:gd name="connsiteY20-5640" fmla="*/ 11 h 758"/>
              <a:gd name="connsiteX21-5641" fmla="*/ 269 w 449"/>
              <a:gd name="connsiteY21-5642" fmla="*/ 5 h 758"/>
              <a:gd name="connsiteX22-5643" fmla="*/ 285 w 449"/>
              <a:gd name="connsiteY22-5644" fmla="*/ 0 h 758"/>
              <a:gd name="connsiteX23-5645" fmla="*/ 296 w 449"/>
              <a:gd name="connsiteY23-5646" fmla="*/ 0 h 758"/>
              <a:gd name="connsiteX24-5647" fmla="*/ 311 w 449"/>
              <a:gd name="connsiteY24-5648" fmla="*/ 0 h 758"/>
              <a:gd name="connsiteX25-5649" fmla="*/ 327 w 449"/>
              <a:gd name="connsiteY25-5650" fmla="*/ 5 h 758"/>
              <a:gd name="connsiteX26-5651" fmla="*/ 343 w 449"/>
              <a:gd name="connsiteY26-5652" fmla="*/ 11 h 758"/>
              <a:gd name="connsiteX27-5653" fmla="*/ 354 w 449"/>
              <a:gd name="connsiteY27-5654" fmla="*/ 16 h 758"/>
              <a:gd name="connsiteX28-5655" fmla="*/ 364 w 449"/>
              <a:gd name="connsiteY28-5656" fmla="*/ 21 h 758"/>
              <a:gd name="connsiteX29-5657" fmla="*/ 380 w 449"/>
              <a:gd name="connsiteY29-5658" fmla="*/ 26 h 758"/>
              <a:gd name="connsiteX30-5659" fmla="*/ 391 w 449"/>
              <a:gd name="connsiteY30-5660" fmla="*/ 37 h 758"/>
              <a:gd name="connsiteX31-5661" fmla="*/ 406 w 449"/>
              <a:gd name="connsiteY31-5662" fmla="*/ 42 h 758"/>
              <a:gd name="connsiteX32-5663" fmla="*/ 417 w 449"/>
              <a:gd name="connsiteY32-5664" fmla="*/ 47 h 758"/>
              <a:gd name="connsiteX33-5665" fmla="*/ 428 w 449"/>
              <a:gd name="connsiteY33-5666" fmla="*/ 52 h 758"/>
              <a:gd name="connsiteX34-5667" fmla="*/ 433 w 449"/>
              <a:gd name="connsiteY34-5668" fmla="*/ 58 h 758"/>
              <a:gd name="connsiteX35-5669" fmla="*/ 438 w 449"/>
              <a:gd name="connsiteY35-5670" fmla="*/ 63 h 758"/>
              <a:gd name="connsiteX36-5671" fmla="*/ 443 w 449"/>
              <a:gd name="connsiteY36-5672" fmla="*/ 68 h 758"/>
              <a:gd name="connsiteX37-5673" fmla="*/ 449 w 449"/>
              <a:gd name="connsiteY37-5674" fmla="*/ 68 h 758"/>
              <a:gd name="connsiteX38-5675" fmla="*/ 449 w 449"/>
              <a:gd name="connsiteY38-5676" fmla="*/ 73 h 758"/>
              <a:gd name="connsiteX39-5677" fmla="*/ 443 w 449"/>
              <a:gd name="connsiteY39-5678" fmla="*/ 73 h 758"/>
              <a:gd name="connsiteX40-5679" fmla="*/ 443 w 449"/>
              <a:gd name="connsiteY40-5680" fmla="*/ 79 h 758"/>
              <a:gd name="connsiteX41-5681" fmla="*/ 438 w 449"/>
              <a:gd name="connsiteY41-5682" fmla="*/ 84 h 758"/>
              <a:gd name="connsiteX42-5683" fmla="*/ 433 w 449"/>
              <a:gd name="connsiteY42-5684" fmla="*/ 84 h 758"/>
              <a:gd name="connsiteX43-5685" fmla="*/ 428 w 449"/>
              <a:gd name="connsiteY43-5686" fmla="*/ 89 h 758"/>
              <a:gd name="connsiteX44-5687" fmla="*/ 422 w 449"/>
              <a:gd name="connsiteY44-5688" fmla="*/ 94 h 758"/>
              <a:gd name="connsiteX45-5689" fmla="*/ 417 w 449"/>
              <a:gd name="connsiteY45-5690" fmla="*/ 94 h 758"/>
              <a:gd name="connsiteX46-5691" fmla="*/ 412 w 449"/>
              <a:gd name="connsiteY46-5692" fmla="*/ 99 h 758"/>
              <a:gd name="connsiteX47-5693" fmla="*/ 406 w 449"/>
              <a:gd name="connsiteY47-5694" fmla="*/ 105 h 758"/>
              <a:gd name="connsiteX48-5695" fmla="*/ 401 w 449"/>
              <a:gd name="connsiteY48-5696" fmla="*/ 115 h 758"/>
              <a:gd name="connsiteX49-5697" fmla="*/ 401 w 449"/>
              <a:gd name="connsiteY49-5698" fmla="*/ 126 h 758"/>
              <a:gd name="connsiteX50-5699" fmla="*/ 401 w 449"/>
              <a:gd name="connsiteY50-5700" fmla="*/ 131 h 758"/>
              <a:gd name="connsiteX51-5701" fmla="*/ 401 w 449"/>
              <a:gd name="connsiteY51-5702" fmla="*/ 146 h 758"/>
              <a:gd name="connsiteX52-5703" fmla="*/ 401 w 449"/>
              <a:gd name="connsiteY52-5704" fmla="*/ 157 h 758"/>
              <a:gd name="connsiteX53-5705" fmla="*/ 401 w 449"/>
              <a:gd name="connsiteY53-5706" fmla="*/ 173 h 758"/>
              <a:gd name="connsiteX54-5707" fmla="*/ 401 w 449"/>
              <a:gd name="connsiteY54-5708" fmla="*/ 188 h 758"/>
              <a:gd name="connsiteX55-5709" fmla="*/ 401 w 449"/>
              <a:gd name="connsiteY55-5710" fmla="*/ 204 h 758"/>
              <a:gd name="connsiteX56-5711" fmla="*/ 401 w 449"/>
              <a:gd name="connsiteY56-5712" fmla="*/ 225 h 758"/>
              <a:gd name="connsiteX57-5713" fmla="*/ 401 w 449"/>
              <a:gd name="connsiteY57-5714" fmla="*/ 240 h 758"/>
              <a:gd name="connsiteX58-5715" fmla="*/ 401 w 449"/>
              <a:gd name="connsiteY58-5716" fmla="*/ 261 h 758"/>
              <a:gd name="connsiteX59-5717" fmla="*/ 401 w 449"/>
              <a:gd name="connsiteY59-5718" fmla="*/ 303 h 758"/>
              <a:gd name="connsiteX60-5719" fmla="*/ 401 w 449"/>
              <a:gd name="connsiteY60-5720" fmla="*/ 324 h 758"/>
              <a:gd name="connsiteX61-5721" fmla="*/ 401 w 449"/>
              <a:gd name="connsiteY61-5722" fmla="*/ 350 h 758"/>
              <a:gd name="connsiteX62-5723" fmla="*/ 401 w 449"/>
              <a:gd name="connsiteY62-5724" fmla="*/ 376 h 758"/>
              <a:gd name="connsiteX63-5725" fmla="*/ 401 w 449"/>
              <a:gd name="connsiteY63-5726" fmla="*/ 402 h 758"/>
              <a:gd name="connsiteX64-5727" fmla="*/ 401 w 449"/>
              <a:gd name="connsiteY64-5728" fmla="*/ 429 h 758"/>
              <a:gd name="connsiteX65-5729" fmla="*/ 401 w 449"/>
              <a:gd name="connsiteY65-5730" fmla="*/ 460 h 758"/>
              <a:gd name="connsiteX66-5731" fmla="*/ 401 w 449"/>
              <a:gd name="connsiteY66-5732" fmla="*/ 491 h 758"/>
              <a:gd name="connsiteX67-5733" fmla="*/ 401 w 449"/>
              <a:gd name="connsiteY67-5734" fmla="*/ 523 h 758"/>
              <a:gd name="connsiteX68-5735" fmla="*/ 401 w 449"/>
              <a:gd name="connsiteY68-5736" fmla="*/ 554 h 758"/>
              <a:gd name="connsiteX69-5737" fmla="*/ 401 w 449"/>
              <a:gd name="connsiteY69-5738" fmla="*/ 580 h 758"/>
              <a:gd name="connsiteX70-5739" fmla="*/ 396 w 449"/>
              <a:gd name="connsiteY70-5740" fmla="*/ 606 h 758"/>
              <a:gd name="connsiteX71-5741" fmla="*/ 396 w 449"/>
              <a:gd name="connsiteY71-5742" fmla="*/ 632 h 758"/>
              <a:gd name="connsiteX72-5743" fmla="*/ 391 w 449"/>
              <a:gd name="connsiteY72-5744" fmla="*/ 653 h 758"/>
              <a:gd name="connsiteX73-5745" fmla="*/ 385 w 449"/>
              <a:gd name="connsiteY73-5746" fmla="*/ 669 h 758"/>
              <a:gd name="connsiteX74-5747" fmla="*/ 380 w 449"/>
              <a:gd name="connsiteY74-5748" fmla="*/ 690 h 758"/>
              <a:gd name="connsiteX75-5749" fmla="*/ 375 w 449"/>
              <a:gd name="connsiteY75-5750" fmla="*/ 700 h 758"/>
              <a:gd name="connsiteX76-5751" fmla="*/ 364 w 449"/>
              <a:gd name="connsiteY76-5752" fmla="*/ 716 h 758"/>
              <a:gd name="connsiteX77-5753" fmla="*/ 354 w 449"/>
              <a:gd name="connsiteY77-5754" fmla="*/ 726 h 758"/>
              <a:gd name="connsiteX78-5755" fmla="*/ 348 w 449"/>
              <a:gd name="connsiteY78-5756" fmla="*/ 737 h 758"/>
              <a:gd name="connsiteX79-5757" fmla="*/ 338 w 449"/>
              <a:gd name="connsiteY79-5758" fmla="*/ 742 h 758"/>
              <a:gd name="connsiteX80-5759" fmla="*/ 333 w 449"/>
              <a:gd name="connsiteY80-5760" fmla="*/ 747 h 758"/>
              <a:gd name="connsiteX81-5761" fmla="*/ 322 w 449"/>
              <a:gd name="connsiteY81-5762" fmla="*/ 752 h 758"/>
              <a:gd name="connsiteX82-5763" fmla="*/ 317 w 449"/>
              <a:gd name="connsiteY82-5764" fmla="*/ 752 h 758"/>
              <a:gd name="connsiteX83-5765" fmla="*/ 311 w 449"/>
              <a:gd name="connsiteY83-5766" fmla="*/ 758 h 758"/>
              <a:gd name="connsiteX84-5767" fmla="*/ 301 w 449"/>
              <a:gd name="connsiteY84-5768" fmla="*/ 752 h 758"/>
              <a:gd name="connsiteX85-5769" fmla="*/ 296 w 449"/>
              <a:gd name="connsiteY85-5770" fmla="*/ 752 h 758"/>
              <a:gd name="connsiteX86-5771" fmla="*/ 296 w 449"/>
              <a:gd name="connsiteY86-5772" fmla="*/ 747 h 758"/>
              <a:gd name="connsiteX87-5773" fmla="*/ 290 w 449"/>
              <a:gd name="connsiteY87-5774" fmla="*/ 742 h 758"/>
              <a:gd name="connsiteX88-5775" fmla="*/ 290 w 449"/>
              <a:gd name="connsiteY88-5776" fmla="*/ 737 h 758"/>
              <a:gd name="connsiteX89-5777" fmla="*/ 290 w 449"/>
              <a:gd name="connsiteY89-5778" fmla="*/ 731 h 758"/>
              <a:gd name="connsiteX90-5779" fmla="*/ 290 w 449"/>
              <a:gd name="connsiteY90-5780" fmla="*/ 721 h 758"/>
              <a:gd name="connsiteX91-5781" fmla="*/ 290 w 449"/>
              <a:gd name="connsiteY91-5782" fmla="*/ 711 h 758"/>
              <a:gd name="connsiteX92-5783" fmla="*/ 290 w 449"/>
              <a:gd name="connsiteY92-5784" fmla="*/ 705 h 758"/>
              <a:gd name="connsiteX93-5785" fmla="*/ 290 w 449"/>
              <a:gd name="connsiteY93-5786" fmla="*/ 700 h 758"/>
              <a:gd name="connsiteX94-5787" fmla="*/ 290 w 449"/>
              <a:gd name="connsiteY94-5788" fmla="*/ 695 h 758"/>
              <a:gd name="connsiteX95-5789" fmla="*/ 285 w 449"/>
              <a:gd name="connsiteY95-5790" fmla="*/ 690 h 758"/>
              <a:gd name="connsiteX96-5791" fmla="*/ 280 w 449"/>
              <a:gd name="connsiteY96-5792" fmla="*/ 674 h 758"/>
              <a:gd name="connsiteX97-5793" fmla="*/ 269 w 449"/>
              <a:gd name="connsiteY97-5794" fmla="*/ 658 h 758"/>
              <a:gd name="connsiteX98-5795" fmla="*/ 253 w 449"/>
              <a:gd name="connsiteY98-5796" fmla="*/ 643 h 758"/>
              <a:gd name="connsiteX99-5797" fmla="*/ 237 w 449"/>
              <a:gd name="connsiteY99-5798" fmla="*/ 627 h 758"/>
              <a:gd name="connsiteX100-5799" fmla="*/ 216 w 449"/>
              <a:gd name="connsiteY100-5800" fmla="*/ 611 h 758"/>
              <a:gd name="connsiteX101-5801" fmla="*/ 190 w 449"/>
              <a:gd name="connsiteY101-5802" fmla="*/ 590 h 758"/>
              <a:gd name="connsiteX102-5803" fmla="*/ 211 w 449"/>
              <a:gd name="connsiteY102-5804" fmla="*/ 590 h 758"/>
              <a:gd name="connsiteX103-5805" fmla="*/ 232 w 449"/>
              <a:gd name="connsiteY103-5806" fmla="*/ 596 h 758"/>
              <a:gd name="connsiteX104-5807" fmla="*/ 248 w 449"/>
              <a:gd name="connsiteY104-5808" fmla="*/ 596 h 758"/>
              <a:gd name="connsiteX105-5809" fmla="*/ 264 w 449"/>
              <a:gd name="connsiteY105-5810" fmla="*/ 596 h 758"/>
              <a:gd name="connsiteX106-5811" fmla="*/ 274 w 449"/>
              <a:gd name="connsiteY106-5812" fmla="*/ 590 h 758"/>
              <a:gd name="connsiteX107-5813" fmla="*/ 280 w 449"/>
              <a:gd name="connsiteY107-5814" fmla="*/ 590 h 758"/>
              <a:gd name="connsiteX108-5815" fmla="*/ 285 w 449"/>
              <a:gd name="connsiteY108-5816" fmla="*/ 590 h 758"/>
              <a:gd name="connsiteX109-5817" fmla="*/ 290 w 449"/>
              <a:gd name="connsiteY109-5818" fmla="*/ 585 h 758"/>
              <a:gd name="connsiteX110-5819" fmla="*/ 296 w 449"/>
              <a:gd name="connsiteY110-5820" fmla="*/ 580 h 758"/>
              <a:gd name="connsiteX111-5821" fmla="*/ 296 w 449"/>
              <a:gd name="connsiteY111-5822" fmla="*/ 575 h 758"/>
              <a:gd name="connsiteX112-5823" fmla="*/ 296 w 449"/>
              <a:gd name="connsiteY112-5824" fmla="*/ 564 h 758"/>
              <a:gd name="connsiteX113-5825" fmla="*/ 296 w 449"/>
              <a:gd name="connsiteY113-5826" fmla="*/ 549 h 758"/>
              <a:gd name="connsiteX114-5827" fmla="*/ 301 w 449"/>
              <a:gd name="connsiteY114-5828" fmla="*/ 533 h 758"/>
              <a:gd name="connsiteX115-5829" fmla="*/ 301 w 449"/>
              <a:gd name="connsiteY115-5830" fmla="*/ 512 h 758"/>
              <a:gd name="connsiteX116-5831" fmla="*/ 301 w 449"/>
              <a:gd name="connsiteY116-5832" fmla="*/ 486 h 758"/>
              <a:gd name="connsiteX117-5833" fmla="*/ 306 w 449"/>
              <a:gd name="connsiteY117-5834" fmla="*/ 460 h 758"/>
              <a:gd name="connsiteX118-5835" fmla="*/ 306 w 449"/>
              <a:gd name="connsiteY118-5836" fmla="*/ 434 h 758"/>
              <a:gd name="connsiteX119-5837" fmla="*/ 306 w 449"/>
              <a:gd name="connsiteY119-5838" fmla="*/ 408 h 758"/>
              <a:gd name="connsiteX120-5839" fmla="*/ 306 w 449"/>
              <a:gd name="connsiteY120-5840" fmla="*/ 382 h 758"/>
              <a:gd name="connsiteX121-5841" fmla="*/ 311 w 449"/>
              <a:gd name="connsiteY121-5842" fmla="*/ 355 h 758"/>
              <a:gd name="connsiteX122-5843" fmla="*/ 311 w 449"/>
              <a:gd name="connsiteY122-5844" fmla="*/ 334 h 758"/>
              <a:gd name="connsiteX123-5845" fmla="*/ 311 w 449"/>
              <a:gd name="connsiteY123-5846" fmla="*/ 314 h 758"/>
              <a:gd name="connsiteX124-5847" fmla="*/ 311 w 449"/>
              <a:gd name="connsiteY124-5848" fmla="*/ 293 h 758"/>
              <a:gd name="connsiteX125-5849" fmla="*/ 311 w 449"/>
              <a:gd name="connsiteY125-5850" fmla="*/ 277 h 758"/>
              <a:gd name="connsiteX126-5851" fmla="*/ 311 w 449"/>
              <a:gd name="connsiteY126-5852" fmla="*/ 246 h 758"/>
              <a:gd name="connsiteX127-5853" fmla="*/ 311 w 449"/>
              <a:gd name="connsiteY127-5854" fmla="*/ 214 h 758"/>
              <a:gd name="connsiteX128-5855" fmla="*/ 306 w 449"/>
              <a:gd name="connsiteY128-5856" fmla="*/ 183 h 758"/>
              <a:gd name="connsiteX129-5857" fmla="*/ 306 w 449"/>
              <a:gd name="connsiteY129-5858" fmla="*/ 157 h 758"/>
              <a:gd name="connsiteX130-5859" fmla="*/ 301 w 449"/>
              <a:gd name="connsiteY130-5860" fmla="*/ 146 h 758"/>
              <a:gd name="connsiteX131-5861" fmla="*/ 301 w 449"/>
              <a:gd name="connsiteY131-5862" fmla="*/ 136 h 758"/>
              <a:gd name="connsiteX132-5863" fmla="*/ 296 w 449"/>
              <a:gd name="connsiteY132-5864" fmla="*/ 126 h 758"/>
              <a:gd name="connsiteX133-5865" fmla="*/ 296 w 449"/>
              <a:gd name="connsiteY133-5866" fmla="*/ 115 h 758"/>
              <a:gd name="connsiteX134-5867" fmla="*/ 290 w 449"/>
              <a:gd name="connsiteY134-5868" fmla="*/ 110 h 758"/>
              <a:gd name="connsiteX135-5869" fmla="*/ 290 w 449"/>
              <a:gd name="connsiteY135-5870" fmla="*/ 105 h 758"/>
              <a:gd name="connsiteX136-5871" fmla="*/ 285 w 449"/>
              <a:gd name="connsiteY136-5872" fmla="*/ 94 h 758"/>
              <a:gd name="connsiteX137-5873" fmla="*/ 280 w 449"/>
              <a:gd name="connsiteY137-5874" fmla="*/ 89 h 758"/>
              <a:gd name="connsiteX138-5875" fmla="*/ 274 w 449"/>
              <a:gd name="connsiteY138-5876" fmla="*/ 84 h 758"/>
              <a:gd name="connsiteX139-5877" fmla="*/ 269 w 449"/>
              <a:gd name="connsiteY139-5878" fmla="*/ 84 h 758"/>
              <a:gd name="connsiteX140-5879" fmla="*/ 264 w 449"/>
              <a:gd name="connsiteY140-5880" fmla="*/ 79 h 758"/>
              <a:gd name="connsiteX141-5881" fmla="*/ 253 w 449"/>
              <a:gd name="connsiteY141-5882" fmla="*/ 79 h 758"/>
              <a:gd name="connsiteX142-5883" fmla="*/ 243 w 449"/>
              <a:gd name="connsiteY142-5884" fmla="*/ 79 h 758"/>
              <a:gd name="connsiteX143-5885" fmla="*/ 232 w 449"/>
              <a:gd name="connsiteY143-5886" fmla="*/ 73 h 758"/>
              <a:gd name="connsiteX144-5887" fmla="*/ 216 w 449"/>
              <a:gd name="connsiteY144-5888" fmla="*/ 73 h 758"/>
              <a:gd name="connsiteX145-5889" fmla="*/ 216 w 449"/>
              <a:gd name="connsiteY145-5890" fmla="*/ 73 h 758"/>
              <a:gd name="connsiteX0-5891" fmla="*/ 216 w 449"/>
              <a:gd name="connsiteY0-5892" fmla="*/ 73 h 758"/>
              <a:gd name="connsiteX1-5893" fmla="*/ 201 w 449"/>
              <a:gd name="connsiteY1-5894" fmla="*/ 73 h 758"/>
              <a:gd name="connsiteX2-5895" fmla="*/ 179 w 449"/>
              <a:gd name="connsiteY2-5896" fmla="*/ 79 h 758"/>
              <a:gd name="connsiteX3-5897" fmla="*/ 158 w 449"/>
              <a:gd name="connsiteY3-5898" fmla="*/ 79 h 758"/>
              <a:gd name="connsiteX4-5899" fmla="*/ 132 w 449"/>
              <a:gd name="connsiteY4-5900" fmla="*/ 79 h 758"/>
              <a:gd name="connsiteX5-5901" fmla="*/ 105 w 449"/>
              <a:gd name="connsiteY5-5902" fmla="*/ 84 h 758"/>
              <a:gd name="connsiteX6-5903" fmla="*/ 74 w 449"/>
              <a:gd name="connsiteY6-5904" fmla="*/ 84 h 758"/>
              <a:gd name="connsiteX7-5905" fmla="*/ 37 w 449"/>
              <a:gd name="connsiteY7-5906" fmla="*/ 89 h 758"/>
              <a:gd name="connsiteX8-5907" fmla="*/ 0 w 449"/>
              <a:gd name="connsiteY8-5908" fmla="*/ 52 h 758"/>
              <a:gd name="connsiteX9-5909" fmla="*/ 26 w 449"/>
              <a:gd name="connsiteY9-5910" fmla="*/ 47 h 758"/>
              <a:gd name="connsiteX10-5911" fmla="*/ 58 w 449"/>
              <a:gd name="connsiteY10-5912" fmla="*/ 47 h 758"/>
              <a:gd name="connsiteX11-5913" fmla="*/ 116 w 449"/>
              <a:gd name="connsiteY11-5914" fmla="*/ 37 h 758"/>
              <a:gd name="connsiteX12-5915" fmla="*/ 148 w 449"/>
              <a:gd name="connsiteY12-5916" fmla="*/ 37 h 758"/>
              <a:gd name="connsiteX13-5917" fmla="*/ 169 w 449"/>
              <a:gd name="connsiteY13-5918" fmla="*/ 32 h 758"/>
              <a:gd name="connsiteX14-5919" fmla="*/ 195 w 449"/>
              <a:gd name="connsiteY14-5920" fmla="*/ 26 h 758"/>
              <a:gd name="connsiteX15-5921" fmla="*/ 216 w 449"/>
              <a:gd name="connsiteY15-5922" fmla="*/ 26 h 758"/>
              <a:gd name="connsiteX16-5923" fmla="*/ 232 w 449"/>
              <a:gd name="connsiteY16-5924" fmla="*/ 21 h 758"/>
              <a:gd name="connsiteX17-5925" fmla="*/ 243 w 449"/>
              <a:gd name="connsiteY17-5926" fmla="*/ 16 h 758"/>
              <a:gd name="connsiteX18-5927" fmla="*/ 253 w 449"/>
              <a:gd name="connsiteY18-5928" fmla="*/ 16 h 758"/>
              <a:gd name="connsiteX19-5929" fmla="*/ 259 w 449"/>
              <a:gd name="connsiteY19-5930" fmla="*/ 11 h 758"/>
              <a:gd name="connsiteX20-5931" fmla="*/ 269 w 449"/>
              <a:gd name="connsiteY20-5932" fmla="*/ 5 h 758"/>
              <a:gd name="connsiteX21-5933" fmla="*/ 285 w 449"/>
              <a:gd name="connsiteY21-5934" fmla="*/ 0 h 758"/>
              <a:gd name="connsiteX22-5935" fmla="*/ 296 w 449"/>
              <a:gd name="connsiteY22-5936" fmla="*/ 0 h 758"/>
              <a:gd name="connsiteX23-5937" fmla="*/ 311 w 449"/>
              <a:gd name="connsiteY23-5938" fmla="*/ 0 h 758"/>
              <a:gd name="connsiteX24-5939" fmla="*/ 327 w 449"/>
              <a:gd name="connsiteY24-5940" fmla="*/ 5 h 758"/>
              <a:gd name="connsiteX25-5941" fmla="*/ 343 w 449"/>
              <a:gd name="connsiteY25-5942" fmla="*/ 11 h 758"/>
              <a:gd name="connsiteX26-5943" fmla="*/ 354 w 449"/>
              <a:gd name="connsiteY26-5944" fmla="*/ 16 h 758"/>
              <a:gd name="connsiteX27-5945" fmla="*/ 364 w 449"/>
              <a:gd name="connsiteY27-5946" fmla="*/ 21 h 758"/>
              <a:gd name="connsiteX28-5947" fmla="*/ 380 w 449"/>
              <a:gd name="connsiteY28-5948" fmla="*/ 26 h 758"/>
              <a:gd name="connsiteX29-5949" fmla="*/ 391 w 449"/>
              <a:gd name="connsiteY29-5950" fmla="*/ 37 h 758"/>
              <a:gd name="connsiteX30-5951" fmla="*/ 406 w 449"/>
              <a:gd name="connsiteY30-5952" fmla="*/ 42 h 758"/>
              <a:gd name="connsiteX31-5953" fmla="*/ 417 w 449"/>
              <a:gd name="connsiteY31-5954" fmla="*/ 47 h 758"/>
              <a:gd name="connsiteX32-5955" fmla="*/ 428 w 449"/>
              <a:gd name="connsiteY32-5956" fmla="*/ 52 h 758"/>
              <a:gd name="connsiteX33-5957" fmla="*/ 433 w 449"/>
              <a:gd name="connsiteY33-5958" fmla="*/ 58 h 758"/>
              <a:gd name="connsiteX34-5959" fmla="*/ 438 w 449"/>
              <a:gd name="connsiteY34-5960" fmla="*/ 63 h 758"/>
              <a:gd name="connsiteX35-5961" fmla="*/ 443 w 449"/>
              <a:gd name="connsiteY35-5962" fmla="*/ 68 h 758"/>
              <a:gd name="connsiteX36-5963" fmla="*/ 449 w 449"/>
              <a:gd name="connsiteY36-5964" fmla="*/ 68 h 758"/>
              <a:gd name="connsiteX37-5965" fmla="*/ 449 w 449"/>
              <a:gd name="connsiteY37-5966" fmla="*/ 73 h 758"/>
              <a:gd name="connsiteX38-5967" fmla="*/ 443 w 449"/>
              <a:gd name="connsiteY38-5968" fmla="*/ 73 h 758"/>
              <a:gd name="connsiteX39-5969" fmla="*/ 443 w 449"/>
              <a:gd name="connsiteY39-5970" fmla="*/ 79 h 758"/>
              <a:gd name="connsiteX40-5971" fmla="*/ 438 w 449"/>
              <a:gd name="connsiteY40-5972" fmla="*/ 84 h 758"/>
              <a:gd name="connsiteX41-5973" fmla="*/ 433 w 449"/>
              <a:gd name="connsiteY41-5974" fmla="*/ 84 h 758"/>
              <a:gd name="connsiteX42-5975" fmla="*/ 428 w 449"/>
              <a:gd name="connsiteY42-5976" fmla="*/ 89 h 758"/>
              <a:gd name="connsiteX43-5977" fmla="*/ 422 w 449"/>
              <a:gd name="connsiteY43-5978" fmla="*/ 94 h 758"/>
              <a:gd name="connsiteX44-5979" fmla="*/ 417 w 449"/>
              <a:gd name="connsiteY44-5980" fmla="*/ 94 h 758"/>
              <a:gd name="connsiteX45-5981" fmla="*/ 412 w 449"/>
              <a:gd name="connsiteY45-5982" fmla="*/ 99 h 758"/>
              <a:gd name="connsiteX46-5983" fmla="*/ 406 w 449"/>
              <a:gd name="connsiteY46-5984" fmla="*/ 105 h 758"/>
              <a:gd name="connsiteX47-5985" fmla="*/ 401 w 449"/>
              <a:gd name="connsiteY47-5986" fmla="*/ 115 h 758"/>
              <a:gd name="connsiteX48-5987" fmla="*/ 401 w 449"/>
              <a:gd name="connsiteY48-5988" fmla="*/ 126 h 758"/>
              <a:gd name="connsiteX49-5989" fmla="*/ 401 w 449"/>
              <a:gd name="connsiteY49-5990" fmla="*/ 131 h 758"/>
              <a:gd name="connsiteX50-5991" fmla="*/ 401 w 449"/>
              <a:gd name="connsiteY50-5992" fmla="*/ 146 h 758"/>
              <a:gd name="connsiteX51-5993" fmla="*/ 401 w 449"/>
              <a:gd name="connsiteY51-5994" fmla="*/ 157 h 758"/>
              <a:gd name="connsiteX52-5995" fmla="*/ 401 w 449"/>
              <a:gd name="connsiteY52-5996" fmla="*/ 173 h 758"/>
              <a:gd name="connsiteX53-5997" fmla="*/ 401 w 449"/>
              <a:gd name="connsiteY53-5998" fmla="*/ 188 h 758"/>
              <a:gd name="connsiteX54-5999" fmla="*/ 401 w 449"/>
              <a:gd name="connsiteY54-6000" fmla="*/ 204 h 758"/>
              <a:gd name="connsiteX55-6001" fmla="*/ 401 w 449"/>
              <a:gd name="connsiteY55-6002" fmla="*/ 225 h 758"/>
              <a:gd name="connsiteX56-6003" fmla="*/ 401 w 449"/>
              <a:gd name="connsiteY56-6004" fmla="*/ 240 h 758"/>
              <a:gd name="connsiteX57-6005" fmla="*/ 401 w 449"/>
              <a:gd name="connsiteY57-6006" fmla="*/ 261 h 758"/>
              <a:gd name="connsiteX58-6007" fmla="*/ 401 w 449"/>
              <a:gd name="connsiteY58-6008" fmla="*/ 303 h 758"/>
              <a:gd name="connsiteX59-6009" fmla="*/ 401 w 449"/>
              <a:gd name="connsiteY59-6010" fmla="*/ 324 h 758"/>
              <a:gd name="connsiteX60-6011" fmla="*/ 401 w 449"/>
              <a:gd name="connsiteY60-6012" fmla="*/ 350 h 758"/>
              <a:gd name="connsiteX61-6013" fmla="*/ 401 w 449"/>
              <a:gd name="connsiteY61-6014" fmla="*/ 376 h 758"/>
              <a:gd name="connsiteX62-6015" fmla="*/ 401 w 449"/>
              <a:gd name="connsiteY62-6016" fmla="*/ 402 h 758"/>
              <a:gd name="connsiteX63-6017" fmla="*/ 401 w 449"/>
              <a:gd name="connsiteY63-6018" fmla="*/ 429 h 758"/>
              <a:gd name="connsiteX64-6019" fmla="*/ 401 w 449"/>
              <a:gd name="connsiteY64-6020" fmla="*/ 460 h 758"/>
              <a:gd name="connsiteX65-6021" fmla="*/ 401 w 449"/>
              <a:gd name="connsiteY65-6022" fmla="*/ 491 h 758"/>
              <a:gd name="connsiteX66-6023" fmla="*/ 401 w 449"/>
              <a:gd name="connsiteY66-6024" fmla="*/ 523 h 758"/>
              <a:gd name="connsiteX67-6025" fmla="*/ 401 w 449"/>
              <a:gd name="connsiteY67-6026" fmla="*/ 554 h 758"/>
              <a:gd name="connsiteX68-6027" fmla="*/ 401 w 449"/>
              <a:gd name="connsiteY68-6028" fmla="*/ 580 h 758"/>
              <a:gd name="connsiteX69-6029" fmla="*/ 396 w 449"/>
              <a:gd name="connsiteY69-6030" fmla="*/ 606 h 758"/>
              <a:gd name="connsiteX70-6031" fmla="*/ 396 w 449"/>
              <a:gd name="connsiteY70-6032" fmla="*/ 632 h 758"/>
              <a:gd name="connsiteX71-6033" fmla="*/ 391 w 449"/>
              <a:gd name="connsiteY71-6034" fmla="*/ 653 h 758"/>
              <a:gd name="connsiteX72-6035" fmla="*/ 385 w 449"/>
              <a:gd name="connsiteY72-6036" fmla="*/ 669 h 758"/>
              <a:gd name="connsiteX73-6037" fmla="*/ 380 w 449"/>
              <a:gd name="connsiteY73-6038" fmla="*/ 690 h 758"/>
              <a:gd name="connsiteX74-6039" fmla="*/ 375 w 449"/>
              <a:gd name="connsiteY74-6040" fmla="*/ 700 h 758"/>
              <a:gd name="connsiteX75-6041" fmla="*/ 364 w 449"/>
              <a:gd name="connsiteY75-6042" fmla="*/ 716 h 758"/>
              <a:gd name="connsiteX76-6043" fmla="*/ 354 w 449"/>
              <a:gd name="connsiteY76-6044" fmla="*/ 726 h 758"/>
              <a:gd name="connsiteX77-6045" fmla="*/ 348 w 449"/>
              <a:gd name="connsiteY77-6046" fmla="*/ 737 h 758"/>
              <a:gd name="connsiteX78-6047" fmla="*/ 338 w 449"/>
              <a:gd name="connsiteY78-6048" fmla="*/ 742 h 758"/>
              <a:gd name="connsiteX79-6049" fmla="*/ 333 w 449"/>
              <a:gd name="connsiteY79-6050" fmla="*/ 747 h 758"/>
              <a:gd name="connsiteX80-6051" fmla="*/ 322 w 449"/>
              <a:gd name="connsiteY80-6052" fmla="*/ 752 h 758"/>
              <a:gd name="connsiteX81-6053" fmla="*/ 317 w 449"/>
              <a:gd name="connsiteY81-6054" fmla="*/ 752 h 758"/>
              <a:gd name="connsiteX82-6055" fmla="*/ 311 w 449"/>
              <a:gd name="connsiteY82-6056" fmla="*/ 758 h 758"/>
              <a:gd name="connsiteX83-6057" fmla="*/ 301 w 449"/>
              <a:gd name="connsiteY83-6058" fmla="*/ 752 h 758"/>
              <a:gd name="connsiteX84-6059" fmla="*/ 296 w 449"/>
              <a:gd name="connsiteY84-6060" fmla="*/ 752 h 758"/>
              <a:gd name="connsiteX85-6061" fmla="*/ 296 w 449"/>
              <a:gd name="connsiteY85-6062" fmla="*/ 747 h 758"/>
              <a:gd name="connsiteX86-6063" fmla="*/ 290 w 449"/>
              <a:gd name="connsiteY86-6064" fmla="*/ 742 h 758"/>
              <a:gd name="connsiteX87-6065" fmla="*/ 290 w 449"/>
              <a:gd name="connsiteY87-6066" fmla="*/ 737 h 758"/>
              <a:gd name="connsiteX88-6067" fmla="*/ 290 w 449"/>
              <a:gd name="connsiteY88-6068" fmla="*/ 731 h 758"/>
              <a:gd name="connsiteX89-6069" fmla="*/ 290 w 449"/>
              <a:gd name="connsiteY89-6070" fmla="*/ 721 h 758"/>
              <a:gd name="connsiteX90-6071" fmla="*/ 290 w 449"/>
              <a:gd name="connsiteY90-6072" fmla="*/ 711 h 758"/>
              <a:gd name="connsiteX91-6073" fmla="*/ 290 w 449"/>
              <a:gd name="connsiteY91-6074" fmla="*/ 705 h 758"/>
              <a:gd name="connsiteX92-6075" fmla="*/ 290 w 449"/>
              <a:gd name="connsiteY92-6076" fmla="*/ 700 h 758"/>
              <a:gd name="connsiteX93-6077" fmla="*/ 290 w 449"/>
              <a:gd name="connsiteY93-6078" fmla="*/ 695 h 758"/>
              <a:gd name="connsiteX94-6079" fmla="*/ 285 w 449"/>
              <a:gd name="connsiteY94-6080" fmla="*/ 690 h 758"/>
              <a:gd name="connsiteX95-6081" fmla="*/ 280 w 449"/>
              <a:gd name="connsiteY95-6082" fmla="*/ 674 h 758"/>
              <a:gd name="connsiteX96-6083" fmla="*/ 269 w 449"/>
              <a:gd name="connsiteY96-6084" fmla="*/ 658 h 758"/>
              <a:gd name="connsiteX97-6085" fmla="*/ 253 w 449"/>
              <a:gd name="connsiteY97-6086" fmla="*/ 643 h 758"/>
              <a:gd name="connsiteX98-6087" fmla="*/ 237 w 449"/>
              <a:gd name="connsiteY98-6088" fmla="*/ 627 h 758"/>
              <a:gd name="connsiteX99-6089" fmla="*/ 216 w 449"/>
              <a:gd name="connsiteY99-6090" fmla="*/ 611 h 758"/>
              <a:gd name="connsiteX100-6091" fmla="*/ 190 w 449"/>
              <a:gd name="connsiteY100-6092" fmla="*/ 590 h 758"/>
              <a:gd name="connsiteX101-6093" fmla="*/ 211 w 449"/>
              <a:gd name="connsiteY101-6094" fmla="*/ 590 h 758"/>
              <a:gd name="connsiteX102-6095" fmla="*/ 232 w 449"/>
              <a:gd name="connsiteY102-6096" fmla="*/ 596 h 758"/>
              <a:gd name="connsiteX103-6097" fmla="*/ 248 w 449"/>
              <a:gd name="connsiteY103-6098" fmla="*/ 596 h 758"/>
              <a:gd name="connsiteX104-6099" fmla="*/ 264 w 449"/>
              <a:gd name="connsiteY104-6100" fmla="*/ 596 h 758"/>
              <a:gd name="connsiteX105-6101" fmla="*/ 274 w 449"/>
              <a:gd name="connsiteY105-6102" fmla="*/ 590 h 758"/>
              <a:gd name="connsiteX106-6103" fmla="*/ 280 w 449"/>
              <a:gd name="connsiteY106-6104" fmla="*/ 590 h 758"/>
              <a:gd name="connsiteX107-6105" fmla="*/ 285 w 449"/>
              <a:gd name="connsiteY107-6106" fmla="*/ 590 h 758"/>
              <a:gd name="connsiteX108-6107" fmla="*/ 290 w 449"/>
              <a:gd name="connsiteY108-6108" fmla="*/ 585 h 758"/>
              <a:gd name="connsiteX109-6109" fmla="*/ 296 w 449"/>
              <a:gd name="connsiteY109-6110" fmla="*/ 580 h 758"/>
              <a:gd name="connsiteX110-6111" fmla="*/ 296 w 449"/>
              <a:gd name="connsiteY110-6112" fmla="*/ 575 h 758"/>
              <a:gd name="connsiteX111-6113" fmla="*/ 296 w 449"/>
              <a:gd name="connsiteY111-6114" fmla="*/ 564 h 758"/>
              <a:gd name="connsiteX112-6115" fmla="*/ 296 w 449"/>
              <a:gd name="connsiteY112-6116" fmla="*/ 549 h 758"/>
              <a:gd name="connsiteX113-6117" fmla="*/ 301 w 449"/>
              <a:gd name="connsiteY113-6118" fmla="*/ 533 h 758"/>
              <a:gd name="connsiteX114-6119" fmla="*/ 301 w 449"/>
              <a:gd name="connsiteY114-6120" fmla="*/ 512 h 758"/>
              <a:gd name="connsiteX115-6121" fmla="*/ 301 w 449"/>
              <a:gd name="connsiteY115-6122" fmla="*/ 486 h 758"/>
              <a:gd name="connsiteX116-6123" fmla="*/ 306 w 449"/>
              <a:gd name="connsiteY116-6124" fmla="*/ 460 h 758"/>
              <a:gd name="connsiteX117-6125" fmla="*/ 306 w 449"/>
              <a:gd name="connsiteY117-6126" fmla="*/ 434 h 758"/>
              <a:gd name="connsiteX118-6127" fmla="*/ 306 w 449"/>
              <a:gd name="connsiteY118-6128" fmla="*/ 408 h 758"/>
              <a:gd name="connsiteX119-6129" fmla="*/ 306 w 449"/>
              <a:gd name="connsiteY119-6130" fmla="*/ 382 h 758"/>
              <a:gd name="connsiteX120-6131" fmla="*/ 311 w 449"/>
              <a:gd name="connsiteY120-6132" fmla="*/ 355 h 758"/>
              <a:gd name="connsiteX121-6133" fmla="*/ 311 w 449"/>
              <a:gd name="connsiteY121-6134" fmla="*/ 334 h 758"/>
              <a:gd name="connsiteX122-6135" fmla="*/ 311 w 449"/>
              <a:gd name="connsiteY122-6136" fmla="*/ 314 h 758"/>
              <a:gd name="connsiteX123-6137" fmla="*/ 311 w 449"/>
              <a:gd name="connsiteY123-6138" fmla="*/ 293 h 758"/>
              <a:gd name="connsiteX124-6139" fmla="*/ 311 w 449"/>
              <a:gd name="connsiteY124-6140" fmla="*/ 277 h 758"/>
              <a:gd name="connsiteX125-6141" fmla="*/ 311 w 449"/>
              <a:gd name="connsiteY125-6142" fmla="*/ 246 h 758"/>
              <a:gd name="connsiteX126-6143" fmla="*/ 311 w 449"/>
              <a:gd name="connsiteY126-6144" fmla="*/ 214 h 758"/>
              <a:gd name="connsiteX127-6145" fmla="*/ 306 w 449"/>
              <a:gd name="connsiteY127-6146" fmla="*/ 183 h 758"/>
              <a:gd name="connsiteX128-6147" fmla="*/ 306 w 449"/>
              <a:gd name="connsiteY128-6148" fmla="*/ 157 h 758"/>
              <a:gd name="connsiteX129-6149" fmla="*/ 301 w 449"/>
              <a:gd name="connsiteY129-6150" fmla="*/ 146 h 758"/>
              <a:gd name="connsiteX130-6151" fmla="*/ 301 w 449"/>
              <a:gd name="connsiteY130-6152" fmla="*/ 136 h 758"/>
              <a:gd name="connsiteX131-6153" fmla="*/ 296 w 449"/>
              <a:gd name="connsiteY131-6154" fmla="*/ 126 h 758"/>
              <a:gd name="connsiteX132-6155" fmla="*/ 296 w 449"/>
              <a:gd name="connsiteY132-6156" fmla="*/ 115 h 758"/>
              <a:gd name="connsiteX133-6157" fmla="*/ 290 w 449"/>
              <a:gd name="connsiteY133-6158" fmla="*/ 110 h 758"/>
              <a:gd name="connsiteX134-6159" fmla="*/ 290 w 449"/>
              <a:gd name="connsiteY134-6160" fmla="*/ 105 h 758"/>
              <a:gd name="connsiteX135-6161" fmla="*/ 285 w 449"/>
              <a:gd name="connsiteY135-6162" fmla="*/ 94 h 758"/>
              <a:gd name="connsiteX136-6163" fmla="*/ 280 w 449"/>
              <a:gd name="connsiteY136-6164" fmla="*/ 89 h 758"/>
              <a:gd name="connsiteX137-6165" fmla="*/ 274 w 449"/>
              <a:gd name="connsiteY137-6166" fmla="*/ 84 h 758"/>
              <a:gd name="connsiteX138-6167" fmla="*/ 269 w 449"/>
              <a:gd name="connsiteY138-6168" fmla="*/ 84 h 758"/>
              <a:gd name="connsiteX139-6169" fmla="*/ 264 w 449"/>
              <a:gd name="connsiteY139-6170" fmla="*/ 79 h 758"/>
              <a:gd name="connsiteX140-6171" fmla="*/ 253 w 449"/>
              <a:gd name="connsiteY140-6172" fmla="*/ 79 h 758"/>
              <a:gd name="connsiteX141-6173" fmla="*/ 243 w 449"/>
              <a:gd name="connsiteY141-6174" fmla="*/ 79 h 758"/>
              <a:gd name="connsiteX142-6175" fmla="*/ 232 w 449"/>
              <a:gd name="connsiteY142-6176" fmla="*/ 73 h 758"/>
              <a:gd name="connsiteX143-6177" fmla="*/ 216 w 449"/>
              <a:gd name="connsiteY143-6178" fmla="*/ 73 h 758"/>
              <a:gd name="connsiteX144-6179" fmla="*/ 216 w 449"/>
              <a:gd name="connsiteY144-6180" fmla="*/ 73 h 758"/>
              <a:gd name="connsiteX0-6181" fmla="*/ 216 w 449"/>
              <a:gd name="connsiteY0-6182" fmla="*/ 73 h 758"/>
              <a:gd name="connsiteX1-6183" fmla="*/ 201 w 449"/>
              <a:gd name="connsiteY1-6184" fmla="*/ 73 h 758"/>
              <a:gd name="connsiteX2-6185" fmla="*/ 179 w 449"/>
              <a:gd name="connsiteY2-6186" fmla="*/ 79 h 758"/>
              <a:gd name="connsiteX3-6187" fmla="*/ 158 w 449"/>
              <a:gd name="connsiteY3-6188" fmla="*/ 79 h 758"/>
              <a:gd name="connsiteX4-6189" fmla="*/ 132 w 449"/>
              <a:gd name="connsiteY4-6190" fmla="*/ 79 h 758"/>
              <a:gd name="connsiteX5-6191" fmla="*/ 105 w 449"/>
              <a:gd name="connsiteY5-6192" fmla="*/ 84 h 758"/>
              <a:gd name="connsiteX6-6193" fmla="*/ 74 w 449"/>
              <a:gd name="connsiteY6-6194" fmla="*/ 84 h 758"/>
              <a:gd name="connsiteX7-6195" fmla="*/ 0 w 449"/>
              <a:gd name="connsiteY7-6196" fmla="*/ 52 h 758"/>
              <a:gd name="connsiteX8-6197" fmla="*/ 26 w 449"/>
              <a:gd name="connsiteY8-6198" fmla="*/ 47 h 758"/>
              <a:gd name="connsiteX9-6199" fmla="*/ 58 w 449"/>
              <a:gd name="connsiteY9-6200" fmla="*/ 47 h 758"/>
              <a:gd name="connsiteX10-6201" fmla="*/ 116 w 449"/>
              <a:gd name="connsiteY10-6202" fmla="*/ 37 h 758"/>
              <a:gd name="connsiteX11-6203" fmla="*/ 148 w 449"/>
              <a:gd name="connsiteY11-6204" fmla="*/ 37 h 758"/>
              <a:gd name="connsiteX12-6205" fmla="*/ 169 w 449"/>
              <a:gd name="connsiteY12-6206" fmla="*/ 32 h 758"/>
              <a:gd name="connsiteX13-6207" fmla="*/ 195 w 449"/>
              <a:gd name="connsiteY13-6208" fmla="*/ 26 h 758"/>
              <a:gd name="connsiteX14-6209" fmla="*/ 216 w 449"/>
              <a:gd name="connsiteY14-6210" fmla="*/ 26 h 758"/>
              <a:gd name="connsiteX15-6211" fmla="*/ 232 w 449"/>
              <a:gd name="connsiteY15-6212" fmla="*/ 21 h 758"/>
              <a:gd name="connsiteX16-6213" fmla="*/ 243 w 449"/>
              <a:gd name="connsiteY16-6214" fmla="*/ 16 h 758"/>
              <a:gd name="connsiteX17-6215" fmla="*/ 253 w 449"/>
              <a:gd name="connsiteY17-6216" fmla="*/ 16 h 758"/>
              <a:gd name="connsiteX18-6217" fmla="*/ 259 w 449"/>
              <a:gd name="connsiteY18-6218" fmla="*/ 11 h 758"/>
              <a:gd name="connsiteX19-6219" fmla="*/ 269 w 449"/>
              <a:gd name="connsiteY19-6220" fmla="*/ 5 h 758"/>
              <a:gd name="connsiteX20-6221" fmla="*/ 285 w 449"/>
              <a:gd name="connsiteY20-6222" fmla="*/ 0 h 758"/>
              <a:gd name="connsiteX21-6223" fmla="*/ 296 w 449"/>
              <a:gd name="connsiteY21-6224" fmla="*/ 0 h 758"/>
              <a:gd name="connsiteX22-6225" fmla="*/ 311 w 449"/>
              <a:gd name="connsiteY22-6226" fmla="*/ 0 h 758"/>
              <a:gd name="connsiteX23-6227" fmla="*/ 327 w 449"/>
              <a:gd name="connsiteY23-6228" fmla="*/ 5 h 758"/>
              <a:gd name="connsiteX24-6229" fmla="*/ 343 w 449"/>
              <a:gd name="connsiteY24-6230" fmla="*/ 11 h 758"/>
              <a:gd name="connsiteX25-6231" fmla="*/ 354 w 449"/>
              <a:gd name="connsiteY25-6232" fmla="*/ 16 h 758"/>
              <a:gd name="connsiteX26-6233" fmla="*/ 364 w 449"/>
              <a:gd name="connsiteY26-6234" fmla="*/ 21 h 758"/>
              <a:gd name="connsiteX27-6235" fmla="*/ 380 w 449"/>
              <a:gd name="connsiteY27-6236" fmla="*/ 26 h 758"/>
              <a:gd name="connsiteX28-6237" fmla="*/ 391 w 449"/>
              <a:gd name="connsiteY28-6238" fmla="*/ 37 h 758"/>
              <a:gd name="connsiteX29-6239" fmla="*/ 406 w 449"/>
              <a:gd name="connsiteY29-6240" fmla="*/ 42 h 758"/>
              <a:gd name="connsiteX30-6241" fmla="*/ 417 w 449"/>
              <a:gd name="connsiteY30-6242" fmla="*/ 47 h 758"/>
              <a:gd name="connsiteX31-6243" fmla="*/ 428 w 449"/>
              <a:gd name="connsiteY31-6244" fmla="*/ 52 h 758"/>
              <a:gd name="connsiteX32-6245" fmla="*/ 433 w 449"/>
              <a:gd name="connsiteY32-6246" fmla="*/ 58 h 758"/>
              <a:gd name="connsiteX33-6247" fmla="*/ 438 w 449"/>
              <a:gd name="connsiteY33-6248" fmla="*/ 63 h 758"/>
              <a:gd name="connsiteX34-6249" fmla="*/ 443 w 449"/>
              <a:gd name="connsiteY34-6250" fmla="*/ 68 h 758"/>
              <a:gd name="connsiteX35-6251" fmla="*/ 449 w 449"/>
              <a:gd name="connsiteY35-6252" fmla="*/ 68 h 758"/>
              <a:gd name="connsiteX36-6253" fmla="*/ 449 w 449"/>
              <a:gd name="connsiteY36-6254" fmla="*/ 73 h 758"/>
              <a:gd name="connsiteX37-6255" fmla="*/ 443 w 449"/>
              <a:gd name="connsiteY37-6256" fmla="*/ 73 h 758"/>
              <a:gd name="connsiteX38-6257" fmla="*/ 443 w 449"/>
              <a:gd name="connsiteY38-6258" fmla="*/ 79 h 758"/>
              <a:gd name="connsiteX39-6259" fmla="*/ 438 w 449"/>
              <a:gd name="connsiteY39-6260" fmla="*/ 84 h 758"/>
              <a:gd name="connsiteX40-6261" fmla="*/ 433 w 449"/>
              <a:gd name="connsiteY40-6262" fmla="*/ 84 h 758"/>
              <a:gd name="connsiteX41-6263" fmla="*/ 428 w 449"/>
              <a:gd name="connsiteY41-6264" fmla="*/ 89 h 758"/>
              <a:gd name="connsiteX42-6265" fmla="*/ 422 w 449"/>
              <a:gd name="connsiteY42-6266" fmla="*/ 94 h 758"/>
              <a:gd name="connsiteX43-6267" fmla="*/ 417 w 449"/>
              <a:gd name="connsiteY43-6268" fmla="*/ 94 h 758"/>
              <a:gd name="connsiteX44-6269" fmla="*/ 412 w 449"/>
              <a:gd name="connsiteY44-6270" fmla="*/ 99 h 758"/>
              <a:gd name="connsiteX45-6271" fmla="*/ 406 w 449"/>
              <a:gd name="connsiteY45-6272" fmla="*/ 105 h 758"/>
              <a:gd name="connsiteX46-6273" fmla="*/ 401 w 449"/>
              <a:gd name="connsiteY46-6274" fmla="*/ 115 h 758"/>
              <a:gd name="connsiteX47-6275" fmla="*/ 401 w 449"/>
              <a:gd name="connsiteY47-6276" fmla="*/ 126 h 758"/>
              <a:gd name="connsiteX48-6277" fmla="*/ 401 w 449"/>
              <a:gd name="connsiteY48-6278" fmla="*/ 131 h 758"/>
              <a:gd name="connsiteX49-6279" fmla="*/ 401 w 449"/>
              <a:gd name="connsiteY49-6280" fmla="*/ 146 h 758"/>
              <a:gd name="connsiteX50-6281" fmla="*/ 401 w 449"/>
              <a:gd name="connsiteY50-6282" fmla="*/ 157 h 758"/>
              <a:gd name="connsiteX51-6283" fmla="*/ 401 w 449"/>
              <a:gd name="connsiteY51-6284" fmla="*/ 173 h 758"/>
              <a:gd name="connsiteX52-6285" fmla="*/ 401 w 449"/>
              <a:gd name="connsiteY52-6286" fmla="*/ 188 h 758"/>
              <a:gd name="connsiteX53-6287" fmla="*/ 401 w 449"/>
              <a:gd name="connsiteY53-6288" fmla="*/ 204 h 758"/>
              <a:gd name="connsiteX54-6289" fmla="*/ 401 w 449"/>
              <a:gd name="connsiteY54-6290" fmla="*/ 225 h 758"/>
              <a:gd name="connsiteX55-6291" fmla="*/ 401 w 449"/>
              <a:gd name="connsiteY55-6292" fmla="*/ 240 h 758"/>
              <a:gd name="connsiteX56-6293" fmla="*/ 401 w 449"/>
              <a:gd name="connsiteY56-6294" fmla="*/ 261 h 758"/>
              <a:gd name="connsiteX57-6295" fmla="*/ 401 w 449"/>
              <a:gd name="connsiteY57-6296" fmla="*/ 303 h 758"/>
              <a:gd name="connsiteX58-6297" fmla="*/ 401 w 449"/>
              <a:gd name="connsiteY58-6298" fmla="*/ 324 h 758"/>
              <a:gd name="connsiteX59-6299" fmla="*/ 401 w 449"/>
              <a:gd name="connsiteY59-6300" fmla="*/ 350 h 758"/>
              <a:gd name="connsiteX60-6301" fmla="*/ 401 w 449"/>
              <a:gd name="connsiteY60-6302" fmla="*/ 376 h 758"/>
              <a:gd name="connsiteX61-6303" fmla="*/ 401 w 449"/>
              <a:gd name="connsiteY61-6304" fmla="*/ 402 h 758"/>
              <a:gd name="connsiteX62-6305" fmla="*/ 401 w 449"/>
              <a:gd name="connsiteY62-6306" fmla="*/ 429 h 758"/>
              <a:gd name="connsiteX63-6307" fmla="*/ 401 w 449"/>
              <a:gd name="connsiteY63-6308" fmla="*/ 460 h 758"/>
              <a:gd name="connsiteX64-6309" fmla="*/ 401 w 449"/>
              <a:gd name="connsiteY64-6310" fmla="*/ 491 h 758"/>
              <a:gd name="connsiteX65-6311" fmla="*/ 401 w 449"/>
              <a:gd name="connsiteY65-6312" fmla="*/ 523 h 758"/>
              <a:gd name="connsiteX66-6313" fmla="*/ 401 w 449"/>
              <a:gd name="connsiteY66-6314" fmla="*/ 554 h 758"/>
              <a:gd name="connsiteX67-6315" fmla="*/ 401 w 449"/>
              <a:gd name="connsiteY67-6316" fmla="*/ 580 h 758"/>
              <a:gd name="connsiteX68-6317" fmla="*/ 396 w 449"/>
              <a:gd name="connsiteY68-6318" fmla="*/ 606 h 758"/>
              <a:gd name="connsiteX69-6319" fmla="*/ 396 w 449"/>
              <a:gd name="connsiteY69-6320" fmla="*/ 632 h 758"/>
              <a:gd name="connsiteX70-6321" fmla="*/ 391 w 449"/>
              <a:gd name="connsiteY70-6322" fmla="*/ 653 h 758"/>
              <a:gd name="connsiteX71-6323" fmla="*/ 385 w 449"/>
              <a:gd name="connsiteY71-6324" fmla="*/ 669 h 758"/>
              <a:gd name="connsiteX72-6325" fmla="*/ 380 w 449"/>
              <a:gd name="connsiteY72-6326" fmla="*/ 690 h 758"/>
              <a:gd name="connsiteX73-6327" fmla="*/ 375 w 449"/>
              <a:gd name="connsiteY73-6328" fmla="*/ 700 h 758"/>
              <a:gd name="connsiteX74-6329" fmla="*/ 364 w 449"/>
              <a:gd name="connsiteY74-6330" fmla="*/ 716 h 758"/>
              <a:gd name="connsiteX75-6331" fmla="*/ 354 w 449"/>
              <a:gd name="connsiteY75-6332" fmla="*/ 726 h 758"/>
              <a:gd name="connsiteX76-6333" fmla="*/ 348 w 449"/>
              <a:gd name="connsiteY76-6334" fmla="*/ 737 h 758"/>
              <a:gd name="connsiteX77-6335" fmla="*/ 338 w 449"/>
              <a:gd name="connsiteY77-6336" fmla="*/ 742 h 758"/>
              <a:gd name="connsiteX78-6337" fmla="*/ 333 w 449"/>
              <a:gd name="connsiteY78-6338" fmla="*/ 747 h 758"/>
              <a:gd name="connsiteX79-6339" fmla="*/ 322 w 449"/>
              <a:gd name="connsiteY79-6340" fmla="*/ 752 h 758"/>
              <a:gd name="connsiteX80-6341" fmla="*/ 317 w 449"/>
              <a:gd name="connsiteY80-6342" fmla="*/ 752 h 758"/>
              <a:gd name="connsiteX81-6343" fmla="*/ 311 w 449"/>
              <a:gd name="connsiteY81-6344" fmla="*/ 758 h 758"/>
              <a:gd name="connsiteX82-6345" fmla="*/ 301 w 449"/>
              <a:gd name="connsiteY82-6346" fmla="*/ 752 h 758"/>
              <a:gd name="connsiteX83-6347" fmla="*/ 296 w 449"/>
              <a:gd name="connsiteY83-6348" fmla="*/ 752 h 758"/>
              <a:gd name="connsiteX84-6349" fmla="*/ 296 w 449"/>
              <a:gd name="connsiteY84-6350" fmla="*/ 747 h 758"/>
              <a:gd name="connsiteX85-6351" fmla="*/ 290 w 449"/>
              <a:gd name="connsiteY85-6352" fmla="*/ 742 h 758"/>
              <a:gd name="connsiteX86-6353" fmla="*/ 290 w 449"/>
              <a:gd name="connsiteY86-6354" fmla="*/ 737 h 758"/>
              <a:gd name="connsiteX87-6355" fmla="*/ 290 w 449"/>
              <a:gd name="connsiteY87-6356" fmla="*/ 731 h 758"/>
              <a:gd name="connsiteX88-6357" fmla="*/ 290 w 449"/>
              <a:gd name="connsiteY88-6358" fmla="*/ 721 h 758"/>
              <a:gd name="connsiteX89-6359" fmla="*/ 290 w 449"/>
              <a:gd name="connsiteY89-6360" fmla="*/ 711 h 758"/>
              <a:gd name="connsiteX90-6361" fmla="*/ 290 w 449"/>
              <a:gd name="connsiteY90-6362" fmla="*/ 705 h 758"/>
              <a:gd name="connsiteX91-6363" fmla="*/ 290 w 449"/>
              <a:gd name="connsiteY91-6364" fmla="*/ 700 h 758"/>
              <a:gd name="connsiteX92-6365" fmla="*/ 290 w 449"/>
              <a:gd name="connsiteY92-6366" fmla="*/ 695 h 758"/>
              <a:gd name="connsiteX93-6367" fmla="*/ 285 w 449"/>
              <a:gd name="connsiteY93-6368" fmla="*/ 690 h 758"/>
              <a:gd name="connsiteX94-6369" fmla="*/ 280 w 449"/>
              <a:gd name="connsiteY94-6370" fmla="*/ 674 h 758"/>
              <a:gd name="connsiteX95-6371" fmla="*/ 269 w 449"/>
              <a:gd name="connsiteY95-6372" fmla="*/ 658 h 758"/>
              <a:gd name="connsiteX96-6373" fmla="*/ 253 w 449"/>
              <a:gd name="connsiteY96-6374" fmla="*/ 643 h 758"/>
              <a:gd name="connsiteX97-6375" fmla="*/ 237 w 449"/>
              <a:gd name="connsiteY97-6376" fmla="*/ 627 h 758"/>
              <a:gd name="connsiteX98-6377" fmla="*/ 216 w 449"/>
              <a:gd name="connsiteY98-6378" fmla="*/ 611 h 758"/>
              <a:gd name="connsiteX99-6379" fmla="*/ 190 w 449"/>
              <a:gd name="connsiteY99-6380" fmla="*/ 590 h 758"/>
              <a:gd name="connsiteX100-6381" fmla="*/ 211 w 449"/>
              <a:gd name="connsiteY100-6382" fmla="*/ 590 h 758"/>
              <a:gd name="connsiteX101-6383" fmla="*/ 232 w 449"/>
              <a:gd name="connsiteY101-6384" fmla="*/ 596 h 758"/>
              <a:gd name="connsiteX102-6385" fmla="*/ 248 w 449"/>
              <a:gd name="connsiteY102-6386" fmla="*/ 596 h 758"/>
              <a:gd name="connsiteX103-6387" fmla="*/ 264 w 449"/>
              <a:gd name="connsiteY103-6388" fmla="*/ 596 h 758"/>
              <a:gd name="connsiteX104-6389" fmla="*/ 274 w 449"/>
              <a:gd name="connsiteY104-6390" fmla="*/ 590 h 758"/>
              <a:gd name="connsiteX105-6391" fmla="*/ 280 w 449"/>
              <a:gd name="connsiteY105-6392" fmla="*/ 590 h 758"/>
              <a:gd name="connsiteX106-6393" fmla="*/ 285 w 449"/>
              <a:gd name="connsiteY106-6394" fmla="*/ 590 h 758"/>
              <a:gd name="connsiteX107-6395" fmla="*/ 290 w 449"/>
              <a:gd name="connsiteY107-6396" fmla="*/ 585 h 758"/>
              <a:gd name="connsiteX108-6397" fmla="*/ 296 w 449"/>
              <a:gd name="connsiteY108-6398" fmla="*/ 580 h 758"/>
              <a:gd name="connsiteX109-6399" fmla="*/ 296 w 449"/>
              <a:gd name="connsiteY109-6400" fmla="*/ 575 h 758"/>
              <a:gd name="connsiteX110-6401" fmla="*/ 296 w 449"/>
              <a:gd name="connsiteY110-6402" fmla="*/ 564 h 758"/>
              <a:gd name="connsiteX111-6403" fmla="*/ 296 w 449"/>
              <a:gd name="connsiteY111-6404" fmla="*/ 549 h 758"/>
              <a:gd name="connsiteX112-6405" fmla="*/ 301 w 449"/>
              <a:gd name="connsiteY112-6406" fmla="*/ 533 h 758"/>
              <a:gd name="connsiteX113-6407" fmla="*/ 301 w 449"/>
              <a:gd name="connsiteY113-6408" fmla="*/ 512 h 758"/>
              <a:gd name="connsiteX114-6409" fmla="*/ 301 w 449"/>
              <a:gd name="connsiteY114-6410" fmla="*/ 486 h 758"/>
              <a:gd name="connsiteX115-6411" fmla="*/ 306 w 449"/>
              <a:gd name="connsiteY115-6412" fmla="*/ 460 h 758"/>
              <a:gd name="connsiteX116-6413" fmla="*/ 306 w 449"/>
              <a:gd name="connsiteY116-6414" fmla="*/ 434 h 758"/>
              <a:gd name="connsiteX117-6415" fmla="*/ 306 w 449"/>
              <a:gd name="connsiteY117-6416" fmla="*/ 408 h 758"/>
              <a:gd name="connsiteX118-6417" fmla="*/ 306 w 449"/>
              <a:gd name="connsiteY118-6418" fmla="*/ 382 h 758"/>
              <a:gd name="connsiteX119-6419" fmla="*/ 311 w 449"/>
              <a:gd name="connsiteY119-6420" fmla="*/ 355 h 758"/>
              <a:gd name="connsiteX120-6421" fmla="*/ 311 w 449"/>
              <a:gd name="connsiteY120-6422" fmla="*/ 334 h 758"/>
              <a:gd name="connsiteX121-6423" fmla="*/ 311 w 449"/>
              <a:gd name="connsiteY121-6424" fmla="*/ 314 h 758"/>
              <a:gd name="connsiteX122-6425" fmla="*/ 311 w 449"/>
              <a:gd name="connsiteY122-6426" fmla="*/ 293 h 758"/>
              <a:gd name="connsiteX123-6427" fmla="*/ 311 w 449"/>
              <a:gd name="connsiteY123-6428" fmla="*/ 277 h 758"/>
              <a:gd name="connsiteX124-6429" fmla="*/ 311 w 449"/>
              <a:gd name="connsiteY124-6430" fmla="*/ 246 h 758"/>
              <a:gd name="connsiteX125-6431" fmla="*/ 311 w 449"/>
              <a:gd name="connsiteY125-6432" fmla="*/ 214 h 758"/>
              <a:gd name="connsiteX126-6433" fmla="*/ 306 w 449"/>
              <a:gd name="connsiteY126-6434" fmla="*/ 183 h 758"/>
              <a:gd name="connsiteX127-6435" fmla="*/ 306 w 449"/>
              <a:gd name="connsiteY127-6436" fmla="*/ 157 h 758"/>
              <a:gd name="connsiteX128-6437" fmla="*/ 301 w 449"/>
              <a:gd name="connsiteY128-6438" fmla="*/ 146 h 758"/>
              <a:gd name="connsiteX129-6439" fmla="*/ 301 w 449"/>
              <a:gd name="connsiteY129-6440" fmla="*/ 136 h 758"/>
              <a:gd name="connsiteX130-6441" fmla="*/ 296 w 449"/>
              <a:gd name="connsiteY130-6442" fmla="*/ 126 h 758"/>
              <a:gd name="connsiteX131-6443" fmla="*/ 296 w 449"/>
              <a:gd name="connsiteY131-6444" fmla="*/ 115 h 758"/>
              <a:gd name="connsiteX132-6445" fmla="*/ 290 w 449"/>
              <a:gd name="connsiteY132-6446" fmla="*/ 110 h 758"/>
              <a:gd name="connsiteX133-6447" fmla="*/ 290 w 449"/>
              <a:gd name="connsiteY133-6448" fmla="*/ 105 h 758"/>
              <a:gd name="connsiteX134-6449" fmla="*/ 285 w 449"/>
              <a:gd name="connsiteY134-6450" fmla="*/ 94 h 758"/>
              <a:gd name="connsiteX135-6451" fmla="*/ 280 w 449"/>
              <a:gd name="connsiteY135-6452" fmla="*/ 89 h 758"/>
              <a:gd name="connsiteX136-6453" fmla="*/ 274 w 449"/>
              <a:gd name="connsiteY136-6454" fmla="*/ 84 h 758"/>
              <a:gd name="connsiteX137-6455" fmla="*/ 269 w 449"/>
              <a:gd name="connsiteY137-6456" fmla="*/ 84 h 758"/>
              <a:gd name="connsiteX138-6457" fmla="*/ 264 w 449"/>
              <a:gd name="connsiteY138-6458" fmla="*/ 79 h 758"/>
              <a:gd name="connsiteX139-6459" fmla="*/ 253 w 449"/>
              <a:gd name="connsiteY139-6460" fmla="*/ 79 h 758"/>
              <a:gd name="connsiteX140-6461" fmla="*/ 243 w 449"/>
              <a:gd name="connsiteY140-6462" fmla="*/ 79 h 758"/>
              <a:gd name="connsiteX141-6463" fmla="*/ 232 w 449"/>
              <a:gd name="connsiteY141-6464" fmla="*/ 73 h 758"/>
              <a:gd name="connsiteX142-6465" fmla="*/ 216 w 449"/>
              <a:gd name="connsiteY142-6466" fmla="*/ 73 h 758"/>
              <a:gd name="connsiteX143-6467" fmla="*/ 216 w 449"/>
              <a:gd name="connsiteY143-6468" fmla="*/ 73 h 758"/>
              <a:gd name="connsiteX0-6469" fmla="*/ 190 w 423"/>
              <a:gd name="connsiteY0-6470" fmla="*/ 73 h 758"/>
              <a:gd name="connsiteX1-6471" fmla="*/ 175 w 423"/>
              <a:gd name="connsiteY1-6472" fmla="*/ 73 h 758"/>
              <a:gd name="connsiteX2-6473" fmla="*/ 153 w 423"/>
              <a:gd name="connsiteY2-6474" fmla="*/ 79 h 758"/>
              <a:gd name="connsiteX3-6475" fmla="*/ 132 w 423"/>
              <a:gd name="connsiteY3-6476" fmla="*/ 79 h 758"/>
              <a:gd name="connsiteX4-6477" fmla="*/ 106 w 423"/>
              <a:gd name="connsiteY4-6478" fmla="*/ 79 h 758"/>
              <a:gd name="connsiteX5-6479" fmla="*/ 79 w 423"/>
              <a:gd name="connsiteY5-6480" fmla="*/ 84 h 758"/>
              <a:gd name="connsiteX6-6481" fmla="*/ 48 w 423"/>
              <a:gd name="connsiteY6-6482" fmla="*/ 84 h 758"/>
              <a:gd name="connsiteX7-6483" fmla="*/ 0 w 423"/>
              <a:gd name="connsiteY7-6484" fmla="*/ 47 h 758"/>
              <a:gd name="connsiteX8-6485" fmla="*/ 32 w 423"/>
              <a:gd name="connsiteY8-6486" fmla="*/ 47 h 758"/>
              <a:gd name="connsiteX9-6487" fmla="*/ 90 w 423"/>
              <a:gd name="connsiteY9-6488" fmla="*/ 37 h 758"/>
              <a:gd name="connsiteX10-6489" fmla="*/ 122 w 423"/>
              <a:gd name="connsiteY10-6490" fmla="*/ 37 h 758"/>
              <a:gd name="connsiteX11-6491" fmla="*/ 143 w 423"/>
              <a:gd name="connsiteY11-6492" fmla="*/ 32 h 758"/>
              <a:gd name="connsiteX12-6493" fmla="*/ 169 w 423"/>
              <a:gd name="connsiteY12-6494" fmla="*/ 26 h 758"/>
              <a:gd name="connsiteX13-6495" fmla="*/ 190 w 423"/>
              <a:gd name="connsiteY13-6496" fmla="*/ 26 h 758"/>
              <a:gd name="connsiteX14-6497" fmla="*/ 206 w 423"/>
              <a:gd name="connsiteY14-6498" fmla="*/ 21 h 758"/>
              <a:gd name="connsiteX15-6499" fmla="*/ 217 w 423"/>
              <a:gd name="connsiteY15-6500" fmla="*/ 16 h 758"/>
              <a:gd name="connsiteX16-6501" fmla="*/ 227 w 423"/>
              <a:gd name="connsiteY16-6502" fmla="*/ 16 h 758"/>
              <a:gd name="connsiteX17-6503" fmla="*/ 233 w 423"/>
              <a:gd name="connsiteY17-6504" fmla="*/ 11 h 758"/>
              <a:gd name="connsiteX18-6505" fmla="*/ 243 w 423"/>
              <a:gd name="connsiteY18-6506" fmla="*/ 5 h 758"/>
              <a:gd name="connsiteX19-6507" fmla="*/ 259 w 423"/>
              <a:gd name="connsiteY19-6508" fmla="*/ 0 h 758"/>
              <a:gd name="connsiteX20-6509" fmla="*/ 270 w 423"/>
              <a:gd name="connsiteY20-6510" fmla="*/ 0 h 758"/>
              <a:gd name="connsiteX21-6511" fmla="*/ 285 w 423"/>
              <a:gd name="connsiteY21-6512" fmla="*/ 0 h 758"/>
              <a:gd name="connsiteX22-6513" fmla="*/ 301 w 423"/>
              <a:gd name="connsiteY22-6514" fmla="*/ 5 h 758"/>
              <a:gd name="connsiteX23-6515" fmla="*/ 317 w 423"/>
              <a:gd name="connsiteY23-6516" fmla="*/ 11 h 758"/>
              <a:gd name="connsiteX24-6517" fmla="*/ 328 w 423"/>
              <a:gd name="connsiteY24-6518" fmla="*/ 16 h 758"/>
              <a:gd name="connsiteX25-6519" fmla="*/ 338 w 423"/>
              <a:gd name="connsiteY25-6520" fmla="*/ 21 h 758"/>
              <a:gd name="connsiteX26-6521" fmla="*/ 354 w 423"/>
              <a:gd name="connsiteY26-6522" fmla="*/ 26 h 758"/>
              <a:gd name="connsiteX27-6523" fmla="*/ 365 w 423"/>
              <a:gd name="connsiteY27-6524" fmla="*/ 37 h 758"/>
              <a:gd name="connsiteX28-6525" fmla="*/ 380 w 423"/>
              <a:gd name="connsiteY28-6526" fmla="*/ 42 h 758"/>
              <a:gd name="connsiteX29-6527" fmla="*/ 391 w 423"/>
              <a:gd name="connsiteY29-6528" fmla="*/ 47 h 758"/>
              <a:gd name="connsiteX30-6529" fmla="*/ 402 w 423"/>
              <a:gd name="connsiteY30-6530" fmla="*/ 52 h 758"/>
              <a:gd name="connsiteX31-6531" fmla="*/ 407 w 423"/>
              <a:gd name="connsiteY31-6532" fmla="*/ 58 h 758"/>
              <a:gd name="connsiteX32-6533" fmla="*/ 412 w 423"/>
              <a:gd name="connsiteY32-6534" fmla="*/ 63 h 758"/>
              <a:gd name="connsiteX33-6535" fmla="*/ 417 w 423"/>
              <a:gd name="connsiteY33-6536" fmla="*/ 68 h 758"/>
              <a:gd name="connsiteX34-6537" fmla="*/ 423 w 423"/>
              <a:gd name="connsiteY34-6538" fmla="*/ 68 h 758"/>
              <a:gd name="connsiteX35-6539" fmla="*/ 423 w 423"/>
              <a:gd name="connsiteY35-6540" fmla="*/ 73 h 758"/>
              <a:gd name="connsiteX36-6541" fmla="*/ 417 w 423"/>
              <a:gd name="connsiteY36-6542" fmla="*/ 73 h 758"/>
              <a:gd name="connsiteX37-6543" fmla="*/ 417 w 423"/>
              <a:gd name="connsiteY37-6544" fmla="*/ 79 h 758"/>
              <a:gd name="connsiteX38-6545" fmla="*/ 412 w 423"/>
              <a:gd name="connsiteY38-6546" fmla="*/ 84 h 758"/>
              <a:gd name="connsiteX39-6547" fmla="*/ 407 w 423"/>
              <a:gd name="connsiteY39-6548" fmla="*/ 84 h 758"/>
              <a:gd name="connsiteX40-6549" fmla="*/ 402 w 423"/>
              <a:gd name="connsiteY40-6550" fmla="*/ 89 h 758"/>
              <a:gd name="connsiteX41-6551" fmla="*/ 396 w 423"/>
              <a:gd name="connsiteY41-6552" fmla="*/ 94 h 758"/>
              <a:gd name="connsiteX42-6553" fmla="*/ 391 w 423"/>
              <a:gd name="connsiteY42-6554" fmla="*/ 94 h 758"/>
              <a:gd name="connsiteX43-6555" fmla="*/ 386 w 423"/>
              <a:gd name="connsiteY43-6556" fmla="*/ 99 h 758"/>
              <a:gd name="connsiteX44-6557" fmla="*/ 380 w 423"/>
              <a:gd name="connsiteY44-6558" fmla="*/ 105 h 758"/>
              <a:gd name="connsiteX45-6559" fmla="*/ 375 w 423"/>
              <a:gd name="connsiteY45-6560" fmla="*/ 115 h 758"/>
              <a:gd name="connsiteX46-6561" fmla="*/ 375 w 423"/>
              <a:gd name="connsiteY46-6562" fmla="*/ 126 h 758"/>
              <a:gd name="connsiteX47-6563" fmla="*/ 375 w 423"/>
              <a:gd name="connsiteY47-6564" fmla="*/ 131 h 758"/>
              <a:gd name="connsiteX48-6565" fmla="*/ 375 w 423"/>
              <a:gd name="connsiteY48-6566" fmla="*/ 146 h 758"/>
              <a:gd name="connsiteX49-6567" fmla="*/ 375 w 423"/>
              <a:gd name="connsiteY49-6568" fmla="*/ 157 h 758"/>
              <a:gd name="connsiteX50-6569" fmla="*/ 375 w 423"/>
              <a:gd name="connsiteY50-6570" fmla="*/ 173 h 758"/>
              <a:gd name="connsiteX51-6571" fmla="*/ 375 w 423"/>
              <a:gd name="connsiteY51-6572" fmla="*/ 188 h 758"/>
              <a:gd name="connsiteX52-6573" fmla="*/ 375 w 423"/>
              <a:gd name="connsiteY52-6574" fmla="*/ 204 h 758"/>
              <a:gd name="connsiteX53-6575" fmla="*/ 375 w 423"/>
              <a:gd name="connsiteY53-6576" fmla="*/ 225 h 758"/>
              <a:gd name="connsiteX54-6577" fmla="*/ 375 w 423"/>
              <a:gd name="connsiteY54-6578" fmla="*/ 240 h 758"/>
              <a:gd name="connsiteX55-6579" fmla="*/ 375 w 423"/>
              <a:gd name="connsiteY55-6580" fmla="*/ 261 h 758"/>
              <a:gd name="connsiteX56-6581" fmla="*/ 375 w 423"/>
              <a:gd name="connsiteY56-6582" fmla="*/ 303 h 758"/>
              <a:gd name="connsiteX57-6583" fmla="*/ 375 w 423"/>
              <a:gd name="connsiteY57-6584" fmla="*/ 324 h 758"/>
              <a:gd name="connsiteX58-6585" fmla="*/ 375 w 423"/>
              <a:gd name="connsiteY58-6586" fmla="*/ 350 h 758"/>
              <a:gd name="connsiteX59-6587" fmla="*/ 375 w 423"/>
              <a:gd name="connsiteY59-6588" fmla="*/ 376 h 758"/>
              <a:gd name="connsiteX60-6589" fmla="*/ 375 w 423"/>
              <a:gd name="connsiteY60-6590" fmla="*/ 402 h 758"/>
              <a:gd name="connsiteX61-6591" fmla="*/ 375 w 423"/>
              <a:gd name="connsiteY61-6592" fmla="*/ 429 h 758"/>
              <a:gd name="connsiteX62-6593" fmla="*/ 375 w 423"/>
              <a:gd name="connsiteY62-6594" fmla="*/ 460 h 758"/>
              <a:gd name="connsiteX63-6595" fmla="*/ 375 w 423"/>
              <a:gd name="connsiteY63-6596" fmla="*/ 491 h 758"/>
              <a:gd name="connsiteX64-6597" fmla="*/ 375 w 423"/>
              <a:gd name="connsiteY64-6598" fmla="*/ 523 h 758"/>
              <a:gd name="connsiteX65-6599" fmla="*/ 375 w 423"/>
              <a:gd name="connsiteY65-6600" fmla="*/ 554 h 758"/>
              <a:gd name="connsiteX66-6601" fmla="*/ 375 w 423"/>
              <a:gd name="connsiteY66-6602" fmla="*/ 580 h 758"/>
              <a:gd name="connsiteX67-6603" fmla="*/ 370 w 423"/>
              <a:gd name="connsiteY67-6604" fmla="*/ 606 h 758"/>
              <a:gd name="connsiteX68-6605" fmla="*/ 370 w 423"/>
              <a:gd name="connsiteY68-6606" fmla="*/ 632 h 758"/>
              <a:gd name="connsiteX69-6607" fmla="*/ 365 w 423"/>
              <a:gd name="connsiteY69-6608" fmla="*/ 653 h 758"/>
              <a:gd name="connsiteX70-6609" fmla="*/ 359 w 423"/>
              <a:gd name="connsiteY70-6610" fmla="*/ 669 h 758"/>
              <a:gd name="connsiteX71-6611" fmla="*/ 354 w 423"/>
              <a:gd name="connsiteY71-6612" fmla="*/ 690 h 758"/>
              <a:gd name="connsiteX72-6613" fmla="*/ 349 w 423"/>
              <a:gd name="connsiteY72-6614" fmla="*/ 700 h 758"/>
              <a:gd name="connsiteX73-6615" fmla="*/ 338 w 423"/>
              <a:gd name="connsiteY73-6616" fmla="*/ 716 h 758"/>
              <a:gd name="connsiteX74-6617" fmla="*/ 328 w 423"/>
              <a:gd name="connsiteY74-6618" fmla="*/ 726 h 758"/>
              <a:gd name="connsiteX75-6619" fmla="*/ 322 w 423"/>
              <a:gd name="connsiteY75-6620" fmla="*/ 737 h 758"/>
              <a:gd name="connsiteX76-6621" fmla="*/ 312 w 423"/>
              <a:gd name="connsiteY76-6622" fmla="*/ 742 h 758"/>
              <a:gd name="connsiteX77-6623" fmla="*/ 307 w 423"/>
              <a:gd name="connsiteY77-6624" fmla="*/ 747 h 758"/>
              <a:gd name="connsiteX78-6625" fmla="*/ 296 w 423"/>
              <a:gd name="connsiteY78-6626" fmla="*/ 752 h 758"/>
              <a:gd name="connsiteX79-6627" fmla="*/ 291 w 423"/>
              <a:gd name="connsiteY79-6628" fmla="*/ 752 h 758"/>
              <a:gd name="connsiteX80-6629" fmla="*/ 285 w 423"/>
              <a:gd name="connsiteY80-6630" fmla="*/ 758 h 758"/>
              <a:gd name="connsiteX81-6631" fmla="*/ 275 w 423"/>
              <a:gd name="connsiteY81-6632" fmla="*/ 752 h 758"/>
              <a:gd name="connsiteX82-6633" fmla="*/ 270 w 423"/>
              <a:gd name="connsiteY82-6634" fmla="*/ 752 h 758"/>
              <a:gd name="connsiteX83-6635" fmla="*/ 270 w 423"/>
              <a:gd name="connsiteY83-6636" fmla="*/ 747 h 758"/>
              <a:gd name="connsiteX84-6637" fmla="*/ 264 w 423"/>
              <a:gd name="connsiteY84-6638" fmla="*/ 742 h 758"/>
              <a:gd name="connsiteX85-6639" fmla="*/ 264 w 423"/>
              <a:gd name="connsiteY85-6640" fmla="*/ 737 h 758"/>
              <a:gd name="connsiteX86-6641" fmla="*/ 264 w 423"/>
              <a:gd name="connsiteY86-6642" fmla="*/ 731 h 758"/>
              <a:gd name="connsiteX87-6643" fmla="*/ 264 w 423"/>
              <a:gd name="connsiteY87-6644" fmla="*/ 721 h 758"/>
              <a:gd name="connsiteX88-6645" fmla="*/ 264 w 423"/>
              <a:gd name="connsiteY88-6646" fmla="*/ 711 h 758"/>
              <a:gd name="connsiteX89-6647" fmla="*/ 264 w 423"/>
              <a:gd name="connsiteY89-6648" fmla="*/ 705 h 758"/>
              <a:gd name="connsiteX90-6649" fmla="*/ 264 w 423"/>
              <a:gd name="connsiteY90-6650" fmla="*/ 700 h 758"/>
              <a:gd name="connsiteX91-6651" fmla="*/ 264 w 423"/>
              <a:gd name="connsiteY91-6652" fmla="*/ 695 h 758"/>
              <a:gd name="connsiteX92-6653" fmla="*/ 259 w 423"/>
              <a:gd name="connsiteY92-6654" fmla="*/ 690 h 758"/>
              <a:gd name="connsiteX93-6655" fmla="*/ 254 w 423"/>
              <a:gd name="connsiteY93-6656" fmla="*/ 674 h 758"/>
              <a:gd name="connsiteX94-6657" fmla="*/ 243 w 423"/>
              <a:gd name="connsiteY94-6658" fmla="*/ 658 h 758"/>
              <a:gd name="connsiteX95-6659" fmla="*/ 227 w 423"/>
              <a:gd name="connsiteY95-6660" fmla="*/ 643 h 758"/>
              <a:gd name="connsiteX96-6661" fmla="*/ 211 w 423"/>
              <a:gd name="connsiteY96-6662" fmla="*/ 627 h 758"/>
              <a:gd name="connsiteX97-6663" fmla="*/ 190 w 423"/>
              <a:gd name="connsiteY97-6664" fmla="*/ 611 h 758"/>
              <a:gd name="connsiteX98-6665" fmla="*/ 164 w 423"/>
              <a:gd name="connsiteY98-6666" fmla="*/ 590 h 758"/>
              <a:gd name="connsiteX99-6667" fmla="*/ 185 w 423"/>
              <a:gd name="connsiteY99-6668" fmla="*/ 590 h 758"/>
              <a:gd name="connsiteX100-6669" fmla="*/ 206 w 423"/>
              <a:gd name="connsiteY100-6670" fmla="*/ 596 h 758"/>
              <a:gd name="connsiteX101-6671" fmla="*/ 222 w 423"/>
              <a:gd name="connsiteY101-6672" fmla="*/ 596 h 758"/>
              <a:gd name="connsiteX102-6673" fmla="*/ 238 w 423"/>
              <a:gd name="connsiteY102-6674" fmla="*/ 596 h 758"/>
              <a:gd name="connsiteX103-6675" fmla="*/ 248 w 423"/>
              <a:gd name="connsiteY103-6676" fmla="*/ 590 h 758"/>
              <a:gd name="connsiteX104-6677" fmla="*/ 254 w 423"/>
              <a:gd name="connsiteY104-6678" fmla="*/ 590 h 758"/>
              <a:gd name="connsiteX105-6679" fmla="*/ 259 w 423"/>
              <a:gd name="connsiteY105-6680" fmla="*/ 590 h 758"/>
              <a:gd name="connsiteX106-6681" fmla="*/ 264 w 423"/>
              <a:gd name="connsiteY106-6682" fmla="*/ 585 h 758"/>
              <a:gd name="connsiteX107-6683" fmla="*/ 270 w 423"/>
              <a:gd name="connsiteY107-6684" fmla="*/ 580 h 758"/>
              <a:gd name="connsiteX108-6685" fmla="*/ 270 w 423"/>
              <a:gd name="connsiteY108-6686" fmla="*/ 575 h 758"/>
              <a:gd name="connsiteX109-6687" fmla="*/ 270 w 423"/>
              <a:gd name="connsiteY109-6688" fmla="*/ 564 h 758"/>
              <a:gd name="connsiteX110-6689" fmla="*/ 270 w 423"/>
              <a:gd name="connsiteY110-6690" fmla="*/ 549 h 758"/>
              <a:gd name="connsiteX111-6691" fmla="*/ 275 w 423"/>
              <a:gd name="connsiteY111-6692" fmla="*/ 533 h 758"/>
              <a:gd name="connsiteX112-6693" fmla="*/ 275 w 423"/>
              <a:gd name="connsiteY112-6694" fmla="*/ 512 h 758"/>
              <a:gd name="connsiteX113-6695" fmla="*/ 275 w 423"/>
              <a:gd name="connsiteY113-6696" fmla="*/ 486 h 758"/>
              <a:gd name="connsiteX114-6697" fmla="*/ 280 w 423"/>
              <a:gd name="connsiteY114-6698" fmla="*/ 460 h 758"/>
              <a:gd name="connsiteX115-6699" fmla="*/ 280 w 423"/>
              <a:gd name="connsiteY115-6700" fmla="*/ 434 h 758"/>
              <a:gd name="connsiteX116-6701" fmla="*/ 280 w 423"/>
              <a:gd name="connsiteY116-6702" fmla="*/ 408 h 758"/>
              <a:gd name="connsiteX117-6703" fmla="*/ 280 w 423"/>
              <a:gd name="connsiteY117-6704" fmla="*/ 382 h 758"/>
              <a:gd name="connsiteX118-6705" fmla="*/ 285 w 423"/>
              <a:gd name="connsiteY118-6706" fmla="*/ 355 h 758"/>
              <a:gd name="connsiteX119-6707" fmla="*/ 285 w 423"/>
              <a:gd name="connsiteY119-6708" fmla="*/ 334 h 758"/>
              <a:gd name="connsiteX120-6709" fmla="*/ 285 w 423"/>
              <a:gd name="connsiteY120-6710" fmla="*/ 314 h 758"/>
              <a:gd name="connsiteX121-6711" fmla="*/ 285 w 423"/>
              <a:gd name="connsiteY121-6712" fmla="*/ 293 h 758"/>
              <a:gd name="connsiteX122-6713" fmla="*/ 285 w 423"/>
              <a:gd name="connsiteY122-6714" fmla="*/ 277 h 758"/>
              <a:gd name="connsiteX123-6715" fmla="*/ 285 w 423"/>
              <a:gd name="connsiteY123-6716" fmla="*/ 246 h 758"/>
              <a:gd name="connsiteX124-6717" fmla="*/ 285 w 423"/>
              <a:gd name="connsiteY124-6718" fmla="*/ 214 h 758"/>
              <a:gd name="connsiteX125-6719" fmla="*/ 280 w 423"/>
              <a:gd name="connsiteY125-6720" fmla="*/ 183 h 758"/>
              <a:gd name="connsiteX126-6721" fmla="*/ 280 w 423"/>
              <a:gd name="connsiteY126-6722" fmla="*/ 157 h 758"/>
              <a:gd name="connsiteX127-6723" fmla="*/ 275 w 423"/>
              <a:gd name="connsiteY127-6724" fmla="*/ 146 h 758"/>
              <a:gd name="connsiteX128-6725" fmla="*/ 275 w 423"/>
              <a:gd name="connsiteY128-6726" fmla="*/ 136 h 758"/>
              <a:gd name="connsiteX129-6727" fmla="*/ 270 w 423"/>
              <a:gd name="connsiteY129-6728" fmla="*/ 126 h 758"/>
              <a:gd name="connsiteX130-6729" fmla="*/ 270 w 423"/>
              <a:gd name="connsiteY130-6730" fmla="*/ 115 h 758"/>
              <a:gd name="connsiteX131-6731" fmla="*/ 264 w 423"/>
              <a:gd name="connsiteY131-6732" fmla="*/ 110 h 758"/>
              <a:gd name="connsiteX132-6733" fmla="*/ 264 w 423"/>
              <a:gd name="connsiteY132-6734" fmla="*/ 105 h 758"/>
              <a:gd name="connsiteX133-6735" fmla="*/ 259 w 423"/>
              <a:gd name="connsiteY133-6736" fmla="*/ 94 h 758"/>
              <a:gd name="connsiteX134-6737" fmla="*/ 254 w 423"/>
              <a:gd name="connsiteY134-6738" fmla="*/ 89 h 758"/>
              <a:gd name="connsiteX135-6739" fmla="*/ 248 w 423"/>
              <a:gd name="connsiteY135-6740" fmla="*/ 84 h 758"/>
              <a:gd name="connsiteX136-6741" fmla="*/ 243 w 423"/>
              <a:gd name="connsiteY136-6742" fmla="*/ 84 h 758"/>
              <a:gd name="connsiteX137-6743" fmla="*/ 238 w 423"/>
              <a:gd name="connsiteY137-6744" fmla="*/ 79 h 758"/>
              <a:gd name="connsiteX138-6745" fmla="*/ 227 w 423"/>
              <a:gd name="connsiteY138-6746" fmla="*/ 79 h 758"/>
              <a:gd name="connsiteX139-6747" fmla="*/ 217 w 423"/>
              <a:gd name="connsiteY139-6748" fmla="*/ 79 h 758"/>
              <a:gd name="connsiteX140-6749" fmla="*/ 206 w 423"/>
              <a:gd name="connsiteY140-6750" fmla="*/ 73 h 758"/>
              <a:gd name="connsiteX141-6751" fmla="*/ 190 w 423"/>
              <a:gd name="connsiteY141-6752" fmla="*/ 73 h 758"/>
              <a:gd name="connsiteX142-6753" fmla="*/ 190 w 423"/>
              <a:gd name="connsiteY142-6754" fmla="*/ 73 h 758"/>
              <a:gd name="connsiteX0-6755" fmla="*/ 165 w 398"/>
              <a:gd name="connsiteY0-6756" fmla="*/ 73 h 758"/>
              <a:gd name="connsiteX1-6757" fmla="*/ 150 w 398"/>
              <a:gd name="connsiteY1-6758" fmla="*/ 73 h 758"/>
              <a:gd name="connsiteX2-6759" fmla="*/ 128 w 398"/>
              <a:gd name="connsiteY2-6760" fmla="*/ 79 h 758"/>
              <a:gd name="connsiteX3-6761" fmla="*/ 107 w 398"/>
              <a:gd name="connsiteY3-6762" fmla="*/ 79 h 758"/>
              <a:gd name="connsiteX4-6763" fmla="*/ 81 w 398"/>
              <a:gd name="connsiteY4-6764" fmla="*/ 79 h 758"/>
              <a:gd name="connsiteX5-6765" fmla="*/ 54 w 398"/>
              <a:gd name="connsiteY5-6766" fmla="*/ 84 h 758"/>
              <a:gd name="connsiteX6-6767" fmla="*/ 23 w 398"/>
              <a:gd name="connsiteY6-6768" fmla="*/ 84 h 758"/>
              <a:gd name="connsiteX7-6769" fmla="*/ 7 w 398"/>
              <a:gd name="connsiteY7-6770" fmla="*/ 47 h 758"/>
              <a:gd name="connsiteX8-6771" fmla="*/ 65 w 398"/>
              <a:gd name="connsiteY8-6772" fmla="*/ 37 h 758"/>
              <a:gd name="connsiteX9-6773" fmla="*/ 97 w 398"/>
              <a:gd name="connsiteY9-6774" fmla="*/ 37 h 758"/>
              <a:gd name="connsiteX10-6775" fmla="*/ 118 w 398"/>
              <a:gd name="connsiteY10-6776" fmla="*/ 32 h 758"/>
              <a:gd name="connsiteX11-6777" fmla="*/ 144 w 398"/>
              <a:gd name="connsiteY11-6778" fmla="*/ 26 h 758"/>
              <a:gd name="connsiteX12-6779" fmla="*/ 165 w 398"/>
              <a:gd name="connsiteY12-6780" fmla="*/ 26 h 758"/>
              <a:gd name="connsiteX13-6781" fmla="*/ 181 w 398"/>
              <a:gd name="connsiteY13-6782" fmla="*/ 21 h 758"/>
              <a:gd name="connsiteX14-6783" fmla="*/ 192 w 398"/>
              <a:gd name="connsiteY14-6784" fmla="*/ 16 h 758"/>
              <a:gd name="connsiteX15-6785" fmla="*/ 202 w 398"/>
              <a:gd name="connsiteY15-6786" fmla="*/ 16 h 758"/>
              <a:gd name="connsiteX16-6787" fmla="*/ 208 w 398"/>
              <a:gd name="connsiteY16-6788" fmla="*/ 11 h 758"/>
              <a:gd name="connsiteX17-6789" fmla="*/ 218 w 398"/>
              <a:gd name="connsiteY17-6790" fmla="*/ 5 h 758"/>
              <a:gd name="connsiteX18-6791" fmla="*/ 234 w 398"/>
              <a:gd name="connsiteY18-6792" fmla="*/ 0 h 758"/>
              <a:gd name="connsiteX19-6793" fmla="*/ 245 w 398"/>
              <a:gd name="connsiteY19-6794" fmla="*/ 0 h 758"/>
              <a:gd name="connsiteX20-6795" fmla="*/ 260 w 398"/>
              <a:gd name="connsiteY20-6796" fmla="*/ 0 h 758"/>
              <a:gd name="connsiteX21-6797" fmla="*/ 276 w 398"/>
              <a:gd name="connsiteY21-6798" fmla="*/ 5 h 758"/>
              <a:gd name="connsiteX22-6799" fmla="*/ 292 w 398"/>
              <a:gd name="connsiteY22-6800" fmla="*/ 11 h 758"/>
              <a:gd name="connsiteX23-6801" fmla="*/ 303 w 398"/>
              <a:gd name="connsiteY23-6802" fmla="*/ 16 h 758"/>
              <a:gd name="connsiteX24-6803" fmla="*/ 313 w 398"/>
              <a:gd name="connsiteY24-6804" fmla="*/ 21 h 758"/>
              <a:gd name="connsiteX25-6805" fmla="*/ 329 w 398"/>
              <a:gd name="connsiteY25-6806" fmla="*/ 26 h 758"/>
              <a:gd name="connsiteX26-6807" fmla="*/ 340 w 398"/>
              <a:gd name="connsiteY26-6808" fmla="*/ 37 h 758"/>
              <a:gd name="connsiteX27-6809" fmla="*/ 355 w 398"/>
              <a:gd name="connsiteY27-6810" fmla="*/ 42 h 758"/>
              <a:gd name="connsiteX28-6811" fmla="*/ 366 w 398"/>
              <a:gd name="connsiteY28-6812" fmla="*/ 47 h 758"/>
              <a:gd name="connsiteX29-6813" fmla="*/ 377 w 398"/>
              <a:gd name="connsiteY29-6814" fmla="*/ 52 h 758"/>
              <a:gd name="connsiteX30-6815" fmla="*/ 382 w 398"/>
              <a:gd name="connsiteY30-6816" fmla="*/ 58 h 758"/>
              <a:gd name="connsiteX31-6817" fmla="*/ 387 w 398"/>
              <a:gd name="connsiteY31-6818" fmla="*/ 63 h 758"/>
              <a:gd name="connsiteX32-6819" fmla="*/ 392 w 398"/>
              <a:gd name="connsiteY32-6820" fmla="*/ 68 h 758"/>
              <a:gd name="connsiteX33-6821" fmla="*/ 398 w 398"/>
              <a:gd name="connsiteY33-6822" fmla="*/ 68 h 758"/>
              <a:gd name="connsiteX34-6823" fmla="*/ 398 w 398"/>
              <a:gd name="connsiteY34-6824" fmla="*/ 73 h 758"/>
              <a:gd name="connsiteX35-6825" fmla="*/ 392 w 398"/>
              <a:gd name="connsiteY35-6826" fmla="*/ 73 h 758"/>
              <a:gd name="connsiteX36-6827" fmla="*/ 392 w 398"/>
              <a:gd name="connsiteY36-6828" fmla="*/ 79 h 758"/>
              <a:gd name="connsiteX37-6829" fmla="*/ 387 w 398"/>
              <a:gd name="connsiteY37-6830" fmla="*/ 84 h 758"/>
              <a:gd name="connsiteX38-6831" fmla="*/ 382 w 398"/>
              <a:gd name="connsiteY38-6832" fmla="*/ 84 h 758"/>
              <a:gd name="connsiteX39-6833" fmla="*/ 377 w 398"/>
              <a:gd name="connsiteY39-6834" fmla="*/ 89 h 758"/>
              <a:gd name="connsiteX40-6835" fmla="*/ 371 w 398"/>
              <a:gd name="connsiteY40-6836" fmla="*/ 94 h 758"/>
              <a:gd name="connsiteX41-6837" fmla="*/ 366 w 398"/>
              <a:gd name="connsiteY41-6838" fmla="*/ 94 h 758"/>
              <a:gd name="connsiteX42-6839" fmla="*/ 361 w 398"/>
              <a:gd name="connsiteY42-6840" fmla="*/ 99 h 758"/>
              <a:gd name="connsiteX43-6841" fmla="*/ 355 w 398"/>
              <a:gd name="connsiteY43-6842" fmla="*/ 105 h 758"/>
              <a:gd name="connsiteX44-6843" fmla="*/ 350 w 398"/>
              <a:gd name="connsiteY44-6844" fmla="*/ 115 h 758"/>
              <a:gd name="connsiteX45-6845" fmla="*/ 350 w 398"/>
              <a:gd name="connsiteY45-6846" fmla="*/ 126 h 758"/>
              <a:gd name="connsiteX46-6847" fmla="*/ 350 w 398"/>
              <a:gd name="connsiteY46-6848" fmla="*/ 131 h 758"/>
              <a:gd name="connsiteX47-6849" fmla="*/ 350 w 398"/>
              <a:gd name="connsiteY47-6850" fmla="*/ 146 h 758"/>
              <a:gd name="connsiteX48-6851" fmla="*/ 350 w 398"/>
              <a:gd name="connsiteY48-6852" fmla="*/ 157 h 758"/>
              <a:gd name="connsiteX49-6853" fmla="*/ 350 w 398"/>
              <a:gd name="connsiteY49-6854" fmla="*/ 173 h 758"/>
              <a:gd name="connsiteX50-6855" fmla="*/ 350 w 398"/>
              <a:gd name="connsiteY50-6856" fmla="*/ 188 h 758"/>
              <a:gd name="connsiteX51-6857" fmla="*/ 350 w 398"/>
              <a:gd name="connsiteY51-6858" fmla="*/ 204 h 758"/>
              <a:gd name="connsiteX52-6859" fmla="*/ 350 w 398"/>
              <a:gd name="connsiteY52-6860" fmla="*/ 225 h 758"/>
              <a:gd name="connsiteX53-6861" fmla="*/ 350 w 398"/>
              <a:gd name="connsiteY53-6862" fmla="*/ 240 h 758"/>
              <a:gd name="connsiteX54-6863" fmla="*/ 350 w 398"/>
              <a:gd name="connsiteY54-6864" fmla="*/ 261 h 758"/>
              <a:gd name="connsiteX55-6865" fmla="*/ 350 w 398"/>
              <a:gd name="connsiteY55-6866" fmla="*/ 303 h 758"/>
              <a:gd name="connsiteX56-6867" fmla="*/ 350 w 398"/>
              <a:gd name="connsiteY56-6868" fmla="*/ 324 h 758"/>
              <a:gd name="connsiteX57-6869" fmla="*/ 350 w 398"/>
              <a:gd name="connsiteY57-6870" fmla="*/ 350 h 758"/>
              <a:gd name="connsiteX58-6871" fmla="*/ 350 w 398"/>
              <a:gd name="connsiteY58-6872" fmla="*/ 376 h 758"/>
              <a:gd name="connsiteX59-6873" fmla="*/ 350 w 398"/>
              <a:gd name="connsiteY59-6874" fmla="*/ 402 h 758"/>
              <a:gd name="connsiteX60-6875" fmla="*/ 350 w 398"/>
              <a:gd name="connsiteY60-6876" fmla="*/ 429 h 758"/>
              <a:gd name="connsiteX61-6877" fmla="*/ 350 w 398"/>
              <a:gd name="connsiteY61-6878" fmla="*/ 460 h 758"/>
              <a:gd name="connsiteX62-6879" fmla="*/ 350 w 398"/>
              <a:gd name="connsiteY62-6880" fmla="*/ 491 h 758"/>
              <a:gd name="connsiteX63-6881" fmla="*/ 350 w 398"/>
              <a:gd name="connsiteY63-6882" fmla="*/ 523 h 758"/>
              <a:gd name="connsiteX64-6883" fmla="*/ 350 w 398"/>
              <a:gd name="connsiteY64-6884" fmla="*/ 554 h 758"/>
              <a:gd name="connsiteX65-6885" fmla="*/ 350 w 398"/>
              <a:gd name="connsiteY65-6886" fmla="*/ 580 h 758"/>
              <a:gd name="connsiteX66-6887" fmla="*/ 345 w 398"/>
              <a:gd name="connsiteY66-6888" fmla="*/ 606 h 758"/>
              <a:gd name="connsiteX67-6889" fmla="*/ 345 w 398"/>
              <a:gd name="connsiteY67-6890" fmla="*/ 632 h 758"/>
              <a:gd name="connsiteX68-6891" fmla="*/ 340 w 398"/>
              <a:gd name="connsiteY68-6892" fmla="*/ 653 h 758"/>
              <a:gd name="connsiteX69-6893" fmla="*/ 334 w 398"/>
              <a:gd name="connsiteY69-6894" fmla="*/ 669 h 758"/>
              <a:gd name="connsiteX70-6895" fmla="*/ 329 w 398"/>
              <a:gd name="connsiteY70-6896" fmla="*/ 690 h 758"/>
              <a:gd name="connsiteX71-6897" fmla="*/ 324 w 398"/>
              <a:gd name="connsiteY71-6898" fmla="*/ 700 h 758"/>
              <a:gd name="connsiteX72-6899" fmla="*/ 313 w 398"/>
              <a:gd name="connsiteY72-6900" fmla="*/ 716 h 758"/>
              <a:gd name="connsiteX73-6901" fmla="*/ 303 w 398"/>
              <a:gd name="connsiteY73-6902" fmla="*/ 726 h 758"/>
              <a:gd name="connsiteX74-6903" fmla="*/ 297 w 398"/>
              <a:gd name="connsiteY74-6904" fmla="*/ 737 h 758"/>
              <a:gd name="connsiteX75-6905" fmla="*/ 287 w 398"/>
              <a:gd name="connsiteY75-6906" fmla="*/ 742 h 758"/>
              <a:gd name="connsiteX76-6907" fmla="*/ 282 w 398"/>
              <a:gd name="connsiteY76-6908" fmla="*/ 747 h 758"/>
              <a:gd name="connsiteX77-6909" fmla="*/ 271 w 398"/>
              <a:gd name="connsiteY77-6910" fmla="*/ 752 h 758"/>
              <a:gd name="connsiteX78-6911" fmla="*/ 266 w 398"/>
              <a:gd name="connsiteY78-6912" fmla="*/ 752 h 758"/>
              <a:gd name="connsiteX79-6913" fmla="*/ 260 w 398"/>
              <a:gd name="connsiteY79-6914" fmla="*/ 758 h 758"/>
              <a:gd name="connsiteX80-6915" fmla="*/ 250 w 398"/>
              <a:gd name="connsiteY80-6916" fmla="*/ 752 h 758"/>
              <a:gd name="connsiteX81-6917" fmla="*/ 245 w 398"/>
              <a:gd name="connsiteY81-6918" fmla="*/ 752 h 758"/>
              <a:gd name="connsiteX82-6919" fmla="*/ 245 w 398"/>
              <a:gd name="connsiteY82-6920" fmla="*/ 747 h 758"/>
              <a:gd name="connsiteX83-6921" fmla="*/ 239 w 398"/>
              <a:gd name="connsiteY83-6922" fmla="*/ 742 h 758"/>
              <a:gd name="connsiteX84-6923" fmla="*/ 239 w 398"/>
              <a:gd name="connsiteY84-6924" fmla="*/ 737 h 758"/>
              <a:gd name="connsiteX85-6925" fmla="*/ 239 w 398"/>
              <a:gd name="connsiteY85-6926" fmla="*/ 731 h 758"/>
              <a:gd name="connsiteX86-6927" fmla="*/ 239 w 398"/>
              <a:gd name="connsiteY86-6928" fmla="*/ 721 h 758"/>
              <a:gd name="connsiteX87-6929" fmla="*/ 239 w 398"/>
              <a:gd name="connsiteY87-6930" fmla="*/ 711 h 758"/>
              <a:gd name="connsiteX88-6931" fmla="*/ 239 w 398"/>
              <a:gd name="connsiteY88-6932" fmla="*/ 705 h 758"/>
              <a:gd name="connsiteX89-6933" fmla="*/ 239 w 398"/>
              <a:gd name="connsiteY89-6934" fmla="*/ 700 h 758"/>
              <a:gd name="connsiteX90-6935" fmla="*/ 239 w 398"/>
              <a:gd name="connsiteY90-6936" fmla="*/ 695 h 758"/>
              <a:gd name="connsiteX91-6937" fmla="*/ 234 w 398"/>
              <a:gd name="connsiteY91-6938" fmla="*/ 690 h 758"/>
              <a:gd name="connsiteX92-6939" fmla="*/ 229 w 398"/>
              <a:gd name="connsiteY92-6940" fmla="*/ 674 h 758"/>
              <a:gd name="connsiteX93-6941" fmla="*/ 218 w 398"/>
              <a:gd name="connsiteY93-6942" fmla="*/ 658 h 758"/>
              <a:gd name="connsiteX94-6943" fmla="*/ 202 w 398"/>
              <a:gd name="connsiteY94-6944" fmla="*/ 643 h 758"/>
              <a:gd name="connsiteX95-6945" fmla="*/ 186 w 398"/>
              <a:gd name="connsiteY95-6946" fmla="*/ 627 h 758"/>
              <a:gd name="connsiteX96-6947" fmla="*/ 165 w 398"/>
              <a:gd name="connsiteY96-6948" fmla="*/ 611 h 758"/>
              <a:gd name="connsiteX97-6949" fmla="*/ 139 w 398"/>
              <a:gd name="connsiteY97-6950" fmla="*/ 590 h 758"/>
              <a:gd name="connsiteX98-6951" fmla="*/ 160 w 398"/>
              <a:gd name="connsiteY98-6952" fmla="*/ 590 h 758"/>
              <a:gd name="connsiteX99-6953" fmla="*/ 181 w 398"/>
              <a:gd name="connsiteY99-6954" fmla="*/ 596 h 758"/>
              <a:gd name="connsiteX100-6955" fmla="*/ 197 w 398"/>
              <a:gd name="connsiteY100-6956" fmla="*/ 596 h 758"/>
              <a:gd name="connsiteX101-6957" fmla="*/ 213 w 398"/>
              <a:gd name="connsiteY101-6958" fmla="*/ 596 h 758"/>
              <a:gd name="connsiteX102-6959" fmla="*/ 223 w 398"/>
              <a:gd name="connsiteY102-6960" fmla="*/ 590 h 758"/>
              <a:gd name="connsiteX103-6961" fmla="*/ 229 w 398"/>
              <a:gd name="connsiteY103-6962" fmla="*/ 590 h 758"/>
              <a:gd name="connsiteX104-6963" fmla="*/ 234 w 398"/>
              <a:gd name="connsiteY104-6964" fmla="*/ 590 h 758"/>
              <a:gd name="connsiteX105-6965" fmla="*/ 239 w 398"/>
              <a:gd name="connsiteY105-6966" fmla="*/ 585 h 758"/>
              <a:gd name="connsiteX106-6967" fmla="*/ 245 w 398"/>
              <a:gd name="connsiteY106-6968" fmla="*/ 580 h 758"/>
              <a:gd name="connsiteX107-6969" fmla="*/ 245 w 398"/>
              <a:gd name="connsiteY107-6970" fmla="*/ 575 h 758"/>
              <a:gd name="connsiteX108-6971" fmla="*/ 245 w 398"/>
              <a:gd name="connsiteY108-6972" fmla="*/ 564 h 758"/>
              <a:gd name="connsiteX109-6973" fmla="*/ 245 w 398"/>
              <a:gd name="connsiteY109-6974" fmla="*/ 549 h 758"/>
              <a:gd name="connsiteX110-6975" fmla="*/ 250 w 398"/>
              <a:gd name="connsiteY110-6976" fmla="*/ 533 h 758"/>
              <a:gd name="connsiteX111-6977" fmla="*/ 250 w 398"/>
              <a:gd name="connsiteY111-6978" fmla="*/ 512 h 758"/>
              <a:gd name="connsiteX112-6979" fmla="*/ 250 w 398"/>
              <a:gd name="connsiteY112-6980" fmla="*/ 486 h 758"/>
              <a:gd name="connsiteX113-6981" fmla="*/ 255 w 398"/>
              <a:gd name="connsiteY113-6982" fmla="*/ 460 h 758"/>
              <a:gd name="connsiteX114-6983" fmla="*/ 255 w 398"/>
              <a:gd name="connsiteY114-6984" fmla="*/ 434 h 758"/>
              <a:gd name="connsiteX115-6985" fmla="*/ 255 w 398"/>
              <a:gd name="connsiteY115-6986" fmla="*/ 408 h 758"/>
              <a:gd name="connsiteX116-6987" fmla="*/ 255 w 398"/>
              <a:gd name="connsiteY116-6988" fmla="*/ 382 h 758"/>
              <a:gd name="connsiteX117-6989" fmla="*/ 260 w 398"/>
              <a:gd name="connsiteY117-6990" fmla="*/ 355 h 758"/>
              <a:gd name="connsiteX118-6991" fmla="*/ 260 w 398"/>
              <a:gd name="connsiteY118-6992" fmla="*/ 334 h 758"/>
              <a:gd name="connsiteX119-6993" fmla="*/ 260 w 398"/>
              <a:gd name="connsiteY119-6994" fmla="*/ 314 h 758"/>
              <a:gd name="connsiteX120-6995" fmla="*/ 260 w 398"/>
              <a:gd name="connsiteY120-6996" fmla="*/ 293 h 758"/>
              <a:gd name="connsiteX121-6997" fmla="*/ 260 w 398"/>
              <a:gd name="connsiteY121-6998" fmla="*/ 277 h 758"/>
              <a:gd name="connsiteX122-6999" fmla="*/ 260 w 398"/>
              <a:gd name="connsiteY122-7000" fmla="*/ 246 h 758"/>
              <a:gd name="connsiteX123-7001" fmla="*/ 260 w 398"/>
              <a:gd name="connsiteY123-7002" fmla="*/ 214 h 758"/>
              <a:gd name="connsiteX124-7003" fmla="*/ 255 w 398"/>
              <a:gd name="connsiteY124-7004" fmla="*/ 183 h 758"/>
              <a:gd name="connsiteX125-7005" fmla="*/ 255 w 398"/>
              <a:gd name="connsiteY125-7006" fmla="*/ 157 h 758"/>
              <a:gd name="connsiteX126-7007" fmla="*/ 250 w 398"/>
              <a:gd name="connsiteY126-7008" fmla="*/ 146 h 758"/>
              <a:gd name="connsiteX127-7009" fmla="*/ 250 w 398"/>
              <a:gd name="connsiteY127-7010" fmla="*/ 136 h 758"/>
              <a:gd name="connsiteX128-7011" fmla="*/ 245 w 398"/>
              <a:gd name="connsiteY128-7012" fmla="*/ 126 h 758"/>
              <a:gd name="connsiteX129-7013" fmla="*/ 245 w 398"/>
              <a:gd name="connsiteY129-7014" fmla="*/ 115 h 758"/>
              <a:gd name="connsiteX130-7015" fmla="*/ 239 w 398"/>
              <a:gd name="connsiteY130-7016" fmla="*/ 110 h 758"/>
              <a:gd name="connsiteX131-7017" fmla="*/ 239 w 398"/>
              <a:gd name="connsiteY131-7018" fmla="*/ 105 h 758"/>
              <a:gd name="connsiteX132-7019" fmla="*/ 234 w 398"/>
              <a:gd name="connsiteY132-7020" fmla="*/ 94 h 758"/>
              <a:gd name="connsiteX133-7021" fmla="*/ 229 w 398"/>
              <a:gd name="connsiteY133-7022" fmla="*/ 89 h 758"/>
              <a:gd name="connsiteX134-7023" fmla="*/ 223 w 398"/>
              <a:gd name="connsiteY134-7024" fmla="*/ 84 h 758"/>
              <a:gd name="connsiteX135-7025" fmla="*/ 218 w 398"/>
              <a:gd name="connsiteY135-7026" fmla="*/ 84 h 758"/>
              <a:gd name="connsiteX136-7027" fmla="*/ 213 w 398"/>
              <a:gd name="connsiteY136-7028" fmla="*/ 79 h 758"/>
              <a:gd name="connsiteX137-7029" fmla="*/ 202 w 398"/>
              <a:gd name="connsiteY137-7030" fmla="*/ 79 h 758"/>
              <a:gd name="connsiteX138-7031" fmla="*/ 192 w 398"/>
              <a:gd name="connsiteY138-7032" fmla="*/ 79 h 758"/>
              <a:gd name="connsiteX139-7033" fmla="*/ 181 w 398"/>
              <a:gd name="connsiteY139-7034" fmla="*/ 73 h 758"/>
              <a:gd name="connsiteX140-7035" fmla="*/ 165 w 398"/>
              <a:gd name="connsiteY140-7036" fmla="*/ 73 h 758"/>
              <a:gd name="connsiteX141-7037" fmla="*/ 165 w 398"/>
              <a:gd name="connsiteY141-7038" fmla="*/ 73 h 758"/>
              <a:gd name="connsiteX0-7039" fmla="*/ 142 w 375"/>
              <a:gd name="connsiteY0-7040" fmla="*/ 73 h 758"/>
              <a:gd name="connsiteX1-7041" fmla="*/ 127 w 375"/>
              <a:gd name="connsiteY1-7042" fmla="*/ 73 h 758"/>
              <a:gd name="connsiteX2-7043" fmla="*/ 105 w 375"/>
              <a:gd name="connsiteY2-7044" fmla="*/ 79 h 758"/>
              <a:gd name="connsiteX3-7045" fmla="*/ 84 w 375"/>
              <a:gd name="connsiteY3-7046" fmla="*/ 79 h 758"/>
              <a:gd name="connsiteX4-7047" fmla="*/ 58 w 375"/>
              <a:gd name="connsiteY4-7048" fmla="*/ 79 h 758"/>
              <a:gd name="connsiteX5-7049" fmla="*/ 31 w 375"/>
              <a:gd name="connsiteY5-7050" fmla="*/ 84 h 758"/>
              <a:gd name="connsiteX6-7051" fmla="*/ 0 w 375"/>
              <a:gd name="connsiteY6-7052" fmla="*/ 84 h 758"/>
              <a:gd name="connsiteX7-7053" fmla="*/ 42 w 375"/>
              <a:gd name="connsiteY7-7054" fmla="*/ 37 h 758"/>
              <a:gd name="connsiteX8-7055" fmla="*/ 74 w 375"/>
              <a:gd name="connsiteY8-7056" fmla="*/ 37 h 758"/>
              <a:gd name="connsiteX9-7057" fmla="*/ 95 w 375"/>
              <a:gd name="connsiteY9-7058" fmla="*/ 32 h 758"/>
              <a:gd name="connsiteX10-7059" fmla="*/ 121 w 375"/>
              <a:gd name="connsiteY10-7060" fmla="*/ 26 h 758"/>
              <a:gd name="connsiteX11-7061" fmla="*/ 142 w 375"/>
              <a:gd name="connsiteY11-7062" fmla="*/ 26 h 758"/>
              <a:gd name="connsiteX12-7063" fmla="*/ 158 w 375"/>
              <a:gd name="connsiteY12-7064" fmla="*/ 21 h 758"/>
              <a:gd name="connsiteX13-7065" fmla="*/ 169 w 375"/>
              <a:gd name="connsiteY13-7066" fmla="*/ 16 h 758"/>
              <a:gd name="connsiteX14-7067" fmla="*/ 179 w 375"/>
              <a:gd name="connsiteY14-7068" fmla="*/ 16 h 758"/>
              <a:gd name="connsiteX15-7069" fmla="*/ 185 w 375"/>
              <a:gd name="connsiteY15-7070" fmla="*/ 11 h 758"/>
              <a:gd name="connsiteX16-7071" fmla="*/ 195 w 375"/>
              <a:gd name="connsiteY16-7072" fmla="*/ 5 h 758"/>
              <a:gd name="connsiteX17-7073" fmla="*/ 211 w 375"/>
              <a:gd name="connsiteY17-7074" fmla="*/ 0 h 758"/>
              <a:gd name="connsiteX18-7075" fmla="*/ 222 w 375"/>
              <a:gd name="connsiteY18-7076" fmla="*/ 0 h 758"/>
              <a:gd name="connsiteX19-7077" fmla="*/ 237 w 375"/>
              <a:gd name="connsiteY19-7078" fmla="*/ 0 h 758"/>
              <a:gd name="connsiteX20-7079" fmla="*/ 253 w 375"/>
              <a:gd name="connsiteY20-7080" fmla="*/ 5 h 758"/>
              <a:gd name="connsiteX21-7081" fmla="*/ 269 w 375"/>
              <a:gd name="connsiteY21-7082" fmla="*/ 11 h 758"/>
              <a:gd name="connsiteX22-7083" fmla="*/ 280 w 375"/>
              <a:gd name="connsiteY22-7084" fmla="*/ 16 h 758"/>
              <a:gd name="connsiteX23-7085" fmla="*/ 290 w 375"/>
              <a:gd name="connsiteY23-7086" fmla="*/ 21 h 758"/>
              <a:gd name="connsiteX24-7087" fmla="*/ 306 w 375"/>
              <a:gd name="connsiteY24-7088" fmla="*/ 26 h 758"/>
              <a:gd name="connsiteX25-7089" fmla="*/ 317 w 375"/>
              <a:gd name="connsiteY25-7090" fmla="*/ 37 h 758"/>
              <a:gd name="connsiteX26-7091" fmla="*/ 332 w 375"/>
              <a:gd name="connsiteY26-7092" fmla="*/ 42 h 758"/>
              <a:gd name="connsiteX27-7093" fmla="*/ 343 w 375"/>
              <a:gd name="connsiteY27-7094" fmla="*/ 47 h 758"/>
              <a:gd name="connsiteX28-7095" fmla="*/ 354 w 375"/>
              <a:gd name="connsiteY28-7096" fmla="*/ 52 h 758"/>
              <a:gd name="connsiteX29-7097" fmla="*/ 359 w 375"/>
              <a:gd name="connsiteY29-7098" fmla="*/ 58 h 758"/>
              <a:gd name="connsiteX30-7099" fmla="*/ 364 w 375"/>
              <a:gd name="connsiteY30-7100" fmla="*/ 63 h 758"/>
              <a:gd name="connsiteX31-7101" fmla="*/ 369 w 375"/>
              <a:gd name="connsiteY31-7102" fmla="*/ 68 h 758"/>
              <a:gd name="connsiteX32-7103" fmla="*/ 375 w 375"/>
              <a:gd name="connsiteY32-7104" fmla="*/ 68 h 758"/>
              <a:gd name="connsiteX33-7105" fmla="*/ 375 w 375"/>
              <a:gd name="connsiteY33-7106" fmla="*/ 73 h 758"/>
              <a:gd name="connsiteX34-7107" fmla="*/ 369 w 375"/>
              <a:gd name="connsiteY34-7108" fmla="*/ 73 h 758"/>
              <a:gd name="connsiteX35-7109" fmla="*/ 369 w 375"/>
              <a:gd name="connsiteY35-7110" fmla="*/ 79 h 758"/>
              <a:gd name="connsiteX36-7111" fmla="*/ 364 w 375"/>
              <a:gd name="connsiteY36-7112" fmla="*/ 84 h 758"/>
              <a:gd name="connsiteX37-7113" fmla="*/ 359 w 375"/>
              <a:gd name="connsiteY37-7114" fmla="*/ 84 h 758"/>
              <a:gd name="connsiteX38-7115" fmla="*/ 354 w 375"/>
              <a:gd name="connsiteY38-7116" fmla="*/ 89 h 758"/>
              <a:gd name="connsiteX39-7117" fmla="*/ 348 w 375"/>
              <a:gd name="connsiteY39-7118" fmla="*/ 94 h 758"/>
              <a:gd name="connsiteX40-7119" fmla="*/ 343 w 375"/>
              <a:gd name="connsiteY40-7120" fmla="*/ 94 h 758"/>
              <a:gd name="connsiteX41-7121" fmla="*/ 338 w 375"/>
              <a:gd name="connsiteY41-7122" fmla="*/ 99 h 758"/>
              <a:gd name="connsiteX42-7123" fmla="*/ 332 w 375"/>
              <a:gd name="connsiteY42-7124" fmla="*/ 105 h 758"/>
              <a:gd name="connsiteX43-7125" fmla="*/ 327 w 375"/>
              <a:gd name="connsiteY43-7126" fmla="*/ 115 h 758"/>
              <a:gd name="connsiteX44-7127" fmla="*/ 327 w 375"/>
              <a:gd name="connsiteY44-7128" fmla="*/ 126 h 758"/>
              <a:gd name="connsiteX45-7129" fmla="*/ 327 w 375"/>
              <a:gd name="connsiteY45-7130" fmla="*/ 131 h 758"/>
              <a:gd name="connsiteX46-7131" fmla="*/ 327 w 375"/>
              <a:gd name="connsiteY46-7132" fmla="*/ 146 h 758"/>
              <a:gd name="connsiteX47-7133" fmla="*/ 327 w 375"/>
              <a:gd name="connsiteY47-7134" fmla="*/ 157 h 758"/>
              <a:gd name="connsiteX48-7135" fmla="*/ 327 w 375"/>
              <a:gd name="connsiteY48-7136" fmla="*/ 173 h 758"/>
              <a:gd name="connsiteX49-7137" fmla="*/ 327 w 375"/>
              <a:gd name="connsiteY49-7138" fmla="*/ 188 h 758"/>
              <a:gd name="connsiteX50-7139" fmla="*/ 327 w 375"/>
              <a:gd name="connsiteY50-7140" fmla="*/ 204 h 758"/>
              <a:gd name="connsiteX51-7141" fmla="*/ 327 w 375"/>
              <a:gd name="connsiteY51-7142" fmla="*/ 225 h 758"/>
              <a:gd name="connsiteX52-7143" fmla="*/ 327 w 375"/>
              <a:gd name="connsiteY52-7144" fmla="*/ 240 h 758"/>
              <a:gd name="connsiteX53-7145" fmla="*/ 327 w 375"/>
              <a:gd name="connsiteY53-7146" fmla="*/ 261 h 758"/>
              <a:gd name="connsiteX54-7147" fmla="*/ 327 w 375"/>
              <a:gd name="connsiteY54-7148" fmla="*/ 303 h 758"/>
              <a:gd name="connsiteX55-7149" fmla="*/ 327 w 375"/>
              <a:gd name="connsiteY55-7150" fmla="*/ 324 h 758"/>
              <a:gd name="connsiteX56-7151" fmla="*/ 327 w 375"/>
              <a:gd name="connsiteY56-7152" fmla="*/ 350 h 758"/>
              <a:gd name="connsiteX57-7153" fmla="*/ 327 w 375"/>
              <a:gd name="connsiteY57-7154" fmla="*/ 376 h 758"/>
              <a:gd name="connsiteX58-7155" fmla="*/ 327 w 375"/>
              <a:gd name="connsiteY58-7156" fmla="*/ 402 h 758"/>
              <a:gd name="connsiteX59-7157" fmla="*/ 327 w 375"/>
              <a:gd name="connsiteY59-7158" fmla="*/ 429 h 758"/>
              <a:gd name="connsiteX60-7159" fmla="*/ 327 w 375"/>
              <a:gd name="connsiteY60-7160" fmla="*/ 460 h 758"/>
              <a:gd name="connsiteX61-7161" fmla="*/ 327 w 375"/>
              <a:gd name="connsiteY61-7162" fmla="*/ 491 h 758"/>
              <a:gd name="connsiteX62-7163" fmla="*/ 327 w 375"/>
              <a:gd name="connsiteY62-7164" fmla="*/ 523 h 758"/>
              <a:gd name="connsiteX63-7165" fmla="*/ 327 w 375"/>
              <a:gd name="connsiteY63-7166" fmla="*/ 554 h 758"/>
              <a:gd name="connsiteX64-7167" fmla="*/ 327 w 375"/>
              <a:gd name="connsiteY64-7168" fmla="*/ 580 h 758"/>
              <a:gd name="connsiteX65-7169" fmla="*/ 322 w 375"/>
              <a:gd name="connsiteY65-7170" fmla="*/ 606 h 758"/>
              <a:gd name="connsiteX66-7171" fmla="*/ 322 w 375"/>
              <a:gd name="connsiteY66-7172" fmla="*/ 632 h 758"/>
              <a:gd name="connsiteX67-7173" fmla="*/ 317 w 375"/>
              <a:gd name="connsiteY67-7174" fmla="*/ 653 h 758"/>
              <a:gd name="connsiteX68-7175" fmla="*/ 311 w 375"/>
              <a:gd name="connsiteY68-7176" fmla="*/ 669 h 758"/>
              <a:gd name="connsiteX69-7177" fmla="*/ 306 w 375"/>
              <a:gd name="connsiteY69-7178" fmla="*/ 690 h 758"/>
              <a:gd name="connsiteX70-7179" fmla="*/ 301 w 375"/>
              <a:gd name="connsiteY70-7180" fmla="*/ 700 h 758"/>
              <a:gd name="connsiteX71-7181" fmla="*/ 290 w 375"/>
              <a:gd name="connsiteY71-7182" fmla="*/ 716 h 758"/>
              <a:gd name="connsiteX72-7183" fmla="*/ 280 w 375"/>
              <a:gd name="connsiteY72-7184" fmla="*/ 726 h 758"/>
              <a:gd name="connsiteX73-7185" fmla="*/ 274 w 375"/>
              <a:gd name="connsiteY73-7186" fmla="*/ 737 h 758"/>
              <a:gd name="connsiteX74-7187" fmla="*/ 264 w 375"/>
              <a:gd name="connsiteY74-7188" fmla="*/ 742 h 758"/>
              <a:gd name="connsiteX75-7189" fmla="*/ 259 w 375"/>
              <a:gd name="connsiteY75-7190" fmla="*/ 747 h 758"/>
              <a:gd name="connsiteX76-7191" fmla="*/ 248 w 375"/>
              <a:gd name="connsiteY76-7192" fmla="*/ 752 h 758"/>
              <a:gd name="connsiteX77-7193" fmla="*/ 243 w 375"/>
              <a:gd name="connsiteY77-7194" fmla="*/ 752 h 758"/>
              <a:gd name="connsiteX78-7195" fmla="*/ 237 w 375"/>
              <a:gd name="connsiteY78-7196" fmla="*/ 758 h 758"/>
              <a:gd name="connsiteX79-7197" fmla="*/ 227 w 375"/>
              <a:gd name="connsiteY79-7198" fmla="*/ 752 h 758"/>
              <a:gd name="connsiteX80-7199" fmla="*/ 222 w 375"/>
              <a:gd name="connsiteY80-7200" fmla="*/ 752 h 758"/>
              <a:gd name="connsiteX81-7201" fmla="*/ 222 w 375"/>
              <a:gd name="connsiteY81-7202" fmla="*/ 747 h 758"/>
              <a:gd name="connsiteX82-7203" fmla="*/ 216 w 375"/>
              <a:gd name="connsiteY82-7204" fmla="*/ 742 h 758"/>
              <a:gd name="connsiteX83-7205" fmla="*/ 216 w 375"/>
              <a:gd name="connsiteY83-7206" fmla="*/ 737 h 758"/>
              <a:gd name="connsiteX84-7207" fmla="*/ 216 w 375"/>
              <a:gd name="connsiteY84-7208" fmla="*/ 731 h 758"/>
              <a:gd name="connsiteX85-7209" fmla="*/ 216 w 375"/>
              <a:gd name="connsiteY85-7210" fmla="*/ 721 h 758"/>
              <a:gd name="connsiteX86-7211" fmla="*/ 216 w 375"/>
              <a:gd name="connsiteY86-7212" fmla="*/ 711 h 758"/>
              <a:gd name="connsiteX87-7213" fmla="*/ 216 w 375"/>
              <a:gd name="connsiteY87-7214" fmla="*/ 705 h 758"/>
              <a:gd name="connsiteX88-7215" fmla="*/ 216 w 375"/>
              <a:gd name="connsiteY88-7216" fmla="*/ 700 h 758"/>
              <a:gd name="connsiteX89-7217" fmla="*/ 216 w 375"/>
              <a:gd name="connsiteY89-7218" fmla="*/ 695 h 758"/>
              <a:gd name="connsiteX90-7219" fmla="*/ 211 w 375"/>
              <a:gd name="connsiteY90-7220" fmla="*/ 690 h 758"/>
              <a:gd name="connsiteX91-7221" fmla="*/ 206 w 375"/>
              <a:gd name="connsiteY91-7222" fmla="*/ 674 h 758"/>
              <a:gd name="connsiteX92-7223" fmla="*/ 195 w 375"/>
              <a:gd name="connsiteY92-7224" fmla="*/ 658 h 758"/>
              <a:gd name="connsiteX93-7225" fmla="*/ 179 w 375"/>
              <a:gd name="connsiteY93-7226" fmla="*/ 643 h 758"/>
              <a:gd name="connsiteX94-7227" fmla="*/ 163 w 375"/>
              <a:gd name="connsiteY94-7228" fmla="*/ 627 h 758"/>
              <a:gd name="connsiteX95-7229" fmla="*/ 142 w 375"/>
              <a:gd name="connsiteY95-7230" fmla="*/ 611 h 758"/>
              <a:gd name="connsiteX96-7231" fmla="*/ 116 w 375"/>
              <a:gd name="connsiteY96-7232" fmla="*/ 590 h 758"/>
              <a:gd name="connsiteX97-7233" fmla="*/ 137 w 375"/>
              <a:gd name="connsiteY97-7234" fmla="*/ 590 h 758"/>
              <a:gd name="connsiteX98-7235" fmla="*/ 158 w 375"/>
              <a:gd name="connsiteY98-7236" fmla="*/ 596 h 758"/>
              <a:gd name="connsiteX99-7237" fmla="*/ 174 w 375"/>
              <a:gd name="connsiteY99-7238" fmla="*/ 596 h 758"/>
              <a:gd name="connsiteX100-7239" fmla="*/ 190 w 375"/>
              <a:gd name="connsiteY100-7240" fmla="*/ 596 h 758"/>
              <a:gd name="connsiteX101-7241" fmla="*/ 200 w 375"/>
              <a:gd name="connsiteY101-7242" fmla="*/ 590 h 758"/>
              <a:gd name="connsiteX102-7243" fmla="*/ 206 w 375"/>
              <a:gd name="connsiteY102-7244" fmla="*/ 590 h 758"/>
              <a:gd name="connsiteX103-7245" fmla="*/ 211 w 375"/>
              <a:gd name="connsiteY103-7246" fmla="*/ 590 h 758"/>
              <a:gd name="connsiteX104-7247" fmla="*/ 216 w 375"/>
              <a:gd name="connsiteY104-7248" fmla="*/ 585 h 758"/>
              <a:gd name="connsiteX105-7249" fmla="*/ 222 w 375"/>
              <a:gd name="connsiteY105-7250" fmla="*/ 580 h 758"/>
              <a:gd name="connsiteX106-7251" fmla="*/ 222 w 375"/>
              <a:gd name="connsiteY106-7252" fmla="*/ 575 h 758"/>
              <a:gd name="connsiteX107-7253" fmla="*/ 222 w 375"/>
              <a:gd name="connsiteY107-7254" fmla="*/ 564 h 758"/>
              <a:gd name="connsiteX108-7255" fmla="*/ 222 w 375"/>
              <a:gd name="connsiteY108-7256" fmla="*/ 549 h 758"/>
              <a:gd name="connsiteX109-7257" fmla="*/ 227 w 375"/>
              <a:gd name="connsiteY109-7258" fmla="*/ 533 h 758"/>
              <a:gd name="connsiteX110-7259" fmla="*/ 227 w 375"/>
              <a:gd name="connsiteY110-7260" fmla="*/ 512 h 758"/>
              <a:gd name="connsiteX111-7261" fmla="*/ 227 w 375"/>
              <a:gd name="connsiteY111-7262" fmla="*/ 486 h 758"/>
              <a:gd name="connsiteX112-7263" fmla="*/ 232 w 375"/>
              <a:gd name="connsiteY112-7264" fmla="*/ 460 h 758"/>
              <a:gd name="connsiteX113-7265" fmla="*/ 232 w 375"/>
              <a:gd name="connsiteY113-7266" fmla="*/ 434 h 758"/>
              <a:gd name="connsiteX114-7267" fmla="*/ 232 w 375"/>
              <a:gd name="connsiteY114-7268" fmla="*/ 408 h 758"/>
              <a:gd name="connsiteX115-7269" fmla="*/ 232 w 375"/>
              <a:gd name="connsiteY115-7270" fmla="*/ 382 h 758"/>
              <a:gd name="connsiteX116-7271" fmla="*/ 237 w 375"/>
              <a:gd name="connsiteY116-7272" fmla="*/ 355 h 758"/>
              <a:gd name="connsiteX117-7273" fmla="*/ 237 w 375"/>
              <a:gd name="connsiteY117-7274" fmla="*/ 334 h 758"/>
              <a:gd name="connsiteX118-7275" fmla="*/ 237 w 375"/>
              <a:gd name="connsiteY118-7276" fmla="*/ 314 h 758"/>
              <a:gd name="connsiteX119-7277" fmla="*/ 237 w 375"/>
              <a:gd name="connsiteY119-7278" fmla="*/ 293 h 758"/>
              <a:gd name="connsiteX120-7279" fmla="*/ 237 w 375"/>
              <a:gd name="connsiteY120-7280" fmla="*/ 277 h 758"/>
              <a:gd name="connsiteX121-7281" fmla="*/ 237 w 375"/>
              <a:gd name="connsiteY121-7282" fmla="*/ 246 h 758"/>
              <a:gd name="connsiteX122-7283" fmla="*/ 237 w 375"/>
              <a:gd name="connsiteY122-7284" fmla="*/ 214 h 758"/>
              <a:gd name="connsiteX123-7285" fmla="*/ 232 w 375"/>
              <a:gd name="connsiteY123-7286" fmla="*/ 183 h 758"/>
              <a:gd name="connsiteX124-7287" fmla="*/ 232 w 375"/>
              <a:gd name="connsiteY124-7288" fmla="*/ 157 h 758"/>
              <a:gd name="connsiteX125-7289" fmla="*/ 227 w 375"/>
              <a:gd name="connsiteY125-7290" fmla="*/ 146 h 758"/>
              <a:gd name="connsiteX126-7291" fmla="*/ 227 w 375"/>
              <a:gd name="connsiteY126-7292" fmla="*/ 136 h 758"/>
              <a:gd name="connsiteX127-7293" fmla="*/ 222 w 375"/>
              <a:gd name="connsiteY127-7294" fmla="*/ 126 h 758"/>
              <a:gd name="connsiteX128-7295" fmla="*/ 222 w 375"/>
              <a:gd name="connsiteY128-7296" fmla="*/ 115 h 758"/>
              <a:gd name="connsiteX129-7297" fmla="*/ 216 w 375"/>
              <a:gd name="connsiteY129-7298" fmla="*/ 110 h 758"/>
              <a:gd name="connsiteX130-7299" fmla="*/ 216 w 375"/>
              <a:gd name="connsiteY130-7300" fmla="*/ 105 h 758"/>
              <a:gd name="connsiteX131-7301" fmla="*/ 211 w 375"/>
              <a:gd name="connsiteY131-7302" fmla="*/ 94 h 758"/>
              <a:gd name="connsiteX132-7303" fmla="*/ 206 w 375"/>
              <a:gd name="connsiteY132-7304" fmla="*/ 89 h 758"/>
              <a:gd name="connsiteX133-7305" fmla="*/ 200 w 375"/>
              <a:gd name="connsiteY133-7306" fmla="*/ 84 h 758"/>
              <a:gd name="connsiteX134-7307" fmla="*/ 195 w 375"/>
              <a:gd name="connsiteY134-7308" fmla="*/ 84 h 758"/>
              <a:gd name="connsiteX135-7309" fmla="*/ 190 w 375"/>
              <a:gd name="connsiteY135-7310" fmla="*/ 79 h 758"/>
              <a:gd name="connsiteX136-7311" fmla="*/ 179 w 375"/>
              <a:gd name="connsiteY136-7312" fmla="*/ 79 h 758"/>
              <a:gd name="connsiteX137-7313" fmla="*/ 169 w 375"/>
              <a:gd name="connsiteY137-7314" fmla="*/ 79 h 758"/>
              <a:gd name="connsiteX138-7315" fmla="*/ 158 w 375"/>
              <a:gd name="connsiteY138-7316" fmla="*/ 73 h 758"/>
              <a:gd name="connsiteX139-7317" fmla="*/ 142 w 375"/>
              <a:gd name="connsiteY139-7318" fmla="*/ 73 h 758"/>
              <a:gd name="connsiteX140-7319" fmla="*/ 142 w 375"/>
              <a:gd name="connsiteY140-7320" fmla="*/ 73 h 758"/>
              <a:gd name="connsiteX0-7321" fmla="*/ 111 w 344"/>
              <a:gd name="connsiteY0-7322" fmla="*/ 73 h 758"/>
              <a:gd name="connsiteX1-7323" fmla="*/ 96 w 344"/>
              <a:gd name="connsiteY1-7324" fmla="*/ 73 h 758"/>
              <a:gd name="connsiteX2-7325" fmla="*/ 74 w 344"/>
              <a:gd name="connsiteY2-7326" fmla="*/ 79 h 758"/>
              <a:gd name="connsiteX3-7327" fmla="*/ 53 w 344"/>
              <a:gd name="connsiteY3-7328" fmla="*/ 79 h 758"/>
              <a:gd name="connsiteX4-7329" fmla="*/ 27 w 344"/>
              <a:gd name="connsiteY4-7330" fmla="*/ 79 h 758"/>
              <a:gd name="connsiteX5-7331" fmla="*/ 0 w 344"/>
              <a:gd name="connsiteY5-7332" fmla="*/ 84 h 758"/>
              <a:gd name="connsiteX6-7333" fmla="*/ 11 w 344"/>
              <a:gd name="connsiteY6-7334" fmla="*/ 37 h 758"/>
              <a:gd name="connsiteX7-7335" fmla="*/ 43 w 344"/>
              <a:gd name="connsiteY7-7336" fmla="*/ 37 h 758"/>
              <a:gd name="connsiteX8-7337" fmla="*/ 64 w 344"/>
              <a:gd name="connsiteY8-7338" fmla="*/ 32 h 758"/>
              <a:gd name="connsiteX9-7339" fmla="*/ 90 w 344"/>
              <a:gd name="connsiteY9-7340" fmla="*/ 26 h 758"/>
              <a:gd name="connsiteX10-7341" fmla="*/ 111 w 344"/>
              <a:gd name="connsiteY10-7342" fmla="*/ 26 h 758"/>
              <a:gd name="connsiteX11-7343" fmla="*/ 127 w 344"/>
              <a:gd name="connsiteY11-7344" fmla="*/ 21 h 758"/>
              <a:gd name="connsiteX12-7345" fmla="*/ 138 w 344"/>
              <a:gd name="connsiteY12-7346" fmla="*/ 16 h 758"/>
              <a:gd name="connsiteX13-7347" fmla="*/ 148 w 344"/>
              <a:gd name="connsiteY13-7348" fmla="*/ 16 h 758"/>
              <a:gd name="connsiteX14-7349" fmla="*/ 154 w 344"/>
              <a:gd name="connsiteY14-7350" fmla="*/ 11 h 758"/>
              <a:gd name="connsiteX15-7351" fmla="*/ 164 w 344"/>
              <a:gd name="connsiteY15-7352" fmla="*/ 5 h 758"/>
              <a:gd name="connsiteX16-7353" fmla="*/ 180 w 344"/>
              <a:gd name="connsiteY16-7354" fmla="*/ 0 h 758"/>
              <a:gd name="connsiteX17-7355" fmla="*/ 191 w 344"/>
              <a:gd name="connsiteY17-7356" fmla="*/ 0 h 758"/>
              <a:gd name="connsiteX18-7357" fmla="*/ 206 w 344"/>
              <a:gd name="connsiteY18-7358" fmla="*/ 0 h 758"/>
              <a:gd name="connsiteX19-7359" fmla="*/ 222 w 344"/>
              <a:gd name="connsiteY19-7360" fmla="*/ 5 h 758"/>
              <a:gd name="connsiteX20-7361" fmla="*/ 238 w 344"/>
              <a:gd name="connsiteY20-7362" fmla="*/ 11 h 758"/>
              <a:gd name="connsiteX21-7363" fmla="*/ 249 w 344"/>
              <a:gd name="connsiteY21-7364" fmla="*/ 16 h 758"/>
              <a:gd name="connsiteX22-7365" fmla="*/ 259 w 344"/>
              <a:gd name="connsiteY22-7366" fmla="*/ 21 h 758"/>
              <a:gd name="connsiteX23-7367" fmla="*/ 275 w 344"/>
              <a:gd name="connsiteY23-7368" fmla="*/ 26 h 758"/>
              <a:gd name="connsiteX24-7369" fmla="*/ 286 w 344"/>
              <a:gd name="connsiteY24-7370" fmla="*/ 37 h 758"/>
              <a:gd name="connsiteX25-7371" fmla="*/ 301 w 344"/>
              <a:gd name="connsiteY25-7372" fmla="*/ 42 h 758"/>
              <a:gd name="connsiteX26-7373" fmla="*/ 312 w 344"/>
              <a:gd name="connsiteY26-7374" fmla="*/ 47 h 758"/>
              <a:gd name="connsiteX27-7375" fmla="*/ 323 w 344"/>
              <a:gd name="connsiteY27-7376" fmla="*/ 52 h 758"/>
              <a:gd name="connsiteX28-7377" fmla="*/ 328 w 344"/>
              <a:gd name="connsiteY28-7378" fmla="*/ 58 h 758"/>
              <a:gd name="connsiteX29-7379" fmla="*/ 333 w 344"/>
              <a:gd name="connsiteY29-7380" fmla="*/ 63 h 758"/>
              <a:gd name="connsiteX30-7381" fmla="*/ 338 w 344"/>
              <a:gd name="connsiteY30-7382" fmla="*/ 68 h 758"/>
              <a:gd name="connsiteX31-7383" fmla="*/ 344 w 344"/>
              <a:gd name="connsiteY31-7384" fmla="*/ 68 h 758"/>
              <a:gd name="connsiteX32-7385" fmla="*/ 344 w 344"/>
              <a:gd name="connsiteY32-7386" fmla="*/ 73 h 758"/>
              <a:gd name="connsiteX33-7387" fmla="*/ 338 w 344"/>
              <a:gd name="connsiteY33-7388" fmla="*/ 73 h 758"/>
              <a:gd name="connsiteX34-7389" fmla="*/ 338 w 344"/>
              <a:gd name="connsiteY34-7390" fmla="*/ 79 h 758"/>
              <a:gd name="connsiteX35-7391" fmla="*/ 333 w 344"/>
              <a:gd name="connsiteY35-7392" fmla="*/ 84 h 758"/>
              <a:gd name="connsiteX36-7393" fmla="*/ 328 w 344"/>
              <a:gd name="connsiteY36-7394" fmla="*/ 84 h 758"/>
              <a:gd name="connsiteX37-7395" fmla="*/ 323 w 344"/>
              <a:gd name="connsiteY37-7396" fmla="*/ 89 h 758"/>
              <a:gd name="connsiteX38-7397" fmla="*/ 317 w 344"/>
              <a:gd name="connsiteY38-7398" fmla="*/ 94 h 758"/>
              <a:gd name="connsiteX39-7399" fmla="*/ 312 w 344"/>
              <a:gd name="connsiteY39-7400" fmla="*/ 94 h 758"/>
              <a:gd name="connsiteX40-7401" fmla="*/ 307 w 344"/>
              <a:gd name="connsiteY40-7402" fmla="*/ 99 h 758"/>
              <a:gd name="connsiteX41-7403" fmla="*/ 301 w 344"/>
              <a:gd name="connsiteY41-7404" fmla="*/ 105 h 758"/>
              <a:gd name="connsiteX42-7405" fmla="*/ 296 w 344"/>
              <a:gd name="connsiteY42-7406" fmla="*/ 115 h 758"/>
              <a:gd name="connsiteX43-7407" fmla="*/ 296 w 344"/>
              <a:gd name="connsiteY43-7408" fmla="*/ 126 h 758"/>
              <a:gd name="connsiteX44-7409" fmla="*/ 296 w 344"/>
              <a:gd name="connsiteY44-7410" fmla="*/ 131 h 758"/>
              <a:gd name="connsiteX45-7411" fmla="*/ 296 w 344"/>
              <a:gd name="connsiteY45-7412" fmla="*/ 146 h 758"/>
              <a:gd name="connsiteX46-7413" fmla="*/ 296 w 344"/>
              <a:gd name="connsiteY46-7414" fmla="*/ 157 h 758"/>
              <a:gd name="connsiteX47-7415" fmla="*/ 296 w 344"/>
              <a:gd name="connsiteY47-7416" fmla="*/ 173 h 758"/>
              <a:gd name="connsiteX48-7417" fmla="*/ 296 w 344"/>
              <a:gd name="connsiteY48-7418" fmla="*/ 188 h 758"/>
              <a:gd name="connsiteX49-7419" fmla="*/ 296 w 344"/>
              <a:gd name="connsiteY49-7420" fmla="*/ 204 h 758"/>
              <a:gd name="connsiteX50-7421" fmla="*/ 296 w 344"/>
              <a:gd name="connsiteY50-7422" fmla="*/ 225 h 758"/>
              <a:gd name="connsiteX51-7423" fmla="*/ 296 w 344"/>
              <a:gd name="connsiteY51-7424" fmla="*/ 240 h 758"/>
              <a:gd name="connsiteX52-7425" fmla="*/ 296 w 344"/>
              <a:gd name="connsiteY52-7426" fmla="*/ 261 h 758"/>
              <a:gd name="connsiteX53-7427" fmla="*/ 296 w 344"/>
              <a:gd name="connsiteY53-7428" fmla="*/ 303 h 758"/>
              <a:gd name="connsiteX54-7429" fmla="*/ 296 w 344"/>
              <a:gd name="connsiteY54-7430" fmla="*/ 324 h 758"/>
              <a:gd name="connsiteX55-7431" fmla="*/ 296 w 344"/>
              <a:gd name="connsiteY55-7432" fmla="*/ 350 h 758"/>
              <a:gd name="connsiteX56-7433" fmla="*/ 296 w 344"/>
              <a:gd name="connsiteY56-7434" fmla="*/ 376 h 758"/>
              <a:gd name="connsiteX57-7435" fmla="*/ 296 w 344"/>
              <a:gd name="connsiteY57-7436" fmla="*/ 402 h 758"/>
              <a:gd name="connsiteX58-7437" fmla="*/ 296 w 344"/>
              <a:gd name="connsiteY58-7438" fmla="*/ 429 h 758"/>
              <a:gd name="connsiteX59-7439" fmla="*/ 296 w 344"/>
              <a:gd name="connsiteY59-7440" fmla="*/ 460 h 758"/>
              <a:gd name="connsiteX60-7441" fmla="*/ 296 w 344"/>
              <a:gd name="connsiteY60-7442" fmla="*/ 491 h 758"/>
              <a:gd name="connsiteX61-7443" fmla="*/ 296 w 344"/>
              <a:gd name="connsiteY61-7444" fmla="*/ 523 h 758"/>
              <a:gd name="connsiteX62-7445" fmla="*/ 296 w 344"/>
              <a:gd name="connsiteY62-7446" fmla="*/ 554 h 758"/>
              <a:gd name="connsiteX63-7447" fmla="*/ 296 w 344"/>
              <a:gd name="connsiteY63-7448" fmla="*/ 580 h 758"/>
              <a:gd name="connsiteX64-7449" fmla="*/ 291 w 344"/>
              <a:gd name="connsiteY64-7450" fmla="*/ 606 h 758"/>
              <a:gd name="connsiteX65-7451" fmla="*/ 291 w 344"/>
              <a:gd name="connsiteY65-7452" fmla="*/ 632 h 758"/>
              <a:gd name="connsiteX66-7453" fmla="*/ 286 w 344"/>
              <a:gd name="connsiteY66-7454" fmla="*/ 653 h 758"/>
              <a:gd name="connsiteX67-7455" fmla="*/ 280 w 344"/>
              <a:gd name="connsiteY67-7456" fmla="*/ 669 h 758"/>
              <a:gd name="connsiteX68-7457" fmla="*/ 275 w 344"/>
              <a:gd name="connsiteY68-7458" fmla="*/ 690 h 758"/>
              <a:gd name="connsiteX69-7459" fmla="*/ 270 w 344"/>
              <a:gd name="connsiteY69-7460" fmla="*/ 700 h 758"/>
              <a:gd name="connsiteX70-7461" fmla="*/ 259 w 344"/>
              <a:gd name="connsiteY70-7462" fmla="*/ 716 h 758"/>
              <a:gd name="connsiteX71-7463" fmla="*/ 249 w 344"/>
              <a:gd name="connsiteY71-7464" fmla="*/ 726 h 758"/>
              <a:gd name="connsiteX72-7465" fmla="*/ 243 w 344"/>
              <a:gd name="connsiteY72-7466" fmla="*/ 737 h 758"/>
              <a:gd name="connsiteX73-7467" fmla="*/ 233 w 344"/>
              <a:gd name="connsiteY73-7468" fmla="*/ 742 h 758"/>
              <a:gd name="connsiteX74-7469" fmla="*/ 228 w 344"/>
              <a:gd name="connsiteY74-7470" fmla="*/ 747 h 758"/>
              <a:gd name="connsiteX75-7471" fmla="*/ 217 w 344"/>
              <a:gd name="connsiteY75-7472" fmla="*/ 752 h 758"/>
              <a:gd name="connsiteX76-7473" fmla="*/ 212 w 344"/>
              <a:gd name="connsiteY76-7474" fmla="*/ 752 h 758"/>
              <a:gd name="connsiteX77-7475" fmla="*/ 206 w 344"/>
              <a:gd name="connsiteY77-7476" fmla="*/ 758 h 758"/>
              <a:gd name="connsiteX78-7477" fmla="*/ 196 w 344"/>
              <a:gd name="connsiteY78-7478" fmla="*/ 752 h 758"/>
              <a:gd name="connsiteX79-7479" fmla="*/ 191 w 344"/>
              <a:gd name="connsiteY79-7480" fmla="*/ 752 h 758"/>
              <a:gd name="connsiteX80-7481" fmla="*/ 191 w 344"/>
              <a:gd name="connsiteY80-7482" fmla="*/ 747 h 758"/>
              <a:gd name="connsiteX81-7483" fmla="*/ 185 w 344"/>
              <a:gd name="connsiteY81-7484" fmla="*/ 742 h 758"/>
              <a:gd name="connsiteX82-7485" fmla="*/ 185 w 344"/>
              <a:gd name="connsiteY82-7486" fmla="*/ 737 h 758"/>
              <a:gd name="connsiteX83-7487" fmla="*/ 185 w 344"/>
              <a:gd name="connsiteY83-7488" fmla="*/ 731 h 758"/>
              <a:gd name="connsiteX84-7489" fmla="*/ 185 w 344"/>
              <a:gd name="connsiteY84-7490" fmla="*/ 721 h 758"/>
              <a:gd name="connsiteX85-7491" fmla="*/ 185 w 344"/>
              <a:gd name="connsiteY85-7492" fmla="*/ 711 h 758"/>
              <a:gd name="connsiteX86-7493" fmla="*/ 185 w 344"/>
              <a:gd name="connsiteY86-7494" fmla="*/ 705 h 758"/>
              <a:gd name="connsiteX87-7495" fmla="*/ 185 w 344"/>
              <a:gd name="connsiteY87-7496" fmla="*/ 700 h 758"/>
              <a:gd name="connsiteX88-7497" fmla="*/ 185 w 344"/>
              <a:gd name="connsiteY88-7498" fmla="*/ 695 h 758"/>
              <a:gd name="connsiteX89-7499" fmla="*/ 180 w 344"/>
              <a:gd name="connsiteY89-7500" fmla="*/ 690 h 758"/>
              <a:gd name="connsiteX90-7501" fmla="*/ 175 w 344"/>
              <a:gd name="connsiteY90-7502" fmla="*/ 674 h 758"/>
              <a:gd name="connsiteX91-7503" fmla="*/ 164 w 344"/>
              <a:gd name="connsiteY91-7504" fmla="*/ 658 h 758"/>
              <a:gd name="connsiteX92-7505" fmla="*/ 148 w 344"/>
              <a:gd name="connsiteY92-7506" fmla="*/ 643 h 758"/>
              <a:gd name="connsiteX93-7507" fmla="*/ 132 w 344"/>
              <a:gd name="connsiteY93-7508" fmla="*/ 627 h 758"/>
              <a:gd name="connsiteX94-7509" fmla="*/ 111 w 344"/>
              <a:gd name="connsiteY94-7510" fmla="*/ 611 h 758"/>
              <a:gd name="connsiteX95-7511" fmla="*/ 85 w 344"/>
              <a:gd name="connsiteY95-7512" fmla="*/ 590 h 758"/>
              <a:gd name="connsiteX96-7513" fmla="*/ 106 w 344"/>
              <a:gd name="connsiteY96-7514" fmla="*/ 590 h 758"/>
              <a:gd name="connsiteX97-7515" fmla="*/ 127 w 344"/>
              <a:gd name="connsiteY97-7516" fmla="*/ 596 h 758"/>
              <a:gd name="connsiteX98-7517" fmla="*/ 143 w 344"/>
              <a:gd name="connsiteY98-7518" fmla="*/ 596 h 758"/>
              <a:gd name="connsiteX99-7519" fmla="*/ 159 w 344"/>
              <a:gd name="connsiteY99-7520" fmla="*/ 596 h 758"/>
              <a:gd name="connsiteX100-7521" fmla="*/ 169 w 344"/>
              <a:gd name="connsiteY100-7522" fmla="*/ 590 h 758"/>
              <a:gd name="connsiteX101-7523" fmla="*/ 175 w 344"/>
              <a:gd name="connsiteY101-7524" fmla="*/ 590 h 758"/>
              <a:gd name="connsiteX102-7525" fmla="*/ 180 w 344"/>
              <a:gd name="connsiteY102-7526" fmla="*/ 590 h 758"/>
              <a:gd name="connsiteX103-7527" fmla="*/ 185 w 344"/>
              <a:gd name="connsiteY103-7528" fmla="*/ 585 h 758"/>
              <a:gd name="connsiteX104-7529" fmla="*/ 191 w 344"/>
              <a:gd name="connsiteY104-7530" fmla="*/ 580 h 758"/>
              <a:gd name="connsiteX105-7531" fmla="*/ 191 w 344"/>
              <a:gd name="connsiteY105-7532" fmla="*/ 575 h 758"/>
              <a:gd name="connsiteX106-7533" fmla="*/ 191 w 344"/>
              <a:gd name="connsiteY106-7534" fmla="*/ 564 h 758"/>
              <a:gd name="connsiteX107-7535" fmla="*/ 191 w 344"/>
              <a:gd name="connsiteY107-7536" fmla="*/ 549 h 758"/>
              <a:gd name="connsiteX108-7537" fmla="*/ 196 w 344"/>
              <a:gd name="connsiteY108-7538" fmla="*/ 533 h 758"/>
              <a:gd name="connsiteX109-7539" fmla="*/ 196 w 344"/>
              <a:gd name="connsiteY109-7540" fmla="*/ 512 h 758"/>
              <a:gd name="connsiteX110-7541" fmla="*/ 196 w 344"/>
              <a:gd name="connsiteY110-7542" fmla="*/ 486 h 758"/>
              <a:gd name="connsiteX111-7543" fmla="*/ 201 w 344"/>
              <a:gd name="connsiteY111-7544" fmla="*/ 460 h 758"/>
              <a:gd name="connsiteX112-7545" fmla="*/ 201 w 344"/>
              <a:gd name="connsiteY112-7546" fmla="*/ 434 h 758"/>
              <a:gd name="connsiteX113-7547" fmla="*/ 201 w 344"/>
              <a:gd name="connsiteY113-7548" fmla="*/ 408 h 758"/>
              <a:gd name="connsiteX114-7549" fmla="*/ 201 w 344"/>
              <a:gd name="connsiteY114-7550" fmla="*/ 382 h 758"/>
              <a:gd name="connsiteX115-7551" fmla="*/ 206 w 344"/>
              <a:gd name="connsiteY115-7552" fmla="*/ 355 h 758"/>
              <a:gd name="connsiteX116-7553" fmla="*/ 206 w 344"/>
              <a:gd name="connsiteY116-7554" fmla="*/ 334 h 758"/>
              <a:gd name="connsiteX117-7555" fmla="*/ 206 w 344"/>
              <a:gd name="connsiteY117-7556" fmla="*/ 314 h 758"/>
              <a:gd name="connsiteX118-7557" fmla="*/ 206 w 344"/>
              <a:gd name="connsiteY118-7558" fmla="*/ 293 h 758"/>
              <a:gd name="connsiteX119-7559" fmla="*/ 206 w 344"/>
              <a:gd name="connsiteY119-7560" fmla="*/ 277 h 758"/>
              <a:gd name="connsiteX120-7561" fmla="*/ 206 w 344"/>
              <a:gd name="connsiteY120-7562" fmla="*/ 246 h 758"/>
              <a:gd name="connsiteX121-7563" fmla="*/ 206 w 344"/>
              <a:gd name="connsiteY121-7564" fmla="*/ 214 h 758"/>
              <a:gd name="connsiteX122-7565" fmla="*/ 201 w 344"/>
              <a:gd name="connsiteY122-7566" fmla="*/ 183 h 758"/>
              <a:gd name="connsiteX123-7567" fmla="*/ 201 w 344"/>
              <a:gd name="connsiteY123-7568" fmla="*/ 157 h 758"/>
              <a:gd name="connsiteX124-7569" fmla="*/ 196 w 344"/>
              <a:gd name="connsiteY124-7570" fmla="*/ 146 h 758"/>
              <a:gd name="connsiteX125-7571" fmla="*/ 196 w 344"/>
              <a:gd name="connsiteY125-7572" fmla="*/ 136 h 758"/>
              <a:gd name="connsiteX126-7573" fmla="*/ 191 w 344"/>
              <a:gd name="connsiteY126-7574" fmla="*/ 126 h 758"/>
              <a:gd name="connsiteX127-7575" fmla="*/ 191 w 344"/>
              <a:gd name="connsiteY127-7576" fmla="*/ 115 h 758"/>
              <a:gd name="connsiteX128-7577" fmla="*/ 185 w 344"/>
              <a:gd name="connsiteY128-7578" fmla="*/ 110 h 758"/>
              <a:gd name="connsiteX129-7579" fmla="*/ 185 w 344"/>
              <a:gd name="connsiteY129-7580" fmla="*/ 105 h 758"/>
              <a:gd name="connsiteX130-7581" fmla="*/ 180 w 344"/>
              <a:gd name="connsiteY130-7582" fmla="*/ 94 h 758"/>
              <a:gd name="connsiteX131-7583" fmla="*/ 175 w 344"/>
              <a:gd name="connsiteY131-7584" fmla="*/ 89 h 758"/>
              <a:gd name="connsiteX132-7585" fmla="*/ 169 w 344"/>
              <a:gd name="connsiteY132-7586" fmla="*/ 84 h 758"/>
              <a:gd name="connsiteX133-7587" fmla="*/ 164 w 344"/>
              <a:gd name="connsiteY133-7588" fmla="*/ 84 h 758"/>
              <a:gd name="connsiteX134-7589" fmla="*/ 159 w 344"/>
              <a:gd name="connsiteY134-7590" fmla="*/ 79 h 758"/>
              <a:gd name="connsiteX135-7591" fmla="*/ 148 w 344"/>
              <a:gd name="connsiteY135-7592" fmla="*/ 79 h 758"/>
              <a:gd name="connsiteX136-7593" fmla="*/ 138 w 344"/>
              <a:gd name="connsiteY136-7594" fmla="*/ 79 h 758"/>
              <a:gd name="connsiteX137-7595" fmla="*/ 127 w 344"/>
              <a:gd name="connsiteY137-7596" fmla="*/ 73 h 758"/>
              <a:gd name="connsiteX138-7597" fmla="*/ 111 w 344"/>
              <a:gd name="connsiteY138-7598" fmla="*/ 73 h 758"/>
              <a:gd name="connsiteX139-7599" fmla="*/ 111 w 344"/>
              <a:gd name="connsiteY139-7600" fmla="*/ 73 h 758"/>
              <a:gd name="connsiteX0-7601" fmla="*/ 103 w 336"/>
              <a:gd name="connsiteY0-7602" fmla="*/ 73 h 758"/>
              <a:gd name="connsiteX1-7603" fmla="*/ 88 w 336"/>
              <a:gd name="connsiteY1-7604" fmla="*/ 73 h 758"/>
              <a:gd name="connsiteX2-7605" fmla="*/ 66 w 336"/>
              <a:gd name="connsiteY2-7606" fmla="*/ 79 h 758"/>
              <a:gd name="connsiteX3-7607" fmla="*/ 45 w 336"/>
              <a:gd name="connsiteY3-7608" fmla="*/ 79 h 758"/>
              <a:gd name="connsiteX4-7609" fmla="*/ 19 w 336"/>
              <a:gd name="connsiteY4-7610" fmla="*/ 79 h 758"/>
              <a:gd name="connsiteX5-7611" fmla="*/ 3 w 336"/>
              <a:gd name="connsiteY5-7612" fmla="*/ 37 h 758"/>
              <a:gd name="connsiteX6-7613" fmla="*/ 35 w 336"/>
              <a:gd name="connsiteY6-7614" fmla="*/ 37 h 758"/>
              <a:gd name="connsiteX7-7615" fmla="*/ 56 w 336"/>
              <a:gd name="connsiteY7-7616" fmla="*/ 32 h 758"/>
              <a:gd name="connsiteX8-7617" fmla="*/ 82 w 336"/>
              <a:gd name="connsiteY8-7618" fmla="*/ 26 h 758"/>
              <a:gd name="connsiteX9-7619" fmla="*/ 103 w 336"/>
              <a:gd name="connsiteY9-7620" fmla="*/ 26 h 758"/>
              <a:gd name="connsiteX10-7621" fmla="*/ 119 w 336"/>
              <a:gd name="connsiteY10-7622" fmla="*/ 21 h 758"/>
              <a:gd name="connsiteX11-7623" fmla="*/ 130 w 336"/>
              <a:gd name="connsiteY11-7624" fmla="*/ 16 h 758"/>
              <a:gd name="connsiteX12-7625" fmla="*/ 140 w 336"/>
              <a:gd name="connsiteY12-7626" fmla="*/ 16 h 758"/>
              <a:gd name="connsiteX13-7627" fmla="*/ 146 w 336"/>
              <a:gd name="connsiteY13-7628" fmla="*/ 11 h 758"/>
              <a:gd name="connsiteX14-7629" fmla="*/ 156 w 336"/>
              <a:gd name="connsiteY14-7630" fmla="*/ 5 h 758"/>
              <a:gd name="connsiteX15-7631" fmla="*/ 172 w 336"/>
              <a:gd name="connsiteY15-7632" fmla="*/ 0 h 758"/>
              <a:gd name="connsiteX16-7633" fmla="*/ 183 w 336"/>
              <a:gd name="connsiteY16-7634" fmla="*/ 0 h 758"/>
              <a:gd name="connsiteX17-7635" fmla="*/ 198 w 336"/>
              <a:gd name="connsiteY17-7636" fmla="*/ 0 h 758"/>
              <a:gd name="connsiteX18-7637" fmla="*/ 214 w 336"/>
              <a:gd name="connsiteY18-7638" fmla="*/ 5 h 758"/>
              <a:gd name="connsiteX19-7639" fmla="*/ 230 w 336"/>
              <a:gd name="connsiteY19-7640" fmla="*/ 11 h 758"/>
              <a:gd name="connsiteX20-7641" fmla="*/ 241 w 336"/>
              <a:gd name="connsiteY20-7642" fmla="*/ 16 h 758"/>
              <a:gd name="connsiteX21-7643" fmla="*/ 251 w 336"/>
              <a:gd name="connsiteY21-7644" fmla="*/ 21 h 758"/>
              <a:gd name="connsiteX22-7645" fmla="*/ 267 w 336"/>
              <a:gd name="connsiteY22-7646" fmla="*/ 26 h 758"/>
              <a:gd name="connsiteX23-7647" fmla="*/ 278 w 336"/>
              <a:gd name="connsiteY23-7648" fmla="*/ 37 h 758"/>
              <a:gd name="connsiteX24-7649" fmla="*/ 293 w 336"/>
              <a:gd name="connsiteY24-7650" fmla="*/ 42 h 758"/>
              <a:gd name="connsiteX25-7651" fmla="*/ 304 w 336"/>
              <a:gd name="connsiteY25-7652" fmla="*/ 47 h 758"/>
              <a:gd name="connsiteX26-7653" fmla="*/ 315 w 336"/>
              <a:gd name="connsiteY26-7654" fmla="*/ 52 h 758"/>
              <a:gd name="connsiteX27-7655" fmla="*/ 320 w 336"/>
              <a:gd name="connsiteY27-7656" fmla="*/ 58 h 758"/>
              <a:gd name="connsiteX28-7657" fmla="*/ 325 w 336"/>
              <a:gd name="connsiteY28-7658" fmla="*/ 63 h 758"/>
              <a:gd name="connsiteX29-7659" fmla="*/ 330 w 336"/>
              <a:gd name="connsiteY29-7660" fmla="*/ 68 h 758"/>
              <a:gd name="connsiteX30-7661" fmla="*/ 336 w 336"/>
              <a:gd name="connsiteY30-7662" fmla="*/ 68 h 758"/>
              <a:gd name="connsiteX31-7663" fmla="*/ 336 w 336"/>
              <a:gd name="connsiteY31-7664" fmla="*/ 73 h 758"/>
              <a:gd name="connsiteX32-7665" fmla="*/ 330 w 336"/>
              <a:gd name="connsiteY32-7666" fmla="*/ 73 h 758"/>
              <a:gd name="connsiteX33-7667" fmla="*/ 330 w 336"/>
              <a:gd name="connsiteY33-7668" fmla="*/ 79 h 758"/>
              <a:gd name="connsiteX34-7669" fmla="*/ 325 w 336"/>
              <a:gd name="connsiteY34-7670" fmla="*/ 84 h 758"/>
              <a:gd name="connsiteX35-7671" fmla="*/ 320 w 336"/>
              <a:gd name="connsiteY35-7672" fmla="*/ 84 h 758"/>
              <a:gd name="connsiteX36-7673" fmla="*/ 315 w 336"/>
              <a:gd name="connsiteY36-7674" fmla="*/ 89 h 758"/>
              <a:gd name="connsiteX37-7675" fmla="*/ 309 w 336"/>
              <a:gd name="connsiteY37-7676" fmla="*/ 94 h 758"/>
              <a:gd name="connsiteX38-7677" fmla="*/ 304 w 336"/>
              <a:gd name="connsiteY38-7678" fmla="*/ 94 h 758"/>
              <a:gd name="connsiteX39-7679" fmla="*/ 299 w 336"/>
              <a:gd name="connsiteY39-7680" fmla="*/ 99 h 758"/>
              <a:gd name="connsiteX40-7681" fmla="*/ 293 w 336"/>
              <a:gd name="connsiteY40-7682" fmla="*/ 105 h 758"/>
              <a:gd name="connsiteX41-7683" fmla="*/ 288 w 336"/>
              <a:gd name="connsiteY41-7684" fmla="*/ 115 h 758"/>
              <a:gd name="connsiteX42-7685" fmla="*/ 288 w 336"/>
              <a:gd name="connsiteY42-7686" fmla="*/ 126 h 758"/>
              <a:gd name="connsiteX43-7687" fmla="*/ 288 w 336"/>
              <a:gd name="connsiteY43-7688" fmla="*/ 131 h 758"/>
              <a:gd name="connsiteX44-7689" fmla="*/ 288 w 336"/>
              <a:gd name="connsiteY44-7690" fmla="*/ 146 h 758"/>
              <a:gd name="connsiteX45-7691" fmla="*/ 288 w 336"/>
              <a:gd name="connsiteY45-7692" fmla="*/ 157 h 758"/>
              <a:gd name="connsiteX46-7693" fmla="*/ 288 w 336"/>
              <a:gd name="connsiteY46-7694" fmla="*/ 173 h 758"/>
              <a:gd name="connsiteX47-7695" fmla="*/ 288 w 336"/>
              <a:gd name="connsiteY47-7696" fmla="*/ 188 h 758"/>
              <a:gd name="connsiteX48-7697" fmla="*/ 288 w 336"/>
              <a:gd name="connsiteY48-7698" fmla="*/ 204 h 758"/>
              <a:gd name="connsiteX49-7699" fmla="*/ 288 w 336"/>
              <a:gd name="connsiteY49-7700" fmla="*/ 225 h 758"/>
              <a:gd name="connsiteX50-7701" fmla="*/ 288 w 336"/>
              <a:gd name="connsiteY50-7702" fmla="*/ 240 h 758"/>
              <a:gd name="connsiteX51-7703" fmla="*/ 288 w 336"/>
              <a:gd name="connsiteY51-7704" fmla="*/ 261 h 758"/>
              <a:gd name="connsiteX52-7705" fmla="*/ 288 w 336"/>
              <a:gd name="connsiteY52-7706" fmla="*/ 303 h 758"/>
              <a:gd name="connsiteX53-7707" fmla="*/ 288 w 336"/>
              <a:gd name="connsiteY53-7708" fmla="*/ 324 h 758"/>
              <a:gd name="connsiteX54-7709" fmla="*/ 288 w 336"/>
              <a:gd name="connsiteY54-7710" fmla="*/ 350 h 758"/>
              <a:gd name="connsiteX55-7711" fmla="*/ 288 w 336"/>
              <a:gd name="connsiteY55-7712" fmla="*/ 376 h 758"/>
              <a:gd name="connsiteX56-7713" fmla="*/ 288 w 336"/>
              <a:gd name="connsiteY56-7714" fmla="*/ 402 h 758"/>
              <a:gd name="connsiteX57-7715" fmla="*/ 288 w 336"/>
              <a:gd name="connsiteY57-7716" fmla="*/ 429 h 758"/>
              <a:gd name="connsiteX58-7717" fmla="*/ 288 w 336"/>
              <a:gd name="connsiteY58-7718" fmla="*/ 460 h 758"/>
              <a:gd name="connsiteX59-7719" fmla="*/ 288 w 336"/>
              <a:gd name="connsiteY59-7720" fmla="*/ 491 h 758"/>
              <a:gd name="connsiteX60-7721" fmla="*/ 288 w 336"/>
              <a:gd name="connsiteY60-7722" fmla="*/ 523 h 758"/>
              <a:gd name="connsiteX61-7723" fmla="*/ 288 w 336"/>
              <a:gd name="connsiteY61-7724" fmla="*/ 554 h 758"/>
              <a:gd name="connsiteX62-7725" fmla="*/ 288 w 336"/>
              <a:gd name="connsiteY62-7726" fmla="*/ 580 h 758"/>
              <a:gd name="connsiteX63-7727" fmla="*/ 283 w 336"/>
              <a:gd name="connsiteY63-7728" fmla="*/ 606 h 758"/>
              <a:gd name="connsiteX64-7729" fmla="*/ 283 w 336"/>
              <a:gd name="connsiteY64-7730" fmla="*/ 632 h 758"/>
              <a:gd name="connsiteX65-7731" fmla="*/ 278 w 336"/>
              <a:gd name="connsiteY65-7732" fmla="*/ 653 h 758"/>
              <a:gd name="connsiteX66-7733" fmla="*/ 272 w 336"/>
              <a:gd name="connsiteY66-7734" fmla="*/ 669 h 758"/>
              <a:gd name="connsiteX67-7735" fmla="*/ 267 w 336"/>
              <a:gd name="connsiteY67-7736" fmla="*/ 690 h 758"/>
              <a:gd name="connsiteX68-7737" fmla="*/ 262 w 336"/>
              <a:gd name="connsiteY68-7738" fmla="*/ 700 h 758"/>
              <a:gd name="connsiteX69-7739" fmla="*/ 251 w 336"/>
              <a:gd name="connsiteY69-7740" fmla="*/ 716 h 758"/>
              <a:gd name="connsiteX70-7741" fmla="*/ 241 w 336"/>
              <a:gd name="connsiteY70-7742" fmla="*/ 726 h 758"/>
              <a:gd name="connsiteX71-7743" fmla="*/ 235 w 336"/>
              <a:gd name="connsiteY71-7744" fmla="*/ 737 h 758"/>
              <a:gd name="connsiteX72-7745" fmla="*/ 225 w 336"/>
              <a:gd name="connsiteY72-7746" fmla="*/ 742 h 758"/>
              <a:gd name="connsiteX73-7747" fmla="*/ 220 w 336"/>
              <a:gd name="connsiteY73-7748" fmla="*/ 747 h 758"/>
              <a:gd name="connsiteX74-7749" fmla="*/ 209 w 336"/>
              <a:gd name="connsiteY74-7750" fmla="*/ 752 h 758"/>
              <a:gd name="connsiteX75-7751" fmla="*/ 204 w 336"/>
              <a:gd name="connsiteY75-7752" fmla="*/ 752 h 758"/>
              <a:gd name="connsiteX76-7753" fmla="*/ 198 w 336"/>
              <a:gd name="connsiteY76-7754" fmla="*/ 758 h 758"/>
              <a:gd name="connsiteX77-7755" fmla="*/ 188 w 336"/>
              <a:gd name="connsiteY77-7756" fmla="*/ 752 h 758"/>
              <a:gd name="connsiteX78-7757" fmla="*/ 183 w 336"/>
              <a:gd name="connsiteY78-7758" fmla="*/ 752 h 758"/>
              <a:gd name="connsiteX79-7759" fmla="*/ 183 w 336"/>
              <a:gd name="connsiteY79-7760" fmla="*/ 747 h 758"/>
              <a:gd name="connsiteX80-7761" fmla="*/ 177 w 336"/>
              <a:gd name="connsiteY80-7762" fmla="*/ 742 h 758"/>
              <a:gd name="connsiteX81-7763" fmla="*/ 177 w 336"/>
              <a:gd name="connsiteY81-7764" fmla="*/ 737 h 758"/>
              <a:gd name="connsiteX82-7765" fmla="*/ 177 w 336"/>
              <a:gd name="connsiteY82-7766" fmla="*/ 731 h 758"/>
              <a:gd name="connsiteX83-7767" fmla="*/ 177 w 336"/>
              <a:gd name="connsiteY83-7768" fmla="*/ 721 h 758"/>
              <a:gd name="connsiteX84-7769" fmla="*/ 177 w 336"/>
              <a:gd name="connsiteY84-7770" fmla="*/ 711 h 758"/>
              <a:gd name="connsiteX85-7771" fmla="*/ 177 w 336"/>
              <a:gd name="connsiteY85-7772" fmla="*/ 705 h 758"/>
              <a:gd name="connsiteX86-7773" fmla="*/ 177 w 336"/>
              <a:gd name="connsiteY86-7774" fmla="*/ 700 h 758"/>
              <a:gd name="connsiteX87-7775" fmla="*/ 177 w 336"/>
              <a:gd name="connsiteY87-7776" fmla="*/ 695 h 758"/>
              <a:gd name="connsiteX88-7777" fmla="*/ 172 w 336"/>
              <a:gd name="connsiteY88-7778" fmla="*/ 690 h 758"/>
              <a:gd name="connsiteX89-7779" fmla="*/ 167 w 336"/>
              <a:gd name="connsiteY89-7780" fmla="*/ 674 h 758"/>
              <a:gd name="connsiteX90-7781" fmla="*/ 156 w 336"/>
              <a:gd name="connsiteY90-7782" fmla="*/ 658 h 758"/>
              <a:gd name="connsiteX91-7783" fmla="*/ 140 w 336"/>
              <a:gd name="connsiteY91-7784" fmla="*/ 643 h 758"/>
              <a:gd name="connsiteX92-7785" fmla="*/ 124 w 336"/>
              <a:gd name="connsiteY92-7786" fmla="*/ 627 h 758"/>
              <a:gd name="connsiteX93-7787" fmla="*/ 103 w 336"/>
              <a:gd name="connsiteY93-7788" fmla="*/ 611 h 758"/>
              <a:gd name="connsiteX94-7789" fmla="*/ 77 w 336"/>
              <a:gd name="connsiteY94-7790" fmla="*/ 590 h 758"/>
              <a:gd name="connsiteX95-7791" fmla="*/ 98 w 336"/>
              <a:gd name="connsiteY95-7792" fmla="*/ 590 h 758"/>
              <a:gd name="connsiteX96-7793" fmla="*/ 119 w 336"/>
              <a:gd name="connsiteY96-7794" fmla="*/ 596 h 758"/>
              <a:gd name="connsiteX97-7795" fmla="*/ 135 w 336"/>
              <a:gd name="connsiteY97-7796" fmla="*/ 596 h 758"/>
              <a:gd name="connsiteX98-7797" fmla="*/ 151 w 336"/>
              <a:gd name="connsiteY98-7798" fmla="*/ 596 h 758"/>
              <a:gd name="connsiteX99-7799" fmla="*/ 161 w 336"/>
              <a:gd name="connsiteY99-7800" fmla="*/ 590 h 758"/>
              <a:gd name="connsiteX100-7801" fmla="*/ 167 w 336"/>
              <a:gd name="connsiteY100-7802" fmla="*/ 590 h 758"/>
              <a:gd name="connsiteX101-7803" fmla="*/ 172 w 336"/>
              <a:gd name="connsiteY101-7804" fmla="*/ 590 h 758"/>
              <a:gd name="connsiteX102-7805" fmla="*/ 177 w 336"/>
              <a:gd name="connsiteY102-7806" fmla="*/ 585 h 758"/>
              <a:gd name="connsiteX103-7807" fmla="*/ 183 w 336"/>
              <a:gd name="connsiteY103-7808" fmla="*/ 580 h 758"/>
              <a:gd name="connsiteX104-7809" fmla="*/ 183 w 336"/>
              <a:gd name="connsiteY104-7810" fmla="*/ 575 h 758"/>
              <a:gd name="connsiteX105-7811" fmla="*/ 183 w 336"/>
              <a:gd name="connsiteY105-7812" fmla="*/ 564 h 758"/>
              <a:gd name="connsiteX106-7813" fmla="*/ 183 w 336"/>
              <a:gd name="connsiteY106-7814" fmla="*/ 549 h 758"/>
              <a:gd name="connsiteX107-7815" fmla="*/ 188 w 336"/>
              <a:gd name="connsiteY107-7816" fmla="*/ 533 h 758"/>
              <a:gd name="connsiteX108-7817" fmla="*/ 188 w 336"/>
              <a:gd name="connsiteY108-7818" fmla="*/ 512 h 758"/>
              <a:gd name="connsiteX109-7819" fmla="*/ 188 w 336"/>
              <a:gd name="connsiteY109-7820" fmla="*/ 486 h 758"/>
              <a:gd name="connsiteX110-7821" fmla="*/ 193 w 336"/>
              <a:gd name="connsiteY110-7822" fmla="*/ 460 h 758"/>
              <a:gd name="connsiteX111-7823" fmla="*/ 193 w 336"/>
              <a:gd name="connsiteY111-7824" fmla="*/ 434 h 758"/>
              <a:gd name="connsiteX112-7825" fmla="*/ 193 w 336"/>
              <a:gd name="connsiteY112-7826" fmla="*/ 408 h 758"/>
              <a:gd name="connsiteX113-7827" fmla="*/ 193 w 336"/>
              <a:gd name="connsiteY113-7828" fmla="*/ 382 h 758"/>
              <a:gd name="connsiteX114-7829" fmla="*/ 198 w 336"/>
              <a:gd name="connsiteY114-7830" fmla="*/ 355 h 758"/>
              <a:gd name="connsiteX115-7831" fmla="*/ 198 w 336"/>
              <a:gd name="connsiteY115-7832" fmla="*/ 334 h 758"/>
              <a:gd name="connsiteX116-7833" fmla="*/ 198 w 336"/>
              <a:gd name="connsiteY116-7834" fmla="*/ 314 h 758"/>
              <a:gd name="connsiteX117-7835" fmla="*/ 198 w 336"/>
              <a:gd name="connsiteY117-7836" fmla="*/ 293 h 758"/>
              <a:gd name="connsiteX118-7837" fmla="*/ 198 w 336"/>
              <a:gd name="connsiteY118-7838" fmla="*/ 277 h 758"/>
              <a:gd name="connsiteX119-7839" fmla="*/ 198 w 336"/>
              <a:gd name="connsiteY119-7840" fmla="*/ 246 h 758"/>
              <a:gd name="connsiteX120-7841" fmla="*/ 198 w 336"/>
              <a:gd name="connsiteY120-7842" fmla="*/ 214 h 758"/>
              <a:gd name="connsiteX121-7843" fmla="*/ 193 w 336"/>
              <a:gd name="connsiteY121-7844" fmla="*/ 183 h 758"/>
              <a:gd name="connsiteX122-7845" fmla="*/ 193 w 336"/>
              <a:gd name="connsiteY122-7846" fmla="*/ 157 h 758"/>
              <a:gd name="connsiteX123-7847" fmla="*/ 188 w 336"/>
              <a:gd name="connsiteY123-7848" fmla="*/ 146 h 758"/>
              <a:gd name="connsiteX124-7849" fmla="*/ 188 w 336"/>
              <a:gd name="connsiteY124-7850" fmla="*/ 136 h 758"/>
              <a:gd name="connsiteX125-7851" fmla="*/ 183 w 336"/>
              <a:gd name="connsiteY125-7852" fmla="*/ 126 h 758"/>
              <a:gd name="connsiteX126-7853" fmla="*/ 183 w 336"/>
              <a:gd name="connsiteY126-7854" fmla="*/ 115 h 758"/>
              <a:gd name="connsiteX127-7855" fmla="*/ 177 w 336"/>
              <a:gd name="connsiteY127-7856" fmla="*/ 110 h 758"/>
              <a:gd name="connsiteX128-7857" fmla="*/ 177 w 336"/>
              <a:gd name="connsiteY128-7858" fmla="*/ 105 h 758"/>
              <a:gd name="connsiteX129-7859" fmla="*/ 172 w 336"/>
              <a:gd name="connsiteY129-7860" fmla="*/ 94 h 758"/>
              <a:gd name="connsiteX130-7861" fmla="*/ 167 w 336"/>
              <a:gd name="connsiteY130-7862" fmla="*/ 89 h 758"/>
              <a:gd name="connsiteX131-7863" fmla="*/ 161 w 336"/>
              <a:gd name="connsiteY131-7864" fmla="*/ 84 h 758"/>
              <a:gd name="connsiteX132-7865" fmla="*/ 156 w 336"/>
              <a:gd name="connsiteY132-7866" fmla="*/ 84 h 758"/>
              <a:gd name="connsiteX133-7867" fmla="*/ 151 w 336"/>
              <a:gd name="connsiteY133-7868" fmla="*/ 79 h 758"/>
              <a:gd name="connsiteX134-7869" fmla="*/ 140 w 336"/>
              <a:gd name="connsiteY134-7870" fmla="*/ 79 h 758"/>
              <a:gd name="connsiteX135-7871" fmla="*/ 130 w 336"/>
              <a:gd name="connsiteY135-7872" fmla="*/ 79 h 758"/>
              <a:gd name="connsiteX136-7873" fmla="*/ 119 w 336"/>
              <a:gd name="connsiteY136-7874" fmla="*/ 73 h 758"/>
              <a:gd name="connsiteX137-7875" fmla="*/ 103 w 336"/>
              <a:gd name="connsiteY137-7876" fmla="*/ 73 h 758"/>
              <a:gd name="connsiteX138-7877" fmla="*/ 103 w 336"/>
              <a:gd name="connsiteY138-7878" fmla="*/ 73 h 758"/>
              <a:gd name="connsiteX0-7879" fmla="*/ 100 w 333"/>
              <a:gd name="connsiteY0-7880" fmla="*/ 73 h 758"/>
              <a:gd name="connsiteX1-7881" fmla="*/ 85 w 333"/>
              <a:gd name="connsiteY1-7882" fmla="*/ 73 h 758"/>
              <a:gd name="connsiteX2-7883" fmla="*/ 63 w 333"/>
              <a:gd name="connsiteY2-7884" fmla="*/ 79 h 758"/>
              <a:gd name="connsiteX3-7885" fmla="*/ 42 w 333"/>
              <a:gd name="connsiteY3-7886" fmla="*/ 79 h 758"/>
              <a:gd name="connsiteX4-7887" fmla="*/ 0 w 333"/>
              <a:gd name="connsiteY4-7888" fmla="*/ 37 h 758"/>
              <a:gd name="connsiteX5-7889" fmla="*/ 32 w 333"/>
              <a:gd name="connsiteY5-7890" fmla="*/ 37 h 758"/>
              <a:gd name="connsiteX6-7891" fmla="*/ 53 w 333"/>
              <a:gd name="connsiteY6-7892" fmla="*/ 32 h 758"/>
              <a:gd name="connsiteX7-7893" fmla="*/ 79 w 333"/>
              <a:gd name="connsiteY7-7894" fmla="*/ 26 h 758"/>
              <a:gd name="connsiteX8-7895" fmla="*/ 100 w 333"/>
              <a:gd name="connsiteY8-7896" fmla="*/ 26 h 758"/>
              <a:gd name="connsiteX9-7897" fmla="*/ 116 w 333"/>
              <a:gd name="connsiteY9-7898" fmla="*/ 21 h 758"/>
              <a:gd name="connsiteX10-7899" fmla="*/ 127 w 333"/>
              <a:gd name="connsiteY10-7900" fmla="*/ 16 h 758"/>
              <a:gd name="connsiteX11-7901" fmla="*/ 137 w 333"/>
              <a:gd name="connsiteY11-7902" fmla="*/ 16 h 758"/>
              <a:gd name="connsiteX12-7903" fmla="*/ 143 w 333"/>
              <a:gd name="connsiteY12-7904" fmla="*/ 11 h 758"/>
              <a:gd name="connsiteX13-7905" fmla="*/ 153 w 333"/>
              <a:gd name="connsiteY13-7906" fmla="*/ 5 h 758"/>
              <a:gd name="connsiteX14-7907" fmla="*/ 169 w 333"/>
              <a:gd name="connsiteY14-7908" fmla="*/ 0 h 758"/>
              <a:gd name="connsiteX15-7909" fmla="*/ 180 w 333"/>
              <a:gd name="connsiteY15-7910" fmla="*/ 0 h 758"/>
              <a:gd name="connsiteX16-7911" fmla="*/ 195 w 333"/>
              <a:gd name="connsiteY16-7912" fmla="*/ 0 h 758"/>
              <a:gd name="connsiteX17-7913" fmla="*/ 211 w 333"/>
              <a:gd name="connsiteY17-7914" fmla="*/ 5 h 758"/>
              <a:gd name="connsiteX18-7915" fmla="*/ 227 w 333"/>
              <a:gd name="connsiteY18-7916" fmla="*/ 11 h 758"/>
              <a:gd name="connsiteX19-7917" fmla="*/ 238 w 333"/>
              <a:gd name="connsiteY19-7918" fmla="*/ 16 h 758"/>
              <a:gd name="connsiteX20-7919" fmla="*/ 248 w 333"/>
              <a:gd name="connsiteY20-7920" fmla="*/ 21 h 758"/>
              <a:gd name="connsiteX21-7921" fmla="*/ 264 w 333"/>
              <a:gd name="connsiteY21-7922" fmla="*/ 26 h 758"/>
              <a:gd name="connsiteX22-7923" fmla="*/ 275 w 333"/>
              <a:gd name="connsiteY22-7924" fmla="*/ 37 h 758"/>
              <a:gd name="connsiteX23-7925" fmla="*/ 290 w 333"/>
              <a:gd name="connsiteY23-7926" fmla="*/ 42 h 758"/>
              <a:gd name="connsiteX24-7927" fmla="*/ 301 w 333"/>
              <a:gd name="connsiteY24-7928" fmla="*/ 47 h 758"/>
              <a:gd name="connsiteX25-7929" fmla="*/ 312 w 333"/>
              <a:gd name="connsiteY25-7930" fmla="*/ 52 h 758"/>
              <a:gd name="connsiteX26-7931" fmla="*/ 317 w 333"/>
              <a:gd name="connsiteY26-7932" fmla="*/ 58 h 758"/>
              <a:gd name="connsiteX27-7933" fmla="*/ 322 w 333"/>
              <a:gd name="connsiteY27-7934" fmla="*/ 63 h 758"/>
              <a:gd name="connsiteX28-7935" fmla="*/ 327 w 333"/>
              <a:gd name="connsiteY28-7936" fmla="*/ 68 h 758"/>
              <a:gd name="connsiteX29-7937" fmla="*/ 333 w 333"/>
              <a:gd name="connsiteY29-7938" fmla="*/ 68 h 758"/>
              <a:gd name="connsiteX30-7939" fmla="*/ 333 w 333"/>
              <a:gd name="connsiteY30-7940" fmla="*/ 73 h 758"/>
              <a:gd name="connsiteX31-7941" fmla="*/ 327 w 333"/>
              <a:gd name="connsiteY31-7942" fmla="*/ 73 h 758"/>
              <a:gd name="connsiteX32-7943" fmla="*/ 327 w 333"/>
              <a:gd name="connsiteY32-7944" fmla="*/ 79 h 758"/>
              <a:gd name="connsiteX33-7945" fmla="*/ 322 w 333"/>
              <a:gd name="connsiteY33-7946" fmla="*/ 84 h 758"/>
              <a:gd name="connsiteX34-7947" fmla="*/ 317 w 333"/>
              <a:gd name="connsiteY34-7948" fmla="*/ 84 h 758"/>
              <a:gd name="connsiteX35-7949" fmla="*/ 312 w 333"/>
              <a:gd name="connsiteY35-7950" fmla="*/ 89 h 758"/>
              <a:gd name="connsiteX36-7951" fmla="*/ 306 w 333"/>
              <a:gd name="connsiteY36-7952" fmla="*/ 94 h 758"/>
              <a:gd name="connsiteX37-7953" fmla="*/ 301 w 333"/>
              <a:gd name="connsiteY37-7954" fmla="*/ 94 h 758"/>
              <a:gd name="connsiteX38-7955" fmla="*/ 296 w 333"/>
              <a:gd name="connsiteY38-7956" fmla="*/ 99 h 758"/>
              <a:gd name="connsiteX39-7957" fmla="*/ 290 w 333"/>
              <a:gd name="connsiteY39-7958" fmla="*/ 105 h 758"/>
              <a:gd name="connsiteX40-7959" fmla="*/ 285 w 333"/>
              <a:gd name="connsiteY40-7960" fmla="*/ 115 h 758"/>
              <a:gd name="connsiteX41-7961" fmla="*/ 285 w 333"/>
              <a:gd name="connsiteY41-7962" fmla="*/ 126 h 758"/>
              <a:gd name="connsiteX42-7963" fmla="*/ 285 w 333"/>
              <a:gd name="connsiteY42-7964" fmla="*/ 131 h 758"/>
              <a:gd name="connsiteX43-7965" fmla="*/ 285 w 333"/>
              <a:gd name="connsiteY43-7966" fmla="*/ 146 h 758"/>
              <a:gd name="connsiteX44-7967" fmla="*/ 285 w 333"/>
              <a:gd name="connsiteY44-7968" fmla="*/ 157 h 758"/>
              <a:gd name="connsiteX45-7969" fmla="*/ 285 w 333"/>
              <a:gd name="connsiteY45-7970" fmla="*/ 173 h 758"/>
              <a:gd name="connsiteX46-7971" fmla="*/ 285 w 333"/>
              <a:gd name="connsiteY46-7972" fmla="*/ 188 h 758"/>
              <a:gd name="connsiteX47-7973" fmla="*/ 285 w 333"/>
              <a:gd name="connsiteY47-7974" fmla="*/ 204 h 758"/>
              <a:gd name="connsiteX48-7975" fmla="*/ 285 w 333"/>
              <a:gd name="connsiteY48-7976" fmla="*/ 225 h 758"/>
              <a:gd name="connsiteX49-7977" fmla="*/ 285 w 333"/>
              <a:gd name="connsiteY49-7978" fmla="*/ 240 h 758"/>
              <a:gd name="connsiteX50-7979" fmla="*/ 285 w 333"/>
              <a:gd name="connsiteY50-7980" fmla="*/ 261 h 758"/>
              <a:gd name="connsiteX51-7981" fmla="*/ 285 w 333"/>
              <a:gd name="connsiteY51-7982" fmla="*/ 303 h 758"/>
              <a:gd name="connsiteX52-7983" fmla="*/ 285 w 333"/>
              <a:gd name="connsiteY52-7984" fmla="*/ 324 h 758"/>
              <a:gd name="connsiteX53-7985" fmla="*/ 285 w 333"/>
              <a:gd name="connsiteY53-7986" fmla="*/ 350 h 758"/>
              <a:gd name="connsiteX54-7987" fmla="*/ 285 w 333"/>
              <a:gd name="connsiteY54-7988" fmla="*/ 376 h 758"/>
              <a:gd name="connsiteX55-7989" fmla="*/ 285 w 333"/>
              <a:gd name="connsiteY55-7990" fmla="*/ 402 h 758"/>
              <a:gd name="connsiteX56-7991" fmla="*/ 285 w 333"/>
              <a:gd name="connsiteY56-7992" fmla="*/ 429 h 758"/>
              <a:gd name="connsiteX57-7993" fmla="*/ 285 w 333"/>
              <a:gd name="connsiteY57-7994" fmla="*/ 460 h 758"/>
              <a:gd name="connsiteX58-7995" fmla="*/ 285 w 333"/>
              <a:gd name="connsiteY58-7996" fmla="*/ 491 h 758"/>
              <a:gd name="connsiteX59-7997" fmla="*/ 285 w 333"/>
              <a:gd name="connsiteY59-7998" fmla="*/ 523 h 758"/>
              <a:gd name="connsiteX60-7999" fmla="*/ 285 w 333"/>
              <a:gd name="connsiteY60-8000" fmla="*/ 554 h 758"/>
              <a:gd name="connsiteX61-8001" fmla="*/ 285 w 333"/>
              <a:gd name="connsiteY61-8002" fmla="*/ 580 h 758"/>
              <a:gd name="connsiteX62-8003" fmla="*/ 280 w 333"/>
              <a:gd name="connsiteY62-8004" fmla="*/ 606 h 758"/>
              <a:gd name="connsiteX63-8005" fmla="*/ 280 w 333"/>
              <a:gd name="connsiteY63-8006" fmla="*/ 632 h 758"/>
              <a:gd name="connsiteX64-8007" fmla="*/ 275 w 333"/>
              <a:gd name="connsiteY64-8008" fmla="*/ 653 h 758"/>
              <a:gd name="connsiteX65-8009" fmla="*/ 269 w 333"/>
              <a:gd name="connsiteY65-8010" fmla="*/ 669 h 758"/>
              <a:gd name="connsiteX66-8011" fmla="*/ 264 w 333"/>
              <a:gd name="connsiteY66-8012" fmla="*/ 690 h 758"/>
              <a:gd name="connsiteX67-8013" fmla="*/ 259 w 333"/>
              <a:gd name="connsiteY67-8014" fmla="*/ 700 h 758"/>
              <a:gd name="connsiteX68-8015" fmla="*/ 248 w 333"/>
              <a:gd name="connsiteY68-8016" fmla="*/ 716 h 758"/>
              <a:gd name="connsiteX69-8017" fmla="*/ 238 w 333"/>
              <a:gd name="connsiteY69-8018" fmla="*/ 726 h 758"/>
              <a:gd name="connsiteX70-8019" fmla="*/ 232 w 333"/>
              <a:gd name="connsiteY70-8020" fmla="*/ 737 h 758"/>
              <a:gd name="connsiteX71-8021" fmla="*/ 222 w 333"/>
              <a:gd name="connsiteY71-8022" fmla="*/ 742 h 758"/>
              <a:gd name="connsiteX72-8023" fmla="*/ 217 w 333"/>
              <a:gd name="connsiteY72-8024" fmla="*/ 747 h 758"/>
              <a:gd name="connsiteX73-8025" fmla="*/ 206 w 333"/>
              <a:gd name="connsiteY73-8026" fmla="*/ 752 h 758"/>
              <a:gd name="connsiteX74-8027" fmla="*/ 201 w 333"/>
              <a:gd name="connsiteY74-8028" fmla="*/ 752 h 758"/>
              <a:gd name="connsiteX75-8029" fmla="*/ 195 w 333"/>
              <a:gd name="connsiteY75-8030" fmla="*/ 758 h 758"/>
              <a:gd name="connsiteX76-8031" fmla="*/ 185 w 333"/>
              <a:gd name="connsiteY76-8032" fmla="*/ 752 h 758"/>
              <a:gd name="connsiteX77-8033" fmla="*/ 180 w 333"/>
              <a:gd name="connsiteY77-8034" fmla="*/ 752 h 758"/>
              <a:gd name="connsiteX78-8035" fmla="*/ 180 w 333"/>
              <a:gd name="connsiteY78-8036" fmla="*/ 747 h 758"/>
              <a:gd name="connsiteX79-8037" fmla="*/ 174 w 333"/>
              <a:gd name="connsiteY79-8038" fmla="*/ 742 h 758"/>
              <a:gd name="connsiteX80-8039" fmla="*/ 174 w 333"/>
              <a:gd name="connsiteY80-8040" fmla="*/ 737 h 758"/>
              <a:gd name="connsiteX81-8041" fmla="*/ 174 w 333"/>
              <a:gd name="connsiteY81-8042" fmla="*/ 731 h 758"/>
              <a:gd name="connsiteX82-8043" fmla="*/ 174 w 333"/>
              <a:gd name="connsiteY82-8044" fmla="*/ 721 h 758"/>
              <a:gd name="connsiteX83-8045" fmla="*/ 174 w 333"/>
              <a:gd name="connsiteY83-8046" fmla="*/ 711 h 758"/>
              <a:gd name="connsiteX84-8047" fmla="*/ 174 w 333"/>
              <a:gd name="connsiteY84-8048" fmla="*/ 705 h 758"/>
              <a:gd name="connsiteX85-8049" fmla="*/ 174 w 333"/>
              <a:gd name="connsiteY85-8050" fmla="*/ 700 h 758"/>
              <a:gd name="connsiteX86-8051" fmla="*/ 174 w 333"/>
              <a:gd name="connsiteY86-8052" fmla="*/ 695 h 758"/>
              <a:gd name="connsiteX87-8053" fmla="*/ 169 w 333"/>
              <a:gd name="connsiteY87-8054" fmla="*/ 690 h 758"/>
              <a:gd name="connsiteX88-8055" fmla="*/ 164 w 333"/>
              <a:gd name="connsiteY88-8056" fmla="*/ 674 h 758"/>
              <a:gd name="connsiteX89-8057" fmla="*/ 153 w 333"/>
              <a:gd name="connsiteY89-8058" fmla="*/ 658 h 758"/>
              <a:gd name="connsiteX90-8059" fmla="*/ 137 w 333"/>
              <a:gd name="connsiteY90-8060" fmla="*/ 643 h 758"/>
              <a:gd name="connsiteX91-8061" fmla="*/ 121 w 333"/>
              <a:gd name="connsiteY91-8062" fmla="*/ 627 h 758"/>
              <a:gd name="connsiteX92-8063" fmla="*/ 100 w 333"/>
              <a:gd name="connsiteY92-8064" fmla="*/ 611 h 758"/>
              <a:gd name="connsiteX93-8065" fmla="*/ 74 w 333"/>
              <a:gd name="connsiteY93-8066" fmla="*/ 590 h 758"/>
              <a:gd name="connsiteX94-8067" fmla="*/ 95 w 333"/>
              <a:gd name="connsiteY94-8068" fmla="*/ 590 h 758"/>
              <a:gd name="connsiteX95-8069" fmla="*/ 116 w 333"/>
              <a:gd name="connsiteY95-8070" fmla="*/ 596 h 758"/>
              <a:gd name="connsiteX96-8071" fmla="*/ 132 w 333"/>
              <a:gd name="connsiteY96-8072" fmla="*/ 596 h 758"/>
              <a:gd name="connsiteX97-8073" fmla="*/ 148 w 333"/>
              <a:gd name="connsiteY97-8074" fmla="*/ 596 h 758"/>
              <a:gd name="connsiteX98-8075" fmla="*/ 158 w 333"/>
              <a:gd name="connsiteY98-8076" fmla="*/ 590 h 758"/>
              <a:gd name="connsiteX99-8077" fmla="*/ 164 w 333"/>
              <a:gd name="connsiteY99-8078" fmla="*/ 590 h 758"/>
              <a:gd name="connsiteX100-8079" fmla="*/ 169 w 333"/>
              <a:gd name="connsiteY100-8080" fmla="*/ 590 h 758"/>
              <a:gd name="connsiteX101-8081" fmla="*/ 174 w 333"/>
              <a:gd name="connsiteY101-8082" fmla="*/ 585 h 758"/>
              <a:gd name="connsiteX102-8083" fmla="*/ 180 w 333"/>
              <a:gd name="connsiteY102-8084" fmla="*/ 580 h 758"/>
              <a:gd name="connsiteX103-8085" fmla="*/ 180 w 333"/>
              <a:gd name="connsiteY103-8086" fmla="*/ 575 h 758"/>
              <a:gd name="connsiteX104-8087" fmla="*/ 180 w 333"/>
              <a:gd name="connsiteY104-8088" fmla="*/ 564 h 758"/>
              <a:gd name="connsiteX105-8089" fmla="*/ 180 w 333"/>
              <a:gd name="connsiteY105-8090" fmla="*/ 549 h 758"/>
              <a:gd name="connsiteX106-8091" fmla="*/ 185 w 333"/>
              <a:gd name="connsiteY106-8092" fmla="*/ 533 h 758"/>
              <a:gd name="connsiteX107-8093" fmla="*/ 185 w 333"/>
              <a:gd name="connsiteY107-8094" fmla="*/ 512 h 758"/>
              <a:gd name="connsiteX108-8095" fmla="*/ 185 w 333"/>
              <a:gd name="connsiteY108-8096" fmla="*/ 486 h 758"/>
              <a:gd name="connsiteX109-8097" fmla="*/ 190 w 333"/>
              <a:gd name="connsiteY109-8098" fmla="*/ 460 h 758"/>
              <a:gd name="connsiteX110-8099" fmla="*/ 190 w 333"/>
              <a:gd name="connsiteY110-8100" fmla="*/ 434 h 758"/>
              <a:gd name="connsiteX111-8101" fmla="*/ 190 w 333"/>
              <a:gd name="connsiteY111-8102" fmla="*/ 408 h 758"/>
              <a:gd name="connsiteX112-8103" fmla="*/ 190 w 333"/>
              <a:gd name="connsiteY112-8104" fmla="*/ 382 h 758"/>
              <a:gd name="connsiteX113-8105" fmla="*/ 195 w 333"/>
              <a:gd name="connsiteY113-8106" fmla="*/ 355 h 758"/>
              <a:gd name="connsiteX114-8107" fmla="*/ 195 w 333"/>
              <a:gd name="connsiteY114-8108" fmla="*/ 334 h 758"/>
              <a:gd name="connsiteX115-8109" fmla="*/ 195 w 333"/>
              <a:gd name="connsiteY115-8110" fmla="*/ 314 h 758"/>
              <a:gd name="connsiteX116-8111" fmla="*/ 195 w 333"/>
              <a:gd name="connsiteY116-8112" fmla="*/ 293 h 758"/>
              <a:gd name="connsiteX117-8113" fmla="*/ 195 w 333"/>
              <a:gd name="connsiteY117-8114" fmla="*/ 277 h 758"/>
              <a:gd name="connsiteX118-8115" fmla="*/ 195 w 333"/>
              <a:gd name="connsiteY118-8116" fmla="*/ 246 h 758"/>
              <a:gd name="connsiteX119-8117" fmla="*/ 195 w 333"/>
              <a:gd name="connsiteY119-8118" fmla="*/ 214 h 758"/>
              <a:gd name="connsiteX120-8119" fmla="*/ 190 w 333"/>
              <a:gd name="connsiteY120-8120" fmla="*/ 183 h 758"/>
              <a:gd name="connsiteX121-8121" fmla="*/ 190 w 333"/>
              <a:gd name="connsiteY121-8122" fmla="*/ 157 h 758"/>
              <a:gd name="connsiteX122-8123" fmla="*/ 185 w 333"/>
              <a:gd name="connsiteY122-8124" fmla="*/ 146 h 758"/>
              <a:gd name="connsiteX123-8125" fmla="*/ 185 w 333"/>
              <a:gd name="connsiteY123-8126" fmla="*/ 136 h 758"/>
              <a:gd name="connsiteX124-8127" fmla="*/ 180 w 333"/>
              <a:gd name="connsiteY124-8128" fmla="*/ 126 h 758"/>
              <a:gd name="connsiteX125-8129" fmla="*/ 180 w 333"/>
              <a:gd name="connsiteY125-8130" fmla="*/ 115 h 758"/>
              <a:gd name="connsiteX126-8131" fmla="*/ 174 w 333"/>
              <a:gd name="connsiteY126-8132" fmla="*/ 110 h 758"/>
              <a:gd name="connsiteX127-8133" fmla="*/ 174 w 333"/>
              <a:gd name="connsiteY127-8134" fmla="*/ 105 h 758"/>
              <a:gd name="connsiteX128-8135" fmla="*/ 169 w 333"/>
              <a:gd name="connsiteY128-8136" fmla="*/ 94 h 758"/>
              <a:gd name="connsiteX129-8137" fmla="*/ 164 w 333"/>
              <a:gd name="connsiteY129-8138" fmla="*/ 89 h 758"/>
              <a:gd name="connsiteX130-8139" fmla="*/ 158 w 333"/>
              <a:gd name="connsiteY130-8140" fmla="*/ 84 h 758"/>
              <a:gd name="connsiteX131-8141" fmla="*/ 153 w 333"/>
              <a:gd name="connsiteY131-8142" fmla="*/ 84 h 758"/>
              <a:gd name="connsiteX132-8143" fmla="*/ 148 w 333"/>
              <a:gd name="connsiteY132-8144" fmla="*/ 79 h 758"/>
              <a:gd name="connsiteX133-8145" fmla="*/ 137 w 333"/>
              <a:gd name="connsiteY133-8146" fmla="*/ 79 h 758"/>
              <a:gd name="connsiteX134-8147" fmla="*/ 127 w 333"/>
              <a:gd name="connsiteY134-8148" fmla="*/ 79 h 758"/>
              <a:gd name="connsiteX135-8149" fmla="*/ 116 w 333"/>
              <a:gd name="connsiteY135-8150" fmla="*/ 73 h 758"/>
              <a:gd name="connsiteX136-8151" fmla="*/ 100 w 333"/>
              <a:gd name="connsiteY136-8152" fmla="*/ 73 h 758"/>
              <a:gd name="connsiteX137-8153" fmla="*/ 100 w 333"/>
              <a:gd name="connsiteY137-8154" fmla="*/ 73 h 758"/>
              <a:gd name="connsiteX0-8155" fmla="*/ 68 w 301"/>
              <a:gd name="connsiteY0-8156" fmla="*/ 73 h 758"/>
              <a:gd name="connsiteX1-8157" fmla="*/ 53 w 301"/>
              <a:gd name="connsiteY1-8158" fmla="*/ 73 h 758"/>
              <a:gd name="connsiteX2-8159" fmla="*/ 31 w 301"/>
              <a:gd name="connsiteY2-8160" fmla="*/ 79 h 758"/>
              <a:gd name="connsiteX3-8161" fmla="*/ 10 w 301"/>
              <a:gd name="connsiteY3-8162" fmla="*/ 79 h 758"/>
              <a:gd name="connsiteX4-8163" fmla="*/ 0 w 301"/>
              <a:gd name="connsiteY4-8164" fmla="*/ 37 h 758"/>
              <a:gd name="connsiteX5-8165" fmla="*/ 21 w 301"/>
              <a:gd name="connsiteY5-8166" fmla="*/ 32 h 758"/>
              <a:gd name="connsiteX6-8167" fmla="*/ 47 w 301"/>
              <a:gd name="connsiteY6-8168" fmla="*/ 26 h 758"/>
              <a:gd name="connsiteX7-8169" fmla="*/ 68 w 301"/>
              <a:gd name="connsiteY7-8170" fmla="*/ 26 h 758"/>
              <a:gd name="connsiteX8-8171" fmla="*/ 84 w 301"/>
              <a:gd name="connsiteY8-8172" fmla="*/ 21 h 758"/>
              <a:gd name="connsiteX9-8173" fmla="*/ 95 w 301"/>
              <a:gd name="connsiteY9-8174" fmla="*/ 16 h 758"/>
              <a:gd name="connsiteX10-8175" fmla="*/ 105 w 301"/>
              <a:gd name="connsiteY10-8176" fmla="*/ 16 h 758"/>
              <a:gd name="connsiteX11-8177" fmla="*/ 111 w 301"/>
              <a:gd name="connsiteY11-8178" fmla="*/ 11 h 758"/>
              <a:gd name="connsiteX12-8179" fmla="*/ 121 w 301"/>
              <a:gd name="connsiteY12-8180" fmla="*/ 5 h 758"/>
              <a:gd name="connsiteX13-8181" fmla="*/ 137 w 301"/>
              <a:gd name="connsiteY13-8182" fmla="*/ 0 h 758"/>
              <a:gd name="connsiteX14-8183" fmla="*/ 148 w 301"/>
              <a:gd name="connsiteY14-8184" fmla="*/ 0 h 758"/>
              <a:gd name="connsiteX15-8185" fmla="*/ 163 w 301"/>
              <a:gd name="connsiteY15-8186" fmla="*/ 0 h 758"/>
              <a:gd name="connsiteX16-8187" fmla="*/ 179 w 301"/>
              <a:gd name="connsiteY16-8188" fmla="*/ 5 h 758"/>
              <a:gd name="connsiteX17-8189" fmla="*/ 195 w 301"/>
              <a:gd name="connsiteY17-8190" fmla="*/ 11 h 758"/>
              <a:gd name="connsiteX18-8191" fmla="*/ 206 w 301"/>
              <a:gd name="connsiteY18-8192" fmla="*/ 16 h 758"/>
              <a:gd name="connsiteX19-8193" fmla="*/ 216 w 301"/>
              <a:gd name="connsiteY19-8194" fmla="*/ 21 h 758"/>
              <a:gd name="connsiteX20-8195" fmla="*/ 232 w 301"/>
              <a:gd name="connsiteY20-8196" fmla="*/ 26 h 758"/>
              <a:gd name="connsiteX21-8197" fmla="*/ 243 w 301"/>
              <a:gd name="connsiteY21-8198" fmla="*/ 37 h 758"/>
              <a:gd name="connsiteX22-8199" fmla="*/ 258 w 301"/>
              <a:gd name="connsiteY22-8200" fmla="*/ 42 h 758"/>
              <a:gd name="connsiteX23-8201" fmla="*/ 269 w 301"/>
              <a:gd name="connsiteY23-8202" fmla="*/ 47 h 758"/>
              <a:gd name="connsiteX24-8203" fmla="*/ 280 w 301"/>
              <a:gd name="connsiteY24-8204" fmla="*/ 52 h 758"/>
              <a:gd name="connsiteX25-8205" fmla="*/ 285 w 301"/>
              <a:gd name="connsiteY25-8206" fmla="*/ 58 h 758"/>
              <a:gd name="connsiteX26-8207" fmla="*/ 290 w 301"/>
              <a:gd name="connsiteY26-8208" fmla="*/ 63 h 758"/>
              <a:gd name="connsiteX27-8209" fmla="*/ 295 w 301"/>
              <a:gd name="connsiteY27-8210" fmla="*/ 68 h 758"/>
              <a:gd name="connsiteX28-8211" fmla="*/ 301 w 301"/>
              <a:gd name="connsiteY28-8212" fmla="*/ 68 h 758"/>
              <a:gd name="connsiteX29-8213" fmla="*/ 301 w 301"/>
              <a:gd name="connsiteY29-8214" fmla="*/ 73 h 758"/>
              <a:gd name="connsiteX30-8215" fmla="*/ 295 w 301"/>
              <a:gd name="connsiteY30-8216" fmla="*/ 73 h 758"/>
              <a:gd name="connsiteX31-8217" fmla="*/ 295 w 301"/>
              <a:gd name="connsiteY31-8218" fmla="*/ 79 h 758"/>
              <a:gd name="connsiteX32-8219" fmla="*/ 290 w 301"/>
              <a:gd name="connsiteY32-8220" fmla="*/ 84 h 758"/>
              <a:gd name="connsiteX33-8221" fmla="*/ 285 w 301"/>
              <a:gd name="connsiteY33-8222" fmla="*/ 84 h 758"/>
              <a:gd name="connsiteX34-8223" fmla="*/ 280 w 301"/>
              <a:gd name="connsiteY34-8224" fmla="*/ 89 h 758"/>
              <a:gd name="connsiteX35-8225" fmla="*/ 274 w 301"/>
              <a:gd name="connsiteY35-8226" fmla="*/ 94 h 758"/>
              <a:gd name="connsiteX36-8227" fmla="*/ 269 w 301"/>
              <a:gd name="connsiteY36-8228" fmla="*/ 94 h 758"/>
              <a:gd name="connsiteX37-8229" fmla="*/ 264 w 301"/>
              <a:gd name="connsiteY37-8230" fmla="*/ 99 h 758"/>
              <a:gd name="connsiteX38-8231" fmla="*/ 258 w 301"/>
              <a:gd name="connsiteY38-8232" fmla="*/ 105 h 758"/>
              <a:gd name="connsiteX39-8233" fmla="*/ 253 w 301"/>
              <a:gd name="connsiteY39-8234" fmla="*/ 115 h 758"/>
              <a:gd name="connsiteX40-8235" fmla="*/ 253 w 301"/>
              <a:gd name="connsiteY40-8236" fmla="*/ 126 h 758"/>
              <a:gd name="connsiteX41-8237" fmla="*/ 253 w 301"/>
              <a:gd name="connsiteY41-8238" fmla="*/ 131 h 758"/>
              <a:gd name="connsiteX42-8239" fmla="*/ 253 w 301"/>
              <a:gd name="connsiteY42-8240" fmla="*/ 146 h 758"/>
              <a:gd name="connsiteX43-8241" fmla="*/ 253 w 301"/>
              <a:gd name="connsiteY43-8242" fmla="*/ 157 h 758"/>
              <a:gd name="connsiteX44-8243" fmla="*/ 253 w 301"/>
              <a:gd name="connsiteY44-8244" fmla="*/ 173 h 758"/>
              <a:gd name="connsiteX45-8245" fmla="*/ 253 w 301"/>
              <a:gd name="connsiteY45-8246" fmla="*/ 188 h 758"/>
              <a:gd name="connsiteX46-8247" fmla="*/ 253 w 301"/>
              <a:gd name="connsiteY46-8248" fmla="*/ 204 h 758"/>
              <a:gd name="connsiteX47-8249" fmla="*/ 253 w 301"/>
              <a:gd name="connsiteY47-8250" fmla="*/ 225 h 758"/>
              <a:gd name="connsiteX48-8251" fmla="*/ 253 w 301"/>
              <a:gd name="connsiteY48-8252" fmla="*/ 240 h 758"/>
              <a:gd name="connsiteX49-8253" fmla="*/ 253 w 301"/>
              <a:gd name="connsiteY49-8254" fmla="*/ 261 h 758"/>
              <a:gd name="connsiteX50-8255" fmla="*/ 253 w 301"/>
              <a:gd name="connsiteY50-8256" fmla="*/ 303 h 758"/>
              <a:gd name="connsiteX51-8257" fmla="*/ 253 w 301"/>
              <a:gd name="connsiteY51-8258" fmla="*/ 324 h 758"/>
              <a:gd name="connsiteX52-8259" fmla="*/ 253 w 301"/>
              <a:gd name="connsiteY52-8260" fmla="*/ 350 h 758"/>
              <a:gd name="connsiteX53-8261" fmla="*/ 253 w 301"/>
              <a:gd name="connsiteY53-8262" fmla="*/ 376 h 758"/>
              <a:gd name="connsiteX54-8263" fmla="*/ 253 w 301"/>
              <a:gd name="connsiteY54-8264" fmla="*/ 402 h 758"/>
              <a:gd name="connsiteX55-8265" fmla="*/ 253 w 301"/>
              <a:gd name="connsiteY55-8266" fmla="*/ 429 h 758"/>
              <a:gd name="connsiteX56-8267" fmla="*/ 253 w 301"/>
              <a:gd name="connsiteY56-8268" fmla="*/ 460 h 758"/>
              <a:gd name="connsiteX57-8269" fmla="*/ 253 w 301"/>
              <a:gd name="connsiteY57-8270" fmla="*/ 491 h 758"/>
              <a:gd name="connsiteX58-8271" fmla="*/ 253 w 301"/>
              <a:gd name="connsiteY58-8272" fmla="*/ 523 h 758"/>
              <a:gd name="connsiteX59-8273" fmla="*/ 253 w 301"/>
              <a:gd name="connsiteY59-8274" fmla="*/ 554 h 758"/>
              <a:gd name="connsiteX60-8275" fmla="*/ 253 w 301"/>
              <a:gd name="connsiteY60-8276" fmla="*/ 580 h 758"/>
              <a:gd name="connsiteX61-8277" fmla="*/ 248 w 301"/>
              <a:gd name="connsiteY61-8278" fmla="*/ 606 h 758"/>
              <a:gd name="connsiteX62-8279" fmla="*/ 248 w 301"/>
              <a:gd name="connsiteY62-8280" fmla="*/ 632 h 758"/>
              <a:gd name="connsiteX63-8281" fmla="*/ 243 w 301"/>
              <a:gd name="connsiteY63-8282" fmla="*/ 653 h 758"/>
              <a:gd name="connsiteX64-8283" fmla="*/ 237 w 301"/>
              <a:gd name="connsiteY64-8284" fmla="*/ 669 h 758"/>
              <a:gd name="connsiteX65-8285" fmla="*/ 232 w 301"/>
              <a:gd name="connsiteY65-8286" fmla="*/ 690 h 758"/>
              <a:gd name="connsiteX66-8287" fmla="*/ 227 w 301"/>
              <a:gd name="connsiteY66-8288" fmla="*/ 700 h 758"/>
              <a:gd name="connsiteX67-8289" fmla="*/ 216 w 301"/>
              <a:gd name="connsiteY67-8290" fmla="*/ 716 h 758"/>
              <a:gd name="connsiteX68-8291" fmla="*/ 206 w 301"/>
              <a:gd name="connsiteY68-8292" fmla="*/ 726 h 758"/>
              <a:gd name="connsiteX69-8293" fmla="*/ 200 w 301"/>
              <a:gd name="connsiteY69-8294" fmla="*/ 737 h 758"/>
              <a:gd name="connsiteX70-8295" fmla="*/ 190 w 301"/>
              <a:gd name="connsiteY70-8296" fmla="*/ 742 h 758"/>
              <a:gd name="connsiteX71-8297" fmla="*/ 185 w 301"/>
              <a:gd name="connsiteY71-8298" fmla="*/ 747 h 758"/>
              <a:gd name="connsiteX72-8299" fmla="*/ 174 w 301"/>
              <a:gd name="connsiteY72-8300" fmla="*/ 752 h 758"/>
              <a:gd name="connsiteX73-8301" fmla="*/ 169 w 301"/>
              <a:gd name="connsiteY73-8302" fmla="*/ 752 h 758"/>
              <a:gd name="connsiteX74-8303" fmla="*/ 163 w 301"/>
              <a:gd name="connsiteY74-8304" fmla="*/ 758 h 758"/>
              <a:gd name="connsiteX75-8305" fmla="*/ 153 w 301"/>
              <a:gd name="connsiteY75-8306" fmla="*/ 752 h 758"/>
              <a:gd name="connsiteX76-8307" fmla="*/ 148 w 301"/>
              <a:gd name="connsiteY76-8308" fmla="*/ 752 h 758"/>
              <a:gd name="connsiteX77-8309" fmla="*/ 148 w 301"/>
              <a:gd name="connsiteY77-8310" fmla="*/ 747 h 758"/>
              <a:gd name="connsiteX78-8311" fmla="*/ 142 w 301"/>
              <a:gd name="connsiteY78-8312" fmla="*/ 742 h 758"/>
              <a:gd name="connsiteX79-8313" fmla="*/ 142 w 301"/>
              <a:gd name="connsiteY79-8314" fmla="*/ 737 h 758"/>
              <a:gd name="connsiteX80-8315" fmla="*/ 142 w 301"/>
              <a:gd name="connsiteY80-8316" fmla="*/ 731 h 758"/>
              <a:gd name="connsiteX81-8317" fmla="*/ 142 w 301"/>
              <a:gd name="connsiteY81-8318" fmla="*/ 721 h 758"/>
              <a:gd name="connsiteX82-8319" fmla="*/ 142 w 301"/>
              <a:gd name="connsiteY82-8320" fmla="*/ 711 h 758"/>
              <a:gd name="connsiteX83-8321" fmla="*/ 142 w 301"/>
              <a:gd name="connsiteY83-8322" fmla="*/ 705 h 758"/>
              <a:gd name="connsiteX84-8323" fmla="*/ 142 w 301"/>
              <a:gd name="connsiteY84-8324" fmla="*/ 700 h 758"/>
              <a:gd name="connsiteX85-8325" fmla="*/ 142 w 301"/>
              <a:gd name="connsiteY85-8326" fmla="*/ 695 h 758"/>
              <a:gd name="connsiteX86-8327" fmla="*/ 137 w 301"/>
              <a:gd name="connsiteY86-8328" fmla="*/ 690 h 758"/>
              <a:gd name="connsiteX87-8329" fmla="*/ 132 w 301"/>
              <a:gd name="connsiteY87-8330" fmla="*/ 674 h 758"/>
              <a:gd name="connsiteX88-8331" fmla="*/ 121 w 301"/>
              <a:gd name="connsiteY88-8332" fmla="*/ 658 h 758"/>
              <a:gd name="connsiteX89-8333" fmla="*/ 105 w 301"/>
              <a:gd name="connsiteY89-8334" fmla="*/ 643 h 758"/>
              <a:gd name="connsiteX90-8335" fmla="*/ 89 w 301"/>
              <a:gd name="connsiteY90-8336" fmla="*/ 627 h 758"/>
              <a:gd name="connsiteX91-8337" fmla="*/ 68 w 301"/>
              <a:gd name="connsiteY91-8338" fmla="*/ 611 h 758"/>
              <a:gd name="connsiteX92-8339" fmla="*/ 42 w 301"/>
              <a:gd name="connsiteY92-8340" fmla="*/ 590 h 758"/>
              <a:gd name="connsiteX93-8341" fmla="*/ 63 w 301"/>
              <a:gd name="connsiteY93-8342" fmla="*/ 590 h 758"/>
              <a:gd name="connsiteX94-8343" fmla="*/ 84 w 301"/>
              <a:gd name="connsiteY94-8344" fmla="*/ 596 h 758"/>
              <a:gd name="connsiteX95-8345" fmla="*/ 100 w 301"/>
              <a:gd name="connsiteY95-8346" fmla="*/ 596 h 758"/>
              <a:gd name="connsiteX96-8347" fmla="*/ 116 w 301"/>
              <a:gd name="connsiteY96-8348" fmla="*/ 596 h 758"/>
              <a:gd name="connsiteX97-8349" fmla="*/ 126 w 301"/>
              <a:gd name="connsiteY97-8350" fmla="*/ 590 h 758"/>
              <a:gd name="connsiteX98-8351" fmla="*/ 132 w 301"/>
              <a:gd name="connsiteY98-8352" fmla="*/ 590 h 758"/>
              <a:gd name="connsiteX99-8353" fmla="*/ 137 w 301"/>
              <a:gd name="connsiteY99-8354" fmla="*/ 590 h 758"/>
              <a:gd name="connsiteX100-8355" fmla="*/ 142 w 301"/>
              <a:gd name="connsiteY100-8356" fmla="*/ 585 h 758"/>
              <a:gd name="connsiteX101-8357" fmla="*/ 148 w 301"/>
              <a:gd name="connsiteY101-8358" fmla="*/ 580 h 758"/>
              <a:gd name="connsiteX102-8359" fmla="*/ 148 w 301"/>
              <a:gd name="connsiteY102-8360" fmla="*/ 575 h 758"/>
              <a:gd name="connsiteX103-8361" fmla="*/ 148 w 301"/>
              <a:gd name="connsiteY103-8362" fmla="*/ 564 h 758"/>
              <a:gd name="connsiteX104-8363" fmla="*/ 148 w 301"/>
              <a:gd name="connsiteY104-8364" fmla="*/ 549 h 758"/>
              <a:gd name="connsiteX105-8365" fmla="*/ 153 w 301"/>
              <a:gd name="connsiteY105-8366" fmla="*/ 533 h 758"/>
              <a:gd name="connsiteX106-8367" fmla="*/ 153 w 301"/>
              <a:gd name="connsiteY106-8368" fmla="*/ 512 h 758"/>
              <a:gd name="connsiteX107-8369" fmla="*/ 153 w 301"/>
              <a:gd name="connsiteY107-8370" fmla="*/ 486 h 758"/>
              <a:gd name="connsiteX108-8371" fmla="*/ 158 w 301"/>
              <a:gd name="connsiteY108-8372" fmla="*/ 460 h 758"/>
              <a:gd name="connsiteX109-8373" fmla="*/ 158 w 301"/>
              <a:gd name="connsiteY109-8374" fmla="*/ 434 h 758"/>
              <a:gd name="connsiteX110-8375" fmla="*/ 158 w 301"/>
              <a:gd name="connsiteY110-8376" fmla="*/ 408 h 758"/>
              <a:gd name="connsiteX111-8377" fmla="*/ 158 w 301"/>
              <a:gd name="connsiteY111-8378" fmla="*/ 382 h 758"/>
              <a:gd name="connsiteX112-8379" fmla="*/ 163 w 301"/>
              <a:gd name="connsiteY112-8380" fmla="*/ 355 h 758"/>
              <a:gd name="connsiteX113-8381" fmla="*/ 163 w 301"/>
              <a:gd name="connsiteY113-8382" fmla="*/ 334 h 758"/>
              <a:gd name="connsiteX114-8383" fmla="*/ 163 w 301"/>
              <a:gd name="connsiteY114-8384" fmla="*/ 314 h 758"/>
              <a:gd name="connsiteX115-8385" fmla="*/ 163 w 301"/>
              <a:gd name="connsiteY115-8386" fmla="*/ 293 h 758"/>
              <a:gd name="connsiteX116-8387" fmla="*/ 163 w 301"/>
              <a:gd name="connsiteY116-8388" fmla="*/ 277 h 758"/>
              <a:gd name="connsiteX117-8389" fmla="*/ 163 w 301"/>
              <a:gd name="connsiteY117-8390" fmla="*/ 246 h 758"/>
              <a:gd name="connsiteX118-8391" fmla="*/ 163 w 301"/>
              <a:gd name="connsiteY118-8392" fmla="*/ 214 h 758"/>
              <a:gd name="connsiteX119-8393" fmla="*/ 158 w 301"/>
              <a:gd name="connsiteY119-8394" fmla="*/ 183 h 758"/>
              <a:gd name="connsiteX120-8395" fmla="*/ 158 w 301"/>
              <a:gd name="connsiteY120-8396" fmla="*/ 157 h 758"/>
              <a:gd name="connsiteX121-8397" fmla="*/ 153 w 301"/>
              <a:gd name="connsiteY121-8398" fmla="*/ 146 h 758"/>
              <a:gd name="connsiteX122-8399" fmla="*/ 153 w 301"/>
              <a:gd name="connsiteY122-8400" fmla="*/ 136 h 758"/>
              <a:gd name="connsiteX123-8401" fmla="*/ 148 w 301"/>
              <a:gd name="connsiteY123-8402" fmla="*/ 126 h 758"/>
              <a:gd name="connsiteX124-8403" fmla="*/ 148 w 301"/>
              <a:gd name="connsiteY124-8404" fmla="*/ 115 h 758"/>
              <a:gd name="connsiteX125-8405" fmla="*/ 142 w 301"/>
              <a:gd name="connsiteY125-8406" fmla="*/ 110 h 758"/>
              <a:gd name="connsiteX126-8407" fmla="*/ 142 w 301"/>
              <a:gd name="connsiteY126-8408" fmla="*/ 105 h 758"/>
              <a:gd name="connsiteX127-8409" fmla="*/ 137 w 301"/>
              <a:gd name="connsiteY127-8410" fmla="*/ 94 h 758"/>
              <a:gd name="connsiteX128-8411" fmla="*/ 132 w 301"/>
              <a:gd name="connsiteY128-8412" fmla="*/ 89 h 758"/>
              <a:gd name="connsiteX129-8413" fmla="*/ 126 w 301"/>
              <a:gd name="connsiteY129-8414" fmla="*/ 84 h 758"/>
              <a:gd name="connsiteX130-8415" fmla="*/ 121 w 301"/>
              <a:gd name="connsiteY130-8416" fmla="*/ 84 h 758"/>
              <a:gd name="connsiteX131-8417" fmla="*/ 116 w 301"/>
              <a:gd name="connsiteY131-8418" fmla="*/ 79 h 758"/>
              <a:gd name="connsiteX132-8419" fmla="*/ 105 w 301"/>
              <a:gd name="connsiteY132-8420" fmla="*/ 79 h 758"/>
              <a:gd name="connsiteX133-8421" fmla="*/ 95 w 301"/>
              <a:gd name="connsiteY133-8422" fmla="*/ 79 h 758"/>
              <a:gd name="connsiteX134-8423" fmla="*/ 84 w 301"/>
              <a:gd name="connsiteY134-8424" fmla="*/ 73 h 758"/>
              <a:gd name="connsiteX135-8425" fmla="*/ 68 w 301"/>
              <a:gd name="connsiteY135-8426" fmla="*/ 73 h 758"/>
              <a:gd name="connsiteX136-8427" fmla="*/ 68 w 301"/>
              <a:gd name="connsiteY136-8428" fmla="*/ 73 h 758"/>
              <a:gd name="connsiteX0-8429" fmla="*/ 68 w 301"/>
              <a:gd name="connsiteY0-8430" fmla="*/ 73 h 758"/>
              <a:gd name="connsiteX1-8431" fmla="*/ 53 w 301"/>
              <a:gd name="connsiteY1-8432" fmla="*/ 73 h 758"/>
              <a:gd name="connsiteX2-8433" fmla="*/ 31 w 301"/>
              <a:gd name="connsiteY2-8434" fmla="*/ 79 h 758"/>
              <a:gd name="connsiteX3-8435" fmla="*/ 0 w 301"/>
              <a:gd name="connsiteY3-8436" fmla="*/ 37 h 758"/>
              <a:gd name="connsiteX4-8437" fmla="*/ 21 w 301"/>
              <a:gd name="connsiteY4-8438" fmla="*/ 32 h 758"/>
              <a:gd name="connsiteX5-8439" fmla="*/ 47 w 301"/>
              <a:gd name="connsiteY5-8440" fmla="*/ 26 h 758"/>
              <a:gd name="connsiteX6-8441" fmla="*/ 68 w 301"/>
              <a:gd name="connsiteY6-8442" fmla="*/ 26 h 758"/>
              <a:gd name="connsiteX7-8443" fmla="*/ 84 w 301"/>
              <a:gd name="connsiteY7-8444" fmla="*/ 21 h 758"/>
              <a:gd name="connsiteX8-8445" fmla="*/ 95 w 301"/>
              <a:gd name="connsiteY8-8446" fmla="*/ 16 h 758"/>
              <a:gd name="connsiteX9-8447" fmla="*/ 105 w 301"/>
              <a:gd name="connsiteY9-8448" fmla="*/ 16 h 758"/>
              <a:gd name="connsiteX10-8449" fmla="*/ 111 w 301"/>
              <a:gd name="connsiteY10-8450" fmla="*/ 11 h 758"/>
              <a:gd name="connsiteX11-8451" fmla="*/ 121 w 301"/>
              <a:gd name="connsiteY11-8452" fmla="*/ 5 h 758"/>
              <a:gd name="connsiteX12-8453" fmla="*/ 137 w 301"/>
              <a:gd name="connsiteY12-8454" fmla="*/ 0 h 758"/>
              <a:gd name="connsiteX13-8455" fmla="*/ 148 w 301"/>
              <a:gd name="connsiteY13-8456" fmla="*/ 0 h 758"/>
              <a:gd name="connsiteX14-8457" fmla="*/ 163 w 301"/>
              <a:gd name="connsiteY14-8458" fmla="*/ 0 h 758"/>
              <a:gd name="connsiteX15-8459" fmla="*/ 179 w 301"/>
              <a:gd name="connsiteY15-8460" fmla="*/ 5 h 758"/>
              <a:gd name="connsiteX16-8461" fmla="*/ 195 w 301"/>
              <a:gd name="connsiteY16-8462" fmla="*/ 11 h 758"/>
              <a:gd name="connsiteX17-8463" fmla="*/ 206 w 301"/>
              <a:gd name="connsiteY17-8464" fmla="*/ 16 h 758"/>
              <a:gd name="connsiteX18-8465" fmla="*/ 216 w 301"/>
              <a:gd name="connsiteY18-8466" fmla="*/ 21 h 758"/>
              <a:gd name="connsiteX19-8467" fmla="*/ 232 w 301"/>
              <a:gd name="connsiteY19-8468" fmla="*/ 26 h 758"/>
              <a:gd name="connsiteX20-8469" fmla="*/ 243 w 301"/>
              <a:gd name="connsiteY20-8470" fmla="*/ 37 h 758"/>
              <a:gd name="connsiteX21-8471" fmla="*/ 258 w 301"/>
              <a:gd name="connsiteY21-8472" fmla="*/ 42 h 758"/>
              <a:gd name="connsiteX22-8473" fmla="*/ 269 w 301"/>
              <a:gd name="connsiteY22-8474" fmla="*/ 47 h 758"/>
              <a:gd name="connsiteX23-8475" fmla="*/ 280 w 301"/>
              <a:gd name="connsiteY23-8476" fmla="*/ 52 h 758"/>
              <a:gd name="connsiteX24-8477" fmla="*/ 285 w 301"/>
              <a:gd name="connsiteY24-8478" fmla="*/ 58 h 758"/>
              <a:gd name="connsiteX25-8479" fmla="*/ 290 w 301"/>
              <a:gd name="connsiteY25-8480" fmla="*/ 63 h 758"/>
              <a:gd name="connsiteX26-8481" fmla="*/ 295 w 301"/>
              <a:gd name="connsiteY26-8482" fmla="*/ 68 h 758"/>
              <a:gd name="connsiteX27-8483" fmla="*/ 301 w 301"/>
              <a:gd name="connsiteY27-8484" fmla="*/ 68 h 758"/>
              <a:gd name="connsiteX28-8485" fmla="*/ 301 w 301"/>
              <a:gd name="connsiteY28-8486" fmla="*/ 73 h 758"/>
              <a:gd name="connsiteX29-8487" fmla="*/ 295 w 301"/>
              <a:gd name="connsiteY29-8488" fmla="*/ 73 h 758"/>
              <a:gd name="connsiteX30-8489" fmla="*/ 295 w 301"/>
              <a:gd name="connsiteY30-8490" fmla="*/ 79 h 758"/>
              <a:gd name="connsiteX31-8491" fmla="*/ 290 w 301"/>
              <a:gd name="connsiteY31-8492" fmla="*/ 84 h 758"/>
              <a:gd name="connsiteX32-8493" fmla="*/ 285 w 301"/>
              <a:gd name="connsiteY32-8494" fmla="*/ 84 h 758"/>
              <a:gd name="connsiteX33-8495" fmla="*/ 280 w 301"/>
              <a:gd name="connsiteY33-8496" fmla="*/ 89 h 758"/>
              <a:gd name="connsiteX34-8497" fmla="*/ 274 w 301"/>
              <a:gd name="connsiteY34-8498" fmla="*/ 94 h 758"/>
              <a:gd name="connsiteX35-8499" fmla="*/ 269 w 301"/>
              <a:gd name="connsiteY35-8500" fmla="*/ 94 h 758"/>
              <a:gd name="connsiteX36-8501" fmla="*/ 264 w 301"/>
              <a:gd name="connsiteY36-8502" fmla="*/ 99 h 758"/>
              <a:gd name="connsiteX37-8503" fmla="*/ 258 w 301"/>
              <a:gd name="connsiteY37-8504" fmla="*/ 105 h 758"/>
              <a:gd name="connsiteX38-8505" fmla="*/ 253 w 301"/>
              <a:gd name="connsiteY38-8506" fmla="*/ 115 h 758"/>
              <a:gd name="connsiteX39-8507" fmla="*/ 253 w 301"/>
              <a:gd name="connsiteY39-8508" fmla="*/ 126 h 758"/>
              <a:gd name="connsiteX40-8509" fmla="*/ 253 w 301"/>
              <a:gd name="connsiteY40-8510" fmla="*/ 131 h 758"/>
              <a:gd name="connsiteX41-8511" fmla="*/ 253 w 301"/>
              <a:gd name="connsiteY41-8512" fmla="*/ 146 h 758"/>
              <a:gd name="connsiteX42-8513" fmla="*/ 253 w 301"/>
              <a:gd name="connsiteY42-8514" fmla="*/ 157 h 758"/>
              <a:gd name="connsiteX43-8515" fmla="*/ 253 w 301"/>
              <a:gd name="connsiteY43-8516" fmla="*/ 173 h 758"/>
              <a:gd name="connsiteX44-8517" fmla="*/ 253 w 301"/>
              <a:gd name="connsiteY44-8518" fmla="*/ 188 h 758"/>
              <a:gd name="connsiteX45-8519" fmla="*/ 253 w 301"/>
              <a:gd name="connsiteY45-8520" fmla="*/ 204 h 758"/>
              <a:gd name="connsiteX46-8521" fmla="*/ 253 w 301"/>
              <a:gd name="connsiteY46-8522" fmla="*/ 225 h 758"/>
              <a:gd name="connsiteX47-8523" fmla="*/ 253 w 301"/>
              <a:gd name="connsiteY47-8524" fmla="*/ 240 h 758"/>
              <a:gd name="connsiteX48-8525" fmla="*/ 253 w 301"/>
              <a:gd name="connsiteY48-8526" fmla="*/ 261 h 758"/>
              <a:gd name="connsiteX49-8527" fmla="*/ 253 w 301"/>
              <a:gd name="connsiteY49-8528" fmla="*/ 303 h 758"/>
              <a:gd name="connsiteX50-8529" fmla="*/ 253 w 301"/>
              <a:gd name="connsiteY50-8530" fmla="*/ 324 h 758"/>
              <a:gd name="connsiteX51-8531" fmla="*/ 253 w 301"/>
              <a:gd name="connsiteY51-8532" fmla="*/ 350 h 758"/>
              <a:gd name="connsiteX52-8533" fmla="*/ 253 w 301"/>
              <a:gd name="connsiteY52-8534" fmla="*/ 376 h 758"/>
              <a:gd name="connsiteX53-8535" fmla="*/ 253 w 301"/>
              <a:gd name="connsiteY53-8536" fmla="*/ 402 h 758"/>
              <a:gd name="connsiteX54-8537" fmla="*/ 253 w 301"/>
              <a:gd name="connsiteY54-8538" fmla="*/ 429 h 758"/>
              <a:gd name="connsiteX55-8539" fmla="*/ 253 w 301"/>
              <a:gd name="connsiteY55-8540" fmla="*/ 460 h 758"/>
              <a:gd name="connsiteX56-8541" fmla="*/ 253 w 301"/>
              <a:gd name="connsiteY56-8542" fmla="*/ 491 h 758"/>
              <a:gd name="connsiteX57-8543" fmla="*/ 253 w 301"/>
              <a:gd name="connsiteY57-8544" fmla="*/ 523 h 758"/>
              <a:gd name="connsiteX58-8545" fmla="*/ 253 w 301"/>
              <a:gd name="connsiteY58-8546" fmla="*/ 554 h 758"/>
              <a:gd name="connsiteX59-8547" fmla="*/ 253 w 301"/>
              <a:gd name="connsiteY59-8548" fmla="*/ 580 h 758"/>
              <a:gd name="connsiteX60-8549" fmla="*/ 248 w 301"/>
              <a:gd name="connsiteY60-8550" fmla="*/ 606 h 758"/>
              <a:gd name="connsiteX61-8551" fmla="*/ 248 w 301"/>
              <a:gd name="connsiteY61-8552" fmla="*/ 632 h 758"/>
              <a:gd name="connsiteX62-8553" fmla="*/ 243 w 301"/>
              <a:gd name="connsiteY62-8554" fmla="*/ 653 h 758"/>
              <a:gd name="connsiteX63-8555" fmla="*/ 237 w 301"/>
              <a:gd name="connsiteY63-8556" fmla="*/ 669 h 758"/>
              <a:gd name="connsiteX64-8557" fmla="*/ 232 w 301"/>
              <a:gd name="connsiteY64-8558" fmla="*/ 690 h 758"/>
              <a:gd name="connsiteX65-8559" fmla="*/ 227 w 301"/>
              <a:gd name="connsiteY65-8560" fmla="*/ 700 h 758"/>
              <a:gd name="connsiteX66-8561" fmla="*/ 216 w 301"/>
              <a:gd name="connsiteY66-8562" fmla="*/ 716 h 758"/>
              <a:gd name="connsiteX67-8563" fmla="*/ 206 w 301"/>
              <a:gd name="connsiteY67-8564" fmla="*/ 726 h 758"/>
              <a:gd name="connsiteX68-8565" fmla="*/ 200 w 301"/>
              <a:gd name="connsiteY68-8566" fmla="*/ 737 h 758"/>
              <a:gd name="connsiteX69-8567" fmla="*/ 190 w 301"/>
              <a:gd name="connsiteY69-8568" fmla="*/ 742 h 758"/>
              <a:gd name="connsiteX70-8569" fmla="*/ 185 w 301"/>
              <a:gd name="connsiteY70-8570" fmla="*/ 747 h 758"/>
              <a:gd name="connsiteX71-8571" fmla="*/ 174 w 301"/>
              <a:gd name="connsiteY71-8572" fmla="*/ 752 h 758"/>
              <a:gd name="connsiteX72-8573" fmla="*/ 169 w 301"/>
              <a:gd name="connsiteY72-8574" fmla="*/ 752 h 758"/>
              <a:gd name="connsiteX73-8575" fmla="*/ 163 w 301"/>
              <a:gd name="connsiteY73-8576" fmla="*/ 758 h 758"/>
              <a:gd name="connsiteX74-8577" fmla="*/ 153 w 301"/>
              <a:gd name="connsiteY74-8578" fmla="*/ 752 h 758"/>
              <a:gd name="connsiteX75-8579" fmla="*/ 148 w 301"/>
              <a:gd name="connsiteY75-8580" fmla="*/ 752 h 758"/>
              <a:gd name="connsiteX76-8581" fmla="*/ 148 w 301"/>
              <a:gd name="connsiteY76-8582" fmla="*/ 747 h 758"/>
              <a:gd name="connsiteX77-8583" fmla="*/ 142 w 301"/>
              <a:gd name="connsiteY77-8584" fmla="*/ 742 h 758"/>
              <a:gd name="connsiteX78-8585" fmla="*/ 142 w 301"/>
              <a:gd name="connsiteY78-8586" fmla="*/ 737 h 758"/>
              <a:gd name="connsiteX79-8587" fmla="*/ 142 w 301"/>
              <a:gd name="connsiteY79-8588" fmla="*/ 731 h 758"/>
              <a:gd name="connsiteX80-8589" fmla="*/ 142 w 301"/>
              <a:gd name="connsiteY80-8590" fmla="*/ 721 h 758"/>
              <a:gd name="connsiteX81-8591" fmla="*/ 142 w 301"/>
              <a:gd name="connsiteY81-8592" fmla="*/ 711 h 758"/>
              <a:gd name="connsiteX82-8593" fmla="*/ 142 w 301"/>
              <a:gd name="connsiteY82-8594" fmla="*/ 705 h 758"/>
              <a:gd name="connsiteX83-8595" fmla="*/ 142 w 301"/>
              <a:gd name="connsiteY83-8596" fmla="*/ 700 h 758"/>
              <a:gd name="connsiteX84-8597" fmla="*/ 142 w 301"/>
              <a:gd name="connsiteY84-8598" fmla="*/ 695 h 758"/>
              <a:gd name="connsiteX85-8599" fmla="*/ 137 w 301"/>
              <a:gd name="connsiteY85-8600" fmla="*/ 690 h 758"/>
              <a:gd name="connsiteX86-8601" fmla="*/ 132 w 301"/>
              <a:gd name="connsiteY86-8602" fmla="*/ 674 h 758"/>
              <a:gd name="connsiteX87-8603" fmla="*/ 121 w 301"/>
              <a:gd name="connsiteY87-8604" fmla="*/ 658 h 758"/>
              <a:gd name="connsiteX88-8605" fmla="*/ 105 w 301"/>
              <a:gd name="connsiteY88-8606" fmla="*/ 643 h 758"/>
              <a:gd name="connsiteX89-8607" fmla="*/ 89 w 301"/>
              <a:gd name="connsiteY89-8608" fmla="*/ 627 h 758"/>
              <a:gd name="connsiteX90-8609" fmla="*/ 68 w 301"/>
              <a:gd name="connsiteY90-8610" fmla="*/ 611 h 758"/>
              <a:gd name="connsiteX91-8611" fmla="*/ 42 w 301"/>
              <a:gd name="connsiteY91-8612" fmla="*/ 590 h 758"/>
              <a:gd name="connsiteX92-8613" fmla="*/ 63 w 301"/>
              <a:gd name="connsiteY92-8614" fmla="*/ 590 h 758"/>
              <a:gd name="connsiteX93-8615" fmla="*/ 84 w 301"/>
              <a:gd name="connsiteY93-8616" fmla="*/ 596 h 758"/>
              <a:gd name="connsiteX94-8617" fmla="*/ 100 w 301"/>
              <a:gd name="connsiteY94-8618" fmla="*/ 596 h 758"/>
              <a:gd name="connsiteX95-8619" fmla="*/ 116 w 301"/>
              <a:gd name="connsiteY95-8620" fmla="*/ 596 h 758"/>
              <a:gd name="connsiteX96-8621" fmla="*/ 126 w 301"/>
              <a:gd name="connsiteY96-8622" fmla="*/ 590 h 758"/>
              <a:gd name="connsiteX97-8623" fmla="*/ 132 w 301"/>
              <a:gd name="connsiteY97-8624" fmla="*/ 590 h 758"/>
              <a:gd name="connsiteX98-8625" fmla="*/ 137 w 301"/>
              <a:gd name="connsiteY98-8626" fmla="*/ 590 h 758"/>
              <a:gd name="connsiteX99-8627" fmla="*/ 142 w 301"/>
              <a:gd name="connsiteY99-8628" fmla="*/ 585 h 758"/>
              <a:gd name="connsiteX100-8629" fmla="*/ 148 w 301"/>
              <a:gd name="connsiteY100-8630" fmla="*/ 580 h 758"/>
              <a:gd name="connsiteX101-8631" fmla="*/ 148 w 301"/>
              <a:gd name="connsiteY101-8632" fmla="*/ 575 h 758"/>
              <a:gd name="connsiteX102-8633" fmla="*/ 148 w 301"/>
              <a:gd name="connsiteY102-8634" fmla="*/ 564 h 758"/>
              <a:gd name="connsiteX103-8635" fmla="*/ 148 w 301"/>
              <a:gd name="connsiteY103-8636" fmla="*/ 549 h 758"/>
              <a:gd name="connsiteX104-8637" fmla="*/ 153 w 301"/>
              <a:gd name="connsiteY104-8638" fmla="*/ 533 h 758"/>
              <a:gd name="connsiteX105-8639" fmla="*/ 153 w 301"/>
              <a:gd name="connsiteY105-8640" fmla="*/ 512 h 758"/>
              <a:gd name="connsiteX106-8641" fmla="*/ 153 w 301"/>
              <a:gd name="connsiteY106-8642" fmla="*/ 486 h 758"/>
              <a:gd name="connsiteX107-8643" fmla="*/ 158 w 301"/>
              <a:gd name="connsiteY107-8644" fmla="*/ 460 h 758"/>
              <a:gd name="connsiteX108-8645" fmla="*/ 158 w 301"/>
              <a:gd name="connsiteY108-8646" fmla="*/ 434 h 758"/>
              <a:gd name="connsiteX109-8647" fmla="*/ 158 w 301"/>
              <a:gd name="connsiteY109-8648" fmla="*/ 408 h 758"/>
              <a:gd name="connsiteX110-8649" fmla="*/ 158 w 301"/>
              <a:gd name="connsiteY110-8650" fmla="*/ 382 h 758"/>
              <a:gd name="connsiteX111-8651" fmla="*/ 163 w 301"/>
              <a:gd name="connsiteY111-8652" fmla="*/ 355 h 758"/>
              <a:gd name="connsiteX112-8653" fmla="*/ 163 w 301"/>
              <a:gd name="connsiteY112-8654" fmla="*/ 334 h 758"/>
              <a:gd name="connsiteX113-8655" fmla="*/ 163 w 301"/>
              <a:gd name="connsiteY113-8656" fmla="*/ 314 h 758"/>
              <a:gd name="connsiteX114-8657" fmla="*/ 163 w 301"/>
              <a:gd name="connsiteY114-8658" fmla="*/ 293 h 758"/>
              <a:gd name="connsiteX115-8659" fmla="*/ 163 w 301"/>
              <a:gd name="connsiteY115-8660" fmla="*/ 277 h 758"/>
              <a:gd name="connsiteX116-8661" fmla="*/ 163 w 301"/>
              <a:gd name="connsiteY116-8662" fmla="*/ 246 h 758"/>
              <a:gd name="connsiteX117-8663" fmla="*/ 163 w 301"/>
              <a:gd name="connsiteY117-8664" fmla="*/ 214 h 758"/>
              <a:gd name="connsiteX118-8665" fmla="*/ 158 w 301"/>
              <a:gd name="connsiteY118-8666" fmla="*/ 183 h 758"/>
              <a:gd name="connsiteX119-8667" fmla="*/ 158 w 301"/>
              <a:gd name="connsiteY119-8668" fmla="*/ 157 h 758"/>
              <a:gd name="connsiteX120-8669" fmla="*/ 153 w 301"/>
              <a:gd name="connsiteY120-8670" fmla="*/ 146 h 758"/>
              <a:gd name="connsiteX121-8671" fmla="*/ 153 w 301"/>
              <a:gd name="connsiteY121-8672" fmla="*/ 136 h 758"/>
              <a:gd name="connsiteX122-8673" fmla="*/ 148 w 301"/>
              <a:gd name="connsiteY122-8674" fmla="*/ 126 h 758"/>
              <a:gd name="connsiteX123-8675" fmla="*/ 148 w 301"/>
              <a:gd name="connsiteY123-8676" fmla="*/ 115 h 758"/>
              <a:gd name="connsiteX124-8677" fmla="*/ 142 w 301"/>
              <a:gd name="connsiteY124-8678" fmla="*/ 110 h 758"/>
              <a:gd name="connsiteX125-8679" fmla="*/ 142 w 301"/>
              <a:gd name="connsiteY125-8680" fmla="*/ 105 h 758"/>
              <a:gd name="connsiteX126-8681" fmla="*/ 137 w 301"/>
              <a:gd name="connsiteY126-8682" fmla="*/ 94 h 758"/>
              <a:gd name="connsiteX127-8683" fmla="*/ 132 w 301"/>
              <a:gd name="connsiteY127-8684" fmla="*/ 89 h 758"/>
              <a:gd name="connsiteX128-8685" fmla="*/ 126 w 301"/>
              <a:gd name="connsiteY128-8686" fmla="*/ 84 h 758"/>
              <a:gd name="connsiteX129-8687" fmla="*/ 121 w 301"/>
              <a:gd name="connsiteY129-8688" fmla="*/ 84 h 758"/>
              <a:gd name="connsiteX130-8689" fmla="*/ 116 w 301"/>
              <a:gd name="connsiteY130-8690" fmla="*/ 79 h 758"/>
              <a:gd name="connsiteX131-8691" fmla="*/ 105 w 301"/>
              <a:gd name="connsiteY131-8692" fmla="*/ 79 h 758"/>
              <a:gd name="connsiteX132-8693" fmla="*/ 95 w 301"/>
              <a:gd name="connsiteY132-8694" fmla="*/ 79 h 758"/>
              <a:gd name="connsiteX133-8695" fmla="*/ 84 w 301"/>
              <a:gd name="connsiteY133-8696" fmla="*/ 73 h 758"/>
              <a:gd name="connsiteX134-8697" fmla="*/ 68 w 301"/>
              <a:gd name="connsiteY134-8698" fmla="*/ 73 h 758"/>
              <a:gd name="connsiteX135-8699" fmla="*/ 68 w 301"/>
              <a:gd name="connsiteY135-8700" fmla="*/ 73 h 758"/>
              <a:gd name="connsiteX0-8701" fmla="*/ 68 w 301"/>
              <a:gd name="connsiteY0-8702" fmla="*/ 73 h 758"/>
              <a:gd name="connsiteX1-8703" fmla="*/ 53 w 301"/>
              <a:gd name="connsiteY1-8704" fmla="*/ 73 h 758"/>
              <a:gd name="connsiteX2-8705" fmla="*/ 0 w 301"/>
              <a:gd name="connsiteY2-8706" fmla="*/ 37 h 758"/>
              <a:gd name="connsiteX3-8707" fmla="*/ 21 w 301"/>
              <a:gd name="connsiteY3-8708" fmla="*/ 32 h 758"/>
              <a:gd name="connsiteX4-8709" fmla="*/ 47 w 301"/>
              <a:gd name="connsiteY4-8710" fmla="*/ 26 h 758"/>
              <a:gd name="connsiteX5-8711" fmla="*/ 68 w 301"/>
              <a:gd name="connsiteY5-8712" fmla="*/ 26 h 758"/>
              <a:gd name="connsiteX6-8713" fmla="*/ 84 w 301"/>
              <a:gd name="connsiteY6-8714" fmla="*/ 21 h 758"/>
              <a:gd name="connsiteX7-8715" fmla="*/ 95 w 301"/>
              <a:gd name="connsiteY7-8716" fmla="*/ 16 h 758"/>
              <a:gd name="connsiteX8-8717" fmla="*/ 105 w 301"/>
              <a:gd name="connsiteY8-8718" fmla="*/ 16 h 758"/>
              <a:gd name="connsiteX9-8719" fmla="*/ 111 w 301"/>
              <a:gd name="connsiteY9-8720" fmla="*/ 11 h 758"/>
              <a:gd name="connsiteX10-8721" fmla="*/ 121 w 301"/>
              <a:gd name="connsiteY10-8722" fmla="*/ 5 h 758"/>
              <a:gd name="connsiteX11-8723" fmla="*/ 137 w 301"/>
              <a:gd name="connsiteY11-8724" fmla="*/ 0 h 758"/>
              <a:gd name="connsiteX12-8725" fmla="*/ 148 w 301"/>
              <a:gd name="connsiteY12-8726" fmla="*/ 0 h 758"/>
              <a:gd name="connsiteX13-8727" fmla="*/ 163 w 301"/>
              <a:gd name="connsiteY13-8728" fmla="*/ 0 h 758"/>
              <a:gd name="connsiteX14-8729" fmla="*/ 179 w 301"/>
              <a:gd name="connsiteY14-8730" fmla="*/ 5 h 758"/>
              <a:gd name="connsiteX15-8731" fmla="*/ 195 w 301"/>
              <a:gd name="connsiteY15-8732" fmla="*/ 11 h 758"/>
              <a:gd name="connsiteX16-8733" fmla="*/ 206 w 301"/>
              <a:gd name="connsiteY16-8734" fmla="*/ 16 h 758"/>
              <a:gd name="connsiteX17-8735" fmla="*/ 216 w 301"/>
              <a:gd name="connsiteY17-8736" fmla="*/ 21 h 758"/>
              <a:gd name="connsiteX18-8737" fmla="*/ 232 w 301"/>
              <a:gd name="connsiteY18-8738" fmla="*/ 26 h 758"/>
              <a:gd name="connsiteX19-8739" fmla="*/ 243 w 301"/>
              <a:gd name="connsiteY19-8740" fmla="*/ 37 h 758"/>
              <a:gd name="connsiteX20-8741" fmla="*/ 258 w 301"/>
              <a:gd name="connsiteY20-8742" fmla="*/ 42 h 758"/>
              <a:gd name="connsiteX21-8743" fmla="*/ 269 w 301"/>
              <a:gd name="connsiteY21-8744" fmla="*/ 47 h 758"/>
              <a:gd name="connsiteX22-8745" fmla="*/ 280 w 301"/>
              <a:gd name="connsiteY22-8746" fmla="*/ 52 h 758"/>
              <a:gd name="connsiteX23-8747" fmla="*/ 285 w 301"/>
              <a:gd name="connsiteY23-8748" fmla="*/ 58 h 758"/>
              <a:gd name="connsiteX24-8749" fmla="*/ 290 w 301"/>
              <a:gd name="connsiteY24-8750" fmla="*/ 63 h 758"/>
              <a:gd name="connsiteX25-8751" fmla="*/ 295 w 301"/>
              <a:gd name="connsiteY25-8752" fmla="*/ 68 h 758"/>
              <a:gd name="connsiteX26-8753" fmla="*/ 301 w 301"/>
              <a:gd name="connsiteY26-8754" fmla="*/ 68 h 758"/>
              <a:gd name="connsiteX27-8755" fmla="*/ 301 w 301"/>
              <a:gd name="connsiteY27-8756" fmla="*/ 73 h 758"/>
              <a:gd name="connsiteX28-8757" fmla="*/ 295 w 301"/>
              <a:gd name="connsiteY28-8758" fmla="*/ 73 h 758"/>
              <a:gd name="connsiteX29-8759" fmla="*/ 295 w 301"/>
              <a:gd name="connsiteY29-8760" fmla="*/ 79 h 758"/>
              <a:gd name="connsiteX30-8761" fmla="*/ 290 w 301"/>
              <a:gd name="connsiteY30-8762" fmla="*/ 84 h 758"/>
              <a:gd name="connsiteX31-8763" fmla="*/ 285 w 301"/>
              <a:gd name="connsiteY31-8764" fmla="*/ 84 h 758"/>
              <a:gd name="connsiteX32-8765" fmla="*/ 280 w 301"/>
              <a:gd name="connsiteY32-8766" fmla="*/ 89 h 758"/>
              <a:gd name="connsiteX33-8767" fmla="*/ 274 w 301"/>
              <a:gd name="connsiteY33-8768" fmla="*/ 94 h 758"/>
              <a:gd name="connsiteX34-8769" fmla="*/ 269 w 301"/>
              <a:gd name="connsiteY34-8770" fmla="*/ 94 h 758"/>
              <a:gd name="connsiteX35-8771" fmla="*/ 264 w 301"/>
              <a:gd name="connsiteY35-8772" fmla="*/ 99 h 758"/>
              <a:gd name="connsiteX36-8773" fmla="*/ 258 w 301"/>
              <a:gd name="connsiteY36-8774" fmla="*/ 105 h 758"/>
              <a:gd name="connsiteX37-8775" fmla="*/ 253 w 301"/>
              <a:gd name="connsiteY37-8776" fmla="*/ 115 h 758"/>
              <a:gd name="connsiteX38-8777" fmla="*/ 253 w 301"/>
              <a:gd name="connsiteY38-8778" fmla="*/ 126 h 758"/>
              <a:gd name="connsiteX39-8779" fmla="*/ 253 w 301"/>
              <a:gd name="connsiteY39-8780" fmla="*/ 131 h 758"/>
              <a:gd name="connsiteX40-8781" fmla="*/ 253 w 301"/>
              <a:gd name="connsiteY40-8782" fmla="*/ 146 h 758"/>
              <a:gd name="connsiteX41-8783" fmla="*/ 253 w 301"/>
              <a:gd name="connsiteY41-8784" fmla="*/ 157 h 758"/>
              <a:gd name="connsiteX42-8785" fmla="*/ 253 w 301"/>
              <a:gd name="connsiteY42-8786" fmla="*/ 173 h 758"/>
              <a:gd name="connsiteX43-8787" fmla="*/ 253 w 301"/>
              <a:gd name="connsiteY43-8788" fmla="*/ 188 h 758"/>
              <a:gd name="connsiteX44-8789" fmla="*/ 253 w 301"/>
              <a:gd name="connsiteY44-8790" fmla="*/ 204 h 758"/>
              <a:gd name="connsiteX45-8791" fmla="*/ 253 w 301"/>
              <a:gd name="connsiteY45-8792" fmla="*/ 225 h 758"/>
              <a:gd name="connsiteX46-8793" fmla="*/ 253 w 301"/>
              <a:gd name="connsiteY46-8794" fmla="*/ 240 h 758"/>
              <a:gd name="connsiteX47-8795" fmla="*/ 253 w 301"/>
              <a:gd name="connsiteY47-8796" fmla="*/ 261 h 758"/>
              <a:gd name="connsiteX48-8797" fmla="*/ 253 w 301"/>
              <a:gd name="connsiteY48-8798" fmla="*/ 303 h 758"/>
              <a:gd name="connsiteX49-8799" fmla="*/ 253 w 301"/>
              <a:gd name="connsiteY49-8800" fmla="*/ 324 h 758"/>
              <a:gd name="connsiteX50-8801" fmla="*/ 253 w 301"/>
              <a:gd name="connsiteY50-8802" fmla="*/ 350 h 758"/>
              <a:gd name="connsiteX51-8803" fmla="*/ 253 w 301"/>
              <a:gd name="connsiteY51-8804" fmla="*/ 376 h 758"/>
              <a:gd name="connsiteX52-8805" fmla="*/ 253 w 301"/>
              <a:gd name="connsiteY52-8806" fmla="*/ 402 h 758"/>
              <a:gd name="connsiteX53-8807" fmla="*/ 253 w 301"/>
              <a:gd name="connsiteY53-8808" fmla="*/ 429 h 758"/>
              <a:gd name="connsiteX54-8809" fmla="*/ 253 w 301"/>
              <a:gd name="connsiteY54-8810" fmla="*/ 460 h 758"/>
              <a:gd name="connsiteX55-8811" fmla="*/ 253 w 301"/>
              <a:gd name="connsiteY55-8812" fmla="*/ 491 h 758"/>
              <a:gd name="connsiteX56-8813" fmla="*/ 253 w 301"/>
              <a:gd name="connsiteY56-8814" fmla="*/ 523 h 758"/>
              <a:gd name="connsiteX57-8815" fmla="*/ 253 w 301"/>
              <a:gd name="connsiteY57-8816" fmla="*/ 554 h 758"/>
              <a:gd name="connsiteX58-8817" fmla="*/ 253 w 301"/>
              <a:gd name="connsiteY58-8818" fmla="*/ 580 h 758"/>
              <a:gd name="connsiteX59-8819" fmla="*/ 248 w 301"/>
              <a:gd name="connsiteY59-8820" fmla="*/ 606 h 758"/>
              <a:gd name="connsiteX60-8821" fmla="*/ 248 w 301"/>
              <a:gd name="connsiteY60-8822" fmla="*/ 632 h 758"/>
              <a:gd name="connsiteX61-8823" fmla="*/ 243 w 301"/>
              <a:gd name="connsiteY61-8824" fmla="*/ 653 h 758"/>
              <a:gd name="connsiteX62-8825" fmla="*/ 237 w 301"/>
              <a:gd name="connsiteY62-8826" fmla="*/ 669 h 758"/>
              <a:gd name="connsiteX63-8827" fmla="*/ 232 w 301"/>
              <a:gd name="connsiteY63-8828" fmla="*/ 690 h 758"/>
              <a:gd name="connsiteX64-8829" fmla="*/ 227 w 301"/>
              <a:gd name="connsiteY64-8830" fmla="*/ 700 h 758"/>
              <a:gd name="connsiteX65-8831" fmla="*/ 216 w 301"/>
              <a:gd name="connsiteY65-8832" fmla="*/ 716 h 758"/>
              <a:gd name="connsiteX66-8833" fmla="*/ 206 w 301"/>
              <a:gd name="connsiteY66-8834" fmla="*/ 726 h 758"/>
              <a:gd name="connsiteX67-8835" fmla="*/ 200 w 301"/>
              <a:gd name="connsiteY67-8836" fmla="*/ 737 h 758"/>
              <a:gd name="connsiteX68-8837" fmla="*/ 190 w 301"/>
              <a:gd name="connsiteY68-8838" fmla="*/ 742 h 758"/>
              <a:gd name="connsiteX69-8839" fmla="*/ 185 w 301"/>
              <a:gd name="connsiteY69-8840" fmla="*/ 747 h 758"/>
              <a:gd name="connsiteX70-8841" fmla="*/ 174 w 301"/>
              <a:gd name="connsiteY70-8842" fmla="*/ 752 h 758"/>
              <a:gd name="connsiteX71-8843" fmla="*/ 169 w 301"/>
              <a:gd name="connsiteY71-8844" fmla="*/ 752 h 758"/>
              <a:gd name="connsiteX72-8845" fmla="*/ 163 w 301"/>
              <a:gd name="connsiteY72-8846" fmla="*/ 758 h 758"/>
              <a:gd name="connsiteX73-8847" fmla="*/ 153 w 301"/>
              <a:gd name="connsiteY73-8848" fmla="*/ 752 h 758"/>
              <a:gd name="connsiteX74-8849" fmla="*/ 148 w 301"/>
              <a:gd name="connsiteY74-8850" fmla="*/ 752 h 758"/>
              <a:gd name="connsiteX75-8851" fmla="*/ 148 w 301"/>
              <a:gd name="connsiteY75-8852" fmla="*/ 747 h 758"/>
              <a:gd name="connsiteX76-8853" fmla="*/ 142 w 301"/>
              <a:gd name="connsiteY76-8854" fmla="*/ 742 h 758"/>
              <a:gd name="connsiteX77-8855" fmla="*/ 142 w 301"/>
              <a:gd name="connsiteY77-8856" fmla="*/ 737 h 758"/>
              <a:gd name="connsiteX78-8857" fmla="*/ 142 w 301"/>
              <a:gd name="connsiteY78-8858" fmla="*/ 731 h 758"/>
              <a:gd name="connsiteX79-8859" fmla="*/ 142 w 301"/>
              <a:gd name="connsiteY79-8860" fmla="*/ 721 h 758"/>
              <a:gd name="connsiteX80-8861" fmla="*/ 142 w 301"/>
              <a:gd name="connsiteY80-8862" fmla="*/ 711 h 758"/>
              <a:gd name="connsiteX81-8863" fmla="*/ 142 w 301"/>
              <a:gd name="connsiteY81-8864" fmla="*/ 705 h 758"/>
              <a:gd name="connsiteX82-8865" fmla="*/ 142 w 301"/>
              <a:gd name="connsiteY82-8866" fmla="*/ 700 h 758"/>
              <a:gd name="connsiteX83-8867" fmla="*/ 142 w 301"/>
              <a:gd name="connsiteY83-8868" fmla="*/ 695 h 758"/>
              <a:gd name="connsiteX84-8869" fmla="*/ 137 w 301"/>
              <a:gd name="connsiteY84-8870" fmla="*/ 690 h 758"/>
              <a:gd name="connsiteX85-8871" fmla="*/ 132 w 301"/>
              <a:gd name="connsiteY85-8872" fmla="*/ 674 h 758"/>
              <a:gd name="connsiteX86-8873" fmla="*/ 121 w 301"/>
              <a:gd name="connsiteY86-8874" fmla="*/ 658 h 758"/>
              <a:gd name="connsiteX87-8875" fmla="*/ 105 w 301"/>
              <a:gd name="connsiteY87-8876" fmla="*/ 643 h 758"/>
              <a:gd name="connsiteX88-8877" fmla="*/ 89 w 301"/>
              <a:gd name="connsiteY88-8878" fmla="*/ 627 h 758"/>
              <a:gd name="connsiteX89-8879" fmla="*/ 68 w 301"/>
              <a:gd name="connsiteY89-8880" fmla="*/ 611 h 758"/>
              <a:gd name="connsiteX90-8881" fmla="*/ 42 w 301"/>
              <a:gd name="connsiteY90-8882" fmla="*/ 590 h 758"/>
              <a:gd name="connsiteX91-8883" fmla="*/ 63 w 301"/>
              <a:gd name="connsiteY91-8884" fmla="*/ 590 h 758"/>
              <a:gd name="connsiteX92-8885" fmla="*/ 84 w 301"/>
              <a:gd name="connsiteY92-8886" fmla="*/ 596 h 758"/>
              <a:gd name="connsiteX93-8887" fmla="*/ 100 w 301"/>
              <a:gd name="connsiteY93-8888" fmla="*/ 596 h 758"/>
              <a:gd name="connsiteX94-8889" fmla="*/ 116 w 301"/>
              <a:gd name="connsiteY94-8890" fmla="*/ 596 h 758"/>
              <a:gd name="connsiteX95-8891" fmla="*/ 126 w 301"/>
              <a:gd name="connsiteY95-8892" fmla="*/ 590 h 758"/>
              <a:gd name="connsiteX96-8893" fmla="*/ 132 w 301"/>
              <a:gd name="connsiteY96-8894" fmla="*/ 590 h 758"/>
              <a:gd name="connsiteX97-8895" fmla="*/ 137 w 301"/>
              <a:gd name="connsiteY97-8896" fmla="*/ 590 h 758"/>
              <a:gd name="connsiteX98-8897" fmla="*/ 142 w 301"/>
              <a:gd name="connsiteY98-8898" fmla="*/ 585 h 758"/>
              <a:gd name="connsiteX99-8899" fmla="*/ 148 w 301"/>
              <a:gd name="connsiteY99-8900" fmla="*/ 580 h 758"/>
              <a:gd name="connsiteX100-8901" fmla="*/ 148 w 301"/>
              <a:gd name="connsiteY100-8902" fmla="*/ 575 h 758"/>
              <a:gd name="connsiteX101-8903" fmla="*/ 148 w 301"/>
              <a:gd name="connsiteY101-8904" fmla="*/ 564 h 758"/>
              <a:gd name="connsiteX102-8905" fmla="*/ 148 w 301"/>
              <a:gd name="connsiteY102-8906" fmla="*/ 549 h 758"/>
              <a:gd name="connsiteX103-8907" fmla="*/ 153 w 301"/>
              <a:gd name="connsiteY103-8908" fmla="*/ 533 h 758"/>
              <a:gd name="connsiteX104-8909" fmla="*/ 153 w 301"/>
              <a:gd name="connsiteY104-8910" fmla="*/ 512 h 758"/>
              <a:gd name="connsiteX105-8911" fmla="*/ 153 w 301"/>
              <a:gd name="connsiteY105-8912" fmla="*/ 486 h 758"/>
              <a:gd name="connsiteX106-8913" fmla="*/ 158 w 301"/>
              <a:gd name="connsiteY106-8914" fmla="*/ 460 h 758"/>
              <a:gd name="connsiteX107-8915" fmla="*/ 158 w 301"/>
              <a:gd name="connsiteY107-8916" fmla="*/ 434 h 758"/>
              <a:gd name="connsiteX108-8917" fmla="*/ 158 w 301"/>
              <a:gd name="connsiteY108-8918" fmla="*/ 408 h 758"/>
              <a:gd name="connsiteX109-8919" fmla="*/ 158 w 301"/>
              <a:gd name="connsiteY109-8920" fmla="*/ 382 h 758"/>
              <a:gd name="connsiteX110-8921" fmla="*/ 163 w 301"/>
              <a:gd name="connsiteY110-8922" fmla="*/ 355 h 758"/>
              <a:gd name="connsiteX111-8923" fmla="*/ 163 w 301"/>
              <a:gd name="connsiteY111-8924" fmla="*/ 334 h 758"/>
              <a:gd name="connsiteX112-8925" fmla="*/ 163 w 301"/>
              <a:gd name="connsiteY112-8926" fmla="*/ 314 h 758"/>
              <a:gd name="connsiteX113-8927" fmla="*/ 163 w 301"/>
              <a:gd name="connsiteY113-8928" fmla="*/ 293 h 758"/>
              <a:gd name="connsiteX114-8929" fmla="*/ 163 w 301"/>
              <a:gd name="connsiteY114-8930" fmla="*/ 277 h 758"/>
              <a:gd name="connsiteX115-8931" fmla="*/ 163 w 301"/>
              <a:gd name="connsiteY115-8932" fmla="*/ 246 h 758"/>
              <a:gd name="connsiteX116-8933" fmla="*/ 163 w 301"/>
              <a:gd name="connsiteY116-8934" fmla="*/ 214 h 758"/>
              <a:gd name="connsiteX117-8935" fmla="*/ 158 w 301"/>
              <a:gd name="connsiteY117-8936" fmla="*/ 183 h 758"/>
              <a:gd name="connsiteX118-8937" fmla="*/ 158 w 301"/>
              <a:gd name="connsiteY118-8938" fmla="*/ 157 h 758"/>
              <a:gd name="connsiteX119-8939" fmla="*/ 153 w 301"/>
              <a:gd name="connsiteY119-8940" fmla="*/ 146 h 758"/>
              <a:gd name="connsiteX120-8941" fmla="*/ 153 w 301"/>
              <a:gd name="connsiteY120-8942" fmla="*/ 136 h 758"/>
              <a:gd name="connsiteX121-8943" fmla="*/ 148 w 301"/>
              <a:gd name="connsiteY121-8944" fmla="*/ 126 h 758"/>
              <a:gd name="connsiteX122-8945" fmla="*/ 148 w 301"/>
              <a:gd name="connsiteY122-8946" fmla="*/ 115 h 758"/>
              <a:gd name="connsiteX123-8947" fmla="*/ 142 w 301"/>
              <a:gd name="connsiteY123-8948" fmla="*/ 110 h 758"/>
              <a:gd name="connsiteX124-8949" fmla="*/ 142 w 301"/>
              <a:gd name="connsiteY124-8950" fmla="*/ 105 h 758"/>
              <a:gd name="connsiteX125-8951" fmla="*/ 137 w 301"/>
              <a:gd name="connsiteY125-8952" fmla="*/ 94 h 758"/>
              <a:gd name="connsiteX126-8953" fmla="*/ 132 w 301"/>
              <a:gd name="connsiteY126-8954" fmla="*/ 89 h 758"/>
              <a:gd name="connsiteX127-8955" fmla="*/ 126 w 301"/>
              <a:gd name="connsiteY127-8956" fmla="*/ 84 h 758"/>
              <a:gd name="connsiteX128-8957" fmla="*/ 121 w 301"/>
              <a:gd name="connsiteY128-8958" fmla="*/ 84 h 758"/>
              <a:gd name="connsiteX129-8959" fmla="*/ 116 w 301"/>
              <a:gd name="connsiteY129-8960" fmla="*/ 79 h 758"/>
              <a:gd name="connsiteX130-8961" fmla="*/ 105 w 301"/>
              <a:gd name="connsiteY130-8962" fmla="*/ 79 h 758"/>
              <a:gd name="connsiteX131-8963" fmla="*/ 95 w 301"/>
              <a:gd name="connsiteY131-8964" fmla="*/ 79 h 758"/>
              <a:gd name="connsiteX132-8965" fmla="*/ 84 w 301"/>
              <a:gd name="connsiteY132-8966" fmla="*/ 73 h 758"/>
              <a:gd name="connsiteX133-8967" fmla="*/ 68 w 301"/>
              <a:gd name="connsiteY133-8968" fmla="*/ 73 h 758"/>
              <a:gd name="connsiteX134-8969" fmla="*/ 68 w 301"/>
              <a:gd name="connsiteY134-8970" fmla="*/ 73 h 758"/>
              <a:gd name="connsiteX0-8971" fmla="*/ 47 w 280"/>
              <a:gd name="connsiteY0-8972" fmla="*/ 73 h 758"/>
              <a:gd name="connsiteX1-8973" fmla="*/ 32 w 280"/>
              <a:gd name="connsiteY1-8974" fmla="*/ 73 h 758"/>
              <a:gd name="connsiteX2-8975" fmla="*/ 0 w 280"/>
              <a:gd name="connsiteY2-8976" fmla="*/ 32 h 758"/>
              <a:gd name="connsiteX3-8977" fmla="*/ 26 w 280"/>
              <a:gd name="connsiteY3-8978" fmla="*/ 26 h 758"/>
              <a:gd name="connsiteX4-8979" fmla="*/ 47 w 280"/>
              <a:gd name="connsiteY4-8980" fmla="*/ 26 h 758"/>
              <a:gd name="connsiteX5-8981" fmla="*/ 63 w 280"/>
              <a:gd name="connsiteY5-8982" fmla="*/ 21 h 758"/>
              <a:gd name="connsiteX6-8983" fmla="*/ 74 w 280"/>
              <a:gd name="connsiteY6-8984" fmla="*/ 16 h 758"/>
              <a:gd name="connsiteX7-8985" fmla="*/ 84 w 280"/>
              <a:gd name="connsiteY7-8986" fmla="*/ 16 h 758"/>
              <a:gd name="connsiteX8-8987" fmla="*/ 90 w 280"/>
              <a:gd name="connsiteY8-8988" fmla="*/ 11 h 758"/>
              <a:gd name="connsiteX9-8989" fmla="*/ 100 w 280"/>
              <a:gd name="connsiteY9-8990" fmla="*/ 5 h 758"/>
              <a:gd name="connsiteX10-8991" fmla="*/ 116 w 280"/>
              <a:gd name="connsiteY10-8992" fmla="*/ 0 h 758"/>
              <a:gd name="connsiteX11-8993" fmla="*/ 127 w 280"/>
              <a:gd name="connsiteY11-8994" fmla="*/ 0 h 758"/>
              <a:gd name="connsiteX12-8995" fmla="*/ 142 w 280"/>
              <a:gd name="connsiteY12-8996" fmla="*/ 0 h 758"/>
              <a:gd name="connsiteX13-8997" fmla="*/ 158 w 280"/>
              <a:gd name="connsiteY13-8998" fmla="*/ 5 h 758"/>
              <a:gd name="connsiteX14-8999" fmla="*/ 174 w 280"/>
              <a:gd name="connsiteY14-9000" fmla="*/ 11 h 758"/>
              <a:gd name="connsiteX15-9001" fmla="*/ 185 w 280"/>
              <a:gd name="connsiteY15-9002" fmla="*/ 16 h 758"/>
              <a:gd name="connsiteX16-9003" fmla="*/ 195 w 280"/>
              <a:gd name="connsiteY16-9004" fmla="*/ 21 h 758"/>
              <a:gd name="connsiteX17-9005" fmla="*/ 211 w 280"/>
              <a:gd name="connsiteY17-9006" fmla="*/ 26 h 758"/>
              <a:gd name="connsiteX18-9007" fmla="*/ 222 w 280"/>
              <a:gd name="connsiteY18-9008" fmla="*/ 37 h 758"/>
              <a:gd name="connsiteX19-9009" fmla="*/ 237 w 280"/>
              <a:gd name="connsiteY19-9010" fmla="*/ 42 h 758"/>
              <a:gd name="connsiteX20-9011" fmla="*/ 248 w 280"/>
              <a:gd name="connsiteY20-9012" fmla="*/ 47 h 758"/>
              <a:gd name="connsiteX21-9013" fmla="*/ 259 w 280"/>
              <a:gd name="connsiteY21-9014" fmla="*/ 52 h 758"/>
              <a:gd name="connsiteX22-9015" fmla="*/ 264 w 280"/>
              <a:gd name="connsiteY22-9016" fmla="*/ 58 h 758"/>
              <a:gd name="connsiteX23-9017" fmla="*/ 269 w 280"/>
              <a:gd name="connsiteY23-9018" fmla="*/ 63 h 758"/>
              <a:gd name="connsiteX24-9019" fmla="*/ 274 w 280"/>
              <a:gd name="connsiteY24-9020" fmla="*/ 68 h 758"/>
              <a:gd name="connsiteX25-9021" fmla="*/ 280 w 280"/>
              <a:gd name="connsiteY25-9022" fmla="*/ 68 h 758"/>
              <a:gd name="connsiteX26-9023" fmla="*/ 280 w 280"/>
              <a:gd name="connsiteY26-9024" fmla="*/ 73 h 758"/>
              <a:gd name="connsiteX27-9025" fmla="*/ 274 w 280"/>
              <a:gd name="connsiteY27-9026" fmla="*/ 73 h 758"/>
              <a:gd name="connsiteX28-9027" fmla="*/ 274 w 280"/>
              <a:gd name="connsiteY28-9028" fmla="*/ 79 h 758"/>
              <a:gd name="connsiteX29-9029" fmla="*/ 269 w 280"/>
              <a:gd name="connsiteY29-9030" fmla="*/ 84 h 758"/>
              <a:gd name="connsiteX30-9031" fmla="*/ 264 w 280"/>
              <a:gd name="connsiteY30-9032" fmla="*/ 84 h 758"/>
              <a:gd name="connsiteX31-9033" fmla="*/ 259 w 280"/>
              <a:gd name="connsiteY31-9034" fmla="*/ 89 h 758"/>
              <a:gd name="connsiteX32-9035" fmla="*/ 253 w 280"/>
              <a:gd name="connsiteY32-9036" fmla="*/ 94 h 758"/>
              <a:gd name="connsiteX33-9037" fmla="*/ 248 w 280"/>
              <a:gd name="connsiteY33-9038" fmla="*/ 94 h 758"/>
              <a:gd name="connsiteX34-9039" fmla="*/ 243 w 280"/>
              <a:gd name="connsiteY34-9040" fmla="*/ 99 h 758"/>
              <a:gd name="connsiteX35-9041" fmla="*/ 237 w 280"/>
              <a:gd name="connsiteY35-9042" fmla="*/ 105 h 758"/>
              <a:gd name="connsiteX36-9043" fmla="*/ 232 w 280"/>
              <a:gd name="connsiteY36-9044" fmla="*/ 115 h 758"/>
              <a:gd name="connsiteX37-9045" fmla="*/ 232 w 280"/>
              <a:gd name="connsiteY37-9046" fmla="*/ 126 h 758"/>
              <a:gd name="connsiteX38-9047" fmla="*/ 232 w 280"/>
              <a:gd name="connsiteY38-9048" fmla="*/ 131 h 758"/>
              <a:gd name="connsiteX39-9049" fmla="*/ 232 w 280"/>
              <a:gd name="connsiteY39-9050" fmla="*/ 146 h 758"/>
              <a:gd name="connsiteX40-9051" fmla="*/ 232 w 280"/>
              <a:gd name="connsiteY40-9052" fmla="*/ 157 h 758"/>
              <a:gd name="connsiteX41-9053" fmla="*/ 232 w 280"/>
              <a:gd name="connsiteY41-9054" fmla="*/ 173 h 758"/>
              <a:gd name="connsiteX42-9055" fmla="*/ 232 w 280"/>
              <a:gd name="connsiteY42-9056" fmla="*/ 188 h 758"/>
              <a:gd name="connsiteX43-9057" fmla="*/ 232 w 280"/>
              <a:gd name="connsiteY43-9058" fmla="*/ 204 h 758"/>
              <a:gd name="connsiteX44-9059" fmla="*/ 232 w 280"/>
              <a:gd name="connsiteY44-9060" fmla="*/ 225 h 758"/>
              <a:gd name="connsiteX45-9061" fmla="*/ 232 w 280"/>
              <a:gd name="connsiteY45-9062" fmla="*/ 240 h 758"/>
              <a:gd name="connsiteX46-9063" fmla="*/ 232 w 280"/>
              <a:gd name="connsiteY46-9064" fmla="*/ 261 h 758"/>
              <a:gd name="connsiteX47-9065" fmla="*/ 232 w 280"/>
              <a:gd name="connsiteY47-9066" fmla="*/ 303 h 758"/>
              <a:gd name="connsiteX48-9067" fmla="*/ 232 w 280"/>
              <a:gd name="connsiteY48-9068" fmla="*/ 324 h 758"/>
              <a:gd name="connsiteX49-9069" fmla="*/ 232 w 280"/>
              <a:gd name="connsiteY49-9070" fmla="*/ 350 h 758"/>
              <a:gd name="connsiteX50-9071" fmla="*/ 232 w 280"/>
              <a:gd name="connsiteY50-9072" fmla="*/ 376 h 758"/>
              <a:gd name="connsiteX51-9073" fmla="*/ 232 w 280"/>
              <a:gd name="connsiteY51-9074" fmla="*/ 402 h 758"/>
              <a:gd name="connsiteX52-9075" fmla="*/ 232 w 280"/>
              <a:gd name="connsiteY52-9076" fmla="*/ 429 h 758"/>
              <a:gd name="connsiteX53-9077" fmla="*/ 232 w 280"/>
              <a:gd name="connsiteY53-9078" fmla="*/ 460 h 758"/>
              <a:gd name="connsiteX54-9079" fmla="*/ 232 w 280"/>
              <a:gd name="connsiteY54-9080" fmla="*/ 491 h 758"/>
              <a:gd name="connsiteX55-9081" fmla="*/ 232 w 280"/>
              <a:gd name="connsiteY55-9082" fmla="*/ 523 h 758"/>
              <a:gd name="connsiteX56-9083" fmla="*/ 232 w 280"/>
              <a:gd name="connsiteY56-9084" fmla="*/ 554 h 758"/>
              <a:gd name="connsiteX57-9085" fmla="*/ 232 w 280"/>
              <a:gd name="connsiteY57-9086" fmla="*/ 580 h 758"/>
              <a:gd name="connsiteX58-9087" fmla="*/ 227 w 280"/>
              <a:gd name="connsiteY58-9088" fmla="*/ 606 h 758"/>
              <a:gd name="connsiteX59-9089" fmla="*/ 227 w 280"/>
              <a:gd name="connsiteY59-9090" fmla="*/ 632 h 758"/>
              <a:gd name="connsiteX60-9091" fmla="*/ 222 w 280"/>
              <a:gd name="connsiteY60-9092" fmla="*/ 653 h 758"/>
              <a:gd name="connsiteX61-9093" fmla="*/ 216 w 280"/>
              <a:gd name="connsiteY61-9094" fmla="*/ 669 h 758"/>
              <a:gd name="connsiteX62-9095" fmla="*/ 211 w 280"/>
              <a:gd name="connsiteY62-9096" fmla="*/ 690 h 758"/>
              <a:gd name="connsiteX63-9097" fmla="*/ 206 w 280"/>
              <a:gd name="connsiteY63-9098" fmla="*/ 700 h 758"/>
              <a:gd name="connsiteX64-9099" fmla="*/ 195 w 280"/>
              <a:gd name="connsiteY64-9100" fmla="*/ 716 h 758"/>
              <a:gd name="connsiteX65-9101" fmla="*/ 185 w 280"/>
              <a:gd name="connsiteY65-9102" fmla="*/ 726 h 758"/>
              <a:gd name="connsiteX66-9103" fmla="*/ 179 w 280"/>
              <a:gd name="connsiteY66-9104" fmla="*/ 737 h 758"/>
              <a:gd name="connsiteX67-9105" fmla="*/ 169 w 280"/>
              <a:gd name="connsiteY67-9106" fmla="*/ 742 h 758"/>
              <a:gd name="connsiteX68-9107" fmla="*/ 164 w 280"/>
              <a:gd name="connsiteY68-9108" fmla="*/ 747 h 758"/>
              <a:gd name="connsiteX69-9109" fmla="*/ 153 w 280"/>
              <a:gd name="connsiteY69-9110" fmla="*/ 752 h 758"/>
              <a:gd name="connsiteX70-9111" fmla="*/ 148 w 280"/>
              <a:gd name="connsiteY70-9112" fmla="*/ 752 h 758"/>
              <a:gd name="connsiteX71-9113" fmla="*/ 142 w 280"/>
              <a:gd name="connsiteY71-9114" fmla="*/ 758 h 758"/>
              <a:gd name="connsiteX72-9115" fmla="*/ 132 w 280"/>
              <a:gd name="connsiteY72-9116" fmla="*/ 752 h 758"/>
              <a:gd name="connsiteX73-9117" fmla="*/ 127 w 280"/>
              <a:gd name="connsiteY73-9118" fmla="*/ 752 h 758"/>
              <a:gd name="connsiteX74-9119" fmla="*/ 127 w 280"/>
              <a:gd name="connsiteY74-9120" fmla="*/ 747 h 758"/>
              <a:gd name="connsiteX75-9121" fmla="*/ 121 w 280"/>
              <a:gd name="connsiteY75-9122" fmla="*/ 742 h 758"/>
              <a:gd name="connsiteX76-9123" fmla="*/ 121 w 280"/>
              <a:gd name="connsiteY76-9124" fmla="*/ 737 h 758"/>
              <a:gd name="connsiteX77-9125" fmla="*/ 121 w 280"/>
              <a:gd name="connsiteY77-9126" fmla="*/ 731 h 758"/>
              <a:gd name="connsiteX78-9127" fmla="*/ 121 w 280"/>
              <a:gd name="connsiteY78-9128" fmla="*/ 721 h 758"/>
              <a:gd name="connsiteX79-9129" fmla="*/ 121 w 280"/>
              <a:gd name="connsiteY79-9130" fmla="*/ 711 h 758"/>
              <a:gd name="connsiteX80-9131" fmla="*/ 121 w 280"/>
              <a:gd name="connsiteY80-9132" fmla="*/ 705 h 758"/>
              <a:gd name="connsiteX81-9133" fmla="*/ 121 w 280"/>
              <a:gd name="connsiteY81-9134" fmla="*/ 700 h 758"/>
              <a:gd name="connsiteX82-9135" fmla="*/ 121 w 280"/>
              <a:gd name="connsiteY82-9136" fmla="*/ 695 h 758"/>
              <a:gd name="connsiteX83-9137" fmla="*/ 116 w 280"/>
              <a:gd name="connsiteY83-9138" fmla="*/ 690 h 758"/>
              <a:gd name="connsiteX84-9139" fmla="*/ 111 w 280"/>
              <a:gd name="connsiteY84-9140" fmla="*/ 674 h 758"/>
              <a:gd name="connsiteX85-9141" fmla="*/ 100 w 280"/>
              <a:gd name="connsiteY85-9142" fmla="*/ 658 h 758"/>
              <a:gd name="connsiteX86-9143" fmla="*/ 84 w 280"/>
              <a:gd name="connsiteY86-9144" fmla="*/ 643 h 758"/>
              <a:gd name="connsiteX87-9145" fmla="*/ 68 w 280"/>
              <a:gd name="connsiteY87-9146" fmla="*/ 627 h 758"/>
              <a:gd name="connsiteX88-9147" fmla="*/ 47 w 280"/>
              <a:gd name="connsiteY88-9148" fmla="*/ 611 h 758"/>
              <a:gd name="connsiteX89-9149" fmla="*/ 21 w 280"/>
              <a:gd name="connsiteY89-9150" fmla="*/ 590 h 758"/>
              <a:gd name="connsiteX90-9151" fmla="*/ 42 w 280"/>
              <a:gd name="connsiteY90-9152" fmla="*/ 590 h 758"/>
              <a:gd name="connsiteX91-9153" fmla="*/ 63 w 280"/>
              <a:gd name="connsiteY91-9154" fmla="*/ 596 h 758"/>
              <a:gd name="connsiteX92-9155" fmla="*/ 79 w 280"/>
              <a:gd name="connsiteY92-9156" fmla="*/ 596 h 758"/>
              <a:gd name="connsiteX93-9157" fmla="*/ 95 w 280"/>
              <a:gd name="connsiteY93-9158" fmla="*/ 596 h 758"/>
              <a:gd name="connsiteX94-9159" fmla="*/ 105 w 280"/>
              <a:gd name="connsiteY94-9160" fmla="*/ 590 h 758"/>
              <a:gd name="connsiteX95-9161" fmla="*/ 111 w 280"/>
              <a:gd name="connsiteY95-9162" fmla="*/ 590 h 758"/>
              <a:gd name="connsiteX96-9163" fmla="*/ 116 w 280"/>
              <a:gd name="connsiteY96-9164" fmla="*/ 590 h 758"/>
              <a:gd name="connsiteX97-9165" fmla="*/ 121 w 280"/>
              <a:gd name="connsiteY97-9166" fmla="*/ 585 h 758"/>
              <a:gd name="connsiteX98-9167" fmla="*/ 127 w 280"/>
              <a:gd name="connsiteY98-9168" fmla="*/ 580 h 758"/>
              <a:gd name="connsiteX99-9169" fmla="*/ 127 w 280"/>
              <a:gd name="connsiteY99-9170" fmla="*/ 575 h 758"/>
              <a:gd name="connsiteX100-9171" fmla="*/ 127 w 280"/>
              <a:gd name="connsiteY100-9172" fmla="*/ 564 h 758"/>
              <a:gd name="connsiteX101-9173" fmla="*/ 127 w 280"/>
              <a:gd name="connsiteY101-9174" fmla="*/ 549 h 758"/>
              <a:gd name="connsiteX102-9175" fmla="*/ 132 w 280"/>
              <a:gd name="connsiteY102-9176" fmla="*/ 533 h 758"/>
              <a:gd name="connsiteX103-9177" fmla="*/ 132 w 280"/>
              <a:gd name="connsiteY103-9178" fmla="*/ 512 h 758"/>
              <a:gd name="connsiteX104-9179" fmla="*/ 132 w 280"/>
              <a:gd name="connsiteY104-9180" fmla="*/ 486 h 758"/>
              <a:gd name="connsiteX105-9181" fmla="*/ 137 w 280"/>
              <a:gd name="connsiteY105-9182" fmla="*/ 460 h 758"/>
              <a:gd name="connsiteX106-9183" fmla="*/ 137 w 280"/>
              <a:gd name="connsiteY106-9184" fmla="*/ 434 h 758"/>
              <a:gd name="connsiteX107-9185" fmla="*/ 137 w 280"/>
              <a:gd name="connsiteY107-9186" fmla="*/ 408 h 758"/>
              <a:gd name="connsiteX108-9187" fmla="*/ 137 w 280"/>
              <a:gd name="connsiteY108-9188" fmla="*/ 382 h 758"/>
              <a:gd name="connsiteX109-9189" fmla="*/ 142 w 280"/>
              <a:gd name="connsiteY109-9190" fmla="*/ 355 h 758"/>
              <a:gd name="connsiteX110-9191" fmla="*/ 142 w 280"/>
              <a:gd name="connsiteY110-9192" fmla="*/ 334 h 758"/>
              <a:gd name="connsiteX111-9193" fmla="*/ 142 w 280"/>
              <a:gd name="connsiteY111-9194" fmla="*/ 314 h 758"/>
              <a:gd name="connsiteX112-9195" fmla="*/ 142 w 280"/>
              <a:gd name="connsiteY112-9196" fmla="*/ 293 h 758"/>
              <a:gd name="connsiteX113-9197" fmla="*/ 142 w 280"/>
              <a:gd name="connsiteY113-9198" fmla="*/ 277 h 758"/>
              <a:gd name="connsiteX114-9199" fmla="*/ 142 w 280"/>
              <a:gd name="connsiteY114-9200" fmla="*/ 246 h 758"/>
              <a:gd name="connsiteX115-9201" fmla="*/ 142 w 280"/>
              <a:gd name="connsiteY115-9202" fmla="*/ 214 h 758"/>
              <a:gd name="connsiteX116-9203" fmla="*/ 137 w 280"/>
              <a:gd name="connsiteY116-9204" fmla="*/ 183 h 758"/>
              <a:gd name="connsiteX117-9205" fmla="*/ 137 w 280"/>
              <a:gd name="connsiteY117-9206" fmla="*/ 157 h 758"/>
              <a:gd name="connsiteX118-9207" fmla="*/ 132 w 280"/>
              <a:gd name="connsiteY118-9208" fmla="*/ 146 h 758"/>
              <a:gd name="connsiteX119-9209" fmla="*/ 132 w 280"/>
              <a:gd name="connsiteY119-9210" fmla="*/ 136 h 758"/>
              <a:gd name="connsiteX120-9211" fmla="*/ 127 w 280"/>
              <a:gd name="connsiteY120-9212" fmla="*/ 126 h 758"/>
              <a:gd name="connsiteX121-9213" fmla="*/ 127 w 280"/>
              <a:gd name="connsiteY121-9214" fmla="*/ 115 h 758"/>
              <a:gd name="connsiteX122-9215" fmla="*/ 121 w 280"/>
              <a:gd name="connsiteY122-9216" fmla="*/ 110 h 758"/>
              <a:gd name="connsiteX123-9217" fmla="*/ 121 w 280"/>
              <a:gd name="connsiteY123-9218" fmla="*/ 105 h 758"/>
              <a:gd name="connsiteX124-9219" fmla="*/ 116 w 280"/>
              <a:gd name="connsiteY124-9220" fmla="*/ 94 h 758"/>
              <a:gd name="connsiteX125-9221" fmla="*/ 111 w 280"/>
              <a:gd name="connsiteY125-9222" fmla="*/ 89 h 758"/>
              <a:gd name="connsiteX126-9223" fmla="*/ 105 w 280"/>
              <a:gd name="connsiteY126-9224" fmla="*/ 84 h 758"/>
              <a:gd name="connsiteX127-9225" fmla="*/ 100 w 280"/>
              <a:gd name="connsiteY127-9226" fmla="*/ 84 h 758"/>
              <a:gd name="connsiteX128-9227" fmla="*/ 95 w 280"/>
              <a:gd name="connsiteY128-9228" fmla="*/ 79 h 758"/>
              <a:gd name="connsiteX129-9229" fmla="*/ 84 w 280"/>
              <a:gd name="connsiteY129-9230" fmla="*/ 79 h 758"/>
              <a:gd name="connsiteX130-9231" fmla="*/ 74 w 280"/>
              <a:gd name="connsiteY130-9232" fmla="*/ 79 h 758"/>
              <a:gd name="connsiteX131-9233" fmla="*/ 63 w 280"/>
              <a:gd name="connsiteY131-9234" fmla="*/ 73 h 758"/>
              <a:gd name="connsiteX132-9235" fmla="*/ 47 w 280"/>
              <a:gd name="connsiteY132-9236" fmla="*/ 73 h 758"/>
              <a:gd name="connsiteX133-9237" fmla="*/ 47 w 280"/>
              <a:gd name="connsiteY133-9238" fmla="*/ 73 h 758"/>
              <a:gd name="connsiteX0-9239" fmla="*/ 47 w 280"/>
              <a:gd name="connsiteY0-9240" fmla="*/ 73 h 758"/>
              <a:gd name="connsiteX1-9241" fmla="*/ 0 w 280"/>
              <a:gd name="connsiteY1-9242" fmla="*/ 32 h 758"/>
              <a:gd name="connsiteX2-9243" fmla="*/ 26 w 280"/>
              <a:gd name="connsiteY2-9244" fmla="*/ 26 h 758"/>
              <a:gd name="connsiteX3-9245" fmla="*/ 47 w 280"/>
              <a:gd name="connsiteY3-9246" fmla="*/ 26 h 758"/>
              <a:gd name="connsiteX4-9247" fmla="*/ 63 w 280"/>
              <a:gd name="connsiteY4-9248" fmla="*/ 21 h 758"/>
              <a:gd name="connsiteX5-9249" fmla="*/ 74 w 280"/>
              <a:gd name="connsiteY5-9250" fmla="*/ 16 h 758"/>
              <a:gd name="connsiteX6-9251" fmla="*/ 84 w 280"/>
              <a:gd name="connsiteY6-9252" fmla="*/ 16 h 758"/>
              <a:gd name="connsiteX7-9253" fmla="*/ 90 w 280"/>
              <a:gd name="connsiteY7-9254" fmla="*/ 11 h 758"/>
              <a:gd name="connsiteX8-9255" fmla="*/ 100 w 280"/>
              <a:gd name="connsiteY8-9256" fmla="*/ 5 h 758"/>
              <a:gd name="connsiteX9-9257" fmla="*/ 116 w 280"/>
              <a:gd name="connsiteY9-9258" fmla="*/ 0 h 758"/>
              <a:gd name="connsiteX10-9259" fmla="*/ 127 w 280"/>
              <a:gd name="connsiteY10-9260" fmla="*/ 0 h 758"/>
              <a:gd name="connsiteX11-9261" fmla="*/ 142 w 280"/>
              <a:gd name="connsiteY11-9262" fmla="*/ 0 h 758"/>
              <a:gd name="connsiteX12-9263" fmla="*/ 158 w 280"/>
              <a:gd name="connsiteY12-9264" fmla="*/ 5 h 758"/>
              <a:gd name="connsiteX13-9265" fmla="*/ 174 w 280"/>
              <a:gd name="connsiteY13-9266" fmla="*/ 11 h 758"/>
              <a:gd name="connsiteX14-9267" fmla="*/ 185 w 280"/>
              <a:gd name="connsiteY14-9268" fmla="*/ 16 h 758"/>
              <a:gd name="connsiteX15-9269" fmla="*/ 195 w 280"/>
              <a:gd name="connsiteY15-9270" fmla="*/ 21 h 758"/>
              <a:gd name="connsiteX16-9271" fmla="*/ 211 w 280"/>
              <a:gd name="connsiteY16-9272" fmla="*/ 26 h 758"/>
              <a:gd name="connsiteX17-9273" fmla="*/ 222 w 280"/>
              <a:gd name="connsiteY17-9274" fmla="*/ 37 h 758"/>
              <a:gd name="connsiteX18-9275" fmla="*/ 237 w 280"/>
              <a:gd name="connsiteY18-9276" fmla="*/ 42 h 758"/>
              <a:gd name="connsiteX19-9277" fmla="*/ 248 w 280"/>
              <a:gd name="connsiteY19-9278" fmla="*/ 47 h 758"/>
              <a:gd name="connsiteX20-9279" fmla="*/ 259 w 280"/>
              <a:gd name="connsiteY20-9280" fmla="*/ 52 h 758"/>
              <a:gd name="connsiteX21-9281" fmla="*/ 264 w 280"/>
              <a:gd name="connsiteY21-9282" fmla="*/ 58 h 758"/>
              <a:gd name="connsiteX22-9283" fmla="*/ 269 w 280"/>
              <a:gd name="connsiteY22-9284" fmla="*/ 63 h 758"/>
              <a:gd name="connsiteX23-9285" fmla="*/ 274 w 280"/>
              <a:gd name="connsiteY23-9286" fmla="*/ 68 h 758"/>
              <a:gd name="connsiteX24-9287" fmla="*/ 280 w 280"/>
              <a:gd name="connsiteY24-9288" fmla="*/ 68 h 758"/>
              <a:gd name="connsiteX25-9289" fmla="*/ 280 w 280"/>
              <a:gd name="connsiteY25-9290" fmla="*/ 73 h 758"/>
              <a:gd name="connsiteX26-9291" fmla="*/ 274 w 280"/>
              <a:gd name="connsiteY26-9292" fmla="*/ 73 h 758"/>
              <a:gd name="connsiteX27-9293" fmla="*/ 274 w 280"/>
              <a:gd name="connsiteY27-9294" fmla="*/ 79 h 758"/>
              <a:gd name="connsiteX28-9295" fmla="*/ 269 w 280"/>
              <a:gd name="connsiteY28-9296" fmla="*/ 84 h 758"/>
              <a:gd name="connsiteX29-9297" fmla="*/ 264 w 280"/>
              <a:gd name="connsiteY29-9298" fmla="*/ 84 h 758"/>
              <a:gd name="connsiteX30-9299" fmla="*/ 259 w 280"/>
              <a:gd name="connsiteY30-9300" fmla="*/ 89 h 758"/>
              <a:gd name="connsiteX31-9301" fmla="*/ 253 w 280"/>
              <a:gd name="connsiteY31-9302" fmla="*/ 94 h 758"/>
              <a:gd name="connsiteX32-9303" fmla="*/ 248 w 280"/>
              <a:gd name="connsiteY32-9304" fmla="*/ 94 h 758"/>
              <a:gd name="connsiteX33-9305" fmla="*/ 243 w 280"/>
              <a:gd name="connsiteY33-9306" fmla="*/ 99 h 758"/>
              <a:gd name="connsiteX34-9307" fmla="*/ 237 w 280"/>
              <a:gd name="connsiteY34-9308" fmla="*/ 105 h 758"/>
              <a:gd name="connsiteX35-9309" fmla="*/ 232 w 280"/>
              <a:gd name="connsiteY35-9310" fmla="*/ 115 h 758"/>
              <a:gd name="connsiteX36-9311" fmla="*/ 232 w 280"/>
              <a:gd name="connsiteY36-9312" fmla="*/ 126 h 758"/>
              <a:gd name="connsiteX37-9313" fmla="*/ 232 w 280"/>
              <a:gd name="connsiteY37-9314" fmla="*/ 131 h 758"/>
              <a:gd name="connsiteX38-9315" fmla="*/ 232 w 280"/>
              <a:gd name="connsiteY38-9316" fmla="*/ 146 h 758"/>
              <a:gd name="connsiteX39-9317" fmla="*/ 232 w 280"/>
              <a:gd name="connsiteY39-9318" fmla="*/ 157 h 758"/>
              <a:gd name="connsiteX40-9319" fmla="*/ 232 w 280"/>
              <a:gd name="connsiteY40-9320" fmla="*/ 173 h 758"/>
              <a:gd name="connsiteX41-9321" fmla="*/ 232 w 280"/>
              <a:gd name="connsiteY41-9322" fmla="*/ 188 h 758"/>
              <a:gd name="connsiteX42-9323" fmla="*/ 232 w 280"/>
              <a:gd name="connsiteY42-9324" fmla="*/ 204 h 758"/>
              <a:gd name="connsiteX43-9325" fmla="*/ 232 w 280"/>
              <a:gd name="connsiteY43-9326" fmla="*/ 225 h 758"/>
              <a:gd name="connsiteX44-9327" fmla="*/ 232 w 280"/>
              <a:gd name="connsiteY44-9328" fmla="*/ 240 h 758"/>
              <a:gd name="connsiteX45-9329" fmla="*/ 232 w 280"/>
              <a:gd name="connsiteY45-9330" fmla="*/ 261 h 758"/>
              <a:gd name="connsiteX46-9331" fmla="*/ 232 w 280"/>
              <a:gd name="connsiteY46-9332" fmla="*/ 303 h 758"/>
              <a:gd name="connsiteX47-9333" fmla="*/ 232 w 280"/>
              <a:gd name="connsiteY47-9334" fmla="*/ 324 h 758"/>
              <a:gd name="connsiteX48-9335" fmla="*/ 232 w 280"/>
              <a:gd name="connsiteY48-9336" fmla="*/ 350 h 758"/>
              <a:gd name="connsiteX49-9337" fmla="*/ 232 w 280"/>
              <a:gd name="connsiteY49-9338" fmla="*/ 376 h 758"/>
              <a:gd name="connsiteX50-9339" fmla="*/ 232 w 280"/>
              <a:gd name="connsiteY50-9340" fmla="*/ 402 h 758"/>
              <a:gd name="connsiteX51-9341" fmla="*/ 232 w 280"/>
              <a:gd name="connsiteY51-9342" fmla="*/ 429 h 758"/>
              <a:gd name="connsiteX52-9343" fmla="*/ 232 w 280"/>
              <a:gd name="connsiteY52-9344" fmla="*/ 460 h 758"/>
              <a:gd name="connsiteX53-9345" fmla="*/ 232 w 280"/>
              <a:gd name="connsiteY53-9346" fmla="*/ 491 h 758"/>
              <a:gd name="connsiteX54-9347" fmla="*/ 232 w 280"/>
              <a:gd name="connsiteY54-9348" fmla="*/ 523 h 758"/>
              <a:gd name="connsiteX55-9349" fmla="*/ 232 w 280"/>
              <a:gd name="connsiteY55-9350" fmla="*/ 554 h 758"/>
              <a:gd name="connsiteX56-9351" fmla="*/ 232 w 280"/>
              <a:gd name="connsiteY56-9352" fmla="*/ 580 h 758"/>
              <a:gd name="connsiteX57-9353" fmla="*/ 227 w 280"/>
              <a:gd name="connsiteY57-9354" fmla="*/ 606 h 758"/>
              <a:gd name="connsiteX58-9355" fmla="*/ 227 w 280"/>
              <a:gd name="connsiteY58-9356" fmla="*/ 632 h 758"/>
              <a:gd name="connsiteX59-9357" fmla="*/ 222 w 280"/>
              <a:gd name="connsiteY59-9358" fmla="*/ 653 h 758"/>
              <a:gd name="connsiteX60-9359" fmla="*/ 216 w 280"/>
              <a:gd name="connsiteY60-9360" fmla="*/ 669 h 758"/>
              <a:gd name="connsiteX61-9361" fmla="*/ 211 w 280"/>
              <a:gd name="connsiteY61-9362" fmla="*/ 690 h 758"/>
              <a:gd name="connsiteX62-9363" fmla="*/ 206 w 280"/>
              <a:gd name="connsiteY62-9364" fmla="*/ 700 h 758"/>
              <a:gd name="connsiteX63-9365" fmla="*/ 195 w 280"/>
              <a:gd name="connsiteY63-9366" fmla="*/ 716 h 758"/>
              <a:gd name="connsiteX64-9367" fmla="*/ 185 w 280"/>
              <a:gd name="connsiteY64-9368" fmla="*/ 726 h 758"/>
              <a:gd name="connsiteX65-9369" fmla="*/ 179 w 280"/>
              <a:gd name="connsiteY65-9370" fmla="*/ 737 h 758"/>
              <a:gd name="connsiteX66-9371" fmla="*/ 169 w 280"/>
              <a:gd name="connsiteY66-9372" fmla="*/ 742 h 758"/>
              <a:gd name="connsiteX67-9373" fmla="*/ 164 w 280"/>
              <a:gd name="connsiteY67-9374" fmla="*/ 747 h 758"/>
              <a:gd name="connsiteX68-9375" fmla="*/ 153 w 280"/>
              <a:gd name="connsiteY68-9376" fmla="*/ 752 h 758"/>
              <a:gd name="connsiteX69-9377" fmla="*/ 148 w 280"/>
              <a:gd name="connsiteY69-9378" fmla="*/ 752 h 758"/>
              <a:gd name="connsiteX70-9379" fmla="*/ 142 w 280"/>
              <a:gd name="connsiteY70-9380" fmla="*/ 758 h 758"/>
              <a:gd name="connsiteX71-9381" fmla="*/ 132 w 280"/>
              <a:gd name="connsiteY71-9382" fmla="*/ 752 h 758"/>
              <a:gd name="connsiteX72-9383" fmla="*/ 127 w 280"/>
              <a:gd name="connsiteY72-9384" fmla="*/ 752 h 758"/>
              <a:gd name="connsiteX73-9385" fmla="*/ 127 w 280"/>
              <a:gd name="connsiteY73-9386" fmla="*/ 747 h 758"/>
              <a:gd name="connsiteX74-9387" fmla="*/ 121 w 280"/>
              <a:gd name="connsiteY74-9388" fmla="*/ 742 h 758"/>
              <a:gd name="connsiteX75-9389" fmla="*/ 121 w 280"/>
              <a:gd name="connsiteY75-9390" fmla="*/ 737 h 758"/>
              <a:gd name="connsiteX76-9391" fmla="*/ 121 w 280"/>
              <a:gd name="connsiteY76-9392" fmla="*/ 731 h 758"/>
              <a:gd name="connsiteX77-9393" fmla="*/ 121 w 280"/>
              <a:gd name="connsiteY77-9394" fmla="*/ 721 h 758"/>
              <a:gd name="connsiteX78-9395" fmla="*/ 121 w 280"/>
              <a:gd name="connsiteY78-9396" fmla="*/ 711 h 758"/>
              <a:gd name="connsiteX79-9397" fmla="*/ 121 w 280"/>
              <a:gd name="connsiteY79-9398" fmla="*/ 705 h 758"/>
              <a:gd name="connsiteX80-9399" fmla="*/ 121 w 280"/>
              <a:gd name="connsiteY80-9400" fmla="*/ 700 h 758"/>
              <a:gd name="connsiteX81-9401" fmla="*/ 121 w 280"/>
              <a:gd name="connsiteY81-9402" fmla="*/ 695 h 758"/>
              <a:gd name="connsiteX82-9403" fmla="*/ 116 w 280"/>
              <a:gd name="connsiteY82-9404" fmla="*/ 690 h 758"/>
              <a:gd name="connsiteX83-9405" fmla="*/ 111 w 280"/>
              <a:gd name="connsiteY83-9406" fmla="*/ 674 h 758"/>
              <a:gd name="connsiteX84-9407" fmla="*/ 100 w 280"/>
              <a:gd name="connsiteY84-9408" fmla="*/ 658 h 758"/>
              <a:gd name="connsiteX85-9409" fmla="*/ 84 w 280"/>
              <a:gd name="connsiteY85-9410" fmla="*/ 643 h 758"/>
              <a:gd name="connsiteX86-9411" fmla="*/ 68 w 280"/>
              <a:gd name="connsiteY86-9412" fmla="*/ 627 h 758"/>
              <a:gd name="connsiteX87-9413" fmla="*/ 47 w 280"/>
              <a:gd name="connsiteY87-9414" fmla="*/ 611 h 758"/>
              <a:gd name="connsiteX88-9415" fmla="*/ 21 w 280"/>
              <a:gd name="connsiteY88-9416" fmla="*/ 590 h 758"/>
              <a:gd name="connsiteX89-9417" fmla="*/ 42 w 280"/>
              <a:gd name="connsiteY89-9418" fmla="*/ 590 h 758"/>
              <a:gd name="connsiteX90-9419" fmla="*/ 63 w 280"/>
              <a:gd name="connsiteY90-9420" fmla="*/ 596 h 758"/>
              <a:gd name="connsiteX91-9421" fmla="*/ 79 w 280"/>
              <a:gd name="connsiteY91-9422" fmla="*/ 596 h 758"/>
              <a:gd name="connsiteX92-9423" fmla="*/ 95 w 280"/>
              <a:gd name="connsiteY92-9424" fmla="*/ 596 h 758"/>
              <a:gd name="connsiteX93-9425" fmla="*/ 105 w 280"/>
              <a:gd name="connsiteY93-9426" fmla="*/ 590 h 758"/>
              <a:gd name="connsiteX94-9427" fmla="*/ 111 w 280"/>
              <a:gd name="connsiteY94-9428" fmla="*/ 590 h 758"/>
              <a:gd name="connsiteX95-9429" fmla="*/ 116 w 280"/>
              <a:gd name="connsiteY95-9430" fmla="*/ 590 h 758"/>
              <a:gd name="connsiteX96-9431" fmla="*/ 121 w 280"/>
              <a:gd name="connsiteY96-9432" fmla="*/ 585 h 758"/>
              <a:gd name="connsiteX97-9433" fmla="*/ 127 w 280"/>
              <a:gd name="connsiteY97-9434" fmla="*/ 580 h 758"/>
              <a:gd name="connsiteX98-9435" fmla="*/ 127 w 280"/>
              <a:gd name="connsiteY98-9436" fmla="*/ 575 h 758"/>
              <a:gd name="connsiteX99-9437" fmla="*/ 127 w 280"/>
              <a:gd name="connsiteY99-9438" fmla="*/ 564 h 758"/>
              <a:gd name="connsiteX100-9439" fmla="*/ 127 w 280"/>
              <a:gd name="connsiteY100-9440" fmla="*/ 549 h 758"/>
              <a:gd name="connsiteX101-9441" fmla="*/ 132 w 280"/>
              <a:gd name="connsiteY101-9442" fmla="*/ 533 h 758"/>
              <a:gd name="connsiteX102-9443" fmla="*/ 132 w 280"/>
              <a:gd name="connsiteY102-9444" fmla="*/ 512 h 758"/>
              <a:gd name="connsiteX103-9445" fmla="*/ 132 w 280"/>
              <a:gd name="connsiteY103-9446" fmla="*/ 486 h 758"/>
              <a:gd name="connsiteX104-9447" fmla="*/ 137 w 280"/>
              <a:gd name="connsiteY104-9448" fmla="*/ 460 h 758"/>
              <a:gd name="connsiteX105-9449" fmla="*/ 137 w 280"/>
              <a:gd name="connsiteY105-9450" fmla="*/ 434 h 758"/>
              <a:gd name="connsiteX106-9451" fmla="*/ 137 w 280"/>
              <a:gd name="connsiteY106-9452" fmla="*/ 408 h 758"/>
              <a:gd name="connsiteX107-9453" fmla="*/ 137 w 280"/>
              <a:gd name="connsiteY107-9454" fmla="*/ 382 h 758"/>
              <a:gd name="connsiteX108-9455" fmla="*/ 142 w 280"/>
              <a:gd name="connsiteY108-9456" fmla="*/ 355 h 758"/>
              <a:gd name="connsiteX109-9457" fmla="*/ 142 w 280"/>
              <a:gd name="connsiteY109-9458" fmla="*/ 334 h 758"/>
              <a:gd name="connsiteX110-9459" fmla="*/ 142 w 280"/>
              <a:gd name="connsiteY110-9460" fmla="*/ 314 h 758"/>
              <a:gd name="connsiteX111-9461" fmla="*/ 142 w 280"/>
              <a:gd name="connsiteY111-9462" fmla="*/ 293 h 758"/>
              <a:gd name="connsiteX112-9463" fmla="*/ 142 w 280"/>
              <a:gd name="connsiteY112-9464" fmla="*/ 277 h 758"/>
              <a:gd name="connsiteX113-9465" fmla="*/ 142 w 280"/>
              <a:gd name="connsiteY113-9466" fmla="*/ 246 h 758"/>
              <a:gd name="connsiteX114-9467" fmla="*/ 142 w 280"/>
              <a:gd name="connsiteY114-9468" fmla="*/ 214 h 758"/>
              <a:gd name="connsiteX115-9469" fmla="*/ 137 w 280"/>
              <a:gd name="connsiteY115-9470" fmla="*/ 183 h 758"/>
              <a:gd name="connsiteX116-9471" fmla="*/ 137 w 280"/>
              <a:gd name="connsiteY116-9472" fmla="*/ 157 h 758"/>
              <a:gd name="connsiteX117-9473" fmla="*/ 132 w 280"/>
              <a:gd name="connsiteY117-9474" fmla="*/ 146 h 758"/>
              <a:gd name="connsiteX118-9475" fmla="*/ 132 w 280"/>
              <a:gd name="connsiteY118-9476" fmla="*/ 136 h 758"/>
              <a:gd name="connsiteX119-9477" fmla="*/ 127 w 280"/>
              <a:gd name="connsiteY119-9478" fmla="*/ 126 h 758"/>
              <a:gd name="connsiteX120-9479" fmla="*/ 127 w 280"/>
              <a:gd name="connsiteY120-9480" fmla="*/ 115 h 758"/>
              <a:gd name="connsiteX121-9481" fmla="*/ 121 w 280"/>
              <a:gd name="connsiteY121-9482" fmla="*/ 110 h 758"/>
              <a:gd name="connsiteX122-9483" fmla="*/ 121 w 280"/>
              <a:gd name="connsiteY122-9484" fmla="*/ 105 h 758"/>
              <a:gd name="connsiteX123-9485" fmla="*/ 116 w 280"/>
              <a:gd name="connsiteY123-9486" fmla="*/ 94 h 758"/>
              <a:gd name="connsiteX124-9487" fmla="*/ 111 w 280"/>
              <a:gd name="connsiteY124-9488" fmla="*/ 89 h 758"/>
              <a:gd name="connsiteX125-9489" fmla="*/ 105 w 280"/>
              <a:gd name="connsiteY125-9490" fmla="*/ 84 h 758"/>
              <a:gd name="connsiteX126-9491" fmla="*/ 100 w 280"/>
              <a:gd name="connsiteY126-9492" fmla="*/ 84 h 758"/>
              <a:gd name="connsiteX127-9493" fmla="*/ 95 w 280"/>
              <a:gd name="connsiteY127-9494" fmla="*/ 79 h 758"/>
              <a:gd name="connsiteX128-9495" fmla="*/ 84 w 280"/>
              <a:gd name="connsiteY128-9496" fmla="*/ 79 h 758"/>
              <a:gd name="connsiteX129-9497" fmla="*/ 74 w 280"/>
              <a:gd name="connsiteY129-9498" fmla="*/ 79 h 758"/>
              <a:gd name="connsiteX130-9499" fmla="*/ 63 w 280"/>
              <a:gd name="connsiteY130-9500" fmla="*/ 73 h 758"/>
              <a:gd name="connsiteX131-9501" fmla="*/ 47 w 280"/>
              <a:gd name="connsiteY131-9502" fmla="*/ 73 h 758"/>
              <a:gd name="connsiteX132-9503" fmla="*/ 47 w 280"/>
              <a:gd name="connsiteY132-9504" fmla="*/ 73 h 758"/>
              <a:gd name="connsiteX0-9505" fmla="*/ 47 w 280"/>
              <a:gd name="connsiteY0-9506" fmla="*/ 73 h 758"/>
              <a:gd name="connsiteX1-9507" fmla="*/ 0 w 280"/>
              <a:gd name="connsiteY1-9508" fmla="*/ 32 h 758"/>
              <a:gd name="connsiteX2-9509" fmla="*/ 47 w 280"/>
              <a:gd name="connsiteY2-9510" fmla="*/ 26 h 758"/>
              <a:gd name="connsiteX3-9511" fmla="*/ 63 w 280"/>
              <a:gd name="connsiteY3-9512" fmla="*/ 21 h 758"/>
              <a:gd name="connsiteX4-9513" fmla="*/ 74 w 280"/>
              <a:gd name="connsiteY4-9514" fmla="*/ 16 h 758"/>
              <a:gd name="connsiteX5-9515" fmla="*/ 84 w 280"/>
              <a:gd name="connsiteY5-9516" fmla="*/ 16 h 758"/>
              <a:gd name="connsiteX6-9517" fmla="*/ 90 w 280"/>
              <a:gd name="connsiteY6-9518" fmla="*/ 11 h 758"/>
              <a:gd name="connsiteX7-9519" fmla="*/ 100 w 280"/>
              <a:gd name="connsiteY7-9520" fmla="*/ 5 h 758"/>
              <a:gd name="connsiteX8-9521" fmla="*/ 116 w 280"/>
              <a:gd name="connsiteY8-9522" fmla="*/ 0 h 758"/>
              <a:gd name="connsiteX9-9523" fmla="*/ 127 w 280"/>
              <a:gd name="connsiteY9-9524" fmla="*/ 0 h 758"/>
              <a:gd name="connsiteX10-9525" fmla="*/ 142 w 280"/>
              <a:gd name="connsiteY10-9526" fmla="*/ 0 h 758"/>
              <a:gd name="connsiteX11-9527" fmla="*/ 158 w 280"/>
              <a:gd name="connsiteY11-9528" fmla="*/ 5 h 758"/>
              <a:gd name="connsiteX12-9529" fmla="*/ 174 w 280"/>
              <a:gd name="connsiteY12-9530" fmla="*/ 11 h 758"/>
              <a:gd name="connsiteX13-9531" fmla="*/ 185 w 280"/>
              <a:gd name="connsiteY13-9532" fmla="*/ 16 h 758"/>
              <a:gd name="connsiteX14-9533" fmla="*/ 195 w 280"/>
              <a:gd name="connsiteY14-9534" fmla="*/ 21 h 758"/>
              <a:gd name="connsiteX15-9535" fmla="*/ 211 w 280"/>
              <a:gd name="connsiteY15-9536" fmla="*/ 26 h 758"/>
              <a:gd name="connsiteX16-9537" fmla="*/ 222 w 280"/>
              <a:gd name="connsiteY16-9538" fmla="*/ 37 h 758"/>
              <a:gd name="connsiteX17-9539" fmla="*/ 237 w 280"/>
              <a:gd name="connsiteY17-9540" fmla="*/ 42 h 758"/>
              <a:gd name="connsiteX18-9541" fmla="*/ 248 w 280"/>
              <a:gd name="connsiteY18-9542" fmla="*/ 47 h 758"/>
              <a:gd name="connsiteX19-9543" fmla="*/ 259 w 280"/>
              <a:gd name="connsiteY19-9544" fmla="*/ 52 h 758"/>
              <a:gd name="connsiteX20-9545" fmla="*/ 264 w 280"/>
              <a:gd name="connsiteY20-9546" fmla="*/ 58 h 758"/>
              <a:gd name="connsiteX21-9547" fmla="*/ 269 w 280"/>
              <a:gd name="connsiteY21-9548" fmla="*/ 63 h 758"/>
              <a:gd name="connsiteX22-9549" fmla="*/ 274 w 280"/>
              <a:gd name="connsiteY22-9550" fmla="*/ 68 h 758"/>
              <a:gd name="connsiteX23-9551" fmla="*/ 280 w 280"/>
              <a:gd name="connsiteY23-9552" fmla="*/ 68 h 758"/>
              <a:gd name="connsiteX24-9553" fmla="*/ 280 w 280"/>
              <a:gd name="connsiteY24-9554" fmla="*/ 73 h 758"/>
              <a:gd name="connsiteX25-9555" fmla="*/ 274 w 280"/>
              <a:gd name="connsiteY25-9556" fmla="*/ 73 h 758"/>
              <a:gd name="connsiteX26-9557" fmla="*/ 274 w 280"/>
              <a:gd name="connsiteY26-9558" fmla="*/ 79 h 758"/>
              <a:gd name="connsiteX27-9559" fmla="*/ 269 w 280"/>
              <a:gd name="connsiteY27-9560" fmla="*/ 84 h 758"/>
              <a:gd name="connsiteX28-9561" fmla="*/ 264 w 280"/>
              <a:gd name="connsiteY28-9562" fmla="*/ 84 h 758"/>
              <a:gd name="connsiteX29-9563" fmla="*/ 259 w 280"/>
              <a:gd name="connsiteY29-9564" fmla="*/ 89 h 758"/>
              <a:gd name="connsiteX30-9565" fmla="*/ 253 w 280"/>
              <a:gd name="connsiteY30-9566" fmla="*/ 94 h 758"/>
              <a:gd name="connsiteX31-9567" fmla="*/ 248 w 280"/>
              <a:gd name="connsiteY31-9568" fmla="*/ 94 h 758"/>
              <a:gd name="connsiteX32-9569" fmla="*/ 243 w 280"/>
              <a:gd name="connsiteY32-9570" fmla="*/ 99 h 758"/>
              <a:gd name="connsiteX33-9571" fmla="*/ 237 w 280"/>
              <a:gd name="connsiteY33-9572" fmla="*/ 105 h 758"/>
              <a:gd name="connsiteX34-9573" fmla="*/ 232 w 280"/>
              <a:gd name="connsiteY34-9574" fmla="*/ 115 h 758"/>
              <a:gd name="connsiteX35-9575" fmla="*/ 232 w 280"/>
              <a:gd name="connsiteY35-9576" fmla="*/ 126 h 758"/>
              <a:gd name="connsiteX36-9577" fmla="*/ 232 w 280"/>
              <a:gd name="connsiteY36-9578" fmla="*/ 131 h 758"/>
              <a:gd name="connsiteX37-9579" fmla="*/ 232 w 280"/>
              <a:gd name="connsiteY37-9580" fmla="*/ 146 h 758"/>
              <a:gd name="connsiteX38-9581" fmla="*/ 232 w 280"/>
              <a:gd name="connsiteY38-9582" fmla="*/ 157 h 758"/>
              <a:gd name="connsiteX39-9583" fmla="*/ 232 w 280"/>
              <a:gd name="connsiteY39-9584" fmla="*/ 173 h 758"/>
              <a:gd name="connsiteX40-9585" fmla="*/ 232 w 280"/>
              <a:gd name="connsiteY40-9586" fmla="*/ 188 h 758"/>
              <a:gd name="connsiteX41-9587" fmla="*/ 232 w 280"/>
              <a:gd name="connsiteY41-9588" fmla="*/ 204 h 758"/>
              <a:gd name="connsiteX42-9589" fmla="*/ 232 w 280"/>
              <a:gd name="connsiteY42-9590" fmla="*/ 225 h 758"/>
              <a:gd name="connsiteX43-9591" fmla="*/ 232 w 280"/>
              <a:gd name="connsiteY43-9592" fmla="*/ 240 h 758"/>
              <a:gd name="connsiteX44-9593" fmla="*/ 232 w 280"/>
              <a:gd name="connsiteY44-9594" fmla="*/ 261 h 758"/>
              <a:gd name="connsiteX45-9595" fmla="*/ 232 w 280"/>
              <a:gd name="connsiteY45-9596" fmla="*/ 303 h 758"/>
              <a:gd name="connsiteX46-9597" fmla="*/ 232 w 280"/>
              <a:gd name="connsiteY46-9598" fmla="*/ 324 h 758"/>
              <a:gd name="connsiteX47-9599" fmla="*/ 232 w 280"/>
              <a:gd name="connsiteY47-9600" fmla="*/ 350 h 758"/>
              <a:gd name="connsiteX48-9601" fmla="*/ 232 w 280"/>
              <a:gd name="connsiteY48-9602" fmla="*/ 376 h 758"/>
              <a:gd name="connsiteX49-9603" fmla="*/ 232 w 280"/>
              <a:gd name="connsiteY49-9604" fmla="*/ 402 h 758"/>
              <a:gd name="connsiteX50-9605" fmla="*/ 232 w 280"/>
              <a:gd name="connsiteY50-9606" fmla="*/ 429 h 758"/>
              <a:gd name="connsiteX51-9607" fmla="*/ 232 w 280"/>
              <a:gd name="connsiteY51-9608" fmla="*/ 460 h 758"/>
              <a:gd name="connsiteX52-9609" fmla="*/ 232 w 280"/>
              <a:gd name="connsiteY52-9610" fmla="*/ 491 h 758"/>
              <a:gd name="connsiteX53-9611" fmla="*/ 232 w 280"/>
              <a:gd name="connsiteY53-9612" fmla="*/ 523 h 758"/>
              <a:gd name="connsiteX54-9613" fmla="*/ 232 w 280"/>
              <a:gd name="connsiteY54-9614" fmla="*/ 554 h 758"/>
              <a:gd name="connsiteX55-9615" fmla="*/ 232 w 280"/>
              <a:gd name="connsiteY55-9616" fmla="*/ 580 h 758"/>
              <a:gd name="connsiteX56-9617" fmla="*/ 227 w 280"/>
              <a:gd name="connsiteY56-9618" fmla="*/ 606 h 758"/>
              <a:gd name="connsiteX57-9619" fmla="*/ 227 w 280"/>
              <a:gd name="connsiteY57-9620" fmla="*/ 632 h 758"/>
              <a:gd name="connsiteX58-9621" fmla="*/ 222 w 280"/>
              <a:gd name="connsiteY58-9622" fmla="*/ 653 h 758"/>
              <a:gd name="connsiteX59-9623" fmla="*/ 216 w 280"/>
              <a:gd name="connsiteY59-9624" fmla="*/ 669 h 758"/>
              <a:gd name="connsiteX60-9625" fmla="*/ 211 w 280"/>
              <a:gd name="connsiteY60-9626" fmla="*/ 690 h 758"/>
              <a:gd name="connsiteX61-9627" fmla="*/ 206 w 280"/>
              <a:gd name="connsiteY61-9628" fmla="*/ 700 h 758"/>
              <a:gd name="connsiteX62-9629" fmla="*/ 195 w 280"/>
              <a:gd name="connsiteY62-9630" fmla="*/ 716 h 758"/>
              <a:gd name="connsiteX63-9631" fmla="*/ 185 w 280"/>
              <a:gd name="connsiteY63-9632" fmla="*/ 726 h 758"/>
              <a:gd name="connsiteX64-9633" fmla="*/ 179 w 280"/>
              <a:gd name="connsiteY64-9634" fmla="*/ 737 h 758"/>
              <a:gd name="connsiteX65-9635" fmla="*/ 169 w 280"/>
              <a:gd name="connsiteY65-9636" fmla="*/ 742 h 758"/>
              <a:gd name="connsiteX66-9637" fmla="*/ 164 w 280"/>
              <a:gd name="connsiteY66-9638" fmla="*/ 747 h 758"/>
              <a:gd name="connsiteX67-9639" fmla="*/ 153 w 280"/>
              <a:gd name="connsiteY67-9640" fmla="*/ 752 h 758"/>
              <a:gd name="connsiteX68-9641" fmla="*/ 148 w 280"/>
              <a:gd name="connsiteY68-9642" fmla="*/ 752 h 758"/>
              <a:gd name="connsiteX69-9643" fmla="*/ 142 w 280"/>
              <a:gd name="connsiteY69-9644" fmla="*/ 758 h 758"/>
              <a:gd name="connsiteX70-9645" fmla="*/ 132 w 280"/>
              <a:gd name="connsiteY70-9646" fmla="*/ 752 h 758"/>
              <a:gd name="connsiteX71-9647" fmla="*/ 127 w 280"/>
              <a:gd name="connsiteY71-9648" fmla="*/ 752 h 758"/>
              <a:gd name="connsiteX72-9649" fmla="*/ 127 w 280"/>
              <a:gd name="connsiteY72-9650" fmla="*/ 747 h 758"/>
              <a:gd name="connsiteX73-9651" fmla="*/ 121 w 280"/>
              <a:gd name="connsiteY73-9652" fmla="*/ 742 h 758"/>
              <a:gd name="connsiteX74-9653" fmla="*/ 121 w 280"/>
              <a:gd name="connsiteY74-9654" fmla="*/ 737 h 758"/>
              <a:gd name="connsiteX75-9655" fmla="*/ 121 w 280"/>
              <a:gd name="connsiteY75-9656" fmla="*/ 731 h 758"/>
              <a:gd name="connsiteX76-9657" fmla="*/ 121 w 280"/>
              <a:gd name="connsiteY76-9658" fmla="*/ 721 h 758"/>
              <a:gd name="connsiteX77-9659" fmla="*/ 121 w 280"/>
              <a:gd name="connsiteY77-9660" fmla="*/ 711 h 758"/>
              <a:gd name="connsiteX78-9661" fmla="*/ 121 w 280"/>
              <a:gd name="connsiteY78-9662" fmla="*/ 705 h 758"/>
              <a:gd name="connsiteX79-9663" fmla="*/ 121 w 280"/>
              <a:gd name="connsiteY79-9664" fmla="*/ 700 h 758"/>
              <a:gd name="connsiteX80-9665" fmla="*/ 121 w 280"/>
              <a:gd name="connsiteY80-9666" fmla="*/ 695 h 758"/>
              <a:gd name="connsiteX81-9667" fmla="*/ 116 w 280"/>
              <a:gd name="connsiteY81-9668" fmla="*/ 690 h 758"/>
              <a:gd name="connsiteX82-9669" fmla="*/ 111 w 280"/>
              <a:gd name="connsiteY82-9670" fmla="*/ 674 h 758"/>
              <a:gd name="connsiteX83-9671" fmla="*/ 100 w 280"/>
              <a:gd name="connsiteY83-9672" fmla="*/ 658 h 758"/>
              <a:gd name="connsiteX84-9673" fmla="*/ 84 w 280"/>
              <a:gd name="connsiteY84-9674" fmla="*/ 643 h 758"/>
              <a:gd name="connsiteX85-9675" fmla="*/ 68 w 280"/>
              <a:gd name="connsiteY85-9676" fmla="*/ 627 h 758"/>
              <a:gd name="connsiteX86-9677" fmla="*/ 47 w 280"/>
              <a:gd name="connsiteY86-9678" fmla="*/ 611 h 758"/>
              <a:gd name="connsiteX87-9679" fmla="*/ 21 w 280"/>
              <a:gd name="connsiteY87-9680" fmla="*/ 590 h 758"/>
              <a:gd name="connsiteX88-9681" fmla="*/ 42 w 280"/>
              <a:gd name="connsiteY88-9682" fmla="*/ 590 h 758"/>
              <a:gd name="connsiteX89-9683" fmla="*/ 63 w 280"/>
              <a:gd name="connsiteY89-9684" fmla="*/ 596 h 758"/>
              <a:gd name="connsiteX90-9685" fmla="*/ 79 w 280"/>
              <a:gd name="connsiteY90-9686" fmla="*/ 596 h 758"/>
              <a:gd name="connsiteX91-9687" fmla="*/ 95 w 280"/>
              <a:gd name="connsiteY91-9688" fmla="*/ 596 h 758"/>
              <a:gd name="connsiteX92-9689" fmla="*/ 105 w 280"/>
              <a:gd name="connsiteY92-9690" fmla="*/ 590 h 758"/>
              <a:gd name="connsiteX93-9691" fmla="*/ 111 w 280"/>
              <a:gd name="connsiteY93-9692" fmla="*/ 590 h 758"/>
              <a:gd name="connsiteX94-9693" fmla="*/ 116 w 280"/>
              <a:gd name="connsiteY94-9694" fmla="*/ 590 h 758"/>
              <a:gd name="connsiteX95-9695" fmla="*/ 121 w 280"/>
              <a:gd name="connsiteY95-9696" fmla="*/ 585 h 758"/>
              <a:gd name="connsiteX96-9697" fmla="*/ 127 w 280"/>
              <a:gd name="connsiteY96-9698" fmla="*/ 580 h 758"/>
              <a:gd name="connsiteX97-9699" fmla="*/ 127 w 280"/>
              <a:gd name="connsiteY97-9700" fmla="*/ 575 h 758"/>
              <a:gd name="connsiteX98-9701" fmla="*/ 127 w 280"/>
              <a:gd name="connsiteY98-9702" fmla="*/ 564 h 758"/>
              <a:gd name="connsiteX99-9703" fmla="*/ 127 w 280"/>
              <a:gd name="connsiteY99-9704" fmla="*/ 549 h 758"/>
              <a:gd name="connsiteX100-9705" fmla="*/ 132 w 280"/>
              <a:gd name="connsiteY100-9706" fmla="*/ 533 h 758"/>
              <a:gd name="connsiteX101-9707" fmla="*/ 132 w 280"/>
              <a:gd name="connsiteY101-9708" fmla="*/ 512 h 758"/>
              <a:gd name="connsiteX102-9709" fmla="*/ 132 w 280"/>
              <a:gd name="connsiteY102-9710" fmla="*/ 486 h 758"/>
              <a:gd name="connsiteX103-9711" fmla="*/ 137 w 280"/>
              <a:gd name="connsiteY103-9712" fmla="*/ 460 h 758"/>
              <a:gd name="connsiteX104-9713" fmla="*/ 137 w 280"/>
              <a:gd name="connsiteY104-9714" fmla="*/ 434 h 758"/>
              <a:gd name="connsiteX105-9715" fmla="*/ 137 w 280"/>
              <a:gd name="connsiteY105-9716" fmla="*/ 408 h 758"/>
              <a:gd name="connsiteX106-9717" fmla="*/ 137 w 280"/>
              <a:gd name="connsiteY106-9718" fmla="*/ 382 h 758"/>
              <a:gd name="connsiteX107-9719" fmla="*/ 142 w 280"/>
              <a:gd name="connsiteY107-9720" fmla="*/ 355 h 758"/>
              <a:gd name="connsiteX108-9721" fmla="*/ 142 w 280"/>
              <a:gd name="connsiteY108-9722" fmla="*/ 334 h 758"/>
              <a:gd name="connsiteX109-9723" fmla="*/ 142 w 280"/>
              <a:gd name="connsiteY109-9724" fmla="*/ 314 h 758"/>
              <a:gd name="connsiteX110-9725" fmla="*/ 142 w 280"/>
              <a:gd name="connsiteY110-9726" fmla="*/ 293 h 758"/>
              <a:gd name="connsiteX111-9727" fmla="*/ 142 w 280"/>
              <a:gd name="connsiteY111-9728" fmla="*/ 277 h 758"/>
              <a:gd name="connsiteX112-9729" fmla="*/ 142 w 280"/>
              <a:gd name="connsiteY112-9730" fmla="*/ 246 h 758"/>
              <a:gd name="connsiteX113-9731" fmla="*/ 142 w 280"/>
              <a:gd name="connsiteY113-9732" fmla="*/ 214 h 758"/>
              <a:gd name="connsiteX114-9733" fmla="*/ 137 w 280"/>
              <a:gd name="connsiteY114-9734" fmla="*/ 183 h 758"/>
              <a:gd name="connsiteX115-9735" fmla="*/ 137 w 280"/>
              <a:gd name="connsiteY115-9736" fmla="*/ 157 h 758"/>
              <a:gd name="connsiteX116-9737" fmla="*/ 132 w 280"/>
              <a:gd name="connsiteY116-9738" fmla="*/ 146 h 758"/>
              <a:gd name="connsiteX117-9739" fmla="*/ 132 w 280"/>
              <a:gd name="connsiteY117-9740" fmla="*/ 136 h 758"/>
              <a:gd name="connsiteX118-9741" fmla="*/ 127 w 280"/>
              <a:gd name="connsiteY118-9742" fmla="*/ 126 h 758"/>
              <a:gd name="connsiteX119-9743" fmla="*/ 127 w 280"/>
              <a:gd name="connsiteY119-9744" fmla="*/ 115 h 758"/>
              <a:gd name="connsiteX120-9745" fmla="*/ 121 w 280"/>
              <a:gd name="connsiteY120-9746" fmla="*/ 110 h 758"/>
              <a:gd name="connsiteX121-9747" fmla="*/ 121 w 280"/>
              <a:gd name="connsiteY121-9748" fmla="*/ 105 h 758"/>
              <a:gd name="connsiteX122-9749" fmla="*/ 116 w 280"/>
              <a:gd name="connsiteY122-9750" fmla="*/ 94 h 758"/>
              <a:gd name="connsiteX123-9751" fmla="*/ 111 w 280"/>
              <a:gd name="connsiteY123-9752" fmla="*/ 89 h 758"/>
              <a:gd name="connsiteX124-9753" fmla="*/ 105 w 280"/>
              <a:gd name="connsiteY124-9754" fmla="*/ 84 h 758"/>
              <a:gd name="connsiteX125-9755" fmla="*/ 100 w 280"/>
              <a:gd name="connsiteY125-9756" fmla="*/ 84 h 758"/>
              <a:gd name="connsiteX126-9757" fmla="*/ 95 w 280"/>
              <a:gd name="connsiteY126-9758" fmla="*/ 79 h 758"/>
              <a:gd name="connsiteX127-9759" fmla="*/ 84 w 280"/>
              <a:gd name="connsiteY127-9760" fmla="*/ 79 h 758"/>
              <a:gd name="connsiteX128-9761" fmla="*/ 74 w 280"/>
              <a:gd name="connsiteY128-9762" fmla="*/ 79 h 758"/>
              <a:gd name="connsiteX129-9763" fmla="*/ 63 w 280"/>
              <a:gd name="connsiteY129-9764" fmla="*/ 73 h 758"/>
              <a:gd name="connsiteX130-9765" fmla="*/ 47 w 280"/>
              <a:gd name="connsiteY130-9766" fmla="*/ 73 h 758"/>
              <a:gd name="connsiteX131-9767" fmla="*/ 47 w 280"/>
              <a:gd name="connsiteY131-9768" fmla="*/ 73 h 758"/>
              <a:gd name="connsiteX0-9769" fmla="*/ 26 w 259"/>
              <a:gd name="connsiteY0-9770" fmla="*/ 73 h 758"/>
              <a:gd name="connsiteX1-9771" fmla="*/ 26 w 259"/>
              <a:gd name="connsiteY1-9772" fmla="*/ 26 h 758"/>
              <a:gd name="connsiteX2-9773" fmla="*/ 42 w 259"/>
              <a:gd name="connsiteY2-9774" fmla="*/ 21 h 758"/>
              <a:gd name="connsiteX3-9775" fmla="*/ 53 w 259"/>
              <a:gd name="connsiteY3-9776" fmla="*/ 16 h 758"/>
              <a:gd name="connsiteX4-9777" fmla="*/ 63 w 259"/>
              <a:gd name="connsiteY4-9778" fmla="*/ 16 h 758"/>
              <a:gd name="connsiteX5-9779" fmla="*/ 69 w 259"/>
              <a:gd name="connsiteY5-9780" fmla="*/ 11 h 758"/>
              <a:gd name="connsiteX6-9781" fmla="*/ 79 w 259"/>
              <a:gd name="connsiteY6-9782" fmla="*/ 5 h 758"/>
              <a:gd name="connsiteX7-9783" fmla="*/ 95 w 259"/>
              <a:gd name="connsiteY7-9784" fmla="*/ 0 h 758"/>
              <a:gd name="connsiteX8-9785" fmla="*/ 106 w 259"/>
              <a:gd name="connsiteY8-9786" fmla="*/ 0 h 758"/>
              <a:gd name="connsiteX9-9787" fmla="*/ 121 w 259"/>
              <a:gd name="connsiteY9-9788" fmla="*/ 0 h 758"/>
              <a:gd name="connsiteX10-9789" fmla="*/ 137 w 259"/>
              <a:gd name="connsiteY10-9790" fmla="*/ 5 h 758"/>
              <a:gd name="connsiteX11-9791" fmla="*/ 153 w 259"/>
              <a:gd name="connsiteY11-9792" fmla="*/ 11 h 758"/>
              <a:gd name="connsiteX12-9793" fmla="*/ 164 w 259"/>
              <a:gd name="connsiteY12-9794" fmla="*/ 16 h 758"/>
              <a:gd name="connsiteX13-9795" fmla="*/ 174 w 259"/>
              <a:gd name="connsiteY13-9796" fmla="*/ 21 h 758"/>
              <a:gd name="connsiteX14-9797" fmla="*/ 190 w 259"/>
              <a:gd name="connsiteY14-9798" fmla="*/ 26 h 758"/>
              <a:gd name="connsiteX15-9799" fmla="*/ 201 w 259"/>
              <a:gd name="connsiteY15-9800" fmla="*/ 37 h 758"/>
              <a:gd name="connsiteX16-9801" fmla="*/ 216 w 259"/>
              <a:gd name="connsiteY16-9802" fmla="*/ 42 h 758"/>
              <a:gd name="connsiteX17-9803" fmla="*/ 227 w 259"/>
              <a:gd name="connsiteY17-9804" fmla="*/ 47 h 758"/>
              <a:gd name="connsiteX18-9805" fmla="*/ 238 w 259"/>
              <a:gd name="connsiteY18-9806" fmla="*/ 52 h 758"/>
              <a:gd name="connsiteX19-9807" fmla="*/ 243 w 259"/>
              <a:gd name="connsiteY19-9808" fmla="*/ 58 h 758"/>
              <a:gd name="connsiteX20-9809" fmla="*/ 248 w 259"/>
              <a:gd name="connsiteY20-9810" fmla="*/ 63 h 758"/>
              <a:gd name="connsiteX21-9811" fmla="*/ 253 w 259"/>
              <a:gd name="connsiteY21-9812" fmla="*/ 68 h 758"/>
              <a:gd name="connsiteX22-9813" fmla="*/ 259 w 259"/>
              <a:gd name="connsiteY22-9814" fmla="*/ 68 h 758"/>
              <a:gd name="connsiteX23-9815" fmla="*/ 259 w 259"/>
              <a:gd name="connsiteY23-9816" fmla="*/ 73 h 758"/>
              <a:gd name="connsiteX24-9817" fmla="*/ 253 w 259"/>
              <a:gd name="connsiteY24-9818" fmla="*/ 73 h 758"/>
              <a:gd name="connsiteX25-9819" fmla="*/ 253 w 259"/>
              <a:gd name="connsiteY25-9820" fmla="*/ 79 h 758"/>
              <a:gd name="connsiteX26-9821" fmla="*/ 248 w 259"/>
              <a:gd name="connsiteY26-9822" fmla="*/ 84 h 758"/>
              <a:gd name="connsiteX27-9823" fmla="*/ 243 w 259"/>
              <a:gd name="connsiteY27-9824" fmla="*/ 84 h 758"/>
              <a:gd name="connsiteX28-9825" fmla="*/ 238 w 259"/>
              <a:gd name="connsiteY28-9826" fmla="*/ 89 h 758"/>
              <a:gd name="connsiteX29-9827" fmla="*/ 232 w 259"/>
              <a:gd name="connsiteY29-9828" fmla="*/ 94 h 758"/>
              <a:gd name="connsiteX30-9829" fmla="*/ 227 w 259"/>
              <a:gd name="connsiteY30-9830" fmla="*/ 94 h 758"/>
              <a:gd name="connsiteX31-9831" fmla="*/ 222 w 259"/>
              <a:gd name="connsiteY31-9832" fmla="*/ 99 h 758"/>
              <a:gd name="connsiteX32-9833" fmla="*/ 216 w 259"/>
              <a:gd name="connsiteY32-9834" fmla="*/ 105 h 758"/>
              <a:gd name="connsiteX33-9835" fmla="*/ 211 w 259"/>
              <a:gd name="connsiteY33-9836" fmla="*/ 115 h 758"/>
              <a:gd name="connsiteX34-9837" fmla="*/ 211 w 259"/>
              <a:gd name="connsiteY34-9838" fmla="*/ 126 h 758"/>
              <a:gd name="connsiteX35-9839" fmla="*/ 211 w 259"/>
              <a:gd name="connsiteY35-9840" fmla="*/ 131 h 758"/>
              <a:gd name="connsiteX36-9841" fmla="*/ 211 w 259"/>
              <a:gd name="connsiteY36-9842" fmla="*/ 146 h 758"/>
              <a:gd name="connsiteX37-9843" fmla="*/ 211 w 259"/>
              <a:gd name="connsiteY37-9844" fmla="*/ 157 h 758"/>
              <a:gd name="connsiteX38-9845" fmla="*/ 211 w 259"/>
              <a:gd name="connsiteY38-9846" fmla="*/ 173 h 758"/>
              <a:gd name="connsiteX39-9847" fmla="*/ 211 w 259"/>
              <a:gd name="connsiteY39-9848" fmla="*/ 188 h 758"/>
              <a:gd name="connsiteX40-9849" fmla="*/ 211 w 259"/>
              <a:gd name="connsiteY40-9850" fmla="*/ 204 h 758"/>
              <a:gd name="connsiteX41-9851" fmla="*/ 211 w 259"/>
              <a:gd name="connsiteY41-9852" fmla="*/ 225 h 758"/>
              <a:gd name="connsiteX42-9853" fmla="*/ 211 w 259"/>
              <a:gd name="connsiteY42-9854" fmla="*/ 240 h 758"/>
              <a:gd name="connsiteX43-9855" fmla="*/ 211 w 259"/>
              <a:gd name="connsiteY43-9856" fmla="*/ 261 h 758"/>
              <a:gd name="connsiteX44-9857" fmla="*/ 211 w 259"/>
              <a:gd name="connsiteY44-9858" fmla="*/ 303 h 758"/>
              <a:gd name="connsiteX45-9859" fmla="*/ 211 w 259"/>
              <a:gd name="connsiteY45-9860" fmla="*/ 324 h 758"/>
              <a:gd name="connsiteX46-9861" fmla="*/ 211 w 259"/>
              <a:gd name="connsiteY46-9862" fmla="*/ 350 h 758"/>
              <a:gd name="connsiteX47-9863" fmla="*/ 211 w 259"/>
              <a:gd name="connsiteY47-9864" fmla="*/ 376 h 758"/>
              <a:gd name="connsiteX48-9865" fmla="*/ 211 w 259"/>
              <a:gd name="connsiteY48-9866" fmla="*/ 402 h 758"/>
              <a:gd name="connsiteX49-9867" fmla="*/ 211 w 259"/>
              <a:gd name="connsiteY49-9868" fmla="*/ 429 h 758"/>
              <a:gd name="connsiteX50-9869" fmla="*/ 211 w 259"/>
              <a:gd name="connsiteY50-9870" fmla="*/ 460 h 758"/>
              <a:gd name="connsiteX51-9871" fmla="*/ 211 w 259"/>
              <a:gd name="connsiteY51-9872" fmla="*/ 491 h 758"/>
              <a:gd name="connsiteX52-9873" fmla="*/ 211 w 259"/>
              <a:gd name="connsiteY52-9874" fmla="*/ 523 h 758"/>
              <a:gd name="connsiteX53-9875" fmla="*/ 211 w 259"/>
              <a:gd name="connsiteY53-9876" fmla="*/ 554 h 758"/>
              <a:gd name="connsiteX54-9877" fmla="*/ 211 w 259"/>
              <a:gd name="connsiteY54-9878" fmla="*/ 580 h 758"/>
              <a:gd name="connsiteX55-9879" fmla="*/ 206 w 259"/>
              <a:gd name="connsiteY55-9880" fmla="*/ 606 h 758"/>
              <a:gd name="connsiteX56-9881" fmla="*/ 206 w 259"/>
              <a:gd name="connsiteY56-9882" fmla="*/ 632 h 758"/>
              <a:gd name="connsiteX57-9883" fmla="*/ 201 w 259"/>
              <a:gd name="connsiteY57-9884" fmla="*/ 653 h 758"/>
              <a:gd name="connsiteX58-9885" fmla="*/ 195 w 259"/>
              <a:gd name="connsiteY58-9886" fmla="*/ 669 h 758"/>
              <a:gd name="connsiteX59-9887" fmla="*/ 190 w 259"/>
              <a:gd name="connsiteY59-9888" fmla="*/ 690 h 758"/>
              <a:gd name="connsiteX60-9889" fmla="*/ 185 w 259"/>
              <a:gd name="connsiteY60-9890" fmla="*/ 700 h 758"/>
              <a:gd name="connsiteX61-9891" fmla="*/ 174 w 259"/>
              <a:gd name="connsiteY61-9892" fmla="*/ 716 h 758"/>
              <a:gd name="connsiteX62-9893" fmla="*/ 164 w 259"/>
              <a:gd name="connsiteY62-9894" fmla="*/ 726 h 758"/>
              <a:gd name="connsiteX63-9895" fmla="*/ 158 w 259"/>
              <a:gd name="connsiteY63-9896" fmla="*/ 737 h 758"/>
              <a:gd name="connsiteX64-9897" fmla="*/ 148 w 259"/>
              <a:gd name="connsiteY64-9898" fmla="*/ 742 h 758"/>
              <a:gd name="connsiteX65-9899" fmla="*/ 143 w 259"/>
              <a:gd name="connsiteY65-9900" fmla="*/ 747 h 758"/>
              <a:gd name="connsiteX66-9901" fmla="*/ 132 w 259"/>
              <a:gd name="connsiteY66-9902" fmla="*/ 752 h 758"/>
              <a:gd name="connsiteX67-9903" fmla="*/ 127 w 259"/>
              <a:gd name="connsiteY67-9904" fmla="*/ 752 h 758"/>
              <a:gd name="connsiteX68-9905" fmla="*/ 121 w 259"/>
              <a:gd name="connsiteY68-9906" fmla="*/ 758 h 758"/>
              <a:gd name="connsiteX69-9907" fmla="*/ 111 w 259"/>
              <a:gd name="connsiteY69-9908" fmla="*/ 752 h 758"/>
              <a:gd name="connsiteX70-9909" fmla="*/ 106 w 259"/>
              <a:gd name="connsiteY70-9910" fmla="*/ 752 h 758"/>
              <a:gd name="connsiteX71-9911" fmla="*/ 106 w 259"/>
              <a:gd name="connsiteY71-9912" fmla="*/ 747 h 758"/>
              <a:gd name="connsiteX72-9913" fmla="*/ 100 w 259"/>
              <a:gd name="connsiteY72-9914" fmla="*/ 742 h 758"/>
              <a:gd name="connsiteX73-9915" fmla="*/ 100 w 259"/>
              <a:gd name="connsiteY73-9916" fmla="*/ 737 h 758"/>
              <a:gd name="connsiteX74-9917" fmla="*/ 100 w 259"/>
              <a:gd name="connsiteY74-9918" fmla="*/ 731 h 758"/>
              <a:gd name="connsiteX75-9919" fmla="*/ 100 w 259"/>
              <a:gd name="connsiteY75-9920" fmla="*/ 721 h 758"/>
              <a:gd name="connsiteX76-9921" fmla="*/ 100 w 259"/>
              <a:gd name="connsiteY76-9922" fmla="*/ 711 h 758"/>
              <a:gd name="connsiteX77-9923" fmla="*/ 100 w 259"/>
              <a:gd name="connsiteY77-9924" fmla="*/ 705 h 758"/>
              <a:gd name="connsiteX78-9925" fmla="*/ 100 w 259"/>
              <a:gd name="connsiteY78-9926" fmla="*/ 700 h 758"/>
              <a:gd name="connsiteX79-9927" fmla="*/ 100 w 259"/>
              <a:gd name="connsiteY79-9928" fmla="*/ 695 h 758"/>
              <a:gd name="connsiteX80-9929" fmla="*/ 95 w 259"/>
              <a:gd name="connsiteY80-9930" fmla="*/ 690 h 758"/>
              <a:gd name="connsiteX81-9931" fmla="*/ 90 w 259"/>
              <a:gd name="connsiteY81-9932" fmla="*/ 674 h 758"/>
              <a:gd name="connsiteX82-9933" fmla="*/ 79 w 259"/>
              <a:gd name="connsiteY82-9934" fmla="*/ 658 h 758"/>
              <a:gd name="connsiteX83-9935" fmla="*/ 63 w 259"/>
              <a:gd name="connsiteY83-9936" fmla="*/ 643 h 758"/>
              <a:gd name="connsiteX84-9937" fmla="*/ 47 w 259"/>
              <a:gd name="connsiteY84-9938" fmla="*/ 627 h 758"/>
              <a:gd name="connsiteX85-9939" fmla="*/ 26 w 259"/>
              <a:gd name="connsiteY85-9940" fmla="*/ 611 h 758"/>
              <a:gd name="connsiteX86-9941" fmla="*/ 0 w 259"/>
              <a:gd name="connsiteY86-9942" fmla="*/ 590 h 758"/>
              <a:gd name="connsiteX87-9943" fmla="*/ 21 w 259"/>
              <a:gd name="connsiteY87-9944" fmla="*/ 590 h 758"/>
              <a:gd name="connsiteX88-9945" fmla="*/ 42 w 259"/>
              <a:gd name="connsiteY88-9946" fmla="*/ 596 h 758"/>
              <a:gd name="connsiteX89-9947" fmla="*/ 58 w 259"/>
              <a:gd name="connsiteY89-9948" fmla="*/ 596 h 758"/>
              <a:gd name="connsiteX90-9949" fmla="*/ 74 w 259"/>
              <a:gd name="connsiteY90-9950" fmla="*/ 596 h 758"/>
              <a:gd name="connsiteX91-9951" fmla="*/ 84 w 259"/>
              <a:gd name="connsiteY91-9952" fmla="*/ 590 h 758"/>
              <a:gd name="connsiteX92-9953" fmla="*/ 90 w 259"/>
              <a:gd name="connsiteY92-9954" fmla="*/ 590 h 758"/>
              <a:gd name="connsiteX93-9955" fmla="*/ 95 w 259"/>
              <a:gd name="connsiteY93-9956" fmla="*/ 590 h 758"/>
              <a:gd name="connsiteX94-9957" fmla="*/ 100 w 259"/>
              <a:gd name="connsiteY94-9958" fmla="*/ 585 h 758"/>
              <a:gd name="connsiteX95-9959" fmla="*/ 106 w 259"/>
              <a:gd name="connsiteY95-9960" fmla="*/ 580 h 758"/>
              <a:gd name="connsiteX96-9961" fmla="*/ 106 w 259"/>
              <a:gd name="connsiteY96-9962" fmla="*/ 575 h 758"/>
              <a:gd name="connsiteX97-9963" fmla="*/ 106 w 259"/>
              <a:gd name="connsiteY97-9964" fmla="*/ 564 h 758"/>
              <a:gd name="connsiteX98-9965" fmla="*/ 106 w 259"/>
              <a:gd name="connsiteY98-9966" fmla="*/ 549 h 758"/>
              <a:gd name="connsiteX99-9967" fmla="*/ 111 w 259"/>
              <a:gd name="connsiteY99-9968" fmla="*/ 533 h 758"/>
              <a:gd name="connsiteX100-9969" fmla="*/ 111 w 259"/>
              <a:gd name="connsiteY100-9970" fmla="*/ 512 h 758"/>
              <a:gd name="connsiteX101-9971" fmla="*/ 111 w 259"/>
              <a:gd name="connsiteY101-9972" fmla="*/ 486 h 758"/>
              <a:gd name="connsiteX102-9973" fmla="*/ 116 w 259"/>
              <a:gd name="connsiteY102-9974" fmla="*/ 460 h 758"/>
              <a:gd name="connsiteX103-9975" fmla="*/ 116 w 259"/>
              <a:gd name="connsiteY103-9976" fmla="*/ 434 h 758"/>
              <a:gd name="connsiteX104-9977" fmla="*/ 116 w 259"/>
              <a:gd name="connsiteY104-9978" fmla="*/ 408 h 758"/>
              <a:gd name="connsiteX105-9979" fmla="*/ 116 w 259"/>
              <a:gd name="connsiteY105-9980" fmla="*/ 382 h 758"/>
              <a:gd name="connsiteX106-9981" fmla="*/ 121 w 259"/>
              <a:gd name="connsiteY106-9982" fmla="*/ 355 h 758"/>
              <a:gd name="connsiteX107-9983" fmla="*/ 121 w 259"/>
              <a:gd name="connsiteY107-9984" fmla="*/ 334 h 758"/>
              <a:gd name="connsiteX108-9985" fmla="*/ 121 w 259"/>
              <a:gd name="connsiteY108-9986" fmla="*/ 314 h 758"/>
              <a:gd name="connsiteX109-9987" fmla="*/ 121 w 259"/>
              <a:gd name="connsiteY109-9988" fmla="*/ 293 h 758"/>
              <a:gd name="connsiteX110-9989" fmla="*/ 121 w 259"/>
              <a:gd name="connsiteY110-9990" fmla="*/ 277 h 758"/>
              <a:gd name="connsiteX111-9991" fmla="*/ 121 w 259"/>
              <a:gd name="connsiteY111-9992" fmla="*/ 246 h 758"/>
              <a:gd name="connsiteX112-9993" fmla="*/ 121 w 259"/>
              <a:gd name="connsiteY112-9994" fmla="*/ 214 h 758"/>
              <a:gd name="connsiteX113-9995" fmla="*/ 116 w 259"/>
              <a:gd name="connsiteY113-9996" fmla="*/ 183 h 758"/>
              <a:gd name="connsiteX114-9997" fmla="*/ 116 w 259"/>
              <a:gd name="connsiteY114-9998" fmla="*/ 157 h 758"/>
              <a:gd name="connsiteX115-9999" fmla="*/ 111 w 259"/>
              <a:gd name="connsiteY115-10000" fmla="*/ 146 h 758"/>
              <a:gd name="connsiteX116-10001" fmla="*/ 111 w 259"/>
              <a:gd name="connsiteY116-10002" fmla="*/ 136 h 758"/>
              <a:gd name="connsiteX117-10003" fmla="*/ 106 w 259"/>
              <a:gd name="connsiteY117-10004" fmla="*/ 126 h 758"/>
              <a:gd name="connsiteX118-10005" fmla="*/ 106 w 259"/>
              <a:gd name="connsiteY118-10006" fmla="*/ 115 h 758"/>
              <a:gd name="connsiteX119-10007" fmla="*/ 100 w 259"/>
              <a:gd name="connsiteY119-10008" fmla="*/ 110 h 758"/>
              <a:gd name="connsiteX120-10009" fmla="*/ 100 w 259"/>
              <a:gd name="connsiteY120-10010" fmla="*/ 105 h 758"/>
              <a:gd name="connsiteX121-10011" fmla="*/ 95 w 259"/>
              <a:gd name="connsiteY121-10012" fmla="*/ 94 h 758"/>
              <a:gd name="connsiteX122-10013" fmla="*/ 90 w 259"/>
              <a:gd name="connsiteY122-10014" fmla="*/ 89 h 758"/>
              <a:gd name="connsiteX123-10015" fmla="*/ 84 w 259"/>
              <a:gd name="connsiteY123-10016" fmla="*/ 84 h 758"/>
              <a:gd name="connsiteX124-10017" fmla="*/ 79 w 259"/>
              <a:gd name="connsiteY124-10018" fmla="*/ 84 h 758"/>
              <a:gd name="connsiteX125-10019" fmla="*/ 74 w 259"/>
              <a:gd name="connsiteY125-10020" fmla="*/ 79 h 758"/>
              <a:gd name="connsiteX126-10021" fmla="*/ 63 w 259"/>
              <a:gd name="connsiteY126-10022" fmla="*/ 79 h 758"/>
              <a:gd name="connsiteX127-10023" fmla="*/ 53 w 259"/>
              <a:gd name="connsiteY127-10024" fmla="*/ 79 h 758"/>
              <a:gd name="connsiteX128-10025" fmla="*/ 42 w 259"/>
              <a:gd name="connsiteY128-10026" fmla="*/ 73 h 758"/>
              <a:gd name="connsiteX129-10027" fmla="*/ 26 w 259"/>
              <a:gd name="connsiteY129-10028" fmla="*/ 73 h 758"/>
              <a:gd name="connsiteX130-10029" fmla="*/ 26 w 259"/>
              <a:gd name="connsiteY130-10030" fmla="*/ 73 h 758"/>
              <a:gd name="connsiteX0-10031" fmla="*/ 26 w 259"/>
              <a:gd name="connsiteY0-10032" fmla="*/ 73 h 758"/>
              <a:gd name="connsiteX1-10033" fmla="*/ 26 w 259"/>
              <a:gd name="connsiteY1-10034" fmla="*/ 26 h 758"/>
              <a:gd name="connsiteX2-10035" fmla="*/ 42 w 259"/>
              <a:gd name="connsiteY2-10036" fmla="*/ 21 h 758"/>
              <a:gd name="connsiteX3-10037" fmla="*/ 53 w 259"/>
              <a:gd name="connsiteY3-10038" fmla="*/ 16 h 758"/>
              <a:gd name="connsiteX4-10039" fmla="*/ 63 w 259"/>
              <a:gd name="connsiteY4-10040" fmla="*/ 16 h 758"/>
              <a:gd name="connsiteX5-10041" fmla="*/ 69 w 259"/>
              <a:gd name="connsiteY5-10042" fmla="*/ 11 h 758"/>
              <a:gd name="connsiteX6-10043" fmla="*/ 79 w 259"/>
              <a:gd name="connsiteY6-10044" fmla="*/ 5 h 758"/>
              <a:gd name="connsiteX7-10045" fmla="*/ 95 w 259"/>
              <a:gd name="connsiteY7-10046" fmla="*/ 0 h 758"/>
              <a:gd name="connsiteX8-10047" fmla="*/ 106 w 259"/>
              <a:gd name="connsiteY8-10048" fmla="*/ 0 h 758"/>
              <a:gd name="connsiteX9-10049" fmla="*/ 121 w 259"/>
              <a:gd name="connsiteY9-10050" fmla="*/ 0 h 758"/>
              <a:gd name="connsiteX10-10051" fmla="*/ 137 w 259"/>
              <a:gd name="connsiteY10-10052" fmla="*/ 5 h 758"/>
              <a:gd name="connsiteX11-10053" fmla="*/ 153 w 259"/>
              <a:gd name="connsiteY11-10054" fmla="*/ 11 h 758"/>
              <a:gd name="connsiteX12-10055" fmla="*/ 164 w 259"/>
              <a:gd name="connsiteY12-10056" fmla="*/ 16 h 758"/>
              <a:gd name="connsiteX13-10057" fmla="*/ 174 w 259"/>
              <a:gd name="connsiteY13-10058" fmla="*/ 21 h 758"/>
              <a:gd name="connsiteX14-10059" fmla="*/ 190 w 259"/>
              <a:gd name="connsiteY14-10060" fmla="*/ 26 h 758"/>
              <a:gd name="connsiteX15-10061" fmla="*/ 201 w 259"/>
              <a:gd name="connsiteY15-10062" fmla="*/ 37 h 758"/>
              <a:gd name="connsiteX16-10063" fmla="*/ 216 w 259"/>
              <a:gd name="connsiteY16-10064" fmla="*/ 42 h 758"/>
              <a:gd name="connsiteX17-10065" fmla="*/ 227 w 259"/>
              <a:gd name="connsiteY17-10066" fmla="*/ 47 h 758"/>
              <a:gd name="connsiteX18-10067" fmla="*/ 238 w 259"/>
              <a:gd name="connsiteY18-10068" fmla="*/ 52 h 758"/>
              <a:gd name="connsiteX19-10069" fmla="*/ 243 w 259"/>
              <a:gd name="connsiteY19-10070" fmla="*/ 58 h 758"/>
              <a:gd name="connsiteX20-10071" fmla="*/ 248 w 259"/>
              <a:gd name="connsiteY20-10072" fmla="*/ 63 h 758"/>
              <a:gd name="connsiteX21-10073" fmla="*/ 253 w 259"/>
              <a:gd name="connsiteY21-10074" fmla="*/ 68 h 758"/>
              <a:gd name="connsiteX22-10075" fmla="*/ 259 w 259"/>
              <a:gd name="connsiteY22-10076" fmla="*/ 68 h 758"/>
              <a:gd name="connsiteX23-10077" fmla="*/ 259 w 259"/>
              <a:gd name="connsiteY23-10078" fmla="*/ 73 h 758"/>
              <a:gd name="connsiteX24-10079" fmla="*/ 253 w 259"/>
              <a:gd name="connsiteY24-10080" fmla="*/ 73 h 758"/>
              <a:gd name="connsiteX25-10081" fmla="*/ 253 w 259"/>
              <a:gd name="connsiteY25-10082" fmla="*/ 79 h 758"/>
              <a:gd name="connsiteX26-10083" fmla="*/ 248 w 259"/>
              <a:gd name="connsiteY26-10084" fmla="*/ 84 h 758"/>
              <a:gd name="connsiteX27-10085" fmla="*/ 243 w 259"/>
              <a:gd name="connsiteY27-10086" fmla="*/ 84 h 758"/>
              <a:gd name="connsiteX28-10087" fmla="*/ 238 w 259"/>
              <a:gd name="connsiteY28-10088" fmla="*/ 89 h 758"/>
              <a:gd name="connsiteX29-10089" fmla="*/ 232 w 259"/>
              <a:gd name="connsiteY29-10090" fmla="*/ 94 h 758"/>
              <a:gd name="connsiteX30-10091" fmla="*/ 227 w 259"/>
              <a:gd name="connsiteY30-10092" fmla="*/ 94 h 758"/>
              <a:gd name="connsiteX31-10093" fmla="*/ 222 w 259"/>
              <a:gd name="connsiteY31-10094" fmla="*/ 99 h 758"/>
              <a:gd name="connsiteX32-10095" fmla="*/ 216 w 259"/>
              <a:gd name="connsiteY32-10096" fmla="*/ 105 h 758"/>
              <a:gd name="connsiteX33-10097" fmla="*/ 211 w 259"/>
              <a:gd name="connsiteY33-10098" fmla="*/ 115 h 758"/>
              <a:gd name="connsiteX34-10099" fmla="*/ 211 w 259"/>
              <a:gd name="connsiteY34-10100" fmla="*/ 126 h 758"/>
              <a:gd name="connsiteX35-10101" fmla="*/ 211 w 259"/>
              <a:gd name="connsiteY35-10102" fmla="*/ 131 h 758"/>
              <a:gd name="connsiteX36-10103" fmla="*/ 211 w 259"/>
              <a:gd name="connsiteY36-10104" fmla="*/ 146 h 758"/>
              <a:gd name="connsiteX37-10105" fmla="*/ 211 w 259"/>
              <a:gd name="connsiteY37-10106" fmla="*/ 157 h 758"/>
              <a:gd name="connsiteX38-10107" fmla="*/ 211 w 259"/>
              <a:gd name="connsiteY38-10108" fmla="*/ 173 h 758"/>
              <a:gd name="connsiteX39-10109" fmla="*/ 211 w 259"/>
              <a:gd name="connsiteY39-10110" fmla="*/ 188 h 758"/>
              <a:gd name="connsiteX40-10111" fmla="*/ 211 w 259"/>
              <a:gd name="connsiteY40-10112" fmla="*/ 204 h 758"/>
              <a:gd name="connsiteX41-10113" fmla="*/ 211 w 259"/>
              <a:gd name="connsiteY41-10114" fmla="*/ 225 h 758"/>
              <a:gd name="connsiteX42-10115" fmla="*/ 211 w 259"/>
              <a:gd name="connsiteY42-10116" fmla="*/ 240 h 758"/>
              <a:gd name="connsiteX43-10117" fmla="*/ 211 w 259"/>
              <a:gd name="connsiteY43-10118" fmla="*/ 261 h 758"/>
              <a:gd name="connsiteX44-10119" fmla="*/ 211 w 259"/>
              <a:gd name="connsiteY44-10120" fmla="*/ 303 h 758"/>
              <a:gd name="connsiteX45-10121" fmla="*/ 211 w 259"/>
              <a:gd name="connsiteY45-10122" fmla="*/ 324 h 758"/>
              <a:gd name="connsiteX46-10123" fmla="*/ 211 w 259"/>
              <a:gd name="connsiteY46-10124" fmla="*/ 350 h 758"/>
              <a:gd name="connsiteX47-10125" fmla="*/ 211 w 259"/>
              <a:gd name="connsiteY47-10126" fmla="*/ 376 h 758"/>
              <a:gd name="connsiteX48-10127" fmla="*/ 211 w 259"/>
              <a:gd name="connsiteY48-10128" fmla="*/ 402 h 758"/>
              <a:gd name="connsiteX49-10129" fmla="*/ 211 w 259"/>
              <a:gd name="connsiteY49-10130" fmla="*/ 429 h 758"/>
              <a:gd name="connsiteX50-10131" fmla="*/ 211 w 259"/>
              <a:gd name="connsiteY50-10132" fmla="*/ 460 h 758"/>
              <a:gd name="connsiteX51-10133" fmla="*/ 211 w 259"/>
              <a:gd name="connsiteY51-10134" fmla="*/ 491 h 758"/>
              <a:gd name="connsiteX52-10135" fmla="*/ 211 w 259"/>
              <a:gd name="connsiteY52-10136" fmla="*/ 523 h 758"/>
              <a:gd name="connsiteX53-10137" fmla="*/ 211 w 259"/>
              <a:gd name="connsiteY53-10138" fmla="*/ 554 h 758"/>
              <a:gd name="connsiteX54-10139" fmla="*/ 211 w 259"/>
              <a:gd name="connsiteY54-10140" fmla="*/ 580 h 758"/>
              <a:gd name="connsiteX55-10141" fmla="*/ 206 w 259"/>
              <a:gd name="connsiteY55-10142" fmla="*/ 606 h 758"/>
              <a:gd name="connsiteX56-10143" fmla="*/ 206 w 259"/>
              <a:gd name="connsiteY56-10144" fmla="*/ 632 h 758"/>
              <a:gd name="connsiteX57-10145" fmla="*/ 201 w 259"/>
              <a:gd name="connsiteY57-10146" fmla="*/ 653 h 758"/>
              <a:gd name="connsiteX58-10147" fmla="*/ 195 w 259"/>
              <a:gd name="connsiteY58-10148" fmla="*/ 669 h 758"/>
              <a:gd name="connsiteX59-10149" fmla="*/ 190 w 259"/>
              <a:gd name="connsiteY59-10150" fmla="*/ 690 h 758"/>
              <a:gd name="connsiteX60-10151" fmla="*/ 185 w 259"/>
              <a:gd name="connsiteY60-10152" fmla="*/ 700 h 758"/>
              <a:gd name="connsiteX61-10153" fmla="*/ 174 w 259"/>
              <a:gd name="connsiteY61-10154" fmla="*/ 716 h 758"/>
              <a:gd name="connsiteX62-10155" fmla="*/ 164 w 259"/>
              <a:gd name="connsiteY62-10156" fmla="*/ 726 h 758"/>
              <a:gd name="connsiteX63-10157" fmla="*/ 158 w 259"/>
              <a:gd name="connsiteY63-10158" fmla="*/ 737 h 758"/>
              <a:gd name="connsiteX64-10159" fmla="*/ 148 w 259"/>
              <a:gd name="connsiteY64-10160" fmla="*/ 742 h 758"/>
              <a:gd name="connsiteX65-10161" fmla="*/ 143 w 259"/>
              <a:gd name="connsiteY65-10162" fmla="*/ 747 h 758"/>
              <a:gd name="connsiteX66-10163" fmla="*/ 132 w 259"/>
              <a:gd name="connsiteY66-10164" fmla="*/ 752 h 758"/>
              <a:gd name="connsiteX67-10165" fmla="*/ 127 w 259"/>
              <a:gd name="connsiteY67-10166" fmla="*/ 752 h 758"/>
              <a:gd name="connsiteX68-10167" fmla="*/ 121 w 259"/>
              <a:gd name="connsiteY68-10168" fmla="*/ 758 h 758"/>
              <a:gd name="connsiteX69-10169" fmla="*/ 111 w 259"/>
              <a:gd name="connsiteY69-10170" fmla="*/ 752 h 758"/>
              <a:gd name="connsiteX70-10171" fmla="*/ 106 w 259"/>
              <a:gd name="connsiteY70-10172" fmla="*/ 752 h 758"/>
              <a:gd name="connsiteX71-10173" fmla="*/ 106 w 259"/>
              <a:gd name="connsiteY71-10174" fmla="*/ 747 h 758"/>
              <a:gd name="connsiteX72-10175" fmla="*/ 100 w 259"/>
              <a:gd name="connsiteY72-10176" fmla="*/ 742 h 758"/>
              <a:gd name="connsiteX73-10177" fmla="*/ 100 w 259"/>
              <a:gd name="connsiteY73-10178" fmla="*/ 737 h 758"/>
              <a:gd name="connsiteX74-10179" fmla="*/ 100 w 259"/>
              <a:gd name="connsiteY74-10180" fmla="*/ 731 h 758"/>
              <a:gd name="connsiteX75-10181" fmla="*/ 100 w 259"/>
              <a:gd name="connsiteY75-10182" fmla="*/ 721 h 758"/>
              <a:gd name="connsiteX76-10183" fmla="*/ 100 w 259"/>
              <a:gd name="connsiteY76-10184" fmla="*/ 711 h 758"/>
              <a:gd name="connsiteX77-10185" fmla="*/ 100 w 259"/>
              <a:gd name="connsiteY77-10186" fmla="*/ 705 h 758"/>
              <a:gd name="connsiteX78-10187" fmla="*/ 100 w 259"/>
              <a:gd name="connsiteY78-10188" fmla="*/ 700 h 758"/>
              <a:gd name="connsiteX79-10189" fmla="*/ 100 w 259"/>
              <a:gd name="connsiteY79-10190" fmla="*/ 695 h 758"/>
              <a:gd name="connsiteX80-10191" fmla="*/ 95 w 259"/>
              <a:gd name="connsiteY80-10192" fmla="*/ 690 h 758"/>
              <a:gd name="connsiteX81-10193" fmla="*/ 90 w 259"/>
              <a:gd name="connsiteY81-10194" fmla="*/ 674 h 758"/>
              <a:gd name="connsiteX82-10195" fmla="*/ 79 w 259"/>
              <a:gd name="connsiteY82-10196" fmla="*/ 658 h 758"/>
              <a:gd name="connsiteX83-10197" fmla="*/ 63 w 259"/>
              <a:gd name="connsiteY83-10198" fmla="*/ 643 h 758"/>
              <a:gd name="connsiteX84-10199" fmla="*/ 47 w 259"/>
              <a:gd name="connsiteY84-10200" fmla="*/ 627 h 758"/>
              <a:gd name="connsiteX85-10201" fmla="*/ 26 w 259"/>
              <a:gd name="connsiteY85-10202" fmla="*/ 611 h 758"/>
              <a:gd name="connsiteX86-10203" fmla="*/ 0 w 259"/>
              <a:gd name="connsiteY86-10204" fmla="*/ 590 h 758"/>
              <a:gd name="connsiteX87-10205" fmla="*/ 21 w 259"/>
              <a:gd name="connsiteY87-10206" fmla="*/ 590 h 758"/>
              <a:gd name="connsiteX88-10207" fmla="*/ 42 w 259"/>
              <a:gd name="connsiteY88-10208" fmla="*/ 596 h 758"/>
              <a:gd name="connsiteX89-10209" fmla="*/ 58 w 259"/>
              <a:gd name="connsiteY89-10210" fmla="*/ 596 h 758"/>
              <a:gd name="connsiteX90-10211" fmla="*/ 74 w 259"/>
              <a:gd name="connsiteY90-10212" fmla="*/ 596 h 758"/>
              <a:gd name="connsiteX91-10213" fmla="*/ 84 w 259"/>
              <a:gd name="connsiteY91-10214" fmla="*/ 590 h 758"/>
              <a:gd name="connsiteX92-10215" fmla="*/ 90 w 259"/>
              <a:gd name="connsiteY92-10216" fmla="*/ 590 h 758"/>
              <a:gd name="connsiteX93-10217" fmla="*/ 95 w 259"/>
              <a:gd name="connsiteY93-10218" fmla="*/ 590 h 758"/>
              <a:gd name="connsiteX94-10219" fmla="*/ 100 w 259"/>
              <a:gd name="connsiteY94-10220" fmla="*/ 585 h 758"/>
              <a:gd name="connsiteX95-10221" fmla="*/ 106 w 259"/>
              <a:gd name="connsiteY95-10222" fmla="*/ 580 h 758"/>
              <a:gd name="connsiteX96-10223" fmla="*/ 106 w 259"/>
              <a:gd name="connsiteY96-10224" fmla="*/ 575 h 758"/>
              <a:gd name="connsiteX97-10225" fmla="*/ 106 w 259"/>
              <a:gd name="connsiteY97-10226" fmla="*/ 564 h 758"/>
              <a:gd name="connsiteX98-10227" fmla="*/ 106 w 259"/>
              <a:gd name="connsiteY98-10228" fmla="*/ 549 h 758"/>
              <a:gd name="connsiteX99-10229" fmla="*/ 111 w 259"/>
              <a:gd name="connsiteY99-10230" fmla="*/ 533 h 758"/>
              <a:gd name="connsiteX100-10231" fmla="*/ 111 w 259"/>
              <a:gd name="connsiteY100-10232" fmla="*/ 512 h 758"/>
              <a:gd name="connsiteX101-10233" fmla="*/ 111 w 259"/>
              <a:gd name="connsiteY101-10234" fmla="*/ 486 h 758"/>
              <a:gd name="connsiteX102-10235" fmla="*/ 116 w 259"/>
              <a:gd name="connsiteY102-10236" fmla="*/ 460 h 758"/>
              <a:gd name="connsiteX103-10237" fmla="*/ 116 w 259"/>
              <a:gd name="connsiteY103-10238" fmla="*/ 434 h 758"/>
              <a:gd name="connsiteX104-10239" fmla="*/ 116 w 259"/>
              <a:gd name="connsiteY104-10240" fmla="*/ 408 h 758"/>
              <a:gd name="connsiteX105-10241" fmla="*/ 116 w 259"/>
              <a:gd name="connsiteY105-10242" fmla="*/ 382 h 758"/>
              <a:gd name="connsiteX106-10243" fmla="*/ 121 w 259"/>
              <a:gd name="connsiteY106-10244" fmla="*/ 355 h 758"/>
              <a:gd name="connsiteX107-10245" fmla="*/ 121 w 259"/>
              <a:gd name="connsiteY107-10246" fmla="*/ 334 h 758"/>
              <a:gd name="connsiteX108-10247" fmla="*/ 121 w 259"/>
              <a:gd name="connsiteY108-10248" fmla="*/ 314 h 758"/>
              <a:gd name="connsiteX109-10249" fmla="*/ 121 w 259"/>
              <a:gd name="connsiteY109-10250" fmla="*/ 293 h 758"/>
              <a:gd name="connsiteX110-10251" fmla="*/ 121 w 259"/>
              <a:gd name="connsiteY110-10252" fmla="*/ 277 h 758"/>
              <a:gd name="connsiteX111-10253" fmla="*/ 121 w 259"/>
              <a:gd name="connsiteY111-10254" fmla="*/ 246 h 758"/>
              <a:gd name="connsiteX112-10255" fmla="*/ 121 w 259"/>
              <a:gd name="connsiteY112-10256" fmla="*/ 214 h 758"/>
              <a:gd name="connsiteX113-10257" fmla="*/ 116 w 259"/>
              <a:gd name="connsiteY113-10258" fmla="*/ 183 h 758"/>
              <a:gd name="connsiteX114-10259" fmla="*/ 116 w 259"/>
              <a:gd name="connsiteY114-10260" fmla="*/ 157 h 758"/>
              <a:gd name="connsiteX115-10261" fmla="*/ 111 w 259"/>
              <a:gd name="connsiteY115-10262" fmla="*/ 146 h 758"/>
              <a:gd name="connsiteX116-10263" fmla="*/ 111 w 259"/>
              <a:gd name="connsiteY116-10264" fmla="*/ 136 h 758"/>
              <a:gd name="connsiteX117-10265" fmla="*/ 106 w 259"/>
              <a:gd name="connsiteY117-10266" fmla="*/ 126 h 758"/>
              <a:gd name="connsiteX118-10267" fmla="*/ 106 w 259"/>
              <a:gd name="connsiteY118-10268" fmla="*/ 115 h 758"/>
              <a:gd name="connsiteX119-10269" fmla="*/ 100 w 259"/>
              <a:gd name="connsiteY119-10270" fmla="*/ 110 h 758"/>
              <a:gd name="connsiteX120-10271" fmla="*/ 100 w 259"/>
              <a:gd name="connsiteY120-10272" fmla="*/ 105 h 758"/>
              <a:gd name="connsiteX121-10273" fmla="*/ 95 w 259"/>
              <a:gd name="connsiteY121-10274" fmla="*/ 94 h 758"/>
              <a:gd name="connsiteX122-10275" fmla="*/ 90 w 259"/>
              <a:gd name="connsiteY122-10276" fmla="*/ 89 h 758"/>
              <a:gd name="connsiteX123-10277" fmla="*/ 84 w 259"/>
              <a:gd name="connsiteY123-10278" fmla="*/ 84 h 758"/>
              <a:gd name="connsiteX124-10279" fmla="*/ 79 w 259"/>
              <a:gd name="connsiteY124-10280" fmla="*/ 84 h 758"/>
              <a:gd name="connsiteX125-10281" fmla="*/ 74 w 259"/>
              <a:gd name="connsiteY125-10282" fmla="*/ 79 h 758"/>
              <a:gd name="connsiteX126-10283" fmla="*/ 63 w 259"/>
              <a:gd name="connsiteY126-10284" fmla="*/ 79 h 758"/>
              <a:gd name="connsiteX127-10285" fmla="*/ 53 w 259"/>
              <a:gd name="connsiteY127-10286" fmla="*/ 79 h 758"/>
              <a:gd name="connsiteX128-10287" fmla="*/ 42 w 259"/>
              <a:gd name="connsiteY128-10288" fmla="*/ 73 h 758"/>
              <a:gd name="connsiteX129-10289" fmla="*/ 26 w 259"/>
              <a:gd name="connsiteY129-10290" fmla="*/ 73 h 758"/>
              <a:gd name="connsiteX0-10291" fmla="*/ 26 w 259"/>
              <a:gd name="connsiteY0-10292" fmla="*/ 73 h 758"/>
              <a:gd name="connsiteX1-10293" fmla="*/ 26 w 259"/>
              <a:gd name="connsiteY1-10294" fmla="*/ 26 h 758"/>
              <a:gd name="connsiteX2-10295" fmla="*/ 42 w 259"/>
              <a:gd name="connsiteY2-10296" fmla="*/ 21 h 758"/>
              <a:gd name="connsiteX3-10297" fmla="*/ 53 w 259"/>
              <a:gd name="connsiteY3-10298" fmla="*/ 16 h 758"/>
              <a:gd name="connsiteX4-10299" fmla="*/ 63 w 259"/>
              <a:gd name="connsiteY4-10300" fmla="*/ 16 h 758"/>
              <a:gd name="connsiteX5-10301" fmla="*/ 69 w 259"/>
              <a:gd name="connsiteY5-10302" fmla="*/ 11 h 758"/>
              <a:gd name="connsiteX6-10303" fmla="*/ 79 w 259"/>
              <a:gd name="connsiteY6-10304" fmla="*/ 5 h 758"/>
              <a:gd name="connsiteX7-10305" fmla="*/ 95 w 259"/>
              <a:gd name="connsiteY7-10306" fmla="*/ 0 h 758"/>
              <a:gd name="connsiteX8-10307" fmla="*/ 106 w 259"/>
              <a:gd name="connsiteY8-10308" fmla="*/ 0 h 758"/>
              <a:gd name="connsiteX9-10309" fmla="*/ 121 w 259"/>
              <a:gd name="connsiteY9-10310" fmla="*/ 0 h 758"/>
              <a:gd name="connsiteX10-10311" fmla="*/ 137 w 259"/>
              <a:gd name="connsiteY10-10312" fmla="*/ 5 h 758"/>
              <a:gd name="connsiteX11-10313" fmla="*/ 153 w 259"/>
              <a:gd name="connsiteY11-10314" fmla="*/ 11 h 758"/>
              <a:gd name="connsiteX12-10315" fmla="*/ 164 w 259"/>
              <a:gd name="connsiteY12-10316" fmla="*/ 16 h 758"/>
              <a:gd name="connsiteX13-10317" fmla="*/ 174 w 259"/>
              <a:gd name="connsiteY13-10318" fmla="*/ 21 h 758"/>
              <a:gd name="connsiteX14-10319" fmla="*/ 190 w 259"/>
              <a:gd name="connsiteY14-10320" fmla="*/ 26 h 758"/>
              <a:gd name="connsiteX15-10321" fmla="*/ 201 w 259"/>
              <a:gd name="connsiteY15-10322" fmla="*/ 37 h 758"/>
              <a:gd name="connsiteX16-10323" fmla="*/ 216 w 259"/>
              <a:gd name="connsiteY16-10324" fmla="*/ 42 h 758"/>
              <a:gd name="connsiteX17-10325" fmla="*/ 227 w 259"/>
              <a:gd name="connsiteY17-10326" fmla="*/ 47 h 758"/>
              <a:gd name="connsiteX18-10327" fmla="*/ 238 w 259"/>
              <a:gd name="connsiteY18-10328" fmla="*/ 52 h 758"/>
              <a:gd name="connsiteX19-10329" fmla="*/ 243 w 259"/>
              <a:gd name="connsiteY19-10330" fmla="*/ 58 h 758"/>
              <a:gd name="connsiteX20-10331" fmla="*/ 248 w 259"/>
              <a:gd name="connsiteY20-10332" fmla="*/ 63 h 758"/>
              <a:gd name="connsiteX21-10333" fmla="*/ 253 w 259"/>
              <a:gd name="connsiteY21-10334" fmla="*/ 68 h 758"/>
              <a:gd name="connsiteX22-10335" fmla="*/ 259 w 259"/>
              <a:gd name="connsiteY22-10336" fmla="*/ 68 h 758"/>
              <a:gd name="connsiteX23-10337" fmla="*/ 259 w 259"/>
              <a:gd name="connsiteY23-10338" fmla="*/ 73 h 758"/>
              <a:gd name="connsiteX24-10339" fmla="*/ 253 w 259"/>
              <a:gd name="connsiteY24-10340" fmla="*/ 73 h 758"/>
              <a:gd name="connsiteX25-10341" fmla="*/ 253 w 259"/>
              <a:gd name="connsiteY25-10342" fmla="*/ 79 h 758"/>
              <a:gd name="connsiteX26-10343" fmla="*/ 248 w 259"/>
              <a:gd name="connsiteY26-10344" fmla="*/ 84 h 758"/>
              <a:gd name="connsiteX27-10345" fmla="*/ 243 w 259"/>
              <a:gd name="connsiteY27-10346" fmla="*/ 84 h 758"/>
              <a:gd name="connsiteX28-10347" fmla="*/ 238 w 259"/>
              <a:gd name="connsiteY28-10348" fmla="*/ 89 h 758"/>
              <a:gd name="connsiteX29-10349" fmla="*/ 232 w 259"/>
              <a:gd name="connsiteY29-10350" fmla="*/ 94 h 758"/>
              <a:gd name="connsiteX30-10351" fmla="*/ 227 w 259"/>
              <a:gd name="connsiteY30-10352" fmla="*/ 94 h 758"/>
              <a:gd name="connsiteX31-10353" fmla="*/ 222 w 259"/>
              <a:gd name="connsiteY31-10354" fmla="*/ 99 h 758"/>
              <a:gd name="connsiteX32-10355" fmla="*/ 216 w 259"/>
              <a:gd name="connsiteY32-10356" fmla="*/ 105 h 758"/>
              <a:gd name="connsiteX33-10357" fmla="*/ 211 w 259"/>
              <a:gd name="connsiteY33-10358" fmla="*/ 115 h 758"/>
              <a:gd name="connsiteX34-10359" fmla="*/ 211 w 259"/>
              <a:gd name="connsiteY34-10360" fmla="*/ 126 h 758"/>
              <a:gd name="connsiteX35-10361" fmla="*/ 211 w 259"/>
              <a:gd name="connsiteY35-10362" fmla="*/ 131 h 758"/>
              <a:gd name="connsiteX36-10363" fmla="*/ 211 w 259"/>
              <a:gd name="connsiteY36-10364" fmla="*/ 146 h 758"/>
              <a:gd name="connsiteX37-10365" fmla="*/ 211 w 259"/>
              <a:gd name="connsiteY37-10366" fmla="*/ 157 h 758"/>
              <a:gd name="connsiteX38-10367" fmla="*/ 211 w 259"/>
              <a:gd name="connsiteY38-10368" fmla="*/ 173 h 758"/>
              <a:gd name="connsiteX39-10369" fmla="*/ 211 w 259"/>
              <a:gd name="connsiteY39-10370" fmla="*/ 188 h 758"/>
              <a:gd name="connsiteX40-10371" fmla="*/ 211 w 259"/>
              <a:gd name="connsiteY40-10372" fmla="*/ 204 h 758"/>
              <a:gd name="connsiteX41-10373" fmla="*/ 211 w 259"/>
              <a:gd name="connsiteY41-10374" fmla="*/ 225 h 758"/>
              <a:gd name="connsiteX42-10375" fmla="*/ 211 w 259"/>
              <a:gd name="connsiteY42-10376" fmla="*/ 240 h 758"/>
              <a:gd name="connsiteX43-10377" fmla="*/ 211 w 259"/>
              <a:gd name="connsiteY43-10378" fmla="*/ 261 h 758"/>
              <a:gd name="connsiteX44-10379" fmla="*/ 211 w 259"/>
              <a:gd name="connsiteY44-10380" fmla="*/ 303 h 758"/>
              <a:gd name="connsiteX45-10381" fmla="*/ 211 w 259"/>
              <a:gd name="connsiteY45-10382" fmla="*/ 324 h 758"/>
              <a:gd name="connsiteX46-10383" fmla="*/ 211 w 259"/>
              <a:gd name="connsiteY46-10384" fmla="*/ 350 h 758"/>
              <a:gd name="connsiteX47-10385" fmla="*/ 211 w 259"/>
              <a:gd name="connsiteY47-10386" fmla="*/ 376 h 758"/>
              <a:gd name="connsiteX48-10387" fmla="*/ 211 w 259"/>
              <a:gd name="connsiteY48-10388" fmla="*/ 402 h 758"/>
              <a:gd name="connsiteX49-10389" fmla="*/ 211 w 259"/>
              <a:gd name="connsiteY49-10390" fmla="*/ 429 h 758"/>
              <a:gd name="connsiteX50-10391" fmla="*/ 211 w 259"/>
              <a:gd name="connsiteY50-10392" fmla="*/ 460 h 758"/>
              <a:gd name="connsiteX51-10393" fmla="*/ 211 w 259"/>
              <a:gd name="connsiteY51-10394" fmla="*/ 491 h 758"/>
              <a:gd name="connsiteX52-10395" fmla="*/ 211 w 259"/>
              <a:gd name="connsiteY52-10396" fmla="*/ 523 h 758"/>
              <a:gd name="connsiteX53-10397" fmla="*/ 211 w 259"/>
              <a:gd name="connsiteY53-10398" fmla="*/ 554 h 758"/>
              <a:gd name="connsiteX54-10399" fmla="*/ 211 w 259"/>
              <a:gd name="connsiteY54-10400" fmla="*/ 580 h 758"/>
              <a:gd name="connsiteX55-10401" fmla="*/ 206 w 259"/>
              <a:gd name="connsiteY55-10402" fmla="*/ 606 h 758"/>
              <a:gd name="connsiteX56-10403" fmla="*/ 206 w 259"/>
              <a:gd name="connsiteY56-10404" fmla="*/ 632 h 758"/>
              <a:gd name="connsiteX57-10405" fmla="*/ 201 w 259"/>
              <a:gd name="connsiteY57-10406" fmla="*/ 653 h 758"/>
              <a:gd name="connsiteX58-10407" fmla="*/ 195 w 259"/>
              <a:gd name="connsiteY58-10408" fmla="*/ 669 h 758"/>
              <a:gd name="connsiteX59-10409" fmla="*/ 190 w 259"/>
              <a:gd name="connsiteY59-10410" fmla="*/ 690 h 758"/>
              <a:gd name="connsiteX60-10411" fmla="*/ 185 w 259"/>
              <a:gd name="connsiteY60-10412" fmla="*/ 700 h 758"/>
              <a:gd name="connsiteX61-10413" fmla="*/ 174 w 259"/>
              <a:gd name="connsiteY61-10414" fmla="*/ 716 h 758"/>
              <a:gd name="connsiteX62-10415" fmla="*/ 164 w 259"/>
              <a:gd name="connsiteY62-10416" fmla="*/ 726 h 758"/>
              <a:gd name="connsiteX63-10417" fmla="*/ 158 w 259"/>
              <a:gd name="connsiteY63-10418" fmla="*/ 737 h 758"/>
              <a:gd name="connsiteX64-10419" fmla="*/ 148 w 259"/>
              <a:gd name="connsiteY64-10420" fmla="*/ 742 h 758"/>
              <a:gd name="connsiteX65-10421" fmla="*/ 143 w 259"/>
              <a:gd name="connsiteY65-10422" fmla="*/ 747 h 758"/>
              <a:gd name="connsiteX66-10423" fmla="*/ 132 w 259"/>
              <a:gd name="connsiteY66-10424" fmla="*/ 752 h 758"/>
              <a:gd name="connsiteX67-10425" fmla="*/ 127 w 259"/>
              <a:gd name="connsiteY67-10426" fmla="*/ 752 h 758"/>
              <a:gd name="connsiteX68-10427" fmla="*/ 121 w 259"/>
              <a:gd name="connsiteY68-10428" fmla="*/ 758 h 758"/>
              <a:gd name="connsiteX69-10429" fmla="*/ 111 w 259"/>
              <a:gd name="connsiteY69-10430" fmla="*/ 752 h 758"/>
              <a:gd name="connsiteX70-10431" fmla="*/ 106 w 259"/>
              <a:gd name="connsiteY70-10432" fmla="*/ 752 h 758"/>
              <a:gd name="connsiteX71-10433" fmla="*/ 106 w 259"/>
              <a:gd name="connsiteY71-10434" fmla="*/ 747 h 758"/>
              <a:gd name="connsiteX72-10435" fmla="*/ 100 w 259"/>
              <a:gd name="connsiteY72-10436" fmla="*/ 742 h 758"/>
              <a:gd name="connsiteX73-10437" fmla="*/ 100 w 259"/>
              <a:gd name="connsiteY73-10438" fmla="*/ 737 h 758"/>
              <a:gd name="connsiteX74-10439" fmla="*/ 100 w 259"/>
              <a:gd name="connsiteY74-10440" fmla="*/ 731 h 758"/>
              <a:gd name="connsiteX75-10441" fmla="*/ 100 w 259"/>
              <a:gd name="connsiteY75-10442" fmla="*/ 721 h 758"/>
              <a:gd name="connsiteX76-10443" fmla="*/ 100 w 259"/>
              <a:gd name="connsiteY76-10444" fmla="*/ 711 h 758"/>
              <a:gd name="connsiteX77-10445" fmla="*/ 100 w 259"/>
              <a:gd name="connsiteY77-10446" fmla="*/ 705 h 758"/>
              <a:gd name="connsiteX78-10447" fmla="*/ 100 w 259"/>
              <a:gd name="connsiteY78-10448" fmla="*/ 700 h 758"/>
              <a:gd name="connsiteX79-10449" fmla="*/ 100 w 259"/>
              <a:gd name="connsiteY79-10450" fmla="*/ 695 h 758"/>
              <a:gd name="connsiteX80-10451" fmla="*/ 95 w 259"/>
              <a:gd name="connsiteY80-10452" fmla="*/ 690 h 758"/>
              <a:gd name="connsiteX81-10453" fmla="*/ 90 w 259"/>
              <a:gd name="connsiteY81-10454" fmla="*/ 674 h 758"/>
              <a:gd name="connsiteX82-10455" fmla="*/ 79 w 259"/>
              <a:gd name="connsiteY82-10456" fmla="*/ 658 h 758"/>
              <a:gd name="connsiteX83-10457" fmla="*/ 63 w 259"/>
              <a:gd name="connsiteY83-10458" fmla="*/ 643 h 758"/>
              <a:gd name="connsiteX84-10459" fmla="*/ 47 w 259"/>
              <a:gd name="connsiteY84-10460" fmla="*/ 627 h 758"/>
              <a:gd name="connsiteX85-10461" fmla="*/ 26 w 259"/>
              <a:gd name="connsiteY85-10462" fmla="*/ 611 h 758"/>
              <a:gd name="connsiteX86-10463" fmla="*/ 0 w 259"/>
              <a:gd name="connsiteY86-10464" fmla="*/ 590 h 758"/>
              <a:gd name="connsiteX87-10465" fmla="*/ 21 w 259"/>
              <a:gd name="connsiteY87-10466" fmla="*/ 590 h 758"/>
              <a:gd name="connsiteX88-10467" fmla="*/ 42 w 259"/>
              <a:gd name="connsiteY88-10468" fmla="*/ 596 h 758"/>
              <a:gd name="connsiteX89-10469" fmla="*/ 58 w 259"/>
              <a:gd name="connsiteY89-10470" fmla="*/ 596 h 758"/>
              <a:gd name="connsiteX90-10471" fmla="*/ 74 w 259"/>
              <a:gd name="connsiteY90-10472" fmla="*/ 596 h 758"/>
              <a:gd name="connsiteX91-10473" fmla="*/ 84 w 259"/>
              <a:gd name="connsiteY91-10474" fmla="*/ 590 h 758"/>
              <a:gd name="connsiteX92-10475" fmla="*/ 90 w 259"/>
              <a:gd name="connsiteY92-10476" fmla="*/ 590 h 758"/>
              <a:gd name="connsiteX93-10477" fmla="*/ 95 w 259"/>
              <a:gd name="connsiteY93-10478" fmla="*/ 590 h 758"/>
              <a:gd name="connsiteX94-10479" fmla="*/ 100 w 259"/>
              <a:gd name="connsiteY94-10480" fmla="*/ 585 h 758"/>
              <a:gd name="connsiteX95-10481" fmla="*/ 106 w 259"/>
              <a:gd name="connsiteY95-10482" fmla="*/ 580 h 758"/>
              <a:gd name="connsiteX96-10483" fmla="*/ 106 w 259"/>
              <a:gd name="connsiteY96-10484" fmla="*/ 575 h 758"/>
              <a:gd name="connsiteX97-10485" fmla="*/ 106 w 259"/>
              <a:gd name="connsiteY97-10486" fmla="*/ 564 h 758"/>
              <a:gd name="connsiteX98-10487" fmla="*/ 106 w 259"/>
              <a:gd name="connsiteY98-10488" fmla="*/ 549 h 758"/>
              <a:gd name="connsiteX99-10489" fmla="*/ 111 w 259"/>
              <a:gd name="connsiteY99-10490" fmla="*/ 533 h 758"/>
              <a:gd name="connsiteX100-10491" fmla="*/ 111 w 259"/>
              <a:gd name="connsiteY100-10492" fmla="*/ 512 h 758"/>
              <a:gd name="connsiteX101-10493" fmla="*/ 111 w 259"/>
              <a:gd name="connsiteY101-10494" fmla="*/ 486 h 758"/>
              <a:gd name="connsiteX102-10495" fmla="*/ 116 w 259"/>
              <a:gd name="connsiteY102-10496" fmla="*/ 460 h 758"/>
              <a:gd name="connsiteX103-10497" fmla="*/ 116 w 259"/>
              <a:gd name="connsiteY103-10498" fmla="*/ 434 h 758"/>
              <a:gd name="connsiteX104-10499" fmla="*/ 116 w 259"/>
              <a:gd name="connsiteY104-10500" fmla="*/ 408 h 758"/>
              <a:gd name="connsiteX105-10501" fmla="*/ 116 w 259"/>
              <a:gd name="connsiteY105-10502" fmla="*/ 382 h 758"/>
              <a:gd name="connsiteX106-10503" fmla="*/ 121 w 259"/>
              <a:gd name="connsiteY106-10504" fmla="*/ 355 h 758"/>
              <a:gd name="connsiteX107-10505" fmla="*/ 121 w 259"/>
              <a:gd name="connsiteY107-10506" fmla="*/ 334 h 758"/>
              <a:gd name="connsiteX108-10507" fmla="*/ 121 w 259"/>
              <a:gd name="connsiteY108-10508" fmla="*/ 314 h 758"/>
              <a:gd name="connsiteX109-10509" fmla="*/ 121 w 259"/>
              <a:gd name="connsiteY109-10510" fmla="*/ 293 h 758"/>
              <a:gd name="connsiteX110-10511" fmla="*/ 121 w 259"/>
              <a:gd name="connsiteY110-10512" fmla="*/ 277 h 758"/>
              <a:gd name="connsiteX111-10513" fmla="*/ 121 w 259"/>
              <a:gd name="connsiteY111-10514" fmla="*/ 246 h 758"/>
              <a:gd name="connsiteX112-10515" fmla="*/ 121 w 259"/>
              <a:gd name="connsiteY112-10516" fmla="*/ 214 h 758"/>
              <a:gd name="connsiteX113-10517" fmla="*/ 116 w 259"/>
              <a:gd name="connsiteY113-10518" fmla="*/ 183 h 758"/>
              <a:gd name="connsiteX114-10519" fmla="*/ 116 w 259"/>
              <a:gd name="connsiteY114-10520" fmla="*/ 157 h 758"/>
              <a:gd name="connsiteX115-10521" fmla="*/ 111 w 259"/>
              <a:gd name="connsiteY115-10522" fmla="*/ 146 h 758"/>
              <a:gd name="connsiteX116-10523" fmla="*/ 111 w 259"/>
              <a:gd name="connsiteY116-10524" fmla="*/ 136 h 758"/>
              <a:gd name="connsiteX117-10525" fmla="*/ 106 w 259"/>
              <a:gd name="connsiteY117-10526" fmla="*/ 126 h 758"/>
              <a:gd name="connsiteX118-10527" fmla="*/ 106 w 259"/>
              <a:gd name="connsiteY118-10528" fmla="*/ 115 h 758"/>
              <a:gd name="connsiteX119-10529" fmla="*/ 100 w 259"/>
              <a:gd name="connsiteY119-10530" fmla="*/ 110 h 758"/>
              <a:gd name="connsiteX120-10531" fmla="*/ 100 w 259"/>
              <a:gd name="connsiteY120-10532" fmla="*/ 105 h 758"/>
              <a:gd name="connsiteX121-10533" fmla="*/ 95 w 259"/>
              <a:gd name="connsiteY121-10534" fmla="*/ 94 h 758"/>
              <a:gd name="connsiteX122-10535" fmla="*/ 90 w 259"/>
              <a:gd name="connsiteY122-10536" fmla="*/ 89 h 758"/>
              <a:gd name="connsiteX123-10537" fmla="*/ 84 w 259"/>
              <a:gd name="connsiteY123-10538" fmla="*/ 84 h 758"/>
              <a:gd name="connsiteX124-10539" fmla="*/ 79 w 259"/>
              <a:gd name="connsiteY124-10540" fmla="*/ 84 h 758"/>
              <a:gd name="connsiteX125-10541" fmla="*/ 74 w 259"/>
              <a:gd name="connsiteY125-10542" fmla="*/ 79 h 758"/>
              <a:gd name="connsiteX126-10543" fmla="*/ 63 w 259"/>
              <a:gd name="connsiteY126-10544" fmla="*/ 79 h 758"/>
              <a:gd name="connsiteX127-10545" fmla="*/ 53 w 259"/>
              <a:gd name="connsiteY127-10546" fmla="*/ 79 h 758"/>
              <a:gd name="connsiteX128-10547" fmla="*/ 42 w 259"/>
              <a:gd name="connsiteY128-10548" fmla="*/ 73 h 758"/>
              <a:gd name="connsiteX0-10549" fmla="*/ 26 w 259"/>
              <a:gd name="connsiteY0-10550" fmla="*/ 73 h 758"/>
              <a:gd name="connsiteX1-10551" fmla="*/ 26 w 259"/>
              <a:gd name="connsiteY1-10552" fmla="*/ 26 h 758"/>
              <a:gd name="connsiteX2-10553" fmla="*/ 42 w 259"/>
              <a:gd name="connsiteY2-10554" fmla="*/ 21 h 758"/>
              <a:gd name="connsiteX3-10555" fmla="*/ 53 w 259"/>
              <a:gd name="connsiteY3-10556" fmla="*/ 16 h 758"/>
              <a:gd name="connsiteX4-10557" fmla="*/ 63 w 259"/>
              <a:gd name="connsiteY4-10558" fmla="*/ 16 h 758"/>
              <a:gd name="connsiteX5-10559" fmla="*/ 69 w 259"/>
              <a:gd name="connsiteY5-10560" fmla="*/ 11 h 758"/>
              <a:gd name="connsiteX6-10561" fmla="*/ 79 w 259"/>
              <a:gd name="connsiteY6-10562" fmla="*/ 5 h 758"/>
              <a:gd name="connsiteX7-10563" fmla="*/ 95 w 259"/>
              <a:gd name="connsiteY7-10564" fmla="*/ 0 h 758"/>
              <a:gd name="connsiteX8-10565" fmla="*/ 106 w 259"/>
              <a:gd name="connsiteY8-10566" fmla="*/ 0 h 758"/>
              <a:gd name="connsiteX9-10567" fmla="*/ 121 w 259"/>
              <a:gd name="connsiteY9-10568" fmla="*/ 0 h 758"/>
              <a:gd name="connsiteX10-10569" fmla="*/ 137 w 259"/>
              <a:gd name="connsiteY10-10570" fmla="*/ 5 h 758"/>
              <a:gd name="connsiteX11-10571" fmla="*/ 153 w 259"/>
              <a:gd name="connsiteY11-10572" fmla="*/ 11 h 758"/>
              <a:gd name="connsiteX12-10573" fmla="*/ 164 w 259"/>
              <a:gd name="connsiteY12-10574" fmla="*/ 16 h 758"/>
              <a:gd name="connsiteX13-10575" fmla="*/ 174 w 259"/>
              <a:gd name="connsiteY13-10576" fmla="*/ 21 h 758"/>
              <a:gd name="connsiteX14-10577" fmla="*/ 190 w 259"/>
              <a:gd name="connsiteY14-10578" fmla="*/ 26 h 758"/>
              <a:gd name="connsiteX15-10579" fmla="*/ 201 w 259"/>
              <a:gd name="connsiteY15-10580" fmla="*/ 37 h 758"/>
              <a:gd name="connsiteX16-10581" fmla="*/ 216 w 259"/>
              <a:gd name="connsiteY16-10582" fmla="*/ 42 h 758"/>
              <a:gd name="connsiteX17-10583" fmla="*/ 227 w 259"/>
              <a:gd name="connsiteY17-10584" fmla="*/ 47 h 758"/>
              <a:gd name="connsiteX18-10585" fmla="*/ 238 w 259"/>
              <a:gd name="connsiteY18-10586" fmla="*/ 52 h 758"/>
              <a:gd name="connsiteX19-10587" fmla="*/ 243 w 259"/>
              <a:gd name="connsiteY19-10588" fmla="*/ 58 h 758"/>
              <a:gd name="connsiteX20-10589" fmla="*/ 248 w 259"/>
              <a:gd name="connsiteY20-10590" fmla="*/ 63 h 758"/>
              <a:gd name="connsiteX21-10591" fmla="*/ 253 w 259"/>
              <a:gd name="connsiteY21-10592" fmla="*/ 68 h 758"/>
              <a:gd name="connsiteX22-10593" fmla="*/ 259 w 259"/>
              <a:gd name="connsiteY22-10594" fmla="*/ 68 h 758"/>
              <a:gd name="connsiteX23-10595" fmla="*/ 259 w 259"/>
              <a:gd name="connsiteY23-10596" fmla="*/ 73 h 758"/>
              <a:gd name="connsiteX24-10597" fmla="*/ 253 w 259"/>
              <a:gd name="connsiteY24-10598" fmla="*/ 73 h 758"/>
              <a:gd name="connsiteX25-10599" fmla="*/ 253 w 259"/>
              <a:gd name="connsiteY25-10600" fmla="*/ 79 h 758"/>
              <a:gd name="connsiteX26-10601" fmla="*/ 248 w 259"/>
              <a:gd name="connsiteY26-10602" fmla="*/ 84 h 758"/>
              <a:gd name="connsiteX27-10603" fmla="*/ 243 w 259"/>
              <a:gd name="connsiteY27-10604" fmla="*/ 84 h 758"/>
              <a:gd name="connsiteX28-10605" fmla="*/ 238 w 259"/>
              <a:gd name="connsiteY28-10606" fmla="*/ 89 h 758"/>
              <a:gd name="connsiteX29-10607" fmla="*/ 232 w 259"/>
              <a:gd name="connsiteY29-10608" fmla="*/ 94 h 758"/>
              <a:gd name="connsiteX30-10609" fmla="*/ 227 w 259"/>
              <a:gd name="connsiteY30-10610" fmla="*/ 94 h 758"/>
              <a:gd name="connsiteX31-10611" fmla="*/ 222 w 259"/>
              <a:gd name="connsiteY31-10612" fmla="*/ 99 h 758"/>
              <a:gd name="connsiteX32-10613" fmla="*/ 216 w 259"/>
              <a:gd name="connsiteY32-10614" fmla="*/ 105 h 758"/>
              <a:gd name="connsiteX33-10615" fmla="*/ 211 w 259"/>
              <a:gd name="connsiteY33-10616" fmla="*/ 115 h 758"/>
              <a:gd name="connsiteX34-10617" fmla="*/ 211 w 259"/>
              <a:gd name="connsiteY34-10618" fmla="*/ 126 h 758"/>
              <a:gd name="connsiteX35-10619" fmla="*/ 211 w 259"/>
              <a:gd name="connsiteY35-10620" fmla="*/ 131 h 758"/>
              <a:gd name="connsiteX36-10621" fmla="*/ 211 w 259"/>
              <a:gd name="connsiteY36-10622" fmla="*/ 146 h 758"/>
              <a:gd name="connsiteX37-10623" fmla="*/ 211 w 259"/>
              <a:gd name="connsiteY37-10624" fmla="*/ 157 h 758"/>
              <a:gd name="connsiteX38-10625" fmla="*/ 211 w 259"/>
              <a:gd name="connsiteY38-10626" fmla="*/ 173 h 758"/>
              <a:gd name="connsiteX39-10627" fmla="*/ 211 w 259"/>
              <a:gd name="connsiteY39-10628" fmla="*/ 188 h 758"/>
              <a:gd name="connsiteX40-10629" fmla="*/ 211 w 259"/>
              <a:gd name="connsiteY40-10630" fmla="*/ 204 h 758"/>
              <a:gd name="connsiteX41-10631" fmla="*/ 211 w 259"/>
              <a:gd name="connsiteY41-10632" fmla="*/ 225 h 758"/>
              <a:gd name="connsiteX42-10633" fmla="*/ 211 w 259"/>
              <a:gd name="connsiteY42-10634" fmla="*/ 240 h 758"/>
              <a:gd name="connsiteX43-10635" fmla="*/ 211 w 259"/>
              <a:gd name="connsiteY43-10636" fmla="*/ 261 h 758"/>
              <a:gd name="connsiteX44-10637" fmla="*/ 211 w 259"/>
              <a:gd name="connsiteY44-10638" fmla="*/ 303 h 758"/>
              <a:gd name="connsiteX45-10639" fmla="*/ 211 w 259"/>
              <a:gd name="connsiteY45-10640" fmla="*/ 324 h 758"/>
              <a:gd name="connsiteX46-10641" fmla="*/ 211 w 259"/>
              <a:gd name="connsiteY46-10642" fmla="*/ 350 h 758"/>
              <a:gd name="connsiteX47-10643" fmla="*/ 211 w 259"/>
              <a:gd name="connsiteY47-10644" fmla="*/ 376 h 758"/>
              <a:gd name="connsiteX48-10645" fmla="*/ 211 w 259"/>
              <a:gd name="connsiteY48-10646" fmla="*/ 402 h 758"/>
              <a:gd name="connsiteX49-10647" fmla="*/ 211 w 259"/>
              <a:gd name="connsiteY49-10648" fmla="*/ 429 h 758"/>
              <a:gd name="connsiteX50-10649" fmla="*/ 211 w 259"/>
              <a:gd name="connsiteY50-10650" fmla="*/ 460 h 758"/>
              <a:gd name="connsiteX51-10651" fmla="*/ 211 w 259"/>
              <a:gd name="connsiteY51-10652" fmla="*/ 491 h 758"/>
              <a:gd name="connsiteX52-10653" fmla="*/ 211 w 259"/>
              <a:gd name="connsiteY52-10654" fmla="*/ 523 h 758"/>
              <a:gd name="connsiteX53-10655" fmla="*/ 211 w 259"/>
              <a:gd name="connsiteY53-10656" fmla="*/ 554 h 758"/>
              <a:gd name="connsiteX54-10657" fmla="*/ 211 w 259"/>
              <a:gd name="connsiteY54-10658" fmla="*/ 580 h 758"/>
              <a:gd name="connsiteX55-10659" fmla="*/ 206 w 259"/>
              <a:gd name="connsiteY55-10660" fmla="*/ 606 h 758"/>
              <a:gd name="connsiteX56-10661" fmla="*/ 206 w 259"/>
              <a:gd name="connsiteY56-10662" fmla="*/ 632 h 758"/>
              <a:gd name="connsiteX57-10663" fmla="*/ 201 w 259"/>
              <a:gd name="connsiteY57-10664" fmla="*/ 653 h 758"/>
              <a:gd name="connsiteX58-10665" fmla="*/ 195 w 259"/>
              <a:gd name="connsiteY58-10666" fmla="*/ 669 h 758"/>
              <a:gd name="connsiteX59-10667" fmla="*/ 190 w 259"/>
              <a:gd name="connsiteY59-10668" fmla="*/ 690 h 758"/>
              <a:gd name="connsiteX60-10669" fmla="*/ 185 w 259"/>
              <a:gd name="connsiteY60-10670" fmla="*/ 700 h 758"/>
              <a:gd name="connsiteX61-10671" fmla="*/ 174 w 259"/>
              <a:gd name="connsiteY61-10672" fmla="*/ 716 h 758"/>
              <a:gd name="connsiteX62-10673" fmla="*/ 164 w 259"/>
              <a:gd name="connsiteY62-10674" fmla="*/ 726 h 758"/>
              <a:gd name="connsiteX63-10675" fmla="*/ 158 w 259"/>
              <a:gd name="connsiteY63-10676" fmla="*/ 737 h 758"/>
              <a:gd name="connsiteX64-10677" fmla="*/ 148 w 259"/>
              <a:gd name="connsiteY64-10678" fmla="*/ 742 h 758"/>
              <a:gd name="connsiteX65-10679" fmla="*/ 143 w 259"/>
              <a:gd name="connsiteY65-10680" fmla="*/ 747 h 758"/>
              <a:gd name="connsiteX66-10681" fmla="*/ 132 w 259"/>
              <a:gd name="connsiteY66-10682" fmla="*/ 752 h 758"/>
              <a:gd name="connsiteX67-10683" fmla="*/ 127 w 259"/>
              <a:gd name="connsiteY67-10684" fmla="*/ 752 h 758"/>
              <a:gd name="connsiteX68-10685" fmla="*/ 121 w 259"/>
              <a:gd name="connsiteY68-10686" fmla="*/ 758 h 758"/>
              <a:gd name="connsiteX69-10687" fmla="*/ 111 w 259"/>
              <a:gd name="connsiteY69-10688" fmla="*/ 752 h 758"/>
              <a:gd name="connsiteX70-10689" fmla="*/ 106 w 259"/>
              <a:gd name="connsiteY70-10690" fmla="*/ 752 h 758"/>
              <a:gd name="connsiteX71-10691" fmla="*/ 106 w 259"/>
              <a:gd name="connsiteY71-10692" fmla="*/ 747 h 758"/>
              <a:gd name="connsiteX72-10693" fmla="*/ 100 w 259"/>
              <a:gd name="connsiteY72-10694" fmla="*/ 742 h 758"/>
              <a:gd name="connsiteX73-10695" fmla="*/ 100 w 259"/>
              <a:gd name="connsiteY73-10696" fmla="*/ 737 h 758"/>
              <a:gd name="connsiteX74-10697" fmla="*/ 100 w 259"/>
              <a:gd name="connsiteY74-10698" fmla="*/ 731 h 758"/>
              <a:gd name="connsiteX75-10699" fmla="*/ 100 w 259"/>
              <a:gd name="connsiteY75-10700" fmla="*/ 721 h 758"/>
              <a:gd name="connsiteX76-10701" fmla="*/ 100 w 259"/>
              <a:gd name="connsiteY76-10702" fmla="*/ 711 h 758"/>
              <a:gd name="connsiteX77-10703" fmla="*/ 100 w 259"/>
              <a:gd name="connsiteY77-10704" fmla="*/ 705 h 758"/>
              <a:gd name="connsiteX78-10705" fmla="*/ 100 w 259"/>
              <a:gd name="connsiteY78-10706" fmla="*/ 700 h 758"/>
              <a:gd name="connsiteX79-10707" fmla="*/ 100 w 259"/>
              <a:gd name="connsiteY79-10708" fmla="*/ 695 h 758"/>
              <a:gd name="connsiteX80-10709" fmla="*/ 95 w 259"/>
              <a:gd name="connsiteY80-10710" fmla="*/ 690 h 758"/>
              <a:gd name="connsiteX81-10711" fmla="*/ 90 w 259"/>
              <a:gd name="connsiteY81-10712" fmla="*/ 674 h 758"/>
              <a:gd name="connsiteX82-10713" fmla="*/ 79 w 259"/>
              <a:gd name="connsiteY82-10714" fmla="*/ 658 h 758"/>
              <a:gd name="connsiteX83-10715" fmla="*/ 63 w 259"/>
              <a:gd name="connsiteY83-10716" fmla="*/ 643 h 758"/>
              <a:gd name="connsiteX84-10717" fmla="*/ 47 w 259"/>
              <a:gd name="connsiteY84-10718" fmla="*/ 627 h 758"/>
              <a:gd name="connsiteX85-10719" fmla="*/ 26 w 259"/>
              <a:gd name="connsiteY85-10720" fmla="*/ 611 h 758"/>
              <a:gd name="connsiteX86-10721" fmla="*/ 0 w 259"/>
              <a:gd name="connsiteY86-10722" fmla="*/ 590 h 758"/>
              <a:gd name="connsiteX87-10723" fmla="*/ 21 w 259"/>
              <a:gd name="connsiteY87-10724" fmla="*/ 590 h 758"/>
              <a:gd name="connsiteX88-10725" fmla="*/ 42 w 259"/>
              <a:gd name="connsiteY88-10726" fmla="*/ 596 h 758"/>
              <a:gd name="connsiteX89-10727" fmla="*/ 58 w 259"/>
              <a:gd name="connsiteY89-10728" fmla="*/ 596 h 758"/>
              <a:gd name="connsiteX90-10729" fmla="*/ 74 w 259"/>
              <a:gd name="connsiteY90-10730" fmla="*/ 596 h 758"/>
              <a:gd name="connsiteX91-10731" fmla="*/ 84 w 259"/>
              <a:gd name="connsiteY91-10732" fmla="*/ 590 h 758"/>
              <a:gd name="connsiteX92-10733" fmla="*/ 90 w 259"/>
              <a:gd name="connsiteY92-10734" fmla="*/ 590 h 758"/>
              <a:gd name="connsiteX93-10735" fmla="*/ 95 w 259"/>
              <a:gd name="connsiteY93-10736" fmla="*/ 590 h 758"/>
              <a:gd name="connsiteX94-10737" fmla="*/ 100 w 259"/>
              <a:gd name="connsiteY94-10738" fmla="*/ 585 h 758"/>
              <a:gd name="connsiteX95-10739" fmla="*/ 106 w 259"/>
              <a:gd name="connsiteY95-10740" fmla="*/ 580 h 758"/>
              <a:gd name="connsiteX96-10741" fmla="*/ 106 w 259"/>
              <a:gd name="connsiteY96-10742" fmla="*/ 575 h 758"/>
              <a:gd name="connsiteX97-10743" fmla="*/ 106 w 259"/>
              <a:gd name="connsiteY97-10744" fmla="*/ 564 h 758"/>
              <a:gd name="connsiteX98-10745" fmla="*/ 106 w 259"/>
              <a:gd name="connsiteY98-10746" fmla="*/ 549 h 758"/>
              <a:gd name="connsiteX99-10747" fmla="*/ 111 w 259"/>
              <a:gd name="connsiteY99-10748" fmla="*/ 533 h 758"/>
              <a:gd name="connsiteX100-10749" fmla="*/ 111 w 259"/>
              <a:gd name="connsiteY100-10750" fmla="*/ 512 h 758"/>
              <a:gd name="connsiteX101-10751" fmla="*/ 111 w 259"/>
              <a:gd name="connsiteY101-10752" fmla="*/ 486 h 758"/>
              <a:gd name="connsiteX102-10753" fmla="*/ 116 w 259"/>
              <a:gd name="connsiteY102-10754" fmla="*/ 460 h 758"/>
              <a:gd name="connsiteX103-10755" fmla="*/ 116 w 259"/>
              <a:gd name="connsiteY103-10756" fmla="*/ 434 h 758"/>
              <a:gd name="connsiteX104-10757" fmla="*/ 116 w 259"/>
              <a:gd name="connsiteY104-10758" fmla="*/ 408 h 758"/>
              <a:gd name="connsiteX105-10759" fmla="*/ 116 w 259"/>
              <a:gd name="connsiteY105-10760" fmla="*/ 382 h 758"/>
              <a:gd name="connsiteX106-10761" fmla="*/ 121 w 259"/>
              <a:gd name="connsiteY106-10762" fmla="*/ 355 h 758"/>
              <a:gd name="connsiteX107-10763" fmla="*/ 121 w 259"/>
              <a:gd name="connsiteY107-10764" fmla="*/ 334 h 758"/>
              <a:gd name="connsiteX108-10765" fmla="*/ 121 w 259"/>
              <a:gd name="connsiteY108-10766" fmla="*/ 314 h 758"/>
              <a:gd name="connsiteX109-10767" fmla="*/ 121 w 259"/>
              <a:gd name="connsiteY109-10768" fmla="*/ 293 h 758"/>
              <a:gd name="connsiteX110-10769" fmla="*/ 121 w 259"/>
              <a:gd name="connsiteY110-10770" fmla="*/ 277 h 758"/>
              <a:gd name="connsiteX111-10771" fmla="*/ 121 w 259"/>
              <a:gd name="connsiteY111-10772" fmla="*/ 246 h 758"/>
              <a:gd name="connsiteX112-10773" fmla="*/ 121 w 259"/>
              <a:gd name="connsiteY112-10774" fmla="*/ 214 h 758"/>
              <a:gd name="connsiteX113-10775" fmla="*/ 116 w 259"/>
              <a:gd name="connsiteY113-10776" fmla="*/ 183 h 758"/>
              <a:gd name="connsiteX114-10777" fmla="*/ 116 w 259"/>
              <a:gd name="connsiteY114-10778" fmla="*/ 157 h 758"/>
              <a:gd name="connsiteX115-10779" fmla="*/ 111 w 259"/>
              <a:gd name="connsiteY115-10780" fmla="*/ 146 h 758"/>
              <a:gd name="connsiteX116-10781" fmla="*/ 111 w 259"/>
              <a:gd name="connsiteY116-10782" fmla="*/ 136 h 758"/>
              <a:gd name="connsiteX117-10783" fmla="*/ 106 w 259"/>
              <a:gd name="connsiteY117-10784" fmla="*/ 126 h 758"/>
              <a:gd name="connsiteX118-10785" fmla="*/ 106 w 259"/>
              <a:gd name="connsiteY118-10786" fmla="*/ 115 h 758"/>
              <a:gd name="connsiteX119-10787" fmla="*/ 100 w 259"/>
              <a:gd name="connsiteY119-10788" fmla="*/ 110 h 758"/>
              <a:gd name="connsiteX120-10789" fmla="*/ 100 w 259"/>
              <a:gd name="connsiteY120-10790" fmla="*/ 105 h 758"/>
              <a:gd name="connsiteX121-10791" fmla="*/ 95 w 259"/>
              <a:gd name="connsiteY121-10792" fmla="*/ 94 h 758"/>
              <a:gd name="connsiteX122-10793" fmla="*/ 90 w 259"/>
              <a:gd name="connsiteY122-10794" fmla="*/ 89 h 758"/>
              <a:gd name="connsiteX123-10795" fmla="*/ 84 w 259"/>
              <a:gd name="connsiteY123-10796" fmla="*/ 84 h 758"/>
              <a:gd name="connsiteX124-10797" fmla="*/ 79 w 259"/>
              <a:gd name="connsiteY124-10798" fmla="*/ 84 h 758"/>
              <a:gd name="connsiteX125-10799" fmla="*/ 74 w 259"/>
              <a:gd name="connsiteY125-10800" fmla="*/ 79 h 758"/>
              <a:gd name="connsiteX126-10801" fmla="*/ 63 w 259"/>
              <a:gd name="connsiteY126-10802" fmla="*/ 79 h 758"/>
              <a:gd name="connsiteX127-10803" fmla="*/ 53 w 259"/>
              <a:gd name="connsiteY127-10804" fmla="*/ 79 h 758"/>
              <a:gd name="connsiteX0-10805" fmla="*/ 26 w 259"/>
              <a:gd name="connsiteY0-10806" fmla="*/ 26 h 758"/>
              <a:gd name="connsiteX1-10807" fmla="*/ 42 w 259"/>
              <a:gd name="connsiteY1-10808" fmla="*/ 21 h 758"/>
              <a:gd name="connsiteX2-10809" fmla="*/ 53 w 259"/>
              <a:gd name="connsiteY2-10810" fmla="*/ 16 h 758"/>
              <a:gd name="connsiteX3-10811" fmla="*/ 63 w 259"/>
              <a:gd name="connsiteY3-10812" fmla="*/ 16 h 758"/>
              <a:gd name="connsiteX4-10813" fmla="*/ 69 w 259"/>
              <a:gd name="connsiteY4-10814" fmla="*/ 11 h 758"/>
              <a:gd name="connsiteX5-10815" fmla="*/ 79 w 259"/>
              <a:gd name="connsiteY5-10816" fmla="*/ 5 h 758"/>
              <a:gd name="connsiteX6-10817" fmla="*/ 95 w 259"/>
              <a:gd name="connsiteY6-10818" fmla="*/ 0 h 758"/>
              <a:gd name="connsiteX7-10819" fmla="*/ 106 w 259"/>
              <a:gd name="connsiteY7-10820" fmla="*/ 0 h 758"/>
              <a:gd name="connsiteX8-10821" fmla="*/ 121 w 259"/>
              <a:gd name="connsiteY8-10822" fmla="*/ 0 h 758"/>
              <a:gd name="connsiteX9-10823" fmla="*/ 137 w 259"/>
              <a:gd name="connsiteY9-10824" fmla="*/ 5 h 758"/>
              <a:gd name="connsiteX10-10825" fmla="*/ 153 w 259"/>
              <a:gd name="connsiteY10-10826" fmla="*/ 11 h 758"/>
              <a:gd name="connsiteX11-10827" fmla="*/ 164 w 259"/>
              <a:gd name="connsiteY11-10828" fmla="*/ 16 h 758"/>
              <a:gd name="connsiteX12-10829" fmla="*/ 174 w 259"/>
              <a:gd name="connsiteY12-10830" fmla="*/ 21 h 758"/>
              <a:gd name="connsiteX13-10831" fmla="*/ 190 w 259"/>
              <a:gd name="connsiteY13-10832" fmla="*/ 26 h 758"/>
              <a:gd name="connsiteX14-10833" fmla="*/ 201 w 259"/>
              <a:gd name="connsiteY14-10834" fmla="*/ 37 h 758"/>
              <a:gd name="connsiteX15-10835" fmla="*/ 216 w 259"/>
              <a:gd name="connsiteY15-10836" fmla="*/ 42 h 758"/>
              <a:gd name="connsiteX16-10837" fmla="*/ 227 w 259"/>
              <a:gd name="connsiteY16-10838" fmla="*/ 47 h 758"/>
              <a:gd name="connsiteX17-10839" fmla="*/ 238 w 259"/>
              <a:gd name="connsiteY17-10840" fmla="*/ 52 h 758"/>
              <a:gd name="connsiteX18-10841" fmla="*/ 243 w 259"/>
              <a:gd name="connsiteY18-10842" fmla="*/ 58 h 758"/>
              <a:gd name="connsiteX19-10843" fmla="*/ 248 w 259"/>
              <a:gd name="connsiteY19-10844" fmla="*/ 63 h 758"/>
              <a:gd name="connsiteX20-10845" fmla="*/ 253 w 259"/>
              <a:gd name="connsiteY20-10846" fmla="*/ 68 h 758"/>
              <a:gd name="connsiteX21-10847" fmla="*/ 259 w 259"/>
              <a:gd name="connsiteY21-10848" fmla="*/ 68 h 758"/>
              <a:gd name="connsiteX22-10849" fmla="*/ 259 w 259"/>
              <a:gd name="connsiteY22-10850" fmla="*/ 73 h 758"/>
              <a:gd name="connsiteX23-10851" fmla="*/ 253 w 259"/>
              <a:gd name="connsiteY23-10852" fmla="*/ 73 h 758"/>
              <a:gd name="connsiteX24-10853" fmla="*/ 253 w 259"/>
              <a:gd name="connsiteY24-10854" fmla="*/ 79 h 758"/>
              <a:gd name="connsiteX25-10855" fmla="*/ 248 w 259"/>
              <a:gd name="connsiteY25-10856" fmla="*/ 84 h 758"/>
              <a:gd name="connsiteX26-10857" fmla="*/ 243 w 259"/>
              <a:gd name="connsiteY26-10858" fmla="*/ 84 h 758"/>
              <a:gd name="connsiteX27-10859" fmla="*/ 238 w 259"/>
              <a:gd name="connsiteY27-10860" fmla="*/ 89 h 758"/>
              <a:gd name="connsiteX28-10861" fmla="*/ 232 w 259"/>
              <a:gd name="connsiteY28-10862" fmla="*/ 94 h 758"/>
              <a:gd name="connsiteX29-10863" fmla="*/ 227 w 259"/>
              <a:gd name="connsiteY29-10864" fmla="*/ 94 h 758"/>
              <a:gd name="connsiteX30-10865" fmla="*/ 222 w 259"/>
              <a:gd name="connsiteY30-10866" fmla="*/ 99 h 758"/>
              <a:gd name="connsiteX31-10867" fmla="*/ 216 w 259"/>
              <a:gd name="connsiteY31-10868" fmla="*/ 105 h 758"/>
              <a:gd name="connsiteX32-10869" fmla="*/ 211 w 259"/>
              <a:gd name="connsiteY32-10870" fmla="*/ 115 h 758"/>
              <a:gd name="connsiteX33-10871" fmla="*/ 211 w 259"/>
              <a:gd name="connsiteY33-10872" fmla="*/ 126 h 758"/>
              <a:gd name="connsiteX34-10873" fmla="*/ 211 w 259"/>
              <a:gd name="connsiteY34-10874" fmla="*/ 131 h 758"/>
              <a:gd name="connsiteX35-10875" fmla="*/ 211 w 259"/>
              <a:gd name="connsiteY35-10876" fmla="*/ 146 h 758"/>
              <a:gd name="connsiteX36-10877" fmla="*/ 211 w 259"/>
              <a:gd name="connsiteY36-10878" fmla="*/ 157 h 758"/>
              <a:gd name="connsiteX37-10879" fmla="*/ 211 w 259"/>
              <a:gd name="connsiteY37-10880" fmla="*/ 173 h 758"/>
              <a:gd name="connsiteX38-10881" fmla="*/ 211 w 259"/>
              <a:gd name="connsiteY38-10882" fmla="*/ 188 h 758"/>
              <a:gd name="connsiteX39-10883" fmla="*/ 211 w 259"/>
              <a:gd name="connsiteY39-10884" fmla="*/ 204 h 758"/>
              <a:gd name="connsiteX40-10885" fmla="*/ 211 w 259"/>
              <a:gd name="connsiteY40-10886" fmla="*/ 225 h 758"/>
              <a:gd name="connsiteX41-10887" fmla="*/ 211 w 259"/>
              <a:gd name="connsiteY41-10888" fmla="*/ 240 h 758"/>
              <a:gd name="connsiteX42-10889" fmla="*/ 211 w 259"/>
              <a:gd name="connsiteY42-10890" fmla="*/ 261 h 758"/>
              <a:gd name="connsiteX43-10891" fmla="*/ 211 w 259"/>
              <a:gd name="connsiteY43-10892" fmla="*/ 303 h 758"/>
              <a:gd name="connsiteX44-10893" fmla="*/ 211 w 259"/>
              <a:gd name="connsiteY44-10894" fmla="*/ 324 h 758"/>
              <a:gd name="connsiteX45-10895" fmla="*/ 211 w 259"/>
              <a:gd name="connsiteY45-10896" fmla="*/ 350 h 758"/>
              <a:gd name="connsiteX46-10897" fmla="*/ 211 w 259"/>
              <a:gd name="connsiteY46-10898" fmla="*/ 376 h 758"/>
              <a:gd name="connsiteX47-10899" fmla="*/ 211 w 259"/>
              <a:gd name="connsiteY47-10900" fmla="*/ 402 h 758"/>
              <a:gd name="connsiteX48-10901" fmla="*/ 211 w 259"/>
              <a:gd name="connsiteY48-10902" fmla="*/ 429 h 758"/>
              <a:gd name="connsiteX49-10903" fmla="*/ 211 w 259"/>
              <a:gd name="connsiteY49-10904" fmla="*/ 460 h 758"/>
              <a:gd name="connsiteX50-10905" fmla="*/ 211 w 259"/>
              <a:gd name="connsiteY50-10906" fmla="*/ 491 h 758"/>
              <a:gd name="connsiteX51-10907" fmla="*/ 211 w 259"/>
              <a:gd name="connsiteY51-10908" fmla="*/ 523 h 758"/>
              <a:gd name="connsiteX52-10909" fmla="*/ 211 w 259"/>
              <a:gd name="connsiteY52-10910" fmla="*/ 554 h 758"/>
              <a:gd name="connsiteX53-10911" fmla="*/ 211 w 259"/>
              <a:gd name="connsiteY53-10912" fmla="*/ 580 h 758"/>
              <a:gd name="connsiteX54-10913" fmla="*/ 206 w 259"/>
              <a:gd name="connsiteY54-10914" fmla="*/ 606 h 758"/>
              <a:gd name="connsiteX55-10915" fmla="*/ 206 w 259"/>
              <a:gd name="connsiteY55-10916" fmla="*/ 632 h 758"/>
              <a:gd name="connsiteX56-10917" fmla="*/ 201 w 259"/>
              <a:gd name="connsiteY56-10918" fmla="*/ 653 h 758"/>
              <a:gd name="connsiteX57-10919" fmla="*/ 195 w 259"/>
              <a:gd name="connsiteY57-10920" fmla="*/ 669 h 758"/>
              <a:gd name="connsiteX58-10921" fmla="*/ 190 w 259"/>
              <a:gd name="connsiteY58-10922" fmla="*/ 690 h 758"/>
              <a:gd name="connsiteX59-10923" fmla="*/ 185 w 259"/>
              <a:gd name="connsiteY59-10924" fmla="*/ 700 h 758"/>
              <a:gd name="connsiteX60-10925" fmla="*/ 174 w 259"/>
              <a:gd name="connsiteY60-10926" fmla="*/ 716 h 758"/>
              <a:gd name="connsiteX61-10927" fmla="*/ 164 w 259"/>
              <a:gd name="connsiteY61-10928" fmla="*/ 726 h 758"/>
              <a:gd name="connsiteX62-10929" fmla="*/ 158 w 259"/>
              <a:gd name="connsiteY62-10930" fmla="*/ 737 h 758"/>
              <a:gd name="connsiteX63-10931" fmla="*/ 148 w 259"/>
              <a:gd name="connsiteY63-10932" fmla="*/ 742 h 758"/>
              <a:gd name="connsiteX64-10933" fmla="*/ 143 w 259"/>
              <a:gd name="connsiteY64-10934" fmla="*/ 747 h 758"/>
              <a:gd name="connsiteX65-10935" fmla="*/ 132 w 259"/>
              <a:gd name="connsiteY65-10936" fmla="*/ 752 h 758"/>
              <a:gd name="connsiteX66-10937" fmla="*/ 127 w 259"/>
              <a:gd name="connsiteY66-10938" fmla="*/ 752 h 758"/>
              <a:gd name="connsiteX67-10939" fmla="*/ 121 w 259"/>
              <a:gd name="connsiteY67-10940" fmla="*/ 758 h 758"/>
              <a:gd name="connsiteX68-10941" fmla="*/ 111 w 259"/>
              <a:gd name="connsiteY68-10942" fmla="*/ 752 h 758"/>
              <a:gd name="connsiteX69-10943" fmla="*/ 106 w 259"/>
              <a:gd name="connsiteY69-10944" fmla="*/ 752 h 758"/>
              <a:gd name="connsiteX70-10945" fmla="*/ 106 w 259"/>
              <a:gd name="connsiteY70-10946" fmla="*/ 747 h 758"/>
              <a:gd name="connsiteX71-10947" fmla="*/ 100 w 259"/>
              <a:gd name="connsiteY71-10948" fmla="*/ 742 h 758"/>
              <a:gd name="connsiteX72-10949" fmla="*/ 100 w 259"/>
              <a:gd name="connsiteY72-10950" fmla="*/ 737 h 758"/>
              <a:gd name="connsiteX73-10951" fmla="*/ 100 w 259"/>
              <a:gd name="connsiteY73-10952" fmla="*/ 731 h 758"/>
              <a:gd name="connsiteX74-10953" fmla="*/ 100 w 259"/>
              <a:gd name="connsiteY74-10954" fmla="*/ 721 h 758"/>
              <a:gd name="connsiteX75-10955" fmla="*/ 100 w 259"/>
              <a:gd name="connsiteY75-10956" fmla="*/ 711 h 758"/>
              <a:gd name="connsiteX76-10957" fmla="*/ 100 w 259"/>
              <a:gd name="connsiteY76-10958" fmla="*/ 705 h 758"/>
              <a:gd name="connsiteX77-10959" fmla="*/ 100 w 259"/>
              <a:gd name="connsiteY77-10960" fmla="*/ 700 h 758"/>
              <a:gd name="connsiteX78-10961" fmla="*/ 100 w 259"/>
              <a:gd name="connsiteY78-10962" fmla="*/ 695 h 758"/>
              <a:gd name="connsiteX79-10963" fmla="*/ 95 w 259"/>
              <a:gd name="connsiteY79-10964" fmla="*/ 690 h 758"/>
              <a:gd name="connsiteX80-10965" fmla="*/ 90 w 259"/>
              <a:gd name="connsiteY80-10966" fmla="*/ 674 h 758"/>
              <a:gd name="connsiteX81-10967" fmla="*/ 79 w 259"/>
              <a:gd name="connsiteY81-10968" fmla="*/ 658 h 758"/>
              <a:gd name="connsiteX82-10969" fmla="*/ 63 w 259"/>
              <a:gd name="connsiteY82-10970" fmla="*/ 643 h 758"/>
              <a:gd name="connsiteX83-10971" fmla="*/ 47 w 259"/>
              <a:gd name="connsiteY83-10972" fmla="*/ 627 h 758"/>
              <a:gd name="connsiteX84-10973" fmla="*/ 26 w 259"/>
              <a:gd name="connsiteY84-10974" fmla="*/ 611 h 758"/>
              <a:gd name="connsiteX85-10975" fmla="*/ 0 w 259"/>
              <a:gd name="connsiteY85-10976" fmla="*/ 590 h 758"/>
              <a:gd name="connsiteX86-10977" fmla="*/ 21 w 259"/>
              <a:gd name="connsiteY86-10978" fmla="*/ 590 h 758"/>
              <a:gd name="connsiteX87-10979" fmla="*/ 42 w 259"/>
              <a:gd name="connsiteY87-10980" fmla="*/ 596 h 758"/>
              <a:gd name="connsiteX88-10981" fmla="*/ 58 w 259"/>
              <a:gd name="connsiteY88-10982" fmla="*/ 596 h 758"/>
              <a:gd name="connsiteX89-10983" fmla="*/ 74 w 259"/>
              <a:gd name="connsiteY89-10984" fmla="*/ 596 h 758"/>
              <a:gd name="connsiteX90-10985" fmla="*/ 84 w 259"/>
              <a:gd name="connsiteY90-10986" fmla="*/ 590 h 758"/>
              <a:gd name="connsiteX91-10987" fmla="*/ 90 w 259"/>
              <a:gd name="connsiteY91-10988" fmla="*/ 590 h 758"/>
              <a:gd name="connsiteX92-10989" fmla="*/ 95 w 259"/>
              <a:gd name="connsiteY92-10990" fmla="*/ 590 h 758"/>
              <a:gd name="connsiteX93-10991" fmla="*/ 100 w 259"/>
              <a:gd name="connsiteY93-10992" fmla="*/ 585 h 758"/>
              <a:gd name="connsiteX94-10993" fmla="*/ 106 w 259"/>
              <a:gd name="connsiteY94-10994" fmla="*/ 580 h 758"/>
              <a:gd name="connsiteX95-10995" fmla="*/ 106 w 259"/>
              <a:gd name="connsiteY95-10996" fmla="*/ 575 h 758"/>
              <a:gd name="connsiteX96-10997" fmla="*/ 106 w 259"/>
              <a:gd name="connsiteY96-10998" fmla="*/ 564 h 758"/>
              <a:gd name="connsiteX97-10999" fmla="*/ 106 w 259"/>
              <a:gd name="connsiteY97-11000" fmla="*/ 549 h 758"/>
              <a:gd name="connsiteX98-11001" fmla="*/ 111 w 259"/>
              <a:gd name="connsiteY98-11002" fmla="*/ 533 h 758"/>
              <a:gd name="connsiteX99-11003" fmla="*/ 111 w 259"/>
              <a:gd name="connsiteY99-11004" fmla="*/ 512 h 758"/>
              <a:gd name="connsiteX100-11005" fmla="*/ 111 w 259"/>
              <a:gd name="connsiteY100-11006" fmla="*/ 486 h 758"/>
              <a:gd name="connsiteX101-11007" fmla="*/ 116 w 259"/>
              <a:gd name="connsiteY101-11008" fmla="*/ 460 h 758"/>
              <a:gd name="connsiteX102-11009" fmla="*/ 116 w 259"/>
              <a:gd name="connsiteY102-11010" fmla="*/ 434 h 758"/>
              <a:gd name="connsiteX103-11011" fmla="*/ 116 w 259"/>
              <a:gd name="connsiteY103-11012" fmla="*/ 408 h 758"/>
              <a:gd name="connsiteX104-11013" fmla="*/ 116 w 259"/>
              <a:gd name="connsiteY104-11014" fmla="*/ 382 h 758"/>
              <a:gd name="connsiteX105-11015" fmla="*/ 121 w 259"/>
              <a:gd name="connsiteY105-11016" fmla="*/ 355 h 758"/>
              <a:gd name="connsiteX106-11017" fmla="*/ 121 w 259"/>
              <a:gd name="connsiteY106-11018" fmla="*/ 334 h 758"/>
              <a:gd name="connsiteX107-11019" fmla="*/ 121 w 259"/>
              <a:gd name="connsiteY107-11020" fmla="*/ 314 h 758"/>
              <a:gd name="connsiteX108-11021" fmla="*/ 121 w 259"/>
              <a:gd name="connsiteY108-11022" fmla="*/ 293 h 758"/>
              <a:gd name="connsiteX109-11023" fmla="*/ 121 w 259"/>
              <a:gd name="connsiteY109-11024" fmla="*/ 277 h 758"/>
              <a:gd name="connsiteX110-11025" fmla="*/ 121 w 259"/>
              <a:gd name="connsiteY110-11026" fmla="*/ 246 h 758"/>
              <a:gd name="connsiteX111-11027" fmla="*/ 121 w 259"/>
              <a:gd name="connsiteY111-11028" fmla="*/ 214 h 758"/>
              <a:gd name="connsiteX112-11029" fmla="*/ 116 w 259"/>
              <a:gd name="connsiteY112-11030" fmla="*/ 183 h 758"/>
              <a:gd name="connsiteX113-11031" fmla="*/ 116 w 259"/>
              <a:gd name="connsiteY113-11032" fmla="*/ 157 h 758"/>
              <a:gd name="connsiteX114-11033" fmla="*/ 111 w 259"/>
              <a:gd name="connsiteY114-11034" fmla="*/ 146 h 758"/>
              <a:gd name="connsiteX115-11035" fmla="*/ 111 w 259"/>
              <a:gd name="connsiteY115-11036" fmla="*/ 136 h 758"/>
              <a:gd name="connsiteX116-11037" fmla="*/ 106 w 259"/>
              <a:gd name="connsiteY116-11038" fmla="*/ 126 h 758"/>
              <a:gd name="connsiteX117-11039" fmla="*/ 106 w 259"/>
              <a:gd name="connsiteY117-11040" fmla="*/ 115 h 758"/>
              <a:gd name="connsiteX118-11041" fmla="*/ 100 w 259"/>
              <a:gd name="connsiteY118-11042" fmla="*/ 110 h 758"/>
              <a:gd name="connsiteX119-11043" fmla="*/ 100 w 259"/>
              <a:gd name="connsiteY119-11044" fmla="*/ 105 h 758"/>
              <a:gd name="connsiteX120-11045" fmla="*/ 95 w 259"/>
              <a:gd name="connsiteY120-11046" fmla="*/ 94 h 758"/>
              <a:gd name="connsiteX121-11047" fmla="*/ 90 w 259"/>
              <a:gd name="connsiteY121-11048" fmla="*/ 89 h 758"/>
              <a:gd name="connsiteX122-11049" fmla="*/ 84 w 259"/>
              <a:gd name="connsiteY122-11050" fmla="*/ 84 h 758"/>
              <a:gd name="connsiteX123-11051" fmla="*/ 79 w 259"/>
              <a:gd name="connsiteY123-11052" fmla="*/ 84 h 758"/>
              <a:gd name="connsiteX124-11053" fmla="*/ 74 w 259"/>
              <a:gd name="connsiteY124-11054" fmla="*/ 79 h 758"/>
              <a:gd name="connsiteX125-11055" fmla="*/ 63 w 259"/>
              <a:gd name="connsiteY125-11056" fmla="*/ 79 h 758"/>
              <a:gd name="connsiteX126-11057" fmla="*/ 53 w 259"/>
              <a:gd name="connsiteY126-11058" fmla="*/ 79 h 758"/>
              <a:gd name="connsiteX0-11059" fmla="*/ 42 w 259"/>
              <a:gd name="connsiteY0-11060" fmla="*/ 21 h 758"/>
              <a:gd name="connsiteX1-11061" fmla="*/ 53 w 259"/>
              <a:gd name="connsiteY1-11062" fmla="*/ 16 h 758"/>
              <a:gd name="connsiteX2-11063" fmla="*/ 63 w 259"/>
              <a:gd name="connsiteY2-11064" fmla="*/ 16 h 758"/>
              <a:gd name="connsiteX3-11065" fmla="*/ 69 w 259"/>
              <a:gd name="connsiteY3-11066" fmla="*/ 11 h 758"/>
              <a:gd name="connsiteX4-11067" fmla="*/ 79 w 259"/>
              <a:gd name="connsiteY4-11068" fmla="*/ 5 h 758"/>
              <a:gd name="connsiteX5-11069" fmla="*/ 95 w 259"/>
              <a:gd name="connsiteY5-11070" fmla="*/ 0 h 758"/>
              <a:gd name="connsiteX6-11071" fmla="*/ 106 w 259"/>
              <a:gd name="connsiteY6-11072" fmla="*/ 0 h 758"/>
              <a:gd name="connsiteX7-11073" fmla="*/ 121 w 259"/>
              <a:gd name="connsiteY7-11074" fmla="*/ 0 h 758"/>
              <a:gd name="connsiteX8-11075" fmla="*/ 137 w 259"/>
              <a:gd name="connsiteY8-11076" fmla="*/ 5 h 758"/>
              <a:gd name="connsiteX9-11077" fmla="*/ 153 w 259"/>
              <a:gd name="connsiteY9-11078" fmla="*/ 11 h 758"/>
              <a:gd name="connsiteX10-11079" fmla="*/ 164 w 259"/>
              <a:gd name="connsiteY10-11080" fmla="*/ 16 h 758"/>
              <a:gd name="connsiteX11-11081" fmla="*/ 174 w 259"/>
              <a:gd name="connsiteY11-11082" fmla="*/ 21 h 758"/>
              <a:gd name="connsiteX12-11083" fmla="*/ 190 w 259"/>
              <a:gd name="connsiteY12-11084" fmla="*/ 26 h 758"/>
              <a:gd name="connsiteX13-11085" fmla="*/ 201 w 259"/>
              <a:gd name="connsiteY13-11086" fmla="*/ 37 h 758"/>
              <a:gd name="connsiteX14-11087" fmla="*/ 216 w 259"/>
              <a:gd name="connsiteY14-11088" fmla="*/ 42 h 758"/>
              <a:gd name="connsiteX15-11089" fmla="*/ 227 w 259"/>
              <a:gd name="connsiteY15-11090" fmla="*/ 47 h 758"/>
              <a:gd name="connsiteX16-11091" fmla="*/ 238 w 259"/>
              <a:gd name="connsiteY16-11092" fmla="*/ 52 h 758"/>
              <a:gd name="connsiteX17-11093" fmla="*/ 243 w 259"/>
              <a:gd name="connsiteY17-11094" fmla="*/ 58 h 758"/>
              <a:gd name="connsiteX18-11095" fmla="*/ 248 w 259"/>
              <a:gd name="connsiteY18-11096" fmla="*/ 63 h 758"/>
              <a:gd name="connsiteX19-11097" fmla="*/ 253 w 259"/>
              <a:gd name="connsiteY19-11098" fmla="*/ 68 h 758"/>
              <a:gd name="connsiteX20-11099" fmla="*/ 259 w 259"/>
              <a:gd name="connsiteY20-11100" fmla="*/ 68 h 758"/>
              <a:gd name="connsiteX21-11101" fmla="*/ 259 w 259"/>
              <a:gd name="connsiteY21-11102" fmla="*/ 73 h 758"/>
              <a:gd name="connsiteX22-11103" fmla="*/ 253 w 259"/>
              <a:gd name="connsiteY22-11104" fmla="*/ 73 h 758"/>
              <a:gd name="connsiteX23-11105" fmla="*/ 253 w 259"/>
              <a:gd name="connsiteY23-11106" fmla="*/ 79 h 758"/>
              <a:gd name="connsiteX24-11107" fmla="*/ 248 w 259"/>
              <a:gd name="connsiteY24-11108" fmla="*/ 84 h 758"/>
              <a:gd name="connsiteX25-11109" fmla="*/ 243 w 259"/>
              <a:gd name="connsiteY25-11110" fmla="*/ 84 h 758"/>
              <a:gd name="connsiteX26-11111" fmla="*/ 238 w 259"/>
              <a:gd name="connsiteY26-11112" fmla="*/ 89 h 758"/>
              <a:gd name="connsiteX27-11113" fmla="*/ 232 w 259"/>
              <a:gd name="connsiteY27-11114" fmla="*/ 94 h 758"/>
              <a:gd name="connsiteX28-11115" fmla="*/ 227 w 259"/>
              <a:gd name="connsiteY28-11116" fmla="*/ 94 h 758"/>
              <a:gd name="connsiteX29-11117" fmla="*/ 222 w 259"/>
              <a:gd name="connsiteY29-11118" fmla="*/ 99 h 758"/>
              <a:gd name="connsiteX30-11119" fmla="*/ 216 w 259"/>
              <a:gd name="connsiteY30-11120" fmla="*/ 105 h 758"/>
              <a:gd name="connsiteX31-11121" fmla="*/ 211 w 259"/>
              <a:gd name="connsiteY31-11122" fmla="*/ 115 h 758"/>
              <a:gd name="connsiteX32-11123" fmla="*/ 211 w 259"/>
              <a:gd name="connsiteY32-11124" fmla="*/ 126 h 758"/>
              <a:gd name="connsiteX33-11125" fmla="*/ 211 w 259"/>
              <a:gd name="connsiteY33-11126" fmla="*/ 131 h 758"/>
              <a:gd name="connsiteX34-11127" fmla="*/ 211 w 259"/>
              <a:gd name="connsiteY34-11128" fmla="*/ 146 h 758"/>
              <a:gd name="connsiteX35-11129" fmla="*/ 211 w 259"/>
              <a:gd name="connsiteY35-11130" fmla="*/ 157 h 758"/>
              <a:gd name="connsiteX36-11131" fmla="*/ 211 w 259"/>
              <a:gd name="connsiteY36-11132" fmla="*/ 173 h 758"/>
              <a:gd name="connsiteX37-11133" fmla="*/ 211 w 259"/>
              <a:gd name="connsiteY37-11134" fmla="*/ 188 h 758"/>
              <a:gd name="connsiteX38-11135" fmla="*/ 211 w 259"/>
              <a:gd name="connsiteY38-11136" fmla="*/ 204 h 758"/>
              <a:gd name="connsiteX39-11137" fmla="*/ 211 w 259"/>
              <a:gd name="connsiteY39-11138" fmla="*/ 225 h 758"/>
              <a:gd name="connsiteX40-11139" fmla="*/ 211 w 259"/>
              <a:gd name="connsiteY40-11140" fmla="*/ 240 h 758"/>
              <a:gd name="connsiteX41-11141" fmla="*/ 211 w 259"/>
              <a:gd name="connsiteY41-11142" fmla="*/ 261 h 758"/>
              <a:gd name="connsiteX42-11143" fmla="*/ 211 w 259"/>
              <a:gd name="connsiteY42-11144" fmla="*/ 303 h 758"/>
              <a:gd name="connsiteX43-11145" fmla="*/ 211 w 259"/>
              <a:gd name="connsiteY43-11146" fmla="*/ 324 h 758"/>
              <a:gd name="connsiteX44-11147" fmla="*/ 211 w 259"/>
              <a:gd name="connsiteY44-11148" fmla="*/ 350 h 758"/>
              <a:gd name="connsiteX45-11149" fmla="*/ 211 w 259"/>
              <a:gd name="connsiteY45-11150" fmla="*/ 376 h 758"/>
              <a:gd name="connsiteX46-11151" fmla="*/ 211 w 259"/>
              <a:gd name="connsiteY46-11152" fmla="*/ 402 h 758"/>
              <a:gd name="connsiteX47-11153" fmla="*/ 211 w 259"/>
              <a:gd name="connsiteY47-11154" fmla="*/ 429 h 758"/>
              <a:gd name="connsiteX48-11155" fmla="*/ 211 w 259"/>
              <a:gd name="connsiteY48-11156" fmla="*/ 460 h 758"/>
              <a:gd name="connsiteX49-11157" fmla="*/ 211 w 259"/>
              <a:gd name="connsiteY49-11158" fmla="*/ 491 h 758"/>
              <a:gd name="connsiteX50-11159" fmla="*/ 211 w 259"/>
              <a:gd name="connsiteY50-11160" fmla="*/ 523 h 758"/>
              <a:gd name="connsiteX51-11161" fmla="*/ 211 w 259"/>
              <a:gd name="connsiteY51-11162" fmla="*/ 554 h 758"/>
              <a:gd name="connsiteX52-11163" fmla="*/ 211 w 259"/>
              <a:gd name="connsiteY52-11164" fmla="*/ 580 h 758"/>
              <a:gd name="connsiteX53-11165" fmla="*/ 206 w 259"/>
              <a:gd name="connsiteY53-11166" fmla="*/ 606 h 758"/>
              <a:gd name="connsiteX54-11167" fmla="*/ 206 w 259"/>
              <a:gd name="connsiteY54-11168" fmla="*/ 632 h 758"/>
              <a:gd name="connsiteX55-11169" fmla="*/ 201 w 259"/>
              <a:gd name="connsiteY55-11170" fmla="*/ 653 h 758"/>
              <a:gd name="connsiteX56-11171" fmla="*/ 195 w 259"/>
              <a:gd name="connsiteY56-11172" fmla="*/ 669 h 758"/>
              <a:gd name="connsiteX57-11173" fmla="*/ 190 w 259"/>
              <a:gd name="connsiteY57-11174" fmla="*/ 690 h 758"/>
              <a:gd name="connsiteX58-11175" fmla="*/ 185 w 259"/>
              <a:gd name="connsiteY58-11176" fmla="*/ 700 h 758"/>
              <a:gd name="connsiteX59-11177" fmla="*/ 174 w 259"/>
              <a:gd name="connsiteY59-11178" fmla="*/ 716 h 758"/>
              <a:gd name="connsiteX60-11179" fmla="*/ 164 w 259"/>
              <a:gd name="connsiteY60-11180" fmla="*/ 726 h 758"/>
              <a:gd name="connsiteX61-11181" fmla="*/ 158 w 259"/>
              <a:gd name="connsiteY61-11182" fmla="*/ 737 h 758"/>
              <a:gd name="connsiteX62-11183" fmla="*/ 148 w 259"/>
              <a:gd name="connsiteY62-11184" fmla="*/ 742 h 758"/>
              <a:gd name="connsiteX63-11185" fmla="*/ 143 w 259"/>
              <a:gd name="connsiteY63-11186" fmla="*/ 747 h 758"/>
              <a:gd name="connsiteX64-11187" fmla="*/ 132 w 259"/>
              <a:gd name="connsiteY64-11188" fmla="*/ 752 h 758"/>
              <a:gd name="connsiteX65-11189" fmla="*/ 127 w 259"/>
              <a:gd name="connsiteY65-11190" fmla="*/ 752 h 758"/>
              <a:gd name="connsiteX66-11191" fmla="*/ 121 w 259"/>
              <a:gd name="connsiteY66-11192" fmla="*/ 758 h 758"/>
              <a:gd name="connsiteX67-11193" fmla="*/ 111 w 259"/>
              <a:gd name="connsiteY67-11194" fmla="*/ 752 h 758"/>
              <a:gd name="connsiteX68-11195" fmla="*/ 106 w 259"/>
              <a:gd name="connsiteY68-11196" fmla="*/ 752 h 758"/>
              <a:gd name="connsiteX69-11197" fmla="*/ 106 w 259"/>
              <a:gd name="connsiteY69-11198" fmla="*/ 747 h 758"/>
              <a:gd name="connsiteX70-11199" fmla="*/ 100 w 259"/>
              <a:gd name="connsiteY70-11200" fmla="*/ 742 h 758"/>
              <a:gd name="connsiteX71-11201" fmla="*/ 100 w 259"/>
              <a:gd name="connsiteY71-11202" fmla="*/ 737 h 758"/>
              <a:gd name="connsiteX72-11203" fmla="*/ 100 w 259"/>
              <a:gd name="connsiteY72-11204" fmla="*/ 731 h 758"/>
              <a:gd name="connsiteX73-11205" fmla="*/ 100 w 259"/>
              <a:gd name="connsiteY73-11206" fmla="*/ 721 h 758"/>
              <a:gd name="connsiteX74-11207" fmla="*/ 100 w 259"/>
              <a:gd name="connsiteY74-11208" fmla="*/ 711 h 758"/>
              <a:gd name="connsiteX75-11209" fmla="*/ 100 w 259"/>
              <a:gd name="connsiteY75-11210" fmla="*/ 705 h 758"/>
              <a:gd name="connsiteX76-11211" fmla="*/ 100 w 259"/>
              <a:gd name="connsiteY76-11212" fmla="*/ 700 h 758"/>
              <a:gd name="connsiteX77-11213" fmla="*/ 100 w 259"/>
              <a:gd name="connsiteY77-11214" fmla="*/ 695 h 758"/>
              <a:gd name="connsiteX78-11215" fmla="*/ 95 w 259"/>
              <a:gd name="connsiteY78-11216" fmla="*/ 690 h 758"/>
              <a:gd name="connsiteX79-11217" fmla="*/ 90 w 259"/>
              <a:gd name="connsiteY79-11218" fmla="*/ 674 h 758"/>
              <a:gd name="connsiteX80-11219" fmla="*/ 79 w 259"/>
              <a:gd name="connsiteY80-11220" fmla="*/ 658 h 758"/>
              <a:gd name="connsiteX81-11221" fmla="*/ 63 w 259"/>
              <a:gd name="connsiteY81-11222" fmla="*/ 643 h 758"/>
              <a:gd name="connsiteX82-11223" fmla="*/ 47 w 259"/>
              <a:gd name="connsiteY82-11224" fmla="*/ 627 h 758"/>
              <a:gd name="connsiteX83-11225" fmla="*/ 26 w 259"/>
              <a:gd name="connsiteY83-11226" fmla="*/ 611 h 758"/>
              <a:gd name="connsiteX84-11227" fmla="*/ 0 w 259"/>
              <a:gd name="connsiteY84-11228" fmla="*/ 590 h 758"/>
              <a:gd name="connsiteX85-11229" fmla="*/ 21 w 259"/>
              <a:gd name="connsiteY85-11230" fmla="*/ 590 h 758"/>
              <a:gd name="connsiteX86-11231" fmla="*/ 42 w 259"/>
              <a:gd name="connsiteY86-11232" fmla="*/ 596 h 758"/>
              <a:gd name="connsiteX87-11233" fmla="*/ 58 w 259"/>
              <a:gd name="connsiteY87-11234" fmla="*/ 596 h 758"/>
              <a:gd name="connsiteX88-11235" fmla="*/ 74 w 259"/>
              <a:gd name="connsiteY88-11236" fmla="*/ 596 h 758"/>
              <a:gd name="connsiteX89-11237" fmla="*/ 84 w 259"/>
              <a:gd name="connsiteY89-11238" fmla="*/ 590 h 758"/>
              <a:gd name="connsiteX90-11239" fmla="*/ 90 w 259"/>
              <a:gd name="connsiteY90-11240" fmla="*/ 590 h 758"/>
              <a:gd name="connsiteX91-11241" fmla="*/ 95 w 259"/>
              <a:gd name="connsiteY91-11242" fmla="*/ 590 h 758"/>
              <a:gd name="connsiteX92-11243" fmla="*/ 100 w 259"/>
              <a:gd name="connsiteY92-11244" fmla="*/ 585 h 758"/>
              <a:gd name="connsiteX93-11245" fmla="*/ 106 w 259"/>
              <a:gd name="connsiteY93-11246" fmla="*/ 580 h 758"/>
              <a:gd name="connsiteX94-11247" fmla="*/ 106 w 259"/>
              <a:gd name="connsiteY94-11248" fmla="*/ 575 h 758"/>
              <a:gd name="connsiteX95-11249" fmla="*/ 106 w 259"/>
              <a:gd name="connsiteY95-11250" fmla="*/ 564 h 758"/>
              <a:gd name="connsiteX96-11251" fmla="*/ 106 w 259"/>
              <a:gd name="connsiteY96-11252" fmla="*/ 549 h 758"/>
              <a:gd name="connsiteX97-11253" fmla="*/ 111 w 259"/>
              <a:gd name="connsiteY97-11254" fmla="*/ 533 h 758"/>
              <a:gd name="connsiteX98-11255" fmla="*/ 111 w 259"/>
              <a:gd name="connsiteY98-11256" fmla="*/ 512 h 758"/>
              <a:gd name="connsiteX99-11257" fmla="*/ 111 w 259"/>
              <a:gd name="connsiteY99-11258" fmla="*/ 486 h 758"/>
              <a:gd name="connsiteX100-11259" fmla="*/ 116 w 259"/>
              <a:gd name="connsiteY100-11260" fmla="*/ 460 h 758"/>
              <a:gd name="connsiteX101-11261" fmla="*/ 116 w 259"/>
              <a:gd name="connsiteY101-11262" fmla="*/ 434 h 758"/>
              <a:gd name="connsiteX102-11263" fmla="*/ 116 w 259"/>
              <a:gd name="connsiteY102-11264" fmla="*/ 408 h 758"/>
              <a:gd name="connsiteX103-11265" fmla="*/ 116 w 259"/>
              <a:gd name="connsiteY103-11266" fmla="*/ 382 h 758"/>
              <a:gd name="connsiteX104-11267" fmla="*/ 121 w 259"/>
              <a:gd name="connsiteY104-11268" fmla="*/ 355 h 758"/>
              <a:gd name="connsiteX105-11269" fmla="*/ 121 w 259"/>
              <a:gd name="connsiteY105-11270" fmla="*/ 334 h 758"/>
              <a:gd name="connsiteX106-11271" fmla="*/ 121 w 259"/>
              <a:gd name="connsiteY106-11272" fmla="*/ 314 h 758"/>
              <a:gd name="connsiteX107-11273" fmla="*/ 121 w 259"/>
              <a:gd name="connsiteY107-11274" fmla="*/ 293 h 758"/>
              <a:gd name="connsiteX108-11275" fmla="*/ 121 w 259"/>
              <a:gd name="connsiteY108-11276" fmla="*/ 277 h 758"/>
              <a:gd name="connsiteX109-11277" fmla="*/ 121 w 259"/>
              <a:gd name="connsiteY109-11278" fmla="*/ 246 h 758"/>
              <a:gd name="connsiteX110-11279" fmla="*/ 121 w 259"/>
              <a:gd name="connsiteY110-11280" fmla="*/ 214 h 758"/>
              <a:gd name="connsiteX111-11281" fmla="*/ 116 w 259"/>
              <a:gd name="connsiteY111-11282" fmla="*/ 183 h 758"/>
              <a:gd name="connsiteX112-11283" fmla="*/ 116 w 259"/>
              <a:gd name="connsiteY112-11284" fmla="*/ 157 h 758"/>
              <a:gd name="connsiteX113-11285" fmla="*/ 111 w 259"/>
              <a:gd name="connsiteY113-11286" fmla="*/ 146 h 758"/>
              <a:gd name="connsiteX114-11287" fmla="*/ 111 w 259"/>
              <a:gd name="connsiteY114-11288" fmla="*/ 136 h 758"/>
              <a:gd name="connsiteX115-11289" fmla="*/ 106 w 259"/>
              <a:gd name="connsiteY115-11290" fmla="*/ 126 h 758"/>
              <a:gd name="connsiteX116-11291" fmla="*/ 106 w 259"/>
              <a:gd name="connsiteY116-11292" fmla="*/ 115 h 758"/>
              <a:gd name="connsiteX117-11293" fmla="*/ 100 w 259"/>
              <a:gd name="connsiteY117-11294" fmla="*/ 110 h 758"/>
              <a:gd name="connsiteX118-11295" fmla="*/ 100 w 259"/>
              <a:gd name="connsiteY118-11296" fmla="*/ 105 h 758"/>
              <a:gd name="connsiteX119-11297" fmla="*/ 95 w 259"/>
              <a:gd name="connsiteY119-11298" fmla="*/ 94 h 758"/>
              <a:gd name="connsiteX120-11299" fmla="*/ 90 w 259"/>
              <a:gd name="connsiteY120-11300" fmla="*/ 89 h 758"/>
              <a:gd name="connsiteX121-11301" fmla="*/ 84 w 259"/>
              <a:gd name="connsiteY121-11302" fmla="*/ 84 h 758"/>
              <a:gd name="connsiteX122-11303" fmla="*/ 79 w 259"/>
              <a:gd name="connsiteY122-11304" fmla="*/ 84 h 758"/>
              <a:gd name="connsiteX123-11305" fmla="*/ 74 w 259"/>
              <a:gd name="connsiteY123-11306" fmla="*/ 79 h 758"/>
              <a:gd name="connsiteX124-11307" fmla="*/ 63 w 259"/>
              <a:gd name="connsiteY124-11308" fmla="*/ 79 h 758"/>
              <a:gd name="connsiteX125-11309" fmla="*/ 53 w 259"/>
              <a:gd name="connsiteY125-11310" fmla="*/ 79 h 758"/>
              <a:gd name="connsiteX0-11311" fmla="*/ 42 w 259"/>
              <a:gd name="connsiteY0-11312" fmla="*/ 21 h 758"/>
              <a:gd name="connsiteX1-11313" fmla="*/ 63 w 259"/>
              <a:gd name="connsiteY1-11314" fmla="*/ 16 h 758"/>
              <a:gd name="connsiteX2-11315" fmla="*/ 69 w 259"/>
              <a:gd name="connsiteY2-11316" fmla="*/ 11 h 758"/>
              <a:gd name="connsiteX3-11317" fmla="*/ 79 w 259"/>
              <a:gd name="connsiteY3-11318" fmla="*/ 5 h 758"/>
              <a:gd name="connsiteX4-11319" fmla="*/ 95 w 259"/>
              <a:gd name="connsiteY4-11320" fmla="*/ 0 h 758"/>
              <a:gd name="connsiteX5-11321" fmla="*/ 106 w 259"/>
              <a:gd name="connsiteY5-11322" fmla="*/ 0 h 758"/>
              <a:gd name="connsiteX6-11323" fmla="*/ 121 w 259"/>
              <a:gd name="connsiteY6-11324" fmla="*/ 0 h 758"/>
              <a:gd name="connsiteX7-11325" fmla="*/ 137 w 259"/>
              <a:gd name="connsiteY7-11326" fmla="*/ 5 h 758"/>
              <a:gd name="connsiteX8-11327" fmla="*/ 153 w 259"/>
              <a:gd name="connsiteY8-11328" fmla="*/ 11 h 758"/>
              <a:gd name="connsiteX9-11329" fmla="*/ 164 w 259"/>
              <a:gd name="connsiteY9-11330" fmla="*/ 16 h 758"/>
              <a:gd name="connsiteX10-11331" fmla="*/ 174 w 259"/>
              <a:gd name="connsiteY10-11332" fmla="*/ 21 h 758"/>
              <a:gd name="connsiteX11-11333" fmla="*/ 190 w 259"/>
              <a:gd name="connsiteY11-11334" fmla="*/ 26 h 758"/>
              <a:gd name="connsiteX12-11335" fmla="*/ 201 w 259"/>
              <a:gd name="connsiteY12-11336" fmla="*/ 37 h 758"/>
              <a:gd name="connsiteX13-11337" fmla="*/ 216 w 259"/>
              <a:gd name="connsiteY13-11338" fmla="*/ 42 h 758"/>
              <a:gd name="connsiteX14-11339" fmla="*/ 227 w 259"/>
              <a:gd name="connsiteY14-11340" fmla="*/ 47 h 758"/>
              <a:gd name="connsiteX15-11341" fmla="*/ 238 w 259"/>
              <a:gd name="connsiteY15-11342" fmla="*/ 52 h 758"/>
              <a:gd name="connsiteX16-11343" fmla="*/ 243 w 259"/>
              <a:gd name="connsiteY16-11344" fmla="*/ 58 h 758"/>
              <a:gd name="connsiteX17-11345" fmla="*/ 248 w 259"/>
              <a:gd name="connsiteY17-11346" fmla="*/ 63 h 758"/>
              <a:gd name="connsiteX18-11347" fmla="*/ 253 w 259"/>
              <a:gd name="connsiteY18-11348" fmla="*/ 68 h 758"/>
              <a:gd name="connsiteX19-11349" fmla="*/ 259 w 259"/>
              <a:gd name="connsiteY19-11350" fmla="*/ 68 h 758"/>
              <a:gd name="connsiteX20-11351" fmla="*/ 259 w 259"/>
              <a:gd name="connsiteY20-11352" fmla="*/ 73 h 758"/>
              <a:gd name="connsiteX21-11353" fmla="*/ 253 w 259"/>
              <a:gd name="connsiteY21-11354" fmla="*/ 73 h 758"/>
              <a:gd name="connsiteX22-11355" fmla="*/ 253 w 259"/>
              <a:gd name="connsiteY22-11356" fmla="*/ 79 h 758"/>
              <a:gd name="connsiteX23-11357" fmla="*/ 248 w 259"/>
              <a:gd name="connsiteY23-11358" fmla="*/ 84 h 758"/>
              <a:gd name="connsiteX24-11359" fmla="*/ 243 w 259"/>
              <a:gd name="connsiteY24-11360" fmla="*/ 84 h 758"/>
              <a:gd name="connsiteX25-11361" fmla="*/ 238 w 259"/>
              <a:gd name="connsiteY25-11362" fmla="*/ 89 h 758"/>
              <a:gd name="connsiteX26-11363" fmla="*/ 232 w 259"/>
              <a:gd name="connsiteY26-11364" fmla="*/ 94 h 758"/>
              <a:gd name="connsiteX27-11365" fmla="*/ 227 w 259"/>
              <a:gd name="connsiteY27-11366" fmla="*/ 94 h 758"/>
              <a:gd name="connsiteX28-11367" fmla="*/ 222 w 259"/>
              <a:gd name="connsiteY28-11368" fmla="*/ 99 h 758"/>
              <a:gd name="connsiteX29-11369" fmla="*/ 216 w 259"/>
              <a:gd name="connsiteY29-11370" fmla="*/ 105 h 758"/>
              <a:gd name="connsiteX30-11371" fmla="*/ 211 w 259"/>
              <a:gd name="connsiteY30-11372" fmla="*/ 115 h 758"/>
              <a:gd name="connsiteX31-11373" fmla="*/ 211 w 259"/>
              <a:gd name="connsiteY31-11374" fmla="*/ 126 h 758"/>
              <a:gd name="connsiteX32-11375" fmla="*/ 211 w 259"/>
              <a:gd name="connsiteY32-11376" fmla="*/ 131 h 758"/>
              <a:gd name="connsiteX33-11377" fmla="*/ 211 w 259"/>
              <a:gd name="connsiteY33-11378" fmla="*/ 146 h 758"/>
              <a:gd name="connsiteX34-11379" fmla="*/ 211 w 259"/>
              <a:gd name="connsiteY34-11380" fmla="*/ 157 h 758"/>
              <a:gd name="connsiteX35-11381" fmla="*/ 211 w 259"/>
              <a:gd name="connsiteY35-11382" fmla="*/ 173 h 758"/>
              <a:gd name="connsiteX36-11383" fmla="*/ 211 w 259"/>
              <a:gd name="connsiteY36-11384" fmla="*/ 188 h 758"/>
              <a:gd name="connsiteX37-11385" fmla="*/ 211 w 259"/>
              <a:gd name="connsiteY37-11386" fmla="*/ 204 h 758"/>
              <a:gd name="connsiteX38-11387" fmla="*/ 211 w 259"/>
              <a:gd name="connsiteY38-11388" fmla="*/ 225 h 758"/>
              <a:gd name="connsiteX39-11389" fmla="*/ 211 w 259"/>
              <a:gd name="connsiteY39-11390" fmla="*/ 240 h 758"/>
              <a:gd name="connsiteX40-11391" fmla="*/ 211 w 259"/>
              <a:gd name="connsiteY40-11392" fmla="*/ 261 h 758"/>
              <a:gd name="connsiteX41-11393" fmla="*/ 211 w 259"/>
              <a:gd name="connsiteY41-11394" fmla="*/ 303 h 758"/>
              <a:gd name="connsiteX42-11395" fmla="*/ 211 w 259"/>
              <a:gd name="connsiteY42-11396" fmla="*/ 324 h 758"/>
              <a:gd name="connsiteX43-11397" fmla="*/ 211 w 259"/>
              <a:gd name="connsiteY43-11398" fmla="*/ 350 h 758"/>
              <a:gd name="connsiteX44-11399" fmla="*/ 211 w 259"/>
              <a:gd name="connsiteY44-11400" fmla="*/ 376 h 758"/>
              <a:gd name="connsiteX45-11401" fmla="*/ 211 w 259"/>
              <a:gd name="connsiteY45-11402" fmla="*/ 402 h 758"/>
              <a:gd name="connsiteX46-11403" fmla="*/ 211 w 259"/>
              <a:gd name="connsiteY46-11404" fmla="*/ 429 h 758"/>
              <a:gd name="connsiteX47-11405" fmla="*/ 211 w 259"/>
              <a:gd name="connsiteY47-11406" fmla="*/ 460 h 758"/>
              <a:gd name="connsiteX48-11407" fmla="*/ 211 w 259"/>
              <a:gd name="connsiteY48-11408" fmla="*/ 491 h 758"/>
              <a:gd name="connsiteX49-11409" fmla="*/ 211 w 259"/>
              <a:gd name="connsiteY49-11410" fmla="*/ 523 h 758"/>
              <a:gd name="connsiteX50-11411" fmla="*/ 211 w 259"/>
              <a:gd name="connsiteY50-11412" fmla="*/ 554 h 758"/>
              <a:gd name="connsiteX51-11413" fmla="*/ 211 w 259"/>
              <a:gd name="connsiteY51-11414" fmla="*/ 580 h 758"/>
              <a:gd name="connsiteX52-11415" fmla="*/ 206 w 259"/>
              <a:gd name="connsiteY52-11416" fmla="*/ 606 h 758"/>
              <a:gd name="connsiteX53-11417" fmla="*/ 206 w 259"/>
              <a:gd name="connsiteY53-11418" fmla="*/ 632 h 758"/>
              <a:gd name="connsiteX54-11419" fmla="*/ 201 w 259"/>
              <a:gd name="connsiteY54-11420" fmla="*/ 653 h 758"/>
              <a:gd name="connsiteX55-11421" fmla="*/ 195 w 259"/>
              <a:gd name="connsiteY55-11422" fmla="*/ 669 h 758"/>
              <a:gd name="connsiteX56-11423" fmla="*/ 190 w 259"/>
              <a:gd name="connsiteY56-11424" fmla="*/ 690 h 758"/>
              <a:gd name="connsiteX57-11425" fmla="*/ 185 w 259"/>
              <a:gd name="connsiteY57-11426" fmla="*/ 700 h 758"/>
              <a:gd name="connsiteX58-11427" fmla="*/ 174 w 259"/>
              <a:gd name="connsiteY58-11428" fmla="*/ 716 h 758"/>
              <a:gd name="connsiteX59-11429" fmla="*/ 164 w 259"/>
              <a:gd name="connsiteY59-11430" fmla="*/ 726 h 758"/>
              <a:gd name="connsiteX60-11431" fmla="*/ 158 w 259"/>
              <a:gd name="connsiteY60-11432" fmla="*/ 737 h 758"/>
              <a:gd name="connsiteX61-11433" fmla="*/ 148 w 259"/>
              <a:gd name="connsiteY61-11434" fmla="*/ 742 h 758"/>
              <a:gd name="connsiteX62-11435" fmla="*/ 143 w 259"/>
              <a:gd name="connsiteY62-11436" fmla="*/ 747 h 758"/>
              <a:gd name="connsiteX63-11437" fmla="*/ 132 w 259"/>
              <a:gd name="connsiteY63-11438" fmla="*/ 752 h 758"/>
              <a:gd name="connsiteX64-11439" fmla="*/ 127 w 259"/>
              <a:gd name="connsiteY64-11440" fmla="*/ 752 h 758"/>
              <a:gd name="connsiteX65-11441" fmla="*/ 121 w 259"/>
              <a:gd name="connsiteY65-11442" fmla="*/ 758 h 758"/>
              <a:gd name="connsiteX66-11443" fmla="*/ 111 w 259"/>
              <a:gd name="connsiteY66-11444" fmla="*/ 752 h 758"/>
              <a:gd name="connsiteX67-11445" fmla="*/ 106 w 259"/>
              <a:gd name="connsiteY67-11446" fmla="*/ 752 h 758"/>
              <a:gd name="connsiteX68-11447" fmla="*/ 106 w 259"/>
              <a:gd name="connsiteY68-11448" fmla="*/ 747 h 758"/>
              <a:gd name="connsiteX69-11449" fmla="*/ 100 w 259"/>
              <a:gd name="connsiteY69-11450" fmla="*/ 742 h 758"/>
              <a:gd name="connsiteX70-11451" fmla="*/ 100 w 259"/>
              <a:gd name="connsiteY70-11452" fmla="*/ 737 h 758"/>
              <a:gd name="connsiteX71-11453" fmla="*/ 100 w 259"/>
              <a:gd name="connsiteY71-11454" fmla="*/ 731 h 758"/>
              <a:gd name="connsiteX72-11455" fmla="*/ 100 w 259"/>
              <a:gd name="connsiteY72-11456" fmla="*/ 721 h 758"/>
              <a:gd name="connsiteX73-11457" fmla="*/ 100 w 259"/>
              <a:gd name="connsiteY73-11458" fmla="*/ 711 h 758"/>
              <a:gd name="connsiteX74-11459" fmla="*/ 100 w 259"/>
              <a:gd name="connsiteY74-11460" fmla="*/ 705 h 758"/>
              <a:gd name="connsiteX75-11461" fmla="*/ 100 w 259"/>
              <a:gd name="connsiteY75-11462" fmla="*/ 700 h 758"/>
              <a:gd name="connsiteX76-11463" fmla="*/ 100 w 259"/>
              <a:gd name="connsiteY76-11464" fmla="*/ 695 h 758"/>
              <a:gd name="connsiteX77-11465" fmla="*/ 95 w 259"/>
              <a:gd name="connsiteY77-11466" fmla="*/ 690 h 758"/>
              <a:gd name="connsiteX78-11467" fmla="*/ 90 w 259"/>
              <a:gd name="connsiteY78-11468" fmla="*/ 674 h 758"/>
              <a:gd name="connsiteX79-11469" fmla="*/ 79 w 259"/>
              <a:gd name="connsiteY79-11470" fmla="*/ 658 h 758"/>
              <a:gd name="connsiteX80-11471" fmla="*/ 63 w 259"/>
              <a:gd name="connsiteY80-11472" fmla="*/ 643 h 758"/>
              <a:gd name="connsiteX81-11473" fmla="*/ 47 w 259"/>
              <a:gd name="connsiteY81-11474" fmla="*/ 627 h 758"/>
              <a:gd name="connsiteX82-11475" fmla="*/ 26 w 259"/>
              <a:gd name="connsiteY82-11476" fmla="*/ 611 h 758"/>
              <a:gd name="connsiteX83-11477" fmla="*/ 0 w 259"/>
              <a:gd name="connsiteY83-11478" fmla="*/ 590 h 758"/>
              <a:gd name="connsiteX84-11479" fmla="*/ 21 w 259"/>
              <a:gd name="connsiteY84-11480" fmla="*/ 590 h 758"/>
              <a:gd name="connsiteX85-11481" fmla="*/ 42 w 259"/>
              <a:gd name="connsiteY85-11482" fmla="*/ 596 h 758"/>
              <a:gd name="connsiteX86-11483" fmla="*/ 58 w 259"/>
              <a:gd name="connsiteY86-11484" fmla="*/ 596 h 758"/>
              <a:gd name="connsiteX87-11485" fmla="*/ 74 w 259"/>
              <a:gd name="connsiteY87-11486" fmla="*/ 596 h 758"/>
              <a:gd name="connsiteX88-11487" fmla="*/ 84 w 259"/>
              <a:gd name="connsiteY88-11488" fmla="*/ 590 h 758"/>
              <a:gd name="connsiteX89-11489" fmla="*/ 90 w 259"/>
              <a:gd name="connsiteY89-11490" fmla="*/ 590 h 758"/>
              <a:gd name="connsiteX90-11491" fmla="*/ 95 w 259"/>
              <a:gd name="connsiteY90-11492" fmla="*/ 590 h 758"/>
              <a:gd name="connsiteX91-11493" fmla="*/ 100 w 259"/>
              <a:gd name="connsiteY91-11494" fmla="*/ 585 h 758"/>
              <a:gd name="connsiteX92-11495" fmla="*/ 106 w 259"/>
              <a:gd name="connsiteY92-11496" fmla="*/ 580 h 758"/>
              <a:gd name="connsiteX93-11497" fmla="*/ 106 w 259"/>
              <a:gd name="connsiteY93-11498" fmla="*/ 575 h 758"/>
              <a:gd name="connsiteX94-11499" fmla="*/ 106 w 259"/>
              <a:gd name="connsiteY94-11500" fmla="*/ 564 h 758"/>
              <a:gd name="connsiteX95-11501" fmla="*/ 106 w 259"/>
              <a:gd name="connsiteY95-11502" fmla="*/ 549 h 758"/>
              <a:gd name="connsiteX96-11503" fmla="*/ 111 w 259"/>
              <a:gd name="connsiteY96-11504" fmla="*/ 533 h 758"/>
              <a:gd name="connsiteX97-11505" fmla="*/ 111 w 259"/>
              <a:gd name="connsiteY97-11506" fmla="*/ 512 h 758"/>
              <a:gd name="connsiteX98-11507" fmla="*/ 111 w 259"/>
              <a:gd name="connsiteY98-11508" fmla="*/ 486 h 758"/>
              <a:gd name="connsiteX99-11509" fmla="*/ 116 w 259"/>
              <a:gd name="connsiteY99-11510" fmla="*/ 460 h 758"/>
              <a:gd name="connsiteX100-11511" fmla="*/ 116 w 259"/>
              <a:gd name="connsiteY100-11512" fmla="*/ 434 h 758"/>
              <a:gd name="connsiteX101-11513" fmla="*/ 116 w 259"/>
              <a:gd name="connsiteY101-11514" fmla="*/ 408 h 758"/>
              <a:gd name="connsiteX102-11515" fmla="*/ 116 w 259"/>
              <a:gd name="connsiteY102-11516" fmla="*/ 382 h 758"/>
              <a:gd name="connsiteX103-11517" fmla="*/ 121 w 259"/>
              <a:gd name="connsiteY103-11518" fmla="*/ 355 h 758"/>
              <a:gd name="connsiteX104-11519" fmla="*/ 121 w 259"/>
              <a:gd name="connsiteY104-11520" fmla="*/ 334 h 758"/>
              <a:gd name="connsiteX105-11521" fmla="*/ 121 w 259"/>
              <a:gd name="connsiteY105-11522" fmla="*/ 314 h 758"/>
              <a:gd name="connsiteX106-11523" fmla="*/ 121 w 259"/>
              <a:gd name="connsiteY106-11524" fmla="*/ 293 h 758"/>
              <a:gd name="connsiteX107-11525" fmla="*/ 121 w 259"/>
              <a:gd name="connsiteY107-11526" fmla="*/ 277 h 758"/>
              <a:gd name="connsiteX108-11527" fmla="*/ 121 w 259"/>
              <a:gd name="connsiteY108-11528" fmla="*/ 246 h 758"/>
              <a:gd name="connsiteX109-11529" fmla="*/ 121 w 259"/>
              <a:gd name="connsiteY109-11530" fmla="*/ 214 h 758"/>
              <a:gd name="connsiteX110-11531" fmla="*/ 116 w 259"/>
              <a:gd name="connsiteY110-11532" fmla="*/ 183 h 758"/>
              <a:gd name="connsiteX111-11533" fmla="*/ 116 w 259"/>
              <a:gd name="connsiteY111-11534" fmla="*/ 157 h 758"/>
              <a:gd name="connsiteX112-11535" fmla="*/ 111 w 259"/>
              <a:gd name="connsiteY112-11536" fmla="*/ 146 h 758"/>
              <a:gd name="connsiteX113-11537" fmla="*/ 111 w 259"/>
              <a:gd name="connsiteY113-11538" fmla="*/ 136 h 758"/>
              <a:gd name="connsiteX114-11539" fmla="*/ 106 w 259"/>
              <a:gd name="connsiteY114-11540" fmla="*/ 126 h 758"/>
              <a:gd name="connsiteX115-11541" fmla="*/ 106 w 259"/>
              <a:gd name="connsiteY115-11542" fmla="*/ 115 h 758"/>
              <a:gd name="connsiteX116-11543" fmla="*/ 100 w 259"/>
              <a:gd name="connsiteY116-11544" fmla="*/ 110 h 758"/>
              <a:gd name="connsiteX117-11545" fmla="*/ 100 w 259"/>
              <a:gd name="connsiteY117-11546" fmla="*/ 105 h 758"/>
              <a:gd name="connsiteX118-11547" fmla="*/ 95 w 259"/>
              <a:gd name="connsiteY118-11548" fmla="*/ 94 h 758"/>
              <a:gd name="connsiteX119-11549" fmla="*/ 90 w 259"/>
              <a:gd name="connsiteY119-11550" fmla="*/ 89 h 758"/>
              <a:gd name="connsiteX120-11551" fmla="*/ 84 w 259"/>
              <a:gd name="connsiteY120-11552" fmla="*/ 84 h 758"/>
              <a:gd name="connsiteX121-11553" fmla="*/ 79 w 259"/>
              <a:gd name="connsiteY121-11554" fmla="*/ 84 h 758"/>
              <a:gd name="connsiteX122-11555" fmla="*/ 74 w 259"/>
              <a:gd name="connsiteY122-11556" fmla="*/ 79 h 758"/>
              <a:gd name="connsiteX123-11557" fmla="*/ 63 w 259"/>
              <a:gd name="connsiteY123-11558" fmla="*/ 79 h 758"/>
              <a:gd name="connsiteX124-11559" fmla="*/ 53 w 259"/>
              <a:gd name="connsiteY124-11560" fmla="*/ 79 h 758"/>
              <a:gd name="connsiteX0-11561" fmla="*/ 63 w 259"/>
              <a:gd name="connsiteY0-11562" fmla="*/ 16 h 758"/>
              <a:gd name="connsiteX1-11563" fmla="*/ 69 w 259"/>
              <a:gd name="connsiteY1-11564" fmla="*/ 11 h 758"/>
              <a:gd name="connsiteX2-11565" fmla="*/ 79 w 259"/>
              <a:gd name="connsiteY2-11566" fmla="*/ 5 h 758"/>
              <a:gd name="connsiteX3-11567" fmla="*/ 95 w 259"/>
              <a:gd name="connsiteY3-11568" fmla="*/ 0 h 758"/>
              <a:gd name="connsiteX4-11569" fmla="*/ 106 w 259"/>
              <a:gd name="connsiteY4-11570" fmla="*/ 0 h 758"/>
              <a:gd name="connsiteX5-11571" fmla="*/ 121 w 259"/>
              <a:gd name="connsiteY5-11572" fmla="*/ 0 h 758"/>
              <a:gd name="connsiteX6-11573" fmla="*/ 137 w 259"/>
              <a:gd name="connsiteY6-11574" fmla="*/ 5 h 758"/>
              <a:gd name="connsiteX7-11575" fmla="*/ 153 w 259"/>
              <a:gd name="connsiteY7-11576" fmla="*/ 11 h 758"/>
              <a:gd name="connsiteX8-11577" fmla="*/ 164 w 259"/>
              <a:gd name="connsiteY8-11578" fmla="*/ 16 h 758"/>
              <a:gd name="connsiteX9-11579" fmla="*/ 174 w 259"/>
              <a:gd name="connsiteY9-11580" fmla="*/ 21 h 758"/>
              <a:gd name="connsiteX10-11581" fmla="*/ 190 w 259"/>
              <a:gd name="connsiteY10-11582" fmla="*/ 26 h 758"/>
              <a:gd name="connsiteX11-11583" fmla="*/ 201 w 259"/>
              <a:gd name="connsiteY11-11584" fmla="*/ 37 h 758"/>
              <a:gd name="connsiteX12-11585" fmla="*/ 216 w 259"/>
              <a:gd name="connsiteY12-11586" fmla="*/ 42 h 758"/>
              <a:gd name="connsiteX13-11587" fmla="*/ 227 w 259"/>
              <a:gd name="connsiteY13-11588" fmla="*/ 47 h 758"/>
              <a:gd name="connsiteX14-11589" fmla="*/ 238 w 259"/>
              <a:gd name="connsiteY14-11590" fmla="*/ 52 h 758"/>
              <a:gd name="connsiteX15-11591" fmla="*/ 243 w 259"/>
              <a:gd name="connsiteY15-11592" fmla="*/ 58 h 758"/>
              <a:gd name="connsiteX16-11593" fmla="*/ 248 w 259"/>
              <a:gd name="connsiteY16-11594" fmla="*/ 63 h 758"/>
              <a:gd name="connsiteX17-11595" fmla="*/ 253 w 259"/>
              <a:gd name="connsiteY17-11596" fmla="*/ 68 h 758"/>
              <a:gd name="connsiteX18-11597" fmla="*/ 259 w 259"/>
              <a:gd name="connsiteY18-11598" fmla="*/ 68 h 758"/>
              <a:gd name="connsiteX19-11599" fmla="*/ 259 w 259"/>
              <a:gd name="connsiteY19-11600" fmla="*/ 73 h 758"/>
              <a:gd name="connsiteX20-11601" fmla="*/ 253 w 259"/>
              <a:gd name="connsiteY20-11602" fmla="*/ 73 h 758"/>
              <a:gd name="connsiteX21-11603" fmla="*/ 253 w 259"/>
              <a:gd name="connsiteY21-11604" fmla="*/ 79 h 758"/>
              <a:gd name="connsiteX22-11605" fmla="*/ 248 w 259"/>
              <a:gd name="connsiteY22-11606" fmla="*/ 84 h 758"/>
              <a:gd name="connsiteX23-11607" fmla="*/ 243 w 259"/>
              <a:gd name="connsiteY23-11608" fmla="*/ 84 h 758"/>
              <a:gd name="connsiteX24-11609" fmla="*/ 238 w 259"/>
              <a:gd name="connsiteY24-11610" fmla="*/ 89 h 758"/>
              <a:gd name="connsiteX25-11611" fmla="*/ 232 w 259"/>
              <a:gd name="connsiteY25-11612" fmla="*/ 94 h 758"/>
              <a:gd name="connsiteX26-11613" fmla="*/ 227 w 259"/>
              <a:gd name="connsiteY26-11614" fmla="*/ 94 h 758"/>
              <a:gd name="connsiteX27-11615" fmla="*/ 222 w 259"/>
              <a:gd name="connsiteY27-11616" fmla="*/ 99 h 758"/>
              <a:gd name="connsiteX28-11617" fmla="*/ 216 w 259"/>
              <a:gd name="connsiteY28-11618" fmla="*/ 105 h 758"/>
              <a:gd name="connsiteX29-11619" fmla="*/ 211 w 259"/>
              <a:gd name="connsiteY29-11620" fmla="*/ 115 h 758"/>
              <a:gd name="connsiteX30-11621" fmla="*/ 211 w 259"/>
              <a:gd name="connsiteY30-11622" fmla="*/ 126 h 758"/>
              <a:gd name="connsiteX31-11623" fmla="*/ 211 w 259"/>
              <a:gd name="connsiteY31-11624" fmla="*/ 131 h 758"/>
              <a:gd name="connsiteX32-11625" fmla="*/ 211 w 259"/>
              <a:gd name="connsiteY32-11626" fmla="*/ 146 h 758"/>
              <a:gd name="connsiteX33-11627" fmla="*/ 211 w 259"/>
              <a:gd name="connsiteY33-11628" fmla="*/ 157 h 758"/>
              <a:gd name="connsiteX34-11629" fmla="*/ 211 w 259"/>
              <a:gd name="connsiteY34-11630" fmla="*/ 173 h 758"/>
              <a:gd name="connsiteX35-11631" fmla="*/ 211 w 259"/>
              <a:gd name="connsiteY35-11632" fmla="*/ 188 h 758"/>
              <a:gd name="connsiteX36-11633" fmla="*/ 211 w 259"/>
              <a:gd name="connsiteY36-11634" fmla="*/ 204 h 758"/>
              <a:gd name="connsiteX37-11635" fmla="*/ 211 w 259"/>
              <a:gd name="connsiteY37-11636" fmla="*/ 225 h 758"/>
              <a:gd name="connsiteX38-11637" fmla="*/ 211 w 259"/>
              <a:gd name="connsiteY38-11638" fmla="*/ 240 h 758"/>
              <a:gd name="connsiteX39-11639" fmla="*/ 211 w 259"/>
              <a:gd name="connsiteY39-11640" fmla="*/ 261 h 758"/>
              <a:gd name="connsiteX40-11641" fmla="*/ 211 w 259"/>
              <a:gd name="connsiteY40-11642" fmla="*/ 303 h 758"/>
              <a:gd name="connsiteX41-11643" fmla="*/ 211 w 259"/>
              <a:gd name="connsiteY41-11644" fmla="*/ 324 h 758"/>
              <a:gd name="connsiteX42-11645" fmla="*/ 211 w 259"/>
              <a:gd name="connsiteY42-11646" fmla="*/ 350 h 758"/>
              <a:gd name="connsiteX43-11647" fmla="*/ 211 w 259"/>
              <a:gd name="connsiteY43-11648" fmla="*/ 376 h 758"/>
              <a:gd name="connsiteX44-11649" fmla="*/ 211 w 259"/>
              <a:gd name="connsiteY44-11650" fmla="*/ 402 h 758"/>
              <a:gd name="connsiteX45-11651" fmla="*/ 211 w 259"/>
              <a:gd name="connsiteY45-11652" fmla="*/ 429 h 758"/>
              <a:gd name="connsiteX46-11653" fmla="*/ 211 w 259"/>
              <a:gd name="connsiteY46-11654" fmla="*/ 460 h 758"/>
              <a:gd name="connsiteX47-11655" fmla="*/ 211 w 259"/>
              <a:gd name="connsiteY47-11656" fmla="*/ 491 h 758"/>
              <a:gd name="connsiteX48-11657" fmla="*/ 211 w 259"/>
              <a:gd name="connsiteY48-11658" fmla="*/ 523 h 758"/>
              <a:gd name="connsiteX49-11659" fmla="*/ 211 w 259"/>
              <a:gd name="connsiteY49-11660" fmla="*/ 554 h 758"/>
              <a:gd name="connsiteX50-11661" fmla="*/ 211 w 259"/>
              <a:gd name="connsiteY50-11662" fmla="*/ 580 h 758"/>
              <a:gd name="connsiteX51-11663" fmla="*/ 206 w 259"/>
              <a:gd name="connsiteY51-11664" fmla="*/ 606 h 758"/>
              <a:gd name="connsiteX52-11665" fmla="*/ 206 w 259"/>
              <a:gd name="connsiteY52-11666" fmla="*/ 632 h 758"/>
              <a:gd name="connsiteX53-11667" fmla="*/ 201 w 259"/>
              <a:gd name="connsiteY53-11668" fmla="*/ 653 h 758"/>
              <a:gd name="connsiteX54-11669" fmla="*/ 195 w 259"/>
              <a:gd name="connsiteY54-11670" fmla="*/ 669 h 758"/>
              <a:gd name="connsiteX55-11671" fmla="*/ 190 w 259"/>
              <a:gd name="connsiteY55-11672" fmla="*/ 690 h 758"/>
              <a:gd name="connsiteX56-11673" fmla="*/ 185 w 259"/>
              <a:gd name="connsiteY56-11674" fmla="*/ 700 h 758"/>
              <a:gd name="connsiteX57-11675" fmla="*/ 174 w 259"/>
              <a:gd name="connsiteY57-11676" fmla="*/ 716 h 758"/>
              <a:gd name="connsiteX58-11677" fmla="*/ 164 w 259"/>
              <a:gd name="connsiteY58-11678" fmla="*/ 726 h 758"/>
              <a:gd name="connsiteX59-11679" fmla="*/ 158 w 259"/>
              <a:gd name="connsiteY59-11680" fmla="*/ 737 h 758"/>
              <a:gd name="connsiteX60-11681" fmla="*/ 148 w 259"/>
              <a:gd name="connsiteY60-11682" fmla="*/ 742 h 758"/>
              <a:gd name="connsiteX61-11683" fmla="*/ 143 w 259"/>
              <a:gd name="connsiteY61-11684" fmla="*/ 747 h 758"/>
              <a:gd name="connsiteX62-11685" fmla="*/ 132 w 259"/>
              <a:gd name="connsiteY62-11686" fmla="*/ 752 h 758"/>
              <a:gd name="connsiteX63-11687" fmla="*/ 127 w 259"/>
              <a:gd name="connsiteY63-11688" fmla="*/ 752 h 758"/>
              <a:gd name="connsiteX64-11689" fmla="*/ 121 w 259"/>
              <a:gd name="connsiteY64-11690" fmla="*/ 758 h 758"/>
              <a:gd name="connsiteX65-11691" fmla="*/ 111 w 259"/>
              <a:gd name="connsiteY65-11692" fmla="*/ 752 h 758"/>
              <a:gd name="connsiteX66-11693" fmla="*/ 106 w 259"/>
              <a:gd name="connsiteY66-11694" fmla="*/ 752 h 758"/>
              <a:gd name="connsiteX67-11695" fmla="*/ 106 w 259"/>
              <a:gd name="connsiteY67-11696" fmla="*/ 747 h 758"/>
              <a:gd name="connsiteX68-11697" fmla="*/ 100 w 259"/>
              <a:gd name="connsiteY68-11698" fmla="*/ 742 h 758"/>
              <a:gd name="connsiteX69-11699" fmla="*/ 100 w 259"/>
              <a:gd name="connsiteY69-11700" fmla="*/ 737 h 758"/>
              <a:gd name="connsiteX70-11701" fmla="*/ 100 w 259"/>
              <a:gd name="connsiteY70-11702" fmla="*/ 731 h 758"/>
              <a:gd name="connsiteX71-11703" fmla="*/ 100 w 259"/>
              <a:gd name="connsiteY71-11704" fmla="*/ 721 h 758"/>
              <a:gd name="connsiteX72-11705" fmla="*/ 100 w 259"/>
              <a:gd name="connsiteY72-11706" fmla="*/ 711 h 758"/>
              <a:gd name="connsiteX73-11707" fmla="*/ 100 w 259"/>
              <a:gd name="connsiteY73-11708" fmla="*/ 705 h 758"/>
              <a:gd name="connsiteX74-11709" fmla="*/ 100 w 259"/>
              <a:gd name="connsiteY74-11710" fmla="*/ 700 h 758"/>
              <a:gd name="connsiteX75-11711" fmla="*/ 100 w 259"/>
              <a:gd name="connsiteY75-11712" fmla="*/ 695 h 758"/>
              <a:gd name="connsiteX76-11713" fmla="*/ 95 w 259"/>
              <a:gd name="connsiteY76-11714" fmla="*/ 690 h 758"/>
              <a:gd name="connsiteX77-11715" fmla="*/ 90 w 259"/>
              <a:gd name="connsiteY77-11716" fmla="*/ 674 h 758"/>
              <a:gd name="connsiteX78-11717" fmla="*/ 79 w 259"/>
              <a:gd name="connsiteY78-11718" fmla="*/ 658 h 758"/>
              <a:gd name="connsiteX79-11719" fmla="*/ 63 w 259"/>
              <a:gd name="connsiteY79-11720" fmla="*/ 643 h 758"/>
              <a:gd name="connsiteX80-11721" fmla="*/ 47 w 259"/>
              <a:gd name="connsiteY80-11722" fmla="*/ 627 h 758"/>
              <a:gd name="connsiteX81-11723" fmla="*/ 26 w 259"/>
              <a:gd name="connsiteY81-11724" fmla="*/ 611 h 758"/>
              <a:gd name="connsiteX82-11725" fmla="*/ 0 w 259"/>
              <a:gd name="connsiteY82-11726" fmla="*/ 590 h 758"/>
              <a:gd name="connsiteX83-11727" fmla="*/ 21 w 259"/>
              <a:gd name="connsiteY83-11728" fmla="*/ 590 h 758"/>
              <a:gd name="connsiteX84-11729" fmla="*/ 42 w 259"/>
              <a:gd name="connsiteY84-11730" fmla="*/ 596 h 758"/>
              <a:gd name="connsiteX85-11731" fmla="*/ 58 w 259"/>
              <a:gd name="connsiteY85-11732" fmla="*/ 596 h 758"/>
              <a:gd name="connsiteX86-11733" fmla="*/ 74 w 259"/>
              <a:gd name="connsiteY86-11734" fmla="*/ 596 h 758"/>
              <a:gd name="connsiteX87-11735" fmla="*/ 84 w 259"/>
              <a:gd name="connsiteY87-11736" fmla="*/ 590 h 758"/>
              <a:gd name="connsiteX88-11737" fmla="*/ 90 w 259"/>
              <a:gd name="connsiteY88-11738" fmla="*/ 590 h 758"/>
              <a:gd name="connsiteX89-11739" fmla="*/ 95 w 259"/>
              <a:gd name="connsiteY89-11740" fmla="*/ 590 h 758"/>
              <a:gd name="connsiteX90-11741" fmla="*/ 100 w 259"/>
              <a:gd name="connsiteY90-11742" fmla="*/ 585 h 758"/>
              <a:gd name="connsiteX91-11743" fmla="*/ 106 w 259"/>
              <a:gd name="connsiteY91-11744" fmla="*/ 580 h 758"/>
              <a:gd name="connsiteX92-11745" fmla="*/ 106 w 259"/>
              <a:gd name="connsiteY92-11746" fmla="*/ 575 h 758"/>
              <a:gd name="connsiteX93-11747" fmla="*/ 106 w 259"/>
              <a:gd name="connsiteY93-11748" fmla="*/ 564 h 758"/>
              <a:gd name="connsiteX94-11749" fmla="*/ 106 w 259"/>
              <a:gd name="connsiteY94-11750" fmla="*/ 549 h 758"/>
              <a:gd name="connsiteX95-11751" fmla="*/ 111 w 259"/>
              <a:gd name="connsiteY95-11752" fmla="*/ 533 h 758"/>
              <a:gd name="connsiteX96-11753" fmla="*/ 111 w 259"/>
              <a:gd name="connsiteY96-11754" fmla="*/ 512 h 758"/>
              <a:gd name="connsiteX97-11755" fmla="*/ 111 w 259"/>
              <a:gd name="connsiteY97-11756" fmla="*/ 486 h 758"/>
              <a:gd name="connsiteX98-11757" fmla="*/ 116 w 259"/>
              <a:gd name="connsiteY98-11758" fmla="*/ 460 h 758"/>
              <a:gd name="connsiteX99-11759" fmla="*/ 116 w 259"/>
              <a:gd name="connsiteY99-11760" fmla="*/ 434 h 758"/>
              <a:gd name="connsiteX100-11761" fmla="*/ 116 w 259"/>
              <a:gd name="connsiteY100-11762" fmla="*/ 408 h 758"/>
              <a:gd name="connsiteX101-11763" fmla="*/ 116 w 259"/>
              <a:gd name="connsiteY101-11764" fmla="*/ 382 h 758"/>
              <a:gd name="connsiteX102-11765" fmla="*/ 121 w 259"/>
              <a:gd name="connsiteY102-11766" fmla="*/ 355 h 758"/>
              <a:gd name="connsiteX103-11767" fmla="*/ 121 w 259"/>
              <a:gd name="connsiteY103-11768" fmla="*/ 334 h 758"/>
              <a:gd name="connsiteX104-11769" fmla="*/ 121 w 259"/>
              <a:gd name="connsiteY104-11770" fmla="*/ 314 h 758"/>
              <a:gd name="connsiteX105-11771" fmla="*/ 121 w 259"/>
              <a:gd name="connsiteY105-11772" fmla="*/ 293 h 758"/>
              <a:gd name="connsiteX106-11773" fmla="*/ 121 w 259"/>
              <a:gd name="connsiteY106-11774" fmla="*/ 277 h 758"/>
              <a:gd name="connsiteX107-11775" fmla="*/ 121 w 259"/>
              <a:gd name="connsiteY107-11776" fmla="*/ 246 h 758"/>
              <a:gd name="connsiteX108-11777" fmla="*/ 121 w 259"/>
              <a:gd name="connsiteY108-11778" fmla="*/ 214 h 758"/>
              <a:gd name="connsiteX109-11779" fmla="*/ 116 w 259"/>
              <a:gd name="connsiteY109-11780" fmla="*/ 183 h 758"/>
              <a:gd name="connsiteX110-11781" fmla="*/ 116 w 259"/>
              <a:gd name="connsiteY110-11782" fmla="*/ 157 h 758"/>
              <a:gd name="connsiteX111-11783" fmla="*/ 111 w 259"/>
              <a:gd name="connsiteY111-11784" fmla="*/ 146 h 758"/>
              <a:gd name="connsiteX112-11785" fmla="*/ 111 w 259"/>
              <a:gd name="connsiteY112-11786" fmla="*/ 136 h 758"/>
              <a:gd name="connsiteX113-11787" fmla="*/ 106 w 259"/>
              <a:gd name="connsiteY113-11788" fmla="*/ 126 h 758"/>
              <a:gd name="connsiteX114-11789" fmla="*/ 106 w 259"/>
              <a:gd name="connsiteY114-11790" fmla="*/ 115 h 758"/>
              <a:gd name="connsiteX115-11791" fmla="*/ 100 w 259"/>
              <a:gd name="connsiteY115-11792" fmla="*/ 110 h 758"/>
              <a:gd name="connsiteX116-11793" fmla="*/ 100 w 259"/>
              <a:gd name="connsiteY116-11794" fmla="*/ 105 h 758"/>
              <a:gd name="connsiteX117-11795" fmla="*/ 95 w 259"/>
              <a:gd name="connsiteY117-11796" fmla="*/ 94 h 758"/>
              <a:gd name="connsiteX118-11797" fmla="*/ 90 w 259"/>
              <a:gd name="connsiteY118-11798" fmla="*/ 89 h 758"/>
              <a:gd name="connsiteX119-11799" fmla="*/ 84 w 259"/>
              <a:gd name="connsiteY119-11800" fmla="*/ 84 h 758"/>
              <a:gd name="connsiteX120-11801" fmla="*/ 79 w 259"/>
              <a:gd name="connsiteY120-11802" fmla="*/ 84 h 758"/>
              <a:gd name="connsiteX121-11803" fmla="*/ 74 w 259"/>
              <a:gd name="connsiteY121-11804" fmla="*/ 79 h 758"/>
              <a:gd name="connsiteX122-11805" fmla="*/ 63 w 259"/>
              <a:gd name="connsiteY122-11806" fmla="*/ 79 h 758"/>
              <a:gd name="connsiteX123-11807" fmla="*/ 53 w 259"/>
              <a:gd name="connsiteY123-11808" fmla="*/ 79 h 758"/>
              <a:gd name="connsiteX0-11809" fmla="*/ 63 w 259"/>
              <a:gd name="connsiteY0-11810" fmla="*/ 16 h 758"/>
              <a:gd name="connsiteX1-11811" fmla="*/ 79 w 259"/>
              <a:gd name="connsiteY1-11812" fmla="*/ 5 h 758"/>
              <a:gd name="connsiteX2-11813" fmla="*/ 95 w 259"/>
              <a:gd name="connsiteY2-11814" fmla="*/ 0 h 758"/>
              <a:gd name="connsiteX3-11815" fmla="*/ 106 w 259"/>
              <a:gd name="connsiteY3-11816" fmla="*/ 0 h 758"/>
              <a:gd name="connsiteX4-11817" fmla="*/ 121 w 259"/>
              <a:gd name="connsiteY4-11818" fmla="*/ 0 h 758"/>
              <a:gd name="connsiteX5-11819" fmla="*/ 137 w 259"/>
              <a:gd name="connsiteY5-11820" fmla="*/ 5 h 758"/>
              <a:gd name="connsiteX6-11821" fmla="*/ 153 w 259"/>
              <a:gd name="connsiteY6-11822" fmla="*/ 11 h 758"/>
              <a:gd name="connsiteX7-11823" fmla="*/ 164 w 259"/>
              <a:gd name="connsiteY7-11824" fmla="*/ 16 h 758"/>
              <a:gd name="connsiteX8-11825" fmla="*/ 174 w 259"/>
              <a:gd name="connsiteY8-11826" fmla="*/ 21 h 758"/>
              <a:gd name="connsiteX9-11827" fmla="*/ 190 w 259"/>
              <a:gd name="connsiteY9-11828" fmla="*/ 26 h 758"/>
              <a:gd name="connsiteX10-11829" fmla="*/ 201 w 259"/>
              <a:gd name="connsiteY10-11830" fmla="*/ 37 h 758"/>
              <a:gd name="connsiteX11-11831" fmla="*/ 216 w 259"/>
              <a:gd name="connsiteY11-11832" fmla="*/ 42 h 758"/>
              <a:gd name="connsiteX12-11833" fmla="*/ 227 w 259"/>
              <a:gd name="connsiteY12-11834" fmla="*/ 47 h 758"/>
              <a:gd name="connsiteX13-11835" fmla="*/ 238 w 259"/>
              <a:gd name="connsiteY13-11836" fmla="*/ 52 h 758"/>
              <a:gd name="connsiteX14-11837" fmla="*/ 243 w 259"/>
              <a:gd name="connsiteY14-11838" fmla="*/ 58 h 758"/>
              <a:gd name="connsiteX15-11839" fmla="*/ 248 w 259"/>
              <a:gd name="connsiteY15-11840" fmla="*/ 63 h 758"/>
              <a:gd name="connsiteX16-11841" fmla="*/ 253 w 259"/>
              <a:gd name="connsiteY16-11842" fmla="*/ 68 h 758"/>
              <a:gd name="connsiteX17-11843" fmla="*/ 259 w 259"/>
              <a:gd name="connsiteY17-11844" fmla="*/ 68 h 758"/>
              <a:gd name="connsiteX18-11845" fmla="*/ 259 w 259"/>
              <a:gd name="connsiteY18-11846" fmla="*/ 73 h 758"/>
              <a:gd name="connsiteX19-11847" fmla="*/ 253 w 259"/>
              <a:gd name="connsiteY19-11848" fmla="*/ 73 h 758"/>
              <a:gd name="connsiteX20-11849" fmla="*/ 253 w 259"/>
              <a:gd name="connsiteY20-11850" fmla="*/ 79 h 758"/>
              <a:gd name="connsiteX21-11851" fmla="*/ 248 w 259"/>
              <a:gd name="connsiteY21-11852" fmla="*/ 84 h 758"/>
              <a:gd name="connsiteX22-11853" fmla="*/ 243 w 259"/>
              <a:gd name="connsiteY22-11854" fmla="*/ 84 h 758"/>
              <a:gd name="connsiteX23-11855" fmla="*/ 238 w 259"/>
              <a:gd name="connsiteY23-11856" fmla="*/ 89 h 758"/>
              <a:gd name="connsiteX24-11857" fmla="*/ 232 w 259"/>
              <a:gd name="connsiteY24-11858" fmla="*/ 94 h 758"/>
              <a:gd name="connsiteX25-11859" fmla="*/ 227 w 259"/>
              <a:gd name="connsiteY25-11860" fmla="*/ 94 h 758"/>
              <a:gd name="connsiteX26-11861" fmla="*/ 222 w 259"/>
              <a:gd name="connsiteY26-11862" fmla="*/ 99 h 758"/>
              <a:gd name="connsiteX27-11863" fmla="*/ 216 w 259"/>
              <a:gd name="connsiteY27-11864" fmla="*/ 105 h 758"/>
              <a:gd name="connsiteX28-11865" fmla="*/ 211 w 259"/>
              <a:gd name="connsiteY28-11866" fmla="*/ 115 h 758"/>
              <a:gd name="connsiteX29-11867" fmla="*/ 211 w 259"/>
              <a:gd name="connsiteY29-11868" fmla="*/ 126 h 758"/>
              <a:gd name="connsiteX30-11869" fmla="*/ 211 w 259"/>
              <a:gd name="connsiteY30-11870" fmla="*/ 131 h 758"/>
              <a:gd name="connsiteX31-11871" fmla="*/ 211 w 259"/>
              <a:gd name="connsiteY31-11872" fmla="*/ 146 h 758"/>
              <a:gd name="connsiteX32-11873" fmla="*/ 211 w 259"/>
              <a:gd name="connsiteY32-11874" fmla="*/ 157 h 758"/>
              <a:gd name="connsiteX33-11875" fmla="*/ 211 w 259"/>
              <a:gd name="connsiteY33-11876" fmla="*/ 173 h 758"/>
              <a:gd name="connsiteX34-11877" fmla="*/ 211 w 259"/>
              <a:gd name="connsiteY34-11878" fmla="*/ 188 h 758"/>
              <a:gd name="connsiteX35-11879" fmla="*/ 211 w 259"/>
              <a:gd name="connsiteY35-11880" fmla="*/ 204 h 758"/>
              <a:gd name="connsiteX36-11881" fmla="*/ 211 w 259"/>
              <a:gd name="connsiteY36-11882" fmla="*/ 225 h 758"/>
              <a:gd name="connsiteX37-11883" fmla="*/ 211 w 259"/>
              <a:gd name="connsiteY37-11884" fmla="*/ 240 h 758"/>
              <a:gd name="connsiteX38-11885" fmla="*/ 211 w 259"/>
              <a:gd name="connsiteY38-11886" fmla="*/ 261 h 758"/>
              <a:gd name="connsiteX39-11887" fmla="*/ 211 w 259"/>
              <a:gd name="connsiteY39-11888" fmla="*/ 303 h 758"/>
              <a:gd name="connsiteX40-11889" fmla="*/ 211 w 259"/>
              <a:gd name="connsiteY40-11890" fmla="*/ 324 h 758"/>
              <a:gd name="connsiteX41-11891" fmla="*/ 211 w 259"/>
              <a:gd name="connsiteY41-11892" fmla="*/ 350 h 758"/>
              <a:gd name="connsiteX42-11893" fmla="*/ 211 w 259"/>
              <a:gd name="connsiteY42-11894" fmla="*/ 376 h 758"/>
              <a:gd name="connsiteX43-11895" fmla="*/ 211 w 259"/>
              <a:gd name="connsiteY43-11896" fmla="*/ 402 h 758"/>
              <a:gd name="connsiteX44-11897" fmla="*/ 211 w 259"/>
              <a:gd name="connsiteY44-11898" fmla="*/ 429 h 758"/>
              <a:gd name="connsiteX45-11899" fmla="*/ 211 w 259"/>
              <a:gd name="connsiteY45-11900" fmla="*/ 460 h 758"/>
              <a:gd name="connsiteX46-11901" fmla="*/ 211 w 259"/>
              <a:gd name="connsiteY46-11902" fmla="*/ 491 h 758"/>
              <a:gd name="connsiteX47-11903" fmla="*/ 211 w 259"/>
              <a:gd name="connsiteY47-11904" fmla="*/ 523 h 758"/>
              <a:gd name="connsiteX48-11905" fmla="*/ 211 w 259"/>
              <a:gd name="connsiteY48-11906" fmla="*/ 554 h 758"/>
              <a:gd name="connsiteX49-11907" fmla="*/ 211 w 259"/>
              <a:gd name="connsiteY49-11908" fmla="*/ 580 h 758"/>
              <a:gd name="connsiteX50-11909" fmla="*/ 206 w 259"/>
              <a:gd name="connsiteY50-11910" fmla="*/ 606 h 758"/>
              <a:gd name="connsiteX51-11911" fmla="*/ 206 w 259"/>
              <a:gd name="connsiteY51-11912" fmla="*/ 632 h 758"/>
              <a:gd name="connsiteX52-11913" fmla="*/ 201 w 259"/>
              <a:gd name="connsiteY52-11914" fmla="*/ 653 h 758"/>
              <a:gd name="connsiteX53-11915" fmla="*/ 195 w 259"/>
              <a:gd name="connsiteY53-11916" fmla="*/ 669 h 758"/>
              <a:gd name="connsiteX54-11917" fmla="*/ 190 w 259"/>
              <a:gd name="connsiteY54-11918" fmla="*/ 690 h 758"/>
              <a:gd name="connsiteX55-11919" fmla="*/ 185 w 259"/>
              <a:gd name="connsiteY55-11920" fmla="*/ 700 h 758"/>
              <a:gd name="connsiteX56-11921" fmla="*/ 174 w 259"/>
              <a:gd name="connsiteY56-11922" fmla="*/ 716 h 758"/>
              <a:gd name="connsiteX57-11923" fmla="*/ 164 w 259"/>
              <a:gd name="connsiteY57-11924" fmla="*/ 726 h 758"/>
              <a:gd name="connsiteX58-11925" fmla="*/ 158 w 259"/>
              <a:gd name="connsiteY58-11926" fmla="*/ 737 h 758"/>
              <a:gd name="connsiteX59-11927" fmla="*/ 148 w 259"/>
              <a:gd name="connsiteY59-11928" fmla="*/ 742 h 758"/>
              <a:gd name="connsiteX60-11929" fmla="*/ 143 w 259"/>
              <a:gd name="connsiteY60-11930" fmla="*/ 747 h 758"/>
              <a:gd name="connsiteX61-11931" fmla="*/ 132 w 259"/>
              <a:gd name="connsiteY61-11932" fmla="*/ 752 h 758"/>
              <a:gd name="connsiteX62-11933" fmla="*/ 127 w 259"/>
              <a:gd name="connsiteY62-11934" fmla="*/ 752 h 758"/>
              <a:gd name="connsiteX63-11935" fmla="*/ 121 w 259"/>
              <a:gd name="connsiteY63-11936" fmla="*/ 758 h 758"/>
              <a:gd name="connsiteX64-11937" fmla="*/ 111 w 259"/>
              <a:gd name="connsiteY64-11938" fmla="*/ 752 h 758"/>
              <a:gd name="connsiteX65-11939" fmla="*/ 106 w 259"/>
              <a:gd name="connsiteY65-11940" fmla="*/ 752 h 758"/>
              <a:gd name="connsiteX66-11941" fmla="*/ 106 w 259"/>
              <a:gd name="connsiteY66-11942" fmla="*/ 747 h 758"/>
              <a:gd name="connsiteX67-11943" fmla="*/ 100 w 259"/>
              <a:gd name="connsiteY67-11944" fmla="*/ 742 h 758"/>
              <a:gd name="connsiteX68-11945" fmla="*/ 100 w 259"/>
              <a:gd name="connsiteY68-11946" fmla="*/ 737 h 758"/>
              <a:gd name="connsiteX69-11947" fmla="*/ 100 w 259"/>
              <a:gd name="connsiteY69-11948" fmla="*/ 731 h 758"/>
              <a:gd name="connsiteX70-11949" fmla="*/ 100 w 259"/>
              <a:gd name="connsiteY70-11950" fmla="*/ 721 h 758"/>
              <a:gd name="connsiteX71-11951" fmla="*/ 100 w 259"/>
              <a:gd name="connsiteY71-11952" fmla="*/ 711 h 758"/>
              <a:gd name="connsiteX72-11953" fmla="*/ 100 w 259"/>
              <a:gd name="connsiteY72-11954" fmla="*/ 705 h 758"/>
              <a:gd name="connsiteX73-11955" fmla="*/ 100 w 259"/>
              <a:gd name="connsiteY73-11956" fmla="*/ 700 h 758"/>
              <a:gd name="connsiteX74-11957" fmla="*/ 100 w 259"/>
              <a:gd name="connsiteY74-11958" fmla="*/ 695 h 758"/>
              <a:gd name="connsiteX75-11959" fmla="*/ 95 w 259"/>
              <a:gd name="connsiteY75-11960" fmla="*/ 690 h 758"/>
              <a:gd name="connsiteX76-11961" fmla="*/ 90 w 259"/>
              <a:gd name="connsiteY76-11962" fmla="*/ 674 h 758"/>
              <a:gd name="connsiteX77-11963" fmla="*/ 79 w 259"/>
              <a:gd name="connsiteY77-11964" fmla="*/ 658 h 758"/>
              <a:gd name="connsiteX78-11965" fmla="*/ 63 w 259"/>
              <a:gd name="connsiteY78-11966" fmla="*/ 643 h 758"/>
              <a:gd name="connsiteX79-11967" fmla="*/ 47 w 259"/>
              <a:gd name="connsiteY79-11968" fmla="*/ 627 h 758"/>
              <a:gd name="connsiteX80-11969" fmla="*/ 26 w 259"/>
              <a:gd name="connsiteY80-11970" fmla="*/ 611 h 758"/>
              <a:gd name="connsiteX81-11971" fmla="*/ 0 w 259"/>
              <a:gd name="connsiteY81-11972" fmla="*/ 590 h 758"/>
              <a:gd name="connsiteX82-11973" fmla="*/ 21 w 259"/>
              <a:gd name="connsiteY82-11974" fmla="*/ 590 h 758"/>
              <a:gd name="connsiteX83-11975" fmla="*/ 42 w 259"/>
              <a:gd name="connsiteY83-11976" fmla="*/ 596 h 758"/>
              <a:gd name="connsiteX84-11977" fmla="*/ 58 w 259"/>
              <a:gd name="connsiteY84-11978" fmla="*/ 596 h 758"/>
              <a:gd name="connsiteX85-11979" fmla="*/ 74 w 259"/>
              <a:gd name="connsiteY85-11980" fmla="*/ 596 h 758"/>
              <a:gd name="connsiteX86-11981" fmla="*/ 84 w 259"/>
              <a:gd name="connsiteY86-11982" fmla="*/ 590 h 758"/>
              <a:gd name="connsiteX87-11983" fmla="*/ 90 w 259"/>
              <a:gd name="connsiteY87-11984" fmla="*/ 590 h 758"/>
              <a:gd name="connsiteX88-11985" fmla="*/ 95 w 259"/>
              <a:gd name="connsiteY88-11986" fmla="*/ 590 h 758"/>
              <a:gd name="connsiteX89-11987" fmla="*/ 100 w 259"/>
              <a:gd name="connsiteY89-11988" fmla="*/ 585 h 758"/>
              <a:gd name="connsiteX90-11989" fmla="*/ 106 w 259"/>
              <a:gd name="connsiteY90-11990" fmla="*/ 580 h 758"/>
              <a:gd name="connsiteX91-11991" fmla="*/ 106 w 259"/>
              <a:gd name="connsiteY91-11992" fmla="*/ 575 h 758"/>
              <a:gd name="connsiteX92-11993" fmla="*/ 106 w 259"/>
              <a:gd name="connsiteY92-11994" fmla="*/ 564 h 758"/>
              <a:gd name="connsiteX93-11995" fmla="*/ 106 w 259"/>
              <a:gd name="connsiteY93-11996" fmla="*/ 549 h 758"/>
              <a:gd name="connsiteX94-11997" fmla="*/ 111 w 259"/>
              <a:gd name="connsiteY94-11998" fmla="*/ 533 h 758"/>
              <a:gd name="connsiteX95-11999" fmla="*/ 111 w 259"/>
              <a:gd name="connsiteY95-12000" fmla="*/ 512 h 758"/>
              <a:gd name="connsiteX96-12001" fmla="*/ 111 w 259"/>
              <a:gd name="connsiteY96-12002" fmla="*/ 486 h 758"/>
              <a:gd name="connsiteX97-12003" fmla="*/ 116 w 259"/>
              <a:gd name="connsiteY97-12004" fmla="*/ 460 h 758"/>
              <a:gd name="connsiteX98-12005" fmla="*/ 116 w 259"/>
              <a:gd name="connsiteY98-12006" fmla="*/ 434 h 758"/>
              <a:gd name="connsiteX99-12007" fmla="*/ 116 w 259"/>
              <a:gd name="connsiteY99-12008" fmla="*/ 408 h 758"/>
              <a:gd name="connsiteX100-12009" fmla="*/ 116 w 259"/>
              <a:gd name="connsiteY100-12010" fmla="*/ 382 h 758"/>
              <a:gd name="connsiteX101-12011" fmla="*/ 121 w 259"/>
              <a:gd name="connsiteY101-12012" fmla="*/ 355 h 758"/>
              <a:gd name="connsiteX102-12013" fmla="*/ 121 w 259"/>
              <a:gd name="connsiteY102-12014" fmla="*/ 334 h 758"/>
              <a:gd name="connsiteX103-12015" fmla="*/ 121 w 259"/>
              <a:gd name="connsiteY103-12016" fmla="*/ 314 h 758"/>
              <a:gd name="connsiteX104-12017" fmla="*/ 121 w 259"/>
              <a:gd name="connsiteY104-12018" fmla="*/ 293 h 758"/>
              <a:gd name="connsiteX105-12019" fmla="*/ 121 w 259"/>
              <a:gd name="connsiteY105-12020" fmla="*/ 277 h 758"/>
              <a:gd name="connsiteX106-12021" fmla="*/ 121 w 259"/>
              <a:gd name="connsiteY106-12022" fmla="*/ 246 h 758"/>
              <a:gd name="connsiteX107-12023" fmla="*/ 121 w 259"/>
              <a:gd name="connsiteY107-12024" fmla="*/ 214 h 758"/>
              <a:gd name="connsiteX108-12025" fmla="*/ 116 w 259"/>
              <a:gd name="connsiteY108-12026" fmla="*/ 183 h 758"/>
              <a:gd name="connsiteX109-12027" fmla="*/ 116 w 259"/>
              <a:gd name="connsiteY109-12028" fmla="*/ 157 h 758"/>
              <a:gd name="connsiteX110-12029" fmla="*/ 111 w 259"/>
              <a:gd name="connsiteY110-12030" fmla="*/ 146 h 758"/>
              <a:gd name="connsiteX111-12031" fmla="*/ 111 w 259"/>
              <a:gd name="connsiteY111-12032" fmla="*/ 136 h 758"/>
              <a:gd name="connsiteX112-12033" fmla="*/ 106 w 259"/>
              <a:gd name="connsiteY112-12034" fmla="*/ 126 h 758"/>
              <a:gd name="connsiteX113-12035" fmla="*/ 106 w 259"/>
              <a:gd name="connsiteY113-12036" fmla="*/ 115 h 758"/>
              <a:gd name="connsiteX114-12037" fmla="*/ 100 w 259"/>
              <a:gd name="connsiteY114-12038" fmla="*/ 110 h 758"/>
              <a:gd name="connsiteX115-12039" fmla="*/ 100 w 259"/>
              <a:gd name="connsiteY115-12040" fmla="*/ 105 h 758"/>
              <a:gd name="connsiteX116-12041" fmla="*/ 95 w 259"/>
              <a:gd name="connsiteY116-12042" fmla="*/ 94 h 758"/>
              <a:gd name="connsiteX117-12043" fmla="*/ 90 w 259"/>
              <a:gd name="connsiteY117-12044" fmla="*/ 89 h 758"/>
              <a:gd name="connsiteX118-12045" fmla="*/ 84 w 259"/>
              <a:gd name="connsiteY118-12046" fmla="*/ 84 h 758"/>
              <a:gd name="connsiteX119-12047" fmla="*/ 79 w 259"/>
              <a:gd name="connsiteY119-12048" fmla="*/ 84 h 758"/>
              <a:gd name="connsiteX120-12049" fmla="*/ 74 w 259"/>
              <a:gd name="connsiteY120-12050" fmla="*/ 79 h 758"/>
              <a:gd name="connsiteX121-12051" fmla="*/ 63 w 259"/>
              <a:gd name="connsiteY121-12052" fmla="*/ 79 h 758"/>
              <a:gd name="connsiteX122-12053" fmla="*/ 53 w 259"/>
              <a:gd name="connsiteY122-12054" fmla="*/ 79 h 758"/>
              <a:gd name="connsiteX0-12055" fmla="*/ 79 w 259"/>
              <a:gd name="connsiteY0-12056" fmla="*/ 5 h 758"/>
              <a:gd name="connsiteX1-12057" fmla="*/ 95 w 259"/>
              <a:gd name="connsiteY1-12058" fmla="*/ 0 h 758"/>
              <a:gd name="connsiteX2-12059" fmla="*/ 106 w 259"/>
              <a:gd name="connsiteY2-12060" fmla="*/ 0 h 758"/>
              <a:gd name="connsiteX3-12061" fmla="*/ 121 w 259"/>
              <a:gd name="connsiteY3-12062" fmla="*/ 0 h 758"/>
              <a:gd name="connsiteX4-12063" fmla="*/ 137 w 259"/>
              <a:gd name="connsiteY4-12064" fmla="*/ 5 h 758"/>
              <a:gd name="connsiteX5-12065" fmla="*/ 153 w 259"/>
              <a:gd name="connsiteY5-12066" fmla="*/ 11 h 758"/>
              <a:gd name="connsiteX6-12067" fmla="*/ 164 w 259"/>
              <a:gd name="connsiteY6-12068" fmla="*/ 16 h 758"/>
              <a:gd name="connsiteX7-12069" fmla="*/ 174 w 259"/>
              <a:gd name="connsiteY7-12070" fmla="*/ 21 h 758"/>
              <a:gd name="connsiteX8-12071" fmla="*/ 190 w 259"/>
              <a:gd name="connsiteY8-12072" fmla="*/ 26 h 758"/>
              <a:gd name="connsiteX9-12073" fmla="*/ 201 w 259"/>
              <a:gd name="connsiteY9-12074" fmla="*/ 37 h 758"/>
              <a:gd name="connsiteX10-12075" fmla="*/ 216 w 259"/>
              <a:gd name="connsiteY10-12076" fmla="*/ 42 h 758"/>
              <a:gd name="connsiteX11-12077" fmla="*/ 227 w 259"/>
              <a:gd name="connsiteY11-12078" fmla="*/ 47 h 758"/>
              <a:gd name="connsiteX12-12079" fmla="*/ 238 w 259"/>
              <a:gd name="connsiteY12-12080" fmla="*/ 52 h 758"/>
              <a:gd name="connsiteX13-12081" fmla="*/ 243 w 259"/>
              <a:gd name="connsiteY13-12082" fmla="*/ 58 h 758"/>
              <a:gd name="connsiteX14-12083" fmla="*/ 248 w 259"/>
              <a:gd name="connsiteY14-12084" fmla="*/ 63 h 758"/>
              <a:gd name="connsiteX15-12085" fmla="*/ 253 w 259"/>
              <a:gd name="connsiteY15-12086" fmla="*/ 68 h 758"/>
              <a:gd name="connsiteX16-12087" fmla="*/ 259 w 259"/>
              <a:gd name="connsiteY16-12088" fmla="*/ 68 h 758"/>
              <a:gd name="connsiteX17-12089" fmla="*/ 259 w 259"/>
              <a:gd name="connsiteY17-12090" fmla="*/ 73 h 758"/>
              <a:gd name="connsiteX18-12091" fmla="*/ 253 w 259"/>
              <a:gd name="connsiteY18-12092" fmla="*/ 73 h 758"/>
              <a:gd name="connsiteX19-12093" fmla="*/ 253 w 259"/>
              <a:gd name="connsiteY19-12094" fmla="*/ 79 h 758"/>
              <a:gd name="connsiteX20-12095" fmla="*/ 248 w 259"/>
              <a:gd name="connsiteY20-12096" fmla="*/ 84 h 758"/>
              <a:gd name="connsiteX21-12097" fmla="*/ 243 w 259"/>
              <a:gd name="connsiteY21-12098" fmla="*/ 84 h 758"/>
              <a:gd name="connsiteX22-12099" fmla="*/ 238 w 259"/>
              <a:gd name="connsiteY22-12100" fmla="*/ 89 h 758"/>
              <a:gd name="connsiteX23-12101" fmla="*/ 232 w 259"/>
              <a:gd name="connsiteY23-12102" fmla="*/ 94 h 758"/>
              <a:gd name="connsiteX24-12103" fmla="*/ 227 w 259"/>
              <a:gd name="connsiteY24-12104" fmla="*/ 94 h 758"/>
              <a:gd name="connsiteX25-12105" fmla="*/ 222 w 259"/>
              <a:gd name="connsiteY25-12106" fmla="*/ 99 h 758"/>
              <a:gd name="connsiteX26-12107" fmla="*/ 216 w 259"/>
              <a:gd name="connsiteY26-12108" fmla="*/ 105 h 758"/>
              <a:gd name="connsiteX27-12109" fmla="*/ 211 w 259"/>
              <a:gd name="connsiteY27-12110" fmla="*/ 115 h 758"/>
              <a:gd name="connsiteX28-12111" fmla="*/ 211 w 259"/>
              <a:gd name="connsiteY28-12112" fmla="*/ 126 h 758"/>
              <a:gd name="connsiteX29-12113" fmla="*/ 211 w 259"/>
              <a:gd name="connsiteY29-12114" fmla="*/ 131 h 758"/>
              <a:gd name="connsiteX30-12115" fmla="*/ 211 w 259"/>
              <a:gd name="connsiteY30-12116" fmla="*/ 146 h 758"/>
              <a:gd name="connsiteX31-12117" fmla="*/ 211 w 259"/>
              <a:gd name="connsiteY31-12118" fmla="*/ 157 h 758"/>
              <a:gd name="connsiteX32-12119" fmla="*/ 211 w 259"/>
              <a:gd name="connsiteY32-12120" fmla="*/ 173 h 758"/>
              <a:gd name="connsiteX33-12121" fmla="*/ 211 w 259"/>
              <a:gd name="connsiteY33-12122" fmla="*/ 188 h 758"/>
              <a:gd name="connsiteX34-12123" fmla="*/ 211 w 259"/>
              <a:gd name="connsiteY34-12124" fmla="*/ 204 h 758"/>
              <a:gd name="connsiteX35-12125" fmla="*/ 211 w 259"/>
              <a:gd name="connsiteY35-12126" fmla="*/ 225 h 758"/>
              <a:gd name="connsiteX36-12127" fmla="*/ 211 w 259"/>
              <a:gd name="connsiteY36-12128" fmla="*/ 240 h 758"/>
              <a:gd name="connsiteX37-12129" fmla="*/ 211 w 259"/>
              <a:gd name="connsiteY37-12130" fmla="*/ 261 h 758"/>
              <a:gd name="connsiteX38-12131" fmla="*/ 211 w 259"/>
              <a:gd name="connsiteY38-12132" fmla="*/ 303 h 758"/>
              <a:gd name="connsiteX39-12133" fmla="*/ 211 w 259"/>
              <a:gd name="connsiteY39-12134" fmla="*/ 324 h 758"/>
              <a:gd name="connsiteX40-12135" fmla="*/ 211 w 259"/>
              <a:gd name="connsiteY40-12136" fmla="*/ 350 h 758"/>
              <a:gd name="connsiteX41-12137" fmla="*/ 211 w 259"/>
              <a:gd name="connsiteY41-12138" fmla="*/ 376 h 758"/>
              <a:gd name="connsiteX42-12139" fmla="*/ 211 w 259"/>
              <a:gd name="connsiteY42-12140" fmla="*/ 402 h 758"/>
              <a:gd name="connsiteX43-12141" fmla="*/ 211 w 259"/>
              <a:gd name="connsiteY43-12142" fmla="*/ 429 h 758"/>
              <a:gd name="connsiteX44-12143" fmla="*/ 211 w 259"/>
              <a:gd name="connsiteY44-12144" fmla="*/ 460 h 758"/>
              <a:gd name="connsiteX45-12145" fmla="*/ 211 w 259"/>
              <a:gd name="connsiteY45-12146" fmla="*/ 491 h 758"/>
              <a:gd name="connsiteX46-12147" fmla="*/ 211 w 259"/>
              <a:gd name="connsiteY46-12148" fmla="*/ 523 h 758"/>
              <a:gd name="connsiteX47-12149" fmla="*/ 211 w 259"/>
              <a:gd name="connsiteY47-12150" fmla="*/ 554 h 758"/>
              <a:gd name="connsiteX48-12151" fmla="*/ 211 w 259"/>
              <a:gd name="connsiteY48-12152" fmla="*/ 580 h 758"/>
              <a:gd name="connsiteX49-12153" fmla="*/ 206 w 259"/>
              <a:gd name="connsiteY49-12154" fmla="*/ 606 h 758"/>
              <a:gd name="connsiteX50-12155" fmla="*/ 206 w 259"/>
              <a:gd name="connsiteY50-12156" fmla="*/ 632 h 758"/>
              <a:gd name="connsiteX51-12157" fmla="*/ 201 w 259"/>
              <a:gd name="connsiteY51-12158" fmla="*/ 653 h 758"/>
              <a:gd name="connsiteX52-12159" fmla="*/ 195 w 259"/>
              <a:gd name="connsiteY52-12160" fmla="*/ 669 h 758"/>
              <a:gd name="connsiteX53-12161" fmla="*/ 190 w 259"/>
              <a:gd name="connsiteY53-12162" fmla="*/ 690 h 758"/>
              <a:gd name="connsiteX54-12163" fmla="*/ 185 w 259"/>
              <a:gd name="connsiteY54-12164" fmla="*/ 700 h 758"/>
              <a:gd name="connsiteX55-12165" fmla="*/ 174 w 259"/>
              <a:gd name="connsiteY55-12166" fmla="*/ 716 h 758"/>
              <a:gd name="connsiteX56-12167" fmla="*/ 164 w 259"/>
              <a:gd name="connsiteY56-12168" fmla="*/ 726 h 758"/>
              <a:gd name="connsiteX57-12169" fmla="*/ 158 w 259"/>
              <a:gd name="connsiteY57-12170" fmla="*/ 737 h 758"/>
              <a:gd name="connsiteX58-12171" fmla="*/ 148 w 259"/>
              <a:gd name="connsiteY58-12172" fmla="*/ 742 h 758"/>
              <a:gd name="connsiteX59-12173" fmla="*/ 143 w 259"/>
              <a:gd name="connsiteY59-12174" fmla="*/ 747 h 758"/>
              <a:gd name="connsiteX60-12175" fmla="*/ 132 w 259"/>
              <a:gd name="connsiteY60-12176" fmla="*/ 752 h 758"/>
              <a:gd name="connsiteX61-12177" fmla="*/ 127 w 259"/>
              <a:gd name="connsiteY61-12178" fmla="*/ 752 h 758"/>
              <a:gd name="connsiteX62-12179" fmla="*/ 121 w 259"/>
              <a:gd name="connsiteY62-12180" fmla="*/ 758 h 758"/>
              <a:gd name="connsiteX63-12181" fmla="*/ 111 w 259"/>
              <a:gd name="connsiteY63-12182" fmla="*/ 752 h 758"/>
              <a:gd name="connsiteX64-12183" fmla="*/ 106 w 259"/>
              <a:gd name="connsiteY64-12184" fmla="*/ 752 h 758"/>
              <a:gd name="connsiteX65-12185" fmla="*/ 106 w 259"/>
              <a:gd name="connsiteY65-12186" fmla="*/ 747 h 758"/>
              <a:gd name="connsiteX66-12187" fmla="*/ 100 w 259"/>
              <a:gd name="connsiteY66-12188" fmla="*/ 742 h 758"/>
              <a:gd name="connsiteX67-12189" fmla="*/ 100 w 259"/>
              <a:gd name="connsiteY67-12190" fmla="*/ 737 h 758"/>
              <a:gd name="connsiteX68-12191" fmla="*/ 100 w 259"/>
              <a:gd name="connsiteY68-12192" fmla="*/ 731 h 758"/>
              <a:gd name="connsiteX69-12193" fmla="*/ 100 w 259"/>
              <a:gd name="connsiteY69-12194" fmla="*/ 721 h 758"/>
              <a:gd name="connsiteX70-12195" fmla="*/ 100 w 259"/>
              <a:gd name="connsiteY70-12196" fmla="*/ 711 h 758"/>
              <a:gd name="connsiteX71-12197" fmla="*/ 100 w 259"/>
              <a:gd name="connsiteY71-12198" fmla="*/ 705 h 758"/>
              <a:gd name="connsiteX72-12199" fmla="*/ 100 w 259"/>
              <a:gd name="connsiteY72-12200" fmla="*/ 700 h 758"/>
              <a:gd name="connsiteX73-12201" fmla="*/ 100 w 259"/>
              <a:gd name="connsiteY73-12202" fmla="*/ 695 h 758"/>
              <a:gd name="connsiteX74-12203" fmla="*/ 95 w 259"/>
              <a:gd name="connsiteY74-12204" fmla="*/ 690 h 758"/>
              <a:gd name="connsiteX75-12205" fmla="*/ 90 w 259"/>
              <a:gd name="connsiteY75-12206" fmla="*/ 674 h 758"/>
              <a:gd name="connsiteX76-12207" fmla="*/ 79 w 259"/>
              <a:gd name="connsiteY76-12208" fmla="*/ 658 h 758"/>
              <a:gd name="connsiteX77-12209" fmla="*/ 63 w 259"/>
              <a:gd name="connsiteY77-12210" fmla="*/ 643 h 758"/>
              <a:gd name="connsiteX78-12211" fmla="*/ 47 w 259"/>
              <a:gd name="connsiteY78-12212" fmla="*/ 627 h 758"/>
              <a:gd name="connsiteX79-12213" fmla="*/ 26 w 259"/>
              <a:gd name="connsiteY79-12214" fmla="*/ 611 h 758"/>
              <a:gd name="connsiteX80-12215" fmla="*/ 0 w 259"/>
              <a:gd name="connsiteY80-12216" fmla="*/ 590 h 758"/>
              <a:gd name="connsiteX81-12217" fmla="*/ 21 w 259"/>
              <a:gd name="connsiteY81-12218" fmla="*/ 590 h 758"/>
              <a:gd name="connsiteX82-12219" fmla="*/ 42 w 259"/>
              <a:gd name="connsiteY82-12220" fmla="*/ 596 h 758"/>
              <a:gd name="connsiteX83-12221" fmla="*/ 58 w 259"/>
              <a:gd name="connsiteY83-12222" fmla="*/ 596 h 758"/>
              <a:gd name="connsiteX84-12223" fmla="*/ 74 w 259"/>
              <a:gd name="connsiteY84-12224" fmla="*/ 596 h 758"/>
              <a:gd name="connsiteX85-12225" fmla="*/ 84 w 259"/>
              <a:gd name="connsiteY85-12226" fmla="*/ 590 h 758"/>
              <a:gd name="connsiteX86-12227" fmla="*/ 90 w 259"/>
              <a:gd name="connsiteY86-12228" fmla="*/ 590 h 758"/>
              <a:gd name="connsiteX87-12229" fmla="*/ 95 w 259"/>
              <a:gd name="connsiteY87-12230" fmla="*/ 590 h 758"/>
              <a:gd name="connsiteX88-12231" fmla="*/ 100 w 259"/>
              <a:gd name="connsiteY88-12232" fmla="*/ 585 h 758"/>
              <a:gd name="connsiteX89-12233" fmla="*/ 106 w 259"/>
              <a:gd name="connsiteY89-12234" fmla="*/ 580 h 758"/>
              <a:gd name="connsiteX90-12235" fmla="*/ 106 w 259"/>
              <a:gd name="connsiteY90-12236" fmla="*/ 575 h 758"/>
              <a:gd name="connsiteX91-12237" fmla="*/ 106 w 259"/>
              <a:gd name="connsiteY91-12238" fmla="*/ 564 h 758"/>
              <a:gd name="connsiteX92-12239" fmla="*/ 106 w 259"/>
              <a:gd name="connsiteY92-12240" fmla="*/ 549 h 758"/>
              <a:gd name="connsiteX93-12241" fmla="*/ 111 w 259"/>
              <a:gd name="connsiteY93-12242" fmla="*/ 533 h 758"/>
              <a:gd name="connsiteX94-12243" fmla="*/ 111 w 259"/>
              <a:gd name="connsiteY94-12244" fmla="*/ 512 h 758"/>
              <a:gd name="connsiteX95-12245" fmla="*/ 111 w 259"/>
              <a:gd name="connsiteY95-12246" fmla="*/ 486 h 758"/>
              <a:gd name="connsiteX96-12247" fmla="*/ 116 w 259"/>
              <a:gd name="connsiteY96-12248" fmla="*/ 460 h 758"/>
              <a:gd name="connsiteX97-12249" fmla="*/ 116 w 259"/>
              <a:gd name="connsiteY97-12250" fmla="*/ 434 h 758"/>
              <a:gd name="connsiteX98-12251" fmla="*/ 116 w 259"/>
              <a:gd name="connsiteY98-12252" fmla="*/ 408 h 758"/>
              <a:gd name="connsiteX99-12253" fmla="*/ 116 w 259"/>
              <a:gd name="connsiteY99-12254" fmla="*/ 382 h 758"/>
              <a:gd name="connsiteX100-12255" fmla="*/ 121 w 259"/>
              <a:gd name="connsiteY100-12256" fmla="*/ 355 h 758"/>
              <a:gd name="connsiteX101-12257" fmla="*/ 121 w 259"/>
              <a:gd name="connsiteY101-12258" fmla="*/ 334 h 758"/>
              <a:gd name="connsiteX102-12259" fmla="*/ 121 w 259"/>
              <a:gd name="connsiteY102-12260" fmla="*/ 314 h 758"/>
              <a:gd name="connsiteX103-12261" fmla="*/ 121 w 259"/>
              <a:gd name="connsiteY103-12262" fmla="*/ 293 h 758"/>
              <a:gd name="connsiteX104-12263" fmla="*/ 121 w 259"/>
              <a:gd name="connsiteY104-12264" fmla="*/ 277 h 758"/>
              <a:gd name="connsiteX105-12265" fmla="*/ 121 w 259"/>
              <a:gd name="connsiteY105-12266" fmla="*/ 246 h 758"/>
              <a:gd name="connsiteX106-12267" fmla="*/ 121 w 259"/>
              <a:gd name="connsiteY106-12268" fmla="*/ 214 h 758"/>
              <a:gd name="connsiteX107-12269" fmla="*/ 116 w 259"/>
              <a:gd name="connsiteY107-12270" fmla="*/ 183 h 758"/>
              <a:gd name="connsiteX108-12271" fmla="*/ 116 w 259"/>
              <a:gd name="connsiteY108-12272" fmla="*/ 157 h 758"/>
              <a:gd name="connsiteX109-12273" fmla="*/ 111 w 259"/>
              <a:gd name="connsiteY109-12274" fmla="*/ 146 h 758"/>
              <a:gd name="connsiteX110-12275" fmla="*/ 111 w 259"/>
              <a:gd name="connsiteY110-12276" fmla="*/ 136 h 758"/>
              <a:gd name="connsiteX111-12277" fmla="*/ 106 w 259"/>
              <a:gd name="connsiteY111-12278" fmla="*/ 126 h 758"/>
              <a:gd name="connsiteX112-12279" fmla="*/ 106 w 259"/>
              <a:gd name="connsiteY112-12280" fmla="*/ 115 h 758"/>
              <a:gd name="connsiteX113-12281" fmla="*/ 100 w 259"/>
              <a:gd name="connsiteY113-12282" fmla="*/ 110 h 758"/>
              <a:gd name="connsiteX114-12283" fmla="*/ 100 w 259"/>
              <a:gd name="connsiteY114-12284" fmla="*/ 105 h 758"/>
              <a:gd name="connsiteX115-12285" fmla="*/ 95 w 259"/>
              <a:gd name="connsiteY115-12286" fmla="*/ 94 h 758"/>
              <a:gd name="connsiteX116-12287" fmla="*/ 90 w 259"/>
              <a:gd name="connsiteY116-12288" fmla="*/ 89 h 758"/>
              <a:gd name="connsiteX117-12289" fmla="*/ 84 w 259"/>
              <a:gd name="connsiteY117-12290" fmla="*/ 84 h 758"/>
              <a:gd name="connsiteX118-12291" fmla="*/ 79 w 259"/>
              <a:gd name="connsiteY118-12292" fmla="*/ 84 h 758"/>
              <a:gd name="connsiteX119-12293" fmla="*/ 74 w 259"/>
              <a:gd name="connsiteY119-12294" fmla="*/ 79 h 758"/>
              <a:gd name="connsiteX120-12295" fmla="*/ 63 w 259"/>
              <a:gd name="connsiteY120-12296" fmla="*/ 79 h 758"/>
              <a:gd name="connsiteX121-12297" fmla="*/ 53 w 259"/>
              <a:gd name="connsiteY121-12298" fmla="*/ 79 h 758"/>
              <a:gd name="connsiteX0-12299" fmla="*/ 79 w 259"/>
              <a:gd name="connsiteY0-12300" fmla="*/ 5 h 758"/>
              <a:gd name="connsiteX1-12301" fmla="*/ 95 w 259"/>
              <a:gd name="connsiteY1-12302" fmla="*/ 0 h 758"/>
              <a:gd name="connsiteX2-12303" fmla="*/ 121 w 259"/>
              <a:gd name="connsiteY2-12304" fmla="*/ 0 h 758"/>
              <a:gd name="connsiteX3-12305" fmla="*/ 137 w 259"/>
              <a:gd name="connsiteY3-12306" fmla="*/ 5 h 758"/>
              <a:gd name="connsiteX4-12307" fmla="*/ 153 w 259"/>
              <a:gd name="connsiteY4-12308" fmla="*/ 11 h 758"/>
              <a:gd name="connsiteX5-12309" fmla="*/ 164 w 259"/>
              <a:gd name="connsiteY5-12310" fmla="*/ 16 h 758"/>
              <a:gd name="connsiteX6-12311" fmla="*/ 174 w 259"/>
              <a:gd name="connsiteY6-12312" fmla="*/ 21 h 758"/>
              <a:gd name="connsiteX7-12313" fmla="*/ 190 w 259"/>
              <a:gd name="connsiteY7-12314" fmla="*/ 26 h 758"/>
              <a:gd name="connsiteX8-12315" fmla="*/ 201 w 259"/>
              <a:gd name="connsiteY8-12316" fmla="*/ 37 h 758"/>
              <a:gd name="connsiteX9-12317" fmla="*/ 216 w 259"/>
              <a:gd name="connsiteY9-12318" fmla="*/ 42 h 758"/>
              <a:gd name="connsiteX10-12319" fmla="*/ 227 w 259"/>
              <a:gd name="connsiteY10-12320" fmla="*/ 47 h 758"/>
              <a:gd name="connsiteX11-12321" fmla="*/ 238 w 259"/>
              <a:gd name="connsiteY11-12322" fmla="*/ 52 h 758"/>
              <a:gd name="connsiteX12-12323" fmla="*/ 243 w 259"/>
              <a:gd name="connsiteY12-12324" fmla="*/ 58 h 758"/>
              <a:gd name="connsiteX13-12325" fmla="*/ 248 w 259"/>
              <a:gd name="connsiteY13-12326" fmla="*/ 63 h 758"/>
              <a:gd name="connsiteX14-12327" fmla="*/ 253 w 259"/>
              <a:gd name="connsiteY14-12328" fmla="*/ 68 h 758"/>
              <a:gd name="connsiteX15-12329" fmla="*/ 259 w 259"/>
              <a:gd name="connsiteY15-12330" fmla="*/ 68 h 758"/>
              <a:gd name="connsiteX16-12331" fmla="*/ 259 w 259"/>
              <a:gd name="connsiteY16-12332" fmla="*/ 73 h 758"/>
              <a:gd name="connsiteX17-12333" fmla="*/ 253 w 259"/>
              <a:gd name="connsiteY17-12334" fmla="*/ 73 h 758"/>
              <a:gd name="connsiteX18-12335" fmla="*/ 253 w 259"/>
              <a:gd name="connsiteY18-12336" fmla="*/ 79 h 758"/>
              <a:gd name="connsiteX19-12337" fmla="*/ 248 w 259"/>
              <a:gd name="connsiteY19-12338" fmla="*/ 84 h 758"/>
              <a:gd name="connsiteX20-12339" fmla="*/ 243 w 259"/>
              <a:gd name="connsiteY20-12340" fmla="*/ 84 h 758"/>
              <a:gd name="connsiteX21-12341" fmla="*/ 238 w 259"/>
              <a:gd name="connsiteY21-12342" fmla="*/ 89 h 758"/>
              <a:gd name="connsiteX22-12343" fmla="*/ 232 w 259"/>
              <a:gd name="connsiteY22-12344" fmla="*/ 94 h 758"/>
              <a:gd name="connsiteX23-12345" fmla="*/ 227 w 259"/>
              <a:gd name="connsiteY23-12346" fmla="*/ 94 h 758"/>
              <a:gd name="connsiteX24-12347" fmla="*/ 222 w 259"/>
              <a:gd name="connsiteY24-12348" fmla="*/ 99 h 758"/>
              <a:gd name="connsiteX25-12349" fmla="*/ 216 w 259"/>
              <a:gd name="connsiteY25-12350" fmla="*/ 105 h 758"/>
              <a:gd name="connsiteX26-12351" fmla="*/ 211 w 259"/>
              <a:gd name="connsiteY26-12352" fmla="*/ 115 h 758"/>
              <a:gd name="connsiteX27-12353" fmla="*/ 211 w 259"/>
              <a:gd name="connsiteY27-12354" fmla="*/ 126 h 758"/>
              <a:gd name="connsiteX28-12355" fmla="*/ 211 w 259"/>
              <a:gd name="connsiteY28-12356" fmla="*/ 131 h 758"/>
              <a:gd name="connsiteX29-12357" fmla="*/ 211 w 259"/>
              <a:gd name="connsiteY29-12358" fmla="*/ 146 h 758"/>
              <a:gd name="connsiteX30-12359" fmla="*/ 211 w 259"/>
              <a:gd name="connsiteY30-12360" fmla="*/ 157 h 758"/>
              <a:gd name="connsiteX31-12361" fmla="*/ 211 w 259"/>
              <a:gd name="connsiteY31-12362" fmla="*/ 173 h 758"/>
              <a:gd name="connsiteX32-12363" fmla="*/ 211 w 259"/>
              <a:gd name="connsiteY32-12364" fmla="*/ 188 h 758"/>
              <a:gd name="connsiteX33-12365" fmla="*/ 211 w 259"/>
              <a:gd name="connsiteY33-12366" fmla="*/ 204 h 758"/>
              <a:gd name="connsiteX34-12367" fmla="*/ 211 w 259"/>
              <a:gd name="connsiteY34-12368" fmla="*/ 225 h 758"/>
              <a:gd name="connsiteX35-12369" fmla="*/ 211 w 259"/>
              <a:gd name="connsiteY35-12370" fmla="*/ 240 h 758"/>
              <a:gd name="connsiteX36-12371" fmla="*/ 211 w 259"/>
              <a:gd name="connsiteY36-12372" fmla="*/ 261 h 758"/>
              <a:gd name="connsiteX37-12373" fmla="*/ 211 w 259"/>
              <a:gd name="connsiteY37-12374" fmla="*/ 303 h 758"/>
              <a:gd name="connsiteX38-12375" fmla="*/ 211 w 259"/>
              <a:gd name="connsiteY38-12376" fmla="*/ 324 h 758"/>
              <a:gd name="connsiteX39-12377" fmla="*/ 211 w 259"/>
              <a:gd name="connsiteY39-12378" fmla="*/ 350 h 758"/>
              <a:gd name="connsiteX40-12379" fmla="*/ 211 w 259"/>
              <a:gd name="connsiteY40-12380" fmla="*/ 376 h 758"/>
              <a:gd name="connsiteX41-12381" fmla="*/ 211 w 259"/>
              <a:gd name="connsiteY41-12382" fmla="*/ 402 h 758"/>
              <a:gd name="connsiteX42-12383" fmla="*/ 211 w 259"/>
              <a:gd name="connsiteY42-12384" fmla="*/ 429 h 758"/>
              <a:gd name="connsiteX43-12385" fmla="*/ 211 w 259"/>
              <a:gd name="connsiteY43-12386" fmla="*/ 460 h 758"/>
              <a:gd name="connsiteX44-12387" fmla="*/ 211 w 259"/>
              <a:gd name="connsiteY44-12388" fmla="*/ 491 h 758"/>
              <a:gd name="connsiteX45-12389" fmla="*/ 211 w 259"/>
              <a:gd name="connsiteY45-12390" fmla="*/ 523 h 758"/>
              <a:gd name="connsiteX46-12391" fmla="*/ 211 w 259"/>
              <a:gd name="connsiteY46-12392" fmla="*/ 554 h 758"/>
              <a:gd name="connsiteX47-12393" fmla="*/ 211 w 259"/>
              <a:gd name="connsiteY47-12394" fmla="*/ 580 h 758"/>
              <a:gd name="connsiteX48-12395" fmla="*/ 206 w 259"/>
              <a:gd name="connsiteY48-12396" fmla="*/ 606 h 758"/>
              <a:gd name="connsiteX49-12397" fmla="*/ 206 w 259"/>
              <a:gd name="connsiteY49-12398" fmla="*/ 632 h 758"/>
              <a:gd name="connsiteX50-12399" fmla="*/ 201 w 259"/>
              <a:gd name="connsiteY50-12400" fmla="*/ 653 h 758"/>
              <a:gd name="connsiteX51-12401" fmla="*/ 195 w 259"/>
              <a:gd name="connsiteY51-12402" fmla="*/ 669 h 758"/>
              <a:gd name="connsiteX52-12403" fmla="*/ 190 w 259"/>
              <a:gd name="connsiteY52-12404" fmla="*/ 690 h 758"/>
              <a:gd name="connsiteX53-12405" fmla="*/ 185 w 259"/>
              <a:gd name="connsiteY53-12406" fmla="*/ 700 h 758"/>
              <a:gd name="connsiteX54-12407" fmla="*/ 174 w 259"/>
              <a:gd name="connsiteY54-12408" fmla="*/ 716 h 758"/>
              <a:gd name="connsiteX55-12409" fmla="*/ 164 w 259"/>
              <a:gd name="connsiteY55-12410" fmla="*/ 726 h 758"/>
              <a:gd name="connsiteX56-12411" fmla="*/ 158 w 259"/>
              <a:gd name="connsiteY56-12412" fmla="*/ 737 h 758"/>
              <a:gd name="connsiteX57-12413" fmla="*/ 148 w 259"/>
              <a:gd name="connsiteY57-12414" fmla="*/ 742 h 758"/>
              <a:gd name="connsiteX58-12415" fmla="*/ 143 w 259"/>
              <a:gd name="connsiteY58-12416" fmla="*/ 747 h 758"/>
              <a:gd name="connsiteX59-12417" fmla="*/ 132 w 259"/>
              <a:gd name="connsiteY59-12418" fmla="*/ 752 h 758"/>
              <a:gd name="connsiteX60-12419" fmla="*/ 127 w 259"/>
              <a:gd name="connsiteY60-12420" fmla="*/ 752 h 758"/>
              <a:gd name="connsiteX61-12421" fmla="*/ 121 w 259"/>
              <a:gd name="connsiteY61-12422" fmla="*/ 758 h 758"/>
              <a:gd name="connsiteX62-12423" fmla="*/ 111 w 259"/>
              <a:gd name="connsiteY62-12424" fmla="*/ 752 h 758"/>
              <a:gd name="connsiteX63-12425" fmla="*/ 106 w 259"/>
              <a:gd name="connsiteY63-12426" fmla="*/ 752 h 758"/>
              <a:gd name="connsiteX64-12427" fmla="*/ 106 w 259"/>
              <a:gd name="connsiteY64-12428" fmla="*/ 747 h 758"/>
              <a:gd name="connsiteX65-12429" fmla="*/ 100 w 259"/>
              <a:gd name="connsiteY65-12430" fmla="*/ 742 h 758"/>
              <a:gd name="connsiteX66-12431" fmla="*/ 100 w 259"/>
              <a:gd name="connsiteY66-12432" fmla="*/ 737 h 758"/>
              <a:gd name="connsiteX67-12433" fmla="*/ 100 w 259"/>
              <a:gd name="connsiteY67-12434" fmla="*/ 731 h 758"/>
              <a:gd name="connsiteX68-12435" fmla="*/ 100 w 259"/>
              <a:gd name="connsiteY68-12436" fmla="*/ 721 h 758"/>
              <a:gd name="connsiteX69-12437" fmla="*/ 100 w 259"/>
              <a:gd name="connsiteY69-12438" fmla="*/ 711 h 758"/>
              <a:gd name="connsiteX70-12439" fmla="*/ 100 w 259"/>
              <a:gd name="connsiteY70-12440" fmla="*/ 705 h 758"/>
              <a:gd name="connsiteX71-12441" fmla="*/ 100 w 259"/>
              <a:gd name="connsiteY71-12442" fmla="*/ 700 h 758"/>
              <a:gd name="connsiteX72-12443" fmla="*/ 100 w 259"/>
              <a:gd name="connsiteY72-12444" fmla="*/ 695 h 758"/>
              <a:gd name="connsiteX73-12445" fmla="*/ 95 w 259"/>
              <a:gd name="connsiteY73-12446" fmla="*/ 690 h 758"/>
              <a:gd name="connsiteX74-12447" fmla="*/ 90 w 259"/>
              <a:gd name="connsiteY74-12448" fmla="*/ 674 h 758"/>
              <a:gd name="connsiteX75-12449" fmla="*/ 79 w 259"/>
              <a:gd name="connsiteY75-12450" fmla="*/ 658 h 758"/>
              <a:gd name="connsiteX76-12451" fmla="*/ 63 w 259"/>
              <a:gd name="connsiteY76-12452" fmla="*/ 643 h 758"/>
              <a:gd name="connsiteX77-12453" fmla="*/ 47 w 259"/>
              <a:gd name="connsiteY77-12454" fmla="*/ 627 h 758"/>
              <a:gd name="connsiteX78-12455" fmla="*/ 26 w 259"/>
              <a:gd name="connsiteY78-12456" fmla="*/ 611 h 758"/>
              <a:gd name="connsiteX79-12457" fmla="*/ 0 w 259"/>
              <a:gd name="connsiteY79-12458" fmla="*/ 590 h 758"/>
              <a:gd name="connsiteX80-12459" fmla="*/ 21 w 259"/>
              <a:gd name="connsiteY80-12460" fmla="*/ 590 h 758"/>
              <a:gd name="connsiteX81-12461" fmla="*/ 42 w 259"/>
              <a:gd name="connsiteY81-12462" fmla="*/ 596 h 758"/>
              <a:gd name="connsiteX82-12463" fmla="*/ 58 w 259"/>
              <a:gd name="connsiteY82-12464" fmla="*/ 596 h 758"/>
              <a:gd name="connsiteX83-12465" fmla="*/ 74 w 259"/>
              <a:gd name="connsiteY83-12466" fmla="*/ 596 h 758"/>
              <a:gd name="connsiteX84-12467" fmla="*/ 84 w 259"/>
              <a:gd name="connsiteY84-12468" fmla="*/ 590 h 758"/>
              <a:gd name="connsiteX85-12469" fmla="*/ 90 w 259"/>
              <a:gd name="connsiteY85-12470" fmla="*/ 590 h 758"/>
              <a:gd name="connsiteX86-12471" fmla="*/ 95 w 259"/>
              <a:gd name="connsiteY86-12472" fmla="*/ 590 h 758"/>
              <a:gd name="connsiteX87-12473" fmla="*/ 100 w 259"/>
              <a:gd name="connsiteY87-12474" fmla="*/ 585 h 758"/>
              <a:gd name="connsiteX88-12475" fmla="*/ 106 w 259"/>
              <a:gd name="connsiteY88-12476" fmla="*/ 580 h 758"/>
              <a:gd name="connsiteX89-12477" fmla="*/ 106 w 259"/>
              <a:gd name="connsiteY89-12478" fmla="*/ 575 h 758"/>
              <a:gd name="connsiteX90-12479" fmla="*/ 106 w 259"/>
              <a:gd name="connsiteY90-12480" fmla="*/ 564 h 758"/>
              <a:gd name="connsiteX91-12481" fmla="*/ 106 w 259"/>
              <a:gd name="connsiteY91-12482" fmla="*/ 549 h 758"/>
              <a:gd name="connsiteX92-12483" fmla="*/ 111 w 259"/>
              <a:gd name="connsiteY92-12484" fmla="*/ 533 h 758"/>
              <a:gd name="connsiteX93-12485" fmla="*/ 111 w 259"/>
              <a:gd name="connsiteY93-12486" fmla="*/ 512 h 758"/>
              <a:gd name="connsiteX94-12487" fmla="*/ 111 w 259"/>
              <a:gd name="connsiteY94-12488" fmla="*/ 486 h 758"/>
              <a:gd name="connsiteX95-12489" fmla="*/ 116 w 259"/>
              <a:gd name="connsiteY95-12490" fmla="*/ 460 h 758"/>
              <a:gd name="connsiteX96-12491" fmla="*/ 116 w 259"/>
              <a:gd name="connsiteY96-12492" fmla="*/ 434 h 758"/>
              <a:gd name="connsiteX97-12493" fmla="*/ 116 w 259"/>
              <a:gd name="connsiteY97-12494" fmla="*/ 408 h 758"/>
              <a:gd name="connsiteX98-12495" fmla="*/ 116 w 259"/>
              <a:gd name="connsiteY98-12496" fmla="*/ 382 h 758"/>
              <a:gd name="connsiteX99-12497" fmla="*/ 121 w 259"/>
              <a:gd name="connsiteY99-12498" fmla="*/ 355 h 758"/>
              <a:gd name="connsiteX100-12499" fmla="*/ 121 w 259"/>
              <a:gd name="connsiteY100-12500" fmla="*/ 334 h 758"/>
              <a:gd name="connsiteX101-12501" fmla="*/ 121 w 259"/>
              <a:gd name="connsiteY101-12502" fmla="*/ 314 h 758"/>
              <a:gd name="connsiteX102-12503" fmla="*/ 121 w 259"/>
              <a:gd name="connsiteY102-12504" fmla="*/ 293 h 758"/>
              <a:gd name="connsiteX103-12505" fmla="*/ 121 w 259"/>
              <a:gd name="connsiteY103-12506" fmla="*/ 277 h 758"/>
              <a:gd name="connsiteX104-12507" fmla="*/ 121 w 259"/>
              <a:gd name="connsiteY104-12508" fmla="*/ 246 h 758"/>
              <a:gd name="connsiteX105-12509" fmla="*/ 121 w 259"/>
              <a:gd name="connsiteY105-12510" fmla="*/ 214 h 758"/>
              <a:gd name="connsiteX106-12511" fmla="*/ 116 w 259"/>
              <a:gd name="connsiteY106-12512" fmla="*/ 183 h 758"/>
              <a:gd name="connsiteX107-12513" fmla="*/ 116 w 259"/>
              <a:gd name="connsiteY107-12514" fmla="*/ 157 h 758"/>
              <a:gd name="connsiteX108-12515" fmla="*/ 111 w 259"/>
              <a:gd name="connsiteY108-12516" fmla="*/ 146 h 758"/>
              <a:gd name="connsiteX109-12517" fmla="*/ 111 w 259"/>
              <a:gd name="connsiteY109-12518" fmla="*/ 136 h 758"/>
              <a:gd name="connsiteX110-12519" fmla="*/ 106 w 259"/>
              <a:gd name="connsiteY110-12520" fmla="*/ 126 h 758"/>
              <a:gd name="connsiteX111-12521" fmla="*/ 106 w 259"/>
              <a:gd name="connsiteY111-12522" fmla="*/ 115 h 758"/>
              <a:gd name="connsiteX112-12523" fmla="*/ 100 w 259"/>
              <a:gd name="connsiteY112-12524" fmla="*/ 110 h 758"/>
              <a:gd name="connsiteX113-12525" fmla="*/ 100 w 259"/>
              <a:gd name="connsiteY113-12526" fmla="*/ 105 h 758"/>
              <a:gd name="connsiteX114-12527" fmla="*/ 95 w 259"/>
              <a:gd name="connsiteY114-12528" fmla="*/ 94 h 758"/>
              <a:gd name="connsiteX115-12529" fmla="*/ 90 w 259"/>
              <a:gd name="connsiteY115-12530" fmla="*/ 89 h 758"/>
              <a:gd name="connsiteX116-12531" fmla="*/ 84 w 259"/>
              <a:gd name="connsiteY116-12532" fmla="*/ 84 h 758"/>
              <a:gd name="connsiteX117-12533" fmla="*/ 79 w 259"/>
              <a:gd name="connsiteY117-12534" fmla="*/ 84 h 758"/>
              <a:gd name="connsiteX118-12535" fmla="*/ 74 w 259"/>
              <a:gd name="connsiteY118-12536" fmla="*/ 79 h 758"/>
              <a:gd name="connsiteX119-12537" fmla="*/ 63 w 259"/>
              <a:gd name="connsiteY119-12538" fmla="*/ 79 h 758"/>
              <a:gd name="connsiteX120-12539" fmla="*/ 53 w 259"/>
              <a:gd name="connsiteY120-12540" fmla="*/ 79 h 758"/>
              <a:gd name="connsiteX0-12541" fmla="*/ 95 w 259"/>
              <a:gd name="connsiteY0-12542" fmla="*/ 0 h 758"/>
              <a:gd name="connsiteX1-12543" fmla="*/ 121 w 259"/>
              <a:gd name="connsiteY1-12544" fmla="*/ 0 h 758"/>
              <a:gd name="connsiteX2-12545" fmla="*/ 137 w 259"/>
              <a:gd name="connsiteY2-12546" fmla="*/ 5 h 758"/>
              <a:gd name="connsiteX3-12547" fmla="*/ 153 w 259"/>
              <a:gd name="connsiteY3-12548" fmla="*/ 11 h 758"/>
              <a:gd name="connsiteX4-12549" fmla="*/ 164 w 259"/>
              <a:gd name="connsiteY4-12550" fmla="*/ 16 h 758"/>
              <a:gd name="connsiteX5-12551" fmla="*/ 174 w 259"/>
              <a:gd name="connsiteY5-12552" fmla="*/ 21 h 758"/>
              <a:gd name="connsiteX6-12553" fmla="*/ 190 w 259"/>
              <a:gd name="connsiteY6-12554" fmla="*/ 26 h 758"/>
              <a:gd name="connsiteX7-12555" fmla="*/ 201 w 259"/>
              <a:gd name="connsiteY7-12556" fmla="*/ 37 h 758"/>
              <a:gd name="connsiteX8-12557" fmla="*/ 216 w 259"/>
              <a:gd name="connsiteY8-12558" fmla="*/ 42 h 758"/>
              <a:gd name="connsiteX9-12559" fmla="*/ 227 w 259"/>
              <a:gd name="connsiteY9-12560" fmla="*/ 47 h 758"/>
              <a:gd name="connsiteX10-12561" fmla="*/ 238 w 259"/>
              <a:gd name="connsiteY10-12562" fmla="*/ 52 h 758"/>
              <a:gd name="connsiteX11-12563" fmla="*/ 243 w 259"/>
              <a:gd name="connsiteY11-12564" fmla="*/ 58 h 758"/>
              <a:gd name="connsiteX12-12565" fmla="*/ 248 w 259"/>
              <a:gd name="connsiteY12-12566" fmla="*/ 63 h 758"/>
              <a:gd name="connsiteX13-12567" fmla="*/ 253 w 259"/>
              <a:gd name="connsiteY13-12568" fmla="*/ 68 h 758"/>
              <a:gd name="connsiteX14-12569" fmla="*/ 259 w 259"/>
              <a:gd name="connsiteY14-12570" fmla="*/ 68 h 758"/>
              <a:gd name="connsiteX15-12571" fmla="*/ 259 w 259"/>
              <a:gd name="connsiteY15-12572" fmla="*/ 73 h 758"/>
              <a:gd name="connsiteX16-12573" fmla="*/ 253 w 259"/>
              <a:gd name="connsiteY16-12574" fmla="*/ 73 h 758"/>
              <a:gd name="connsiteX17-12575" fmla="*/ 253 w 259"/>
              <a:gd name="connsiteY17-12576" fmla="*/ 79 h 758"/>
              <a:gd name="connsiteX18-12577" fmla="*/ 248 w 259"/>
              <a:gd name="connsiteY18-12578" fmla="*/ 84 h 758"/>
              <a:gd name="connsiteX19-12579" fmla="*/ 243 w 259"/>
              <a:gd name="connsiteY19-12580" fmla="*/ 84 h 758"/>
              <a:gd name="connsiteX20-12581" fmla="*/ 238 w 259"/>
              <a:gd name="connsiteY20-12582" fmla="*/ 89 h 758"/>
              <a:gd name="connsiteX21-12583" fmla="*/ 232 w 259"/>
              <a:gd name="connsiteY21-12584" fmla="*/ 94 h 758"/>
              <a:gd name="connsiteX22-12585" fmla="*/ 227 w 259"/>
              <a:gd name="connsiteY22-12586" fmla="*/ 94 h 758"/>
              <a:gd name="connsiteX23-12587" fmla="*/ 222 w 259"/>
              <a:gd name="connsiteY23-12588" fmla="*/ 99 h 758"/>
              <a:gd name="connsiteX24-12589" fmla="*/ 216 w 259"/>
              <a:gd name="connsiteY24-12590" fmla="*/ 105 h 758"/>
              <a:gd name="connsiteX25-12591" fmla="*/ 211 w 259"/>
              <a:gd name="connsiteY25-12592" fmla="*/ 115 h 758"/>
              <a:gd name="connsiteX26-12593" fmla="*/ 211 w 259"/>
              <a:gd name="connsiteY26-12594" fmla="*/ 126 h 758"/>
              <a:gd name="connsiteX27-12595" fmla="*/ 211 w 259"/>
              <a:gd name="connsiteY27-12596" fmla="*/ 131 h 758"/>
              <a:gd name="connsiteX28-12597" fmla="*/ 211 w 259"/>
              <a:gd name="connsiteY28-12598" fmla="*/ 146 h 758"/>
              <a:gd name="connsiteX29-12599" fmla="*/ 211 w 259"/>
              <a:gd name="connsiteY29-12600" fmla="*/ 157 h 758"/>
              <a:gd name="connsiteX30-12601" fmla="*/ 211 w 259"/>
              <a:gd name="connsiteY30-12602" fmla="*/ 173 h 758"/>
              <a:gd name="connsiteX31-12603" fmla="*/ 211 w 259"/>
              <a:gd name="connsiteY31-12604" fmla="*/ 188 h 758"/>
              <a:gd name="connsiteX32-12605" fmla="*/ 211 w 259"/>
              <a:gd name="connsiteY32-12606" fmla="*/ 204 h 758"/>
              <a:gd name="connsiteX33-12607" fmla="*/ 211 w 259"/>
              <a:gd name="connsiteY33-12608" fmla="*/ 225 h 758"/>
              <a:gd name="connsiteX34-12609" fmla="*/ 211 w 259"/>
              <a:gd name="connsiteY34-12610" fmla="*/ 240 h 758"/>
              <a:gd name="connsiteX35-12611" fmla="*/ 211 w 259"/>
              <a:gd name="connsiteY35-12612" fmla="*/ 261 h 758"/>
              <a:gd name="connsiteX36-12613" fmla="*/ 211 w 259"/>
              <a:gd name="connsiteY36-12614" fmla="*/ 303 h 758"/>
              <a:gd name="connsiteX37-12615" fmla="*/ 211 w 259"/>
              <a:gd name="connsiteY37-12616" fmla="*/ 324 h 758"/>
              <a:gd name="connsiteX38-12617" fmla="*/ 211 w 259"/>
              <a:gd name="connsiteY38-12618" fmla="*/ 350 h 758"/>
              <a:gd name="connsiteX39-12619" fmla="*/ 211 w 259"/>
              <a:gd name="connsiteY39-12620" fmla="*/ 376 h 758"/>
              <a:gd name="connsiteX40-12621" fmla="*/ 211 w 259"/>
              <a:gd name="connsiteY40-12622" fmla="*/ 402 h 758"/>
              <a:gd name="connsiteX41-12623" fmla="*/ 211 w 259"/>
              <a:gd name="connsiteY41-12624" fmla="*/ 429 h 758"/>
              <a:gd name="connsiteX42-12625" fmla="*/ 211 w 259"/>
              <a:gd name="connsiteY42-12626" fmla="*/ 460 h 758"/>
              <a:gd name="connsiteX43-12627" fmla="*/ 211 w 259"/>
              <a:gd name="connsiteY43-12628" fmla="*/ 491 h 758"/>
              <a:gd name="connsiteX44-12629" fmla="*/ 211 w 259"/>
              <a:gd name="connsiteY44-12630" fmla="*/ 523 h 758"/>
              <a:gd name="connsiteX45-12631" fmla="*/ 211 w 259"/>
              <a:gd name="connsiteY45-12632" fmla="*/ 554 h 758"/>
              <a:gd name="connsiteX46-12633" fmla="*/ 211 w 259"/>
              <a:gd name="connsiteY46-12634" fmla="*/ 580 h 758"/>
              <a:gd name="connsiteX47-12635" fmla="*/ 206 w 259"/>
              <a:gd name="connsiteY47-12636" fmla="*/ 606 h 758"/>
              <a:gd name="connsiteX48-12637" fmla="*/ 206 w 259"/>
              <a:gd name="connsiteY48-12638" fmla="*/ 632 h 758"/>
              <a:gd name="connsiteX49-12639" fmla="*/ 201 w 259"/>
              <a:gd name="connsiteY49-12640" fmla="*/ 653 h 758"/>
              <a:gd name="connsiteX50-12641" fmla="*/ 195 w 259"/>
              <a:gd name="connsiteY50-12642" fmla="*/ 669 h 758"/>
              <a:gd name="connsiteX51-12643" fmla="*/ 190 w 259"/>
              <a:gd name="connsiteY51-12644" fmla="*/ 690 h 758"/>
              <a:gd name="connsiteX52-12645" fmla="*/ 185 w 259"/>
              <a:gd name="connsiteY52-12646" fmla="*/ 700 h 758"/>
              <a:gd name="connsiteX53-12647" fmla="*/ 174 w 259"/>
              <a:gd name="connsiteY53-12648" fmla="*/ 716 h 758"/>
              <a:gd name="connsiteX54-12649" fmla="*/ 164 w 259"/>
              <a:gd name="connsiteY54-12650" fmla="*/ 726 h 758"/>
              <a:gd name="connsiteX55-12651" fmla="*/ 158 w 259"/>
              <a:gd name="connsiteY55-12652" fmla="*/ 737 h 758"/>
              <a:gd name="connsiteX56-12653" fmla="*/ 148 w 259"/>
              <a:gd name="connsiteY56-12654" fmla="*/ 742 h 758"/>
              <a:gd name="connsiteX57-12655" fmla="*/ 143 w 259"/>
              <a:gd name="connsiteY57-12656" fmla="*/ 747 h 758"/>
              <a:gd name="connsiteX58-12657" fmla="*/ 132 w 259"/>
              <a:gd name="connsiteY58-12658" fmla="*/ 752 h 758"/>
              <a:gd name="connsiteX59-12659" fmla="*/ 127 w 259"/>
              <a:gd name="connsiteY59-12660" fmla="*/ 752 h 758"/>
              <a:gd name="connsiteX60-12661" fmla="*/ 121 w 259"/>
              <a:gd name="connsiteY60-12662" fmla="*/ 758 h 758"/>
              <a:gd name="connsiteX61-12663" fmla="*/ 111 w 259"/>
              <a:gd name="connsiteY61-12664" fmla="*/ 752 h 758"/>
              <a:gd name="connsiteX62-12665" fmla="*/ 106 w 259"/>
              <a:gd name="connsiteY62-12666" fmla="*/ 752 h 758"/>
              <a:gd name="connsiteX63-12667" fmla="*/ 106 w 259"/>
              <a:gd name="connsiteY63-12668" fmla="*/ 747 h 758"/>
              <a:gd name="connsiteX64-12669" fmla="*/ 100 w 259"/>
              <a:gd name="connsiteY64-12670" fmla="*/ 742 h 758"/>
              <a:gd name="connsiteX65-12671" fmla="*/ 100 w 259"/>
              <a:gd name="connsiteY65-12672" fmla="*/ 737 h 758"/>
              <a:gd name="connsiteX66-12673" fmla="*/ 100 w 259"/>
              <a:gd name="connsiteY66-12674" fmla="*/ 731 h 758"/>
              <a:gd name="connsiteX67-12675" fmla="*/ 100 w 259"/>
              <a:gd name="connsiteY67-12676" fmla="*/ 721 h 758"/>
              <a:gd name="connsiteX68-12677" fmla="*/ 100 w 259"/>
              <a:gd name="connsiteY68-12678" fmla="*/ 711 h 758"/>
              <a:gd name="connsiteX69-12679" fmla="*/ 100 w 259"/>
              <a:gd name="connsiteY69-12680" fmla="*/ 705 h 758"/>
              <a:gd name="connsiteX70-12681" fmla="*/ 100 w 259"/>
              <a:gd name="connsiteY70-12682" fmla="*/ 700 h 758"/>
              <a:gd name="connsiteX71-12683" fmla="*/ 100 w 259"/>
              <a:gd name="connsiteY71-12684" fmla="*/ 695 h 758"/>
              <a:gd name="connsiteX72-12685" fmla="*/ 95 w 259"/>
              <a:gd name="connsiteY72-12686" fmla="*/ 690 h 758"/>
              <a:gd name="connsiteX73-12687" fmla="*/ 90 w 259"/>
              <a:gd name="connsiteY73-12688" fmla="*/ 674 h 758"/>
              <a:gd name="connsiteX74-12689" fmla="*/ 79 w 259"/>
              <a:gd name="connsiteY74-12690" fmla="*/ 658 h 758"/>
              <a:gd name="connsiteX75-12691" fmla="*/ 63 w 259"/>
              <a:gd name="connsiteY75-12692" fmla="*/ 643 h 758"/>
              <a:gd name="connsiteX76-12693" fmla="*/ 47 w 259"/>
              <a:gd name="connsiteY76-12694" fmla="*/ 627 h 758"/>
              <a:gd name="connsiteX77-12695" fmla="*/ 26 w 259"/>
              <a:gd name="connsiteY77-12696" fmla="*/ 611 h 758"/>
              <a:gd name="connsiteX78-12697" fmla="*/ 0 w 259"/>
              <a:gd name="connsiteY78-12698" fmla="*/ 590 h 758"/>
              <a:gd name="connsiteX79-12699" fmla="*/ 21 w 259"/>
              <a:gd name="connsiteY79-12700" fmla="*/ 590 h 758"/>
              <a:gd name="connsiteX80-12701" fmla="*/ 42 w 259"/>
              <a:gd name="connsiteY80-12702" fmla="*/ 596 h 758"/>
              <a:gd name="connsiteX81-12703" fmla="*/ 58 w 259"/>
              <a:gd name="connsiteY81-12704" fmla="*/ 596 h 758"/>
              <a:gd name="connsiteX82-12705" fmla="*/ 74 w 259"/>
              <a:gd name="connsiteY82-12706" fmla="*/ 596 h 758"/>
              <a:gd name="connsiteX83-12707" fmla="*/ 84 w 259"/>
              <a:gd name="connsiteY83-12708" fmla="*/ 590 h 758"/>
              <a:gd name="connsiteX84-12709" fmla="*/ 90 w 259"/>
              <a:gd name="connsiteY84-12710" fmla="*/ 590 h 758"/>
              <a:gd name="connsiteX85-12711" fmla="*/ 95 w 259"/>
              <a:gd name="connsiteY85-12712" fmla="*/ 590 h 758"/>
              <a:gd name="connsiteX86-12713" fmla="*/ 100 w 259"/>
              <a:gd name="connsiteY86-12714" fmla="*/ 585 h 758"/>
              <a:gd name="connsiteX87-12715" fmla="*/ 106 w 259"/>
              <a:gd name="connsiteY87-12716" fmla="*/ 580 h 758"/>
              <a:gd name="connsiteX88-12717" fmla="*/ 106 w 259"/>
              <a:gd name="connsiteY88-12718" fmla="*/ 575 h 758"/>
              <a:gd name="connsiteX89-12719" fmla="*/ 106 w 259"/>
              <a:gd name="connsiteY89-12720" fmla="*/ 564 h 758"/>
              <a:gd name="connsiteX90-12721" fmla="*/ 106 w 259"/>
              <a:gd name="connsiteY90-12722" fmla="*/ 549 h 758"/>
              <a:gd name="connsiteX91-12723" fmla="*/ 111 w 259"/>
              <a:gd name="connsiteY91-12724" fmla="*/ 533 h 758"/>
              <a:gd name="connsiteX92-12725" fmla="*/ 111 w 259"/>
              <a:gd name="connsiteY92-12726" fmla="*/ 512 h 758"/>
              <a:gd name="connsiteX93-12727" fmla="*/ 111 w 259"/>
              <a:gd name="connsiteY93-12728" fmla="*/ 486 h 758"/>
              <a:gd name="connsiteX94-12729" fmla="*/ 116 w 259"/>
              <a:gd name="connsiteY94-12730" fmla="*/ 460 h 758"/>
              <a:gd name="connsiteX95-12731" fmla="*/ 116 w 259"/>
              <a:gd name="connsiteY95-12732" fmla="*/ 434 h 758"/>
              <a:gd name="connsiteX96-12733" fmla="*/ 116 w 259"/>
              <a:gd name="connsiteY96-12734" fmla="*/ 408 h 758"/>
              <a:gd name="connsiteX97-12735" fmla="*/ 116 w 259"/>
              <a:gd name="connsiteY97-12736" fmla="*/ 382 h 758"/>
              <a:gd name="connsiteX98-12737" fmla="*/ 121 w 259"/>
              <a:gd name="connsiteY98-12738" fmla="*/ 355 h 758"/>
              <a:gd name="connsiteX99-12739" fmla="*/ 121 w 259"/>
              <a:gd name="connsiteY99-12740" fmla="*/ 334 h 758"/>
              <a:gd name="connsiteX100-12741" fmla="*/ 121 w 259"/>
              <a:gd name="connsiteY100-12742" fmla="*/ 314 h 758"/>
              <a:gd name="connsiteX101-12743" fmla="*/ 121 w 259"/>
              <a:gd name="connsiteY101-12744" fmla="*/ 293 h 758"/>
              <a:gd name="connsiteX102-12745" fmla="*/ 121 w 259"/>
              <a:gd name="connsiteY102-12746" fmla="*/ 277 h 758"/>
              <a:gd name="connsiteX103-12747" fmla="*/ 121 w 259"/>
              <a:gd name="connsiteY103-12748" fmla="*/ 246 h 758"/>
              <a:gd name="connsiteX104-12749" fmla="*/ 121 w 259"/>
              <a:gd name="connsiteY104-12750" fmla="*/ 214 h 758"/>
              <a:gd name="connsiteX105-12751" fmla="*/ 116 w 259"/>
              <a:gd name="connsiteY105-12752" fmla="*/ 183 h 758"/>
              <a:gd name="connsiteX106-12753" fmla="*/ 116 w 259"/>
              <a:gd name="connsiteY106-12754" fmla="*/ 157 h 758"/>
              <a:gd name="connsiteX107-12755" fmla="*/ 111 w 259"/>
              <a:gd name="connsiteY107-12756" fmla="*/ 146 h 758"/>
              <a:gd name="connsiteX108-12757" fmla="*/ 111 w 259"/>
              <a:gd name="connsiteY108-12758" fmla="*/ 136 h 758"/>
              <a:gd name="connsiteX109-12759" fmla="*/ 106 w 259"/>
              <a:gd name="connsiteY109-12760" fmla="*/ 126 h 758"/>
              <a:gd name="connsiteX110-12761" fmla="*/ 106 w 259"/>
              <a:gd name="connsiteY110-12762" fmla="*/ 115 h 758"/>
              <a:gd name="connsiteX111-12763" fmla="*/ 100 w 259"/>
              <a:gd name="connsiteY111-12764" fmla="*/ 110 h 758"/>
              <a:gd name="connsiteX112-12765" fmla="*/ 100 w 259"/>
              <a:gd name="connsiteY112-12766" fmla="*/ 105 h 758"/>
              <a:gd name="connsiteX113-12767" fmla="*/ 95 w 259"/>
              <a:gd name="connsiteY113-12768" fmla="*/ 94 h 758"/>
              <a:gd name="connsiteX114-12769" fmla="*/ 90 w 259"/>
              <a:gd name="connsiteY114-12770" fmla="*/ 89 h 758"/>
              <a:gd name="connsiteX115-12771" fmla="*/ 84 w 259"/>
              <a:gd name="connsiteY115-12772" fmla="*/ 84 h 758"/>
              <a:gd name="connsiteX116-12773" fmla="*/ 79 w 259"/>
              <a:gd name="connsiteY116-12774" fmla="*/ 84 h 758"/>
              <a:gd name="connsiteX117-12775" fmla="*/ 74 w 259"/>
              <a:gd name="connsiteY117-12776" fmla="*/ 79 h 758"/>
              <a:gd name="connsiteX118-12777" fmla="*/ 63 w 259"/>
              <a:gd name="connsiteY118-12778" fmla="*/ 79 h 758"/>
              <a:gd name="connsiteX119-12779" fmla="*/ 53 w 259"/>
              <a:gd name="connsiteY119-12780" fmla="*/ 79 h 758"/>
              <a:gd name="connsiteX0-12781" fmla="*/ 121 w 259"/>
              <a:gd name="connsiteY0-12782" fmla="*/ 0 h 758"/>
              <a:gd name="connsiteX1-12783" fmla="*/ 137 w 259"/>
              <a:gd name="connsiteY1-12784" fmla="*/ 5 h 758"/>
              <a:gd name="connsiteX2-12785" fmla="*/ 153 w 259"/>
              <a:gd name="connsiteY2-12786" fmla="*/ 11 h 758"/>
              <a:gd name="connsiteX3-12787" fmla="*/ 164 w 259"/>
              <a:gd name="connsiteY3-12788" fmla="*/ 16 h 758"/>
              <a:gd name="connsiteX4-12789" fmla="*/ 174 w 259"/>
              <a:gd name="connsiteY4-12790" fmla="*/ 21 h 758"/>
              <a:gd name="connsiteX5-12791" fmla="*/ 190 w 259"/>
              <a:gd name="connsiteY5-12792" fmla="*/ 26 h 758"/>
              <a:gd name="connsiteX6-12793" fmla="*/ 201 w 259"/>
              <a:gd name="connsiteY6-12794" fmla="*/ 37 h 758"/>
              <a:gd name="connsiteX7-12795" fmla="*/ 216 w 259"/>
              <a:gd name="connsiteY7-12796" fmla="*/ 42 h 758"/>
              <a:gd name="connsiteX8-12797" fmla="*/ 227 w 259"/>
              <a:gd name="connsiteY8-12798" fmla="*/ 47 h 758"/>
              <a:gd name="connsiteX9-12799" fmla="*/ 238 w 259"/>
              <a:gd name="connsiteY9-12800" fmla="*/ 52 h 758"/>
              <a:gd name="connsiteX10-12801" fmla="*/ 243 w 259"/>
              <a:gd name="connsiteY10-12802" fmla="*/ 58 h 758"/>
              <a:gd name="connsiteX11-12803" fmla="*/ 248 w 259"/>
              <a:gd name="connsiteY11-12804" fmla="*/ 63 h 758"/>
              <a:gd name="connsiteX12-12805" fmla="*/ 253 w 259"/>
              <a:gd name="connsiteY12-12806" fmla="*/ 68 h 758"/>
              <a:gd name="connsiteX13-12807" fmla="*/ 259 w 259"/>
              <a:gd name="connsiteY13-12808" fmla="*/ 68 h 758"/>
              <a:gd name="connsiteX14-12809" fmla="*/ 259 w 259"/>
              <a:gd name="connsiteY14-12810" fmla="*/ 73 h 758"/>
              <a:gd name="connsiteX15-12811" fmla="*/ 253 w 259"/>
              <a:gd name="connsiteY15-12812" fmla="*/ 73 h 758"/>
              <a:gd name="connsiteX16-12813" fmla="*/ 253 w 259"/>
              <a:gd name="connsiteY16-12814" fmla="*/ 79 h 758"/>
              <a:gd name="connsiteX17-12815" fmla="*/ 248 w 259"/>
              <a:gd name="connsiteY17-12816" fmla="*/ 84 h 758"/>
              <a:gd name="connsiteX18-12817" fmla="*/ 243 w 259"/>
              <a:gd name="connsiteY18-12818" fmla="*/ 84 h 758"/>
              <a:gd name="connsiteX19-12819" fmla="*/ 238 w 259"/>
              <a:gd name="connsiteY19-12820" fmla="*/ 89 h 758"/>
              <a:gd name="connsiteX20-12821" fmla="*/ 232 w 259"/>
              <a:gd name="connsiteY20-12822" fmla="*/ 94 h 758"/>
              <a:gd name="connsiteX21-12823" fmla="*/ 227 w 259"/>
              <a:gd name="connsiteY21-12824" fmla="*/ 94 h 758"/>
              <a:gd name="connsiteX22-12825" fmla="*/ 222 w 259"/>
              <a:gd name="connsiteY22-12826" fmla="*/ 99 h 758"/>
              <a:gd name="connsiteX23-12827" fmla="*/ 216 w 259"/>
              <a:gd name="connsiteY23-12828" fmla="*/ 105 h 758"/>
              <a:gd name="connsiteX24-12829" fmla="*/ 211 w 259"/>
              <a:gd name="connsiteY24-12830" fmla="*/ 115 h 758"/>
              <a:gd name="connsiteX25-12831" fmla="*/ 211 w 259"/>
              <a:gd name="connsiteY25-12832" fmla="*/ 126 h 758"/>
              <a:gd name="connsiteX26-12833" fmla="*/ 211 w 259"/>
              <a:gd name="connsiteY26-12834" fmla="*/ 131 h 758"/>
              <a:gd name="connsiteX27-12835" fmla="*/ 211 w 259"/>
              <a:gd name="connsiteY27-12836" fmla="*/ 146 h 758"/>
              <a:gd name="connsiteX28-12837" fmla="*/ 211 w 259"/>
              <a:gd name="connsiteY28-12838" fmla="*/ 157 h 758"/>
              <a:gd name="connsiteX29-12839" fmla="*/ 211 w 259"/>
              <a:gd name="connsiteY29-12840" fmla="*/ 173 h 758"/>
              <a:gd name="connsiteX30-12841" fmla="*/ 211 w 259"/>
              <a:gd name="connsiteY30-12842" fmla="*/ 188 h 758"/>
              <a:gd name="connsiteX31-12843" fmla="*/ 211 w 259"/>
              <a:gd name="connsiteY31-12844" fmla="*/ 204 h 758"/>
              <a:gd name="connsiteX32-12845" fmla="*/ 211 w 259"/>
              <a:gd name="connsiteY32-12846" fmla="*/ 225 h 758"/>
              <a:gd name="connsiteX33-12847" fmla="*/ 211 w 259"/>
              <a:gd name="connsiteY33-12848" fmla="*/ 240 h 758"/>
              <a:gd name="connsiteX34-12849" fmla="*/ 211 w 259"/>
              <a:gd name="connsiteY34-12850" fmla="*/ 261 h 758"/>
              <a:gd name="connsiteX35-12851" fmla="*/ 211 w 259"/>
              <a:gd name="connsiteY35-12852" fmla="*/ 303 h 758"/>
              <a:gd name="connsiteX36-12853" fmla="*/ 211 w 259"/>
              <a:gd name="connsiteY36-12854" fmla="*/ 324 h 758"/>
              <a:gd name="connsiteX37-12855" fmla="*/ 211 w 259"/>
              <a:gd name="connsiteY37-12856" fmla="*/ 350 h 758"/>
              <a:gd name="connsiteX38-12857" fmla="*/ 211 w 259"/>
              <a:gd name="connsiteY38-12858" fmla="*/ 376 h 758"/>
              <a:gd name="connsiteX39-12859" fmla="*/ 211 w 259"/>
              <a:gd name="connsiteY39-12860" fmla="*/ 402 h 758"/>
              <a:gd name="connsiteX40-12861" fmla="*/ 211 w 259"/>
              <a:gd name="connsiteY40-12862" fmla="*/ 429 h 758"/>
              <a:gd name="connsiteX41-12863" fmla="*/ 211 w 259"/>
              <a:gd name="connsiteY41-12864" fmla="*/ 460 h 758"/>
              <a:gd name="connsiteX42-12865" fmla="*/ 211 w 259"/>
              <a:gd name="connsiteY42-12866" fmla="*/ 491 h 758"/>
              <a:gd name="connsiteX43-12867" fmla="*/ 211 w 259"/>
              <a:gd name="connsiteY43-12868" fmla="*/ 523 h 758"/>
              <a:gd name="connsiteX44-12869" fmla="*/ 211 w 259"/>
              <a:gd name="connsiteY44-12870" fmla="*/ 554 h 758"/>
              <a:gd name="connsiteX45-12871" fmla="*/ 211 w 259"/>
              <a:gd name="connsiteY45-12872" fmla="*/ 580 h 758"/>
              <a:gd name="connsiteX46-12873" fmla="*/ 206 w 259"/>
              <a:gd name="connsiteY46-12874" fmla="*/ 606 h 758"/>
              <a:gd name="connsiteX47-12875" fmla="*/ 206 w 259"/>
              <a:gd name="connsiteY47-12876" fmla="*/ 632 h 758"/>
              <a:gd name="connsiteX48-12877" fmla="*/ 201 w 259"/>
              <a:gd name="connsiteY48-12878" fmla="*/ 653 h 758"/>
              <a:gd name="connsiteX49-12879" fmla="*/ 195 w 259"/>
              <a:gd name="connsiteY49-12880" fmla="*/ 669 h 758"/>
              <a:gd name="connsiteX50-12881" fmla="*/ 190 w 259"/>
              <a:gd name="connsiteY50-12882" fmla="*/ 690 h 758"/>
              <a:gd name="connsiteX51-12883" fmla="*/ 185 w 259"/>
              <a:gd name="connsiteY51-12884" fmla="*/ 700 h 758"/>
              <a:gd name="connsiteX52-12885" fmla="*/ 174 w 259"/>
              <a:gd name="connsiteY52-12886" fmla="*/ 716 h 758"/>
              <a:gd name="connsiteX53-12887" fmla="*/ 164 w 259"/>
              <a:gd name="connsiteY53-12888" fmla="*/ 726 h 758"/>
              <a:gd name="connsiteX54-12889" fmla="*/ 158 w 259"/>
              <a:gd name="connsiteY54-12890" fmla="*/ 737 h 758"/>
              <a:gd name="connsiteX55-12891" fmla="*/ 148 w 259"/>
              <a:gd name="connsiteY55-12892" fmla="*/ 742 h 758"/>
              <a:gd name="connsiteX56-12893" fmla="*/ 143 w 259"/>
              <a:gd name="connsiteY56-12894" fmla="*/ 747 h 758"/>
              <a:gd name="connsiteX57-12895" fmla="*/ 132 w 259"/>
              <a:gd name="connsiteY57-12896" fmla="*/ 752 h 758"/>
              <a:gd name="connsiteX58-12897" fmla="*/ 127 w 259"/>
              <a:gd name="connsiteY58-12898" fmla="*/ 752 h 758"/>
              <a:gd name="connsiteX59-12899" fmla="*/ 121 w 259"/>
              <a:gd name="connsiteY59-12900" fmla="*/ 758 h 758"/>
              <a:gd name="connsiteX60-12901" fmla="*/ 111 w 259"/>
              <a:gd name="connsiteY60-12902" fmla="*/ 752 h 758"/>
              <a:gd name="connsiteX61-12903" fmla="*/ 106 w 259"/>
              <a:gd name="connsiteY61-12904" fmla="*/ 752 h 758"/>
              <a:gd name="connsiteX62-12905" fmla="*/ 106 w 259"/>
              <a:gd name="connsiteY62-12906" fmla="*/ 747 h 758"/>
              <a:gd name="connsiteX63-12907" fmla="*/ 100 w 259"/>
              <a:gd name="connsiteY63-12908" fmla="*/ 742 h 758"/>
              <a:gd name="connsiteX64-12909" fmla="*/ 100 w 259"/>
              <a:gd name="connsiteY64-12910" fmla="*/ 737 h 758"/>
              <a:gd name="connsiteX65-12911" fmla="*/ 100 w 259"/>
              <a:gd name="connsiteY65-12912" fmla="*/ 731 h 758"/>
              <a:gd name="connsiteX66-12913" fmla="*/ 100 w 259"/>
              <a:gd name="connsiteY66-12914" fmla="*/ 721 h 758"/>
              <a:gd name="connsiteX67-12915" fmla="*/ 100 w 259"/>
              <a:gd name="connsiteY67-12916" fmla="*/ 711 h 758"/>
              <a:gd name="connsiteX68-12917" fmla="*/ 100 w 259"/>
              <a:gd name="connsiteY68-12918" fmla="*/ 705 h 758"/>
              <a:gd name="connsiteX69-12919" fmla="*/ 100 w 259"/>
              <a:gd name="connsiteY69-12920" fmla="*/ 700 h 758"/>
              <a:gd name="connsiteX70-12921" fmla="*/ 100 w 259"/>
              <a:gd name="connsiteY70-12922" fmla="*/ 695 h 758"/>
              <a:gd name="connsiteX71-12923" fmla="*/ 95 w 259"/>
              <a:gd name="connsiteY71-12924" fmla="*/ 690 h 758"/>
              <a:gd name="connsiteX72-12925" fmla="*/ 90 w 259"/>
              <a:gd name="connsiteY72-12926" fmla="*/ 674 h 758"/>
              <a:gd name="connsiteX73-12927" fmla="*/ 79 w 259"/>
              <a:gd name="connsiteY73-12928" fmla="*/ 658 h 758"/>
              <a:gd name="connsiteX74-12929" fmla="*/ 63 w 259"/>
              <a:gd name="connsiteY74-12930" fmla="*/ 643 h 758"/>
              <a:gd name="connsiteX75-12931" fmla="*/ 47 w 259"/>
              <a:gd name="connsiteY75-12932" fmla="*/ 627 h 758"/>
              <a:gd name="connsiteX76-12933" fmla="*/ 26 w 259"/>
              <a:gd name="connsiteY76-12934" fmla="*/ 611 h 758"/>
              <a:gd name="connsiteX77-12935" fmla="*/ 0 w 259"/>
              <a:gd name="connsiteY77-12936" fmla="*/ 590 h 758"/>
              <a:gd name="connsiteX78-12937" fmla="*/ 21 w 259"/>
              <a:gd name="connsiteY78-12938" fmla="*/ 590 h 758"/>
              <a:gd name="connsiteX79-12939" fmla="*/ 42 w 259"/>
              <a:gd name="connsiteY79-12940" fmla="*/ 596 h 758"/>
              <a:gd name="connsiteX80-12941" fmla="*/ 58 w 259"/>
              <a:gd name="connsiteY80-12942" fmla="*/ 596 h 758"/>
              <a:gd name="connsiteX81-12943" fmla="*/ 74 w 259"/>
              <a:gd name="connsiteY81-12944" fmla="*/ 596 h 758"/>
              <a:gd name="connsiteX82-12945" fmla="*/ 84 w 259"/>
              <a:gd name="connsiteY82-12946" fmla="*/ 590 h 758"/>
              <a:gd name="connsiteX83-12947" fmla="*/ 90 w 259"/>
              <a:gd name="connsiteY83-12948" fmla="*/ 590 h 758"/>
              <a:gd name="connsiteX84-12949" fmla="*/ 95 w 259"/>
              <a:gd name="connsiteY84-12950" fmla="*/ 590 h 758"/>
              <a:gd name="connsiteX85-12951" fmla="*/ 100 w 259"/>
              <a:gd name="connsiteY85-12952" fmla="*/ 585 h 758"/>
              <a:gd name="connsiteX86-12953" fmla="*/ 106 w 259"/>
              <a:gd name="connsiteY86-12954" fmla="*/ 580 h 758"/>
              <a:gd name="connsiteX87-12955" fmla="*/ 106 w 259"/>
              <a:gd name="connsiteY87-12956" fmla="*/ 575 h 758"/>
              <a:gd name="connsiteX88-12957" fmla="*/ 106 w 259"/>
              <a:gd name="connsiteY88-12958" fmla="*/ 564 h 758"/>
              <a:gd name="connsiteX89-12959" fmla="*/ 106 w 259"/>
              <a:gd name="connsiteY89-12960" fmla="*/ 549 h 758"/>
              <a:gd name="connsiteX90-12961" fmla="*/ 111 w 259"/>
              <a:gd name="connsiteY90-12962" fmla="*/ 533 h 758"/>
              <a:gd name="connsiteX91-12963" fmla="*/ 111 w 259"/>
              <a:gd name="connsiteY91-12964" fmla="*/ 512 h 758"/>
              <a:gd name="connsiteX92-12965" fmla="*/ 111 w 259"/>
              <a:gd name="connsiteY92-12966" fmla="*/ 486 h 758"/>
              <a:gd name="connsiteX93-12967" fmla="*/ 116 w 259"/>
              <a:gd name="connsiteY93-12968" fmla="*/ 460 h 758"/>
              <a:gd name="connsiteX94-12969" fmla="*/ 116 w 259"/>
              <a:gd name="connsiteY94-12970" fmla="*/ 434 h 758"/>
              <a:gd name="connsiteX95-12971" fmla="*/ 116 w 259"/>
              <a:gd name="connsiteY95-12972" fmla="*/ 408 h 758"/>
              <a:gd name="connsiteX96-12973" fmla="*/ 116 w 259"/>
              <a:gd name="connsiteY96-12974" fmla="*/ 382 h 758"/>
              <a:gd name="connsiteX97-12975" fmla="*/ 121 w 259"/>
              <a:gd name="connsiteY97-12976" fmla="*/ 355 h 758"/>
              <a:gd name="connsiteX98-12977" fmla="*/ 121 w 259"/>
              <a:gd name="connsiteY98-12978" fmla="*/ 334 h 758"/>
              <a:gd name="connsiteX99-12979" fmla="*/ 121 w 259"/>
              <a:gd name="connsiteY99-12980" fmla="*/ 314 h 758"/>
              <a:gd name="connsiteX100-12981" fmla="*/ 121 w 259"/>
              <a:gd name="connsiteY100-12982" fmla="*/ 293 h 758"/>
              <a:gd name="connsiteX101-12983" fmla="*/ 121 w 259"/>
              <a:gd name="connsiteY101-12984" fmla="*/ 277 h 758"/>
              <a:gd name="connsiteX102-12985" fmla="*/ 121 w 259"/>
              <a:gd name="connsiteY102-12986" fmla="*/ 246 h 758"/>
              <a:gd name="connsiteX103-12987" fmla="*/ 121 w 259"/>
              <a:gd name="connsiteY103-12988" fmla="*/ 214 h 758"/>
              <a:gd name="connsiteX104-12989" fmla="*/ 116 w 259"/>
              <a:gd name="connsiteY104-12990" fmla="*/ 183 h 758"/>
              <a:gd name="connsiteX105-12991" fmla="*/ 116 w 259"/>
              <a:gd name="connsiteY105-12992" fmla="*/ 157 h 758"/>
              <a:gd name="connsiteX106-12993" fmla="*/ 111 w 259"/>
              <a:gd name="connsiteY106-12994" fmla="*/ 146 h 758"/>
              <a:gd name="connsiteX107-12995" fmla="*/ 111 w 259"/>
              <a:gd name="connsiteY107-12996" fmla="*/ 136 h 758"/>
              <a:gd name="connsiteX108-12997" fmla="*/ 106 w 259"/>
              <a:gd name="connsiteY108-12998" fmla="*/ 126 h 758"/>
              <a:gd name="connsiteX109-12999" fmla="*/ 106 w 259"/>
              <a:gd name="connsiteY109-13000" fmla="*/ 115 h 758"/>
              <a:gd name="connsiteX110-13001" fmla="*/ 100 w 259"/>
              <a:gd name="connsiteY110-13002" fmla="*/ 110 h 758"/>
              <a:gd name="connsiteX111-13003" fmla="*/ 100 w 259"/>
              <a:gd name="connsiteY111-13004" fmla="*/ 105 h 758"/>
              <a:gd name="connsiteX112-13005" fmla="*/ 95 w 259"/>
              <a:gd name="connsiteY112-13006" fmla="*/ 94 h 758"/>
              <a:gd name="connsiteX113-13007" fmla="*/ 90 w 259"/>
              <a:gd name="connsiteY113-13008" fmla="*/ 89 h 758"/>
              <a:gd name="connsiteX114-13009" fmla="*/ 84 w 259"/>
              <a:gd name="connsiteY114-13010" fmla="*/ 84 h 758"/>
              <a:gd name="connsiteX115-13011" fmla="*/ 79 w 259"/>
              <a:gd name="connsiteY115-13012" fmla="*/ 84 h 758"/>
              <a:gd name="connsiteX116-13013" fmla="*/ 74 w 259"/>
              <a:gd name="connsiteY116-13014" fmla="*/ 79 h 758"/>
              <a:gd name="connsiteX117-13015" fmla="*/ 63 w 259"/>
              <a:gd name="connsiteY117-13016" fmla="*/ 79 h 758"/>
              <a:gd name="connsiteX118-13017" fmla="*/ 53 w 259"/>
              <a:gd name="connsiteY118-13018" fmla="*/ 79 h 758"/>
              <a:gd name="connsiteX0-13019" fmla="*/ 121 w 259"/>
              <a:gd name="connsiteY0-13020" fmla="*/ 0 h 758"/>
              <a:gd name="connsiteX1-13021" fmla="*/ 153 w 259"/>
              <a:gd name="connsiteY1-13022" fmla="*/ 11 h 758"/>
              <a:gd name="connsiteX2-13023" fmla="*/ 164 w 259"/>
              <a:gd name="connsiteY2-13024" fmla="*/ 16 h 758"/>
              <a:gd name="connsiteX3-13025" fmla="*/ 174 w 259"/>
              <a:gd name="connsiteY3-13026" fmla="*/ 21 h 758"/>
              <a:gd name="connsiteX4-13027" fmla="*/ 190 w 259"/>
              <a:gd name="connsiteY4-13028" fmla="*/ 26 h 758"/>
              <a:gd name="connsiteX5-13029" fmla="*/ 201 w 259"/>
              <a:gd name="connsiteY5-13030" fmla="*/ 37 h 758"/>
              <a:gd name="connsiteX6-13031" fmla="*/ 216 w 259"/>
              <a:gd name="connsiteY6-13032" fmla="*/ 42 h 758"/>
              <a:gd name="connsiteX7-13033" fmla="*/ 227 w 259"/>
              <a:gd name="connsiteY7-13034" fmla="*/ 47 h 758"/>
              <a:gd name="connsiteX8-13035" fmla="*/ 238 w 259"/>
              <a:gd name="connsiteY8-13036" fmla="*/ 52 h 758"/>
              <a:gd name="connsiteX9-13037" fmla="*/ 243 w 259"/>
              <a:gd name="connsiteY9-13038" fmla="*/ 58 h 758"/>
              <a:gd name="connsiteX10-13039" fmla="*/ 248 w 259"/>
              <a:gd name="connsiteY10-13040" fmla="*/ 63 h 758"/>
              <a:gd name="connsiteX11-13041" fmla="*/ 253 w 259"/>
              <a:gd name="connsiteY11-13042" fmla="*/ 68 h 758"/>
              <a:gd name="connsiteX12-13043" fmla="*/ 259 w 259"/>
              <a:gd name="connsiteY12-13044" fmla="*/ 68 h 758"/>
              <a:gd name="connsiteX13-13045" fmla="*/ 259 w 259"/>
              <a:gd name="connsiteY13-13046" fmla="*/ 73 h 758"/>
              <a:gd name="connsiteX14-13047" fmla="*/ 253 w 259"/>
              <a:gd name="connsiteY14-13048" fmla="*/ 73 h 758"/>
              <a:gd name="connsiteX15-13049" fmla="*/ 253 w 259"/>
              <a:gd name="connsiteY15-13050" fmla="*/ 79 h 758"/>
              <a:gd name="connsiteX16-13051" fmla="*/ 248 w 259"/>
              <a:gd name="connsiteY16-13052" fmla="*/ 84 h 758"/>
              <a:gd name="connsiteX17-13053" fmla="*/ 243 w 259"/>
              <a:gd name="connsiteY17-13054" fmla="*/ 84 h 758"/>
              <a:gd name="connsiteX18-13055" fmla="*/ 238 w 259"/>
              <a:gd name="connsiteY18-13056" fmla="*/ 89 h 758"/>
              <a:gd name="connsiteX19-13057" fmla="*/ 232 w 259"/>
              <a:gd name="connsiteY19-13058" fmla="*/ 94 h 758"/>
              <a:gd name="connsiteX20-13059" fmla="*/ 227 w 259"/>
              <a:gd name="connsiteY20-13060" fmla="*/ 94 h 758"/>
              <a:gd name="connsiteX21-13061" fmla="*/ 222 w 259"/>
              <a:gd name="connsiteY21-13062" fmla="*/ 99 h 758"/>
              <a:gd name="connsiteX22-13063" fmla="*/ 216 w 259"/>
              <a:gd name="connsiteY22-13064" fmla="*/ 105 h 758"/>
              <a:gd name="connsiteX23-13065" fmla="*/ 211 w 259"/>
              <a:gd name="connsiteY23-13066" fmla="*/ 115 h 758"/>
              <a:gd name="connsiteX24-13067" fmla="*/ 211 w 259"/>
              <a:gd name="connsiteY24-13068" fmla="*/ 126 h 758"/>
              <a:gd name="connsiteX25-13069" fmla="*/ 211 w 259"/>
              <a:gd name="connsiteY25-13070" fmla="*/ 131 h 758"/>
              <a:gd name="connsiteX26-13071" fmla="*/ 211 w 259"/>
              <a:gd name="connsiteY26-13072" fmla="*/ 146 h 758"/>
              <a:gd name="connsiteX27-13073" fmla="*/ 211 w 259"/>
              <a:gd name="connsiteY27-13074" fmla="*/ 157 h 758"/>
              <a:gd name="connsiteX28-13075" fmla="*/ 211 w 259"/>
              <a:gd name="connsiteY28-13076" fmla="*/ 173 h 758"/>
              <a:gd name="connsiteX29-13077" fmla="*/ 211 w 259"/>
              <a:gd name="connsiteY29-13078" fmla="*/ 188 h 758"/>
              <a:gd name="connsiteX30-13079" fmla="*/ 211 w 259"/>
              <a:gd name="connsiteY30-13080" fmla="*/ 204 h 758"/>
              <a:gd name="connsiteX31-13081" fmla="*/ 211 w 259"/>
              <a:gd name="connsiteY31-13082" fmla="*/ 225 h 758"/>
              <a:gd name="connsiteX32-13083" fmla="*/ 211 w 259"/>
              <a:gd name="connsiteY32-13084" fmla="*/ 240 h 758"/>
              <a:gd name="connsiteX33-13085" fmla="*/ 211 w 259"/>
              <a:gd name="connsiteY33-13086" fmla="*/ 261 h 758"/>
              <a:gd name="connsiteX34-13087" fmla="*/ 211 w 259"/>
              <a:gd name="connsiteY34-13088" fmla="*/ 303 h 758"/>
              <a:gd name="connsiteX35-13089" fmla="*/ 211 w 259"/>
              <a:gd name="connsiteY35-13090" fmla="*/ 324 h 758"/>
              <a:gd name="connsiteX36-13091" fmla="*/ 211 w 259"/>
              <a:gd name="connsiteY36-13092" fmla="*/ 350 h 758"/>
              <a:gd name="connsiteX37-13093" fmla="*/ 211 w 259"/>
              <a:gd name="connsiteY37-13094" fmla="*/ 376 h 758"/>
              <a:gd name="connsiteX38-13095" fmla="*/ 211 w 259"/>
              <a:gd name="connsiteY38-13096" fmla="*/ 402 h 758"/>
              <a:gd name="connsiteX39-13097" fmla="*/ 211 w 259"/>
              <a:gd name="connsiteY39-13098" fmla="*/ 429 h 758"/>
              <a:gd name="connsiteX40-13099" fmla="*/ 211 w 259"/>
              <a:gd name="connsiteY40-13100" fmla="*/ 460 h 758"/>
              <a:gd name="connsiteX41-13101" fmla="*/ 211 w 259"/>
              <a:gd name="connsiteY41-13102" fmla="*/ 491 h 758"/>
              <a:gd name="connsiteX42-13103" fmla="*/ 211 w 259"/>
              <a:gd name="connsiteY42-13104" fmla="*/ 523 h 758"/>
              <a:gd name="connsiteX43-13105" fmla="*/ 211 w 259"/>
              <a:gd name="connsiteY43-13106" fmla="*/ 554 h 758"/>
              <a:gd name="connsiteX44-13107" fmla="*/ 211 w 259"/>
              <a:gd name="connsiteY44-13108" fmla="*/ 580 h 758"/>
              <a:gd name="connsiteX45-13109" fmla="*/ 206 w 259"/>
              <a:gd name="connsiteY45-13110" fmla="*/ 606 h 758"/>
              <a:gd name="connsiteX46-13111" fmla="*/ 206 w 259"/>
              <a:gd name="connsiteY46-13112" fmla="*/ 632 h 758"/>
              <a:gd name="connsiteX47-13113" fmla="*/ 201 w 259"/>
              <a:gd name="connsiteY47-13114" fmla="*/ 653 h 758"/>
              <a:gd name="connsiteX48-13115" fmla="*/ 195 w 259"/>
              <a:gd name="connsiteY48-13116" fmla="*/ 669 h 758"/>
              <a:gd name="connsiteX49-13117" fmla="*/ 190 w 259"/>
              <a:gd name="connsiteY49-13118" fmla="*/ 690 h 758"/>
              <a:gd name="connsiteX50-13119" fmla="*/ 185 w 259"/>
              <a:gd name="connsiteY50-13120" fmla="*/ 700 h 758"/>
              <a:gd name="connsiteX51-13121" fmla="*/ 174 w 259"/>
              <a:gd name="connsiteY51-13122" fmla="*/ 716 h 758"/>
              <a:gd name="connsiteX52-13123" fmla="*/ 164 w 259"/>
              <a:gd name="connsiteY52-13124" fmla="*/ 726 h 758"/>
              <a:gd name="connsiteX53-13125" fmla="*/ 158 w 259"/>
              <a:gd name="connsiteY53-13126" fmla="*/ 737 h 758"/>
              <a:gd name="connsiteX54-13127" fmla="*/ 148 w 259"/>
              <a:gd name="connsiteY54-13128" fmla="*/ 742 h 758"/>
              <a:gd name="connsiteX55-13129" fmla="*/ 143 w 259"/>
              <a:gd name="connsiteY55-13130" fmla="*/ 747 h 758"/>
              <a:gd name="connsiteX56-13131" fmla="*/ 132 w 259"/>
              <a:gd name="connsiteY56-13132" fmla="*/ 752 h 758"/>
              <a:gd name="connsiteX57-13133" fmla="*/ 127 w 259"/>
              <a:gd name="connsiteY57-13134" fmla="*/ 752 h 758"/>
              <a:gd name="connsiteX58-13135" fmla="*/ 121 w 259"/>
              <a:gd name="connsiteY58-13136" fmla="*/ 758 h 758"/>
              <a:gd name="connsiteX59-13137" fmla="*/ 111 w 259"/>
              <a:gd name="connsiteY59-13138" fmla="*/ 752 h 758"/>
              <a:gd name="connsiteX60-13139" fmla="*/ 106 w 259"/>
              <a:gd name="connsiteY60-13140" fmla="*/ 752 h 758"/>
              <a:gd name="connsiteX61-13141" fmla="*/ 106 w 259"/>
              <a:gd name="connsiteY61-13142" fmla="*/ 747 h 758"/>
              <a:gd name="connsiteX62-13143" fmla="*/ 100 w 259"/>
              <a:gd name="connsiteY62-13144" fmla="*/ 742 h 758"/>
              <a:gd name="connsiteX63-13145" fmla="*/ 100 w 259"/>
              <a:gd name="connsiteY63-13146" fmla="*/ 737 h 758"/>
              <a:gd name="connsiteX64-13147" fmla="*/ 100 w 259"/>
              <a:gd name="connsiteY64-13148" fmla="*/ 731 h 758"/>
              <a:gd name="connsiteX65-13149" fmla="*/ 100 w 259"/>
              <a:gd name="connsiteY65-13150" fmla="*/ 721 h 758"/>
              <a:gd name="connsiteX66-13151" fmla="*/ 100 w 259"/>
              <a:gd name="connsiteY66-13152" fmla="*/ 711 h 758"/>
              <a:gd name="connsiteX67-13153" fmla="*/ 100 w 259"/>
              <a:gd name="connsiteY67-13154" fmla="*/ 705 h 758"/>
              <a:gd name="connsiteX68-13155" fmla="*/ 100 w 259"/>
              <a:gd name="connsiteY68-13156" fmla="*/ 700 h 758"/>
              <a:gd name="connsiteX69-13157" fmla="*/ 100 w 259"/>
              <a:gd name="connsiteY69-13158" fmla="*/ 695 h 758"/>
              <a:gd name="connsiteX70-13159" fmla="*/ 95 w 259"/>
              <a:gd name="connsiteY70-13160" fmla="*/ 690 h 758"/>
              <a:gd name="connsiteX71-13161" fmla="*/ 90 w 259"/>
              <a:gd name="connsiteY71-13162" fmla="*/ 674 h 758"/>
              <a:gd name="connsiteX72-13163" fmla="*/ 79 w 259"/>
              <a:gd name="connsiteY72-13164" fmla="*/ 658 h 758"/>
              <a:gd name="connsiteX73-13165" fmla="*/ 63 w 259"/>
              <a:gd name="connsiteY73-13166" fmla="*/ 643 h 758"/>
              <a:gd name="connsiteX74-13167" fmla="*/ 47 w 259"/>
              <a:gd name="connsiteY74-13168" fmla="*/ 627 h 758"/>
              <a:gd name="connsiteX75-13169" fmla="*/ 26 w 259"/>
              <a:gd name="connsiteY75-13170" fmla="*/ 611 h 758"/>
              <a:gd name="connsiteX76-13171" fmla="*/ 0 w 259"/>
              <a:gd name="connsiteY76-13172" fmla="*/ 590 h 758"/>
              <a:gd name="connsiteX77-13173" fmla="*/ 21 w 259"/>
              <a:gd name="connsiteY77-13174" fmla="*/ 590 h 758"/>
              <a:gd name="connsiteX78-13175" fmla="*/ 42 w 259"/>
              <a:gd name="connsiteY78-13176" fmla="*/ 596 h 758"/>
              <a:gd name="connsiteX79-13177" fmla="*/ 58 w 259"/>
              <a:gd name="connsiteY79-13178" fmla="*/ 596 h 758"/>
              <a:gd name="connsiteX80-13179" fmla="*/ 74 w 259"/>
              <a:gd name="connsiteY80-13180" fmla="*/ 596 h 758"/>
              <a:gd name="connsiteX81-13181" fmla="*/ 84 w 259"/>
              <a:gd name="connsiteY81-13182" fmla="*/ 590 h 758"/>
              <a:gd name="connsiteX82-13183" fmla="*/ 90 w 259"/>
              <a:gd name="connsiteY82-13184" fmla="*/ 590 h 758"/>
              <a:gd name="connsiteX83-13185" fmla="*/ 95 w 259"/>
              <a:gd name="connsiteY83-13186" fmla="*/ 590 h 758"/>
              <a:gd name="connsiteX84-13187" fmla="*/ 100 w 259"/>
              <a:gd name="connsiteY84-13188" fmla="*/ 585 h 758"/>
              <a:gd name="connsiteX85-13189" fmla="*/ 106 w 259"/>
              <a:gd name="connsiteY85-13190" fmla="*/ 580 h 758"/>
              <a:gd name="connsiteX86-13191" fmla="*/ 106 w 259"/>
              <a:gd name="connsiteY86-13192" fmla="*/ 575 h 758"/>
              <a:gd name="connsiteX87-13193" fmla="*/ 106 w 259"/>
              <a:gd name="connsiteY87-13194" fmla="*/ 564 h 758"/>
              <a:gd name="connsiteX88-13195" fmla="*/ 106 w 259"/>
              <a:gd name="connsiteY88-13196" fmla="*/ 549 h 758"/>
              <a:gd name="connsiteX89-13197" fmla="*/ 111 w 259"/>
              <a:gd name="connsiteY89-13198" fmla="*/ 533 h 758"/>
              <a:gd name="connsiteX90-13199" fmla="*/ 111 w 259"/>
              <a:gd name="connsiteY90-13200" fmla="*/ 512 h 758"/>
              <a:gd name="connsiteX91-13201" fmla="*/ 111 w 259"/>
              <a:gd name="connsiteY91-13202" fmla="*/ 486 h 758"/>
              <a:gd name="connsiteX92-13203" fmla="*/ 116 w 259"/>
              <a:gd name="connsiteY92-13204" fmla="*/ 460 h 758"/>
              <a:gd name="connsiteX93-13205" fmla="*/ 116 w 259"/>
              <a:gd name="connsiteY93-13206" fmla="*/ 434 h 758"/>
              <a:gd name="connsiteX94-13207" fmla="*/ 116 w 259"/>
              <a:gd name="connsiteY94-13208" fmla="*/ 408 h 758"/>
              <a:gd name="connsiteX95-13209" fmla="*/ 116 w 259"/>
              <a:gd name="connsiteY95-13210" fmla="*/ 382 h 758"/>
              <a:gd name="connsiteX96-13211" fmla="*/ 121 w 259"/>
              <a:gd name="connsiteY96-13212" fmla="*/ 355 h 758"/>
              <a:gd name="connsiteX97-13213" fmla="*/ 121 w 259"/>
              <a:gd name="connsiteY97-13214" fmla="*/ 334 h 758"/>
              <a:gd name="connsiteX98-13215" fmla="*/ 121 w 259"/>
              <a:gd name="connsiteY98-13216" fmla="*/ 314 h 758"/>
              <a:gd name="connsiteX99-13217" fmla="*/ 121 w 259"/>
              <a:gd name="connsiteY99-13218" fmla="*/ 293 h 758"/>
              <a:gd name="connsiteX100-13219" fmla="*/ 121 w 259"/>
              <a:gd name="connsiteY100-13220" fmla="*/ 277 h 758"/>
              <a:gd name="connsiteX101-13221" fmla="*/ 121 w 259"/>
              <a:gd name="connsiteY101-13222" fmla="*/ 246 h 758"/>
              <a:gd name="connsiteX102-13223" fmla="*/ 121 w 259"/>
              <a:gd name="connsiteY102-13224" fmla="*/ 214 h 758"/>
              <a:gd name="connsiteX103-13225" fmla="*/ 116 w 259"/>
              <a:gd name="connsiteY103-13226" fmla="*/ 183 h 758"/>
              <a:gd name="connsiteX104-13227" fmla="*/ 116 w 259"/>
              <a:gd name="connsiteY104-13228" fmla="*/ 157 h 758"/>
              <a:gd name="connsiteX105-13229" fmla="*/ 111 w 259"/>
              <a:gd name="connsiteY105-13230" fmla="*/ 146 h 758"/>
              <a:gd name="connsiteX106-13231" fmla="*/ 111 w 259"/>
              <a:gd name="connsiteY106-13232" fmla="*/ 136 h 758"/>
              <a:gd name="connsiteX107-13233" fmla="*/ 106 w 259"/>
              <a:gd name="connsiteY107-13234" fmla="*/ 126 h 758"/>
              <a:gd name="connsiteX108-13235" fmla="*/ 106 w 259"/>
              <a:gd name="connsiteY108-13236" fmla="*/ 115 h 758"/>
              <a:gd name="connsiteX109-13237" fmla="*/ 100 w 259"/>
              <a:gd name="connsiteY109-13238" fmla="*/ 110 h 758"/>
              <a:gd name="connsiteX110-13239" fmla="*/ 100 w 259"/>
              <a:gd name="connsiteY110-13240" fmla="*/ 105 h 758"/>
              <a:gd name="connsiteX111-13241" fmla="*/ 95 w 259"/>
              <a:gd name="connsiteY111-13242" fmla="*/ 94 h 758"/>
              <a:gd name="connsiteX112-13243" fmla="*/ 90 w 259"/>
              <a:gd name="connsiteY112-13244" fmla="*/ 89 h 758"/>
              <a:gd name="connsiteX113-13245" fmla="*/ 84 w 259"/>
              <a:gd name="connsiteY113-13246" fmla="*/ 84 h 758"/>
              <a:gd name="connsiteX114-13247" fmla="*/ 79 w 259"/>
              <a:gd name="connsiteY114-13248" fmla="*/ 84 h 758"/>
              <a:gd name="connsiteX115-13249" fmla="*/ 74 w 259"/>
              <a:gd name="connsiteY115-13250" fmla="*/ 79 h 758"/>
              <a:gd name="connsiteX116-13251" fmla="*/ 63 w 259"/>
              <a:gd name="connsiteY116-13252" fmla="*/ 79 h 758"/>
              <a:gd name="connsiteX117-13253" fmla="*/ 53 w 259"/>
              <a:gd name="connsiteY117-13254" fmla="*/ 79 h 758"/>
              <a:gd name="connsiteX0-13255" fmla="*/ 153 w 259"/>
              <a:gd name="connsiteY0-13256" fmla="*/ 0 h 747"/>
              <a:gd name="connsiteX1-13257" fmla="*/ 164 w 259"/>
              <a:gd name="connsiteY1-13258" fmla="*/ 5 h 747"/>
              <a:gd name="connsiteX2-13259" fmla="*/ 174 w 259"/>
              <a:gd name="connsiteY2-13260" fmla="*/ 10 h 747"/>
              <a:gd name="connsiteX3-13261" fmla="*/ 190 w 259"/>
              <a:gd name="connsiteY3-13262" fmla="*/ 15 h 747"/>
              <a:gd name="connsiteX4-13263" fmla="*/ 201 w 259"/>
              <a:gd name="connsiteY4-13264" fmla="*/ 26 h 747"/>
              <a:gd name="connsiteX5-13265" fmla="*/ 216 w 259"/>
              <a:gd name="connsiteY5-13266" fmla="*/ 31 h 747"/>
              <a:gd name="connsiteX6-13267" fmla="*/ 227 w 259"/>
              <a:gd name="connsiteY6-13268" fmla="*/ 36 h 747"/>
              <a:gd name="connsiteX7-13269" fmla="*/ 238 w 259"/>
              <a:gd name="connsiteY7-13270" fmla="*/ 41 h 747"/>
              <a:gd name="connsiteX8-13271" fmla="*/ 243 w 259"/>
              <a:gd name="connsiteY8-13272" fmla="*/ 47 h 747"/>
              <a:gd name="connsiteX9-13273" fmla="*/ 248 w 259"/>
              <a:gd name="connsiteY9-13274" fmla="*/ 52 h 747"/>
              <a:gd name="connsiteX10-13275" fmla="*/ 253 w 259"/>
              <a:gd name="connsiteY10-13276" fmla="*/ 57 h 747"/>
              <a:gd name="connsiteX11-13277" fmla="*/ 259 w 259"/>
              <a:gd name="connsiteY11-13278" fmla="*/ 57 h 747"/>
              <a:gd name="connsiteX12-13279" fmla="*/ 259 w 259"/>
              <a:gd name="connsiteY12-13280" fmla="*/ 62 h 747"/>
              <a:gd name="connsiteX13-13281" fmla="*/ 253 w 259"/>
              <a:gd name="connsiteY13-13282" fmla="*/ 62 h 747"/>
              <a:gd name="connsiteX14-13283" fmla="*/ 253 w 259"/>
              <a:gd name="connsiteY14-13284" fmla="*/ 68 h 747"/>
              <a:gd name="connsiteX15-13285" fmla="*/ 248 w 259"/>
              <a:gd name="connsiteY15-13286" fmla="*/ 73 h 747"/>
              <a:gd name="connsiteX16-13287" fmla="*/ 243 w 259"/>
              <a:gd name="connsiteY16-13288" fmla="*/ 73 h 747"/>
              <a:gd name="connsiteX17-13289" fmla="*/ 238 w 259"/>
              <a:gd name="connsiteY17-13290" fmla="*/ 78 h 747"/>
              <a:gd name="connsiteX18-13291" fmla="*/ 232 w 259"/>
              <a:gd name="connsiteY18-13292" fmla="*/ 83 h 747"/>
              <a:gd name="connsiteX19-13293" fmla="*/ 227 w 259"/>
              <a:gd name="connsiteY19-13294" fmla="*/ 83 h 747"/>
              <a:gd name="connsiteX20-13295" fmla="*/ 222 w 259"/>
              <a:gd name="connsiteY20-13296" fmla="*/ 88 h 747"/>
              <a:gd name="connsiteX21-13297" fmla="*/ 216 w 259"/>
              <a:gd name="connsiteY21-13298" fmla="*/ 94 h 747"/>
              <a:gd name="connsiteX22-13299" fmla="*/ 211 w 259"/>
              <a:gd name="connsiteY22-13300" fmla="*/ 104 h 747"/>
              <a:gd name="connsiteX23-13301" fmla="*/ 211 w 259"/>
              <a:gd name="connsiteY23-13302" fmla="*/ 115 h 747"/>
              <a:gd name="connsiteX24-13303" fmla="*/ 211 w 259"/>
              <a:gd name="connsiteY24-13304" fmla="*/ 120 h 747"/>
              <a:gd name="connsiteX25-13305" fmla="*/ 211 w 259"/>
              <a:gd name="connsiteY25-13306" fmla="*/ 135 h 747"/>
              <a:gd name="connsiteX26-13307" fmla="*/ 211 w 259"/>
              <a:gd name="connsiteY26-13308" fmla="*/ 146 h 747"/>
              <a:gd name="connsiteX27-13309" fmla="*/ 211 w 259"/>
              <a:gd name="connsiteY27-13310" fmla="*/ 162 h 747"/>
              <a:gd name="connsiteX28-13311" fmla="*/ 211 w 259"/>
              <a:gd name="connsiteY28-13312" fmla="*/ 177 h 747"/>
              <a:gd name="connsiteX29-13313" fmla="*/ 211 w 259"/>
              <a:gd name="connsiteY29-13314" fmla="*/ 193 h 747"/>
              <a:gd name="connsiteX30-13315" fmla="*/ 211 w 259"/>
              <a:gd name="connsiteY30-13316" fmla="*/ 214 h 747"/>
              <a:gd name="connsiteX31-13317" fmla="*/ 211 w 259"/>
              <a:gd name="connsiteY31-13318" fmla="*/ 229 h 747"/>
              <a:gd name="connsiteX32-13319" fmla="*/ 211 w 259"/>
              <a:gd name="connsiteY32-13320" fmla="*/ 250 h 747"/>
              <a:gd name="connsiteX33-13321" fmla="*/ 211 w 259"/>
              <a:gd name="connsiteY33-13322" fmla="*/ 292 h 747"/>
              <a:gd name="connsiteX34-13323" fmla="*/ 211 w 259"/>
              <a:gd name="connsiteY34-13324" fmla="*/ 313 h 747"/>
              <a:gd name="connsiteX35-13325" fmla="*/ 211 w 259"/>
              <a:gd name="connsiteY35-13326" fmla="*/ 339 h 747"/>
              <a:gd name="connsiteX36-13327" fmla="*/ 211 w 259"/>
              <a:gd name="connsiteY36-13328" fmla="*/ 365 h 747"/>
              <a:gd name="connsiteX37-13329" fmla="*/ 211 w 259"/>
              <a:gd name="connsiteY37-13330" fmla="*/ 391 h 747"/>
              <a:gd name="connsiteX38-13331" fmla="*/ 211 w 259"/>
              <a:gd name="connsiteY38-13332" fmla="*/ 418 h 747"/>
              <a:gd name="connsiteX39-13333" fmla="*/ 211 w 259"/>
              <a:gd name="connsiteY39-13334" fmla="*/ 449 h 747"/>
              <a:gd name="connsiteX40-13335" fmla="*/ 211 w 259"/>
              <a:gd name="connsiteY40-13336" fmla="*/ 480 h 747"/>
              <a:gd name="connsiteX41-13337" fmla="*/ 211 w 259"/>
              <a:gd name="connsiteY41-13338" fmla="*/ 512 h 747"/>
              <a:gd name="connsiteX42-13339" fmla="*/ 211 w 259"/>
              <a:gd name="connsiteY42-13340" fmla="*/ 543 h 747"/>
              <a:gd name="connsiteX43-13341" fmla="*/ 211 w 259"/>
              <a:gd name="connsiteY43-13342" fmla="*/ 569 h 747"/>
              <a:gd name="connsiteX44-13343" fmla="*/ 206 w 259"/>
              <a:gd name="connsiteY44-13344" fmla="*/ 595 h 747"/>
              <a:gd name="connsiteX45-13345" fmla="*/ 206 w 259"/>
              <a:gd name="connsiteY45-13346" fmla="*/ 621 h 747"/>
              <a:gd name="connsiteX46-13347" fmla="*/ 201 w 259"/>
              <a:gd name="connsiteY46-13348" fmla="*/ 642 h 747"/>
              <a:gd name="connsiteX47-13349" fmla="*/ 195 w 259"/>
              <a:gd name="connsiteY47-13350" fmla="*/ 658 h 747"/>
              <a:gd name="connsiteX48-13351" fmla="*/ 190 w 259"/>
              <a:gd name="connsiteY48-13352" fmla="*/ 679 h 747"/>
              <a:gd name="connsiteX49-13353" fmla="*/ 185 w 259"/>
              <a:gd name="connsiteY49-13354" fmla="*/ 689 h 747"/>
              <a:gd name="connsiteX50-13355" fmla="*/ 174 w 259"/>
              <a:gd name="connsiteY50-13356" fmla="*/ 705 h 747"/>
              <a:gd name="connsiteX51-13357" fmla="*/ 164 w 259"/>
              <a:gd name="connsiteY51-13358" fmla="*/ 715 h 747"/>
              <a:gd name="connsiteX52-13359" fmla="*/ 158 w 259"/>
              <a:gd name="connsiteY52-13360" fmla="*/ 726 h 747"/>
              <a:gd name="connsiteX53-13361" fmla="*/ 148 w 259"/>
              <a:gd name="connsiteY53-13362" fmla="*/ 731 h 747"/>
              <a:gd name="connsiteX54-13363" fmla="*/ 143 w 259"/>
              <a:gd name="connsiteY54-13364" fmla="*/ 736 h 747"/>
              <a:gd name="connsiteX55-13365" fmla="*/ 132 w 259"/>
              <a:gd name="connsiteY55-13366" fmla="*/ 741 h 747"/>
              <a:gd name="connsiteX56-13367" fmla="*/ 127 w 259"/>
              <a:gd name="connsiteY56-13368" fmla="*/ 741 h 747"/>
              <a:gd name="connsiteX57-13369" fmla="*/ 121 w 259"/>
              <a:gd name="connsiteY57-13370" fmla="*/ 747 h 747"/>
              <a:gd name="connsiteX58-13371" fmla="*/ 111 w 259"/>
              <a:gd name="connsiteY58-13372" fmla="*/ 741 h 747"/>
              <a:gd name="connsiteX59-13373" fmla="*/ 106 w 259"/>
              <a:gd name="connsiteY59-13374" fmla="*/ 741 h 747"/>
              <a:gd name="connsiteX60-13375" fmla="*/ 106 w 259"/>
              <a:gd name="connsiteY60-13376" fmla="*/ 736 h 747"/>
              <a:gd name="connsiteX61-13377" fmla="*/ 100 w 259"/>
              <a:gd name="connsiteY61-13378" fmla="*/ 731 h 747"/>
              <a:gd name="connsiteX62-13379" fmla="*/ 100 w 259"/>
              <a:gd name="connsiteY62-13380" fmla="*/ 726 h 747"/>
              <a:gd name="connsiteX63-13381" fmla="*/ 100 w 259"/>
              <a:gd name="connsiteY63-13382" fmla="*/ 720 h 747"/>
              <a:gd name="connsiteX64-13383" fmla="*/ 100 w 259"/>
              <a:gd name="connsiteY64-13384" fmla="*/ 710 h 747"/>
              <a:gd name="connsiteX65-13385" fmla="*/ 100 w 259"/>
              <a:gd name="connsiteY65-13386" fmla="*/ 700 h 747"/>
              <a:gd name="connsiteX66-13387" fmla="*/ 100 w 259"/>
              <a:gd name="connsiteY66-13388" fmla="*/ 694 h 747"/>
              <a:gd name="connsiteX67-13389" fmla="*/ 100 w 259"/>
              <a:gd name="connsiteY67-13390" fmla="*/ 689 h 747"/>
              <a:gd name="connsiteX68-13391" fmla="*/ 100 w 259"/>
              <a:gd name="connsiteY68-13392" fmla="*/ 684 h 747"/>
              <a:gd name="connsiteX69-13393" fmla="*/ 95 w 259"/>
              <a:gd name="connsiteY69-13394" fmla="*/ 679 h 747"/>
              <a:gd name="connsiteX70-13395" fmla="*/ 90 w 259"/>
              <a:gd name="connsiteY70-13396" fmla="*/ 663 h 747"/>
              <a:gd name="connsiteX71-13397" fmla="*/ 79 w 259"/>
              <a:gd name="connsiteY71-13398" fmla="*/ 647 h 747"/>
              <a:gd name="connsiteX72-13399" fmla="*/ 63 w 259"/>
              <a:gd name="connsiteY72-13400" fmla="*/ 632 h 747"/>
              <a:gd name="connsiteX73-13401" fmla="*/ 47 w 259"/>
              <a:gd name="connsiteY73-13402" fmla="*/ 616 h 747"/>
              <a:gd name="connsiteX74-13403" fmla="*/ 26 w 259"/>
              <a:gd name="connsiteY74-13404" fmla="*/ 600 h 747"/>
              <a:gd name="connsiteX75-13405" fmla="*/ 0 w 259"/>
              <a:gd name="connsiteY75-13406" fmla="*/ 579 h 747"/>
              <a:gd name="connsiteX76-13407" fmla="*/ 21 w 259"/>
              <a:gd name="connsiteY76-13408" fmla="*/ 579 h 747"/>
              <a:gd name="connsiteX77-13409" fmla="*/ 42 w 259"/>
              <a:gd name="connsiteY77-13410" fmla="*/ 585 h 747"/>
              <a:gd name="connsiteX78-13411" fmla="*/ 58 w 259"/>
              <a:gd name="connsiteY78-13412" fmla="*/ 585 h 747"/>
              <a:gd name="connsiteX79-13413" fmla="*/ 74 w 259"/>
              <a:gd name="connsiteY79-13414" fmla="*/ 585 h 747"/>
              <a:gd name="connsiteX80-13415" fmla="*/ 84 w 259"/>
              <a:gd name="connsiteY80-13416" fmla="*/ 579 h 747"/>
              <a:gd name="connsiteX81-13417" fmla="*/ 90 w 259"/>
              <a:gd name="connsiteY81-13418" fmla="*/ 579 h 747"/>
              <a:gd name="connsiteX82-13419" fmla="*/ 95 w 259"/>
              <a:gd name="connsiteY82-13420" fmla="*/ 579 h 747"/>
              <a:gd name="connsiteX83-13421" fmla="*/ 100 w 259"/>
              <a:gd name="connsiteY83-13422" fmla="*/ 574 h 747"/>
              <a:gd name="connsiteX84-13423" fmla="*/ 106 w 259"/>
              <a:gd name="connsiteY84-13424" fmla="*/ 569 h 747"/>
              <a:gd name="connsiteX85-13425" fmla="*/ 106 w 259"/>
              <a:gd name="connsiteY85-13426" fmla="*/ 564 h 747"/>
              <a:gd name="connsiteX86-13427" fmla="*/ 106 w 259"/>
              <a:gd name="connsiteY86-13428" fmla="*/ 553 h 747"/>
              <a:gd name="connsiteX87-13429" fmla="*/ 106 w 259"/>
              <a:gd name="connsiteY87-13430" fmla="*/ 538 h 747"/>
              <a:gd name="connsiteX88-13431" fmla="*/ 111 w 259"/>
              <a:gd name="connsiteY88-13432" fmla="*/ 522 h 747"/>
              <a:gd name="connsiteX89-13433" fmla="*/ 111 w 259"/>
              <a:gd name="connsiteY89-13434" fmla="*/ 501 h 747"/>
              <a:gd name="connsiteX90-13435" fmla="*/ 111 w 259"/>
              <a:gd name="connsiteY90-13436" fmla="*/ 475 h 747"/>
              <a:gd name="connsiteX91-13437" fmla="*/ 116 w 259"/>
              <a:gd name="connsiteY91-13438" fmla="*/ 449 h 747"/>
              <a:gd name="connsiteX92-13439" fmla="*/ 116 w 259"/>
              <a:gd name="connsiteY92-13440" fmla="*/ 423 h 747"/>
              <a:gd name="connsiteX93-13441" fmla="*/ 116 w 259"/>
              <a:gd name="connsiteY93-13442" fmla="*/ 397 h 747"/>
              <a:gd name="connsiteX94-13443" fmla="*/ 116 w 259"/>
              <a:gd name="connsiteY94-13444" fmla="*/ 371 h 747"/>
              <a:gd name="connsiteX95-13445" fmla="*/ 121 w 259"/>
              <a:gd name="connsiteY95-13446" fmla="*/ 344 h 747"/>
              <a:gd name="connsiteX96-13447" fmla="*/ 121 w 259"/>
              <a:gd name="connsiteY96-13448" fmla="*/ 323 h 747"/>
              <a:gd name="connsiteX97-13449" fmla="*/ 121 w 259"/>
              <a:gd name="connsiteY97-13450" fmla="*/ 303 h 747"/>
              <a:gd name="connsiteX98-13451" fmla="*/ 121 w 259"/>
              <a:gd name="connsiteY98-13452" fmla="*/ 282 h 747"/>
              <a:gd name="connsiteX99-13453" fmla="*/ 121 w 259"/>
              <a:gd name="connsiteY99-13454" fmla="*/ 266 h 747"/>
              <a:gd name="connsiteX100-13455" fmla="*/ 121 w 259"/>
              <a:gd name="connsiteY100-13456" fmla="*/ 235 h 747"/>
              <a:gd name="connsiteX101-13457" fmla="*/ 121 w 259"/>
              <a:gd name="connsiteY101-13458" fmla="*/ 203 h 747"/>
              <a:gd name="connsiteX102-13459" fmla="*/ 116 w 259"/>
              <a:gd name="connsiteY102-13460" fmla="*/ 172 h 747"/>
              <a:gd name="connsiteX103-13461" fmla="*/ 116 w 259"/>
              <a:gd name="connsiteY103-13462" fmla="*/ 146 h 747"/>
              <a:gd name="connsiteX104-13463" fmla="*/ 111 w 259"/>
              <a:gd name="connsiteY104-13464" fmla="*/ 135 h 747"/>
              <a:gd name="connsiteX105-13465" fmla="*/ 111 w 259"/>
              <a:gd name="connsiteY105-13466" fmla="*/ 125 h 747"/>
              <a:gd name="connsiteX106-13467" fmla="*/ 106 w 259"/>
              <a:gd name="connsiteY106-13468" fmla="*/ 115 h 747"/>
              <a:gd name="connsiteX107-13469" fmla="*/ 106 w 259"/>
              <a:gd name="connsiteY107-13470" fmla="*/ 104 h 747"/>
              <a:gd name="connsiteX108-13471" fmla="*/ 100 w 259"/>
              <a:gd name="connsiteY108-13472" fmla="*/ 99 h 747"/>
              <a:gd name="connsiteX109-13473" fmla="*/ 100 w 259"/>
              <a:gd name="connsiteY109-13474" fmla="*/ 94 h 747"/>
              <a:gd name="connsiteX110-13475" fmla="*/ 95 w 259"/>
              <a:gd name="connsiteY110-13476" fmla="*/ 83 h 747"/>
              <a:gd name="connsiteX111-13477" fmla="*/ 90 w 259"/>
              <a:gd name="connsiteY111-13478" fmla="*/ 78 h 747"/>
              <a:gd name="connsiteX112-13479" fmla="*/ 84 w 259"/>
              <a:gd name="connsiteY112-13480" fmla="*/ 73 h 747"/>
              <a:gd name="connsiteX113-13481" fmla="*/ 79 w 259"/>
              <a:gd name="connsiteY113-13482" fmla="*/ 73 h 747"/>
              <a:gd name="connsiteX114-13483" fmla="*/ 74 w 259"/>
              <a:gd name="connsiteY114-13484" fmla="*/ 68 h 747"/>
              <a:gd name="connsiteX115-13485" fmla="*/ 63 w 259"/>
              <a:gd name="connsiteY115-13486" fmla="*/ 68 h 747"/>
              <a:gd name="connsiteX116-13487" fmla="*/ 53 w 259"/>
              <a:gd name="connsiteY116-13488" fmla="*/ 68 h 747"/>
              <a:gd name="connsiteX0-13489" fmla="*/ 153 w 259"/>
              <a:gd name="connsiteY0-13490" fmla="*/ 0 h 747"/>
              <a:gd name="connsiteX1-13491" fmla="*/ 164 w 259"/>
              <a:gd name="connsiteY1-13492" fmla="*/ 5 h 747"/>
              <a:gd name="connsiteX2-13493" fmla="*/ 174 w 259"/>
              <a:gd name="connsiteY2-13494" fmla="*/ 10 h 747"/>
              <a:gd name="connsiteX3-13495" fmla="*/ 190 w 259"/>
              <a:gd name="connsiteY3-13496" fmla="*/ 15 h 747"/>
              <a:gd name="connsiteX4-13497" fmla="*/ 201 w 259"/>
              <a:gd name="connsiteY4-13498" fmla="*/ 26 h 747"/>
              <a:gd name="connsiteX5-13499" fmla="*/ 216 w 259"/>
              <a:gd name="connsiteY5-13500" fmla="*/ 31 h 747"/>
              <a:gd name="connsiteX6-13501" fmla="*/ 227 w 259"/>
              <a:gd name="connsiteY6-13502" fmla="*/ 36 h 747"/>
              <a:gd name="connsiteX7-13503" fmla="*/ 238 w 259"/>
              <a:gd name="connsiteY7-13504" fmla="*/ 41 h 747"/>
              <a:gd name="connsiteX8-13505" fmla="*/ 243 w 259"/>
              <a:gd name="connsiteY8-13506" fmla="*/ 47 h 747"/>
              <a:gd name="connsiteX9-13507" fmla="*/ 248 w 259"/>
              <a:gd name="connsiteY9-13508" fmla="*/ 52 h 747"/>
              <a:gd name="connsiteX10-13509" fmla="*/ 253 w 259"/>
              <a:gd name="connsiteY10-13510" fmla="*/ 57 h 747"/>
              <a:gd name="connsiteX11-13511" fmla="*/ 259 w 259"/>
              <a:gd name="connsiteY11-13512" fmla="*/ 57 h 747"/>
              <a:gd name="connsiteX12-13513" fmla="*/ 259 w 259"/>
              <a:gd name="connsiteY12-13514" fmla="*/ 62 h 747"/>
              <a:gd name="connsiteX13-13515" fmla="*/ 253 w 259"/>
              <a:gd name="connsiteY13-13516" fmla="*/ 62 h 747"/>
              <a:gd name="connsiteX14-13517" fmla="*/ 253 w 259"/>
              <a:gd name="connsiteY14-13518" fmla="*/ 68 h 747"/>
              <a:gd name="connsiteX15-13519" fmla="*/ 248 w 259"/>
              <a:gd name="connsiteY15-13520" fmla="*/ 73 h 747"/>
              <a:gd name="connsiteX16-13521" fmla="*/ 243 w 259"/>
              <a:gd name="connsiteY16-13522" fmla="*/ 73 h 747"/>
              <a:gd name="connsiteX17-13523" fmla="*/ 238 w 259"/>
              <a:gd name="connsiteY17-13524" fmla="*/ 78 h 747"/>
              <a:gd name="connsiteX18-13525" fmla="*/ 232 w 259"/>
              <a:gd name="connsiteY18-13526" fmla="*/ 83 h 747"/>
              <a:gd name="connsiteX19-13527" fmla="*/ 227 w 259"/>
              <a:gd name="connsiteY19-13528" fmla="*/ 83 h 747"/>
              <a:gd name="connsiteX20-13529" fmla="*/ 222 w 259"/>
              <a:gd name="connsiteY20-13530" fmla="*/ 88 h 747"/>
              <a:gd name="connsiteX21-13531" fmla="*/ 216 w 259"/>
              <a:gd name="connsiteY21-13532" fmla="*/ 94 h 747"/>
              <a:gd name="connsiteX22-13533" fmla="*/ 211 w 259"/>
              <a:gd name="connsiteY22-13534" fmla="*/ 104 h 747"/>
              <a:gd name="connsiteX23-13535" fmla="*/ 211 w 259"/>
              <a:gd name="connsiteY23-13536" fmla="*/ 115 h 747"/>
              <a:gd name="connsiteX24-13537" fmla="*/ 211 w 259"/>
              <a:gd name="connsiteY24-13538" fmla="*/ 120 h 747"/>
              <a:gd name="connsiteX25-13539" fmla="*/ 211 w 259"/>
              <a:gd name="connsiteY25-13540" fmla="*/ 135 h 747"/>
              <a:gd name="connsiteX26-13541" fmla="*/ 211 w 259"/>
              <a:gd name="connsiteY26-13542" fmla="*/ 146 h 747"/>
              <a:gd name="connsiteX27-13543" fmla="*/ 211 w 259"/>
              <a:gd name="connsiteY27-13544" fmla="*/ 162 h 747"/>
              <a:gd name="connsiteX28-13545" fmla="*/ 211 w 259"/>
              <a:gd name="connsiteY28-13546" fmla="*/ 177 h 747"/>
              <a:gd name="connsiteX29-13547" fmla="*/ 211 w 259"/>
              <a:gd name="connsiteY29-13548" fmla="*/ 193 h 747"/>
              <a:gd name="connsiteX30-13549" fmla="*/ 211 w 259"/>
              <a:gd name="connsiteY30-13550" fmla="*/ 214 h 747"/>
              <a:gd name="connsiteX31-13551" fmla="*/ 211 w 259"/>
              <a:gd name="connsiteY31-13552" fmla="*/ 229 h 747"/>
              <a:gd name="connsiteX32-13553" fmla="*/ 211 w 259"/>
              <a:gd name="connsiteY32-13554" fmla="*/ 250 h 747"/>
              <a:gd name="connsiteX33-13555" fmla="*/ 211 w 259"/>
              <a:gd name="connsiteY33-13556" fmla="*/ 292 h 747"/>
              <a:gd name="connsiteX34-13557" fmla="*/ 211 w 259"/>
              <a:gd name="connsiteY34-13558" fmla="*/ 313 h 747"/>
              <a:gd name="connsiteX35-13559" fmla="*/ 211 w 259"/>
              <a:gd name="connsiteY35-13560" fmla="*/ 339 h 747"/>
              <a:gd name="connsiteX36-13561" fmla="*/ 211 w 259"/>
              <a:gd name="connsiteY36-13562" fmla="*/ 365 h 747"/>
              <a:gd name="connsiteX37-13563" fmla="*/ 211 w 259"/>
              <a:gd name="connsiteY37-13564" fmla="*/ 391 h 747"/>
              <a:gd name="connsiteX38-13565" fmla="*/ 211 w 259"/>
              <a:gd name="connsiteY38-13566" fmla="*/ 418 h 747"/>
              <a:gd name="connsiteX39-13567" fmla="*/ 211 w 259"/>
              <a:gd name="connsiteY39-13568" fmla="*/ 449 h 747"/>
              <a:gd name="connsiteX40-13569" fmla="*/ 211 w 259"/>
              <a:gd name="connsiteY40-13570" fmla="*/ 480 h 747"/>
              <a:gd name="connsiteX41-13571" fmla="*/ 211 w 259"/>
              <a:gd name="connsiteY41-13572" fmla="*/ 512 h 747"/>
              <a:gd name="connsiteX42-13573" fmla="*/ 211 w 259"/>
              <a:gd name="connsiteY42-13574" fmla="*/ 543 h 747"/>
              <a:gd name="connsiteX43-13575" fmla="*/ 211 w 259"/>
              <a:gd name="connsiteY43-13576" fmla="*/ 569 h 747"/>
              <a:gd name="connsiteX44-13577" fmla="*/ 206 w 259"/>
              <a:gd name="connsiteY44-13578" fmla="*/ 595 h 747"/>
              <a:gd name="connsiteX45-13579" fmla="*/ 206 w 259"/>
              <a:gd name="connsiteY45-13580" fmla="*/ 621 h 747"/>
              <a:gd name="connsiteX46-13581" fmla="*/ 201 w 259"/>
              <a:gd name="connsiteY46-13582" fmla="*/ 642 h 747"/>
              <a:gd name="connsiteX47-13583" fmla="*/ 195 w 259"/>
              <a:gd name="connsiteY47-13584" fmla="*/ 658 h 747"/>
              <a:gd name="connsiteX48-13585" fmla="*/ 190 w 259"/>
              <a:gd name="connsiteY48-13586" fmla="*/ 679 h 747"/>
              <a:gd name="connsiteX49-13587" fmla="*/ 185 w 259"/>
              <a:gd name="connsiteY49-13588" fmla="*/ 689 h 747"/>
              <a:gd name="connsiteX50-13589" fmla="*/ 174 w 259"/>
              <a:gd name="connsiteY50-13590" fmla="*/ 705 h 747"/>
              <a:gd name="connsiteX51-13591" fmla="*/ 164 w 259"/>
              <a:gd name="connsiteY51-13592" fmla="*/ 715 h 747"/>
              <a:gd name="connsiteX52-13593" fmla="*/ 158 w 259"/>
              <a:gd name="connsiteY52-13594" fmla="*/ 726 h 747"/>
              <a:gd name="connsiteX53-13595" fmla="*/ 148 w 259"/>
              <a:gd name="connsiteY53-13596" fmla="*/ 731 h 747"/>
              <a:gd name="connsiteX54-13597" fmla="*/ 143 w 259"/>
              <a:gd name="connsiteY54-13598" fmla="*/ 736 h 747"/>
              <a:gd name="connsiteX55-13599" fmla="*/ 132 w 259"/>
              <a:gd name="connsiteY55-13600" fmla="*/ 741 h 747"/>
              <a:gd name="connsiteX56-13601" fmla="*/ 127 w 259"/>
              <a:gd name="connsiteY56-13602" fmla="*/ 741 h 747"/>
              <a:gd name="connsiteX57-13603" fmla="*/ 121 w 259"/>
              <a:gd name="connsiteY57-13604" fmla="*/ 747 h 747"/>
              <a:gd name="connsiteX58-13605" fmla="*/ 111 w 259"/>
              <a:gd name="connsiteY58-13606" fmla="*/ 741 h 747"/>
              <a:gd name="connsiteX59-13607" fmla="*/ 106 w 259"/>
              <a:gd name="connsiteY59-13608" fmla="*/ 741 h 747"/>
              <a:gd name="connsiteX60-13609" fmla="*/ 106 w 259"/>
              <a:gd name="connsiteY60-13610" fmla="*/ 736 h 747"/>
              <a:gd name="connsiteX61-13611" fmla="*/ 100 w 259"/>
              <a:gd name="connsiteY61-13612" fmla="*/ 731 h 747"/>
              <a:gd name="connsiteX62-13613" fmla="*/ 100 w 259"/>
              <a:gd name="connsiteY62-13614" fmla="*/ 726 h 747"/>
              <a:gd name="connsiteX63-13615" fmla="*/ 100 w 259"/>
              <a:gd name="connsiteY63-13616" fmla="*/ 720 h 747"/>
              <a:gd name="connsiteX64-13617" fmla="*/ 100 w 259"/>
              <a:gd name="connsiteY64-13618" fmla="*/ 710 h 747"/>
              <a:gd name="connsiteX65-13619" fmla="*/ 100 w 259"/>
              <a:gd name="connsiteY65-13620" fmla="*/ 700 h 747"/>
              <a:gd name="connsiteX66-13621" fmla="*/ 100 w 259"/>
              <a:gd name="connsiteY66-13622" fmla="*/ 694 h 747"/>
              <a:gd name="connsiteX67-13623" fmla="*/ 100 w 259"/>
              <a:gd name="connsiteY67-13624" fmla="*/ 689 h 747"/>
              <a:gd name="connsiteX68-13625" fmla="*/ 100 w 259"/>
              <a:gd name="connsiteY68-13626" fmla="*/ 684 h 747"/>
              <a:gd name="connsiteX69-13627" fmla="*/ 95 w 259"/>
              <a:gd name="connsiteY69-13628" fmla="*/ 679 h 747"/>
              <a:gd name="connsiteX70-13629" fmla="*/ 90 w 259"/>
              <a:gd name="connsiteY70-13630" fmla="*/ 663 h 747"/>
              <a:gd name="connsiteX71-13631" fmla="*/ 79 w 259"/>
              <a:gd name="connsiteY71-13632" fmla="*/ 647 h 747"/>
              <a:gd name="connsiteX72-13633" fmla="*/ 63 w 259"/>
              <a:gd name="connsiteY72-13634" fmla="*/ 632 h 747"/>
              <a:gd name="connsiteX73-13635" fmla="*/ 47 w 259"/>
              <a:gd name="connsiteY73-13636" fmla="*/ 616 h 747"/>
              <a:gd name="connsiteX74-13637" fmla="*/ 26 w 259"/>
              <a:gd name="connsiteY74-13638" fmla="*/ 600 h 747"/>
              <a:gd name="connsiteX75-13639" fmla="*/ 0 w 259"/>
              <a:gd name="connsiteY75-13640" fmla="*/ 579 h 747"/>
              <a:gd name="connsiteX76-13641" fmla="*/ 21 w 259"/>
              <a:gd name="connsiteY76-13642" fmla="*/ 579 h 747"/>
              <a:gd name="connsiteX77-13643" fmla="*/ 42 w 259"/>
              <a:gd name="connsiteY77-13644" fmla="*/ 585 h 747"/>
              <a:gd name="connsiteX78-13645" fmla="*/ 58 w 259"/>
              <a:gd name="connsiteY78-13646" fmla="*/ 585 h 747"/>
              <a:gd name="connsiteX79-13647" fmla="*/ 74 w 259"/>
              <a:gd name="connsiteY79-13648" fmla="*/ 585 h 747"/>
              <a:gd name="connsiteX80-13649" fmla="*/ 84 w 259"/>
              <a:gd name="connsiteY80-13650" fmla="*/ 579 h 747"/>
              <a:gd name="connsiteX81-13651" fmla="*/ 90 w 259"/>
              <a:gd name="connsiteY81-13652" fmla="*/ 579 h 747"/>
              <a:gd name="connsiteX82-13653" fmla="*/ 95 w 259"/>
              <a:gd name="connsiteY82-13654" fmla="*/ 579 h 747"/>
              <a:gd name="connsiteX83-13655" fmla="*/ 100 w 259"/>
              <a:gd name="connsiteY83-13656" fmla="*/ 574 h 747"/>
              <a:gd name="connsiteX84-13657" fmla="*/ 106 w 259"/>
              <a:gd name="connsiteY84-13658" fmla="*/ 569 h 747"/>
              <a:gd name="connsiteX85-13659" fmla="*/ 106 w 259"/>
              <a:gd name="connsiteY85-13660" fmla="*/ 564 h 747"/>
              <a:gd name="connsiteX86-13661" fmla="*/ 106 w 259"/>
              <a:gd name="connsiteY86-13662" fmla="*/ 553 h 747"/>
              <a:gd name="connsiteX87-13663" fmla="*/ 106 w 259"/>
              <a:gd name="connsiteY87-13664" fmla="*/ 538 h 747"/>
              <a:gd name="connsiteX88-13665" fmla="*/ 111 w 259"/>
              <a:gd name="connsiteY88-13666" fmla="*/ 522 h 747"/>
              <a:gd name="connsiteX89-13667" fmla="*/ 111 w 259"/>
              <a:gd name="connsiteY89-13668" fmla="*/ 501 h 747"/>
              <a:gd name="connsiteX90-13669" fmla="*/ 111 w 259"/>
              <a:gd name="connsiteY90-13670" fmla="*/ 475 h 747"/>
              <a:gd name="connsiteX91-13671" fmla="*/ 116 w 259"/>
              <a:gd name="connsiteY91-13672" fmla="*/ 449 h 747"/>
              <a:gd name="connsiteX92-13673" fmla="*/ 116 w 259"/>
              <a:gd name="connsiteY92-13674" fmla="*/ 423 h 747"/>
              <a:gd name="connsiteX93-13675" fmla="*/ 116 w 259"/>
              <a:gd name="connsiteY93-13676" fmla="*/ 397 h 747"/>
              <a:gd name="connsiteX94-13677" fmla="*/ 116 w 259"/>
              <a:gd name="connsiteY94-13678" fmla="*/ 371 h 747"/>
              <a:gd name="connsiteX95-13679" fmla="*/ 121 w 259"/>
              <a:gd name="connsiteY95-13680" fmla="*/ 344 h 747"/>
              <a:gd name="connsiteX96-13681" fmla="*/ 121 w 259"/>
              <a:gd name="connsiteY96-13682" fmla="*/ 323 h 747"/>
              <a:gd name="connsiteX97-13683" fmla="*/ 121 w 259"/>
              <a:gd name="connsiteY97-13684" fmla="*/ 303 h 747"/>
              <a:gd name="connsiteX98-13685" fmla="*/ 121 w 259"/>
              <a:gd name="connsiteY98-13686" fmla="*/ 282 h 747"/>
              <a:gd name="connsiteX99-13687" fmla="*/ 121 w 259"/>
              <a:gd name="connsiteY99-13688" fmla="*/ 266 h 747"/>
              <a:gd name="connsiteX100-13689" fmla="*/ 121 w 259"/>
              <a:gd name="connsiteY100-13690" fmla="*/ 235 h 747"/>
              <a:gd name="connsiteX101-13691" fmla="*/ 121 w 259"/>
              <a:gd name="connsiteY101-13692" fmla="*/ 203 h 747"/>
              <a:gd name="connsiteX102-13693" fmla="*/ 116 w 259"/>
              <a:gd name="connsiteY102-13694" fmla="*/ 172 h 747"/>
              <a:gd name="connsiteX103-13695" fmla="*/ 116 w 259"/>
              <a:gd name="connsiteY103-13696" fmla="*/ 146 h 747"/>
              <a:gd name="connsiteX104-13697" fmla="*/ 111 w 259"/>
              <a:gd name="connsiteY104-13698" fmla="*/ 135 h 747"/>
              <a:gd name="connsiteX105-13699" fmla="*/ 111 w 259"/>
              <a:gd name="connsiteY105-13700" fmla="*/ 125 h 747"/>
              <a:gd name="connsiteX106-13701" fmla="*/ 106 w 259"/>
              <a:gd name="connsiteY106-13702" fmla="*/ 115 h 747"/>
              <a:gd name="connsiteX107-13703" fmla="*/ 106 w 259"/>
              <a:gd name="connsiteY107-13704" fmla="*/ 104 h 747"/>
              <a:gd name="connsiteX108-13705" fmla="*/ 100 w 259"/>
              <a:gd name="connsiteY108-13706" fmla="*/ 99 h 747"/>
              <a:gd name="connsiteX109-13707" fmla="*/ 100 w 259"/>
              <a:gd name="connsiteY109-13708" fmla="*/ 94 h 747"/>
              <a:gd name="connsiteX110-13709" fmla="*/ 95 w 259"/>
              <a:gd name="connsiteY110-13710" fmla="*/ 83 h 747"/>
              <a:gd name="connsiteX111-13711" fmla="*/ 90 w 259"/>
              <a:gd name="connsiteY111-13712" fmla="*/ 78 h 747"/>
              <a:gd name="connsiteX112-13713" fmla="*/ 84 w 259"/>
              <a:gd name="connsiteY112-13714" fmla="*/ 73 h 747"/>
              <a:gd name="connsiteX113-13715" fmla="*/ 79 w 259"/>
              <a:gd name="connsiteY113-13716" fmla="*/ 73 h 747"/>
              <a:gd name="connsiteX114-13717" fmla="*/ 74 w 259"/>
              <a:gd name="connsiteY114-13718" fmla="*/ 68 h 747"/>
              <a:gd name="connsiteX115-13719" fmla="*/ 63 w 259"/>
              <a:gd name="connsiteY115-13720" fmla="*/ 68 h 747"/>
              <a:gd name="connsiteX0-13721" fmla="*/ 153 w 259"/>
              <a:gd name="connsiteY0-13722" fmla="*/ 0 h 747"/>
              <a:gd name="connsiteX1-13723" fmla="*/ 164 w 259"/>
              <a:gd name="connsiteY1-13724" fmla="*/ 5 h 747"/>
              <a:gd name="connsiteX2-13725" fmla="*/ 174 w 259"/>
              <a:gd name="connsiteY2-13726" fmla="*/ 10 h 747"/>
              <a:gd name="connsiteX3-13727" fmla="*/ 190 w 259"/>
              <a:gd name="connsiteY3-13728" fmla="*/ 15 h 747"/>
              <a:gd name="connsiteX4-13729" fmla="*/ 201 w 259"/>
              <a:gd name="connsiteY4-13730" fmla="*/ 26 h 747"/>
              <a:gd name="connsiteX5-13731" fmla="*/ 216 w 259"/>
              <a:gd name="connsiteY5-13732" fmla="*/ 31 h 747"/>
              <a:gd name="connsiteX6-13733" fmla="*/ 227 w 259"/>
              <a:gd name="connsiteY6-13734" fmla="*/ 36 h 747"/>
              <a:gd name="connsiteX7-13735" fmla="*/ 238 w 259"/>
              <a:gd name="connsiteY7-13736" fmla="*/ 41 h 747"/>
              <a:gd name="connsiteX8-13737" fmla="*/ 243 w 259"/>
              <a:gd name="connsiteY8-13738" fmla="*/ 47 h 747"/>
              <a:gd name="connsiteX9-13739" fmla="*/ 248 w 259"/>
              <a:gd name="connsiteY9-13740" fmla="*/ 52 h 747"/>
              <a:gd name="connsiteX10-13741" fmla="*/ 253 w 259"/>
              <a:gd name="connsiteY10-13742" fmla="*/ 57 h 747"/>
              <a:gd name="connsiteX11-13743" fmla="*/ 259 w 259"/>
              <a:gd name="connsiteY11-13744" fmla="*/ 57 h 747"/>
              <a:gd name="connsiteX12-13745" fmla="*/ 259 w 259"/>
              <a:gd name="connsiteY12-13746" fmla="*/ 62 h 747"/>
              <a:gd name="connsiteX13-13747" fmla="*/ 253 w 259"/>
              <a:gd name="connsiteY13-13748" fmla="*/ 62 h 747"/>
              <a:gd name="connsiteX14-13749" fmla="*/ 253 w 259"/>
              <a:gd name="connsiteY14-13750" fmla="*/ 68 h 747"/>
              <a:gd name="connsiteX15-13751" fmla="*/ 248 w 259"/>
              <a:gd name="connsiteY15-13752" fmla="*/ 73 h 747"/>
              <a:gd name="connsiteX16-13753" fmla="*/ 243 w 259"/>
              <a:gd name="connsiteY16-13754" fmla="*/ 73 h 747"/>
              <a:gd name="connsiteX17-13755" fmla="*/ 238 w 259"/>
              <a:gd name="connsiteY17-13756" fmla="*/ 78 h 747"/>
              <a:gd name="connsiteX18-13757" fmla="*/ 232 w 259"/>
              <a:gd name="connsiteY18-13758" fmla="*/ 83 h 747"/>
              <a:gd name="connsiteX19-13759" fmla="*/ 227 w 259"/>
              <a:gd name="connsiteY19-13760" fmla="*/ 83 h 747"/>
              <a:gd name="connsiteX20-13761" fmla="*/ 222 w 259"/>
              <a:gd name="connsiteY20-13762" fmla="*/ 88 h 747"/>
              <a:gd name="connsiteX21-13763" fmla="*/ 216 w 259"/>
              <a:gd name="connsiteY21-13764" fmla="*/ 94 h 747"/>
              <a:gd name="connsiteX22-13765" fmla="*/ 211 w 259"/>
              <a:gd name="connsiteY22-13766" fmla="*/ 104 h 747"/>
              <a:gd name="connsiteX23-13767" fmla="*/ 211 w 259"/>
              <a:gd name="connsiteY23-13768" fmla="*/ 115 h 747"/>
              <a:gd name="connsiteX24-13769" fmla="*/ 211 w 259"/>
              <a:gd name="connsiteY24-13770" fmla="*/ 120 h 747"/>
              <a:gd name="connsiteX25-13771" fmla="*/ 211 w 259"/>
              <a:gd name="connsiteY25-13772" fmla="*/ 135 h 747"/>
              <a:gd name="connsiteX26-13773" fmla="*/ 211 w 259"/>
              <a:gd name="connsiteY26-13774" fmla="*/ 146 h 747"/>
              <a:gd name="connsiteX27-13775" fmla="*/ 211 w 259"/>
              <a:gd name="connsiteY27-13776" fmla="*/ 162 h 747"/>
              <a:gd name="connsiteX28-13777" fmla="*/ 211 w 259"/>
              <a:gd name="connsiteY28-13778" fmla="*/ 177 h 747"/>
              <a:gd name="connsiteX29-13779" fmla="*/ 211 w 259"/>
              <a:gd name="connsiteY29-13780" fmla="*/ 193 h 747"/>
              <a:gd name="connsiteX30-13781" fmla="*/ 211 w 259"/>
              <a:gd name="connsiteY30-13782" fmla="*/ 214 h 747"/>
              <a:gd name="connsiteX31-13783" fmla="*/ 211 w 259"/>
              <a:gd name="connsiteY31-13784" fmla="*/ 229 h 747"/>
              <a:gd name="connsiteX32-13785" fmla="*/ 211 w 259"/>
              <a:gd name="connsiteY32-13786" fmla="*/ 250 h 747"/>
              <a:gd name="connsiteX33-13787" fmla="*/ 211 w 259"/>
              <a:gd name="connsiteY33-13788" fmla="*/ 292 h 747"/>
              <a:gd name="connsiteX34-13789" fmla="*/ 211 w 259"/>
              <a:gd name="connsiteY34-13790" fmla="*/ 313 h 747"/>
              <a:gd name="connsiteX35-13791" fmla="*/ 211 w 259"/>
              <a:gd name="connsiteY35-13792" fmla="*/ 339 h 747"/>
              <a:gd name="connsiteX36-13793" fmla="*/ 211 w 259"/>
              <a:gd name="connsiteY36-13794" fmla="*/ 365 h 747"/>
              <a:gd name="connsiteX37-13795" fmla="*/ 211 w 259"/>
              <a:gd name="connsiteY37-13796" fmla="*/ 391 h 747"/>
              <a:gd name="connsiteX38-13797" fmla="*/ 211 w 259"/>
              <a:gd name="connsiteY38-13798" fmla="*/ 418 h 747"/>
              <a:gd name="connsiteX39-13799" fmla="*/ 211 w 259"/>
              <a:gd name="connsiteY39-13800" fmla="*/ 449 h 747"/>
              <a:gd name="connsiteX40-13801" fmla="*/ 211 w 259"/>
              <a:gd name="connsiteY40-13802" fmla="*/ 480 h 747"/>
              <a:gd name="connsiteX41-13803" fmla="*/ 211 w 259"/>
              <a:gd name="connsiteY41-13804" fmla="*/ 512 h 747"/>
              <a:gd name="connsiteX42-13805" fmla="*/ 211 w 259"/>
              <a:gd name="connsiteY42-13806" fmla="*/ 543 h 747"/>
              <a:gd name="connsiteX43-13807" fmla="*/ 211 w 259"/>
              <a:gd name="connsiteY43-13808" fmla="*/ 569 h 747"/>
              <a:gd name="connsiteX44-13809" fmla="*/ 206 w 259"/>
              <a:gd name="connsiteY44-13810" fmla="*/ 595 h 747"/>
              <a:gd name="connsiteX45-13811" fmla="*/ 206 w 259"/>
              <a:gd name="connsiteY45-13812" fmla="*/ 621 h 747"/>
              <a:gd name="connsiteX46-13813" fmla="*/ 201 w 259"/>
              <a:gd name="connsiteY46-13814" fmla="*/ 642 h 747"/>
              <a:gd name="connsiteX47-13815" fmla="*/ 195 w 259"/>
              <a:gd name="connsiteY47-13816" fmla="*/ 658 h 747"/>
              <a:gd name="connsiteX48-13817" fmla="*/ 190 w 259"/>
              <a:gd name="connsiteY48-13818" fmla="*/ 679 h 747"/>
              <a:gd name="connsiteX49-13819" fmla="*/ 185 w 259"/>
              <a:gd name="connsiteY49-13820" fmla="*/ 689 h 747"/>
              <a:gd name="connsiteX50-13821" fmla="*/ 174 w 259"/>
              <a:gd name="connsiteY50-13822" fmla="*/ 705 h 747"/>
              <a:gd name="connsiteX51-13823" fmla="*/ 164 w 259"/>
              <a:gd name="connsiteY51-13824" fmla="*/ 715 h 747"/>
              <a:gd name="connsiteX52-13825" fmla="*/ 158 w 259"/>
              <a:gd name="connsiteY52-13826" fmla="*/ 726 h 747"/>
              <a:gd name="connsiteX53-13827" fmla="*/ 148 w 259"/>
              <a:gd name="connsiteY53-13828" fmla="*/ 731 h 747"/>
              <a:gd name="connsiteX54-13829" fmla="*/ 143 w 259"/>
              <a:gd name="connsiteY54-13830" fmla="*/ 736 h 747"/>
              <a:gd name="connsiteX55-13831" fmla="*/ 132 w 259"/>
              <a:gd name="connsiteY55-13832" fmla="*/ 741 h 747"/>
              <a:gd name="connsiteX56-13833" fmla="*/ 127 w 259"/>
              <a:gd name="connsiteY56-13834" fmla="*/ 741 h 747"/>
              <a:gd name="connsiteX57-13835" fmla="*/ 121 w 259"/>
              <a:gd name="connsiteY57-13836" fmla="*/ 747 h 747"/>
              <a:gd name="connsiteX58-13837" fmla="*/ 111 w 259"/>
              <a:gd name="connsiteY58-13838" fmla="*/ 741 h 747"/>
              <a:gd name="connsiteX59-13839" fmla="*/ 106 w 259"/>
              <a:gd name="connsiteY59-13840" fmla="*/ 741 h 747"/>
              <a:gd name="connsiteX60-13841" fmla="*/ 106 w 259"/>
              <a:gd name="connsiteY60-13842" fmla="*/ 736 h 747"/>
              <a:gd name="connsiteX61-13843" fmla="*/ 100 w 259"/>
              <a:gd name="connsiteY61-13844" fmla="*/ 731 h 747"/>
              <a:gd name="connsiteX62-13845" fmla="*/ 100 w 259"/>
              <a:gd name="connsiteY62-13846" fmla="*/ 726 h 747"/>
              <a:gd name="connsiteX63-13847" fmla="*/ 100 w 259"/>
              <a:gd name="connsiteY63-13848" fmla="*/ 720 h 747"/>
              <a:gd name="connsiteX64-13849" fmla="*/ 100 w 259"/>
              <a:gd name="connsiteY64-13850" fmla="*/ 710 h 747"/>
              <a:gd name="connsiteX65-13851" fmla="*/ 100 w 259"/>
              <a:gd name="connsiteY65-13852" fmla="*/ 700 h 747"/>
              <a:gd name="connsiteX66-13853" fmla="*/ 100 w 259"/>
              <a:gd name="connsiteY66-13854" fmla="*/ 694 h 747"/>
              <a:gd name="connsiteX67-13855" fmla="*/ 100 w 259"/>
              <a:gd name="connsiteY67-13856" fmla="*/ 689 h 747"/>
              <a:gd name="connsiteX68-13857" fmla="*/ 100 w 259"/>
              <a:gd name="connsiteY68-13858" fmla="*/ 684 h 747"/>
              <a:gd name="connsiteX69-13859" fmla="*/ 95 w 259"/>
              <a:gd name="connsiteY69-13860" fmla="*/ 679 h 747"/>
              <a:gd name="connsiteX70-13861" fmla="*/ 90 w 259"/>
              <a:gd name="connsiteY70-13862" fmla="*/ 663 h 747"/>
              <a:gd name="connsiteX71-13863" fmla="*/ 79 w 259"/>
              <a:gd name="connsiteY71-13864" fmla="*/ 647 h 747"/>
              <a:gd name="connsiteX72-13865" fmla="*/ 63 w 259"/>
              <a:gd name="connsiteY72-13866" fmla="*/ 632 h 747"/>
              <a:gd name="connsiteX73-13867" fmla="*/ 47 w 259"/>
              <a:gd name="connsiteY73-13868" fmla="*/ 616 h 747"/>
              <a:gd name="connsiteX74-13869" fmla="*/ 26 w 259"/>
              <a:gd name="connsiteY74-13870" fmla="*/ 600 h 747"/>
              <a:gd name="connsiteX75-13871" fmla="*/ 0 w 259"/>
              <a:gd name="connsiteY75-13872" fmla="*/ 579 h 747"/>
              <a:gd name="connsiteX76-13873" fmla="*/ 21 w 259"/>
              <a:gd name="connsiteY76-13874" fmla="*/ 579 h 747"/>
              <a:gd name="connsiteX77-13875" fmla="*/ 42 w 259"/>
              <a:gd name="connsiteY77-13876" fmla="*/ 585 h 747"/>
              <a:gd name="connsiteX78-13877" fmla="*/ 58 w 259"/>
              <a:gd name="connsiteY78-13878" fmla="*/ 585 h 747"/>
              <a:gd name="connsiteX79-13879" fmla="*/ 74 w 259"/>
              <a:gd name="connsiteY79-13880" fmla="*/ 585 h 747"/>
              <a:gd name="connsiteX80-13881" fmla="*/ 84 w 259"/>
              <a:gd name="connsiteY80-13882" fmla="*/ 579 h 747"/>
              <a:gd name="connsiteX81-13883" fmla="*/ 90 w 259"/>
              <a:gd name="connsiteY81-13884" fmla="*/ 579 h 747"/>
              <a:gd name="connsiteX82-13885" fmla="*/ 95 w 259"/>
              <a:gd name="connsiteY82-13886" fmla="*/ 579 h 747"/>
              <a:gd name="connsiteX83-13887" fmla="*/ 100 w 259"/>
              <a:gd name="connsiteY83-13888" fmla="*/ 574 h 747"/>
              <a:gd name="connsiteX84-13889" fmla="*/ 106 w 259"/>
              <a:gd name="connsiteY84-13890" fmla="*/ 569 h 747"/>
              <a:gd name="connsiteX85-13891" fmla="*/ 106 w 259"/>
              <a:gd name="connsiteY85-13892" fmla="*/ 564 h 747"/>
              <a:gd name="connsiteX86-13893" fmla="*/ 106 w 259"/>
              <a:gd name="connsiteY86-13894" fmla="*/ 553 h 747"/>
              <a:gd name="connsiteX87-13895" fmla="*/ 106 w 259"/>
              <a:gd name="connsiteY87-13896" fmla="*/ 538 h 747"/>
              <a:gd name="connsiteX88-13897" fmla="*/ 111 w 259"/>
              <a:gd name="connsiteY88-13898" fmla="*/ 522 h 747"/>
              <a:gd name="connsiteX89-13899" fmla="*/ 111 w 259"/>
              <a:gd name="connsiteY89-13900" fmla="*/ 501 h 747"/>
              <a:gd name="connsiteX90-13901" fmla="*/ 111 w 259"/>
              <a:gd name="connsiteY90-13902" fmla="*/ 475 h 747"/>
              <a:gd name="connsiteX91-13903" fmla="*/ 116 w 259"/>
              <a:gd name="connsiteY91-13904" fmla="*/ 449 h 747"/>
              <a:gd name="connsiteX92-13905" fmla="*/ 116 w 259"/>
              <a:gd name="connsiteY92-13906" fmla="*/ 423 h 747"/>
              <a:gd name="connsiteX93-13907" fmla="*/ 116 w 259"/>
              <a:gd name="connsiteY93-13908" fmla="*/ 397 h 747"/>
              <a:gd name="connsiteX94-13909" fmla="*/ 116 w 259"/>
              <a:gd name="connsiteY94-13910" fmla="*/ 371 h 747"/>
              <a:gd name="connsiteX95-13911" fmla="*/ 121 w 259"/>
              <a:gd name="connsiteY95-13912" fmla="*/ 344 h 747"/>
              <a:gd name="connsiteX96-13913" fmla="*/ 121 w 259"/>
              <a:gd name="connsiteY96-13914" fmla="*/ 323 h 747"/>
              <a:gd name="connsiteX97-13915" fmla="*/ 121 w 259"/>
              <a:gd name="connsiteY97-13916" fmla="*/ 303 h 747"/>
              <a:gd name="connsiteX98-13917" fmla="*/ 121 w 259"/>
              <a:gd name="connsiteY98-13918" fmla="*/ 282 h 747"/>
              <a:gd name="connsiteX99-13919" fmla="*/ 121 w 259"/>
              <a:gd name="connsiteY99-13920" fmla="*/ 266 h 747"/>
              <a:gd name="connsiteX100-13921" fmla="*/ 121 w 259"/>
              <a:gd name="connsiteY100-13922" fmla="*/ 235 h 747"/>
              <a:gd name="connsiteX101-13923" fmla="*/ 121 w 259"/>
              <a:gd name="connsiteY101-13924" fmla="*/ 203 h 747"/>
              <a:gd name="connsiteX102-13925" fmla="*/ 116 w 259"/>
              <a:gd name="connsiteY102-13926" fmla="*/ 172 h 747"/>
              <a:gd name="connsiteX103-13927" fmla="*/ 116 w 259"/>
              <a:gd name="connsiteY103-13928" fmla="*/ 146 h 747"/>
              <a:gd name="connsiteX104-13929" fmla="*/ 111 w 259"/>
              <a:gd name="connsiteY104-13930" fmla="*/ 135 h 747"/>
              <a:gd name="connsiteX105-13931" fmla="*/ 111 w 259"/>
              <a:gd name="connsiteY105-13932" fmla="*/ 125 h 747"/>
              <a:gd name="connsiteX106-13933" fmla="*/ 106 w 259"/>
              <a:gd name="connsiteY106-13934" fmla="*/ 115 h 747"/>
              <a:gd name="connsiteX107-13935" fmla="*/ 106 w 259"/>
              <a:gd name="connsiteY107-13936" fmla="*/ 104 h 747"/>
              <a:gd name="connsiteX108-13937" fmla="*/ 100 w 259"/>
              <a:gd name="connsiteY108-13938" fmla="*/ 99 h 747"/>
              <a:gd name="connsiteX109-13939" fmla="*/ 100 w 259"/>
              <a:gd name="connsiteY109-13940" fmla="*/ 94 h 747"/>
              <a:gd name="connsiteX110-13941" fmla="*/ 95 w 259"/>
              <a:gd name="connsiteY110-13942" fmla="*/ 83 h 747"/>
              <a:gd name="connsiteX111-13943" fmla="*/ 90 w 259"/>
              <a:gd name="connsiteY111-13944" fmla="*/ 78 h 747"/>
              <a:gd name="connsiteX112-13945" fmla="*/ 84 w 259"/>
              <a:gd name="connsiteY112-13946" fmla="*/ 73 h 747"/>
              <a:gd name="connsiteX113-13947" fmla="*/ 79 w 259"/>
              <a:gd name="connsiteY113-13948" fmla="*/ 73 h 747"/>
              <a:gd name="connsiteX114-13949" fmla="*/ 74 w 259"/>
              <a:gd name="connsiteY114-13950" fmla="*/ 68 h 747"/>
              <a:gd name="connsiteX0-13951" fmla="*/ 153 w 259"/>
              <a:gd name="connsiteY0-13952" fmla="*/ 0 h 747"/>
              <a:gd name="connsiteX1-13953" fmla="*/ 164 w 259"/>
              <a:gd name="connsiteY1-13954" fmla="*/ 5 h 747"/>
              <a:gd name="connsiteX2-13955" fmla="*/ 174 w 259"/>
              <a:gd name="connsiteY2-13956" fmla="*/ 10 h 747"/>
              <a:gd name="connsiteX3-13957" fmla="*/ 190 w 259"/>
              <a:gd name="connsiteY3-13958" fmla="*/ 15 h 747"/>
              <a:gd name="connsiteX4-13959" fmla="*/ 201 w 259"/>
              <a:gd name="connsiteY4-13960" fmla="*/ 26 h 747"/>
              <a:gd name="connsiteX5-13961" fmla="*/ 216 w 259"/>
              <a:gd name="connsiteY5-13962" fmla="*/ 31 h 747"/>
              <a:gd name="connsiteX6-13963" fmla="*/ 227 w 259"/>
              <a:gd name="connsiteY6-13964" fmla="*/ 36 h 747"/>
              <a:gd name="connsiteX7-13965" fmla="*/ 238 w 259"/>
              <a:gd name="connsiteY7-13966" fmla="*/ 41 h 747"/>
              <a:gd name="connsiteX8-13967" fmla="*/ 243 w 259"/>
              <a:gd name="connsiteY8-13968" fmla="*/ 47 h 747"/>
              <a:gd name="connsiteX9-13969" fmla="*/ 248 w 259"/>
              <a:gd name="connsiteY9-13970" fmla="*/ 52 h 747"/>
              <a:gd name="connsiteX10-13971" fmla="*/ 253 w 259"/>
              <a:gd name="connsiteY10-13972" fmla="*/ 57 h 747"/>
              <a:gd name="connsiteX11-13973" fmla="*/ 259 w 259"/>
              <a:gd name="connsiteY11-13974" fmla="*/ 57 h 747"/>
              <a:gd name="connsiteX12-13975" fmla="*/ 259 w 259"/>
              <a:gd name="connsiteY12-13976" fmla="*/ 62 h 747"/>
              <a:gd name="connsiteX13-13977" fmla="*/ 253 w 259"/>
              <a:gd name="connsiteY13-13978" fmla="*/ 62 h 747"/>
              <a:gd name="connsiteX14-13979" fmla="*/ 253 w 259"/>
              <a:gd name="connsiteY14-13980" fmla="*/ 68 h 747"/>
              <a:gd name="connsiteX15-13981" fmla="*/ 248 w 259"/>
              <a:gd name="connsiteY15-13982" fmla="*/ 73 h 747"/>
              <a:gd name="connsiteX16-13983" fmla="*/ 243 w 259"/>
              <a:gd name="connsiteY16-13984" fmla="*/ 73 h 747"/>
              <a:gd name="connsiteX17-13985" fmla="*/ 238 w 259"/>
              <a:gd name="connsiteY17-13986" fmla="*/ 78 h 747"/>
              <a:gd name="connsiteX18-13987" fmla="*/ 232 w 259"/>
              <a:gd name="connsiteY18-13988" fmla="*/ 83 h 747"/>
              <a:gd name="connsiteX19-13989" fmla="*/ 227 w 259"/>
              <a:gd name="connsiteY19-13990" fmla="*/ 83 h 747"/>
              <a:gd name="connsiteX20-13991" fmla="*/ 222 w 259"/>
              <a:gd name="connsiteY20-13992" fmla="*/ 88 h 747"/>
              <a:gd name="connsiteX21-13993" fmla="*/ 216 w 259"/>
              <a:gd name="connsiteY21-13994" fmla="*/ 94 h 747"/>
              <a:gd name="connsiteX22-13995" fmla="*/ 211 w 259"/>
              <a:gd name="connsiteY22-13996" fmla="*/ 104 h 747"/>
              <a:gd name="connsiteX23-13997" fmla="*/ 211 w 259"/>
              <a:gd name="connsiteY23-13998" fmla="*/ 115 h 747"/>
              <a:gd name="connsiteX24-13999" fmla="*/ 211 w 259"/>
              <a:gd name="connsiteY24-14000" fmla="*/ 120 h 747"/>
              <a:gd name="connsiteX25-14001" fmla="*/ 211 w 259"/>
              <a:gd name="connsiteY25-14002" fmla="*/ 135 h 747"/>
              <a:gd name="connsiteX26-14003" fmla="*/ 211 w 259"/>
              <a:gd name="connsiteY26-14004" fmla="*/ 146 h 747"/>
              <a:gd name="connsiteX27-14005" fmla="*/ 211 w 259"/>
              <a:gd name="connsiteY27-14006" fmla="*/ 162 h 747"/>
              <a:gd name="connsiteX28-14007" fmla="*/ 211 w 259"/>
              <a:gd name="connsiteY28-14008" fmla="*/ 177 h 747"/>
              <a:gd name="connsiteX29-14009" fmla="*/ 211 w 259"/>
              <a:gd name="connsiteY29-14010" fmla="*/ 193 h 747"/>
              <a:gd name="connsiteX30-14011" fmla="*/ 211 w 259"/>
              <a:gd name="connsiteY30-14012" fmla="*/ 214 h 747"/>
              <a:gd name="connsiteX31-14013" fmla="*/ 211 w 259"/>
              <a:gd name="connsiteY31-14014" fmla="*/ 229 h 747"/>
              <a:gd name="connsiteX32-14015" fmla="*/ 211 w 259"/>
              <a:gd name="connsiteY32-14016" fmla="*/ 250 h 747"/>
              <a:gd name="connsiteX33-14017" fmla="*/ 211 w 259"/>
              <a:gd name="connsiteY33-14018" fmla="*/ 292 h 747"/>
              <a:gd name="connsiteX34-14019" fmla="*/ 211 w 259"/>
              <a:gd name="connsiteY34-14020" fmla="*/ 313 h 747"/>
              <a:gd name="connsiteX35-14021" fmla="*/ 211 w 259"/>
              <a:gd name="connsiteY35-14022" fmla="*/ 339 h 747"/>
              <a:gd name="connsiteX36-14023" fmla="*/ 211 w 259"/>
              <a:gd name="connsiteY36-14024" fmla="*/ 365 h 747"/>
              <a:gd name="connsiteX37-14025" fmla="*/ 211 w 259"/>
              <a:gd name="connsiteY37-14026" fmla="*/ 391 h 747"/>
              <a:gd name="connsiteX38-14027" fmla="*/ 211 w 259"/>
              <a:gd name="connsiteY38-14028" fmla="*/ 418 h 747"/>
              <a:gd name="connsiteX39-14029" fmla="*/ 211 w 259"/>
              <a:gd name="connsiteY39-14030" fmla="*/ 449 h 747"/>
              <a:gd name="connsiteX40-14031" fmla="*/ 211 w 259"/>
              <a:gd name="connsiteY40-14032" fmla="*/ 480 h 747"/>
              <a:gd name="connsiteX41-14033" fmla="*/ 211 w 259"/>
              <a:gd name="connsiteY41-14034" fmla="*/ 512 h 747"/>
              <a:gd name="connsiteX42-14035" fmla="*/ 211 w 259"/>
              <a:gd name="connsiteY42-14036" fmla="*/ 543 h 747"/>
              <a:gd name="connsiteX43-14037" fmla="*/ 211 w 259"/>
              <a:gd name="connsiteY43-14038" fmla="*/ 569 h 747"/>
              <a:gd name="connsiteX44-14039" fmla="*/ 206 w 259"/>
              <a:gd name="connsiteY44-14040" fmla="*/ 595 h 747"/>
              <a:gd name="connsiteX45-14041" fmla="*/ 206 w 259"/>
              <a:gd name="connsiteY45-14042" fmla="*/ 621 h 747"/>
              <a:gd name="connsiteX46-14043" fmla="*/ 201 w 259"/>
              <a:gd name="connsiteY46-14044" fmla="*/ 642 h 747"/>
              <a:gd name="connsiteX47-14045" fmla="*/ 195 w 259"/>
              <a:gd name="connsiteY47-14046" fmla="*/ 658 h 747"/>
              <a:gd name="connsiteX48-14047" fmla="*/ 190 w 259"/>
              <a:gd name="connsiteY48-14048" fmla="*/ 679 h 747"/>
              <a:gd name="connsiteX49-14049" fmla="*/ 185 w 259"/>
              <a:gd name="connsiteY49-14050" fmla="*/ 689 h 747"/>
              <a:gd name="connsiteX50-14051" fmla="*/ 174 w 259"/>
              <a:gd name="connsiteY50-14052" fmla="*/ 705 h 747"/>
              <a:gd name="connsiteX51-14053" fmla="*/ 164 w 259"/>
              <a:gd name="connsiteY51-14054" fmla="*/ 715 h 747"/>
              <a:gd name="connsiteX52-14055" fmla="*/ 158 w 259"/>
              <a:gd name="connsiteY52-14056" fmla="*/ 726 h 747"/>
              <a:gd name="connsiteX53-14057" fmla="*/ 148 w 259"/>
              <a:gd name="connsiteY53-14058" fmla="*/ 731 h 747"/>
              <a:gd name="connsiteX54-14059" fmla="*/ 143 w 259"/>
              <a:gd name="connsiteY54-14060" fmla="*/ 736 h 747"/>
              <a:gd name="connsiteX55-14061" fmla="*/ 132 w 259"/>
              <a:gd name="connsiteY55-14062" fmla="*/ 741 h 747"/>
              <a:gd name="connsiteX56-14063" fmla="*/ 127 w 259"/>
              <a:gd name="connsiteY56-14064" fmla="*/ 741 h 747"/>
              <a:gd name="connsiteX57-14065" fmla="*/ 121 w 259"/>
              <a:gd name="connsiteY57-14066" fmla="*/ 747 h 747"/>
              <a:gd name="connsiteX58-14067" fmla="*/ 111 w 259"/>
              <a:gd name="connsiteY58-14068" fmla="*/ 741 h 747"/>
              <a:gd name="connsiteX59-14069" fmla="*/ 106 w 259"/>
              <a:gd name="connsiteY59-14070" fmla="*/ 741 h 747"/>
              <a:gd name="connsiteX60-14071" fmla="*/ 106 w 259"/>
              <a:gd name="connsiteY60-14072" fmla="*/ 736 h 747"/>
              <a:gd name="connsiteX61-14073" fmla="*/ 100 w 259"/>
              <a:gd name="connsiteY61-14074" fmla="*/ 731 h 747"/>
              <a:gd name="connsiteX62-14075" fmla="*/ 100 w 259"/>
              <a:gd name="connsiteY62-14076" fmla="*/ 726 h 747"/>
              <a:gd name="connsiteX63-14077" fmla="*/ 100 w 259"/>
              <a:gd name="connsiteY63-14078" fmla="*/ 720 h 747"/>
              <a:gd name="connsiteX64-14079" fmla="*/ 100 w 259"/>
              <a:gd name="connsiteY64-14080" fmla="*/ 710 h 747"/>
              <a:gd name="connsiteX65-14081" fmla="*/ 100 w 259"/>
              <a:gd name="connsiteY65-14082" fmla="*/ 700 h 747"/>
              <a:gd name="connsiteX66-14083" fmla="*/ 100 w 259"/>
              <a:gd name="connsiteY66-14084" fmla="*/ 694 h 747"/>
              <a:gd name="connsiteX67-14085" fmla="*/ 100 w 259"/>
              <a:gd name="connsiteY67-14086" fmla="*/ 689 h 747"/>
              <a:gd name="connsiteX68-14087" fmla="*/ 100 w 259"/>
              <a:gd name="connsiteY68-14088" fmla="*/ 684 h 747"/>
              <a:gd name="connsiteX69-14089" fmla="*/ 95 w 259"/>
              <a:gd name="connsiteY69-14090" fmla="*/ 679 h 747"/>
              <a:gd name="connsiteX70-14091" fmla="*/ 90 w 259"/>
              <a:gd name="connsiteY70-14092" fmla="*/ 663 h 747"/>
              <a:gd name="connsiteX71-14093" fmla="*/ 79 w 259"/>
              <a:gd name="connsiteY71-14094" fmla="*/ 647 h 747"/>
              <a:gd name="connsiteX72-14095" fmla="*/ 63 w 259"/>
              <a:gd name="connsiteY72-14096" fmla="*/ 632 h 747"/>
              <a:gd name="connsiteX73-14097" fmla="*/ 47 w 259"/>
              <a:gd name="connsiteY73-14098" fmla="*/ 616 h 747"/>
              <a:gd name="connsiteX74-14099" fmla="*/ 26 w 259"/>
              <a:gd name="connsiteY74-14100" fmla="*/ 600 h 747"/>
              <a:gd name="connsiteX75-14101" fmla="*/ 0 w 259"/>
              <a:gd name="connsiteY75-14102" fmla="*/ 579 h 747"/>
              <a:gd name="connsiteX76-14103" fmla="*/ 21 w 259"/>
              <a:gd name="connsiteY76-14104" fmla="*/ 579 h 747"/>
              <a:gd name="connsiteX77-14105" fmla="*/ 42 w 259"/>
              <a:gd name="connsiteY77-14106" fmla="*/ 585 h 747"/>
              <a:gd name="connsiteX78-14107" fmla="*/ 58 w 259"/>
              <a:gd name="connsiteY78-14108" fmla="*/ 585 h 747"/>
              <a:gd name="connsiteX79-14109" fmla="*/ 74 w 259"/>
              <a:gd name="connsiteY79-14110" fmla="*/ 585 h 747"/>
              <a:gd name="connsiteX80-14111" fmla="*/ 84 w 259"/>
              <a:gd name="connsiteY80-14112" fmla="*/ 579 h 747"/>
              <a:gd name="connsiteX81-14113" fmla="*/ 90 w 259"/>
              <a:gd name="connsiteY81-14114" fmla="*/ 579 h 747"/>
              <a:gd name="connsiteX82-14115" fmla="*/ 95 w 259"/>
              <a:gd name="connsiteY82-14116" fmla="*/ 579 h 747"/>
              <a:gd name="connsiteX83-14117" fmla="*/ 100 w 259"/>
              <a:gd name="connsiteY83-14118" fmla="*/ 574 h 747"/>
              <a:gd name="connsiteX84-14119" fmla="*/ 106 w 259"/>
              <a:gd name="connsiteY84-14120" fmla="*/ 569 h 747"/>
              <a:gd name="connsiteX85-14121" fmla="*/ 106 w 259"/>
              <a:gd name="connsiteY85-14122" fmla="*/ 564 h 747"/>
              <a:gd name="connsiteX86-14123" fmla="*/ 106 w 259"/>
              <a:gd name="connsiteY86-14124" fmla="*/ 553 h 747"/>
              <a:gd name="connsiteX87-14125" fmla="*/ 106 w 259"/>
              <a:gd name="connsiteY87-14126" fmla="*/ 538 h 747"/>
              <a:gd name="connsiteX88-14127" fmla="*/ 111 w 259"/>
              <a:gd name="connsiteY88-14128" fmla="*/ 522 h 747"/>
              <a:gd name="connsiteX89-14129" fmla="*/ 111 w 259"/>
              <a:gd name="connsiteY89-14130" fmla="*/ 501 h 747"/>
              <a:gd name="connsiteX90-14131" fmla="*/ 111 w 259"/>
              <a:gd name="connsiteY90-14132" fmla="*/ 475 h 747"/>
              <a:gd name="connsiteX91-14133" fmla="*/ 116 w 259"/>
              <a:gd name="connsiteY91-14134" fmla="*/ 449 h 747"/>
              <a:gd name="connsiteX92-14135" fmla="*/ 116 w 259"/>
              <a:gd name="connsiteY92-14136" fmla="*/ 423 h 747"/>
              <a:gd name="connsiteX93-14137" fmla="*/ 116 w 259"/>
              <a:gd name="connsiteY93-14138" fmla="*/ 397 h 747"/>
              <a:gd name="connsiteX94-14139" fmla="*/ 116 w 259"/>
              <a:gd name="connsiteY94-14140" fmla="*/ 371 h 747"/>
              <a:gd name="connsiteX95-14141" fmla="*/ 121 w 259"/>
              <a:gd name="connsiteY95-14142" fmla="*/ 344 h 747"/>
              <a:gd name="connsiteX96-14143" fmla="*/ 121 w 259"/>
              <a:gd name="connsiteY96-14144" fmla="*/ 323 h 747"/>
              <a:gd name="connsiteX97-14145" fmla="*/ 121 w 259"/>
              <a:gd name="connsiteY97-14146" fmla="*/ 303 h 747"/>
              <a:gd name="connsiteX98-14147" fmla="*/ 121 w 259"/>
              <a:gd name="connsiteY98-14148" fmla="*/ 282 h 747"/>
              <a:gd name="connsiteX99-14149" fmla="*/ 121 w 259"/>
              <a:gd name="connsiteY99-14150" fmla="*/ 266 h 747"/>
              <a:gd name="connsiteX100-14151" fmla="*/ 121 w 259"/>
              <a:gd name="connsiteY100-14152" fmla="*/ 235 h 747"/>
              <a:gd name="connsiteX101-14153" fmla="*/ 121 w 259"/>
              <a:gd name="connsiteY101-14154" fmla="*/ 203 h 747"/>
              <a:gd name="connsiteX102-14155" fmla="*/ 116 w 259"/>
              <a:gd name="connsiteY102-14156" fmla="*/ 172 h 747"/>
              <a:gd name="connsiteX103-14157" fmla="*/ 116 w 259"/>
              <a:gd name="connsiteY103-14158" fmla="*/ 146 h 747"/>
              <a:gd name="connsiteX104-14159" fmla="*/ 111 w 259"/>
              <a:gd name="connsiteY104-14160" fmla="*/ 135 h 747"/>
              <a:gd name="connsiteX105-14161" fmla="*/ 111 w 259"/>
              <a:gd name="connsiteY105-14162" fmla="*/ 125 h 747"/>
              <a:gd name="connsiteX106-14163" fmla="*/ 106 w 259"/>
              <a:gd name="connsiteY106-14164" fmla="*/ 115 h 747"/>
              <a:gd name="connsiteX107-14165" fmla="*/ 106 w 259"/>
              <a:gd name="connsiteY107-14166" fmla="*/ 104 h 747"/>
              <a:gd name="connsiteX108-14167" fmla="*/ 100 w 259"/>
              <a:gd name="connsiteY108-14168" fmla="*/ 99 h 747"/>
              <a:gd name="connsiteX109-14169" fmla="*/ 100 w 259"/>
              <a:gd name="connsiteY109-14170" fmla="*/ 94 h 747"/>
              <a:gd name="connsiteX110-14171" fmla="*/ 95 w 259"/>
              <a:gd name="connsiteY110-14172" fmla="*/ 83 h 747"/>
              <a:gd name="connsiteX111-14173" fmla="*/ 90 w 259"/>
              <a:gd name="connsiteY111-14174" fmla="*/ 78 h 747"/>
              <a:gd name="connsiteX112-14175" fmla="*/ 84 w 259"/>
              <a:gd name="connsiteY112-14176" fmla="*/ 73 h 747"/>
              <a:gd name="connsiteX113-14177" fmla="*/ 79 w 259"/>
              <a:gd name="connsiteY113-14178" fmla="*/ 73 h 747"/>
              <a:gd name="connsiteX0-14179" fmla="*/ 164 w 259"/>
              <a:gd name="connsiteY0-14180" fmla="*/ 0 h 742"/>
              <a:gd name="connsiteX1-14181" fmla="*/ 174 w 259"/>
              <a:gd name="connsiteY1-14182" fmla="*/ 5 h 742"/>
              <a:gd name="connsiteX2-14183" fmla="*/ 190 w 259"/>
              <a:gd name="connsiteY2-14184" fmla="*/ 10 h 742"/>
              <a:gd name="connsiteX3-14185" fmla="*/ 201 w 259"/>
              <a:gd name="connsiteY3-14186" fmla="*/ 21 h 742"/>
              <a:gd name="connsiteX4-14187" fmla="*/ 216 w 259"/>
              <a:gd name="connsiteY4-14188" fmla="*/ 26 h 742"/>
              <a:gd name="connsiteX5-14189" fmla="*/ 227 w 259"/>
              <a:gd name="connsiteY5-14190" fmla="*/ 31 h 742"/>
              <a:gd name="connsiteX6-14191" fmla="*/ 238 w 259"/>
              <a:gd name="connsiteY6-14192" fmla="*/ 36 h 742"/>
              <a:gd name="connsiteX7-14193" fmla="*/ 243 w 259"/>
              <a:gd name="connsiteY7-14194" fmla="*/ 42 h 742"/>
              <a:gd name="connsiteX8-14195" fmla="*/ 248 w 259"/>
              <a:gd name="connsiteY8-14196" fmla="*/ 47 h 742"/>
              <a:gd name="connsiteX9-14197" fmla="*/ 253 w 259"/>
              <a:gd name="connsiteY9-14198" fmla="*/ 52 h 742"/>
              <a:gd name="connsiteX10-14199" fmla="*/ 259 w 259"/>
              <a:gd name="connsiteY10-14200" fmla="*/ 52 h 742"/>
              <a:gd name="connsiteX11-14201" fmla="*/ 259 w 259"/>
              <a:gd name="connsiteY11-14202" fmla="*/ 57 h 742"/>
              <a:gd name="connsiteX12-14203" fmla="*/ 253 w 259"/>
              <a:gd name="connsiteY12-14204" fmla="*/ 57 h 742"/>
              <a:gd name="connsiteX13-14205" fmla="*/ 253 w 259"/>
              <a:gd name="connsiteY13-14206" fmla="*/ 63 h 742"/>
              <a:gd name="connsiteX14-14207" fmla="*/ 248 w 259"/>
              <a:gd name="connsiteY14-14208" fmla="*/ 68 h 742"/>
              <a:gd name="connsiteX15-14209" fmla="*/ 243 w 259"/>
              <a:gd name="connsiteY15-14210" fmla="*/ 68 h 742"/>
              <a:gd name="connsiteX16-14211" fmla="*/ 238 w 259"/>
              <a:gd name="connsiteY16-14212" fmla="*/ 73 h 742"/>
              <a:gd name="connsiteX17-14213" fmla="*/ 232 w 259"/>
              <a:gd name="connsiteY17-14214" fmla="*/ 78 h 742"/>
              <a:gd name="connsiteX18-14215" fmla="*/ 227 w 259"/>
              <a:gd name="connsiteY18-14216" fmla="*/ 78 h 742"/>
              <a:gd name="connsiteX19-14217" fmla="*/ 222 w 259"/>
              <a:gd name="connsiteY19-14218" fmla="*/ 83 h 742"/>
              <a:gd name="connsiteX20-14219" fmla="*/ 216 w 259"/>
              <a:gd name="connsiteY20-14220" fmla="*/ 89 h 742"/>
              <a:gd name="connsiteX21-14221" fmla="*/ 211 w 259"/>
              <a:gd name="connsiteY21-14222" fmla="*/ 99 h 742"/>
              <a:gd name="connsiteX22-14223" fmla="*/ 211 w 259"/>
              <a:gd name="connsiteY22-14224" fmla="*/ 110 h 742"/>
              <a:gd name="connsiteX23-14225" fmla="*/ 211 w 259"/>
              <a:gd name="connsiteY23-14226" fmla="*/ 115 h 742"/>
              <a:gd name="connsiteX24-14227" fmla="*/ 211 w 259"/>
              <a:gd name="connsiteY24-14228" fmla="*/ 130 h 742"/>
              <a:gd name="connsiteX25-14229" fmla="*/ 211 w 259"/>
              <a:gd name="connsiteY25-14230" fmla="*/ 141 h 742"/>
              <a:gd name="connsiteX26-14231" fmla="*/ 211 w 259"/>
              <a:gd name="connsiteY26-14232" fmla="*/ 157 h 742"/>
              <a:gd name="connsiteX27-14233" fmla="*/ 211 w 259"/>
              <a:gd name="connsiteY27-14234" fmla="*/ 172 h 742"/>
              <a:gd name="connsiteX28-14235" fmla="*/ 211 w 259"/>
              <a:gd name="connsiteY28-14236" fmla="*/ 188 h 742"/>
              <a:gd name="connsiteX29-14237" fmla="*/ 211 w 259"/>
              <a:gd name="connsiteY29-14238" fmla="*/ 209 h 742"/>
              <a:gd name="connsiteX30-14239" fmla="*/ 211 w 259"/>
              <a:gd name="connsiteY30-14240" fmla="*/ 224 h 742"/>
              <a:gd name="connsiteX31-14241" fmla="*/ 211 w 259"/>
              <a:gd name="connsiteY31-14242" fmla="*/ 245 h 742"/>
              <a:gd name="connsiteX32-14243" fmla="*/ 211 w 259"/>
              <a:gd name="connsiteY32-14244" fmla="*/ 287 h 742"/>
              <a:gd name="connsiteX33-14245" fmla="*/ 211 w 259"/>
              <a:gd name="connsiteY33-14246" fmla="*/ 308 h 742"/>
              <a:gd name="connsiteX34-14247" fmla="*/ 211 w 259"/>
              <a:gd name="connsiteY34-14248" fmla="*/ 334 h 742"/>
              <a:gd name="connsiteX35-14249" fmla="*/ 211 w 259"/>
              <a:gd name="connsiteY35-14250" fmla="*/ 360 h 742"/>
              <a:gd name="connsiteX36-14251" fmla="*/ 211 w 259"/>
              <a:gd name="connsiteY36-14252" fmla="*/ 386 h 742"/>
              <a:gd name="connsiteX37-14253" fmla="*/ 211 w 259"/>
              <a:gd name="connsiteY37-14254" fmla="*/ 413 h 742"/>
              <a:gd name="connsiteX38-14255" fmla="*/ 211 w 259"/>
              <a:gd name="connsiteY38-14256" fmla="*/ 444 h 742"/>
              <a:gd name="connsiteX39-14257" fmla="*/ 211 w 259"/>
              <a:gd name="connsiteY39-14258" fmla="*/ 475 h 742"/>
              <a:gd name="connsiteX40-14259" fmla="*/ 211 w 259"/>
              <a:gd name="connsiteY40-14260" fmla="*/ 507 h 742"/>
              <a:gd name="connsiteX41-14261" fmla="*/ 211 w 259"/>
              <a:gd name="connsiteY41-14262" fmla="*/ 538 h 742"/>
              <a:gd name="connsiteX42-14263" fmla="*/ 211 w 259"/>
              <a:gd name="connsiteY42-14264" fmla="*/ 564 h 742"/>
              <a:gd name="connsiteX43-14265" fmla="*/ 206 w 259"/>
              <a:gd name="connsiteY43-14266" fmla="*/ 590 h 742"/>
              <a:gd name="connsiteX44-14267" fmla="*/ 206 w 259"/>
              <a:gd name="connsiteY44-14268" fmla="*/ 616 h 742"/>
              <a:gd name="connsiteX45-14269" fmla="*/ 201 w 259"/>
              <a:gd name="connsiteY45-14270" fmla="*/ 637 h 742"/>
              <a:gd name="connsiteX46-14271" fmla="*/ 195 w 259"/>
              <a:gd name="connsiteY46-14272" fmla="*/ 653 h 742"/>
              <a:gd name="connsiteX47-14273" fmla="*/ 190 w 259"/>
              <a:gd name="connsiteY47-14274" fmla="*/ 674 h 742"/>
              <a:gd name="connsiteX48-14275" fmla="*/ 185 w 259"/>
              <a:gd name="connsiteY48-14276" fmla="*/ 684 h 742"/>
              <a:gd name="connsiteX49-14277" fmla="*/ 174 w 259"/>
              <a:gd name="connsiteY49-14278" fmla="*/ 700 h 742"/>
              <a:gd name="connsiteX50-14279" fmla="*/ 164 w 259"/>
              <a:gd name="connsiteY50-14280" fmla="*/ 710 h 742"/>
              <a:gd name="connsiteX51-14281" fmla="*/ 158 w 259"/>
              <a:gd name="connsiteY51-14282" fmla="*/ 721 h 742"/>
              <a:gd name="connsiteX52-14283" fmla="*/ 148 w 259"/>
              <a:gd name="connsiteY52-14284" fmla="*/ 726 h 742"/>
              <a:gd name="connsiteX53-14285" fmla="*/ 143 w 259"/>
              <a:gd name="connsiteY53-14286" fmla="*/ 731 h 742"/>
              <a:gd name="connsiteX54-14287" fmla="*/ 132 w 259"/>
              <a:gd name="connsiteY54-14288" fmla="*/ 736 h 742"/>
              <a:gd name="connsiteX55-14289" fmla="*/ 127 w 259"/>
              <a:gd name="connsiteY55-14290" fmla="*/ 736 h 742"/>
              <a:gd name="connsiteX56-14291" fmla="*/ 121 w 259"/>
              <a:gd name="connsiteY56-14292" fmla="*/ 742 h 742"/>
              <a:gd name="connsiteX57-14293" fmla="*/ 111 w 259"/>
              <a:gd name="connsiteY57-14294" fmla="*/ 736 h 742"/>
              <a:gd name="connsiteX58-14295" fmla="*/ 106 w 259"/>
              <a:gd name="connsiteY58-14296" fmla="*/ 736 h 742"/>
              <a:gd name="connsiteX59-14297" fmla="*/ 106 w 259"/>
              <a:gd name="connsiteY59-14298" fmla="*/ 731 h 742"/>
              <a:gd name="connsiteX60-14299" fmla="*/ 100 w 259"/>
              <a:gd name="connsiteY60-14300" fmla="*/ 726 h 742"/>
              <a:gd name="connsiteX61-14301" fmla="*/ 100 w 259"/>
              <a:gd name="connsiteY61-14302" fmla="*/ 721 h 742"/>
              <a:gd name="connsiteX62-14303" fmla="*/ 100 w 259"/>
              <a:gd name="connsiteY62-14304" fmla="*/ 715 h 742"/>
              <a:gd name="connsiteX63-14305" fmla="*/ 100 w 259"/>
              <a:gd name="connsiteY63-14306" fmla="*/ 705 h 742"/>
              <a:gd name="connsiteX64-14307" fmla="*/ 100 w 259"/>
              <a:gd name="connsiteY64-14308" fmla="*/ 695 h 742"/>
              <a:gd name="connsiteX65-14309" fmla="*/ 100 w 259"/>
              <a:gd name="connsiteY65-14310" fmla="*/ 689 h 742"/>
              <a:gd name="connsiteX66-14311" fmla="*/ 100 w 259"/>
              <a:gd name="connsiteY66-14312" fmla="*/ 684 h 742"/>
              <a:gd name="connsiteX67-14313" fmla="*/ 100 w 259"/>
              <a:gd name="connsiteY67-14314" fmla="*/ 679 h 742"/>
              <a:gd name="connsiteX68-14315" fmla="*/ 95 w 259"/>
              <a:gd name="connsiteY68-14316" fmla="*/ 674 h 742"/>
              <a:gd name="connsiteX69-14317" fmla="*/ 90 w 259"/>
              <a:gd name="connsiteY69-14318" fmla="*/ 658 h 742"/>
              <a:gd name="connsiteX70-14319" fmla="*/ 79 w 259"/>
              <a:gd name="connsiteY70-14320" fmla="*/ 642 h 742"/>
              <a:gd name="connsiteX71-14321" fmla="*/ 63 w 259"/>
              <a:gd name="connsiteY71-14322" fmla="*/ 627 h 742"/>
              <a:gd name="connsiteX72-14323" fmla="*/ 47 w 259"/>
              <a:gd name="connsiteY72-14324" fmla="*/ 611 h 742"/>
              <a:gd name="connsiteX73-14325" fmla="*/ 26 w 259"/>
              <a:gd name="connsiteY73-14326" fmla="*/ 595 h 742"/>
              <a:gd name="connsiteX74-14327" fmla="*/ 0 w 259"/>
              <a:gd name="connsiteY74-14328" fmla="*/ 574 h 742"/>
              <a:gd name="connsiteX75-14329" fmla="*/ 21 w 259"/>
              <a:gd name="connsiteY75-14330" fmla="*/ 574 h 742"/>
              <a:gd name="connsiteX76-14331" fmla="*/ 42 w 259"/>
              <a:gd name="connsiteY76-14332" fmla="*/ 580 h 742"/>
              <a:gd name="connsiteX77-14333" fmla="*/ 58 w 259"/>
              <a:gd name="connsiteY77-14334" fmla="*/ 580 h 742"/>
              <a:gd name="connsiteX78-14335" fmla="*/ 74 w 259"/>
              <a:gd name="connsiteY78-14336" fmla="*/ 580 h 742"/>
              <a:gd name="connsiteX79-14337" fmla="*/ 84 w 259"/>
              <a:gd name="connsiteY79-14338" fmla="*/ 574 h 742"/>
              <a:gd name="connsiteX80-14339" fmla="*/ 90 w 259"/>
              <a:gd name="connsiteY80-14340" fmla="*/ 574 h 742"/>
              <a:gd name="connsiteX81-14341" fmla="*/ 95 w 259"/>
              <a:gd name="connsiteY81-14342" fmla="*/ 574 h 742"/>
              <a:gd name="connsiteX82-14343" fmla="*/ 100 w 259"/>
              <a:gd name="connsiteY82-14344" fmla="*/ 569 h 742"/>
              <a:gd name="connsiteX83-14345" fmla="*/ 106 w 259"/>
              <a:gd name="connsiteY83-14346" fmla="*/ 564 h 742"/>
              <a:gd name="connsiteX84-14347" fmla="*/ 106 w 259"/>
              <a:gd name="connsiteY84-14348" fmla="*/ 559 h 742"/>
              <a:gd name="connsiteX85-14349" fmla="*/ 106 w 259"/>
              <a:gd name="connsiteY85-14350" fmla="*/ 548 h 742"/>
              <a:gd name="connsiteX86-14351" fmla="*/ 106 w 259"/>
              <a:gd name="connsiteY86-14352" fmla="*/ 533 h 742"/>
              <a:gd name="connsiteX87-14353" fmla="*/ 111 w 259"/>
              <a:gd name="connsiteY87-14354" fmla="*/ 517 h 742"/>
              <a:gd name="connsiteX88-14355" fmla="*/ 111 w 259"/>
              <a:gd name="connsiteY88-14356" fmla="*/ 496 h 742"/>
              <a:gd name="connsiteX89-14357" fmla="*/ 111 w 259"/>
              <a:gd name="connsiteY89-14358" fmla="*/ 470 h 742"/>
              <a:gd name="connsiteX90-14359" fmla="*/ 116 w 259"/>
              <a:gd name="connsiteY90-14360" fmla="*/ 444 h 742"/>
              <a:gd name="connsiteX91-14361" fmla="*/ 116 w 259"/>
              <a:gd name="connsiteY91-14362" fmla="*/ 418 h 742"/>
              <a:gd name="connsiteX92-14363" fmla="*/ 116 w 259"/>
              <a:gd name="connsiteY92-14364" fmla="*/ 392 h 742"/>
              <a:gd name="connsiteX93-14365" fmla="*/ 116 w 259"/>
              <a:gd name="connsiteY93-14366" fmla="*/ 366 h 742"/>
              <a:gd name="connsiteX94-14367" fmla="*/ 121 w 259"/>
              <a:gd name="connsiteY94-14368" fmla="*/ 339 h 742"/>
              <a:gd name="connsiteX95-14369" fmla="*/ 121 w 259"/>
              <a:gd name="connsiteY95-14370" fmla="*/ 318 h 742"/>
              <a:gd name="connsiteX96-14371" fmla="*/ 121 w 259"/>
              <a:gd name="connsiteY96-14372" fmla="*/ 298 h 742"/>
              <a:gd name="connsiteX97-14373" fmla="*/ 121 w 259"/>
              <a:gd name="connsiteY97-14374" fmla="*/ 277 h 742"/>
              <a:gd name="connsiteX98-14375" fmla="*/ 121 w 259"/>
              <a:gd name="connsiteY98-14376" fmla="*/ 261 h 742"/>
              <a:gd name="connsiteX99-14377" fmla="*/ 121 w 259"/>
              <a:gd name="connsiteY99-14378" fmla="*/ 230 h 742"/>
              <a:gd name="connsiteX100-14379" fmla="*/ 121 w 259"/>
              <a:gd name="connsiteY100-14380" fmla="*/ 198 h 742"/>
              <a:gd name="connsiteX101-14381" fmla="*/ 116 w 259"/>
              <a:gd name="connsiteY101-14382" fmla="*/ 167 h 742"/>
              <a:gd name="connsiteX102-14383" fmla="*/ 116 w 259"/>
              <a:gd name="connsiteY102-14384" fmla="*/ 141 h 742"/>
              <a:gd name="connsiteX103-14385" fmla="*/ 111 w 259"/>
              <a:gd name="connsiteY103-14386" fmla="*/ 130 h 742"/>
              <a:gd name="connsiteX104-14387" fmla="*/ 111 w 259"/>
              <a:gd name="connsiteY104-14388" fmla="*/ 120 h 742"/>
              <a:gd name="connsiteX105-14389" fmla="*/ 106 w 259"/>
              <a:gd name="connsiteY105-14390" fmla="*/ 110 h 742"/>
              <a:gd name="connsiteX106-14391" fmla="*/ 106 w 259"/>
              <a:gd name="connsiteY106-14392" fmla="*/ 99 h 742"/>
              <a:gd name="connsiteX107-14393" fmla="*/ 100 w 259"/>
              <a:gd name="connsiteY107-14394" fmla="*/ 94 h 742"/>
              <a:gd name="connsiteX108-14395" fmla="*/ 100 w 259"/>
              <a:gd name="connsiteY108-14396" fmla="*/ 89 h 742"/>
              <a:gd name="connsiteX109-14397" fmla="*/ 95 w 259"/>
              <a:gd name="connsiteY109-14398" fmla="*/ 78 h 742"/>
              <a:gd name="connsiteX110-14399" fmla="*/ 90 w 259"/>
              <a:gd name="connsiteY110-14400" fmla="*/ 73 h 742"/>
              <a:gd name="connsiteX111-14401" fmla="*/ 84 w 259"/>
              <a:gd name="connsiteY111-14402" fmla="*/ 68 h 742"/>
              <a:gd name="connsiteX112-14403" fmla="*/ 79 w 259"/>
              <a:gd name="connsiteY112-14404" fmla="*/ 68 h 742"/>
              <a:gd name="connsiteX0-14405" fmla="*/ 174 w 259"/>
              <a:gd name="connsiteY0-14406" fmla="*/ 0 h 737"/>
              <a:gd name="connsiteX1-14407" fmla="*/ 190 w 259"/>
              <a:gd name="connsiteY1-14408" fmla="*/ 5 h 737"/>
              <a:gd name="connsiteX2-14409" fmla="*/ 201 w 259"/>
              <a:gd name="connsiteY2-14410" fmla="*/ 16 h 737"/>
              <a:gd name="connsiteX3-14411" fmla="*/ 216 w 259"/>
              <a:gd name="connsiteY3-14412" fmla="*/ 21 h 737"/>
              <a:gd name="connsiteX4-14413" fmla="*/ 227 w 259"/>
              <a:gd name="connsiteY4-14414" fmla="*/ 26 h 737"/>
              <a:gd name="connsiteX5-14415" fmla="*/ 238 w 259"/>
              <a:gd name="connsiteY5-14416" fmla="*/ 31 h 737"/>
              <a:gd name="connsiteX6-14417" fmla="*/ 243 w 259"/>
              <a:gd name="connsiteY6-14418" fmla="*/ 37 h 737"/>
              <a:gd name="connsiteX7-14419" fmla="*/ 248 w 259"/>
              <a:gd name="connsiteY7-14420" fmla="*/ 42 h 737"/>
              <a:gd name="connsiteX8-14421" fmla="*/ 253 w 259"/>
              <a:gd name="connsiteY8-14422" fmla="*/ 47 h 737"/>
              <a:gd name="connsiteX9-14423" fmla="*/ 259 w 259"/>
              <a:gd name="connsiteY9-14424" fmla="*/ 47 h 737"/>
              <a:gd name="connsiteX10-14425" fmla="*/ 259 w 259"/>
              <a:gd name="connsiteY10-14426" fmla="*/ 52 h 737"/>
              <a:gd name="connsiteX11-14427" fmla="*/ 253 w 259"/>
              <a:gd name="connsiteY11-14428" fmla="*/ 52 h 737"/>
              <a:gd name="connsiteX12-14429" fmla="*/ 253 w 259"/>
              <a:gd name="connsiteY12-14430" fmla="*/ 58 h 737"/>
              <a:gd name="connsiteX13-14431" fmla="*/ 248 w 259"/>
              <a:gd name="connsiteY13-14432" fmla="*/ 63 h 737"/>
              <a:gd name="connsiteX14-14433" fmla="*/ 243 w 259"/>
              <a:gd name="connsiteY14-14434" fmla="*/ 63 h 737"/>
              <a:gd name="connsiteX15-14435" fmla="*/ 238 w 259"/>
              <a:gd name="connsiteY15-14436" fmla="*/ 68 h 737"/>
              <a:gd name="connsiteX16-14437" fmla="*/ 232 w 259"/>
              <a:gd name="connsiteY16-14438" fmla="*/ 73 h 737"/>
              <a:gd name="connsiteX17-14439" fmla="*/ 227 w 259"/>
              <a:gd name="connsiteY17-14440" fmla="*/ 73 h 737"/>
              <a:gd name="connsiteX18-14441" fmla="*/ 222 w 259"/>
              <a:gd name="connsiteY18-14442" fmla="*/ 78 h 737"/>
              <a:gd name="connsiteX19-14443" fmla="*/ 216 w 259"/>
              <a:gd name="connsiteY19-14444" fmla="*/ 84 h 737"/>
              <a:gd name="connsiteX20-14445" fmla="*/ 211 w 259"/>
              <a:gd name="connsiteY20-14446" fmla="*/ 94 h 737"/>
              <a:gd name="connsiteX21-14447" fmla="*/ 211 w 259"/>
              <a:gd name="connsiteY21-14448" fmla="*/ 105 h 737"/>
              <a:gd name="connsiteX22-14449" fmla="*/ 211 w 259"/>
              <a:gd name="connsiteY22-14450" fmla="*/ 110 h 737"/>
              <a:gd name="connsiteX23-14451" fmla="*/ 211 w 259"/>
              <a:gd name="connsiteY23-14452" fmla="*/ 125 h 737"/>
              <a:gd name="connsiteX24-14453" fmla="*/ 211 w 259"/>
              <a:gd name="connsiteY24-14454" fmla="*/ 136 h 737"/>
              <a:gd name="connsiteX25-14455" fmla="*/ 211 w 259"/>
              <a:gd name="connsiteY25-14456" fmla="*/ 152 h 737"/>
              <a:gd name="connsiteX26-14457" fmla="*/ 211 w 259"/>
              <a:gd name="connsiteY26-14458" fmla="*/ 167 h 737"/>
              <a:gd name="connsiteX27-14459" fmla="*/ 211 w 259"/>
              <a:gd name="connsiteY27-14460" fmla="*/ 183 h 737"/>
              <a:gd name="connsiteX28-14461" fmla="*/ 211 w 259"/>
              <a:gd name="connsiteY28-14462" fmla="*/ 204 h 737"/>
              <a:gd name="connsiteX29-14463" fmla="*/ 211 w 259"/>
              <a:gd name="connsiteY29-14464" fmla="*/ 219 h 737"/>
              <a:gd name="connsiteX30-14465" fmla="*/ 211 w 259"/>
              <a:gd name="connsiteY30-14466" fmla="*/ 240 h 737"/>
              <a:gd name="connsiteX31-14467" fmla="*/ 211 w 259"/>
              <a:gd name="connsiteY31-14468" fmla="*/ 282 h 737"/>
              <a:gd name="connsiteX32-14469" fmla="*/ 211 w 259"/>
              <a:gd name="connsiteY32-14470" fmla="*/ 303 h 737"/>
              <a:gd name="connsiteX33-14471" fmla="*/ 211 w 259"/>
              <a:gd name="connsiteY33-14472" fmla="*/ 329 h 737"/>
              <a:gd name="connsiteX34-14473" fmla="*/ 211 w 259"/>
              <a:gd name="connsiteY34-14474" fmla="*/ 355 h 737"/>
              <a:gd name="connsiteX35-14475" fmla="*/ 211 w 259"/>
              <a:gd name="connsiteY35-14476" fmla="*/ 381 h 737"/>
              <a:gd name="connsiteX36-14477" fmla="*/ 211 w 259"/>
              <a:gd name="connsiteY36-14478" fmla="*/ 408 h 737"/>
              <a:gd name="connsiteX37-14479" fmla="*/ 211 w 259"/>
              <a:gd name="connsiteY37-14480" fmla="*/ 439 h 737"/>
              <a:gd name="connsiteX38-14481" fmla="*/ 211 w 259"/>
              <a:gd name="connsiteY38-14482" fmla="*/ 470 h 737"/>
              <a:gd name="connsiteX39-14483" fmla="*/ 211 w 259"/>
              <a:gd name="connsiteY39-14484" fmla="*/ 502 h 737"/>
              <a:gd name="connsiteX40-14485" fmla="*/ 211 w 259"/>
              <a:gd name="connsiteY40-14486" fmla="*/ 533 h 737"/>
              <a:gd name="connsiteX41-14487" fmla="*/ 211 w 259"/>
              <a:gd name="connsiteY41-14488" fmla="*/ 559 h 737"/>
              <a:gd name="connsiteX42-14489" fmla="*/ 206 w 259"/>
              <a:gd name="connsiteY42-14490" fmla="*/ 585 h 737"/>
              <a:gd name="connsiteX43-14491" fmla="*/ 206 w 259"/>
              <a:gd name="connsiteY43-14492" fmla="*/ 611 h 737"/>
              <a:gd name="connsiteX44-14493" fmla="*/ 201 w 259"/>
              <a:gd name="connsiteY44-14494" fmla="*/ 632 h 737"/>
              <a:gd name="connsiteX45-14495" fmla="*/ 195 w 259"/>
              <a:gd name="connsiteY45-14496" fmla="*/ 648 h 737"/>
              <a:gd name="connsiteX46-14497" fmla="*/ 190 w 259"/>
              <a:gd name="connsiteY46-14498" fmla="*/ 669 h 737"/>
              <a:gd name="connsiteX47-14499" fmla="*/ 185 w 259"/>
              <a:gd name="connsiteY47-14500" fmla="*/ 679 h 737"/>
              <a:gd name="connsiteX48-14501" fmla="*/ 174 w 259"/>
              <a:gd name="connsiteY48-14502" fmla="*/ 695 h 737"/>
              <a:gd name="connsiteX49-14503" fmla="*/ 164 w 259"/>
              <a:gd name="connsiteY49-14504" fmla="*/ 705 h 737"/>
              <a:gd name="connsiteX50-14505" fmla="*/ 158 w 259"/>
              <a:gd name="connsiteY50-14506" fmla="*/ 716 h 737"/>
              <a:gd name="connsiteX51-14507" fmla="*/ 148 w 259"/>
              <a:gd name="connsiteY51-14508" fmla="*/ 721 h 737"/>
              <a:gd name="connsiteX52-14509" fmla="*/ 143 w 259"/>
              <a:gd name="connsiteY52-14510" fmla="*/ 726 h 737"/>
              <a:gd name="connsiteX53-14511" fmla="*/ 132 w 259"/>
              <a:gd name="connsiteY53-14512" fmla="*/ 731 h 737"/>
              <a:gd name="connsiteX54-14513" fmla="*/ 127 w 259"/>
              <a:gd name="connsiteY54-14514" fmla="*/ 731 h 737"/>
              <a:gd name="connsiteX55-14515" fmla="*/ 121 w 259"/>
              <a:gd name="connsiteY55-14516" fmla="*/ 737 h 737"/>
              <a:gd name="connsiteX56-14517" fmla="*/ 111 w 259"/>
              <a:gd name="connsiteY56-14518" fmla="*/ 731 h 737"/>
              <a:gd name="connsiteX57-14519" fmla="*/ 106 w 259"/>
              <a:gd name="connsiteY57-14520" fmla="*/ 731 h 737"/>
              <a:gd name="connsiteX58-14521" fmla="*/ 106 w 259"/>
              <a:gd name="connsiteY58-14522" fmla="*/ 726 h 737"/>
              <a:gd name="connsiteX59-14523" fmla="*/ 100 w 259"/>
              <a:gd name="connsiteY59-14524" fmla="*/ 721 h 737"/>
              <a:gd name="connsiteX60-14525" fmla="*/ 100 w 259"/>
              <a:gd name="connsiteY60-14526" fmla="*/ 716 h 737"/>
              <a:gd name="connsiteX61-14527" fmla="*/ 100 w 259"/>
              <a:gd name="connsiteY61-14528" fmla="*/ 710 h 737"/>
              <a:gd name="connsiteX62-14529" fmla="*/ 100 w 259"/>
              <a:gd name="connsiteY62-14530" fmla="*/ 700 h 737"/>
              <a:gd name="connsiteX63-14531" fmla="*/ 100 w 259"/>
              <a:gd name="connsiteY63-14532" fmla="*/ 690 h 737"/>
              <a:gd name="connsiteX64-14533" fmla="*/ 100 w 259"/>
              <a:gd name="connsiteY64-14534" fmla="*/ 684 h 737"/>
              <a:gd name="connsiteX65-14535" fmla="*/ 100 w 259"/>
              <a:gd name="connsiteY65-14536" fmla="*/ 679 h 737"/>
              <a:gd name="connsiteX66-14537" fmla="*/ 100 w 259"/>
              <a:gd name="connsiteY66-14538" fmla="*/ 674 h 737"/>
              <a:gd name="connsiteX67-14539" fmla="*/ 95 w 259"/>
              <a:gd name="connsiteY67-14540" fmla="*/ 669 h 737"/>
              <a:gd name="connsiteX68-14541" fmla="*/ 90 w 259"/>
              <a:gd name="connsiteY68-14542" fmla="*/ 653 h 737"/>
              <a:gd name="connsiteX69-14543" fmla="*/ 79 w 259"/>
              <a:gd name="connsiteY69-14544" fmla="*/ 637 h 737"/>
              <a:gd name="connsiteX70-14545" fmla="*/ 63 w 259"/>
              <a:gd name="connsiteY70-14546" fmla="*/ 622 h 737"/>
              <a:gd name="connsiteX71-14547" fmla="*/ 47 w 259"/>
              <a:gd name="connsiteY71-14548" fmla="*/ 606 h 737"/>
              <a:gd name="connsiteX72-14549" fmla="*/ 26 w 259"/>
              <a:gd name="connsiteY72-14550" fmla="*/ 590 h 737"/>
              <a:gd name="connsiteX73-14551" fmla="*/ 0 w 259"/>
              <a:gd name="connsiteY73-14552" fmla="*/ 569 h 737"/>
              <a:gd name="connsiteX74-14553" fmla="*/ 21 w 259"/>
              <a:gd name="connsiteY74-14554" fmla="*/ 569 h 737"/>
              <a:gd name="connsiteX75-14555" fmla="*/ 42 w 259"/>
              <a:gd name="connsiteY75-14556" fmla="*/ 575 h 737"/>
              <a:gd name="connsiteX76-14557" fmla="*/ 58 w 259"/>
              <a:gd name="connsiteY76-14558" fmla="*/ 575 h 737"/>
              <a:gd name="connsiteX77-14559" fmla="*/ 74 w 259"/>
              <a:gd name="connsiteY77-14560" fmla="*/ 575 h 737"/>
              <a:gd name="connsiteX78-14561" fmla="*/ 84 w 259"/>
              <a:gd name="connsiteY78-14562" fmla="*/ 569 h 737"/>
              <a:gd name="connsiteX79-14563" fmla="*/ 90 w 259"/>
              <a:gd name="connsiteY79-14564" fmla="*/ 569 h 737"/>
              <a:gd name="connsiteX80-14565" fmla="*/ 95 w 259"/>
              <a:gd name="connsiteY80-14566" fmla="*/ 569 h 737"/>
              <a:gd name="connsiteX81-14567" fmla="*/ 100 w 259"/>
              <a:gd name="connsiteY81-14568" fmla="*/ 564 h 737"/>
              <a:gd name="connsiteX82-14569" fmla="*/ 106 w 259"/>
              <a:gd name="connsiteY82-14570" fmla="*/ 559 h 737"/>
              <a:gd name="connsiteX83-14571" fmla="*/ 106 w 259"/>
              <a:gd name="connsiteY83-14572" fmla="*/ 554 h 737"/>
              <a:gd name="connsiteX84-14573" fmla="*/ 106 w 259"/>
              <a:gd name="connsiteY84-14574" fmla="*/ 543 h 737"/>
              <a:gd name="connsiteX85-14575" fmla="*/ 106 w 259"/>
              <a:gd name="connsiteY85-14576" fmla="*/ 528 h 737"/>
              <a:gd name="connsiteX86-14577" fmla="*/ 111 w 259"/>
              <a:gd name="connsiteY86-14578" fmla="*/ 512 h 737"/>
              <a:gd name="connsiteX87-14579" fmla="*/ 111 w 259"/>
              <a:gd name="connsiteY87-14580" fmla="*/ 491 h 737"/>
              <a:gd name="connsiteX88-14581" fmla="*/ 111 w 259"/>
              <a:gd name="connsiteY88-14582" fmla="*/ 465 h 737"/>
              <a:gd name="connsiteX89-14583" fmla="*/ 116 w 259"/>
              <a:gd name="connsiteY89-14584" fmla="*/ 439 h 737"/>
              <a:gd name="connsiteX90-14585" fmla="*/ 116 w 259"/>
              <a:gd name="connsiteY90-14586" fmla="*/ 413 h 737"/>
              <a:gd name="connsiteX91-14587" fmla="*/ 116 w 259"/>
              <a:gd name="connsiteY91-14588" fmla="*/ 387 h 737"/>
              <a:gd name="connsiteX92-14589" fmla="*/ 116 w 259"/>
              <a:gd name="connsiteY92-14590" fmla="*/ 361 h 737"/>
              <a:gd name="connsiteX93-14591" fmla="*/ 121 w 259"/>
              <a:gd name="connsiteY93-14592" fmla="*/ 334 h 737"/>
              <a:gd name="connsiteX94-14593" fmla="*/ 121 w 259"/>
              <a:gd name="connsiteY94-14594" fmla="*/ 313 h 737"/>
              <a:gd name="connsiteX95-14595" fmla="*/ 121 w 259"/>
              <a:gd name="connsiteY95-14596" fmla="*/ 293 h 737"/>
              <a:gd name="connsiteX96-14597" fmla="*/ 121 w 259"/>
              <a:gd name="connsiteY96-14598" fmla="*/ 272 h 737"/>
              <a:gd name="connsiteX97-14599" fmla="*/ 121 w 259"/>
              <a:gd name="connsiteY97-14600" fmla="*/ 256 h 737"/>
              <a:gd name="connsiteX98-14601" fmla="*/ 121 w 259"/>
              <a:gd name="connsiteY98-14602" fmla="*/ 225 h 737"/>
              <a:gd name="connsiteX99-14603" fmla="*/ 121 w 259"/>
              <a:gd name="connsiteY99-14604" fmla="*/ 193 h 737"/>
              <a:gd name="connsiteX100-14605" fmla="*/ 116 w 259"/>
              <a:gd name="connsiteY100-14606" fmla="*/ 162 h 737"/>
              <a:gd name="connsiteX101-14607" fmla="*/ 116 w 259"/>
              <a:gd name="connsiteY101-14608" fmla="*/ 136 h 737"/>
              <a:gd name="connsiteX102-14609" fmla="*/ 111 w 259"/>
              <a:gd name="connsiteY102-14610" fmla="*/ 125 h 737"/>
              <a:gd name="connsiteX103-14611" fmla="*/ 111 w 259"/>
              <a:gd name="connsiteY103-14612" fmla="*/ 115 h 737"/>
              <a:gd name="connsiteX104-14613" fmla="*/ 106 w 259"/>
              <a:gd name="connsiteY104-14614" fmla="*/ 105 h 737"/>
              <a:gd name="connsiteX105-14615" fmla="*/ 106 w 259"/>
              <a:gd name="connsiteY105-14616" fmla="*/ 94 h 737"/>
              <a:gd name="connsiteX106-14617" fmla="*/ 100 w 259"/>
              <a:gd name="connsiteY106-14618" fmla="*/ 89 h 737"/>
              <a:gd name="connsiteX107-14619" fmla="*/ 100 w 259"/>
              <a:gd name="connsiteY107-14620" fmla="*/ 84 h 737"/>
              <a:gd name="connsiteX108-14621" fmla="*/ 95 w 259"/>
              <a:gd name="connsiteY108-14622" fmla="*/ 73 h 737"/>
              <a:gd name="connsiteX109-14623" fmla="*/ 90 w 259"/>
              <a:gd name="connsiteY109-14624" fmla="*/ 68 h 737"/>
              <a:gd name="connsiteX110-14625" fmla="*/ 84 w 259"/>
              <a:gd name="connsiteY110-14626" fmla="*/ 63 h 737"/>
              <a:gd name="connsiteX111-14627" fmla="*/ 79 w 259"/>
              <a:gd name="connsiteY111-14628" fmla="*/ 63 h 737"/>
              <a:gd name="connsiteX0-14629" fmla="*/ 174 w 259"/>
              <a:gd name="connsiteY0-14630" fmla="*/ 0 h 737"/>
              <a:gd name="connsiteX1-14631" fmla="*/ 201 w 259"/>
              <a:gd name="connsiteY1-14632" fmla="*/ 16 h 737"/>
              <a:gd name="connsiteX2-14633" fmla="*/ 216 w 259"/>
              <a:gd name="connsiteY2-14634" fmla="*/ 21 h 737"/>
              <a:gd name="connsiteX3-14635" fmla="*/ 227 w 259"/>
              <a:gd name="connsiteY3-14636" fmla="*/ 26 h 737"/>
              <a:gd name="connsiteX4-14637" fmla="*/ 238 w 259"/>
              <a:gd name="connsiteY4-14638" fmla="*/ 31 h 737"/>
              <a:gd name="connsiteX5-14639" fmla="*/ 243 w 259"/>
              <a:gd name="connsiteY5-14640" fmla="*/ 37 h 737"/>
              <a:gd name="connsiteX6-14641" fmla="*/ 248 w 259"/>
              <a:gd name="connsiteY6-14642" fmla="*/ 42 h 737"/>
              <a:gd name="connsiteX7-14643" fmla="*/ 253 w 259"/>
              <a:gd name="connsiteY7-14644" fmla="*/ 47 h 737"/>
              <a:gd name="connsiteX8-14645" fmla="*/ 259 w 259"/>
              <a:gd name="connsiteY8-14646" fmla="*/ 47 h 737"/>
              <a:gd name="connsiteX9-14647" fmla="*/ 259 w 259"/>
              <a:gd name="connsiteY9-14648" fmla="*/ 52 h 737"/>
              <a:gd name="connsiteX10-14649" fmla="*/ 253 w 259"/>
              <a:gd name="connsiteY10-14650" fmla="*/ 52 h 737"/>
              <a:gd name="connsiteX11-14651" fmla="*/ 253 w 259"/>
              <a:gd name="connsiteY11-14652" fmla="*/ 58 h 737"/>
              <a:gd name="connsiteX12-14653" fmla="*/ 248 w 259"/>
              <a:gd name="connsiteY12-14654" fmla="*/ 63 h 737"/>
              <a:gd name="connsiteX13-14655" fmla="*/ 243 w 259"/>
              <a:gd name="connsiteY13-14656" fmla="*/ 63 h 737"/>
              <a:gd name="connsiteX14-14657" fmla="*/ 238 w 259"/>
              <a:gd name="connsiteY14-14658" fmla="*/ 68 h 737"/>
              <a:gd name="connsiteX15-14659" fmla="*/ 232 w 259"/>
              <a:gd name="connsiteY15-14660" fmla="*/ 73 h 737"/>
              <a:gd name="connsiteX16-14661" fmla="*/ 227 w 259"/>
              <a:gd name="connsiteY16-14662" fmla="*/ 73 h 737"/>
              <a:gd name="connsiteX17-14663" fmla="*/ 222 w 259"/>
              <a:gd name="connsiteY17-14664" fmla="*/ 78 h 737"/>
              <a:gd name="connsiteX18-14665" fmla="*/ 216 w 259"/>
              <a:gd name="connsiteY18-14666" fmla="*/ 84 h 737"/>
              <a:gd name="connsiteX19-14667" fmla="*/ 211 w 259"/>
              <a:gd name="connsiteY19-14668" fmla="*/ 94 h 737"/>
              <a:gd name="connsiteX20-14669" fmla="*/ 211 w 259"/>
              <a:gd name="connsiteY20-14670" fmla="*/ 105 h 737"/>
              <a:gd name="connsiteX21-14671" fmla="*/ 211 w 259"/>
              <a:gd name="connsiteY21-14672" fmla="*/ 110 h 737"/>
              <a:gd name="connsiteX22-14673" fmla="*/ 211 w 259"/>
              <a:gd name="connsiteY22-14674" fmla="*/ 125 h 737"/>
              <a:gd name="connsiteX23-14675" fmla="*/ 211 w 259"/>
              <a:gd name="connsiteY23-14676" fmla="*/ 136 h 737"/>
              <a:gd name="connsiteX24-14677" fmla="*/ 211 w 259"/>
              <a:gd name="connsiteY24-14678" fmla="*/ 152 h 737"/>
              <a:gd name="connsiteX25-14679" fmla="*/ 211 w 259"/>
              <a:gd name="connsiteY25-14680" fmla="*/ 167 h 737"/>
              <a:gd name="connsiteX26-14681" fmla="*/ 211 w 259"/>
              <a:gd name="connsiteY26-14682" fmla="*/ 183 h 737"/>
              <a:gd name="connsiteX27-14683" fmla="*/ 211 w 259"/>
              <a:gd name="connsiteY27-14684" fmla="*/ 204 h 737"/>
              <a:gd name="connsiteX28-14685" fmla="*/ 211 w 259"/>
              <a:gd name="connsiteY28-14686" fmla="*/ 219 h 737"/>
              <a:gd name="connsiteX29-14687" fmla="*/ 211 w 259"/>
              <a:gd name="connsiteY29-14688" fmla="*/ 240 h 737"/>
              <a:gd name="connsiteX30-14689" fmla="*/ 211 w 259"/>
              <a:gd name="connsiteY30-14690" fmla="*/ 282 h 737"/>
              <a:gd name="connsiteX31-14691" fmla="*/ 211 w 259"/>
              <a:gd name="connsiteY31-14692" fmla="*/ 303 h 737"/>
              <a:gd name="connsiteX32-14693" fmla="*/ 211 w 259"/>
              <a:gd name="connsiteY32-14694" fmla="*/ 329 h 737"/>
              <a:gd name="connsiteX33-14695" fmla="*/ 211 w 259"/>
              <a:gd name="connsiteY33-14696" fmla="*/ 355 h 737"/>
              <a:gd name="connsiteX34-14697" fmla="*/ 211 w 259"/>
              <a:gd name="connsiteY34-14698" fmla="*/ 381 h 737"/>
              <a:gd name="connsiteX35-14699" fmla="*/ 211 w 259"/>
              <a:gd name="connsiteY35-14700" fmla="*/ 408 h 737"/>
              <a:gd name="connsiteX36-14701" fmla="*/ 211 w 259"/>
              <a:gd name="connsiteY36-14702" fmla="*/ 439 h 737"/>
              <a:gd name="connsiteX37-14703" fmla="*/ 211 w 259"/>
              <a:gd name="connsiteY37-14704" fmla="*/ 470 h 737"/>
              <a:gd name="connsiteX38-14705" fmla="*/ 211 w 259"/>
              <a:gd name="connsiteY38-14706" fmla="*/ 502 h 737"/>
              <a:gd name="connsiteX39-14707" fmla="*/ 211 w 259"/>
              <a:gd name="connsiteY39-14708" fmla="*/ 533 h 737"/>
              <a:gd name="connsiteX40-14709" fmla="*/ 211 w 259"/>
              <a:gd name="connsiteY40-14710" fmla="*/ 559 h 737"/>
              <a:gd name="connsiteX41-14711" fmla="*/ 206 w 259"/>
              <a:gd name="connsiteY41-14712" fmla="*/ 585 h 737"/>
              <a:gd name="connsiteX42-14713" fmla="*/ 206 w 259"/>
              <a:gd name="connsiteY42-14714" fmla="*/ 611 h 737"/>
              <a:gd name="connsiteX43-14715" fmla="*/ 201 w 259"/>
              <a:gd name="connsiteY43-14716" fmla="*/ 632 h 737"/>
              <a:gd name="connsiteX44-14717" fmla="*/ 195 w 259"/>
              <a:gd name="connsiteY44-14718" fmla="*/ 648 h 737"/>
              <a:gd name="connsiteX45-14719" fmla="*/ 190 w 259"/>
              <a:gd name="connsiteY45-14720" fmla="*/ 669 h 737"/>
              <a:gd name="connsiteX46-14721" fmla="*/ 185 w 259"/>
              <a:gd name="connsiteY46-14722" fmla="*/ 679 h 737"/>
              <a:gd name="connsiteX47-14723" fmla="*/ 174 w 259"/>
              <a:gd name="connsiteY47-14724" fmla="*/ 695 h 737"/>
              <a:gd name="connsiteX48-14725" fmla="*/ 164 w 259"/>
              <a:gd name="connsiteY48-14726" fmla="*/ 705 h 737"/>
              <a:gd name="connsiteX49-14727" fmla="*/ 158 w 259"/>
              <a:gd name="connsiteY49-14728" fmla="*/ 716 h 737"/>
              <a:gd name="connsiteX50-14729" fmla="*/ 148 w 259"/>
              <a:gd name="connsiteY50-14730" fmla="*/ 721 h 737"/>
              <a:gd name="connsiteX51-14731" fmla="*/ 143 w 259"/>
              <a:gd name="connsiteY51-14732" fmla="*/ 726 h 737"/>
              <a:gd name="connsiteX52-14733" fmla="*/ 132 w 259"/>
              <a:gd name="connsiteY52-14734" fmla="*/ 731 h 737"/>
              <a:gd name="connsiteX53-14735" fmla="*/ 127 w 259"/>
              <a:gd name="connsiteY53-14736" fmla="*/ 731 h 737"/>
              <a:gd name="connsiteX54-14737" fmla="*/ 121 w 259"/>
              <a:gd name="connsiteY54-14738" fmla="*/ 737 h 737"/>
              <a:gd name="connsiteX55-14739" fmla="*/ 111 w 259"/>
              <a:gd name="connsiteY55-14740" fmla="*/ 731 h 737"/>
              <a:gd name="connsiteX56-14741" fmla="*/ 106 w 259"/>
              <a:gd name="connsiteY56-14742" fmla="*/ 731 h 737"/>
              <a:gd name="connsiteX57-14743" fmla="*/ 106 w 259"/>
              <a:gd name="connsiteY57-14744" fmla="*/ 726 h 737"/>
              <a:gd name="connsiteX58-14745" fmla="*/ 100 w 259"/>
              <a:gd name="connsiteY58-14746" fmla="*/ 721 h 737"/>
              <a:gd name="connsiteX59-14747" fmla="*/ 100 w 259"/>
              <a:gd name="connsiteY59-14748" fmla="*/ 716 h 737"/>
              <a:gd name="connsiteX60-14749" fmla="*/ 100 w 259"/>
              <a:gd name="connsiteY60-14750" fmla="*/ 710 h 737"/>
              <a:gd name="connsiteX61-14751" fmla="*/ 100 w 259"/>
              <a:gd name="connsiteY61-14752" fmla="*/ 700 h 737"/>
              <a:gd name="connsiteX62-14753" fmla="*/ 100 w 259"/>
              <a:gd name="connsiteY62-14754" fmla="*/ 690 h 737"/>
              <a:gd name="connsiteX63-14755" fmla="*/ 100 w 259"/>
              <a:gd name="connsiteY63-14756" fmla="*/ 684 h 737"/>
              <a:gd name="connsiteX64-14757" fmla="*/ 100 w 259"/>
              <a:gd name="connsiteY64-14758" fmla="*/ 679 h 737"/>
              <a:gd name="connsiteX65-14759" fmla="*/ 100 w 259"/>
              <a:gd name="connsiteY65-14760" fmla="*/ 674 h 737"/>
              <a:gd name="connsiteX66-14761" fmla="*/ 95 w 259"/>
              <a:gd name="connsiteY66-14762" fmla="*/ 669 h 737"/>
              <a:gd name="connsiteX67-14763" fmla="*/ 90 w 259"/>
              <a:gd name="connsiteY67-14764" fmla="*/ 653 h 737"/>
              <a:gd name="connsiteX68-14765" fmla="*/ 79 w 259"/>
              <a:gd name="connsiteY68-14766" fmla="*/ 637 h 737"/>
              <a:gd name="connsiteX69-14767" fmla="*/ 63 w 259"/>
              <a:gd name="connsiteY69-14768" fmla="*/ 622 h 737"/>
              <a:gd name="connsiteX70-14769" fmla="*/ 47 w 259"/>
              <a:gd name="connsiteY70-14770" fmla="*/ 606 h 737"/>
              <a:gd name="connsiteX71-14771" fmla="*/ 26 w 259"/>
              <a:gd name="connsiteY71-14772" fmla="*/ 590 h 737"/>
              <a:gd name="connsiteX72-14773" fmla="*/ 0 w 259"/>
              <a:gd name="connsiteY72-14774" fmla="*/ 569 h 737"/>
              <a:gd name="connsiteX73-14775" fmla="*/ 21 w 259"/>
              <a:gd name="connsiteY73-14776" fmla="*/ 569 h 737"/>
              <a:gd name="connsiteX74-14777" fmla="*/ 42 w 259"/>
              <a:gd name="connsiteY74-14778" fmla="*/ 575 h 737"/>
              <a:gd name="connsiteX75-14779" fmla="*/ 58 w 259"/>
              <a:gd name="connsiteY75-14780" fmla="*/ 575 h 737"/>
              <a:gd name="connsiteX76-14781" fmla="*/ 74 w 259"/>
              <a:gd name="connsiteY76-14782" fmla="*/ 575 h 737"/>
              <a:gd name="connsiteX77-14783" fmla="*/ 84 w 259"/>
              <a:gd name="connsiteY77-14784" fmla="*/ 569 h 737"/>
              <a:gd name="connsiteX78-14785" fmla="*/ 90 w 259"/>
              <a:gd name="connsiteY78-14786" fmla="*/ 569 h 737"/>
              <a:gd name="connsiteX79-14787" fmla="*/ 95 w 259"/>
              <a:gd name="connsiteY79-14788" fmla="*/ 569 h 737"/>
              <a:gd name="connsiteX80-14789" fmla="*/ 100 w 259"/>
              <a:gd name="connsiteY80-14790" fmla="*/ 564 h 737"/>
              <a:gd name="connsiteX81-14791" fmla="*/ 106 w 259"/>
              <a:gd name="connsiteY81-14792" fmla="*/ 559 h 737"/>
              <a:gd name="connsiteX82-14793" fmla="*/ 106 w 259"/>
              <a:gd name="connsiteY82-14794" fmla="*/ 554 h 737"/>
              <a:gd name="connsiteX83-14795" fmla="*/ 106 w 259"/>
              <a:gd name="connsiteY83-14796" fmla="*/ 543 h 737"/>
              <a:gd name="connsiteX84-14797" fmla="*/ 106 w 259"/>
              <a:gd name="connsiteY84-14798" fmla="*/ 528 h 737"/>
              <a:gd name="connsiteX85-14799" fmla="*/ 111 w 259"/>
              <a:gd name="connsiteY85-14800" fmla="*/ 512 h 737"/>
              <a:gd name="connsiteX86-14801" fmla="*/ 111 w 259"/>
              <a:gd name="connsiteY86-14802" fmla="*/ 491 h 737"/>
              <a:gd name="connsiteX87-14803" fmla="*/ 111 w 259"/>
              <a:gd name="connsiteY87-14804" fmla="*/ 465 h 737"/>
              <a:gd name="connsiteX88-14805" fmla="*/ 116 w 259"/>
              <a:gd name="connsiteY88-14806" fmla="*/ 439 h 737"/>
              <a:gd name="connsiteX89-14807" fmla="*/ 116 w 259"/>
              <a:gd name="connsiteY89-14808" fmla="*/ 413 h 737"/>
              <a:gd name="connsiteX90-14809" fmla="*/ 116 w 259"/>
              <a:gd name="connsiteY90-14810" fmla="*/ 387 h 737"/>
              <a:gd name="connsiteX91-14811" fmla="*/ 116 w 259"/>
              <a:gd name="connsiteY91-14812" fmla="*/ 361 h 737"/>
              <a:gd name="connsiteX92-14813" fmla="*/ 121 w 259"/>
              <a:gd name="connsiteY92-14814" fmla="*/ 334 h 737"/>
              <a:gd name="connsiteX93-14815" fmla="*/ 121 w 259"/>
              <a:gd name="connsiteY93-14816" fmla="*/ 313 h 737"/>
              <a:gd name="connsiteX94-14817" fmla="*/ 121 w 259"/>
              <a:gd name="connsiteY94-14818" fmla="*/ 293 h 737"/>
              <a:gd name="connsiteX95-14819" fmla="*/ 121 w 259"/>
              <a:gd name="connsiteY95-14820" fmla="*/ 272 h 737"/>
              <a:gd name="connsiteX96-14821" fmla="*/ 121 w 259"/>
              <a:gd name="connsiteY96-14822" fmla="*/ 256 h 737"/>
              <a:gd name="connsiteX97-14823" fmla="*/ 121 w 259"/>
              <a:gd name="connsiteY97-14824" fmla="*/ 225 h 737"/>
              <a:gd name="connsiteX98-14825" fmla="*/ 121 w 259"/>
              <a:gd name="connsiteY98-14826" fmla="*/ 193 h 737"/>
              <a:gd name="connsiteX99-14827" fmla="*/ 116 w 259"/>
              <a:gd name="connsiteY99-14828" fmla="*/ 162 h 737"/>
              <a:gd name="connsiteX100-14829" fmla="*/ 116 w 259"/>
              <a:gd name="connsiteY100-14830" fmla="*/ 136 h 737"/>
              <a:gd name="connsiteX101-14831" fmla="*/ 111 w 259"/>
              <a:gd name="connsiteY101-14832" fmla="*/ 125 h 737"/>
              <a:gd name="connsiteX102-14833" fmla="*/ 111 w 259"/>
              <a:gd name="connsiteY102-14834" fmla="*/ 115 h 737"/>
              <a:gd name="connsiteX103-14835" fmla="*/ 106 w 259"/>
              <a:gd name="connsiteY103-14836" fmla="*/ 105 h 737"/>
              <a:gd name="connsiteX104-14837" fmla="*/ 106 w 259"/>
              <a:gd name="connsiteY104-14838" fmla="*/ 94 h 737"/>
              <a:gd name="connsiteX105-14839" fmla="*/ 100 w 259"/>
              <a:gd name="connsiteY105-14840" fmla="*/ 89 h 737"/>
              <a:gd name="connsiteX106-14841" fmla="*/ 100 w 259"/>
              <a:gd name="connsiteY106-14842" fmla="*/ 84 h 737"/>
              <a:gd name="connsiteX107-14843" fmla="*/ 95 w 259"/>
              <a:gd name="connsiteY107-14844" fmla="*/ 73 h 737"/>
              <a:gd name="connsiteX108-14845" fmla="*/ 90 w 259"/>
              <a:gd name="connsiteY108-14846" fmla="*/ 68 h 737"/>
              <a:gd name="connsiteX109-14847" fmla="*/ 84 w 259"/>
              <a:gd name="connsiteY109-14848" fmla="*/ 63 h 737"/>
              <a:gd name="connsiteX110-14849" fmla="*/ 79 w 259"/>
              <a:gd name="connsiteY110-14850" fmla="*/ 63 h 737"/>
              <a:gd name="connsiteX0-14851" fmla="*/ 201 w 259"/>
              <a:gd name="connsiteY0-14852" fmla="*/ 0 h 721"/>
              <a:gd name="connsiteX1-14853" fmla="*/ 216 w 259"/>
              <a:gd name="connsiteY1-14854" fmla="*/ 5 h 721"/>
              <a:gd name="connsiteX2-14855" fmla="*/ 227 w 259"/>
              <a:gd name="connsiteY2-14856" fmla="*/ 10 h 721"/>
              <a:gd name="connsiteX3-14857" fmla="*/ 238 w 259"/>
              <a:gd name="connsiteY3-14858" fmla="*/ 15 h 721"/>
              <a:gd name="connsiteX4-14859" fmla="*/ 243 w 259"/>
              <a:gd name="connsiteY4-14860" fmla="*/ 21 h 721"/>
              <a:gd name="connsiteX5-14861" fmla="*/ 248 w 259"/>
              <a:gd name="connsiteY5-14862" fmla="*/ 26 h 721"/>
              <a:gd name="connsiteX6-14863" fmla="*/ 253 w 259"/>
              <a:gd name="connsiteY6-14864" fmla="*/ 31 h 721"/>
              <a:gd name="connsiteX7-14865" fmla="*/ 259 w 259"/>
              <a:gd name="connsiteY7-14866" fmla="*/ 31 h 721"/>
              <a:gd name="connsiteX8-14867" fmla="*/ 259 w 259"/>
              <a:gd name="connsiteY8-14868" fmla="*/ 36 h 721"/>
              <a:gd name="connsiteX9-14869" fmla="*/ 253 w 259"/>
              <a:gd name="connsiteY9-14870" fmla="*/ 36 h 721"/>
              <a:gd name="connsiteX10-14871" fmla="*/ 253 w 259"/>
              <a:gd name="connsiteY10-14872" fmla="*/ 42 h 721"/>
              <a:gd name="connsiteX11-14873" fmla="*/ 248 w 259"/>
              <a:gd name="connsiteY11-14874" fmla="*/ 47 h 721"/>
              <a:gd name="connsiteX12-14875" fmla="*/ 243 w 259"/>
              <a:gd name="connsiteY12-14876" fmla="*/ 47 h 721"/>
              <a:gd name="connsiteX13-14877" fmla="*/ 238 w 259"/>
              <a:gd name="connsiteY13-14878" fmla="*/ 52 h 721"/>
              <a:gd name="connsiteX14-14879" fmla="*/ 232 w 259"/>
              <a:gd name="connsiteY14-14880" fmla="*/ 57 h 721"/>
              <a:gd name="connsiteX15-14881" fmla="*/ 227 w 259"/>
              <a:gd name="connsiteY15-14882" fmla="*/ 57 h 721"/>
              <a:gd name="connsiteX16-14883" fmla="*/ 222 w 259"/>
              <a:gd name="connsiteY16-14884" fmla="*/ 62 h 721"/>
              <a:gd name="connsiteX17-14885" fmla="*/ 216 w 259"/>
              <a:gd name="connsiteY17-14886" fmla="*/ 68 h 721"/>
              <a:gd name="connsiteX18-14887" fmla="*/ 211 w 259"/>
              <a:gd name="connsiteY18-14888" fmla="*/ 78 h 721"/>
              <a:gd name="connsiteX19-14889" fmla="*/ 211 w 259"/>
              <a:gd name="connsiteY19-14890" fmla="*/ 89 h 721"/>
              <a:gd name="connsiteX20-14891" fmla="*/ 211 w 259"/>
              <a:gd name="connsiteY20-14892" fmla="*/ 94 h 721"/>
              <a:gd name="connsiteX21-14893" fmla="*/ 211 w 259"/>
              <a:gd name="connsiteY21-14894" fmla="*/ 109 h 721"/>
              <a:gd name="connsiteX22-14895" fmla="*/ 211 w 259"/>
              <a:gd name="connsiteY22-14896" fmla="*/ 120 h 721"/>
              <a:gd name="connsiteX23-14897" fmla="*/ 211 w 259"/>
              <a:gd name="connsiteY23-14898" fmla="*/ 136 h 721"/>
              <a:gd name="connsiteX24-14899" fmla="*/ 211 w 259"/>
              <a:gd name="connsiteY24-14900" fmla="*/ 151 h 721"/>
              <a:gd name="connsiteX25-14901" fmla="*/ 211 w 259"/>
              <a:gd name="connsiteY25-14902" fmla="*/ 167 h 721"/>
              <a:gd name="connsiteX26-14903" fmla="*/ 211 w 259"/>
              <a:gd name="connsiteY26-14904" fmla="*/ 188 h 721"/>
              <a:gd name="connsiteX27-14905" fmla="*/ 211 w 259"/>
              <a:gd name="connsiteY27-14906" fmla="*/ 203 h 721"/>
              <a:gd name="connsiteX28-14907" fmla="*/ 211 w 259"/>
              <a:gd name="connsiteY28-14908" fmla="*/ 224 h 721"/>
              <a:gd name="connsiteX29-14909" fmla="*/ 211 w 259"/>
              <a:gd name="connsiteY29-14910" fmla="*/ 266 h 721"/>
              <a:gd name="connsiteX30-14911" fmla="*/ 211 w 259"/>
              <a:gd name="connsiteY30-14912" fmla="*/ 287 h 721"/>
              <a:gd name="connsiteX31-14913" fmla="*/ 211 w 259"/>
              <a:gd name="connsiteY31-14914" fmla="*/ 313 h 721"/>
              <a:gd name="connsiteX32-14915" fmla="*/ 211 w 259"/>
              <a:gd name="connsiteY32-14916" fmla="*/ 339 h 721"/>
              <a:gd name="connsiteX33-14917" fmla="*/ 211 w 259"/>
              <a:gd name="connsiteY33-14918" fmla="*/ 365 h 721"/>
              <a:gd name="connsiteX34-14919" fmla="*/ 211 w 259"/>
              <a:gd name="connsiteY34-14920" fmla="*/ 392 h 721"/>
              <a:gd name="connsiteX35-14921" fmla="*/ 211 w 259"/>
              <a:gd name="connsiteY35-14922" fmla="*/ 423 h 721"/>
              <a:gd name="connsiteX36-14923" fmla="*/ 211 w 259"/>
              <a:gd name="connsiteY36-14924" fmla="*/ 454 h 721"/>
              <a:gd name="connsiteX37-14925" fmla="*/ 211 w 259"/>
              <a:gd name="connsiteY37-14926" fmla="*/ 486 h 721"/>
              <a:gd name="connsiteX38-14927" fmla="*/ 211 w 259"/>
              <a:gd name="connsiteY38-14928" fmla="*/ 517 h 721"/>
              <a:gd name="connsiteX39-14929" fmla="*/ 211 w 259"/>
              <a:gd name="connsiteY39-14930" fmla="*/ 543 h 721"/>
              <a:gd name="connsiteX40-14931" fmla="*/ 206 w 259"/>
              <a:gd name="connsiteY40-14932" fmla="*/ 569 h 721"/>
              <a:gd name="connsiteX41-14933" fmla="*/ 206 w 259"/>
              <a:gd name="connsiteY41-14934" fmla="*/ 595 h 721"/>
              <a:gd name="connsiteX42-14935" fmla="*/ 201 w 259"/>
              <a:gd name="connsiteY42-14936" fmla="*/ 616 h 721"/>
              <a:gd name="connsiteX43-14937" fmla="*/ 195 w 259"/>
              <a:gd name="connsiteY43-14938" fmla="*/ 632 h 721"/>
              <a:gd name="connsiteX44-14939" fmla="*/ 190 w 259"/>
              <a:gd name="connsiteY44-14940" fmla="*/ 653 h 721"/>
              <a:gd name="connsiteX45-14941" fmla="*/ 185 w 259"/>
              <a:gd name="connsiteY45-14942" fmla="*/ 663 h 721"/>
              <a:gd name="connsiteX46-14943" fmla="*/ 174 w 259"/>
              <a:gd name="connsiteY46-14944" fmla="*/ 679 h 721"/>
              <a:gd name="connsiteX47-14945" fmla="*/ 164 w 259"/>
              <a:gd name="connsiteY47-14946" fmla="*/ 689 h 721"/>
              <a:gd name="connsiteX48-14947" fmla="*/ 158 w 259"/>
              <a:gd name="connsiteY48-14948" fmla="*/ 700 h 721"/>
              <a:gd name="connsiteX49-14949" fmla="*/ 148 w 259"/>
              <a:gd name="connsiteY49-14950" fmla="*/ 705 h 721"/>
              <a:gd name="connsiteX50-14951" fmla="*/ 143 w 259"/>
              <a:gd name="connsiteY50-14952" fmla="*/ 710 h 721"/>
              <a:gd name="connsiteX51-14953" fmla="*/ 132 w 259"/>
              <a:gd name="connsiteY51-14954" fmla="*/ 715 h 721"/>
              <a:gd name="connsiteX52-14955" fmla="*/ 127 w 259"/>
              <a:gd name="connsiteY52-14956" fmla="*/ 715 h 721"/>
              <a:gd name="connsiteX53-14957" fmla="*/ 121 w 259"/>
              <a:gd name="connsiteY53-14958" fmla="*/ 721 h 721"/>
              <a:gd name="connsiteX54-14959" fmla="*/ 111 w 259"/>
              <a:gd name="connsiteY54-14960" fmla="*/ 715 h 721"/>
              <a:gd name="connsiteX55-14961" fmla="*/ 106 w 259"/>
              <a:gd name="connsiteY55-14962" fmla="*/ 715 h 721"/>
              <a:gd name="connsiteX56-14963" fmla="*/ 106 w 259"/>
              <a:gd name="connsiteY56-14964" fmla="*/ 710 h 721"/>
              <a:gd name="connsiteX57-14965" fmla="*/ 100 w 259"/>
              <a:gd name="connsiteY57-14966" fmla="*/ 705 h 721"/>
              <a:gd name="connsiteX58-14967" fmla="*/ 100 w 259"/>
              <a:gd name="connsiteY58-14968" fmla="*/ 700 h 721"/>
              <a:gd name="connsiteX59-14969" fmla="*/ 100 w 259"/>
              <a:gd name="connsiteY59-14970" fmla="*/ 694 h 721"/>
              <a:gd name="connsiteX60-14971" fmla="*/ 100 w 259"/>
              <a:gd name="connsiteY60-14972" fmla="*/ 684 h 721"/>
              <a:gd name="connsiteX61-14973" fmla="*/ 100 w 259"/>
              <a:gd name="connsiteY61-14974" fmla="*/ 674 h 721"/>
              <a:gd name="connsiteX62-14975" fmla="*/ 100 w 259"/>
              <a:gd name="connsiteY62-14976" fmla="*/ 668 h 721"/>
              <a:gd name="connsiteX63-14977" fmla="*/ 100 w 259"/>
              <a:gd name="connsiteY63-14978" fmla="*/ 663 h 721"/>
              <a:gd name="connsiteX64-14979" fmla="*/ 100 w 259"/>
              <a:gd name="connsiteY64-14980" fmla="*/ 658 h 721"/>
              <a:gd name="connsiteX65-14981" fmla="*/ 95 w 259"/>
              <a:gd name="connsiteY65-14982" fmla="*/ 653 h 721"/>
              <a:gd name="connsiteX66-14983" fmla="*/ 90 w 259"/>
              <a:gd name="connsiteY66-14984" fmla="*/ 637 h 721"/>
              <a:gd name="connsiteX67-14985" fmla="*/ 79 w 259"/>
              <a:gd name="connsiteY67-14986" fmla="*/ 621 h 721"/>
              <a:gd name="connsiteX68-14987" fmla="*/ 63 w 259"/>
              <a:gd name="connsiteY68-14988" fmla="*/ 606 h 721"/>
              <a:gd name="connsiteX69-14989" fmla="*/ 47 w 259"/>
              <a:gd name="connsiteY69-14990" fmla="*/ 590 h 721"/>
              <a:gd name="connsiteX70-14991" fmla="*/ 26 w 259"/>
              <a:gd name="connsiteY70-14992" fmla="*/ 574 h 721"/>
              <a:gd name="connsiteX71-14993" fmla="*/ 0 w 259"/>
              <a:gd name="connsiteY71-14994" fmla="*/ 553 h 721"/>
              <a:gd name="connsiteX72-14995" fmla="*/ 21 w 259"/>
              <a:gd name="connsiteY72-14996" fmla="*/ 553 h 721"/>
              <a:gd name="connsiteX73-14997" fmla="*/ 42 w 259"/>
              <a:gd name="connsiteY73-14998" fmla="*/ 559 h 721"/>
              <a:gd name="connsiteX74-14999" fmla="*/ 58 w 259"/>
              <a:gd name="connsiteY74-15000" fmla="*/ 559 h 721"/>
              <a:gd name="connsiteX75-15001" fmla="*/ 74 w 259"/>
              <a:gd name="connsiteY75-15002" fmla="*/ 559 h 721"/>
              <a:gd name="connsiteX76-15003" fmla="*/ 84 w 259"/>
              <a:gd name="connsiteY76-15004" fmla="*/ 553 h 721"/>
              <a:gd name="connsiteX77-15005" fmla="*/ 90 w 259"/>
              <a:gd name="connsiteY77-15006" fmla="*/ 553 h 721"/>
              <a:gd name="connsiteX78-15007" fmla="*/ 95 w 259"/>
              <a:gd name="connsiteY78-15008" fmla="*/ 553 h 721"/>
              <a:gd name="connsiteX79-15009" fmla="*/ 100 w 259"/>
              <a:gd name="connsiteY79-15010" fmla="*/ 548 h 721"/>
              <a:gd name="connsiteX80-15011" fmla="*/ 106 w 259"/>
              <a:gd name="connsiteY80-15012" fmla="*/ 543 h 721"/>
              <a:gd name="connsiteX81-15013" fmla="*/ 106 w 259"/>
              <a:gd name="connsiteY81-15014" fmla="*/ 538 h 721"/>
              <a:gd name="connsiteX82-15015" fmla="*/ 106 w 259"/>
              <a:gd name="connsiteY82-15016" fmla="*/ 527 h 721"/>
              <a:gd name="connsiteX83-15017" fmla="*/ 106 w 259"/>
              <a:gd name="connsiteY83-15018" fmla="*/ 512 h 721"/>
              <a:gd name="connsiteX84-15019" fmla="*/ 111 w 259"/>
              <a:gd name="connsiteY84-15020" fmla="*/ 496 h 721"/>
              <a:gd name="connsiteX85-15021" fmla="*/ 111 w 259"/>
              <a:gd name="connsiteY85-15022" fmla="*/ 475 h 721"/>
              <a:gd name="connsiteX86-15023" fmla="*/ 111 w 259"/>
              <a:gd name="connsiteY86-15024" fmla="*/ 449 h 721"/>
              <a:gd name="connsiteX87-15025" fmla="*/ 116 w 259"/>
              <a:gd name="connsiteY87-15026" fmla="*/ 423 h 721"/>
              <a:gd name="connsiteX88-15027" fmla="*/ 116 w 259"/>
              <a:gd name="connsiteY88-15028" fmla="*/ 397 h 721"/>
              <a:gd name="connsiteX89-15029" fmla="*/ 116 w 259"/>
              <a:gd name="connsiteY89-15030" fmla="*/ 371 h 721"/>
              <a:gd name="connsiteX90-15031" fmla="*/ 116 w 259"/>
              <a:gd name="connsiteY90-15032" fmla="*/ 345 h 721"/>
              <a:gd name="connsiteX91-15033" fmla="*/ 121 w 259"/>
              <a:gd name="connsiteY91-15034" fmla="*/ 318 h 721"/>
              <a:gd name="connsiteX92-15035" fmla="*/ 121 w 259"/>
              <a:gd name="connsiteY92-15036" fmla="*/ 297 h 721"/>
              <a:gd name="connsiteX93-15037" fmla="*/ 121 w 259"/>
              <a:gd name="connsiteY93-15038" fmla="*/ 277 h 721"/>
              <a:gd name="connsiteX94-15039" fmla="*/ 121 w 259"/>
              <a:gd name="connsiteY94-15040" fmla="*/ 256 h 721"/>
              <a:gd name="connsiteX95-15041" fmla="*/ 121 w 259"/>
              <a:gd name="connsiteY95-15042" fmla="*/ 240 h 721"/>
              <a:gd name="connsiteX96-15043" fmla="*/ 121 w 259"/>
              <a:gd name="connsiteY96-15044" fmla="*/ 209 h 721"/>
              <a:gd name="connsiteX97-15045" fmla="*/ 121 w 259"/>
              <a:gd name="connsiteY97-15046" fmla="*/ 177 h 721"/>
              <a:gd name="connsiteX98-15047" fmla="*/ 116 w 259"/>
              <a:gd name="connsiteY98-15048" fmla="*/ 146 h 721"/>
              <a:gd name="connsiteX99-15049" fmla="*/ 116 w 259"/>
              <a:gd name="connsiteY99-15050" fmla="*/ 120 h 721"/>
              <a:gd name="connsiteX100-15051" fmla="*/ 111 w 259"/>
              <a:gd name="connsiteY100-15052" fmla="*/ 109 h 721"/>
              <a:gd name="connsiteX101-15053" fmla="*/ 111 w 259"/>
              <a:gd name="connsiteY101-15054" fmla="*/ 99 h 721"/>
              <a:gd name="connsiteX102-15055" fmla="*/ 106 w 259"/>
              <a:gd name="connsiteY102-15056" fmla="*/ 89 h 721"/>
              <a:gd name="connsiteX103-15057" fmla="*/ 106 w 259"/>
              <a:gd name="connsiteY103-15058" fmla="*/ 78 h 721"/>
              <a:gd name="connsiteX104-15059" fmla="*/ 100 w 259"/>
              <a:gd name="connsiteY104-15060" fmla="*/ 73 h 721"/>
              <a:gd name="connsiteX105-15061" fmla="*/ 100 w 259"/>
              <a:gd name="connsiteY105-15062" fmla="*/ 68 h 721"/>
              <a:gd name="connsiteX106-15063" fmla="*/ 95 w 259"/>
              <a:gd name="connsiteY106-15064" fmla="*/ 57 h 721"/>
              <a:gd name="connsiteX107-15065" fmla="*/ 90 w 259"/>
              <a:gd name="connsiteY107-15066" fmla="*/ 52 h 721"/>
              <a:gd name="connsiteX108-15067" fmla="*/ 84 w 259"/>
              <a:gd name="connsiteY108-15068" fmla="*/ 47 h 721"/>
              <a:gd name="connsiteX109-15069" fmla="*/ 79 w 259"/>
              <a:gd name="connsiteY109-15070" fmla="*/ 47 h 721"/>
              <a:gd name="connsiteX0-15071" fmla="*/ 216 w 259"/>
              <a:gd name="connsiteY0-15072" fmla="*/ 0 h 716"/>
              <a:gd name="connsiteX1-15073" fmla="*/ 227 w 259"/>
              <a:gd name="connsiteY1-15074" fmla="*/ 5 h 716"/>
              <a:gd name="connsiteX2-15075" fmla="*/ 238 w 259"/>
              <a:gd name="connsiteY2-15076" fmla="*/ 10 h 716"/>
              <a:gd name="connsiteX3-15077" fmla="*/ 243 w 259"/>
              <a:gd name="connsiteY3-15078" fmla="*/ 16 h 716"/>
              <a:gd name="connsiteX4-15079" fmla="*/ 248 w 259"/>
              <a:gd name="connsiteY4-15080" fmla="*/ 21 h 716"/>
              <a:gd name="connsiteX5-15081" fmla="*/ 253 w 259"/>
              <a:gd name="connsiteY5-15082" fmla="*/ 26 h 716"/>
              <a:gd name="connsiteX6-15083" fmla="*/ 259 w 259"/>
              <a:gd name="connsiteY6-15084" fmla="*/ 26 h 716"/>
              <a:gd name="connsiteX7-15085" fmla="*/ 259 w 259"/>
              <a:gd name="connsiteY7-15086" fmla="*/ 31 h 716"/>
              <a:gd name="connsiteX8-15087" fmla="*/ 253 w 259"/>
              <a:gd name="connsiteY8-15088" fmla="*/ 31 h 716"/>
              <a:gd name="connsiteX9-15089" fmla="*/ 253 w 259"/>
              <a:gd name="connsiteY9-15090" fmla="*/ 37 h 716"/>
              <a:gd name="connsiteX10-15091" fmla="*/ 248 w 259"/>
              <a:gd name="connsiteY10-15092" fmla="*/ 42 h 716"/>
              <a:gd name="connsiteX11-15093" fmla="*/ 243 w 259"/>
              <a:gd name="connsiteY11-15094" fmla="*/ 42 h 716"/>
              <a:gd name="connsiteX12-15095" fmla="*/ 238 w 259"/>
              <a:gd name="connsiteY12-15096" fmla="*/ 47 h 716"/>
              <a:gd name="connsiteX13-15097" fmla="*/ 232 w 259"/>
              <a:gd name="connsiteY13-15098" fmla="*/ 52 h 716"/>
              <a:gd name="connsiteX14-15099" fmla="*/ 227 w 259"/>
              <a:gd name="connsiteY14-15100" fmla="*/ 52 h 716"/>
              <a:gd name="connsiteX15-15101" fmla="*/ 222 w 259"/>
              <a:gd name="connsiteY15-15102" fmla="*/ 57 h 716"/>
              <a:gd name="connsiteX16-15103" fmla="*/ 216 w 259"/>
              <a:gd name="connsiteY16-15104" fmla="*/ 63 h 716"/>
              <a:gd name="connsiteX17-15105" fmla="*/ 211 w 259"/>
              <a:gd name="connsiteY17-15106" fmla="*/ 73 h 716"/>
              <a:gd name="connsiteX18-15107" fmla="*/ 211 w 259"/>
              <a:gd name="connsiteY18-15108" fmla="*/ 84 h 716"/>
              <a:gd name="connsiteX19-15109" fmla="*/ 211 w 259"/>
              <a:gd name="connsiteY19-15110" fmla="*/ 89 h 716"/>
              <a:gd name="connsiteX20-15111" fmla="*/ 211 w 259"/>
              <a:gd name="connsiteY20-15112" fmla="*/ 104 h 716"/>
              <a:gd name="connsiteX21-15113" fmla="*/ 211 w 259"/>
              <a:gd name="connsiteY21-15114" fmla="*/ 115 h 716"/>
              <a:gd name="connsiteX22-15115" fmla="*/ 211 w 259"/>
              <a:gd name="connsiteY22-15116" fmla="*/ 131 h 716"/>
              <a:gd name="connsiteX23-15117" fmla="*/ 211 w 259"/>
              <a:gd name="connsiteY23-15118" fmla="*/ 146 h 716"/>
              <a:gd name="connsiteX24-15119" fmla="*/ 211 w 259"/>
              <a:gd name="connsiteY24-15120" fmla="*/ 162 h 716"/>
              <a:gd name="connsiteX25-15121" fmla="*/ 211 w 259"/>
              <a:gd name="connsiteY25-15122" fmla="*/ 183 h 716"/>
              <a:gd name="connsiteX26-15123" fmla="*/ 211 w 259"/>
              <a:gd name="connsiteY26-15124" fmla="*/ 198 h 716"/>
              <a:gd name="connsiteX27-15125" fmla="*/ 211 w 259"/>
              <a:gd name="connsiteY27-15126" fmla="*/ 219 h 716"/>
              <a:gd name="connsiteX28-15127" fmla="*/ 211 w 259"/>
              <a:gd name="connsiteY28-15128" fmla="*/ 261 h 716"/>
              <a:gd name="connsiteX29-15129" fmla="*/ 211 w 259"/>
              <a:gd name="connsiteY29-15130" fmla="*/ 282 h 716"/>
              <a:gd name="connsiteX30-15131" fmla="*/ 211 w 259"/>
              <a:gd name="connsiteY30-15132" fmla="*/ 308 h 716"/>
              <a:gd name="connsiteX31-15133" fmla="*/ 211 w 259"/>
              <a:gd name="connsiteY31-15134" fmla="*/ 334 h 716"/>
              <a:gd name="connsiteX32-15135" fmla="*/ 211 w 259"/>
              <a:gd name="connsiteY32-15136" fmla="*/ 360 h 716"/>
              <a:gd name="connsiteX33-15137" fmla="*/ 211 w 259"/>
              <a:gd name="connsiteY33-15138" fmla="*/ 387 h 716"/>
              <a:gd name="connsiteX34-15139" fmla="*/ 211 w 259"/>
              <a:gd name="connsiteY34-15140" fmla="*/ 418 h 716"/>
              <a:gd name="connsiteX35-15141" fmla="*/ 211 w 259"/>
              <a:gd name="connsiteY35-15142" fmla="*/ 449 h 716"/>
              <a:gd name="connsiteX36-15143" fmla="*/ 211 w 259"/>
              <a:gd name="connsiteY36-15144" fmla="*/ 481 h 716"/>
              <a:gd name="connsiteX37-15145" fmla="*/ 211 w 259"/>
              <a:gd name="connsiteY37-15146" fmla="*/ 512 h 716"/>
              <a:gd name="connsiteX38-15147" fmla="*/ 211 w 259"/>
              <a:gd name="connsiteY38-15148" fmla="*/ 538 h 716"/>
              <a:gd name="connsiteX39-15149" fmla="*/ 206 w 259"/>
              <a:gd name="connsiteY39-15150" fmla="*/ 564 h 716"/>
              <a:gd name="connsiteX40-15151" fmla="*/ 206 w 259"/>
              <a:gd name="connsiteY40-15152" fmla="*/ 590 h 716"/>
              <a:gd name="connsiteX41-15153" fmla="*/ 201 w 259"/>
              <a:gd name="connsiteY41-15154" fmla="*/ 611 h 716"/>
              <a:gd name="connsiteX42-15155" fmla="*/ 195 w 259"/>
              <a:gd name="connsiteY42-15156" fmla="*/ 627 h 716"/>
              <a:gd name="connsiteX43-15157" fmla="*/ 190 w 259"/>
              <a:gd name="connsiteY43-15158" fmla="*/ 648 h 716"/>
              <a:gd name="connsiteX44-15159" fmla="*/ 185 w 259"/>
              <a:gd name="connsiteY44-15160" fmla="*/ 658 h 716"/>
              <a:gd name="connsiteX45-15161" fmla="*/ 174 w 259"/>
              <a:gd name="connsiteY45-15162" fmla="*/ 674 h 716"/>
              <a:gd name="connsiteX46-15163" fmla="*/ 164 w 259"/>
              <a:gd name="connsiteY46-15164" fmla="*/ 684 h 716"/>
              <a:gd name="connsiteX47-15165" fmla="*/ 158 w 259"/>
              <a:gd name="connsiteY47-15166" fmla="*/ 695 h 716"/>
              <a:gd name="connsiteX48-15167" fmla="*/ 148 w 259"/>
              <a:gd name="connsiteY48-15168" fmla="*/ 700 h 716"/>
              <a:gd name="connsiteX49-15169" fmla="*/ 143 w 259"/>
              <a:gd name="connsiteY49-15170" fmla="*/ 705 h 716"/>
              <a:gd name="connsiteX50-15171" fmla="*/ 132 w 259"/>
              <a:gd name="connsiteY50-15172" fmla="*/ 710 h 716"/>
              <a:gd name="connsiteX51-15173" fmla="*/ 127 w 259"/>
              <a:gd name="connsiteY51-15174" fmla="*/ 710 h 716"/>
              <a:gd name="connsiteX52-15175" fmla="*/ 121 w 259"/>
              <a:gd name="connsiteY52-15176" fmla="*/ 716 h 716"/>
              <a:gd name="connsiteX53-15177" fmla="*/ 111 w 259"/>
              <a:gd name="connsiteY53-15178" fmla="*/ 710 h 716"/>
              <a:gd name="connsiteX54-15179" fmla="*/ 106 w 259"/>
              <a:gd name="connsiteY54-15180" fmla="*/ 710 h 716"/>
              <a:gd name="connsiteX55-15181" fmla="*/ 106 w 259"/>
              <a:gd name="connsiteY55-15182" fmla="*/ 705 h 716"/>
              <a:gd name="connsiteX56-15183" fmla="*/ 100 w 259"/>
              <a:gd name="connsiteY56-15184" fmla="*/ 700 h 716"/>
              <a:gd name="connsiteX57-15185" fmla="*/ 100 w 259"/>
              <a:gd name="connsiteY57-15186" fmla="*/ 695 h 716"/>
              <a:gd name="connsiteX58-15187" fmla="*/ 100 w 259"/>
              <a:gd name="connsiteY58-15188" fmla="*/ 689 h 716"/>
              <a:gd name="connsiteX59-15189" fmla="*/ 100 w 259"/>
              <a:gd name="connsiteY59-15190" fmla="*/ 679 h 716"/>
              <a:gd name="connsiteX60-15191" fmla="*/ 100 w 259"/>
              <a:gd name="connsiteY60-15192" fmla="*/ 669 h 716"/>
              <a:gd name="connsiteX61-15193" fmla="*/ 100 w 259"/>
              <a:gd name="connsiteY61-15194" fmla="*/ 663 h 716"/>
              <a:gd name="connsiteX62-15195" fmla="*/ 100 w 259"/>
              <a:gd name="connsiteY62-15196" fmla="*/ 658 h 716"/>
              <a:gd name="connsiteX63-15197" fmla="*/ 100 w 259"/>
              <a:gd name="connsiteY63-15198" fmla="*/ 653 h 716"/>
              <a:gd name="connsiteX64-15199" fmla="*/ 95 w 259"/>
              <a:gd name="connsiteY64-15200" fmla="*/ 648 h 716"/>
              <a:gd name="connsiteX65-15201" fmla="*/ 90 w 259"/>
              <a:gd name="connsiteY65-15202" fmla="*/ 632 h 716"/>
              <a:gd name="connsiteX66-15203" fmla="*/ 79 w 259"/>
              <a:gd name="connsiteY66-15204" fmla="*/ 616 h 716"/>
              <a:gd name="connsiteX67-15205" fmla="*/ 63 w 259"/>
              <a:gd name="connsiteY67-15206" fmla="*/ 601 h 716"/>
              <a:gd name="connsiteX68-15207" fmla="*/ 47 w 259"/>
              <a:gd name="connsiteY68-15208" fmla="*/ 585 h 716"/>
              <a:gd name="connsiteX69-15209" fmla="*/ 26 w 259"/>
              <a:gd name="connsiteY69-15210" fmla="*/ 569 h 716"/>
              <a:gd name="connsiteX70-15211" fmla="*/ 0 w 259"/>
              <a:gd name="connsiteY70-15212" fmla="*/ 548 h 716"/>
              <a:gd name="connsiteX71-15213" fmla="*/ 21 w 259"/>
              <a:gd name="connsiteY71-15214" fmla="*/ 548 h 716"/>
              <a:gd name="connsiteX72-15215" fmla="*/ 42 w 259"/>
              <a:gd name="connsiteY72-15216" fmla="*/ 554 h 716"/>
              <a:gd name="connsiteX73-15217" fmla="*/ 58 w 259"/>
              <a:gd name="connsiteY73-15218" fmla="*/ 554 h 716"/>
              <a:gd name="connsiteX74-15219" fmla="*/ 74 w 259"/>
              <a:gd name="connsiteY74-15220" fmla="*/ 554 h 716"/>
              <a:gd name="connsiteX75-15221" fmla="*/ 84 w 259"/>
              <a:gd name="connsiteY75-15222" fmla="*/ 548 h 716"/>
              <a:gd name="connsiteX76-15223" fmla="*/ 90 w 259"/>
              <a:gd name="connsiteY76-15224" fmla="*/ 548 h 716"/>
              <a:gd name="connsiteX77-15225" fmla="*/ 95 w 259"/>
              <a:gd name="connsiteY77-15226" fmla="*/ 548 h 716"/>
              <a:gd name="connsiteX78-15227" fmla="*/ 100 w 259"/>
              <a:gd name="connsiteY78-15228" fmla="*/ 543 h 716"/>
              <a:gd name="connsiteX79-15229" fmla="*/ 106 w 259"/>
              <a:gd name="connsiteY79-15230" fmla="*/ 538 h 716"/>
              <a:gd name="connsiteX80-15231" fmla="*/ 106 w 259"/>
              <a:gd name="connsiteY80-15232" fmla="*/ 533 h 716"/>
              <a:gd name="connsiteX81-15233" fmla="*/ 106 w 259"/>
              <a:gd name="connsiteY81-15234" fmla="*/ 522 h 716"/>
              <a:gd name="connsiteX82-15235" fmla="*/ 106 w 259"/>
              <a:gd name="connsiteY82-15236" fmla="*/ 507 h 716"/>
              <a:gd name="connsiteX83-15237" fmla="*/ 111 w 259"/>
              <a:gd name="connsiteY83-15238" fmla="*/ 491 h 716"/>
              <a:gd name="connsiteX84-15239" fmla="*/ 111 w 259"/>
              <a:gd name="connsiteY84-15240" fmla="*/ 470 h 716"/>
              <a:gd name="connsiteX85-15241" fmla="*/ 111 w 259"/>
              <a:gd name="connsiteY85-15242" fmla="*/ 444 h 716"/>
              <a:gd name="connsiteX86-15243" fmla="*/ 116 w 259"/>
              <a:gd name="connsiteY86-15244" fmla="*/ 418 h 716"/>
              <a:gd name="connsiteX87-15245" fmla="*/ 116 w 259"/>
              <a:gd name="connsiteY87-15246" fmla="*/ 392 h 716"/>
              <a:gd name="connsiteX88-15247" fmla="*/ 116 w 259"/>
              <a:gd name="connsiteY88-15248" fmla="*/ 366 h 716"/>
              <a:gd name="connsiteX89-15249" fmla="*/ 116 w 259"/>
              <a:gd name="connsiteY89-15250" fmla="*/ 340 h 716"/>
              <a:gd name="connsiteX90-15251" fmla="*/ 121 w 259"/>
              <a:gd name="connsiteY90-15252" fmla="*/ 313 h 716"/>
              <a:gd name="connsiteX91-15253" fmla="*/ 121 w 259"/>
              <a:gd name="connsiteY91-15254" fmla="*/ 292 h 716"/>
              <a:gd name="connsiteX92-15255" fmla="*/ 121 w 259"/>
              <a:gd name="connsiteY92-15256" fmla="*/ 272 h 716"/>
              <a:gd name="connsiteX93-15257" fmla="*/ 121 w 259"/>
              <a:gd name="connsiteY93-15258" fmla="*/ 251 h 716"/>
              <a:gd name="connsiteX94-15259" fmla="*/ 121 w 259"/>
              <a:gd name="connsiteY94-15260" fmla="*/ 235 h 716"/>
              <a:gd name="connsiteX95-15261" fmla="*/ 121 w 259"/>
              <a:gd name="connsiteY95-15262" fmla="*/ 204 h 716"/>
              <a:gd name="connsiteX96-15263" fmla="*/ 121 w 259"/>
              <a:gd name="connsiteY96-15264" fmla="*/ 172 h 716"/>
              <a:gd name="connsiteX97-15265" fmla="*/ 116 w 259"/>
              <a:gd name="connsiteY97-15266" fmla="*/ 141 h 716"/>
              <a:gd name="connsiteX98-15267" fmla="*/ 116 w 259"/>
              <a:gd name="connsiteY98-15268" fmla="*/ 115 h 716"/>
              <a:gd name="connsiteX99-15269" fmla="*/ 111 w 259"/>
              <a:gd name="connsiteY99-15270" fmla="*/ 104 h 716"/>
              <a:gd name="connsiteX100-15271" fmla="*/ 111 w 259"/>
              <a:gd name="connsiteY100-15272" fmla="*/ 94 h 716"/>
              <a:gd name="connsiteX101-15273" fmla="*/ 106 w 259"/>
              <a:gd name="connsiteY101-15274" fmla="*/ 84 h 716"/>
              <a:gd name="connsiteX102-15275" fmla="*/ 106 w 259"/>
              <a:gd name="connsiteY102-15276" fmla="*/ 73 h 716"/>
              <a:gd name="connsiteX103-15277" fmla="*/ 100 w 259"/>
              <a:gd name="connsiteY103-15278" fmla="*/ 68 h 716"/>
              <a:gd name="connsiteX104-15279" fmla="*/ 100 w 259"/>
              <a:gd name="connsiteY104-15280" fmla="*/ 63 h 716"/>
              <a:gd name="connsiteX105-15281" fmla="*/ 95 w 259"/>
              <a:gd name="connsiteY105-15282" fmla="*/ 52 h 716"/>
              <a:gd name="connsiteX106-15283" fmla="*/ 90 w 259"/>
              <a:gd name="connsiteY106-15284" fmla="*/ 47 h 716"/>
              <a:gd name="connsiteX107-15285" fmla="*/ 84 w 259"/>
              <a:gd name="connsiteY107-15286" fmla="*/ 42 h 716"/>
              <a:gd name="connsiteX108-15287" fmla="*/ 79 w 259"/>
              <a:gd name="connsiteY108-15288" fmla="*/ 42 h 716"/>
              <a:gd name="connsiteX0-15289" fmla="*/ 216 w 259"/>
              <a:gd name="connsiteY0-15290" fmla="*/ 0 h 716"/>
              <a:gd name="connsiteX1-15291" fmla="*/ 227 w 259"/>
              <a:gd name="connsiteY1-15292" fmla="*/ 5 h 716"/>
              <a:gd name="connsiteX2-15293" fmla="*/ 238 w 259"/>
              <a:gd name="connsiteY2-15294" fmla="*/ 10 h 716"/>
              <a:gd name="connsiteX3-15295" fmla="*/ 243 w 259"/>
              <a:gd name="connsiteY3-15296" fmla="*/ 16 h 716"/>
              <a:gd name="connsiteX4-15297" fmla="*/ 248 w 259"/>
              <a:gd name="connsiteY4-15298" fmla="*/ 21 h 716"/>
              <a:gd name="connsiteX5-15299" fmla="*/ 253 w 259"/>
              <a:gd name="connsiteY5-15300" fmla="*/ 26 h 716"/>
              <a:gd name="connsiteX6-15301" fmla="*/ 259 w 259"/>
              <a:gd name="connsiteY6-15302" fmla="*/ 26 h 716"/>
              <a:gd name="connsiteX7-15303" fmla="*/ 259 w 259"/>
              <a:gd name="connsiteY7-15304" fmla="*/ 31 h 716"/>
              <a:gd name="connsiteX8-15305" fmla="*/ 253 w 259"/>
              <a:gd name="connsiteY8-15306" fmla="*/ 31 h 716"/>
              <a:gd name="connsiteX9-15307" fmla="*/ 253 w 259"/>
              <a:gd name="connsiteY9-15308" fmla="*/ 37 h 716"/>
              <a:gd name="connsiteX10-15309" fmla="*/ 248 w 259"/>
              <a:gd name="connsiteY10-15310" fmla="*/ 42 h 716"/>
              <a:gd name="connsiteX11-15311" fmla="*/ 243 w 259"/>
              <a:gd name="connsiteY11-15312" fmla="*/ 42 h 716"/>
              <a:gd name="connsiteX12-15313" fmla="*/ 238 w 259"/>
              <a:gd name="connsiteY12-15314" fmla="*/ 47 h 716"/>
              <a:gd name="connsiteX13-15315" fmla="*/ 232 w 259"/>
              <a:gd name="connsiteY13-15316" fmla="*/ 52 h 716"/>
              <a:gd name="connsiteX14-15317" fmla="*/ 227 w 259"/>
              <a:gd name="connsiteY14-15318" fmla="*/ 52 h 716"/>
              <a:gd name="connsiteX15-15319" fmla="*/ 222 w 259"/>
              <a:gd name="connsiteY15-15320" fmla="*/ 57 h 716"/>
              <a:gd name="connsiteX16-15321" fmla="*/ 216 w 259"/>
              <a:gd name="connsiteY16-15322" fmla="*/ 63 h 716"/>
              <a:gd name="connsiteX17-15323" fmla="*/ 211 w 259"/>
              <a:gd name="connsiteY17-15324" fmla="*/ 73 h 716"/>
              <a:gd name="connsiteX18-15325" fmla="*/ 211 w 259"/>
              <a:gd name="connsiteY18-15326" fmla="*/ 84 h 716"/>
              <a:gd name="connsiteX19-15327" fmla="*/ 211 w 259"/>
              <a:gd name="connsiteY19-15328" fmla="*/ 89 h 716"/>
              <a:gd name="connsiteX20-15329" fmla="*/ 211 w 259"/>
              <a:gd name="connsiteY20-15330" fmla="*/ 104 h 716"/>
              <a:gd name="connsiteX21-15331" fmla="*/ 211 w 259"/>
              <a:gd name="connsiteY21-15332" fmla="*/ 115 h 716"/>
              <a:gd name="connsiteX22-15333" fmla="*/ 211 w 259"/>
              <a:gd name="connsiteY22-15334" fmla="*/ 131 h 716"/>
              <a:gd name="connsiteX23-15335" fmla="*/ 211 w 259"/>
              <a:gd name="connsiteY23-15336" fmla="*/ 146 h 716"/>
              <a:gd name="connsiteX24-15337" fmla="*/ 211 w 259"/>
              <a:gd name="connsiteY24-15338" fmla="*/ 162 h 716"/>
              <a:gd name="connsiteX25-15339" fmla="*/ 211 w 259"/>
              <a:gd name="connsiteY25-15340" fmla="*/ 183 h 716"/>
              <a:gd name="connsiteX26-15341" fmla="*/ 211 w 259"/>
              <a:gd name="connsiteY26-15342" fmla="*/ 198 h 716"/>
              <a:gd name="connsiteX27-15343" fmla="*/ 211 w 259"/>
              <a:gd name="connsiteY27-15344" fmla="*/ 219 h 716"/>
              <a:gd name="connsiteX28-15345" fmla="*/ 211 w 259"/>
              <a:gd name="connsiteY28-15346" fmla="*/ 261 h 716"/>
              <a:gd name="connsiteX29-15347" fmla="*/ 211 w 259"/>
              <a:gd name="connsiteY29-15348" fmla="*/ 282 h 716"/>
              <a:gd name="connsiteX30-15349" fmla="*/ 211 w 259"/>
              <a:gd name="connsiteY30-15350" fmla="*/ 308 h 716"/>
              <a:gd name="connsiteX31-15351" fmla="*/ 211 w 259"/>
              <a:gd name="connsiteY31-15352" fmla="*/ 334 h 716"/>
              <a:gd name="connsiteX32-15353" fmla="*/ 211 w 259"/>
              <a:gd name="connsiteY32-15354" fmla="*/ 360 h 716"/>
              <a:gd name="connsiteX33-15355" fmla="*/ 211 w 259"/>
              <a:gd name="connsiteY33-15356" fmla="*/ 387 h 716"/>
              <a:gd name="connsiteX34-15357" fmla="*/ 211 w 259"/>
              <a:gd name="connsiteY34-15358" fmla="*/ 418 h 716"/>
              <a:gd name="connsiteX35-15359" fmla="*/ 211 w 259"/>
              <a:gd name="connsiteY35-15360" fmla="*/ 449 h 716"/>
              <a:gd name="connsiteX36-15361" fmla="*/ 211 w 259"/>
              <a:gd name="connsiteY36-15362" fmla="*/ 481 h 716"/>
              <a:gd name="connsiteX37-15363" fmla="*/ 211 w 259"/>
              <a:gd name="connsiteY37-15364" fmla="*/ 512 h 716"/>
              <a:gd name="connsiteX38-15365" fmla="*/ 211 w 259"/>
              <a:gd name="connsiteY38-15366" fmla="*/ 538 h 716"/>
              <a:gd name="connsiteX39-15367" fmla="*/ 206 w 259"/>
              <a:gd name="connsiteY39-15368" fmla="*/ 564 h 716"/>
              <a:gd name="connsiteX40-15369" fmla="*/ 206 w 259"/>
              <a:gd name="connsiteY40-15370" fmla="*/ 590 h 716"/>
              <a:gd name="connsiteX41-15371" fmla="*/ 201 w 259"/>
              <a:gd name="connsiteY41-15372" fmla="*/ 611 h 716"/>
              <a:gd name="connsiteX42-15373" fmla="*/ 195 w 259"/>
              <a:gd name="connsiteY42-15374" fmla="*/ 627 h 716"/>
              <a:gd name="connsiteX43-15375" fmla="*/ 190 w 259"/>
              <a:gd name="connsiteY43-15376" fmla="*/ 648 h 716"/>
              <a:gd name="connsiteX44-15377" fmla="*/ 185 w 259"/>
              <a:gd name="connsiteY44-15378" fmla="*/ 658 h 716"/>
              <a:gd name="connsiteX45-15379" fmla="*/ 174 w 259"/>
              <a:gd name="connsiteY45-15380" fmla="*/ 674 h 716"/>
              <a:gd name="connsiteX46-15381" fmla="*/ 164 w 259"/>
              <a:gd name="connsiteY46-15382" fmla="*/ 684 h 716"/>
              <a:gd name="connsiteX47-15383" fmla="*/ 158 w 259"/>
              <a:gd name="connsiteY47-15384" fmla="*/ 695 h 716"/>
              <a:gd name="connsiteX48-15385" fmla="*/ 148 w 259"/>
              <a:gd name="connsiteY48-15386" fmla="*/ 700 h 716"/>
              <a:gd name="connsiteX49-15387" fmla="*/ 143 w 259"/>
              <a:gd name="connsiteY49-15388" fmla="*/ 705 h 716"/>
              <a:gd name="connsiteX50-15389" fmla="*/ 132 w 259"/>
              <a:gd name="connsiteY50-15390" fmla="*/ 710 h 716"/>
              <a:gd name="connsiteX51-15391" fmla="*/ 127 w 259"/>
              <a:gd name="connsiteY51-15392" fmla="*/ 710 h 716"/>
              <a:gd name="connsiteX52-15393" fmla="*/ 121 w 259"/>
              <a:gd name="connsiteY52-15394" fmla="*/ 716 h 716"/>
              <a:gd name="connsiteX53-15395" fmla="*/ 111 w 259"/>
              <a:gd name="connsiteY53-15396" fmla="*/ 710 h 716"/>
              <a:gd name="connsiteX54-15397" fmla="*/ 106 w 259"/>
              <a:gd name="connsiteY54-15398" fmla="*/ 710 h 716"/>
              <a:gd name="connsiteX55-15399" fmla="*/ 106 w 259"/>
              <a:gd name="connsiteY55-15400" fmla="*/ 705 h 716"/>
              <a:gd name="connsiteX56-15401" fmla="*/ 100 w 259"/>
              <a:gd name="connsiteY56-15402" fmla="*/ 700 h 716"/>
              <a:gd name="connsiteX57-15403" fmla="*/ 100 w 259"/>
              <a:gd name="connsiteY57-15404" fmla="*/ 695 h 716"/>
              <a:gd name="connsiteX58-15405" fmla="*/ 100 w 259"/>
              <a:gd name="connsiteY58-15406" fmla="*/ 689 h 716"/>
              <a:gd name="connsiteX59-15407" fmla="*/ 100 w 259"/>
              <a:gd name="connsiteY59-15408" fmla="*/ 679 h 716"/>
              <a:gd name="connsiteX60-15409" fmla="*/ 100 w 259"/>
              <a:gd name="connsiteY60-15410" fmla="*/ 669 h 716"/>
              <a:gd name="connsiteX61-15411" fmla="*/ 100 w 259"/>
              <a:gd name="connsiteY61-15412" fmla="*/ 663 h 716"/>
              <a:gd name="connsiteX62-15413" fmla="*/ 100 w 259"/>
              <a:gd name="connsiteY62-15414" fmla="*/ 658 h 716"/>
              <a:gd name="connsiteX63-15415" fmla="*/ 100 w 259"/>
              <a:gd name="connsiteY63-15416" fmla="*/ 653 h 716"/>
              <a:gd name="connsiteX64-15417" fmla="*/ 95 w 259"/>
              <a:gd name="connsiteY64-15418" fmla="*/ 648 h 716"/>
              <a:gd name="connsiteX65-15419" fmla="*/ 90 w 259"/>
              <a:gd name="connsiteY65-15420" fmla="*/ 632 h 716"/>
              <a:gd name="connsiteX66-15421" fmla="*/ 79 w 259"/>
              <a:gd name="connsiteY66-15422" fmla="*/ 616 h 716"/>
              <a:gd name="connsiteX67-15423" fmla="*/ 63 w 259"/>
              <a:gd name="connsiteY67-15424" fmla="*/ 601 h 716"/>
              <a:gd name="connsiteX68-15425" fmla="*/ 47 w 259"/>
              <a:gd name="connsiteY68-15426" fmla="*/ 585 h 716"/>
              <a:gd name="connsiteX69-15427" fmla="*/ 26 w 259"/>
              <a:gd name="connsiteY69-15428" fmla="*/ 569 h 716"/>
              <a:gd name="connsiteX70-15429" fmla="*/ 0 w 259"/>
              <a:gd name="connsiteY70-15430" fmla="*/ 548 h 716"/>
              <a:gd name="connsiteX71-15431" fmla="*/ 21 w 259"/>
              <a:gd name="connsiteY71-15432" fmla="*/ 548 h 716"/>
              <a:gd name="connsiteX72-15433" fmla="*/ 42 w 259"/>
              <a:gd name="connsiteY72-15434" fmla="*/ 554 h 716"/>
              <a:gd name="connsiteX73-15435" fmla="*/ 58 w 259"/>
              <a:gd name="connsiteY73-15436" fmla="*/ 554 h 716"/>
              <a:gd name="connsiteX74-15437" fmla="*/ 74 w 259"/>
              <a:gd name="connsiteY74-15438" fmla="*/ 554 h 716"/>
              <a:gd name="connsiteX75-15439" fmla="*/ 84 w 259"/>
              <a:gd name="connsiteY75-15440" fmla="*/ 548 h 716"/>
              <a:gd name="connsiteX76-15441" fmla="*/ 90 w 259"/>
              <a:gd name="connsiteY76-15442" fmla="*/ 548 h 716"/>
              <a:gd name="connsiteX77-15443" fmla="*/ 95 w 259"/>
              <a:gd name="connsiteY77-15444" fmla="*/ 548 h 716"/>
              <a:gd name="connsiteX78-15445" fmla="*/ 100 w 259"/>
              <a:gd name="connsiteY78-15446" fmla="*/ 543 h 716"/>
              <a:gd name="connsiteX79-15447" fmla="*/ 106 w 259"/>
              <a:gd name="connsiteY79-15448" fmla="*/ 538 h 716"/>
              <a:gd name="connsiteX80-15449" fmla="*/ 106 w 259"/>
              <a:gd name="connsiteY80-15450" fmla="*/ 533 h 716"/>
              <a:gd name="connsiteX81-15451" fmla="*/ 106 w 259"/>
              <a:gd name="connsiteY81-15452" fmla="*/ 522 h 716"/>
              <a:gd name="connsiteX82-15453" fmla="*/ 106 w 259"/>
              <a:gd name="connsiteY82-15454" fmla="*/ 507 h 716"/>
              <a:gd name="connsiteX83-15455" fmla="*/ 111 w 259"/>
              <a:gd name="connsiteY83-15456" fmla="*/ 491 h 716"/>
              <a:gd name="connsiteX84-15457" fmla="*/ 111 w 259"/>
              <a:gd name="connsiteY84-15458" fmla="*/ 470 h 716"/>
              <a:gd name="connsiteX85-15459" fmla="*/ 111 w 259"/>
              <a:gd name="connsiteY85-15460" fmla="*/ 444 h 716"/>
              <a:gd name="connsiteX86-15461" fmla="*/ 116 w 259"/>
              <a:gd name="connsiteY86-15462" fmla="*/ 418 h 716"/>
              <a:gd name="connsiteX87-15463" fmla="*/ 116 w 259"/>
              <a:gd name="connsiteY87-15464" fmla="*/ 392 h 716"/>
              <a:gd name="connsiteX88-15465" fmla="*/ 116 w 259"/>
              <a:gd name="connsiteY88-15466" fmla="*/ 366 h 716"/>
              <a:gd name="connsiteX89-15467" fmla="*/ 116 w 259"/>
              <a:gd name="connsiteY89-15468" fmla="*/ 340 h 716"/>
              <a:gd name="connsiteX90-15469" fmla="*/ 121 w 259"/>
              <a:gd name="connsiteY90-15470" fmla="*/ 313 h 716"/>
              <a:gd name="connsiteX91-15471" fmla="*/ 121 w 259"/>
              <a:gd name="connsiteY91-15472" fmla="*/ 292 h 716"/>
              <a:gd name="connsiteX92-15473" fmla="*/ 121 w 259"/>
              <a:gd name="connsiteY92-15474" fmla="*/ 272 h 716"/>
              <a:gd name="connsiteX93-15475" fmla="*/ 121 w 259"/>
              <a:gd name="connsiteY93-15476" fmla="*/ 251 h 716"/>
              <a:gd name="connsiteX94-15477" fmla="*/ 121 w 259"/>
              <a:gd name="connsiteY94-15478" fmla="*/ 235 h 716"/>
              <a:gd name="connsiteX95-15479" fmla="*/ 121 w 259"/>
              <a:gd name="connsiteY95-15480" fmla="*/ 204 h 716"/>
              <a:gd name="connsiteX96-15481" fmla="*/ 121 w 259"/>
              <a:gd name="connsiteY96-15482" fmla="*/ 172 h 716"/>
              <a:gd name="connsiteX97-15483" fmla="*/ 116 w 259"/>
              <a:gd name="connsiteY97-15484" fmla="*/ 141 h 716"/>
              <a:gd name="connsiteX98-15485" fmla="*/ 116 w 259"/>
              <a:gd name="connsiteY98-15486" fmla="*/ 115 h 716"/>
              <a:gd name="connsiteX99-15487" fmla="*/ 111 w 259"/>
              <a:gd name="connsiteY99-15488" fmla="*/ 104 h 716"/>
              <a:gd name="connsiteX100-15489" fmla="*/ 111 w 259"/>
              <a:gd name="connsiteY100-15490" fmla="*/ 94 h 716"/>
              <a:gd name="connsiteX101-15491" fmla="*/ 106 w 259"/>
              <a:gd name="connsiteY101-15492" fmla="*/ 84 h 716"/>
              <a:gd name="connsiteX102-15493" fmla="*/ 106 w 259"/>
              <a:gd name="connsiteY102-15494" fmla="*/ 73 h 716"/>
              <a:gd name="connsiteX103-15495" fmla="*/ 100 w 259"/>
              <a:gd name="connsiteY103-15496" fmla="*/ 68 h 716"/>
              <a:gd name="connsiteX104-15497" fmla="*/ 100 w 259"/>
              <a:gd name="connsiteY104-15498" fmla="*/ 63 h 716"/>
              <a:gd name="connsiteX105-15499" fmla="*/ 95 w 259"/>
              <a:gd name="connsiteY105-15500" fmla="*/ 52 h 716"/>
              <a:gd name="connsiteX106-15501" fmla="*/ 90 w 259"/>
              <a:gd name="connsiteY106-15502" fmla="*/ 47 h 716"/>
              <a:gd name="connsiteX107-15503" fmla="*/ 84 w 259"/>
              <a:gd name="connsiteY107-15504" fmla="*/ 42 h 716"/>
              <a:gd name="connsiteX0-15505" fmla="*/ 216 w 259"/>
              <a:gd name="connsiteY0-15506" fmla="*/ 0 h 716"/>
              <a:gd name="connsiteX1-15507" fmla="*/ 227 w 259"/>
              <a:gd name="connsiteY1-15508" fmla="*/ 5 h 716"/>
              <a:gd name="connsiteX2-15509" fmla="*/ 238 w 259"/>
              <a:gd name="connsiteY2-15510" fmla="*/ 10 h 716"/>
              <a:gd name="connsiteX3-15511" fmla="*/ 243 w 259"/>
              <a:gd name="connsiteY3-15512" fmla="*/ 16 h 716"/>
              <a:gd name="connsiteX4-15513" fmla="*/ 248 w 259"/>
              <a:gd name="connsiteY4-15514" fmla="*/ 21 h 716"/>
              <a:gd name="connsiteX5-15515" fmla="*/ 253 w 259"/>
              <a:gd name="connsiteY5-15516" fmla="*/ 26 h 716"/>
              <a:gd name="connsiteX6-15517" fmla="*/ 259 w 259"/>
              <a:gd name="connsiteY6-15518" fmla="*/ 26 h 716"/>
              <a:gd name="connsiteX7-15519" fmla="*/ 259 w 259"/>
              <a:gd name="connsiteY7-15520" fmla="*/ 31 h 716"/>
              <a:gd name="connsiteX8-15521" fmla="*/ 253 w 259"/>
              <a:gd name="connsiteY8-15522" fmla="*/ 31 h 716"/>
              <a:gd name="connsiteX9-15523" fmla="*/ 253 w 259"/>
              <a:gd name="connsiteY9-15524" fmla="*/ 37 h 716"/>
              <a:gd name="connsiteX10-15525" fmla="*/ 248 w 259"/>
              <a:gd name="connsiteY10-15526" fmla="*/ 42 h 716"/>
              <a:gd name="connsiteX11-15527" fmla="*/ 243 w 259"/>
              <a:gd name="connsiteY11-15528" fmla="*/ 42 h 716"/>
              <a:gd name="connsiteX12-15529" fmla="*/ 238 w 259"/>
              <a:gd name="connsiteY12-15530" fmla="*/ 47 h 716"/>
              <a:gd name="connsiteX13-15531" fmla="*/ 232 w 259"/>
              <a:gd name="connsiteY13-15532" fmla="*/ 52 h 716"/>
              <a:gd name="connsiteX14-15533" fmla="*/ 227 w 259"/>
              <a:gd name="connsiteY14-15534" fmla="*/ 52 h 716"/>
              <a:gd name="connsiteX15-15535" fmla="*/ 222 w 259"/>
              <a:gd name="connsiteY15-15536" fmla="*/ 57 h 716"/>
              <a:gd name="connsiteX16-15537" fmla="*/ 216 w 259"/>
              <a:gd name="connsiteY16-15538" fmla="*/ 63 h 716"/>
              <a:gd name="connsiteX17-15539" fmla="*/ 211 w 259"/>
              <a:gd name="connsiteY17-15540" fmla="*/ 73 h 716"/>
              <a:gd name="connsiteX18-15541" fmla="*/ 211 w 259"/>
              <a:gd name="connsiteY18-15542" fmla="*/ 84 h 716"/>
              <a:gd name="connsiteX19-15543" fmla="*/ 211 w 259"/>
              <a:gd name="connsiteY19-15544" fmla="*/ 89 h 716"/>
              <a:gd name="connsiteX20-15545" fmla="*/ 211 w 259"/>
              <a:gd name="connsiteY20-15546" fmla="*/ 104 h 716"/>
              <a:gd name="connsiteX21-15547" fmla="*/ 211 w 259"/>
              <a:gd name="connsiteY21-15548" fmla="*/ 115 h 716"/>
              <a:gd name="connsiteX22-15549" fmla="*/ 211 w 259"/>
              <a:gd name="connsiteY22-15550" fmla="*/ 131 h 716"/>
              <a:gd name="connsiteX23-15551" fmla="*/ 211 w 259"/>
              <a:gd name="connsiteY23-15552" fmla="*/ 146 h 716"/>
              <a:gd name="connsiteX24-15553" fmla="*/ 211 w 259"/>
              <a:gd name="connsiteY24-15554" fmla="*/ 162 h 716"/>
              <a:gd name="connsiteX25-15555" fmla="*/ 211 w 259"/>
              <a:gd name="connsiteY25-15556" fmla="*/ 183 h 716"/>
              <a:gd name="connsiteX26-15557" fmla="*/ 211 w 259"/>
              <a:gd name="connsiteY26-15558" fmla="*/ 198 h 716"/>
              <a:gd name="connsiteX27-15559" fmla="*/ 211 w 259"/>
              <a:gd name="connsiteY27-15560" fmla="*/ 219 h 716"/>
              <a:gd name="connsiteX28-15561" fmla="*/ 211 w 259"/>
              <a:gd name="connsiteY28-15562" fmla="*/ 261 h 716"/>
              <a:gd name="connsiteX29-15563" fmla="*/ 211 w 259"/>
              <a:gd name="connsiteY29-15564" fmla="*/ 282 h 716"/>
              <a:gd name="connsiteX30-15565" fmla="*/ 211 w 259"/>
              <a:gd name="connsiteY30-15566" fmla="*/ 308 h 716"/>
              <a:gd name="connsiteX31-15567" fmla="*/ 211 w 259"/>
              <a:gd name="connsiteY31-15568" fmla="*/ 334 h 716"/>
              <a:gd name="connsiteX32-15569" fmla="*/ 211 w 259"/>
              <a:gd name="connsiteY32-15570" fmla="*/ 360 h 716"/>
              <a:gd name="connsiteX33-15571" fmla="*/ 211 w 259"/>
              <a:gd name="connsiteY33-15572" fmla="*/ 387 h 716"/>
              <a:gd name="connsiteX34-15573" fmla="*/ 211 w 259"/>
              <a:gd name="connsiteY34-15574" fmla="*/ 418 h 716"/>
              <a:gd name="connsiteX35-15575" fmla="*/ 211 w 259"/>
              <a:gd name="connsiteY35-15576" fmla="*/ 449 h 716"/>
              <a:gd name="connsiteX36-15577" fmla="*/ 211 w 259"/>
              <a:gd name="connsiteY36-15578" fmla="*/ 481 h 716"/>
              <a:gd name="connsiteX37-15579" fmla="*/ 211 w 259"/>
              <a:gd name="connsiteY37-15580" fmla="*/ 512 h 716"/>
              <a:gd name="connsiteX38-15581" fmla="*/ 211 w 259"/>
              <a:gd name="connsiteY38-15582" fmla="*/ 538 h 716"/>
              <a:gd name="connsiteX39-15583" fmla="*/ 206 w 259"/>
              <a:gd name="connsiteY39-15584" fmla="*/ 564 h 716"/>
              <a:gd name="connsiteX40-15585" fmla="*/ 206 w 259"/>
              <a:gd name="connsiteY40-15586" fmla="*/ 590 h 716"/>
              <a:gd name="connsiteX41-15587" fmla="*/ 201 w 259"/>
              <a:gd name="connsiteY41-15588" fmla="*/ 611 h 716"/>
              <a:gd name="connsiteX42-15589" fmla="*/ 195 w 259"/>
              <a:gd name="connsiteY42-15590" fmla="*/ 627 h 716"/>
              <a:gd name="connsiteX43-15591" fmla="*/ 190 w 259"/>
              <a:gd name="connsiteY43-15592" fmla="*/ 648 h 716"/>
              <a:gd name="connsiteX44-15593" fmla="*/ 185 w 259"/>
              <a:gd name="connsiteY44-15594" fmla="*/ 658 h 716"/>
              <a:gd name="connsiteX45-15595" fmla="*/ 174 w 259"/>
              <a:gd name="connsiteY45-15596" fmla="*/ 674 h 716"/>
              <a:gd name="connsiteX46-15597" fmla="*/ 164 w 259"/>
              <a:gd name="connsiteY46-15598" fmla="*/ 684 h 716"/>
              <a:gd name="connsiteX47-15599" fmla="*/ 158 w 259"/>
              <a:gd name="connsiteY47-15600" fmla="*/ 695 h 716"/>
              <a:gd name="connsiteX48-15601" fmla="*/ 148 w 259"/>
              <a:gd name="connsiteY48-15602" fmla="*/ 700 h 716"/>
              <a:gd name="connsiteX49-15603" fmla="*/ 143 w 259"/>
              <a:gd name="connsiteY49-15604" fmla="*/ 705 h 716"/>
              <a:gd name="connsiteX50-15605" fmla="*/ 132 w 259"/>
              <a:gd name="connsiteY50-15606" fmla="*/ 710 h 716"/>
              <a:gd name="connsiteX51-15607" fmla="*/ 127 w 259"/>
              <a:gd name="connsiteY51-15608" fmla="*/ 710 h 716"/>
              <a:gd name="connsiteX52-15609" fmla="*/ 121 w 259"/>
              <a:gd name="connsiteY52-15610" fmla="*/ 716 h 716"/>
              <a:gd name="connsiteX53-15611" fmla="*/ 111 w 259"/>
              <a:gd name="connsiteY53-15612" fmla="*/ 710 h 716"/>
              <a:gd name="connsiteX54-15613" fmla="*/ 106 w 259"/>
              <a:gd name="connsiteY54-15614" fmla="*/ 710 h 716"/>
              <a:gd name="connsiteX55-15615" fmla="*/ 106 w 259"/>
              <a:gd name="connsiteY55-15616" fmla="*/ 705 h 716"/>
              <a:gd name="connsiteX56-15617" fmla="*/ 100 w 259"/>
              <a:gd name="connsiteY56-15618" fmla="*/ 700 h 716"/>
              <a:gd name="connsiteX57-15619" fmla="*/ 100 w 259"/>
              <a:gd name="connsiteY57-15620" fmla="*/ 695 h 716"/>
              <a:gd name="connsiteX58-15621" fmla="*/ 100 w 259"/>
              <a:gd name="connsiteY58-15622" fmla="*/ 689 h 716"/>
              <a:gd name="connsiteX59-15623" fmla="*/ 100 w 259"/>
              <a:gd name="connsiteY59-15624" fmla="*/ 679 h 716"/>
              <a:gd name="connsiteX60-15625" fmla="*/ 100 w 259"/>
              <a:gd name="connsiteY60-15626" fmla="*/ 669 h 716"/>
              <a:gd name="connsiteX61-15627" fmla="*/ 100 w 259"/>
              <a:gd name="connsiteY61-15628" fmla="*/ 663 h 716"/>
              <a:gd name="connsiteX62-15629" fmla="*/ 100 w 259"/>
              <a:gd name="connsiteY62-15630" fmla="*/ 658 h 716"/>
              <a:gd name="connsiteX63-15631" fmla="*/ 100 w 259"/>
              <a:gd name="connsiteY63-15632" fmla="*/ 653 h 716"/>
              <a:gd name="connsiteX64-15633" fmla="*/ 95 w 259"/>
              <a:gd name="connsiteY64-15634" fmla="*/ 648 h 716"/>
              <a:gd name="connsiteX65-15635" fmla="*/ 90 w 259"/>
              <a:gd name="connsiteY65-15636" fmla="*/ 632 h 716"/>
              <a:gd name="connsiteX66-15637" fmla="*/ 79 w 259"/>
              <a:gd name="connsiteY66-15638" fmla="*/ 616 h 716"/>
              <a:gd name="connsiteX67-15639" fmla="*/ 63 w 259"/>
              <a:gd name="connsiteY67-15640" fmla="*/ 601 h 716"/>
              <a:gd name="connsiteX68-15641" fmla="*/ 47 w 259"/>
              <a:gd name="connsiteY68-15642" fmla="*/ 585 h 716"/>
              <a:gd name="connsiteX69-15643" fmla="*/ 26 w 259"/>
              <a:gd name="connsiteY69-15644" fmla="*/ 569 h 716"/>
              <a:gd name="connsiteX70-15645" fmla="*/ 0 w 259"/>
              <a:gd name="connsiteY70-15646" fmla="*/ 548 h 716"/>
              <a:gd name="connsiteX71-15647" fmla="*/ 21 w 259"/>
              <a:gd name="connsiteY71-15648" fmla="*/ 548 h 716"/>
              <a:gd name="connsiteX72-15649" fmla="*/ 42 w 259"/>
              <a:gd name="connsiteY72-15650" fmla="*/ 554 h 716"/>
              <a:gd name="connsiteX73-15651" fmla="*/ 58 w 259"/>
              <a:gd name="connsiteY73-15652" fmla="*/ 554 h 716"/>
              <a:gd name="connsiteX74-15653" fmla="*/ 74 w 259"/>
              <a:gd name="connsiteY74-15654" fmla="*/ 554 h 716"/>
              <a:gd name="connsiteX75-15655" fmla="*/ 84 w 259"/>
              <a:gd name="connsiteY75-15656" fmla="*/ 548 h 716"/>
              <a:gd name="connsiteX76-15657" fmla="*/ 90 w 259"/>
              <a:gd name="connsiteY76-15658" fmla="*/ 548 h 716"/>
              <a:gd name="connsiteX77-15659" fmla="*/ 95 w 259"/>
              <a:gd name="connsiteY77-15660" fmla="*/ 548 h 716"/>
              <a:gd name="connsiteX78-15661" fmla="*/ 100 w 259"/>
              <a:gd name="connsiteY78-15662" fmla="*/ 543 h 716"/>
              <a:gd name="connsiteX79-15663" fmla="*/ 106 w 259"/>
              <a:gd name="connsiteY79-15664" fmla="*/ 538 h 716"/>
              <a:gd name="connsiteX80-15665" fmla="*/ 106 w 259"/>
              <a:gd name="connsiteY80-15666" fmla="*/ 533 h 716"/>
              <a:gd name="connsiteX81-15667" fmla="*/ 106 w 259"/>
              <a:gd name="connsiteY81-15668" fmla="*/ 522 h 716"/>
              <a:gd name="connsiteX82-15669" fmla="*/ 106 w 259"/>
              <a:gd name="connsiteY82-15670" fmla="*/ 507 h 716"/>
              <a:gd name="connsiteX83-15671" fmla="*/ 111 w 259"/>
              <a:gd name="connsiteY83-15672" fmla="*/ 491 h 716"/>
              <a:gd name="connsiteX84-15673" fmla="*/ 111 w 259"/>
              <a:gd name="connsiteY84-15674" fmla="*/ 470 h 716"/>
              <a:gd name="connsiteX85-15675" fmla="*/ 111 w 259"/>
              <a:gd name="connsiteY85-15676" fmla="*/ 444 h 716"/>
              <a:gd name="connsiteX86-15677" fmla="*/ 116 w 259"/>
              <a:gd name="connsiteY86-15678" fmla="*/ 418 h 716"/>
              <a:gd name="connsiteX87-15679" fmla="*/ 116 w 259"/>
              <a:gd name="connsiteY87-15680" fmla="*/ 392 h 716"/>
              <a:gd name="connsiteX88-15681" fmla="*/ 116 w 259"/>
              <a:gd name="connsiteY88-15682" fmla="*/ 366 h 716"/>
              <a:gd name="connsiteX89-15683" fmla="*/ 116 w 259"/>
              <a:gd name="connsiteY89-15684" fmla="*/ 340 h 716"/>
              <a:gd name="connsiteX90-15685" fmla="*/ 121 w 259"/>
              <a:gd name="connsiteY90-15686" fmla="*/ 313 h 716"/>
              <a:gd name="connsiteX91-15687" fmla="*/ 121 w 259"/>
              <a:gd name="connsiteY91-15688" fmla="*/ 292 h 716"/>
              <a:gd name="connsiteX92-15689" fmla="*/ 121 w 259"/>
              <a:gd name="connsiteY92-15690" fmla="*/ 272 h 716"/>
              <a:gd name="connsiteX93-15691" fmla="*/ 121 w 259"/>
              <a:gd name="connsiteY93-15692" fmla="*/ 251 h 716"/>
              <a:gd name="connsiteX94-15693" fmla="*/ 121 w 259"/>
              <a:gd name="connsiteY94-15694" fmla="*/ 235 h 716"/>
              <a:gd name="connsiteX95-15695" fmla="*/ 121 w 259"/>
              <a:gd name="connsiteY95-15696" fmla="*/ 204 h 716"/>
              <a:gd name="connsiteX96-15697" fmla="*/ 121 w 259"/>
              <a:gd name="connsiteY96-15698" fmla="*/ 172 h 716"/>
              <a:gd name="connsiteX97-15699" fmla="*/ 116 w 259"/>
              <a:gd name="connsiteY97-15700" fmla="*/ 141 h 716"/>
              <a:gd name="connsiteX98-15701" fmla="*/ 116 w 259"/>
              <a:gd name="connsiteY98-15702" fmla="*/ 115 h 716"/>
              <a:gd name="connsiteX99-15703" fmla="*/ 111 w 259"/>
              <a:gd name="connsiteY99-15704" fmla="*/ 104 h 716"/>
              <a:gd name="connsiteX100-15705" fmla="*/ 111 w 259"/>
              <a:gd name="connsiteY100-15706" fmla="*/ 94 h 716"/>
              <a:gd name="connsiteX101-15707" fmla="*/ 106 w 259"/>
              <a:gd name="connsiteY101-15708" fmla="*/ 84 h 716"/>
              <a:gd name="connsiteX102-15709" fmla="*/ 106 w 259"/>
              <a:gd name="connsiteY102-15710" fmla="*/ 73 h 716"/>
              <a:gd name="connsiteX103-15711" fmla="*/ 100 w 259"/>
              <a:gd name="connsiteY103-15712" fmla="*/ 68 h 716"/>
              <a:gd name="connsiteX104-15713" fmla="*/ 100 w 259"/>
              <a:gd name="connsiteY104-15714" fmla="*/ 63 h 716"/>
              <a:gd name="connsiteX105-15715" fmla="*/ 95 w 259"/>
              <a:gd name="connsiteY105-15716" fmla="*/ 52 h 716"/>
              <a:gd name="connsiteX106-15717" fmla="*/ 90 w 259"/>
              <a:gd name="connsiteY106-15718" fmla="*/ 47 h 716"/>
              <a:gd name="connsiteX0-15719" fmla="*/ 227 w 259"/>
              <a:gd name="connsiteY0-15720" fmla="*/ 0 h 711"/>
              <a:gd name="connsiteX1-15721" fmla="*/ 238 w 259"/>
              <a:gd name="connsiteY1-15722" fmla="*/ 5 h 711"/>
              <a:gd name="connsiteX2-15723" fmla="*/ 243 w 259"/>
              <a:gd name="connsiteY2-15724" fmla="*/ 11 h 711"/>
              <a:gd name="connsiteX3-15725" fmla="*/ 248 w 259"/>
              <a:gd name="connsiteY3-15726" fmla="*/ 16 h 711"/>
              <a:gd name="connsiteX4-15727" fmla="*/ 253 w 259"/>
              <a:gd name="connsiteY4-15728" fmla="*/ 21 h 711"/>
              <a:gd name="connsiteX5-15729" fmla="*/ 259 w 259"/>
              <a:gd name="connsiteY5-15730" fmla="*/ 21 h 711"/>
              <a:gd name="connsiteX6-15731" fmla="*/ 259 w 259"/>
              <a:gd name="connsiteY6-15732" fmla="*/ 26 h 711"/>
              <a:gd name="connsiteX7-15733" fmla="*/ 253 w 259"/>
              <a:gd name="connsiteY7-15734" fmla="*/ 26 h 711"/>
              <a:gd name="connsiteX8-15735" fmla="*/ 253 w 259"/>
              <a:gd name="connsiteY8-15736" fmla="*/ 32 h 711"/>
              <a:gd name="connsiteX9-15737" fmla="*/ 248 w 259"/>
              <a:gd name="connsiteY9-15738" fmla="*/ 37 h 711"/>
              <a:gd name="connsiteX10-15739" fmla="*/ 243 w 259"/>
              <a:gd name="connsiteY10-15740" fmla="*/ 37 h 711"/>
              <a:gd name="connsiteX11-15741" fmla="*/ 238 w 259"/>
              <a:gd name="connsiteY11-15742" fmla="*/ 42 h 711"/>
              <a:gd name="connsiteX12-15743" fmla="*/ 232 w 259"/>
              <a:gd name="connsiteY12-15744" fmla="*/ 47 h 711"/>
              <a:gd name="connsiteX13-15745" fmla="*/ 227 w 259"/>
              <a:gd name="connsiteY13-15746" fmla="*/ 47 h 711"/>
              <a:gd name="connsiteX14-15747" fmla="*/ 222 w 259"/>
              <a:gd name="connsiteY14-15748" fmla="*/ 52 h 711"/>
              <a:gd name="connsiteX15-15749" fmla="*/ 216 w 259"/>
              <a:gd name="connsiteY15-15750" fmla="*/ 58 h 711"/>
              <a:gd name="connsiteX16-15751" fmla="*/ 211 w 259"/>
              <a:gd name="connsiteY16-15752" fmla="*/ 68 h 711"/>
              <a:gd name="connsiteX17-15753" fmla="*/ 211 w 259"/>
              <a:gd name="connsiteY17-15754" fmla="*/ 79 h 711"/>
              <a:gd name="connsiteX18-15755" fmla="*/ 211 w 259"/>
              <a:gd name="connsiteY18-15756" fmla="*/ 84 h 711"/>
              <a:gd name="connsiteX19-15757" fmla="*/ 211 w 259"/>
              <a:gd name="connsiteY19-15758" fmla="*/ 99 h 711"/>
              <a:gd name="connsiteX20-15759" fmla="*/ 211 w 259"/>
              <a:gd name="connsiteY20-15760" fmla="*/ 110 h 711"/>
              <a:gd name="connsiteX21-15761" fmla="*/ 211 w 259"/>
              <a:gd name="connsiteY21-15762" fmla="*/ 126 h 711"/>
              <a:gd name="connsiteX22-15763" fmla="*/ 211 w 259"/>
              <a:gd name="connsiteY22-15764" fmla="*/ 141 h 711"/>
              <a:gd name="connsiteX23-15765" fmla="*/ 211 w 259"/>
              <a:gd name="connsiteY23-15766" fmla="*/ 157 h 711"/>
              <a:gd name="connsiteX24-15767" fmla="*/ 211 w 259"/>
              <a:gd name="connsiteY24-15768" fmla="*/ 178 h 711"/>
              <a:gd name="connsiteX25-15769" fmla="*/ 211 w 259"/>
              <a:gd name="connsiteY25-15770" fmla="*/ 193 h 711"/>
              <a:gd name="connsiteX26-15771" fmla="*/ 211 w 259"/>
              <a:gd name="connsiteY26-15772" fmla="*/ 214 h 711"/>
              <a:gd name="connsiteX27-15773" fmla="*/ 211 w 259"/>
              <a:gd name="connsiteY27-15774" fmla="*/ 256 h 711"/>
              <a:gd name="connsiteX28-15775" fmla="*/ 211 w 259"/>
              <a:gd name="connsiteY28-15776" fmla="*/ 277 h 711"/>
              <a:gd name="connsiteX29-15777" fmla="*/ 211 w 259"/>
              <a:gd name="connsiteY29-15778" fmla="*/ 303 h 711"/>
              <a:gd name="connsiteX30-15779" fmla="*/ 211 w 259"/>
              <a:gd name="connsiteY30-15780" fmla="*/ 329 h 711"/>
              <a:gd name="connsiteX31-15781" fmla="*/ 211 w 259"/>
              <a:gd name="connsiteY31-15782" fmla="*/ 355 h 711"/>
              <a:gd name="connsiteX32-15783" fmla="*/ 211 w 259"/>
              <a:gd name="connsiteY32-15784" fmla="*/ 382 h 711"/>
              <a:gd name="connsiteX33-15785" fmla="*/ 211 w 259"/>
              <a:gd name="connsiteY33-15786" fmla="*/ 413 h 711"/>
              <a:gd name="connsiteX34-15787" fmla="*/ 211 w 259"/>
              <a:gd name="connsiteY34-15788" fmla="*/ 444 h 711"/>
              <a:gd name="connsiteX35-15789" fmla="*/ 211 w 259"/>
              <a:gd name="connsiteY35-15790" fmla="*/ 476 h 711"/>
              <a:gd name="connsiteX36-15791" fmla="*/ 211 w 259"/>
              <a:gd name="connsiteY36-15792" fmla="*/ 507 h 711"/>
              <a:gd name="connsiteX37-15793" fmla="*/ 211 w 259"/>
              <a:gd name="connsiteY37-15794" fmla="*/ 533 h 711"/>
              <a:gd name="connsiteX38-15795" fmla="*/ 206 w 259"/>
              <a:gd name="connsiteY38-15796" fmla="*/ 559 h 711"/>
              <a:gd name="connsiteX39-15797" fmla="*/ 206 w 259"/>
              <a:gd name="connsiteY39-15798" fmla="*/ 585 h 711"/>
              <a:gd name="connsiteX40-15799" fmla="*/ 201 w 259"/>
              <a:gd name="connsiteY40-15800" fmla="*/ 606 h 711"/>
              <a:gd name="connsiteX41-15801" fmla="*/ 195 w 259"/>
              <a:gd name="connsiteY41-15802" fmla="*/ 622 h 711"/>
              <a:gd name="connsiteX42-15803" fmla="*/ 190 w 259"/>
              <a:gd name="connsiteY42-15804" fmla="*/ 643 h 711"/>
              <a:gd name="connsiteX43-15805" fmla="*/ 185 w 259"/>
              <a:gd name="connsiteY43-15806" fmla="*/ 653 h 711"/>
              <a:gd name="connsiteX44-15807" fmla="*/ 174 w 259"/>
              <a:gd name="connsiteY44-15808" fmla="*/ 669 h 711"/>
              <a:gd name="connsiteX45-15809" fmla="*/ 164 w 259"/>
              <a:gd name="connsiteY45-15810" fmla="*/ 679 h 711"/>
              <a:gd name="connsiteX46-15811" fmla="*/ 158 w 259"/>
              <a:gd name="connsiteY46-15812" fmla="*/ 690 h 711"/>
              <a:gd name="connsiteX47-15813" fmla="*/ 148 w 259"/>
              <a:gd name="connsiteY47-15814" fmla="*/ 695 h 711"/>
              <a:gd name="connsiteX48-15815" fmla="*/ 143 w 259"/>
              <a:gd name="connsiteY48-15816" fmla="*/ 700 h 711"/>
              <a:gd name="connsiteX49-15817" fmla="*/ 132 w 259"/>
              <a:gd name="connsiteY49-15818" fmla="*/ 705 h 711"/>
              <a:gd name="connsiteX50-15819" fmla="*/ 127 w 259"/>
              <a:gd name="connsiteY50-15820" fmla="*/ 705 h 711"/>
              <a:gd name="connsiteX51-15821" fmla="*/ 121 w 259"/>
              <a:gd name="connsiteY51-15822" fmla="*/ 711 h 711"/>
              <a:gd name="connsiteX52-15823" fmla="*/ 111 w 259"/>
              <a:gd name="connsiteY52-15824" fmla="*/ 705 h 711"/>
              <a:gd name="connsiteX53-15825" fmla="*/ 106 w 259"/>
              <a:gd name="connsiteY53-15826" fmla="*/ 705 h 711"/>
              <a:gd name="connsiteX54-15827" fmla="*/ 106 w 259"/>
              <a:gd name="connsiteY54-15828" fmla="*/ 700 h 711"/>
              <a:gd name="connsiteX55-15829" fmla="*/ 100 w 259"/>
              <a:gd name="connsiteY55-15830" fmla="*/ 695 h 711"/>
              <a:gd name="connsiteX56-15831" fmla="*/ 100 w 259"/>
              <a:gd name="connsiteY56-15832" fmla="*/ 690 h 711"/>
              <a:gd name="connsiteX57-15833" fmla="*/ 100 w 259"/>
              <a:gd name="connsiteY57-15834" fmla="*/ 684 h 711"/>
              <a:gd name="connsiteX58-15835" fmla="*/ 100 w 259"/>
              <a:gd name="connsiteY58-15836" fmla="*/ 674 h 711"/>
              <a:gd name="connsiteX59-15837" fmla="*/ 100 w 259"/>
              <a:gd name="connsiteY59-15838" fmla="*/ 664 h 711"/>
              <a:gd name="connsiteX60-15839" fmla="*/ 100 w 259"/>
              <a:gd name="connsiteY60-15840" fmla="*/ 658 h 711"/>
              <a:gd name="connsiteX61-15841" fmla="*/ 100 w 259"/>
              <a:gd name="connsiteY61-15842" fmla="*/ 653 h 711"/>
              <a:gd name="connsiteX62-15843" fmla="*/ 100 w 259"/>
              <a:gd name="connsiteY62-15844" fmla="*/ 648 h 711"/>
              <a:gd name="connsiteX63-15845" fmla="*/ 95 w 259"/>
              <a:gd name="connsiteY63-15846" fmla="*/ 643 h 711"/>
              <a:gd name="connsiteX64-15847" fmla="*/ 90 w 259"/>
              <a:gd name="connsiteY64-15848" fmla="*/ 627 h 711"/>
              <a:gd name="connsiteX65-15849" fmla="*/ 79 w 259"/>
              <a:gd name="connsiteY65-15850" fmla="*/ 611 h 711"/>
              <a:gd name="connsiteX66-15851" fmla="*/ 63 w 259"/>
              <a:gd name="connsiteY66-15852" fmla="*/ 596 h 711"/>
              <a:gd name="connsiteX67-15853" fmla="*/ 47 w 259"/>
              <a:gd name="connsiteY67-15854" fmla="*/ 580 h 711"/>
              <a:gd name="connsiteX68-15855" fmla="*/ 26 w 259"/>
              <a:gd name="connsiteY68-15856" fmla="*/ 564 h 711"/>
              <a:gd name="connsiteX69-15857" fmla="*/ 0 w 259"/>
              <a:gd name="connsiteY69-15858" fmla="*/ 543 h 711"/>
              <a:gd name="connsiteX70-15859" fmla="*/ 21 w 259"/>
              <a:gd name="connsiteY70-15860" fmla="*/ 543 h 711"/>
              <a:gd name="connsiteX71-15861" fmla="*/ 42 w 259"/>
              <a:gd name="connsiteY71-15862" fmla="*/ 549 h 711"/>
              <a:gd name="connsiteX72-15863" fmla="*/ 58 w 259"/>
              <a:gd name="connsiteY72-15864" fmla="*/ 549 h 711"/>
              <a:gd name="connsiteX73-15865" fmla="*/ 74 w 259"/>
              <a:gd name="connsiteY73-15866" fmla="*/ 549 h 711"/>
              <a:gd name="connsiteX74-15867" fmla="*/ 84 w 259"/>
              <a:gd name="connsiteY74-15868" fmla="*/ 543 h 711"/>
              <a:gd name="connsiteX75-15869" fmla="*/ 90 w 259"/>
              <a:gd name="connsiteY75-15870" fmla="*/ 543 h 711"/>
              <a:gd name="connsiteX76-15871" fmla="*/ 95 w 259"/>
              <a:gd name="connsiteY76-15872" fmla="*/ 543 h 711"/>
              <a:gd name="connsiteX77-15873" fmla="*/ 100 w 259"/>
              <a:gd name="connsiteY77-15874" fmla="*/ 538 h 711"/>
              <a:gd name="connsiteX78-15875" fmla="*/ 106 w 259"/>
              <a:gd name="connsiteY78-15876" fmla="*/ 533 h 711"/>
              <a:gd name="connsiteX79-15877" fmla="*/ 106 w 259"/>
              <a:gd name="connsiteY79-15878" fmla="*/ 528 h 711"/>
              <a:gd name="connsiteX80-15879" fmla="*/ 106 w 259"/>
              <a:gd name="connsiteY80-15880" fmla="*/ 517 h 711"/>
              <a:gd name="connsiteX81-15881" fmla="*/ 106 w 259"/>
              <a:gd name="connsiteY81-15882" fmla="*/ 502 h 711"/>
              <a:gd name="connsiteX82-15883" fmla="*/ 111 w 259"/>
              <a:gd name="connsiteY82-15884" fmla="*/ 486 h 711"/>
              <a:gd name="connsiteX83-15885" fmla="*/ 111 w 259"/>
              <a:gd name="connsiteY83-15886" fmla="*/ 465 h 711"/>
              <a:gd name="connsiteX84-15887" fmla="*/ 111 w 259"/>
              <a:gd name="connsiteY84-15888" fmla="*/ 439 h 711"/>
              <a:gd name="connsiteX85-15889" fmla="*/ 116 w 259"/>
              <a:gd name="connsiteY85-15890" fmla="*/ 413 h 711"/>
              <a:gd name="connsiteX86-15891" fmla="*/ 116 w 259"/>
              <a:gd name="connsiteY86-15892" fmla="*/ 387 h 711"/>
              <a:gd name="connsiteX87-15893" fmla="*/ 116 w 259"/>
              <a:gd name="connsiteY87-15894" fmla="*/ 361 h 711"/>
              <a:gd name="connsiteX88-15895" fmla="*/ 116 w 259"/>
              <a:gd name="connsiteY88-15896" fmla="*/ 335 h 711"/>
              <a:gd name="connsiteX89-15897" fmla="*/ 121 w 259"/>
              <a:gd name="connsiteY89-15898" fmla="*/ 308 h 711"/>
              <a:gd name="connsiteX90-15899" fmla="*/ 121 w 259"/>
              <a:gd name="connsiteY90-15900" fmla="*/ 287 h 711"/>
              <a:gd name="connsiteX91-15901" fmla="*/ 121 w 259"/>
              <a:gd name="connsiteY91-15902" fmla="*/ 267 h 711"/>
              <a:gd name="connsiteX92-15903" fmla="*/ 121 w 259"/>
              <a:gd name="connsiteY92-15904" fmla="*/ 246 h 711"/>
              <a:gd name="connsiteX93-15905" fmla="*/ 121 w 259"/>
              <a:gd name="connsiteY93-15906" fmla="*/ 230 h 711"/>
              <a:gd name="connsiteX94-15907" fmla="*/ 121 w 259"/>
              <a:gd name="connsiteY94-15908" fmla="*/ 199 h 711"/>
              <a:gd name="connsiteX95-15909" fmla="*/ 121 w 259"/>
              <a:gd name="connsiteY95-15910" fmla="*/ 167 h 711"/>
              <a:gd name="connsiteX96-15911" fmla="*/ 116 w 259"/>
              <a:gd name="connsiteY96-15912" fmla="*/ 136 h 711"/>
              <a:gd name="connsiteX97-15913" fmla="*/ 116 w 259"/>
              <a:gd name="connsiteY97-15914" fmla="*/ 110 h 711"/>
              <a:gd name="connsiteX98-15915" fmla="*/ 111 w 259"/>
              <a:gd name="connsiteY98-15916" fmla="*/ 99 h 711"/>
              <a:gd name="connsiteX99-15917" fmla="*/ 111 w 259"/>
              <a:gd name="connsiteY99-15918" fmla="*/ 89 h 711"/>
              <a:gd name="connsiteX100-15919" fmla="*/ 106 w 259"/>
              <a:gd name="connsiteY100-15920" fmla="*/ 79 h 711"/>
              <a:gd name="connsiteX101-15921" fmla="*/ 106 w 259"/>
              <a:gd name="connsiteY101-15922" fmla="*/ 68 h 711"/>
              <a:gd name="connsiteX102-15923" fmla="*/ 100 w 259"/>
              <a:gd name="connsiteY102-15924" fmla="*/ 63 h 711"/>
              <a:gd name="connsiteX103-15925" fmla="*/ 100 w 259"/>
              <a:gd name="connsiteY103-15926" fmla="*/ 58 h 711"/>
              <a:gd name="connsiteX104-15927" fmla="*/ 95 w 259"/>
              <a:gd name="connsiteY104-15928" fmla="*/ 47 h 711"/>
              <a:gd name="connsiteX105-15929" fmla="*/ 90 w 259"/>
              <a:gd name="connsiteY105-15930" fmla="*/ 42 h 711"/>
              <a:gd name="connsiteX0-15931" fmla="*/ 227 w 259"/>
              <a:gd name="connsiteY0-15932" fmla="*/ 0 h 711"/>
              <a:gd name="connsiteX1-15933" fmla="*/ 238 w 259"/>
              <a:gd name="connsiteY1-15934" fmla="*/ 5 h 711"/>
              <a:gd name="connsiteX2-15935" fmla="*/ 243 w 259"/>
              <a:gd name="connsiteY2-15936" fmla="*/ 11 h 711"/>
              <a:gd name="connsiteX3-15937" fmla="*/ 248 w 259"/>
              <a:gd name="connsiteY3-15938" fmla="*/ 16 h 711"/>
              <a:gd name="connsiteX4-15939" fmla="*/ 253 w 259"/>
              <a:gd name="connsiteY4-15940" fmla="*/ 21 h 711"/>
              <a:gd name="connsiteX5-15941" fmla="*/ 259 w 259"/>
              <a:gd name="connsiteY5-15942" fmla="*/ 21 h 711"/>
              <a:gd name="connsiteX6-15943" fmla="*/ 259 w 259"/>
              <a:gd name="connsiteY6-15944" fmla="*/ 26 h 711"/>
              <a:gd name="connsiteX7-15945" fmla="*/ 253 w 259"/>
              <a:gd name="connsiteY7-15946" fmla="*/ 26 h 711"/>
              <a:gd name="connsiteX8-15947" fmla="*/ 253 w 259"/>
              <a:gd name="connsiteY8-15948" fmla="*/ 32 h 711"/>
              <a:gd name="connsiteX9-15949" fmla="*/ 248 w 259"/>
              <a:gd name="connsiteY9-15950" fmla="*/ 37 h 711"/>
              <a:gd name="connsiteX10-15951" fmla="*/ 243 w 259"/>
              <a:gd name="connsiteY10-15952" fmla="*/ 37 h 711"/>
              <a:gd name="connsiteX11-15953" fmla="*/ 238 w 259"/>
              <a:gd name="connsiteY11-15954" fmla="*/ 42 h 711"/>
              <a:gd name="connsiteX12-15955" fmla="*/ 232 w 259"/>
              <a:gd name="connsiteY12-15956" fmla="*/ 47 h 711"/>
              <a:gd name="connsiteX13-15957" fmla="*/ 227 w 259"/>
              <a:gd name="connsiteY13-15958" fmla="*/ 47 h 711"/>
              <a:gd name="connsiteX14-15959" fmla="*/ 222 w 259"/>
              <a:gd name="connsiteY14-15960" fmla="*/ 52 h 711"/>
              <a:gd name="connsiteX15-15961" fmla="*/ 216 w 259"/>
              <a:gd name="connsiteY15-15962" fmla="*/ 58 h 711"/>
              <a:gd name="connsiteX16-15963" fmla="*/ 211 w 259"/>
              <a:gd name="connsiteY16-15964" fmla="*/ 68 h 711"/>
              <a:gd name="connsiteX17-15965" fmla="*/ 211 w 259"/>
              <a:gd name="connsiteY17-15966" fmla="*/ 79 h 711"/>
              <a:gd name="connsiteX18-15967" fmla="*/ 211 w 259"/>
              <a:gd name="connsiteY18-15968" fmla="*/ 84 h 711"/>
              <a:gd name="connsiteX19-15969" fmla="*/ 211 w 259"/>
              <a:gd name="connsiteY19-15970" fmla="*/ 99 h 711"/>
              <a:gd name="connsiteX20-15971" fmla="*/ 211 w 259"/>
              <a:gd name="connsiteY20-15972" fmla="*/ 110 h 711"/>
              <a:gd name="connsiteX21-15973" fmla="*/ 211 w 259"/>
              <a:gd name="connsiteY21-15974" fmla="*/ 126 h 711"/>
              <a:gd name="connsiteX22-15975" fmla="*/ 211 w 259"/>
              <a:gd name="connsiteY22-15976" fmla="*/ 141 h 711"/>
              <a:gd name="connsiteX23-15977" fmla="*/ 211 w 259"/>
              <a:gd name="connsiteY23-15978" fmla="*/ 157 h 711"/>
              <a:gd name="connsiteX24-15979" fmla="*/ 211 w 259"/>
              <a:gd name="connsiteY24-15980" fmla="*/ 178 h 711"/>
              <a:gd name="connsiteX25-15981" fmla="*/ 211 w 259"/>
              <a:gd name="connsiteY25-15982" fmla="*/ 193 h 711"/>
              <a:gd name="connsiteX26-15983" fmla="*/ 211 w 259"/>
              <a:gd name="connsiteY26-15984" fmla="*/ 214 h 711"/>
              <a:gd name="connsiteX27-15985" fmla="*/ 211 w 259"/>
              <a:gd name="connsiteY27-15986" fmla="*/ 256 h 711"/>
              <a:gd name="connsiteX28-15987" fmla="*/ 211 w 259"/>
              <a:gd name="connsiteY28-15988" fmla="*/ 277 h 711"/>
              <a:gd name="connsiteX29-15989" fmla="*/ 211 w 259"/>
              <a:gd name="connsiteY29-15990" fmla="*/ 303 h 711"/>
              <a:gd name="connsiteX30-15991" fmla="*/ 211 w 259"/>
              <a:gd name="connsiteY30-15992" fmla="*/ 329 h 711"/>
              <a:gd name="connsiteX31-15993" fmla="*/ 211 w 259"/>
              <a:gd name="connsiteY31-15994" fmla="*/ 355 h 711"/>
              <a:gd name="connsiteX32-15995" fmla="*/ 211 w 259"/>
              <a:gd name="connsiteY32-15996" fmla="*/ 382 h 711"/>
              <a:gd name="connsiteX33-15997" fmla="*/ 211 w 259"/>
              <a:gd name="connsiteY33-15998" fmla="*/ 413 h 711"/>
              <a:gd name="connsiteX34-15999" fmla="*/ 211 w 259"/>
              <a:gd name="connsiteY34-16000" fmla="*/ 444 h 711"/>
              <a:gd name="connsiteX35-16001" fmla="*/ 211 w 259"/>
              <a:gd name="connsiteY35-16002" fmla="*/ 476 h 711"/>
              <a:gd name="connsiteX36-16003" fmla="*/ 211 w 259"/>
              <a:gd name="connsiteY36-16004" fmla="*/ 507 h 711"/>
              <a:gd name="connsiteX37-16005" fmla="*/ 211 w 259"/>
              <a:gd name="connsiteY37-16006" fmla="*/ 533 h 711"/>
              <a:gd name="connsiteX38-16007" fmla="*/ 206 w 259"/>
              <a:gd name="connsiteY38-16008" fmla="*/ 559 h 711"/>
              <a:gd name="connsiteX39-16009" fmla="*/ 206 w 259"/>
              <a:gd name="connsiteY39-16010" fmla="*/ 585 h 711"/>
              <a:gd name="connsiteX40-16011" fmla="*/ 201 w 259"/>
              <a:gd name="connsiteY40-16012" fmla="*/ 606 h 711"/>
              <a:gd name="connsiteX41-16013" fmla="*/ 195 w 259"/>
              <a:gd name="connsiteY41-16014" fmla="*/ 622 h 711"/>
              <a:gd name="connsiteX42-16015" fmla="*/ 190 w 259"/>
              <a:gd name="connsiteY42-16016" fmla="*/ 643 h 711"/>
              <a:gd name="connsiteX43-16017" fmla="*/ 185 w 259"/>
              <a:gd name="connsiteY43-16018" fmla="*/ 653 h 711"/>
              <a:gd name="connsiteX44-16019" fmla="*/ 174 w 259"/>
              <a:gd name="connsiteY44-16020" fmla="*/ 669 h 711"/>
              <a:gd name="connsiteX45-16021" fmla="*/ 164 w 259"/>
              <a:gd name="connsiteY45-16022" fmla="*/ 679 h 711"/>
              <a:gd name="connsiteX46-16023" fmla="*/ 158 w 259"/>
              <a:gd name="connsiteY46-16024" fmla="*/ 690 h 711"/>
              <a:gd name="connsiteX47-16025" fmla="*/ 148 w 259"/>
              <a:gd name="connsiteY47-16026" fmla="*/ 695 h 711"/>
              <a:gd name="connsiteX48-16027" fmla="*/ 143 w 259"/>
              <a:gd name="connsiteY48-16028" fmla="*/ 700 h 711"/>
              <a:gd name="connsiteX49-16029" fmla="*/ 132 w 259"/>
              <a:gd name="connsiteY49-16030" fmla="*/ 705 h 711"/>
              <a:gd name="connsiteX50-16031" fmla="*/ 127 w 259"/>
              <a:gd name="connsiteY50-16032" fmla="*/ 705 h 711"/>
              <a:gd name="connsiteX51-16033" fmla="*/ 121 w 259"/>
              <a:gd name="connsiteY51-16034" fmla="*/ 711 h 711"/>
              <a:gd name="connsiteX52-16035" fmla="*/ 111 w 259"/>
              <a:gd name="connsiteY52-16036" fmla="*/ 705 h 711"/>
              <a:gd name="connsiteX53-16037" fmla="*/ 106 w 259"/>
              <a:gd name="connsiteY53-16038" fmla="*/ 705 h 711"/>
              <a:gd name="connsiteX54-16039" fmla="*/ 106 w 259"/>
              <a:gd name="connsiteY54-16040" fmla="*/ 700 h 711"/>
              <a:gd name="connsiteX55-16041" fmla="*/ 100 w 259"/>
              <a:gd name="connsiteY55-16042" fmla="*/ 695 h 711"/>
              <a:gd name="connsiteX56-16043" fmla="*/ 100 w 259"/>
              <a:gd name="connsiteY56-16044" fmla="*/ 690 h 711"/>
              <a:gd name="connsiteX57-16045" fmla="*/ 100 w 259"/>
              <a:gd name="connsiteY57-16046" fmla="*/ 684 h 711"/>
              <a:gd name="connsiteX58-16047" fmla="*/ 100 w 259"/>
              <a:gd name="connsiteY58-16048" fmla="*/ 674 h 711"/>
              <a:gd name="connsiteX59-16049" fmla="*/ 100 w 259"/>
              <a:gd name="connsiteY59-16050" fmla="*/ 664 h 711"/>
              <a:gd name="connsiteX60-16051" fmla="*/ 100 w 259"/>
              <a:gd name="connsiteY60-16052" fmla="*/ 658 h 711"/>
              <a:gd name="connsiteX61-16053" fmla="*/ 100 w 259"/>
              <a:gd name="connsiteY61-16054" fmla="*/ 653 h 711"/>
              <a:gd name="connsiteX62-16055" fmla="*/ 100 w 259"/>
              <a:gd name="connsiteY62-16056" fmla="*/ 648 h 711"/>
              <a:gd name="connsiteX63-16057" fmla="*/ 95 w 259"/>
              <a:gd name="connsiteY63-16058" fmla="*/ 643 h 711"/>
              <a:gd name="connsiteX64-16059" fmla="*/ 90 w 259"/>
              <a:gd name="connsiteY64-16060" fmla="*/ 627 h 711"/>
              <a:gd name="connsiteX65-16061" fmla="*/ 79 w 259"/>
              <a:gd name="connsiteY65-16062" fmla="*/ 611 h 711"/>
              <a:gd name="connsiteX66-16063" fmla="*/ 63 w 259"/>
              <a:gd name="connsiteY66-16064" fmla="*/ 596 h 711"/>
              <a:gd name="connsiteX67-16065" fmla="*/ 47 w 259"/>
              <a:gd name="connsiteY67-16066" fmla="*/ 580 h 711"/>
              <a:gd name="connsiteX68-16067" fmla="*/ 26 w 259"/>
              <a:gd name="connsiteY68-16068" fmla="*/ 564 h 711"/>
              <a:gd name="connsiteX69-16069" fmla="*/ 0 w 259"/>
              <a:gd name="connsiteY69-16070" fmla="*/ 543 h 711"/>
              <a:gd name="connsiteX70-16071" fmla="*/ 21 w 259"/>
              <a:gd name="connsiteY70-16072" fmla="*/ 543 h 711"/>
              <a:gd name="connsiteX71-16073" fmla="*/ 42 w 259"/>
              <a:gd name="connsiteY71-16074" fmla="*/ 549 h 711"/>
              <a:gd name="connsiteX72-16075" fmla="*/ 58 w 259"/>
              <a:gd name="connsiteY72-16076" fmla="*/ 549 h 711"/>
              <a:gd name="connsiteX73-16077" fmla="*/ 74 w 259"/>
              <a:gd name="connsiteY73-16078" fmla="*/ 549 h 711"/>
              <a:gd name="connsiteX74-16079" fmla="*/ 84 w 259"/>
              <a:gd name="connsiteY74-16080" fmla="*/ 543 h 711"/>
              <a:gd name="connsiteX75-16081" fmla="*/ 90 w 259"/>
              <a:gd name="connsiteY75-16082" fmla="*/ 543 h 711"/>
              <a:gd name="connsiteX76-16083" fmla="*/ 95 w 259"/>
              <a:gd name="connsiteY76-16084" fmla="*/ 543 h 711"/>
              <a:gd name="connsiteX77-16085" fmla="*/ 100 w 259"/>
              <a:gd name="connsiteY77-16086" fmla="*/ 538 h 711"/>
              <a:gd name="connsiteX78-16087" fmla="*/ 106 w 259"/>
              <a:gd name="connsiteY78-16088" fmla="*/ 533 h 711"/>
              <a:gd name="connsiteX79-16089" fmla="*/ 106 w 259"/>
              <a:gd name="connsiteY79-16090" fmla="*/ 528 h 711"/>
              <a:gd name="connsiteX80-16091" fmla="*/ 106 w 259"/>
              <a:gd name="connsiteY80-16092" fmla="*/ 517 h 711"/>
              <a:gd name="connsiteX81-16093" fmla="*/ 106 w 259"/>
              <a:gd name="connsiteY81-16094" fmla="*/ 502 h 711"/>
              <a:gd name="connsiteX82-16095" fmla="*/ 111 w 259"/>
              <a:gd name="connsiteY82-16096" fmla="*/ 486 h 711"/>
              <a:gd name="connsiteX83-16097" fmla="*/ 111 w 259"/>
              <a:gd name="connsiteY83-16098" fmla="*/ 465 h 711"/>
              <a:gd name="connsiteX84-16099" fmla="*/ 111 w 259"/>
              <a:gd name="connsiteY84-16100" fmla="*/ 439 h 711"/>
              <a:gd name="connsiteX85-16101" fmla="*/ 116 w 259"/>
              <a:gd name="connsiteY85-16102" fmla="*/ 413 h 711"/>
              <a:gd name="connsiteX86-16103" fmla="*/ 116 w 259"/>
              <a:gd name="connsiteY86-16104" fmla="*/ 387 h 711"/>
              <a:gd name="connsiteX87-16105" fmla="*/ 116 w 259"/>
              <a:gd name="connsiteY87-16106" fmla="*/ 361 h 711"/>
              <a:gd name="connsiteX88-16107" fmla="*/ 116 w 259"/>
              <a:gd name="connsiteY88-16108" fmla="*/ 335 h 711"/>
              <a:gd name="connsiteX89-16109" fmla="*/ 121 w 259"/>
              <a:gd name="connsiteY89-16110" fmla="*/ 308 h 711"/>
              <a:gd name="connsiteX90-16111" fmla="*/ 121 w 259"/>
              <a:gd name="connsiteY90-16112" fmla="*/ 287 h 711"/>
              <a:gd name="connsiteX91-16113" fmla="*/ 121 w 259"/>
              <a:gd name="connsiteY91-16114" fmla="*/ 267 h 711"/>
              <a:gd name="connsiteX92-16115" fmla="*/ 121 w 259"/>
              <a:gd name="connsiteY92-16116" fmla="*/ 246 h 711"/>
              <a:gd name="connsiteX93-16117" fmla="*/ 121 w 259"/>
              <a:gd name="connsiteY93-16118" fmla="*/ 230 h 711"/>
              <a:gd name="connsiteX94-16119" fmla="*/ 121 w 259"/>
              <a:gd name="connsiteY94-16120" fmla="*/ 199 h 711"/>
              <a:gd name="connsiteX95-16121" fmla="*/ 121 w 259"/>
              <a:gd name="connsiteY95-16122" fmla="*/ 167 h 711"/>
              <a:gd name="connsiteX96-16123" fmla="*/ 116 w 259"/>
              <a:gd name="connsiteY96-16124" fmla="*/ 136 h 711"/>
              <a:gd name="connsiteX97-16125" fmla="*/ 116 w 259"/>
              <a:gd name="connsiteY97-16126" fmla="*/ 110 h 711"/>
              <a:gd name="connsiteX98-16127" fmla="*/ 111 w 259"/>
              <a:gd name="connsiteY98-16128" fmla="*/ 99 h 711"/>
              <a:gd name="connsiteX99-16129" fmla="*/ 111 w 259"/>
              <a:gd name="connsiteY99-16130" fmla="*/ 89 h 711"/>
              <a:gd name="connsiteX100-16131" fmla="*/ 106 w 259"/>
              <a:gd name="connsiteY100-16132" fmla="*/ 79 h 711"/>
              <a:gd name="connsiteX101-16133" fmla="*/ 106 w 259"/>
              <a:gd name="connsiteY101-16134" fmla="*/ 68 h 711"/>
              <a:gd name="connsiteX102-16135" fmla="*/ 100 w 259"/>
              <a:gd name="connsiteY102-16136" fmla="*/ 63 h 711"/>
              <a:gd name="connsiteX103-16137" fmla="*/ 100 w 259"/>
              <a:gd name="connsiteY103-16138" fmla="*/ 58 h 711"/>
              <a:gd name="connsiteX104-16139" fmla="*/ 95 w 259"/>
              <a:gd name="connsiteY104-16140" fmla="*/ 47 h 711"/>
              <a:gd name="connsiteX0-16141" fmla="*/ 227 w 259"/>
              <a:gd name="connsiteY0-16142" fmla="*/ 0 h 711"/>
              <a:gd name="connsiteX1-16143" fmla="*/ 238 w 259"/>
              <a:gd name="connsiteY1-16144" fmla="*/ 5 h 711"/>
              <a:gd name="connsiteX2-16145" fmla="*/ 243 w 259"/>
              <a:gd name="connsiteY2-16146" fmla="*/ 11 h 711"/>
              <a:gd name="connsiteX3-16147" fmla="*/ 248 w 259"/>
              <a:gd name="connsiteY3-16148" fmla="*/ 16 h 711"/>
              <a:gd name="connsiteX4-16149" fmla="*/ 253 w 259"/>
              <a:gd name="connsiteY4-16150" fmla="*/ 21 h 711"/>
              <a:gd name="connsiteX5-16151" fmla="*/ 259 w 259"/>
              <a:gd name="connsiteY5-16152" fmla="*/ 21 h 711"/>
              <a:gd name="connsiteX6-16153" fmla="*/ 259 w 259"/>
              <a:gd name="connsiteY6-16154" fmla="*/ 26 h 711"/>
              <a:gd name="connsiteX7-16155" fmla="*/ 253 w 259"/>
              <a:gd name="connsiteY7-16156" fmla="*/ 26 h 711"/>
              <a:gd name="connsiteX8-16157" fmla="*/ 253 w 259"/>
              <a:gd name="connsiteY8-16158" fmla="*/ 32 h 711"/>
              <a:gd name="connsiteX9-16159" fmla="*/ 248 w 259"/>
              <a:gd name="connsiteY9-16160" fmla="*/ 37 h 711"/>
              <a:gd name="connsiteX10-16161" fmla="*/ 243 w 259"/>
              <a:gd name="connsiteY10-16162" fmla="*/ 37 h 711"/>
              <a:gd name="connsiteX11-16163" fmla="*/ 238 w 259"/>
              <a:gd name="connsiteY11-16164" fmla="*/ 42 h 711"/>
              <a:gd name="connsiteX12-16165" fmla="*/ 232 w 259"/>
              <a:gd name="connsiteY12-16166" fmla="*/ 47 h 711"/>
              <a:gd name="connsiteX13-16167" fmla="*/ 227 w 259"/>
              <a:gd name="connsiteY13-16168" fmla="*/ 47 h 711"/>
              <a:gd name="connsiteX14-16169" fmla="*/ 222 w 259"/>
              <a:gd name="connsiteY14-16170" fmla="*/ 52 h 711"/>
              <a:gd name="connsiteX15-16171" fmla="*/ 216 w 259"/>
              <a:gd name="connsiteY15-16172" fmla="*/ 58 h 711"/>
              <a:gd name="connsiteX16-16173" fmla="*/ 211 w 259"/>
              <a:gd name="connsiteY16-16174" fmla="*/ 68 h 711"/>
              <a:gd name="connsiteX17-16175" fmla="*/ 211 w 259"/>
              <a:gd name="connsiteY17-16176" fmla="*/ 79 h 711"/>
              <a:gd name="connsiteX18-16177" fmla="*/ 211 w 259"/>
              <a:gd name="connsiteY18-16178" fmla="*/ 84 h 711"/>
              <a:gd name="connsiteX19-16179" fmla="*/ 211 w 259"/>
              <a:gd name="connsiteY19-16180" fmla="*/ 99 h 711"/>
              <a:gd name="connsiteX20-16181" fmla="*/ 211 w 259"/>
              <a:gd name="connsiteY20-16182" fmla="*/ 110 h 711"/>
              <a:gd name="connsiteX21-16183" fmla="*/ 211 w 259"/>
              <a:gd name="connsiteY21-16184" fmla="*/ 126 h 711"/>
              <a:gd name="connsiteX22-16185" fmla="*/ 211 w 259"/>
              <a:gd name="connsiteY22-16186" fmla="*/ 141 h 711"/>
              <a:gd name="connsiteX23-16187" fmla="*/ 211 w 259"/>
              <a:gd name="connsiteY23-16188" fmla="*/ 157 h 711"/>
              <a:gd name="connsiteX24-16189" fmla="*/ 211 w 259"/>
              <a:gd name="connsiteY24-16190" fmla="*/ 178 h 711"/>
              <a:gd name="connsiteX25-16191" fmla="*/ 211 w 259"/>
              <a:gd name="connsiteY25-16192" fmla="*/ 193 h 711"/>
              <a:gd name="connsiteX26-16193" fmla="*/ 211 w 259"/>
              <a:gd name="connsiteY26-16194" fmla="*/ 214 h 711"/>
              <a:gd name="connsiteX27-16195" fmla="*/ 211 w 259"/>
              <a:gd name="connsiteY27-16196" fmla="*/ 256 h 711"/>
              <a:gd name="connsiteX28-16197" fmla="*/ 211 w 259"/>
              <a:gd name="connsiteY28-16198" fmla="*/ 277 h 711"/>
              <a:gd name="connsiteX29-16199" fmla="*/ 211 w 259"/>
              <a:gd name="connsiteY29-16200" fmla="*/ 303 h 711"/>
              <a:gd name="connsiteX30-16201" fmla="*/ 211 w 259"/>
              <a:gd name="connsiteY30-16202" fmla="*/ 329 h 711"/>
              <a:gd name="connsiteX31-16203" fmla="*/ 211 w 259"/>
              <a:gd name="connsiteY31-16204" fmla="*/ 355 h 711"/>
              <a:gd name="connsiteX32-16205" fmla="*/ 211 w 259"/>
              <a:gd name="connsiteY32-16206" fmla="*/ 382 h 711"/>
              <a:gd name="connsiteX33-16207" fmla="*/ 211 w 259"/>
              <a:gd name="connsiteY33-16208" fmla="*/ 413 h 711"/>
              <a:gd name="connsiteX34-16209" fmla="*/ 211 w 259"/>
              <a:gd name="connsiteY34-16210" fmla="*/ 444 h 711"/>
              <a:gd name="connsiteX35-16211" fmla="*/ 211 w 259"/>
              <a:gd name="connsiteY35-16212" fmla="*/ 476 h 711"/>
              <a:gd name="connsiteX36-16213" fmla="*/ 211 w 259"/>
              <a:gd name="connsiteY36-16214" fmla="*/ 507 h 711"/>
              <a:gd name="connsiteX37-16215" fmla="*/ 211 w 259"/>
              <a:gd name="connsiteY37-16216" fmla="*/ 533 h 711"/>
              <a:gd name="connsiteX38-16217" fmla="*/ 206 w 259"/>
              <a:gd name="connsiteY38-16218" fmla="*/ 559 h 711"/>
              <a:gd name="connsiteX39-16219" fmla="*/ 206 w 259"/>
              <a:gd name="connsiteY39-16220" fmla="*/ 585 h 711"/>
              <a:gd name="connsiteX40-16221" fmla="*/ 201 w 259"/>
              <a:gd name="connsiteY40-16222" fmla="*/ 606 h 711"/>
              <a:gd name="connsiteX41-16223" fmla="*/ 195 w 259"/>
              <a:gd name="connsiteY41-16224" fmla="*/ 622 h 711"/>
              <a:gd name="connsiteX42-16225" fmla="*/ 190 w 259"/>
              <a:gd name="connsiteY42-16226" fmla="*/ 643 h 711"/>
              <a:gd name="connsiteX43-16227" fmla="*/ 185 w 259"/>
              <a:gd name="connsiteY43-16228" fmla="*/ 653 h 711"/>
              <a:gd name="connsiteX44-16229" fmla="*/ 174 w 259"/>
              <a:gd name="connsiteY44-16230" fmla="*/ 669 h 711"/>
              <a:gd name="connsiteX45-16231" fmla="*/ 164 w 259"/>
              <a:gd name="connsiteY45-16232" fmla="*/ 679 h 711"/>
              <a:gd name="connsiteX46-16233" fmla="*/ 158 w 259"/>
              <a:gd name="connsiteY46-16234" fmla="*/ 690 h 711"/>
              <a:gd name="connsiteX47-16235" fmla="*/ 148 w 259"/>
              <a:gd name="connsiteY47-16236" fmla="*/ 695 h 711"/>
              <a:gd name="connsiteX48-16237" fmla="*/ 143 w 259"/>
              <a:gd name="connsiteY48-16238" fmla="*/ 700 h 711"/>
              <a:gd name="connsiteX49-16239" fmla="*/ 132 w 259"/>
              <a:gd name="connsiteY49-16240" fmla="*/ 705 h 711"/>
              <a:gd name="connsiteX50-16241" fmla="*/ 127 w 259"/>
              <a:gd name="connsiteY50-16242" fmla="*/ 705 h 711"/>
              <a:gd name="connsiteX51-16243" fmla="*/ 121 w 259"/>
              <a:gd name="connsiteY51-16244" fmla="*/ 711 h 711"/>
              <a:gd name="connsiteX52-16245" fmla="*/ 111 w 259"/>
              <a:gd name="connsiteY52-16246" fmla="*/ 705 h 711"/>
              <a:gd name="connsiteX53-16247" fmla="*/ 106 w 259"/>
              <a:gd name="connsiteY53-16248" fmla="*/ 705 h 711"/>
              <a:gd name="connsiteX54-16249" fmla="*/ 106 w 259"/>
              <a:gd name="connsiteY54-16250" fmla="*/ 700 h 711"/>
              <a:gd name="connsiteX55-16251" fmla="*/ 100 w 259"/>
              <a:gd name="connsiteY55-16252" fmla="*/ 695 h 711"/>
              <a:gd name="connsiteX56-16253" fmla="*/ 100 w 259"/>
              <a:gd name="connsiteY56-16254" fmla="*/ 690 h 711"/>
              <a:gd name="connsiteX57-16255" fmla="*/ 100 w 259"/>
              <a:gd name="connsiteY57-16256" fmla="*/ 684 h 711"/>
              <a:gd name="connsiteX58-16257" fmla="*/ 100 w 259"/>
              <a:gd name="connsiteY58-16258" fmla="*/ 674 h 711"/>
              <a:gd name="connsiteX59-16259" fmla="*/ 100 w 259"/>
              <a:gd name="connsiteY59-16260" fmla="*/ 664 h 711"/>
              <a:gd name="connsiteX60-16261" fmla="*/ 100 w 259"/>
              <a:gd name="connsiteY60-16262" fmla="*/ 658 h 711"/>
              <a:gd name="connsiteX61-16263" fmla="*/ 100 w 259"/>
              <a:gd name="connsiteY61-16264" fmla="*/ 653 h 711"/>
              <a:gd name="connsiteX62-16265" fmla="*/ 100 w 259"/>
              <a:gd name="connsiteY62-16266" fmla="*/ 648 h 711"/>
              <a:gd name="connsiteX63-16267" fmla="*/ 95 w 259"/>
              <a:gd name="connsiteY63-16268" fmla="*/ 643 h 711"/>
              <a:gd name="connsiteX64-16269" fmla="*/ 90 w 259"/>
              <a:gd name="connsiteY64-16270" fmla="*/ 627 h 711"/>
              <a:gd name="connsiteX65-16271" fmla="*/ 79 w 259"/>
              <a:gd name="connsiteY65-16272" fmla="*/ 611 h 711"/>
              <a:gd name="connsiteX66-16273" fmla="*/ 63 w 259"/>
              <a:gd name="connsiteY66-16274" fmla="*/ 596 h 711"/>
              <a:gd name="connsiteX67-16275" fmla="*/ 47 w 259"/>
              <a:gd name="connsiteY67-16276" fmla="*/ 580 h 711"/>
              <a:gd name="connsiteX68-16277" fmla="*/ 26 w 259"/>
              <a:gd name="connsiteY68-16278" fmla="*/ 564 h 711"/>
              <a:gd name="connsiteX69-16279" fmla="*/ 0 w 259"/>
              <a:gd name="connsiteY69-16280" fmla="*/ 543 h 711"/>
              <a:gd name="connsiteX70-16281" fmla="*/ 21 w 259"/>
              <a:gd name="connsiteY70-16282" fmla="*/ 543 h 711"/>
              <a:gd name="connsiteX71-16283" fmla="*/ 42 w 259"/>
              <a:gd name="connsiteY71-16284" fmla="*/ 549 h 711"/>
              <a:gd name="connsiteX72-16285" fmla="*/ 58 w 259"/>
              <a:gd name="connsiteY72-16286" fmla="*/ 549 h 711"/>
              <a:gd name="connsiteX73-16287" fmla="*/ 74 w 259"/>
              <a:gd name="connsiteY73-16288" fmla="*/ 549 h 711"/>
              <a:gd name="connsiteX74-16289" fmla="*/ 84 w 259"/>
              <a:gd name="connsiteY74-16290" fmla="*/ 543 h 711"/>
              <a:gd name="connsiteX75-16291" fmla="*/ 90 w 259"/>
              <a:gd name="connsiteY75-16292" fmla="*/ 543 h 711"/>
              <a:gd name="connsiteX76-16293" fmla="*/ 95 w 259"/>
              <a:gd name="connsiteY76-16294" fmla="*/ 543 h 711"/>
              <a:gd name="connsiteX77-16295" fmla="*/ 100 w 259"/>
              <a:gd name="connsiteY77-16296" fmla="*/ 538 h 711"/>
              <a:gd name="connsiteX78-16297" fmla="*/ 106 w 259"/>
              <a:gd name="connsiteY78-16298" fmla="*/ 533 h 711"/>
              <a:gd name="connsiteX79-16299" fmla="*/ 106 w 259"/>
              <a:gd name="connsiteY79-16300" fmla="*/ 528 h 711"/>
              <a:gd name="connsiteX80-16301" fmla="*/ 106 w 259"/>
              <a:gd name="connsiteY80-16302" fmla="*/ 517 h 711"/>
              <a:gd name="connsiteX81-16303" fmla="*/ 106 w 259"/>
              <a:gd name="connsiteY81-16304" fmla="*/ 502 h 711"/>
              <a:gd name="connsiteX82-16305" fmla="*/ 111 w 259"/>
              <a:gd name="connsiteY82-16306" fmla="*/ 486 h 711"/>
              <a:gd name="connsiteX83-16307" fmla="*/ 111 w 259"/>
              <a:gd name="connsiteY83-16308" fmla="*/ 465 h 711"/>
              <a:gd name="connsiteX84-16309" fmla="*/ 111 w 259"/>
              <a:gd name="connsiteY84-16310" fmla="*/ 439 h 711"/>
              <a:gd name="connsiteX85-16311" fmla="*/ 116 w 259"/>
              <a:gd name="connsiteY85-16312" fmla="*/ 413 h 711"/>
              <a:gd name="connsiteX86-16313" fmla="*/ 116 w 259"/>
              <a:gd name="connsiteY86-16314" fmla="*/ 387 h 711"/>
              <a:gd name="connsiteX87-16315" fmla="*/ 116 w 259"/>
              <a:gd name="connsiteY87-16316" fmla="*/ 361 h 711"/>
              <a:gd name="connsiteX88-16317" fmla="*/ 116 w 259"/>
              <a:gd name="connsiteY88-16318" fmla="*/ 335 h 711"/>
              <a:gd name="connsiteX89-16319" fmla="*/ 121 w 259"/>
              <a:gd name="connsiteY89-16320" fmla="*/ 308 h 711"/>
              <a:gd name="connsiteX90-16321" fmla="*/ 121 w 259"/>
              <a:gd name="connsiteY90-16322" fmla="*/ 287 h 711"/>
              <a:gd name="connsiteX91-16323" fmla="*/ 121 w 259"/>
              <a:gd name="connsiteY91-16324" fmla="*/ 267 h 711"/>
              <a:gd name="connsiteX92-16325" fmla="*/ 121 w 259"/>
              <a:gd name="connsiteY92-16326" fmla="*/ 246 h 711"/>
              <a:gd name="connsiteX93-16327" fmla="*/ 121 w 259"/>
              <a:gd name="connsiteY93-16328" fmla="*/ 230 h 711"/>
              <a:gd name="connsiteX94-16329" fmla="*/ 121 w 259"/>
              <a:gd name="connsiteY94-16330" fmla="*/ 199 h 711"/>
              <a:gd name="connsiteX95-16331" fmla="*/ 121 w 259"/>
              <a:gd name="connsiteY95-16332" fmla="*/ 167 h 711"/>
              <a:gd name="connsiteX96-16333" fmla="*/ 116 w 259"/>
              <a:gd name="connsiteY96-16334" fmla="*/ 136 h 711"/>
              <a:gd name="connsiteX97-16335" fmla="*/ 116 w 259"/>
              <a:gd name="connsiteY97-16336" fmla="*/ 110 h 711"/>
              <a:gd name="connsiteX98-16337" fmla="*/ 111 w 259"/>
              <a:gd name="connsiteY98-16338" fmla="*/ 99 h 711"/>
              <a:gd name="connsiteX99-16339" fmla="*/ 111 w 259"/>
              <a:gd name="connsiteY99-16340" fmla="*/ 89 h 711"/>
              <a:gd name="connsiteX100-16341" fmla="*/ 106 w 259"/>
              <a:gd name="connsiteY100-16342" fmla="*/ 79 h 711"/>
              <a:gd name="connsiteX101-16343" fmla="*/ 106 w 259"/>
              <a:gd name="connsiteY101-16344" fmla="*/ 68 h 711"/>
              <a:gd name="connsiteX102-16345" fmla="*/ 100 w 259"/>
              <a:gd name="connsiteY102-16346" fmla="*/ 63 h 711"/>
              <a:gd name="connsiteX103-16347" fmla="*/ 100 w 259"/>
              <a:gd name="connsiteY103-16348" fmla="*/ 58 h 711"/>
              <a:gd name="connsiteX0-16349" fmla="*/ 227 w 259"/>
              <a:gd name="connsiteY0-16350" fmla="*/ 0 h 711"/>
              <a:gd name="connsiteX1-16351" fmla="*/ 238 w 259"/>
              <a:gd name="connsiteY1-16352" fmla="*/ 5 h 711"/>
              <a:gd name="connsiteX2-16353" fmla="*/ 243 w 259"/>
              <a:gd name="connsiteY2-16354" fmla="*/ 11 h 711"/>
              <a:gd name="connsiteX3-16355" fmla="*/ 248 w 259"/>
              <a:gd name="connsiteY3-16356" fmla="*/ 16 h 711"/>
              <a:gd name="connsiteX4-16357" fmla="*/ 253 w 259"/>
              <a:gd name="connsiteY4-16358" fmla="*/ 21 h 711"/>
              <a:gd name="connsiteX5-16359" fmla="*/ 259 w 259"/>
              <a:gd name="connsiteY5-16360" fmla="*/ 21 h 711"/>
              <a:gd name="connsiteX6-16361" fmla="*/ 259 w 259"/>
              <a:gd name="connsiteY6-16362" fmla="*/ 26 h 711"/>
              <a:gd name="connsiteX7-16363" fmla="*/ 253 w 259"/>
              <a:gd name="connsiteY7-16364" fmla="*/ 26 h 711"/>
              <a:gd name="connsiteX8-16365" fmla="*/ 253 w 259"/>
              <a:gd name="connsiteY8-16366" fmla="*/ 32 h 711"/>
              <a:gd name="connsiteX9-16367" fmla="*/ 248 w 259"/>
              <a:gd name="connsiteY9-16368" fmla="*/ 37 h 711"/>
              <a:gd name="connsiteX10-16369" fmla="*/ 243 w 259"/>
              <a:gd name="connsiteY10-16370" fmla="*/ 37 h 711"/>
              <a:gd name="connsiteX11-16371" fmla="*/ 238 w 259"/>
              <a:gd name="connsiteY11-16372" fmla="*/ 42 h 711"/>
              <a:gd name="connsiteX12-16373" fmla="*/ 232 w 259"/>
              <a:gd name="connsiteY12-16374" fmla="*/ 47 h 711"/>
              <a:gd name="connsiteX13-16375" fmla="*/ 227 w 259"/>
              <a:gd name="connsiteY13-16376" fmla="*/ 47 h 711"/>
              <a:gd name="connsiteX14-16377" fmla="*/ 222 w 259"/>
              <a:gd name="connsiteY14-16378" fmla="*/ 52 h 711"/>
              <a:gd name="connsiteX15-16379" fmla="*/ 216 w 259"/>
              <a:gd name="connsiteY15-16380" fmla="*/ 58 h 711"/>
              <a:gd name="connsiteX16-16381" fmla="*/ 211 w 259"/>
              <a:gd name="connsiteY16-16382" fmla="*/ 68 h 711"/>
              <a:gd name="connsiteX17-16383" fmla="*/ 211 w 259"/>
              <a:gd name="connsiteY17-16384" fmla="*/ 79 h 711"/>
              <a:gd name="connsiteX18-16385" fmla="*/ 211 w 259"/>
              <a:gd name="connsiteY18-16386" fmla="*/ 84 h 711"/>
              <a:gd name="connsiteX19-16387" fmla="*/ 211 w 259"/>
              <a:gd name="connsiteY19-16388" fmla="*/ 99 h 711"/>
              <a:gd name="connsiteX20-16389" fmla="*/ 211 w 259"/>
              <a:gd name="connsiteY20-16390" fmla="*/ 110 h 711"/>
              <a:gd name="connsiteX21-16391" fmla="*/ 211 w 259"/>
              <a:gd name="connsiteY21-16392" fmla="*/ 126 h 711"/>
              <a:gd name="connsiteX22-16393" fmla="*/ 211 w 259"/>
              <a:gd name="connsiteY22-16394" fmla="*/ 141 h 711"/>
              <a:gd name="connsiteX23-16395" fmla="*/ 211 w 259"/>
              <a:gd name="connsiteY23-16396" fmla="*/ 157 h 711"/>
              <a:gd name="connsiteX24-16397" fmla="*/ 211 w 259"/>
              <a:gd name="connsiteY24-16398" fmla="*/ 178 h 711"/>
              <a:gd name="connsiteX25-16399" fmla="*/ 211 w 259"/>
              <a:gd name="connsiteY25-16400" fmla="*/ 193 h 711"/>
              <a:gd name="connsiteX26-16401" fmla="*/ 211 w 259"/>
              <a:gd name="connsiteY26-16402" fmla="*/ 214 h 711"/>
              <a:gd name="connsiteX27-16403" fmla="*/ 211 w 259"/>
              <a:gd name="connsiteY27-16404" fmla="*/ 256 h 711"/>
              <a:gd name="connsiteX28-16405" fmla="*/ 211 w 259"/>
              <a:gd name="connsiteY28-16406" fmla="*/ 277 h 711"/>
              <a:gd name="connsiteX29-16407" fmla="*/ 211 w 259"/>
              <a:gd name="connsiteY29-16408" fmla="*/ 303 h 711"/>
              <a:gd name="connsiteX30-16409" fmla="*/ 211 w 259"/>
              <a:gd name="connsiteY30-16410" fmla="*/ 329 h 711"/>
              <a:gd name="connsiteX31-16411" fmla="*/ 211 w 259"/>
              <a:gd name="connsiteY31-16412" fmla="*/ 355 h 711"/>
              <a:gd name="connsiteX32-16413" fmla="*/ 211 w 259"/>
              <a:gd name="connsiteY32-16414" fmla="*/ 382 h 711"/>
              <a:gd name="connsiteX33-16415" fmla="*/ 211 w 259"/>
              <a:gd name="connsiteY33-16416" fmla="*/ 413 h 711"/>
              <a:gd name="connsiteX34-16417" fmla="*/ 211 w 259"/>
              <a:gd name="connsiteY34-16418" fmla="*/ 444 h 711"/>
              <a:gd name="connsiteX35-16419" fmla="*/ 211 w 259"/>
              <a:gd name="connsiteY35-16420" fmla="*/ 476 h 711"/>
              <a:gd name="connsiteX36-16421" fmla="*/ 211 w 259"/>
              <a:gd name="connsiteY36-16422" fmla="*/ 507 h 711"/>
              <a:gd name="connsiteX37-16423" fmla="*/ 211 w 259"/>
              <a:gd name="connsiteY37-16424" fmla="*/ 533 h 711"/>
              <a:gd name="connsiteX38-16425" fmla="*/ 206 w 259"/>
              <a:gd name="connsiteY38-16426" fmla="*/ 559 h 711"/>
              <a:gd name="connsiteX39-16427" fmla="*/ 206 w 259"/>
              <a:gd name="connsiteY39-16428" fmla="*/ 585 h 711"/>
              <a:gd name="connsiteX40-16429" fmla="*/ 201 w 259"/>
              <a:gd name="connsiteY40-16430" fmla="*/ 606 h 711"/>
              <a:gd name="connsiteX41-16431" fmla="*/ 195 w 259"/>
              <a:gd name="connsiteY41-16432" fmla="*/ 622 h 711"/>
              <a:gd name="connsiteX42-16433" fmla="*/ 190 w 259"/>
              <a:gd name="connsiteY42-16434" fmla="*/ 643 h 711"/>
              <a:gd name="connsiteX43-16435" fmla="*/ 185 w 259"/>
              <a:gd name="connsiteY43-16436" fmla="*/ 653 h 711"/>
              <a:gd name="connsiteX44-16437" fmla="*/ 174 w 259"/>
              <a:gd name="connsiteY44-16438" fmla="*/ 669 h 711"/>
              <a:gd name="connsiteX45-16439" fmla="*/ 164 w 259"/>
              <a:gd name="connsiteY45-16440" fmla="*/ 679 h 711"/>
              <a:gd name="connsiteX46-16441" fmla="*/ 158 w 259"/>
              <a:gd name="connsiteY46-16442" fmla="*/ 690 h 711"/>
              <a:gd name="connsiteX47-16443" fmla="*/ 148 w 259"/>
              <a:gd name="connsiteY47-16444" fmla="*/ 695 h 711"/>
              <a:gd name="connsiteX48-16445" fmla="*/ 143 w 259"/>
              <a:gd name="connsiteY48-16446" fmla="*/ 700 h 711"/>
              <a:gd name="connsiteX49-16447" fmla="*/ 132 w 259"/>
              <a:gd name="connsiteY49-16448" fmla="*/ 705 h 711"/>
              <a:gd name="connsiteX50-16449" fmla="*/ 127 w 259"/>
              <a:gd name="connsiteY50-16450" fmla="*/ 705 h 711"/>
              <a:gd name="connsiteX51-16451" fmla="*/ 121 w 259"/>
              <a:gd name="connsiteY51-16452" fmla="*/ 711 h 711"/>
              <a:gd name="connsiteX52-16453" fmla="*/ 111 w 259"/>
              <a:gd name="connsiteY52-16454" fmla="*/ 705 h 711"/>
              <a:gd name="connsiteX53-16455" fmla="*/ 106 w 259"/>
              <a:gd name="connsiteY53-16456" fmla="*/ 705 h 711"/>
              <a:gd name="connsiteX54-16457" fmla="*/ 106 w 259"/>
              <a:gd name="connsiteY54-16458" fmla="*/ 700 h 711"/>
              <a:gd name="connsiteX55-16459" fmla="*/ 100 w 259"/>
              <a:gd name="connsiteY55-16460" fmla="*/ 695 h 711"/>
              <a:gd name="connsiteX56-16461" fmla="*/ 100 w 259"/>
              <a:gd name="connsiteY56-16462" fmla="*/ 690 h 711"/>
              <a:gd name="connsiteX57-16463" fmla="*/ 100 w 259"/>
              <a:gd name="connsiteY57-16464" fmla="*/ 684 h 711"/>
              <a:gd name="connsiteX58-16465" fmla="*/ 100 w 259"/>
              <a:gd name="connsiteY58-16466" fmla="*/ 674 h 711"/>
              <a:gd name="connsiteX59-16467" fmla="*/ 100 w 259"/>
              <a:gd name="connsiteY59-16468" fmla="*/ 664 h 711"/>
              <a:gd name="connsiteX60-16469" fmla="*/ 100 w 259"/>
              <a:gd name="connsiteY60-16470" fmla="*/ 658 h 711"/>
              <a:gd name="connsiteX61-16471" fmla="*/ 100 w 259"/>
              <a:gd name="connsiteY61-16472" fmla="*/ 653 h 711"/>
              <a:gd name="connsiteX62-16473" fmla="*/ 100 w 259"/>
              <a:gd name="connsiteY62-16474" fmla="*/ 648 h 711"/>
              <a:gd name="connsiteX63-16475" fmla="*/ 95 w 259"/>
              <a:gd name="connsiteY63-16476" fmla="*/ 643 h 711"/>
              <a:gd name="connsiteX64-16477" fmla="*/ 90 w 259"/>
              <a:gd name="connsiteY64-16478" fmla="*/ 627 h 711"/>
              <a:gd name="connsiteX65-16479" fmla="*/ 79 w 259"/>
              <a:gd name="connsiteY65-16480" fmla="*/ 611 h 711"/>
              <a:gd name="connsiteX66-16481" fmla="*/ 63 w 259"/>
              <a:gd name="connsiteY66-16482" fmla="*/ 596 h 711"/>
              <a:gd name="connsiteX67-16483" fmla="*/ 47 w 259"/>
              <a:gd name="connsiteY67-16484" fmla="*/ 580 h 711"/>
              <a:gd name="connsiteX68-16485" fmla="*/ 26 w 259"/>
              <a:gd name="connsiteY68-16486" fmla="*/ 564 h 711"/>
              <a:gd name="connsiteX69-16487" fmla="*/ 0 w 259"/>
              <a:gd name="connsiteY69-16488" fmla="*/ 543 h 711"/>
              <a:gd name="connsiteX70-16489" fmla="*/ 21 w 259"/>
              <a:gd name="connsiteY70-16490" fmla="*/ 543 h 711"/>
              <a:gd name="connsiteX71-16491" fmla="*/ 42 w 259"/>
              <a:gd name="connsiteY71-16492" fmla="*/ 549 h 711"/>
              <a:gd name="connsiteX72-16493" fmla="*/ 58 w 259"/>
              <a:gd name="connsiteY72-16494" fmla="*/ 549 h 711"/>
              <a:gd name="connsiteX73-16495" fmla="*/ 74 w 259"/>
              <a:gd name="connsiteY73-16496" fmla="*/ 549 h 711"/>
              <a:gd name="connsiteX74-16497" fmla="*/ 84 w 259"/>
              <a:gd name="connsiteY74-16498" fmla="*/ 543 h 711"/>
              <a:gd name="connsiteX75-16499" fmla="*/ 90 w 259"/>
              <a:gd name="connsiteY75-16500" fmla="*/ 543 h 711"/>
              <a:gd name="connsiteX76-16501" fmla="*/ 95 w 259"/>
              <a:gd name="connsiteY76-16502" fmla="*/ 543 h 711"/>
              <a:gd name="connsiteX77-16503" fmla="*/ 100 w 259"/>
              <a:gd name="connsiteY77-16504" fmla="*/ 538 h 711"/>
              <a:gd name="connsiteX78-16505" fmla="*/ 106 w 259"/>
              <a:gd name="connsiteY78-16506" fmla="*/ 533 h 711"/>
              <a:gd name="connsiteX79-16507" fmla="*/ 106 w 259"/>
              <a:gd name="connsiteY79-16508" fmla="*/ 528 h 711"/>
              <a:gd name="connsiteX80-16509" fmla="*/ 106 w 259"/>
              <a:gd name="connsiteY80-16510" fmla="*/ 517 h 711"/>
              <a:gd name="connsiteX81-16511" fmla="*/ 106 w 259"/>
              <a:gd name="connsiteY81-16512" fmla="*/ 502 h 711"/>
              <a:gd name="connsiteX82-16513" fmla="*/ 111 w 259"/>
              <a:gd name="connsiteY82-16514" fmla="*/ 486 h 711"/>
              <a:gd name="connsiteX83-16515" fmla="*/ 111 w 259"/>
              <a:gd name="connsiteY83-16516" fmla="*/ 465 h 711"/>
              <a:gd name="connsiteX84-16517" fmla="*/ 111 w 259"/>
              <a:gd name="connsiteY84-16518" fmla="*/ 439 h 711"/>
              <a:gd name="connsiteX85-16519" fmla="*/ 116 w 259"/>
              <a:gd name="connsiteY85-16520" fmla="*/ 413 h 711"/>
              <a:gd name="connsiteX86-16521" fmla="*/ 116 w 259"/>
              <a:gd name="connsiteY86-16522" fmla="*/ 387 h 711"/>
              <a:gd name="connsiteX87-16523" fmla="*/ 116 w 259"/>
              <a:gd name="connsiteY87-16524" fmla="*/ 361 h 711"/>
              <a:gd name="connsiteX88-16525" fmla="*/ 116 w 259"/>
              <a:gd name="connsiteY88-16526" fmla="*/ 335 h 711"/>
              <a:gd name="connsiteX89-16527" fmla="*/ 121 w 259"/>
              <a:gd name="connsiteY89-16528" fmla="*/ 308 h 711"/>
              <a:gd name="connsiteX90-16529" fmla="*/ 121 w 259"/>
              <a:gd name="connsiteY90-16530" fmla="*/ 287 h 711"/>
              <a:gd name="connsiteX91-16531" fmla="*/ 121 w 259"/>
              <a:gd name="connsiteY91-16532" fmla="*/ 267 h 711"/>
              <a:gd name="connsiteX92-16533" fmla="*/ 121 w 259"/>
              <a:gd name="connsiteY92-16534" fmla="*/ 246 h 711"/>
              <a:gd name="connsiteX93-16535" fmla="*/ 121 w 259"/>
              <a:gd name="connsiteY93-16536" fmla="*/ 230 h 711"/>
              <a:gd name="connsiteX94-16537" fmla="*/ 121 w 259"/>
              <a:gd name="connsiteY94-16538" fmla="*/ 199 h 711"/>
              <a:gd name="connsiteX95-16539" fmla="*/ 121 w 259"/>
              <a:gd name="connsiteY95-16540" fmla="*/ 167 h 711"/>
              <a:gd name="connsiteX96-16541" fmla="*/ 116 w 259"/>
              <a:gd name="connsiteY96-16542" fmla="*/ 136 h 711"/>
              <a:gd name="connsiteX97-16543" fmla="*/ 116 w 259"/>
              <a:gd name="connsiteY97-16544" fmla="*/ 110 h 711"/>
              <a:gd name="connsiteX98-16545" fmla="*/ 111 w 259"/>
              <a:gd name="connsiteY98-16546" fmla="*/ 99 h 711"/>
              <a:gd name="connsiteX99-16547" fmla="*/ 111 w 259"/>
              <a:gd name="connsiteY99-16548" fmla="*/ 89 h 711"/>
              <a:gd name="connsiteX100-16549" fmla="*/ 106 w 259"/>
              <a:gd name="connsiteY100-16550" fmla="*/ 79 h 711"/>
              <a:gd name="connsiteX101-16551" fmla="*/ 106 w 259"/>
              <a:gd name="connsiteY101-16552" fmla="*/ 68 h 711"/>
              <a:gd name="connsiteX102-16553" fmla="*/ 100 w 259"/>
              <a:gd name="connsiteY102-16554" fmla="*/ 63 h 711"/>
              <a:gd name="connsiteX0-16555" fmla="*/ 227 w 259"/>
              <a:gd name="connsiteY0-16556" fmla="*/ 0 h 711"/>
              <a:gd name="connsiteX1-16557" fmla="*/ 238 w 259"/>
              <a:gd name="connsiteY1-16558" fmla="*/ 5 h 711"/>
              <a:gd name="connsiteX2-16559" fmla="*/ 243 w 259"/>
              <a:gd name="connsiteY2-16560" fmla="*/ 11 h 711"/>
              <a:gd name="connsiteX3-16561" fmla="*/ 248 w 259"/>
              <a:gd name="connsiteY3-16562" fmla="*/ 16 h 711"/>
              <a:gd name="connsiteX4-16563" fmla="*/ 253 w 259"/>
              <a:gd name="connsiteY4-16564" fmla="*/ 21 h 711"/>
              <a:gd name="connsiteX5-16565" fmla="*/ 259 w 259"/>
              <a:gd name="connsiteY5-16566" fmla="*/ 21 h 711"/>
              <a:gd name="connsiteX6-16567" fmla="*/ 259 w 259"/>
              <a:gd name="connsiteY6-16568" fmla="*/ 26 h 711"/>
              <a:gd name="connsiteX7-16569" fmla="*/ 253 w 259"/>
              <a:gd name="connsiteY7-16570" fmla="*/ 26 h 711"/>
              <a:gd name="connsiteX8-16571" fmla="*/ 253 w 259"/>
              <a:gd name="connsiteY8-16572" fmla="*/ 32 h 711"/>
              <a:gd name="connsiteX9-16573" fmla="*/ 248 w 259"/>
              <a:gd name="connsiteY9-16574" fmla="*/ 37 h 711"/>
              <a:gd name="connsiteX10-16575" fmla="*/ 243 w 259"/>
              <a:gd name="connsiteY10-16576" fmla="*/ 37 h 711"/>
              <a:gd name="connsiteX11-16577" fmla="*/ 238 w 259"/>
              <a:gd name="connsiteY11-16578" fmla="*/ 42 h 711"/>
              <a:gd name="connsiteX12-16579" fmla="*/ 232 w 259"/>
              <a:gd name="connsiteY12-16580" fmla="*/ 47 h 711"/>
              <a:gd name="connsiteX13-16581" fmla="*/ 227 w 259"/>
              <a:gd name="connsiteY13-16582" fmla="*/ 47 h 711"/>
              <a:gd name="connsiteX14-16583" fmla="*/ 222 w 259"/>
              <a:gd name="connsiteY14-16584" fmla="*/ 52 h 711"/>
              <a:gd name="connsiteX15-16585" fmla="*/ 216 w 259"/>
              <a:gd name="connsiteY15-16586" fmla="*/ 58 h 711"/>
              <a:gd name="connsiteX16-16587" fmla="*/ 211 w 259"/>
              <a:gd name="connsiteY16-16588" fmla="*/ 68 h 711"/>
              <a:gd name="connsiteX17-16589" fmla="*/ 211 w 259"/>
              <a:gd name="connsiteY17-16590" fmla="*/ 79 h 711"/>
              <a:gd name="connsiteX18-16591" fmla="*/ 211 w 259"/>
              <a:gd name="connsiteY18-16592" fmla="*/ 84 h 711"/>
              <a:gd name="connsiteX19-16593" fmla="*/ 211 w 259"/>
              <a:gd name="connsiteY19-16594" fmla="*/ 99 h 711"/>
              <a:gd name="connsiteX20-16595" fmla="*/ 211 w 259"/>
              <a:gd name="connsiteY20-16596" fmla="*/ 110 h 711"/>
              <a:gd name="connsiteX21-16597" fmla="*/ 211 w 259"/>
              <a:gd name="connsiteY21-16598" fmla="*/ 126 h 711"/>
              <a:gd name="connsiteX22-16599" fmla="*/ 211 w 259"/>
              <a:gd name="connsiteY22-16600" fmla="*/ 141 h 711"/>
              <a:gd name="connsiteX23-16601" fmla="*/ 211 w 259"/>
              <a:gd name="connsiteY23-16602" fmla="*/ 157 h 711"/>
              <a:gd name="connsiteX24-16603" fmla="*/ 211 w 259"/>
              <a:gd name="connsiteY24-16604" fmla="*/ 178 h 711"/>
              <a:gd name="connsiteX25-16605" fmla="*/ 211 w 259"/>
              <a:gd name="connsiteY25-16606" fmla="*/ 193 h 711"/>
              <a:gd name="connsiteX26-16607" fmla="*/ 211 w 259"/>
              <a:gd name="connsiteY26-16608" fmla="*/ 214 h 711"/>
              <a:gd name="connsiteX27-16609" fmla="*/ 211 w 259"/>
              <a:gd name="connsiteY27-16610" fmla="*/ 256 h 711"/>
              <a:gd name="connsiteX28-16611" fmla="*/ 211 w 259"/>
              <a:gd name="connsiteY28-16612" fmla="*/ 277 h 711"/>
              <a:gd name="connsiteX29-16613" fmla="*/ 211 w 259"/>
              <a:gd name="connsiteY29-16614" fmla="*/ 303 h 711"/>
              <a:gd name="connsiteX30-16615" fmla="*/ 211 w 259"/>
              <a:gd name="connsiteY30-16616" fmla="*/ 329 h 711"/>
              <a:gd name="connsiteX31-16617" fmla="*/ 211 w 259"/>
              <a:gd name="connsiteY31-16618" fmla="*/ 355 h 711"/>
              <a:gd name="connsiteX32-16619" fmla="*/ 211 w 259"/>
              <a:gd name="connsiteY32-16620" fmla="*/ 382 h 711"/>
              <a:gd name="connsiteX33-16621" fmla="*/ 211 w 259"/>
              <a:gd name="connsiteY33-16622" fmla="*/ 413 h 711"/>
              <a:gd name="connsiteX34-16623" fmla="*/ 211 w 259"/>
              <a:gd name="connsiteY34-16624" fmla="*/ 444 h 711"/>
              <a:gd name="connsiteX35-16625" fmla="*/ 211 w 259"/>
              <a:gd name="connsiteY35-16626" fmla="*/ 476 h 711"/>
              <a:gd name="connsiteX36-16627" fmla="*/ 211 w 259"/>
              <a:gd name="connsiteY36-16628" fmla="*/ 507 h 711"/>
              <a:gd name="connsiteX37-16629" fmla="*/ 211 w 259"/>
              <a:gd name="connsiteY37-16630" fmla="*/ 533 h 711"/>
              <a:gd name="connsiteX38-16631" fmla="*/ 206 w 259"/>
              <a:gd name="connsiteY38-16632" fmla="*/ 559 h 711"/>
              <a:gd name="connsiteX39-16633" fmla="*/ 206 w 259"/>
              <a:gd name="connsiteY39-16634" fmla="*/ 585 h 711"/>
              <a:gd name="connsiteX40-16635" fmla="*/ 201 w 259"/>
              <a:gd name="connsiteY40-16636" fmla="*/ 606 h 711"/>
              <a:gd name="connsiteX41-16637" fmla="*/ 195 w 259"/>
              <a:gd name="connsiteY41-16638" fmla="*/ 622 h 711"/>
              <a:gd name="connsiteX42-16639" fmla="*/ 190 w 259"/>
              <a:gd name="connsiteY42-16640" fmla="*/ 643 h 711"/>
              <a:gd name="connsiteX43-16641" fmla="*/ 185 w 259"/>
              <a:gd name="connsiteY43-16642" fmla="*/ 653 h 711"/>
              <a:gd name="connsiteX44-16643" fmla="*/ 174 w 259"/>
              <a:gd name="connsiteY44-16644" fmla="*/ 669 h 711"/>
              <a:gd name="connsiteX45-16645" fmla="*/ 164 w 259"/>
              <a:gd name="connsiteY45-16646" fmla="*/ 679 h 711"/>
              <a:gd name="connsiteX46-16647" fmla="*/ 158 w 259"/>
              <a:gd name="connsiteY46-16648" fmla="*/ 690 h 711"/>
              <a:gd name="connsiteX47-16649" fmla="*/ 148 w 259"/>
              <a:gd name="connsiteY47-16650" fmla="*/ 695 h 711"/>
              <a:gd name="connsiteX48-16651" fmla="*/ 143 w 259"/>
              <a:gd name="connsiteY48-16652" fmla="*/ 700 h 711"/>
              <a:gd name="connsiteX49-16653" fmla="*/ 132 w 259"/>
              <a:gd name="connsiteY49-16654" fmla="*/ 705 h 711"/>
              <a:gd name="connsiteX50-16655" fmla="*/ 127 w 259"/>
              <a:gd name="connsiteY50-16656" fmla="*/ 705 h 711"/>
              <a:gd name="connsiteX51-16657" fmla="*/ 121 w 259"/>
              <a:gd name="connsiteY51-16658" fmla="*/ 711 h 711"/>
              <a:gd name="connsiteX52-16659" fmla="*/ 111 w 259"/>
              <a:gd name="connsiteY52-16660" fmla="*/ 705 h 711"/>
              <a:gd name="connsiteX53-16661" fmla="*/ 106 w 259"/>
              <a:gd name="connsiteY53-16662" fmla="*/ 705 h 711"/>
              <a:gd name="connsiteX54-16663" fmla="*/ 106 w 259"/>
              <a:gd name="connsiteY54-16664" fmla="*/ 700 h 711"/>
              <a:gd name="connsiteX55-16665" fmla="*/ 100 w 259"/>
              <a:gd name="connsiteY55-16666" fmla="*/ 695 h 711"/>
              <a:gd name="connsiteX56-16667" fmla="*/ 100 w 259"/>
              <a:gd name="connsiteY56-16668" fmla="*/ 690 h 711"/>
              <a:gd name="connsiteX57-16669" fmla="*/ 100 w 259"/>
              <a:gd name="connsiteY57-16670" fmla="*/ 684 h 711"/>
              <a:gd name="connsiteX58-16671" fmla="*/ 100 w 259"/>
              <a:gd name="connsiteY58-16672" fmla="*/ 674 h 711"/>
              <a:gd name="connsiteX59-16673" fmla="*/ 100 w 259"/>
              <a:gd name="connsiteY59-16674" fmla="*/ 664 h 711"/>
              <a:gd name="connsiteX60-16675" fmla="*/ 100 w 259"/>
              <a:gd name="connsiteY60-16676" fmla="*/ 658 h 711"/>
              <a:gd name="connsiteX61-16677" fmla="*/ 100 w 259"/>
              <a:gd name="connsiteY61-16678" fmla="*/ 653 h 711"/>
              <a:gd name="connsiteX62-16679" fmla="*/ 100 w 259"/>
              <a:gd name="connsiteY62-16680" fmla="*/ 648 h 711"/>
              <a:gd name="connsiteX63-16681" fmla="*/ 95 w 259"/>
              <a:gd name="connsiteY63-16682" fmla="*/ 643 h 711"/>
              <a:gd name="connsiteX64-16683" fmla="*/ 90 w 259"/>
              <a:gd name="connsiteY64-16684" fmla="*/ 627 h 711"/>
              <a:gd name="connsiteX65-16685" fmla="*/ 79 w 259"/>
              <a:gd name="connsiteY65-16686" fmla="*/ 611 h 711"/>
              <a:gd name="connsiteX66-16687" fmla="*/ 63 w 259"/>
              <a:gd name="connsiteY66-16688" fmla="*/ 596 h 711"/>
              <a:gd name="connsiteX67-16689" fmla="*/ 47 w 259"/>
              <a:gd name="connsiteY67-16690" fmla="*/ 580 h 711"/>
              <a:gd name="connsiteX68-16691" fmla="*/ 26 w 259"/>
              <a:gd name="connsiteY68-16692" fmla="*/ 564 h 711"/>
              <a:gd name="connsiteX69-16693" fmla="*/ 0 w 259"/>
              <a:gd name="connsiteY69-16694" fmla="*/ 543 h 711"/>
              <a:gd name="connsiteX70-16695" fmla="*/ 21 w 259"/>
              <a:gd name="connsiteY70-16696" fmla="*/ 543 h 711"/>
              <a:gd name="connsiteX71-16697" fmla="*/ 42 w 259"/>
              <a:gd name="connsiteY71-16698" fmla="*/ 549 h 711"/>
              <a:gd name="connsiteX72-16699" fmla="*/ 58 w 259"/>
              <a:gd name="connsiteY72-16700" fmla="*/ 549 h 711"/>
              <a:gd name="connsiteX73-16701" fmla="*/ 74 w 259"/>
              <a:gd name="connsiteY73-16702" fmla="*/ 549 h 711"/>
              <a:gd name="connsiteX74-16703" fmla="*/ 84 w 259"/>
              <a:gd name="connsiteY74-16704" fmla="*/ 543 h 711"/>
              <a:gd name="connsiteX75-16705" fmla="*/ 90 w 259"/>
              <a:gd name="connsiteY75-16706" fmla="*/ 543 h 711"/>
              <a:gd name="connsiteX76-16707" fmla="*/ 95 w 259"/>
              <a:gd name="connsiteY76-16708" fmla="*/ 543 h 711"/>
              <a:gd name="connsiteX77-16709" fmla="*/ 100 w 259"/>
              <a:gd name="connsiteY77-16710" fmla="*/ 538 h 711"/>
              <a:gd name="connsiteX78-16711" fmla="*/ 106 w 259"/>
              <a:gd name="connsiteY78-16712" fmla="*/ 533 h 711"/>
              <a:gd name="connsiteX79-16713" fmla="*/ 106 w 259"/>
              <a:gd name="connsiteY79-16714" fmla="*/ 528 h 711"/>
              <a:gd name="connsiteX80-16715" fmla="*/ 106 w 259"/>
              <a:gd name="connsiteY80-16716" fmla="*/ 517 h 711"/>
              <a:gd name="connsiteX81-16717" fmla="*/ 106 w 259"/>
              <a:gd name="connsiteY81-16718" fmla="*/ 502 h 711"/>
              <a:gd name="connsiteX82-16719" fmla="*/ 111 w 259"/>
              <a:gd name="connsiteY82-16720" fmla="*/ 486 h 711"/>
              <a:gd name="connsiteX83-16721" fmla="*/ 111 w 259"/>
              <a:gd name="connsiteY83-16722" fmla="*/ 465 h 711"/>
              <a:gd name="connsiteX84-16723" fmla="*/ 111 w 259"/>
              <a:gd name="connsiteY84-16724" fmla="*/ 439 h 711"/>
              <a:gd name="connsiteX85-16725" fmla="*/ 116 w 259"/>
              <a:gd name="connsiteY85-16726" fmla="*/ 413 h 711"/>
              <a:gd name="connsiteX86-16727" fmla="*/ 116 w 259"/>
              <a:gd name="connsiteY86-16728" fmla="*/ 387 h 711"/>
              <a:gd name="connsiteX87-16729" fmla="*/ 116 w 259"/>
              <a:gd name="connsiteY87-16730" fmla="*/ 361 h 711"/>
              <a:gd name="connsiteX88-16731" fmla="*/ 116 w 259"/>
              <a:gd name="connsiteY88-16732" fmla="*/ 335 h 711"/>
              <a:gd name="connsiteX89-16733" fmla="*/ 121 w 259"/>
              <a:gd name="connsiteY89-16734" fmla="*/ 308 h 711"/>
              <a:gd name="connsiteX90-16735" fmla="*/ 121 w 259"/>
              <a:gd name="connsiteY90-16736" fmla="*/ 287 h 711"/>
              <a:gd name="connsiteX91-16737" fmla="*/ 121 w 259"/>
              <a:gd name="connsiteY91-16738" fmla="*/ 267 h 711"/>
              <a:gd name="connsiteX92-16739" fmla="*/ 121 w 259"/>
              <a:gd name="connsiteY92-16740" fmla="*/ 246 h 711"/>
              <a:gd name="connsiteX93-16741" fmla="*/ 121 w 259"/>
              <a:gd name="connsiteY93-16742" fmla="*/ 230 h 711"/>
              <a:gd name="connsiteX94-16743" fmla="*/ 121 w 259"/>
              <a:gd name="connsiteY94-16744" fmla="*/ 199 h 711"/>
              <a:gd name="connsiteX95-16745" fmla="*/ 121 w 259"/>
              <a:gd name="connsiteY95-16746" fmla="*/ 167 h 711"/>
              <a:gd name="connsiteX96-16747" fmla="*/ 116 w 259"/>
              <a:gd name="connsiteY96-16748" fmla="*/ 136 h 711"/>
              <a:gd name="connsiteX97-16749" fmla="*/ 116 w 259"/>
              <a:gd name="connsiteY97-16750" fmla="*/ 110 h 711"/>
              <a:gd name="connsiteX98-16751" fmla="*/ 111 w 259"/>
              <a:gd name="connsiteY98-16752" fmla="*/ 99 h 711"/>
              <a:gd name="connsiteX99-16753" fmla="*/ 111 w 259"/>
              <a:gd name="connsiteY99-16754" fmla="*/ 89 h 711"/>
              <a:gd name="connsiteX100-16755" fmla="*/ 106 w 259"/>
              <a:gd name="connsiteY100-16756" fmla="*/ 79 h 711"/>
              <a:gd name="connsiteX101-16757" fmla="*/ 100 w 259"/>
              <a:gd name="connsiteY101-16758" fmla="*/ 63 h 711"/>
              <a:gd name="connsiteX0-16759" fmla="*/ 227 w 259"/>
              <a:gd name="connsiteY0-16760" fmla="*/ 0 h 711"/>
              <a:gd name="connsiteX1-16761" fmla="*/ 238 w 259"/>
              <a:gd name="connsiteY1-16762" fmla="*/ 5 h 711"/>
              <a:gd name="connsiteX2-16763" fmla="*/ 243 w 259"/>
              <a:gd name="connsiteY2-16764" fmla="*/ 11 h 711"/>
              <a:gd name="connsiteX3-16765" fmla="*/ 248 w 259"/>
              <a:gd name="connsiteY3-16766" fmla="*/ 16 h 711"/>
              <a:gd name="connsiteX4-16767" fmla="*/ 253 w 259"/>
              <a:gd name="connsiteY4-16768" fmla="*/ 21 h 711"/>
              <a:gd name="connsiteX5-16769" fmla="*/ 259 w 259"/>
              <a:gd name="connsiteY5-16770" fmla="*/ 21 h 711"/>
              <a:gd name="connsiteX6-16771" fmla="*/ 259 w 259"/>
              <a:gd name="connsiteY6-16772" fmla="*/ 26 h 711"/>
              <a:gd name="connsiteX7-16773" fmla="*/ 253 w 259"/>
              <a:gd name="connsiteY7-16774" fmla="*/ 26 h 711"/>
              <a:gd name="connsiteX8-16775" fmla="*/ 253 w 259"/>
              <a:gd name="connsiteY8-16776" fmla="*/ 32 h 711"/>
              <a:gd name="connsiteX9-16777" fmla="*/ 248 w 259"/>
              <a:gd name="connsiteY9-16778" fmla="*/ 37 h 711"/>
              <a:gd name="connsiteX10-16779" fmla="*/ 243 w 259"/>
              <a:gd name="connsiteY10-16780" fmla="*/ 37 h 711"/>
              <a:gd name="connsiteX11-16781" fmla="*/ 238 w 259"/>
              <a:gd name="connsiteY11-16782" fmla="*/ 42 h 711"/>
              <a:gd name="connsiteX12-16783" fmla="*/ 232 w 259"/>
              <a:gd name="connsiteY12-16784" fmla="*/ 47 h 711"/>
              <a:gd name="connsiteX13-16785" fmla="*/ 227 w 259"/>
              <a:gd name="connsiteY13-16786" fmla="*/ 47 h 711"/>
              <a:gd name="connsiteX14-16787" fmla="*/ 222 w 259"/>
              <a:gd name="connsiteY14-16788" fmla="*/ 52 h 711"/>
              <a:gd name="connsiteX15-16789" fmla="*/ 216 w 259"/>
              <a:gd name="connsiteY15-16790" fmla="*/ 58 h 711"/>
              <a:gd name="connsiteX16-16791" fmla="*/ 211 w 259"/>
              <a:gd name="connsiteY16-16792" fmla="*/ 68 h 711"/>
              <a:gd name="connsiteX17-16793" fmla="*/ 211 w 259"/>
              <a:gd name="connsiteY17-16794" fmla="*/ 79 h 711"/>
              <a:gd name="connsiteX18-16795" fmla="*/ 211 w 259"/>
              <a:gd name="connsiteY18-16796" fmla="*/ 84 h 711"/>
              <a:gd name="connsiteX19-16797" fmla="*/ 211 w 259"/>
              <a:gd name="connsiteY19-16798" fmla="*/ 99 h 711"/>
              <a:gd name="connsiteX20-16799" fmla="*/ 211 w 259"/>
              <a:gd name="connsiteY20-16800" fmla="*/ 110 h 711"/>
              <a:gd name="connsiteX21-16801" fmla="*/ 211 w 259"/>
              <a:gd name="connsiteY21-16802" fmla="*/ 126 h 711"/>
              <a:gd name="connsiteX22-16803" fmla="*/ 211 w 259"/>
              <a:gd name="connsiteY22-16804" fmla="*/ 141 h 711"/>
              <a:gd name="connsiteX23-16805" fmla="*/ 211 w 259"/>
              <a:gd name="connsiteY23-16806" fmla="*/ 157 h 711"/>
              <a:gd name="connsiteX24-16807" fmla="*/ 211 w 259"/>
              <a:gd name="connsiteY24-16808" fmla="*/ 178 h 711"/>
              <a:gd name="connsiteX25-16809" fmla="*/ 211 w 259"/>
              <a:gd name="connsiteY25-16810" fmla="*/ 193 h 711"/>
              <a:gd name="connsiteX26-16811" fmla="*/ 211 w 259"/>
              <a:gd name="connsiteY26-16812" fmla="*/ 214 h 711"/>
              <a:gd name="connsiteX27-16813" fmla="*/ 211 w 259"/>
              <a:gd name="connsiteY27-16814" fmla="*/ 256 h 711"/>
              <a:gd name="connsiteX28-16815" fmla="*/ 211 w 259"/>
              <a:gd name="connsiteY28-16816" fmla="*/ 277 h 711"/>
              <a:gd name="connsiteX29-16817" fmla="*/ 211 w 259"/>
              <a:gd name="connsiteY29-16818" fmla="*/ 303 h 711"/>
              <a:gd name="connsiteX30-16819" fmla="*/ 211 w 259"/>
              <a:gd name="connsiteY30-16820" fmla="*/ 329 h 711"/>
              <a:gd name="connsiteX31-16821" fmla="*/ 211 w 259"/>
              <a:gd name="connsiteY31-16822" fmla="*/ 355 h 711"/>
              <a:gd name="connsiteX32-16823" fmla="*/ 211 w 259"/>
              <a:gd name="connsiteY32-16824" fmla="*/ 382 h 711"/>
              <a:gd name="connsiteX33-16825" fmla="*/ 211 w 259"/>
              <a:gd name="connsiteY33-16826" fmla="*/ 413 h 711"/>
              <a:gd name="connsiteX34-16827" fmla="*/ 211 w 259"/>
              <a:gd name="connsiteY34-16828" fmla="*/ 444 h 711"/>
              <a:gd name="connsiteX35-16829" fmla="*/ 211 w 259"/>
              <a:gd name="connsiteY35-16830" fmla="*/ 476 h 711"/>
              <a:gd name="connsiteX36-16831" fmla="*/ 211 w 259"/>
              <a:gd name="connsiteY36-16832" fmla="*/ 507 h 711"/>
              <a:gd name="connsiteX37-16833" fmla="*/ 211 w 259"/>
              <a:gd name="connsiteY37-16834" fmla="*/ 533 h 711"/>
              <a:gd name="connsiteX38-16835" fmla="*/ 206 w 259"/>
              <a:gd name="connsiteY38-16836" fmla="*/ 559 h 711"/>
              <a:gd name="connsiteX39-16837" fmla="*/ 206 w 259"/>
              <a:gd name="connsiteY39-16838" fmla="*/ 585 h 711"/>
              <a:gd name="connsiteX40-16839" fmla="*/ 201 w 259"/>
              <a:gd name="connsiteY40-16840" fmla="*/ 606 h 711"/>
              <a:gd name="connsiteX41-16841" fmla="*/ 195 w 259"/>
              <a:gd name="connsiteY41-16842" fmla="*/ 622 h 711"/>
              <a:gd name="connsiteX42-16843" fmla="*/ 190 w 259"/>
              <a:gd name="connsiteY42-16844" fmla="*/ 643 h 711"/>
              <a:gd name="connsiteX43-16845" fmla="*/ 185 w 259"/>
              <a:gd name="connsiteY43-16846" fmla="*/ 653 h 711"/>
              <a:gd name="connsiteX44-16847" fmla="*/ 174 w 259"/>
              <a:gd name="connsiteY44-16848" fmla="*/ 669 h 711"/>
              <a:gd name="connsiteX45-16849" fmla="*/ 164 w 259"/>
              <a:gd name="connsiteY45-16850" fmla="*/ 679 h 711"/>
              <a:gd name="connsiteX46-16851" fmla="*/ 158 w 259"/>
              <a:gd name="connsiteY46-16852" fmla="*/ 690 h 711"/>
              <a:gd name="connsiteX47-16853" fmla="*/ 148 w 259"/>
              <a:gd name="connsiteY47-16854" fmla="*/ 695 h 711"/>
              <a:gd name="connsiteX48-16855" fmla="*/ 143 w 259"/>
              <a:gd name="connsiteY48-16856" fmla="*/ 700 h 711"/>
              <a:gd name="connsiteX49-16857" fmla="*/ 132 w 259"/>
              <a:gd name="connsiteY49-16858" fmla="*/ 705 h 711"/>
              <a:gd name="connsiteX50-16859" fmla="*/ 127 w 259"/>
              <a:gd name="connsiteY50-16860" fmla="*/ 705 h 711"/>
              <a:gd name="connsiteX51-16861" fmla="*/ 121 w 259"/>
              <a:gd name="connsiteY51-16862" fmla="*/ 711 h 711"/>
              <a:gd name="connsiteX52-16863" fmla="*/ 111 w 259"/>
              <a:gd name="connsiteY52-16864" fmla="*/ 705 h 711"/>
              <a:gd name="connsiteX53-16865" fmla="*/ 106 w 259"/>
              <a:gd name="connsiteY53-16866" fmla="*/ 705 h 711"/>
              <a:gd name="connsiteX54-16867" fmla="*/ 106 w 259"/>
              <a:gd name="connsiteY54-16868" fmla="*/ 700 h 711"/>
              <a:gd name="connsiteX55-16869" fmla="*/ 100 w 259"/>
              <a:gd name="connsiteY55-16870" fmla="*/ 695 h 711"/>
              <a:gd name="connsiteX56-16871" fmla="*/ 100 w 259"/>
              <a:gd name="connsiteY56-16872" fmla="*/ 690 h 711"/>
              <a:gd name="connsiteX57-16873" fmla="*/ 100 w 259"/>
              <a:gd name="connsiteY57-16874" fmla="*/ 684 h 711"/>
              <a:gd name="connsiteX58-16875" fmla="*/ 100 w 259"/>
              <a:gd name="connsiteY58-16876" fmla="*/ 674 h 711"/>
              <a:gd name="connsiteX59-16877" fmla="*/ 100 w 259"/>
              <a:gd name="connsiteY59-16878" fmla="*/ 664 h 711"/>
              <a:gd name="connsiteX60-16879" fmla="*/ 100 w 259"/>
              <a:gd name="connsiteY60-16880" fmla="*/ 658 h 711"/>
              <a:gd name="connsiteX61-16881" fmla="*/ 100 w 259"/>
              <a:gd name="connsiteY61-16882" fmla="*/ 653 h 711"/>
              <a:gd name="connsiteX62-16883" fmla="*/ 100 w 259"/>
              <a:gd name="connsiteY62-16884" fmla="*/ 648 h 711"/>
              <a:gd name="connsiteX63-16885" fmla="*/ 95 w 259"/>
              <a:gd name="connsiteY63-16886" fmla="*/ 643 h 711"/>
              <a:gd name="connsiteX64-16887" fmla="*/ 90 w 259"/>
              <a:gd name="connsiteY64-16888" fmla="*/ 627 h 711"/>
              <a:gd name="connsiteX65-16889" fmla="*/ 79 w 259"/>
              <a:gd name="connsiteY65-16890" fmla="*/ 611 h 711"/>
              <a:gd name="connsiteX66-16891" fmla="*/ 63 w 259"/>
              <a:gd name="connsiteY66-16892" fmla="*/ 596 h 711"/>
              <a:gd name="connsiteX67-16893" fmla="*/ 47 w 259"/>
              <a:gd name="connsiteY67-16894" fmla="*/ 580 h 711"/>
              <a:gd name="connsiteX68-16895" fmla="*/ 26 w 259"/>
              <a:gd name="connsiteY68-16896" fmla="*/ 564 h 711"/>
              <a:gd name="connsiteX69-16897" fmla="*/ 0 w 259"/>
              <a:gd name="connsiteY69-16898" fmla="*/ 543 h 711"/>
              <a:gd name="connsiteX70-16899" fmla="*/ 21 w 259"/>
              <a:gd name="connsiteY70-16900" fmla="*/ 543 h 711"/>
              <a:gd name="connsiteX71-16901" fmla="*/ 42 w 259"/>
              <a:gd name="connsiteY71-16902" fmla="*/ 549 h 711"/>
              <a:gd name="connsiteX72-16903" fmla="*/ 58 w 259"/>
              <a:gd name="connsiteY72-16904" fmla="*/ 549 h 711"/>
              <a:gd name="connsiteX73-16905" fmla="*/ 74 w 259"/>
              <a:gd name="connsiteY73-16906" fmla="*/ 549 h 711"/>
              <a:gd name="connsiteX74-16907" fmla="*/ 84 w 259"/>
              <a:gd name="connsiteY74-16908" fmla="*/ 543 h 711"/>
              <a:gd name="connsiteX75-16909" fmla="*/ 90 w 259"/>
              <a:gd name="connsiteY75-16910" fmla="*/ 543 h 711"/>
              <a:gd name="connsiteX76-16911" fmla="*/ 95 w 259"/>
              <a:gd name="connsiteY76-16912" fmla="*/ 543 h 711"/>
              <a:gd name="connsiteX77-16913" fmla="*/ 100 w 259"/>
              <a:gd name="connsiteY77-16914" fmla="*/ 538 h 711"/>
              <a:gd name="connsiteX78-16915" fmla="*/ 106 w 259"/>
              <a:gd name="connsiteY78-16916" fmla="*/ 533 h 711"/>
              <a:gd name="connsiteX79-16917" fmla="*/ 106 w 259"/>
              <a:gd name="connsiteY79-16918" fmla="*/ 528 h 711"/>
              <a:gd name="connsiteX80-16919" fmla="*/ 106 w 259"/>
              <a:gd name="connsiteY80-16920" fmla="*/ 517 h 711"/>
              <a:gd name="connsiteX81-16921" fmla="*/ 106 w 259"/>
              <a:gd name="connsiteY81-16922" fmla="*/ 502 h 711"/>
              <a:gd name="connsiteX82-16923" fmla="*/ 111 w 259"/>
              <a:gd name="connsiteY82-16924" fmla="*/ 486 h 711"/>
              <a:gd name="connsiteX83-16925" fmla="*/ 111 w 259"/>
              <a:gd name="connsiteY83-16926" fmla="*/ 465 h 711"/>
              <a:gd name="connsiteX84-16927" fmla="*/ 111 w 259"/>
              <a:gd name="connsiteY84-16928" fmla="*/ 439 h 711"/>
              <a:gd name="connsiteX85-16929" fmla="*/ 116 w 259"/>
              <a:gd name="connsiteY85-16930" fmla="*/ 413 h 711"/>
              <a:gd name="connsiteX86-16931" fmla="*/ 116 w 259"/>
              <a:gd name="connsiteY86-16932" fmla="*/ 387 h 711"/>
              <a:gd name="connsiteX87-16933" fmla="*/ 116 w 259"/>
              <a:gd name="connsiteY87-16934" fmla="*/ 361 h 711"/>
              <a:gd name="connsiteX88-16935" fmla="*/ 116 w 259"/>
              <a:gd name="connsiteY88-16936" fmla="*/ 335 h 711"/>
              <a:gd name="connsiteX89-16937" fmla="*/ 121 w 259"/>
              <a:gd name="connsiteY89-16938" fmla="*/ 308 h 711"/>
              <a:gd name="connsiteX90-16939" fmla="*/ 121 w 259"/>
              <a:gd name="connsiteY90-16940" fmla="*/ 287 h 711"/>
              <a:gd name="connsiteX91-16941" fmla="*/ 121 w 259"/>
              <a:gd name="connsiteY91-16942" fmla="*/ 267 h 711"/>
              <a:gd name="connsiteX92-16943" fmla="*/ 121 w 259"/>
              <a:gd name="connsiteY92-16944" fmla="*/ 246 h 711"/>
              <a:gd name="connsiteX93-16945" fmla="*/ 121 w 259"/>
              <a:gd name="connsiteY93-16946" fmla="*/ 230 h 711"/>
              <a:gd name="connsiteX94-16947" fmla="*/ 121 w 259"/>
              <a:gd name="connsiteY94-16948" fmla="*/ 199 h 711"/>
              <a:gd name="connsiteX95-16949" fmla="*/ 121 w 259"/>
              <a:gd name="connsiteY95-16950" fmla="*/ 167 h 711"/>
              <a:gd name="connsiteX96-16951" fmla="*/ 116 w 259"/>
              <a:gd name="connsiteY96-16952" fmla="*/ 136 h 711"/>
              <a:gd name="connsiteX97-16953" fmla="*/ 116 w 259"/>
              <a:gd name="connsiteY97-16954" fmla="*/ 110 h 711"/>
              <a:gd name="connsiteX98-16955" fmla="*/ 111 w 259"/>
              <a:gd name="connsiteY98-16956" fmla="*/ 99 h 711"/>
              <a:gd name="connsiteX99-16957" fmla="*/ 111 w 259"/>
              <a:gd name="connsiteY99-16958" fmla="*/ 89 h 711"/>
              <a:gd name="connsiteX100-16959" fmla="*/ 106 w 259"/>
              <a:gd name="connsiteY100-16960" fmla="*/ 79 h 711"/>
              <a:gd name="connsiteX0-16961" fmla="*/ 227 w 259"/>
              <a:gd name="connsiteY0-16962" fmla="*/ 0 h 711"/>
              <a:gd name="connsiteX1-16963" fmla="*/ 238 w 259"/>
              <a:gd name="connsiteY1-16964" fmla="*/ 5 h 711"/>
              <a:gd name="connsiteX2-16965" fmla="*/ 248 w 259"/>
              <a:gd name="connsiteY2-16966" fmla="*/ 16 h 711"/>
              <a:gd name="connsiteX3-16967" fmla="*/ 253 w 259"/>
              <a:gd name="connsiteY3-16968" fmla="*/ 21 h 711"/>
              <a:gd name="connsiteX4-16969" fmla="*/ 259 w 259"/>
              <a:gd name="connsiteY4-16970" fmla="*/ 21 h 711"/>
              <a:gd name="connsiteX5-16971" fmla="*/ 259 w 259"/>
              <a:gd name="connsiteY5-16972" fmla="*/ 26 h 711"/>
              <a:gd name="connsiteX6-16973" fmla="*/ 253 w 259"/>
              <a:gd name="connsiteY6-16974" fmla="*/ 26 h 711"/>
              <a:gd name="connsiteX7-16975" fmla="*/ 253 w 259"/>
              <a:gd name="connsiteY7-16976" fmla="*/ 32 h 711"/>
              <a:gd name="connsiteX8-16977" fmla="*/ 248 w 259"/>
              <a:gd name="connsiteY8-16978" fmla="*/ 37 h 711"/>
              <a:gd name="connsiteX9-16979" fmla="*/ 243 w 259"/>
              <a:gd name="connsiteY9-16980" fmla="*/ 37 h 711"/>
              <a:gd name="connsiteX10-16981" fmla="*/ 238 w 259"/>
              <a:gd name="connsiteY10-16982" fmla="*/ 42 h 711"/>
              <a:gd name="connsiteX11-16983" fmla="*/ 232 w 259"/>
              <a:gd name="connsiteY11-16984" fmla="*/ 47 h 711"/>
              <a:gd name="connsiteX12-16985" fmla="*/ 227 w 259"/>
              <a:gd name="connsiteY12-16986" fmla="*/ 47 h 711"/>
              <a:gd name="connsiteX13-16987" fmla="*/ 222 w 259"/>
              <a:gd name="connsiteY13-16988" fmla="*/ 52 h 711"/>
              <a:gd name="connsiteX14-16989" fmla="*/ 216 w 259"/>
              <a:gd name="connsiteY14-16990" fmla="*/ 58 h 711"/>
              <a:gd name="connsiteX15-16991" fmla="*/ 211 w 259"/>
              <a:gd name="connsiteY15-16992" fmla="*/ 68 h 711"/>
              <a:gd name="connsiteX16-16993" fmla="*/ 211 w 259"/>
              <a:gd name="connsiteY16-16994" fmla="*/ 79 h 711"/>
              <a:gd name="connsiteX17-16995" fmla="*/ 211 w 259"/>
              <a:gd name="connsiteY17-16996" fmla="*/ 84 h 711"/>
              <a:gd name="connsiteX18-16997" fmla="*/ 211 w 259"/>
              <a:gd name="connsiteY18-16998" fmla="*/ 99 h 711"/>
              <a:gd name="connsiteX19-16999" fmla="*/ 211 w 259"/>
              <a:gd name="connsiteY19-17000" fmla="*/ 110 h 711"/>
              <a:gd name="connsiteX20-17001" fmla="*/ 211 w 259"/>
              <a:gd name="connsiteY20-17002" fmla="*/ 126 h 711"/>
              <a:gd name="connsiteX21-17003" fmla="*/ 211 w 259"/>
              <a:gd name="connsiteY21-17004" fmla="*/ 141 h 711"/>
              <a:gd name="connsiteX22-17005" fmla="*/ 211 w 259"/>
              <a:gd name="connsiteY22-17006" fmla="*/ 157 h 711"/>
              <a:gd name="connsiteX23-17007" fmla="*/ 211 w 259"/>
              <a:gd name="connsiteY23-17008" fmla="*/ 178 h 711"/>
              <a:gd name="connsiteX24-17009" fmla="*/ 211 w 259"/>
              <a:gd name="connsiteY24-17010" fmla="*/ 193 h 711"/>
              <a:gd name="connsiteX25-17011" fmla="*/ 211 w 259"/>
              <a:gd name="connsiteY25-17012" fmla="*/ 214 h 711"/>
              <a:gd name="connsiteX26-17013" fmla="*/ 211 w 259"/>
              <a:gd name="connsiteY26-17014" fmla="*/ 256 h 711"/>
              <a:gd name="connsiteX27-17015" fmla="*/ 211 w 259"/>
              <a:gd name="connsiteY27-17016" fmla="*/ 277 h 711"/>
              <a:gd name="connsiteX28-17017" fmla="*/ 211 w 259"/>
              <a:gd name="connsiteY28-17018" fmla="*/ 303 h 711"/>
              <a:gd name="connsiteX29-17019" fmla="*/ 211 w 259"/>
              <a:gd name="connsiteY29-17020" fmla="*/ 329 h 711"/>
              <a:gd name="connsiteX30-17021" fmla="*/ 211 w 259"/>
              <a:gd name="connsiteY30-17022" fmla="*/ 355 h 711"/>
              <a:gd name="connsiteX31-17023" fmla="*/ 211 w 259"/>
              <a:gd name="connsiteY31-17024" fmla="*/ 382 h 711"/>
              <a:gd name="connsiteX32-17025" fmla="*/ 211 w 259"/>
              <a:gd name="connsiteY32-17026" fmla="*/ 413 h 711"/>
              <a:gd name="connsiteX33-17027" fmla="*/ 211 w 259"/>
              <a:gd name="connsiteY33-17028" fmla="*/ 444 h 711"/>
              <a:gd name="connsiteX34-17029" fmla="*/ 211 w 259"/>
              <a:gd name="connsiteY34-17030" fmla="*/ 476 h 711"/>
              <a:gd name="connsiteX35-17031" fmla="*/ 211 w 259"/>
              <a:gd name="connsiteY35-17032" fmla="*/ 507 h 711"/>
              <a:gd name="connsiteX36-17033" fmla="*/ 211 w 259"/>
              <a:gd name="connsiteY36-17034" fmla="*/ 533 h 711"/>
              <a:gd name="connsiteX37-17035" fmla="*/ 206 w 259"/>
              <a:gd name="connsiteY37-17036" fmla="*/ 559 h 711"/>
              <a:gd name="connsiteX38-17037" fmla="*/ 206 w 259"/>
              <a:gd name="connsiteY38-17038" fmla="*/ 585 h 711"/>
              <a:gd name="connsiteX39-17039" fmla="*/ 201 w 259"/>
              <a:gd name="connsiteY39-17040" fmla="*/ 606 h 711"/>
              <a:gd name="connsiteX40-17041" fmla="*/ 195 w 259"/>
              <a:gd name="connsiteY40-17042" fmla="*/ 622 h 711"/>
              <a:gd name="connsiteX41-17043" fmla="*/ 190 w 259"/>
              <a:gd name="connsiteY41-17044" fmla="*/ 643 h 711"/>
              <a:gd name="connsiteX42-17045" fmla="*/ 185 w 259"/>
              <a:gd name="connsiteY42-17046" fmla="*/ 653 h 711"/>
              <a:gd name="connsiteX43-17047" fmla="*/ 174 w 259"/>
              <a:gd name="connsiteY43-17048" fmla="*/ 669 h 711"/>
              <a:gd name="connsiteX44-17049" fmla="*/ 164 w 259"/>
              <a:gd name="connsiteY44-17050" fmla="*/ 679 h 711"/>
              <a:gd name="connsiteX45-17051" fmla="*/ 158 w 259"/>
              <a:gd name="connsiteY45-17052" fmla="*/ 690 h 711"/>
              <a:gd name="connsiteX46-17053" fmla="*/ 148 w 259"/>
              <a:gd name="connsiteY46-17054" fmla="*/ 695 h 711"/>
              <a:gd name="connsiteX47-17055" fmla="*/ 143 w 259"/>
              <a:gd name="connsiteY47-17056" fmla="*/ 700 h 711"/>
              <a:gd name="connsiteX48-17057" fmla="*/ 132 w 259"/>
              <a:gd name="connsiteY48-17058" fmla="*/ 705 h 711"/>
              <a:gd name="connsiteX49-17059" fmla="*/ 127 w 259"/>
              <a:gd name="connsiteY49-17060" fmla="*/ 705 h 711"/>
              <a:gd name="connsiteX50-17061" fmla="*/ 121 w 259"/>
              <a:gd name="connsiteY50-17062" fmla="*/ 711 h 711"/>
              <a:gd name="connsiteX51-17063" fmla="*/ 111 w 259"/>
              <a:gd name="connsiteY51-17064" fmla="*/ 705 h 711"/>
              <a:gd name="connsiteX52-17065" fmla="*/ 106 w 259"/>
              <a:gd name="connsiteY52-17066" fmla="*/ 705 h 711"/>
              <a:gd name="connsiteX53-17067" fmla="*/ 106 w 259"/>
              <a:gd name="connsiteY53-17068" fmla="*/ 700 h 711"/>
              <a:gd name="connsiteX54-17069" fmla="*/ 100 w 259"/>
              <a:gd name="connsiteY54-17070" fmla="*/ 695 h 711"/>
              <a:gd name="connsiteX55-17071" fmla="*/ 100 w 259"/>
              <a:gd name="connsiteY55-17072" fmla="*/ 690 h 711"/>
              <a:gd name="connsiteX56-17073" fmla="*/ 100 w 259"/>
              <a:gd name="connsiteY56-17074" fmla="*/ 684 h 711"/>
              <a:gd name="connsiteX57-17075" fmla="*/ 100 w 259"/>
              <a:gd name="connsiteY57-17076" fmla="*/ 674 h 711"/>
              <a:gd name="connsiteX58-17077" fmla="*/ 100 w 259"/>
              <a:gd name="connsiteY58-17078" fmla="*/ 664 h 711"/>
              <a:gd name="connsiteX59-17079" fmla="*/ 100 w 259"/>
              <a:gd name="connsiteY59-17080" fmla="*/ 658 h 711"/>
              <a:gd name="connsiteX60-17081" fmla="*/ 100 w 259"/>
              <a:gd name="connsiteY60-17082" fmla="*/ 653 h 711"/>
              <a:gd name="connsiteX61-17083" fmla="*/ 100 w 259"/>
              <a:gd name="connsiteY61-17084" fmla="*/ 648 h 711"/>
              <a:gd name="connsiteX62-17085" fmla="*/ 95 w 259"/>
              <a:gd name="connsiteY62-17086" fmla="*/ 643 h 711"/>
              <a:gd name="connsiteX63-17087" fmla="*/ 90 w 259"/>
              <a:gd name="connsiteY63-17088" fmla="*/ 627 h 711"/>
              <a:gd name="connsiteX64-17089" fmla="*/ 79 w 259"/>
              <a:gd name="connsiteY64-17090" fmla="*/ 611 h 711"/>
              <a:gd name="connsiteX65-17091" fmla="*/ 63 w 259"/>
              <a:gd name="connsiteY65-17092" fmla="*/ 596 h 711"/>
              <a:gd name="connsiteX66-17093" fmla="*/ 47 w 259"/>
              <a:gd name="connsiteY66-17094" fmla="*/ 580 h 711"/>
              <a:gd name="connsiteX67-17095" fmla="*/ 26 w 259"/>
              <a:gd name="connsiteY67-17096" fmla="*/ 564 h 711"/>
              <a:gd name="connsiteX68-17097" fmla="*/ 0 w 259"/>
              <a:gd name="connsiteY68-17098" fmla="*/ 543 h 711"/>
              <a:gd name="connsiteX69-17099" fmla="*/ 21 w 259"/>
              <a:gd name="connsiteY69-17100" fmla="*/ 543 h 711"/>
              <a:gd name="connsiteX70-17101" fmla="*/ 42 w 259"/>
              <a:gd name="connsiteY70-17102" fmla="*/ 549 h 711"/>
              <a:gd name="connsiteX71-17103" fmla="*/ 58 w 259"/>
              <a:gd name="connsiteY71-17104" fmla="*/ 549 h 711"/>
              <a:gd name="connsiteX72-17105" fmla="*/ 74 w 259"/>
              <a:gd name="connsiteY72-17106" fmla="*/ 549 h 711"/>
              <a:gd name="connsiteX73-17107" fmla="*/ 84 w 259"/>
              <a:gd name="connsiteY73-17108" fmla="*/ 543 h 711"/>
              <a:gd name="connsiteX74-17109" fmla="*/ 90 w 259"/>
              <a:gd name="connsiteY74-17110" fmla="*/ 543 h 711"/>
              <a:gd name="connsiteX75-17111" fmla="*/ 95 w 259"/>
              <a:gd name="connsiteY75-17112" fmla="*/ 543 h 711"/>
              <a:gd name="connsiteX76-17113" fmla="*/ 100 w 259"/>
              <a:gd name="connsiteY76-17114" fmla="*/ 538 h 711"/>
              <a:gd name="connsiteX77-17115" fmla="*/ 106 w 259"/>
              <a:gd name="connsiteY77-17116" fmla="*/ 533 h 711"/>
              <a:gd name="connsiteX78-17117" fmla="*/ 106 w 259"/>
              <a:gd name="connsiteY78-17118" fmla="*/ 528 h 711"/>
              <a:gd name="connsiteX79-17119" fmla="*/ 106 w 259"/>
              <a:gd name="connsiteY79-17120" fmla="*/ 517 h 711"/>
              <a:gd name="connsiteX80-17121" fmla="*/ 106 w 259"/>
              <a:gd name="connsiteY80-17122" fmla="*/ 502 h 711"/>
              <a:gd name="connsiteX81-17123" fmla="*/ 111 w 259"/>
              <a:gd name="connsiteY81-17124" fmla="*/ 486 h 711"/>
              <a:gd name="connsiteX82-17125" fmla="*/ 111 w 259"/>
              <a:gd name="connsiteY82-17126" fmla="*/ 465 h 711"/>
              <a:gd name="connsiteX83-17127" fmla="*/ 111 w 259"/>
              <a:gd name="connsiteY83-17128" fmla="*/ 439 h 711"/>
              <a:gd name="connsiteX84-17129" fmla="*/ 116 w 259"/>
              <a:gd name="connsiteY84-17130" fmla="*/ 413 h 711"/>
              <a:gd name="connsiteX85-17131" fmla="*/ 116 w 259"/>
              <a:gd name="connsiteY85-17132" fmla="*/ 387 h 711"/>
              <a:gd name="connsiteX86-17133" fmla="*/ 116 w 259"/>
              <a:gd name="connsiteY86-17134" fmla="*/ 361 h 711"/>
              <a:gd name="connsiteX87-17135" fmla="*/ 116 w 259"/>
              <a:gd name="connsiteY87-17136" fmla="*/ 335 h 711"/>
              <a:gd name="connsiteX88-17137" fmla="*/ 121 w 259"/>
              <a:gd name="connsiteY88-17138" fmla="*/ 308 h 711"/>
              <a:gd name="connsiteX89-17139" fmla="*/ 121 w 259"/>
              <a:gd name="connsiteY89-17140" fmla="*/ 287 h 711"/>
              <a:gd name="connsiteX90-17141" fmla="*/ 121 w 259"/>
              <a:gd name="connsiteY90-17142" fmla="*/ 267 h 711"/>
              <a:gd name="connsiteX91-17143" fmla="*/ 121 w 259"/>
              <a:gd name="connsiteY91-17144" fmla="*/ 246 h 711"/>
              <a:gd name="connsiteX92-17145" fmla="*/ 121 w 259"/>
              <a:gd name="connsiteY92-17146" fmla="*/ 230 h 711"/>
              <a:gd name="connsiteX93-17147" fmla="*/ 121 w 259"/>
              <a:gd name="connsiteY93-17148" fmla="*/ 199 h 711"/>
              <a:gd name="connsiteX94-17149" fmla="*/ 121 w 259"/>
              <a:gd name="connsiteY94-17150" fmla="*/ 167 h 711"/>
              <a:gd name="connsiteX95-17151" fmla="*/ 116 w 259"/>
              <a:gd name="connsiteY95-17152" fmla="*/ 136 h 711"/>
              <a:gd name="connsiteX96-17153" fmla="*/ 116 w 259"/>
              <a:gd name="connsiteY96-17154" fmla="*/ 110 h 711"/>
              <a:gd name="connsiteX97-17155" fmla="*/ 111 w 259"/>
              <a:gd name="connsiteY97-17156" fmla="*/ 99 h 711"/>
              <a:gd name="connsiteX98-17157" fmla="*/ 111 w 259"/>
              <a:gd name="connsiteY98-17158" fmla="*/ 89 h 711"/>
              <a:gd name="connsiteX99-17159" fmla="*/ 106 w 259"/>
              <a:gd name="connsiteY99-17160" fmla="*/ 79 h 711"/>
              <a:gd name="connsiteX0-17161" fmla="*/ 238 w 259"/>
              <a:gd name="connsiteY0-17162" fmla="*/ 0 h 706"/>
              <a:gd name="connsiteX1-17163" fmla="*/ 248 w 259"/>
              <a:gd name="connsiteY1-17164" fmla="*/ 11 h 706"/>
              <a:gd name="connsiteX2-17165" fmla="*/ 253 w 259"/>
              <a:gd name="connsiteY2-17166" fmla="*/ 16 h 706"/>
              <a:gd name="connsiteX3-17167" fmla="*/ 259 w 259"/>
              <a:gd name="connsiteY3-17168" fmla="*/ 16 h 706"/>
              <a:gd name="connsiteX4-17169" fmla="*/ 259 w 259"/>
              <a:gd name="connsiteY4-17170" fmla="*/ 21 h 706"/>
              <a:gd name="connsiteX5-17171" fmla="*/ 253 w 259"/>
              <a:gd name="connsiteY5-17172" fmla="*/ 21 h 706"/>
              <a:gd name="connsiteX6-17173" fmla="*/ 253 w 259"/>
              <a:gd name="connsiteY6-17174" fmla="*/ 27 h 706"/>
              <a:gd name="connsiteX7-17175" fmla="*/ 248 w 259"/>
              <a:gd name="connsiteY7-17176" fmla="*/ 32 h 706"/>
              <a:gd name="connsiteX8-17177" fmla="*/ 243 w 259"/>
              <a:gd name="connsiteY8-17178" fmla="*/ 32 h 706"/>
              <a:gd name="connsiteX9-17179" fmla="*/ 238 w 259"/>
              <a:gd name="connsiteY9-17180" fmla="*/ 37 h 706"/>
              <a:gd name="connsiteX10-17181" fmla="*/ 232 w 259"/>
              <a:gd name="connsiteY10-17182" fmla="*/ 42 h 706"/>
              <a:gd name="connsiteX11-17183" fmla="*/ 227 w 259"/>
              <a:gd name="connsiteY11-17184" fmla="*/ 42 h 706"/>
              <a:gd name="connsiteX12-17185" fmla="*/ 222 w 259"/>
              <a:gd name="connsiteY12-17186" fmla="*/ 47 h 706"/>
              <a:gd name="connsiteX13-17187" fmla="*/ 216 w 259"/>
              <a:gd name="connsiteY13-17188" fmla="*/ 53 h 706"/>
              <a:gd name="connsiteX14-17189" fmla="*/ 211 w 259"/>
              <a:gd name="connsiteY14-17190" fmla="*/ 63 h 706"/>
              <a:gd name="connsiteX15-17191" fmla="*/ 211 w 259"/>
              <a:gd name="connsiteY15-17192" fmla="*/ 74 h 706"/>
              <a:gd name="connsiteX16-17193" fmla="*/ 211 w 259"/>
              <a:gd name="connsiteY16-17194" fmla="*/ 79 h 706"/>
              <a:gd name="connsiteX17-17195" fmla="*/ 211 w 259"/>
              <a:gd name="connsiteY17-17196" fmla="*/ 94 h 706"/>
              <a:gd name="connsiteX18-17197" fmla="*/ 211 w 259"/>
              <a:gd name="connsiteY18-17198" fmla="*/ 105 h 706"/>
              <a:gd name="connsiteX19-17199" fmla="*/ 211 w 259"/>
              <a:gd name="connsiteY19-17200" fmla="*/ 121 h 706"/>
              <a:gd name="connsiteX20-17201" fmla="*/ 211 w 259"/>
              <a:gd name="connsiteY20-17202" fmla="*/ 136 h 706"/>
              <a:gd name="connsiteX21-17203" fmla="*/ 211 w 259"/>
              <a:gd name="connsiteY21-17204" fmla="*/ 152 h 706"/>
              <a:gd name="connsiteX22-17205" fmla="*/ 211 w 259"/>
              <a:gd name="connsiteY22-17206" fmla="*/ 173 h 706"/>
              <a:gd name="connsiteX23-17207" fmla="*/ 211 w 259"/>
              <a:gd name="connsiteY23-17208" fmla="*/ 188 h 706"/>
              <a:gd name="connsiteX24-17209" fmla="*/ 211 w 259"/>
              <a:gd name="connsiteY24-17210" fmla="*/ 209 h 706"/>
              <a:gd name="connsiteX25-17211" fmla="*/ 211 w 259"/>
              <a:gd name="connsiteY25-17212" fmla="*/ 251 h 706"/>
              <a:gd name="connsiteX26-17213" fmla="*/ 211 w 259"/>
              <a:gd name="connsiteY26-17214" fmla="*/ 272 h 706"/>
              <a:gd name="connsiteX27-17215" fmla="*/ 211 w 259"/>
              <a:gd name="connsiteY27-17216" fmla="*/ 298 h 706"/>
              <a:gd name="connsiteX28-17217" fmla="*/ 211 w 259"/>
              <a:gd name="connsiteY28-17218" fmla="*/ 324 h 706"/>
              <a:gd name="connsiteX29-17219" fmla="*/ 211 w 259"/>
              <a:gd name="connsiteY29-17220" fmla="*/ 350 h 706"/>
              <a:gd name="connsiteX30-17221" fmla="*/ 211 w 259"/>
              <a:gd name="connsiteY30-17222" fmla="*/ 377 h 706"/>
              <a:gd name="connsiteX31-17223" fmla="*/ 211 w 259"/>
              <a:gd name="connsiteY31-17224" fmla="*/ 408 h 706"/>
              <a:gd name="connsiteX32-17225" fmla="*/ 211 w 259"/>
              <a:gd name="connsiteY32-17226" fmla="*/ 439 h 706"/>
              <a:gd name="connsiteX33-17227" fmla="*/ 211 w 259"/>
              <a:gd name="connsiteY33-17228" fmla="*/ 471 h 706"/>
              <a:gd name="connsiteX34-17229" fmla="*/ 211 w 259"/>
              <a:gd name="connsiteY34-17230" fmla="*/ 502 h 706"/>
              <a:gd name="connsiteX35-17231" fmla="*/ 211 w 259"/>
              <a:gd name="connsiteY35-17232" fmla="*/ 528 h 706"/>
              <a:gd name="connsiteX36-17233" fmla="*/ 206 w 259"/>
              <a:gd name="connsiteY36-17234" fmla="*/ 554 h 706"/>
              <a:gd name="connsiteX37-17235" fmla="*/ 206 w 259"/>
              <a:gd name="connsiteY37-17236" fmla="*/ 580 h 706"/>
              <a:gd name="connsiteX38-17237" fmla="*/ 201 w 259"/>
              <a:gd name="connsiteY38-17238" fmla="*/ 601 h 706"/>
              <a:gd name="connsiteX39-17239" fmla="*/ 195 w 259"/>
              <a:gd name="connsiteY39-17240" fmla="*/ 617 h 706"/>
              <a:gd name="connsiteX40-17241" fmla="*/ 190 w 259"/>
              <a:gd name="connsiteY40-17242" fmla="*/ 638 h 706"/>
              <a:gd name="connsiteX41-17243" fmla="*/ 185 w 259"/>
              <a:gd name="connsiteY41-17244" fmla="*/ 648 h 706"/>
              <a:gd name="connsiteX42-17245" fmla="*/ 174 w 259"/>
              <a:gd name="connsiteY42-17246" fmla="*/ 664 h 706"/>
              <a:gd name="connsiteX43-17247" fmla="*/ 164 w 259"/>
              <a:gd name="connsiteY43-17248" fmla="*/ 674 h 706"/>
              <a:gd name="connsiteX44-17249" fmla="*/ 158 w 259"/>
              <a:gd name="connsiteY44-17250" fmla="*/ 685 h 706"/>
              <a:gd name="connsiteX45-17251" fmla="*/ 148 w 259"/>
              <a:gd name="connsiteY45-17252" fmla="*/ 690 h 706"/>
              <a:gd name="connsiteX46-17253" fmla="*/ 143 w 259"/>
              <a:gd name="connsiteY46-17254" fmla="*/ 695 h 706"/>
              <a:gd name="connsiteX47-17255" fmla="*/ 132 w 259"/>
              <a:gd name="connsiteY47-17256" fmla="*/ 700 h 706"/>
              <a:gd name="connsiteX48-17257" fmla="*/ 127 w 259"/>
              <a:gd name="connsiteY48-17258" fmla="*/ 700 h 706"/>
              <a:gd name="connsiteX49-17259" fmla="*/ 121 w 259"/>
              <a:gd name="connsiteY49-17260" fmla="*/ 706 h 706"/>
              <a:gd name="connsiteX50-17261" fmla="*/ 111 w 259"/>
              <a:gd name="connsiteY50-17262" fmla="*/ 700 h 706"/>
              <a:gd name="connsiteX51-17263" fmla="*/ 106 w 259"/>
              <a:gd name="connsiteY51-17264" fmla="*/ 700 h 706"/>
              <a:gd name="connsiteX52-17265" fmla="*/ 106 w 259"/>
              <a:gd name="connsiteY52-17266" fmla="*/ 695 h 706"/>
              <a:gd name="connsiteX53-17267" fmla="*/ 100 w 259"/>
              <a:gd name="connsiteY53-17268" fmla="*/ 690 h 706"/>
              <a:gd name="connsiteX54-17269" fmla="*/ 100 w 259"/>
              <a:gd name="connsiteY54-17270" fmla="*/ 685 h 706"/>
              <a:gd name="connsiteX55-17271" fmla="*/ 100 w 259"/>
              <a:gd name="connsiteY55-17272" fmla="*/ 679 h 706"/>
              <a:gd name="connsiteX56-17273" fmla="*/ 100 w 259"/>
              <a:gd name="connsiteY56-17274" fmla="*/ 669 h 706"/>
              <a:gd name="connsiteX57-17275" fmla="*/ 100 w 259"/>
              <a:gd name="connsiteY57-17276" fmla="*/ 659 h 706"/>
              <a:gd name="connsiteX58-17277" fmla="*/ 100 w 259"/>
              <a:gd name="connsiteY58-17278" fmla="*/ 653 h 706"/>
              <a:gd name="connsiteX59-17279" fmla="*/ 100 w 259"/>
              <a:gd name="connsiteY59-17280" fmla="*/ 648 h 706"/>
              <a:gd name="connsiteX60-17281" fmla="*/ 100 w 259"/>
              <a:gd name="connsiteY60-17282" fmla="*/ 643 h 706"/>
              <a:gd name="connsiteX61-17283" fmla="*/ 95 w 259"/>
              <a:gd name="connsiteY61-17284" fmla="*/ 638 h 706"/>
              <a:gd name="connsiteX62-17285" fmla="*/ 90 w 259"/>
              <a:gd name="connsiteY62-17286" fmla="*/ 622 h 706"/>
              <a:gd name="connsiteX63-17287" fmla="*/ 79 w 259"/>
              <a:gd name="connsiteY63-17288" fmla="*/ 606 h 706"/>
              <a:gd name="connsiteX64-17289" fmla="*/ 63 w 259"/>
              <a:gd name="connsiteY64-17290" fmla="*/ 591 h 706"/>
              <a:gd name="connsiteX65-17291" fmla="*/ 47 w 259"/>
              <a:gd name="connsiteY65-17292" fmla="*/ 575 h 706"/>
              <a:gd name="connsiteX66-17293" fmla="*/ 26 w 259"/>
              <a:gd name="connsiteY66-17294" fmla="*/ 559 h 706"/>
              <a:gd name="connsiteX67-17295" fmla="*/ 0 w 259"/>
              <a:gd name="connsiteY67-17296" fmla="*/ 538 h 706"/>
              <a:gd name="connsiteX68-17297" fmla="*/ 21 w 259"/>
              <a:gd name="connsiteY68-17298" fmla="*/ 538 h 706"/>
              <a:gd name="connsiteX69-17299" fmla="*/ 42 w 259"/>
              <a:gd name="connsiteY69-17300" fmla="*/ 544 h 706"/>
              <a:gd name="connsiteX70-17301" fmla="*/ 58 w 259"/>
              <a:gd name="connsiteY70-17302" fmla="*/ 544 h 706"/>
              <a:gd name="connsiteX71-17303" fmla="*/ 74 w 259"/>
              <a:gd name="connsiteY71-17304" fmla="*/ 544 h 706"/>
              <a:gd name="connsiteX72-17305" fmla="*/ 84 w 259"/>
              <a:gd name="connsiteY72-17306" fmla="*/ 538 h 706"/>
              <a:gd name="connsiteX73-17307" fmla="*/ 90 w 259"/>
              <a:gd name="connsiteY73-17308" fmla="*/ 538 h 706"/>
              <a:gd name="connsiteX74-17309" fmla="*/ 95 w 259"/>
              <a:gd name="connsiteY74-17310" fmla="*/ 538 h 706"/>
              <a:gd name="connsiteX75-17311" fmla="*/ 100 w 259"/>
              <a:gd name="connsiteY75-17312" fmla="*/ 533 h 706"/>
              <a:gd name="connsiteX76-17313" fmla="*/ 106 w 259"/>
              <a:gd name="connsiteY76-17314" fmla="*/ 528 h 706"/>
              <a:gd name="connsiteX77-17315" fmla="*/ 106 w 259"/>
              <a:gd name="connsiteY77-17316" fmla="*/ 523 h 706"/>
              <a:gd name="connsiteX78-17317" fmla="*/ 106 w 259"/>
              <a:gd name="connsiteY78-17318" fmla="*/ 512 h 706"/>
              <a:gd name="connsiteX79-17319" fmla="*/ 106 w 259"/>
              <a:gd name="connsiteY79-17320" fmla="*/ 497 h 706"/>
              <a:gd name="connsiteX80-17321" fmla="*/ 111 w 259"/>
              <a:gd name="connsiteY80-17322" fmla="*/ 481 h 706"/>
              <a:gd name="connsiteX81-17323" fmla="*/ 111 w 259"/>
              <a:gd name="connsiteY81-17324" fmla="*/ 460 h 706"/>
              <a:gd name="connsiteX82-17325" fmla="*/ 111 w 259"/>
              <a:gd name="connsiteY82-17326" fmla="*/ 434 h 706"/>
              <a:gd name="connsiteX83-17327" fmla="*/ 116 w 259"/>
              <a:gd name="connsiteY83-17328" fmla="*/ 408 h 706"/>
              <a:gd name="connsiteX84-17329" fmla="*/ 116 w 259"/>
              <a:gd name="connsiteY84-17330" fmla="*/ 382 h 706"/>
              <a:gd name="connsiteX85-17331" fmla="*/ 116 w 259"/>
              <a:gd name="connsiteY85-17332" fmla="*/ 356 h 706"/>
              <a:gd name="connsiteX86-17333" fmla="*/ 116 w 259"/>
              <a:gd name="connsiteY86-17334" fmla="*/ 330 h 706"/>
              <a:gd name="connsiteX87-17335" fmla="*/ 121 w 259"/>
              <a:gd name="connsiteY87-17336" fmla="*/ 303 h 706"/>
              <a:gd name="connsiteX88-17337" fmla="*/ 121 w 259"/>
              <a:gd name="connsiteY88-17338" fmla="*/ 282 h 706"/>
              <a:gd name="connsiteX89-17339" fmla="*/ 121 w 259"/>
              <a:gd name="connsiteY89-17340" fmla="*/ 262 h 706"/>
              <a:gd name="connsiteX90-17341" fmla="*/ 121 w 259"/>
              <a:gd name="connsiteY90-17342" fmla="*/ 241 h 706"/>
              <a:gd name="connsiteX91-17343" fmla="*/ 121 w 259"/>
              <a:gd name="connsiteY91-17344" fmla="*/ 225 h 706"/>
              <a:gd name="connsiteX92-17345" fmla="*/ 121 w 259"/>
              <a:gd name="connsiteY92-17346" fmla="*/ 194 h 706"/>
              <a:gd name="connsiteX93-17347" fmla="*/ 121 w 259"/>
              <a:gd name="connsiteY93-17348" fmla="*/ 162 h 706"/>
              <a:gd name="connsiteX94-17349" fmla="*/ 116 w 259"/>
              <a:gd name="connsiteY94-17350" fmla="*/ 131 h 706"/>
              <a:gd name="connsiteX95-17351" fmla="*/ 116 w 259"/>
              <a:gd name="connsiteY95-17352" fmla="*/ 105 h 706"/>
              <a:gd name="connsiteX96-17353" fmla="*/ 111 w 259"/>
              <a:gd name="connsiteY96-17354" fmla="*/ 94 h 706"/>
              <a:gd name="connsiteX97-17355" fmla="*/ 111 w 259"/>
              <a:gd name="connsiteY97-17356" fmla="*/ 84 h 706"/>
              <a:gd name="connsiteX98-17357" fmla="*/ 106 w 259"/>
              <a:gd name="connsiteY98-17358" fmla="*/ 74 h 706"/>
              <a:gd name="connsiteX0-17359" fmla="*/ 248 w 259"/>
              <a:gd name="connsiteY0-17360" fmla="*/ 0 h 695"/>
              <a:gd name="connsiteX1-17361" fmla="*/ 253 w 259"/>
              <a:gd name="connsiteY1-17362" fmla="*/ 5 h 695"/>
              <a:gd name="connsiteX2-17363" fmla="*/ 259 w 259"/>
              <a:gd name="connsiteY2-17364" fmla="*/ 5 h 695"/>
              <a:gd name="connsiteX3-17365" fmla="*/ 259 w 259"/>
              <a:gd name="connsiteY3-17366" fmla="*/ 10 h 695"/>
              <a:gd name="connsiteX4-17367" fmla="*/ 253 w 259"/>
              <a:gd name="connsiteY4-17368" fmla="*/ 10 h 695"/>
              <a:gd name="connsiteX5-17369" fmla="*/ 253 w 259"/>
              <a:gd name="connsiteY5-17370" fmla="*/ 16 h 695"/>
              <a:gd name="connsiteX6-17371" fmla="*/ 248 w 259"/>
              <a:gd name="connsiteY6-17372" fmla="*/ 21 h 695"/>
              <a:gd name="connsiteX7-17373" fmla="*/ 243 w 259"/>
              <a:gd name="connsiteY7-17374" fmla="*/ 21 h 695"/>
              <a:gd name="connsiteX8-17375" fmla="*/ 238 w 259"/>
              <a:gd name="connsiteY8-17376" fmla="*/ 26 h 695"/>
              <a:gd name="connsiteX9-17377" fmla="*/ 232 w 259"/>
              <a:gd name="connsiteY9-17378" fmla="*/ 31 h 695"/>
              <a:gd name="connsiteX10-17379" fmla="*/ 227 w 259"/>
              <a:gd name="connsiteY10-17380" fmla="*/ 31 h 695"/>
              <a:gd name="connsiteX11-17381" fmla="*/ 222 w 259"/>
              <a:gd name="connsiteY11-17382" fmla="*/ 36 h 695"/>
              <a:gd name="connsiteX12-17383" fmla="*/ 216 w 259"/>
              <a:gd name="connsiteY12-17384" fmla="*/ 42 h 695"/>
              <a:gd name="connsiteX13-17385" fmla="*/ 211 w 259"/>
              <a:gd name="connsiteY13-17386" fmla="*/ 52 h 695"/>
              <a:gd name="connsiteX14-17387" fmla="*/ 211 w 259"/>
              <a:gd name="connsiteY14-17388" fmla="*/ 63 h 695"/>
              <a:gd name="connsiteX15-17389" fmla="*/ 211 w 259"/>
              <a:gd name="connsiteY15-17390" fmla="*/ 68 h 695"/>
              <a:gd name="connsiteX16-17391" fmla="*/ 211 w 259"/>
              <a:gd name="connsiteY16-17392" fmla="*/ 83 h 695"/>
              <a:gd name="connsiteX17-17393" fmla="*/ 211 w 259"/>
              <a:gd name="connsiteY17-17394" fmla="*/ 94 h 695"/>
              <a:gd name="connsiteX18-17395" fmla="*/ 211 w 259"/>
              <a:gd name="connsiteY18-17396" fmla="*/ 110 h 695"/>
              <a:gd name="connsiteX19-17397" fmla="*/ 211 w 259"/>
              <a:gd name="connsiteY19-17398" fmla="*/ 125 h 695"/>
              <a:gd name="connsiteX20-17399" fmla="*/ 211 w 259"/>
              <a:gd name="connsiteY20-17400" fmla="*/ 141 h 695"/>
              <a:gd name="connsiteX21-17401" fmla="*/ 211 w 259"/>
              <a:gd name="connsiteY21-17402" fmla="*/ 162 h 695"/>
              <a:gd name="connsiteX22-17403" fmla="*/ 211 w 259"/>
              <a:gd name="connsiteY22-17404" fmla="*/ 177 h 695"/>
              <a:gd name="connsiteX23-17405" fmla="*/ 211 w 259"/>
              <a:gd name="connsiteY23-17406" fmla="*/ 198 h 695"/>
              <a:gd name="connsiteX24-17407" fmla="*/ 211 w 259"/>
              <a:gd name="connsiteY24-17408" fmla="*/ 240 h 695"/>
              <a:gd name="connsiteX25-17409" fmla="*/ 211 w 259"/>
              <a:gd name="connsiteY25-17410" fmla="*/ 261 h 695"/>
              <a:gd name="connsiteX26-17411" fmla="*/ 211 w 259"/>
              <a:gd name="connsiteY26-17412" fmla="*/ 287 h 695"/>
              <a:gd name="connsiteX27-17413" fmla="*/ 211 w 259"/>
              <a:gd name="connsiteY27-17414" fmla="*/ 313 h 695"/>
              <a:gd name="connsiteX28-17415" fmla="*/ 211 w 259"/>
              <a:gd name="connsiteY28-17416" fmla="*/ 339 h 695"/>
              <a:gd name="connsiteX29-17417" fmla="*/ 211 w 259"/>
              <a:gd name="connsiteY29-17418" fmla="*/ 366 h 695"/>
              <a:gd name="connsiteX30-17419" fmla="*/ 211 w 259"/>
              <a:gd name="connsiteY30-17420" fmla="*/ 397 h 695"/>
              <a:gd name="connsiteX31-17421" fmla="*/ 211 w 259"/>
              <a:gd name="connsiteY31-17422" fmla="*/ 428 h 695"/>
              <a:gd name="connsiteX32-17423" fmla="*/ 211 w 259"/>
              <a:gd name="connsiteY32-17424" fmla="*/ 460 h 695"/>
              <a:gd name="connsiteX33-17425" fmla="*/ 211 w 259"/>
              <a:gd name="connsiteY33-17426" fmla="*/ 491 h 695"/>
              <a:gd name="connsiteX34-17427" fmla="*/ 211 w 259"/>
              <a:gd name="connsiteY34-17428" fmla="*/ 517 h 695"/>
              <a:gd name="connsiteX35-17429" fmla="*/ 206 w 259"/>
              <a:gd name="connsiteY35-17430" fmla="*/ 543 h 695"/>
              <a:gd name="connsiteX36-17431" fmla="*/ 206 w 259"/>
              <a:gd name="connsiteY36-17432" fmla="*/ 569 h 695"/>
              <a:gd name="connsiteX37-17433" fmla="*/ 201 w 259"/>
              <a:gd name="connsiteY37-17434" fmla="*/ 590 h 695"/>
              <a:gd name="connsiteX38-17435" fmla="*/ 195 w 259"/>
              <a:gd name="connsiteY38-17436" fmla="*/ 606 h 695"/>
              <a:gd name="connsiteX39-17437" fmla="*/ 190 w 259"/>
              <a:gd name="connsiteY39-17438" fmla="*/ 627 h 695"/>
              <a:gd name="connsiteX40-17439" fmla="*/ 185 w 259"/>
              <a:gd name="connsiteY40-17440" fmla="*/ 637 h 695"/>
              <a:gd name="connsiteX41-17441" fmla="*/ 174 w 259"/>
              <a:gd name="connsiteY41-17442" fmla="*/ 653 h 695"/>
              <a:gd name="connsiteX42-17443" fmla="*/ 164 w 259"/>
              <a:gd name="connsiteY42-17444" fmla="*/ 663 h 695"/>
              <a:gd name="connsiteX43-17445" fmla="*/ 158 w 259"/>
              <a:gd name="connsiteY43-17446" fmla="*/ 674 h 695"/>
              <a:gd name="connsiteX44-17447" fmla="*/ 148 w 259"/>
              <a:gd name="connsiteY44-17448" fmla="*/ 679 h 695"/>
              <a:gd name="connsiteX45-17449" fmla="*/ 143 w 259"/>
              <a:gd name="connsiteY45-17450" fmla="*/ 684 h 695"/>
              <a:gd name="connsiteX46-17451" fmla="*/ 132 w 259"/>
              <a:gd name="connsiteY46-17452" fmla="*/ 689 h 695"/>
              <a:gd name="connsiteX47-17453" fmla="*/ 127 w 259"/>
              <a:gd name="connsiteY47-17454" fmla="*/ 689 h 695"/>
              <a:gd name="connsiteX48-17455" fmla="*/ 121 w 259"/>
              <a:gd name="connsiteY48-17456" fmla="*/ 695 h 695"/>
              <a:gd name="connsiteX49-17457" fmla="*/ 111 w 259"/>
              <a:gd name="connsiteY49-17458" fmla="*/ 689 h 695"/>
              <a:gd name="connsiteX50-17459" fmla="*/ 106 w 259"/>
              <a:gd name="connsiteY50-17460" fmla="*/ 689 h 695"/>
              <a:gd name="connsiteX51-17461" fmla="*/ 106 w 259"/>
              <a:gd name="connsiteY51-17462" fmla="*/ 684 h 695"/>
              <a:gd name="connsiteX52-17463" fmla="*/ 100 w 259"/>
              <a:gd name="connsiteY52-17464" fmla="*/ 679 h 695"/>
              <a:gd name="connsiteX53-17465" fmla="*/ 100 w 259"/>
              <a:gd name="connsiteY53-17466" fmla="*/ 674 h 695"/>
              <a:gd name="connsiteX54-17467" fmla="*/ 100 w 259"/>
              <a:gd name="connsiteY54-17468" fmla="*/ 668 h 695"/>
              <a:gd name="connsiteX55-17469" fmla="*/ 100 w 259"/>
              <a:gd name="connsiteY55-17470" fmla="*/ 658 h 695"/>
              <a:gd name="connsiteX56-17471" fmla="*/ 100 w 259"/>
              <a:gd name="connsiteY56-17472" fmla="*/ 648 h 695"/>
              <a:gd name="connsiteX57-17473" fmla="*/ 100 w 259"/>
              <a:gd name="connsiteY57-17474" fmla="*/ 642 h 695"/>
              <a:gd name="connsiteX58-17475" fmla="*/ 100 w 259"/>
              <a:gd name="connsiteY58-17476" fmla="*/ 637 h 695"/>
              <a:gd name="connsiteX59-17477" fmla="*/ 100 w 259"/>
              <a:gd name="connsiteY59-17478" fmla="*/ 632 h 695"/>
              <a:gd name="connsiteX60-17479" fmla="*/ 95 w 259"/>
              <a:gd name="connsiteY60-17480" fmla="*/ 627 h 695"/>
              <a:gd name="connsiteX61-17481" fmla="*/ 90 w 259"/>
              <a:gd name="connsiteY61-17482" fmla="*/ 611 h 695"/>
              <a:gd name="connsiteX62-17483" fmla="*/ 79 w 259"/>
              <a:gd name="connsiteY62-17484" fmla="*/ 595 h 695"/>
              <a:gd name="connsiteX63-17485" fmla="*/ 63 w 259"/>
              <a:gd name="connsiteY63-17486" fmla="*/ 580 h 695"/>
              <a:gd name="connsiteX64-17487" fmla="*/ 47 w 259"/>
              <a:gd name="connsiteY64-17488" fmla="*/ 564 h 695"/>
              <a:gd name="connsiteX65-17489" fmla="*/ 26 w 259"/>
              <a:gd name="connsiteY65-17490" fmla="*/ 548 h 695"/>
              <a:gd name="connsiteX66-17491" fmla="*/ 0 w 259"/>
              <a:gd name="connsiteY66-17492" fmla="*/ 527 h 695"/>
              <a:gd name="connsiteX67-17493" fmla="*/ 21 w 259"/>
              <a:gd name="connsiteY67-17494" fmla="*/ 527 h 695"/>
              <a:gd name="connsiteX68-17495" fmla="*/ 42 w 259"/>
              <a:gd name="connsiteY68-17496" fmla="*/ 533 h 695"/>
              <a:gd name="connsiteX69-17497" fmla="*/ 58 w 259"/>
              <a:gd name="connsiteY69-17498" fmla="*/ 533 h 695"/>
              <a:gd name="connsiteX70-17499" fmla="*/ 74 w 259"/>
              <a:gd name="connsiteY70-17500" fmla="*/ 533 h 695"/>
              <a:gd name="connsiteX71-17501" fmla="*/ 84 w 259"/>
              <a:gd name="connsiteY71-17502" fmla="*/ 527 h 695"/>
              <a:gd name="connsiteX72-17503" fmla="*/ 90 w 259"/>
              <a:gd name="connsiteY72-17504" fmla="*/ 527 h 695"/>
              <a:gd name="connsiteX73-17505" fmla="*/ 95 w 259"/>
              <a:gd name="connsiteY73-17506" fmla="*/ 527 h 695"/>
              <a:gd name="connsiteX74-17507" fmla="*/ 100 w 259"/>
              <a:gd name="connsiteY74-17508" fmla="*/ 522 h 695"/>
              <a:gd name="connsiteX75-17509" fmla="*/ 106 w 259"/>
              <a:gd name="connsiteY75-17510" fmla="*/ 517 h 695"/>
              <a:gd name="connsiteX76-17511" fmla="*/ 106 w 259"/>
              <a:gd name="connsiteY76-17512" fmla="*/ 512 h 695"/>
              <a:gd name="connsiteX77-17513" fmla="*/ 106 w 259"/>
              <a:gd name="connsiteY77-17514" fmla="*/ 501 h 695"/>
              <a:gd name="connsiteX78-17515" fmla="*/ 106 w 259"/>
              <a:gd name="connsiteY78-17516" fmla="*/ 486 h 695"/>
              <a:gd name="connsiteX79-17517" fmla="*/ 111 w 259"/>
              <a:gd name="connsiteY79-17518" fmla="*/ 470 h 695"/>
              <a:gd name="connsiteX80-17519" fmla="*/ 111 w 259"/>
              <a:gd name="connsiteY80-17520" fmla="*/ 449 h 695"/>
              <a:gd name="connsiteX81-17521" fmla="*/ 111 w 259"/>
              <a:gd name="connsiteY81-17522" fmla="*/ 423 h 695"/>
              <a:gd name="connsiteX82-17523" fmla="*/ 116 w 259"/>
              <a:gd name="connsiteY82-17524" fmla="*/ 397 h 695"/>
              <a:gd name="connsiteX83-17525" fmla="*/ 116 w 259"/>
              <a:gd name="connsiteY83-17526" fmla="*/ 371 h 695"/>
              <a:gd name="connsiteX84-17527" fmla="*/ 116 w 259"/>
              <a:gd name="connsiteY84-17528" fmla="*/ 345 h 695"/>
              <a:gd name="connsiteX85-17529" fmla="*/ 116 w 259"/>
              <a:gd name="connsiteY85-17530" fmla="*/ 319 h 695"/>
              <a:gd name="connsiteX86-17531" fmla="*/ 121 w 259"/>
              <a:gd name="connsiteY86-17532" fmla="*/ 292 h 695"/>
              <a:gd name="connsiteX87-17533" fmla="*/ 121 w 259"/>
              <a:gd name="connsiteY87-17534" fmla="*/ 271 h 695"/>
              <a:gd name="connsiteX88-17535" fmla="*/ 121 w 259"/>
              <a:gd name="connsiteY88-17536" fmla="*/ 251 h 695"/>
              <a:gd name="connsiteX89-17537" fmla="*/ 121 w 259"/>
              <a:gd name="connsiteY89-17538" fmla="*/ 230 h 695"/>
              <a:gd name="connsiteX90-17539" fmla="*/ 121 w 259"/>
              <a:gd name="connsiteY90-17540" fmla="*/ 214 h 695"/>
              <a:gd name="connsiteX91-17541" fmla="*/ 121 w 259"/>
              <a:gd name="connsiteY91-17542" fmla="*/ 183 h 695"/>
              <a:gd name="connsiteX92-17543" fmla="*/ 121 w 259"/>
              <a:gd name="connsiteY92-17544" fmla="*/ 151 h 695"/>
              <a:gd name="connsiteX93-17545" fmla="*/ 116 w 259"/>
              <a:gd name="connsiteY93-17546" fmla="*/ 120 h 695"/>
              <a:gd name="connsiteX94-17547" fmla="*/ 116 w 259"/>
              <a:gd name="connsiteY94-17548" fmla="*/ 94 h 695"/>
              <a:gd name="connsiteX95-17549" fmla="*/ 111 w 259"/>
              <a:gd name="connsiteY95-17550" fmla="*/ 83 h 695"/>
              <a:gd name="connsiteX96-17551" fmla="*/ 111 w 259"/>
              <a:gd name="connsiteY96-17552" fmla="*/ 73 h 695"/>
              <a:gd name="connsiteX97-17553" fmla="*/ 106 w 259"/>
              <a:gd name="connsiteY97-17554" fmla="*/ 63 h 695"/>
              <a:gd name="connsiteX0-17555" fmla="*/ 248 w 259"/>
              <a:gd name="connsiteY0-17556" fmla="*/ 0 h 695"/>
              <a:gd name="connsiteX1-17557" fmla="*/ 259 w 259"/>
              <a:gd name="connsiteY1-17558" fmla="*/ 5 h 695"/>
              <a:gd name="connsiteX2-17559" fmla="*/ 259 w 259"/>
              <a:gd name="connsiteY2-17560" fmla="*/ 10 h 695"/>
              <a:gd name="connsiteX3-17561" fmla="*/ 253 w 259"/>
              <a:gd name="connsiteY3-17562" fmla="*/ 10 h 695"/>
              <a:gd name="connsiteX4-17563" fmla="*/ 253 w 259"/>
              <a:gd name="connsiteY4-17564" fmla="*/ 16 h 695"/>
              <a:gd name="connsiteX5-17565" fmla="*/ 248 w 259"/>
              <a:gd name="connsiteY5-17566" fmla="*/ 21 h 695"/>
              <a:gd name="connsiteX6-17567" fmla="*/ 243 w 259"/>
              <a:gd name="connsiteY6-17568" fmla="*/ 21 h 695"/>
              <a:gd name="connsiteX7-17569" fmla="*/ 238 w 259"/>
              <a:gd name="connsiteY7-17570" fmla="*/ 26 h 695"/>
              <a:gd name="connsiteX8-17571" fmla="*/ 232 w 259"/>
              <a:gd name="connsiteY8-17572" fmla="*/ 31 h 695"/>
              <a:gd name="connsiteX9-17573" fmla="*/ 227 w 259"/>
              <a:gd name="connsiteY9-17574" fmla="*/ 31 h 695"/>
              <a:gd name="connsiteX10-17575" fmla="*/ 222 w 259"/>
              <a:gd name="connsiteY10-17576" fmla="*/ 36 h 695"/>
              <a:gd name="connsiteX11-17577" fmla="*/ 216 w 259"/>
              <a:gd name="connsiteY11-17578" fmla="*/ 42 h 695"/>
              <a:gd name="connsiteX12-17579" fmla="*/ 211 w 259"/>
              <a:gd name="connsiteY12-17580" fmla="*/ 52 h 695"/>
              <a:gd name="connsiteX13-17581" fmla="*/ 211 w 259"/>
              <a:gd name="connsiteY13-17582" fmla="*/ 63 h 695"/>
              <a:gd name="connsiteX14-17583" fmla="*/ 211 w 259"/>
              <a:gd name="connsiteY14-17584" fmla="*/ 68 h 695"/>
              <a:gd name="connsiteX15-17585" fmla="*/ 211 w 259"/>
              <a:gd name="connsiteY15-17586" fmla="*/ 83 h 695"/>
              <a:gd name="connsiteX16-17587" fmla="*/ 211 w 259"/>
              <a:gd name="connsiteY16-17588" fmla="*/ 94 h 695"/>
              <a:gd name="connsiteX17-17589" fmla="*/ 211 w 259"/>
              <a:gd name="connsiteY17-17590" fmla="*/ 110 h 695"/>
              <a:gd name="connsiteX18-17591" fmla="*/ 211 w 259"/>
              <a:gd name="connsiteY18-17592" fmla="*/ 125 h 695"/>
              <a:gd name="connsiteX19-17593" fmla="*/ 211 w 259"/>
              <a:gd name="connsiteY19-17594" fmla="*/ 141 h 695"/>
              <a:gd name="connsiteX20-17595" fmla="*/ 211 w 259"/>
              <a:gd name="connsiteY20-17596" fmla="*/ 162 h 695"/>
              <a:gd name="connsiteX21-17597" fmla="*/ 211 w 259"/>
              <a:gd name="connsiteY21-17598" fmla="*/ 177 h 695"/>
              <a:gd name="connsiteX22-17599" fmla="*/ 211 w 259"/>
              <a:gd name="connsiteY22-17600" fmla="*/ 198 h 695"/>
              <a:gd name="connsiteX23-17601" fmla="*/ 211 w 259"/>
              <a:gd name="connsiteY23-17602" fmla="*/ 240 h 695"/>
              <a:gd name="connsiteX24-17603" fmla="*/ 211 w 259"/>
              <a:gd name="connsiteY24-17604" fmla="*/ 261 h 695"/>
              <a:gd name="connsiteX25-17605" fmla="*/ 211 w 259"/>
              <a:gd name="connsiteY25-17606" fmla="*/ 287 h 695"/>
              <a:gd name="connsiteX26-17607" fmla="*/ 211 w 259"/>
              <a:gd name="connsiteY26-17608" fmla="*/ 313 h 695"/>
              <a:gd name="connsiteX27-17609" fmla="*/ 211 w 259"/>
              <a:gd name="connsiteY27-17610" fmla="*/ 339 h 695"/>
              <a:gd name="connsiteX28-17611" fmla="*/ 211 w 259"/>
              <a:gd name="connsiteY28-17612" fmla="*/ 366 h 695"/>
              <a:gd name="connsiteX29-17613" fmla="*/ 211 w 259"/>
              <a:gd name="connsiteY29-17614" fmla="*/ 397 h 695"/>
              <a:gd name="connsiteX30-17615" fmla="*/ 211 w 259"/>
              <a:gd name="connsiteY30-17616" fmla="*/ 428 h 695"/>
              <a:gd name="connsiteX31-17617" fmla="*/ 211 w 259"/>
              <a:gd name="connsiteY31-17618" fmla="*/ 460 h 695"/>
              <a:gd name="connsiteX32-17619" fmla="*/ 211 w 259"/>
              <a:gd name="connsiteY32-17620" fmla="*/ 491 h 695"/>
              <a:gd name="connsiteX33-17621" fmla="*/ 211 w 259"/>
              <a:gd name="connsiteY33-17622" fmla="*/ 517 h 695"/>
              <a:gd name="connsiteX34-17623" fmla="*/ 206 w 259"/>
              <a:gd name="connsiteY34-17624" fmla="*/ 543 h 695"/>
              <a:gd name="connsiteX35-17625" fmla="*/ 206 w 259"/>
              <a:gd name="connsiteY35-17626" fmla="*/ 569 h 695"/>
              <a:gd name="connsiteX36-17627" fmla="*/ 201 w 259"/>
              <a:gd name="connsiteY36-17628" fmla="*/ 590 h 695"/>
              <a:gd name="connsiteX37-17629" fmla="*/ 195 w 259"/>
              <a:gd name="connsiteY37-17630" fmla="*/ 606 h 695"/>
              <a:gd name="connsiteX38-17631" fmla="*/ 190 w 259"/>
              <a:gd name="connsiteY38-17632" fmla="*/ 627 h 695"/>
              <a:gd name="connsiteX39-17633" fmla="*/ 185 w 259"/>
              <a:gd name="connsiteY39-17634" fmla="*/ 637 h 695"/>
              <a:gd name="connsiteX40-17635" fmla="*/ 174 w 259"/>
              <a:gd name="connsiteY40-17636" fmla="*/ 653 h 695"/>
              <a:gd name="connsiteX41-17637" fmla="*/ 164 w 259"/>
              <a:gd name="connsiteY41-17638" fmla="*/ 663 h 695"/>
              <a:gd name="connsiteX42-17639" fmla="*/ 158 w 259"/>
              <a:gd name="connsiteY42-17640" fmla="*/ 674 h 695"/>
              <a:gd name="connsiteX43-17641" fmla="*/ 148 w 259"/>
              <a:gd name="connsiteY43-17642" fmla="*/ 679 h 695"/>
              <a:gd name="connsiteX44-17643" fmla="*/ 143 w 259"/>
              <a:gd name="connsiteY44-17644" fmla="*/ 684 h 695"/>
              <a:gd name="connsiteX45-17645" fmla="*/ 132 w 259"/>
              <a:gd name="connsiteY45-17646" fmla="*/ 689 h 695"/>
              <a:gd name="connsiteX46-17647" fmla="*/ 127 w 259"/>
              <a:gd name="connsiteY46-17648" fmla="*/ 689 h 695"/>
              <a:gd name="connsiteX47-17649" fmla="*/ 121 w 259"/>
              <a:gd name="connsiteY47-17650" fmla="*/ 695 h 695"/>
              <a:gd name="connsiteX48-17651" fmla="*/ 111 w 259"/>
              <a:gd name="connsiteY48-17652" fmla="*/ 689 h 695"/>
              <a:gd name="connsiteX49-17653" fmla="*/ 106 w 259"/>
              <a:gd name="connsiteY49-17654" fmla="*/ 689 h 695"/>
              <a:gd name="connsiteX50-17655" fmla="*/ 106 w 259"/>
              <a:gd name="connsiteY50-17656" fmla="*/ 684 h 695"/>
              <a:gd name="connsiteX51-17657" fmla="*/ 100 w 259"/>
              <a:gd name="connsiteY51-17658" fmla="*/ 679 h 695"/>
              <a:gd name="connsiteX52-17659" fmla="*/ 100 w 259"/>
              <a:gd name="connsiteY52-17660" fmla="*/ 674 h 695"/>
              <a:gd name="connsiteX53-17661" fmla="*/ 100 w 259"/>
              <a:gd name="connsiteY53-17662" fmla="*/ 668 h 695"/>
              <a:gd name="connsiteX54-17663" fmla="*/ 100 w 259"/>
              <a:gd name="connsiteY54-17664" fmla="*/ 658 h 695"/>
              <a:gd name="connsiteX55-17665" fmla="*/ 100 w 259"/>
              <a:gd name="connsiteY55-17666" fmla="*/ 648 h 695"/>
              <a:gd name="connsiteX56-17667" fmla="*/ 100 w 259"/>
              <a:gd name="connsiteY56-17668" fmla="*/ 642 h 695"/>
              <a:gd name="connsiteX57-17669" fmla="*/ 100 w 259"/>
              <a:gd name="connsiteY57-17670" fmla="*/ 637 h 695"/>
              <a:gd name="connsiteX58-17671" fmla="*/ 100 w 259"/>
              <a:gd name="connsiteY58-17672" fmla="*/ 632 h 695"/>
              <a:gd name="connsiteX59-17673" fmla="*/ 95 w 259"/>
              <a:gd name="connsiteY59-17674" fmla="*/ 627 h 695"/>
              <a:gd name="connsiteX60-17675" fmla="*/ 90 w 259"/>
              <a:gd name="connsiteY60-17676" fmla="*/ 611 h 695"/>
              <a:gd name="connsiteX61-17677" fmla="*/ 79 w 259"/>
              <a:gd name="connsiteY61-17678" fmla="*/ 595 h 695"/>
              <a:gd name="connsiteX62-17679" fmla="*/ 63 w 259"/>
              <a:gd name="connsiteY62-17680" fmla="*/ 580 h 695"/>
              <a:gd name="connsiteX63-17681" fmla="*/ 47 w 259"/>
              <a:gd name="connsiteY63-17682" fmla="*/ 564 h 695"/>
              <a:gd name="connsiteX64-17683" fmla="*/ 26 w 259"/>
              <a:gd name="connsiteY64-17684" fmla="*/ 548 h 695"/>
              <a:gd name="connsiteX65-17685" fmla="*/ 0 w 259"/>
              <a:gd name="connsiteY65-17686" fmla="*/ 527 h 695"/>
              <a:gd name="connsiteX66-17687" fmla="*/ 21 w 259"/>
              <a:gd name="connsiteY66-17688" fmla="*/ 527 h 695"/>
              <a:gd name="connsiteX67-17689" fmla="*/ 42 w 259"/>
              <a:gd name="connsiteY67-17690" fmla="*/ 533 h 695"/>
              <a:gd name="connsiteX68-17691" fmla="*/ 58 w 259"/>
              <a:gd name="connsiteY68-17692" fmla="*/ 533 h 695"/>
              <a:gd name="connsiteX69-17693" fmla="*/ 74 w 259"/>
              <a:gd name="connsiteY69-17694" fmla="*/ 533 h 695"/>
              <a:gd name="connsiteX70-17695" fmla="*/ 84 w 259"/>
              <a:gd name="connsiteY70-17696" fmla="*/ 527 h 695"/>
              <a:gd name="connsiteX71-17697" fmla="*/ 90 w 259"/>
              <a:gd name="connsiteY71-17698" fmla="*/ 527 h 695"/>
              <a:gd name="connsiteX72-17699" fmla="*/ 95 w 259"/>
              <a:gd name="connsiteY72-17700" fmla="*/ 527 h 695"/>
              <a:gd name="connsiteX73-17701" fmla="*/ 100 w 259"/>
              <a:gd name="connsiteY73-17702" fmla="*/ 522 h 695"/>
              <a:gd name="connsiteX74-17703" fmla="*/ 106 w 259"/>
              <a:gd name="connsiteY74-17704" fmla="*/ 517 h 695"/>
              <a:gd name="connsiteX75-17705" fmla="*/ 106 w 259"/>
              <a:gd name="connsiteY75-17706" fmla="*/ 512 h 695"/>
              <a:gd name="connsiteX76-17707" fmla="*/ 106 w 259"/>
              <a:gd name="connsiteY76-17708" fmla="*/ 501 h 695"/>
              <a:gd name="connsiteX77-17709" fmla="*/ 106 w 259"/>
              <a:gd name="connsiteY77-17710" fmla="*/ 486 h 695"/>
              <a:gd name="connsiteX78-17711" fmla="*/ 111 w 259"/>
              <a:gd name="connsiteY78-17712" fmla="*/ 470 h 695"/>
              <a:gd name="connsiteX79-17713" fmla="*/ 111 w 259"/>
              <a:gd name="connsiteY79-17714" fmla="*/ 449 h 695"/>
              <a:gd name="connsiteX80-17715" fmla="*/ 111 w 259"/>
              <a:gd name="connsiteY80-17716" fmla="*/ 423 h 695"/>
              <a:gd name="connsiteX81-17717" fmla="*/ 116 w 259"/>
              <a:gd name="connsiteY81-17718" fmla="*/ 397 h 695"/>
              <a:gd name="connsiteX82-17719" fmla="*/ 116 w 259"/>
              <a:gd name="connsiteY82-17720" fmla="*/ 371 h 695"/>
              <a:gd name="connsiteX83-17721" fmla="*/ 116 w 259"/>
              <a:gd name="connsiteY83-17722" fmla="*/ 345 h 695"/>
              <a:gd name="connsiteX84-17723" fmla="*/ 116 w 259"/>
              <a:gd name="connsiteY84-17724" fmla="*/ 319 h 695"/>
              <a:gd name="connsiteX85-17725" fmla="*/ 121 w 259"/>
              <a:gd name="connsiteY85-17726" fmla="*/ 292 h 695"/>
              <a:gd name="connsiteX86-17727" fmla="*/ 121 w 259"/>
              <a:gd name="connsiteY86-17728" fmla="*/ 271 h 695"/>
              <a:gd name="connsiteX87-17729" fmla="*/ 121 w 259"/>
              <a:gd name="connsiteY87-17730" fmla="*/ 251 h 695"/>
              <a:gd name="connsiteX88-17731" fmla="*/ 121 w 259"/>
              <a:gd name="connsiteY88-17732" fmla="*/ 230 h 695"/>
              <a:gd name="connsiteX89-17733" fmla="*/ 121 w 259"/>
              <a:gd name="connsiteY89-17734" fmla="*/ 214 h 695"/>
              <a:gd name="connsiteX90-17735" fmla="*/ 121 w 259"/>
              <a:gd name="connsiteY90-17736" fmla="*/ 183 h 695"/>
              <a:gd name="connsiteX91-17737" fmla="*/ 121 w 259"/>
              <a:gd name="connsiteY91-17738" fmla="*/ 151 h 695"/>
              <a:gd name="connsiteX92-17739" fmla="*/ 116 w 259"/>
              <a:gd name="connsiteY92-17740" fmla="*/ 120 h 695"/>
              <a:gd name="connsiteX93-17741" fmla="*/ 116 w 259"/>
              <a:gd name="connsiteY93-17742" fmla="*/ 94 h 695"/>
              <a:gd name="connsiteX94-17743" fmla="*/ 111 w 259"/>
              <a:gd name="connsiteY94-17744" fmla="*/ 83 h 695"/>
              <a:gd name="connsiteX95-17745" fmla="*/ 111 w 259"/>
              <a:gd name="connsiteY95-17746" fmla="*/ 73 h 695"/>
              <a:gd name="connsiteX96-17747" fmla="*/ 106 w 259"/>
              <a:gd name="connsiteY96-17748" fmla="*/ 63 h 695"/>
              <a:gd name="connsiteX0-17749" fmla="*/ 248 w 259"/>
              <a:gd name="connsiteY0-17750" fmla="*/ 0 h 695"/>
              <a:gd name="connsiteX1-17751" fmla="*/ 259 w 259"/>
              <a:gd name="connsiteY1-17752" fmla="*/ 5 h 695"/>
              <a:gd name="connsiteX2-17753" fmla="*/ 259 w 259"/>
              <a:gd name="connsiteY2-17754" fmla="*/ 10 h 695"/>
              <a:gd name="connsiteX3-17755" fmla="*/ 253 w 259"/>
              <a:gd name="connsiteY3-17756" fmla="*/ 16 h 695"/>
              <a:gd name="connsiteX4-17757" fmla="*/ 248 w 259"/>
              <a:gd name="connsiteY4-17758" fmla="*/ 21 h 695"/>
              <a:gd name="connsiteX5-17759" fmla="*/ 243 w 259"/>
              <a:gd name="connsiteY5-17760" fmla="*/ 21 h 695"/>
              <a:gd name="connsiteX6-17761" fmla="*/ 238 w 259"/>
              <a:gd name="connsiteY6-17762" fmla="*/ 26 h 695"/>
              <a:gd name="connsiteX7-17763" fmla="*/ 232 w 259"/>
              <a:gd name="connsiteY7-17764" fmla="*/ 31 h 695"/>
              <a:gd name="connsiteX8-17765" fmla="*/ 227 w 259"/>
              <a:gd name="connsiteY8-17766" fmla="*/ 31 h 695"/>
              <a:gd name="connsiteX9-17767" fmla="*/ 222 w 259"/>
              <a:gd name="connsiteY9-17768" fmla="*/ 36 h 695"/>
              <a:gd name="connsiteX10-17769" fmla="*/ 216 w 259"/>
              <a:gd name="connsiteY10-17770" fmla="*/ 42 h 695"/>
              <a:gd name="connsiteX11-17771" fmla="*/ 211 w 259"/>
              <a:gd name="connsiteY11-17772" fmla="*/ 52 h 695"/>
              <a:gd name="connsiteX12-17773" fmla="*/ 211 w 259"/>
              <a:gd name="connsiteY12-17774" fmla="*/ 63 h 695"/>
              <a:gd name="connsiteX13-17775" fmla="*/ 211 w 259"/>
              <a:gd name="connsiteY13-17776" fmla="*/ 68 h 695"/>
              <a:gd name="connsiteX14-17777" fmla="*/ 211 w 259"/>
              <a:gd name="connsiteY14-17778" fmla="*/ 83 h 695"/>
              <a:gd name="connsiteX15-17779" fmla="*/ 211 w 259"/>
              <a:gd name="connsiteY15-17780" fmla="*/ 94 h 695"/>
              <a:gd name="connsiteX16-17781" fmla="*/ 211 w 259"/>
              <a:gd name="connsiteY16-17782" fmla="*/ 110 h 695"/>
              <a:gd name="connsiteX17-17783" fmla="*/ 211 w 259"/>
              <a:gd name="connsiteY17-17784" fmla="*/ 125 h 695"/>
              <a:gd name="connsiteX18-17785" fmla="*/ 211 w 259"/>
              <a:gd name="connsiteY18-17786" fmla="*/ 141 h 695"/>
              <a:gd name="connsiteX19-17787" fmla="*/ 211 w 259"/>
              <a:gd name="connsiteY19-17788" fmla="*/ 162 h 695"/>
              <a:gd name="connsiteX20-17789" fmla="*/ 211 w 259"/>
              <a:gd name="connsiteY20-17790" fmla="*/ 177 h 695"/>
              <a:gd name="connsiteX21-17791" fmla="*/ 211 w 259"/>
              <a:gd name="connsiteY21-17792" fmla="*/ 198 h 695"/>
              <a:gd name="connsiteX22-17793" fmla="*/ 211 w 259"/>
              <a:gd name="connsiteY22-17794" fmla="*/ 240 h 695"/>
              <a:gd name="connsiteX23-17795" fmla="*/ 211 w 259"/>
              <a:gd name="connsiteY23-17796" fmla="*/ 261 h 695"/>
              <a:gd name="connsiteX24-17797" fmla="*/ 211 w 259"/>
              <a:gd name="connsiteY24-17798" fmla="*/ 287 h 695"/>
              <a:gd name="connsiteX25-17799" fmla="*/ 211 w 259"/>
              <a:gd name="connsiteY25-17800" fmla="*/ 313 h 695"/>
              <a:gd name="connsiteX26-17801" fmla="*/ 211 w 259"/>
              <a:gd name="connsiteY26-17802" fmla="*/ 339 h 695"/>
              <a:gd name="connsiteX27-17803" fmla="*/ 211 w 259"/>
              <a:gd name="connsiteY27-17804" fmla="*/ 366 h 695"/>
              <a:gd name="connsiteX28-17805" fmla="*/ 211 w 259"/>
              <a:gd name="connsiteY28-17806" fmla="*/ 397 h 695"/>
              <a:gd name="connsiteX29-17807" fmla="*/ 211 w 259"/>
              <a:gd name="connsiteY29-17808" fmla="*/ 428 h 695"/>
              <a:gd name="connsiteX30-17809" fmla="*/ 211 w 259"/>
              <a:gd name="connsiteY30-17810" fmla="*/ 460 h 695"/>
              <a:gd name="connsiteX31-17811" fmla="*/ 211 w 259"/>
              <a:gd name="connsiteY31-17812" fmla="*/ 491 h 695"/>
              <a:gd name="connsiteX32-17813" fmla="*/ 211 w 259"/>
              <a:gd name="connsiteY32-17814" fmla="*/ 517 h 695"/>
              <a:gd name="connsiteX33-17815" fmla="*/ 206 w 259"/>
              <a:gd name="connsiteY33-17816" fmla="*/ 543 h 695"/>
              <a:gd name="connsiteX34-17817" fmla="*/ 206 w 259"/>
              <a:gd name="connsiteY34-17818" fmla="*/ 569 h 695"/>
              <a:gd name="connsiteX35-17819" fmla="*/ 201 w 259"/>
              <a:gd name="connsiteY35-17820" fmla="*/ 590 h 695"/>
              <a:gd name="connsiteX36-17821" fmla="*/ 195 w 259"/>
              <a:gd name="connsiteY36-17822" fmla="*/ 606 h 695"/>
              <a:gd name="connsiteX37-17823" fmla="*/ 190 w 259"/>
              <a:gd name="connsiteY37-17824" fmla="*/ 627 h 695"/>
              <a:gd name="connsiteX38-17825" fmla="*/ 185 w 259"/>
              <a:gd name="connsiteY38-17826" fmla="*/ 637 h 695"/>
              <a:gd name="connsiteX39-17827" fmla="*/ 174 w 259"/>
              <a:gd name="connsiteY39-17828" fmla="*/ 653 h 695"/>
              <a:gd name="connsiteX40-17829" fmla="*/ 164 w 259"/>
              <a:gd name="connsiteY40-17830" fmla="*/ 663 h 695"/>
              <a:gd name="connsiteX41-17831" fmla="*/ 158 w 259"/>
              <a:gd name="connsiteY41-17832" fmla="*/ 674 h 695"/>
              <a:gd name="connsiteX42-17833" fmla="*/ 148 w 259"/>
              <a:gd name="connsiteY42-17834" fmla="*/ 679 h 695"/>
              <a:gd name="connsiteX43-17835" fmla="*/ 143 w 259"/>
              <a:gd name="connsiteY43-17836" fmla="*/ 684 h 695"/>
              <a:gd name="connsiteX44-17837" fmla="*/ 132 w 259"/>
              <a:gd name="connsiteY44-17838" fmla="*/ 689 h 695"/>
              <a:gd name="connsiteX45-17839" fmla="*/ 127 w 259"/>
              <a:gd name="connsiteY45-17840" fmla="*/ 689 h 695"/>
              <a:gd name="connsiteX46-17841" fmla="*/ 121 w 259"/>
              <a:gd name="connsiteY46-17842" fmla="*/ 695 h 695"/>
              <a:gd name="connsiteX47-17843" fmla="*/ 111 w 259"/>
              <a:gd name="connsiteY47-17844" fmla="*/ 689 h 695"/>
              <a:gd name="connsiteX48-17845" fmla="*/ 106 w 259"/>
              <a:gd name="connsiteY48-17846" fmla="*/ 689 h 695"/>
              <a:gd name="connsiteX49-17847" fmla="*/ 106 w 259"/>
              <a:gd name="connsiteY49-17848" fmla="*/ 684 h 695"/>
              <a:gd name="connsiteX50-17849" fmla="*/ 100 w 259"/>
              <a:gd name="connsiteY50-17850" fmla="*/ 679 h 695"/>
              <a:gd name="connsiteX51-17851" fmla="*/ 100 w 259"/>
              <a:gd name="connsiteY51-17852" fmla="*/ 674 h 695"/>
              <a:gd name="connsiteX52-17853" fmla="*/ 100 w 259"/>
              <a:gd name="connsiteY52-17854" fmla="*/ 668 h 695"/>
              <a:gd name="connsiteX53-17855" fmla="*/ 100 w 259"/>
              <a:gd name="connsiteY53-17856" fmla="*/ 658 h 695"/>
              <a:gd name="connsiteX54-17857" fmla="*/ 100 w 259"/>
              <a:gd name="connsiteY54-17858" fmla="*/ 648 h 695"/>
              <a:gd name="connsiteX55-17859" fmla="*/ 100 w 259"/>
              <a:gd name="connsiteY55-17860" fmla="*/ 642 h 695"/>
              <a:gd name="connsiteX56-17861" fmla="*/ 100 w 259"/>
              <a:gd name="connsiteY56-17862" fmla="*/ 637 h 695"/>
              <a:gd name="connsiteX57-17863" fmla="*/ 100 w 259"/>
              <a:gd name="connsiteY57-17864" fmla="*/ 632 h 695"/>
              <a:gd name="connsiteX58-17865" fmla="*/ 95 w 259"/>
              <a:gd name="connsiteY58-17866" fmla="*/ 627 h 695"/>
              <a:gd name="connsiteX59-17867" fmla="*/ 90 w 259"/>
              <a:gd name="connsiteY59-17868" fmla="*/ 611 h 695"/>
              <a:gd name="connsiteX60-17869" fmla="*/ 79 w 259"/>
              <a:gd name="connsiteY60-17870" fmla="*/ 595 h 695"/>
              <a:gd name="connsiteX61-17871" fmla="*/ 63 w 259"/>
              <a:gd name="connsiteY61-17872" fmla="*/ 580 h 695"/>
              <a:gd name="connsiteX62-17873" fmla="*/ 47 w 259"/>
              <a:gd name="connsiteY62-17874" fmla="*/ 564 h 695"/>
              <a:gd name="connsiteX63-17875" fmla="*/ 26 w 259"/>
              <a:gd name="connsiteY63-17876" fmla="*/ 548 h 695"/>
              <a:gd name="connsiteX64-17877" fmla="*/ 0 w 259"/>
              <a:gd name="connsiteY64-17878" fmla="*/ 527 h 695"/>
              <a:gd name="connsiteX65-17879" fmla="*/ 21 w 259"/>
              <a:gd name="connsiteY65-17880" fmla="*/ 527 h 695"/>
              <a:gd name="connsiteX66-17881" fmla="*/ 42 w 259"/>
              <a:gd name="connsiteY66-17882" fmla="*/ 533 h 695"/>
              <a:gd name="connsiteX67-17883" fmla="*/ 58 w 259"/>
              <a:gd name="connsiteY67-17884" fmla="*/ 533 h 695"/>
              <a:gd name="connsiteX68-17885" fmla="*/ 74 w 259"/>
              <a:gd name="connsiteY68-17886" fmla="*/ 533 h 695"/>
              <a:gd name="connsiteX69-17887" fmla="*/ 84 w 259"/>
              <a:gd name="connsiteY69-17888" fmla="*/ 527 h 695"/>
              <a:gd name="connsiteX70-17889" fmla="*/ 90 w 259"/>
              <a:gd name="connsiteY70-17890" fmla="*/ 527 h 695"/>
              <a:gd name="connsiteX71-17891" fmla="*/ 95 w 259"/>
              <a:gd name="connsiteY71-17892" fmla="*/ 527 h 695"/>
              <a:gd name="connsiteX72-17893" fmla="*/ 100 w 259"/>
              <a:gd name="connsiteY72-17894" fmla="*/ 522 h 695"/>
              <a:gd name="connsiteX73-17895" fmla="*/ 106 w 259"/>
              <a:gd name="connsiteY73-17896" fmla="*/ 517 h 695"/>
              <a:gd name="connsiteX74-17897" fmla="*/ 106 w 259"/>
              <a:gd name="connsiteY74-17898" fmla="*/ 512 h 695"/>
              <a:gd name="connsiteX75-17899" fmla="*/ 106 w 259"/>
              <a:gd name="connsiteY75-17900" fmla="*/ 501 h 695"/>
              <a:gd name="connsiteX76-17901" fmla="*/ 106 w 259"/>
              <a:gd name="connsiteY76-17902" fmla="*/ 486 h 695"/>
              <a:gd name="connsiteX77-17903" fmla="*/ 111 w 259"/>
              <a:gd name="connsiteY77-17904" fmla="*/ 470 h 695"/>
              <a:gd name="connsiteX78-17905" fmla="*/ 111 w 259"/>
              <a:gd name="connsiteY78-17906" fmla="*/ 449 h 695"/>
              <a:gd name="connsiteX79-17907" fmla="*/ 111 w 259"/>
              <a:gd name="connsiteY79-17908" fmla="*/ 423 h 695"/>
              <a:gd name="connsiteX80-17909" fmla="*/ 116 w 259"/>
              <a:gd name="connsiteY80-17910" fmla="*/ 397 h 695"/>
              <a:gd name="connsiteX81-17911" fmla="*/ 116 w 259"/>
              <a:gd name="connsiteY81-17912" fmla="*/ 371 h 695"/>
              <a:gd name="connsiteX82-17913" fmla="*/ 116 w 259"/>
              <a:gd name="connsiteY82-17914" fmla="*/ 345 h 695"/>
              <a:gd name="connsiteX83-17915" fmla="*/ 116 w 259"/>
              <a:gd name="connsiteY83-17916" fmla="*/ 319 h 695"/>
              <a:gd name="connsiteX84-17917" fmla="*/ 121 w 259"/>
              <a:gd name="connsiteY84-17918" fmla="*/ 292 h 695"/>
              <a:gd name="connsiteX85-17919" fmla="*/ 121 w 259"/>
              <a:gd name="connsiteY85-17920" fmla="*/ 271 h 695"/>
              <a:gd name="connsiteX86-17921" fmla="*/ 121 w 259"/>
              <a:gd name="connsiteY86-17922" fmla="*/ 251 h 695"/>
              <a:gd name="connsiteX87-17923" fmla="*/ 121 w 259"/>
              <a:gd name="connsiteY87-17924" fmla="*/ 230 h 695"/>
              <a:gd name="connsiteX88-17925" fmla="*/ 121 w 259"/>
              <a:gd name="connsiteY88-17926" fmla="*/ 214 h 695"/>
              <a:gd name="connsiteX89-17927" fmla="*/ 121 w 259"/>
              <a:gd name="connsiteY89-17928" fmla="*/ 183 h 695"/>
              <a:gd name="connsiteX90-17929" fmla="*/ 121 w 259"/>
              <a:gd name="connsiteY90-17930" fmla="*/ 151 h 695"/>
              <a:gd name="connsiteX91-17931" fmla="*/ 116 w 259"/>
              <a:gd name="connsiteY91-17932" fmla="*/ 120 h 695"/>
              <a:gd name="connsiteX92-17933" fmla="*/ 116 w 259"/>
              <a:gd name="connsiteY92-17934" fmla="*/ 94 h 695"/>
              <a:gd name="connsiteX93-17935" fmla="*/ 111 w 259"/>
              <a:gd name="connsiteY93-17936" fmla="*/ 83 h 695"/>
              <a:gd name="connsiteX94-17937" fmla="*/ 111 w 259"/>
              <a:gd name="connsiteY94-17938" fmla="*/ 73 h 695"/>
              <a:gd name="connsiteX95-17939" fmla="*/ 106 w 259"/>
              <a:gd name="connsiteY95-17940" fmla="*/ 63 h 695"/>
              <a:gd name="connsiteX0-17941" fmla="*/ 248 w 259"/>
              <a:gd name="connsiteY0-17942" fmla="*/ 0 h 695"/>
              <a:gd name="connsiteX1-17943" fmla="*/ 259 w 259"/>
              <a:gd name="connsiteY1-17944" fmla="*/ 5 h 695"/>
              <a:gd name="connsiteX2-17945" fmla="*/ 259 w 259"/>
              <a:gd name="connsiteY2-17946" fmla="*/ 10 h 695"/>
              <a:gd name="connsiteX3-17947" fmla="*/ 248 w 259"/>
              <a:gd name="connsiteY3-17948" fmla="*/ 21 h 695"/>
              <a:gd name="connsiteX4-17949" fmla="*/ 243 w 259"/>
              <a:gd name="connsiteY4-17950" fmla="*/ 21 h 695"/>
              <a:gd name="connsiteX5-17951" fmla="*/ 238 w 259"/>
              <a:gd name="connsiteY5-17952" fmla="*/ 26 h 695"/>
              <a:gd name="connsiteX6-17953" fmla="*/ 232 w 259"/>
              <a:gd name="connsiteY6-17954" fmla="*/ 31 h 695"/>
              <a:gd name="connsiteX7-17955" fmla="*/ 227 w 259"/>
              <a:gd name="connsiteY7-17956" fmla="*/ 31 h 695"/>
              <a:gd name="connsiteX8-17957" fmla="*/ 222 w 259"/>
              <a:gd name="connsiteY8-17958" fmla="*/ 36 h 695"/>
              <a:gd name="connsiteX9-17959" fmla="*/ 216 w 259"/>
              <a:gd name="connsiteY9-17960" fmla="*/ 42 h 695"/>
              <a:gd name="connsiteX10-17961" fmla="*/ 211 w 259"/>
              <a:gd name="connsiteY10-17962" fmla="*/ 52 h 695"/>
              <a:gd name="connsiteX11-17963" fmla="*/ 211 w 259"/>
              <a:gd name="connsiteY11-17964" fmla="*/ 63 h 695"/>
              <a:gd name="connsiteX12-17965" fmla="*/ 211 w 259"/>
              <a:gd name="connsiteY12-17966" fmla="*/ 68 h 695"/>
              <a:gd name="connsiteX13-17967" fmla="*/ 211 w 259"/>
              <a:gd name="connsiteY13-17968" fmla="*/ 83 h 695"/>
              <a:gd name="connsiteX14-17969" fmla="*/ 211 w 259"/>
              <a:gd name="connsiteY14-17970" fmla="*/ 94 h 695"/>
              <a:gd name="connsiteX15-17971" fmla="*/ 211 w 259"/>
              <a:gd name="connsiteY15-17972" fmla="*/ 110 h 695"/>
              <a:gd name="connsiteX16-17973" fmla="*/ 211 w 259"/>
              <a:gd name="connsiteY16-17974" fmla="*/ 125 h 695"/>
              <a:gd name="connsiteX17-17975" fmla="*/ 211 w 259"/>
              <a:gd name="connsiteY17-17976" fmla="*/ 141 h 695"/>
              <a:gd name="connsiteX18-17977" fmla="*/ 211 w 259"/>
              <a:gd name="connsiteY18-17978" fmla="*/ 162 h 695"/>
              <a:gd name="connsiteX19-17979" fmla="*/ 211 w 259"/>
              <a:gd name="connsiteY19-17980" fmla="*/ 177 h 695"/>
              <a:gd name="connsiteX20-17981" fmla="*/ 211 w 259"/>
              <a:gd name="connsiteY20-17982" fmla="*/ 198 h 695"/>
              <a:gd name="connsiteX21-17983" fmla="*/ 211 w 259"/>
              <a:gd name="connsiteY21-17984" fmla="*/ 240 h 695"/>
              <a:gd name="connsiteX22-17985" fmla="*/ 211 w 259"/>
              <a:gd name="connsiteY22-17986" fmla="*/ 261 h 695"/>
              <a:gd name="connsiteX23-17987" fmla="*/ 211 w 259"/>
              <a:gd name="connsiteY23-17988" fmla="*/ 287 h 695"/>
              <a:gd name="connsiteX24-17989" fmla="*/ 211 w 259"/>
              <a:gd name="connsiteY24-17990" fmla="*/ 313 h 695"/>
              <a:gd name="connsiteX25-17991" fmla="*/ 211 w 259"/>
              <a:gd name="connsiteY25-17992" fmla="*/ 339 h 695"/>
              <a:gd name="connsiteX26-17993" fmla="*/ 211 w 259"/>
              <a:gd name="connsiteY26-17994" fmla="*/ 366 h 695"/>
              <a:gd name="connsiteX27-17995" fmla="*/ 211 w 259"/>
              <a:gd name="connsiteY27-17996" fmla="*/ 397 h 695"/>
              <a:gd name="connsiteX28-17997" fmla="*/ 211 w 259"/>
              <a:gd name="connsiteY28-17998" fmla="*/ 428 h 695"/>
              <a:gd name="connsiteX29-17999" fmla="*/ 211 w 259"/>
              <a:gd name="connsiteY29-18000" fmla="*/ 460 h 695"/>
              <a:gd name="connsiteX30-18001" fmla="*/ 211 w 259"/>
              <a:gd name="connsiteY30-18002" fmla="*/ 491 h 695"/>
              <a:gd name="connsiteX31-18003" fmla="*/ 211 w 259"/>
              <a:gd name="connsiteY31-18004" fmla="*/ 517 h 695"/>
              <a:gd name="connsiteX32-18005" fmla="*/ 206 w 259"/>
              <a:gd name="connsiteY32-18006" fmla="*/ 543 h 695"/>
              <a:gd name="connsiteX33-18007" fmla="*/ 206 w 259"/>
              <a:gd name="connsiteY33-18008" fmla="*/ 569 h 695"/>
              <a:gd name="connsiteX34-18009" fmla="*/ 201 w 259"/>
              <a:gd name="connsiteY34-18010" fmla="*/ 590 h 695"/>
              <a:gd name="connsiteX35-18011" fmla="*/ 195 w 259"/>
              <a:gd name="connsiteY35-18012" fmla="*/ 606 h 695"/>
              <a:gd name="connsiteX36-18013" fmla="*/ 190 w 259"/>
              <a:gd name="connsiteY36-18014" fmla="*/ 627 h 695"/>
              <a:gd name="connsiteX37-18015" fmla="*/ 185 w 259"/>
              <a:gd name="connsiteY37-18016" fmla="*/ 637 h 695"/>
              <a:gd name="connsiteX38-18017" fmla="*/ 174 w 259"/>
              <a:gd name="connsiteY38-18018" fmla="*/ 653 h 695"/>
              <a:gd name="connsiteX39-18019" fmla="*/ 164 w 259"/>
              <a:gd name="connsiteY39-18020" fmla="*/ 663 h 695"/>
              <a:gd name="connsiteX40-18021" fmla="*/ 158 w 259"/>
              <a:gd name="connsiteY40-18022" fmla="*/ 674 h 695"/>
              <a:gd name="connsiteX41-18023" fmla="*/ 148 w 259"/>
              <a:gd name="connsiteY41-18024" fmla="*/ 679 h 695"/>
              <a:gd name="connsiteX42-18025" fmla="*/ 143 w 259"/>
              <a:gd name="connsiteY42-18026" fmla="*/ 684 h 695"/>
              <a:gd name="connsiteX43-18027" fmla="*/ 132 w 259"/>
              <a:gd name="connsiteY43-18028" fmla="*/ 689 h 695"/>
              <a:gd name="connsiteX44-18029" fmla="*/ 127 w 259"/>
              <a:gd name="connsiteY44-18030" fmla="*/ 689 h 695"/>
              <a:gd name="connsiteX45-18031" fmla="*/ 121 w 259"/>
              <a:gd name="connsiteY45-18032" fmla="*/ 695 h 695"/>
              <a:gd name="connsiteX46-18033" fmla="*/ 111 w 259"/>
              <a:gd name="connsiteY46-18034" fmla="*/ 689 h 695"/>
              <a:gd name="connsiteX47-18035" fmla="*/ 106 w 259"/>
              <a:gd name="connsiteY47-18036" fmla="*/ 689 h 695"/>
              <a:gd name="connsiteX48-18037" fmla="*/ 106 w 259"/>
              <a:gd name="connsiteY48-18038" fmla="*/ 684 h 695"/>
              <a:gd name="connsiteX49-18039" fmla="*/ 100 w 259"/>
              <a:gd name="connsiteY49-18040" fmla="*/ 679 h 695"/>
              <a:gd name="connsiteX50-18041" fmla="*/ 100 w 259"/>
              <a:gd name="connsiteY50-18042" fmla="*/ 674 h 695"/>
              <a:gd name="connsiteX51-18043" fmla="*/ 100 w 259"/>
              <a:gd name="connsiteY51-18044" fmla="*/ 668 h 695"/>
              <a:gd name="connsiteX52-18045" fmla="*/ 100 w 259"/>
              <a:gd name="connsiteY52-18046" fmla="*/ 658 h 695"/>
              <a:gd name="connsiteX53-18047" fmla="*/ 100 w 259"/>
              <a:gd name="connsiteY53-18048" fmla="*/ 648 h 695"/>
              <a:gd name="connsiteX54-18049" fmla="*/ 100 w 259"/>
              <a:gd name="connsiteY54-18050" fmla="*/ 642 h 695"/>
              <a:gd name="connsiteX55-18051" fmla="*/ 100 w 259"/>
              <a:gd name="connsiteY55-18052" fmla="*/ 637 h 695"/>
              <a:gd name="connsiteX56-18053" fmla="*/ 100 w 259"/>
              <a:gd name="connsiteY56-18054" fmla="*/ 632 h 695"/>
              <a:gd name="connsiteX57-18055" fmla="*/ 95 w 259"/>
              <a:gd name="connsiteY57-18056" fmla="*/ 627 h 695"/>
              <a:gd name="connsiteX58-18057" fmla="*/ 90 w 259"/>
              <a:gd name="connsiteY58-18058" fmla="*/ 611 h 695"/>
              <a:gd name="connsiteX59-18059" fmla="*/ 79 w 259"/>
              <a:gd name="connsiteY59-18060" fmla="*/ 595 h 695"/>
              <a:gd name="connsiteX60-18061" fmla="*/ 63 w 259"/>
              <a:gd name="connsiteY60-18062" fmla="*/ 580 h 695"/>
              <a:gd name="connsiteX61-18063" fmla="*/ 47 w 259"/>
              <a:gd name="connsiteY61-18064" fmla="*/ 564 h 695"/>
              <a:gd name="connsiteX62-18065" fmla="*/ 26 w 259"/>
              <a:gd name="connsiteY62-18066" fmla="*/ 548 h 695"/>
              <a:gd name="connsiteX63-18067" fmla="*/ 0 w 259"/>
              <a:gd name="connsiteY63-18068" fmla="*/ 527 h 695"/>
              <a:gd name="connsiteX64-18069" fmla="*/ 21 w 259"/>
              <a:gd name="connsiteY64-18070" fmla="*/ 527 h 695"/>
              <a:gd name="connsiteX65-18071" fmla="*/ 42 w 259"/>
              <a:gd name="connsiteY65-18072" fmla="*/ 533 h 695"/>
              <a:gd name="connsiteX66-18073" fmla="*/ 58 w 259"/>
              <a:gd name="connsiteY66-18074" fmla="*/ 533 h 695"/>
              <a:gd name="connsiteX67-18075" fmla="*/ 74 w 259"/>
              <a:gd name="connsiteY67-18076" fmla="*/ 533 h 695"/>
              <a:gd name="connsiteX68-18077" fmla="*/ 84 w 259"/>
              <a:gd name="connsiteY68-18078" fmla="*/ 527 h 695"/>
              <a:gd name="connsiteX69-18079" fmla="*/ 90 w 259"/>
              <a:gd name="connsiteY69-18080" fmla="*/ 527 h 695"/>
              <a:gd name="connsiteX70-18081" fmla="*/ 95 w 259"/>
              <a:gd name="connsiteY70-18082" fmla="*/ 527 h 695"/>
              <a:gd name="connsiteX71-18083" fmla="*/ 100 w 259"/>
              <a:gd name="connsiteY71-18084" fmla="*/ 522 h 695"/>
              <a:gd name="connsiteX72-18085" fmla="*/ 106 w 259"/>
              <a:gd name="connsiteY72-18086" fmla="*/ 517 h 695"/>
              <a:gd name="connsiteX73-18087" fmla="*/ 106 w 259"/>
              <a:gd name="connsiteY73-18088" fmla="*/ 512 h 695"/>
              <a:gd name="connsiteX74-18089" fmla="*/ 106 w 259"/>
              <a:gd name="connsiteY74-18090" fmla="*/ 501 h 695"/>
              <a:gd name="connsiteX75-18091" fmla="*/ 106 w 259"/>
              <a:gd name="connsiteY75-18092" fmla="*/ 486 h 695"/>
              <a:gd name="connsiteX76-18093" fmla="*/ 111 w 259"/>
              <a:gd name="connsiteY76-18094" fmla="*/ 470 h 695"/>
              <a:gd name="connsiteX77-18095" fmla="*/ 111 w 259"/>
              <a:gd name="connsiteY77-18096" fmla="*/ 449 h 695"/>
              <a:gd name="connsiteX78-18097" fmla="*/ 111 w 259"/>
              <a:gd name="connsiteY78-18098" fmla="*/ 423 h 695"/>
              <a:gd name="connsiteX79-18099" fmla="*/ 116 w 259"/>
              <a:gd name="connsiteY79-18100" fmla="*/ 397 h 695"/>
              <a:gd name="connsiteX80-18101" fmla="*/ 116 w 259"/>
              <a:gd name="connsiteY80-18102" fmla="*/ 371 h 695"/>
              <a:gd name="connsiteX81-18103" fmla="*/ 116 w 259"/>
              <a:gd name="connsiteY81-18104" fmla="*/ 345 h 695"/>
              <a:gd name="connsiteX82-18105" fmla="*/ 116 w 259"/>
              <a:gd name="connsiteY82-18106" fmla="*/ 319 h 695"/>
              <a:gd name="connsiteX83-18107" fmla="*/ 121 w 259"/>
              <a:gd name="connsiteY83-18108" fmla="*/ 292 h 695"/>
              <a:gd name="connsiteX84-18109" fmla="*/ 121 w 259"/>
              <a:gd name="connsiteY84-18110" fmla="*/ 271 h 695"/>
              <a:gd name="connsiteX85-18111" fmla="*/ 121 w 259"/>
              <a:gd name="connsiteY85-18112" fmla="*/ 251 h 695"/>
              <a:gd name="connsiteX86-18113" fmla="*/ 121 w 259"/>
              <a:gd name="connsiteY86-18114" fmla="*/ 230 h 695"/>
              <a:gd name="connsiteX87-18115" fmla="*/ 121 w 259"/>
              <a:gd name="connsiteY87-18116" fmla="*/ 214 h 695"/>
              <a:gd name="connsiteX88-18117" fmla="*/ 121 w 259"/>
              <a:gd name="connsiteY88-18118" fmla="*/ 183 h 695"/>
              <a:gd name="connsiteX89-18119" fmla="*/ 121 w 259"/>
              <a:gd name="connsiteY89-18120" fmla="*/ 151 h 695"/>
              <a:gd name="connsiteX90-18121" fmla="*/ 116 w 259"/>
              <a:gd name="connsiteY90-18122" fmla="*/ 120 h 695"/>
              <a:gd name="connsiteX91-18123" fmla="*/ 116 w 259"/>
              <a:gd name="connsiteY91-18124" fmla="*/ 94 h 695"/>
              <a:gd name="connsiteX92-18125" fmla="*/ 111 w 259"/>
              <a:gd name="connsiteY92-18126" fmla="*/ 83 h 695"/>
              <a:gd name="connsiteX93-18127" fmla="*/ 111 w 259"/>
              <a:gd name="connsiteY93-18128" fmla="*/ 73 h 695"/>
              <a:gd name="connsiteX94-18129" fmla="*/ 106 w 259"/>
              <a:gd name="connsiteY94-18130" fmla="*/ 63 h 695"/>
              <a:gd name="connsiteX0-18131" fmla="*/ 259 w 259"/>
              <a:gd name="connsiteY0-18132" fmla="*/ 0 h 690"/>
              <a:gd name="connsiteX1-18133" fmla="*/ 259 w 259"/>
              <a:gd name="connsiteY1-18134" fmla="*/ 5 h 690"/>
              <a:gd name="connsiteX2-18135" fmla="*/ 248 w 259"/>
              <a:gd name="connsiteY2-18136" fmla="*/ 16 h 690"/>
              <a:gd name="connsiteX3-18137" fmla="*/ 243 w 259"/>
              <a:gd name="connsiteY3-18138" fmla="*/ 16 h 690"/>
              <a:gd name="connsiteX4-18139" fmla="*/ 238 w 259"/>
              <a:gd name="connsiteY4-18140" fmla="*/ 21 h 690"/>
              <a:gd name="connsiteX5-18141" fmla="*/ 232 w 259"/>
              <a:gd name="connsiteY5-18142" fmla="*/ 26 h 690"/>
              <a:gd name="connsiteX6-18143" fmla="*/ 227 w 259"/>
              <a:gd name="connsiteY6-18144" fmla="*/ 26 h 690"/>
              <a:gd name="connsiteX7-18145" fmla="*/ 222 w 259"/>
              <a:gd name="connsiteY7-18146" fmla="*/ 31 h 690"/>
              <a:gd name="connsiteX8-18147" fmla="*/ 216 w 259"/>
              <a:gd name="connsiteY8-18148" fmla="*/ 37 h 690"/>
              <a:gd name="connsiteX9-18149" fmla="*/ 211 w 259"/>
              <a:gd name="connsiteY9-18150" fmla="*/ 47 h 690"/>
              <a:gd name="connsiteX10-18151" fmla="*/ 211 w 259"/>
              <a:gd name="connsiteY10-18152" fmla="*/ 58 h 690"/>
              <a:gd name="connsiteX11-18153" fmla="*/ 211 w 259"/>
              <a:gd name="connsiteY11-18154" fmla="*/ 63 h 690"/>
              <a:gd name="connsiteX12-18155" fmla="*/ 211 w 259"/>
              <a:gd name="connsiteY12-18156" fmla="*/ 78 h 690"/>
              <a:gd name="connsiteX13-18157" fmla="*/ 211 w 259"/>
              <a:gd name="connsiteY13-18158" fmla="*/ 89 h 690"/>
              <a:gd name="connsiteX14-18159" fmla="*/ 211 w 259"/>
              <a:gd name="connsiteY14-18160" fmla="*/ 105 h 690"/>
              <a:gd name="connsiteX15-18161" fmla="*/ 211 w 259"/>
              <a:gd name="connsiteY15-18162" fmla="*/ 120 h 690"/>
              <a:gd name="connsiteX16-18163" fmla="*/ 211 w 259"/>
              <a:gd name="connsiteY16-18164" fmla="*/ 136 h 690"/>
              <a:gd name="connsiteX17-18165" fmla="*/ 211 w 259"/>
              <a:gd name="connsiteY17-18166" fmla="*/ 157 h 690"/>
              <a:gd name="connsiteX18-18167" fmla="*/ 211 w 259"/>
              <a:gd name="connsiteY18-18168" fmla="*/ 172 h 690"/>
              <a:gd name="connsiteX19-18169" fmla="*/ 211 w 259"/>
              <a:gd name="connsiteY19-18170" fmla="*/ 193 h 690"/>
              <a:gd name="connsiteX20-18171" fmla="*/ 211 w 259"/>
              <a:gd name="connsiteY20-18172" fmla="*/ 235 h 690"/>
              <a:gd name="connsiteX21-18173" fmla="*/ 211 w 259"/>
              <a:gd name="connsiteY21-18174" fmla="*/ 256 h 690"/>
              <a:gd name="connsiteX22-18175" fmla="*/ 211 w 259"/>
              <a:gd name="connsiteY22-18176" fmla="*/ 282 h 690"/>
              <a:gd name="connsiteX23-18177" fmla="*/ 211 w 259"/>
              <a:gd name="connsiteY23-18178" fmla="*/ 308 h 690"/>
              <a:gd name="connsiteX24-18179" fmla="*/ 211 w 259"/>
              <a:gd name="connsiteY24-18180" fmla="*/ 334 h 690"/>
              <a:gd name="connsiteX25-18181" fmla="*/ 211 w 259"/>
              <a:gd name="connsiteY25-18182" fmla="*/ 361 h 690"/>
              <a:gd name="connsiteX26-18183" fmla="*/ 211 w 259"/>
              <a:gd name="connsiteY26-18184" fmla="*/ 392 h 690"/>
              <a:gd name="connsiteX27-18185" fmla="*/ 211 w 259"/>
              <a:gd name="connsiteY27-18186" fmla="*/ 423 h 690"/>
              <a:gd name="connsiteX28-18187" fmla="*/ 211 w 259"/>
              <a:gd name="connsiteY28-18188" fmla="*/ 455 h 690"/>
              <a:gd name="connsiteX29-18189" fmla="*/ 211 w 259"/>
              <a:gd name="connsiteY29-18190" fmla="*/ 486 h 690"/>
              <a:gd name="connsiteX30-18191" fmla="*/ 211 w 259"/>
              <a:gd name="connsiteY30-18192" fmla="*/ 512 h 690"/>
              <a:gd name="connsiteX31-18193" fmla="*/ 206 w 259"/>
              <a:gd name="connsiteY31-18194" fmla="*/ 538 h 690"/>
              <a:gd name="connsiteX32-18195" fmla="*/ 206 w 259"/>
              <a:gd name="connsiteY32-18196" fmla="*/ 564 h 690"/>
              <a:gd name="connsiteX33-18197" fmla="*/ 201 w 259"/>
              <a:gd name="connsiteY33-18198" fmla="*/ 585 h 690"/>
              <a:gd name="connsiteX34-18199" fmla="*/ 195 w 259"/>
              <a:gd name="connsiteY34-18200" fmla="*/ 601 h 690"/>
              <a:gd name="connsiteX35-18201" fmla="*/ 190 w 259"/>
              <a:gd name="connsiteY35-18202" fmla="*/ 622 h 690"/>
              <a:gd name="connsiteX36-18203" fmla="*/ 185 w 259"/>
              <a:gd name="connsiteY36-18204" fmla="*/ 632 h 690"/>
              <a:gd name="connsiteX37-18205" fmla="*/ 174 w 259"/>
              <a:gd name="connsiteY37-18206" fmla="*/ 648 h 690"/>
              <a:gd name="connsiteX38-18207" fmla="*/ 164 w 259"/>
              <a:gd name="connsiteY38-18208" fmla="*/ 658 h 690"/>
              <a:gd name="connsiteX39-18209" fmla="*/ 158 w 259"/>
              <a:gd name="connsiteY39-18210" fmla="*/ 669 h 690"/>
              <a:gd name="connsiteX40-18211" fmla="*/ 148 w 259"/>
              <a:gd name="connsiteY40-18212" fmla="*/ 674 h 690"/>
              <a:gd name="connsiteX41-18213" fmla="*/ 143 w 259"/>
              <a:gd name="connsiteY41-18214" fmla="*/ 679 h 690"/>
              <a:gd name="connsiteX42-18215" fmla="*/ 132 w 259"/>
              <a:gd name="connsiteY42-18216" fmla="*/ 684 h 690"/>
              <a:gd name="connsiteX43-18217" fmla="*/ 127 w 259"/>
              <a:gd name="connsiteY43-18218" fmla="*/ 684 h 690"/>
              <a:gd name="connsiteX44-18219" fmla="*/ 121 w 259"/>
              <a:gd name="connsiteY44-18220" fmla="*/ 690 h 690"/>
              <a:gd name="connsiteX45-18221" fmla="*/ 111 w 259"/>
              <a:gd name="connsiteY45-18222" fmla="*/ 684 h 690"/>
              <a:gd name="connsiteX46-18223" fmla="*/ 106 w 259"/>
              <a:gd name="connsiteY46-18224" fmla="*/ 684 h 690"/>
              <a:gd name="connsiteX47-18225" fmla="*/ 106 w 259"/>
              <a:gd name="connsiteY47-18226" fmla="*/ 679 h 690"/>
              <a:gd name="connsiteX48-18227" fmla="*/ 100 w 259"/>
              <a:gd name="connsiteY48-18228" fmla="*/ 674 h 690"/>
              <a:gd name="connsiteX49-18229" fmla="*/ 100 w 259"/>
              <a:gd name="connsiteY49-18230" fmla="*/ 669 h 690"/>
              <a:gd name="connsiteX50-18231" fmla="*/ 100 w 259"/>
              <a:gd name="connsiteY50-18232" fmla="*/ 663 h 690"/>
              <a:gd name="connsiteX51-18233" fmla="*/ 100 w 259"/>
              <a:gd name="connsiteY51-18234" fmla="*/ 653 h 690"/>
              <a:gd name="connsiteX52-18235" fmla="*/ 100 w 259"/>
              <a:gd name="connsiteY52-18236" fmla="*/ 643 h 690"/>
              <a:gd name="connsiteX53-18237" fmla="*/ 100 w 259"/>
              <a:gd name="connsiteY53-18238" fmla="*/ 637 h 690"/>
              <a:gd name="connsiteX54-18239" fmla="*/ 100 w 259"/>
              <a:gd name="connsiteY54-18240" fmla="*/ 632 h 690"/>
              <a:gd name="connsiteX55-18241" fmla="*/ 100 w 259"/>
              <a:gd name="connsiteY55-18242" fmla="*/ 627 h 690"/>
              <a:gd name="connsiteX56-18243" fmla="*/ 95 w 259"/>
              <a:gd name="connsiteY56-18244" fmla="*/ 622 h 690"/>
              <a:gd name="connsiteX57-18245" fmla="*/ 90 w 259"/>
              <a:gd name="connsiteY57-18246" fmla="*/ 606 h 690"/>
              <a:gd name="connsiteX58-18247" fmla="*/ 79 w 259"/>
              <a:gd name="connsiteY58-18248" fmla="*/ 590 h 690"/>
              <a:gd name="connsiteX59-18249" fmla="*/ 63 w 259"/>
              <a:gd name="connsiteY59-18250" fmla="*/ 575 h 690"/>
              <a:gd name="connsiteX60-18251" fmla="*/ 47 w 259"/>
              <a:gd name="connsiteY60-18252" fmla="*/ 559 h 690"/>
              <a:gd name="connsiteX61-18253" fmla="*/ 26 w 259"/>
              <a:gd name="connsiteY61-18254" fmla="*/ 543 h 690"/>
              <a:gd name="connsiteX62-18255" fmla="*/ 0 w 259"/>
              <a:gd name="connsiteY62-18256" fmla="*/ 522 h 690"/>
              <a:gd name="connsiteX63-18257" fmla="*/ 21 w 259"/>
              <a:gd name="connsiteY63-18258" fmla="*/ 522 h 690"/>
              <a:gd name="connsiteX64-18259" fmla="*/ 42 w 259"/>
              <a:gd name="connsiteY64-18260" fmla="*/ 528 h 690"/>
              <a:gd name="connsiteX65-18261" fmla="*/ 58 w 259"/>
              <a:gd name="connsiteY65-18262" fmla="*/ 528 h 690"/>
              <a:gd name="connsiteX66-18263" fmla="*/ 74 w 259"/>
              <a:gd name="connsiteY66-18264" fmla="*/ 528 h 690"/>
              <a:gd name="connsiteX67-18265" fmla="*/ 84 w 259"/>
              <a:gd name="connsiteY67-18266" fmla="*/ 522 h 690"/>
              <a:gd name="connsiteX68-18267" fmla="*/ 90 w 259"/>
              <a:gd name="connsiteY68-18268" fmla="*/ 522 h 690"/>
              <a:gd name="connsiteX69-18269" fmla="*/ 95 w 259"/>
              <a:gd name="connsiteY69-18270" fmla="*/ 522 h 690"/>
              <a:gd name="connsiteX70-18271" fmla="*/ 100 w 259"/>
              <a:gd name="connsiteY70-18272" fmla="*/ 517 h 690"/>
              <a:gd name="connsiteX71-18273" fmla="*/ 106 w 259"/>
              <a:gd name="connsiteY71-18274" fmla="*/ 512 h 690"/>
              <a:gd name="connsiteX72-18275" fmla="*/ 106 w 259"/>
              <a:gd name="connsiteY72-18276" fmla="*/ 507 h 690"/>
              <a:gd name="connsiteX73-18277" fmla="*/ 106 w 259"/>
              <a:gd name="connsiteY73-18278" fmla="*/ 496 h 690"/>
              <a:gd name="connsiteX74-18279" fmla="*/ 106 w 259"/>
              <a:gd name="connsiteY74-18280" fmla="*/ 481 h 690"/>
              <a:gd name="connsiteX75-18281" fmla="*/ 111 w 259"/>
              <a:gd name="connsiteY75-18282" fmla="*/ 465 h 690"/>
              <a:gd name="connsiteX76-18283" fmla="*/ 111 w 259"/>
              <a:gd name="connsiteY76-18284" fmla="*/ 444 h 690"/>
              <a:gd name="connsiteX77-18285" fmla="*/ 111 w 259"/>
              <a:gd name="connsiteY77-18286" fmla="*/ 418 h 690"/>
              <a:gd name="connsiteX78-18287" fmla="*/ 116 w 259"/>
              <a:gd name="connsiteY78-18288" fmla="*/ 392 h 690"/>
              <a:gd name="connsiteX79-18289" fmla="*/ 116 w 259"/>
              <a:gd name="connsiteY79-18290" fmla="*/ 366 h 690"/>
              <a:gd name="connsiteX80-18291" fmla="*/ 116 w 259"/>
              <a:gd name="connsiteY80-18292" fmla="*/ 340 h 690"/>
              <a:gd name="connsiteX81-18293" fmla="*/ 116 w 259"/>
              <a:gd name="connsiteY81-18294" fmla="*/ 314 h 690"/>
              <a:gd name="connsiteX82-18295" fmla="*/ 121 w 259"/>
              <a:gd name="connsiteY82-18296" fmla="*/ 287 h 690"/>
              <a:gd name="connsiteX83-18297" fmla="*/ 121 w 259"/>
              <a:gd name="connsiteY83-18298" fmla="*/ 266 h 690"/>
              <a:gd name="connsiteX84-18299" fmla="*/ 121 w 259"/>
              <a:gd name="connsiteY84-18300" fmla="*/ 246 h 690"/>
              <a:gd name="connsiteX85-18301" fmla="*/ 121 w 259"/>
              <a:gd name="connsiteY85-18302" fmla="*/ 225 h 690"/>
              <a:gd name="connsiteX86-18303" fmla="*/ 121 w 259"/>
              <a:gd name="connsiteY86-18304" fmla="*/ 209 h 690"/>
              <a:gd name="connsiteX87-18305" fmla="*/ 121 w 259"/>
              <a:gd name="connsiteY87-18306" fmla="*/ 178 h 690"/>
              <a:gd name="connsiteX88-18307" fmla="*/ 121 w 259"/>
              <a:gd name="connsiteY88-18308" fmla="*/ 146 h 690"/>
              <a:gd name="connsiteX89-18309" fmla="*/ 116 w 259"/>
              <a:gd name="connsiteY89-18310" fmla="*/ 115 h 690"/>
              <a:gd name="connsiteX90-18311" fmla="*/ 116 w 259"/>
              <a:gd name="connsiteY90-18312" fmla="*/ 89 h 690"/>
              <a:gd name="connsiteX91-18313" fmla="*/ 111 w 259"/>
              <a:gd name="connsiteY91-18314" fmla="*/ 78 h 690"/>
              <a:gd name="connsiteX92-18315" fmla="*/ 111 w 259"/>
              <a:gd name="connsiteY92-18316" fmla="*/ 68 h 690"/>
              <a:gd name="connsiteX93-18317" fmla="*/ 106 w 259"/>
              <a:gd name="connsiteY93-18318" fmla="*/ 58 h 690"/>
              <a:gd name="connsiteX0-18319" fmla="*/ 259 w 259"/>
              <a:gd name="connsiteY0-18320" fmla="*/ 0 h 690"/>
              <a:gd name="connsiteX1-18321" fmla="*/ 248 w 259"/>
              <a:gd name="connsiteY1-18322" fmla="*/ 16 h 690"/>
              <a:gd name="connsiteX2-18323" fmla="*/ 243 w 259"/>
              <a:gd name="connsiteY2-18324" fmla="*/ 16 h 690"/>
              <a:gd name="connsiteX3-18325" fmla="*/ 238 w 259"/>
              <a:gd name="connsiteY3-18326" fmla="*/ 21 h 690"/>
              <a:gd name="connsiteX4-18327" fmla="*/ 232 w 259"/>
              <a:gd name="connsiteY4-18328" fmla="*/ 26 h 690"/>
              <a:gd name="connsiteX5-18329" fmla="*/ 227 w 259"/>
              <a:gd name="connsiteY5-18330" fmla="*/ 26 h 690"/>
              <a:gd name="connsiteX6-18331" fmla="*/ 222 w 259"/>
              <a:gd name="connsiteY6-18332" fmla="*/ 31 h 690"/>
              <a:gd name="connsiteX7-18333" fmla="*/ 216 w 259"/>
              <a:gd name="connsiteY7-18334" fmla="*/ 37 h 690"/>
              <a:gd name="connsiteX8-18335" fmla="*/ 211 w 259"/>
              <a:gd name="connsiteY8-18336" fmla="*/ 47 h 690"/>
              <a:gd name="connsiteX9-18337" fmla="*/ 211 w 259"/>
              <a:gd name="connsiteY9-18338" fmla="*/ 58 h 690"/>
              <a:gd name="connsiteX10-18339" fmla="*/ 211 w 259"/>
              <a:gd name="connsiteY10-18340" fmla="*/ 63 h 690"/>
              <a:gd name="connsiteX11-18341" fmla="*/ 211 w 259"/>
              <a:gd name="connsiteY11-18342" fmla="*/ 78 h 690"/>
              <a:gd name="connsiteX12-18343" fmla="*/ 211 w 259"/>
              <a:gd name="connsiteY12-18344" fmla="*/ 89 h 690"/>
              <a:gd name="connsiteX13-18345" fmla="*/ 211 w 259"/>
              <a:gd name="connsiteY13-18346" fmla="*/ 105 h 690"/>
              <a:gd name="connsiteX14-18347" fmla="*/ 211 w 259"/>
              <a:gd name="connsiteY14-18348" fmla="*/ 120 h 690"/>
              <a:gd name="connsiteX15-18349" fmla="*/ 211 w 259"/>
              <a:gd name="connsiteY15-18350" fmla="*/ 136 h 690"/>
              <a:gd name="connsiteX16-18351" fmla="*/ 211 w 259"/>
              <a:gd name="connsiteY16-18352" fmla="*/ 157 h 690"/>
              <a:gd name="connsiteX17-18353" fmla="*/ 211 w 259"/>
              <a:gd name="connsiteY17-18354" fmla="*/ 172 h 690"/>
              <a:gd name="connsiteX18-18355" fmla="*/ 211 w 259"/>
              <a:gd name="connsiteY18-18356" fmla="*/ 193 h 690"/>
              <a:gd name="connsiteX19-18357" fmla="*/ 211 w 259"/>
              <a:gd name="connsiteY19-18358" fmla="*/ 235 h 690"/>
              <a:gd name="connsiteX20-18359" fmla="*/ 211 w 259"/>
              <a:gd name="connsiteY20-18360" fmla="*/ 256 h 690"/>
              <a:gd name="connsiteX21-18361" fmla="*/ 211 w 259"/>
              <a:gd name="connsiteY21-18362" fmla="*/ 282 h 690"/>
              <a:gd name="connsiteX22-18363" fmla="*/ 211 w 259"/>
              <a:gd name="connsiteY22-18364" fmla="*/ 308 h 690"/>
              <a:gd name="connsiteX23-18365" fmla="*/ 211 w 259"/>
              <a:gd name="connsiteY23-18366" fmla="*/ 334 h 690"/>
              <a:gd name="connsiteX24-18367" fmla="*/ 211 w 259"/>
              <a:gd name="connsiteY24-18368" fmla="*/ 361 h 690"/>
              <a:gd name="connsiteX25-18369" fmla="*/ 211 w 259"/>
              <a:gd name="connsiteY25-18370" fmla="*/ 392 h 690"/>
              <a:gd name="connsiteX26-18371" fmla="*/ 211 w 259"/>
              <a:gd name="connsiteY26-18372" fmla="*/ 423 h 690"/>
              <a:gd name="connsiteX27-18373" fmla="*/ 211 w 259"/>
              <a:gd name="connsiteY27-18374" fmla="*/ 455 h 690"/>
              <a:gd name="connsiteX28-18375" fmla="*/ 211 w 259"/>
              <a:gd name="connsiteY28-18376" fmla="*/ 486 h 690"/>
              <a:gd name="connsiteX29-18377" fmla="*/ 211 w 259"/>
              <a:gd name="connsiteY29-18378" fmla="*/ 512 h 690"/>
              <a:gd name="connsiteX30-18379" fmla="*/ 206 w 259"/>
              <a:gd name="connsiteY30-18380" fmla="*/ 538 h 690"/>
              <a:gd name="connsiteX31-18381" fmla="*/ 206 w 259"/>
              <a:gd name="connsiteY31-18382" fmla="*/ 564 h 690"/>
              <a:gd name="connsiteX32-18383" fmla="*/ 201 w 259"/>
              <a:gd name="connsiteY32-18384" fmla="*/ 585 h 690"/>
              <a:gd name="connsiteX33-18385" fmla="*/ 195 w 259"/>
              <a:gd name="connsiteY33-18386" fmla="*/ 601 h 690"/>
              <a:gd name="connsiteX34-18387" fmla="*/ 190 w 259"/>
              <a:gd name="connsiteY34-18388" fmla="*/ 622 h 690"/>
              <a:gd name="connsiteX35-18389" fmla="*/ 185 w 259"/>
              <a:gd name="connsiteY35-18390" fmla="*/ 632 h 690"/>
              <a:gd name="connsiteX36-18391" fmla="*/ 174 w 259"/>
              <a:gd name="connsiteY36-18392" fmla="*/ 648 h 690"/>
              <a:gd name="connsiteX37-18393" fmla="*/ 164 w 259"/>
              <a:gd name="connsiteY37-18394" fmla="*/ 658 h 690"/>
              <a:gd name="connsiteX38-18395" fmla="*/ 158 w 259"/>
              <a:gd name="connsiteY38-18396" fmla="*/ 669 h 690"/>
              <a:gd name="connsiteX39-18397" fmla="*/ 148 w 259"/>
              <a:gd name="connsiteY39-18398" fmla="*/ 674 h 690"/>
              <a:gd name="connsiteX40-18399" fmla="*/ 143 w 259"/>
              <a:gd name="connsiteY40-18400" fmla="*/ 679 h 690"/>
              <a:gd name="connsiteX41-18401" fmla="*/ 132 w 259"/>
              <a:gd name="connsiteY41-18402" fmla="*/ 684 h 690"/>
              <a:gd name="connsiteX42-18403" fmla="*/ 127 w 259"/>
              <a:gd name="connsiteY42-18404" fmla="*/ 684 h 690"/>
              <a:gd name="connsiteX43-18405" fmla="*/ 121 w 259"/>
              <a:gd name="connsiteY43-18406" fmla="*/ 690 h 690"/>
              <a:gd name="connsiteX44-18407" fmla="*/ 111 w 259"/>
              <a:gd name="connsiteY44-18408" fmla="*/ 684 h 690"/>
              <a:gd name="connsiteX45-18409" fmla="*/ 106 w 259"/>
              <a:gd name="connsiteY45-18410" fmla="*/ 684 h 690"/>
              <a:gd name="connsiteX46-18411" fmla="*/ 106 w 259"/>
              <a:gd name="connsiteY46-18412" fmla="*/ 679 h 690"/>
              <a:gd name="connsiteX47-18413" fmla="*/ 100 w 259"/>
              <a:gd name="connsiteY47-18414" fmla="*/ 674 h 690"/>
              <a:gd name="connsiteX48-18415" fmla="*/ 100 w 259"/>
              <a:gd name="connsiteY48-18416" fmla="*/ 669 h 690"/>
              <a:gd name="connsiteX49-18417" fmla="*/ 100 w 259"/>
              <a:gd name="connsiteY49-18418" fmla="*/ 663 h 690"/>
              <a:gd name="connsiteX50-18419" fmla="*/ 100 w 259"/>
              <a:gd name="connsiteY50-18420" fmla="*/ 653 h 690"/>
              <a:gd name="connsiteX51-18421" fmla="*/ 100 w 259"/>
              <a:gd name="connsiteY51-18422" fmla="*/ 643 h 690"/>
              <a:gd name="connsiteX52-18423" fmla="*/ 100 w 259"/>
              <a:gd name="connsiteY52-18424" fmla="*/ 637 h 690"/>
              <a:gd name="connsiteX53-18425" fmla="*/ 100 w 259"/>
              <a:gd name="connsiteY53-18426" fmla="*/ 632 h 690"/>
              <a:gd name="connsiteX54-18427" fmla="*/ 100 w 259"/>
              <a:gd name="connsiteY54-18428" fmla="*/ 627 h 690"/>
              <a:gd name="connsiteX55-18429" fmla="*/ 95 w 259"/>
              <a:gd name="connsiteY55-18430" fmla="*/ 622 h 690"/>
              <a:gd name="connsiteX56-18431" fmla="*/ 90 w 259"/>
              <a:gd name="connsiteY56-18432" fmla="*/ 606 h 690"/>
              <a:gd name="connsiteX57-18433" fmla="*/ 79 w 259"/>
              <a:gd name="connsiteY57-18434" fmla="*/ 590 h 690"/>
              <a:gd name="connsiteX58-18435" fmla="*/ 63 w 259"/>
              <a:gd name="connsiteY58-18436" fmla="*/ 575 h 690"/>
              <a:gd name="connsiteX59-18437" fmla="*/ 47 w 259"/>
              <a:gd name="connsiteY59-18438" fmla="*/ 559 h 690"/>
              <a:gd name="connsiteX60-18439" fmla="*/ 26 w 259"/>
              <a:gd name="connsiteY60-18440" fmla="*/ 543 h 690"/>
              <a:gd name="connsiteX61-18441" fmla="*/ 0 w 259"/>
              <a:gd name="connsiteY61-18442" fmla="*/ 522 h 690"/>
              <a:gd name="connsiteX62-18443" fmla="*/ 21 w 259"/>
              <a:gd name="connsiteY62-18444" fmla="*/ 522 h 690"/>
              <a:gd name="connsiteX63-18445" fmla="*/ 42 w 259"/>
              <a:gd name="connsiteY63-18446" fmla="*/ 528 h 690"/>
              <a:gd name="connsiteX64-18447" fmla="*/ 58 w 259"/>
              <a:gd name="connsiteY64-18448" fmla="*/ 528 h 690"/>
              <a:gd name="connsiteX65-18449" fmla="*/ 74 w 259"/>
              <a:gd name="connsiteY65-18450" fmla="*/ 528 h 690"/>
              <a:gd name="connsiteX66-18451" fmla="*/ 84 w 259"/>
              <a:gd name="connsiteY66-18452" fmla="*/ 522 h 690"/>
              <a:gd name="connsiteX67-18453" fmla="*/ 90 w 259"/>
              <a:gd name="connsiteY67-18454" fmla="*/ 522 h 690"/>
              <a:gd name="connsiteX68-18455" fmla="*/ 95 w 259"/>
              <a:gd name="connsiteY68-18456" fmla="*/ 522 h 690"/>
              <a:gd name="connsiteX69-18457" fmla="*/ 100 w 259"/>
              <a:gd name="connsiteY69-18458" fmla="*/ 517 h 690"/>
              <a:gd name="connsiteX70-18459" fmla="*/ 106 w 259"/>
              <a:gd name="connsiteY70-18460" fmla="*/ 512 h 690"/>
              <a:gd name="connsiteX71-18461" fmla="*/ 106 w 259"/>
              <a:gd name="connsiteY71-18462" fmla="*/ 507 h 690"/>
              <a:gd name="connsiteX72-18463" fmla="*/ 106 w 259"/>
              <a:gd name="connsiteY72-18464" fmla="*/ 496 h 690"/>
              <a:gd name="connsiteX73-18465" fmla="*/ 106 w 259"/>
              <a:gd name="connsiteY73-18466" fmla="*/ 481 h 690"/>
              <a:gd name="connsiteX74-18467" fmla="*/ 111 w 259"/>
              <a:gd name="connsiteY74-18468" fmla="*/ 465 h 690"/>
              <a:gd name="connsiteX75-18469" fmla="*/ 111 w 259"/>
              <a:gd name="connsiteY75-18470" fmla="*/ 444 h 690"/>
              <a:gd name="connsiteX76-18471" fmla="*/ 111 w 259"/>
              <a:gd name="connsiteY76-18472" fmla="*/ 418 h 690"/>
              <a:gd name="connsiteX77-18473" fmla="*/ 116 w 259"/>
              <a:gd name="connsiteY77-18474" fmla="*/ 392 h 690"/>
              <a:gd name="connsiteX78-18475" fmla="*/ 116 w 259"/>
              <a:gd name="connsiteY78-18476" fmla="*/ 366 h 690"/>
              <a:gd name="connsiteX79-18477" fmla="*/ 116 w 259"/>
              <a:gd name="connsiteY79-18478" fmla="*/ 340 h 690"/>
              <a:gd name="connsiteX80-18479" fmla="*/ 116 w 259"/>
              <a:gd name="connsiteY80-18480" fmla="*/ 314 h 690"/>
              <a:gd name="connsiteX81-18481" fmla="*/ 121 w 259"/>
              <a:gd name="connsiteY81-18482" fmla="*/ 287 h 690"/>
              <a:gd name="connsiteX82-18483" fmla="*/ 121 w 259"/>
              <a:gd name="connsiteY82-18484" fmla="*/ 266 h 690"/>
              <a:gd name="connsiteX83-18485" fmla="*/ 121 w 259"/>
              <a:gd name="connsiteY83-18486" fmla="*/ 246 h 690"/>
              <a:gd name="connsiteX84-18487" fmla="*/ 121 w 259"/>
              <a:gd name="connsiteY84-18488" fmla="*/ 225 h 690"/>
              <a:gd name="connsiteX85-18489" fmla="*/ 121 w 259"/>
              <a:gd name="connsiteY85-18490" fmla="*/ 209 h 690"/>
              <a:gd name="connsiteX86-18491" fmla="*/ 121 w 259"/>
              <a:gd name="connsiteY86-18492" fmla="*/ 178 h 690"/>
              <a:gd name="connsiteX87-18493" fmla="*/ 121 w 259"/>
              <a:gd name="connsiteY87-18494" fmla="*/ 146 h 690"/>
              <a:gd name="connsiteX88-18495" fmla="*/ 116 w 259"/>
              <a:gd name="connsiteY88-18496" fmla="*/ 115 h 690"/>
              <a:gd name="connsiteX89-18497" fmla="*/ 116 w 259"/>
              <a:gd name="connsiteY89-18498" fmla="*/ 89 h 690"/>
              <a:gd name="connsiteX90-18499" fmla="*/ 111 w 259"/>
              <a:gd name="connsiteY90-18500" fmla="*/ 78 h 690"/>
              <a:gd name="connsiteX91-18501" fmla="*/ 111 w 259"/>
              <a:gd name="connsiteY91-18502" fmla="*/ 68 h 690"/>
              <a:gd name="connsiteX92-18503" fmla="*/ 106 w 259"/>
              <a:gd name="connsiteY92-18504" fmla="*/ 58 h 690"/>
              <a:gd name="connsiteX0-18505" fmla="*/ 248 w 248"/>
              <a:gd name="connsiteY0-18506" fmla="*/ 0 h 674"/>
              <a:gd name="connsiteX1-18507" fmla="*/ 243 w 248"/>
              <a:gd name="connsiteY1-18508" fmla="*/ 0 h 674"/>
              <a:gd name="connsiteX2-18509" fmla="*/ 238 w 248"/>
              <a:gd name="connsiteY2-18510" fmla="*/ 5 h 674"/>
              <a:gd name="connsiteX3-18511" fmla="*/ 232 w 248"/>
              <a:gd name="connsiteY3-18512" fmla="*/ 10 h 674"/>
              <a:gd name="connsiteX4-18513" fmla="*/ 227 w 248"/>
              <a:gd name="connsiteY4-18514" fmla="*/ 10 h 674"/>
              <a:gd name="connsiteX5-18515" fmla="*/ 222 w 248"/>
              <a:gd name="connsiteY5-18516" fmla="*/ 15 h 674"/>
              <a:gd name="connsiteX6-18517" fmla="*/ 216 w 248"/>
              <a:gd name="connsiteY6-18518" fmla="*/ 21 h 674"/>
              <a:gd name="connsiteX7-18519" fmla="*/ 211 w 248"/>
              <a:gd name="connsiteY7-18520" fmla="*/ 31 h 674"/>
              <a:gd name="connsiteX8-18521" fmla="*/ 211 w 248"/>
              <a:gd name="connsiteY8-18522" fmla="*/ 42 h 674"/>
              <a:gd name="connsiteX9-18523" fmla="*/ 211 w 248"/>
              <a:gd name="connsiteY9-18524" fmla="*/ 47 h 674"/>
              <a:gd name="connsiteX10-18525" fmla="*/ 211 w 248"/>
              <a:gd name="connsiteY10-18526" fmla="*/ 62 h 674"/>
              <a:gd name="connsiteX11-18527" fmla="*/ 211 w 248"/>
              <a:gd name="connsiteY11-18528" fmla="*/ 73 h 674"/>
              <a:gd name="connsiteX12-18529" fmla="*/ 211 w 248"/>
              <a:gd name="connsiteY12-18530" fmla="*/ 89 h 674"/>
              <a:gd name="connsiteX13-18531" fmla="*/ 211 w 248"/>
              <a:gd name="connsiteY13-18532" fmla="*/ 104 h 674"/>
              <a:gd name="connsiteX14-18533" fmla="*/ 211 w 248"/>
              <a:gd name="connsiteY14-18534" fmla="*/ 120 h 674"/>
              <a:gd name="connsiteX15-18535" fmla="*/ 211 w 248"/>
              <a:gd name="connsiteY15-18536" fmla="*/ 141 h 674"/>
              <a:gd name="connsiteX16-18537" fmla="*/ 211 w 248"/>
              <a:gd name="connsiteY16-18538" fmla="*/ 156 h 674"/>
              <a:gd name="connsiteX17-18539" fmla="*/ 211 w 248"/>
              <a:gd name="connsiteY17-18540" fmla="*/ 177 h 674"/>
              <a:gd name="connsiteX18-18541" fmla="*/ 211 w 248"/>
              <a:gd name="connsiteY18-18542" fmla="*/ 219 h 674"/>
              <a:gd name="connsiteX19-18543" fmla="*/ 211 w 248"/>
              <a:gd name="connsiteY19-18544" fmla="*/ 240 h 674"/>
              <a:gd name="connsiteX20-18545" fmla="*/ 211 w 248"/>
              <a:gd name="connsiteY20-18546" fmla="*/ 266 h 674"/>
              <a:gd name="connsiteX21-18547" fmla="*/ 211 w 248"/>
              <a:gd name="connsiteY21-18548" fmla="*/ 292 h 674"/>
              <a:gd name="connsiteX22-18549" fmla="*/ 211 w 248"/>
              <a:gd name="connsiteY22-18550" fmla="*/ 318 h 674"/>
              <a:gd name="connsiteX23-18551" fmla="*/ 211 w 248"/>
              <a:gd name="connsiteY23-18552" fmla="*/ 345 h 674"/>
              <a:gd name="connsiteX24-18553" fmla="*/ 211 w 248"/>
              <a:gd name="connsiteY24-18554" fmla="*/ 376 h 674"/>
              <a:gd name="connsiteX25-18555" fmla="*/ 211 w 248"/>
              <a:gd name="connsiteY25-18556" fmla="*/ 407 h 674"/>
              <a:gd name="connsiteX26-18557" fmla="*/ 211 w 248"/>
              <a:gd name="connsiteY26-18558" fmla="*/ 439 h 674"/>
              <a:gd name="connsiteX27-18559" fmla="*/ 211 w 248"/>
              <a:gd name="connsiteY27-18560" fmla="*/ 470 h 674"/>
              <a:gd name="connsiteX28-18561" fmla="*/ 211 w 248"/>
              <a:gd name="connsiteY28-18562" fmla="*/ 496 h 674"/>
              <a:gd name="connsiteX29-18563" fmla="*/ 206 w 248"/>
              <a:gd name="connsiteY29-18564" fmla="*/ 522 h 674"/>
              <a:gd name="connsiteX30-18565" fmla="*/ 206 w 248"/>
              <a:gd name="connsiteY30-18566" fmla="*/ 548 h 674"/>
              <a:gd name="connsiteX31-18567" fmla="*/ 201 w 248"/>
              <a:gd name="connsiteY31-18568" fmla="*/ 569 h 674"/>
              <a:gd name="connsiteX32-18569" fmla="*/ 195 w 248"/>
              <a:gd name="connsiteY32-18570" fmla="*/ 585 h 674"/>
              <a:gd name="connsiteX33-18571" fmla="*/ 190 w 248"/>
              <a:gd name="connsiteY33-18572" fmla="*/ 606 h 674"/>
              <a:gd name="connsiteX34-18573" fmla="*/ 185 w 248"/>
              <a:gd name="connsiteY34-18574" fmla="*/ 616 h 674"/>
              <a:gd name="connsiteX35-18575" fmla="*/ 174 w 248"/>
              <a:gd name="connsiteY35-18576" fmla="*/ 632 h 674"/>
              <a:gd name="connsiteX36-18577" fmla="*/ 164 w 248"/>
              <a:gd name="connsiteY36-18578" fmla="*/ 642 h 674"/>
              <a:gd name="connsiteX37-18579" fmla="*/ 158 w 248"/>
              <a:gd name="connsiteY37-18580" fmla="*/ 653 h 674"/>
              <a:gd name="connsiteX38-18581" fmla="*/ 148 w 248"/>
              <a:gd name="connsiteY38-18582" fmla="*/ 658 h 674"/>
              <a:gd name="connsiteX39-18583" fmla="*/ 143 w 248"/>
              <a:gd name="connsiteY39-18584" fmla="*/ 663 h 674"/>
              <a:gd name="connsiteX40-18585" fmla="*/ 132 w 248"/>
              <a:gd name="connsiteY40-18586" fmla="*/ 668 h 674"/>
              <a:gd name="connsiteX41-18587" fmla="*/ 127 w 248"/>
              <a:gd name="connsiteY41-18588" fmla="*/ 668 h 674"/>
              <a:gd name="connsiteX42-18589" fmla="*/ 121 w 248"/>
              <a:gd name="connsiteY42-18590" fmla="*/ 674 h 674"/>
              <a:gd name="connsiteX43-18591" fmla="*/ 111 w 248"/>
              <a:gd name="connsiteY43-18592" fmla="*/ 668 h 674"/>
              <a:gd name="connsiteX44-18593" fmla="*/ 106 w 248"/>
              <a:gd name="connsiteY44-18594" fmla="*/ 668 h 674"/>
              <a:gd name="connsiteX45-18595" fmla="*/ 106 w 248"/>
              <a:gd name="connsiteY45-18596" fmla="*/ 663 h 674"/>
              <a:gd name="connsiteX46-18597" fmla="*/ 100 w 248"/>
              <a:gd name="connsiteY46-18598" fmla="*/ 658 h 674"/>
              <a:gd name="connsiteX47-18599" fmla="*/ 100 w 248"/>
              <a:gd name="connsiteY47-18600" fmla="*/ 653 h 674"/>
              <a:gd name="connsiteX48-18601" fmla="*/ 100 w 248"/>
              <a:gd name="connsiteY48-18602" fmla="*/ 647 h 674"/>
              <a:gd name="connsiteX49-18603" fmla="*/ 100 w 248"/>
              <a:gd name="connsiteY49-18604" fmla="*/ 637 h 674"/>
              <a:gd name="connsiteX50-18605" fmla="*/ 100 w 248"/>
              <a:gd name="connsiteY50-18606" fmla="*/ 627 h 674"/>
              <a:gd name="connsiteX51-18607" fmla="*/ 100 w 248"/>
              <a:gd name="connsiteY51-18608" fmla="*/ 621 h 674"/>
              <a:gd name="connsiteX52-18609" fmla="*/ 100 w 248"/>
              <a:gd name="connsiteY52-18610" fmla="*/ 616 h 674"/>
              <a:gd name="connsiteX53-18611" fmla="*/ 100 w 248"/>
              <a:gd name="connsiteY53-18612" fmla="*/ 611 h 674"/>
              <a:gd name="connsiteX54-18613" fmla="*/ 95 w 248"/>
              <a:gd name="connsiteY54-18614" fmla="*/ 606 h 674"/>
              <a:gd name="connsiteX55-18615" fmla="*/ 90 w 248"/>
              <a:gd name="connsiteY55-18616" fmla="*/ 590 h 674"/>
              <a:gd name="connsiteX56-18617" fmla="*/ 79 w 248"/>
              <a:gd name="connsiteY56-18618" fmla="*/ 574 h 674"/>
              <a:gd name="connsiteX57-18619" fmla="*/ 63 w 248"/>
              <a:gd name="connsiteY57-18620" fmla="*/ 559 h 674"/>
              <a:gd name="connsiteX58-18621" fmla="*/ 47 w 248"/>
              <a:gd name="connsiteY58-18622" fmla="*/ 543 h 674"/>
              <a:gd name="connsiteX59-18623" fmla="*/ 26 w 248"/>
              <a:gd name="connsiteY59-18624" fmla="*/ 527 h 674"/>
              <a:gd name="connsiteX60-18625" fmla="*/ 0 w 248"/>
              <a:gd name="connsiteY60-18626" fmla="*/ 506 h 674"/>
              <a:gd name="connsiteX61-18627" fmla="*/ 21 w 248"/>
              <a:gd name="connsiteY61-18628" fmla="*/ 506 h 674"/>
              <a:gd name="connsiteX62-18629" fmla="*/ 42 w 248"/>
              <a:gd name="connsiteY62-18630" fmla="*/ 512 h 674"/>
              <a:gd name="connsiteX63-18631" fmla="*/ 58 w 248"/>
              <a:gd name="connsiteY63-18632" fmla="*/ 512 h 674"/>
              <a:gd name="connsiteX64-18633" fmla="*/ 74 w 248"/>
              <a:gd name="connsiteY64-18634" fmla="*/ 512 h 674"/>
              <a:gd name="connsiteX65-18635" fmla="*/ 84 w 248"/>
              <a:gd name="connsiteY65-18636" fmla="*/ 506 h 674"/>
              <a:gd name="connsiteX66-18637" fmla="*/ 90 w 248"/>
              <a:gd name="connsiteY66-18638" fmla="*/ 506 h 674"/>
              <a:gd name="connsiteX67-18639" fmla="*/ 95 w 248"/>
              <a:gd name="connsiteY67-18640" fmla="*/ 506 h 674"/>
              <a:gd name="connsiteX68-18641" fmla="*/ 100 w 248"/>
              <a:gd name="connsiteY68-18642" fmla="*/ 501 h 674"/>
              <a:gd name="connsiteX69-18643" fmla="*/ 106 w 248"/>
              <a:gd name="connsiteY69-18644" fmla="*/ 496 h 674"/>
              <a:gd name="connsiteX70-18645" fmla="*/ 106 w 248"/>
              <a:gd name="connsiteY70-18646" fmla="*/ 491 h 674"/>
              <a:gd name="connsiteX71-18647" fmla="*/ 106 w 248"/>
              <a:gd name="connsiteY71-18648" fmla="*/ 480 h 674"/>
              <a:gd name="connsiteX72-18649" fmla="*/ 106 w 248"/>
              <a:gd name="connsiteY72-18650" fmla="*/ 465 h 674"/>
              <a:gd name="connsiteX73-18651" fmla="*/ 111 w 248"/>
              <a:gd name="connsiteY73-18652" fmla="*/ 449 h 674"/>
              <a:gd name="connsiteX74-18653" fmla="*/ 111 w 248"/>
              <a:gd name="connsiteY74-18654" fmla="*/ 428 h 674"/>
              <a:gd name="connsiteX75-18655" fmla="*/ 111 w 248"/>
              <a:gd name="connsiteY75-18656" fmla="*/ 402 h 674"/>
              <a:gd name="connsiteX76-18657" fmla="*/ 116 w 248"/>
              <a:gd name="connsiteY76-18658" fmla="*/ 376 h 674"/>
              <a:gd name="connsiteX77-18659" fmla="*/ 116 w 248"/>
              <a:gd name="connsiteY77-18660" fmla="*/ 350 h 674"/>
              <a:gd name="connsiteX78-18661" fmla="*/ 116 w 248"/>
              <a:gd name="connsiteY78-18662" fmla="*/ 324 h 674"/>
              <a:gd name="connsiteX79-18663" fmla="*/ 116 w 248"/>
              <a:gd name="connsiteY79-18664" fmla="*/ 298 h 674"/>
              <a:gd name="connsiteX80-18665" fmla="*/ 121 w 248"/>
              <a:gd name="connsiteY80-18666" fmla="*/ 271 h 674"/>
              <a:gd name="connsiteX81-18667" fmla="*/ 121 w 248"/>
              <a:gd name="connsiteY81-18668" fmla="*/ 250 h 674"/>
              <a:gd name="connsiteX82-18669" fmla="*/ 121 w 248"/>
              <a:gd name="connsiteY82-18670" fmla="*/ 230 h 674"/>
              <a:gd name="connsiteX83-18671" fmla="*/ 121 w 248"/>
              <a:gd name="connsiteY83-18672" fmla="*/ 209 h 674"/>
              <a:gd name="connsiteX84-18673" fmla="*/ 121 w 248"/>
              <a:gd name="connsiteY84-18674" fmla="*/ 193 h 674"/>
              <a:gd name="connsiteX85-18675" fmla="*/ 121 w 248"/>
              <a:gd name="connsiteY85-18676" fmla="*/ 162 h 674"/>
              <a:gd name="connsiteX86-18677" fmla="*/ 121 w 248"/>
              <a:gd name="connsiteY86-18678" fmla="*/ 130 h 674"/>
              <a:gd name="connsiteX87-18679" fmla="*/ 116 w 248"/>
              <a:gd name="connsiteY87-18680" fmla="*/ 99 h 674"/>
              <a:gd name="connsiteX88-18681" fmla="*/ 116 w 248"/>
              <a:gd name="connsiteY88-18682" fmla="*/ 73 h 674"/>
              <a:gd name="connsiteX89-18683" fmla="*/ 111 w 248"/>
              <a:gd name="connsiteY89-18684" fmla="*/ 62 h 674"/>
              <a:gd name="connsiteX90-18685" fmla="*/ 111 w 248"/>
              <a:gd name="connsiteY90-18686" fmla="*/ 52 h 674"/>
              <a:gd name="connsiteX91-18687" fmla="*/ 106 w 248"/>
              <a:gd name="connsiteY91-18688" fmla="*/ 42 h 674"/>
              <a:gd name="connsiteX0-18689" fmla="*/ 248 w 248"/>
              <a:gd name="connsiteY0-18690" fmla="*/ 0 h 674"/>
              <a:gd name="connsiteX1-18691" fmla="*/ 243 w 248"/>
              <a:gd name="connsiteY1-18692" fmla="*/ 0 h 674"/>
              <a:gd name="connsiteX2-18693" fmla="*/ 238 w 248"/>
              <a:gd name="connsiteY2-18694" fmla="*/ 5 h 674"/>
              <a:gd name="connsiteX3-18695" fmla="*/ 232 w 248"/>
              <a:gd name="connsiteY3-18696" fmla="*/ 10 h 674"/>
              <a:gd name="connsiteX4-18697" fmla="*/ 222 w 248"/>
              <a:gd name="connsiteY4-18698" fmla="*/ 15 h 674"/>
              <a:gd name="connsiteX5-18699" fmla="*/ 216 w 248"/>
              <a:gd name="connsiteY5-18700" fmla="*/ 21 h 674"/>
              <a:gd name="connsiteX6-18701" fmla="*/ 211 w 248"/>
              <a:gd name="connsiteY6-18702" fmla="*/ 31 h 674"/>
              <a:gd name="connsiteX7-18703" fmla="*/ 211 w 248"/>
              <a:gd name="connsiteY7-18704" fmla="*/ 42 h 674"/>
              <a:gd name="connsiteX8-18705" fmla="*/ 211 w 248"/>
              <a:gd name="connsiteY8-18706" fmla="*/ 47 h 674"/>
              <a:gd name="connsiteX9-18707" fmla="*/ 211 w 248"/>
              <a:gd name="connsiteY9-18708" fmla="*/ 62 h 674"/>
              <a:gd name="connsiteX10-18709" fmla="*/ 211 w 248"/>
              <a:gd name="connsiteY10-18710" fmla="*/ 73 h 674"/>
              <a:gd name="connsiteX11-18711" fmla="*/ 211 w 248"/>
              <a:gd name="connsiteY11-18712" fmla="*/ 89 h 674"/>
              <a:gd name="connsiteX12-18713" fmla="*/ 211 w 248"/>
              <a:gd name="connsiteY12-18714" fmla="*/ 104 h 674"/>
              <a:gd name="connsiteX13-18715" fmla="*/ 211 w 248"/>
              <a:gd name="connsiteY13-18716" fmla="*/ 120 h 674"/>
              <a:gd name="connsiteX14-18717" fmla="*/ 211 w 248"/>
              <a:gd name="connsiteY14-18718" fmla="*/ 141 h 674"/>
              <a:gd name="connsiteX15-18719" fmla="*/ 211 w 248"/>
              <a:gd name="connsiteY15-18720" fmla="*/ 156 h 674"/>
              <a:gd name="connsiteX16-18721" fmla="*/ 211 w 248"/>
              <a:gd name="connsiteY16-18722" fmla="*/ 177 h 674"/>
              <a:gd name="connsiteX17-18723" fmla="*/ 211 w 248"/>
              <a:gd name="connsiteY17-18724" fmla="*/ 219 h 674"/>
              <a:gd name="connsiteX18-18725" fmla="*/ 211 w 248"/>
              <a:gd name="connsiteY18-18726" fmla="*/ 240 h 674"/>
              <a:gd name="connsiteX19-18727" fmla="*/ 211 w 248"/>
              <a:gd name="connsiteY19-18728" fmla="*/ 266 h 674"/>
              <a:gd name="connsiteX20-18729" fmla="*/ 211 w 248"/>
              <a:gd name="connsiteY20-18730" fmla="*/ 292 h 674"/>
              <a:gd name="connsiteX21-18731" fmla="*/ 211 w 248"/>
              <a:gd name="connsiteY21-18732" fmla="*/ 318 h 674"/>
              <a:gd name="connsiteX22-18733" fmla="*/ 211 w 248"/>
              <a:gd name="connsiteY22-18734" fmla="*/ 345 h 674"/>
              <a:gd name="connsiteX23-18735" fmla="*/ 211 w 248"/>
              <a:gd name="connsiteY23-18736" fmla="*/ 376 h 674"/>
              <a:gd name="connsiteX24-18737" fmla="*/ 211 w 248"/>
              <a:gd name="connsiteY24-18738" fmla="*/ 407 h 674"/>
              <a:gd name="connsiteX25-18739" fmla="*/ 211 w 248"/>
              <a:gd name="connsiteY25-18740" fmla="*/ 439 h 674"/>
              <a:gd name="connsiteX26-18741" fmla="*/ 211 w 248"/>
              <a:gd name="connsiteY26-18742" fmla="*/ 470 h 674"/>
              <a:gd name="connsiteX27-18743" fmla="*/ 211 w 248"/>
              <a:gd name="connsiteY27-18744" fmla="*/ 496 h 674"/>
              <a:gd name="connsiteX28-18745" fmla="*/ 206 w 248"/>
              <a:gd name="connsiteY28-18746" fmla="*/ 522 h 674"/>
              <a:gd name="connsiteX29-18747" fmla="*/ 206 w 248"/>
              <a:gd name="connsiteY29-18748" fmla="*/ 548 h 674"/>
              <a:gd name="connsiteX30-18749" fmla="*/ 201 w 248"/>
              <a:gd name="connsiteY30-18750" fmla="*/ 569 h 674"/>
              <a:gd name="connsiteX31-18751" fmla="*/ 195 w 248"/>
              <a:gd name="connsiteY31-18752" fmla="*/ 585 h 674"/>
              <a:gd name="connsiteX32-18753" fmla="*/ 190 w 248"/>
              <a:gd name="connsiteY32-18754" fmla="*/ 606 h 674"/>
              <a:gd name="connsiteX33-18755" fmla="*/ 185 w 248"/>
              <a:gd name="connsiteY33-18756" fmla="*/ 616 h 674"/>
              <a:gd name="connsiteX34-18757" fmla="*/ 174 w 248"/>
              <a:gd name="connsiteY34-18758" fmla="*/ 632 h 674"/>
              <a:gd name="connsiteX35-18759" fmla="*/ 164 w 248"/>
              <a:gd name="connsiteY35-18760" fmla="*/ 642 h 674"/>
              <a:gd name="connsiteX36-18761" fmla="*/ 158 w 248"/>
              <a:gd name="connsiteY36-18762" fmla="*/ 653 h 674"/>
              <a:gd name="connsiteX37-18763" fmla="*/ 148 w 248"/>
              <a:gd name="connsiteY37-18764" fmla="*/ 658 h 674"/>
              <a:gd name="connsiteX38-18765" fmla="*/ 143 w 248"/>
              <a:gd name="connsiteY38-18766" fmla="*/ 663 h 674"/>
              <a:gd name="connsiteX39-18767" fmla="*/ 132 w 248"/>
              <a:gd name="connsiteY39-18768" fmla="*/ 668 h 674"/>
              <a:gd name="connsiteX40-18769" fmla="*/ 127 w 248"/>
              <a:gd name="connsiteY40-18770" fmla="*/ 668 h 674"/>
              <a:gd name="connsiteX41-18771" fmla="*/ 121 w 248"/>
              <a:gd name="connsiteY41-18772" fmla="*/ 674 h 674"/>
              <a:gd name="connsiteX42-18773" fmla="*/ 111 w 248"/>
              <a:gd name="connsiteY42-18774" fmla="*/ 668 h 674"/>
              <a:gd name="connsiteX43-18775" fmla="*/ 106 w 248"/>
              <a:gd name="connsiteY43-18776" fmla="*/ 668 h 674"/>
              <a:gd name="connsiteX44-18777" fmla="*/ 106 w 248"/>
              <a:gd name="connsiteY44-18778" fmla="*/ 663 h 674"/>
              <a:gd name="connsiteX45-18779" fmla="*/ 100 w 248"/>
              <a:gd name="connsiteY45-18780" fmla="*/ 658 h 674"/>
              <a:gd name="connsiteX46-18781" fmla="*/ 100 w 248"/>
              <a:gd name="connsiteY46-18782" fmla="*/ 653 h 674"/>
              <a:gd name="connsiteX47-18783" fmla="*/ 100 w 248"/>
              <a:gd name="connsiteY47-18784" fmla="*/ 647 h 674"/>
              <a:gd name="connsiteX48-18785" fmla="*/ 100 w 248"/>
              <a:gd name="connsiteY48-18786" fmla="*/ 637 h 674"/>
              <a:gd name="connsiteX49-18787" fmla="*/ 100 w 248"/>
              <a:gd name="connsiteY49-18788" fmla="*/ 627 h 674"/>
              <a:gd name="connsiteX50-18789" fmla="*/ 100 w 248"/>
              <a:gd name="connsiteY50-18790" fmla="*/ 621 h 674"/>
              <a:gd name="connsiteX51-18791" fmla="*/ 100 w 248"/>
              <a:gd name="connsiteY51-18792" fmla="*/ 616 h 674"/>
              <a:gd name="connsiteX52-18793" fmla="*/ 100 w 248"/>
              <a:gd name="connsiteY52-18794" fmla="*/ 611 h 674"/>
              <a:gd name="connsiteX53-18795" fmla="*/ 95 w 248"/>
              <a:gd name="connsiteY53-18796" fmla="*/ 606 h 674"/>
              <a:gd name="connsiteX54-18797" fmla="*/ 90 w 248"/>
              <a:gd name="connsiteY54-18798" fmla="*/ 590 h 674"/>
              <a:gd name="connsiteX55-18799" fmla="*/ 79 w 248"/>
              <a:gd name="connsiteY55-18800" fmla="*/ 574 h 674"/>
              <a:gd name="connsiteX56-18801" fmla="*/ 63 w 248"/>
              <a:gd name="connsiteY56-18802" fmla="*/ 559 h 674"/>
              <a:gd name="connsiteX57-18803" fmla="*/ 47 w 248"/>
              <a:gd name="connsiteY57-18804" fmla="*/ 543 h 674"/>
              <a:gd name="connsiteX58-18805" fmla="*/ 26 w 248"/>
              <a:gd name="connsiteY58-18806" fmla="*/ 527 h 674"/>
              <a:gd name="connsiteX59-18807" fmla="*/ 0 w 248"/>
              <a:gd name="connsiteY59-18808" fmla="*/ 506 h 674"/>
              <a:gd name="connsiteX60-18809" fmla="*/ 21 w 248"/>
              <a:gd name="connsiteY60-18810" fmla="*/ 506 h 674"/>
              <a:gd name="connsiteX61-18811" fmla="*/ 42 w 248"/>
              <a:gd name="connsiteY61-18812" fmla="*/ 512 h 674"/>
              <a:gd name="connsiteX62-18813" fmla="*/ 58 w 248"/>
              <a:gd name="connsiteY62-18814" fmla="*/ 512 h 674"/>
              <a:gd name="connsiteX63-18815" fmla="*/ 74 w 248"/>
              <a:gd name="connsiteY63-18816" fmla="*/ 512 h 674"/>
              <a:gd name="connsiteX64-18817" fmla="*/ 84 w 248"/>
              <a:gd name="connsiteY64-18818" fmla="*/ 506 h 674"/>
              <a:gd name="connsiteX65-18819" fmla="*/ 90 w 248"/>
              <a:gd name="connsiteY65-18820" fmla="*/ 506 h 674"/>
              <a:gd name="connsiteX66-18821" fmla="*/ 95 w 248"/>
              <a:gd name="connsiteY66-18822" fmla="*/ 506 h 674"/>
              <a:gd name="connsiteX67-18823" fmla="*/ 100 w 248"/>
              <a:gd name="connsiteY67-18824" fmla="*/ 501 h 674"/>
              <a:gd name="connsiteX68-18825" fmla="*/ 106 w 248"/>
              <a:gd name="connsiteY68-18826" fmla="*/ 496 h 674"/>
              <a:gd name="connsiteX69-18827" fmla="*/ 106 w 248"/>
              <a:gd name="connsiteY69-18828" fmla="*/ 491 h 674"/>
              <a:gd name="connsiteX70-18829" fmla="*/ 106 w 248"/>
              <a:gd name="connsiteY70-18830" fmla="*/ 480 h 674"/>
              <a:gd name="connsiteX71-18831" fmla="*/ 106 w 248"/>
              <a:gd name="connsiteY71-18832" fmla="*/ 465 h 674"/>
              <a:gd name="connsiteX72-18833" fmla="*/ 111 w 248"/>
              <a:gd name="connsiteY72-18834" fmla="*/ 449 h 674"/>
              <a:gd name="connsiteX73-18835" fmla="*/ 111 w 248"/>
              <a:gd name="connsiteY73-18836" fmla="*/ 428 h 674"/>
              <a:gd name="connsiteX74-18837" fmla="*/ 111 w 248"/>
              <a:gd name="connsiteY74-18838" fmla="*/ 402 h 674"/>
              <a:gd name="connsiteX75-18839" fmla="*/ 116 w 248"/>
              <a:gd name="connsiteY75-18840" fmla="*/ 376 h 674"/>
              <a:gd name="connsiteX76-18841" fmla="*/ 116 w 248"/>
              <a:gd name="connsiteY76-18842" fmla="*/ 350 h 674"/>
              <a:gd name="connsiteX77-18843" fmla="*/ 116 w 248"/>
              <a:gd name="connsiteY77-18844" fmla="*/ 324 h 674"/>
              <a:gd name="connsiteX78-18845" fmla="*/ 116 w 248"/>
              <a:gd name="connsiteY78-18846" fmla="*/ 298 h 674"/>
              <a:gd name="connsiteX79-18847" fmla="*/ 121 w 248"/>
              <a:gd name="connsiteY79-18848" fmla="*/ 271 h 674"/>
              <a:gd name="connsiteX80-18849" fmla="*/ 121 w 248"/>
              <a:gd name="connsiteY80-18850" fmla="*/ 250 h 674"/>
              <a:gd name="connsiteX81-18851" fmla="*/ 121 w 248"/>
              <a:gd name="connsiteY81-18852" fmla="*/ 230 h 674"/>
              <a:gd name="connsiteX82-18853" fmla="*/ 121 w 248"/>
              <a:gd name="connsiteY82-18854" fmla="*/ 209 h 674"/>
              <a:gd name="connsiteX83-18855" fmla="*/ 121 w 248"/>
              <a:gd name="connsiteY83-18856" fmla="*/ 193 h 674"/>
              <a:gd name="connsiteX84-18857" fmla="*/ 121 w 248"/>
              <a:gd name="connsiteY84-18858" fmla="*/ 162 h 674"/>
              <a:gd name="connsiteX85-18859" fmla="*/ 121 w 248"/>
              <a:gd name="connsiteY85-18860" fmla="*/ 130 h 674"/>
              <a:gd name="connsiteX86-18861" fmla="*/ 116 w 248"/>
              <a:gd name="connsiteY86-18862" fmla="*/ 99 h 674"/>
              <a:gd name="connsiteX87-18863" fmla="*/ 116 w 248"/>
              <a:gd name="connsiteY87-18864" fmla="*/ 73 h 674"/>
              <a:gd name="connsiteX88-18865" fmla="*/ 111 w 248"/>
              <a:gd name="connsiteY88-18866" fmla="*/ 62 h 674"/>
              <a:gd name="connsiteX89-18867" fmla="*/ 111 w 248"/>
              <a:gd name="connsiteY89-18868" fmla="*/ 52 h 674"/>
              <a:gd name="connsiteX90-18869" fmla="*/ 106 w 248"/>
              <a:gd name="connsiteY90-18870" fmla="*/ 42 h 674"/>
              <a:gd name="connsiteX0-18871" fmla="*/ 248 w 248"/>
              <a:gd name="connsiteY0-18872" fmla="*/ 0 h 674"/>
              <a:gd name="connsiteX1-18873" fmla="*/ 238 w 248"/>
              <a:gd name="connsiteY1-18874" fmla="*/ 5 h 674"/>
              <a:gd name="connsiteX2-18875" fmla="*/ 232 w 248"/>
              <a:gd name="connsiteY2-18876" fmla="*/ 10 h 674"/>
              <a:gd name="connsiteX3-18877" fmla="*/ 222 w 248"/>
              <a:gd name="connsiteY3-18878" fmla="*/ 15 h 674"/>
              <a:gd name="connsiteX4-18879" fmla="*/ 216 w 248"/>
              <a:gd name="connsiteY4-18880" fmla="*/ 21 h 674"/>
              <a:gd name="connsiteX5-18881" fmla="*/ 211 w 248"/>
              <a:gd name="connsiteY5-18882" fmla="*/ 31 h 674"/>
              <a:gd name="connsiteX6-18883" fmla="*/ 211 w 248"/>
              <a:gd name="connsiteY6-18884" fmla="*/ 42 h 674"/>
              <a:gd name="connsiteX7-18885" fmla="*/ 211 w 248"/>
              <a:gd name="connsiteY7-18886" fmla="*/ 47 h 674"/>
              <a:gd name="connsiteX8-18887" fmla="*/ 211 w 248"/>
              <a:gd name="connsiteY8-18888" fmla="*/ 62 h 674"/>
              <a:gd name="connsiteX9-18889" fmla="*/ 211 w 248"/>
              <a:gd name="connsiteY9-18890" fmla="*/ 73 h 674"/>
              <a:gd name="connsiteX10-18891" fmla="*/ 211 w 248"/>
              <a:gd name="connsiteY10-18892" fmla="*/ 89 h 674"/>
              <a:gd name="connsiteX11-18893" fmla="*/ 211 w 248"/>
              <a:gd name="connsiteY11-18894" fmla="*/ 104 h 674"/>
              <a:gd name="connsiteX12-18895" fmla="*/ 211 w 248"/>
              <a:gd name="connsiteY12-18896" fmla="*/ 120 h 674"/>
              <a:gd name="connsiteX13-18897" fmla="*/ 211 w 248"/>
              <a:gd name="connsiteY13-18898" fmla="*/ 141 h 674"/>
              <a:gd name="connsiteX14-18899" fmla="*/ 211 w 248"/>
              <a:gd name="connsiteY14-18900" fmla="*/ 156 h 674"/>
              <a:gd name="connsiteX15-18901" fmla="*/ 211 w 248"/>
              <a:gd name="connsiteY15-18902" fmla="*/ 177 h 674"/>
              <a:gd name="connsiteX16-18903" fmla="*/ 211 w 248"/>
              <a:gd name="connsiteY16-18904" fmla="*/ 219 h 674"/>
              <a:gd name="connsiteX17-18905" fmla="*/ 211 w 248"/>
              <a:gd name="connsiteY17-18906" fmla="*/ 240 h 674"/>
              <a:gd name="connsiteX18-18907" fmla="*/ 211 w 248"/>
              <a:gd name="connsiteY18-18908" fmla="*/ 266 h 674"/>
              <a:gd name="connsiteX19-18909" fmla="*/ 211 w 248"/>
              <a:gd name="connsiteY19-18910" fmla="*/ 292 h 674"/>
              <a:gd name="connsiteX20-18911" fmla="*/ 211 w 248"/>
              <a:gd name="connsiteY20-18912" fmla="*/ 318 h 674"/>
              <a:gd name="connsiteX21-18913" fmla="*/ 211 w 248"/>
              <a:gd name="connsiteY21-18914" fmla="*/ 345 h 674"/>
              <a:gd name="connsiteX22-18915" fmla="*/ 211 w 248"/>
              <a:gd name="connsiteY22-18916" fmla="*/ 376 h 674"/>
              <a:gd name="connsiteX23-18917" fmla="*/ 211 w 248"/>
              <a:gd name="connsiteY23-18918" fmla="*/ 407 h 674"/>
              <a:gd name="connsiteX24-18919" fmla="*/ 211 w 248"/>
              <a:gd name="connsiteY24-18920" fmla="*/ 439 h 674"/>
              <a:gd name="connsiteX25-18921" fmla="*/ 211 w 248"/>
              <a:gd name="connsiteY25-18922" fmla="*/ 470 h 674"/>
              <a:gd name="connsiteX26-18923" fmla="*/ 211 w 248"/>
              <a:gd name="connsiteY26-18924" fmla="*/ 496 h 674"/>
              <a:gd name="connsiteX27-18925" fmla="*/ 206 w 248"/>
              <a:gd name="connsiteY27-18926" fmla="*/ 522 h 674"/>
              <a:gd name="connsiteX28-18927" fmla="*/ 206 w 248"/>
              <a:gd name="connsiteY28-18928" fmla="*/ 548 h 674"/>
              <a:gd name="connsiteX29-18929" fmla="*/ 201 w 248"/>
              <a:gd name="connsiteY29-18930" fmla="*/ 569 h 674"/>
              <a:gd name="connsiteX30-18931" fmla="*/ 195 w 248"/>
              <a:gd name="connsiteY30-18932" fmla="*/ 585 h 674"/>
              <a:gd name="connsiteX31-18933" fmla="*/ 190 w 248"/>
              <a:gd name="connsiteY31-18934" fmla="*/ 606 h 674"/>
              <a:gd name="connsiteX32-18935" fmla="*/ 185 w 248"/>
              <a:gd name="connsiteY32-18936" fmla="*/ 616 h 674"/>
              <a:gd name="connsiteX33-18937" fmla="*/ 174 w 248"/>
              <a:gd name="connsiteY33-18938" fmla="*/ 632 h 674"/>
              <a:gd name="connsiteX34-18939" fmla="*/ 164 w 248"/>
              <a:gd name="connsiteY34-18940" fmla="*/ 642 h 674"/>
              <a:gd name="connsiteX35-18941" fmla="*/ 158 w 248"/>
              <a:gd name="connsiteY35-18942" fmla="*/ 653 h 674"/>
              <a:gd name="connsiteX36-18943" fmla="*/ 148 w 248"/>
              <a:gd name="connsiteY36-18944" fmla="*/ 658 h 674"/>
              <a:gd name="connsiteX37-18945" fmla="*/ 143 w 248"/>
              <a:gd name="connsiteY37-18946" fmla="*/ 663 h 674"/>
              <a:gd name="connsiteX38-18947" fmla="*/ 132 w 248"/>
              <a:gd name="connsiteY38-18948" fmla="*/ 668 h 674"/>
              <a:gd name="connsiteX39-18949" fmla="*/ 127 w 248"/>
              <a:gd name="connsiteY39-18950" fmla="*/ 668 h 674"/>
              <a:gd name="connsiteX40-18951" fmla="*/ 121 w 248"/>
              <a:gd name="connsiteY40-18952" fmla="*/ 674 h 674"/>
              <a:gd name="connsiteX41-18953" fmla="*/ 111 w 248"/>
              <a:gd name="connsiteY41-18954" fmla="*/ 668 h 674"/>
              <a:gd name="connsiteX42-18955" fmla="*/ 106 w 248"/>
              <a:gd name="connsiteY42-18956" fmla="*/ 668 h 674"/>
              <a:gd name="connsiteX43-18957" fmla="*/ 106 w 248"/>
              <a:gd name="connsiteY43-18958" fmla="*/ 663 h 674"/>
              <a:gd name="connsiteX44-18959" fmla="*/ 100 w 248"/>
              <a:gd name="connsiteY44-18960" fmla="*/ 658 h 674"/>
              <a:gd name="connsiteX45-18961" fmla="*/ 100 w 248"/>
              <a:gd name="connsiteY45-18962" fmla="*/ 653 h 674"/>
              <a:gd name="connsiteX46-18963" fmla="*/ 100 w 248"/>
              <a:gd name="connsiteY46-18964" fmla="*/ 647 h 674"/>
              <a:gd name="connsiteX47-18965" fmla="*/ 100 w 248"/>
              <a:gd name="connsiteY47-18966" fmla="*/ 637 h 674"/>
              <a:gd name="connsiteX48-18967" fmla="*/ 100 w 248"/>
              <a:gd name="connsiteY48-18968" fmla="*/ 627 h 674"/>
              <a:gd name="connsiteX49-18969" fmla="*/ 100 w 248"/>
              <a:gd name="connsiteY49-18970" fmla="*/ 621 h 674"/>
              <a:gd name="connsiteX50-18971" fmla="*/ 100 w 248"/>
              <a:gd name="connsiteY50-18972" fmla="*/ 616 h 674"/>
              <a:gd name="connsiteX51-18973" fmla="*/ 100 w 248"/>
              <a:gd name="connsiteY51-18974" fmla="*/ 611 h 674"/>
              <a:gd name="connsiteX52-18975" fmla="*/ 95 w 248"/>
              <a:gd name="connsiteY52-18976" fmla="*/ 606 h 674"/>
              <a:gd name="connsiteX53-18977" fmla="*/ 90 w 248"/>
              <a:gd name="connsiteY53-18978" fmla="*/ 590 h 674"/>
              <a:gd name="connsiteX54-18979" fmla="*/ 79 w 248"/>
              <a:gd name="connsiteY54-18980" fmla="*/ 574 h 674"/>
              <a:gd name="connsiteX55-18981" fmla="*/ 63 w 248"/>
              <a:gd name="connsiteY55-18982" fmla="*/ 559 h 674"/>
              <a:gd name="connsiteX56-18983" fmla="*/ 47 w 248"/>
              <a:gd name="connsiteY56-18984" fmla="*/ 543 h 674"/>
              <a:gd name="connsiteX57-18985" fmla="*/ 26 w 248"/>
              <a:gd name="connsiteY57-18986" fmla="*/ 527 h 674"/>
              <a:gd name="connsiteX58-18987" fmla="*/ 0 w 248"/>
              <a:gd name="connsiteY58-18988" fmla="*/ 506 h 674"/>
              <a:gd name="connsiteX59-18989" fmla="*/ 21 w 248"/>
              <a:gd name="connsiteY59-18990" fmla="*/ 506 h 674"/>
              <a:gd name="connsiteX60-18991" fmla="*/ 42 w 248"/>
              <a:gd name="connsiteY60-18992" fmla="*/ 512 h 674"/>
              <a:gd name="connsiteX61-18993" fmla="*/ 58 w 248"/>
              <a:gd name="connsiteY61-18994" fmla="*/ 512 h 674"/>
              <a:gd name="connsiteX62-18995" fmla="*/ 74 w 248"/>
              <a:gd name="connsiteY62-18996" fmla="*/ 512 h 674"/>
              <a:gd name="connsiteX63-18997" fmla="*/ 84 w 248"/>
              <a:gd name="connsiteY63-18998" fmla="*/ 506 h 674"/>
              <a:gd name="connsiteX64-18999" fmla="*/ 90 w 248"/>
              <a:gd name="connsiteY64-19000" fmla="*/ 506 h 674"/>
              <a:gd name="connsiteX65-19001" fmla="*/ 95 w 248"/>
              <a:gd name="connsiteY65-19002" fmla="*/ 506 h 674"/>
              <a:gd name="connsiteX66-19003" fmla="*/ 100 w 248"/>
              <a:gd name="connsiteY66-19004" fmla="*/ 501 h 674"/>
              <a:gd name="connsiteX67-19005" fmla="*/ 106 w 248"/>
              <a:gd name="connsiteY67-19006" fmla="*/ 496 h 674"/>
              <a:gd name="connsiteX68-19007" fmla="*/ 106 w 248"/>
              <a:gd name="connsiteY68-19008" fmla="*/ 491 h 674"/>
              <a:gd name="connsiteX69-19009" fmla="*/ 106 w 248"/>
              <a:gd name="connsiteY69-19010" fmla="*/ 480 h 674"/>
              <a:gd name="connsiteX70-19011" fmla="*/ 106 w 248"/>
              <a:gd name="connsiteY70-19012" fmla="*/ 465 h 674"/>
              <a:gd name="connsiteX71-19013" fmla="*/ 111 w 248"/>
              <a:gd name="connsiteY71-19014" fmla="*/ 449 h 674"/>
              <a:gd name="connsiteX72-19015" fmla="*/ 111 w 248"/>
              <a:gd name="connsiteY72-19016" fmla="*/ 428 h 674"/>
              <a:gd name="connsiteX73-19017" fmla="*/ 111 w 248"/>
              <a:gd name="connsiteY73-19018" fmla="*/ 402 h 674"/>
              <a:gd name="connsiteX74-19019" fmla="*/ 116 w 248"/>
              <a:gd name="connsiteY74-19020" fmla="*/ 376 h 674"/>
              <a:gd name="connsiteX75-19021" fmla="*/ 116 w 248"/>
              <a:gd name="connsiteY75-19022" fmla="*/ 350 h 674"/>
              <a:gd name="connsiteX76-19023" fmla="*/ 116 w 248"/>
              <a:gd name="connsiteY76-19024" fmla="*/ 324 h 674"/>
              <a:gd name="connsiteX77-19025" fmla="*/ 116 w 248"/>
              <a:gd name="connsiteY77-19026" fmla="*/ 298 h 674"/>
              <a:gd name="connsiteX78-19027" fmla="*/ 121 w 248"/>
              <a:gd name="connsiteY78-19028" fmla="*/ 271 h 674"/>
              <a:gd name="connsiteX79-19029" fmla="*/ 121 w 248"/>
              <a:gd name="connsiteY79-19030" fmla="*/ 250 h 674"/>
              <a:gd name="connsiteX80-19031" fmla="*/ 121 w 248"/>
              <a:gd name="connsiteY80-19032" fmla="*/ 230 h 674"/>
              <a:gd name="connsiteX81-19033" fmla="*/ 121 w 248"/>
              <a:gd name="connsiteY81-19034" fmla="*/ 209 h 674"/>
              <a:gd name="connsiteX82-19035" fmla="*/ 121 w 248"/>
              <a:gd name="connsiteY82-19036" fmla="*/ 193 h 674"/>
              <a:gd name="connsiteX83-19037" fmla="*/ 121 w 248"/>
              <a:gd name="connsiteY83-19038" fmla="*/ 162 h 674"/>
              <a:gd name="connsiteX84-19039" fmla="*/ 121 w 248"/>
              <a:gd name="connsiteY84-19040" fmla="*/ 130 h 674"/>
              <a:gd name="connsiteX85-19041" fmla="*/ 116 w 248"/>
              <a:gd name="connsiteY85-19042" fmla="*/ 99 h 674"/>
              <a:gd name="connsiteX86-19043" fmla="*/ 116 w 248"/>
              <a:gd name="connsiteY86-19044" fmla="*/ 73 h 674"/>
              <a:gd name="connsiteX87-19045" fmla="*/ 111 w 248"/>
              <a:gd name="connsiteY87-19046" fmla="*/ 62 h 674"/>
              <a:gd name="connsiteX88-19047" fmla="*/ 111 w 248"/>
              <a:gd name="connsiteY88-19048" fmla="*/ 52 h 674"/>
              <a:gd name="connsiteX89-19049" fmla="*/ 106 w 248"/>
              <a:gd name="connsiteY89-19050" fmla="*/ 42 h 674"/>
              <a:gd name="connsiteX0-19051" fmla="*/ 238 w 238"/>
              <a:gd name="connsiteY0-19052" fmla="*/ 0 h 669"/>
              <a:gd name="connsiteX1-19053" fmla="*/ 232 w 238"/>
              <a:gd name="connsiteY1-19054" fmla="*/ 5 h 669"/>
              <a:gd name="connsiteX2-19055" fmla="*/ 222 w 238"/>
              <a:gd name="connsiteY2-19056" fmla="*/ 10 h 669"/>
              <a:gd name="connsiteX3-19057" fmla="*/ 216 w 238"/>
              <a:gd name="connsiteY3-19058" fmla="*/ 16 h 669"/>
              <a:gd name="connsiteX4-19059" fmla="*/ 211 w 238"/>
              <a:gd name="connsiteY4-19060" fmla="*/ 26 h 669"/>
              <a:gd name="connsiteX5-19061" fmla="*/ 211 w 238"/>
              <a:gd name="connsiteY5-19062" fmla="*/ 37 h 669"/>
              <a:gd name="connsiteX6-19063" fmla="*/ 211 w 238"/>
              <a:gd name="connsiteY6-19064" fmla="*/ 42 h 669"/>
              <a:gd name="connsiteX7-19065" fmla="*/ 211 w 238"/>
              <a:gd name="connsiteY7-19066" fmla="*/ 57 h 669"/>
              <a:gd name="connsiteX8-19067" fmla="*/ 211 w 238"/>
              <a:gd name="connsiteY8-19068" fmla="*/ 68 h 669"/>
              <a:gd name="connsiteX9-19069" fmla="*/ 211 w 238"/>
              <a:gd name="connsiteY9-19070" fmla="*/ 84 h 669"/>
              <a:gd name="connsiteX10-19071" fmla="*/ 211 w 238"/>
              <a:gd name="connsiteY10-19072" fmla="*/ 99 h 669"/>
              <a:gd name="connsiteX11-19073" fmla="*/ 211 w 238"/>
              <a:gd name="connsiteY11-19074" fmla="*/ 115 h 669"/>
              <a:gd name="connsiteX12-19075" fmla="*/ 211 w 238"/>
              <a:gd name="connsiteY12-19076" fmla="*/ 136 h 669"/>
              <a:gd name="connsiteX13-19077" fmla="*/ 211 w 238"/>
              <a:gd name="connsiteY13-19078" fmla="*/ 151 h 669"/>
              <a:gd name="connsiteX14-19079" fmla="*/ 211 w 238"/>
              <a:gd name="connsiteY14-19080" fmla="*/ 172 h 669"/>
              <a:gd name="connsiteX15-19081" fmla="*/ 211 w 238"/>
              <a:gd name="connsiteY15-19082" fmla="*/ 214 h 669"/>
              <a:gd name="connsiteX16-19083" fmla="*/ 211 w 238"/>
              <a:gd name="connsiteY16-19084" fmla="*/ 235 h 669"/>
              <a:gd name="connsiteX17-19085" fmla="*/ 211 w 238"/>
              <a:gd name="connsiteY17-19086" fmla="*/ 261 h 669"/>
              <a:gd name="connsiteX18-19087" fmla="*/ 211 w 238"/>
              <a:gd name="connsiteY18-19088" fmla="*/ 287 h 669"/>
              <a:gd name="connsiteX19-19089" fmla="*/ 211 w 238"/>
              <a:gd name="connsiteY19-19090" fmla="*/ 313 h 669"/>
              <a:gd name="connsiteX20-19091" fmla="*/ 211 w 238"/>
              <a:gd name="connsiteY20-19092" fmla="*/ 340 h 669"/>
              <a:gd name="connsiteX21-19093" fmla="*/ 211 w 238"/>
              <a:gd name="connsiteY21-19094" fmla="*/ 371 h 669"/>
              <a:gd name="connsiteX22-19095" fmla="*/ 211 w 238"/>
              <a:gd name="connsiteY22-19096" fmla="*/ 402 h 669"/>
              <a:gd name="connsiteX23-19097" fmla="*/ 211 w 238"/>
              <a:gd name="connsiteY23-19098" fmla="*/ 434 h 669"/>
              <a:gd name="connsiteX24-19099" fmla="*/ 211 w 238"/>
              <a:gd name="connsiteY24-19100" fmla="*/ 465 h 669"/>
              <a:gd name="connsiteX25-19101" fmla="*/ 211 w 238"/>
              <a:gd name="connsiteY25-19102" fmla="*/ 491 h 669"/>
              <a:gd name="connsiteX26-19103" fmla="*/ 206 w 238"/>
              <a:gd name="connsiteY26-19104" fmla="*/ 517 h 669"/>
              <a:gd name="connsiteX27-19105" fmla="*/ 206 w 238"/>
              <a:gd name="connsiteY27-19106" fmla="*/ 543 h 669"/>
              <a:gd name="connsiteX28-19107" fmla="*/ 201 w 238"/>
              <a:gd name="connsiteY28-19108" fmla="*/ 564 h 669"/>
              <a:gd name="connsiteX29-19109" fmla="*/ 195 w 238"/>
              <a:gd name="connsiteY29-19110" fmla="*/ 580 h 669"/>
              <a:gd name="connsiteX30-19111" fmla="*/ 190 w 238"/>
              <a:gd name="connsiteY30-19112" fmla="*/ 601 h 669"/>
              <a:gd name="connsiteX31-19113" fmla="*/ 185 w 238"/>
              <a:gd name="connsiteY31-19114" fmla="*/ 611 h 669"/>
              <a:gd name="connsiteX32-19115" fmla="*/ 174 w 238"/>
              <a:gd name="connsiteY32-19116" fmla="*/ 627 h 669"/>
              <a:gd name="connsiteX33-19117" fmla="*/ 164 w 238"/>
              <a:gd name="connsiteY33-19118" fmla="*/ 637 h 669"/>
              <a:gd name="connsiteX34-19119" fmla="*/ 158 w 238"/>
              <a:gd name="connsiteY34-19120" fmla="*/ 648 h 669"/>
              <a:gd name="connsiteX35-19121" fmla="*/ 148 w 238"/>
              <a:gd name="connsiteY35-19122" fmla="*/ 653 h 669"/>
              <a:gd name="connsiteX36-19123" fmla="*/ 143 w 238"/>
              <a:gd name="connsiteY36-19124" fmla="*/ 658 h 669"/>
              <a:gd name="connsiteX37-19125" fmla="*/ 132 w 238"/>
              <a:gd name="connsiteY37-19126" fmla="*/ 663 h 669"/>
              <a:gd name="connsiteX38-19127" fmla="*/ 127 w 238"/>
              <a:gd name="connsiteY38-19128" fmla="*/ 663 h 669"/>
              <a:gd name="connsiteX39-19129" fmla="*/ 121 w 238"/>
              <a:gd name="connsiteY39-19130" fmla="*/ 669 h 669"/>
              <a:gd name="connsiteX40-19131" fmla="*/ 111 w 238"/>
              <a:gd name="connsiteY40-19132" fmla="*/ 663 h 669"/>
              <a:gd name="connsiteX41-19133" fmla="*/ 106 w 238"/>
              <a:gd name="connsiteY41-19134" fmla="*/ 663 h 669"/>
              <a:gd name="connsiteX42-19135" fmla="*/ 106 w 238"/>
              <a:gd name="connsiteY42-19136" fmla="*/ 658 h 669"/>
              <a:gd name="connsiteX43-19137" fmla="*/ 100 w 238"/>
              <a:gd name="connsiteY43-19138" fmla="*/ 653 h 669"/>
              <a:gd name="connsiteX44-19139" fmla="*/ 100 w 238"/>
              <a:gd name="connsiteY44-19140" fmla="*/ 648 h 669"/>
              <a:gd name="connsiteX45-19141" fmla="*/ 100 w 238"/>
              <a:gd name="connsiteY45-19142" fmla="*/ 642 h 669"/>
              <a:gd name="connsiteX46-19143" fmla="*/ 100 w 238"/>
              <a:gd name="connsiteY46-19144" fmla="*/ 632 h 669"/>
              <a:gd name="connsiteX47-19145" fmla="*/ 100 w 238"/>
              <a:gd name="connsiteY47-19146" fmla="*/ 622 h 669"/>
              <a:gd name="connsiteX48-19147" fmla="*/ 100 w 238"/>
              <a:gd name="connsiteY48-19148" fmla="*/ 616 h 669"/>
              <a:gd name="connsiteX49-19149" fmla="*/ 100 w 238"/>
              <a:gd name="connsiteY49-19150" fmla="*/ 611 h 669"/>
              <a:gd name="connsiteX50-19151" fmla="*/ 100 w 238"/>
              <a:gd name="connsiteY50-19152" fmla="*/ 606 h 669"/>
              <a:gd name="connsiteX51-19153" fmla="*/ 95 w 238"/>
              <a:gd name="connsiteY51-19154" fmla="*/ 601 h 669"/>
              <a:gd name="connsiteX52-19155" fmla="*/ 90 w 238"/>
              <a:gd name="connsiteY52-19156" fmla="*/ 585 h 669"/>
              <a:gd name="connsiteX53-19157" fmla="*/ 79 w 238"/>
              <a:gd name="connsiteY53-19158" fmla="*/ 569 h 669"/>
              <a:gd name="connsiteX54-19159" fmla="*/ 63 w 238"/>
              <a:gd name="connsiteY54-19160" fmla="*/ 554 h 669"/>
              <a:gd name="connsiteX55-19161" fmla="*/ 47 w 238"/>
              <a:gd name="connsiteY55-19162" fmla="*/ 538 h 669"/>
              <a:gd name="connsiteX56-19163" fmla="*/ 26 w 238"/>
              <a:gd name="connsiteY56-19164" fmla="*/ 522 h 669"/>
              <a:gd name="connsiteX57-19165" fmla="*/ 0 w 238"/>
              <a:gd name="connsiteY57-19166" fmla="*/ 501 h 669"/>
              <a:gd name="connsiteX58-19167" fmla="*/ 21 w 238"/>
              <a:gd name="connsiteY58-19168" fmla="*/ 501 h 669"/>
              <a:gd name="connsiteX59-19169" fmla="*/ 42 w 238"/>
              <a:gd name="connsiteY59-19170" fmla="*/ 507 h 669"/>
              <a:gd name="connsiteX60-19171" fmla="*/ 58 w 238"/>
              <a:gd name="connsiteY60-19172" fmla="*/ 507 h 669"/>
              <a:gd name="connsiteX61-19173" fmla="*/ 74 w 238"/>
              <a:gd name="connsiteY61-19174" fmla="*/ 507 h 669"/>
              <a:gd name="connsiteX62-19175" fmla="*/ 84 w 238"/>
              <a:gd name="connsiteY62-19176" fmla="*/ 501 h 669"/>
              <a:gd name="connsiteX63-19177" fmla="*/ 90 w 238"/>
              <a:gd name="connsiteY63-19178" fmla="*/ 501 h 669"/>
              <a:gd name="connsiteX64-19179" fmla="*/ 95 w 238"/>
              <a:gd name="connsiteY64-19180" fmla="*/ 501 h 669"/>
              <a:gd name="connsiteX65-19181" fmla="*/ 100 w 238"/>
              <a:gd name="connsiteY65-19182" fmla="*/ 496 h 669"/>
              <a:gd name="connsiteX66-19183" fmla="*/ 106 w 238"/>
              <a:gd name="connsiteY66-19184" fmla="*/ 491 h 669"/>
              <a:gd name="connsiteX67-19185" fmla="*/ 106 w 238"/>
              <a:gd name="connsiteY67-19186" fmla="*/ 486 h 669"/>
              <a:gd name="connsiteX68-19187" fmla="*/ 106 w 238"/>
              <a:gd name="connsiteY68-19188" fmla="*/ 475 h 669"/>
              <a:gd name="connsiteX69-19189" fmla="*/ 106 w 238"/>
              <a:gd name="connsiteY69-19190" fmla="*/ 460 h 669"/>
              <a:gd name="connsiteX70-19191" fmla="*/ 111 w 238"/>
              <a:gd name="connsiteY70-19192" fmla="*/ 444 h 669"/>
              <a:gd name="connsiteX71-19193" fmla="*/ 111 w 238"/>
              <a:gd name="connsiteY71-19194" fmla="*/ 423 h 669"/>
              <a:gd name="connsiteX72-19195" fmla="*/ 111 w 238"/>
              <a:gd name="connsiteY72-19196" fmla="*/ 397 h 669"/>
              <a:gd name="connsiteX73-19197" fmla="*/ 116 w 238"/>
              <a:gd name="connsiteY73-19198" fmla="*/ 371 h 669"/>
              <a:gd name="connsiteX74-19199" fmla="*/ 116 w 238"/>
              <a:gd name="connsiteY74-19200" fmla="*/ 345 h 669"/>
              <a:gd name="connsiteX75-19201" fmla="*/ 116 w 238"/>
              <a:gd name="connsiteY75-19202" fmla="*/ 319 h 669"/>
              <a:gd name="connsiteX76-19203" fmla="*/ 116 w 238"/>
              <a:gd name="connsiteY76-19204" fmla="*/ 293 h 669"/>
              <a:gd name="connsiteX77-19205" fmla="*/ 121 w 238"/>
              <a:gd name="connsiteY77-19206" fmla="*/ 266 h 669"/>
              <a:gd name="connsiteX78-19207" fmla="*/ 121 w 238"/>
              <a:gd name="connsiteY78-19208" fmla="*/ 245 h 669"/>
              <a:gd name="connsiteX79-19209" fmla="*/ 121 w 238"/>
              <a:gd name="connsiteY79-19210" fmla="*/ 225 h 669"/>
              <a:gd name="connsiteX80-19211" fmla="*/ 121 w 238"/>
              <a:gd name="connsiteY80-19212" fmla="*/ 204 h 669"/>
              <a:gd name="connsiteX81-19213" fmla="*/ 121 w 238"/>
              <a:gd name="connsiteY81-19214" fmla="*/ 188 h 669"/>
              <a:gd name="connsiteX82-19215" fmla="*/ 121 w 238"/>
              <a:gd name="connsiteY82-19216" fmla="*/ 157 h 669"/>
              <a:gd name="connsiteX83-19217" fmla="*/ 121 w 238"/>
              <a:gd name="connsiteY83-19218" fmla="*/ 125 h 669"/>
              <a:gd name="connsiteX84-19219" fmla="*/ 116 w 238"/>
              <a:gd name="connsiteY84-19220" fmla="*/ 94 h 669"/>
              <a:gd name="connsiteX85-19221" fmla="*/ 116 w 238"/>
              <a:gd name="connsiteY85-19222" fmla="*/ 68 h 669"/>
              <a:gd name="connsiteX86-19223" fmla="*/ 111 w 238"/>
              <a:gd name="connsiteY86-19224" fmla="*/ 57 h 669"/>
              <a:gd name="connsiteX87-19225" fmla="*/ 111 w 238"/>
              <a:gd name="connsiteY87-19226" fmla="*/ 47 h 669"/>
              <a:gd name="connsiteX88-19227" fmla="*/ 106 w 238"/>
              <a:gd name="connsiteY88-19228" fmla="*/ 37 h 669"/>
              <a:gd name="connsiteX0-19229" fmla="*/ 238 w 238"/>
              <a:gd name="connsiteY0-19230" fmla="*/ 0 h 669"/>
              <a:gd name="connsiteX1-19231" fmla="*/ 232 w 238"/>
              <a:gd name="connsiteY1-19232" fmla="*/ 5 h 669"/>
              <a:gd name="connsiteX2-19233" fmla="*/ 216 w 238"/>
              <a:gd name="connsiteY2-19234" fmla="*/ 16 h 669"/>
              <a:gd name="connsiteX3-19235" fmla="*/ 211 w 238"/>
              <a:gd name="connsiteY3-19236" fmla="*/ 26 h 669"/>
              <a:gd name="connsiteX4-19237" fmla="*/ 211 w 238"/>
              <a:gd name="connsiteY4-19238" fmla="*/ 37 h 669"/>
              <a:gd name="connsiteX5-19239" fmla="*/ 211 w 238"/>
              <a:gd name="connsiteY5-19240" fmla="*/ 42 h 669"/>
              <a:gd name="connsiteX6-19241" fmla="*/ 211 w 238"/>
              <a:gd name="connsiteY6-19242" fmla="*/ 57 h 669"/>
              <a:gd name="connsiteX7-19243" fmla="*/ 211 w 238"/>
              <a:gd name="connsiteY7-19244" fmla="*/ 68 h 669"/>
              <a:gd name="connsiteX8-19245" fmla="*/ 211 w 238"/>
              <a:gd name="connsiteY8-19246" fmla="*/ 84 h 669"/>
              <a:gd name="connsiteX9-19247" fmla="*/ 211 w 238"/>
              <a:gd name="connsiteY9-19248" fmla="*/ 99 h 669"/>
              <a:gd name="connsiteX10-19249" fmla="*/ 211 w 238"/>
              <a:gd name="connsiteY10-19250" fmla="*/ 115 h 669"/>
              <a:gd name="connsiteX11-19251" fmla="*/ 211 w 238"/>
              <a:gd name="connsiteY11-19252" fmla="*/ 136 h 669"/>
              <a:gd name="connsiteX12-19253" fmla="*/ 211 w 238"/>
              <a:gd name="connsiteY12-19254" fmla="*/ 151 h 669"/>
              <a:gd name="connsiteX13-19255" fmla="*/ 211 w 238"/>
              <a:gd name="connsiteY13-19256" fmla="*/ 172 h 669"/>
              <a:gd name="connsiteX14-19257" fmla="*/ 211 w 238"/>
              <a:gd name="connsiteY14-19258" fmla="*/ 214 h 669"/>
              <a:gd name="connsiteX15-19259" fmla="*/ 211 w 238"/>
              <a:gd name="connsiteY15-19260" fmla="*/ 235 h 669"/>
              <a:gd name="connsiteX16-19261" fmla="*/ 211 w 238"/>
              <a:gd name="connsiteY16-19262" fmla="*/ 261 h 669"/>
              <a:gd name="connsiteX17-19263" fmla="*/ 211 w 238"/>
              <a:gd name="connsiteY17-19264" fmla="*/ 287 h 669"/>
              <a:gd name="connsiteX18-19265" fmla="*/ 211 w 238"/>
              <a:gd name="connsiteY18-19266" fmla="*/ 313 h 669"/>
              <a:gd name="connsiteX19-19267" fmla="*/ 211 w 238"/>
              <a:gd name="connsiteY19-19268" fmla="*/ 340 h 669"/>
              <a:gd name="connsiteX20-19269" fmla="*/ 211 w 238"/>
              <a:gd name="connsiteY20-19270" fmla="*/ 371 h 669"/>
              <a:gd name="connsiteX21-19271" fmla="*/ 211 w 238"/>
              <a:gd name="connsiteY21-19272" fmla="*/ 402 h 669"/>
              <a:gd name="connsiteX22-19273" fmla="*/ 211 w 238"/>
              <a:gd name="connsiteY22-19274" fmla="*/ 434 h 669"/>
              <a:gd name="connsiteX23-19275" fmla="*/ 211 w 238"/>
              <a:gd name="connsiteY23-19276" fmla="*/ 465 h 669"/>
              <a:gd name="connsiteX24-19277" fmla="*/ 211 w 238"/>
              <a:gd name="connsiteY24-19278" fmla="*/ 491 h 669"/>
              <a:gd name="connsiteX25-19279" fmla="*/ 206 w 238"/>
              <a:gd name="connsiteY25-19280" fmla="*/ 517 h 669"/>
              <a:gd name="connsiteX26-19281" fmla="*/ 206 w 238"/>
              <a:gd name="connsiteY26-19282" fmla="*/ 543 h 669"/>
              <a:gd name="connsiteX27-19283" fmla="*/ 201 w 238"/>
              <a:gd name="connsiteY27-19284" fmla="*/ 564 h 669"/>
              <a:gd name="connsiteX28-19285" fmla="*/ 195 w 238"/>
              <a:gd name="connsiteY28-19286" fmla="*/ 580 h 669"/>
              <a:gd name="connsiteX29-19287" fmla="*/ 190 w 238"/>
              <a:gd name="connsiteY29-19288" fmla="*/ 601 h 669"/>
              <a:gd name="connsiteX30-19289" fmla="*/ 185 w 238"/>
              <a:gd name="connsiteY30-19290" fmla="*/ 611 h 669"/>
              <a:gd name="connsiteX31-19291" fmla="*/ 174 w 238"/>
              <a:gd name="connsiteY31-19292" fmla="*/ 627 h 669"/>
              <a:gd name="connsiteX32-19293" fmla="*/ 164 w 238"/>
              <a:gd name="connsiteY32-19294" fmla="*/ 637 h 669"/>
              <a:gd name="connsiteX33-19295" fmla="*/ 158 w 238"/>
              <a:gd name="connsiteY33-19296" fmla="*/ 648 h 669"/>
              <a:gd name="connsiteX34-19297" fmla="*/ 148 w 238"/>
              <a:gd name="connsiteY34-19298" fmla="*/ 653 h 669"/>
              <a:gd name="connsiteX35-19299" fmla="*/ 143 w 238"/>
              <a:gd name="connsiteY35-19300" fmla="*/ 658 h 669"/>
              <a:gd name="connsiteX36-19301" fmla="*/ 132 w 238"/>
              <a:gd name="connsiteY36-19302" fmla="*/ 663 h 669"/>
              <a:gd name="connsiteX37-19303" fmla="*/ 127 w 238"/>
              <a:gd name="connsiteY37-19304" fmla="*/ 663 h 669"/>
              <a:gd name="connsiteX38-19305" fmla="*/ 121 w 238"/>
              <a:gd name="connsiteY38-19306" fmla="*/ 669 h 669"/>
              <a:gd name="connsiteX39-19307" fmla="*/ 111 w 238"/>
              <a:gd name="connsiteY39-19308" fmla="*/ 663 h 669"/>
              <a:gd name="connsiteX40-19309" fmla="*/ 106 w 238"/>
              <a:gd name="connsiteY40-19310" fmla="*/ 663 h 669"/>
              <a:gd name="connsiteX41-19311" fmla="*/ 106 w 238"/>
              <a:gd name="connsiteY41-19312" fmla="*/ 658 h 669"/>
              <a:gd name="connsiteX42-19313" fmla="*/ 100 w 238"/>
              <a:gd name="connsiteY42-19314" fmla="*/ 653 h 669"/>
              <a:gd name="connsiteX43-19315" fmla="*/ 100 w 238"/>
              <a:gd name="connsiteY43-19316" fmla="*/ 648 h 669"/>
              <a:gd name="connsiteX44-19317" fmla="*/ 100 w 238"/>
              <a:gd name="connsiteY44-19318" fmla="*/ 642 h 669"/>
              <a:gd name="connsiteX45-19319" fmla="*/ 100 w 238"/>
              <a:gd name="connsiteY45-19320" fmla="*/ 632 h 669"/>
              <a:gd name="connsiteX46-19321" fmla="*/ 100 w 238"/>
              <a:gd name="connsiteY46-19322" fmla="*/ 622 h 669"/>
              <a:gd name="connsiteX47-19323" fmla="*/ 100 w 238"/>
              <a:gd name="connsiteY47-19324" fmla="*/ 616 h 669"/>
              <a:gd name="connsiteX48-19325" fmla="*/ 100 w 238"/>
              <a:gd name="connsiteY48-19326" fmla="*/ 611 h 669"/>
              <a:gd name="connsiteX49-19327" fmla="*/ 100 w 238"/>
              <a:gd name="connsiteY49-19328" fmla="*/ 606 h 669"/>
              <a:gd name="connsiteX50-19329" fmla="*/ 95 w 238"/>
              <a:gd name="connsiteY50-19330" fmla="*/ 601 h 669"/>
              <a:gd name="connsiteX51-19331" fmla="*/ 90 w 238"/>
              <a:gd name="connsiteY51-19332" fmla="*/ 585 h 669"/>
              <a:gd name="connsiteX52-19333" fmla="*/ 79 w 238"/>
              <a:gd name="connsiteY52-19334" fmla="*/ 569 h 669"/>
              <a:gd name="connsiteX53-19335" fmla="*/ 63 w 238"/>
              <a:gd name="connsiteY53-19336" fmla="*/ 554 h 669"/>
              <a:gd name="connsiteX54-19337" fmla="*/ 47 w 238"/>
              <a:gd name="connsiteY54-19338" fmla="*/ 538 h 669"/>
              <a:gd name="connsiteX55-19339" fmla="*/ 26 w 238"/>
              <a:gd name="connsiteY55-19340" fmla="*/ 522 h 669"/>
              <a:gd name="connsiteX56-19341" fmla="*/ 0 w 238"/>
              <a:gd name="connsiteY56-19342" fmla="*/ 501 h 669"/>
              <a:gd name="connsiteX57-19343" fmla="*/ 21 w 238"/>
              <a:gd name="connsiteY57-19344" fmla="*/ 501 h 669"/>
              <a:gd name="connsiteX58-19345" fmla="*/ 42 w 238"/>
              <a:gd name="connsiteY58-19346" fmla="*/ 507 h 669"/>
              <a:gd name="connsiteX59-19347" fmla="*/ 58 w 238"/>
              <a:gd name="connsiteY59-19348" fmla="*/ 507 h 669"/>
              <a:gd name="connsiteX60-19349" fmla="*/ 74 w 238"/>
              <a:gd name="connsiteY60-19350" fmla="*/ 507 h 669"/>
              <a:gd name="connsiteX61-19351" fmla="*/ 84 w 238"/>
              <a:gd name="connsiteY61-19352" fmla="*/ 501 h 669"/>
              <a:gd name="connsiteX62-19353" fmla="*/ 90 w 238"/>
              <a:gd name="connsiteY62-19354" fmla="*/ 501 h 669"/>
              <a:gd name="connsiteX63-19355" fmla="*/ 95 w 238"/>
              <a:gd name="connsiteY63-19356" fmla="*/ 501 h 669"/>
              <a:gd name="connsiteX64-19357" fmla="*/ 100 w 238"/>
              <a:gd name="connsiteY64-19358" fmla="*/ 496 h 669"/>
              <a:gd name="connsiteX65-19359" fmla="*/ 106 w 238"/>
              <a:gd name="connsiteY65-19360" fmla="*/ 491 h 669"/>
              <a:gd name="connsiteX66-19361" fmla="*/ 106 w 238"/>
              <a:gd name="connsiteY66-19362" fmla="*/ 486 h 669"/>
              <a:gd name="connsiteX67-19363" fmla="*/ 106 w 238"/>
              <a:gd name="connsiteY67-19364" fmla="*/ 475 h 669"/>
              <a:gd name="connsiteX68-19365" fmla="*/ 106 w 238"/>
              <a:gd name="connsiteY68-19366" fmla="*/ 460 h 669"/>
              <a:gd name="connsiteX69-19367" fmla="*/ 111 w 238"/>
              <a:gd name="connsiteY69-19368" fmla="*/ 444 h 669"/>
              <a:gd name="connsiteX70-19369" fmla="*/ 111 w 238"/>
              <a:gd name="connsiteY70-19370" fmla="*/ 423 h 669"/>
              <a:gd name="connsiteX71-19371" fmla="*/ 111 w 238"/>
              <a:gd name="connsiteY71-19372" fmla="*/ 397 h 669"/>
              <a:gd name="connsiteX72-19373" fmla="*/ 116 w 238"/>
              <a:gd name="connsiteY72-19374" fmla="*/ 371 h 669"/>
              <a:gd name="connsiteX73-19375" fmla="*/ 116 w 238"/>
              <a:gd name="connsiteY73-19376" fmla="*/ 345 h 669"/>
              <a:gd name="connsiteX74-19377" fmla="*/ 116 w 238"/>
              <a:gd name="connsiteY74-19378" fmla="*/ 319 h 669"/>
              <a:gd name="connsiteX75-19379" fmla="*/ 116 w 238"/>
              <a:gd name="connsiteY75-19380" fmla="*/ 293 h 669"/>
              <a:gd name="connsiteX76-19381" fmla="*/ 121 w 238"/>
              <a:gd name="connsiteY76-19382" fmla="*/ 266 h 669"/>
              <a:gd name="connsiteX77-19383" fmla="*/ 121 w 238"/>
              <a:gd name="connsiteY77-19384" fmla="*/ 245 h 669"/>
              <a:gd name="connsiteX78-19385" fmla="*/ 121 w 238"/>
              <a:gd name="connsiteY78-19386" fmla="*/ 225 h 669"/>
              <a:gd name="connsiteX79-19387" fmla="*/ 121 w 238"/>
              <a:gd name="connsiteY79-19388" fmla="*/ 204 h 669"/>
              <a:gd name="connsiteX80-19389" fmla="*/ 121 w 238"/>
              <a:gd name="connsiteY80-19390" fmla="*/ 188 h 669"/>
              <a:gd name="connsiteX81-19391" fmla="*/ 121 w 238"/>
              <a:gd name="connsiteY81-19392" fmla="*/ 157 h 669"/>
              <a:gd name="connsiteX82-19393" fmla="*/ 121 w 238"/>
              <a:gd name="connsiteY82-19394" fmla="*/ 125 h 669"/>
              <a:gd name="connsiteX83-19395" fmla="*/ 116 w 238"/>
              <a:gd name="connsiteY83-19396" fmla="*/ 94 h 669"/>
              <a:gd name="connsiteX84-19397" fmla="*/ 116 w 238"/>
              <a:gd name="connsiteY84-19398" fmla="*/ 68 h 669"/>
              <a:gd name="connsiteX85-19399" fmla="*/ 111 w 238"/>
              <a:gd name="connsiteY85-19400" fmla="*/ 57 h 669"/>
              <a:gd name="connsiteX86-19401" fmla="*/ 111 w 238"/>
              <a:gd name="connsiteY86-19402" fmla="*/ 47 h 669"/>
              <a:gd name="connsiteX87-19403" fmla="*/ 106 w 238"/>
              <a:gd name="connsiteY87-19404" fmla="*/ 37 h 669"/>
              <a:gd name="connsiteX0-19405" fmla="*/ 238 w 238"/>
              <a:gd name="connsiteY0-19406" fmla="*/ 0 h 669"/>
              <a:gd name="connsiteX1-19407" fmla="*/ 216 w 238"/>
              <a:gd name="connsiteY1-19408" fmla="*/ 16 h 669"/>
              <a:gd name="connsiteX2-19409" fmla="*/ 211 w 238"/>
              <a:gd name="connsiteY2-19410" fmla="*/ 26 h 669"/>
              <a:gd name="connsiteX3-19411" fmla="*/ 211 w 238"/>
              <a:gd name="connsiteY3-19412" fmla="*/ 37 h 669"/>
              <a:gd name="connsiteX4-19413" fmla="*/ 211 w 238"/>
              <a:gd name="connsiteY4-19414" fmla="*/ 42 h 669"/>
              <a:gd name="connsiteX5-19415" fmla="*/ 211 w 238"/>
              <a:gd name="connsiteY5-19416" fmla="*/ 57 h 669"/>
              <a:gd name="connsiteX6-19417" fmla="*/ 211 w 238"/>
              <a:gd name="connsiteY6-19418" fmla="*/ 68 h 669"/>
              <a:gd name="connsiteX7-19419" fmla="*/ 211 w 238"/>
              <a:gd name="connsiteY7-19420" fmla="*/ 84 h 669"/>
              <a:gd name="connsiteX8-19421" fmla="*/ 211 w 238"/>
              <a:gd name="connsiteY8-19422" fmla="*/ 99 h 669"/>
              <a:gd name="connsiteX9-19423" fmla="*/ 211 w 238"/>
              <a:gd name="connsiteY9-19424" fmla="*/ 115 h 669"/>
              <a:gd name="connsiteX10-19425" fmla="*/ 211 w 238"/>
              <a:gd name="connsiteY10-19426" fmla="*/ 136 h 669"/>
              <a:gd name="connsiteX11-19427" fmla="*/ 211 w 238"/>
              <a:gd name="connsiteY11-19428" fmla="*/ 151 h 669"/>
              <a:gd name="connsiteX12-19429" fmla="*/ 211 w 238"/>
              <a:gd name="connsiteY12-19430" fmla="*/ 172 h 669"/>
              <a:gd name="connsiteX13-19431" fmla="*/ 211 w 238"/>
              <a:gd name="connsiteY13-19432" fmla="*/ 214 h 669"/>
              <a:gd name="connsiteX14-19433" fmla="*/ 211 w 238"/>
              <a:gd name="connsiteY14-19434" fmla="*/ 235 h 669"/>
              <a:gd name="connsiteX15-19435" fmla="*/ 211 w 238"/>
              <a:gd name="connsiteY15-19436" fmla="*/ 261 h 669"/>
              <a:gd name="connsiteX16-19437" fmla="*/ 211 w 238"/>
              <a:gd name="connsiteY16-19438" fmla="*/ 287 h 669"/>
              <a:gd name="connsiteX17-19439" fmla="*/ 211 w 238"/>
              <a:gd name="connsiteY17-19440" fmla="*/ 313 h 669"/>
              <a:gd name="connsiteX18-19441" fmla="*/ 211 w 238"/>
              <a:gd name="connsiteY18-19442" fmla="*/ 340 h 669"/>
              <a:gd name="connsiteX19-19443" fmla="*/ 211 w 238"/>
              <a:gd name="connsiteY19-19444" fmla="*/ 371 h 669"/>
              <a:gd name="connsiteX20-19445" fmla="*/ 211 w 238"/>
              <a:gd name="connsiteY20-19446" fmla="*/ 402 h 669"/>
              <a:gd name="connsiteX21-19447" fmla="*/ 211 w 238"/>
              <a:gd name="connsiteY21-19448" fmla="*/ 434 h 669"/>
              <a:gd name="connsiteX22-19449" fmla="*/ 211 w 238"/>
              <a:gd name="connsiteY22-19450" fmla="*/ 465 h 669"/>
              <a:gd name="connsiteX23-19451" fmla="*/ 211 w 238"/>
              <a:gd name="connsiteY23-19452" fmla="*/ 491 h 669"/>
              <a:gd name="connsiteX24-19453" fmla="*/ 206 w 238"/>
              <a:gd name="connsiteY24-19454" fmla="*/ 517 h 669"/>
              <a:gd name="connsiteX25-19455" fmla="*/ 206 w 238"/>
              <a:gd name="connsiteY25-19456" fmla="*/ 543 h 669"/>
              <a:gd name="connsiteX26-19457" fmla="*/ 201 w 238"/>
              <a:gd name="connsiteY26-19458" fmla="*/ 564 h 669"/>
              <a:gd name="connsiteX27-19459" fmla="*/ 195 w 238"/>
              <a:gd name="connsiteY27-19460" fmla="*/ 580 h 669"/>
              <a:gd name="connsiteX28-19461" fmla="*/ 190 w 238"/>
              <a:gd name="connsiteY28-19462" fmla="*/ 601 h 669"/>
              <a:gd name="connsiteX29-19463" fmla="*/ 185 w 238"/>
              <a:gd name="connsiteY29-19464" fmla="*/ 611 h 669"/>
              <a:gd name="connsiteX30-19465" fmla="*/ 174 w 238"/>
              <a:gd name="connsiteY30-19466" fmla="*/ 627 h 669"/>
              <a:gd name="connsiteX31-19467" fmla="*/ 164 w 238"/>
              <a:gd name="connsiteY31-19468" fmla="*/ 637 h 669"/>
              <a:gd name="connsiteX32-19469" fmla="*/ 158 w 238"/>
              <a:gd name="connsiteY32-19470" fmla="*/ 648 h 669"/>
              <a:gd name="connsiteX33-19471" fmla="*/ 148 w 238"/>
              <a:gd name="connsiteY33-19472" fmla="*/ 653 h 669"/>
              <a:gd name="connsiteX34-19473" fmla="*/ 143 w 238"/>
              <a:gd name="connsiteY34-19474" fmla="*/ 658 h 669"/>
              <a:gd name="connsiteX35-19475" fmla="*/ 132 w 238"/>
              <a:gd name="connsiteY35-19476" fmla="*/ 663 h 669"/>
              <a:gd name="connsiteX36-19477" fmla="*/ 127 w 238"/>
              <a:gd name="connsiteY36-19478" fmla="*/ 663 h 669"/>
              <a:gd name="connsiteX37-19479" fmla="*/ 121 w 238"/>
              <a:gd name="connsiteY37-19480" fmla="*/ 669 h 669"/>
              <a:gd name="connsiteX38-19481" fmla="*/ 111 w 238"/>
              <a:gd name="connsiteY38-19482" fmla="*/ 663 h 669"/>
              <a:gd name="connsiteX39-19483" fmla="*/ 106 w 238"/>
              <a:gd name="connsiteY39-19484" fmla="*/ 663 h 669"/>
              <a:gd name="connsiteX40-19485" fmla="*/ 106 w 238"/>
              <a:gd name="connsiteY40-19486" fmla="*/ 658 h 669"/>
              <a:gd name="connsiteX41-19487" fmla="*/ 100 w 238"/>
              <a:gd name="connsiteY41-19488" fmla="*/ 653 h 669"/>
              <a:gd name="connsiteX42-19489" fmla="*/ 100 w 238"/>
              <a:gd name="connsiteY42-19490" fmla="*/ 648 h 669"/>
              <a:gd name="connsiteX43-19491" fmla="*/ 100 w 238"/>
              <a:gd name="connsiteY43-19492" fmla="*/ 642 h 669"/>
              <a:gd name="connsiteX44-19493" fmla="*/ 100 w 238"/>
              <a:gd name="connsiteY44-19494" fmla="*/ 632 h 669"/>
              <a:gd name="connsiteX45-19495" fmla="*/ 100 w 238"/>
              <a:gd name="connsiteY45-19496" fmla="*/ 622 h 669"/>
              <a:gd name="connsiteX46-19497" fmla="*/ 100 w 238"/>
              <a:gd name="connsiteY46-19498" fmla="*/ 616 h 669"/>
              <a:gd name="connsiteX47-19499" fmla="*/ 100 w 238"/>
              <a:gd name="connsiteY47-19500" fmla="*/ 611 h 669"/>
              <a:gd name="connsiteX48-19501" fmla="*/ 100 w 238"/>
              <a:gd name="connsiteY48-19502" fmla="*/ 606 h 669"/>
              <a:gd name="connsiteX49-19503" fmla="*/ 95 w 238"/>
              <a:gd name="connsiteY49-19504" fmla="*/ 601 h 669"/>
              <a:gd name="connsiteX50-19505" fmla="*/ 90 w 238"/>
              <a:gd name="connsiteY50-19506" fmla="*/ 585 h 669"/>
              <a:gd name="connsiteX51-19507" fmla="*/ 79 w 238"/>
              <a:gd name="connsiteY51-19508" fmla="*/ 569 h 669"/>
              <a:gd name="connsiteX52-19509" fmla="*/ 63 w 238"/>
              <a:gd name="connsiteY52-19510" fmla="*/ 554 h 669"/>
              <a:gd name="connsiteX53-19511" fmla="*/ 47 w 238"/>
              <a:gd name="connsiteY53-19512" fmla="*/ 538 h 669"/>
              <a:gd name="connsiteX54-19513" fmla="*/ 26 w 238"/>
              <a:gd name="connsiteY54-19514" fmla="*/ 522 h 669"/>
              <a:gd name="connsiteX55-19515" fmla="*/ 0 w 238"/>
              <a:gd name="connsiteY55-19516" fmla="*/ 501 h 669"/>
              <a:gd name="connsiteX56-19517" fmla="*/ 21 w 238"/>
              <a:gd name="connsiteY56-19518" fmla="*/ 501 h 669"/>
              <a:gd name="connsiteX57-19519" fmla="*/ 42 w 238"/>
              <a:gd name="connsiteY57-19520" fmla="*/ 507 h 669"/>
              <a:gd name="connsiteX58-19521" fmla="*/ 58 w 238"/>
              <a:gd name="connsiteY58-19522" fmla="*/ 507 h 669"/>
              <a:gd name="connsiteX59-19523" fmla="*/ 74 w 238"/>
              <a:gd name="connsiteY59-19524" fmla="*/ 507 h 669"/>
              <a:gd name="connsiteX60-19525" fmla="*/ 84 w 238"/>
              <a:gd name="connsiteY60-19526" fmla="*/ 501 h 669"/>
              <a:gd name="connsiteX61-19527" fmla="*/ 90 w 238"/>
              <a:gd name="connsiteY61-19528" fmla="*/ 501 h 669"/>
              <a:gd name="connsiteX62-19529" fmla="*/ 95 w 238"/>
              <a:gd name="connsiteY62-19530" fmla="*/ 501 h 669"/>
              <a:gd name="connsiteX63-19531" fmla="*/ 100 w 238"/>
              <a:gd name="connsiteY63-19532" fmla="*/ 496 h 669"/>
              <a:gd name="connsiteX64-19533" fmla="*/ 106 w 238"/>
              <a:gd name="connsiteY64-19534" fmla="*/ 491 h 669"/>
              <a:gd name="connsiteX65-19535" fmla="*/ 106 w 238"/>
              <a:gd name="connsiteY65-19536" fmla="*/ 486 h 669"/>
              <a:gd name="connsiteX66-19537" fmla="*/ 106 w 238"/>
              <a:gd name="connsiteY66-19538" fmla="*/ 475 h 669"/>
              <a:gd name="connsiteX67-19539" fmla="*/ 106 w 238"/>
              <a:gd name="connsiteY67-19540" fmla="*/ 460 h 669"/>
              <a:gd name="connsiteX68-19541" fmla="*/ 111 w 238"/>
              <a:gd name="connsiteY68-19542" fmla="*/ 444 h 669"/>
              <a:gd name="connsiteX69-19543" fmla="*/ 111 w 238"/>
              <a:gd name="connsiteY69-19544" fmla="*/ 423 h 669"/>
              <a:gd name="connsiteX70-19545" fmla="*/ 111 w 238"/>
              <a:gd name="connsiteY70-19546" fmla="*/ 397 h 669"/>
              <a:gd name="connsiteX71-19547" fmla="*/ 116 w 238"/>
              <a:gd name="connsiteY71-19548" fmla="*/ 371 h 669"/>
              <a:gd name="connsiteX72-19549" fmla="*/ 116 w 238"/>
              <a:gd name="connsiteY72-19550" fmla="*/ 345 h 669"/>
              <a:gd name="connsiteX73-19551" fmla="*/ 116 w 238"/>
              <a:gd name="connsiteY73-19552" fmla="*/ 319 h 669"/>
              <a:gd name="connsiteX74-19553" fmla="*/ 116 w 238"/>
              <a:gd name="connsiteY74-19554" fmla="*/ 293 h 669"/>
              <a:gd name="connsiteX75-19555" fmla="*/ 121 w 238"/>
              <a:gd name="connsiteY75-19556" fmla="*/ 266 h 669"/>
              <a:gd name="connsiteX76-19557" fmla="*/ 121 w 238"/>
              <a:gd name="connsiteY76-19558" fmla="*/ 245 h 669"/>
              <a:gd name="connsiteX77-19559" fmla="*/ 121 w 238"/>
              <a:gd name="connsiteY77-19560" fmla="*/ 225 h 669"/>
              <a:gd name="connsiteX78-19561" fmla="*/ 121 w 238"/>
              <a:gd name="connsiteY78-19562" fmla="*/ 204 h 669"/>
              <a:gd name="connsiteX79-19563" fmla="*/ 121 w 238"/>
              <a:gd name="connsiteY79-19564" fmla="*/ 188 h 669"/>
              <a:gd name="connsiteX80-19565" fmla="*/ 121 w 238"/>
              <a:gd name="connsiteY80-19566" fmla="*/ 157 h 669"/>
              <a:gd name="connsiteX81-19567" fmla="*/ 121 w 238"/>
              <a:gd name="connsiteY81-19568" fmla="*/ 125 h 669"/>
              <a:gd name="connsiteX82-19569" fmla="*/ 116 w 238"/>
              <a:gd name="connsiteY82-19570" fmla="*/ 94 h 669"/>
              <a:gd name="connsiteX83-19571" fmla="*/ 116 w 238"/>
              <a:gd name="connsiteY83-19572" fmla="*/ 68 h 669"/>
              <a:gd name="connsiteX84-19573" fmla="*/ 111 w 238"/>
              <a:gd name="connsiteY84-19574" fmla="*/ 57 h 669"/>
              <a:gd name="connsiteX85-19575" fmla="*/ 111 w 238"/>
              <a:gd name="connsiteY85-19576" fmla="*/ 47 h 669"/>
              <a:gd name="connsiteX86-19577" fmla="*/ 106 w 238"/>
              <a:gd name="connsiteY86-19578" fmla="*/ 37 h 669"/>
              <a:gd name="connsiteX0-19579" fmla="*/ 216 w 216"/>
              <a:gd name="connsiteY0-19580" fmla="*/ 0 h 653"/>
              <a:gd name="connsiteX1-19581" fmla="*/ 211 w 216"/>
              <a:gd name="connsiteY1-19582" fmla="*/ 10 h 653"/>
              <a:gd name="connsiteX2-19583" fmla="*/ 211 w 216"/>
              <a:gd name="connsiteY2-19584" fmla="*/ 21 h 653"/>
              <a:gd name="connsiteX3-19585" fmla="*/ 211 w 216"/>
              <a:gd name="connsiteY3-19586" fmla="*/ 26 h 653"/>
              <a:gd name="connsiteX4-19587" fmla="*/ 211 w 216"/>
              <a:gd name="connsiteY4-19588" fmla="*/ 41 h 653"/>
              <a:gd name="connsiteX5-19589" fmla="*/ 211 w 216"/>
              <a:gd name="connsiteY5-19590" fmla="*/ 52 h 653"/>
              <a:gd name="connsiteX6-19591" fmla="*/ 211 w 216"/>
              <a:gd name="connsiteY6-19592" fmla="*/ 68 h 653"/>
              <a:gd name="connsiteX7-19593" fmla="*/ 211 w 216"/>
              <a:gd name="connsiteY7-19594" fmla="*/ 83 h 653"/>
              <a:gd name="connsiteX8-19595" fmla="*/ 211 w 216"/>
              <a:gd name="connsiteY8-19596" fmla="*/ 99 h 653"/>
              <a:gd name="connsiteX9-19597" fmla="*/ 211 w 216"/>
              <a:gd name="connsiteY9-19598" fmla="*/ 120 h 653"/>
              <a:gd name="connsiteX10-19599" fmla="*/ 211 w 216"/>
              <a:gd name="connsiteY10-19600" fmla="*/ 135 h 653"/>
              <a:gd name="connsiteX11-19601" fmla="*/ 211 w 216"/>
              <a:gd name="connsiteY11-19602" fmla="*/ 156 h 653"/>
              <a:gd name="connsiteX12-19603" fmla="*/ 211 w 216"/>
              <a:gd name="connsiteY12-19604" fmla="*/ 198 h 653"/>
              <a:gd name="connsiteX13-19605" fmla="*/ 211 w 216"/>
              <a:gd name="connsiteY13-19606" fmla="*/ 219 h 653"/>
              <a:gd name="connsiteX14-19607" fmla="*/ 211 w 216"/>
              <a:gd name="connsiteY14-19608" fmla="*/ 245 h 653"/>
              <a:gd name="connsiteX15-19609" fmla="*/ 211 w 216"/>
              <a:gd name="connsiteY15-19610" fmla="*/ 271 h 653"/>
              <a:gd name="connsiteX16-19611" fmla="*/ 211 w 216"/>
              <a:gd name="connsiteY16-19612" fmla="*/ 297 h 653"/>
              <a:gd name="connsiteX17-19613" fmla="*/ 211 w 216"/>
              <a:gd name="connsiteY17-19614" fmla="*/ 324 h 653"/>
              <a:gd name="connsiteX18-19615" fmla="*/ 211 w 216"/>
              <a:gd name="connsiteY18-19616" fmla="*/ 355 h 653"/>
              <a:gd name="connsiteX19-19617" fmla="*/ 211 w 216"/>
              <a:gd name="connsiteY19-19618" fmla="*/ 386 h 653"/>
              <a:gd name="connsiteX20-19619" fmla="*/ 211 w 216"/>
              <a:gd name="connsiteY20-19620" fmla="*/ 418 h 653"/>
              <a:gd name="connsiteX21-19621" fmla="*/ 211 w 216"/>
              <a:gd name="connsiteY21-19622" fmla="*/ 449 h 653"/>
              <a:gd name="connsiteX22-19623" fmla="*/ 211 w 216"/>
              <a:gd name="connsiteY22-19624" fmla="*/ 475 h 653"/>
              <a:gd name="connsiteX23-19625" fmla="*/ 206 w 216"/>
              <a:gd name="connsiteY23-19626" fmla="*/ 501 h 653"/>
              <a:gd name="connsiteX24-19627" fmla="*/ 206 w 216"/>
              <a:gd name="connsiteY24-19628" fmla="*/ 527 h 653"/>
              <a:gd name="connsiteX25-19629" fmla="*/ 201 w 216"/>
              <a:gd name="connsiteY25-19630" fmla="*/ 548 h 653"/>
              <a:gd name="connsiteX26-19631" fmla="*/ 195 w 216"/>
              <a:gd name="connsiteY26-19632" fmla="*/ 564 h 653"/>
              <a:gd name="connsiteX27-19633" fmla="*/ 190 w 216"/>
              <a:gd name="connsiteY27-19634" fmla="*/ 585 h 653"/>
              <a:gd name="connsiteX28-19635" fmla="*/ 185 w 216"/>
              <a:gd name="connsiteY28-19636" fmla="*/ 595 h 653"/>
              <a:gd name="connsiteX29-19637" fmla="*/ 174 w 216"/>
              <a:gd name="connsiteY29-19638" fmla="*/ 611 h 653"/>
              <a:gd name="connsiteX30-19639" fmla="*/ 164 w 216"/>
              <a:gd name="connsiteY30-19640" fmla="*/ 621 h 653"/>
              <a:gd name="connsiteX31-19641" fmla="*/ 158 w 216"/>
              <a:gd name="connsiteY31-19642" fmla="*/ 632 h 653"/>
              <a:gd name="connsiteX32-19643" fmla="*/ 148 w 216"/>
              <a:gd name="connsiteY32-19644" fmla="*/ 637 h 653"/>
              <a:gd name="connsiteX33-19645" fmla="*/ 143 w 216"/>
              <a:gd name="connsiteY33-19646" fmla="*/ 642 h 653"/>
              <a:gd name="connsiteX34-19647" fmla="*/ 132 w 216"/>
              <a:gd name="connsiteY34-19648" fmla="*/ 647 h 653"/>
              <a:gd name="connsiteX35-19649" fmla="*/ 127 w 216"/>
              <a:gd name="connsiteY35-19650" fmla="*/ 647 h 653"/>
              <a:gd name="connsiteX36-19651" fmla="*/ 121 w 216"/>
              <a:gd name="connsiteY36-19652" fmla="*/ 653 h 653"/>
              <a:gd name="connsiteX37-19653" fmla="*/ 111 w 216"/>
              <a:gd name="connsiteY37-19654" fmla="*/ 647 h 653"/>
              <a:gd name="connsiteX38-19655" fmla="*/ 106 w 216"/>
              <a:gd name="connsiteY38-19656" fmla="*/ 647 h 653"/>
              <a:gd name="connsiteX39-19657" fmla="*/ 106 w 216"/>
              <a:gd name="connsiteY39-19658" fmla="*/ 642 h 653"/>
              <a:gd name="connsiteX40-19659" fmla="*/ 100 w 216"/>
              <a:gd name="connsiteY40-19660" fmla="*/ 637 h 653"/>
              <a:gd name="connsiteX41-19661" fmla="*/ 100 w 216"/>
              <a:gd name="connsiteY41-19662" fmla="*/ 632 h 653"/>
              <a:gd name="connsiteX42-19663" fmla="*/ 100 w 216"/>
              <a:gd name="connsiteY42-19664" fmla="*/ 626 h 653"/>
              <a:gd name="connsiteX43-19665" fmla="*/ 100 w 216"/>
              <a:gd name="connsiteY43-19666" fmla="*/ 616 h 653"/>
              <a:gd name="connsiteX44-19667" fmla="*/ 100 w 216"/>
              <a:gd name="connsiteY44-19668" fmla="*/ 606 h 653"/>
              <a:gd name="connsiteX45-19669" fmla="*/ 100 w 216"/>
              <a:gd name="connsiteY45-19670" fmla="*/ 600 h 653"/>
              <a:gd name="connsiteX46-19671" fmla="*/ 100 w 216"/>
              <a:gd name="connsiteY46-19672" fmla="*/ 595 h 653"/>
              <a:gd name="connsiteX47-19673" fmla="*/ 100 w 216"/>
              <a:gd name="connsiteY47-19674" fmla="*/ 590 h 653"/>
              <a:gd name="connsiteX48-19675" fmla="*/ 95 w 216"/>
              <a:gd name="connsiteY48-19676" fmla="*/ 585 h 653"/>
              <a:gd name="connsiteX49-19677" fmla="*/ 90 w 216"/>
              <a:gd name="connsiteY49-19678" fmla="*/ 569 h 653"/>
              <a:gd name="connsiteX50-19679" fmla="*/ 79 w 216"/>
              <a:gd name="connsiteY50-19680" fmla="*/ 553 h 653"/>
              <a:gd name="connsiteX51-19681" fmla="*/ 63 w 216"/>
              <a:gd name="connsiteY51-19682" fmla="*/ 538 h 653"/>
              <a:gd name="connsiteX52-19683" fmla="*/ 47 w 216"/>
              <a:gd name="connsiteY52-19684" fmla="*/ 522 h 653"/>
              <a:gd name="connsiteX53-19685" fmla="*/ 26 w 216"/>
              <a:gd name="connsiteY53-19686" fmla="*/ 506 h 653"/>
              <a:gd name="connsiteX54-19687" fmla="*/ 0 w 216"/>
              <a:gd name="connsiteY54-19688" fmla="*/ 485 h 653"/>
              <a:gd name="connsiteX55-19689" fmla="*/ 21 w 216"/>
              <a:gd name="connsiteY55-19690" fmla="*/ 485 h 653"/>
              <a:gd name="connsiteX56-19691" fmla="*/ 42 w 216"/>
              <a:gd name="connsiteY56-19692" fmla="*/ 491 h 653"/>
              <a:gd name="connsiteX57-19693" fmla="*/ 58 w 216"/>
              <a:gd name="connsiteY57-19694" fmla="*/ 491 h 653"/>
              <a:gd name="connsiteX58-19695" fmla="*/ 74 w 216"/>
              <a:gd name="connsiteY58-19696" fmla="*/ 491 h 653"/>
              <a:gd name="connsiteX59-19697" fmla="*/ 84 w 216"/>
              <a:gd name="connsiteY59-19698" fmla="*/ 485 h 653"/>
              <a:gd name="connsiteX60-19699" fmla="*/ 90 w 216"/>
              <a:gd name="connsiteY60-19700" fmla="*/ 485 h 653"/>
              <a:gd name="connsiteX61-19701" fmla="*/ 95 w 216"/>
              <a:gd name="connsiteY61-19702" fmla="*/ 485 h 653"/>
              <a:gd name="connsiteX62-19703" fmla="*/ 100 w 216"/>
              <a:gd name="connsiteY62-19704" fmla="*/ 480 h 653"/>
              <a:gd name="connsiteX63-19705" fmla="*/ 106 w 216"/>
              <a:gd name="connsiteY63-19706" fmla="*/ 475 h 653"/>
              <a:gd name="connsiteX64-19707" fmla="*/ 106 w 216"/>
              <a:gd name="connsiteY64-19708" fmla="*/ 470 h 653"/>
              <a:gd name="connsiteX65-19709" fmla="*/ 106 w 216"/>
              <a:gd name="connsiteY65-19710" fmla="*/ 459 h 653"/>
              <a:gd name="connsiteX66-19711" fmla="*/ 106 w 216"/>
              <a:gd name="connsiteY66-19712" fmla="*/ 444 h 653"/>
              <a:gd name="connsiteX67-19713" fmla="*/ 111 w 216"/>
              <a:gd name="connsiteY67-19714" fmla="*/ 428 h 653"/>
              <a:gd name="connsiteX68-19715" fmla="*/ 111 w 216"/>
              <a:gd name="connsiteY68-19716" fmla="*/ 407 h 653"/>
              <a:gd name="connsiteX69-19717" fmla="*/ 111 w 216"/>
              <a:gd name="connsiteY69-19718" fmla="*/ 381 h 653"/>
              <a:gd name="connsiteX70-19719" fmla="*/ 116 w 216"/>
              <a:gd name="connsiteY70-19720" fmla="*/ 355 h 653"/>
              <a:gd name="connsiteX71-19721" fmla="*/ 116 w 216"/>
              <a:gd name="connsiteY71-19722" fmla="*/ 329 h 653"/>
              <a:gd name="connsiteX72-19723" fmla="*/ 116 w 216"/>
              <a:gd name="connsiteY72-19724" fmla="*/ 303 h 653"/>
              <a:gd name="connsiteX73-19725" fmla="*/ 116 w 216"/>
              <a:gd name="connsiteY73-19726" fmla="*/ 277 h 653"/>
              <a:gd name="connsiteX74-19727" fmla="*/ 121 w 216"/>
              <a:gd name="connsiteY74-19728" fmla="*/ 250 h 653"/>
              <a:gd name="connsiteX75-19729" fmla="*/ 121 w 216"/>
              <a:gd name="connsiteY75-19730" fmla="*/ 229 h 653"/>
              <a:gd name="connsiteX76-19731" fmla="*/ 121 w 216"/>
              <a:gd name="connsiteY76-19732" fmla="*/ 209 h 653"/>
              <a:gd name="connsiteX77-19733" fmla="*/ 121 w 216"/>
              <a:gd name="connsiteY77-19734" fmla="*/ 188 h 653"/>
              <a:gd name="connsiteX78-19735" fmla="*/ 121 w 216"/>
              <a:gd name="connsiteY78-19736" fmla="*/ 172 h 653"/>
              <a:gd name="connsiteX79-19737" fmla="*/ 121 w 216"/>
              <a:gd name="connsiteY79-19738" fmla="*/ 141 h 653"/>
              <a:gd name="connsiteX80-19739" fmla="*/ 121 w 216"/>
              <a:gd name="connsiteY80-19740" fmla="*/ 109 h 653"/>
              <a:gd name="connsiteX81-19741" fmla="*/ 116 w 216"/>
              <a:gd name="connsiteY81-19742" fmla="*/ 78 h 653"/>
              <a:gd name="connsiteX82-19743" fmla="*/ 116 w 216"/>
              <a:gd name="connsiteY82-19744" fmla="*/ 52 h 653"/>
              <a:gd name="connsiteX83-19745" fmla="*/ 111 w 216"/>
              <a:gd name="connsiteY83-19746" fmla="*/ 41 h 653"/>
              <a:gd name="connsiteX84-19747" fmla="*/ 111 w 216"/>
              <a:gd name="connsiteY84-19748" fmla="*/ 31 h 653"/>
              <a:gd name="connsiteX85-19749" fmla="*/ 106 w 216"/>
              <a:gd name="connsiteY85-19750" fmla="*/ 21 h 653"/>
              <a:gd name="connsiteX0-19751" fmla="*/ 216 w 216"/>
              <a:gd name="connsiteY0-19752" fmla="*/ 0 h 653"/>
              <a:gd name="connsiteX1-19753" fmla="*/ 211 w 216"/>
              <a:gd name="connsiteY1-19754" fmla="*/ 10 h 653"/>
              <a:gd name="connsiteX2-19755" fmla="*/ 211 w 216"/>
              <a:gd name="connsiteY2-19756" fmla="*/ 21 h 653"/>
              <a:gd name="connsiteX3-19757" fmla="*/ 211 w 216"/>
              <a:gd name="connsiteY3-19758" fmla="*/ 26 h 653"/>
              <a:gd name="connsiteX4-19759" fmla="*/ 211 w 216"/>
              <a:gd name="connsiteY4-19760" fmla="*/ 41 h 653"/>
              <a:gd name="connsiteX5-19761" fmla="*/ 211 w 216"/>
              <a:gd name="connsiteY5-19762" fmla="*/ 52 h 653"/>
              <a:gd name="connsiteX6-19763" fmla="*/ 211 w 216"/>
              <a:gd name="connsiteY6-19764" fmla="*/ 68 h 653"/>
              <a:gd name="connsiteX7-19765" fmla="*/ 211 w 216"/>
              <a:gd name="connsiteY7-19766" fmla="*/ 83 h 653"/>
              <a:gd name="connsiteX8-19767" fmla="*/ 211 w 216"/>
              <a:gd name="connsiteY8-19768" fmla="*/ 99 h 653"/>
              <a:gd name="connsiteX9-19769" fmla="*/ 211 w 216"/>
              <a:gd name="connsiteY9-19770" fmla="*/ 120 h 653"/>
              <a:gd name="connsiteX10-19771" fmla="*/ 211 w 216"/>
              <a:gd name="connsiteY10-19772" fmla="*/ 135 h 653"/>
              <a:gd name="connsiteX11-19773" fmla="*/ 211 w 216"/>
              <a:gd name="connsiteY11-19774" fmla="*/ 156 h 653"/>
              <a:gd name="connsiteX12-19775" fmla="*/ 211 w 216"/>
              <a:gd name="connsiteY12-19776" fmla="*/ 198 h 653"/>
              <a:gd name="connsiteX13-19777" fmla="*/ 211 w 216"/>
              <a:gd name="connsiteY13-19778" fmla="*/ 219 h 653"/>
              <a:gd name="connsiteX14-19779" fmla="*/ 211 w 216"/>
              <a:gd name="connsiteY14-19780" fmla="*/ 245 h 653"/>
              <a:gd name="connsiteX15-19781" fmla="*/ 211 w 216"/>
              <a:gd name="connsiteY15-19782" fmla="*/ 271 h 653"/>
              <a:gd name="connsiteX16-19783" fmla="*/ 211 w 216"/>
              <a:gd name="connsiteY16-19784" fmla="*/ 297 h 653"/>
              <a:gd name="connsiteX17-19785" fmla="*/ 211 w 216"/>
              <a:gd name="connsiteY17-19786" fmla="*/ 324 h 653"/>
              <a:gd name="connsiteX18-19787" fmla="*/ 211 w 216"/>
              <a:gd name="connsiteY18-19788" fmla="*/ 355 h 653"/>
              <a:gd name="connsiteX19-19789" fmla="*/ 211 w 216"/>
              <a:gd name="connsiteY19-19790" fmla="*/ 386 h 653"/>
              <a:gd name="connsiteX20-19791" fmla="*/ 211 w 216"/>
              <a:gd name="connsiteY20-19792" fmla="*/ 418 h 653"/>
              <a:gd name="connsiteX21-19793" fmla="*/ 211 w 216"/>
              <a:gd name="connsiteY21-19794" fmla="*/ 449 h 653"/>
              <a:gd name="connsiteX22-19795" fmla="*/ 211 w 216"/>
              <a:gd name="connsiteY22-19796" fmla="*/ 475 h 653"/>
              <a:gd name="connsiteX23-19797" fmla="*/ 206 w 216"/>
              <a:gd name="connsiteY23-19798" fmla="*/ 501 h 653"/>
              <a:gd name="connsiteX24-19799" fmla="*/ 206 w 216"/>
              <a:gd name="connsiteY24-19800" fmla="*/ 527 h 653"/>
              <a:gd name="connsiteX25-19801" fmla="*/ 201 w 216"/>
              <a:gd name="connsiteY25-19802" fmla="*/ 548 h 653"/>
              <a:gd name="connsiteX26-19803" fmla="*/ 195 w 216"/>
              <a:gd name="connsiteY26-19804" fmla="*/ 564 h 653"/>
              <a:gd name="connsiteX27-19805" fmla="*/ 190 w 216"/>
              <a:gd name="connsiteY27-19806" fmla="*/ 585 h 653"/>
              <a:gd name="connsiteX28-19807" fmla="*/ 185 w 216"/>
              <a:gd name="connsiteY28-19808" fmla="*/ 595 h 653"/>
              <a:gd name="connsiteX29-19809" fmla="*/ 174 w 216"/>
              <a:gd name="connsiteY29-19810" fmla="*/ 611 h 653"/>
              <a:gd name="connsiteX30-19811" fmla="*/ 164 w 216"/>
              <a:gd name="connsiteY30-19812" fmla="*/ 621 h 653"/>
              <a:gd name="connsiteX31-19813" fmla="*/ 158 w 216"/>
              <a:gd name="connsiteY31-19814" fmla="*/ 632 h 653"/>
              <a:gd name="connsiteX32-19815" fmla="*/ 148 w 216"/>
              <a:gd name="connsiteY32-19816" fmla="*/ 637 h 653"/>
              <a:gd name="connsiteX33-19817" fmla="*/ 143 w 216"/>
              <a:gd name="connsiteY33-19818" fmla="*/ 642 h 653"/>
              <a:gd name="connsiteX34-19819" fmla="*/ 132 w 216"/>
              <a:gd name="connsiteY34-19820" fmla="*/ 647 h 653"/>
              <a:gd name="connsiteX35-19821" fmla="*/ 127 w 216"/>
              <a:gd name="connsiteY35-19822" fmla="*/ 647 h 653"/>
              <a:gd name="connsiteX36-19823" fmla="*/ 121 w 216"/>
              <a:gd name="connsiteY36-19824" fmla="*/ 653 h 653"/>
              <a:gd name="connsiteX37-19825" fmla="*/ 111 w 216"/>
              <a:gd name="connsiteY37-19826" fmla="*/ 647 h 653"/>
              <a:gd name="connsiteX38-19827" fmla="*/ 106 w 216"/>
              <a:gd name="connsiteY38-19828" fmla="*/ 647 h 653"/>
              <a:gd name="connsiteX39-19829" fmla="*/ 106 w 216"/>
              <a:gd name="connsiteY39-19830" fmla="*/ 642 h 653"/>
              <a:gd name="connsiteX40-19831" fmla="*/ 100 w 216"/>
              <a:gd name="connsiteY40-19832" fmla="*/ 637 h 653"/>
              <a:gd name="connsiteX41-19833" fmla="*/ 100 w 216"/>
              <a:gd name="connsiteY41-19834" fmla="*/ 632 h 653"/>
              <a:gd name="connsiteX42-19835" fmla="*/ 100 w 216"/>
              <a:gd name="connsiteY42-19836" fmla="*/ 626 h 653"/>
              <a:gd name="connsiteX43-19837" fmla="*/ 100 w 216"/>
              <a:gd name="connsiteY43-19838" fmla="*/ 616 h 653"/>
              <a:gd name="connsiteX44-19839" fmla="*/ 100 w 216"/>
              <a:gd name="connsiteY44-19840" fmla="*/ 606 h 653"/>
              <a:gd name="connsiteX45-19841" fmla="*/ 100 w 216"/>
              <a:gd name="connsiteY45-19842" fmla="*/ 600 h 653"/>
              <a:gd name="connsiteX46-19843" fmla="*/ 100 w 216"/>
              <a:gd name="connsiteY46-19844" fmla="*/ 595 h 653"/>
              <a:gd name="connsiteX47-19845" fmla="*/ 100 w 216"/>
              <a:gd name="connsiteY47-19846" fmla="*/ 590 h 653"/>
              <a:gd name="connsiteX48-19847" fmla="*/ 95 w 216"/>
              <a:gd name="connsiteY48-19848" fmla="*/ 585 h 653"/>
              <a:gd name="connsiteX49-19849" fmla="*/ 90 w 216"/>
              <a:gd name="connsiteY49-19850" fmla="*/ 569 h 653"/>
              <a:gd name="connsiteX50-19851" fmla="*/ 79 w 216"/>
              <a:gd name="connsiteY50-19852" fmla="*/ 553 h 653"/>
              <a:gd name="connsiteX51-19853" fmla="*/ 63 w 216"/>
              <a:gd name="connsiteY51-19854" fmla="*/ 538 h 653"/>
              <a:gd name="connsiteX52-19855" fmla="*/ 47 w 216"/>
              <a:gd name="connsiteY52-19856" fmla="*/ 522 h 653"/>
              <a:gd name="connsiteX53-19857" fmla="*/ 26 w 216"/>
              <a:gd name="connsiteY53-19858" fmla="*/ 506 h 653"/>
              <a:gd name="connsiteX54-19859" fmla="*/ 0 w 216"/>
              <a:gd name="connsiteY54-19860" fmla="*/ 485 h 653"/>
              <a:gd name="connsiteX55-19861" fmla="*/ 21 w 216"/>
              <a:gd name="connsiteY55-19862" fmla="*/ 485 h 653"/>
              <a:gd name="connsiteX56-19863" fmla="*/ 42 w 216"/>
              <a:gd name="connsiteY56-19864" fmla="*/ 491 h 653"/>
              <a:gd name="connsiteX57-19865" fmla="*/ 58 w 216"/>
              <a:gd name="connsiteY57-19866" fmla="*/ 491 h 653"/>
              <a:gd name="connsiteX58-19867" fmla="*/ 74 w 216"/>
              <a:gd name="connsiteY58-19868" fmla="*/ 491 h 653"/>
              <a:gd name="connsiteX59-19869" fmla="*/ 84 w 216"/>
              <a:gd name="connsiteY59-19870" fmla="*/ 485 h 653"/>
              <a:gd name="connsiteX60-19871" fmla="*/ 90 w 216"/>
              <a:gd name="connsiteY60-19872" fmla="*/ 485 h 653"/>
              <a:gd name="connsiteX61-19873" fmla="*/ 95 w 216"/>
              <a:gd name="connsiteY61-19874" fmla="*/ 485 h 653"/>
              <a:gd name="connsiteX62-19875" fmla="*/ 100 w 216"/>
              <a:gd name="connsiteY62-19876" fmla="*/ 480 h 653"/>
              <a:gd name="connsiteX63-19877" fmla="*/ 106 w 216"/>
              <a:gd name="connsiteY63-19878" fmla="*/ 475 h 653"/>
              <a:gd name="connsiteX64-19879" fmla="*/ 106 w 216"/>
              <a:gd name="connsiteY64-19880" fmla="*/ 470 h 653"/>
              <a:gd name="connsiteX65-19881" fmla="*/ 106 w 216"/>
              <a:gd name="connsiteY65-19882" fmla="*/ 459 h 653"/>
              <a:gd name="connsiteX66-19883" fmla="*/ 106 w 216"/>
              <a:gd name="connsiteY66-19884" fmla="*/ 444 h 653"/>
              <a:gd name="connsiteX67-19885" fmla="*/ 111 w 216"/>
              <a:gd name="connsiteY67-19886" fmla="*/ 428 h 653"/>
              <a:gd name="connsiteX68-19887" fmla="*/ 111 w 216"/>
              <a:gd name="connsiteY68-19888" fmla="*/ 407 h 653"/>
              <a:gd name="connsiteX69-19889" fmla="*/ 111 w 216"/>
              <a:gd name="connsiteY69-19890" fmla="*/ 381 h 653"/>
              <a:gd name="connsiteX70-19891" fmla="*/ 116 w 216"/>
              <a:gd name="connsiteY70-19892" fmla="*/ 355 h 653"/>
              <a:gd name="connsiteX71-19893" fmla="*/ 116 w 216"/>
              <a:gd name="connsiteY71-19894" fmla="*/ 329 h 653"/>
              <a:gd name="connsiteX72-19895" fmla="*/ 116 w 216"/>
              <a:gd name="connsiteY72-19896" fmla="*/ 303 h 653"/>
              <a:gd name="connsiteX73-19897" fmla="*/ 116 w 216"/>
              <a:gd name="connsiteY73-19898" fmla="*/ 277 h 653"/>
              <a:gd name="connsiteX74-19899" fmla="*/ 121 w 216"/>
              <a:gd name="connsiteY74-19900" fmla="*/ 250 h 653"/>
              <a:gd name="connsiteX75-19901" fmla="*/ 121 w 216"/>
              <a:gd name="connsiteY75-19902" fmla="*/ 229 h 653"/>
              <a:gd name="connsiteX76-19903" fmla="*/ 121 w 216"/>
              <a:gd name="connsiteY76-19904" fmla="*/ 209 h 653"/>
              <a:gd name="connsiteX77-19905" fmla="*/ 121 w 216"/>
              <a:gd name="connsiteY77-19906" fmla="*/ 188 h 653"/>
              <a:gd name="connsiteX78-19907" fmla="*/ 121 w 216"/>
              <a:gd name="connsiteY78-19908" fmla="*/ 172 h 653"/>
              <a:gd name="connsiteX79-19909" fmla="*/ 121 w 216"/>
              <a:gd name="connsiteY79-19910" fmla="*/ 141 h 653"/>
              <a:gd name="connsiteX80-19911" fmla="*/ 121 w 216"/>
              <a:gd name="connsiteY80-19912" fmla="*/ 109 h 653"/>
              <a:gd name="connsiteX81-19913" fmla="*/ 116 w 216"/>
              <a:gd name="connsiteY81-19914" fmla="*/ 78 h 653"/>
              <a:gd name="connsiteX82-19915" fmla="*/ 116 w 216"/>
              <a:gd name="connsiteY82-19916" fmla="*/ 52 h 653"/>
              <a:gd name="connsiteX83-19917" fmla="*/ 111 w 216"/>
              <a:gd name="connsiteY83-19918" fmla="*/ 41 h 653"/>
              <a:gd name="connsiteX84-19919" fmla="*/ 111 w 216"/>
              <a:gd name="connsiteY84-19920" fmla="*/ 31 h 653"/>
              <a:gd name="connsiteX0-19921" fmla="*/ 216 w 216"/>
              <a:gd name="connsiteY0-19922" fmla="*/ 0 h 653"/>
              <a:gd name="connsiteX1-19923" fmla="*/ 211 w 216"/>
              <a:gd name="connsiteY1-19924" fmla="*/ 10 h 653"/>
              <a:gd name="connsiteX2-19925" fmla="*/ 211 w 216"/>
              <a:gd name="connsiteY2-19926" fmla="*/ 21 h 653"/>
              <a:gd name="connsiteX3-19927" fmla="*/ 211 w 216"/>
              <a:gd name="connsiteY3-19928" fmla="*/ 26 h 653"/>
              <a:gd name="connsiteX4-19929" fmla="*/ 211 w 216"/>
              <a:gd name="connsiteY4-19930" fmla="*/ 41 h 653"/>
              <a:gd name="connsiteX5-19931" fmla="*/ 211 w 216"/>
              <a:gd name="connsiteY5-19932" fmla="*/ 52 h 653"/>
              <a:gd name="connsiteX6-19933" fmla="*/ 211 w 216"/>
              <a:gd name="connsiteY6-19934" fmla="*/ 68 h 653"/>
              <a:gd name="connsiteX7-19935" fmla="*/ 211 w 216"/>
              <a:gd name="connsiteY7-19936" fmla="*/ 83 h 653"/>
              <a:gd name="connsiteX8-19937" fmla="*/ 211 w 216"/>
              <a:gd name="connsiteY8-19938" fmla="*/ 99 h 653"/>
              <a:gd name="connsiteX9-19939" fmla="*/ 211 w 216"/>
              <a:gd name="connsiteY9-19940" fmla="*/ 120 h 653"/>
              <a:gd name="connsiteX10-19941" fmla="*/ 211 w 216"/>
              <a:gd name="connsiteY10-19942" fmla="*/ 135 h 653"/>
              <a:gd name="connsiteX11-19943" fmla="*/ 211 w 216"/>
              <a:gd name="connsiteY11-19944" fmla="*/ 156 h 653"/>
              <a:gd name="connsiteX12-19945" fmla="*/ 211 w 216"/>
              <a:gd name="connsiteY12-19946" fmla="*/ 198 h 653"/>
              <a:gd name="connsiteX13-19947" fmla="*/ 211 w 216"/>
              <a:gd name="connsiteY13-19948" fmla="*/ 219 h 653"/>
              <a:gd name="connsiteX14-19949" fmla="*/ 211 w 216"/>
              <a:gd name="connsiteY14-19950" fmla="*/ 245 h 653"/>
              <a:gd name="connsiteX15-19951" fmla="*/ 211 w 216"/>
              <a:gd name="connsiteY15-19952" fmla="*/ 271 h 653"/>
              <a:gd name="connsiteX16-19953" fmla="*/ 211 w 216"/>
              <a:gd name="connsiteY16-19954" fmla="*/ 297 h 653"/>
              <a:gd name="connsiteX17-19955" fmla="*/ 211 w 216"/>
              <a:gd name="connsiteY17-19956" fmla="*/ 324 h 653"/>
              <a:gd name="connsiteX18-19957" fmla="*/ 211 w 216"/>
              <a:gd name="connsiteY18-19958" fmla="*/ 355 h 653"/>
              <a:gd name="connsiteX19-19959" fmla="*/ 211 w 216"/>
              <a:gd name="connsiteY19-19960" fmla="*/ 386 h 653"/>
              <a:gd name="connsiteX20-19961" fmla="*/ 211 w 216"/>
              <a:gd name="connsiteY20-19962" fmla="*/ 418 h 653"/>
              <a:gd name="connsiteX21-19963" fmla="*/ 211 w 216"/>
              <a:gd name="connsiteY21-19964" fmla="*/ 449 h 653"/>
              <a:gd name="connsiteX22-19965" fmla="*/ 211 w 216"/>
              <a:gd name="connsiteY22-19966" fmla="*/ 475 h 653"/>
              <a:gd name="connsiteX23-19967" fmla="*/ 206 w 216"/>
              <a:gd name="connsiteY23-19968" fmla="*/ 501 h 653"/>
              <a:gd name="connsiteX24-19969" fmla="*/ 206 w 216"/>
              <a:gd name="connsiteY24-19970" fmla="*/ 527 h 653"/>
              <a:gd name="connsiteX25-19971" fmla="*/ 201 w 216"/>
              <a:gd name="connsiteY25-19972" fmla="*/ 548 h 653"/>
              <a:gd name="connsiteX26-19973" fmla="*/ 195 w 216"/>
              <a:gd name="connsiteY26-19974" fmla="*/ 564 h 653"/>
              <a:gd name="connsiteX27-19975" fmla="*/ 190 w 216"/>
              <a:gd name="connsiteY27-19976" fmla="*/ 585 h 653"/>
              <a:gd name="connsiteX28-19977" fmla="*/ 185 w 216"/>
              <a:gd name="connsiteY28-19978" fmla="*/ 595 h 653"/>
              <a:gd name="connsiteX29-19979" fmla="*/ 174 w 216"/>
              <a:gd name="connsiteY29-19980" fmla="*/ 611 h 653"/>
              <a:gd name="connsiteX30-19981" fmla="*/ 164 w 216"/>
              <a:gd name="connsiteY30-19982" fmla="*/ 621 h 653"/>
              <a:gd name="connsiteX31-19983" fmla="*/ 158 w 216"/>
              <a:gd name="connsiteY31-19984" fmla="*/ 632 h 653"/>
              <a:gd name="connsiteX32-19985" fmla="*/ 148 w 216"/>
              <a:gd name="connsiteY32-19986" fmla="*/ 637 h 653"/>
              <a:gd name="connsiteX33-19987" fmla="*/ 143 w 216"/>
              <a:gd name="connsiteY33-19988" fmla="*/ 642 h 653"/>
              <a:gd name="connsiteX34-19989" fmla="*/ 132 w 216"/>
              <a:gd name="connsiteY34-19990" fmla="*/ 647 h 653"/>
              <a:gd name="connsiteX35-19991" fmla="*/ 127 w 216"/>
              <a:gd name="connsiteY35-19992" fmla="*/ 647 h 653"/>
              <a:gd name="connsiteX36-19993" fmla="*/ 121 w 216"/>
              <a:gd name="connsiteY36-19994" fmla="*/ 653 h 653"/>
              <a:gd name="connsiteX37-19995" fmla="*/ 111 w 216"/>
              <a:gd name="connsiteY37-19996" fmla="*/ 647 h 653"/>
              <a:gd name="connsiteX38-19997" fmla="*/ 106 w 216"/>
              <a:gd name="connsiteY38-19998" fmla="*/ 647 h 653"/>
              <a:gd name="connsiteX39-19999" fmla="*/ 106 w 216"/>
              <a:gd name="connsiteY39-20000" fmla="*/ 642 h 653"/>
              <a:gd name="connsiteX40-20001" fmla="*/ 100 w 216"/>
              <a:gd name="connsiteY40-20002" fmla="*/ 637 h 653"/>
              <a:gd name="connsiteX41-20003" fmla="*/ 100 w 216"/>
              <a:gd name="connsiteY41-20004" fmla="*/ 632 h 653"/>
              <a:gd name="connsiteX42-20005" fmla="*/ 100 w 216"/>
              <a:gd name="connsiteY42-20006" fmla="*/ 626 h 653"/>
              <a:gd name="connsiteX43-20007" fmla="*/ 100 w 216"/>
              <a:gd name="connsiteY43-20008" fmla="*/ 616 h 653"/>
              <a:gd name="connsiteX44-20009" fmla="*/ 100 w 216"/>
              <a:gd name="connsiteY44-20010" fmla="*/ 606 h 653"/>
              <a:gd name="connsiteX45-20011" fmla="*/ 100 w 216"/>
              <a:gd name="connsiteY45-20012" fmla="*/ 600 h 653"/>
              <a:gd name="connsiteX46-20013" fmla="*/ 100 w 216"/>
              <a:gd name="connsiteY46-20014" fmla="*/ 595 h 653"/>
              <a:gd name="connsiteX47-20015" fmla="*/ 100 w 216"/>
              <a:gd name="connsiteY47-20016" fmla="*/ 590 h 653"/>
              <a:gd name="connsiteX48-20017" fmla="*/ 95 w 216"/>
              <a:gd name="connsiteY48-20018" fmla="*/ 585 h 653"/>
              <a:gd name="connsiteX49-20019" fmla="*/ 90 w 216"/>
              <a:gd name="connsiteY49-20020" fmla="*/ 569 h 653"/>
              <a:gd name="connsiteX50-20021" fmla="*/ 79 w 216"/>
              <a:gd name="connsiteY50-20022" fmla="*/ 553 h 653"/>
              <a:gd name="connsiteX51-20023" fmla="*/ 63 w 216"/>
              <a:gd name="connsiteY51-20024" fmla="*/ 538 h 653"/>
              <a:gd name="connsiteX52-20025" fmla="*/ 47 w 216"/>
              <a:gd name="connsiteY52-20026" fmla="*/ 522 h 653"/>
              <a:gd name="connsiteX53-20027" fmla="*/ 26 w 216"/>
              <a:gd name="connsiteY53-20028" fmla="*/ 506 h 653"/>
              <a:gd name="connsiteX54-20029" fmla="*/ 0 w 216"/>
              <a:gd name="connsiteY54-20030" fmla="*/ 485 h 653"/>
              <a:gd name="connsiteX55-20031" fmla="*/ 21 w 216"/>
              <a:gd name="connsiteY55-20032" fmla="*/ 485 h 653"/>
              <a:gd name="connsiteX56-20033" fmla="*/ 42 w 216"/>
              <a:gd name="connsiteY56-20034" fmla="*/ 491 h 653"/>
              <a:gd name="connsiteX57-20035" fmla="*/ 58 w 216"/>
              <a:gd name="connsiteY57-20036" fmla="*/ 491 h 653"/>
              <a:gd name="connsiteX58-20037" fmla="*/ 74 w 216"/>
              <a:gd name="connsiteY58-20038" fmla="*/ 491 h 653"/>
              <a:gd name="connsiteX59-20039" fmla="*/ 84 w 216"/>
              <a:gd name="connsiteY59-20040" fmla="*/ 485 h 653"/>
              <a:gd name="connsiteX60-20041" fmla="*/ 90 w 216"/>
              <a:gd name="connsiteY60-20042" fmla="*/ 485 h 653"/>
              <a:gd name="connsiteX61-20043" fmla="*/ 95 w 216"/>
              <a:gd name="connsiteY61-20044" fmla="*/ 485 h 653"/>
              <a:gd name="connsiteX62-20045" fmla="*/ 100 w 216"/>
              <a:gd name="connsiteY62-20046" fmla="*/ 480 h 653"/>
              <a:gd name="connsiteX63-20047" fmla="*/ 106 w 216"/>
              <a:gd name="connsiteY63-20048" fmla="*/ 475 h 653"/>
              <a:gd name="connsiteX64-20049" fmla="*/ 106 w 216"/>
              <a:gd name="connsiteY64-20050" fmla="*/ 470 h 653"/>
              <a:gd name="connsiteX65-20051" fmla="*/ 106 w 216"/>
              <a:gd name="connsiteY65-20052" fmla="*/ 459 h 653"/>
              <a:gd name="connsiteX66-20053" fmla="*/ 106 w 216"/>
              <a:gd name="connsiteY66-20054" fmla="*/ 444 h 653"/>
              <a:gd name="connsiteX67-20055" fmla="*/ 111 w 216"/>
              <a:gd name="connsiteY67-20056" fmla="*/ 428 h 653"/>
              <a:gd name="connsiteX68-20057" fmla="*/ 111 w 216"/>
              <a:gd name="connsiteY68-20058" fmla="*/ 407 h 653"/>
              <a:gd name="connsiteX69-20059" fmla="*/ 111 w 216"/>
              <a:gd name="connsiteY69-20060" fmla="*/ 381 h 653"/>
              <a:gd name="connsiteX70-20061" fmla="*/ 116 w 216"/>
              <a:gd name="connsiteY70-20062" fmla="*/ 355 h 653"/>
              <a:gd name="connsiteX71-20063" fmla="*/ 116 w 216"/>
              <a:gd name="connsiteY71-20064" fmla="*/ 329 h 653"/>
              <a:gd name="connsiteX72-20065" fmla="*/ 116 w 216"/>
              <a:gd name="connsiteY72-20066" fmla="*/ 303 h 653"/>
              <a:gd name="connsiteX73-20067" fmla="*/ 116 w 216"/>
              <a:gd name="connsiteY73-20068" fmla="*/ 277 h 653"/>
              <a:gd name="connsiteX74-20069" fmla="*/ 121 w 216"/>
              <a:gd name="connsiteY74-20070" fmla="*/ 250 h 653"/>
              <a:gd name="connsiteX75-20071" fmla="*/ 121 w 216"/>
              <a:gd name="connsiteY75-20072" fmla="*/ 229 h 653"/>
              <a:gd name="connsiteX76-20073" fmla="*/ 121 w 216"/>
              <a:gd name="connsiteY76-20074" fmla="*/ 209 h 653"/>
              <a:gd name="connsiteX77-20075" fmla="*/ 121 w 216"/>
              <a:gd name="connsiteY77-20076" fmla="*/ 188 h 653"/>
              <a:gd name="connsiteX78-20077" fmla="*/ 121 w 216"/>
              <a:gd name="connsiteY78-20078" fmla="*/ 172 h 653"/>
              <a:gd name="connsiteX79-20079" fmla="*/ 121 w 216"/>
              <a:gd name="connsiteY79-20080" fmla="*/ 141 h 653"/>
              <a:gd name="connsiteX80-20081" fmla="*/ 121 w 216"/>
              <a:gd name="connsiteY80-20082" fmla="*/ 109 h 653"/>
              <a:gd name="connsiteX81-20083" fmla="*/ 116 w 216"/>
              <a:gd name="connsiteY81-20084" fmla="*/ 78 h 653"/>
              <a:gd name="connsiteX82-20085" fmla="*/ 116 w 216"/>
              <a:gd name="connsiteY82-20086" fmla="*/ 52 h 653"/>
              <a:gd name="connsiteX83-20087" fmla="*/ 111 w 216"/>
              <a:gd name="connsiteY83-20088" fmla="*/ 41 h 653"/>
              <a:gd name="connsiteX0-20089" fmla="*/ 216 w 216"/>
              <a:gd name="connsiteY0-20090" fmla="*/ 0 h 653"/>
              <a:gd name="connsiteX1-20091" fmla="*/ 211 w 216"/>
              <a:gd name="connsiteY1-20092" fmla="*/ 10 h 653"/>
              <a:gd name="connsiteX2-20093" fmla="*/ 211 w 216"/>
              <a:gd name="connsiteY2-20094" fmla="*/ 21 h 653"/>
              <a:gd name="connsiteX3-20095" fmla="*/ 211 w 216"/>
              <a:gd name="connsiteY3-20096" fmla="*/ 26 h 653"/>
              <a:gd name="connsiteX4-20097" fmla="*/ 211 w 216"/>
              <a:gd name="connsiteY4-20098" fmla="*/ 41 h 653"/>
              <a:gd name="connsiteX5-20099" fmla="*/ 211 w 216"/>
              <a:gd name="connsiteY5-20100" fmla="*/ 52 h 653"/>
              <a:gd name="connsiteX6-20101" fmla="*/ 211 w 216"/>
              <a:gd name="connsiteY6-20102" fmla="*/ 68 h 653"/>
              <a:gd name="connsiteX7-20103" fmla="*/ 211 w 216"/>
              <a:gd name="connsiteY7-20104" fmla="*/ 83 h 653"/>
              <a:gd name="connsiteX8-20105" fmla="*/ 211 w 216"/>
              <a:gd name="connsiteY8-20106" fmla="*/ 99 h 653"/>
              <a:gd name="connsiteX9-20107" fmla="*/ 211 w 216"/>
              <a:gd name="connsiteY9-20108" fmla="*/ 120 h 653"/>
              <a:gd name="connsiteX10-20109" fmla="*/ 211 w 216"/>
              <a:gd name="connsiteY10-20110" fmla="*/ 135 h 653"/>
              <a:gd name="connsiteX11-20111" fmla="*/ 211 w 216"/>
              <a:gd name="connsiteY11-20112" fmla="*/ 156 h 653"/>
              <a:gd name="connsiteX12-20113" fmla="*/ 211 w 216"/>
              <a:gd name="connsiteY12-20114" fmla="*/ 198 h 653"/>
              <a:gd name="connsiteX13-20115" fmla="*/ 211 w 216"/>
              <a:gd name="connsiteY13-20116" fmla="*/ 219 h 653"/>
              <a:gd name="connsiteX14-20117" fmla="*/ 211 w 216"/>
              <a:gd name="connsiteY14-20118" fmla="*/ 245 h 653"/>
              <a:gd name="connsiteX15-20119" fmla="*/ 211 w 216"/>
              <a:gd name="connsiteY15-20120" fmla="*/ 271 h 653"/>
              <a:gd name="connsiteX16-20121" fmla="*/ 211 w 216"/>
              <a:gd name="connsiteY16-20122" fmla="*/ 297 h 653"/>
              <a:gd name="connsiteX17-20123" fmla="*/ 211 w 216"/>
              <a:gd name="connsiteY17-20124" fmla="*/ 324 h 653"/>
              <a:gd name="connsiteX18-20125" fmla="*/ 211 w 216"/>
              <a:gd name="connsiteY18-20126" fmla="*/ 355 h 653"/>
              <a:gd name="connsiteX19-20127" fmla="*/ 211 w 216"/>
              <a:gd name="connsiteY19-20128" fmla="*/ 386 h 653"/>
              <a:gd name="connsiteX20-20129" fmla="*/ 211 w 216"/>
              <a:gd name="connsiteY20-20130" fmla="*/ 418 h 653"/>
              <a:gd name="connsiteX21-20131" fmla="*/ 211 w 216"/>
              <a:gd name="connsiteY21-20132" fmla="*/ 449 h 653"/>
              <a:gd name="connsiteX22-20133" fmla="*/ 211 w 216"/>
              <a:gd name="connsiteY22-20134" fmla="*/ 475 h 653"/>
              <a:gd name="connsiteX23-20135" fmla="*/ 206 w 216"/>
              <a:gd name="connsiteY23-20136" fmla="*/ 501 h 653"/>
              <a:gd name="connsiteX24-20137" fmla="*/ 206 w 216"/>
              <a:gd name="connsiteY24-20138" fmla="*/ 527 h 653"/>
              <a:gd name="connsiteX25-20139" fmla="*/ 201 w 216"/>
              <a:gd name="connsiteY25-20140" fmla="*/ 548 h 653"/>
              <a:gd name="connsiteX26-20141" fmla="*/ 195 w 216"/>
              <a:gd name="connsiteY26-20142" fmla="*/ 564 h 653"/>
              <a:gd name="connsiteX27-20143" fmla="*/ 190 w 216"/>
              <a:gd name="connsiteY27-20144" fmla="*/ 585 h 653"/>
              <a:gd name="connsiteX28-20145" fmla="*/ 185 w 216"/>
              <a:gd name="connsiteY28-20146" fmla="*/ 595 h 653"/>
              <a:gd name="connsiteX29-20147" fmla="*/ 174 w 216"/>
              <a:gd name="connsiteY29-20148" fmla="*/ 611 h 653"/>
              <a:gd name="connsiteX30-20149" fmla="*/ 164 w 216"/>
              <a:gd name="connsiteY30-20150" fmla="*/ 621 h 653"/>
              <a:gd name="connsiteX31-20151" fmla="*/ 158 w 216"/>
              <a:gd name="connsiteY31-20152" fmla="*/ 632 h 653"/>
              <a:gd name="connsiteX32-20153" fmla="*/ 148 w 216"/>
              <a:gd name="connsiteY32-20154" fmla="*/ 637 h 653"/>
              <a:gd name="connsiteX33-20155" fmla="*/ 143 w 216"/>
              <a:gd name="connsiteY33-20156" fmla="*/ 642 h 653"/>
              <a:gd name="connsiteX34-20157" fmla="*/ 132 w 216"/>
              <a:gd name="connsiteY34-20158" fmla="*/ 647 h 653"/>
              <a:gd name="connsiteX35-20159" fmla="*/ 127 w 216"/>
              <a:gd name="connsiteY35-20160" fmla="*/ 647 h 653"/>
              <a:gd name="connsiteX36-20161" fmla="*/ 121 w 216"/>
              <a:gd name="connsiteY36-20162" fmla="*/ 653 h 653"/>
              <a:gd name="connsiteX37-20163" fmla="*/ 111 w 216"/>
              <a:gd name="connsiteY37-20164" fmla="*/ 647 h 653"/>
              <a:gd name="connsiteX38-20165" fmla="*/ 106 w 216"/>
              <a:gd name="connsiteY38-20166" fmla="*/ 647 h 653"/>
              <a:gd name="connsiteX39-20167" fmla="*/ 106 w 216"/>
              <a:gd name="connsiteY39-20168" fmla="*/ 642 h 653"/>
              <a:gd name="connsiteX40-20169" fmla="*/ 100 w 216"/>
              <a:gd name="connsiteY40-20170" fmla="*/ 637 h 653"/>
              <a:gd name="connsiteX41-20171" fmla="*/ 100 w 216"/>
              <a:gd name="connsiteY41-20172" fmla="*/ 632 h 653"/>
              <a:gd name="connsiteX42-20173" fmla="*/ 100 w 216"/>
              <a:gd name="connsiteY42-20174" fmla="*/ 626 h 653"/>
              <a:gd name="connsiteX43-20175" fmla="*/ 100 w 216"/>
              <a:gd name="connsiteY43-20176" fmla="*/ 616 h 653"/>
              <a:gd name="connsiteX44-20177" fmla="*/ 100 w 216"/>
              <a:gd name="connsiteY44-20178" fmla="*/ 606 h 653"/>
              <a:gd name="connsiteX45-20179" fmla="*/ 100 w 216"/>
              <a:gd name="connsiteY45-20180" fmla="*/ 600 h 653"/>
              <a:gd name="connsiteX46-20181" fmla="*/ 100 w 216"/>
              <a:gd name="connsiteY46-20182" fmla="*/ 595 h 653"/>
              <a:gd name="connsiteX47-20183" fmla="*/ 100 w 216"/>
              <a:gd name="connsiteY47-20184" fmla="*/ 590 h 653"/>
              <a:gd name="connsiteX48-20185" fmla="*/ 95 w 216"/>
              <a:gd name="connsiteY48-20186" fmla="*/ 585 h 653"/>
              <a:gd name="connsiteX49-20187" fmla="*/ 90 w 216"/>
              <a:gd name="connsiteY49-20188" fmla="*/ 569 h 653"/>
              <a:gd name="connsiteX50-20189" fmla="*/ 79 w 216"/>
              <a:gd name="connsiteY50-20190" fmla="*/ 553 h 653"/>
              <a:gd name="connsiteX51-20191" fmla="*/ 63 w 216"/>
              <a:gd name="connsiteY51-20192" fmla="*/ 538 h 653"/>
              <a:gd name="connsiteX52-20193" fmla="*/ 47 w 216"/>
              <a:gd name="connsiteY52-20194" fmla="*/ 522 h 653"/>
              <a:gd name="connsiteX53-20195" fmla="*/ 26 w 216"/>
              <a:gd name="connsiteY53-20196" fmla="*/ 506 h 653"/>
              <a:gd name="connsiteX54-20197" fmla="*/ 0 w 216"/>
              <a:gd name="connsiteY54-20198" fmla="*/ 485 h 653"/>
              <a:gd name="connsiteX55-20199" fmla="*/ 21 w 216"/>
              <a:gd name="connsiteY55-20200" fmla="*/ 485 h 653"/>
              <a:gd name="connsiteX56-20201" fmla="*/ 42 w 216"/>
              <a:gd name="connsiteY56-20202" fmla="*/ 491 h 653"/>
              <a:gd name="connsiteX57-20203" fmla="*/ 58 w 216"/>
              <a:gd name="connsiteY57-20204" fmla="*/ 491 h 653"/>
              <a:gd name="connsiteX58-20205" fmla="*/ 74 w 216"/>
              <a:gd name="connsiteY58-20206" fmla="*/ 491 h 653"/>
              <a:gd name="connsiteX59-20207" fmla="*/ 84 w 216"/>
              <a:gd name="connsiteY59-20208" fmla="*/ 485 h 653"/>
              <a:gd name="connsiteX60-20209" fmla="*/ 90 w 216"/>
              <a:gd name="connsiteY60-20210" fmla="*/ 485 h 653"/>
              <a:gd name="connsiteX61-20211" fmla="*/ 95 w 216"/>
              <a:gd name="connsiteY61-20212" fmla="*/ 485 h 653"/>
              <a:gd name="connsiteX62-20213" fmla="*/ 100 w 216"/>
              <a:gd name="connsiteY62-20214" fmla="*/ 480 h 653"/>
              <a:gd name="connsiteX63-20215" fmla="*/ 106 w 216"/>
              <a:gd name="connsiteY63-20216" fmla="*/ 475 h 653"/>
              <a:gd name="connsiteX64-20217" fmla="*/ 106 w 216"/>
              <a:gd name="connsiteY64-20218" fmla="*/ 470 h 653"/>
              <a:gd name="connsiteX65-20219" fmla="*/ 106 w 216"/>
              <a:gd name="connsiteY65-20220" fmla="*/ 459 h 653"/>
              <a:gd name="connsiteX66-20221" fmla="*/ 106 w 216"/>
              <a:gd name="connsiteY66-20222" fmla="*/ 444 h 653"/>
              <a:gd name="connsiteX67-20223" fmla="*/ 111 w 216"/>
              <a:gd name="connsiteY67-20224" fmla="*/ 428 h 653"/>
              <a:gd name="connsiteX68-20225" fmla="*/ 111 w 216"/>
              <a:gd name="connsiteY68-20226" fmla="*/ 407 h 653"/>
              <a:gd name="connsiteX69-20227" fmla="*/ 111 w 216"/>
              <a:gd name="connsiteY69-20228" fmla="*/ 381 h 653"/>
              <a:gd name="connsiteX70-20229" fmla="*/ 116 w 216"/>
              <a:gd name="connsiteY70-20230" fmla="*/ 355 h 653"/>
              <a:gd name="connsiteX71-20231" fmla="*/ 116 w 216"/>
              <a:gd name="connsiteY71-20232" fmla="*/ 329 h 653"/>
              <a:gd name="connsiteX72-20233" fmla="*/ 116 w 216"/>
              <a:gd name="connsiteY72-20234" fmla="*/ 303 h 653"/>
              <a:gd name="connsiteX73-20235" fmla="*/ 116 w 216"/>
              <a:gd name="connsiteY73-20236" fmla="*/ 277 h 653"/>
              <a:gd name="connsiteX74-20237" fmla="*/ 121 w 216"/>
              <a:gd name="connsiteY74-20238" fmla="*/ 250 h 653"/>
              <a:gd name="connsiteX75-20239" fmla="*/ 121 w 216"/>
              <a:gd name="connsiteY75-20240" fmla="*/ 229 h 653"/>
              <a:gd name="connsiteX76-20241" fmla="*/ 121 w 216"/>
              <a:gd name="connsiteY76-20242" fmla="*/ 209 h 653"/>
              <a:gd name="connsiteX77-20243" fmla="*/ 121 w 216"/>
              <a:gd name="connsiteY77-20244" fmla="*/ 188 h 653"/>
              <a:gd name="connsiteX78-20245" fmla="*/ 121 w 216"/>
              <a:gd name="connsiteY78-20246" fmla="*/ 172 h 653"/>
              <a:gd name="connsiteX79-20247" fmla="*/ 121 w 216"/>
              <a:gd name="connsiteY79-20248" fmla="*/ 141 h 653"/>
              <a:gd name="connsiteX80-20249" fmla="*/ 121 w 216"/>
              <a:gd name="connsiteY80-20250" fmla="*/ 109 h 653"/>
              <a:gd name="connsiteX81-20251" fmla="*/ 116 w 216"/>
              <a:gd name="connsiteY81-20252" fmla="*/ 78 h 653"/>
              <a:gd name="connsiteX82-20253" fmla="*/ 116 w 216"/>
              <a:gd name="connsiteY82-20254" fmla="*/ 52 h 653"/>
              <a:gd name="connsiteX0-20255" fmla="*/ 216 w 216"/>
              <a:gd name="connsiteY0-20256" fmla="*/ 0 h 653"/>
              <a:gd name="connsiteX1-20257" fmla="*/ 211 w 216"/>
              <a:gd name="connsiteY1-20258" fmla="*/ 21 h 653"/>
              <a:gd name="connsiteX2-20259" fmla="*/ 211 w 216"/>
              <a:gd name="connsiteY2-20260" fmla="*/ 26 h 653"/>
              <a:gd name="connsiteX3-20261" fmla="*/ 211 w 216"/>
              <a:gd name="connsiteY3-20262" fmla="*/ 41 h 653"/>
              <a:gd name="connsiteX4-20263" fmla="*/ 211 w 216"/>
              <a:gd name="connsiteY4-20264" fmla="*/ 52 h 653"/>
              <a:gd name="connsiteX5-20265" fmla="*/ 211 w 216"/>
              <a:gd name="connsiteY5-20266" fmla="*/ 68 h 653"/>
              <a:gd name="connsiteX6-20267" fmla="*/ 211 w 216"/>
              <a:gd name="connsiteY6-20268" fmla="*/ 83 h 653"/>
              <a:gd name="connsiteX7-20269" fmla="*/ 211 w 216"/>
              <a:gd name="connsiteY7-20270" fmla="*/ 99 h 653"/>
              <a:gd name="connsiteX8-20271" fmla="*/ 211 w 216"/>
              <a:gd name="connsiteY8-20272" fmla="*/ 120 h 653"/>
              <a:gd name="connsiteX9-20273" fmla="*/ 211 w 216"/>
              <a:gd name="connsiteY9-20274" fmla="*/ 135 h 653"/>
              <a:gd name="connsiteX10-20275" fmla="*/ 211 w 216"/>
              <a:gd name="connsiteY10-20276" fmla="*/ 156 h 653"/>
              <a:gd name="connsiteX11-20277" fmla="*/ 211 w 216"/>
              <a:gd name="connsiteY11-20278" fmla="*/ 198 h 653"/>
              <a:gd name="connsiteX12-20279" fmla="*/ 211 w 216"/>
              <a:gd name="connsiteY12-20280" fmla="*/ 219 h 653"/>
              <a:gd name="connsiteX13-20281" fmla="*/ 211 w 216"/>
              <a:gd name="connsiteY13-20282" fmla="*/ 245 h 653"/>
              <a:gd name="connsiteX14-20283" fmla="*/ 211 w 216"/>
              <a:gd name="connsiteY14-20284" fmla="*/ 271 h 653"/>
              <a:gd name="connsiteX15-20285" fmla="*/ 211 w 216"/>
              <a:gd name="connsiteY15-20286" fmla="*/ 297 h 653"/>
              <a:gd name="connsiteX16-20287" fmla="*/ 211 w 216"/>
              <a:gd name="connsiteY16-20288" fmla="*/ 324 h 653"/>
              <a:gd name="connsiteX17-20289" fmla="*/ 211 w 216"/>
              <a:gd name="connsiteY17-20290" fmla="*/ 355 h 653"/>
              <a:gd name="connsiteX18-20291" fmla="*/ 211 w 216"/>
              <a:gd name="connsiteY18-20292" fmla="*/ 386 h 653"/>
              <a:gd name="connsiteX19-20293" fmla="*/ 211 w 216"/>
              <a:gd name="connsiteY19-20294" fmla="*/ 418 h 653"/>
              <a:gd name="connsiteX20-20295" fmla="*/ 211 w 216"/>
              <a:gd name="connsiteY20-20296" fmla="*/ 449 h 653"/>
              <a:gd name="connsiteX21-20297" fmla="*/ 211 w 216"/>
              <a:gd name="connsiteY21-20298" fmla="*/ 475 h 653"/>
              <a:gd name="connsiteX22-20299" fmla="*/ 206 w 216"/>
              <a:gd name="connsiteY22-20300" fmla="*/ 501 h 653"/>
              <a:gd name="connsiteX23-20301" fmla="*/ 206 w 216"/>
              <a:gd name="connsiteY23-20302" fmla="*/ 527 h 653"/>
              <a:gd name="connsiteX24-20303" fmla="*/ 201 w 216"/>
              <a:gd name="connsiteY24-20304" fmla="*/ 548 h 653"/>
              <a:gd name="connsiteX25-20305" fmla="*/ 195 w 216"/>
              <a:gd name="connsiteY25-20306" fmla="*/ 564 h 653"/>
              <a:gd name="connsiteX26-20307" fmla="*/ 190 w 216"/>
              <a:gd name="connsiteY26-20308" fmla="*/ 585 h 653"/>
              <a:gd name="connsiteX27-20309" fmla="*/ 185 w 216"/>
              <a:gd name="connsiteY27-20310" fmla="*/ 595 h 653"/>
              <a:gd name="connsiteX28-20311" fmla="*/ 174 w 216"/>
              <a:gd name="connsiteY28-20312" fmla="*/ 611 h 653"/>
              <a:gd name="connsiteX29-20313" fmla="*/ 164 w 216"/>
              <a:gd name="connsiteY29-20314" fmla="*/ 621 h 653"/>
              <a:gd name="connsiteX30-20315" fmla="*/ 158 w 216"/>
              <a:gd name="connsiteY30-20316" fmla="*/ 632 h 653"/>
              <a:gd name="connsiteX31-20317" fmla="*/ 148 w 216"/>
              <a:gd name="connsiteY31-20318" fmla="*/ 637 h 653"/>
              <a:gd name="connsiteX32-20319" fmla="*/ 143 w 216"/>
              <a:gd name="connsiteY32-20320" fmla="*/ 642 h 653"/>
              <a:gd name="connsiteX33-20321" fmla="*/ 132 w 216"/>
              <a:gd name="connsiteY33-20322" fmla="*/ 647 h 653"/>
              <a:gd name="connsiteX34-20323" fmla="*/ 127 w 216"/>
              <a:gd name="connsiteY34-20324" fmla="*/ 647 h 653"/>
              <a:gd name="connsiteX35-20325" fmla="*/ 121 w 216"/>
              <a:gd name="connsiteY35-20326" fmla="*/ 653 h 653"/>
              <a:gd name="connsiteX36-20327" fmla="*/ 111 w 216"/>
              <a:gd name="connsiteY36-20328" fmla="*/ 647 h 653"/>
              <a:gd name="connsiteX37-20329" fmla="*/ 106 w 216"/>
              <a:gd name="connsiteY37-20330" fmla="*/ 647 h 653"/>
              <a:gd name="connsiteX38-20331" fmla="*/ 106 w 216"/>
              <a:gd name="connsiteY38-20332" fmla="*/ 642 h 653"/>
              <a:gd name="connsiteX39-20333" fmla="*/ 100 w 216"/>
              <a:gd name="connsiteY39-20334" fmla="*/ 637 h 653"/>
              <a:gd name="connsiteX40-20335" fmla="*/ 100 w 216"/>
              <a:gd name="connsiteY40-20336" fmla="*/ 632 h 653"/>
              <a:gd name="connsiteX41-20337" fmla="*/ 100 w 216"/>
              <a:gd name="connsiteY41-20338" fmla="*/ 626 h 653"/>
              <a:gd name="connsiteX42-20339" fmla="*/ 100 w 216"/>
              <a:gd name="connsiteY42-20340" fmla="*/ 616 h 653"/>
              <a:gd name="connsiteX43-20341" fmla="*/ 100 w 216"/>
              <a:gd name="connsiteY43-20342" fmla="*/ 606 h 653"/>
              <a:gd name="connsiteX44-20343" fmla="*/ 100 w 216"/>
              <a:gd name="connsiteY44-20344" fmla="*/ 600 h 653"/>
              <a:gd name="connsiteX45-20345" fmla="*/ 100 w 216"/>
              <a:gd name="connsiteY45-20346" fmla="*/ 595 h 653"/>
              <a:gd name="connsiteX46-20347" fmla="*/ 100 w 216"/>
              <a:gd name="connsiteY46-20348" fmla="*/ 590 h 653"/>
              <a:gd name="connsiteX47-20349" fmla="*/ 95 w 216"/>
              <a:gd name="connsiteY47-20350" fmla="*/ 585 h 653"/>
              <a:gd name="connsiteX48-20351" fmla="*/ 90 w 216"/>
              <a:gd name="connsiteY48-20352" fmla="*/ 569 h 653"/>
              <a:gd name="connsiteX49-20353" fmla="*/ 79 w 216"/>
              <a:gd name="connsiteY49-20354" fmla="*/ 553 h 653"/>
              <a:gd name="connsiteX50-20355" fmla="*/ 63 w 216"/>
              <a:gd name="connsiteY50-20356" fmla="*/ 538 h 653"/>
              <a:gd name="connsiteX51-20357" fmla="*/ 47 w 216"/>
              <a:gd name="connsiteY51-20358" fmla="*/ 522 h 653"/>
              <a:gd name="connsiteX52-20359" fmla="*/ 26 w 216"/>
              <a:gd name="connsiteY52-20360" fmla="*/ 506 h 653"/>
              <a:gd name="connsiteX53-20361" fmla="*/ 0 w 216"/>
              <a:gd name="connsiteY53-20362" fmla="*/ 485 h 653"/>
              <a:gd name="connsiteX54-20363" fmla="*/ 21 w 216"/>
              <a:gd name="connsiteY54-20364" fmla="*/ 485 h 653"/>
              <a:gd name="connsiteX55-20365" fmla="*/ 42 w 216"/>
              <a:gd name="connsiteY55-20366" fmla="*/ 491 h 653"/>
              <a:gd name="connsiteX56-20367" fmla="*/ 58 w 216"/>
              <a:gd name="connsiteY56-20368" fmla="*/ 491 h 653"/>
              <a:gd name="connsiteX57-20369" fmla="*/ 74 w 216"/>
              <a:gd name="connsiteY57-20370" fmla="*/ 491 h 653"/>
              <a:gd name="connsiteX58-20371" fmla="*/ 84 w 216"/>
              <a:gd name="connsiteY58-20372" fmla="*/ 485 h 653"/>
              <a:gd name="connsiteX59-20373" fmla="*/ 90 w 216"/>
              <a:gd name="connsiteY59-20374" fmla="*/ 485 h 653"/>
              <a:gd name="connsiteX60-20375" fmla="*/ 95 w 216"/>
              <a:gd name="connsiteY60-20376" fmla="*/ 485 h 653"/>
              <a:gd name="connsiteX61-20377" fmla="*/ 100 w 216"/>
              <a:gd name="connsiteY61-20378" fmla="*/ 480 h 653"/>
              <a:gd name="connsiteX62-20379" fmla="*/ 106 w 216"/>
              <a:gd name="connsiteY62-20380" fmla="*/ 475 h 653"/>
              <a:gd name="connsiteX63-20381" fmla="*/ 106 w 216"/>
              <a:gd name="connsiteY63-20382" fmla="*/ 470 h 653"/>
              <a:gd name="connsiteX64-20383" fmla="*/ 106 w 216"/>
              <a:gd name="connsiteY64-20384" fmla="*/ 459 h 653"/>
              <a:gd name="connsiteX65-20385" fmla="*/ 106 w 216"/>
              <a:gd name="connsiteY65-20386" fmla="*/ 444 h 653"/>
              <a:gd name="connsiteX66-20387" fmla="*/ 111 w 216"/>
              <a:gd name="connsiteY66-20388" fmla="*/ 428 h 653"/>
              <a:gd name="connsiteX67-20389" fmla="*/ 111 w 216"/>
              <a:gd name="connsiteY67-20390" fmla="*/ 407 h 653"/>
              <a:gd name="connsiteX68-20391" fmla="*/ 111 w 216"/>
              <a:gd name="connsiteY68-20392" fmla="*/ 381 h 653"/>
              <a:gd name="connsiteX69-20393" fmla="*/ 116 w 216"/>
              <a:gd name="connsiteY69-20394" fmla="*/ 355 h 653"/>
              <a:gd name="connsiteX70-20395" fmla="*/ 116 w 216"/>
              <a:gd name="connsiteY70-20396" fmla="*/ 329 h 653"/>
              <a:gd name="connsiteX71-20397" fmla="*/ 116 w 216"/>
              <a:gd name="connsiteY71-20398" fmla="*/ 303 h 653"/>
              <a:gd name="connsiteX72-20399" fmla="*/ 116 w 216"/>
              <a:gd name="connsiteY72-20400" fmla="*/ 277 h 653"/>
              <a:gd name="connsiteX73-20401" fmla="*/ 121 w 216"/>
              <a:gd name="connsiteY73-20402" fmla="*/ 250 h 653"/>
              <a:gd name="connsiteX74-20403" fmla="*/ 121 w 216"/>
              <a:gd name="connsiteY74-20404" fmla="*/ 229 h 653"/>
              <a:gd name="connsiteX75-20405" fmla="*/ 121 w 216"/>
              <a:gd name="connsiteY75-20406" fmla="*/ 209 h 653"/>
              <a:gd name="connsiteX76-20407" fmla="*/ 121 w 216"/>
              <a:gd name="connsiteY76-20408" fmla="*/ 188 h 653"/>
              <a:gd name="connsiteX77-20409" fmla="*/ 121 w 216"/>
              <a:gd name="connsiteY77-20410" fmla="*/ 172 h 653"/>
              <a:gd name="connsiteX78-20411" fmla="*/ 121 w 216"/>
              <a:gd name="connsiteY78-20412" fmla="*/ 141 h 653"/>
              <a:gd name="connsiteX79-20413" fmla="*/ 121 w 216"/>
              <a:gd name="connsiteY79-20414" fmla="*/ 109 h 653"/>
              <a:gd name="connsiteX80-20415" fmla="*/ 116 w 216"/>
              <a:gd name="connsiteY80-20416" fmla="*/ 78 h 653"/>
              <a:gd name="connsiteX81-20417" fmla="*/ 116 w 216"/>
              <a:gd name="connsiteY81-20418" fmla="*/ 52 h 653"/>
              <a:gd name="connsiteX0-20419" fmla="*/ 211 w 211"/>
              <a:gd name="connsiteY0-20420" fmla="*/ 0 h 632"/>
              <a:gd name="connsiteX1-20421" fmla="*/ 211 w 211"/>
              <a:gd name="connsiteY1-20422" fmla="*/ 5 h 632"/>
              <a:gd name="connsiteX2-20423" fmla="*/ 211 w 211"/>
              <a:gd name="connsiteY2-20424" fmla="*/ 20 h 632"/>
              <a:gd name="connsiteX3-20425" fmla="*/ 211 w 211"/>
              <a:gd name="connsiteY3-20426" fmla="*/ 31 h 632"/>
              <a:gd name="connsiteX4-20427" fmla="*/ 211 w 211"/>
              <a:gd name="connsiteY4-20428" fmla="*/ 47 h 632"/>
              <a:gd name="connsiteX5-20429" fmla="*/ 211 w 211"/>
              <a:gd name="connsiteY5-20430" fmla="*/ 62 h 632"/>
              <a:gd name="connsiteX6-20431" fmla="*/ 211 w 211"/>
              <a:gd name="connsiteY6-20432" fmla="*/ 78 h 632"/>
              <a:gd name="connsiteX7-20433" fmla="*/ 211 w 211"/>
              <a:gd name="connsiteY7-20434" fmla="*/ 99 h 632"/>
              <a:gd name="connsiteX8-20435" fmla="*/ 211 w 211"/>
              <a:gd name="connsiteY8-20436" fmla="*/ 114 h 632"/>
              <a:gd name="connsiteX9-20437" fmla="*/ 211 w 211"/>
              <a:gd name="connsiteY9-20438" fmla="*/ 135 h 632"/>
              <a:gd name="connsiteX10-20439" fmla="*/ 211 w 211"/>
              <a:gd name="connsiteY10-20440" fmla="*/ 177 h 632"/>
              <a:gd name="connsiteX11-20441" fmla="*/ 211 w 211"/>
              <a:gd name="connsiteY11-20442" fmla="*/ 198 h 632"/>
              <a:gd name="connsiteX12-20443" fmla="*/ 211 w 211"/>
              <a:gd name="connsiteY12-20444" fmla="*/ 224 h 632"/>
              <a:gd name="connsiteX13-20445" fmla="*/ 211 w 211"/>
              <a:gd name="connsiteY13-20446" fmla="*/ 250 h 632"/>
              <a:gd name="connsiteX14-20447" fmla="*/ 211 w 211"/>
              <a:gd name="connsiteY14-20448" fmla="*/ 276 h 632"/>
              <a:gd name="connsiteX15-20449" fmla="*/ 211 w 211"/>
              <a:gd name="connsiteY15-20450" fmla="*/ 303 h 632"/>
              <a:gd name="connsiteX16-20451" fmla="*/ 211 w 211"/>
              <a:gd name="connsiteY16-20452" fmla="*/ 334 h 632"/>
              <a:gd name="connsiteX17-20453" fmla="*/ 211 w 211"/>
              <a:gd name="connsiteY17-20454" fmla="*/ 365 h 632"/>
              <a:gd name="connsiteX18-20455" fmla="*/ 211 w 211"/>
              <a:gd name="connsiteY18-20456" fmla="*/ 397 h 632"/>
              <a:gd name="connsiteX19-20457" fmla="*/ 211 w 211"/>
              <a:gd name="connsiteY19-20458" fmla="*/ 428 h 632"/>
              <a:gd name="connsiteX20-20459" fmla="*/ 211 w 211"/>
              <a:gd name="connsiteY20-20460" fmla="*/ 454 h 632"/>
              <a:gd name="connsiteX21-20461" fmla="*/ 206 w 211"/>
              <a:gd name="connsiteY21-20462" fmla="*/ 480 h 632"/>
              <a:gd name="connsiteX22-20463" fmla="*/ 206 w 211"/>
              <a:gd name="connsiteY22-20464" fmla="*/ 506 h 632"/>
              <a:gd name="connsiteX23-20465" fmla="*/ 201 w 211"/>
              <a:gd name="connsiteY23-20466" fmla="*/ 527 h 632"/>
              <a:gd name="connsiteX24-20467" fmla="*/ 195 w 211"/>
              <a:gd name="connsiteY24-20468" fmla="*/ 543 h 632"/>
              <a:gd name="connsiteX25-20469" fmla="*/ 190 w 211"/>
              <a:gd name="connsiteY25-20470" fmla="*/ 564 h 632"/>
              <a:gd name="connsiteX26-20471" fmla="*/ 185 w 211"/>
              <a:gd name="connsiteY26-20472" fmla="*/ 574 h 632"/>
              <a:gd name="connsiteX27-20473" fmla="*/ 174 w 211"/>
              <a:gd name="connsiteY27-20474" fmla="*/ 590 h 632"/>
              <a:gd name="connsiteX28-20475" fmla="*/ 164 w 211"/>
              <a:gd name="connsiteY28-20476" fmla="*/ 600 h 632"/>
              <a:gd name="connsiteX29-20477" fmla="*/ 158 w 211"/>
              <a:gd name="connsiteY29-20478" fmla="*/ 611 h 632"/>
              <a:gd name="connsiteX30-20479" fmla="*/ 148 w 211"/>
              <a:gd name="connsiteY30-20480" fmla="*/ 616 h 632"/>
              <a:gd name="connsiteX31-20481" fmla="*/ 143 w 211"/>
              <a:gd name="connsiteY31-20482" fmla="*/ 621 h 632"/>
              <a:gd name="connsiteX32-20483" fmla="*/ 132 w 211"/>
              <a:gd name="connsiteY32-20484" fmla="*/ 626 h 632"/>
              <a:gd name="connsiteX33-20485" fmla="*/ 127 w 211"/>
              <a:gd name="connsiteY33-20486" fmla="*/ 626 h 632"/>
              <a:gd name="connsiteX34-20487" fmla="*/ 121 w 211"/>
              <a:gd name="connsiteY34-20488" fmla="*/ 632 h 632"/>
              <a:gd name="connsiteX35-20489" fmla="*/ 111 w 211"/>
              <a:gd name="connsiteY35-20490" fmla="*/ 626 h 632"/>
              <a:gd name="connsiteX36-20491" fmla="*/ 106 w 211"/>
              <a:gd name="connsiteY36-20492" fmla="*/ 626 h 632"/>
              <a:gd name="connsiteX37-20493" fmla="*/ 106 w 211"/>
              <a:gd name="connsiteY37-20494" fmla="*/ 621 h 632"/>
              <a:gd name="connsiteX38-20495" fmla="*/ 100 w 211"/>
              <a:gd name="connsiteY38-20496" fmla="*/ 616 h 632"/>
              <a:gd name="connsiteX39-20497" fmla="*/ 100 w 211"/>
              <a:gd name="connsiteY39-20498" fmla="*/ 611 h 632"/>
              <a:gd name="connsiteX40-20499" fmla="*/ 100 w 211"/>
              <a:gd name="connsiteY40-20500" fmla="*/ 605 h 632"/>
              <a:gd name="connsiteX41-20501" fmla="*/ 100 w 211"/>
              <a:gd name="connsiteY41-20502" fmla="*/ 595 h 632"/>
              <a:gd name="connsiteX42-20503" fmla="*/ 100 w 211"/>
              <a:gd name="connsiteY42-20504" fmla="*/ 585 h 632"/>
              <a:gd name="connsiteX43-20505" fmla="*/ 100 w 211"/>
              <a:gd name="connsiteY43-20506" fmla="*/ 579 h 632"/>
              <a:gd name="connsiteX44-20507" fmla="*/ 100 w 211"/>
              <a:gd name="connsiteY44-20508" fmla="*/ 574 h 632"/>
              <a:gd name="connsiteX45-20509" fmla="*/ 100 w 211"/>
              <a:gd name="connsiteY45-20510" fmla="*/ 569 h 632"/>
              <a:gd name="connsiteX46-20511" fmla="*/ 95 w 211"/>
              <a:gd name="connsiteY46-20512" fmla="*/ 564 h 632"/>
              <a:gd name="connsiteX47-20513" fmla="*/ 90 w 211"/>
              <a:gd name="connsiteY47-20514" fmla="*/ 548 h 632"/>
              <a:gd name="connsiteX48-20515" fmla="*/ 79 w 211"/>
              <a:gd name="connsiteY48-20516" fmla="*/ 532 h 632"/>
              <a:gd name="connsiteX49-20517" fmla="*/ 63 w 211"/>
              <a:gd name="connsiteY49-20518" fmla="*/ 517 h 632"/>
              <a:gd name="connsiteX50-20519" fmla="*/ 47 w 211"/>
              <a:gd name="connsiteY50-20520" fmla="*/ 501 h 632"/>
              <a:gd name="connsiteX51-20521" fmla="*/ 26 w 211"/>
              <a:gd name="connsiteY51-20522" fmla="*/ 485 h 632"/>
              <a:gd name="connsiteX52-20523" fmla="*/ 0 w 211"/>
              <a:gd name="connsiteY52-20524" fmla="*/ 464 h 632"/>
              <a:gd name="connsiteX53-20525" fmla="*/ 21 w 211"/>
              <a:gd name="connsiteY53-20526" fmla="*/ 464 h 632"/>
              <a:gd name="connsiteX54-20527" fmla="*/ 42 w 211"/>
              <a:gd name="connsiteY54-20528" fmla="*/ 470 h 632"/>
              <a:gd name="connsiteX55-20529" fmla="*/ 58 w 211"/>
              <a:gd name="connsiteY55-20530" fmla="*/ 470 h 632"/>
              <a:gd name="connsiteX56-20531" fmla="*/ 74 w 211"/>
              <a:gd name="connsiteY56-20532" fmla="*/ 470 h 632"/>
              <a:gd name="connsiteX57-20533" fmla="*/ 84 w 211"/>
              <a:gd name="connsiteY57-20534" fmla="*/ 464 h 632"/>
              <a:gd name="connsiteX58-20535" fmla="*/ 90 w 211"/>
              <a:gd name="connsiteY58-20536" fmla="*/ 464 h 632"/>
              <a:gd name="connsiteX59-20537" fmla="*/ 95 w 211"/>
              <a:gd name="connsiteY59-20538" fmla="*/ 464 h 632"/>
              <a:gd name="connsiteX60-20539" fmla="*/ 100 w 211"/>
              <a:gd name="connsiteY60-20540" fmla="*/ 459 h 632"/>
              <a:gd name="connsiteX61-20541" fmla="*/ 106 w 211"/>
              <a:gd name="connsiteY61-20542" fmla="*/ 454 h 632"/>
              <a:gd name="connsiteX62-20543" fmla="*/ 106 w 211"/>
              <a:gd name="connsiteY62-20544" fmla="*/ 449 h 632"/>
              <a:gd name="connsiteX63-20545" fmla="*/ 106 w 211"/>
              <a:gd name="connsiteY63-20546" fmla="*/ 438 h 632"/>
              <a:gd name="connsiteX64-20547" fmla="*/ 106 w 211"/>
              <a:gd name="connsiteY64-20548" fmla="*/ 423 h 632"/>
              <a:gd name="connsiteX65-20549" fmla="*/ 111 w 211"/>
              <a:gd name="connsiteY65-20550" fmla="*/ 407 h 632"/>
              <a:gd name="connsiteX66-20551" fmla="*/ 111 w 211"/>
              <a:gd name="connsiteY66-20552" fmla="*/ 386 h 632"/>
              <a:gd name="connsiteX67-20553" fmla="*/ 111 w 211"/>
              <a:gd name="connsiteY67-20554" fmla="*/ 360 h 632"/>
              <a:gd name="connsiteX68-20555" fmla="*/ 116 w 211"/>
              <a:gd name="connsiteY68-20556" fmla="*/ 334 h 632"/>
              <a:gd name="connsiteX69-20557" fmla="*/ 116 w 211"/>
              <a:gd name="connsiteY69-20558" fmla="*/ 308 h 632"/>
              <a:gd name="connsiteX70-20559" fmla="*/ 116 w 211"/>
              <a:gd name="connsiteY70-20560" fmla="*/ 282 h 632"/>
              <a:gd name="connsiteX71-20561" fmla="*/ 116 w 211"/>
              <a:gd name="connsiteY71-20562" fmla="*/ 256 h 632"/>
              <a:gd name="connsiteX72-20563" fmla="*/ 121 w 211"/>
              <a:gd name="connsiteY72-20564" fmla="*/ 229 h 632"/>
              <a:gd name="connsiteX73-20565" fmla="*/ 121 w 211"/>
              <a:gd name="connsiteY73-20566" fmla="*/ 208 h 632"/>
              <a:gd name="connsiteX74-20567" fmla="*/ 121 w 211"/>
              <a:gd name="connsiteY74-20568" fmla="*/ 188 h 632"/>
              <a:gd name="connsiteX75-20569" fmla="*/ 121 w 211"/>
              <a:gd name="connsiteY75-20570" fmla="*/ 167 h 632"/>
              <a:gd name="connsiteX76-20571" fmla="*/ 121 w 211"/>
              <a:gd name="connsiteY76-20572" fmla="*/ 151 h 632"/>
              <a:gd name="connsiteX77-20573" fmla="*/ 121 w 211"/>
              <a:gd name="connsiteY77-20574" fmla="*/ 120 h 632"/>
              <a:gd name="connsiteX78-20575" fmla="*/ 121 w 211"/>
              <a:gd name="connsiteY78-20576" fmla="*/ 88 h 632"/>
              <a:gd name="connsiteX79-20577" fmla="*/ 116 w 211"/>
              <a:gd name="connsiteY79-20578" fmla="*/ 57 h 632"/>
              <a:gd name="connsiteX80-20579" fmla="*/ 116 w 211"/>
              <a:gd name="connsiteY80-20580" fmla="*/ 31 h 632"/>
              <a:gd name="connsiteX0-20581" fmla="*/ 211 w 211"/>
              <a:gd name="connsiteY0-20582" fmla="*/ 0 h 632"/>
              <a:gd name="connsiteX1-20583" fmla="*/ 211 w 211"/>
              <a:gd name="connsiteY1-20584" fmla="*/ 20 h 632"/>
              <a:gd name="connsiteX2-20585" fmla="*/ 211 w 211"/>
              <a:gd name="connsiteY2-20586" fmla="*/ 31 h 632"/>
              <a:gd name="connsiteX3-20587" fmla="*/ 211 w 211"/>
              <a:gd name="connsiteY3-20588" fmla="*/ 47 h 632"/>
              <a:gd name="connsiteX4-20589" fmla="*/ 211 w 211"/>
              <a:gd name="connsiteY4-20590" fmla="*/ 62 h 632"/>
              <a:gd name="connsiteX5-20591" fmla="*/ 211 w 211"/>
              <a:gd name="connsiteY5-20592" fmla="*/ 78 h 632"/>
              <a:gd name="connsiteX6-20593" fmla="*/ 211 w 211"/>
              <a:gd name="connsiteY6-20594" fmla="*/ 99 h 632"/>
              <a:gd name="connsiteX7-20595" fmla="*/ 211 w 211"/>
              <a:gd name="connsiteY7-20596" fmla="*/ 114 h 632"/>
              <a:gd name="connsiteX8-20597" fmla="*/ 211 w 211"/>
              <a:gd name="connsiteY8-20598" fmla="*/ 135 h 632"/>
              <a:gd name="connsiteX9-20599" fmla="*/ 211 w 211"/>
              <a:gd name="connsiteY9-20600" fmla="*/ 177 h 632"/>
              <a:gd name="connsiteX10-20601" fmla="*/ 211 w 211"/>
              <a:gd name="connsiteY10-20602" fmla="*/ 198 h 632"/>
              <a:gd name="connsiteX11-20603" fmla="*/ 211 w 211"/>
              <a:gd name="connsiteY11-20604" fmla="*/ 224 h 632"/>
              <a:gd name="connsiteX12-20605" fmla="*/ 211 w 211"/>
              <a:gd name="connsiteY12-20606" fmla="*/ 250 h 632"/>
              <a:gd name="connsiteX13-20607" fmla="*/ 211 w 211"/>
              <a:gd name="connsiteY13-20608" fmla="*/ 276 h 632"/>
              <a:gd name="connsiteX14-20609" fmla="*/ 211 w 211"/>
              <a:gd name="connsiteY14-20610" fmla="*/ 303 h 632"/>
              <a:gd name="connsiteX15-20611" fmla="*/ 211 w 211"/>
              <a:gd name="connsiteY15-20612" fmla="*/ 334 h 632"/>
              <a:gd name="connsiteX16-20613" fmla="*/ 211 w 211"/>
              <a:gd name="connsiteY16-20614" fmla="*/ 365 h 632"/>
              <a:gd name="connsiteX17-20615" fmla="*/ 211 w 211"/>
              <a:gd name="connsiteY17-20616" fmla="*/ 397 h 632"/>
              <a:gd name="connsiteX18-20617" fmla="*/ 211 w 211"/>
              <a:gd name="connsiteY18-20618" fmla="*/ 428 h 632"/>
              <a:gd name="connsiteX19-20619" fmla="*/ 211 w 211"/>
              <a:gd name="connsiteY19-20620" fmla="*/ 454 h 632"/>
              <a:gd name="connsiteX20-20621" fmla="*/ 206 w 211"/>
              <a:gd name="connsiteY20-20622" fmla="*/ 480 h 632"/>
              <a:gd name="connsiteX21-20623" fmla="*/ 206 w 211"/>
              <a:gd name="connsiteY21-20624" fmla="*/ 506 h 632"/>
              <a:gd name="connsiteX22-20625" fmla="*/ 201 w 211"/>
              <a:gd name="connsiteY22-20626" fmla="*/ 527 h 632"/>
              <a:gd name="connsiteX23-20627" fmla="*/ 195 w 211"/>
              <a:gd name="connsiteY23-20628" fmla="*/ 543 h 632"/>
              <a:gd name="connsiteX24-20629" fmla="*/ 190 w 211"/>
              <a:gd name="connsiteY24-20630" fmla="*/ 564 h 632"/>
              <a:gd name="connsiteX25-20631" fmla="*/ 185 w 211"/>
              <a:gd name="connsiteY25-20632" fmla="*/ 574 h 632"/>
              <a:gd name="connsiteX26-20633" fmla="*/ 174 w 211"/>
              <a:gd name="connsiteY26-20634" fmla="*/ 590 h 632"/>
              <a:gd name="connsiteX27-20635" fmla="*/ 164 w 211"/>
              <a:gd name="connsiteY27-20636" fmla="*/ 600 h 632"/>
              <a:gd name="connsiteX28-20637" fmla="*/ 158 w 211"/>
              <a:gd name="connsiteY28-20638" fmla="*/ 611 h 632"/>
              <a:gd name="connsiteX29-20639" fmla="*/ 148 w 211"/>
              <a:gd name="connsiteY29-20640" fmla="*/ 616 h 632"/>
              <a:gd name="connsiteX30-20641" fmla="*/ 143 w 211"/>
              <a:gd name="connsiteY30-20642" fmla="*/ 621 h 632"/>
              <a:gd name="connsiteX31-20643" fmla="*/ 132 w 211"/>
              <a:gd name="connsiteY31-20644" fmla="*/ 626 h 632"/>
              <a:gd name="connsiteX32-20645" fmla="*/ 127 w 211"/>
              <a:gd name="connsiteY32-20646" fmla="*/ 626 h 632"/>
              <a:gd name="connsiteX33-20647" fmla="*/ 121 w 211"/>
              <a:gd name="connsiteY33-20648" fmla="*/ 632 h 632"/>
              <a:gd name="connsiteX34-20649" fmla="*/ 111 w 211"/>
              <a:gd name="connsiteY34-20650" fmla="*/ 626 h 632"/>
              <a:gd name="connsiteX35-20651" fmla="*/ 106 w 211"/>
              <a:gd name="connsiteY35-20652" fmla="*/ 626 h 632"/>
              <a:gd name="connsiteX36-20653" fmla="*/ 106 w 211"/>
              <a:gd name="connsiteY36-20654" fmla="*/ 621 h 632"/>
              <a:gd name="connsiteX37-20655" fmla="*/ 100 w 211"/>
              <a:gd name="connsiteY37-20656" fmla="*/ 616 h 632"/>
              <a:gd name="connsiteX38-20657" fmla="*/ 100 w 211"/>
              <a:gd name="connsiteY38-20658" fmla="*/ 611 h 632"/>
              <a:gd name="connsiteX39-20659" fmla="*/ 100 w 211"/>
              <a:gd name="connsiteY39-20660" fmla="*/ 605 h 632"/>
              <a:gd name="connsiteX40-20661" fmla="*/ 100 w 211"/>
              <a:gd name="connsiteY40-20662" fmla="*/ 595 h 632"/>
              <a:gd name="connsiteX41-20663" fmla="*/ 100 w 211"/>
              <a:gd name="connsiteY41-20664" fmla="*/ 585 h 632"/>
              <a:gd name="connsiteX42-20665" fmla="*/ 100 w 211"/>
              <a:gd name="connsiteY42-20666" fmla="*/ 579 h 632"/>
              <a:gd name="connsiteX43-20667" fmla="*/ 100 w 211"/>
              <a:gd name="connsiteY43-20668" fmla="*/ 574 h 632"/>
              <a:gd name="connsiteX44-20669" fmla="*/ 100 w 211"/>
              <a:gd name="connsiteY44-20670" fmla="*/ 569 h 632"/>
              <a:gd name="connsiteX45-20671" fmla="*/ 95 w 211"/>
              <a:gd name="connsiteY45-20672" fmla="*/ 564 h 632"/>
              <a:gd name="connsiteX46-20673" fmla="*/ 90 w 211"/>
              <a:gd name="connsiteY46-20674" fmla="*/ 548 h 632"/>
              <a:gd name="connsiteX47-20675" fmla="*/ 79 w 211"/>
              <a:gd name="connsiteY47-20676" fmla="*/ 532 h 632"/>
              <a:gd name="connsiteX48-20677" fmla="*/ 63 w 211"/>
              <a:gd name="connsiteY48-20678" fmla="*/ 517 h 632"/>
              <a:gd name="connsiteX49-20679" fmla="*/ 47 w 211"/>
              <a:gd name="connsiteY49-20680" fmla="*/ 501 h 632"/>
              <a:gd name="connsiteX50-20681" fmla="*/ 26 w 211"/>
              <a:gd name="connsiteY50-20682" fmla="*/ 485 h 632"/>
              <a:gd name="connsiteX51-20683" fmla="*/ 0 w 211"/>
              <a:gd name="connsiteY51-20684" fmla="*/ 464 h 632"/>
              <a:gd name="connsiteX52-20685" fmla="*/ 21 w 211"/>
              <a:gd name="connsiteY52-20686" fmla="*/ 464 h 632"/>
              <a:gd name="connsiteX53-20687" fmla="*/ 42 w 211"/>
              <a:gd name="connsiteY53-20688" fmla="*/ 470 h 632"/>
              <a:gd name="connsiteX54-20689" fmla="*/ 58 w 211"/>
              <a:gd name="connsiteY54-20690" fmla="*/ 470 h 632"/>
              <a:gd name="connsiteX55-20691" fmla="*/ 74 w 211"/>
              <a:gd name="connsiteY55-20692" fmla="*/ 470 h 632"/>
              <a:gd name="connsiteX56-20693" fmla="*/ 84 w 211"/>
              <a:gd name="connsiteY56-20694" fmla="*/ 464 h 632"/>
              <a:gd name="connsiteX57-20695" fmla="*/ 90 w 211"/>
              <a:gd name="connsiteY57-20696" fmla="*/ 464 h 632"/>
              <a:gd name="connsiteX58-20697" fmla="*/ 95 w 211"/>
              <a:gd name="connsiteY58-20698" fmla="*/ 464 h 632"/>
              <a:gd name="connsiteX59-20699" fmla="*/ 100 w 211"/>
              <a:gd name="connsiteY59-20700" fmla="*/ 459 h 632"/>
              <a:gd name="connsiteX60-20701" fmla="*/ 106 w 211"/>
              <a:gd name="connsiteY60-20702" fmla="*/ 454 h 632"/>
              <a:gd name="connsiteX61-20703" fmla="*/ 106 w 211"/>
              <a:gd name="connsiteY61-20704" fmla="*/ 449 h 632"/>
              <a:gd name="connsiteX62-20705" fmla="*/ 106 w 211"/>
              <a:gd name="connsiteY62-20706" fmla="*/ 438 h 632"/>
              <a:gd name="connsiteX63-20707" fmla="*/ 106 w 211"/>
              <a:gd name="connsiteY63-20708" fmla="*/ 423 h 632"/>
              <a:gd name="connsiteX64-20709" fmla="*/ 111 w 211"/>
              <a:gd name="connsiteY64-20710" fmla="*/ 407 h 632"/>
              <a:gd name="connsiteX65-20711" fmla="*/ 111 w 211"/>
              <a:gd name="connsiteY65-20712" fmla="*/ 386 h 632"/>
              <a:gd name="connsiteX66-20713" fmla="*/ 111 w 211"/>
              <a:gd name="connsiteY66-20714" fmla="*/ 360 h 632"/>
              <a:gd name="connsiteX67-20715" fmla="*/ 116 w 211"/>
              <a:gd name="connsiteY67-20716" fmla="*/ 334 h 632"/>
              <a:gd name="connsiteX68-20717" fmla="*/ 116 w 211"/>
              <a:gd name="connsiteY68-20718" fmla="*/ 308 h 632"/>
              <a:gd name="connsiteX69-20719" fmla="*/ 116 w 211"/>
              <a:gd name="connsiteY69-20720" fmla="*/ 282 h 632"/>
              <a:gd name="connsiteX70-20721" fmla="*/ 116 w 211"/>
              <a:gd name="connsiteY70-20722" fmla="*/ 256 h 632"/>
              <a:gd name="connsiteX71-20723" fmla="*/ 121 w 211"/>
              <a:gd name="connsiteY71-20724" fmla="*/ 229 h 632"/>
              <a:gd name="connsiteX72-20725" fmla="*/ 121 w 211"/>
              <a:gd name="connsiteY72-20726" fmla="*/ 208 h 632"/>
              <a:gd name="connsiteX73-20727" fmla="*/ 121 w 211"/>
              <a:gd name="connsiteY73-20728" fmla="*/ 188 h 632"/>
              <a:gd name="connsiteX74-20729" fmla="*/ 121 w 211"/>
              <a:gd name="connsiteY74-20730" fmla="*/ 167 h 632"/>
              <a:gd name="connsiteX75-20731" fmla="*/ 121 w 211"/>
              <a:gd name="connsiteY75-20732" fmla="*/ 151 h 632"/>
              <a:gd name="connsiteX76-20733" fmla="*/ 121 w 211"/>
              <a:gd name="connsiteY76-20734" fmla="*/ 120 h 632"/>
              <a:gd name="connsiteX77-20735" fmla="*/ 121 w 211"/>
              <a:gd name="connsiteY77-20736" fmla="*/ 88 h 632"/>
              <a:gd name="connsiteX78-20737" fmla="*/ 116 w 211"/>
              <a:gd name="connsiteY78-20738" fmla="*/ 57 h 632"/>
              <a:gd name="connsiteX79-20739" fmla="*/ 116 w 211"/>
              <a:gd name="connsiteY79-20740" fmla="*/ 31 h 632"/>
              <a:gd name="connsiteX0-20741" fmla="*/ 211 w 211"/>
              <a:gd name="connsiteY0-20742" fmla="*/ 0 h 612"/>
              <a:gd name="connsiteX1-20743" fmla="*/ 211 w 211"/>
              <a:gd name="connsiteY1-20744" fmla="*/ 11 h 612"/>
              <a:gd name="connsiteX2-20745" fmla="*/ 211 w 211"/>
              <a:gd name="connsiteY2-20746" fmla="*/ 27 h 612"/>
              <a:gd name="connsiteX3-20747" fmla="*/ 211 w 211"/>
              <a:gd name="connsiteY3-20748" fmla="*/ 42 h 612"/>
              <a:gd name="connsiteX4-20749" fmla="*/ 211 w 211"/>
              <a:gd name="connsiteY4-20750" fmla="*/ 58 h 612"/>
              <a:gd name="connsiteX5-20751" fmla="*/ 211 w 211"/>
              <a:gd name="connsiteY5-20752" fmla="*/ 79 h 612"/>
              <a:gd name="connsiteX6-20753" fmla="*/ 211 w 211"/>
              <a:gd name="connsiteY6-20754" fmla="*/ 94 h 612"/>
              <a:gd name="connsiteX7-20755" fmla="*/ 211 w 211"/>
              <a:gd name="connsiteY7-20756" fmla="*/ 115 h 612"/>
              <a:gd name="connsiteX8-20757" fmla="*/ 211 w 211"/>
              <a:gd name="connsiteY8-20758" fmla="*/ 157 h 612"/>
              <a:gd name="connsiteX9-20759" fmla="*/ 211 w 211"/>
              <a:gd name="connsiteY9-20760" fmla="*/ 178 h 612"/>
              <a:gd name="connsiteX10-20761" fmla="*/ 211 w 211"/>
              <a:gd name="connsiteY10-20762" fmla="*/ 204 h 612"/>
              <a:gd name="connsiteX11-20763" fmla="*/ 211 w 211"/>
              <a:gd name="connsiteY11-20764" fmla="*/ 230 h 612"/>
              <a:gd name="connsiteX12-20765" fmla="*/ 211 w 211"/>
              <a:gd name="connsiteY12-20766" fmla="*/ 256 h 612"/>
              <a:gd name="connsiteX13-20767" fmla="*/ 211 w 211"/>
              <a:gd name="connsiteY13-20768" fmla="*/ 283 h 612"/>
              <a:gd name="connsiteX14-20769" fmla="*/ 211 w 211"/>
              <a:gd name="connsiteY14-20770" fmla="*/ 314 h 612"/>
              <a:gd name="connsiteX15-20771" fmla="*/ 211 w 211"/>
              <a:gd name="connsiteY15-20772" fmla="*/ 345 h 612"/>
              <a:gd name="connsiteX16-20773" fmla="*/ 211 w 211"/>
              <a:gd name="connsiteY16-20774" fmla="*/ 377 h 612"/>
              <a:gd name="connsiteX17-20775" fmla="*/ 211 w 211"/>
              <a:gd name="connsiteY17-20776" fmla="*/ 408 h 612"/>
              <a:gd name="connsiteX18-20777" fmla="*/ 211 w 211"/>
              <a:gd name="connsiteY18-20778" fmla="*/ 434 h 612"/>
              <a:gd name="connsiteX19-20779" fmla="*/ 206 w 211"/>
              <a:gd name="connsiteY19-20780" fmla="*/ 460 h 612"/>
              <a:gd name="connsiteX20-20781" fmla="*/ 206 w 211"/>
              <a:gd name="connsiteY20-20782" fmla="*/ 486 h 612"/>
              <a:gd name="connsiteX21-20783" fmla="*/ 201 w 211"/>
              <a:gd name="connsiteY21-20784" fmla="*/ 507 h 612"/>
              <a:gd name="connsiteX22-20785" fmla="*/ 195 w 211"/>
              <a:gd name="connsiteY22-20786" fmla="*/ 523 h 612"/>
              <a:gd name="connsiteX23-20787" fmla="*/ 190 w 211"/>
              <a:gd name="connsiteY23-20788" fmla="*/ 544 h 612"/>
              <a:gd name="connsiteX24-20789" fmla="*/ 185 w 211"/>
              <a:gd name="connsiteY24-20790" fmla="*/ 554 h 612"/>
              <a:gd name="connsiteX25-20791" fmla="*/ 174 w 211"/>
              <a:gd name="connsiteY25-20792" fmla="*/ 570 h 612"/>
              <a:gd name="connsiteX26-20793" fmla="*/ 164 w 211"/>
              <a:gd name="connsiteY26-20794" fmla="*/ 580 h 612"/>
              <a:gd name="connsiteX27-20795" fmla="*/ 158 w 211"/>
              <a:gd name="connsiteY27-20796" fmla="*/ 591 h 612"/>
              <a:gd name="connsiteX28-20797" fmla="*/ 148 w 211"/>
              <a:gd name="connsiteY28-20798" fmla="*/ 596 h 612"/>
              <a:gd name="connsiteX29-20799" fmla="*/ 143 w 211"/>
              <a:gd name="connsiteY29-20800" fmla="*/ 601 h 612"/>
              <a:gd name="connsiteX30-20801" fmla="*/ 132 w 211"/>
              <a:gd name="connsiteY30-20802" fmla="*/ 606 h 612"/>
              <a:gd name="connsiteX31-20803" fmla="*/ 127 w 211"/>
              <a:gd name="connsiteY31-20804" fmla="*/ 606 h 612"/>
              <a:gd name="connsiteX32-20805" fmla="*/ 121 w 211"/>
              <a:gd name="connsiteY32-20806" fmla="*/ 612 h 612"/>
              <a:gd name="connsiteX33-20807" fmla="*/ 111 w 211"/>
              <a:gd name="connsiteY33-20808" fmla="*/ 606 h 612"/>
              <a:gd name="connsiteX34-20809" fmla="*/ 106 w 211"/>
              <a:gd name="connsiteY34-20810" fmla="*/ 606 h 612"/>
              <a:gd name="connsiteX35-20811" fmla="*/ 106 w 211"/>
              <a:gd name="connsiteY35-20812" fmla="*/ 601 h 612"/>
              <a:gd name="connsiteX36-20813" fmla="*/ 100 w 211"/>
              <a:gd name="connsiteY36-20814" fmla="*/ 596 h 612"/>
              <a:gd name="connsiteX37-20815" fmla="*/ 100 w 211"/>
              <a:gd name="connsiteY37-20816" fmla="*/ 591 h 612"/>
              <a:gd name="connsiteX38-20817" fmla="*/ 100 w 211"/>
              <a:gd name="connsiteY38-20818" fmla="*/ 585 h 612"/>
              <a:gd name="connsiteX39-20819" fmla="*/ 100 w 211"/>
              <a:gd name="connsiteY39-20820" fmla="*/ 575 h 612"/>
              <a:gd name="connsiteX40-20821" fmla="*/ 100 w 211"/>
              <a:gd name="connsiteY40-20822" fmla="*/ 565 h 612"/>
              <a:gd name="connsiteX41-20823" fmla="*/ 100 w 211"/>
              <a:gd name="connsiteY41-20824" fmla="*/ 559 h 612"/>
              <a:gd name="connsiteX42-20825" fmla="*/ 100 w 211"/>
              <a:gd name="connsiteY42-20826" fmla="*/ 554 h 612"/>
              <a:gd name="connsiteX43-20827" fmla="*/ 100 w 211"/>
              <a:gd name="connsiteY43-20828" fmla="*/ 549 h 612"/>
              <a:gd name="connsiteX44-20829" fmla="*/ 95 w 211"/>
              <a:gd name="connsiteY44-20830" fmla="*/ 544 h 612"/>
              <a:gd name="connsiteX45-20831" fmla="*/ 90 w 211"/>
              <a:gd name="connsiteY45-20832" fmla="*/ 528 h 612"/>
              <a:gd name="connsiteX46-20833" fmla="*/ 79 w 211"/>
              <a:gd name="connsiteY46-20834" fmla="*/ 512 h 612"/>
              <a:gd name="connsiteX47-20835" fmla="*/ 63 w 211"/>
              <a:gd name="connsiteY47-20836" fmla="*/ 497 h 612"/>
              <a:gd name="connsiteX48-20837" fmla="*/ 47 w 211"/>
              <a:gd name="connsiteY48-20838" fmla="*/ 481 h 612"/>
              <a:gd name="connsiteX49-20839" fmla="*/ 26 w 211"/>
              <a:gd name="connsiteY49-20840" fmla="*/ 465 h 612"/>
              <a:gd name="connsiteX50-20841" fmla="*/ 0 w 211"/>
              <a:gd name="connsiteY50-20842" fmla="*/ 444 h 612"/>
              <a:gd name="connsiteX51-20843" fmla="*/ 21 w 211"/>
              <a:gd name="connsiteY51-20844" fmla="*/ 444 h 612"/>
              <a:gd name="connsiteX52-20845" fmla="*/ 42 w 211"/>
              <a:gd name="connsiteY52-20846" fmla="*/ 450 h 612"/>
              <a:gd name="connsiteX53-20847" fmla="*/ 58 w 211"/>
              <a:gd name="connsiteY53-20848" fmla="*/ 450 h 612"/>
              <a:gd name="connsiteX54-20849" fmla="*/ 74 w 211"/>
              <a:gd name="connsiteY54-20850" fmla="*/ 450 h 612"/>
              <a:gd name="connsiteX55-20851" fmla="*/ 84 w 211"/>
              <a:gd name="connsiteY55-20852" fmla="*/ 444 h 612"/>
              <a:gd name="connsiteX56-20853" fmla="*/ 90 w 211"/>
              <a:gd name="connsiteY56-20854" fmla="*/ 444 h 612"/>
              <a:gd name="connsiteX57-20855" fmla="*/ 95 w 211"/>
              <a:gd name="connsiteY57-20856" fmla="*/ 444 h 612"/>
              <a:gd name="connsiteX58-20857" fmla="*/ 100 w 211"/>
              <a:gd name="connsiteY58-20858" fmla="*/ 439 h 612"/>
              <a:gd name="connsiteX59-20859" fmla="*/ 106 w 211"/>
              <a:gd name="connsiteY59-20860" fmla="*/ 434 h 612"/>
              <a:gd name="connsiteX60-20861" fmla="*/ 106 w 211"/>
              <a:gd name="connsiteY60-20862" fmla="*/ 429 h 612"/>
              <a:gd name="connsiteX61-20863" fmla="*/ 106 w 211"/>
              <a:gd name="connsiteY61-20864" fmla="*/ 418 h 612"/>
              <a:gd name="connsiteX62-20865" fmla="*/ 106 w 211"/>
              <a:gd name="connsiteY62-20866" fmla="*/ 403 h 612"/>
              <a:gd name="connsiteX63-20867" fmla="*/ 111 w 211"/>
              <a:gd name="connsiteY63-20868" fmla="*/ 387 h 612"/>
              <a:gd name="connsiteX64-20869" fmla="*/ 111 w 211"/>
              <a:gd name="connsiteY64-20870" fmla="*/ 366 h 612"/>
              <a:gd name="connsiteX65-20871" fmla="*/ 111 w 211"/>
              <a:gd name="connsiteY65-20872" fmla="*/ 340 h 612"/>
              <a:gd name="connsiteX66-20873" fmla="*/ 116 w 211"/>
              <a:gd name="connsiteY66-20874" fmla="*/ 314 h 612"/>
              <a:gd name="connsiteX67-20875" fmla="*/ 116 w 211"/>
              <a:gd name="connsiteY67-20876" fmla="*/ 288 h 612"/>
              <a:gd name="connsiteX68-20877" fmla="*/ 116 w 211"/>
              <a:gd name="connsiteY68-20878" fmla="*/ 262 h 612"/>
              <a:gd name="connsiteX69-20879" fmla="*/ 116 w 211"/>
              <a:gd name="connsiteY69-20880" fmla="*/ 236 h 612"/>
              <a:gd name="connsiteX70-20881" fmla="*/ 121 w 211"/>
              <a:gd name="connsiteY70-20882" fmla="*/ 209 h 612"/>
              <a:gd name="connsiteX71-20883" fmla="*/ 121 w 211"/>
              <a:gd name="connsiteY71-20884" fmla="*/ 188 h 612"/>
              <a:gd name="connsiteX72-20885" fmla="*/ 121 w 211"/>
              <a:gd name="connsiteY72-20886" fmla="*/ 168 h 612"/>
              <a:gd name="connsiteX73-20887" fmla="*/ 121 w 211"/>
              <a:gd name="connsiteY73-20888" fmla="*/ 147 h 612"/>
              <a:gd name="connsiteX74-20889" fmla="*/ 121 w 211"/>
              <a:gd name="connsiteY74-20890" fmla="*/ 131 h 612"/>
              <a:gd name="connsiteX75-20891" fmla="*/ 121 w 211"/>
              <a:gd name="connsiteY75-20892" fmla="*/ 100 h 612"/>
              <a:gd name="connsiteX76-20893" fmla="*/ 121 w 211"/>
              <a:gd name="connsiteY76-20894" fmla="*/ 68 h 612"/>
              <a:gd name="connsiteX77-20895" fmla="*/ 116 w 211"/>
              <a:gd name="connsiteY77-20896" fmla="*/ 37 h 612"/>
              <a:gd name="connsiteX78-20897" fmla="*/ 116 w 211"/>
              <a:gd name="connsiteY78-20898" fmla="*/ 11 h 612"/>
              <a:gd name="connsiteX0-20899" fmla="*/ 211 w 211"/>
              <a:gd name="connsiteY0-20900" fmla="*/ 0 h 601"/>
              <a:gd name="connsiteX1-20901" fmla="*/ 211 w 211"/>
              <a:gd name="connsiteY1-20902" fmla="*/ 16 h 601"/>
              <a:gd name="connsiteX2-20903" fmla="*/ 211 w 211"/>
              <a:gd name="connsiteY2-20904" fmla="*/ 31 h 601"/>
              <a:gd name="connsiteX3-20905" fmla="*/ 211 w 211"/>
              <a:gd name="connsiteY3-20906" fmla="*/ 47 h 601"/>
              <a:gd name="connsiteX4-20907" fmla="*/ 211 w 211"/>
              <a:gd name="connsiteY4-20908" fmla="*/ 68 h 601"/>
              <a:gd name="connsiteX5-20909" fmla="*/ 211 w 211"/>
              <a:gd name="connsiteY5-20910" fmla="*/ 83 h 601"/>
              <a:gd name="connsiteX6-20911" fmla="*/ 211 w 211"/>
              <a:gd name="connsiteY6-20912" fmla="*/ 104 h 601"/>
              <a:gd name="connsiteX7-20913" fmla="*/ 211 w 211"/>
              <a:gd name="connsiteY7-20914" fmla="*/ 146 h 601"/>
              <a:gd name="connsiteX8-20915" fmla="*/ 211 w 211"/>
              <a:gd name="connsiteY8-20916" fmla="*/ 167 h 601"/>
              <a:gd name="connsiteX9-20917" fmla="*/ 211 w 211"/>
              <a:gd name="connsiteY9-20918" fmla="*/ 193 h 601"/>
              <a:gd name="connsiteX10-20919" fmla="*/ 211 w 211"/>
              <a:gd name="connsiteY10-20920" fmla="*/ 219 h 601"/>
              <a:gd name="connsiteX11-20921" fmla="*/ 211 w 211"/>
              <a:gd name="connsiteY11-20922" fmla="*/ 245 h 601"/>
              <a:gd name="connsiteX12-20923" fmla="*/ 211 w 211"/>
              <a:gd name="connsiteY12-20924" fmla="*/ 272 h 601"/>
              <a:gd name="connsiteX13-20925" fmla="*/ 211 w 211"/>
              <a:gd name="connsiteY13-20926" fmla="*/ 303 h 601"/>
              <a:gd name="connsiteX14-20927" fmla="*/ 211 w 211"/>
              <a:gd name="connsiteY14-20928" fmla="*/ 334 h 601"/>
              <a:gd name="connsiteX15-20929" fmla="*/ 211 w 211"/>
              <a:gd name="connsiteY15-20930" fmla="*/ 366 h 601"/>
              <a:gd name="connsiteX16-20931" fmla="*/ 211 w 211"/>
              <a:gd name="connsiteY16-20932" fmla="*/ 397 h 601"/>
              <a:gd name="connsiteX17-20933" fmla="*/ 211 w 211"/>
              <a:gd name="connsiteY17-20934" fmla="*/ 423 h 601"/>
              <a:gd name="connsiteX18-20935" fmla="*/ 206 w 211"/>
              <a:gd name="connsiteY18-20936" fmla="*/ 449 h 601"/>
              <a:gd name="connsiteX19-20937" fmla="*/ 206 w 211"/>
              <a:gd name="connsiteY19-20938" fmla="*/ 475 h 601"/>
              <a:gd name="connsiteX20-20939" fmla="*/ 201 w 211"/>
              <a:gd name="connsiteY20-20940" fmla="*/ 496 h 601"/>
              <a:gd name="connsiteX21-20941" fmla="*/ 195 w 211"/>
              <a:gd name="connsiteY21-20942" fmla="*/ 512 h 601"/>
              <a:gd name="connsiteX22-20943" fmla="*/ 190 w 211"/>
              <a:gd name="connsiteY22-20944" fmla="*/ 533 h 601"/>
              <a:gd name="connsiteX23-20945" fmla="*/ 185 w 211"/>
              <a:gd name="connsiteY23-20946" fmla="*/ 543 h 601"/>
              <a:gd name="connsiteX24-20947" fmla="*/ 174 w 211"/>
              <a:gd name="connsiteY24-20948" fmla="*/ 559 h 601"/>
              <a:gd name="connsiteX25-20949" fmla="*/ 164 w 211"/>
              <a:gd name="connsiteY25-20950" fmla="*/ 569 h 601"/>
              <a:gd name="connsiteX26-20951" fmla="*/ 158 w 211"/>
              <a:gd name="connsiteY26-20952" fmla="*/ 580 h 601"/>
              <a:gd name="connsiteX27-20953" fmla="*/ 148 w 211"/>
              <a:gd name="connsiteY27-20954" fmla="*/ 585 h 601"/>
              <a:gd name="connsiteX28-20955" fmla="*/ 143 w 211"/>
              <a:gd name="connsiteY28-20956" fmla="*/ 590 h 601"/>
              <a:gd name="connsiteX29-20957" fmla="*/ 132 w 211"/>
              <a:gd name="connsiteY29-20958" fmla="*/ 595 h 601"/>
              <a:gd name="connsiteX30-20959" fmla="*/ 127 w 211"/>
              <a:gd name="connsiteY30-20960" fmla="*/ 595 h 601"/>
              <a:gd name="connsiteX31-20961" fmla="*/ 121 w 211"/>
              <a:gd name="connsiteY31-20962" fmla="*/ 601 h 601"/>
              <a:gd name="connsiteX32-20963" fmla="*/ 111 w 211"/>
              <a:gd name="connsiteY32-20964" fmla="*/ 595 h 601"/>
              <a:gd name="connsiteX33-20965" fmla="*/ 106 w 211"/>
              <a:gd name="connsiteY33-20966" fmla="*/ 595 h 601"/>
              <a:gd name="connsiteX34-20967" fmla="*/ 106 w 211"/>
              <a:gd name="connsiteY34-20968" fmla="*/ 590 h 601"/>
              <a:gd name="connsiteX35-20969" fmla="*/ 100 w 211"/>
              <a:gd name="connsiteY35-20970" fmla="*/ 585 h 601"/>
              <a:gd name="connsiteX36-20971" fmla="*/ 100 w 211"/>
              <a:gd name="connsiteY36-20972" fmla="*/ 580 h 601"/>
              <a:gd name="connsiteX37-20973" fmla="*/ 100 w 211"/>
              <a:gd name="connsiteY37-20974" fmla="*/ 574 h 601"/>
              <a:gd name="connsiteX38-20975" fmla="*/ 100 w 211"/>
              <a:gd name="connsiteY38-20976" fmla="*/ 564 h 601"/>
              <a:gd name="connsiteX39-20977" fmla="*/ 100 w 211"/>
              <a:gd name="connsiteY39-20978" fmla="*/ 554 h 601"/>
              <a:gd name="connsiteX40-20979" fmla="*/ 100 w 211"/>
              <a:gd name="connsiteY40-20980" fmla="*/ 548 h 601"/>
              <a:gd name="connsiteX41-20981" fmla="*/ 100 w 211"/>
              <a:gd name="connsiteY41-20982" fmla="*/ 543 h 601"/>
              <a:gd name="connsiteX42-20983" fmla="*/ 100 w 211"/>
              <a:gd name="connsiteY42-20984" fmla="*/ 538 h 601"/>
              <a:gd name="connsiteX43-20985" fmla="*/ 95 w 211"/>
              <a:gd name="connsiteY43-20986" fmla="*/ 533 h 601"/>
              <a:gd name="connsiteX44-20987" fmla="*/ 90 w 211"/>
              <a:gd name="connsiteY44-20988" fmla="*/ 517 h 601"/>
              <a:gd name="connsiteX45-20989" fmla="*/ 79 w 211"/>
              <a:gd name="connsiteY45-20990" fmla="*/ 501 h 601"/>
              <a:gd name="connsiteX46-20991" fmla="*/ 63 w 211"/>
              <a:gd name="connsiteY46-20992" fmla="*/ 486 h 601"/>
              <a:gd name="connsiteX47-20993" fmla="*/ 47 w 211"/>
              <a:gd name="connsiteY47-20994" fmla="*/ 470 h 601"/>
              <a:gd name="connsiteX48-20995" fmla="*/ 26 w 211"/>
              <a:gd name="connsiteY48-20996" fmla="*/ 454 h 601"/>
              <a:gd name="connsiteX49-20997" fmla="*/ 0 w 211"/>
              <a:gd name="connsiteY49-20998" fmla="*/ 433 h 601"/>
              <a:gd name="connsiteX50-20999" fmla="*/ 21 w 211"/>
              <a:gd name="connsiteY50-21000" fmla="*/ 433 h 601"/>
              <a:gd name="connsiteX51-21001" fmla="*/ 42 w 211"/>
              <a:gd name="connsiteY51-21002" fmla="*/ 439 h 601"/>
              <a:gd name="connsiteX52-21003" fmla="*/ 58 w 211"/>
              <a:gd name="connsiteY52-21004" fmla="*/ 439 h 601"/>
              <a:gd name="connsiteX53-21005" fmla="*/ 74 w 211"/>
              <a:gd name="connsiteY53-21006" fmla="*/ 439 h 601"/>
              <a:gd name="connsiteX54-21007" fmla="*/ 84 w 211"/>
              <a:gd name="connsiteY54-21008" fmla="*/ 433 h 601"/>
              <a:gd name="connsiteX55-21009" fmla="*/ 90 w 211"/>
              <a:gd name="connsiteY55-21010" fmla="*/ 433 h 601"/>
              <a:gd name="connsiteX56-21011" fmla="*/ 95 w 211"/>
              <a:gd name="connsiteY56-21012" fmla="*/ 433 h 601"/>
              <a:gd name="connsiteX57-21013" fmla="*/ 100 w 211"/>
              <a:gd name="connsiteY57-21014" fmla="*/ 428 h 601"/>
              <a:gd name="connsiteX58-21015" fmla="*/ 106 w 211"/>
              <a:gd name="connsiteY58-21016" fmla="*/ 423 h 601"/>
              <a:gd name="connsiteX59-21017" fmla="*/ 106 w 211"/>
              <a:gd name="connsiteY59-21018" fmla="*/ 418 h 601"/>
              <a:gd name="connsiteX60-21019" fmla="*/ 106 w 211"/>
              <a:gd name="connsiteY60-21020" fmla="*/ 407 h 601"/>
              <a:gd name="connsiteX61-21021" fmla="*/ 106 w 211"/>
              <a:gd name="connsiteY61-21022" fmla="*/ 392 h 601"/>
              <a:gd name="connsiteX62-21023" fmla="*/ 111 w 211"/>
              <a:gd name="connsiteY62-21024" fmla="*/ 376 h 601"/>
              <a:gd name="connsiteX63-21025" fmla="*/ 111 w 211"/>
              <a:gd name="connsiteY63-21026" fmla="*/ 355 h 601"/>
              <a:gd name="connsiteX64-21027" fmla="*/ 111 w 211"/>
              <a:gd name="connsiteY64-21028" fmla="*/ 329 h 601"/>
              <a:gd name="connsiteX65-21029" fmla="*/ 116 w 211"/>
              <a:gd name="connsiteY65-21030" fmla="*/ 303 h 601"/>
              <a:gd name="connsiteX66-21031" fmla="*/ 116 w 211"/>
              <a:gd name="connsiteY66-21032" fmla="*/ 277 h 601"/>
              <a:gd name="connsiteX67-21033" fmla="*/ 116 w 211"/>
              <a:gd name="connsiteY67-21034" fmla="*/ 251 h 601"/>
              <a:gd name="connsiteX68-21035" fmla="*/ 116 w 211"/>
              <a:gd name="connsiteY68-21036" fmla="*/ 225 h 601"/>
              <a:gd name="connsiteX69-21037" fmla="*/ 121 w 211"/>
              <a:gd name="connsiteY69-21038" fmla="*/ 198 h 601"/>
              <a:gd name="connsiteX70-21039" fmla="*/ 121 w 211"/>
              <a:gd name="connsiteY70-21040" fmla="*/ 177 h 601"/>
              <a:gd name="connsiteX71-21041" fmla="*/ 121 w 211"/>
              <a:gd name="connsiteY71-21042" fmla="*/ 157 h 601"/>
              <a:gd name="connsiteX72-21043" fmla="*/ 121 w 211"/>
              <a:gd name="connsiteY72-21044" fmla="*/ 136 h 601"/>
              <a:gd name="connsiteX73-21045" fmla="*/ 121 w 211"/>
              <a:gd name="connsiteY73-21046" fmla="*/ 120 h 601"/>
              <a:gd name="connsiteX74-21047" fmla="*/ 121 w 211"/>
              <a:gd name="connsiteY74-21048" fmla="*/ 89 h 601"/>
              <a:gd name="connsiteX75-21049" fmla="*/ 121 w 211"/>
              <a:gd name="connsiteY75-21050" fmla="*/ 57 h 601"/>
              <a:gd name="connsiteX76-21051" fmla="*/ 116 w 211"/>
              <a:gd name="connsiteY76-21052" fmla="*/ 26 h 601"/>
              <a:gd name="connsiteX77-21053" fmla="*/ 116 w 211"/>
              <a:gd name="connsiteY77-21054" fmla="*/ 0 h 601"/>
              <a:gd name="connsiteX0-21055" fmla="*/ 211 w 211"/>
              <a:gd name="connsiteY0-21056" fmla="*/ 0 h 601"/>
              <a:gd name="connsiteX1-21057" fmla="*/ 211 w 211"/>
              <a:gd name="connsiteY1-21058" fmla="*/ 16 h 601"/>
              <a:gd name="connsiteX2-21059" fmla="*/ 211 w 211"/>
              <a:gd name="connsiteY2-21060" fmla="*/ 31 h 601"/>
              <a:gd name="connsiteX3-21061" fmla="*/ 211 w 211"/>
              <a:gd name="connsiteY3-21062" fmla="*/ 47 h 601"/>
              <a:gd name="connsiteX4-21063" fmla="*/ 211 w 211"/>
              <a:gd name="connsiteY4-21064" fmla="*/ 68 h 601"/>
              <a:gd name="connsiteX5-21065" fmla="*/ 211 w 211"/>
              <a:gd name="connsiteY5-21066" fmla="*/ 83 h 601"/>
              <a:gd name="connsiteX6-21067" fmla="*/ 211 w 211"/>
              <a:gd name="connsiteY6-21068" fmla="*/ 104 h 601"/>
              <a:gd name="connsiteX7-21069" fmla="*/ 211 w 211"/>
              <a:gd name="connsiteY7-21070" fmla="*/ 146 h 601"/>
              <a:gd name="connsiteX8-21071" fmla="*/ 211 w 211"/>
              <a:gd name="connsiteY8-21072" fmla="*/ 167 h 601"/>
              <a:gd name="connsiteX9-21073" fmla="*/ 211 w 211"/>
              <a:gd name="connsiteY9-21074" fmla="*/ 193 h 601"/>
              <a:gd name="connsiteX10-21075" fmla="*/ 211 w 211"/>
              <a:gd name="connsiteY10-21076" fmla="*/ 219 h 601"/>
              <a:gd name="connsiteX11-21077" fmla="*/ 211 w 211"/>
              <a:gd name="connsiteY11-21078" fmla="*/ 245 h 601"/>
              <a:gd name="connsiteX12-21079" fmla="*/ 211 w 211"/>
              <a:gd name="connsiteY12-21080" fmla="*/ 272 h 601"/>
              <a:gd name="connsiteX13-21081" fmla="*/ 211 w 211"/>
              <a:gd name="connsiteY13-21082" fmla="*/ 303 h 601"/>
              <a:gd name="connsiteX14-21083" fmla="*/ 211 w 211"/>
              <a:gd name="connsiteY14-21084" fmla="*/ 334 h 601"/>
              <a:gd name="connsiteX15-21085" fmla="*/ 211 w 211"/>
              <a:gd name="connsiteY15-21086" fmla="*/ 366 h 601"/>
              <a:gd name="connsiteX16-21087" fmla="*/ 211 w 211"/>
              <a:gd name="connsiteY16-21088" fmla="*/ 397 h 601"/>
              <a:gd name="connsiteX17-21089" fmla="*/ 211 w 211"/>
              <a:gd name="connsiteY17-21090" fmla="*/ 423 h 601"/>
              <a:gd name="connsiteX18-21091" fmla="*/ 206 w 211"/>
              <a:gd name="connsiteY18-21092" fmla="*/ 449 h 601"/>
              <a:gd name="connsiteX19-21093" fmla="*/ 206 w 211"/>
              <a:gd name="connsiteY19-21094" fmla="*/ 475 h 601"/>
              <a:gd name="connsiteX20-21095" fmla="*/ 201 w 211"/>
              <a:gd name="connsiteY20-21096" fmla="*/ 496 h 601"/>
              <a:gd name="connsiteX21-21097" fmla="*/ 195 w 211"/>
              <a:gd name="connsiteY21-21098" fmla="*/ 512 h 601"/>
              <a:gd name="connsiteX22-21099" fmla="*/ 190 w 211"/>
              <a:gd name="connsiteY22-21100" fmla="*/ 533 h 601"/>
              <a:gd name="connsiteX23-21101" fmla="*/ 185 w 211"/>
              <a:gd name="connsiteY23-21102" fmla="*/ 543 h 601"/>
              <a:gd name="connsiteX24-21103" fmla="*/ 174 w 211"/>
              <a:gd name="connsiteY24-21104" fmla="*/ 559 h 601"/>
              <a:gd name="connsiteX25-21105" fmla="*/ 164 w 211"/>
              <a:gd name="connsiteY25-21106" fmla="*/ 569 h 601"/>
              <a:gd name="connsiteX26-21107" fmla="*/ 158 w 211"/>
              <a:gd name="connsiteY26-21108" fmla="*/ 580 h 601"/>
              <a:gd name="connsiteX27-21109" fmla="*/ 148 w 211"/>
              <a:gd name="connsiteY27-21110" fmla="*/ 585 h 601"/>
              <a:gd name="connsiteX28-21111" fmla="*/ 143 w 211"/>
              <a:gd name="connsiteY28-21112" fmla="*/ 590 h 601"/>
              <a:gd name="connsiteX29-21113" fmla="*/ 132 w 211"/>
              <a:gd name="connsiteY29-21114" fmla="*/ 595 h 601"/>
              <a:gd name="connsiteX30-21115" fmla="*/ 127 w 211"/>
              <a:gd name="connsiteY30-21116" fmla="*/ 595 h 601"/>
              <a:gd name="connsiteX31-21117" fmla="*/ 121 w 211"/>
              <a:gd name="connsiteY31-21118" fmla="*/ 601 h 601"/>
              <a:gd name="connsiteX32-21119" fmla="*/ 111 w 211"/>
              <a:gd name="connsiteY32-21120" fmla="*/ 595 h 601"/>
              <a:gd name="connsiteX33-21121" fmla="*/ 106 w 211"/>
              <a:gd name="connsiteY33-21122" fmla="*/ 595 h 601"/>
              <a:gd name="connsiteX34-21123" fmla="*/ 106 w 211"/>
              <a:gd name="connsiteY34-21124" fmla="*/ 590 h 601"/>
              <a:gd name="connsiteX35-21125" fmla="*/ 100 w 211"/>
              <a:gd name="connsiteY35-21126" fmla="*/ 585 h 601"/>
              <a:gd name="connsiteX36-21127" fmla="*/ 100 w 211"/>
              <a:gd name="connsiteY36-21128" fmla="*/ 580 h 601"/>
              <a:gd name="connsiteX37-21129" fmla="*/ 100 w 211"/>
              <a:gd name="connsiteY37-21130" fmla="*/ 574 h 601"/>
              <a:gd name="connsiteX38-21131" fmla="*/ 100 w 211"/>
              <a:gd name="connsiteY38-21132" fmla="*/ 564 h 601"/>
              <a:gd name="connsiteX39-21133" fmla="*/ 100 w 211"/>
              <a:gd name="connsiteY39-21134" fmla="*/ 554 h 601"/>
              <a:gd name="connsiteX40-21135" fmla="*/ 100 w 211"/>
              <a:gd name="connsiteY40-21136" fmla="*/ 548 h 601"/>
              <a:gd name="connsiteX41-21137" fmla="*/ 100 w 211"/>
              <a:gd name="connsiteY41-21138" fmla="*/ 543 h 601"/>
              <a:gd name="connsiteX42-21139" fmla="*/ 100 w 211"/>
              <a:gd name="connsiteY42-21140" fmla="*/ 538 h 601"/>
              <a:gd name="connsiteX43-21141" fmla="*/ 95 w 211"/>
              <a:gd name="connsiteY43-21142" fmla="*/ 533 h 601"/>
              <a:gd name="connsiteX44-21143" fmla="*/ 90 w 211"/>
              <a:gd name="connsiteY44-21144" fmla="*/ 517 h 601"/>
              <a:gd name="connsiteX45-21145" fmla="*/ 79 w 211"/>
              <a:gd name="connsiteY45-21146" fmla="*/ 501 h 601"/>
              <a:gd name="connsiteX46-21147" fmla="*/ 63 w 211"/>
              <a:gd name="connsiteY46-21148" fmla="*/ 486 h 601"/>
              <a:gd name="connsiteX47-21149" fmla="*/ 47 w 211"/>
              <a:gd name="connsiteY47-21150" fmla="*/ 470 h 601"/>
              <a:gd name="connsiteX48-21151" fmla="*/ 26 w 211"/>
              <a:gd name="connsiteY48-21152" fmla="*/ 454 h 601"/>
              <a:gd name="connsiteX49-21153" fmla="*/ 0 w 211"/>
              <a:gd name="connsiteY49-21154" fmla="*/ 433 h 601"/>
              <a:gd name="connsiteX50-21155" fmla="*/ 21 w 211"/>
              <a:gd name="connsiteY50-21156" fmla="*/ 433 h 601"/>
              <a:gd name="connsiteX51-21157" fmla="*/ 42 w 211"/>
              <a:gd name="connsiteY51-21158" fmla="*/ 439 h 601"/>
              <a:gd name="connsiteX52-21159" fmla="*/ 58 w 211"/>
              <a:gd name="connsiteY52-21160" fmla="*/ 439 h 601"/>
              <a:gd name="connsiteX53-21161" fmla="*/ 74 w 211"/>
              <a:gd name="connsiteY53-21162" fmla="*/ 439 h 601"/>
              <a:gd name="connsiteX54-21163" fmla="*/ 84 w 211"/>
              <a:gd name="connsiteY54-21164" fmla="*/ 433 h 601"/>
              <a:gd name="connsiteX55-21165" fmla="*/ 90 w 211"/>
              <a:gd name="connsiteY55-21166" fmla="*/ 433 h 601"/>
              <a:gd name="connsiteX56-21167" fmla="*/ 95 w 211"/>
              <a:gd name="connsiteY56-21168" fmla="*/ 433 h 601"/>
              <a:gd name="connsiteX57-21169" fmla="*/ 100 w 211"/>
              <a:gd name="connsiteY57-21170" fmla="*/ 428 h 601"/>
              <a:gd name="connsiteX58-21171" fmla="*/ 106 w 211"/>
              <a:gd name="connsiteY58-21172" fmla="*/ 423 h 601"/>
              <a:gd name="connsiteX59-21173" fmla="*/ 106 w 211"/>
              <a:gd name="connsiteY59-21174" fmla="*/ 418 h 601"/>
              <a:gd name="connsiteX60-21175" fmla="*/ 106 w 211"/>
              <a:gd name="connsiteY60-21176" fmla="*/ 407 h 601"/>
              <a:gd name="connsiteX61-21177" fmla="*/ 106 w 211"/>
              <a:gd name="connsiteY61-21178" fmla="*/ 392 h 601"/>
              <a:gd name="connsiteX62-21179" fmla="*/ 111 w 211"/>
              <a:gd name="connsiteY62-21180" fmla="*/ 376 h 601"/>
              <a:gd name="connsiteX63-21181" fmla="*/ 111 w 211"/>
              <a:gd name="connsiteY63-21182" fmla="*/ 355 h 601"/>
              <a:gd name="connsiteX64-21183" fmla="*/ 111 w 211"/>
              <a:gd name="connsiteY64-21184" fmla="*/ 329 h 601"/>
              <a:gd name="connsiteX65-21185" fmla="*/ 116 w 211"/>
              <a:gd name="connsiteY65-21186" fmla="*/ 303 h 601"/>
              <a:gd name="connsiteX66-21187" fmla="*/ 116 w 211"/>
              <a:gd name="connsiteY66-21188" fmla="*/ 277 h 601"/>
              <a:gd name="connsiteX67-21189" fmla="*/ 116 w 211"/>
              <a:gd name="connsiteY67-21190" fmla="*/ 251 h 601"/>
              <a:gd name="connsiteX68-21191" fmla="*/ 116 w 211"/>
              <a:gd name="connsiteY68-21192" fmla="*/ 225 h 601"/>
              <a:gd name="connsiteX69-21193" fmla="*/ 121 w 211"/>
              <a:gd name="connsiteY69-21194" fmla="*/ 198 h 601"/>
              <a:gd name="connsiteX70-21195" fmla="*/ 121 w 211"/>
              <a:gd name="connsiteY70-21196" fmla="*/ 177 h 601"/>
              <a:gd name="connsiteX71-21197" fmla="*/ 121 w 211"/>
              <a:gd name="connsiteY71-21198" fmla="*/ 157 h 601"/>
              <a:gd name="connsiteX72-21199" fmla="*/ 121 w 211"/>
              <a:gd name="connsiteY72-21200" fmla="*/ 136 h 601"/>
              <a:gd name="connsiteX73-21201" fmla="*/ 121 w 211"/>
              <a:gd name="connsiteY73-21202" fmla="*/ 120 h 601"/>
              <a:gd name="connsiteX74-21203" fmla="*/ 121 w 211"/>
              <a:gd name="connsiteY74-21204" fmla="*/ 89 h 601"/>
              <a:gd name="connsiteX75-21205" fmla="*/ 121 w 211"/>
              <a:gd name="connsiteY75-21206" fmla="*/ 57 h 601"/>
              <a:gd name="connsiteX76-21207" fmla="*/ 116 w 211"/>
              <a:gd name="connsiteY76-21208" fmla="*/ 26 h 601"/>
              <a:gd name="connsiteX0-21209" fmla="*/ 211 w 211"/>
              <a:gd name="connsiteY0-21210" fmla="*/ 0 h 601"/>
              <a:gd name="connsiteX1-21211" fmla="*/ 211 w 211"/>
              <a:gd name="connsiteY1-21212" fmla="*/ 16 h 601"/>
              <a:gd name="connsiteX2-21213" fmla="*/ 211 w 211"/>
              <a:gd name="connsiteY2-21214" fmla="*/ 31 h 601"/>
              <a:gd name="connsiteX3-21215" fmla="*/ 211 w 211"/>
              <a:gd name="connsiteY3-21216" fmla="*/ 47 h 601"/>
              <a:gd name="connsiteX4-21217" fmla="*/ 211 w 211"/>
              <a:gd name="connsiteY4-21218" fmla="*/ 68 h 601"/>
              <a:gd name="connsiteX5-21219" fmla="*/ 211 w 211"/>
              <a:gd name="connsiteY5-21220" fmla="*/ 83 h 601"/>
              <a:gd name="connsiteX6-21221" fmla="*/ 211 w 211"/>
              <a:gd name="connsiteY6-21222" fmla="*/ 104 h 601"/>
              <a:gd name="connsiteX7-21223" fmla="*/ 211 w 211"/>
              <a:gd name="connsiteY7-21224" fmla="*/ 146 h 601"/>
              <a:gd name="connsiteX8-21225" fmla="*/ 211 w 211"/>
              <a:gd name="connsiteY8-21226" fmla="*/ 167 h 601"/>
              <a:gd name="connsiteX9-21227" fmla="*/ 211 w 211"/>
              <a:gd name="connsiteY9-21228" fmla="*/ 193 h 601"/>
              <a:gd name="connsiteX10-21229" fmla="*/ 211 w 211"/>
              <a:gd name="connsiteY10-21230" fmla="*/ 219 h 601"/>
              <a:gd name="connsiteX11-21231" fmla="*/ 211 w 211"/>
              <a:gd name="connsiteY11-21232" fmla="*/ 245 h 601"/>
              <a:gd name="connsiteX12-21233" fmla="*/ 211 w 211"/>
              <a:gd name="connsiteY12-21234" fmla="*/ 272 h 601"/>
              <a:gd name="connsiteX13-21235" fmla="*/ 211 w 211"/>
              <a:gd name="connsiteY13-21236" fmla="*/ 303 h 601"/>
              <a:gd name="connsiteX14-21237" fmla="*/ 211 w 211"/>
              <a:gd name="connsiteY14-21238" fmla="*/ 334 h 601"/>
              <a:gd name="connsiteX15-21239" fmla="*/ 211 w 211"/>
              <a:gd name="connsiteY15-21240" fmla="*/ 366 h 601"/>
              <a:gd name="connsiteX16-21241" fmla="*/ 211 w 211"/>
              <a:gd name="connsiteY16-21242" fmla="*/ 397 h 601"/>
              <a:gd name="connsiteX17-21243" fmla="*/ 211 w 211"/>
              <a:gd name="connsiteY17-21244" fmla="*/ 423 h 601"/>
              <a:gd name="connsiteX18-21245" fmla="*/ 206 w 211"/>
              <a:gd name="connsiteY18-21246" fmla="*/ 449 h 601"/>
              <a:gd name="connsiteX19-21247" fmla="*/ 206 w 211"/>
              <a:gd name="connsiteY19-21248" fmla="*/ 475 h 601"/>
              <a:gd name="connsiteX20-21249" fmla="*/ 201 w 211"/>
              <a:gd name="connsiteY20-21250" fmla="*/ 496 h 601"/>
              <a:gd name="connsiteX21-21251" fmla="*/ 195 w 211"/>
              <a:gd name="connsiteY21-21252" fmla="*/ 512 h 601"/>
              <a:gd name="connsiteX22-21253" fmla="*/ 190 w 211"/>
              <a:gd name="connsiteY22-21254" fmla="*/ 533 h 601"/>
              <a:gd name="connsiteX23-21255" fmla="*/ 185 w 211"/>
              <a:gd name="connsiteY23-21256" fmla="*/ 543 h 601"/>
              <a:gd name="connsiteX24-21257" fmla="*/ 174 w 211"/>
              <a:gd name="connsiteY24-21258" fmla="*/ 559 h 601"/>
              <a:gd name="connsiteX25-21259" fmla="*/ 164 w 211"/>
              <a:gd name="connsiteY25-21260" fmla="*/ 569 h 601"/>
              <a:gd name="connsiteX26-21261" fmla="*/ 158 w 211"/>
              <a:gd name="connsiteY26-21262" fmla="*/ 580 h 601"/>
              <a:gd name="connsiteX27-21263" fmla="*/ 148 w 211"/>
              <a:gd name="connsiteY27-21264" fmla="*/ 585 h 601"/>
              <a:gd name="connsiteX28-21265" fmla="*/ 143 w 211"/>
              <a:gd name="connsiteY28-21266" fmla="*/ 590 h 601"/>
              <a:gd name="connsiteX29-21267" fmla="*/ 132 w 211"/>
              <a:gd name="connsiteY29-21268" fmla="*/ 595 h 601"/>
              <a:gd name="connsiteX30-21269" fmla="*/ 127 w 211"/>
              <a:gd name="connsiteY30-21270" fmla="*/ 595 h 601"/>
              <a:gd name="connsiteX31-21271" fmla="*/ 121 w 211"/>
              <a:gd name="connsiteY31-21272" fmla="*/ 601 h 601"/>
              <a:gd name="connsiteX32-21273" fmla="*/ 111 w 211"/>
              <a:gd name="connsiteY32-21274" fmla="*/ 595 h 601"/>
              <a:gd name="connsiteX33-21275" fmla="*/ 106 w 211"/>
              <a:gd name="connsiteY33-21276" fmla="*/ 595 h 601"/>
              <a:gd name="connsiteX34-21277" fmla="*/ 106 w 211"/>
              <a:gd name="connsiteY34-21278" fmla="*/ 590 h 601"/>
              <a:gd name="connsiteX35-21279" fmla="*/ 100 w 211"/>
              <a:gd name="connsiteY35-21280" fmla="*/ 585 h 601"/>
              <a:gd name="connsiteX36-21281" fmla="*/ 100 w 211"/>
              <a:gd name="connsiteY36-21282" fmla="*/ 580 h 601"/>
              <a:gd name="connsiteX37-21283" fmla="*/ 100 w 211"/>
              <a:gd name="connsiteY37-21284" fmla="*/ 574 h 601"/>
              <a:gd name="connsiteX38-21285" fmla="*/ 100 w 211"/>
              <a:gd name="connsiteY38-21286" fmla="*/ 564 h 601"/>
              <a:gd name="connsiteX39-21287" fmla="*/ 100 w 211"/>
              <a:gd name="connsiteY39-21288" fmla="*/ 554 h 601"/>
              <a:gd name="connsiteX40-21289" fmla="*/ 100 w 211"/>
              <a:gd name="connsiteY40-21290" fmla="*/ 548 h 601"/>
              <a:gd name="connsiteX41-21291" fmla="*/ 100 w 211"/>
              <a:gd name="connsiteY41-21292" fmla="*/ 543 h 601"/>
              <a:gd name="connsiteX42-21293" fmla="*/ 100 w 211"/>
              <a:gd name="connsiteY42-21294" fmla="*/ 538 h 601"/>
              <a:gd name="connsiteX43-21295" fmla="*/ 95 w 211"/>
              <a:gd name="connsiteY43-21296" fmla="*/ 533 h 601"/>
              <a:gd name="connsiteX44-21297" fmla="*/ 90 w 211"/>
              <a:gd name="connsiteY44-21298" fmla="*/ 517 h 601"/>
              <a:gd name="connsiteX45-21299" fmla="*/ 79 w 211"/>
              <a:gd name="connsiteY45-21300" fmla="*/ 501 h 601"/>
              <a:gd name="connsiteX46-21301" fmla="*/ 63 w 211"/>
              <a:gd name="connsiteY46-21302" fmla="*/ 486 h 601"/>
              <a:gd name="connsiteX47-21303" fmla="*/ 47 w 211"/>
              <a:gd name="connsiteY47-21304" fmla="*/ 470 h 601"/>
              <a:gd name="connsiteX48-21305" fmla="*/ 26 w 211"/>
              <a:gd name="connsiteY48-21306" fmla="*/ 454 h 601"/>
              <a:gd name="connsiteX49-21307" fmla="*/ 0 w 211"/>
              <a:gd name="connsiteY49-21308" fmla="*/ 433 h 601"/>
              <a:gd name="connsiteX50-21309" fmla="*/ 21 w 211"/>
              <a:gd name="connsiteY50-21310" fmla="*/ 433 h 601"/>
              <a:gd name="connsiteX51-21311" fmla="*/ 42 w 211"/>
              <a:gd name="connsiteY51-21312" fmla="*/ 439 h 601"/>
              <a:gd name="connsiteX52-21313" fmla="*/ 58 w 211"/>
              <a:gd name="connsiteY52-21314" fmla="*/ 439 h 601"/>
              <a:gd name="connsiteX53-21315" fmla="*/ 74 w 211"/>
              <a:gd name="connsiteY53-21316" fmla="*/ 439 h 601"/>
              <a:gd name="connsiteX54-21317" fmla="*/ 84 w 211"/>
              <a:gd name="connsiteY54-21318" fmla="*/ 433 h 601"/>
              <a:gd name="connsiteX55-21319" fmla="*/ 90 w 211"/>
              <a:gd name="connsiteY55-21320" fmla="*/ 433 h 601"/>
              <a:gd name="connsiteX56-21321" fmla="*/ 95 w 211"/>
              <a:gd name="connsiteY56-21322" fmla="*/ 433 h 601"/>
              <a:gd name="connsiteX57-21323" fmla="*/ 100 w 211"/>
              <a:gd name="connsiteY57-21324" fmla="*/ 428 h 601"/>
              <a:gd name="connsiteX58-21325" fmla="*/ 106 w 211"/>
              <a:gd name="connsiteY58-21326" fmla="*/ 423 h 601"/>
              <a:gd name="connsiteX59-21327" fmla="*/ 106 w 211"/>
              <a:gd name="connsiteY59-21328" fmla="*/ 418 h 601"/>
              <a:gd name="connsiteX60-21329" fmla="*/ 106 w 211"/>
              <a:gd name="connsiteY60-21330" fmla="*/ 407 h 601"/>
              <a:gd name="connsiteX61-21331" fmla="*/ 106 w 211"/>
              <a:gd name="connsiteY61-21332" fmla="*/ 392 h 601"/>
              <a:gd name="connsiteX62-21333" fmla="*/ 111 w 211"/>
              <a:gd name="connsiteY62-21334" fmla="*/ 376 h 601"/>
              <a:gd name="connsiteX63-21335" fmla="*/ 111 w 211"/>
              <a:gd name="connsiteY63-21336" fmla="*/ 355 h 601"/>
              <a:gd name="connsiteX64-21337" fmla="*/ 111 w 211"/>
              <a:gd name="connsiteY64-21338" fmla="*/ 329 h 601"/>
              <a:gd name="connsiteX65-21339" fmla="*/ 116 w 211"/>
              <a:gd name="connsiteY65-21340" fmla="*/ 303 h 601"/>
              <a:gd name="connsiteX66-21341" fmla="*/ 116 w 211"/>
              <a:gd name="connsiteY66-21342" fmla="*/ 277 h 601"/>
              <a:gd name="connsiteX67-21343" fmla="*/ 116 w 211"/>
              <a:gd name="connsiteY67-21344" fmla="*/ 251 h 601"/>
              <a:gd name="connsiteX68-21345" fmla="*/ 116 w 211"/>
              <a:gd name="connsiteY68-21346" fmla="*/ 225 h 601"/>
              <a:gd name="connsiteX69-21347" fmla="*/ 121 w 211"/>
              <a:gd name="connsiteY69-21348" fmla="*/ 198 h 601"/>
              <a:gd name="connsiteX70-21349" fmla="*/ 121 w 211"/>
              <a:gd name="connsiteY70-21350" fmla="*/ 177 h 601"/>
              <a:gd name="connsiteX71-21351" fmla="*/ 121 w 211"/>
              <a:gd name="connsiteY71-21352" fmla="*/ 157 h 601"/>
              <a:gd name="connsiteX72-21353" fmla="*/ 121 w 211"/>
              <a:gd name="connsiteY72-21354" fmla="*/ 136 h 601"/>
              <a:gd name="connsiteX73-21355" fmla="*/ 121 w 211"/>
              <a:gd name="connsiteY73-21356" fmla="*/ 120 h 601"/>
              <a:gd name="connsiteX74-21357" fmla="*/ 121 w 211"/>
              <a:gd name="connsiteY74-21358" fmla="*/ 89 h 601"/>
              <a:gd name="connsiteX75-21359" fmla="*/ 121 w 211"/>
              <a:gd name="connsiteY75-21360" fmla="*/ 57 h 601"/>
              <a:gd name="connsiteX0-21361" fmla="*/ 211 w 211"/>
              <a:gd name="connsiteY0-21362" fmla="*/ 0 h 601"/>
              <a:gd name="connsiteX1-21363" fmla="*/ 211 w 211"/>
              <a:gd name="connsiteY1-21364" fmla="*/ 16 h 601"/>
              <a:gd name="connsiteX2-21365" fmla="*/ 211 w 211"/>
              <a:gd name="connsiteY2-21366" fmla="*/ 31 h 601"/>
              <a:gd name="connsiteX3-21367" fmla="*/ 211 w 211"/>
              <a:gd name="connsiteY3-21368" fmla="*/ 47 h 601"/>
              <a:gd name="connsiteX4-21369" fmla="*/ 211 w 211"/>
              <a:gd name="connsiteY4-21370" fmla="*/ 68 h 601"/>
              <a:gd name="connsiteX5-21371" fmla="*/ 211 w 211"/>
              <a:gd name="connsiteY5-21372" fmla="*/ 83 h 601"/>
              <a:gd name="connsiteX6-21373" fmla="*/ 211 w 211"/>
              <a:gd name="connsiteY6-21374" fmla="*/ 104 h 601"/>
              <a:gd name="connsiteX7-21375" fmla="*/ 211 w 211"/>
              <a:gd name="connsiteY7-21376" fmla="*/ 146 h 601"/>
              <a:gd name="connsiteX8-21377" fmla="*/ 211 w 211"/>
              <a:gd name="connsiteY8-21378" fmla="*/ 167 h 601"/>
              <a:gd name="connsiteX9-21379" fmla="*/ 211 w 211"/>
              <a:gd name="connsiteY9-21380" fmla="*/ 193 h 601"/>
              <a:gd name="connsiteX10-21381" fmla="*/ 211 w 211"/>
              <a:gd name="connsiteY10-21382" fmla="*/ 219 h 601"/>
              <a:gd name="connsiteX11-21383" fmla="*/ 211 w 211"/>
              <a:gd name="connsiteY11-21384" fmla="*/ 245 h 601"/>
              <a:gd name="connsiteX12-21385" fmla="*/ 211 w 211"/>
              <a:gd name="connsiteY12-21386" fmla="*/ 272 h 601"/>
              <a:gd name="connsiteX13-21387" fmla="*/ 211 w 211"/>
              <a:gd name="connsiteY13-21388" fmla="*/ 303 h 601"/>
              <a:gd name="connsiteX14-21389" fmla="*/ 211 w 211"/>
              <a:gd name="connsiteY14-21390" fmla="*/ 334 h 601"/>
              <a:gd name="connsiteX15-21391" fmla="*/ 211 w 211"/>
              <a:gd name="connsiteY15-21392" fmla="*/ 366 h 601"/>
              <a:gd name="connsiteX16-21393" fmla="*/ 211 w 211"/>
              <a:gd name="connsiteY16-21394" fmla="*/ 397 h 601"/>
              <a:gd name="connsiteX17-21395" fmla="*/ 211 w 211"/>
              <a:gd name="connsiteY17-21396" fmla="*/ 423 h 601"/>
              <a:gd name="connsiteX18-21397" fmla="*/ 206 w 211"/>
              <a:gd name="connsiteY18-21398" fmla="*/ 449 h 601"/>
              <a:gd name="connsiteX19-21399" fmla="*/ 206 w 211"/>
              <a:gd name="connsiteY19-21400" fmla="*/ 475 h 601"/>
              <a:gd name="connsiteX20-21401" fmla="*/ 201 w 211"/>
              <a:gd name="connsiteY20-21402" fmla="*/ 496 h 601"/>
              <a:gd name="connsiteX21-21403" fmla="*/ 195 w 211"/>
              <a:gd name="connsiteY21-21404" fmla="*/ 512 h 601"/>
              <a:gd name="connsiteX22-21405" fmla="*/ 190 w 211"/>
              <a:gd name="connsiteY22-21406" fmla="*/ 533 h 601"/>
              <a:gd name="connsiteX23-21407" fmla="*/ 185 w 211"/>
              <a:gd name="connsiteY23-21408" fmla="*/ 543 h 601"/>
              <a:gd name="connsiteX24-21409" fmla="*/ 174 w 211"/>
              <a:gd name="connsiteY24-21410" fmla="*/ 559 h 601"/>
              <a:gd name="connsiteX25-21411" fmla="*/ 164 w 211"/>
              <a:gd name="connsiteY25-21412" fmla="*/ 569 h 601"/>
              <a:gd name="connsiteX26-21413" fmla="*/ 158 w 211"/>
              <a:gd name="connsiteY26-21414" fmla="*/ 580 h 601"/>
              <a:gd name="connsiteX27-21415" fmla="*/ 148 w 211"/>
              <a:gd name="connsiteY27-21416" fmla="*/ 585 h 601"/>
              <a:gd name="connsiteX28-21417" fmla="*/ 143 w 211"/>
              <a:gd name="connsiteY28-21418" fmla="*/ 590 h 601"/>
              <a:gd name="connsiteX29-21419" fmla="*/ 132 w 211"/>
              <a:gd name="connsiteY29-21420" fmla="*/ 595 h 601"/>
              <a:gd name="connsiteX30-21421" fmla="*/ 127 w 211"/>
              <a:gd name="connsiteY30-21422" fmla="*/ 595 h 601"/>
              <a:gd name="connsiteX31-21423" fmla="*/ 121 w 211"/>
              <a:gd name="connsiteY31-21424" fmla="*/ 601 h 601"/>
              <a:gd name="connsiteX32-21425" fmla="*/ 111 w 211"/>
              <a:gd name="connsiteY32-21426" fmla="*/ 595 h 601"/>
              <a:gd name="connsiteX33-21427" fmla="*/ 106 w 211"/>
              <a:gd name="connsiteY33-21428" fmla="*/ 595 h 601"/>
              <a:gd name="connsiteX34-21429" fmla="*/ 106 w 211"/>
              <a:gd name="connsiteY34-21430" fmla="*/ 590 h 601"/>
              <a:gd name="connsiteX35-21431" fmla="*/ 100 w 211"/>
              <a:gd name="connsiteY35-21432" fmla="*/ 585 h 601"/>
              <a:gd name="connsiteX36-21433" fmla="*/ 100 w 211"/>
              <a:gd name="connsiteY36-21434" fmla="*/ 580 h 601"/>
              <a:gd name="connsiteX37-21435" fmla="*/ 100 w 211"/>
              <a:gd name="connsiteY37-21436" fmla="*/ 574 h 601"/>
              <a:gd name="connsiteX38-21437" fmla="*/ 100 w 211"/>
              <a:gd name="connsiteY38-21438" fmla="*/ 564 h 601"/>
              <a:gd name="connsiteX39-21439" fmla="*/ 100 w 211"/>
              <a:gd name="connsiteY39-21440" fmla="*/ 554 h 601"/>
              <a:gd name="connsiteX40-21441" fmla="*/ 100 w 211"/>
              <a:gd name="connsiteY40-21442" fmla="*/ 548 h 601"/>
              <a:gd name="connsiteX41-21443" fmla="*/ 100 w 211"/>
              <a:gd name="connsiteY41-21444" fmla="*/ 543 h 601"/>
              <a:gd name="connsiteX42-21445" fmla="*/ 100 w 211"/>
              <a:gd name="connsiteY42-21446" fmla="*/ 538 h 601"/>
              <a:gd name="connsiteX43-21447" fmla="*/ 95 w 211"/>
              <a:gd name="connsiteY43-21448" fmla="*/ 533 h 601"/>
              <a:gd name="connsiteX44-21449" fmla="*/ 90 w 211"/>
              <a:gd name="connsiteY44-21450" fmla="*/ 517 h 601"/>
              <a:gd name="connsiteX45-21451" fmla="*/ 79 w 211"/>
              <a:gd name="connsiteY45-21452" fmla="*/ 501 h 601"/>
              <a:gd name="connsiteX46-21453" fmla="*/ 63 w 211"/>
              <a:gd name="connsiteY46-21454" fmla="*/ 486 h 601"/>
              <a:gd name="connsiteX47-21455" fmla="*/ 47 w 211"/>
              <a:gd name="connsiteY47-21456" fmla="*/ 470 h 601"/>
              <a:gd name="connsiteX48-21457" fmla="*/ 26 w 211"/>
              <a:gd name="connsiteY48-21458" fmla="*/ 454 h 601"/>
              <a:gd name="connsiteX49-21459" fmla="*/ 0 w 211"/>
              <a:gd name="connsiteY49-21460" fmla="*/ 433 h 601"/>
              <a:gd name="connsiteX50-21461" fmla="*/ 21 w 211"/>
              <a:gd name="connsiteY50-21462" fmla="*/ 433 h 601"/>
              <a:gd name="connsiteX51-21463" fmla="*/ 42 w 211"/>
              <a:gd name="connsiteY51-21464" fmla="*/ 439 h 601"/>
              <a:gd name="connsiteX52-21465" fmla="*/ 58 w 211"/>
              <a:gd name="connsiteY52-21466" fmla="*/ 439 h 601"/>
              <a:gd name="connsiteX53-21467" fmla="*/ 74 w 211"/>
              <a:gd name="connsiteY53-21468" fmla="*/ 439 h 601"/>
              <a:gd name="connsiteX54-21469" fmla="*/ 84 w 211"/>
              <a:gd name="connsiteY54-21470" fmla="*/ 433 h 601"/>
              <a:gd name="connsiteX55-21471" fmla="*/ 90 w 211"/>
              <a:gd name="connsiteY55-21472" fmla="*/ 433 h 601"/>
              <a:gd name="connsiteX56-21473" fmla="*/ 95 w 211"/>
              <a:gd name="connsiteY56-21474" fmla="*/ 433 h 601"/>
              <a:gd name="connsiteX57-21475" fmla="*/ 100 w 211"/>
              <a:gd name="connsiteY57-21476" fmla="*/ 428 h 601"/>
              <a:gd name="connsiteX58-21477" fmla="*/ 106 w 211"/>
              <a:gd name="connsiteY58-21478" fmla="*/ 423 h 601"/>
              <a:gd name="connsiteX59-21479" fmla="*/ 106 w 211"/>
              <a:gd name="connsiteY59-21480" fmla="*/ 418 h 601"/>
              <a:gd name="connsiteX60-21481" fmla="*/ 106 w 211"/>
              <a:gd name="connsiteY60-21482" fmla="*/ 407 h 601"/>
              <a:gd name="connsiteX61-21483" fmla="*/ 106 w 211"/>
              <a:gd name="connsiteY61-21484" fmla="*/ 392 h 601"/>
              <a:gd name="connsiteX62-21485" fmla="*/ 111 w 211"/>
              <a:gd name="connsiteY62-21486" fmla="*/ 376 h 601"/>
              <a:gd name="connsiteX63-21487" fmla="*/ 111 w 211"/>
              <a:gd name="connsiteY63-21488" fmla="*/ 355 h 601"/>
              <a:gd name="connsiteX64-21489" fmla="*/ 111 w 211"/>
              <a:gd name="connsiteY64-21490" fmla="*/ 329 h 601"/>
              <a:gd name="connsiteX65-21491" fmla="*/ 116 w 211"/>
              <a:gd name="connsiteY65-21492" fmla="*/ 303 h 601"/>
              <a:gd name="connsiteX66-21493" fmla="*/ 116 w 211"/>
              <a:gd name="connsiteY66-21494" fmla="*/ 277 h 601"/>
              <a:gd name="connsiteX67-21495" fmla="*/ 116 w 211"/>
              <a:gd name="connsiteY67-21496" fmla="*/ 251 h 601"/>
              <a:gd name="connsiteX68-21497" fmla="*/ 116 w 211"/>
              <a:gd name="connsiteY68-21498" fmla="*/ 225 h 601"/>
              <a:gd name="connsiteX69-21499" fmla="*/ 121 w 211"/>
              <a:gd name="connsiteY69-21500" fmla="*/ 198 h 601"/>
              <a:gd name="connsiteX70-21501" fmla="*/ 121 w 211"/>
              <a:gd name="connsiteY70-21502" fmla="*/ 177 h 601"/>
              <a:gd name="connsiteX71-21503" fmla="*/ 121 w 211"/>
              <a:gd name="connsiteY71-21504" fmla="*/ 157 h 601"/>
              <a:gd name="connsiteX72-21505" fmla="*/ 121 w 211"/>
              <a:gd name="connsiteY72-21506" fmla="*/ 136 h 601"/>
              <a:gd name="connsiteX73-21507" fmla="*/ 121 w 211"/>
              <a:gd name="connsiteY73-21508" fmla="*/ 120 h 601"/>
              <a:gd name="connsiteX74-21509" fmla="*/ 121 w 211"/>
              <a:gd name="connsiteY74-21510" fmla="*/ 89 h 601"/>
              <a:gd name="connsiteX0-21511" fmla="*/ 211 w 211"/>
              <a:gd name="connsiteY0-21512" fmla="*/ 0 h 585"/>
              <a:gd name="connsiteX1-21513" fmla="*/ 211 w 211"/>
              <a:gd name="connsiteY1-21514" fmla="*/ 15 h 585"/>
              <a:gd name="connsiteX2-21515" fmla="*/ 211 w 211"/>
              <a:gd name="connsiteY2-21516" fmla="*/ 31 h 585"/>
              <a:gd name="connsiteX3-21517" fmla="*/ 211 w 211"/>
              <a:gd name="connsiteY3-21518" fmla="*/ 52 h 585"/>
              <a:gd name="connsiteX4-21519" fmla="*/ 211 w 211"/>
              <a:gd name="connsiteY4-21520" fmla="*/ 67 h 585"/>
              <a:gd name="connsiteX5-21521" fmla="*/ 211 w 211"/>
              <a:gd name="connsiteY5-21522" fmla="*/ 88 h 585"/>
              <a:gd name="connsiteX6-21523" fmla="*/ 211 w 211"/>
              <a:gd name="connsiteY6-21524" fmla="*/ 130 h 585"/>
              <a:gd name="connsiteX7-21525" fmla="*/ 211 w 211"/>
              <a:gd name="connsiteY7-21526" fmla="*/ 151 h 585"/>
              <a:gd name="connsiteX8-21527" fmla="*/ 211 w 211"/>
              <a:gd name="connsiteY8-21528" fmla="*/ 177 h 585"/>
              <a:gd name="connsiteX9-21529" fmla="*/ 211 w 211"/>
              <a:gd name="connsiteY9-21530" fmla="*/ 203 h 585"/>
              <a:gd name="connsiteX10-21531" fmla="*/ 211 w 211"/>
              <a:gd name="connsiteY10-21532" fmla="*/ 229 h 585"/>
              <a:gd name="connsiteX11-21533" fmla="*/ 211 w 211"/>
              <a:gd name="connsiteY11-21534" fmla="*/ 256 h 585"/>
              <a:gd name="connsiteX12-21535" fmla="*/ 211 w 211"/>
              <a:gd name="connsiteY12-21536" fmla="*/ 287 h 585"/>
              <a:gd name="connsiteX13-21537" fmla="*/ 211 w 211"/>
              <a:gd name="connsiteY13-21538" fmla="*/ 318 h 585"/>
              <a:gd name="connsiteX14-21539" fmla="*/ 211 w 211"/>
              <a:gd name="connsiteY14-21540" fmla="*/ 350 h 585"/>
              <a:gd name="connsiteX15-21541" fmla="*/ 211 w 211"/>
              <a:gd name="connsiteY15-21542" fmla="*/ 381 h 585"/>
              <a:gd name="connsiteX16-21543" fmla="*/ 211 w 211"/>
              <a:gd name="connsiteY16-21544" fmla="*/ 407 h 585"/>
              <a:gd name="connsiteX17-21545" fmla="*/ 206 w 211"/>
              <a:gd name="connsiteY17-21546" fmla="*/ 433 h 585"/>
              <a:gd name="connsiteX18-21547" fmla="*/ 206 w 211"/>
              <a:gd name="connsiteY18-21548" fmla="*/ 459 h 585"/>
              <a:gd name="connsiteX19-21549" fmla="*/ 201 w 211"/>
              <a:gd name="connsiteY19-21550" fmla="*/ 480 h 585"/>
              <a:gd name="connsiteX20-21551" fmla="*/ 195 w 211"/>
              <a:gd name="connsiteY20-21552" fmla="*/ 496 h 585"/>
              <a:gd name="connsiteX21-21553" fmla="*/ 190 w 211"/>
              <a:gd name="connsiteY21-21554" fmla="*/ 517 h 585"/>
              <a:gd name="connsiteX22-21555" fmla="*/ 185 w 211"/>
              <a:gd name="connsiteY22-21556" fmla="*/ 527 h 585"/>
              <a:gd name="connsiteX23-21557" fmla="*/ 174 w 211"/>
              <a:gd name="connsiteY23-21558" fmla="*/ 543 h 585"/>
              <a:gd name="connsiteX24-21559" fmla="*/ 164 w 211"/>
              <a:gd name="connsiteY24-21560" fmla="*/ 553 h 585"/>
              <a:gd name="connsiteX25-21561" fmla="*/ 158 w 211"/>
              <a:gd name="connsiteY25-21562" fmla="*/ 564 h 585"/>
              <a:gd name="connsiteX26-21563" fmla="*/ 148 w 211"/>
              <a:gd name="connsiteY26-21564" fmla="*/ 569 h 585"/>
              <a:gd name="connsiteX27-21565" fmla="*/ 143 w 211"/>
              <a:gd name="connsiteY27-21566" fmla="*/ 574 h 585"/>
              <a:gd name="connsiteX28-21567" fmla="*/ 132 w 211"/>
              <a:gd name="connsiteY28-21568" fmla="*/ 579 h 585"/>
              <a:gd name="connsiteX29-21569" fmla="*/ 127 w 211"/>
              <a:gd name="connsiteY29-21570" fmla="*/ 579 h 585"/>
              <a:gd name="connsiteX30-21571" fmla="*/ 121 w 211"/>
              <a:gd name="connsiteY30-21572" fmla="*/ 585 h 585"/>
              <a:gd name="connsiteX31-21573" fmla="*/ 111 w 211"/>
              <a:gd name="connsiteY31-21574" fmla="*/ 579 h 585"/>
              <a:gd name="connsiteX32-21575" fmla="*/ 106 w 211"/>
              <a:gd name="connsiteY32-21576" fmla="*/ 579 h 585"/>
              <a:gd name="connsiteX33-21577" fmla="*/ 106 w 211"/>
              <a:gd name="connsiteY33-21578" fmla="*/ 574 h 585"/>
              <a:gd name="connsiteX34-21579" fmla="*/ 100 w 211"/>
              <a:gd name="connsiteY34-21580" fmla="*/ 569 h 585"/>
              <a:gd name="connsiteX35-21581" fmla="*/ 100 w 211"/>
              <a:gd name="connsiteY35-21582" fmla="*/ 564 h 585"/>
              <a:gd name="connsiteX36-21583" fmla="*/ 100 w 211"/>
              <a:gd name="connsiteY36-21584" fmla="*/ 558 h 585"/>
              <a:gd name="connsiteX37-21585" fmla="*/ 100 w 211"/>
              <a:gd name="connsiteY37-21586" fmla="*/ 548 h 585"/>
              <a:gd name="connsiteX38-21587" fmla="*/ 100 w 211"/>
              <a:gd name="connsiteY38-21588" fmla="*/ 538 h 585"/>
              <a:gd name="connsiteX39-21589" fmla="*/ 100 w 211"/>
              <a:gd name="connsiteY39-21590" fmla="*/ 532 h 585"/>
              <a:gd name="connsiteX40-21591" fmla="*/ 100 w 211"/>
              <a:gd name="connsiteY40-21592" fmla="*/ 527 h 585"/>
              <a:gd name="connsiteX41-21593" fmla="*/ 100 w 211"/>
              <a:gd name="connsiteY41-21594" fmla="*/ 522 h 585"/>
              <a:gd name="connsiteX42-21595" fmla="*/ 95 w 211"/>
              <a:gd name="connsiteY42-21596" fmla="*/ 517 h 585"/>
              <a:gd name="connsiteX43-21597" fmla="*/ 90 w 211"/>
              <a:gd name="connsiteY43-21598" fmla="*/ 501 h 585"/>
              <a:gd name="connsiteX44-21599" fmla="*/ 79 w 211"/>
              <a:gd name="connsiteY44-21600" fmla="*/ 485 h 585"/>
              <a:gd name="connsiteX45-21601" fmla="*/ 63 w 211"/>
              <a:gd name="connsiteY45-21602" fmla="*/ 470 h 585"/>
              <a:gd name="connsiteX46-21603" fmla="*/ 47 w 211"/>
              <a:gd name="connsiteY46-21604" fmla="*/ 454 h 585"/>
              <a:gd name="connsiteX47-21605" fmla="*/ 26 w 211"/>
              <a:gd name="connsiteY47-21606" fmla="*/ 438 h 585"/>
              <a:gd name="connsiteX48-21607" fmla="*/ 0 w 211"/>
              <a:gd name="connsiteY48-21608" fmla="*/ 417 h 585"/>
              <a:gd name="connsiteX49-21609" fmla="*/ 21 w 211"/>
              <a:gd name="connsiteY49-21610" fmla="*/ 417 h 585"/>
              <a:gd name="connsiteX50-21611" fmla="*/ 42 w 211"/>
              <a:gd name="connsiteY50-21612" fmla="*/ 423 h 585"/>
              <a:gd name="connsiteX51-21613" fmla="*/ 58 w 211"/>
              <a:gd name="connsiteY51-21614" fmla="*/ 423 h 585"/>
              <a:gd name="connsiteX52-21615" fmla="*/ 74 w 211"/>
              <a:gd name="connsiteY52-21616" fmla="*/ 423 h 585"/>
              <a:gd name="connsiteX53-21617" fmla="*/ 84 w 211"/>
              <a:gd name="connsiteY53-21618" fmla="*/ 417 h 585"/>
              <a:gd name="connsiteX54-21619" fmla="*/ 90 w 211"/>
              <a:gd name="connsiteY54-21620" fmla="*/ 417 h 585"/>
              <a:gd name="connsiteX55-21621" fmla="*/ 95 w 211"/>
              <a:gd name="connsiteY55-21622" fmla="*/ 417 h 585"/>
              <a:gd name="connsiteX56-21623" fmla="*/ 100 w 211"/>
              <a:gd name="connsiteY56-21624" fmla="*/ 412 h 585"/>
              <a:gd name="connsiteX57-21625" fmla="*/ 106 w 211"/>
              <a:gd name="connsiteY57-21626" fmla="*/ 407 h 585"/>
              <a:gd name="connsiteX58-21627" fmla="*/ 106 w 211"/>
              <a:gd name="connsiteY58-21628" fmla="*/ 402 h 585"/>
              <a:gd name="connsiteX59-21629" fmla="*/ 106 w 211"/>
              <a:gd name="connsiteY59-21630" fmla="*/ 391 h 585"/>
              <a:gd name="connsiteX60-21631" fmla="*/ 106 w 211"/>
              <a:gd name="connsiteY60-21632" fmla="*/ 376 h 585"/>
              <a:gd name="connsiteX61-21633" fmla="*/ 111 w 211"/>
              <a:gd name="connsiteY61-21634" fmla="*/ 360 h 585"/>
              <a:gd name="connsiteX62-21635" fmla="*/ 111 w 211"/>
              <a:gd name="connsiteY62-21636" fmla="*/ 339 h 585"/>
              <a:gd name="connsiteX63-21637" fmla="*/ 111 w 211"/>
              <a:gd name="connsiteY63-21638" fmla="*/ 313 h 585"/>
              <a:gd name="connsiteX64-21639" fmla="*/ 116 w 211"/>
              <a:gd name="connsiteY64-21640" fmla="*/ 287 h 585"/>
              <a:gd name="connsiteX65-21641" fmla="*/ 116 w 211"/>
              <a:gd name="connsiteY65-21642" fmla="*/ 261 h 585"/>
              <a:gd name="connsiteX66-21643" fmla="*/ 116 w 211"/>
              <a:gd name="connsiteY66-21644" fmla="*/ 235 h 585"/>
              <a:gd name="connsiteX67-21645" fmla="*/ 116 w 211"/>
              <a:gd name="connsiteY67-21646" fmla="*/ 209 h 585"/>
              <a:gd name="connsiteX68-21647" fmla="*/ 121 w 211"/>
              <a:gd name="connsiteY68-21648" fmla="*/ 182 h 585"/>
              <a:gd name="connsiteX69-21649" fmla="*/ 121 w 211"/>
              <a:gd name="connsiteY69-21650" fmla="*/ 161 h 585"/>
              <a:gd name="connsiteX70-21651" fmla="*/ 121 w 211"/>
              <a:gd name="connsiteY70-21652" fmla="*/ 141 h 585"/>
              <a:gd name="connsiteX71-21653" fmla="*/ 121 w 211"/>
              <a:gd name="connsiteY71-21654" fmla="*/ 120 h 585"/>
              <a:gd name="connsiteX72-21655" fmla="*/ 121 w 211"/>
              <a:gd name="connsiteY72-21656" fmla="*/ 104 h 585"/>
              <a:gd name="connsiteX73-21657" fmla="*/ 121 w 211"/>
              <a:gd name="connsiteY73-21658" fmla="*/ 73 h 585"/>
              <a:gd name="connsiteX0-21659" fmla="*/ 211 w 211"/>
              <a:gd name="connsiteY0-21660" fmla="*/ 0 h 570"/>
              <a:gd name="connsiteX1-21661" fmla="*/ 211 w 211"/>
              <a:gd name="connsiteY1-21662" fmla="*/ 16 h 570"/>
              <a:gd name="connsiteX2-21663" fmla="*/ 211 w 211"/>
              <a:gd name="connsiteY2-21664" fmla="*/ 37 h 570"/>
              <a:gd name="connsiteX3-21665" fmla="*/ 211 w 211"/>
              <a:gd name="connsiteY3-21666" fmla="*/ 52 h 570"/>
              <a:gd name="connsiteX4-21667" fmla="*/ 211 w 211"/>
              <a:gd name="connsiteY4-21668" fmla="*/ 73 h 570"/>
              <a:gd name="connsiteX5-21669" fmla="*/ 211 w 211"/>
              <a:gd name="connsiteY5-21670" fmla="*/ 115 h 570"/>
              <a:gd name="connsiteX6-21671" fmla="*/ 211 w 211"/>
              <a:gd name="connsiteY6-21672" fmla="*/ 136 h 570"/>
              <a:gd name="connsiteX7-21673" fmla="*/ 211 w 211"/>
              <a:gd name="connsiteY7-21674" fmla="*/ 162 h 570"/>
              <a:gd name="connsiteX8-21675" fmla="*/ 211 w 211"/>
              <a:gd name="connsiteY8-21676" fmla="*/ 188 h 570"/>
              <a:gd name="connsiteX9-21677" fmla="*/ 211 w 211"/>
              <a:gd name="connsiteY9-21678" fmla="*/ 214 h 570"/>
              <a:gd name="connsiteX10-21679" fmla="*/ 211 w 211"/>
              <a:gd name="connsiteY10-21680" fmla="*/ 241 h 570"/>
              <a:gd name="connsiteX11-21681" fmla="*/ 211 w 211"/>
              <a:gd name="connsiteY11-21682" fmla="*/ 272 h 570"/>
              <a:gd name="connsiteX12-21683" fmla="*/ 211 w 211"/>
              <a:gd name="connsiteY12-21684" fmla="*/ 303 h 570"/>
              <a:gd name="connsiteX13-21685" fmla="*/ 211 w 211"/>
              <a:gd name="connsiteY13-21686" fmla="*/ 335 h 570"/>
              <a:gd name="connsiteX14-21687" fmla="*/ 211 w 211"/>
              <a:gd name="connsiteY14-21688" fmla="*/ 366 h 570"/>
              <a:gd name="connsiteX15-21689" fmla="*/ 211 w 211"/>
              <a:gd name="connsiteY15-21690" fmla="*/ 392 h 570"/>
              <a:gd name="connsiteX16-21691" fmla="*/ 206 w 211"/>
              <a:gd name="connsiteY16-21692" fmla="*/ 418 h 570"/>
              <a:gd name="connsiteX17-21693" fmla="*/ 206 w 211"/>
              <a:gd name="connsiteY17-21694" fmla="*/ 444 h 570"/>
              <a:gd name="connsiteX18-21695" fmla="*/ 201 w 211"/>
              <a:gd name="connsiteY18-21696" fmla="*/ 465 h 570"/>
              <a:gd name="connsiteX19-21697" fmla="*/ 195 w 211"/>
              <a:gd name="connsiteY19-21698" fmla="*/ 481 h 570"/>
              <a:gd name="connsiteX20-21699" fmla="*/ 190 w 211"/>
              <a:gd name="connsiteY20-21700" fmla="*/ 502 h 570"/>
              <a:gd name="connsiteX21-21701" fmla="*/ 185 w 211"/>
              <a:gd name="connsiteY21-21702" fmla="*/ 512 h 570"/>
              <a:gd name="connsiteX22-21703" fmla="*/ 174 w 211"/>
              <a:gd name="connsiteY22-21704" fmla="*/ 528 h 570"/>
              <a:gd name="connsiteX23-21705" fmla="*/ 164 w 211"/>
              <a:gd name="connsiteY23-21706" fmla="*/ 538 h 570"/>
              <a:gd name="connsiteX24-21707" fmla="*/ 158 w 211"/>
              <a:gd name="connsiteY24-21708" fmla="*/ 549 h 570"/>
              <a:gd name="connsiteX25-21709" fmla="*/ 148 w 211"/>
              <a:gd name="connsiteY25-21710" fmla="*/ 554 h 570"/>
              <a:gd name="connsiteX26-21711" fmla="*/ 143 w 211"/>
              <a:gd name="connsiteY26-21712" fmla="*/ 559 h 570"/>
              <a:gd name="connsiteX27-21713" fmla="*/ 132 w 211"/>
              <a:gd name="connsiteY27-21714" fmla="*/ 564 h 570"/>
              <a:gd name="connsiteX28-21715" fmla="*/ 127 w 211"/>
              <a:gd name="connsiteY28-21716" fmla="*/ 564 h 570"/>
              <a:gd name="connsiteX29-21717" fmla="*/ 121 w 211"/>
              <a:gd name="connsiteY29-21718" fmla="*/ 570 h 570"/>
              <a:gd name="connsiteX30-21719" fmla="*/ 111 w 211"/>
              <a:gd name="connsiteY30-21720" fmla="*/ 564 h 570"/>
              <a:gd name="connsiteX31-21721" fmla="*/ 106 w 211"/>
              <a:gd name="connsiteY31-21722" fmla="*/ 564 h 570"/>
              <a:gd name="connsiteX32-21723" fmla="*/ 106 w 211"/>
              <a:gd name="connsiteY32-21724" fmla="*/ 559 h 570"/>
              <a:gd name="connsiteX33-21725" fmla="*/ 100 w 211"/>
              <a:gd name="connsiteY33-21726" fmla="*/ 554 h 570"/>
              <a:gd name="connsiteX34-21727" fmla="*/ 100 w 211"/>
              <a:gd name="connsiteY34-21728" fmla="*/ 549 h 570"/>
              <a:gd name="connsiteX35-21729" fmla="*/ 100 w 211"/>
              <a:gd name="connsiteY35-21730" fmla="*/ 543 h 570"/>
              <a:gd name="connsiteX36-21731" fmla="*/ 100 w 211"/>
              <a:gd name="connsiteY36-21732" fmla="*/ 533 h 570"/>
              <a:gd name="connsiteX37-21733" fmla="*/ 100 w 211"/>
              <a:gd name="connsiteY37-21734" fmla="*/ 523 h 570"/>
              <a:gd name="connsiteX38-21735" fmla="*/ 100 w 211"/>
              <a:gd name="connsiteY38-21736" fmla="*/ 517 h 570"/>
              <a:gd name="connsiteX39-21737" fmla="*/ 100 w 211"/>
              <a:gd name="connsiteY39-21738" fmla="*/ 512 h 570"/>
              <a:gd name="connsiteX40-21739" fmla="*/ 100 w 211"/>
              <a:gd name="connsiteY40-21740" fmla="*/ 507 h 570"/>
              <a:gd name="connsiteX41-21741" fmla="*/ 95 w 211"/>
              <a:gd name="connsiteY41-21742" fmla="*/ 502 h 570"/>
              <a:gd name="connsiteX42-21743" fmla="*/ 90 w 211"/>
              <a:gd name="connsiteY42-21744" fmla="*/ 486 h 570"/>
              <a:gd name="connsiteX43-21745" fmla="*/ 79 w 211"/>
              <a:gd name="connsiteY43-21746" fmla="*/ 470 h 570"/>
              <a:gd name="connsiteX44-21747" fmla="*/ 63 w 211"/>
              <a:gd name="connsiteY44-21748" fmla="*/ 455 h 570"/>
              <a:gd name="connsiteX45-21749" fmla="*/ 47 w 211"/>
              <a:gd name="connsiteY45-21750" fmla="*/ 439 h 570"/>
              <a:gd name="connsiteX46-21751" fmla="*/ 26 w 211"/>
              <a:gd name="connsiteY46-21752" fmla="*/ 423 h 570"/>
              <a:gd name="connsiteX47-21753" fmla="*/ 0 w 211"/>
              <a:gd name="connsiteY47-21754" fmla="*/ 402 h 570"/>
              <a:gd name="connsiteX48-21755" fmla="*/ 21 w 211"/>
              <a:gd name="connsiteY48-21756" fmla="*/ 402 h 570"/>
              <a:gd name="connsiteX49-21757" fmla="*/ 42 w 211"/>
              <a:gd name="connsiteY49-21758" fmla="*/ 408 h 570"/>
              <a:gd name="connsiteX50-21759" fmla="*/ 58 w 211"/>
              <a:gd name="connsiteY50-21760" fmla="*/ 408 h 570"/>
              <a:gd name="connsiteX51-21761" fmla="*/ 74 w 211"/>
              <a:gd name="connsiteY51-21762" fmla="*/ 408 h 570"/>
              <a:gd name="connsiteX52-21763" fmla="*/ 84 w 211"/>
              <a:gd name="connsiteY52-21764" fmla="*/ 402 h 570"/>
              <a:gd name="connsiteX53-21765" fmla="*/ 90 w 211"/>
              <a:gd name="connsiteY53-21766" fmla="*/ 402 h 570"/>
              <a:gd name="connsiteX54-21767" fmla="*/ 95 w 211"/>
              <a:gd name="connsiteY54-21768" fmla="*/ 402 h 570"/>
              <a:gd name="connsiteX55-21769" fmla="*/ 100 w 211"/>
              <a:gd name="connsiteY55-21770" fmla="*/ 397 h 570"/>
              <a:gd name="connsiteX56-21771" fmla="*/ 106 w 211"/>
              <a:gd name="connsiteY56-21772" fmla="*/ 392 h 570"/>
              <a:gd name="connsiteX57-21773" fmla="*/ 106 w 211"/>
              <a:gd name="connsiteY57-21774" fmla="*/ 387 h 570"/>
              <a:gd name="connsiteX58-21775" fmla="*/ 106 w 211"/>
              <a:gd name="connsiteY58-21776" fmla="*/ 376 h 570"/>
              <a:gd name="connsiteX59-21777" fmla="*/ 106 w 211"/>
              <a:gd name="connsiteY59-21778" fmla="*/ 361 h 570"/>
              <a:gd name="connsiteX60-21779" fmla="*/ 111 w 211"/>
              <a:gd name="connsiteY60-21780" fmla="*/ 345 h 570"/>
              <a:gd name="connsiteX61-21781" fmla="*/ 111 w 211"/>
              <a:gd name="connsiteY61-21782" fmla="*/ 324 h 570"/>
              <a:gd name="connsiteX62-21783" fmla="*/ 111 w 211"/>
              <a:gd name="connsiteY62-21784" fmla="*/ 298 h 570"/>
              <a:gd name="connsiteX63-21785" fmla="*/ 116 w 211"/>
              <a:gd name="connsiteY63-21786" fmla="*/ 272 h 570"/>
              <a:gd name="connsiteX64-21787" fmla="*/ 116 w 211"/>
              <a:gd name="connsiteY64-21788" fmla="*/ 246 h 570"/>
              <a:gd name="connsiteX65-21789" fmla="*/ 116 w 211"/>
              <a:gd name="connsiteY65-21790" fmla="*/ 220 h 570"/>
              <a:gd name="connsiteX66-21791" fmla="*/ 116 w 211"/>
              <a:gd name="connsiteY66-21792" fmla="*/ 194 h 570"/>
              <a:gd name="connsiteX67-21793" fmla="*/ 121 w 211"/>
              <a:gd name="connsiteY67-21794" fmla="*/ 167 h 570"/>
              <a:gd name="connsiteX68-21795" fmla="*/ 121 w 211"/>
              <a:gd name="connsiteY68-21796" fmla="*/ 146 h 570"/>
              <a:gd name="connsiteX69-21797" fmla="*/ 121 w 211"/>
              <a:gd name="connsiteY69-21798" fmla="*/ 126 h 570"/>
              <a:gd name="connsiteX70-21799" fmla="*/ 121 w 211"/>
              <a:gd name="connsiteY70-21800" fmla="*/ 105 h 570"/>
              <a:gd name="connsiteX71-21801" fmla="*/ 121 w 211"/>
              <a:gd name="connsiteY71-21802" fmla="*/ 89 h 570"/>
              <a:gd name="connsiteX72-21803" fmla="*/ 121 w 211"/>
              <a:gd name="connsiteY72-21804" fmla="*/ 58 h 570"/>
              <a:gd name="connsiteX0-21805" fmla="*/ 211 w 211"/>
              <a:gd name="connsiteY0-21806" fmla="*/ 0 h 554"/>
              <a:gd name="connsiteX1-21807" fmla="*/ 211 w 211"/>
              <a:gd name="connsiteY1-21808" fmla="*/ 21 h 554"/>
              <a:gd name="connsiteX2-21809" fmla="*/ 211 w 211"/>
              <a:gd name="connsiteY2-21810" fmla="*/ 36 h 554"/>
              <a:gd name="connsiteX3-21811" fmla="*/ 211 w 211"/>
              <a:gd name="connsiteY3-21812" fmla="*/ 57 h 554"/>
              <a:gd name="connsiteX4-21813" fmla="*/ 211 w 211"/>
              <a:gd name="connsiteY4-21814" fmla="*/ 99 h 554"/>
              <a:gd name="connsiteX5-21815" fmla="*/ 211 w 211"/>
              <a:gd name="connsiteY5-21816" fmla="*/ 120 h 554"/>
              <a:gd name="connsiteX6-21817" fmla="*/ 211 w 211"/>
              <a:gd name="connsiteY6-21818" fmla="*/ 146 h 554"/>
              <a:gd name="connsiteX7-21819" fmla="*/ 211 w 211"/>
              <a:gd name="connsiteY7-21820" fmla="*/ 172 h 554"/>
              <a:gd name="connsiteX8-21821" fmla="*/ 211 w 211"/>
              <a:gd name="connsiteY8-21822" fmla="*/ 198 h 554"/>
              <a:gd name="connsiteX9-21823" fmla="*/ 211 w 211"/>
              <a:gd name="connsiteY9-21824" fmla="*/ 225 h 554"/>
              <a:gd name="connsiteX10-21825" fmla="*/ 211 w 211"/>
              <a:gd name="connsiteY10-21826" fmla="*/ 256 h 554"/>
              <a:gd name="connsiteX11-21827" fmla="*/ 211 w 211"/>
              <a:gd name="connsiteY11-21828" fmla="*/ 287 h 554"/>
              <a:gd name="connsiteX12-21829" fmla="*/ 211 w 211"/>
              <a:gd name="connsiteY12-21830" fmla="*/ 319 h 554"/>
              <a:gd name="connsiteX13-21831" fmla="*/ 211 w 211"/>
              <a:gd name="connsiteY13-21832" fmla="*/ 350 h 554"/>
              <a:gd name="connsiteX14-21833" fmla="*/ 211 w 211"/>
              <a:gd name="connsiteY14-21834" fmla="*/ 376 h 554"/>
              <a:gd name="connsiteX15-21835" fmla="*/ 206 w 211"/>
              <a:gd name="connsiteY15-21836" fmla="*/ 402 h 554"/>
              <a:gd name="connsiteX16-21837" fmla="*/ 206 w 211"/>
              <a:gd name="connsiteY16-21838" fmla="*/ 428 h 554"/>
              <a:gd name="connsiteX17-21839" fmla="*/ 201 w 211"/>
              <a:gd name="connsiteY17-21840" fmla="*/ 449 h 554"/>
              <a:gd name="connsiteX18-21841" fmla="*/ 195 w 211"/>
              <a:gd name="connsiteY18-21842" fmla="*/ 465 h 554"/>
              <a:gd name="connsiteX19-21843" fmla="*/ 190 w 211"/>
              <a:gd name="connsiteY19-21844" fmla="*/ 486 h 554"/>
              <a:gd name="connsiteX20-21845" fmla="*/ 185 w 211"/>
              <a:gd name="connsiteY20-21846" fmla="*/ 496 h 554"/>
              <a:gd name="connsiteX21-21847" fmla="*/ 174 w 211"/>
              <a:gd name="connsiteY21-21848" fmla="*/ 512 h 554"/>
              <a:gd name="connsiteX22-21849" fmla="*/ 164 w 211"/>
              <a:gd name="connsiteY22-21850" fmla="*/ 522 h 554"/>
              <a:gd name="connsiteX23-21851" fmla="*/ 158 w 211"/>
              <a:gd name="connsiteY23-21852" fmla="*/ 533 h 554"/>
              <a:gd name="connsiteX24-21853" fmla="*/ 148 w 211"/>
              <a:gd name="connsiteY24-21854" fmla="*/ 538 h 554"/>
              <a:gd name="connsiteX25-21855" fmla="*/ 143 w 211"/>
              <a:gd name="connsiteY25-21856" fmla="*/ 543 h 554"/>
              <a:gd name="connsiteX26-21857" fmla="*/ 132 w 211"/>
              <a:gd name="connsiteY26-21858" fmla="*/ 548 h 554"/>
              <a:gd name="connsiteX27-21859" fmla="*/ 127 w 211"/>
              <a:gd name="connsiteY27-21860" fmla="*/ 548 h 554"/>
              <a:gd name="connsiteX28-21861" fmla="*/ 121 w 211"/>
              <a:gd name="connsiteY28-21862" fmla="*/ 554 h 554"/>
              <a:gd name="connsiteX29-21863" fmla="*/ 111 w 211"/>
              <a:gd name="connsiteY29-21864" fmla="*/ 548 h 554"/>
              <a:gd name="connsiteX30-21865" fmla="*/ 106 w 211"/>
              <a:gd name="connsiteY30-21866" fmla="*/ 548 h 554"/>
              <a:gd name="connsiteX31-21867" fmla="*/ 106 w 211"/>
              <a:gd name="connsiteY31-21868" fmla="*/ 543 h 554"/>
              <a:gd name="connsiteX32-21869" fmla="*/ 100 w 211"/>
              <a:gd name="connsiteY32-21870" fmla="*/ 538 h 554"/>
              <a:gd name="connsiteX33-21871" fmla="*/ 100 w 211"/>
              <a:gd name="connsiteY33-21872" fmla="*/ 533 h 554"/>
              <a:gd name="connsiteX34-21873" fmla="*/ 100 w 211"/>
              <a:gd name="connsiteY34-21874" fmla="*/ 527 h 554"/>
              <a:gd name="connsiteX35-21875" fmla="*/ 100 w 211"/>
              <a:gd name="connsiteY35-21876" fmla="*/ 517 h 554"/>
              <a:gd name="connsiteX36-21877" fmla="*/ 100 w 211"/>
              <a:gd name="connsiteY36-21878" fmla="*/ 507 h 554"/>
              <a:gd name="connsiteX37-21879" fmla="*/ 100 w 211"/>
              <a:gd name="connsiteY37-21880" fmla="*/ 501 h 554"/>
              <a:gd name="connsiteX38-21881" fmla="*/ 100 w 211"/>
              <a:gd name="connsiteY38-21882" fmla="*/ 496 h 554"/>
              <a:gd name="connsiteX39-21883" fmla="*/ 100 w 211"/>
              <a:gd name="connsiteY39-21884" fmla="*/ 491 h 554"/>
              <a:gd name="connsiteX40-21885" fmla="*/ 95 w 211"/>
              <a:gd name="connsiteY40-21886" fmla="*/ 486 h 554"/>
              <a:gd name="connsiteX41-21887" fmla="*/ 90 w 211"/>
              <a:gd name="connsiteY41-21888" fmla="*/ 470 h 554"/>
              <a:gd name="connsiteX42-21889" fmla="*/ 79 w 211"/>
              <a:gd name="connsiteY42-21890" fmla="*/ 454 h 554"/>
              <a:gd name="connsiteX43-21891" fmla="*/ 63 w 211"/>
              <a:gd name="connsiteY43-21892" fmla="*/ 439 h 554"/>
              <a:gd name="connsiteX44-21893" fmla="*/ 47 w 211"/>
              <a:gd name="connsiteY44-21894" fmla="*/ 423 h 554"/>
              <a:gd name="connsiteX45-21895" fmla="*/ 26 w 211"/>
              <a:gd name="connsiteY45-21896" fmla="*/ 407 h 554"/>
              <a:gd name="connsiteX46-21897" fmla="*/ 0 w 211"/>
              <a:gd name="connsiteY46-21898" fmla="*/ 386 h 554"/>
              <a:gd name="connsiteX47-21899" fmla="*/ 21 w 211"/>
              <a:gd name="connsiteY47-21900" fmla="*/ 386 h 554"/>
              <a:gd name="connsiteX48-21901" fmla="*/ 42 w 211"/>
              <a:gd name="connsiteY48-21902" fmla="*/ 392 h 554"/>
              <a:gd name="connsiteX49-21903" fmla="*/ 58 w 211"/>
              <a:gd name="connsiteY49-21904" fmla="*/ 392 h 554"/>
              <a:gd name="connsiteX50-21905" fmla="*/ 74 w 211"/>
              <a:gd name="connsiteY50-21906" fmla="*/ 392 h 554"/>
              <a:gd name="connsiteX51-21907" fmla="*/ 84 w 211"/>
              <a:gd name="connsiteY51-21908" fmla="*/ 386 h 554"/>
              <a:gd name="connsiteX52-21909" fmla="*/ 90 w 211"/>
              <a:gd name="connsiteY52-21910" fmla="*/ 386 h 554"/>
              <a:gd name="connsiteX53-21911" fmla="*/ 95 w 211"/>
              <a:gd name="connsiteY53-21912" fmla="*/ 386 h 554"/>
              <a:gd name="connsiteX54-21913" fmla="*/ 100 w 211"/>
              <a:gd name="connsiteY54-21914" fmla="*/ 381 h 554"/>
              <a:gd name="connsiteX55-21915" fmla="*/ 106 w 211"/>
              <a:gd name="connsiteY55-21916" fmla="*/ 376 h 554"/>
              <a:gd name="connsiteX56-21917" fmla="*/ 106 w 211"/>
              <a:gd name="connsiteY56-21918" fmla="*/ 371 h 554"/>
              <a:gd name="connsiteX57-21919" fmla="*/ 106 w 211"/>
              <a:gd name="connsiteY57-21920" fmla="*/ 360 h 554"/>
              <a:gd name="connsiteX58-21921" fmla="*/ 106 w 211"/>
              <a:gd name="connsiteY58-21922" fmla="*/ 345 h 554"/>
              <a:gd name="connsiteX59-21923" fmla="*/ 111 w 211"/>
              <a:gd name="connsiteY59-21924" fmla="*/ 329 h 554"/>
              <a:gd name="connsiteX60-21925" fmla="*/ 111 w 211"/>
              <a:gd name="connsiteY60-21926" fmla="*/ 308 h 554"/>
              <a:gd name="connsiteX61-21927" fmla="*/ 111 w 211"/>
              <a:gd name="connsiteY61-21928" fmla="*/ 282 h 554"/>
              <a:gd name="connsiteX62-21929" fmla="*/ 116 w 211"/>
              <a:gd name="connsiteY62-21930" fmla="*/ 256 h 554"/>
              <a:gd name="connsiteX63-21931" fmla="*/ 116 w 211"/>
              <a:gd name="connsiteY63-21932" fmla="*/ 230 h 554"/>
              <a:gd name="connsiteX64-21933" fmla="*/ 116 w 211"/>
              <a:gd name="connsiteY64-21934" fmla="*/ 204 h 554"/>
              <a:gd name="connsiteX65-21935" fmla="*/ 116 w 211"/>
              <a:gd name="connsiteY65-21936" fmla="*/ 178 h 554"/>
              <a:gd name="connsiteX66-21937" fmla="*/ 121 w 211"/>
              <a:gd name="connsiteY66-21938" fmla="*/ 151 h 554"/>
              <a:gd name="connsiteX67-21939" fmla="*/ 121 w 211"/>
              <a:gd name="connsiteY67-21940" fmla="*/ 130 h 554"/>
              <a:gd name="connsiteX68-21941" fmla="*/ 121 w 211"/>
              <a:gd name="connsiteY68-21942" fmla="*/ 110 h 554"/>
              <a:gd name="connsiteX69-21943" fmla="*/ 121 w 211"/>
              <a:gd name="connsiteY69-21944" fmla="*/ 89 h 554"/>
              <a:gd name="connsiteX70-21945" fmla="*/ 121 w 211"/>
              <a:gd name="connsiteY70-21946" fmla="*/ 73 h 554"/>
              <a:gd name="connsiteX71-21947" fmla="*/ 121 w 211"/>
              <a:gd name="connsiteY71-21948" fmla="*/ 42 h 554"/>
              <a:gd name="connsiteX0-21949" fmla="*/ 211 w 211"/>
              <a:gd name="connsiteY0-21950" fmla="*/ 0 h 533"/>
              <a:gd name="connsiteX1-21951" fmla="*/ 211 w 211"/>
              <a:gd name="connsiteY1-21952" fmla="*/ 15 h 533"/>
              <a:gd name="connsiteX2-21953" fmla="*/ 211 w 211"/>
              <a:gd name="connsiteY2-21954" fmla="*/ 36 h 533"/>
              <a:gd name="connsiteX3-21955" fmla="*/ 211 w 211"/>
              <a:gd name="connsiteY3-21956" fmla="*/ 78 h 533"/>
              <a:gd name="connsiteX4-21957" fmla="*/ 211 w 211"/>
              <a:gd name="connsiteY4-21958" fmla="*/ 99 h 533"/>
              <a:gd name="connsiteX5-21959" fmla="*/ 211 w 211"/>
              <a:gd name="connsiteY5-21960" fmla="*/ 125 h 533"/>
              <a:gd name="connsiteX6-21961" fmla="*/ 211 w 211"/>
              <a:gd name="connsiteY6-21962" fmla="*/ 151 h 533"/>
              <a:gd name="connsiteX7-21963" fmla="*/ 211 w 211"/>
              <a:gd name="connsiteY7-21964" fmla="*/ 177 h 533"/>
              <a:gd name="connsiteX8-21965" fmla="*/ 211 w 211"/>
              <a:gd name="connsiteY8-21966" fmla="*/ 204 h 533"/>
              <a:gd name="connsiteX9-21967" fmla="*/ 211 w 211"/>
              <a:gd name="connsiteY9-21968" fmla="*/ 235 h 533"/>
              <a:gd name="connsiteX10-21969" fmla="*/ 211 w 211"/>
              <a:gd name="connsiteY10-21970" fmla="*/ 266 h 533"/>
              <a:gd name="connsiteX11-21971" fmla="*/ 211 w 211"/>
              <a:gd name="connsiteY11-21972" fmla="*/ 298 h 533"/>
              <a:gd name="connsiteX12-21973" fmla="*/ 211 w 211"/>
              <a:gd name="connsiteY12-21974" fmla="*/ 329 h 533"/>
              <a:gd name="connsiteX13-21975" fmla="*/ 211 w 211"/>
              <a:gd name="connsiteY13-21976" fmla="*/ 355 h 533"/>
              <a:gd name="connsiteX14-21977" fmla="*/ 206 w 211"/>
              <a:gd name="connsiteY14-21978" fmla="*/ 381 h 533"/>
              <a:gd name="connsiteX15-21979" fmla="*/ 206 w 211"/>
              <a:gd name="connsiteY15-21980" fmla="*/ 407 h 533"/>
              <a:gd name="connsiteX16-21981" fmla="*/ 201 w 211"/>
              <a:gd name="connsiteY16-21982" fmla="*/ 428 h 533"/>
              <a:gd name="connsiteX17-21983" fmla="*/ 195 w 211"/>
              <a:gd name="connsiteY17-21984" fmla="*/ 444 h 533"/>
              <a:gd name="connsiteX18-21985" fmla="*/ 190 w 211"/>
              <a:gd name="connsiteY18-21986" fmla="*/ 465 h 533"/>
              <a:gd name="connsiteX19-21987" fmla="*/ 185 w 211"/>
              <a:gd name="connsiteY19-21988" fmla="*/ 475 h 533"/>
              <a:gd name="connsiteX20-21989" fmla="*/ 174 w 211"/>
              <a:gd name="connsiteY20-21990" fmla="*/ 491 h 533"/>
              <a:gd name="connsiteX21-21991" fmla="*/ 164 w 211"/>
              <a:gd name="connsiteY21-21992" fmla="*/ 501 h 533"/>
              <a:gd name="connsiteX22-21993" fmla="*/ 158 w 211"/>
              <a:gd name="connsiteY22-21994" fmla="*/ 512 h 533"/>
              <a:gd name="connsiteX23-21995" fmla="*/ 148 w 211"/>
              <a:gd name="connsiteY23-21996" fmla="*/ 517 h 533"/>
              <a:gd name="connsiteX24-21997" fmla="*/ 143 w 211"/>
              <a:gd name="connsiteY24-21998" fmla="*/ 522 h 533"/>
              <a:gd name="connsiteX25-21999" fmla="*/ 132 w 211"/>
              <a:gd name="connsiteY25-22000" fmla="*/ 527 h 533"/>
              <a:gd name="connsiteX26-22001" fmla="*/ 127 w 211"/>
              <a:gd name="connsiteY26-22002" fmla="*/ 527 h 533"/>
              <a:gd name="connsiteX27-22003" fmla="*/ 121 w 211"/>
              <a:gd name="connsiteY27-22004" fmla="*/ 533 h 533"/>
              <a:gd name="connsiteX28-22005" fmla="*/ 111 w 211"/>
              <a:gd name="connsiteY28-22006" fmla="*/ 527 h 533"/>
              <a:gd name="connsiteX29-22007" fmla="*/ 106 w 211"/>
              <a:gd name="connsiteY29-22008" fmla="*/ 527 h 533"/>
              <a:gd name="connsiteX30-22009" fmla="*/ 106 w 211"/>
              <a:gd name="connsiteY30-22010" fmla="*/ 522 h 533"/>
              <a:gd name="connsiteX31-22011" fmla="*/ 100 w 211"/>
              <a:gd name="connsiteY31-22012" fmla="*/ 517 h 533"/>
              <a:gd name="connsiteX32-22013" fmla="*/ 100 w 211"/>
              <a:gd name="connsiteY32-22014" fmla="*/ 512 h 533"/>
              <a:gd name="connsiteX33-22015" fmla="*/ 100 w 211"/>
              <a:gd name="connsiteY33-22016" fmla="*/ 506 h 533"/>
              <a:gd name="connsiteX34-22017" fmla="*/ 100 w 211"/>
              <a:gd name="connsiteY34-22018" fmla="*/ 496 h 533"/>
              <a:gd name="connsiteX35-22019" fmla="*/ 100 w 211"/>
              <a:gd name="connsiteY35-22020" fmla="*/ 486 h 533"/>
              <a:gd name="connsiteX36-22021" fmla="*/ 100 w 211"/>
              <a:gd name="connsiteY36-22022" fmla="*/ 480 h 533"/>
              <a:gd name="connsiteX37-22023" fmla="*/ 100 w 211"/>
              <a:gd name="connsiteY37-22024" fmla="*/ 475 h 533"/>
              <a:gd name="connsiteX38-22025" fmla="*/ 100 w 211"/>
              <a:gd name="connsiteY38-22026" fmla="*/ 470 h 533"/>
              <a:gd name="connsiteX39-22027" fmla="*/ 95 w 211"/>
              <a:gd name="connsiteY39-22028" fmla="*/ 465 h 533"/>
              <a:gd name="connsiteX40-22029" fmla="*/ 90 w 211"/>
              <a:gd name="connsiteY40-22030" fmla="*/ 449 h 533"/>
              <a:gd name="connsiteX41-22031" fmla="*/ 79 w 211"/>
              <a:gd name="connsiteY41-22032" fmla="*/ 433 h 533"/>
              <a:gd name="connsiteX42-22033" fmla="*/ 63 w 211"/>
              <a:gd name="connsiteY42-22034" fmla="*/ 418 h 533"/>
              <a:gd name="connsiteX43-22035" fmla="*/ 47 w 211"/>
              <a:gd name="connsiteY43-22036" fmla="*/ 402 h 533"/>
              <a:gd name="connsiteX44-22037" fmla="*/ 26 w 211"/>
              <a:gd name="connsiteY44-22038" fmla="*/ 386 h 533"/>
              <a:gd name="connsiteX45-22039" fmla="*/ 0 w 211"/>
              <a:gd name="connsiteY45-22040" fmla="*/ 365 h 533"/>
              <a:gd name="connsiteX46-22041" fmla="*/ 21 w 211"/>
              <a:gd name="connsiteY46-22042" fmla="*/ 365 h 533"/>
              <a:gd name="connsiteX47-22043" fmla="*/ 42 w 211"/>
              <a:gd name="connsiteY47-22044" fmla="*/ 371 h 533"/>
              <a:gd name="connsiteX48-22045" fmla="*/ 58 w 211"/>
              <a:gd name="connsiteY48-22046" fmla="*/ 371 h 533"/>
              <a:gd name="connsiteX49-22047" fmla="*/ 74 w 211"/>
              <a:gd name="connsiteY49-22048" fmla="*/ 371 h 533"/>
              <a:gd name="connsiteX50-22049" fmla="*/ 84 w 211"/>
              <a:gd name="connsiteY50-22050" fmla="*/ 365 h 533"/>
              <a:gd name="connsiteX51-22051" fmla="*/ 90 w 211"/>
              <a:gd name="connsiteY51-22052" fmla="*/ 365 h 533"/>
              <a:gd name="connsiteX52-22053" fmla="*/ 95 w 211"/>
              <a:gd name="connsiteY52-22054" fmla="*/ 365 h 533"/>
              <a:gd name="connsiteX53-22055" fmla="*/ 100 w 211"/>
              <a:gd name="connsiteY53-22056" fmla="*/ 360 h 533"/>
              <a:gd name="connsiteX54-22057" fmla="*/ 106 w 211"/>
              <a:gd name="connsiteY54-22058" fmla="*/ 355 h 533"/>
              <a:gd name="connsiteX55-22059" fmla="*/ 106 w 211"/>
              <a:gd name="connsiteY55-22060" fmla="*/ 350 h 533"/>
              <a:gd name="connsiteX56-22061" fmla="*/ 106 w 211"/>
              <a:gd name="connsiteY56-22062" fmla="*/ 339 h 533"/>
              <a:gd name="connsiteX57-22063" fmla="*/ 106 w 211"/>
              <a:gd name="connsiteY57-22064" fmla="*/ 324 h 533"/>
              <a:gd name="connsiteX58-22065" fmla="*/ 111 w 211"/>
              <a:gd name="connsiteY58-22066" fmla="*/ 308 h 533"/>
              <a:gd name="connsiteX59-22067" fmla="*/ 111 w 211"/>
              <a:gd name="connsiteY59-22068" fmla="*/ 287 h 533"/>
              <a:gd name="connsiteX60-22069" fmla="*/ 111 w 211"/>
              <a:gd name="connsiteY60-22070" fmla="*/ 261 h 533"/>
              <a:gd name="connsiteX61-22071" fmla="*/ 116 w 211"/>
              <a:gd name="connsiteY61-22072" fmla="*/ 235 h 533"/>
              <a:gd name="connsiteX62-22073" fmla="*/ 116 w 211"/>
              <a:gd name="connsiteY62-22074" fmla="*/ 209 h 533"/>
              <a:gd name="connsiteX63-22075" fmla="*/ 116 w 211"/>
              <a:gd name="connsiteY63-22076" fmla="*/ 183 h 533"/>
              <a:gd name="connsiteX64-22077" fmla="*/ 116 w 211"/>
              <a:gd name="connsiteY64-22078" fmla="*/ 157 h 533"/>
              <a:gd name="connsiteX65-22079" fmla="*/ 121 w 211"/>
              <a:gd name="connsiteY65-22080" fmla="*/ 130 h 533"/>
              <a:gd name="connsiteX66-22081" fmla="*/ 121 w 211"/>
              <a:gd name="connsiteY66-22082" fmla="*/ 109 h 533"/>
              <a:gd name="connsiteX67-22083" fmla="*/ 121 w 211"/>
              <a:gd name="connsiteY67-22084" fmla="*/ 89 h 533"/>
              <a:gd name="connsiteX68-22085" fmla="*/ 121 w 211"/>
              <a:gd name="connsiteY68-22086" fmla="*/ 68 h 533"/>
              <a:gd name="connsiteX69-22087" fmla="*/ 121 w 211"/>
              <a:gd name="connsiteY69-22088" fmla="*/ 52 h 533"/>
              <a:gd name="connsiteX70-22089" fmla="*/ 121 w 211"/>
              <a:gd name="connsiteY70-22090" fmla="*/ 21 h 533"/>
              <a:gd name="connsiteX0-22091" fmla="*/ 211 w 211"/>
              <a:gd name="connsiteY0-22092" fmla="*/ 0 h 518"/>
              <a:gd name="connsiteX1-22093" fmla="*/ 211 w 211"/>
              <a:gd name="connsiteY1-22094" fmla="*/ 21 h 518"/>
              <a:gd name="connsiteX2-22095" fmla="*/ 211 w 211"/>
              <a:gd name="connsiteY2-22096" fmla="*/ 63 h 518"/>
              <a:gd name="connsiteX3-22097" fmla="*/ 211 w 211"/>
              <a:gd name="connsiteY3-22098" fmla="*/ 84 h 518"/>
              <a:gd name="connsiteX4-22099" fmla="*/ 211 w 211"/>
              <a:gd name="connsiteY4-22100" fmla="*/ 110 h 518"/>
              <a:gd name="connsiteX5-22101" fmla="*/ 211 w 211"/>
              <a:gd name="connsiteY5-22102" fmla="*/ 136 h 518"/>
              <a:gd name="connsiteX6-22103" fmla="*/ 211 w 211"/>
              <a:gd name="connsiteY6-22104" fmla="*/ 162 h 518"/>
              <a:gd name="connsiteX7-22105" fmla="*/ 211 w 211"/>
              <a:gd name="connsiteY7-22106" fmla="*/ 189 h 518"/>
              <a:gd name="connsiteX8-22107" fmla="*/ 211 w 211"/>
              <a:gd name="connsiteY8-22108" fmla="*/ 220 h 518"/>
              <a:gd name="connsiteX9-22109" fmla="*/ 211 w 211"/>
              <a:gd name="connsiteY9-22110" fmla="*/ 251 h 518"/>
              <a:gd name="connsiteX10-22111" fmla="*/ 211 w 211"/>
              <a:gd name="connsiteY10-22112" fmla="*/ 283 h 518"/>
              <a:gd name="connsiteX11-22113" fmla="*/ 211 w 211"/>
              <a:gd name="connsiteY11-22114" fmla="*/ 314 h 518"/>
              <a:gd name="connsiteX12-22115" fmla="*/ 211 w 211"/>
              <a:gd name="connsiteY12-22116" fmla="*/ 340 h 518"/>
              <a:gd name="connsiteX13-22117" fmla="*/ 206 w 211"/>
              <a:gd name="connsiteY13-22118" fmla="*/ 366 h 518"/>
              <a:gd name="connsiteX14-22119" fmla="*/ 206 w 211"/>
              <a:gd name="connsiteY14-22120" fmla="*/ 392 h 518"/>
              <a:gd name="connsiteX15-22121" fmla="*/ 201 w 211"/>
              <a:gd name="connsiteY15-22122" fmla="*/ 413 h 518"/>
              <a:gd name="connsiteX16-22123" fmla="*/ 195 w 211"/>
              <a:gd name="connsiteY16-22124" fmla="*/ 429 h 518"/>
              <a:gd name="connsiteX17-22125" fmla="*/ 190 w 211"/>
              <a:gd name="connsiteY17-22126" fmla="*/ 450 h 518"/>
              <a:gd name="connsiteX18-22127" fmla="*/ 185 w 211"/>
              <a:gd name="connsiteY18-22128" fmla="*/ 460 h 518"/>
              <a:gd name="connsiteX19-22129" fmla="*/ 174 w 211"/>
              <a:gd name="connsiteY19-22130" fmla="*/ 476 h 518"/>
              <a:gd name="connsiteX20-22131" fmla="*/ 164 w 211"/>
              <a:gd name="connsiteY20-22132" fmla="*/ 486 h 518"/>
              <a:gd name="connsiteX21-22133" fmla="*/ 158 w 211"/>
              <a:gd name="connsiteY21-22134" fmla="*/ 497 h 518"/>
              <a:gd name="connsiteX22-22135" fmla="*/ 148 w 211"/>
              <a:gd name="connsiteY22-22136" fmla="*/ 502 h 518"/>
              <a:gd name="connsiteX23-22137" fmla="*/ 143 w 211"/>
              <a:gd name="connsiteY23-22138" fmla="*/ 507 h 518"/>
              <a:gd name="connsiteX24-22139" fmla="*/ 132 w 211"/>
              <a:gd name="connsiteY24-22140" fmla="*/ 512 h 518"/>
              <a:gd name="connsiteX25-22141" fmla="*/ 127 w 211"/>
              <a:gd name="connsiteY25-22142" fmla="*/ 512 h 518"/>
              <a:gd name="connsiteX26-22143" fmla="*/ 121 w 211"/>
              <a:gd name="connsiteY26-22144" fmla="*/ 518 h 518"/>
              <a:gd name="connsiteX27-22145" fmla="*/ 111 w 211"/>
              <a:gd name="connsiteY27-22146" fmla="*/ 512 h 518"/>
              <a:gd name="connsiteX28-22147" fmla="*/ 106 w 211"/>
              <a:gd name="connsiteY28-22148" fmla="*/ 512 h 518"/>
              <a:gd name="connsiteX29-22149" fmla="*/ 106 w 211"/>
              <a:gd name="connsiteY29-22150" fmla="*/ 507 h 518"/>
              <a:gd name="connsiteX30-22151" fmla="*/ 100 w 211"/>
              <a:gd name="connsiteY30-22152" fmla="*/ 502 h 518"/>
              <a:gd name="connsiteX31-22153" fmla="*/ 100 w 211"/>
              <a:gd name="connsiteY31-22154" fmla="*/ 497 h 518"/>
              <a:gd name="connsiteX32-22155" fmla="*/ 100 w 211"/>
              <a:gd name="connsiteY32-22156" fmla="*/ 491 h 518"/>
              <a:gd name="connsiteX33-22157" fmla="*/ 100 w 211"/>
              <a:gd name="connsiteY33-22158" fmla="*/ 481 h 518"/>
              <a:gd name="connsiteX34-22159" fmla="*/ 100 w 211"/>
              <a:gd name="connsiteY34-22160" fmla="*/ 471 h 518"/>
              <a:gd name="connsiteX35-22161" fmla="*/ 100 w 211"/>
              <a:gd name="connsiteY35-22162" fmla="*/ 465 h 518"/>
              <a:gd name="connsiteX36-22163" fmla="*/ 100 w 211"/>
              <a:gd name="connsiteY36-22164" fmla="*/ 460 h 518"/>
              <a:gd name="connsiteX37-22165" fmla="*/ 100 w 211"/>
              <a:gd name="connsiteY37-22166" fmla="*/ 455 h 518"/>
              <a:gd name="connsiteX38-22167" fmla="*/ 95 w 211"/>
              <a:gd name="connsiteY38-22168" fmla="*/ 450 h 518"/>
              <a:gd name="connsiteX39-22169" fmla="*/ 90 w 211"/>
              <a:gd name="connsiteY39-22170" fmla="*/ 434 h 518"/>
              <a:gd name="connsiteX40-22171" fmla="*/ 79 w 211"/>
              <a:gd name="connsiteY40-22172" fmla="*/ 418 h 518"/>
              <a:gd name="connsiteX41-22173" fmla="*/ 63 w 211"/>
              <a:gd name="connsiteY41-22174" fmla="*/ 403 h 518"/>
              <a:gd name="connsiteX42-22175" fmla="*/ 47 w 211"/>
              <a:gd name="connsiteY42-22176" fmla="*/ 387 h 518"/>
              <a:gd name="connsiteX43-22177" fmla="*/ 26 w 211"/>
              <a:gd name="connsiteY43-22178" fmla="*/ 371 h 518"/>
              <a:gd name="connsiteX44-22179" fmla="*/ 0 w 211"/>
              <a:gd name="connsiteY44-22180" fmla="*/ 350 h 518"/>
              <a:gd name="connsiteX45-22181" fmla="*/ 21 w 211"/>
              <a:gd name="connsiteY45-22182" fmla="*/ 350 h 518"/>
              <a:gd name="connsiteX46-22183" fmla="*/ 42 w 211"/>
              <a:gd name="connsiteY46-22184" fmla="*/ 356 h 518"/>
              <a:gd name="connsiteX47-22185" fmla="*/ 58 w 211"/>
              <a:gd name="connsiteY47-22186" fmla="*/ 356 h 518"/>
              <a:gd name="connsiteX48-22187" fmla="*/ 74 w 211"/>
              <a:gd name="connsiteY48-22188" fmla="*/ 356 h 518"/>
              <a:gd name="connsiteX49-22189" fmla="*/ 84 w 211"/>
              <a:gd name="connsiteY49-22190" fmla="*/ 350 h 518"/>
              <a:gd name="connsiteX50-22191" fmla="*/ 90 w 211"/>
              <a:gd name="connsiteY50-22192" fmla="*/ 350 h 518"/>
              <a:gd name="connsiteX51-22193" fmla="*/ 95 w 211"/>
              <a:gd name="connsiteY51-22194" fmla="*/ 350 h 518"/>
              <a:gd name="connsiteX52-22195" fmla="*/ 100 w 211"/>
              <a:gd name="connsiteY52-22196" fmla="*/ 345 h 518"/>
              <a:gd name="connsiteX53-22197" fmla="*/ 106 w 211"/>
              <a:gd name="connsiteY53-22198" fmla="*/ 340 h 518"/>
              <a:gd name="connsiteX54-22199" fmla="*/ 106 w 211"/>
              <a:gd name="connsiteY54-22200" fmla="*/ 335 h 518"/>
              <a:gd name="connsiteX55-22201" fmla="*/ 106 w 211"/>
              <a:gd name="connsiteY55-22202" fmla="*/ 324 h 518"/>
              <a:gd name="connsiteX56-22203" fmla="*/ 106 w 211"/>
              <a:gd name="connsiteY56-22204" fmla="*/ 309 h 518"/>
              <a:gd name="connsiteX57-22205" fmla="*/ 111 w 211"/>
              <a:gd name="connsiteY57-22206" fmla="*/ 293 h 518"/>
              <a:gd name="connsiteX58-22207" fmla="*/ 111 w 211"/>
              <a:gd name="connsiteY58-22208" fmla="*/ 272 h 518"/>
              <a:gd name="connsiteX59-22209" fmla="*/ 111 w 211"/>
              <a:gd name="connsiteY59-22210" fmla="*/ 246 h 518"/>
              <a:gd name="connsiteX60-22211" fmla="*/ 116 w 211"/>
              <a:gd name="connsiteY60-22212" fmla="*/ 220 h 518"/>
              <a:gd name="connsiteX61-22213" fmla="*/ 116 w 211"/>
              <a:gd name="connsiteY61-22214" fmla="*/ 194 h 518"/>
              <a:gd name="connsiteX62-22215" fmla="*/ 116 w 211"/>
              <a:gd name="connsiteY62-22216" fmla="*/ 168 h 518"/>
              <a:gd name="connsiteX63-22217" fmla="*/ 116 w 211"/>
              <a:gd name="connsiteY63-22218" fmla="*/ 142 h 518"/>
              <a:gd name="connsiteX64-22219" fmla="*/ 121 w 211"/>
              <a:gd name="connsiteY64-22220" fmla="*/ 115 h 518"/>
              <a:gd name="connsiteX65-22221" fmla="*/ 121 w 211"/>
              <a:gd name="connsiteY65-22222" fmla="*/ 94 h 518"/>
              <a:gd name="connsiteX66-22223" fmla="*/ 121 w 211"/>
              <a:gd name="connsiteY66-22224" fmla="*/ 74 h 518"/>
              <a:gd name="connsiteX67-22225" fmla="*/ 121 w 211"/>
              <a:gd name="connsiteY67-22226" fmla="*/ 53 h 518"/>
              <a:gd name="connsiteX68-22227" fmla="*/ 121 w 211"/>
              <a:gd name="connsiteY68-22228" fmla="*/ 37 h 518"/>
              <a:gd name="connsiteX69-22229" fmla="*/ 121 w 211"/>
              <a:gd name="connsiteY69-22230" fmla="*/ 6 h 518"/>
              <a:gd name="connsiteX0-22231" fmla="*/ 211 w 211"/>
              <a:gd name="connsiteY0-22232" fmla="*/ 15 h 512"/>
              <a:gd name="connsiteX1-22233" fmla="*/ 211 w 211"/>
              <a:gd name="connsiteY1-22234" fmla="*/ 57 h 512"/>
              <a:gd name="connsiteX2-22235" fmla="*/ 211 w 211"/>
              <a:gd name="connsiteY2-22236" fmla="*/ 78 h 512"/>
              <a:gd name="connsiteX3-22237" fmla="*/ 211 w 211"/>
              <a:gd name="connsiteY3-22238" fmla="*/ 104 h 512"/>
              <a:gd name="connsiteX4-22239" fmla="*/ 211 w 211"/>
              <a:gd name="connsiteY4-22240" fmla="*/ 130 h 512"/>
              <a:gd name="connsiteX5-22241" fmla="*/ 211 w 211"/>
              <a:gd name="connsiteY5-22242" fmla="*/ 156 h 512"/>
              <a:gd name="connsiteX6-22243" fmla="*/ 211 w 211"/>
              <a:gd name="connsiteY6-22244" fmla="*/ 183 h 512"/>
              <a:gd name="connsiteX7-22245" fmla="*/ 211 w 211"/>
              <a:gd name="connsiteY7-22246" fmla="*/ 214 h 512"/>
              <a:gd name="connsiteX8-22247" fmla="*/ 211 w 211"/>
              <a:gd name="connsiteY8-22248" fmla="*/ 245 h 512"/>
              <a:gd name="connsiteX9-22249" fmla="*/ 211 w 211"/>
              <a:gd name="connsiteY9-22250" fmla="*/ 277 h 512"/>
              <a:gd name="connsiteX10-22251" fmla="*/ 211 w 211"/>
              <a:gd name="connsiteY10-22252" fmla="*/ 308 h 512"/>
              <a:gd name="connsiteX11-22253" fmla="*/ 211 w 211"/>
              <a:gd name="connsiteY11-22254" fmla="*/ 334 h 512"/>
              <a:gd name="connsiteX12-22255" fmla="*/ 206 w 211"/>
              <a:gd name="connsiteY12-22256" fmla="*/ 360 h 512"/>
              <a:gd name="connsiteX13-22257" fmla="*/ 206 w 211"/>
              <a:gd name="connsiteY13-22258" fmla="*/ 386 h 512"/>
              <a:gd name="connsiteX14-22259" fmla="*/ 201 w 211"/>
              <a:gd name="connsiteY14-22260" fmla="*/ 407 h 512"/>
              <a:gd name="connsiteX15-22261" fmla="*/ 195 w 211"/>
              <a:gd name="connsiteY15-22262" fmla="*/ 423 h 512"/>
              <a:gd name="connsiteX16-22263" fmla="*/ 190 w 211"/>
              <a:gd name="connsiteY16-22264" fmla="*/ 444 h 512"/>
              <a:gd name="connsiteX17-22265" fmla="*/ 185 w 211"/>
              <a:gd name="connsiteY17-22266" fmla="*/ 454 h 512"/>
              <a:gd name="connsiteX18-22267" fmla="*/ 174 w 211"/>
              <a:gd name="connsiteY18-22268" fmla="*/ 470 h 512"/>
              <a:gd name="connsiteX19-22269" fmla="*/ 164 w 211"/>
              <a:gd name="connsiteY19-22270" fmla="*/ 480 h 512"/>
              <a:gd name="connsiteX20-22271" fmla="*/ 158 w 211"/>
              <a:gd name="connsiteY20-22272" fmla="*/ 491 h 512"/>
              <a:gd name="connsiteX21-22273" fmla="*/ 148 w 211"/>
              <a:gd name="connsiteY21-22274" fmla="*/ 496 h 512"/>
              <a:gd name="connsiteX22-22275" fmla="*/ 143 w 211"/>
              <a:gd name="connsiteY22-22276" fmla="*/ 501 h 512"/>
              <a:gd name="connsiteX23-22277" fmla="*/ 132 w 211"/>
              <a:gd name="connsiteY23-22278" fmla="*/ 506 h 512"/>
              <a:gd name="connsiteX24-22279" fmla="*/ 127 w 211"/>
              <a:gd name="connsiteY24-22280" fmla="*/ 506 h 512"/>
              <a:gd name="connsiteX25-22281" fmla="*/ 121 w 211"/>
              <a:gd name="connsiteY25-22282" fmla="*/ 512 h 512"/>
              <a:gd name="connsiteX26-22283" fmla="*/ 111 w 211"/>
              <a:gd name="connsiteY26-22284" fmla="*/ 506 h 512"/>
              <a:gd name="connsiteX27-22285" fmla="*/ 106 w 211"/>
              <a:gd name="connsiteY27-22286" fmla="*/ 506 h 512"/>
              <a:gd name="connsiteX28-22287" fmla="*/ 106 w 211"/>
              <a:gd name="connsiteY28-22288" fmla="*/ 501 h 512"/>
              <a:gd name="connsiteX29-22289" fmla="*/ 100 w 211"/>
              <a:gd name="connsiteY29-22290" fmla="*/ 496 h 512"/>
              <a:gd name="connsiteX30-22291" fmla="*/ 100 w 211"/>
              <a:gd name="connsiteY30-22292" fmla="*/ 491 h 512"/>
              <a:gd name="connsiteX31-22293" fmla="*/ 100 w 211"/>
              <a:gd name="connsiteY31-22294" fmla="*/ 485 h 512"/>
              <a:gd name="connsiteX32-22295" fmla="*/ 100 w 211"/>
              <a:gd name="connsiteY32-22296" fmla="*/ 475 h 512"/>
              <a:gd name="connsiteX33-22297" fmla="*/ 100 w 211"/>
              <a:gd name="connsiteY33-22298" fmla="*/ 465 h 512"/>
              <a:gd name="connsiteX34-22299" fmla="*/ 100 w 211"/>
              <a:gd name="connsiteY34-22300" fmla="*/ 459 h 512"/>
              <a:gd name="connsiteX35-22301" fmla="*/ 100 w 211"/>
              <a:gd name="connsiteY35-22302" fmla="*/ 454 h 512"/>
              <a:gd name="connsiteX36-22303" fmla="*/ 100 w 211"/>
              <a:gd name="connsiteY36-22304" fmla="*/ 449 h 512"/>
              <a:gd name="connsiteX37-22305" fmla="*/ 95 w 211"/>
              <a:gd name="connsiteY37-22306" fmla="*/ 444 h 512"/>
              <a:gd name="connsiteX38-22307" fmla="*/ 90 w 211"/>
              <a:gd name="connsiteY38-22308" fmla="*/ 428 h 512"/>
              <a:gd name="connsiteX39-22309" fmla="*/ 79 w 211"/>
              <a:gd name="connsiteY39-22310" fmla="*/ 412 h 512"/>
              <a:gd name="connsiteX40-22311" fmla="*/ 63 w 211"/>
              <a:gd name="connsiteY40-22312" fmla="*/ 397 h 512"/>
              <a:gd name="connsiteX41-22313" fmla="*/ 47 w 211"/>
              <a:gd name="connsiteY41-22314" fmla="*/ 381 h 512"/>
              <a:gd name="connsiteX42-22315" fmla="*/ 26 w 211"/>
              <a:gd name="connsiteY42-22316" fmla="*/ 365 h 512"/>
              <a:gd name="connsiteX43-22317" fmla="*/ 0 w 211"/>
              <a:gd name="connsiteY43-22318" fmla="*/ 344 h 512"/>
              <a:gd name="connsiteX44-22319" fmla="*/ 21 w 211"/>
              <a:gd name="connsiteY44-22320" fmla="*/ 344 h 512"/>
              <a:gd name="connsiteX45-22321" fmla="*/ 42 w 211"/>
              <a:gd name="connsiteY45-22322" fmla="*/ 350 h 512"/>
              <a:gd name="connsiteX46-22323" fmla="*/ 58 w 211"/>
              <a:gd name="connsiteY46-22324" fmla="*/ 350 h 512"/>
              <a:gd name="connsiteX47-22325" fmla="*/ 74 w 211"/>
              <a:gd name="connsiteY47-22326" fmla="*/ 350 h 512"/>
              <a:gd name="connsiteX48-22327" fmla="*/ 84 w 211"/>
              <a:gd name="connsiteY48-22328" fmla="*/ 344 h 512"/>
              <a:gd name="connsiteX49-22329" fmla="*/ 90 w 211"/>
              <a:gd name="connsiteY49-22330" fmla="*/ 344 h 512"/>
              <a:gd name="connsiteX50-22331" fmla="*/ 95 w 211"/>
              <a:gd name="connsiteY50-22332" fmla="*/ 344 h 512"/>
              <a:gd name="connsiteX51-22333" fmla="*/ 100 w 211"/>
              <a:gd name="connsiteY51-22334" fmla="*/ 339 h 512"/>
              <a:gd name="connsiteX52-22335" fmla="*/ 106 w 211"/>
              <a:gd name="connsiteY52-22336" fmla="*/ 334 h 512"/>
              <a:gd name="connsiteX53-22337" fmla="*/ 106 w 211"/>
              <a:gd name="connsiteY53-22338" fmla="*/ 329 h 512"/>
              <a:gd name="connsiteX54-22339" fmla="*/ 106 w 211"/>
              <a:gd name="connsiteY54-22340" fmla="*/ 318 h 512"/>
              <a:gd name="connsiteX55-22341" fmla="*/ 106 w 211"/>
              <a:gd name="connsiteY55-22342" fmla="*/ 303 h 512"/>
              <a:gd name="connsiteX56-22343" fmla="*/ 111 w 211"/>
              <a:gd name="connsiteY56-22344" fmla="*/ 287 h 512"/>
              <a:gd name="connsiteX57-22345" fmla="*/ 111 w 211"/>
              <a:gd name="connsiteY57-22346" fmla="*/ 266 h 512"/>
              <a:gd name="connsiteX58-22347" fmla="*/ 111 w 211"/>
              <a:gd name="connsiteY58-22348" fmla="*/ 240 h 512"/>
              <a:gd name="connsiteX59-22349" fmla="*/ 116 w 211"/>
              <a:gd name="connsiteY59-22350" fmla="*/ 214 h 512"/>
              <a:gd name="connsiteX60-22351" fmla="*/ 116 w 211"/>
              <a:gd name="connsiteY60-22352" fmla="*/ 188 h 512"/>
              <a:gd name="connsiteX61-22353" fmla="*/ 116 w 211"/>
              <a:gd name="connsiteY61-22354" fmla="*/ 162 h 512"/>
              <a:gd name="connsiteX62-22355" fmla="*/ 116 w 211"/>
              <a:gd name="connsiteY62-22356" fmla="*/ 136 h 512"/>
              <a:gd name="connsiteX63-22357" fmla="*/ 121 w 211"/>
              <a:gd name="connsiteY63-22358" fmla="*/ 109 h 512"/>
              <a:gd name="connsiteX64-22359" fmla="*/ 121 w 211"/>
              <a:gd name="connsiteY64-22360" fmla="*/ 88 h 512"/>
              <a:gd name="connsiteX65-22361" fmla="*/ 121 w 211"/>
              <a:gd name="connsiteY65-22362" fmla="*/ 68 h 512"/>
              <a:gd name="connsiteX66-22363" fmla="*/ 121 w 211"/>
              <a:gd name="connsiteY66-22364" fmla="*/ 47 h 512"/>
              <a:gd name="connsiteX67-22365" fmla="*/ 121 w 211"/>
              <a:gd name="connsiteY67-22366" fmla="*/ 31 h 512"/>
              <a:gd name="connsiteX68-22367" fmla="*/ 121 w 211"/>
              <a:gd name="connsiteY68-22368" fmla="*/ 0 h 512"/>
              <a:gd name="connsiteX0-22369" fmla="*/ 211 w 211"/>
              <a:gd name="connsiteY0-22370" fmla="*/ 57 h 512"/>
              <a:gd name="connsiteX1-22371" fmla="*/ 211 w 211"/>
              <a:gd name="connsiteY1-22372" fmla="*/ 78 h 512"/>
              <a:gd name="connsiteX2-22373" fmla="*/ 211 w 211"/>
              <a:gd name="connsiteY2-22374" fmla="*/ 104 h 512"/>
              <a:gd name="connsiteX3-22375" fmla="*/ 211 w 211"/>
              <a:gd name="connsiteY3-22376" fmla="*/ 130 h 512"/>
              <a:gd name="connsiteX4-22377" fmla="*/ 211 w 211"/>
              <a:gd name="connsiteY4-22378" fmla="*/ 156 h 512"/>
              <a:gd name="connsiteX5-22379" fmla="*/ 211 w 211"/>
              <a:gd name="connsiteY5-22380" fmla="*/ 183 h 512"/>
              <a:gd name="connsiteX6-22381" fmla="*/ 211 w 211"/>
              <a:gd name="connsiteY6-22382" fmla="*/ 214 h 512"/>
              <a:gd name="connsiteX7-22383" fmla="*/ 211 w 211"/>
              <a:gd name="connsiteY7-22384" fmla="*/ 245 h 512"/>
              <a:gd name="connsiteX8-22385" fmla="*/ 211 w 211"/>
              <a:gd name="connsiteY8-22386" fmla="*/ 277 h 512"/>
              <a:gd name="connsiteX9-22387" fmla="*/ 211 w 211"/>
              <a:gd name="connsiteY9-22388" fmla="*/ 308 h 512"/>
              <a:gd name="connsiteX10-22389" fmla="*/ 211 w 211"/>
              <a:gd name="connsiteY10-22390" fmla="*/ 334 h 512"/>
              <a:gd name="connsiteX11-22391" fmla="*/ 206 w 211"/>
              <a:gd name="connsiteY11-22392" fmla="*/ 360 h 512"/>
              <a:gd name="connsiteX12-22393" fmla="*/ 206 w 211"/>
              <a:gd name="connsiteY12-22394" fmla="*/ 386 h 512"/>
              <a:gd name="connsiteX13-22395" fmla="*/ 201 w 211"/>
              <a:gd name="connsiteY13-22396" fmla="*/ 407 h 512"/>
              <a:gd name="connsiteX14-22397" fmla="*/ 195 w 211"/>
              <a:gd name="connsiteY14-22398" fmla="*/ 423 h 512"/>
              <a:gd name="connsiteX15-22399" fmla="*/ 190 w 211"/>
              <a:gd name="connsiteY15-22400" fmla="*/ 444 h 512"/>
              <a:gd name="connsiteX16-22401" fmla="*/ 185 w 211"/>
              <a:gd name="connsiteY16-22402" fmla="*/ 454 h 512"/>
              <a:gd name="connsiteX17-22403" fmla="*/ 174 w 211"/>
              <a:gd name="connsiteY17-22404" fmla="*/ 470 h 512"/>
              <a:gd name="connsiteX18-22405" fmla="*/ 164 w 211"/>
              <a:gd name="connsiteY18-22406" fmla="*/ 480 h 512"/>
              <a:gd name="connsiteX19-22407" fmla="*/ 158 w 211"/>
              <a:gd name="connsiteY19-22408" fmla="*/ 491 h 512"/>
              <a:gd name="connsiteX20-22409" fmla="*/ 148 w 211"/>
              <a:gd name="connsiteY20-22410" fmla="*/ 496 h 512"/>
              <a:gd name="connsiteX21-22411" fmla="*/ 143 w 211"/>
              <a:gd name="connsiteY21-22412" fmla="*/ 501 h 512"/>
              <a:gd name="connsiteX22-22413" fmla="*/ 132 w 211"/>
              <a:gd name="connsiteY22-22414" fmla="*/ 506 h 512"/>
              <a:gd name="connsiteX23-22415" fmla="*/ 127 w 211"/>
              <a:gd name="connsiteY23-22416" fmla="*/ 506 h 512"/>
              <a:gd name="connsiteX24-22417" fmla="*/ 121 w 211"/>
              <a:gd name="connsiteY24-22418" fmla="*/ 512 h 512"/>
              <a:gd name="connsiteX25-22419" fmla="*/ 111 w 211"/>
              <a:gd name="connsiteY25-22420" fmla="*/ 506 h 512"/>
              <a:gd name="connsiteX26-22421" fmla="*/ 106 w 211"/>
              <a:gd name="connsiteY26-22422" fmla="*/ 506 h 512"/>
              <a:gd name="connsiteX27-22423" fmla="*/ 106 w 211"/>
              <a:gd name="connsiteY27-22424" fmla="*/ 501 h 512"/>
              <a:gd name="connsiteX28-22425" fmla="*/ 100 w 211"/>
              <a:gd name="connsiteY28-22426" fmla="*/ 496 h 512"/>
              <a:gd name="connsiteX29-22427" fmla="*/ 100 w 211"/>
              <a:gd name="connsiteY29-22428" fmla="*/ 491 h 512"/>
              <a:gd name="connsiteX30-22429" fmla="*/ 100 w 211"/>
              <a:gd name="connsiteY30-22430" fmla="*/ 485 h 512"/>
              <a:gd name="connsiteX31-22431" fmla="*/ 100 w 211"/>
              <a:gd name="connsiteY31-22432" fmla="*/ 475 h 512"/>
              <a:gd name="connsiteX32-22433" fmla="*/ 100 w 211"/>
              <a:gd name="connsiteY32-22434" fmla="*/ 465 h 512"/>
              <a:gd name="connsiteX33-22435" fmla="*/ 100 w 211"/>
              <a:gd name="connsiteY33-22436" fmla="*/ 459 h 512"/>
              <a:gd name="connsiteX34-22437" fmla="*/ 100 w 211"/>
              <a:gd name="connsiteY34-22438" fmla="*/ 454 h 512"/>
              <a:gd name="connsiteX35-22439" fmla="*/ 100 w 211"/>
              <a:gd name="connsiteY35-22440" fmla="*/ 449 h 512"/>
              <a:gd name="connsiteX36-22441" fmla="*/ 95 w 211"/>
              <a:gd name="connsiteY36-22442" fmla="*/ 444 h 512"/>
              <a:gd name="connsiteX37-22443" fmla="*/ 90 w 211"/>
              <a:gd name="connsiteY37-22444" fmla="*/ 428 h 512"/>
              <a:gd name="connsiteX38-22445" fmla="*/ 79 w 211"/>
              <a:gd name="connsiteY38-22446" fmla="*/ 412 h 512"/>
              <a:gd name="connsiteX39-22447" fmla="*/ 63 w 211"/>
              <a:gd name="connsiteY39-22448" fmla="*/ 397 h 512"/>
              <a:gd name="connsiteX40-22449" fmla="*/ 47 w 211"/>
              <a:gd name="connsiteY40-22450" fmla="*/ 381 h 512"/>
              <a:gd name="connsiteX41-22451" fmla="*/ 26 w 211"/>
              <a:gd name="connsiteY41-22452" fmla="*/ 365 h 512"/>
              <a:gd name="connsiteX42-22453" fmla="*/ 0 w 211"/>
              <a:gd name="connsiteY42-22454" fmla="*/ 344 h 512"/>
              <a:gd name="connsiteX43-22455" fmla="*/ 21 w 211"/>
              <a:gd name="connsiteY43-22456" fmla="*/ 344 h 512"/>
              <a:gd name="connsiteX44-22457" fmla="*/ 42 w 211"/>
              <a:gd name="connsiteY44-22458" fmla="*/ 350 h 512"/>
              <a:gd name="connsiteX45-22459" fmla="*/ 58 w 211"/>
              <a:gd name="connsiteY45-22460" fmla="*/ 350 h 512"/>
              <a:gd name="connsiteX46-22461" fmla="*/ 74 w 211"/>
              <a:gd name="connsiteY46-22462" fmla="*/ 350 h 512"/>
              <a:gd name="connsiteX47-22463" fmla="*/ 84 w 211"/>
              <a:gd name="connsiteY47-22464" fmla="*/ 344 h 512"/>
              <a:gd name="connsiteX48-22465" fmla="*/ 90 w 211"/>
              <a:gd name="connsiteY48-22466" fmla="*/ 344 h 512"/>
              <a:gd name="connsiteX49-22467" fmla="*/ 95 w 211"/>
              <a:gd name="connsiteY49-22468" fmla="*/ 344 h 512"/>
              <a:gd name="connsiteX50-22469" fmla="*/ 100 w 211"/>
              <a:gd name="connsiteY50-22470" fmla="*/ 339 h 512"/>
              <a:gd name="connsiteX51-22471" fmla="*/ 106 w 211"/>
              <a:gd name="connsiteY51-22472" fmla="*/ 334 h 512"/>
              <a:gd name="connsiteX52-22473" fmla="*/ 106 w 211"/>
              <a:gd name="connsiteY52-22474" fmla="*/ 329 h 512"/>
              <a:gd name="connsiteX53-22475" fmla="*/ 106 w 211"/>
              <a:gd name="connsiteY53-22476" fmla="*/ 318 h 512"/>
              <a:gd name="connsiteX54-22477" fmla="*/ 106 w 211"/>
              <a:gd name="connsiteY54-22478" fmla="*/ 303 h 512"/>
              <a:gd name="connsiteX55-22479" fmla="*/ 111 w 211"/>
              <a:gd name="connsiteY55-22480" fmla="*/ 287 h 512"/>
              <a:gd name="connsiteX56-22481" fmla="*/ 111 w 211"/>
              <a:gd name="connsiteY56-22482" fmla="*/ 266 h 512"/>
              <a:gd name="connsiteX57-22483" fmla="*/ 111 w 211"/>
              <a:gd name="connsiteY57-22484" fmla="*/ 240 h 512"/>
              <a:gd name="connsiteX58-22485" fmla="*/ 116 w 211"/>
              <a:gd name="connsiteY58-22486" fmla="*/ 214 h 512"/>
              <a:gd name="connsiteX59-22487" fmla="*/ 116 w 211"/>
              <a:gd name="connsiteY59-22488" fmla="*/ 188 h 512"/>
              <a:gd name="connsiteX60-22489" fmla="*/ 116 w 211"/>
              <a:gd name="connsiteY60-22490" fmla="*/ 162 h 512"/>
              <a:gd name="connsiteX61-22491" fmla="*/ 116 w 211"/>
              <a:gd name="connsiteY61-22492" fmla="*/ 136 h 512"/>
              <a:gd name="connsiteX62-22493" fmla="*/ 121 w 211"/>
              <a:gd name="connsiteY62-22494" fmla="*/ 109 h 512"/>
              <a:gd name="connsiteX63-22495" fmla="*/ 121 w 211"/>
              <a:gd name="connsiteY63-22496" fmla="*/ 88 h 512"/>
              <a:gd name="connsiteX64-22497" fmla="*/ 121 w 211"/>
              <a:gd name="connsiteY64-22498" fmla="*/ 68 h 512"/>
              <a:gd name="connsiteX65-22499" fmla="*/ 121 w 211"/>
              <a:gd name="connsiteY65-22500" fmla="*/ 47 h 512"/>
              <a:gd name="connsiteX66-22501" fmla="*/ 121 w 211"/>
              <a:gd name="connsiteY66-22502" fmla="*/ 31 h 512"/>
              <a:gd name="connsiteX67-22503" fmla="*/ 121 w 211"/>
              <a:gd name="connsiteY67-22504" fmla="*/ 0 h 512"/>
              <a:gd name="connsiteX0-22505" fmla="*/ 211 w 211"/>
              <a:gd name="connsiteY0-22506" fmla="*/ 26 h 481"/>
              <a:gd name="connsiteX1-22507" fmla="*/ 211 w 211"/>
              <a:gd name="connsiteY1-22508" fmla="*/ 47 h 481"/>
              <a:gd name="connsiteX2-22509" fmla="*/ 211 w 211"/>
              <a:gd name="connsiteY2-22510" fmla="*/ 73 h 481"/>
              <a:gd name="connsiteX3-22511" fmla="*/ 211 w 211"/>
              <a:gd name="connsiteY3-22512" fmla="*/ 99 h 481"/>
              <a:gd name="connsiteX4-22513" fmla="*/ 211 w 211"/>
              <a:gd name="connsiteY4-22514" fmla="*/ 125 h 481"/>
              <a:gd name="connsiteX5-22515" fmla="*/ 211 w 211"/>
              <a:gd name="connsiteY5-22516" fmla="*/ 152 h 481"/>
              <a:gd name="connsiteX6-22517" fmla="*/ 211 w 211"/>
              <a:gd name="connsiteY6-22518" fmla="*/ 183 h 481"/>
              <a:gd name="connsiteX7-22519" fmla="*/ 211 w 211"/>
              <a:gd name="connsiteY7-22520" fmla="*/ 214 h 481"/>
              <a:gd name="connsiteX8-22521" fmla="*/ 211 w 211"/>
              <a:gd name="connsiteY8-22522" fmla="*/ 246 h 481"/>
              <a:gd name="connsiteX9-22523" fmla="*/ 211 w 211"/>
              <a:gd name="connsiteY9-22524" fmla="*/ 277 h 481"/>
              <a:gd name="connsiteX10-22525" fmla="*/ 211 w 211"/>
              <a:gd name="connsiteY10-22526" fmla="*/ 303 h 481"/>
              <a:gd name="connsiteX11-22527" fmla="*/ 206 w 211"/>
              <a:gd name="connsiteY11-22528" fmla="*/ 329 h 481"/>
              <a:gd name="connsiteX12-22529" fmla="*/ 206 w 211"/>
              <a:gd name="connsiteY12-22530" fmla="*/ 355 h 481"/>
              <a:gd name="connsiteX13-22531" fmla="*/ 201 w 211"/>
              <a:gd name="connsiteY13-22532" fmla="*/ 376 h 481"/>
              <a:gd name="connsiteX14-22533" fmla="*/ 195 w 211"/>
              <a:gd name="connsiteY14-22534" fmla="*/ 392 h 481"/>
              <a:gd name="connsiteX15-22535" fmla="*/ 190 w 211"/>
              <a:gd name="connsiteY15-22536" fmla="*/ 413 h 481"/>
              <a:gd name="connsiteX16-22537" fmla="*/ 185 w 211"/>
              <a:gd name="connsiteY16-22538" fmla="*/ 423 h 481"/>
              <a:gd name="connsiteX17-22539" fmla="*/ 174 w 211"/>
              <a:gd name="connsiteY17-22540" fmla="*/ 439 h 481"/>
              <a:gd name="connsiteX18-22541" fmla="*/ 164 w 211"/>
              <a:gd name="connsiteY18-22542" fmla="*/ 449 h 481"/>
              <a:gd name="connsiteX19-22543" fmla="*/ 158 w 211"/>
              <a:gd name="connsiteY19-22544" fmla="*/ 460 h 481"/>
              <a:gd name="connsiteX20-22545" fmla="*/ 148 w 211"/>
              <a:gd name="connsiteY20-22546" fmla="*/ 465 h 481"/>
              <a:gd name="connsiteX21-22547" fmla="*/ 143 w 211"/>
              <a:gd name="connsiteY21-22548" fmla="*/ 470 h 481"/>
              <a:gd name="connsiteX22-22549" fmla="*/ 132 w 211"/>
              <a:gd name="connsiteY22-22550" fmla="*/ 475 h 481"/>
              <a:gd name="connsiteX23-22551" fmla="*/ 127 w 211"/>
              <a:gd name="connsiteY23-22552" fmla="*/ 475 h 481"/>
              <a:gd name="connsiteX24-22553" fmla="*/ 121 w 211"/>
              <a:gd name="connsiteY24-22554" fmla="*/ 481 h 481"/>
              <a:gd name="connsiteX25-22555" fmla="*/ 111 w 211"/>
              <a:gd name="connsiteY25-22556" fmla="*/ 475 h 481"/>
              <a:gd name="connsiteX26-22557" fmla="*/ 106 w 211"/>
              <a:gd name="connsiteY26-22558" fmla="*/ 475 h 481"/>
              <a:gd name="connsiteX27-22559" fmla="*/ 106 w 211"/>
              <a:gd name="connsiteY27-22560" fmla="*/ 470 h 481"/>
              <a:gd name="connsiteX28-22561" fmla="*/ 100 w 211"/>
              <a:gd name="connsiteY28-22562" fmla="*/ 465 h 481"/>
              <a:gd name="connsiteX29-22563" fmla="*/ 100 w 211"/>
              <a:gd name="connsiteY29-22564" fmla="*/ 460 h 481"/>
              <a:gd name="connsiteX30-22565" fmla="*/ 100 w 211"/>
              <a:gd name="connsiteY30-22566" fmla="*/ 454 h 481"/>
              <a:gd name="connsiteX31-22567" fmla="*/ 100 w 211"/>
              <a:gd name="connsiteY31-22568" fmla="*/ 444 h 481"/>
              <a:gd name="connsiteX32-22569" fmla="*/ 100 w 211"/>
              <a:gd name="connsiteY32-22570" fmla="*/ 434 h 481"/>
              <a:gd name="connsiteX33-22571" fmla="*/ 100 w 211"/>
              <a:gd name="connsiteY33-22572" fmla="*/ 428 h 481"/>
              <a:gd name="connsiteX34-22573" fmla="*/ 100 w 211"/>
              <a:gd name="connsiteY34-22574" fmla="*/ 423 h 481"/>
              <a:gd name="connsiteX35-22575" fmla="*/ 100 w 211"/>
              <a:gd name="connsiteY35-22576" fmla="*/ 418 h 481"/>
              <a:gd name="connsiteX36-22577" fmla="*/ 95 w 211"/>
              <a:gd name="connsiteY36-22578" fmla="*/ 413 h 481"/>
              <a:gd name="connsiteX37-22579" fmla="*/ 90 w 211"/>
              <a:gd name="connsiteY37-22580" fmla="*/ 397 h 481"/>
              <a:gd name="connsiteX38-22581" fmla="*/ 79 w 211"/>
              <a:gd name="connsiteY38-22582" fmla="*/ 381 h 481"/>
              <a:gd name="connsiteX39-22583" fmla="*/ 63 w 211"/>
              <a:gd name="connsiteY39-22584" fmla="*/ 366 h 481"/>
              <a:gd name="connsiteX40-22585" fmla="*/ 47 w 211"/>
              <a:gd name="connsiteY40-22586" fmla="*/ 350 h 481"/>
              <a:gd name="connsiteX41-22587" fmla="*/ 26 w 211"/>
              <a:gd name="connsiteY41-22588" fmla="*/ 334 h 481"/>
              <a:gd name="connsiteX42-22589" fmla="*/ 0 w 211"/>
              <a:gd name="connsiteY42-22590" fmla="*/ 313 h 481"/>
              <a:gd name="connsiteX43-22591" fmla="*/ 21 w 211"/>
              <a:gd name="connsiteY43-22592" fmla="*/ 313 h 481"/>
              <a:gd name="connsiteX44-22593" fmla="*/ 42 w 211"/>
              <a:gd name="connsiteY44-22594" fmla="*/ 319 h 481"/>
              <a:gd name="connsiteX45-22595" fmla="*/ 58 w 211"/>
              <a:gd name="connsiteY45-22596" fmla="*/ 319 h 481"/>
              <a:gd name="connsiteX46-22597" fmla="*/ 74 w 211"/>
              <a:gd name="connsiteY46-22598" fmla="*/ 319 h 481"/>
              <a:gd name="connsiteX47-22599" fmla="*/ 84 w 211"/>
              <a:gd name="connsiteY47-22600" fmla="*/ 313 h 481"/>
              <a:gd name="connsiteX48-22601" fmla="*/ 90 w 211"/>
              <a:gd name="connsiteY48-22602" fmla="*/ 313 h 481"/>
              <a:gd name="connsiteX49-22603" fmla="*/ 95 w 211"/>
              <a:gd name="connsiteY49-22604" fmla="*/ 313 h 481"/>
              <a:gd name="connsiteX50-22605" fmla="*/ 100 w 211"/>
              <a:gd name="connsiteY50-22606" fmla="*/ 308 h 481"/>
              <a:gd name="connsiteX51-22607" fmla="*/ 106 w 211"/>
              <a:gd name="connsiteY51-22608" fmla="*/ 303 h 481"/>
              <a:gd name="connsiteX52-22609" fmla="*/ 106 w 211"/>
              <a:gd name="connsiteY52-22610" fmla="*/ 298 h 481"/>
              <a:gd name="connsiteX53-22611" fmla="*/ 106 w 211"/>
              <a:gd name="connsiteY53-22612" fmla="*/ 287 h 481"/>
              <a:gd name="connsiteX54-22613" fmla="*/ 106 w 211"/>
              <a:gd name="connsiteY54-22614" fmla="*/ 272 h 481"/>
              <a:gd name="connsiteX55-22615" fmla="*/ 111 w 211"/>
              <a:gd name="connsiteY55-22616" fmla="*/ 256 h 481"/>
              <a:gd name="connsiteX56-22617" fmla="*/ 111 w 211"/>
              <a:gd name="connsiteY56-22618" fmla="*/ 235 h 481"/>
              <a:gd name="connsiteX57-22619" fmla="*/ 111 w 211"/>
              <a:gd name="connsiteY57-22620" fmla="*/ 209 h 481"/>
              <a:gd name="connsiteX58-22621" fmla="*/ 116 w 211"/>
              <a:gd name="connsiteY58-22622" fmla="*/ 183 h 481"/>
              <a:gd name="connsiteX59-22623" fmla="*/ 116 w 211"/>
              <a:gd name="connsiteY59-22624" fmla="*/ 157 h 481"/>
              <a:gd name="connsiteX60-22625" fmla="*/ 116 w 211"/>
              <a:gd name="connsiteY60-22626" fmla="*/ 131 h 481"/>
              <a:gd name="connsiteX61-22627" fmla="*/ 116 w 211"/>
              <a:gd name="connsiteY61-22628" fmla="*/ 105 h 481"/>
              <a:gd name="connsiteX62-22629" fmla="*/ 121 w 211"/>
              <a:gd name="connsiteY62-22630" fmla="*/ 78 h 481"/>
              <a:gd name="connsiteX63-22631" fmla="*/ 121 w 211"/>
              <a:gd name="connsiteY63-22632" fmla="*/ 57 h 481"/>
              <a:gd name="connsiteX64-22633" fmla="*/ 121 w 211"/>
              <a:gd name="connsiteY64-22634" fmla="*/ 37 h 481"/>
              <a:gd name="connsiteX65-22635" fmla="*/ 121 w 211"/>
              <a:gd name="connsiteY65-22636" fmla="*/ 16 h 481"/>
              <a:gd name="connsiteX66-22637" fmla="*/ 121 w 211"/>
              <a:gd name="connsiteY66-22638" fmla="*/ 0 h 481"/>
              <a:gd name="connsiteX0-22639" fmla="*/ 211 w 211"/>
              <a:gd name="connsiteY0-22640" fmla="*/ 10 h 465"/>
              <a:gd name="connsiteX1-22641" fmla="*/ 211 w 211"/>
              <a:gd name="connsiteY1-22642" fmla="*/ 31 h 465"/>
              <a:gd name="connsiteX2-22643" fmla="*/ 211 w 211"/>
              <a:gd name="connsiteY2-22644" fmla="*/ 57 h 465"/>
              <a:gd name="connsiteX3-22645" fmla="*/ 211 w 211"/>
              <a:gd name="connsiteY3-22646" fmla="*/ 83 h 465"/>
              <a:gd name="connsiteX4-22647" fmla="*/ 211 w 211"/>
              <a:gd name="connsiteY4-22648" fmla="*/ 109 h 465"/>
              <a:gd name="connsiteX5-22649" fmla="*/ 211 w 211"/>
              <a:gd name="connsiteY5-22650" fmla="*/ 136 h 465"/>
              <a:gd name="connsiteX6-22651" fmla="*/ 211 w 211"/>
              <a:gd name="connsiteY6-22652" fmla="*/ 167 h 465"/>
              <a:gd name="connsiteX7-22653" fmla="*/ 211 w 211"/>
              <a:gd name="connsiteY7-22654" fmla="*/ 198 h 465"/>
              <a:gd name="connsiteX8-22655" fmla="*/ 211 w 211"/>
              <a:gd name="connsiteY8-22656" fmla="*/ 230 h 465"/>
              <a:gd name="connsiteX9-22657" fmla="*/ 211 w 211"/>
              <a:gd name="connsiteY9-22658" fmla="*/ 261 h 465"/>
              <a:gd name="connsiteX10-22659" fmla="*/ 211 w 211"/>
              <a:gd name="connsiteY10-22660" fmla="*/ 287 h 465"/>
              <a:gd name="connsiteX11-22661" fmla="*/ 206 w 211"/>
              <a:gd name="connsiteY11-22662" fmla="*/ 313 h 465"/>
              <a:gd name="connsiteX12-22663" fmla="*/ 206 w 211"/>
              <a:gd name="connsiteY12-22664" fmla="*/ 339 h 465"/>
              <a:gd name="connsiteX13-22665" fmla="*/ 201 w 211"/>
              <a:gd name="connsiteY13-22666" fmla="*/ 360 h 465"/>
              <a:gd name="connsiteX14-22667" fmla="*/ 195 w 211"/>
              <a:gd name="connsiteY14-22668" fmla="*/ 376 h 465"/>
              <a:gd name="connsiteX15-22669" fmla="*/ 190 w 211"/>
              <a:gd name="connsiteY15-22670" fmla="*/ 397 h 465"/>
              <a:gd name="connsiteX16-22671" fmla="*/ 185 w 211"/>
              <a:gd name="connsiteY16-22672" fmla="*/ 407 h 465"/>
              <a:gd name="connsiteX17-22673" fmla="*/ 174 w 211"/>
              <a:gd name="connsiteY17-22674" fmla="*/ 423 h 465"/>
              <a:gd name="connsiteX18-22675" fmla="*/ 164 w 211"/>
              <a:gd name="connsiteY18-22676" fmla="*/ 433 h 465"/>
              <a:gd name="connsiteX19-22677" fmla="*/ 158 w 211"/>
              <a:gd name="connsiteY19-22678" fmla="*/ 444 h 465"/>
              <a:gd name="connsiteX20-22679" fmla="*/ 148 w 211"/>
              <a:gd name="connsiteY20-22680" fmla="*/ 449 h 465"/>
              <a:gd name="connsiteX21-22681" fmla="*/ 143 w 211"/>
              <a:gd name="connsiteY21-22682" fmla="*/ 454 h 465"/>
              <a:gd name="connsiteX22-22683" fmla="*/ 132 w 211"/>
              <a:gd name="connsiteY22-22684" fmla="*/ 459 h 465"/>
              <a:gd name="connsiteX23-22685" fmla="*/ 127 w 211"/>
              <a:gd name="connsiteY23-22686" fmla="*/ 459 h 465"/>
              <a:gd name="connsiteX24-22687" fmla="*/ 121 w 211"/>
              <a:gd name="connsiteY24-22688" fmla="*/ 465 h 465"/>
              <a:gd name="connsiteX25-22689" fmla="*/ 111 w 211"/>
              <a:gd name="connsiteY25-22690" fmla="*/ 459 h 465"/>
              <a:gd name="connsiteX26-22691" fmla="*/ 106 w 211"/>
              <a:gd name="connsiteY26-22692" fmla="*/ 459 h 465"/>
              <a:gd name="connsiteX27-22693" fmla="*/ 106 w 211"/>
              <a:gd name="connsiteY27-22694" fmla="*/ 454 h 465"/>
              <a:gd name="connsiteX28-22695" fmla="*/ 100 w 211"/>
              <a:gd name="connsiteY28-22696" fmla="*/ 449 h 465"/>
              <a:gd name="connsiteX29-22697" fmla="*/ 100 w 211"/>
              <a:gd name="connsiteY29-22698" fmla="*/ 444 h 465"/>
              <a:gd name="connsiteX30-22699" fmla="*/ 100 w 211"/>
              <a:gd name="connsiteY30-22700" fmla="*/ 438 h 465"/>
              <a:gd name="connsiteX31-22701" fmla="*/ 100 w 211"/>
              <a:gd name="connsiteY31-22702" fmla="*/ 428 h 465"/>
              <a:gd name="connsiteX32-22703" fmla="*/ 100 w 211"/>
              <a:gd name="connsiteY32-22704" fmla="*/ 418 h 465"/>
              <a:gd name="connsiteX33-22705" fmla="*/ 100 w 211"/>
              <a:gd name="connsiteY33-22706" fmla="*/ 412 h 465"/>
              <a:gd name="connsiteX34-22707" fmla="*/ 100 w 211"/>
              <a:gd name="connsiteY34-22708" fmla="*/ 407 h 465"/>
              <a:gd name="connsiteX35-22709" fmla="*/ 100 w 211"/>
              <a:gd name="connsiteY35-22710" fmla="*/ 402 h 465"/>
              <a:gd name="connsiteX36-22711" fmla="*/ 95 w 211"/>
              <a:gd name="connsiteY36-22712" fmla="*/ 397 h 465"/>
              <a:gd name="connsiteX37-22713" fmla="*/ 90 w 211"/>
              <a:gd name="connsiteY37-22714" fmla="*/ 381 h 465"/>
              <a:gd name="connsiteX38-22715" fmla="*/ 79 w 211"/>
              <a:gd name="connsiteY38-22716" fmla="*/ 365 h 465"/>
              <a:gd name="connsiteX39-22717" fmla="*/ 63 w 211"/>
              <a:gd name="connsiteY39-22718" fmla="*/ 350 h 465"/>
              <a:gd name="connsiteX40-22719" fmla="*/ 47 w 211"/>
              <a:gd name="connsiteY40-22720" fmla="*/ 334 h 465"/>
              <a:gd name="connsiteX41-22721" fmla="*/ 26 w 211"/>
              <a:gd name="connsiteY41-22722" fmla="*/ 318 h 465"/>
              <a:gd name="connsiteX42-22723" fmla="*/ 0 w 211"/>
              <a:gd name="connsiteY42-22724" fmla="*/ 297 h 465"/>
              <a:gd name="connsiteX43-22725" fmla="*/ 21 w 211"/>
              <a:gd name="connsiteY43-22726" fmla="*/ 297 h 465"/>
              <a:gd name="connsiteX44-22727" fmla="*/ 42 w 211"/>
              <a:gd name="connsiteY44-22728" fmla="*/ 303 h 465"/>
              <a:gd name="connsiteX45-22729" fmla="*/ 58 w 211"/>
              <a:gd name="connsiteY45-22730" fmla="*/ 303 h 465"/>
              <a:gd name="connsiteX46-22731" fmla="*/ 74 w 211"/>
              <a:gd name="connsiteY46-22732" fmla="*/ 303 h 465"/>
              <a:gd name="connsiteX47-22733" fmla="*/ 84 w 211"/>
              <a:gd name="connsiteY47-22734" fmla="*/ 297 h 465"/>
              <a:gd name="connsiteX48-22735" fmla="*/ 90 w 211"/>
              <a:gd name="connsiteY48-22736" fmla="*/ 297 h 465"/>
              <a:gd name="connsiteX49-22737" fmla="*/ 95 w 211"/>
              <a:gd name="connsiteY49-22738" fmla="*/ 297 h 465"/>
              <a:gd name="connsiteX50-22739" fmla="*/ 100 w 211"/>
              <a:gd name="connsiteY50-22740" fmla="*/ 292 h 465"/>
              <a:gd name="connsiteX51-22741" fmla="*/ 106 w 211"/>
              <a:gd name="connsiteY51-22742" fmla="*/ 287 h 465"/>
              <a:gd name="connsiteX52-22743" fmla="*/ 106 w 211"/>
              <a:gd name="connsiteY52-22744" fmla="*/ 282 h 465"/>
              <a:gd name="connsiteX53-22745" fmla="*/ 106 w 211"/>
              <a:gd name="connsiteY53-22746" fmla="*/ 271 h 465"/>
              <a:gd name="connsiteX54-22747" fmla="*/ 106 w 211"/>
              <a:gd name="connsiteY54-22748" fmla="*/ 256 h 465"/>
              <a:gd name="connsiteX55-22749" fmla="*/ 111 w 211"/>
              <a:gd name="connsiteY55-22750" fmla="*/ 240 h 465"/>
              <a:gd name="connsiteX56-22751" fmla="*/ 111 w 211"/>
              <a:gd name="connsiteY56-22752" fmla="*/ 219 h 465"/>
              <a:gd name="connsiteX57-22753" fmla="*/ 111 w 211"/>
              <a:gd name="connsiteY57-22754" fmla="*/ 193 h 465"/>
              <a:gd name="connsiteX58-22755" fmla="*/ 116 w 211"/>
              <a:gd name="connsiteY58-22756" fmla="*/ 167 h 465"/>
              <a:gd name="connsiteX59-22757" fmla="*/ 116 w 211"/>
              <a:gd name="connsiteY59-22758" fmla="*/ 141 h 465"/>
              <a:gd name="connsiteX60-22759" fmla="*/ 116 w 211"/>
              <a:gd name="connsiteY60-22760" fmla="*/ 115 h 465"/>
              <a:gd name="connsiteX61-22761" fmla="*/ 116 w 211"/>
              <a:gd name="connsiteY61-22762" fmla="*/ 89 h 465"/>
              <a:gd name="connsiteX62-22763" fmla="*/ 121 w 211"/>
              <a:gd name="connsiteY62-22764" fmla="*/ 62 h 465"/>
              <a:gd name="connsiteX63-22765" fmla="*/ 121 w 211"/>
              <a:gd name="connsiteY63-22766" fmla="*/ 41 h 465"/>
              <a:gd name="connsiteX64-22767" fmla="*/ 121 w 211"/>
              <a:gd name="connsiteY64-22768" fmla="*/ 21 h 465"/>
              <a:gd name="connsiteX65-22769" fmla="*/ 121 w 211"/>
              <a:gd name="connsiteY65-22770" fmla="*/ 0 h 465"/>
              <a:gd name="connsiteX0-22771" fmla="*/ 211 w 211"/>
              <a:gd name="connsiteY0-22772" fmla="*/ 0 h 455"/>
              <a:gd name="connsiteX1-22773" fmla="*/ 211 w 211"/>
              <a:gd name="connsiteY1-22774" fmla="*/ 21 h 455"/>
              <a:gd name="connsiteX2-22775" fmla="*/ 211 w 211"/>
              <a:gd name="connsiteY2-22776" fmla="*/ 47 h 455"/>
              <a:gd name="connsiteX3-22777" fmla="*/ 211 w 211"/>
              <a:gd name="connsiteY3-22778" fmla="*/ 73 h 455"/>
              <a:gd name="connsiteX4-22779" fmla="*/ 211 w 211"/>
              <a:gd name="connsiteY4-22780" fmla="*/ 99 h 455"/>
              <a:gd name="connsiteX5-22781" fmla="*/ 211 w 211"/>
              <a:gd name="connsiteY5-22782" fmla="*/ 126 h 455"/>
              <a:gd name="connsiteX6-22783" fmla="*/ 211 w 211"/>
              <a:gd name="connsiteY6-22784" fmla="*/ 157 h 455"/>
              <a:gd name="connsiteX7-22785" fmla="*/ 211 w 211"/>
              <a:gd name="connsiteY7-22786" fmla="*/ 188 h 455"/>
              <a:gd name="connsiteX8-22787" fmla="*/ 211 w 211"/>
              <a:gd name="connsiteY8-22788" fmla="*/ 220 h 455"/>
              <a:gd name="connsiteX9-22789" fmla="*/ 211 w 211"/>
              <a:gd name="connsiteY9-22790" fmla="*/ 251 h 455"/>
              <a:gd name="connsiteX10-22791" fmla="*/ 211 w 211"/>
              <a:gd name="connsiteY10-22792" fmla="*/ 277 h 455"/>
              <a:gd name="connsiteX11-22793" fmla="*/ 206 w 211"/>
              <a:gd name="connsiteY11-22794" fmla="*/ 303 h 455"/>
              <a:gd name="connsiteX12-22795" fmla="*/ 206 w 211"/>
              <a:gd name="connsiteY12-22796" fmla="*/ 329 h 455"/>
              <a:gd name="connsiteX13-22797" fmla="*/ 201 w 211"/>
              <a:gd name="connsiteY13-22798" fmla="*/ 350 h 455"/>
              <a:gd name="connsiteX14-22799" fmla="*/ 195 w 211"/>
              <a:gd name="connsiteY14-22800" fmla="*/ 366 h 455"/>
              <a:gd name="connsiteX15-22801" fmla="*/ 190 w 211"/>
              <a:gd name="connsiteY15-22802" fmla="*/ 387 h 455"/>
              <a:gd name="connsiteX16-22803" fmla="*/ 185 w 211"/>
              <a:gd name="connsiteY16-22804" fmla="*/ 397 h 455"/>
              <a:gd name="connsiteX17-22805" fmla="*/ 174 w 211"/>
              <a:gd name="connsiteY17-22806" fmla="*/ 413 h 455"/>
              <a:gd name="connsiteX18-22807" fmla="*/ 164 w 211"/>
              <a:gd name="connsiteY18-22808" fmla="*/ 423 h 455"/>
              <a:gd name="connsiteX19-22809" fmla="*/ 158 w 211"/>
              <a:gd name="connsiteY19-22810" fmla="*/ 434 h 455"/>
              <a:gd name="connsiteX20-22811" fmla="*/ 148 w 211"/>
              <a:gd name="connsiteY20-22812" fmla="*/ 439 h 455"/>
              <a:gd name="connsiteX21-22813" fmla="*/ 143 w 211"/>
              <a:gd name="connsiteY21-22814" fmla="*/ 444 h 455"/>
              <a:gd name="connsiteX22-22815" fmla="*/ 132 w 211"/>
              <a:gd name="connsiteY22-22816" fmla="*/ 449 h 455"/>
              <a:gd name="connsiteX23-22817" fmla="*/ 127 w 211"/>
              <a:gd name="connsiteY23-22818" fmla="*/ 449 h 455"/>
              <a:gd name="connsiteX24-22819" fmla="*/ 121 w 211"/>
              <a:gd name="connsiteY24-22820" fmla="*/ 455 h 455"/>
              <a:gd name="connsiteX25-22821" fmla="*/ 111 w 211"/>
              <a:gd name="connsiteY25-22822" fmla="*/ 449 h 455"/>
              <a:gd name="connsiteX26-22823" fmla="*/ 106 w 211"/>
              <a:gd name="connsiteY26-22824" fmla="*/ 449 h 455"/>
              <a:gd name="connsiteX27-22825" fmla="*/ 106 w 211"/>
              <a:gd name="connsiteY27-22826" fmla="*/ 444 h 455"/>
              <a:gd name="connsiteX28-22827" fmla="*/ 100 w 211"/>
              <a:gd name="connsiteY28-22828" fmla="*/ 439 h 455"/>
              <a:gd name="connsiteX29-22829" fmla="*/ 100 w 211"/>
              <a:gd name="connsiteY29-22830" fmla="*/ 434 h 455"/>
              <a:gd name="connsiteX30-22831" fmla="*/ 100 w 211"/>
              <a:gd name="connsiteY30-22832" fmla="*/ 428 h 455"/>
              <a:gd name="connsiteX31-22833" fmla="*/ 100 w 211"/>
              <a:gd name="connsiteY31-22834" fmla="*/ 418 h 455"/>
              <a:gd name="connsiteX32-22835" fmla="*/ 100 w 211"/>
              <a:gd name="connsiteY32-22836" fmla="*/ 408 h 455"/>
              <a:gd name="connsiteX33-22837" fmla="*/ 100 w 211"/>
              <a:gd name="connsiteY33-22838" fmla="*/ 402 h 455"/>
              <a:gd name="connsiteX34-22839" fmla="*/ 100 w 211"/>
              <a:gd name="connsiteY34-22840" fmla="*/ 397 h 455"/>
              <a:gd name="connsiteX35-22841" fmla="*/ 100 w 211"/>
              <a:gd name="connsiteY35-22842" fmla="*/ 392 h 455"/>
              <a:gd name="connsiteX36-22843" fmla="*/ 95 w 211"/>
              <a:gd name="connsiteY36-22844" fmla="*/ 387 h 455"/>
              <a:gd name="connsiteX37-22845" fmla="*/ 90 w 211"/>
              <a:gd name="connsiteY37-22846" fmla="*/ 371 h 455"/>
              <a:gd name="connsiteX38-22847" fmla="*/ 79 w 211"/>
              <a:gd name="connsiteY38-22848" fmla="*/ 355 h 455"/>
              <a:gd name="connsiteX39-22849" fmla="*/ 63 w 211"/>
              <a:gd name="connsiteY39-22850" fmla="*/ 340 h 455"/>
              <a:gd name="connsiteX40-22851" fmla="*/ 47 w 211"/>
              <a:gd name="connsiteY40-22852" fmla="*/ 324 h 455"/>
              <a:gd name="connsiteX41-22853" fmla="*/ 26 w 211"/>
              <a:gd name="connsiteY41-22854" fmla="*/ 308 h 455"/>
              <a:gd name="connsiteX42-22855" fmla="*/ 0 w 211"/>
              <a:gd name="connsiteY42-22856" fmla="*/ 287 h 455"/>
              <a:gd name="connsiteX43-22857" fmla="*/ 21 w 211"/>
              <a:gd name="connsiteY43-22858" fmla="*/ 287 h 455"/>
              <a:gd name="connsiteX44-22859" fmla="*/ 42 w 211"/>
              <a:gd name="connsiteY44-22860" fmla="*/ 293 h 455"/>
              <a:gd name="connsiteX45-22861" fmla="*/ 58 w 211"/>
              <a:gd name="connsiteY45-22862" fmla="*/ 293 h 455"/>
              <a:gd name="connsiteX46-22863" fmla="*/ 74 w 211"/>
              <a:gd name="connsiteY46-22864" fmla="*/ 293 h 455"/>
              <a:gd name="connsiteX47-22865" fmla="*/ 84 w 211"/>
              <a:gd name="connsiteY47-22866" fmla="*/ 287 h 455"/>
              <a:gd name="connsiteX48-22867" fmla="*/ 90 w 211"/>
              <a:gd name="connsiteY48-22868" fmla="*/ 287 h 455"/>
              <a:gd name="connsiteX49-22869" fmla="*/ 95 w 211"/>
              <a:gd name="connsiteY49-22870" fmla="*/ 287 h 455"/>
              <a:gd name="connsiteX50-22871" fmla="*/ 100 w 211"/>
              <a:gd name="connsiteY50-22872" fmla="*/ 282 h 455"/>
              <a:gd name="connsiteX51-22873" fmla="*/ 106 w 211"/>
              <a:gd name="connsiteY51-22874" fmla="*/ 277 h 455"/>
              <a:gd name="connsiteX52-22875" fmla="*/ 106 w 211"/>
              <a:gd name="connsiteY52-22876" fmla="*/ 272 h 455"/>
              <a:gd name="connsiteX53-22877" fmla="*/ 106 w 211"/>
              <a:gd name="connsiteY53-22878" fmla="*/ 261 h 455"/>
              <a:gd name="connsiteX54-22879" fmla="*/ 106 w 211"/>
              <a:gd name="connsiteY54-22880" fmla="*/ 246 h 455"/>
              <a:gd name="connsiteX55-22881" fmla="*/ 111 w 211"/>
              <a:gd name="connsiteY55-22882" fmla="*/ 230 h 455"/>
              <a:gd name="connsiteX56-22883" fmla="*/ 111 w 211"/>
              <a:gd name="connsiteY56-22884" fmla="*/ 209 h 455"/>
              <a:gd name="connsiteX57-22885" fmla="*/ 111 w 211"/>
              <a:gd name="connsiteY57-22886" fmla="*/ 183 h 455"/>
              <a:gd name="connsiteX58-22887" fmla="*/ 116 w 211"/>
              <a:gd name="connsiteY58-22888" fmla="*/ 157 h 455"/>
              <a:gd name="connsiteX59-22889" fmla="*/ 116 w 211"/>
              <a:gd name="connsiteY59-22890" fmla="*/ 131 h 455"/>
              <a:gd name="connsiteX60-22891" fmla="*/ 116 w 211"/>
              <a:gd name="connsiteY60-22892" fmla="*/ 105 h 455"/>
              <a:gd name="connsiteX61-22893" fmla="*/ 116 w 211"/>
              <a:gd name="connsiteY61-22894" fmla="*/ 79 h 455"/>
              <a:gd name="connsiteX62-22895" fmla="*/ 121 w 211"/>
              <a:gd name="connsiteY62-22896" fmla="*/ 52 h 455"/>
              <a:gd name="connsiteX63-22897" fmla="*/ 121 w 211"/>
              <a:gd name="connsiteY63-22898" fmla="*/ 31 h 455"/>
              <a:gd name="connsiteX64-22899" fmla="*/ 121 w 211"/>
              <a:gd name="connsiteY64-22900" fmla="*/ 11 h 455"/>
              <a:gd name="connsiteX0-22901" fmla="*/ 211 w 211"/>
              <a:gd name="connsiteY0-22902" fmla="*/ 0 h 455"/>
              <a:gd name="connsiteX1-22903" fmla="*/ 211 w 211"/>
              <a:gd name="connsiteY1-22904" fmla="*/ 21 h 455"/>
              <a:gd name="connsiteX2-22905" fmla="*/ 211 w 211"/>
              <a:gd name="connsiteY2-22906" fmla="*/ 47 h 455"/>
              <a:gd name="connsiteX3-22907" fmla="*/ 211 w 211"/>
              <a:gd name="connsiteY3-22908" fmla="*/ 73 h 455"/>
              <a:gd name="connsiteX4-22909" fmla="*/ 211 w 211"/>
              <a:gd name="connsiteY4-22910" fmla="*/ 99 h 455"/>
              <a:gd name="connsiteX5-22911" fmla="*/ 211 w 211"/>
              <a:gd name="connsiteY5-22912" fmla="*/ 126 h 455"/>
              <a:gd name="connsiteX6-22913" fmla="*/ 211 w 211"/>
              <a:gd name="connsiteY6-22914" fmla="*/ 157 h 455"/>
              <a:gd name="connsiteX7-22915" fmla="*/ 211 w 211"/>
              <a:gd name="connsiteY7-22916" fmla="*/ 188 h 455"/>
              <a:gd name="connsiteX8-22917" fmla="*/ 211 w 211"/>
              <a:gd name="connsiteY8-22918" fmla="*/ 220 h 455"/>
              <a:gd name="connsiteX9-22919" fmla="*/ 211 w 211"/>
              <a:gd name="connsiteY9-22920" fmla="*/ 251 h 455"/>
              <a:gd name="connsiteX10-22921" fmla="*/ 211 w 211"/>
              <a:gd name="connsiteY10-22922" fmla="*/ 277 h 455"/>
              <a:gd name="connsiteX11-22923" fmla="*/ 206 w 211"/>
              <a:gd name="connsiteY11-22924" fmla="*/ 303 h 455"/>
              <a:gd name="connsiteX12-22925" fmla="*/ 206 w 211"/>
              <a:gd name="connsiteY12-22926" fmla="*/ 329 h 455"/>
              <a:gd name="connsiteX13-22927" fmla="*/ 201 w 211"/>
              <a:gd name="connsiteY13-22928" fmla="*/ 350 h 455"/>
              <a:gd name="connsiteX14-22929" fmla="*/ 195 w 211"/>
              <a:gd name="connsiteY14-22930" fmla="*/ 366 h 455"/>
              <a:gd name="connsiteX15-22931" fmla="*/ 190 w 211"/>
              <a:gd name="connsiteY15-22932" fmla="*/ 387 h 455"/>
              <a:gd name="connsiteX16-22933" fmla="*/ 185 w 211"/>
              <a:gd name="connsiteY16-22934" fmla="*/ 397 h 455"/>
              <a:gd name="connsiteX17-22935" fmla="*/ 174 w 211"/>
              <a:gd name="connsiteY17-22936" fmla="*/ 413 h 455"/>
              <a:gd name="connsiteX18-22937" fmla="*/ 164 w 211"/>
              <a:gd name="connsiteY18-22938" fmla="*/ 423 h 455"/>
              <a:gd name="connsiteX19-22939" fmla="*/ 158 w 211"/>
              <a:gd name="connsiteY19-22940" fmla="*/ 434 h 455"/>
              <a:gd name="connsiteX20-22941" fmla="*/ 148 w 211"/>
              <a:gd name="connsiteY20-22942" fmla="*/ 439 h 455"/>
              <a:gd name="connsiteX21-22943" fmla="*/ 143 w 211"/>
              <a:gd name="connsiteY21-22944" fmla="*/ 444 h 455"/>
              <a:gd name="connsiteX22-22945" fmla="*/ 132 w 211"/>
              <a:gd name="connsiteY22-22946" fmla="*/ 449 h 455"/>
              <a:gd name="connsiteX23-22947" fmla="*/ 127 w 211"/>
              <a:gd name="connsiteY23-22948" fmla="*/ 449 h 455"/>
              <a:gd name="connsiteX24-22949" fmla="*/ 121 w 211"/>
              <a:gd name="connsiteY24-22950" fmla="*/ 455 h 455"/>
              <a:gd name="connsiteX25-22951" fmla="*/ 111 w 211"/>
              <a:gd name="connsiteY25-22952" fmla="*/ 449 h 455"/>
              <a:gd name="connsiteX26-22953" fmla="*/ 106 w 211"/>
              <a:gd name="connsiteY26-22954" fmla="*/ 449 h 455"/>
              <a:gd name="connsiteX27-22955" fmla="*/ 106 w 211"/>
              <a:gd name="connsiteY27-22956" fmla="*/ 444 h 455"/>
              <a:gd name="connsiteX28-22957" fmla="*/ 100 w 211"/>
              <a:gd name="connsiteY28-22958" fmla="*/ 439 h 455"/>
              <a:gd name="connsiteX29-22959" fmla="*/ 100 w 211"/>
              <a:gd name="connsiteY29-22960" fmla="*/ 434 h 455"/>
              <a:gd name="connsiteX30-22961" fmla="*/ 100 w 211"/>
              <a:gd name="connsiteY30-22962" fmla="*/ 428 h 455"/>
              <a:gd name="connsiteX31-22963" fmla="*/ 100 w 211"/>
              <a:gd name="connsiteY31-22964" fmla="*/ 418 h 455"/>
              <a:gd name="connsiteX32-22965" fmla="*/ 100 w 211"/>
              <a:gd name="connsiteY32-22966" fmla="*/ 408 h 455"/>
              <a:gd name="connsiteX33-22967" fmla="*/ 100 w 211"/>
              <a:gd name="connsiteY33-22968" fmla="*/ 402 h 455"/>
              <a:gd name="connsiteX34-22969" fmla="*/ 100 w 211"/>
              <a:gd name="connsiteY34-22970" fmla="*/ 397 h 455"/>
              <a:gd name="connsiteX35-22971" fmla="*/ 100 w 211"/>
              <a:gd name="connsiteY35-22972" fmla="*/ 392 h 455"/>
              <a:gd name="connsiteX36-22973" fmla="*/ 95 w 211"/>
              <a:gd name="connsiteY36-22974" fmla="*/ 387 h 455"/>
              <a:gd name="connsiteX37-22975" fmla="*/ 90 w 211"/>
              <a:gd name="connsiteY37-22976" fmla="*/ 371 h 455"/>
              <a:gd name="connsiteX38-22977" fmla="*/ 79 w 211"/>
              <a:gd name="connsiteY38-22978" fmla="*/ 355 h 455"/>
              <a:gd name="connsiteX39-22979" fmla="*/ 63 w 211"/>
              <a:gd name="connsiteY39-22980" fmla="*/ 340 h 455"/>
              <a:gd name="connsiteX40-22981" fmla="*/ 47 w 211"/>
              <a:gd name="connsiteY40-22982" fmla="*/ 324 h 455"/>
              <a:gd name="connsiteX41-22983" fmla="*/ 26 w 211"/>
              <a:gd name="connsiteY41-22984" fmla="*/ 308 h 455"/>
              <a:gd name="connsiteX42-22985" fmla="*/ 0 w 211"/>
              <a:gd name="connsiteY42-22986" fmla="*/ 287 h 455"/>
              <a:gd name="connsiteX43-22987" fmla="*/ 21 w 211"/>
              <a:gd name="connsiteY43-22988" fmla="*/ 287 h 455"/>
              <a:gd name="connsiteX44-22989" fmla="*/ 42 w 211"/>
              <a:gd name="connsiteY44-22990" fmla="*/ 293 h 455"/>
              <a:gd name="connsiteX45-22991" fmla="*/ 58 w 211"/>
              <a:gd name="connsiteY45-22992" fmla="*/ 293 h 455"/>
              <a:gd name="connsiteX46-22993" fmla="*/ 74 w 211"/>
              <a:gd name="connsiteY46-22994" fmla="*/ 293 h 455"/>
              <a:gd name="connsiteX47-22995" fmla="*/ 84 w 211"/>
              <a:gd name="connsiteY47-22996" fmla="*/ 287 h 455"/>
              <a:gd name="connsiteX48-22997" fmla="*/ 90 w 211"/>
              <a:gd name="connsiteY48-22998" fmla="*/ 287 h 455"/>
              <a:gd name="connsiteX49-22999" fmla="*/ 95 w 211"/>
              <a:gd name="connsiteY49-23000" fmla="*/ 287 h 455"/>
              <a:gd name="connsiteX50-23001" fmla="*/ 100 w 211"/>
              <a:gd name="connsiteY50-23002" fmla="*/ 282 h 455"/>
              <a:gd name="connsiteX51-23003" fmla="*/ 106 w 211"/>
              <a:gd name="connsiteY51-23004" fmla="*/ 277 h 455"/>
              <a:gd name="connsiteX52-23005" fmla="*/ 106 w 211"/>
              <a:gd name="connsiteY52-23006" fmla="*/ 272 h 455"/>
              <a:gd name="connsiteX53-23007" fmla="*/ 106 w 211"/>
              <a:gd name="connsiteY53-23008" fmla="*/ 261 h 455"/>
              <a:gd name="connsiteX54-23009" fmla="*/ 106 w 211"/>
              <a:gd name="connsiteY54-23010" fmla="*/ 246 h 455"/>
              <a:gd name="connsiteX55-23011" fmla="*/ 111 w 211"/>
              <a:gd name="connsiteY55-23012" fmla="*/ 230 h 455"/>
              <a:gd name="connsiteX56-23013" fmla="*/ 111 w 211"/>
              <a:gd name="connsiteY56-23014" fmla="*/ 209 h 455"/>
              <a:gd name="connsiteX57-23015" fmla="*/ 111 w 211"/>
              <a:gd name="connsiteY57-23016" fmla="*/ 183 h 455"/>
              <a:gd name="connsiteX58-23017" fmla="*/ 116 w 211"/>
              <a:gd name="connsiteY58-23018" fmla="*/ 157 h 455"/>
              <a:gd name="connsiteX59-23019" fmla="*/ 116 w 211"/>
              <a:gd name="connsiteY59-23020" fmla="*/ 131 h 455"/>
              <a:gd name="connsiteX60-23021" fmla="*/ 116 w 211"/>
              <a:gd name="connsiteY60-23022" fmla="*/ 105 h 455"/>
              <a:gd name="connsiteX61-23023" fmla="*/ 116 w 211"/>
              <a:gd name="connsiteY61-23024" fmla="*/ 79 h 455"/>
              <a:gd name="connsiteX62-23025" fmla="*/ 121 w 211"/>
              <a:gd name="connsiteY62-23026" fmla="*/ 52 h 455"/>
              <a:gd name="connsiteX63-23027" fmla="*/ 121 w 211"/>
              <a:gd name="connsiteY63-23028" fmla="*/ 31 h 455"/>
              <a:gd name="connsiteX0-23029" fmla="*/ 211 w 211"/>
              <a:gd name="connsiteY0-23030" fmla="*/ 0 h 455"/>
              <a:gd name="connsiteX1-23031" fmla="*/ 211 w 211"/>
              <a:gd name="connsiteY1-23032" fmla="*/ 21 h 455"/>
              <a:gd name="connsiteX2-23033" fmla="*/ 211 w 211"/>
              <a:gd name="connsiteY2-23034" fmla="*/ 47 h 455"/>
              <a:gd name="connsiteX3-23035" fmla="*/ 211 w 211"/>
              <a:gd name="connsiteY3-23036" fmla="*/ 73 h 455"/>
              <a:gd name="connsiteX4-23037" fmla="*/ 211 w 211"/>
              <a:gd name="connsiteY4-23038" fmla="*/ 99 h 455"/>
              <a:gd name="connsiteX5-23039" fmla="*/ 211 w 211"/>
              <a:gd name="connsiteY5-23040" fmla="*/ 126 h 455"/>
              <a:gd name="connsiteX6-23041" fmla="*/ 211 w 211"/>
              <a:gd name="connsiteY6-23042" fmla="*/ 157 h 455"/>
              <a:gd name="connsiteX7-23043" fmla="*/ 211 w 211"/>
              <a:gd name="connsiteY7-23044" fmla="*/ 188 h 455"/>
              <a:gd name="connsiteX8-23045" fmla="*/ 211 w 211"/>
              <a:gd name="connsiteY8-23046" fmla="*/ 220 h 455"/>
              <a:gd name="connsiteX9-23047" fmla="*/ 211 w 211"/>
              <a:gd name="connsiteY9-23048" fmla="*/ 251 h 455"/>
              <a:gd name="connsiteX10-23049" fmla="*/ 211 w 211"/>
              <a:gd name="connsiteY10-23050" fmla="*/ 277 h 455"/>
              <a:gd name="connsiteX11-23051" fmla="*/ 206 w 211"/>
              <a:gd name="connsiteY11-23052" fmla="*/ 303 h 455"/>
              <a:gd name="connsiteX12-23053" fmla="*/ 206 w 211"/>
              <a:gd name="connsiteY12-23054" fmla="*/ 329 h 455"/>
              <a:gd name="connsiteX13-23055" fmla="*/ 201 w 211"/>
              <a:gd name="connsiteY13-23056" fmla="*/ 350 h 455"/>
              <a:gd name="connsiteX14-23057" fmla="*/ 195 w 211"/>
              <a:gd name="connsiteY14-23058" fmla="*/ 366 h 455"/>
              <a:gd name="connsiteX15-23059" fmla="*/ 190 w 211"/>
              <a:gd name="connsiteY15-23060" fmla="*/ 387 h 455"/>
              <a:gd name="connsiteX16-23061" fmla="*/ 185 w 211"/>
              <a:gd name="connsiteY16-23062" fmla="*/ 397 h 455"/>
              <a:gd name="connsiteX17-23063" fmla="*/ 174 w 211"/>
              <a:gd name="connsiteY17-23064" fmla="*/ 413 h 455"/>
              <a:gd name="connsiteX18-23065" fmla="*/ 164 w 211"/>
              <a:gd name="connsiteY18-23066" fmla="*/ 423 h 455"/>
              <a:gd name="connsiteX19-23067" fmla="*/ 158 w 211"/>
              <a:gd name="connsiteY19-23068" fmla="*/ 434 h 455"/>
              <a:gd name="connsiteX20-23069" fmla="*/ 148 w 211"/>
              <a:gd name="connsiteY20-23070" fmla="*/ 439 h 455"/>
              <a:gd name="connsiteX21-23071" fmla="*/ 143 w 211"/>
              <a:gd name="connsiteY21-23072" fmla="*/ 444 h 455"/>
              <a:gd name="connsiteX22-23073" fmla="*/ 132 w 211"/>
              <a:gd name="connsiteY22-23074" fmla="*/ 449 h 455"/>
              <a:gd name="connsiteX23-23075" fmla="*/ 127 w 211"/>
              <a:gd name="connsiteY23-23076" fmla="*/ 449 h 455"/>
              <a:gd name="connsiteX24-23077" fmla="*/ 121 w 211"/>
              <a:gd name="connsiteY24-23078" fmla="*/ 455 h 455"/>
              <a:gd name="connsiteX25-23079" fmla="*/ 111 w 211"/>
              <a:gd name="connsiteY25-23080" fmla="*/ 449 h 455"/>
              <a:gd name="connsiteX26-23081" fmla="*/ 106 w 211"/>
              <a:gd name="connsiteY26-23082" fmla="*/ 449 h 455"/>
              <a:gd name="connsiteX27-23083" fmla="*/ 106 w 211"/>
              <a:gd name="connsiteY27-23084" fmla="*/ 444 h 455"/>
              <a:gd name="connsiteX28-23085" fmla="*/ 100 w 211"/>
              <a:gd name="connsiteY28-23086" fmla="*/ 439 h 455"/>
              <a:gd name="connsiteX29-23087" fmla="*/ 100 w 211"/>
              <a:gd name="connsiteY29-23088" fmla="*/ 434 h 455"/>
              <a:gd name="connsiteX30-23089" fmla="*/ 100 w 211"/>
              <a:gd name="connsiteY30-23090" fmla="*/ 428 h 455"/>
              <a:gd name="connsiteX31-23091" fmla="*/ 100 w 211"/>
              <a:gd name="connsiteY31-23092" fmla="*/ 418 h 455"/>
              <a:gd name="connsiteX32-23093" fmla="*/ 100 w 211"/>
              <a:gd name="connsiteY32-23094" fmla="*/ 408 h 455"/>
              <a:gd name="connsiteX33-23095" fmla="*/ 100 w 211"/>
              <a:gd name="connsiteY33-23096" fmla="*/ 402 h 455"/>
              <a:gd name="connsiteX34-23097" fmla="*/ 100 w 211"/>
              <a:gd name="connsiteY34-23098" fmla="*/ 397 h 455"/>
              <a:gd name="connsiteX35-23099" fmla="*/ 100 w 211"/>
              <a:gd name="connsiteY35-23100" fmla="*/ 392 h 455"/>
              <a:gd name="connsiteX36-23101" fmla="*/ 95 w 211"/>
              <a:gd name="connsiteY36-23102" fmla="*/ 387 h 455"/>
              <a:gd name="connsiteX37-23103" fmla="*/ 90 w 211"/>
              <a:gd name="connsiteY37-23104" fmla="*/ 371 h 455"/>
              <a:gd name="connsiteX38-23105" fmla="*/ 79 w 211"/>
              <a:gd name="connsiteY38-23106" fmla="*/ 355 h 455"/>
              <a:gd name="connsiteX39-23107" fmla="*/ 63 w 211"/>
              <a:gd name="connsiteY39-23108" fmla="*/ 340 h 455"/>
              <a:gd name="connsiteX40-23109" fmla="*/ 47 w 211"/>
              <a:gd name="connsiteY40-23110" fmla="*/ 324 h 455"/>
              <a:gd name="connsiteX41-23111" fmla="*/ 26 w 211"/>
              <a:gd name="connsiteY41-23112" fmla="*/ 308 h 455"/>
              <a:gd name="connsiteX42-23113" fmla="*/ 0 w 211"/>
              <a:gd name="connsiteY42-23114" fmla="*/ 287 h 455"/>
              <a:gd name="connsiteX43-23115" fmla="*/ 21 w 211"/>
              <a:gd name="connsiteY43-23116" fmla="*/ 287 h 455"/>
              <a:gd name="connsiteX44-23117" fmla="*/ 42 w 211"/>
              <a:gd name="connsiteY44-23118" fmla="*/ 293 h 455"/>
              <a:gd name="connsiteX45-23119" fmla="*/ 58 w 211"/>
              <a:gd name="connsiteY45-23120" fmla="*/ 293 h 455"/>
              <a:gd name="connsiteX46-23121" fmla="*/ 74 w 211"/>
              <a:gd name="connsiteY46-23122" fmla="*/ 293 h 455"/>
              <a:gd name="connsiteX47-23123" fmla="*/ 84 w 211"/>
              <a:gd name="connsiteY47-23124" fmla="*/ 287 h 455"/>
              <a:gd name="connsiteX48-23125" fmla="*/ 90 w 211"/>
              <a:gd name="connsiteY48-23126" fmla="*/ 287 h 455"/>
              <a:gd name="connsiteX49-23127" fmla="*/ 95 w 211"/>
              <a:gd name="connsiteY49-23128" fmla="*/ 287 h 455"/>
              <a:gd name="connsiteX50-23129" fmla="*/ 100 w 211"/>
              <a:gd name="connsiteY50-23130" fmla="*/ 282 h 455"/>
              <a:gd name="connsiteX51-23131" fmla="*/ 106 w 211"/>
              <a:gd name="connsiteY51-23132" fmla="*/ 277 h 455"/>
              <a:gd name="connsiteX52-23133" fmla="*/ 106 w 211"/>
              <a:gd name="connsiteY52-23134" fmla="*/ 272 h 455"/>
              <a:gd name="connsiteX53-23135" fmla="*/ 106 w 211"/>
              <a:gd name="connsiteY53-23136" fmla="*/ 261 h 455"/>
              <a:gd name="connsiteX54-23137" fmla="*/ 106 w 211"/>
              <a:gd name="connsiteY54-23138" fmla="*/ 246 h 455"/>
              <a:gd name="connsiteX55-23139" fmla="*/ 111 w 211"/>
              <a:gd name="connsiteY55-23140" fmla="*/ 230 h 455"/>
              <a:gd name="connsiteX56-23141" fmla="*/ 111 w 211"/>
              <a:gd name="connsiteY56-23142" fmla="*/ 209 h 455"/>
              <a:gd name="connsiteX57-23143" fmla="*/ 111 w 211"/>
              <a:gd name="connsiteY57-23144" fmla="*/ 183 h 455"/>
              <a:gd name="connsiteX58-23145" fmla="*/ 116 w 211"/>
              <a:gd name="connsiteY58-23146" fmla="*/ 157 h 455"/>
              <a:gd name="connsiteX59-23147" fmla="*/ 116 w 211"/>
              <a:gd name="connsiteY59-23148" fmla="*/ 131 h 455"/>
              <a:gd name="connsiteX60-23149" fmla="*/ 116 w 211"/>
              <a:gd name="connsiteY60-23150" fmla="*/ 105 h 455"/>
              <a:gd name="connsiteX61-23151" fmla="*/ 116 w 211"/>
              <a:gd name="connsiteY61-23152" fmla="*/ 79 h 455"/>
              <a:gd name="connsiteX62-23153" fmla="*/ 121 w 211"/>
              <a:gd name="connsiteY62-23154" fmla="*/ 52 h 455"/>
              <a:gd name="connsiteX0-23155" fmla="*/ 211 w 211"/>
              <a:gd name="connsiteY0-23156" fmla="*/ 0 h 434"/>
              <a:gd name="connsiteX1-23157" fmla="*/ 211 w 211"/>
              <a:gd name="connsiteY1-23158" fmla="*/ 26 h 434"/>
              <a:gd name="connsiteX2-23159" fmla="*/ 211 w 211"/>
              <a:gd name="connsiteY2-23160" fmla="*/ 52 h 434"/>
              <a:gd name="connsiteX3-23161" fmla="*/ 211 w 211"/>
              <a:gd name="connsiteY3-23162" fmla="*/ 78 h 434"/>
              <a:gd name="connsiteX4-23163" fmla="*/ 211 w 211"/>
              <a:gd name="connsiteY4-23164" fmla="*/ 105 h 434"/>
              <a:gd name="connsiteX5-23165" fmla="*/ 211 w 211"/>
              <a:gd name="connsiteY5-23166" fmla="*/ 136 h 434"/>
              <a:gd name="connsiteX6-23167" fmla="*/ 211 w 211"/>
              <a:gd name="connsiteY6-23168" fmla="*/ 167 h 434"/>
              <a:gd name="connsiteX7-23169" fmla="*/ 211 w 211"/>
              <a:gd name="connsiteY7-23170" fmla="*/ 199 h 434"/>
              <a:gd name="connsiteX8-23171" fmla="*/ 211 w 211"/>
              <a:gd name="connsiteY8-23172" fmla="*/ 230 h 434"/>
              <a:gd name="connsiteX9-23173" fmla="*/ 211 w 211"/>
              <a:gd name="connsiteY9-23174" fmla="*/ 256 h 434"/>
              <a:gd name="connsiteX10-23175" fmla="*/ 206 w 211"/>
              <a:gd name="connsiteY10-23176" fmla="*/ 282 h 434"/>
              <a:gd name="connsiteX11-23177" fmla="*/ 206 w 211"/>
              <a:gd name="connsiteY11-23178" fmla="*/ 308 h 434"/>
              <a:gd name="connsiteX12-23179" fmla="*/ 201 w 211"/>
              <a:gd name="connsiteY12-23180" fmla="*/ 329 h 434"/>
              <a:gd name="connsiteX13-23181" fmla="*/ 195 w 211"/>
              <a:gd name="connsiteY13-23182" fmla="*/ 345 h 434"/>
              <a:gd name="connsiteX14-23183" fmla="*/ 190 w 211"/>
              <a:gd name="connsiteY14-23184" fmla="*/ 366 h 434"/>
              <a:gd name="connsiteX15-23185" fmla="*/ 185 w 211"/>
              <a:gd name="connsiteY15-23186" fmla="*/ 376 h 434"/>
              <a:gd name="connsiteX16-23187" fmla="*/ 174 w 211"/>
              <a:gd name="connsiteY16-23188" fmla="*/ 392 h 434"/>
              <a:gd name="connsiteX17-23189" fmla="*/ 164 w 211"/>
              <a:gd name="connsiteY17-23190" fmla="*/ 402 h 434"/>
              <a:gd name="connsiteX18-23191" fmla="*/ 158 w 211"/>
              <a:gd name="connsiteY18-23192" fmla="*/ 413 h 434"/>
              <a:gd name="connsiteX19-23193" fmla="*/ 148 w 211"/>
              <a:gd name="connsiteY19-23194" fmla="*/ 418 h 434"/>
              <a:gd name="connsiteX20-23195" fmla="*/ 143 w 211"/>
              <a:gd name="connsiteY20-23196" fmla="*/ 423 h 434"/>
              <a:gd name="connsiteX21-23197" fmla="*/ 132 w 211"/>
              <a:gd name="connsiteY21-23198" fmla="*/ 428 h 434"/>
              <a:gd name="connsiteX22-23199" fmla="*/ 127 w 211"/>
              <a:gd name="connsiteY22-23200" fmla="*/ 428 h 434"/>
              <a:gd name="connsiteX23-23201" fmla="*/ 121 w 211"/>
              <a:gd name="connsiteY23-23202" fmla="*/ 434 h 434"/>
              <a:gd name="connsiteX24-23203" fmla="*/ 111 w 211"/>
              <a:gd name="connsiteY24-23204" fmla="*/ 428 h 434"/>
              <a:gd name="connsiteX25-23205" fmla="*/ 106 w 211"/>
              <a:gd name="connsiteY25-23206" fmla="*/ 428 h 434"/>
              <a:gd name="connsiteX26-23207" fmla="*/ 106 w 211"/>
              <a:gd name="connsiteY26-23208" fmla="*/ 423 h 434"/>
              <a:gd name="connsiteX27-23209" fmla="*/ 100 w 211"/>
              <a:gd name="connsiteY27-23210" fmla="*/ 418 h 434"/>
              <a:gd name="connsiteX28-23211" fmla="*/ 100 w 211"/>
              <a:gd name="connsiteY28-23212" fmla="*/ 413 h 434"/>
              <a:gd name="connsiteX29-23213" fmla="*/ 100 w 211"/>
              <a:gd name="connsiteY29-23214" fmla="*/ 407 h 434"/>
              <a:gd name="connsiteX30-23215" fmla="*/ 100 w 211"/>
              <a:gd name="connsiteY30-23216" fmla="*/ 397 h 434"/>
              <a:gd name="connsiteX31-23217" fmla="*/ 100 w 211"/>
              <a:gd name="connsiteY31-23218" fmla="*/ 387 h 434"/>
              <a:gd name="connsiteX32-23219" fmla="*/ 100 w 211"/>
              <a:gd name="connsiteY32-23220" fmla="*/ 381 h 434"/>
              <a:gd name="connsiteX33-23221" fmla="*/ 100 w 211"/>
              <a:gd name="connsiteY33-23222" fmla="*/ 376 h 434"/>
              <a:gd name="connsiteX34-23223" fmla="*/ 100 w 211"/>
              <a:gd name="connsiteY34-23224" fmla="*/ 371 h 434"/>
              <a:gd name="connsiteX35-23225" fmla="*/ 95 w 211"/>
              <a:gd name="connsiteY35-23226" fmla="*/ 366 h 434"/>
              <a:gd name="connsiteX36-23227" fmla="*/ 90 w 211"/>
              <a:gd name="connsiteY36-23228" fmla="*/ 350 h 434"/>
              <a:gd name="connsiteX37-23229" fmla="*/ 79 w 211"/>
              <a:gd name="connsiteY37-23230" fmla="*/ 334 h 434"/>
              <a:gd name="connsiteX38-23231" fmla="*/ 63 w 211"/>
              <a:gd name="connsiteY38-23232" fmla="*/ 319 h 434"/>
              <a:gd name="connsiteX39-23233" fmla="*/ 47 w 211"/>
              <a:gd name="connsiteY39-23234" fmla="*/ 303 h 434"/>
              <a:gd name="connsiteX40-23235" fmla="*/ 26 w 211"/>
              <a:gd name="connsiteY40-23236" fmla="*/ 287 h 434"/>
              <a:gd name="connsiteX41-23237" fmla="*/ 0 w 211"/>
              <a:gd name="connsiteY41-23238" fmla="*/ 266 h 434"/>
              <a:gd name="connsiteX42-23239" fmla="*/ 21 w 211"/>
              <a:gd name="connsiteY42-23240" fmla="*/ 266 h 434"/>
              <a:gd name="connsiteX43-23241" fmla="*/ 42 w 211"/>
              <a:gd name="connsiteY43-23242" fmla="*/ 272 h 434"/>
              <a:gd name="connsiteX44-23243" fmla="*/ 58 w 211"/>
              <a:gd name="connsiteY44-23244" fmla="*/ 272 h 434"/>
              <a:gd name="connsiteX45-23245" fmla="*/ 74 w 211"/>
              <a:gd name="connsiteY45-23246" fmla="*/ 272 h 434"/>
              <a:gd name="connsiteX46-23247" fmla="*/ 84 w 211"/>
              <a:gd name="connsiteY46-23248" fmla="*/ 266 h 434"/>
              <a:gd name="connsiteX47-23249" fmla="*/ 90 w 211"/>
              <a:gd name="connsiteY47-23250" fmla="*/ 266 h 434"/>
              <a:gd name="connsiteX48-23251" fmla="*/ 95 w 211"/>
              <a:gd name="connsiteY48-23252" fmla="*/ 266 h 434"/>
              <a:gd name="connsiteX49-23253" fmla="*/ 100 w 211"/>
              <a:gd name="connsiteY49-23254" fmla="*/ 261 h 434"/>
              <a:gd name="connsiteX50-23255" fmla="*/ 106 w 211"/>
              <a:gd name="connsiteY50-23256" fmla="*/ 256 h 434"/>
              <a:gd name="connsiteX51-23257" fmla="*/ 106 w 211"/>
              <a:gd name="connsiteY51-23258" fmla="*/ 251 h 434"/>
              <a:gd name="connsiteX52-23259" fmla="*/ 106 w 211"/>
              <a:gd name="connsiteY52-23260" fmla="*/ 240 h 434"/>
              <a:gd name="connsiteX53-23261" fmla="*/ 106 w 211"/>
              <a:gd name="connsiteY53-23262" fmla="*/ 225 h 434"/>
              <a:gd name="connsiteX54-23263" fmla="*/ 111 w 211"/>
              <a:gd name="connsiteY54-23264" fmla="*/ 209 h 434"/>
              <a:gd name="connsiteX55-23265" fmla="*/ 111 w 211"/>
              <a:gd name="connsiteY55-23266" fmla="*/ 188 h 434"/>
              <a:gd name="connsiteX56-23267" fmla="*/ 111 w 211"/>
              <a:gd name="connsiteY56-23268" fmla="*/ 162 h 434"/>
              <a:gd name="connsiteX57-23269" fmla="*/ 116 w 211"/>
              <a:gd name="connsiteY57-23270" fmla="*/ 136 h 434"/>
              <a:gd name="connsiteX58-23271" fmla="*/ 116 w 211"/>
              <a:gd name="connsiteY58-23272" fmla="*/ 110 h 434"/>
              <a:gd name="connsiteX59-23273" fmla="*/ 116 w 211"/>
              <a:gd name="connsiteY59-23274" fmla="*/ 84 h 434"/>
              <a:gd name="connsiteX60-23275" fmla="*/ 116 w 211"/>
              <a:gd name="connsiteY60-23276" fmla="*/ 58 h 434"/>
              <a:gd name="connsiteX61-23277" fmla="*/ 121 w 211"/>
              <a:gd name="connsiteY61-23278" fmla="*/ 31 h 434"/>
              <a:gd name="connsiteX0-23279" fmla="*/ 211 w 211"/>
              <a:gd name="connsiteY0-23280" fmla="*/ 0 h 408"/>
              <a:gd name="connsiteX1-23281" fmla="*/ 211 w 211"/>
              <a:gd name="connsiteY1-23282" fmla="*/ 26 h 408"/>
              <a:gd name="connsiteX2-23283" fmla="*/ 211 w 211"/>
              <a:gd name="connsiteY2-23284" fmla="*/ 52 h 408"/>
              <a:gd name="connsiteX3-23285" fmla="*/ 211 w 211"/>
              <a:gd name="connsiteY3-23286" fmla="*/ 79 h 408"/>
              <a:gd name="connsiteX4-23287" fmla="*/ 211 w 211"/>
              <a:gd name="connsiteY4-23288" fmla="*/ 110 h 408"/>
              <a:gd name="connsiteX5-23289" fmla="*/ 211 w 211"/>
              <a:gd name="connsiteY5-23290" fmla="*/ 141 h 408"/>
              <a:gd name="connsiteX6-23291" fmla="*/ 211 w 211"/>
              <a:gd name="connsiteY6-23292" fmla="*/ 173 h 408"/>
              <a:gd name="connsiteX7-23293" fmla="*/ 211 w 211"/>
              <a:gd name="connsiteY7-23294" fmla="*/ 204 h 408"/>
              <a:gd name="connsiteX8-23295" fmla="*/ 211 w 211"/>
              <a:gd name="connsiteY8-23296" fmla="*/ 230 h 408"/>
              <a:gd name="connsiteX9-23297" fmla="*/ 206 w 211"/>
              <a:gd name="connsiteY9-23298" fmla="*/ 256 h 408"/>
              <a:gd name="connsiteX10-23299" fmla="*/ 206 w 211"/>
              <a:gd name="connsiteY10-23300" fmla="*/ 282 h 408"/>
              <a:gd name="connsiteX11-23301" fmla="*/ 201 w 211"/>
              <a:gd name="connsiteY11-23302" fmla="*/ 303 h 408"/>
              <a:gd name="connsiteX12-23303" fmla="*/ 195 w 211"/>
              <a:gd name="connsiteY12-23304" fmla="*/ 319 h 408"/>
              <a:gd name="connsiteX13-23305" fmla="*/ 190 w 211"/>
              <a:gd name="connsiteY13-23306" fmla="*/ 340 h 408"/>
              <a:gd name="connsiteX14-23307" fmla="*/ 185 w 211"/>
              <a:gd name="connsiteY14-23308" fmla="*/ 350 h 408"/>
              <a:gd name="connsiteX15-23309" fmla="*/ 174 w 211"/>
              <a:gd name="connsiteY15-23310" fmla="*/ 366 h 408"/>
              <a:gd name="connsiteX16-23311" fmla="*/ 164 w 211"/>
              <a:gd name="connsiteY16-23312" fmla="*/ 376 h 408"/>
              <a:gd name="connsiteX17-23313" fmla="*/ 158 w 211"/>
              <a:gd name="connsiteY17-23314" fmla="*/ 387 h 408"/>
              <a:gd name="connsiteX18-23315" fmla="*/ 148 w 211"/>
              <a:gd name="connsiteY18-23316" fmla="*/ 392 h 408"/>
              <a:gd name="connsiteX19-23317" fmla="*/ 143 w 211"/>
              <a:gd name="connsiteY19-23318" fmla="*/ 397 h 408"/>
              <a:gd name="connsiteX20-23319" fmla="*/ 132 w 211"/>
              <a:gd name="connsiteY20-23320" fmla="*/ 402 h 408"/>
              <a:gd name="connsiteX21-23321" fmla="*/ 127 w 211"/>
              <a:gd name="connsiteY21-23322" fmla="*/ 402 h 408"/>
              <a:gd name="connsiteX22-23323" fmla="*/ 121 w 211"/>
              <a:gd name="connsiteY22-23324" fmla="*/ 408 h 408"/>
              <a:gd name="connsiteX23-23325" fmla="*/ 111 w 211"/>
              <a:gd name="connsiteY23-23326" fmla="*/ 402 h 408"/>
              <a:gd name="connsiteX24-23327" fmla="*/ 106 w 211"/>
              <a:gd name="connsiteY24-23328" fmla="*/ 402 h 408"/>
              <a:gd name="connsiteX25-23329" fmla="*/ 106 w 211"/>
              <a:gd name="connsiteY25-23330" fmla="*/ 397 h 408"/>
              <a:gd name="connsiteX26-23331" fmla="*/ 100 w 211"/>
              <a:gd name="connsiteY26-23332" fmla="*/ 392 h 408"/>
              <a:gd name="connsiteX27-23333" fmla="*/ 100 w 211"/>
              <a:gd name="connsiteY27-23334" fmla="*/ 387 h 408"/>
              <a:gd name="connsiteX28-23335" fmla="*/ 100 w 211"/>
              <a:gd name="connsiteY28-23336" fmla="*/ 381 h 408"/>
              <a:gd name="connsiteX29-23337" fmla="*/ 100 w 211"/>
              <a:gd name="connsiteY29-23338" fmla="*/ 371 h 408"/>
              <a:gd name="connsiteX30-23339" fmla="*/ 100 w 211"/>
              <a:gd name="connsiteY30-23340" fmla="*/ 361 h 408"/>
              <a:gd name="connsiteX31-23341" fmla="*/ 100 w 211"/>
              <a:gd name="connsiteY31-23342" fmla="*/ 355 h 408"/>
              <a:gd name="connsiteX32-23343" fmla="*/ 100 w 211"/>
              <a:gd name="connsiteY32-23344" fmla="*/ 350 h 408"/>
              <a:gd name="connsiteX33-23345" fmla="*/ 100 w 211"/>
              <a:gd name="connsiteY33-23346" fmla="*/ 345 h 408"/>
              <a:gd name="connsiteX34-23347" fmla="*/ 95 w 211"/>
              <a:gd name="connsiteY34-23348" fmla="*/ 340 h 408"/>
              <a:gd name="connsiteX35-23349" fmla="*/ 90 w 211"/>
              <a:gd name="connsiteY35-23350" fmla="*/ 324 h 408"/>
              <a:gd name="connsiteX36-23351" fmla="*/ 79 w 211"/>
              <a:gd name="connsiteY36-23352" fmla="*/ 308 h 408"/>
              <a:gd name="connsiteX37-23353" fmla="*/ 63 w 211"/>
              <a:gd name="connsiteY37-23354" fmla="*/ 293 h 408"/>
              <a:gd name="connsiteX38-23355" fmla="*/ 47 w 211"/>
              <a:gd name="connsiteY38-23356" fmla="*/ 277 h 408"/>
              <a:gd name="connsiteX39-23357" fmla="*/ 26 w 211"/>
              <a:gd name="connsiteY39-23358" fmla="*/ 261 h 408"/>
              <a:gd name="connsiteX40-23359" fmla="*/ 0 w 211"/>
              <a:gd name="connsiteY40-23360" fmla="*/ 240 h 408"/>
              <a:gd name="connsiteX41-23361" fmla="*/ 21 w 211"/>
              <a:gd name="connsiteY41-23362" fmla="*/ 240 h 408"/>
              <a:gd name="connsiteX42-23363" fmla="*/ 42 w 211"/>
              <a:gd name="connsiteY42-23364" fmla="*/ 246 h 408"/>
              <a:gd name="connsiteX43-23365" fmla="*/ 58 w 211"/>
              <a:gd name="connsiteY43-23366" fmla="*/ 246 h 408"/>
              <a:gd name="connsiteX44-23367" fmla="*/ 74 w 211"/>
              <a:gd name="connsiteY44-23368" fmla="*/ 246 h 408"/>
              <a:gd name="connsiteX45-23369" fmla="*/ 84 w 211"/>
              <a:gd name="connsiteY45-23370" fmla="*/ 240 h 408"/>
              <a:gd name="connsiteX46-23371" fmla="*/ 90 w 211"/>
              <a:gd name="connsiteY46-23372" fmla="*/ 240 h 408"/>
              <a:gd name="connsiteX47-23373" fmla="*/ 95 w 211"/>
              <a:gd name="connsiteY47-23374" fmla="*/ 240 h 408"/>
              <a:gd name="connsiteX48-23375" fmla="*/ 100 w 211"/>
              <a:gd name="connsiteY48-23376" fmla="*/ 235 h 408"/>
              <a:gd name="connsiteX49-23377" fmla="*/ 106 w 211"/>
              <a:gd name="connsiteY49-23378" fmla="*/ 230 h 408"/>
              <a:gd name="connsiteX50-23379" fmla="*/ 106 w 211"/>
              <a:gd name="connsiteY50-23380" fmla="*/ 225 h 408"/>
              <a:gd name="connsiteX51-23381" fmla="*/ 106 w 211"/>
              <a:gd name="connsiteY51-23382" fmla="*/ 214 h 408"/>
              <a:gd name="connsiteX52-23383" fmla="*/ 106 w 211"/>
              <a:gd name="connsiteY52-23384" fmla="*/ 199 h 408"/>
              <a:gd name="connsiteX53-23385" fmla="*/ 111 w 211"/>
              <a:gd name="connsiteY53-23386" fmla="*/ 183 h 408"/>
              <a:gd name="connsiteX54-23387" fmla="*/ 111 w 211"/>
              <a:gd name="connsiteY54-23388" fmla="*/ 162 h 408"/>
              <a:gd name="connsiteX55-23389" fmla="*/ 111 w 211"/>
              <a:gd name="connsiteY55-23390" fmla="*/ 136 h 408"/>
              <a:gd name="connsiteX56-23391" fmla="*/ 116 w 211"/>
              <a:gd name="connsiteY56-23392" fmla="*/ 110 h 408"/>
              <a:gd name="connsiteX57-23393" fmla="*/ 116 w 211"/>
              <a:gd name="connsiteY57-23394" fmla="*/ 84 h 408"/>
              <a:gd name="connsiteX58-23395" fmla="*/ 116 w 211"/>
              <a:gd name="connsiteY58-23396" fmla="*/ 58 h 408"/>
              <a:gd name="connsiteX59-23397" fmla="*/ 116 w 211"/>
              <a:gd name="connsiteY59-23398" fmla="*/ 32 h 408"/>
              <a:gd name="connsiteX60-23399" fmla="*/ 121 w 211"/>
              <a:gd name="connsiteY60-23400" fmla="*/ 5 h 408"/>
              <a:gd name="connsiteX0-23401" fmla="*/ 211 w 211"/>
              <a:gd name="connsiteY0-23402" fmla="*/ 0 h 408"/>
              <a:gd name="connsiteX1-23403" fmla="*/ 211 w 211"/>
              <a:gd name="connsiteY1-23404" fmla="*/ 52 h 408"/>
              <a:gd name="connsiteX2-23405" fmla="*/ 211 w 211"/>
              <a:gd name="connsiteY2-23406" fmla="*/ 79 h 408"/>
              <a:gd name="connsiteX3-23407" fmla="*/ 211 w 211"/>
              <a:gd name="connsiteY3-23408" fmla="*/ 110 h 408"/>
              <a:gd name="connsiteX4-23409" fmla="*/ 211 w 211"/>
              <a:gd name="connsiteY4-23410" fmla="*/ 141 h 408"/>
              <a:gd name="connsiteX5-23411" fmla="*/ 211 w 211"/>
              <a:gd name="connsiteY5-23412" fmla="*/ 173 h 408"/>
              <a:gd name="connsiteX6-23413" fmla="*/ 211 w 211"/>
              <a:gd name="connsiteY6-23414" fmla="*/ 204 h 408"/>
              <a:gd name="connsiteX7-23415" fmla="*/ 211 w 211"/>
              <a:gd name="connsiteY7-23416" fmla="*/ 230 h 408"/>
              <a:gd name="connsiteX8-23417" fmla="*/ 206 w 211"/>
              <a:gd name="connsiteY8-23418" fmla="*/ 256 h 408"/>
              <a:gd name="connsiteX9-23419" fmla="*/ 206 w 211"/>
              <a:gd name="connsiteY9-23420" fmla="*/ 282 h 408"/>
              <a:gd name="connsiteX10-23421" fmla="*/ 201 w 211"/>
              <a:gd name="connsiteY10-23422" fmla="*/ 303 h 408"/>
              <a:gd name="connsiteX11-23423" fmla="*/ 195 w 211"/>
              <a:gd name="connsiteY11-23424" fmla="*/ 319 h 408"/>
              <a:gd name="connsiteX12-23425" fmla="*/ 190 w 211"/>
              <a:gd name="connsiteY12-23426" fmla="*/ 340 h 408"/>
              <a:gd name="connsiteX13-23427" fmla="*/ 185 w 211"/>
              <a:gd name="connsiteY13-23428" fmla="*/ 350 h 408"/>
              <a:gd name="connsiteX14-23429" fmla="*/ 174 w 211"/>
              <a:gd name="connsiteY14-23430" fmla="*/ 366 h 408"/>
              <a:gd name="connsiteX15-23431" fmla="*/ 164 w 211"/>
              <a:gd name="connsiteY15-23432" fmla="*/ 376 h 408"/>
              <a:gd name="connsiteX16-23433" fmla="*/ 158 w 211"/>
              <a:gd name="connsiteY16-23434" fmla="*/ 387 h 408"/>
              <a:gd name="connsiteX17-23435" fmla="*/ 148 w 211"/>
              <a:gd name="connsiteY17-23436" fmla="*/ 392 h 408"/>
              <a:gd name="connsiteX18-23437" fmla="*/ 143 w 211"/>
              <a:gd name="connsiteY18-23438" fmla="*/ 397 h 408"/>
              <a:gd name="connsiteX19-23439" fmla="*/ 132 w 211"/>
              <a:gd name="connsiteY19-23440" fmla="*/ 402 h 408"/>
              <a:gd name="connsiteX20-23441" fmla="*/ 127 w 211"/>
              <a:gd name="connsiteY20-23442" fmla="*/ 402 h 408"/>
              <a:gd name="connsiteX21-23443" fmla="*/ 121 w 211"/>
              <a:gd name="connsiteY21-23444" fmla="*/ 408 h 408"/>
              <a:gd name="connsiteX22-23445" fmla="*/ 111 w 211"/>
              <a:gd name="connsiteY22-23446" fmla="*/ 402 h 408"/>
              <a:gd name="connsiteX23-23447" fmla="*/ 106 w 211"/>
              <a:gd name="connsiteY23-23448" fmla="*/ 402 h 408"/>
              <a:gd name="connsiteX24-23449" fmla="*/ 106 w 211"/>
              <a:gd name="connsiteY24-23450" fmla="*/ 397 h 408"/>
              <a:gd name="connsiteX25-23451" fmla="*/ 100 w 211"/>
              <a:gd name="connsiteY25-23452" fmla="*/ 392 h 408"/>
              <a:gd name="connsiteX26-23453" fmla="*/ 100 w 211"/>
              <a:gd name="connsiteY26-23454" fmla="*/ 387 h 408"/>
              <a:gd name="connsiteX27-23455" fmla="*/ 100 w 211"/>
              <a:gd name="connsiteY27-23456" fmla="*/ 381 h 408"/>
              <a:gd name="connsiteX28-23457" fmla="*/ 100 w 211"/>
              <a:gd name="connsiteY28-23458" fmla="*/ 371 h 408"/>
              <a:gd name="connsiteX29-23459" fmla="*/ 100 w 211"/>
              <a:gd name="connsiteY29-23460" fmla="*/ 361 h 408"/>
              <a:gd name="connsiteX30-23461" fmla="*/ 100 w 211"/>
              <a:gd name="connsiteY30-23462" fmla="*/ 355 h 408"/>
              <a:gd name="connsiteX31-23463" fmla="*/ 100 w 211"/>
              <a:gd name="connsiteY31-23464" fmla="*/ 350 h 408"/>
              <a:gd name="connsiteX32-23465" fmla="*/ 100 w 211"/>
              <a:gd name="connsiteY32-23466" fmla="*/ 345 h 408"/>
              <a:gd name="connsiteX33-23467" fmla="*/ 95 w 211"/>
              <a:gd name="connsiteY33-23468" fmla="*/ 340 h 408"/>
              <a:gd name="connsiteX34-23469" fmla="*/ 90 w 211"/>
              <a:gd name="connsiteY34-23470" fmla="*/ 324 h 408"/>
              <a:gd name="connsiteX35-23471" fmla="*/ 79 w 211"/>
              <a:gd name="connsiteY35-23472" fmla="*/ 308 h 408"/>
              <a:gd name="connsiteX36-23473" fmla="*/ 63 w 211"/>
              <a:gd name="connsiteY36-23474" fmla="*/ 293 h 408"/>
              <a:gd name="connsiteX37-23475" fmla="*/ 47 w 211"/>
              <a:gd name="connsiteY37-23476" fmla="*/ 277 h 408"/>
              <a:gd name="connsiteX38-23477" fmla="*/ 26 w 211"/>
              <a:gd name="connsiteY38-23478" fmla="*/ 261 h 408"/>
              <a:gd name="connsiteX39-23479" fmla="*/ 0 w 211"/>
              <a:gd name="connsiteY39-23480" fmla="*/ 240 h 408"/>
              <a:gd name="connsiteX40-23481" fmla="*/ 21 w 211"/>
              <a:gd name="connsiteY40-23482" fmla="*/ 240 h 408"/>
              <a:gd name="connsiteX41-23483" fmla="*/ 42 w 211"/>
              <a:gd name="connsiteY41-23484" fmla="*/ 246 h 408"/>
              <a:gd name="connsiteX42-23485" fmla="*/ 58 w 211"/>
              <a:gd name="connsiteY42-23486" fmla="*/ 246 h 408"/>
              <a:gd name="connsiteX43-23487" fmla="*/ 74 w 211"/>
              <a:gd name="connsiteY43-23488" fmla="*/ 246 h 408"/>
              <a:gd name="connsiteX44-23489" fmla="*/ 84 w 211"/>
              <a:gd name="connsiteY44-23490" fmla="*/ 240 h 408"/>
              <a:gd name="connsiteX45-23491" fmla="*/ 90 w 211"/>
              <a:gd name="connsiteY45-23492" fmla="*/ 240 h 408"/>
              <a:gd name="connsiteX46-23493" fmla="*/ 95 w 211"/>
              <a:gd name="connsiteY46-23494" fmla="*/ 240 h 408"/>
              <a:gd name="connsiteX47-23495" fmla="*/ 100 w 211"/>
              <a:gd name="connsiteY47-23496" fmla="*/ 235 h 408"/>
              <a:gd name="connsiteX48-23497" fmla="*/ 106 w 211"/>
              <a:gd name="connsiteY48-23498" fmla="*/ 230 h 408"/>
              <a:gd name="connsiteX49-23499" fmla="*/ 106 w 211"/>
              <a:gd name="connsiteY49-23500" fmla="*/ 225 h 408"/>
              <a:gd name="connsiteX50-23501" fmla="*/ 106 w 211"/>
              <a:gd name="connsiteY50-23502" fmla="*/ 214 h 408"/>
              <a:gd name="connsiteX51-23503" fmla="*/ 106 w 211"/>
              <a:gd name="connsiteY51-23504" fmla="*/ 199 h 408"/>
              <a:gd name="connsiteX52-23505" fmla="*/ 111 w 211"/>
              <a:gd name="connsiteY52-23506" fmla="*/ 183 h 408"/>
              <a:gd name="connsiteX53-23507" fmla="*/ 111 w 211"/>
              <a:gd name="connsiteY53-23508" fmla="*/ 162 h 408"/>
              <a:gd name="connsiteX54-23509" fmla="*/ 111 w 211"/>
              <a:gd name="connsiteY54-23510" fmla="*/ 136 h 408"/>
              <a:gd name="connsiteX55-23511" fmla="*/ 116 w 211"/>
              <a:gd name="connsiteY55-23512" fmla="*/ 110 h 408"/>
              <a:gd name="connsiteX56-23513" fmla="*/ 116 w 211"/>
              <a:gd name="connsiteY56-23514" fmla="*/ 84 h 408"/>
              <a:gd name="connsiteX57-23515" fmla="*/ 116 w 211"/>
              <a:gd name="connsiteY57-23516" fmla="*/ 58 h 408"/>
              <a:gd name="connsiteX58-23517" fmla="*/ 116 w 211"/>
              <a:gd name="connsiteY58-23518" fmla="*/ 32 h 408"/>
              <a:gd name="connsiteX59-23519" fmla="*/ 121 w 211"/>
              <a:gd name="connsiteY59-23520" fmla="*/ 5 h 408"/>
              <a:gd name="connsiteX0-23521" fmla="*/ 211 w 211"/>
              <a:gd name="connsiteY0-23522" fmla="*/ 47 h 403"/>
              <a:gd name="connsiteX1-23523" fmla="*/ 211 w 211"/>
              <a:gd name="connsiteY1-23524" fmla="*/ 74 h 403"/>
              <a:gd name="connsiteX2-23525" fmla="*/ 211 w 211"/>
              <a:gd name="connsiteY2-23526" fmla="*/ 105 h 403"/>
              <a:gd name="connsiteX3-23527" fmla="*/ 211 w 211"/>
              <a:gd name="connsiteY3-23528" fmla="*/ 136 h 403"/>
              <a:gd name="connsiteX4-23529" fmla="*/ 211 w 211"/>
              <a:gd name="connsiteY4-23530" fmla="*/ 168 h 403"/>
              <a:gd name="connsiteX5-23531" fmla="*/ 211 w 211"/>
              <a:gd name="connsiteY5-23532" fmla="*/ 199 h 403"/>
              <a:gd name="connsiteX6-23533" fmla="*/ 211 w 211"/>
              <a:gd name="connsiteY6-23534" fmla="*/ 225 h 403"/>
              <a:gd name="connsiteX7-23535" fmla="*/ 206 w 211"/>
              <a:gd name="connsiteY7-23536" fmla="*/ 251 h 403"/>
              <a:gd name="connsiteX8-23537" fmla="*/ 206 w 211"/>
              <a:gd name="connsiteY8-23538" fmla="*/ 277 h 403"/>
              <a:gd name="connsiteX9-23539" fmla="*/ 201 w 211"/>
              <a:gd name="connsiteY9-23540" fmla="*/ 298 h 403"/>
              <a:gd name="connsiteX10-23541" fmla="*/ 195 w 211"/>
              <a:gd name="connsiteY10-23542" fmla="*/ 314 h 403"/>
              <a:gd name="connsiteX11-23543" fmla="*/ 190 w 211"/>
              <a:gd name="connsiteY11-23544" fmla="*/ 335 h 403"/>
              <a:gd name="connsiteX12-23545" fmla="*/ 185 w 211"/>
              <a:gd name="connsiteY12-23546" fmla="*/ 345 h 403"/>
              <a:gd name="connsiteX13-23547" fmla="*/ 174 w 211"/>
              <a:gd name="connsiteY13-23548" fmla="*/ 361 h 403"/>
              <a:gd name="connsiteX14-23549" fmla="*/ 164 w 211"/>
              <a:gd name="connsiteY14-23550" fmla="*/ 371 h 403"/>
              <a:gd name="connsiteX15-23551" fmla="*/ 158 w 211"/>
              <a:gd name="connsiteY15-23552" fmla="*/ 382 h 403"/>
              <a:gd name="connsiteX16-23553" fmla="*/ 148 w 211"/>
              <a:gd name="connsiteY16-23554" fmla="*/ 387 h 403"/>
              <a:gd name="connsiteX17-23555" fmla="*/ 143 w 211"/>
              <a:gd name="connsiteY17-23556" fmla="*/ 392 h 403"/>
              <a:gd name="connsiteX18-23557" fmla="*/ 132 w 211"/>
              <a:gd name="connsiteY18-23558" fmla="*/ 397 h 403"/>
              <a:gd name="connsiteX19-23559" fmla="*/ 127 w 211"/>
              <a:gd name="connsiteY19-23560" fmla="*/ 397 h 403"/>
              <a:gd name="connsiteX20-23561" fmla="*/ 121 w 211"/>
              <a:gd name="connsiteY20-23562" fmla="*/ 403 h 403"/>
              <a:gd name="connsiteX21-23563" fmla="*/ 111 w 211"/>
              <a:gd name="connsiteY21-23564" fmla="*/ 397 h 403"/>
              <a:gd name="connsiteX22-23565" fmla="*/ 106 w 211"/>
              <a:gd name="connsiteY22-23566" fmla="*/ 397 h 403"/>
              <a:gd name="connsiteX23-23567" fmla="*/ 106 w 211"/>
              <a:gd name="connsiteY23-23568" fmla="*/ 392 h 403"/>
              <a:gd name="connsiteX24-23569" fmla="*/ 100 w 211"/>
              <a:gd name="connsiteY24-23570" fmla="*/ 387 h 403"/>
              <a:gd name="connsiteX25-23571" fmla="*/ 100 w 211"/>
              <a:gd name="connsiteY25-23572" fmla="*/ 382 h 403"/>
              <a:gd name="connsiteX26-23573" fmla="*/ 100 w 211"/>
              <a:gd name="connsiteY26-23574" fmla="*/ 376 h 403"/>
              <a:gd name="connsiteX27-23575" fmla="*/ 100 w 211"/>
              <a:gd name="connsiteY27-23576" fmla="*/ 366 h 403"/>
              <a:gd name="connsiteX28-23577" fmla="*/ 100 w 211"/>
              <a:gd name="connsiteY28-23578" fmla="*/ 356 h 403"/>
              <a:gd name="connsiteX29-23579" fmla="*/ 100 w 211"/>
              <a:gd name="connsiteY29-23580" fmla="*/ 350 h 403"/>
              <a:gd name="connsiteX30-23581" fmla="*/ 100 w 211"/>
              <a:gd name="connsiteY30-23582" fmla="*/ 345 h 403"/>
              <a:gd name="connsiteX31-23583" fmla="*/ 100 w 211"/>
              <a:gd name="connsiteY31-23584" fmla="*/ 340 h 403"/>
              <a:gd name="connsiteX32-23585" fmla="*/ 95 w 211"/>
              <a:gd name="connsiteY32-23586" fmla="*/ 335 h 403"/>
              <a:gd name="connsiteX33-23587" fmla="*/ 90 w 211"/>
              <a:gd name="connsiteY33-23588" fmla="*/ 319 h 403"/>
              <a:gd name="connsiteX34-23589" fmla="*/ 79 w 211"/>
              <a:gd name="connsiteY34-23590" fmla="*/ 303 h 403"/>
              <a:gd name="connsiteX35-23591" fmla="*/ 63 w 211"/>
              <a:gd name="connsiteY35-23592" fmla="*/ 288 h 403"/>
              <a:gd name="connsiteX36-23593" fmla="*/ 47 w 211"/>
              <a:gd name="connsiteY36-23594" fmla="*/ 272 h 403"/>
              <a:gd name="connsiteX37-23595" fmla="*/ 26 w 211"/>
              <a:gd name="connsiteY37-23596" fmla="*/ 256 h 403"/>
              <a:gd name="connsiteX38-23597" fmla="*/ 0 w 211"/>
              <a:gd name="connsiteY38-23598" fmla="*/ 235 h 403"/>
              <a:gd name="connsiteX39-23599" fmla="*/ 21 w 211"/>
              <a:gd name="connsiteY39-23600" fmla="*/ 235 h 403"/>
              <a:gd name="connsiteX40-23601" fmla="*/ 42 w 211"/>
              <a:gd name="connsiteY40-23602" fmla="*/ 241 h 403"/>
              <a:gd name="connsiteX41-23603" fmla="*/ 58 w 211"/>
              <a:gd name="connsiteY41-23604" fmla="*/ 241 h 403"/>
              <a:gd name="connsiteX42-23605" fmla="*/ 74 w 211"/>
              <a:gd name="connsiteY42-23606" fmla="*/ 241 h 403"/>
              <a:gd name="connsiteX43-23607" fmla="*/ 84 w 211"/>
              <a:gd name="connsiteY43-23608" fmla="*/ 235 h 403"/>
              <a:gd name="connsiteX44-23609" fmla="*/ 90 w 211"/>
              <a:gd name="connsiteY44-23610" fmla="*/ 235 h 403"/>
              <a:gd name="connsiteX45-23611" fmla="*/ 95 w 211"/>
              <a:gd name="connsiteY45-23612" fmla="*/ 235 h 403"/>
              <a:gd name="connsiteX46-23613" fmla="*/ 100 w 211"/>
              <a:gd name="connsiteY46-23614" fmla="*/ 230 h 403"/>
              <a:gd name="connsiteX47-23615" fmla="*/ 106 w 211"/>
              <a:gd name="connsiteY47-23616" fmla="*/ 225 h 403"/>
              <a:gd name="connsiteX48-23617" fmla="*/ 106 w 211"/>
              <a:gd name="connsiteY48-23618" fmla="*/ 220 h 403"/>
              <a:gd name="connsiteX49-23619" fmla="*/ 106 w 211"/>
              <a:gd name="connsiteY49-23620" fmla="*/ 209 h 403"/>
              <a:gd name="connsiteX50-23621" fmla="*/ 106 w 211"/>
              <a:gd name="connsiteY50-23622" fmla="*/ 194 h 403"/>
              <a:gd name="connsiteX51-23623" fmla="*/ 111 w 211"/>
              <a:gd name="connsiteY51-23624" fmla="*/ 178 h 403"/>
              <a:gd name="connsiteX52-23625" fmla="*/ 111 w 211"/>
              <a:gd name="connsiteY52-23626" fmla="*/ 157 h 403"/>
              <a:gd name="connsiteX53-23627" fmla="*/ 111 w 211"/>
              <a:gd name="connsiteY53-23628" fmla="*/ 131 h 403"/>
              <a:gd name="connsiteX54-23629" fmla="*/ 116 w 211"/>
              <a:gd name="connsiteY54-23630" fmla="*/ 105 h 403"/>
              <a:gd name="connsiteX55-23631" fmla="*/ 116 w 211"/>
              <a:gd name="connsiteY55-23632" fmla="*/ 79 h 403"/>
              <a:gd name="connsiteX56-23633" fmla="*/ 116 w 211"/>
              <a:gd name="connsiteY56-23634" fmla="*/ 53 h 403"/>
              <a:gd name="connsiteX57-23635" fmla="*/ 116 w 211"/>
              <a:gd name="connsiteY57-23636" fmla="*/ 27 h 403"/>
              <a:gd name="connsiteX58-23637" fmla="*/ 121 w 211"/>
              <a:gd name="connsiteY58-23638" fmla="*/ 0 h 403"/>
              <a:gd name="connsiteX0-23639" fmla="*/ 211 w 211"/>
              <a:gd name="connsiteY0-23640" fmla="*/ 74 h 403"/>
              <a:gd name="connsiteX1-23641" fmla="*/ 211 w 211"/>
              <a:gd name="connsiteY1-23642" fmla="*/ 105 h 403"/>
              <a:gd name="connsiteX2-23643" fmla="*/ 211 w 211"/>
              <a:gd name="connsiteY2-23644" fmla="*/ 136 h 403"/>
              <a:gd name="connsiteX3-23645" fmla="*/ 211 w 211"/>
              <a:gd name="connsiteY3-23646" fmla="*/ 168 h 403"/>
              <a:gd name="connsiteX4-23647" fmla="*/ 211 w 211"/>
              <a:gd name="connsiteY4-23648" fmla="*/ 199 h 403"/>
              <a:gd name="connsiteX5-23649" fmla="*/ 211 w 211"/>
              <a:gd name="connsiteY5-23650" fmla="*/ 225 h 403"/>
              <a:gd name="connsiteX6-23651" fmla="*/ 206 w 211"/>
              <a:gd name="connsiteY6-23652" fmla="*/ 251 h 403"/>
              <a:gd name="connsiteX7-23653" fmla="*/ 206 w 211"/>
              <a:gd name="connsiteY7-23654" fmla="*/ 277 h 403"/>
              <a:gd name="connsiteX8-23655" fmla="*/ 201 w 211"/>
              <a:gd name="connsiteY8-23656" fmla="*/ 298 h 403"/>
              <a:gd name="connsiteX9-23657" fmla="*/ 195 w 211"/>
              <a:gd name="connsiteY9-23658" fmla="*/ 314 h 403"/>
              <a:gd name="connsiteX10-23659" fmla="*/ 190 w 211"/>
              <a:gd name="connsiteY10-23660" fmla="*/ 335 h 403"/>
              <a:gd name="connsiteX11-23661" fmla="*/ 185 w 211"/>
              <a:gd name="connsiteY11-23662" fmla="*/ 345 h 403"/>
              <a:gd name="connsiteX12-23663" fmla="*/ 174 w 211"/>
              <a:gd name="connsiteY12-23664" fmla="*/ 361 h 403"/>
              <a:gd name="connsiteX13-23665" fmla="*/ 164 w 211"/>
              <a:gd name="connsiteY13-23666" fmla="*/ 371 h 403"/>
              <a:gd name="connsiteX14-23667" fmla="*/ 158 w 211"/>
              <a:gd name="connsiteY14-23668" fmla="*/ 382 h 403"/>
              <a:gd name="connsiteX15-23669" fmla="*/ 148 w 211"/>
              <a:gd name="connsiteY15-23670" fmla="*/ 387 h 403"/>
              <a:gd name="connsiteX16-23671" fmla="*/ 143 w 211"/>
              <a:gd name="connsiteY16-23672" fmla="*/ 392 h 403"/>
              <a:gd name="connsiteX17-23673" fmla="*/ 132 w 211"/>
              <a:gd name="connsiteY17-23674" fmla="*/ 397 h 403"/>
              <a:gd name="connsiteX18-23675" fmla="*/ 127 w 211"/>
              <a:gd name="connsiteY18-23676" fmla="*/ 397 h 403"/>
              <a:gd name="connsiteX19-23677" fmla="*/ 121 w 211"/>
              <a:gd name="connsiteY19-23678" fmla="*/ 403 h 403"/>
              <a:gd name="connsiteX20-23679" fmla="*/ 111 w 211"/>
              <a:gd name="connsiteY20-23680" fmla="*/ 397 h 403"/>
              <a:gd name="connsiteX21-23681" fmla="*/ 106 w 211"/>
              <a:gd name="connsiteY21-23682" fmla="*/ 397 h 403"/>
              <a:gd name="connsiteX22-23683" fmla="*/ 106 w 211"/>
              <a:gd name="connsiteY22-23684" fmla="*/ 392 h 403"/>
              <a:gd name="connsiteX23-23685" fmla="*/ 100 w 211"/>
              <a:gd name="connsiteY23-23686" fmla="*/ 387 h 403"/>
              <a:gd name="connsiteX24-23687" fmla="*/ 100 w 211"/>
              <a:gd name="connsiteY24-23688" fmla="*/ 382 h 403"/>
              <a:gd name="connsiteX25-23689" fmla="*/ 100 w 211"/>
              <a:gd name="connsiteY25-23690" fmla="*/ 376 h 403"/>
              <a:gd name="connsiteX26-23691" fmla="*/ 100 w 211"/>
              <a:gd name="connsiteY26-23692" fmla="*/ 366 h 403"/>
              <a:gd name="connsiteX27-23693" fmla="*/ 100 w 211"/>
              <a:gd name="connsiteY27-23694" fmla="*/ 356 h 403"/>
              <a:gd name="connsiteX28-23695" fmla="*/ 100 w 211"/>
              <a:gd name="connsiteY28-23696" fmla="*/ 350 h 403"/>
              <a:gd name="connsiteX29-23697" fmla="*/ 100 w 211"/>
              <a:gd name="connsiteY29-23698" fmla="*/ 345 h 403"/>
              <a:gd name="connsiteX30-23699" fmla="*/ 100 w 211"/>
              <a:gd name="connsiteY30-23700" fmla="*/ 340 h 403"/>
              <a:gd name="connsiteX31-23701" fmla="*/ 95 w 211"/>
              <a:gd name="connsiteY31-23702" fmla="*/ 335 h 403"/>
              <a:gd name="connsiteX32-23703" fmla="*/ 90 w 211"/>
              <a:gd name="connsiteY32-23704" fmla="*/ 319 h 403"/>
              <a:gd name="connsiteX33-23705" fmla="*/ 79 w 211"/>
              <a:gd name="connsiteY33-23706" fmla="*/ 303 h 403"/>
              <a:gd name="connsiteX34-23707" fmla="*/ 63 w 211"/>
              <a:gd name="connsiteY34-23708" fmla="*/ 288 h 403"/>
              <a:gd name="connsiteX35-23709" fmla="*/ 47 w 211"/>
              <a:gd name="connsiteY35-23710" fmla="*/ 272 h 403"/>
              <a:gd name="connsiteX36-23711" fmla="*/ 26 w 211"/>
              <a:gd name="connsiteY36-23712" fmla="*/ 256 h 403"/>
              <a:gd name="connsiteX37-23713" fmla="*/ 0 w 211"/>
              <a:gd name="connsiteY37-23714" fmla="*/ 235 h 403"/>
              <a:gd name="connsiteX38-23715" fmla="*/ 21 w 211"/>
              <a:gd name="connsiteY38-23716" fmla="*/ 235 h 403"/>
              <a:gd name="connsiteX39-23717" fmla="*/ 42 w 211"/>
              <a:gd name="connsiteY39-23718" fmla="*/ 241 h 403"/>
              <a:gd name="connsiteX40-23719" fmla="*/ 58 w 211"/>
              <a:gd name="connsiteY40-23720" fmla="*/ 241 h 403"/>
              <a:gd name="connsiteX41-23721" fmla="*/ 74 w 211"/>
              <a:gd name="connsiteY41-23722" fmla="*/ 241 h 403"/>
              <a:gd name="connsiteX42-23723" fmla="*/ 84 w 211"/>
              <a:gd name="connsiteY42-23724" fmla="*/ 235 h 403"/>
              <a:gd name="connsiteX43-23725" fmla="*/ 90 w 211"/>
              <a:gd name="connsiteY43-23726" fmla="*/ 235 h 403"/>
              <a:gd name="connsiteX44-23727" fmla="*/ 95 w 211"/>
              <a:gd name="connsiteY44-23728" fmla="*/ 235 h 403"/>
              <a:gd name="connsiteX45-23729" fmla="*/ 100 w 211"/>
              <a:gd name="connsiteY45-23730" fmla="*/ 230 h 403"/>
              <a:gd name="connsiteX46-23731" fmla="*/ 106 w 211"/>
              <a:gd name="connsiteY46-23732" fmla="*/ 225 h 403"/>
              <a:gd name="connsiteX47-23733" fmla="*/ 106 w 211"/>
              <a:gd name="connsiteY47-23734" fmla="*/ 220 h 403"/>
              <a:gd name="connsiteX48-23735" fmla="*/ 106 w 211"/>
              <a:gd name="connsiteY48-23736" fmla="*/ 209 h 403"/>
              <a:gd name="connsiteX49-23737" fmla="*/ 106 w 211"/>
              <a:gd name="connsiteY49-23738" fmla="*/ 194 h 403"/>
              <a:gd name="connsiteX50-23739" fmla="*/ 111 w 211"/>
              <a:gd name="connsiteY50-23740" fmla="*/ 178 h 403"/>
              <a:gd name="connsiteX51-23741" fmla="*/ 111 w 211"/>
              <a:gd name="connsiteY51-23742" fmla="*/ 157 h 403"/>
              <a:gd name="connsiteX52-23743" fmla="*/ 111 w 211"/>
              <a:gd name="connsiteY52-23744" fmla="*/ 131 h 403"/>
              <a:gd name="connsiteX53-23745" fmla="*/ 116 w 211"/>
              <a:gd name="connsiteY53-23746" fmla="*/ 105 h 403"/>
              <a:gd name="connsiteX54-23747" fmla="*/ 116 w 211"/>
              <a:gd name="connsiteY54-23748" fmla="*/ 79 h 403"/>
              <a:gd name="connsiteX55-23749" fmla="*/ 116 w 211"/>
              <a:gd name="connsiteY55-23750" fmla="*/ 53 h 403"/>
              <a:gd name="connsiteX56-23751" fmla="*/ 116 w 211"/>
              <a:gd name="connsiteY56-23752" fmla="*/ 27 h 403"/>
              <a:gd name="connsiteX57-23753" fmla="*/ 121 w 211"/>
              <a:gd name="connsiteY57-23754" fmla="*/ 0 h 403"/>
              <a:gd name="connsiteX0-23755" fmla="*/ 211 w 211"/>
              <a:gd name="connsiteY0-23756" fmla="*/ 105 h 403"/>
              <a:gd name="connsiteX1-23757" fmla="*/ 211 w 211"/>
              <a:gd name="connsiteY1-23758" fmla="*/ 136 h 403"/>
              <a:gd name="connsiteX2-23759" fmla="*/ 211 w 211"/>
              <a:gd name="connsiteY2-23760" fmla="*/ 168 h 403"/>
              <a:gd name="connsiteX3-23761" fmla="*/ 211 w 211"/>
              <a:gd name="connsiteY3-23762" fmla="*/ 199 h 403"/>
              <a:gd name="connsiteX4-23763" fmla="*/ 211 w 211"/>
              <a:gd name="connsiteY4-23764" fmla="*/ 225 h 403"/>
              <a:gd name="connsiteX5-23765" fmla="*/ 206 w 211"/>
              <a:gd name="connsiteY5-23766" fmla="*/ 251 h 403"/>
              <a:gd name="connsiteX6-23767" fmla="*/ 206 w 211"/>
              <a:gd name="connsiteY6-23768" fmla="*/ 277 h 403"/>
              <a:gd name="connsiteX7-23769" fmla="*/ 201 w 211"/>
              <a:gd name="connsiteY7-23770" fmla="*/ 298 h 403"/>
              <a:gd name="connsiteX8-23771" fmla="*/ 195 w 211"/>
              <a:gd name="connsiteY8-23772" fmla="*/ 314 h 403"/>
              <a:gd name="connsiteX9-23773" fmla="*/ 190 w 211"/>
              <a:gd name="connsiteY9-23774" fmla="*/ 335 h 403"/>
              <a:gd name="connsiteX10-23775" fmla="*/ 185 w 211"/>
              <a:gd name="connsiteY10-23776" fmla="*/ 345 h 403"/>
              <a:gd name="connsiteX11-23777" fmla="*/ 174 w 211"/>
              <a:gd name="connsiteY11-23778" fmla="*/ 361 h 403"/>
              <a:gd name="connsiteX12-23779" fmla="*/ 164 w 211"/>
              <a:gd name="connsiteY12-23780" fmla="*/ 371 h 403"/>
              <a:gd name="connsiteX13-23781" fmla="*/ 158 w 211"/>
              <a:gd name="connsiteY13-23782" fmla="*/ 382 h 403"/>
              <a:gd name="connsiteX14-23783" fmla="*/ 148 w 211"/>
              <a:gd name="connsiteY14-23784" fmla="*/ 387 h 403"/>
              <a:gd name="connsiteX15-23785" fmla="*/ 143 w 211"/>
              <a:gd name="connsiteY15-23786" fmla="*/ 392 h 403"/>
              <a:gd name="connsiteX16-23787" fmla="*/ 132 w 211"/>
              <a:gd name="connsiteY16-23788" fmla="*/ 397 h 403"/>
              <a:gd name="connsiteX17-23789" fmla="*/ 127 w 211"/>
              <a:gd name="connsiteY17-23790" fmla="*/ 397 h 403"/>
              <a:gd name="connsiteX18-23791" fmla="*/ 121 w 211"/>
              <a:gd name="connsiteY18-23792" fmla="*/ 403 h 403"/>
              <a:gd name="connsiteX19-23793" fmla="*/ 111 w 211"/>
              <a:gd name="connsiteY19-23794" fmla="*/ 397 h 403"/>
              <a:gd name="connsiteX20-23795" fmla="*/ 106 w 211"/>
              <a:gd name="connsiteY20-23796" fmla="*/ 397 h 403"/>
              <a:gd name="connsiteX21-23797" fmla="*/ 106 w 211"/>
              <a:gd name="connsiteY21-23798" fmla="*/ 392 h 403"/>
              <a:gd name="connsiteX22-23799" fmla="*/ 100 w 211"/>
              <a:gd name="connsiteY22-23800" fmla="*/ 387 h 403"/>
              <a:gd name="connsiteX23-23801" fmla="*/ 100 w 211"/>
              <a:gd name="connsiteY23-23802" fmla="*/ 382 h 403"/>
              <a:gd name="connsiteX24-23803" fmla="*/ 100 w 211"/>
              <a:gd name="connsiteY24-23804" fmla="*/ 376 h 403"/>
              <a:gd name="connsiteX25-23805" fmla="*/ 100 w 211"/>
              <a:gd name="connsiteY25-23806" fmla="*/ 366 h 403"/>
              <a:gd name="connsiteX26-23807" fmla="*/ 100 w 211"/>
              <a:gd name="connsiteY26-23808" fmla="*/ 356 h 403"/>
              <a:gd name="connsiteX27-23809" fmla="*/ 100 w 211"/>
              <a:gd name="connsiteY27-23810" fmla="*/ 350 h 403"/>
              <a:gd name="connsiteX28-23811" fmla="*/ 100 w 211"/>
              <a:gd name="connsiteY28-23812" fmla="*/ 345 h 403"/>
              <a:gd name="connsiteX29-23813" fmla="*/ 100 w 211"/>
              <a:gd name="connsiteY29-23814" fmla="*/ 340 h 403"/>
              <a:gd name="connsiteX30-23815" fmla="*/ 95 w 211"/>
              <a:gd name="connsiteY30-23816" fmla="*/ 335 h 403"/>
              <a:gd name="connsiteX31-23817" fmla="*/ 90 w 211"/>
              <a:gd name="connsiteY31-23818" fmla="*/ 319 h 403"/>
              <a:gd name="connsiteX32-23819" fmla="*/ 79 w 211"/>
              <a:gd name="connsiteY32-23820" fmla="*/ 303 h 403"/>
              <a:gd name="connsiteX33-23821" fmla="*/ 63 w 211"/>
              <a:gd name="connsiteY33-23822" fmla="*/ 288 h 403"/>
              <a:gd name="connsiteX34-23823" fmla="*/ 47 w 211"/>
              <a:gd name="connsiteY34-23824" fmla="*/ 272 h 403"/>
              <a:gd name="connsiteX35-23825" fmla="*/ 26 w 211"/>
              <a:gd name="connsiteY35-23826" fmla="*/ 256 h 403"/>
              <a:gd name="connsiteX36-23827" fmla="*/ 0 w 211"/>
              <a:gd name="connsiteY36-23828" fmla="*/ 235 h 403"/>
              <a:gd name="connsiteX37-23829" fmla="*/ 21 w 211"/>
              <a:gd name="connsiteY37-23830" fmla="*/ 235 h 403"/>
              <a:gd name="connsiteX38-23831" fmla="*/ 42 w 211"/>
              <a:gd name="connsiteY38-23832" fmla="*/ 241 h 403"/>
              <a:gd name="connsiteX39-23833" fmla="*/ 58 w 211"/>
              <a:gd name="connsiteY39-23834" fmla="*/ 241 h 403"/>
              <a:gd name="connsiteX40-23835" fmla="*/ 74 w 211"/>
              <a:gd name="connsiteY40-23836" fmla="*/ 241 h 403"/>
              <a:gd name="connsiteX41-23837" fmla="*/ 84 w 211"/>
              <a:gd name="connsiteY41-23838" fmla="*/ 235 h 403"/>
              <a:gd name="connsiteX42-23839" fmla="*/ 90 w 211"/>
              <a:gd name="connsiteY42-23840" fmla="*/ 235 h 403"/>
              <a:gd name="connsiteX43-23841" fmla="*/ 95 w 211"/>
              <a:gd name="connsiteY43-23842" fmla="*/ 235 h 403"/>
              <a:gd name="connsiteX44-23843" fmla="*/ 100 w 211"/>
              <a:gd name="connsiteY44-23844" fmla="*/ 230 h 403"/>
              <a:gd name="connsiteX45-23845" fmla="*/ 106 w 211"/>
              <a:gd name="connsiteY45-23846" fmla="*/ 225 h 403"/>
              <a:gd name="connsiteX46-23847" fmla="*/ 106 w 211"/>
              <a:gd name="connsiteY46-23848" fmla="*/ 220 h 403"/>
              <a:gd name="connsiteX47-23849" fmla="*/ 106 w 211"/>
              <a:gd name="connsiteY47-23850" fmla="*/ 209 h 403"/>
              <a:gd name="connsiteX48-23851" fmla="*/ 106 w 211"/>
              <a:gd name="connsiteY48-23852" fmla="*/ 194 h 403"/>
              <a:gd name="connsiteX49-23853" fmla="*/ 111 w 211"/>
              <a:gd name="connsiteY49-23854" fmla="*/ 178 h 403"/>
              <a:gd name="connsiteX50-23855" fmla="*/ 111 w 211"/>
              <a:gd name="connsiteY50-23856" fmla="*/ 157 h 403"/>
              <a:gd name="connsiteX51-23857" fmla="*/ 111 w 211"/>
              <a:gd name="connsiteY51-23858" fmla="*/ 131 h 403"/>
              <a:gd name="connsiteX52-23859" fmla="*/ 116 w 211"/>
              <a:gd name="connsiteY52-23860" fmla="*/ 105 h 403"/>
              <a:gd name="connsiteX53-23861" fmla="*/ 116 w 211"/>
              <a:gd name="connsiteY53-23862" fmla="*/ 79 h 403"/>
              <a:gd name="connsiteX54-23863" fmla="*/ 116 w 211"/>
              <a:gd name="connsiteY54-23864" fmla="*/ 53 h 403"/>
              <a:gd name="connsiteX55-23865" fmla="*/ 116 w 211"/>
              <a:gd name="connsiteY55-23866" fmla="*/ 27 h 403"/>
              <a:gd name="connsiteX56-23867" fmla="*/ 121 w 211"/>
              <a:gd name="connsiteY56-23868" fmla="*/ 0 h 403"/>
              <a:gd name="connsiteX0-23869" fmla="*/ 211 w 211"/>
              <a:gd name="connsiteY0-23870" fmla="*/ 78 h 376"/>
              <a:gd name="connsiteX1-23871" fmla="*/ 211 w 211"/>
              <a:gd name="connsiteY1-23872" fmla="*/ 109 h 376"/>
              <a:gd name="connsiteX2-23873" fmla="*/ 211 w 211"/>
              <a:gd name="connsiteY2-23874" fmla="*/ 141 h 376"/>
              <a:gd name="connsiteX3-23875" fmla="*/ 211 w 211"/>
              <a:gd name="connsiteY3-23876" fmla="*/ 172 h 376"/>
              <a:gd name="connsiteX4-23877" fmla="*/ 211 w 211"/>
              <a:gd name="connsiteY4-23878" fmla="*/ 198 h 376"/>
              <a:gd name="connsiteX5-23879" fmla="*/ 206 w 211"/>
              <a:gd name="connsiteY5-23880" fmla="*/ 224 h 376"/>
              <a:gd name="connsiteX6-23881" fmla="*/ 206 w 211"/>
              <a:gd name="connsiteY6-23882" fmla="*/ 250 h 376"/>
              <a:gd name="connsiteX7-23883" fmla="*/ 201 w 211"/>
              <a:gd name="connsiteY7-23884" fmla="*/ 271 h 376"/>
              <a:gd name="connsiteX8-23885" fmla="*/ 195 w 211"/>
              <a:gd name="connsiteY8-23886" fmla="*/ 287 h 376"/>
              <a:gd name="connsiteX9-23887" fmla="*/ 190 w 211"/>
              <a:gd name="connsiteY9-23888" fmla="*/ 308 h 376"/>
              <a:gd name="connsiteX10-23889" fmla="*/ 185 w 211"/>
              <a:gd name="connsiteY10-23890" fmla="*/ 318 h 376"/>
              <a:gd name="connsiteX11-23891" fmla="*/ 174 w 211"/>
              <a:gd name="connsiteY11-23892" fmla="*/ 334 h 376"/>
              <a:gd name="connsiteX12-23893" fmla="*/ 164 w 211"/>
              <a:gd name="connsiteY12-23894" fmla="*/ 344 h 376"/>
              <a:gd name="connsiteX13-23895" fmla="*/ 158 w 211"/>
              <a:gd name="connsiteY13-23896" fmla="*/ 355 h 376"/>
              <a:gd name="connsiteX14-23897" fmla="*/ 148 w 211"/>
              <a:gd name="connsiteY14-23898" fmla="*/ 360 h 376"/>
              <a:gd name="connsiteX15-23899" fmla="*/ 143 w 211"/>
              <a:gd name="connsiteY15-23900" fmla="*/ 365 h 376"/>
              <a:gd name="connsiteX16-23901" fmla="*/ 132 w 211"/>
              <a:gd name="connsiteY16-23902" fmla="*/ 370 h 376"/>
              <a:gd name="connsiteX17-23903" fmla="*/ 127 w 211"/>
              <a:gd name="connsiteY17-23904" fmla="*/ 370 h 376"/>
              <a:gd name="connsiteX18-23905" fmla="*/ 121 w 211"/>
              <a:gd name="connsiteY18-23906" fmla="*/ 376 h 376"/>
              <a:gd name="connsiteX19-23907" fmla="*/ 111 w 211"/>
              <a:gd name="connsiteY19-23908" fmla="*/ 370 h 376"/>
              <a:gd name="connsiteX20-23909" fmla="*/ 106 w 211"/>
              <a:gd name="connsiteY20-23910" fmla="*/ 370 h 376"/>
              <a:gd name="connsiteX21-23911" fmla="*/ 106 w 211"/>
              <a:gd name="connsiteY21-23912" fmla="*/ 365 h 376"/>
              <a:gd name="connsiteX22-23913" fmla="*/ 100 w 211"/>
              <a:gd name="connsiteY22-23914" fmla="*/ 360 h 376"/>
              <a:gd name="connsiteX23-23915" fmla="*/ 100 w 211"/>
              <a:gd name="connsiteY23-23916" fmla="*/ 355 h 376"/>
              <a:gd name="connsiteX24-23917" fmla="*/ 100 w 211"/>
              <a:gd name="connsiteY24-23918" fmla="*/ 349 h 376"/>
              <a:gd name="connsiteX25-23919" fmla="*/ 100 w 211"/>
              <a:gd name="connsiteY25-23920" fmla="*/ 339 h 376"/>
              <a:gd name="connsiteX26-23921" fmla="*/ 100 w 211"/>
              <a:gd name="connsiteY26-23922" fmla="*/ 329 h 376"/>
              <a:gd name="connsiteX27-23923" fmla="*/ 100 w 211"/>
              <a:gd name="connsiteY27-23924" fmla="*/ 323 h 376"/>
              <a:gd name="connsiteX28-23925" fmla="*/ 100 w 211"/>
              <a:gd name="connsiteY28-23926" fmla="*/ 318 h 376"/>
              <a:gd name="connsiteX29-23927" fmla="*/ 100 w 211"/>
              <a:gd name="connsiteY29-23928" fmla="*/ 313 h 376"/>
              <a:gd name="connsiteX30-23929" fmla="*/ 95 w 211"/>
              <a:gd name="connsiteY30-23930" fmla="*/ 308 h 376"/>
              <a:gd name="connsiteX31-23931" fmla="*/ 90 w 211"/>
              <a:gd name="connsiteY31-23932" fmla="*/ 292 h 376"/>
              <a:gd name="connsiteX32-23933" fmla="*/ 79 w 211"/>
              <a:gd name="connsiteY32-23934" fmla="*/ 276 h 376"/>
              <a:gd name="connsiteX33-23935" fmla="*/ 63 w 211"/>
              <a:gd name="connsiteY33-23936" fmla="*/ 261 h 376"/>
              <a:gd name="connsiteX34-23937" fmla="*/ 47 w 211"/>
              <a:gd name="connsiteY34-23938" fmla="*/ 245 h 376"/>
              <a:gd name="connsiteX35-23939" fmla="*/ 26 w 211"/>
              <a:gd name="connsiteY35-23940" fmla="*/ 229 h 376"/>
              <a:gd name="connsiteX36-23941" fmla="*/ 0 w 211"/>
              <a:gd name="connsiteY36-23942" fmla="*/ 208 h 376"/>
              <a:gd name="connsiteX37-23943" fmla="*/ 21 w 211"/>
              <a:gd name="connsiteY37-23944" fmla="*/ 208 h 376"/>
              <a:gd name="connsiteX38-23945" fmla="*/ 42 w 211"/>
              <a:gd name="connsiteY38-23946" fmla="*/ 214 h 376"/>
              <a:gd name="connsiteX39-23947" fmla="*/ 58 w 211"/>
              <a:gd name="connsiteY39-23948" fmla="*/ 214 h 376"/>
              <a:gd name="connsiteX40-23949" fmla="*/ 74 w 211"/>
              <a:gd name="connsiteY40-23950" fmla="*/ 214 h 376"/>
              <a:gd name="connsiteX41-23951" fmla="*/ 84 w 211"/>
              <a:gd name="connsiteY41-23952" fmla="*/ 208 h 376"/>
              <a:gd name="connsiteX42-23953" fmla="*/ 90 w 211"/>
              <a:gd name="connsiteY42-23954" fmla="*/ 208 h 376"/>
              <a:gd name="connsiteX43-23955" fmla="*/ 95 w 211"/>
              <a:gd name="connsiteY43-23956" fmla="*/ 208 h 376"/>
              <a:gd name="connsiteX44-23957" fmla="*/ 100 w 211"/>
              <a:gd name="connsiteY44-23958" fmla="*/ 203 h 376"/>
              <a:gd name="connsiteX45-23959" fmla="*/ 106 w 211"/>
              <a:gd name="connsiteY45-23960" fmla="*/ 198 h 376"/>
              <a:gd name="connsiteX46-23961" fmla="*/ 106 w 211"/>
              <a:gd name="connsiteY46-23962" fmla="*/ 193 h 376"/>
              <a:gd name="connsiteX47-23963" fmla="*/ 106 w 211"/>
              <a:gd name="connsiteY47-23964" fmla="*/ 182 h 376"/>
              <a:gd name="connsiteX48-23965" fmla="*/ 106 w 211"/>
              <a:gd name="connsiteY48-23966" fmla="*/ 167 h 376"/>
              <a:gd name="connsiteX49-23967" fmla="*/ 111 w 211"/>
              <a:gd name="connsiteY49-23968" fmla="*/ 151 h 376"/>
              <a:gd name="connsiteX50-23969" fmla="*/ 111 w 211"/>
              <a:gd name="connsiteY50-23970" fmla="*/ 130 h 376"/>
              <a:gd name="connsiteX51-23971" fmla="*/ 111 w 211"/>
              <a:gd name="connsiteY51-23972" fmla="*/ 104 h 376"/>
              <a:gd name="connsiteX52-23973" fmla="*/ 116 w 211"/>
              <a:gd name="connsiteY52-23974" fmla="*/ 78 h 376"/>
              <a:gd name="connsiteX53-23975" fmla="*/ 116 w 211"/>
              <a:gd name="connsiteY53-23976" fmla="*/ 52 h 376"/>
              <a:gd name="connsiteX54-23977" fmla="*/ 116 w 211"/>
              <a:gd name="connsiteY54-23978" fmla="*/ 26 h 376"/>
              <a:gd name="connsiteX55-23979" fmla="*/ 116 w 211"/>
              <a:gd name="connsiteY55-23980" fmla="*/ 0 h 376"/>
              <a:gd name="connsiteX0-23981" fmla="*/ 211 w 211"/>
              <a:gd name="connsiteY0-23982" fmla="*/ 52 h 350"/>
              <a:gd name="connsiteX1-23983" fmla="*/ 211 w 211"/>
              <a:gd name="connsiteY1-23984" fmla="*/ 83 h 350"/>
              <a:gd name="connsiteX2-23985" fmla="*/ 211 w 211"/>
              <a:gd name="connsiteY2-23986" fmla="*/ 115 h 350"/>
              <a:gd name="connsiteX3-23987" fmla="*/ 211 w 211"/>
              <a:gd name="connsiteY3-23988" fmla="*/ 146 h 350"/>
              <a:gd name="connsiteX4-23989" fmla="*/ 211 w 211"/>
              <a:gd name="connsiteY4-23990" fmla="*/ 172 h 350"/>
              <a:gd name="connsiteX5-23991" fmla="*/ 206 w 211"/>
              <a:gd name="connsiteY5-23992" fmla="*/ 198 h 350"/>
              <a:gd name="connsiteX6-23993" fmla="*/ 206 w 211"/>
              <a:gd name="connsiteY6-23994" fmla="*/ 224 h 350"/>
              <a:gd name="connsiteX7-23995" fmla="*/ 201 w 211"/>
              <a:gd name="connsiteY7-23996" fmla="*/ 245 h 350"/>
              <a:gd name="connsiteX8-23997" fmla="*/ 195 w 211"/>
              <a:gd name="connsiteY8-23998" fmla="*/ 261 h 350"/>
              <a:gd name="connsiteX9-23999" fmla="*/ 190 w 211"/>
              <a:gd name="connsiteY9-24000" fmla="*/ 282 h 350"/>
              <a:gd name="connsiteX10-24001" fmla="*/ 185 w 211"/>
              <a:gd name="connsiteY10-24002" fmla="*/ 292 h 350"/>
              <a:gd name="connsiteX11-24003" fmla="*/ 174 w 211"/>
              <a:gd name="connsiteY11-24004" fmla="*/ 308 h 350"/>
              <a:gd name="connsiteX12-24005" fmla="*/ 164 w 211"/>
              <a:gd name="connsiteY12-24006" fmla="*/ 318 h 350"/>
              <a:gd name="connsiteX13-24007" fmla="*/ 158 w 211"/>
              <a:gd name="connsiteY13-24008" fmla="*/ 329 h 350"/>
              <a:gd name="connsiteX14-24009" fmla="*/ 148 w 211"/>
              <a:gd name="connsiteY14-24010" fmla="*/ 334 h 350"/>
              <a:gd name="connsiteX15-24011" fmla="*/ 143 w 211"/>
              <a:gd name="connsiteY15-24012" fmla="*/ 339 h 350"/>
              <a:gd name="connsiteX16-24013" fmla="*/ 132 w 211"/>
              <a:gd name="connsiteY16-24014" fmla="*/ 344 h 350"/>
              <a:gd name="connsiteX17-24015" fmla="*/ 127 w 211"/>
              <a:gd name="connsiteY17-24016" fmla="*/ 344 h 350"/>
              <a:gd name="connsiteX18-24017" fmla="*/ 121 w 211"/>
              <a:gd name="connsiteY18-24018" fmla="*/ 350 h 350"/>
              <a:gd name="connsiteX19-24019" fmla="*/ 111 w 211"/>
              <a:gd name="connsiteY19-24020" fmla="*/ 344 h 350"/>
              <a:gd name="connsiteX20-24021" fmla="*/ 106 w 211"/>
              <a:gd name="connsiteY20-24022" fmla="*/ 344 h 350"/>
              <a:gd name="connsiteX21-24023" fmla="*/ 106 w 211"/>
              <a:gd name="connsiteY21-24024" fmla="*/ 339 h 350"/>
              <a:gd name="connsiteX22-24025" fmla="*/ 100 w 211"/>
              <a:gd name="connsiteY22-24026" fmla="*/ 334 h 350"/>
              <a:gd name="connsiteX23-24027" fmla="*/ 100 w 211"/>
              <a:gd name="connsiteY23-24028" fmla="*/ 329 h 350"/>
              <a:gd name="connsiteX24-24029" fmla="*/ 100 w 211"/>
              <a:gd name="connsiteY24-24030" fmla="*/ 323 h 350"/>
              <a:gd name="connsiteX25-24031" fmla="*/ 100 w 211"/>
              <a:gd name="connsiteY25-24032" fmla="*/ 313 h 350"/>
              <a:gd name="connsiteX26-24033" fmla="*/ 100 w 211"/>
              <a:gd name="connsiteY26-24034" fmla="*/ 303 h 350"/>
              <a:gd name="connsiteX27-24035" fmla="*/ 100 w 211"/>
              <a:gd name="connsiteY27-24036" fmla="*/ 297 h 350"/>
              <a:gd name="connsiteX28-24037" fmla="*/ 100 w 211"/>
              <a:gd name="connsiteY28-24038" fmla="*/ 292 h 350"/>
              <a:gd name="connsiteX29-24039" fmla="*/ 100 w 211"/>
              <a:gd name="connsiteY29-24040" fmla="*/ 287 h 350"/>
              <a:gd name="connsiteX30-24041" fmla="*/ 95 w 211"/>
              <a:gd name="connsiteY30-24042" fmla="*/ 282 h 350"/>
              <a:gd name="connsiteX31-24043" fmla="*/ 90 w 211"/>
              <a:gd name="connsiteY31-24044" fmla="*/ 266 h 350"/>
              <a:gd name="connsiteX32-24045" fmla="*/ 79 w 211"/>
              <a:gd name="connsiteY32-24046" fmla="*/ 250 h 350"/>
              <a:gd name="connsiteX33-24047" fmla="*/ 63 w 211"/>
              <a:gd name="connsiteY33-24048" fmla="*/ 235 h 350"/>
              <a:gd name="connsiteX34-24049" fmla="*/ 47 w 211"/>
              <a:gd name="connsiteY34-24050" fmla="*/ 219 h 350"/>
              <a:gd name="connsiteX35-24051" fmla="*/ 26 w 211"/>
              <a:gd name="connsiteY35-24052" fmla="*/ 203 h 350"/>
              <a:gd name="connsiteX36-24053" fmla="*/ 0 w 211"/>
              <a:gd name="connsiteY36-24054" fmla="*/ 182 h 350"/>
              <a:gd name="connsiteX37-24055" fmla="*/ 21 w 211"/>
              <a:gd name="connsiteY37-24056" fmla="*/ 182 h 350"/>
              <a:gd name="connsiteX38-24057" fmla="*/ 42 w 211"/>
              <a:gd name="connsiteY38-24058" fmla="*/ 188 h 350"/>
              <a:gd name="connsiteX39-24059" fmla="*/ 58 w 211"/>
              <a:gd name="connsiteY39-24060" fmla="*/ 188 h 350"/>
              <a:gd name="connsiteX40-24061" fmla="*/ 74 w 211"/>
              <a:gd name="connsiteY40-24062" fmla="*/ 188 h 350"/>
              <a:gd name="connsiteX41-24063" fmla="*/ 84 w 211"/>
              <a:gd name="connsiteY41-24064" fmla="*/ 182 h 350"/>
              <a:gd name="connsiteX42-24065" fmla="*/ 90 w 211"/>
              <a:gd name="connsiteY42-24066" fmla="*/ 182 h 350"/>
              <a:gd name="connsiteX43-24067" fmla="*/ 95 w 211"/>
              <a:gd name="connsiteY43-24068" fmla="*/ 182 h 350"/>
              <a:gd name="connsiteX44-24069" fmla="*/ 100 w 211"/>
              <a:gd name="connsiteY44-24070" fmla="*/ 177 h 350"/>
              <a:gd name="connsiteX45-24071" fmla="*/ 106 w 211"/>
              <a:gd name="connsiteY45-24072" fmla="*/ 172 h 350"/>
              <a:gd name="connsiteX46-24073" fmla="*/ 106 w 211"/>
              <a:gd name="connsiteY46-24074" fmla="*/ 167 h 350"/>
              <a:gd name="connsiteX47-24075" fmla="*/ 106 w 211"/>
              <a:gd name="connsiteY47-24076" fmla="*/ 156 h 350"/>
              <a:gd name="connsiteX48-24077" fmla="*/ 106 w 211"/>
              <a:gd name="connsiteY48-24078" fmla="*/ 141 h 350"/>
              <a:gd name="connsiteX49-24079" fmla="*/ 111 w 211"/>
              <a:gd name="connsiteY49-24080" fmla="*/ 125 h 350"/>
              <a:gd name="connsiteX50-24081" fmla="*/ 111 w 211"/>
              <a:gd name="connsiteY50-24082" fmla="*/ 104 h 350"/>
              <a:gd name="connsiteX51-24083" fmla="*/ 111 w 211"/>
              <a:gd name="connsiteY51-24084" fmla="*/ 78 h 350"/>
              <a:gd name="connsiteX52-24085" fmla="*/ 116 w 211"/>
              <a:gd name="connsiteY52-24086" fmla="*/ 52 h 350"/>
              <a:gd name="connsiteX53-24087" fmla="*/ 116 w 211"/>
              <a:gd name="connsiteY53-24088" fmla="*/ 26 h 350"/>
              <a:gd name="connsiteX54-24089" fmla="*/ 116 w 211"/>
              <a:gd name="connsiteY54-24090" fmla="*/ 0 h 350"/>
              <a:gd name="connsiteX0-24091" fmla="*/ 211 w 211"/>
              <a:gd name="connsiteY0-24092" fmla="*/ 26 h 324"/>
              <a:gd name="connsiteX1-24093" fmla="*/ 211 w 211"/>
              <a:gd name="connsiteY1-24094" fmla="*/ 57 h 324"/>
              <a:gd name="connsiteX2-24095" fmla="*/ 211 w 211"/>
              <a:gd name="connsiteY2-24096" fmla="*/ 89 h 324"/>
              <a:gd name="connsiteX3-24097" fmla="*/ 211 w 211"/>
              <a:gd name="connsiteY3-24098" fmla="*/ 120 h 324"/>
              <a:gd name="connsiteX4-24099" fmla="*/ 211 w 211"/>
              <a:gd name="connsiteY4-24100" fmla="*/ 146 h 324"/>
              <a:gd name="connsiteX5-24101" fmla="*/ 206 w 211"/>
              <a:gd name="connsiteY5-24102" fmla="*/ 172 h 324"/>
              <a:gd name="connsiteX6-24103" fmla="*/ 206 w 211"/>
              <a:gd name="connsiteY6-24104" fmla="*/ 198 h 324"/>
              <a:gd name="connsiteX7-24105" fmla="*/ 201 w 211"/>
              <a:gd name="connsiteY7-24106" fmla="*/ 219 h 324"/>
              <a:gd name="connsiteX8-24107" fmla="*/ 195 w 211"/>
              <a:gd name="connsiteY8-24108" fmla="*/ 235 h 324"/>
              <a:gd name="connsiteX9-24109" fmla="*/ 190 w 211"/>
              <a:gd name="connsiteY9-24110" fmla="*/ 256 h 324"/>
              <a:gd name="connsiteX10-24111" fmla="*/ 185 w 211"/>
              <a:gd name="connsiteY10-24112" fmla="*/ 266 h 324"/>
              <a:gd name="connsiteX11-24113" fmla="*/ 174 w 211"/>
              <a:gd name="connsiteY11-24114" fmla="*/ 282 h 324"/>
              <a:gd name="connsiteX12-24115" fmla="*/ 164 w 211"/>
              <a:gd name="connsiteY12-24116" fmla="*/ 292 h 324"/>
              <a:gd name="connsiteX13-24117" fmla="*/ 158 w 211"/>
              <a:gd name="connsiteY13-24118" fmla="*/ 303 h 324"/>
              <a:gd name="connsiteX14-24119" fmla="*/ 148 w 211"/>
              <a:gd name="connsiteY14-24120" fmla="*/ 308 h 324"/>
              <a:gd name="connsiteX15-24121" fmla="*/ 143 w 211"/>
              <a:gd name="connsiteY15-24122" fmla="*/ 313 h 324"/>
              <a:gd name="connsiteX16-24123" fmla="*/ 132 w 211"/>
              <a:gd name="connsiteY16-24124" fmla="*/ 318 h 324"/>
              <a:gd name="connsiteX17-24125" fmla="*/ 127 w 211"/>
              <a:gd name="connsiteY17-24126" fmla="*/ 318 h 324"/>
              <a:gd name="connsiteX18-24127" fmla="*/ 121 w 211"/>
              <a:gd name="connsiteY18-24128" fmla="*/ 324 h 324"/>
              <a:gd name="connsiteX19-24129" fmla="*/ 111 w 211"/>
              <a:gd name="connsiteY19-24130" fmla="*/ 318 h 324"/>
              <a:gd name="connsiteX20-24131" fmla="*/ 106 w 211"/>
              <a:gd name="connsiteY20-24132" fmla="*/ 318 h 324"/>
              <a:gd name="connsiteX21-24133" fmla="*/ 106 w 211"/>
              <a:gd name="connsiteY21-24134" fmla="*/ 313 h 324"/>
              <a:gd name="connsiteX22-24135" fmla="*/ 100 w 211"/>
              <a:gd name="connsiteY22-24136" fmla="*/ 308 h 324"/>
              <a:gd name="connsiteX23-24137" fmla="*/ 100 w 211"/>
              <a:gd name="connsiteY23-24138" fmla="*/ 303 h 324"/>
              <a:gd name="connsiteX24-24139" fmla="*/ 100 w 211"/>
              <a:gd name="connsiteY24-24140" fmla="*/ 297 h 324"/>
              <a:gd name="connsiteX25-24141" fmla="*/ 100 w 211"/>
              <a:gd name="connsiteY25-24142" fmla="*/ 287 h 324"/>
              <a:gd name="connsiteX26-24143" fmla="*/ 100 w 211"/>
              <a:gd name="connsiteY26-24144" fmla="*/ 277 h 324"/>
              <a:gd name="connsiteX27-24145" fmla="*/ 100 w 211"/>
              <a:gd name="connsiteY27-24146" fmla="*/ 271 h 324"/>
              <a:gd name="connsiteX28-24147" fmla="*/ 100 w 211"/>
              <a:gd name="connsiteY28-24148" fmla="*/ 266 h 324"/>
              <a:gd name="connsiteX29-24149" fmla="*/ 100 w 211"/>
              <a:gd name="connsiteY29-24150" fmla="*/ 261 h 324"/>
              <a:gd name="connsiteX30-24151" fmla="*/ 95 w 211"/>
              <a:gd name="connsiteY30-24152" fmla="*/ 256 h 324"/>
              <a:gd name="connsiteX31-24153" fmla="*/ 90 w 211"/>
              <a:gd name="connsiteY31-24154" fmla="*/ 240 h 324"/>
              <a:gd name="connsiteX32-24155" fmla="*/ 79 w 211"/>
              <a:gd name="connsiteY32-24156" fmla="*/ 224 h 324"/>
              <a:gd name="connsiteX33-24157" fmla="*/ 63 w 211"/>
              <a:gd name="connsiteY33-24158" fmla="*/ 209 h 324"/>
              <a:gd name="connsiteX34-24159" fmla="*/ 47 w 211"/>
              <a:gd name="connsiteY34-24160" fmla="*/ 193 h 324"/>
              <a:gd name="connsiteX35-24161" fmla="*/ 26 w 211"/>
              <a:gd name="connsiteY35-24162" fmla="*/ 177 h 324"/>
              <a:gd name="connsiteX36-24163" fmla="*/ 0 w 211"/>
              <a:gd name="connsiteY36-24164" fmla="*/ 156 h 324"/>
              <a:gd name="connsiteX37-24165" fmla="*/ 21 w 211"/>
              <a:gd name="connsiteY37-24166" fmla="*/ 156 h 324"/>
              <a:gd name="connsiteX38-24167" fmla="*/ 42 w 211"/>
              <a:gd name="connsiteY38-24168" fmla="*/ 162 h 324"/>
              <a:gd name="connsiteX39-24169" fmla="*/ 58 w 211"/>
              <a:gd name="connsiteY39-24170" fmla="*/ 162 h 324"/>
              <a:gd name="connsiteX40-24171" fmla="*/ 74 w 211"/>
              <a:gd name="connsiteY40-24172" fmla="*/ 162 h 324"/>
              <a:gd name="connsiteX41-24173" fmla="*/ 84 w 211"/>
              <a:gd name="connsiteY41-24174" fmla="*/ 156 h 324"/>
              <a:gd name="connsiteX42-24175" fmla="*/ 90 w 211"/>
              <a:gd name="connsiteY42-24176" fmla="*/ 156 h 324"/>
              <a:gd name="connsiteX43-24177" fmla="*/ 95 w 211"/>
              <a:gd name="connsiteY43-24178" fmla="*/ 156 h 324"/>
              <a:gd name="connsiteX44-24179" fmla="*/ 100 w 211"/>
              <a:gd name="connsiteY44-24180" fmla="*/ 151 h 324"/>
              <a:gd name="connsiteX45-24181" fmla="*/ 106 w 211"/>
              <a:gd name="connsiteY45-24182" fmla="*/ 146 h 324"/>
              <a:gd name="connsiteX46-24183" fmla="*/ 106 w 211"/>
              <a:gd name="connsiteY46-24184" fmla="*/ 141 h 324"/>
              <a:gd name="connsiteX47-24185" fmla="*/ 106 w 211"/>
              <a:gd name="connsiteY47-24186" fmla="*/ 130 h 324"/>
              <a:gd name="connsiteX48-24187" fmla="*/ 106 w 211"/>
              <a:gd name="connsiteY48-24188" fmla="*/ 115 h 324"/>
              <a:gd name="connsiteX49-24189" fmla="*/ 111 w 211"/>
              <a:gd name="connsiteY49-24190" fmla="*/ 99 h 324"/>
              <a:gd name="connsiteX50-24191" fmla="*/ 111 w 211"/>
              <a:gd name="connsiteY50-24192" fmla="*/ 78 h 324"/>
              <a:gd name="connsiteX51-24193" fmla="*/ 111 w 211"/>
              <a:gd name="connsiteY51-24194" fmla="*/ 52 h 324"/>
              <a:gd name="connsiteX52-24195" fmla="*/ 116 w 211"/>
              <a:gd name="connsiteY52-24196" fmla="*/ 26 h 324"/>
              <a:gd name="connsiteX53-24197" fmla="*/ 116 w 211"/>
              <a:gd name="connsiteY53-24198" fmla="*/ 0 h 324"/>
              <a:gd name="connsiteX0-24199" fmla="*/ 211 w 211"/>
              <a:gd name="connsiteY0-24200" fmla="*/ 0 h 298"/>
              <a:gd name="connsiteX1-24201" fmla="*/ 211 w 211"/>
              <a:gd name="connsiteY1-24202" fmla="*/ 31 h 298"/>
              <a:gd name="connsiteX2-24203" fmla="*/ 211 w 211"/>
              <a:gd name="connsiteY2-24204" fmla="*/ 63 h 298"/>
              <a:gd name="connsiteX3-24205" fmla="*/ 211 w 211"/>
              <a:gd name="connsiteY3-24206" fmla="*/ 94 h 298"/>
              <a:gd name="connsiteX4-24207" fmla="*/ 211 w 211"/>
              <a:gd name="connsiteY4-24208" fmla="*/ 120 h 298"/>
              <a:gd name="connsiteX5-24209" fmla="*/ 206 w 211"/>
              <a:gd name="connsiteY5-24210" fmla="*/ 146 h 298"/>
              <a:gd name="connsiteX6-24211" fmla="*/ 206 w 211"/>
              <a:gd name="connsiteY6-24212" fmla="*/ 172 h 298"/>
              <a:gd name="connsiteX7-24213" fmla="*/ 201 w 211"/>
              <a:gd name="connsiteY7-24214" fmla="*/ 193 h 298"/>
              <a:gd name="connsiteX8-24215" fmla="*/ 195 w 211"/>
              <a:gd name="connsiteY8-24216" fmla="*/ 209 h 298"/>
              <a:gd name="connsiteX9-24217" fmla="*/ 190 w 211"/>
              <a:gd name="connsiteY9-24218" fmla="*/ 230 h 298"/>
              <a:gd name="connsiteX10-24219" fmla="*/ 185 w 211"/>
              <a:gd name="connsiteY10-24220" fmla="*/ 240 h 298"/>
              <a:gd name="connsiteX11-24221" fmla="*/ 174 w 211"/>
              <a:gd name="connsiteY11-24222" fmla="*/ 256 h 298"/>
              <a:gd name="connsiteX12-24223" fmla="*/ 164 w 211"/>
              <a:gd name="connsiteY12-24224" fmla="*/ 266 h 298"/>
              <a:gd name="connsiteX13-24225" fmla="*/ 158 w 211"/>
              <a:gd name="connsiteY13-24226" fmla="*/ 277 h 298"/>
              <a:gd name="connsiteX14-24227" fmla="*/ 148 w 211"/>
              <a:gd name="connsiteY14-24228" fmla="*/ 282 h 298"/>
              <a:gd name="connsiteX15-24229" fmla="*/ 143 w 211"/>
              <a:gd name="connsiteY15-24230" fmla="*/ 287 h 298"/>
              <a:gd name="connsiteX16-24231" fmla="*/ 132 w 211"/>
              <a:gd name="connsiteY16-24232" fmla="*/ 292 h 298"/>
              <a:gd name="connsiteX17-24233" fmla="*/ 127 w 211"/>
              <a:gd name="connsiteY17-24234" fmla="*/ 292 h 298"/>
              <a:gd name="connsiteX18-24235" fmla="*/ 121 w 211"/>
              <a:gd name="connsiteY18-24236" fmla="*/ 298 h 298"/>
              <a:gd name="connsiteX19-24237" fmla="*/ 111 w 211"/>
              <a:gd name="connsiteY19-24238" fmla="*/ 292 h 298"/>
              <a:gd name="connsiteX20-24239" fmla="*/ 106 w 211"/>
              <a:gd name="connsiteY20-24240" fmla="*/ 292 h 298"/>
              <a:gd name="connsiteX21-24241" fmla="*/ 106 w 211"/>
              <a:gd name="connsiteY21-24242" fmla="*/ 287 h 298"/>
              <a:gd name="connsiteX22-24243" fmla="*/ 100 w 211"/>
              <a:gd name="connsiteY22-24244" fmla="*/ 282 h 298"/>
              <a:gd name="connsiteX23-24245" fmla="*/ 100 w 211"/>
              <a:gd name="connsiteY23-24246" fmla="*/ 277 h 298"/>
              <a:gd name="connsiteX24-24247" fmla="*/ 100 w 211"/>
              <a:gd name="connsiteY24-24248" fmla="*/ 271 h 298"/>
              <a:gd name="connsiteX25-24249" fmla="*/ 100 w 211"/>
              <a:gd name="connsiteY25-24250" fmla="*/ 261 h 298"/>
              <a:gd name="connsiteX26-24251" fmla="*/ 100 w 211"/>
              <a:gd name="connsiteY26-24252" fmla="*/ 251 h 298"/>
              <a:gd name="connsiteX27-24253" fmla="*/ 100 w 211"/>
              <a:gd name="connsiteY27-24254" fmla="*/ 245 h 298"/>
              <a:gd name="connsiteX28-24255" fmla="*/ 100 w 211"/>
              <a:gd name="connsiteY28-24256" fmla="*/ 240 h 298"/>
              <a:gd name="connsiteX29-24257" fmla="*/ 100 w 211"/>
              <a:gd name="connsiteY29-24258" fmla="*/ 235 h 298"/>
              <a:gd name="connsiteX30-24259" fmla="*/ 95 w 211"/>
              <a:gd name="connsiteY30-24260" fmla="*/ 230 h 298"/>
              <a:gd name="connsiteX31-24261" fmla="*/ 90 w 211"/>
              <a:gd name="connsiteY31-24262" fmla="*/ 214 h 298"/>
              <a:gd name="connsiteX32-24263" fmla="*/ 79 w 211"/>
              <a:gd name="connsiteY32-24264" fmla="*/ 198 h 298"/>
              <a:gd name="connsiteX33-24265" fmla="*/ 63 w 211"/>
              <a:gd name="connsiteY33-24266" fmla="*/ 183 h 298"/>
              <a:gd name="connsiteX34-24267" fmla="*/ 47 w 211"/>
              <a:gd name="connsiteY34-24268" fmla="*/ 167 h 298"/>
              <a:gd name="connsiteX35-24269" fmla="*/ 26 w 211"/>
              <a:gd name="connsiteY35-24270" fmla="*/ 151 h 298"/>
              <a:gd name="connsiteX36-24271" fmla="*/ 0 w 211"/>
              <a:gd name="connsiteY36-24272" fmla="*/ 130 h 298"/>
              <a:gd name="connsiteX37-24273" fmla="*/ 21 w 211"/>
              <a:gd name="connsiteY37-24274" fmla="*/ 130 h 298"/>
              <a:gd name="connsiteX38-24275" fmla="*/ 42 w 211"/>
              <a:gd name="connsiteY38-24276" fmla="*/ 136 h 298"/>
              <a:gd name="connsiteX39-24277" fmla="*/ 58 w 211"/>
              <a:gd name="connsiteY39-24278" fmla="*/ 136 h 298"/>
              <a:gd name="connsiteX40-24279" fmla="*/ 74 w 211"/>
              <a:gd name="connsiteY40-24280" fmla="*/ 136 h 298"/>
              <a:gd name="connsiteX41-24281" fmla="*/ 84 w 211"/>
              <a:gd name="connsiteY41-24282" fmla="*/ 130 h 298"/>
              <a:gd name="connsiteX42-24283" fmla="*/ 90 w 211"/>
              <a:gd name="connsiteY42-24284" fmla="*/ 130 h 298"/>
              <a:gd name="connsiteX43-24285" fmla="*/ 95 w 211"/>
              <a:gd name="connsiteY43-24286" fmla="*/ 130 h 298"/>
              <a:gd name="connsiteX44-24287" fmla="*/ 100 w 211"/>
              <a:gd name="connsiteY44-24288" fmla="*/ 125 h 298"/>
              <a:gd name="connsiteX45-24289" fmla="*/ 106 w 211"/>
              <a:gd name="connsiteY45-24290" fmla="*/ 120 h 298"/>
              <a:gd name="connsiteX46-24291" fmla="*/ 106 w 211"/>
              <a:gd name="connsiteY46-24292" fmla="*/ 115 h 298"/>
              <a:gd name="connsiteX47-24293" fmla="*/ 106 w 211"/>
              <a:gd name="connsiteY47-24294" fmla="*/ 104 h 298"/>
              <a:gd name="connsiteX48-24295" fmla="*/ 106 w 211"/>
              <a:gd name="connsiteY48-24296" fmla="*/ 89 h 298"/>
              <a:gd name="connsiteX49-24297" fmla="*/ 111 w 211"/>
              <a:gd name="connsiteY49-24298" fmla="*/ 73 h 298"/>
              <a:gd name="connsiteX50-24299" fmla="*/ 111 w 211"/>
              <a:gd name="connsiteY50-24300" fmla="*/ 52 h 298"/>
              <a:gd name="connsiteX51-24301" fmla="*/ 111 w 211"/>
              <a:gd name="connsiteY51-24302" fmla="*/ 26 h 298"/>
              <a:gd name="connsiteX52-24303" fmla="*/ 116 w 211"/>
              <a:gd name="connsiteY52-24304" fmla="*/ 0 h 298"/>
              <a:gd name="connsiteX0-24305" fmla="*/ 211 w 211"/>
              <a:gd name="connsiteY0-24306" fmla="*/ 0 h 298"/>
              <a:gd name="connsiteX1-24307" fmla="*/ 211 w 211"/>
              <a:gd name="connsiteY1-24308" fmla="*/ 31 h 298"/>
              <a:gd name="connsiteX2-24309" fmla="*/ 211 w 211"/>
              <a:gd name="connsiteY2-24310" fmla="*/ 63 h 298"/>
              <a:gd name="connsiteX3-24311" fmla="*/ 211 w 211"/>
              <a:gd name="connsiteY3-24312" fmla="*/ 94 h 298"/>
              <a:gd name="connsiteX4-24313" fmla="*/ 211 w 211"/>
              <a:gd name="connsiteY4-24314" fmla="*/ 120 h 298"/>
              <a:gd name="connsiteX5-24315" fmla="*/ 206 w 211"/>
              <a:gd name="connsiteY5-24316" fmla="*/ 146 h 298"/>
              <a:gd name="connsiteX6-24317" fmla="*/ 206 w 211"/>
              <a:gd name="connsiteY6-24318" fmla="*/ 172 h 298"/>
              <a:gd name="connsiteX7-24319" fmla="*/ 201 w 211"/>
              <a:gd name="connsiteY7-24320" fmla="*/ 193 h 298"/>
              <a:gd name="connsiteX8-24321" fmla="*/ 195 w 211"/>
              <a:gd name="connsiteY8-24322" fmla="*/ 209 h 298"/>
              <a:gd name="connsiteX9-24323" fmla="*/ 190 w 211"/>
              <a:gd name="connsiteY9-24324" fmla="*/ 230 h 298"/>
              <a:gd name="connsiteX10-24325" fmla="*/ 185 w 211"/>
              <a:gd name="connsiteY10-24326" fmla="*/ 240 h 298"/>
              <a:gd name="connsiteX11-24327" fmla="*/ 174 w 211"/>
              <a:gd name="connsiteY11-24328" fmla="*/ 256 h 298"/>
              <a:gd name="connsiteX12-24329" fmla="*/ 164 w 211"/>
              <a:gd name="connsiteY12-24330" fmla="*/ 266 h 298"/>
              <a:gd name="connsiteX13-24331" fmla="*/ 158 w 211"/>
              <a:gd name="connsiteY13-24332" fmla="*/ 277 h 298"/>
              <a:gd name="connsiteX14-24333" fmla="*/ 148 w 211"/>
              <a:gd name="connsiteY14-24334" fmla="*/ 282 h 298"/>
              <a:gd name="connsiteX15-24335" fmla="*/ 143 w 211"/>
              <a:gd name="connsiteY15-24336" fmla="*/ 287 h 298"/>
              <a:gd name="connsiteX16-24337" fmla="*/ 132 w 211"/>
              <a:gd name="connsiteY16-24338" fmla="*/ 292 h 298"/>
              <a:gd name="connsiteX17-24339" fmla="*/ 127 w 211"/>
              <a:gd name="connsiteY17-24340" fmla="*/ 292 h 298"/>
              <a:gd name="connsiteX18-24341" fmla="*/ 121 w 211"/>
              <a:gd name="connsiteY18-24342" fmla="*/ 298 h 298"/>
              <a:gd name="connsiteX19-24343" fmla="*/ 111 w 211"/>
              <a:gd name="connsiteY19-24344" fmla="*/ 292 h 298"/>
              <a:gd name="connsiteX20-24345" fmla="*/ 106 w 211"/>
              <a:gd name="connsiteY20-24346" fmla="*/ 292 h 298"/>
              <a:gd name="connsiteX21-24347" fmla="*/ 106 w 211"/>
              <a:gd name="connsiteY21-24348" fmla="*/ 287 h 298"/>
              <a:gd name="connsiteX22-24349" fmla="*/ 100 w 211"/>
              <a:gd name="connsiteY22-24350" fmla="*/ 282 h 298"/>
              <a:gd name="connsiteX23-24351" fmla="*/ 100 w 211"/>
              <a:gd name="connsiteY23-24352" fmla="*/ 277 h 298"/>
              <a:gd name="connsiteX24-24353" fmla="*/ 100 w 211"/>
              <a:gd name="connsiteY24-24354" fmla="*/ 271 h 298"/>
              <a:gd name="connsiteX25-24355" fmla="*/ 100 w 211"/>
              <a:gd name="connsiteY25-24356" fmla="*/ 261 h 298"/>
              <a:gd name="connsiteX26-24357" fmla="*/ 100 w 211"/>
              <a:gd name="connsiteY26-24358" fmla="*/ 251 h 298"/>
              <a:gd name="connsiteX27-24359" fmla="*/ 100 w 211"/>
              <a:gd name="connsiteY27-24360" fmla="*/ 245 h 298"/>
              <a:gd name="connsiteX28-24361" fmla="*/ 100 w 211"/>
              <a:gd name="connsiteY28-24362" fmla="*/ 240 h 298"/>
              <a:gd name="connsiteX29-24363" fmla="*/ 100 w 211"/>
              <a:gd name="connsiteY29-24364" fmla="*/ 235 h 298"/>
              <a:gd name="connsiteX30-24365" fmla="*/ 95 w 211"/>
              <a:gd name="connsiteY30-24366" fmla="*/ 230 h 298"/>
              <a:gd name="connsiteX31-24367" fmla="*/ 90 w 211"/>
              <a:gd name="connsiteY31-24368" fmla="*/ 214 h 298"/>
              <a:gd name="connsiteX32-24369" fmla="*/ 79 w 211"/>
              <a:gd name="connsiteY32-24370" fmla="*/ 198 h 298"/>
              <a:gd name="connsiteX33-24371" fmla="*/ 63 w 211"/>
              <a:gd name="connsiteY33-24372" fmla="*/ 183 h 298"/>
              <a:gd name="connsiteX34-24373" fmla="*/ 47 w 211"/>
              <a:gd name="connsiteY34-24374" fmla="*/ 167 h 298"/>
              <a:gd name="connsiteX35-24375" fmla="*/ 26 w 211"/>
              <a:gd name="connsiteY35-24376" fmla="*/ 151 h 298"/>
              <a:gd name="connsiteX36-24377" fmla="*/ 0 w 211"/>
              <a:gd name="connsiteY36-24378" fmla="*/ 130 h 298"/>
              <a:gd name="connsiteX37-24379" fmla="*/ 21 w 211"/>
              <a:gd name="connsiteY37-24380" fmla="*/ 130 h 298"/>
              <a:gd name="connsiteX38-24381" fmla="*/ 42 w 211"/>
              <a:gd name="connsiteY38-24382" fmla="*/ 136 h 298"/>
              <a:gd name="connsiteX39-24383" fmla="*/ 58 w 211"/>
              <a:gd name="connsiteY39-24384" fmla="*/ 136 h 298"/>
              <a:gd name="connsiteX40-24385" fmla="*/ 74 w 211"/>
              <a:gd name="connsiteY40-24386" fmla="*/ 136 h 298"/>
              <a:gd name="connsiteX41-24387" fmla="*/ 84 w 211"/>
              <a:gd name="connsiteY41-24388" fmla="*/ 130 h 298"/>
              <a:gd name="connsiteX42-24389" fmla="*/ 90 w 211"/>
              <a:gd name="connsiteY42-24390" fmla="*/ 130 h 298"/>
              <a:gd name="connsiteX43-24391" fmla="*/ 95 w 211"/>
              <a:gd name="connsiteY43-24392" fmla="*/ 130 h 298"/>
              <a:gd name="connsiteX44-24393" fmla="*/ 100 w 211"/>
              <a:gd name="connsiteY44-24394" fmla="*/ 125 h 298"/>
              <a:gd name="connsiteX45-24395" fmla="*/ 106 w 211"/>
              <a:gd name="connsiteY45-24396" fmla="*/ 120 h 298"/>
              <a:gd name="connsiteX46-24397" fmla="*/ 106 w 211"/>
              <a:gd name="connsiteY46-24398" fmla="*/ 115 h 298"/>
              <a:gd name="connsiteX47-24399" fmla="*/ 106 w 211"/>
              <a:gd name="connsiteY47-24400" fmla="*/ 104 h 298"/>
              <a:gd name="connsiteX48-24401" fmla="*/ 106 w 211"/>
              <a:gd name="connsiteY48-24402" fmla="*/ 89 h 298"/>
              <a:gd name="connsiteX49-24403" fmla="*/ 111 w 211"/>
              <a:gd name="connsiteY49-24404" fmla="*/ 73 h 298"/>
              <a:gd name="connsiteX50-24405" fmla="*/ 111 w 211"/>
              <a:gd name="connsiteY50-24406" fmla="*/ 52 h 298"/>
              <a:gd name="connsiteX51-24407" fmla="*/ 111 w 211"/>
              <a:gd name="connsiteY51-24408" fmla="*/ 26 h 298"/>
              <a:gd name="connsiteX0-24409" fmla="*/ 211 w 211"/>
              <a:gd name="connsiteY0-24410" fmla="*/ 0 h 298"/>
              <a:gd name="connsiteX1-24411" fmla="*/ 211 w 211"/>
              <a:gd name="connsiteY1-24412" fmla="*/ 31 h 298"/>
              <a:gd name="connsiteX2-24413" fmla="*/ 211 w 211"/>
              <a:gd name="connsiteY2-24414" fmla="*/ 63 h 298"/>
              <a:gd name="connsiteX3-24415" fmla="*/ 211 w 211"/>
              <a:gd name="connsiteY3-24416" fmla="*/ 94 h 298"/>
              <a:gd name="connsiteX4-24417" fmla="*/ 211 w 211"/>
              <a:gd name="connsiteY4-24418" fmla="*/ 120 h 298"/>
              <a:gd name="connsiteX5-24419" fmla="*/ 206 w 211"/>
              <a:gd name="connsiteY5-24420" fmla="*/ 146 h 298"/>
              <a:gd name="connsiteX6-24421" fmla="*/ 206 w 211"/>
              <a:gd name="connsiteY6-24422" fmla="*/ 172 h 298"/>
              <a:gd name="connsiteX7-24423" fmla="*/ 201 w 211"/>
              <a:gd name="connsiteY7-24424" fmla="*/ 193 h 298"/>
              <a:gd name="connsiteX8-24425" fmla="*/ 195 w 211"/>
              <a:gd name="connsiteY8-24426" fmla="*/ 209 h 298"/>
              <a:gd name="connsiteX9-24427" fmla="*/ 190 w 211"/>
              <a:gd name="connsiteY9-24428" fmla="*/ 230 h 298"/>
              <a:gd name="connsiteX10-24429" fmla="*/ 185 w 211"/>
              <a:gd name="connsiteY10-24430" fmla="*/ 240 h 298"/>
              <a:gd name="connsiteX11-24431" fmla="*/ 174 w 211"/>
              <a:gd name="connsiteY11-24432" fmla="*/ 256 h 298"/>
              <a:gd name="connsiteX12-24433" fmla="*/ 164 w 211"/>
              <a:gd name="connsiteY12-24434" fmla="*/ 266 h 298"/>
              <a:gd name="connsiteX13-24435" fmla="*/ 158 w 211"/>
              <a:gd name="connsiteY13-24436" fmla="*/ 277 h 298"/>
              <a:gd name="connsiteX14-24437" fmla="*/ 148 w 211"/>
              <a:gd name="connsiteY14-24438" fmla="*/ 282 h 298"/>
              <a:gd name="connsiteX15-24439" fmla="*/ 143 w 211"/>
              <a:gd name="connsiteY15-24440" fmla="*/ 287 h 298"/>
              <a:gd name="connsiteX16-24441" fmla="*/ 132 w 211"/>
              <a:gd name="connsiteY16-24442" fmla="*/ 292 h 298"/>
              <a:gd name="connsiteX17-24443" fmla="*/ 127 w 211"/>
              <a:gd name="connsiteY17-24444" fmla="*/ 292 h 298"/>
              <a:gd name="connsiteX18-24445" fmla="*/ 121 w 211"/>
              <a:gd name="connsiteY18-24446" fmla="*/ 298 h 298"/>
              <a:gd name="connsiteX19-24447" fmla="*/ 111 w 211"/>
              <a:gd name="connsiteY19-24448" fmla="*/ 292 h 298"/>
              <a:gd name="connsiteX20-24449" fmla="*/ 106 w 211"/>
              <a:gd name="connsiteY20-24450" fmla="*/ 292 h 298"/>
              <a:gd name="connsiteX21-24451" fmla="*/ 106 w 211"/>
              <a:gd name="connsiteY21-24452" fmla="*/ 287 h 298"/>
              <a:gd name="connsiteX22-24453" fmla="*/ 100 w 211"/>
              <a:gd name="connsiteY22-24454" fmla="*/ 282 h 298"/>
              <a:gd name="connsiteX23-24455" fmla="*/ 100 w 211"/>
              <a:gd name="connsiteY23-24456" fmla="*/ 277 h 298"/>
              <a:gd name="connsiteX24-24457" fmla="*/ 100 w 211"/>
              <a:gd name="connsiteY24-24458" fmla="*/ 271 h 298"/>
              <a:gd name="connsiteX25-24459" fmla="*/ 100 w 211"/>
              <a:gd name="connsiteY25-24460" fmla="*/ 261 h 298"/>
              <a:gd name="connsiteX26-24461" fmla="*/ 100 w 211"/>
              <a:gd name="connsiteY26-24462" fmla="*/ 251 h 298"/>
              <a:gd name="connsiteX27-24463" fmla="*/ 100 w 211"/>
              <a:gd name="connsiteY27-24464" fmla="*/ 245 h 298"/>
              <a:gd name="connsiteX28-24465" fmla="*/ 100 w 211"/>
              <a:gd name="connsiteY28-24466" fmla="*/ 240 h 298"/>
              <a:gd name="connsiteX29-24467" fmla="*/ 100 w 211"/>
              <a:gd name="connsiteY29-24468" fmla="*/ 235 h 298"/>
              <a:gd name="connsiteX30-24469" fmla="*/ 95 w 211"/>
              <a:gd name="connsiteY30-24470" fmla="*/ 230 h 298"/>
              <a:gd name="connsiteX31-24471" fmla="*/ 90 w 211"/>
              <a:gd name="connsiteY31-24472" fmla="*/ 214 h 298"/>
              <a:gd name="connsiteX32-24473" fmla="*/ 79 w 211"/>
              <a:gd name="connsiteY32-24474" fmla="*/ 198 h 298"/>
              <a:gd name="connsiteX33-24475" fmla="*/ 63 w 211"/>
              <a:gd name="connsiteY33-24476" fmla="*/ 183 h 298"/>
              <a:gd name="connsiteX34-24477" fmla="*/ 47 w 211"/>
              <a:gd name="connsiteY34-24478" fmla="*/ 167 h 298"/>
              <a:gd name="connsiteX35-24479" fmla="*/ 26 w 211"/>
              <a:gd name="connsiteY35-24480" fmla="*/ 151 h 298"/>
              <a:gd name="connsiteX36-24481" fmla="*/ 0 w 211"/>
              <a:gd name="connsiteY36-24482" fmla="*/ 130 h 298"/>
              <a:gd name="connsiteX37-24483" fmla="*/ 21 w 211"/>
              <a:gd name="connsiteY37-24484" fmla="*/ 130 h 298"/>
              <a:gd name="connsiteX38-24485" fmla="*/ 42 w 211"/>
              <a:gd name="connsiteY38-24486" fmla="*/ 136 h 298"/>
              <a:gd name="connsiteX39-24487" fmla="*/ 58 w 211"/>
              <a:gd name="connsiteY39-24488" fmla="*/ 136 h 298"/>
              <a:gd name="connsiteX40-24489" fmla="*/ 74 w 211"/>
              <a:gd name="connsiteY40-24490" fmla="*/ 136 h 298"/>
              <a:gd name="connsiteX41-24491" fmla="*/ 84 w 211"/>
              <a:gd name="connsiteY41-24492" fmla="*/ 130 h 298"/>
              <a:gd name="connsiteX42-24493" fmla="*/ 90 w 211"/>
              <a:gd name="connsiteY42-24494" fmla="*/ 130 h 298"/>
              <a:gd name="connsiteX43-24495" fmla="*/ 95 w 211"/>
              <a:gd name="connsiteY43-24496" fmla="*/ 130 h 298"/>
              <a:gd name="connsiteX44-24497" fmla="*/ 100 w 211"/>
              <a:gd name="connsiteY44-24498" fmla="*/ 125 h 298"/>
              <a:gd name="connsiteX45-24499" fmla="*/ 106 w 211"/>
              <a:gd name="connsiteY45-24500" fmla="*/ 120 h 298"/>
              <a:gd name="connsiteX46-24501" fmla="*/ 106 w 211"/>
              <a:gd name="connsiteY46-24502" fmla="*/ 115 h 298"/>
              <a:gd name="connsiteX47-24503" fmla="*/ 106 w 211"/>
              <a:gd name="connsiteY47-24504" fmla="*/ 104 h 298"/>
              <a:gd name="connsiteX48-24505" fmla="*/ 106 w 211"/>
              <a:gd name="connsiteY48-24506" fmla="*/ 89 h 298"/>
              <a:gd name="connsiteX49-24507" fmla="*/ 111 w 211"/>
              <a:gd name="connsiteY49-24508" fmla="*/ 73 h 298"/>
              <a:gd name="connsiteX50-24509" fmla="*/ 111 w 211"/>
              <a:gd name="connsiteY50-24510" fmla="*/ 52 h 298"/>
              <a:gd name="connsiteX0-24511" fmla="*/ 211 w 211"/>
              <a:gd name="connsiteY0-24512" fmla="*/ 0 h 267"/>
              <a:gd name="connsiteX1-24513" fmla="*/ 211 w 211"/>
              <a:gd name="connsiteY1-24514" fmla="*/ 32 h 267"/>
              <a:gd name="connsiteX2-24515" fmla="*/ 211 w 211"/>
              <a:gd name="connsiteY2-24516" fmla="*/ 63 h 267"/>
              <a:gd name="connsiteX3-24517" fmla="*/ 211 w 211"/>
              <a:gd name="connsiteY3-24518" fmla="*/ 89 h 267"/>
              <a:gd name="connsiteX4-24519" fmla="*/ 206 w 211"/>
              <a:gd name="connsiteY4-24520" fmla="*/ 115 h 267"/>
              <a:gd name="connsiteX5-24521" fmla="*/ 206 w 211"/>
              <a:gd name="connsiteY5-24522" fmla="*/ 141 h 267"/>
              <a:gd name="connsiteX6-24523" fmla="*/ 201 w 211"/>
              <a:gd name="connsiteY6-24524" fmla="*/ 162 h 267"/>
              <a:gd name="connsiteX7-24525" fmla="*/ 195 w 211"/>
              <a:gd name="connsiteY7-24526" fmla="*/ 178 h 267"/>
              <a:gd name="connsiteX8-24527" fmla="*/ 190 w 211"/>
              <a:gd name="connsiteY8-24528" fmla="*/ 199 h 267"/>
              <a:gd name="connsiteX9-24529" fmla="*/ 185 w 211"/>
              <a:gd name="connsiteY9-24530" fmla="*/ 209 h 267"/>
              <a:gd name="connsiteX10-24531" fmla="*/ 174 w 211"/>
              <a:gd name="connsiteY10-24532" fmla="*/ 225 h 267"/>
              <a:gd name="connsiteX11-24533" fmla="*/ 164 w 211"/>
              <a:gd name="connsiteY11-24534" fmla="*/ 235 h 267"/>
              <a:gd name="connsiteX12-24535" fmla="*/ 158 w 211"/>
              <a:gd name="connsiteY12-24536" fmla="*/ 246 h 267"/>
              <a:gd name="connsiteX13-24537" fmla="*/ 148 w 211"/>
              <a:gd name="connsiteY13-24538" fmla="*/ 251 h 267"/>
              <a:gd name="connsiteX14-24539" fmla="*/ 143 w 211"/>
              <a:gd name="connsiteY14-24540" fmla="*/ 256 h 267"/>
              <a:gd name="connsiteX15-24541" fmla="*/ 132 w 211"/>
              <a:gd name="connsiteY15-24542" fmla="*/ 261 h 267"/>
              <a:gd name="connsiteX16-24543" fmla="*/ 127 w 211"/>
              <a:gd name="connsiteY16-24544" fmla="*/ 261 h 267"/>
              <a:gd name="connsiteX17-24545" fmla="*/ 121 w 211"/>
              <a:gd name="connsiteY17-24546" fmla="*/ 267 h 267"/>
              <a:gd name="connsiteX18-24547" fmla="*/ 111 w 211"/>
              <a:gd name="connsiteY18-24548" fmla="*/ 261 h 267"/>
              <a:gd name="connsiteX19-24549" fmla="*/ 106 w 211"/>
              <a:gd name="connsiteY19-24550" fmla="*/ 261 h 267"/>
              <a:gd name="connsiteX20-24551" fmla="*/ 106 w 211"/>
              <a:gd name="connsiteY20-24552" fmla="*/ 256 h 267"/>
              <a:gd name="connsiteX21-24553" fmla="*/ 100 w 211"/>
              <a:gd name="connsiteY21-24554" fmla="*/ 251 h 267"/>
              <a:gd name="connsiteX22-24555" fmla="*/ 100 w 211"/>
              <a:gd name="connsiteY22-24556" fmla="*/ 246 h 267"/>
              <a:gd name="connsiteX23-24557" fmla="*/ 100 w 211"/>
              <a:gd name="connsiteY23-24558" fmla="*/ 240 h 267"/>
              <a:gd name="connsiteX24-24559" fmla="*/ 100 w 211"/>
              <a:gd name="connsiteY24-24560" fmla="*/ 230 h 267"/>
              <a:gd name="connsiteX25-24561" fmla="*/ 100 w 211"/>
              <a:gd name="connsiteY25-24562" fmla="*/ 220 h 267"/>
              <a:gd name="connsiteX26-24563" fmla="*/ 100 w 211"/>
              <a:gd name="connsiteY26-24564" fmla="*/ 214 h 267"/>
              <a:gd name="connsiteX27-24565" fmla="*/ 100 w 211"/>
              <a:gd name="connsiteY27-24566" fmla="*/ 209 h 267"/>
              <a:gd name="connsiteX28-24567" fmla="*/ 100 w 211"/>
              <a:gd name="connsiteY28-24568" fmla="*/ 204 h 267"/>
              <a:gd name="connsiteX29-24569" fmla="*/ 95 w 211"/>
              <a:gd name="connsiteY29-24570" fmla="*/ 199 h 267"/>
              <a:gd name="connsiteX30-24571" fmla="*/ 90 w 211"/>
              <a:gd name="connsiteY30-24572" fmla="*/ 183 h 267"/>
              <a:gd name="connsiteX31-24573" fmla="*/ 79 w 211"/>
              <a:gd name="connsiteY31-24574" fmla="*/ 167 h 267"/>
              <a:gd name="connsiteX32-24575" fmla="*/ 63 w 211"/>
              <a:gd name="connsiteY32-24576" fmla="*/ 152 h 267"/>
              <a:gd name="connsiteX33-24577" fmla="*/ 47 w 211"/>
              <a:gd name="connsiteY33-24578" fmla="*/ 136 h 267"/>
              <a:gd name="connsiteX34-24579" fmla="*/ 26 w 211"/>
              <a:gd name="connsiteY34-24580" fmla="*/ 120 h 267"/>
              <a:gd name="connsiteX35-24581" fmla="*/ 0 w 211"/>
              <a:gd name="connsiteY35-24582" fmla="*/ 99 h 267"/>
              <a:gd name="connsiteX36-24583" fmla="*/ 21 w 211"/>
              <a:gd name="connsiteY36-24584" fmla="*/ 99 h 267"/>
              <a:gd name="connsiteX37-24585" fmla="*/ 42 w 211"/>
              <a:gd name="connsiteY37-24586" fmla="*/ 105 h 267"/>
              <a:gd name="connsiteX38-24587" fmla="*/ 58 w 211"/>
              <a:gd name="connsiteY38-24588" fmla="*/ 105 h 267"/>
              <a:gd name="connsiteX39-24589" fmla="*/ 74 w 211"/>
              <a:gd name="connsiteY39-24590" fmla="*/ 105 h 267"/>
              <a:gd name="connsiteX40-24591" fmla="*/ 84 w 211"/>
              <a:gd name="connsiteY40-24592" fmla="*/ 99 h 267"/>
              <a:gd name="connsiteX41-24593" fmla="*/ 90 w 211"/>
              <a:gd name="connsiteY41-24594" fmla="*/ 99 h 267"/>
              <a:gd name="connsiteX42-24595" fmla="*/ 95 w 211"/>
              <a:gd name="connsiteY42-24596" fmla="*/ 99 h 267"/>
              <a:gd name="connsiteX43-24597" fmla="*/ 100 w 211"/>
              <a:gd name="connsiteY43-24598" fmla="*/ 94 h 267"/>
              <a:gd name="connsiteX44-24599" fmla="*/ 106 w 211"/>
              <a:gd name="connsiteY44-24600" fmla="*/ 89 h 267"/>
              <a:gd name="connsiteX45-24601" fmla="*/ 106 w 211"/>
              <a:gd name="connsiteY45-24602" fmla="*/ 84 h 267"/>
              <a:gd name="connsiteX46-24603" fmla="*/ 106 w 211"/>
              <a:gd name="connsiteY46-24604" fmla="*/ 73 h 267"/>
              <a:gd name="connsiteX47-24605" fmla="*/ 106 w 211"/>
              <a:gd name="connsiteY47-24606" fmla="*/ 58 h 267"/>
              <a:gd name="connsiteX48-24607" fmla="*/ 111 w 211"/>
              <a:gd name="connsiteY48-24608" fmla="*/ 42 h 267"/>
              <a:gd name="connsiteX49-24609" fmla="*/ 111 w 211"/>
              <a:gd name="connsiteY49-24610" fmla="*/ 21 h 267"/>
              <a:gd name="connsiteX0-24611" fmla="*/ 211 w 211"/>
              <a:gd name="connsiteY0-24612" fmla="*/ 11 h 246"/>
              <a:gd name="connsiteX1-24613" fmla="*/ 211 w 211"/>
              <a:gd name="connsiteY1-24614" fmla="*/ 42 h 246"/>
              <a:gd name="connsiteX2-24615" fmla="*/ 211 w 211"/>
              <a:gd name="connsiteY2-24616" fmla="*/ 68 h 246"/>
              <a:gd name="connsiteX3-24617" fmla="*/ 206 w 211"/>
              <a:gd name="connsiteY3-24618" fmla="*/ 94 h 246"/>
              <a:gd name="connsiteX4-24619" fmla="*/ 206 w 211"/>
              <a:gd name="connsiteY4-24620" fmla="*/ 120 h 246"/>
              <a:gd name="connsiteX5-24621" fmla="*/ 201 w 211"/>
              <a:gd name="connsiteY5-24622" fmla="*/ 141 h 246"/>
              <a:gd name="connsiteX6-24623" fmla="*/ 195 w 211"/>
              <a:gd name="connsiteY6-24624" fmla="*/ 157 h 246"/>
              <a:gd name="connsiteX7-24625" fmla="*/ 190 w 211"/>
              <a:gd name="connsiteY7-24626" fmla="*/ 178 h 246"/>
              <a:gd name="connsiteX8-24627" fmla="*/ 185 w 211"/>
              <a:gd name="connsiteY8-24628" fmla="*/ 188 h 246"/>
              <a:gd name="connsiteX9-24629" fmla="*/ 174 w 211"/>
              <a:gd name="connsiteY9-24630" fmla="*/ 204 h 246"/>
              <a:gd name="connsiteX10-24631" fmla="*/ 164 w 211"/>
              <a:gd name="connsiteY10-24632" fmla="*/ 214 h 246"/>
              <a:gd name="connsiteX11-24633" fmla="*/ 158 w 211"/>
              <a:gd name="connsiteY11-24634" fmla="*/ 225 h 246"/>
              <a:gd name="connsiteX12-24635" fmla="*/ 148 w 211"/>
              <a:gd name="connsiteY12-24636" fmla="*/ 230 h 246"/>
              <a:gd name="connsiteX13-24637" fmla="*/ 143 w 211"/>
              <a:gd name="connsiteY13-24638" fmla="*/ 235 h 246"/>
              <a:gd name="connsiteX14-24639" fmla="*/ 132 w 211"/>
              <a:gd name="connsiteY14-24640" fmla="*/ 240 h 246"/>
              <a:gd name="connsiteX15-24641" fmla="*/ 127 w 211"/>
              <a:gd name="connsiteY15-24642" fmla="*/ 240 h 246"/>
              <a:gd name="connsiteX16-24643" fmla="*/ 121 w 211"/>
              <a:gd name="connsiteY16-24644" fmla="*/ 246 h 246"/>
              <a:gd name="connsiteX17-24645" fmla="*/ 111 w 211"/>
              <a:gd name="connsiteY17-24646" fmla="*/ 240 h 246"/>
              <a:gd name="connsiteX18-24647" fmla="*/ 106 w 211"/>
              <a:gd name="connsiteY18-24648" fmla="*/ 240 h 246"/>
              <a:gd name="connsiteX19-24649" fmla="*/ 106 w 211"/>
              <a:gd name="connsiteY19-24650" fmla="*/ 235 h 246"/>
              <a:gd name="connsiteX20-24651" fmla="*/ 100 w 211"/>
              <a:gd name="connsiteY20-24652" fmla="*/ 230 h 246"/>
              <a:gd name="connsiteX21-24653" fmla="*/ 100 w 211"/>
              <a:gd name="connsiteY21-24654" fmla="*/ 225 h 246"/>
              <a:gd name="connsiteX22-24655" fmla="*/ 100 w 211"/>
              <a:gd name="connsiteY22-24656" fmla="*/ 219 h 246"/>
              <a:gd name="connsiteX23-24657" fmla="*/ 100 w 211"/>
              <a:gd name="connsiteY23-24658" fmla="*/ 209 h 246"/>
              <a:gd name="connsiteX24-24659" fmla="*/ 100 w 211"/>
              <a:gd name="connsiteY24-24660" fmla="*/ 199 h 246"/>
              <a:gd name="connsiteX25-24661" fmla="*/ 100 w 211"/>
              <a:gd name="connsiteY25-24662" fmla="*/ 193 h 246"/>
              <a:gd name="connsiteX26-24663" fmla="*/ 100 w 211"/>
              <a:gd name="connsiteY26-24664" fmla="*/ 188 h 246"/>
              <a:gd name="connsiteX27-24665" fmla="*/ 100 w 211"/>
              <a:gd name="connsiteY27-24666" fmla="*/ 183 h 246"/>
              <a:gd name="connsiteX28-24667" fmla="*/ 95 w 211"/>
              <a:gd name="connsiteY28-24668" fmla="*/ 178 h 246"/>
              <a:gd name="connsiteX29-24669" fmla="*/ 90 w 211"/>
              <a:gd name="connsiteY29-24670" fmla="*/ 162 h 246"/>
              <a:gd name="connsiteX30-24671" fmla="*/ 79 w 211"/>
              <a:gd name="connsiteY30-24672" fmla="*/ 146 h 246"/>
              <a:gd name="connsiteX31-24673" fmla="*/ 63 w 211"/>
              <a:gd name="connsiteY31-24674" fmla="*/ 131 h 246"/>
              <a:gd name="connsiteX32-24675" fmla="*/ 47 w 211"/>
              <a:gd name="connsiteY32-24676" fmla="*/ 115 h 246"/>
              <a:gd name="connsiteX33-24677" fmla="*/ 26 w 211"/>
              <a:gd name="connsiteY33-24678" fmla="*/ 99 h 246"/>
              <a:gd name="connsiteX34-24679" fmla="*/ 0 w 211"/>
              <a:gd name="connsiteY34-24680" fmla="*/ 78 h 246"/>
              <a:gd name="connsiteX35-24681" fmla="*/ 21 w 211"/>
              <a:gd name="connsiteY35-24682" fmla="*/ 78 h 246"/>
              <a:gd name="connsiteX36-24683" fmla="*/ 42 w 211"/>
              <a:gd name="connsiteY36-24684" fmla="*/ 84 h 246"/>
              <a:gd name="connsiteX37-24685" fmla="*/ 58 w 211"/>
              <a:gd name="connsiteY37-24686" fmla="*/ 84 h 246"/>
              <a:gd name="connsiteX38-24687" fmla="*/ 74 w 211"/>
              <a:gd name="connsiteY38-24688" fmla="*/ 84 h 246"/>
              <a:gd name="connsiteX39-24689" fmla="*/ 84 w 211"/>
              <a:gd name="connsiteY39-24690" fmla="*/ 78 h 246"/>
              <a:gd name="connsiteX40-24691" fmla="*/ 90 w 211"/>
              <a:gd name="connsiteY40-24692" fmla="*/ 78 h 246"/>
              <a:gd name="connsiteX41-24693" fmla="*/ 95 w 211"/>
              <a:gd name="connsiteY41-24694" fmla="*/ 78 h 246"/>
              <a:gd name="connsiteX42-24695" fmla="*/ 100 w 211"/>
              <a:gd name="connsiteY42-24696" fmla="*/ 73 h 246"/>
              <a:gd name="connsiteX43-24697" fmla="*/ 106 w 211"/>
              <a:gd name="connsiteY43-24698" fmla="*/ 68 h 246"/>
              <a:gd name="connsiteX44-24699" fmla="*/ 106 w 211"/>
              <a:gd name="connsiteY44-24700" fmla="*/ 63 h 246"/>
              <a:gd name="connsiteX45-24701" fmla="*/ 106 w 211"/>
              <a:gd name="connsiteY45-24702" fmla="*/ 52 h 246"/>
              <a:gd name="connsiteX46-24703" fmla="*/ 106 w 211"/>
              <a:gd name="connsiteY46-24704" fmla="*/ 37 h 246"/>
              <a:gd name="connsiteX47-24705" fmla="*/ 111 w 211"/>
              <a:gd name="connsiteY47-24706" fmla="*/ 21 h 246"/>
              <a:gd name="connsiteX48-24707" fmla="*/ 111 w 211"/>
              <a:gd name="connsiteY48-24708" fmla="*/ 0 h 246"/>
              <a:gd name="connsiteX0-24709" fmla="*/ 211 w 211"/>
              <a:gd name="connsiteY0-24710" fmla="*/ 42 h 246"/>
              <a:gd name="connsiteX1-24711" fmla="*/ 211 w 211"/>
              <a:gd name="connsiteY1-24712" fmla="*/ 68 h 246"/>
              <a:gd name="connsiteX2-24713" fmla="*/ 206 w 211"/>
              <a:gd name="connsiteY2-24714" fmla="*/ 94 h 246"/>
              <a:gd name="connsiteX3-24715" fmla="*/ 206 w 211"/>
              <a:gd name="connsiteY3-24716" fmla="*/ 120 h 246"/>
              <a:gd name="connsiteX4-24717" fmla="*/ 201 w 211"/>
              <a:gd name="connsiteY4-24718" fmla="*/ 141 h 246"/>
              <a:gd name="connsiteX5-24719" fmla="*/ 195 w 211"/>
              <a:gd name="connsiteY5-24720" fmla="*/ 157 h 246"/>
              <a:gd name="connsiteX6-24721" fmla="*/ 190 w 211"/>
              <a:gd name="connsiteY6-24722" fmla="*/ 178 h 246"/>
              <a:gd name="connsiteX7-24723" fmla="*/ 185 w 211"/>
              <a:gd name="connsiteY7-24724" fmla="*/ 188 h 246"/>
              <a:gd name="connsiteX8-24725" fmla="*/ 174 w 211"/>
              <a:gd name="connsiteY8-24726" fmla="*/ 204 h 246"/>
              <a:gd name="connsiteX9-24727" fmla="*/ 164 w 211"/>
              <a:gd name="connsiteY9-24728" fmla="*/ 214 h 246"/>
              <a:gd name="connsiteX10-24729" fmla="*/ 158 w 211"/>
              <a:gd name="connsiteY10-24730" fmla="*/ 225 h 246"/>
              <a:gd name="connsiteX11-24731" fmla="*/ 148 w 211"/>
              <a:gd name="connsiteY11-24732" fmla="*/ 230 h 246"/>
              <a:gd name="connsiteX12-24733" fmla="*/ 143 w 211"/>
              <a:gd name="connsiteY12-24734" fmla="*/ 235 h 246"/>
              <a:gd name="connsiteX13-24735" fmla="*/ 132 w 211"/>
              <a:gd name="connsiteY13-24736" fmla="*/ 240 h 246"/>
              <a:gd name="connsiteX14-24737" fmla="*/ 127 w 211"/>
              <a:gd name="connsiteY14-24738" fmla="*/ 240 h 246"/>
              <a:gd name="connsiteX15-24739" fmla="*/ 121 w 211"/>
              <a:gd name="connsiteY15-24740" fmla="*/ 246 h 246"/>
              <a:gd name="connsiteX16-24741" fmla="*/ 111 w 211"/>
              <a:gd name="connsiteY16-24742" fmla="*/ 240 h 246"/>
              <a:gd name="connsiteX17-24743" fmla="*/ 106 w 211"/>
              <a:gd name="connsiteY17-24744" fmla="*/ 240 h 246"/>
              <a:gd name="connsiteX18-24745" fmla="*/ 106 w 211"/>
              <a:gd name="connsiteY18-24746" fmla="*/ 235 h 246"/>
              <a:gd name="connsiteX19-24747" fmla="*/ 100 w 211"/>
              <a:gd name="connsiteY19-24748" fmla="*/ 230 h 246"/>
              <a:gd name="connsiteX20-24749" fmla="*/ 100 w 211"/>
              <a:gd name="connsiteY20-24750" fmla="*/ 225 h 246"/>
              <a:gd name="connsiteX21-24751" fmla="*/ 100 w 211"/>
              <a:gd name="connsiteY21-24752" fmla="*/ 219 h 246"/>
              <a:gd name="connsiteX22-24753" fmla="*/ 100 w 211"/>
              <a:gd name="connsiteY22-24754" fmla="*/ 209 h 246"/>
              <a:gd name="connsiteX23-24755" fmla="*/ 100 w 211"/>
              <a:gd name="connsiteY23-24756" fmla="*/ 199 h 246"/>
              <a:gd name="connsiteX24-24757" fmla="*/ 100 w 211"/>
              <a:gd name="connsiteY24-24758" fmla="*/ 193 h 246"/>
              <a:gd name="connsiteX25-24759" fmla="*/ 100 w 211"/>
              <a:gd name="connsiteY25-24760" fmla="*/ 188 h 246"/>
              <a:gd name="connsiteX26-24761" fmla="*/ 100 w 211"/>
              <a:gd name="connsiteY26-24762" fmla="*/ 183 h 246"/>
              <a:gd name="connsiteX27-24763" fmla="*/ 95 w 211"/>
              <a:gd name="connsiteY27-24764" fmla="*/ 178 h 246"/>
              <a:gd name="connsiteX28-24765" fmla="*/ 90 w 211"/>
              <a:gd name="connsiteY28-24766" fmla="*/ 162 h 246"/>
              <a:gd name="connsiteX29-24767" fmla="*/ 79 w 211"/>
              <a:gd name="connsiteY29-24768" fmla="*/ 146 h 246"/>
              <a:gd name="connsiteX30-24769" fmla="*/ 63 w 211"/>
              <a:gd name="connsiteY30-24770" fmla="*/ 131 h 246"/>
              <a:gd name="connsiteX31-24771" fmla="*/ 47 w 211"/>
              <a:gd name="connsiteY31-24772" fmla="*/ 115 h 246"/>
              <a:gd name="connsiteX32-24773" fmla="*/ 26 w 211"/>
              <a:gd name="connsiteY32-24774" fmla="*/ 99 h 246"/>
              <a:gd name="connsiteX33-24775" fmla="*/ 0 w 211"/>
              <a:gd name="connsiteY33-24776" fmla="*/ 78 h 246"/>
              <a:gd name="connsiteX34-24777" fmla="*/ 21 w 211"/>
              <a:gd name="connsiteY34-24778" fmla="*/ 78 h 246"/>
              <a:gd name="connsiteX35-24779" fmla="*/ 42 w 211"/>
              <a:gd name="connsiteY35-24780" fmla="*/ 84 h 246"/>
              <a:gd name="connsiteX36-24781" fmla="*/ 58 w 211"/>
              <a:gd name="connsiteY36-24782" fmla="*/ 84 h 246"/>
              <a:gd name="connsiteX37-24783" fmla="*/ 74 w 211"/>
              <a:gd name="connsiteY37-24784" fmla="*/ 84 h 246"/>
              <a:gd name="connsiteX38-24785" fmla="*/ 84 w 211"/>
              <a:gd name="connsiteY38-24786" fmla="*/ 78 h 246"/>
              <a:gd name="connsiteX39-24787" fmla="*/ 90 w 211"/>
              <a:gd name="connsiteY39-24788" fmla="*/ 78 h 246"/>
              <a:gd name="connsiteX40-24789" fmla="*/ 95 w 211"/>
              <a:gd name="connsiteY40-24790" fmla="*/ 78 h 246"/>
              <a:gd name="connsiteX41-24791" fmla="*/ 100 w 211"/>
              <a:gd name="connsiteY41-24792" fmla="*/ 73 h 246"/>
              <a:gd name="connsiteX42-24793" fmla="*/ 106 w 211"/>
              <a:gd name="connsiteY42-24794" fmla="*/ 68 h 246"/>
              <a:gd name="connsiteX43-24795" fmla="*/ 106 w 211"/>
              <a:gd name="connsiteY43-24796" fmla="*/ 63 h 246"/>
              <a:gd name="connsiteX44-24797" fmla="*/ 106 w 211"/>
              <a:gd name="connsiteY44-24798" fmla="*/ 52 h 246"/>
              <a:gd name="connsiteX45-24799" fmla="*/ 106 w 211"/>
              <a:gd name="connsiteY45-24800" fmla="*/ 37 h 246"/>
              <a:gd name="connsiteX46-24801" fmla="*/ 111 w 211"/>
              <a:gd name="connsiteY46-24802" fmla="*/ 21 h 246"/>
              <a:gd name="connsiteX47-24803" fmla="*/ 111 w 211"/>
              <a:gd name="connsiteY47-24804" fmla="*/ 0 h 246"/>
              <a:gd name="connsiteX0-24805" fmla="*/ 211 w 211"/>
              <a:gd name="connsiteY0-24806" fmla="*/ 68 h 246"/>
              <a:gd name="connsiteX1-24807" fmla="*/ 206 w 211"/>
              <a:gd name="connsiteY1-24808" fmla="*/ 94 h 246"/>
              <a:gd name="connsiteX2-24809" fmla="*/ 206 w 211"/>
              <a:gd name="connsiteY2-24810" fmla="*/ 120 h 246"/>
              <a:gd name="connsiteX3-24811" fmla="*/ 201 w 211"/>
              <a:gd name="connsiteY3-24812" fmla="*/ 141 h 246"/>
              <a:gd name="connsiteX4-24813" fmla="*/ 195 w 211"/>
              <a:gd name="connsiteY4-24814" fmla="*/ 157 h 246"/>
              <a:gd name="connsiteX5-24815" fmla="*/ 190 w 211"/>
              <a:gd name="connsiteY5-24816" fmla="*/ 178 h 246"/>
              <a:gd name="connsiteX6-24817" fmla="*/ 185 w 211"/>
              <a:gd name="connsiteY6-24818" fmla="*/ 188 h 246"/>
              <a:gd name="connsiteX7-24819" fmla="*/ 174 w 211"/>
              <a:gd name="connsiteY7-24820" fmla="*/ 204 h 246"/>
              <a:gd name="connsiteX8-24821" fmla="*/ 164 w 211"/>
              <a:gd name="connsiteY8-24822" fmla="*/ 214 h 246"/>
              <a:gd name="connsiteX9-24823" fmla="*/ 158 w 211"/>
              <a:gd name="connsiteY9-24824" fmla="*/ 225 h 246"/>
              <a:gd name="connsiteX10-24825" fmla="*/ 148 w 211"/>
              <a:gd name="connsiteY10-24826" fmla="*/ 230 h 246"/>
              <a:gd name="connsiteX11-24827" fmla="*/ 143 w 211"/>
              <a:gd name="connsiteY11-24828" fmla="*/ 235 h 246"/>
              <a:gd name="connsiteX12-24829" fmla="*/ 132 w 211"/>
              <a:gd name="connsiteY12-24830" fmla="*/ 240 h 246"/>
              <a:gd name="connsiteX13-24831" fmla="*/ 127 w 211"/>
              <a:gd name="connsiteY13-24832" fmla="*/ 240 h 246"/>
              <a:gd name="connsiteX14-24833" fmla="*/ 121 w 211"/>
              <a:gd name="connsiteY14-24834" fmla="*/ 246 h 246"/>
              <a:gd name="connsiteX15-24835" fmla="*/ 111 w 211"/>
              <a:gd name="connsiteY15-24836" fmla="*/ 240 h 246"/>
              <a:gd name="connsiteX16-24837" fmla="*/ 106 w 211"/>
              <a:gd name="connsiteY16-24838" fmla="*/ 240 h 246"/>
              <a:gd name="connsiteX17-24839" fmla="*/ 106 w 211"/>
              <a:gd name="connsiteY17-24840" fmla="*/ 235 h 246"/>
              <a:gd name="connsiteX18-24841" fmla="*/ 100 w 211"/>
              <a:gd name="connsiteY18-24842" fmla="*/ 230 h 246"/>
              <a:gd name="connsiteX19-24843" fmla="*/ 100 w 211"/>
              <a:gd name="connsiteY19-24844" fmla="*/ 225 h 246"/>
              <a:gd name="connsiteX20-24845" fmla="*/ 100 w 211"/>
              <a:gd name="connsiteY20-24846" fmla="*/ 219 h 246"/>
              <a:gd name="connsiteX21-24847" fmla="*/ 100 w 211"/>
              <a:gd name="connsiteY21-24848" fmla="*/ 209 h 246"/>
              <a:gd name="connsiteX22-24849" fmla="*/ 100 w 211"/>
              <a:gd name="connsiteY22-24850" fmla="*/ 199 h 246"/>
              <a:gd name="connsiteX23-24851" fmla="*/ 100 w 211"/>
              <a:gd name="connsiteY23-24852" fmla="*/ 193 h 246"/>
              <a:gd name="connsiteX24-24853" fmla="*/ 100 w 211"/>
              <a:gd name="connsiteY24-24854" fmla="*/ 188 h 246"/>
              <a:gd name="connsiteX25-24855" fmla="*/ 100 w 211"/>
              <a:gd name="connsiteY25-24856" fmla="*/ 183 h 246"/>
              <a:gd name="connsiteX26-24857" fmla="*/ 95 w 211"/>
              <a:gd name="connsiteY26-24858" fmla="*/ 178 h 246"/>
              <a:gd name="connsiteX27-24859" fmla="*/ 90 w 211"/>
              <a:gd name="connsiteY27-24860" fmla="*/ 162 h 246"/>
              <a:gd name="connsiteX28-24861" fmla="*/ 79 w 211"/>
              <a:gd name="connsiteY28-24862" fmla="*/ 146 h 246"/>
              <a:gd name="connsiteX29-24863" fmla="*/ 63 w 211"/>
              <a:gd name="connsiteY29-24864" fmla="*/ 131 h 246"/>
              <a:gd name="connsiteX30-24865" fmla="*/ 47 w 211"/>
              <a:gd name="connsiteY30-24866" fmla="*/ 115 h 246"/>
              <a:gd name="connsiteX31-24867" fmla="*/ 26 w 211"/>
              <a:gd name="connsiteY31-24868" fmla="*/ 99 h 246"/>
              <a:gd name="connsiteX32-24869" fmla="*/ 0 w 211"/>
              <a:gd name="connsiteY32-24870" fmla="*/ 78 h 246"/>
              <a:gd name="connsiteX33-24871" fmla="*/ 21 w 211"/>
              <a:gd name="connsiteY33-24872" fmla="*/ 78 h 246"/>
              <a:gd name="connsiteX34-24873" fmla="*/ 42 w 211"/>
              <a:gd name="connsiteY34-24874" fmla="*/ 84 h 246"/>
              <a:gd name="connsiteX35-24875" fmla="*/ 58 w 211"/>
              <a:gd name="connsiteY35-24876" fmla="*/ 84 h 246"/>
              <a:gd name="connsiteX36-24877" fmla="*/ 74 w 211"/>
              <a:gd name="connsiteY36-24878" fmla="*/ 84 h 246"/>
              <a:gd name="connsiteX37-24879" fmla="*/ 84 w 211"/>
              <a:gd name="connsiteY37-24880" fmla="*/ 78 h 246"/>
              <a:gd name="connsiteX38-24881" fmla="*/ 90 w 211"/>
              <a:gd name="connsiteY38-24882" fmla="*/ 78 h 246"/>
              <a:gd name="connsiteX39-24883" fmla="*/ 95 w 211"/>
              <a:gd name="connsiteY39-24884" fmla="*/ 78 h 246"/>
              <a:gd name="connsiteX40-24885" fmla="*/ 100 w 211"/>
              <a:gd name="connsiteY40-24886" fmla="*/ 73 h 246"/>
              <a:gd name="connsiteX41-24887" fmla="*/ 106 w 211"/>
              <a:gd name="connsiteY41-24888" fmla="*/ 68 h 246"/>
              <a:gd name="connsiteX42-24889" fmla="*/ 106 w 211"/>
              <a:gd name="connsiteY42-24890" fmla="*/ 63 h 246"/>
              <a:gd name="connsiteX43-24891" fmla="*/ 106 w 211"/>
              <a:gd name="connsiteY43-24892" fmla="*/ 52 h 246"/>
              <a:gd name="connsiteX44-24893" fmla="*/ 106 w 211"/>
              <a:gd name="connsiteY44-24894" fmla="*/ 37 h 246"/>
              <a:gd name="connsiteX45-24895" fmla="*/ 111 w 211"/>
              <a:gd name="connsiteY45-24896" fmla="*/ 21 h 246"/>
              <a:gd name="connsiteX46-24897" fmla="*/ 111 w 211"/>
              <a:gd name="connsiteY46-24898" fmla="*/ 0 h 246"/>
              <a:gd name="connsiteX0-24899" fmla="*/ 206 w 206"/>
              <a:gd name="connsiteY0-24900" fmla="*/ 94 h 246"/>
              <a:gd name="connsiteX1-24901" fmla="*/ 206 w 206"/>
              <a:gd name="connsiteY1-24902" fmla="*/ 120 h 246"/>
              <a:gd name="connsiteX2-24903" fmla="*/ 201 w 206"/>
              <a:gd name="connsiteY2-24904" fmla="*/ 141 h 246"/>
              <a:gd name="connsiteX3-24905" fmla="*/ 195 w 206"/>
              <a:gd name="connsiteY3-24906" fmla="*/ 157 h 246"/>
              <a:gd name="connsiteX4-24907" fmla="*/ 190 w 206"/>
              <a:gd name="connsiteY4-24908" fmla="*/ 178 h 246"/>
              <a:gd name="connsiteX5-24909" fmla="*/ 185 w 206"/>
              <a:gd name="connsiteY5-24910" fmla="*/ 188 h 246"/>
              <a:gd name="connsiteX6-24911" fmla="*/ 174 w 206"/>
              <a:gd name="connsiteY6-24912" fmla="*/ 204 h 246"/>
              <a:gd name="connsiteX7-24913" fmla="*/ 164 w 206"/>
              <a:gd name="connsiteY7-24914" fmla="*/ 214 h 246"/>
              <a:gd name="connsiteX8-24915" fmla="*/ 158 w 206"/>
              <a:gd name="connsiteY8-24916" fmla="*/ 225 h 246"/>
              <a:gd name="connsiteX9-24917" fmla="*/ 148 w 206"/>
              <a:gd name="connsiteY9-24918" fmla="*/ 230 h 246"/>
              <a:gd name="connsiteX10-24919" fmla="*/ 143 w 206"/>
              <a:gd name="connsiteY10-24920" fmla="*/ 235 h 246"/>
              <a:gd name="connsiteX11-24921" fmla="*/ 132 w 206"/>
              <a:gd name="connsiteY11-24922" fmla="*/ 240 h 246"/>
              <a:gd name="connsiteX12-24923" fmla="*/ 127 w 206"/>
              <a:gd name="connsiteY12-24924" fmla="*/ 240 h 246"/>
              <a:gd name="connsiteX13-24925" fmla="*/ 121 w 206"/>
              <a:gd name="connsiteY13-24926" fmla="*/ 246 h 246"/>
              <a:gd name="connsiteX14-24927" fmla="*/ 111 w 206"/>
              <a:gd name="connsiteY14-24928" fmla="*/ 240 h 246"/>
              <a:gd name="connsiteX15-24929" fmla="*/ 106 w 206"/>
              <a:gd name="connsiteY15-24930" fmla="*/ 240 h 246"/>
              <a:gd name="connsiteX16-24931" fmla="*/ 106 w 206"/>
              <a:gd name="connsiteY16-24932" fmla="*/ 235 h 246"/>
              <a:gd name="connsiteX17-24933" fmla="*/ 100 w 206"/>
              <a:gd name="connsiteY17-24934" fmla="*/ 230 h 246"/>
              <a:gd name="connsiteX18-24935" fmla="*/ 100 w 206"/>
              <a:gd name="connsiteY18-24936" fmla="*/ 225 h 246"/>
              <a:gd name="connsiteX19-24937" fmla="*/ 100 w 206"/>
              <a:gd name="connsiteY19-24938" fmla="*/ 219 h 246"/>
              <a:gd name="connsiteX20-24939" fmla="*/ 100 w 206"/>
              <a:gd name="connsiteY20-24940" fmla="*/ 209 h 246"/>
              <a:gd name="connsiteX21-24941" fmla="*/ 100 w 206"/>
              <a:gd name="connsiteY21-24942" fmla="*/ 199 h 246"/>
              <a:gd name="connsiteX22-24943" fmla="*/ 100 w 206"/>
              <a:gd name="connsiteY22-24944" fmla="*/ 193 h 246"/>
              <a:gd name="connsiteX23-24945" fmla="*/ 100 w 206"/>
              <a:gd name="connsiteY23-24946" fmla="*/ 188 h 246"/>
              <a:gd name="connsiteX24-24947" fmla="*/ 100 w 206"/>
              <a:gd name="connsiteY24-24948" fmla="*/ 183 h 246"/>
              <a:gd name="connsiteX25-24949" fmla="*/ 95 w 206"/>
              <a:gd name="connsiteY25-24950" fmla="*/ 178 h 246"/>
              <a:gd name="connsiteX26-24951" fmla="*/ 90 w 206"/>
              <a:gd name="connsiteY26-24952" fmla="*/ 162 h 246"/>
              <a:gd name="connsiteX27-24953" fmla="*/ 79 w 206"/>
              <a:gd name="connsiteY27-24954" fmla="*/ 146 h 246"/>
              <a:gd name="connsiteX28-24955" fmla="*/ 63 w 206"/>
              <a:gd name="connsiteY28-24956" fmla="*/ 131 h 246"/>
              <a:gd name="connsiteX29-24957" fmla="*/ 47 w 206"/>
              <a:gd name="connsiteY29-24958" fmla="*/ 115 h 246"/>
              <a:gd name="connsiteX30-24959" fmla="*/ 26 w 206"/>
              <a:gd name="connsiteY30-24960" fmla="*/ 99 h 246"/>
              <a:gd name="connsiteX31-24961" fmla="*/ 0 w 206"/>
              <a:gd name="connsiteY31-24962" fmla="*/ 78 h 246"/>
              <a:gd name="connsiteX32-24963" fmla="*/ 21 w 206"/>
              <a:gd name="connsiteY32-24964" fmla="*/ 78 h 246"/>
              <a:gd name="connsiteX33-24965" fmla="*/ 42 w 206"/>
              <a:gd name="connsiteY33-24966" fmla="*/ 84 h 246"/>
              <a:gd name="connsiteX34-24967" fmla="*/ 58 w 206"/>
              <a:gd name="connsiteY34-24968" fmla="*/ 84 h 246"/>
              <a:gd name="connsiteX35-24969" fmla="*/ 74 w 206"/>
              <a:gd name="connsiteY35-24970" fmla="*/ 84 h 246"/>
              <a:gd name="connsiteX36-24971" fmla="*/ 84 w 206"/>
              <a:gd name="connsiteY36-24972" fmla="*/ 78 h 246"/>
              <a:gd name="connsiteX37-24973" fmla="*/ 90 w 206"/>
              <a:gd name="connsiteY37-24974" fmla="*/ 78 h 246"/>
              <a:gd name="connsiteX38-24975" fmla="*/ 95 w 206"/>
              <a:gd name="connsiteY38-24976" fmla="*/ 78 h 246"/>
              <a:gd name="connsiteX39-24977" fmla="*/ 100 w 206"/>
              <a:gd name="connsiteY39-24978" fmla="*/ 73 h 246"/>
              <a:gd name="connsiteX40-24979" fmla="*/ 106 w 206"/>
              <a:gd name="connsiteY40-24980" fmla="*/ 68 h 246"/>
              <a:gd name="connsiteX41-24981" fmla="*/ 106 w 206"/>
              <a:gd name="connsiteY41-24982" fmla="*/ 63 h 246"/>
              <a:gd name="connsiteX42-24983" fmla="*/ 106 w 206"/>
              <a:gd name="connsiteY42-24984" fmla="*/ 52 h 246"/>
              <a:gd name="connsiteX43-24985" fmla="*/ 106 w 206"/>
              <a:gd name="connsiteY43-24986" fmla="*/ 37 h 246"/>
              <a:gd name="connsiteX44-24987" fmla="*/ 111 w 206"/>
              <a:gd name="connsiteY44-24988" fmla="*/ 21 h 246"/>
              <a:gd name="connsiteX45-24989" fmla="*/ 111 w 206"/>
              <a:gd name="connsiteY45-24990" fmla="*/ 0 h 246"/>
              <a:gd name="connsiteX0-24991" fmla="*/ 206 w 206"/>
              <a:gd name="connsiteY0-24992" fmla="*/ 120 h 246"/>
              <a:gd name="connsiteX1-24993" fmla="*/ 201 w 206"/>
              <a:gd name="connsiteY1-24994" fmla="*/ 141 h 246"/>
              <a:gd name="connsiteX2-24995" fmla="*/ 195 w 206"/>
              <a:gd name="connsiteY2-24996" fmla="*/ 157 h 246"/>
              <a:gd name="connsiteX3-24997" fmla="*/ 190 w 206"/>
              <a:gd name="connsiteY3-24998" fmla="*/ 178 h 246"/>
              <a:gd name="connsiteX4-24999" fmla="*/ 185 w 206"/>
              <a:gd name="connsiteY4-25000" fmla="*/ 188 h 246"/>
              <a:gd name="connsiteX5-25001" fmla="*/ 174 w 206"/>
              <a:gd name="connsiteY5-25002" fmla="*/ 204 h 246"/>
              <a:gd name="connsiteX6-25003" fmla="*/ 164 w 206"/>
              <a:gd name="connsiteY6-25004" fmla="*/ 214 h 246"/>
              <a:gd name="connsiteX7-25005" fmla="*/ 158 w 206"/>
              <a:gd name="connsiteY7-25006" fmla="*/ 225 h 246"/>
              <a:gd name="connsiteX8-25007" fmla="*/ 148 w 206"/>
              <a:gd name="connsiteY8-25008" fmla="*/ 230 h 246"/>
              <a:gd name="connsiteX9-25009" fmla="*/ 143 w 206"/>
              <a:gd name="connsiteY9-25010" fmla="*/ 235 h 246"/>
              <a:gd name="connsiteX10-25011" fmla="*/ 132 w 206"/>
              <a:gd name="connsiteY10-25012" fmla="*/ 240 h 246"/>
              <a:gd name="connsiteX11-25013" fmla="*/ 127 w 206"/>
              <a:gd name="connsiteY11-25014" fmla="*/ 240 h 246"/>
              <a:gd name="connsiteX12-25015" fmla="*/ 121 w 206"/>
              <a:gd name="connsiteY12-25016" fmla="*/ 246 h 246"/>
              <a:gd name="connsiteX13-25017" fmla="*/ 111 w 206"/>
              <a:gd name="connsiteY13-25018" fmla="*/ 240 h 246"/>
              <a:gd name="connsiteX14-25019" fmla="*/ 106 w 206"/>
              <a:gd name="connsiteY14-25020" fmla="*/ 240 h 246"/>
              <a:gd name="connsiteX15-25021" fmla="*/ 106 w 206"/>
              <a:gd name="connsiteY15-25022" fmla="*/ 235 h 246"/>
              <a:gd name="connsiteX16-25023" fmla="*/ 100 w 206"/>
              <a:gd name="connsiteY16-25024" fmla="*/ 230 h 246"/>
              <a:gd name="connsiteX17-25025" fmla="*/ 100 w 206"/>
              <a:gd name="connsiteY17-25026" fmla="*/ 225 h 246"/>
              <a:gd name="connsiteX18-25027" fmla="*/ 100 w 206"/>
              <a:gd name="connsiteY18-25028" fmla="*/ 219 h 246"/>
              <a:gd name="connsiteX19-25029" fmla="*/ 100 w 206"/>
              <a:gd name="connsiteY19-25030" fmla="*/ 209 h 246"/>
              <a:gd name="connsiteX20-25031" fmla="*/ 100 w 206"/>
              <a:gd name="connsiteY20-25032" fmla="*/ 199 h 246"/>
              <a:gd name="connsiteX21-25033" fmla="*/ 100 w 206"/>
              <a:gd name="connsiteY21-25034" fmla="*/ 193 h 246"/>
              <a:gd name="connsiteX22-25035" fmla="*/ 100 w 206"/>
              <a:gd name="connsiteY22-25036" fmla="*/ 188 h 246"/>
              <a:gd name="connsiteX23-25037" fmla="*/ 100 w 206"/>
              <a:gd name="connsiteY23-25038" fmla="*/ 183 h 246"/>
              <a:gd name="connsiteX24-25039" fmla="*/ 95 w 206"/>
              <a:gd name="connsiteY24-25040" fmla="*/ 178 h 246"/>
              <a:gd name="connsiteX25-25041" fmla="*/ 90 w 206"/>
              <a:gd name="connsiteY25-25042" fmla="*/ 162 h 246"/>
              <a:gd name="connsiteX26-25043" fmla="*/ 79 w 206"/>
              <a:gd name="connsiteY26-25044" fmla="*/ 146 h 246"/>
              <a:gd name="connsiteX27-25045" fmla="*/ 63 w 206"/>
              <a:gd name="connsiteY27-25046" fmla="*/ 131 h 246"/>
              <a:gd name="connsiteX28-25047" fmla="*/ 47 w 206"/>
              <a:gd name="connsiteY28-25048" fmla="*/ 115 h 246"/>
              <a:gd name="connsiteX29-25049" fmla="*/ 26 w 206"/>
              <a:gd name="connsiteY29-25050" fmla="*/ 99 h 246"/>
              <a:gd name="connsiteX30-25051" fmla="*/ 0 w 206"/>
              <a:gd name="connsiteY30-25052" fmla="*/ 78 h 246"/>
              <a:gd name="connsiteX31-25053" fmla="*/ 21 w 206"/>
              <a:gd name="connsiteY31-25054" fmla="*/ 78 h 246"/>
              <a:gd name="connsiteX32-25055" fmla="*/ 42 w 206"/>
              <a:gd name="connsiteY32-25056" fmla="*/ 84 h 246"/>
              <a:gd name="connsiteX33-25057" fmla="*/ 58 w 206"/>
              <a:gd name="connsiteY33-25058" fmla="*/ 84 h 246"/>
              <a:gd name="connsiteX34-25059" fmla="*/ 74 w 206"/>
              <a:gd name="connsiteY34-25060" fmla="*/ 84 h 246"/>
              <a:gd name="connsiteX35-25061" fmla="*/ 84 w 206"/>
              <a:gd name="connsiteY35-25062" fmla="*/ 78 h 246"/>
              <a:gd name="connsiteX36-25063" fmla="*/ 90 w 206"/>
              <a:gd name="connsiteY36-25064" fmla="*/ 78 h 246"/>
              <a:gd name="connsiteX37-25065" fmla="*/ 95 w 206"/>
              <a:gd name="connsiteY37-25066" fmla="*/ 78 h 246"/>
              <a:gd name="connsiteX38-25067" fmla="*/ 100 w 206"/>
              <a:gd name="connsiteY38-25068" fmla="*/ 73 h 246"/>
              <a:gd name="connsiteX39-25069" fmla="*/ 106 w 206"/>
              <a:gd name="connsiteY39-25070" fmla="*/ 68 h 246"/>
              <a:gd name="connsiteX40-25071" fmla="*/ 106 w 206"/>
              <a:gd name="connsiteY40-25072" fmla="*/ 63 h 246"/>
              <a:gd name="connsiteX41-25073" fmla="*/ 106 w 206"/>
              <a:gd name="connsiteY41-25074" fmla="*/ 52 h 246"/>
              <a:gd name="connsiteX42-25075" fmla="*/ 106 w 206"/>
              <a:gd name="connsiteY42-25076" fmla="*/ 37 h 246"/>
              <a:gd name="connsiteX43-25077" fmla="*/ 111 w 206"/>
              <a:gd name="connsiteY43-25078" fmla="*/ 21 h 246"/>
              <a:gd name="connsiteX44-25079" fmla="*/ 111 w 206"/>
              <a:gd name="connsiteY44-25080" fmla="*/ 0 h 246"/>
              <a:gd name="connsiteX0-25081" fmla="*/ 201 w 201"/>
              <a:gd name="connsiteY0-25082" fmla="*/ 141 h 246"/>
              <a:gd name="connsiteX1-25083" fmla="*/ 195 w 201"/>
              <a:gd name="connsiteY1-25084" fmla="*/ 157 h 246"/>
              <a:gd name="connsiteX2-25085" fmla="*/ 190 w 201"/>
              <a:gd name="connsiteY2-25086" fmla="*/ 178 h 246"/>
              <a:gd name="connsiteX3-25087" fmla="*/ 185 w 201"/>
              <a:gd name="connsiteY3-25088" fmla="*/ 188 h 246"/>
              <a:gd name="connsiteX4-25089" fmla="*/ 174 w 201"/>
              <a:gd name="connsiteY4-25090" fmla="*/ 204 h 246"/>
              <a:gd name="connsiteX5-25091" fmla="*/ 164 w 201"/>
              <a:gd name="connsiteY5-25092" fmla="*/ 214 h 246"/>
              <a:gd name="connsiteX6-25093" fmla="*/ 158 w 201"/>
              <a:gd name="connsiteY6-25094" fmla="*/ 225 h 246"/>
              <a:gd name="connsiteX7-25095" fmla="*/ 148 w 201"/>
              <a:gd name="connsiteY7-25096" fmla="*/ 230 h 246"/>
              <a:gd name="connsiteX8-25097" fmla="*/ 143 w 201"/>
              <a:gd name="connsiteY8-25098" fmla="*/ 235 h 246"/>
              <a:gd name="connsiteX9-25099" fmla="*/ 132 w 201"/>
              <a:gd name="connsiteY9-25100" fmla="*/ 240 h 246"/>
              <a:gd name="connsiteX10-25101" fmla="*/ 127 w 201"/>
              <a:gd name="connsiteY10-25102" fmla="*/ 240 h 246"/>
              <a:gd name="connsiteX11-25103" fmla="*/ 121 w 201"/>
              <a:gd name="connsiteY11-25104" fmla="*/ 246 h 246"/>
              <a:gd name="connsiteX12-25105" fmla="*/ 111 w 201"/>
              <a:gd name="connsiteY12-25106" fmla="*/ 240 h 246"/>
              <a:gd name="connsiteX13-25107" fmla="*/ 106 w 201"/>
              <a:gd name="connsiteY13-25108" fmla="*/ 240 h 246"/>
              <a:gd name="connsiteX14-25109" fmla="*/ 106 w 201"/>
              <a:gd name="connsiteY14-25110" fmla="*/ 235 h 246"/>
              <a:gd name="connsiteX15-25111" fmla="*/ 100 w 201"/>
              <a:gd name="connsiteY15-25112" fmla="*/ 230 h 246"/>
              <a:gd name="connsiteX16-25113" fmla="*/ 100 w 201"/>
              <a:gd name="connsiteY16-25114" fmla="*/ 225 h 246"/>
              <a:gd name="connsiteX17-25115" fmla="*/ 100 w 201"/>
              <a:gd name="connsiteY17-25116" fmla="*/ 219 h 246"/>
              <a:gd name="connsiteX18-25117" fmla="*/ 100 w 201"/>
              <a:gd name="connsiteY18-25118" fmla="*/ 209 h 246"/>
              <a:gd name="connsiteX19-25119" fmla="*/ 100 w 201"/>
              <a:gd name="connsiteY19-25120" fmla="*/ 199 h 246"/>
              <a:gd name="connsiteX20-25121" fmla="*/ 100 w 201"/>
              <a:gd name="connsiteY20-25122" fmla="*/ 193 h 246"/>
              <a:gd name="connsiteX21-25123" fmla="*/ 100 w 201"/>
              <a:gd name="connsiteY21-25124" fmla="*/ 188 h 246"/>
              <a:gd name="connsiteX22-25125" fmla="*/ 100 w 201"/>
              <a:gd name="connsiteY22-25126" fmla="*/ 183 h 246"/>
              <a:gd name="connsiteX23-25127" fmla="*/ 95 w 201"/>
              <a:gd name="connsiteY23-25128" fmla="*/ 178 h 246"/>
              <a:gd name="connsiteX24-25129" fmla="*/ 90 w 201"/>
              <a:gd name="connsiteY24-25130" fmla="*/ 162 h 246"/>
              <a:gd name="connsiteX25-25131" fmla="*/ 79 w 201"/>
              <a:gd name="connsiteY25-25132" fmla="*/ 146 h 246"/>
              <a:gd name="connsiteX26-25133" fmla="*/ 63 w 201"/>
              <a:gd name="connsiteY26-25134" fmla="*/ 131 h 246"/>
              <a:gd name="connsiteX27-25135" fmla="*/ 47 w 201"/>
              <a:gd name="connsiteY27-25136" fmla="*/ 115 h 246"/>
              <a:gd name="connsiteX28-25137" fmla="*/ 26 w 201"/>
              <a:gd name="connsiteY28-25138" fmla="*/ 99 h 246"/>
              <a:gd name="connsiteX29-25139" fmla="*/ 0 w 201"/>
              <a:gd name="connsiteY29-25140" fmla="*/ 78 h 246"/>
              <a:gd name="connsiteX30-25141" fmla="*/ 21 w 201"/>
              <a:gd name="connsiteY30-25142" fmla="*/ 78 h 246"/>
              <a:gd name="connsiteX31-25143" fmla="*/ 42 w 201"/>
              <a:gd name="connsiteY31-25144" fmla="*/ 84 h 246"/>
              <a:gd name="connsiteX32-25145" fmla="*/ 58 w 201"/>
              <a:gd name="connsiteY32-25146" fmla="*/ 84 h 246"/>
              <a:gd name="connsiteX33-25147" fmla="*/ 74 w 201"/>
              <a:gd name="connsiteY33-25148" fmla="*/ 84 h 246"/>
              <a:gd name="connsiteX34-25149" fmla="*/ 84 w 201"/>
              <a:gd name="connsiteY34-25150" fmla="*/ 78 h 246"/>
              <a:gd name="connsiteX35-25151" fmla="*/ 90 w 201"/>
              <a:gd name="connsiteY35-25152" fmla="*/ 78 h 246"/>
              <a:gd name="connsiteX36-25153" fmla="*/ 95 w 201"/>
              <a:gd name="connsiteY36-25154" fmla="*/ 78 h 246"/>
              <a:gd name="connsiteX37-25155" fmla="*/ 100 w 201"/>
              <a:gd name="connsiteY37-25156" fmla="*/ 73 h 246"/>
              <a:gd name="connsiteX38-25157" fmla="*/ 106 w 201"/>
              <a:gd name="connsiteY38-25158" fmla="*/ 68 h 246"/>
              <a:gd name="connsiteX39-25159" fmla="*/ 106 w 201"/>
              <a:gd name="connsiteY39-25160" fmla="*/ 63 h 246"/>
              <a:gd name="connsiteX40-25161" fmla="*/ 106 w 201"/>
              <a:gd name="connsiteY40-25162" fmla="*/ 52 h 246"/>
              <a:gd name="connsiteX41-25163" fmla="*/ 106 w 201"/>
              <a:gd name="connsiteY41-25164" fmla="*/ 37 h 246"/>
              <a:gd name="connsiteX42-25165" fmla="*/ 111 w 201"/>
              <a:gd name="connsiteY42-25166" fmla="*/ 21 h 246"/>
              <a:gd name="connsiteX43-25167" fmla="*/ 111 w 201"/>
              <a:gd name="connsiteY43-25168" fmla="*/ 0 h 246"/>
              <a:gd name="connsiteX0-25169" fmla="*/ 195 w 195"/>
              <a:gd name="connsiteY0-25170" fmla="*/ 157 h 246"/>
              <a:gd name="connsiteX1-25171" fmla="*/ 190 w 195"/>
              <a:gd name="connsiteY1-25172" fmla="*/ 178 h 246"/>
              <a:gd name="connsiteX2-25173" fmla="*/ 185 w 195"/>
              <a:gd name="connsiteY2-25174" fmla="*/ 188 h 246"/>
              <a:gd name="connsiteX3-25175" fmla="*/ 174 w 195"/>
              <a:gd name="connsiteY3-25176" fmla="*/ 204 h 246"/>
              <a:gd name="connsiteX4-25177" fmla="*/ 164 w 195"/>
              <a:gd name="connsiteY4-25178" fmla="*/ 214 h 246"/>
              <a:gd name="connsiteX5-25179" fmla="*/ 158 w 195"/>
              <a:gd name="connsiteY5-25180" fmla="*/ 225 h 246"/>
              <a:gd name="connsiteX6-25181" fmla="*/ 148 w 195"/>
              <a:gd name="connsiteY6-25182" fmla="*/ 230 h 246"/>
              <a:gd name="connsiteX7-25183" fmla="*/ 143 w 195"/>
              <a:gd name="connsiteY7-25184" fmla="*/ 235 h 246"/>
              <a:gd name="connsiteX8-25185" fmla="*/ 132 w 195"/>
              <a:gd name="connsiteY8-25186" fmla="*/ 240 h 246"/>
              <a:gd name="connsiteX9-25187" fmla="*/ 127 w 195"/>
              <a:gd name="connsiteY9-25188" fmla="*/ 240 h 246"/>
              <a:gd name="connsiteX10-25189" fmla="*/ 121 w 195"/>
              <a:gd name="connsiteY10-25190" fmla="*/ 246 h 246"/>
              <a:gd name="connsiteX11-25191" fmla="*/ 111 w 195"/>
              <a:gd name="connsiteY11-25192" fmla="*/ 240 h 246"/>
              <a:gd name="connsiteX12-25193" fmla="*/ 106 w 195"/>
              <a:gd name="connsiteY12-25194" fmla="*/ 240 h 246"/>
              <a:gd name="connsiteX13-25195" fmla="*/ 106 w 195"/>
              <a:gd name="connsiteY13-25196" fmla="*/ 235 h 246"/>
              <a:gd name="connsiteX14-25197" fmla="*/ 100 w 195"/>
              <a:gd name="connsiteY14-25198" fmla="*/ 230 h 246"/>
              <a:gd name="connsiteX15-25199" fmla="*/ 100 w 195"/>
              <a:gd name="connsiteY15-25200" fmla="*/ 225 h 246"/>
              <a:gd name="connsiteX16-25201" fmla="*/ 100 w 195"/>
              <a:gd name="connsiteY16-25202" fmla="*/ 219 h 246"/>
              <a:gd name="connsiteX17-25203" fmla="*/ 100 w 195"/>
              <a:gd name="connsiteY17-25204" fmla="*/ 209 h 246"/>
              <a:gd name="connsiteX18-25205" fmla="*/ 100 w 195"/>
              <a:gd name="connsiteY18-25206" fmla="*/ 199 h 246"/>
              <a:gd name="connsiteX19-25207" fmla="*/ 100 w 195"/>
              <a:gd name="connsiteY19-25208" fmla="*/ 193 h 246"/>
              <a:gd name="connsiteX20-25209" fmla="*/ 100 w 195"/>
              <a:gd name="connsiteY20-25210" fmla="*/ 188 h 246"/>
              <a:gd name="connsiteX21-25211" fmla="*/ 100 w 195"/>
              <a:gd name="connsiteY21-25212" fmla="*/ 183 h 246"/>
              <a:gd name="connsiteX22-25213" fmla="*/ 95 w 195"/>
              <a:gd name="connsiteY22-25214" fmla="*/ 178 h 246"/>
              <a:gd name="connsiteX23-25215" fmla="*/ 90 w 195"/>
              <a:gd name="connsiteY23-25216" fmla="*/ 162 h 246"/>
              <a:gd name="connsiteX24-25217" fmla="*/ 79 w 195"/>
              <a:gd name="connsiteY24-25218" fmla="*/ 146 h 246"/>
              <a:gd name="connsiteX25-25219" fmla="*/ 63 w 195"/>
              <a:gd name="connsiteY25-25220" fmla="*/ 131 h 246"/>
              <a:gd name="connsiteX26-25221" fmla="*/ 47 w 195"/>
              <a:gd name="connsiteY26-25222" fmla="*/ 115 h 246"/>
              <a:gd name="connsiteX27-25223" fmla="*/ 26 w 195"/>
              <a:gd name="connsiteY27-25224" fmla="*/ 99 h 246"/>
              <a:gd name="connsiteX28-25225" fmla="*/ 0 w 195"/>
              <a:gd name="connsiteY28-25226" fmla="*/ 78 h 246"/>
              <a:gd name="connsiteX29-25227" fmla="*/ 21 w 195"/>
              <a:gd name="connsiteY29-25228" fmla="*/ 78 h 246"/>
              <a:gd name="connsiteX30-25229" fmla="*/ 42 w 195"/>
              <a:gd name="connsiteY30-25230" fmla="*/ 84 h 246"/>
              <a:gd name="connsiteX31-25231" fmla="*/ 58 w 195"/>
              <a:gd name="connsiteY31-25232" fmla="*/ 84 h 246"/>
              <a:gd name="connsiteX32-25233" fmla="*/ 74 w 195"/>
              <a:gd name="connsiteY32-25234" fmla="*/ 84 h 246"/>
              <a:gd name="connsiteX33-25235" fmla="*/ 84 w 195"/>
              <a:gd name="connsiteY33-25236" fmla="*/ 78 h 246"/>
              <a:gd name="connsiteX34-25237" fmla="*/ 90 w 195"/>
              <a:gd name="connsiteY34-25238" fmla="*/ 78 h 246"/>
              <a:gd name="connsiteX35-25239" fmla="*/ 95 w 195"/>
              <a:gd name="connsiteY35-25240" fmla="*/ 78 h 246"/>
              <a:gd name="connsiteX36-25241" fmla="*/ 100 w 195"/>
              <a:gd name="connsiteY36-25242" fmla="*/ 73 h 246"/>
              <a:gd name="connsiteX37-25243" fmla="*/ 106 w 195"/>
              <a:gd name="connsiteY37-25244" fmla="*/ 68 h 246"/>
              <a:gd name="connsiteX38-25245" fmla="*/ 106 w 195"/>
              <a:gd name="connsiteY38-25246" fmla="*/ 63 h 246"/>
              <a:gd name="connsiteX39-25247" fmla="*/ 106 w 195"/>
              <a:gd name="connsiteY39-25248" fmla="*/ 52 h 246"/>
              <a:gd name="connsiteX40-25249" fmla="*/ 106 w 195"/>
              <a:gd name="connsiteY40-25250" fmla="*/ 37 h 246"/>
              <a:gd name="connsiteX41-25251" fmla="*/ 111 w 195"/>
              <a:gd name="connsiteY41-25252" fmla="*/ 21 h 246"/>
              <a:gd name="connsiteX42-25253" fmla="*/ 111 w 195"/>
              <a:gd name="connsiteY42-25254" fmla="*/ 0 h 246"/>
              <a:gd name="connsiteX0-25255" fmla="*/ 190 w 190"/>
              <a:gd name="connsiteY0-25256" fmla="*/ 178 h 246"/>
              <a:gd name="connsiteX1-25257" fmla="*/ 185 w 190"/>
              <a:gd name="connsiteY1-25258" fmla="*/ 188 h 246"/>
              <a:gd name="connsiteX2-25259" fmla="*/ 174 w 190"/>
              <a:gd name="connsiteY2-25260" fmla="*/ 204 h 246"/>
              <a:gd name="connsiteX3-25261" fmla="*/ 164 w 190"/>
              <a:gd name="connsiteY3-25262" fmla="*/ 214 h 246"/>
              <a:gd name="connsiteX4-25263" fmla="*/ 158 w 190"/>
              <a:gd name="connsiteY4-25264" fmla="*/ 225 h 246"/>
              <a:gd name="connsiteX5-25265" fmla="*/ 148 w 190"/>
              <a:gd name="connsiteY5-25266" fmla="*/ 230 h 246"/>
              <a:gd name="connsiteX6-25267" fmla="*/ 143 w 190"/>
              <a:gd name="connsiteY6-25268" fmla="*/ 235 h 246"/>
              <a:gd name="connsiteX7-25269" fmla="*/ 132 w 190"/>
              <a:gd name="connsiteY7-25270" fmla="*/ 240 h 246"/>
              <a:gd name="connsiteX8-25271" fmla="*/ 127 w 190"/>
              <a:gd name="connsiteY8-25272" fmla="*/ 240 h 246"/>
              <a:gd name="connsiteX9-25273" fmla="*/ 121 w 190"/>
              <a:gd name="connsiteY9-25274" fmla="*/ 246 h 246"/>
              <a:gd name="connsiteX10-25275" fmla="*/ 111 w 190"/>
              <a:gd name="connsiteY10-25276" fmla="*/ 240 h 246"/>
              <a:gd name="connsiteX11-25277" fmla="*/ 106 w 190"/>
              <a:gd name="connsiteY11-25278" fmla="*/ 240 h 246"/>
              <a:gd name="connsiteX12-25279" fmla="*/ 106 w 190"/>
              <a:gd name="connsiteY12-25280" fmla="*/ 235 h 246"/>
              <a:gd name="connsiteX13-25281" fmla="*/ 100 w 190"/>
              <a:gd name="connsiteY13-25282" fmla="*/ 230 h 246"/>
              <a:gd name="connsiteX14-25283" fmla="*/ 100 w 190"/>
              <a:gd name="connsiteY14-25284" fmla="*/ 225 h 246"/>
              <a:gd name="connsiteX15-25285" fmla="*/ 100 w 190"/>
              <a:gd name="connsiteY15-25286" fmla="*/ 219 h 246"/>
              <a:gd name="connsiteX16-25287" fmla="*/ 100 w 190"/>
              <a:gd name="connsiteY16-25288" fmla="*/ 209 h 246"/>
              <a:gd name="connsiteX17-25289" fmla="*/ 100 w 190"/>
              <a:gd name="connsiteY17-25290" fmla="*/ 199 h 246"/>
              <a:gd name="connsiteX18-25291" fmla="*/ 100 w 190"/>
              <a:gd name="connsiteY18-25292" fmla="*/ 193 h 246"/>
              <a:gd name="connsiteX19-25293" fmla="*/ 100 w 190"/>
              <a:gd name="connsiteY19-25294" fmla="*/ 188 h 246"/>
              <a:gd name="connsiteX20-25295" fmla="*/ 100 w 190"/>
              <a:gd name="connsiteY20-25296" fmla="*/ 183 h 246"/>
              <a:gd name="connsiteX21-25297" fmla="*/ 95 w 190"/>
              <a:gd name="connsiteY21-25298" fmla="*/ 178 h 246"/>
              <a:gd name="connsiteX22-25299" fmla="*/ 90 w 190"/>
              <a:gd name="connsiteY22-25300" fmla="*/ 162 h 246"/>
              <a:gd name="connsiteX23-25301" fmla="*/ 79 w 190"/>
              <a:gd name="connsiteY23-25302" fmla="*/ 146 h 246"/>
              <a:gd name="connsiteX24-25303" fmla="*/ 63 w 190"/>
              <a:gd name="connsiteY24-25304" fmla="*/ 131 h 246"/>
              <a:gd name="connsiteX25-25305" fmla="*/ 47 w 190"/>
              <a:gd name="connsiteY25-25306" fmla="*/ 115 h 246"/>
              <a:gd name="connsiteX26-25307" fmla="*/ 26 w 190"/>
              <a:gd name="connsiteY26-25308" fmla="*/ 99 h 246"/>
              <a:gd name="connsiteX27-25309" fmla="*/ 0 w 190"/>
              <a:gd name="connsiteY27-25310" fmla="*/ 78 h 246"/>
              <a:gd name="connsiteX28-25311" fmla="*/ 21 w 190"/>
              <a:gd name="connsiteY28-25312" fmla="*/ 78 h 246"/>
              <a:gd name="connsiteX29-25313" fmla="*/ 42 w 190"/>
              <a:gd name="connsiteY29-25314" fmla="*/ 84 h 246"/>
              <a:gd name="connsiteX30-25315" fmla="*/ 58 w 190"/>
              <a:gd name="connsiteY30-25316" fmla="*/ 84 h 246"/>
              <a:gd name="connsiteX31-25317" fmla="*/ 74 w 190"/>
              <a:gd name="connsiteY31-25318" fmla="*/ 84 h 246"/>
              <a:gd name="connsiteX32-25319" fmla="*/ 84 w 190"/>
              <a:gd name="connsiteY32-25320" fmla="*/ 78 h 246"/>
              <a:gd name="connsiteX33-25321" fmla="*/ 90 w 190"/>
              <a:gd name="connsiteY33-25322" fmla="*/ 78 h 246"/>
              <a:gd name="connsiteX34-25323" fmla="*/ 95 w 190"/>
              <a:gd name="connsiteY34-25324" fmla="*/ 78 h 246"/>
              <a:gd name="connsiteX35-25325" fmla="*/ 100 w 190"/>
              <a:gd name="connsiteY35-25326" fmla="*/ 73 h 246"/>
              <a:gd name="connsiteX36-25327" fmla="*/ 106 w 190"/>
              <a:gd name="connsiteY36-25328" fmla="*/ 68 h 246"/>
              <a:gd name="connsiteX37-25329" fmla="*/ 106 w 190"/>
              <a:gd name="connsiteY37-25330" fmla="*/ 63 h 246"/>
              <a:gd name="connsiteX38-25331" fmla="*/ 106 w 190"/>
              <a:gd name="connsiteY38-25332" fmla="*/ 52 h 246"/>
              <a:gd name="connsiteX39-25333" fmla="*/ 106 w 190"/>
              <a:gd name="connsiteY39-25334" fmla="*/ 37 h 246"/>
              <a:gd name="connsiteX40-25335" fmla="*/ 111 w 190"/>
              <a:gd name="connsiteY40-25336" fmla="*/ 21 h 246"/>
              <a:gd name="connsiteX41-25337" fmla="*/ 111 w 190"/>
              <a:gd name="connsiteY41-25338" fmla="*/ 0 h 246"/>
              <a:gd name="connsiteX0-25339" fmla="*/ 185 w 185"/>
              <a:gd name="connsiteY0-25340" fmla="*/ 188 h 246"/>
              <a:gd name="connsiteX1-25341" fmla="*/ 174 w 185"/>
              <a:gd name="connsiteY1-25342" fmla="*/ 204 h 246"/>
              <a:gd name="connsiteX2-25343" fmla="*/ 164 w 185"/>
              <a:gd name="connsiteY2-25344" fmla="*/ 214 h 246"/>
              <a:gd name="connsiteX3-25345" fmla="*/ 158 w 185"/>
              <a:gd name="connsiteY3-25346" fmla="*/ 225 h 246"/>
              <a:gd name="connsiteX4-25347" fmla="*/ 148 w 185"/>
              <a:gd name="connsiteY4-25348" fmla="*/ 230 h 246"/>
              <a:gd name="connsiteX5-25349" fmla="*/ 143 w 185"/>
              <a:gd name="connsiteY5-25350" fmla="*/ 235 h 246"/>
              <a:gd name="connsiteX6-25351" fmla="*/ 132 w 185"/>
              <a:gd name="connsiteY6-25352" fmla="*/ 240 h 246"/>
              <a:gd name="connsiteX7-25353" fmla="*/ 127 w 185"/>
              <a:gd name="connsiteY7-25354" fmla="*/ 240 h 246"/>
              <a:gd name="connsiteX8-25355" fmla="*/ 121 w 185"/>
              <a:gd name="connsiteY8-25356" fmla="*/ 246 h 246"/>
              <a:gd name="connsiteX9-25357" fmla="*/ 111 w 185"/>
              <a:gd name="connsiteY9-25358" fmla="*/ 240 h 246"/>
              <a:gd name="connsiteX10-25359" fmla="*/ 106 w 185"/>
              <a:gd name="connsiteY10-25360" fmla="*/ 240 h 246"/>
              <a:gd name="connsiteX11-25361" fmla="*/ 106 w 185"/>
              <a:gd name="connsiteY11-25362" fmla="*/ 235 h 246"/>
              <a:gd name="connsiteX12-25363" fmla="*/ 100 w 185"/>
              <a:gd name="connsiteY12-25364" fmla="*/ 230 h 246"/>
              <a:gd name="connsiteX13-25365" fmla="*/ 100 w 185"/>
              <a:gd name="connsiteY13-25366" fmla="*/ 225 h 246"/>
              <a:gd name="connsiteX14-25367" fmla="*/ 100 w 185"/>
              <a:gd name="connsiteY14-25368" fmla="*/ 219 h 246"/>
              <a:gd name="connsiteX15-25369" fmla="*/ 100 w 185"/>
              <a:gd name="connsiteY15-25370" fmla="*/ 209 h 246"/>
              <a:gd name="connsiteX16-25371" fmla="*/ 100 w 185"/>
              <a:gd name="connsiteY16-25372" fmla="*/ 199 h 246"/>
              <a:gd name="connsiteX17-25373" fmla="*/ 100 w 185"/>
              <a:gd name="connsiteY17-25374" fmla="*/ 193 h 246"/>
              <a:gd name="connsiteX18-25375" fmla="*/ 100 w 185"/>
              <a:gd name="connsiteY18-25376" fmla="*/ 188 h 246"/>
              <a:gd name="connsiteX19-25377" fmla="*/ 100 w 185"/>
              <a:gd name="connsiteY19-25378" fmla="*/ 183 h 246"/>
              <a:gd name="connsiteX20-25379" fmla="*/ 95 w 185"/>
              <a:gd name="connsiteY20-25380" fmla="*/ 178 h 246"/>
              <a:gd name="connsiteX21-25381" fmla="*/ 90 w 185"/>
              <a:gd name="connsiteY21-25382" fmla="*/ 162 h 246"/>
              <a:gd name="connsiteX22-25383" fmla="*/ 79 w 185"/>
              <a:gd name="connsiteY22-25384" fmla="*/ 146 h 246"/>
              <a:gd name="connsiteX23-25385" fmla="*/ 63 w 185"/>
              <a:gd name="connsiteY23-25386" fmla="*/ 131 h 246"/>
              <a:gd name="connsiteX24-25387" fmla="*/ 47 w 185"/>
              <a:gd name="connsiteY24-25388" fmla="*/ 115 h 246"/>
              <a:gd name="connsiteX25-25389" fmla="*/ 26 w 185"/>
              <a:gd name="connsiteY25-25390" fmla="*/ 99 h 246"/>
              <a:gd name="connsiteX26-25391" fmla="*/ 0 w 185"/>
              <a:gd name="connsiteY26-25392" fmla="*/ 78 h 246"/>
              <a:gd name="connsiteX27-25393" fmla="*/ 21 w 185"/>
              <a:gd name="connsiteY27-25394" fmla="*/ 78 h 246"/>
              <a:gd name="connsiteX28-25395" fmla="*/ 42 w 185"/>
              <a:gd name="connsiteY28-25396" fmla="*/ 84 h 246"/>
              <a:gd name="connsiteX29-25397" fmla="*/ 58 w 185"/>
              <a:gd name="connsiteY29-25398" fmla="*/ 84 h 246"/>
              <a:gd name="connsiteX30-25399" fmla="*/ 74 w 185"/>
              <a:gd name="connsiteY30-25400" fmla="*/ 84 h 246"/>
              <a:gd name="connsiteX31-25401" fmla="*/ 84 w 185"/>
              <a:gd name="connsiteY31-25402" fmla="*/ 78 h 246"/>
              <a:gd name="connsiteX32-25403" fmla="*/ 90 w 185"/>
              <a:gd name="connsiteY32-25404" fmla="*/ 78 h 246"/>
              <a:gd name="connsiteX33-25405" fmla="*/ 95 w 185"/>
              <a:gd name="connsiteY33-25406" fmla="*/ 78 h 246"/>
              <a:gd name="connsiteX34-25407" fmla="*/ 100 w 185"/>
              <a:gd name="connsiteY34-25408" fmla="*/ 73 h 246"/>
              <a:gd name="connsiteX35-25409" fmla="*/ 106 w 185"/>
              <a:gd name="connsiteY35-25410" fmla="*/ 68 h 246"/>
              <a:gd name="connsiteX36-25411" fmla="*/ 106 w 185"/>
              <a:gd name="connsiteY36-25412" fmla="*/ 63 h 246"/>
              <a:gd name="connsiteX37-25413" fmla="*/ 106 w 185"/>
              <a:gd name="connsiteY37-25414" fmla="*/ 52 h 246"/>
              <a:gd name="connsiteX38-25415" fmla="*/ 106 w 185"/>
              <a:gd name="connsiteY38-25416" fmla="*/ 37 h 246"/>
              <a:gd name="connsiteX39-25417" fmla="*/ 111 w 185"/>
              <a:gd name="connsiteY39-25418" fmla="*/ 21 h 246"/>
              <a:gd name="connsiteX40-25419" fmla="*/ 111 w 185"/>
              <a:gd name="connsiteY40-25420" fmla="*/ 0 h 246"/>
              <a:gd name="connsiteX0-25421" fmla="*/ 185 w 185"/>
              <a:gd name="connsiteY0-25422" fmla="*/ 188 h 246"/>
              <a:gd name="connsiteX1-25423" fmla="*/ 174 w 185"/>
              <a:gd name="connsiteY1-25424" fmla="*/ 204 h 246"/>
              <a:gd name="connsiteX2-25425" fmla="*/ 158 w 185"/>
              <a:gd name="connsiteY2-25426" fmla="*/ 225 h 246"/>
              <a:gd name="connsiteX3-25427" fmla="*/ 148 w 185"/>
              <a:gd name="connsiteY3-25428" fmla="*/ 230 h 246"/>
              <a:gd name="connsiteX4-25429" fmla="*/ 143 w 185"/>
              <a:gd name="connsiteY4-25430" fmla="*/ 235 h 246"/>
              <a:gd name="connsiteX5-25431" fmla="*/ 132 w 185"/>
              <a:gd name="connsiteY5-25432" fmla="*/ 240 h 246"/>
              <a:gd name="connsiteX6-25433" fmla="*/ 127 w 185"/>
              <a:gd name="connsiteY6-25434" fmla="*/ 240 h 246"/>
              <a:gd name="connsiteX7-25435" fmla="*/ 121 w 185"/>
              <a:gd name="connsiteY7-25436" fmla="*/ 246 h 246"/>
              <a:gd name="connsiteX8-25437" fmla="*/ 111 w 185"/>
              <a:gd name="connsiteY8-25438" fmla="*/ 240 h 246"/>
              <a:gd name="connsiteX9-25439" fmla="*/ 106 w 185"/>
              <a:gd name="connsiteY9-25440" fmla="*/ 240 h 246"/>
              <a:gd name="connsiteX10-25441" fmla="*/ 106 w 185"/>
              <a:gd name="connsiteY10-25442" fmla="*/ 235 h 246"/>
              <a:gd name="connsiteX11-25443" fmla="*/ 100 w 185"/>
              <a:gd name="connsiteY11-25444" fmla="*/ 230 h 246"/>
              <a:gd name="connsiteX12-25445" fmla="*/ 100 w 185"/>
              <a:gd name="connsiteY12-25446" fmla="*/ 225 h 246"/>
              <a:gd name="connsiteX13-25447" fmla="*/ 100 w 185"/>
              <a:gd name="connsiteY13-25448" fmla="*/ 219 h 246"/>
              <a:gd name="connsiteX14-25449" fmla="*/ 100 w 185"/>
              <a:gd name="connsiteY14-25450" fmla="*/ 209 h 246"/>
              <a:gd name="connsiteX15-25451" fmla="*/ 100 w 185"/>
              <a:gd name="connsiteY15-25452" fmla="*/ 199 h 246"/>
              <a:gd name="connsiteX16-25453" fmla="*/ 100 w 185"/>
              <a:gd name="connsiteY16-25454" fmla="*/ 193 h 246"/>
              <a:gd name="connsiteX17-25455" fmla="*/ 100 w 185"/>
              <a:gd name="connsiteY17-25456" fmla="*/ 188 h 246"/>
              <a:gd name="connsiteX18-25457" fmla="*/ 100 w 185"/>
              <a:gd name="connsiteY18-25458" fmla="*/ 183 h 246"/>
              <a:gd name="connsiteX19-25459" fmla="*/ 95 w 185"/>
              <a:gd name="connsiteY19-25460" fmla="*/ 178 h 246"/>
              <a:gd name="connsiteX20-25461" fmla="*/ 90 w 185"/>
              <a:gd name="connsiteY20-25462" fmla="*/ 162 h 246"/>
              <a:gd name="connsiteX21-25463" fmla="*/ 79 w 185"/>
              <a:gd name="connsiteY21-25464" fmla="*/ 146 h 246"/>
              <a:gd name="connsiteX22-25465" fmla="*/ 63 w 185"/>
              <a:gd name="connsiteY22-25466" fmla="*/ 131 h 246"/>
              <a:gd name="connsiteX23-25467" fmla="*/ 47 w 185"/>
              <a:gd name="connsiteY23-25468" fmla="*/ 115 h 246"/>
              <a:gd name="connsiteX24-25469" fmla="*/ 26 w 185"/>
              <a:gd name="connsiteY24-25470" fmla="*/ 99 h 246"/>
              <a:gd name="connsiteX25-25471" fmla="*/ 0 w 185"/>
              <a:gd name="connsiteY25-25472" fmla="*/ 78 h 246"/>
              <a:gd name="connsiteX26-25473" fmla="*/ 21 w 185"/>
              <a:gd name="connsiteY26-25474" fmla="*/ 78 h 246"/>
              <a:gd name="connsiteX27-25475" fmla="*/ 42 w 185"/>
              <a:gd name="connsiteY27-25476" fmla="*/ 84 h 246"/>
              <a:gd name="connsiteX28-25477" fmla="*/ 58 w 185"/>
              <a:gd name="connsiteY28-25478" fmla="*/ 84 h 246"/>
              <a:gd name="connsiteX29-25479" fmla="*/ 74 w 185"/>
              <a:gd name="connsiteY29-25480" fmla="*/ 84 h 246"/>
              <a:gd name="connsiteX30-25481" fmla="*/ 84 w 185"/>
              <a:gd name="connsiteY30-25482" fmla="*/ 78 h 246"/>
              <a:gd name="connsiteX31-25483" fmla="*/ 90 w 185"/>
              <a:gd name="connsiteY31-25484" fmla="*/ 78 h 246"/>
              <a:gd name="connsiteX32-25485" fmla="*/ 95 w 185"/>
              <a:gd name="connsiteY32-25486" fmla="*/ 78 h 246"/>
              <a:gd name="connsiteX33-25487" fmla="*/ 100 w 185"/>
              <a:gd name="connsiteY33-25488" fmla="*/ 73 h 246"/>
              <a:gd name="connsiteX34-25489" fmla="*/ 106 w 185"/>
              <a:gd name="connsiteY34-25490" fmla="*/ 68 h 246"/>
              <a:gd name="connsiteX35-25491" fmla="*/ 106 w 185"/>
              <a:gd name="connsiteY35-25492" fmla="*/ 63 h 246"/>
              <a:gd name="connsiteX36-25493" fmla="*/ 106 w 185"/>
              <a:gd name="connsiteY36-25494" fmla="*/ 52 h 246"/>
              <a:gd name="connsiteX37-25495" fmla="*/ 106 w 185"/>
              <a:gd name="connsiteY37-25496" fmla="*/ 37 h 246"/>
              <a:gd name="connsiteX38-25497" fmla="*/ 111 w 185"/>
              <a:gd name="connsiteY38-25498" fmla="*/ 21 h 246"/>
              <a:gd name="connsiteX39-25499" fmla="*/ 111 w 185"/>
              <a:gd name="connsiteY39-25500" fmla="*/ 0 h 246"/>
              <a:gd name="connsiteX0-25501" fmla="*/ 174 w 174"/>
              <a:gd name="connsiteY0-25502" fmla="*/ 204 h 246"/>
              <a:gd name="connsiteX1-25503" fmla="*/ 158 w 174"/>
              <a:gd name="connsiteY1-25504" fmla="*/ 225 h 246"/>
              <a:gd name="connsiteX2-25505" fmla="*/ 148 w 174"/>
              <a:gd name="connsiteY2-25506" fmla="*/ 230 h 246"/>
              <a:gd name="connsiteX3-25507" fmla="*/ 143 w 174"/>
              <a:gd name="connsiteY3-25508" fmla="*/ 235 h 246"/>
              <a:gd name="connsiteX4-25509" fmla="*/ 132 w 174"/>
              <a:gd name="connsiteY4-25510" fmla="*/ 240 h 246"/>
              <a:gd name="connsiteX5-25511" fmla="*/ 127 w 174"/>
              <a:gd name="connsiteY5-25512" fmla="*/ 240 h 246"/>
              <a:gd name="connsiteX6-25513" fmla="*/ 121 w 174"/>
              <a:gd name="connsiteY6-25514" fmla="*/ 246 h 246"/>
              <a:gd name="connsiteX7-25515" fmla="*/ 111 w 174"/>
              <a:gd name="connsiteY7-25516" fmla="*/ 240 h 246"/>
              <a:gd name="connsiteX8-25517" fmla="*/ 106 w 174"/>
              <a:gd name="connsiteY8-25518" fmla="*/ 240 h 246"/>
              <a:gd name="connsiteX9-25519" fmla="*/ 106 w 174"/>
              <a:gd name="connsiteY9-25520" fmla="*/ 235 h 246"/>
              <a:gd name="connsiteX10-25521" fmla="*/ 100 w 174"/>
              <a:gd name="connsiteY10-25522" fmla="*/ 230 h 246"/>
              <a:gd name="connsiteX11-25523" fmla="*/ 100 w 174"/>
              <a:gd name="connsiteY11-25524" fmla="*/ 225 h 246"/>
              <a:gd name="connsiteX12-25525" fmla="*/ 100 w 174"/>
              <a:gd name="connsiteY12-25526" fmla="*/ 219 h 246"/>
              <a:gd name="connsiteX13-25527" fmla="*/ 100 w 174"/>
              <a:gd name="connsiteY13-25528" fmla="*/ 209 h 246"/>
              <a:gd name="connsiteX14-25529" fmla="*/ 100 w 174"/>
              <a:gd name="connsiteY14-25530" fmla="*/ 199 h 246"/>
              <a:gd name="connsiteX15-25531" fmla="*/ 100 w 174"/>
              <a:gd name="connsiteY15-25532" fmla="*/ 193 h 246"/>
              <a:gd name="connsiteX16-25533" fmla="*/ 100 w 174"/>
              <a:gd name="connsiteY16-25534" fmla="*/ 188 h 246"/>
              <a:gd name="connsiteX17-25535" fmla="*/ 100 w 174"/>
              <a:gd name="connsiteY17-25536" fmla="*/ 183 h 246"/>
              <a:gd name="connsiteX18-25537" fmla="*/ 95 w 174"/>
              <a:gd name="connsiteY18-25538" fmla="*/ 178 h 246"/>
              <a:gd name="connsiteX19-25539" fmla="*/ 90 w 174"/>
              <a:gd name="connsiteY19-25540" fmla="*/ 162 h 246"/>
              <a:gd name="connsiteX20-25541" fmla="*/ 79 w 174"/>
              <a:gd name="connsiteY20-25542" fmla="*/ 146 h 246"/>
              <a:gd name="connsiteX21-25543" fmla="*/ 63 w 174"/>
              <a:gd name="connsiteY21-25544" fmla="*/ 131 h 246"/>
              <a:gd name="connsiteX22-25545" fmla="*/ 47 w 174"/>
              <a:gd name="connsiteY22-25546" fmla="*/ 115 h 246"/>
              <a:gd name="connsiteX23-25547" fmla="*/ 26 w 174"/>
              <a:gd name="connsiteY23-25548" fmla="*/ 99 h 246"/>
              <a:gd name="connsiteX24-25549" fmla="*/ 0 w 174"/>
              <a:gd name="connsiteY24-25550" fmla="*/ 78 h 246"/>
              <a:gd name="connsiteX25-25551" fmla="*/ 21 w 174"/>
              <a:gd name="connsiteY25-25552" fmla="*/ 78 h 246"/>
              <a:gd name="connsiteX26-25553" fmla="*/ 42 w 174"/>
              <a:gd name="connsiteY26-25554" fmla="*/ 84 h 246"/>
              <a:gd name="connsiteX27-25555" fmla="*/ 58 w 174"/>
              <a:gd name="connsiteY27-25556" fmla="*/ 84 h 246"/>
              <a:gd name="connsiteX28-25557" fmla="*/ 74 w 174"/>
              <a:gd name="connsiteY28-25558" fmla="*/ 84 h 246"/>
              <a:gd name="connsiteX29-25559" fmla="*/ 84 w 174"/>
              <a:gd name="connsiteY29-25560" fmla="*/ 78 h 246"/>
              <a:gd name="connsiteX30-25561" fmla="*/ 90 w 174"/>
              <a:gd name="connsiteY30-25562" fmla="*/ 78 h 246"/>
              <a:gd name="connsiteX31-25563" fmla="*/ 95 w 174"/>
              <a:gd name="connsiteY31-25564" fmla="*/ 78 h 246"/>
              <a:gd name="connsiteX32-25565" fmla="*/ 100 w 174"/>
              <a:gd name="connsiteY32-25566" fmla="*/ 73 h 246"/>
              <a:gd name="connsiteX33-25567" fmla="*/ 106 w 174"/>
              <a:gd name="connsiteY33-25568" fmla="*/ 68 h 246"/>
              <a:gd name="connsiteX34-25569" fmla="*/ 106 w 174"/>
              <a:gd name="connsiteY34-25570" fmla="*/ 63 h 246"/>
              <a:gd name="connsiteX35-25571" fmla="*/ 106 w 174"/>
              <a:gd name="connsiteY35-25572" fmla="*/ 52 h 246"/>
              <a:gd name="connsiteX36-25573" fmla="*/ 106 w 174"/>
              <a:gd name="connsiteY36-25574" fmla="*/ 37 h 246"/>
              <a:gd name="connsiteX37-25575" fmla="*/ 111 w 174"/>
              <a:gd name="connsiteY37-25576" fmla="*/ 21 h 246"/>
              <a:gd name="connsiteX38-25577" fmla="*/ 111 w 174"/>
              <a:gd name="connsiteY38-25578" fmla="*/ 0 h 246"/>
              <a:gd name="connsiteX0-25579" fmla="*/ 158 w 158"/>
              <a:gd name="connsiteY0-25580" fmla="*/ 225 h 246"/>
              <a:gd name="connsiteX1-25581" fmla="*/ 148 w 158"/>
              <a:gd name="connsiteY1-25582" fmla="*/ 230 h 246"/>
              <a:gd name="connsiteX2-25583" fmla="*/ 143 w 158"/>
              <a:gd name="connsiteY2-25584" fmla="*/ 235 h 246"/>
              <a:gd name="connsiteX3-25585" fmla="*/ 132 w 158"/>
              <a:gd name="connsiteY3-25586" fmla="*/ 240 h 246"/>
              <a:gd name="connsiteX4-25587" fmla="*/ 127 w 158"/>
              <a:gd name="connsiteY4-25588" fmla="*/ 240 h 246"/>
              <a:gd name="connsiteX5-25589" fmla="*/ 121 w 158"/>
              <a:gd name="connsiteY5-25590" fmla="*/ 246 h 246"/>
              <a:gd name="connsiteX6-25591" fmla="*/ 111 w 158"/>
              <a:gd name="connsiteY6-25592" fmla="*/ 240 h 246"/>
              <a:gd name="connsiteX7-25593" fmla="*/ 106 w 158"/>
              <a:gd name="connsiteY7-25594" fmla="*/ 240 h 246"/>
              <a:gd name="connsiteX8-25595" fmla="*/ 106 w 158"/>
              <a:gd name="connsiteY8-25596" fmla="*/ 235 h 246"/>
              <a:gd name="connsiteX9-25597" fmla="*/ 100 w 158"/>
              <a:gd name="connsiteY9-25598" fmla="*/ 230 h 246"/>
              <a:gd name="connsiteX10-25599" fmla="*/ 100 w 158"/>
              <a:gd name="connsiteY10-25600" fmla="*/ 225 h 246"/>
              <a:gd name="connsiteX11-25601" fmla="*/ 100 w 158"/>
              <a:gd name="connsiteY11-25602" fmla="*/ 219 h 246"/>
              <a:gd name="connsiteX12-25603" fmla="*/ 100 w 158"/>
              <a:gd name="connsiteY12-25604" fmla="*/ 209 h 246"/>
              <a:gd name="connsiteX13-25605" fmla="*/ 100 w 158"/>
              <a:gd name="connsiteY13-25606" fmla="*/ 199 h 246"/>
              <a:gd name="connsiteX14-25607" fmla="*/ 100 w 158"/>
              <a:gd name="connsiteY14-25608" fmla="*/ 193 h 246"/>
              <a:gd name="connsiteX15-25609" fmla="*/ 100 w 158"/>
              <a:gd name="connsiteY15-25610" fmla="*/ 188 h 246"/>
              <a:gd name="connsiteX16-25611" fmla="*/ 100 w 158"/>
              <a:gd name="connsiteY16-25612" fmla="*/ 183 h 246"/>
              <a:gd name="connsiteX17-25613" fmla="*/ 95 w 158"/>
              <a:gd name="connsiteY17-25614" fmla="*/ 178 h 246"/>
              <a:gd name="connsiteX18-25615" fmla="*/ 90 w 158"/>
              <a:gd name="connsiteY18-25616" fmla="*/ 162 h 246"/>
              <a:gd name="connsiteX19-25617" fmla="*/ 79 w 158"/>
              <a:gd name="connsiteY19-25618" fmla="*/ 146 h 246"/>
              <a:gd name="connsiteX20-25619" fmla="*/ 63 w 158"/>
              <a:gd name="connsiteY20-25620" fmla="*/ 131 h 246"/>
              <a:gd name="connsiteX21-25621" fmla="*/ 47 w 158"/>
              <a:gd name="connsiteY21-25622" fmla="*/ 115 h 246"/>
              <a:gd name="connsiteX22-25623" fmla="*/ 26 w 158"/>
              <a:gd name="connsiteY22-25624" fmla="*/ 99 h 246"/>
              <a:gd name="connsiteX23-25625" fmla="*/ 0 w 158"/>
              <a:gd name="connsiteY23-25626" fmla="*/ 78 h 246"/>
              <a:gd name="connsiteX24-25627" fmla="*/ 21 w 158"/>
              <a:gd name="connsiteY24-25628" fmla="*/ 78 h 246"/>
              <a:gd name="connsiteX25-25629" fmla="*/ 42 w 158"/>
              <a:gd name="connsiteY25-25630" fmla="*/ 84 h 246"/>
              <a:gd name="connsiteX26-25631" fmla="*/ 58 w 158"/>
              <a:gd name="connsiteY26-25632" fmla="*/ 84 h 246"/>
              <a:gd name="connsiteX27-25633" fmla="*/ 74 w 158"/>
              <a:gd name="connsiteY27-25634" fmla="*/ 84 h 246"/>
              <a:gd name="connsiteX28-25635" fmla="*/ 84 w 158"/>
              <a:gd name="connsiteY28-25636" fmla="*/ 78 h 246"/>
              <a:gd name="connsiteX29-25637" fmla="*/ 90 w 158"/>
              <a:gd name="connsiteY29-25638" fmla="*/ 78 h 246"/>
              <a:gd name="connsiteX30-25639" fmla="*/ 95 w 158"/>
              <a:gd name="connsiteY30-25640" fmla="*/ 78 h 246"/>
              <a:gd name="connsiteX31-25641" fmla="*/ 100 w 158"/>
              <a:gd name="connsiteY31-25642" fmla="*/ 73 h 246"/>
              <a:gd name="connsiteX32-25643" fmla="*/ 106 w 158"/>
              <a:gd name="connsiteY32-25644" fmla="*/ 68 h 246"/>
              <a:gd name="connsiteX33-25645" fmla="*/ 106 w 158"/>
              <a:gd name="connsiteY33-25646" fmla="*/ 63 h 246"/>
              <a:gd name="connsiteX34-25647" fmla="*/ 106 w 158"/>
              <a:gd name="connsiteY34-25648" fmla="*/ 52 h 246"/>
              <a:gd name="connsiteX35-25649" fmla="*/ 106 w 158"/>
              <a:gd name="connsiteY35-25650" fmla="*/ 37 h 246"/>
              <a:gd name="connsiteX36-25651" fmla="*/ 111 w 158"/>
              <a:gd name="connsiteY36-25652" fmla="*/ 21 h 246"/>
              <a:gd name="connsiteX37-25653" fmla="*/ 111 w 158"/>
              <a:gd name="connsiteY37-25654" fmla="*/ 0 h 246"/>
              <a:gd name="connsiteX0-25655" fmla="*/ 158 w 158"/>
              <a:gd name="connsiteY0-25656" fmla="*/ 225 h 246"/>
              <a:gd name="connsiteX1-25657" fmla="*/ 143 w 158"/>
              <a:gd name="connsiteY1-25658" fmla="*/ 235 h 246"/>
              <a:gd name="connsiteX2-25659" fmla="*/ 132 w 158"/>
              <a:gd name="connsiteY2-25660" fmla="*/ 240 h 246"/>
              <a:gd name="connsiteX3-25661" fmla="*/ 127 w 158"/>
              <a:gd name="connsiteY3-25662" fmla="*/ 240 h 246"/>
              <a:gd name="connsiteX4-25663" fmla="*/ 121 w 158"/>
              <a:gd name="connsiteY4-25664" fmla="*/ 246 h 246"/>
              <a:gd name="connsiteX5-25665" fmla="*/ 111 w 158"/>
              <a:gd name="connsiteY5-25666" fmla="*/ 240 h 246"/>
              <a:gd name="connsiteX6-25667" fmla="*/ 106 w 158"/>
              <a:gd name="connsiteY6-25668" fmla="*/ 240 h 246"/>
              <a:gd name="connsiteX7-25669" fmla="*/ 106 w 158"/>
              <a:gd name="connsiteY7-25670" fmla="*/ 235 h 246"/>
              <a:gd name="connsiteX8-25671" fmla="*/ 100 w 158"/>
              <a:gd name="connsiteY8-25672" fmla="*/ 230 h 246"/>
              <a:gd name="connsiteX9-25673" fmla="*/ 100 w 158"/>
              <a:gd name="connsiteY9-25674" fmla="*/ 225 h 246"/>
              <a:gd name="connsiteX10-25675" fmla="*/ 100 w 158"/>
              <a:gd name="connsiteY10-25676" fmla="*/ 219 h 246"/>
              <a:gd name="connsiteX11-25677" fmla="*/ 100 w 158"/>
              <a:gd name="connsiteY11-25678" fmla="*/ 209 h 246"/>
              <a:gd name="connsiteX12-25679" fmla="*/ 100 w 158"/>
              <a:gd name="connsiteY12-25680" fmla="*/ 199 h 246"/>
              <a:gd name="connsiteX13-25681" fmla="*/ 100 w 158"/>
              <a:gd name="connsiteY13-25682" fmla="*/ 193 h 246"/>
              <a:gd name="connsiteX14-25683" fmla="*/ 100 w 158"/>
              <a:gd name="connsiteY14-25684" fmla="*/ 188 h 246"/>
              <a:gd name="connsiteX15-25685" fmla="*/ 100 w 158"/>
              <a:gd name="connsiteY15-25686" fmla="*/ 183 h 246"/>
              <a:gd name="connsiteX16-25687" fmla="*/ 95 w 158"/>
              <a:gd name="connsiteY16-25688" fmla="*/ 178 h 246"/>
              <a:gd name="connsiteX17-25689" fmla="*/ 90 w 158"/>
              <a:gd name="connsiteY17-25690" fmla="*/ 162 h 246"/>
              <a:gd name="connsiteX18-25691" fmla="*/ 79 w 158"/>
              <a:gd name="connsiteY18-25692" fmla="*/ 146 h 246"/>
              <a:gd name="connsiteX19-25693" fmla="*/ 63 w 158"/>
              <a:gd name="connsiteY19-25694" fmla="*/ 131 h 246"/>
              <a:gd name="connsiteX20-25695" fmla="*/ 47 w 158"/>
              <a:gd name="connsiteY20-25696" fmla="*/ 115 h 246"/>
              <a:gd name="connsiteX21-25697" fmla="*/ 26 w 158"/>
              <a:gd name="connsiteY21-25698" fmla="*/ 99 h 246"/>
              <a:gd name="connsiteX22-25699" fmla="*/ 0 w 158"/>
              <a:gd name="connsiteY22-25700" fmla="*/ 78 h 246"/>
              <a:gd name="connsiteX23-25701" fmla="*/ 21 w 158"/>
              <a:gd name="connsiteY23-25702" fmla="*/ 78 h 246"/>
              <a:gd name="connsiteX24-25703" fmla="*/ 42 w 158"/>
              <a:gd name="connsiteY24-25704" fmla="*/ 84 h 246"/>
              <a:gd name="connsiteX25-25705" fmla="*/ 58 w 158"/>
              <a:gd name="connsiteY25-25706" fmla="*/ 84 h 246"/>
              <a:gd name="connsiteX26-25707" fmla="*/ 74 w 158"/>
              <a:gd name="connsiteY26-25708" fmla="*/ 84 h 246"/>
              <a:gd name="connsiteX27-25709" fmla="*/ 84 w 158"/>
              <a:gd name="connsiteY27-25710" fmla="*/ 78 h 246"/>
              <a:gd name="connsiteX28-25711" fmla="*/ 90 w 158"/>
              <a:gd name="connsiteY28-25712" fmla="*/ 78 h 246"/>
              <a:gd name="connsiteX29-25713" fmla="*/ 95 w 158"/>
              <a:gd name="connsiteY29-25714" fmla="*/ 78 h 246"/>
              <a:gd name="connsiteX30-25715" fmla="*/ 100 w 158"/>
              <a:gd name="connsiteY30-25716" fmla="*/ 73 h 246"/>
              <a:gd name="connsiteX31-25717" fmla="*/ 106 w 158"/>
              <a:gd name="connsiteY31-25718" fmla="*/ 68 h 246"/>
              <a:gd name="connsiteX32-25719" fmla="*/ 106 w 158"/>
              <a:gd name="connsiteY32-25720" fmla="*/ 63 h 246"/>
              <a:gd name="connsiteX33-25721" fmla="*/ 106 w 158"/>
              <a:gd name="connsiteY33-25722" fmla="*/ 52 h 246"/>
              <a:gd name="connsiteX34-25723" fmla="*/ 106 w 158"/>
              <a:gd name="connsiteY34-25724" fmla="*/ 37 h 246"/>
              <a:gd name="connsiteX35-25725" fmla="*/ 111 w 158"/>
              <a:gd name="connsiteY35-25726" fmla="*/ 21 h 246"/>
              <a:gd name="connsiteX36-25727" fmla="*/ 111 w 158"/>
              <a:gd name="connsiteY36-25728" fmla="*/ 0 h 246"/>
              <a:gd name="connsiteX0-25729" fmla="*/ 158 w 158"/>
              <a:gd name="connsiteY0-25730" fmla="*/ 225 h 246"/>
              <a:gd name="connsiteX1-25731" fmla="*/ 143 w 158"/>
              <a:gd name="connsiteY1-25732" fmla="*/ 235 h 246"/>
              <a:gd name="connsiteX2-25733" fmla="*/ 127 w 158"/>
              <a:gd name="connsiteY2-25734" fmla="*/ 240 h 246"/>
              <a:gd name="connsiteX3-25735" fmla="*/ 121 w 158"/>
              <a:gd name="connsiteY3-25736" fmla="*/ 246 h 246"/>
              <a:gd name="connsiteX4-25737" fmla="*/ 111 w 158"/>
              <a:gd name="connsiteY4-25738" fmla="*/ 240 h 246"/>
              <a:gd name="connsiteX5-25739" fmla="*/ 106 w 158"/>
              <a:gd name="connsiteY5-25740" fmla="*/ 240 h 246"/>
              <a:gd name="connsiteX6-25741" fmla="*/ 106 w 158"/>
              <a:gd name="connsiteY6-25742" fmla="*/ 235 h 246"/>
              <a:gd name="connsiteX7-25743" fmla="*/ 100 w 158"/>
              <a:gd name="connsiteY7-25744" fmla="*/ 230 h 246"/>
              <a:gd name="connsiteX8-25745" fmla="*/ 100 w 158"/>
              <a:gd name="connsiteY8-25746" fmla="*/ 225 h 246"/>
              <a:gd name="connsiteX9-25747" fmla="*/ 100 w 158"/>
              <a:gd name="connsiteY9-25748" fmla="*/ 219 h 246"/>
              <a:gd name="connsiteX10-25749" fmla="*/ 100 w 158"/>
              <a:gd name="connsiteY10-25750" fmla="*/ 209 h 246"/>
              <a:gd name="connsiteX11-25751" fmla="*/ 100 w 158"/>
              <a:gd name="connsiteY11-25752" fmla="*/ 199 h 246"/>
              <a:gd name="connsiteX12-25753" fmla="*/ 100 w 158"/>
              <a:gd name="connsiteY12-25754" fmla="*/ 193 h 246"/>
              <a:gd name="connsiteX13-25755" fmla="*/ 100 w 158"/>
              <a:gd name="connsiteY13-25756" fmla="*/ 188 h 246"/>
              <a:gd name="connsiteX14-25757" fmla="*/ 100 w 158"/>
              <a:gd name="connsiteY14-25758" fmla="*/ 183 h 246"/>
              <a:gd name="connsiteX15-25759" fmla="*/ 95 w 158"/>
              <a:gd name="connsiteY15-25760" fmla="*/ 178 h 246"/>
              <a:gd name="connsiteX16-25761" fmla="*/ 90 w 158"/>
              <a:gd name="connsiteY16-25762" fmla="*/ 162 h 246"/>
              <a:gd name="connsiteX17-25763" fmla="*/ 79 w 158"/>
              <a:gd name="connsiteY17-25764" fmla="*/ 146 h 246"/>
              <a:gd name="connsiteX18-25765" fmla="*/ 63 w 158"/>
              <a:gd name="connsiteY18-25766" fmla="*/ 131 h 246"/>
              <a:gd name="connsiteX19-25767" fmla="*/ 47 w 158"/>
              <a:gd name="connsiteY19-25768" fmla="*/ 115 h 246"/>
              <a:gd name="connsiteX20-25769" fmla="*/ 26 w 158"/>
              <a:gd name="connsiteY20-25770" fmla="*/ 99 h 246"/>
              <a:gd name="connsiteX21-25771" fmla="*/ 0 w 158"/>
              <a:gd name="connsiteY21-25772" fmla="*/ 78 h 246"/>
              <a:gd name="connsiteX22-25773" fmla="*/ 21 w 158"/>
              <a:gd name="connsiteY22-25774" fmla="*/ 78 h 246"/>
              <a:gd name="connsiteX23-25775" fmla="*/ 42 w 158"/>
              <a:gd name="connsiteY23-25776" fmla="*/ 84 h 246"/>
              <a:gd name="connsiteX24-25777" fmla="*/ 58 w 158"/>
              <a:gd name="connsiteY24-25778" fmla="*/ 84 h 246"/>
              <a:gd name="connsiteX25-25779" fmla="*/ 74 w 158"/>
              <a:gd name="connsiteY25-25780" fmla="*/ 84 h 246"/>
              <a:gd name="connsiteX26-25781" fmla="*/ 84 w 158"/>
              <a:gd name="connsiteY26-25782" fmla="*/ 78 h 246"/>
              <a:gd name="connsiteX27-25783" fmla="*/ 90 w 158"/>
              <a:gd name="connsiteY27-25784" fmla="*/ 78 h 246"/>
              <a:gd name="connsiteX28-25785" fmla="*/ 95 w 158"/>
              <a:gd name="connsiteY28-25786" fmla="*/ 78 h 246"/>
              <a:gd name="connsiteX29-25787" fmla="*/ 100 w 158"/>
              <a:gd name="connsiteY29-25788" fmla="*/ 73 h 246"/>
              <a:gd name="connsiteX30-25789" fmla="*/ 106 w 158"/>
              <a:gd name="connsiteY30-25790" fmla="*/ 68 h 246"/>
              <a:gd name="connsiteX31-25791" fmla="*/ 106 w 158"/>
              <a:gd name="connsiteY31-25792" fmla="*/ 63 h 246"/>
              <a:gd name="connsiteX32-25793" fmla="*/ 106 w 158"/>
              <a:gd name="connsiteY32-25794" fmla="*/ 52 h 246"/>
              <a:gd name="connsiteX33-25795" fmla="*/ 106 w 158"/>
              <a:gd name="connsiteY33-25796" fmla="*/ 37 h 246"/>
              <a:gd name="connsiteX34-25797" fmla="*/ 111 w 158"/>
              <a:gd name="connsiteY34-25798" fmla="*/ 21 h 246"/>
              <a:gd name="connsiteX35-25799" fmla="*/ 111 w 158"/>
              <a:gd name="connsiteY35-25800" fmla="*/ 0 h 246"/>
              <a:gd name="connsiteX0-25801" fmla="*/ 143 w 143"/>
              <a:gd name="connsiteY0-25802" fmla="*/ 235 h 246"/>
              <a:gd name="connsiteX1-25803" fmla="*/ 127 w 143"/>
              <a:gd name="connsiteY1-25804" fmla="*/ 240 h 246"/>
              <a:gd name="connsiteX2-25805" fmla="*/ 121 w 143"/>
              <a:gd name="connsiteY2-25806" fmla="*/ 246 h 246"/>
              <a:gd name="connsiteX3-25807" fmla="*/ 111 w 143"/>
              <a:gd name="connsiteY3-25808" fmla="*/ 240 h 246"/>
              <a:gd name="connsiteX4-25809" fmla="*/ 106 w 143"/>
              <a:gd name="connsiteY4-25810" fmla="*/ 240 h 246"/>
              <a:gd name="connsiteX5-25811" fmla="*/ 106 w 143"/>
              <a:gd name="connsiteY5-25812" fmla="*/ 235 h 246"/>
              <a:gd name="connsiteX6-25813" fmla="*/ 100 w 143"/>
              <a:gd name="connsiteY6-25814" fmla="*/ 230 h 246"/>
              <a:gd name="connsiteX7-25815" fmla="*/ 100 w 143"/>
              <a:gd name="connsiteY7-25816" fmla="*/ 225 h 246"/>
              <a:gd name="connsiteX8-25817" fmla="*/ 100 w 143"/>
              <a:gd name="connsiteY8-25818" fmla="*/ 219 h 246"/>
              <a:gd name="connsiteX9-25819" fmla="*/ 100 w 143"/>
              <a:gd name="connsiteY9-25820" fmla="*/ 209 h 246"/>
              <a:gd name="connsiteX10-25821" fmla="*/ 100 w 143"/>
              <a:gd name="connsiteY10-25822" fmla="*/ 199 h 246"/>
              <a:gd name="connsiteX11-25823" fmla="*/ 100 w 143"/>
              <a:gd name="connsiteY11-25824" fmla="*/ 193 h 246"/>
              <a:gd name="connsiteX12-25825" fmla="*/ 100 w 143"/>
              <a:gd name="connsiteY12-25826" fmla="*/ 188 h 246"/>
              <a:gd name="connsiteX13-25827" fmla="*/ 100 w 143"/>
              <a:gd name="connsiteY13-25828" fmla="*/ 183 h 246"/>
              <a:gd name="connsiteX14-25829" fmla="*/ 95 w 143"/>
              <a:gd name="connsiteY14-25830" fmla="*/ 178 h 246"/>
              <a:gd name="connsiteX15-25831" fmla="*/ 90 w 143"/>
              <a:gd name="connsiteY15-25832" fmla="*/ 162 h 246"/>
              <a:gd name="connsiteX16-25833" fmla="*/ 79 w 143"/>
              <a:gd name="connsiteY16-25834" fmla="*/ 146 h 246"/>
              <a:gd name="connsiteX17-25835" fmla="*/ 63 w 143"/>
              <a:gd name="connsiteY17-25836" fmla="*/ 131 h 246"/>
              <a:gd name="connsiteX18-25837" fmla="*/ 47 w 143"/>
              <a:gd name="connsiteY18-25838" fmla="*/ 115 h 246"/>
              <a:gd name="connsiteX19-25839" fmla="*/ 26 w 143"/>
              <a:gd name="connsiteY19-25840" fmla="*/ 99 h 246"/>
              <a:gd name="connsiteX20-25841" fmla="*/ 0 w 143"/>
              <a:gd name="connsiteY20-25842" fmla="*/ 78 h 246"/>
              <a:gd name="connsiteX21-25843" fmla="*/ 21 w 143"/>
              <a:gd name="connsiteY21-25844" fmla="*/ 78 h 246"/>
              <a:gd name="connsiteX22-25845" fmla="*/ 42 w 143"/>
              <a:gd name="connsiteY22-25846" fmla="*/ 84 h 246"/>
              <a:gd name="connsiteX23-25847" fmla="*/ 58 w 143"/>
              <a:gd name="connsiteY23-25848" fmla="*/ 84 h 246"/>
              <a:gd name="connsiteX24-25849" fmla="*/ 74 w 143"/>
              <a:gd name="connsiteY24-25850" fmla="*/ 84 h 246"/>
              <a:gd name="connsiteX25-25851" fmla="*/ 84 w 143"/>
              <a:gd name="connsiteY25-25852" fmla="*/ 78 h 246"/>
              <a:gd name="connsiteX26-25853" fmla="*/ 90 w 143"/>
              <a:gd name="connsiteY26-25854" fmla="*/ 78 h 246"/>
              <a:gd name="connsiteX27-25855" fmla="*/ 95 w 143"/>
              <a:gd name="connsiteY27-25856" fmla="*/ 78 h 246"/>
              <a:gd name="connsiteX28-25857" fmla="*/ 100 w 143"/>
              <a:gd name="connsiteY28-25858" fmla="*/ 73 h 246"/>
              <a:gd name="connsiteX29-25859" fmla="*/ 106 w 143"/>
              <a:gd name="connsiteY29-25860" fmla="*/ 68 h 246"/>
              <a:gd name="connsiteX30-25861" fmla="*/ 106 w 143"/>
              <a:gd name="connsiteY30-25862" fmla="*/ 63 h 246"/>
              <a:gd name="connsiteX31-25863" fmla="*/ 106 w 143"/>
              <a:gd name="connsiteY31-25864" fmla="*/ 52 h 246"/>
              <a:gd name="connsiteX32-25865" fmla="*/ 106 w 143"/>
              <a:gd name="connsiteY32-25866" fmla="*/ 37 h 246"/>
              <a:gd name="connsiteX33-25867" fmla="*/ 111 w 143"/>
              <a:gd name="connsiteY33-25868" fmla="*/ 21 h 246"/>
              <a:gd name="connsiteX34-25869" fmla="*/ 111 w 143"/>
              <a:gd name="connsiteY34-25870" fmla="*/ 0 h 246"/>
              <a:gd name="connsiteX0-25871" fmla="*/ 127 w 127"/>
              <a:gd name="connsiteY0-25872" fmla="*/ 240 h 246"/>
              <a:gd name="connsiteX1-25873" fmla="*/ 121 w 127"/>
              <a:gd name="connsiteY1-25874" fmla="*/ 246 h 246"/>
              <a:gd name="connsiteX2-25875" fmla="*/ 111 w 127"/>
              <a:gd name="connsiteY2-25876" fmla="*/ 240 h 246"/>
              <a:gd name="connsiteX3-25877" fmla="*/ 106 w 127"/>
              <a:gd name="connsiteY3-25878" fmla="*/ 240 h 246"/>
              <a:gd name="connsiteX4-25879" fmla="*/ 106 w 127"/>
              <a:gd name="connsiteY4-25880" fmla="*/ 235 h 246"/>
              <a:gd name="connsiteX5-25881" fmla="*/ 100 w 127"/>
              <a:gd name="connsiteY5-25882" fmla="*/ 230 h 246"/>
              <a:gd name="connsiteX6-25883" fmla="*/ 100 w 127"/>
              <a:gd name="connsiteY6-25884" fmla="*/ 225 h 246"/>
              <a:gd name="connsiteX7-25885" fmla="*/ 100 w 127"/>
              <a:gd name="connsiteY7-25886" fmla="*/ 219 h 246"/>
              <a:gd name="connsiteX8-25887" fmla="*/ 100 w 127"/>
              <a:gd name="connsiteY8-25888" fmla="*/ 209 h 246"/>
              <a:gd name="connsiteX9-25889" fmla="*/ 100 w 127"/>
              <a:gd name="connsiteY9-25890" fmla="*/ 199 h 246"/>
              <a:gd name="connsiteX10-25891" fmla="*/ 100 w 127"/>
              <a:gd name="connsiteY10-25892" fmla="*/ 193 h 246"/>
              <a:gd name="connsiteX11-25893" fmla="*/ 100 w 127"/>
              <a:gd name="connsiteY11-25894" fmla="*/ 188 h 246"/>
              <a:gd name="connsiteX12-25895" fmla="*/ 100 w 127"/>
              <a:gd name="connsiteY12-25896" fmla="*/ 183 h 246"/>
              <a:gd name="connsiteX13-25897" fmla="*/ 95 w 127"/>
              <a:gd name="connsiteY13-25898" fmla="*/ 178 h 246"/>
              <a:gd name="connsiteX14-25899" fmla="*/ 90 w 127"/>
              <a:gd name="connsiteY14-25900" fmla="*/ 162 h 246"/>
              <a:gd name="connsiteX15-25901" fmla="*/ 79 w 127"/>
              <a:gd name="connsiteY15-25902" fmla="*/ 146 h 246"/>
              <a:gd name="connsiteX16-25903" fmla="*/ 63 w 127"/>
              <a:gd name="connsiteY16-25904" fmla="*/ 131 h 246"/>
              <a:gd name="connsiteX17-25905" fmla="*/ 47 w 127"/>
              <a:gd name="connsiteY17-25906" fmla="*/ 115 h 246"/>
              <a:gd name="connsiteX18-25907" fmla="*/ 26 w 127"/>
              <a:gd name="connsiteY18-25908" fmla="*/ 99 h 246"/>
              <a:gd name="connsiteX19-25909" fmla="*/ 0 w 127"/>
              <a:gd name="connsiteY19-25910" fmla="*/ 78 h 246"/>
              <a:gd name="connsiteX20-25911" fmla="*/ 21 w 127"/>
              <a:gd name="connsiteY20-25912" fmla="*/ 78 h 246"/>
              <a:gd name="connsiteX21-25913" fmla="*/ 42 w 127"/>
              <a:gd name="connsiteY21-25914" fmla="*/ 84 h 246"/>
              <a:gd name="connsiteX22-25915" fmla="*/ 58 w 127"/>
              <a:gd name="connsiteY22-25916" fmla="*/ 84 h 246"/>
              <a:gd name="connsiteX23-25917" fmla="*/ 74 w 127"/>
              <a:gd name="connsiteY23-25918" fmla="*/ 84 h 246"/>
              <a:gd name="connsiteX24-25919" fmla="*/ 84 w 127"/>
              <a:gd name="connsiteY24-25920" fmla="*/ 78 h 246"/>
              <a:gd name="connsiteX25-25921" fmla="*/ 90 w 127"/>
              <a:gd name="connsiteY25-25922" fmla="*/ 78 h 246"/>
              <a:gd name="connsiteX26-25923" fmla="*/ 95 w 127"/>
              <a:gd name="connsiteY26-25924" fmla="*/ 78 h 246"/>
              <a:gd name="connsiteX27-25925" fmla="*/ 100 w 127"/>
              <a:gd name="connsiteY27-25926" fmla="*/ 73 h 246"/>
              <a:gd name="connsiteX28-25927" fmla="*/ 106 w 127"/>
              <a:gd name="connsiteY28-25928" fmla="*/ 68 h 246"/>
              <a:gd name="connsiteX29-25929" fmla="*/ 106 w 127"/>
              <a:gd name="connsiteY29-25930" fmla="*/ 63 h 246"/>
              <a:gd name="connsiteX30-25931" fmla="*/ 106 w 127"/>
              <a:gd name="connsiteY30-25932" fmla="*/ 52 h 246"/>
              <a:gd name="connsiteX31-25933" fmla="*/ 106 w 127"/>
              <a:gd name="connsiteY31-25934" fmla="*/ 37 h 246"/>
              <a:gd name="connsiteX32-25935" fmla="*/ 111 w 127"/>
              <a:gd name="connsiteY32-25936" fmla="*/ 21 h 246"/>
              <a:gd name="connsiteX33-25937" fmla="*/ 111 w 127"/>
              <a:gd name="connsiteY33-25938" fmla="*/ 0 h 246"/>
              <a:gd name="connsiteX0-25939" fmla="*/ 127 w 127"/>
              <a:gd name="connsiteY0-25940" fmla="*/ 219 h 225"/>
              <a:gd name="connsiteX1-25941" fmla="*/ 121 w 127"/>
              <a:gd name="connsiteY1-25942" fmla="*/ 225 h 225"/>
              <a:gd name="connsiteX2-25943" fmla="*/ 111 w 127"/>
              <a:gd name="connsiteY2-25944" fmla="*/ 219 h 225"/>
              <a:gd name="connsiteX3-25945" fmla="*/ 106 w 127"/>
              <a:gd name="connsiteY3-25946" fmla="*/ 219 h 225"/>
              <a:gd name="connsiteX4-25947" fmla="*/ 106 w 127"/>
              <a:gd name="connsiteY4-25948" fmla="*/ 214 h 225"/>
              <a:gd name="connsiteX5-25949" fmla="*/ 100 w 127"/>
              <a:gd name="connsiteY5-25950" fmla="*/ 209 h 225"/>
              <a:gd name="connsiteX6-25951" fmla="*/ 100 w 127"/>
              <a:gd name="connsiteY6-25952" fmla="*/ 204 h 225"/>
              <a:gd name="connsiteX7-25953" fmla="*/ 100 w 127"/>
              <a:gd name="connsiteY7-25954" fmla="*/ 198 h 225"/>
              <a:gd name="connsiteX8-25955" fmla="*/ 100 w 127"/>
              <a:gd name="connsiteY8-25956" fmla="*/ 188 h 225"/>
              <a:gd name="connsiteX9-25957" fmla="*/ 100 w 127"/>
              <a:gd name="connsiteY9-25958" fmla="*/ 178 h 225"/>
              <a:gd name="connsiteX10-25959" fmla="*/ 100 w 127"/>
              <a:gd name="connsiteY10-25960" fmla="*/ 172 h 225"/>
              <a:gd name="connsiteX11-25961" fmla="*/ 100 w 127"/>
              <a:gd name="connsiteY11-25962" fmla="*/ 167 h 225"/>
              <a:gd name="connsiteX12-25963" fmla="*/ 100 w 127"/>
              <a:gd name="connsiteY12-25964" fmla="*/ 162 h 225"/>
              <a:gd name="connsiteX13-25965" fmla="*/ 95 w 127"/>
              <a:gd name="connsiteY13-25966" fmla="*/ 157 h 225"/>
              <a:gd name="connsiteX14-25967" fmla="*/ 90 w 127"/>
              <a:gd name="connsiteY14-25968" fmla="*/ 141 h 225"/>
              <a:gd name="connsiteX15-25969" fmla="*/ 79 w 127"/>
              <a:gd name="connsiteY15-25970" fmla="*/ 125 h 225"/>
              <a:gd name="connsiteX16-25971" fmla="*/ 63 w 127"/>
              <a:gd name="connsiteY16-25972" fmla="*/ 110 h 225"/>
              <a:gd name="connsiteX17-25973" fmla="*/ 47 w 127"/>
              <a:gd name="connsiteY17-25974" fmla="*/ 94 h 225"/>
              <a:gd name="connsiteX18-25975" fmla="*/ 26 w 127"/>
              <a:gd name="connsiteY18-25976" fmla="*/ 78 h 225"/>
              <a:gd name="connsiteX19-25977" fmla="*/ 0 w 127"/>
              <a:gd name="connsiteY19-25978" fmla="*/ 57 h 225"/>
              <a:gd name="connsiteX20-25979" fmla="*/ 21 w 127"/>
              <a:gd name="connsiteY20-25980" fmla="*/ 57 h 225"/>
              <a:gd name="connsiteX21-25981" fmla="*/ 42 w 127"/>
              <a:gd name="connsiteY21-25982" fmla="*/ 63 h 225"/>
              <a:gd name="connsiteX22-25983" fmla="*/ 58 w 127"/>
              <a:gd name="connsiteY22-25984" fmla="*/ 63 h 225"/>
              <a:gd name="connsiteX23-25985" fmla="*/ 74 w 127"/>
              <a:gd name="connsiteY23-25986" fmla="*/ 63 h 225"/>
              <a:gd name="connsiteX24-25987" fmla="*/ 84 w 127"/>
              <a:gd name="connsiteY24-25988" fmla="*/ 57 h 225"/>
              <a:gd name="connsiteX25-25989" fmla="*/ 90 w 127"/>
              <a:gd name="connsiteY25-25990" fmla="*/ 57 h 225"/>
              <a:gd name="connsiteX26-25991" fmla="*/ 95 w 127"/>
              <a:gd name="connsiteY26-25992" fmla="*/ 57 h 225"/>
              <a:gd name="connsiteX27-25993" fmla="*/ 100 w 127"/>
              <a:gd name="connsiteY27-25994" fmla="*/ 52 h 225"/>
              <a:gd name="connsiteX28-25995" fmla="*/ 106 w 127"/>
              <a:gd name="connsiteY28-25996" fmla="*/ 47 h 225"/>
              <a:gd name="connsiteX29-25997" fmla="*/ 106 w 127"/>
              <a:gd name="connsiteY29-25998" fmla="*/ 42 h 225"/>
              <a:gd name="connsiteX30-25999" fmla="*/ 106 w 127"/>
              <a:gd name="connsiteY30-26000" fmla="*/ 31 h 225"/>
              <a:gd name="connsiteX31-26001" fmla="*/ 106 w 127"/>
              <a:gd name="connsiteY31-26002" fmla="*/ 16 h 225"/>
              <a:gd name="connsiteX32-26003" fmla="*/ 111 w 127"/>
              <a:gd name="connsiteY32-26004" fmla="*/ 0 h 225"/>
              <a:gd name="connsiteX0-26005" fmla="*/ 127 w 127"/>
              <a:gd name="connsiteY0-26006" fmla="*/ 203 h 209"/>
              <a:gd name="connsiteX1-26007" fmla="*/ 121 w 127"/>
              <a:gd name="connsiteY1-26008" fmla="*/ 209 h 209"/>
              <a:gd name="connsiteX2-26009" fmla="*/ 111 w 127"/>
              <a:gd name="connsiteY2-26010" fmla="*/ 203 h 209"/>
              <a:gd name="connsiteX3-26011" fmla="*/ 106 w 127"/>
              <a:gd name="connsiteY3-26012" fmla="*/ 203 h 209"/>
              <a:gd name="connsiteX4-26013" fmla="*/ 106 w 127"/>
              <a:gd name="connsiteY4-26014" fmla="*/ 198 h 209"/>
              <a:gd name="connsiteX5-26015" fmla="*/ 100 w 127"/>
              <a:gd name="connsiteY5-26016" fmla="*/ 193 h 209"/>
              <a:gd name="connsiteX6-26017" fmla="*/ 100 w 127"/>
              <a:gd name="connsiteY6-26018" fmla="*/ 188 h 209"/>
              <a:gd name="connsiteX7-26019" fmla="*/ 100 w 127"/>
              <a:gd name="connsiteY7-26020" fmla="*/ 182 h 209"/>
              <a:gd name="connsiteX8-26021" fmla="*/ 100 w 127"/>
              <a:gd name="connsiteY8-26022" fmla="*/ 172 h 209"/>
              <a:gd name="connsiteX9-26023" fmla="*/ 100 w 127"/>
              <a:gd name="connsiteY9-26024" fmla="*/ 162 h 209"/>
              <a:gd name="connsiteX10-26025" fmla="*/ 100 w 127"/>
              <a:gd name="connsiteY10-26026" fmla="*/ 156 h 209"/>
              <a:gd name="connsiteX11-26027" fmla="*/ 100 w 127"/>
              <a:gd name="connsiteY11-26028" fmla="*/ 151 h 209"/>
              <a:gd name="connsiteX12-26029" fmla="*/ 100 w 127"/>
              <a:gd name="connsiteY12-26030" fmla="*/ 146 h 209"/>
              <a:gd name="connsiteX13-26031" fmla="*/ 95 w 127"/>
              <a:gd name="connsiteY13-26032" fmla="*/ 141 h 209"/>
              <a:gd name="connsiteX14-26033" fmla="*/ 90 w 127"/>
              <a:gd name="connsiteY14-26034" fmla="*/ 125 h 209"/>
              <a:gd name="connsiteX15-26035" fmla="*/ 79 w 127"/>
              <a:gd name="connsiteY15-26036" fmla="*/ 109 h 209"/>
              <a:gd name="connsiteX16-26037" fmla="*/ 63 w 127"/>
              <a:gd name="connsiteY16-26038" fmla="*/ 94 h 209"/>
              <a:gd name="connsiteX17-26039" fmla="*/ 47 w 127"/>
              <a:gd name="connsiteY17-26040" fmla="*/ 78 h 209"/>
              <a:gd name="connsiteX18-26041" fmla="*/ 26 w 127"/>
              <a:gd name="connsiteY18-26042" fmla="*/ 62 h 209"/>
              <a:gd name="connsiteX19-26043" fmla="*/ 0 w 127"/>
              <a:gd name="connsiteY19-26044" fmla="*/ 41 h 209"/>
              <a:gd name="connsiteX20-26045" fmla="*/ 21 w 127"/>
              <a:gd name="connsiteY20-26046" fmla="*/ 41 h 209"/>
              <a:gd name="connsiteX21-26047" fmla="*/ 42 w 127"/>
              <a:gd name="connsiteY21-26048" fmla="*/ 47 h 209"/>
              <a:gd name="connsiteX22-26049" fmla="*/ 58 w 127"/>
              <a:gd name="connsiteY22-26050" fmla="*/ 47 h 209"/>
              <a:gd name="connsiteX23-26051" fmla="*/ 74 w 127"/>
              <a:gd name="connsiteY23-26052" fmla="*/ 47 h 209"/>
              <a:gd name="connsiteX24-26053" fmla="*/ 84 w 127"/>
              <a:gd name="connsiteY24-26054" fmla="*/ 41 h 209"/>
              <a:gd name="connsiteX25-26055" fmla="*/ 90 w 127"/>
              <a:gd name="connsiteY25-26056" fmla="*/ 41 h 209"/>
              <a:gd name="connsiteX26-26057" fmla="*/ 95 w 127"/>
              <a:gd name="connsiteY26-26058" fmla="*/ 41 h 209"/>
              <a:gd name="connsiteX27-26059" fmla="*/ 100 w 127"/>
              <a:gd name="connsiteY27-26060" fmla="*/ 36 h 209"/>
              <a:gd name="connsiteX28-26061" fmla="*/ 106 w 127"/>
              <a:gd name="connsiteY28-26062" fmla="*/ 31 h 209"/>
              <a:gd name="connsiteX29-26063" fmla="*/ 106 w 127"/>
              <a:gd name="connsiteY29-26064" fmla="*/ 26 h 209"/>
              <a:gd name="connsiteX30-26065" fmla="*/ 106 w 127"/>
              <a:gd name="connsiteY30-26066" fmla="*/ 15 h 209"/>
              <a:gd name="connsiteX31-26067" fmla="*/ 106 w 127"/>
              <a:gd name="connsiteY31-26068" fmla="*/ 0 h 209"/>
              <a:gd name="connsiteX0-26069" fmla="*/ 127 w 127"/>
              <a:gd name="connsiteY0-26070" fmla="*/ 188 h 194"/>
              <a:gd name="connsiteX1-26071" fmla="*/ 121 w 127"/>
              <a:gd name="connsiteY1-26072" fmla="*/ 194 h 194"/>
              <a:gd name="connsiteX2-26073" fmla="*/ 111 w 127"/>
              <a:gd name="connsiteY2-26074" fmla="*/ 188 h 194"/>
              <a:gd name="connsiteX3-26075" fmla="*/ 106 w 127"/>
              <a:gd name="connsiteY3-26076" fmla="*/ 188 h 194"/>
              <a:gd name="connsiteX4-26077" fmla="*/ 106 w 127"/>
              <a:gd name="connsiteY4-26078" fmla="*/ 183 h 194"/>
              <a:gd name="connsiteX5-26079" fmla="*/ 100 w 127"/>
              <a:gd name="connsiteY5-26080" fmla="*/ 178 h 194"/>
              <a:gd name="connsiteX6-26081" fmla="*/ 100 w 127"/>
              <a:gd name="connsiteY6-26082" fmla="*/ 173 h 194"/>
              <a:gd name="connsiteX7-26083" fmla="*/ 100 w 127"/>
              <a:gd name="connsiteY7-26084" fmla="*/ 167 h 194"/>
              <a:gd name="connsiteX8-26085" fmla="*/ 100 w 127"/>
              <a:gd name="connsiteY8-26086" fmla="*/ 157 h 194"/>
              <a:gd name="connsiteX9-26087" fmla="*/ 100 w 127"/>
              <a:gd name="connsiteY9-26088" fmla="*/ 147 h 194"/>
              <a:gd name="connsiteX10-26089" fmla="*/ 100 w 127"/>
              <a:gd name="connsiteY10-26090" fmla="*/ 141 h 194"/>
              <a:gd name="connsiteX11-26091" fmla="*/ 100 w 127"/>
              <a:gd name="connsiteY11-26092" fmla="*/ 136 h 194"/>
              <a:gd name="connsiteX12-26093" fmla="*/ 100 w 127"/>
              <a:gd name="connsiteY12-26094" fmla="*/ 131 h 194"/>
              <a:gd name="connsiteX13-26095" fmla="*/ 95 w 127"/>
              <a:gd name="connsiteY13-26096" fmla="*/ 126 h 194"/>
              <a:gd name="connsiteX14-26097" fmla="*/ 90 w 127"/>
              <a:gd name="connsiteY14-26098" fmla="*/ 110 h 194"/>
              <a:gd name="connsiteX15-26099" fmla="*/ 79 w 127"/>
              <a:gd name="connsiteY15-26100" fmla="*/ 94 h 194"/>
              <a:gd name="connsiteX16-26101" fmla="*/ 63 w 127"/>
              <a:gd name="connsiteY16-26102" fmla="*/ 79 h 194"/>
              <a:gd name="connsiteX17-26103" fmla="*/ 47 w 127"/>
              <a:gd name="connsiteY17-26104" fmla="*/ 63 h 194"/>
              <a:gd name="connsiteX18-26105" fmla="*/ 26 w 127"/>
              <a:gd name="connsiteY18-26106" fmla="*/ 47 h 194"/>
              <a:gd name="connsiteX19-26107" fmla="*/ 0 w 127"/>
              <a:gd name="connsiteY19-26108" fmla="*/ 26 h 194"/>
              <a:gd name="connsiteX20-26109" fmla="*/ 21 w 127"/>
              <a:gd name="connsiteY20-26110" fmla="*/ 26 h 194"/>
              <a:gd name="connsiteX21-26111" fmla="*/ 42 w 127"/>
              <a:gd name="connsiteY21-26112" fmla="*/ 32 h 194"/>
              <a:gd name="connsiteX22-26113" fmla="*/ 58 w 127"/>
              <a:gd name="connsiteY22-26114" fmla="*/ 32 h 194"/>
              <a:gd name="connsiteX23-26115" fmla="*/ 74 w 127"/>
              <a:gd name="connsiteY23-26116" fmla="*/ 32 h 194"/>
              <a:gd name="connsiteX24-26117" fmla="*/ 84 w 127"/>
              <a:gd name="connsiteY24-26118" fmla="*/ 26 h 194"/>
              <a:gd name="connsiteX25-26119" fmla="*/ 90 w 127"/>
              <a:gd name="connsiteY25-26120" fmla="*/ 26 h 194"/>
              <a:gd name="connsiteX26-26121" fmla="*/ 95 w 127"/>
              <a:gd name="connsiteY26-26122" fmla="*/ 26 h 194"/>
              <a:gd name="connsiteX27-26123" fmla="*/ 100 w 127"/>
              <a:gd name="connsiteY27-26124" fmla="*/ 21 h 194"/>
              <a:gd name="connsiteX28-26125" fmla="*/ 106 w 127"/>
              <a:gd name="connsiteY28-26126" fmla="*/ 16 h 194"/>
              <a:gd name="connsiteX29-26127" fmla="*/ 106 w 127"/>
              <a:gd name="connsiteY29-26128" fmla="*/ 11 h 194"/>
              <a:gd name="connsiteX30-26129" fmla="*/ 106 w 127"/>
              <a:gd name="connsiteY30-26130" fmla="*/ 0 h 194"/>
              <a:gd name="connsiteX0-26131" fmla="*/ 127 w 127"/>
              <a:gd name="connsiteY0-26132" fmla="*/ 177 h 183"/>
              <a:gd name="connsiteX1-26133" fmla="*/ 121 w 127"/>
              <a:gd name="connsiteY1-26134" fmla="*/ 183 h 183"/>
              <a:gd name="connsiteX2-26135" fmla="*/ 111 w 127"/>
              <a:gd name="connsiteY2-26136" fmla="*/ 177 h 183"/>
              <a:gd name="connsiteX3-26137" fmla="*/ 106 w 127"/>
              <a:gd name="connsiteY3-26138" fmla="*/ 177 h 183"/>
              <a:gd name="connsiteX4-26139" fmla="*/ 106 w 127"/>
              <a:gd name="connsiteY4-26140" fmla="*/ 172 h 183"/>
              <a:gd name="connsiteX5-26141" fmla="*/ 100 w 127"/>
              <a:gd name="connsiteY5-26142" fmla="*/ 167 h 183"/>
              <a:gd name="connsiteX6-26143" fmla="*/ 100 w 127"/>
              <a:gd name="connsiteY6-26144" fmla="*/ 162 h 183"/>
              <a:gd name="connsiteX7-26145" fmla="*/ 100 w 127"/>
              <a:gd name="connsiteY7-26146" fmla="*/ 156 h 183"/>
              <a:gd name="connsiteX8-26147" fmla="*/ 100 w 127"/>
              <a:gd name="connsiteY8-26148" fmla="*/ 146 h 183"/>
              <a:gd name="connsiteX9-26149" fmla="*/ 100 w 127"/>
              <a:gd name="connsiteY9-26150" fmla="*/ 136 h 183"/>
              <a:gd name="connsiteX10-26151" fmla="*/ 100 w 127"/>
              <a:gd name="connsiteY10-26152" fmla="*/ 130 h 183"/>
              <a:gd name="connsiteX11-26153" fmla="*/ 100 w 127"/>
              <a:gd name="connsiteY11-26154" fmla="*/ 125 h 183"/>
              <a:gd name="connsiteX12-26155" fmla="*/ 100 w 127"/>
              <a:gd name="connsiteY12-26156" fmla="*/ 120 h 183"/>
              <a:gd name="connsiteX13-26157" fmla="*/ 95 w 127"/>
              <a:gd name="connsiteY13-26158" fmla="*/ 115 h 183"/>
              <a:gd name="connsiteX14-26159" fmla="*/ 90 w 127"/>
              <a:gd name="connsiteY14-26160" fmla="*/ 99 h 183"/>
              <a:gd name="connsiteX15-26161" fmla="*/ 79 w 127"/>
              <a:gd name="connsiteY15-26162" fmla="*/ 83 h 183"/>
              <a:gd name="connsiteX16-26163" fmla="*/ 63 w 127"/>
              <a:gd name="connsiteY16-26164" fmla="*/ 68 h 183"/>
              <a:gd name="connsiteX17-26165" fmla="*/ 47 w 127"/>
              <a:gd name="connsiteY17-26166" fmla="*/ 52 h 183"/>
              <a:gd name="connsiteX18-26167" fmla="*/ 26 w 127"/>
              <a:gd name="connsiteY18-26168" fmla="*/ 36 h 183"/>
              <a:gd name="connsiteX19-26169" fmla="*/ 0 w 127"/>
              <a:gd name="connsiteY19-26170" fmla="*/ 15 h 183"/>
              <a:gd name="connsiteX20-26171" fmla="*/ 21 w 127"/>
              <a:gd name="connsiteY20-26172" fmla="*/ 15 h 183"/>
              <a:gd name="connsiteX21-26173" fmla="*/ 42 w 127"/>
              <a:gd name="connsiteY21-26174" fmla="*/ 21 h 183"/>
              <a:gd name="connsiteX22-26175" fmla="*/ 58 w 127"/>
              <a:gd name="connsiteY22-26176" fmla="*/ 21 h 183"/>
              <a:gd name="connsiteX23-26177" fmla="*/ 74 w 127"/>
              <a:gd name="connsiteY23-26178" fmla="*/ 21 h 183"/>
              <a:gd name="connsiteX24-26179" fmla="*/ 84 w 127"/>
              <a:gd name="connsiteY24-26180" fmla="*/ 15 h 183"/>
              <a:gd name="connsiteX25-26181" fmla="*/ 90 w 127"/>
              <a:gd name="connsiteY25-26182" fmla="*/ 15 h 183"/>
              <a:gd name="connsiteX26-26183" fmla="*/ 95 w 127"/>
              <a:gd name="connsiteY26-26184" fmla="*/ 15 h 183"/>
              <a:gd name="connsiteX27-26185" fmla="*/ 100 w 127"/>
              <a:gd name="connsiteY27-26186" fmla="*/ 10 h 183"/>
              <a:gd name="connsiteX28-26187" fmla="*/ 106 w 127"/>
              <a:gd name="connsiteY28-26188" fmla="*/ 5 h 183"/>
              <a:gd name="connsiteX29-26189" fmla="*/ 106 w 127"/>
              <a:gd name="connsiteY29-26190" fmla="*/ 0 h 183"/>
              <a:gd name="connsiteX0-26191" fmla="*/ 121 w 121"/>
              <a:gd name="connsiteY0-26192" fmla="*/ 183 h 183"/>
              <a:gd name="connsiteX1-26193" fmla="*/ 111 w 121"/>
              <a:gd name="connsiteY1-26194" fmla="*/ 177 h 183"/>
              <a:gd name="connsiteX2-26195" fmla="*/ 106 w 121"/>
              <a:gd name="connsiteY2-26196" fmla="*/ 177 h 183"/>
              <a:gd name="connsiteX3-26197" fmla="*/ 106 w 121"/>
              <a:gd name="connsiteY3-26198" fmla="*/ 172 h 183"/>
              <a:gd name="connsiteX4-26199" fmla="*/ 100 w 121"/>
              <a:gd name="connsiteY4-26200" fmla="*/ 167 h 183"/>
              <a:gd name="connsiteX5-26201" fmla="*/ 100 w 121"/>
              <a:gd name="connsiteY5-26202" fmla="*/ 162 h 183"/>
              <a:gd name="connsiteX6-26203" fmla="*/ 100 w 121"/>
              <a:gd name="connsiteY6-26204" fmla="*/ 156 h 183"/>
              <a:gd name="connsiteX7-26205" fmla="*/ 100 w 121"/>
              <a:gd name="connsiteY7-26206" fmla="*/ 146 h 183"/>
              <a:gd name="connsiteX8-26207" fmla="*/ 100 w 121"/>
              <a:gd name="connsiteY8-26208" fmla="*/ 136 h 183"/>
              <a:gd name="connsiteX9-26209" fmla="*/ 100 w 121"/>
              <a:gd name="connsiteY9-26210" fmla="*/ 130 h 183"/>
              <a:gd name="connsiteX10-26211" fmla="*/ 100 w 121"/>
              <a:gd name="connsiteY10-26212" fmla="*/ 125 h 183"/>
              <a:gd name="connsiteX11-26213" fmla="*/ 100 w 121"/>
              <a:gd name="connsiteY11-26214" fmla="*/ 120 h 183"/>
              <a:gd name="connsiteX12-26215" fmla="*/ 95 w 121"/>
              <a:gd name="connsiteY12-26216" fmla="*/ 115 h 183"/>
              <a:gd name="connsiteX13-26217" fmla="*/ 90 w 121"/>
              <a:gd name="connsiteY13-26218" fmla="*/ 99 h 183"/>
              <a:gd name="connsiteX14-26219" fmla="*/ 79 w 121"/>
              <a:gd name="connsiteY14-26220" fmla="*/ 83 h 183"/>
              <a:gd name="connsiteX15-26221" fmla="*/ 63 w 121"/>
              <a:gd name="connsiteY15-26222" fmla="*/ 68 h 183"/>
              <a:gd name="connsiteX16-26223" fmla="*/ 47 w 121"/>
              <a:gd name="connsiteY16-26224" fmla="*/ 52 h 183"/>
              <a:gd name="connsiteX17-26225" fmla="*/ 26 w 121"/>
              <a:gd name="connsiteY17-26226" fmla="*/ 36 h 183"/>
              <a:gd name="connsiteX18-26227" fmla="*/ 0 w 121"/>
              <a:gd name="connsiteY18-26228" fmla="*/ 15 h 183"/>
              <a:gd name="connsiteX19-26229" fmla="*/ 21 w 121"/>
              <a:gd name="connsiteY19-26230" fmla="*/ 15 h 183"/>
              <a:gd name="connsiteX20-26231" fmla="*/ 42 w 121"/>
              <a:gd name="connsiteY20-26232" fmla="*/ 21 h 183"/>
              <a:gd name="connsiteX21-26233" fmla="*/ 58 w 121"/>
              <a:gd name="connsiteY21-26234" fmla="*/ 21 h 183"/>
              <a:gd name="connsiteX22-26235" fmla="*/ 74 w 121"/>
              <a:gd name="connsiteY22-26236" fmla="*/ 21 h 183"/>
              <a:gd name="connsiteX23-26237" fmla="*/ 84 w 121"/>
              <a:gd name="connsiteY23-26238" fmla="*/ 15 h 183"/>
              <a:gd name="connsiteX24-26239" fmla="*/ 90 w 121"/>
              <a:gd name="connsiteY24-26240" fmla="*/ 15 h 183"/>
              <a:gd name="connsiteX25-26241" fmla="*/ 95 w 121"/>
              <a:gd name="connsiteY25-26242" fmla="*/ 15 h 183"/>
              <a:gd name="connsiteX26-26243" fmla="*/ 100 w 121"/>
              <a:gd name="connsiteY26-26244" fmla="*/ 10 h 183"/>
              <a:gd name="connsiteX27-26245" fmla="*/ 106 w 121"/>
              <a:gd name="connsiteY27-26246" fmla="*/ 5 h 183"/>
              <a:gd name="connsiteX28-26247" fmla="*/ 106 w 121"/>
              <a:gd name="connsiteY28-26248" fmla="*/ 0 h 18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Lst>
            <a:rect l="l" t="t" r="r" b="b"/>
            <a:pathLst>
              <a:path w="121" h="183">
                <a:moveTo>
                  <a:pt x="121" y="183"/>
                </a:moveTo>
                <a:cubicBezTo>
                  <a:pt x="118" y="181"/>
                  <a:pt x="114" y="179"/>
                  <a:pt x="111" y="177"/>
                </a:cubicBezTo>
                <a:lnTo>
                  <a:pt x="106" y="177"/>
                </a:lnTo>
                <a:lnTo>
                  <a:pt x="106" y="172"/>
                </a:lnTo>
                <a:cubicBezTo>
                  <a:pt x="104" y="170"/>
                  <a:pt x="102" y="169"/>
                  <a:pt x="100" y="167"/>
                </a:cubicBezTo>
                <a:lnTo>
                  <a:pt x="100" y="162"/>
                </a:lnTo>
                <a:lnTo>
                  <a:pt x="100" y="156"/>
                </a:lnTo>
                <a:lnTo>
                  <a:pt x="100" y="146"/>
                </a:lnTo>
                <a:lnTo>
                  <a:pt x="100" y="136"/>
                </a:lnTo>
                <a:lnTo>
                  <a:pt x="100" y="130"/>
                </a:lnTo>
                <a:lnTo>
                  <a:pt x="100" y="125"/>
                </a:lnTo>
                <a:lnTo>
                  <a:pt x="100" y="120"/>
                </a:lnTo>
                <a:lnTo>
                  <a:pt x="95" y="115"/>
                </a:lnTo>
                <a:cubicBezTo>
                  <a:pt x="93" y="110"/>
                  <a:pt x="92" y="104"/>
                  <a:pt x="90" y="99"/>
                </a:cubicBezTo>
                <a:cubicBezTo>
                  <a:pt x="86" y="94"/>
                  <a:pt x="83" y="88"/>
                  <a:pt x="79" y="83"/>
                </a:cubicBezTo>
                <a:cubicBezTo>
                  <a:pt x="74" y="78"/>
                  <a:pt x="68" y="73"/>
                  <a:pt x="63" y="68"/>
                </a:cubicBezTo>
                <a:lnTo>
                  <a:pt x="47" y="52"/>
                </a:lnTo>
                <a:cubicBezTo>
                  <a:pt x="40" y="47"/>
                  <a:pt x="33" y="41"/>
                  <a:pt x="26" y="36"/>
                </a:cubicBezTo>
                <a:cubicBezTo>
                  <a:pt x="17" y="29"/>
                  <a:pt x="9" y="22"/>
                  <a:pt x="0" y="15"/>
                </a:cubicBezTo>
                <a:lnTo>
                  <a:pt x="21" y="15"/>
                </a:lnTo>
                <a:lnTo>
                  <a:pt x="42" y="21"/>
                </a:lnTo>
                <a:lnTo>
                  <a:pt x="58" y="21"/>
                </a:lnTo>
                <a:lnTo>
                  <a:pt x="74" y="21"/>
                </a:lnTo>
                <a:cubicBezTo>
                  <a:pt x="77" y="19"/>
                  <a:pt x="81" y="17"/>
                  <a:pt x="84" y="15"/>
                </a:cubicBezTo>
                <a:lnTo>
                  <a:pt x="90" y="15"/>
                </a:lnTo>
                <a:lnTo>
                  <a:pt x="95" y="15"/>
                </a:lnTo>
                <a:lnTo>
                  <a:pt x="100" y="10"/>
                </a:lnTo>
                <a:cubicBezTo>
                  <a:pt x="102" y="8"/>
                  <a:pt x="104" y="7"/>
                  <a:pt x="106" y="5"/>
                </a:cubicBezTo>
                <a:lnTo>
                  <a:pt x="106" y="0"/>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23" name="Freeform 17"/>
          <p:cNvSpPr/>
          <p:nvPr/>
        </p:nvSpPr>
        <p:spPr bwMode="auto">
          <a:xfrm>
            <a:off x="3055938" y="3030538"/>
            <a:ext cx="268287" cy="1128712"/>
          </a:xfrm>
          <a:custGeom>
            <a:avLst/>
            <a:gdLst>
              <a:gd name="connsiteX0" fmla="*/ 454 w 687"/>
              <a:gd name="connsiteY0" fmla="*/ 73 h 758"/>
              <a:gd name="connsiteX1" fmla="*/ 439 w 687"/>
              <a:gd name="connsiteY1" fmla="*/ 73 h 758"/>
              <a:gd name="connsiteX2" fmla="*/ 417 w 687"/>
              <a:gd name="connsiteY2" fmla="*/ 79 h 758"/>
              <a:gd name="connsiteX3" fmla="*/ 396 w 687"/>
              <a:gd name="connsiteY3" fmla="*/ 79 h 758"/>
              <a:gd name="connsiteX4" fmla="*/ 370 w 687"/>
              <a:gd name="connsiteY4" fmla="*/ 79 h 758"/>
              <a:gd name="connsiteX5" fmla="*/ 343 w 687"/>
              <a:gd name="connsiteY5" fmla="*/ 84 h 758"/>
              <a:gd name="connsiteX6" fmla="*/ 312 w 687"/>
              <a:gd name="connsiteY6" fmla="*/ 84 h 758"/>
              <a:gd name="connsiteX7" fmla="*/ 275 w 687"/>
              <a:gd name="connsiteY7" fmla="*/ 89 h 758"/>
              <a:gd name="connsiteX8" fmla="*/ 238 w 687"/>
              <a:gd name="connsiteY8" fmla="*/ 94 h 758"/>
              <a:gd name="connsiteX9" fmla="*/ 196 w 687"/>
              <a:gd name="connsiteY9" fmla="*/ 94 h 758"/>
              <a:gd name="connsiteX10" fmla="*/ 159 w 687"/>
              <a:gd name="connsiteY10" fmla="*/ 99 h 758"/>
              <a:gd name="connsiteX11" fmla="*/ 122 w 687"/>
              <a:gd name="connsiteY11" fmla="*/ 105 h 758"/>
              <a:gd name="connsiteX12" fmla="*/ 90 w 687"/>
              <a:gd name="connsiteY12" fmla="*/ 105 h 758"/>
              <a:gd name="connsiteX13" fmla="*/ 64 w 687"/>
              <a:gd name="connsiteY13" fmla="*/ 105 h 758"/>
              <a:gd name="connsiteX14" fmla="*/ 16 w 687"/>
              <a:gd name="connsiteY14" fmla="*/ 110 h 758"/>
              <a:gd name="connsiteX15" fmla="*/ 0 w 687"/>
              <a:gd name="connsiteY15" fmla="*/ 110 h 758"/>
              <a:gd name="connsiteX16" fmla="*/ 0 w 687"/>
              <a:gd name="connsiteY16" fmla="*/ 73 h 758"/>
              <a:gd name="connsiteX17" fmla="*/ 11 w 687"/>
              <a:gd name="connsiteY17" fmla="*/ 73 h 758"/>
              <a:gd name="connsiteX18" fmla="*/ 27 w 687"/>
              <a:gd name="connsiteY18" fmla="*/ 73 h 758"/>
              <a:gd name="connsiteX19" fmla="*/ 42 w 687"/>
              <a:gd name="connsiteY19" fmla="*/ 73 h 758"/>
              <a:gd name="connsiteX20" fmla="*/ 58 w 687"/>
              <a:gd name="connsiteY20" fmla="*/ 73 h 758"/>
              <a:gd name="connsiteX21" fmla="*/ 79 w 687"/>
              <a:gd name="connsiteY21" fmla="*/ 73 h 758"/>
              <a:gd name="connsiteX22" fmla="*/ 95 w 687"/>
              <a:gd name="connsiteY22" fmla="*/ 68 h 758"/>
              <a:gd name="connsiteX23" fmla="*/ 122 w 687"/>
              <a:gd name="connsiteY23" fmla="*/ 68 h 758"/>
              <a:gd name="connsiteX24" fmla="*/ 143 w 687"/>
              <a:gd name="connsiteY24" fmla="*/ 63 h 758"/>
              <a:gd name="connsiteX25" fmla="*/ 164 w 687"/>
              <a:gd name="connsiteY25" fmla="*/ 58 h 758"/>
              <a:gd name="connsiteX26" fmla="*/ 185 w 687"/>
              <a:gd name="connsiteY26" fmla="*/ 58 h 758"/>
              <a:gd name="connsiteX27" fmla="*/ 211 w 687"/>
              <a:gd name="connsiteY27" fmla="*/ 52 h 758"/>
              <a:gd name="connsiteX28" fmla="*/ 238 w 687"/>
              <a:gd name="connsiteY28" fmla="*/ 52 h 758"/>
              <a:gd name="connsiteX29" fmla="*/ 264 w 687"/>
              <a:gd name="connsiteY29" fmla="*/ 47 h 758"/>
              <a:gd name="connsiteX30" fmla="*/ 296 w 687"/>
              <a:gd name="connsiteY30" fmla="*/ 47 h 758"/>
              <a:gd name="connsiteX31" fmla="*/ 354 w 687"/>
              <a:gd name="connsiteY31" fmla="*/ 37 h 758"/>
              <a:gd name="connsiteX32" fmla="*/ 386 w 687"/>
              <a:gd name="connsiteY32" fmla="*/ 37 h 758"/>
              <a:gd name="connsiteX33" fmla="*/ 407 w 687"/>
              <a:gd name="connsiteY33" fmla="*/ 32 h 758"/>
              <a:gd name="connsiteX34" fmla="*/ 433 w 687"/>
              <a:gd name="connsiteY34" fmla="*/ 26 h 758"/>
              <a:gd name="connsiteX35" fmla="*/ 454 w 687"/>
              <a:gd name="connsiteY35" fmla="*/ 26 h 758"/>
              <a:gd name="connsiteX36" fmla="*/ 470 w 687"/>
              <a:gd name="connsiteY36" fmla="*/ 21 h 758"/>
              <a:gd name="connsiteX37" fmla="*/ 481 w 687"/>
              <a:gd name="connsiteY37" fmla="*/ 16 h 758"/>
              <a:gd name="connsiteX38" fmla="*/ 491 w 687"/>
              <a:gd name="connsiteY38" fmla="*/ 16 h 758"/>
              <a:gd name="connsiteX39" fmla="*/ 497 w 687"/>
              <a:gd name="connsiteY39" fmla="*/ 11 h 758"/>
              <a:gd name="connsiteX40" fmla="*/ 507 w 687"/>
              <a:gd name="connsiteY40" fmla="*/ 5 h 758"/>
              <a:gd name="connsiteX41" fmla="*/ 523 w 687"/>
              <a:gd name="connsiteY41" fmla="*/ 0 h 758"/>
              <a:gd name="connsiteX42" fmla="*/ 534 w 687"/>
              <a:gd name="connsiteY42" fmla="*/ 0 h 758"/>
              <a:gd name="connsiteX43" fmla="*/ 549 w 687"/>
              <a:gd name="connsiteY43" fmla="*/ 0 h 758"/>
              <a:gd name="connsiteX44" fmla="*/ 565 w 687"/>
              <a:gd name="connsiteY44" fmla="*/ 5 h 758"/>
              <a:gd name="connsiteX45" fmla="*/ 581 w 687"/>
              <a:gd name="connsiteY45" fmla="*/ 11 h 758"/>
              <a:gd name="connsiteX46" fmla="*/ 592 w 687"/>
              <a:gd name="connsiteY46" fmla="*/ 16 h 758"/>
              <a:gd name="connsiteX47" fmla="*/ 602 w 687"/>
              <a:gd name="connsiteY47" fmla="*/ 21 h 758"/>
              <a:gd name="connsiteX48" fmla="*/ 618 w 687"/>
              <a:gd name="connsiteY48" fmla="*/ 26 h 758"/>
              <a:gd name="connsiteX49" fmla="*/ 629 w 687"/>
              <a:gd name="connsiteY49" fmla="*/ 37 h 758"/>
              <a:gd name="connsiteX50" fmla="*/ 644 w 687"/>
              <a:gd name="connsiteY50" fmla="*/ 42 h 758"/>
              <a:gd name="connsiteX51" fmla="*/ 655 w 687"/>
              <a:gd name="connsiteY51" fmla="*/ 47 h 758"/>
              <a:gd name="connsiteX52" fmla="*/ 666 w 687"/>
              <a:gd name="connsiteY52" fmla="*/ 52 h 758"/>
              <a:gd name="connsiteX53" fmla="*/ 671 w 687"/>
              <a:gd name="connsiteY53" fmla="*/ 58 h 758"/>
              <a:gd name="connsiteX54" fmla="*/ 676 w 687"/>
              <a:gd name="connsiteY54" fmla="*/ 63 h 758"/>
              <a:gd name="connsiteX55" fmla="*/ 681 w 687"/>
              <a:gd name="connsiteY55" fmla="*/ 68 h 758"/>
              <a:gd name="connsiteX56" fmla="*/ 687 w 687"/>
              <a:gd name="connsiteY56" fmla="*/ 68 h 758"/>
              <a:gd name="connsiteX57" fmla="*/ 687 w 687"/>
              <a:gd name="connsiteY57" fmla="*/ 73 h 758"/>
              <a:gd name="connsiteX58" fmla="*/ 681 w 687"/>
              <a:gd name="connsiteY58" fmla="*/ 73 h 758"/>
              <a:gd name="connsiteX59" fmla="*/ 681 w 687"/>
              <a:gd name="connsiteY59" fmla="*/ 79 h 758"/>
              <a:gd name="connsiteX60" fmla="*/ 676 w 687"/>
              <a:gd name="connsiteY60" fmla="*/ 84 h 758"/>
              <a:gd name="connsiteX61" fmla="*/ 671 w 687"/>
              <a:gd name="connsiteY61" fmla="*/ 84 h 758"/>
              <a:gd name="connsiteX62" fmla="*/ 666 w 687"/>
              <a:gd name="connsiteY62" fmla="*/ 89 h 758"/>
              <a:gd name="connsiteX63" fmla="*/ 660 w 687"/>
              <a:gd name="connsiteY63" fmla="*/ 94 h 758"/>
              <a:gd name="connsiteX64" fmla="*/ 655 w 687"/>
              <a:gd name="connsiteY64" fmla="*/ 94 h 758"/>
              <a:gd name="connsiteX65" fmla="*/ 650 w 687"/>
              <a:gd name="connsiteY65" fmla="*/ 99 h 758"/>
              <a:gd name="connsiteX66" fmla="*/ 644 w 687"/>
              <a:gd name="connsiteY66" fmla="*/ 105 h 758"/>
              <a:gd name="connsiteX67" fmla="*/ 639 w 687"/>
              <a:gd name="connsiteY67" fmla="*/ 115 h 758"/>
              <a:gd name="connsiteX68" fmla="*/ 639 w 687"/>
              <a:gd name="connsiteY68" fmla="*/ 126 h 758"/>
              <a:gd name="connsiteX69" fmla="*/ 639 w 687"/>
              <a:gd name="connsiteY69" fmla="*/ 131 h 758"/>
              <a:gd name="connsiteX70" fmla="*/ 639 w 687"/>
              <a:gd name="connsiteY70" fmla="*/ 146 h 758"/>
              <a:gd name="connsiteX71" fmla="*/ 639 w 687"/>
              <a:gd name="connsiteY71" fmla="*/ 157 h 758"/>
              <a:gd name="connsiteX72" fmla="*/ 639 w 687"/>
              <a:gd name="connsiteY72" fmla="*/ 173 h 758"/>
              <a:gd name="connsiteX73" fmla="*/ 639 w 687"/>
              <a:gd name="connsiteY73" fmla="*/ 188 h 758"/>
              <a:gd name="connsiteX74" fmla="*/ 639 w 687"/>
              <a:gd name="connsiteY74" fmla="*/ 204 h 758"/>
              <a:gd name="connsiteX75" fmla="*/ 639 w 687"/>
              <a:gd name="connsiteY75" fmla="*/ 225 h 758"/>
              <a:gd name="connsiteX76" fmla="*/ 639 w 687"/>
              <a:gd name="connsiteY76" fmla="*/ 240 h 758"/>
              <a:gd name="connsiteX77" fmla="*/ 639 w 687"/>
              <a:gd name="connsiteY77" fmla="*/ 261 h 758"/>
              <a:gd name="connsiteX78" fmla="*/ 639 w 687"/>
              <a:gd name="connsiteY78" fmla="*/ 303 h 758"/>
              <a:gd name="connsiteX79" fmla="*/ 639 w 687"/>
              <a:gd name="connsiteY79" fmla="*/ 324 h 758"/>
              <a:gd name="connsiteX80" fmla="*/ 639 w 687"/>
              <a:gd name="connsiteY80" fmla="*/ 350 h 758"/>
              <a:gd name="connsiteX81" fmla="*/ 639 w 687"/>
              <a:gd name="connsiteY81" fmla="*/ 376 h 758"/>
              <a:gd name="connsiteX82" fmla="*/ 639 w 687"/>
              <a:gd name="connsiteY82" fmla="*/ 402 h 758"/>
              <a:gd name="connsiteX83" fmla="*/ 639 w 687"/>
              <a:gd name="connsiteY83" fmla="*/ 429 h 758"/>
              <a:gd name="connsiteX84" fmla="*/ 639 w 687"/>
              <a:gd name="connsiteY84" fmla="*/ 460 h 758"/>
              <a:gd name="connsiteX85" fmla="*/ 639 w 687"/>
              <a:gd name="connsiteY85" fmla="*/ 491 h 758"/>
              <a:gd name="connsiteX86" fmla="*/ 639 w 687"/>
              <a:gd name="connsiteY86" fmla="*/ 523 h 758"/>
              <a:gd name="connsiteX87" fmla="*/ 639 w 687"/>
              <a:gd name="connsiteY87" fmla="*/ 554 h 758"/>
              <a:gd name="connsiteX88" fmla="*/ 639 w 687"/>
              <a:gd name="connsiteY88" fmla="*/ 580 h 758"/>
              <a:gd name="connsiteX89" fmla="*/ 634 w 687"/>
              <a:gd name="connsiteY89" fmla="*/ 606 h 758"/>
              <a:gd name="connsiteX90" fmla="*/ 634 w 687"/>
              <a:gd name="connsiteY90" fmla="*/ 632 h 758"/>
              <a:gd name="connsiteX91" fmla="*/ 629 w 687"/>
              <a:gd name="connsiteY91" fmla="*/ 653 h 758"/>
              <a:gd name="connsiteX92" fmla="*/ 623 w 687"/>
              <a:gd name="connsiteY92" fmla="*/ 669 h 758"/>
              <a:gd name="connsiteX93" fmla="*/ 618 w 687"/>
              <a:gd name="connsiteY93" fmla="*/ 690 h 758"/>
              <a:gd name="connsiteX94" fmla="*/ 613 w 687"/>
              <a:gd name="connsiteY94" fmla="*/ 700 h 758"/>
              <a:gd name="connsiteX95" fmla="*/ 602 w 687"/>
              <a:gd name="connsiteY95" fmla="*/ 716 h 758"/>
              <a:gd name="connsiteX96" fmla="*/ 592 w 687"/>
              <a:gd name="connsiteY96" fmla="*/ 726 h 758"/>
              <a:gd name="connsiteX97" fmla="*/ 586 w 687"/>
              <a:gd name="connsiteY97" fmla="*/ 737 h 758"/>
              <a:gd name="connsiteX98" fmla="*/ 576 w 687"/>
              <a:gd name="connsiteY98" fmla="*/ 742 h 758"/>
              <a:gd name="connsiteX99" fmla="*/ 571 w 687"/>
              <a:gd name="connsiteY99" fmla="*/ 747 h 758"/>
              <a:gd name="connsiteX100" fmla="*/ 560 w 687"/>
              <a:gd name="connsiteY100" fmla="*/ 752 h 758"/>
              <a:gd name="connsiteX101" fmla="*/ 555 w 687"/>
              <a:gd name="connsiteY101" fmla="*/ 752 h 758"/>
              <a:gd name="connsiteX102" fmla="*/ 549 w 687"/>
              <a:gd name="connsiteY102" fmla="*/ 758 h 758"/>
              <a:gd name="connsiteX103" fmla="*/ 539 w 687"/>
              <a:gd name="connsiteY103" fmla="*/ 752 h 758"/>
              <a:gd name="connsiteX104" fmla="*/ 534 w 687"/>
              <a:gd name="connsiteY104" fmla="*/ 752 h 758"/>
              <a:gd name="connsiteX105" fmla="*/ 534 w 687"/>
              <a:gd name="connsiteY105" fmla="*/ 747 h 758"/>
              <a:gd name="connsiteX106" fmla="*/ 528 w 687"/>
              <a:gd name="connsiteY106" fmla="*/ 742 h 758"/>
              <a:gd name="connsiteX107" fmla="*/ 528 w 687"/>
              <a:gd name="connsiteY107" fmla="*/ 737 h 758"/>
              <a:gd name="connsiteX108" fmla="*/ 528 w 687"/>
              <a:gd name="connsiteY108" fmla="*/ 731 h 758"/>
              <a:gd name="connsiteX109" fmla="*/ 528 w 687"/>
              <a:gd name="connsiteY109" fmla="*/ 721 h 758"/>
              <a:gd name="connsiteX110" fmla="*/ 528 w 687"/>
              <a:gd name="connsiteY110" fmla="*/ 711 h 758"/>
              <a:gd name="connsiteX111" fmla="*/ 528 w 687"/>
              <a:gd name="connsiteY111" fmla="*/ 705 h 758"/>
              <a:gd name="connsiteX112" fmla="*/ 528 w 687"/>
              <a:gd name="connsiteY112" fmla="*/ 700 h 758"/>
              <a:gd name="connsiteX113" fmla="*/ 528 w 687"/>
              <a:gd name="connsiteY113" fmla="*/ 695 h 758"/>
              <a:gd name="connsiteX114" fmla="*/ 523 w 687"/>
              <a:gd name="connsiteY114" fmla="*/ 690 h 758"/>
              <a:gd name="connsiteX115" fmla="*/ 518 w 687"/>
              <a:gd name="connsiteY115" fmla="*/ 674 h 758"/>
              <a:gd name="connsiteX116" fmla="*/ 507 w 687"/>
              <a:gd name="connsiteY116" fmla="*/ 658 h 758"/>
              <a:gd name="connsiteX117" fmla="*/ 491 w 687"/>
              <a:gd name="connsiteY117" fmla="*/ 643 h 758"/>
              <a:gd name="connsiteX118" fmla="*/ 475 w 687"/>
              <a:gd name="connsiteY118" fmla="*/ 627 h 758"/>
              <a:gd name="connsiteX119" fmla="*/ 454 w 687"/>
              <a:gd name="connsiteY119" fmla="*/ 611 h 758"/>
              <a:gd name="connsiteX120" fmla="*/ 428 w 687"/>
              <a:gd name="connsiteY120" fmla="*/ 590 h 758"/>
              <a:gd name="connsiteX121" fmla="*/ 449 w 687"/>
              <a:gd name="connsiteY121" fmla="*/ 590 h 758"/>
              <a:gd name="connsiteX122" fmla="*/ 470 w 687"/>
              <a:gd name="connsiteY122" fmla="*/ 596 h 758"/>
              <a:gd name="connsiteX123" fmla="*/ 486 w 687"/>
              <a:gd name="connsiteY123" fmla="*/ 596 h 758"/>
              <a:gd name="connsiteX124" fmla="*/ 502 w 687"/>
              <a:gd name="connsiteY124" fmla="*/ 596 h 758"/>
              <a:gd name="connsiteX125" fmla="*/ 512 w 687"/>
              <a:gd name="connsiteY125" fmla="*/ 590 h 758"/>
              <a:gd name="connsiteX126" fmla="*/ 518 w 687"/>
              <a:gd name="connsiteY126" fmla="*/ 590 h 758"/>
              <a:gd name="connsiteX127" fmla="*/ 523 w 687"/>
              <a:gd name="connsiteY127" fmla="*/ 590 h 758"/>
              <a:gd name="connsiteX128" fmla="*/ 528 w 687"/>
              <a:gd name="connsiteY128" fmla="*/ 585 h 758"/>
              <a:gd name="connsiteX129" fmla="*/ 534 w 687"/>
              <a:gd name="connsiteY129" fmla="*/ 580 h 758"/>
              <a:gd name="connsiteX130" fmla="*/ 534 w 687"/>
              <a:gd name="connsiteY130" fmla="*/ 575 h 758"/>
              <a:gd name="connsiteX131" fmla="*/ 534 w 687"/>
              <a:gd name="connsiteY131" fmla="*/ 564 h 758"/>
              <a:gd name="connsiteX132" fmla="*/ 534 w 687"/>
              <a:gd name="connsiteY132" fmla="*/ 549 h 758"/>
              <a:gd name="connsiteX133" fmla="*/ 539 w 687"/>
              <a:gd name="connsiteY133" fmla="*/ 533 h 758"/>
              <a:gd name="connsiteX134" fmla="*/ 539 w 687"/>
              <a:gd name="connsiteY134" fmla="*/ 512 h 758"/>
              <a:gd name="connsiteX135" fmla="*/ 539 w 687"/>
              <a:gd name="connsiteY135" fmla="*/ 486 h 758"/>
              <a:gd name="connsiteX136" fmla="*/ 544 w 687"/>
              <a:gd name="connsiteY136" fmla="*/ 460 h 758"/>
              <a:gd name="connsiteX137" fmla="*/ 544 w 687"/>
              <a:gd name="connsiteY137" fmla="*/ 434 h 758"/>
              <a:gd name="connsiteX138" fmla="*/ 544 w 687"/>
              <a:gd name="connsiteY138" fmla="*/ 408 h 758"/>
              <a:gd name="connsiteX139" fmla="*/ 544 w 687"/>
              <a:gd name="connsiteY139" fmla="*/ 382 h 758"/>
              <a:gd name="connsiteX140" fmla="*/ 549 w 687"/>
              <a:gd name="connsiteY140" fmla="*/ 355 h 758"/>
              <a:gd name="connsiteX141" fmla="*/ 549 w 687"/>
              <a:gd name="connsiteY141" fmla="*/ 334 h 758"/>
              <a:gd name="connsiteX142" fmla="*/ 549 w 687"/>
              <a:gd name="connsiteY142" fmla="*/ 314 h 758"/>
              <a:gd name="connsiteX143" fmla="*/ 549 w 687"/>
              <a:gd name="connsiteY143" fmla="*/ 293 h 758"/>
              <a:gd name="connsiteX144" fmla="*/ 549 w 687"/>
              <a:gd name="connsiteY144" fmla="*/ 277 h 758"/>
              <a:gd name="connsiteX145" fmla="*/ 549 w 687"/>
              <a:gd name="connsiteY145" fmla="*/ 246 h 758"/>
              <a:gd name="connsiteX146" fmla="*/ 549 w 687"/>
              <a:gd name="connsiteY146" fmla="*/ 214 h 758"/>
              <a:gd name="connsiteX147" fmla="*/ 544 w 687"/>
              <a:gd name="connsiteY147" fmla="*/ 183 h 758"/>
              <a:gd name="connsiteX148" fmla="*/ 544 w 687"/>
              <a:gd name="connsiteY148" fmla="*/ 157 h 758"/>
              <a:gd name="connsiteX149" fmla="*/ 539 w 687"/>
              <a:gd name="connsiteY149" fmla="*/ 146 h 758"/>
              <a:gd name="connsiteX150" fmla="*/ 539 w 687"/>
              <a:gd name="connsiteY150" fmla="*/ 136 h 758"/>
              <a:gd name="connsiteX151" fmla="*/ 534 w 687"/>
              <a:gd name="connsiteY151" fmla="*/ 126 h 758"/>
              <a:gd name="connsiteX152" fmla="*/ 534 w 687"/>
              <a:gd name="connsiteY152" fmla="*/ 115 h 758"/>
              <a:gd name="connsiteX153" fmla="*/ 528 w 687"/>
              <a:gd name="connsiteY153" fmla="*/ 110 h 758"/>
              <a:gd name="connsiteX154" fmla="*/ 528 w 687"/>
              <a:gd name="connsiteY154" fmla="*/ 105 h 758"/>
              <a:gd name="connsiteX155" fmla="*/ 523 w 687"/>
              <a:gd name="connsiteY155" fmla="*/ 94 h 758"/>
              <a:gd name="connsiteX156" fmla="*/ 518 w 687"/>
              <a:gd name="connsiteY156" fmla="*/ 89 h 758"/>
              <a:gd name="connsiteX157" fmla="*/ 512 w 687"/>
              <a:gd name="connsiteY157" fmla="*/ 84 h 758"/>
              <a:gd name="connsiteX158" fmla="*/ 507 w 687"/>
              <a:gd name="connsiteY158" fmla="*/ 84 h 758"/>
              <a:gd name="connsiteX159" fmla="*/ 502 w 687"/>
              <a:gd name="connsiteY159" fmla="*/ 79 h 758"/>
              <a:gd name="connsiteX160" fmla="*/ 491 w 687"/>
              <a:gd name="connsiteY160" fmla="*/ 79 h 758"/>
              <a:gd name="connsiteX161" fmla="*/ 481 w 687"/>
              <a:gd name="connsiteY161" fmla="*/ 79 h 758"/>
              <a:gd name="connsiteX162" fmla="*/ 470 w 687"/>
              <a:gd name="connsiteY162" fmla="*/ 73 h 758"/>
              <a:gd name="connsiteX163" fmla="*/ 454 w 687"/>
              <a:gd name="connsiteY163" fmla="*/ 73 h 758"/>
              <a:gd name="connsiteX164" fmla="*/ 454 w 687"/>
              <a:gd name="connsiteY164" fmla="*/ 73 h 758"/>
              <a:gd name="connsiteX0-1" fmla="*/ 454 w 687"/>
              <a:gd name="connsiteY0-2" fmla="*/ 73 h 758"/>
              <a:gd name="connsiteX1-3" fmla="*/ 439 w 687"/>
              <a:gd name="connsiteY1-4" fmla="*/ 73 h 758"/>
              <a:gd name="connsiteX2-5" fmla="*/ 417 w 687"/>
              <a:gd name="connsiteY2-6" fmla="*/ 79 h 758"/>
              <a:gd name="connsiteX3-7" fmla="*/ 396 w 687"/>
              <a:gd name="connsiteY3-8" fmla="*/ 79 h 758"/>
              <a:gd name="connsiteX4-9" fmla="*/ 370 w 687"/>
              <a:gd name="connsiteY4-10" fmla="*/ 79 h 758"/>
              <a:gd name="connsiteX5-11" fmla="*/ 343 w 687"/>
              <a:gd name="connsiteY5-12" fmla="*/ 84 h 758"/>
              <a:gd name="connsiteX6-13" fmla="*/ 312 w 687"/>
              <a:gd name="connsiteY6-14" fmla="*/ 84 h 758"/>
              <a:gd name="connsiteX7-15" fmla="*/ 275 w 687"/>
              <a:gd name="connsiteY7-16" fmla="*/ 89 h 758"/>
              <a:gd name="connsiteX8-17" fmla="*/ 238 w 687"/>
              <a:gd name="connsiteY8-18" fmla="*/ 94 h 758"/>
              <a:gd name="connsiteX9-19" fmla="*/ 196 w 687"/>
              <a:gd name="connsiteY9-20" fmla="*/ 94 h 758"/>
              <a:gd name="connsiteX10-21" fmla="*/ 159 w 687"/>
              <a:gd name="connsiteY10-22" fmla="*/ 99 h 758"/>
              <a:gd name="connsiteX11-23" fmla="*/ 122 w 687"/>
              <a:gd name="connsiteY11-24" fmla="*/ 105 h 758"/>
              <a:gd name="connsiteX12-25" fmla="*/ 90 w 687"/>
              <a:gd name="connsiteY12-26" fmla="*/ 105 h 758"/>
              <a:gd name="connsiteX13-27" fmla="*/ 64 w 687"/>
              <a:gd name="connsiteY13-28" fmla="*/ 105 h 758"/>
              <a:gd name="connsiteX14-29" fmla="*/ 16 w 687"/>
              <a:gd name="connsiteY14-30" fmla="*/ 110 h 758"/>
              <a:gd name="connsiteX15-31" fmla="*/ 0 w 687"/>
              <a:gd name="connsiteY15-32" fmla="*/ 73 h 758"/>
              <a:gd name="connsiteX16-33" fmla="*/ 11 w 687"/>
              <a:gd name="connsiteY16-34" fmla="*/ 73 h 758"/>
              <a:gd name="connsiteX17-35" fmla="*/ 27 w 687"/>
              <a:gd name="connsiteY17-36" fmla="*/ 73 h 758"/>
              <a:gd name="connsiteX18-37" fmla="*/ 42 w 687"/>
              <a:gd name="connsiteY18-38" fmla="*/ 73 h 758"/>
              <a:gd name="connsiteX19-39" fmla="*/ 58 w 687"/>
              <a:gd name="connsiteY19-40" fmla="*/ 73 h 758"/>
              <a:gd name="connsiteX20-41" fmla="*/ 79 w 687"/>
              <a:gd name="connsiteY20-42" fmla="*/ 73 h 758"/>
              <a:gd name="connsiteX21-43" fmla="*/ 95 w 687"/>
              <a:gd name="connsiteY21-44" fmla="*/ 68 h 758"/>
              <a:gd name="connsiteX22-45" fmla="*/ 122 w 687"/>
              <a:gd name="connsiteY22-46" fmla="*/ 68 h 758"/>
              <a:gd name="connsiteX23-47" fmla="*/ 143 w 687"/>
              <a:gd name="connsiteY23-48" fmla="*/ 63 h 758"/>
              <a:gd name="connsiteX24-49" fmla="*/ 164 w 687"/>
              <a:gd name="connsiteY24-50" fmla="*/ 58 h 758"/>
              <a:gd name="connsiteX25-51" fmla="*/ 185 w 687"/>
              <a:gd name="connsiteY25-52" fmla="*/ 58 h 758"/>
              <a:gd name="connsiteX26-53" fmla="*/ 211 w 687"/>
              <a:gd name="connsiteY26-54" fmla="*/ 52 h 758"/>
              <a:gd name="connsiteX27-55" fmla="*/ 238 w 687"/>
              <a:gd name="connsiteY27-56" fmla="*/ 52 h 758"/>
              <a:gd name="connsiteX28-57" fmla="*/ 264 w 687"/>
              <a:gd name="connsiteY28-58" fmla="*/ 47 h 758"/>
              <a:gd name="connsiteX29-59" fmla="*/ 296 w 687"/>
              <a:gd name="connsiteY29-60" fmla="*/ 47 h 758"/>
              <a:gd name="connsiteX30-61" fmla="*/ 354 w 687"/>
              <a:gd name="connsiteY30-62" fmla="*/ 37 h 758"/>
              <a:gd name="connsiteX31-63" fmla="*/ 386 w 687"/>
              <a:gd name="connsiteY31-64" fmla="*/ 37 h 758"/>
              <a:gd name="connsiteX32-65" fmla="*/ 407 w 687"/>
              <a:gd name="connsiteY32-66" fmla="*/ 32 h 758"/>
              <a:gd name="connsiteX33-67" fmla="*/ 433 w 687"/>
              <a:gd name="connsiteY33-68" fmla="*/ 26 h 758"/>
              <a:gd name="connsiteX34-69" fmla="*/ 454 w 687"/>
              <a:gd name="connsiteY34-70" fmla="*/ 26 h 758"/>
              <a:gd name="connsiteX35-71" fmla="*/ 470 w 687"/>
              <a:gd name="connsiteY35-72" fmla="*/ 21 h 758"/>
              <a:gd name="connsiteX36-73" fmla="*/ 481 w 687"/>
              <a:gd name="connsiteY36-74" fmla="*/ 16 h 758"/>
              <a:gd name="connsiteX37-75" fmla="*/ 491 w 687"/>
              <a:gd name="connsiteY37-76" fmla="*/ 16 h 758"/>
              <a:gd name="connsiteX38-77" fmla="*/ 497 w 687"/>
              <a:gd name="connsiteY38-78" fmla="*/ 11 h 758"/>
              <a:gd name="connsiteX39-79" fmla="*/ 507 w 687"/>
              <a:gd name="connsiteY39-80" fmla="*/ 5 h 758"/>
              <a:gd name="connsiteX40-81" fmla="*/ 523 w 687"/>
              <a:gd name="connsiteY40-82" fmla="*/ 0 h 758"/>
              <a:gd name="connsiteX41-83" fmla="*/ 534 w 687"/>
              <a:gd name="connsiteY41-84" fmla="*/ 0 h 758"/>
              <a:gd name="connsiteX42-85" fmla="*/ 549 w 687"/>
              <a:gd name="connsiteY42-86" fmla="*/ 0 h 758"/>
              <a:gd name="connsiteX43-87" fmla="*/ 565 w 687"/>
              <a:gd name="connsiteY43-88" fmla="*/ 5 h 758"/>
              <a:gd name="connsiteX44-89" fmla="*/ 581 w 687"/>
              <a:gd name="connsiteY44-90" fmla="*/ 11 h 758"/>
              <a:gd name="connsiteX45-91" fmla="*/ 592 w 687"/>
              <a:gd name="connsiteY45-92" fmla="*/ 16 h 758"/>
              <a:gd name="connsiteX46-93" fmla="*/ 602 w 687"/>
              <a:gd name="connsiteY46-94" fmla="*/ 21 h 758"/>
              <a:gd name="connsiteX47-95" fmla="*/ 618 w 687"/>
              <a:gd name="connsiteY47-96" fmla="*/ 26 h 758"/>
              <a:gd name="connsiteX48-97" fmla="*/ 629 w 687"/>
              <a:gd name="connsiteY48-98" fmla="*/ 37 h 758"/>
              <a:gd name="connsiteX49-99" fmla="*/ 644 w 687"/>
              <a:gd name="connsiteY49-100" fmla="*/ 42 h 758"/>
              <a:gd name="connsiteX50-101" fmla="*/ 655 w 687"/>
              <a:gd name="connsiteY50-102" fmla="*/ 47 h 758"/>
              <a:gd name="connsiteX51-103" fmla="*/ 666 w 687"/>
              <a:gd name="connsiteY51-104" fmla="*/ 52 h 758"/>
              <a:gd name="connsiteX52-105" fmla="*/ 671 w 687"/>
              <a:gd name="connsiteY52-106" fmla="*/ 58 h 758"/>
              <a:gd name="connsiteX53-107" fmla="*/ 676 w 687"/>
              <a:gd name="connsiteY53-108" fmla="*/ 63 h 758"/>
              <a:gd name="connsiteX54-109" fmla="*/ 681 w 687"/>
              <a:gd name="connsiteY54-110" fmla="*/ 68 h 758"/>
              <a:gd name="connsiteX55-111" fmla="*/ 687 w 687"/>
              <a:gd name="connsiteY55-112" fmla="*/ 68 h 758"/>
              <a:gd name="connsiteX56-113" fmla="*/ 687 w 687"/>
              <a:gd name="connsiteY56-114" fmla="*/ 73 h 758"/>
              <a:gd name="connsiteX57-115" fmla="*/ 681 w 687"/>
              <a:gd name="connsiteY57-116" fmla="*/ 73 h 758"/>
              <a:gd name="connsiteX58-117" fmla="*/ 681 w 687"/>
              <a:gd name="connsiteY58-118" fmla="*/ 79 h 758"/>
              <a:gd name="connsiteX59-119" fmla="*/ 676 w 687"/>
              <a:gd name="connsiteY59-120" fmla="*/ 84 h 758"/>
              <a:gd name="connsiteX60-121" fmla="*/ 671 w 687"/>
              <a:gd name="connsiteY60-122" fmla="*/ 84 h 758"/>
              <a:gd name="connsiteX61-123" fmla="*/ 666 w 687"/>
              <a:gd name="connsiteY61-124" fmla="*/ 89 h 758"/>
              <a:gd name="connsiteX62-125" fmla="*/ 660 w 687"/>
              <a:gd name="connsiteY62-126" fmla="*/ 94 h 758"/>
              <a:gd name="connsiteX63-127" fmla="*/ 655 w 687"/>
              <a:gd name="connsiteY63-128" fmla="*/ 94 h 758"/>
              <a:gd name="connsiteX64-129" fmla="*/ 650 w 687"/>
              <a:gd name="connsiteY64-130" fmla="*/ 99 h 758"/>
              <a:gd name="connsiteX65-131" fmla="*/ 644 w 687"/>
              <a:gd name="connsiteY65-132" fmla="*/ 105 h 758"/>
              <a:gd name="connsiteX66-133" fmla="*/ 639 w 687"/>
              <a:gd name="connsiteY66-134" fmla="*/ 115 h 758"/>
              <a:gd name="connsiteX67-135" fmla="*/ 639 w 687"/>
              <a:gd name="connsiteY67-136" fmla="*/ 126 h 758"/>
              <a:gd name="connsiteX68-137" fmla="*/ 639 w 687"/>
              <a:gd name="connsiteY68-138" fmla="*/ 131 h 758"/>
              <a:gd name="connsiteX69-139" fmla="*/ 639 w 687"/>
              <a:gd name="connsiteY69-140" fmla="*/ 146 h 758"/>
              <a:gd name="connsiteX70-141" fmla="*/ 639 w 687"/>
              <a:gd name="connsiteY70-142" fmla="*/ 157 h 758"/>
              <a:gd name="connsiteX71-143" fmla="*/ 639 w 687"/>
              <a:gd name="connsiteY71-144" fmla="*/ 173 h 758"/>
              <a:gd name="connsiteX72-145" fmla="*/ 639 w 687"/>
              <a:gd name="connsiteY72-146" fmla="*/ 188 h 758"/>
              <a:gd name="connsiteX73-147" fmla="*/ 639 w 687"/>
              <a:gd name="connsiteY73-148" fmla="*/ 204 h 758"/>
              <a:gd name="connsiteX74-149" fmla="*/ 639 w 687"/>
              <a:gd name="connsiteY74-150" fmla="*/ 225 h 758"/>
              <a:gd name="connsiteX75-151" fmla="*/ 639 w 687"/>
              <a:gd name="connsiteY75-152" fmla="*/ 240 h 758"/>
              <a:gd name="connsiteX76-153" fmla="*/ 639 w 687"/>
              <a:gd name="connsiteY76-154" fmla="*/ 261 h 758"/>
              <a:gd name="connsiteX77-155" fmla="*/ 639 w 687"/>
              <a:gd name="connsiteY77-156" fmla="*/ 303 h 758"/>
              <a:gd name="connsiteX78-157" fmla="*/ 639 w 687"/>
              <a:gd name="connsiteY78-158" fmla="*/ 324 h 758"/>
              <a:gd name="connsiteX79-159" fmla="*/ 639 w 687"/>
              <a:gd name="connsiteY79-160" fmla="*/ 350 h 758"/>
              <a:gd name="connsiteX80-161" fmla="*/ 639 w 687"/>
              <a:gd name="connsiteY80-162" fmla="*/ 376 h 758"/>
              <a:gd name="connsiteX81-163" fmla="*/ 639 w 687"/>
              <a:gd name="connsiteY81-164" fmla="*/ 402 h 758"/>
              <a:gd name="connsiteX82-165" fmla="*/ 639 w 687"/>
              <a:gd name="connsiteY82-166" fmla="*/ 429 h 758"/>
              <a:gd name="connsiteX83-167" fmla="*/ 639 w 687"/>
              <a:gd name="connsiteY83-168" fmla="*/ 460 h 758"/>
              <a:gd name="connsiteX84-169" fmla="*/ 639 w 687"/>
              <a:gd name="connsiteY84-170" fmla="*/ 491 h 758"/>
              <a:gd name="connsiteX85-171" fmla="*/ 639 w 687"/>
              <a:gd name="connsiteY85-172" fmla="*/ 523 h 758"/>
              <a:gd name="connsiteX86-173" fmla="*/ 639 w 687"/>
              <a:gd name="connsiteY86-174" fmla="*/ 554 h 758"/>
              <a:gd name="connsiteX87-175" fmla="*/ 639 w 687"/>
              <a:gd name="connsiteY87-176" fmla="*/ 580 h 758"/>
              <a:gd name="connsiteX88-177" fmla="*/ 634 w 687"/>
              <a:gd name="connsiteY88-178" fmla="*/ 606 h 758"/>
              <a:gd name="connsiteX89-179" fmla="*/ 634 w 687"/>
              <a:gd name="connsiteY89-180" fmla="*/ 632 h 758"/>
              <a:gd name="connsiteX90-181" fmla="*/ 629 w 687"/>
              <a:gd name="connsiteY90-182" fmla="*/ 653 h 758"/>
              <a:gd name="connsiteX91-183" fmla="*/ 623 w 687"/>
              <a:gd name="connsiteY91-184" fmla="*/ 669 h 758"/>
              <a:gd name="connsiteX92-185" fmla="*/ 618 w 687"/>
              <a:gd name="connsiteY92-186" fmla="*/ 690 h 758"/>
              <a:gd name="connsiteX93-187" fmla="*/ 613 w 687"/>
              <a:gd name="connsiteY93-188" fmla="*/ 700 h 758"/>
              <a:gd name="connsiteX94-189" fmla="*/ 602 w 687"/>
              <a:gd name="connsiteY94-190" fmla="*/ 716 h 758"/>
              <a:gd name="connsiteX95-191" fmla="*/ 592 w 687"/>
              <a:gd name="connsiteY95-192" fmla="*/ 726 h 758"/>
              <a:gd name="connsiteX96-193" fmla="*/ 586 w 687"/>
              <a:gd name="connsiteY96-194" fmla="*/ 737 h 758"/>
              <a:gd name="connsiteX97-195" fmla="*/ 576 w 687"/>
              <a:gd name="connsiteY97-196" fmla="*/ 742 h 758"/>
              <a:gd name="connsiteX98-197" fmla="*/ 571 w 687"/>
              <a:gd name="connsiteY98-198" fmla="*/ 747 h 758"/>
              <a:gd name="connsiteX99-199" fmla="*/ 560 w 687"/>
              <a:gd name="connsiteY99-200" fmla="*/ 752 h 758"/>
              <a:gd name="connsiteX100-201" fmla="*/ 555 w 687"/>
              <a:gd name="connsiteY100-202" fmla="*/ 752 h 758"/>
              <a:gd name="connsiteX101-203" fmla="*/ 549 w 687"/>
              <a:gd name="connsiteY101-204" fmla="*/ 758 h 758"/>
              <a:gd name="connsiteX102-205" fmla="*/ 539 w 687"/>
              <a:gd name="connsiteY102-206" fmla="*/ 752 h 758"/>
              <a:gd name="connsiteX103-207" fmla="*/ 534 w 687"/>
              <a:gd name="connsiteY103-208" fmla="*/ 752 h 758"/>
              <a:gd name="connsiteX104-209" fmla="*/ 534 w 687"/>
              <a:gd name="connsiteY104-210" fmla="*/ 747 h 758"/>
              <a:gd name="connsiteX105-211" fmla="*/ 528 w 687"/>
              <a:gd name="connsiteY105-212" fmla="*/ 742 h 758"/>
              <a:gd name="connsiteX106-213" fmla="*/ 528 w 687"/>
              <a:gd name="connsiteY106-214" fmla="*/ 737 h 758"/>
              <a:gd name="connsiteX107-215" fmla="*/ 528 w 687"/>
              <a:gd name="connsiteY107-216" fmla="*/ 731 h 758"/>
              <a:gd name="connsiteX108-217" fmla="*/ 528 w 687"/>
              <a:gd name="connsiteY108-218" fmla="*/ 721 h 758"/>
              <a:gd name="connsiteX109-219" fmla="*/ 528 w 687"/>
              <a:gd name="connsiteY109-220" fmla="*/ 711 h 758"/>
              <a:gd name="connsiteX110-221" fmla="*/ 528 w 687"/>
              <a:gd name="connsiteY110-222" fmla="*/ 705 h 758"/>
              <a:gd name="connsiteX111-223" fmla="*/ 528 w 687"/>
              <a:gd name="connsiteY111-224" fmla="*/ 700 h 758"/>
              <a:gd name="connsiteX112-225" fmla="*/ 528 w 687"/>
              <a:gd name="connsiteY112-226" fmla="*/ 695 h 758"/>
              <a:gd name="connsiteX113-227" fmla="*/ 523 w 687"/>
              <a:gd name="connsiteY113-228" fmla="*/ 690 h 758"/>
              <a:gd name="connsiteX114-229" fmla="*/ 518 w 687"/>
              <a:gd name="connsiteY114-230" fmla="*/ 674 h 758"/>
              <a:gd name="connsiteX115-231" fmla="*/ 507 w 687"/>
              <a:gd name="connsiteY115-232" fmla="*/ 658 h 758"/>
              <a:gd name="connsiteX116-233" fmla="*/ 491 w 687"/>
              <a:gd name="connsiteY116-234" fmla="*/ 643 h 758"/>
              <a:gd name="connsiteX117-235" fmla="*/ 475 w 687"/>
              <a:gd name="connsiteY117-236" fmla="*/ 627 h 758"/>
              <a:gd name="connsiteX118-237" fmla="*/ 454 w 687"/>
              <a:gd name="connsiteY118-238" fmla="*/ 611 h 758"/>
              <a:gd name="connsiteX119-239" fmla="*/ 428 w 687"/>
              <a:gd name="connsiteY119-240" fmla="*/ 590 h 758"/>
              <a:gd name="connsiteX120-241" fmla="*/ 449 w 687"/>
              <a:gd name="connsiteY120-242" fmla="*/ 590 h 758"/>
              <a:gd name="connsiteX121-243" fmla="*/ 470 w 687"/>
              <a:gd name="connsiteY121-244" fmla="*/ 596 h 758"/>
              <a:gd name="connsiteX122-245" fmla="*/ 486 w 687"/>
              <a:gd name="connsiteY122-246" fmla="*/ 596 h 758"/>
              <a:gd name="connsiteX123-247" fmla="*/ 502 w 687"/>
              <a:gd name="connsiteY123-248" fmla="*/ 596 h 758"/>
              <a:gd name="connsiteX124-249" fmla="*/ 512 w 687"/>
              <a:gd name="connsiteY124-250" fmla="*/ 590 h 758"/>
              <a:gd name="connsiteX125-251" fmla="*/ 518 w 687"/>
              <a:gd name="connsiteY125-252" fmla="*/ 590 h 758"/>
              <a:gd name="connsiteX126-253" fmla="*/ 523 w 687"/>
              <a:gd name="connsiteY126-254" fmla="*/ 590 h 758"/>
              <a:gd name="connsiteX127-255" fmla="*/ 528 w 687"/>
              <a:gd name="connsiteY127-256" fmla="*/ 585 h 758"/>
              <a:gd name="connsiteX128-257" fmla="*/ 534 w 687"/>
              <a:gd name="connsiteY128-258" fmla="*/ 580 h 758"/>
              <a:gd name="connsiteX129-259" fmla="*/ 534 w 687"/>
              <a:gd name="connsiteY129-260" fmla="*/ 575 h 758"/>
              <a:gd name="connsiteX130-261" fmla="*/ 534 w 687"/>
              <a:gd name="connsiteY130-262" fmla="*/ 564 h 758"/>
              <a:gd name="connsiteX131-263" fmla="*/ 534 w 687"/>
              <a:gd name="connsiteY131-264" fmla="*/ 549 h 758"/>
              <a:gd name="connsiteX132-265" fmla="*/ 539 w 687"/>
              <a:gd name="connsiteY132-266" fmla="*/ 533 h 758"/>
              <a:gd name="connsiteX133-267" fmla="*/ 539 w 687"/>
              <a:gd name="connsiteY133-268" fmla="*/ 512 h 758"/>
              <a:gd name="connsiteX134-269" fmla="*/ 539 w 687"/>
              <a:gd name="connsiteY134-270" fmla="*/ 486 h 758"/>
              <a:gd name="connsiteX135-271" fmla="*/ 544 w 687"/>
              <a:gd name="connsiteY135-272" fmla="*/ 460 h 758"/>
              <a:gd name="connsiteX136-273" fmla="*/ 544 w 687"/>
              <a:gd name="connsiteY136-274" fmla="*/ 434 h 758"/>
              <a:gd name="connsiteX137-275" fmla="*/ 544 w 687"/>
              <a:gd name="connsiteY137-276" fmla="*/ 408 h 758"/>
              <a:gd name="connsiteX138-277" fmla="*/ 544 w 687"/>
              <a:gd name="connsiteY138-278" fmla="*/ 382 h 758"/>
              <a:gd name="connsiteX139-279" fmla="*/ 549 w 687"/>
              <a:gd name="connsiteY139-280" fmla="*/ 355 h 758"/>
              <a:gd name="connsiteX140-281" fmla="*/ 549 w 687"/>
              <a:gd name="connsiteY140-282" fmla="*/ 334 h 758"/>
              <a:gd name="connsiteX141-283" fmla="*/ 549 w 687"/>
              <a:gd name="connsiteY141-284" fmla="*/ 314 h 758"/>
              <a:gd name="connsiteX142-285" fmla="*/ 549 w 687"/>
              <a:gd name="connsiteY142-286" fmla="*/ 293 h 758"/>
              <a:gd name="connsiteX143-287" fmla="*/ 549 w 687"/>
              <a:gd name="connsiteY143-288" fmla="*/ 277 h 758"/>
              <a:gd name="connsiteX144-289" fmla="*/ 549 w 687"/>
              <a:gd name="connsiteY144-290" fmla="*/ 246 h 758"/>
              <a:gd name="connsiteX145-291" fmla="*/ 549 w 687"/>
              <a:gd name="connsiteY145-292" fmla="*/ 214 h 758"/>
              <a:gd name="connsiteX146-293" fmla="*/ 544 w 687"/>
              <a:gd name="connsiteY146-294" fmla="*/ 183 h 758"/>
              <a:gd name="connsiteX147-295" fmla="*/ 544 w 687"/>
              <a:gd name="connsiteY147-296" fmla="*/ 157 h 758"/>
              <a:gd name="connsiteX148-297" fmla="*/ 539 w 687"/>
              <a:gd name="connsiteY148-298" fmla="*/ 146 h 758"/>
              <a:gd name="connsiteX149-299" fmla="*/ 539 w 687"/>
              <a:gd name="connsiteY149-300" fmla="*/ 136 h 758"/>
              <a:gd name="connsiteX150-301" fmla="*/ 534 w 687"/>
              <a:gd name="connsiteY150-302" fmla="*/ 126 h 758"/>
              <a:gd name="connsiteX151-303" fmla="*/ 534 w 687"/>
              <a:gd name="connsiteY151-304" fmla="*/ 115 h 758"/>
              <a:gd name="connsiteX152-305" fmla="*/ 528 w 687"/>
              <a:gd name="connsiteY152-306" fmla="*/ 110 h 758"/>
              <a:gd name="connsiteX153-307" fmla="*/ 528 w 687"/>
              <a:gd name="connsiteY153-308" fmla="*/ 105 h 758"/>
              <a:gd name="connsiteX154-309" fmla="*/ 523 w 687"/>
              <a:gd name="connsiteY154-310" fmla="*/ 94 h 758"/>
              <a:gd name="connsiteX155-311" fmla="*/ 518 w 687"/>
              <a:gd name="connsiteY155-312" fmla="*/ 89 h 758"/>
              <a:gd name="connsiteX156-313" fmla="*/ 512 w 687"/>
              <a:gd name="connsiteY156-314" fmla="*/ 84 h 758"/>
              <a:gd name="connsiteX157-315" fmla="*/ 507 w 687"/>
              <a:gd name="connsiteY157-316" fmla="*/ 84 h 758"/>
              <a:gd name="connsiteX158-317" fmla="*/ 502 w 687"/>
              <a:gd name="connsiteY158-318" fmla="*/ 79 h 758"/>
              <a:gd name="connsiteX159-319" fmla="*/ 491 w 687"/>
              <a:gd name="connsiteY159-320" fmla="*/ 79 h 758"/>
              <a:gd name="connsiteX160-321" fmla="*/ 481 w 687"/>
              <a:gd name="connsiteY160-322" fmla="*/ 79 h 758"/>
              <a:gd name="connsiteX161-323" fmla="*/ 470 w 687"/>
              <a:gd name="connsiteY161-324" fmla="*/ 73 h 758"/>
              <a:gd name="connsiteX162-325" fmla="*/ 454 w 687"/>
              <a:gd name="connsiteY162-326" fmla="*/ 73 h 758"/>
              <a:gd name="connsiteX163-327" fmla="*/ 454 w 687"/>
              <a:gd name="connsiteY163-328" fmla="*/ 73 h 758"/>
              <a:gd name="connsiteX0-329" fmla="*/ 463 w 696"/>
              <a:gd name="connsiteY0-330" fmla="*/ 73 h 758"/>
              <a:gd name="connsiteX1-331" fmla="*/ 448 w 696"/>
              <a:gd name="connsiteY1-332" fmla="*/ 73 h 758"/>
              <a:gd name="connsiteX2-333" fmla="*/ 426 w 696"/>
              <a:gd name="connsiteY2-334" fmla="*/ 79 h 758"/>
              <a:gd name="connsiteX3-335" fmla="*/ 405 w 696"/>
              <a:gd name="connsiteY3-336" fmla="*/ 79 h 758"/>
              <a:gd name="connsiteX4-337" fmla="*/ 379 w 696"/>
              <a:gd name="connsiteY4-338" fmla="*/ 79 h 758"/>
              <a:gd name="connsiteX5-339" fmla="*/ 352 w 696"/>
              <a:gd name="connsiteY5-340" fmla="*/ 84 h 758"/>
              <a:gd name="connsiteX6-341" fmla="*/ 321 w 696"/>
              <a:gd name="connsiteY6-342" fmla="*/ 84 h 758"/>
              <a:gd name="connsiteX7-343" fmla="*/ 284 w 696"/>
              <a:gd name="connsiteY7-344" fmla="*/ 89 h 758"/>
              <a:gd name="connsiteX8-345" fmla="*/ 247 w 696"/>
              <a:gd name="connsiteY8-346" fmla="*/ 94 h 758"/>
              <a:gd name="connsiteX9-347" fmla="*/ 205 w 696"/>
              <a:gd name="connsiteY9-348" fmla="*/ 94 h 758"/>
              <a:gd name="connsiteX10-349" fmla="*/ 168 w 696"/>
              <a:gd name="connsiteY10-350" fmla="*/ 99 h 758"/>
              <a:gd name="connsiteX11-351" fmla="*/ 131 w 696"/>
              <a:gd name="connsiteY11-352" fmla="*/ 105 h 758"/>
              <a:gd name="connsiteX12-353" fmla="*/ 99 w 696"/>
              <a:gd name="connsiteY12-354" fmla="*/ 105 h 758"/>
              <a:gd name="connsiteX13-355" fmla="*/ 73 w 696"/>
              <a:gd name="connsiteY13-356" fmla="*/ 105 h 758"/>
              <a:gd name="connsiteX14-357" fmla="*/ 9 w 696"/>
              <a:gd name="connsiteY14-358" fmla="*/ 73 h 758"/>
              <a:gd name="connsiteX15-359" fmla="*/ 20 w 696"/>
              <a:gd name="connsiteY15-360" fmla="*/ 73 h 758"/>
              <a:gd name="connsiteX16-361" fmla="*/ 36 w 696"/>
              <a:gd name="connsiteY16-362" fmla="*/ 73 h 758"/>
              <a:gd name="connsiteX17-363" fmla="*/ 51 w 696"/>
              <a:gd name="connsiteY17-364" fmla="*/ 73 h 758"/>
              <a:gd name="connsiteX18-365" fmla="*/ 67 w 696"/>
              <a:gd name="connsiteY18-366" fmla="*/ 73 h 758"/>
              <a:gd name="connsiteX19-367" fmla="*/ 88 w 696"/>
              <a:gd name="connsiteY19-368" fmla="*/ 73 h 758"/>
              <a:gd name="connsiteX20-369" fmla="*/ 104 w 696"/>
              <a:gd name="connsiteY20-370" fmla="*/ 68 h 758"/>
              <a:gd name="connsiteX21-371" fmla="*/ 131 w 696"/>
              <a:gd name="connsiteY21-372" fmla="*/ 68 h 758"/>
              <a:gd name="connsiteX22-373" fmla="*/ 152 w 696"/>
              <a:gd name="connsiteY22-374" fmla="*/ 63 h 758"/>
              <a:gd name="connsiteX23-375" fmla="*/ 173 w 696"/>
              <a:gd name="connsiteY23-376" fmla="*/ 58 h 758"/>
              <a:gd name="connsiteX24-377" fmla="*/ 194 w 696"/>
              <a:gd name="connsiteY24-378" fmla="*/ 58 h 758"/>
              <a:gd name="connsiteX25-379" fmla="*/ 220 w 696"/>
              <a:gd name="connsiteY25-380" fmla="*/ 52 h 758"/>
              <a:gd name="connsiteX26-381" fmla="*/ 247 w 696"/>
              <a:gd name="connsiteY26-382" fmla="*/ 52 h 758"/>
              <a:gd name="connsiteX27-383" fmla="*/ 273 w 696"/>
              <a:gd name="connsiteY27-384" fmla="*/ 47 h 758"/>
              <a:gd name="connsiteX28-385" fmla="*/ 305 w 696"/>
              <a:gd name="connsiteY28-386" fmla="*/ 47 h 758"/>
              <a:gd name="connsiteX29-387" fmla="*/ 363 w 696"/>
              <a:gd name="connsiteY29-388" fmla="*/ 37 h 758"/>
              <a:gd name="connsiteX30-389" fmla="*/ 395 w 696"/>
              <a:gd name="connsiteY30-390" fmla="*/ 37 h 758"/>
              <a:gd name="connsiteX31-391" fmla="*/ 416 w 696"/>
              <a:gd name="connsiteY31-392" fmla="*/ 32 h 758"/>
              <a:gd name="connsiteX32-393" fmla="*/ 442 w 696"/>
              <a:gd name="connsiteY32-394" fmla="*/ 26 h 758"/>
              <a:gd name="connsiteX33-395" fmla="*/ 463 w 696"/>
              <a:gd name="connsiteY33-396" fmla="*/ 26 h 758"/>
              <a:gd name="connsiteX34-397" fmla="*/ 479 w 696"/>
              <a:gd name="connsiteY34-398" fmla="*/ 21 h 758"/>
              <a:gd name="connsiteX35-399" fmla="*/ 490 w 696"/>
              <a:gd name="connsiteY35-400" fmla="*/ 16 h 758"/>
              <a:gd name="connsiteX36-401" fmla="*/ 500 w 696"/>
              <a:gd name="connsiteY36-402" fmla="*/ 16 h 758"/>
              <a:gd name="connsiteX37-403" fmla="*/ 506 w 696"/>
              <a:gd name="connsiteY37-404" fmla="*/ 11 h 758"/>
              <a:gd name="connsiteX38-405" fmla="*/ 516 w 696"/>
              <a:gd name="connsiteY38-406" fmla="*/ 5 h 758"/>
              <a:gd name="connsiteX39-407" fmla="*/ 532 w 696"/>
              <a:gd name="connsiteY39-408" fmla="*/ 0 h 758"/>
              <a:gd name="connsiteX40-409" fmla="*/ 543 w 696"/>
              <a:gd name="connsiteY40-410" fmla="*/ 0 h 758"/>
              <a:gd name="connsiteX41-411" fmla="*/ 558 w 696"/>
              <a:gd name="connsiteY41-412" fmla="*/ 0 h 758"/>
              <a:gd name="connsiteX42-413" fmla="*/ 574 w 696"/>
              <a:gd name="connsiteY42-414" fmla="*/ 5 h 758"/>
              <a:gd name="connsiteX43-415" fmla="*/ 590 w 696"/>
              <a:gd name="connsiteY43-416" fmla="*/ 11 h 758"/>
              <a:gd name="connsiteX44-417" fmla="*/ 601 w 696"/>
              <a:gd name="connsiteY44-418" fmla="*/ 16 h 758"/>
              <a:gd name="connsiteX45-419" fmla="*/ 611 w 696"/>
              <a:gd name="connsiteY45-420" fmla="*/ 21 h 758"/>
              <a:gd name="connsiteX46-421" fmla="*/ 627 w 696"/>
              <a:gd name="connsiteY46-422" fmla="*/ 26 h 758"/>
              <a:gd name="connsiteX47-423" fmla="*/ 638 w 696"/>
              <a:gd name="connsiteY47-424" fmla="*/ 37 h 758"/>
              <a:gd name="connsiteX48-425" fmla="*/ 653 w 696"/>
              <a:gd name="connsiteY48-426" fmla="*/ 42 h 758"/>
              <a:gd name="connsiteX49-427" fmla="*/ 664 w 696"/>
              <a:gd name="connsiteY49-428" fmla="*/ 47 h 758"/>
              <a:gd name="connsiteX50-429" fmla="*/ 675 w 696"/>
              <a:gd name="connsiteY50-430" fmla="*/ 52 h 758"/>
              <a:gd name="connsiteX51-431" fmla="*/ 680 w 696"/>
              <a:gd name="connsiteY51-432" fmla="*/ 58 h 758"/>
              <a:gd name="connsiteX52-433" fmla="*/ 685 w 696"/>
              <a:gd name="connsiteY52-434" fmla="*/ 63 h 758"/>
              <a:gd name="connsiteX53-435" fmla="*/ 690 w 696"/>
              <a:gd name="connsiteY53-436" fmla="*/ 68 h 758"/>
              <a:gd name="connsiteX54-437" fmla="*/ 696 w 696"/>
              <a:gd name="connsiteY54-438" fmla="*/ 68 h 758"/>
              <a:gd name="connsiteX55-439" fmla="*/ 696 w 696"/>
              <a:gd name="connsiteY55-440" fmla="*/ 73 h 758"/>
              <a:gd name="connsiteX56-441" fmla="*/ 690 w 696"/>
              <a:gd name="connsiteY56-442" fmla="*/ 73 h 758"/>
              <a:gd name="connsiteX57-443" fmla="*/ 690 w 696"/>
              <a:gd name="connsiteY57-444" fmla="*/ 79 h 758"/>
              <a:gd name="connsiteX58-445" fmla="*/ 685 w 696"/>
              <a:gd name="connsiteY58-446" fmla="*/ 84 h 758"/>
              <a:gd name="connsiteX59-447" fmla="*/ 680 w 696"/>
              <a:gd name="connsiteY59-448" fmla="*/ 84 h 758"/>
              <a:gd name="connsiteX60-449" fmla="*/ 675 w 696"/>
              <a:gd name="connsiteY60-450" fmla="*/ 89 h 758"/>
              <a:gd name="connsiteX61-451" fmla="*/ 669 w 696"/>
              <a:gd name="connsiteY61-452" fmla="*/ 94 h 758"/>
              <a:gd name="connsiteX62-453" fmla="*/ 664 w 696"/>
              <a:gd name="connsiteY62-454" fmla="*/ 94 h 758"/>
              <a:gd name="connsiteX63-455" fmla="*/ 659 w 696"/>
              <a:gd name="connsiteY63-456" fmla="*/ 99 h 758"/>
              <a:gd name="connsiteX64-457" fmla="*/ 653 w 696"/>
              <a:gd name="connsiteY64-458" fmla="*/ 105 h 758"/>
              <a:gd name="connsiteX65-459" fmla="*/ 648 w 696"/>
              <a:gd name="connsiteY65-460" fmla="*/ 115 h 758"/>
              <a:gd name="connsiteX66-461" fmla="*/ 648 w 696"/>
              <a:gd name="connsiteY66-462" fmla="*/ 126 h 758"/>
              <a:gd name="connsiteX67-463" fmla="*/ 648 w 696"/>
              <a:gd name="connsiteY67-464" fmla="*/ 131 h 758"/>
              <a:gd name="connsiteX68-465" fmla="*/ 648 w 696"/>
              <a:gd name="connsiteY68-466" fmla="*/ 146 h 758"/>
              <a:gd name="connsiteX69-467" fmla="*/ 648 w 696"/>
              <a:gd name="connsiteY69-468" fmla="*/ 157 h 758"/>
              <a:gd name="connsiteX70-469" fmla="*/ 648 w 696"/>
              <a:gd name="connsiteY70-470" fmla="*/ 173 h 758"/>
              <a:gd name="connsiteX71-471" fmla="*/ 648 w 696"/>
              <a:gd name="connsiteY71-472" fmla="*/ 188 h 758"/>
              <a:gd name="connsiteX72-473" fmla="*/ 648 w 696"/>
              <a:gd name="connsiteY72-474" fmla="*/ 204 h 758"/>
              <a:gd name="connsiteX73-475" fmla="*/ 648 w 696"/>
              <a:gd name="connsiteY73-476" fmla="*/ 225 h 758"/>
              <a:gd name="connsiteX74-477" fmla="*/ 648 w 696"/>
              <a:gd name="connsiteY74-478" fmla="*/ 240 h 758"/>
              <a:gd name="connsiteX75-479" fmla="*/ 648 w 696"/>
              <a:gd name="connsiteY75-480" fmla="*/ 261 h 758"/>
              <a:gd name="connsiteX76-481" fmla="*/ 648 w 696"/>
              <a:gd name="connsiteY76-482" fmla="*/ 303 h 758"/>
              <a:gd name="connsiteX77-483" fmla="*/ 648 w 696"/>
              <a:gd name="connsiteY77-484" fmla="*/ 324 h 758"/>
              <a:gd name="connsiteX78-485" fmla="*/ 648 w 696"/>
              <a:gd name="connsiteY78-486" fmla="*/ 350 h 758"/>
              <a:gd name="connsiteX79-487" fmla="*/ 648 w 696"/>
              <a:gd name="connsiteY79-488" fmla="*/ 376 h 758"/>
              <a:gd name="connsiteX80-489" fmla="*/ 648 w 696"/>
              <a:gd name="connsiteY80-490" fmla="*/ 402 h 758"/>
              <a:gd name="connsiteX81-491" fmla="*/ 648 w 696"/>
              <a:gd name="connsiteY81-492" fmla="*/ 429 h 758"/>
              <a:gd name="connsiteX82-493" fmla="*/ 648 w 696"/>
              <a:gd name="connsiteY82-494" fmla="*/ 460 h 758"/>
              <a:gd name="connsiteX83-495" fmla="*/ 648 w 696"/>
              <a:gd name="connsiteY83-496" fmla="*/ 491 h 758"/>
              <a:gd name="connsiteX84-497" fmla="*/ 648 w 696"/>
              <a:gd name="connsiteY84-498" fmla="*/ 523 h 758"/>
              <a:gd name="connsiteX85-499" fmla="*/ 648 w 696"/>
              <a:gd name="connsiteY85-500" fmla="*/ 554 h 758"/>
              <a:gd name="connsiteX86-501" fmla="*/ 648 w 696"/>
              <a:gd name="connsiteY86-502" fmla="*/ 580 h 758"/>
              <a:gd name="connsiteX87-503" fmla="*/ 643 w 696"/>
              <a:gd name="connsiteY87-504" fmla="*/ 606 h 758"/>
              <a:gd name="connsiteX88-505" fmla="*/ 643 w 696"/>
              <a:gd name="connsiteY88-506" fmla="*/ 632 h 758"/>
              <a:gd name="connsiteX89-507" fmla="*/ 638 w 696"/>
              <a:gd name="connsiteY89-508" fmla="*/ 653 h 758"/>
              <a:gd name="connsiteX90-509" fmla="*/ 632 w 696"/>
              <a:gd name="connsiteY90-510" fmla="*/ 669 h 758"/>
              <a:gd name="connsiteX91-511" fmla="*/ 627 w 696"/>
              <a:gd name="connsiteY91-512" fmla="*/ 690 h 758"/>
              <a:gd name="connsiteX92-513" fmla="*/ 622 w 696"/>
              <a:gd name="connsiteY92-514" fmla="*/ 700 h 758"/>
              <a:gd name="connsiteX93-515" fmla="*/ 611 w 696"/>
              <a:gd name="connsiteY93-516" fmla="*/ 716 h 758"/>
              <a:gd name="connsiteX94-517" fmla="*/ 601 w 696"/>
              <a:gd name="connsiteY94-518" fmla="*/ 726 h 758"/>
              <a:gd name="connsiteX95-519" fmla="*/ 595 w 696"/>
              <a:gd name="connsiteY95-520" fmla="*/ 737 h 758"/>
              <a:gd name="connsiteX96-521" fmla="*/ 585 w 696"/>
              <a:gd name="connsiteY96-522" fmla="*/ 742 h 758"/>
              <a:gd name="connsiteX97-523" fmla="*/ 580 w 696"/>
              <a:gd name="connsiteY97-524" fmla="*/ 747 h 758"/>
              <a:gd name="connsiteX98-525" fmla="*/ 569 w 696"/>
              <a:gd name="connsiteY98-526" fmla="*/ 752 h 758"/>
              <a:gd name="connsiteX99-527" fmla="*/ 564 w 696"/>
              <a:gd name="connsiteY99-528" fmla="*/ 752 h 758"/>
              <a:gd name="connsiteX100-529" fmla="*/ 558 w 696"/>
              <a:gd name="connsiteY100-530" fmla="*/ 758 h 758"/>
              <a:gd name="connsiteX101-531" fmla="*/ 548 w 696"/>
              <a:gd name="connsiteY101-532" fmla="*/ 752 h 758"/>
              <a:gd name="connsiteX102-533" fmla="*/ 543 w 696"/>
              <a:gd name="connsiteY102-534" fmla="*/ 752 h 758"/>
              <a:gd name="connsiteX103-535" fmla="*/ 543 w 696"/>
              <a:gd name="connsiteY103-536" fmla="*/ 747 h 758"/>
              <a:gd name="connsiteX104-537" fmla="*/ 537 w 696"/>
              <a:gd name="connsiteY104-538" fmla="*/ 742 h 758"/>
              <a:gd name="connsiteX105-539" fmla="*/ 537 w 696"/>
              <a:gd name="connsiteY105-540" fmla="*/ 737 h 758"/>
              <a:gd name="connsiteX106-541" fmla="*/ 537 w 696"/>
              <a:gd name="connsiteY106-542" fmla="*/ 731 h 758"/>
              <a:gd name="connsiteX107-543" fmla="*/ 537 w 696"/>
              <a:gd name="connsiteY107-544" fmla="*/ 721 h 758"/>
              <a:gd name="connsiteX108-545" fmla="*/ 537 w 696"/>
              <a:gd name="connsiteY108-546" fmla="*/ 711 h 758"/>
              <a:gd name="connsiteX109-547" fmla="*/ 537 w 696"/>
              <a:gd name="connsiteY109-548" fmla="*/ 705 h 758"/>
              <a:gd name="connsiteX110-549" fmla="*/ 537 w 696"/>
              <a:gd name="connsiteY110-550" fmla="*/ 700 h 758"/>
              <a:gd name="connsiteX111-551" fmla="*/ 537 w 696"/>
              <a:gd name="connsiteY111-552" fmla="*/ 695 h 758"/>
              <a:gd name="connsiteX112-553" fmla="*/ 532 w 696"/>
              <a:gd name="connsiteY112-554" fmla="*/ 690 h 758"/>
              <a:gd name="connsiteX113-555" fmla="*/ 527 w 696"/>
              <a:gd name="connsiteY113-556" fmla="*/ 674 h 758"/>
              <a:gd name="connsiteX114-557" fmla="*/ 516 w 696"/>
              <a:gd name="connsiteY114-558" fmla="*/ 658 h 758"/>
              <a:gd name="connsiteX115-559" fmla="*/ 500 w 696"/>
              <a:gd name="connsiteY115-560" fmla="*/ 643 h 758"/>
              <a:gd name="connsiteX116-561" fmla="*/ 484 w 696"/>
              <a:gd name="connsiteY116-562" fmla="*/ 627 h 758"/>
              <a:gd name="connsiteX117-563" fmla="*/ 463 w 696"/>
              <a:gd name="connsiteY117-564" fmla="*/ 611 h 758"/>
              <a:gd name="connsiteX118-565" fmla="*/ 437 w 696"/>
              <a:gd name="connsiteY118-566" fmla="*/ 590 h 758"/>
              <a:gd name="connsiteX119-567" fmla="*/ 458 w 696"/>
              <a:gd name="connsiteY119-568" fmla="*/ 590 h 758"/>
              <a:gd name="connsiteX120-569" fmla="*/ 479 w 696"/>
              <a:gd name="connsiteY120-570" fmla="*/ 596 h 758"/>
              <a:gd name="connsiteX121-571" fmla="*/ 495 w 696"/>
              <a:gd name="connsiteY121-572" fmla="*/ 596 h 758"/>
              <a:gd name="connsiteX122-573" fmla="*/ 511 w 696"/>
              <a:gd name="connsiteY122-574" fmla="*/ 596 h 758"/>
              <a:gd name="connsiteX123-575" fmla="*/ 521 w 696"/>
              <a:gd name="connsiteY123-576" fmla="*/ 590 h 758"/>
              <a:gd name="connsiteX124-577" fmla="*/ 527 w 696"/>
              <a:gd name="connsiteY124-578" fmla="*/ 590 h 758"/>
              <a:gd name="connsiteX125-579" fmla="*/ 532 w 696"/>
              <a:gd name="connsiteY125-580" fmla="*/ 590 h 758"/>
              <a:gd name="connsiteX126-581" fmla="*/ 537 w 696"/>
              <a:gd name="connsiteY126-582" fmla="*/ 585 h 758"/>
              <a:gd name="connsiteX127-583" fmla="*/ 543 w 696"/>
              <a:gd name="connsiteY127-584" fmla="*/ 580 h 758"/>
              <a:gd name="connsiteX128-585" fmla="*/ 543 w 696"/>
              <a:gd name="connsiteY128-586" fmla="*/ 575 h 758"/>
              <a:gd name="connsiteX129-587" fmla="*/ 543 w 696"/>
              <a:gd name="connsiteY129-588" fmla="*/ 564 h 758"/>
              <a:gd name="connsiteX130-589" fmla="*/ 543 w 696"/>
              <a:gd name="connsiteY130-590" fmla="*/ 549 h 758"/>
              <a:gd name="connsiteX131-591" fmla="*/ 548 w 696"/>
              <a:gd name="connsiteY131-592" fmla="*/ 533 h 758"/>
              <a:gd name="connsiteX132-593" fmla="*/ 548 w 696"/>
              <a:gd name="connsiteY132-594" fmla="*/ 512 h 758"/>
              <a:gd name="connsiteX133-595" fmla="*/ 548 w 696"/>
              <a:gd name="connsiteY133-596" fmla="*/ 486 h 758"/>
              <a:gd name="connsiteX134-597" fmla="*/ 553 w 696"/>
              <a:gd name="connsiteY134-598" fmla="*/ 460 h 758"/>
              <a:gd name="connsiteX135-599" fmla="*/ 553 w 696"/>
              <a:gd name="connsiteY135-600" fmla="*/ 434 h 758"/>
              <a:gd name="connsiteX136-601" fmla="*/ 553 w 696"/>
              <a:gd name="connsiteY136-602" fmla="*/ 408 h 758"/>
              <a:gd name="connsiteX137-603" fmla="*/ 553 w 696"/>
              <a:gd name="connsiteY137-604" fmla="*/ 382 h 758"/>
              <a:gd name="connsiteX138-605" fmla="*/ 558 w 696"/>
              <a:gd name="connsiteY138-606" fmla="*/ 355 h 758"/>
              <a:gd name="connsiteX139-607" fmla="*/ 558 w 696"/>
              <a:gd name="connsiteY139-608" fmla="*/ 334 h 758"/>
              <a:gd name="connsiteX140-609" fmla="*/ 558 w 696"/>
              <a:gd name="connsiteY140-610" fmla="*/ 314 h 758"/>
              <a:gd name="connsiteX141-611" fmla="*/ 558 w 696"/>
              <a:gd name="connsiteY141-612" fmla="*/ 293 h 758"/>
              <a:gd name="connsiteX142-613" fmla="*/ 558 w 696"/>
              <a:gd name="connsiteY142-614" fmla="*/ 277 h 758"/>
              <a:gd name="connsiteX143-615" fmla="*/ 558 w 696"/>
              <a:gd name="connsiteY143-616" fmla="*/ 246 h 758"/>
              <a:gd name="connsiteX144-617" fmla="*/ 558 w 696"/>
              <a:gd name="connsiteY144-618" fmla="*/ 214 h 758"/>
              <a:gd name="connsiteX145-619" fmla="*/ 553 w 696"/>
              <a:gd name="connsiteY145-620" fmla="*/ 183 h 758"/>
              <a:gd name="connsiteX146-621" fmla="*/ 553 w 696"/>
              <a:gd name="connsiteY146-622" fmla="*/ 157 h 758"/>
              <a:gd name="connsiteX147-623" fmla="*/ 548 w 696"/>
              <a:gd name="connsiteY147-624" fmla="*/ 146 h 758"/>
              <a:gd name="connsiteX148-625" fmla="*/ 548 w 696"/>
              <a:gd name="connsiteY148-626" fmla="*/ 136 h 758"/>
              <a:gd name="connsiteX149-627" fmla="*/ 543 w 696"/>
              <a:gd name="connsiteY149-628" fmla="*/ 126 h 758"/>
              <a:gd name="connsiteX150-629" fmla="*/ 543 w 696"/>
              <a:gd name="connsiteY150-630" fmla="*/ 115 h 758"/>
              <a:gd name="connsiteX151-631" fmla="*/ 537 w 696"/>
              <a:gd name="connsiteY151-632" fmla="*/ 110 h 758"/>
              <a:gd name="connsiteX152-633" fmla="*/ 537 w 696"/>
              <a:gd name="connsiteY152-634" fmla="*/ 105 h 758"/>
              <a:gd name="connsiteX153-635" fmla="*/ 532 w 696"/>
              <a:gd name="connsiteY153-636" fmla="*/ 94 h 758"/>
              <a:gd name="connsiteX154-637" fmla="*/ 527 w 696"/>
              <a:gd name="connsiteY154-638" fmla="*/ 89 h 758"/>
              <a:gd name="connsiteX155-639" fmla="*/ 521 w 696"/>
              <a:gd name="connsiteY155-640" fmla="*/ 84 h 758"/>
              <a:gd name="connsiteX156-641" fmla="*/ 516 w 696"/>
              <a:gd name="connsiteY156-642" fmla="*/ 84 h 758"/>
              <a:gd name="connsiteX157-643" fmla="*/ 511 w 696"/>
              <a:gd name="connsiteY157-644" fmla="*/ 79 h 758"/>
              <a:gd name="connsiteX158-645" fmla="*/ 500 w 696"/>
              <a:gd name="connsiteY158-646" fmla="*/ 79 h 758"/>
              <a:gd name="connsiteX159-647" fmla="*/ 490 w 696"/>
              <a:gd name="connsiteY159-648" fmla="*/ 79 h 758"/>
              <a:gd name="connsiteX160-649" fmla="*/ 479 w 696"/>
              <a:gd name="connsiteY160-650" fmla="*/ 73 h 758"/>
              <a:gd name="connsiteX161-651" fmla="*/ 463 w 696"/>
              <a:gd name="connsiteY161-652" fmla="*/ 73 h 758"/>
              <a:gd name="connsiteX162-653" fmla="*/ 463 w 696"/>
              <a:gd name="connsiteY162-654" fmla="*/ 73 h 758"/>
              <a:gd name="connsiteX0-655" fmla="*/ 460 w 693"/>
              <a:gd name="connsiteY0-656" fmla="*/ 73 h 758"/>
              <a:gd name="connsiteX1-657" fmla="*/ 445 w 693"/>
              <a:gd name="connsiteY1-658" fmla="*/ 73 h 758"/>
              <a:gd name="connsiteX2-659" fmla="*/ 423 w 693"/>
              <a:gd name="connsiteY2-660" fmla="*/ 79 h 758"/>
              <a:gd name="connsiteX3-661" fmla="*/ 402 w 693"/>
              <a:gd name="connsiteY3-662" fmla="*/ 79 h 758"/>
              <a:gd name="connsiteX4-663" fmla="*/ 376 w 693"/>
              <a:gd name="connsiteY4-664" fmla="*/ 79 h 758"/>
              <a:gd name="connsiteX5-665" fmla="*/ 349 w 693"/>
              <a:gd name="connsiteY5-666" fmla="*/ 84 h 758"/>
              <a:gd name="connsiteX6-667" fmla="*/ 318 w 693"/>
              <a:gd name="connsiteY6-668" fmla="*/ 84 h 758"/>
              <a:gd name="connsiteX7-669" fmla="*/ 281 w 693"/>
              <a:gd name="connsiteY7-670" fmla="*/ 89 h 758"/>
              <a:gd name="connsiteX8-671" fmla="*/ 244 w 693"/>
              <a:gd name="connsiteY8-672" fmla="*/ 94 h 758"/>
              <a:gd name="connsiteX9-673" fmla="*/ 202 w 693"/>
              <a:gd name="connsiteY9-674" fmla="*/ 94 h 758"/>
              <a:gd name="connsiteX10-675" fmla="*/ 165 w 693"/>
              <a:gd name="connsiteY10-676" fmla="*/ 99 h 758"/>
              <a:gd name="connsiteX11-677" fmla="*/ 128 w 693"/>
              <a:gd name="connsiteY11-678" fmla="*/ 105 h 758"/>
              <a:gd name="connsiteX12-679" fmla="*/ 96 w 693"/>
              <a:gd name="connsiteY12-680" fmla="*/ 105 h 758"/>
              <a:gd name="connsiteX13-681" fmla="*/ 70 w 693"/>
              <a:gd name="connsiteY13-682" fmla="*/ 105 h 758"/>
              <a:gd name="connsiteX14-683" fmla="*/ 6 w 693"/>
              <a:gd name="connsiteY14-684" fmla="*/ 73 h 758"/>
              <a:gd name="connsiteX15-685" fmla="*/ 33 w 693"/>
              <a:gd name="connsiteY15-686" fmla="*/ 73 h 758"/>
              <a:gd name="connsiteX16-687" fmla="*/ 48 w 693"/>
              <a:gd name="connsiteY16-688" fmla="*/ 73 h 758"/>
              <a:gd name="connsiteX17-689" fmla="*/ 64 w 693"/>
              <a:gd name="connsiteY17-690" fmla="*/ 73 h 758"/>
              <a:gd name="connsiteX18-691" fmla="*/ 85 w 693"/>
              <a:gd name="connsiteY18-692" fmla="*/ 73 h 758"/>
              <a:gd name="connsiteX19-693" fmla="*/ 101 w 693"/>
              <a:gd name="connsiteY19-694" fmla="*/ 68 h 758"/>
              <a:gd name="connsiteX20-695" fmla="*/ 128 w 693"/>
              <a:gd name="connsiteY20-696" fmla="*/ 68 h 758"/>
              <a:gd name="connsiteX21-697" fmla="*/ 149 w 693"/>
              <a:gd name="connsiteY21-698" fmla="*/ 63 h 758"/>
              <a:gd name="connsiteX22-699" fmla="*/ 170 w 693"/>
              <a:gd name="connsiteY22-700" fmla="*/ 58 h 758"/>
              <a:gd name="connsiteX23-701" fmla="*/ 191 w 693"/>
              <a:gd name="connsiteY23-702" fmla="*/ 58 h 758"/>
              <a:gd name="connsiteX24-703" fmla="*/ 217 w 693"/>
              <a:gd name="connsiteY24-704" fmla="*/ 52 h 758"/>
              <a:gd name="connsiteX25-705" fmla="*/ 244 w 693"/>
              <a:gd name="connsiteY25-706" fmla="*/ 52 h 758"/>
              <a:gd name="connsiteX26-707" fmla="*/ 270 w 693"/>
              <a:gd name="connsiteY26-708" fmla="*/ 47 h 758"/>
              <a:gd name="connsiteX27-709" fmla="*/ 302 w 693"/>
              <a:gd name="connsiteY27-710" fmla="*/ 47 h 758"/>
              <a:gd name="connsiteX28-711" fmla="*/ 360 w 693"/>
              <a:gd name="connsiteY28-712" fmla="*/ 37 h 758"/>
              <a:gd name="connsiteX29-713" fmla="*/ 392 w 693"/>
              <a:gd name="connsiteY29-714" fmla="*/ 37 h 758"/>
              <a:gd name="connsiteX30-715" fmla="*/ 413 w 693"/>
              <a:gd name="connsiteY30-716" fmla="*/ 32 h 758"/>
              <a:gd name="connsiteX31-717" fmla="*/ 439 w 693"/>
              <a:gd name="connsiteY31-718" fmla="*/ 26 h 758"/>
              <a:gd name="connsiteX32-719" fmla="*/ 460 w 693"/>
              <a:gd name="connsiteY32-720" fmla="*/ 26 h 758"/>
              <a:gd name="connsiteX33-721" fmla="*/ 476 w 693"/>
              <a:gd name="connsiteY33-722" fmla="*/ 21 h 758"/>
              <a:gd name="connsiteX34-723" fmla="*/ 487 w 693"/>
              <a:gd name="connsiteY34-724" fmla="*/ 16 h 758"/>
              <a:gd name="connsiteX35-725" fmla="*/ 497 w 693"/>
              <a:gd name="connsiteY35-726" fmla="*/ 16 h 758"/>
              <a:gd name="connsiteX36-727" fmla="*/ 503 w 693"/>
              <a:gd name="connsiteY36-728" fmla="*/ 11 h 758"/>
              <a:gd name="connsiteX37-729" fmla="*/ 513 w 693"/>
              <a:gd name="connsiteY37-730" fmla="*/ 5 h 758"/>
              <a:gd name="connsiteX38-731" fmla="*/ 529 w 693"/>
              <a:gd name="connsiteY38-732" fmla="*/ 0 h 758"/>
              <a:gd name="connsiteX39-733" fmla="*/ 540 w 693"/>
              <a:gd name="connsiteY39-734" fmla="*/ 0 h 758"/>
              <a:gd name="connsiteX40-735" fmla="*/ 555 w 693"/>
              <a:gd name="connsiteY40-736" fmla="*/ 0 h 758"/>
              <a:gd name="connsiteX41-737" fmla="*/ 571 w 693"/>
              <a:gd name="connsiteY41-738" fmla="*/ 5 h 758"/>
              <a:gd name="connsiteX42-739" fmla="*/ 587 w 693"/>
              <a:gd name="connsiteY42-740" fmla="*/ 11 h 758"/>
              <a:gd name="connsiteX43-741" fmla="*/ 598 w 693"/>
              <a:gd name="connsiteY43-742" fmla="*/ 16 h 758"/>
              <a:gd name="connsiteX44-743" fmla="*/ 608 w 693"/>
              <a:gd name="connsiteY44-744" fmla="*/ 21 h 758"/>
              <a:gd name="connsiteX45-745" fmla="*/ 624 w 693"/>
              <a:gd name="connsiteY45-746" fmla="*/ 26 h 758"/>
              <a:gd name="connsiteX46-747" fmla="*/ 635 w 693"/>
              <a:gd name="connsiteY46-748" fmla="*/ 37 h 758"/>
              <a:gd name="connsiteX47-749" fmla="*/ 650 w 693"/>
              <a:gd name="connsiteY47-750" fmla="*/ 42 h 758"/>
              <a:gd name="connsiteX48-751" fmla="*/ 661 w 693"/>
              <a:gd name="connsiteY48-752" fmla="*/ 47 h 758"/>
              <a:gd name="connsiteX49-753" fmla="*/ 672 w 693"/>
              <a:gd name="connsiteY49-754" fmla="*/ 52 h 758"/>
              <a:gd name="connsiteX50-755" fmla="*/ 677 w 693"/>
              <a:gd name="connsiteY50-756" fmla="*/ 58 h 758"/>
              <a:gd name="connsiteX51-757" fmla="*/ 682 w 693"/>
              <a:gd name="connsiteY51-758" fmla="*/ 63 h 758"/>
              <a:gd name="connsiteX52-759" fmla="*/ 687 w 693"/>
              <a:gd name="connsiteY52-760" fmla="*/ 68 h 758"/>
              <a:gd name="connsiteX53-761" fmla="*/ 693 w 693"/>
              <a:gd name="connsiteY53-762" fmla="*/ 68 h 758"/>
              <a:gd name="connsiteX54-763" fmla="*/ 693 w 693"/>
              <a:gd name="connsiteY54-764" fmla="*/ 73 h 758"/>
              <a:gd name="connsiteX55-765" fmla="*/ 687 w 693"/>
              <a:gd name="connsiteY55-766" fmla="*/ 73 h 758"/>
              <a:gd name="connsiteX56-767" fmla="*/ 687 w 693"/>
              <a:gd name="connsiteY56-768" fmla="*/ 79 h 758"/>
              <a:gd name="connsiteX57-769" fmla="*/ 682 w 693"/>
              <a:gd name="connsiteY57-770" fmla="*/ 84 h 758"/>
              <a:gd name="connsiteX58-771" fmla="*/ 677 w 693"/>
              <a:gd name="connsiteY58-772" fmla="*/ 84 h 758"/>
              <a:gd name="connsiteX59-773" fmla="*/ 672 w 693"/>
              <a:gd name="connsiteY59-774" fmla="*/ 89 h 758"/>
              <a:gd name="connsiteX60-775" fmla="*/ 666 w 693"/>
              <a:gd name="connsiteY60-776" fmla="*/ 94 h 758"/>
              <a:gd name="connsiteX61-777" fmla="*/ 661 w 693"/>
              <a:gd name="connsiteY61-778" fmla="*/ 94 h 758"/>
              <a:gd name="connsiteX62-779" fmla="*/ 656 w 693"/>
              <a:gd name="connsiteY62-780" fmla="*/ 99 h 758"/>
              <a:gd name="connsiteX63-781" fmla="*/ 650 w 693"/>
              <a:gd name="connsiteY63-782" fmla="*/ 105 h 758"/>
              <a:gd name="connsiteX64-783" fmla="*/ 645 w 693"/>
              <a:gd name="connsiteY64-784" fmla="*/ 115 h 758"/>
              <a:gd name="connsiteX65-785" fmla="*/ 645 w 693"/>
              <a:gd name="connsiteY65-786" fmla="*/ 126 h 758"/>
              <a:gd name="connsiteX66-787" fmla="*/ 645 w 693"/>
              <a:gd name="connsiteY66-788" fmla="*/ 131 h 758"/>
              <a:gd name="connsiteX67-789" fmla="*/ 645 w 693"/>
              <a:gd name="connsiteY67-790" fmla="*/ 146 h 758"/>
              <a:gd name="connsiteX68-791" fmla="*/ 645 w 693"/>
              <a:gd name="connsiteY68-792" fmla="*/ 157 h 758"/>
              <a:gd name="connsiteX69-793" fmla="*/ 645 w 693"/>
              <a:gd name="connsiteY69-794" fmla="*/ 173 h 758"/>
              <a:gd name="connsiteX70-795" fmla="*/ 645 w 693"/>
              <a:gd name="connsiteY70-796" fmla="*/ 188 h 758"/>
              <a:gd name="connsiteX71-797" fmla="*/ 645 w 693"/>
              <a:gd name="connsiteY71-798" fmla="*/ 204 h 758"/>
              <a:gd name="connsiteX72-799" fmla="*/ 645 w 693"/>
              <a:gd name="connsiteY72-800" fmla="*/ 225 h 758"/>
              <a:gd name="connsiteX73-801" fmla="*/ 645 w 693"/>
              <a:gd name="connsiteY73-802" fmla="*/ 240 h 758"/>
              <a:gd name="connsiteX74-803" fmla="*/ 645 w 693"/>
              <a:gd name="connsiteY74-804" fmla="*/ 261 h 758"/>
              <a:gd name="connsiteX75-805" fmla="*/ 645 w 693"/>
              <a:gd name="connsiteY75-806" fmla="*/ 303 h 758"/>
              <a:gd name="connsiteX76-807" fmla="*/ 645 w 693"/>
              <a:gd name="connsiteY76-808" fmla="*/ 324 h 758"/>
              <a:gd name="connsiteX77-809" fmla="*/ 645 w 693"/>
              <a:gd name="connsiteY77-810" fmla="*/ 350 h 758"/>
              <a:gd name="connsiteX78-811" fmla="*/ 645 w 693"/>
              <a:gd name="connsiteY78-812" fmla="*/ 376 h 758"/>
              <a:gd name="connsiteX79-813" fmla="*/ 645 w 693"/>
              <a:gd name="connsiteY79-814" fmla="*/ 402 h 758"/>
              <a:gd name="connsiteX80-815" fmla="*/ 645 w 693"/>
              <a:gd name="connsiteY80-816" fmla="*/ 429 h 758"/>
              <a:gd name="connsiteX81-817" fmla="*/ 645 w 693"/>
              <a:gd name="connsiteY81-818" fmla="*/ 460 h 758"/>
              <a:gd name="connsiteX82-819" fmla="*/ 645 w 693"/>
              <a:gd name="connsiteY82-820" fmla="*/ 491 h 758"/>
              <a:gd name="connsiteX83-821" fmla="*/ 645 w 693"/>
              <a:gd name="connsiteY83-822" fmla="*/ 523 h 758"/>
              <a:gd name="connsiteX84-823" fmla="*/ 645 w 693"/>
              <a:gd name="connsiteY84-824" fmla="*/ 554 h 758"/>
              <a:gd name="connsiteX85-825" fmla="*/ 645 w 693"/>
              <a:gd name="connsiteY85-826" fmla="*/ 580 h 758"/>
              <a:gd name="connsiteX86-827" fmla="*/ 640 w 693"/>
              <a:gd name="connsiteY86-828" fmla="*/ 606 h 758"/>
              <a:gd name="connsiteX87-829" fmla="*/ 640 w 693"/>
              <a:gd name="connsiteY87-830" fmla="*/ 632 h 758"/>
              <a:gd name="connsiteX88-831" fmla="*/ 635 w 693"/>
              <a:gd name="connsiteY88-832" fmla="*/ 653 h 758"/>
              <a:gd name="connsiteX89-833" fmla="*/ 629 w 693"/>
              <a:gd name="connsiteY89-834" fmla="*/ 669 h 758"/>
              <a:gd name="connsiteX90-835" fmla="*/ 624 w 693"/>
              <a:gd name="connsiteY90-836" fmla="*/ 690 h 758"/>
              <a:gd name="connsiteX91-837" fmla="*/ 619 w 693"/>
              <a:gd name="connsiteY91-838" fmla="*/ 700 h 758"/>
              <a:gd name="connsiteX92-839" fmla="*/ 608 w 693"/>
              <a:gd name="connsiteY92-840" fmla="*/ 716 h 758"/>
              <a:gd name="connsiteX93-841" fmla="*/ 598 w 693"/>
              <a:gd name="connsiteY93-842" fmla="*/ 726 h 758"/>
              <a:gd name="connsiteX94-843" fmla="*/ 592 w 693"/>
              <a:gd name="connsiteY94-844" fmla="*/ 737 h 758"/>
              <a:gd name="connsiteX95-845" fmla="*/ 582 w 693"/>
              <a:gd name="connsiteY95-846" fmla="*/ 742 h 758"/>
              <a:gd name="connsiteX96-847" fmla="*/ 577 w 693"/>
              <a:gd name="connsiteY96-848" fmla="*/ 747 h 758"/>
              <a:gd name="connsiteX97-849" fmla="*/ 566 w 693"/>
              <a:gd name="connsiteY97-850" fmla="*/ 752 h 758"/>
              <a:gd name="connsiteX98-851" fmla="*/ 561 w 693"/>
              <a:gd name="connsiteY98-852" fmla="*/ 752 h 758"/>
              <a:gd name="connsiteX99-853" fmla="*/ 555 w 693"/>
              <a:gd name="connsiteY99-854" fmla="*/ 758 h 758"/>
              <a:gd name="connsiteX100-855" fmla="*/ 545 w 693"/>
              <a:gd name="connsiteY100-856" fmla="*/ 752 h 758"/>
              <a:gd name="connsiteX101-857" fmla="*/ 540 w 693"/>
              <a:gd name="connsiteY101-858" fmla="*/ 752 h 758"/>
              <a:gd name="connsiteX102-859" fmla="*/ 540 w 693"/>
              <a:gd name="connsiteY102-860" fmla="*/ 747 h 758"/>
              <a:gd name="connsiteX103-861" fmla="*/ 534 w 693"/>
              <a:gd name="connsiteY103-862" fmla="*/ 742 h 758"/>
              <a:gd name="connsiteX104-863" fmla="*/ 534 w 693"/>
              <a:gd name="connsiteY104-864" fmla="*/ 737 h 758"/>
              <a:gd name="connsiteX105-865" fmla="*/ 534 w 693"/>
              <a:gd name="connsiteY105-866" fmla="*/ 731 h 758"/>
              <a:gd name="connsiteX106-867" fmla="*/ 534 w 693"/>
              <a:gd name="connsiteY106-868" fmla="*/ 721 h 758"/>
              <a:gd name="connsiteX107-869" fmla="*/ 534 w 693"/>
              <a:gd name="connsiteY107-870" fmla="*/ 711 h 758"/>
              <a:gd name="connsiteX108-871" fmla="*/ 534 w 693"/>
              <a:gd name="connsiteY108-872" fmla="*/ 705 h 758"/>
              <a:gd name="connsiteX109-873" fmla="*/ 534 w 693"/>
              <a:gd name="connsiteY109-874" fmla="*/ 700 h 758"/>
              <a:gd name="connsiteX110-875" fmla="*/ 534 w 693"/>
              <a:gd name="connsiteY110-876" fmla="*/ 695 h 758"/>
              <a:gd name="connsiteX111-877" fmla="*/ 529 w 693"/>
              <a:gd name="connsiteY111-878" fmla="*/ 690 h 758"/>
              <a:gd name="connsiteX112-879" fmla="*/ 524 w 693"/>
              <a:gd name="connsiteY112-880" fmla="*/ 674 h 758"/>
              <a:gd name="connsiteX113-881" fmla="*/ 513 w 693"/>
              <a:gd name="connsiteY113-882" fmla="*/ 658 h 758"/>
              <a:gd name="connsiteX114-883" fmla="*/ 497 w 693"/>
              <a:gd name="connsiteY114-884" fmla="*/ 643 h 758"/>
              <a:gd name="connsiteX115-885" fmla="*/ 481 w 693"/>
              <a:gd name="connsiteY115-886" fmla="*/ 627 h 758"/>
              <a:gd name="connsiteX116-887" fmla="*/ 460 w 693"/>
              <a:gd name="connsiteY116-888" fmla="*/ 611 h 758"/>
              <a:gd name="connsiteX117-889" fmla="*/ 434 w 693"/>
              <a:gd name="connsiteY117-890" fmla="*/ 590 h 758"/>
              <a:gd name="connsiteX118-891" fmla="*/ 455 w 693"/>
              <a:gd name="connsiteY118-892" fmla="*/ 590 h 758"/>
              <a:gd name="connsiteX119-893" fmla="*/ 476 w 693"/>
              <a:gd name="connsiteY119-894" fmla="*/ 596 h 758"/>
              <a:gd name="connsiteX120-895" fmla="*/ 492 w 693"/>
              <a:gd name="connsiteY120-896" fmla="*/ 596 h 758"/>
              <a:gd name="connsiteX121-897" fmla="*/ 508 w 693"/>
              <a:gd name="connsiteY121-898" fmla="*/ 596 h 758"/>
              <a:gd name="connsiteX122-899" fmla="*/ 518 w 693"/>
              <a:gd name="connsiteY122-900" fmla="*/ 590 h 758"/>
              <a:gd name="connsiteX123-901" fmla="*/ 524 w 693"/>
              <a:gd name="connsiteY123-902" fmla="*/ 590 h 758"/>
              <a:gd name="connsiteX124-903" fmla="*/ 529 w 693"/>
              <a:gd name="connsiteY124-904" fmla="*/ 590 h 758"/>
              <a:gd name="connsiteX125-905" fmla="*/ 534 w 693"/>
              <a:gd name="connsiteY125-906" fmla="*/ 585 h 758"/>
              <a:gd name="connsiteX126-907" fmla="*/ 540 w 693"/>
              <a:gd name="connsiteY126-908" fmla="*/ 580 h 758"/>
              <a:gd name="connsiteX127-909" fmla="*/ 540 w 693"/>
              <a:gd name="connsiteY127-910" fmla="*/ 575 h 758"/>
              <a:gd name="connsiteX128-911" fmla="*/ 540 w 693"/>
              <a:gd name="connsiteY128-912" fmla="*/ 564 h 758"/>
              <a:gd name="connsiteX129-913" fmla="*/ 540 w 693"/>
              <a:gd name="connsiteY129-914" fmla="*/ 549 h 758"/>
              <a:gd name="connsiteX130-915" fmla="*/ 545 w 693"/>
              <a:gd name="connsiteY130-916" fmla="*/ 533 h 758"/>
              <a:gd name="connsiteX131-917" fmla="*/ 545 w 693"/>
              <a:gd name="connsiteY131-918" fmla="*/ 512 h 758"/>
              <a:gd name="connsiteX132-919" fmla="*/ 545 w 693"/>
              <a:gd name="connsiteY132-920" fmla="*/ 486 h 758"/>
              <a:gd name="connsiteX133-921" fmla="*/ 550 w 693"/>
              <a:gd name="connsiteY133-922" fmla="*/ 460 h 758"/>
              <a:gd name="connsiteX134-923" fmla="*/ 550 w 693"/>
              <a:gd name="connsiteY134-924" fmla="*/ 434 h 758"/>
              <a:gd name="connsiteX135-925" fmla="*/ 550 w 693"/>
              <a:gd name="connsiteY135-926" fmla="*/ 408 h 758"/>
              <a:gd name="connsiteX136-927" fmla="*/ 550 w 693"/>
              <a:gd name="connsiteY136-928" fmla="*/ 382 h 758"/>
              <a:gd name="connsiteX137-929" fmla="*/ 555 w 693"/>
              <a:gd name="connsiteY137-930" fmla="*/ 355 h 758"/>
              <a:gd name="connsiteX138-931" fmla="*/ 555 w 693"/>
              <a:gd name="connsiteY138-932" fmla="*/ 334 h 758"/>
              <a:gd name="connsiteX139-933" fmla="*/ 555 w 693"/>
              <a:gd name="connsiteY139-934" fmla="*/ 314 h 758"/>
              <a:gd name="connsiteX140-935" fmla="*/ 555 w 693"/>
              <a:gd name="connsiteY140-936" fmla="*/ 293 h 758"/>
              <a:gd name="connsiteX141-937" fmla="*/ 555 w 693"/>
              <a:gd name="connsiteY141-938" fmla="*/ 277 h 758"/>
              <a:gd name="connsiteX142-939" fmla="*/ 555 w 693"/>
              <a:gd name="connsiteY142-940" fmla="*/ 246 h 758"/>
              <a:gd name="connsiteX143-941" fmla="*/ 555 w 693"/>
              <a:gd name="connsiteY143-942" fmla="*/ 214 h 758"/>
              <a:gd name="connsiteX144-943" fmla="*/ 550 w 693"/>
              <a:gd name="connsiteY144-944" fmla="*/ 183 h 758"/>
              <a:gd name="connsiteX145-945" fmla="*/ 550 w 693"/>
              <a:gd name="connsiteY145-946" fmla="*/ 157 h 758"/>
              <a:gd name="connsiteX146-947" fmla="*/ 545 w 693"/>
              <a:gd name="connsiteY146-948" fmla="*/ 146 h 758"/>
              <a:gd name="connsiteX147-949" fmla="*/ 545 w 693"/>
              <a:gd name="connsiteY147-950" fmla="*/ 136 h 758"/>
              <a:gd name="connsiteX148-951" fmla="*/ 540 w 693"/>
              <a:gd name="connsiteY148-952" fmla="*/ 126 h 758"/>
              <a:gd name="connsiteX149-953" fmla="*/ 540 w 693"/>
              <a:gd name="connsiteY149-954" fmla="*/ 115 h 758"/>
              <a:gd name="connsiteX150-955" fmla="*/ 534 w 693"/>
              <a:gd name="connsiteY150-956" fmla="*/ 110 h 758"/>
              <a:gd name="connsiteX151-957" fmla="*/ 534 w 693"/>
              <a:gd name="connsiteY151-958" fmla="*/ 105 h 758"/>
              <a:gd name="connsiteX152-959" fmla="*/ 529 w 693"/>
              <a:gd name="connsiteY152-960" fmla="*/ 94 h 758"/>
              <a:gd name="connsiteX153-961" fmla="*/ 524 w 693"/>
              <a:gd name="connsiteY153-962" fmla="*/ 89 h 758"/>
              <a:gd name="connsiteX154-963" fmla="*/ 518 w 693"/>
              <a:gd name="connsiteY154-964" fmla="*/ 84 h 758"/>
              <a:gd name="connsiteX155-965" fmla="*/ 513 w 693"/>
              <a:gd name="connsiteY155-966" fmla="*/ 84 h 758"/>
              <a:gd name="connsiteX156-967" fmla="*/ 508 w 693"/>
              <a:gd name="connsiteY156-968" fmla="*/ 79 h 758"/>
              <a:gd name="connsiteX157-969" fmla="*/ 497 w 693"/>
              <a:gd name="connsiteY157-970" fmla="*/ 79 h 758"/>
              <a:gd name="connsiteX158-971" fmla="*/ 487 w 693"/>
              <a:gd name="connsiteY158-972" fmla="*/ 79 h 758"/>
              <a:gd name="connsiteX159-973" fmla="*/ 476 w 693"/>
              <a:gd name="connsiteY159-974" fmla="*/ 73 h 758"/>
              <a:gd name="connsiteX160-975" fmla="*/ 460 w 693"/>
              <a:gd name="connsiteY160-976" fmla="*/ 73 h 758"/>
              <a:gd name="connsiteX161-977" fmla="*/ 460 w 693"/>
              <a:gd name="connsiteY161-978" fmla="*/ 73 h 758"/>
              <a:gd name="connsiteX0-979" fmla="*/ 458 w 691"/>
              <a:gd name="connsiteY0-980" fmla="*/ 73 h 758"/>
              <a:gd name="connsiteX1-981" fmla="*/ 443 w 691"/>
              <a:gd name="connsiteY1-982" fmla="*/ 73 h 758"/>
              <a:gd name="connsiteX2-983" fmla="*/ 421 w 691"/>
              <a:gd name="connsiteY2-984" fmla="*/ 79 h 758"/>
              <a:gd name="connsiteX3-985" fmla="*/ 400 w 691"/>
              <a:gd name="connsiteY3-986" fmla="*/ 79 h 758"/>
              <a:gd name="connsiteX4-987" fmla="*/ 374 w 691"/>
              <a:gd name="connsiteY4-988" fmla="*/ 79 h 758"/>
              <a:gd name="connsiteX5-989" fmla="*/ 347 w 691"/>
              <a:gd name="connsiteY5-990" fmla="*/ 84 h 758"/>
              <a:gd name="connsiteX6-991" fmla="*/ 316 w 691"/>
              <a:gd name="connsiteY6-992" fmla="*/ 84 h 758"/>
              <a:gd name="connsiteX7-993" fmla="*/ 279 w 691"/>
              <a:gd name="connsiteY7-994" fmla="*/ 89 h 758"/>
              <a:gd name="connsiteX8-995" fmla="*/ 242 w 691"/>
              <a:gd name="connsiteY8-996" fmla="*/ 94 h 758"/>
              <a:gd name="connsiteX9-997" fmla="*/ 200 w 691"/>
              <a:gd name="connsiteY9-998" fmla="*/ 94 h 758"/>
              <a:gd name="connsiteX10-999" fmla="*/ 163 w 691"/>
              <a:gd name="connsiteY10-1000" fmla="*/ 99 h 758"/>
              <a:gd name="connsiteX11-1001" fmla="*/ 126 w 691"/>
              <a:gd name="connsiteY11-1002" fmla="*/ 105 h 758"/>
              <a:gd name="connsiteX12-1003" fmla="*/ 94 w 691"/>
              <a:gd name="connsiteY12-1004" fmla="*/ 105 h 758"/>
              <a:gd name="connsiteX13-1005" fmla="*/ 68 w 691"/>
              <a:gd name="connsiteY13-1006" fmla="*/ 105 h 758"/>
              <a:gd name="connsiteX14-1007" fmla="*/ 4 w 691"/>
              <a:gd name="connsiteY14-1008" fmla="*/ 73 h 758"/>
              <a:gd name="connsiteX15-1009" fmla="*/ 46 w 691"/>
              <a:gd name="connsiteY15-1010" fmla="*/ 73 h 758"/>
              <a:gd name="connsiteX16-1011" fmla="*/ 62 w 691"/>
              <a:gd name="connsiteY16-1012" fmla="*/ 73 h 758"/>
              <a:gd name="connsiteX17-1013" fmla="*/ 83 w 691"/>
              <a:gd name="connsiteY17-1014" fmla="*/ 73 h 758"/>
              <a:gd name="connsiteX18-1015" fmla="*/ 99 w 691"/>
              <a:gd name="connsiteY18-1016" fmla="*/ 68 h 758"/>
              <a:gd name="connsiteX19-1017" fmla="*/ 126 w 691"/>
              <a:gd name="connsiteY19-1018" fmla="*/ 68 h 758"/>
              <a:gd name="connsiteX20-1019" fmla="*/ 147 w 691"/>
              <a:gd name="connsiteY20-1020" fmla="*/ 63 h 758"/>
              <a:gd name="connsiteX21-1021" fmla="*/ 168 w 691"/>
              <a:gd name="connsiteY21-1022" fmla="*/ 58 h 758"/>
              <a:gd name="connsiteX22-1023" fmla="*/ 189 w 691"/>
              <a:gd name="connsiteY22-1024" fmla="*/ 58 h 758"/>
              <a:gd name="connsiteX23-1025" fmla="*/ 215 w 691"/>
              <a:gd name="connsiteY23-1026" fmla="*/ 52 h 758"/>
              <a:gd name="connsiteX24-1027" fmla="*/ 242 w 691"/>
              <a:gd name="connsiteY24-1028" fmla="*/ 52 h 758"/>
              <a:gd name="connsiteX25-1029" fmla="*/ 268 w 691"/>
              <a:gd name="connsiteY25-1030" fmla="*/ 47 h 758"/>
              <a:gd name="connsiteX26-1031" fmla="*/ 300 w 691"/>
              <a:gd name="connsiteY26-1032" fmla="*/ 47 h 758"/>
              <a:gd name="connsiteX27-1033" fmla="*/ 358 w 691"/>
              <a:gd name="connsiteY27-1034" fmla="*/ 37 h 758"/>
              <a:gd name="connsiteX28-1035" fmla="*/ 390 w 691"/>
              <a:gd name="connsiteY28-1036" fmla="*/ 37 h 758"/>
              <a:gd name="connsiteX29-1037" fmla="*/ 411 w 691"/>
              <a:gd name="connsiteY29-1038" fmla="*/ 32 h 758"/>
              <a:gd name="connsiteX30-1039" fmla="*/ 437 w 691"/>
              <a:gd name="connsiteY30-1040" fmla="*/ 26 h 758"/>
              <a:gd name="connsiteX31-1041" fmla="*/ 458 w 691"/>
              <a:gd name="connsiteY31-1042" fmla="*/ 26 h 758"/>
              <a:gd name="connsiteX32-1043" fmla="*/ 474 w 691"/>
              <a:gd name="connsiteY32-1044" fmla="*/ 21 h 758"/>
              <a:gd name="connsiteX33-1045" fmla="*/ 485 w 691"/>
              <a:gd name="connsiteY33-1046" fmla="*/ 16 h 758"/>
              <a:gd name="connsiteX34-1047" fmla="*/ 495 w 691"/>
              <a:gd name="connsiteY34-1048" fmla="*/ 16 h 758"/>
              <a:gd name="connsiteX35-1049" fmla="*/ 501 w 691"/>
              <a:gd name="connsiteY35-1050" fmla="*/ 11 h 758"/>
              <a:gd name="connsiteX36-1051" fmla="*/ 511 w 691"/>
              <a:gd name="connsiteY36-1052" fmla="*/ 5 h 758"/>
              <a:gd name="connsiteX37-1053" fmla="*/ 527 w 691"/>
              <a:gd name="connsiteY37-1054" fmla="*/ 0 h 758"/>
              <a:gd name="connsiteX38-1055" fmla="*/ 538 w 691"/>
              <a:gd name="connsiteY38-1056" fmla="*/ 0 h 758"/>
              <a:gd name="connsiteX39-1057" fmla="*/ 553 w 691"/>
              <a:gd name="connsiteY39-1058" fmla="*/ 0 h 758"/>
              <a:gd name="connsiteX40-1059" fmla="*/ 569 w 691"/>
              <a:gd name="connsiteY40-1060" fmla="*/ 5 h 758"/>
              <a:gd name="connsiteX41-1061" fmla="*/ 585 w 691"/>
              <a:gd name="connsiteY41-1062" fmla="*/ 11 h 758"/>
              <a:gd name="connsiteX42-1063" fmla="*/ 596 w 691"/>
              <a:gd name="connsiteY42-1064" fmla="*/ 16 h 758"/>
              <a:gd name="connsiteX43-1065" fmla="*/ 606 w 691"/>
              <a:gd name="connsiteY43-1066" fmla="*/ 21 h 758"/>
              <a:gd name="connsiteX44-1067" fmla="*/ 622 w 691"/>
              <a:gd name="connsiteY44-1068" fmla="*/ 26 h 758"/>
              <a:gd name="connsiteX45-1069" fmla="*/ 633 w 691"/>
              <a:gd name="connsiteY45-1070" fmla="*/ 37 h 758"/>
              <a:gd name="connsiteX46-1071" fmla="*/ 648 w 691"/>
              <a:gd name="connsiteY46-1072" fmla="*/ 42 h 758"/>
              <a:gd name="connsiteX47-1073" fmla="*/ 659 w 691"/>
              <a:gd name="connsiteY47-1074" fmla="*/ 47 h 758"/>
              <a:gd name="connsiteX48-1075" fmla="*/ 670 w 691"/>
              <a:gd name="connsiteY48-1076" fmla="*/ 52 h 758"/>
              <a:gd name="connsiteX49-1077" fmla="*/ 675 w 691"/>
              <a:gd name="connsiteY49-1078" fmla="*/ 58 h 758"/>
              <a:gd name="connsiteX50-1079" fmla="*/ 680 w 691"/>
              <a:gd name="connsiteY50-1080" fmla="*/ 63 h 758"/>
              <a:gd name="connsiteX51-1081" fmla="*/ 685 w 691"/>
              <a:gd name="connsiteY51-1082" fmla="*/ 68 h 758"/>
              <a:gd name="connsiteX52-1083" fmla="*/ 691 w 691"/>
              <a:gd name="connsiteY52-1084" fmla="*/ 68 h 758"/>
              <a:gd name="connsiteX53-1085" fmla="*/ 691 w 691"/>
              <a:gd name="connsiteY53-1086" fmla="*/ 73 h 758"/>
              <a:gd name="connsiteX54-1087" fmla="*/ 685 w 691"/>
              <a:gd name="connsiteY54-1088" fmla="*/ 73 h 758"/>
              <a:gd name="connsiteX55-1089" fmla="*/ 685 w 691"/>
              <a:gd name="connsiteY55-1090" fmla="*/ 79 h 758"/>
              <a:gd name="connsiteX56-1091" fmla="*/ 680 w 691"/>
              <a:gd name="connsiteY56-1092" fmla="*/ 84 h 758"/>
              <a:gd name="connsiteX57-1093" fmla="*/ 675 w 691"/>
              <a:gd name="connsiteY57-1094" fmla="*/ 84 h 758"/>
              <a:gd name="connsiteX58-1095" fmla="*/ 670 w 691"/>
              <a:gd name="connsiteY58-1096" fmla="*/ 89 h 758"/>
              <a:gd name="connsiteX59-1097" fmla="*/ 664 w 691"/>
              <a:gd name="connsiteY59-1098" fmla="*/ 94 h 758"/>
              <a:gd name="connsiteX60-1099" fmla="*/ 659 w 691"/>
              <a:gd name="connsiteY60-1100" fmla="*/ 94 h 758"/>
              <a:gd name="connsiteX61-1101" fmla="*/ 654 w 691"/>
              <a:gd name="connsiteY61-1102" fmla="*/ 99 h 758"/>
              <a:gd name="connsiteX62-1103" fmla="*/ 648 w 691"/>
              <a:gd name="connsiteY62-1104" fmla="*/ 105 h 758"/>
              <a:gd name="connsiteX63-1105" fmla="*/ 643 w 691"/>
              <a:gd name="connsiteY63-1106" fmla="*/ 115 h 758"/>
              <a:gd name="connsiteX64-1107" fmla="*/ 643 w 691"/>
              <a:gd name="connsiteY64-1108" fmla="*/ 126 h 758"/>
              <a:gd name="connsiteX65-1109" fmla="*/ 643 w 691"/>
              <a:gd name="connsiteY65-1110" fmla="*/ 131 h 758"/>
              <a:gd name="connsiteX66-1111" fmla="*/ 643 w 691"/>
              <a:gd name="connsiteY66-1112" fmla="*/ 146 h 758"/>
              <a:gd name="connsiteX67-1113" fmla="*/ 643 w 691"/>
              <a:gd name="connsiteY67-1114" fmla="*/ 157 h 758"/>
              <a:gd name="connsiteX68-1115" fmla="*/ 643 w 691"/>
              <a:gd name="connsiteY68-1116" fmla="*/ 173 h 758"/>
              <a:gd name="connsiteX69-1117" fmla="*/ 643 w 691"/>
              <a:gd name="connsiteY69-1118" fmla="*/ 188 h 758"/>
              <a:gd name="connsiteX70-1119" fmla="*/ 643 w 691"/>
              <a:gd name="connsiteY70-1120" fmla="*/ 204 h 758"/>
              <a:gd name="connsiteX71-1121" fmla="*/ 643 w 691"/>
              <a:gd name="connsiteY71-1122" fmla="*/ 225 h 758"/>
              <a:gd name="connsiteX72-1123" fmla="*/ 643 w 691"/>
              <a:gd name="connsiteY72-1124" fmla="*/ 240 h 758"/>
              <a:gd name="connsiteX73-1125" fmla="*/ 643 w 691"/>
              <a:gd name="connsiteY73-1126" fmla="*/ 261 h 758"/>
              <a:gd name="connsiteX74-1127" fmla="*/ 643 w 691"/>
              <a:gd name="connsiteY74-1128" fmla="*/ 303 h 758"/>
              <a:gd name="connsiteX75-1129" fmla="*/ 643 w 691"/>
              <a:gd name="connsiteY75-1130" fmla="*/ 324 h 758"/>
              <a:gd name="connsiteX76-1131" fmla="*/ 643 w 691"/>
              <a:gd name="connsiteY76-1132" fmla="*/ 350 h 758"/>
              <a:gd name="connsiteX77-1133" fmla="*/ 643 w 691"/>
              <a:gd name="connsiteY77-1134" fmla="*/ 376 h 758"/>
              <a:gd name="connsiteX78-1135" fmla="*/ 643 w 691"/>
              <a:gd name="connsiteY78-1136" fmla="*/ 402 h 758"/>
              <a:gd name="connsiteX79-1137" fmla="*/ 643 w 691"/>
              <a:gd name="connsiteY79-1138" fmla="*/ 429 h 758"/>
              <a:gd name="connsiteX80-1139" fmla="*/ 643 w 691"/>
              <a:gd name="connsiteY80-1140" fmla="*/ 460 h 758"/>
              <a:gd name="connsiteX81-1141" fmla="*/ 643 w 691"/>
              <a:gd name="connsiteY81-1142" fmla="*/ 491 h 758"/>
              <a:gd name="connsiteX82-1143" fmla="*/ 643 w 691"/>
              <a:gd name="connsiteY82-1144" fmla="*/ 523 h 758"/>
              <a:gd name="connsiteX83-1145" fmla="*/ 643 w 691"/>
              <a:gd name="connsiteY83-1146" fmla="*/ 554 h 758"/>
              <a:gd name="connsiteX84-1147" fmla="*/ 643 w 691"/>
              <a:gd name="connsiteY84-1148" fmla="*/ 580 h 758"/>
              <a:gd name="connsiteX85-1149" fmla="*/ 638 w 691"/>
              <a:gd name="connsiteY85-1150" fmla="*/ 606 h 758"/>
              <a:gd name="connsiteX86-1151" fmla="*/ 638 w 691"/>
              <a:gd name="connsiteY86-1152" fmla="*/ 632 h 758"/>
              <a:gd name="connsiteX87-1153" fmla="*/ 633 w 691"/>
              <a:gd name="connsiteY87-1154" fmla="*/ 653 h 758"/>
              <a:gd name="connsiteX88-1155" fmla="*/ 627 w 691"/>
              <a:gd name="connsiteY88-1156" fmla="*/ 669 h 758"/>
              <a:gd name="connsiteX89-1157" fmla="*/ 622 w 691"/>
              <a:gd name="connsiteY89-1158" fmla="*/ 690 h 758"/>
              <a:gd name="connsiteX90-1159" fmla="*/ 617 w 691"/>
              <a:gd name="connsiteY90-1160" fmla="*/ 700 h 758"/>
              <a:gd name="connsiteX91-1161" fmla="*/ 606 w 691"/>
              <a:gd name="connsiteY91-1162" fmla="*/ 716 h 758"/>
              <a:gd name="connsiteX92-1163" fmla="*/ 596 w 691"/>
              <a:gd name="connsiteY92-1164" fmla="*/ 726 h 758"/>
              <a:gd name="connsiteX93-1165" fmla="*/ 590 w 691"/>
              <a:gd name="connsiteY93-1166" fmla="*/ 737 h 758"/>
              <a:gd name="connsiteX94-1167" fmla="*/ 580 w 691"/>
              <a:gd name="connsiteY94-1168" fmla="*/ 742 h 758"/>
              <a:gd name="connsiteX95-1169" fmla="*/ 575 w 691"/>
              <a:gd name="connsiteY95-1170" fmla="*/ 747 h 758"/>
              <a:gd name="connsiteX96-1171" fmla="*/ 564 w 691"/>
              <a:gd name="connsiteY96-1172" fmla="*/ 752 h 758"/>
              <a:gd name="connsiteX97-1173" fmla="*/ 559 w 691"/>
              <a:gd name="connsiteY97-1174" fmla="*/ 752 h 758"/>
              <a:gd name="connsiteX98-1175" fmla="*/ 553 w 691"/>
              <a:gd name="connsiteY98-1176" fmla="*/ 758 h 758"/>
              <a:gd name="connsiteX99-1177" fmla="*/ 543 w 691"/>
              <a:gd name="connsiteY99-1178" fmla="*/ 752 h 758"/>
              <a:gd name="connsiteX100-1179" fmla="*/ 538 w 691"/>
              <a:gd name="connsiteY100-1180" fmla="*/ 752 h 758"/>
              <a:gd name="connsiteX101-1181" fmla="*/ 538 w 691"/>
              <a:gd name="connsiteY101-1182" fmla="*/ 747 h 758"/>
              <a:gd name="connsiteX102-1183" fmla="*/ 532 w 691"/>
              <a:gd name="connsiteY102-1184" fmla="*/ 742 h 758"/>
              <a:gd name="connsiteX103-1185" fmla="*/ 532 w 691"/>
              <a:gd name="connsiteY103-1186" fmla="*/ 737 h 758"/>
              <a:gd name="connsiteX104-1187" fmla="*/ 532 w 691"/>
              <a:gd name="connsiteY104-1188" fmla="*/ 731 h 758"/>
              <a:gd name="connsiteX105-1189" fmla="*/ 532 w 691"/>
              <a:gd name="connsiteY105-1190" fmla="*/ 721 h 758"/>
              <a:gd name="connsiteX106-1191" fmla="*/ 532 w 691"/>
              <a:gd name="connsiteY106-1192" fmla="*/ 711 h 758"/>
              <a:gd name="connsiteX107-1193" fmla="*/ 532 w 691"/>
              <a:gd name="connsiteY107-1194" fmla="*/ 705 h 758"/>
              <a:gd name="connsiteX108-1195" fmla="*/ 532 w 691"/>
              <a:gd name="connsiteY108-1196" fmla="*/ 700 h 758"/>
              <a:gd name="connsiteX109-1197" fmla="*/ 532 w 691"/>
              <a:gd name="connsiteY109-1198" fmla="*/ 695 h 758"/>
              <a:gd name="connsiteX110-1199" fmla="*/ 527 w 691"/>
              <a:gd name="connsiteY110-1200" fmla="*/ 690 h 758"/>
              <a:gd name="connsiteX111-1201" fmla="*/ 522 w 691"/>
              <a:gd name="connsiteY111-1202" fmla="*/ 674 h 758"/>
              <a:gd name="connsiteX112-1203" fmla="*/ 511 w 691"/>
              <a:gd name="connsiteY112-1204" fmla="*/ 658 h 758"/>
              <a:gd name="connsiteX113-1205" fmla="*/ 495 w 691"/>
              <a:gd name="connsiteY113-1206" fmla="*/ 643 h 758"/>
              <a:gd name="connsiteX114-1207" fmla="*/ 479 w 691"/>
              <a:gd name="connsiteY114-1208" fmla="*/ 627 h 758"/>
              <a:gd name="connsiteX115-1209" fmla="*/ 458 w 691"/>
              <a:gd name="connsiteY115-1210" fmla="*/ 611 h 758"/>
              <a:gd name="connsiteX116-1211" fmla="*/ 432 w 691"/>
              <a:gd name="connsiteY116-1212" fmla="*/ 590 h 758"/>
              <a:gd name="connsiteX117-1213" fmla="*/ 453 w 691"/>
              <a:gd name="connsiteY117-1214" fmla="*/ 590 h 758"/>
              <a:gd name="connsiteX118-1215" fmla="*/ 474 w 691"/>
              <a:gd name="connsiteY118-1216" fmla="*/ 596 h 758"/>
              <a:gd name="connsiteX119-1217" fmla="*/ 490 w 691"/>
              <a:gd name="connsiteY119-1218" fmla="*/ 596 h 758"/>
              <a:gd name="connsiteX120-1219" fmla="*/ 506 w 691"/>
              <a:gd name="connsiteY120-1220" fmla="*/ 596 h 758"/>
              <a:gd name="connsiteX121-1221" fmla="*/ 516 w 691"/>
              <a:gd name="connsiteY121-1222" fmla="*/ 590 h 758"/>
              <a:gd name="connsiteX122-1223" fmla="*/ 522 w 691"/>
              <a:gd name="connsiteY122-1224" fmla="*/ 590 h 758"/>
              <a:gd name="connsiteX123-1225" fmla="*/ 527 w 691"/>
              <a:gd name="connsiteY123-1226" fmla="*/ 590 h 758"/>
              <a:gd name="connsiteX124-1227" fmla="*/ 532 w 691"/>
              <a:gd name="connsiteY124-1228" fmla="*/ 585 h 758"/>
              <a:gd name="connsiteX125-1229" fmla="*/ 538 w 691"/>
              <a:gd name="connsiteY125-1230" fmla="*/ 580 h 758"/>
              <a:gd name="connsiteX126-1231" fmla="*/ 538 w 691"/>
              <a:gd name="connsiteY126-1232" fmla="*/ 575 h 758"/>
              <a:gd name="connsiteX127-1233" fmla="*/ 538 w 691"/>
              <a:gd name="connsiteY127-1234" fmla="*/ 564 h 758"/>
              <a:gd name="connsiteX128-1235" fmla="*/ 538 w 691"/>
              <a:gd name="connsiteY128-1236" fmla="*/ 549 h 758"/>
              <a:gd name="connsiteX129-1237" fmla="*/ 543 w 691"/>
              <a:gd name="connsiteY129-1238" fmla="*/ 533 h 758"/>
              <a:gd name="connsiteX130-1239" fmla="*/ 543 w 691"/>
              <a:gd name="connsiteY130-1240" fmla="*/ 512 h 758"/>
              <a:gd name="connsiteX131-1241" fmla="*/ 543 w 691"/>
              <a:gd name="connsiteY131-1242" fmla="*/ 486 h 758"/>
              <a:gd name="connsiteX132-1243" fmla="*/ 548 w 691"/>
              <a:gd name="connsiteY132-1244" fmla="*/ 460 h 758"/>
              <a:gd name="connsiteX133-1245" fmla="*/ 548 w 691"/>
              <a:gd name="connsiteY133-1246" fmla="*/ 434 h 758"/>
              <a:gd name="connsiteX134-1247" fmla="*/ 548 w 691"/>
              <a:gd name="connsiteY134-1248" fmla="*/ 408 h 758"/>
              <a:gd name="connsiteX135-1249" fmla="*/ 548 w 691"/>
              <a:gd name="connsiteY135-1250" fmla="*/ 382 h 758"/>
              <a:gd name="connsiteX136-1251" fmla="*/ 553 w 691"/>
              <a:gd name="connsiteY136-1252" fmla="*/ 355 h 758"/>
              <a:gd name="connsiteX137-1253" fmla="*/ 553 w 691"/>
              <a:gd name="connsiteY137-1254" fmla="*/ 334 h 758"/>
              <a:gd name="connsiteX138-1255" fmla="*/ 553 w 691"/>
              <a:gd name="connsiteY138-1256" fmla="*/ 314 h 758"/>
              <a:gd name="connsiteX139-1257" fmla="*/ 553 w 691"/>
              <a:gd name="connsiteY139-1258" fmla="*/ 293 h 758"/>
              <a:gd name="connsiteX140-1259" fmla="*/ 553 w 691"/>
              <a:gd name="connsiteY140-1260" fmla="*/ 277 h 758"/>
              <a:gd name="connsiteX141-1261" fmla="*/ 553 w 691"/>
              <a:gd name="connsiteY141-1262" fmla="*/ 246 h 758"/>
              <a:gd name="connsiteX142-1263" fmla="*/ 553 w 691"/>
              <a:gd name="connsiteY142-1264" fmla="*/ 214 h 758"/>
              <a:gd name="connsiteX143-1265" fmla="*/ 548 w 691"/>
              <a:gd name="connsiteY143-1266" fmla="*/ 183 h 758"/>
              <a:gd name="connsiteX144-1267" fmla="*/ 548 w 691"/>
              <a:gd name="connsiteY144-1268" fmla="*/ 157 h 758"/>
              <a:gd name="connsiteX145-1269" fmla="*/ 543 w 691"/>
              <a:gd name="connsiteY145-1270" fmla="*/ 146 h 758"/>
              <a:gd name="connsiteX146-1271" fmla="*/ 543 w 691"/>
              <a:gd name="connsiteY146-1272" fmla="*/ 136 h 758"/>
              <a:gd name="connsiteX147-1273" fmla="*/ 538 w 691"/>
              <a:gd name="connsiteY147-1274" fmla="*/ 126 h 758"/>
              <a:gd name="connsiteX148-1275" fmla="*/ 538 w 691"/>
              <a:gd name="connsiteY148-1276" fmla="*/ 115 h 758"/>
              <a:gd name="connsiteX149-1277" fmla="*/ 532 w 691"/>
              <a:gd name="connsiteY149-1278" fmla="*/ 110 h 758"/>
              <a:gd name="connsiteX150-1279" fmla="*/ 532 w 691"/>
              <a:gd name="connsiteY150-1280" fmla="*/ 105 h 758"/>
              <a:gd name="connsiteX151-1281" fmla="*/ 527 w 691"/>
              <a:gd name="connsiteY151-1282" fmla="*/ 94 h 758"/>
              <a:gd name="connsiteX152-1283" fmla="*/ 522 w 691"/>
              <a:gd name="connsiteY152-1284" fmla="*/ 89 h 758"/>
              <a:gd name="connsiteX153-1285" fmla="*/ 516 w 691"/>
              <a:gd name="connsiteY153-1286" fmla="*/ 84 h 758"/>
              <a:gd name="connsiteX154-1287" fmla="*/ 511 w 691"/>
              <a:gd name="connsiteY154-1288" fmla="*/ 84 h 758"/>
              <a:gd name="connsiteX155-1289" fmla="*/ 506 w 691"/>
              <a:gd name="connsiteY155-1290" fmla="*/ 79 h 758"/>
              <a:gd name="connsiteX156-1291" fmla="*/ 495 w 691"/>
              <a:gd name="connsiteY156-1292" fmla="*/ 79 h 758"/>
              <a:gd name="connsiteX157-1293" fmla="*/ 485 w 691"/>
              <a:gd name="connsiteY157-1294" fmla="*/ 79 h 758"/>
              <a:gd name="connsiteX158-1295" fmla="*/ 474 w 691"/>
              <a:gd name="connsiteY158-1296" fmla="*/ 73 h 758"/>
              <a:gd name="connsiteX159-1297" fmla="*/ 458 w 691"/>
              <a:gd name="connsiteY159-1298" fmla="*/ 73 h 758"/>
              <a:gd name="connsiteX160-1299" fmla="*/ 458 w 691"/>
              <a:gd name="connsiteY160-1300" fmla="*/ 73 h 758"/>
              <a:gd name="connsiteX0-1301" fmla="*/ 455 w 688"/>
              <a:gd name="connsiteY0-1302" fmla="*/ 73 h 758"/>
              <a:gd name="connsiteX1-1303" fmla="*/ 440 w 688"/>
              <a:gd name="connsiteY1-1304" fmla="*/ 73 h 758"/>
              <a:gd name="connsiteX2-1305" fmla="*/ 418 w 688"/>
              <a:gd name="connsiteY2-1306" fmla="*/ 79 h 758"/>
              <a:gd name="connsiteX3-1307" fmla="*/ 397 w 688"/>
              <a:gd name="connsiteY3-1308" fmla="*/ 79 h 758"/>
              <a:gd name="connsiteX4-1309" fmla="*/ 371 w 688"/>
              <a:gd name="connsiteY4-1310" fmla="*/ 79 h 758"/>
              <a:gd name="connsiteX5-1311" fmla="*/ 344 w 688"/>
              <a:gd name="connsiteY5-1312" fmla="*/ 84 h 758"/>
              <a:gd name="connsiteX6-1313" fmla="*/ 313 w 688"/>
              <a:gd name="connsiteY6-1314" fmla="*/ 84 h 758"/>
              <a:gd name="connsiteX7-1315" fmla="*/ 276 w 688"/>
              <a:gd name="connsiteY7-1316" fmla="*/ 89 h 758"/>
              <a:gd name="connsiteX8-1317" fmla="*/ 239 w 688"/>
              <a:gd name="connsiteY8-1318" fmla="*/ 94 h 758"/>
              <a:gd name="connsiteX9-1319" fmla="*/ 197 w 688"/>
              <a:gd name="connsiteY9-1320" fmla="*/ 94 h 758"/>
              <a:gd name="connsiteX10-1321" fmla="*/ 160 w 688"/>
              <a:gd name="connsiteY10-1322" fmla="*/ 99 h 758"/>
              <a:gd name="connsiteX11-1323" fmla="*/ 123 w 688"/>
              <a:gd name="connsiteY11-1324" fmla="*/ 105 h 758"/>
              <a:gd name="connsiteX12-1325" fmla="*/ 91 w 688"/>
              <a:gd name="connsiteY12-1326" fmla="*/ 105 h 758"/>
              <a:gd name="connsiteX13-1327" fmla="*/ 65 w 688"/>
              <a:gd name="connsiteY13-1328" fmla="*/ 105 h 758"/>
              <a:gd name="connsiteX14-1329" fmla="*/ 1 w 688"/>
              <a:gd name="connsiteY14-1330" fmla="*/ 73 h 758"/>
              <a:gd name="connsiteX15-1331" fmla="*/ 59 w 688"/>
              <a:gd name="connsiteY15-1332" fmla="*/ 73 h 758"/>
              <a:gd name="connsiteX16-1333" fmla="*/ 80 w 688"/>
              <a:gd name="connsiteY16-1334" fmla="*/ 73 h 758"/>
              <a:gd name="connsiteX17-1335" fmla="*/ 96 w 688"/>
              <a:gd name="connsiteY17-1336" fmla="*/ 68 h 758"/>
              <a:gd name="connsiteX18-1337" fmla="*/ 123 w 688"/>
              <a:gd name="connsiteY18-1338" fmla="*/ 68 h 758"/>
              <a:gd name="connsiteX19-1339" fmla="*/ 144 w 688"/>
              <a:gd name="connsiteY19-1340" fmla="*/ 63 h 758"/>
              <a:gd name="connsiteX20-1341" fmla="*/ 165 w 688"/>
              <a:gd name="connsiteY20-1342" fmla="*/ 58 h 758"/>
              <a:gd name="connsiteX21-1343" fmla="*/ 186 w 688"/>
              <a:gd name="connsiteY21-1344" fmla="*/ 58 h 758"/>
              <a:gd name="connsiteX22-1345" fmla="*/ 212 w 688"/>
              <a:gd name="connsiteY22-1346" fmla="*/ 52 h 758"/>
              <a:gd name="connsiteX23-1347" fmla="*/ 239 w 688"/>
              <a:gd name="connsiteY23-1348" fmla="*/ 52 h 758"/>
              <a:gd name="connsiteX24-1349" fmla="*/ 265 w 688"/>
              <a:gd name="connsiteY24-1350" fmla="*/ 47 h 758"/>
              <a:gd name="connsiteX25-1351" fmla="*/ 297 w 688"/>
              <a:gd name="connsiteY25-1352" fmla="*/ 47 h 758"/>
              <a:gd name="connsiteX26-1353" fmla="*/ 355 w 688"/>
              <a:gd name="connsiteY26-1354" fmla="*/ 37 h 758"/>
              <a:gd name="connsiteX27-1355" fmla="*/ 387 w 688"/>
              <a:gd name="connsiteY27-1356" fmla="*/ 37 h 758"/>
              <a:gd name="connsiteX28-1357" fmla="*/ 408 w 688"/>
              <a:gd name="connsiteY28-1358" fmla="*/ 32 h 758"/>
              <a:gd name="connsiteX29-1359" fmla="*/ 434 w 688"/>
              <a:gd name="connsiteY29-1360" fmla="*/ 26 h 758"/>
              <a:gd name="connsiteX30-1361" fmla="*/ 455 w 688"/>
              <a:gd name="connsiteY30-1362" fmla="*/ 26 h 758"/>
              <a:gd name="connsiteX31-1363" fmla="*/ 471 w 688"/>
              <a:gd name="connsiteY31-1364" fmla="*/ 21 h 758"/>
              <a:gd name="connsiteX32-1365" fmla="*/ 482 w 688"/>
              <a:gd name="connsiteY32-1366" fmla="*/ 16 h 758"/>
              <a:gd name="connsiteX33-1367" fmla="*/ 492 w 688"/>
              <a:gd name="connsiteY33-1368" fmla="*/ 16 h 758"/>
              <a:gd name="connsiteX34-1369" fmla="*/ 498 w 688"/>
              <a:gd name="connsiteY34-1370" fmla="*/ 11 h 758"/>
              <a:gd name="connsiteX35-1371" fmla="*/ 508 w 688"/>
              <a:gd name="connsiteY35-1372" fmla="*/ 5 h 758"/>
              <a:gd name="connsiteX36-1373" fmla="*/ 524 w 688"/>
              <a:gd name="connsiteY36-1374" fmla="*/ 0 h 758"/>
              <a:gd name="connsiteX37-1375" fmla="*/ 535 w 688"/>
              <a:gd name="connsiteY37-1376" fmla="*/ 0 h 758"/>
              <a:gd name="connsiteX38-1377" fmla="*/ 550 w 688"/>
              <a:gd name="connsiteY38-1378" fmla="*/ 0 h 758"/>
              <a:gd name="connsiteX39-1379" fmla="*/ 566 w 688"/>
              <a:gd name="connsiteY39-1380" fmla="*/ 5 h 758"/>
              <a:gd name="connsiteX40-1381" fmla="*/ 582 w 688"/>
              <a:gd name="connsiteY40-1382" fmla="*/ 11 h 758"/>
              <a:gd name="connsiteX41-1383" fmla="*/ 593 w 688"/>
              <a:gd name="connsiteY41-1384" fmla="*/ 16 h 758"/>
              <a:gd name="connsiteX42-1385" fmla="*/ 603 w 688"/>
              <a:gd name="connsiteY42-1386" fmla="*/ 21 h 758"/>
              <a:gd name="connsiteX43-1387" fmla="*/ 619 w 688"/>
              <a:gd name="connsiteY43-1388" fmla="*/ 26 h 758"/>
              <a:gd name="connsiteX44-1389" fmla="*/ 630 w 688"/>
              <a:gd name="connsiteY44-1390" fmla="*/ 37 h 758"/>
              <a:gd name="connsiteX45-1391" fmla="*/ 645 w 688"/>
              <a:gd name="connsiteY45-1392" fmla="*/ 42 h 758"/>
              <a:gd name="connsiteX46-1393" fmla="*/ 656 w 688"/>
              <a:gd name="connsiteY46-1394" fmla="*/ 47 h 758"/>
              <a:gd name="connsiteX47-1395" fmla="*/ 667 w 688"/>
              <a:gd name="connsiteY47-1396" fmla="*/ 52 h 758"/>
              <a:gd name="connsiteX48-1397" fmla="*/ 672 w 688"/>
              <a:gd name="connsiteY48-1398" fmla="*/ 58 h 758"/>
              <a:gd name="connsiteX49-1399" fmla="*/ 677 w 688"/>
              <a:gd name="connsiteY49-1400" fmla="*/ 63 h 758"/>
              <a:gd name="connsiteX50-1401" fmla="*/ 682 w 688"/>
              <a:gd name="connsiteY50-1402" fmla="*/ 68 h 758"/>
              <a:gd name="connsiteX51-1403" fmla="*/ 688 w 688"/>
              <a:gd name="connsiteY51-1404" fmla="*/ 68 h 758"/>
              <a:gd name="connsiteX52-1405" fmla="*/ 688 w 688"/>
              <a:gd name="connsiteY52-1406" fmla="*/ 73 h 758"/>
              <a:gd name="connsiteX53-1407" fmla="*/ 682 w 688"/>
              <a:gd name="connsiteY53-1408" fmla="*/ 73 h 758"/>
              <a:gd name="connsiteX54-1409" fmla="*/ 682 w 688"/>
              <a:gd name="connsiteY54-1410" fmla="*/ 79 h 758"/>
              <a:gd name="connsiteX55-1411" fmla="*/ 677 w 688"/>
              <a:gd name="connsiteY55-1412" fmla="*/ 84 h 758"/>
              <a:gd name="connsiteX56-1413" fmla="*/ 672 w 688"/>
              <a:gd name="connsiteY56-1414" fmla="*/ 84 h 758"/>
              <a:gd name="connsiteX57-1415" fmla="*/ 667 w 688"/>
              <a:gd name="connsiteY57-1416" fmla="*/ 89 h 758"/>
              <a:gd name="connsiteX58-1417" fmla="*/ 661 w 688"/>
              <a:gd name="connsiteY58-1418" fmla="*/ 94 h 758"/>
              <a:gd name="connsiteX59-1419" fmla="*/ 656 w 688"/>
              <a:gd name="connsiteY59-1420" fmla="*/ 94 h 758"/>
              <a:gd name="connsiteX60-1421" fmla="*/ 651 w 688"/>
              <a:gd name="connsiteY60-1422" fmla="*/ 99 h 758"/>
              <a:gd name="connsiteX61-1423" fmla="*/ 645 w 688"/>
              <a:gd name="connsiteY61-1424" fmla="*/ 105 h 758"/>
              <a:gd name="connsiteX62-1425" fmla="*/ 640 w 688"/>
              <a:gd name="connsiteY62-1426" fmla="*/ 115 h 758"/>
              <a:gd name="connsiteX63-1427" fmla="*/ 640 w 688"/>
              <a:gd name="connsiteY63-1428" fmla="*/ 126 h 758"/>
              <a:gd name="connsiteX64-1429" fmla="*/ 640 w 688"/>
              <a:gd name="connsiteY64-1430" fmla="*/ 131 h 758"/>
              <a:gd name="connsiteX65-1431" fmla="*/ 640 w 688"/>
              <a:gd name="connsiteY65-1432" fmla="*/ 146 h 758"/>
              <a:gd name="connsiteX66-1433" fmla="*/ 640 w 688"/>
              <a:gd name="connsiteY66-1434" fmla="*/ 157 h 758"/>
              <a:gd name="connsiteX67-1435" fmla="*/ 640 w 688"/>
              <a:gd name="connsiteY67-1436" fmla="*/ 173 h 758"/>
              <a:gd name="connsiteX68-1437" fmla="*/ 640 w 688"/>
              <a:gd name="connsiteY68-1438" fmla="*/ 188 h 758"/>
              <a:gd name="connsiteX69-1439" fmla="*/ 640 w 688"/>
              <a:gd name="connsiteY69-1440" fmla="*/ 204 h 758"/>
              <a:gd name="connsiteX70-1441" fmla="*/ 640 w 688"/>
              <a:gd name="connsiteY70-1442" fmla="*/ 225 h 758"/>
              <a:gd name="connsiteX71-1443" fmla="*/ 640 w 688"/>
              <a:gd name="connsiteY71-1444" fmla="*/ 240 h 758"/>
              <a:gd name="connsiteX72-1445" fmla="*/ 640 w 688"/>
              <a:gd name="connsiteY72-1446" fmla="*/ 261 h 758"/>
              <a:gd name="connsiteX73-1447" fmla="*/ 640 w 688"/>
              <a:gd name="connsiteY73-1448" fmla="*/ 303 h 758"/>
              <a:gd name="connsiteX74-1449" fmla="*/ 640 w 688"/>
              <a:gd name="connsiteY74-1450" fmla="*/ 324 h 758"/>
              <a:gd name="connsiteX75-1451" fmla="*/ 640 w 688"/>
              <a:gd name="connsiteY75-1452" fmla="*/ 350 h 758"/>
              <a:gd name="connsiteX76-1453" fmla="*/ 640 w 688"/>
              <a:gd name="connsiteY76-1454" fmla="*/ 376 h 758"/>
              <a:gd name="connsiteX77-1455" fmla="*/ 640 w 688"/>
              <a:gd name="connsiteY77-1456" fmla="*/ 402 h 758"/>
              <a:gd name="connsiteX78-1457" fmla="*/ 640 w 688"/>
              <a:gd name="connsiteY78-1458" fmla="*/ 429 h 758"/>
              <a:gd name="connsiteX79-1459" fmla="*/ 640 w 688"/>
              <a:gd name="connsiteY79-1460" fmla="*/ 460 h 758"/>
              <a:gd name="connsiteX80-1461" fmla="*/ 640 w 688"/>
              <a:gd name="connsiteY80-1462" fmla="*/ 491 h 758"/>
              <a:gd name="connsiteX81-1463" fmla="*/ 640 w 688"/>
              <a:gd name="connsiteY81-1464" fmla="*/ 523 h 758"/>
              <a:gd name="connsiteX82-1465" fmla="*/ 640 w 688"/>
              <a:gd name="connsiteY82-1466" fmla="*/ 554 h 758"/>
              <a:gd name="connsiteX83-1467" fmla="*/ 640 w 688"/>
              <a:gd name="connsiteY83-1468" fmla="*/ 580 h 758"/>
              <a:gd name="connsiteX84-1469" fmla="*/ 635 w 688"/>
              <a:gd name="connsiteY84-1470" fmla="*/ 606 h 758"/>
              <a:gd name="connsiteX85-1471" fmla="*/ 635 w 688"/>
              <a:gd name="connsiteY85-1472" fmla="*/ 632 h 758"/>
              <a:gd name="connsiteX86-1473" fmla="*/ 630 w 688"/>
              <a:gd name="connsiteY86-1474" fmla="*/ 653 h 758"/>
              <a:gd name="connsiteX87-1475" fmla="*/ 624 w 688"/>
              <a:gd name="connsiteY87-1476" fmla="*/ 669 h 758"/>
              <a:gd name="connsiteX88-1477" fmla="*/ 619 w 688"/>
              <a:gd name="connsiteY88-1478" fmla="*/ 690 h 758"/>
              <a:gd name="connsiteX89-1479" fmla="*/ 614 w 688"/>
              <a:gd name="connsiteY89-1480" fmla="*/ 700 h 758"/>
              <a:gd name="connsiteX90-1481" fmla="*/ 603 w 688"/>
              <a:gd name="connsiteY90-1482" fmla="*/ 716 h 758"/>
              <a:gd name="connsiteX91-1483" fmla="*/ 593 w 688"/>
              <a:gd name="connsiteY91-1484" fmla="*/ 726 h 758"/>
              <a:gd name="connsiteX92-1485" fmla="*/ 587 w 688"/>
              <a:gd name="connsiteY92-1486" fmla="*/ 737 h 758"/>
              <a:gd name="connsiteX93-1487" fmla="*/ 577 w 688"/>
              <a:gd name="connsiteY93-1488" fmla="*/ 742 h 758"/>
              <a:gd name="connsiteX94-1489" fmla="*/ 572 w 688"/>
              <a:gd name="connsiteY94-1490" fmla="*/ 747 h 758"/>
              <a:gd name="connsiteX95-1491" fmla="*/ 561 w 688"/>
              <a:gd name="connsiteY95-1492" fmla="*/ 752 h 758"/>
              <a:gd name="connsiteX96-1493" fmla="*/ 556 w 688"/>
              <a:gd name="connsiteY96-1494" fmla="*/ 752 h 758"/>
              <a:gd name="connsiteX97-1495" fmla="*/ 550 w 688"/>
              <a:gd name="connsiteY97-1496" fmla="*/ 758 h 758"/>
              <a:gd name="connsiteX98-1497" fmla="*/ 540 w 688"/>
              <a:gd name="connsiteY98-1498" fmla="*/ 752 h 758"/>
              <a:gd name="connsiteX99-1499" fmla="*/ 535 w 688"/>
              <a:gd name="connsiteY99-1500" fmla="*/ 752 h 758"/>
              <a:gd name="connsiteX100-1501" fmla="*/ 535 w 688"/>
              <a:gd name="connsiteY100-1502" fmla="*/ 747 h 758"/>
              <a:gd name="connsiteX101-1503" fmla="*/ 529 w 688"/>
              <a:gd name="connsiteY101-1504" fmla="*/ 742 h 758"/>
              <a:gd name="connsiteX102-1505" fmla="*/ 529 w 688"/>
              <a:gd name="connsiteY102-1506" fmla="*/ 737 h 758"/>
              <a:gd name="connsiteX103-1507" fmla="*/ 529 w 688"/>
              <a:gd name="connsiteY103-1508" fmla="*/ 731 h 758"/>
              <a:gd name="connsiteX104-1509" fmla="*/ 529 w 688"/>
              <a:gd name="connsiteY104-1510" fmla="*/ 721 h 758"/>
              <a:gd name="connsiteX105-1511" fmla="*/ 529 w 688"/>
              <a:gd name="connsiteY105-1512" fmla="*/ 711 h 758"/>
              <a:gd name="connsiteX106-1513" fmla="*/ 529 w 688"/>
              <a:gd name="connsiteY106-1514" fmla="*/ 705 h 758"/>
              <a:gd name="connsiteX107-1515" fmla="*/ 529 w 688"/>
              <a:gd name="connsiteY107-1516" fmla="*/ 700 h 758"/>
              <a:gd name="connsiteX108-1517" fmla="*/ 529 w 688"/>
              <a:gd name="connsiteY108-1518" fmla="*/ 695 h 758"/>
              <a:gd name="connsiteX109-1519" fmla="*/ 524 w 688"/>
              <a:gd name="connsiteY109-1520" fmla="*/ 690 h 758"/>
              <a:gd name="connsiteX110-1521" fmla="*/ 519 w 688"/>
              <a:gd name="connsiteY110-1522" fmla="*/ 674 h 758"/>
              <a:gd name="connsiteX111-1523" fmla="*/ 508 w 688"/>
              <a:gd name="connsiteY111-1524" fmla="*/ 658 h 758"/>
              <a:gd name="connsiteX112-1525" fmla="*/ 492 w 688"/>
              <a:gd name="connsiteY112-1526" fmla="*/ 643 h 758"/>
              <a:gd name="connsiteX113-1527" fmla="*/ 476 w 688"/>
              <a:gd name="connsiteY113-1528" fmla="*/ 627 h 758"/>
              <a:gd name="connsiteX114-1529" fmla="*/ 455 w 688"/>
              <a:gd name="connsiteY114-1530" fmla="*/ 611 h 758"/>
              <a:gd name="connsiteX115-1531" fmla="*/ 429 w 688"/>
              <a:gd name="connsiteY115-1532" fmla="*/ 590 h 758"/>
              <a:gd name="connsiteX116-1533" fmla="*/ 450 w 688"/>
              <a:gd name="connsiteY116-1534" fmla="*/ 590 h 758"/>
              <a:gd name="connsiteX117-1535" fmla="*/ 471 w 688"/>
              <a:gd name="connsiteY117-1536" fmla="*/ 596 h 758"/>
              <a:gd name="connsiteX118-1537" fmla="*/ 487 w 688"/>
              <a:gd name="connsiteY118-1538" fmla="*/ 596 h 758"/>
              <a:gd name="connsiteX119-1539" fmla="*/ 503 w 688"/>
              <a:gd name="connsiteY119-1540" fmla="*/ 596 h 758"/>
              <a:gd name="connsiteX120-1541" fmla="*/ 513 w 688"/>
              <a:gd name="connsiteY120-1542" fmla="*/ 590 h 758"/>
              <a:gd name="connsiteX121-1543" fmla="*/ 519 w 688"/>
              <a:gd name="connsiteY121-1544" fmla="*/ 590 h 758"/>
              <a:gd name="connsiteX122-1545" fmla="*/ 524 w 688"/>
              <a:gd name="connsiteY122-1546" fmla="*/ 590 h 758"/>
              <a:gd name="connsiteX123-1547" fmla="*/ 529 w 688"/>
              <a:gd name="connsiteY123-1548" fmla="*/ 585 h 758"/>
              <a:gd name="connsiteX124-1549" fmla="*/ 535 w 688"/>
              <a:gd name="connsiteY124-1550" fmla="*/ 580 h 758"/>
              <a:gd name="connsiteX125-1551" fmla="*/ 535 w 688"/>
              <a:gd name="connsiteY125-1552" fmla="*/ 575 h 758"/>
              <a:gd name="connsiteX126-1553" fmla="*/ 535 w 688"/>
              <a:gd name="connsiteY126-1554" fmla="*/ 564 h 758"/>
              <a:gd name="connsiteX127-1555" fmla="*/ 535 w 688"/>
              <a:gd name="connsiteY127-1556" fmla="*/ 549 h 758"/>
              <a:gd name="connsiteX128-1557" fmla="*/ 540 w 688"/>
              <a:gd name="connsiteY128-1558" fmla="*/ 533 h 758"/>
              <a:gd name="connsiteX129-1559" fmla="*/ 540 w 688"/>
              <a:gd name="connsiteY129-1560" fmla="*/ 512 h 758"/>
              <a:gd name="connsiteX130-1561" fmla="*/ 540 w 688"/>
              <a:gd name="connsiteY130-1562" fmla="*/ 486 h 758"/>
              <a:gd name="connsiteX131-1563" fmla="*/ 545 w 688"/>
              <a:gd name="connsiteY131-1564" fmla="*/ 460 h 758"/>
              <a:gd name="connsiteX132-1565" fmla="*/ 545 w 688"/>
              <a:gd name="connsiteY132-1566" fmla="*/ 434 h 758"/>
              <a:gd name="connsiteX133-1567" fmla="*/ 545 w 688"/>
              <a:gd name="connsiteY133-1568" fmla="*/ 408 h 758"/>
              <a:gd name="connsiteX134-1569" fmla="*/ 545 w 688"/>
              <a:gd name="connsiteY134-1570" fmla="*/ 382 h 758"/>
              <a:gd name="connsiteX135-1571" fmla="*/ 550 w 688"/>
              <a:gd name="connsiteY135-1572" fmla="*/ 355 h 758"/>
              <a:gd name="connsiteX136-1573" fmla="*/ 550 w 688"/>
              <a:gd name="connsiteY136-1574" fmla="*/ 334 h 758"/>
              <a:gd name="connsiteX137-1575" fmla="*/ 550 w 688"/>
              <a:gd name="connsiteY137-1576" fmla="*/ 314 h 758"/>
              <a:gd name="connsiteX138-1577" fmla="*/ 550 w 688"/>
              <a:gd name="connsiteY138-1578" fmla="*/ 293 h 758"/>
              <a:gd name="connsiteX139-1579" fmla="*/ 550 w 688"/>
              <a:gd name="connsiteY139-1580" fmla="*/ 277 h 758"/>
              <a:gd name="connsiteX140-1581" fmla="*/ 550 w 688"/>
              <a:gd name="connsiteY140-1582" fmla="*/ 246 h 758"/>
              <a:gd name="connsiteX141-1583" fmla="*/ 550 w 688"/>
              <a:gd name="connsiteY141-1584" fmla="*/ 214 h 758"/>
              <a:gd name="connsiteX142-1585" fmla="*/ 545 w 688"/>
              <a:gd name="connsiteY142-1586" fmla="*/ 183 h 758"/>
              <a:gd name="connsiteX143-1587" fmla="*/ 545 w 688"/>
              <a:gd name="connsiteY143-1588" fmla="*/ 157 h 758"/>
              <a:gd name="connsiteX144-1589" fmla="*/ 540 w 688"/>
              <a:gd name="connsiteY144-1590" fmla="*/ 146 h 758"/>
              <a:gd name="connsiteX145-1591" fmla="*/ 540 w 688"/>
              <a:gd name="connsiteY145-1592" fmla="*/ 136 h 758"/>
              <a:gd name="connsiteX146-1593" fmla="*/ 535 w 688"/>
              <a:gd name="connsiteY146-1594" fmla="*/ 126 h 758"/>
              <a:gd name="connsiteX147-1595" fmla="*/ 535 w 688"/>
              <a:gd name="connsiteY147-1596" fmla="*/ 115 h 758"/>
              <a:gd name="connsiteX148-1597" fmla="*/ 529 w 688"/>
              <a:gd name="connsiteY148-1598" fmla="*/ 110 h 758"/>
              <a:gd name="connsiteX149-1599" fmla="*/ 529 w 688"/>
              <a:gd name="connsiteY149-1600" fmla="*/ 105 h 758"/>
              <a:gd name="connsiteX150-1601" fmla="*/ 524 w 688"/>
              <a:gd name="connsiteY150-1602" fmla="*/ 94 h 758"/>
              <a:gd name="connsiteX151-1603" fmla="*/ 519 w 688"/>
              <a:gd name="connsiteY151-1604" fmla="*/ 89 h 758"/>
              <a:gd name="connsiteX152-1605" fmla="*/ 513 w 688"/>
              <a:gd name="connsiteY152-1606" fmla="*/ 84 h 758"/>
              <a:gd name="connsiteX153-1607" fmla="*/ 508 w 688"/>
              <a:gd name="connsiteY153-1608" fmla="*/ 84 h 758"/>
              <a:gd name="connsiteX154-1609" fmla="*/ 503 w 688"/>
              <a:gd name="connsiteY154-1610" fmla="*/ 79 h 758"/>
              <a:gd name="connsiteX155-1611" fmla="*/ 492 w 688"/>
              <a:gd name="connsiteY155-1612" fmla="*/ 79 h 758"/>
              <a:gd name="connsiteX156-1613" fmla="*/ 482 w 688"/>
              <a:gd name="connsiteY156-1614" fmla="*/ 79 h 758"/>
              <a:gd name="connsiteX157-1615" fmla="*/ 471 w 688"/>
              <a:gd name="connsiteY157-1616" fmla="*/ 73 h 758"/>
              <a:gd name="connsiteX158-1617" fmla="*/ 455 w 688"/>
              <a:gd name="connsiteY158-1618" fmla="*/ 73 h 758"/>
              <a:gd name="connsiteX159-1619" fmla="*/ 455 w 688"/>
              <a:gd name="connsiteY159-1620" fmla="*/ 73 h 758"/>
              <a:gd name="connsiteX0-1621" fmla="*/ 398 w 631"/>
              <a:gd name="connsiteY0-1622" fmla="*/ 73 h 758"/>
              <a:gd name="connsiteX1-1623" fmla="*/ 383 w 631"/>
              <a:gd name="connsiteY1-1624" fmla="*/ 73 h 758"/>
              <a:gd name="connsiteX2-1625" fmla="*/ 361 w 631"/>
              <a:gd name="connsiteY2-1626" fmla="*/ 79 h 758"/>
              <a:gd name="connsiteX3-1627" fmla="*/ 340 w 631"/>
              <a:gd name="connsiteY3-1628" fmla="*/ 79 h 758"/>
              <a:gd name="connsiteX4-1629" fmla="*/ 314 w 631"/>
              <a:gd name="connsiteY4-1630" fmla="*/ 79 h 758"/>
              <a:gd name="connsiteX5-1631" fmla="*/ 287 w 631"/>
              <a:gd name="connsiteY5-1632" fmla="*/ 84 h 758"/>
              <a:gd name="connsiteX6-1633" fmla="*/ 256 w 631"/>
              <a:gd name="connsiteY6-1634" fmla="*/ 84 h 758"/>
              <a:gd name="connsiteX7-1635" fmla="*/ 219 w 631"/>
              <a:gd name="connsiteY7-1636" fmla="*/ 89 h 758"/>
              <a:gd name="connsiteX8-1637" fmla="*/ 182 w 631"/>
              <a:gd name="connsiteY8-1638" fmla="*/ 94 h 758"/>
              <a:gd name="connsiteX9-1639" fmla="*/ 140 w 631"/>
              <a:gd name="connsiteY9-1640" fmla="*/ 94 h 758"/>
              <a:gd name="connsiteX10-1641" fmla="*/ 103 w 631"/>
              <a:gd name="connsiteY10-1642" fmla="*/ 99 h 758"/>
              <a:gd name="connsiteX11-1643" fmla="*/ 66 w 631"/>
              <a:gd name="connsiteY11-1644" fmla="*/ 105 h 758"/>
              <a:gd name="connsiteX12-1645" fmla="*/ 34 w 631"/>
              <a:gd name="connsiteY12-1646" fmla="*/ 105 h 758"/>
              <a:gd name="connsiteX13-1647" fmla="*/ 8 w 631"/>
              <a:gd name="connsiteY13-1648" fmla="*/ 105 h 758"/>
              <a:gd name="connsiteX14-1649" fmla="*/ 2 w 631"/>
              <a:gd name="connsiteY14-1650" fmla="*/ 73 h 758"/>
              <a:gd name="connsiteX15-1651" fmla="*/ 23 w 631"/>
              <a:gd name="connsiteY15-1652" fmla="*/ 73 h 758"/>
              <a:gd name="connsiteX16-1653" fmla="*/ 39 w 631"/>
              <a:gd name="connsiteY16-1654" fmla="*/ 68 h 758"/>
              <a:gd name="connsiteX17-1655" fmla="*/ 66 w 631"/>
              <a:gd name="connsiteY17-1656" fmla="*/ 68 h 758"/>
              <a:gd name="connsiteX18-1657" fmla="*/ 87 w 631"/>
              <a:gd name="connsiteY18-1658" fmla="*/ 63 h 758"/>
              <a:gd name="connsiteX19-1659" fmla="*/ 108 w 631"/>
              <a:gd name="connsiteY19-1660" fmla="*/ 58 h 758"/>
              <a:gd name="connsiteX20-1661" fmla="*/ 129 w 631"/>
              <a:gd name="connsiteY20-1662" fmla="*/ 58 h 758"/>
              <a:gd name="connsiteX21-1663" fmla="*/ 155 w 631"/>
              <a:gd name="connsiteY21-1664" fmla="*/ 52 h 758"/>
              <a:gd name="connsiteX22-1665" fmla="*/ 182 w 631"/>
              <a:gd name="connsiteY22-1666" fmla="*/ 52 h 758"/>
              <a:gd name="connsiteX23-1667" fmla="*/ 208 w 631"/>
              <a:gd name="connsiteY23-1668" fmla="*/ 47 h 758"/>
              <a:gd name="connsiteX24-1669" fmla="*/ 240 w 631"/>
              <a:gd name="connsiteY24-1670" fmla="*/ 47 h 758"/>
              <a:gd name="connsiteX25-1671" fmla="*/ 298 w 631"/>
              <a:gd name="connsiteY25-1672" fmla="*/ 37 h 758"/>
              <a:gd name="connsiteX26-1673" fmla="*/ 330 w 631"/>
              <a:gd name="connsiteY26-1674" fmla="*/ 37 h 758"/>
              <a:gd name="connsiteX27-1675" fmla="*/ 351 w 631"/>
              <a:gd name="connsiteY27-1676" fmla="*/ 32 h 758"/>
              <a:gd name="connsiteX28-1677" fmla="*/ 377 w 631"/>
              <a:gd name="connsiteY28-1678" fmla="*/ 26 h 758"/>
              <a:gd name="connsiteX29-1679" fmla="*/ 398 w 631"/>
              <a:gd name="connsiteY29-1680" fmla="*/ 26 h 758"/>
              <a:gd name="connsiteX30-1681" fmla="*/ 414 w 631"/>
              <a:gd name="connsiteY30-1682" fmla="*/ 21 h 758"/>
              <a:gd name="connsiteX31-1683" fmla="*/ 425 w 631"/>
              <a:gd name="connsiteY31-1684" fmla="*/ 16 h 758"/>
              <a:gd name="connsiteX32-1685" fmla="*/ 435 w 631"/>
              <a:gd name="connsiteY32-1686" fmla="*/ 16 h 758"/>
              <a:gd name="connsiteX33-1687" fmla="*/ 441 w 631"/>
              <a:gd name="connsiteY33-1688" fmla="*/ 11 h 758"/>
              <a:gd name="connsiteX34-1689" fmla="*/ 451 w 631"/>
              <a:gd name="connsiteY34-1690" fmla="*/ 5 h 758"/>
              <a:gd name="connsiteX35-1691" fmla="*/ 467 w 631"/>
              <a:gd name="connsiteY35-1692" fmla="*/ 0 h 758"/>
              <a:gd name="connsiteX36-1693" fmla="*/ 478 w 631"/>
              <a:gd name="connsiteY36-1694" fmla="*/ 0 h 758"/>
              <a:gd name="connsiteX37-1695" fmla="*/ 493 w 631"/>
              <a:gd name="connsiteY37-1696" fmla="*/ 0 h 758"/>
              <a:gd name="connsiteX38-1697" fmla="*/ 509 w 631"/>
              <a:gd name="connsiteY38-1698" fmla="*/ 5 h 758"/>
              <a:gd name="connsiteX39-1699" fmla="*/ 525 w 631"/>
              <a:gd name="connsiteY39-1700" fmla="*/ 11 h 758"/>
              <a:gd name="connsiteX40-1701" fmla="*/ 536 w 631"/>
              <a:gd name="connsiteY40-1702" fmla="*/ 16 h 758"/>
              <a:gd name="connsiteX41-1703" fmla="*/ 546 w 631"/>
              <a:gd name="connsiteY41-1704" fmla="*/ 21 h 758"/>
              <a:gd name="connsiteX42-1705" fmla="*/ 562 w 631"/>
              <a:gd name="connsiteY42-1706" fmla="*/ 26 h 758"/>
              <a:gd name="connsiteX43-1707" fmla="*/ 573 w 631"/>
              <a:gd name="connsiteY43-1708" fmla="*/ 37 h 758"/>
              <a:gd name="connsiteX44-1709" fmla="*/ 588 w 631"/>
              <a:gd name="connsiteY44-1710" fmla="*/ 42 h 758"/>
              <a:gd name="connsiteX45-1711" fmla="*/ 599 w 631"/>
              <a:gd name="connsiteY45-1712" fmla="*/ 47 h 758"/>
              <a:gd name="connsiteX46-1713" fmla="*/ 610 w 631"/>
              <a:gd name="connsiteY46-1714" fmla="*/ 52 h 758"/>
              <a:gd name="connsiteX47-1715" fmla="*/ 615 w 631"/>
              <a:gd name="connsiteY47-1716" fmla="*/ 58 h 758"/>
              <a:gd name="connsiteX48-1717" fmla="*/ 620 w 631"/>
              <a:gd name="connsiteY48-1718" fmla="*/ 63 h 758"/>
              <a:gd name="connsiteX49-1719" fmla="*/ 625 w 631"/>
              <a:gd name="connsiteY49-1720" fmla="*/ 68 h 758"/>
              <a:gd name="connsiteX50-1721" fmla="*/ 631 w 631"/>
              <a:gd name="connsiteY50-1722" fmla="*/ 68 h 758"/>
              <a:gd name="connsiteX51-1723" fmla="*/ 631 w 631"/>
              <a:gd name="connsiteY51-1724" fmla="*/ 73 h 758"/>
              <a:gd name="connsiteX52-1725" fmla="*/ 625 w 631"/>
              <a:gd name="connsiteY52-1726" fmla="*/ 73 h 758"/>
              <a:gd name="connsiteX53-1727" fmla="*/ 625 w 631"/>
              <a:gd name="connsiteY53-1728" fmla="*/ 79 h 758"/>
              <a:gd name="connsiteX54-1729" fmla="*/ 620 w 631"/>
              <a:gd name="connsiteY54-1730" fmla="*/ 84 h 758"/>
              <a:gd name="connsiteX55-1731" fmla="*/ 615 w 631"/>
              <a:gd name="connsiteY55-1732" fmla="*/ 84 h 758"/>
              <a:gd name="connsiteX56-1733" fmla="*/ 610 w 631"/>
              <a:gd name="connsiteY56-1734" fmla="*/ 89 h 758"/>
              <a:gd name="connsiteX57-1735" fmla="*/ 604 w 631"/>
              <a:gd name="connsiteY57-1736" fmla="*/ 94 h 758"/>
              <a:gd name="connsiteX58-1737" fmla="*/ 599 w 631"/>
              <a:gd name="connsiteY58-1738" fmla="*/ 94 h 758"/>
              <a:gd name="connsiteX59-1739" fmla="*/ 594 w 631"/>
              <a:gd name="connsiteY59-1740" fmla="*/ 99 h 758"/>
              <a:gd name="connsiteX60-1741" fmla="*/ 588 w 631"/>
              <a:gd name="connsiteY60-1742" fmla="*/ 105 h 758"/>
              <a:gd name="connsiteX61-1743" fmla="*/ 583 w 631"/>
              <a:gd name="connsiteY61-1744" fmla="*/ 115 h 758"/>
              <a:gd name="connsiteX62-1745" fmla="*/ 583 w 631"/>
              <a:gd name="connsiteY62-1746" fmla="*/ 126 h 758"/>
              <a:gd name="connsiteX63-1747" fmla="*/ 583 w 631"/>
              <a:gd name="connsiteY63-1748" fmla="*/ 131 h 758"/>
              <a:gd name="connsiteX64-1749" fmla="*/ 583 w 631"/>
              <a:gd name="connsiteY64-1750" fmla="*/ 146 h 758"/>
              <a:gd name="connsiteX65-1751" fmla="*/ 583 w 631"/>
              <a:gd name="connsiteY65-1752" fmla="*/ 157 h 758"/>
              <a:gd name="connsiteX66-1753" fmla="*/ 583 w 631"/>
              <a:gd name="connsiteY66-1754" fmla="*/ 173 h 758"/>
              <a:gd name="connsiteX67-1755" fmla="*/ 583 w 631"/>
              <a:gd name="connsiteY67-1756" fmla="*/ 188 h 758"/>
              <a:gd name="connsiteX68-1757" fmla="*/ 583 w 631"/>
              <a:gd name="connsiteY68-1758" fmla="*/ 204 h 758"/>
              <a:gd name="connsiteX69-1759" fmla="*/ 583 w 631"/>
              <a:gd name="connsiteY69-1760" fmla="*/ 225 h 758"/>
              <a:gd name="connsiteX70-1761" fmla="*/ 583 w 631"/>
              <a:gd name="connsiteY70-1762" fmla="*/ 240 h 758"/>
              <a:gd name="connsiteX71-1763" fmla="*/ 583 w 631"/>
              <a:gd name="connsiteY71-1764" fmla="*/ 261 h 758"/>
              <a:gd name="connsiteX72-1765" fmla="*/ 583 w 631"/>
              <a:gd name="connsiteY72-1766" fmla="*/ 303 h 758"/>
              <a:gd name="connsiteX73-1767" fmla="*/ 583 w 631"/>
              <a:gd name="connsiteY73-1768" fmla="*/ 324 h 758"/>
              <a:gd name="connsiteX74-1769" fmla="*/ 583 w 631"/>
              <a:gd name="connsiteY74-1770" fmla="*/ 350 h 758"/>
              <a:gd name="connsiteX75-1771" fmla="*/ 583 w 631"/>
              <a:gd name="connsiteY75-1772" fmla="*/ 376 h 758"/>
              <a:gd name="connsiteX76-1773" fmla="*/ 583 w 631"/>
              <a:gd name="connsiteY76-1774" fmla="*/ 402 h 758"/>
              <a:gd name="connsiteX77-1775" fmla="*/ 583 w 631"/>
              <a:gd name="connsiteY77-1776" fmla="*/ 429 h 758"/>
              <a:gd name="connsiteX78-1777" fmla="*/ 583 w 631"/>
              <a:gd name="connsiteY78-1778" fmla="*/ 460 h 758"/>
              <a:gd name="connsiteX79-1779" fmla="*/ 583 w 631"/>
              <a:gd name="connsiteY79-1780" fmla="*/ 491 h 758"/>
              <a:gd name="connsiteX80-1781" fmla="*/ 583 w 631"/>
              <a:gd name="connsiteY80-1782" fmla="*/ 523 h 758"/>
              <a:gd name="connsiteX81-1783" fmla="*/ 583 w 631"/>
              <a:gd name="connsiteY81-1784" fmla="*/ 554 h 758"/>
              <a:gd name="connsiteX82-1785" fmla="*/ 583 w 631"/>
              <a:gd name="connsiteY82-1786" fmla="*/ 580 h 758"/>
              <a:gd name="connsiteX83-1787" fmla="*/ 578 w 631"/>
              <a:gd name="connsiteY83-1788" fmla="*/ 606 h 758"/>
              <a:gd name="connsiteX84-1789" fmla="*/ 578 w 631"/>
              <a:gd name="connsiteY84-1790" fmla="*/ 632 h 758"/>
              <a:gd name="connsiteX85-1791" fmla="*/ 573 w 631"/>
              <a:gd name="connsiteY85-1792" fmla="*/ 653 h 758"/>
              <a:gd name="connsiteX86-1793" fmla="*/ 567 w 631"/>
              <a:gd name="connsiteY86-1794" fmla="*/ 669 h 758"/>
              <a:gd name="connsiteX87-1795" fmla="*/ 562 w 631"/>
              <a:gd name="connsiteY87-1796" fmla="*/ 690 h 758"/>
              <a:gd name="connsiteX88-1797" fmla="*/ 557 w 631"/>
              <a:gd name="connsiteY88-1798" fmla="*/ 700 h 758"/>
              <a:gd name="connsiteX89-1799" fmla="*/ 546 w 631"/>
              <a:gd name="connsiteY89-1800" fmla="*/ 716 h 758"/>
              <a:gd name="connsiteX90-1801" fmla="*/ 536 w 631"/>
              <a:gd name="connsiteY90-1802" fmla="*/ 726 h 758"/>
              <a:gd name="connsiteX91-1803" fmla="*/ 530 w 631"/>
              <a:gd name="connsiteY91-1804" fmla="*/ 737 h 758"/>
              <a:gd name="connsiteX92-1805" fmla="*/ 520 w 631"/>
              <a:gd name="connsiteY92-1806" fmla="*/ 742 h 758"/>
              <a:gd name="connsiteX93-1807" fmla="*/ 515 w 631"/>
              <a:gd name="connsiteY93-1808" fmla="*/ 747 h 758"/>
              <a:gd name="connsiteX94-1809" fmla="*/ 504 w 631"/>
              <a:gd name="connsiteY94-1810" fmla="*/ 752 h 758"/>
              <a:gd name="connsiteX95-1811" fmla="*/ 499 w 631"/>
              <a:gd name="connsiteY95-1812" fmla="*/ 752 h 758"/>
              <a:gd name="connsiteX96-1813" fmla="*/ 493 w 631"/>
              <a:gd name="connsiteY96-1814" fmla="*/ 758 h 758"/>
              <a:gd name="connsiteX97-1815" fmla="*/ 483 w 631"/>
              <a:gd name="connsiteY97-1816" fmla="*/ 752 h 758"/>
              <a:gd name="connsiteX98-1817" fmla="*/ 478 w 631"/>
              <a:gd name="connsiteY98-1818" fmla="*/ 752 h 758"/>
              <a:gd name="connsiteX99-1819" fmla="*/ 478 w 631"/>
              <a:gd name="connsiteY99-1820" fmla="*/ 747 h 758"/>
              <a:gd name="connsiteX100-1821" fmla="*/ 472 w 631"/>
              <a:gd name="connsiteY100-1822" fmla="*/ 742 h 758"/>
              <a:gd name="connsiteX101-1823" fmla="*/ 472 w 631"/>
              <a:gd name="connsiteY101-1824" fmla="*/ 737 h 758"/>
              <a:gd name="connsiteX102-1825" fmla="*/ 472 w 631"/>
              <a:gd name="connsiteY102-1826" fmla="*/ 731 h 758"/>
              <a:gd name="connsiteX103-1827" fmla="*/ 472 w 631"/>
              <a:gd name="connsiteY103-1828" fmla="*/ 721 h 758"/>
              <a:gd name="connsiteX104-1829" fmla="*/ 472 w 631"/>
              <a:gd name="connsiteY104-1830" fmla="*/ 711 h 758"/>
              <a:gd name="connsiteX105-1831" fmla="*/ 472 w 631"/>
              <a:gd name="connsiteY105-1832" fmla="*/ 705 h 758"/>
              <a:gd name="connsiteX106-1833" fmla="*/ 472 w 631"/>
              <a:gd name="connsiteY106-1834" fmla="*/ 700 h 758"/>
              <a:gd name="connsiteX107-1835" fmla="*/ 472 w 631"/>
              <a:gd name="connsiteY107-1836" fmla="*/ 695 h 758"/>
              <a:gd name="connsiteX108-1837" fmla="*/ 467 w 631"/>
              <a:gd name="connsiteY108-1838" fmla="*/ 690 h 758"/>
              <a:gd name="connsiteX109-1839" fmla="*/ 462 w 631"/>
              <a:gd name="connsiteY109-1840" fmla="*/ 674 h 758"/>
              <a:gd name="connsiteX110-1841" fmla="*/ 451 w 631"/>
              <a:gd name="connsiteY110-1842" fmla="*/ 658 h 758"/>
              <a:gd name="connsiteX111-1843" fmla="*/ 435 w 631"/>
              <a:gd name="connsiteY111-1844" fmla="*/ 643 h 758"/>
              <a:gd name="connsiteX112-1845" fmla="*/ 419 w 631"/>
              <a:gd name="connsiteY112-1846" fmla="*/ 627 h 758"/>
              <a:gd name="connsiteX113-1847" fmla="*/ 398 w 631"/>
              <a:gd name="connsiteY113-1848" fmla="*/ 611 h 758"/>
              <a:gd name="connsiteX114-1849" fmla="*/ 372 w 631"/>
              <a:gd name="connsiteY114-1850" fmla="*/ 590 h 758"/>
              <a:gd name="connsiteX115-1851" fmla="*/ 393 w 631"/>
              <a:gd name="connsiteY115-1852" fmla="*/ 590 h 758"/>
              <a:gd name="connsiteX116-1853" fmla="*/ 414 w 631"/>
              <a:gd name="connsiteY116-1854" fmla="*/ 596 h 758"/>
              <a:gd name="connsiteX117-1855" fmla="*/ 430 w 631"/>
              <a:gd name="connsiteY117-1856" fmla="*/ 596 h 758"/>
              <a:gd name="connsiteX118-1857" fmla="*/ 446 w 631"/>
              <a:gd name="connsiteY118-1858" fmla="*/ 596 h 758"/>
              <a:gd name="connsiteX119-1859" fmla="*/ 456 w 631"/>
              <a:gd name="connsiteY119-1860" fmla="*/ 590 h 758"/>
              <a:gd name="connsiteX120-1861" fmla="*/ 462 w 631"/>
              <a:gd name="connsiteY120-1862" fmla="*/ 590 h 758"/>
              <a:gd name="connsiteX121-1863" fmla="*/ 467 w 631"/>
              <a:gd name="connsiteY121-1864" fmla="*/ 590 h 758"/>
              <a:gd name="connsiteX122-1865" fmla="*/ 472 w 631"/>
              <a:gd name="connsiteY122-1866" fmla="*/ 585 h 758"/>
              <a:gd name="connsiteX123-1867" fmla="*/ 478 w 631"/>
              <a:gd name="connsiteY123-1868" fmla="*/ 580 h 758"/>
              <a:gd name="connsiteX124-1869" fmla="*/ 478 w 631"/>
              <a:gd name="connsiteY124-1870" fmla="*/ 575 h 758"/>
              <a:gd name="connsiteX125-1871" fmla="*/ 478 w 631"/>
              <a:gd name="connsiteY125-1872" fmla="*/ 564 h 758"/>
              <a:gd name="connsiteX126-1873" fmla="*/ 478 w 631"/>
              <a:gd name="connsiteY126-1874" fmla="*/ 549 h 758"/>
              <a:gd name="connsiteX127-1875" fmla="*/ 483 w 631"/>
              <a:gd name="connsiteY127-1876" fmla="*/ 533 h 758"/>
              <a:gd name="connsiteX128-1877" fmla="*/ 483 w 631"/>
              <a:gd name="connsiteY128-1878" fmla="*/ 512 h 758"/>
              <a:gd name="connsiteX129-1879" fmla="*/ 483 w 631"/>
              <a:gd name="connsiteY129-1880" fmla="*/ 486 h 758"/>
              <a:gd name="connsiteX130-1881" fmla="*/ 488 w 631"/>
              <a:gd name="connsiteY130-1882" fmla="*/ 460 h 758"/>
              <a:gd name="connsiteX131-1883" fmla="*/ 488 w 631"/>
              <a:gd name="connsiteY131-1884" fmla="*/ 434 h 758"/>
              <a:gd name="connsiteX132-1885" fmla="*/ 488 w 631"/>
              <a:gd name="connsiteY132-1886" fmla="*/ 408 h 758"/>
              <a:gd name="connsiteX133-1887" fmla="*/ 488 w 631"/>
              <a:gd name="connsiteY133-1888" fmla="*/ 382 h 758"/>
              <a:gd name="connsiteX134-1889" fmla="*/ 493 w 631"/>
              <a:gd name="connsiteY134-1890" fmla="*/ 355 h 758"/>
              <a:gd name="connsiteX135-1891" fmla="*/ 493 w 631"/>
              <a:gd name="connsiteY135-1892" fmla="*/ 334 h 758"/>
              <a:gd name="connsiteX136-1893" fmla="*/ 493 w 631"/>
              <a:gd name="connsiteY136-1894" fmla="*/ 314 h 758"/>
              <a:gd name="connsiteX137-1895" fmla="*/ 493 w 631"/>
              <a:gd name="connsiteY137-1896" fmla="*/ 293 h 758"/>
              <a:gd name="connsiteX138-1897" fmla="*/ 493 w 631"/>
              <a:gd name="connsiteY138-1898" fmla="*/ 277 h 758"/>
              <a:gd name="connsiteX139-1899" fmla="*/ 493 w 631"/>
              <a:gd name="connsiteY139-1900" fmla="*/ 246 h 758"/>
              <a:gd name="connsiteX140-1901" fmla="*/ 493 w 631"/>
              <a:gd name="connsiteY140-1902" fmla="*/ 214 h 758"/>
              <a:gd name="connsiteX141-1903" fmla="*/ 488 w 631"/>
              <a:gd name="connsiteY141-1904" fmla="*/ 183 h 758"/>
              <a:gd name="connsiteX142-1905" fmla="*/ 488 w 631"/>
              <a:gd name="connsiteY142-1906" fmla="*/ 157 h 758"/>
              <a:gd name="connsiteX143-1907" fmla="*/ 483 w 631"/>
              <a:gd name="connsiteY143-1908" fmla="*/ 146 h 758"/>
              <a:gd name="connsiteX144-1909" fmla="*/ 483 w 631"/>
              <a:gd name="connsiteY144-1910" fmla="*/ 136 h 758"/>
              <a:gd name="connsiteX145-1911" fmla="*/ 478 w 631"/>
              <a:gd name="connsiteY145-1912" fmla="*/ 126 h 758"/>
              <a:gd name="connsiteX146-1913" fmla="*/ 478 w 631"/>
              <a:gd name="connsiteY146-1914" fmla="*/ 115 h 758"/>
              <a:gd name="connsiteX147-1915" fmla="*/ 472 w 631"/>
              <a:gd name="connsiteY147-1916" fmla="*/ 110 h 758"/>
              <a:gd name="connsiteX148-1917" fmla="*/ 472 w 631"/>
              <a:gd name="connsiteY148-1918" fmla="*/ 105 h 758"/>
              <a:gd name="connsiteX149-1919" fmla="*/ 467 w 631"/>
              <a:gd name="connsiteY149-1920" fmla="*/ 94 h 758"/>
              <a:gd name="connsiteX150-1921" fmla="*/ 462 w 631"/>
              <a:gd name="connsiteY150-1922" fmla="*/ 89 h 758"/>
              <a:gd name="connsiteX151-1923" fmla="*/ 456 w 631"/>
              <a:gd name="connsiteY151-1924" fmla="*/ 84 h 758"/>
              <a:gd name="connsiteX152-1925" fmla="*/ 451 w 631"/>
              <a:gd name="connsiteY152-1926" fmla="*/ 84 h 758"/>
              <a:gd name="connsiteX153-1927" fmla="*/ 446 w 631"/>
              <a:gd name="connsiteY153-1928" fmla="*/ 79 h 758"/>
              <a:gd name="connsiteX154-1929" fmla="*/ 435 w 631"/>
              <a:gd name="connsiteY154-1930" fmla="*/ 79 h 758"/>
              <a:gd name="connsiteX155-1931" fmla="*/ 425 w 631"/>
              <a:gd name="connsiteY155-1932" fmla="*/ 79 h 758"/>
              <a:gd name="connsiteX156-1933" fmla="*/ 414 w 631"/>
              <a:gd name="connsiteY156-1934" fmla="*/ 73 h 758"/>
              <a:gd name="connsiteX157-1935" fmla="*/ 398 w 631"/>
              <a:gd name="connsiteY157-1936" fmla="*/ 73 h 758"/>
              <a:gd name="connsiteX158-1937" fmla="*/ 398 w 631"/>
              <a:gd name="connsiteY158-1938" fmla="*/ 73 h 758"/>
              <a:gd name="connsiteX0-1939" fmla="*/ 392 w 625"/>
              <a:gd name="connsiteY0-1940" fmla="*/ 73 h 758"/>
              <a:gd name="connsiteX1-1941" fmla="*/ 377 w 625"/>
              <a:gd name="connsiteY1-1942" fmla="*/ 73 h 758"/>
              <a:gd name="connsiteX2-1943" fmla="*/ 355 w 625"/>
              <a:gd name="connsiteY2-1944" fmla="*/ 79 h 758"/>
              <a:gd name="connsiteX3-1945" fmla="*/ 334 w 625"/>
              <a:gd name="connsiteY3-1946" fmla="*/ 79 h 758"/>
              <a:gd name="connsiteX4-1947" fmla="*/ 308 w 625"/>
              <a:gd name="connsiteY4-1948" fmla="*/ 79 h 758"/>
              <a:gd name="connsiteX5-1949" fmla="*/ 281 w 625"/>
              <a:gd name="connsiteY5-1950" fmla="*/ 84 h 758"/>
              <a:gd name="connsiteX6-1951" fmla="*/ 250 w 625"/>
              <a:gd name="connsiteY6-1952" fmla="*/ 84 h 758"/>
              <a:gd name="connsiteX7-1953" fmla="*/ 213 w 625"/>
              <a:gd name="connsiteY7-1954" fmla="*/ 89 h 758"/>
              <a:gd name="connsiteX8-1955" fmla="*/ 176 w 625"/>
              <a:gd name="connsiteY8-1956" fmla="*/ 94 h 758"/>
              <a:gd name="connsiteX9-1957" fmla="*/ 134 w 625"/>
              <a:gd name="connsiteY9-1958" fmla="*/ 94 h 758"/>
              <a:gd name="connsiteX10-1959" fmla="*/ 97 w 625"/>
              <a:gd name="connsiteY10-1960" fmla="*/ 99 h 758"/>
              <a:gd name="connsiteX11-1961" fmla="*/ 60 w 625"/>
              <a:gd name="connsiteY11-1962" fmla="*/ 105 h 758"/>
              <a:gd name="connsiteX12-1963" fmla="*/ 28 w 625"/>
              <a:gd name="connsiteY12-1964" fmla="*/ 105 h 758"/>
              <a:gd name="connsiteX13-1965" fmla="*/ 2 w 625"/>
              <a:gd name="connsiteY13-1966" fmla="*/ 105 h 758"/>
              <a:gd name="connsiteX14-1967" fmla="*/ 17 w 625"/>
              <a:gd name="connsiteY14-1968" fmla="*/ 73 h 758"/>
              <a:gd name="connsiteX15-1969" fmla="*/ 33 w 625"/>
              <a:gd name="connsiteY15-1970" fmla="*/ 68 h 758"/>
              <a:gd name="connsiteX16-1971" fmla="*/ 60 w 625"/>
              <a:gd name="connsiteY16-1972" fmla="*/ 68 h 758"/>
              <a:gd name="connsiteX17-1973" fmla="*/ 81 w 625"/>
              <a:gd name="connsiteY17-1974" fmla="*/ 63 h 758"/>
              <a:gd name="connsiteX18-1975" fmla="*/ 102 w 625"/>
              <a:gd name="connsiteY18-1976" fmla="*/ 58 h 758"/>
              <a:gd name="connsiteX19-1977" fmla="*/ 123 w 625"/>
              <a:gd name="connsiteY19-1978" fmla="*/ 58 h 758"/>
              <a:gd name="connsiteX20-1979" fmla="*/ 149 w 625"/>
              <a:gd name="connsiteY20-1980" fmla="*/ 52 h 758"/>
              <a:gd name="connsiteX21-1981" fmla="*/ 176 w 625"/>
              <a:gd name="connsiteY21-1982" fmla="*/ 52 h 758"/>
              <a:gd name="connsiteX22-1983" fmla="*/ 202 w 625"/>
              <a:gd name="connsiteY22-1984" fmla="*/ 47 h 758"/>
              <a:gd name="connsiteX23-1985" fmla="*/ 234 w 625"/>
              <a:gd name="connsiteY23-1986" fmla="*/ 47 h 758"/>
              <a:gd name="connsiteX24-1987" fmla="*/ 292 w 625"/>
              <a:gd name="connsiteY24-1988" fmla="*/ 37 h 758"/>
              <a:gd name="connsiteX25-1989" fmla="*/ 324 w 625"/>
              <a:gd name="connsiteY25-1990" fmla="*/ 37 h 758"/>
              <a:gd name="connsiteX26-1991" fmla="*/ 345 w 625"/>
              <a:gd name="connsiteY26-1992" fmla="*/ 32 h 758"/>
              <a:gd name="connsiteX27-1993" fmla="*/ 371 w 625"/>
              <a:gd name="connsiteY27-1994" fmla="*/ 26 h 758"/>
              <a:gd name="connsiteX28-1995" fmla="*/ 392 w 625"/>
              <a:gd name="connsiteY28-1996" fmla="*/ 26 h 758"/>
              <a:gd name="connsiteX29-1997" fmla="*/ 408 w 625"/>
              <a:gd name="connsiteY29-1998" fmla="*/ 21 h 758"/>
              <a:gd name="connsiteX30-1999" fmla="*/ 419 w 625"/>
              <a:gd name="connsiteY30-2000" fmla="*/ 16 h 758"/>
              <a:gd name="connsiteX31-2001" fmla="*/ 429 w 625"/>
              <a:gd name="connsiteY31-2002" fmla="*/ 16 h 758"/>
              <a:gd name="connsiteX32-2003" fmla="*/ 435 w 625"/>
              <a:gd name="connsiteY32-2004" fmla="*/ 11 h 758"/>
              <a:gd name="connsiteX33-2005" fmla="*/ 445 w 625"/>
              <a:gd name="connsiteY33-2006" fmla="*/ 5 h 758"/>
              <a:gd name="connsiteX34-2007" fmla="*/ 461 w 625"/>
              <a:gd name="connsiteY34-2008" fmla="*/ 0 h 758"/>
              <a:gd name="connsiteX35-2009" fmla="*/ 472 w 625"/>
              <a:gd name="connsiteY35-2010" fmla="*/ 0 h 758"/>
              <a:gd name="connsiteX36-2011" fmla="*/ 487 w 625"/>
              <a:gd name="connsiteY36-2012" fmla="*/ 0 h 758"/>
              <a:gd name="connsiteX37-2013" fmla="*/ 503 w 625"/>
              <a:gd name="connsiteY37-2014" fmla="*/ 5 h 758"/>
              <a:gd name="connsiteX38-2015" fmla="*/ 519 w 625"/>
              <a:gd name="connsiteY38-2016" fmla="*/ 11 h 758"/>
              <a:gd name="connsiteX39-2017" fmla="*/ 530 w 625"/>
              <a:gd name="connsiteY39-2018" fmla="*/ 16 h 758"/>
              <a:gd name="connsiteX40-2019" fmla="*/ 540 w 625"/>
              <a:gd name="connsiteY40-2020" fmla="*/ 21 h 758"/>
              <a:gd name="connsiteX41-2021" fmla="*/ 556 w 625"/>
              <a:gd name="connsiteY41-2022" fmla="*/ 26 h 758"/>
              <a:gd name="connsiteX42-2023" fmla="*/ 567 w 625"/>
              <a:gd name="connsiteY42-2024" fmla="*/ 37 h 758"/>
              <a:gd name="connsiteX43-2025" fmla="*/ 582 w 625"/>
              <a:gd name="connsiteY43-2026" fmla="*/ 42 h 758"/>
              <a:gd name="connsiteX44-2027" fmla="*/ 593 w 625"/>
              <a:gd name="connsiteY44-2028" fmla="*/ 47 h 758"/>
              <a:gd name="connsiteX45-2029" fmla="*/ 604 w 625"/>
              <a:gd name="connsiteY45-2030" fmla="*/ 52 h 758"/>
              <a:gd name="connsiteX46-2031" fmla="*/ 609 w 625"/>
              <a:gd name="connsiteY46-2032" fmla="*/ 58 h 758"/>
              <a:gd name="connsiteX47-2033" fmla="*/ 614 w 625"/>
              <a:gd name="connsiteY47-2034" fmla="*/ 63 h 758"/>
              <a:gd name="connsiteX48-2035" fmla="*/ 619 w 625"/>
              <a:gd name="connsiteY48-2036" fmla="*/ 68 h 758"/>
              <a:gd name="connsiteX49-2037" fmla="*/ 625 w 625"/>
              <a:gd name="connsiteY49-2038" fmla="*/ 68 h 758"/>
              <a:gd name="connsiteX50-2039" fmla="*/ 625 w 625"/>
              <a:gd name="connsiteY50-2040" fmla="*/ 73 h 758"/>
              <a:gd name="connsiteX51-2041" fmla="*/ 619 w 625"/>
              <a:gd name="connsiteY51-2042" fmla="*/ 73 h 758"/>
              <a:gd name="connsiteX52-2043" fmla="*/ 619 w 625"/>
              <a:gd name="connsiteY52-2044" fmla="*/ 79 h 758"/>
              <a:gd name="connsiteX53-2045" fmla="*/ 614 w 625"/>
              <a:gd name="connsiteY53-2046" fmla="*/ 84 h 758"/>
              <a:gd name="connsiteX54-2047" fmla="*/ 609 w 625"/>
              <a:gd name="connsiteY54-2048" fmla="*/ 84 h 758"/>
              <a:gd name="connsiteX55-2049" fmla="*/ 604 w 625"/>
              <a:gd name="connsiteY55-2050" fmla="*/ 89 h 758"/>
              <a:gd name="connsiteX56-2051" fmla="*/ 598 w 625"/>
              <a:gd name="connsiteY56-2052" fmla="*/ 94 h 758"/>
              <a:gd name="connsiteX57-2053" fmla="*/ 593 w 625"/>
              <a:gd name="connsiteY57-2054" fmla="*/ 94 h 758"/>
              <a:gd name="connsiteX58-2055" fmla="*/ 588 w 625"/>
              <a:gd name="connsiteY58-2056" fmla="*/ 99 h 758"/>
              <a:gd name="connsiteX59-2057" fmla="*/ 582 w 625"/>
              <a:gd name="connsiteY59-2058" fmla="*/ 105 h 758"/>
              <a:gd name="connsiteX60-2059" fmla="*/ 577 w 625"/>
              <a:gd name="connsiteY60-2060" fmla="*/ 115 h 758"/>
              <a:gd name="connsiteX61-2061" fmla="*/ 577 w 625"/>
              <a:gd name="connsiteY61-2062" fmla="*/ 126 h 758"/>
              <a:gd name="connsiteX62-2063" fmla="*/ 577 w 625"/>
              <a:gd name="connsiteY62-2064" fmla="*/ 131 h 758"/>
              <a:gd name="connsiteX63-2065" fmla="*/ 577 w 625"/>
              <a:gd name="connsiteY63-2066" fmla="*/ 146 h 758"/>
              <a:gd name="connsiteX64-2067" fmla="*/ 577 w 625"/>
              <a:gd name="connsiteY64-2068" fmla="*/ 157 h 758"/>
              <a:gd name="connsiteX65-2069" fmla="*/ 577 w 625"/>
              <a:gd name="connsiteY65-2070" fmla="*/ 173 h 758"/>
              <a:gd name="connsiteX66-2071" fmla="*/ 577 w 625"/>
              <a:gd name="connsiteY66-2072" fmla="*/ 188 h 758"/>
              <a:gd name="connsiteX67-2073" fmla="*/ 577 w 625"/>
              <a:gd name="connsiteY67-2074" fmla="*/ 204 h 758"/>
              <a:gd name="connsiteX68-2075" fmla="*/ 577 w 625"/>
              <a:gd name="connsiteY68-2076" fmla="*/ 225 h 758"/>
              <a:gd name="connsiteX69-2077" fmla="*/ 577 w 625"/>
              <a:gd name="connsiteY69-2078" fmla="*/ 240 h 758"/>
              <a:gd name="connsiteX70-2079" fmla="*/ 577 w 625"/>
              <a:gd name="connsiteY70-2080" fmla="*/ 261 h 758"/>
              <a:gd name="connsiteX71-2081" fmla="*/ 577 w 625"/>
              <a:gd name="connsiteY71-2082" fmla="*/ 303 h 758"/>
              <a:gd name="connsiteX72-2083" fmla="*/ 577 w 625"/>
              <a:gd name="connsiteY72-2084" fmla="*/ 324 h 758"/>
              <a:gd name="connsiteX73-2085" fmla="*/ 577 w 625"/>
              <a:gd name="connsiteY73-2086" fmla="*/ 350 h 758"/>
              <a:gd name="connsiteX74-2087" fmla="*/ 577 w 625"/>
              <a:gd name="connsiteY74-2088" fmla="*/ 376 h 758"/>
              <a:gd name="connsiteX75-2089" fmla="*/ 577 w 625"/>
              <a:gd name="connsiteY75-2090" fmla="*/ 402 h 758"/>
              <a:gd name="connsiteX76-2091" fmla="*/ 577 w 625"/>
              <a:gd name="connsiteY76-2092" fmla="*/ 429 h 758"/>
              <a:gd name="connsiteX77-2093" fmla="*/ 577 w 625"/>
              <a:gd name="connsiteY77-2094" fmla="*/ 460 h 758"/>
              <a:gd name="connsiteX78-2095" fmla="*/ 577 w 625"/>
              <a:gd name="connsiteY78-2096" fmla="*/ 491 h 758"/>
              <a:gd name="connsiteX79-2097" fmla="*/ 577 w 625"/>
              <a:gd name="connsiteY79-2098" fmla="*/ 523 h 758"/>
              <a:gd name="connsiteX80-2099" fmla="*/ 577 w 625"/>
              <a:gd name="connsiteY80-2100" fmla="*/ 554 h 758"/>
              <a:gd name="connsiteX81-2101" fmla="*/ 577 w 625"/>
              <a:gd name="connsiteY81-2102" fmla="*/ 580 h 758"/>
              <a:gd name="connsiteX82-2103" fmla="*/ 572 w 625"/>
              <a:gd name="connsiteY82-2104" fmla="*/ 606 h 758"/>
              <a:gd name="connsiteX83-2105" fmla="*/ 572 w 625"/>
              <a:gd name="connsiteY83-2106" fmla="*/ 632 h 758"/>
              <a:gd name="connsiteX84-2107" fmla="*/ 567 w 625"/>
              <a:gd name="connsiteY84-2108" fmla="*/ 653 h 758"/>
              <a:gd name="connsiteX85-2109" fmla="*/ 561 w 625"/>
              <a:gd name="connsiteY85-2110" fmla="*/ 669 h 758"/>
              <a:gd name="connsiteX86-2111" fmla="*/ 556 w 625"/>
              <a:gd name="connsiteY86-2112" fmla="*/ 690 h 758"/>
              <a:gd name="connsiteX87-2113" fmla="*/ 551 w 625"/>
              <a:gd name="connsiteY87-2114" fmla="*/ 700 h 758"/>
              <a:gd name="connsiteX88-2115" fmla="*/ 540 w 625"/>
              <a:gd name="connsiteY88-2116" fmla="*/ 716 h 758"/>
              <a:gd name="connsiteX89-2117" fmla="*/ 530 w 625"/>
              <a:gd name="connsiteY89-2118" fmla="*/ 726 h 758"/>
              <a:gd name="connsiteX90-2119" fmla="*/ 524 w 625"/>
              <a:gd name="connsiteY90-2120" fmla="*/ 737 h 758"/>
              <a:gd name="connsiteX91-2121" fmla="*/ 514 w 625"/>
              <a:gd name="connsiteY91-2122" fmla="*/ 742 h 758"/>
              <a:gd name="connsiteX92-2123" fmla="*/ 509 w 625"/>
              <a:gd name="connsiteY92-2124" fmla="*/ 747 h 758"/>
              <a:gd name="connsiteX93-2125" fmla="*/ 498 w 625"/>
              <a:gd name="connsiteY93-2126" fmla="*/ 752 h 758"/>
              <a:gd name="connsiteX94-2127" fmla="*/ 493 w 625"/>
              <a:gd name="connsiteY94-2128" fmla="*/ 752 h 758"/>
              <a:gd name="connsiteX95-2129" fmla="*/ 487 w 625"/>
              <a:gd name="connsiteY95-2130" fmla="*/ 758 h 758"/>
              <a:gd name="connsiteX96-2131" fmla="*/ 477 w 625"/>
              <a:gd name="connsiteY96-2132" fmla="*/ 752 h 758"/>
              <a:gd name="connsiteX97-2133" fmla="*/ 472 w 625"/>
              <a:gd name="connsiteY97-2134" fmla="*/ 752 h 758"/>
              <a:gd name="connsiteX98-2135" fmla="*/ 472 w 625"/>
              <a:gd name="connsiteY98-2136" fmla="*/ 747 h 758"/>
              <a:gd name="connsiteX99-2137" fmla="*/ 466 w 625"/>
              <a:gd name="connsiteY99-2138" fmla="*/ 742 h 758"/>
              <a:gd name="connsiteX100-2139" fmla="*/ 466 w 625"/>
              <a:gd name="connsiteY100-2140" fmla="*/ 737 h 758"/>
              <a:gd name="connsiteX101-2141" fmla="*/ 466 w 625"/>
              <a:gd name="connsiteY101-2142" fmla="*/ 731 h 758"/>
              <a:gd name="connsiteX102-2143" fmla="*/ 466 w 625"/>
              <a:gd name="connsiteY102-2144" fmla="*/ 721 h 758"/>
              <a:gd name="connsiteX103-2145" fmla="*/ 466 w 625"/>
              <a:gd name="connsiteY103-2146" fmla="*/ 711 h 758"/>
              <a:gd name="connsiteX104-2147" fmla="*/ 466 w 625"/>
              <a:gd name="connsiteY104-2148" fmla="*/ 705 h 758"/>
              <a:gd name="connsiteX105-2149" fmla="*/ 466 w 625"/>
              <a:gd name="connsiteY105-2150" fmla="*/ 700 h 758"/>
              <a:gd name="connsiteX106-2151" fmla="*/ 466 w 625"/>
              <a:gd name="connsiteY106-2152" fmla="*/ 695 h 758"/>
              <a:gd name="connsiteX107-2153" fmla="*/ 461 w 625"/>
              <a:gd name="connsiteY107-2154" fmla="*/ 690 h 758"/>
              <a:gd name="connsiteX108-2155" fmla="*/ 456 w 625"/>
              <a:gd name="connsiteY108-2156" fmla="*/ 674 h 758"/>
              <a:gd name="connsiteX109-2157" fmla="*/ 445 w 625"/>
              <a:gd name="connsiteY109-2158" fmla="*/ 658 h 758"/>
              <a:gd name="connsiteX110-2159" fmla="*/ 429 w 625"/>
              <a:gd name="connsiteY110-2160" fmla="*/ 643 h 758"/>
              <a:gd name="connsiteX111-2161" fmla="*/ 413 w 625"/>
              <a:gd name="connsiteY111-2162" fmla="*/ 627 h 758"/>
              <a:gd name="connsiteX112-2163" fmla="*/ 392 w 625"/>
              <a:gd name="connsiteY112-2164" fmla="*/ 611 h 758"/>
              <a:gd name="connsiteX113-2165" fmla="*/ 366 w 625"/>
              <a:gd name="connsiteY113-2166" fmla="*/ 590 h 758"/>
              <a:gd name="connsiteX114-2167" fmla="*/ 387 w 625"/>
              <a:gd name="connsiteY114-2168" fmla="*/ 590 h 758"/>
              <a:gd name="connsiteX115-2169" fmla="*/ 408 w 625"/>
              <a:gd name="connsiteY115-2170" fmla="*/ 596 h 758"/>
              <a:gd name="connsiteX116-2171" fmla="*/ 424 w 625"/>
              <a:gd name="connsiteY116-2172" fmla="*/ 596 h 758"/>
              <a:gd name="connsiteX117-2173" fmla="*/ 440 w 625"/>
              <a:gd name="connsiteY117-2174" fmla="*/ 596 h 758"/>
              <a:gd name="connsiteX118-2175" fmla="*/ 450 w 625"/>
              <a:gd name="connsiteY118-2176" fmla="*/ 590 h 758"/>
              <a:gd name="connsiteX119-2177" fmla="*/ 456 w 625"/>
              <a:gd name="connsiteY119-2178" fmla="*/ 590 h 758"/>
              <a:gd name="connsiteX120-2179" fmla="*/ 461 w 625"/>
              <a:gd name="connsiteY120-2180" fmla="*/ 590 h 758"/>
              <a:gd name="connsiteX121-2181" fmla="*/ 466 w 625"/>
              <a:gd name="connsiteY121-2182" fmla="*/ 585 h 758"/>
              <a:gd name="connsiteX122-2183" fmla="*/ 472 w 625"/>
              <a:gd name="connsiteY122-2184" fmla="*/ 580 h 758"/>
              <a:gd name="connsiteX123-2185" fmla="*/ 472 w 625"/>
              <a:gd name="connsiteY123-2186" fmla="*/ 575 h 758"/>
              <a:gd name="connsiteX124-2187" fmla="*/ 472 w 625"/>
              <a:gd name="connsiteY124-2188" fmla="*/ 564 h 758"/>
              <a:gd name="connsiteX125-2189" fmla="*/ 472 w 625"/>
              <a:gd name="connsiteY125-2190" fmla="*/ 549 h 758"/>
              <a:gd name="connsiteX126-2191" fmla="*/ 477 w 625"/>
              <a:gd name="connsiteY126-2192" fmla="*/ 533 h 758"/>
              <a:gd name="connsiteX127-2193" fmla="*/ 477 w 625"/>
              <a:gd name="connsiteY127-2194" fmla="*/ 512 h 758"/>
              <a:gd name="connsiteX128-2195" fmla="*/ 477 w 625"/>
              <a:gd name="connsiteY128-2196" fmla="*/ 486 h 758"/>
              <a:gd name="connsiteX129-2197" fmla="*/ 482 w 625"/>
              <a:gd name="connsiteY129-2198" fmla="*/ 460 h 758"/>
              <a:gd name="connsiteX130-2199" fmla="*/ 482 w 625"/>
              <a:gd name="connsiteY130-2200" fmla="*/ 434 h 758"/>
              <a:gd name="connsiteX131-2201" fmla="*/ 482 w 625"/>
              <a:gd name="connsiteY131-2202" fmla="*/ 408 h 758"/>
              <a:gd name="connsiteX132-2203" fmla="*/ 482 w 625"/>
              <a:gd name="connsiteY132-2204" fmla="*/ 382 h 758"/>
              <a:gd name="connsiteX133-2205" fmla="*/ 487 w 625"/>
              <a:gd name="connsiteY133-2206" fmla="*/ 355 h 758"/>
              <a:gd name="connsiteX134-2207" fmla="*/ 487 w 625"/>
              <a:gd name="connsiteY134-2208" fmla="*/ 334 h 758"/>
              <a:gd name="connsiteX135-2209" fmla="*/ 487 w 625"/>
              <a:gd name="connsiteY135-2210" fmla="*/ 314 h 758"/>
              <a:gd name="connsiteX136-2211" fmla="*/ 487 w 625"/>
              <a:gd name="connsiteY136-2212" fmla="*/ 293 h 758"/>
              <a:gd name="connsiteX137-2213" fmla="*/ 487 w 625"/>
              <a:gd name="connsiteY137-2214" fmla="*/ 277 h 758"/>
              <a:gd name="connsiteX138-2215" fmla="*/ 487 w 625"/>
              <a:gd name="connsiteY138-2216" fmla="*/ 246 h 758"/>
              <a:gd name="connsiteX139-2217" fmla="*/ 487 w 625"/>
              <a:gd name="connsiteY139-2218" fmla="*/ 214 h 758"/>
              <a:gd name="connsiteX140-2219" fmla="*/ 482 w 625"/>
              <a:gd name="connsiteY140-2220" fmla="*/ 183 h 758"/>
              <a:gd name="connsiteX141-2221" fmla="*/ 482 w 625"/>
              <a:gd name="connsiteY141-2222" fmla="*/ 157 h 758"/>
              <a:gd name="connsiteX142-2223" fmla="*/ 477 w 625"/>
              <a:gd name="connsiteY142-2224" fmla="*/ 146 h 758"/>
              <a:gd name="connsiteX143-2225" fmla="*/ 477 w 625"/>
              <a:gd name="connsiteY143-2226" fmla="*/ 136 h 758"/>
              <a:gd name="connsiteX144-2227" fmla="*/ 472 w 625"/>
              <a:gd name="connsiteY144-2228" fmla="*/ 126 h 758"/>
              <a:gd name="connsiteX145-2229" fmla="*/ 472 w 625"/>
              <a:gd name="connsiteY145-2230" fmla="*/ 115 h 758"/>
              <a:gd name="connsiteX146-2231" fmla="*/ 466 w 625"/>
              <a:gd name="connsiteY146-2232" fmla="*/ 110 h 758"/>
              <a:gd name="connsiteX147-2233" fmla="*/ 466 w 625"/>
              <a:gd name="connsiteY147-2234" fmla="*/ 105 h 758"/>
              <a:gd name="connsiteX148-2235" fmla="*/ 461 w 625"/>
              <a:gd name="connsiteY148-2236" fmla="*/ 94 h 758"/>
              <a:gd name="connsiteX149-2237" fmla="*/ 456 w 625"/>
              <a:gd name="connsiteY149-2238" fmla="*/ 89 h 758"/>
              <a:gd name="connsiteX150-2239" fmla="*/ 450 w 625"/>
              <a:gd name="connsiteY150-2240" fmla="*/ 84 h 758"/>
              <a:gd name="connsiteX151-2241" fmla="*/ 445 w 625"/>
              <a:gd name="connsiteY151-2242" fmla="*/ 84 h 758"/>
              <a:gd name="connsiteX152-2243" fmla="*/ 440 w 625"/>
              <a:gd name="connsiteY152-2244" fmla="*/ 79 h 758"/>
              <a:gd name="connsiteX153-2245" fmla="*/ 429 w 625"/>
              <a:gd name="connsiteY153-2246" fmla="*/ 79 h 758"/>
              <a:gd name="connsiteX154-2247" fmla="*/ 419 w 625"/>
              <a:gd name="connsiteY154-2248" fmla="*/ 79 h 758"/>
              <a:gd name="connsiteX155-2249" fmla="*/ 408 w 625"/>
              <a:gd name="connsiteY155-2250" fmla="*/ 73 h 758"/>
              <a:gd name="connsiteX156-2251" fmla="*/ 392 w 625"/>
              <a:gd name="connsiteY156-2252" fmla="*/ 73 h 758"/>
              <a:gd name="connsiteX157-2253" fmla="*/ 392 w 625"/>
              <a:gd name="connsiteY157-2254" fmla="*/ 73 h 758"/>
              <a:gd name="connsiteX0-2255" fmla="*/ 392 w 625"/>
              <a:gd name="connsiteY0-2256" fmla="*/ 73 h 758"/>
              <a:gd name="connsiteX1-2257" fmla="*/ 377 w 625"/>
              <a:gd name="connsiteY1-2258" fmla="*/ 73 h 758"/>
              <a:gd name="connsiteX2-2259" fmla="*/ 355 w 625"/>
              <a:gd name="connsiteY2-2260" fmla="*/ 79 h 758"/>
              <a:gd name="connsiteX3-2261" fmla="*/ 334 w 625"/>
              <a:gd name="connsiteY3-2262" fmla="*/ 79 h 758"/>
              <a:gd name="connsiteX4-2263" fmla="*/ 308 w 625"/>
              <a:gd name="connsiteY4-2264" fmla="*/ 79 h 758"/>
              <a:gd name="connsiteX5-2265" fmla="*/ 281 w 625"/>
              <a:gd name="connsiteY5-2266" fmla="*/ 84 h 758"/>
              <a:gd name="connsiteX6-2267" fmla="*/ 250 w 625"/>
              <a:gd name="connsiteY6-2268" fmla="*/ 84 h 758"/>
              <a:gd name="connsiteX7-2269" fmla="*/ 213 w 625"/>
              <a:gd name="connsiteY7-2270" fmla="*/ 89 h 758"/>
              <a:gd name="connsiteX8-2271" fmla="*/ 176 w 625"/>
              <a:gd name="connsiteY8-2272" fmla="*/ 94 h 758"/>
              <a:gd name="connsiteX9-2273" fmla="*/ 134 w 625"/>
              <a:gd name="connsiteY9-2274" fmla="*/ 94 h 758"/>
              <a:gd name="connsiteX10-2275" fmla="*/ 97 w 625"/>
              <a:gd name="connsiteY10-2276" fmla="*/ 99 h 758"/>
              <a:gd name="connsiteX11-2277" fmla="*/ 60 w 625"/>
              <a:gd name="connsiteY11-2278" fmla="*/ 105 h 758"/>
              <a:gd name="connsiteX12-2279" fmla="*/ 2 w 625"/>
              <a:gd name="connsiteY12-2280" fmla="*/ 105 h 758"/>
              <a:gd name="connsiteX13-2281" fmla="*/ 17 w 625"/>
              <a:gd name="connsiteY13-2282" fmla="*/ 73 h 758"/>
              <a:gd name="connsiteX14-2283" fmla="*/ 33 w 625"/>
              <a:gd name="connsiteY14-2284" fmla="*/ 68 h 758"/>
              <a:gd name="connsiteX15-2285" fmla="*/ 60 w 625"/>
              <a:gd name="connsiteY15-2286" fmla="*/ 68 h 758"/>
              <a:gd name="connsiteX16-2287" fmla="*/ 81 w 625"/>
              <a:gd name="connsiteY16-2288" fmla="*/ 63 h 758"/>
              <a:gd name="connsiteX17-2289" fmla="*/ 102 w 625"/>
              <a:gd name="connsiteY17-2290" fmla="*/ 58 h 758"/>
              <a:gd name="connsiteX18-2291" fmla="*/ 123 w 625"/>
              <a:gd name="connsiteY18-2292" fmla="*/ 58 h 758"/>
              <a:gd name="connsiteX19-2293" fmla="*/ 149 w 625"/>
              <a:gd name="connsiteY19-2294" fmla="*/ 52 h 758"/>
              <a:gd name="connsiteX20-2295" fmla="*/ 176 w 625"/>
              <a:gd name="connsiteY20-2296" fmla="*/ 52 h 758"/>
              <a:gd name="connsiteX21-2297" fmla="*/ 202 w 625"/>
              <a:gd name="connsiteY21-2298" fmla="*/ 47 h 758"/>
              <a:gd name="connsiteX22-2299" fmla="*/ 234 w 625"/>
              <a:gd name="connsiteY22-2300" fmla="*/ 47 h 758"/>
              <a:gd name="connsiteX23-2301" fmla="*/ 292 w 625"/>
              <a:gd name="connsiteY23-2302" fmla="*/ 37 h 758"/>
              <a:gd name="connsiteX24-2303" fmla="*/ 324 w 625"/>
              <a:gd name="connsiteY24-2304" fmla="*/ 37 h 758"/>
              <a:gd name="connsiteX25-2305" fmla="*/ 345 w 625"/>
              <a:gd name="connsiteY25-2306" fmla="*/ 32 h 758"/>
              <a:gd name="connsiteX26-2307" fmla="*/ 371 w 625"/>
              <a:gd name="connsiteY26-2308" fmla="*/ 26 h 758"/>
              <a:gd name="connsiteX27-2309" fmla="*/ 392 w 625"/>
              <a:gd name="connsiteY27-2310" fmla="*/ 26 h 758"/>
              <a:gd name="connsiteX28-2311" fmla="*/ 408 w 625"/>
              <a:gd name="connsiteY28-2312" fmla="*/ 21 h 758"/>
              <a:gd name="connsiteX29-2313" fmla="*/ 419 w 625"/>
              <a:gd name="connsiteY29-2314" fmla="*/ 16 h 758"/>
              <a:gd name="connsiteX30-2315" fmla="*/ 429 w 625"/>
              <a:gd name="connsiteY30-2316" fmla="*/ 16 h 758"/>
              <a:gd name="connsiteX31-2317" fmla="*/ 435 w 625"/>
              <a:gd name="connsiteY31-2318" fmla="*/ 11 h 758"/>
              <a:gd name="connsiteX32-2319" fmla="*/ 445 w 625"/>
              <a:gd name="connsiteY32-2320" fmla="*/ 5 h 758"/>
              <a:gd name="connsiteX33-2321" fmla="*/ 461 w 625"/>
              <a:gd name="connsiteY33-2322" fmla="*/ 0 h 758"/>
              <a:gd name="connsiteX34-2323" fmla="*/ 472 w 625"/>
              <a:gd name="connsiteY34-2324" fmla="*/ 0 h 758"/>
              <a:gd name="connsiteX35-2325" fmla="*/ 487 w 625"/>
              <a:gd name="connsiteY35-2326" fmla="*/ 0 h 758"/>
              <a:gd name="connsiteX36-2327" fmla="*/ 503 w 625"/>
              <a:gd name="connsiteY36-2328" fmla="*/ 5 h 758"/>
              <a:gd name="connsiteX37-2329" fmla="*/ 519 w 625"/>
              <a:gd name="connsiteY37-2330" fmla="*/ 11 h 758"/>
              <a:gd name="connsiteX38-2331" fmla="*/ 530 w 625"/>
              <a:gd name="connsiteY38-2332" fmla="*/ 16 h 758"/>
              <a:gd name="connsiteX39-2333" fmla="*/ 540 w 625"/>
              <a:gd name="connsiteY39-2334" fmla="*/ 21 h 758"/>
              <a:gd name="connsiteX40-2335" fmla="*/ 556 w 625"/>
              <a:gd name="connsiteY40-2336" fmla="*/ 26 h 758"/>
              <a:gd name="connsiteX41-2337" fmla="*/ 567 w 625"/>
              <a:gd name="connsiteY41-2338" fmla="*/ 37 h 758"/>
              <a:gd name="connsiteX42-2339" fmla="*/ 582 w 625"/>
              <a:gd name="connsiteY42-2340" fmla="*/ 42 h 758"/>
              <a:gd name="connsiteX43-2341" fmla="*/ 593 w 625"/>
              <a:gd name="connsiteY43-2342" fmla="*/ 47 h 758"/>
              <a:gd name="connsiteX44-2343" fmla="*/ 604 w 625"/>
              <a:gd name="connsiteY44-2344" fmla="*/ 52 h 758"/>
              <a:gd name="connsiteX45-2345" fmla="*/ 609 w 625"/>
              <a:gd name="connsiteY45-2346" fmla="*/ 58 h 758"/>
              <a:gd name="connsiteX46-2347" fmla="*/ 614 w 625"/>
              <a:gd name="connsiteY46-2348" fmla="*/ 63 h 758"/>
              <a:gd name="connsiteX47-2349" fmla="*/ 619 w 625"/>
              <a:gd name="connsiteY47-2350" fmla="*/ 68 h 758"/>
              <a:gd name="connsiteX48-2351" fmla="*/ 625 w 625"/>
              <a:gd name="connsiteY48-2352" fmla="*/ 68 h 758"/>
              <a:gd name="connsiteX49-2353" fmla="*/ 625 w 625"/>
              <a:gd name="connsiteY49-2354" fmla="*/ 73 h 758"/>
              <a:gd name="connsiteX50-2355" fmla="*/ 619 w 625"/>
              <a:gd name="connsiteY50-2356" fmla="*/ 73 h 758"/>
              <a:gd name="connsiteX51-2357" fmla="*/ 619 w 625"/>
              <a:gd name="connsiteY51-2358" fmla="*/ 79 h 758"/>
              <a:gd name="connsiteX52-2359" fmla="*/ 614 w 625"/>
              <a:gd name="connsiteY52-2360" fmla="*/ 84 h 758"/>
              <a:gd name="connsiteX53-2361" fmla="*/ 609 w 625"/>
              <a:gd name="connsiteY53-2362" fmla="*/ 84 h 758"/>
              <a:gd name="connsiteX54-2363" fmla="*/ 604 w 625"/>
              <a:gd name="connsiteY54-2364" fmla="*/ 89 h 758"/>
              <a:gd name="connsiteX55-2365" fmla="*/ 598 w 625"/>
              <a:gd name="connsiteY55-2366" fmla="*/ 94 h 758"/>
              <a:gd name="connsiteX56-2367" fmla="*/ 593 w 625"/>
              <a:gd name="connsiteY56-2368" fmla="*/ 94 h 758"/>
              <a:gd name="connsiteX57-2369" fmla="*/ 588 w 625"/>
              <a:gd name="connsiteY57-2370" fmla="*/ 99 h 758"/>
              <a:gd name="connsiteX58-2371" fmla="*/ 582 w 625"/>
              <a:gd name="connsiteY58-2372" fmla="*/ 105 h 758"/>
              <a:gd name="connsiteX59-2373" fmla="*/ 577 w 625"/>
              <a:gd name="connsiteY59-2374" fmla="*/ 115 h 758"/>
              <a:gd name="connsiteX60-2375" fmla="*/ 577 w 625"/>
              <a:gd name="connsiteY60-2376" fmla="*/ 126 h 758"/>
              <a:gd name="connsiteX61-2377" fmla="*/ 577 w 625"/>
              <a:gd name="connsiteY61-2378" fmla="*/ 131 h 758"/>
              <a:gd name="connsiteX62-2379" fmla="*/ 577 w 625"/>
              <a:gd name="connsiteY62-2380" fmla="*/ 146 h 758"/>
              <a:gd name="connsiteX63-2381" fmla="*/ 577 w 625"/>
              <a:gd name="connsiteY63-2382" fmla="*/ 157 h 758"/>
              <a:gd name="connsiteX64-2383" fmla="*/ 577 w 625"/>
              <a:gd name="connsiteY64-2384" fmla="*/ 173 h 758"/>
              <a:gd name="connsiteX65-2385" fmla="*/ 577 w 625"/>
              <a:gd name="connsiteY65-2386" fmla="*/ 188 h 758"/>
              <a:gd name="connsiteX66-2387" fmla="*/ 577 w 625"/>
              <a:gd name="connsiteY66-2388" fmla="*/ 204 h 758"/>
              <a:gd name="connsiteX67-2389" fmla="*/ 577 w 625"/>
              <a:gd name="connsiteY67-2390" fmla="*/ 225 h 758"/>
              <a:gd name="connsiteX68-2391" fmla="*/ 577 w 625"/>
              <a:gd name="connsiteY68-2392" fmla="*/ 240 h 758"/>
              <a:gd name="connsiteX69-2393" fmla="*/ 577 w 625"/>
              <a:gd name="connsiteY69-2394" fmla="*/ 261 h 758"/>
              <a:gd name="connsiteX70-2395" fmla="*/ 577 w 625"/>
              <a:gd name="connsiteY70-2396" fmla="*/ 303 h 758"/>
              <a:gd name="connsiteX71-2397" fmla="*/ 577 w 625"/>
              <a:gd name="connsiteY71-2398" fmla="*/ 324 h 758"/>
              <a:gd name="connsiteX72-2399" fmla="*/ 577 w 625"/>
              <a:gd name="connsiteY72-2400" fmla="*/ 350 h 758"/>
              <a:gd name="connsiteX73-2401" fmla="*/ 577 w 625"/>
              <a:gd name="connsiteY73-2402" fmla="*/ 376 h 758"/>
              <a:gd name="connsiteX74-2403" fmla="*/ 577 w 625"/>
              <a:gd name="connsiteY74-2404" fmla="*/ 402 h 758"/>
              <a:gd name="connsiteX75-2405" fmla="*/ 577 w 625"/>
              <a:gd name="connsiteY75-2406" fmla="*/ 429 h 758"/>
              <a:gd name="connsiteX76-2407" fmla="*/ 577 w 625"/>
              <a:gd name="connsiteY76-2408" fmla="*/ 460 h 758"/>
              <a:gd name="connsiteX77-2409" fmla="*/ 577 w 625"/>
              <a:gd name="connsiteY77-2410" fmla="*/ 491 h 758"/>
              <a:gd name="connsiteX78-2411" fmla="*/ 577 w 625"/>
              <a:gd name="connsiteY78-2412" fmla="*/ 523 h 758"/>
              <a:gd name="connsiteX79-2413" fmla="*/ 577 w 625"/>
              <a:gd name="connsiteY79-2414" fmla="*/ 554 h 758"/>
              <a:gd name="connsiteX80-2415" fmla="*/ 577 w 625"/>
              <a:gd name="connsiteY80-2416" fmla="*/ 580 h 758"/>
              <a:gd name="connsiteX81-2417" fmla="*/ 572 w 625"/>
              <a:gd name="connsiteY81-2418" fmla="*/ 606 h 758"/>
              <a:gd name="connsiteX82-2419" fmla="*/ 572 w 625"/>
              <a:gd name="connsiteY82-2420" fmla="*/ 632 h 758"/>
              <a:gd name="connsiteX83-2421" fmla="*/ 567 w 625"/>
              <a:gd name="connsiteY83-2422" fmla="*/ 653 h 758"/>
              <a:gd name="connsiteX84-2423" fmla="*/ 561 w 625"/>
              <a:gd name="connsiteY84-2424" fmla="*/ 669 h 758"/>
              <a:gd name="connsiteX85-2425" fmla="*/ 556 w 625"/>
              <a:gd name="connsiteY85-2426" fmla="*/ 690 h 758"/>
              <a:gd name="connsiteX86-2427" fmla="*/ 551 w 625"/>
              <a:gd name="connsiteY86-2428" fmla="*/ 700 h 758"/>
              <a:gd name="connsiteX87-2429" fmla="*/ 540 w 625"/>
              <a:gd name="connsiteY87-2430" fmla="*/ 716 h 758"/>
              <a:gd name="connsiteX88-2431" fmla="*/ 530 w 625"/>
              <a:gd name="connsiteY88-2432" fmla="*/ 726 h 758"/>
              <a:gd name="connsiteX89-2433" fmla="*/ 524 w 625"/>
              <a:gd name="connsiteY89-2434" fmla="*/ 737 h 758"/>
              <a:gd name="connsiteX90-2435" fmla="*/ 514 w 625"/>
              <a:gd name="connsiteY90-2436" fmla="*/ 742 h 758"/>
              <a:gd name="connsiteX91-2437" fmla="*/ 509 w 625"/>
              <a:gd name="connsiteY91-2438" fmla="*/ 747 h 758"/>
              <a:gd name="connsiteX92-2439" fmla="*/ 498 w 625"/>
              <a:gd name="connsiteY92-2440" fmla="*/ 752 h 758"/>
              <a:gd name="connsiteX93-2441" fmla="*/ 493 w 625"/>
              <a:gd name="connsiteY93-2442" fmla="*/ 752 h 758"/>
              <a:gd name="connsiteX94-2443" fmla="*/ 487 w 625"/>
              <a:gd name="connsiteY94-2444" fmla="*/ 758 h 758"/>
              <a:gd name="connsiteX95-2445" fmla="*/ 477 w 625"/>
              <a:gd name="connsiteY95-2446" fmla="*/ 752 h 758"/>
              <a:gd name="connsiteX96-2447" fmla="*/ 472 w 625"/>
              <a:gd name="connsiteY96-2448" fmla="*/ 752 h 758"/>
              <a:gd name="connsiteX97-2449" fmla="*/ 472 w 625"/>
              <a:gd name="connsiteY97-2450" fmla="*/ 747 h 758"/>
              <a:gd name="connsiteX98-2451" fmla="*/ 466 w 625"/>
              <a:gd name="connsiteY98-2452" fmla="*/ 742 h 758"/>
              <a:gd name="connsiteX99-2453" fmla="*/ 466 w 625"/>
              <a:gd name="connsiteY99-2454" fmla="*/ 737 h 758"/>
              <a:gd name="connsiteX100-2455" fmla="*/ 466 w 625"/>
              <a:gd name="connsiteY100-2456" fmla="*/ 731 h 758"/>
              <a:gd name="connsiteX101-2457" fmla="*/ 466 w 625"/>
              <a:gd name="connsiteY101-2458" fmla="*/ 721 h 758"/>
              <a:gd name="connsiteX102-2459" fmla="*/ 466 w 625"/>
              <a:gd name="connsiteY102-2460" fmla="*/ 711 h 758"/>
              <a:gd name="connsiteX103-2461" fmla="*/ 466 w 625"/>
              <a:gd name="connsiteY103-2462" fmla="*/ 705 h 758"/>
              <a:gd name="connsiteX104-2463" fmla="*/ 466 w 625"/>
              <a:gd name="connsiteY104-2464" fmla="*/ 700 h 758"/>
              <a:gd name="connsiteX105-2465" fmla="*/ 466 w 625"/>
              <a:gd name="connsiteY105-2466" fmla="*/ 695 h 758"/>
              <a:gd name="connsiteX106-2467" fmla="*/ 461 w 625"/>
              <a:gd name="connsiteY106-2468" fmla="*/ 690 h 758"/>
              <a:gd name="connsiteX107-2469" fmla="*/ 456 w 625"/>
              <a:gd name="connsiteY107-2470" fmla="*/ 674 h 758"/>
              <a:gd name="connsiteX108-2471" fmla="*/ 445 w 625"/>
              <a:gd name="connsiteY108-2472" fmla="*/ 658 h 758"/>
              <a:gd name="connsiteX109-2473" fmla="*/ 429 w 625"/>
              <a:gd name="connsiteY109-2474" fmla="*/ 643 h 758"/>
              <a:gd name="connsiteX110-2475" fmla="*/ 413 w 625"/>
              <a:gd name="connsiteY110-2476" fmla="*/ 627 h 758"/>
              <a:gd name="connsiteX111-2477" fmla="*/ 392 w 625"/>
              <a:gd name="connsiteY111-2478" fmla="*/ 611 h 758"/>
              <a:gd name="connsiteX112-2479" fmla="*/ 366 w 625"/>
              <a:gd name="connsiteY112-2480" fmla="*/ 590 h 758"/>
              <a:gd name="connsiteX113-2481" fmla="*/ 387 w 625"/>
              <a:gd name="connsiteY113-2482" fmla="*/ 590 h 758"/>
              <a:gd name="connsiteX114-2483" fmla="*/ 408 w 625"/>
              <a:gd name="connsiteY114-2484" fmla="*/ 596 h 758"/>
              <a:gd name="connsiteX115-2485" fmla="*/ 424 w 625"/>
              <a:gd name="connsiteY115-2486" fmla="*/ 596 h 758"/>
              <a:gd name="connsiteX116-2487" fmla="*/ 440 w 625"/>
              <a:gd name="connsiteY116-2488" fmla="*/ 596 h 758"/>
              <a:gd name="connsiteX117-2489" fmla="*/ 450 w 625"/>
              <a:gd name="connsiteY117-2490" fmla="*/ 590 h 758"/>
              <a:gd name="connsiteX118-2491" fmla="*/ 456 w 625"/>
              <a:gd name="connsiteY118-2492" fmla="*/ 590 h 758"/>
              <a:gd name="connsiteX119-2493" fmla="*/ 461 w 625"/>
              <a:gd name="connsiteY119-2494" fmla="*/ 590 h 758"/>
              <a:gd name="connsiteX120-2495" fmla="*/ 466 w 625"/>
              <a:gd name="connsiteY120-2496" fmla="*/ 585 h 758"/>
              <a:gd name="connsiteX121-2497" fmla="*/ 472 w 625"/>
              <a:gd name="connsiteY121-2498" fmla="*/ 580 h 758"/>
              <a:gd name="connsiteX122-2499" fmla="*/ 472 w 625"/>
              <a:gd name="connsiteY122-2500" fmla="*/ 575 h 758"/>
              <a:gd name="connsiteX123-2501" fmla="*/ 472 w 625"/>
              <a:gd name="connsiteY123-2502" fmla="*/ 564 h 758"/>
              <a:gd name="connsiteX124-2503" fmla="*/ 472 w 625"/>
              <a:gd name="connsiteY124-2504" fmla="*/ 549 h 758"/>
              <a:gd name="connsiteX125-2505" fmla="*/ 477 w 625"/>
              <a:gd name="connsiteY125-2506" fmla="*/ 533 h 758"/>
              <a:gd name="connsiteX126-2507" fmla="*/ 477 w 625"/>
              <a:gd name="connsiteY126-2508" fmla="*/ 512 h 758"/>
              <a:gd name="connsiteX127-2509" fmla="*/ 477 w 625"/>
              <a:gd name="connsiteY127-2510" fmla="*/ 486 h 758"/>
              <a:gd name="connsiteX128-2511" fmla="*/ 482 w 625"/>
              <a:gd name="connsiteY128-2512" fmla="*/ 460 h 758"/>
              <a:gd name="connsiteX129-2513" fmla="*/ 482 w 625"/>
              <a:gd name="connsiteY129-2514" fmla="*/ 434 h 758"/>
              <a:gd name="connsiteX130-2515" fmla="*/ 482 w 625"/>
              <a:gd name="connsiteY130-2516" fmla="*/ 408 h 758"/>
              <a:gd name="connsiteX131-2517" fmla="*/ 482 w 625"/>
              <a:gd name="connsiteY131-2518" fmla="*/ 382 h 758"/>
              <a:gd name="connsiteX132-2519" fmla="*/ 487 w 625"/>
              <a:gd name="connsiteY132-2520" fmla="*/ 355 h 758"/>
              <a:gd name="connsiteX133-2521" fmla="*/ 487 w 625"/>
              <a:gd name="connsiteY133-2522" fmla="*/ 334 h 758"/>
              <a:gd name="connsiteX134-2523" fmla="*/ 487 w 625"/>
              <a:gd name="connsiteY134-2524" fmla="*/ 314 h 758"/>
              <a:gd name="connsiteX135-2525" fmla="*/ 487 w 625"/>
              <a:gd name="connsiteY135-2526" fmla="*/ 293 h 758"/>
              <a:gd name="connsiteX136-2527" fmla="*/ 487 w 625"/>
              <a:gd name="connsiteY136-2528" fmla="*/ 277 h 758"/>
              <a:gd name="connsiteX137-2529" fmla="*/ 487 w 625"/>
              <a:gd name="connsiteY137-2530" fmla="*/ 246 h 758"/>
              <a:gd name="connsiteX138-2531" fmla="*/ 487 w 625"/>
              <a:gd name="connsiteY138-2532" fmla="*/ 214 h 758"/>
              <a:gd name="connsiteX139-2533" fmla="*/ 482 w 625"/>
              <a:gd name="connsiteY139-2534" fmla="*/ 183 h 758"/>
              <a:gd name="connsiteX140-2535" fmla="*/ 482 w 625"/>
              <a:gd name="connsiteY140-2536" fmla="*/ 157 h 758"/>
              <a:gd name="connsiteX141-2537" fmla="*/ 477 w 625"/>
              <a:gd name="connsiteY141-2538" fmla="*/ 146 h 758"/>
              <a:gd name="connsiteX142-2539" fmla="*/ 477 w 625"/>
              <a:gd name="connsiteY142-2540" fmla="*/ 136 h 758"/>
              <a:gd name="connsiteX143-2541" fmla="*/ 472 w 625"/>
              <a:gd name="connsiteY143-2542" fmla="*/ 126 h 758"/>
              <a:gd name="connsiteX144-2543" fmla="*/ 472 w 625"/>
              <a:gd name="connsiteY144-2544" fmla="*/ 115 h 758"/>
              <a:gd name="connsiteX145-2545" fmla="*/ 466 w 625"/>
              <a:gd name="connsiteY145-2546" fmla="*/ 110 h 758"/>
              <a:gd name="connsiteX146-2547" fmla="*/ 466 w 625"/>
              <a:gd name="connsiteY146-2548" fmla="*/ 105 h 758"/>
              <a:gd name="connsiteX147-2549" fmla="*/ 461 w 625"/>
              <a:gd name="connsiteY147-2550" fmla="*/ 94 h 758"/>
              <a:gd name="connsiteX148-2551" fmla="*/ 456 w 625"/>
              <a:gd name="connsiteY148-2552" fmla="*/ 89 h 758"/>
              <a:gd name="connsiteX149-2553" fmla="*/ 450 w 625"/>
              <a:gd name="connsiteY149-2554" fmla="*/ 84 h 758"/>
              <a:gd name="connsiteX150-2555" fmla="*/ 445 w 625"/>
              <a:gd name="connsiteY150-2556" fmla="*/ 84 h 758"/>
              <a:gd name="connsiteX151-2557" fmla="*/ 440 w 625"/>
              <a:gd name="connsiteY151-2558" fmla="*/ 79 h 758"/>
              <a:gd name="connsiteX152-2559" fmla="*/ 429 w 625"/>
              <a:gd name="connsiteY152-2560" fmla="*/ 79 h 758"/>
              <a:gd name="connsiteX153-2561" fmla="*/ 419 w 625"/>
              <a:gd name="connsiteY153-2562" fmla="*/ 79 h 758"/>
              <a:gd name="connsiteX154-2563" fmla="*/ 408 w 625"/>
              <a:gd name="connsiteY154-2564" fmla="*/ 73 h 758"/>
              <a:gd name="connsiteX155-2565" fmla="*/ 392 w 625"/>
              <a:gd name="connsiteY155-2566" fmla="*/ 73 h 758"/>
              <a:gd name="connsiteX156-2567" fmla="*/ 392 w 625"/>
              <a:gd name="connsiteY156-2568" fmla="*/ 73 h 758"/>
              <a:gd name="connsiteX0-2569" fmla="*/ 392 w 625"/>
              <a:gd name="connsiteY0-2570" fmla="*/ 73 h 758"/>
              <a:gd name="connsiteX1-2571" fmla="*/ 377 w 625"/>
              <a:gd name="connsiteY1-2572" fmla="*/ 73 h 758"/>
              <a:gd name="connsiteX2-2573" fmla="*/ 355 w 625"/>
              <a:gd name="connsiteY2-2574" fmla="*/ 79 h 758"/>
              <a:gd name="connsiteX3-2575" fmla="*/ 334 w 625"/>
              <a:gd name="connsiteY3-2576" fmla="*/ 79 h 758"/>
              <a:gd name="connsiteX4-2577" fmla="*/ 308 w 625"/>
              <a:gd name="connsiteY4-2578" fmla="*/ 79 h 758"/>
              <a:gd name="connsiteX5-2579" fmla="*/ 281 w 625"/>
              <a:gd name="connsiteY5-2580" fmla="*/ 84 h 758"/>
              <a:gd name="connsiteX6-2581" fmla="*/ 250 w 625"/>
              <a:gd name="connsiteY6-2582" fmla="*/ 84 h 758"/>
              <a:gd name="connsiteX7-2583" fmla="*/ 213 w 625"/>
              <a:gd name="connsiteY7-2584" fmla="*/ 89 h 758"/>
              <a:gd name="connsiteX8-2585" fmla="*/ 176 w 625"/>
              <a:gd name="connsiteY8-2586" fmla="*/ 94 h 758"/>
              <a:gd name="connsiteX9-2587" fmla="*/ 134 w 625"/>
              <a:gd name="connsiteY9-2588" fmla="*/ 94 h 758"/>
              <a:gd name="connsiteX10-2589" fmla="*/ 97 w 625"/>
              <a:gd name="connsiteY10-2590" fmla="*/ 99 h 758"/>
              <a:gd name="connsiteX11-2591" fmla="*/ 2 w 625"/>
              <a:gd name="connsiteY11-2592" fmla="*/ 105 h 758"/>
              <a:gd name="connsiteX12-2593" fmla="*/ 17 w 625"/>
              <a:gd name="connsiteY12-2594" fmla="*/ 73 h 758"/>
              <a:gd name="connsiteX13-2595" fmla="*/ 33 w 625"/>
              <a:gd name="connsiteY13-2596" fmla="*/ 68 h 758"/>
              <a:gd name="connsiteX14-2597" fmla="*/ 60 w 625"/>
              <a:gd name="connsiteY14-2598" fmla="*/ 68 h 758"/>
              <a:gd name="connsiteX15-2599" fmla="*/ 81 w 625"/>
              <a:gd name="connsiteY15-2600" fmla="*/ 63 h 758"/>
              <a:gd name="connsiteX16-2601" fmla="*/ 102 w 625"/>
              <a:gd name="connsiteY16-2602" fmla="*/ 58 h 758"/>
              <a:gd name="connsiteX17-2603" fmla="*/ 123 w 625"/>
              <a:gd name="connsiteY17-2604" fmla="*/ 58 h 758"/>
              <a:gd name="connsiteX18-2605" fmla="*/ 149 w 625"/>
              <a:gd name="connsiteY18-2606" fmla="*/ 52 h 758"/>
              <a:gd name="connsiteX19-2607" fmla="*/ 176 w 625"/>
              <a:gd name="connsiteY19-2608" fmla="*/ 52 h 758"/>
              <a:gd name="connsiteX20-2609" fmla="*/ 202 w 625"/>
              <a:gd name="connsiteY20-2610" fmla="*/ 47 h 758"/>
              <a:gd name="connsiteX21-2611" fmla="*/ 234 w 625"/>
              <a:gd name="connsiteY21-2612" fmla="*/ 47 h 758"/>
              <a:gd name="connsiteX22-2613" fmla="*/ 292 w 625"/>
              <a:gd name="connsiteY22-2614" fmla="*/ 37 h 758"/>
              <a:gd name="connsiteX23-2615" fmla="*/ 324 w 625"/>
              <a:gd name="connsiteY23-2616" fmla="*/ 37 h 758"/>
              <a:gd name="connsiteX24-2617" fmla="*/ 345 w 625"/>
              <a:gd name="connsiteY24-2618" fmla="*/ 32 h 758"/>
              <a:gd name="connsiteX25-2619" fmla="*/ 371 w 625"/>
              <a:gd name="connsiteY25-2620" fmla="*/ 26 h 758"/>
              <a:gd name="connsiteX26-2621" fmla="*/ 392 w 625"/>
              <a:gd name="connsiteY26-2622" fmla="*/ 26 h 758"/>
              <a:gd name="connsiteX27-2623" fmla="*/ 408 w 625"/>
              <a:gd name="connsiteY27-2624" fmla="*/ 21 h 758"/>
              <a:gd name="connsiteX28-2625" fmla="*/ 419 w 625"/>
              <a:gd name="connsiteY28-2626" fmla="*/ 16 h 758"/>
              <a:gd name="connsiteX29-2627" fmla="*/ 429 w 625"/>
              <a:gd name="connsiteY29-2628" fmla="*/ 16 h 758"/>
              <a:gd name="connsiteX30-2629" fmla="*/ 435 w 625"/>
              <a:gd name="connsiteY30-2630" fmla="*/ 11 h 758"/>
              <a:gd name="connsiteX31-2631" fmla="*/ 445 w 625"/>
              <a:gd name="connsiteY31-2632" fmla="*/ 5 h 758"/>
              <a:gd name="connsiteX32-2633" fmla="*/ 461 w 625"/>
              <a:gd name="connsiteY32-2634" fmla="*/ 0 h 758"/>
              <a:gd name="connsiteX33-2635" fmla="*/ 472 w 625"/>
              <a:gd name="connsiteY33-2636" fmla="*/ 0 h 758"/>
              <a:gd name="connsiteX34-2637" fmla="*/ 487 w 625"/>
              <a:gd name="connsiteY34-2638" fmla="*/ 0 h 758"/>
              <a:gd name="connsiteX35-2639" fmla="*/ 503 w 625"/>
              <a:gd name="connsiteY35-2640" fmla="*/ 5 h 758"/>
              <a:gd name="connsiteX36-2641" fmla="*/ 519 w 625"/>
              <a:gd name="connsiteY36-2642" fmla="*/ 11 h 758"/>
              <a:gd name="connsiteX37-2643" fmla="*/ 530 w 625"/>
              <a:gd name="connsiteY37-2644" fmla="*/ 16 h 758"/>
              <a:gd name="connsiteX38-2645" fmla="*/ 540 w 625"/>
              <a:gd name="connsiteY38-2646" fmla="*/ 21 h 758"/>
              <a:gd name="connsiteX39-2647" fmla="*/ 556 w 625"/>
              <a:gd name="connsiteY39-2648" fmla="*/ 26 h 758"/>
              <a:gd name="connsiteX40-2649" fmla="*/ 567 w 625"/>
              <a:gd name="connsiteY40-2650" fmla="*/ 37 h 758"/>
              <a:gd name="connsiteX41-2651" fmla="*/ 582 w 625"/>
              <a:gd name="connsiteY41-2652" fmla="*/ 42 h 758"/>
              <a:gd name="connsiteX42-2653" fmla="*/ 593 w 625"/>
              <a:gd name="connsiteY42-2654" fmla="*/ 47 h 758"/>
              <a:gd name="connsiteX43-2655" fmla="*/ 604 w 625"/>
              <a:gd name="connsiteY43-2656" fmla="*/ 52 h 758"/>
              <a:gd name="connsiteX44-2657" fmla="*/ 609 w 625"/>
              <a:gd name="connsiteY44-2658" fmla="*/ 58 h 758"/>
              <a:gd name="connsiteX45-2659" fmla="*/ 614 w 625"/>
              <a:gd name="connsiteY45-2660" fmla="*/ 63 h 758"/>
              <a:gd name="connsiteX46-2661" fmla="*/ 619 w 625"/>
              <a:gd name="connsiteY46-2662" fmla="*/ 68 h 758"/>
              <a:gd name="connsiteX47-2663" fmla="*/ 625 w 625"/>
              <a:gd name="connsiteY47-2664" fmla="*/ 68 h 758"/>
              <a:gd name="connsiteX48-2665" fmla="*/ 625 w 625"/>
              <a:gd name="connsiteY48-2666" fmla="*/ 73 h 758"/>
              <a:gd name="connsiteX49-2667" fmla="*/ 619 w 625"/>
              <a:gd name="connsiteY49-2668" fmla="*/ 73 h 758"/>
              <a:gd name="connsiteX50-2669" fmla="*/ 619 w 625"/>
              <a:gd name="connsiteY50-2670" fmla="*/ 79 h 758"/>
              <a:gd name="connsiteX51-2671" fmla="*/ 614 w 625"/>
              <a:gd name="connsiteY51-2672" fmla="*/ 84 h 758"/>
              <a:gd name="connsiteX52-2673" fmla="*/ 609 w 625"/>
              <a:gd name="connsiteY52-2674" fmla="*/ 84 h 758"/>
              <a:gd name="connsiteX53-2675" fmla="*/ 604 w 625"/>
              <a:gd name="connsiteY53-2676" fmla="*/ 89 h 758"/>
              <a:gd name="connsiteX54-2677" fmla="*/ 598 w 625"/>
              <a:gd name="connsiteY54-2678" fmla="*/ 94 h 758"/>
              <a:gd name="connsiteX55-2679" fmla="*/ 593 w 625"/>
              <a:gd name="connsiteY55-2680" fmla="*/ 94 h 758"/>
              <a:gd name="connsiteX56-2681" fmla="*/ 588 w 625"/>
              <a:gd name="connsiteY56-2682" fmla="*/ 99 h 758"/>
              <a:gd name="connsiteX57-2683" fmla="*/ 582 w 625"/>
              <a:gd name="connsiteY57-2684" fmla="*/ 105 h 758"/>
              <a:gd name="connsiteX58-2685" fmla="*/ 577 w 625"/>
              <a:gd name="connsiteY58-2686" fmla="*/ 115 h 758"/>
              <a:gd name="connsiteX59-2687" fmla="*/ 577 w 625"/>
              <a:gd name="connsiteY59-2688" fmla="*/ 126 h 758"/>
              <a:gd name="connsiteX60-2689" fmla="*/ 577 w 625"/>
              <a:gd name="connsiteY60-2690" fmla="*/ 131 h 758"/>
              <a:gd name="connsiteX61-2691" fmla="*/ 577 w 625"/>
              <a:gd name="connsiteY61-2692" fmla="*/ 146 h 758"/>
              <a:gd name="connsiteX62-2693" fmla="*/ 577 w 625"/>
              <a:gd name="connsiteY62-2694" fmla="*/ 157 h 758"/>
              <a:gd name="connsiteX63-2695" fmla="*/ 577 w 625"/>
              <a:gd name="connsiteY63-2696" fmla="*/ 173 h 758"/>
              <a:gd name="connsiteX64-2697" fmla="*/ 577 w 625"/>
              <a:gd name="connsiteY64-2698" fmla="*/ 188 h 758"/>
              <a:gd name="connsiteX65-2699" fmla="*/ 577 w 625"/>
              <a:gd name="connsiteY65-2700" fmla="*/ 204 h 758"/>
              <a:gd name="connsiteX66-2701" fmla="*/ 577 w 625"/>
              <a:gd name="connsiteY66-2702" fmla="*/ 225 h 758"/>
              <a:gd name="connsiteX67-2703" fmla="*/ 577 w 625"/>
              <a:gd name="connsiteY67-2704" fmla="*/ 240 h 758"/>
              <a:gd name="connsiteX68-2705" fmla="*/ 577 w 625"/>
              <a:gd name="connsiteY68-2706" fmla="*/ 261 h 758"/>
              <a:gd name="connsiteX69-2707" fmla="*/ 577 w 625"/>
              <a:gd name="connsiteY69-2708" fmla="*/ 303 h 758"/>
              <a:gd name="connsiteX70-2709" fmla="*/ 577 w 625"/>
              <a:gd name="connsiteY70-2710" fmla="*/ 324 h 758"/>
              <a:gd name="connsiteX71-2711" fmla="*/ 577 w 625"/>
              <a:gd name="connsiteY71-2712" fmla="*/ 350 h 758"/>
              <a:gd name="connsiteX72-2713" fmla="*/ 577 w 625"/>
              <a:gd name="connsiteY72-2714" fmla="*/ 376 h 758"/>
              <a:gd name="connsiteX73-2715" fmla="*/ 577 w 625"/>
              <a:gd name="connsiteY73-2716" fmla="*/ 402 h 758"/>
              <a:gd name="connsiteX74-2717" fmla="*/ 577 w 625"/>
              <a:gd name="connsiteY74-2718" fmla="*/ 429 h 758"/>
              <a:gd name="connsiteX75-2719" fmla="*/ 577 w 625"/>
              <a:gd name="connsiteY75-2720" fmla="*/ 460 h 758"/>
              <a:gd name="connsiteX76-2721" fmla="*/ 577 w 625"/>
              <a:gd name="connsiteY76-2722" fmla="*/ 491 h 758"/>
              <a:gd name="connsiteX77-2723" fmla="*/ 577 w 625"/>
              <a:gd name="connsiteY77-2724" fmla="*/ 523 h 758"/>
              <a:gd name="connsiteX78-2725" fmla="*/ 577 w 625"/>
              <a:gd name="connsiteY78-2726" fmla="*/ 554 h 758"/>
              <a:gd name="connsiteX79-2727" fmla="*/ 577 w 625"/>
              <a:gd name="connsiteY79-2728" fmla="*/ 580 h 758"/>
              <a:gd name="connsiteX80-2729" fmla="*/ 572 w 625"/>
              <a:gd name="connsiteY80-2730" fmla="*/ 606 h 758"/>
              <a:gd name="connsiteX81-2731" fmla="*/ 572 w 625"/>
              <a:gd name="connsiteY81-2732" fmla="*/ 632 h 758"/>
              <a:gd name="connsiteX82-2733" fmla="*/ 567 w 625"/>
              <a:gd name="connsiteY82-2734" fmla="*/ 653 h 758"/>
              <a:gd name="connsiteX83-2735" fmla="*/ 561 w 625"/>
              <a:gd name="connsiteY83-2736" fmla="*/ 669 h 758"/>
              <a:gd name="connsiteX84-2737" fmla="*/ 556 w 625"/>
              <a:gd name="connsiteY84-2738" fmla="*/ 690 h 758"/>
              <a:gd name="connsiteX85-2739" fmla="*/ 551 w 625"/>
              <a:gd name="connsiteY85-2740" fmla="*/ 700 h 758"/>
              <a:gd name="connsiteX86-2741" fmla="*/ 540 w 625"/>
              <a:gd name="connsiteY86-2742" fmla="*/ 716 h 758"/>
              <a:gd name="connsiteX87-2743" fmla="*/ 530 w 625"/>
              <a:gd name="connsiteY87-2744" fmla="*/ 726 h 758"/>
              <a:gd name="connsiteX88-2745" fmla="*/ 524 w 625"/>
              <a:gd name="connsiteY88-2746" fmla="*/ 737 h 758"/>
              <a:gd name="connsiteX89-2747" fmla="*/ 514 w 625"/>
              <a:gd name="connsiteY89-2748" fmla="*/ 742 h 758"/>
              <a:gd name="connsiteX90-2749" fmla="*/ 509 w 625"/>
              <a:gd name="connsiteY90-2750" fmla="*/ 747 h 758"/>
              <a:gd name="connsiteX91-2751" fmla="*/ 498 w 625"/>
              <a:gd name="connsiteY91-2752" fmla="*/ 752 h 758"/>
              <a:gd name="connsiteX92-2753" fmla="*/ 493 w 625"/>
              <a:gd name="connsiteY92-2754" fmla="*/ 752 h 758"/>
              <a:gd name="connsiteX93-2755" fmla="*/ 487 w 625"/>
              <a:gd name="connsiteY93-2756" fmla="*/ 758 h 758"/>
              <a:gd name="connsiteX94-2757" fmla="*/ 477 w 625"/>
              <a:gd name="connsiteY94-2758" fmla="*/ 752 h 758"/>
              <a:gd name="connsiteX95-2759" fmla="*/ 472 w 625"/>
              <a:gd name="connsiteY95-2760" fmla="*/ 752 h 758"/>
              <a:gd name="connsiteX96-2761" fmla="*/ 472 w 625"/>
              <a:gd name="connsiteY96-2762" fmla="*/ 747 h 758"/>
              <a:gd name="connsiteX97-2763" fmla="*/ 466 w 625"/>
              <a:gd name="connsiteY97-2764" fmla="*/ 742 h 758"/>
              <a:gd name="connsiteX98-2765" fmla="*/ 466 w 625"/>
              <a:gd name="connsiteY98-2766" fmla="*/ 737 h 758"/>
              <a:gd name="connsiteX99-2767" fmla="*/ 466 w 625"/>
              <a:gd name="connsiteY99-2768" fmla="*/ 731 h 758"/>
              <a:gd name="connsiteX100-2769" fmla="*/ 466 w 625"/>
              <a:gd name="connsiteY100-2770" fmla="*/ 721 h 758"/>
              <a:gd name="connsiteX101-2771" fmla="*/ 466 w 625"/>
              <a:gd name="connsiteY101-2772" fmla="*/ 711 h 758"/>
              <a:gd name="connsiteX102-2773" fmla="*/ 466 w 625"/>
              <a:gd name="connsiteY102-2774" fmla="*/ 705 h 758"/>
              <a:gd name="connsiteX103-2775" fmla="*/ 466 w 625"/>
              <a:gd name="connsiteY103-2776" fmla="*/ 700 h 758"/>
              <a:gd name="connsiteX104-2777" fmla="*/ 466 w 625"/>
              <a:gd name="connsiteY104-2778" fmla="*/ 695 h 758"/>
              <a:gd name="connsiteX105-2779" fmla="*/ 461 w 625"/>
              <a:gd name="connsiteY105-2780" fmla="*/ 690 h 758"/>
              <a:gd name="connsiteX106-2781" fmla="*/ 456 w 625"/>
              <a:gd name="connsiteY106-2782" fmla="*/ 674 h 758"/>
              <a:gd name="connsiteX107-2783" fmla="*/ 445 w 625"/>
              <a:gd name="connsiteY107-2784" fmla="*/ 658 h 758"/>
              <a:gd name="connsiteX108-2785" fmla="*/ 429 w 625"/>
              <a:gd name="connsiteY108-2786" fmla="*/ 643 h 758"/>
              <a:gd name="connsiteX109-2787" fmla="*/ 413 w 625"/>
              <a:gd name="connsiteY109-2788" fmla="*/ 627 h 758"/>
              <a:gd name="connsiteX110-2789" fmla="*/ 392 w 625"/>
              <a:gd name="connsiteY110-2790" fmla="*/ 611 h 758"/>
              <a:gd name="connsiteX111-2791" fmla="*/ 366 w 625"/>
              <a:gd name="connsiteY111-2792" fmla="*/ 590 h 758"/>
              <a:gd name="connsiteX112-2793" fmla="*/ 387 w 625"/>
              <a:gd name="connsiteY112-2794" fmla="*/ 590 h 758"/>
              <a:gd name="connsiteX113-2795" fmla="*/ 408 w 625"/>
              <a:gd name="connsiteY113-2796" fmla="*/ 596 h 758"/>
              <a:gd name="connsiteX114-2797" fmla="*/ 424 w 625"/>
              <a:gd name="connsiteY114-2798" fmla="*/ 596 h 758"/>
              <a:gd name="connsiteX115-2799" fmla="*/ 440 w 625"/>
              <a:gd name="connsiteY115-2800" fmla="*/ 596 h 758"/>
              <a:gd name="connsiteX116-2801" fmla="*/ 450 w 625"/>
              <a:gd name="connsiteY116-2802" fmla="*/ 590 h 758"/>
              <a:gd name="connsiteX117-2803" fmla="*/ 456 w 625"/>
              <a:gd name="connsiteY117-2804" fmla="*/ 590 h 758"/>
              <a:gd name="connsiteX118-2805" fmla="*/ 461 w 625"/>
              <a:gd name="connsiteY118-2806" fmla="*/ 590 h 758"/>
              <a:gd name="connsiteX119-2807" fmla="*/ 466 w 625"/>
              <a:gd name="connsiteY119-2808" fmla="*/ 585 h 758"/>
              <a:gd name="connsiteX120-2809" fmla="*/ 472 w 625"/>
              <a:gd name="connsiteY120-2810" fmla="*/ 580 h 758"/>
              <a:gd name="connsiteX121-2811" fmla="*/ 472 w 625"/>
              <a:gd name="connsiteY121-2812" fmla="*/ 575 h 758"/>
              <a:gd name="connsiteX122-2813" fmla="*/ 472 w 625"/>
              <a:gd name="connsiteY122-2814" fmla="*/ 564 h 758"/>
              <a:gd name="connsiteX123-2815" fmla="*/ 472 w 625"/>
              <a:gd name="connsiteY123-2816" fmla="*/ 549 h 758"/>
              <a:gd name="connsiteX124-2817" fmla="*/ 477 w 625"/>
              <a:gd name="connsiteY124-2818" fmla="*/ 533 h 758"/>
              <a:gd name="connsiteX125-2819" fmla="*/ 477 w 625"/>
              <a:gd name="connsiteY125-2820" fmla="*/ 512 h 758"/>
              <a:gd name="connsiteX126-2821" fmla="*/ 477 w 625"/>
              <a:gd name="connsiteY126-2822" fmla="*/ 486 h 758"/>
              <a:gd name="connsiteX127-2823" fmla="*/ 482 w 625"/>
              <a:gd name="connsiteY127-2824" fmla="*/ 460 h 758"/>
              <a:gd name="connsiteX128-2825" fmla="*/ 482 w 625"/>
              <a:gd name="connsiteY128-2826" fmla="*/ 434 h 758"/>
              <a:gd name="connsiteX129-2827" fmla="*/ 482 w 625"/>
              <a:gd name="connsiteY129-2828" fmla="*/ 408 h 758"/>
              <a:gd name="connsiteX130-2829" fmla="*/ 482 w 625"/>
              <a:gd name="connsiteY130-2830" fmla="*/ 382 h 758"/>
              <a:gd name="connsiteX131-2831" fmla="*/ 487 w 625"/>
              <a:gd name="connsiteY131-2832" fmla="*/ 355 h 758"/>
              <a:gd name="connsiteX132-2833" fmla="*/ 487 w 625"/>
              <a:gd name="connsiteY132-2834" fmla="*/ 334 h 758"/>
              <a:gd name="connsiteX133-2835" fmla="*/ 487 w 625"/>
              <a:gd name="connsiteY133-2836" fmla="*/ 314 h 758"/>
              <a:gd name="connsiteX134-2837" fmla="*/ 487 w 625"/>
              <a:gd name="connsiteY134-2838" fmla="*/ 293 h 758"/>
              <a:gd name="connsiteX135-2839" fmla="*/ 487 w 625"/>
              <a:gd name="connsiteY135-2840" fmla="*/ 277 h 758"/>
              <a:gd name="connsiteX136-2841" fmla="*/ 487 w 625"/>
              <a:gd name="connsiteY136-2842" fmla="*/ 246 h 758"/>
              <a:gd name="connsiteX137-2843" fmla="*/ 487 w 625"/>
              <a:gd name="connsiteY137-2844" fmla="*/ 214 h 758"/>
              <a:gd name="connsiteX138-2845" fmla="*/ 482 w 625"/>
              <a:gd name="connsiteY138-2846" fmla="*/ 183 h 758"/>
              <a:gd name="connsiteX139-2847" fmla="*/ 482 w 625"/>
              <a:gd name="connsiteY139-2848" fmla="*/ 157 h 758"/>
              <a:gd name="connsiteX140-2849" fmla="*/ 477 w 625"/>
              <a:gd name="connsiteY140-2850" fmla="*/ 146 h 758"/>
              <a:gd name="connsiteX141-2851" fmla="*/ 477 w 625"/>
              <a:gd name="connsiteY141-2852" fmla="*/ 136 h 758"/>
              <a:gd name="connsiteX142-2853" fmla="*/ 472 w 625"/>
              <a:gd name="connsiteY142-2854" fmla="*/ 126 h 758"/>
              <a:gd name="connsiteX143-2855" fmla="*/ 472 w 625"/>
              <a:gd name="connsiteY143-2856" fmla="*/ 115 h 758"/>
              <a:gd name="connsiteX144-2857" fmla="*/ 466 w 625"/>
              <a:gd name="connsiteY144-2858" fmla="*/ 110 h 758"/>
              <a:gd name="connsiteX145-2859" fmla="*/ 466 w 625"/>
              <a:gd name="connsiteY145-2860" fmla="*/ 105 h 758"/>
              <a:gd name="connsiteX146-2861" fmla="*/ 461 w 625"/>
              <a:gd name="connsiteY146-2862" fmla="*/ 94 h 758"/>
              <a:gd name="connsiteX147-2863" fmla="*/ 456 w 625"/>
              <a:gd name="connsiteY147-2864" fmla="*/ 89 h 758"/>
              <a:gd name="connsiteX148-2865" fmla="*/ 450 w 625"/>
              <a:gd name="connsiteY148-2866" fmla="*/ 84 h 758"/>
              <a:gd name="connsiteX149-2867" fmla="*/ 445 w 625"/>
              <a:gd name="connsiteY149-2868" fmla="*/ 84 h 758"/>
              <a:gd name="connsiteX150-2869" fmla="*/ 440 w 625"/>
              <a:gd name="connsiteY150-2870" fmla="*/ 79 h 758"/>
              <a:gd name="connsiteX151-2871" fmla="*/ 429 w 625"/>
              <a:gd name="connsiteY151-2872" fmla="*/ 79 h 758"/>
              <a:gd name="connsiteX152-2873" fmla="*/ 419 w 625"/>
              <a:gd name="connsiteY152-2874" fmla="*/ 79 h 758"/>
              <a:gd name="connsiteX153-2875" fmla="*/ 408 w 625"/>
              <a:gd name="connsiteY153-2876" fmla="*/ 73 h 758"/>
              <a:gd name="connsiteX154-2877" fmla="*/ 392 w 625"/>
              <a:gd name="connsiteY154-2878" fmla="*/ 73 h 758"/>
              <a:gd name="connsiteX155-2879" fmla="*/ 392 w 625"/>
              <a:gd name="connsiteY155-2880" fmla="*/ 73 h 758"/>
              <a:gd name="connsiteX0-2881" fmla="*/ 375 w 608"/>
              <a:gd name="connsiteY0-2882" fmla="*/ 73 h 758"/>
              <a:gd name="connsiteX1-2883" fmla="*/ 360 w 608"/>
              <a:gd name="connsiteY1-2884" fmla="*/ 73 h 758"/>
              <a:gd name="connsiteX2-2885" fmla="*/ 338 w 608"/>
              <a:gd name="connsiteY2-2886" fmla="*/ 79 h 758"/>
              <a:gd name="connsiteX3-2887" fmla="*/ 317 w 608"/>
              <a:gd name="connsiteY3-2888" fmla="*/ 79 h 758"/>
              <a:gd name="connsiteX4-2889" fmla="*/ 291 w 608"/>
              <a:gd name="connsiteY4-2890" fmla="*/ 79 h 758"/>
              <a:gd name="connsiteX5-2891" fmla="*/ 264 w 608"/>
              <a:gd name="connsiteY5-2892" fmla="*/ 84 h 758"/>
              <a:gd name="connsiteX6-2893" fmla="*/ 233 w 608"/>
              <a:gd name="connsiteY6-2894" fmla="*/ 84 h 758"/>
              <a:gd name="connsiteX7-2895" fmla="*/ 196 w 608"/>
              <a:gd name="connsiteY7-2896" fmla="*/ 89 h 758"/>
              <a:gd name="connsiteX8-2897" fmla="*/ 159 w 608"/>
              <a:gd name="connsiteY8-2898" fmla="*/ 94 h 758"/>
              <a:gd name="connsiteX9-2899" fmla="*/ 117 w 608"/>
              <a:gd name="connsiteY9-2900" fmla="*/ 94 h 758"/>
              <a:gd name="connsiteX10-2901" fmla="*/ 80 w 608"/>
              <a:gd name="connsiteY10-2902" fmla="*/ 99 h 758"/>
              <a:gd name="connsiteX11-2903" fmla="*/ 0 w 608"/>
              <a:gd name="connsiteY11-2904" fmla="*/ 73 h 758"/>
              <a:gd name="connsiteX12-2905" fmla="*/ 16 w 608"/>
              <a:gd name="connsiteY12-2906" fmla="*/ 68 h 758"/>
              <a:gd name="connsiteX13-2907" fmla="*/ 43 w 608"/>
              <a:gd name="connsiteY13-2908" fmla="*/ 68 h 758"/>
              <a:gd name="connsiteX14-2909" fmla="*/ 64 w 608"/>
              <a:gd name="connsiteY14-2910" fmla="*/ 63 h 758"/>
              <a:gd name="connsiteX15-2911" fmla="*/ 85 w 608"/>
              <a:gd name="connsiteY15-2912" fmla="*/ 58 h 758"/>
              <a:gd name="connsiteX16-2913" fmla="*/ 106 w 608"/>
              <a:gd name="connsiteY16-2914" fmla="*/ 58 h 758"/>
              <a:gd name="connsiteX17-2915" fmla="*/ 132 w 608"/>
              <a:gd name="connsiteY17-2916" fmla="*/ 52 h 758"/>
              <a:gd name="connsiteX18-2917" fmla="*/ 159 w 608"/>
              <a:gd name="connsiteY18-2918" fmla="*/ 52 h 758"/>
              <a:gd name="connsiteX19-2919" fmla="*/ 185 w 608"/>
              <a:gd name="connsiteY19-2920" fmla="*/ 47 h 758"/>
              <a:gd name="connsiteX20-2921" fmla="*/ 217 w 608"/>
              <a:gd name="connsiteY20-2922" fmla="*/ 47 h 758"/>
              <a:gd name="connsiteX21-2923" fmla="*/ 275 w 608"/>
              <a:gd name="connsiteY21-2924" fmla="*/ 37 h 758"/>
              <a:gd name="connsiteX22-2925" fmla="*/ 307 w 608"/>
              <a:gd name="connsiteY22-2926" fmla="*/ 37 h 758"/>
              <a:gd name="connsiteX23-2927" fmla="*/ 328 w 608"/>
              <a:gd name="connsiteY23-2928" fmla="*/ 32 h 758"/>
              <a:gd name="connsiteX24-2929" fmla="*/ 354 w 608"/>
              <a:gd name="connsiteY24-2930" fmla="*/ 26 h 758"/>
              <a:gd name="connsiteX25-2931" fmla="*/ 375 w 608"/>
              <a:gd name="connsiteY25-2932" fmla="*/ 26 h 758"/>
              <a:gd name="connsiteX26-2933" fmla="*/ 391 w 608"/>
              <a:gd name="connsiteY26-2934" fmla="*/ 21 h 758"/>
              <a:gd name="connsiteX27-2935" fmla="*/ 402 w 608"/>
              <a:gd name="connsiteY27-2936" fmla="*/ 16 h 758"/>
              <a:gd name="connsiteX28-2937" fmla="*/ 412 w 608"/>
              <a:gd name="connsiteY28-2938" fmla="*/ 16 h 758"/>
              <a:gd name="connsiteX29-2939" fmla="*/ 418 w 608"/>
              <a:gd name="connsiteY29-2940" fmla="*/ 11 h 758"/>
              <a:gd name="connsiteX30-2941" fmla="*/ 428 w 608"/>
              <a:gd name="connsiteY30-2942" fmla="*/ 5 h 758"/>
              <a:gd name="connsiteX31-2943" fmla="*/ 444 w 608"/>
              <a:gd name="connsiteY31-2944" fmla="*/ 0 h 758"/>
              <a:gd name="connsiteX32-2945" fmla="*/ 455 w 608"/>
              <a:gd name="connsiteY32-2946" fmla="*/ 0 h 758"/>
              <a:gd name="connsiteX33-2947" fmla="*/ 470 w 608"/>
              <a:gd name="connsiteY33-2948" fmla="*/ 0 h 758"/>
              <a:gd name="connsiteX34-2949" fmla="*/ 486 w 608"/>
              <a:gd name="connsiteY34-2950" fmla="*/ 5 h 758"/>
              <a:gd name="connsiteX35-2951" fmla="*/ 502 w 608"/>
              <a:gd name="connsiteY35-2952" fmla="*/ 11 h 758"/>
              <a:gd name="connsiteX36-2953" fmla="*/ 513 w 608"/>
              <a:gd name="connsiteY36-2954" fmla="*/ 16 h 758"/>
              <a:gd name="connsiteX37-2955" fmla="*/ 523 w 608"/>
              <a:gd name="connsiteY37-2956" fmla="*/ 21 h 758"/>
              <a:gd name="connsiteX38-2957" fmla="*/ 539 w 608"/>
              <a:gd name="connsiteY38-2958" fmla="*/ 26 h 758"/>
              <a:gd name="connsiteX39-2959" fmla="*/ 550 w 608"/>
              <a:gd name="connsiteY39-2960" fmla="*/ 37 h 758"/>
              <a:gd name="connsiteX40-2961" fmla="*/ 565 w 608"/>
              <a:gd name="connsiteY40-2962" fmla="*/ 42 h 758"/>
              <a:gd name="connsiteX41-2963" fmla="*/ 576 w 608"/>
              <a:gd name="connsiteY41-2964" fmla="*/ 47 h 758"/>
              <a:gd name="connsiteX42-2965" fmla="*/ 587 w 608"/>
              <a:gd name="connsiteY42-2966" fmla="*/ 52 h 758"/>
              <a:gd name="connsiteX43-2967" fmla="*/ 592 w 608"/>
              <a:gd name="connsiteY43-2968" fmla="*/ 58 h 758"/>
              <a:gd name="connsiteX44-2969" fmla="*/ 597 w 608"/>
              <a:gd name="connsiteY44-2970" fmla="*/ 63 h 758"/>
              <a:gd name="connsiteX45-2971" fmla="*/ 602 w 608"/>
              <a:gd name="connsiteY45-2972" fmla="*/ 68 h 758"/>
              <a:gd name="connsiteX46-2973" fmla="*/ 608 w 608"/>
              <a:gd name="connsiteY46-2974" fmla="*/ 68 h 758"/>
              <a:gd name="connsiteX47-2975" fmla="*/ 608 w 608"/>
              <a:gd name="connsiteY47-2976" fmla="*/ 73 h 758"/>
              <a:gd name="connsiteX48-2977" fmla="*/ 602 w 608"/>
              <a:gd name="connsiteY48-2978" fmla="*/ 73 h 758"/>
              <a:gd name="connsiteX49-2979" fmla="*/ 602 w 608"/>
              <a:gd name="connsiteY49-2980" fmla="*/ 79 h 758"/>
              <a:gd name="connsiteX50-2981" fmla="*/ 597 w 608"/>
              <a:gd name="connsiteY50-2982" fmla="*/ 84 h 758"/>
              <a:gd name="connsiteX51-2983" fmla="*/ 592 w 608"/>
              <a:gd name="connsiteY51-2984" fmla="*/ 84 h 758"/>
              <a:gd name="connsiteX52-2985" fmla="*/ 587 w 608"/>
              <a:gd name="connsiteY52-2986" fmla="*/ 89 h 758"/>
              <a:gd name="connsiteX53-2987" fmla="*/ 581 w 608"/>
              <a:gd name="connsiteY53-2988" fmla="*/ 94 h 758"/>
              <a:gd name="connsiteX54-2989" fmla="*/ 576 w 608"/>
              <a:gd name="connsiteY54-2990" fmla="*/ 94 h 758"/>
              <a:gd name="connsiteX55-2991" fmla="*/ 571 w 608"/>
              <a:gd name="connsiteY55-2992" fmla="*/ 99 h 758"/>
              <a:gd name="connsiteX56-2993" fmla="*/ 565 w 608"/>
              <a:gd name="connsiteY56-2994" fmla="*/ 105 h 758"/>
              <a:gd name="connsiteX57-2995" fmla="*/ 560 w 608"/>
              <a:gd name="connsiteY57-2996" fmla="*/ 115 h 758"/>
              <a:gd name="connsiteX58-2997" fmla="*/ 560 w 608"/>
              <a:gd name="connsiteY58-2998" fmla="*/ 126 h 758"/>
              <a:gd name="connsiteX59-2999" fmla="*/ 560 w 608"/>
              <a:gd name="connsiteY59-3000" fmla="*/ 131 h 758"/>
              <a:gd name="connsiteX60-3001" fmla="*/ 560 w 608"/>
              <a:gd name="connsiteY60-3002" fmla="*/ 146 h 758"/>
              <a:gd name="connsiteX61-3003" fmla="*/ 560 w 608"/>
              <a:gd name="connsiteY61-3004" fmla="*/ 157 h 758"/>
              <a:gd name="connsiteX62-3005" fmla="*/ 560 w 608"/>
              <a:gd name="connsiteY62-3006" fmla="*/ 173 h 758"/>
              <a:gd name="connsiteX63-3007" fmla="*/ 560 w 608"/>
              <a:gd name="connsiteY63-3008" fmla="*/ 188 h 758"/>
              <a:gd name="connsiteX64-3009" fmla="*/ 560 w 608"/>
              <a:gd name="connsiteY64-3010" fmla="*/ 204 h 758"/>
              <a:gd name="connsiteX65-3011" fmla="*/ 560 w 608"/>
              <a:gd name="connsiteY65-3012" fmla="*/ 225 h 758"/>
              <a:gd name="connsiteX66-3013" fmla="*/ 560 w 608"/>
              <a:gd name="connsiteY66-3014" fmla="*/ 240 h 758"/>
              <a:gd name="connsiteX67-3015" fmla="*/ 560 w 608"/>
              <a:gd name="connsiteY67-3016" fmla="*/ 261 h 758"/>
              <a:gd name="connsiteX68-3017" fmla="*/ 560 w 608"/>
              <a:gd name="connsiteY68-3018" fmla="*/ 303 h 758"/>
              <a:gd name="connsiteX69-3019" fmla="*/ 560 w 608"/>
              <a:gd name="connsiteY69-3020" fmla="*/ 324 h 758"/>
              <a:gd name="connsiteX70-3021" fmla="*/ 560 w 608"/>
              <a:gd name="connsiteY70-3022" fmla="*/ 350 h 758"/>
              <a:gd name="connsiteX71-3023" fmla="*/ 560 w 608"/>
              <a:gd name="connsiteY71-3024" fmla="*/ 376 h 758"/>
              <a:gd name="connsiteX72-3025" fmla="*/ 560 w 608"/>
              <a:gd name="connsiteY72-3026" fmla="*/ 402 h 758"/>
              <a:gd name="connsiteX73-3027" fmla="*/ 560 w 608"/>
              <a:gd name="connsiteY73-3028" fmla="*/ 429 h 758"/>
              <a:gd name="connsiteX74-3029" fmla="*/ 560 w 608"/>
              <a:gd name="connsiteY74-3030" fmla="*/ 460 h 758"/>
              <a:gd name="connsiteX75-3031" fmla="*/ 560 w 608"/>
              <a:gd name="connsiteY75-3032" fmla="*/ 491 h 758"/>
              <a:gd name="connsiteX76-3033" fmla="*/ 560 w 608"/>
              <a:gd name="connsiteY76-3034" fmla="*/ 523 h 758"/>
              <a:gd name="connsiteX77-3035" fmla="*/ 560 w 608"/>
              <a:gd name="connsiteY77-3036" fmla="*/ 554 h 758"/>
              <a:gd name="connsiteX78-3037" fmla="*/ 560 w 608"/>
              <a:gd name="connsiteY78-3038" fmla="*/ 580 h 758"/>
              <a:gd name="connsiteX79-3039" fmla="*/ 555 w 608"/>
              <a:gd name="connsiteY79-3040" fmla="*/ 606 h 758"/>
              <a:gd name="connsiteX80-3041" fmla="*/ 555 w 608"/>
              <a:gd name="connsiteY80-3042" fmla="*/ 632 h 758"/>
              <a:gd name="connsiteX81-3043" fmla="*/ 550 w 608"/>
              <a:gd name="connsiteY81-3044" fmla="*/ 653 h 758"/>
              <a:gd name="connsiteX82-3045" fmla="*/ 544 w 608"/>
              <a:gd name="connsiteY82-3046" fmla="*/ 669 h 758"/>
              <a:gd name="connsiteX83-3047" fmla="*/ 539 w 608"/>
              <a:gd name="connsiteY83-3048" fmla="*/ 690 h 758"/>
              <a:gd name="connsiteX84-3049" fmla="*/ 534 w 608"/>
              <a:gd name="connsiteY84-3050" fmla="*/ 700 h 758"/>
              <a:gd name="connsiteX85-3051" fmla="*/ 523 w 608"/>
              <a:gd name="connsiteY85-3052" fmla="*/ 716 h 758"/>
              <a:gd name="connsiteX86-3053" fmla="*/ 513 w 608"/>
              <a:gd name="connsiteY86-3054" fmla="*/ 726 h 758"/>
              <a:gd name="connsiteX87-3055" fmla="*/ 507 w 608"/>
              <a:gd name="connsiteY87-3056" fmla="*/ 737 h 758"/>
              <a:gd name="connsiteX88-3057" fmla="*/ 497 w 608"/>
              <a:gd name="connsiteY88-3058" fmla="*/ 742 h 758"/>
              <a:gd name="connsiteX89-3059" fmla="*/ 492 w 608"/>
              <a:gd name="connsiteY89-3060" fmla="*/ 747 h 758"/>
              <a:gd name="connsiteX90-3061" fmla="*/ 481 w 608"/>
              <a:gd name="connsiteY90-3062" fmla="*/ 752 h 758"/>
              <a:gd name="connsiteX91-3063" fmla="*/ 476 w 608"/>
              <a:gd name="connsiteY91-3064" fmla="*/ 752 h 758"/>
              <a:gd name="connsiteX92-3065" fmla="*/ 470 w 608"/>
              <a:gd name="connsiteY92-3066" fmla="*/ 758 h 758"/>
              <a:gd name="connsiteX93-3067" fmla="*/ 460 w 608"/>
              <a:gd name="connsiteY93-3068" fmla="*/ 752 h 758"/>
              <a:gd name="connsiteX94-3069" fmla="*/ 455 w 608"/>
              <a:gd name="connsiteY94-3070" fmla="*/ 752 h 758"/>
              <a:gd name="connsiteX95-3071" fmla="*/ 455 w 608"/>
              <a:gd name="connsiteY95-3072" fmla="*/ 747 h 758"/>
              <a:gd name="connsiteX96-3073" fmla="*/ 449 w 608"/>
              <a:gd name="connsiteY96-3074" fmla="*/ 742 h 758"/>
              <a:gd name="connsiteX97-3075" fmla="*/ 449 w 608"/>
              <a:gd name="connsiteY97-3076" fmla="*/ 737 h 758"/>
              <a:gd name="connsiteX98-3077" fmla="*/ 449 w 608"/>
              <a:gd name="connsiteY98-3078" fmla="*/ 731 h 758"/>
              <a:gd name="connsiteX99-3079" fmla="*/ 449 w 608"/>
              <a:gd name="connsiteY99-3080" fmla="*/ 721 h 758"/>
              <a:gd name="connsiteX100-3081" fmla="*/ 449 w 608"/>
              <a:gd name="connsiteY100-3082" fmla="*/ 711 h 758"/>
              <a:gd name="connsiteX101-3083" fmla="*/ 449 w 608"/>
              <a:gd name="connsiteY101-3084" fmla="*/ 705 h 758"/>
              <a:gd name="connsiteX102-3085" fmla="*/ 449 w 608"/>
              <a:gd name="connsiteY102-3086" fmla="*/ 700 h 758"/>
              <a:gd name="connsiteX103-3087" fmla="*/ 449 w 608"/>
              <a:gd name="connsiteY103-3088" fmla="*/ 695 h 758"/>
              <a:gd name="connsiteX104-3089" fmla="*/ 444 w 608"/>
              <a:gd name="connsiteY104-3090" fmla="*/ 690 h 758"/>
              <a:gd name="connsiteX105-3091" fmla="*/ 439 w 608"/>
              <a:gd name="connsiteY105-3092" fmla="*/ 674 h 758"/>
              <a:gd name="connsiteX106-3093" fmla="*/ 428 w 608"/>
              <a:gd name="connsiteY106-3094" fmla="*/ 658 h 758"/>
              <a:gd name="connsiteX107-3095" fmla="*/ 412 w 608"/>
              <a:gd name="connsiteY107-3096" fmla="*/ 643 h 758"/>
              <a:gd name="connsiteX108-3097" fmla="*/ 396 w 608"/>
              <a:gd name="connsiteY108-3098" fmla="*/ 627 h 758"/>
              <a:gd name="connsiteX109-3099" fmla="*/ 375 w 608"/>
              <a:gd name="connsiteY109-3100" fmla="*/ 611 h 758"/>
              <a:gd name="connsiteX110-3101" fmla="*/ 349 w 608"/>
              <a:gd name="connsiteY110-3102" fmla="*/ 590 h 758"/>
              <a:gd name="connsiteX111-3103" fmla="*/ 370 w 608"/>
              <a:gd name="connsiteY111-3104" fmla="*/ 590 h 758"/>
              <a:gd name="connsiteX112-3105" fmla="*/ 391 w 608"/>
              <a:gd name="connsiteY112-3106" fmla="*/ 596 h 758"/>
              <a:gd name="connsiteX113-3107" fmla="*/ 407 w 608"/>
              <a:gd name="connsiteY113-3108" fmla="*/ 596 h 758"/>
              <a:gd name="connsiteX114-3109" fmla="*/ 423 w 608"/>
              <a:gd name="connsiteY114-3110" fmla="*/ 596 h 758"/>
              <a:gd name="connsiteX115-3111" fmla="*/ 433 w 608"/>
              <a:gd name="connsiteY115-3112" fmla="*/ 590 h 758"/>
              <a:gd name="connsiteX116-3113" fmla="*/ 439 w 608"/>
              <a:gd name="connsiteY116-3114" fmla="*/ 590 h 758"/>
              <a:gd name="connsiteX117-3115" fmla="*/ 444 w 608"/>
              <a:gd name="connsiteY117-3116" fmla="*/ 590 h 758"/>
              <a:gd name="connsiteX118-3117" fmla="*/ 449 w 608"/>
              <a:gd name="connsiteY118-3118" fmla="*/ 585 h 758"/>
              <a:gd name="connsiteX119-3119" fmla="*/ 455 w 608"/>
              <a:gd name="connsiteY119-3120" fmla="*/ 580 h 758"/>
              <a:gd name="connsiteX120-3121" fmla="*/ 455 w 608"/>
              <a:gd name="connsiteY120-3122" fmla="*/ 575 h 758"/>
              <a:gd name="connsiteX121-3123" fmla="*/ 455 w 608"/>
              <a:gd name="connsiteY121-3124" fmla="*/ 564 h 758"/>
              <a:gd name="connsiteX122-3125" fmla="*/ 455 w 608"/>
              <a:gd name="connsiteY122-3126" fmla="*/ 549 h 758"/>
              <a:gd name="connsiteX123-3127" fmla="*/ 460 w 608"/>
              <a:gd name="connsiteY123-3128" fmla="*/ 533 h 758"/>
              <a:gd name="connsiteX124-3129" fmla="*/ 460 w 608"/>
              <a:gd name="connsiteY124-3130" fmla="*/ 512 h 758"/>
              <a:gd name="connsiteX125-3131" fmla="*/ 460 w 608"/>
              <a:gd name="connsiteY125-3132" fmla="*/ 486 h 758"/>
              <a:gd name="connsiteX126-3133" fmla="*/ 465 w 608"/>
              <a:gd name="connsiteY126-3134" fmla="*/ 460 h 758"/>
              <a:gd name="connsiteX127-3135" fmla="*/ 465 w 608"/>
              <a:gd name="connsiteY127-3136" fmla="*/ 434 h 758"/>
              <a:gd name="connsiteX128-3137" fmla="*/ 465 w 608"/>
              <a:gd name="connsiteY128-3138" fmla="*/ 408 h 758"/>
              <a:gd name="connsiteX129-3139" fmla="*/ 465 w 608"/>
              <a:gd name="connsiteY129-3140" fmla="*/ 382 h 758"/>
              <a:gd name="connsiteX130-3141" fmla="*/ 470 w 608"/>
              <a:gd name="connsiteY130-3142" fmla="*/ 355 h 758"/>
              <a:gd name="connsiteX131-3143" fmla="*/ 470 w 608"/>
              <a:gd name="connsiteY131-3144" fmla="*/ 334 h 758"/>
              <a:gd name="connsiteX132-3145" fmla="*/ 470 w 608"/>
              <a:gd name="connsiteY132-3146" fmla="*/ 314 h 758"/>
              <a:gd name="connsiteX133-3147" fmla="*/ 470 w 608"/>
              <a:gd name="connsiteY133-3148" fmla="*/ 293 h 758"/>
              <a:gd name="connsiteX134-3149" fmla="*/ 470 w 608"/>
              <a:gd name="connsiteY134-3150" fmla="*/ 277 h 758"/>
              <a:gd name="connsiteX135-3151" fmla="*/ 470 w 608"/>
              <a:gd name="connsiteY135-3152" fmla="*/ 246 h 758"/>
              <a:gd name="connsiteX136-3153" fmla="*/ 470 w 608"/>
              <a:gd name="connsiteY136-3154" fmla="*/ 214 h 758"/>
              <a:gd name="connsiteX137-3155" fmla="*/ 465 w 608"/>
              <a:gd name="connsiteY137-3156" fmla="*/ 183 h 758"/>
              <a:gd name="connsiteX138-3157" fmla="*/ 465 w 608"/>
              <a:gd name="connsiteY138-3158" fmla="*/ 157 h 758"/>
              <a:gd name="connsiteX139-3159" fmla="*/ 460 w 608"/>
              <a:gd name="connsiteY139-3160" fmla="*/ 146 h 758"/>
              <a:gd name="connsiteX140-3161" fmla="*/ 460 w 608"/>
              <a:gd name="connsiteY140-3162" fmla="*/ 136 h 758"/>
              <a:gd name="connsiteX141-3163" fmla="*/ 455 w 608"/>
              <a:gd name="connsiteY141-3164" fmla="*/ 126 h 758"/>
              <a:gd name="connsiteX142-3165" fmla="*/ 455 w 608"/>
              <a:gd name="connsiteY142-3166" fmla="*/ 115 h 758"/>
              <a:gd name="connsiteX143-3167" fmla="*/ 449 w 608"/>
              <a:gd name="connsiteY143-3168" fmla="*/ 110 h 758"/>
              <a:gd name="connsiteX144-3169" fmla="*/ 449 w 608"/>
              <a:gd name="connsiteY144-3170" fmla="*/ 105 h 758"/>
              <a:gd name="connsiteX145-3171" fmla="*/ 444 w 608"/>
              <a:gd name="connsiteY145-3172" fmla="*/ 94 h 758"/>
              <a:gd name="connsiteX146-3173" fmla="*/ 439 w 608"/>
              <a:gd name="connsiteY146-3174" fmla="*/ 89 h 758"/>
              <a:gd name="connsiteX147-3175" fmla="*/ 433 w 608"/>
              <a:gd name="connsiteY147-3176" fmla="*/ 84 h 758"/>
              <a:gd name="connsiteX148-3177" fmla="*/ 428 w 608"/>
              <a:gd name="connsiteY148-3178" fmla="*/ 84 h 758"/>
              <a:gd name="connsiteX149-3179" fmla="*/ 423 w 608"/>
              <a:gd name="connsiteY149-3180" fmla="*/ 79 h 758"/>
              <a:gd name="connsiteX150-3181" fmla="*/ 412 w 608"/>
              <a:gd name="connsiteY150-3182" fmla="*/ 79 h 758"/>
              <a:gd name="connsiteX151-3183" fmla="*/ 402 w 608"/>
              <a:gd name="connsiteY151-3184" fmla="*/ 79 h 758"/>
              <a:gd name="connsiteX152-3185" fmla="*/ 391 w 608"/>
              <a:gd name="connsiteY152-3186" fmla="*/ 73 h 758"/>
              <a:gd name="connsiteX153-3187" fmla="*/ 375 w 608"/>
              <a:gd name="connsiteY153-3188" fmla="*/ 73 h 758"/>
              <a:gd name="connsiteX154-3189" fmla="*/ 375 w 608"/>
              <a:gd name="connsiteY154-3190" fmla="*/ 73 h 758"/>
              <a:gd name="connsiteX0-3191" fmla="*/ 359 w 592"/>
              <a:gd name="connsiteY0-3192" fmla="*/ 73 h 758"/>
              <a:gd name="connsiteX1-3193" fmla="*/ 344 w 592"/>
              <a:gd name="connsiteY1-3194" fmla="*/ 73 h 758"/>
              <a:gd name="connsiteX2-3195" fmla="*/ 322 w 592"/>
              <a:gd name="connsiteY2-3196" fmla="*/ 79 h 758"/>
              <a:gd name="connsiteX3-3197" fmla="*/ 301 w 592"/>
              <a:gd name="connsiteY3-3198" fmla="*/ 79 h 758"/>
              <a:gd name="connsiteX4-3199" fmla="*/ 275 w 592"/>
              <a:gd name="connsiteY4-3200" fmla="*/ 79 h 758"/>
              <a:gd name="connsiteX5-3201" fmla="*/ 248 w 592"/>
              <a:gd name="connsiteY5-3202" fmla="*/ 84 h 758"/>
              <a:gd name="connsiteX6-3203" fmla="*/ 217 w 592"/>
              <a:gd name="connsiteY6-3204" fmla="*/ 84 h 758"/>
              <a:gd name="connsiteX7-3205" fmla="*/ 180 w 592"/>
              <a:gd name="connsiteY7-3206" fmla="*/ 89 h 758"/>
              <a:gd name="connsiteX8-3207" fmla="*/ 143 w 592"/>
              <a:gd name="connsiteY8-3208" fmla="*/ 94 h 758"/>
              <a:gd name="connsiteX9-3209" fmla="*/ 101 w 592"/>
              <a:gd name="connsiteY9-3210" fmla="*/ 94 h 758"/>
              <a:gd name="connsiteX10-3211" fmla="*/ 64 w 592"/>
              <a:gd name="connsiteY10-3212" fmla="*/ 99 h 758"/>
              <a:gd name="connsiteX11-3213" fmla="*/ 0 w 592"/>
              <a:gd name="connsiteY11-3214" fmla="*/ 68 h 758"/>
              <a:gd name="connsiteX12-3215" fmla="*/ 27 w 592"/>
              <a:gd name="connsiteY12-3216" fmla="*/ 68 h 758"/>
              <a:gd name="connsiteX13-3217" fmla="*/ 48 w 592"/>
              <a:gd name="connsiteY13-3218" fmla="*/ 63 h 758"/>
              <a:gd name="connsiteX14-3219" fmla="*/ 69 w 592"/>
              <a:gd name="connsiteY14-3220" fmla="*/ 58 h 758"/>
              <a:gd name="connsiteX15-3221" fmla="*/ 90 w 592"/>
              <a:gd name="connsiteY15-3222" fmla="*/ 58 h 758"/>
              <a:gd name="connsiteX16-3223" fmla="*/ 116 w 592"/>
              <a:gd name="connsiteY16-3224" fmla="*/ 52 h 758"/>
              <a:gd name="connsiteX17-3225" fmla="*/ 143 w 592"/>
              <a:gd name="connsiteY17-3226" fmla="*/ 52 h 758"/>
              <a:gd name="connsiteX18-3227" fmla="*/ 169 w 592"/>
              <a:gd name="connsiteY18-3228" fmla="*/ 47 h 758"/>
              <a:gd name="connsiteX19-3229" fmla="*/ 201 w 592"/>
              <a:gd name="connsiteY19-3230" fmla="*/ 47 h 758"/>
              <a:gd name="connsiteX20-3231" fmla="*/ 259 w 592"/>
              <a:gd name="connsiteY20-3232" fmla="*/ 37 h 758"/>
              <a:gd name="connsiteX21-3233" fmla="*/ 291 w 592"/>
              <a:gd name="connsiteY21-3234" fmla="*/ 37 h 758"/>
              <a:gd name="connsiteX22-3235" fmla="*/ 312 w 592"/>
              <a:gd name="connsiteY22-3236" fmla="*/ 32 h 758"/>
              <a:gd name="connsiteX23-3237" fmla="*/ 338 w 592"/>
              <a:gd name="connsiteY23-3238" fmla="*/ 26 h 758"/>
              <a:gd name="connsiteX24-3239" fmla="*/ 359 w 592"/>
              <a:gd name="connsiteY24-3240" fmla="*/ 26 h 758"/>
              <a:gd name="connsiteX25-3241" fmla="*/ 375 w 592"/>
              <a:gd name="connsiteY25-3242" fmla="*/ 21 h 758"/>
              <a:gd name="connsiteX26-3243" fmla="*/ 386 w 592"/>
              <a:gd name="connsiteY26-3244" fmla="*/ 16 h 758"/>
              <a:gd name="connsiteX27-3245" fmla="*/ 396 w 592"/>
              <a:gd name="connsiteY27-3246" fmla="*/ 16 h 758"/>
              <a:gd name="connsiteX28-3247" fmla="*/ 402 w 592"/>
              <a:gd name="connsiteY28-3248" fmla="*/ 11 h 758"/>
              <a:gd name="connsiteX29-3249" fmla="*/ 412 w 592"/>
              <a:gd name="connsiteY29-3250" fmla="*/ 5 h 758"/>
              <a:gd name="connsiteX30-3251" fmla="*/ 428 w 592"/>
              <a:gd name="connsiteY30-3252" fmla="*/ 0 h 758"/>
              <a:gd name="connsiteX31-3253" fmla="*/ 439 w 592"/>
              <a:gd name="connsiteY31-3254" fmla="*/ 0 h 758"/>
              <a:gd name="connsiteX32-3255" fmla="*/ 454 w 592"/>
              <a:gd name="connsiteY32-3256" fmla="*/ 0 h 758"/>
              <a:gd name="connsiteX33-3257" fmla="*/ 470 w 592"/>
              <a:gd name="connsiteY33-3258" fmla="*/ 5 h 758"/>
              <a:gd name="connsiteX34-3259" fmla="*/ 486 w 592"/>
              <a:gd name="connsiteY34-3260" fmla="*/ 11 h 758"/>
              <a:gd name="connsiteX35-3261" fmla="*/ 497 w 592"/>
              <a:gd name="connsiteY35-3262" fmla="*/ 16 h 758"/>
              <a:gd name="connsiteX36-3263" fmla="*/ 507 w 592"/>
              <a:gd name="connsiteY36-3264" fmla="*/ 21 h 758"/>
              <a:gd name="connsiteX37-3265" fmla="*/ 523 w 592"/>
              <a:gd name="connsiteY37-3266" fmla="*/ 26 h 758"/>
              <a:gd name="connsiteX38-3267" fmla="*/ 534 w 592"/>
              <a:gd name="connsiteY38-3268" fmla="*/ 37 h 758"/>
              <a:gd name="connsiteX39-3269" fmla="*/ 549 w 592"/>
              <a:gd name="connsiteY39-3270" fmla="*/ 42 h 758"/>
              <a:gd name="connsiteX40-3271" fmla="*/ 560 w 592"/>
              <a:gd name="connsiteY40-3272" fmla="*/ 47 h 758"/>
              <a:gd name="connsiteX41-3273" fmla="*/ 571 w 592"/>
              <a:gd name="connsiteY41-3274" fmla="*/ 52 h 758"/>
              <a:gd name="connsiteX42-3275" fmla="*/ 576 w 592"/>
              <a:gd name="connsiteY42-3276" fmla="*/ 58 h 758"/>
              <a:gd name="connsiteX43-3277" fmla="*/ 581 w 592"/>
              <a:gd name="connsiteY43-3278" fmla="*/ 63 h 758"/>
              <a:gd name="connsiteX44-3279" fmla="*/ 586 w 592"/>
              <a:gd name="connsiteY44-3280" fmla="*/ 68 h 758"/>
              <a:gd name="connsiteX45-3281" fmla="*/ 592 w 592"/>
              <a:gd name="connsiteY45-3282" fmla="*/ 68 h 758"/>
              <a:gd name="connsiteX46-3283" fmla="*/ 592 w 592"/>
              <a:gd name="connsiteY46-3284" fmla="*/ 73 h 758"/>
              <a:gd name="connsiteX47-3285" fmla="*/ 586 w 592"/>
              <a:gd name="connsiteY47-3286" fmla="*/ 73 h 758"/>
              <a:gd name="connsiteX48-3287" fmla="*/ 586 w 592"/>
              <a:gd name="connsiteY48-3288" fmla="*/ 79 h 758"/>
              <a:gd name="connsiteX49-3289" fmla="*/ 581 w 592"/>
              <a:gd name="connsiteY49-3290" fmla="*/ 84 h 758"/>
              <a:gd name="connsiteX50-3291" fmla="*/ 576 w 592"/>
              <a:gd name="connsiteY50-3292" fmla="*/ 84 h 758"/>
              <a:gd name="connsiteX51-3293" fmla="*/ 571 w 592"/>
              <a:gd name="connsiteY51-3294" fmla="*/ 89 h 758"/>
              <a:gd name="connsiteX52-3295" fmla="*/ 565 w 592"/>
              <a:gd name="connsiteY52-3296" fmla="*/ 94 h 758"/>
              <a:gd name="connsiteX53-3297" fmla="*/ 560 w 592"/>
              <a:gd name="connsiteY53-3298" fmla="*/ 94 h 758"/>
              <a:gd name="connsiteX54-3299" fmla="*/ 555 w 592"/>
              <a:gd name="connsiteY54-3300" fmla="*/ 99 h 758"/>
              <a:gd name="connsiteX55-3301" fmla="*/ 549 w 592"/>
              <a:gd name="connsiteY55-3302" fmla="*/ 105 h 758"/>
              <a:gd name="connsiteX56-3303" fmla="*/ 544 w 592"/>
              <a:gd name="connsiteY56-3304" fmla="*/ 115 h 758"/>
              <a:gd name="connsiteX57-3305" fmla="*/ 544 w 592"/>
              <a:gd name="connsiteY57-3306" fmla="*/ 126 h 758"/>
              <a:gd name="connsiteX58-3307" fmla="*/ 544 w 592"/>
              <a:gd name="connsiteY58-3308" fmla="*/ 131 h 758"/>
              <a:gd name="connsiteX59-3309" fmla="*/ 544 w 592"/>
              <a:gd name="connsiteY59-3310" fmla="*/ 146 h 758"/>
              <a:gd name="connsiteX60-3311" fmla="*/ 544 w 592"/>
              <a:gd name="connsiteY60-3312" fmla="*/ 157 h 758"/>
              <a:gd name="connsiteX61-3313" fmla="*/ 544 w 592"/>
              <a:gd name="connsiteY61-3314" fmla="*/ 173 h 758"/>
              <a:gd name="connsiteX62-3315" fmla="*/ 544 w 592"/>
              <a:gd name="connsiteY62-3316" fmla="*/ 188 h 758"/>
              <a:gd name="connsiteX63-3317" fmla="*/ 544 w 592"/>
              <a:gd name="connsiteY63-3318" fmla="*/ 204 h 758"/>
              <a:gd name="connsiteX64-3319" fmla="*/ 544 w 592"/>
              <a:gd name="connsiteY64-3320" fmla="*/ 225 h 758"/>
              <a:gd name="connsiteX65-3321" fmla="*/ 544 w 592"/>
              <a:gd name="connsiteY65-3322" fmla="*/ 240 h 758"/>
              <a:gd name="connsiteX66-3323" fmla="*/ 544 w 592"/>
              <a:gd name="connsiteY66-3324" fmla="*/ 261 h 758"/>
              <a:gd name="connsiteX67-3325" fmla="*/ 544 w 592"/>
              <a:gd name="connsiteY67-3326" fmla="*/ 303 h 758"/>
              <a:gd name="connsiteX68-3327" fmla="*/ 544 w 592"/>
              <a:gd name="connsiteY68-3328" fmla="*/ 324 h 758"/>
              <a:gd name="connsiteX69-3329" fmla="*/ 544 w 592"/>
              <a:gd name="connsiteY69-3330" fmla="*/ 350 h 758"/>
              <a:gd name="connsiteX70-3331" fmla="*/ 544 w 592"/>
              <a:gd name="connsiteY70-3332" fmla="*/ 376 h 758"/>
              <a:gd name="connsiteX71-3333" fmla="*/ 544 w 592"/>
              <a:gd name="connsiteY71-3334" fmla="*/ 402 h 758"/>
              <a:gd name="connsiteX72-3335" fmla="*/ 544 w 592"/>
              <a:gd name="connsiteY72-3336" fmla="*/ 429 h 758"/>
              <a:gd name="connsiteX73-3337" fmla="*/ 544 w 592"/>
              <a:gd name="connsiteY73-3338" fmla="*/ 460 h 758"/>
              <a:gd name="connsiteX74-3339" fmla="*/ 544 w 592"/>
              <a:gd name="connsiteY74-3340" fmla="*/ 491 h 758"/>
              <a:gd name="connsiteX75-3341" fmla="*/ 544 w 592"/>
              <a:gd name="connsiteY75-3342" fmla="*/ 523 h 758"/>
              <a:gd name="connsiteX76-3343" fmla="*/ 544 w 592"/>
              <a:gd name="connsiteY76-3344" fmla="*/ 554 h 758"/>
              <a:gd name="connsiteX77-3345" fmla="*/ 544 w 592"/>
              <a:gd name="connsiteY77-3346" fmla="*/ 580 h 758"/>
              <a:gd name="connsiteX78-3347" fmla="*/ 539 w 592"/>
              <a:gd name="connsiteY78-3348" fmla="*/ 606 h 758"/>
              <a:gd name="connsiteX79-3349" fmla="*/ 539 w 592"/>
              <a:gd name="connsiteY79-3350" fmla="*/ 632 h 758"/>
              <a:gd name="connsiteX80-3351" fmla="*/ 534 w 592"/>
              <a:gd name="connsiteY80-3352" fmla="*/ 653 h 758"/>
              <a:gd name="connsiteX81-3353" fmla="*/ 528 w 592"/>
              <a:gd name="connsiteY81-3354" fmla="*/ 669 h 758"/>
              <a:gd name="connsiteX82-3355" fmla="*/ 523 w 592"/>
              <a:gd name="connsiteY82-3356" fmla="*/ 690 h 758"/>
              <a:gd name="connsiteX83-3357" fmla="*/ 518 w 592"/>
              <a:gd name="connsiteY83-3358" fmla="*/ 700 h 758"/>
              <a:gd name="connsiteX84-3359" fmla="*/ 507 w 592"/>
              <a:gd name="connsiteY84-3360" fmla="*/ 716 h 758"/>
              <a:gd name="connsiteX85-3361" fmla="*/ 497 w 592"/>
              <a:gd name="connsiteY85-3362" fmla="*/ 726 h 758"/>
              <a:gd name="connsiteX86-3363" fmla="*/ 491 w 592"/>
              <a:gd name="connsiteY86-3364" fmla="*/ 737 h 758"/>
              <a:gd name="connsiteX87-3365" fmla="*/ 481 w 592"/>
              <a:gd name="connsiteY87-3366" fmla="*/ 742 h 758"/>
              <a:gd name="connsiteX88-3367" fmla="*/ 476 w 592"/>
              <a:gd name="connsiteY88-3368" fmla="*/ 747 h 758"/>
              <a:gd name="connsiteX89-3369" fmla="*/ 465 w 592"/>
              <a:gd name="connsiteY89-3370" fmla="*/ 752 h 758"/>
              <a:gd name="connsiteX90-3371" fmla="*/ 460 w 592"/>
              <a:gd name="connsiteY90-3372" fmla="*/ 752 h 758"/>
              <a:gd name="connsiteX91-3373" fmla="*/ 454 w 592"/>
              <a:gd name="connsiteY91-3374" fmla="*/ 758 h 758"/>
              <a:gd name="connsiteX92-3375" fmla="*/ 444 w 592"/>
              <a:gd name="connsiteY92-3376" fmla="*/ 752 h 758"/>
              <a:gd name="connsiteX93-3377" fmla="*/ 439 w 592"/>
              <a:gd name="connsiteY93-3378" fmla="*/ 752 h 758"/>
              <a:gd name="connsiteX94-3379" fmla="*/ 439 w 592"/>
              <a:gd name="connsiteY94-3380" fmla="*/ 747 h 758"/>
              <a:gd name="connsiteX95-3381" fmla="*/ 433 w 592"/>
              <a:gd name="connsiteY95-3382" fmla="*/ 742 h 758"/>
              <a:gd name="connsiteX96-3383" fmla="*/ 433 w 592"/>
              <a:gd name="connsiteY96-3384" fmla="*/ 737 h 758"/>
              <a:gd name="connsiteX97-3385" fmla="*/ 433 w 592"/>
              <a:gd name="connsiteY97-3386" fmla="*/ 731 h 758"/>
              <a:gd name="connsiteX98-3387" fmla="*/ 433 w 592"/>
              <a:gd name="connsiteY98-3388" fmla="*/ 721 h 758"/>
              <a:gd name="connsiteX99-3389" fmla="*/ 433 w 592"/>
              <a:gd name="connsiteY99-3390" fmla="*/ 711 h 758"/>
              <a:gd name="connsiteX100-3391" fmla="*/ 433 w 592"/>
              <a:gd name="connsiteY100-3392" fmla="*/ 705 h 758"/>
              <a:gd name="connsiteX101-3393" fmla="*/ 433 w 592"/>
              <a:gd name="connsiteY101-3394" fmla="*/ 700 h 758"/>
              <a:gd name="connsiteX102-3395" fmla="*/ 433 w 592"/>
              <a:gd name="connsiteY102-3396" fmla="*/ 695 h 758"/>
              <a:gd name="connsiteX103-3397" fmla="*/ 428 w 592"/>
              <a:gd name="connsiteY103-3398" fmla="*/ 690 h 758"/>
              <a:gd name="connsiteX104-3399" fmla="*/ 423 w 592"/>
              <a:gd name="connsiteY104-3400" fmla="*/ 674 h 758"/>
              <a:gd name="connsiteX105-3401" fmla="*/ 412 w 592"/>
              <a:gd name="connsiteY105-3402" fmla="*/ 658 h 758"/>
              <a:gd name="connsiteX106-3403" fmla="*/ 396 w 592"/>
              <a:gd name="connsiteY106-3404" fmla="*/ 643 h 758"/>
              <a:gd name="connsiteX107-3405" fmla="*/ 380 w 592"/>
              <a:gd name="connsiteY107-3406" fmla="*/ 627 h 758"/>
              <a:gd name="connsiteX108-3407" fmla="*/ 359 w 592"/>
              <a:gd name="connsiteY108-3408" fmla="*/ 611 h 758"/>
              <a:gd name="connsiteX109-3409" fmla="*/ 333 w 592"/>
              <a:gd name="connsiteY109-3410" fmla="*/ 590 h 758"/>
              <a:gd name="connsiteX110-3411" fmla="*/ 354 w 592"/>
              <a:gd name="connsiteY110-3412" fmla="*/ 590 h 758"/>
              <a:gd name="connsiteX111-3413" fmla="*/ 375 w 592"/>
              <a:gd name="connsiteY111-3414" fmla="*/ 596 h 758"/>
              <a:gd name="connsiteX112-3415" fmla="*/ 391 w 592"/>
              <a:gd name="connsiteY112-3416" fmla="*/ 596 h 758"/>
              <a:gd name="connsiteX113-3417" fmla="*/ 407 w 592"/>
              <a:gd name="connsiteY113-3418" fmla="*/ 596 h 758"/>
              <a:gd name="connsiteX114-3419" fmla="*/ 417 w 592"/>
              <a:gd name="connsiteY114-3420" fmla="*/ 590 h 758"/>
              <a:gd name="connsiteX115-3421" fmla="*/ 423 w 592"/>
              <a:gd name="connsiteY115-3422" fmla="*/ 590 h 758"/>
              <a:gd name="connsiteX116-3423" fmla="*/ 428 w 592"/>
              <a:gd name="connsiteY116-3424" fmla="*/ 590 h 758"/>
              <a:gd name="connsiteX117-3425" fmla="*/ 433 w 592"/>
              <a:gd name="connsiteY117-3426" fmla="*/ 585 h 758"/>
              <a:gd name="connsiteX118-3427" fmla="*/ 439 w 592"/>
              <a:gd name="connsiteY118-3428" fmla="*/ 580 h 758"/>
              <a:gd name="connsiteX119-3429" fmla="*/ 439 w 592"/>
              <a:gd name="connsiteY119-3430" fmla="*/ 575 h 758"/>
              <a:gd name="connsiteX120-3431" fmla="*/ 439 w 592"/>
              <a:gd name="connsiteY120-3432" fmla="*/ 564 h 758"/>
              <a:gd name="connsiteX121-3433" fmla="*/ 439 w 592"/>
              <a:gd name="connsiteY121-3434" fmla="*/ 549 h 758"/>
              <a:gd name="connsiteX122-3435" fmla="*/ 444 w 592"/>
              <a:gd name="connsiteY122-3436" fmla="*/ 533 h 758"/>
              <a:gd name="connsiteX123-3437" fmla="*/ 444 w 592"/>
              <a:gd name="connsiteY123-3438" fmla="*/ 512 h 758"/>
              <a:gd name="connsiteX124-3439" fmla="*/ 444 w 592"/>
              <a:gd name="connsiteY124-3440" fmla="*/ 486 h 758"/>
              <a:gd name="connsiteX125-3441" fmla="*/ 449 w 592"/>
              <a:gd name="connsiteY125-3442" fmla="*/ 460 h 758"/>
              <a:gd name="connsiteX126-3443" fmla="*/ 449 w 592"/>
              <a:gd name="connsiteY126-3444" fmla="*/ 434 h 758"/>
              <a:gd name="connsiteX127-3445" fmla="*/ 449 w 592"/>
              <a:gd name="connsiteY127-3446" fmla="*/ 408 h 758"/>
              <a:gd name="connsiteX128-3447" fmla="*/ 449 w 592"/>
              <a:gd name="connsiteY128-3448" fmla="*/ 382 h 758"/>
              <a:gd name="connsiteX129-3449" fmla="*/ 454 w 592"/>
              <a:gd name="connsiteY129-3450" fmla="*/ 355 h 758"/>
              <a:gd name="connsiteX130-3451" fmla="*/ 454 w 592"/>
              <a:gd name="connsiteY130-3452" fmla="*/ 334 h 758"/>
              <a:gd name="connsiteX131-3453" fmla="*/ 454 w 592"/>
              <a:gd name="connsiteY131-3454" fmla="*/ 314 h 758"/>
              <a:gd name="connsiteX132-3455" fmla="*/ 454 w 592"/>
              <a:gd name="connsiteY132-3456" fmla="*/ 293 h 758"/>
              <a:gd name="connsiteX133-3457" fmla="*/ 454 w 592"/>
              <a:gd name="connsiteY133-3458" fmla="*/ 277 h 758"/>
              <a:gd name="connsiteX134-3459" fmla="*/ 454 w 592"/>
              <a:gd name="connsiteY134-3460" fmla="*/ 246 h 758"/>
              <a:gd name="connsiteX135-3461" fmla="*/ 454 w 592"/>
              <a:gd name="connsiteY135-3462" fmla="*/ 214 h 758"/>
              <a:gd name="connsiteX136-3463" fmla="*/ 449 w 592"/>
              <a:gd name="connsiteY136-3464" fmla="*/ 183 h 758"/>
              <a:gd name="connsiteX137-3465" fmla="*/ 449 w 592"/>
              <a:gd name="connsiteY137-3466" fmla="*/ 157 h 758"/>
              <a:gd name="connsiteX138-3467" fmla="*/ 444 w 592"/>
              <a:gd name="connsiteY138-3468" fmla="*/ 146 h 758"/>
              <a:gd name="connsiteX139-3469" fmla="*/ 444 w 592"/>
              <a:gd name="connsiteY139-3470" fmla="*/ 136 h 758"/>
              <a:gd name="connsiteX140-3471" fmla="*/ 439 w 592"/>
              <a:gd name="connsiteY140-3472" fmla="*/ 126 h 758"/>
              <a:gd name="connsiteX141-3473" fmla="*/ 439 w 592"/>
              <a:gd name="connsiteY141-3474" fmla="*/ 115 h 758"/>
              <a:gd name="connsiteX142-3475" fmla="*/ 433 w 592"/>
              <a:gd name="connsiteY142-3476" fmla="*/ 110 h 758"/>
              <a:gd name="connsiteX143-3477" fmla="*/ 433 w 592"/>
              <a:gd name="connsiteY143-3478" fmla="*/ 105 h 758"/>
              <a:gd name="connsiteX144-3479" fmla="*/ 428 w 592"/>
              <a:gd name="connsiteY144-3480" fmla="*/ 94 h 758"/>
              <a:gd name="connsiteX145-3481" fmla="*/ 423 w 592"/>
              <a:gd name="connsiteY145-3482" fmla="*/ 89 h 758"/>
              <a:gd name="connsiteX146-3483" fmla="*/ 417 w 592"/>
              <a:gd name="connsiteY146-3484" fmla="*/ 84 h 758"/>
              <a:gd name="connsiteX147-3485" fmla="*/ 412 w 592"/>
              <a:gd name="connsiteY147-3486" fmla="*/ 84 h 758"/>
              <a:gd name="connsiteX148-3487" fmla="*/ 407 w 592"/>
              <a:gd name="connsiteY148-3488" fmla="*/ 79 h 758"/>
              <a:gd name="connsiteX149-3489" fmla="*/ 396 w 592"/>
              <a:gd name="connsiteY149-3490" fmla="*/ 79 h 758"/>
              <a:gd name="connsiteX150-3491" fmla="*/ 386 w 592"/>
              <a:gd name="connsiteY150-3492" fmla="*/ 79 h 758"/>
              <a:gd name="connsiteX151-3493" fmla="*/ 375 w 592"/>
              <a:gd name="connsiteY151-3494" fmla="*/ 73 h 758"/>
              <a:gd name="connsiteX152-3495" fmla="*/ 359 w 592"/>
              <a:gd name="connsiteY152-3496" fmla="*/ 73 h 758"/>
              <a:gd name="connsiteX153-3497" fmla="*/ 359 w 592"/>
              <a:gd name="connsiteY153-3498" fmla="*/ 73 h 758"/>
              <a:gd name="connsiteX0-3499" fmla="*/ 332 w 565"/>
              <a:gd name="connsiteY0-3500" fmla="*/ 73 h 758"/>
              <a:gd name="connsiteX1-3501" fmla="*/ 317 w 565"/>
              <a:gd name="connsiteY1-3502" fmla="*/ 73 h 758"/>
              <a:gd name="connsiteX2-3503" fmla="*/ 295 w 565"/>
              <a:gd name="connsiteY2-3504" fmla="*/ 79 h 758"/>
              <a:gd name="connsiteX3-3505" fmla="*/ 274 w 565"/>
              <a:gd name="connsiteY3-3506" fmla="*/ 79 h 758"/>
              <a:gd name="connsiteX4-3507" fmla="*/ 248 w 565"/>
              <a:gd name="connsiteY4-3508" fmla="*/ 79 h 758"/>
              <a:gd name="connsiteX5-3509" fmla="*/ 221 w 565"/>
              <a:gd name="connsiteY5-3510" fmla="*/ 84 h 758"/>
              <a:gd name="connsiteX6-3511" fmla="*/ 190 w 565"/>
              <a:gd name="connsiteY6-3512" fmla="*/ 84 h 758"/>
              <a:gd name="connsiteX7-3513" fmla="*/ 153 w 565"/>
              <a:gd name="connsiteY7-3514" fmla="*/ 89 h 758"/>
              <a:gd name="connsiteX8-3515" fmla="*/ 116 w 565"/>
              <a:gd name="connsiteY8-3516" fmla="*/ 94 h 758"/>
              <a:gd name="connsiteX9-3517" fmla="*/ 74 w 565"/>
              <a:gd name="connsiteY9-3518" fmla="*/ 94 h 758"/>
              <a:gd name="connsiteX10-3519" fmla="*/ 37 w 565"/>
              <a:gd name="connsiteY10-3520" fmla="*/ 99 h 758"/>
              <a:gd name="connsiteX11-3521" fmla="*/ 0 w 565"/>
              <a:gd name="connsiteY11-3522" fmla="*/ 68 h 758"/>
              <a:gd name="connsiteX12-3523" fmla="*/ 21 w 565"/>
              <a:gd name="connsiteY12-3524" fmla="*/ 63 h 758"/>
              <a:gd name="connsiteX13-3525" fmla="*/ 42 w 565"/>
              <a:gd name="connsiteY13-3526" fmla="*/ 58 h 758"/>
              <a:gd name="connsiteX14-3527" fmla="*/ 63 w 565"/>
              <a:gd name="connsiteY14-3528" fmla="*/ 58 h 758"/>
              <a:gd name="connsiteX15-3529" fmla="*/ 89 w 565"/>
              <a:gd name="connsiteY15-3530" fmla="*/ 52 h 758"/>
              <a:gd name="connsiteX16-3531" fmla="*/ 116 w 565"/>
              <a:gd name="connsiteY16-3532" fmla="*/ 52 h 758"/>
              <a:gd name="connsiteX17-3533" fmla="*/ 142 w 565"/>
              <a:gd name="connsiteY17-3534" fmla="*/ 47 h 758"/>
              <a:gd name="connsiteX18-3535" fmla="*/ 174 w 565"/>
              <a:gd name="connsiteY18-3536" fmla="*/ 47 h 758"/>
              <a:gd name="connsiteX19-3537" fmla="*/ 232 w 565"/>
              <a:gd name="connsiteY19-3538" fmla="*/ 37 h 758"/>
              <a:gd name="connsiteX20-3539" fmla="*/ 264 w 565"/>
              <a:gd name="connsiteY20-3540" fmla="*/ 37 h 758"/>
              <a:gd name="connsiteX21-3541" fmla="*/ 285 w 565"/>
              <a:gd name="connsiteY21-3542" fmla="*/ 32 h 758"/>
              <a:gd name="connsiteX22-3543" fmla="*/ 311 w 565"/>
              <a:gd name="connsiteY22-3544" fmla="*/ 26 h 758"/>
              <a:gd name="connsiteX23-3545" fmla="*/ 332 w 565"/>
              <a:gd name="connsiteY23-3546" fmla="*/ 26 h 758"/>
              <a:gd name="connsiteX24-3547" fmla="*/ 348 w 565"/>
              <a:gd name="connsiteY24-3548" fmla="*/ 21 h 758"/>
              <a:gd name="connsiteX25-3549" fmla="*/ 359 w 565"/>
              <a:gd name="connsiteY25-3550" fmla="*/ 16 h 758"/>
              <a:gd name="connsiteX26-3551" fmla="*/ 369 w 565"/>
              <a:gd name="connsiteY26-3552" fmla="*/ 16 h 758"/>
              <a:gd name="connsiteX27-3553" fmla="*/ 375 w 565"/>
              <a:gd name="connsiteY27-3554" fmla="*/ 11 h 758"/>
              <a:gd name="connsiteX28-3555" fmla="*/ 385 w 565"/>
              <a:gd name="connsiteY28-3556" fmla="*/ 5 h 758"/>
              <a:gd name="connsiteX29-3557" fmla="*/ 401 w 565"/>
              <a:gd name="connsiteY29-3558" fmla="*/ 0 h 758"/>
              <a:gd name="connsiteX30-3559" fmla="*/ 412 w 565"/>
              <a:gd name="connsiteY30-3560" fmla="*/ 0 h 758"/>
              <a:gd name="connsiteX31-3561" fmla="*/ 427 w 565"/>
              <a:gd name="connsiteY31-3562" fmla="*/ 0 h 758"/>
              <a:gd name="connsiteX32-3563" fmla="*/ 443 w 565"/>
              <a:gd name="connsiteY32-3564" fmla="*/ 5 h 758"/>
              <a:gd name="connsiteX33-3565" fmla="*/ 459 w 565"/>
              <a:gd name="connsiteY33-3566" fmla="*/ 11 h 758"/>
              <a:gd name="connsiteX34-3567" fmla="*/ 470 w 565"/>
              <a:gd name="connsiteY34-3568" fmla="*/ 16 h 758"/>
              <a:gd name="connsiteX35-3569" fmla="*/ 480 w 565"/>
              <a:gd name="connsiteY35-3570" fmla="*/ 21 h 758"/>
              <a:gd name="connsiteX36-3571" fmla="*/ 496 w 565"/>
              <a:gd name="connsiteY36-3572" fmla="*/ 26 h 758"/>
              <a:gd name="connsiteX37-3573" fmla="*/ 507 w 565"/>
              <a:gd name="connsiteY37-3574" fmla="*/ 37 h 758"/>
              <a:gd name="connsiteX38-3575" fmla="*/ 522 w 565"/>
              <a:gd name="connsiteY38-3576" fmla="*/ 42 h 758"/>
              <a:gd name="connsiteX39-3577" fmla="*/ 533 w 565"/>
              <a:gd name="connsiteY39-3578" fmla="*/ 47 h 758"/>
              <a:gd name="connsiteX40-3579" fmla="*/ 544 w 565"/>
              <a:gd name="connsiteY40-3580" fmla="*/ 52 h 758"/>
              <a:gd name="connsiteX41-3581" fmla="*/ 549 w 565"/>
              <a:gd name="connsiteY41-3582" fmla="*/ 58 h 758"/>
              <a:gd name="connsiteX42-3583" fmla="*/ 554 w 565"/>
              <a:gd name="connsiteY42-3584" fmla="*/ 63 h 758"/>
              <a:gd name="connsiteX43-3585" fmla="*/ 559 w 565"/>
              <a:gd name="connsiteY43-3586" fmla="*/ 68 h 758"/>
              <a:gd name="connsiteX44-3587" fmla="*/ 565 w 565"/>
              <a:gd name="connsiteY44-3588" fmla="*/ 68 h 758"/>
              <a:gd name="connsiteX45-3589" fmla="*/ 565 w 565"/>
              <a:gd name="connsiteY45-3590" fmla="*/ 73 h 758"/>
              <a:gd name="connsiteX46-3591" fmla="*/ 559 w 565"/>
              <a:gd name="connsiteY46-3592" fmla="*/ 73 h 758"/>
              <a:gd name="connsiteX47-3593" fmla="*/ 559 w 565"/>
              <a:gd name="connsiteY47-3594" fmla="*/ 79 h 758"/>
              <a:gd name="connsiteX48-3595" fmla="*/ 554 w 565"/>
              <a:gd name="connsiteY48-3596" fmla="*/ 84 h 758"/>
              <a:gd name="connsiteX49-3597" fmla="*/ 549 w 565"/>
              <a:gd name="connsiteY49-3598" fmla="*/ 84 h 758"/>
              <a:gd name="connsiteX50-3599" fmla="*/ 544 w 565"/>
              <a:gd name="connsiteY50-3600" fmla="*/ 89 h 758"/>
              <a:gd name="connsiteX51-3601" fmla="*/ 538 w 565"/>
              <a:gd name="connsiteY51-3602" fmla="*/ 94 h 758"/>
              <a:gd name="connsiteX52-3603" fmla="*/ 533 w 565"/>
              <a:gd name="connsiteY52-3604" fmla="*/ 94 h 758"/>
              <a:gd name="connsiteX53-3605" fmla="*/ 528 w 565"/>
              <a:gd name="connsiteY53-3606" fmla="*/ 99 h 758"/>
              <a:gd name="connsiteX54-3607" fmla="*/ 522 w 565"/>
              <a:gd name="connsiteY54-3608" fmla="*/ 105 h 758"/>
              <a:gd name="connsiteX55-3609" fmla="*/ 517 w 565"/>
              <a:gd name="connsiteY55-3610" fmla="*/ 115 h 758"/>
              <a:gd name="connsiteX56-3611" fmla="*/ 517 w 565"/>
              <a:gd name="connsiteY56-3612" fmla="*/ 126 h 758"/>
              <a:gd name="connsiteX57-3613" fmla="*/ 517 w 565"/>
              <a:gd name="connsiteY57-3614" fmla="*/ 131 h 758"/>
              <a:gd name="connsiteX58-3615" fmla="*/ 517 w 565"/>
              <a:gd name="connsiteY58-3616" fmla="*/ 146 h 758"/>
              <a:gd name="connsiteX59-3617" fmla="*/ 517 w 565"/>
              <a:gd name="connsiteY59-3618" fmla="*/ 157 h 758"/>
              <a:gd name="connsiteX60-3619" fmla="*/ 517 w 565"/>
              <a:gd name="connsiteY60-3620" fmla="*/ 173 h 758"/>
              <a:gd name="connsiteX61-3621" fmla="*/ 517 w 565"/>
              <a:gd name="connsiteY61-3622" fmla="*/ 188 h 758"/>
              <a:gd name="connsiteX62-3623" fmla="*/ 517 w 565"/>
              <a:gd name="connsiteY62-3624" fmla="*/ 204 h 758"/>
              <a:gd name="connsiteX63-3625" fmla="*/ 517 w 565"/>
              <a:gd name="connsiteY63-3626" fmla="*/ 225 h 758"/>
              <a:gd name="connsiteX64-3627" fmla="*/ 517 w 565"/>
              <a:gd name="connsiteY64-3628" fmla="*/ 240 h 758"/>
              <a:gd name="connsiteX65-3629" fmla="*/ 517 w 565"/>
              <a:gd name="connsiteY65-3630" fmla="*/ 261 h 758"/>
              <a:gd name="connsiteX66-3631" fmla="*/ 517 w 565"/>
              <a:gd name="connsiteY66-3632" fmla="*/ 303 h 758"/>
              <a:gd name="connsiteX67-3633" fmla="*/ 517 w 565"/>
              <a:gd name="connsiteY67-3634" fmla="*/ 324 h 758"/>
              <a:gd name="connsiteX68-3635" fmla="*/ 517 w 565"/>
              <a:gd name="connsiteY68-3636" fmla="*/ 350 h 758"/>
              <a:gd name="connsiteX69-3637" fmla="*/ 517 w 565"/>
              <a:gd name="connsiteY69-3638" fmla="*/ 376 h 758"/>
              <a:gd name="connsiteX70-3639" fmla="*/ 517 w 565"/>
              <a:gd name="connsiteY70-3640" fmla="*/ 402 h 758"/>
              <a:gd name="connsiteX71-3641" fmla="*/ 517 w 565"/>
              <a:gd name="connsiteY71-3642" fmla="*/ 429 h 758"/>
              <a:gd name="connsiteX72-3643" fmla="*/ 517 w 565"/>
              <a:gd name="connsiteY72-3644" fmla="*/ 460 h 758"/>
              <a:gd name="connsiteX73-3645" fmla="*/ 517 w 565"/>
              <a:gd name="connsiteY73-3646" fmla="*/ 491 h 758"/>
              <a:gd name="connsiteX74-3647" fmla="*/ 517 w 565"/>
              <a:gd name="connsiteY74-3648" fmla="*/ 523 h 758"/>
              <a:gd name="connsiteX75-3649" fmla="*/ 517 w 565"/>
              <a:gd name="connsiteY75-3650" fmla="*/ 554 h 758"/>
              <a:gd name="connsiteX76-3651" fmla="*/ 517 w 565"/>
              <a:gd name="connsiteY76-3652" fmla="*/ 580 h 758"/>
              <a:gd name="connsiteX77-3653" fmla="*/ 512 w 565"/>
              <a:gd name="connsiteY77-3654" fmla="*/ 606 h 758"/>
              <a:gd name="connsiteX78-3655" fmla="*/ 512 w 565"/>
              <a:gd name="connsiteY78-3656" fmla="*/ 632 h 758"/>
              <a:gd name="connsiteX79-3657" fmla="*/ 507 w 565"/>
              <a:gd name="connsiteY79-3658" fmla="*/ 653 h 758"/>
              <a:gd name="connsiteX80-3659" fmla="*/ 501 w 565"/>
              <a:gd name="connsiteY80-3660" fmla="*/ 669 h 758"/>
              <a:gd name="connsiteX81-3661" fmla="*/ 496 w 565"/>
              <a:gd name="connsiteY81-3662" fmla="*/ 690 h 758"/>
              <a:gd name="connsiteX82-3663" fmla="*/ 491 w 565"/>
              <a:gd name="connsiteY82-3664" fmla="*/ 700 h 758"/>
              <a:gd name="connsiteX83-3665" fmla="*/ 480 w 565"/>
              <a:gd name="connsiteY83-3666" fmla="*/ 716 h 758"/>
              <a:gd name="connsiteX84-3667" fmla="*/ 470 w 565"/>
              <a:gd name="connsiteY84-3668" fmla="*/ 726 h 758"/>
              <a:gd name="connsiteX85-3669" fmla="*/ 464 w 565"/>
              <a:gd name="connsiteY85-3670" fmla="*/ 737 h 758"/>
              <a:gd name="connsiteX86-3671" fmla="*/ 454 w 565"/>
              <a:gd name="connsiteY86-3672" fmla="*/ 742 h 758"/>
              <a:gd name="connsiteX87-3673" fmla="*/ 449 w 565"/>
              <a:gd name="connsiteY87-3674" fmla="*/ 747 h 758"/>
              <a:gd name="connsiteX88-3675" fmla="*/ 438 w 565"/>
              <a:gd name="connsiteY88-3676" fmla="*/ 752 h 758"/>
              <a:gd name="connsiteX89-3677" fmla="*/ 433 w 565"/>
              <a:gd name="connsiteY89-3678" fmla="*/ 752 h 758"/>
              <a:gd name="connsiteX90-3679" fmla="*/ 427 w 565"/>
              <a:gd name="connsiteY90-3680" fmla="*/ 758 h 758"/>
              <a:gd name="connsiteX91-3681" fmla="*/ 417 w 565"/>
              <a:gd name="connsiteY91-3682" fmla="*/ 752 h 758"/>
              <a:gd name="connsiteX92-3683" fmla="*/ 412 w 565"/>
              <a:gd name="connsiteY92-3684" fmla="*/ 752 h 758"/>
              <a:gd name="connsiteX93-3685" fmla="*/ 412 w 565"/>
              <a:gd name="connsiteY93-3686" fmla="*/ 747 h 758"/>
              <a:gd name="connsiteX94-3687" fmla="*/ 406 w 565"/>
              <a:gd name="connsiteY94-3688" fmla="*/ 742 h 758"/>
              <a:gd name="connsiteX95-3689" fmla="*/ 406 w 565"/>
              <a:gd name="connsiteY95-3690" fmla="*/ 737 h 758"/>
              <a:gd name="connsiteX96-3691" fmla="*/ 406 w 565"/>
              <a:gd name="connsiteY96-3692" fmla="*/ 731 h 758"/>
              <a:gd name="connsiteX97-3693" fmla="*/ 406 w 565"/>
              <a:gd name="connsiteY97-3694" fmla="*/ 721 h 758"/>
              <a:gd name="connsiteX98-3695" fmla="*/ 406 w 565"/>
              <a:gd name="connsiteY98-3696" fmla="*/ 711 h 758"/>
              <a:gd name="connsiteX99-3697" fmla="*/ 406 w 565"/>
              <a:gd name="connsiteY99-3698" fmla="*/ 705 h 758"/>
              <a:gd name="connsiteX100-3699" fmla="*/ 406 w 565"/>
              <a:gd name="connsiteY100-3700" fmla="*/ 700 h 758"/>
              <a:gd name="connsiteX101-3701" fmla="*/ 406 w 565"/>
              <a:gd name="connsiteY101-3702" fmla="*/ 695 h 758"/>
              <a:gd name="connsiteX102-3703" fmla="*/ 401 w 565"/>
              <a:gd name="connsiteY102-3704" fmla="*/ 690 h 758"/>
              <a:gd name="connsiteX103-3705" fmla="*/ 396 w 565"/>
              <a:gd name="connsiteY103-3706" fmla="*/ 674 h 758"/>
              <a:gd name="connsiteX104-3707" fmla="*/ 385 w 565"/>
              <a:gd name="connsiteY104-3708" fmla="*/ 658 h 758"/>
              <a:gd name="connsiteX105-3709" fmla="*/ 369 w 565"/>
              <a:gd name="connsiteY105-3710" fmla="*/ 643 h 758"/>
              <a:gd name="connsiteX106-3711" fmla="*/ 353 w 565"/>
              <a:gd name="connsiteY106-3712" fmla="*/ 627 h 758"/>
              <a:gd name="connsiteX107-3713" fmla="*/ 332 w 565"/>
              <a:gd name="connsiteY107-3714" fmla="*/ 611 h 758"/>
              <a:gd name="connsiteX108-3715" fmla="*/ 306 w 565"/>
              <a:gd name="connsiteY108-3716" fmla="*/ 590 h 758"/>
              <a:gd name="connsiteX109-3717" fmla="*/ 327 w 565"/>
              <a:gd name="connsiteY109-3718" fmla="*/ 590 h 758"/>
              <a:gd name="connsiteX110-3719" fmla="*/ 348 w 565"/>
              <a:gd name="connsiteY110-3720" fmla="*/ 596 h 758"/>
              <a:gd name="connsiteX111-3721" fmla="*/ 364 w 565"/>
              <a:gd name="connsiteY111-3722" fmla="*/ 596 h 758"/>
              <a:gd name="connsiteX112-3723" fmla="*/ 380 w 565"/>
              <a:gd name="connsiteY112-3724" fmla="*/ 596 h 758"/>
              <a:gd name="connsiteX113-3725" fmla="*/ 390 w 565"/>
              <a:gd name="connsiteY113-3726" fmla="*/ 590 h 758"/>
              <a:gd name="connsiteX114-3727" fmla="*/ 396 w 565"/>
              <a:gd name="connsiteY114-3728" fmla="*/ 590 h 758"/>
              <a:gd name="connsiteX115-3729" fmla="*/ 401 w 565"/>
              <a:gd name="connsiteY115-3730" fmla="*/ 590 h 758"/>
              <a:gd name="connsiteX116-3731" fmla="*/ 406 w 565"/>
              <a:gd name="connsiteY116-3732" fmla="*/ 585 h 758"/>
              <a:gd name="connsiteX117-3733" fmla="*/ 412 w 565"/>
              <a:gd name="connsiteY117-3734" fmla="*/ 580 h 758"/>
              <a:gd name="connsiteX118-3735" fmla="*/ 412 w 565"/>
              <a:gd name="connsiteY118-3736" fmla="*/ 575 h 758"/>
              <a:gd name="connsiteX119-3737" fmla="*/ 412 w 565"/>
              <a:gd name="connsiteY119-3738" fmla="*/ 564 h 758"/>
              <a:gd name="connsiteX120-3739" fmla="*/ 412 w 565"/>
              <a:gd name="connsiteY120-3740" fmla="*/ 549 h 758"/>
              <a:gd name="connsiteX121-3741" fmla="*/ 417 w 565"/>
              <a:gd name="connsiteY121-3742" fmla="*/ 533 h 758"/>
              <a:gd name="connsiteX122-3743" fmla="*/ 417 w 565"/>
              <a:gd name="connsiteY122-3744" fmla="*/ 512 h 758"/>
              <a:gd name="connsiteX123-3745" fmla="*/ 417 w 565"/>
              <a:gd name="connsiteY123-3746" fmla="*/ 486 h 758"/>
              <a:gd name="connsiteX124-3747" fmla="*/ 422 w 565"/>
              <a:gd name="connsiteY124-3748" fmla="*/ 460 h 758"/>
              <a:gd name="connsiteX125-3749" fmla="*/ 422 w 565"/>
              <a:gd name="connsiteY125-3750" fmla="*/ 434 h 758"/>
              <a:gd name="connsiteX126-3751" fmla="*/ 422 w 565"/>
              <a:gd name="connsiteY126-3752" fmla="*/ 408 h 758"/>
              <a:gd name="connsiteX127-3753" fmla="*/ 422 w 565"/>
              <a:gd name="connsiteY127-3754" fmla="*/ 382 h 758"/>
              <a:gd name="connsiteX128-3755" fmla="*/ 427 w 565"/>
              <a:gd name="connsiteY128-3756" fmla="*/ 355 h 758"/>
              <a:gd name="connsiteX129-3757" fmla="*/ 427 w 565"/>
              <a:gd name="connsiteY129-3758" fmla="*/ 334 h 758"/>
              <a:gd name="connsiteX130-3759" fmla="*/ 427 w 565"/>
              <a:gd name="connsiteY130-3760" fmla="*/ 314 h 758"/>
              <a:gd name="connsiteX131-3761" fmla="*/ 427 w 565"/>
              <a:gd name="connsiteY131-3762" fmla="*/ 293 h 758"/>
              <a:gd name="connsiteX132-3763" fmla="*/ 427 w 565"/>
              <a:gd name="connsiteY132-3764" fmla="*/ 277 h 758"/>
              <a:gd name="connsiteX133-3765" fmla="*/ 427 w 565"/>
              <a:gd name="connsiteY133-3766" fmla="*/ 246 h 758"/>
              <a:gd name="connsiteX134-3767" fmla="*/ 427 w 565"/>
              <a:gd name="connsiteY134-3768" fmla="*/ 214 h 758"/>
              <a:gd name="connsiteX135-3769" fmla="*/ 422 w 565"/>
              <a:gd name="connsiteY135-3770" fmla="*/ 183 h 758"/>
              <a:gd name="connsiteX136-3771" fmla="*/ 422 w 565"/>
              <a:gd name="connsiteY136-3772" fmla="*/ 157 h 758"/>
              <a:gd name="connsiteX137-3773" fmla="*/ 417 w 565"/>
              <a:gd name="connsiteY137-3774" fmla="*/ 146 h 758"/>
              <a:gd name="connsiteX138-3775" fmla="*/ 417 w 565"/>
              <a:gd name="connsiteY138-3776" fmla="*/ 136 h 758"/>
              <a:gd name="connsiteX139-3777" fmla="*/ 412 w 565"/>
              <a:gd name="connsiteY139-3778" fmla="*/ 126 h 758"/>
              <a:gd name="connsiteX140-3779" fmla="*/ 412 w 565"/>
              <a:gd name="connsiteY140-3780" fmla="*/ 115 h 758"/>
              <a:gd name="connsiteX141-3781" fmla="*/ 406 w 565"/>
              <a:gd name="connsiteY141-3782" fmla="*/ 110 h 758"/>
              <a:gd name="connsiteX142-3783" fmla="*/ 406 w 565"/>
              <a:gd name="connsiteY142-3784" fmla="*/ 105 h 758"/>
              <a:gd name="connsiteX143-3785" fmla="*/ 401 w 565"/>
              <a:gd name="connsiteY143-3786" fmla="*/ 94 h 758"/>
              <a:gd name="connsiteX144-3787" fmla="*/ 396 w 565"/>
              <a:gd name="connsiteY144-3788" fmla="*/ 89 h 758"/>
              <a:gd name="connsiteX145-3789" fmla="*/ 390 w 565"/>
              <a:gd name="connsiteY145-3790" fmla="*/ 84 h 758"/>
              <a:gd name="connsiteX146-3791" fmla="*/ 385 w 565"/>
              <a:gd name="connsiteY146-3792" fmla="*/ 84 h 758"/>
              <a:gd name="connsiteX147-3793" fmla="*/ 380 w 565"/>
              <a:gd name="connsiteY147-3794" fmla="*/ 79 h 758"/>
              <a:gd name="connsiteX148-3795" fmla="*/ 369 w 565"/>
              <a:gd name="connsiteY148-3796" fmla="*/ 79 h 758"/>
              <a:gd name="connsiteX149-3797" fmla="*/ 359 w 565"/>
              <a:gd name="connsiteY149-3798" fmla="*/ 79 h 758"/>
              <a:gd name="connsiteX150-3799" fmla="*/ 348 w 565"/>
              <a:gd name="connsiteY150-3800" fmla="*/ 73 h 758"/>
              <a:gd name="connsiteX151-3801" fmla="*/ 332 w 565"/>
              <a:gd name="connsiteY151-3802" fmla="*/ 73 h 758"/>
              <a:gd name="connsiteX152-3803" fmla="*/ 332 w 565"/>
              <a:gd name="connsiteY152-3804" fmla="*/ 73 h 758"/>
              <a:gd name="connsiteX0-3805" fmla="*/ 311 w 544"/>
              <a:gd name="connsiteY0-3806" fmla="*/ 73 h 758"/>
              <a:gd name="connsiteX1-3807" fmla="*/ 296 w 544"/>
              <a:gd name="connsiteY1-3808" fmla="*/ 73 h 758"/>
              <a:gd name="connsiteX2-3809" fmla="*/ 274 w 544"/>
              <a:gd name="connsiteY2-3810" fmla="*/ 79 h 758"/>
              <a:gd name="connsiteX3-3811" fmla="*/ 253 w 544"/>
              <a:gd name="connsiteY3-3812" fmla="*/ 79 h 758"/>
              <a:gd name="connsiteX4-3813" fmla="*/ 227 w 544"/>
              <a:gd name="connsiteY4-3814" fmla="*/ 79 h 758"/>
              <a:gd name="connsiteX5-3815" fmla="*/ 200 w 544"/>
              <a:gd name="connsiteY5-3816" fmla="*/ 84 h 758"/>
              <a:gd name="connsiteX6-3817" fmla="*/ 169 w 544"/>
              <a:gd name="connsiteY6-3818" fmla="*/ 84 h 758"/>
              <a:gd name="connsiteX7-3819" fmla="*/ 132 w 544"/>
              <a:gd name="connsiteY7-3820" fmla="*/ 89 h 758"/>
              <a:gd name="connsiteX8-3821" fmla="*/ 95 w 544"/>
              <a:gd name="connsiteY8-3822" fmla="*/ 94 h 758"/>
              <a:gd name="connsiteX9-3823" fmla="*/ 53 w 544"/>
              <a:gd name="connsiteY9-3824" fmla="*/ 94 h 758"/>
              <a:gd name="connsiteX10-3825" fmla="*/ 16 w 544"/>
              <a:gd name="connsiteY10-3826" fmla="*/ 99 h 758"/>
              <a:gd name="connsiteX11-3827" fmla="*/ 0 w 544"/>
              <a:gd name="connsiteY11-3828" fmla="*/ 63 h 758"/>
              <a:gd name="connsiteX12-3829" fmla="*/ 21 w 544"/>
              <a:gd name="connsiteY12-3830" fmla="*/ 58 h 758"/>
              <a:gd name="connsiteX13-3831" fmla="*/ 42 w 544"/>
              <a:gd name="connsiteY13-3832" fmla="*/ 58 h 758"/>
              <a:gd name="connsiteX14-3833" fmla="*/ 68 w 544"/>
              <a:gd name="connsiteY14-3834" fmla="*/ 52 h 758"/>
              <a:gd name="connsiteX15-3835" fmla="*/ 95 w 544"/>
              <a:gd name="connsiteY15-3836" fmla="*/ 52 h 758"/>
              <a:gd name="connsiteX16-3837" fmla="*/ 121 w 544"/>
              <a:gd name="connsiteY16-3838" fmla="*/ 47 h 758"/>
              <a:gd name="connsiteX17-3839" fmla="*/ 153 w 544"/>
              <a:gd name="connsiteY17-3840" fmla="*/ 47 h 758"/>
              <a:gd name="connsiteX18-3841" fmla="*/ 211 w 544"/>
              <a:gd name="connsiteY18-3842" fmla="*/ 37 h 758"/>
              <a:gd name="connsiteX19-3843" fmla="*/ 243 w 544"/>
              <a:gd name="connsiteY19-3844" fmla="*/ 37 h 758"/>
              <a:gd name="connsiteX20-3845" fmla="*/ 264 w 544"/>
              <a:gd name="connsiteY20-3846" fmla="*/ 32 h 758"/>
              <a:gd name="connsiteX21-3847" fmla="*/ 290 w 544"/>
              <a:gd name="connsiteY21-3848" fmla="*/ 26 h 758"/>
              <a:gd name="connsiteX22-3849" fmla="*/ 311 w 544"/>
              <a:gd name="connsiteY22-3850" fmla="*/ 26 h 758"/>
              <a:gd name="connsiteX23-3851" fmla="*/ 327 w 544"/>
              <a:gd name="connsiteY23-3852" fmla="*/ 21 h 758"/>
              <a:gd name="connsiteX24-3853" fmla="*/ 338 w 544"/>
              <a:gd name="connsiteY24-3854" fmla="*/ 16 h 758"/>
              <a:gd name="connsiteX25-3855" fmla="*/ 348 w 544"/>
              <a:gd name="connsiteY25-3856" fmla="*/ 16 h 758"/>
              <a:gd name="connsiteX26-3857" fmla="*/ 354 w 544"/>
              <a:gd name="connsiteY26-3858" fmla="*/ 11 h 758"/>
              <a:gd name="connsiteX27-3859" fmla="*/ 364 w 544"/>
              <a:gd name="connsiteY27-3860" fmla="*/ 5 h 758"/>
              <a:gd name="connsiteX28-3861" fmla="*/ 380 w 544"/>
              <a:gd name="connsiteY28-3862" fmla="*/ 0 h 758"/>
              <a:gd name="connsiteX29-3863" fmla="*/ 391 w 544"/>
              <a:gd name="connsiteY29-3864" fmla="*/ 0 h 758"/>
              <a:gd name="connsiteX30-3865" fmla="*/ 406 w 544"/>
              <a:gd name="connsiteY30-3866" fmla="*/ 0 h 758"/>
              <a:gd name="connsiteX31-3867" fmla="*/ 422 w 544"/>
              <a:gd name="connsiteY31-3868" fmla="*/ 5 h 758"/>
              <a:gd name="connsiteX32-3869" fmla="*/ 438 w 544"/>
              <a:gd name="connsiteY32-3870" fmla="*/ 11 h 758"/>
              <a:gd name="connsiteX33-3871" fmla="*/ 449 w 544"/>
              <a:gd name="connsiteY33-3872" fmla="*/ 16 h 758"/>
              <a:gd name="connsiteX34-3873" fmla="*/ 459 w 544"/>
              <a:gd name="connsiteY34-3874" fmla="*/ 21 h 758"/>
              <a:gd name="connsiteX35-3875" fmla="*/ 475 w 544"/>
              <a:gd name="connsiteY35-3876" fmla="*/ 26 h 758"/>
              <a:gd name="connsiteX36-3877" fmla="*/ 486 w 544"/>
              <a:gd name="connsiteY36-3878" fmla="*/ 37 h 758"/>
              <a:gd name="connsiteX37-3879" fmla="*/ 501 w 544"/>
              <a:gd name="connsiteY37-3880" fmla="*/ 42 h 758"/>
              <a:gd name="connsiteX38-3881" fmla="*/ 512 w 544"/>
              <a:gd name="connsiteY38-3882" fmla="*/ 47 h 758"/>
              <a:gd name="connsiteX39-3883" fmla="*/ 523 w 544"/>
              <a:gd name="connsiteY39-3884" fmla="*/ 52 h 758"/>
              <a:gd name="connsiteX40-3885" fmla="*/ 528 w 544"/>
              <a:gd name="connsiteY40-3886" fmla="*/ 58 h 758"/>
              <a:gd name="connsiteX41-3887" fmla="*/ 533 w 544"/>
              <a:gd name="connsiteY41-3888" fmla="*/ 63 h 758"/>
              <a:gd name="connsiteX42-3889" fmla="*/ 538 w 544"/>
              <a:gd name="connsiteY42-3890" fmla="*/ 68 h 758"/>
              <a:gd name="connsiteX43-3891" fmla="*/ 544 w 544"/>
              <a:gd name="connsiteY43-3892" fmla="*/ 68 h 758"/>
              <a:gd name="connsiteX44-3893" fmla="*/ 544 w 544"/>
              <a:gd name="connsiteY44-3894" fmla="*/ 73 h 758"/>
              <a:gd name="connsiteX45-3895" fmla="*/ 538 w 544"/>
              <a:gd name="connsiteY45-3896" fmla="*/ 73 h 758"/>
              <a:gd name="connsiteX46-3897" fmla="*/ 538 w 544"/>
              <a:gd name="connsiteY46-3898" fmla="*/ 79 h 758"/>
              <a:gd name="connsiteX47-3899" fmla="*/ 533 w 544"/>
              <a:gd name="connsiteY47-3900" fmla="*/ 84 h 758"/>
              <a:gd name="connsiteX48-3901" fmla="*/ 528 w 544"/>
              <a:gd name="connsiteY48-3902" fmla="*/ 84 h 758"/>
              <a:gd name="connsiteX49-3903" fmla="*/ 523 w 544"/>
              <a:gd name="connsiteY49-3904" fmla="*/ 89 h 758"/>
              <a:gd name="connsiteX50-3905" fmla="*/ 517 w 544"/>
              <a:gd name="connsiteY50-3906" fmla="*/ 94 h 758"/>
              <a:gd name="connsiteX51-3907" fmla="*/ 512 w 544"/>
              <a:gd name="connsiteY51-3908" fmla="*/ 94 h 758"/>
              <a:gd name="connsiteX52-3909" fmla="*/ 507 w 544"/>
              <a:gd name="connsiteY52-3910" fmla="*/ 99 h 758"/>
              <a:gd name="connsiteX53-3911" fmla="*/ 501 w 544"/>
              <a:gd name="connsiteY53-3912" fmla="*/ 105 h 758"/>
              <a:gd name="connsiteX54-3913" fmla="*/ 496 w 544"/>
              <a:gd name="connsiteY54-3914" fmla="*/ 115 h 758"/>
              <a:gd name="connsiteX55-3915" fmla="*/ 496 w 544"/>
              <a:gd name="connsiteY55-3916" fmla="*/ 126 h 758"/>
              <a:gd name="connsiteX56-3917" fmla="*/ 496 w 544"/>
              <a:gd name="connsiteY56-3918" fmla="*/ 131 h 758"/>
              <a:gd name="connsiteX57-3919" fmla="*/ 496 w 544"/>
              <a:gd name="connsiteY57-3920" fmla="*/ 146 h 758"/>
              <a:gd name="connsiteX58-3921" fmla="*/ 496 w 544"/>
              <a:gd name="connsiteY58-3922" fmla="*/ 157 h 758"/>
              <a:gd name="connsiteX59-3923" fmla="*/ 496 w 544"/>
              <a:gd name="connsiteY59-3924" fmla="*/ 173 h 758"/>
              <a:gd name="connsiteX60-3925" fmla="*/ 496 w 544"/>
              <a:gd name="connsiteY60-3926" fmla="*/ 188 h 758"/>
              <a:gd name="connsiteX61-3927" fmla="*/ 496 w 544"/>
              <a:gd name="connsiteY61-3928" fmla="*/ 204 h 758"/>
              <a:gd name="connsiteX62-3929" fmla="*/ 496 w 544"/>
              <a:gd name="connsiteY62-3930" fmla="*/ 225 h 758"/>
              <a:gd name="connsiteX63-3931" fmla="*/ 496 w 544"/>
              <a:gd name="connsiteY63-3932" fmla="*/ 240 h 758"/>
              <a:gd name="connsiteX64-3933" fmla="*/ 496 w 544"/>
              <a:gd name="connsiteY64-3934" fmla="*/ 261 h 758"/>
              <a:gd name="connsiteX65-3935" fmla="*/ 496 w 544"/>
              <a:gd name="connsiteY65-3936" fmla="*/ 303 h 758"/>
              <a:gd name="connsiteX66-3937" fmla="*/ 496 w 544"/>
              <a:gd name="connsiteY66-3938" fmla="*/ 324 h 758"/>
              <a:gd name="connsiteX67-3939" fmla="*/ 496 w 544"/>
              <a:gd name="connsiteY67-3940" fmla="*/ 350 h 758"/>
              <a:gd name="connsiteX68-3941" fmla="*/ 496 w 544"/>
              <a:gd name="connsiteY68-3942" fmla="*/ 376 h 758"/>
              <a:gd name="connsiteX69-3943" fmla="*/ 496 w 544"/>
              <a:gd name="connsiteY69-3944" fmla="*/ 402 h 758"/>
              <a:gd name="connsiteX70-3945" fmla="*/ 496 w 544"/>
              <a:gd name="connsiteY70-3946" fmla="*/ 429 h 758"/>
              <a:gd name="connsiteX71-3947" fmla="*/ 496 w 544"/>
              <a:gd name="connsiteY71-3948" fmla="*/ 460 h 758"/>
              <a:gd name="connsiteX72-3949" fmla="*/ 496 w 544"/>
              <a:gd name="connsiteY72-3950" fmla="*/ 491 h 758"/>
              <a:gd name="connsiteX73-3951" fmla="*/ 496 w 544"/>
              <a:gd name="connsiteY73-3952" fmla="*/ 523 h 758"/>
              <a:gd name="connsiteX74-3953" fmla="*/ 496 w 544"/>
              <a:gd name="connsiteY74-3954" fmla="*/ 554 h 758"/>
              <a:gd name="connsiteX75-3955" fmla="*/ 496 w 544"/>
              <a:gd name="connsiteY75-3956" fmla="*/ 580 h 758"/>
              <a:gd name="connsiteX76-3957" fmla="*/ 491 w 544"/>
              <a:gd name="connsiteY76-3958" fmla="*/ 606 h 758"/>
              <a:gd name="connsiteX77-3959" fmla="*/ 491 w 544"/>
              <a:gd name="connsiteY77-3960" fmla="*/ 632 h 758"/>
              <a:gd name="connsiteX78-3961" fmla="*/ 486 w 544"/>
              <a:gd name="connsiteY78-3962" fmla="*/ 653 h 758"/>
              <a:gd name="connsiteX79-3963" fmla="*/ 480 w 544"/>
              <a:gd name="connsiteY79-3964" fmla="*/ 669 h 758"/>
              <a:gd name="connsiteX80-3965" fmla="*/ 475 w 544"/>
              <a:gd name="connsiteY80-3966" fmla="*/ 690 h 758"/>
              <a:gd name="connsiteX81-3967" fmla="*/ 470 w 544"/>
              <a:gd name="connsiteY81-3968" fmla="*/ 700 h 758"/>
              <a:gd name="connsiteX82-3969" fmla="*/ 459 w 544"/>
              <a:gd name="connsiteY82-3970" fmla="*/ 716 h 758"/>
              <a:gd name="connsiteX83-3971" fmla="*/ 449 w 544"/>
              <a:gd name="connsiteY83-3972" fmla="*/ 726 h 758"/>
              <a:gd name="connsiteX84-3973" fmla="*/ 443 w 544"/>
              <a:gd name="connsiteY84-3974" fmla="*/ 737 h 758"/>
              <a:gd name="connsiteX85-3975" fmla="*/ 433 w 544"/>
              <a:gd name="connsiteY85-3976" fmla="*/ 742 h 758"/>
              <a:gd name="connsiteX86-3977" fmla="*/ 428 w 544"/>
              <a:gd name="connsiteY86-3978" fmla="*/ 747 h 758"/>
              <a:gd name="connsiteX87-3979" fmla="*/ 417 w 544"/>
              <a:gd name="connsiteY87-3980" fmla="*/ 752 h 758"/>
              <a:gd name="connsiteX88-3981" fmla="*/ 412 w 544"/>
              <a:gd name="connsiteY88-3982" fmla="*/ 752 h 758"/>
              <a:gd name="connsiteX89-3983" fmla="*/ 406 w 544"/>
              <a:gd name="connsiteY89-3984" fmla="*/ 758 h 758"/>
              <a:gd name="connsiteX90-3985" fmla="*/ 396 w 544"/>
              <a:gd name="connsiteY90-3986" fmla="*/ 752 h 758"/>
              <a:gd name="connsiteX91-3987" fmla="*/ 391 w 544"/>
              <a:gd name="connsiteY91-3988" fmla="*/ 752 h 758"/>
              <a:gd name="connsiteX92-3989" fmla="*/ 391 w 544"/>
              <a:gd name="connsiteY92-3990" fmla="*/ 747 h 758"/>
              <a:gd name="connsiteX93-3991" fmla="*/ 385 w 544"/>
              <a:gd name="connsiteY93-3992" fmla="*/ 742 h 758"/>
              <a:gd name="connsiteX94-3993" fmla="*/ 385 w 544"/>
              <a:gd name="connsiteY94-3994" fmla="*/ 737 h 758"/>
              <a:gd name="connsiteX95-3995" fmla="*/ 385 w 544"/>
              <a:gd name="connsiteY95-3996" fmla="*/ 731 h 758"/>
              <a:gd name="connsiteX96-3997" fmla="*/ 385 w 544"/>
              <a:gd name="connsiteY96-3998" fmla="*/ 721 h 758"/>
              <a:gd name="connsiteX97-3999" fmla="*/ 385 w 544"/>
              <a:gd name="connsiteY97-4000" fmla="*/ 711 h 758"/>
              <a:gd name="connsiteX98-4001" fmla="*/ 385 w 544"/>
              <a:gd name="connsiteY98-4002" fmla="*/ 705 h 758"/>
              <a:gd name="connsiteX99-4003" fmla="*/ 385 w 544"/>
              <a:gd name="connsiteY99-4004" fmla="*/ 700 h 758"/>
              <a:gd name="connsiteX100-4005" fmla="*/ 385 w 544"/>
              <a:gd name="connsiteY100-4006" fmla="*/ 695 h 758"/>
              <a:gd name="connsiteX101-4007" fmla="*/ 380 w 544"/>
              <a:gd name="connsiteY101-4008" fmla="*/ 690 h 758"/>
              <a:gd name="connsiteX102-4009" fmla="*/ 375 w 544"/>
              <a:gd name="connsiteY102-4010" fmla="*/ 674 h 758"/>
              <a:gd name="connsiteX103-4011" fmla="*/ 364 w 544"/>
              <a:gd name="connsiteY103-4012" fmla="*/ 658 h 758"/>
              <a:gd name="connsiteX104-4013" fmla="*/ 348 w 544"/>
              <a:gd name="connsiteY104-4014" fmla="*/ 643 h 758"/>
              <a:gd name="connsiteX105-4015" fmla="*/ 332 w 544"/>
              <a:gd name="connsiteY105-4016" fmla="*/ 627 h 758"/>
              <a:gd name="connsiteX106-4017" fmla="*/ 311 w 544"/>
              <a:gd name="connsiteY106-4018" fmla="*/ 611 h 758"/>
              <a:gd name="connsiteX107-4019" fmla="*/ 285 w 544"/>
              <a:gd name="connsiteY107-4020" fmla="*/ 590 h 758"/>
              <a:gd name="connsiteX108-4021" fmla="*/ 306 w 544"/>
              <a:gd name="connsiteY108-4022" fmla="*/ 590 h 758"/>
              <a:gd name="connsiteX109-4023" fmla="*/ 327 w 544"/>
              <a:gd name="connsiteY109-4024" fmla="*/ 596 h 758"/>
              <a:gd name="connsiteX110-4025" fmla="*/ 343 w 544"/>
              <a:gd name="connsiteY110-4026" fmla="*/ 596 h 758"/>
              <a:gd name="connsiteX111-4027" fmla="*/ 359 w 544"/>
              <a:gd name="connsiteY111-4028" fmla="*/ 596 h 758"/>
              <a:gd name="connsiteX112-4029" fmla="*/ 369 w 544"/>
              <a:gd name="connsiteY112-4030" fmla="*/ 590 h 758"/>
              <a:gd name="connsiteX113-4031" fmla="*/ 375 w 544"/>
              <a:gd name="connsiteY113-4032" fmla="*/ 590 h 758"/>
              <a:gd name="connsiteX114-4033" fmla="*/ 380 w 544"/>
              <a:gd name="connsiteY114-4034" fmla="*/ 590 h 758"/>
              <a:gd name="connsiteX115-4035" fmla="*/ 385 w 544"/>
              <a:gd name="connsiteY115-4036" fmla="*/ 585 h 758"/>
              <a:gd name="connsiteX116-4037" fmla="*/ 391 w 544"/>
              <a:gd name="connsiteY116-4038" fmla="*/ 580 h 758"/>
              <a:gd name="connsiteX117-4039" fmla="*/ 391 w 544"/>
              <a:gd name="connsiteY117-4040" fmla="*/ 575 h 758"/>
              <a:gd name="connsiteX118-4041" fmla="*/ 391 w 544"/>
              <a:gd name="connsiteY118-4042" fmla="*/ 564 h 758"/>
              <a:gd name="connsiteX119-4043" fmla="*/ 391 w 544"/>
              <a:gd name="connsiteY119-4044" fmla="*/ 549 h 758"/>
              <a:gd name="connsiteX120-4045" fmla="*/ 396 w 544"/>
              <a:gd name="connsiteY120-4046" fmla="*/ 533 h 758"/>
              <a:gd name="connsiteX121-4047" fmla="*/ 396 w 544"/>
              <a:gd name="connsiteY121-4048" fmla="*/ 512 h 758"/>
              <a:gd name="connsiteX122-4049" fmla="*/ 396 w 544"/>
              <a:gd name="connsiteY122-4050" fmla="*/ 486 h 758"/>
              <a:gd name="connsiteX123-4051" fmla="*/ 401 w 544"/>
              <a:gd name="connsiteY123-4052" fmla="*/ 460 h 758"/>
              <a:gd name="connsiteX124-4053" fmla="*/ 401 w 544"/>
              <a:gd name="connsiteY124-4054" fmla="*/ 434 h 758"/>
              <a:gd name="connsiteX125-4055" fmla="*/ 401 w 544"/>
              <a:gd name="connsiteY125-4056" fmla="*/ 408 h 758"/>
              <a:gd name="connsiteX126-4057" fmla="*/ 401 w 544"/>
              <a:gd name="connsiteY126-4058" fmla="*/ 382 h 758"/>
              <a:gd name="connsiteX127-4059" fmla="*/ 406 w 544"/>
              <a:gd name="connsiteY127-4060" fmla="*/ 355 h 758"/>
              <a:gd name="connsiteX128-4061" fmla="*/ 406 w 544"/>
              <a:gd name="connsiteY128-4062" fmla="*/ 334 h 758"/>
              <a:gd name="connsiteX129-4063" fmla="*/ 406 w 544"/>
              <a:gd name="connsiteY129-4064" fmla="*/ 314 h 758"/>
              <a:gd name="connsiteX130-4065" fmla="*/ 406 w 544"/>
              <a:gd name="connsiteY130-4066" fmla="*/ 293 h 758"/>
              <a:gd name="connsiteX131-4067" fmla="*/ 406 w 544"/>
              <a:gd name="connsiteY131-4068" fmla="*/ 277 h 758"/>
              <a:gd name="connsiteX132-4069" fmla="*/ 406 w 544"/>
              <a:gd name="connsiteY132-4070" fmla="*/ 246 h 758"/>
              <a:gd name="connsiteX133-4071" fmla="*/ 406 w 544"/>
              <a:gd name="connsiteY133-4072" fmla="*/ 214 h 758"/>
              <a:gd name="connsiteX134-4073" fmla="*/ 401 w 544"/>
              <a:gd name="connsiteY134-4074" fmla="*/ 183 h 758"/>
              <a:gd name="connsiteX135-4075" fmla="*/ 401 w 544"/>
              <a:gd name="connsiteY135-4076" fmla="*/ 157 h 758"/>
              <a:gd name="connsiteX136-4077" fmla="*/ 396 w 544"/>
              <a:gd name="connsiteY136-4078" fmla="*/ 146 h 758"/>
              <a:gd name="connsiteX137-4079" fmla="*/ 396 w 544"/>
              <a:gd name="connsiteY137-4080" fmla="*/ 136 h 758"/>
              <a:gd name="connsiteX138-4081" fmla="*/ 391 w 544"/>
              <a:gd name="connsiteY138-4082" fmla="*/ 126 h 758"/>
              <a:gd name="connsiteX139-4083" fmla="*/ 391 w 544"/>
              <a:gd name="connsiteY139-4084" fmla="*/ 115 h 758"/>
              <a:gd name="connsiteX140-4085" fmla="*/ 385 w 544"/>
              <a:gd name="connsiteY140-4086" fmla="*/ 110 h 758"/>
              <a:gd name="connsiteX141-4087" fmla="*/ 385 w 544"/>
              <a:gd name="connsiteY141-4088" fmla="*/ 105 h 758"/>
              <a:gd name="connsiteX142-4089" fmla="*/ 380 w 544"/>
              <a:gd name="connsiteY142-4090" fmla="*/ 94 h 758"/>
              <a:gd name="connsiteX143-4091" fmla="*/ 375 w 544"/>
              <a:gd name="connsiteY143-4092" fmla="*/ 89 h 758"/>
              <a:gd name="connsiteX144-4093" fmla="*/ 369 w 544"/>
              <a:gd name="connsiteY144-4094" fmla="*/ 84 h 758"/>
              <a:gd name="connsiteX145-4095" fmla="*/ 364 w 544"/>
              <a:gd name="connsiteY145-4096" fmla="*/ 84 h 758"/>
              <a:gd name="connsiteX146-4097" fmla="*/ 359 w 544"/>
              <a:gd name="connsiteY146-4098" fmla="*/ 79 h 758"/>
              <a:gd name="connsiteX147-4099" fmla="*/ 348 w 544"/>
              <a:gd name="connsiteY147-4100" fmla="*/ 79 h 758"/>
              <a:gd name="connsiteX148-4101" fmla="*/ 338 w 544"/>
              <a:gd name="connsiteY148-4102" fmla="*/ 79 h 758"/>
              <a:gd name="connsiteX149-4103" fmla="*/ 327 w 544"/>
              <a:gd name="connsiteY149-4104" fmla="*/ 73 h 758"/>
              <a:gd name="connsiteX150-4105" fmla="*/ 311 w 544"/>
              <a:gd name="connsiteY150-4106" fmla="*/ 73 h 758"/>
              <a:gd name="connsiteX151-4107" fmla="*/ 311 w 544"/>
              <a:gd name="connsiteY151-4108" fmla="*/ 73 h 758"/>
              <a:gd name="connsiteX0-4109" fmla="*/ 311 w 544"/>
              <a:gd name="connsiteY0-4110" fmla="*/ 73 h 758"/>
              <a:gd name="connsiteX1-4111" fmla="*/ 296 w 544"/>
              <a:gd name="connsiteY1-4112" fmla="*/ 73 h 758"/>
              <a:gd name="connsiteX2-4113" fmla="*/ 274 w 544"/>
              <a:gd name="connsiteY2-4114" fmla="*/ 79 h 758"/>
              <a:gd name="connsiteX3-4115" fmla="*/ 253 w 544"/>
              <a:gd name="connsiteY3-4116" fmla="*/ 79 h 758"/>
              <a:gd name="connsiteX4-4117" fmla="*/ 227 w 544"/>
              <a:gd name="connsiteY4-4118" fmla="*/ 79 h 758"/>
              <a:gd name="connsiteX5-4119" fmla="*/ 200 w 544"/>
              <a:gd name="connsiteY5-4120" fmla="*/ 84 h 758"/>
              <a:gd name="connsiteX6-4121" fmla="*/ 169 w 544"/>
              <a:gd name="connsiteY6-4122" fmla="*/ 84 h 758"/>
              <a:gd name="connsiteX7-4123" fmla="*/ 132 w 544"/>
              <a:gd name="connsiteY7-4124" fmla="*/ 89 h 758"/>
              <a:gd name="connsiteX8-4125" fmla="*/ 95 w 544"/>
              <a:gd name="connsiteY8-4126" fmla="*/ 94 h 758"/>
              <a:gd name="connsiteX9-4127" fmla="*/ 53 w 544"/>
              <a:gd name="connsiteY9-4128" fmla="*/ 94 h 758"/>
              <a:gd name="connsiteX10-4129" fmla="*/ 0 w 544"/>
              <a:gd name="connsiteY10-4130" fmla="*/ 63 h 758"/>
              <a:gd name="connsiteX11-4131" fmla="*/ 21 w 544"/>
              <a:gd name="connsiteY11-4132" fmla="*/ 58 h 758"/>
              <a:gd name="connsiteX12-4133" fmla="*/ 42 w 544"/>
              <a:gd name="connsiteY12-4134" fmla="*/ 58 h 758"/>
              <a:gd name="connsiteX13-4135" fmla="*/ 68 w 544"/>
              <a:gd name="connsiteY13-4136" fmla="*/ 52 h 758"/>
              <a:gd name="connsiteX14-4137" fmla="*/ 95 w 544"/>
              <a:gd name="connsiteY14-4138" fmla="*/ 52 h 758"/>
              <a:gd name="connsiteX15-4139" fmla="*/ 121 w 544"/>
              <a:gd name="connsiteY15-4140" fmla="*/ 47 h 758"/>
              <a:gd name="connsiteX16-4141" fmla="*/ 153 w 544"/>
              <a:gd name="connsiteY16-4142" fmla="*/ 47 h 758"/>
              <a:gd name="connsiteX17-4143" fmla="*/ 211 w 544"/>
              <a:gd name="connsiteY17-4144" fmla="*/ 37 h 758"/>
              <a:gd name="connsiteX18-4145" fmla="*/ 243 w 544"/>
              <a:gd name="connsiteY18-4146" fmla="*/ 37 h 758"/>
              <a:gd name="connsiteX19-4147" fmla="*/ 264 w 544"/>
              <a:gd name="connsiteY19-4148" fmla="*/ 32 h 758"/>
              <a:gd name="connsiteX20-4149" fmla="*/ 290 w 544"/>
              <a:gd name="connsiteY20-4150" fmla="*/ 26 h 758"/>
              <a:gd name="connsiteX21-4151" fmla="*/ 311 w 544"/>
              <a:gd name="connsiteY21-4152" fmla="*/ 26 h 758"/>
              <a:gd name="connsiteX22-4153" fmla="*/ 327 w 544"/>
              <a:gd name="connsiteY22-4154" fmla="*/ 21 h 758"/>
              <a:gd name="connsiteX23-4155" fmla="*/ 338 w 544"/>
              <a:gd name="connsiteY23-4156" fmla="*/ 16 h 758"/>
              <a:gd name="connsiteX24-4157" fmla="*/ 348 w 544"/>
              <a:gd name="connsiteY24-4158" fmla="*/ 16 h 758"/>
              <a:gd name="connsiteX25-4159" fmla="*/ 354 w 544"/>
              <a:gd name="connsiteY25-4160" fmla="*/ 11 h 758"/>
              <a:gd name="connsiteX26-4161" fmla="*/ 364 w 544"/>
              <a:gd name="connsiteY26-4162" fmla="*/ 5 h 758"/>
              <a:gd name="connsiteX27-4163" fmla="*/ 380 w 544"/>
              <a:gd name="connsiteY27-4164" fmla="*/ 0 h 758"/>
              <a:gd name="connsiteX28-4165" fmla="*/ 391 w 544"/>
              <a:gd name="connsiteY28-4166" fmla="*/ 0 h 758"/>
              <a:gd name="connsiteX29-4167" fmla="*/ 406 w 544"/>
              <a:gd name="connsiteY29-4168" fmla="*/ 0 h 758"/>
              <a:gd name="connsiteX30-4169" fmla="*/ 422 w 544"/>
              <a:gd name="connsiteY30-4170" fmla="*/ 5 h 758"/>
              <a:gd name="connsiteX31-4171" fmla="*/ 438 w 544"/>
              <a:gd name="connsiteY31-4172" fmla="*/ 11 h 758"/>
              <a:gd name="connsiteX32-4173" fmla="*/ 449 w 544"/>
              <a:gd name="connsiteY32-4174" fmla="*/ 16 h 758"/>
              <a:gd name="connsiteX33-4175" fmla="*/ 459 w 544"/>
              <a:gd name="connsiteY33-4176" fmla="*/ 21 h 758"/>
              <a:gd name="connsiteX34-4177" fmla="*/ 475 w 544"/>
              <a:gd name="connsiteY34-4178" fmla="*/ 26 h 758"/>
              <a:gd name="connsiteX35-4179" fmla="*/ 486 w 544"/>
              <a:gd name="connsiteY35-4180" fmla="*/ 37 h 758"/>
              <a:gd name="connsiteX36-4181" fmla="*/ 501 w 544"/>
              <a:gd name="connsiteY36-4182" fmla="*/ 42 h 758"/>
              <a:gd name="connsiteX37-4183" fmla="*/ 512 w 544"/>
              <a:gd name="connsiteY37-4184" fmla="*/ 47 h 758"/>
              <a:gd name="connsiteX38-4185" fmla="*/ 523 w 544"/>
              <a:gd name="connsiteY38-4186" fmla="*/ 52 h 758"/>
              <a:gd name="connsiteX39-4187" fmla="*/ 528 w 544"/>
              <a:gd name="connsiteY39-4188" fmla="*/ 58 h 758"/>
              <a:gd name="connsiteX40-4189" fmla="*/ 533 w 544"/>
              <a:gd name="connsiteY40-4190" fmla="*/ 63 h 758"/>
              <a:gd name="connsiteX41-4191" fmla="*/ 538 w 544"/>
              <a:gd name="connsiteY41-4192" fmla="*/ 68 h 758"/>
              <a:gd name="connsiteX42-4193" fmla="*/ 544 w 544"/>
              <a:gd name="connsiteY42-4194" fmla="*/ 68 h 758"/>
              <a:gd name="connsiteX43-4195" fmla="*/ 544 w 544"/>
              <a:gd name="connsiteY43-4196" fmla="*/ 73 h 758"/>
              <a:gd name="connsiteX44-4197" fmla="*/ 538 w 544"/>
              <a:gd name="connsiteY44-4198" fmla="*/ 73 h 758"/>
              <a:gd name="connsiteX45-4199" fmla="*/ 538 w 544"/>
              <a:gd name="connsiteY45-4200" fmla="*/ 79 h 758"/>
              <a:gd name="connsiteX46-4201" fmla="*/ 533 w 544"/>
              <a:gd name="connsiteY46-4202" fmla="*/ 84 h 758"/>
              <a:gd name="connsiteX47-4203" fmla="*/ 528 w 544"/>
              <a:gd name="connsiteY47-4204" fmla="*/ 84 h 758"/>
              <a:gd name="connsiteX48-4205" fmla="*/ 523 w 544"/>
              <a:gd name="connsiteY48-4206" fmla="*/ 89 h 758"/>
              <a:gd name="connsiteX49-4207" fmla="*/ 517 w 544"/>
              <a:gd name="connsiteY49-4208" fmla="*/ 94 h 758"/>
              <a:gd name="connsiteX50-4209" fmla="*/ 512 w 544"/>
              <a:gd name="connsiteY50-4210" fmla="*/ 94 h 758"/>
              <a:gd name="connsiteX51-4211" fmla="*/ 507 w 544"/>
              <a:gd name="connsiteY51-4212" fmla="*/ 99 h 758"/>
              <a:gd name="connsiteX52-4213" fmla="*/ 501 w 544"/>
              <a:gd name="connsiteY52-4214" fmla="*/ 105 h 758"/>
              <a:gd name="connsiteX53-4215" fmla="*/ 496 w 544"/>
              <a:gd name="connsiteY53-4216" fmla="*/ 115 h 758"/>
              <a:gd name="connsiteX54-4217" fmla="*/ 496 w 544"/>
              <a:gd name="connsiteY54-4218" fmla="*/ 126 h 758"/>
              <a:gd name="connsiteX55-4219" fmla="*/ 496 w 544"/>
              <a:gd name="connsiteY55-4220" fmla="*/ 131 h 758"/>
              <a:gd name="connsiteX56-4221" fmla="*/ 496 w 544"/>
              <a:gd name="connsiteY56-4222" fmla="*/ 146 h 758"/>
              <a:gd name="connsiteX57-4223" fmla="*/ 496 w 544"/>
              <a:gd name="connsiteY57-4224" fmla="*/ 157 h 758"/>
              <a:gd name="connsiteX58-4225" fmla="*/ 496 w 544"/>
              <a:gd name="connsiteY58-4226" fmla="*/ 173 h 758"/>
              <a:gd name="connsiteX59-4227" fmla="*/ 496 w 544"/>
              <a:gd name="connsiteY59-4228" fmla="*/ 188 h 758"/>
              <a:gd name="connsiteX60-4229" fmla="*/ 496 w 544"/>
              <a:gd name="connsiteY60-4230" fmla="*/ 204 h 758"/>
              <a:gd name="connsiteX61-4231" fmla="*/ 496 w 544"/>
              <a:gd name="connsiteY61-4232" fmla="*/ 225 h 758"/>
              <a:gd name="connsiteX62-4233" fmla="*/ 496 w 544"/>
              <a:gd name="connsiteY62-4234" fmla="*/ 240 h 758"/>
              <a:gd name="connsiteX63-4235" fmla="*/ 496 w 544"/>
              <a:gd name="connsiteY63-4236" fmla="*/ 261 h 758"/>
              <a:gd name="connsiteX64-4237" fmla="*/ 496 w 544"/>
              <a:gd name="connsiteY64-4238" fmla="*/ 303 h 758"/>
              <a:gd name="connsiteX65-4239" fmla="*/ 496 w 544"/>
              <a:gd name="connsiteY65-4240" fmla="*/ 324 h 758"/>
              <a:gd name="connsiteX66-4241" fmla="*/ 496 w 544"/>
              <a:gd name="connsiteY66-4242" fmla="*/ 350 h 758"/>
              <a:gd name="connsiteX67-4243" fmla="*/ 496 w 544"/>
              <a:gd name="connsiteY67-4244" fmla="*/ 376 h 758"/>
              <a:gd name="connsiteX68-4245" fmla="*/ 496 w 544"/>
              <a:gd name="connsiteY68-4246" fmla="*/ 402 h 758"/>
              <a:gd name="connsiteX69-4247" fmla="*/ 496 w 544"/>
              <a:gd name="connsiteY69-4248" fmla="*/ 429 h 758"/>
              <a:gd name="connsiteX70-4249" fmla="*/ 496 w 544"/>
              <a:gd name="connsiteY70-4250" fmla="*/ 460 h 758"/>
              <a:gd name="connsiteX71-4251" fmla="*/ 496 w 544"/>
              <a:gd name="connsiteY71-4252" fmla="*/ 491 h 758"/>
              <a:gd name="connsiteX72-4253" fmla="*/ 496 w 544"/>
              <a:gd name="connsiteY72-4254" fmla="*/ 523 h 758"/>
              <a:gd name="connsiteX73-4255" fmla="*/ 496 w 544"/>
              <a:gd name="connsiteY73-4256" fmla="*/ 554 h 758"/>
              <a:gd name="connsiteX74-4257" fmla="*/ 496 w 544"/>
              <a:gd name="connsiteY74-4258" fmla="*/ 580 h 758"/>
              <a:gd name="connsiteX75-4259" fmla="*/ 491 w 544"/>
              <a:gd name="connsiteY75-4260" fmla="*/ 606 h 758"/>
              <a:gd name="connsiteX76-4261" fmla="*/ 491 w 544"/>
              <a:gd name="connsiteY76-4262" fmla="*/ 632 h 758"/>
              <a:gd name="connsiteX77-4263" fmla="*/ 486 w 544"/>
              <a:gd name="connsiteY77-4264" fmla="*/ 653 h 758"/>
              <a:gd name="connsiteX78-4265" fmla="*/ 480 w 544"/>
              <a:gd name="connsiteY78-4266" fmla="*/ 669 h 758"/>
              <a:gd name="connsiteX79-4267" fmla="*/ 475 w 544"/>
              <a:gd name="connsiteY79-4268" fmla="*/ 690 h 758"/>
              <a:gd name="connsiteX80-4269" fmla="*/ 470 w 544"/>
              <a:gd name="connsiteY80-4270" fmla="*/ 700 h 758"/>
              <a:gd name="connsiteX81-4271" fmla="*/ 459 w 544"/>
              <a:gd name="connsiteY81-4272" fmla="*/ 716 h 758"/>
              <a:gd name="connsiteX82-4273" fmla="*/ 449 w 544"/>
              <a:gd name="connsiteY82-4274" fmla="*/ 726 h 758"/>
              <a:gd name="connsiteX83-4275" fmla="*/ 443 w 544"/>
              <a:gd name="connsiteY83-4276" fmla="*/ 737 h 758"/>
              <a:gd name="connsiteX84-4277" fmla="*/ 433 w 544"/>
              <a:gd name="connsiteY84-4278" fmla="*/ 742 h 758"/>
              <a:gd name="connsiteX85-4279" fmla="*/ 428 w 544"/>
              <a:gd name="connsiteY85-4280" fmla="*/ 747 h 758"/>
              <a:gd name="connsiteX86-4281" fmla="*/ 417 w 544"/>
              <a:gd name="connsiteY86-4282" fmla="*/ 752 h 758"/>
              <a:gd name="connsiteX87-4283" fmla="*/ 412 w 544"/>
              <a:gd name="connsiteY87-4284" fmla="*/ 752 h 758"/>
              <a:gd name="connsiteX88-4285" fmla="*/ 406 w 544"/>
              <a:gd name="connsiteY88-4286" fmla="*/ 758 h 758"/>
              <a:gd name="connsiteX89-4287" fmla="*/ 396 w 544"/>
              <a:gd name="connsiteY89-4288" fmla="*/ 752 h 758"/>
              <a:gd name="connsiteX90-4289" fmla="*/ 391 w 544"/>
              <a:gd name="connsiteY90-4290" fmla="*/ 752 h 758"/>
              <a:gd name="connsiteX91-4291" fmla="*/ 391 w 544"/>
              <a:gd name="connsiteY91-4292" fmla="*/ 747 h 758"/>
              <a:gd name="connsiteX92-4293" fmla="*/ 385 w 544"/>
              <a:gd name="connsiteY92-4294" fmla="*/ 742 h 758"/>
              <a:gd name="connsiteX93-4295" fmla="*/ 385 w 544"/>
              <a:gd name="connsiteY93-4296" fmla="*/ 737 h 758"/>
              <a:gd name="connsiteX94-4297" fmla="*/ 385 w 544"/>
              <a:gd name="connsiteY94-4298" fmla="*/ 731 h 758"/>
              <a:gd name="connsiteX95-4299" fmla="*/ 385 w 544"/>
              <a:gd name="connsiteY95-4300" fmla="*/ 721 h 758"/>
              <a:gd name="connsiteX96-4301" fmla="*/ 385 w 544"/>
              <a:gd name="connsiteY96-4302" fmla="*/ 711 h 758"/>
              <a:gd name="connsiteX97-4303" fmla="*/ 385 w 544"/>
              <a:gd name="connsiteY97-4304" fmla="*/ 705 h 758"/>
              <a:gd name="connsiteX98-4305" fmla="*/ 385 w 544"/>
              <a:gd name="connsiteY98-4306" fmla="*/ 700 h 758"/>
              <a:gd name="connsiteX99-4307" fmla="*/ 385 w 544"/>
              <a:gd name="connsiteY99-4308" fmla="*/ 695 h 758"/>
              <a:gd name="connsiteX100-4309" fmla="*/ 380 w 544"/>
              <a:gd name="connsiteY100-4310" fmla="*/ 690 h 758"/>
              <a:gd name="connsiteX101-4311" fmla="*/ 375 w 544"/>
              <a:gd name="connsiteY101-4312" fmla="*/ 674 h 758"/>
              <a:gd name="connsiteX102-4313" fmla="*/ 364 w 544"/>
              <a:gd name="connsiteY102-4314" fmla="*/ 658 h 758"/>
              <a:gd name="connsiteX103-4315" fmla="*/ 348 w 544"/>
              <a:gd name="connsiteY103-4316" fmla="*/ 643 h 758"/>
              <a:gd name="connsiteX104-4317" fmla="*/ 332 w 544"/>
              <a:gd name="connsiteY104-4318" fmla="*/ 627 h 758"/>
              <a:gd name="connsiteX105-4319" fmla="*/ 311 w 544"/>
              <a:gd name="connsiteY105-4320" fmla="*/ 611 h 758"/>
              <a:gd name="connsiteX106-4321" fmla="*/ 285 w 544"/>
              <a:gd name="connsiteY106-4322" fmla="*/ 590 h 758"/>
              <a:gd name="connsiteX107-4323" fmla="*/ 306 w 544"/>
              <a:gd name="connsiteY107-4324" fmla="*/ 590 h 758"/>
              <a:gd name="connsiteX108-4325" fmla="*/ 327 w 544"/>
              <a:gd name="connsiteY108-4326" fmla="*/ 596 h 758"/>
              <a:gd name="connsiteX109-4327" fmla="*/ 343 w 544"/>
              <a:gd name="connsiteY109-4328" fmla="*/ 596 h 758"/>
              <a:gd name="connsiteX110-4329" fmla="*/ 359 w 544"/>
              <a:gd name="connsiteY110-4330" fmla="*/ 596 h 758"/>
              <a:gd name="connsiteX111-4331" fmla="*/ 369 w 544"/>
              <a:gd name="connsiteY111-4332" fmla="*/ 590 h 758"/>
              <a:gd name="connsiteX112-4333" fmla="*/ 375 w 544"/>
              <a:gd name="connsiteY112-4334" fmla="*/ 590 h 758"/>
              <a:gd name="connsiteX113-4335" fmla="*/ 380 w 544"/>
              <a:gd name="connsiteY113-4336" fmla="*/ 590 h 758"/>
              <a:gd name="connsiteX114-4337" fmla="*/ 385 w 544"/>
              <a:gd name="connsiteY114-4338" fmla="*/ 585 h 758"/>
              <a:gd name="connsiteX115-4339" fmla="*/ 391 w 544"/>
              <a:gd name="connsiteY115-4340" fmla="*/ 580 h 758"/>
              <a:gd name="connsiteX116-4341" fmla="*/ 391 w 544"/>
              <a:gd name="connsiteY116-4342" fmla="*/ 575 h 758"/>
              <a:gd name="connsiteX117-4343" fmla="*/ 391 w 544"/>
              <a:gd name="connsiteY117-4344" fmla="*/ 564 h 758"/>
              <a:gd name="connsiteX118-4345" fmla="*/ 391 w 544"/>
              <a:gd name="connsiteY118-4346" fmla="*/ 549 h 758"/>
              <a:gd name="connsiteX119-4347" fmla="*/ 396 w 544"/>
              <a:gd name="connsiteY119-4348" fmla="*/ 533 h 758"/>
              <a:gd name="connsiteX120-4349" fmla="*/ 396 w 544"/>
              <a:gd name="connsiteY120-4350" fmla="*/ 512 h 758"/>
              <a:gd name="connsiteX121-4351" fmla="*/ 396 w 544"/>
              <a:gd name="connsiteY121-4352" fmla="*/ 486 h 758"/>
              <a:gd name="connsiteX122-4353" fmla="*/ 401 w 544"/>
              <a:gd name="connsiteY122-4354" fmla="*/ 460 h 758"/>
              <a:gd name="connsiteX123-4355" fmla="*/ 401 w 544"/>
              <a:gd name="connsiteY123-4356" fmla="*/ 434 h 758"/>
              <a:gd name="connsiteX124-4357" fmla="*/ 401 w 544"/>
              <a:gd name="connsiteY124-4358" fmla="*/ 408 h 758"/>
              <a:gd name="connsiteX125-4359" fmla="*/ 401 w 544"/>
              <a:gd name="connsiteY125-4360" fmla="*/ 382 h 758"/>
              <a:gd name="connsiteX126-4361" fmla="*/ 406 w 544"/>
              <a:gd name="connsiteY126-4362" fmla="*/ 355 h 758"/>
              <a:gd name="connsiteX127-4363" fmla="*/ 406 w 544"/>
              <a:gd name="connsiteY127-4364" fmla="*/ 334 h 758"/>
              <a:gd name="connsiteX128-4365" fmla="*/ 406 w 544"/>
              <a:gd name="connsiteY128-4366" fmla="*/ 314 h 758"/>
              <a:gd name="connsiteX129-4367" fmla="*/ 406 w 544"/>
              <a:gd name="connsiteY129-4368" fmla="*/ 293 h 758"/>
              <a:gd name="connsiteX130-4369" fmla="*/ 406 w 544"/>
              <a:gd name="connsiteY130-4370" fmla="*/ 277 h 758"/>
              <a:gd name="connsiteX131-4371" fmla="*/ 406 w 544"/>
              <a:gd name="connsiteY131-4372" fmla="*/ 246 h 758"/>
              <a:gd name="connsiteX132-4373" fmla="*/ 406 w 544"/>
              <a:gd name="connsiteY132-4374" fmla="*/ 214 h 758"/>
              <a:gd name="connsiteX133-4375" fmla="*/ 401 w 544"/>
              <a:gd name="connsiteY133-4376" fmla="*/ 183 h 758"/>
              <a:gd name="connsiteX134-4377" fmla="*/ 401 w 544"/>
              <a:gd name="connsiteY134-4378" fmla="*/ 157 h 758"/>
              <a:gd name="connsiteX135-4379" fmla="*/ 396 w 544"/>
              <a:gd name="connsiteY135-4380" fmla="*/ 146 h 758"/>
              <a:gd name="connsiteX136-4381" fmla="*/ 396 w 544"/>
              <a:gd name="connsiteY136-4382" fmla="*/ 136 h 758"/>
              <a:gd name="connsiteX137-4383" fmla="*/ 391 w 544"/>
              <a:gd name="connsiteY137-4384" fmla="*/ 126 h 758"/>
              <a:gd name="connsiteX138-4385" fmla="*/ 391 w 544"/>
              <a:gd name="connsiteY138-4386" fmla="*/ 115 h 758"/>
              <a:gd name="connsiteX139-4387" fmla="*/ 385 w 544"/>
              <a:gd name="connsiteY139-4388" fmla="*/ 110 h 758"/>
              <a:gd name="connsiteX140-4389" fmla="*/ 385 w 544"/>
              <a:gd name="connsiteY140-4390" fmla="*/ 105 h 758"/>
              <a:gd name="connsiteX141-4391" fmla="*/ 380 w 544"/>
              <a:gd name="connsiteY141-4392" fmla="*/ 94 h 758"/>
              <a:gd name="connsiteX142-4393" fmla="*/ 375 w 544"/>
              <a:gd name="connsiteY142-4394" fmla="*/ 89 h 758"/>
              <a:gd name="connsiteX143-4395" fmla="*/ 369 w 544"/>
              <a:gd name="connsiteY143-4396" fmla="*/ 84 h 758"/>
              <a:gd name="connsiteX144-4397" fmla="*/ 364 w 544"/>
              <a:gd name="connsiteY144-4398" fmla="*/ 84 h 758"/>
              <a:gd name="connsiteX145-4399" fmla="*/ 359 w 544"/>
              <a:gd name="connsiteY145-4400" fmla="*/ 79 h 758"/>
              <a:gd name="connsiteX146-4401" fmla="*/ 348 w 544"/>
              <a:gd name="connsiteY146-4402" fmla="*/ 79 h 758"/>
              <a:gd name="connsiteX147-4403" fmla="*/ 338 w 544"/>
              <a:gd name="connsiteY147-4404" fmla="*/ 79 h 758"/>
              <a:gd name="connsiteX148-4405" fmla="*/ 327 w 544"/>
              <a:gd name="connsiteY148-4406" fmla="*/ 73 h 758"/>
              <a:gd name="connsiteX149-4407" fmla="*/ 311 w 544"/>
              <a:gd name="connsiteY149-4408" fmla="*/ 73 h 758"/>
              <a:gd name="connsiteX150-4409" fmla="*/ 311 w 544"/>
              <a:gd name="connsiteY150-4410" fmla="*/ 73 h 758"/>
              <a:gd name="connsiteX0-4411" fmla="*/ 290 w 523"/>
              <a:gd name="connsiteY0-4412" fmla="*/ 73 h 758"/>
              <a:gd name="connsiteX1-4413" fmla="*/ 275 w 523"/>
              <a:gd name="connsiteY1-4414" fmla="*/ 73 h 758"/>
              <a:gd name="connsiteX2-4415" fmla="*/ 253 w 523"/>
              <a:gd name="connsiteY2-4416" fmla="*/ 79 h 758"/>
              <a:gd name="connsiteX3-4417" fmla="*/ 232 w 523"/>
              <a:gd name="connsiteY3-4418" fmla="*/ 79 h 758"/>
              <a:gd name="connsiteX4-4419" fmla="*/ 206 w 523"/>
              <a:gd name="connsiteY4-4420" fmla="*/ 79 h 758"/>
              <a:gd name="connsiteX5-4421" fmla="*/ 179 w 523"/>
              <a:gd name="connsiteY5-4422" fmla="*/ 84 h 758"/>
              <a:gd name="connsiteX6-4423" fmla="*/ 148 w 523"/>
              <a:gd name="connsiteY6-4424" fmla="*/ 84 h 758"/>
              <a:gd name="connsiteX7-4425" fmla="*/ 111 w 523"/>
              <a:gd name="connsiteY7-4426" fmla="*/ 89 h 758"/>
              <a:gd name="connsiteX8-4427" fmla="*/ 74 w 523"/>
              <a:gd name="connsiteY8-4428" fmla="*/ 94 h 758"/>
              <a:gd name="connsiteX9-4429" fmla="*/ 32 w 523"/>
              <a:gd name="connsiteY9-4430" fmla="*/ 94 h 758"/>
              <a:gd name="connsiteX10-4431" fmla="*/ 0 w 523"/>
              <a:gd name="connsiteY10-4432" fmla="*/ 58 h 758"/>
              <a:gd name="connsiteX11-4433" fmla="*/ 21 w 523"/>
              <a:gd name="connsiteY11-4434" fmla="*/ 58 h 758"/>
              <a:gd name="connsiteX12-4435" fmla="*/ 47 w 523"/>
              <a:gd name="connsiteY12-4436" fmla="*/ 52 h 758"/>
              <a:gd name="connsiteX13-4437" fmla="*/ 74 w 523"/>
              <a:gd name="connsiteY13-4438" fmla="*/ 52 h 758"/>
              <a:gd name="connsiteX14-4439" fmla="*/ 100 w 523"/>
              <a:gd name="connsiteY14-4440" fmla="*/ 47 h 758"/>
              <a:gd name="connsiteX15-4441" fmla="*/ 132 w 523"/>
              <a:gd name="connsiteY15-4442" fmla="*/ 47 h 758"/>
              <a:gd name="connsiteX16-4443" fmla="*/ 190 w 523"/>
              <a:gd name="connsiteY16-4444" fmla="*/ 37 h 758"/>
              <a:gd name="connsiteX17-4445" fmla="*/ 222 w 523"/>
              <a:gd name="connsiteY17-4446" fmla="*/ 37 h 758"/>
              <a:gd name="connsiteX18-4447" fmla="*/ 243 w 523"/>
              <a:gd name="connsiteY18-4448" fmla="*/ 32 h 758"/>
              <a:gd name="connsiteX19-4449" fmla="*/ 269 w 523"/>
              <a:gd name="connsiteY19-4450" fmla="*/ 26 h 758"/>
              <a:gd name="connsiteX20-4451" fmla="*/ 290 w 523"/>
              <a:gd name="connsiteY20-4452" fmla="*/ 26 h 758"/>
              <a:gd name="connsiteX21-4453" fmla="*/ 306 w 523"/>
              <a:gd name="connsiteY21-4454" fmla="*/ 21 h 758"/>
              <a:gd name="connsiteX22-4455" fmla="*/ 317 w 523"/>
              <a:gd name="connsiteY22-4456" fmla="*/ 16 h 758"/>
              <a:gd name="connsiteX23-4457" fmla="*/ 327 w 523"/>
              <a:gd name="connsiteY23-4458" fmla="*/ 16 h 758"/>
              <a:gd name="connsiteX24-4459" fmla="*/ 333 w 523"/>
              <a:gd name="connsiteY24-4460" fmla="*/ 11 h 758"/>
              <a:gd name="connsiteX25-4461" fmla="*/ 343 w 523"/>
              <a:gd name="connsiteY25-4462" fmla="*/ 5 h 758"/>
              <a:gd name="connsiteX26-4463" fmla="*/ 359 w 523"/>
              <a:gd name="connsiteY26-4464" fmla="*/ 0 h 758"/>
              <a:gd name="connsiteX27-4465" fmla="*/ 370 w 523"/>
              <a:gd name="connsiteY27-4466" fmla="*/ 0 h 758"/>
              <a:gd name="connsiteX28-4467" fmla="*/ 385 w 523"/>
              <a:gd name="connsiteY28-4468" fmla="*/ 0 h 758"/>
              <a:gd name="connsiteX29-4469" fmla="*/ 401 w 523"/>
              <a:gd name="connsiteY29-4470" fmla="*/ 5 h 758"/>
              <a:gd name="connsiteX30-4471" fmla="*/ 417 w 523"/>
              <a:gd name="connsiteY30-4472" fmla="*/ 11 h 758"/>
              <a:gd name="connsiteX31-4473" fmla="*/ 428 w 523"/>
              <a:gd name="connsiteY31-4474" fmla="*/ 16 h 758"/>
              <a:gd name="connsiteX32-4475" fmla="*/ 438 w 523"/>
              <a:gd name="connsiteY32-4476" fmla="*/ 21 h 758"/>
              <a:gd name="connsiteX33-4477" fmla="*/ 454 w 523"/>
              <a:gd name="connsiteY33-4478" fmla="*/ 26 h 758"/>
              <a:gd name="connsiteX34-4479" fmla="*/ 465 w 523"/>
              <a:gd name="connsiteY34-4480" fmla="*/ 37 h 758"/>
              <a:gd name="connsiteX35-4481" fmla="*/ 480 w 523"/>
              <a:gd name="connsiteY35-4482" fmla="*/ 42 h 758"/>
              <a:gd name="connsiteX36-4483" fmla="*/ 491 w 523"/>
              <a:gd name="connsiteY36-4484" fmla="*/ 47 h 758"/>
              <a:gd name="connsiteX37-4485" fmla="*/ 502 w 523"/>
              <a:gd name="connsiteY37-4486" fmla="*/ 52 h 758"/>
              <a:gd name="connsiteX38-4487" fmla="*/ 507 w 523"/>
              <a:gd name="connsiteY38-4488" fmla="*/ 58 h 758"/>
              <a:gd name="connsiteX39-4489" fmla="*/ 512 w 523"/>
              <a:gd name="connsiteY39-4490" fmla="*/ 63 h 758"/>
              <a:gd name="connsiteX40-4491" fmla="*/ 517 w 523"/>
              <a:gd name="connsiteY40-4492" fmla="*/ 68 h 758"/>
              <a:gd name="connsiteX41-4493" fmla="*/ 523 w 523"/>
              <a:gd name="connsiteY41-4494" fmla="*/ 68 h 758"/>
              <a:gd name="connsiteX42-4495" fmla="*/ 523 w 523"/>
              <a:gd name="connsiteY42-4496" fmla="*/ 73 h 758"/>
              <a:gd name="connsiteX43-4497" fmla="*/ 517 w 523"/>
              <a:gd name="connsiteY43-4498" fmla="*/ 73 h 758"/>
              <a:gd name="connsiteX44-4499" fmla="*/ 517 w 523"/>
              <a:gd name="connsiteY44-4500" fmla="*/ 79 h 758"/>
              <a:gd name="connsiteX45-4501" fmla="*/ 512 w 523"/>
              <a:gd name="connsiteY45-4502" fmla="*/ 84 h 758"/>
              <a:gd name="connsiteX46-4503" fmla="*/ 507 w 523"/>
              <a:gd name="connsiteY46-4504" fmla="*/ 84 h 758"/>
              <a:gd name="connsiteX47-4505" fmla="*/ 502 w 523"/>
              <a:gd name="connsiteY47-4506" fmla="*/ 89 h 758"/>
              <a:gd name="connsiteX48-4507" fmla="*/ 496 w 523"/>
              <a:gd name="connsiteY48-4508" fmla="*/ 94 h 758"/>
              <a:gd name="connsiteX49-4509" fmla="*/ 491 w 523"/>
              <a:gd name="connsiteY49-4510" fmla="*/ 94 h 758"/>
              <a:gd name="connsiteX50-4511" fmla="*/ 486 w 523"/>
              <a:gd name="connsiteY50-4512" fmla="*/ 99 h 758"/>
              <a:gd name="connsiteX51-4513" fmla="*/ 480 w 523"/>
              <a:gd name="connsiteY51-4514" fmla="*/ 105 h 758"/>
              <a:gd name="connsiteX52-4515" fmla="*/ 475 w 523"/>
              <a:gd name="connsiteY52-4516" fmla="*/ 115 h 758"/>
              <a:gd name="connsiteX53-4517" fmla="*/ 475 w 523"/>
              <a:gd name="connsiteY53-4518" fmla="*/ 126 h 758"/>
              <a:gd name="connsiteX54-4519" fmla="*/ 475 w 523"/>
              <a:gd name="connsiteY54-4520" fmla="*/ 131 h 758"/>
              <a:gd name="connsiteX55-4521" fmla="*/ 475 w 523"/>
              <a:gd name="connsiteY55-4522" fmla="*/ 146 h 758"/>
              <a:gd name="connsiteX56-4523" fmla="*/ 475 w 523"/>
              <a:gd name="connsiteY56-4524" fmla="*/ 157 h 758"/>
              <a:gd name="connsiteX57-4525" fmla="*/ 475 w 523"/>
              <a:gd name="connsiteY57-4526" fmla="*/ 173 h 758"/>
              <a:gd name="connsiteX58-4527" fmla="*/ 475 w 523"/>
              <a:gd name="connsiteY58-4528" fmla="*/ 188 h 758"/>
              <a:gd name="connsiteX59-4529" fmla="*/ 475 w 523"/>
              <a:gd name="connsiteY59-4530" fmla="*/ 204 h 758"/>
              <a:gd name="connsiteX60-4531" fmla="*/ 475 w 523"/>
              <a:gd name="connsiteY60-4532" fmla="*/ 225 h 758"/>
              <a:gd name="connsiteX61-4533" fmla="*/ 475 w 523"/>
              <a:gd name="connsiteY61-4534" fmla="*/ 240 h 758"/>
              <a:gd name="connsiteX62-4535" fmla="*/ 475 w 523"/>
              <a:gd name="connsiteY62-4536" fmla="*/ 261 h 758"/>
              <a:gd name="connsiteX63-4537" fmla="*/ 475 w 523"/>
              <a:gd name="connsiteY63-4538" fmla="*/ 303 h 758"/>
              <a:gd name="connsiteX64-4539" fmla="*/ 475 w 523"/>
              <a:gd name="connsiteY64-4540" fmla="*/ 324 h 758"/>
              <a:gd name="connsiteX65-4541" fmla="*/ 475 w 523"/>
              <a:gd name="connsiteY65-4542" fmla="*/ 350 h 758"/>
              <a:gd name="connsiteX66-4543" fmla="*/ 475 w 523"/>
              <a:gd name="connsiteY66-4544" fmla="*/ 376 h 758"/>
              <a:gd name="connsiteX67-4545" fmla="*/ 475 w 523"/>
              <a:gd name="connsiteY67-4546" fmla="*/ 402 h 758"/>
              <a:gd name="connsiteX68-4547" fmla="*/ 475 w 523"/>
              <a:gd name="connsiteY68-4548" fmla="*/ 429 h 758"/>
              <a:gd name="connsiteX69-4549" fmla="*/ 475 w 523"/>
              <a:gd name="connsiteY69-4550" fmla="*/ 460 h 758"/>
              <a:gd name="connsiteX70-4551" fmla="*/ 475 w 523"/>
              <a:gd name="connsiteY70-4552" fmla="*/ 491 h 758"/>
              <a:gd name="connsiteX71-4553" fmla="*/ 475 w 523"/>
              <a:gd name="connsiteY71-4554" fmla="*/ 523 h 758"/>
              <a:gd name="connsiteX72-4555" fmla="*/ 475 w 523"/>
              <a:gd name="connsiteY72-4556" fmla="*/ 554 h 758"/>
              <a:gd name="connsiteX73-4557" fmla="*/ 475 w 523"/>
              <a:gd name="connsiteY73-4558" fmla="*/ 580 h 758"/>
              <a:gd name="connsiteX74-4559" fmla="*/ 470 w 523"/>
              <a:gd name="connsiteY74-4560" fmla="*/ 606 h 758"/>
              <a:gd name="connsiteX75-4561" fmla="*/ 470 w 523"/>
              <a:gd name="connsiteY75-4562" fmla="*/ 632 h 758"/>
              <a:gd name="connsiteX76-4563" fmla="*/ 465 w 523"/>
              <a:gd name="connsiteY76-4564" fmla="*/ 653 h 758"/>
              <a:gd name="connsiteX77-4565" fmla="*/ 459 w 523"/>
              <a:gd name="connsiteY77-4566" fmla="*/ 669 h 758"/>
              <a:gd name="connsiteX78-4567" fmla="*/ 454 w 523"/>
              <a:gd name="connsiteY78-4568" fmla="*/ 690 h 758"/>
              <a:gd name="connsiteX79-4569" fmla="*/ 449 w 523"/>
              <a:gd name="connsiteY79-4570" fmla="*/ 700 h 758"/>
              <a:gd name="connsiteX80-4571" fmla="*/ 438 w 523"/>
              <a:gd name="connsiteY80-4572" fmla="*/ 716 h 758"/>
              <a:gd name="connsiteX81-4573" fmla="*/ 428 w 523"/>
              <a:gd name="connsiteY81-4574" fmla="*/ 726 h 758"/>
              <a:gd name="connsiteX82-4575" fmla="*/ 422 w 523"/>
              <a:gd name="connsiteY82-4576" fmla="*/ 737 h 758"/>
              <a:gd name="connsiteX83-4577" fmla="*/ 412 w 523"/>
              <a:gd name="connsiteY83-4578" fmla="*/ 742 h 758"/>
              <a:gd name="connsiteX84-4579" fmla="*/ 407 w 523"/>
              <a:gd name="connsiteY84-4580" fmla="*/ 747 h 758"/>
              <a:gd name="connsiteX85-4581" fmla="*/ 396 w 523"/>
              <a:gd name="connsiteY85-4582" fmla="*/ 752 h 758"/>
              <a:gd name="connsiteX86-4583" fmla="*/ 391 w 523"/>
              <a:gd name="connsiteY86-4584" fmla="*/ 752 h 758"/>
              <a:gd name="connsiteX87-4585" fmla="*/ 385 w 523"/>
              <a:gd name="connsiteY87-4586" fmla="*/ 758 h 758"/>
              <a:gd name="connsiteX88-4587" fmla="*/ 375 w 523"/>
              <a:gd name="connsiteY88-4588" fmla="*/ 752 h 758"/>
              <a:gd name="connsiteX89-4589" fmla="*/ 370 w 523"/>
              <a:gd name="connsiteY89-4590" fmla="*/ 752 h 758"/>
              <a:gd name="connsiteX90-4591" fmla="*/ 370 w 523"/>
              <a:gd name="connsiteY90-4592" fmla="*/ 747 h 758"/>
              <a:gd name="connsiteX91-4593" fmla="*/ 364 w 523"/>
              <a:gd name="connsiteY91-4594" fmla="*/ 742 h 758"/>
              <a:gd name="connsiteX92-4595" fmla="*/ 364 w 523"/>
              <a:gd name="connsiteY92-4596" fmla="*/ 737 h 758"/>
              <a:gd name="connsiteX93-4597" fmla="*/ 364 w 523"/>
              <a:gd name="connsiteY93-4598" fmla="*/ 731 h 758"/>
              <a:gd name="connsiteX94-4599" fmla="*/ 364 w 523"/>
              <a:gd name="connsiteY94-4600" fmla="*/ 721 h 758"/>
              <a:gd name="connsiteX95-4601" fmla="*/ 364 w 523"/>
              <a:gd name="connsiteY95-4602" fmla="*/ 711 h 758"/>
              <a:gd name="connsiteX96-4603" fmla="*/ 364 w 523"/>
              <a:gd name="connsiteY96-4604" fmla="*/ 705 h 758"/>
              <a:gd name="connsiteX97-4605" fmla="*/ 364 w 523"/>
              <a:gd name="connsiteY97-4606" fmla="*/ 700 h 758"/>
              <a:gd name="connsiteX98-4607" fmla="*/ 364 w 523"/>
              <a:gd name="connsiteY98-4608" fmla="*/ 695 h 758"/>
              <a:gd name="connsiteX99-4609" fmla="*/ 359 w 523"/>
              <a:gd name="connsiteY99-4610" fmla="*/ 690 h 758"/>
              <a:gd name="connsiteX100-4611" fmla="*/ 354 w 523"/>
              <a:gd name="connsiteY100-4612" fmla="*/ 674 h 758"/>
              <a:gd name="connsiteX101-4613" fmla="*/ 343 w 523"/>
              <a:gd name="connsiteY101-4614" fmla="*/ 658 h 758"/>
              <a:gd name="connsiteX102-4615" fmla="*/ 327 w 523"/>
              <a:gd name="connsiteY102-4616" fmla="*/ 643 h 758"/>
              <a:gd name="connsiteX103-4617" fmla="*/ 311 w 523"/>
              <a:gd name="connsiteY103-4618" fmla="*/ 627 h 758"/>
              <a:gd name="connsiteX104-4619" fmla="*/ 290 w 523"/>
              <a:gd name="connsiteY104-4620" fmla="*/ 611 h 758"/>
              <a:gd name="connsiteX105-4621" fmla="*/ 264 w 523"/>
              <a:gd name="connsiteY105-4622" fmla="*/ 590 h 758"/>
              <a:gd name="connsiteX106-4623" fmla="*/ 285 w 523"/>
              <a:gd name="connsiteY106-4624" fmla="*/ 590 h 758"/>
              <a:gd name="connsiteX107-4625" fmla="*/ 306 w 523"/>
              <a:gd name="connsiteY107-4626" fmla="*/ 596 h 758"/>
              <a:gd name="connsiteX108-4627" fmla="*/ 322 w 523"/>
              <a:gd name="connsiteY108-4628" fmla="*/ 596 h 758"/>
              <a:gd name="connsiteX109-4629" fmla="*/ 338 w 523"/>
              <a:gd name="connsiteY109-4630" fmla="*/ 596 h 758"/>
              <a:gd name="connsiteX110-4631" fmla="*/ 348 w 523"/>
              <a:gd name="connsiteY110-4632" fmla="*/ 590 h 758"/>
              <a:gd name="connsiteX111-4633" fmla="*/ 354 w 523"/>
              <a:gd name="connsiteY111-4634" fmla="*/ 590 h 758"/>
              <a:gd name="connsiteX112-4635" fmla="*/ 359 w 523"/>
              <a:gd name="connsiteY112-4636" fmla="*/ 590 h 758"/>
              <a:gd name="connsiteX113-4637" fmla="*/ 364 w 523"/>
              <a:gd name="connsiteY113-4638" fmla="*/ 585 h 758"/>
              <a:gd name="connsiteX114-4639" fmla="*/ 370 w 523"/>
              <a:gd name="connsiteY114-4640" fmla="*/ 580 h 758"/>
              <a:gd name="connsiteX115-4641" fmla="*/ 370 w 523"/>
              <a:gd name="connsiteY115-4642" fmla="*/ 575 h 758"/>
              <a:gd name="connsiteX116-4643" fmla="*/ 370 w 523"/>
              <a:gd name="connsiteY116-4644" fmla="*/ 564 h 758"/>
              <a:gd name="connsiteX117-4645" fmla="*/ 370 w 523"/>
              <a:gd name="connsiteY117-4646" fmla="*/ 549 h 758"/>
              <a:gd name="connsiteX118-4647" fmla="*/ 375 w 523"/>
              <a:gd name="connsiteY118-4648" fmla="*/ 533 h 758"/>
              <a:gd name="connsiteX119-4649" fmla="*/ 375 w 523"/>
              <a:gd name="connsiteY119-4650" fmla="*/ 512 h 758"/>
              <a:gd name="connsiteX120-4651" fmla="*/ 375 w 523"/>
              <a:gd name="connsiteY120-4652" fmla="*/ 486 h 758"/>
              <a:gd name="connsiteX121-4653" fmla="*/ 380 w 523"/>
              <a:gd name="connsiteY121-4654" fmla="*/ 460 h 758"/>
              <a:gd name="connsiteX122-4655" fmla="*/ 380 w 523"/>
              <a:gd name="connsiteY122-4656" fmla="*/ 434 h 758"/>
              <a:gd name="connsiteX123-4657" fmla="*/ 380 w 523"/>
              <a:gd name="connsiteY123-4658" fmla="*/ 408 h 758"/>
              <a:gd name="connsiteX124-4659" fmla="*/ 380 w 523"/>
              <a:gd name="connsiteY124-4660" fmla="*/ 382 h 758"/>
              <a:gd name="connsiteX125-4661" fmla="*/ 385 w 523"/>
              <a:gd name="connsiteY125-4662" fmla="*/ 355 h 758"/>
              <a:gd name="connsiteX126-4663" fmla="*/ 385 w 523"/>
              <a:gd name="connsiteY126-4664" fmla="*/ 334 h 758"/>
              <a:gd name="connsiteX127-4665" fmla="*/ 385 w 523"/>
              <a:gd name="connsiteY127-4666" fmla="*/ 314 h 758"/>
              <a:gd name="connsiteX128-4667" fmla="*/ 385 w 523"/>
              <a:gd name="connsiteY128-4668" fmla="*/ 293 h 758"/>
              <a:gd name="connsiteX129-4669" fmla="*/ 385 w 523"/>
              <a:gd name="connsiteY129-4670" fmla="*/ 277 h 758"/>
              <a:gd name="connsiteX130-4671" fmla="*/ 385 w 523"/>
              <a:gd name="connsiteY130-4672" fmla="*/ 246 h 758"/>
              <a:gd name="connsiteX131-4673" fmla="*/ 385 w 523"/>
              <a:gd name="connsiteY131-4674" fmla="*/ 214 h 758"/>
              <a:gd name="connsiteX132-4675" fmla="*/ 380 w 523"/>
              <a:gd name="connsiteY132-4676" fmla="*/ 183 h 758"/>
              <a:gd name="connsiteX133-4677" fmla="*/ 380 w 523"/>
              <a:gd name="connsiteY133-4678" fmla="*/ 157 h 758"/>
              <a:gd name="connsiteX134-4679" fmla="*/ 375 w 523"/>
              <a:gd name="connsiteY134-4680" fmla="*/ 146 h 758"/>
              <a:gd name="connsiteX135-4681" fmla="*/ 375 w 523"/>
              <a:gd name="connsiteY135-4682" fmla="*/ 136 h 758"/>
              <a:gd name="connsiteX136-4683" fmla="*/ 370 w 523"/>
              <a:gd name="connsiteY136-4684" fmla="*/ 126 h 758"/>
              <a:gd name="connsiteX137-4685" fmla="*/ 370 w 523"/>
              <a:gd name="connsiteY137-4686" fmla="*/ 115 h 758"/>
              <a:gd name="connsiteX138-4687" fmla="*/ 364 w 523"/>
              <a:gd name="connsiteY138-4688" fmla="*/ 110 h 758"/>
              <a:gd name="connsiteX139-4689" fmla="*/ 364 w 523"/>
              <a:gd name="connsiteY139-4690" fmla="*/ 105 h 758"/>
              <a:gd name="connsiteX140-4691" fmla="*/ 359 w 523"/>
              <a:gd name="connsiteY140-4692" fmla="*/ 94 h 758"/>
              <a:gd name="connsiteX141-4693" fmla="*/ 354 w 523"/>
              <a:gd name="connsiteY141-4694" fmla="*/ 89 h 758"/>
              <a:gd name="connsiteX142-4695" fmla="*/ 348 w 523"/>
              <a:gd name="connsiteY142-4696" fmla="*/ 84 h 758"/>
              <a:gd name="connsiteX143-4697" fmla="*/ 343 w 523"/>
              <a:gd name="connsiteY143-4698" fmla="*/ 84 h 758"/>
              <a:gd name="connsiteX144-4699" fmla="*/ 338 w 523"/>
              <a:gd name="connsiteY144-4700" fmla="*/ 79 h 758"/>
              <a:gd name="connsiteX145-4701" fmla="*/ 327 w 523"/>
              <a:gd name="connsiteY145-4702" fmla="*/ 79 h 758"/>
              <a:gd name="connsiteX146-4703" fmla="*/ 317 w 523"/>
              <a:gd name="connsiteY146-4704" fmla="*/ 79 h 758"/>
              <a:gd name="connsiteX147-4705" fmla="*/ 306 w 523"/>
              <a:gd name="connsiteY147-4706" fmla="*/ 73 h 758"/>
              <a:gd name="connsiteX148-4707" fmla="*/ 290 w 523"/>
              <a:gd name="connsiteY148-4708" fmla="*/ 73 h 758"/>
              <a:gd name="connsiteX149-4709" fmla="*/ 290 w 523"/>
              <a:gd name="connsiteY149-4710" fmla="*/ 73 h 758"/>
              <a:gd name="connsiteX0-4711" fmla="*/ 271 w 504"/>
              <a:gd name="connsiteY0-4712" fmla="*/ 73 h 758"/>
              <a:gd name="connsiteX1-4713" fmla="*/ 256 w 504"/>
              <a:gd name="connsiteY1-4714" fmla="*/ 73 h 758"/>
              <a:gd name="connsiteX2-4715" fmla="*/ 234 w 504"/>
              <a:gd name="connsiteY2-4716" fmla="*/ 79 h 758"/>
              <a:gd name="connsiteX3-4717" fmla="*/ 213 w 504"/>
              <a:gd name="connsiteY3-4718" fmla="*/ 79 h 758"/>
              <a:gd name="connsiteX4-4719" fmla="*/ 187 w 504"/>
              <a:gd name="connsiteY4-4720" fmla="*/ 79 h 758"/>
              <a:gd name="connsiteX5-4721" fmla="*/ 160 w 504"/>
              <a:gd name="connsiteY5-4722" fmla="*/ 84 h 758"/>
              <a:gd name="connsiteX6-4723" fmla="*/ 129 w 504"/>
              <a:gd name="connsiteY6-4724" fmla="*/ 84 h 758"/>
              <a:gd name="connsiteX7-4725" fmla="*/ 92 w 504"/>
              <a:gd name="connsiteY7-4726" fmla="*/ 89 h 758"/>
              <a:gd name="connsiteX8-4727" fmla="*/ 55 w 504"/>
              <a:gd name="connsiteY8-4728" fmla="*/ 94 h 758"/>
              <a:gd name="connsiteX9-4729" fmla="*/ 13 w 504"/>
              <a:gd name="connsiteY9-4730" fmla="*/ 94 h 758"/>
              <a:gd name="connsiteX10-4731" fmla="*/ 2 w 504"/>
              <a:gd name="connsiteY10-4732" fmla="*/ 58 h 758"/>
              <a:gd name="connsiteX11-4733" fmla="*/ 28 w 504"/>
              <a:gd name="connsiteY11-4734" fmla="*/ 52 h 758"/>
              <a:gd name="connsiteX12-4735" fmla="*/ 55 w 504"/>
              <a:gd name="connsiteY12-4736" fmla="*/ 52 h 758"/>
              <a:gd name="connsiteX13-4737" fmla="*/ 81 w 504"/>
              <a:gd name="connsiteY13-4738" fmla="*/ 47 h 758"/>
              <a:gd name="connsiteX14-4739" fmla="*/ 113 w 504"/>
              <a:gd name="connsiteY14-4740" fmla="*/ 47 h 758"/>
              <a:gd name="connsiteX15-4741" fmla="*/ 171 w 504"/>
              <a:gd name="connsiteY15-4742" fmla="*/ 37 h 758"/>
              <a:gd name="connsiteX16-4743" fmla="*/ 203 w 504"/>
              <a:gd name="connsiteY16-4744" fmla="*/ 37 h 758"/>
              <a:gd name="connsiteX17-4745" fmla="*/ 224 w 504"/>
              <a:gd name="connsiteY17-4746" fmla="*/ 32 h 758"/>
              <a:gd name="connsiteX18-4747" fmla="*/ 250 w 504"/>
              <a:gd name="connsiteY18-4748" fmla="*/ 26 h 758"/>
              <a:gd name="connsiteX19-4749" fmla="*/ 271 w 504"/>
              <a:gd name="connsiteY19-4750" fmla="*/ 26 h 758"/>
              <a:gd name="connsiteX20-4751" fmla="*/ 287 w 504"/>
              <a:gd name="connsiteY20-4752" fmla="*/ 21 h 758"/>
              <a:gd name="connsiteX21-4753" fmla="*/ 298 w 504"/>
              <a:gd name="connsiteY21-4754" fmla="*/ 16 h 758"/>
              <a:gd name="connsiteX22-4755" fmla="*/ 308 w 504"/>
              <a:gd name="connsiteY22-4756" fmla="*/ 16 h 758"/>
              <a:gd name="connsiteX23-4757" fmla="*/ 314 w 504"/>
              <a:gd name="connsiteY23-4758" fmla="*/ 11 h 758"/>
              <a:gd name="connsiteX24-4759" fmla="*/ 324 w 504"/>
              <a:gd name="connsiteY24-4760" fmla="*/ 5 h 758"/>
              <a:gd name="connsiteX25-4761" fmla="*/ 340 w 504"/>
              <a:gd name="connsiteY25-4762" fmla="*/ 0 h 758"/>
              <a:gd name="connsiteX26-4763" fmla="*/ 351 w 504"/>
              <a:gd name="connsiteY26-4764" fmla="*/ 0 h 758"/>
              <a:gd name="connsiteX27-4765" fmla="*/ 366 w 504"/>
              <a:gd name="connsiteY27-4766" fmla="*/ 0 h 758"/>
              <a:gd name="connsiteX28-4767" fmla="*/ 382 w 504"/>
              <a:gd name="connsiteY28-4768" fmla="*/ 5 h 758"/>
              <a:gd name="connsiteX29-4769" fmla="*/ 398 w 504"/>
              <a:gd name="connsiteY29-4770" fmla="*/ 11 h 758"/>
              <a:gd name="connsiteX30-4771" fmla="*/ 409 w 504"/>
              <a:gd name="connsiteY30-4772" fmla="*/ 16 h 758"/>
              <a:gd name="connsiteX31-4773" fmla="*/ 419 w 504"/>
              <a:gd name="connsiteY31-4774" fmla="*/ 21 h 758"/>
              <a:gd name="connsiteX32-4775" fmla="*/ 435 w 504"/>
              <a:gd name="connsiteY32-4776" fmla="*/ 26 h 758"/>
              <a:gd name="connsiteX33-4777" fmla="*/ 446 w 504"/>
              <a:gd name="connsiteY33-4778" fmla="*/ 37 h 758"/>
              <a:gd name="connsiteX34-4779" fmla="*/ 461 w 504"/>
              <a:gd name="connsiteY34-4780" fmla="*/ 42 h 758"/>
              <a:gd name="connsiteX35-4781" fmla="*/ 472 w 504"/>
              <a:gd name="connsiteY35-4782" fmla="*/ 47 h 758"/>
              <a:gd name="connsiteX36-4783" fmla="*/ 483 w 504"/>
              <a:gd name="connsiteY36-4784" fmla="*/ 52 h 758"/>
              <a:gd name="connsiteX37-4785" fmla="*/ 488 w 504"/>
              <a:gd name="connsiteY37-4786" fmla="*/ 58 h 758"/>
              <a:gd name="connsiteX38-4787" fmla="*/ 493 w 504"/>
              <a:gd name="connsiteY38-4788" fmla="*/ 63 h 758"/>
              <a:gd name="connsiteX39-4789" fmla="*/ 498 w 504"/>
              <a:gd name="connsiteY39-4790" fmla="*/ 68 h 758"/>
              <a:gd name="connsiteX40-4791" fmla="*/ 504 w 504"/>
              <a:gd name="connsiteY40-4792" fmla="*/ 68 h 758"/>
              <a:gd name="connsiteX41-4793" fmla="*/ 504 w 504"/>
              <a:gd name="connsiteY41-4794" fmla="*/ 73 h 758"/>
              <a:gd name="connsiteX42-4795" fmla="*/ 498 w 504"/>
              <a:gd name="connsiteY42-4796" fmla="*/ 73 h 758"/>
              <a:gd name="connsiteX43-4797" fmla="*/ 498 w 504"/>
              <a:gd name="connsiteY43-4798" fmla="*/ 79 h 758"/>
              <a:gd name="connsiteX44-4799" fmla="*/ 493 w 504"/>
              <a:gd name="connsiteY44-4800" fmla="*/ 84 h 758"/>
              <a:gd name="connsiteX45-4801" fmla="*/ 488 w 504"/>
              <a:gd name="connsiteY45-4802" fmla="*/ 84 h 758"/>
              <a:gd name="connsiteX46-4803" fmla="*/ 483 w 504"/>
              <a:gd name="connsiteY46-4804" fmla="*/ 89 h 758"/>
              <a:gd name="connsiteX47-4805" fmla="*/ 477 w 504"/>
              <a:gd name="connsiteY47-4806" fmla="*/ 94 h 758"/>
              <a:gd name="connsiteX48-4807" fmla="*/ 472 w 504"/>
              <a:gd name="connsiteY48-4808" fmla="*/ 94 h 758"/>
              <a:gd name="connsiteX49-4809" fmla="*/ 467 w 504"/>
              <a:gd name="connsiteY49-4810" fmla="*/ 99 h 758"/>
              <a:gd name="connsiteX50-4811" fmla="*/ 461 w 504"/>
              <a:gd name="connsiteY50-4812" fmla="*/ 105 h 758"/>
              <a:gd name="connsiteX51-4813" fmla="*/ 456 w 504"/>
              <a:gd name="connsiteY51-4814" fmla="*/ 115 h 758"/>
              <a:gd name="connsiteX52-4815" fmla="*/ 456 w 504"/>
              <a:gd name="connsiteY52-4816" fmla="*/ 126 h 758"/>
              <a:gd name="connsiteX53-4817" fmla="*/ 456 w 504"/>
              <a:gd name="connsiteY53-4818" fmla="*/ 131 h 758"/>
              <a:gd name="connsiteX54-4819" fmla="*/ 456 w 504"/>
              <a:gd name="connsiteY54-4820" fmla="*/ 146 h 758"/>
              <a:gd name="connsiteX55-4821" fmla="*/ 456 w 504"/>
              <a:gd name="connsiteY55-4822" fmla="*/ 157 h 758"/>
              <a:gd name="connsiteX56-4823" fmla="*/ 456 w 504"/>
              <a:gd name="connsiteY56-4824" fmla="*/ 173 h 758"/>
              <a:gd name="connsiteX57-4825" fmla="*/ 456 w 504"/>
              <a:gd name="connsiteY57-4826" fmla="*/ 188 h 758"/>
              <a:gd name="connsiteX58-4827" fmla="*/ 456 w 504"/>
              <a:gd name="connsiteY58-4828" fmla="*/ 204 h 758"/>
              <a:gd name="connsiteX59-4829" fmla="*/ 456 w 504"/>
              <a:gd name="connsiteY59-4830" fmla="*/ 225 h 758"/>
              <a:gd name="connsiteX60-4831" fmla="*/ 456 w 504"/>
              <a:gd name="connsiteY60-4832" fmla="*/ 240 h 758"/>
              <a:gd name="connsiteX61-4833" fmla="*/ 456 w 504"/>
              <a:gd name="connsiteY61-4834" fmla="*/ 261 h 758"/>
              <a:gd name="connsiteX62-4835" fmla="*/ 456 w 504"/>
              <a:gd name="connsiteY62-4836" fmla="*/ 303 h 758"/>
              <a:gd name="connsiteX63-4837" fmla="*/ 456 w 504"/>
              <a:gd name="connsiteY63-4838" fmla="*/ 324 h 758"/>
              <a:gd name="connsiteX64-4839" fmla="*/ 456 w 504"/>
              <a:gd name="connsiteY64-4840" fmla="*/ 350 h 758"/>
              <a:gd name="connsiteX65-4841" fmla="*/ 456 w 504"/>
              <a:gd name="connsiteY65-4842" fmla="*/ 376 h 758"/>
              <a:gd name="connsiteX66-4843" fmla="*/ 456 w 504"/>
              <a:gd name="connsiteY66-4844" fmla="*/ 402 h 758"/>
              <a:gd name="connsiteX67-4845" fmla="*/ 456 w 504"/>
              <a:gd name="connsiteY67-4846" fmla="*/ 429 h 758"/>
              <a:gd name="connsiteX68-4847" fmla="*/ 456 w 504"/>
              <a:gd name="connsiteY68-4848" fmla="*/ 460 h 758"/>
              <a:gd name="connsiteX69-4849" fmla="*/ 456 w 504"/>
              <a:gd name="connsiteY69-4850" fmla="*/ 491 h 758"/>
              <a:gd name="connsiteX70-4851" fmla="*/ 456 w 504"/>
              <a:gd name="connsiteY70-4852" fmla="*/ 523 h 758"/>
              <a:gd name="connsiteX71-4853" fmla="*/ 456 w 504"/>
              <a:gd name="connsiteY71-4854" fmla="*/ 554 h 758"/>
              <a:gd name="connsiteX72-4855" fmla="*/ 456 w 504"/>
              <a:gd name="connsiteY72-4856" fmla="*/ 580 h 758"/>
              <a:gd name="connsiteX73-4857" fmla="*/ 451 w 504"/>
              <a:gd name="connsiteY73-4858" fmla="*/ 606 h 758"/>
              <a:gd name="connsiteX74-4859" fmla="*/ 451 w 504"/>
              <a:gd name="connsiteY74-4860" fmla="*/ 632 h 758"/>
              <a:gd name="connsiteX75-4861" fmla="*/ 446 w 504"/>
              <a:gd name="connsiteY75-4862" fmla="*/ 653 h 758"/>
              <a:gd name="connsiteX76-4863" fmla="*/ 440 w 504"/>
              <a:gd name="connsiteY76-4864" fmla="*/ 669 h 758"/>
              <a:gd name="connsiteX77-4865" fmla="*/ 435 w 504"/>
              <a:gd name="connsiteY77-4866" fmla="*/ 690 h 758"/>
              <a:gd name="connsiteX78-4867" fmla="*/ 430 w 504"/>
              <a:gd name="connsiteY78-4868" fmla="*/ 700 h 758"/>
              <a:gd name="connsiteX79-4869" fmla="*/ 419 w 504"/>
              <a:gd name="connsiteY79-4870" fmla="*/ 716 h 758"/>
              <a:gd name="connsiteX80-4871" fmla="*/ 409 w 504"/>
              <a:gd name="connsiteY80-4872" fmla="*/ 726 h 758"/>
              <a:gd name="connsiteX81-4873" fmla="*/ 403 w 504"/>
              <a:gd name="connsiteY81-4874" fmla="*/ 737 h 758"/>
              <a:gd name="connsiteX82-4875" fmla="*/ 393 w 504"/>
              <a:gd name="connsiteY82-4876" fmla="*/ 742 h 758"/>
              <a:gd name="connsiteX83-4877" fmla="*/ 388 w 504"/>
              <a:gd name="connsiteY83-4878" fmla="*/ 747 h 758"/>
              <a:gd name="connsiteX84-4879" fmla="*/ 377 w 504"/>
              <a:gd name="connsiteY84-4880" fmla="*/ 752 h 758"/>
              <a:gd name="connsiteX85-4881" fmla="*/ 372 w 504"/>
              <a:gd name="connsiteY85-4882" fmla="*/ 752 h 758"/>
              <a:gd name="connsiteX86-4883" fmla="*/ 366 w 504"/>
              <a:gd name="connsiteY86-4884" fmla="*/ 758 h 758"/>
              <a:gd name="connsiteX87-4885" fmla="*/ 356 w 504"/>
              <a:gd name="connsiteY87-4886" fmla="*/ 752 h 758"/>
              <a:gd name="connsiteX88-4887" fmla="*/ 351 w 504"/>
              <a:gd name="connsiteY88-4888" fmla="*/ 752 h 758"/>
              <a:gd name="connsiteX89-4889" fmla="*/ 351 w 504"/>
              <a:gd name="connsiteY89-4890" fmla="*/ 747 h 758"/>
              <a:gd name="connsiteX90-4891" fmla="*/ 345 w 504"/>
              <a:gd name="connsiteY90-4892" fmla="*/ 742 h 758"/>
              <a:gd name="connsiteX91-4893" fmla="*/ 345 w 504"/>
              <a:gd name="connsiteY91-4894" fmla="*/ 737 h 758"/>
              <a:gd name="connsiteX92-4895" fmla="*/ 345 w 504"/>
              <a:gd name="connsiteY92-4896" fmla="*/ 731 h 758"/>
              <a:gd name="connsiteX93-4897" fmla="*/ 345 w 504"/>
              <a:gd name="connsiteY93-4898" fmla="*/ 721 h 758"/>
              <a:gd name="connsiteX94-4899" fmla="*/ 345 w 504"/>
              <a:gd name="connsiteY94-4900" fmla="*/ 711 h 758"/>
              <a:gd name="connsiteX95-4901" fmla="*/ 345 w 504"/>
              <a:gd name="connsiteY95-4902" fmla="*/ 705 h 758"/>
              <a:gd name="connsiteX96-4903" fmla="*/ 345 w 504"/>
              <a:gd name="connsiteY96-4904" fmla="*/ 700 h 758"/>
              <a:gd name="connsiteX97-4905" fmla="*/ 345 w 504"/>
              <a:gd name="connsiteY97-4906" fmla="*/ 695 h 758"/>
              <a:gd name="connsiteX98-4907" fmla="*/ 340 w 504"/>
              <a:gd name="connsiteY98-4908" fmla="*/ 690 h 758"/>
              <a:gd name="connsiteX99-4909" fmla="*/ 335 w 504"/>
              <a:gd name="connsiteY99-4910" fmla="*/ 674 h 758"/>
              <a:gd name="connsiteX100-4911" fmla="*/ 324 w 504"/>
              <a:gd name="connsiteY100-4912" fmla="*/ 658 h 758"/>
              <a:gd name="connsiteX101-4913" fmla="*/ 308 w 504"/>
              <a:gd name="connsiteY101-4914" fmla="*/ 643 h 758"/>
              <a:gd name="connsiteX102-4915" fmla="*/ 292 w 504"/>
              <a:gd name="connsiteY102-4916" fmla="*/ 627 h 758"/>
              <a:gd name="connsiteX103-4917" fmla="*/ 271 w 504"/>
              <a:gd name="connsiteY103-4918" fmla="*/ 611 h 758"/>
              <a:gd name="connsiteX104-4919" fmla="*/ 245 w 504"/>
              <a:gd name="connsiteY104-4920" fmla="*/ 590 h 758"/>
              <a:gd name="connsiteX105-4921" fmla="*/ 266 w 504"/>
              <a:gd name="connsiteY105-4922" fmla="*/ 590 h 758"/>
              <a:gd name="connsiteX106-4923" fmla="*/ 287 w 504"/>
              <a:gd name="connsiteY106-4924" fmla="*/ 596 h 758"/>
              <a:gd name="connsiteX107-4925" fmla="*/ 303 w 504"/>
              <a:gd name="connsiteY107-4926" fmla="*/ 596 h 758"/>
              <a:gd name="connsiteX108-4927" fmla="*/ 319 w 504"/>
              <a:gd name="connsiteY108-4928" fmla="*/ 596 h 758"/>
              <a:gd name="connsiteX109-4929" fmla="*/ 329 w 504"/>
              <a:gd name="connsiteY109-4930" fmla="*/ 590 h 758"/>
              <a:gd name="connsiteX110-4931" fmla="*/ 335 w 504"/>
              <a:gd name="connsiteY110-4932" fmla="*/ 590 h 758"/>
              <a:gd name="connsiteX111-4933" fmla="*/ 340 w 504"/>
              <a:gd name="connsiteY111-4934" fmla="*/ 590 h 758"/>
              <a:gd name="connsiteX112-4935" fmla="*/ 345 w 504"/>
              <a:gd name="connsiteY112-4936" fmla="*/ 585 h 758"/>
              <a:gd name="connsiteX113-4937" fmla="*/ 351 w 504"/>
              <a:gd name="connsiteY113-4938" fmla="*/ 580 h 758"/>
              <a:gd name="connsiteX114-4939" fmla="*/ 351 w 504"/>
              <a:gd name="connsiteY114-4940" fmla="*/ 575 h 758"/>
              <a:gd name="connsiteX115-4941" fmla="*/ 351 w 504"/>
              <a:gd name="connsiteY115-4942" fmla="*/ 564 h 758"/>
              <a:gd name="connsiteX116-4943" fmla="*/ 351 w 504"/>
              <a:gd name="connsiteY116-4944" fmla="*/ 549 h 758"/>
              <a:gd name="connsiteX117-4945" fmla="*/ 356 w 504"/>
              <a:gd name="connsiteY117-4946" fmla="*/ 533 h 758"/>
              <a:gd name="connsiteX118-4947" fmla="*/ 356 w 504"/>
              <a:gd name="connsiteY118-4948" fmla="*/ 512 h 758"/>
              <a:gd name="connsiteX119-4949" fmla="*/ 356 w 504"/>
              <a:gd name="connsiteY119-4950" fmla="*/ 486 h 758"/>
              <a:gd name="connsiteX120-4951" fmla="*/ 361 w 504"/>
              <a:gd name="connsiteY120-4952" fmla="*/ 460 h 758"/>
              <a:gd name="connsiteX121-4953" fmla="*/ 361 w 504"/>
              <a:gd name="connsiteY121-4954" fmla="*/ 434 h 758"/>
              <a:gd name="connsiteX122-4955" fmla="*/ 361 w 504"/>
              <a:gd name="connsiteY122-4956" fmla="*/ 408 h 758"/>
              <a:gd name="connsiteX123-4957" fmla="*/ 361 w 504"/>
              <a:gd name="connsiteY123-4958" fmla="*/ 382 h 758"/>
              <a:gd name="connsiteX124-4959" fmla="*/ 366 w 504"/>
              <a:gd name="connsiteY124-4960" fmla="*/ 355 h 758"/>
              <a:gd name="connsiteX125-4961" fmla="*/ 366 w 504"/>
              <a:gd name="connsiteY125-4962" fmla="*/ 334 h 758"/>
              <a:gd name="connsiteX126-4963" fmla="*/ 366 w 504"/>
              <a:gd name="connsiteY126-4964" fmla="*/ 314 h 758"/>
              <a:gd name="connsiteX127-4965" fmla="*/ 366 w 504"/>
              <a:gd name="connsiteY127-4966" fmla="*/ 293 h 758"/>
              <a:gd name="connsiteX128-4967" fmla="*/ 366 w 504"/>
              <a:gd name="connsiteY128-4968" fmla="*/ 277 h 758"/>
              <a:gd name="connsiteX129-4969" fmla="*/ 366 w 504"/>
              <a:gd name="connsiteY129-4970" fmla="*/ 246 h 758"/>
              <a:gd name="connsiteX130-4971" fmla="*/ 366 w 504"/>
              <a:gd name="connsiteY130-4972" fmla="*/ 214 h 758"/>
              <a:gd name="connsiteX131-4973" fmla="*/ 361 w 504"/>
              <a:gd name="connsiteY131-4974" fmla="*/ 183 h 758"/>
              <a:gd name="connsiteX132-4975" fmla="*/ 361 w 504"/>
              <a:gd name="connsiteY132-4976" fmla="*/ 157 h 758"/>
              <a:gd name="connsiteX133-4977" fmla="*/ 356 w 504"/>
              <a:gd name="connsiteY133-4978" fmla="*/ 146 h 758"/>
              <a:gd name="connsiteX134-4979" fmla="*/ 356 w 504"/>
              <a:gd name="connsiteY134-4980" fmla="*/ 136 h 758"/>
              <a:gd name="connsiteX135-4981" fmla="*/ 351 w 504"/>
              <a:gd name="connsiteY135-4982" fmla="*/ 126 h 758"/>
              <a:gd name="connsiteX136-4983" fmla="*/ 351 w 504"/>
              <a:gd name="connsiteY136-4984" fmla="*/ 115 h 758"/>
              <a:gd name="connsiteX137-4985" fmla="*/ 345 w 504"/>
              <a:gd name="connsiteY137-4986" fmla="*/ 110 h 758"/>
              <a:gd name="connsiteX138-4987" fmla="*/ 345 w 504"/>
              <a:gd name="connsiteY138-4988" fmla="*/ 105 h 758"/>
              <a:gd name="connsiteX139-4989" fmla="*/ 340 w 504"/>
              <a:gd name="connsiteY139-4990" fmla="*/ 94 h 758"/>
              <a:gd name="connsiteX140-4991" fmla="*/ 335 w 504"/>
              <a:gd name="connsiteY140-4992" fmla="*/ 89 h 758"/>
              <a:gd name="connsiteX141-4993" fmla="*/ 329 w 504"/>
              <a:gd name="connsiteY141-4994" fmla="*/ 84 h 758"/>
              <a:gd name="connsiteX142-4995" fmla="*/ 324 w 504"/>
              <a:gd name="connsiteY142-4996" fmla="*/ 84 h 758"/>
              <a:gd name="connsiteX143-4997" fmla="*/ 319 w 504"/>
              <a:gd name="connsiteY143-4998" fmla="*/ 79 h 758"/>
              <a:gd name="connsiteX144-4999" fmla="*/ 308 w 504"/>
              <a:gd name="connsiteY144-5000" fmla="*/ 79 h 758"/>
              <a:gd name="connsiteX145-5001" fmla="*/ 298 w 504"/>
              <a:gd name="connsiteY145-5002" fmla="*/ 79 h 758"/>
              <a:gd name="connsiteX146-5003" fmla="*/ 287 w 504"/>
              <a:gd name="connsiteY146-5004" fmla="*/ 73 h 758"/>
              <a:gd name="connsiteX147-5005" fmla="*/ 271 w 504"/>
              <a:gd name="connsiteY147-5006" fmla="*/ 73 h 758"/>
              <a:gd name="connsiteX148-5007" fmla="*/ 271 w 504"/>
              <a:gd name="connsiteY148-5008" fmla="*/ 73 h 758"/>
              <a:gd name="connsiteX0-5009" fmla="*/ 262 w 495"/>
              <a:gd name="connsiteY0-5010" fmla="*/ 73 h 758"/>
              <a:gd name="connsiteX1-5011" fmla="*/ 247 w 495"/>
              <a:gd name="connsiteY1-5012" fmla="*/ 73 h 758"/>
              <a:gd name="connsiteX2-5013" fmla="*/ 225 w 495"/>
              <a:gd name="connsiteY2-5014" fmla="*/ 79 h 758"/>
              <a:gd name="connsiteX3-5015" fmla="*/ 204 w 495"/>
              <a:gd name="connsiteY3-5016" fmla="*/ 79 h 758"/>
              <a:gd name="connsiteX4-5017" fmla="*/ 178 w 495"/>
              <a:gd name="connsiteY4-5018" fmla="*/ 79 h 758"/>
              <a:gd name="connsiteX5-5019" fmla="*/ 151 w 495"/>
              <a:gd name="connsiteY5-5020" fmla="*/ 84 h 758"/>
              <a:gd name="connsiteX6-5021" fmla="*/ 120 w 495"/>
              <a:gd name="connsiteY6-5022" fmla="*/ 84 h 758"/>
              <a:gd name="connsiteX7-5023" fmla="*/ 83 w 495"/>
              <a:gd name="connsiteY7-5024" fmla="*/ 89 h 758"/>
              <a:gd name="connsiteX8-5025" fmla="*/ 46 w 495"/>
              <a:gd name="connsiteY8-5026" fmla="*/ 94 h 758"/>
              <a:gd name="connsiteX9-5027" fmla="*/ 4 w 495"/>
              <a:gd name="connsiteY9-5028" fmla="*/ 94 h 758"/>
              <a:gd name="connsiteX10-5029" fmla="*/ 19 w 495"/>
              <a:gd name="connsiteY10-5030" fmla="*/ 52 h 758"/>
              <a:gd name="connsiteX11-5031" fmla="*/ 46 w 495"/>
              <a:gd name="connsiteY11-5032" fmla="*/ 52 h 758"/>
              <a:gd name="connsiteX12-5033" fmla="*/ 72 w 495"/>
              <a:gd name="connsiteY12-5034" fmla="*/ 47 h 758"/>
              <a:gd name="connsiteX13-5035" fmla="*/ 104 w 495"/>
              <a:gd name="connsiteY13-5036" fmla="*/ 47 h 758"/>
              <a:gd name="connsiteX14-5037" fmla="*/ 162 w 495"/>
              <a:gd name="connsiteY14-5038" fmla="*/ 37 h 758"/>
              <a:gd name="connsiteX15-5039" fmla="*/ 194 w 495"/>
              <a:gd name="connsiteY15-5040" fmla="*/ 37 h 758"/>
              <a:gd name="connsiteX16-5041" fmla="*/ 215 w 495"/>
              <a:gd name="connsiteY16-5042" fmla="*/ 32 h 758"/>
              <a:gd name="connsiteX17-5043" fmla="*/ 241 w 495"/>
              <a:gd name="connsiteY17-5044" fmla="*/ 26 h 758"/>
              <a:gd name="connsiteX18-5045" fmla="*/ 262 w 495"/>
              <a:gd name="connsiteY18-5046" fmla="*/ 26 h 758"/>
              <a:gd name="connsiteX19-5047" fmla="*/ 278 w 495"/>
              <a:gd name="connsiteY19-5048" fmla="*/ 21 h 758"/>
              <a:gd name="connsiteX20-5049" fmla="*/ 289 w 495"/>
              <a:gd name="connsiteY20-5050" fmla="*/ 16 h 758"/>
              <a:gd name="connsiteX21-5051" fmla="*/ 299 w 495"/>
              <a:gd name="connsiteY21-5052" fmla="*/ 16 h 758"/>
              <a:gd name="connsiteX22-5053" fmla="*/ 305 w 495"/>
              <a:gd name="connsiteY22-5054" fmla="*/ 11 h 758"/>
              <a:gd name="connsiteX23-5055" fmla="*/ 315 w 495"/>
              <a:gd name="connsiteY23-5056" fmla="*/ 5 h 758"/>
              <a:gd name="connsiteX24-5057" fmla="*/ 331 w 495"/>
              <a:gd name="connsiteY24-5058" fmla="*/ 0 h 758"/>
              <a:gd name="connsiteX25-5059" fmla="*/ 342 w 495"/>
              <a:gd name="connsiteY25-5060" fmla="*/ 0 h 758"/>
              <a:gd name="connsiteX26-5061" fmla="*/ 357 w 495"/>
              <a:gd name="connsiteY26-5062" fmla="*/ 0 h 758"/>
              <a:gd name="connsiteX27-5063" fmla="*/ 373 w 495"/>
              <a:gd name="connsiteY27-5064" fmla="*/ 5 h 758"/>
              <a:gd name="connsiteX28-5065" fmla="*/ 389 w 495"/>
              <a:gd name="connsiteY28-5066" fmla="*/ 11 h 758"/>
              <a:gd name="connsiteX29-5067" fmla="*/ 400 w 495"/>
              <a:gd name="connsiteY29-5068" fmla="*/ 16 h 758"/>
              <a:gd name="connsiteX30-5069" fmla="*/ 410 w 495"/>
              <a:gd name="connsiteY30-5070" fmla="*/ 21 h 758"/>
              <a:gd name="connsiteX31-5071" fmla="*/ 426 w 495"/>
              <a:gd name="connsiteY31-5072" fmla="*/ 26 h 758"/>
              <a:gd name="connsiteX32-5073" fmla="*/ 437 w 495"/>
              <a:gd name="connsiteY32-5074" fmla="*/ 37 h 758"/>
              <a:gd name="connsiteX33-5075" fmla="*/ 452 w 495"/>
              <a:gd name="connsiteY33-5076" fmla="*/ 42 h 758"/>
              <a:gd name="connsiteX34-5077" fmla="*/ 463 w 495"/>
              <a:gd name="connsiteY34-5078" fmla="*/ 47 h 758"/>
              <a:gd name="connsiteX35-5079" fmla="*/ 474 w 495"/>
              <a:gd name="connsiteY35-5080" fmla="*/ 52 h 758"/>
              <a:gd name="connsiteX36-5081" fmla="*/ 479 w 495"/>
              <a:gd name="connsiteY36-5082" fmla="*/ 58 h 758"/>
              <a:gd name="connsiteX37-5083" fmla="*/ 484 w 495"/>
              <a:gd name="connsiteY37-5084" fmla="*/ 63 h 758"/>
              <a:gd name="connsiteX38-5085" fmla="*/ 489 w 495"/>
              <a:gd name="connsiteY38-5086" fmla="*/ 68 h 758"/>
              <a:gd name="connsiteX39-5087" fmla="*/ 495 w 495"/>
              <a:gd name="connsiteY39-5088" fmla="*/ 68 h 758"/>
              <a:gd name="connsiteX40-5089" fmla="*/ 495 w 495"/>
              <a:gd name="connsiteY40-5090" fmla="*/ 73 h 758"/>
              <a:gd name="connsiteX41-5091" fmla="*/ 489 w 495"/>
              <a:gd name="connsiteY41-5092" fmla="*/ 73 h 758"/>
              <a:gd name="connsiteX42-5093" fmla="*/ 489 w 495"/>
              <a:gd name="connsiteY42-5094" fmla="*/ 79 h 758"/>
              <a:gd name="connsiteX43-5095" fmla="*/ 484 w 495"/>
              <a:gd name="connsiteY43-5096" fmla="*/ 84 h 758"/>
              <a:gd name="connsiteX44-5097" fmla="*/ 479 w 495"/>
              <a:gd name="connsiteY44-5098" fmla="*/ 84 h 758"/>
              <a:gd name="connsiteX45-5099" fmla="*/ 474 w 495"/>
              <a:gd name="connsiteY45-5100" fmla="*/ 89 h 758"/>
              <a:gd name="connsiteX46-5101" fmla="*/ 468 w 495"/>
              <a:gd name="connsiteY46-5102" fmla="*/ 94 h 758"/>
              <a:gd name="connsiteX47-5103" fmla="*/ 463 w 495"/>
              <a:gd name="connsiteY47-5104" fmla="*/ 94 h 758"/>
              <a:gd name="connsiteX48-5105" fmla="*/ 458 w 495"/>
              <a:gd name="connsiteY48-5106" fmla="*/ 99 h 758"/>
              <a:gd name="connsiteX49-5107" fmla="*/ 452 w 495"/>
              <a:gd name="connsiteY49-5108" fmla="*/ 105 h 758"/>
              <a:gd name="connsiteX50-5109" fmla="*/ 447 w 495"/>
              <a:gd name="connsiteY50-5110" fmla="*/ 115 h 758"/>
              <a:gd name="connsiteX51-5111" fmla="*/ 447 w 495"/>
              <a:gd name="connsiteY51-5112" fmla="*/ 126 h 758"/>
              <a:gd name="connsiteX52-5113" fmla="*/ 447 w 495"/>
              <a:gd name="connsiteY52-5114" fmla="*/ 131 h 758"/>
              <a:gd name="connsiteX53-5115" fmla="*/ 447 w 495"/>
              <a:gd name="connsiteY53-5116" fmla="*/ 146 h 758"/>
              <a:gd name="connsiteX54-5117" fmla="*/ 447 w 495"/>
              <a:gd name="connsiteY54-5118" fmla="*/ 157 h 758"/>
              <a:gd name="connsiteX55-5119" fmla="*/ 447 w 495"/>
              <a:gd name="connsiteY55-5120" fmla="*/ 173 h 758"/>
              <a:gd name="connsiteX56-5121" fmla="*/ 447 w 495"/>
              <a:gd name="connsiteY56-5122" fmla="*/ 188 h 758"/>
              <a:gd name="connsiteX57-5123" fmla="*/ 447 w 495"/>
              <a:gd name="connsiteY57-5124" fmla="*/ 204 h 758"/>
              <a:gd name="connsiteX58-5125" fmla="*/ 447 w 495"/>
              <a:gd name="connsiteY58-5126" fmla="*/ 225 h 758"/>
              <a:gd name="connsiteX59-5127" fmla="*/ 447 w 495"/>
              <a:gd name="connsiteY59-5128" fmla="*/ 240 h 758"/>
              <a:gd name="connsiteX60-5129" fmla="*/ 447 w 495"/>
              <a:gd name="connsiteY60-5130" fmla="*/ 261 h 758"/>
              <a:gd name="connsiteX61-5131" fmla="*/ 447 w 495"/>
              <a:gd name="connsiteY61-5132" fmla="*/ 303 h 758"/>
              <a:gd name="connsiteX62-5133" fmla="*/ 447 w 495"/>
              <a:gd name="connsiteY62-5134" fmla="*/ 324 h 758"/>
              <a:gd name="connsiteX63-5135" fmla="*/ 447 w 495"/>
              <a:gd name="connsiteY63-5136" fmla="*/ 350 h 758"/>
              <a:gd name="connsiteX64-5137" fmla="*/ 447 w 495"/>
              <a:gd name="connsiteY64-5138" fmla="*/ 376 h 758"/>
              <a:gd name="connsiteX65-5139" fmla="*/ 447 w 495"/>
              <a:gd name="connsiteY65-5140" fmla="*/ 402 h 758"/>
              <a:gd name="connsiteX66-5141" fmla="*/ 447 w 495"/>
              <a:gd name="connsiteY66-5142" fmla="*/ 429 h 758"/>
              <a:gd name="connsiteX67-5143" fmla="*/ 447 w 495"/>
              <a:gd name="connsiteY67-5144" fmla="*/ 460 h 758"/>
              <a:gd name="connsiteX68-5145" fmla="*/ 447 w 495"/>
              <a:gd name="connsiteY68-5146" fmla="*/ 491 h 758"/>
              <a:gd name="connsiteX69-5147" fmla="*/ 447 w 495"/>
              <a:gd name="connsiteY69-5148" fmla="*/ 523 h 758"/>
              <a:gd name="connsiteX70-5149" fmla="*/ 447 w 495"/>
              <a:gd name="connsiteY70-5150" fmla="*/ 554 h 758"/>
              <a:gd name="connsiteX71-5151" fmla="*/ 447 w 495"/>
              <a:gd name="connsiteY71-5152" fmla="*/ 580 h 758"/>
              <a:gd name="connsiteX72-5153" fmla="*/ 442 w 495"/>
              <a:gd name="connsiteY72-5154" fmla="*/ 606 h 758"/>
              <a:gd name="connsiteX73-5155" fmla="*/ 442 w 495"/>
              <a:gd name="connsiteY73-5156" fmla="*/ 632 h 758"/>
              <a:gd name="connsiteX74-5157" fmla="*/ 437 w 495"/>
              <a:gd name="connsiteY74-5158" fmla="*/ 653 h 758"/>
              <a:gd name="connsiteX75-5159" fmla="*/ 431 w 495"/>
              <a:gd name="connsiteY75-5160" fmla="*/ 669 h 758"/>
              <a:gd name="connsiteX76-5161" fmla="*/ 426 w 495"/>
              <a:gd name="connsiteY76-5162" fmla="*/ 690 h 758"/>
              <a:gd name="connsiteX77-5163" fmla="*/ 421 w 495"/>
              <a:gd name="connsiteY77-5164" fmla="*/ 700 h 758"/>
              <a:gd name="connsiteX78-5165" fmla="*/ 410 w 495"/>
              <a:gd name="connsiteY78-5166" fmla="*/ 716 h 758"/>
              <a:gd name="connsiteX79-5167" fmla="*/ 400 w 495"/>
              <a:gd name="connsiteY79-5168" fmla="*/ 726 h 758"/>
              <a:gd name="connsiteX80-5169" fmla="*/ 394 w 495"/>
              <a:gd name="connsiteY80-5170" fmla="*/ 737 h 758"/>
              <a:gd name="connsiteX81-5171" fmla="*/ 384 w 495"/>
              <a:gd name="connsiteY81-5172" fmla="*/ 742 h 758"/>
              <a:gd name="connsiteX82-5173" fmla="*/ 379 w 495"/>
              <a:gd name="connsiteY82-5174" fmla="*/ 747 h 758"/>
              <a:gd name="connsiteX83-5175" fmla="*/ 368 w 495"/>
              <a:gd name="connsiteY83-5176" fmla="*/ 752 h 758"/>
              <a:gd name="connsiteX84-5177" fmla="*/ 363 w 495"/>
              <a:gd name="connsiteY84-5178" fmla="*/ 752 h 758"/>
              <a:gd name="connsiteX85-5179" fmla="*/ 357 w 495"/>
              <a:gd name="connsiteY85-5180" fmla="*/ 758 h 758"/>
              <a:gd name="connsiteX86-5181" fmla="*/ 347 w 495"/>
              <a:gd name="connsiteY86-5182" fmla="*/ 752 h 758"/>
              <a:gd name="connsiteX87-5183" fmla="*/ 342 w 495"/>
              <a:gd name="connsiteY87-5184" fmla="*/ 752 h 758"/>
              <a:gd name="connsiteX88-5185" fmla="*/ 342 w 495"/>
              <a:gd name="connsiteY88-5186" fmla="*/ 747 h 758"/>
              <a:gd name="connsiteX89-5187" fmla="*/ 336 w 495"/>
              <a:gd name="connsiteY89-5188" fmla="*/ 742 h 758"/>
              <a:gd name="connsiteX90-5189" fmla="*/ 336 w 495"/>
              <a:gd name="connsiteY90-5190" fmla="*/ 737 h 758"/>
              <a:gd name="connsiteX91-5191" fmla="*/ 336 w 495"/>
              <a:gd name="connsiteY91-5192" fmla="*/ 731 h 758"/>
              <a:gd name="connsiteX92-5193" fmla="*/ 336 w 495"/>
              <a:gd name="connsiteY92-5194" fmla="*/ 721 h 758"/>
              <a:gd name="connsiteX93-5195" fmla="*/ 336 w 495"/>
              <a:gd name="connsiteY93-5196" fmla="*/ 711 h 758"/>
              <a:gd name="connsiteX94-5197" fmla="*/ 336 w 495"/>
              <a:gd name="connsiteY94-5198" fmla="*/ 705 h 758"/>
              <a:gd name="connsiteX95-5199" fmla="*/ 336 w 495"/>
              <a:gd name="connsiteY95-5200" fmla="*/ 700 h 758"/>
              <a:gd name="connsiteX96-5201" fmla="*/ 336 w 495"/>
              <a:gd name="connsiteY96-5202" fmla="*/ 695 h 758"/>
              <a:gd name="connsiteX97-5203" fmla="*/ 331 w 495"/>
              <a:gd name="connsiteY97-5204" fmla="*/ 690 h 758"/>
              <a:gd name="connsiteX98-5205" fmla="*/ 326 w 495"/>
              <a:gd name="connsiteY98-5206" fmla="*/ 674 h 758"/>
              <a:gd name="connsiteX99-5207" fmla="*/ 315 w 495"/>
              <a:gd name="connsiteY99-5208" fmla="*/ 658 h 758"/>
              <a:gd name="connsiteX100-5209" fmla="*/ 299 w 495"/>
              <a:gd name="connsiteY100-5210" fmla="*/ 643 h 758"/>
              <a:gd name="connsiteX101-5211" fmla="*/ 283 w 495"/>
              <a:gd name="connsiteY101-5212" fmla="*/ 627 h 758"/>
              <a:gd name="connsiteX102-5213" fmla="*/ 262 w 495"/>
              <a:gd name="connsiteY102-5214" fmla="*/ 611 h 758"/>
              <a:gd name="connsiteX103-5215" fmla="*/ 236 w 495"/>
              <a:gd name="connsiteY103-5216" fmla="*/ 590 h 758"/>
              <a:gd name="connsiteX104-5217" fmla="*/ 257 w 495"/>
              <a:gd name="connsiteY104-5218" fmla="*/ 590 h 758"/>
              <a:gd name="connsiteX105-5219" fmla="*/ 278 w 495"/>
              <a:gd name="connsiteY105-5220" fmla="*/ 596 h 758"/>
              <a:gd name="connsiteX106-5221" fmla="*/ 294 w 495"/>
              <a:gd name="connsiteY106-5222" fmla="*/ 596 h 758"/>
              <a:gd name="connsiteX107-5223" fmla="*/ 310 w 495"/>
              <a:gd name="connsiteY107-5224" fmla="*/ 596 h 758"/>
              <a:gd name="connsiteX108-5225" fmla="*/ 320 w 495"/>
              <a:gd name="connsiteY108-5226" fmla="*/ 590 h 758"/>
              <a:gd name="connsiteX109-5227" fmla="*/ 326 w 495"/>
              <a:gd name="connsiteY109-5228" fmla="*/ 590 h 758"/>
              <a:gd name="connsiteX110-5229" fmla="*/ 331 w 495"/>
              <a:gd name="connsiteY110-5230" fmla="*/ 590 h 758"/>
              <a:gd name="connsiteX111-5231" fmla="*/ 336 w 495"/>
              <a:gd name="connsiteY111-5232" fmla="*/ 585 h 758"/>
              <a:gd name="connsiteX112-5233" fmla="*/ 342 w 495"/>
              <a:gd name="connsiteY112-5234" fmla="*/ 580 h 758"/>
              <a:gd name="connsiteX113-5235" fmla="*/ 342 w 495"/>
              <a:gd name="connsiteY113-5236" fmla="*/ 575 h 758"/>
              <a:gd name="connsiteX114-5237" fmla="*/ 342 w 495"/>
              <a:gd name="connsiteY114-5238" fmla="*/ 564 h 758"/>
              <a:gd name="connsiteX115-5239" fmla="*/ 342 w 495"/>
              <a:gd name="connsiteY115-5240" fmla="*/ 549 h 758"/>
              <a:gd name="connsiteX116-5241" fmla="*/ 347 w 495"/>
              <a:gd name="connsiteY116-5242" fmla="*/ 533 h 758"/>
              <a:gd name="connsiteX117-5243" fmla="*/ 347 w 495"/>
              <a:gd name="connsiteY117-5244" fmla="*/ 512 h 758"/>
              <a:gd name="connsiteX118-5245" fmla="*/ 347 w 495"/>
              <a:gd name="connsiteY118-5246" fmla="*/ 486 h 758"/>
              <a:gd name="connsiteX119-5247" fmla="*/ 352 w 495"/>
              <a:gd name="connsiteY119-5248" fmla="*/ 460 h 758"/>
              <a:gd name="connsiteX120-5249" fmla="*/ 352 w 495"/>
              <a:gd name="connsiteY120-5250" fmla="*/ 434 h 758"/>
              <a:gd name="connsiteX121-5251" fmla="*/ 352 w 495"/>
              <a:gd name="connsiteY121-5252" fmla="*/ 408 h 758"/>
              <a:gd name="connsiteX122-5253" fmla="*/ 352 w 495"/>
              <a:gd name="connsiteY122-5254" fmla="*/ 382 h 758"/>
              <a:gd name="connsiteX123-5255" fmla="*/ 357 w 495"/>
              <a:gd name="connsiteY123-5256" fmla="*/ 355 h 758"/>
              <a:gd name="connsiteX124-5257" fmla="*/ 357 w 495"/>
              <a:gd name="connsiteY124-5258" fmla="*/ 334 h 758"/>
              <a:gd name="connsiteX125-5259" fmla="*/ 357 w 495"/>
              <a:gd name="connsiteY125-5260" fmla="*/ 314 h 758"/>
              <a:gd name="connsiteX126-5261" fmla="*/ 357 w 495"/>
              <a:gd name="connsiteY126-5262" fmla="*/ 293 h 758"/>
              <a:gd name="connsiteX127-5263" fmla="*/ 357 w 495"/>
              <a:gd name="connsiteY127-5264" fmla="*/ 277 h 758"/>
              <a:gd name="connsiteX128-5265" fmla="*/ 357 w 495"/>
              <a:gd name="connsiteY128-5266" fmla="*/ 246 h 758"/>
              <a:gd name="connsiteX129-5267" fmla="*/ 357 w 495"/>
              <a:gd name="connsiteY129-5268" fmla="*/ 214 h 758"/>
              <a:gd name="connsiteX130-5269" fmla="*/ 352 w 495"/>
              <a:gd name="connsiteY130-5270" fmla="*/ 183 h 758"/>
              <a:gd name="connsiteX131-5271" fmla="*/ 352 w 495"/>
              <a:gd name="connsiteY131-5272" fmla="*/ 157 h 758"/>
              <a:gd name="connsiteX132-5273" fmla="*/ 347 w 495"/>
              <a:gd name="connsiteY132-5274" fmla="*/ 146 h 758"/>
              <a:gd name="connsiteX133-5275" fmla="*/ 347 w 495"/>
              <a:gd name="connsiteY133-5276" fmla="*/ 136 h 758"/>
              <a:gd name="connsiteX134-5277" fmla="*/ 342 w 495"/>
              <a:gd name="connsiteY134-5278" fmla="*/ 126 h 758"/>
              <a:gd name="connsiteX135-5279" fmla="*/ 342 w 495"/>
              <a:gd name="connsiteY135-5280" fmla="*/ 115 h 758"/>
              <a:gd name="connsiteX136-5281" fmla="*/ 336 w 495"/>
              <a:gd name="connsiteY136-5282" fmla="*/ 110 h 758"/>
              <a:gd name="connsiteX137-5283" fmla="*/ 336 w 495"/>
              <a:gd name="connsiteY137-5284" fmla="*/ 105 h 758"/>
              <a:gd name="connsiteX138-5285" fmla="*/ 331 w 495"/>
              <a:gd name="connsiteY138-5286" fmla="*/ 94 h 758"/>
              <a:gd name="connsiteX139-5287" fmla="*/ 326 w 495"/>
              <a:gd name="connsiteY139-5288" fmla="*/ 89 h 758"/>
              <a:gd name="connsiteX140-5289" fmla="*/ 320 w 495"/>
              <a:gd name="connsiteY140-5290" fmla="*/ 84 h 758"/>
              <a:gd name="connsiteX141-5291" fmla="*/ 315 w 495"/>
              <a:gd name="connsiteY141-5292" fmla="*/ 84 h 758"/>
              <a:gd name="connsiteX142-5293" fmla="*/ 310 w 495"/>
              <a:gd name="connsiteY142-5294" fmla="*/ 79 h 758"/>
              <a:gd name="connsiteX143-5295" fmla="*/ 299 w 495"/>
              <a:gd name="connsiteY143-5296" fmla="*/ 79 h 758"/>
              <a:gd name="connsiteX144-5297" fmla="*/ 289 w 495"/>
              <a:gd name="connsiteY144-5298" fmla="*/ 79 h 758"/>
              <a:gd name="connsiteX145-5299" fmla="*/ 278 w 495"/>
              <a:gd name="connsiteY145-5300" fmla="*/ 73 h 758"/>
              <a:gd name="connsiteX146-5301" fmla="*/ 262 w 495"/>
              <a:gd name="connsiteY146-5302" fmla="*/ 73 h 758"/>
              <a:gd name="connsiteX147-5303" fmla="*/ 262 w 495"/>
              <a:gd name="connsiteY147-5304" fmla="*/ 73 h 758"/>
              <a:gd name="connsiteX0-5305" fmla="*/ 243 w 476"/>
              <a:gd name="connsiteY0-5306" fmla="*/ 73 h 758"/>
              <a:gd name="connsiteX1-5307" fmla="*/ 228 w 476"/>
              <a:gd name="connsiteY1-5308" fmla="*/ 73 h 758"/>
              <a:gd name="connsiteX2-5309" fmla="*/ 206 w 476"/>
              <a:gd name="connsiteY2-5310" fmla="*/ 79 h 758"/>
              <a:gd name="connsiteX3-5311" fmla="*/ 185 w 476"/>
              <a:gd name="connsiteY3-5312" fmla="*/ 79 h 758"/>
              <a:gd name="connsiteX4-5313" fmla="*/ 159 w 476"/>
              <a:gd name="connsiteY4-5314" fmla="*/ 79 h 758"/>
              <a:gd name="connsiteX5-5315" fmla="*/ 132 w 476"/>
              <a:gd name="connsiteY5-5316" fmla="*/ 84 h 758"/>
              <a:gd name="connsiteX6-5317" fmla="*/ 101 w 476"/>
              <a:gd name="connsiteY6-5318" fmla="*/ 84 h 758"/>
              <a:gd name="connsiteX7-5319" fmla="*/ 64 w 476"/>
              <a:gd name="connsiteY7-5320" fmla="*/ 89 h 758"/>
              <a:gd name="connsiteX8-5321" fmla="*/ 27 w 476"/>
              <a:gd name="connsiteY8-5322" fmla="*/ 94 h 758"/>
              <a:gd name="connsiteX9-5323" fmla="*/ 0 w 476"/>
              <a:gd name="connsiteY9-5324" fmla="*/ 52 h 758"/>
              <a:gd name="connsiteX10-5325" fmla="*/ 27 w 476"/>
              <a:gd name="connsiteY10-5326" fmla="*/ 52 h 758"/>
              <a:gd name="connsiteX11-5327" fmla="*/ 53 w 476"/>
              <a:gd name="connsiteY11-5328" fmla="*/ 47 h 758"/>
              <a:gd name="connsiteX12-5329" fmla="*/ 85 w 476"/>
              <a:gd name="connsiteY12-5330" fmla="*/ 47 h 758"/>
              <a:gd name="connsiteX13-5331" fmla="*/ 143 w 476"/>
              <a:gd name="connsiteY13-5332" fmla="*/ 37 h 758"/>
              <a:gd name="connsiteX14-5333" fmla="*/ 175 w 476"/>
              <a:gd name="connsiteY14-5334" fmla="*/ 37 h 758"/>
              <a:gd name="connsiteX15-5335" fmla="*/ 196 w 476"/>
              <a:gd name="connsiteY15-5336" fmla="*/ 32 h 758"/>
              <a:gd name="connsiteX16-5337" fmla="*/ 222 w 476"/>
              <a:gd name="connsiteY16-5338" fmla="*/ 26 h 758"/>
              <a:gd name="connsiteX17-5339" fmla="*/ 243 w 476"/>
              <a:gd name="connsiteY17-5340" fmla="*/ 26 h 758"/>
              <a:gd name="connsiteX18-5341" fmla="*/ 259 w 476"/>
              <a:gd name="connsiteY18-5342" fmla="*/ 21 h 758"/>
              <a:gd name="connsiteX19-5343" fmla="*/ 270 w 476"/>
              <a:gd name="connsiteY19-5344" fmla="*/ 16 h 758"/>
              <a:gd name="connsiteX20-5345" fmla="*/ 280 w 476"/>
              <a:gd name="connsiteY20-5346" fmla="*/ 16 h 758"/>
              <a:gd name="connsiteX21-5347" fmla="*/ 286 w 476"/>
              <a:gd name="connsiteY21-5348" fmla="*/ 11 h 758"/>
              <a:gd name="connsiteX22-5349" fmla="*/ 296 w 476"/>
              <a:gd name="connsiteY22-5350" fmla="*/ 5 h 758"/>
              <a:gd name="connsiteX23-5351" fmla="*/ 312 w 476"/>
              <a:gd name="connsiteY23-5352" fmla="*/ 0 h 758"/>
              <a:gd name="connsiteX24-5353" fmla="*/ 323 w 476"/>
              <a:gd name="connsiteY24-5354" fmla="*/ 0 h 758"/>
              <a:gd name="connsiteX25-5355" fmla="*/ 338 w 476"/>
              <a:gd name="connsiteY25-5356" fmla="*/ 0 h 758"/>
              <a:gd name="connsiteX26-5357" fmla="*/ 354 w 476"/>
              <a:gd name="connsiteY26-5358" fmla="*/ 5 h 758"/>
              <a:gd name="connsiteX27-5359" fmla="*/ 370 w 476"/>
              <a:gd name="connsiteY27-5360" fmla="*/ 11 h 758"/>
              <a:gd name="connsiteX28-5361" fmla="*/ 381 w 476"/>
              <a:gd name="connsiteY28-5362" fmla="*/ 16 h 758"/>
              <a:gd name="connsiteX29-5363" fmla="*/ 391 w 476"/>
              <a:gd name="connsiteY29-5364" fmla="*/ 21 h 758"/>
              <a:gd name="connsiteX30-5365" fmla="*/ 407 w 476"/>
              <a:gd name="connsiteY30-5366" fmla="*/ 26 h 758"/>
              <a:gd name="connsiteX31-5367" fmla="*/ 418 w 476"/>
              <a:gd name="connsiteY31-5368" fmla="*/ 37 h 758"/>
              <a:gd name="connsiteX32-5369" fmla="*/ 433 w 476"/>
              <a:gd name="connsiteY32-5370" fmla="*/ 42 h 758"/>
              <a:gd name="connsiteX33-5371" fmla="*/ 444 w 476"/>
              <a:gd name="connsiteY33-5372" fmla="*/ 47 h 758"/>
              <a:gd name="connsiteX34-5373" fmla="*/ 455 w 476"/>
              <a:gd name="connsiteY34-5374" fmla="*/ 52 h 758"/>
              <a:gd name="connsiteX35-5375" fmla="*/ 460 w 476"/>
              <a:gd name="connsiteY35-5376" fmla="*/ 58 h 758"/>
              <a:gd name="connsiteX36-5377" fmla="*/ 465 w 476"/>
              <a:gd name="connsiteY36-5378" fmla="*/ 63 h 758"/>
              <a:gd name="connsiteX37-5379" fmla="*/ 470 w 476"/>
              <a:gd name="connsiteY37-5380" fmla="*/ 68 h 758"/>
              <a:gd name="connsiteX38-5381" fmla="*/ 476 w 476"/>
              <a:gd name="connsiteY38-5382" fmla="*/ 68 h 758"/>
              <a:gd name="connsiteX39-5383" fmla="*/ 476 w 476"/>
              <a:gd name="connsiteY39-5384" fmla="*/ 73 h 758"/>
              <a:gd name="connsiteX40-5385" fmla="*/ 470 w 476"/>
              <a:gd name="connsiteY40-5386" fmla="*/ 73 h 758"/>
              <a:gd name="connsiteX41-5387" fmla="*/ 470 w 476"/>
              <a:gd name="connsiteY41-5388" fmla="*/ 79 h 758"/>
              <a:gd name="connsiteX42-5389" fmla="*/ 465 w 476"/>
              <a:gd name="connsiteY42-5390" fmla="*/ 84 h 758"/>
              <a:gd name="connsiteX43-5391" fmla="*/ 460 w 476"/>
              <a:gd name="connsiteY43-5392" fmla="*/ 84 h 758"/>
              <a:gd name="connsiteX44-5393" fmla="*/ 455 w 476"/>
              <a:gd name="connsiteY44-5394" fmla="*/ 89 h 758"/>
              <a:gd name="connsiteX45-5395" fmla="*/ 449 w 476"/>
              <a:gd name="connsiteY45-5396" fmla="*/ 94 h 758"/>
              <a:gd name="connsiteX46-5397" fmla="*/ 444 w 476"/>
              <a:gd name="connsiteY46-5398" fmla="*/ 94 h 758"/>
              <a:gd name="connsiteX47-5399" fmla="*/ 439 w 476"/>
              <a:gd name="connsiteY47-5400" fmla="*/ 99 h 758"/>
              <a:gd name="connsiteX48-5401" fmla="*/ 433 w 476"/>
              <a:gd name="connsiteY48-5402" fmla="*/ 105 h 758"/>
              <a:gd name="connsiteX49-5403" fmla="*/ 428 w 476"/>
              <a:gd name="connsiteY49-5404" fmla="*/ 115 h 758"/>
              <a:gd name="connsiteX50-5405" fmla="*/ 428 w 476"/>
              <a:gd name="connsiteY50-5406" fmla="*/ 126 h 758"/>
              <a:gd name="connsiteX51-5407" fmla="*/ 428 w 476"/>
              <a:gd name="connsiteY51-5408" fmla="*/ 131 h 758"/>
              <a:gd name="connsiteX52-5409" fmla="*/ 428 w 476"/>
              <a:gd name="connsiteY52-5410" fmla="*/ 146 h 758"/>
              <a:gd name="connsiteX53-5411" fmla="*/ 428 w 476"/>
              <a:gd name="connsiteY53-5412" fmla="*/ 157 h 758"/>
              <a:gd name="connsiteX54-5413" fmla="*/ 428 w 476"/>
              <a:gd name="connsiteY54-5414" fmla="*/ 173 h 758"/>
              <a:gd name="connsiteX55-5415" fmla="*/ 428 w 476"/>
              <a:gd name="connsiteY55-5416" fmla="*/ 188 h 758"/>
              <a:gd name="connsiteX56-5417" fmla="*/ 428 w 476"/>
              <a:gd name="connsiteY56-5418" fmla="*/ 204 h 758"/>
              <a:gd name="connsiteX57-5419" fmla="*/ 428 w 476"/>
              <a:gd name="connsiteY57-5420" fmla="*/ 225 h 758"/>
              <a:gd name="connsiteX58-5421" fmla="*/ 428 w 476"/>
              <a:gd name="connsiteY58-5422" fmla="*/ 240 h 758"/>
              <a:gd name="connsiteX59-5423" fmla="*/ 428 w 476"/>
              <a:gd name="connsiteY59-5424" fmla="*/ 261 h 758"/>
              <a:gd name="connsiteX60-5425" fmla="*/ 428 w 476"/>
              <a:gd name="connsiteY60-5426" fmla="*/ 303 h 758"/>
              <a:gd name="connsiteX61-5427" fmla="*/ 428 w 476"/>
              <a:gd name="connsiteY61-5428" fmla="*/ 324 h 758"/>
              <a:gd name="connsiteX62-5429" fmla="*/ 428 w 476"/>
              <a:gd name="connsiteY62-5430" fmla="*/ 350 h 758"/>
              <a:gd name="connsiteX63-5431" fmla="*/ 428 w 476"/>
              <a:gd name="connsiteY63-5432" fmla="*/ 376 h 758"/>
              <a:gd name="connsiteX64-5433" fmla="*/ 428 w 476"/>
              <a:gd name="connsiteY64-5434" fmla="*/ 402 h 758"/>
              <a:gd name="connsiteX65-5435" fmla="*/ 428 w 476"/>
              <a:gd name="connsiteY65-5436" fmla="*/ 429 h 758"/>
              <a:gd name="connsiteX66-5437" fmla="*/ 428 w 476"/>
              <a:gd name="connsiteY66-5438" fmla="*/ 460 h 758"/>
              <a:gd name="connsiteX67-5439" fmla="*/ 428 w 476"/>
              <a:gd name="connsiteY67-5440" fmla="*/ 491 h 758"/>
              <a:gd name="connsiteX68-5441" fmla="*/ 428 w 476"/>
              <a:gd name="connsiteY68-5442" fmla="*/ 523 h 758"/>
              <a:gd name="connsiteX69-5443" fmla="*/ 428 w 476"/>
              <a:gd name="connsiteY69-5444" fmla="*/ 554 h 758"/>
              <a:gd name="connsiteX70-5445" fmla="*/ 428 w 476"/>
              <a:gd name="connsiteY70-5446" fmla="*/ 580 h 758"/>
              <a:gd name="connsiteX71-5447" fmla="*/ 423 w 476"/>
              <a:gd name="connsiteY71-5448" fmla="*/ 606 h 758"/>
              <a:gd name="connsiteX72-5449" fmla="*/ 423 w 476"/>
              <a:gd name="connsiteY72-5450" fmla="*/ 632 h 758"/>
              <a:gd name="connsiteX73-5451" fmla="*/ 418 w 476"/>
              <a:gd name="connsiteY73-5452" fmla="*/ 653 h 758"/>
              <a:gd name="connsiteX74-5453" fmla="*/ 412 w 476"/>
              <a:gd name="connsiteY74-5454" fmla="*/ 669 h 758"/>
              <a:gd name="connsiteX75-5455" fmla="*/ 407 w 476"/>
              <a:gd name="connsiteY75-5456" fmla="*/ 690 h 758"/>
              <a:gd name="connsiteX76-5457" fmla="*/ 402 w 476"/>
              <a:gd name="connsiteY76-5458" fmla="*/ 700 h 758"/>
              <a:gd name="connsiteX77-5459" fmla="*/ 391 w 476"/>
              <a:gd name="connsiteY77-5460" fmla="*/ 716 h 758"/>
              <a:gd name="connsiteX78-5461" fmla="*/ 381 w 476"/>
              <a:gd name="connsiteY78-5462" fmla="*/ 726 h 758"/>
              <a:gd name="connsiteX79-5463" fmla="*/ 375 w 476"/>
              <a:gd name="connsiteY79-5464" fmla="*/ 737 h 758"/>
              <a:gd name="connsiteX80-5465" fmla="*/ 365 w 476"/>
              <a:gd name="connsiteY80-5466" fmla="*/ 742 h 758"/>
              <a:gd name="connsiteX81-5467" fmla="*/ 360 w 476"/>
              <a:gd name="connsiteY81-5468" fmla="*/ 747 h 758"/>
              <a:gd name="connsiteX82-5469" fmla="*/ 349 w 476"/>
              <a:gd name="connsiteY82-5470" fmla="*/ 752 h 758"/>
              <a:gd name="connsiteX83-5471" fmla="*/ 344 w 476"/>
              <a:gd name="connsiteY83-5472" fmla="*/ 752 h 758"/>
              <a:gd name="connsiteX84-5473" fmla="*/ 338 w 476"/>
              <a:gd name="connsiteY84-5474" fmla="*/ 758 h 758"/>
              <a:gd name="connsiteX85-5475" fmla="*/ 328 w 476"/>
              <a:gd name="connsiteY85-5476" fmla="*/ 752 h 758"/>
              <a:gd name="connsiteX86-5477" fmla="*/ 323 w 476"/>
              <a:gd name="connsiteY86-5478" fmla="*/ 752 h 758"/>
              <a:gd name="connsiteX87-5479" fmla="*/ 323 w 476"/>
              <a:gd name="connsiteY87-5480" fmla="*/ 747 h 758"/>
              <a:gd name="connsiteX88-5481" fmla="*/ 317 w 476"/>
              <a:gd name="connsiteY88-5482" fmla="*/ 742 h 758"/>
              <a:gd name="connsiteX89-5483" fmla="*/ 317 w 476"/>
              <a:gd name="connsiteY89-5484" fmla="*/ 737 h 758"/>
              <a:gd name="connsiteX90-5485" fmla="*/ 317 w 476"/>
              <a:gd name="connsiteY90-5486" fmla="*/ 731 h 758"/>
              <a:gd name="connsiteX91-5487" fmla="*/ 317 w 476"/>
              <a:gd name="connsiteY91-5488" fmla="*/ 721 h 758"/>
              <a:gd name="connsiteX92-5489" fmla="*/ 317 w 476"/>
              <a:gd name="connsiteY92-5490" fmla="*/ 711 h 758"/>
              <a:gd name="connsiteX93-5491" fmla="*/ 317 w 476"/>
              <a:gd name="connsiteY93-5492" fmla="*/ 705 h 758"/>
              <a:gd name="connsiteX94-5493" fmla="*/ 317 w 476"/>
              <a:gd name="connsiteY94-5494" fmla="*/ 700 h 758"/>
              <a:gd name="connsiteX95-5495" fmla="*/ 317 w 476"/>
              <a:gd name="connsiteY95-5496" fmla="*/ 695 h 758"/>
              <a:gd name="connsiteX96-5497" fmla="*/ 312 w 476"/>
              <a:gd name="connsiteY96-5498" fmla="*/ 690 h 758"/>
              <a:gd name="connsiteX97-5499" fmla="*/ 307 w 476"/>
              <a:gd name="connsiteY97-5500" fmla="*/ 674 h 758"/>
              <a:gd name="connsiteX98-5501" fmla="*/ 296 w 476"/>
              <a:gd name="connsiteY98-5502" fmla="*/ 658 h 758"/>
              <a:gd name="connsiteX99-5503" fmla="*/ 280 w 476"/>
              <a:gd name="connsiteY99-5504" fmla="*/ 643 h 758"/>
              <a:gd name="connsiteX100-5505" fmla="*/ 264 w 476"/>
              <a:gd name="connsiteY100-5506" fmla="*/ 627 h 758"/>
              <a:gd name="connsiteX101-5507" fmla="*/ 243 w 476"/>
              <a:gd name="connsiteY101-5508" fmla="*/ 611 h 758"/>
              <a:gd name="connsiteX102-5509" fmla="*/ 217 w 476"/>
              <a:gd name="connsiteY102-5510" fmla="*/ 590 h 758"/>
              <a:gd name="connsiteX103-5511" fmla="*/ 238 w 476"/>
              <a:gd name="connsiteY103-5512" fmla="*/ 590 h 758"/>
              <a:gd name="connsiteX104-5513" fmla="*/ 259 w 476"/>
              <a:gd name="connsiteY104-5514" fmla="*/ 596 h 758"/>
              <a:gd name="connsiteX105-5515" fmla="*/ 275 w 476"/>
              <a:gd name="connsiteY105-5516" fmla="*/ 596 h 758"/>
              <a:gd name="connsiteX106-5517" fmla="*/ 291 w 476"/>
              <a:gd name="connsiteY106-5518" fmla="*/ 596 h 758"/>
              <a:gd name="connsiteX107-5519" fmla="*/ 301 w 476"/>
              <a:gd name="connsiteY107-5520" fmla="*/ 590 h 758"/>
              <a:gd name="connsiteX108-5521" fmla="*/ 307 w 476"/>
              <a:gd name="connsiteY108-5522" fmla="*/ 590 h 758"/>
              <a:gd name="connsiteX109-5523" fmla="*/ 312 w 476"/>
              <a:gd name="connsiteY109-5524" fmla="*/ 590 h 758"/>
              <a:gd name="connsiteX110-5525" fmla="*/ 317 w 476"/>
              <a:gd name="connsiteY110-5526" fmla="*/ 585 h 758"/>
              <a:gd name="connsiteX111-5527" fmla="*/ 323 w 476"/>
              <a:gd name="connsiteY111-5528" fmla="*/ 580 h 758"/>
              <a:gd name="connsiteX112-5529" fmla="*/ 323 w 476"/>
              <a:gd name="connsiteY112-5530" fmla="*/ 575 h 758"/>
              <a:gd name="connsiteX113-5531" fmla="*/ 323 w 476"/>
              <a:gd name="connsiteY113-5532" fmla="*/ 564 h 758"/>
              <a:gd name="connsiteX114-5533" fmla="*/ 323 w 476"/>
              <a:gd name="connsiteY114-5534" fmla="*/ 549 h 758"/>
              <a:gd name="connsiteX115-5535" fmla="*/ 328 w 476"/>
              <a:gd name="connsiteY115-5536" fmla="*/ 533 h 758"/>
              <a:gd name="connsiteX116-5537" fmla="*/ 328 w 476"/>
              <a:gd name="connsiteY116-5538" fmla="*/ 512 h 758"/>
              <a:gd name="connsiteX117-5539" fmla="*/ 328 w 476"/>
              <a:gd name="connsiteY117-5540" fmla="*/ 486 h 758"/>
              <a:gd name="connsiteX118-5541" fmla="*/ 333 w 476"/>
              <a:gd name="connsiteY118-5542" fmla="*/ 460 h 758"/>
              <a:gd name="connsiteX119-5543" fmla="*/ 333 w 476"/>
              <a:gd name="connsiteY119-5544" fmla="*/ 434 h 758"/>
              <a:gd name="connsiteX120-5545" fmla="*/ 333 w 476"/>
              <a:gd name="connsiteY120-5546" fmla="*/ 408 h 758"/>
              <a:gd name="connsiteX121-5547" fmla="*/ 333 w 476"/>
              <a:gd name="connsiteY121-5548" fmla="*/ 382 h 758"/>
              <a:gd name="connsiteX122-5549" fmla="*/ 338 w 476"/>
              <a:gd name="connsiteY122-5550" fmla="*/ 355 h 758"/>
              <a:gd name="connsiteX123-5551" fmla="*/ 338 w 476"/>
              <a:gd name="connsiteY123-5552" fmla="*/ 334 h 758"/>
              <a:gd name="connsiteX124-5553" fmla="*/ 338 w 476"/>
              <a:gd name="connsiteY124-5554" fmla="*/ 314 h 758"/>
              <a:gd name="connsiteX125-5555" fmla="*/ 338 w 476"/>
              <a:gd name="connsiteY125-5556" fmla="*/ 293 h 758"/>
              <a:gd name="connsiteX126-5557" fmla="*/ 338 w 476"/>
              <a:gd name="connsiteY126-5558" fmla="*/ 277 h 758"/>
              <a:gd name="connsiteX127-5559" fmla="*/ 338 w 476"/>
              <a:gd name="connsiteY127-5560" fmla="*/ 246 h 758"/>
              <a:gd name="connsiteX128-5561" fmla="*/ 338 w 476"/>
              <a:gd name="connsiteY128-5562" fmla="*/ 214 h 758"/>
              <a:gd name="connsiteX129-5563" fmla="*/ 333 w 476"/>
              <a:gd name="connsiteY129-5564" fmla="*/ 183 h 758"/>
              <a:gd name="connsiteX130-5565" fmla="*/ 333 w 476"/>
              <a:gd name="connsiteY130-5566" fmla="*/ 157 h 758"/>
              <a:gd name="connsiteX131-5567" fmla="*/ 328 w 476"/>
              <a:gd name="connsiteY131-5568" fmla="*/ 146 h 758"/>
              <a:gd name="connsiteX132-5569" fmla="*/ 328 w 476"/>
              <a:gd name="connsiteY132-5570" fmla="*/ 136 h 758"/>
              <a:gd name="connsiteX133-5571" fmla="*/ 323 w 476"/>
              <a:gd name="connsiteY133-5572" fmla="*/ 126 h 758"/>
              <a:gd name="connsiteX134-5573" fmla="*/ 323 w 476"/>
              <a:gd name="connsiteY134-5574" fmla="*/ 115 h 758"/>
              <a:gd name="connsiteX135-5575" fmla="*/ 317 w 476"/>
              <a:gd name="connsiteY135-5576" fmla="*/ 110 h 758"/>
              <a:gd name="connsiteX136-5577" fmla="*/ 317 w 476"/>
              <a:gd name="connsiteY136-5578" fmla="*/ 105 h 758"/>
              <a:gd name="connsiteX137-5579" fmla="*/ 312 w 476"/>
              <a:gd name="connsiteY137-5580" fmla="*/ 94 h 758"/>
              <a:gd name="connsiteX138-5581" fmla="*/ 307 w 476"/>
              <a:gd name="connsiteY138-5582" fmla="*/ 89 h 758"/>
              <a:gd name="connsiteX139-5583" fmla="*/ 301 w 476"/>
              <a:gd name="connsiteY139-5584" fmla="*/ 84 h 758"/>
              <a:gd name="connsiteX140-5585" fmla="*/ 296 w 476"/>
              <a:gd name="connsiteY140-5586" fmla="*/ 84 h 758"/>
              <a:gd name="connsiteX141-5587" fmla="*/ 291 w 476"/>
              <a:gd name="connsiteY141-5588" fmla="*/ 79 h 758"/>
              <a:gd name="connsiteX142-5589" fmla="*/ 280 w 476"/>
              <a:gd name="connsiteY142-5590" fmla="*/ 79 h 758"/>
              <a:gd name="connsiteX143-5591" fmla="*/ 270 w 476"/>
              <a:gd name="connsiteY143-5592" fmla="*/ 79 h 758"/>
              <a:gd name="connsiteX144-5593" fmla="*/ 259 w 476"/>
              <a:gd name="connsiteY144-5594" fmla="*/ 73 h 758"/>
              <a:gd name="connsiteX145-5595" fmla="*/ 243 w 476"/>
              <a:gd name="connsiteY145-5596" fmla="*/ 73 h 758"/>
              <a:gd name="connsiteX146-5597" fmla="*/ 243 w 476"/>
              <a:gd name="connsiteY146-5598" fmla="*/ 73 h 758"/>
              <a:gd name="connsiteX0-5599" fmla="*/ 216 w 449"/>
              <a:gd name="connsiteY0-5600" fmla="*/ 73 h 758"/>
              <a:gd name="connsiteX1-5601" fmla="*/ 201 w 449"/>
              <a:gd name="connsiteY1-5602" fmla="*/ 73 h 758"/>
              <a:gd name="connsiteX2-5603" fmla="*/ 179 w 449"/>
              <a:gd name="connsiteY2-5604" fmla="*/ 79 h 758"/>
              <a:gd name="connsiteX3-5605" fmla="*/ 158 w 449"/>
              <a:gd name="connsiteY3-5606" fmla="*/ 79 h 758"/>
              <a:gd name="connsiteX4-5607" fmla="*/ 132 w 449"/>
              <a:gd name="connsiteY4-5608" fmla="*/ 79 h 758"/>
              <a:gd name="connsiteX5-5609" fmla="*/ 105 w 449"/>
              <a:gd name="connsiteY5-5610" fmla="*/ 84 h 758"/>
              <a:gd name="connsiteX6-5611" fmla="*/ 74 w 449"/>
              <a:gd name="connsiteY6-5612" fmla="*/ 84 h 758"/>
              <a:gd name="connsiteX7-5613" fmla="*/ 37 w 449"/>
              <a:gd name="connsiteY7-5614" fmla="*/ 89 h 758"/>
              <a:gd name="connsiteX8-5615" fmla="*/ 0 w 449"/>
              <a:gd name="connsiteY8-5616" fmla="*/ 94 h 758"/>
              <a:gd name="connsiteX9-5617" fmla="*/ 0 w 449"/>
              <a:gd name="connsiteY9-5618" fmla="*/ 52 h 758"/>
              <a:gd name="connsiteX10-5619" fmla="*/ 26 w 449"/>
              <a:gd name="connsiteY10-5620" fmla="*/ 47 h 758"/>
              <a:gd name="connsiteX11-5621" fmla="*/ 58 w 449"/>
              <a:gd name="connsiteY11-5622" fmla="*/ 47 h 758"/>
              <a:gd name="connsiteX12-5623" fmla="*/ 116 w 449"/>
              <a:gd name="connsiteY12-5624" fmla="*/ 37 h 758"/>
              <a:gd name="connsiteX13-5625" fmla="*/ 148 w 449"/>
              <a:gd name="connsiteY13-5626" fmla="*/ 37 h 758"/>
              <a:gd name="connsiteX14-5627" fmla="*/ 169 w 449"/>
              <a:gd name="connsiteY14-5628" fmla="*/ 32 h 758"/>
              <a:gd name="connsiteX15-5629" fmla="*/ 195 w 449"/>
              <a:gd name="connsiteY15-5630" fmla="*/ 26 h 758"/>
              <a:gd name="connsiteX16-5631" fmla="*/ 216 w 449"/>
              <a:gd name="connsiteY16-5632" fmla="*/ 26 h 758"/>
              <a:gd name="connsiteX17-5633" fmla="*/ 232 w 449"/>
              <a:gd name="connsiteY17-5634" fmla="*/ 21 h 758"/>
              <a:gd name="connsiteX18-5635" fmla="*/ 243 w 449"/>
              <a:gd name="connsiteY18-5636" fmla="*/ 16 h 758"/>
              <a:gd name="connsiteX19-5637" fmla="*/ 253 w 449"/>
              <a:gd name="connsiteY19-5638" fmla="*/ 16 h 758"/>
              <a:gd name="connsiteX20-5639" fmla="*/ 259 w 449"/>
              <a:gd name="connsiteY20-5640" fmla="*/ 11 h 758"/>
              <a:gd name="connsiteX21-5641" fmla="*/ 269 w 449"/>
              <a:gd name="connsiteY21-5642" fmla="*/ 5 h 758"/>
              <a:gd name="connsiteX22-5643" fmla="*/ 285 w 449"/>
              <a:gd name="connsiteY22-5644" fmla="*/ 0 h 758"/>
              <a:gd name="connsiteX23-5645" fmla="*/ 296 w 449"/>
              <a:gd name="connsiteY23-5646" fmla="*/ 0 h 758"/>
              <a:gd name="connsiteX24-5647" fmla="*/ 311 w 449"/>
              <a:gd name="connsiteY24-5648" fmla="*/ 0 h 758"/>
              <a:gd name="connsiteX25-5649" fmla="*/ 327 w 449"/>
              <a:gd name="connsiteY25-5650" fmla="*/ 5 h 758"/>
              <a:gd name="connsiteX26-5651" fmla="*/ 343 w 449"/>
              <a:gd name="connsiteY26-5652" fmla="*/ 11 h 758"/>
              <a:gd name="connsiteX27-5653" fmla="*/ 354 w 449"/>
              <a:gd name="connsiteY27-5654" fmla="*/ 16 h 758"/>
              <a:gd name="connsiteX28-5655" fmla="*/ 364 w 449"/>
              <a:gd name="connsiteY28-5656" fmla="*/ 21 h 758"/>
              <a:gd name="connsiteX29-5657" fmla="*/ 380 w 449"/>
              <a:gd name="connsiteY29-5658" fmla="*/ 26 h 758"/>
              <a:gd name="connsiteX30-5659" fmla="*/ 391 w 449"/>
              <a:gd name="connsiteY30-5660" fmla="*/ 37 h 758"/>
              <a:gd name="connsiteX31-5661" fmla="*/ 406 w 449"/>
              <a:gd name="connsiteY31-5662" fmla="*/ 42 h 758"/>
              <a:gd name="connsiteX32-5663" fmla="*/ 417 w 449"/>
              <a:gd name="connsiteY32-5664" fmla="*/ 47 h 758"/>
              <a:gd name="connsiteX33-5665" fmla="*/ 428 w 449"/>
              <a:gd name="connsiteY33-5666" fmla="*/ 52 h 758"/>
              <a:gd name="connsiteX34-5667" fmla="*/ 433 w 449"/>
              <a:gd name="connsiteY34-5668" fmla="*/ 58 h 758"/>
              <a:gd name="connsiteX35-5669" fmla="*/ 438 w 449"/>
              <a:gd name="connsiteY35-5670" fmla="*/ 63 h 758"/>
              <a:gd name="connsiteX36-5671" fmla="*/ 443 w 449"/>
              <a:gd name="connsiteY36-5672" fmla="*/ 68 h 758"/>
              <a:gd name="connsiteX37-5673" fmla="*/ 449 w 449"/>
              <a:gd name="connsiteY37-5674" fmla="*/ 68 h 758"/>
              <a:gd name="connsiteX38-5675" fmla="*/ 449 w 449"/>
              <a:gd name="connsiteY38-5676" fmla="*/ 73 h 758"/>
              <a:gd name="connsiteX39-5677" fmla="*/ 443 w 449"/>
              <a:gd name="connsiteY39-5678" fmla="*/ 73 h 758"/>
              <a:gd name="connsiteX40-5679" fmla="*/ 443 w 449"/>
              <a:gd name="connsiteY40-5680" fmla="*/ 79 h 758"/>
              <a:gd name="connsiteX41-5681" fmla="*/ 438 w 449"/>
              <a:gd name="connsiteY41-5682" fmla="*/ 84 h 758"/>
              <a:gd name="connsiteX42-5683" fmla="*/ 433 w 449"/>
              <a:gd name="connsiteY42-5684" fmla="*/ 84 h 758"/>
              <a:gd name="connsiteX43-5685" fmla="*/ 428 w 449"/>
              <a:gd name="connsiteY43-5686" fmla="*/ 89 h 758"/>
              <a:gd name="connsiteX44-5687" fmla="*/ 422 w 449"/>
              <a:gd name="connsiteY44-5688" fmla="*/ 94 h 758"/>
              <a:gd name="connsiteX45-5689" fmla="*/ 417 w 449"/>
              <a:gd name="connsiteY45-5690" fmla="*/ 94 h 758"/>
              <a:gd name="connsiteX46-5691" fmla="*/ 412 w 449"/>
              <a:gd name="connsiteY46-5692" fmla="*/ 99 h 758"/>
              <a:gd name="connsiteX47-5693" fmla="*/ 406 w 449"/>
              <a:gd name="connsiteY47-5694" fmla="*/ 105 h 758"/>
              <a:gd name="connsiteX48-5695" fmla="*/ 401 w 449"/>
              <a:gd name="connsiteY48-5696" fmla="*/ 115 h 758"/>
              <a:gd name="connsiteX49-5697" fmla="*/ 401 w 449"/>
              <a:gd name="connsiteY49-5698" fmla="*/ 126 h 758"/>
              <a:gd name="connsiteX50-5699" fmla="*/ 401 w 449"/>
              <a:gd name="connsiteY50-5700" fmla="*/ 131 h 758"/>
              <a:gd name="connsiteX51-5701" fmla="*/ 401 w 449"/>
              <a:gd name="connsiteY51-5702" fmla="*/ 146 h 758"/>
              <a:gd name="connsiteX52-5703" fmla="*/ 401 w 449"/>
              <a:gd name="connsiteY52-5704" fmla="*/ 157 h 758"/>
              <a:gd name="connsiteX53-5705" fmla="*/ 401 w 449"/>
              <a:gd name="connsiteY53-5706" fmla="*/ 173 h 758"/>
              <a:gd name="connsiteX54-5707" fmla="*/ 401 w 449"/>
              <a:gd name="connsiteY54-5708" fmla="*/ 188 h 758"/>
              <a:gd name="connsiteX55-5709" fmla="*/ 401 w 449"/>
              <a:gd name="connsiteY55-5710" fmla="*/ 204 h 758"/>
              <a:gd name="connsiteX56-5711" fmla="*/ 401 w 449"/>
              <a:gd name="connsiteY56-5712" fmla="*/ 225 h 758"/>
              <a:gd name="connsiteX57-5713" fmla="*/ 401 w 449"/>
              <a:gd name="connsiteY57-5714" fmla="*/ 240 h 758"/>
              <a:gd name="connsiteX58-5715" fmla="*/ 401 w 449"/>
              <a:gd name="connsiteY58-5716" fmla="*/ 261 h 758"/>
              <a:gd name="connsiteX59-5717" fmla="*/ 401 w 449"/>
              <a:gd name="connsiteY59-5718" fmla="*/ 303 h 758"/>
              <a:gd name="connsiteX60-5719" fmla="*/ 401 w 449"/>
              <a:gd name="connsiteY60-5720" fmla="*/ 324 h 758"/>
              <a:gd name="connsiteX61-5721" fmla="*/ 401 w 449"/>
              <a:gd name="connsiteY61-5722" fmla="*/ 350 h 758"/>
              <a:gd name="connsiteX62-5723" fmla="*/ 401 w 449"/>
              <a:gd name="connsiteY62-5724" fmla="*/ 376 h 758"/>
              <a:gd name="connsiteX63-5725" fmla="*/ 401 w 449"/>
              <a:gd name="connsiteY63-5726" fmla="*/ 402 h 758"/>
              <a:gd name="connsiteX64-5727" fmla="*/ 401 w 449"/>
              <a:gd name="connsiteY64-5728" fmla="*/ 429 h 758"/>
              <a:gd name="connsiteX65-5729" fmla="*/ 401 w 449"/>
              <a:gd name="connsiteY65-5730" fmla="*/ 460 h 758"/>
              <a:gd name="connsiteX66-5731" fmla="*/ 401 w 449"/>
              <a:gd name="connsiteY66-5732" fmla="*/ 491 h 758"/>
              <a:gd name="connsiteX67-5733" fmla="*/ 401 w 449"/>
              <a:gd name="connsiteY67-5734" fmla="*/ 523 h 758"/>
              <a:gd name="connsiteX68-5735" fmla="*/ 401 w 449"/>
              <a:gd name="connsiteY68-5736" fmla="*/ 554 h 758"/>
              <a:gd name="connsiteX69-5737" fmla="*/ 401 w 449"/>
              <a:gd name="connsiteY69-5738" fmla="*/ 580 h 758"/>
              <a:gd name="connsiteX70-5739" fmla="*/ 396 w 449"/>
              <a:gd name="connsiteY70-5740" fmla="*/ 606 h 758"/>
              <a:gd name="connsiteX71-5741" fmla="*/ 396 w 449"/>
              <a:gd name="connsiteY71-5742" fmla="*/ 632 h 758"/>
              <a:gd name="connsiteX72-5743" fmla="*/ 391 w 449"/>
              <a:gd name="connsiteY72-5744" fmla="*/ 653 h 758"/>
              <a:gd name="connsiteX73-5745" fmla="*/ 385 w 449"/>
              <a:gd name="connsiteY73-5746" fmla="*/ 669 h 758"/>
              <a:gd name="connsiteX74-5747" fmla="*/ 380 w 449"/>
              <a:gd name="connsiteY74-5748" fmla="*/ 690 h 758"/>
              <a:gd name="connsiteX75-5749" fmla="*/ 375 w 449"/>
              <a:gd name="connsiteY75-5750" fmla="*/ 700 h 758"/>
              <a:gd name="connsiteX76-5751" fmla="*/ 364 w 449"/>
              <a:gd name="connsiteY76-5752" fmla="*/ 716 h 758"/>
              <a:gd name="connsiteX77-5753" fmla="*/ 354 w 449"/>
              <a:gd name="connsiteY77-5754" fmla="*/ 726 h 758"/>
              <a:gd name="connsiteX78-5755" fmla="*/ 348 w 449"/>
              <a:gd name="connsiteY78-5756" fmla="*/ 737 h 758"/>
              <a:gd name="connsiteX79-5757" fmla="*/ 338 w 449"/>
              <a:gd name="connsiteY79-5758" fmla="*/ 742 h 758"/>
              <a:gd name="connsiteX80-5759" fmla="*/ 333 w 449"/>
              <a:gd name="connsiteY80-5760" fmla="*/ 747 h 758"/>
              <a:gd name="connsiteX81-5761" fmla="*/ 322 w 449"/>
              <a:gd name="connsiteY81-5762" fmla="*/ 752 h 758"/>
              <a:gd name="connsiteX82-5763" fmla="*/ 317 w 449"/>
              <a:gd name="connsiteY82-5764" fmla="*/ 752 h 758"/>
              <a:gd name="connsiteX83-5765" fmla="*/ 311 w 449"/>
              <a:gd name="connsiteY83-5766" fmla="*/ 758 h 758"/>
              <a:gd name="connsiteX84-5767" fmla="*/ 301 w 449"/>
              <a:gd name="connsiteY84-5768" fmla="*/ 752 h 758"/>
              <a:gd name="connsiteX85-5769" fmla="*/ 296 w 449"/>
              <a:gd name="connsiteY85-5770" fmla="*/ 752 h 758"/>
              <a:gd name="connsiteX86-5771" fmla="*/ 296 w 449"/>
              <a:gd name="connsiteY86-5772" fmla="*/ 747 h 758"/>
              <a:gd name="connsiteX87-5773" fmla="*/ 290 w 449"/>
              <a:gd name="connsiteY87-5774" fmla="*/ 742 h 758"/>
              <a:gd name="connsiteX88-5775" fmla="*/ 290 w 449"/>
              <a:gd name="connsiteY88-5776" fmla="*/ 737 h 758"/>
              <a:gd name="connsiteX89-5777" fmla="*/ 290 w 449"/>
              <a:gd name="connsiteY89-5778" fmla="*/ 731 h 758"/>
              <a:gd name="connsiteX90-5779" fmla="*/ 290 w 449"/>
              <a:gd name="connsiteY90-5780" fmla="*/ 721 h 758"/>
              <a:gd name="connsiteX91-5781" fmla="*/ 290 w 449"/>
              <a:gd name="connsiteY91-5782" fmla="*/ 711 h 758"/>
              <a:gd name="connsiteX92-5783" fmla="*/ 290 w 449"/>
              <a:gd name="connsiteY92-5784" fmla="*/ 705 h 758"/>
              <a:gd name="connsiteX93-5785" fmla="*/ 290 w 449"/>
              <a:gd name="connsiteY93-5786" fmla="*/ 700 h 758"/>
              <a:gd name="connsiteX94-5787" fmla="*/ 290 w 449"/>
              <a:gd name="connsiteY94-5788" fmla="*/ 695 h 758"/>
              <a:gd name="connsiteX95-5789" fmla="*/ 285 w 449"/>
              <a:gd name="connsiteY95-5790" fmla="*/ 690 h 758"/>
              <a:gd name="connsiteX96-5791" fmla="*/ 280 w 449"/>
              <a:gd name="connsiteY96-5792" fmla="*/ 674 h 758"/>
              <a:gd name="connsiteX97-5793" fmla="*/ 269 w 449"/>
              <a:gd name="connsiteY97-5794" fmla="*/ 658 h 758"/>
              <a:gd name="connsiteX98-5795" fmla="*/ 253 w 449"/>
              <a:gd name="connsiteY98-5796" fmla="*/ 643 h 758"/>
              <a:gd name="connsiteX99-5797" fmla="*/ 237 w 449"/>
              <a:gd name="connsiteY99-5798" fmla="*/ 627 h 758"/>
              <a:gd name="connsiteX100-5799" fmla="*/ 216 w 449"/>
              <a:gd name="connsiteY100-5800" fmla="*/ 611 h 758"/>
              <a:gd name="connsiteX101-5801" fmla="*/ 190 w 449"/>
              <a:gd name="connsiteY101-5802" fmla="*/ 590 h 758"/>
              <a:gd name="connsiteX102-5803" fmla="*/ 211 w 449"/>
              <a:gd name="connsiteY102-5804" fmla="*/ 590 h 758"/>
              <a:gd name="connsiteX103-5805" fmla="*/ 232 w 449"/>
              <a:gd name="connsiteY103-5806" fmla="*/ 596 h 758"/>
              <a:gd name="connsiteX104-5807" fmla="*/ 248 w 449"/>
              <a:gd name="connsiteY104-5808" fmla="*/ 596 h 758"/>
              <a:gd name="connsiteX105-5809" fmla="*/ 264 w 449"/>
              <a:gd name="connsiteY105-5810" fmla="*/ 596 h 758"/>
              <a:gd name="connsiteX106-5811" fmla="*/ 274 w 449"/>
              <a:gd name="connsiteY106-5812" fmla="*/ 590 h 758"/>
              <a:gd name="connsiteX107-5813" fmla="*/ 280 w 449"/>
              <a:gd name="connsiteY107-5814" fmla="*/ 590 h 758"/>
              <a:gd name="connsiteX108-5815" fmla="*/ 285 w 449"/>
              <a:gd name="connsiteY108-5816" fmla="*/ 590 h 758"/>
              <a:gd name="connsiteX109-5817" fmla="*/ 290 w 449"/>
              <a:gd name="connsiteY109-5818" fmla="*/ 585 h 758"/>
              <a:gd name="connsiteX110-5819" fmla="*/ 296 w 449"/>
              <a:gd name="connsiteY110-5820" fmla="*/ 580 h 758"/>
              <a:gd name="connsiteX111-5821" fmla="*/ 296 w 449"/>
              <a:gd name="connsiteY111-5822" fmla="*/ 575 h 758"/>
              <a:gd name="connsiteX112-5823" fmla="*/ 296 w 449"/>
              <a:gd name="connsiteY112-5824" fmla="*/ 564 h 758"/>
              <a:gd name="connsiteX113-5825" fmla="*/ 296 w 449"/>
              <a:gd name="connsiteY113-5826" fmla="*/ 549 h 758"/>
              <a:gd name="connsiteX114-5827" fmla="*/ 301 w 449"/>
              <a:gd name="connsiteY114-5828" fmla="*/ 533 h 758"/>
              <a:gd name="connsiteX115-5829" fmla="*/ 301 w 449"/>
              <a:gd name="connsiteY115-5830" fmla="*/ 512 h 758"/>
              <a:gd name="connsiteX116-5831" fmla="*/ 301 w 449"/>
              <a:gd name="connsiteY116-5832" fmla="*/ 486 h 758"/>
              <a:gd name="connsiteX117-5833" fmla="*/ 306 w 449"/>
              <a:gd name="connsiteY117-5834" fmla="*/ 460 h 758"/>
              <a:gd name="connsiteX118-5835" fmla="*/ 306 w 449"/>
              <a:gd name="connsiteY118-5836" fmla="*/ 434 h 758"/>
              <a:gd name="connsiteX119-5837" fmla="*/ 306 w 449"/>
              <a:gd name="connsiteY119-5838" fmla="*/ 408 h 758"/>
              <a:gd name="connsiteX120-5839" fmla="*/ 306 w 449"/>
              <a:gd name="connsiteY120-5840" fmla="*/ 382 h 758"/>
              <a:gd name="connsiteX121-5841" fmla="*/ 311 w 449"/>
              <a:gd name="connsiteY121-5842" fmla="*/ 355 h 758"/>
              <a:gd name="connsiteX122-5843" fmla="*/ 311 w 449"/>
              <a:gd name="connsiteY122-5844" fmla="*/ 334 h 758"/>
              <a:gd name="connsiteX123-5845" fmla="*/ 311 w 449"/>
              <a:gd name="connsiteY123-5846" fmla="*/ 314 h 758"/>
              <a:gd name="connsiteX124-5847" fmla="*/ 311 w 449"/>
              <a:gd name="connsiteY124-5848" fmla="*/ 293 h 758"/>
              <a:gd name="connsiteX125-5849" fmla="*/ 311 w 449"/>
              <a:gd name="connsiteY125-5850" fmla="*/ 277 h 758"/>
              <a:gd name="connsiteX126-5851" fmla="*/ 311 w 449"/>
              <a:gd name="connsiteY126-5852" fmla="*/ 246 h 758"/>
              <a:gd name="connsiteX127-5853" fmla="*/ 311 w 449"/>
              <a:gd name="connsiteY127-5854" fmla="*/ 214 h 758"/>
              <a:gd name="connsiteX128-5855" fmla="*/ 306 w 449"/>
              <a:gd name="connsiteY128-5856" fmla="*/ 183 h 758"/>
              <a:gd name="connsiteX129-5857" fmla="*/ 306 w 449"/>
              <a:gd name="connsiteY129-5858" fmla="*/ 157 h 758"/>
              <a:gd name="connsiteX130-5859" fmla="*/ 301 w 449"/>
              <a:gd name="connsiteY130-5860" fmla="*/ 146 h 758"/>
              <a:gd name="connsiteX131-5861" fmla="*/ 301 w 449"/>
              <a:gd name="connsiteY131-5862" fmla="*/ 136 h 758"/>
              <a:gd name="connsiteX132-5863" fmla="*/ 296 w 449"/>
              <a:gd name="connsiteY132-5864" fmla="*/ 126 h 758"/>
              <a:gd name="connsiteX133-5865" fmla="*/ 296 w 449"/>
              <a:gd name="connsiteY133-5866" fmla="*/ 115 h 758"/>
              <a:gd name="connsiteX134-5867" fmla="*/ 290 w 449"/>
              <a:gd name="connsiteY134-5868" fmla="*/ 110 h 758"/>
              <a:gd name="connsiteX135-5869" fmla="*/ 290 w 449"/>
              <a:gd name="connsiteY135-5870" fmla="*/ 105 h 758"/>
              <a:gd name="connsiteX136-5871" fmla="*/ 285 w 449"/>
              <a:gd name="connsiteY136-5872" fmla="*/ 94 h 758"/>
              <a:gd name="connsiteX137-5873" fmla="*/ 280 w 449"/>
              <a:gd name="connsiteY137-5874" fmla="*/ 89 h 758"/>
              <a:gd name="connsiteX138-5875" fmla="*/ 274 w 449"/>
              <a:gd name="connsiteY138-5876" fmla="*/ 84 h 758"/>
              <a:gd name="connsiteX139-5877" fmla="*/ 269 w 449"/>
              <a:gd name="connsiteY139-5878" fmla="*/ 84 h 758"/>
              <a:gd name="connsiteX140-5879" fmla="*/ 264 w 449"/>
              <a:gd name="connsiteY140-5880" fmla="*/ 79 h 758"/>
              <a:gd name="connsiteX141-5881" fmla="*/ 253 w 449"/>
              <a:gd name="connsiteY141-5882" fmla="*/ 79 h 758"/>
              <a:gd name="connsiteX142-5883" fmla="*/ 243 w 449"/>
              <a:gd name="connsiteY142-5884" fmla="*/ 79 h 758"/>
              <a:gd name="connsiteX143-5885" fmla="*/ 232 w 449"/>
              <a:gd name="connsiteY143-5886" fmla="*/ 73 h 758"/>
              <a:gd name="connsiteX144-5887" fmla="*/ 216 w 449"/>
              <a:gd name="connsiteY144-5888" fmla="*/ 73 h 758"/>
              <a:gd name="connsiteX145-5889" fmla="*/ 216 w 449"/>
              <a:gd name="connsiteY145-5890" fmla="*/ 73 h 758"/>
              <a:gd name="connsiteX0-5891" fmla="*/ 216 w 449"/>
              <a:gd name="connsiteY0-5892" fmla="*/ 73 h 758"/>
              <a:gd name="connsiteX1-5893" fmla="*/ 201 w 449"/>
              <a:gd name="connsiteY1-5894" fmla="*/ 73 h 758"/>
              <a:gd name="connsiteX2-5895" fmla="*/ 179 w 449"/>
              <a:gd name="connsiteY2-5896" fmla="*/ 79 h 758"/>
              <a:gd name="connsiteX3-5897" fmla="*/ 158 w 449"/>
              <a:gd name="connsiteY3-5898" fmla="*/ 79 h 758"/>
              <a:gd name="connsiteX4-5899" fmla="*/ 132 w 449"/>
              <a:gd name="connsiteY4-5900" fmla="*/ 79 h 758"/>
              <a:gd name="connsiteX5-5901" fmla="*/ 105 w 449"/>
              <a:gd name="connsiteY5-5902" fmla="*/ 84 h 758"/>
              <a:gd name="connsiteX6-5903" fmla="*/ 74 w 449"/>
              <a:gd name="connsiteY6-5904" fmla="*/ 84 h 758"/>
              <a:gd name="connsiteX7-5905" fmla="*/ 37 w 449"/>
              <a:gd name="connsiteY7-5906" fmla="*/ 89 h 758"/>
              <a:gd name="connsiteX8-5907" fmla="*/ 0 w 449"/>
              <a:gd name="connsiteY8-5908" fmla="*/ 52 h 758"/>
              <a:gd name="connsiteX9-5909" fmla="*/ 26 w 449"/>
              <a:gd name="connsiteY9-5910" fmla="*/ 47 h 758"/>
              <a:gd name="connsiteX10-5911" fmla="*/ 58 w 449"/>
              <a:gd name="connsiteY10-5912" fmla="*/ 47 h 758"/>
              <a:gd name="connsiteX11-5913" fmla="*/ 116 w 449"/>
              <a:gd name="connsiteY11-5914" fmla="*/ 37 h 758"/>
              <a:gd name="connsiteX12-5915" fmla="*/ 148 w 449"/>
              <a:gd name="connsiteY12-5916" fmla="*/ 37 h 758"/>
              <a:gd name="connsiteX13-5917" fmla="*/ 169 w 449"/>
              <a:gd name="connsiteY13-5918" fmla="*/ 32 h 758"/>
              <a:gd name="connsiteX14-5919" fmla="*/ 195 w 449"/>
              <a:gd name="connsiteY14-5920" fmla="*/ 26 h 758"/>
              <a:gd name="connsiteX15-5921" fmla="*/ 216 w 449"/>
              <a:gd name="connsiteY15-5922" fmla="*/ 26 h 758"/>
              <a:gd name="connsiteX16-5923" fmla="*/ 232 w 449"/>
              <a:gd name="connsiteY16-5924" fmla="*/ 21 h 758"/>
              <a:gd name="connsiteX17-5925" fmla="*/ 243 w 449"/>
              <a:gd name="connsiteY17-5926" fmla="*/ 16 h 758"/>
              <a:gd name="connsiteX18-5927" fmla="*/ 253 w 449"/>
              <a:gd name="connsiteY18-5928" fmla="*/ 16 h 758"/>
              <a:gd name="connsiteX19-5929" fmla="*/ 259 w 449"/>
              <a:gd name="connsiteY19-5930" fmla="*/ 11 h 758"/>
              <a:gd name="connsiteX20-5931" fmla="*/ 269 w 449"/>
              <a:gd name="connsiteY20-5932" fmla="*/ 5 h 758"/>
              <a:gd name="connsiteX21-5933" fmla="*/ 285 w 449"/>
              <a:gd name="connsiteY21-5934" fmla="*/ 0 h 758"/>
              <a:gd name="connsiteX22-5935" fmla="*/ 296 w 449"/>
              <a:gd name="connsiteY22-5936" fmla="*/ 0 h 758"/>
              <a:gd name="connsiteX23-5937" fmla="*/ 311 w 449"/>
              <a:gd name="connsiteY23-5938" fmla="*/ 0 h 758"/>
              <a:gd name="connsiteX24-5939" fmla="*/ 327 w 449"/>
              <a:gd name="connsiteY24-5940" fmla="*/ 5 h 758"/>
              <a:gd name="connsiteX25-5941" fmla="*/ 343 w 449"/>
              <a:gd name="connsiteY25-5942" fmla="*/ 11 h 758"/>
              <a:gd name="connsiteX26-5943" fmla="*/ 354 w 449"/>
              <a:gd name="connsiteY26-5944" fmla="*/ 16 h 758"/>
              <a:gd name="connsiteX27-5945" fmla="*/ 364 w 449"/>
              <a:gd name="connsiteY27-5946" fmla="*/ 21 h 758"/>
              <a:gd name="connsiteX28-5947" fmla="*/ 380 w 449"/>
              <a:gd name="connsiteY28-5948" fmla="*/ 26 h 758"/>
              <a:gd name="connsiteX29-5949" fmla="*/ 391 w 449"/>
              <a:gd name="connsiteY29-5950" fmla="*/ 37 h 758"/>
              <a:gd name="connsiteX30-5951" fmla="*/ 406 w 449"/>
              <a:gd name="connsiteY30-5952" fmla="*/ 42 h 758"/>
              <a:gd name="connsiteX31-5953" fmla="*/ 417 w 449"/>
              <a:gd name="connsiteY31-5954" fmla="*/ 47 h 758"/>
              <a:gd name="connsiteX32-5955" fmla="*/ 428 w 449"/>
              <a:gd name="connsiteY32-5956" fmla="*/ 52 h 758"/>
              <a:gd name="connsiteX33-5957" fmla="*/ 433 w 449"/>
              <a:gd name="connsiteY33-5958" fmla="*/ 58 h 758"/>
              <a:gd name="connsiteX34-5959" fmla="*/ 438 w 449"/>
              <a:gd name="connsiteY34-5960" fmla="*/ 63 h 758"/>
              <a:gd name="connsiteX35-5961" fmla="*/ 443 w 449"/>
              <a:gd name="connsiteY35-5962" fmla="*/ 68 h 758"/>
              <a:gd name="connsiteX36-5963" fmla="*/ 449 w 449"/>
              <a:gd name="connsiteY36-5964" fmla="*/ 68 h 758"/>
              <a:gd name="connsiteX37-5965" fmla="*/ 449 w 449"/>
              <a:gd name="connsiteY37-5966" fmla="*/ 73 h 758"/>
              <a:gd name="connsiteX38-5967" fmla="*/ 443 w 449"/>
              <a:gd name="connsiteY38-5968" fmla="*/ 73 h 758"/>
              <a:gd name="connsiteX39-5969" fmla="*/ 443 w 449"/>
              <a:gd name="connsiteY39-5970" fmla="*/ 79 h 758"/>
              <a:gd name="connsiteX40-5971" fmla="*/ 438 w 449"/>
              <a:gd name="connsiteY40-5972" fmla="*/ 84 h 758"/>
              <a:gd name="connsiteX41-5973" fmla="*/ 433 w 449"/>
              <a:gd name="connsiteY41-5974" fmla="*/ 84 h 758"/>
              <a:gd name="connsiteX42-5975" fmla="*/ 428 w 449"/>
              <a:gd name="connsiteY42-5976" fmla="*/ 89 h 758"/>
              <a:gd name="connsiteX43-5977" fmla="*/ 422 w 449"/>
              <a:gd name="connsiteY43-5978" fmla="*/ 94 h 758"/>
              <a:gd name="connsiteX44-5979" fmla="*/ 417 w 449"/>
              <a:gd name="connsiteY44-5980" fmla="*/ 94 h 758"/>
              <a:gd name="connsiteX45-5981" fmla="*/ 412 w 449"/>
              <a:gd name="connsiteY45-5982" fmla="*/ 99 h 758"/>
              <a:gd name="connsiteX46-5983" fmla="*/ 406 w 449"/>
              <a:gd name="connsiteY46-5984" fmla="*/ 105 h 758"/>
              <a:gd name="connsiteX47-5985" fmla="*/ 401 w 449"/>
              <a:gd name="connsiteY47-5986" fmla="*/ 115 h 758"/>
              <a:gd name="connsiteX48-5987" fmla="*/ 401 w 449"/>
              <a:gd name="connsiteY48-5988" fmla="*/ 126 h 758"/>
              <a:gd name="connsiteX49-5989" fmla="*/ 401 w 449"/>
              <a:gd name="connsiteY49-5990" fmla="*/ 131 h 758"/>
              <a:gd name="connsiteX50-5991" fmla="*/ 401 w 449"/>
              <a:gd name="connsiteY50-5992" fmla="*/ 146 h 758"/>
              <a:gd name="connsiteX51-5993" fmla="*/ 401 w 449"/>
              <a:gd name="connsiteY51-5994" fmla="*/ 157 h 758"/>
              <a:gd name="connsiteX52-5995" fmla="*/ 401 w 449"/>
              <a:gd name="connsiteY52-5996" fmla="*/ 173 h 758"/>
              <a:gd name="connsiteX53-5997" fmla="*/ 401 w 449"/>
              <a:gd name="connsiteY53-5998" fmla="*/ 188 h 758"/>
              <a:gd name="connsiteX54-5999" fmla="*/ 401 w 449"/>
              <a:gd name="connsiteY54-6000" fmla="*/ 204 h 758"/>
              <a:gd name="connsiteX55-6001" fmla="*/ 401 w 449"/>
              <a:gd name="connsiteY55-6002" fmla="*/ 225 h 758"/>
              <a:gd name="connsiteX56-6003" fmla="*/ 401 w 449"/>
              <a:gd name="connsiteY56-6004" fmla="*/ 240 h 758"/>
              <a:gd name="connsiteX57-6005" fmla="*/ 401 w 449"/>
              <a:gd name="connsiteY57-6006" fmla="*/ 261 h 758"/>
              <a:gd name="connsiteX58-6007" fmla="*/ 401 w 449"/>
              <a:gd name="connsiteY58-6008" fmla="*/ 303 h 758"/>
              <a:gd name="connsiteX59-6009" fmla="*/ 401 w 449"/>
              <a:gd name="connsiteY59-6010" fmla="*/ 324 h 758"/>
              <a:gd name="connsiteX60-6011" fmla="*/ 401 w 449"/>
              <a:gd name="connsiteY60-6012" fmla="*/ 350 h 758"/>
              <a:gd name="connsiteX61-6013" fmla="*/ 401 w 449"/>
              <a:gd name="connsiteY61-6014" fmla="*/ 376 h 758"/>
              <a:gd name="connsiteX62-6015" fmla="*/ 401 w 449"/>
              <a:gd name="connsiteY62-6016" fmla="*/ 402 h 758"/>
              <a:gd name="connsiteX63-6017" fmla="*/ 401 w 449"/>
              <a:gd name="connsiteY63-6018" fmla="*/ 429 h 758"/>
              <a:gd name="connsiteX64-6019" fmla="*/ 401 w 449"/>
              <a:gd name="connsiteY64-6020" fmla="*/ 460 h 758"/>
              <a:gd name="connsiteX65-6021" fmla="*/ 401 w 449"/>
              <a:gd name="connsiteY65-6022" fmla="*/ 491 h 758"/>
              <a:gd name="connsiteX66-6023" fmla="*/ 401 w 449"/>
              <a:gd name="connsiteY66-6024" fmla="*/ 523 h 758"/>
              <a:gd name="connsiteX67-6025" fmla="*/ 401 w 449"/>
              <a:gd name="connsiteY67-6026" fmla="*/ 554 h 758"/>
              <a:gd name="connsiteX68-6027" fmla="*/ 401 w 449"/>
              <a:gd name="connsiteY68-6028" fmla="*/ 580 h 758"/>
              <a:gd name="connsiteX69-6029" fmla="*/ 396 w 449"/>
              <a:gd name="connsiteY69-6030" fmla="*/ 606 h 758"/>
              <a:gd name="connsiteX70-6031" fmla="*/ 396 w 449"/>
              <a:gd name="connsiteY70-6032" fmla="*/ 632 h 758"/>
              <a:gd name="connsiteX71-6033" fmla="*/ 391 w 449"/>
              <a:gd name="connsiteY71-6034" fmla="*/ 653 h 758"/>
              <a:gd name="connsiteX72-6035" fmla="*/ 385 w 449"/>
              <a:gd name="connsiteY72-6036" fmla="*/ 669 h 758"/>
              <a:gd name="connsiteX73-6037" fmla="*/ 380 w 449"/>
              <a:gd name="connsiteY73-6038" fmla="*/ 690 h 758"/>
              <a:gd name="connsiteX74-6039" fmla="*/ 375 w 449"/>
              <a:gd name="connsiteY74-6040" fmla="*/ 700 h 758"/>
              <a:gd name="connsiteX75-6041" fmla="*/ 364 w 449"/>
              <a:gd name="connsiteY75-6042" fmla="*/ 716 h 758"/>
              <a:gd name="connsiteX76-6043" fmla="*/ 354 w 449"/>
              <a:gd name="connsiteY76-6044" fmla="*/ 726 h 758"/>
              <a:gd name="connsiteX77-6045" fmla="*/ 348 w 449"/>
              <a:gd name="connsiteY77-6046" fmla="*/ 737 h 758"/>
              <a:gd name="connsiteX78-6047" fmla="*/ 338 w 449"/>
              <a:gd name="connsiteY78-6048" fmla="*/ 742 h 758"/>
              <a:gd name="connsiteX79-6049" fmla="*/ 333 w 449"/>
              <a:gd name="connsiteY79-6050" fmla="*/ 747 h 758"/>
              <a:gd name="connsiteX80-6051" fmla="*/ 322 w 449"/>
              <a:gd name="connsiteY80-6052" fmla="*/ 752 h 758"/>
              <a:gd name="connsiteX81-6053" fmla="*/ 317 w 449"/>
              <a:gd name="connsiteY81-6054" fmla="*/ 752 h 758"/>
              <a:gd name="connsiteX82-6055" fmla="*/ 311 w 449"/>
              <a:gd name="connsiteY82-6056" fmla="*/ 758 h 758"/>
              <a:gd name="connsiteX83-6057" fmla="*/ 301 w 449"/>
              <a:gd name="connsiteY83-6058" fmla="*/ 752 h 758"/>
              <a:gd name="connsiteX84-6059" fmla="*/ 296 w 449"/>
              <a:gd name="connsiteY84-6060" fmla="*/ 752 h 758"/>
              <a:gd name="connsiteX85-6061" fmla="*/ 296 w 449"/>
              <a:gd name="connsiteY85-6062" fmla="*/ 747 h 758"/>
              <a:gd name="connsiteX86-6063" fmla="*/ 290 w 449"/>
              <a:gd name="connsiteY86-6064" fmla="*/ 742 h 758"/>
              <a:gd name="connsiteX87-6065" fmla="*/ 290 w 449"/>
              <a:gd name="connsiteY87-6066" fmla="*/ 737 h 758"/>
              <a:gd name="connsiteX88-6067" fmla="*/ 290 w 449"/>
              <a:gd name="connsiteY88-6068" fmla="*/ 731 h 758"/>
              <a:gd name="connsiteX89-6069" fmla="*/ 290 w 449"/>
              <a:gd name="connsiteY89-6070" fmla="*/ 721 h 758"/>
              <a:gd name="connsiteX90-6071" fmla="*/ 290 w 449"/>
              <a:gd name="connsiteY90-6072" fmla="*/ 711 h 758"/>
              <a:gd name="connsiteX91-6073" fmla="*/ 290 w 449"/>
              <a:gd name="connsiteY91-6074" fmla="*/ 705 h 758"/>
              <a:gd name="connsiteX92-6075" fmla="*/ 290 w 449"/>
              <a:gd name="connsiteY92-6076" fmla="*/ 700 h 758"/>
              <a:gd name="connsiteX93-6077" fmla="*/ 290 w 449"/>
              <a:gd name="connsiteY93-6078" fmla="*/ 695 h 758"/>
              <a:gd name="connsiteX94-6079" fmla="*/ 285 w 449"/>
              <a:gd name="connsiteY94-6080" fmla="*/ 690 h 758"/>
              <a:gd name="connsiteX95-6081" fmla="*/ 280 w 449"/>
              <a:gd name="connsiteY95-6082" fmla="*/ 674 h 758"/>
              <a:gd name="connsiteX96-6083" fmla="*/ 269 w 449"/>
              <a:gd name="connsiteY96-6084" fmla="*/ 658 h 758"/>
              <a:gd name="connsiteX97-6085" fmla="*/ 253 w 449"/>
              <a:gd name="connsiteY97-6086" fmla="*/ 643 h 758"/>
              <a:gd name="connsiteX98-6087" fmla="*/ 237 w 449"/>
              <a:gd name="connsiteY98-6088" fmla="*/ 627 h 758"/>
              <a:gd name="connsiteX99-6089" fmla="*/ 216 w 449"/>
              <a:gd name="connsiteY99-6090" fmla="*/ 611 h 758"/>
              <a:gd name="connsiteX100-6091" fmla="*/ 190 w 449"/>
              <a:gd name="connsiteY100-6092" fmla="*/ 590 h 758"/>
              <a:gd name="connsiteX101-6093" fmla="*/ 211 w 449"/>
              <a:gd name="connsiteY101-6094" fmla="*/ 590 h 758"/>
              <a:gd name="connsiteX102-6095" fmla="*/ 232 w 449"/>
              <a:gd name="connsiteY102-6096" fmla="*/ 596 h 758"/>
              <a:gd name="connsiteX103-6097" fmla="*/ 248 w 449"/>
              <a:gd name="connsiteY103-6098" fmla="*/ 596 h 758"/>
              <a:gd name="connsiteX104-6099" fmla="*/ 264 w 449"/>
              <a:gd name="connsiteY104-6100" fmla="*/ 596 h 758"/>
              <a:gd name="connsiteX105-6101" fmla="*/ 274 w 449"/>
              <a:gd name="connsiteY105-6102" fmla="*/ 590 h 758"/>
              <a:gd name="connsiteX106-6103" fmla="*/ 280 w 449"/>
              <a:gd name="connsiteY106-6104" fmla="*/ 590 h 758"/>
              <a:gd name="connsiteX107-6105" fmla="*/ 285 w 449"/>
              <a:gd name="connsiteY107-6106" fmla="*/ 590 h 758"/>
              <a:gd name="connsiteX108-6107" fmla="*/ 290 w 449"/>
              <a:gd name="connsiteY108-6108" fmla="*/ 585 h 758"/>
              <a:gd name="connsiteX109-6109" fmla="*/ 296 w 449"/>
              <a:gd name="connsiteY109-6110" fmla="*/ 580 h 758"/>
              <a:gd name="connsiteX110-6111" fmla="*/ 296 w 449"/>
              <a:gd name="connsiteY110-6112" fmla="*/ 575 h 758"/>
              <a:gd name="connsiteX111-6113" fmla="*/ 296 w 449"/>
              <a:gd name="connsiteY111-6114" fmla="*/ 564 h 758"/>
              <a:gd name="connsiteX112-6115" fmla="*/ 296 w 449"/>
              <a:gd name="connsiteY112-6116" fmla="*/ 549 h 758"/>
              <a:gd name="connsiteX113-6117" fmla="*/ 301 w 449"/>
              <a:gd name="connsiteY113-6118" fmla="*/ 533 h 758"/>
              <a:gd name="connsiteX114-6119" fmla="*/ 301 w 449"/>
              <a:gd name="connsiteY114-6120" fmla="*/ 512 h 758"/>
              <a:gd name="connsiteX115-6121" fmla="*/ 301 w 449"/>
              <a:gd name="connsiteY115-6122" fmla="*/ 486 h 758"/>
              <a:gd name="connsiteX116-6123" fmla="*/ 306 w 449"/>
              <a:gd name="connsiteY116-6124" fmla="*/ 460 h 758"/>
              <a:gd name="connsiteX117-6125" fmla="*/ 306 w 449"/>
              <a:gd name="connsiteY117-6126" fmla="*/ 434 h 758"/>
              <a:gd name="connsiteX118-6127" fmla="*/ 306 w 449"/>
              <a:gd name="connsiteY118-6128" fmla="*/ 408 h 758"/>
              <a:gd name="connsiteX119-6129" fmla="*/ 306 w 449"/>
              <a:gd name="connsiteY119-6130" fmla="*/ 382 h 758"/>
              <a:gd name="connsiteX120-6131" fmla="*/ 311 w 449"/>
              <a:gd name="connsiteY120-6132" fmla="*/ 355 h 758"/>
              <a:gd name="connsiteX121-6133" fmla="*/ 311 w 449"/>
              <a:gd name="connsiteY121-6134" fmla="*/ 334 h 758"/>
              <a:gd name="connsiteX122-6135" fmla="*/ 311 w 449"/>
              <a:gd name="connsiteY122-6136" fmla="*/ 314 h 758"/>
              <a:gd name="connsiteX123-6137" fmla="*/ 311 w 449"/>
              <a:gd name="connsiteY123-6138" fmla="*/ 293 h 758"/>
              <a:gd name="connsiteX124-6139" fmla="*/ 311 w 449"/>
              <a:gd name="connsiteY124-6140" fmla="*/ 277 h 758"/>
              <a:gd name="connsiteX125-6141" fmla="*/ 311 w 449"/>
              <a:gd name="connsiteY125-6142" fmla="*/ 246 h 758"/>
              <a:gd name="connsiteX126-6143" fmla="*/ 311 w 449"/>
              <a:gd name="connsiteY126-6144" fmla="*/ 214 h 758"/>
              <a:gd name="connsiteX127-6145" fmla="*/ 306 w 449"/>
              <a:gd name="connsiteY127-6146" fmla="*/ 183 h 758"/>
              <a:gd name="connsiteX128-6147" fmla="*/ 306 w 449"/>
              <a:gd name="connsiteY128-6148" fmla="*/ 157 h 758"/>
              <a:gd name="connsiteX129-6149" fmla="*/ 301 w 449"/>
              <a:gd name="connsiteY129-6150" fmla="*/ 146 h 758"/>
              <a:gd name="connsiteX130-6151" fmla="*/ 301 w 449"/>
              <a:gd name="connsiteY130-6152" fmla="*/ 136 h 758"/>
              <a:gd name="connsiteX131-6153" fmla="*/ 296 w 449"/>
              <a:gd name="connsiteY131-6154" fmla="*/ 126 h 758"/>
              <a:gd name="connsiteX132-6155" fmla="*/ 296 w 449"/>
              <a:gd name="connsiteY132-6156" fmla="*/ 115 h 758"/>
              <a:gd name="connsiteX133-6157" fmla="*/ 290 w 449"/>
              <a:gd name="connsiteY133-6158" fmla="*/ 110 h 758"/>
              <a:gd name="connsiteX134-6159" fmla="*/ 290 w 449"/>
              <a:gd name="connsiteY134-6160" fmla="*/ 105 h 758"/>
              <a:gd name="connsiteX135-6161" fmla="*/ 285 w 449"/>
              <a:gd name="connsiteY135-6162" fmla="*/ 94 h 758"/>
              <a:gd name="connsiteX136-6163" fmla="*/ 280 w 449"/>
              <a:gd name="connsiteY136-6164" fmla="*/ 89 h 758"/>
              <a:gd name="connsiteX137-6165" fmla="*/ 274 w 449"/>
              <a:gd name="connsiteY137-6166" fmla="*/ 84 h 758"/>
              <a:gd name="connsiteX138-6167" fmla="*/ 269 w 449"/>
              <a:gd name="connsiteY138-6168" fmla="*/ 84 h 758"/>
              <a:gd name="connsiteX139-6169" fmla="*/ 264 w 449"/>
              <a:gd name="connsiteY139-6170" fmla="*/ 79 h 758"/>
              <a:gd name="connsiteX140-6171" fmla="*/ 253 w 449"/>
              <a:gd name="connsiteY140-6172" fmla="*/ 79 h 758"/>
              <a:gd name="connsiteX141-6173" fmla="*/ 243 w 449"/>
              <a:gd name="connsiteY141-6174" fmla="*/ 79 h 758"/>
              <a:gd name="connsiteX142-6175" fmla="*/ 232 w 449"/>
              <a:gd name="connsiteY142-6176" fmla="*/ 73 h 758"/>
              <a:gd name="connsiteX143-6177" fmla="*/ 216 w 449"/>
              <a:gd name="connsiteY143-6178" fmla="*/ 73 h 758"/>
              <a:gd name="connsiteX144-6179" fmla="*/ 216 w 449"/>
              <a:gd name="connsiteY144-6180" fmla="*/ 73 h 758"/>
              <a:gd name="connsiteX0-6181" fmla="*/ 216 w 449"/>
              <a:gd name="connsiteY0-6182" fmla="*/ 73 h 758"/>
              <a:gd name="connsiteX1-6183" fmla="*/ 201 w 449"/>
              <a:gd name="connsiteY1-6184" fmla="*/ 73 h 758"/>
              <a:gd name="connsiteX2-6185" fmla="*/ 179 w 449"/>
              <a:gd name="connsiteY2-6186" fmla="*/ 79 h 758"/>
              <a:gd name="connsiteX3-6187" fmla="*/ 158 w 449"/>
              <a:gd name="connsiteY3-6188" fmla="*/ 79 h 758"/>
              <a:gd name="connsiteX4-6189" fmla="*/ 132 w 449"/>
              <a:gd name="connsiteY4-6190" fmla="*/ 79 h 758"/>
              <a:gd name="connsiteX5-6191" fmla="*/ 105 w 449"/>
              <a:gd name="connsiteY5-6192" fmla="*/ 84 h 758"/>
              <a:gd name="connsiteX6-6193" fmla="*/ 74 w 449"/>
              <a:gd name="connsiteY6-6194" fmla="*/ 84 h 758"/>
              <a:gd name="connsiteX7-6195" fmla="*/ 0 w 449"/>
              <a:gd name="connsiteY7-6196" fmla="*/ 52 h 758"/>
              <a:gd name="connsiteX8-6197" fmla="*/ 26 w 449"/>
              <a:gd name="connsiteY8-6198" fmla="*/ 47 h 758"/>
              <a:gd name="connsiteX9-6199" fmla="*/ 58 w 449"/>
              <a:gd name="connsiteY9-6200" fmla="*/ 47 h 758"/>
              <a:gd name="connsiteX10-6201" fmla="*/ 116 w 449"/>
              <a:gd name="connsiteY10-6202" fmla="*/ 37 h 758"/>
              <a:gd name="connsiteX11-6203" fmla="*/ 148 w 449"/>
              <a:gd name="connsiteY11-6204" fmla="*/ 37 h 758"/>
              <a:gd name="connsiteX12-6205" fmla="*/ 169 w 449"/>
              <a:gd name="connsiteY12-6206" fmla="*/ 32 h 758"/>
              <a:gd name="connsiteX13-6207" fmla="*/ 195 w 449"/>
              <a:gd name="connsiteY13-6208" fmla="*/ 26 h 758"/>
              <a:gd name="connsiteX14-6209" fmla="*/ 216 w 449"/>
              <a:gd name="connsiteY14-6210" fmla="*/ 26 h 758"/>
              <a:gd name="connsiteX15-6211" fmla="*/ 232 w 449"/>
              <a:gd name="connsiteY15-6212" fmla="*/ 21 h 758"/>
              <a:gd name="connsiteX16-6213" fmla="*/ 243 w 449"/>
              <a:gd name="connsiteY16-6214" fmla="*/ 16 h 758"/>
              <a:gd name="connsiteX17-6215" fmla="*/ 253 w 449"/>
              <a:gd name="connsiteY17-6216" fmla="*/ 16 h 758"/>
              <a:gd name="connsiteX18-6217" fmla="*/ 259 w 449"/>
              <a:gd name="connsiteY18-6218" fmla="*/ 11 h 758"/>
              <a:gd name="connsiteX19-6219" fmla="*/ 269 w 449"/>
              <a:gd name="connsiteY19-6220" fmla="*/ 5 h 758"/>
              <a:gd name="connsiteX20-6221" fmla="*/ 285 w 449"/>
              <a:gd name="connsiteY20-6222" fmla="*/ 0 h 758"/>
              <a:gd name="connsiteX21-6223" fmla="*/ 296 w 449"/>
              <a:gd name="connsiteY21-6224" fmla="*/ 0 h 758"/>
              <a:gd name="connsiteX22-6225" fmla="*/ 311 w 449"/>
              <a:gd name="connsiteY22-6226" fmla="*/ 0 h 758"/>
              <a:gd name="connsiteX23-6227" fmla="*/ 327 w 449"/>
              <a:gd name="connsiteY23-6228" fmla="*/ 5 h 758"/>
              <a:gd name="connsiteX24-6229" fmla="*/ 343 w 449"/>
              <a:gd name="connsiteY24-6230" fmla="*/ 11 h 758"/>
              <a:gd name="connsiteX25-6231" fmla="*/ 354 w 449"/>
              <a:gd name="connsiteY25-6232" fmla="*/ 16 h 758"/>
              <a:gd name="connsiteX26-6233" fmla="*/ 364 w 449"/>
              <a:gd name="connsiteY26-6234" fmla="*/ 21 h 758"/>
              <a:gd name="connsiteX27-6235" fmla="*/ 380 w 449"/>
              <a:gd name="connsiteY27-6236" fmla="*/ 26 h 758"/>
              <a:gd name="connsiteX28-6237" fmla="*/ 391 w 449"/>
              <a:gd name="connsiteY28-6238" fmla="*/ 37 h 758"/>
              <a:gd name="connsiteX29-6239" fmla="*/ 406 w 449"/>
              <a:gd name="connsiteY29-6240" fmla="*/ 42 h 758"/>
              <a:gd name="connsiteX30-6241" fmla="*/ 417 w 449"/>
              <a:gd name="connsiteY30-6242" fmla="*/ 47 h 758"/>
              <a:gd name="connsiteX31-6243" fmla="*/ 428 w 449"/>
              <a:gd name="connsiteY31-6244" fmla="*/ 52 h 758"/>
              <a:gd name="connsiteX32-6245" fmla="*/ 433 w 449"/>
              <a:gd name="connsiteY32-6246" fmla="*/ 58 h 758"/>
              <a:gd name="connsiteX33-6247" fmla="*/ 438 w 449"/>
              <a:gd name="connsiteY33-6248" fmla="*/ 63 h 758"/>
              <a:gd name="connsiteX34-6249" fmla="*/ 443 w 449"/>
              <a:gd name="connsiteY34-6250" fmla="*/ 68 h 758"/>
              <a:gd name="connsiteX35-6251" fmla="*/ 449 w 449"/>
              <a:gd name="connsiteY35-6252" fmla="*/ 68 h 758"/>
              <a:gd name="connsiteX36-6253" fmla="*/ 449 w 449"/>
              <a:gd name="connsiteY36-6254" fmla="*/ 73 h 758"/>
              <a:gd name="connsiteX37-6255" fmla="*/ 443 w 449"/>
              <a:gd name="connsiteY37-6256" fmla="*/ 73 h 758"/>
              <a:gd name="connsiteX38-6257" fmla="*/ 443 w 449"/>
              <a:gd name="connsiteY38-6258" fmla="*/ 79 h 758"/>
              <a:gd name="connsiteX39-6259" fmla="*/ 438 w 449"/>
              <a:gd name="connsiteY39-6260" fmla="*/ 84 h 758"/>
              <a:gd name="connsiteX40-6261" fmla="*/ 433 w 449"/>
              <a:gd name="connsiteY40-6262" fmla="*/ 84 h 758"/>
              <a:gd name="connsiteX41-6263" fmla="*/ 428 w 449"/>
              <a:gd name="connsiteY41-6264" fmla="*/ 89 h 758"/>
              <a:gd name="connsiteX42-6265" fmla="*/ 422 w 449"/>
              <a:gd name="connsiteY42-6266" fmla="*/ 94 h 758"/>
              <a:gd name="connsiteX43-6267" fmla="*/ 417 w 449"/>
              <a:gd name="connsiteY43-6268" fmla="*/ 94 h 758"/>
              <a:gd name="connsiteX44-6269" fmla="*/ 412 w 449"/>
              <a:gd name="connsiteY44-6270" fmla="*/ 99 h 758"/>
              <a:gd name="connsiteX45-6271" fmla="*/ 406 w 449"/>
              <a:gd name="connsiteY45-6272" fmla="*/ 105 h 758"/>
              <a:gd name="connsiteX46-6273" fmla="*/ 401 w 449"/>
              <a:gd name="connsiteY46-6274" fmla="*/ 115 h 758"/>
              <a:gd name="connsiteX47-6275" fmla="*/ 401 w 449"/>
              <a:gd name="connsiteY47-6276" fmla="*/ 126 h 758"/>
              <a:gd name="connsiteX48-6277" fmla="*/ 401 w 449"/>
              <a:gd name="connsiteY48-6278" fmla="*/ 131 h 758"/>
              <a:gd name="connsiteX49-6279" fmla="*/ 401 w 449"/>
              <a:gd name="connsiteY49-6280" fmla="*/ 146 h 758"/>
              <a:gd name="connsiteX50-6281" fmla="*/ 401 w 449"/>
              <a:gd name="connsiteY50-6282" fmla="*/ 157 h 758"/>
              <a:gd name="connsiteX51-6283" fmla="*/ 401 w 449"/>
              <a:gd name="connsiteY51-6284" fmla="*/ 173 h 758"/>
              <a:gd name="connsiteX52-6285" fmla="*/ 401 w 449"/>
              <a:gd name="connsiteY52-6286" fmla="*/ 188 h 758"/>
              <a:gd name="connsiteX53-6287" fmla="*/ 401 w 449"/>
              <a:gd name="connsiteY53-6288" fmla="*/ 204 h 758"/>
              <a:gd name="connsiteX54-6289" fmla="*/ 401 w 449"/>
              <a:gd name="connsiteY54-6290" fmla="*/ 225 h 758"/>
              <a:gd name="connsiteX55-6291" fmla="*/ 401 w 449"/>
              <a:gd name="connsiteY55-6292" fmla="*/ 240 h 758"/>
              <a:gd name="connsiteX56-6293" fmla="*/ 401 w 449"/>
              <a:gd name="connsiteY56-6294" fmla="*/ 261 h 758"/>
              <a:gd name="connsiteX57-6295" fmla="*/ 401 w 449"/>
              <a:gd name="connsiteY57-6296" fmla="*/ 303 h 758"/>
              <a:gd name="connsiteX58-6297" fmla="*/ 401 w 449"/>
              <a:gd name="connsiteY58-6298" fmla="*/ 324 h 758"/>
              <a:gd name="connsiteX59-6299" fmla="*/ 401 w 449"/>
              <a:gd name="connsiteY59-6300" fmla="*/ 350 h 758"/>
              <a:gd name="connsiteX60-6301" fmla="*/ 401 w 449"/>
              <a:gd name="connsiteY60-6302" fmla="*/ 376 h 758"/>
              <a:gd name="connsiteX61-6303" fmla="*/ 401 w 449"/>
              <a:gd name="connsiteY61-6304" fmla="*/ 402 h 758"/>
              <a:gd name="connsiteX62-6305" fmla="*/ 401 w 449"/>
              <a:gd name="connsiteY62-6306" fmla="*/ 429 h 758"/>
              <a:gd name="connsiteX63-6307" fmla="*/ 401 w 449"/>
              <a:gd name="connsiteY63-6308" fmla="*/ 460 h 758"/>
              <a:gd name="connsiteX64-6309" fmla="*/ 401 w 449"/>
              <a:gd name="connsiteY64-6310" fmla="*/ 491 h 758"/>
              <a:gd name="connsiteX65-6311" fmla="*/ 401 w 449"/>
              <a:gd name="connsiteY65-6312" fmla="*/ 523 h 758"/>
              <a:gd name="connsiteX66-6313" fmla="*/ 401 w 449"/>
              <a:gd name="connsiteY66-6314" fmla="*/ 554 h 758"/>
              <a:gd name="connsiteX67-6315" fmla="*/ 401 w 449"/>
              <a:gd name="connsiteY67-6316" fmla="*/ 580 h 758"/>
              <a:gd name="connsiteX68-6317" fmla="*/ 396 w 449"/>
              <a:gd name="connsiteY68-6318" fmla="*/ 606 h 758"/>
              <a:gd name="connsiteX69-6319" fmla="*/ 396 w 449"/>
              <a:gd name="connsiteY69-6320" fmla="*/ 632 h 758"/>
              <a:gd name="connsiteX70-6321" fmla="*/ 391 w 449"/>
              <a:gd name="connsiteY70-6322" fmla="*/ 653 h 758"/>
              <a:gd name="connsiteX71-6323" fmla="*/ 385 w 449"/>
              <a:gd name="connsiteY71-6324" fmla="*/ 669 h 758"/>
              <a:gd name="connsiteX72-6325" fmla="*/ 380 w 449"/>
              <a:gd name="connsiteY72-6326" fmla="*/ 690 h 758"/>
              <a:gd name="connsiteX73-6327" fmla="*/ 375 w 449"/>
              <a:gd name="connsiteY73-6328" fmla="*/ 700 h 758"/>
              <a:gd name="connsiteX74-6329" fmla="*/ 364 w 449"/>
              <a:gd name="connsiteY74-6330" fmla="*/ 716 h 758"/>
              <a:gd name="connsiteX75-6331" fmla="*/ 354 w 449"/>
              <a:gd name="connsiteY75-6332" fmla="*/ 726 h 758"/>
              <a:gd name="connsiteX76-6333" fmla="*/ 348 w 449"/>
              <a:gd name="connsiteY76-6334" fmla="*/ 737 h 758"/>
              <a:gd name="connsiteX77-6335" fmla="*/ 338 w 449"/>
              <a:gd name="connsiteY77-6336" fmla="*/ 742 h 758"/>
              <a:gd name="connsiteX78-6337" fmla="*/ 333 w 449"/>
              <a:gd name="connsiteY78-6338" fmla="*/ 747 h 758"/>
              <a:gd name="connsiteX79-6339" fmla="*/ 322 w 449"/>
              <a:gd name="connsiteY79-6340" fmla="*/ 752 h 758"/>
              <a:gd name="connsiteX80-6341" fmla="*/ 317 w 449"/>
              <a:gd name="connsiteY80-6342" fmla="*/ 752 h 758"/>
              <a:gd name="connsiteX81-6343" fmla="*/ 311 w 449"/>
              <a:gd name="connsiteY81-6344" fmla="*/ 758 h 758"/>
              <a:gd name="connsiteX82-6345" fmla="*/ 301 w 449"/>
              <a:gd name="connsiteY82-6346" fmla="*/ 752 h 758"/>
              <a:gd name="connsiteX83-6347" fmla="*/ 296 w 449"/>
              <a:gd name="connsiteY83-6348" fmla="*/ 752 h 758"/>
              <a:gd name="connsiteX84-6349" fmla="*/ 296 w 449"/>
              <a:gd name="connsiteY84-6350" fmla="*/ 747 h 758"/>
              <a:gd name="connsiteX85-6351" fmla="*/ 290 w 449"/>
              <a:gd name="connsiteY85-6352" fmla="*/ 742 h 758"/>
              <a:gd name="connsiteX86-6353" fmla="*/ 290 w 449"/>
              <a:gd name="connsiteY86-6354" fmla="*/ 737 h 758"/>
              <a:gd name="connsiteX87-6355" fmla="*/ 290 w 449"/>
              <a:gd name="connsiteY87-6356" fmla="*/ 731 h 758"/>
              <a:gd name="connsiteX88-6357" fmla="*/ 290 w 449"/>
              <a:gd name="connsiteY88-6358" fmla="*/ 721 h 758"/>
              <a:gd name="connsiteX89-6359" fmla="*/ 290 w 449"/>
              <a:gd name="connsiteY89-6360" fmla="*/ 711 h 758"/>
              <a:gd name="connsiteX90-6361" fmla="*/ 290 w 449"/>
              <a:gd name="connsiteY90-6362" fmla="*/ 705 h 758"/>
              <a:gd name="connsiteX91-6363" fmla="*/ 290 w 449"/>
              <a:gd name="connsiteY91-6364" fmla="*/ 700 h 758"/>
              <a:gd name="connsiteX92-6365" fmla="*/ 290 w 449"/>
              <a:gd name="connsiteY92-6366" fmla="*/ 695 h 758"/>
              <a:gd name="connsiteX93-6367" fmla="*/ 285 w 449"/>
              <a:gd name="connsiteY93-6368" fmla="*/ 690 h 758"/>
              <a:gd name="connsiteX94-6369" fmla="*/ 280 w 449"/>
              <a:gd name="connsiteY94-6370" fmla="*/ 674 h 758"/>
              <a:gd name="connsiteX95-6371" fmla="*/ 269 w 449"/>
              <a:gd name="connsiteY95-6372" fmla="*/ 658 h 758"/>
              <a:gd name="connsiteX96-6373" fmla="*/ 253 w 449"/>
              <a:gd name="connsiteY96-6374" fmla="*/ 643 h 758"/>
              <a:gd name="connsiteX97-6375" fmla="*/ 237 w 449"/>
              <a:gd name="connsiteY97-6376" fmla="*/ 627 h 758"/>
              <a:gd name="connsiteX98-6377" fmla="*/ 216 w 449"/>
              <a:gd name="connsiteY98-6378" fmla="*/ 611 h 758"/>
              <a:gd name="connsiteX99-6379" fmla="*/ 190 w 449"/>
              <a:gd name="connsiteY99-6380" fmla="*/ 590 h 758"/>
              <a:gd name="connsiteX100-6381" fmla="*/ 211 w 449"/>
              <a:gd name="connsiteY100-6382" fmla="*/ 590 h 758"/>
              <a:gd name="connsiteX101-6383" fmla="*/ 232 w 449"/>
              <a:gd name="connsiteY101-6384" fmla="*/ 596 h 758"/>
              <a:gd name="connsiteX102-6385" fmla="*/ 248 w 449"/>
              <a:gd name="connsiteY102-6386" fmla="*/ 596 h 758"/>
              <a:gd name="connsiteX103-6387" fmla="*/ 264 w 449"/>
              <a:gd name="connsiteY103-6388" fmla="*/ 596 h 758"/>
              <a:gd name="connsiteX104-6389" fmla="*/ 274 w 449"/>
              <a:gd name="connsiteY104-6390" fmla="*/ 590 h 758"/>
              <a:gd name="connsiteX105-6391" fmla="*/ 280 w 449"/>
              <a:gd name="connsiteY105-6392" fmla="*/ 590 h 758"/>
              <a:gd name="connsiteX106-6393" fmla="*/ 285 w 449"/>
              <a:gd name="connsiteY106-6394" fmla="*/ 590 h 758"/>
              <a:gd name="connsiteX107-6395" fmla="*/ 290 w 449"/>
              <a:gd name="connsiteY107-6396" fmla="*/ 585 h 758"/>
              <a:gd name="connsiteX108-6397" fmla="*/ 296 w 449"/>
              <a:gd name="connsiteY108-6398" fmla="*/ 580 h 758"/>
              <a:gd name="connsiteX109-6399" fmla="*/ 296 w 449"/>
              <a:gd name="connsiteY109-6400" fmla="*/ 575 h 758"/>
              <a:gd name="connsiteX110-6401" fmla="*/ 296 w 449"/>
              <a:gd name="connsiteY110-6402" fmla="*/ 564 h 758"/>
              <a:gd name="connsiteX111-6403" fmla="*/ 296 w 449"/>
              <a:gd name="connsiteY111-6404" fmla="*/ 549 h 758"/>
              <a:gd name="connsiteX112-6405" fmla="*/ 301 w 449"/>
              <a:gd name="connsiteY112-6406" fmla="*/ 533 h 758"/>
              <a:gd name="connsiteX113-6407" fmla="*/ 301 w 449"/>
              <a:gd name="connsiteY113-6408" fmla="*/ 512 h 758"/>
              <a:gd name="connsiteX114-6409" fmla="*/ 301 w 449"/>
              <a:gd name="connsiteY114-6410" fmla="*/ 486 h 758"/>
              <a:gd name="connsiteX115-6411" fmla="*/ 306 w 449"/>
              <a:gd name="connsiteY115-6412" fmla="*/ 460 h 758"/>
              <a:gd name="connsiteX116-6413" fmla="*/ 306 w 449"/>
              <a:gd name="connsiteY116-6414" fmla="*/ 434 h 758"/>
              <a:gd name="connsiteX117-6415" fmla="*/ 306 w 449"/>
              <a:gd name="connsiteY117-6416" fmla="*/ 408 h 758"/>
              <a:gd name="connsiteX118-6417" fmla="*/ 306 w 449"/>
              <a:gd name="connsiteY118-6418" fmla="*/ 382 h 758"/>
              <a:gd name="connsiteX119-6419" fmla="*/ 311 w 449"/>
              <a:gd name="connsiteY119-6420" fmla="*/ 355 h 758"/>
              <a:gd name="connsiteX120-6421" fmla="*/ 311 w 449"/>
              <a:gd name="connsiteY120-6422" fmla="*/ 334 h 758"/>
              <a:gd name="connsiteX121-6423" fmla="*/ 311 w 449"/>
              <a:gd name="connsiteY121-6424" fmla="*/ 314 h 758"/>
              <a:gd name="connsiteX122-6425" fmla="*/ 311 w 449"/>
              <a:gd name="connsiteY122-6426" fmla="*/ 293 h 758"/>
              <a:gd name="connsiteX123-6427" fmla="*/ 311 w 449"/>
              <a:gd name="connsiteY123-6428" fmla="*/ 277 h 758"/>
              <a:gd name="connsiteX124-6429" fmla="*/ 311 w 449"/>
              <a:gd name="connsiteY124-6430" fmla="*/ 246 h 758"/>
              <a:gd name="connsiteX125-6431" fmla="*/ 311 w 449"/>
              <a:gd name="connsiteY125-6432" fmla="*/ 214 h 758"/>
              <a:gd name="connsiteX126-6433" fmla="*/ 306 w 449"/>
              <a:gd name="connsiteY126-6434" fmla="*/ 183 h 758"/>
              <a:gd name="connsiteX127-6435" fmla="*/ 306 w 449"/>
              <a:gd name="connsiteY127-6436" fmla="*/ 157 h 758"/>
              <a:gd name="connsiteX128-6437" fmla="*/ 301 w 449"/>
              <a:gd name="connsiteY128-6438" fmla="*/ 146 h 758"/>
              <a:gd name="connsiteX129-6439" fmla="*/ 301 w 449"/>
              <a:gd name="connsiteY129-6440" fmla="*/ 136 h 758"/>
              <a:gd name="connsiteX130-6441" fmla="*/ 296 w 449"/>
              <a:gd name="connsiteY130-6442" fmla="*/ 126 h 758"/>
              <a:gd name="connsiteX131-6443" fmla="*/ 296 w 449"/>
              <a:gd name="connsiteY131-6444" fmla="*/ 115 h 758"/>
              <a:gd name="connsiteX132-6445" fmla="*/ 290 w 449"/>
              <a:gd name="connsiteY132-6446" fmla="*/ 110 h 758"/>
              <a:gd name="connsiteX133-6447" fmla="*/ 290 w 449"/>
              <a:gd name="connsiteY133-6448" fmla="*/ 105 h 758"/>
              <a:gd name="connsiteX134-6449" fmla="*/ 285 w 449"/>
              <a:gd name="connsiteY134-6450" fmla="*/ 94 h 758"/>
              <a:gd name="connsiteX135-6451" fmla="*/ 280 w 449"/>
              <a:gd name="connsiteY135-6452" fmla="*/ 89 h 758"/>
              <a:gd name="connsiteX136-6453" fmla="*/ 274 w 449"/>
              <a:gd name="connsiteY136-6454" fmla="*/ 84 h 758"/>
              <a:gd name="connsiteX137-6455" fmla="*/ 269 w 449"/>
              <a:gd name="connsiteY137-6456" fmla="*/ 84 h 758"/>
              <a:gd name="connsiteX138-6457" fmla="*/ 264 w 449"/>
              <a:gd name="connsiteY138-6458" fmla="*/ 79 h 758"/>
              <a:gd name="connsiteX139-6459" fmla="*/ 253 w 449"/>
              <a:gd name="connsiteY139-6460" fmla="*/ 79 h 758"/>
              <a:gd name="connsiteX140-6461" fmla="*/ 243 w 449"/>
              <a:gd name="connsiteY140-6462" fmla="*/ 79 h 758"/>
              <a:gd name="connsiteX141-6463" fmla="*/ 232 w 449"/>
              <a:gd name="connsiteY141-6464" fmla="*/ 73 h 758"/>
              <a:gd name="connsiteX142-6465" fmla="*/ 216 w 449"/>
              <a:gd name="connsiteY142-6466" fmla="*/ 73 h 758"/>
              <a:gd name="connsiteX143-6467" fmla="*/ 216 w 449"/>
              <a:gd name="connsiteY143-6468" fmla="*/ 73 h 758"/>
              <a:gd name="connsiteX0-6469" fmla="*/ 190 w 423"/>
              <a:gd name="connsiteY0-6470" fmla="*/ 73 h 758"/>
              <a:gd name="connsiteX1-6471" fmla="*/ 175 w 423"/>
              <a:gd name="connsiteY1-6472" fmla="*/ 73 h 758"/>
              <a:gd name="connsiteX2-6473" fmla="*/ 153 w 423"/>
              <a:gd name="connsiteY2-6474" fmla="*/ 79 h 758"/>
              <a:gd name="connsiteX3-6475" fmla="*/ 132 w 423"/>
              <a:gd name="connsiteY3-6476" fmla="*/ 79 h 758"/>
              <a:gd name="connsiteX4-6477" fmla="*/ 106 w 423"/>
              <a:gd name="connsiteY4-6478" fmla="*/ 79 h 758"/>
              <a:gd name="connsiteX5-6479" fmla="*/ 79 w 423"/>
              <a:gd name="connsiteY5-6480" fmla="*/ 84 h 758"/>
              <a:gd name="connsiteX6-6481" fmla="*/ 48 w 423"/>
              <a:gd name="connsiteY6-6482" fmla="*/ 84 h 758"/>
              <a:gd name="connsiteX7-6483" fmla="*/ 0 w 423"/>
              <a:gd name="connsiteY7-6484" fmla="*/ 47 h 758"/>
              <a:gd name="connsiteX8-6485" fmla="*/ 32 w 423"/>
              <a:gd name="connsiteY8-6486" fmla="*/ 47 h 758"/>
              <a:gd name="connsiteX9-6487" fmla="*/ 90 w 423"/>
              <a:gd name="connsiteY9-6488" fmla="*/ 37 h 758"/>
              <a:gd name="connsiteX10-6489" fmla="*/ 122 w 423"/>
              <a:gd name="connsiteY10-6490" fmla="*/ 37 h 758"/>
              <a:gd name="connsiteX11-6491" fmla="*/ 143 w 423"/>
              <a:gd name="connsiteY11-6492" fmla="*/ 32 h 758"/>
              <a:gd name="connsiteX12-6493" fmla="*/ 169 w 423"/>
              <a:gd name="connsiteY12-6494" fmla="*/ 26 h 758"/>
              <a:gd name="connsiteX13-6495" fmla="*/ 190 w 423"/>
              <a:gd name="connsiteY13-6496" fmla="*/ 26 h 758"/>
              <a:gd name="connsiteX14-6497" fmla="*/ 206 w 423"/>
              <a:gd name="connsiteY14-6498" fmla="*/ 21 h 758"/>
              <a:gd name="connsiteX15-6499" fmla="*/ 217 w 423"/>
              <a:gd name="connsiteY15-6500" fmla="*/ 16 h 758"/>
              <a:gd name="connsiteX16-6501" fmla="*/ 227 w 423"/>
              <a:gd name="connsiteY16-6502" fmla="*/ 16 h 758"/>
              <a:gd name="connsiteX17-6503" fmla="*/ 233 w 423"/>
              <a:gd name="connsiteY17-6504" fmla="*/ 11 h 758"/>
              <a:gd name="connsiteX18-6505" fmla="*/ 243 w 423"/>
              <a:gd name="connsiteY18-6506" fmla="*/ 5 h 758"/>
              <a:gd name="connsiteX19-6507" fmla="*/ 259 w 423"/>
              <a:gd name="connsiteY19-6508" fmla="*/ 0 h 758"/>
              <a:gd name="connsiteX20-6509" fmla="*/ 270 w 423"/>
              <a:gd name="connsiteY20-6510" fmla="*/ 0 h 758"/>
              <a:gd name="connsiteX21-6511" fmla="*/ 285 w 423"/>
              <a:gd name="connsiteY21-6512" fmla="*/ 0 h 758"/>
              <a:gd name="connsiteX22-6513" fmla="*/ 301 w 423"/>
              <a:gd name="connsiteY22-6514" fmla="*/ 5 h 758"/>
              <a:gd name="connsiteX23-6515" fmla="*/ 317 w 423"/>
              <a:gd name="connsiteY23-6516" fmla="*/ 11 h 758"/>
              <a:gd name="connsiteX24-6517" fmla="*/ 328 w 423"/>
              <a:gd name="connsiteY24-6518" fmla="*/ 16 h 758"/>
              <a:gd name="connsiteX25-6519" fmla="*/ 338 w 423"/>
              <a:gd name="connsiteY25-6520" fmla="*/ 21 h 758"/>
              <a:gd name="connsiteX26-6521" fmla="*/ 354 w 423"/>
              <a:gd name="connsiteY26-6522" fmla="*/ 26 h 758"/>
              <a:gd name="connsiteX27-6523" fmla="*/ 365 w 423"/>
              <a:gd name="connsiteY27-6524" fmla="*/ 37 h 758"/>
              <a:gd name="connsiteX28-6525" fmla="*/ 380 w 423"/>
              <a:gd name="connsiteY28-6526" fmla="*/ 42 h 758"/>
              <a:gd name="connsiteX29-6527" fmla="*/ 391 w 423"/>
              <a:gd name="connsiteY29-6528" fmla="*/ 47 h 758"/>
              <a:gd name="connsiteX30-6529" fmla="*/ 402 w 423"/>
              <a:gd name="connsiteY30-6530" fmla="*/ 52 h 758"/>
              <a:gd name="connsiteX31-6531" fmla="*/ 407 w 423"/>
              <a:gd name="connsiteY31-6532" fmla="*/ 58 h 758"/>
              <a:gd name="connsiteX32-6533" fmla="*/ 412 w 423"/>
              <a:gd name="connsiteY32-6534" fmla="*/ 63 h 758"/>
              <a:gd name="connsiteX33-6535" fmla="*/ 417 w 423"/>
              <a:gd name="connsiteY33-6536" fmla="*/ 68 h 758"/>
              <a:gd name="connsiteX34-6537" fmla="*/ 423 w 423"/>
              <a:gd name="connsiteY34-6538" fmla="*/ 68 h 758"/>
              <a:gd name="connsiteX35-6539" fmla="*/ 423 w 423"/>
              <a:gd name="connsiteY35-6540" fmla="*/ 73 h 758"/>
              <a:gd name="connsiteX36-6541" fmla="*/ 417 w 423"/>
              <a:gd name="connsiteY36-6542" fmla="*/ 73 h 758"/>
              <a:gd name="connsiteX37-6543" fmla="*/ 417 w 423"/>
              <a:gd name="connsiteY37-6544" fmla="*/ 79 h 758"/>
              <a:gd name="connsiteX38-6545" fmla="*/ 412 w 423"/>
              <a:gd name="connsiteY38-6546" fmla="*/ 84 h 758"/>
              <a:gd name="connsiteX39-6547" fmla="*/ 407 w 423"/>
              <a:gd name="connsiteY39-6548" fmla="*/ 84 h 758"/>
              <a:gd name="connsiteX40-6549" fmla="*/ 402 w 423"/>
              <a:gd name="connsiteY40-6550" fmla="*/ 89 h 758"/>
              <a:gd name="connsiteX41-6551" fmla="*/ 396 w 423"/>
              <a:gd name="connsiteY41-6552" fmla="*/ 94 h 758"/>
              <a:gd name="connsiteX42-6553" fmla="*/ 391 w 423"/>
              <a:gd name="connsiteY42-6554" fmla="*/ 94 h 758"/>
              <a:gd name="connsiteX43-6555" fmla="*/ 386 w 423"/>
              <a:gd name="connsiteY43-6556" fmla="*/ 99 h 758"/>
              <a:gd name="connsiteX44-6557" fmla="*/ 380 w 423"/>
              <a:gd name="connsiteY44-6558" fmla="*/ 105 h 758"/>
              <a:gd name="connsiteX45-6559" fmla="*/ 375 w 423"/>
              <a:gd name="connsiteY45-6560" fmla="*/ 115 h 758"/>
              <a:gd name="connsiteX46-6561" fmla="*/ 375 w 423"/>
              <a:gd name="connsiteY46-6562" fmla="*/ 126 h 758"/>
              <a:gd name="connsiteX47-6563" fmla="*/ 375 w 423"/>
              <a:gd name="connsiteY47-6564" fmla="*/ 131 h 758"/>
              <a:gd name="connsiteX48-6565" fmla="*/ 375 w 423"/>
              <a:gd name="connsiteY48-6566" fmla="*/ 146 h 758"/>
              <a:gd name="connsiteX49-6567" fmla="*/ 375 w 423"/>
              <a:gd name="connsiteY49-6568" fmla="*/ 157 h 758"/>
              <a:gd name="connsiteX50-6569" fmla="*/ 375 w 423"/>
              <a:gd name="connsiteY50-6570" fmla="*/ 173 h 758"/>
              <a:gd name="connsiteX51-6571" fmla="*/ 375 w 423"/>
              <a:gd name="connsiteY51-6572" fmla="*/ 188 h 758"/>
              <a:gd name="connsiteX52-6573" fmla="*/ 375 w 423"/>
              <a:gd name="connsiteY52-6574" fmla="*/ 204 h 758"/>
              <a:gd name="connsiteX53-6575" fmla="*/ 375 w 423"/>
              <a:gd name="connsiteY53-6576" fmla="*/ 225 h 758"/>
              <a:gd name="connsiteX54-6577" fmla="*/ 375 w 423"/>
              <a:gd name="connsiteY54-6578" fmla="*/ 240 h 758"/>
              <a:gd name="connsiteX55-6579" fmla="*/ 375 w 423"/>
              <a:gd name="connsiteY55-6580" fmla="*/ 261 h 758"/>
              <a:gd name="connsiteX56-6581" fmla="*/ 375 w 423"/>
              <a:gd name="connsiteY56-6582" fmla="*/ 303 h 758"/>
              <a:gd name="connsiteX57-6583" fmla="*/ 375 w 423"/>
              <a:gd name="connsiteY57-6584" fmla="*/ 324 h 758"/>
              <a:gd name="connsiteX58-6585" fmla="*/ 375 w 423"/>
              <a:gd name="connsiteY58-6586" fmla="*/ 350 h 758"/>
              <a:gd name="connsiteX59-6587" fmla="*/ 375 w 423"/>
              <a:gd name="connsiteY59-6588" fmla="*/ 376 h 758"/>
              <a:gd name="connsiteX60-6589" fmla="*/ 375 w 423"/>
              <a:gd name="connsiteY60-6590" fmla="*/ 402 h 758"/>
              <a:gd name="connsiteX61-6591" fmla="*/ 375 w 423"/>
              <a:gd name="connsiteY61-6592" fmla="*/ 429 h 758"/>
              <a:gd name="connsiteX62-6593" fmla="*/ 375 w 423"/>
              <a:gd name="connsiteY62-6594" fmla="*/ 460 h 758"/>
              <a:gd name="connsiteX63-6595" fmla="*/ 375 w 423"/>
              <a:gd name="connsiteY63-6596" fmla="*/ 491 h 758"/>
              <a:gd name="connsiteX64-6597" fmla="*/ 375 w 423"/>
              <a:gd name="connsiteY64-6598" fmla="*/ 523 h 758"/>
              <a:gd name="connsiteX65-6599" fmla="*/ 375 w 423"/>
              <a:gd name="connsiteY65-6600" fmla="*/ 554 h 758"/>
              <a:gd name="connsiteX66-6601" fmla="*/ 375 w 423"/>
              <a:gd name="connsiteY66-6602" fmla="*/ 580 h 758"/>
              <a:gd name="connsiteX67-6603" fmla="*/ 370 w 423"/>
              <a:gd name="connsiteY67-6604" fmla="*/ 606 h 758"/>
              <a:gd name="connsiteX68-6605" fmla="*/ 370 w 423"/>
              <a:gd name="connsiteY68-6606" fmla="*/ 632 h 758"/>
              <a:gd name="connsiteX69-6607" fmla="*/ 365 w 423"/>
              <a:gd name="connsiteY69-6608" fmla="*/ 653 h 758"/>
              <a:gd name="connsiteX70-6609" fmla="*/ 359 w 423"/>
              <a:gd name="connsiteY70-6610" fmla="*/ 669 h 758"/>
              <a:gd name="connsiteX71-6611" fmla="*/ 354 w 423"/>
              <a:gd name="connsiteY71-6612" fmla="*/ 690 h 758"/>
              <a:gd name="connsiteX72-6613" fmla="*/ 349 w 423"/>
              <a:gd name="connsiteY72-6614" fmla="*/ 700 h 758"/>
              <a:gd name="connsiteX73-6615" fmla="*/ 338 w 423"/>
              <a:gd name="connsiteY73-6616" fmla="*/ 716 h 758"/>
              <a:gd name="connsiteX74-6617" fmla="*/ 328 w 423"/>
              <a:gd name="connsiteY74-6618" fmla="*/ 726 h 758"/>
              <a:gd name="connsiteX75-6619" fmla="*/ 322 w 423"/>
              <a:gd name="connsiteY75-6620" fmla="*/ 737 h 758"/>
              <a:gd name="connsiteX76-6621" fmla="*/ 312 w 423"/>
              <a:gd name="connsiteY76-6622" fmla="*/ 742 h 758"/>
              <a:gd name="connsiteX77-6623" fmla="*/ 307 w 423"/>
              <a:gd name="connsiteY77-6624" fmla="*/ 747 h 758"/>
              <a:gd name="connsiteX78-6625" fmla="*/ 296 w 423"/>
              <a:gd name="connsiteY78-6626" fmla="*/ 752 h 758"/>
              <a:gd name="connsiteX79-6627" fmla="*/ 291 w 423"/>
              <a:gd name="connsiteY79-6628" fmla="*/ 752 h 758"/>
              <a:gd name="connsiteX80-6629" fmla="*/ 285 w 423"/>
              <a:gd name="connsiteY80-6630" fmla="*/ 758 h 758"/>
              <a:gd name="connsiteX81-6631" fmla="*/ 275 w 423"/>
              <a:gd name="connsiteY81-6632" fmla="*/ 752 h 758"/>
              <a:gd name="connsiteX82-6633" fmla="*/ 270 w 423"/>
              <a:gd name="connsiteY82-6634" fmla="*/ 752 h 758"/>
              <a:gd name="connsiteX83-6635" fmla="*/ 270 w 423"/>
              <a:gd name="connsiteY83-6636" fmla="*/ 747 h 758"/>
              <a:gd name="connsiteX84-6637" fmla="*/ 264 w 423"/>
              <a:gd name="connsiteY84-6638" fmla="*/ 742 h 758"/>
              <a:gd name="connsiteX85-6639" fmla="*/ 264 w 423"/>
              <a:gd name="connsiteY85-6640" fmla="*/ 737 h 758"/>
              <a:gd name="connsiteX86-6641" fmla="*/ 264 w 423"/>
              <a:gd name="connsiteY86-6642" fmla="*/ 731 h 758"/>
              <a:gd name="connsiteX87-6643" fmla="*/ 264 w 423"/>
              <a:gd name="connsiteY87-6644" fmla="*/ 721 h 758"/>
              <a:gd name="connsiteX88-6645" fmla="*/ 264 w 423"/>
              <a:gd name="connsiteY88-6646" fmla="*/ 711 h 758"/>
              <a:gd name="connsiteX89-6647" fmla="*/ 264 w 423"/>
              <a:gd name="connsiteY89-6648" fmla="*/ 705 h 758"/>
              <a:gd name="connsiteX90-6649" fmla="*/ 264 w 423"/>
              <a:gd name="connsiteY90-6650" fmla="*/ 700 h 758"/>
              <a:gd name="connsiteX91-6651" fmla="*/ 264 w 423"/>
              <a:gd name="connsiteY91-6652" fmla="*/ 695 h 758"/>
              <a:gd name="connsiteX92-6653" fmla="*/ 259 w 423"/>
              <a:gd name="connsiteY92-6654" fmla="*/ 690 h 758"/>
              <a:gd name="connsiteX93-6655" fmla="*/ 254 w 423"/>
              <a:gd name="connsiteY93-6656" fmla="*/ 674 h 758"/>
              <a:gd name="connsiteX94-6657" fmla="*/ 243 w 423"/>
              <a:gd name="connsiteY94-6658" fmla="*/ 658 h 758"/>
              <a:gd name="connsiteX95-6659" fmla="*/ 227 w 423"/>
              <a:gd name="connsiteY95-6660" fmla="*/ 643 h 758"/>
              <a:gd name="connsiteX96-6661" fmla="*/ 211 w 423"/>
              <a:gd name="connsiteY96-6662" fmla="*/ 627 h 758"/>
              <a:gd name="connsiteX97-6663" fmla="*/ 190 w 423"/>
              <a:gd name="connsiteY97-6664" fmla="*/ 611 h 758"/>
              <a:gd name="connsiteX98-6665" fmla="*/ 164 w 423"/>
              <a:gd name="connsiteY98-6666" fmla="*/ 590 h 758"/>
              <a:gd name="connsiteX99-6667" fmla="*/ 185 w 423"/>
              <a:gd name="connsiteY99-6668" fmla="*/ 590 h 758"/>
              <a:gd name="connsiteX100-6669" fmla="*/ 206 w 423"/>
              <a:gd name="connsiteY100-6670" fmla="*/ 596 h 758"/>
              <a:gd name="connsiteX101-6671" fmla="*/ 222 w 423"/>
              <a:gd name="connsiteY101-6672" fmla="*/ 596 h 758"/>
              <a:gd name="connsiteX102-6673" fmla="*/ 238 w 423"/>
              <a:gd name="connsiteY102-6674" fmla="*/ 596 h 758"/>
              <a:gd name="connsiteX103-6675" fmla="*/ 248 w 423"/>
              <a:gd name="connsiteY103-6676" fmla="*/ 590 h 758"/>
              <a:gd name="connsiteX104-6677" fmla="*/ 254 w 423"/>
              <a:gd name="connsiteY104-6678" fmla="*/ 590 h 758"/>
              <a:gd name="connsiteX105-6679" fmla="*/ 259 w 423"/>
              <a:gd name="connsiteY105-6680" fmla="*/ 590 h 758"/>
              <a:gd name="connsiteX106-6681" fmla="*/ 264 w 423"/>
              <a:gd name="connsiteY106-6682" fmla="*/ 585 h 758"/>
              <a:gd name="connsiteX107-6683" fmla="*/ 270 w 423"/>
              <a:gd name="connsiteY107-6684" fmla="*/ 580 h 758"/>
              <a:gd name="connsiteX108-6685" fmla="*/ 270 w 423"/>
              <a:gd name="connsiteY108-6686" fmla="*/ 575 h 758"/>
              <a:gd name="connsiteX109-6687" fmla="*/ 270 w 423"/>
              <a:gd name="connsiteY109-6688" fmla="*/ 564 h 758"/>
              <a:gd name="connsiteX110-6689" fmla="*/ 270 w 423"/>
              <a:gd name="connsiteY110-6690" fmla="*/ 549 h 758"/>
              <a:gd name="connsiteX111-6691" fmla="*/ 275 w 423"/>
              <a:gd name="connsiteY111-6692" fmla="*/ 533 h 758"/>
              <a:gd name="connsiteX112-6693" fmla="*/ 275 w 423"/>
              <a:gd name="connsiteY112-6694" fmla="*/ 512 h 758"/>
              <a:gd name="connsiteX113-6695" fmla="*/ 275 w 423"/>
              <a:gd name="connsiteY113-6696" fmla="*/ 486 h 758"/>
              <a:gd name="connsiteX114-6697" fmla="*/ 280 w 423"/>
              <a:gd name="connsiteY114-6698" fmla="*/ 460 h 758"/>
              <a:gd name="connsiteX115-6699" fmla="*/ 280 w 423"/>
              <a:gd name="connsiteY115-6700" fmla="*/ 434 h 758"/>
              <a:gd name="connsiteX116-6701" fmla="*/ 280 w 423"/>
              <a:gd name="connsiteY116-6702" fmla="*/ 408 h 758"/>
              <a:gd name="connsiteX117-6703" fmla="*/ 280 w 423"/>
              <a:gd name="connsiteY117-6704" fmla="*/ 382 h 758"/>
              <a:gd name="connsiteX118-6705" fmla="*/ 285 w 423"/>
              <a:gd name="connsiteY118-6706" fmla="*/ 355 h 758"/>
              <a:gd name="connsiteX119-6707" fmla="*/ 285 w 423"/>
              <a:gd name="connsiteY119-6708" fmla="*/ 334 h 758"/>
              <a:gd name="connsiteX120-6709" fmla="*/ 285 w 423"/>
              <a:gd name="connsiteY120-6710" fmla="*/ 314 h 758"/>
              <a:gd name="connsiteX121-6711" fmla="*/ 285 w 423"/>
              <a:gd name="connsiteY121-6712" fmla="*/ 293 h 758"/>
              <a:gd name="connsiteX122-6713" fmla="*/ 285 w 423"/>
              <a:gd name="connsiteY122-6714" fmla="*/ 277 h 758"/>
              <a:gd name="connsiteX123-6715" fmla="*/ 285 w 423"/>
              <a:gd name="connsiteY123-6716" fmla="*/ 246 h 758"/>
              <a:gd name="connsiteX124-6717" fmla="*/ 285 w 423"/>
              <a:gd name="connsiteY124-6718" fmla="*/ 214 h 758"/>
              <a:gd name="connsiteX125-6719" fmla="*/ 280 w 423"/>
              <a:gd name="connsiteY125-6720" fmla="*/ 183 h 758"/>
              <a:gd name="connsiteX126-6721" fmla="*/ 280 w 423"/>
              <a:gd name="connsiteY126-6722" fmla="*/ 157 h 758"/>
              <a:gd name="connsiteX127-6723" fmla="*/ 275 w 423"/>
              <a:gd name="connsiteY127-6724" fmla="*/ 146 h 758"/>
              <a:gd name="connsiteX128-6725" fmla="*/ 275 w 423"/>
              <a:gd name="connsiteY128-6726" fmla="*/ 136 h 758"/>
              <a:gd name="connsiteX129-6727" fmla="*/ 270 w 423"/>
              <a:gd name="connsiteY129-6728" fmla="*/ 126 h 758"/>
              <a:gd name="connsiteX130-6729" fmla="*/ 270 w 423"/>
              <a:gd name="connsiteY130-6730" fmla="*/ 115 h 758"/>
              <a:gd name="connsiteX131-6731" fmla="*/ 264 w 423"/>
              <a:gd name="connsiteY131-6732" fmla="*/ 110 h 758"/>
              <a:gd name="connsiteX132-6733" fmla="*/ 264 w 423"/>
              <a:gd name="connsiteY132-6734" fmla="*/ 105 h 758"/>
              <a:gd name="connsiteX133-6735" fmla="*/ 259 w 423"/>
              <a:gd name="connsiteY133-6736" fmla="*/ 94 h 758"/>
              <a:gd name="connsiteX134-6737" fmla="*/ 254 w 423"/>
              <a:gd name="connsiteY134-6738" fmla="*/ 89 h 758"/>
              <a:gd name="connsiteX135-6739" fmla="*/ 248 w 423"/>
              <a:gd name="connsiteY135-6740" fmla="*/ 84 h 758"/>
              <a:gd name="connsiteX136-6741" fmla="*/ 243 w 423"/>
              <a:gd name="connsiteY136-6742" fmla="*/ 84 h 758"/>
              <a:gd name="connsiteX137-6743" fmla="*/ 238 w 423"/>
              <a:gd name="connsiteY137-6744" fmla="*/ 79 h 758"/>
              <a:gd name="connsiteX138-6745" fmla="*/ 227 w 423"/>
              <a:gd name="connsiteY138-6746" fmla="*/ 79 h 758"/>
              <a:gd name="connsiteX139-6747" fmla="*/ 217 w 423"/>
              <a:gd name="connsiteY139-6748" fmla="*/ 79 h 758"/>
              <a:gd name="connsiteX140-6749" fmla="*/ 206 w 423"/>
              <a:gd name="connsiteY140-6750" fmla="*/ 73 h 758"/>
              <a:gd name="connsiteX141-6751" fmla="*/ 190 w 423"/>
              <a:gd name="connsiteY141-6752" fmla="*/ 73 h 758"/>
              <a:gd name="connsiteX142-6753" fmla="*/ 190 w 423"/>
              <a:gd name="connsiteY142-6754" fmla="*/ 73 h 758"/>
              <a:gd name="connsiteX0-6755" fmla="*/ 165 w 398"/>
              <a:gd name="connsiteY0-6756" fmla="*/ 73 h 758"/>
              <a:gd name="connsiteX1-6757" fmla="*/ 150 w 398"/>
              <a:gd name="connsiteY1-6758" fmla="*/ 73 h 758"/>
              <a:gd name="connsiteX2-6759" fmla="*/ 128 w 398"/>
              <a:gd name="connsiteY2-6760" fmla="*/ 79 h 758"/>
              <a:gd name="connsiteX3-6761" fmla="*/ 107 w 398"/>
              <a:gd name="connsiteY3-6762" fmla="*/ 79 h 758"/>
              <a:gd name="connsiteX4-6763" fmla="*/ 81 w 398"/>
              <a:gd name="connsiteY4-6764" fmla="*/ 79 h 758"/>
              <a:gd name="connsiteX5-6765" fmla="*/ 54 w 398"/>
              <a:gd name="connsiteY5-6766" fmla="*/ 84 h 758"/>
              <a:gd name="connsiteX6-6767" fmla="*/ 23 w 398"/>
              <a:gd name="connsiteY6-6768" fmla="*/ 84 h 758"/>
              <a:gd name="connsiteX7-6769" fmla="*/ 7 w 398"/>
              <a:gd name="connsiteY7-6770" fmla="*/ 47 h 758"/>
              <a:gd name="connsiteX8-6771" fmla="*/ 65 w 398"/>
              <a:gd name="connsiteY8-6772" fmla="*/ 37 h 758"/>
              <a:gd name="connsiteX9-6773" fmla="*/ 97 w 398"/>
              <a:gd name="connsiteY9-6774" fmla="*/ 37 h 758"/>
              <a:gd name="connsiteX10-6775" fmla="*/ 118 w 398"/>
              <a:gd name="connsiteY10-6776" fmla="*/ 32 h 758"/>
              <a:gd name="connsiteX11-6777" fmla="*/ 144 w 398"/>
              <a:gd name="connsiteY11-6778" fmla="*/ 26 h 758"/>
              <a:gd name="connsiteX12-6779" fmla="*/ 165 w 398"/>
              <a:gd name="connsiteY12-6780" fmla="*/ 26 h 758"/>
              <a:gd name="connsiteX13-6781" fmla="*/ 181 w 398"/>
              <a:gd name="connsiteY13-6782" fmla="*/ 21 h 758"/>
              <a:gd name="connsiteX14-6783" fmla="*/ 192 w 398"/>
              <a:gd name="connsiteY14-6784" fmla="*/ 16 h 758"/>
              <a:gd name="connsiteX15-6785" fmla="*/ 202 w 398"/>
              <a:gd name="connsiteY15-6786" fmla="*/ 16 h 758"/>
              <a:gd name="connsiteX16-6787" fmla="*/ 208 w 398"/>
              <a:gd name="connsiteY16-6788" fmla="*/ 11 h 758"/>
              <a:gd name="connsiteX17-6789" fmla="*/ 218 w 398"/>
              <a:gd name="connsiteY17-6790" fmla="*/ 5 h 758"/>
              <a:gd name="connsiteX18-6791" fmla="*/ 234 w 398"/>
              <a:gd name="connsiteY18-6792" fmla="*/ 0 h 758"/>
              <a:gd name="connsiteX19-6793" fmla="*/ 245 w 398"/>
              <a:gd name="connsiteY19-6794" fmla="*/ 0 h 758"/>
              <a:gd name="connsiteX20-6795" fmla="*/ 260 w 398"/>
              <a:gd name="connsiteY20-6796" fmla="*/ 0 h 758"/>
              <a:gd name="connsiteX21-6797" fmla="*/ 276 w 398"/>
              <a:gd name="connsiteY21-6798" fmla="*/ 5 h 758"/>
              <a:gd name="connsiteX22-6799" fmla="*/ 292 w 398"/>
              <a:gd name="connsiteY22-6800" fmla="*/ 11 h 758"/>
              <a:gd name="connsiteX23-6801" fmla="*/ 303 w 398"/>
              <a:gd name="connsiteY23-6802" fmla="*/ 16 h 758"/>
              <a:gd name="connsiteX24-6803" fmla="*/ 313 w 398"/>
              <a:gd name="connsiteY24-6804" fmla="*/ 21 h 758"/>
              <a:gd name="connsiteX25-6805" fmla="*/ 329 w 398"/>
              <a:gd name="connsiteY25-6806" fmla="*/ 26 h 758"/>
              <a:gd name="connsiteX26-6807" fmla="*/ 340 w 398"/>
              <a:gd name="connsiteY26-6808" fmla="*/ 37 h 758"/>
              <a:gd name="connsiteX27-6809" fmla="*/ 355 w 398"/>
              <a:gd name="connsiteY27-6810" fmla="*/ 42 h 758"/>
              <a:gd name="connsiteX28-6811" fmla="*/ 366 w 398"/>
              <a:gd name="connsiteY28-6812" fmla="*/ 47 h 758"/>
              <a:gd name="connsiteX29-6813" fmla="*/ 377 w 398"/>
              <a:gd name="connsiteY29-6814" fmla="*/ 52 h 758"/>
              <a:gd name="connsiteX30-6815" fmla="*/ 382 w 398"/>
              <a:gd name="connsiteY30-6816" fmla="*/ 58 h 758"/>
              <a:gd name="connsiteX31-6817" fmla="*/ 387 w 398"/>
              <a:gd name="connsiteY31-6818" fmla="*/ 63 h 758"/>
              <a:gd name="connsiteX32-6819" fmla="*/ 392 w 398"/>
              <a:gd name="connsiteY32-6820" fmla="*/ 68 h 758"/>
              <a:gd name="connsiteX33-6821" fmla="*/ 398 w 398"/>
              <a:gd name="connsiteY33-6822" fmla="*/ 68 h 758"/>
              <a:gd name="connsiteX34-6823" fmla="*/ 398 w 398"/>
              <a:gd name="connsiteY34-6824" fmla="*/ 73 h 758"/>
              <a:gd name="connsiteX35-6825" fmla="*/ 392 w 398"/>
              <a:gd name="connsiteY35-6826" fmla="*/ 73 h 758"/>
              <a:gd name="connsiteX36-6827" fmla="*/ 392 w 398"/>
              <a:gd name="connsiteY36-6828" fmla="*/ 79 h 758"/>
              <a:gd name="connsiteX37-6829" fmla="*/ 387 w 398"/>
              <a:gd name="connsiteY37-6830" fmla="*/ 84 h 758"/>
              <a:gd name="connsiteX38-6831" fmla="*/ 382 w 398"/>
              <a:gd name="connsiteY38-6832" fmla="*/ 84 h 758"/>
              <a:gd name="connsiteX39-6833" fmla="*/ 377 w 398"/>
              <a:gd name="connsiteY39-6834" fmla="*/ 89 h 758"/>
              <a:gd name="connsiteX40-6835" fmla="*/ 371 w 398"/>
              <a:gd name="connsiteY40-6836" fmla="*/ 94 h 758"/>
              <a:gd name="connsiteX41-6837" fmla="*/ 366 w 398"/>
              <a:gd name="connsiteY41-6838" fmla="*/ 94 h 758"/>
              <a:gd name="connsiteX42-6839" fmla="*/ 361 w 398"/>
              <a:gd name="connsiteY42-6840" fmla="*/ 99 h 758"/>
              <a:gd name="connsiteX43-6841" fmla="*/ 355 w 398"/>
              <a:gd name="connsiteY43-6842" fmla="*/ 105 h 758"/>
              <a:gd name="connsiteX44-6843" fmla="*/ 350 w 398"/>
              <a:gd name="connsiteY44-6844" fmla="*/ 115 h 758"/>
              <a:gd name="connsiteX45-6845" fmla="*/ 350 w 398"/>
              <a:gd name="connsiteY45-6846" fmla="*/ 126 h 758"/>
              <a:gd name="connsiteX46-6847" fmla="*/ 350 w 398"/>
              <a:gd name="connsiteY46-6848" fmla="*/ 131 h 758"/>
              <a:gd name="connsiteX47-6849" fmla="*/ 350 w 398"/>
              <a:gd name="connsiteY47-6850" fmla="*/ 146 h 758"/>
              <a:gd name="connsiteX48-6851" fmla="*/ 350 w 398"/>
              <a:gd name="connsiteY48-6852" fmla="*/ 157 h 758"/>
              <a:gd name="connsiteX49-6853" fmla="*/ 350 w 398"/>
              <a:gd name="connsiteY49-6854" fmla="*/ 173 h 758"/>
              <a:gd name="connsiteX50-6855" fmla="*/ 350 w 398"/>
              <a:gd name="connsiteY50-6856" fmla="*/ 188 h 758"/>
              <a:gd name="connsiteX51-6857" fmla="*/ 350 w 398"/>
              <a:gd name="connsiteY51-6858" fmla="*/ 204 h 758"/>
              <a:gd name="connsiteX52-6859" fmla="*/ 350 w 398"/>
              <a:gd name="connsiteY52-6860" fmla="*/ 225 h 758"/>
              <a:gd name="connsiteX53-6861" fmla="*/ 350 w 398"/>
              <a:gd name="connsiteY53-6862" fmla="*/ 240 h 758"/>
              <a:gd name="connsiteX54-6863" fmla="*/ 350 w 398"/>
              <a:gd name="connsiteY54-6864" fmla="*/ 261 h 758"/>
              <a:gd name="connsiteX55-6865" fmla="*/ 350 w 398"/>
              <a:gd name="connsiteY55-6866" fmla="*/ 303 h 758"/>
              <a:gd name="connsiteX56-6867" fmla="*/ 350 w 398"/>
              <a:gd name="connsiteY56-6868" fmla="*/ 324 h 758"/>
              <a:gd name="connsiteX57-6869" fmla="*/ 350 w 398"/>
              <a:gd name="connsiteY57-6870" fmla="*/ 350 h 758"/>
              <a:gd name="connsiteX58-6871" fmla="*/ 350 w 398"/>
              <a:gd name="connsiteY58-6872" fmla="*/ 376 h 758"/>
              <a:gd name="connsiteX59-6873" fmla="*/ 350 w 398"/>
              <a:gd name="connsiteY59-6874" fmla="*/ 402 h 758"/>
              <a:gd name="connsiteX60-6875" fmla="*/ 350 w 398"/>
              <a:gd name="connsiteY60-6876" fmla="*/ 429 h 758"/>
              <a:gd name="connsiteX61-6877" fmla="*/ 350 w 398"/>
              <a:gd name="connsiteY61-6878" fmla="*/ 460 h 758"/>
              <a:gd name="connsiteX62-6879" fmla="*/ 350 w 398"/>
              <a:gd name="connsiteY62-6880" fmla="*/ 491 h 758"/>
              <a:gd name="connsiteX63-6881" fmla="*/ 350 w 398"/>
              <a:gd name="connsiteY63-6882" fmla="*/ 523 h 758"/>
              <a:gd name="connsiteX64-6883" fmla="*/ 350 w 398"/>
              <a:gd name="connsiteY64-6884" fmla="*/ 554 h 758"/>
              <a:gd name="connsiteX65-6885" fmla="*/ 350 w 398"/>
              <a:gd name="connsiteY65-6886" fmla="*/ 580 h 758"/>
              <a:gd name="connsiteX66-6887" fmla="*/ 345 w 398"/>
              <a:gd name="connsiteY66-6888" fmla="*/ 606 h 758"/>
              <a:gd name="connsiteX67-6889" fmla="*/ 345 w 398"/>
              <a:gd name="connsiteY67-6890" fmla="*/ 632 h 758"/>
              <a:gd name="connsiteX68-6891" fmla="*/ 340 w 398"/>
              <a:gd name="connsiteY68-6892" fmla="*/ 653 h 758"/>
              <a:gd name="connsiteX69-6893" fmla="*/ 334 w 398"/>
              <a:gd name="connsiteY69-6894" fmla="*/ 669 h 758"/>
              <a:gd name="connsiteX70-6895" fmla="*/ 329 w 398"/>
              <a:gd name="connsiteY70-6896" fmla="*/ 690 h 758"/>
              <a:gd name="connsiteX71-6897" fmla="*/ 324 w 398"/>
              <a:gd name="connsiteY71-6898" fmla="*/ 700 h 758"/>
              <a:gd name="connsiteX72-6899" fmla="*/ 313 w 398"/>
              <a:gd name="connsiteY72-6900" fmla="*/ 716 h 758"/>
              <a:gd name="connsiteX73-6901" fmla="*/ 303 w 398"/>
              <a:gd name="connsiteY73-6902" fmla="*/ 726 h 758"/>
              <a:gd name="connsiteX74-6903" fmla="*/ 297 w 398"/>
              <a:gd name="connsiteY74-6904" fmla="*/ 737 h 758"/>
              <a:gd name="connsiteX75-6905" fmla="*/ 287 w 398"/>
              <a:gd name="connsiteY75-6906" fmla="*/ 742 h 758"/>
              <a:gd name="connsiteX76-6907" fmla="*/ 282 w 398"/>
              <a:gd name="connsiteY76-6908" fmla="*/ 747 h 758"/>
              <a:gd name="connsiteX77-6909" fmla="*/ 271 w 398"/>
              <a:gd name="connsiteY77-6910" fmla="*/ 752 h 758"/>
              <a:gd name="connsiteX78-6911" fmla="*/ 266 w 398"/>
              <a:gd name="connsiteY78-6912" fmla="*/ 752 h 758"/>
              <a:gd name="connsiteX79-6913" fmla="*/ 260 w 398"/>
              <a:gd name="connsiteY79-6914" fmla="*/ 758 h 758"/>
              <a:gd name="connsiteX80-6915" fmla="*/ 250 w 398"/>
              <a:gd name="connsiteY80-6916" fmla="*/ 752 h 758"/>
              <a:gd name="connsiteX81-6917" fmla="*/ 245 w 398"/>
              <a:gd name="connsiteY81-6918" fmla="*/ 752 h 758"/>
              <a:gd name="connsiteX82-6919" fmla="*/ 245 w 398"/>
              <a:gd name="connsiteY82-6920" fmla="*/ 747 h 758"/>
              <a:gd name="connsiteX83-6921" fmla="*/ 239 w 398"/>
              <a:gd name="connsiteY83-6922" fmla="*/ 742 h 758"/>
              <a:gd name="connsiteX84-6923" fmla="*/ 239 w 398"/>
              <a:gd name="connsiteY84-6924" fmla="*/ 737 h 758"/>
              <a:gd name="connsiteX85-6925" fmla="*/ 239 w 398"/>
              <a:gd name="connsiteY85-6926" fmla="*/ 731 h 758"/>
              <a:gd name="connsiteX86-6927" fmla="*/ 239 w 398"/>
              <a:gd name="connsiteY86-6928" fmla="*/ 721 h 758"/>
              <a:gd name="connsiteX87-6929" fmla="*/ 239 w 398"/>
              <a:gd name="connsiteY87-6930" fmla="*/ 711 h 758"/>
              <a:gd name="connsiteX88-6931" fmla="*/ 239 w 398"/>
              <a:gd name="connsiteY88-6932" fmla="*/ 705 h 758"/>
              <a:gd name="connsiteX89-6933" fmla="*/ 239 w 398"/>
              <a:gd name="connsiteY89-6934" fmla="*/ 700 h 758"/>
              <a:gd name="connsiteX90-6935" fmla="*/ 239 w 398"/>
              <a:gd name="connsiteY90-6936" fmla="*/ 695 h 758"/>
              <a:gd name="connsiteX91-6937" fmla="*/ 234 w 398"/>
              <a:gd name="connsiteY91-6938" fmla="*/ 690 h 758"/>
              <a:gd name="connsiteX92-6939" fmla="*/ 229 w 398"/>
              <a:gd name="connsiteY92-6940" fmla="*/ 674 h 758"/>
              <a:gd name="connsiteX93-6941" fmla="*/ 218 w 398"/>
              <a:gd name="connsiteY93-6942" fmla="*/ 658 h 758"/>
              <a:gd name="connsiteX94-6943" fmla="*/ 202 w 398"/>
              <a:gd name="connsiteY94-6944" fmla="*/ 643 h 758"/>
              <a:gd name="connsiteX95-6945" fmla="*/ 186 w 398"/>
              <a:gd name="connsiteY95-6946" fmla="*/ 627 h 758"/>
              <a:gd name="connsiteX96-6947" fmla="*/ 165 w 398"/>
              <a:gd name="connsiteY96-6948" fmla="*/ 611 h 758"/>
              <a:gd name="connsiteX97-6949" fmla="*/ 139 w 398"/>
              <a:gd name="connsiteY97-6950" fmla="*/ 590 h 758"/>
              <a:gd name="connsiteX98-6951" fmla="*/ 160 w 398"/>
              <a:gd name="connsiteY98-6952" fmla="*/ 590 h 758"/>
              <a:gd name="connsiteX99-6953" fmla="*/ 181 w 398"/>
              <a:gd name="connsiteY99-6954" fmla="*/ 596 h 758"/>
              <a:gd name="connsiteX100-6955" fmla="*/ 197 w 398"/>
              <a:gd name="connsiteY100-6956" fmla="*/ 596 h 758"/>
              <a:gd name="connsiteX101-6957" fmla="*/ 213 w 398"/>
              <a:gd name="connsiteY101-6958" fmla="*/ 596 h 758"/>
              <a:gd name="connsiteX102-6959" fmla="*/ 223 w 398"/>
              <a:gd name="connsiteY102-6960" fmla="*/ 590 h 758"/>
              <a:gd name="connsiteX103-6961" fmla="*/ 229 w 398"/>
              <a:gd name="connsiteY103-6962" fmla="*/ 590 h 758"/>
              <a:gd name="connsiteX104-6963" fmla="*/ 234 w 398"/>
              <a:gd name="connsiteY104-6964" fmla="*/ 590 h 758"/>
              <a:gd name="connsiteX105-6965" fmla="*/ 239 w 398"/>
              <a:gd name="connsiteY105-6966" fmla="*/ 585 h 758"/>
              <a:gd name="connsiteX106-6967" fmla="*/ 245 w 398"/>
              <a:gd name="connsiteY106-6968" fmla="*/ 580 h 758"/>
              <a:gd name="connsiteX107-6969" fmla="*/ 245 w 398"/>
              <a:gd name="connsiteY107-6970" fmla="*/ 575 h 758"/>
              <a:gd name="connsiteX108-6971" fmla="*/ 245 w 398"/>
              <a:gd name="connsiteY108-6972" fmla="*/ 564 h 758"/>
              <a:gd name="connsiteX109-6973" fmla="*/ 245 w 398"/>
              <a:gd name="connsiteY109-6974" fmla="*/ 549 h 758"/>
              <a:gd name="connsiteX110-6975" fmla="*/ 250 w 398"/>
              <a:gd name="connsiteY110-6976" fmla="*/ 533 h 758"/>
              <a:gd name="connsiteX111-6977" fmla="*/ 250 w 398"/>
              <a:gd name="connsiteY111-6978" fmla="*/ 512 h 758"/>
              <a:gd name="connsiteX112-6979" fmla="*/ 250 w 398"/>
              <a:gd name="connsiteY112-6980" fmla="*/ 486 h 758"/>
              <a:gd name="connsiteX113-6981" fmla="*/ 255 w 398"/>
              <a:gd name="connsiteY113-6982" fmla="*/ 460 h 758"/>
              <a:gd name="connsiteX114-6983" fmla="*/ 255 w 398"/>
              <a:gd name="connsiteY114-6984" fmla="*/ 434 h 758"/>
              <a:gd name="connsiteX115-6985" fmla="*/ 255 w 398"/>
              <a:gd name="connsiteY115-6986" fmla="*/ 408 h 758"/>
              <a:gd name="connsiteX116-6987" fmla="*/ 255 w 398"/>
              <a:gd name="connsiteY116-6988" fmla="*/ 382 h 758"/>
              <a:gd name="connsiteX117-6989" fmla="*/ 260 w 398"/>
              <a:gd name="connsiteY117-6990" fmla="*/ 355 h 758"/>
              <a:gd name="connsiteX118-6991" fmla="*/ 260 w 398"/>
              <a:gd name="connsiteY118-6992" fmla="*/ 334 h 758"/>
              <a:gd name="connsiteX119-6993" fmla="*/ 260 w 398"/>
              <a:gd name="connsiteY119-6994" fmla="*/ 314 h 758"/>
              <a:gd name="connsiteX120-6995" fmla="*/ 260 w 398"/>
              <a:gd name="connsiteY120-6996" fmla="*/ 293 h 758"/>
              <a:gd name="connsiteX121-6997" fmla="*/ 260 w 398"/>
              <a:gd name="connsiteY121-6998" fmla="*/ 277 h 758"/>
              <a:gd name="connsiteX122-6999" fmla="*/ 260 w 398"/>
              <a:gd name="connsiteY122-7000" fmla="*/ 246 h 758"/>
              <a:gd name="connsiteX123-7001" fmla="*/ 260 w 398"/>
              <a:gd name="connsiteY123-7002" fmla="*/ 214 h 758"/>
              <a:gd name="connsiteX124-7003" fmla="*/ 255 w 398"/>
              <a:gd name="connsiteY124-7004" fmla="*/ 183 h 758"/>
              <a:gd name="connsiteX125-7005" fmla="*/ 255 w 398"/>
              <a:gd name="connsiteY125-7006" fmla="*/ 157 h 758"/>
              <a:gd name="connsiteX126-7007" fmla="*/ 250 w 398"/>
              <a:gd name="connsiteY126-7008" fmla="*/ 146 h 758"/>
              <a:gd name="connsiteX127-7009" fmla="*/ 250 w 398"/>
              <a:gd name="connsiteY127-7010" fmla="*/ 136 h 758"/>
              <a:gd name="connsiteX128-7011" fmla="*/ 245 w 398"/>
              <a:gd name="connsiteY128-7012" fmla="*/ 126 h 758"/>
              <a:gd name="connsiteX129-7013" fmla="*/ 245 w 398"/>
              <a:gd name="connsiteY129-7014" fmla="*/ 115 h 758"/>
              <a:gd name="connsiteX130-7015" fmla="*/ 239 w 398"/>
              <a:gd name="connsiteY130-7016" fmla="*/ 110 h 758"/>
              <a:gd name="connsiteX131-7017" fmla="*/ 239 w 398"/>
              <a:gd name="connsiteY131-7018" fmla="*/ 105 h 758"/>
              <a:gd name="connsiteX132-7019" fmla="*/ 234 w 398"/>
              <a:gd name="connsiteY132-7020" fmla="*/ 94 h 758"/>
              <a:gd name="connsiteX133-7021" fmla="*/ 229 w 398"/>
              <a:gd name="connsiteY133-7022" fmla="*/ 89 h 758"/>
              <a:gd name="connsiteX134-7023" fmla="*/ 223 w 398"/>
              <a:gd name="connsiteY134-7024" fmla="*/ 84 h 758"/>
              <a:gd name="connsiteX135-7025" fmla="*/ 218 w 398"/>
              <a:gd name="connsiteY135-7026" fmla="*/ 84 h 758"/>
              <a:gd name="connsiteX136-7027" fmla="*/ 213 w 398"/>
              <a:gd name="connsiteY136-7028" fmla="*/ 79 h 758"/>
              <a:gd name="connsiteX137-7029" fmla="*/ 202 w 398"/>
              <a:gd name="connsiteY137-7030" fmla="*/ 79 h 758"/>
              <a:gd name="connsiteX138-7031" fmla="*/ 192 w 398"/>
              <a:gd name="connsiteY138-7032" fmla="*/ 79 h 758"/>
              <a:gd name="connsiteX139-7033" fmla="*/ 181 w 398"/>
              <a:gd name="connsiteY139-7034" fmla="*/ 73 h 758"/>
              <a:gd name="connsiteX140-7035" fmla="*/ 165 w 398"/>
              <a:gd name="connsiteY140-7036" fmla="*/ 73 h 758"/>
              <a:gd name="connsiteX141-7037" fmla="*/ 165 w 398"/>
              <a:gd name="connsiteY141-7038" fmla="*/ 73 h 758"/>
              <a:gd name="connsiteX0-7039" fmla="*/ 142 w 375"/>
              <a:gd name="connsiteY0-7040" fmla="*/ 73 h 758"/>
              <a:gd name="connsiteX1-7041" fmla="*/ 127 w 375"/>
              <a:gd name="connsiteY1-7042" fmla="*/ 73 h 758"/>
              <a:gd name="connsiteX2-7043" fmla="*/ 105 w 375"/>
              <a:gd name="connsiteY2-7044" fmla="*/ 79 h 758"/>
              <a:gd name="connsiteX3-7045" fmla="*/ 84 w 375"/>
              <a:gd name="connsiteY3-7046" fmla="*/ 79 h 758"/>
              <a:gd name="connsiteX4-7047" fmla="*/ 58 w 375"/>
              <a:gd name="connsiteY4-7048" fmla="*/ 79 h 758"/>
              <a:gd name="connsiteX5-7049" fmla="*/ 31 w 375"/>
              <a:gd name="connsiteY5-7050" fmla="*/ 84 h 758"/>
              <a:gd name="connsiteX6-7051" fmla="*/ 0 w 375"/>
              <a:gd name="connsiteY6-7052" fmla="*/ 84 h 758"/>
              <a:gd name="connsiteX7-7053" fmla="*/ 42 w 375"/>
              <a:gd name="connsiteY7-7054" fmla="*/ 37 h 758"/>
              <a:gd name="connsiteX8-7055" fmla="*/ 74 w 375"/>
              <a:gd name="connsiteY8-7056" fmla="*/ 37 h 758"/>
              <a:gd name="connsiteX9-7057" fmla="*/ 95 w 375"/>
              <a:gd name="connsiteY9-7058" fmla="*/ 32 h 758"/>
              <a:gd name="connsiteX10-7059" fmla="*/ 121 w 375"/>
              <a:gd name="connsiteY10-7060" fmla="*/ 26 h 758"/>
              <a:gd name="connsiteX11-7061" fmla="*/ 142 w 375"/>
              <a:gd name="connsiteY11-7062" fmla="*/ 26 h 758"/>
              <a:gd name="connsiteX12-7063" fmla="*/ 158 w 375"/>
              <a:gd name="connsiteY12-7064" fmla="*/ 21 h 758"/>
              <a:gd name="connsiteX13-7065" fmla="*/ 169 w 375"/>
              <a:gd name="connsiteY13-7066" fmla="*/ 16 h 758"/>
              <a:gd name="connsiteX14-7067" fmla="*/ 179 w 375"/>
              <a:gd name="connsiteY14-7068" fmla="*/ 16 h 758"/>
              <a:gd name="connsiteX15-7069" fmla="*/ 185 w 375"/>
              <a:gd name="connsiteY15-7070" fmla="*/ 11 h 758"/>
              <a:gd name="connsiteX16-7071" fmla="*/ 195 w 375"/>
              <a:gd name="connsiteY16-7072" fmla="*/ 5 h 758"/>
              <a:gd name="connsiteX17-7073" fmla="*/ 211 w 375"/>
              <a:gd name="connsiteY17-7074" fmla="*/ 0 h 758"/>
              <a:gd name="connsiteX18-7075" fmla="*/ 222 w 375"/>
              <a:gd name="connsiteY18-7076" fmla="*/ 0 h 758"/>
              <a:gd name="connsiteX19-7077" fmla="*/ 237 w 375"/>
              <a:gd name="connsiteY19-7078" fmla="*/ 0 h 758"/>
              <a:gd name="connsiteX20-7079" fmla="*/ 253 w 375"/>
              <a:gd name="connsiteY20-7080" fmla="*/ 5 h 758"/>
              <a:gd name="connsiteX21-7081" fmla="*/ 269 w 375"/>
              <a:gd name="connsiteY21-7082" fmla="*/ 11 h 758"/>
              <a:gd name="connsiteX22-7083" fmla="*/ 280 w 375"/>
              <a:gd name="connsiteY22-7084" fmla="*/ 16 h 758"/>
              <a:gd name="connsiteX23-7085" fmla="*/ 290 w 375"/>
              <a:gd name="connsiteY23-7086" fmla="*/ 21 h 758"/>
              <a:gd name="connsiteX24-7087" fmla="*/ 306 w 375"/>
              <a:gd name="connsiteY24-7088" fmla="*/ 26 h 758"/>
              <a:gd name="connsiteX25-7089" fmla="*/ 317 w 375"/>
              <a:gd name="connsiteY25-7090" fmla="*/ 37 h 758"/>
              <a:gd name="connsiteX26-7091" fmla="*/ 332 w 375"/>
              <a:gd name="connsiteY26-7092" fmla="*/ 42 h 758"/>
              <a:gd name="connsiteX27-7093" fmla="*/ 343 w 375"/>
              <a:gd name="connsiteY27-7094" fmla="*/ 47 h 758"/>
              <a:gd name="connsiteX28-7095" fmla="*/ 354 w 375"/>
              <a:gd name="connsiteY28-7096" fmla="*/ 52 h 758"/>
              <a:gd name="connsiteX29-7097" fmla="*/ 359 w 375"/>
              <a:gd name="connsiteY29-7098" fmla="*/ 58 h 758"/>
              <a:gd name="connsiteX30-7099" fmla="*/ 364 w 375"/>
              <a:gd name="connsiteY30-7100" fmla="*/ 63 h 758"/>
              <a:gd name="connsiteX31-7101" fmla="*/ 369 w 375"/>
              <a:gd name="connsiteY31-7102" fmla="*/ 68 h 758"/>
              <a:gd name="connsiteX32-7103" fmla="*/ 375 w 375"/>
              <a:gd name="connsiteY32-7104" fmla="*/ 68 h 758"/>
              <a:gd name="connsiteX33-7105" fmla="*/ 375 w 375"/>
              <a:gd name="connsiteY33-7106" fmla="*/ 73 h 758"/>
              <a:gd name="connsiteX34-7107" fmla="*/ 369 w 375"/>
              <a:gd name="connsiteY34-7108" fmla="*/ 73 h 758"/>
              <a:gd name="connsiteX35-7109" fmla="*/ 369 w 375"/>
              <a:gd name="connsiteY35-7110" fmla="*/ 79 h 758"/>
              <a:gd name="connsiteX36-7111" fmla="*/ 364 w 375"/>
              <a:gd name="connsiteY36-7112" fmla="*/ 84 h 758"/>
              <a:gd name="connsiteX37-7113" fmla="*/ 359 w 375"/>
              <a:gd name="connsiteY37-7114" fmla="*/ 84 h 758"/>
              <a:gd name="connsiteX38-7115" fmla="*/ 354 w 375"/>
              <a:gd name="connsiteY38-7116" fmla="*/ 89 h 758"/>
              <a:gd name="connsiteX39-7117" fmla="*/ 348 w 375"/>
              <a:gd name="connsiteY39-7118" fmla="*/ 94 h 758"/>
              <a:gd name="connsiteX40-7119" fmla="*/ 343 w 375"/>
              <a:gd name="connsiteY40-7120" fmla="*/ 94 h 758"/>
              <a:gd name="connsiteX41-7121" fmla="*/ 338 w 375"/>
              <a:gd name="connsiteY41-7122" fmla="*/ 99 h 758"/>
              <a:gd name="connsiteX42-7123" fmla="*/ 332 w 375"/>
              <a:gd name="connsiteY42-7124" fmla="*/ 105 h 758"/>
              <a:gd name="connsiteX43-7125" fmla="*/ 327 w 375"/>
              <a:gd name="connsiteY43-7126" fmla="*/ 115 h 758"/>
              <a:gd name="connsiteX44-7127" fmla="*/ 327 w 375"/>
              <a:gd name="connsiteY44-7128" fmla="*/ 126 h 758"/>
              <a:gd name="connsiteX45-7129" fmla="*/ 327 w 375"/>
              <a:gd name="connsiteY45-7130" fmla="*/ 131 h 758"/>
              <a:gd name="connsiteX46-7131" fmla="*/ 327 w 375"/>
              <a:gd name="connsiteY46-7132" fmla="*/ 146 h 758"/>
              <a:gd name="connsiteX47-7133" fmla="*/ 327 w 375"/>
              <a:gd name="connsiteY47-7134" fmla="*/ 157 h 758"/>
              <a:gd name="connsiteX48-7135" fmla="*/ 327 w 375"/>
              <a:gd name="connsiteY48-7136" fmla="*/ 173 h 758"/>
              <a:gd name="connsiteX49-7137" fmla="*/ 327 w 375"/>
              <a:gd name="connsiteY49-7138" fmla="*/ 188 h 758"/>
              <a:gd name="connsiteX50-7139" fmla="*/ 327 w 375"/>
              <a:gd name="connsiteY50-7140" fmla="*/ 204 h 758"/>
              <a:gd name="connsiteX51-7141" fmla="*/ 327 w 375"/>
              <a:gd name="connsiteY51-7142" fmla="*/ 225 h 758"/>
              <a:gd name="connsiteX52-7143" fmla="*/ 327 w 375"/>
              <a:gd name="connsiteY52-7144" fmla="*/ 240 h 758"/>
              <a:gd name="connsiteX53-7145" fmla="*/ 327 w 375"/>
              <a:gd name="connsiteY53-7146" fmla="*/ 261 h 758"/>
              <a:gd name="connsiteX54-7147" fmla="*/ 327 w 375"/>
              <a:gd name="connsiteY54-7148" fmla="*/ 303 h 758"/>
              <a:gd name="connsiteX55-7149" fmla="*/ 327 w 375"/>
              <a:gd name="connsiteY55-7150" fmla="*/ 324 h 758"/>
              <a:gd name="connsiteX56-7151" fmla="*/ 327 w 375"/>
              <a:gd name="connsiteY56-7152" fmla="*/ 350 h 758"/>
              <a:gd name="connsiteX57-7153" fmla="*/ 327 w 375"/>
              <a:gd name="connsiteY57-7154" fmla="*/ 376 h 758"/>
              <a:gd name="connsiteX58-7155" fmla="*/ 327 w 375"/>
              <a:gd name="connsiteY58-7156" fmla="*/ 402 h 758"/>
              <a:gd name="connsiteX59-7157" fmla="*/ 327 w 375"/>
              <a:gd name="connsiteY59-7158" fmla="*/ 429 h 758"/>
              <a:gd name="connsiteX60-7159" fmla="*/ 327 w 375"/>
              <a:gd name="connsiteY60-7160" fmla="*/ 460 h 758"/>
              <a:gd name="connsiteX61-7161" fmla="*/ 327 w 375"/>
              <a:gd name="connsiteY61-7162" fmla="*/ 491 h 758"/>
              <a:gd name="connsiteX62-7163" fmla="*/ 327 w 375"/>
              <a:gd name="connsiteY62-7164" fmla="*/ 523 h 758"/>
              <a:gd name="connsiteX63-7165" fmla="*/ 327 w 375"/>
              <a:gd name="connsiteY63-7166" fmla="*/ 554 h 758"/>
              <a:gd name="connsiteX64-7167" fmla="*/ 327 w 375"/>
              <a:gd name="connsiteY64-7168" fmla="*/ 580 h 758"/>
              <a:gd name="connsiteX65-7169" fmla="*/ 322 w 375"/>
              <a:gd name="connsiteY65-7170" fmla="*/ 606 h 758"/>
              <a:gd name="connsiteX66-7171" fmla="*/ 322 w 375"/>
              <a:gd name="connsiteY66-7172" fmla="*/ 632 h 758"/>
              <a:gd name="connsiteX67-7173" fmla="*/ 317 w 375"/>
              <a:gd name="connsiteY67-7174" fmla="*/ 653 h 758"/>
              <a:gd name="connsiteX68-7175" fmla="*/ 311 w 375"/>
              <a:gd name="connsiteY68-7176" fmla="*/ 669 h 758"/>
              <a:gd name="connsiteX69-7177" fmla="*/ 306 w 375"/>
              <a:gd name="connsiteY69-7178" fmla="*/ 690 h 758"/>
              <a:gd name="connsiteX70-7179" fmla="*/ 301 w 375"/>
              <a:gd name="connsiteY70-7180" fmla="*/ 700 h 758"/>
              <a:gd name="connsiteX71-7181" fmla="*/ 290 w 375"/>
              <a:gd name="connsiteY71-7182" fmla="*/ 716 h 758"/>
              <a:gd name="connsiteX72-7183" fmla="*/ 280 w 375"/>
              <a:gd name="connsiteY72-7184" fmla="*/ 726 h 758"/>
              <a:gd name="connsiteX73-7185" fmla="*/ 274 w 375"/>
              <a:gd name="connsiteY73-7186" fmla="*/ 737 h 758"/>
              <a:gd name="connsiteX74-7187" fmla="*/ 264 w 375"/>
              <a:gd name="connsiteY74-7188" fmla="*/ 742 h 758"/>
              <a:gd name="connsiteX75-7189" fmla="*/ 259 w 375"/>
              <a:gd name="connsiteY75-7190" fmla="*/ 747 h 758"/>
              <a:gd name="connsiteX76-7191" fmla="*/ 248 w 375"/>
              <a:gd name="connsiteY76-7192" fmla="*/ 752 h 758"/>
              <a:gd name="connsiteX77-7193" fmla="*/ 243 w 375"/>
              <a:gd name="connsiteY77-7194" fmla="*/ 752 h 758"/>
              <a:gd name="connsiteX78-7195" fmla="*/ 237 w 375"/>
              <a:gd name="connsiteY78-7196" fmla="*/ 758 h 758"/>
              <a:gd name="connsiteX79-7197" fmla="*/ 227 w 375"/>
              <a:gd name="connsiteY79-7198" fmla="*/ 752 h 758"/>
              <a:gd name="connsiteX80-7199" fmla="*/ 222 w 375"/>
              <a:gd name="connsiteY80-7200" fmla="*/ 752 h 758"/>
              <a:gd name="connsiteX81-7201" fmla="*/ 222 w 375"/>
              <a:gd name="connsiteY81-7202" fmla="*/ 747 h 758"/>
              <a:gd name="connsiteX82-7203" fmla="*/ 216 w 375"/>
              <a:gd name="connsiteY82-7204" fmla="*/ 742 h 758"/>
              <a:gd name="connsiteX83-7205" fmla="*/ 216 w 375"/>
              <a:gd name="connsiteY83-7206" fmla="*/ 737 h 758"/>
              <a:gd name="connsiteX84-7207" fmla="*/ 216 w 375"/>
              <a:gd name="connsiteY84-7208" fmla="*/ 731 h 758"/>
              <a:gd name="connsiteX85-7209" fmla="*/ 216 w 375"/>
              <a:gd name="connsiteY85-7210" fmla="*/ 721 h 758"/>
              <a:gd name="connsiteX86-7211" fmla="*/ 216 w 375"/>
              <a:gd name="connsiteY86-7212" fmla="*/ 711 h 758"/>
              <a:gd name="connsiteX87-7213" fmla="*/ 216 w 375"/>
              <a:gd name="connsiteY87-7214" fmla="*/ 705 h 758"/>
              <a:gd name="connsiteX88-7215" fmla="*/ 216 w 375"/>
              <a:gd name="connsiteY88-7216" fmla="*/ 700 h 758"/>
              <a:gd name="connsiteX89-7217" fmla="*/ 216 w 375"/>
              <a:gd name="connsiteY89-7218" fmla="*/ 695 h 758"/>
              <a:gd name="connsiteX90-7219" fmla="*/ 211 w 375"/>
              <a:gd name="connsiteY90-7220" fmla="*/ 690 h 758"/>
              <a:gd name="connsiteX91-7221" fmla="*/ 206 w 375"/>
              <a:gd name="connsiteY91-7222" fmla="*/ 674 h 758"/>
              <a:gd name="connsiteX92-7223" fmla="*/ 195 w 375"/>
              <a:gd name="connsiteY92-7224" fmla="*/ 658 h 758"/>
              <a:gd name="connsiteX93-7225" fmla="*/ 179 w 375"/>
              <a:gd name="connsiteY93-7226" fmla="*/ 643 h 758"/>
              <a:gd name="connsiteX94-7227" fmla="*/ 163 w 375"/>
              <a:gd name="connsiteY94-7228" fmla="*/ 627 h 758"/>
              <a:gd name="connsiteX95-7229" fmla="*/ 142 w 375"/>
              <a:gd name="connsiteY95-7230" fmla="*/ 611 h 758"/>
              <a:gd name="connsiteX96-7231" fmla="*/ 116 w 375"/>
              <a:gd name="connsiteY96-7232" fmla="*/ 590 h 758"/>
              <a:gd name="connsiteX97-7233" fmla="*/ 137 w 375"/>
              <a:gd name="connsiteY97-7234" fmla="*/ 590 h 758"/>
              <a:gd name="connsiteX98-7235" fmla="*/ 158 w 375"/>
              <a:gd name="connsiteY98-7236" fmla="*/ 596 h 758"/>
              <a:gd name="connsiteX99-7237" fmla="*/ 174 w 375"/>
              <a:gd name="connsiteY99-7238" fmla="*/ 596 h 758"/>
              <a:gd name="connsiteX100-7239" fmla="*/ 190 w 375"/>
              <a:gd name="connsiteY100-7240" fmla="*/ 596 h 758"/>
              <a:gd name="connsiteX101-7241" fmla="*/ 200 w 375"/>
              <a:gd name="connsiteY101-7242" fmla="*/ 590 h 758"/>
              <a:gd name="connsiteX102-7243" fmla="*/ 206 w 375"/>
              <a:gd name="connsiteY102-7244" fmla="*/ 590 h 758"/>
              <a:gd name="connsiteX103-7245" fmla="*/ 211 w 375"/>
              <a:gd name="connsiteY103-7246" fmla="*/ 590 h 758"/>
              <a:gd name="connsiteX104-7247" fmla="*/ 216 w 375"/>
              <a:gd name="connsiteY104-7248" fmla="*/ 585 h 758"/>
              <a:gd name="connsiteX105-7249" fmla="*/ 222 w 375"/>
              <a:gd name="connsiteY105-7250" fmla="*/ 580 h 758"/>
              <a:gd name="connsiteX106-7251" fmla="*/ 222 w 375"/>
              <a:gd name="connsiteY106-7252" fmla="*/ 575 h 758"/>
              <a:gd name="connsiteX107-7253" fmla="*/ 222 w 375"/>
              <a:gd name="connsiteY107-7254" fmla="*/ 564 h 758"/>
              <a:gd name="connsiteX108-7255" fmla="*/ 222 w 375"/>
              <a:gd name="connsiteY108-7256" fmla="*/ 549 h 758"/>
              <a:gd name="connsiteX109-7257" fmla="*/ 227 w 375"/>
              <a:gd name="connsiteY109-7258" fmla="*/ 533 h 758"/>
              <a:gd name="connsiteX110-7259" fmla="*/ 227 w 375"/>
              <a:gd name="connsiteY110-7260" fmla="*/ 512 h 758"/>
              <a:gd name="connsiteX111-7261" fmla="*/ 227 w 375"/>
              <a:gd name="connsiteY111-7262" fmla="*/ 486 h 758"/>
              <a:gd name="connsiteX112-7263" fmla="*/ 232 w 375"/>
              <a:gd name="connsiteY112-7264" fmla="*/ 460 h 758"/>
              <a:gd name="connsiteX113-7265" fmla="*/ 232 w 375"/>
              <a:gd name="connsiteY113-7266" fmla="*/ 434 h 758"/>
              <a:gd name="connsiteX114-7267" fmla="*/ 232 w 375"/>
              <a:gd name="connsiteY114-7268" fmla="*/ 408 h 758"/>
              <a:gd name="connsiteX115-7269" fmla="*/ 232 w 375"/>
              <a:gd name="connsiteY115-7270" fmla="*/ 382 h 758"/>
              <a:gd name="connsiteX116-7271" fmla="*/ 237 w 375"/>
              <a:gd name="connsiteY116-7272" fmla="*/ 355 h 758"/>
              <a:gd name="connsiteX117-7273" fmla="*/ 237 w 375"/>
              <a:gd name="connsiteY117-7274" fmla="*/ 334 h 758"/>
              <a:gd name="connsiteX118-7275" fmla="*/ 237 w 375"/>
              <a:gd name="connsiteY118-7276" fmla="*/ 314 h 758"/>
              <a:gd name="connsiteX119-7277" fmla="*/ 237 w 375"/>
              <a:gd name="connsiteY119-7278" fmla="*/ 293 h 758"/>
              <a:gd name="connsiteX120-7279" fmla="*/ 237 w 375"/>
              <a:gd name="connsiteY120-7280" fmla="*/ 277 h 758"/>
              <a:gd name="connsiteX121-7281" fmla="*/ 237 w 375"/>
              <a:gd name="connsiteY121-7282" fmla="*/ 246 h 758"/>
              <a:gd name="connsiteX122-7283" fmla="*/ 237 w 375"/>
              <a:gd name="connsiteY122-7284" fmla="*/ 214 h 758"/>
              <a:gd name="connsiteX123-7285" fmla="*/ 232 w 375"/>
              <a:gd name="connsiteY123-7286" fmla="*/ 183 h 758"/>
              <a:gd name="connsiteX124-7287" fmla="*/ 232 w 375"/>
              <a:gd name="connsiteY124-7288" fmla="*/ 157 h 758"/>
              <a:gd name="connsiteX125-7289" fmla="*/ 227 w 375"/>
              <a:gd name="connsiteY125-7290" fmla="*/ 146 h 758"/>
              <a:gd name="connsiteX126-7291" fmla="*/ 227 w 375"/>
              <a:gd name="connsiteY126-7292" fmla="*/ 136 h 758"/>
              <a:gd name="connsiteX127-7293" fmla="*/ 222 w 375"/>
              <a:gd name="connsiteY127-7294" fmla="*/ 126 h 758"/>
              <a:gd name="connsiteX128-7295" fmla="*/ 222 w 375"/>
              <a:gd name="connsiteY128-7296" fmla="*/ 115 h 758"/>
              <a:gd name="connsiteX129-7297" fmla="*/ 216 w 375"/>
              <a:gd name="connsiteY129-7298" fmla="*/ 110 h 758"/>
              <a:gd name="connsiteX130-7299" fmla="*/ 216 w 375"/>
              <a:gd name="connsiteY130-7300" fmla="*/ 105 h 758"/>
              <a:gd name="connsiteX131-7301" fmla="*/ 211 w 375"/>
              <a:gd name="connsiteY131-7302" fmla="*/ 94 h 758"/>
              <a:gd name="connsiteX132-7303" fmla="*/ 206 w 375"/>
              <a:gd name="connsiteY132-7304" fmla="*/ 89 h 758"/>
              <a:gd name="connsiteX133-7305" fmla="*/ 200 w 375"/>
              <a:gd name="connsiteY133-7306" fmla="*/ 84 h 758"/>
              <a:gd name="connsiteX134-7307" fmla="*/ 195 w 375"/>
              <a:gd name="connsiteY134-7308" fmla="*/ 84 h 758"/>
              <a:gd name="connsiteX135-7309" fmla="*/ 190 w 375"/>
              <a:gd name="connsiteY135-7310" fmla="*/ 79 h 758"/>
              <a:gd name="connsiteX136-7311" fmla="*/ 179 w 375"/>
              <a:gd name="connsiteY136-7312" fmla="*/ 79 h 758"/>
              <a:gd name="connsiteX137-7313" fmla="*/ 169 w 375"/>
              <a:gd name="connsiteY137-7314" fmla="*/ 79 h 758"/>
              <a:gd name="connsiteX138-7315" fmla="*/ 158 w 375"/>
              <a:gd name="connsiteY138-7316" fmla="*/ 73 h 758"/>
              <a:gd name="connsiteX139-7317" fmla="*/ 142 w 375"/>
              <a:gd name="connsiteY139-7318" fmla="*/ 73 h 758"/>
              <a:gd name="connsiteX140-7319" fmla="*/ 142 w 375"/>
              <a:gd name="connsiteY140-7320" fmla="*/ 73 h 758"/>
              <a:gd name="connsiteX0-7321" fmla="*/ 111 w 344"/>
              <a:gd name="connsiteY0-7322" fmla="*/ 73 h 758"/>
              <a:gd name="connsiteX1-7323" fmla="*/ 96 w 344"/>
              <a:gd name="connsiteY1-7324" fmla="*/ 73 h 758"/>
              <a:gd name="connsiteX2-7325" fmla="*/ 74 w 344"/>
              <a:gd name="connsiteY2-7326" fmla="*/ 79 h 758"/>
              <a:gd name="connsiteX3-7327" fmla="*/ 53 w 344"/>
              <a:gd name="connsiteY3-7328" fmla="*/ 79 h 758"/>
              <a:gd name="connsiteX4-7329" fmla="*/ 27 w 344"/>
              <a:gd name="connsiteY4-7330" fmla="*/ 79 h 758"/>
              <a:gd name="connsiteX5-7331" fmla="*/ 0 w 344"/>
              <a:gd name="connsiteY5-7332" fmla="*/ 84 h 758"/>
              <a:gd name="connsiteX6-7333" fmla="*/ 11 w 344"/>
              <a:gd name="connsiteY6-7334" fmla="*/ 37 h 758"/>
              <a:gd name="connsiteX7-7335" fmla="*/ 43 w 344"/>
              <a:gd name="connsiteY7-7336" fmla="*/ 37 h 758"/>
              <a:gd name="connsiteX8-7337" fmla="*/ 64 w 344"/>
              <a:gd name="connsiteY8-7338" fmla="*/ 32 h 758"/>
              <a:gd name="connsiteX9-7339" fmla="*/ 90 w 344"/>
              <a:gd name="connsiteY9-7340" fmla="*/ 26 h 758"/>
              <a:gd name="connsiteX10-7341" fmla="*/ 111 w 344"/>
              <a:gd name="connsiteY10-7342" fmla="*/ 26 h 758"/>
              <a:gd name="connsiteX11-7343" fmla="*/ 127 w 344"/>
              <a:gd name="connsiteY11-7344" fmla="*/ 21 h 758"/>
              <a:gd name="connsiteX12-7345" fmla="*/ 138 w 344"/>
              <a:gd name="connsiteY12-7346" fmla="*/ 16 h 758"/>
              <a:gd name="connsiteX13-7347" fmla="*/ 148 w 344"/>
              <a:gd name="connsiteY13-7348" fmla="*/ 16 h 758"/>
              <a:gd name="connsiteX14-7349" fmla="*/ 154 w 344"/>
              <a:gd name="connsiteY14-7350" fmla="*/ 11 h 758"/>
              <a:gd name="connsiteX15-7351" fmla="*/ 164 w 344"/>
              <a:gd name="connsiteY15-7352" fmla="*/ 5 h 758"/>
              <a:gd name="connsiteX16-7353" fmla="*/ 180 w 344"/>
              <a:gd name="connsiteY16-7354" fmla="*/ 0 h 758"/>
              <a:gd name="connsiteX17-7355" fmla="*/ 191 w 344"/>
              <a:gd name="connsiteY17-7356" fmla="*/ 0 h 758"/>
              <a:gd name="connsiteX18-7357" fmla="*/ 206 w 344"/>
              <a:gd name="connsiteY18-7358" fmla="*/ 0 h 758"/>
              <a:gd name="connsiteX19-7359" fmla="*/ 222 w 344"/>
              <a:gd name="connsiteY19-7360" fmla="*/ 5 h 758"/>
              <a:gd name="connsiteX20-7361" fmla="*/ 238 w 344"/>
              <a:gd name="connsiteY20-7362" fmla="*/ 11 h 758"/>
              <a:gd name="connsiteX21-7363" fmla="*/ 249 w 344"/>
              <a:gd name="connsiteY21-7364" fmla="*/ 16 h 758"/>
              <a:gd name="connsiteX22-7365" fmla="*/ 259 w 344"/>
              <a:gd name="connsiteY22-7366" fmla="*/ 21 h 758"/>
              <a:gd name="connsiteX23-7367" fmla="*/ 275 w 344"/>
              <a:gd name="connsiteY23-7368" fmla="*/ 26 h 758"/>
              <a:gd name="connsiteX24-7369" fmla="*/ 286 w 344"/>
              <a:gd name="connsiteY24-7370" fmla="*/ 37 h 758"/>
              <a:gd name="connsiteX25-7371" fmla="*/ 301 w 344"/>
              <a:gd name="connsiteY25-7372" fmla="*/ 42 h 758"/>
              <a:gd name="connsiteX26-7373" fmla="*/ 312 w 344"/>
              <a:gd name="connsiteY26-7374" fmla="*/ 47 h 758"/>
              <a:gd name="connsiteX27-7375" fmla="*/ 323 w 344"/>
              <a:gd name="connsiteY27-7376" fmla="*/ 52 h 758"/>
              <a:gd name="connsiteX28-7377" fmla="*/ 328 w 344"/>
              <a:gd name="connsiteY28-7378" fmla="*/ 58 h 758"/>
              <a:gd name="connsiteX29-7379" fmla="*/ 333 w 344"/>
              <a:gd name="connsiteY29-7380" fmla="*/ 63 h 758"/>
              <a:gd name="connsiteX30-7381" fmla="*/ 338 w 344"/>
              <a:gd name="connsiteY30-7382" fmla="*/ 68 h 758"/>
              <a:gd name="connsiteX31-7383" fmla="*/ 344 w 344"/>
              <a:gd name="connsiteY31-7384" fmla="*/ 68 h 758"/>
              <a:gd name="connsiteX32-7385" fmla="*/ 344 w 344"/>
              <a:gd name="connsiteY32-7386" fmla="*/ 73 h 758"/>
              <a:gd name="connsiteX33-7387" fmla="*/ 338 w 344"/>
              <a:gd name="connsiteY33-7388" fmla="*/ 73 h 758"/>
              <a:gd name="connsiteX34-7389" fmla="*/ 338 w 344"/>
              <a:gd name="connsiteY34-7390" fmla="*/ 79 h 758"/>
              <a:gd name="connsiteX35-7391" fmla="*/ 333 w 344"/>
              <a:gd name="connsiteY35-7392" fmla="*/ 84 h 758"/>
              <a:gd name="connsiteX36-7393" fmla="*/ 328 w 344"/>
              <a:gd name="connsiteY36-7394" fmla="*/ 84 h 758"/>
              <a:gd name="connsiteX37-7395" fmla="*/ 323 w 344"/>
              <a:gd name="connsiteY37-7396" fmla="*/ 89 h 758"/>
              <a:gd name="connsiteX38-7397" fmla="*/ 317 w 344"/>
              <a:gd name="connsiteY38-7398" fmla="*/ 94 h 758"/>
              <a:gd name="connsiteX39-7399" fmla="*/ 312 w 344"/>
              <a:gd name="connsiteY39-7400" fmla="*/ 94 h 758"/>
              <a:gd name="connsiteX40-7401" fmla="*/ 307 w 344"/>
              <a:gd name="connsiteY40-7402" fmla="*/ 99 h 758"/>
              <a:gd name="connsiteX41-7403" fmla="*/ 301 w 344"/>
              <a:gd name="connsiteY41-7404" fmla="*/ 105 h 758"/>
              <a:gd name="connsiteX42-7405" fmla="*/ 296 w 344"/>
              <a:gd name="connsiteY42-7406" fmla="*/ 115 h 758"/>
              <a:gd name="connsiteX43-7407" fmla="*/ 296 w 344"/>
              <a:gd name="connsiteY43-7408" fmla="*/ 126 h 758"/>
              <a:gd name="connsiteX44-7409" fmla="*/ 296 w 344"/>
              <a:gd name="connsiteY44-7410" fmla="*/ 131 h 758"/>
              <a:gd name="connsiteX45-7411" fmla="*/ 296 w 344"/>
              <a:gd name="connsiteY45-7412" fmla="*/ 146 h 758"/>
              <a:gd name="connsiteX46-7413" fmla="*/ 296 w 344"/>
              <a:gd name="connsiteY46-7414" fmla="*/ 157 h 758"/>
              <a:gd name="connsiteX47-7415" fmla="*/ 296 w 344"/>
              <a:gd name="connsiteY47-7416" fmla="*/ 173 h 758"/>
              <a:gd name="connsiteX48-7417" fmla="*/ 296 w 344"/>
              <a:gd name="connsiteY48-7418" fmla="*/ 188 h 758"/>
              <a:gd name="connsiteX49-7419" fmla="*/ 296 w 344"/>
              <a:gd name="connsiteY49-7420" fmla="*/ 204 h 758"/>
              <a:gd name="connsiteX50-7421" fmla="*/ 296 w 344"/>
              <a:gd name="connsiteY50-7422" fmla="*/ 225 h 758"/>
              <a:gd name="connsiteX51-7423" fmla="*/ 296 w 344"/>
              <a:gd name="connsiteY51-7424" fmla="*/ 240 h 758"/>
              <a:gd name="connsiteX52-7425" fmla="*/ 296 w 344"/>
              <a:gd name="connsiteY52-7426" fmla="*/ 261 h 758"/>
              <a:gd name="connsiteX53-7427" fmla="*/ 296 w 344"/>
              <a:gd name="connsiteY53-7428" fmla="*/ 303 h 758"/>
              <a:gd name="connsiteX54-7429" fmla="*/ 296 w 344"/>
              <a:gd name="connsiteY54-7430" fmla="*/ 324 h 758"/>
              <a:gd name="connsiteX55-7431" fmla="*/ 296 w 344"/>
              <a:gd name="connsiteY55-7432" fmla="*/ 350 h 758"/>
              <a:gd name="connsiteX56-7433" fmla="*/ 296 w 344"/>
              <a:gd name="connsiteY56-7434" fmla="*/ 376 h 758"/>
              <a:gd name="connsiteX57-7435" fmla="*/ 296 w 344"/>
              <a:gd name="connsiteY57-7436" fmla="*/ 402 h 758"/>
              <a:gd name="connsiteX58-7437" fmla="*/ 296 w 344"/>
              <a:gd name="connsiteY58-7438" fmla="*/ 429 h 758"/>
              <a:gd name="connsiteX59-7439" fmla="*/ 296 w 344"/>
              <a:gd name="connsiteY59-7440" fmla="*/ 460 h 758"/>
              <a:gd name="connsiteX60-7441" fmla="*/ 296 w 344"/>
              <a:gd name="connsiteY60-7442" fmla="*/ 491 h 758"/>
              <a:gd name="connsiteX61-7443" fmla="*/ 296 w 344"/>
              <a:gd name="connsiteY61-7444" fmla="*/ 523 h 758"/>
              <a:gd name="connsiteX62-7445" fmla="*/ 296 w 344"/>
              <a:gd name="connsiteY62-7446" fmla="*/ 554 h 758"/>
              <a:gd name="connsiteX63-7447" fmla="*/ 296 w 344"/>
              <a:gd name="connsiteY63-7448" fmla="*/ 580 h 758"/>
              <a:gd name="connsiteX64-7449" fmla="*/ 291 w 344"/>
              <a:gd name="connsiteY64-7450" fmla="*/ 606 h 758"/>
              <a:gd name="connsiteX65-7451" fmla="*/ 291 w 344"/>
              <a:gd name="connsiteY65-7452" fmla="*/ 632 h 758"/>
              <a:gd name="connsiteX66-7453" fmla="*/ 286 w 344"/>
              <a:gd name="connsiteY66-7454" fmla="*/ 653 h 758"/>
              <a:gd name="connsiteX67-7455" fmla="*/ 280 w 344"/>
              <a:gd name="connsiteY67-7456" fmla="*/ 669 h 758"/>
              <a:gd name="connsiteX68-7457" fmla="*/ 275 w 344"/>
              <a:gd name="connsiteY68-7458" fmla="*/ 690 h 758"/>
              <a:gd name="connsiteX69-7459" fmla="*/ 270 w 344"/>
              <a:gd name="connsiteY69-7460" fmla="*/ 700 h 758"/>
              <a:gd name="connsiteX70-7461" fmla="*/ 259 w 344"/>
              <a:gd name="connsiteY70-7462" fmla="*/ 716 h 758"/>
              <a:gd name="connsiteX71-7463" fmla="*/ 249 w 344"/>
              <a:gd name="connsiteY71-7464" fmla="*/ 726 h 758"/>
              <a:gd name="connsiteX72-7465" fmla="*/ 243 w 344"/>
              <a:gd name="connsiteY72-7466" fmla="*/ 737 h 758"/>
              <a:gd name="connsiteX73-7467" fmla="*/ 233 w 344"/>
              <a:gd name="connsiteY73-7468" fmla="*/ 742 h 758"/>
              <a:gd name="connsiteX74-7469" fmla="*/ 228 w 344"/>
              <a:gd name="connsiteY74-7470" fmla="*/ 747 h 758"/>
              <a:gd name="connsiteX75-7471" fmla="*/ 217 w 344"/>
              <a:gd name="connsiteY75-7472" fmla="*/ 752 h 758"/>
              <a:gd name="connsiteX76-7473" fmla="*/ 212 w 344"/>
              <a:gd name="connsiteY76-7474" fmla="*/ 752 h 758"/>
              <a:gd name="connsiteX77-7475" fmla="*/ 206 w 344"/>
              <a:gd name="connsiteY77-7476" fmla="*/ 758 h 758"/>
              <a:gd name="connsiteX78-7477" fmla="*/ 196 w 344"/>
              <a:gd name="connsiteY78-7478" fmla="*/ 752 h 758"/>
              <a:gd name="connsiteX79-7479" fmla="*/ 191 w 344"/>
              <a:gd name="connsiteY79-7480" fmla="*/ 752 h 758"/>
              <a:gd name="connsiteX80-7481" fmla="*/ 191 w 344"/>
              <a:gd name="connsiteY80-7482" fmla="*/ 747 h 758"/>
              <a:gd name="connsiteX81-7483" fmla="*/ 185 w 344"/>
              <a:gd name="connsiteY81-7484" fmla="*/ 742 h 758"/>
              <a:gd name="connsiteX82-7485" fmla="*/ 185 w 344"/>
              <a:gd name="connsiteY82-7486" fmla="*/ 737 h 758"/>
              <a:gd name="connsiteX83-7487" fmla="*/ 185 w 344"/>
              <a:gd name="connsiteY83-7488" fmla="*/ 731 h 758"/>
              <a:gd name="connsiteX84-7489" fmla="*/ 185 w 344"/>
              <a:gd name="connsiteY84-7490" fmla="*/ 721 h 758"/>
              <a:gd name="connsiteX85-7491" fmla="*/ 185 w 344"/>
              <a:gd name="connsiteY85-7492" fmla="*/ 711 h 758"/>
              <a:gd name="connsiteX86-7493" fmla="*/ 185 w 344"/>
              <a:gd name="connsiteY86-7494" fmla="*/ 705 h 758"/>
              <a:gd name="connsiteX87-7495" fmla="*/ 185 w 344"/>
              <a:gd name="connsiteY87-7496" fmla="*/ 700 h 758"/>
              <a:gd name="connsiteX88-7497" fmla="*/ 185 w 344"/>
              <a:gd name="connsiteY88-7498" fmla="*/ 695 h 758"/>
              <a:gd name="connsiteX89-7499" fmla="*/ 180 w 344"/>
              <a:gd name="connsiteY89-7500" fmla="*/ 690 h 758"/>
              <a:gd name="connsiteX90-7501" fmla="*/ 175 w 344"/>
              <a:gd name="connsiteY90-7502" fmla="*/ 674 h 758"/>
              <a:gd name="connsiteX91-7503" fmla="*/ 164 w 344"/>
              <a:gd name="connsiteY91-7504" fmla="*/ 658 h 758"/>
              <a:gd name="connsiteX92-7505" fmla="*/ 148 w 344"/>
              <a:gd name="connsiteY92-7506" fmla="*/ 643 h 758"/>
              <a:gd name="connsiteX93-7507" fmla="*/ 132 w 344"/>
              <a:gd name="connsiteY93-7508" fmla="*/ 627 h 758"/>
              <a:gd name="connsiteX94-7509" fmla="*/ 111 w 344"/>
              <a:gd name="connsiteY94-7510" fmla="*/ 611 h 758"/>
              <a:gd name="connsiteX95-7511" fmla="*/ 85 w 344"/>
              <a:gd name="connsiteY95-7512" fmla="*/ 590 h 758"/>
              <a:gd name="connsiteX96-7513" fmla="*/ 106 w 344"/>
              <a:gd name="connsiteY96-7514" fmla="*/ 590 h 758"/>
              <a:gd name="connsiteX97-7515" fmla="*/ 127 w 344"/>
              <a:gd name="connsiteY97-7516" fmla="*/ 596 h 758"/>
              <a:gd name="connsiteX98-7517" fmla="*/ 143 w 344"/>
              <a:gd name="connsiteY98-7518" fmla="*/ 596 h 758"/>
              <a:gd name="connsiteX99-7519" fmla="*/ 159 w 344"/>
              <a:gd name="connsiteY99-7520" fmla="*/ 596 h 758"/>
              <a:gd name="connsiteX100-7521" fmla="*/ 169 w 344"/>
              <a:gd name="connsiteY100-7522" fmla="*/ 590 h 758"/>
              <a:gd name="connsiteX101-7523" fmla="*/ 175 w 344"/>
              <a:gd name="connsiteY101-7524" fmla="*/ 590 h 758"/>
              <a:gd name="connsiteX102-7525" fmla="*/ 180 w 344"/>
              <a:gd name="connsiteY102-7526" fmla="*/ 590 h 758"/>
              <a:gd name="connsiteX103-7527" fmla="*/ 185 w 344"/>
              <a:gd name="connsiteY103-7528" fmla="*/ 585 h 758"/>
              <a:gd name="connsiteX104-7529" fmla="*/ 191 w 344"/>
              <a:gd name="connsiteY104-7530" fmla="*/ 580 h 758"/>
              <a:gd name="connsiteX105-7531" fmla="*/ 191 w 344"/>
              <a:gd name="connsiteY105-7532" fmla="*/ 575 h 758"/>
              <a:gd name="connsiteX106-7533" fmla="*/ 191 w 344"/>
              <a:gd name="connsiteY106-7534" fmla="*/ 564 h 758"/>
              <a:gd name="connsiteX107-7535" fmla="*/ 191 w 344"/>
              <a:gd name="connsiteY107-7536" fmla="*/ 549 h 758"/>
              <a:gd name="connsiteX108-7537" fmla="*/ 196 w 344"/>
              <a:gd name="connsiteY108-7538" fmla="*/ 533 h 758"/>
              <a:gd name="connsiteX109-7539" fmla="*/ 196 w 344"/>
              <a:gd name="connsiteY109-7540" fmla="*/ 512 h 758"/>
              <a:gd name="connsiteX110-7541" fmla="*/ 196 w 344"/>
              <a:gd name="connsiteY110-7542" fmla="*/ 486 h 758"/>
              <a:gd name="connsiteX111-7543" fmla="*/ 201 w 344"/>
              <a:gd name="connsiteY111-7544" fmla="*/ 460 h 758"/>
              <a:gd name="connsiteX112-7545" fmla="*/ 201 w 344"/>
              <a:gd name="connsiteY112-7546" fmla="*/ 434 h 758"/>
              <a:gd name="connsiteX113-7547" fmla="*/ 201 w 344"/>
              <a:gd name="connsiteY113-7548" fmla="*/ 408 h 758"/>
              <a:gd name="connsiteX114-7549" fmla="*/ 201 w 344"/>
              <a:gd name="connsiteY114-7550" fmla="*/ 382 h 758"/>
              <a:gd name="connsiteX115-7551" fmla="*/ 206 w 344"/>
              <a:gd name="connsiteY115-7552" fmla="*/ 355 h 758"/>
              <a:gd name="connsiteX116-7553" fmla="*/ 206 w 344"/>
              <a:gd name="connsiteY116-7554" fmla="*/ 334 h 758"/>
              <a:gd name="connsiteX117-7555" fmla="*/ 206 w 344"/>
              <a:gd name="connsiteY117-7556" fmla="*/ 314 h 758"/>
              <a:gd name="connsiteX118-7557" fmla="*/ 206 w 344"/>
              <a:gd name="connsiteY118-7558" fmla="*/ 293 h 758"/>
              <a:gd name="connsiteX119-7559" fmla="*/ 206 w 344"/>
              <a:gd name="connsiteY119-7560" fmla="*/ 277 h 758"/>
              <a:gd name="connsiteX120-7561" fmla="*/ 206 w 344"/>
              <a:gd name="connsiteY120-7562" fmla="*/ 246 h 758"/>
              <a:gd name="connsiteX121-7563" fmla="*/ 206 w 344"/>
              <a:gd name="connsiteY121-7564" fmla="*/ 214 h 758"/>
              <a:gd name="connsiteX122-7565" fmla="*/ 201 w 344"/>
              <a:gd name="connsiteY122-7566" fmla="*/ 183 h 758"/>
              <a:gd name="connsiteX123-7567" fmla="*/ 201 w 344"/>
              <a:gd name="connsiteY123-7568" fmla="*/ 157 h 758"/>
              <a:gd name="connsiteX124-7569" fmla="*/ 196 w 344"/>
              <a:gd name="connsiteY124-7570" fmla="*/ 146 h 758"/>
              <a:gd name="connsiteX125-7571" fmla="*/ 196 w 344"/>
              <a:gd name="connsiteY125-7572" fmla="*/ 136 h 758"/>
              <a:gd name="connsiteX126-7573" fmla="*/ 191 w 344"/>
              <a:gd name="connsiteY126-7574" fmla="*/ 126 h 758"/>
              <a:gd name="connsiteX127-7575" fmla="*/ 191 w 344"/>
              <a:gd name="connsiteY127-7576" fmla="*/ 115 h 758"/>
              <a:gd name="connsiteX128-7577" fmla="*/ 185 w 344"/>
              <a:gd name="connsiteY128-7578" fmla="*/ 110 h 758"/>
              <a:gd name="connsiteX129-7579" fmla="*/ 185 w 344"/>
              <a:gd name="connsiteY129-7580" fmla="*/ 105 h 758"/>
              <a:gd name="connsiteX130-7581" fmla="*/ 180 w 344"/>
              <a:gd name="connsiteY130-7582" fmla="*/ 94 h 758"/>
              <a:gd name="connsiteX131-7583" fmla="*/ 175 w 344"/>
              <a:gd name="connsiteY131-7584" fmla="*/ 89 h 758"/>
              <a:gd name="connsiteX132-7585" fmla="*/ 169 w 344"/>
              <a:gd name="connsiteY132-7586" fmla="*/ 84 h 758"/>
              <a:gd name="connsiteX133-7587" fmla="*/ 164 w 344"/>
              <a:gd name="connsiteY133-7588" fmla="*/ 84 h 758"/>
              <a:gd name="connsiteX134-7589" fmla="*/ 159 w 344"/>
              <a:gd name="connsiteY134-7590" fmla="*/ 79 h 758"/>
              <a:gd name="connsiteX135-7591" fmla="*/ 148 w 344"/>
              <a:gd name="connsiteY135-7592" fmla="*/ 79 h 758"/>
              <a:gd name="connsiteX136-7593" fmla="*/ 138 w 344"/>
              <a:gd name="connsiteY136-7594" fmla="*/ 79 h 758"/>
              <a:gd name="connsiteX137-7595" fmla="*/ 127 w 344"/>
              <a:gd name="connsiteY137-7596" fmla="*/ 73 h 758"/>
              <a:gd name="connsiteX138-7597" fmla="*/ 111 w 344"/>
              <a:gd name="connsiteY138-7598" fmla="*/ 73 h 758"/>
              <a:gd name="connsiteX139-7599" fmla="*/ 111 w 344"/>
              <a:gd name="connsiteY139-7600" fmla="*/ 73 h 758"/>
              <a:gd name="connsiteX0-7601" fmla="*/ 103 w 336"/>
              <a:gd name="connsiteY0-7602" fmla="*/ 73 h 758"/>
              <a:gd name="connsiteX1-7603" fmla="*/ 88 w 336"/>
              <a:gd name="connsiteY1-7604" fmla="*/ 73 h 758"/>
              <a:gd name="connsiteX2-7605" fmla="*/ 66 w 336"/>
              <a:gd name="connsiteY2-7606" fmla="*/ 79 h 758"/>
              <a:gd name="connsiteX3-7607" fmla="*/ 45 w 336"/>
              <a:gd name="connsiteY3-7608" fmla="*/ 79 h 758"/>
              <a:gd name="connsiteX4-7609" fmla="*/ 19 w 336"/>
              <a:gd name="connsiteY4-7610" fmla="*/ 79 h 758"/>
              <a:gd name="connsiteX5-7611" fmla="*/ 3 w 336"/>
              <a:gd name="connsiteY5-7612" fmla="*/ 37 h 758"/>
              <a:gd name="connsiteX6-7613" fmla="*/ 35 w 336"/>
              <a:gd name="connsiteY6-7614" fmla="*/ 37 h 758"/>
              <a:gd name="connsiteX7-7615" fmla="*/ 56 w 336"/>
              <a:gd name="connsiteY7-7616" fmla="*/ 32 h 758"/>
              <a:gd name="connsiteX8-7617" fmla="*/ 82 w 336"/>
              <a:gd name="connsiteY8-7618" fmla="*/ 26 h 758"/>
              <a:gd name="connsiteX9-7619" fmla="*/ 103 w 336"/>
              <a:gd name="connsiteY9-7620" fmla="*/ 26 h 758"/>
              <a:gd name="connsiteX10-7621" fmla="*/ 119 w 336"/>
              <a:gd name="connsiteY10-7622" fmla="*/ 21 h 758"/>
              <a:gd name="connsiteX11-7623" fmla="*/ 130 w 336"/>
              <a:gd name="connsiteY11-7624" fmla="*/ 16 h 758"/>
              <a:gd name="connsiteX12-7625" fmla="*/ 140 w 336"/>
              <a:gd name="connsiteY12-7626" fmla="*/ 16 h 758"/>
              <a:gd name="connsiteX13-7627" fmla="*/ 146 w 336"/>
              <a:gd name="connsiteY13-7628" fmla="*/ 11 h 758"/>
              <a:gd name="connsiteX14-7629" fmla="*/ 156 w 336"/>
              <a:gd name="connsiteY14-7630" fmla="*/ 5 h 758"/>
              <a:gd name="connsiteX15-7631" fmla="*/ 172 w 336"/>
              <a:gd name="connsiteY15-7632" fmla="*/ 0 h 758"/>
              <a:gd name="connsiteX16-7633" fmla="*/ 183 w 336"/>
              <a:gd name="connsiteY16-7634" fmla="*/ 0 h 758"/>
              <a:gd name="connsiteX17-7635" fmla="*/ 198 w 336"/>
              <a:gd name="connsiteY17-7636" fmla="*/ 0 h 758"/>
              <a:gd name="connsiteX18-7637" fmla="*/ 214 w 336"/>
              <a:gd name="connsiteY18-7638" fmla="*/ 5 h 758"/>
              <a:gd name="connsiteX19-7639" fmla="*/ 230 w 336"/>
              <a:gd name="connsiteY19-7640" fmla="*/ 11 h 758"/>
              <a:gd name="connsiteX20-7641" fmla="*/ 241 w 336"/>
              <a:gd name="connsiteY20-7642" fmla="*/ 16 h 758"/>
              <a:gd name="connsiteX21-7643" fmla="*/ 251 w 336"/>
              <a:gd name="connsiteY21-7644" fmla="*/ 21 h 758"/>
              <a:gd name="connsiteX22-7645" fmla="*/ 267 w 336"/>
              <a:gd name="connsiteY22-7646" fmla="*/ 26 h 758"/>
              <a:gd name="connsiteX23-7647" fmla="*/ 278 w 336"/>
              <a:gd name="connsiteY23-7648" fmla="*/ 37 h 758"/>
              <a:gd name="connsiteX24-7649" fmla="*/ 293 w 336"/>
              <a:gd name="connsiteY24-7650" fmla="*/ 42 h 758"/>
              <a:gd name="connsiteX25-7651" fmla="*/ 304 w 336"/>
              <a:gd name="connsiteY25-7652" fmla="*/ 47 h 758"/>
              <a:gd name="connsiteX26-7653" fmla="*/ 315 w 336"/>
              <a:gd name="connsiteY26-7654" fmla="*/ 52 h 758"/>
              <a:gd name="connsiteX27-7655" fmla="*/ 320 w 336"/>
              <a:gd name="connsiteY27-7656" fmla="*/ 58 h 758"/>
              <a:gd name="connsiteX28-7657" fmla="*/ 325 w 336"/>
              <a:gd name="connsiteY28-7658" fmla="*/ 63 h 758"/>
              <a:gd name="connsiteX29-7659" fmla="*/ 330 w 336"/>
              <a:gd name="connsiteY29-7660" fmla="*/ 68 h 758"/>
              <a:gd name="connsiteX30-7661" fmla="*/ 336 w 336"/>
              <a:gd name="connsiteY30-7662" fmla="*/ 68 h 758"/>
              <a:gd name="connsiteX31-7663" fmla="*/ 336 w 336"/>
              <a:gd name="connsiteY31-7664" fmla="*/ 73 h 758"/>
              <a:gd name="connsiteX32-7665" fmla="*/ 330 w 336"/>
              <a:gd name="connsiteY32-7666" fmla="*/ 73 h 758"/>
              <a:gd name="connsiteX33-7667" fmla="*/ 330 w 336"/>
              <a:gd name="connsiteY33-7668" fmla="*/ 79 h 758"/>
              <a:gd name="connsiteX34-7669" fmla="*/ 325 w 336"/>
              <a:gd name="connsiteY34-7670" fmla="*/ 84 h 758"/>
              <a:gd name="connsiteX35-7671" fmla="*/ 320 w 336"/>
              <a:gd name="connsiteY35-7672" fmla="*/ 84 h 758"/>
              <a:gd name="connsiteX36-7673" fmla="*/ 315 w 336"/>
              <a:gd name="connsiteY36-7674" fmla="*/ 89 h 758"/>
              <a:gd name="connsiteX37-7675" fmla="*/ 309 w 336"/>
              <a:gd name="connsiteY37-7676" fmla="*/ 94 h 758"/>
              <a:gd name="connsiteX38-7677" fmla="*/ 304 w 336"/>
              <a:gd name="connsiteY38-7678" fmla="*/ 94 h 758"/>
              <a:gd name="connsiteX39-7679" fmla="*/ 299 w 336"/>
              <a:gd name="connsiteY39-7680" fmla="*/ 99 h 758"/>
              <a:gd name="connsiteX40-7681" fmla="*/ 293 w 336"/>
              <a:gd name="connsiteY40-7682" fmla="*/ 105 h 758"/>
              <a:gd name="connsiteX41-7683" fmla="*/ 288 w 336"/>
              <a:gd name="connsiteY41-7684" fmla="*/ 115 h 758"/>
              <a:gd name="connsiteX42-7685" fmla="*/ 288 w 336"/>
              <a:gd name="connsiteY42-7686" fmla="*/ 126 h 758"/>
              <a:gd name="connsiteX43-7687" fmla="*/ 288 w 336"/>
              <a:gd name="connsiteY43-7688" fmla="*/ 131 h 758"/>
              <a:gd name="connsiteX44-7689" fmla="*/ 288 w 336"/>
              <a:gd name="connsiteY44-7690" fmla="*/ 146 h 758"/>
              <a:gd name="connsiteX45-7691" fmla="*/ 288 w 336"/>
              <a:gd name="connsiteY45-7692" fmla="*/ 157 h 758"/>
              <a:gd name="connsiteX46-7693" fmla="*/ 288 w 336"/>
              <a:gd name="connsiteY46-7694" fmla="*/ 173 h 758"/>
              <a:gd name="connsiteX47-7695" fmla="*/ 288 w 336"/>
              <a:gd name="connsiteY47-7696" fmla="*/ 188 h 758"/>
              <a:gd name="connsiteX48-7697" fmla="*/ 288 w 336"/>
              <a:gd name="connsiteY48-7698" fmla="*/ 204 h 758"/>
              <a:gd name="connsiteX49-7699" fmla="*/ 288 w 336"/>
              <a:gd name="connsiteY49-7700" fmla="*/ 225 h 758"/>
              <a:gd name="connsiteX50-7701" fmla="*/ 288 w 336"/>
              <a:gd name="connsiteY50-7702" fmla="*/ 240 h 758"/>
              <a:gd name="connsiteX51-7703" fmla="*/ 288 w 336"/>
              <a:gd name="connsiteY51-7704" fmla="*/ 261 h 758"/>
              <a:gd name="connsiteX52-7705" fmla="*/ 288 w 336"/>
              <a:gd name="connsiteY52-7706" fmla="*/ 303 h 758"/>
              <a:gd name="connsiteX53-7707" fmla="*/ 288 w 336"/>
              <a:gd name="connsiteY53-7708" fmla="*/ 324 h 758"/>
              <a:gd name="connsiteX54-7709" fmla="*/ 288 w 336"/>
              <a:gd name="connsiteY54-7710" fmla="*/ 350 h 758"/>
              <a:gd name="connsiteX55-7711" fmla="*/ 288 w 336"/>
              <a:gd name="connsiteY55-7712" fmla="*/ 376 h 758"/>
              <a:gd name="connsiteX56-7713" fmla="*/ 288 w 336"/>
              <a:gd name="connsiteY56-7714" fmla="*/ 402 h 758"/>
              <a:gd name="connsiteX57-7715" fmla="*/ 288 w 336"/>
              <a:gd name="connsiteY57-7716" fmla="*/ 429 h 758"/>
              <a:gd name="connsiteX58-7717" fmla="*/ 288 w 336"/>
              <a:gd name="connsiteY58-7718" fmla="*/ 460 h 758"/>
              <a:gd name="connsiteX59-7719" fmla="*/ 288 w 336"/>
              <a:gd name="connsiteY59-7720" fmla="*/ 491 h 758"/>
              <a:gd name="connsiteX60-7721" fmla="*/ 288 w 336"/>
              <a:gd name="connsiteY60-7722" fmla="*/ 523 h 758"/>
              <a:gd name="connsiteX61-7723" fmla="*/ 288 w 336"/>
              <a:gd name="connsiteY61-7724" fmla="*/ 554 h 758"/>
              <a:gd name="connsiteX62-7725" fmla="*/ 288 w 336"/>
              <a:gd name="connsiteY62-7726" fmla="*/ 580 h 758"/>
              <a:gd name="connsiteX63-7727" fmla="*/ 283 w 336"/>
              <a:gd name="connsiteY63-7728" fmla="*/ 606 h 758"/>
              <a:gd name="connsiteX64-7729" fmla="*/ 283 w 336"/>
              <a:gd name="connsiteY64-7730" fmla="*/ 632 h 758"/>
              <a:gd name="connsiteX65-7731" fmla="*/ 278 w 336"/>
              <a:gd name="connsiteY65-7732" fmla="*/ 653 h 758"/>
              <a:gd name="connsiteX66-7733" fmla="*/ 272 w 336"/>
              <a:gd name="connsiteY66-7734" fmla="*/ 669 h 758"/>
              <a:gd name="connsiteX67-7735" fmla="*/ 267 w 336"/>
              <a:gd name="connsiteY67-7736" fmla="*/ 690 h 758"/>
              <a:gd name="connsiteX68-7737" fmla="*/ 262 w 336"/>
              <a:gd name="connsiteY68-7738" fmla="*/ 700 h 758"/>
              <a:gd name="connsiteX69-7739" fmla="*/ 251 w 336"/>
              <a:gd name="connsiteY69-7740" fmla="*/ 716 h 758"/>
              <a:gd name="connsiteX70-7741" fmla="*/ 241 w 336"/>
              <a:gd name="connsiteY70-7742" fmla="*/ 726 h 758"/>
              <a:gd name="connsiteX71-7743" fmla="*/ 235 w 336"/>
              <a:gd name="connsiteY71-7744" fmla="*/ 737 h 758"/>
              <a:gd name="connsiteX72-7745" fmla="*/ 225 w 336"/>
              <a:gd name="connsiteY72-7746" fmla="*/ 742 h 758"/>
              <a:gd name="connsiteX73-7747" fmla="*/ 220 w 336"/>
              <a:gd name="connsiteY73-7748" fmla="*/ 747 h 758"/>
              <a:gd name="connsiteX74-7749" fmla="*/ 209 w 336"/>
              <a:gd name="connsiteY74-7750" fmla="*/ 752 h 758"/>
              <a:gd name="connsiteX75-7751" fmla="*/ 204 w 336"/>
              <a:gd name="connsiteY75-7752" fmla="*/ 752 h 758"/>
              <a:gd name="connsiteX76-7753" fmla="*/ 198 w 336"/>
              <a:gd name="connsiteY76-7754" fmla="*/ 758 h 758"/>
              <a:gd name="connsiteX77-7755" fmla="*/ 188 w 336"/>
              <a:gd name="connsiteY77-7756" fmla="*/ 752 h 758"/>
              <a:gd name="connsiteX78-7757" fmla="*/ 183 w 336"/>
              <a:gd name="connsiteY78-7758" fmla="*/ 752 h 758"/>
              <a:gd name="connsiteX79-7759" fmla="*/ 183 w 336"/>
              <a:gd name="connsiteY79-7760" fmla="*/ 747 h 758"/>
              <a:gd name="connsiteX80-7761" fmla="*/ 177 w 336"/>
              <a:gd name="connsiteY80-7762" fmla="*/ 742 h 758"/>
              <a:gd name="connsiteX81-7763" fmla="*/ 177 w 336"/>
              <a:gd name="connsiteY81-7764" fmla="*/ 737 h 758"/>
              <a:gd name="connsiteX82-7765" fmla="*/ 177 w 336"/>
              <a:gd name="connsiteY82-7766" fmla="*/ 731 h 758"/>
              <a:gd name="connsiteX83-7767" fmla="*/ 177 w 336"/>
              <a:gd name="connsiteY83-7768" fmla="*/ 721 h 758"/>
              <a:gd name="connsiteX84-7769" fmla="*/ 177 w 336"/>
              <a:gd name="connsiteY84-7770" fmla="*/ 711 h 758"/>
              <a:gd name="connsiteX85-7771" fmla="*/ 177 w 336"/>
              <a:gd name="connsiteY85-7772" fmla="*/ 705 h 758"/>
              <a:gd name="connsiteX86-7773" fmla="*/ 177 w 336"/>
              <a:gd name="connsiteY86-7774" fmla="*/ 700 h 758"/>
              <a:gd name="connsiteX87-7775" fmla="*/ 177 w 336"/>
              <a:gd name="connsiteY87-7776" fmla="*/ 695 h 758"/>
              <a:gd name="connsiteX88-7777" fmla="*/ 172 w 336"/>
              <a:gd name="connsiteY88-7778" fmla="*/ 690 h 758"/>
              <a:gd name="connsiteX89-7779" fmla="*/ 167 w 336"/>
              <a:gd name="connsiteY89-7780" fmla="*/ 674 h 758"/>
              <a:gd name="connsiteX90-7781" fmla="*/ 156 w 336"/>
              <a:gd name="connsiteY90-7782" fmla="*/ 658 h 758"/>
              <a:gd name="connsiteX91-7783" fmla="*/ 140 w 336"/>
              <a:gd name="connsiteY91-7784" fmla="*/ 643 h 758"/>
              <a:gd name="connsiteX92-7785" fmla="*/ 124 w 336"/>
              <a:gd name="connsiteY92-7786" fmla="*/ 627 h 758"/>
              <a:gd name="connsiteX93-7787" fmla="*/ 103 w 336"/>
              <a:gd name="connsiteY93-7788" fmla="*/ 611 h 758"/>
              <a:gd name="connsiteX94-7789" fmla="*/ 77 w 336"/>
              <a:gd name="connsiteY94-7790" fmla="*/ 590 h 758"/>
              <a:gd name="connsiteX95-7791" fmla="*/ 98 w 336"/>
              <a:gd name="connsiteY95-7792" fmla="*/ 590 h 758"/>
              <a:gd name="connsiteX96-7793" fmla="*/ 119 w 336"/>
              <a:gd name="connsiteY96-7794" fmla="*/ 596 h 758"/>
              <a:gd name="connsiteX97-7795" fmla="*/ 135 w 336"/>
              <a:gd name="connsiteY97-7796" fmla="*/ 596 h 758"/>
              <a:gd name="connsiteX98-7797" fmla="*/ 151 w 336"/>
              <a:gd name="connsiteY98-7798" fmla="*/ 596 h 758"/>
              <a:gd name="connsiteX99-7799" fmla="*/ 161 w 336"/>
              <a:gd name="connsiteY99-7800" fmla="*/ 590 h 758"/>
              <a:gd name="connsiteX100-7801" fmla="*/ 167 w 336"/>
              <a:gd name="connsiteY100-7802" fmla="*/ 590 h 758"/>
              <a:gd name="connsiteX101-7803" fmla="*/ 172 w 336"/>
              <a:gd name="connsiteY101-7804" fmla="*/ 590 h 758"/>
              <a:gd name="connsiteX102-7805" fmla="*/ 177 w 336"/>
              <a:gd name="connsiteY102-7806" fmla="*/ 585 h 758"/>
              <a:gd name="connsiteX103-7807" fmla="*/ 183 w 336"/>
              <a:gd name="connsiteY103-7808" fmla="*/ 580 h 758"/>
              <a:gd name="connsiteX104-7809" fmla="*/ 183 w 336"/>
              <a:gd name="connsiteY104-7810" fmla="*/ 575 h 758"/>
              <a:gd name="connsiteX105-7811" fmla="*/ 183 w 336"/>
              <a:gd name="connsiteY105-7812" fmla="*/ 564 h 758"/>
              <a:gd name="connsiteX106-7813" fmla="*/ 183 w 336"/>
              <a:gd name="connsiteY106-7814" fmla="*/ 549 h 758"/>
              <a:gd name="connsiteX107-7815" fmla="*/ 188 w 336"/>
              <a:gd name="connsiteY107-7816" fmla="*/ 533 h 758"/>
              <a:gd name="connsiteX108-7817" fmla="*/ 188 w 336"/>
              <a:gd name="connsiteY108-7818" fmla="*/ 512 h 758"/>
              <a:gd name="connsiteX109-7819" fmla="*/ 188 w 336"/>
              <a:gd name="connsiteY109-7820" fmla="*/ 486 h 758"/>
              <a:gd name="connsiteX110-7821" fmla="*/ 193 w 336"/>
              <a:gd name="connsiteY110-7822" fmla="*/ 460 h 758"/>
              <a:gd name="connsiteX111-7823" fmla="*/ 193 w 336"/>
              <a:gd name="connsiteY111-7824" fmla="*/ 434 h 758"/>
              <a:gd name="connsiteX112-7825" fmla="*/ 193 w 336"/>
              <a:gd name="connsiteY112-7826" fmla="*/ 408 h 758"/>
              <a:gd name="connsiteX113-7827" fmla="*/ 193 w 336"/>
              <a:gd name="connsiteY113-7828" fmla="*/ 382 h 758"/>
              <a:gd name="connsiteX114-7829" fmla="*/ 198 w 336"/>
              <a:gd name="connsiteY114-7830" fmla="*/ 355 h 758"/>
              <a:gd name="connsiteX115-7831" fmla="*/ 198 w 336"/>
              <a:gd name="connsiteY115-7832" fmla="*/ 334 h 758"/>
              <a:gd name="connsiteX116-7833" fmla="*/ 198 w 336"/>
              <a:gd name="connsiteY116-7834" fmla="*/ 314 h 758"/>
              <a:gd name="connsiteX117-7835" fmla="*/ 198 w 336"/>
              <a:gd name="connsiteY117-7836" fmla="*/ 293 h 758"/>
              <a:gd name="connsiteX118-7837" fmla="*/ 198 w 336"/>
              <a:gd name="connsiteY118-7838" fmla="*/ 277 h 758"/>
              <a:gd name="connsiteX119-7839" fmla="*/ 198 w 336"/>
              <a:gd name="connsiteY119-7840" fmla="*/ 246 h 758"/>
              <a:gd name="connsiteX120-7841" fmla="*/ 198 w 336"/>
              <a:gd name="connsiteY120-7842" fmla="*/ 214 h 758"/>
              <a:gd name="connsiteX121-7843" fmla="*/ 193 w 336"/>
              <a:gd name="connsiteY121-7844" fmla="*/ 183 h 758"/>
              <a:gd name="connsiteX122-7845" fmla="*/ 193 w 336"/>
              <a:gd name="connsiteY122-7846" fmla="*/ 157 h 758"/>
              <a:gd name="connsiteX123-7847" fmla="*/ 188 w 336"/>
              <a:gd name="connsiteY123-7848" fmla="*/ 146 h 758"/>
              <a:gd name="connsiteX124-7849" fmla="*/ 188 w 336"/>
              <a:gd name="connsiteY124-7850" fmla="*/ 136 h 758"/>
              <a:gd name="connsiteX125-7851" fmla="*/ 183 w 336"/>
              <a:gd name="connsiteY125-7852" fmla="*/ 126 h 758"/>
              <a:gd name="connsiteX126-7853" fmla="*/ 183 w 336"/>
              <a:gd name="connsiteY126-7854" fmla="*/ 115 h 758"/>
              <a:gd name="connsiteX127-7855" fmla="*/ 177 w 336"/>
              <a:gd name="connsiteY127-7856" fmla="*/ 110 h 758"/>
              <a:gd name="connsiteX128-7857" fmla="*/ 177 w 336"/>
              <a:gd name="connsiteY128-7858" fmla="*/ 105 h 758"/>
              <a:gd name="connsiteX129-7859" fmla="*/ 172 w 336"/>
              <a:gd name="connsiteY129-7860" fmla="*/ 94 h 758"/>
              <a:gd name="connsiteX130-7861" fmla="*/ 167 w 336"/>
              <a:gd name="connsiteY130-7862" fmla="*/ 89 h 758"/>
              <a:gd name="connsiteX131-7863" fmla="*/ 161 w 336"/>
              <a:gd name="connsiteY131-7864" fmla="*/ 84 h 758"/>
              <a:gd name="connsiteX132-7865" fmla="*/ 156 w 336"/>
              <a:gd name="connsiteY132-7866" fmla="*/ 84 h 758"/>
              <a:gd name="connsiteX133-7867" fmla="*/ 151 w 336"/>
              <a:gd name="connsiteY133-7868" fmla="*/ 79 h 758"/>
              <a:gd name="connsiteX134-7869" fmla="*/ 140 w 336"/>
              <a:gd name="connsiteY134-7870" fmla="*/ 79 h 758"/>
              <a:gd name="connsiteX135-7871" fmla="*/ 130 w 336"/>
              <a:gd name="connsiteY135-7872" fmla="*/ 79 h 758"/>
              <a:gd name="connsiteX136-7873" fmla="*/ 119 w 336"/>
              <a:gd name="connsiteY136-7874" fmla="*/ 73 h 758"/>
              <a:gd name="connsiteX137-7875" fmla="*/ 103 w 336"/>
              <a:gd name="connsiteY137-7876" fmla="*/ 73 h 758"/>
              <a:gd name="connsiteX138-7877" fmla="*/ 103 w 336"/>
              <a:gd name="connsiteY138-7878" fmla="*/ 73 h 758"/>
              <a:gd name="connsiteX0-7879" fmla="*/ 100 w 333"/>
              <a:gd name="connsiteY0-7880" fmla="*/ 73 h 758"/>
              <a:gd name="connsiteX1-7881" fmla="*/ 85 w 333"/>
              <a:gd name="connsiteY1-7882" fmla="*/ 73 h 758"/>
              <a:gd name="connsiteX2-7883" fmla="*/ 63 w 333"/>
              <a:gd name="connsiteY2-7884" fmla="*/ 79 h 758"/>
              <a:gd name="connsiteX3-7885" fmla="*/ 42 w 333"/>
              <a:gd name="connsiteY3-7886" fmla="*/ 79 h 758"/>
              <a:gd name="connsiteX4-7887" fmla="*/ 0 w 333"/>
              <a:gd name="connsiteY4-7888" fmla="*/ 37 h 758"/>
              <a:gd name="connsiteX5-7889" fmla="*/ 32 w 333"/>
              <a:gd name="connsiteY5-7890" fmla="*/ 37 h 758"/>
              <a:gd name="connsiteX6-7891" fmla="*/ 53 w 333"/>
              <a:gd name="connsiteY6-7892" fmla="*/ 32 h 758"/>
              <a:gd name="connsiteX7-7893" fmla="*/ 79 w 333"/>
              <a:gd name="connsiteY7-7894" fmla="*/ 26 h 758"/>
              <a:gd name="connsiteX8-7895" fmla="*/ 100 w 333"/>
              <a:gd name="connsiteY8-7896" fmla="*/ 26 h 758"/>
              <a:gd name="connsiteX9-7897" fmla="*/ 116 w 333"/>
              <a:gd name="connsiteY9-7898" fmla="*/ 21 h 758"/>
              <a:gd name="connsiteX10-7899" fmla="*/ 127 w 333"/>
              <a:gd name="connsiteY10-7900" fmla="*/ 16 h 758"/>
              <a:gd name="connsiteX11-7901" fmla="*/ 137 w 333"/>
              <a:gd name="connsiteY11-7902" fmla="*/ 16 h 758"/>
              <a:gd name="connsiteX12-7903" fmla="*/ 143 w 333"/>
              <a:gd name="connsiteY12-7904" fmla="*/ 11 h 758"/>
              <a:gd name="connsiteX13-7905" fmla="*/ 153 w 333"/>
              <a:gd name="connsiteY13-7906" fmla="*/ 5 h 758"/>
              <a:gd name="connsiteX14-7907" fmla="*/ 169 w 333"/>
              <a:gd name="connsiteY14-7908" fmla="*/ 0 h 758"/>
              <a:gd name="connsiteX15-7909" fmla="*/ 180 w 333"/>
              <a:gd name="connsiteY15-7910" fmla="*/ 0 h 758"/>
              <a:gd name="connsiteX16-7911" fmla="*/ 195 w 333"/>
              <a:gd name="connsiteY16-7912" fmla="*/ 0 h 758"/>
              <a:gd name="connsiteX17-7913" fmla="*/ 211 w 333"/>
              <a:gd name="connsiteY17-7914" fmla="*/ 5 h 758"/>
              <a:gd name="connsiteX18-7915" fmla="*/ 227 w 333"/>
              <a:gd name="connsiteY18-7916" fmla="*/ 11 h 758"/>
              <a:gd name="connsiteX19-7917" fmla="*/ 238 w 333"/>
              <a:gd name="connsiteY19-7918" fmla="*/ 16 h 758"/>
              <a:gd name="connsiteX20-7919" fmla="*/ 248 w 333"/>
              <a:gd name="connsiteY20-7920" fmla="*/ 21 h 758"/>
              <a:gd name="connsiteX21-7921" fmla="*/ 264 w 333"/>
              <a:gd name="connsiteY21-7922" fmla="*/ 26 h 758"/>
              <a:gd name="connsiteX22-7923" fmla="*/ 275 w 333"/>
              <a:gd name="connsiteY22-7924" fmla="*/ 37 h 758"/>
              <a:gd name="connsiteX23-7925" fmla="*/ 290 w 333"/>
              <a:gd name="connsiteY23-7926" fmla="*/ 42 h 758"/>
              <a:gd name="connsiteX24-7927" fmla="*/ 301 w 333"/>
              <a:gd name="connsiteY24-7928" fmla="*/ 47 h 758"/>
              <a:gd name="connsiteX25-7929" fmla="*/ 312 w 333"/>
              <a:gd name="connsiteY25-7930" fmla="*/ 52 h 758"/>
              <a:gd name="connsiteX26-7931" fmla="*/ 317 w 333"/>
              <a:gd name="connsiteY26-7932" fmla="*/ 58 h 758"/>
              <a:gd name="connsiteX27-7933" fmla="*/ 322 w 333"/>
              <a:gd name="connsiteY27-7934" fmla="*/ 63 h 758"/>
              <a:gd name="connsiteX28-7935" fmla="*/ 327 w 333"/>
              <a:gd name="connsiteY28-7936" fmla="*/ 68 h 758"/>
              <a:gd name="connsiteX29-7937" fmla="*/ 333 w 333"/>
              <a:gd name="connsiteY29-7938" fmla="*/ 68 h 758"/>
              <a:gd name="connsiteX30-7939" fmla="*/ 333 w 333"/>
              <a:gd name="connsiteY30-7940" fmla="*/ 73 h 758"/>
              <a:gd name="connsiteX31-7941" fmla="*/ 327 w 333"/>
              <a:gd name="connsiteY31-7942" fmla="*/ 73 h 758"/>
              <a:gd name="connsiteX32-7943" fmla="*/ 327 w 333"/>
              <a:gd name="connsiteY32-7944" fmla="*/ 79 h 758"/>
              <a:gd name="connsiteX33-7945" fmla="*/ 322 w 333"/>
              <a:gd name="connsiteY33-7946" fmla="*/ 84 h 758"/>
              <a:gd name="connsiteX34-7947" fmla="*/ 317 w 333"/>
              <a:gd name="connsiteY34-7948" fmla="*/ 84 h 758"/>
              <a:gd name="connsiteX35-7949" fmla="*/ 312 w 333"/>
              <a:gd name="connsiteY35-7950" fmla="*/ 89 h 758"/>
              <a:gd name="connsiteX36-7951" fmla="*/ 306 w 333"/>
              <a:gd name="connsiteY36-7952" fmla="*/ 94 h 758"/>
              <a:gd name="connsiteX37-7953" fmla="*/ 301 w 333"/>
              <a:gd name="connsiteY37-7954" fmla="*/ 94 h 758"/>
              <a:gd name="connsiteX38-7955" fmla="*/ 296 w 333"/>
              <a:gd name="connsiteY38-7956" fmla="*/ 99 h 758"/>
              <a:gd name="connsiteX39-7957" fmla="*/ 290 w 333"/>
              <a:gd name="connsiteY39-7958" fmla="*/ 105 h 758"/>
              <a:gd name="connsiteX40-7959" fmla="*/ 285 w 333"/>
              <a:gd name="connsiteY40-7960" fmla="*/ 115 h 758"/>
              <a:gd name="connsiteX41-7961" fmla="*/ 285 w 333"/>
              <a:gd name="connsiteY41-7962" fmla="*/ 126 h 758"/>
              <a:gd name="connsiteX42-7963" fmla="*/ 285 w 333"/>
              <a:gd name="connsiteY42-7964" fmla="*/ 131 h 758"/>
              <a:gd name="connsiteX43-7965" fmla="*/ 285 w 333"/>
              <a:gd name="connsiteY43-7966" fmla="*/ 146 h 758"/>
              <a:gd name="connsiteX44-7967" fmla="*/ 285 w 333"/>
              <a:gd name="connsiteY44-7968" fmla="*/ 157 h 758"/>
              <a:gd name="connsiteX45-7969" fmla="*/ 285 w 333"/>
              <a:gd name="connsiteY45-7970" fmla="*/ 173 h 758"/>
              <a:gd name="connsiteX46-7971" fmla="*/ 285 w 333"/>
              <a:gd name="connsiteY46-7972" fmla="*/ 188 h 758"/>
              <a:gd name="connsiteX47-7973" fmla="*/ 285 w 333"/>
              <a:gd name="connsiteY47-7974" fmla="*/ 204 h 758"/>
              <a:gd name="connsiteX48-7975" fmla="*/ 285 w 333"/>
              <a:gd name="connsiteY48-7976" fmla="*/ 225 h 758"/>
              <a:gd name="connsiteX49-7977" fmla="*/ 285 w 333"/>
              <a:gd name="connsiteY49-7978" fmla="*/ 240 h 758"/>
              <a:gd name="connsiteX50-7979" fmla="*/ 285 w 333"/>
              <a:gd name="connsiteY50-7980" fmla="*/ 261 h 758"/>
              <a:gd name="connsiteX51-7981" fmla="*/ 285 w 333"/>
              <a:gd name="connsiteY51-7982" fmla="*/ 303 h 758"/>
              <a:gd name="connsiteX52-7983" fmla="*/ 285 w 333"/>
              <a:gd name="connsiteY52-7984" fmla="*/ 324 h 758"/>
              <a:gd name="connsiteX53-7985" fmla="*/ 285 w 333"/>
              <a:gd name="connsiteY53-7986" fmla="*/ 350 h 758"/>
              <a:gd name="connsiteX54-7987" fmla="*/ 285 w 333"/>
              <a:gd name="connsiteY54-7988" fmla="*/ 376 h 758"/>
              <a:gd name="connsiteX55-7989" fmla="*/ 285 w 333"/>
              <a:gd name="connsiteY55-7990" fmla="*/ 402 h 758"/>
              <a:gd name="connsiteX56-7991" fmla="*/ 285 w 333"/>
              <a:gd name="connsiteY56-7992" fmla="*/ 429 h 758"/>
              <a:gd name="connsiteX57-7993" fmla="*/ 285 w 333"/>
              <a:gd name="connsiteY57-7994" fmla="*/ 460 h 758"/>
              <a:gd name="connsiteX58-7995" fmla="*/ 285 w 333"/>
              <a:gd name="connsiteY58-7996" fmla="*/ 491 h 758"/>
              <a:gd name="connsiteX59-7997" fmla="*/ 285 w 333"/>
              <a:gd name="connsiteY59-7998" fmla="*/ 523 h 758"/>
              <a:gd name="connsiteX60-7999" fmla="*/ 285 w 333"/>
              <a:gd name="connsiteY60-8000" fmla="*/ 554 h 758"/>
              <a:gd name="connsiteX61-8001" fmla="*/ 285 w 333"/>
              <a:gd name="connsiteY61-8002" fmla="*/ 580 h 758"/>
              <a:gd name="connsiteX62-8003" fmla="*/ 280 w 333"/>
              <a:gd name="connsiteY62-8004" fmla="*/ 606 h 758"/>
              <a:gd name="connsiteX63-8005" fmla="*/ 280 w 333"/>
              <a:gd name="connsiteY63-8006" fmla="*/ 632 h 758"/>
              <a:gd name="connsiteX64-8007" fmla="*/ 275 w 333"/>
              <a:gd name="connsiteY64-8008" fmla="*/ 653 h 758"/>
              <a:gd name="connsiteX65-8009" fmla="*/ 269 w 333"/>
              <a:gd name="connsiteY65-8010" fmla="*/ 669 h 758"/>
              <a:gd name="connsiteX66-8011" fmla="*/ 264 w 333"/>
              <a:gd name="connsiteY66-8012" fmla="*/ 690 h 758"/>
              <a:gd name="connsiteX67-8013" fmla="*/ 259 w 333"/>
              <a:gd name="connsiteY67-8014" fmla="*/ 700 h 758"/>
              <a:gd name="connsiteX68-8015" fmla="*/ 248 w 333"/>
              <a:gd name="connsiteY68-8016" fmla="*/ 716 h 758"/>
              <a:gd name="connsiteX69-8017" fmla="*/ 238 w 333"/>
              <a:gd name="connsiteY69-8018" fmla="*/ 726 h 758"/>
              <a:gd name="connsiteX70-8019" fmla="*/ 232 w 333"/>
              <a:gd name="connsiteY70-8020" fmla="*/ 737 h 758"/>
              <a:gd name="connsiteX71-8021" fmla="*/ 222 w 333"/>
              <a:gd name="connsiteY71-8022" fmla="*/ 742 h 758"/>
              <a:gd name="connsiteX72-8023" fmla="*/ 217 w 333"/>
              <a:gd name="connsiteY72-8024" fmla="*/ 747 h 758"/>
              <a:gd name="connsiteX73-8025" fmla="*/ 206 w 333"/>
              <a:gd name="connsiteY73-8026" fmla="*/ 752 h 758"/>
              <a:gd name="connsiteX74-8027" fmla="*/ 201 w 333"/>
              <a:gd name="connsiteY74-8028" fmla="*/ 752 h 758"/>
              <a:gd name="connsiteX75-8029" fmla="*/ 195 w 333"/>
              <a:gd name="connsiteY75-8030" fmla="*/ 758 h 758"/>
              <a:gd name="connsiteX76-8031" fmla="*/ 185 w 333"/>
              <a:gd name="connsiteY76-8032" fmla="*/ 752 h 758"/>
              <a:gd name="connsiteX77-8033" fmla="*/ 180 w 333"/>
              <a:gd name="connsiteY77-8034" fmla="*/ 752 h 758"/>
              <a:gd name="connsiteX78-8035" fmla="*/ 180 w 333"/>
              <a:gd name="connsiteY78-8036" fmla="*/ 747 h 758"/>
              <a:gd name="connsiteX79-8037" fmla="*/ 174 w 333"/>
              <a:gd name="connsiteY79-8038" fmla="*/ 742 h 758"/>
              <a:gd name="connsiteX80-8039" fmla="*/ 174 w 333"/>
              <a:gd name="connsiteY80-8040" fmla="*/ 737 h 758"/>
              <a:gd name="connsiteX81-8041" fmla="*/ 174 w 333"/>
              <a:gd name="connsiteY81-8042" fmla="*/ 731 h 758"/>
              <a:gd name="connsiteX82-8043" fmla="*/ 174 w 333"/>
              <a:gd name="connsiteY82-8044" fmla="*/ 721 h 758"/>
              <a:gd name="connsiteX83-8045" fmla="*/ 174 w 333"/>
              <a:gd name="connsiteY83-8046" fmla="*/ 711 h 758"/>
              <a:gd name="connsiteX84-8047" fmla="*/ 174 w 333"/>
              <a:gd name="connsiteY84-8048" fmla="*/ 705 h 758"/>
              <a:gd name="connsiteX85-8049" fmla="*/ 174 w 333"/>
              <a:gd name="connsiteY85-8050" fmla="*/ 700 h 758"/>
              <a:gd name="connsiteX86-8051" fmla="*/ 174 w 333"/>
              <a:gd name="connsiteY86-8052" fmla="*/ 695 h 758"/>
              <a:gd name="connsiteX87-8053" fmla="*/ 169 w 333"/>
              <a:gd name="connsiteY87-8054" fmla="*/ 690 h 758"/>
              <a:gd name="connsiteX88-8055" fmla="*/ 164 w 333"/>
              <a:gd name="connsiteY88-8056" fmla="*/ 674 h 758"/>
              <a:gd name="connsiteX89-8057" fmla="*/ 153 w 333"/>
              <a:gd name="connsiteY89-8058" fmla="*/ 658 h 758"/>
              <a:gd name="connsiteX90-8059" fmla="*/ 137 w 333"/>
              <a:gd name="connsiteY90-8060" fmla="*/ 643 h 758"/>
              <a:gd name="connsiteX91-8061" fmla="*/ 121 w 333"/>
              <a:gd name="connsiteY91-8062" fmla="*/ 627 h 758"/>
              <a:gd name="connsiteX92-8063" fmla="*/ 100 w 333"/>
              <a:gd name="connsiteY92-8064" fmla="*/ 611 h 758"/>
              <a:gd name="connsiteX93-8065" fmla="*/ 74 w 333"/>
              <a:gd name="connsiteY93-8066" fmla="*/ 590 h 758"/>
              <a:gd name="connsiteX94-8067" fmla="*/ 95 w 333"/>
              <a:gd name="connsiteY94-8068" fmla="*/ 590 h 758"/>
              <a:gd name="connsiteX95-8069" fmla="*/ 116 w 333"/>
              <a:gd name="connsiteY95-8070" fmla="*/ 596 h 758"/>
              <a:gd name="connsiteX96-8071" fmla="*/ 132 w 333"/>
              <a:gd name="connsiteY96-8072" fmla="*/ 596 h 758"/>
              <a:gd name="connsiteX97-8073" fmla="*/ 148 w 333"/>
              <a:gd name="connsiteY97-8074" fmla="*/ 596 h 758"/>
              <a:gd name="connsiteX98-8075" fmla="*/ 158 w 333"/>
              <a:gd name="connsiteY98-8076" fmla="*/ 590 h 758"/>
              <a:gd name="connsiteX99-8077" fmla="*/ 164 w 333"/>
              <a:gd name="connsiteY99-8078" fmla="*/ 590 h 758"/>
              <a:gd name="connsiteX100-8079" fmla="*/ 169 w 333"/>
              <a:gd name="connsiteY100-8080" fmla="*/ 590 h 758"/>
              <a:gd name="connsiteX101-8081" fmla="*/ 174 w 333"/>
              <a:gd name="connsiteY101-8082" fmla="*/ 585 h 758"/>
              <a:gd name="connsiteX102-8083" fmla="*/ 180 w 333"/>
              <a:gd name="connsiteY102-8084" fmla="*/ 580 h 758"/>
              <a:gd name="connsiteX103-8085" fmla="*/ 180 w 333"/>
              <a:gd name="connsiteY103-8086" fmla="*/ 575 h 758"/>
              <a:gd name="connsiteX104-8087" fmla="*/ 180 w 333"/>
              <a:gd name="connsiteY104-8088" fmla="*/ 564 h 758"/>
              <a:gd name="connsiteX105-8089" fmla="*/ 180 w 333"/>
              <a:gd name="connsiteY105-8090" fmla="*/ 549 h 758"/>
              <a:gd name="connsiteX106-8091" fmla="*/ 185 w 333"/>
              <a:gd name="connsiteY106-8092" fmla="*/ 533 h 758"/>
              <a:gd name="connsiteX107-8093" fmla="*/ 185 w 333"/>
              <a:gd name="connsiteY107-8094" fmla="*/ 512 h 758"/>
              <a:gd name="connsiteX108-8095" fmla="*/ 185 w 333"/>
              <a:gd name="connsiteY108-8096" fmla="*/ 486 h 758"/>
              <a:gd name="connsiteX109-8097" fmla="*/ 190 w 333"/>
              <a:gd name="connsiteY109-8098" fmla="*/ 460 h 758"/>
              <a:gd name="connsiteX110-8099" fmla="*/ 190 w 333"/>
              <a:gd name="connsiteY110-8100" fmla="*/ 434 h 758"/>
              <a:gd name="connsiteX111-8101" fmla="*/ 190 w 333"/>
              <a:gd name="connsiteY111-8102" fmla="*/ 408 h 758"/>
              <a:gd name="connsiteX112-8103" fmla="*/ 190 w 333"/>
              <a:gd name="connsiteY112-8104" fmla="*/ 382 h 758"/>
              <a:gd name="connsiteX113-8105" fmla="*/ 195 w 333"/>
              <a:gd name="connsiteY113-8106" fmla="*/ 355 h 758"/>
              <a:gd name="connsiteX114-8107" fmla="*/ 195 w 333"/>
              <a:gd name="connsiteY114-8108" fmla="*/ 334 h 758"/>
              <a:gd name="connsiteX115-8109" fmla="*/ 195 w 333"/>
              <a:gd name="connsiteY115-8110" fmla="*/ 314 h 758"/>
              <a:gd name="connsiteX116-8111" fmla="*/ 195 w 333"/>
              <a:gd name="connsiteY116-8112" fmla="*/ 293 h 758"/>
              <a:gd name="connsiteX117-8113" fmla="*/ 195 w 333"/>
              <a:gd name="connsiteY117-8114" fmla="*/ 277 h 758"/>
              <a:gd name="connsiteX118-8115" fmla="*/ 195 w 333"/>
              <a:gd name="connsiteY118-8116" fmla="*/ 246 h 758"/>
              <a:gd name="connsiteX119-8117" fmla="*/ 195 w 333"/>
              <a:gd name="connsiteY119-8118" fmla="*/ 214 h 758"/>
              <a:gd name="connsiteX120-8119" fmla="*/ 190 w 333"/>
              <a:gd name="connsiteY120-8120" fmla="*/ 183 h 758"/>
              <a:gd name="connsiteX121-8121" fmla="*/ 190 w 333"/>
              <a:gd name="connsiteY121-8122" fmla="*/ 157 h 758"/>
              <a:gd name="connsiteX122-8123" fmla="*/ 185 w 333"/>
              <a:gd name="connsiteY122-8124" fmla="*/ 146 h 758"/>
              <a:gd name="connsiteX123-8125" fmla="*/ 185 w 333"/>
              <a:gd name="connsiteY123-8126" fmla="*/ 136 h 758"/>
              <a:gd name="connsiteX124-8127" fmla="*/ 180 w 333"/>
              <a:gd name="connsiteY124-8128" fmla="*/ 126 h 758"/>
              <a:gd name="connsiteX125-8129" fmla="*/ 180 w 333"/>
              <a:gd name="connsiteY125-8130" fmla="*/ 115 h 758"/>
              <a:gd name="connsiteX126-8131" fmla="*/ 174 w 333"/>
              <a:gd name="connsiteY126-8132" fmla="*/ 110 h 758"/>
              <a:gd name="connsiteX127-8133" fmla="*/ 174 w 333"/>
              <a:gd name="connsiteY127-8134" fmla="*/ 105 h 758"/>
              <a:gd name="connsiteX128-8135" fmla="*/ 169 w 333"/>
              <a:gd name="connsiteY128-8136" fmla="*/ 94 h 758"/>
              <a:gd name="connsiteX129-8137" fmla="*/ 164 w 333"/>
              <a:gd name="connsiteY129-8138" fmla="*/ 89 h 758"/>
              <a:gd name="connsiteX130-8139" fmla="*/ 158 w 333"/>
              <a:gd name="connsiteY130-8140" fmla="*/ 84 h 758"/>
              <a:gd name="connsiteX131-8141" fmla="*/ 153 w 333"/>
              <a:gd name="connsiteY131-8142" fmla="*/ 84 h 758"/>
              <a:gd name="connsiteX132-8143" fmla="*/ 148 w 333"/>
              <a:gd name="connsiteY132-8144" fmla="*/ 79 h 758"/>
              <a:gd name="connsiteX133-8145" fmla="*/ 137 w 333"/>
              <a:gd name="connsiteY133-8146" fmla="*/ 79 h 758"/>
              <a:gd name="connsiteX134-8147" fmla="*/ 127 w 333"/>
              <a:gd name="connsiteY134-8148" fmla="*/ 79 h 758"/>
              <a:gd name="connsiteX135-8149" fmla="*/ 116 w 333"/>
              <a:gd name="connsiteY135-8150" fmla="*/ 73 h 758"/>
              <a:gd name="connsiteX136-8151" fmla="*/ 100 w 333"/>
              <a:gd name="connsiteY136-8152" fmla="*/ 73 h 758"/>
              <a:gd name="connsiteX137-8153" fmla="*/ 100 w 333"/>
              <a:gd name="connsiteY137-8154" fmla="*/ 73 h 758"/>
              <a:gd name="connsiteX0-8155" fmla="*/ 68 w 301"/>
              <a:gd name="connsiteY0-8156" fmla="*/ 73 h 758"/>
              <a:gd name="connsiteX1-8157" fmla="*/ 53 w 301"/>
              <a:gd name="connsiteY1-8158" fmla="*/ 73 h 758"/>
              <a:gd name="connsiteX2-8159" fmla="*/ 31 w 301"/>
              <a:gd name="connsiteY2-8160" fmla="*/ 79 h 758"/>
              <a:gd name="connsiteX3-8161" fmla="*/ 10 w 301"/>
              <a:gd name="connsiteY3-8162" fmla="*/ 79 h 758"/>
              <a:gd name="connsiteX4-8163" fmla="*/ 0 w 301"/>
              <a:gd name="connsiteY4-8164" fmla="*/ 37 h 758"/>
              <a:gd name="connsiteX5-8165" fmla="*/ 21 w 301"/>
              <a:gd name="connsiteY5-8166" fmla="*/ 32 h 758"/>
              <a:gd name="connsiteX6-8167" fmla="*/ 47 w 301"/>
              <a:gd name="connsiteY6-8168" fmla="*/ 26 h 758"/>
              <a:gd name="connsiteX7-8169" fmla="*/ 68 w 301"/>
              <a:gd name="connsiteY7-8170" fmla="*/ 26 h 758"/>
              <a:gd name="connsiteX8-8171" fmla="*/ 84 w 301"/>
              <a:gd name="connsiteY8-8172" fmla="*/ 21 h 758"/>
              <a:gd name="connsiteX9-8173" fmla="*/ 95 w 301"/>
              <a:gd name="connsiteY9-8174" fmla="*/ 16 h 758"/>
              <a:gd name="connsiteX10-8175" fmla="*/ 105 w 301"/>
              <a:gd name="connsiteY10-8176" fmla="*/ 16 h 758"/>
              <a:gd name="connsiteX11-8177" fmla="*/ 111 w 301"/>
              <a:gd name="connsiteY11-8178" fmla="*/ 11 h 758"/>
              <a:gd name="connsiteX12-8179" fmla="*/ 121 w 301"/>
              <a:gd name="connsiteY12-8180" fmla="*/ 5 h 758"/>
              <a:gd name="connsiteX13-8181" fmla="*/ 137 w 301"/>
              <a:gd name="connsiteY13-8182" fmla="*/ 0 h 758"/>
              <a:gd name="connsiteX14-8183" fmla="*/ 148 w 301"/>
              <a:gd name="connsiteY14-8184" fmla="*/ 0 h 758"/>
              <a:gd name="connsiteX15-8185" fmla="*/ 163 w 301"/>
              <a:gd name="connsiteY15-8186" fmla="*/ 0 h 758"/>
              <a:gd name="connsiteX16-8187" fmla="*/ 179 w 301"/>
              <a:gd name="connsiteY16-8188" fmla="*/ 5 h 758"/>
              <a:gd name="connsiteX17-8189" fmla="*/ 195 w 301"/>
              <a:gd name="connsiteY17-8190" fmla="*/ 11 h 758"/>
              <a:gd name="connsiteX18-8191" fmla="*/ 206 w 301"/>
              <a:gd name="connsiteY18-8192" fmla="*/ 16 h 758"/>
              <a:gd name="connsiteX19-8193" fmla="*/ 216 w 301"/>
              <a:gd name="connsiteY19-8194" fmla="*/ 21 h 758"/>
              <a:gd name="connsiteX20-8195" fmla="*/ 232 w 301"/>
              <a:gd name="connsiteY20-8196" fmla="*/ 26 h 758"/>
              <a:gd name="connsiteX21-8197" fmla="*/ 243 w 301"/>
              <a:gd name="connsiteY21-8198" fmla="*/ 37 h 758"/>
              <a:gd name="connsiteX22-8199" fmla="*/ 258 w 301"/>
              <a:gd name="connsiteY22-8200" fmla="*/ 42 h 758"/>
              <a:gd name="connsiteX23-8201" fmla="*/ 269 w 301"/>
              <a:gd name="connsiteY23-8202" fmla="*/ 47 h 758"/>
              <a:gd name="connsiteX24-8203" fmla="*/ 280 w 301"/>
              <a:gd name="connsiteY24-8204" fmla="*/ 52 h 758"/>
              <a:gd name="connsiteX25-8205" fmla="*/ 285 w 301"/>
              <a:gd name="connsiteY25-8206" fmla="*/ 58 h 758"/>
              <a:gd name="connsiteX26-8207" fmla="*/ 290 w 301"/>
              <a:gd name="connsiteY26-8208" fmla="*/ 63 h 758"/>
              <a:gd name="connsiteX27-8209" fmla="*/ 295 w 301"/>
              <a:gd name="connsiteY27-8210" fmla="*/ 68 h 758"/>
              <a:gd name="connsiteX28-8211" fmla="*/ 301 w 301"/>
              <a:gd name="connsiteY28-8212" fmla="*/ 68 h 758"/>
              <a:gd name="connsiteX29-8213" fmla="*/ 301 w 301"/>
              <a:gd name="connsiteY29-8214" fmla="*/ 73 h 758"/>
              <a:gd name="connsiteX30-8215" fmla="*/ 295 w 301"/>
              <a:gd name="connsiteY30-8216" fmla="*/ 73 h 758"/>
              <a:gd name="connsiteX31-8217" fmla="*/ 295 w 301"/>
              <a:gd name="connsiteY31-8218" fmla="*/ 79 h 758"/>
              <a:gd name="connsiteX32-8219" fmla="*/ 290 w 301"/>
              <a:gd name="connsiteY32-8220" fmla="*/ 84 h 758"/>
              <a:gd name="connsiteX33-8221" fmla="*/ 285 w 301"/>
              <a:gd name="connsiteY33-8222" fmla="*/ 84 h 758"/>
              <a:gd name="connsiteX34-8223" fmla="*/ 280 w 301"/>
              <a:gd name="connsiteY34-8224" fmla="*/ 89 h 758"/>
              <a:gd name="connsiteX35-8225" fmla="*/ 274 w 301"/>
              <a:gd name="connsiteY35-8226" fmla="*/ 94 h 758"/>
              <a:gd name="connsiteX36-8227" fmla="*/ 269 w 301"/>
              <a:gd name="connsiteY36-8228" fmla="*/ 94 h 758"/>
              <a:gd name="connsiteX37-8229" fmla="*/ 264 w 301"/>
              <a:gd name="connsiteY37-8230" fmla="*/ 99 h 758"/>
              <a:gd name="connsiteX38-8231" fmla="*/ 258 w 301"/>
              <a:gd name="connsiteY38-8232" fmla="*/ 105 h 758"/>
              <a:gd name="connsiteX39-8233" fmla="*/ 253 w 301"/>
              <a:gd name="connsiteY39-8234" fmla="*/ 115 h 758"/>
              <a:gd name="connsiteX40-8235" fmla="*/ 253 w 301"/>
              <a:gd name="connsiteY40-8236" fmla="*/ 126 h 758"/>
              <a:gd name="connsiteX41-8237" fmla="*/ 253 w 301"/>
              <a:gd name="connsiteY41-8238" fmla="*/ 131 h 758"/>
              <a:gd name="connsiteX42-8239" fmla="*/ 253 w 301"/>
              <a:gd name="connsiteY42-8240" fmla="*/ 146 h 758"/>
              <a:gd name="connsiteX43-8241" fmla="*/ 253 w 301"/>
              <a:gd name="connsiteY43-8242" fmla="*/ 157 h 758"/>
              <a:gd name="connsiteX44-8243" fmla="*/ 253 w 301"/>
              <a:gd name="connsiteY44-8244" fmla="*/ 173 h 758"/>
              <a:gd name="connsiteX45-8245" fmla="*/ 253 w 301"/>
              <a:gd name="connsiteY45-8246" fmla="*/ 188 h 758"/>
              <a:gd name="connsiteX46-8247" fmla="*/ 253 w 301"/>
              <a:gd name="connsiteY46-8248" fmla="*/ 204 h 758"/>
              <a:gd name="connsiteX47-8249" fmla="*/ 253 w 301"/>
              <a:gd name="connsiteY47-8250" fmla="*/ 225 h 758"/>
              <a:gd name="connsiteX48-8251" fmla="*/ 253 w 301"/>
              <a:gd name="connsiteY48-8252" fmla="*/ 240 h 758"/>
              <a:gd name="connsiteX49-8253" fmla="*/ 253 w 301"/>
              <a:gd name="connsiteY49-8254" fmla="*/ 261 h 758"/>
              <a:gd name="connsiteX50-8255" fmla="*/ 253 w 301"/>
              <a:gd name="connsiteY50-8256" fmla="*/ 303 h 758"/>
              <a:gd name="connsiteX51-8257" fmla="*/ 253 w 301"/>
              <a:gd name="connsiteY51-8258" fmla="*/ 324 h 758"/>
              <a:gd name="connsiteX52-8259" fmla="*/ 253 w 301"/>
              <a:gd name="connsiteY52-8260" fmla="*/ 350 h 758"/>
              <a:gd name="connsiteX53-8261" fmla="*/ 253 w 301"/>
              <a:gd name="connsiteY53-8262" fmla="*/ 376 h 758"/>
              <a:gd name="connsiteX54-8263" fmla="*/ 253 w 301"/>
              <a:gd name="connsiteY54-8264" fmla="*/ 402 h 758"/>
              <a:gd name="connsiteX55-8265" fmla="*/ 253 w 301"/>
              <a:gd name="connsiteY55-8266" fmla="*/ 429 h 758"/>
              <a:gd name="connsiteX56-8267" fmla="*/ 253 w 301"/>
              <a:gd name="connsiteY56-8268" fmla="*/ 460 h 758"/>
              <a:gd name="connsiteX57-8269" fmla="*/ 253 w 301"/>
              <a:gd name="connsiteY57-8270" fmla="*/ 491 h 758"/>
              <a:gd name="connsiteX58-8271" fmla="*/ 253 w 301"/>
              <a:gd name="connsiteY58-8272" fmla="*/ 523 h 758"/>
              <a:gd name="connsiteX59-8273" fmla="*/ 253 w 301"/>
              <a:gd name="connsiteY59-8274" fmla="*/ 554 h 758"/>
              <a:gd name="connsiteX60-8275" fmla="*/ 253 w 301"/>
              <a:gd name="connsiteY60-8276" fmla="*/ 580 h 758"/>
              <a:gd name="connsiteX61-8277" fmla="*/ 248 w 301"/>
              <a:gd name="connsiteY61-8278" fmla="*/ 606 h 758"/>
              <a:gd name="connsiteX62-8279" fmla="*/ 248 w 301"/>
              <a:gd name="connsiteY62-8280" fmla="*/ 632 h 758"/>
              <a:gd name="connsiteX63-8281" fmla="*/ 243 w 301"/>
              <a:gd name="connsiteY63-8282" fmla="*/ 653 h 758"/>
              <a:gd name="connsiteX64-8283" fmla="*/ 237 w 301"/>
              <a:gd name="connsiteY64-8284" fmla="*/ 669 h 758"/>
              <a:gd name="connsiteX65-8285" fmla="*/ 232 w 301"/>
              <a:gd name="connsiteY65-8286" fmla="*/ 690 h 758"/>
              <a:gd name="connsiteX66-8287" fmla="*/ 227 w 301"/>
              <a:gd name="connsiteY66-8288" fmla="*/ 700 h 758"/>
              <a:gd name="connsiteX67-8289" fmla="*/ 216 w 301"/>
              <a:gd name="connsiteY67-8290" fmla="*/ 716 h 758"/>
              <a:gd name="connsiteX68-8291" fmla="*/ 206 w 301"/>
              <a:gd name="connsiteY68-8292" fmla="*/ 726 h 758"/>
              <a:gd name="connsiteX69-8293" fmla="*/ 200 w 301"/>
              <a:gd name="connsiteY69-8294" fmla="*/ 737 h 758"/>
              <a:gd name="connsiteX70-8295" fmla="*/ 190 w 301"/>
              <a:gd name="connsiteY70-8296" fmla="*/ 742 h 758"/>
              <a:gd name="connsiteX71-8297" fmla="*/ 185 w 301"/>
              <a:gd name="connsiteY71-8298" fmla="*/ 747 h 758"/>
              <a:gd name="connsiteX72-8299" fmla="*/ 174 w 301"/>
              <a:gd name="connsiteY72-8300" fmla="*/ 752 h 758"/>
              <a:gd name="connsiteX73-8301" fmla="*/ 169 w 301"/>
              <a:gd name="connsiteY73-8302" fmla="*/ 752 h 758"/>
              <a:gd name="connsiteX74-8303" fmla="*/ 163 w 301"/>
              <a:gd name="connsiteY74-8304" fmla="*/ 758 h 758"/>
              <a:gd name="connsiteX75-8305" fmla="*/ 153 w 301"/>
              <a:gd name="connsiteY75-8306" fmla="*/ 752 h 758"/>
              <a:gd name="connsiteX76-8307" fmla="*/ 148 w 301"/>
              <a:gd name="connsiteY76-8308" fmla="*/ 752 h 758"/>
              <a:gd name="connsiteX77-8309" fmla="*/ 148 w 301"/>
              <a:gd name="connsiteY77-8310" fmla="*/ 747 h 758"/>
              <a:gd name="connsiteX78-8311" fmla="*/ 142 w 301"/>
              <a:gd name="connsiteY78-8312" fmla="*/ 742 h 758"/>
              <a:gd name="connsiteX79-8313" fmla="*/ 142 w 301"/>
              <a:gd name="connsiteY79-8314" fmla="*/ 737 h 758"/>
              <a:gd name="connsiteX80-8315" fmla="*/ 142 w 301"/>
              <a:gd name="connsiteY80-8316" fmla="*/ 731 h 758"/>
              <a:gd name="connsiteX81-8317" fmla="*/ 142 w 301"/>
              <a:gd name="connsiteY81-8318" fmla="*/ 721 h 758"/>
              <a:gd name="connsiteX82-8319" fmla="*/ 142 w 301"/>
              <a:gd name="connsiteY82-8320" fmla="*/ 711 h 758"/>
              <a:gd name="connsiteX83-8321" fmla="*/ 142 w 301"/>
              <a:gd name="connsiteY83-8322" fmla="*/ 705 h 758"/>
              <a:gd name="connsiteX84-8323" fmla="*/ 142 w 301"/>
              <a:gd name="connsiteY84-8324" fmla="*/ 700 h 758"/>
              <a:gd name="connsiteX85-8325" fmla="*/ 142 w 301"/>
              <a:gd name="connsiteY85-8326" fmla="*/ 695 h 758"/>
              <a:gd name="connsiteX86-8327" fmla="*/ 137 w 301"/>
              <a:gd name="connsiteY86-8328" fmla="*/ 690 h 758"/>
              <a:gd name="connsiteX87-8329" fmla="*/ 132 w 301"/>
              <a:gd name="connsiteY87-8330" fmla="*/ 674 h 758"/>
              <a:gd name="connsiteX88-8331" fmla="*/ 121 w 301"/>
              <a:gd name="connsiteY88-8332" fmla="*/ 658 h 758"/>
              <a:gd name="connsiteX89-8333" fmla="*/ 105 w 301"/>
              <a:gd name="connsiteY89-8334" fmla="*/ 643 h 758"/>
              <a:gd name="connsiteX90-8335" fmla="*/ 89 w 301"/>
              <a:gd name="connsiteY90-8336" fmla="*/ 627 h 758"/>
              <a:gd name="connsiteX91-8337" fmla="*/ 68 w 301"/>
              <a:gd name="connsiteY91-8338" fmla="*/ 611 h 758"/>
              <a:gd name="connsiteX92-8339" fmla="*/ 42 w 301"/>
              <a:gd name="connsiteY92-8340" fmla="*/ 590 h 758"/>
              <a:gd name="connsiteX93-8341" fmla="*/ 63 w 301"/>
              <a:gd name="connsiteY93-8342" fmla="*/ 590 h 758"/>
              <a:gd name="connsiteX94-8343" fmla="*/ 84 w 301"/>
              <a:gd name="connsiteY94-8344" fmla="*/ 596 h 758"/>
              <a:gd name="connsiteX95-8345" fmla="*/ 100 w 301"/>
              <a:gd name="connsiteY95-8346" fmla="*/ 596 h 758"/>
              <a:gd name="connsiteX96-8347" fmla="*/ 116 w 301"/>
              <a:gd name="connsiteY96-8348" fmla="*/ 596 h 758"/>
              <a:gd name="connsiteX97-8349" fmla="*/ 126 w 301"/>
              <a:gd name="connsiteY97-8350" fmla="*/ 590 h 758"/>
              <a:gd name="connsiteX98-8351" fmla="*/ 132 w 301"/>
              <a:gd name="connsiteY98-8352" fmla="*/ 590 h 758"/>
              <a:gd name="connsiteX99-8353" fmla="*/ 137 w 301"/>
              <a:gd name="connsiteY99-8354" fmla="*/ 590 h 758"/>
              <a:gd name="connsiteX100-8355" fmla="*/ 142 w 301"/>
              <a:gd name="connsiteY100-8356" fmla="*/ 585 h 758"/>
              <a:gd name="connsiteX101-8357" fmla="*/ 148 w 301"/>
              <a:gd name="connsiteY101-8358" fmla="*/ 580 h 758"/>
              <a:gd name="connsiteX102-8359" fmla="*/ 148 w 301"/>
              <a:gd name="connsiteY102-8360" fmla="*/ 575 h 758"/>
              <a:gd name="connsiteX103-8361" fmla="*/ 148 w 301"/>
              <a:gd name="connsiteY103-8362" fmla="*/ 564 h 758"/>
              <a:gd name="connsiteX104-8363" fmla="*/ 148 w 301"/>
              <a:gd name="connsiteY104-8364" fmla="*/ 549 h 758"/>
              <a:gd name="connsiteX105-8365" fmla="*/ 153 w 301"/>
              <a:gd name="connsiteY105-8366" fmla="*/ 533 h 758"/>
              <a:gd name="connsiteX106-8367" fmla="*/ 153 w 301"/>
              <a:gd name="connsiteY106-8368" fmla="*/ 512 h 758"/>
              <a:gd name="connsiteX107-8369" fmla="*/ 153 w 301"/>
              <a:gd name="connsiteY107-8370" fmla="*/ 486 h 758"/>
              <a:gd name="connsiteX108-8371" fmla="*/ 158 w 301"/>
              <a:gd name="connsiteY108-8372" fmla="*/ 460 h 758"/>
              <a:gd name="connsiteX109-8373" fmla="*/ 158 w 301"/>
              <a:gd name="connsiteY109-8374" fmla="*/ 434 h 758"/>
              <a:gd name="connsiteX110-8375" fmla="*/ 158 w 301"/>
              <a:gd name="connsiteY110-8376" fmla="*/ 408 h 758"/>
              <a:gd name="connsiteX111-8377" fmla="*/ 158 w 301"/>
              <a:gd name="connsiteY111-8378" fmla="*/ 382 h 758"/>
              <a:gd name="connsiteX112-8379" fmla="*/ 163 w 301"/>
              <a:gd name="connsiteY112-8380" fmla="*/ 355 h 758"/>
              <a:gd name="connsiteX113-8381" fmla="*/ 163 w 301"/>
              <a:gd name="connsiteY113-8382" fmla="*/ 334 h 758"/>
              <a:gd name="connsiteX114-8383" fmla="*/ 163 w 301"/>
              <a:gd name="connsiteY114-8384" fmla="*/ 314 h 758"/>
              <a:gd name="connsiteX115-8385" fmla="*/ 163 w 301"/>
              <a:gd name="connsiteY115-8386" fmla="*/ 293 h 758"/>
              <a:gd name="connsiteX116-8387" fmla="*/ 163 w 301"/>
              <a:gd name="connsiteY116-8388" fmla="*/ 277 h 758"/>
              <a:gd name="connsiteX117-8389" fmla="*/ 163 w 301"/>
              <a:gd name="connsiteY117-8390" fmla="*/ 246 h 758"/>
              <a:gd name="connsiteX118-8391" fmla="*/ 163 w 301"/>
              <a:gd name="connsiteY118-8392" fmla="*/ 214 h 758"/>
              <a:gd name="connsiteX119-8393" fmla="*/ 158 w 301"/>
              <a:gd name="connsiteY119-8394" fmla="*/ 183 h 758"/>
              <a:gd name="connsiteX120-8395" fmla="*/ 158 w 301"/>
              <a:gd name="connsiteY120-8396" fmla="*/ 157 h 758"/>
              <a:gd name="connsiteX121-8397" fmla="*/ 153 w 301"/>
              <a:gd name="connsiteY121-8398" fmla="*/ 146 h 758"/>
              <a:gd name="connsiteX122-8399" fmla="*/ 153 w 301"/>
              <a:gd name="connsiteY122-8400" fmla="*/ 136 h 758"/>
              <a:gd name="connsiteX123-8401" fmla="*/ 148 w 301"/>
              <a:gd name="connsiteY123-8402" fmla="*/ 126 h 758"/>
              <a:gd name="connsiteX124-8403" fmla="*/ 148 w 301"/>
              <a:gd name="connsiteY124-8404" fmla="*/ 115 h 758"/>
              <a:gd name="connsiteX125-8405" fmla="*/ 142 w 301"/>
              <a:gd name="connsiteY125-8406" fmla="*/ 110 h 758"/>
              <a:gd name="connsiteX126-8407" fmla="*/ 142 w 301"/>
              <a:gd name="connsiteY126-8408" fmla="*/ 105 h 758"/>
              <a:gd name="connsiteX127-8409" fmla="*/ 137 w 301"/>
              <a:gd name="connsiteY127-8410" fmla="*/ 94 h 758"/>
              <a:gd name="connsiteX128-8411" fmla="*/ 132 w 301"/>
              <a:gd name="connsiteY128-8412" fmla="*/ 89 h 758"/>
              <a:gd name="connsiteX129-8413" fmla="*/ 126 w 301"/>
              <a:gd name="connsiteY129-8414" fmla="*/ 84 h 758"/>
              <a:gd name="connsiteX130-8415" fmla="*/ 121 w 301"/>
              <a:gd name="connsiteY130-8416" fmla="*/ 84 h 758"/>
              <a:gd name="connsiteX131-8417" fmla="*/ 116 w 301"/>
              <a:gd name="connsiteY131-8418" fmla="*/ 79 h 758"/>
              <a:gd name="connsiteX132-8419" fmla="*/ 105 w 301"/>
              <a:gd name="connsiteY132-8420" fmla="*/ 79 h 758"/>
              <a:gd name="connsiteX133-8421" fmla="*/ 95 w 301"/>
              <a:gd name="connsiteY133-8422" fmla="*/ 79 h 758"/>
              <a:gd name="connsiteX134-8423" fmla="*/ 84 w 301"/>
              <a:gd name="connsiteY134-8424" fmla="*/ 73 h 758"/>
              <a:gd name="connsiteX135-8425" fmla="*/ 68 w 301"/>
              <a:gd name="connsiteY135-8426" fmla="*/ 73 h 758"/>
              <a:gd name="connsiteX136-8427" fmla="*/ 68 w 301"/>
              <a:gd name="connsiteY136-8428" fmla="*/ 73 h 758"/>
              <a:gd name="connsiteX0-8429" fmla="*/ 68 w 301"/>
              <a:gd name="connsiteY0-8430" fmla="*/ 73 h 758"/>
              <a:gd name="connsiteX1-8431" fmla="*/ 53 w 301"/>
              <a:gd name="connsiteY1-8432" fmla="*/ 73 h 758"/>
              <a:gd name="connsiteX2-8433" fmla="*/ 31 w 301"/>
              <a:gd name="connsiteY2-8434" fmla="*/ 79 h 758"/>
              <a:gd name="connsiteX3-8435" fmla="*/ 0 w 301"/>
              <a:gd name="connsiteY3-8436" fmla="*/ 37 h 758"/>
              <a:gd name="connsiteX4-8437" fmla="*/ 21 w 301"/>
              <a:gd name="connsiteY4-8438" fmla="*/ 32 h 758"/>
              <a:gd name="connsiteX5-8439" fmla="*/ 47 w 301"/>
              <a:gd name="connsiteY5-8440" fmla="*/ 26 h 758"/>
              <a:gd name="connsiteX6-8441" fmla="*/ 68 w 301"/>
              <a:gd name="connsiteY6-8442" fmla="*/ 26 h 758"/>
              <a:gd name="connsiteX7-8443" fmla="*/ 84 w 301"/>
              <a:gd name="connsiteY7-8444" fmla="*/ 21 h 758"/>
              <a:gd name="connsiteX8-8445" fmla="*/ 95 w 301"/>
              <a:gd name="connsiteY8-8446" fmla="*/ 16 h 758"/>
              <a:gd name="connsiteX9-8447" fmla="*/ 105 w 301"/>
              <a:gd name="connsiteY9-8448" fmla="*/ 16 h 758"/>
              <a:gd name="connsiteX10-8449" fmla="*/ 111 w 301"/>
              <a:gd name="connsiteY10-8450" fmla="*/ 11 h 758"/>
              <a:gd name="connsiteX11-8451" fmla="*/ 121 w 301"/>
              <a:gd name="connsiteY11-8452" fmla="*/ 5 h 758"/>
              <a:gd name="connsiteX12-8453" fmla="*/ 137 w 301"/>
              <a:gd name="connsiteY12-8454" fmla="*/ 0 h 758"/>
              <a:gd name="connsiteX13-8455" fmla="*/ 148 w 301"/>
              <a:gd name="connsiteY13-8456" fmla="*/ 0 h 758"/>
              <a:gd name="connsiteX14-8457" fmla="*/ 163 w 301"/>
              <a:gd name="connsiteY14-8458" fmla="*/ 0 h 758"/>
              <a:gd name="connsiteX15-8459" fmla="*/ 179 w 301"/>
              <a:gd name="connsiteY15-8460" fmla="*/ 5 h 758"/>
              <a:gd name="connsiteX16-8461" fmla="*/ 195 w 301"/>
              <a:gd name="connsiteY16-8462" fmla="*/ 11 h 758"/>
              <a:gd name="connsiteX17-8463" fmla="*/ 206 w 301"/>
              <a:gd name="connsiteY17-8464" fmla="*/ 16 h 758"/>
              <a:gd name="connsiteX18-8465" fmla="*/ 216 w 301"/>
              <a:gd name="connsiteY18-8466" fmla="*/ 21 h 758"/>
              <a:gd name="connsiteX19-8467" fmla="*/ 232 w 301"/>
              <a:gd name="connsiteY19-8468" fmla="*/ 26 h 758"/>
              <a:gd name="connsiteX20-8469" fmla="*/ 243 w 301"/>
              <a:gd name="connsiteY20-8470" fmla="*/ 37 h 758"/>
              <a:gd name="connsiteX21-8471" fmla="*/ 258 w 301"/>
              <a:gd name="connsiteY21-8472" fmla="*/ 42 h 758"/>
              <a:gd name="connsiteX22-8473" fmla="*/ 269 w 301"/>
              <a:gd name="connsiteY22-8474" fmla="*/ 47 h 758"/>
              <a:gd name="connsiteX23-8475" fmla="*/ 280 w 301"/>
              <a:gd name="connsiteY23-8476" fmla="*/ 52 h 758"/>
              <a:gd name="connsiteX24-8477" fmla="*/ 285 w 301"/>
              <a:gd name="connsiteY24-8478" fmla="*/ 58 h 758"/>
              <a:gd name="connsiteX25-8479" fmla="*/ 290 w 301"/>
              <a:gd name="connsiteY25-8480" fmla="*/ 63 h 758"/>
              <a:gd name="connsiteX26-8481" fmla="*/ 295 w 301"/>
              <a:gd name="connsiteY26-8482" fmla="*/ 68 h 758"/>
              <a:gd name="connsiteX27-8483" fmla="*/ 301 w 301"/>
              <a:gd name="connsiteY27-8484" fmla="*/ 68 h 758"/>
              <a:gd name="connsiteX28-8485" fmla="*/ 301 w 301"/>
              <a:gd name="connsiteY28-8486" fmla="*/ 73 h 758"/>
              <a:gd name="connsiteX29-8487" fmla="*/ 295 w 301"/>
              <a:gd name="connsiteY29-8488" fmla="*/ 73 h 758"/>
              <a:gd name="connsiteX30-8489" fmla="*/ 295 w 301"/>
              <a:gd name="connsiteY30-8490" fmla="*/ 79 h 758"/>
              <a:gd name="connsiteX31-8491" fmla="*/ 290 w 301"/>
              <a:gd name="connsiteY31-8492" fmla="*/ 84 h 758"/>
              <a:gd name="connsiteX32-8493" fmla="*/ 285 w 301"/>
              <a:gd name="connsiteY32-8494" fmla="*/ 84 h 758"/>
              <a:gd name="connsiteX33-8495" fmla="*/ 280 w 301"/>
              <a:gd name="connsiteY33-8496" fmla="*/ 89 h 758"/>
              <a:gd name="connsiteX34-8497" fmla="*/ 274 w 301"/>
              <a:gd name="connsiteY34-8498" fmla="*/ 94 h 758"/>
              <a:gd name="connsiteX35-8499" fmla="*/ 269 w 301"/>
              <a:gd name="connsiteY35-8500" fmla="*/ 94 h 758"/>
              <a:gd name="connsiteX36-8501" fmla="*/ 264 w 301"/>
              <a:gd name="connsiteY36-8502" fmla="*/ 99 h 758"/>
              <a:gd name="connsiteX37-8503" fmla="*/ 258 w 301"/>
              <a:gd name="connsiteY37-8504" fmla="*/ 105 h 758"/>
              <a:gd name="connsiteX38-8505" fmla="*/ 253 w 301"/>
              <a:gd name="connsiteY38-8506" fmla="*/ 115 h 758"/>
              <a:gd name="connsiteX39-8507" fmla="*/ 253 w 301"/>
              <a:gd name="connsiteY39-8508" fmla="*/ 126 h 758"/>
              <a:gd name="connsiteX40-8509" fmla="*/ 253 w 301"/>
              <a:gd name="connsiteY40-8510" fmla="*/ 131 h 758"/>
              <a:gd name="connsiteX41-8511" fmla="*/ 253 w 301"/>
              <a:gd name="connsiteY41-8512" fmla="*/ 146 h 758"/>
              <a:gd name="connsiteX42-8513" fmla="*/ 253 w 301"/>
              <a:gd name="connsiteY42-8514" fmla="*/ 157 h 758"/>
              <a:gd name="connsiteX43-8515" fmla="*/ 253 w 301"/>
              <a:gd name="connsiteY43-8516" fmla="*/ 173 h 758"/>
              <a:gd name="connsiteX44-8517" fmla="*/ 253 w 301"/>
              <a:gd name="connsiteY44-8518" fmla="*/ 188 h 758"/>
              <a:gd name="connsiteX45-8519" fmla="*/ 253 w 301"/>
              <a:gd name="connsiteY45-8520" fmla="*/ 204 h 758"/>
              <a:gd name="connsiteX46-8521" fmla="*/ 253 w 301"/>
              <a:gd name="connsiteY46-8522" fmla="*/ 225 h 758"/>
              <a:gd name="connsiteX47-8523" fmla="*/ 253 w 301"/>
              <a:gd name="connsiteY47-8524" fmla="*/ 240 h 758"/>
              <a:gd name="connsiteX48-8525" fmla="*/ 253 w 301"/>
              <a:gd name="connsiteY48-8526" fmla="*/ 261 h 758"/>
              <a:gd name="connsiteX49-8527" fmla="*/ 253 w 301"/>
              <a:gd name="connsiteY49-8528" fmla="*/ 303 h 758"/>
              <a:gd name="connsiteX50-8529" fmla="*/ 253 w 301"/>
              <a:gd name="connsiteY50-8530" fmla="*/ 324 h 758"/>
              <a:gd name="connsiteX51-8531" fmla="*/ 253 w 301"/>
              <a:gd name="connsiteY51-8532" fmla="*/ 350 h 758"/>
              <a:gd name="connsiteX52-8533" fmla="*/ 253 w 301"/>
              <a:gd name="connsiteY52-8534" fmla="*/ 376 h 758"/>
              <a:gd name="connsiteX53-8535" fmla="*/ 253 w 301"/>
              <a:gd name="connsiteY53-8536" fmla="*/ 402 h 758"/>
              <a:gd name="connsiteX54-8537" fmla="*/ 253 w 301"/>
              <a:gd name="connsiteY54-8538" fmla="*/ 429 h 758"/>
              <a:gd name="connsiteX55-8539" fmla="*/ 253 w 301"/>
              <a:gd name="connsiteY55-8540" fmla="*/ 460 h 758"/>
              <a:gd name="connsiteX56-8541" fmla="*/ 253 w 301"/>
              <a:gd name="connsiteY56-8542" fmla="*/ 491 h 758"/>
              <a:gd name="connsiteX57-8543" fmla="*/ 253 w 301"/>
              <a:gd name="connsiteY57-8544" fmla="*/ 523 h 758"/>
              <a:gd name="connsiteX58-8545" fmla="*/ 253 w 301"/>
              <a:gd name="connsiteY58-8546" fmla="*/ 554 h 758"/>
              <a:gd name="connsiteX59-8547" fmla="*/ 253 w 301"/>
              <a:gd name="connsiteY59-8548" fmla="*/ 580 h 758"/>
              <a:gd name="connsiteX60-8549" fmla="*/ 248 w 301"/>
              <a:gd name="connsiteY60-8550" fmla="*/ 606 h 758"/>
              <a:gd name="connsiteX61-8551" fmla="*/ 248 w 301"/>
              <a:gd name="connsiteY61-8552" fmla="*/ 632 h 758"/>
              <a:gd name="connsiteX62-8553" fmla="*/ 243 w 301"/>
              <a:gd name="connsiteY62-8554" fmla="*/ 653 h 758"/>
              <a:gd name="connsiteX63-8555" fmla="*/ 237 w 301"/>
              <a:gd name="connsiteY63-8556" fmla="*/ 669 h 758"/>
              <a:gd name="connsiteX64-8557" fmla="*/ 232 w 301"/>
              <a:gd name="connsiteY64-8558" fmla="*/ 690 h 758"/>
              <a:gd name="connsiteX65-8559" fmla="*/ 227 w 301"/>
              <a:gd name="connsiteY65-8560" fmla="*/ 700 h 758"/>
              <a:gd name="connsiteX66-8561" fmla="*/ 216 w 301"/>
              <a:gd name="connsiteY66-8562" fmla="*/ 716 h 758"/>
              <a:gd name="connsiteX67-8563" fmla="*/ 206 w 301"/>
              <a:gd name="connsiteY67-8564" fmla="*/ 726 h 758"/>
              <a:gd name="connsiteX68-8565" fmla="*/ 200 w 301"/>
              <a:gd name="connsiteY68-8566" fmla="*/ 737 h 758"/>
              <a:gd name="connsiteX69-8567" fmla="*/ 190 w 301"/>
              <a:gd name="connsiteY69-8568" fmla="*/ 742 h 758"/>
              <a:gd name="connsiteX70-8569" fmla="*/ 185 w 301"/>
              <a:gd name="connsiteY70-8570" fmla="*/ 747 h 758"/>
              <a:gd name="connsiteX71-8571" fmla="*/ 174 w 301"/>
              <a:gd name="connsiteY71-8572" fmla="*/ 752 h 758"/>
              <a:gd name="connsiteX72-8573" fmla="*/ 169 w 301"/>
              <a:gd name="connsiteY72-8574" fmla="*/ 752 h 758"/>
              <a:gd name="connsiteX73-8575" fmla="*/ 163 w 301"/>
              <a:gd name="connsiteY73-8576" fmla="*/ 758 h 758"/>
              <a:gd name="connsiteX74-8577" fmla="*/ 153 w 301"/>
              <a:gd name="connsiteY74-8578" fmla="*/ 752 h 758"/>
              <a:gd name="connsiteX75-8579" fmla="*/ 148 w 301"/>
              <a:gd name="connsiteY75-8580" fmla="*/ 752 h 758"/>
              <a:gd name="connsiteX76-8581" fmla="*/ 148 w 301"/>
              <a:gd name="connsiteY76-8582" fmla="*/ 747 h 758"/>
              <a:gd name="connsiteX77-8583" fmla="*/ 142 w 301"/>
              <a:gd name="connsiteY77-8584" fmla="*/ 742 h 758"/>
              <a:gd name="connsiteX78-8585" fmla="*/ 142 w 301"/>
              <a:gd name="connsiteY78-8586" fmla="*/ 737 h 758"/>
              <a:gd name="connsiteX79-8587" fmla="*/ 142 w 301"/>
              <a:gd name="connsiteY79-8588" fmla="*/ 731 h 758"/>
              <a:gd name="connsiteX80-8589" fmla="*/ 142 w 301"/>
              <a:gd name="connsiteY80-8590" fmla="*/ 721 h 758"/>
              <a:gd name="connsiteX81-8591" fmla="*/ 142 w 301"/>
              <a:gd name="connsiteY81-8592" fmla="*/ 711 h 758"/>
              <a:gd name="connsiteX82-8593" fmla="*/ 142 w 301"/>
              <a:gd name="connsiteY82-8594" fmla="*/ 705 h 758"/>
              <a:gd name="connsiteX83-8595" fmla="*/ 142 w 301"/>
              <a:gd name="connsiteY83-8596" fmla="*/ 700 h 758"/>
              <a:gd name="connsiteX84-8597" fmla="*/ 142 w 301"/>
              <a:gd name="connsiteY84-8598" fmla="*/ 695 h 758"/>
              <a:gd name="connsiteX85-8599" fmla="*/ 137 w 301"/>
              <a:gd name="connsiteY85-8600" fmla="*/ 690 h 758"/>
              <a:gd name="connsiteX86-8601" fmla="*/ 132 w 301"/>
              <a:gd name="connsiteY86-8602" fmla="*/ 674 h 758"/>
              <a:gd name="connsiteX87-8603" fmla="*/ 121 w 301"/>
              <a:gd name="connsiteY87-8604" fmla="*/ 658 h 758"/>
              <a:gd name="connsiteX88-8605" fmla="*/ 105 w 301"/>
              <a:gd name="connsiteY88-8606" fmla="*/ 643 h 758"/>
              <a:gd name="connsiteX89-8607" fmla="*/ 89 w 301"/>
              <a:gd name="connsiteY89-8608" fmla="*/ 627 h 758"/>
              <a:gd name="connsiteX90-8609" fmla="*/ 68 w 301"/>
              <a:gd name="connsiteY90-8610" fmla="*/ 611 h 758"/>
              <a:gd name="connsiteX91-8611" fmla="*/ 42 w 301"/>
              <a:gd name="connsiteY91-8612" fmla="*/ 590 h 758"/>
              <a:gd name="connsiteX92-8613" fmla="*/ 63 w 301"/>
              <a:gd name="connsiteY92-8614" fmla="*/ 590 h 758"/>
              <a:gd name="connsiteX93-8615" fmla="*/ 84 w 301"/>
              <a:gd name="connsiteY93-8616" fmla="*/ 596 h 758"/>
              <a:gd name="connsiteX94-8617" fmla="*/ 100 w 301"/>
              <a:gd name="connsiteY94-8618" fmla="*/ 596 h 758"/>
              <a:gd name="connsiteX95-8619" fmla="*/ 116 w 301"/>
              <a:gd name="connsiteY95-8620" fmla="*/ 596 h 758"/>
              <a:gd name="connsiteX96-8621" fmla="*/ 126 w 301"/>
              <a:gd name="connsiteY96-8622" fmla="*/ 590 h 758"/>
              <a:gd name="connsiteX97-8623" fmla="*/ 132 w 301"/>
              <a:gd name="connsiteY97-8624" fmla="*/ 590 h 758"/>
              <a:gd name="connsiteX98-8625" fmla="*/ 137 w 301"/>
              <a:gd name="connsiteY98-8626" fmla="*/ 590 h 758"/>
              <a:gd name="connsiteX99-8627" fmla="*/ 142 w 301"/>
              <a:gd name="connsiteY99-8628" fmla="*/ 585 h 758"/>
              <a:gd name="connsiteX100-8629" fmla="*/ 148 w 301"/>
              <a:gd name="connsiteY100-8630" fmla="*/ 580 h 758"/>
              <a:gd name="connsiteX101-8631" fmla="*/ 148 w 301"/>
              <a:gd name="connsiteY101-8632" fmla="*/ 575 h 758"/>
              <a:gd name="connsiteX102-8633" fmla="*/ 148 w 301"/>
              <a:gd name="connsiteY102-8634" fmla="*/ 564 h 758"/>
              <a:gd name="connsiteX103-8635" fmla="*/ 148 w 301"/>
              <a:gd name="connsiteY103-8636" fmla="*/ 549 h 758"/>
              <a:gd name="connsiteX104-8637" fmla="*/ 153 w 301"/>
              <a:gd name="connsiteY104-8638" fmla="*/ 533 h 758"/>
              <a:gd name="connsiteX105-8639" fmla="*/ 153 w 301"/>
              <a:gd name="connsiteY105-8640" fmla="*/ 512 h 758"/>
              <a:gd name="connsiteX106-8641" fmla="*/ 153 w 301"/>
              <a:gd name="connsiteY106-8642" fmla="*/ 486 h 758"/>
              <a:gd name="connsiteX107-8643" fmla="*/ 158 w 301"/>
              <a:gd name="connsiteY107-8644" fmla="*/ 460 h 758"/>
              <a:gd name="connsiteX108-8645" fmla="*/ 158 w 301"/>
              <a:gd name="connsiteY108-8646" fmla="*/ 434 h 758"/>
              <a:gd name="connsiteX109-8647" fmla="*/ 158 w 301"/>
              <a:gd name="connsiteY109-8648" fmla="*/ 408 h 758"/>
              <a:gd name="connsiteX110-8649" fmla="*/ 158 w 301"/>
              <a:gd name="connsiteY110-8650" fmla="*/ 382 h 758"/>
              <a:gd name="connsiteX111-8651" fmla="*/ 163 w 301"/>
              <a:gd name="connsiteY111-8652" fmla="*/ 355 h 758"/>
              <a:gd name="connsiteX112-8653" fmla="*/ 163 w 301"/>
              <a:gd name="connsiteY112-8654" fmla="*/ 334 h 758"/>
              <a:gd name="connsiteX113-8655" fmla="*/ 163 w 301"/>
              <a:gd name="connsiteY113-8656" fmla="*/ 314 h 758"/>
              <a:gd name="connsiteX114-8657" fmla="*/ 163 w 301"/>
              <a:gd name="connsiteY114-8658" fmla="*/ 293 h 758"/>
              <a:gd name="connsiteX115-8659" fmla="*/ 163 w 301"/>
              <a:gd name="connsiteY115-8660" fmla="*/ 277 h 758"/>
              <a:gd name="connsiteX116-8661" fmla="*/ 163 w 301"/>
              <a:gd name="connsiteY116-8662" fmla="*/ 246 h 758"/>
              <a:gd name="connsiteX117-8663" fmla="*/ 163 w 301"/>
              <a:gd name="connsiteY117-8664" fmla="*/ 214 h 758"/>
              <a:gd name="connsiteX118-8665" fmla="*/ 158 w 301"/>
              <a:gd name="connsiteY118-8666" fmla="*/ 183 h 758"/>
              <a:gd name="connsiteX119-8667" fmla="*/ 158 w 301"/>
              <a:gd name="connsiteY119-8668" fmla="*/ 157 h 758"/>
              <a:gd name="connsiteX120-8669" fmla="*/ 153 w 301"/>
              <a:gd name="connsiteY120-8670" fmla="*/ 146 h 758"/>
              <a:gd name="connsiteX121-8671" fmla="*/ 153 w 301"/>
              <a:gd name="connsiteY121-8672" fmla="*/ 136 h 758"/>
              <a:gd name="connsiteX122-8673" fmla="*/ 148 w 301"/>
              <a:gd name="connsiteY122-8674" fmla="*/ 126 h 758"/>
              <a:gd name="connsiteX123-8675" fmla="*/ 148 w 301"/>
              <a:gd name="connsiteY123-8676" fmla="*/ 115 h 758"/>
              <a:gd name="connsiteX124-8677" fmla="*/ 142 w 301"/>
              <a:gd name="connsiteY124-8678" fmla="*/ 110 h 758"/>
              <a:gd name="connsiteX125-8679" fmla="*/ 142 w 301"/>
              <a:gd name="connsiteY125-8680" fmla="*/ 105 h 758"/>
              <a:gd name="connsiteX126-8681" fmla="*/ 137 w 301"/>
              <a:gd name="connsiteY126-8682" fmla="*/ 94 h 758"/>
              <a:gd name="connsiteX127-8683" fmla="*/ 132 w 301"/>
              <a:gd name="connsiteY127-8684" fmla="*/ 89 h 758"/>
              <a:gd name="connsiteX128-8685" fmla="*/ 126 w 301"/>
              <a:gd name="connsiteY128-8686" fmla="*/ 84 h 758"/>
              <a:gd name="connsiteX129-8687" fmla="*/ 121 w 301"/>
              <a:gd name="connsiteY129-8688" fmla="*/ 84 h 758"/>
              <a:gd name="connsiteX130-8689" fmla="*/ 116 w 301"/>
              <a:gd name="connsiteY130-8690" fmla="*/ 79 h 758"/>
              <a:gd name="connsiteX131-8691" fmla="*/ 105 w 301"/>
              <a:gd name="connsiteY131-8692" fmla="*/ 79 h 758"/>
              <a:gd name="connsiteX132-8693" fmla="*/ 95 w 301"/>
              <a:gd name="connsiteY132-8694" fmla="*/ 79 h 758"/>
              <a:gd name="connsiteX133-8695" fmla="*/ 84 w 301"/>
              <a:gd name="connsiteY133-8696" fmla="*/ 73 h 758"/>
              <a:gd name="connsiteX134-8697" fmla="*/ 68 w 301"/>
              <a:gd name="connsiteY134-8698" fmla="*/ 73 h 758"/>
              <a:gd name="connsiteX135-8699" fmla="*/ 68 w 301"/>
              <a:gd name="connsiteY135-8700" fmla="*/ 73 h 758"/>
              <a:gd name="connsiteX0-8701" fmla="*/ 68 w 301"/>
              <a:gd name="connsiteY0-8702" fmla="*/ 73 h 758"/>
              <a:gd name="connsiteX1-8703" fmla="*/ 53 w 301"/>
              <a:gd name="connsiteY1-8704" fmla="*/ 73 h 758"/>
              <a:gd name="connsiteX2-8705" fmla="*/ 0 w 301"/>
              <a:gd name="connsiteY2-8706" fmla="*/ 37 h 758"/>
              <a:gd name="connsiteX3-8707" fmla="*/ 21 w 301"/>
              <a:gd name="connsiteY3-8708" fmla="*/ 32 h 758"/>
              <a:gd name="connsiteX4-8709" fmla="*/ 47 w 301"/>
              <a:gd name="connsiteY4-8710" fmla="*/ 26 h 758"/>
              <a:gd name="connsiteX5-8711" fmla="*/ 68 w 301"/>
              <a:gd name="connsiteY5-8712" fmla="*/ 26 h 758"/>
              <a:gd name="connsiteX6-8713" fmla="*/ 84 w 301"/>
              <a:gd name="connsiteY6-8714" fmla="*/ 21 h 758"/>
              <a:gd name="connsiteX7-8715" fmla="*/ 95 w 301"/>
              <a:gd name="connsiteY7-8716" fmla="*/ 16 h 758"/>
              <a:gd name="connsiteX8-8717" fmla="*/ 105 w 301"/>
              <a:gd name="connsiteY8-8718" fmla="*/ 16 h 758"/>
              <a:gd name="connsiteX9-8719" fmla="*/ 111 w 301"/>
              <a:gd name="connsiteY9-8720" fmla="*/ 11 h 758"/>
              <a:gd name="connsiteX10-8721" fmla="*/ 121 w 301"/>
              <a:gd name="connsiteY10-8722" fmla="*/ 5 h 758"/>
              <a:gd name="connsiteX11-8723" fmla="*/ 137 w 301"/>
              <a:gd name="connsiteY11-8724" fmla="*/ 0 h 758"/>
              <a:gd name="connsiteX12-8725" fmla="*/ 148 w 301"/>
              <a:gd name="connsiteY12-8726" fmla="*/ 0 h 758"/>
              <a:gd name="connsiteX13-8727" fmla="*/ 163 w 301"/>
              <a:gd name="connsiteY13-8728" fmla="*/ 0 h 758"/>
              <a:gd name="connsiteX14-8729" fmla="*/ 179 w 301"/>
              <a:gd name="connsiteY14-8730" fmla="*/ 5 h 758"/>
              <a:gd name="connsiteX15-8731" fmla="*/ 195 w 301"/>
              <a:gd name="connsiteY15-8732" fmla="*/ 11 h 758"/>
              <a:gd name="connsiteX16-8733" fmla="*/ 206 w 301"/>
              <a:gd name="connsiteY16-8734" fmla="*/ 16 h 758"/>
              <a:gd name="connsiteX17-8735" fmla="*/ 216 w 301"/>
              <a:gd name="connsiteY17-8736" fmla="*/ 21 h 758"/>
              <a:gd name="connsiteX18-8737" fmla="*/ 232 w 301"/>
              <a:gd name="connsiteY18-8738" fmla="*/ 26 h 758"/>
              <a:gd name="connsiteX19-8739" fmla="*/ 243 w 301"/>
              <a:gd name="connsiteY19-8740" fmla="*/ 37 h 758"/>
              <a:gd name="connsiteX20-8741" fmla="*/ 258 w 301"/>
              <a:gd name="connsiteY20-8742" fmla="*/ 42 h 758"/>
              <a:gd name="connsiteX21-8743" fmla="*/ 269 w 301"/>
              <a:gd name="connsiteY21-8744" fmla="*/ 47 h 758"/>
              <a:gd name="connsiteX22-8745" fmla="*/ 280 w 301"/>
              <a:gd name="connsiteY22-8746" fmla="*/ 52 h 758"/>
              <a:gd name="connsiteX23-8747" fmla="*/ 285 w 301"/>
              <a:gd name="connsiteY23-8748" fmla="*/ 58 h 758"/>
              <a:gd name="connsiteX24-8749" fmla="*/ 290 w 301"/>
              <a:gd name="connsiteY24-8750" fmla="*/ 63 h 758"/>
              <a:gd name="connsiteX25-8751" fmla="*/ 295 w 301"/>
              <a:gd name="connsiteY25-8752" fmla="*/ 68 h 758"/>
              <a:gd name="connsiteX26-8753" fmla="*/ 301 w 301"/>
              <a:gd name="connsiteY26-8754" fmla="*/ 68 h 758"/>
              <a:gd name="connsiteX27-8755" fmla="*/ 301 w 301"/>
              <a:gd name="connsiteY27-8756" fmla="*/ 73 h 758"/>
              <a:gd name="connsiteX28-8757" fmla="*/ 295 w 301"/>
              <a:gd name="connsiteY28-8758" fmla="*/ 73 h 758"/>
              <a:gd name="connsiteX29-8759" fmla="*/ 295 w 301"/>
              <a:gd name="connsiteY29-8760" fmla="*/ 79 h 758"/>
              <a:gd name="connsiteX30-8761" fmla="*/ 290 w 301"/>
              <a:gd name="connsiteY30-8762" fmla="*/ 84 h 758"/>
              <a:gd name="connsiteX31-8763" fmla="*/ 285 w 301"/>
              <a:gd name="connsiteY31-8764" fmla="*/ 84 h 758"/>
              <a:gd name="connsiteX32-8765" fmla="*/ 280 w 301"/>
              <a:gd name="connsiteY32-8766" fmla="*/ 89 h 758"/>
              <a:gd name="connsiteX33-8767" fmla="*/ 274 w 301"/>
              <a:gd name="connsiteY33-8768" fmla="*/ 94 h 758"/>
              <a:gd name="connsiteX34-8769" fmla="*/ 269 w 301"/>
              <a:gd name="connsiteY34-8770" fmla="*/ 94 h 758"/>
              <a:gd name="connsiteX35-8771" fmla="*/ 264 w 301"/>
              <a:gd name="connsiteY35-8772" fmla="*/ 99 h 758"/>
              <a:gd name="connsiteX36-8773" fmla="*/ 258 w 301"/>
              <a:gd name="connsiteY36-8774" fmla="*/ 105 h 758"/>
              <a:gd name="connsiteX37-8775" fmla="*/ 253 w 301"/>
              <a:gd name="connsiteY37-8776" fmla="*/ 115 h 758"/>
              <a:gd name="connsiteX38-8777" fmla="*/ 253 w 301"/>
              <a:gd name="connsiteY38-8778" fmla="*/ 126 h 758"/>
              <a:gd name="connsiteX39-8779" fmla="*/ 253 w 301"/>
              <a:gd name="connsiteY39-8780" fmla="*/ 131 h 758"/>
              <a:gd name="connsiteX40-8781" fmla="*/ 253 w 301"/>
              <a:gd name="connsiteY40-8782" fmla="*/ 146 h 758"/>
              <a:gd name="connsiteX41-8783" fmla="*/ 253 w 301"/>
              <a:gd name="connsiteY41-8784" fmla="*/ 157 h 758"/>
              <a:gd name="connsiteX42-8785" fmla="*/ 253 w 301"/>
              <a:gd name="connsiteY42-8786" fmla="*/ 173 h 758"/>
              <a:gd name="connsiteX43-8787" fmla="*/ 253 w 301"/>
              <a:gd name="connsiteY43-8788" fmla="*/ 188 h 758"/>
              <a:gd name="connsiteX44-8789" fmla="*/ 253 w 301"/>
              <a:gd name="connsiteY44-8790" fmla="*/ 204 h 758"/>
              <a:gd name="connsiteX45-8791" fmla="*/ 253 w 301"/>
              <a:gd name="connsiteY45-8792" fmla="*/ 225 h 758"/>
              <a:gd name="connsiteX46-8793" fmla="*/ 253 w 301"/>
              <a:gd name="connsiteY46-8794" fmla="*/ 240 h 758"/>
              <a:gd name="connsiteX47-8795" fmla="*/ 253 w 301"/>
              <a:gd name="connsiteY47-8796" fmla="*/ 261 h 758"/>
              <a:gd name="connsiteX48-8797" fmla="*/ 253 w 301"/>
              <a:gd name="connsiteY48-8798" fmla="*/ 303 h 758"/>
              <a:gd name="connsiteX49-8799" fmla="*/ 253 w 301"/>
              <a:gd name="connsiteY49-8800" fmla="*/ 324 h 758"/>
              <a:gd name="connsiteX50-8801" fmla="*/ 253 w 301"/>
              <a:gd name="connsiteY50-8802" fmla="*/ 350 h 758"/>
              <a:gd name="connsiteX51-8803" fmla="*/ 253 w 301"/>
              <a:gd name="connsiteY51-8804" fmla="*/ 376 h 758"/>
              <a:gd name="connsiteX52-8805" fmla="*/ 253 w 301"/>
              <a:gd name="connsiteY52-8806" fmla="*/ 402 h 758"/>
              <a:gd name="connsiteX53-8807" fmla="*/ 253 w 301"/>
              <a:gd name="connsiteY53-8808" fmla="*/ 429 h 758"/>
              <a:gd name="connsiteX54-8809" fmla="*/ 253 w 301"/>
              <a:gd name="connsiteY54-8810" fmla="*/ 460 h 758"/>
              <a:gd name="connsiteX55-8811" fmla="*/ 253 w 301"/>
              <a:gd name="connsiteY55-8812" fmla="*/ 491 h 758"/>
              <a:gd name="connsiteX56-8813" fmla="*/ 253 w 301"/>
              <a:gd name="connsiteY56-8814" fmla="*/ 523 h 758"/>
              <a:gd name="connsiteX57-8815" fmla="*/ 253 w 301"/>
              <a:gd name="connsiteY57-8816" fmla="*/ 554 h 758"/>
              <a:gd name="connsiteX58-8817" fmla="*/ 253 w 301"/>
              <a:gd name="connsiteY58-8818" fmla="*/ 580 h 758"/>
              <a:gd name="connsiteX59-8819" fmla="*/ 248 w 301"/>
              <a:gd name="connsiteY59-8820" fmla="*/ 606 h 758"/>
              <a:gd name="connsiteX60-8821" fmla="*/ 248 w 301"/>
              <a:gd name="connsiteY60-8822" fmla="*/ 632 h 758"/>
              <a:gd name="connsiteX61-8823" fmla="*/ 243 w 301"/>
              <a:gd name="connsiteY61-8824" fmla="*/ 653 h 758"/>
              <a:gd name="connsiteX62-8825" fmla="*/ 237 w 301"/>
              <a:gd name="connsiteY62-8826" fmla="*/ 669 h 758"/>
              <a:gd name="connsiteX63-8827" fmla="*/ 232 w 301"/>
              <a:gd name="connsiteY63-8828" fmla="*/ 690 h 758"/>
              <a:gd name="connsiteX64-8829" fmla="*/ 227 w 301"/>
              <a:gd name="connsiteY64-8830" fmla="*/ 700 h 758"/>
              <a:gd name="connsiteX65-8831" fmla="*/ 216 w 301"/>
              <a:gd name="connsiteY65-8832" fmla="*/ 716 h 758"/>
              <a:gd name="connsiteX66-8833" fmla="*/ 206 w 301"/>
              <a:gd name="connsiteY66-8834" fmla="*/ 726 h 758"/>
              <a:gd name="connsiteX67-8835" fmla="*/ 200 w 301"/>
              <a:gd name="connsiteY67-8836" fmla="*/ 737 h 758"/>
              <a:gd name="connsiteX68-8837" fmla="*/ 190 w 301"/>
              <a:gd name="connsiteY68-8838" fmla="*/ 742 h 758"/>
              <a:gd name="connsiteX69-8839" fmla="*/ 185 w 301"/>
              <a:gd name="connsiteY69-8840" fmla="*/ 747 h 758"/>
              <a:gd name="connsiteX70-8841" fmla="*/ 174 w 301"/>
              <a:gd name="connsiteY70-8842" fmla="*/ 752 h 758"/>
              <a:gd name="connsiteX71-8843" fmla="*/ 169 w 301"/>
              <a:gd name="connsiteY71-8844" fmla="*/ 752 h 758"/>
              <a:gd name="connsiteX72-8845" fmla="*/ 163 w 301"/>
              <a:gd name="connsiteY72-8846" fmla="*/ 758 h 758"/>
              <a:gd name="connsiteX73-8847" fmla="*/ 153 w 301"/>
              <a:gd name="connsiteY73-8848" fmla="*/ 752 h 758"/>
              <a:gd name="connsiteX74-8849" fmla="*/ 148 w 301"/>
              <a:gd name="connsiteY74-8850" fmla="*/ 752 h 758"/>
              <a:gd name="connsiteX75-8851" fmla="*/ 148 w 301"/>
              <a:gd name="connsiteY75-8852" fmla="*/ 747 h 758"/>
              <a:gd name="connsiteX76-8853" fmla="*/ 142 w 301"/>
              <a:gd name="connsiteY76-8854" fmla="*/ 742 h 758"/>
              <a:gd name="connsiteX77-8855" fmla="*/ 142 w 301"/>
              <a:gd name="connsiteY77-8856" fmla="*/ 737 h 758"/>
              <a:gd name="connsiteX78-8857" fmla="*/ 142 w 301"/>
              <a:gd name="connsiteY78-8858" fmla="*/ 731 h 758"/>
              <a:gd name="connsiteX79-8859" fmla="*/ 142 w 301"/>
              <a:gd name="connsiteY79-8860" fmla="*/ 721 h 758"/>
              <a:gd name="connsiteX80-8861" fmla="*/ 142 w 301"/>
              <a:gd name="connsiteY80-8862" fmla="*/ 711 h 758"/>
              <a:gd name="connsiteX81-8863" fmla="*/ 142 w 301"/>
              <a:gd name="connsiteY81-8864" fmla="*/ 705 h 758"/>
              <a:gd name="connsiteX82-8865" fmla="*/ 142 w 301"/>
              <a:gd name="connsiteY82-8866" fmla="*/ 700 h 758"/>
              <a:gd name="connsiteX83-8867" fmla="*/ 142 w 301"/>
              <a:gd name="connsiteY83-8868" fmla="*/ 695 h 758"/>
              <a:gd name="connsiteX84-8869" fmla="*/ 137 w 301"/>
              <a:gd name="connsiteY84-8870" fmla="*/ 690 h 758"/>
              <a:gd name="connsiteX85-8871" fmla="*/ 132 w 301"/>
              <a:gd name="connsiteY85-8872" fmla="*/ 674 h 758"/>
              <a:gd name="connsiteX86-8873" fmla="*/ 121 w 301"/>
              <a:gd name="connsiteY86-8874" fmla="*/ 658 h 758"/>
              <a:gd name="connsiteX87-8875" fmla="*/ 105 w 301"/>
              <a:gd name="connsiteY87-8876" fmla="*/ 643 h 758"/>
              <a:gd name="connsiteX88-8877" fmla="*/ 89 w 301"/>
              <a:gd name="connsiteY88-8878" fmla="*/ 627 h 758"/>
              <a:gd name="connsiteX89-8879" fmla="*/ 68 w 301"/>
              <a:gd name="connsiteY89-8880" fmla="*/ 611 h 758"/>
              <a:gd name="connsiteX90-8881" fmla="*/ 42 w 301"/>
              <a:gd name="connsiteY90-8882" fmla="*/ 590 h 758"/>
              <a:gd name="connsiteX91-8883" fmla="*/ 63 w 301"/>
              <a:gd name="connsiteY91-8884" fmla="*/ 590 h 758"/>
              <a:gd name="connsiteX92-8885" fmla="*/ 84 w 301"/>
              <a:gd name="connsiteY92-8886" fmla="*/ 596 h 758"/>
              <a:gd name="connsiteX93-8887" fmla="*/ 100 w 301"/>
              <a:gd name="connsiteY93-8888" fmla="*/ 596 h 758"/>
              <a:gd name="connsiteX94-8889" fmla="*/ 116 w 301"/>
              <a:gd name="connsiteY94-8890" fmla="*/ 596 h 758"/>
              <a:gd name="connsiteX95-8891" fmla="*/ 126 w 301"/>
              <a:gd name="connsiteY95-8892" fmla="*/ 590 h 758"/>
              <a:gd name="connsiteX96-8893" fmla="*/ 132 w 301"/>
              <a:gd name="connsiteY96-8894" fmla="*/ 590 h 758"/>
              <a:gd name="connsiteX97-8895" fmla="*/ 137 w 301"/>
              <a:gd name="connsiteY97-8896" fmla="*/ 590 h 758"/>
              <a:gd name="connsiteX98-8897" fmla="*/ 142 w 301"/>
              <a:gd name="connsiteY98-8898" fmla="*/ 585 h 758"/>
              <a:gd name="connsiteX99-8899" fmla="*/ 148 w 301"/>
              <a:gd name="connsiteY99-8900" fmla="*/ 580 h 758"/>
              <a:gd name="connsiteX100-8901" fmla="*/ 148 w 301"/>
              <a:gd name="connsiteY100-8902" fmla="*/ 575 h 758"/>
              <a:gd name="connsiteX101-8903" fmla="*/ 148 w 301"/>
              <a:gd name="connsiteY101-8904" fmla="*/ 564 h 758"/>
              <a:gd name="connsiteX102-8905" fmla="*/ 148 w 301"/>
              <a:gd name="connsiteY102-8906" fmla="*/ 549 h 758"/>
              <a:gd name="connsiteX103-8907" fmla="*/ 153 w 301"/>
              <a:gd name="connsiteY103-8908" fmla="*/ 533 h 758"/>
              <a:gd name="connsiteX104-8909" fmla="*/ 153 w 301"/>
              <a:gd name="connsiteY104-8910" fmla="*/ 512 h 758"/>
              <a:gd name="connsiteX105-8911" fmla="*/ 153 w 301"/>
              <a:gd name="connsiteY105-8912" fmla="*/ 486 h 758"/>
              <a:gd name="connsiteX106-8913" fmla="*/ 158 w 301"/>
              <a:gd name="connsiteY106-8914" fmla="*/ 460 h 758"/>
              <a:gd name="connsiteX107-8915" fmla="*/ 158 w 301"/>
              <a:gd name="connsiteY107-8916" fmla="*/ 434 h 758"/>
              <a:gd name="connsiteX108-8917" fmla="*/ 158 w 301"/>
              <a:gd name="connsiteY108-8918" fmla="*/ 408 h 758"/>
              <a:gd name="connsiteX109-8919" fmla="*/ 158 w 301"/>
              <a:gd name="connsiteY109-8920" fmla="*/ 382 h 758"/>
              <a:gd name="connsiteX110-8921" fmla="*/ 163 w 301"/>
              <a:gd name="connsiteY110-8922" fmla="*/ 355 h 758"/>
              <a:gd name="connsiteX111-8923" fmla="*/ 163 w 301"/>
              <a:gd name="connsiteY111-8924" fmla="*/ 334 h 758"/>
              <a:gd name="connsiteX112-8925" fmla="*/ 163 w 301"/>
              <a:gd name="connsiteY112-8926" fmla="*/ 314 h 758"/>
              <a:gd name="connsiteX113-8927" fmla="*/ 163 w 301"/>
              <a:gd name="connsiteY113-8928" fmla="*/ 293 h 758"/>
              <a:gd name="connsiteX114-8929" fmla="*/ 163 w 301"/>
              <a:gd name="connsiteY114-8930" fmla="*/ 277 h 758"/>
              <a:gd name="connsiteX115-8931" fmla="*/ 163 w 301"/>
              <a:gd name="connsiteY115-8932" fmla="*/ 246 h 758"/>
              <a:gd name="connsiteX116-8933" fmla="*/ 163 w 301"/>
              <a:gd name="connsiteY116-8934" fmla="*/ 214 h 758"/>
              <a:gd name="connsiteX117-8935" fmla="*/ 158 w 301"/>
              <a:gd name="connsiteY117-8936" fmla="*/ 183 h 758"/>
              <a:gd name="connsiteX118-8937" fmla="*/ 158 w 301"/>
              <a:gd name="connsiteY118-8938" fmla="*/ 157 h 758"/>
              <a:gd name="connsiteX119-8939" fmla="*/ 153 w 301"/>
              <a:gd name="connsiteY119-8940" fmla="*/ 146 h 758"/>
              <a:gd name="connsiteX120-8941" fmla="*/ 153 w 301"/>
              <a:gd name="connsiteY120-8942" fmla="*/ 136 h 758"/>
              <a:gd name="connsiteX121-8943" fmla="*/ 148 w 301"/>
              <a:gd name="connsiteY121-8944" fmla="*/ 126 h 758"/>
              <a:gd name="connsiteX122-8945" fmla="*/ 148 w 301"/>
              <a:gd name="connsiteY122-8946" fmla="*/ 115 h 758"/>
              <a:gd name="connsiteX123-8947" fmla="*/ 142 w 301"/>
              <a:gd name="connsiteY123-8948" fmla="*/ 110 h 758"/>
              <a:gd name="connsiteX124-8949" fmla="*/ 142 w 301"/>
              <a:gd name="connsiteY124-8950" fmla="*/ 105 h 758"/>
              <a:gd name="connsiteX125-8951" fmla="*/ 137 w 301"/>
              <a:gd name="connsiteY125-8952" fmla="*/ 94 h 758"/>
              <a:gd name="connsiteX126-8953" fmla="*/ 132 w 301"/>
              <a:gd name="connsiteY126-8954" fmla="*/ 89 h 758"/>
              <a:gd name="connsiteX127-8955" fmla="*/ 126 w 301"/>
              <a:gd name="connsiteY127-8956" fmla="*/ 84 h 758"/>
              <a:gd name="connsiteX128-8957" fmla="*/ 121 w 301"/>
              <a:gd name="connsiteY128-8958" fmla="*/ 84 h 758"/>
              <a:gd name="connsiteX129-8959" fmla="*/ 116 w 301"/>
              <a:gd name="connsiteY129-8960" fmla="*/ 79 h 758"/>
              <a:gd name="connsiteX130-8961" fmla="*/ 105 w 301"/>
              <a:gd name="connsiteY130-8962" fmla="*/ 79 h 758"/>
              <a:gd name="connsiteX131-8963" fmla="*/ 95 w 301"/>
              <a:gd name="connsiteY131-8964" fmla="*/ 79 h 758"/>
              <a:gd name="connsiteX132-8965" fmla="*/ 84 w 301"/>
              <a:gd name="connsiteY132-8966" fmla="*/ 73 h 758"/>
              <a:gd name="connsiteX133-8967" fmla="*/ 68 w 301"/>
              <a:gd name="connsiteY133-8968" fmla="*/ 73 h 758"/>
              <a:gd name="connsiteX134-8969" fmla="*/ 68 w 301"/>
              <a:gd name="connsiteY134-8970" fmla="*/ 73 h 758"/>
              <a:gd name="connsiteX0-8971" fmla="*/ 47 w 280"/>
              <a:gd name="connsiteY0-8972" fmla="*/ 73 h 758"/>
              <a:gd name="connsiteX1-8973" fmla="*/ 32 w 280"/>
              <a:gd name="connsiteY1-8974" fmla="*/ 73 h 758"/>
              <a:gd name="connsiteX2-8975" fmla="*/ 0 w 280"/>
              <a:gd name="connsiteY2-8976" fmla="*/ 32 h 758"/>
              <a:gd name="connsiteX3-8977" fmla="*/ 26 w 280"/>
              <a:gd name="connsiteY3-8978" fmla="*/ 26 h 758"/>
              <a:gd name="connsiteX4-8979" fmla="*/ 47 w 280"/>
              <a:gd name="connsiteY4-8980" fmla="*/ 26 h 758"/>
              <a:gd name="connsiteX5-8981" fmla="*/ 63 w 280"/>
              <a:gd name="connsiteY5-8982" fmla="*/ 21 h 758"/>
              <a:gd name="connsiteX6-8983" fmla="*/ 74 w 280"/>
              <a:gd name="connsiteY6-8984" fmla="*/ 16 h 758"/>
              <a:gd name="connsiteX7-8985" fmla="*/ 84 w 280"/>
              <a:gd name="connsiteY7-8986" fmla="*/ 16 h 758"/>
              <a:gd name="connsiteX8-8987" fmla="*/ 90 w 280"/>
              <a:gd name="connsiteY8-8988" fmla="*/ 11 h 758"/>
              <a:gd name="connsiteX9-8989" fmla="*/ 100 w 280"/>
              <a:gd name="connsiteY9-8990" fmla="*/ 5 h 758"/>
              <a:gd name="connsiteX10-8991" fmla="*/ 116 w 280"/>
              <a:gd name="connsiteY10-8992" fmla="*/ 0 h 758"/>
              <a:gd name="connsiteX11-8993" fmla="*/ 127 w 280"/>
              <a:gd name="connsiteY11-8994" fmla="*/ 0 h 758"/>
              <a:gd name="connsiteX12-8995" fmla="*/ 142 w 280"/>
              <a:gd name="connsiteY12-8996" fmla="*/ 0 h 758"/>
              <a:gd name="connsiteX13-8997" fmla="*/ 158 w 280"/>
              <a:gd name="connsiteY13-8998" fmla="*/ 5 h 758"/>
              <a:gd name="connsiteX14-8999" fmla="*/ 174 w 280"/>
              <a:gd name="connsiteY14-9000" fmla="*/ 11 h 758"/>
              <a:gd name="connsiteX15-9001" fmla="*/ 185 w 280"/>
              <a:gd name="connsiteY15-9002" fmla="*/ 16 h 758"/>
              <a:gd name="connsiteX16-9003" fmla="*/ 195 w 280"/>
              <a:gd name="connsiteY16-9004" fmla="*/ 21 h 758"/>
              <a:gd name="connsiteX17-9005" fmla="*/ 211 w 280"/>
              <a:gd name="connsiteY17-9006" fmla="*/ 26 h 758"/>
              <a:gd name="connsiteX18-9007" fmla="*/ 222 w 280"/>
              <a:gd name="connsiteY18-9008" fmla="*/ 37 h 758"/>
              <a:gd name="connsiteX19-9009" fmla="*/ 237 w 280"/>
              <a:gd name="connsiteY19-9010" fmla="*/ 42 h 758"/>
              <a:gd name="connsiteX20-9011" fmla="*/ 248 w 280"/>
              <a:gd name="connsiteY20-9012" fmla="*/ 47 h 758"/>
              <a:gd name="connsiteX21-9013" fmla="*/ 259 w 280"/>
              <a:gd name="connsiteY21-9014" fmla="*/ 52 h 758"/>
              <a:gd name="connsiteX22-9015" fmla="*/ 264 w 280"/>
              <a:gd name="connsiteY22-9016" fmla="*/ 58 h 758"/>
              <a:gd name="connsiteX23-9017" fmla="*/ 269 w 280"/>
              <a:gd name="connsiteY23-9018" fmla="*/ 63 h 758"/>
              <a:gd name="connsiteX24-9019" fmla="*/ 274 w 280"/>
              <a:gd name="connsiteY24-9020" fmla="*/ 68 h 758"/>
              <a:gd name="connsiteX25-9021" fmla="*/ 280 w 280"/>
              <a:gd name="connsiteY25-9022" fmla="*/ 68 h 758"/>
              <a:gd name="connsiteX26-9023" fmla="*/ 280 w 280"/>
              <a:gd name="connsiteY26-9024" fmla="*/ 73 h 758"/>
              <a:gd name="connsiteX27-9025" fmla="*/ 274 w 280"/>
              <a:gd name="connsiteY27-9026" fmla="*/ 73 h 758"/>
              <a:gd name="connsiteX28-9027" fmla="*/ 274 w 280"/>
              <a:gd name="connsiteY28-9028" fmla="*/ 79 h 758"/>
              <a:gd name="connsiteX29-9029" fmla="*/ 269 w 280"/>
              <a:gd name="connsiteY29-9030" fmla="*/ 84 h 758"/>
              <a:gd name="connsiteX30-9031" fmla="*/ 264 w 280"/>
              <a:gd name="connsiteY30-9032" fmla="*/ 84 h 758"/>
              <a:gd name="connsiteX31-9033" fmla="*/ 259 w 280"/>
              <a:gd name="connsiteY31-9034" fmla="*/ 89 h 758"/>
              <a:gd name="connsiteX32-9035" fmla="*/ 253 w 280"/>
              <a:gd name="connsiteY32-9036" fmla="*/ 94 h 758"/>
              <a:gd name="connsiteX33-9037" fmla="*/ 248 w 280"/>
              <a:gd name="connsiteY33-9038" fmla="*/ 94 h 758"/>
              <a:gd name="connsiteX34-9039" fmla="*/ 243 w 280"/>
              <a:gd name="connsiteY34-9040" fmla="*/ 99 h 758"/>
              <a:gd name="connsiteX35-9041" fmla="*/ 237 w 280"/>
              <a:gd name="connsiteY35-9042" fmla="*/ 105 h 758"/>
              <a:gd name="connsiteX36-9043" fmla="*/ 232 w 280"/>
              <a:gd name="connsiteY36-9044" fmla="*/ 115 h 758"/>
              <a:gd name="connsiteX37-9045" fmla="*/ 232 w 280"/>
              <a:gd name="connsiteY37-9046" fmla="*/ 126 h 758"/>
              <a:gd name="connsiteX38-9047" fmla="*/ 232 w 280"/>
              <a:gd name="connsiteY38-9048" fmla="*/ 131 h 758"/>
              <a:gd name="connsiteX39-9049" fmla="*/ 232 w 280"/>
              <a:gd name="connsiteY39-9050" fmla="*/ 146 h 758"/>
              <a:gd name="connsiteX40-9051" fmla="*/ 232 w 280"/>
              <a:gd name="connsiteY40-9052" fmla="*/ 157 h 758"/>
              <a:gd name="connsiteX41-9053" fmla="*/ 232 w 280"/>
              <a:gd name="connsiteY41-9054" fmla="*/ 173 h 758"/>
              <a:gd name="connsiteX42-9055" fmla="*/ 232 w 280"/>
              <a:gd name="connsiteY42-9056" fmla="*/ 188 h 758"/>
              <a:gd name="connsiteX43-9057" fmla="*/ 232 w 280"/>
              <a:gd name="connsiteY43-9058" fmla="*/ 204 h 758"/>
              <a:gd name="connsiteX44-9059" fmla="*/ 232 w 280"/>
              <a:gd name="connsiteY44-9060" fmla="*/ 225 h 758"/>
              <a:gd name="connsiteX45-9061" fmla="*/ 232 w 280"/>
              <a:gd name="connsiteY45-9062" fmla="*/ 240 h 758"/>
              <a:gd name="connsiteX46-9063" fmla="*/ 232 w 280"/>
              <a:gd name="connsiteY46-9064" fmla="*/ 261 h 758"/>
              <a:gd name="connsiteX47-9065" fmla="*/ 232 w 280"/>
              <a:gd name="connsiteY47-9066" fmla="*/ 303 h 758"/>
              <a:gd name="connsiteX48-9067" fmla="*/ 232 w 280"/>
              <a:gd name="connsiteY48-9068" fmla="*/ 324 h 758"/>
              <a:gd name="connsiteX49-9069" fmla="*/ 232 w 280"/>
              <a:gd name="connsiteY49-9070" fmla="*/ 350 h 758"/>
              <a:gd name="connsiteX50-9071" fmla="*/ 232 w 280"/>
              <a:gd name="connsiteY50-9072" fmla="*/ 376 h 758"/>
              <a:gd name="connsiteX51-9073" fmla="*/ 232 w 280"/>
              <a:gd name="connsiteY51-9074" fmla="*/ 402 h 758"/>
              <a:gd name="connsiteX52-9075" fmla="*/ 232 w 280"/>
              <a:gd name="connsiteY52-9076" fmla="*/ 429 h 758"/>
              <a:gd name="connsiteX53-9077" fmla="*/ 232 w 280"/>
              <a:gd name="connsiteY53-9078" fmla="*/ 460 h 758"/>
              <a:gd name="connsiteX54-9079" fmla="*/ 232 w 280"/>
              <a:gd name="connsiteY54-9080" fmla="*/ 491 h 758"/>
              <a:gd name="connsiteX55-9081" fmla="*/ 232 w 280"/>
              <a:gd name="connsiteY55-9082" fmla="*/ 523 h 758"/>
              <a:gd name="connsiteX56-9083" fmla="*/ 232 w 280"/>
              <a:gd name="connsiteY56-9084" fmla="*/ 554 h 758"/>
              <a:gd name="connsiteX57-9085" fmla="*/ 232 w 280"/>
              <a:gd name="connsiteY57-9086" fmla="*/ 580 h 758"/>
              <a:gd name="connsiteX58-9087" fmla="*/ 227 w 280"/>
              <a:gd name="connsiteY58-9088" fmla="*/ 606 h 758"/>
              <a:gd name="connsiteX59-9089" fmla="*/ 227 w 280"/>
              <a:gd name="connsiteY59-9090" fmla="*/ 632 h 758"/>
              <a:gd name="connsiteX60-9091" fmla="*/ 222 w 280"/>
              <a:gd name="connsiteY60-9092" fmla="*/ 653 h 758"/>
              <a:gd name="connsiteX61-9093" fmla="*/ 216 w 280"/>
              <a:gd name="connsiteY61-9094" fmla="*/ 669 h 758"/>
              <a:gd name="connsiteX62-9095" fmla="*/ 211 w 280"/>
              <a:gd name="connsiteY62-9096" fmla="*/ 690 h 758"/>
              <a:gd name="connsiteX63-9097" fmla="*/ 206 w 280"/>
              <a:gd name="connsiteY63-9098" fmla="*/ 700 h 758"/>
              <a:gd name="connsiteX64-9099" fmla="*/ 195 w 280"/>
              <a:gd name="connsiteY64-9100" fmla="*/ 716 h 758"/>
              <a:gd name="connsiteX65-9101" fmla="*/ 185 w 280"/>
              <a:gd name="connsiteY65-9102" fmla="*/ 726 h 758"/>
              <a:gd name="connsiteX66-9103" fmla="*/ 179 w 280"/>
              <a:gd name="connsiteY66-9104" fmla="*/ 737 h 758"/>
              <a:gd name="connsiteX67-9105" fmla="*/ 169 w 280"/>
              <a:gd name="connsiteY67-9106" fmla="*/ 742 h 758"/>
              <a:gd name="connsiteX68-9107" fmla="*/ 164 w 280"/>
              <a:gd name="connsiteY68-9108" fmla="*/ 747 h 758"/>
              <a:gd name="connsiteX69-9109" fmla="*/ 153 w 280"/>
              <a:gd name="connsiteY69-9110" fmla="*/ 752 h 758"/>
              <a:gd name="connsiteX70-9111" fmla="*/ 148 w 280"/>
              <a:gd name="connsiteY70-9112" fmla="*/ 752 h 758"/>
              <a:gd name="connsiteX71-9113" fmla="*/ 142 w 280"/>
              <a:gd name="connsiteY71-9114" fmla="*/ 758 h 758"/>
              <a:gd name="connsiteX72-9115" fmla="*/ 132 w 280"/>
              <a:gd name="connsiteY72-9116" fmla="*/ 752 h 758"/>
              <a:gd name="connsiteX73-9117" fmla="*/ 127 w 280"/>
              <a:gd name="connsiteY73-9118" fmla="*/ 752 h 758"/>
              <a:gd name="connsiteX74-9119" fmla="*/ 127 w 280"/>
              <a:gd name="connsiteY74-9120" fmla="*/ 747 h 758"/>
              <a:gd name="connsiteX75-9121" fmla="*/ 121 w 280"/>
              <a:gd name="connsiteY75-9122" fmla="*/ 742 h 758"/>
              <a:gd name="connsiteX76-9123" fmla="*/ 121 w 280"/>
              <a:gd name="connsiteY76-9124" fmla="*/ 737 h 758"/>
              <a:gd name="connsiteX77-9125" fmla="*/ 121 w 280"/>
              <a:gd name="connsiteY77-9126" fmla="*/ 731 h 758"/>
              <a:gd name="connsiteX78-9127" fmla="*/ 121 w 280"/>
              <a:gd name="connsiteY78-9128" fmla="*/ 721 h 758"/>
              <a:gd name="connsiteX79-9129" fmla="*/ 121 w 280"/>
              <a:gd name="connsiteY79-9130" fmla="*/ 711 h 758"/>
              <a:gd name="connsiteX80-9131" fmla="*/ 121 w 280"/>
              <a:gd name="connsiteY80-9132" fmla="*/ 705 h 758"/>
              <a:gd name="connsiteX81-9133" fmla="*/ 121 w 280"/>
              <a:gd name="connsiteY81-9134" fmla="*/ 700 h 758"/>
              <a:gd name="connsiteX82-9135" fmla="*/ 121 w 280"/>
              <a:gd name="connsiteY82-9136" fmla="*/ 695 h 758"/>
              <a:gd name="connsiteX83-9137" fmla="*/ 116 w 280"/>
              <a:gd name="connsiteY83-9138" fmla="*/ 690 h 758"/>
              <a:gd name="connsiteX84-9139" fmla="*/ 111 w 280"/>
              <a:gd name="connsiteY84-9140" fmla="*/ 674 h 758"/>
              <a:gd name="connsiteX85-9141" fmla="*/ 100 w 280"/>
              <a:gd name="connsiteY85-9142" fmla="*/ 658 h 758"/>
              <a:gd name="connsiteX86-9143" fmla="*/ 84 w 280"/>
              <a:gd name="connsiteY86-9144" fmla="*/ 643 h 758"/>
              <a:gd name="connsiteX87-9145" fmla="*/ 68 w 280"/>
              <a:gd name="connsiteY87-9146" fmla="*/ 627 h 758"/>
              <a:gd name="connsiteX88-9147" fmla="*/ 47 w 280"/>
              <a:gd name="connsiteY88-9148" fmla="*/ 611 h 758"/>
              <a:gd name="connsiteX89-9149" fmla="*/ 21 w 280"/>
              <a:gd name="connsiteY89-9150" fmla="*/ 590 h 758"/>
              <a:gd name="connsiteX90-9151" fmla="*/ 42 w 280"/>
              <a:gd name="connsiteY90-9152" fmla="*/ 590 h 758"/>
              <a:gd name="connsiteX91-9153" fmla="*/ 63 w 280"/>
              <a:gd name="connsiteY91-9154" fmla="*/ 596 h 758"/>
              <a:gd name="connsiteX92-9155" fmla="*/ 79 w 280"/>
              <a:gd name="connsiteY92-9156" fmla="*/ 596 h 758"/>
              <a:gd name="connsiteX93-9157" fmla="*/ 95 w 280"/>
              <a:gd name="connsiteY93-9158" fmla="*/ 596 h 758"/>
              <a:gd name="connsiteX94-9159" fmla="*/ 105 w 280"/>
              <a:gd name="connsiteY94-9160" fmla="*/ 590 h 758"/>
              <a:gd name="connsiteX95-9161" fmla="*/ 111 w 280"/>
              <a:gd name="connsiteY95-9162" fmla="*/ 590 h 758"/>
              <a:gd name="connsiteX96-9163" fmla="*/ 116 w 280"/>
              <a:gd name="connsiteY96-9164" fmla="*/ 590 h 758"/>
              <a:gd name="connsiteX97-9165" fmla="*/ 121 w 280"/>
              <a:gd name="connsiteY97-9166" fmla="*/ 585 h 758"/>
              <a:gd name="connsiteX98-9167" fmla="*/ 127 w 280"/>
              <a:gd name="connsiteY98-9168" fmla="*/ 580 h 758"/>
              <a:gd name="connsiteX99-9169" fmla="*/ 127 w 280"/>
              <a:gd name="connsiteY99-9170" fmla="*/ 575 h 758"/>
              <a:gd name="connsiteX100-9171" fmla="*/ 127 w 280"/>
              <a:gd name="connsiteY100-9172" fmla="*/ 564 h 758"/>
              <a:gd name="connsiteX101-9173" fmla="*/ 127 w 280"/>
              <a:gd name="connsiteY101-9174" fmla="*/ 549 h 758"/>
              <a:gd name="connsiteX102-9175" fmla="*/ 132 w 280"/>
              <a:gd name="connsiteY102-9176" fmla="*/ 533 h 758"/>
              <a:gd name="connsiteX103-9177" fmla="*/ 132 w 280"/>
              <a:gd name="connsiteY103-9178" fmla="*/ 512 h 758"/>
              <a:gd name="connsiteX104-9179" fmla="*/ 132 w 280"/>
              <a:gd name="connsiteY104-9180" fmla="*/ 486 h 758"/>
              <a:gd name="connsiteX105-9181" fmla="*/ 137 w 280"/>
              <a:gd name="connsiteY105-9182" fmla="*/ 460 h 758"/>
              <a:gd name="connsiteX106-9183" fmla="*/ 137 w 280"/>
              <a:gd name="connsiteY106-9184" fmla="*/ 434 h 758"/>
              <a:gd name="connsiteX107-9185" fmla="*/ 137 w 280"/>
              <a:gd name="connsiteY107-9186" fmla="*/ 408 h 758"/>
              <a:gd name="connsiteX108-9187" fmla="*/ 137 w 280"/>
              <a:gd name="connsiteY108-9188" fmla="*/ 382 h 758"/>
              <a:gd name="connsiteX109-9189" fmla="*/ 142 w 280"/>
              <a:gd name="connsiteY109-9190" fmla="*/ 355 h 758"/>
              <a:gd name="connsiteX110-9191" fmla="*/ 142 w 280"/>
              <a:gd name="connsiteY110-9192" fmla="*/ 334 h 758"/>
              <a:gd name="connsiteX111-9193" fmla="*/ 142 w 280"/>
              <a:gd name="connsiteY111-9194" fmla="*/ 314 h 758"/>
              <a:gd name="connsiteX112-9195" fmla="*/ 142 w 280"/>
              <a:gd name="connsiteY112-9196" fmla="*/ 293 h 758"/>
              <a:gd name="connsiteX113-9197" fmla="*/ 142 w 280"/>
              <a:gd name="connsiteY113-9198" fmla="*/ 277 h 758"/>
              <a:gd name="connsiteX114-9199" fmla="*/ 142 w 280"/>
              <a:gd name="connsiteY114-9200" fmla="*/ 246 h 758"/>
              <a:gd name="connsiteX115-9201" fmla="*/ 142 w 280"/>
              <a:gd name="connsiteY115-9202" fmla="*/ 214 h 758"/>
              <a:gd name="connsiteX116-9203" fmla="*/ 137 w 280"/>
              <a:gd name="connsiteY116-9204" fmla="*/ 183 h 758"/>
              <a:gd name="connsiteX117-9205" fmla="*/ 137 w 280"/>
              <a:gd name="connsiteY117-9206" fmla="*/ 157 h 758"/>
              <a:gd name="connsiteX118-9207" fmla="*/ 132 w 280"/>
              <a:gd name="connsiteY118-9208" fmla="*/ 146 h 758"/>
              <a:gd name="connsiteX119-9209" fmla="*/ 132 w 280"/>
              <a:gd name="connsiteY119-9210" fmla="*/ 136 h 758"/>
              <a:gd name="connsiteX120-9211" fmla="*/ 127 w 280"/>
              <a:gd name="connsiteY120-9212" fmla="*/ 126 h 758"/>
              <a:gd name="connsiteX121-9213" fmla="*/ 127 w 280"/>
              <a:gd name="connsiteY121-9214" fmla="*/ 115 h 758"/>
              <a:gd name="connsiteX122-9215" fmla="*/ 121 w 280"/>
              <a:gd name="connsiteY122-9216" fmla="*/ 110 h 758"/>
              <a:gd name="connsiteX123-9217" fmla="*/ 121 w 280"/>
              <a:gd name="connsiteY123-9218" fmla="*/ 105 h 758"/>
              <a:gd name="connsiteX124-9219" fmla="*/ 116 w 280"/>
              <a:gd name="connsiteY124-9220" fmla="*/ 94 h 758"/>
              <a:gd name="connsiteX125-9221" fmla="*/ 111 w 280"/>
              <a:gd name="connsiteY125-9222" fmla="*/ 89 h 758"/>
              <a:gd name="connsiteX126-9223" fmla="*/ 105 w 280"/>
              <a:gd name="connsiteY126-9224" fmla="*/ 84 h 758"/>
              <a:gd name="connsiteX127-9225" fmla="*/ 100 w 280"/>
              <a:gd name="connsiteY127-9226" fmla="*/ 84 h 758"/>
              <a:gd name="connsiteX128-9227" fmla="*/ 95 w 280"/>
              <a:gd name="connsiteY128-9228" fmla="*/ 79 h 758"/>
              <a:gd name="connsiteX129-9229" fmla="*/ 84 w 280"/>
              <a:gd name="connsiteY129-9230" fmla="*/ 79 h 758"/>
              <a:gd name="connsiteX130-9231" fmla="*/ 74 w 280"/>
              <a:gd name="connsiteY130-9232" fmla="*/ 79 h 758"/>
              <a:gd name="connsiteX131-9233" fmla="*/ 63 w 280"/>
              <a:gd name="connsiteY131-9234" fmla="*/ 73 h 758"/>
              <a:gd name="connsiteX132-9235" fmla="*/ 47 w 280"/>
              <a:gd name="connsiteY132-9236" fmla="*/ 73 h 758"/>
              <a:gd name="connsiteX133-9237" fmla="*/ 47 w 280"/>
              <a:gd name="connsiteY133-9238" fmla="*/ 73 h 758"/>
              <a:gd name="connsiteX0-9239" fmla="*/ 47 w 280"/>
              <a:gd name="connsiteY0-9240" fmla="*/ 73 h 758"/>
              <a:gd name="connsiteX1-9241" fmla="*/ 0 w 280"/>
              <a:gd name="connsiteY1-9242" fmla="*/ 32 h 758"/>
              <a:gd name="connsiteX2-9243" fmla="*/ 26 w 280"/>
              <a:gd name="connsiteY2-9244" fmla="*/ 26 h 758"/>
              <a:gd name="connsiteX3-9245" fmla="*/ 47 w 280"/>
              <a:gd name="connsiteY3-9246" fmla="*/ 26 h 758"/>
              <a:gd name="connsiteX4-9247" fmla="*/ 63 w 280"/>
              <a:gd name="connsiteY4-9248" fmla="*/ 21 h 758"/>
              <a:gd name="connsiteX5-9249" fmla="*/ 74 w 280"/>
              <a:gd name="connsiteY5-9250" fmla="*/ 16 h 758"/>
              <a:gd name="connsiteX6-9251" fmla="*/ 84 w 280"/>
              <a:gd name="connsiteY6-9252" fmla="*/ 16 h 758"/>
              <a:gd name="connsiteX7-9253" fmla="*/ 90 w 280"/>
              <a:gd name="connsiteY7-9254" fmla="*/ 11 h 758"/>
              <a:gd name="connsiteX8-9255" fmla="*/ 100 w 280"/>
              <a:gd name="connsiteY8-9256" fmla="*/ 5 h 758"/>
              <a:gd name="connsiteX9-9257" fmla="*/ 116 w 280"/>
              <a:gd name="connsiteY9-9258" fmla="*/ 0 h 758"/>
              <a:gd name="connsiteX10-9259" fmla="*/ 127 w 280"/>
              <a:gd name="connsiteY10-9260" fmla="*/ 0 h 758"/>
              <a:gd name="connsiteX11-9261" fmla="*/ 142 w 280"/>
              <a:gd name="connsiteY11-9262" fmla="*/ 0 h 758"/>
              <a:gd name="connsiteX12-9263" fmla="*/ 158 w 280"/>
              <a:gd name="connsiteY12-9264" fmla="*/ 5 h 758"/>
              <a:gd name="connsiteX13-9265" fmla="*/ 174 w 280"/>
              <a:gd name="connsiteY13-9266" fmla="*/ 11 h 758"/>
              <a:gd name="connsiteX14-9267" fmla="*/ 185 w 280"/>
              <a:gd name="connsiteY14-9268" fmla="*/ 16 h 758"/>
              <a:gd name="connsiteX15-9269" fmla="*/ 195 w 280"/>
              <a:gd name="connsiteY15-9270" fmla="*/ 21 h 758"/>
              <a:gd name="connsiteX16-9271" fmla="*/ 211 w 280"/>
              <a:gd name="connsiteY16-9272" fmla="*/ 26 h 758"/>
              <a:gd name="connsiteX17-9273" fmla="*/ 222 w 280"/>
              <a:gd name="connsiteY17-9274" fmla="*/ 37 h 758"/>
              <a:gd name="connsiteX18-9275" fmla="*/ 237 w 280"/>
              <a:gd name="connsiteY18-9276" fmla="*/ 42 h 758"/>
              <a:gd name="connsiteX19-9277" fmla="*/ 248 w 280"/>
              <a:gd name="connsiteY19-9278" fmla="*/ 47 h 758"/>
              <a:gd name="connsiteX20-9279" fmla="*/ 259 w 280"/>
              <a:gd name="connsiteY20-9280" fmla="*/ 52 h 758"/>
              <a:gd name="connsiteX21-9281" fmla="*/ 264 w 280"/>
              <a:gd name="connsiteY21-9282" fmla="*/ 58 h 758"/>
              <a:gd name="connsiteX22-9283" fmla="*/ 269 w 280"/>
              <a:gd name="connsiteY22-9284" fmla="*/ 63 h 758"/>
              <a:gd name="connsiteX23-9285" fmla="*/ 274 w 280"/>
              <a:gd name="connsiteY23-9286" fmla="*/ 68 h 758"/>
              <a:gd name="connsiteX24-9287" fmla="*/ 280 w 280"/>
              <a:gd name="connsiteY24-9288" fmla="*/ 68 h 758"/>
              <a:gd name="connsiteX25-9289" fmla="*/ 280 w 280"/>
              <a:gd name="connsiteY25-9290" fmla="*/ 73 h 758"/>
              <a:gd name="connsiteX26-9291" fmla="*/ 274 w 280"/>
              <a:gd name="connsiteY26-9292" fmla="*/ 73 h 758"/>
              <a:gd name="connsiteX27-9293" fmla="*/ 274 w 280"/>
              <a:gd name="connsiteY27-9294" fmla="*/ 79 h 758"/>
              <a:gd name="connsiteX28-9295" fmla="*/ 269 w 280"/>
              <a:gd name="connsiteY28-9296" fmla="*/ 84 h 758"/>
              <a:gd name="connsiteX29-9297" fmla="*/ 264 w 280"/>
              <a:gd name="connsiteY29-9298" fmla="*/ 84 h 758"/>
              <a:gd name="connsiteX30-9299" fmla="*/ 259 w 280"/>
              <a:gd name="connsiteY30-9300" fmla="*/ 89 h 758"/>
              <a:gd name="connsiteX31-9301" fmla="*/ 253 w 280"/>
              <a:gd name="connsiteY31-9302" fmla="*/ 94 h 758"/>
              <a:gd name="connsiteX32-9303" fmla="*/ 248 w 280"/>
              <a:gd name="connsiteY32-9304" fmla="*/ 94 h 758"/>
              <a:gd name="connsiteX33-9305" fmla="*/ 243 w 280"/>
              <a:gd name="connsiteY33-9306" fmla="*/ 99 h 758"/>
              <a:gd name="connsiteX34-9307" fmla="*/ 237 w 280"/>
              <a:gd name="connsiteY34-9308" fmla="*/ 105 h 758"/>
              <a:gd name="connsiteX35-9309" fmla="*/ 232 w 280"/>
              <a:gd name="connsiteY35-9310" fmla="*/ 115 h 758"/>
              <a:gd name="connsiteX36-9311" fmla="*/ 232 w 280"/>
              <a:gd name="connsiteY36-9312" fmla="*/ 126 h 758"/>
              <a:gd name="connsiteX37-9313" fmla="*/ 232 w 280"/>
              <a:gd name="connsiteY37-9314" fmla="*/ 131 h 758"/>
              <a:gd name="connsiteX38-9315" fmla="*/ 232 w 280"/>
              <a:gd name="connsiteY38-9316" fmla="*/ 146 h 758"/>
              <a:gd name="connsiteX39-9317" fmla="*/ 232 w 280"/>
              <a:gd name="connsiteY39-9318" fmla="*/ 157 h 758"/>
              <a:gd name="connsiteX40-9319" fmla="*/ 232 w 280"/>
              <a:gd name="connsiteY40-9320" fmla="*/ 173 h 758"/>
              <a:gd name="connsiteX41-9321" fmla="*/ 232 w 280"/>
              <a:gd name="connsiteY41-9322" fmla="*/ 188 h 758"/>
              <a:gd name="connsiteX42-9323" fmla="*/ 232 w 280"/>
              <a:gd name="connsiteY42-9324" fmla="*/ 204 h 758"/>
              <a:gd name="connsiteX43-9325" fmla="*/ 232 w 280"/>
              <a:gd name="connsiteY43-9326" fmla="*/ 225 h 758"/>
              <a:gd name="connsiteX44-9327" fmla="*/ 232 w 280"/>
              <a:gd name="connsiteY44-9328" fmla="*/ 240 h 758"/>
              <a:gd name="connsiteX45-9329" fmla="*/ 232 w 280"/>
              <a:gd name="connsiteY45-9330" fmla="*/ 261 h 758"/>
              <a:gd name="connsiteX46-9331" fmla="*/ 232 w 280"/>
              <a:gd name="connsiteY46-9332" fmla="*/ 303 h 758"/>
              <a:gd name="connsiteX47-9333" fmla="*/ 232 w 280"/>
              <a:gd name="connsiteY47-9334" fmla="*/ 324 h 758"/>
              <a:gd name="connsiteX48-9335" fmla="*/ 232 w 280"/>
              <a:gd name="connsiteY48-9336" fmla="*/ 350 h 758"/>
              <a:gd name="connsiteX49-9337" fmla="*/ 232 w 280"/>
              <a:gd name="connsiteY49-9338" fmla="*/ 376 h 758"/>
              <a:gd name="connsiteX50-9339" fmla="*/ 232 w 280"/>
              <a:gd name="connsiteY50-9340" fmla="*/ 402 h 758"/>
              <a:gd name="connsiteX51-9341" fmla="*/ 232 w 280"/>
              <a:gd name="connsiteY51-9342" fmla="*/ 429 h 758"/>
              <a:gd name="connsiteX52-9343" fmla="*/ 232 w 280"/>
              <a:gd name="connsiteY52-9344" fmla="*/ 460 h 758"/>
              <a:gd name="connsiteX53-9345" fmla="*/ 232 w 280"/>
              <a:gd name="connsiteY53-9346" fmla="*/ 491 h 758"/>
              <a:gd name="connsiteX54-9347" fmla="*/ 232 w 280"/>
              <a:gd name="connsiteY54-9348" fmla="*/ 523 h 758"/>
              <a:gd name="connsiteX55-9349" fmla="*/ 232 w 280"/>
              <a:gd name="connsiteY55-9350" fmla="*/ 554 h 758"/>
              <a:gd name="connsiteX56-9351" fmla="*/ 232 w 280"/>
              <a:gd name="connsiteY56-9352" fmla="*/ 580 h 758"/>
              <a:gd name="connsiteX57-9353" fmla="*/ 227 w 280"/>
              <a:gd name="connsiteY57-9354" fmla="*/ 606 h 758"/>
              <a:gd name="connsiteX58-9355" fmla="*/ 227 w 280"/>
              <a:gd name="connsiteY58-9356" fmla="*/ 632 h 758"/>
              <a:gd name="connsiteX59-9357" fmla="*/ 222 w 280"/>
              <a:gd name="connsiteY59-9358" fmla="*/ 653 h 758"/>
              <a:gd name="connsiteX60-9359" fmla="*/ 216 w 280"/>
              <a:gd name="connsiteY60-9360" fmla="*/ 669 h 758"/>
              <a:gd name="connsiteX61-9361" fmla="*/ 211 w 280"/>
              <a:gd name="connsiteY61-9362" fmla="*/ 690 h 758"/>
              <a:gd name="connsiteX62-9363" fmla="*/ 206 w 280"/>
              <a:gd name="connsiteY62-9364" fmla="*/ 700 h 758"/>
              <a:gd name="connsiteX63-9365" fmla="*/ 195 w 280"/>
              <a:gd name="connsiteY63-9366" fmla="*/ 716 h 758"/>
              <a:gd name="connsiteX64-9367" fmla="*/ 185 w 280"/>
              <a:gd name="connsiteY64-9368" fmla="*/ 726 h 758"/>
              <a:gd name="connsiteX65-9369" fmla="*/ 179 w 280"/>
              <a:gd name="connsiteY65-9370" fmla="*/ 737 h 758"/>
              <a:gd name="connsiteX66-9371" fmla="*/ 169 w 280"/>
              <a:gd name="connsiteY66-9372" fmla="*/ 742 h 758"/>
              <a:gd name="connsiteX67-9373" fmla="*/ 164 w 280"/>
              <a:gd name="connsiteY67-9374" fmla="*/ 747 h 758"/>
              <a:gd name="connsiteX68-9375" fmla="*/ 153 w 280"/>
              <a:gd name="connsiteY68-9376" fmla="*/ 752 h 758"/>
              <a:gd name="connsiteX69-9377" fmla="*/ 148 w 280"/>
              <a:gd name="connsiteY69-9378" fmla="*/ 752 h 758"/>
              <a:gd name="connsiteX70-9379" fmla="*/ 142 w 280"/>
              <a:gd name="connsiteY70-9380" fmla="*/ 758 h 758"/>
              <a:gd name="connsiteX71-9381" fmla="*/ 132 w 280"/>
              <a:gd name="connsiteY71-9382" fmla="*/ 752 h 758"/>
              <a:gd name="connsiteX72-9383" fmla="*/ 127 w 280"/>
              <a:gd name="connsiteY72-9384" fmla="*/ 752 h 758"/>
              <a:gd name="connsiteX73-9385" fmla="*/ 127 w 280"/>
              <a:gd name="connsiteY73-9386" fmla="*/ 747 h 758"/>
              <a:gd name="connsiteX74-9387" fmla="*/ 121 w 280"/>
              <a:gd name="connsiteY74-9388" fmla="*/ 742 h 758"/>
              <a:gd name="connsiteX75-9389" fmla="*/ 121 w 280"/>
              <a:gd name="connsiteY75-9390" fmla="*/ 737 h 758"/>
              <a:gd name="connsiteX76-9391" fmla="*/ 121 w 280"/>
              <a:gd name="connsiteY76-9392" fmla="*/ 731 h 758"/>
              <a:gd name="connsiteX77-9393" fmla="*/ 121 w 280"/>
              <a:gd name="connsiteY77-9394" fmla="*/ 721 h 758"/>
              <a:gd name="connsiteX78-9395" fmla="*/ 121 w 280"/>
              <a:gd name="connsiteY78-9396" fmla="*/ 711 h 758"/>
              <a:gd name="connsiteX79-9397" fmla="*/ 121 w 280"/>
              <a:gd name="connsiteY79-9398" fmla="*/ 705 h 758"/>
              <a:gd name="connsiteX80-9399" fmla="*/ 121 w 280"/>
              <a:gd name="connsiteY80-9400" fmla="*/ 700 h 758"/>
              <a:gd name="connsiteX81-9401" fmla="*/ 121 w 280"/>
              <a:gd name="connsiteY81-9402" fmla="*/ 695 h 758"/>
              <a:gd name="connsiteX82-9403" fmla="*/ 116 w 280"/>
              <a:gd name="connsiteY82-9404" fmla="*/ 690 h 758"/>
              <a:gd name="connsiteX83-9405" fmla="*/ 111 w 280"/>
              <a:gd name="connsiteY83-9406" fmla="*/ 674 h 758"/>
              <a:gd name="connsiteX84-9407" fmla="*/ 100 w 280"/>
              <a:gd name="connsiteY84-9408" fmla="*/ 658 h 758"/>
              <a:gd name="connsiteX85-9409" fmla="*/ 84 w 280"/>
              <a:gd name="connsiteY85-9410" fmla="*/ 643 h 758"/>
              <a:gd name="connsiteX86-9411" fmla="*/ 68 w 280"/>
              <a:gd name="connsiteY86-9412" fmla="*/ 627 h 758"/>
              <a:gd name="connsiteX87-9413" fmla="*/ 47 w 280"/>
              <a:gd name="connsiteY87-9414" fmla="*/ 611 h 758"/>
              <a:gd name="connsiteX88-9415" fmla="*/ 21 w 280"/>
              <a:gd name="connsiteY88-9416" fmla="*/ 590 h 758"/>
              <a:gd name="connsiteX89-9417" fmla="*/ 42 w 280"/>
              <a:gd name="connsiteY89-9418" fmla="*/ 590 h 758"/>
              <a:gd name="connsiteX90-9419" fmla="*/ 63 w 280"/>
              <a:gd name="connsiteY90-9420" fmla="*/ 596 h 758"/>
              <a:gd name="connsiteX91-9421" fmla="*/ 79 w 280"/>
              <a:gd name="connsiteY91-9422" fmla="*/ 596 h 758"/>
              <a:gd name="connsiteX92-9423" fmla="*/ 95 w 280"/>
              <a:gd name="connsiteY92-9424" fmla="*/ 596 h 758"/>
              <a:gd name="connsiteX93-9425" fmla="*/ 105 w 280"/>
              <a:gd name="connsiteY93-9426" fmla="*/ 590 h 758"/>
              <a:gd name="connsiteX94-9427" fmla="*/ 111 w 280"/>
              <a:gd name="connsiteY94-9428" fmla="*/ 590 h 758"/>
              <a:gd name="connsiteX95-9429" fmla="*/ 116 w 280"/>
              <a:gd name="connsiteY95-9430" fmla="*/ 590 h 758"/>
              <a:gd name="connsiteX96-9431" fmla="*/ 121 w 280"/>
              <a:gd name="connsiteY96-9432" fmla="*/ 585 h 758"/>
              <a:gd name="connsiteX97-9433" fmla="*/ 127 w 280"/>
              <a:gd name="connsiteY97-9434" fmla="*/ 580 h 758"/>
              <a:gd name="connsiteX98-9435" fmla="*/ 127 w 280"/>
              <a:gd name="connsiteY98-9436" fmla="*/ 575 h 758"/>
              <a:gd name="connsiteX99-9437" fmla="*/ 127 w 280"/>
              <a:gd name="connsiteY99-9438" fmla="*/ 564 h 758"/>
              <a:gd name="connsiteX100-9439" fmla="*/ 127 w 280"/>
              <a:gd name="connsiteY100-9440" fmla="*/ 549 h 758"/>
              <a:gd name="connsiteX101-9441" fmla="*/ 132 w 280"/>
              <a:gd name="connsiteY101-9442" fmla="*/ 533 h 758"/>
              <a:gd name="connsiteX102-9443" fmla="*/ 132 w 280"/>
              <a:gd name="connsiteY102-9444" fmla="*/ 512 h 758"/>
              <a:gd name="connsiteX103-9445" fmla="*/ 132 w 280"/>
              <a:gd name="connsiteY103-9446" fmla="*/ 486 h 758"/>
              <a:gd name="connsiteX104-9447" fmla="*/ 137 w 280"/>
              <a:gd name="connsiteY104-9448" fmla="*/ 460 h 758"/>
              <a:gd name="connsiteX105-9449" fmla="*/ 137 w 280"/>
              <a:gd name="connsiteY105-9450" fmla="*/ 434 h 758"/>
              <a:gd name="connsiteX106-9451" fmla="*/ 137 w 280"/>
              <a:gd name="connsiteY106-9452" fmla="*/ 408 h 758"/>
              <a:gd name="connsiteX107-9453" fmla="*/ 137 w 280"/>
              <a:gd name="connsiteY107-9454" fmla="*/ 382 h 758"/>
              <a:gd name="connsiteX108-9455" fmla="*/ 142 w 280"/>
              <a:gd name="connsiteY108-9456" fmla="*/ 355 h 758"/>
              <a:gd name="connsiteX109-9457" fmla="*/ 142 w 280"/>
              <a:gd name="connsiteY109-9458" fmla="*/ 334 h 758"/>
              <a:gd name="connsiteX110-9459" fmla="*/ 142 w 280"/>
              <a:gd name="connsiteY110-9460" fmla="*/ 314 h 758"/>
              <a:gd name="connsiteX111-9461" fmla="*/ 142 w 280"/>
              <a:gd name="connsiteY111-9462" fmla="*/ 293 h 758"/>
              <a:gd name="connsiteX112-9463" fmla="*/ 142 w 280"/>
              <a:gd name="connsiteY112-9464" fmla="*/ 277 h 758"/>
              <a:gd name="connsiteX113-9465" fmla="*/ 142 w 280"/>
              <a:gd name="connsiteY113-9466" fmla="*/ 246 h 758"/>
              <a:gd name="connsiteX114-9467" fmla="*/ 142 w 280"/>
              <a:gd name="connsiteY114-9468" fmla="*/ 214 h 758"/>
              <a:gd name="connsiteX115-9469" fmla="*/ 137 w 280"/>
              <a:gd name="connsiteY115-9470" fmla="*/ 183 h 758"/>
              <a:gd name="connsiteX116-9471" fmla="*/ 137 w 280"/>
              <a:gd name="connsiteY116-9472" fmla="*/ 157 h 758"/>
              <a:gd name="connsiteX117-9473" fmla="*/ 132 w 280"/>
              <a:gd name="connsiteY117-9474" fmla="*/ 146 h 758"/>
              <a:gd name="connsiteX118-9475" fmla="*/ 132 w 280"/>
              <a:gd name="connsiteY118-9476" fmla="*/ 136 h 758"/>
              <a:gd name="connsiteX119-9477" fmla="*/ 127 w 280"/>
              <a:gd name="connsiteY119-9478" fmla="*/ 126 h 758"/>
              <a:gd name="connsiteX120-9479" fmla="*/ 127 w 280"/>
              <a:gd name="connsiteY120-9480" fmla="*/ 115 h 758"/>
              <a:gd name="connsiteX121-9481" fmla="*/ 121 w 280"/>
              <a:gd name="connsiteY121-9482" fmla="*/ 110 h 758"/>
              <a:gd name="connsiteX122-9483" fmla="*/ 121 w 280"/>
              <a:gd name="connsiteY122-9484" fmla="*/ 105 h 758"/>
              <a:gd name="connsiteX123-9485" fmla="*/ 116 w 280"/>
              <a:gd name="connsiteY123-9486" fmla="*/ 94 h 758"/>
              <a:gd name="connsiteX124-9487" fmla="*/ 111 w 280"/>
              <a:gd name="connsiteY124-9488" fmla="*/ 89 h 758"/>
              <a:gd name="connsiteX125-9489" fmla="*/ 105 w 280"/>
              <a:gd name="connsiteY125-9490" fmla="*/ 84 h 758"/>
              <a:gd name="connsiteX126-9491" fmla="*/ 100 w 280"/>
              <a:gd name="connsiteY126-9492" fmla="*/ 84 h 758"/>
              <a:gd name="connsiteX127-9493" fmla="*/ 95 w 280"/>
              <a:gd name="connsiteY127-9494" fmla="*/ 79 h 758"/>
              <a:gd name="connsiteX128-9495" fmla="*/ 84 w 280"/>
              <a:gd name="connsiteY128-9496" fmla="*/ 79 h 758"/>
              <a:gd name="connsiteX129-9497" fmla="*/ 74 w 280"/>
              <a:gd name="connsiteY129-9498" fmla="*/ 79 h 758"/>
              <a:gd name="connsiteX130-9499" fmla="*/ 63 w 280"/>
              <a:gd name="connsiteY130-9500" fmla="*/ 73 h 758"/>
              <a:gd name="connsiteX131-9501" fmla="*/ 47 w 280"/>
              <a:gd name="connsiteY131-9502" fmla="*/ 73 h 758"/>
              <a:gd name="connsiteX132-9503" fmla="*/ 47 w 280"/>
              <a:gd name="connsiteY132-9504" fmla="*/ 73 h 758"/>
              <a:gd name="connsiteX0-9505" fmla="*/ 47 w 280"/>
              <a:gd name="connsiteY0-9506" fmla="*/ 73 h 758"/>
              <a:gd name="connsiteX1-9507" fmla="*/ 0 w 280"/>
              <a:gd name="connsiteY1-9508" fmla="*/ 32 h 758"/>
              <a:gd name="connsiteX2-9509" fmla="*/ 47 w 280"/>
              <a:gd name="connsiteY2-9510" fmla="*/ 26 h 758"/>
              <a:gd name="connsiteX3-9511" fmla="*/ 63 w 280"/>
              <a:gd name="connsiteY3-9512" fmla="*/ 21 h 758"/>
              <a:gd name="connsiteX4-9513" fmla="*/ 74 w 280"/>
              <a:gd name="connsiteY4-9514" fmla="*/ 16 h 758"/>
              <a:gd name="connsiteX5-9515" fmla="*/ 84 w 280"/>
              <a:gd name="connsiteY5-9516" fmla="*/ 16 h 758"/>
              <a:gd name="connsiteX6-9517" fmla="*/ 90 w 280"/>
              <a:gd name="connsiteY6-9518" fmla="*/ 11 h 758"/>
              <a:gd name="connsiteX7-9519" fmla="*/ 100 w 280"/>
              <a:gd name="connsiteY7-9520" fmla="*/ 5 h 758"/>
              <a:gd name="connsiteX8-9521" fmla="*/ 116 w 280"/>
              <a:gd name="connsiteY8-9522" fmla="*/ 0 h 758"/>
              <a:gd name="connsiteX9-9523" fmla="*/ 127 w 280"/>
              <a:gd name="connsiteY9-9524" fmla="*/ 0 h 758"/>
              <a:gd name="connsiteX10-9525" fmla="*/ 142 w 280"/>
              <a:gd name="connsiteY10-9526" fmla="*/ 0 h 758"/>
              <a:gd name="connsiteX11-9527" fmla="*/ 158 w 280"/>
              <a:gd name="connsiteY11-9528" fmla="*/ 5 h 758"/>
              <a:gd name="connsiteX12-9529" fmla="*/ 174 w 280"/>
              <a:gd name="connsiteY12-9530" fmla="*/ 11 h 758"/>
              <a:gd name="connsiteX13-9531" fmla="*/ 185 w 280"/>
              <a:gd name="connsiteY13-9532" fmla="*/ 16 h 758"/>
              <a:gd name="connsiteX14-9533" fmla="*/ 195 w 280"/>
              <a:gd name="connsiteY14-9534" fmla="*/ 21 h 758"/>
              <a:gd name="connsiteX15-9535" fmla="*/ 211 w 280"/>
              <a:gd name="connsiteY15-9536" fmla="*/ 26 h 758"/>
              <a:gd name="connsiteX16-9537" fmla="*/ 222 w 280"/>
              <a:gd name="connsiteY16-9538" fmla="*/ 37 h 758"/>
              <a:gd name="connsiteX17-9539" fmla="*/ 237 w 280"/>
              <a:gd name="connsiteY17-9540" fmla="*/ 42 h 758"/>
              <a:gd name="connsiteX18-9541" fmla="*/ 248 w 280"/>
              <a:gd name="connsiteY18-9542" fmla="*/ 47 h 758"/>
              <a:gd name="connsiteX19-9543" fmla="*/ 259 w 280"/>
              <a:gd name="connsiteY19-9544" fmla="*/ 52 h 758"/>
              <a:gd name="connsiteX20-9545" fmla="*/ 264 w 280"/>
              <a:gd name="connsiteY20-9546" fmla="*/ 58 h 758"/>
              <a:gd name="connsiteX21-9547" fmla="*/ 269 w 280"/>
              <a:gd name="connsiteY21-9548" fmla="*/ 63 h 758"/>
              <a:gd name="connsiteX22-9549" fmla="*/ 274 w 280"/>
              <a:gd name="connsiteY22-9550" fmla="*/ 68 h 758"/>
              <a:gd name="connsiteX23-9551" fmla="*/ 280 w 280"/>
              <a:gd name="connsiteY23-9552" fmla="*/ 68 h 758"/>
              <a:gd name="connsiteX24-9553" fmla="*/ 280 w 280"/>
              <a:gd name="connsiteY24-9554" fmla="*/ 73 h 758"/>
              <a:gd name="connsiteX25-9555" fmla="*/ 274 w 280"/>
              <a:gd name="connsiteY25-9556" fmla="*/ 73 h 758"/>
              <a:gd name="connsiteX26-9557" fmla="*/ 274 w 280"/>
              <a:gd name="connsiteY26-9558" fmla="*/ 79 h 758"/>
              <a:gd name="connsiteX27-9559" fmla="*/ 269 w 280"/>
              <a:gd name="connsiteY27-9560" fmla="*/ 84 h 758"/>
              <a:gd name="connsiteX28-9561" fmla="*/ 264 w 280"/>
              <a:gd name="connsiteY28-9562" fmla="*/ 84 h 758"/>
              <a:gd name="connsiteX29-9563" fmla="*/ 259 w 280"/>
              <a:gd name="connsiteY29-9564" fmla="*/ 89 h 758"/>
              <a:gd name="connsiteX30-9565" fmla="*/ 253 w 280"/>
              <a:gd name="connsiteY30-9566" fmla="*/ 94 h 758"/>
              <a:gd name="connsiteX31-9567" fmla="*/ 248 w 280"/>
              <a:gd name="connsiteY31-9568" fmla="*/ 94 h 758"/>
              <a:gd name="connsiteX32-9569" fmla="*/ 243 w 280"/>
              <a:gd name="connsiteY32-9570" fmla="*/ 99 h 758"/>
              <a:gd name="connsiteX33-9571" fmla="*/ 237 w 280"/>
              <a:gd name="connsiteY33-9572" fmla="*/ 105 h 758"/>
              <a:gd name="connsiteX34-9573" fmla="*/ 232 w 280"/>
              <a:gd name="connsiteY34-9574" fmla="*/ 115 h 758"/>
              <a:gd name="connsiteX35-9575" fmla="*/ 232 w 280"/>
              <a:gd name="connsiteY35-9576" fmla="*/ 126 h 758"/>
              <a:gd name="connsiteX36-9577" fmla="*/ 232 w 280"/>
              <a:gd name="connsiteY36-9578" fmla="*/ 131 h 758"/>
              <a:gd name="connsiteX37-9579" fmla="*/ 232 w 280"/>
              <a:gd name="connsiteY37-9580" fmla="*/ 146 h 758"/>
              <a:gd name="connsiteX38-9581" fmla="*/ 232 w 280"/>
              <a:gd name="connsiteY38-9582" fmla="*/ 157 h 758"/>
              <a:gd name="connsiteX39-9583" fmla="*/ 232 w 280"/>
              <a:gd name="connsiteY39-9584" fmla="*/ 173 h 758"/>
              <a:gd name="connsiteX40-9585" fmla="*/ 232 w 280"/>
              <a:gd name="connsiteY40-9586" fmla="*/ 188 h 758"/>
              <a:gd name="connsiteX41-9587" fmla="*/ 232 w 280"/>
              <a:gd name="connsiteY41-9588" fmla="*/ 204 h 758"/>
              <a:gd name="connsiteX42-9589" fmla="*/ 232 w 280"/>
              <a:gd name="connsiteY42-9590" fmla="*/ 225 h 758"/>
              <a:gd name="connsiteX43-9591" fmla="*/ 232 w 280"/>
              <a:gd name="connsiteY43-9592" fmla="*/ 240 h 758"/>
              <a:gd name="connsiteX44-9593" fmla="*/ 232 w 280"/>
              <a:gd name="connsiteY44-9594" fmla="*/ 261 h 758"/>
              <a:gd name="connsiteX45-9595" fmla="*/ 232 w 280"/>
              <a:gd name="connsiteY45-9596" fmla="*/ 303 h 758"/>
              <a:gd name="connsiteX46-9597" fmla="*/ 232 w 280"/>
              <a:gd name="connsiteY46-9598" fmla="*/ 324 h 758"/>
              <a:gd name="connsiteX47-9599" fmla="*/ 232 w 280"/>
              <a:gd name="connsiteY47-9600" fmla="*/ 350 h 758"/>
              <a:gd name="connsiteX48-9601" fmla="*/ 232 w 280"/>
              <a:gd name="connsiteY48-9602" fmla="*/ 376 h 758"/>
              <a:gd name="connsiteX49-9603" fmla="*/ 232 w 280"/>
              <a:gd name="connsiteY49-9604" fmla="*/ 402 h 758"/>
              <a:gd name="connsiteX50-9605" fmla="*/ 232 w 280"/>
              <a:gd name="connsiteY50-9606" fmla="*/ 429 h 758"/>
              <a:gd name="connsiteX51-9607" fmla="*/ 232 w 280"/>
              <a:gd name="connsiteY51-9608" fmla="*/ 460 h 758"/>
              <a:gd name="connsiteX52-9609" fmla="*/ 232 w 280"/>
              <a:gd name="connsiteY52-9610" fmla="*/ 491 h 758"/>
              <a:gd name="connsiteX53-9611" fmla="*/ 232 w 280"/>
              <a:gd name="connsiteY53-9612" fmla="*/ 523 h 758"/>
              <a:gd name="connsiteX54-9613" fmla="*/ 232 w 280"/>
              <a:gd name="connsiteY54-9614" fmla="*/ 554 h 758"/>
              <a:gd name="connsiteX55-9615" fmla="*/ 232 w 280"/>
              <a:gd name="connsiteY55-9616" fmla="*/ 580 h 758"/>
              <a:gd name="connsiteX56-9617" fmla="*/ 227 w 280"/>
              <a:gd name="connsiteY56-9618" fmla="*/ 606 h 758"/>
              <a:gd name="connsiteX57-9619" fmla="*/ 227 w 280"/>
              <a:gd name="connsiteY57-9620" fmla="*/ 632 h 758"/>
              <a:gd name="connsiteX58-9621" fmla="*/ 222 w 280"/>
              <a:gd name="connsiteY58-9622" fmla="*/ 653 h 758"/>
              <a:gd name="connsiteX59-9623" fmla="*/ 216 w 280"/>
              <a:gd name="connsiteY59-9624" fmla="*/ 669 h 758"/>
              <a:gd name="connsiteX60-9625" fmla="*/ 211 w 280"/>
              <a:gd name="connsiteY60-9626" fmla="*/ 690 h 758"/>
              <a:gd name="connsiteX61-9627" fmla="*/ 206 w 280"/>
              <a:gd name="connsiteY61-9628" fmla="*/ 700 h 758"/>
              <a:gd name="connsiteX62-9629" fmla="*/ 195 w 280"/>
              <a:gd name="connsiteY62-9630" fmla="*/ 716 h 758"/>
              <a:gd name="connsiteX63-9631" fmla="*/ 185 w 280"/>
              <a:gd name="connsiteY63-9632" fmla="*/ 726 h 758"/>
              <a:gd name="connsiteX64-9633" fmla="*/ 179 w 280"/>
              <a:gd name="connsiteY64-9634" fmla="*/ 737 h 758"/>
              <a:gd name="connsiteX65-9635" fmla="*/ 169 w 280"/>
              <a:gd name="connsiteY65-9636" fmla="*/ 742 h 758"/>
              <a:gd name="connsiteX66-9637" fmla="*/ 164 w 280"/>
              <a:gd name="connsiteY66-9638" fmla="*/ 747 h 758"/>
              <a:gd name="connsiteX67-9639" fmla="*/ 153 w 280"/>
              <a:gd name="connsiteY67-9640" fmla="*/ 752 h 758"/>
              <a:gd name="connsiteX68-9641" fmla="*/ 148 w 280"/>
              <a:gd name="connsiteY68-9642" fmla="*/ 752 h 758"/>
              <a:gd name="connsiteX69-9643" fmla="*/ 142 w 280"/>
              <a:gd name="connsiteY69-9644" fmla="*/ 758 h 758"/>
              <a:gd name="connsiteX70-9645" fmla="*/ 132 w 280"/>
              <a:gd name="connsiteY70-9646" fmla="*/ 752 h 758"/>
              <a:gd name="connsiteX71-9647" fmla="*/ 127 w 280"/>
              <a:gd name="connsiteY71-9648" fmla="*/ 752 h 758"/>
              <a:gd name="connsiteX72-9649" fmla="*/ 127 w 280"/>
              <a:gd name="connsiteY72-9650" fmla="*/ 747 h 758"/>
              <a:gd name="connsiteX73-9651" fmla="*/ 121 w 280"/>
              <a:gd name="connsiteY73-9652" fmla="*/ 742 h 758"/>
              <a:gd name="connsiteX74-9653" fmla="*/ 121 w 280"/>
              <a:gd name="connsiteY74-9654" fmla="*/ 737 h 758"/>
              <a:gd name="connsiteX75-9655" fmla="*/ 121 w 280"/>
              <a:gd name="connsiteY75-9656" fmla="*/ 731 h 758"/>
              <a:gd name="connsiteX76-9657" fmla="*/ 121 w 280"/>
              <a:gd name="connsiteY76-9658" fmla="*/ 721 h 758"/>
              <a:gd name="connsiteX77-9659" fmla="*/ 121 w 280"/>
              <a:gd name="connsiteY77-9660" fmla="*/ 711 h 758"/>
              <a:gd name="connsiteX78-9661" fmla="*/ 121 w 280"/>
              <a:gd name="connsiteY78-9662" fmla="*/ 705 h 758"/>
              <a:gd name="connsiteX79-9663" fmla="*/ 121 w 280"/>
              <a:gd name="connsiteY79-9664" fmla="*/ 700 h 758"/>
              <a:gd name="connsiteX80-9665" fmla="*/ 121 w 280"/>
              <a:gd name="connsiteY80-9666" fmla="*/ 695 h 758"/>
              <a:gd name="connsiteX81-9667" fmla="*/ 116 w 280"/>
              <a:gd name="connsiteY81-9668" fmla="*/ 690 h 758"/>
              <a:gd name="connsiteX82-9669" fmla="*/ 111 w 280"/>
              <a:gd name="connsiteY82-9670" fmla="*/ 674 h 758"/>
              <a:gd name="connsiteX83-9671" fmla="*/ 100 w 280"/>
              <a:gd name="connsiteY83-9672" fmla="*/ 658 h 758"/>
              <a:gd name="connsiteX84-9673" fmla="*/ 84 w 280"/>
              <a:gd name="connsiteY84-9674" fmla="*/ 643 h 758"/>
              <a:gd name="connsiteX85-9675" fmla="*/ 68 w 280"/>
              <a:gd name="connsiteY85-9676" fmla="*/ 627 h 758"/>
              <a:gd name="connsiteX86-9677" fmla="*/ 47 w 280"/>
              <a:gd name="connsiteY86-9678" fmla="*/ 611 h 758"/>
              <a:gd name="connsiteX87-9679" fmla="*/ 21 w 280"/>
              <a:gd name="connsiteY87-9680" fmla="*/ 590 h 758"/>
              <a:gd name="connsiteX88-9681" fmla="*/ 42 w 280"/>
              <a:gd name="connsiteY88-9682" fmla="*/ 590 h 758"/>
              <a:gd name="connsiteX89-9683" fmla="*/ 63 w 280"/>
              <a:gd name="connsiteY89-9684" fmla="*/ 596 h 758"/>
              <a:gd name="connsiteX90-9685" fmla="*/ 79 w 280"/>
              <a:gd name="connsiteY90-9686" fmla="*/ 596 h 758"/>
              <a:gd name="connsiteX91-9687" fmla="*/ 95 w 280"/>
              <a:gd name="connsiteY91-9688" fmla="*/ 596 h 758"/>
              <a:gd name="connsiteX92-9689" fmla="*/ 105 w 280"/>
              <a:gd name="connsiteY92-9690" fmla="*/ 590 h 758"/>
              <a:gd name="connsiteX93-9691" fmla="*/ 111 w 280"/>
              <a:gd name="connsiteY93-9692" fmla="*/ 590 h 758"/>
              <a:gd name="connsiteX94-9693" fmla="*/ 116 w 280"/>
              <a:gd name="connsiteY94-9694" fmla="*/ 590 h 758"/>
              <a:gd name="connsiteX95-9695" fmla="*/ 121 w 280"/>
              <a:gd name="connsiteY95-9696" fmla="*/ 585 h 758"/>
              <a:gd name="connsiteX96-9697" fmla="*/ 127 w 280"/>
              <a:gd name="connsiteY96-9698" fmla="*/ 580 h 758"/>
              <a:gd name="connsiteX97-9699" fmla="*/ 127 w 280"/>
              <a:gd name="connsiteY97-9700" fmla="*/ 575 h 758"/>
              <a:gd name="connsiteX98-9701" fmla="*/ 127 w 280"/>
              <a:gd name="connsiteY98-9702" fmla="*/ 564 h 758"/>
              <a:gd name="connsiteX99-9703" fmla="*/ 127 w 280"/>
              <a:gd name="connsiteY99-9704" fmla="*/ 549 h 758"/>
              <a:gd name="connsiteX100-9705" fmla="*/ 132 w 280"/>
              <a:gd name="connsiteY100-9706" fmla="*/ 533 h 758"/>
              <a:gd name="connsiteX101-9707" fmla="*/ 132 w 280"/>
              <a:gd name="connsiteY101-9708" fmla="*/ 512 h 758"/>
              <a:gd name="connsiteX102-9709" fmla="*/ 132 w 280"/>
              <a:gd name="connsiteY102-9710" fmla="*/ 486 h 758"/>
              <a:gd name="connsiteX103-9711" fmla="*/ 137 w 280"/>
              <a:gd name="connsiteY103-9712" fmla="*/ 460 h 758"/>
              <a:gd name="connsiteX104-9713" fmla="*/ 137 w 280"/>
              <a:gd name="connsiteY104-9714" fmla="*/ 434 h 758"/>
              <a:gd name="connsiteX105-9715" fmla="*/ 137 w 280"/>
              <a:gd name="connsiteY105-9716" fmla="*/ 408 h 758"/>
              <a:gd name="connsiteX106-9717" fmla="*/ 137 w 280"/>
              <a:gd name="connsiteY106-9718" fmla="*/ 382 h 758"/>
              <a:gd name="connsiteX107-9719" fmla="*/ 142 w 280"/>
              <a:gd name="connsiteY107-9720" fmla="*/ 355 h 758"/>
              <a:gd name="connsiteX108-9721" fmla="*/ 142 w 280"/>
              <a:gd name="connsiteY108-9722" fmla="*/ 334 h 758"/>
              <a:gd name="connsiteX109-9723" fmla="*/ 142 w 280"/>
              <a:gd name="connsiteY109-9724" fmla="*/ 314 h 758"/>
              <a:gd name="connsiteX110-9725" fmla="*/ 142 w 280"/>
              <a:gd name="connsiteY110-9726" fmla="*/ 293 h 758"/>
              <a:gd name="connsiteX111-9727" fmla="*/ 142 w 280"/>
              <a:gd name="connsiteY111-9728" fmla="*/ 277 h 758"/>
              <a:gd name="connsiteX112-9729" fmla="*/ 142 w 280"/>
              <a:gd name="connsiteY112-9730" fmla="*/ 246 h 758"/>
              <a:gd name="connsiteX113-9731" fmla="*/ 142 w 280"/>
              <a:gd name="connsiteY113-9732" fmla="*/ 214 h 758"/>
              <a:gd name="connsiteX114-9733" fmla="*/ 137 w 280"/>
              <a:gd name="connsiteY114-9734" fmla="*/ 183 h 758"/>
              <a:gd name="connsiteX115-9735" fmla="*/ 137 w 280"/>
              <a:gd name="connsiteY115-9736" fmla="*/ 157 h 758"/>
              <a:gd name="connsiteX116-9737" fmla="*/ 132 w 280"/>
              <a:gd name="connsiteY116-9738" fmla="*/ 146 h 758"/>
              <a:gd name="connsiteX117-9739" fmla="*/ 132 w 280"/>
              <a:gd name="connsiteY117-9740" fmla="*/ 136 h 758"/>
              <a:gd name="connsiteX118-9741" fmla="*/ 127 w 280"/>
              <a:gd name="connsiteY118-9742" fmla="*/ 126 h 758"/>
              <a:gd name="connsiteX119-9743" fmla="*/ 127 w 280"/>
              <a:gd name="connsiteY119-9744" fmla="*/ 115 h 758"/>
              <a:gd name="connsiteX120-9745" fmla="*/ 121 w 280"/>
              <a:gd name="connsiteY120-9746" fmla="*/ 110 h 758"/>
              <a:gd name="connsiteX121-9747" fmla="*/ 121 w 280"/>
              <a:gd name="connsiteY121-9748" fmla="*/ 105 h 758"/>
              <a:gd name="connsiteX122-9749" fmla="*/ 116 w 280"/>
              <a:gd name="connsiteY122-9750" fmla="*/ 94 h 758"/>
              <a:gd name="connsiteX123-9751" fmla="*/ 111 w 280"/>
              <a:gd name="connsiteY123-9752" fmla="*/ 89 h 758"/>
              <a:gd name="connsiteX124-9753" fmla="*/ 105 w 280"/>
              <a:gd name="connsiteY124-9754" fmla="*/ 84 h 758"/>
              <a:gd name="connsiteX125-9755" fmla="*/ 100 w 280"/>
              <a:gd name="connsiteY125-9756" fmla="*/ 84 h 758"/>
              <a:gd name="connsiteX126-9757" fmla="*/ 95 w 280"/>
              <a:gd name="connsiteY126-9758" fmla="*/ 79 h 758"/>
              <a:gd name="connsiteX127-9759" fmla="*/ 84 w 280"/>
              <a:gd name="connsiteY127-9760" fmla="*/ 79 h 758"/>
              <a:gd name="connsiteX128-9761" fmla="*/ 74 w 280"/>
              <a:gd name="connsiteY128-9762" fmla="*/ 79 h 758"/>
              <a:gd name="connsiteX129-9763" fmla="*/ 63 w 280"/>
              <a:gd name="connsiteY129-9764" fmla="*/ 73 h 758"/>
              <a:gd name="connsiteX130-9765" fmla="*/ 47 w 280"/>
              <a:gd name="connsiteY130-9766" fmla="*/ 73 h 758"/>
              <a:gd name="connsiteX131-9767" fmla="*/ 47 w 280"/>
              <a:gd name="connsiteY131-9768" fmla="*/ 73 h 758"/>
              <a:gd name="connsiteX0-9769" fmla="*/ 26 w 259"/>
              <a:gd name="connsiteY0-9770" fmla="*/ 73 h 758"/>
              <a:gd name="connsiteX1-9771" fmla="*/ 26 w 259"/>
              <a:gd name="connsiteY1-9772" fmla="*/ 26 h 758"/>
              <a:gd name="connsiteX2-9773" fmla="*/ 42 w 259"/>
              <a:gd name="connsiteY2-9774" fmla="*/ 21 h 758"/>
              <a:gd name="connsiteX3-9775" fmla="*/ 53 w 259"/>
              <a:gd name="connsiteY3-9776" fmla="*/ 16 h 758"/>
              <a:gd name="connsiteX4-9777" fmla="*/ 63 w 259"/>
              <a:gd name="connsiteY4-9778" fmla="*/ 16 h 758"/>
              <a:gd name="connsiteX5-9779" fmla="*/ 69 w 259"/>
              <a:gd name="connsiteY5-9780" fmla="*/ 11 h 758"/>
              <a:gd name="connsiteX6-9781" fmla="*/ 79 w 259"/>
              <a:gd name="connsiteY6-9782" fmla="*/ 5 h 758"/>
              <a:gd name="connsiteX7-9783" fmla="*/ 95 w 259"/>
              <a:gd name="connsiteY7-9784" fmla="*/ 0 h 758"/>
              <a:gd name="connsiteX8-9785" fmla="*/ 106 w 259"/>
              <a:gd name="connsiteY8-9786" fmla="*/ 0 h 758"/>
              <a:gd name="connsiteX9-9787" fmla="*/ 121 w 259"/>
              <a:gd name="connsiteY9-9788" fmla="*/ 0 h 758"/>
              <a:gd name="connsiteX10-9789" fmla="*/ 137 w 259"/>
              <a:gd name="connsiteY10-9790" fmla="*/ 5 h 758"/>
              <a:gd name="connsiteX11-9791" fmla="*/ 153 w 259"/>
              <a:gd name="connsiteY11-9792" fmla="*/ 11 h 758"/>
              <a:gd name="connsiteX12-9793" fmla="*/ 164 w 259"/>
              <a:gd name="connsiteY12-9794" fmla="*/ 16 h 758"/>
              <a:gd name="connsiteX13-9795" fmla="*/ 174 w 259"/>
              <a:gd name="connsiteY13-9796" fmla="*/ 21 h 758"/>
              <a:gd name="connsiteX14-9797" fmla="*/ 190 w 259"/>
              <a:gd name="connsiteY14-9798" fmla="*/ 26 h 758"/>
              <a:gd name="connsiteX15-9799" fmla="*/ 201 w 259"/>
              <a:gd name="connsiteY15-9800" fmla="*/ 37 h 758"/>
              <a:gd name="connsiteX16-9801" fmla="*/ 216 w 259"/>
              <a:gd name="connsiteY16-9802" fmla="*/ 42 h 758"/>
              <a:gd name="connsiteX17-9803" fmla="*/ 227 w 259"/>
              <a:gd name="connsiteY17-9804" fmla="*/ 47 h 758"/>
              <a:gd name="connsiteX18-9805" fmla="*/ 238 w 259"/>
              <a:gd name="connsiteY18-9806" fmla="*/ 52 h 758"/>
              <a:gd name="connsiteX19-9807" fmla="*/ 243 w 259"/>
              <a:gd name="connsiteY19-9808" fmla="*/ 58 h 758"/>
              <a:gd name="connsiteX20-9809" fmla="*/ 248 w 259"/>
              <a:gd name="connsiteY20-9810" fmla="*/ 63 h 758"/>
              <a:gd name="connsiteX21-9811" fmla="*/ 253 w 259"/>
              <a:gd name="connsiteY21-9812" fmla="*/ 68 h 758"/>
              <a:gd name="connsiteX22-9813" fmla="*/ 259 w 259"/>
              <a:gd name="connsiteY22-9814" fmla="*/ 68 h 758"/>
              <a:gd name="connsiteX23-9815" fmla="*/ 259 w 259"/>
              <a:gd name="connsiteY23-9816" fmla="*/ 73 h 758"/>
              <a:gd name="connsiteX24-9817" fmla="*/ 253 w 259"/>
              <a:gd name="connsiteY24-9818" fmla="*/ 73 h 758"/>
              <a:gd name="connsiteX25-9819" fmla="*/ 253 w 259"/>
              <a:gd name="connsiteY25-9820" fmla="*/ 79 h 758"/>
              <a:gd name="connsiteX26-9821" fmla="*/ 248 w 259"/>
              <a:gd name="connsiteY26-9822" fmla="*/ 84 h 758"/>
              <a:gd name="connsiteX27-9823" fmla="*/ 243 w 259"/>
              <a:gd name="connsiteY27-9824" fmla="*/ 84 h 758"/>
              <a:gd name="connsiteX28-9825" fmla="*/ 238 w 259"/>
              <a:gd name="connsiteY28-9826" fmla="*/ 89 h 758"/>
              <a:gd name="connsiteX29-9827" fmla="*/ 232 w 259"/>
              <a:gd name="connsiteY29-9828" fmla="*/ 94 h 758"/>
              <a:gd name="connsiteX30-9829" fmla="*/ 227 w 259"/>
              <a:gd name="connsiteY30-9830" fmla="*/ 94 h 758"/>
              <a:gd name="connsiteX31-9831" fmla="*/ 222 w 259"/>
              <a:gd name="connsiteY31-9832" fmla="*/ 99 h 758"/>
              <a:gd name="connsiteX32-9833" fmla="*/ 216 w 259"/>
              <a:gd name="connsiteY32-9834" fmla="*/ 105 h 758"/>
              <a:gd name="connsiteX33-9835" fmla="*/ 211 w 259"/>
              <a:gd name="connsiteY33-9836" fmla="*/ 115 h 758"/>
              <a:gd name="connsiteX34-9837" fmla="*/ 211 w 259"/>
              <a:gd name="connsiteY34-9838" fmla="*/ 126 h 758"/>
              <a:gd name="connsiteX35-9839" fmla="*/ 211 w 259"/>
              <a:gd name="connsiteY35-9840" fmla="*/ 131 h 758"/>
              <a:gd name="connsiteX36-9841" fmla="*/ 211 w 259"/>
              <a:gd name="connsiteY36-9842" fmla="*/ 146 h 758"/>
              <a:gd name="connsiteX37-9843" fmla="*/ 211 w 259"/>
              <a:gd name="connsiteY37-9844" fmla="*/ 157 h 758"/>
              <a:gd name="connsiteX38-9845" fmla="*/ 211 w 259"/>
              <a:gd name="connsiteY38-9846" fmla="*/ 173 h 758"/>
              <a:gd name="connsiteX39-9847" fmla="*/ 211 w 259"/>
              <a:gd name="connsiteY39-9848" fmla="*/ 188 h 758"/>
              <a:gd name="connsiteX40-9849" fmla="*/ 211 w 259"/>
              <a:gd name="connsiteY40-9850" fmla="*/ 204 h 758"/>
              <a:gd name="connsiteX41-9851" fmla="*/ 211 w 259"/>
              <a:gd name="connsiteY41-9852" fmla="*/ 225 h 758"/>
              <a:gd name="connsiteX42-9853" fmla="*/ 211 w 259"/>
              <a:gd name="connsiteY42-9854" fmla="*/ 240 h 758"/>
              <a:gd name="connsiteX43-9855" fmla="*/ 211 w 259"/>
              <a:gd name="connsiteY43-9856" fmla="*/ 261 h 758"/>
              <a:gd name="connsiteX44-9857" fmla="*/ 211 w 259"/>
              <a:gd name="connsiteY44-9858" fmla="*/ 303 h 758"/>
              <a:gd name="connsiteX45-9859" fmla="*/ 211 w 259"/>
              <a:gd name="connsiteY45-9860" fmla="*/ 324 h 758"/>
              <a:gd name="connsiteX46-9861" fmla="*/ 211 w 259"/>
              <a:gd name="connsiteY46-9862" fmla="*/ 350 h 758"/>
              <a:gd name="connsiteX47-9863" fmla="*/ 211 w 259"/>
              <a:gd name="connsiteY47-9864" fmla="*/ 376 h 758"/>
              <a:gd name="connsiteX48-9865" fmla="*/ 211 w 259"/>
              <a:gd name="connsiteY48-9866" fmla="*/ 402 h 758"/>
              <a:gd name="connsiteX49-9867" fmla="*/ 211 w 259"/>
              <a:gd name="connsiteY49-9868" fmla="*/ 429 h 758"/>
              <a:gd name="connsiteX50-9869" fmla="*/ 211 w 259"/>
              <a:gd name="connsiteY50-9870" fmla="*/ 460 h 758"/>
              <a:gd name="connsiteX51-9871" fmla="*/ 211 w 259"/>
              <a:gd name="connsiteY51-9872" fmla="*/ 491 h 758"/>
              <a:gd name="connsiteX52-9873" fmla="*/ 211 w 259"/>
              <a:gd name="connsiteY52-9874" fmla="*/ 523 h 758"/>
              <a:gd name="connsiteX53-9875" fmla="*/ 211 w 259"/>
              <a:gd name="connsiteY53-9876" fmla="*/ 554 h 758"/>
              <a:gd name="connsiteX54-9877" fmla="*/ 211 w 259"/>
              <a:gd name="connsiteY54-9878" fmla="*/ 580 h 758"/>
              <a:gd name="connsiteX55-9879" fmla="*/ 206 w 259"/>
              <a:gd name="connsiteY55-9880" fmla="*/ 606 h 758"/>
              <a:gd name="connsiteX56-9881" fmla="*/ 206 w 259"/>
              <a:gd name="connsiteY56-9882" fmla="*/ 632 h 758"/>
              <a:gd name="connsiteX57-9883" fmla="*/ 201 w 259"/>
              <a:gd name="connsiteY57-9884" fmla="*/ 653 h 758"/>
              <a:gd name="connsiteX58-9885" fmla="*/ 195 w 259"/>
              <a:gd name="connsiteY58-9886" fmla="*/ 669 h 758"/>
              <a:gd name="connsiteX59-9887" fmla="*/ 190 w 259"/>
              <a:gd name="connsiteY59-9888" fmla="*/ 690 h 758"/>
              <a:gd name="connsiteX60-9889" fmla="*/ 185 w 259"/>
              <a:gd name="connsiteY60-9890" fmla="*/ 700 h 758"/>
              <a:gd name="connsiteX61-9891" fmla="*/ 174 w 259"/>
              <a:gd name="connsiteY61-9892" fmla="*/ 716 h 758"/>
              <a:gd name="connsiteX62-9893" fmla="*/ 164 w 259"/>
              <a:gd name="connsiteY62-9894" fmla="*/ 726 h 758"/>
              <a:gd name="connsiteX63-9895" fmla="*/ 158 w 259"/>
              <a:gd name="connsiteY63-9896" fmla="*/ 737 h 758"/>
              <a:gd name="connsiteX64-9897" fmla="*/ 148 w 259"/>
              <a:gd name="connsiteY64-9898" fmla="*/ 742 h 758"/>
              <a:gd name="connsiteX65-9899" fmla="*/ 143 w 259"/>
              <a:gd name="connsiteY65-9900" fmla="*/ 747 h 758"/>
              <a:gd name="connsiteX66-9901" fmla="*/ 132 w 259"/>
              <a:gd name="connsiteY66-9902" fmla="*/ 752 h 758"/>
              <a:gd name="connsiteX67-9903" fmla="*/ 127 w 259"/>
              <a:gd name="connsiteY67-9904" fmla="*/ 752 h 758"/>
              <a:gd name="connsiteX68-9905" fmla="*/ 121 w 259"/>
              <a:gd name="connsiteY68-9906" fmla="*/ 758 h 758"/>
              <a:gd name="connsiteX69-9907" fmla="*/ 111 w 259"/>
              <a:gd name="connsiteY69-9908" fmla="*/ 752 h 758"/>
              <a:gd name="connsiteX70-9909" fmla="*/ 106 w 259"/>
              <a:gd name="connsiteY70-9910" fmla="*/ 752 h 758"/>
              <a:gd name="connsiteX71-9911" fmla="*/ 106 w 259"/>
              <a:gd name="connsiteY71-9912" fmla="*/ 747 h 758"/>
              <a:gd name="connsiteX72-9913" fmla="*/ 100 w 259"/>
              <a:gd name="connsiteY72-9914" fmla="*/ 742 h 758"/>
              <a:gd name="connsiteX73-9915" fmla="*/ 100 w 259"/>
              <a:gd name="connsiteY73-9916" fmla="*/ 737 h 758"/>
              <a:gd name="connsiteX74-9917" fmla="*/ 100 w 259"/>
              <a:gd name="connsiteY74-9918" fmla="*/ 731 h 758"/>
              <a:gd name="connsiteX75-9919" fmla="*/ 100 w 259"/>
              <a:gd name="connsiteY75-9920" fmla="*/ 721 h 758"/>
              <a:gd name="connsiteX76-9921" fmla="*/ 100 w 259"/>
              <a:gd name="connsiteY76-9922" fmla="*/ 711 h 758"/>
              <a:gd name="connsiteX77-9923" fmla="*/ 100 w 259"/>
              <a:gd name="connsiteY77-9924" fmla="*/ 705 h 758"/>
              <a:gd name="connsiteX78-9925" fmla="*/ 100 w 259"/>
              <a:gd name="connsiteY78-9926" fmla="*/ 700 h 758"/>
              <a:gd name="connsiteX79-9927" fmla="*/ 100 w 259"/>
              <a:gd name="connsiteY79-9928" fmla="*/ 695 h 758"/>
              <a:gd name="connsiteX80-9929" fmla="*/ 95 w 259"/>
              <a:gd name="connsiteY80-9930" fmla="*/ 690 h 758"/>
              <a:gd name="connsiteX81-9931" fmla="*/ 90 w 259"/>
              <a:gd name="connsiteY81-9932" fmla="*/ 674 h 758"/>
              <a:gd name="connsiteX82-9933" fmla="*/ 79 w 259"/>
              <a:gd name="connsiteY82-9934" fmla="*/ 658 h 758"/>
              <a:gd name="connsiteX83-9935" fmla="*/ 63 w 259"/>
              <a:gd name="connsiteY83-9936" fmla="*/ 643 h 758"/>
              <a:gd name="connsiteX84-9937" fmla="*/ 47 w 259"/>
              <a:gd name="connsiteY84-9938" fmla="*/ 627 h 758"/>
              <a:gd name="connsiteX85-9939" fmla="*/ 26 w 259"/>
              <a:gd name="connsiteY85-9940" fmla="*/ 611 h 758"/>
              <a:gd name="connsiteX86-9941" fmla="*/ 0 w 259"/>
              <a:gd name="connsiteY86-9942" fmla="*/ 590 h 758"/>
              <a:gd name="connsiteX87-9943" fmla="*/ 21 w 259"/>
              <a:gd name="connsiteY87-9944" fmla="*/ 590 h 758"/>
              <a:gd name="connsiteX88-9945" fmla="*/ 42 w 259"/>
              <a:gd name="connsiteY88-9946" fmla="*/ 596 h 758"/>
              <a:gd name="connsiteX89-9947" fmla="*/ 58 w 259"/>
              <a:gd name="connsiteY89-9948" fmla="*/ 596 h 758"/>
              <a:gd name="connsiteX90-9949" fmla="*/ 74 w 259"/>
              <a:gd name="connsiteY90-9950" fmla="*/ 596 h 758"/>
              <a:gd name="connsiteX91-9951" fmla="*/ 84 w 259"/>
              <a:gd name="connsiteY91-9952" fmla="*/ 590 h 758"/>
              <a:gd name="connsiteX92-9953" fmla="*/ 90 w 259"/>
              <a:gd name="connsiteY92-9954" fmla="*/ 590 h 758"/>
              <a:gd name="connsiteX93-9955" fmla="*/ 95 w 259"/>
              <a:gd name="connsiteY93-9956" fmla="*/ 590 h 758"/>
              <a:gd name="connsiteX94-9957" fmla="*/ 100 w 259"/>
              <a:gd name="connsiteY94-9958" fmla="*/ 585 h 758"/>
              <a:gd name="connsiteX95-9959" fmla="*/ 106 w 259"/>
              <a:gd name="connsiteY95-9960" fmla="*/ 580 h 758"/>
              <a:gd name="connsiteX96-9961" fmla="*/ 106 w 259"/>
              <a:gd name="connsiteY96-9962" fmla="*/ 575 h 758"/>
              <a:gd name="connsiteX97-9963" fmla="*/ 106 w 259"/>
              <a:gd name="connsiteY97-9964" fmla="*/ 564 h 758"/>
              <a:gd name="connsiteX98-9965" fmla="*/ 106 w 259"/>
              <a:gd name="connsiteY98-9966" fmla="*/ 549 h 758"/>
              <a:gd name="connsiteX99-9967" fmla="*/ 111 w 259"/>
              <a:gd name="connsiteY99-9968" fmla="*/ 533 h 758"/>
              <a:gd name="connsiteX100-9969" fmla="*/ 111 w 259"/>
              <a:gd name="connsiteY100-9970" fmla="*/ 512 h 758"/>
              <a:gd name="connsiteX101-9971" fmla="*/ 111 w 259"/>
              <a:gd name="connsiteY101-9972" fmla="*/ 486 h 758"/>
              <a:gd name="connsiteX102-9973" fmla="*/ 116 w 259"/>
              <a:gd name="connsiteY102-9974" fmla="*/ 460 h 758"/>
              <a:gd name="connsiteX103-9975" fmla="*/ 116 w 259"/>
              <a:gd name="connsiteY103-9976" fmla="*/ 434 h 758"/>
              <a:gd name="connsiteX104-9977" fmla="*/ 116 w 259"/>
              <a:gd name="connsiteY104-9978" fmla="*/ 408 h 758"/>
              <a:gd name="connsiteX105-9979" fmla="*/ 116 w 259"/>
              <a:gd name="connsiteY105-9980" fmla="*/ 382 h 758"/>
              <a:gd name="connsiteX106-9981" fmla="*/ 121 w 259"/>
              <a:gd name="connsiteY106-9982" fmla="*/ 355 h 758"/>
              <a:gd name="connsiteX107-9983" fmla="*/ 121 w 259"/>
              <a:gd name="connsiteY107-9984" fmla="*/ 334 h 758"/>
              <a:gd name="connsiteX108-9985" fmla="*/ 121 w 259"/>
              <a:gd name="connsiteY108-9986" fmla="*/ 314 h 758"/>
              <a:gd name="connsiteX109-9987" fmla="*/ 121 w 259"/>
              <a:gd name="connsiteY109-9988" fmla="*/ 293 h 758"/>
              <a:gd name="connsiteX110-9989" fmla="*/ 121 w 259"/>
              <a:gd name="connsiteY110-9990" fmla="*/ 277 h 758"/>
              <a:gd name="connsiteX111-9991" fmla="*/ 121 w 259"/>
              <a:gd name="connsiteY111-9992" fmla="*/ 246 h 758"/>
              <a:gd name="connsiteX112-9993" fmla="*/ 121 w 259"/>
              <a:gd name="connsiteY112-9994" fmla="*/ 214 h 758"/>
              <a:gd name="connsiteX113-9995" fmla="*/ 116 w 259"/>
              <a:gd name="connsiteY113-9996" fmla="*/ 183 h 758"/>
              <a:gd name="connsiteX114-9997" fmla="*/ 116 w 259"/>
              <a:gd name="connsiteY114-9998" fmla="*/ 157 h 758"/>
              <a:gd name="connsiteX115-9999" fmla="*/ 111 w 259"/>
              <a:gd name="connsiteY115-10000" fmla="*/ 146 h 758"/>
              <a:gd name="connsiteX116-10001" fmla="*/ 111 w 259"/>
              <a:gd name="connsiteY116-10002" fmla="*/ 136 h 758"/>
              <a:gd name="connsiteX117-10003" fmla="*/ 106 w 259"/>
              <a:gd name="connsiteY117-10004" fmla="*/ 126 h 758"/>
              <a:gd name="connsiteX118-10005" fmla="*/ 106 w 259"/>
              <a:gd name="connsiteY118-10006" fmla="*/ 115 h 758"/>
              <a:gd name="connsiteX119-10007" fmla="*/ 100 w 259"/>
              <a:gd name="connsiteY119-10008" fmla="*/ 110 h 758"/>
              <a:gd name="connsiteX120-10009" fmla="*/ 100 w 259"/>
              <a:gd name="connsiteY120-10010" fmla="*/ 105 h 758"/>
              <a:gd name="connsiteX121-10011" fmla="*/ 95 w 259"/>
              <a:gd name="connsiteY121-10012" fmla="*/ 94 h 758"/>
              <a:gd name="connsiteX122-10013" fmla="*/ 90 w 259"/>
              <a:gd name="connsiteY122-10014" fmla="*/ 89 h 758"/>
              <a:gd name="connsiteX123-10015" fmla="*/ 84 w 259"/>
              <a:gd name="connsiteY123-10016" fmla="*/ 84 h 758"/>
              <a:gd name="connsiteX124-10017" fmla="*/ 79 w 259"/>
              <a:gd name="connsiteY124-10018" fmla="*/ 84 h 758"/>
              <a:gd name="connsiteX125-10019" fmla="*/ 74 w 259"/>
              <a:gd name="connsiteY125-10020" fmla="*/ 79 h 758"/>
              <a:gd name="connsiteX126-10021" fmla="*/ 63 w 259"/>
              <a:gd name="connsiteY126-10022" fmla="*/ 79 h 758"/>
              <a:gd name="connsiteX127-10023" fmla="*/ 53 w 259"/>
              <a:gd name="connsiteY127-10024" fmla="*/ 79 h 758"/>
              <a:gd name="connsiteX128-10025" fmla="*/ 42 w 259"/>
              <a:gd name="connsiteY128-10026" fmla="*/ 73 h 758"/>
              <a:gd name="connsiteX129-10027" fmla="*/ 26 w 259"/>
              <a:gd name="connsiteY129-10028" fmla="*/ 73 h 758"/>
              <a:gd name="connsiteX130-10029" fmla="*/ 26 w 259"/>
              <a:gd name="connsiteY130-10030" fmla="*/ 73 h 758"/>
              <a:gd name="connsiteX0-10031" fmla="*/ 26 w 259"/>
              <a:gd name="connsiteY0-10032" fmla="*/ 73 h 758"/>
              <a:gd name="connsiteX1-10033" fmla="*/ 26 w 259"/>
              <a:gd name="connsiteY1-10034" fmla="*/ 26 h 758"/>
              <a:gd name="connsiteX2-10035" fmla="*/ 42 w 259"/>
              <a:gd name="connsiteY2-10036" fmla="*/ 21 h 758"/>
              <a:gd name="connsiteX3-10037" fmla="*/ 53 w 259"/>
              <a:gd name="connsiteY3-10038" fmla="*/ 16 h 758"/>
              <a:gd name="connsiteX4-10039" fmla="*/ 63 w 259"/>
              <a:gd name="connsiteY4-10040" fmla="*/ 16 h 758"/>
              <a:gd name="connsiteX5-10041" fmla="*/ 69 w 259"/>
              <a:gd name="connsiteY5-10042" fmla="*/ 11 h 758"/>
              <a:gd name="connsiteX6-10043" fmla="*/ 79 w 259"/>
              <a:gd name="connsiteY6-10044" fmla="*/ 5 h 758"/>
              <a:gd name="connsiteX7-10045" fmla="*/ 95 w 259"/>
              <a:gd name="connsiteY7-10046" fmla="*/ 0 h 758"/>
              <a:gd name="connsiteX8-10047" fmla="*/ 106 w 259"/>
              <a:gd name="connsiteY8-10048" fmla="*/ 0 h 758"/>
              <a:gd name="connsiteX9-10049" fmla="*/ 121 w 259"/>
              <a:gd name="connsiteY9-10050" fmla="*/ 0 h 758"/>
              <a:gd name="connsiteX10-10051" fmla="*/ 137 w 259"/>
              <a:gd name="connsiteY10-10052" fmla="*/ 5 h 758"/>
              <a:gd name="connsiteX11-10053" fmla="*/ 153 w 259"/>
              <a:gd name="connsiteY11-10054" fmla="*/ 11 h 758"/>
              <a:gd name="connsiteX12-10055" fmla="*/ 164 w 259"/>
              <a:gd name="connsiteY12-10056" fmla="*/ 16 h 758"/>
              <a:gd name="connsiteX13-10057" fmla="*/ 174 w 259"/>
              <a:gd name="connsiteY13-10058" fmla="*/ 21 h 758"/>
              <a:gd name="connsiteX14-10059" fmla="*/ 190 w 259"/>
              <a:gd name="connsiteY14-10060" fmla="*/ 26 h 758"/>
              <a:gd name="connsiteX15-10061" fmla="*/ 201 w 259"/>
              <a:gd name="connsiteY15-10062" fmla="*/ 37 h 758"/>
              <a:gd name="connsiteX16-10063" fmla="*/ 216 w 259"/>
              <a:gd name="connsiteY16-10064" fmla="*/ 42 h 758"/>
              <a:gd name="connsiteX17-10065" fmla="*/ 227 w 259"/>
              <a:gd name="connsiteY17-10066" fmla="*/ 47 h 758"/>
              <a:gd name="connsiteX18-10067" fmla="*/ 238 w 259"/>
              <a:gd name="connsiteY18-10068" fmla="*/ 52 h 758"/>
              <a:gd name="connsiteX19-10069" fmla="*/ 243 w 259"/>
              <a:gd name="connsiteY19-10070" fmla="*/ 58 h 758"/>
              <a:gd name="connsiteX20-10071" fmla="*/ 248 w 259"/>
              <a:gd name="connsiteY20-10072" fmla="*/ 63 h 758"/>
              <a:gd name="connsiteX21-10073" fmla="*/ 253 w 259"/>
              <a:gd name="connsiteY21-10074" fmla="*/ 68 h 758"/>
              <a:gd name="connsiteX22-10075" fmla="*/ 259 w 259"/>
              <a:gd name="connsiteY22-10076" fmla="*/ 68 h 758"/>
              <a:gd name="connsiteX23-10077" fmla="*/ 259 w 259"/>
              <a:gd name="connsiteY23-10078" fmla="*/ 73 h 758"/>
              <a:gd name="connsiteX24-10079" fmla="*/ 253 w 259"/>
              <a:gd name="connsiteY24-10080" fmla="*/ 73 h 758"/>
              <a:gd name="connsiteX25-10081" fmla="*/ 253 w 259"/>
              <a:gd name="connsiteY25-10082" fmla="*/ 79 h 758"/>
              <a:gd name="connsiteX26-10083" fmla="*/ 248 w 259"/>
              <a:gd name="connsiteY26-10084" fmla="*/ 84 h 758"/>
              <a:gd name="connsiteX27-10085" fmla="*/ 243 w 259"/>
              <a:gd name="connsiteY27-10086" fmla="*/ 84 h 758"/>
              <a:gd name="connsiteX28-10087" fmla="*/ 238 w 259"/>
              <a:gd name="connsiteY28-10088" fmla="*/ 89 h 758"/>
              <a:gd name="connsiteX29-10089" fmla="*/ 232 w 259"/>
              <a:gd name="connsiteY29-10090" fmla="*/ 94 h 758"/>
              <a:gd name="connsiteX30-10091" fmla="*/ 227 w 259"/>
              <a:gd name="connsiteY30-10092" fmla="*/ 94 h 758"/>
              <a:gd name="connsiteX31-10093" fmla="*/ 222 w 259"/>
              <a:gd name="connsiteY31-10094" fmla="*/ 99 h 758"/>
              <a:gd name="connsiteX32-10095" fmla="*/ 216 w 259"/>
              <a:gd name="connsiteY32-10096" fmla="*/ 105 h 758"/>
              <a:gd name="connsiteX33-10097" fmla="*/ 211 w 259"/>
              <a:gd name="connsiteY33-10098" fmla="*/ 115 h 758"/>
              <a:gd name="connsiteX34-10099" fmla="*/ 211 w 259"/>
              <a:gd name="connsiteY34-10100" fmla="*/ 126 h 758"/>
              <a:gd name="connsiteX35-10101" fmla="*/ 211 w 259"/>
              <a:gd name="connsiteY35-10102" fmla="*/ 131 h 758"/>
              <a:gd name="connsiteX36-10103" fmla="*/ 211 w 259"/>
              <a:gd name="connsiteY36-10104" fmla="*/ 146 h 758"/>
              <a:gd name="connsiteX37-10105" fmla="*/ 211 w 259"/>
              <a:gd name="connsiteY37-10106" fmla="*/ 157 h 758"/>
              <a:gd name="connsiteX38-10107" fmla="*/ 211 w 259"/>
              <a:gd name="connsiteY38-10108" fmla="*/ 173 h 758"/>
              <a:gd name="connsiteX39-10109" fmla="*/ 211 w 259"/>
              <a:gd name="connsiteY39-10110" fmla="*/ 188 h 758"/>
              <a:gd name="connsiteX40-10111" fmla="*/ 211 w 259"/>
              <a:gd name="connsiteY40-10112" fmla="*/ 204 h 758"/>
              <a:gd name="connsiteX41-10113" fmla="*/ 211 w 259"/>
              <a:gd name="connsiteY41-10114" fmla="*/ 225 h 758"/>
              <a:gd name="connsiteX42-10115" fmla="*/ 211 w 259"/>
              <a:gd name="connsiteY42-10116" fmla="*/ 240 h 758"/>
              <a:gd name="connsiteX43-10117" fmla="*/ 211 w 259"/>
              <a:gd name="connsiteY43-10118" fmla="*/ 261 h 758"/>
              <a:gd name="connsiteX44-10119" fmla="*/ 211 w 259"/>
              <a:gd name="connsiteY44-10120" fmla="*/ 303 h 758"/>
              <a:gd name="connsiteX45-10121" fmla="*/ 211 w 259"/>
              <a:gd name="connsiteY45-10122" fmla="*/ 324 h 758"/>
              <a:gd name="connsiteX46-10123" fmla="*/ 211 w 259"/>
              <a:gd name="connsiteY46-10124" fmla="*/ 350 h 758"/>
              <a:gd name="connsiteX47-10125" fmla="*/ 211 w 259"/>
              <a:gd name="connsiteY47-10126" fmla="*/ 376 h 758"/>
              <a:gd name="connsiteX48-10127" fmla="*/ 211 w 259"/>
              <a:gd name="connsiteY48-10128" fmla="*/ 402 h 758"/>
              <a:gd name="connsiteX49-10129" fmla="*/ 211 w 259"/>
              <a:gd name="connsiteY49-10130" fmla="*/ 429 h 758"/>
              <a:gd name="connsiteX50-10131" fmla="*/ 211 w 259"/>
              <a:gd name="connsiteY50-10132" fmla="*/ 460 h 758"/>
              <a:gd name="connsiteX51-10133" fmla="*/ 211 w 259"/>
              <a:gd name="connsiteY51-10134" fmla="*/ 491 h 758"/>
              <a:gd name="connsiteX52-10135" fmla="*/ 211 w 259"/>
              <a:gd name="connsiteY52-10136" fmla="*/ 523 h 758"/>
              <a:gd name="connsiteX53-10137" fmla="*/ 211 w 259"/>
              <a:gd name="connsiteY53-10138" fmla="*/ 554 h 758"/>
              <a:gd name="connsiteX54-10139" fmla="*/ 211 w 259"/>
              <a:gd name="connsiteY54-10140" fmla="*/ 580 h 758"/>
              <a:gd name="connsiteX55-10141" fmla="*/ 206 w 259"/>
              <a:gd name="connsiteY55-10142" fmla="*/ 606 h 758"/>
              <a:gd name="connsiteX56-10143" fmla="*/ 206 w 259"/>
              <a:gd name="connsiteY56-10144" fmla="*/ 632 h 758"/>
              <a:gd name="connsiteX57-10145" fmla="*/ 201 w 259"/>
              <a:gd name="connsiteY57-10146" fmla="*/ 653 h 758"/>
              <a:gd name="connsiteX58-10147" fmla="*/ 195 w 259"/>
              <a:gd name="connsiteY58-10148" fmla="*/ 669 h 758"/>
              <a:gd name="connsiteX59-10149" fmla="*/ 190 w 259"/>
              <a:gd name="connsiteY59-10150" fmla="*/ 690 h 758"/>
              <a:gd name="connsiteX60-10151" fmla="*/ 185 w 259"/>
              <a:gd name="connsiteY60-10152" fmla="*/ 700 h 758"/>
              <a:gd name="connsiteX61-10153" fmla="*/ 174 w 259"/>
              <a:gd name="connsiteY61-10154" fmla="*/ 716 h 758"/>
              <a:gd name="connsiteX62-10155" fmla="*/ 164 w 259"/>
              <a:gd name="connsiteY62-10156" fmla="*/ 726 h 758"/>
              <a:gd name="connsiteX63-10157" fmla="*/ 158 w 259"/>
              <a:gd name="connsiteY63-10158" fmla="*/ 737 h 758"/>
              <a:gd name="connsiteX64-10159" fmla="*/ 148 w 259"/>
              <a:gd name="connsiteY64-10160" fmla="*/ 742 h 758"/>
              <a:gd name="connsiteX65-10161" fmla="*/ 143 w 259"/>
              <a:gd name="connsiteY65-10162" fmla="*/ 747 h 758"/>
              <a:gd name="connsiteX66-10163" fmla="*/ 132 w 259"/>
              <a:gd name="connsiteY66-10164" fmla="*/ 752 h 758"/>
              <a:gd name="connsiteX67-10165" fmla="*/ 127 w 259"/>
              <a:gd name="connsiteY67-10166" fmla="*/ 752 h 758"/>
              <a:gd name="connsiteX68-10167" fmla="*/ 121 w 259"/>
              <a:gd name="connsiteY68-10168" fmla="*/ 758 h 758"/>
              <a:gd name="connsiteX69-10169" fmla="*/ 111 w 259"/>
              <a:gd name="connsiteY69-10170" fmla="*/ 752 h 758"/>
              <a:gd name="connsiteX70-10171" fmla="*/ 106 w 259"/>
              <a:gd name="connsiteY70-10172" fmla="*/ 752 h 758"/>
              <a:gd name="connsiteX71-10173" fmla="*/ 106 w 259"/>
              <a:gd name="connsiteY71-10174" fmla="*/ 747 h 758"/>
              <a:gd name="connsiteX72-10175" fmla="*/ 100 w 259"/>
              <a:gd name="connsiteY72-10176" fmla="*/ 742 h 758"/>
              <a:gd name="connsiteX73-10177" fmla="*/ 100 w 259"/>
              <a:gd name="connsiteY73-10178" fmla="*/ 737 h 758"/>
              <a:gd name="connsiteX74-10179" fmla="*/ 100 w 259"/>
              <a:gd name="connsiteY74-10180" fmla="*/ 731 h 758"/>
              <a:gd name="connsiteX75-10181" fmla="*/ 100 w 259"/>
              <a:gd name="connsiteY75-10182" fmla="*/ 721 h 758"/>
              <a:gd name="connsiteX76-10183" fmla="*/ 100 w 259"/>
              <a:gd name="connsiteY76-10184" fmla="*/ 711 h 758"/>
              <a:gd name="connsiteX77-10185" fmla="*/ 100 w 259"/>
              <a:gd name="connsiteY77-10186" fmla="*/ 705 h 758"/>
              <a:gd name="connsiteX78-10187" fmla="*/ 100 w 259"/>
              <a:gd name="connsiteY78-10188" fmla="*/ 700 h 758"/>
              <a:gd name="connsiteX79-10189" fmla="*/ 100 w 259"/>
              <a:gd name="connsiteY79-10190" fmla="*/ 695 h 758"/>
              <a:gd name="connsiteX80-10191" fmla="*/ 95 w 259"/>
              <a:gd name="connsiteY80-10192" fmla="*/ 690 h 758"/>
              <a:gd name="connsiteX81-10193" fmla="*/ 90 w 259"/>
              <a:gd name="connsiteY81-10194" fmla="*/ 674 h 758"/>
              <a:gd name="connsiteX82-10195" fmla="*/ 79 w 259"/>
              <a:gd name="connsiteY82-10196" fmla="*/ 658 h 758"/>
              <a:gd name="connsiteX83-10197" fmla="*/ 63 w 259"/>
              <a:gd name="connsiteY83-10198" fmla="*/ 643 h 758"/>
              <a:gd name="connsiteX84-10199" fmla="*/ 47 w 259"/>
              <a:gd name="connsiteY84-10200" fmla="*/ 627 h 758"/>
              <a:gd name="connsiteX85-10201" fmla="*/ 26 w 259"/>
              <a:gd name="connsiteY85-10202" fmla="*/ 611 h 758"/>
              <a:gd name="connsiteX86-10203" fmla="*/ 0 w 259"/>
              <a:gd name="connsiteY86-10204" fmla="*/ 590 h 758"/>
              <a:gd name="connsiteX87-10205" fmla="*/ 21 w 259"/>
              <a:gd name="connsiteY87-10206" fmla="*/ 590 h 758"/>
              <a:gd name="connsiteX88-10207" fmla="*/ 42 w 259"/>
              <a:gd name="connsiteY88-10208" fmla="*/ 596 h 758"/>
              <a:gd name="connsiteX89-10209" fmla="*/ 58 w 259"/>
              <a:gd name="connsiteY89-10210" fmla="*/ 596 h 758"/>
              <a:gd name="connsiteX90-10211" fmla="*/ 74 w 259"/>
              <a:gd name="connsiteY90-10212" fmla="*/ 596 h 758"/>
              <a:gd name="connsiteX91-10213" fmla="*/ 84 w 259"/>
              <a:gd name="connsiteY91-10214" fmla="*/ 590 h 758"/>
              <a:gd name="connsiteX92-10215" fmla="*/ 90 w 259"/>
              <a:gd name="connsiteY92-10216" fmla="*/ 590 h 758"/>
              <a:gd name="connsiteX93-10217" fmla="*/ 95 w 259"/>
              <a:gd name="connsiteY93-10218" fmla="*/ 590 h 758"/>
              <a:gd name="connsiteX94-10219" fmla="*/ 100 w 259"/>
              <a:gd name="connsiteY94-10220" fmla="*/ 585 h 758"/>
              <a:gd name="connsiteX95-10221" fmla="*/ 106 w 259"/>
              <a:gd name="connsiteY95-10222" fmla="*/ 580 h 758"/>
              <a:gd name="connsiteX96-10223" fmla="*/ 106 w 259"/>
              <a:gd name="connsiteY96-10224" fmla="*/ 575 h 758"/>
              <a:gd name="connsiteX97-10225" fmla="*/ 106 w 259"/>
              <a:gd name="connsiteY97-10226" fmla="*/ 564 h 758"/>
              <a:gd name="connsiteX98-10227" fmla="*/ 106 w 259"/>
              <a:gd name="connsiteY98-10228" fmla="*/ 549 h 758"/>
              <a:gd name="connsiteX99-10229" fmla="*/ 111 w 259"/>
              <a:gd name="connsiteY99-10230" fmla="*/ 533 h 758"/>
              <a:gd name="connsiteX100-10231" fmla="*/ 111 w 259"/>
              <a:gd name="connsiteY100-10232" fmla="*/ 512 h 758"/>
              <a:gd name="connsiteX101-10233" fmla="*/ 111 w 259"/>
              <a:gd name="connsiteY101-10234" fmla="*/ 486 h 758"/>
              <a:gd name="connsiteX102-10235" fmla="*/ 116 w 259"/>
              <a:gd name="connsiteY102-10236" fmla="*/ 460 h 758"/>
              <a:gd name="connsiteX103-10237" fmla="*/ 116 w 259"/>
              <a:gd name="connsiteY103-10238" fmla="*/ 434 h 758"/>
              <a:gd name="connsiteX104-10239" fmla="*/ 116 w 259"/>
              <a:gd name="connsiteY104-10240" fmla="*/ 408 h 758"/>
              <a:gd name="connsiteX105-10241" fmla="*/ 116 w 259"/>
              <a:gd name="connsiteY105-10242" fmla="*/ 382 h 758"/>
              <a:gd name="connsiteX106-10243" fmla="*/ 121 w 259"/>
              <a:gd name="connsiteY106-10244" fmla="*/ 355 h 758"/>
              <a:gd name="connsiteX107-10245" fmla="*/ 121 w 259"/>
              <a:gd name="connsiteY107-10246" fmla="*/ 334 h 758"/>
              <a:gd name="connsiteX108-10247" fmla="*/ 121 w 259"/>
              <a:gd name="connsiteY108-10248" fmla="*/ 314 h 758"/>
              <a:gd name="connsiteX109-10249" fmla="*/ 121 w 259"/>
              <a:gd name="connsiteY109-10250" fmla="*/ 293 h 758"/>
              <a:gd name="connsiteX110-10251" fmla="*/ 121 w 259"/>
              <a:gd name="connsiteY110-10252" fmla="*/ 277 h 758"/>
              <a:gd name="connsiteX111-10253" fmla="*/ 121 w 259"/>
              <a:gd name="connsiteY111-10254" fmla="*/ 246 h 758"/>
              <a:gd name="connsiteX112-10255" fmla="*/ 121 w 259"/>
              <a:gd name="connsiteY112-10256" fmla="*/ 214 h 758"/>
              <a:gd name="connsiteX113-10257" fmla="*/ 116 w 259"/>
              <a:gd name="connsiteY113-10258" fmla="*/ 183 h 758"/>
              <a:gd name="connsiteX114-10259" fmla="*/ 116 w 259"/>
              <a:gd name="connsiteY114-10260" fmla="*/ 157 h 758"/>
              <a:gd name="connsiteX115-10261" fmla="*/ 111 w 259"/>
              <a:gd name="connsiteY115-10262" fmla="*/ 146 h 758"/>
              <a:gd name="connsiteX116-10263" fmla="*/ 111 w 259"/>
              <a:gd name="connsiteY116-10264" fmla="*/ 136 h 758"/>
              <a:gd name="connsiteX117-10265" fmla="*/ 106 w 259"/>
              <a:gd name="connsiteY117-10266" fmla="*/ 126 h 758"/>
              <a:gd name="connsiteX118-10267" fmla="*/ 106 w 259"/>
              <a:gd name="connsiteY118-10268" fmla="*/ 115 h 758"/>
              <a:gd name="connsiteX119-10269" fmla="*/ 100 w 259"/>
              <a:gd name="connsiteY119-10270" fmla="*/ 110 h 758"/>
              <a:gd name="connsiteX120-10271" fmla="*/ 100 w 259"/>
              <a:gd name="connsiteY120-10272" fmla="*/ 105 h 758"/>
              <a:gd name="connsiteX121-10273" fmla="*/ 95 w 259"/>
              <a:gd name="connsiteY121-10274" fmla="*/ 94 h 758"/>
              <a:gd name="connsiteX122-10275" fmla="*/ 90 w 259"/>
              <a:gd name="connsiteY122-10276" fmla="*/ 89 h 758"/>
              <a:gd name="connsiteX123-10277" fmla="*/ 84 w 259"/>
              <a:gd name="connsiteY123-10278" fmla="*/ 84 h 758"/>
              <a:gd name="connsiteX124-10279" fmla="*/ 79 w 259"/>
              <a:gd name="connsiteY124-10280" fmla="*/ 84 h 758"/>
              <a:gd name="connsiteX125-10281" fmla="*/ 74 w 259"/>
              <a:gd name="connsiteY125-10282" fmla="*/ 79 h 758"/>
              <a:gd name="connsiteX126-10283" fmla="*/ 63 w 259"/>
              <a:gd name="connsiteY126-10284" fmla="*/ 79 h 758"/>
              <a:gd name="connsiteX127-10285" fmla="*/ 53 w 259"/>
              <a:gd name="connsiteY127-10286" fmla="*/ 79 h 758"/>
              <a:gd name="connsiteX128-10287" fmla="*/ 42 w 259"/>
              <a:gd name="connsiteY128-10288" fmla="*/ 73 h 758"/>
              <a:gd name="connsiteX129-10289" fmla="*/ 26 w 259"/>
              <a:gd name="connsiteY129-10290" fmla="*/ 73 h 758"/>
              <a:gd name="connsiteX0-10291" fmla="*/ 26 w 259"/>
              <a:gd name="connsiteY0-10292" fmla="*/ 73 h 758"/>
              <a:gd name="connsiteX1-10293" fmla="*/ 26 w 259"/>
              <a:gd name="connsiteY1-10294" fmla="*/ 26 h 758"/>
              <a:gd name="connsiteX2-10295" fmla="*/ 42 w 259"/>
              <a:gd name="connsiteY2-10296" fmla="*/ 21 h 758"/>
              <a:gd name="connsiteX3-10297" fmla="*/ 53 w 259"/>
              <a:gd name="connsiteY3-10298" fmla="*/ 16 h 758"/>
              <a:gd name="connsiteX4-10299" fmla="*/ 63 w 259"/>
              <a:gd name="connsiteY4-10300" fmla="*/ 16 h 758"/>
              <a:gd name="connsiteX5-10301" fmla="*/ 69 w 259"/>
              <a:gd name="connsiteY5-10302" fmla="*/ 11 h 758"/>
              <a:gd name="connsiteX6-10303" fmla="*/ 79 w 259"/>
              <a:gd name="connsiteY6-10304" fmla="*/ 5 h 758"/>
              <a:gd name="connsiteX7-10305" fmla="*/ 95 w 259"/>
              <a:gd name="connsiteY7-10306" fmla="*/ 0 h 758"/>
              <a:gd name="connsiteX8-10307" fmla="*/ 106 w 259"/>
              <a:gd name="connsiteY8-10308" fmla="*/ 0 h 758"/>
              <a:gd name="connsiteX9-10309" fmla="*/ 121 w 259"/>
              <a:gd name="connsiteY9-10310" fmla="*/ 0 h 758"/>
              <a:gd name="connsiteX10-10311" fmla="*/ 137 w 259"/>
              <a:gd name="connsiteY10-10312" fmla="*/ 5 h 758"/>
              <a:gd name="connsiteX11-10313" fmla="*/ 153 w 259"/>
              <a:gd name="connsiteY11-10314" fmla="*/ 11 h 758"/>
              <a:gd name="connsiteX12-10315" fmla="*/ 164 w 259"/>
              <a:gd name="connsiteY12-10316" fmla="*/ 16 h 758"/>
              <a:gd name="connsiteX13-10317" fmla="*/ 174 w 259"/>
              <a:gd name="connsiteY13-10318" fmla="*/ 21 h 758"/>
              <a:gd name="connsiteX14-10319" fmla="*/ 190 w 259"/>
              <a:gd name="connsiteY14-10320" fmla="*/ 26 h 758"/>
              <a:gd name="connsiteX15-10321" fmla="*/ 201 w 259"/>
              <a:gd name="connsiteY15-10322" fmla="*/ 37 h 758"/>
              <a:gd name="connsiteX16-10323" fmla="*/ 216 w 259"/>
              <a:gd name="connsiteY16-10324" fmla="*/ 42 h 758"/>
              <a:gd name="connsiteX17-10325" fmla="*/ 227 w 259"/>
              <a:gd name="connsiteY17-10326" fmla="*/ 47 h 758"/>
              <a:gd name="connsiteX18-10327" fmla="*/ 238 w 259"/>
              <a:gd name="connsiteY18-10328" fmla="*/ 52 h 758"/>
              <a:gd name="connsiteX19-10329" fmla="*/ 243 w 259"/>
              <a:gd name="connsiteY19-10330" fmla="*/ 58 h 758"/>
              <a:gd name="connsiteX20-10331" fmla="*/ 248 w 259"/>
              <a:gd name="connsiteY20-10332" fmla="*/ 63 h 758"/>
              <a:gd name="connsiteX21-10333" fmla="*/ 253 w 259"/>
              <a:gd name="connsiteY21-10334" fmla="*/ 68 h 758"/>
              <a:gd name="connsiteX22-10335" fmla="*/ 259 w 259"/>
              <a:gd name="connsiteY22-10336" fmla="*/ 68 h 758"/>
              <a:gd name="connsiteX23-10337" fmla="*/ 259 w 259"/>
              <a:gd name="connsiteY23-10338" fmla="*/ 73 h 758"/>
              <a:gd name="connsiteX24-10339" fmla="*/ 253 w 259"/>
              <a:gd name="connsiteY24-10340" fmla="*/ 73 h 758"/>
              <a:gd name="connsiteX25-10341" fmla="*/ 253 w 259"/>
              <a:gd name="connsiteY25-10342" fmla="*/ 79 h 758"/>
              <a:gd name="connsiteX26-10343" fmla="*/ 248 w 259"/>
              <a:gd name="connsiteY26-10344" fmla="*/ 84 h 758"/>
              <a:gd name="connsiteX27-10345" fmla="*/ 243 w 259"/>
              <a:gd name="connsiteY27-10346" fmla="*/ 84 h 758"/>
              <a:gd name="connsiteX28-10347" fmla="*/ 238 w 259"/>
              <a:gd name="connsiteY28-10348" fmla="*/ 89 h 758"/>
              <a:gd name="connsiteX29-10349" fmla="*/ 232 w 259"/>
              <a:gd name="connsiteY29-10350" fmla="*/ 94 h 758"/>
              <a:gd name="connsiteX30-10351" fmla="*/ 227 w 259"/>
              <a:gd name="connsiteY30-10352" fmla="*/ 94 h 758"/>
              <a:gd name="connsiteX31-10353" fmla="*/ 222 w 259"/>
              <a:gd name="connsiteY31-10354" fmla="*/ 99 h 758"/>
              <a:gd name="connsiteX32-10355" fmla="*/ 216 w 259"/>
              <a:gd name="connsiteY32-10356" fmla="*/ 105 h 758"/>
              <a:gd name="connsiteX33-10357" fmla="*/ 211 w 259"/>
              <a:gd name="connsiteY33-10358" fmla="*/ 115 h 758"/>
              <a:gd name="connsiteX34-10359" fmla="*/ 211 w 259"/>
              <a:gd name="connsiteY34-10360" fmla="*/ 126 h 758"/>
              <a:gd name="connsiteX35-10361" fmla="*/ 211 w 259"/>
              <a:gd name="connsiteY35-10362" fmla="*/ 131 h 758"/>
              <a:gd name="connsiteX36-10363" fmla="*/ 211 w 259"/>
              <a:gd name="connsiteY36-10364" fmla="*/ 146 h 758"/>
              <a:gd name="connsiteX37-10365" fmla="*/ 211 w 259"/>
              <a:gd name="connsiteY37-10366" fmla="*/ 157 h 758"/>
              <a:gd name="connsiteX38-10367" fmla="*/ 211 w 259"/>
              <a:gd name="connsiteY38-10368" fmla="*/ 173 h 758"/>
              <a:gd name="connsiteX39-10369" fmla="*/ 211 w 259"/>
              <a:gd name="connsiteY39-10370" fmla="*/ 188 h 758"/>
              <a:gd name="connsiteX40-10371" fmla="*/ 211 w 259"/>
              <a:gd name="connsiteY40-10372" fmla="*/ 204 h 758"/>
              <a:gd name="connsiteX41-10373" fmla="*/ 211 w 259"/>
              <a:gd name="connsiteY41-10374" fmla="*/ 225 h 758"/>
              <a:gd name="connsiteX42-10375" fmla="*/ 211 w 259"/>
              <a:gd name="connsiteY42-10376" fmla="*/ 240 h 758"/>
              <a:gd name="connsiteX43-10377" fmla="*/ 211 w 259"/>
              <a:gd name="connsiteY43-10378" fmla="*/ 261 h 758"/>
              <a:gd name="connsiteX44-10379" fmla="*/ 211 w 259"/>
              <a:gd name="connsiteY44-10380" fmla="*/ 303 h 758"/>
              <a:gd name="connsiteX45-10381" fmla="*/ 211 w 259"/>
              <a:gd name="connsiteY45-10382" fmla="*/ 324 h 758"/>
              <a:gd name="connsiteX46-10383" fmla="*/ 211 w 259"/>
              <a:gd name="connsiteY46-10384" fmla="*/ 350 h 758"/>
              <a:gd name="connsiteX47-10385" fmla="*/ 211 w 259"/>
              <a:gd name="connsiteY47-10386" fmla="*/ 376 h 758"/>
              <a:gd name="connsiteX48-10387" fmla="*/ 211 w 259"/>
              <a:gd name="connsiteY48-10388" fmla="*/ 402 h 758"/>
              <a:gd name="connsiteX49-10389" fmla="*/ 211 w 259"/>
              <a:gd name="connsiteY49-10390" fmla="*/ 429 h 758"/>
              <a:gd name="connsiteX50-10391" fmla="*/ 211 w 259"/>
              <a:gd name="connsiteY50-10392" fmla="*/ 460 h 758"/>
              <a:gd name="connsiteX51-10393" fmla="*/ 211 w 259"/>
              <a:gd name="connsiteY51-10394" fmla="*/ 491 h 758"/>
              <a:gd name="connsiteX52-10395" fmla="*/ 211 w 259"/>
              <a:gd name="connsiteY52-10396" fmla="*/ 523 h 758"/>
              <a:gd name="connsiteX53-10397" fmla="*/ 211 w 259"/>
              <a:gd name="connsiteY53-10398" fmla="*/ 554 h 758"/>
              <a:gd name="connsiteX54-10399" fmla="*/ 211 w 259"/>
              <a:gd name="connsiteY54-10400" fmla="*/ 580 h 758"/>
              <a:gd name="connsiteX55-10401" fmla="*/ 206 w 259"/>
              <a:gd name="connsiteY55-10402" fmla="*/ 606 h 758"/>
              <a:gd name="connsiteX56-10403" fmla="*/ 206 w 259"/>
              <a:gd name="connsiteY56-10404" fmla="*/ 632 h 758"/>
              <a:gd name="connsiteX57-10405" fmla="*/ 201 w 259"/>
              <a:gd name="connsiteY57-10406" fmla="*/ 653 h 758"/>
              <a:gd name="connsiteX58-10407" fmla="*/ 195 w 259"/>
              <a:gd name="connsiteY58-10408" fmla="*/ 669 h 758"/>
              <a:gd name="connsiteX59-10409" fmla="*/ 190 w 259"/>
              <a:gd name="connsiteY59-10410" fmla="*/ 690 h 758"/>
              <a:gd name="connsiteX60-10411" fmla="*/ 185 w 259"/>
              <a:gd name="connsiteY60-10412" fmla="*/ 700 h 758"/>
              <a:gd name="connsiteX61-10413" fmla="*/ 174 w 259"/>
              <a:gd name="connsiteY61-10414" fmla="*/ 716 h 758"/>
              <a:gd name="connsiteX62-10415" fmla="*/ 164 w 259"/>
              <a:gd name="connsiteY62-10416" fmla="*/ 726 h 758"/>
              <a:gd name="connsiteX63-10417" fmla="*/ 158 w 259"/>
              <a:gd name="connsiteY63-10418" fmla="*/ 737 h 758"/>
              <a:gd name="connsiteX64-10419" fmla="*/ 148 w 259"/>
              <a:gd name="connsiteY64-10420" fmla="*/ 742 h 758"/>
              <a:gd name="connsiteX65-10421" fmla="*/ 143 w 259"/>
              <a:gd name="connsiteY65-10422" fmla="*/ 747 h 758"/>
              <a:gd name="connsiteX66-10423" fmla="*/ 132 w 259"/>
              <a:gd name="connsiteY66-10424" fmla="*/ 752 h 758"/>
              <a:gd name="connsiteX67-10425" fmla="*/ 127 w 259"/>
              <a:gd name="connsiteY67-10426" fmla="*/ 752 h 758"/>
              <a:gd name="connsiteX68-10427" fmla="*/ 121 w 259"/>
              <a:gd name="connsiteY68-10428" fmla="*/ 758 h 758"/>
              <a:gd name="connsiteX69-10429" fmla="*/ 111 w 259"/>
              <a:gd name="connsiteY69-10430" fmla="*/ 752 h 758"/>
              <a:gd name="connsiteX70-10431" fmla="*/ 106 w 259"/>
              <a:gd name="connsiteY70-10432" fmla="*/ 752 h 758"/>
              <a:gd name="connsiteX71-10433" fmla="*/ 106 w 259"/>
              <a:gd name="connsiteY71-10434" fmla="*/ 747 h 758"/>
              <a:gd name="connsiteX72-10435" fmla="*/ 100 w 259"/>
              <a:gd name="connsiteY72-10436" fmla="*/ 742 h 758"/>
              <a:gd name="connsiteX73-10437" fmla="*/ 100 w 259"/>
              <a:gd name="connsiteY73-10438" fmla="*/ 737 h 758"/>
              <a:gd name="connsiteX74-10439" fmla="*/ 100 w 259"/>
              <a:gd name="connsiteY74-10440" fmla="*/ 731 h 758"/>
              <a:gd name="connsiteX75-10441" fmla="*/ 100 w 259"/>
              <a:gd name="connsiteY75-10442" fmla="*/ 721 h 758"/>
              <a:gd name="connsiteX76-10443" fmla="*/ 100 w 259"/>
              <a:gd name="connsiteY76-10444" fmla="*/ 711 h 758"/>
              <a:gd name="connsiteX77-10445" fmla="*/ 100 w 259"/>
              <a:gd name="connsiteY77-10446" fmla="*/ 705 h 758"/>
              <a:gd name="connsiteX78-10447" fmla="*/ 100 w 259"/>
              <a:gd name="connsiteY78-10448" fmla="*/ 700 h 758"/>
              <a:gd name="connsiteX79-10449" fmla="*/ 100 w 259"/>
              <a:gd name="connsiteY79-10450" fmla="*/ 695 h 758"/>
              <a:gd name="connsiteX80-10451" fmla="*/ 95 w 259"/>
              <a:gd name="connsiteY80-10452" fmla="*/ 690 h 758"/>
              <a:gd name="connsiteX81-10453" fmla="*/ 90 w 259"/>
              <a:gd name="connsiteY81-10454" fmla="*/ 674 h 758"/>
              <a:gd name="connsiteX82-10455" fmla="*/ 79 w 259"/>
              <a:gd name="connsiteY82-10456" fmla="*/ 658 h 758"/>
              <a:gd name="connsiteX83-10457" fmla="*/ 63 w 259"/>
              <a:gd name="connsiteY83-10458" fmla="*/ 643 h 758"/>
              <a:gd name="connsiteX84-10459" fmla="*/ 47 w 259"/>
              <a:gd name="connsiteY84-10460" fmla="*/ 627 h 758"/>
              <a:gd name="connsiteX85-10461" fmla="*/ 26 w 259"/>
              <a:gd name="connsiteY85-10462" fmla="*/ 611 h 758"/>
              <a:gd name="connsiteX86-10463" fmla="*/ 0 w 259"/>
              <a:gd name="connsiteY86-10464" fmla="*/ 590 h 758"/>
              <a:gd name="connsiteX87-10465" fmla="*/ 21 w 259"/>
              <a:gd name="connsiteY87-10466" fmla="*/ 590 h 758"/>
              <a:gd name="connsiteX88-10467" fmla="*/ 42 w 259"/>
              <a:gd name="connsiteY88-10468" fmla="*/ 596 h 758"/>
              <a:gd name="connsiteX89-10469" fmla="*/ 58 w 259"/>
              <a:gd name="connsiteY89-10470" fmla="*/ 596 h 758"/>
              <a:gd name="connsiteX90-10471" fmla="*/ 74 w 259"/>
              <a:gd name="connsiteY90-10472" fmla="*/ 596 h 758"/>
              <a:gd name="connsiteX91-10473" fmla="*/ 84 w 259"/>
              <a:gd name="connsiteY91-10474" fmla="*/ 590 h 758"/>
              <a:gd name="connsiteX92-10475" fmla="*/ 90 w 259"/>
              <a:gd name="connsiteY92-10476" fmla="*/ 590 h 758"/>
              <a:gd name="connsiteX93-10477" fmla="*/ 95 w 259"/>
              <a:gd name="connsiteY93-10478" fmla="*/ 590 h 758"/>
              <a:gd name="connsiteX94-10479" fmla="*/ 100 w 259"/>
              <a:gd name="connsiteY94-10480" fmla="*/ 585 h 758"/>
              <a:gd name="connsiteX95-10481" fmla="*/ 106 w 259"/>
              <a:gd name="connsiteY95-10482" fmla="*/ 580 h 758"/>
              <a:gd name="connsiteX96-10483" fmla="*/ 106 w 259"/>
              <a:gd name="connsiteY96-10484" fmla="*/ 575 h 758"/>
              <a:gd name="connsiteX97-10485" fmla="*/ 106 w 259"/>
              <a:gd name="connsiteY97-10486" fmla="*/ 564 h 758"/>
              <a:gd name="connsiteX98-10487" fmla="*/ 106 w 259"/>
              <a:gd name="connsiteY98-10488" fmla="*/ 549 h 758"/>
              <a:gd name="connsiteX99-10489" fmla="*/ 111 w 259"/>
              <a:gd name="connsiteY99-10490" fmla="*/ 533 h 758"/>
              <a:gd name="connsiteX100-10491" fmla="*/ 111 w 259"/>
              <a:gd name="connsiteY100-10492" fmla="*/ 512 h 758"/>
              <a:gd name="connsiteX101-10493" fmla="*/ 111 w 259"/>
              <a:gd name="connsiteY101-10494" fmla="*/ 486 h 758"/>
              <a:gd name="connsiteX102-10495" fmla="*/ 116 w 259"/>
              <a:gd name="connsiteY102-10496" fmla="*/ 460 h 758"/>
              <a:gd name="connsiteX103-10497" fmla="*/ 116 w 259"/>
              <a:gd name="connsiteY103-10498" fmla="*/ 434 h 758"/>
              <a:gd name="connsiteX104-10499" fmla="*/ 116 w 259"/>
              <a:gd name="connsiteY104-10500" fmla="*/ 408 h 758"/>
              <a:gd name="connsiteX105-10501" fmla="*/ 116 w 259"/>
              <a:gd name="connsiteY105-10502" fmla="*/ 382 h 758"/>
              <a:gd name="connsiteX106-10503" fmla="*/ 121 w 259"/>
              <a:gd name="connsiteY106-10504" fmla="*/ 355 h 758"/>
              <a:gd name="connsiteX107-10505" fmla="*/ 121 w 259"/>
              <a:gd name="connsiteY107-10506" fmla="*/ 334 h 758"/>
              <a:gd name="connsiteX108-10507" fmla="*/ 121 w 259"/>
              <a:gd name="connsiteY108-10508" fmla="*/ 314 h 758"/>
              <a:gd name="connsiteX109-10509" fmla="*/ 121 w 259"/>
              <a:gd name="connsiteY109-10510" fmla="*/ 293 h 758"/>
              <a:gd name="connsiteX110-10511" fmla="*/ 121 w 259"/>
              <a:gd name="connsiteY110-10512" fmla="*/ 277 h 758"/>
              <a:gd name="connsiteX111-10513" fmla="*/ 121 w 259"/>
              <a:gd name="connsiteY111-10514" fmla="*/ 246 h 758"/>
              <a:gd name="connsiteX112-10515" fmla="*/ 121 w 259"/>
              <a:gd name="connsiteY112-10516" fmla="*/ 214 h 758"/>
              <a:gd name="connsiteX113-10517" fmla="*/ 116 w 259"/>
              <a:gd name="connsiteY113-10518" fmla="*/ 183 h 758"/>
              <a:gd name="connsiteX114-10519" fmla="*/ 116 w 259"/>
              <a:gd name="connsiteY114-10520" fmla="*/ 157 h 758"/>
              <a:gd name="connsiteX115-10521" fmla="*/ 111 w 259"/>
              <a:gd name="connsiteY115-10522" fmla="*/ 146 h 758"/>
              <a:gd name="connsiteX116-10523" fmla="*/ 111 w 259"/>
              <a:gd name="connsiteY116-10524" fmla="*/ 136 h 758"/>
              <a:gd name="connsiteX117-10525" fmla="*/ 106 w 259"/>
              <a:gd name="connsiteY117-10526" fmla="*/ 126 h 758"/>
              <a:gd name="connsiteX118-10527" fmla="*/ 106 w 259"/>
              <a:gd name="connsiteY118-10528" fmla="*/ 115 h 758"/>
              <a:gd name="connsiteX119-10529" fmla="*/ 100 w 259"/>
              <a:gd name="connsiteY119-10530" fmla="*/ 110 h 758"/>
              <a:gd name="connsiteX120-10531" fmla="*/ 100 w 259"/>
              <a:gd name="connsiteY120-10532" fmla="*/ 105 h 758"/>
              <a:gd name="connsiteX121-10533" fmla="*/ 95 w 259"/>
              <a:gd name="connsiteY121-10534" fmla="*/ 94 h 758"/>
              <a:gd name="connsiteX122-10535" fmla="*/ 90 w 259"/>
              <a:gd name="connsiteY122-10536" fmla="*/ 89 h 758"/>
              <a:gd name="connsiteX123-10537" fmla="*/ 84 w 259"/>
              <a:gd name="connsiteY123-10538" fmla="*/ 84 h 758"/>
              <a:gd name="connsiteX124-10539" fmla="*/ 79 w 259"/>
              <a:gd name="connsiteY124-10540" fmla="*/ 84 h 758"/>
              <a:gd name="connsiteX125-10541" fmla="*/ 74 w 259"/>
              <a:gd name="connsiteY125-10542" fmla="*/ 79 h 758"/>
              <a:gd name="connsiteX126-10543" fmla="*/ 63 w 259"/>
              <a:gd name="connsiteY126-10544" fmla="*/ 79 h 758"/>
              <a:gd name="connsiteX127-10545" fmla="*/ 53 w 259"/>
              <a:gd name="connsiteY127-10546" fmla="*/ 79 h 758"/>
              <a:gd name="connsiteX128-10547" fmla="*/ 42 w 259"/>
              <a:gd name="connsiteY128-10548" fmla="*/ 73 h 758"/>
              <a:gd name="connsiteX0-10549" fmla="*/ 26 w 259"/>
              <a:gd name="connsiteY0-10550" fmla="*/ 73 h 758"/>
              <a:gd name="connsiteX1-10551" fmla="*/ 26 w 259"/>
              <a:gd name="connsiteY1-10552" fmla="*/ 26 h 758"/>
              <a:gd name="connsiteX2-10553" fmla="*/ 42 w 259"/>
              <a:gd name="connsiteY2-10554" fmla="*/ 21 h 758"/>
              <a:gd name="connsiteX3-10555" fmla="*/ 53 w 259"/>
              <a:gd name="connsiteY3-10556" fmla="*/ 16 h 758"/>
              <a:gd name="connsiteX4-10557" fmla="*/ 63 w 259"/>
              <a:gd name="connsiteY4-10558" fmla="*/ 16 h 758"/>
              <a:gd name="connsiteX5-10559" fmla="*/ 69 w 259"/>
              <a:gd name="connsiteY5-10560" fmla="*/ 11 h 758"/>
              <a:gd name="connsiteX6-10561" fmla="*/ 79 w 259"/>
              <a:gd name="connsiteY6-10562" fmla="*/ 5 h 758"/>
              <a:gd name="connsiteX7-10563" fmla="*/ 95 w 259"/>
              <a:gd name="connsiteY7-10564" fmla="*/ 0 h 758"/>
              <a:gd name="connsiteX8-10565" fmla="*/ 106 w 259"/>
              <a:gd name="connsiteY8-10566" fmla="*/ 0 h 758"/>
              <a:gd name="connsiteX9-10567" fmla="*/ 121 w 259"/>
              <a:gd name="connsiteY9-10568" fmla="*/ 0 h 758"/>
              <a:gd name="connsiteX10-10569" fmla="*/ 137 w 259"/>
              <a:gd name="connsiteY10-10570" fmla="*/ 5 h 758"/>
              <a:gd name="connsiteX11-10571" fmla="*/ 153 w 259"/>
              <a:gd name="connsiteY11-10572" fmla="*/ 11 h 758"/>
              <a:gd name="connsiteX12-10573" fmla="*/ 164 w 259"/>
              <a:gd name="connsiteY12-10574" fmla="*/ 16 h 758"/>
              <a:gd name="connsiteX13-10575" fmla="*/ 174 w 259"/>
              <a:gd name="connsiteY13-10576" fmla="*/ 21 h 758"/>
              <a:gd name="connsiteX14-10577" fmla="*/ 190 w 259"/>
              <a:gd name="connsiteY14-10578" fmla="*/ 26 h 758"/>
              <a:gd name="connsiteX15-10579" fmla="*/ 201 w 259"/>
              <a:gd name="connsiteY15-10580" fmla="*/ 37 h 758"/>
              <a:gd name="connsiteX16-10581" fmla="*/ 216 w 259"/>
              <a:gd name="connsiteY16-10582" fmla="*/ 42 h 758"/>
              <a:gd name="connsiteX17-10583" fmla="*/ 227 w 259"/>
              <a:gd name="connsiteY17-10584" fmla="*/ 47 h 758"/>
              <a:gd name="connsiteX18-10585" fmla="*/ 238 w 259"/>
              <a:gd name="connsiteY18-10586" fmla="*/ 52 h 758"/>
              <a:gd name="connsiteX19-10587" fmla="*/ 243 w 259"/>
              <a:gd name="connsiteY19-10588" fmla="*/ 58 h 758"/>
              <a:gd name="connsiteX20-10589" fmla="*/ 248 w 259"/>
              <a:gd name="connsiteY20-10590" fmla="*/ 63 h 758"/>
              <a:gd name="connsiteX21-10591" fmla="*/ 253 w 259"/>
              <a:gd name="connsiteY21-10592" fmla="*/ 68 h 758"/>
              <a:gd name="connsiteX22-10593" fmla="*/ 259 w 259"/>
              <a:gd name="connsiteY22-10594" fmla="*/ 68 h 758"/>
              <a:gd name="connsiteX23-10595" fmla="*/ 259 w 259"/>
              <a:gd name="connsiteY23-10596" fmla="*/ 73 h 758"/>
              <a:gd name="connsiteX24-10597" fmla="*/ 253 w 259"/>
              <a:gd name="connsiteY24-10598" fmla="*/ 73 h 758"/>
              <a:gd name="connsiteX25-10599" fmla="*/ 253 w 259"/>
              <a:gd name="connsiteY25-10600" fmla="*/ 79 h 758"/>
              <a:gd name="connsiteX26-10601" fmla="*/ 248 w 259"/>
              <a:gd name="connsiteY26-10602" fmla="*/ 84 h 758"/>
              <a:gd name="connsiteX27-10603" fmla="*/ 243 w 259"/>
              <a:gd name="connsiteY27-10604" fmla="*/ 84 h 758"/>
              <a:gd name="connsiteX28-10605" fmla="*/ 238 w 259"/>
              <a:gd name="connsiteY28-10606" fmla="*/ 89 h 758"/>
              <a:gd name="connsiteX29-10607" fmla="*/ 232 w 259"/>
              <a:gd name="connsiteY29-10608" fmla="*/ 94 h 758"/>
              <a:gd name="connsiteX30-10609" fmla="*/ 227 w 259"/>
              <a:gd name="connsiteY30-10610" fmla="*/ 94 h 758"/>
              <a:gd name="connsiteX31-10611" fmla="*/ 222 w 259"/>
              <a:gd name="connsiteY31-10612" fmla="*/ 99 h 758"/>
              <a:gd name="connsiteX32-10613" fmla="*/ 216 w 259"/>
              <a:gd name="connsiteY32-10614" fmla="*/ 105 h 758"/>
              <a:gd name="connsiteX33-10615" fmla="*/ 211 w 259"/>
              <a:gd name="connsiteY33-10616" fmla="*/ 115 h 758"/>
              <a:gd name="connsiteX34-10617" fmla="*/ 211 w 259"/>
              <a:gd name="connsiteY34-10618" fmla="*/ 126 h 758"/>
              <a:gd name="connsiteX35-10619" fmla="*/ 211 w 259"/>
              <a:gd name="connsiteY35-10620" fmla="*/ 131 h 758"/>
              <a:gd name="connsiteX36-10621" fmla="*/ 211 w 259"/>
              <a:gd name="connsiteY36-10622" fmla="*/ 146 h 758"/>
              <a:gd name="connsiteX37-10623" fmla="*/ 211 w 259"/>
              <a:gd name="connsiteY37-10624" fmla="*/ 157 h 758"/>
              <a:gd name="connsiteX38-10625" fmla="*/ 211 w 259"/>
              <a:gd name="connsiteY38-10626" fmla="*/ 173 h 758"/>
              <a:gd name="connsiteX39-10627" fmla="*/ 211 w 259"/>
              <a:gd name="connsiteY39-10628" fmla="*/ 188 h 758"/>
              <a:gd name="connsiteX40-10629" fmla="*/ 211 w 259"/>
              <a:gd name="connsiteY40-10630" fmla="*/ 204 h 758"/>
              <a:gd name="connsiteX41-10631" fmla="*/ 211 w 259"/>
              <a:gd name="connsiteY41-10632" fmla="*/ 225 h 758"/>
              <a:gd name="connsiteX42-10633" fmla="*/ 211 w 259"/>
              <a:gd name="connsiteY42-10634" fmla="*/ 240 h 758"/>
              <a:gd name="connsiteX43-10635" fmla="*/ 211 w 259"/>
              <a:gd name="connsiteY43-10636" fmla="*/ 261 h 758"/>
              <a:gd name="connsiteX44-10637" fmla="*/ 211 w 259"/>
              <a:gd name="connsiteY44-10638" fmla="*/ 303 h 758"/>
              <a:gd name="connsiteX45-10639" fmla="*/ 211 w 259"/>
              <a:gd name="connsiteY45-10640" fmla="*/ 324 h 758"/>
              <a:gd name="connsiteX46-10641" fmla="*/ 211 w 259"/>
              <a:gd name="connsiteY46-10642" fmla="*/ 350 h 758"/>
              <a:gd name="connsiteX47-10643" fmla="*/ 211 w 259"/>
              <a:gd name="connsiteY47-10644" fmla="*/ 376 h 758"/>
              <a:gd name="connsiteX48-10645" fmla="*/ 211 w 259"/>
              <a:gd name="connsiteY48-10646" fmla="*/ 402 h 758"/>
              <a:gd name="connsiteX49-10647" fmla="*/ 211 w 259"/>
              <a:gd name="connsiteY49-10648" fmla="*/ 429 h 758"/>
              <a:gd name="connsiteX50-10649" fmla="*/ 211 w 259"/>
              <a:gd name="connsiteY50-10650" fmla="*/ 460 h 758"/>
              <a:gd name="connsiteX51-10651" fmla="*/ 211 w 259"/>
              <a:gd name="connsiteY51-10652" fmla="*/ 491 h 758"/>
              <a:gd name="connsiteX52-10653" fmla="*/ 211 w 259"/>
              <a:gd name="connsiteY52-10654" fmla="*/ 523 h 758"/>
              <a:gd name="connsiteX53-10655" fmla="*/ 211 w 259"/>
              <a:gd name="connsiteY53-10656" fmla="*/ 554 h 758"/>
              <a:gd name="connsiteX54-10657" fmla="*/ 211 w 259"/>
              <a:gd name="connsiteY54-10658" fmla="*/ 580 h 758"/>
              <a:gd name="connsiteX55-10659" fmla="*/ 206 w 259"/>
              <a:gd name="connsiteY55-10660" fmla="*/ 606 h 758"/>
              <a:gd name="connsiteX56-10661" fmla="*/ 206 w 259"/>
              <a:gd name="connsiteY56-10662" fmla="*/ 632 h 758"/>
              <a:gd name="connsiteX57-10663" fmla="*/ 201 w 259"/>
              <a:gd name="connsiteY57-10664" fmla="*/ 653 h 758"/>
              <a:gd name="connsiteX58-10665" fmla="*/ 195 w 259"/>
              <a:gd name="connsiteY58-10666" fmla="*/ 669 h 758"/>
              <a:gd name="connsiteX59-10667" fmla="*/ 190 w 259"/>
              <a:gd name="connsiteY59-10668" fmla="*/ 690 h 758"/>
              <a:gd name="connsiteX60-10669" fmla="*/ 185 w 259"/>
              <a:gd name="connsiteY60-10670" fmla="*/ 700 h 758"/>
              <a:gd name="connsiteX61-10671" fmla="*/ 174 w 259"/>
              <a:gd name="connsiteY61-10672" fmla="*/ 716 h 758"/>
              <a:gd name="connsiteX62-10673" fmla="*/ 164 w 259"/>
              <a:gd name="connsiteY62-10674" fmla="*/ 726 h 758"/>
              <a:gd name="connsiteX63-10675" fmla="*/ 158 w 259"/>
              <a:gd name="connsiteY63-10676" fmla="*/ 737 h 758"/>
              <a:gd name="connsiteX64-10677" fmla="*/ 148 w 259"/>
              <a:gd name="connsiteY64-10678" fmla="*/ 742 h 758"/>
              <a:gd name="connsiteX65-10679" fmla="*/ 143 w 259"/>
              <a:gd name="connsiteY65-10680" fmla="*/ 747 h 758"/>
              <a:gd name="connsiteX66-10681" fmla="*/ 132 w 259"/>
              <a:gd name="connsiteY66-10682" fmla="*/ 752 h 758"/>
              <a:gd name="connsiteX67-10683" fmla="*/ 127 w 259"/>
              <a:gd name="connsiteY67-10684" fmla="*/ 752 h 758"/>
              <a:gd name="connsiteX68-10685" fmla="*/ 121 w 259"/>
              <a:gd name="connsiteY68-10686" fmla="*/ 758 h 758"/>
              <a:gd name="connsiteX69-10687" fmla="*/ 111 w 259"/>
              <a:gd name="connsiteY69-10688" fmla="*/ 752 h 758"/>
              <a:gd name="connsiteX70-10689" fmla="*/ 106 w 259"/>
              <a:gd name="connsiteY70-10690" fmla="*/ 752 h 758"/>
              <a:gd name="connsiteX71-10691" fmla="*/ 106 w 259"/>
              <a:gd name="connsiteY71-10692" fmla="*/ 747 h 758"/>
              <a:gd name="connsiteX72-10693" fmla="*/ 100 w 259"/>
              <a:gd name="connsiteY72-10694" fmla="*/ 742 h 758"/>
              <a:gd name="connsiteX73-10695" fmla="*/ 100 w 259"/>
              <a:gd name="connsiteY73-10696" fmla="*/ 737 h 758"/>
              <a:gd name="connsiteX74-10697" fmla="*/ 100 w 259"/>
              <a:gd name="connsiteY74-10698" fmla="*/ 731 h 758"/>
              <a:gd name="connsiteX75-10699" fmla="*/ 100 w 259"/>
              <a:gd name="connsiteY75-10700" fmla="*/ 721 h 758"/>
              <a:gd name="connsiteX76-10701" fmla="*/ 100 w 259"/>
              <a:gd name="connsiteY76-10702" fmla="*/ 711 h 758"/>
              <a:gd name="connsiteX77-10703" fmla="*/ 100 w 259"/>
              <a:gd name="connsiteY77-10704" fmla="*/ 705 h 758"/>
              <a:gd name="connsiteX78-10705" fmla="*/ 100 w 259"/>
              <a:gd name="connsiteY78-10706" fmla="*/ 700 h 758"/>
              <a:gd name="connsiteX79-10707" fmla="*/ 100 w 259"/>
              <a:gd name="connsiteY79-10708" fmla="*/ 695 h 758"/>
              <a:gd name="connsiteX80-10709" fmla="*/ 95 w 259"/>
              <a:gd name="connsiteY80-10710" fmla="*/ 690 h 758"/>
              <a:gd name="connsiteX81-10711" fmla="*/ 90 w 259"/>
              <a:gd name="connsiteY81-10712" fmla="*/ 674 h 758"/>
              <a:gd name="connsiteX82-10713" fmla="*/ 79 w 259"/>
              <a:gd name="connsiteY82-10714" fmla="*/ 658 h 758"/>
              <a:gd name="connsiteX83-10715" fmla="*/ 63 w 259"/>
              <a:gd name="connsiteY83-10716" fmla="*/ 643 h 758"/>
              <a:gd name="connsiteX84-10717" fmla="*/ 47 w 259"/>
              <a:gd name="connsiteY84-10718" fmla="*/ 627 h 758"/>
              <a:gd name="connsiteX85-10719" fmla="*/ 26 w 259"/>
              <a:gd name="connsiteY85-10720" fmla="*/ 611 h 758"/>
              <a:gd name="connsiteX86-10721" fmla="*/ 0 w 259"/>
              <a:gd name="connsiteY86-10722" fmla="*/ 590 h 758"/>
              <a:gd name="connsiteX87-10723" fmla="*/ 21 w 259"/>
              <a:gd name="connsiteY87-10724" fmla="*/ 590 h 758"/>
              <a:gd name="connsiteX88-10725" fmla="*/ 42 w 259"/>
              <a:gd name="connsiteY88-10726" fmla="*/ 596 h 758"/>
              <a:gd name="connsiteX89-10727" fmla="*/ 58 w 259"/>
              <a:gd name="connsiteY89-10728" fmla="*/ 596 h 758"/>
              <a:gd name="connsiteX90-10729" fmla="*/ 74 w 259"/>
              <a:gd name="connsiteY90-10730" fmla="*/ 596 h 758"/>
              <a:gd name="connsiteX91-10731" fmla="*/ 84 w 259"/>
              <a:gd name="connsiteY91-10732" fmla="*/ 590 h 758"/>
              <a:gd name="connsiteX92-10733" fmla="*/ 90 w 259"/>
              <a:gd name="connsiteY92-10734" fmla="*/ 590 h 758"/>
              <a:gd name="connsiteX93-10735" fmla="*/ 95 w 259"/>
              <a:gd name="connsiteY93-10736" fmla="*/ 590 h 758"/>
              <a:gd name="connsiteX94-10737" fmla="*/ 100 w 259"/>
              <a:gd name="connsiteY94-10738" fmla="*/ 585 h 758"/>
              <a:gd name="connsiteX95-10739" fmla="*/ 106 w 259"/>
              <a:gd name="connsiteY95-10740" fmla="*/ 580 h 758"/>
              <a:gd name="connsiteX96-10741" fmla="*/ 106 w 259"/>
              <a:gd name="connsiteY96-10742" fmla="*/ 575 h 758"/>
              <a:gd name="connsiteX97-10743" fmla="*/ 106 w 259"/>
              <a:gd name="connsiteY97-10744" fmla="*/ 564 h 758"/>
              <a:gd name="connsiteX98-10745" fmla="*/ 106 w 259"/>
              <a:gd name="connsiteY98-10746" fmla="*/ 549 h 758"/>
              <a:gd name="connsiteX99-10747" fmla="*/ 111 w 259"/>
              <a:gd name="connsiteY99-10748" fmla="*/ 533 h 758"/>
              <a:gd name="connsiteX100-10749" fmla="*/ 111 w 259"/>
              <a:gd name="connsiteY100-10750" fmla="*/ 512 h 758"/>
              <a:gd name="connsiteX101-10751" fmla="*/ 111 w 259"/>
              <a:gd name="connsiteY101-10752" fmla="*/ 486 h 758"/>
              <a:gd name="connsiteX102-10753" fmla="*/ 116 w 259"/>
              <a:gd name="connsiteY102-10754" fmla="*/ 460 h 758"/>
              <a:gd name="connsiteX103-10755" fmla="*/ 116 w 259"/>
              <a:gd name="connsiteY103-10756" fmla="*/ 434 h 758"/>
              <a:gd name="connsiteX104-10757" fmla="*/ 116 w 259"/>
              <a:gd name="connsiteY104-10758" fmla="*/ 408 h 758"/>
              <a:gd name="connsiteX105-10759" fmla="*/ 116 w 259"/>
              <a:gd name="connsiteY105-10760" fmla="*/ 382 h 758"/>
              <a:gd name="connsiteX106-10761" fmla="*/ 121 w 259"/>
              <a:gd name="connsiteY106-10762" fmla="*/ 355 h 758"/>
              <a:gd name="connsiteX107-10763" fmla="*/ 121 w 259"/>
              <a:gd name="connsiteY107-10764" fmla="*/ 334 h 758"/>
              <a:gd name="connsiteX108-10765" fmla="*/ 121 w 259"/>
              <a:gd name="connsiteY108-10766" fmla="*/ 314 h 758"/>
              <a:gd name="connsiteX109-10767" fmla="*/ 121 w 259"/>
              <a:gd name="connsiteY109-10768" fmla="*/ 293 h 758"/>
              <a:gd name="connsiteX110-10769" fmla="*/ 121 w 259"/>
              <a:gd name="connsiteY110-10770" fmla="*/ 277 h 758"/>
              <a:gd name="connsiteX111-10771" fmla="*/ 121 w 259"/>
              <a:gd name="connsiteY111-10772" fmla="*/ 246 h 758"/>
              <a:gd name="connsiteX112-10773" fmla="*/ 121 w 259"/>
              <a:gd name="connsiteY112-10774" fmla="*/ 214 h 758"/>
              <a:gd name="connsiteX113-10775" fmla="*/ 116 w 259"/>
              <a:gd name="connsiteY113-10776" fmla="*/ 183 h 758"/>
              <a:gd name="connsiteX114-10777" fmla="*/ 116 w 259"/>
              <a:gd name="connsiteY114-10778" fmla="*/ 157 h 758"/>
              <a:gd name="connsiteX115-10779" fmla="*/ 111 w 259"/>
              <a:gd name="connsiteY115-10780" fmla="*/ 146 h 758"/>
              <a:gd name="connsiteX116-10781" fmla="*/ 111 w 259"/>
              <a:gd name="connsiteY116-10782" fmla="*/ 136 h 758"/>
              <a:gd name="connsiteX117-10783" fmla="*/ 106 w 259"/>
              <a:gd name="connsiteY117-10784" fmla="*/ 126 h 758"/>
              <a:gd name="connsiteX118-10785" fmla="*/ 106 w 259"/>
              <a:gd name="connsiteY118-10786" fmla="*/ 115 h 758"/>
              <a:gd name="connsiteX119-10787" fmla="*/ 100 w 259"/>
              <a:gd name="connsiteY119-10788" fmla="*/ 110 h 758"/>
              <a:gd name="connsiteX120-10789" fmla="*/ 100 w 259"/>
              <a:gd name="connsiteY120-10790" fmla="*/ 105 h 758"/>
              <a:gd name="connsiteX121-10791" fmla="*/ 95 w 259"/>
              <a:gd name="connsiteY121-10792" fmla="*/ 94 h 758"/>
              <a:gd name="connsiteX122-10793" fmla="*/ 90 w 259"/>
              <a:gd name="connsiteY122-10794" fmla="*/ 89 h 758"/>
              <a:gd name="connsiteX123-10795" fmla="*/ 84 w 259"/>
              <a:gd name="connsiteY123-10796" fmla="*/ 84 h 758"/>
              <a:gd name="connsiteX124-10797" fmla="*/ 79 w 259"/>
              <a:gd name="connsiteY124-10798" fmla="*/ 84 h 758"/>
              <a:gd name="connsiteX125-10799" fmla="*/ 74 w 259"/>
              <a:gd name="connsiteY125-10800" fmla="*/ 79 h 758"/>
              <a:gd name="connsiteX126-10801" fmla="*/ 63 w 259"/>
              <a:gd name="connsiteY126-10802" fmla="*/ 79 h 758"/>
              <a:gd name="connsiteX127-10803" fmla="*/ 53 w 259"/>
              <a:gd name="connsiteY127-10804" fmla="*/ 79 h 758"/>
              <a:gd name="connsiteX0-10805" fmla="*/ 26 w 259"/>
              <a:gd name="connsiteY0-10806" fmla="*/ 26 h 758"/>
              <a:gd name="connsiteX1-10807" fmla="*/ 42 w 259"/>
              <a:gd name="connsiteY1-10808" fmla="*/ 21 h 758"/>
              <a:gd name="connsiteX2-10809" fmla="*/ 53 w 259"/>
              <a:gd name="connsiteY2-10810" fmla="*/ 16 h 758"/>
              <a:gd name="connsiteX3-10811" fmla="*/ 63 w 259"/>
              <a:gd name="connsiteY3-10812" fmla="*/ 16 h 758"/>
              <a:gd name="connsiteX4-10813" fmla="*/ 69 w 259"/>
              <a:gd name="connsiteY4-10814" fmla="*/ 11 h 758"/>
              <a:gd name="connsiteX5-10815" fmla="*/ 79 w 259"/>
              <a:gd name="connsiteY5-10816" fmla="*/ 5 h 758"/>
              <a:gd name="connsiteX6-10817" fmla="*/ 95 w 259"/>
              <a:gd name="connsiteY6-10818" fmla="*/ 0 h 758"/>
              <a:gd name="connsiteX7-10819" fmla="*/ 106 w 259"/>
              <a:gd name="connsiteY7-10820" fmla="*/ 0 h 758"/>
              <a:gd name="connsiteX8-10821" fmla="*/ 121 w 259"/>
              <a:gd name="connsiteY8-10822" fmla="*/ 0 h 758"/>
              <a:gd name="connsiteX9-10823" fmla="*/ 137 w 259"/>
              <a:gd name="connsiteY9-10824" fmla="*/ 5 h 758"/>
              <a:gd name="connsiteX10-10825" fmla="*/ 153 w 259"/>
              <a:gd name="connsiteY10-10826" fmla="*/ 11 h 758"/>
              <a:gd name="connsiteX11-10827" fmla="*/ 164 w 259"/>
              <a:gd name="connsiteY11-10828" fmla="*/ 16 h 758"/>
              <a:gd name="connsiteX12-10829" fmla="*/ 174 w 259"/>
              <a:gd name="connsiteY12-10830" fmla="*/ 21 h 758"/>
              <a:gd name="connsiteX13-10831" fmla="*/ 190 w 259"/>
              <a:gd name="connsiteY13-10832" fmla="*/ 26 h 758"/>
              <a:gd name="connsiteX14-10833" fmla="*/ 201 w 259"/>
              <a:gd name="connsiteY14-10834" fmla="*/ 37 h 758"/>
              <a:gd name="connsiteX15-10835" fmla="*/ 216 w 259"/>
              <a:gd name="connsiteY15-10836" fmla="*/ 42 h 758"/>
              <a:gd name="connsiteX16-10837" fmla="*/ 227 w 259"/>
              <a:gd name="connsiteY16-10838" fmla="*/ 47 h 758"/>
              <a:gd name="connsiteX17-10839" fmla="*/ 238 w 259"/>
              <a:gd name="connsiteY17-10840" fmla="*/ 52 h 758"/>
              <a:gd name="connsiteX18-10841" fmla="*/ 243 w 259"/>
              <a:gd name="connsiteY18-10842" fmla="*/ 58 h 758"/>
              <a:gd name="connsiteX19-10843" fmla="*/ 248 w 259"/>
              <a:gd name="connsiteY19-10844" fmla="*/ 63 h 758"/>
              <a:gd name="connsiteX20-10845" fmla="*/ 253 w 259"/>
              <a:gd name="connsiteY20-10846" fmla="*/ 68 h 758"/>
              <a:gd name="connsiteX21-10847" fmla="*/ 259 w 259"/>
              <a:gd name="connsiteY21-10848" fmla="*/ 68 h 758"/>
              <a:gd name="connsiteX22-10849" fmla="*/ 259 w 259"/>
              <a:gd name="connsiteY22-10850" fmla="*/ 73 h 758"/>
              <a:gd name="connsiteX23-10851" fmla="*/ 253 w 259"/>
              <a:gd name="connsiteY23-10852" fmla="*/ 73 h 758"/>
              <a:gd name="connsiteX24-10853" fmla="*/ 253 w 259"/>
              <a:gd name="connsiteY24-10854" fmla="*/ 79 h 758"/>
              <a:gd name="connsiteX25-10855" fmla="*/ 248 w 259"/>
              <a:gd name="connsiteY25-10856" fmla="*/ 84 h 758"/>
              <a:gd name="connsiteX26-10857" fmla="*/ 243 w 259"/>
              <a:gd name="connsiteY26-10858" fmla="*/ 84 h 758"/>
              <a:gd name="connsiteX27-10859" fmla="*/ 238 w 259"/>
              <a:gd name="connsiteY27-10860" fmla="*/ 89 h 758"/>
              <a:gd name="connsiteX28-10861" fmla="*/ 232 w 259"/>
              <a:gd name="connsiteY28-10862" fmla="*/ 94 h 758"/>
              <a:gd name="connsiteX29-10863" fmla="*/ 227 w 259"/>
              <a:gd name="connsiteY29-10864" fmla="*/ 94 h 758"/>
              <a:gd name="connsiteX30-10865" fmla="*/ 222 w 259"/>
              <a:gd name="connsiteY30-10866" fmla="*/ 99 h 758"/>
              <a:gd name="connsiteX31-10867" fmla="*/ 216 w 259"/>
              <a:gd name="connsiteY31-10868" fmla="*/ 105 h 758"/>
              <a:gd name="connsiteX32-10869" fmla="*/ 211 w 259"/>
              <a:gd name="connsiteY32-10870" fmla="*/ 115 h 758"/>
              <a:gd name="connsiteX33-10871" fmla="*/ 211 w 259"/>
              <a:gd name="connsiteY33-10872" fmla="*/ 126 h 758"/>
              <a:gd name="connsiteX34-10873" fmla="*/ 211 w 259"/>
              <a:gd name="connsiteY34-10874" fmla="*/ 131 h 758"/>
              <a:gd name="connsiteX35-10875" fmla="*/ 211 w 259"/>
              <a:gd name="connsiteY35-10876" fmla="*/ 146 h 758"/>
              <a:gd name="connsiteX36-10877" fmla="*/ 211 w 259"/>
              <a:gd name="connsiteY36-10878" fmla="*/ 157 h 758"/>
              <a:gd name="connsiteX37-10879" fmla="*/ 211 w 259"/>
              <a:gd name="connsiteY37-10880" fmla="*/ 173 h 758"/>
              <a:gd name="connsiteX38-10881" fmla="*/ 211 w 259"/>
              <a:gd name="connsiteY38-10882" fmla="*/ 188 h 758"/>
              <a:gd name="connsiteX39-10883" fmla="*/ 211 w 259"/>
              <a:gd name="connsiteY39-10884" fmla="*/ 204 h 758"/>
              <a:gd name="connsiteX40-10885" fmla="*/ 211 w 259"/>
              <a:gd name="connsiteY40-10886" fmla="*/ 225 h 758"/>
              <a:gd name="connsiteX41-10887" fmla="*/ 211 w 259"/>
              <a:gd name="connsiteY41-10888" fmla="*/ 240 h 758"/>
              <a:gd name="connsiteX42-10889" fmla="*/ 211 w 259"/>
              <a:gd name="connsiteY42-10890" fmla="*/ 261 h 758"/>
              <a:gd name="connsiteX43-10891" fmla="*/ 211 w 259"/>
              <a:gd name="connsiteY43-10892" fmla="*/ 303 h 758"/>
              <a:gd name="connsiteX44-10893" fmla="*/ 211 w 259"/>
              <a:gd name="connsiteY44-10894" fmla="*/ 324 h 758"/>
              <a:gd name="connsiteX45-10895" fmla="*/ 211 w 259"/>
              <a:gd name="connsiteY45-10896" fmla="*/ 350 h 758"/>
              <a:gd name="connsiteX46-10897" fmla="*/ 211 w 259"/>
              <a:gd name="connsiteY46-10898" fmla="*/ 376 h 758"/>
              <a:gd name="connsiteX47-10899" fmla="*/ 211 w 259"/>
              <a:gd name="connsiteY47-10900" fmla="*/ 402 h 758"/>
              <a:gd name="connsiteX48-10901" fmla="*/ 211 w 259"/>
              <a:gd name="connsiteY48-10902" fmla="*/ 429 h 758"/>
              <a:gd name="connsiteX49-10903" fmla="*/ 211 w 259"/>
              <a:gd name="connsiteY49-10904" fmla="*/ 460 h 758"/>
              <a:gd name="connsiteX50-10905" fmla="*/ 211 w 259"/>
              <a:gd name="connsiteY50-10906" fmla="*/ 491 h 758"/>
              <a:gd name="connsiteX51-10907" fmla="*/ 211 w 259"/>
              <a:gd name="connsiteY51-10908" fmla="*/ 523 h 758"/>
              <a:gd name="connsiteX52-10909" fmla="*/ 211 w 259"/>
              <a:gd name="connsiteY52-10910" fmla="*/ 554 h 758"/>
              <a:gd name="connsiteX53-10911" fmla="*/ 211 w 259"/>
              <a:gd name="connsiteY53-10912" fmla="*/ 580 h 758"/>
              <a:gd name="connsiteX54-10913" fmla="*/ 206 w 259"/>
              <a:gd name="connsiteY54-10914" fmla="*/ 606 h 758"/>
              <a:gd name="connsiteX55-10915" fmla="*/ 206 w 259"/>
              <a:gd name="connsiteY55-10916" fmla="*/ 632 h 758"/>
              <a:gd name="connsiteX56-10917" fmla="*/ 201 w 259"/>
              <a:gd name="connsiteY56-10918" fmla="*/ 653 h 758"/>
              <a:gd name="connsiteX57-10919" fmla="*/ 195 w 259"/>
              <a:gd name="connsiteY57-10920" fmla="*/ 669 h 758"/>
              <a:gd name="connsiteX58-10921" fmla="*/ 190 w 259"/>
              <a:gd name="connsiteY58-10922" fmla="*/ 690 h 758"/>
              <a:gd name="connsiteX59-10923" fmla="*/ 185 w 259"/>
              <a:gd name="connsiteY59-10924" fmla="*/ 700 h 758"/>
              <a:gd name="connsiteX60-10925" fmla="*/ 174 w 259"/>
              <a:gd name="connsiteY60-10926" fmla="*/ 716 h 758"/>
              <a:gd name="connsiteX61-10927" fmla="*/ 164 w 259"/>
              <a:gd name="connsiteY61-10928" fmla="*/ 726 h 758"/>
              <a:gd name="connsiteX62-10929" fmla="*/ 158 w 259"/>
              <a:gd name="connsiteY62-10930" fmla="*/ 737 h 758"/>
              <a:gd name="connsiteX63-10931" fmla="*/ 148 w 259"/>
              <a:gd name="connsiteY63-10932" fmla="*/ 742 h 758"/>
              <a:gd name="connsiteX64-10933" fmla="*/ 143 w 259"/>
              <a:gd name="connsiteY64-10934" fmla="*/ 747 h 758"/>
              <a:gd name="connsiteX65-10935" fmla="*/ 132 w 259"/>
              <a:gd name="connsiteY65-10936" fmla="*/ 752 h 758"/>
              <a:gd name="connsiteX66-10937" fmla="*/ 127 w 259"/>
              <a:gd name="connsiteY66-10938" fmla="*/ 752 h 758"/>
              <a:gd name="connsiteX67-10939" fmla="*/ 121 w 259"/>
              <a:gd name="connsiteY67-10940" fmla="*/ 758 h 758"/>
              <a:gd name="connsiteX68-10941" fmla="*/ 111 w 259"/>
              <a:gd name="connsiteY68-10942" fmla="*/ 752 h 758"/>
              <a:gd name="connsiteX69-10943" fmla="*/ 106 w 259"/>
              <a:gd name="connsiteY69-10944" fmla="*/ 752 h 758"/>
              <a:gd name="connsiteX70-10945" fmla="*/ 106 w 259"/>
              <a:gd name="connsiteY70-10946" fmla="*/ 747 h 758"/>
              <a:gd name="connsiteX71-10947" fmla="*/ 100 w 259"/>
              <a:gd name="connsiteY71-10948" fmla="*/ 742 h 758"/>
              <a:gd name="connsiteX72-10949" fmla="*/ 100 w 259"/>
              <a:gd name="connsiteY72-10950" fmla="*/ 737 h 758"/>
              <a:gd name="connsiteX73-10951" fmla="*/ 100 w 259"/>
              <a:gd name="connsiteY73-10952" fmla="*/ 731 h 758"/>
              <a:gd name="connsiteX74-10953" fmla="*/ 100 w 259"/>
              <a:gd name="connsiteY74-10954" fmla="*/ 721 h 758"/>
              <a:gd name="connsiteX75-10955" fmla="*/ 100 w 259"/>
              <a:gd name="connsiteY75-10956" fmla="*/ 711 h 758"/>
              <a:gd name="connsiteX76-10957" fmla="*/ 100 w 259"/>
              <a:gd name="connsiteY76-10958" fmla="*/ 705 h 758"/>
              <a:gd name="connsiteX77-10959" fmla="*/ 100 w 259"/>
              <a:gd name="connsiteY77-10960" fmla="*/ 700 h 758"/>
              <a:gd name="connsiteX78-10961" fmla="*/ 100 w 259"/>
              <a:gd name="connsiteY78-10962" fmla="*/ 695 h 758"/>
              <a:gd name="connsiteX79-10963" fmla="*/ 95 w 259"/>
              <a:gd name="connsiteY79-10964" fmla="*/ 690 h 758"/>
              <a:gd name="connsiteX80-10965" fmla="*/ 90 w 259"/>
              <a:gd name="connsiteY80-10966" fmla="*/ 674 h 758"/>
              <a:gd name="connsiteX81-10967" fmla="*/ 79 w 259"/>
              <a:gd name="connsiteY81-10968" fmla="*/ 658 h 758"/>
              <a:gd name="connsiteX82-10969" fmla="*/ 63 w 259"/>
              <a:gd name="connsiteY82-10970" fmla="*/ 643 h 758"/>
              <a:gd name="connsiteX83-10971" fmla="*/ 47 w 259"/>
              <a:gd name="connsiteY83-10972" fmla="*/ 627 h 758"/>
              <a:gd name="connsiteX84-10973" fmla="*/ 26 w 259"/>
              <a:gd name="connsiteY84-10974" fmla="*/ 611 h 758"/>
              <a:gd name="connsiteX85-10975" fmla="*/ 0 w 259"/>
              <a:gd name="connsiteY85-10976" fmla="*/ 590 h 758"/>
              <a:gd name="connsiteX86-10977" fmla="*/ 21 w 259"/>
              <a:gd name="connsiteY86-10978" fmla="*/ 590 h 758"/>
              <a:gd name="connsiteX87-10979" fmla="*/ 42 w 259"/>
              <a:gd name="connsiteY87-10980" fmla="*/ 596 h 758"/>
              <a:gd name="connsiteX88-10981" fmla="*/ 58 w 259"/>
              <a:gd name="connsiteY88-10982" fmla="*/ 596 h 758"/>
              <a:gd name="connsiteX89-10983" fmla="*/ 74 w 259"/>
              <a:gd name="connsiteY89-10984" fmla="*/ 596 h 758"/>
              <a:gd name="connsiteX90-10985" fmla="*/ 84 w 259"/>
              <a:gd name="connsiteY90-10986" fmla="*/ 590 h 758"/>
              <a:gd name="connsiteX91-10987" fmla="*/ 90 w 259"/>
              <a:gd name="connsiteY91-10988" fmla="*/ 590 h 758"/>
              <a:gd name="connsiteX92-10989" fmla="*/ 95 w 259"/>
              <a:gd name="connsiteY92-10990" fmla="*/ 590 h 758"/>
              <a:gd name="connsiteX93-10991" fmla="*/ 100 w 259"/>
              <a:gd name="connsiteY93-10992" fmla="*/ 585 h 758"/>
              <a:gd name="connsiteX94-10993" fmla="*/ 106 w 259"/>
              <a:gd name="connsiteY94-10994" fmla="*/ 580 h 758"/>
              <a:gd name="connsiteX95-10995" fmla="*/ 106 w 259"/>
              <a:gd name="connsiteY95-10996" fmla="*/ 575 h 758"/>
              <a:gd name="connsiteX96-10997" fmla="*/ 106 w 259"/>
              <a:gd name="connsiteY96-10998" fmla="*/ 564 h 758"/>
              <a:gd name="connsiteX97-10999" fmla="*/ 106 w 259"/>
              <a:gd name="connsiteY97-11000" fmla="*/ 549 h 758"/>
              <a:gd name="connsiteX98-11001" fmla="*/ 111 w 259"/>
              <a:gd name="connsiteY98-11002" fmla="*/ 533 h 758"/>
              <a:gd name="connsiteX99-11003" fmla="*/ 111 w 259"/>
              <a:gd name="connsiteY99-11004" fmla="*/ 512 h 758"/>
              <a:gd name="connsiteX100-11005" fmla="*/ 111 w 259"/>
              <a:gd name="connsiteY100-11006" fmla="*/ 486 h 758"/>
              <a:gd name="connsiteX101-11007" fmla="*/ 116 w 259"/>
              <a:gd name="connsiteY101-11008" fmla="*/ 460 h 758"/>
              <a:gd name="connsiteX102-11009" fmla="*/ 116 w 259"/>
              <a:gd name="connsiteY102-11010" fmla="*/ 434 h 758"/>
              <a:gd name="connsiteX103-11011" fmla="*/ 116 w 259"/>
              <a:gd name="connsiteY103-11012" fmla="*/ 408 h 758"/>
              <a:gd name="connsiteX104-11013" fmla="*/ 116 w 259"/>
              <a:gd name="connsiteY104-11014" fmla="*/ 382 h 758"/>
              <a:gd name="connsiteX105-11015" fmla="*/ 121 w 259"/>
              <a:gd name="connsiteY105-11016" fmla="*/ 355 h 758"/>
              <a:gd name="connsiteX106-11017" fmla="*/ 121 w 259"/>
              <a:gd name="connsiteY106-11018" fmla="*/ 334 h 758"/>
              <a:gd name="connsiteX107-11019" fmla="*/ 121 w 259"/>
              <a:gd name="connsiteY107-11020" fmla="*/ 314 h 758"/>
              <a:gd name="connsiteX108-11021" fmla="*/ 121 w 259"/>
              <a:gd name="connsiteY108-11022" fmla="*/ 293 h 758"/>
              <a:gd name="connsiteX109-11023" fmla="*/ 121 w 259"/>
              <a:gd name="connsiteY109-11024" fmla="*/ 277 h 758"/>
              <a:gd name="connsiteX110-11025" fmla="*/ 121 w 259"/>
              <a:gd name="connsiteY110-11026" fmla="*/ 246 h 758"/>
              <a:gd name="connsiteX111-11027" fmla="*/ 121 w 259"/>
              <a:gd name="connsiteY111-11028" fmla="*/ 214 h 758"/>
              <a:gd name="connsiteX112-11029" fmla="*/ 116 w 259"/>
              <a:gd name="connsiteY112-11030" fmla="*/ 183 h 758"/>
              <a:gd name="connsiteX113-11031" fmla="*/ 116 w 259"/>
              <a:gd name="connsiteY113-11032" fmla="*/ 157 h 758"/>
              <a:gd name="connsiteX114-11033" fmla="*/ 111 w 259"/>
              <a:gd name="connsiteY114-11034" fmla="*/ 146 h 758"/>
              <a:gd name="connsiteX115-11035" fmla="*/ 111 w 259"/>
              <a:gd name="connsiteY115-11036" fmla="*/ 136 h 758"/>
              <a:gd name="connsiteX116-11037" fmla="*/ 106 w 259"/>
              <a:gd name="connsiteY116-11038" fmla="*/ 126 h 758"/>
              <a:gd name="connsiteX117-11039" fmla="*/ 106 w 259"/>
              <a:gd name="connsiteY117-11040" fmla="*/ 115 h 758"/>
              <a:gd name="connsiteX118-11041" fmla="*/ 100 w 259"/>
              <a:gd name="connsiteY118-11042" fmla="*/ 110 h 758"/>
              <a:gd name="connsiteX119-11043" fmla="*/ 100 w 259"/>
              <a:gd name="connsiteY119-11044" fmla="*/ 105 h 758"/>
              <a:gd name="connsiteX120-11045" fmla="*/ 95 w 259"/>
              <a:gd name="connsiteY120-11046" fmla="*/ 94 h 758"/>
              <a:gd name="connsiteX121-11047" fmla="*/ 90 w 259"/>
              <a:gd name="connsiteY121-11048" fmla="*/ 89 h 758"/>
              <a:gd name="connsiteX122-11049" fmla="*/ 84 w 259"/>
              <a:gd name="connsiteY122-11050" fmla="*/ 84 h 758"/>
              <a:gd name="connsiteX123-11051" fmla="*/ 79 w 259"/>
              <a:gd name="connsiteY123-11052" fmla="*/ 84 h 758"/>
              <a:gd name="connsiteX124-11053" fmla="*/ 74 w 259"/>
              <a:gd name="connsiteY124-11054" fmla="*/ 79 h 758"/>
              <a:gd name="connsiteX125-11055" fmla="*/ 63 w 259"/>
              <a:gd name="connsiteY125-11056" fmla="*/ 79 h 758"/>
              <a:gd name="connsiteX126-11057" fmla="*/ 53 w 259"/>
              <a:gd name="connsiteY126-11058" fmla="*/ 79 h 758"/>
              <a:gd name="connsiteX0-11059" fmla="*/ 42 w 259"/>
              <a:gd name="connsiteY0-11060" fmla="*/ 21 h 758"/>
              <a:gd name="connsiteX1-11061" fmla="*/ 53 w 259"/>
              <a:gd name="connsiteY1-11062" fmla="*/ 16 h 758"/>
              <a:gd name="connsiteX2-11063" fmla="*/ 63 w 259"/>
              <a:gd name="connsiteY2-11064" fmla="*/ 16 h 758"/>
              <a:gd name="connsiteX3-11065" fmla="*/ 69 w 259"/>
              <a:gd name="connsiteY3-11066" fmla="*/ 11 h 758"/>
              <a:gd name="connsiteX4-11067" fmla="*/ 79 w 259"/>
              <a:gd name="connsiteY4-11068" fmla="*/ 5 h 758"/>
              <a:gd name="connsiteX5-11069" fmla="*/ 95 w 259"/>
              <a:gd name="connsiteY5-11070" fmla="*/ 0 h 758"/>
              <a:gd name="connsiteX6-11071" fmla="*/ 106 w 259"/>
              <a:gd name="connsiteY6-11072" fmla="*/ 0 h 758"/>
              <a:gd name="connsiteX7-11073" fmla="*/ 121 w 259"/>
              <a:gd name="connsiteY7-11074" fmla="*/ 0 h 758"/>
              <a:gd name="connsiteX8-11075" fmla="*/ 137 w 259"/>
              <a:gd name="connsiteY8-11076" fmla="*/ 5 h 758"/>
              <a:gd name="connsiteX9-11077" fmla="*/ 153 w 259"/>
              <a:gd name="connsiteY9-11078" fmla="*/ 11 h 758"/>
              <a:gd name="connsiteX10-11079" fmla="*/ 164 w 259"/>
              <a:gd name="connsiteY10-11080" fmla="*/ 16 h 758"/>
              <a:gd name="connsiteX11-11081" fmla="*/ 174 w 259"/>
              <a:gd name="connsiteY11-11082" fmla="*/ 21 h 758"/>
              <a:gd name="connsiteX12-11083" fmla="*/ 190 w 259"/>
              <a:gd name="connsiteY12-11084" fmla="*/ 26 h 758"/>
              <a:gd name="connsiteX13-11085" fmla="*/ 201 w 259"/>
              <a:gd name="connsiteY13-11086" fmla="*/ 37 h 758"/>
              <a:gd name="connsiteX14-11087" fmla="*/ 216 w 259"/>
              <a:gd name="connsiteY14-11088" fmla="*/ 42 h 758"/>
              <a:gd name="connsiteX15-11089" fmla="*/ 227 w 259"/>
              <a:gd name="connsiteY15-11090" fmla="*/ 47 h 758"/>
              <a:gd name="connsiteX16-11091" fmla="*/ 238 w 259"/>
              <a:gd name="connsiteY16-11092" fmla="*/ 52 h 758"/>
              <a:gd name="connsiteX17-11093" fmla="*/ 243 w 259"/>
              <a:gd name="connsiteY17-11094" fmla="*/ 58 h 758"/>
              <a:gd name="connsiteX18-11095" fmla="*/ 248 w 259"/>
              <a:gd name="connsiteY18-11096" fmla="*/ 63 h 758"/>
              <a:gd name="connsiteX19-11097" fmla="*/ 253 w 259"/>
              <a:gd name="connsiteY19-11098" fmla="*/ 68 h 758"/>
              <a:gd name="connsiteX20-11099" fmla="*/ 259 w 259"/>
              <a:gd name="connsiteY20-11100" fmla="*/ 68 h 758"/>
              <a:gd name="connsiteX21-11101" fmla="*/ 259 w 259"/>
              <a:gd name="connsiteY21-11102" fmla="*/ 73 h 758"/>
              <a:gd name="connsiteX22-11103" fmla="*/ 253 w 259"/>
              <a:gd name="connsiteY22-11104" fmla="*/ 73 h 758"/>
              <a:gd name="connsiteX23-11105" fmla="*/ 253 w 259"/>
              <a:gd name="connsiteY23-11106" fmla="*/ 79 h 758"/>
              <a:gd name="connsiteX24-11107" fmla="*/ 248 w 259"/>
              <a:gd name="connsiteY24-11108" fmla="*/ 84 h 758"/>
              <a:gd name="connsiteX25-11109" fmla="*/ 243 w 259"/>
              <a:gd name="connsiteY25-11110" fmla="*/ 84 h 758"/>
              <a:gd name="connsiteX26-11111" fmla="*/ 238 w 259"/>
              <a:gd name="connsiteY26-11112" fmla="*/ 89 h 758"/>
              <a:gd name="connsiteX27-11113" fmla="*/ 232 w 259"/>
              <a:gd name="connsiteY27-11114" fmla="*/ 94 h 758"/>
              <a:gd name="connsiteX28-11115" fmla="*/ 227 w 259"/>
              <a:gd name="connsiteY28-11116" fmla="*/ 94 h 758"/>
              <a:gd name="connsiteX29-11117" fmla="*/ 222 w 259"/>
              <a:gd name="connsiteY29-11118" fmla="*/ 99 h 758"/>
              <a:gd name="connsiteX30-11119" fmla="*/ 216 w 259"/>
              <a:gd name="connsiteY30-11120" fmla="*/ 105 h 758"/>
              <a:gd name="connsiteX31-11121" fmla="*/ 211 w 259"/>
              <a:gd name="connsiteY31-11122" fmla="*/ 115 h 758"/>
              <a:gd name="connsiteX32-11123" fmla="*/ 211 w 259"/>
              <a:gd name="connsiteY32-11124" fmla="*/ 126 h 758"/>
              <a:gd name="connsiteX33-11125" fmla="*/ 211 w 259"/>
              <a:gd name="connsiteY33-11126" fmla="*/ 131 h 758"/>
              <a:gd name="connsiteX34-11127" fmla="*/ 211 w 259"/>
              <a:gd name="connsiteY34-11128" fmla="*/ 146 h 758"/>
              <a:gd name="connsiteX35-11129" fmla="*/ 211 w 259"/>
              <a:gd name="connsiteY35-11130" fmla="*/ 157 h 758"/>
              <a:gd name="connsiteX36-11131" fmla="*/ 211 w 259"/>
              <a:gd name="connsiteY36-11132" fmla="*/ 173 h 758"/>
              <a:gd name="connsiteX37-11133" fmla="*/ 211 w 259"/>
              <a:gd name="connsiteY37-11134" fmla="*/ 188 h 758"/>
              <a:gd name="connsiteX38-11135" fmla="*/ 211 w 259"/>
              <a:gd name="connsiteY38-11136" fmla="*/ 204 h 758"/>
              <a:gd name="connsiteX39-11137" fmla="*/ 211 w 259"/>
              <a:gd name="connsiteY39-11138" fmla="*/ 225 h 758"/>
              <a:gd name="connsiteX40-11139" fmla="*/ 211 w 259"/>
              <a:gd name="connsiteY40-11140" fmla="*/ 240 h 758"/>
              <a:gd name="connsiteX41-11141" fmla="*/ 211 w 259"/>
              <a:gd name="connsiteY41-11142" fmla="*/ 261 h 758"/>
              <a:gd name="connsiteX42-11143" fmla="*/ 211 w 259"/>
              <a:gd name="connsiteY42-11144" fmla="*/ 303 h 758"/>
              <a:gd name="connsiteX43-11145" fmla="*/ 211 w 259"/>
              <a:gd name="connsiteY43-11146" fmla="*/ 324 h 758"/>
              <a:gd name="connsiteX44-11147" fmla="*/ 211 w 259"/>
              <a:gd name="connsiteY44-11148" fmla="*/ 350 h 758"/>
              <a:gd name="connsiteX45-11149" fmla="*/ 211 w 259"/>
              <a:gd name="connsiteY45-11150" fmla="*/ 376 h 758"/>
              <a:gd name="connsiteX46-11151" fmla="*/ 211 w 259"/>
              <a:gd name="connsiteY46-11152" fmla="*/ 402 h 758"/>
              <a:gd name="connsiteX47-11153" fmla="*/ 211 w 259"/>
              <a:gd name="connsiteY47-11154" fmla="*/ 429 h 758"/>
              <a:gd name="connsiteX48-11155" fmla="*/ 211 w 259"/>
              <a:gd name="connsiteY48-11156" fmla="*/ 460 h 758"/>
              <a:gd name="connsiteX49-11157" fmla="*/ 211 w 259"/>
              <a:gd name="connsiteY49-11158" fmla="*/ 491 h 758"/>
              <a:gd name="connsiteX50-11159" fmla="*/ 211 w 259"/>
              <a:gd name="connsiteY50-11160" fmla="*/ 523 h 758"/>
              <a:gd name="connsiteX51-11161" fmla="*/ 211 w 259"/>
              <a:gd name="connsiteY51-11162" fmla="*/ 554 h 758"/>
              <a:gd name="connsiteX52-11163" fmla="*/ 211 w 259"/>
              <a:gd name="connsiteY52-11164" fmla="*/ 580 h 758"/>
              <a:gd name="connsiteX53-11165" fmla="*/ 206 w 259"/>
              <a:gd name="connsiteY53-11166" fmla="*/ 606 h 758"/>
              <a:gd name="connsiteX54-11167" fmla="*/ 206 w 259"/>
              <a:gd name="connsiteY54-11168" fmla="*/ 632 h 758"/>
              <a:gd name="connsiteX55-11169" fmla="*/ 201 w 259"/>
              <a:gd name="connsiteY55-11170" fmla="*/ 653 h 758"/>
              <a:gd name="connsiteX56-11171" fmla="*/ 195 w 259"/>
              <a:gd name="connsiteY56-11172" fmla="*/ 669 h 758"/>
              <a:gd name="connsiteX57-11173" fmla="*/ 190 w 259"/>
              <a:gd name="connsiteY57-11174" fmla="*/ 690 h 758"/>
              <a:gd name="connsiteX58-11175" fmla="*/ 185 w 259"/>
              <a:gd name="connsiteY58-11176" fmla="*/ 700 h 758"/>
              <a:gd name="connsiteX59-11177" fmla="*/ 174 w 259"/>
              <a:gd name="connsiteY59-11178" fmla="*/ 716 h 758"/>
              <a:gd name="connsiteX60-11179" fmla="*/ 164 w 259"/>
              <a:gd name="connsiteY60-11180" fmla="*/ 726 h 758"/>
              <a:gd name="connsiteX61-11181" fmla="*/ 158 w 259"/>
              <a:gd name="connsiteY61-11182" fmla="*/ 737 h 758"/>
              <a:gd name="connsiteX62-11183" fmla="*/ 148 w 259"/>
              <a:gd name="connsiteY62-11184" fmla="*/ 742 h 758"/>
              <a:gd name="connsiteX63-11185" fmla="*/ 143 w 259"/>
              <a:gd name="connsiteY63-11186" fmla="*/ 747 h 758"/>
              <a:gd name="connsiteX64-11187" fmla="*/ 132 w 259"/>
              <a:gd name="connsiteY64-11188" fmla="*/ 752 h 758"/>
              <a:gd name="connsiteX65-11189" fmla="*/ 127 w 259"/>
              <a:gd name="connsiteY65-11190" fmla="*/ 752 h 758"/>
              <a:gd name="connsiteX66-11191" fmla="*/ 121 w 259"/>
              <a:gd name="connsiteY66-11192" fmla="*/ 758 h 758"/>
              <a:gd name="connsiteX67-11193" fmla="*/ 111 w 259"/>
              <a:gd name="connsiteY67-11194" fmla="*/ 752 h 758"/>
              <a:gd name="connsiteX68-11195" fmla="*/ 106 w 259"/>
              <a:gd name="connsiteY68-11196" fmla="*/ 752 h 758"/>
              <a:gd name="connsiteX69-11197" fmla="*/ 106 w 259"/>
              <a:gd name="connsiteY69-11198" fmla="*/ 747 h 758"/>
              <a:gd name="connsiteX70-11199" fmla="*/ 100 w 259"/>
              <a:gd name="connsiteY70-11200" fmla="*/ 742 h 758"/>
              <a:gd name="connsiteX71-11201" fmla="*/ 100 w 259"/>
              <a:gd name="connsiteY71-11202" fmla="*/ 737 h 758"/>
              <a:gd name="connsiteX72-11203" fmla="*/ 100 w 259"/>
              <a:gd name="connsiteY72-11204" fmla="*/ 731 h 758"/>
              <a:gd name="connsiteX73-11205" fmla="*/ 100 w 259"/>
              <a:gd name="connsiteY73-11206" fmla="*/ 721 h 758"/>
              <a:gd name="connsiteX74-11207" fmla="*/ 100 w 259"/>
              <a:gd name="connsiteY74-11208" fmla="*/ 711 h 758"/>
              <a:gd name="connsiteX75-11209" fmla="*/ 100 w 259"/>
              <a:gd name="connsiteY75-11210" fmla="*/ 705 h 758"/>
              <a:gd name="connsiteX76-11211" fmla="*/ 100 w 259"/>
              <a:gd name="connsiteY76-11212" fmla="*/ 700 h 758"/>
              <a:gd name="connsiteX77-11213" fmla="*/ 100 w 259"/>
              <a:gd name="connsiteY77-11214" fmla="*/ 695 h 758"/>
              <a:gd name="connsiteX78-11215" fmla="*/ 95 w 259"/>
              <a:gd name="connsiteY78-11216" fmla="*/ 690 h 758"/>
              <a:gd name="connsiteX79-11217" fmla="*/ 90 w 259"/>
              <a:gd name="connsiteY79-11218" fmla="*/ 674 h 758"/>
              <a:gd name="connsiteX80-11219" fmla="*/ 79 w 259"/>
              <a:gd name="connsiteY80-11220" fmla="*/ 658 h 758"/>
              <a:gd name="connsiteX81-11221" fmla="*/ 63 w 259"/>
              <a:gd name="connsiteY81-11222" fmla="*/ 643 h 758"/>
              <a:gd name="connsiteX82-11223" fmla="*/ 47 w 259"/>
              <a:gd name="connsiteY82-11224" fmla="*/ 627 h 758"/>
              <a:gd name="connsiteX83-11225" fmla="*/ 26 w 259"/>
              <a:gd name="connsiteY83-11226" fmla="*/ 611 h 758"/>
              <a:gd name="connsiteX84-11227" fmla="*/ 0 w 259"/>
              <a:gd name="connsiteY84-11228" fmla="*/ 590 h 758"/>
              <a:gd name="connsiteX85-11229" fmla="*/ 21 w 259"/>
              <a:gd name="connsiteY85-11230" fmla="*/ 590 h 758"/>
              <a:gd name="connsiteX86-11231" fmla="*/ 42 w 259"/>
              <a:gd name="connsiteY86-11232" fmla="*/ 596 h 758"/>
              <a:gd name="connsiteX87-11233" fmla="*/ 58 w 259"/>
              <a:gd name="connsiteY87-11234" fmla="*/ 596 h 758"/>
              <a:gd name="connsiteX88-11235" fmla="*/ 74 w 259"/>
              <a:gd name="connsiteY88-11236" fmla="*/ 596 h 758"/>
              <a:gd name="connsiteX89-11237" fmla="*/ 84 w 259"/>
              <a:gd name="connsiteY89-11238" fmla="*/ 590 h 758"/>
              <a:gd name="connsiteX90-11239" fmla="*/ 90 w 259"/>
              <a:gd name="connsiteY90-11240" fmla="*/ 590 h 758"/>
              <a:gd name="connsiteX91-11241" fmla="*/ 95 w 259"/>
              <a:gd name="connsiteY91-11242" fmla="*/ 590 h 758"/>
              <a:gd name="connsiteX92-11243" fmla="*/ 100 w 259"/>
              <a:gd name="connsiteY92-11244" fmla="*/ 585 h 758"/>
              <a:gd name="connsiteX93-11245" fmla="*/ 106 w 259"/>
              <a:gd name="connsiteY93-11246" fmla="*/ 580 h 758"/>
              <a:gd name="connsiteX94-11247" fmla="*/ 106 w 259"/>
              <a:gd name="connsiteY94-11248" fmla="*/ 575 h 758"/>
              <a:gd name="connsiteX95-11249" fmla="*/ 106 w 259"/>
              <a:gd name="connsiteY95-11250" fmla="*/ 564 h 758"/>
              <a:gd name="connsiteX96-11251" fmla="*/ 106 w 259"/>
              <a:gd name="connsiteY96-11252" fmla="*/ 549 h 758"/>
              <a:gd name="connsiteX97-11253" fmla="*/ 111 w 259"/>
              <a:gd name="connsiteY97-11254" fmla="*/ 533 h 758"/>
              <a:gd name="connsiteX98-11255" fmla="*/ 111 w 259"/>
              <a:gd name="connsiteY98-11256" fmla="*/ 512 h 758"/>
              <a:gd name="connsiteX99-11257" fmla="*/ 111 w 259"/>
              <a:gd name="connsiteY99-11258" fmla="*/ 486 h 758"/>
              <a:gd name="connsiteX100-11259" fmla="*/ 116 w 259"/>
              <a:gd name="connsiteY100-11260" fmla="*/ 460 h 758"/>
              <a:gd name="connsiteX101-11261" fmla="*/ 116 w 259"/>
              <a:gd name="connsiteY101-11262" fmla="*/ 434 h 758"/>
              <a:gd name="connsiteX102-11263" fmla="*/ 116 w 259"/>
              <a:gd name="connsiteY102-11264" fmla="*/ 408 h 758"/>
              <a:gd name="connsiteX103-11265" fmla="*/ 116 w 259"/>
              <a:gd name="connsiteY103-11266" fmla="*/ 382 h 758"/>
              <a:gd name="connsiteX104-11267" fmla="*/ 121 w 259"/>
              <a:gd name="connsiteY104-11268" fmla="*/ 355 h 758"/>
              <a:gd name="connsiteX105-11269" fmla="*/ 121 w 259"/>
              <a:gd name="connsiteY105-11270" fmla="*/ 334 h 758"/>
              <a:gd name="connsiteX106-11271" fmla="*/ 121 w 259"/>
              <a:gd name="connsiteY106-11272" fmla="*/ 314 h 758"/>
              <a:gd name="connsiteX107-11273" fmla="*/ 121 w 259"/>
              <a:gd name="connsiteY107-11274" fmla="*/ 293 h 758"/>
              <a:gd name="connsiteX108-11275" fmla="*/ 121 w 259"/>
              <a:gd name="connsiteY108-11276" fmla="*/ 277 h 758"/>
              <a:gd name="connsiteX109-11277" fmla="*/ 121 w 259"/>
              <a:gd name="connsiteY109-11278" fmla="*/ 246 h 758"/>
              <a:gd name="connsiteX110-11279" fmla="*/ 121 w 259"/>
              <a:gd name="connsiteY110-11280" fmla="*/ 214 h 758"/>
              <a:gd name="connsiteX111-11281" fmla="*/ 116 w 259"/>
              <a:gd name="connsiteY111-11282" fmla="*/ 183 h 758"/>
              <a:gd name="connsiteX112-11283" fmla="*/ 116 w 259"/>
              <a:gd name="connsiteY112-11284" fmla="*/ 157 h 758"/>
              <a:gd name="connsiteX113-11285" fmla="*/ 111 w 259"/>
              <a:gd name="connsiteY113-11286" fmla="*/ 146 h 758"/>
              <a:gd name="connsiteX114-11287" fmla="*/ 111 w 259"/>
              <a:gd name="connsiteY114-11288" fmla="*/ 136 h 758"/>
              <a:gd name="connsiteX115-11289" fmla="*/ 106 w 259"/>
              <a:gd name="connsiteY115-11290" fmla="*/ 126 h 758"/>
              <a:gd name="connsiteX116-11291" fmla="*/ 106 w 259"/>
              <a:gd name="connsiteY116-11292" fmla="*/ 115 h 758"/>
              <a:gd name="connsiteX117-11293" fmla="*/ 100 w 259"/>
              <a:gd name="connsiteY117-11294" fmla="*/ 110 h 758"/>
              <a:gd name="connsiteX118-11295" fmla="*/ 100 w 259"/>
              <a:gd name="connsiteY118-11296" fmla="*/ 105 h 758"/>
              <a:gd name="connsiteX119-11297" fmla="*/ 95 w 259"/>
              <a:gd name="connsiteY119-11298" fmla="*/ 94 h 758"/>
              <a:gd name="connsiteX120-11299" fmla="*/ 90 w 259"/>
              <a:gd name="connsiteY120-11300" fmla="*/ 89 h 758"/>
              <a:gd name="connsiteX121-11301" fmla="*/ 84 w 259"/>
              <a:gd name="connsiteY121-11302" fmla="*/ 84 h 758"/>
              <a:gd name="connsiteX122-11303" fmla="*/ 79 w 259"/>
              <a:gd name="connsiteY122-11304" fmla="*/ 84 h 758"/>
              <a:gd name="connsiteX123-11305" fmla="*/ 74 w 259"/>
              <a:gd name="connsiteY123-11306" fmla="*/ 79 h 758"/>
              <a:gd name="connsiteX124-11307" fmla="*/ 63 w 259"/>
              <a:gd name="connsiteY124-11308" fmla="*/ 79 h 758"/>
              <a:gd name="connsiteX125-11309" fmla="*/ 53 w 259"/>
              <a:gd name="connsiteY125-11310" fmla="*/ 79 h 758"/>
              <a:gd name="connsiteX0-11311" fmla="*/ 42 w 259"/>
              <a:gd name="connsiteY0-11312" fmla="*/ 21 h 758"/>
              <a:gd name="connsiteX1-11313" fmla="*/ 63 w 259"/>
              <a:gd name="connsiteY1-11314" fmla="*/ 16 h 758"/>
              <a:gd name="connsiteX2-11315" fmla="*/ 69 w 259"/>
              <a:gd name="connsiteY2-11316" fmla="*/ 11 h 758"/>
              <a:gd name="connsiteX3-11317" fmla="*/ 79 w 259"/>
              <a:gd name="connsiteY3-11318" fmla="*/ 5 h 758"/>
              <a:gd name="connsiteX4-11319" fmla="*/ 95 w 259"/>
              <a:gd name="connsiteY4-11320" fmla="*/ 0 h 758"/>
              <a:gd name="connsiteX5-11321" fmla="*/ 106 w 259"/>
              <a:gd name="connsiteY5-11322" fmla="*/ 0 h 758"/>
              <a:gd name="connsiteX6-11323" fmla="*/ 121 w 259"/>
              <a:gd name="connsiteY6-11324" fmla="*/ 0 h 758"/>
              <a:gd name="connsiteX7-11325" fmla="*/ 137 w 259"/>
              <a:gd name="connsiteY7-11326" fmla="*/ 5 h 758"/>
              <a:gd name="connsiteX8-11327" fmla="*/ 153 w 259"/>
              <a:gd name="connsiteY8-11328" fmla="*/ 11 h 758"/>
              <a:gd name="connsiteX9-11329" fmla="*/ 164 w 259"/>
              <a:gd name="connsiteY9-11330" fmla="*/ 16 h 758"/>
              <a:gd name="connsiteX10-11331" fmla="*/ 174 w 259"/>
              <a:gd name="connsiteY10-11332" fmla="*/ 21 h 758"/>
              <a:gd name="connsiteX11-11333" fmla="*/ 190 w 259"/>
              <a:gd name="connsiteY11-11334" fmla="*/ 26 h 758"/>
              <a:gd name="connsiteX12-11335" fmla="*/ 201 w 259"/>
              <a:gd name="connsiteY12-11336" fmla="*/ 37 h 758"/>
              <a:gd name="connsiteX13-11337" fmla="*/ 216 w 259"/>
              <a:gd name="connsiteY13-11338" fmla="*/ 42 h 758"/>
              <a:gd name="connsiteX14-11339" fmla="*/ 227 w 259"/>
              <a:gd name="connsiteY14-11340" fmla="*/ 47 h 758"/>
              <a:gd name="connsiteX15-11341" fmla="*/ 238 w 259"/>
              <a:gd name="connsiteY15-11342" fmla="*/ 52 h 758"/>
              <a:gd name="connsiteX16-11343" fmla="*/ 243 w 259"/>
              <a:gd name="connsiteY16-11344" fmla="*/ 58 h 758"/>
              <a:gd name="connsiteX17-11345" fmla="*/ 248 w 259"/>
              <a:gd name="connsiteY17-11346" fmla="*/ 63 h 758"/>
              <a:gd name="connsiteX18-11347" fmla="*/ 253 w 259"/>
              <a:gd name="connsiteY18-11348" fmla="*/ 68 h 758"/>
              <a:gd name="connsiteX19-11349" fmla="*/ 259 w 259"/>
              <a:gd name="connsiteY19-11350" fmla="*/ 68 h 758"/>
              <a:gd name="connsiteX20-11351" fmla="*/ 259 w 259"/>
              <a:gd name="connsiteY20-11352" fmla="*/ 73 h 758"/>
              <a:gd name="connsiteX21-11353" fmla="*/ 253 w 259"/>
              <a:gd name="connsiteY21-11354" fmla="*/ 73 h 758"/>
              <a:gd name="connsiteX22-11355" fmla="*/ 253 w 259"/>
              <a:gd name="connsiteY22-11356" fmla="*/ 79 h 758"/>
              <a:gd name="connsiteX23-11357" fmla="*/ 248 w 259"/>
              <a:gd name="connsiteY23-11358" fmla="*/ 84 h 758"/>
              <a:gd name="connsiteX24-11359" fmla="*/ 243 w 259"/>
              <a:gd name="connsiteY24-11360" fmla="*/ 84 h 758"/>
              <a:gd name="connsiteX25-11361" fmla="*/ 238 w 259"/>
              <a:gd name="connsiteY25-11362" fmla="*/ 89 h 758"/>
              <a:gd name="connsiteX26-11363" fmla="*/ 232 w 259"/>
              <a:gd name="connsiteY26-11364" fmla="*/ 94 h 758"/>
              <a:gd name="connsiteX27-11365" fmla="*/ 227 w 259"/>
              <a:gd name="connsiteY27-11366" fmla="*/ 94 h 758"/>
              <a:gd name="connsiteX28-11367" fmla="*/ 222 w 259"/>
              <a:gd name="connsiteY28-11368" fmla="*/ 99 h 758"/>
              <a:gd name="connsiteX29-11369" fmla="*/ 216 w 259"/>
              <a:gd name="connsiteY29-11370" fmla="*/ 105 h 758"/>
              <a:gd name="connsiteX30-11371" fmla="*/ 211 w 259"/>
              <a:gd name="connsiteY30-11372" fmla="*/ 115 h 758"/>
              <a:gd name="connsiteX31-11373" fmla="*/ 211 w 259"/>
              <a:gd name="connsiteY31-11374" fmla="*/ 126 h 758"/>
              <a:gd name="connsiteX32-11375" fmla="*/ 211 w 259"/>
              <a:gd name="connsiteY32-11376" fmla="*/ 131 h 758"/>
              <a:gd name="connsiteX33-11377" fmla="*/ 211 w 259"/>
              <a:gd name="connsiteY33-11378" fmla="*/ 146 h 758"/>
              <a:gd name="connsiteX34-11379" fmla="*/ 211 w 259"/>
              <a:gd name="connsiteY34-11380" fmla="*/ 157 h 758"/>
              <a:gd name="connsiteX35-11381" fmla="*/ 211 w 259"/>
              <a:gd name="connsiteY35-11382" fmla="*/ 173 h 758"/>
              <a:gd name="connsiteX36-11383" fmla="*/ 211 w 259"/>
              <a:gd name="connsiteY36-11384" fmla="*/ 188 h 758"/>
              <a:gd name="connsiteX37-11385" fmla="*/ 211 w 259"/>
              <a:gd name="connsiteY37-11386" fmla="*/ 204 h 758"/>
              <a:gd name="connsiteX38-11387" fmla="*/ 211 w 259"/>
              <a:gd name="connsiteY38-11388" fmla="*/ 225 h 758"/>
              <a:gd name="connsiteX39-11389" fmla="*/ 211 w 259"/>
              <a:gd name="connsiteY39-11390" fmla="*/ 240 h 758"/>
              <a:gd name="connsiteX40-11391" fmla="*/ 211 w 259"/>
              <a:gd name="connsiteY40-11392" fmla="*/ 261 h 758"/>
              <a:gd name="connsiteX41-11393" fmla="*/ 211 w 259"/>
              <a:gd name="connsiteY41-11394" fmla="*/ 303 h 758"/>
              <a:gd name="connsiteX42-11395" fmla="*/ 211 w 259"/>
              <a:gd name="connsiteY42-11396" fmla="*/ 324 h 758"/>
              <a:gd name="connsiteX43-11397" fmla="*/ 211 w 259"/>
              <a:gd name="connsiteY43-11398" fmla="*/ 350 h 758"/>
              <a:gd name="connsiteX44-11399" fmla="*/ 211 w 259"/>
              <a:gd name="connsiteY44-11400" fmla="*/ 376 h 758"/>
              <a:gd name="connsiteX45-11401" fmla="*/ 211 w 259"/>
              <a:gd name="connsiteY45-11402" fmla="*/ 402 h 758"/>
              <a:gd name="connsiteX46-11403" fmla="*/ 211 w 259"/>
              <a:gd name="connsiteY46-11404" fmla="*/ 429 h 758"/>
              <a:gd name="connsiteX47-11405" fmla="*/ 211 w 259"/>
              <a:gd name="connsiteY47-11406" fmla="*/ 460 h 758"/>
              <a:gd name="connsiteX48-11407" fmla="*/ 211 w 259"/>
              <a:gd name="connsiteY48-11408" fmla="*/ 491 h 758"/>
              <a:gd name="connsiteX49-11409" fmla="*/ 211 w 259"/>
              <a:gd name="connsiteY49-11410" fmla="*/ 523 h 758"/>
              <a:gd name="connsiteX50-11411" fmla="*/ 211 w 259"/>
              <a:gd name="connsiteY50-11412" fmla="*/ 554 h 758"/>
              <a:gd name="connsiteX51-11413" fmla="*/ 211 w 259"/>
              <a:gd name="connsiteY51-11414" fmla="*/ 580 h 758"/>
              <a:gd name="connsiteX52-11415" fmla="*/ 206 w 259"/>
              <a:gd name="connsiteY52-11416" fmla="*/ 606 h 758"/>
              <a:gd name="connsiteX53-11417" fmla="*/ 206 w 259"/>
              <a:gd name="connsiteY53-11418" fmla="*/ 632 h 758"/>
              <a:gd name="connsiteX54-11419" fmla="*/ 201 w 259"/>
              <a:gd name="connsiteY54-11420" fmla="*/ 653 h 758"/>
              <a:gd name="connsiteX55-11421" fmla="*/ 195 w 259"/>
              <a:gd name="connsiteY55-11422" fmla="*/ 669 h 758"/>
              <a:gd name="connsiteX56-11423" fmla="*/ 190 w 259"/>
              <a:gd name="connsiteY56-11424" fmla="*/ 690 h 758"/>
              <a:gd name="connsiteX57-11425" fmla="*/ 185 w 259"/>
              <a:gd name="connsiteY57-11426" fmla="*/ 700 h 758"/>
              <a:gd name="connsiteX58-11427" fmla="*/ 174 w 259"/>
              <a:gd name="connsiteY58-11428" fmla="*/ 716 h 758"/>
              <a:gd name="connsiteX59-11429" fmla="*/ 164 w 259"/>
              <a:gd name="connsiteY59-11430" fmla="*/ 726 h 758"/>
              <a:gd name="connsiteX60-11431" fmla="*/ 158 w 259"/>
              <a:gd name="connsiteY60-11432" fmla="*/ 737 h 758"/>
              <a:gd name="connsiteX61-11433" fmla="*/ 148 w 259"/>
              <a:gd name="connsiteY61-11434" fmla="*/ 742 h 758"/>
              <a:gd name="connsiteX62-11435" fmla="*/ 143 w 259"/>
              <a:gd name="connsiteY62-11436" fmla="*/ 747 h 758"/>
              <a:gd name="connsiteX63-11437" fmla="*/ 132 w 259"/>
              <a:gd name="connsiteY63-11438" fmla="*/ 752 h 758"/>
              <a:gd name="connsiteX64-11439" fmla="*/ 127 w 259"/>
              <a:gd name="connsiteY64-11440" fmla="*/ 752 h 758"/>
              <a:gd name="connsiteX65-11441" fmla="*/ 121 w 259"/>
              <a:gd name="connsiteY65-11442" fmla="*/ 758 h 758"/>
              <a:gd name="connsiteX66-11443" fmla="*/ 111 w 259"/>
              <a:gd name="connsiteY66-11444" fmla="*/ 752 h 758"/>
              <a:gd name="connsiteX67-11445" fmla="*/ 106 w 259"/>
              <a:gd name="connsiteY67-11446" fmla="*/ 752 h 758"/>
              <a:gd name="connsiteX68-11447" fmla="*/ 106 w 259"/>
              <a:gd name="connsiteY68-11448" fmla="*/ 747 h 758"/>
              <a:gd name="connsiteX69-11449" fmla="*/ 100 w 259"/>
              <a:gd name="connsiteY69-11450" fmla="*/ 742 h 758"/>
              <a:gd name="connsiteX70-11451" fmla="*/ 100 w 259"/>
              <a:gd name="connsiteY70-11452" fmla="*/ 737 h 758"/>
              <a:gd name="connsiteX71-11453" fmla="*/ 100 w 259"/>
              <a:gd name="connsiteY71-11454" fmla="*/ 731 h 758"/>
              <a:gd name="connsiteX72-11455" fmla="*/ 100 w 259"/>
              <a:gd name="connsiteY72-11456" fmla="*/ 721 h 758"/>
              <a:gd name="connsiteX73-11457" fmla="*/ 100 w 259"/>
              <a:gd name="connsiteY73-11458" fmla="*/ 711 h 758"/>
              <a:gd name="connsiteX74-11459" fmla="*/ 100 w 259"/>
              <a:gd name="connsiteY74-11460" fmla="*/ 705 h 758"/>
              <a:gd name="connsiteX75-11461" fmla="*/ 100 w 259"/>
              <a:gd name="connsiteY75-11462" fmla="*/ 700 h 758"/>
              <a:gd name="connsiteX76-11463" fmla="*/ 100 w 259"/>
              <a:gd name="connsiteY76-11464" fmla="*/ 695 h 758"/>
              <a:gd name="connsiteX77-11465" fmla="*/ 95 w 259"/>
              <a:gd name="connsiteY77-11466" fmla="*/ 690 h 758"/>
              <a:gd name="connsiteX78-11467" fmla="*/ 90 w 259"/>
              <a:gd name="connsiteY78-11468" fmla="*/ 674 h 758"/>
              <a:gd name="connsiteX79-11469" fmla="*/ 79 w 259"/>
              <a:gd name="connsiteY79-11470" fmla="*/ 658 h 758"/>
              <a:gd name="connsiteX80-11471" fmla="*/ 63 w 259"/>
              <a:gd name="connsiteY80-11472" fmla="*/ 643 h 758"/>
              <a:gd name="connsiteX81-11473" fmla="*/ 47 w 259"/>
              <a:gd name="connsiteY81-11474" fmla="*/ 627 h 758"/>
              <a:gd name="connsiteX82-11475" fmla="*/ 26 w 259"/>
              <a:gd name="connsiteY82-11476" fmla="*/ 611 h 758"/>
              <a:gd name="connsiteX83-11477" fmla="*/ 0 w 259"/>
              <a:gd name="connsiteY83-11478" fmla="*/ 590 h 758"/>
              <a:gd name="connsiteX84-11479" fmla="*/ 21 w 259"/>
              <a:gd name="connsiteY84-11480" fmla="*/ 590 h 758"/>
              <a:gd name="connsiteX85-11481" fmla="*/ 42 w 259"/>
              <a:gd name="connsiteY85-11482" fmla="*/ 596 h 758"/>
              <a:gd name="connsiteX86-11483" fmla="*/ 58 w 259"/>
              <a:gd name="connsiteY86-11484" fmla="*/ 596 h 758"/>
              <a:gd name="connsiteX87-11485" fmla="*/ 74 w 259"/>
              <a:gd name="connsiteY87-11486" fmla="*/ 596 h 758"/>
              <a:gd name="connsiteX88-11487" fmla="*/ 84 w 259"/>
              <a:gd name="connsiteY88-11488" fmla="*/ 590 h 758"/>
              <a:gd name="connsiteX89-11489" fmla="*/ 90 w 259"/>
              <a:gd name="connsiteY89-11490" fmla="*/ 590 h 758"/>
              <a:gd name="connsiteX90-11491" fmla="*/ 95 w 259"/>
              <a:gd name="connsiteY90-11492" fmla="*/ 590 h 758"/>
              <a:gd name="connsiteX91-11493" fmla="*/ 100 w 259"/>
              <a:gd name="connsiteY91-11494" fmla="*/ 585 h 758"/>
              <a:gd name="connsiteX92-11495" fmla="*/ 106 w 259"/>
              <a:gd name="connsiteY92-11496" fmla="*/ 580 h 758"/>
              <a:gd name="connsiteX93-11497" fmla="*/ 106 w 259"/>
              <a:gd name="connsiteY93-11498" fmla="*/ 575 h 758"/>
              <a:gd name="connsiteX94-11499" fmla="*/ 106 w 259"/>
              <a:gd name="connsiteY94-11500" fmla="*/ 564 h 758"/>
              <a:gd name="connsiteX95-11501" fmla="*/ 106 w 259"/>
              <a:gd name="connsiteY95-11502" fmla="*/ 549 h 758"/>
              <a:gd name="connsiteX96-11503" fmla="*/ 111 w 259"/>
              <a:gd name="connsiteY96-11504" fmla="*/ 533 h 758"/>
              <a:gd name="connsiteX97-11505" fmla="*/ 111 w 259"/>
              <a:gd name="connsiteY97-11506" fmla="*/ 512 h 758"/>
              <a:gd name="connsiteX98-11507" fmla="*/ 111 w 259"/>
              <a:gd name="connsiteY98-11508" fmla="*/ 486 h 758"/>
              <a:gd name="connsiteX99-11509" fmla="*/ 116 w 259"/>
              <a:gd name="connsiteY99-11510" fmla="*/ 460 h 758"/>
              <a:gd name="connsiteX100-11511" fmla="*/ 116 w 259"/>
              <a:gd name="connsiteY100-11512" fmla="*/ 434 h 758"/>
              <a:gd name="connsiteX101-11513" fmla="*/ 116 w 259"/>
              <a:gd name="connsiteY101-11514" fmla="*/ 408 h 758"/>
              <a:gd name="connsiteX102-11515" fmla="*/ 116 w 259"/>
              <a:gd name="connsiteY102-11516" fmla="*/ 382 h 758"/>
              <a:gd name="connsiteX103-11517" fmla="*/ 121 w 259"/>
              <a:gd name="connsiteY103-11518" fmla="*/ 355 h 758"/>
              <a:gd name="connsiteX104-11519" fmla="*/ 121 w 259"/>
              <a:gd name="connsiteY104-11520" fmla="*/ 334 h 758"/>
              <a:gd name="connsiteX105-11521" fmla="*/ 121 w 259"/>
              <a:gd name="connsiteY105-11522" fmla="*/ 314 h 758"/>
              <a:gd name="connsiteX106-11523" fmla="*/ 121 w 259"/>
              <a:gd name="connsiteY106-11524" fmla="*/ 293 h 758"/>
              <a:gd name="connsiteX107-11525" fmla="*/ 121 w 259"/>
              <a:gd name="connsiteY107-11526" fmla="*/ 277 h 758"/>
              <a:gd name="connsiteX108-11527" fmla="*/ 121 w 259"/>
              <a:gd name="connsiteY108-11528" fmla="*/ 246 h 758"/>
              <a:gd name="connsiteX109-11529" fmla="*/ 121 w 259"/>
              <a:gd name="connsiteY109-11530" fmla="*/ 214 h 758"/>
              <a:gd name="connsiteX110-11531" fmla="*/ 116 w 259"/>
              <a:gd name="connsiteY110-11532" fmla="*/ 183 h 758"/>
              <a:gd name="connsiteX111-11533" fmla="*/ 116 w 259"/>
              <a:gd name="connsiteY111-11534" fmla="*/ 157 h 758"/>
              <a:gd name="connsiteX112-11535" fmla="*/ 111 w 259"/>
              <a:gd name="connsiteY112-11536" fmla="*/ 146 h 758"/>
              <a:gd name="connsiteX113-11537" fmla="*/ 111 w 259"/>
              <a:gd name="connsiteY113-11538" fmla="*/ 136 h 758"/>
              <a:gd name="connsiteX114-11539" fmla="*/ 106 w 259"/>
              <a:gd name="connsiteY114-11540" fmla="*/ 126 h 758"/>
              <a:gd name="connsiteX115-11541" fmla="*/ 106 w 259"/>
              <a:gd name="connsiteY115-11542" fmla="*/ 115 h 758"/>
              <a:gd name="connsiteX116-11543" fmla="*/ 100 w 259"/>
              <a:gd name="connsiteY116-11544" fmla="*/ 110 h 758"/>
              <a:gd name="connsiteX117-11545" fmla="*/ 100 w 259"/>
              <a:gd name="connsiteY117-11546" fmla="*/ 105 h 758"/>
              <a:gd name="connsiteX118-11547" fmla="*/ 95 w 259"/>
              <a:gd name="connsiteY118-11548" fmla="*/ 94 h 758"/>
              <a:gd name="connsiteX119-11549" fmla="*/ 90 w 259"/>
              <a:gd name="connsiteY119-11550" fmla="*/ 89 h 758"/>
              <a:gd name="connsiteX120-11551" fmla="*/ 84 w 259"/>
              <a:gd name="connsiteY120-11552" fmla="*/ 84 h 758"/>
              <a:gd name="connsiteX121-11553" fmla="*/ 79 w 259"/>
              <a:gd name="connsiteY121-11554" fmla="*/ 84 h 758"/>
              <a:gd name="connsiteX122-11555" fmla="*/ 74 w 259"/>
              <a:gd name="connsiteY122-11556" fmla="*/ 79 h 758"/>
              <a:gd name="connsiteX123-11557" fmla="*/ 63 w 259"/>
              <a:gd name="connsiteY123-11558" fmla="*/ 79 h 758"/>
              <a:gd name="connsiteX124-11559" fmla="*/ 53 w 259"/>
              <a:gd name="connsiteY124-11560" fmla="*/ 79 h 758"/>
              <a:gd name="connsiteX0-11561" fmla="*/ 63 w 259"/>
              <a:gd name="connsiteY0-11562" fmla="*/ 16 h 758"/>
              <a:gd name="connsiteX1-11563" fmla="*/ 69 w 259"/>
              <a:gd name="connsiteY1-11564" fmla="*/ 11 h 758"/>
              <a:gd name="connsiteX2-11565" fmla="*/ 79 w 259"/>
              <a:gd name="connsiteY2-11566" fmla="*/ 5 h 758"/>
              <a:gd name="connsiteX3-11567" fmla="*/ 95 w 259"/>
              <a:gd name="connsiteY3-11568" fmla="*/ 0 h 758"/>
              <a:gd name="connsiteX4-11569" fmla="*/ 106 w 259"/>
              <a:gd name="connsiteY4-11570" fmla="*/ 0 h 758"/>
              <a:gd name="connsiteX5-11571" fmla="*/ 121 w 259"/>
              <a:gd name="connsiteY5-11572" fmla="*/ 0 h 758"/>
              <a:gd name="connsiteX6-11573" fmla="*/ 137 w 259"/>
              <a:gd name="connsiteY6-11574" fmla="*/ 5 h 758"/>
              <a:gd name="connsiteX7-11575" fmla="*/ 153 w 259"/>
              <a:gd name="connsiteY7-11576" fmla="*/ 11 h 758"/>
              <a:gd name="connsiteX8-11577" fmla="*/ 164 w 259"/>
              <a:gd name="connsiteY8-11578" fmla="*/ 16 h 758"/>
              <a:gd name="connsiteX9-11579" fmla="*/ 174 w 259"/>
              <a:gd name="connsiteY9-11580" fmla="*/ 21 h 758"/>
              <a:gd name="connsiteX10-11581" fmla="*/ 190 w 259"/>
              <a:gd name="connsiteY10-11582" fmla="*/ 26 h 758"/>
              <a:gd name="connsiteX11-11583" fmla="*/ 201 w 259"/>
              <a:gd name="connsiteY11-11584" fmla="*/ 37 h 758"/>
              <a:gd name="connsiteX12-11585" fmla="*/ 216 w 259"/>
              <a:gd name="connsiteY12-11586" fmla="*/ 42 h 758"/>
              <a:gd name="connsiteX13-11587" fmla="*/ 227 w 259"/>
              <a:gd name="connsiteY13-11588" fmla="*/ 47 h 758"/>
              <a:gd name="connsiteX14-11589" fmla="*/ 238 w 259"/>
              <a:gd name="connsiteY14-11590" fmla="*/ 52 h 758"/>
              <a:gd name="connsiteX15-11591" fmla="*/ 243 w 259"/>
              <a:gd name="connsiteY15-11592" fmla="*/ 58 h 758"/>
              <a:gd name="connsiteX16-11593" fmla="*/ 248 w 259"/>
              <a:gd name="connsiteY16-11594" fmla="*/ 63 h 758"/>
              <a:gd name="connsiteX17-11595" fmla="*/ 253 w 259"/>
              <a:gd name="connsiteY17-11596" fmla="*/ 68 h 758"/>
              <a:gd name="connsiteX18-11597" fmla="*/ 259 w 259"/>
              <a:gd name="connsiteY18-11598" fmla="*/ 68 h 758"/>
              <a:gd name="connsiteX19-11599" fmla="*/ 259 w 259"/>
              <a:gd name="connsiteY19-11600" fmla="*/ 73 h 758"/>
              <a:gd name="connsiteX20-11601" fmla="*/ 253 w 259"/>
              <a:gd name="connsiteY20-11602" fmla="*/ 73 h 758"/>
              <a:gd name="connsiteX21-11603" fmla="*/ 253 w 259"/>
              <a:gd name="connsiteY21-11604" fmla="*/ 79 h 758"/>
              <a:gd name="connsiteX22-11605" fmla="*/ 248 w 259"/>
              <a:gd name="connsiteY22-11606" fmla="*/ 84 h 758"/>
              <a:gd name="connsiteX23-11607" fmla="*/ 243 w 259"/>
              <a:gd name="connsiteY23-11608" fmla="*/ 84 h 758"/>
              <a:gd name="connsiteX24-11609" fmla="*/ 238 w 259"/>
              <a:gd name="connsiteY24-11610" fmla="*/ 89 h 758"/>
              <a:gd name="connsiteX25-11611" fmla="*/ 232 w 259"/>
              <a:gd name="connsiteY25-11612" fmla="*/ 94 h 758"/>
              <a:gd name="connsiteX26-11613" fmla="*/ 227 w 259"/>
              <a:gd name="connsiteY26-11614" fmla="*/ 94 h 758"/>
              <a:gd name="connsiteX27-11615" fmla="*/ 222 w 259"/>
              <a:gd name="connsiteY27-11616" fmla="*/ 99 h 758"/>
              <a:gd name="connsiteX28-11617" fmla="*/ 216 w 259"/>
              <a:gd name="connsiteY28-11618" fmla="*/ 105 h 758"/>
              <a:gd name="connsiteX29-11619" fmla="*/ 211 w 259"/>
              <a:gd name="connsiteY29-11620" fmla="*/ 115 h 758"/>
              <a:gd name="connsiteX30-11621" fmla="*/ 211 w 259"/>
              <a:gd name="connsiteY30-11622" fmla="*/ 126 h 758"/>
              <a:gd name="connsiteX31-11623" fmla="*/ 211 w 259"/>
              <a:gd name="connsiteY31-11624" fmla="*/ 131 h 758"/>
              <a:gd name="connsiteX32-11625" fmla="*/ 211 w 259"/>
              <a:gd name="connsiteY32-11626" fmla="*/ 146 h 758"/>
              <a:gd name="connsiteX33-11627" fmla="*/ 211 w 259"/>
              <a:gd name="connsiteY33-11628" fmla="*/ 157 h 758"/>
              <a:gd name="connsiteX34-11629" fmla="*/ 211 w 259"/>
              <a:gd name="connsiteY34-11630" fmla="*/ 173 h 758"/>
              <a:gd name="connsiteX35-11631" fmla="*/ 211 w 259"/>
              <a:gd name="connsiteY35-11632" fmla="*/ 188 h 758"/>
              <a:gd name="connsiteX36-11633" fmla="*/ 211 w 259"/>
              <a:gd name="connsiteY36-11634" fmla="*/ 204 h 758"/>
              <a:gd name="connsiteX37-11635" fmla="*/ 211 w 259"/>
              <a:gd name="connsiteY37-11636" fmla="*/ 225 h 758"/>
              <a:gd name="connsiteX38-11637" fmla="*/ 211 w 259"/>
              <a:gd name="connsiteY38-11638" fmla="*/ 240 h 758"/>
              <a:gd name="connsiteX39-11639" fmla="*/ 211 w 259"/>
              <a:gd name="connsiteY39-11640" fmla="*/ 261 h 758"/>
              <a:gd name="connsiteX40-11641" fmla="*/ 211 w 259"/>
              <a:gd name="connsiteY40-11642" fmla="*/ 303 h 758"/>
              <a:gd name="connsiteX41-11643" fmla="*/ 211 w 259"/>
              <a:gd name="connsiteY41-11644" fmla="*/ 324 h 758"/>
              <a:gd name="connsiteX42-11645" fmla="*/ 211 w 259"/>
              <a:gd name="connsiteY42-11646" fmla="*/ 350 h 758"/>
              <a:gd name="connsiteX43-11647" fmla="*/ 211 w 259"/>
              <a:gd name="connsiteY43-11648" fmla="*/ 376 h 758"/>
              <a:gd name="connsiteX44-11649" fmla="*/ 211 w 259"/>
              <a:gd name="connsiteY44-11650" fmla="*/ 402 h 758"/>
              <a:gd name="connsiteX45-11651" fmla="*/ 211 w 259"/>
              <a:gd name="connsiteY45-11652" fmla="*/ 429 h 758"/>
              <a:gd name="connsiteX46-11653" fmla="*/ 211 w 259"/>
              <a:gd name="connsiteY46-11654" fmla="*/ 460 h 758"/>
              <a:gd name="connsiteX47-11655" fmla="*/ 211 w 259"/>
              <a:gd name="connsiteY47-11656" fmla="*/ 491 h 758"/>
              <a:gd name="connsiteX48-11657" fmla="*/ 211 w 259"/>
              <a:gd name="connsiteY48-11658" fmla="*/ 523 h 758"/>
              <a:gd name="connsiteX49-11659" fmla="*/ 211 w 259"/>
              <a:gd name="connsiteY49-11660" fmla="*/ 554 h 758"/>
              <a:gd name="connsiteX50-11661" fmla="*/ 211 w 259"/>
              <a:gd name="connsiteY50-11662" fmla="*/ 580 h 758"/>
              <a:gd name="connsiteX51-11663" fmla="*/ 206 w 259"/>
              <a:gd name="connsiteY51-11664" fmla="*/ 606 h 758"/>
              <a:gd name="connsiteX52-11665" fmla="*/ 206 w 259"/>
              <a:gd name="connsiteY52-11666" fmla="*/ 632 h 758"/>
              <a:gd name="connsiteX53-11667" fmla="*/ 201 w 259"/>
              <a:gd name="connsiteY53-11668" fmla="*/ 653 h 758"/>
              <a:gd name="connsiteX54-11669" fmla="*/ 195 w 259"/>
              <a:gd name="connsiteY54-11670" fmla="*/ 669 h 758"/>
              <a:gd name="connsiteX55-11671" fmla="*/ 190 w 259"/>
              <a:gd name="connsiteY55-11672" fmla="*/ 690 h 758"/>
              <a:gd name="connsiteX56-11673" fmla="*/ 185 w 259"/>
              <a:gd name="connsiteY56-11674" fmla="*/ 700 h 758"/>
              <a:gd name="connsiteX57-11675" fmla="*/ 174 w 259"/>
              <a:gd name="connsiteY57-11676" fmla="*/ 716 h 758"/>
              <a:gd name="connsiteX58-11677" fmla="*/ 164 w 259"/>
              <a:gd name="connsiteY58-11678" fmla="*/ 726 h 758"/>
              <a:gd name="connsiteX59-11679" fmla="*/ 158 w 259"/>
              <a:gd name="connsiteY59-11680" fmla="*/ 737 h 758"/>
              <a:gd name="connsiteX60-11681" fmla="*/ 148 w 259"/>
              <a:gd name="connsiteY60-11682" fmla="*/ 742 h 758"/>
              <a:gd name="connsiteX61-11683" fmla="*/ 143 w 259"/>
              <a:gd name="connsiteY61-11684" fmla="*/ 747 h 758"/>
              <a:gd name="connsiteX62-11685" fmla="*/ 132 w 259"/>
              <a:gd name="connsiteY62-11686" fmla="*/ 752 h 758"/>
              <a:gd name="connsiteX63-11687" fmla="*/ 127 w 259"/>
              <a:gd name="connsiteY63-11688" fmla="*/ 752 h 758"/>
              <a:gd name="connsiteX64-11689" fmla="*/ 121 w 259"/>
              <a:gd name="connsiteY64-11690" fmla="*/ 758 h 758"/>
              <a:gd name="connsiteX65-11691" fmla="*/ 111 w 259"/>
              <a:gd name="connsiteY65-11692" fmla="*/ 752 h 758"/>
              <a:gd name="connsiteX66-11693" fmla="*/ 106 w 259"/>
              <a:gd name="connsiteY66-11694" fmla="*/ 752 h 758"/>
              <a:gd name="connsiteX67-11695" fmla="*/ 106 w 259"/>
              <a:gd name="connsiteY67-11696" fmla="*/ 747 h 758"/>
              <a:gd name="connsiteX68-11697" fmla="*/ 100 w 259"/>
              <a:gd name="connsiteY68-11698" fmla="*/ 742 h 758"/>
              <a:gd name="connsiteX69-11699" fmla="*/ 100 w 259"/>
              <a:gd name="connsiteY69-11700" fmla="*/ 737 h 758"/>
              <a:gd name="connsiteX70-11701" fmla="*/ 100 w 259"/>
              <a:gd name="connsiteY70-11702" fmla="*/ 731 h 758"/>
              <a:gd name="connsiteX71-11703" fmla="*/ 100 w 259"/>
              <a:gd name="connsiteY71-11704" fmla="*/ 721 h 758"/>
              <a:gd name="connsiteX72-11705" fmla="*/ 100 w 259"/>
              <a:gd name="connsiteY72-11706" fmla="*/ 711 h 758"/>
              <a:gd name="connsiteX73-11707" fmla="*/ 100 w 259"/>
              <a:gd name="connsiteY73-11708" fmla="*/ 705 h 758"/>
              <a:gd name="connsiteX74-11709" fmla="*/ 100 w 259"/>
              <a:gd name="connsiteY74-11710" fmla="*/ 700 h 758"/>
              <a:gd name="connsiteX75-11711" fmla="*/ 100 w 259"/>
              <a:gd name="connsiteY75-11712" fmla="*/ 695 h 758"/>
              <a:gd name="connsiteX76-11713" fmla="*/ 95 w 259"/>
              <a:gd name="connsiteY76-11714" fmla="*/ 690 h 758"/>
              <a:gd name="connsiteX77-11715" fmla="*/ 90 w 259"/>
              <a:gd name="connsiteY77-11716" fmla="*/ 674 h 758"/>
              <a:gd name="connsiteX78-11717" fmla="*/ 79 w 259"/>
              <a:gd name="connsiteY78-11718" fmla="*/ 658 h 758"/>
              <a:gd name="connsiteX79-11719" fmla="*/ 63 w 259"/>
              <a:gd name="connsiteY79-11720" fmla="*/ 643 h 758"/>
              <a:gd name="connsiteX80-11721" fmla="*/ 47 w 259"/>
              <a:gd name="connsiteY80-11722" fmla="*/ 627 h 758"/>
              <a:gd name="connsiteX81-11723" fmla="*/ 26 w 259"/>
              <a:gd name="connsiteY81-11724" fmla="*/ 611 h 758"/>
              <a:gd name="connsiteX82-11725" fmla="*/ 0 w 259"/>
              <a:gd name="connsiteY82-11726" fmla="*/ 590 h 758"/>
              <a:gd name="connsiteX83-11727" fmla="*/ 21 w 259"/>
              <a:gd name="connsiteY83-11728" fmla="*/ 590 h 758"/>
              <a:gd name="connsiteX84-11729" fmla="*/ 42 w 259"/>
              <a:gd name="connsiteY84-11730" fmla="*/ 596 h 758"/>
              <a:gd name="connsiteX85-11731" fmla="*/ 58 w 259"/>
              <a:gd name="connsiteY85-11732" fmla="*/ 596 h 758"/>
              <a:gd name="connsiteX86-11733" fmla="*/ 74 w 259"/>
              <a:gd name="connsiteY86-11734" fmla="*/ 596 h 758"/>
              <a:gd name="connsiteX87-11735" fmla="*/ 84 w 259"/>
              <a:gd name="connsiteY87-11736" fmla="*/ 590 h 758"/>
              <a:gd name="connsiteX88-11737" fmla="*/ 90 w 259"/>
              <a:gd name="connsiteY88-11738" fmla="*/ 590 h 758"/>
              <a:gd name="connsiteX89-11739" fmla="*/ 95 w 259"/>
              <a:gd name="connsiteY89-11740" fmla="*/ 590 h 758"/>
              <a:gd name="connsiteX90-11741" fmla="*/ 100 w 259"/>
              <a:gd name="connsiteY90-11742" fmla="*/ 585 h 758"/>
              <a:gd name="connsiteX91-11743" fmla="*/ 106 w 259"/>
              <a:gd name="connsiteY91-11744" fmla="*/ 580 h 758"/>
              <a:gd name="connsiteX92-11745" fmla="*/ 106 w 259"/>
              <a:gd name="connsiteY92-11746" fmla="*/ 575 h 758"/>
              <a:gd name="connsiteX93-11747" fmla="*/ 106 w 259"/>
              <a:gd name="connsiteY93-11748" fmla="*/ 564 h 758"/>
              <a:gd name="connsiteX94-11749" fmla="*/ 106 w 259"/>
              <a:gd name="connsiteY94-11750" fmla="*/ 549 h 758"/>
              <a:gd name="connsiteX95-11751" fmla="*/ 111 w 259"/>
              <a:gd name="connsiteY95-11752" fmla="*/ 533 h 758"/>
              <a:gd name="connsiteX96-11753" fmla="*/ 111 w 259"/>
              <a:gd name="connsiteY96-11754" fmla="*/ 512 h 758"/>
              <a:gd name="connsiteX97-11755" fmla="*/ 111 w 259"/>
              <a:gd name="connsiteY97-11756" fmla="*/ 486 h 758"/>
              <a:gd name="connsiteX98-11757" fmla="*/ 116 w 259"/>
              <a:gd name="connsiteY98-11758" fmla="*/ 460 h 758"/>
              <a:gd name="connsiteX99-11759" fmla="*/ 116 w 259"/>
              <a:gd name="connsiteY99-11760" fmla="*/ 434 h 758"/>
              <a:gd name="connsiteX100-11761" fmla="*/ 116 w 259"/>
              <a:gd name="connsiteY100-11762" fmla="*/ 408 h 758"/>
              <a:gd name="connsiteX101-11763" fmla="*/ 116 w 259"/>
              <a:gd name="connsiteY101-11764" fmla="*/ 382 h 758"/>
              <a:gd name="connsiteX102-11765" fmla="*/ 121 w 259"/>
              <a:gd name="connsiteY102-11766" fmla="*/ 355 h 758"/>
              <a:gd name="connsiteX103-11767" fmla="*/ 121 w 259"/>
              <a:gd name="connsiteY103-11768" fmla="*/ 334 h 758"/>
              <a:gd name="connsiteX104-11769" fmla="*/ 121 w 259"/>
              <a:gd name="connsiteY104-11770" fmla="*/ 314 h 758"/>
              <a:gd name="connsiteX105-11771" fmla="*/ 121 w 259"/>
              <a:gd name="connsiteY105-11772" fmla="*/ 293 h 758"/>
              <a:gd name="connsiteX106-11773" fmla="*/ 121 w 259"/>
              <a:gd name="connsiteY106-11774" fmla="*/ 277 h 758"/>
              <a:gd name="connsiteX107-11775" fmla="*/ 121 w 259"/>
              <a:gd name="connsiteY107-11776" fmla="*/ 246 h 758"/>
              <a:gd name="connsiteX108-11777" fmla="*/ 121 w 259"/>
              <a:gd name="connsiteY108-11778" fmla="*/ 214 h 758"/>
              <a:gd name="connsiteX109-11779" fmla="*/ 116 w 259"/>
              <a:gd name="connsiteY109-11780" fmla="*/ 183 h 758"/>
              <a:gd name="connsiteX110-11781" fmla="*/ 116 w 259"/>
              <a:gd name="connsiteY110-11782" fmla="*/ 157 h 758"/>
              <a:gd name="connsiteX111-11783" fmla="*/ 111 w 259"/>
              <a:gd name="connsiteY111-11784" fmla="*/ 146 h 758"/>
              <a:gd name="connsiteX112-11785" fmla="*/ 111 w 259"/>
              <a:gd name="connsiteY112-11786" fmla="*/ 136 h 758"/>
              <a:gd name="connsiteX113-11787" fmla="*/ 106 w 259"/>
              <a:gd name="connsiteY113-11788" fmla="*/ 126 h 758"/>
              <a:gd name="connsiteX114-11789" fmla="*/ 106 w 259"/>
              <a:gd name="connsiteY114-11790" fmla="*/ 115 h 758"/>
              <a:gd name="connsiteX115-11791" fmla="*/ 100 w 259"/>
              <a:gd name="connsiteY115-11792" fmla="*/ 110 h 758"/>
              <a:gd name="connsiteX116-11793" fmla="*/ 100 w 259"/>
              <a:gd name="connsiteY116-11794" fmla="*/ 105 h 758"/>
              <a:gd name="connsiteX117-11795" fmla="*/ 95 w 259"/>
              <a:gd name="connsiteY117-11796" fmla="*/ 94 h 758"/>
              <a:gd name="connsiteX118-11797" fmla="*/ 90 w 259"/>
              <a:gd name="connsiteY118-11798" fmla="*/ 89 h 758"/>
              <a:gd name="connsiteX119-11799" fmla="*/ 84 w 259"/>
              <a:gd name="connsiteY119-11800" fmla="*/ 84 h 758"/>
              <a:gd name="connsiteX120-11801" fmla="*/ 79 w 259"/>
              <a:gd name="connsiteY120-11802" fmla="*/ 84 h 758"/>
              <a:gd name="connsiteX121-11803" fmla="*/ 74 w 259"/>
              <a:gd name="connsiteY121-11804" fmla="*/ 79 h 758"/>
              <a:gd name="connsiteX122-11805" fmla="*/ 63 w 259"/>
              <a:gd name="connsiteY122-11806" fmla="*/ 79 h 758"/>
              <a:gd name="connsiteX123-11807" fmla="*/ 53 w 259"/>
              <a:gd name="connsiteY123-11808" fmla="*/ 79 h 758"/>
              <a:gd name="connsiteX0-11809" fmla="*/ 63 w 259"/>
              <a:gd name="connsiteY0-11810" fmla="*/ 16 h 758"/>
              <a:gd name="connsiteX1-11811" fmla="*/ 79 w 259"/>
              <a:gd name="connsiteY1-11812" fmla="*/ 5 h 758"/>
              <a:gd name="connsiteX2-11813" fmla="*/ 95 w 259"/>
              <a:gd name="connsiteY2-11814" fmla="*/ 0 h 758"/>
              <a:gd name="connsiteX3-11815" fmla="*/ 106 w 259"/>
              <a:gd name="connsiteY3-11816" fmla="*/ 0 h 758"/>
              <a:gd name="connsiteX4-11817" fmla="*/ 121 w 259"/>
              <a:gd name="connsiteY4-11818" fmla="*/ 0 h 758"/>
              <a:gd name="connsiteX5-11819" fmla="*/ 137 w 259"/>
              <a:gd name="connsiteY5-11820" fmla="*/ 5 h 758"/>
              <a:gd name="connsiteX6-11821" fmla="*/ 153 w 259"/>
              <a:gd name="connsiteY6-11822" fmla="*/ 11 h 758"/>
              <a:gd name="connsiteX7-11823" fmla="*/ 164 w 259"/>
              <a:gd name="connsiteY7-11824" fmla="*/ 16 h 758"/>
              <a:gd name="connsiteX8-11825" fmla="*/ 174 w 259"/>
              <a:gd name="connsiteY8-11826" fmla="*/ 21 h 758"/>
              <a:gd name="connsiteX9-11827" fmla="*/ 190 w 259"/>
              <a:gd name="connsiteY9-11828" fmla="*/ 26 h 758"/>
              <a:gd name="connsiteX10-11829" fmla="*/ 201 w 259"/>
              <a:gd name="connsiteY10-11830" fmla="*/ 37 h 758"/>
              <a:gd name="connsiteX11-11831" fmla="*/ 216 w 259"/>
              <a:gd name="connsiteY11-11832" fmla="*/ 42 h 758"/>
              <a:gd name="connsiteX12-11833" fmla="*/ 227 w 259"/>
              <a:gd name="connsiteY12-11834" fmla="*/ 47 h 758"/>
              <a:gd name="connsiteX13-11835" fmla="*/ 238 w 259"/>
              <a:gd name="connsiteY13-11836" fmla="*/ 52 h 758"/>
              <a:gd name="connsiteX14-11837" fmla="*/ 243 w 259"/>
              <a:gd name="connsiteY14-11838" fmla="*/ 58 h 758"/>
              <a:gd name="connsiteX15-11839" fmla="*/ 248 w 259"/>
              <a:gd name="connsiteY15-11840" fmla="*/ 63 h 758"/>
              <a:gd name="connsiteX16-11841" fmla="*/ 253 w 259"/>
              <a:gd name="connsiteY16-11842" fmla="*/ 68 h 758"/>
              <a:gd name="connsiteX17-11843" fmla="*/ 259 w 259"/>
              <a:gd name="connsiteY17-11844" fmla="*/ 68 h 758"/>
              <a:gd name="connsiteX18-11845" fmla="*/ 259 w 259"/>
              <a:gd name="connsiteY18-11846" fmla="*/ 73 h 758"/>
              <a:gd name="connsiteX19-11847" fmla="*/ 253 w 259"/>
              <a:gd name="connsiteY19-11848" fmla="*/ 73 h 758"/>
              <a:gd name="connsiteX20-11849" fmla="*/ 253 w 259"/>
              <a:gd name="connsiteY20-11850" fmla="*/ 79 h 758"/>
              <a:gd name="connsiteX21-11851" fmla="*/ 248 w 259"/>
              <a:gd name="connsiteY21-11852" fmla="*/ 84 h 758"/>
              <a:gd name="connsiteX22-11853" fmla="*/ 243 w 259"/>
              <a:gd name="connsiteY22-11854" fmla="*/ 84 h 758"/>
              <a:gd name="connsiteX23-11855" fmla="*/ 238 w 259"/>
              <a:gd name="connsiteY23-11856" fmla="*/ 89 h 758"/>
              <a:gd name="connsiteX24-11857" fmla="*/ 232 w 259"/>
              <a:gd name="connsiteY24-11858" fmla="*/ 94 h 758"/>
              <a:gd name="connsiteX25-11859" fmla="*/ 227 w 259"/>
              <a:gd name="connsiteY25-11860" fmla="*/ 94 h 758"/>
              <a:gd name="connsiteX26-11861" fmla="*/ 222 w 259"/>
              <a:gd name="connsiteY26-11862" fmla="*/ 99 h 758"/>
              <a:gd name="connsiteX27-11863" fmla="*/ 216 w 259"/>
              <a:gd name="connsiteY27-11864" fmla="*/ 105 h 758"/>
              <a:gd name="connsiteX28-11865" fmla="*/ 211 w 259"/>
              <a:gd name="connsiteY28-11866" fmla="*/ 115 h 758"/>
              <a:gd name="connsiteX29-11867" fmla="*/ 211 w 259"/>
              <a:gd name="connsiteY29-11868" fmla="*/ 126 h 758"/>
              <a:gd name="connsiteX30-11869" fmla="*/ 211 w 259"/>
              <a:gd name="connsiteY30-11870" fmla="*/ 131 h 758"/>
              <a:gd name="connsiteX31-11871" fmla="*/ 211 w 259"/>
              <a:gd name="connsiteY31-11872" fmla="*/ 146 h 758"/>
              <a:gd name="connsiteX32-11873" fmla="*/ 211 w 259"/>
              <a:gd name="connsiteY32-11874" fmla="*/ 157 h 758"/>
              <a:gd name="connsiteX33-11875" fmla="*/ 211 w 259"/>
              <a:gd name="connsiteY33-11876" fmla="*/ 173 h 758"/>
              <a:gd name="connsiteX34-11877" fmla="*/ 211 w 259"/>
              <a:gd name="connsiteY34-11878" fmla="*/ 188 h 758"/>
              <a:gd name="connsiteX35-11879" fmla="*/ 211 w 259"/>
              <a:gd name="connsiteY35-11880" fmla="*/ 204 h 758"/>
              <a:gd name="connsiteX36-11881" fmla="*/ 211 w 259"/>
              <a:gd name="connsiteY36-11882" fmla="*/ 225 h 758"/>
              <a:gd name="connsiteX37-11883" fmla="*/ 211 w 259"/>
              <a:gd name="connsiteY37-11884" fmla="*/ 240 h 758"/>
              <a:gd name="connsiteX38-11885" fmla="*/ 211 w 259"/>
              <a:gd name="connsiteY38-11886" fmla="*/ 261 h 758"/>
              <a:gd name="connsiteX39-11887" fmla="*/ 211 w 259"/>
              <a:gd name="connsiteY39-11888" fmla="*/ 303 h 758"/>
              <a:gd name="connsiteX40-11889" fmla="*/ 211 w 259"/>
              <a:gd name="connsiteY40-11890" fmla="*/ 324 h 758"/>
              <a:gd name="connsiteX41-11891" fmla="*/ 211 w 259"/>
              <a:gd name="connsiteY41-11892" fmla="*/ 350 h 758"/>
              <a:gd name="connsiteX42-11893" fmla="*/ 211 w 259"/>
              <a:gd name="connsiteY42-11894" fmla="*/ 376 h 758"/>
              <a:gd name="connsiteX43-11895" fmla="*/ 211 w 259"/>
              <a:gd name="connsiteY43-11896" fmla="*/ 402 h 758"/>
              <a:gd name="connsiteX44-11897" fmla="*/ 211 w 259"/>
              <a:gd name="connsiteY44-11898" fmla="*/ 429 h 758"/>
              <a:gd name="connsiteX45-11899" fmla="*/ 211 w 259"/>
              <a:gd name="connsiteY45-11900" fmla="*/ 460 h 758"/>
              <a:gd name="connsiteX46-11901" fmla="*/ 211 w 259"/>
              <a:gd name="connsiteY46-11902" fmla="*/ 491 h 758"/>
              <a:gd name="connsiteX47-11903" fmla="*/ 211 w 259"/>
              <a:gd name="connsiteY47-11904" fmla="*/ 523 h 758"/>
              <a:gd name="connsiteX48-11905" fmla="*/ 211 w 259"/>
              <a:gd name="connsiteY48-11906" fmla="*/ 554 h 758"/>
              <a:gd name="connsiteX49-11907" fmla="*/ 211 w 259"/>
              <a:gd name="connsiteY49-11908" fmla="*/ 580 h 758"/>
              <a:gd name="connsiteX50-11909" fmla="*/ 206 w 259"/>
              <a:gd name="connsiteY50-11910" fmla="*/ 606 h 758"/>
              <a:gd name="connsiteX51-11911" fmla="*/ 206 w 259"/>
              <a:gd name="connsiteY51-11912" fmla="*/ 632 h 758"/>
              <a:gd name="connsiteX52-11913" fmla="*/ 201 w 259"/>
              <a:gd name="connsiteY52-11914" fmla="*/ 653 h 758"/>
              <a:gd name="connsiteX53-11915" fmla="*/ 195 w 259"/>
              <a:gd name="connsiteY53-11916" fmla="*/ 669 h 758"/>
              <a:gd name="connsiteX54-11917" fmla="*/ 190 w 259"/>
              <a:gd name="connsiteY54-11918" fmla="*/ 690 h 758"/>
              <a:gd name="connsiteX55-11919" fmla="*/ 185 w 259"/>
              <a:gd name="connsiteY55-11920" fmla="*/ 700 h 758"/>
              <a:gd name="connsiteX56-11921" fmla="*/ 174 w 259"/>
              <a:gd name="connsiteY56-11922" fmla="*/ 716 h 758"/>
              <a:gd name="connsiteX57-11923" fmla="*/ 164 w 259"/>
              <a:gd name="connsiteY57-11924" fmla="*/ 726 h 758"/>
              <a:gd name="connsiteX58-11925" fmla="*/ 158 w 259"/>
              <a:gd name="connsiteY58-11926" fmla="*/ 737 h 758"/>
              <a:gd name="connsiteX59-11927" fmla="*/ 148 w 259"/>
              <a:gd name="connsiteY59-11928" fmla="*/ 742 h 758"/>
              <a:gd name="connsiteX60-11929" fmla="*/ 143 w 259"/>
              <a:gd name="connsiteY60-11930" fmla="*/ 747 h 758"/>
              <a:gd name="connsiteX61-11931" fmla="*/ 132 w 259"/>
              <a:gd name="connsiteY61-11932" fmla="*/ 752 h 758"/>
              <a:gd name="connsiteX62-11933" fmla="*/ 127 w 259"/>
              <a:gd name="connsiteY62-11934" fmla="*/ 752 h 758"/>
              <a:gd name="connsiteX63-11935" fmla="*/ 121 w 259"/>
              <a:gd name="connsiteY63-11936" fmla="*/ 758 h 758"/>
              <a:gd name="connsiteX64-11937" fmla="*/ 111 w 259"/>
              <a:gd name="connsiteY64-11938" fmla="*/ 752 h 758"/>
              <a:gd name="connsiteX65-11939" fmla="*/ 106 w 259"/>
              <a:gd name="connsiteY65-11940" fmla="*/ 752 h 758"/>
              <a:gd name="connsiteX66-11941" fmla="*/ 106 w 259"/>
              <a:gd name="connsiteY66-11942" fmla="*/ 747 h 758"/>
              <a:gd name="connsiteX67-11943" fmla="*/ 100 w 259"/>
              <a:gd name="connsiteY67-11944" fmla="*/ 742 h 758"/>
              <a:gd name="connsiteX68-11945" fmla="*/ 100 w 259"/>
              <a:gd name="connsiteY68-11946" fmla="*/ 737 h 758"/>
              <a:gd name="connsiteX69-11947" fmla="*/ 100 w 259"/>
              <a:gd name="connsiteY69-11948" fmla="*/ 731 h 758"/>
              <a:gd name="connsiteX70-11949" fmla="*/ 100 w 259"/>
              <a:gd name="connsiteY70-11950" fmla="*/ 721 h 758"/>
              <a:gd name="connsiteX71-11951" fmla="*/ 100 w 259"/>
              <a:gd name="connsiteY71-11952" fmla="*/ 711 h 758"/>
              <a:gd name="connsiteX72-11953" fmla="*/ 100 w 259"/>
              <a:gd name="connsiteY72-11954" fmla="*/ 705 h 758"/>
              <a:gd name="connsiteX73-11955" fmla="*/ 100 w 259"/>
              <a:gd name="connsiteY73-11956" fmla="*/ 700 h 758"/>
              <a:gd name="connsiteX74-11957" fmla="*/ 100 w 259"/>
              <a:gd name="connsiteY74-11958" fmla="*/ 695 h 758"/>
              <a:gd name="connsiteX75-11959" fmla="*/ 95 w 259"/>
              <a:gd name="connsiteY75-11960" fmla="*/ 690 h 758"/>
              <a:gd name="connsiteX76-11961" fmla="*/ 90 w 259"/>
              <a:gd name="connsiteY76-11962" fmla="*/ 674 h 758"/>
              <a:gd name="connsiteX77-11963" fmla="*/ 79 w 259"/>
              <a:gd name="connsiteY77-11964" fmla="*/ 658 h 758"/>
              <a:gd name="connsiteX78-11965" fmla="*/ 63 w 259"/>
              <a:gd name="connsiteY78-11966" fmla="*/ 643 h 758"/>
              <a:gd name="connsiteX79-11967" fmla="*/ 47 w 259"/>
              <a:gd name="connsiteY79-11968" fmla="*/ 627 h 758"/>
              <a:gd name="connsiteX80-11969" fmla="*/ 26 w 259"/>
              <a:gd name="connsiteY80-11970" fmla="*/ 611 h 758"/>
              <a:gd name="connsiteX81-11971" fmla="*/ 0 w 259"/>
              <a:gd name="connsiteY81-11972" fmla="*/ 590 h 758"/>
              <a:gd name="connsiteX82-11973" fmla="*/ 21 w 259"/>
              <a:gd name="connsiteY82-11974" fmla="*/ 590 h 758"/>
              <a:gd name="connsiteX83-11975" fmla="*/ 42 w 259"/>
              <a:gd name="connsiteY83-11976" fmla="*/ 596 h 758"/>
              <a:gd name="connsiteX84-11977" fmla="*/ 58 w 259"/>
              <a:gd name="connsiteY84-11978" fmla="*/ 596 h 758"/>
              <a:gd name="connsiteX85-11979" fmla="*/ 74 w 259"/>
              <a:gd name="connsiteY85-11980" fmla="*/ 596 h 758"/>
              <a:gd name="connsiteX86-11981" fmla="*/ 84 w 259"/>
              <a:gd name="connsiteY86-11982" fmla="*/ 590 h 758"/>
              <a:gd name="connsiteX87-11983" fmla="*/ 90 w 259"/>
              <a:gd name="connsiteY87-11984" fmla="*/ 590 h 758"/>
              <a:gd name="connsiteX88-11985" fmla="*/ 95 w 259"/>
              <a:gd name="connsiteY88-11986" fmla="*/ 590 h 758"/>
              <a:gd name="connsiteX89-11987" fmla="*/ 100 w 259"/>
              <a:gd name="connsiteY89-11988" fmla="*/ 585 h 758"/>
              <a:gd name="connsiteX90-11989" fmla="*/ 106 w 259"/>
              <a:gd name="connsiteY90-11990" fmla="*/ 580 h 758"/>
              <a:gd name="connsiteX91-11991" fmla="*/ 106 w 259"/>
              <a:gd name="connsiteY91-11992" fmla="*/ 575 h 758"/>
              <a:gd name="connsiteX92-11993" fmla="*/ 106 w 259"/>
              <a:gd name="connsiteY92-11994" fmla="*/ 564 h 758"/>
              <a:gd name="connsiteX93-11995" fmla="*/ 106 w 259"/>
              <a:gd name="connsiteY93-11996" fmla="*/ 549 h 758"/>
              <a:gd name="connsiteX94-11997" fmla="*/ 111 w 259"/>
              <a:gd name="connsiteY94-11998" fmla="*/ 533 h 758"/>
              <a:gd name="connsiteX95-11999" fmla="*/ 111 w 259"/>
              <a:gd name="connsiteY95-12000" fmla="*/ 512 h 758"/>
              <a:gd name="connsiteX96-12001" fmla="*/ 111 w 259"/>
              <a:gd name="connsiteY96-12002" fmla="*/ 486 h 758"/>
              <a:gd name="connsiteX97-12003" fmla="*/ 116 w 259"/>
              <a:gd name="connsiteY97-12004" fmla="*/ 460 h 758"/>
              <a:gd name="connsiteX98-12005" fmla="*/ 116 w 259"/>
              <a:gd name="connsiteY98-12006" fmla="*/ 434 h 758"/>
              <a:gd name="connsiteX99-12007" fmla="*/ 116 w 259"/>
              <a:gd name="connsiteY99-12008" fmla="*/ 408 h 758"/>
              <a:gd name="connsiteX100-12009" fmla="*/ 116 w 259"/>
              <a:gd name="connsiteY100-12010" fmla="*/ 382 h 758"/>
              <a:gd name="connsiteX101-12011" fmla="*/ 121 w 259"/>
              <a:gd name="connsiteY101-12012" fmla="*/ 355 h 758"/>
              <a:gd name="connsiteX102-12013" fmla="*/ 121 w 259"/>
              <a:gd name="connsiteY102-12014" fmla="*/ 334 h 758"/>
              <a:gd name="connsiteX103-12015" fmla="*/ 121 w 259"/>
              <a:gd name="connsiteY103-12016" fmla="*/ 314 h 758"/>
              <a:gd name="connsiteX104-12017" fmla="*/ 121 w 259"/>
              <a:gd name="connsiteY104-12018" fmla="*/ 293 h 758"/>
              <a:gd name="connsiteX105-12019" fmla="*/ 121 w 259"/>
              <a:gd name="connsiteY105-12020" fmla="*/ 277 h 758"/>
              <a:gd name="connsiteX106-12021" fmla="*/ 121 w 259"/>
              <a:gd name="connsiteY106-12022" fmla="*/ 246 h 758"/>
              <a:gd name="connsiteX107-12023" fmla="*/ 121 w 259"/>
              <a:gd name="connsiteY107-12024" fmla="*/ 214 h 758"/>
              <a:gd name="connsiteX108-12025" fmla="*/ 116 w 259"/>
              <a:gd name="connsiteY108-12026" fmla="*/ 183 h 758"/>
              <a:gd name="connsiteX109-12027" fmla="*/ 116 w 259"/>
              <a:gd name="connsiteY109-12028" fmla="*/ 157 h 758"/>
              <a:gd name="connsiteX110-12029" fmla="*/ 111 w 259"/>
              <a:gd name="connsiteY110-12030" fmla="*/ 146 h 758"/>
              <a:gd name="connsiteX111-12031" fmla="*/ 111 w 259"/>
              <a:gd name="connsiteY111-12032" fmla="*/ 136 h 758"/>
              <a:gd name="connsiteX112-12033" fmla="*/ 106 w 259"/>
              <a:gd name="connsiteY112-12034" fmla="*/ 126 h 758"/>
              <a:gd name="connsiteX113-12035" fmla="*/ 106 w 259"/>
              <a:gd name="connsiteY113-12036" fmla="*/ 115 h 758"/>
              <a:gd name="connsiteX114-12037" fmla="*/ 100 w 259"/>
              <a:gd name="connsiteY114-12038" fmla="*/ 110 h 758"/>
              <a:gd name="connsiteX115-12039" fmla="*/ 100 w 259"/>
              <a:gd name="connsiteY115-12040" fmla="*/ 105 h 758"/>
              <a:gd name="connsiteX116-12041" fmla="*/ 95 w 259"/>
              <a:gd name="connsiteY116-12042" fmla="*/ 94 h 758"/>
              <a:gd name="connsiteX117-12043" fmla="*/ 90 w 259"/>
              <a:gd name="connsiteY117-12044" fmla="*/ 89 h 758"/>
              <a:gd name="connsiteX118-12045" fmla="*/ 84 w 259"/>
              <a:gd name="connsiteY118-12046" fmla="*/ 84 h 758"/>
              <a:gd name="connsiteX119-12047" fmla="*/ 79 w 259"/>
              <a:gd name="connsiteY119-12048" fmla="*/ 84 h 758"/>
              <a:gd name="connsiteX120-12049" fmla="*/ 74 w 259"/>
              <a:gd name="connsiteY120-12050" fmla="*/ 79 h 758"/>
              <a:gd name="connsiteX121-12051" fmla="*/ 63 w 259"/>
              <a:gd name="connsiteY121-12052" fmla="*/ 79 h 758"/>
              <a:gd name="connsiteX122-12053" fmla="*/ 53 w 259"/>
              <a:gd name="connsiteY122-12054" fmla="*/ 79 h 758"/>
              <a:gd name="connsiteX0-12055" fmla="*/ 79 w 259"/>
              <a:gd name="connsiteY0-12056" fmla="*/ 5 h 758"/>
              <a:gd name="connsiteX1-12057" fmla="*/ 95 w 259"/>
              <a:gd name="connsiteY1-12058" fmla="*/ 0 h 758"/>
              <a:gd name="connsiteX2-12059" fmla="*/ 106 w 259"/>
              <a:gd name="connsiteY2-12060" fmla="*/ 0 h 758"/>
              <a:gd name="connsiteX3-12061" fmla="*/ 121 w 259"/>
              <a:gd name="connsiteY3-12062" fmla="*/ 0 h 758"/>
              <a:gd name="connsiteX4-12063" fmla="*/ 137 w 259"/>
              <a:gd name="connsiteY4-12064" fmla="*/ 5 h 758"/>
              <a:gd name="connsiteX5-12065" fmla="*/ 153 w 259"/>
              <a:gd name="connsiteY5-12066" fmla="*/ 11 h 758"/>
              <a:gd name="connsiteX6-12067" fmla="*/ 164 w 259"/>
              <a:gd name="connsiteY6-12068" fmla="*/ 16 h 758"/>
              <a:gd name="connsiteX7-12069" fmla="*/ 174 w 259"/>
              <a:gd name="connsiteY7-12070" fmla="*/ 21 h 758"/>
              <a:gd name="connsiteX8-12071" fmla="*/ 190 w 259"/>
              <a:gd name="connsiteY8-12072" fmla="*/ 26 h 758"/>
              <a:gd name="connsiteX9-12073" fmla="*/ 201 w 259"/>
              <a:gd name="connsiteY9-12074" fmla="*/ 37 h 758"/>
              <a:gd name="connsiteX10-12075" fmla="*/ 216 w 259"/>
              <a:gd name="connsiteY10-12076" fmla="*/ 42 h 758"/>
              <a:gd name="connsiteX11-12077" fmla="*/ 227 w 259"/>
              <a:gd name="connsiteY11-12078" fmla="*/ 47 h 758"/>
              <a:gd name="connsiteX12-12079" fmla="*/ 238 w 259"/>
              <a:gd name="connsiteY12-12080" fmla="*/ 52 h 758"/>
              <a:gd name="connsiteX13-12081" fmla="*/ 243 w 259"/>
              <a:gd name="connsiteY13-12082" fmla="*/ 58 h 758"/>
              <a:gd name="connsiteX14-12083" fmla="*/ 248 w 259"/>
              <a:gd name="connsiteY14-12084" fmla="*/ 63 h 758"/>
              <a:gd name="connsiteX15-12085" fmla="*/ 253 w 259"/>
              <a:gd name="connsiteY15-12086" fmla="*/ 68 h 758"/>
              <a:gd name="connsiteX16-12087" fmla="*/ 259 w 259"/>
              <a:gd name="connsiteY16-12088" fmla="*/ 68 h 758"/>
              <a:gd name="connsiteX17-12089" fmla="*/ 259 w 259"/>
              <a:gd name="connsiteY17-12090" fmla="*/ 73 h 758"/>
              <a:gd name="connsiteX18-12091" fmla="*/ 253 w 259"/>
              <a:gd name="connsiteY18-12092" fmla="*/ 73 h 758"/>
              <a:gd name="connsiteX19-12093" fmla="*/ 253 w 259"/>
              <a:gd name="connsiteY19-12094" fmla="*/ 79 h 758"/>
              <a:gd name="connsiteX20-12095" fmla="*/ 248 w 259"/>
              <a:gd name="connsiteY20-12096" fmla="*/ 84 h 758"/>
              <a:gd name="connsiteX21-12097" fmla="*/ 243 w 259"/>
              <a:gd name="connsiteY21-12098" fmla="*/ 84 h 758"/>
              <a:gd name="connsiteX22-12099" fmla="*/ 238 w 259"/>
              <a:gd name="connsiteY22-12100" fmla="*/ 89 h 758"/>
              <a:gd name="connsiteX23-12101" fmla="*/ 232 w 259"/>
              <a:gd name="connsiteY23-12102" fmla="*/ 94 h 758"/>
              <a:gd name="connsiteX24-12103" fmla="*/ 227 w 259"/>
              <a:gd name="connsiteY24-12104" fmla="*/ 94 h 758"/>
              <a:gd name="connsiteX25-12105" fmla="*/ 222 w 259"/>
              <a:gd name="connsiteY25-12106" fmla="*/ 99 h 758"/>
              <a:gd name="connsiteX26-12107" fmla="*/ 216 w 259"/>
              <a:gd name="connsiteY26-12108" fmla="*/ 105 h 758"/>
              <a:gd name="connsiteX27-12109" fmla="*/ 211 w 259"/>
              <a:gd name="connsiteY27-12110" fmla="*/ 115 h 758"/>
              <a:gd name="connsiteX28-12111" fmla="*/ 211 w 259"/>
              <a:gd name="connsiteY28-12112" fmla="*/ 126 h 758"/>
              <a:gd name="connsiteX29-12113" fmla="*/ 211 w 259"/>
              <a:gd name="connsiteY29-12114" fmla="*/ 131 h 758"/>
              <a:gd name="connsiteX30-12115" fmla="*/ 211 w 259"/>
              <a:gd name="connsiteY30-12116" fmla="*/ 146 h 758"/>
              <a:gd name="connsiteX31-12117" fmla="*/ 211 w 259"/>
              <a:gd name="connsiteY31-12118" fmla="*/ 157 h 758"/>
              <a:gd name="connsiteX32-12119" fmla="*/ 211 w 259"/>
              <a:gd name="connsiteY32-12120" fmla="*/ 173 h 758"/>
              <a:gd name="connsiteX33-12121" fmla="*/ 211 w 259"/>
              <a:gd name="connsiteY33-12122" fmla="*/ 188 h 758"/>
              <a:gd name="connsiteX34-12123" fmla="*/ 211 w 259"/>
              <a:gd name="connsiteY34-12124" fmla="*/ 204 h 758"/>
              <a:gd name="connsiteX35-12125" fmla="*/ 211 w 259"/>
              <a:gd name="connsiteY35-12126" fmla="*/ 225 h 758"/>
              <a:gd name="connsiteX36-12127" fmla="*/ 211 w 259"/>
              <a:gd name="connsiteY36-12128" fmla="*/ 240 h 758"/>
              <a:gd name="connsiteX37-12129" fmla="*/ 211 w 259"/>
              <a:gd name="connsiteY37-12130" fmla="*/ 261 h 758"/>
              <a:gd name="connsiteX38-12131" fmla="*/ 211 w 259"/>
              <a:gd name="connsiteY38-12132" fmla="*/ 303 h 758"/>
              <a:gd name="connsiteX39-12133" fmla="*/ 211 w 259"/>
              <a:gd name="connsiteY39-12134" fmla="*/ 324 h 758"/>
              <a:gd name="connsiteX40-12135" fmla="*/ 211 w 259"/>
              <a:gd name="connsiteY40-12136" fmla="*/ 350 h 758"/>
              <a:gd name="connsiteX41-12137" fmla="*/ 211 w 259"/>
              <a:gd name="connsiteY41-12138" fmla="*/ 376 h 758"/>
              <a:gd name="connsiteX42-12139" fmla="*/ 211 w 259"/>
              <a:gd name="connsiteY42-12140" fmla="*/ 402 h 758"/>
              <a:gd name="connsiteX43-12141" fmla="*/ 211 w 259"/>
              <a:gd name="connsiteY43-12142" fmla="*/ 429 h 758"/>
              <a:gd name="connsiteX44-12143" fmla="*/ 211 w 259"/>
              <a:gd name="connsiteY44-12144" fmla="*/ 460 h 758"/>
              <a:gd name="connsiteX45-12145" fmla="*/ 211 w 259"/>
              <a:gd name="connsiteY45-12146" fmla="*/ 491 h 758"/>
              <a:gd name="connsiteX46-12147" fmla="*/ 211 w 259"/>
              <a:gd name="connsiteY46-12148" fmla="*/ 523 h 758"/>
              <a:gd name="connsiteX47-12149" fmla="*/ 211 w 259"/>
              <a:gd name="connsiteY47-12150" fmla="*/ 554 h 758"/>
              <a:gd name="connsiteX48-12151" fmla="*/ 211 w 259"/>
              <a:gd name="connsiteY48-12152" fmla="*/ 580 h 758"/>
              <a:gd name="connsiteX49-12153" fmla="*/ 206 w 259"/>
              <a:gd name="connsiteY49-12154" fmla="*/ 606 h 758"/>
              <a:gd name="connsiteX50-12155" fmla="*/ 206 w 259"/>
              <a:gd name="connsiteY50-12156" fmla="*/ 632 h 758"/>
              <a:gd name="connsiteX51-12157" fmla="*/ 201 w 259"/>
              <a:gd name="connsiteY51-12158" fmla="*/ 653 h 758"/>
              <a:gd name="connsiteX52-12159" fmla="*/ 195 w 259"/>
              <a:gd name="connsiteY52-12160" fmla="*/ 669 h 758"/>
              <a:gd name="connsiteX53-12161" fmla="*/ 190 w 259"/>
              <a:gd name="connsiteY53-12162" fmla="*/ 690 h 758"/>
              <a:gd name="connsiteX54-12163" fmla="*/ 185 w 259"/>
              <a:gd name="connsiteY54-12164" fmla="*/ 700 h 758"/>
              <a:gd name="connsiteX55-12165" fmla="*/ 174 w 259"/>
              <a:gd name="connsiteY55-12166" fmla="*/ 716 h 758"/>
              <a:gd name="connsiteX56-12167" fmla="*/ 164 w 259"/>
              <a:gd name="connsiteY56-12168" fmla="*/ 726 h 758"/>
              <a:gd name="connsiteX57-12169" fmla="*/ 158 w 259"/>
              <a:gd name="connsiteY57-12170" fmla="*/ 737 h 758"/>
              <a:gd name="connsiteX58-12171" fmla="*/ 148 w 259"/>
              <a:gd name="connsiteY58-12172" fmla="*/ 742 h 758"/>
              <a:gd name="connsiteX59-12173" fmla="*/ 143 w 259"/>
              <a:gd name="connsiteY59-12174" fmla="*/ 747 h 758"/>
              <a:gd name="connsiteX60-12175" fmla="*/ 132 w 259"/>
              <a:gd name="connsiteY60-12176" fmla="*/ 752 h 758"/>
              <a:gd name="connsiteX61-12177" fmla="*/ 127 w 259"/>
              <a:gd name="connsiteY61-12178" fmla="*/ 752 h 758"/>
              <a:gd name="connsiteX62-12179" fmla="*/ 121 w 259"/>
              <a:gd name="connsiteY62-12180" fmla="*/ 758 h 758"/>
              <a:gd name="connsiteX63-12181" fmla="*/ 111 w 259"/>
              <a:gd name="connsiteY63-12182" fmla="*/ 752 h 758"/>
              <a:gd name="connsiteX64-12183" fmla="*/ 106 w 259"/>
              <a:gd name="connsiteY64-12184" fmla="*/ 752 h 758"/>
              <a:gd name="connsiteX65-12185" fmla="*/ 106 w 259"/>
              <a:gd name="connsiteY65-12186" fmla="*/ 747 h 758"/>
              <a:gd name="connsiteX66-12187" fmla="*/ 100 w 259"/>
              <a:gd name="connsiteY66-12188" fmla="*/ 742 h 758"/>
              <a:gd name="connsiteX67-12189" fmla="*/ 100 w 259"/>
              <a:gd name="connsiteY67-12190" fmla="*/ 737 h 758"/>
              <a:gd name="connsiteX68-12191" fmla="*/ 100 w 259"/>
              <a:gd name="connsiteY68-12192" fmla="*/ 731 h 758"/>
              <a:gd name="connsiteX69-12193" fmla="*/ 100 w 259"/>
              <a:gd name="connsiteY69-12194" fmla="*/ 721 h 758"/>
              <a:gd name="connsiteX70-12195" fmla="*/ 100 w 259"/>
              <a:gd name="connsiteY70-12196" fmla="*/ 711 h 758"/>
              <a:gd name="connsiteX71-12197" fmla="*/ 100 w 259"/>
              <a:gd name="connsiteY71-12198" fmla="*/ 705 h 758"/>
              <a:gd name="connsiteX72-12199" fmla="*/ 100 w 259"/>
              <a:gd name="connsiteY72-12200" fmla="*/ 700 h 758"/>
              <a:gd name="connsiteX73-12201" fmla="*/ 100 w 259"/>
              <a:gd name="connsiteY73-12202" fmla="*/ 695 h 758"/>
              <a:gd name="connsiteX74-12203" fmla="*/ 95 w 259"/>
              <a:gd name="connsiteY74-12204" fmla="*/ 690 h 758"/>
              <a:gd name="connsiteX75-12205" fmla="*/ 90 w 259"/>
              <a:gd name="connsiteY75-12206" fmla="*/ 674 h 758"/>
              <a:gd name="connsiteX76-12207" fmla="*/ 79 w 259"/>
              <a:gd name="connsiteY76-12208" fmla="*/ 658 h 758"/>
              <a:gd name="connsiteX77-12209" fmla="*/ 63 w 259"/>
              <a:gd name="connsiteY77-12210" fmla="*/ 643 h 758"/>
              <a:gd name="connsiteX78-12211" fmla="*/ 47 w 259"/>
              <a:gd name="connsiteY78-12212" fmla="*/ 627 h 758"/>
              <a:gd name="connsiteX79-12213" fmla="*/ 26 w 259"/>
              <a:gd name="connsiteY79-12214" fmla="*/ 611 h 758"/>
              <a:gd name="connsiteX80-12215" fmla="*/ 0 w 259"/>
              <a:gd name="connsiteY80-12216" fmla="*/ 590 h 758"/>
              <a:gd name="connsiteX81-12217" fmla="*/ 21 w 259"/>
              <a:gd name="connsiteY81-12218" fmla="*/ 590 h 758"/>
              <a:gd name="connsiteX82-12219" fmla="*/ 42 w 259"/>
              <a:gd name="connsiteY82-12220" fmla="*/ 596 h 758"/>
              <a:gd name="connsiteX83-12221" fmla="*/ 58 w 259"/>
              <a:gd name="connsiteY83-12222" fmla="*/ 596 h 758"/>
              <a:gd name="connsiteX84-12223" fmla="*/ 74 w 259"/>
              <a:gd name="connsiteY84-12224" fmla="*/ 596 h 758"/>
              <a:gd name="connsiteX85-12225" fmla="*/ 84 w 259"/>
              <a:gd name="connsiteY85-12226" fmla="*/ 590 h 758"/>
              <a:gd name="connsiteX86-12227" fmla="*/ 90 w 259"/>
              <a:gd name="connsiteY86-12228" fmla="*/ 590 h 758"/>
              <a:gd name="connsiteX87-12229" fmla="*/ 95 w 259"/>
              <a:gd name="connsiteY87-12230" fmla="*/ 590 h 758"/>
              <a:gd name="connsiteX88-12231" fmla="*/ 100 w 259"/>
              <a:gd name="connsiteY88-12232" fmla="*/ 585 h 758"/>
              <a:gd name="connsiteX89-12233" fmla="*/ 106 w 259"/>
              <a:gd name="connsiteY89-12234" fmla="*/ 580 h 758"/>
              <a:gd name="connsiteX90-12235" fmla="*/ 106 w 259"/>
              <a:gd name="connsiteY90-12236" fmla="*/ 575 h 758"/>
              <a:gd name="connsiteX91-12237" fmla="*/ 106 w 259"/>
              <a:gd name="connsiteY91-12238" fmla="*/ 564 h 758"/>
              <a:gd name="connsiteX92-12239" fmla="*/ 106 w 259"/>
              <a:gd name="connsiteY92-12240" fmla="*/ 549 h 758"/>
              <a:gd name="connsiteX93-12241" fmla="*/ 111 w 259"/>
              <a:gd name="connsiteY93-12242" fmla="*/ 533 h 758"/>
              <a:gd name="connsiteX94-12243" fmla="*/ 111 w 259"/>
              <a:gd name="connsiteY94-12244" fmla="*/ 512 h 758"/>
              <a:gd name="connsiteX95-12245" fmla="*/ 111 w 259"/>
              <a:gd name="connsiteY95-12246" fmla="*/ 486 h 758"/>
              <a:gd name="connsiteX96-12247" fmla="*/ 116 w 259"/>
              <a:gd name="connsiteY96-12248" fmla="*/ 460 h 758"/>
              <a:gd name="connsiteX97-12249" fmla="*/ 116 w 259"/>
              <a:gd name="connsiteY97-12250" fmla="*/ 434 h 758"/>
              <a:gd name="connsiteX98-12251" fmla="*/ 116 w 259"/>
              <a:gd name="connsiteY98-12252" fmla="*/ 408 h 758"/>
              <a:gd name="connsiteX99-12253" fmla="*/ 116 w 259"/>
              <a:gd name="connsiteY99-12254" fmla="*/ 382 h 758"/>
              <a:gd name="connsiteX100-12255" fmla="*/ 121 w 259"/>
              <a:gd name="connsiteY100-12256" fmla="*/ 355 h 758"/>
              <a:gd name="connsiteX101-12257" fmla="*/ 121 w 259"/>
              <a:gd name="connsiteY101-12258" fmla="*/ 334 h 758"/>
              <a:gd name="connsiteX102-12259" fmla="*/ 121 w 259"/>
              <a:gd name="connsiteY102-12260" fmla="*/ 314 h 758"/>
              <a:gd name="connsiteX103-12261" fmla="*/ 121 w 259"/>
              <a:gd name="connsiteY103-12262" fmla="*/ 293 h 758"/>
              <a:gd name="connsiteX104-12263" fmla="*/ 121 w 259"/>
              <a:gd name="connsiteY104-12264" fmla="*/ 277 h 758"/>
              <a:gd name="connsiteX105-12265" fmla="*/ 121 w 259"/>
              <a:gd name="connsiteY105-12266" fmla="*/ 246 h 758"/>
              <a:gd name="connsiteX106-12267" fmla="*/ 121 w 259"/>
              <a:gd name="connsiteY106-12268" fmla="*/ 214 h 758"/>
              <a:gd name="connsiteX107-12269" fmla="*/ 116 w 259"/>
              <a:gd name="connsiteY107-12270" fmla="*/ 183 h 758"/>
              <a:gd name="connsiteX108-12271" fmla="*/ 116 w 259"/>
              <a:gd name="connsiteY108-12272" fmla="*/ 157 h 758"/>
              <a:gd name="connsiteX109-12273" fmla="*/ 111 w 259"/>
              <a:gd name="connsiteY109-12274" fmla="*/ 146 h 758"/>
              <a:gd name="connsiteX110-12275" fmla="*/ 111 w 259"/>
              <a:gd name="connsiteY110-12276" fmla="*/ 136 h 758"/>
              <a:gd name="connsiteX111-12277" fmla="*/ 106 w 259"/>
              <a:gd name="connsiteY111-12278" fmla="*/ 126 h 758"/>
              <a:gd name="connsiteX112-12279" fmla="*/ 106 w 259"/>
              <a:gd name="connsiteY112-12280" fmla="*/ 115 h 758"/>
              <a:gd name="connsiteX113-12281" fmla="*/ 100 w 259"/>
              <a:gd name="connsiteY113-12282" fmla="*/ 110 h 758"/>
              <a:gd name="connsiteX114-12283" fmla="*/ 100 w 259"/>
              <a:gd name="connsiteY114-12284" fmla="*/ 105 h 758"/>
              <a:gd name="connsiteX115-12285" fmla="*/ 95 w 259"/>
              <a:gd name="connsiteY115-12286" fmla="*/ 94 h 758"/>
              <a:gd name="connsiteX116-12287" fmla="*/ 90 w 259"/>
              <a:gd name="connsiteY116-12288" fmla="*/ 89 h 758"/>
              <a:gd name="connsiteX117-12289" fmla="*/ 84 w 259"/>
              <a:gd name="connsiteY117-12290" fmla="*/ 84 h 758"/>
              <a:gd name="connsiteX118-12291" fmla="*/ 79 w 259"/>
              <a:gd name="connsiteY118-12292" fmla="*/ 84 h 758"/>
              <a:gd name="connsiteX119-12293" fmla="*/ 74 w 259"/>
              <a:gd name="connsiteY119-12294" fmla="*/ 79 h 758"/>
              <a:gd name="connsiteX120-12295" fmla="*/ 63 w 259"/>
              <a:gd name="connsiteY120-12296" fmla="*/ 79 h 758"/>
              <a:gd name="connsiteX121-12297" fmla="*/ 53 w 259"/>
              <a:gd name="connsiteY121-12298" fmla="*/ 79 h 758"/>
              <a:gd name="connsiteX0-12299" fmla="*/ 79 w 259"/>
              <a:gd name="connsiteY0-12300" fmla="*/ 5 h 758"/>
              <a:gd name="connsiteX1-12301" fmla="*/ 95 w 259"/>
              <a:gd name="connsiteY1-12302" fmla="*/ 0 h 758"/>
              <a:gd name="connsiteX2-12303" fmla="*/ 121 w 259"/>
              <a:gd name="connsiteY2-12304" fmla="*/ 0 h 758"/>
              <a:gd name="connsiteX3-12305" fmla="*/ 137 w 259"/>
              <a:gd name="connsiteY3-12306" fmla="*/ 5 h 758"/>
              <a:gd name="connsiteX4-12307" fmla="*/ 153 w 259"/>
              <a:gd name="connsiteY4-12308" fmla="*/ 11 h 758"/>
              <a:gd name="connsiteX5-12309" fmla="*/ 164 w 259"/>
              <a:gd name="connsiteY5-12310" fmla="*/ 16 h 758"/>
              <a:gd name="connsiteX6-12311" fmla="*/ 174 w 259"/>
              <a:gd name="connsiteY6-12312" fmla="*/ 21 h 758"/>
              <a:gd name="connsiteX7-12313" fmla="*/ 190 w 259"/>
              <a:gd name="connsiteY7-12314" fmla="*/ 26 h 758"/>
              <a:gd name="connsiteX8-12315" fmla="*/ 201 w 259"/>
              <a:gd name="connsiteY8-12316" fmla="*/ 37 h 758"/>
              <a:gd name="connsiteX9-12317" fmla="*/ 216 w 259"/>
              <a:gd name="connsiteY9-12318" fmla="*/ 42 h 758"/>
              <a:gd name="connsiteX10-12319" fmla="*/ 227 w 259"/>
              <a:gd name="connsiteY10-12320" fmla="*/ 47 h 758"/>
              <a:gd name="connsiteX11-12321" fmla="*/ 238 w 259"/>
              <a:gd name="connsiteY11-12322" fmla="*/ 52 h 758"/>
              <a:gd name="connsiteX12-12323" fmla="*/ 243 w 259"/>
              <a:gd name="connsiteY12-12324" fmla="*/ 58 h 758"/>
              <a:gd name="connsiteX13-12325" fmla="*/ 248 w 259"/>
              <a:gd name="connsiteY13-12326" fmla="*/ 63 h 758"/>
              <a:gd name="connsiteX14-12327" fmla="*/ 253 w 259"/>
              <a:gd name="connsiteY14-12328" fmla="*/ 68 h 758"/>
              <a:gd name="connsiteX15-12329" fmla="*/ 259 w 259"/>
              <a:gd name="connsiteY15-12330" fmla="*/ 68 h 758"/>
              <a:gd name="connsiteX16-12331" fmla="*/ 259 w 259"/>
              <a:gd name="connsiteY16-12332" fmla="*/ 73 h 758"/>
              <a:gd name="connsiteX17-12333" fmla="*/ 253 w 259"/>
              <a:gd name="connsiteY17-12334" fmla="*/ 73 h 758"/>
              <a:gd name="connsiteX18-12335" fmla="*/ 253 w 259"/>
              <a:gd name="connsiteY18-12336" fmla="*/ 79 h 758"/>
              <a:gd name="connsiteX19-12337" fmla="*/ 248 w 259"/>
              <a:gd name="connsiteY19-12338" fmla="*/ 84 h 758"/>
              <a:gd name="connsiteX20-12339" fmla="*/ 243 w 259"/>
              <a:gd name="connsiteY20-12340" fmla="*/ 84 h 758"/>
              <a:gd name="connsiteX21-12341" fmla="*/ 238 w 259"/>
              <a:gd name="connsiteY21-12342" fmla="*/ 89 h 758"/>
              <a:gd name="connsiteX22-12343" fmla="*/ 232 w 259"/>
              <a:gd name="connsiteY22-12344" fmla="*/ 94 h 758"/>
              <a:gd name="connsiteX23-12345" fmla="*/ 227 w 259"/>
              <a:gd name="connsiteY23-12346" fmla="*/ 94 h 758"/>
              <a:gd name="connsiteX24-12347" fmla="*/ 222 w 259"/>
              <a:gd name="connsiteY24-12348" fmla="*/ 99 h 758"/>
              <a:gd name="connsiteX25-12349" fmla="*/ 216 w 259"/>
              <a:gd name="connsiteY25-12350" fmla="*/ 105 h 758"/>
              <a:gd name="connsiteX26-12351" fmla="*/ 211 w 259"/>
              <a:gd name="connsiteY26-12352" fmla="*/ 115 h 758"/>
              <a:gd name="connsiteX27-12353" fmla="*/ 211 w 259"/>
              <a:gd name="connsiteY27-12354" fmla="*/ 126 h 758"/>
              <a:gd name="connsiteX28-12355" fmla="*/ 211 w 259"/>
              <a:gd name="connsiteY28-12356" fmla="*/ 131 h 758"/>
              <a:gd name="connsiteX29-12357" fmla="*/ 211 w 259"/>
              <a:gd name="connsiteY29-12358" fmla="*/ 146 h 758"/>
              <a:gd name="connsiteX30-12359" fmla="*/ 211 w 259"/>
              <a:gd name="connsiteY30-12360" fmla="*/ 157 h 758"/>
              <a:gd name="connsiteX31-12361" fmla="*/ 211 w 259"/>
              <a:gd name="connsiteY31-12362" fmla="*/ 173 h 758"/>
              <a:gd name="connsiteX32-12363" fmla="*/ 211 w 259"/>
              <a:gd name="connsiteY32-12364" fmla="*/ 188 h 758"/>
              <a:gd name="connsiteX33-12365" fmla="*/ 211 w 259"/>
              <a:gd name="connsiteY33-12366" fmla="*/ 204 h 758"/>
              <a:gd name="connsiteX34-12367" fmla="*/ 211 w 259"/>
              <a:gd name="connsiteY34-12368" fmla="*/ 225 h 758"/>
              <a:gd name="connsiteX35-12369" fmla="*/ 211 w 259"/>
              <a:gd name="connsiteY35-12370" fmla="*/ 240 h 758"/>
              <a:gd name="connsiteX36-12371" fmla="*/ 211 w 259"/>
              <a:gd name="connsiteY36-12372" fmla="*/ 261 h 758"/>
              <a:gd name="connsiteX37-12373" fmla="*/ 211 w 259"/>
              <a:gd name="connsiteY37-12374" fmla="*/ 303 h 758"/>
              <a:gd name="connsiteX38-12375" fmla="*/ 211 w 259"/>
              <a:gd name="connsiteY38-12376" fmla="*/ 324 h 758"/>
              <a:gd name="connsiteX39-12377" fmla="*/ 211 w 259"/>
              <a:gd name="connsiteY39-12378" fmla="*/ 350 h 758"/>
              <a:gd name="connsiteX40-12379" fmla="*/ 211 w 259"/>
              <a:gd name="connsiteY40-12380" fmla="*/ 376 h 758"/>
              <a:gd name="connsiteX41-12381" fmla="*/ 211 w 259"/>
              <a:gd name="connsiteY41-12382" fmla="*/ 402 h 758"/>
              <a:gd name="connsiteX42-12383" fmla="*/ 211 w 259"/>
              <a:gd name="connsiteY42-12384" fmla="*/ 429 h 758"/>
              <a:gd name="connsiteX43-12385" fmla="*/ 211 w 259"/>
              <a:gd name="connsiteY43-12386" fmla="*/ 460 h 758"/>
              <a:gd name="connsiteX44-12387" fmla="*/ 211 w 259"/>
              <a:gd name="connsiteY44-12388" fmla="*/ 491 h 758"/>
              <a:gd name="connsiteX45-12389" fmla="*/ 211 w 259"/>
              <a:gd name="connsiteY45-12390" fmla="*/ 523 h 758"/>
              <a:gd name="connsiteX46-12391" fmla="*/ 211 w 259"/>
              <a:gd name="connsiteY46-12392" fmla="*/ 554 h 758"/>
              <a:gd name="connsiteX47-12393" fmla="*/ 211 w 259"/>
              <a:gd name="connsiteY47-12394" fmla="*/ 580 h 758"/>
              <a:gd name="connsiteX48-12395" fmla="*/ 206 w 259"/>
              <a:gd name="connsiteY48-12396" fmla="*/ 606 h 758"/>
              <a:gd name="connsiteX49-12397" fmla="*/ 206 w 259"/>
              <a:gd name="connsiteY49-12398" fmla="*/ 632 h 758"/>
              <a:gd name="connsiteX50-12399" fmla="*/ 201 w 259"/>
              <a:gd name="connsiteY50-12400" fmla="*/ 653 h 758"/>
              <a:gd name="connsiteX51-12401" fmla="*/ 195 w 259"/>
              <a:gd name="connsiteY51-12402" fmla="*/ 669 h 758"/>
              <a:gd name="connsiteX52-12403" fmla="*/ 190 w 259"/>
              <a:gd name="connsiteY52-12404" fmla="*/ 690 h 758"/>
              <a:gd name="connsiteX53-12405" fmla="*/ 185 w 259"/>
              <a:gd name="connsiteY53-12406" fmla="*/ 700 h 758"/>
              <a:gd name="connsiteX54-12407" fmla="*/ 174 w 259"/>
              <a:gd name="connsiteY54-12408" fmla="*/ 716 h 758"/>
              <a:gd name="connsiteX55-12409" fmla="*/ 164 w 259"/>
              <a:gd name="connsiteY55-12410" fmla="*/ 726 h 758"/>
              <a:gd name="connsiteX56-12411" fmla="*/ 158 w 259"/>
              <a:gd name="connsiteY56-12412" fmla="*/ 737 h 758"/>
              <a:gd name="connsiteX57-12413" fmla="*/ 148 w 259"/>
              <a:gd name="connsiteY57-12414" fmla="*/ 742 h 758"/>
              <a:gd name="connsiteX58-12415" fmla="*/ 143 w 259"/>
              <a:gd name="connsiteY58-12416" fmla="*/ 747 h 758"/>
              <a:gd name="connsiteX59-12417" fmla="*/ 132 w 259"/>
              <a:gd name="connsiteY59-12418" fmla="*/ 752 h 758"/>
              <a:gd name="connsiteX60-12419" fmla="*/ 127 w 259"/>
              <a:gd name="connsiteY60-12420" fmla="*/ 752 h 758"/>
              <a:gd name="connsiteX61-12421" fmla="*/ 121 w 259"/>
              <a:gd name="connsiteY61-12422" fmla="*/ 758 h 758"/>
              <a:gd name="connsiteX62-12423" fmla="*/ 111 w 259"/>
              <a:gd name="connsiteY62-12424" fmla="*/ 752 h 758"/>
              <a:gd name="connsiteX63-12425" fmla="*/ 106 w 259"/>
              <a:gd name="connsiteY63-12426" fmla="*/ 752 h 758"/>
              <a:gd name="connsiteX64-12427" fmla="*/ 106 w 259"/>
              <a:gd name="connsiteY64-12428" fmla="*/ 747 h 758"/>
              <a:gd name="connsiteX65-12429" fmla="*/ 100 w 259"/>
              <a:gd name="connsiteY65-12430" fmla="*/ 742 h 758"/>
              <a:gd name="connsiteX66-12431" fmla="*/ 100 w 259"/>
              <a:gd name="connsiteY66-12432" fmla="*/ 737 h 758"/>
              <a:gd name="connsiteX67-12433" fmla="*/ 100 w 259"/>
              <a:gd name="connsiteY67-12434" fmla="*/ 731 h 758"/>
              <a:gd name="connsiteX68-12435" fmla="*/ 100 w 259"/>
              <a:gd name="connsiteY68-12436" fmla="*/ 721 h 758"/>
              <a:gd name="connsiteX69-12437" fmla="*/ 100 w 259"/>
              <a:gd name="connsiteY69-12438" fmla="*/ 711 h 758"/>
              <a:gd name="connsiteX70-12439" fmla="*/ 100 w 259"/>
              <a:gd name="connsiteY70-12440" fmla="*/ 705 h 758"/>
              <a:gd name="connsiteX71-12441" fmla="*/ 100 w 259"/>
              <a:gd name="connsiteY71-12442" fmla="*/ 700 h 758"/>
              <a:gd name="connsiteX72-12443" fmla="*/ 100 w 259"/>
              <a:gd name="connsiteY72-12444" fmla="*/ 695 h 758"/>
              <a:gd name="connsiteX73-12445" fmla="*/ 95 w 259"/>
              <a:gd name="connsiteY73-12446" fmla="*/ 690 h 758"/>
              <a:gd name="connsiteX74-12447" fmla="*/ 90 w 259"/>
              <a:gd name="connsiteY74-12448" fmla="*/ 674 h 758"/>
              <a:gd name="connsiteX75-12449" fmla="*/ 79 w 259"/>
              <a:gd name="connsiteY75-12450" fmla="*/ 658 h 758"/>
              <a:gd name="connsiteX76-12451" fmla="*/ 63 w 259"/>
              <a:gd name="connsiteY76-12452" fmla="*/ 643 h 758"/>
              <a:gd name="connsiteX77-12453" fmla="*/ 47 w 259"/>
              <a:gd name="connsiteY77-12454" fmla="*/ 627 h 758"/>
              <a:gd name="connsiteX78-12455" fmla="*/ 26 w 259"/>
              <a:gd name="connsiteY78-12456" fmla="*/ 611 h 758"/>
              <a:gd name="connsiteX79-12457" fmla="*/ 0 w 259"/>
              <a:gd name="connsiteY79-12458" fmla="*/ 590 h 758"/>
              <a:gd name="connsiteX80-12459" fmla="*/ 21 w 259"/>
              <a:gd name="connsiteY80-12460" fmla="*/ 590 h 758"/>
              <a:gd name="connsiteX81-12461" fmla="*/ 42 w 259"/>
              <a:gd name="connsiteY81-12462" fmla="*/ 596 h 758"/>
              <a:gd name="connsiteX82-12463" fmla="*/ 58 w 259"/>
              <a:gd name="connsiteY82-12464" fmla="*/ 596 h 758"/>
              <a:gd name="connsiteX83-12465" fmla="*/ 74 w 259"/>
              <a:gd name="connsiteY83-12466" fmla="*/ 596 h 758"/>
              <a:gd name="connsiteX84-12467" fmla="*/ 84 w 259"/>
              <a:gd name="connsiteY84-12468" fmla="*/ 590 h 758"/>
              <a:gd name="connsiteX85-12469" fmla="*/ 90 w 259"/>
              <a:gd name="connsiteY85-12470" fmla="*/ 590 h 758"/>
              <a:gd name="connsiteX86-12471" fmla="*/ 95 w 259"/>
              <a:gd name="connsiteY86-12472" fmla="*/ 590 h 758"/>
              <a:gd name="connsiteX87-12473" fmla="*/ 100 w 259"/>
              <a:gd name="connsiteY87-12474" fmla="*/ 585 h 758"/>
              <a:gd name="connsiteX88-12475" fmla="*/ 106 w 259"/>
              <a:gd name="connsiteY88-12476" fmla="*/ 580 h 758"/>
              <a:gd name="connsiteX89-12477" fmla="*/ 106 w 259"/>
              <a:gd name="connsiteY89-12478" fmla="*/ 575 h 758"/>
              <a:gd name="connsiteX90-12479" fmla="*/ 106 w 259"/>
              <a:gd name="connsiteY90-12480" fmla="*/ 564 h 758"/>
              <a:gd name="connsiteX91-12481" fmla="*/ 106 w 259"/>
              <a:gd name="connsiteY91-12482" fmla="*/ 549 h 758"/>
              <a:gd name="connsiteX92-12483" fmla="*/ 111 w 259"/>
              <a:gd name="connsiteY92-12484" fmla="*/ 533 h 758"/>
              <a:gd name="connsiteX93-12485" fmla="*/ 111 w 259"/>
              <a:gd name="connsiteY93-12486" fmla="*/ 512 h 758"/>
              <a:gd name="connsiteX94-12487" fmla="*/ 111 w 259"/>
              <a:gd name="connsiteY94-12488" fmla="*/ 486 h 758"/>
              <a:gd name="connsiteX95-12489" fmla="*/ 116 w 259"/>
              <a:gd name="connsiteY95-12490" fmla="*/ 460 h 758"/>
              <a:gd name="connsiteX96-12491" fmla="*/ 116 w 259"/>
              <a:gd name="connsiteY96-12492" fmla="*/ 434 h 758"/>
              <a:gd name="connsiteX97-12493" fmla="*/ 116 w 259"/>
              <a:gd name="connsiteY97-12494" fmla="*/ 408 h 758"/>
              <a:gd name="connsiteX98-12495" fmla="*/ 116 w 259"/>
              <a:gd name="connsiteY98-12496" fmla="*/ 382 h 758"/>
              <a:gd name="connsiteX99-12497" fmla="*/ 121 w 259"/>
              <a:gd name="connsiteY99-12498" fmla="*/ 355 h 758"/>
              <a:gd name="connsiteX100-12499" fmla="*/ 121 w 259"/>
              <a:gd name="connsiteY100-12500" fmla="*/ 334 h 758"/>
              <a:gd name="connsiteX101-12501" fmla="*/ 121 w 259"/>
              <a:gd name="connsiteY101-12502" fmla="*/ 314 h 758"/>
              <a:gd name="connsiteX102-12503" fmla="*/ 121 w 259"/>
              <a:gd name="connsiteY102-12504" fmla="*/ 293 h 758"/>
              <a:gd name="connsiteX103-12505" fmla="*/ 121 w 259"/>
              <a:gd name="connsiteY103-12506" fmla="*/ 277 h 758"/>
              <a:gd name="connsiteX104-12507" fmla="*/ 121 w 259"/>
              <a:gd name="connsiteY104-12508" fmla="*/ 246 h 758"/>
              <a:gd name="connsiteX105-12509" fmla="*/ 121 w 259"/>
              <a:gd name="connsiteY105-12510" fmla="*/ 214 h 758"/>
              <a:gd name="connsiteX106-12511" fmla="*/ 116 w 259"/>
              <a:gd name="connsiteY106-12512" fmla="*/ 183 h 758"/>
              <a:gd name="connsiteX107-12513" fmla="*/ 116 w 259"/>
              <a:gd name="connsiteY107-12514" fmla="*/ 157 h 758"/>
              <a:gd name="connsiteX108-12515" fmla="*/ 111 w 259"/>
              <a:gd name="connsiteY108-12516" fmla="*/ 146 h 758"/>
              <a:gd name="connsiteX109-12517" fmla="*/ 111 w 259"/>
              <a:gd name="connsiteY109-12518" fmla="*/ 136 h 758"/>
              <a:gd name="connsiteX110-12519" fmla="*/ 106 w 259"/>
              <a:gd name="connsiteY110-12520" fmla="*/ 126 h 758"/>
              <a:gd name="connsiteX111-12521" fmla="*/ 106 w 259"/>
              <a:gd name="connsiteY111-12522" fmla="*/ 115 h 758"/>
              <a:gd name="connsiteX112-12523" fmla="*/ 100 w 259"/>
              <a:gd name="connsiteY112-12524" fmla="*/ 110 h 758"/>
              <a:gd name="connsiteX113-12525" fmla="*/ 100 w 259"/>
              <a:gd name="connsiteY113-12526" fmla="*/ 105 h 758"/>
              <a:gd name="connsiteX114-12527" fmla="*/ 95 w 259"/>
              <a:gd name="connsiteY114-12528" fmla="*/ 94 h 758"/>
              <a:gd name="connsiteX115-12529" fmla="*/ 90 w 259"/>
              <a:gd name="connsiteY115-12530" fmla="*/ 89 h 758"/>
              <a:gd name="connsiteX116-12531" fmla="*/ 84 w 259"/>
              <a:gd name="connsiteY116-12532" fmla="*/ 84 h 758"/>
              <a:gd name="connsiteX117-12533" fmla="*/ 79 w 259"/>
              <a:gd name="connsiteY117-12534" fmla="*/ 84 h 758"/>
              <a:gd name="connsiteX118-12535" fmla="*/ 74 w 259"/>
              <a:gd name="connsiteY118-12536" fmla="*/ 79 h 758"/>
              <a:gd name="connsiteX119-12537" fmla="*/ 63 w 259"/>
              <a:gd name="connsiteY119-12538" fmla="*/ 79 h 758"/>
              <a:gd name="connsiteX120-12539" fmla="*/ 53 w 259"/>
              <a:gd name="connsiteY120-12540" fmla="*/ 79 h 758"/>
              <a:gd name="connsiteX0-12541" fmla="*/ 95 w 259"/>
              <a:gd name="connsiteY0-12542" fmla="*/ 0 h 758"/>
              <a:gd name="connsiteX1-12543" fmla="*/ 121 w 259"/>
              <a:gd name="connsiteY1-12544" fmla="*/ 0 h 758"/>
              <a:gd name="connsiteX2-12545" fmla="*/ 137 w 259"/>
              <a:gd name="connsiteY2-12546" fmla="*/ 5 h 758"/>
              <a:gd name="connsiteX3-12547" fmla="*/ 153 w 259"/>
              <a:gd name="connsiteY3-12548" fmla="*/ 11 h 758"/>
              <a:gd name="connsiteX4-12549" fmla="*/ 164 w 259"/>
              <a:gd name="connsiteY4-12550" fmla="*/ 16 h 758"/>
              <a:gd name="connsiteX5-12551" fmla="*/ 174 w 259"/>
              <a:gd name="connsiteY5-12552" fmla="*/ 21 h 758"/>
              <a:gd name="connsiteX6-12553" fmla="*/ 190 w 259"/>
              <a:gd name="connsiteY6-12554" fmla="*/ 26 h 758"/>
              <a:gd name="connsiteX7-12555" fmla="*/ 201 w 259"/>
              <a:gd name="connsiteY7-12556" fmla="*/ 37 h 758"/>
              <a:gd name="connsiteX8-12557" fmla="*/ 216 w 259"/>
              <a:gd name="connsiteY8-12558" fmla="*/ 42 h 758"/>
              <a:gd name="connsiteX9-12559" fmla="*/ 227 w 259"/>
              <a:gd name="connsiteY9-12560" fmla="*/ 47 h 758"/>
              <a:gd name="connsiteX10-12561" fmla="*/ 238 w 259"/>
              <a:gd name="connsiteY10-12562" fmla="*/ 52 h 758"/>
              <a:gd name="connsiteX11-12563" fmla="*/ 243 w 259"/>
              <a:gd name="connsiteY11-12564" fmla="*/ 58 h 758"/>
              <a:gd name="connsiteX12-12565" fmla="*/ 248 w 259"/>
              <a:gd name="connsiteY12-12566" fmla="*/ 63 h 758"/>
              <a:gd name="connsiteX13-12567" fmla="*/ 253 w 259"/>
              <a:gd name="connsiteY13-12568" fmla="*/ 68 h 758"/>
              <a:gd name="connsiteX14-12569" fmla="*/ 259 w 259"/>
              <a:gd name="connsiteY14-12570" fmla="*/ 68 h 758"/>
              <a:gd name="connsiteX15-12571" fmla="*/ 259 w 259"/>
              <a:gd name="connsiteY15-12572" fmla="*/ 73 h 758"/>
              <a:gd name="connsiteX16-12573" fmla="*/ 253 w 259"/>
              <a:gd name="connsiteY16-12574" fmla="*/ 73 h 758"/>
              <a:gd name="connsiteX17-12575" fmla="*/ 253 w 259"/>
              <a:gd name="connsiteY17-12576" fmla="*/ 79 h 758"/>
              <a:gd name="connsiteX18-12577" fmla="*/ 248 w 259"/>
              <a:gd name="connsiteY18-12578" fmla="*/ 84 h 758"/>
              <a:gd name="connsiteX19-12579" fmla="*/ 243 w 259"/>
              <a:gd name="connsiteY19-12580" fmla="*/ 84 h 758"/>
              <a:gd name="connsiteX20-12581" fmla="*/ 238 w 259"/>
              <a:gd name="connsiteY20-12582" fmla="*/ 89 h 758"/>
              <a:gd name="connsiteX21-12583" fmla="*/ 232 w 259"/>
              <a:gd name="connsiteY21-12584" fmla="*/ 94 h 758"/>
              <a:gd name="connsiteX22-12585" fmla="*/ 227 w 259"/>
              <a:gd name="connsiteY22-12586" fmla="*/ 94 h 758"/>
              <a:gd name="connsiteX23-12587" fmla="*/ 222 w 259"/>
              <a:gd name="connsiteY23-12588" fmla="*/ 99 h 758"/>
              <a:gd name="connsiteX24-12589" fmla="*/ 216 w 259"/>
              <a:gd name="connsiteY24-12590" fmla="*/ 105 h 758"/>
              <a:gd name="connsiteX25-12591" fmla="*/ 211 w 259"/>
              <a:gd name="connsiteY25-12592" fmla="*/ 115 h 758"/>
              <a:gd name="connsiteX26-12593" fmla="*/ 211 w 259"/>
              <a:gd name="connsiteY26-12594" fmla="*/ 126 h 758"/>
              <a:gd name="connsiteX27-12595" fmla="*/ 211 w 259"/>
              <a:gd name="connsiteY27-12596" fmla="*/ 131 h 758"/>
              <a:gd name="connsiteX28-12597" fmla="*/ 211 w 259"/>
              <a:gd name="connsiteY28-12598" fmla="*/ 146 h 758"/>
              <a:gd name="connsiteX29-12599" fmla="*/ 211 w 259"/>
              <a:gd name="connsiteY29-12600" fmla="*/ 157 h 758"/>
              <a:gd name="connsiteX30-12601" fmla="*/ 211 w 259"/>
              <a:gd name="connsiteY30-12602" fmla="*/ 173 h 758"/>
              <a:gd name="connsiteX31-12603" fmla="*/ 211 w 259"/>
              <a:gd name="connsiteY31-12604" fmla="*/ 188 h 758"/>
              <a:gd name="connsiteX32-12605" fmla="*/ 211 w 259"/>
              <a:gd name="connsiteY32-12606" fmla="*/ 204 h 758"/>
              <a:gd name="connsiteX33-12607" fmla="*/ 211 w 259"/>
              <a:gd name="connsiteY33-12608" fmla="*/ 225 h 758"/>
              <a:gd name="connsiteX34-12609" fmla="*/ 211 w 259"/>
              <a:gd name="connsiteY34-12610" fmla="*/ 240 h 758"/>
              <a:gd name="connsiteX35-12611" fmla="*/ 211 w 259"/>
              <a:gd name="connsiteY35-12612" fmla="*/ 261 h 758"/>
              <a:gd name="connsiteX36-12613" fmla="*/ 211 w 259"/>
              <a:gd name="connsiteY36-12614" fmla="*/ 303 h 758"/>
              <a:gd name="connsiteX37-12615" fmla="*/ 211 w 259"/>
              <a:gd name="connsiteY37-12616" fmla="*/ 324 h 758"/>
              <a:gd name="connsiteX38-12617" fmla="*/ 211 w 259"/>
              <a:gd name="connsiteY38-12618" fmla="*/ 350 h 758"/>
              <a:gd name="connsiteX39-12619" fmla="*/ 211 w 259"/>
              <a:gd name="connsiteY39-12620" fmla="*/ 376 h 758"/>
              <a:gd name="connsiteX40-12621" fmla="*/ 211 w 259"/>
              <a:gd name="connsiteY40-12622" fmla="*/ 402 h 758"/>
              <a:gd name="connsiteX41-12623" fmla="*/ 211 w 259"/>
              <a:gd name="connsiteY41-12624" fmla="*/ 429 h 758"/>
              <a:gd name="connsiteX42-12625" fmla="*/ 211 w 259"/>
              <a:gd name="connsiteY42-12626" fmla="*/ 460 h 758"/>
              <a:gd name="connsiteX43-12627" fmla="*/ 211 w 259"/>
              <a:gd name="connsiteY43-12628" fmla="*/ 491 h 758"/>
              <a:gd name="connsiteX44-12629" fmla="*/ 211 w 259"/>
              <a:gd name="connsiteY44-12630" fmla="*/ 523 h 758"/>
              <a:gd name="connsiteX45-12631" fmla="*/ 211 w 259"/>
              <a:gd name="connsiteY45-12632" fmla="*/ 554 h 758"/>
              <a:gd name="connsiteX46-12633" fmla="*/ 211 w 259"/>
              <a:gd name="connsiteY46-12634" fmla="*/ 580 h 758"/>
              <a:gd name="connsiteX47-12635" fmla="*/ 206 w 259"/>
              <a:gd name="connsiteY47-12636" fmla="*/ 606 h 758"/>
              <a:gd name="connsiteX48-12637" fmla="*/ 206 w 259"/>
              <a:gd name="connsiteY48-12638" fmla="*/ 632 h 758"/>
              <a:gd name="connsiteX49-12639" fmla="*/ 201 w 259"/>
              <a:gd name="connsiteY49-12640" fmla="*/ 653 h 758"/>
              <a:gd name="connsiteX50-12641" fmla="*/ 195 w 259"/>
              <a:gd name="connsiteY50-12642" fmla="*/ 669 h 758"/>
              <a:gd name="connsiteX51-12643" fmla="*/ 190 w 259"/>
              <a:gd name="connsiteY51-12644" fmla="*/ 690 h 758"/>
              <a:gd name="connsiteX52-12645" fmla="*/ 185 w 259"/>
              <a:gd name="connsiteY52-12646" fmla="*/ 700 h 758"/>
              <a:gd name="connsiteX53-12647" fmla="*/ 174 w 259"/>
              <a:gd name="connsiteY53-12648" fmla="*/ 716 h 758"/>
              <a:gd name="connsiteX54-12649" fmla="*/ 164 w 259"/>
              <a:gd name="connsiteY54-12650" fmla="*/ 726 h 758"/>
              <a:gd name="connsiteX55-12651" fmla="*/ 158 w 259"/>
              <a:gd name="connsiteY55-12652" fmla="*/ 737 h 758"/>
              <a:gd name="connsiteX56-12653" fmla="*/ 148 w 259"/>
              <a:gd name="connsiteY56-12654" fmla="*/ 742 h 758"/>
              <a:gd name="connsiteX57-12655" fmla="*/ 143 w 259"/>
              <a:gd name="connsiteY57-12656" fmla="*/ 747 h 758"/>
              <a:gd name="connsiteX58-12657" fmla="*/ 132 w 259"/>
              <a:gd name="connsiteY58-12658" fmla="*/ 752 h 758"/>
              <a:gd name="connsiteX59-12659" fmla="*/ 127 w 259"/>
              <a:gd name="connsiteY59-12660" fmla="*/ 752 h 758"/>
              <a:gd name="connsiteX60-12661" fmla="*/ 121 w 259"/>
              <a:gd name="connsiteY60-12662" fmla="*/ 758 h 758"/>
              <a:gd name="connsiteX61-12663" fmla="*/ 111 w 259"/>
              <a:gd name="connsiteY61-12664" fmla="*/ 752 h 758"/>
              <a:gd name="connsiteX62-12665" fmla="*/ 106 w 259"/>
              <a:gd name="connsiteY62-12666" fmla="*/ 752 h 758"/>
              <a:gd name="connsiteX63-12667" fmla="*/ 106 w 259"/>
              <a:gd name="connsiteY63-12668" fmla="*/ 747 h 758"/>
              <a:gd name="connsiteX64-12669" fmla="*/ 100 w 259"/>
              <a:gd name="connsiteY64-12670" fmla="*/ 742 h 758"/>
              <a:gd name="connsiteX65-12671" fmla="*/ 100 w 259"/>
              <a:gd name="connsiteY65-12672" fmla="*/ 737 h 758"/>
              <a:gd name="connsiteX66-12673" fmla="*/ 100 w 259"/>
              <a:gd name="connsiteY66-12674" fmla="*/ 731 h 758"/>
              <a:gd name="connsiteX67-12675" fmla="*/ 100 w 259"/>
              <a:gd name="connsiteY67-12676" fmla="*/ 721 h 758"/>
              <a:gd name="connsiteX68-12677" fmla="*/ 100 w 259"/>
              <a:gd name="connsiteY68-12678" fmla="*/ 711 h 758"/>
              <a:gd name="connsiteX69-12679" fmla="*/ 100 w 259"/>
              <a:gd name="connsiteY69-12680" fmla="*/ 705 h 758"/>
              <a:gd name="connsiteX70-12681" fmla="*/ 100 w 259"/>
              <a:gd name="connsiteY70-12682" fmla="*/ 700 h 758"/>
              <a:gd name="connsiteX71-12683" fmla="*/ 100 w 259"/>
              <a:gd name="connsiteY71-12684" fmla="*/ 695 h 758"/>
              <a:gd name="connsiteX72-12685" fmla="*/ 95 w 259"/>
              <a:gd name="connsiteY72-12686" fmla="*/ 690 h 758"/>
              <a:gd name="connsiteX73-12687" fmla="*/ 90 w 259"/>
              <a:gd name="connsiteY73-12688" fmla="*/ 674 h 758"/>
              <a:gd name="connsiteX74-12689" fmla="*/ 79 w 259"/>
              <a:gd name="connsiteY74-12690" fmla="*/ 658 h 758"/>
              <a:gd name="connsiteX75-12691" fmla="*/ 63 w 259"/>
              <a:gd name="connsiteY75-12692" fmla="*/ 643 h 758"/>
              <a:gd name="connsiteX76-12693" fmla="*/ 47 w 259"/>
              <a:gd name="connsiteY76-12694" fmla="*/ 627 h 758"/>
              <a:gd name="connsiteX77-12695" fmla="*/ 26 w 259"/>
              <a:gd name="connsiteY77-12696" fmla="*/ 611 h 758"/>
              <a:gd name="connsiteX78-12697" fmla="*/ 0 w 259"/>
              <a:gd name="connsiteY78-12698" fmla="*/ 590 h 758"/>
              <a:gd name="connsiteX79-12699" fmla="*/ 21 w 259"/>
              <a:gd name="connsiteY79-12700" fmla="*/ 590 h 758"/>
              <a:gd name="connsiteX80-12701" fmla="*/ 42 w 259"/>
              <a:gd name="connsiteY80-12702" fmla="*/ 596 h 758"/>
              <a:gd name="connsiteX81-12703" fmla="*/ 58 w 259"/>
              <a:gd name="connsiteY81-12704" fmla="*/ 596 h 758"/>
              <a:gd name="connsiteX82-12705" fmla="*/ 74 w 259"/>
              <a:gd name="connsiteY82-12706" fmla="*/ 596 h 758"/>
              <a:gd name="connsiteX83-12707" fmla="*/ 84 w 259"/>
              <a:gd name="connsiteY83-12708" fmla="*/ 590 h 758"/>
              <a:gd name="connsiteX84-12709" fmla="*/ 90 w 259"/>
              <a:gd name="connsiteY84-12710" fmla="*/ 590 h 758"/>
              <a:gd name="connsiteX85-12711" fmla="*/ 95 w 259"/>
              <a:gd name="connsiteY85-12712" fmla="*/ 590 h 758"/>
              <a:gd name="connsiteX86-12713" fmla="*/ 100 w 259"/>
              <a:gd name="connsiteY86-12714" fmla="*/ 585 h 758"/>
              <a:gd name="connsiteX87-12715" fmla="*/ 106 w 259"/>
              <a:gd name="connsiteY87-12716" fmla="*/ 580 h 758"/>
              <a:gd name="connsiteX88-12717" fmla="*/ 106 w 259"/>
              <a:gd name="connsiteY88-12718" fmla="*/ 575 h 758"/>
              <a:gd name="connsiteX89-12719" fmla="*/ 106 w 259"/>
              <a:gd name="connsiteY89-12720" fmla="*/ 564 h 758"/>
              <a:gd name="connsiteX90-12721" fmla="*/ 106 w 259"/>
              <a:gd name="connsiteY90-12722" fmla="*/ 549 h 758"/>
              <a:gd name="connsiteX91-12723" fmla="*/ 111 w 259"/>
              <a:gd name="connsiteY91-12724" fmla="*/ 533 h 758"/>
              <a:gd name="connsiteX92-12725" fmla="*/ 111 w 259"/>
              <a:gd name="connsiteY92-12726" fmla="*/ 512 h 758"/>
              <a:gd name="connsiteX93-12727" fmla="*/ 111 w 259"/>
              <a:gd name="connsiteY93-12728" fmla="*/ 486 h 758"/>
              <a:gd name="connsiteX94-12729" fmla="*/ 116 w 259"/>
              <a:gd name="connsiteY94-12730" fmla="*/ 460 h 758"/>
              <a:gd name="connsiteX95-12731" fmla="*/ 116 w 259"/>
              <a:gd name="connsiteY95-12732" fmla="*/ 434 h 758"/>
              <a:gd name="connsiteX96-12733" fmla="*/ 116 w 259"/>
              <a:gd name="connsiteY96-12734" fmla="*/ 408 h 758"/>
              <a:gd name="connsiteX97-12735" fmla="*/ 116 w 259"/>
              <a:gd name="connsiteY97-12736" fmla="*/ 382 h 758"/>
              <a:gd name="connsiteX98-12737" fmla="*/ 121 w 259"/>
              <a:gd name="connsiteY98-12738" fmla="*/ 355 h 758"/>
              <a:gd name="connsiteX99-12739" fmla="*/ 121 w 259"/>
              <a:gd name="connsiteY99-12740" fmla="*/ 334 h 758"/>
              <a:gd name="connsiteX100-12741" fmla="*/ 121 w 259"/>
              <a:gd name="connsiteY100-12742" fmla="*/ 314 h 758"/>
              <a:gd name="connsiteX101-12743" fmla="*/ 121 w 259"/>
              <a:gd name="connsiteY101-12744" fmla="*/ 293 h 758"/>
              <a:gd name="connsiteX102-12745" fmla="*/ 121 w 259"/>
              <a:gd name="connsiteY102-12746" fmla="*/ 277 h 758"/>
              <a:gd name="connsiteX103-12747" fmla="*/ 121 w 259"/>
              <a:gd name="connsiteY103-12748" fmla="*/ 246 h 758"/>
              <a:gd name="connsiteX104-12749" fmla="*/ 121 w 259"/>
              <a:gd name="connsiteY104-12750" fmla="*/ 214 h 758"/>
              <a:gd name="connsiteX105-12751" fmla="*/ 116 w 259"/>
              <a:gd name="connsiteY105-12752" fmla="*/ 183 h 758"/>
              <a:gd name="connsiteX106-12753" fmla="*/ 116 w 259"/>
              <a:gd name="connsiteY106-12754" fmla="*/ 157 h 758"/>
              <a:gd name="connsiteX107-12755" fmla="*/ 111 w 259"/>
              <a:gd name="connsiteY107-12756" fmla="*/ 146 h 758"/>
              <a:gd name="connsiteX108-12757" fmla="*/ 111 w 259"/>
              <a:gd name="connsiteY108-12758" fmla="*/ 136 h 758"/>
              <a:gd name="connsiteX109-12759" fmla="*/ 106 w 259"/>
              <a:gd name="connsiteY109-12760" fmla="*/ 126 h 758"/>
              <a:gd name="connsiteX110-12761" fmla="*/ 106 w 259"/>
              <a:gd name="connsiteY110-12762" fmla="*/ 115 h 758"/>
              <a:gd name="connsiteX111-12763" fmla="*/ 100 w 259"/>
              <a:gd name="connsiteY111-12764" fmla="*/ 110 h 758"/>
              <a:gd name="connsiteX112-12765" fmla="*/ 100 w 259"/>
              <a:gd name="connsiteY112-12766" fmla="*/ 105 h 758"/>
              <a:gd name="connsiteX113-12767" fmla="*/ 95 w 259"/>
              <a:gd name="connsiteY113-12768" fmla="*/ 94 h 758"/>
              <a:gd name="connsiteX114-12769" fmla="*/ 90 w 259"/>
              <a:gd name="connsiteY114-12770" fmla="*/ 89 h 758"/>
              <a:gd name="connsiteX115-12771" fmla="*/ 84 w 259"/>
              <a:gd name="connsiteY115-12772" fmla="*/ 84 h 758"/>
              <a:gd name="connsiteX116-12773" fmla="*/ 79 w 259"/>
              <a:gd name="connsiteY116-12774" fmla="*/ 84 h 758"/>
              <a:gd name="connsiteX117-12775" fmla="*/ 74 w 259"/>
              <a:gd name="connsiteY117-12776" fmla="*/ 79 h 758"/>
              <a:gd name="connsiteX118-12777" fmla="*/ 63 w 259"/>
              <a:gd name="connsiteY118-12778" fmla="*/ 79 h 758"/>
              <a:gd name="connsiteX119-12779" fmla="*/ 53 w 259"/>
              <a:gd name="connsiteY119-12780" fmla="*/ 79 h 758"/>
              <a:gd name="connsiteX0-12781" fmla="*/ 121 w 259"/>
              <a:gd name="connsiteY0-12782" fmla="*/ 0 h 758"/>
              <a:gd name="connsiteX1-12783" fmla="*/ 137 w 259"/>
              <a:gd name="connsiteY1-12784" fmla="*/ 5 h 758"/>
              <a:gd name="connsiteX2-12785" fmla="*/ 153 w 259"/>
              <a:gd name="connsiteY2-12786" fmla="*/ 11 h 758"/>
              <a:gd name="connsiteX3-12787" fmla="*/ 164 w 259"/>
              <a:gd name="connsiteY3-12788" fmla="*/ 16 h 758"/>
              <a:gd name="connsiteX4-12789" fmla="*/ 174 w 259"/>
              <a:gd name="connsiteY4-12790" fmla="*/ 21 h 758"/>
              <a:gd name="connsiteX5-12791" fmla="*/ 190 w 259"/>
              <a:gd name="connsiteY5-12792" fmla="*/ 26 h 758"/>
              <a:gd name="connsiteX6-12793" fmla="*/ 201 w 259"/>
              <a:gd name="connsiteY6-12794" fmla="*/ 37 h 758"/>
              <a:gd name="connsiteX7-12795" fmla="*/ 216 w 259"/>
              <a:gd name="connsiteY7-12796" fmla="*/ 42 h 758"/>
              <a:gd name="connsiteX8-12797" fmla="*/ 227 w 259"/>
              <a:gd name="connsiteY8-12798" fmla="*/ 47 h 758"/>
              <a:gd name="connsiteX9-12799" fmla="*/ 238 w 259"/>
              <a:gd name="connsiteY9-12800" fmla="*/ 52 h 758"/>
              <a:gd name="connsiteX10-12801" fmla="*/ 243 w 259"/>
              <a:gd name="connsiteY10-12802" fmla="*/ 58 h 758"/>
              <a:gd name="connsiteX11-12803" fmla="*/ 248 w 259"/>
              <a:gd name="connsiteY11-12804" fmla="*/ 63 h 758"/>
              <a:gd name="connsiteX12-12805" fmla="*/ 253 w 259"/>
              <a:gd name="connsiteY12-12806" fmla="*/ 68 h 758"/>
              <a:gd name="connsiteX13-12807" fmla="*/ 259 w 259"/>
              <a:gd name="connsiteY13-12808" fmla="*/ 68 h 758"/>
              <a:gd name="connsiteX14-12809" fmla="*/ 259 w 259"/>
              <a:gd name="connsiteY14-12810" fmla="*/ 73 h 758"/>
              <a:gd name="connsiteX15-12811" fmla="*/ 253 w 259"/>
              <a:gd name="connsiteY15-12812" fmla="*/ 73 h 758"/>
              <a:gd name="connsiteX16-12813" fmla="*/ 253 w 259"/>
              <a:gd name="connsiteY16-12814" fmla="*/ 79 h 758"/>
              <a:gd name="connsiteX17-12815" fmla="*/ 248 w 259"/>
              <a:gd name="connsiteY17-12816" fmla="*/ 84 h 758"/>
              <a:gd name="connsiteX18-12817" fmla="*/ 243 w 259"/>
              <a:gd name="connsiteY18-12818" fmla="*/ 84 h 758"/>
              <a:gd name="connsiteX19-12819" fmla="*/ 238 w 259"/>
              <a:gd name="connsiteY19-12820" fmla="*/ 89 h 758"/>
              <a:gd name="connsiteX20-12821" fmla="*/ 232 w 259"/>
              <a:gd name="connsiteY20-12822" fmla="*/ 94 h 758"/>
              <a:gd name="connsiteX21-12823" fmla="*/ 227 w 259"/>
              <a:gd name="connsiteY21-12824" fmla="*/ 94 h 758"/>
              <a:gd name="connsiteX22-12825" fmla="*/ 222 w 259"/>
              <a:gd name="connsiteY22-12826" fmla="*/ 99 h 758"/>
              <a:gd name="connsiteX23-12827" fmla="*/ 216 w 259"/>
              <a:gd name="connsiteY23-12828" fmla="*/ 105 h 758"/>
              <a:gd name="connsiteX24-12829" fmla="*/ 211 w 259"/>
              <a:gd name="connsiteY24-12830" fmla="*/ 115 h 758"/>
              <a:gd name="connsiteX25-12831" fmla="*/ 211 w 259"/>
              <a:gd name="connsiteY25-12832" fmla="*/ 126 h 758"/>
              <a:gd name="connsiteX26-12833" fmla="*/ 211 w 259"/>
              <a:gd name="connsiteY26-12834" fmla="*/ 131 h 758"/>
              <a:gd name="connsiteX27-12835" fmla="*/ 211 w 259"/>
              <a:gd name="connsiteY27-12836" fmla="*/ 146 h 758"/>
              <a:gd name="connsiteX28-12837" fmla="*/ 211 w 259"/>
              <a:gd name="connsiteY28-12838" fmla="*/ 157 h 758"/>
              <a:gd name="connsiteX29-12839" fmla="*/ 211 w 259"/>
              <a:gd name="connsiteY29-12840" fmla="*/ 173 h 758"/>
              <a:gd name="connsiteX30-12841" fmla="*/ 211 w 259"/>
              <a:gd name="connsiteY30-12842" fmla="*/ 188 h 758"/>
              <a:gd name="connsiteX31-12843" fmla="*/ 211 w 259"/>
              <a:gd name="connsiteY31-12844" fmla="*/ 204 h 758"/>
              <a:gd name="connsiteX32-12845" fmla="*/ 211 w 259"/>
              <a:gd name="connsiteY32-12846" fmla="*/ 225 h 758"/>
              <a:gd name="connsiteX33-12847" fmla="*/ 211 w 259"/>
              <a:gd name="connsiteY33-12848" fmla="*/ 240 h 758"/>
              <a:gd name="connsiteX34-12849" fmla="*/ 211 w 259"/>
              <a:gd name="connsiteY34-12850" fmla="*/ 261 h 758"/>
              <a:gd name="connsiteX35-12851" fmla="*/ 211 w 259"/>
              <a:gd name="connsiteY35-12852" fmla="*/ 303 h 758"/>
              <a:gd name="connsiteX36-12853" fmla="*/ 211 w 259"/>
              <a:gd name="connsiteY36-12854" fmla="*/ 324 h 758"/>
              <a:gd name="connsiteX37-12855" fmla="*/ 211 w 259"/>
              <a:gd name="connsiteY37-12856" fmla="*/ 350 h 758"/>
              <a:gd name="connsiteX38-12857" fmla="*/ 211 w 259"/>
              <a:gd name="connsiteY38-12858" fmla="*/ 376 h 758"/>
              <a:gd name="connsiteX39-12859" fmla="*/ 211 w 259"/>
              <a:gd name="connsiteY39-12860" fmla="*/ 402 h 758"/>
              <a:gd name="connsiteX40-12861" fmla="*/ 211 w 259"/>
              <a:gd name="connsiteY40-12862" fmla="*/ 429 h 758"/>
              <a:gd name="connsiteX41-12863" fmla="*/ 211 w 259"/>
              <a:gd name="connsiteY41-12864" fmla="*/ 460 h 758"/>
              <a:gd name="connsiteX42-12865" fmla="*/ 211 w 259"/>
              <a:gd name="connsiteY42-12866" fmla="*/ 491 h 758"/>
              <a:gd name="connsiteX43-12867" fmla="*/ 211 w 259"/>
              <a:gd name="connsiteY43-12868" fmla="*/ 523 h 758"/>
              <a:gd name="connsiteX44-12869" fmla="*/ 211 w 259"/>
              <a:gd name="connsiteY44-12870" fmla="*/ 554 h 758"/>
              <a:gd name="connsiteX45-12871" fmla="*/ 211 w 259"/>
              <a:gd name="connsiteY45-12872" fmla="*/ 580 h 758"/>
              <a:gd name="connsiteX46-12873" fmla="*/ 206 w 259"/>
              <a:gd name="connsiteY46-12874" fmla="*/ 606 h 758"/>
              <a:gd name="connsiteX47-12875" fmla="*/ 206 w 259"/>
              <a:gd name="connsiteY47-12876" fmla="*/ 632 h 758"/>
              <a:gd name="connsiteX48-12877" fmla="*/ 201 w 259"/>
              <a:gd name="connsiteY48-12878" fmla="*/ 653 h 758"/>
              <a:gd name="connsiteX49-12879" fmla="*/ 195 w 259"/>
              <a:gd name="connsiteY49-12880" fmla="*/ 669 h 758"/>
              <a:gd name="connsiteX50-12881" fmla="*/ 190 w 259"/>
              <a:gd name="connsiteY50-12882" fmla="*/ 690 h 758"/>
              <a:gd name="connsiteX51-12883" fmla="*/ 185 w 259"/>
              <a:gd name="connsiteY51-12884" fmla="*/ 700 h 758"/>
              <a:gd name="connsiteX52-12885" fmla="*/ 174 w 259"/>
              <a:gd name="connsiteY52-12886" fmla="*/ 716 h 758"/>
              <a:gd name="connsiteX53-12887" fmla="*/ 164 w 259"/>
              <a:gd name="connsiteY53-12888" fmla="*/ 726 h 758"/>
              <a:gd name="connsiteX54-12889" fmla="*/ 158 w 259"/>
              <a:gd name="connsiteY54-12890" fmla="*/ 737 h 758"/>
              <a:gd name="connsiteX55-12891" fmla="*/ 148 w 259"/>
              <a:gd name="connsiteY55-12892" fmla="*/ 742 h 758"/>
              <a:gd name="connsiteX56-12893" fmla="*/ 143 w 259"/>
              <a:gd name="connsiteY56-12894" fmla="*/ 747 h 758"/>
              <a:gd name="connsiteX57-12895" fmla="*/ 132 w 259"/>
              <a:gd name="connsiteY57-12896" fmla="*/ 752 h 758"/>
              <a:gd name="connsiteX58-12897" fmla="*/ 127 w 259"/>
              <a:gd name="connsiteY58-12898" fmla="*/ 752 h 758"/>
              <a:gd name="connsiteX59-12899" fmla="*/ 121 w 259"/>
              <a:gd name="connsiteY59-12900" fmla="*/ 758 h 758"/>
              <a:gd name="connsiteX60-12901" fmla="*/ 111 w 259"/>
              <a:gd name="connsiteY60-12902" fmla="*/ 752 h 758"/>
              <a:gd name="connsiteX61-12903" fmla="*/ 106 w 259"/>
              <a:gd name="connsiteY61-12904" fmla="*/ 752 h 758"/>
              <a:gd name="connsiteX62-12905" fmla="*/ 106 w 259"/>
              <a:gd name="connsiteY62-12906" fmla="*/ 747 h 758"/>
              <a:gd name="connsiteX63-12907" fmla="*/ 100 w 259"/>
              <a:gd name="connsiteY63-12908" fmla="*/ 742 h 758"/>
              <a:gd name="connsiteX64-12909" fmla="*/ 100 w 259"/>
              <a:gd name="connsiteY64-12910" fmla="*/ 737 h 758"/>
              <a:gd name="connsiteX65-12911" fmla="*/ 100 w 259"/>
              <a:gd name="connsiteY65-12912" fmla="*/ 731 h 758"/>
              <a:gd name="connsiteX66-12913" fmla="*/ 100 w 259"/>
              <a:gd name="connsiteY66-12914" fmla="*/ 721 h 758"/>
              <a:gd name="connsiteX67-12915" fmla="*/ 100 w 259"/>
              <a:gd name="connsiteY67-12916" fmla="*/ 711 h 758"/>
              <a:gd name="connsiteX68-12917" fmla="*/ 100 w 259"/>
              <a:gd name="connsiteY68-12918" fmla="*/ 705 h 758"/>
              <a:gd name="connsiteX69-12919" fmla="*/ 100 w 259"/>
              <a:gd name="connsiteY69-12920" fmla="*/ 700 h 758"/>
              <a:gd name="connsiteX70-12921" fmla="*/ 100 w 259"/>
              <a:gd name="connsiteY70-12922" fmla="*/ 695 h 758"/>
              <a:gd name="connsiteX71-12923" fmla="*/ 95 w 259"/>
              <a:gd name="connsiteY71-12924" fmla="*/ 690 h 758"/>
              <a:gd name="connsiteX72-12925" fmla="*/ 90 w 259"/>
              <a:gd name="connsiteY72-12926" fmla="*/ 674 h 758"/>
              <a:gd name="connsiteX73-12927" fmla="*/ 79 w 259"/>
              <a:gd name="connsiteY73-12928" fmla="*/ 658 h 758"/>
              <a:gd name="connsiteX74-12929" fmla="*/ 63 w 259"/>
              <a:gd name="connsiteY74-12930" fmla="*/ 643 h 758"/>
              <a:gd name="connsiteX75-12931" fmla="*/ 47 w 259"/>
              <a:gd name="connsiteY75-12932" fmla="*/ 627 h 758"/>
              <a:gd name="connsiteX76-12933" fmla="*/ 26 w 259"/>
              <a:gd name="connsiteY76-12934" fmla="*/ 611 h 758"/>
              <a:gd name="connsiteX77-12935" fmla="*/ 0 w 259"/>
              <a:gd name="connsiteY77-12936" fmla="*/ 590 h 758"/>
              <a:gd name="connsiteX78-12937" fmla="*/ 21 w 259"/>
              <a:gd name="connsiteY78-12938" fmla="*/ 590 h 758"/>
              <a:gd name="connsiteX79-12939" fmla="*/ 42 w 259"/>
              <a:gd name="connsiteY79-12940" fmla="*/ 596 h 758"/>
              <a:gd name="connsiteX80-12941" fmla="*/ 58 w 259"/>
              <a:gd name="connsiteY80-12942" fmla="*/ 596 h 758"/>
              <a:gd name="connsiteX81-12943" fmla="*/ 74 w 259"/>
              <a:gd name="connsiteY81-12944" fmla="*/ 596 h 758"/>
              <a:gd name="connsiteX82-12945" fmla="*/ 84 w 259"/>
              <a:gd name="connsiteY82-12946" fmla="*/ 590 h 758"/>
              <a:gd name="connsiteX83-12947" fmla="*/ 90 w 259"/>
              <a:gd name="connsiteY83-12948" fmla="*/ 590 h 758"/>
              <a:gd name="connsiteX84-12949" fmla="*/ 95 w 259"/>
              <a:gd name="connsiteY84-12950" fmla="*/ 590 h 758"/>
              <a:gd name="connsiteX85-12951" fmla="*/ 100 w 259"/>
              <a:gd name="connsiteY85-12952" fmla="*/ 585 h 758"/>
              <a:gd name="connsiteX86-12953" fmla="*/ 106 w 259"/>
              <a:gd name="connsiteY86-12954" fmla="*/ 580 h 758"/>
              <a:gd name="connsiteX87-12955" fmla="*/ 106 w 259"/>
              <a:gd name="connsiteY87-12956" fmla="*/ 575 h 758"/>
              <a:gd name="connsiteX88-12957" fmla="*/ 106 w 259"/>
              <a:gd name="connsiteY88-12958" fmla="*/ 564 h 758"/>
              <a:gd name="connsiteX89-12959" fmla="*/ 106 w 259"/>
              <a:gd name="connsiteY89-12960" fmla="*/ 549 h 758"/>
              <a:gd name="connsiteX90-12961" fmla="*/ 111 w 259"/>
              <a:gd name="connsiteY90-12962" fmla="*/ 533 h 758"/>
              <a:gd name="connsiteX91-12963" fmla="*/ 111 w 259"/>
              <a:gd name="connsiteY91-12964" fmla="*/ 512 h 758"/>
              <a:gd name="connsiteX92-12965" fmla="*/ 111 w 259"/>
              <a:gd name="connsiteY92-12966" fmla="*/ 486 h 758"/>
              <a:gd name="connsiteX93-12967" fmla="*/ 116 w 259"/>
              <a:gd name="connsiteY93-12968" fmla="*/ 460 h 758"/>
              <a:gd name="connsiteX94-12969" fmla="*/ 116 w 259"/>
              <a:gd name="connsiteY94-12970" fmla="*/ 434 h 758"/>
              <a:gd name="connsiteX95-12971" fmla="*/ 116 w 259"/>
              <a:gd name="connsiteY95-12972" fmla="*/ 408 h 758"/>
              <a:gd name="connsiteX96-12973" fmla="*/ 116 w 259"/>
              <a:gd name="connsiteY96-12974" fmla="*/ 382 h 758"/>
              <a:gd name="connsiteX97-12975" fmla="*/ 121 w 259"/>
              <a:gd name="connsiteY97-12976" fmla="*/ 355 h 758"/>
              <a:gd name="connsiteX98-12977" fmla="*/ 121 w 259"/>
              <a:gd name="connsiteY98-12978" fmla="*/ 334 h 758"/>
              <a:gd name="connsiteX99-12979" fmla="*/ 121 w 259"/>
              <a:gd name="connsiteY99-12980" fmla="*/ 314 h 758"/>
              <a:gd name="connsiteX100-12981" fmla="*/ 121 w 259"/>
              <a:gd name="connsiteY100-12982" fmla="*/ 293 h 758"/>
              <a:gd name="connsiteX101-12983" fmla="*/ 121 w 259"/>
              <a:gd name="connsiteY101-12984" fmla="*/ 277 h 758"/>
              <a:gd name="connsiteX102-12985" fmla="*/ 121 w 259"/>
              <a:gd name="connsiteY102-12986" fmla="*/ 246 h 758"/>
              <a:gd name="connsiteX103-12987" fmla="*/ 121 w 259"/>
              <a:gd name="connsiteY103-12988" fmla="*/ 214 h 758"/>
              <a:gd name="connsiteX104-12989" fmla="*/ 116 w 259"/>
              <a:gd name="connsiteY104-12990" fmla="*/ 183 h 758"/>
              <a:gd name="connsiteX105-12991" fmla="*/ 116 w 259"/>
              <a:gd name="connsiteY105-12992" fmla="*/ 157 h 758"/>
              <a:gd name="connsiteX106-12993" fmla="*/ 111 w 259"/>
              <a:gd name="connsiteY106-12994" fmla="*/ 146 h 758"/>
              <a:gd name="connsiteX107-12995" fmla="*/ 111 w 259"/>
              <a:gd name="connsiteY107-12996" fmla="*/ 136 h 758"/>
              <a:gd name="connsiteX108-12997" fmla="*/ 106 w 259"/>
              <a:gd name="connsiteY108-12998" fmla="*/ 126 h 758"/>
              <a:gd name="connsiteX109-12999" fmla="*/ 106 w 259"/>
              <a:gd name="connsiteY109-13000" fmla="*/ 115 h 758"/>
              <a:gd name="connsiteX110-13001" fmla="*/ 100 w 259"/>
              <a:gd name="connsiteY110-13002" fmla="*/ 110 h 758"/>
              <a:gd name="connsiteX111-13003" fmla="*/ 100 w 259"/>
              <a:gd name="connsiteY111-13004" fmla="*/ 105 h 758"/>
              <a:gd name="connsiteX112-13005" fmla="*/ 95 w 259"/>
              <a:gd name="connsiteY112-13006" fmla="*/ 94 h 758"/>
              <a:gd name="connsiteX113-13007" fmla="*/ 90 w 259"/>
              <a:gd name="connsiteY113-13008" fmla="*/ 89 h 758"/>
              <a:gd name="connsiteX114-13009" fmla="*/ 84 w 259"/>
              <a:gd name="connsiteY114-13010" fmla="*/ 84 h 758"/>
              <a:gd name="connsiteX115-13011" fmla="*/ 79 w 259"/>
              <a:gd name="connsiteY115-13012" fmla="*/ 84 h 758"/>
              <a:gd name="connsiteX116-13013" fmla="*/ 74 w 259"/>
              <a:gd name="connsiteY116-13014" fmla="*/ 79 h 758"/>
              <a:gd name="connsiteX117-13015" fmla="*/ 63 w 259"/>
              <a:gd name="connsiteY117-13016" fmla="*/ 79 h 758"/>
              <a:gd name="connsiteX118-13017" fmla="*/ 53 w 259"/>
              <a:gd name="connsiteY118-13018" fmla="*/ 79 h 758"/>
              <a:gd name="connsiteX0-13019" fmla="*/ 121 w 259"/>
              <a:gd name="connsiteY0-13020" fmla="*/ 0 h 758"/>
              <a:gd name="connsiteX1-13021" fmla="*/ 153 w 259"/>
              <a:gd name="connsiteY1-13022" fmla="*/ 11 h 758"/>
              <a:gd name="connsiteX2-13023" fmla="*/ 164 w 259"/>
              <a:gd name="connsiteY2-13024" fmla="*/ 16 h 758"/>
              <a:gd name="connsiteX3-13025" fmla="*/ 174 w 259"/>
              <a:gd name="connsiteY3-13026" fmla="*/ 21 h 758"/>
              <a:gd name="connsiteX4-13027" fmla="*/ 190 w 259"/>
              <a:gd name="connsiteY4-13028" fmla="*/ 26 h 758"/>
              <a:gd name="connsiteX5-13029" fmla="*/ 201 w 259"/>
              <a:gd name="connsiteY5-13030" fmla="*/ 37 h 758"/>
              <a:gd name="connsiteX6-13031" fmla="*/ 216 w 259"/>
              <a:gd name="connsiteY6-13032" fmla="*/ 42 h 758"/>
              <a:gd name="connsiteX7-13033" fmla="*/ 227 w 259"/>
              <a:gd name="connsiteY7-13034" fmla="*/ 47 h 758"/>
              <a:gd name="connsiteX8-13035" fmla="*/ 238 w 259"/>
              <a:gd name="connsiteY8-13036" fmla="*/ 52 h 758"/>
              <a:gd name="connsiteX9-13037" fmla="*/ 243 w 259"/>
              <a:gd name="connsiteY9-13038" fmla="*/ 58 h 758"/>
              <a:gd name="connsiteX10-13039" fmla="*/ 248 w 259"/>
              <a:gd name="connsiteY10-13040" fmla="*/ 63 h 758"/>
              <a:gd name="connsiteX11-13041" fmla="*/ 253 w 259"/>
              <a:gd name="connsiteY11-13042" fmla="*/ 68 h 758"/>
              <a:gd name="connsiteX12-13043" fmla="*/ 259 w 259"/>
              <a:gd name="connsiteY12-13044" fmla="*/ 68 h 758"/>
              <a:gd name="connsiteX13-13045" fmla="*/ 259 w 259"/>
              <a:gd name="connsiteY13-13046" fmla="*/ 73 h 758"/>
              <a:gd name="connsiteX14-13047" fmla="*/ 253 w 259"/>
              <a:gd name="connsiteY14-13048" fmla="*/ 73 h 758"/>
              <a:gd name="connsiteX15-13049" fmla="*/ 253 w 259"/>
              <a:gd name="connsiteY15-13050" fmla="*/ 79 h 758"/>
              <a:gd name="connsiteX16-13051" fmla="*/ 248 w 259"/>
              <a:gd name="connsiteY16-13052" fmla="*/ 84 h 758"/>
              <a:gd name="connsiteX17-13053" fmla="*/ 243 w 259"/>
              <a:gd name="connsiteY17-13054" fmla="*/ 84 h 758"/>
              <a:gd name="connsiteX18-13055" fmla="*/ 238 w 259"/>
              <a:gd name="connsiteY18-13056" fmla="*/ 89 h 758"/>
              <a:gd name="connsiteX19-13057" fmla="*/ 232 w 259"/>
              <a:gd name="connsiteY19-13058" fmla="*/ 94 h 758"/>
              <a:gd name="connsiteX20-13059" fmla="*/ 227 w 259"/>
              <a:gd name="connsiteY20-13060" fmla="*/ 94 h 758"/>
              <a:gd name="connsiteX21-13061" fmla="*/ 222 w 259"/>
              <a:gd name="connsiteY21-13062" fmla="*/ 99 h 758"/>
              <a:gd name="connsiteX22-13063" fmla="*/ 216 w 259"/>
              <a:gd name="connsiteY22-13064" fmla="*/ 105 h 758"/>
              <a:gd name="connsiteX23-13065" fmla="*/ 211 w 259"/>
              <a:gd name="connsiteY23-13066" fmla="*/ 115 h 758"/>
              <a:gd name="connsiteX24-13067" fmla="*/ 211 w 259"/>
              <a:gd name="connsiteY24-13068" fmla="*/ 126 h 758"/>
              <a:gd name="connsiteX25-13069" fmla="*/ 211 w 259"/>
              <a:gd name="connsiteY25-13070" fmla="*/ 131 h 758"/>
              <a:gd name="connsiteX26-13071" fmla="*/ 211 w 259"/>
              <a:gd name="connsiteY26-13072" fmla="*/ 146 h 758"/>
              <a:gd name="connsiteX27-13073" fmla="*/ 211 w 259"/>
              <a:gd name="connsiteY27-13074" fmla="*/ 157 h 758"/>
              <a:gd name="connsiteX28-13075" fmla="*/ 211 w 259"/>
              <a:gd name="connsiteY28-13076" fmla="*/ 173 h 758"/>
              <a:gd name="connsiteX29-13077" fmla="*/ 211 w 259"/>
              <a:gd name="connsiteY29-13078" fmla="*/ 188 h 758"/>
              <a:gd name="connsiteX30-13079" fmla="*/ 211 w 259"/>
              <a:gd name="connsiteY30-13080" fmla="*/ 204 h 758"/>
              <a:gd name="connsiteX31-13081" fmla="*/ 211 w 259"/>
              <a:gd name="connsiteY31-13082" fmla="*/ 225 h 758"/>
              <a:gd name="connsiteX32-13083" fmla="*/ 211 w 259"/>
              <a:gd name="connsiteY32-13084" fmla="*/ 240 h 758"/>
              <a:gd name="connsiteX33-13085" fmla="*/ 211 w 259"/>
              <a:gd name="connsiteY33-13086" fmla="*/ 261 h 758"/>
              <a:gd name="connsiteX34-13087" fmla="*/ 211 w 259"/>
              <a:gd name="connsiteY34-13088" fmla="*/ 303 h 758"/>
              <a:gd name="connsiteX35-13089" fmla="*/ 211 w 259"/>
              <a:gd name="connsiteY35-13090" fmla="*/ 324 h 758"/>
              <a:gd name="connsiteX36-13091" fmla="*/ 211 w 259"/>
              <a:gd name="connsiteY36-13092" fmla="*/ 350 h 758"/>
              <a:gd name="connsiteX37-13093" fmla="*/ 211 w 259"/>
              <a:gd name="connsiteY37-13094" fmla="*/ 376 h 758"/>
              <a:gd name="connsiteX38-13095" fmla="*/ 211 w 259"/>
              <a:gd name="connsiteY38-13096" fmla="*/ 402 h 758"/>
              <a:gd name="connsiteX39-13097" fmla="*/ 211 w 259"/>
              <a:gd name="connsiteY39-13098" fmla="*/ 429 h 758"/>
              <a:gd name="connsiteX40-13099" fmla="*/ 211 w 259"/>
              <a:gd name="connsiteY40-13100" fmla="*/ 460 h 758"/>
              <a:gd name="connsiteX41-13101" fmla="*/ 211 w 259"/>
              <a:gd name="connsiteY41-13102" fmla="*/ 491 h 758"/>
              <a:gd name="connsiteX42-13103" fmla="*/ 211 w 259"/>
              <a:gd name="connsiteY42-13104" fmla="*/ 523 h 758"/>
              <a:gd name="connsiteX43-13105" fmla="*/ 211 w 259"/>
              <a:gd name="connsiteY43-13106" fmla="*/ 554 h 758"/>
              <a:gd name="connsiteX44-13107" fmla="*/ 211 w 259"/>
              <a:gd name="connsiteY44-13108" fmla="*/ 580 h 758"/>
              <a:gd name="connsiteX45-13109" fmla="*/ 206 w 259"/>
              <a:gd name="connsiteY45-13110" fmla="*/ 606 h 758"/>
              <a:gd name="connsiteX46-13111" fmla="*/ 206 w 259"/>
              <a:gd name="connsiteY46-13112" fmla="*/ 632 h 758"/>
              <a:gd name="connsiteX47-13113" fmla="*/ 201 w 259"/>
              <a:gd name="connsiteY47-13114" fmla="*/ 653 h 758"/>
              <a:gd name="connsiteX48-13115" fmla="*/ 195 w 259"/>
              <a:gd name="connsiteY48-13116" fmla="*/ 669 h 758"/>
              <a:gd name="connsiteX49-13117" fmla="*/ 190 w 259"/>
              <a:gd name="connsiteY49-13118" fmla="*/ 690 h 758"/>
              <a:gd name="connsiteX50-13119" fmla="*/ 185 w 259"/>
              <a:gd name="connsiteY50-13120" fmla="*/ 700 h 758"/>
              <a:gd name="connsiteX51-13121" fmla="*/ 174 w 259"/>
              <a:gd name="connsiteY51-13122" fmla="*/ 716 h 758"/>
              <a:gd name="connsiteX52-13123" fmla="*/ 164 w 259"/>
              <a:gd name="connsiteY52-13124" fmla="*/ 726 h 758"/>
              <a:gd name="connsiteX53-13125" fmla="*/ 158 w 259"/>
              <a:gd name="connsiteY53-13126" fmla="*/ 737 h 758"/>
              <a:gd name="connsiteX54-13127" fmla="*/ 148 w 259"/>
              <a:gd name="connsiteY54-13128" fmla="*/ 742 h 758"/>
              <a:gd name="connsiteX55-13129" fmla="*/ 143 w 259"/>
              <a:gd name="connsiteY55-13130" fmla="*/ 747 h 758"/>
              <a:gd name="connsiteX56-13131" fmla="*/ 132 w 259"/>
              <a:gd name="connsiteY56-13132" fmla="*/ 752 h 758"/>
              <a:gd name="connsiteX57-13133" fmla="*/ 127 w 259"/>
              <a:gd name="connsiteY57-13134" fmla="*/ 752 h 758"/>
              <a:gd name="connsiteX58-13135" fmla="*/ 121 w 259"/>
              <a:gd name="connsiteY58-13136" fmla="*/ 758 h 758"/>
              <a:gd name="connsiteX59-13137" fmla="*/ 111 w 259"/>
              <a:gd name="connsiteY59-13138" fmla="*/ 752 h 758"/>
              <a:gd name="connsiteX60-13139" fmla="*/ 106 w 259"/>
              <a:gd name="connsiteY60-13140" fmla="*/ 752 h 758"/>
              <a:gd name="connsiteX61-13141" fmla="*/ 106 w 259"/>
              <a:gd name="connsiteY61-13142" fmla="*/ 747 h 758"/>
              <a:gd name="connsiteX62-13143" fmla="*/ 100 w 259"/>
              <a:gd name="connsiteY62-13144" fmla="*/ 742 h 758"/>
              <a:gd name="connsiteX63-13145" fmla="*/ 100 w 259"/>
              <a:gd name="connsiteY63-13146" fmla="*/ 737 h 758"/>
              <a:gd name="connsiteX64-13147" fmla="*/ 100 w 259"/>
              <a:gd name="connsiteY64-13148" fmla="*/ 731 h 758"/>
              <a:gd name="connsiteX65-13149" fmla="*/ 100 w 259"/>
              <a:gd name="connsiteY65-13150" fmla="*/ 721 h 758"/>
              <a:gd name="connsiteX66-13151" fmla="*/ 100 w 259"/>
              <a:gd name="connsiteY66-13152" fmla="*/ 711 h 758"/>
              <a:gd name="connsiteX67-13153" fmla="*/ 100 w 259"/>
              <a:gd name="connsiteY67-13154" fmla="*/ 705 h 758"/>
              <a:gd name="connsiteX68-13155" fmla="*/ 100 w 259"/>
              <a:gd name="connsiteY68-13156" fmla="*/ 700 h 758"/>
              <a:gd name="connsiteX69-13157" fmla="*/ 100 w 259"/>
              <a:gd name="connsiteY69-13158" fmla="*/ 695 h 758"/>
              <a:gd name="connsiteX70-13159" fmla="*/ 95 w 259"/>
              <a:gd name="connsiteY70-13160" fmla="*/ 690 h 758"/>
              <a:gd name="connsiteX71-13161" fmla="*/ 90 w 259"/>
              <a:gd name="connsiteY71-13162" fmla="*/ 674 h 758"/>
              <a:gd name="connsiteX72-13163" fmla="*/ 79 w 259"/>
              <a:gd name="connsiteY72-13164" fmla="*/ 658 h 758"/>
              <a:gd name="connsiteX73-13165" fmla="*/ 63 w 259"/>
              <a:gd name="connsiteY73-13166" fmla="*/ 643 h 758"/>
              <a:gd name="connsiteX74-13167" fmla="*/ 47 w 259"/>
              <a:gd name="connsiteY74-13168" fmla="*/ 627 h 758"/>
              <a:gd name="connsiteX75-13169" fmla="*/ 26 w 259"/>
              <a:gd name="connsiteY75-13170" fmla="*/ 611 h 758"/>
              <a:gd name="connsiteX76-13171" fmla="*/ 0 w 259"/>
              <a:gd name="connsiteY76-13172" fmla="*/ 590 h 758"/>
              <a:gd name="connsiteX77-13173" fmla="*/ 21 w 259"/>
              <a:gd name="connsiteY77-13174" fmla="*/ 590 h 758"/>
              <a:gd name="connsiteX78-13175" fmla="*/ 42 w 259"/>
              <a:gd name="connsiteY78-13176" fmla="*/ 596 h 758"/>
              <a:gd name="connsiteX79-13177" fmla="*/ 58 w 259"/>
              <a:gd name="connsiteY79-13178" fmla="*/ 596 h 758"/>
              <a:gd name="connsiteX80-13179" fmla="*/ 74 w 259"/>
              <a:gd name="connsiteY80-13180" fmla="*/ 596 h 758"/>
              <a:gd name="connsiteX81-13181" fmla="*/ 84 w 259"/>
              <a:gd name="connsiteY81-13182" fmla="*/ 590 h 758"/>
              <a:gd name="connsiteX82-13183" fmla="*/ 90 w 259"/>
              <a:gd name="connsiteY82-13184" fmla="*/ 590 h 758"/>
              <a:gd name="connsiteX83-13185" fmla="*/ 95 w 259"/>
              <a:gd name="connsiteY83-13186" fmla="*/ 590 h 758"/>
              <a:gd name="connsiteX84-13187" fmla="*/ 100 w 259"/>
              <a:gd name="connsiteY84-13188" fmla="*/ 585 h 758"/>
              <a:gd name="connsiteX85-13189" fmla="*/ 106 w 259"/>
              <a:gd name="connsiteY85-13190" fmla="*/ 580 h 758"/>
              <a:gd name="connsiteX86-13191" fmla="*/ 106 w 259"/>
              <a:gd name="connsiteY86-13192" fmla="*/ 575 h 758"/>
              <a:gd name="connsiteX87-13193" fmla="*/ 106 w 259"/>
              <a:gd name="connsiteY87-13194" fmla="*/ 564 h 758"/>
              <a:gd name="connsiteX88-13195" fmla="*/ 106 w 259"/>
              <a:gd name="connsiteY88-13196" fmla="*/ 549 h 758"/>
              <a:gd name="connsiteX89-13197" fmla="*/ 111 w 259"/>
              <a:gd name="connsiteY89-13198" fmla="*/ 533 h 758"/>
              <a:gd name="connsiteX90-13199" fmla="*/ 111 w 259"/>
              <a:gd name="connsiteY90-13200" fmla="*/ 512 h 758"/>
              <a:gd name="connsiteX91-13201" fmla="*/ 111 w 259"/>
              <a:gd name="connsiteY91-13202" fmla="*/ 486 h 758"/>
              <a:gd name="connsiteX92-13203" fmla="*/ 116 w 259"/>
              <a:gd name="connsiteY92-13204" fmla="*/ 460 h 758"/>
              <a:gd name="connsiteX93-13205" fmla="*/ 116 w 259"/>
              <a:gd name="connsiteY93-13206" fmla="*/ 434 h 758"/>
              <a:gd name="connsiteX94-13207" fmla="*/ 116 w 259"/>
              <a:gd name="connsiteY94-13208" fmla="*/ 408 h 758"/>
              <a:gd name="connsiteX95-13209" fmla="*/ 116 w 259"/>
              <a:gd name="connsiteY95-13210" fmla="*/ 382 h 758"/>
              <a:gd name="connsiteX96-13211" fmla="*/ 121 w 259"/>
              <a:gd name="connsiteY96-13212" fmla="*/ 355 h 758"/>
              <a:gd name="connsiteX97-13213" fmla="*/ 121 w 259"/>
              <a:gd name="connsiteY97-13214" fmla="*/ 334 h 758"/>
              <a:gd name="connsiteX98-13215" fmla="*/ 121 w 259"/>
              <a:gd name="connsiteY98-13216" fmla="*/ 314 h 758"/>
              <a:gd name="connsiteX99-13217" fmla="*/ 121 w 259"/>
              <a:gd name="connsiteY99-13218" fmla="*/ 293 h 758"/>
              <a:gd name="connsiteX100-13219" fmla="*/ 121 w 259"/>
              <a:gd name="connsiteY100-13220" fmla="*/ 277 h 758"/>
              <a:gd name="connsiteX101-13221" fmla="*/ 121 w 259"/>
              <a:gd name="connsiteY101-13222" fmla="*/ 246 h 758"/>
              <a:gd name="connsiteX102-13223" fmla="*/ 121 w 259"/>
              <a:gd name="connsiteY102-13224" fmla="*/ 214 h 758"/>
              <a:gd name="connsiteX103-13225" fmla="*/ 116 w 259"/>
              <a:gd name="connsiteY103-13226" fmla="*/ 183 h 758"/>
              <a:gd name="connsiteX104-13227" fmla="*/ 116 w 259"/>
              <a:gd name="connsiteY104-13228" fmla="*/ 157 h 758"/>
              <a:gd name="connsiteX105-13229" fmla="*/ 111 w 259"/>
              <a:gd name="connsiteY105-13230" fmla="*/ 146 h 758"/>
              <a:gd name="connsiteX106-13231" fmla="*/ 111 w 259"/>
              <a:gd name="connsiteY106-13232" fmla="*/ 136 h 758"/>
              <a:gd name="connsiteX107-13233" fmla="*/ 106 w 259"/>
              <a:gd name="connsiteY107-13234" fmla="*/ 126 h 758"/>
              <a:gd name="connsiteX108-13235" fmla="*/ 106 w 259"/>
              <a:gd name="connsiteY108-13236" fmla="*/ 115 h 758"/>
              <a:gd name="connsiteX109-13237" fmla="*/ 100 w 259"/>
              <a:gd name="connsiteY109-13238" fmla="*/ 110 h 758"/>
              <a:gd name="connsiteX110-13239" fmla="*/ 100 w 259"/>
              <a:gd name="connsiteY110-13240" fmla="*/ 105 h 758"/>
              <a:gd name="connsiteX111-13241" fmla="*/ 95 w 259"/>
              <a:gd name="connsiteY111-13242" fmla="*/ 94 h 758"/>
              <a:gd name="connsiteX112-13243" fmla="*/ 90 w 259"/>
              <a:gd name="connsiteY112-13244" fmla="*/ 89 h 758"/>
              <a:gd name="connsiteX113-13245" fmla="*/ 84 w 259"/>
              <a:gd name="connsiteY113-13246" fmla="*/ 84 h 758"/>
              <a:gd name="connsiteX114-13247" fmla="*/ 79 w 259"/>
              <a:gd name="connsiteY114-13248" fmla="*/ 84 h 758"/>
              <a:gd name="connsiteX115-13249" fmla="*/ 74 w 259"/>
              <a:gd name="connsiteY115-13250" fmla="*/ 79 h 758"/>
              <a:gd name="connsiteX116-13251" fmla="*/ 63 w 259"/>
              <a:gd name="connsiteY116-13252" fmla="*/ 79 h 758"/>
              <a:gd name="connsiteX117-13253" fmla="*/ 53 w 259"/>
              <a:gd name="connsiteY117-13254" fmla="*/ 79 h 758"/>
              <a:gd name="connsiteX0-13255" fmla="*/ 153 w 259"/>
              <a:gd name="connsiteY0-13256" fmla="*/ 0 h 747"/>
              <a:gd name="connsiteX1-13257" fmla="*/ 164 w 259"/>
              <a:gd name="connsiteY1-13258" fmla="*/ 5 h 747"/>
              <a:gd name="connsiteX2-13259" fmla="*/ 174 w 259"/>
              <a:gd name="connsiteY2-13260" fmla="*/ 10 h 747"/>
              <a:gd name="connsiteX3-13261" fmla="*/ 190 w 259"/>
              <a:gd name="connsiteY3-13262" fmla="*/ 15 h 747"/>
              <a:gd name="connsiteX4-13263" fmla="*/ 201 w 259"/>
              <a:gd name="connsiteY4-13264" fmla="*/ 26 h 747"/>
              <a:gd name="connsiteX5-13265" fmla="*/ 216 w 259"/>
              <a:gd name="connsiteY5-13266" fmla="*/ 31 h 747"/>
              <a:gd name="connsiteX6-13267" fmla="*/ 227 w 259"/>
              <a:gd name="connsiteY6-13268" fmla="*/ 36 h 747"/>
              <a:gd name="connsiteX7-13269" fmla="*/ 238 w 259"/>
              <a:gd name="connsiteY7-13270" fmla="*/ 41 h 747"/>
              <a:gd name="connsiteX8-13271" fmla="*/ 243 w 259"/>
              <a:gd name="connsiteY8-13272" fmla="*/ 47 h 747"/>
              <a:gd name="connsiteX9-13273" fmla="*/ 248 w 259"/>
              <a:gd name="connsiteY9-13274" fmla="*/ 52 h 747"/>
              <a:gd name="connsiteX10-13275" fmla="*/ 253 w 259"/>
              <a:gd name="connsiteY10-13276" fmla="*/ 57 h 747"/>
              <a:gd name="connsiteX11-13277" fmla="*/ 259 w 259"/>
              <a:gd name="connsiteY11-13278" fmla="*/ 57 h 747"/>
              <a:gd name="connsiteX12-13279" fmla="*/ 259 w 259"/>
              <a:gd name="connsiteY12-13280" fmla="*/ 62 h 747"/>
              <a:gd name="connsiteX13-13281" fmla="*/ 253 w 259"/>
              <a:gd name="connsiteY13-13282" fmla="*/ 62 h 747"/>
              <a:gd name="connsiteX14-13283" fmla="*/ 253 w 259"/>
              <a:gd name="connsiteY14-13284" fmla="*/ 68 h 747"/>
              <a:gd name="connsiteX15-13285" fmla="*/ 248 w 259"/>
              <a:gd name="connsiteY15-13286" fmla="*/ 73 h 747"/>
              <a:gd name="connsiteX16-13287" fmla="*/ 243 w 259"/>
              <a:gd name="connsiteY16-13288" fmla="*/ 73 h 747"/>
              <a:gd name="connsiteX17-13289" fmla="*/ 238 w 259"/>
              <a:gd name="connsiteY17-13290" fmla="*/ 78 h 747"/>
              <a:gd name="connsiteX18-13291" fmla="*/ 232 w 259"/>
              <a:gd name="connsiteY18-13292" fmla="*/ 83 h 747"/>
              <a:gd name="connsiteX19-13293" fmla="*/ 227 w 259"/>
              <a:gd name="connsiteY19-13294" fmla="*/ 83 h 747"/>
              <a:gd name="connsiteX20-13295" fmla="*/ 222 w 259"/>
              <a:gd name="connsiteY20-13296" fmla="*/ 88 h 747"/>
              <a:gd name="connsiteX21-13297" fmla="*/ 216 w 259"/>
              <a:gd name="connsiteY21-13298" fmla="*/ 94 h 747"/>
              <a:gd name="connsiteX22-13299" fmla="*/ 211 w 259"/>
              <a:gd name="connsiteY22-13300" fmla="*/ 104 h 747"/>
              <a:gd name="connsiteX23-13301" fmla="*/ 211 w 259"/>
              <a:gd name="connsiteY23-13302" fmla="*/ 115 h 747"/>
              <a:gd name="connsiteX24-13303" fmla="*/ 211 w 259"/>
              <a:gd name="connsiteY24-13304" fmla="*/ 120 h 747"/>
              <a:gd name="connsiteX25-13305" fmla="*/ 211 w 259"/>
              <a:gd name="connsiteY25-13306" fmla="*/ 135 h 747"/>
              <a:gd name="connsiteX26-13307" fmla="*/ 211 w 259"/>
              <a:gd name="connsiteY26-13308" fmla="*/ 146 h 747"/>
              <a:gd name="connsiteX27-13309" fmla="*/ 211 w 259"/>
              <a:gd name="connsiteY27-13310" fmla="*/ 162 h 747"/>
              <a:gd name="connsiteX28-13311" fmla="*/ 211 w 259"/>
              <a:gd name="connsiteY28-13312" fmla="*/ 177 h 747"/>
              <a:gd name="connsiteX29-13313" fmla="*/ 211 w 259"/>
              <a:gd name="connsiteY29-13314" fmla="*/ 193 h 747"/>
              <a:gd name="connsiteX30-13315" fmla="*/ 211 w 259"/>
              <a:gd name="connsiteY30-13316" fmla="*/ 214 h 747"/>
              <a:gd name="connsiteX31-13317" fmla="*/ 211 w 259"/>
              <a:gd name="connsiteY31-13318" fmla="*/ 229 h 747"/>
              <a:gd name="connsiteX32-13319" fmla="*/ 211 w 259"/>
              <a:gd name="connsiteY32-13320" fmla="*/ 250 h 747"/>
              <a:gd name="connsiteX33-13321" fmla="*/ 211 w 259"/>
              <a:gd name="connsiteY33-13322" fmla="*/ 292 h 747"/>
              <a:gd name="connsiteX34-13323" fmla="*/ 211 w 259"/>
              <a:gd name="connsiteY34-13324" fmla="*/ 313 h 747"/>
              <a:gd name="connsiteX35-13325" fmla="*/ 211 w 259"/>
              <a:gd name="connsiteY35-13326" fmla="*/ 339 h 747"/>
              <a:gd name="connsiteX36-13327" fmla="*/ 211 w 259"/>
              <a:gd name="connsiteY36-13328" fmla="*/ 365 h 747"/>
              <a:gd name="connsiteX37-13329" fmla="*/ 211 w 259"/>
              <a:gd name="connsiteY37-13330" fmla="*/ 391 h 747"/>
              <a:gd name="connsiteX38-13331" fmla="*/ 211 w 259"/>
              <a:gd name="connsiteY38-13332" fmla="*/ 418 h 747"/>
              <a:gd name="connsiteX39-13333" fmla="*/ 211 w 259"/>
              <a:gd name="connsiteY39-13334" fmla="*/ 449 h 747"/>
              <a:gd name="connsiteX40-13335" fmla="*/ 211 w 259"/>
              <a:gd name="connsiteY40-13336" fmla="*/ 480 h 747"/>
              <a:gd name="connsiteX41-13337" fmla="*/ 211 w 259"/>
              <a:gd name="connsiteY41-13338" fmla="*/ 512 h 747"/>
              <a:gd name="connsiteX42-13339" fmla="*/ 211 w 259"/>
              <a:gd name="connsiteY42-13340" fmla="*/ 543 h 747"/>
              <a:gd name="connsiteX43-13341" fmla="*/ 211 w 259"/>
              <a:gd name="connsiteY43-13342" fmla="*/ 569 h 747"/>
              <a:gd name="connsiteX44-13343" fmla="*/ 206 w 259"/>
              <a:gd name="connsiteY44-13344" fmla="*/ 595 h 747"/>
              <a:gd name="connsiteX45-13345" fmla="*/ 206 w 259"/>
              <a:gd name="connsiteY45-13346" fmla="*/ 621 h 747"/>
              <a:gd name="connsiteX46-13347" fmla="*/ 201 w 259"/>
              <a:gd name="connsiteY46-13348" fmla="*/ 642 h 747"/>
              <a:gd name="connsiteX47-13349" fmla="*/ 195 w 259"/>
              <a:gd name="connsiteY47-13350" fmla="*/ 658 h 747"/>
              <a:gd name="connsiteX48-13351" fmla="*/ 190 w 259"/>
              <a:gd name="connsiteY48-13352" fmla="*/ 679 h 747"/>
              <a:gd name="connsiteX49-13353" fmla="*/ 185 w 259"/>
              <a:gd name="connsiteY49-13354" fmla="*/ 689 h 747"/>
              <a:gd name="connsiteX50-13355" fmla="*/ 174 w 259"/>
              <a:gd name="connsiteY50-13356" fmla="*/ 705 h 747"/>
              <a:gd name="connsiteX51-13357" fmla="*/ 164 w 259"/>
              <a:gd name="connsiteY51-13358" fmla="*/ 715 h 747"/>
              <a:gd name="connsiteX52-13359" fmla="*/ 158 w 259"/>
              <a:gd name="connsiteY52-13360" fmla="*/ 726 h 747"/>
              <a:gd name="connsiteX53-13361" fmla="*/ 148 w 259"/>
              <a:gd name="connsiteY53-13362" fmla="*/ 731 h 747"/>
              <a:gd name="connsiteX54-13363" fmla="*/ 143 w 259"/>
              <a:gd name="connsiteY54-13364" fmla="*/ 736 h 747"/>
              <a:gd name="connsiteX55-13365" fmla="*/ 132 w 259"/>
              <a:gd name="connsiteY55-13366" fmla="*/ 741 h 747"/>
              <a:gd name="connsiteX56-13367" fmla="*/ 127 w 259"/>
              <a:gd name="connsiteY56-13368" fmla="*/ 741 h 747"/>
              <a:gd name="connsiteX57-13369" fmla="*/ 121 w 259"/>
              <a:gd name="connsiteY57-13370" fmla="*/ 747 h 747"/>
              <a:gd name="connsiteX58-13371" fmla="*/ 111 w 259"/>
              <a:gd name="connsiteY58-13372" fmla="*/ 741 h 747"/>
              <a:gd name="connsiteX59-13373" fmla="*/ 106 w 259"/>
              <a:gd name="connsiteY59-13374" fmla="*/ 741 h 747"/>
              <a:gd name="connsiteX60-13375" fmla="*/ 106 w 259"/>
              <a:gd name="connsiteY60-13376" fmla="*/ 736 h 747"/>
              <a:gd name="connsiteX61-13377" fmla="*/ 100 w 259"/>
              <a:gd name="connsiteY61-13378" fmla="*/ 731 h 747"/>
              <a:gd name="connsiteX62-13379" fmla="*/ 100 w 259"/>
              <a:gd name="connsiteY62-13380" fmla="*/ 726 h 747"/>
              <a:gd name="connsiteX63-13381" fmla="*/ 100 w 259"/>
              <a:gd name="connsiteY63-13382" fmla="*/ 720 h 747"/>
              <a:gd name="connsiteX64-13383" fmla="*/ 100 w 259"/>
              <a:gd name="connsiteY64-13384" fmla="*/ 710 h 747"/>
              <a:gd name="connsiteX65-13385" fmla="*/ 100 w 259"/>
              <a:gd name="connsiteY65-13386" fmla="*/ 700 h 747"/>
              <a:gd name="connsiteX66-13387" fmla="*/ 100 w 259"/>
              <a:gd name="connsiteY66-13388" fmla="*/ 694 h 747"/>
              <a:gd name="connsiteX67-13389" fmla="*/ 100 w 259"/>
              <a:gd name="connsiteY67-13390" fmla="*/ 689 h 747"/>
              <a:gd name="connsiteX68-13391" fmla="*/ 100 w 259"/>
              <a:gd name="connsiteY68-13392" fmla="*/ 684 h 747"/>
              <a:gd name="connsiteX69-13393" fmla="*/ 95 w 259"/>
              <a:gd name="connsiteY69-13394" fmla="*/ 679 h 747"/>
              <a:gd name="connsiteX70-13395" fmla="*/ 90 w 259"/>
              <a:gd name="connsiteY70-13396" fmla="*/ 663 h 747"/>
              <a:gd name="connsiteX71-13397" fmla="*/ 79 w 259"/>
              <a:gd name="connsiteY71-13398" fmla="*/ 647 h 747"/>
              <a:gd name="connsiteX72-13399" fmla="*/ 63 w 259"/>
              <a:gd name="connsiteY72-13400" fmla="*/ 632 h 747"/>
              <a:gd name="connsiteX73-13401" fmla="*/ 47 w 259"/>
              <a:gd name="connsiteY73-13402" fmla="*/ 616 h 747"/>
              <a:gd name="connsiteX74-13403" fmla="*/ 26 w 259"/>
              <a:gd name="connsiteY74-13404" fmla="*/ 600 h 747"/>
              <a:gd name="connsiteX75-13405" fmla="*/ 0 w 259"/>
              <a:gd name="connsiteY75-13406" fmla="*/ 579 h 747"/>
              <a:gd name="connsiteX76-13407" fmla="*/ 21 w 259"/>
              <a:gd name="connsiteY76-13408" fmla="*/ 579 h 747"/>
              <a:gd name="connsiteX77-13409" fmla="*/ 42 w 259"/>
              <a:gd name="connsiteY77-13410" fmla="*/ 585 h 747"/>
              <a:gd name="connsiteX78-13411" fmla="*/ 58 w 259"/>
              <a:gd name="connsiteY78-13412" fmla="*/ 585 h 747"/>
              <a:gd name="connsiteX79-13413" fmla="*/ 74 w 259"/>
              <a:gd name="connsiteY79-13414" fmla="*/ 585 h 747"/>
              <a:gd name="connsiteX80-13415" fmla="*/ 84 w 259"/>
              <a:gd name="connsiteY80-13416" fmla="*/ 579 h 747"/>
              <a:gd name="connsiteX81-13417" fmla="*/ 90 w 259"/>
              <a:gd name="connsiteY81-13418" fmla="*/ 579 h 747"/>
              <a:gd name="connsiteX82-13419" fmla="*/ 95 w 259"/>
              <a:gd name="connsiteY82-13420" fmla="*/ 579 h 747"/>
              <a:gd name="connsiteX83-13421" fmla="*/ 100 w 259"/>
              <a:gd name="connsiteY83-13422" fmla="*/ 574 h 747"/>
              <a:gd name="connsiteX84-13423" fmla="*/ 106 w 259"/>
              <a:gd name="connsiteY84-13424" fmla="*/ 569 h 747"/>
              <a:gd name="connsiteX85-13425" fmla="*/ 106 w 259"/>
              <a:gd name="connsiteY85-13426" fmla="*/ 564 h 747"/>
              <a:gd name="connsiteX86-13427" fmla="*/ 106 w 259"/>
              <a:gd name="connsiteY86-13428" fmla="*/ 553 h 747"/>
              <a:gd name="connsiteX87-13429" fmla="*/ 106 w 259"/>
              <a:gd name="connsiteY87-13430" fmla="*/ 538 h 747"/>
              <a:gd name="connsiteX88-13431" fmla="*/ 111 w 259"/>
              <a:gd name="connsiteY88-13432" fmla="*/ 522 h 747"/>
              <a:gd name="connsiteX89-13433" fmla="*/ 111 w 259"/>
              <a:gd name="connsiteY89-13434" fmla="*/ 501 h 747"/>
              <a:gd name="connsiteX90-13435" fmla="*/ 111 w 259"/>
              <a:gd name="connsiteY90-13436" fmla="*/ 475 h 747"/>
              <a:gd name="connsiteX91-13437" fmla="*/ 116 w 259"/>
              <a:gd name="connsiteY91-13438" fmla="*/ 449 h 747"/>
              <a:gd name="connsiteX92-13439" fmla="*/ 116 w 259"/>
              <a:gd name="connsiteY92-13440" fmla="*/ 423 h 747"/>
              <a:gd name="connsiteX93-13441" fmla="*/ 116 w 259"/>
              <a:gd name="connsiteY93-13442" fmla="*/ 397 h 747"/>
              <a:gd name="connsiteX94-13443" fmla="*/ 116 w 259"/>
              <a:gd name="connsiteY94-13444" fmla="*/ 371 h 747"/>
              <a:gd name="connsiteX95-13445" fmla="*/ 121 w 259"/>
              <a:gd name="connsiteY95-13446" fmla="*/ 344 h 747"/>
              <a:gd name="connsiteX96-13447" fmla="*/ 121 w 259"/>
              <a:gd name="connsiteY96-13448" fmla="*/ 323 h 747"/>
              <a:gd name="connsiteX97-13449" fmla="*/ 121 w 259"/>
              <a:gd name="connsiteY97-13450" fmla="*/ 303 h 747"/>
              <a:gd name="connsiteX98-13451" fmla="*/ 121 w 259"/>
              <a:gd name="connsiteY98-13452" fmla="*/ 282 h 747"/>
              <a:gd name="connsiteX99-13453" fmla="*/ 121 w 259"/>
              <a:gd name="connsiteY99-13454" fmla="*/ 266 h 747"/>
              <a:gd name="connsiteX100-13455" fmla="*/ 121 w 259"/>
              <a:gd name="connsiteY100-13456" fmla="*/ 235 h 747"/>
              <a:gd name="connsiteX101-13457" fmla="*/ 121 w 259"/>
              <a:gd name="connsiteY101-13458" fmla="*/ 203 h 747"/>
              <a:gd name="connsiteX102-13459" fmla="*/ 116 w 259"/>
              <a:gd name="connsiteY102-13460" fmla="*/ 172 h 747"/>
              <a:gd name="connsiteX103-13461" fmla="*/ 116 w 259"/>
              <a:gd name="connsiteY103-13462" fmla="*/ 146 h 747"/>
              <a:gd name="connsiteX104-13463" fmla="*/ 111 w 259"/>
              <a:gd name="connsiteY104-13464" fmla="*/ 135 h 747"/>
              <a:gd name="connsiteX105-13465" fmla="*/ 111 w 259"/>
              <a:gd name="connsiteY105-13466" fmla="*/ 125 h 747"/>
              <a:gd name="connsiteX106-13467" fmla="*/ 106 w 259"/>
              <a:gd name="connsiteY106-13468" fmla="*/ 115 h 747"/>
              <a:gd name="connsiteX107-13469" fmla="*/ 106 w 259"/>
              <a:gd name="connsiteY107-13470" fmla="*/ 104 h 747"/>
              <a:gd name="connsiteX108-13471" fmla="*/ 100 w 259"/>
              <a:gd name="connsiteY108-13472" fmla="*/ 99 h 747"/>
              <a:gd name="connsiteX109-13473" fmla="*/ 100 w 259"/>
              <a:gd name="connsiteY109-13474" fmla="*/ 94 h 747"/>
              <a:gd name="connsiteX110-13475" fmla="*/ 95 w 259"/>
              <a:gd name="connsiteY110-13476" fmla="*/ 83 h 747"/>
              <a:gd name="connsiteX111-13477" fmla="*/ 90 w 259"/>
              <a:gd name="connsiteY111-13478" fmla="*/ 78 h 747"/>
              <a:gd name="connsiteX112-13479" fmla="*/ 84 w 259"/>
              <a:gd name="connsiteY112-13480" fmla="*/ 73 h 747"/>
              <a:gd name="connsiteX113-13481" fmla="*/ 79 w 259"/>
              <a:gd name="connsiteY113-13482" fmla="*/ 73 h 747"/>
              <a:gd name="connsiteX114-13483" fmla="*/ 74 w 259"/>
              <a:gd name="connsiteY114-13484" fmla="*/ 68 h 747"/>
              <a:gd name="connsiteX115-13485" fmla="*/ 63 w 259"/>
              <a:gd name="connsiteY115-13486" fmla="*/ 68 h 747"/>
              <a:gd name="connsiteX116-13487" fmla="*/ 53 w 259"/>
              <a:gd name="connsiteY116-13488" fmla="*/ 68 h 747"/>
              <a:gd name="connsiteX0-13489" fmla="*/ 153 w 259"/>
              <a:gd name="connsiteY0-13490" fmla="*/ 0 h 747"/>
              <a:gd name="connsiteX1-13491" fmla="*/ 164 w 259"/>
              <a:gd name="connsiteY1-13492" fmla="*/ 5 h 747"/>
              <a:gd name="connsiteX2-13493" fmla="*/ 174 w 259"/>
              <a:gd name="connsiteY2-13494" fmla="*/ 10 h 747"/>
              <a:gd name="connsiteX3-13495" fmla="*/ 190 w 259"/>
              <a:gd name="connsiteY3-13496" fmla="*/ 15 h 747"/>
              <a:gd name="connsiteX4-13497" fmla="*/ 201 w 259"/>
              <a:gd name="connsiteY4-13498" fmla="*/ 26 h 747"/>
              <a:gd name="connsiteX5-13499" fmla="*/ 216 w 259"/>
              <a:gd name="connsiteY5-13500" fmla="*/ 31 h 747"/>
              <a:gd name="connsiteX6-13501" fmla="*/ 227 w 259"/>
              <a:gd name="connsiteY6-13502" fmla="*/ 36 h 747"/>
              <a:gd name="connsiteX7-13503" fmla="*/ 238 w 259"/>
              <a:gd name="connsiteY7-13504" fmla="*/ 41 h 747"/>
              <a:gd name="connsiteX8-13505" fmla="*/ 243 w 259"/>
              <a:gd name="connsiteY8-13506" fmla="*/ 47 h 747"/>
              <a:gd name="connsiteX9-13507" fmla="*/ 248 w 259"/>
              <a:gd name="connsiteY9-13508" fmla="*/ 52 h 747"/>
              <a:gd name="connsiteX10-13509" fmla="*/ 253 w 259"/>
              <a:gd name="connsiteY10-13510" fmla="*/ 57 h 747"/>
              <a:gd name="connsiteX11-13511" fmla="*/ 259 w 259"/>
              <a:gd name="connsiteY11-13512" fmla="*/ 57 h 747"/>
              <a:gd name="connsiteX12-13513" fmla="*/ 259 w 259"/>
              <a:gd name="connsiteY12-13514" fmla="*/ 62 h 747"/>
              <a:gd name="connsiteX13-13515" fmla="*/ 253 w 259"/>
              <a:gd name="connsiteY13-13516" fmla="*/ 62 h 747"/>
              <a:gd name="connsiteX14-13517" fmla="*/ 253 w 259"/>
              <a:gd name="connsiteY14-13518" fmla="*/ 68 h 747"/>
              <a:gd name="connsiteX15-13519" fmla="*/ 248 w 259"/>
              <a:gd name="connsiteY15-13520" fmla="*/ 73 h 747"/>
              <a:gd name="connsiteX16-13521" fmla="*/ 243 w 259"/>
              <a:gd name="connsiteY16-13522" fmla="*/ 73 h 747"/>
              <a:gd name="connsiteX17-13523" fmla="*/ 238 w 259"/>
              <a:gd name="connsiteY17-13524" fmla="*/ 78 h 747"/>
              <a:gd name="connsiteX18-13525" fmla="*/ 232 w 259"/>
              <a:gd name="connsiteY18-13526" fmla="*/ 83 h 747"/>
              <a:gd name="connsiteX19-13527" fmla="*/ 227 w 259"/>
              <a:gd name="connsiteY19-13528" fmla="*/ 83 h 747"/>
              <a:gd name="connsiteX20-13529" fmla="*/ 222 w 259"/>
              <a:gd name="connsiteY20-13530" fmla="*/ 88 h 747"/>
              <a:gd name="connsiteX21-13531" fmla="*/ 216 w 259"/>
              <a:gd name="connsiteY21-13532" fmla="*/ 94 h 747"/>
              <a:gd name="connsiteX22-13533" fmla="*/ 211 w 259"/>
              <a:gd name="connsiteY22-13534" fmla="*/ 104 h 747"/>
              <a:gd name="connsiteX23-13535" fmla="*/ 211 w 259"/>
              <a:gd name="connsiteY23-13536" fmla="*/ 115 h 747"/>
              <a:gd name="connsiteX24-13537" fmla="*/ 211 w 259"/>
              <a:gd name="connsiteY24-13538" fmla="*/ 120 h 747"/>
              <a:gd name="connsiteX25-13539" fmla="*/ 211 w 259"/>
              <a:gd name="connsiteY25-13540" fmla="*/ 135 h 747"/>
              <a:gd name="connsiteX26-13541" fmla="*/ 211 w 259"/>
              <a:gd name="connsiteY26-13542" fmla="*/ 146 h 747"/>
              <a:gd name="connsiteX27-13543" fmla="*/ 211 w 259"/>
              <a:gd name="connsiteY27-13544" fmla="*/ 162 h 747"/>
              <a:gd name="connsiteX28-13545" fmla="*/ 211 w 259"/>
              <a:gd name="connsiteY28-13546" fmla="*/ 177 h 747"/>
              <a:gd name="connsiteX29-13547" fmla="*/ 211 w 259"/>
              <a:gd name="connsiteY29-13548" fmla="*/ 193 h 747"/>
              <a:gd name="connsiteX30-13549" fmla="*/ 211 w 259"/>
              <a:gd name="connsiteY30-13550" fmla="*/ 214 h 747"/>
              <a:gd name="connsiteX31-13551" fmla="*/ 211 w 259"/>
              <a:gd name="connsiteY31-13552" fmla="*/ 229 h 747"/>
              <a:gd name="connsiteX32-13553" fmla="*/ 211 w 259"/>
              <a:gd name="connsiteY32-13554" fmla="*/ 250 h 747"/>
              <a:gd name="connsiteX33-13555" fmla="*/ 211 w 259"/>
              <a:gd name="connsiteY33-13556" fmla="*/ 292 h 747"/>
              <a:gd name="connsiteX34-13557" fmla="*/ 211 w 259"/>
              <a:gd name="connsiteY34-13558" fmla="*/ 313 h 747"/>
              <a:gd name="connsiteX35-13559" fmla="*/ 211 w 259"/>
              <a:gd name="connsiteY35-13560" fmla="*/ 339 h 747"/>
              <a:gd name="connsiteX36-13561" fmla="*/ 211 w 259"/>
              <a:gd name="connsiteY36-13562" fmla="*/ 365 h 747"/>
              <a:gd name="connsiteX37-13563" fmla="*/ 211 w 259"/>
              <a:gd name="connsiteY37-13564" fmla="*/ 391 h 747"/>
              <a:gd name="connsiteX38-13565" fmla="*/ 211 w 259"/>
              <a:gd name="connsiteY38-13566" fmla="*/ 418 h 747"/>
              <a:gd name="connsiteX39-13567" fmla="*/ 211 w 259"/>
              <a:gd name="connsiteY39-13568" fmla="*/ 449 h 747"/>
              <a:gd name="connsiteX40-13569" fmla="*/ 211 w 259"/>
              <a:gd name="connsiteY40-13570" fmla="*/ 480 h 747"/>
              <a:gd name="connsiteX41-13571" fmla="*/ 211 w 259"/>
              <a:gd name="connsiteY41-13572" fmla="*/ 512 h 747"/>
              <a:gd name="connsiteX42-13573" fmla="*/ 211 w 259"/>
              <a:gd name="connsiteY42-13574" fmla="*/ 543 h 747"/>
              <a:gd name="connsiteX43-13575" fmla="*/ 211 w 259"/>
              <a:gd name="connsiteY43-13576" fmla="*/ 569 h 747"/>
              <a:gd name="connsiteX44-13577" fmla="*/ 206 w 259"/>
              <a:gd name="connsiteY44-13578" fmla="*/ 595 h 747"/>
              <a:gd name="connsiteX45-13579" fmla="*/ 206 w 259"/>
              <a:gd name="connsiteY45-13580" fmla="*/ 621 h 747"/>
              <a:gd name="connsiteX46-13581" fmla="*/ 201 w 259"/>
              <a:gd name="connsiteY46-13582" fmla="*/ 642 h 747"/>
              <a:gd name="connsiteX47-13583" fmla="*/ 195 w 259"/>
              <a:gd name="connsiteY47-13584" fmla="*/ 658 h 747"/>
              <a:gd name="connsiteX48-13585" fmla="*/ 190 w 259"/>
              <a:gd name="connsiteY48-13586" fmla="*/ 679 h 747"/>
              <a:gd name="connsiteX49-13587" fmla="*/ 185 w 259"/>
              <a:gd name="connsiteY49-13588" fmla="*/ 689 h 747"/>
              <a:gd name="connsiteX50-13589" fmla="*/ 174 w 259"/>
              <a:gd name="connsiteY50-13590" fmla="*/ 705 h 747"/>
              <a:gd name="connsiteX51-13591" fmla="*/ 164 w 259"/>
              <a:gd name="connsiteY51-13592" fmla="*/ 715 h 747"/>
              <a:gd name="connsiteX52-13593" fmla="*/ 158 w 259"/>
              <a:gd name="connsiteY52-13594" fmla="*/ 726 h 747"/>
              <a:gd name="connsiteX53-13595" fmla="*/ 148 w 259"/>
              <a:gd name="connsiteY53-13596" fmla="*/ 731 h 747"/>
              <a:gd name="connsiteX54-13597" fmla="*/ 143 w 259"/>
              <a:gd name="connsiteY54-13598" fmla="*/ 736 h 747"/>
              <a:gd name="connsiteX55-13599" fmla="*/ 132 w 259"/>
              <a:gd name="connsiteY55-13600" fmla="*/ 741 h 747"/>
              <a:gd name="connsiteX56-13601" fmla="*/ 127 w 259"/>
              <a:gd name="connsiteY56-13602" fmla="*/ 741 h 747"/>
              <a:gd name="connsiteX57-13603" fmla="*/ 121 w 259"/>
              <a:gd name="connsiteY57-13604" fmla="*/ 747 h 747"/>
              <a:gd name="connsiteX58-13605" fmla="*/ 111 w 259"/>
              <a:gd name="connsiteY58-13606" fmla="*/ 741 h 747"/>
              <a:gd name="connsiteX59-13607" fmla="*/ 106 w 259"/>
              <a:gd name="connsiteY59-13608" fmla="*/ 741 h 747"/>
              <a:gd name="connsiteX60-13609" fmla="*/ 106 w 259"/>
              <a:gd name="connsiteY60-13610" fmla="*/ 736 h 747"/>
              <a:gd name="connsiteX61-13611" fmla="*/ 100 w 259"/>
              <a:gd name="connsiteY61-13612" fmla="*/ 731 h 747"/>
              <a:gd name="connsiteX62-13613" fmla="*/ 100 w 259"/>
              <a:gd name="connsiteY62-13614" fmla="*/ 726 h 747"/>
              <a:gd name="connsiteX63-13615" fmla="*/ 100 w 259"/>
              <a:gd name="connsiteY63-13616" fmla="*/ 720 h 747"/>
              <a:gd name="connsiteX64-13617" fmla="*/ 100 w 259"/>
              <a:gd name="connsiteY64-13618" fmla="*/ 710 h 747"/>
              <a:gd name="connsiteX65-13619" fmla="*/ 100 w 259"/>
              <a:gd name="connsiteY65-13620" fmla="*/ 700 h 747"/>
              <a:gd name="connsiteX66-13621" fmla="*/ 100 w 259"/>
              <a:gd name="connsiteY66-13622" fmla="*/ 694 h 747"/>
              <a:gd name="connsiteX67-13623" fmla="*/ 100 w 259"/>
              <a:gd name="connsiteY67-13624" fmla="*/ 689 h 747"/>
              <a:gd name="connsiteX68-13625" fmla="*/ 100 w 259"/>
              <a:gd name="connsiteY68-13626" fmla="*/ 684 h 747"/>
              <a:gd name="connsiteX69-13627" fmla="*/ 95 w 259"/>
              <a:gd name="connsiteY69-13628" fmla="*/ 679 h 747"/>
              <a:gd name="connsiteX70-13629" fmla="*/ 90 w 259"/>
              <a:gd name="connsiteY70-13630" fmla="*/ 663 h 747"/>
              <a:gd name="connsiteX71-13631" fmla="*/ 79 w 259"/>
              <a:gd name="connsiteY71-13632" fmla="*/ 647 h 747"/>
              <a:gd name="connsiteX72-13633" fmla="*/ 63 w 259"/>
              <a:gd name="connsiteY72-13634" fmla="*/ 632 h 747"/>
              <a:gd name="connsiteX73-13635" fmla="*/ 47 w 259"/>
              <a:gd name="connsiteY73-13636" fmla="*/ 616 h 747"/>
              <a:gd name="connsiteX74-13637" fmla="*/ 26 w 259"/>
              <a:gd name="connsiteY74-13638" fmla="*/ 600 h 747"/>
              <a:gd name="connsiteX75-13639" fmla="*/ 0 w 259"/>
              <a:gd name="connsiteY75-13640" fmla="*/ 579 h 747"/>
              <a:gd name="connsiteX76-13641" fmla="*/ 21 w 259"/>
              <a:gd name="connsiteY76-13642" fmla="*/ 579 h 747"/>
              <a:gd name="connsiteX77-13643" fmla="*/ 42 w 259"/>
              <a:gd name="connsiteY77-13644" fmla="*/ 585 h 747"/>
              <a:gd name="connsiteX78-13645" fmla="*/ 58 w 259"/>
              <a:gd name="connsiteY78-13646" fmla="*/ 585 h 747"/>
              <a:gd name="connsiteX79-13647" fmla="*/ 74 w 259"/>
              <a:gd name="connsiteY79-13648" fmla="*/ 585 h 747"/>
              <a:gd name="connsiteX80-13649" fmla="*/ 84 w 259"/>
              <a:gd name="connsiteY80-13650" fmla="*/ 579 h 747"/>
              <a:gd name="connsiteX81-13651" fmla="*/ 90 w 259"/>
              <a:gd name="connsiteY81-13652" fmla="*/ 579 h 747"/>
              <a:gd name="connsiteX82-13653" fmla="*/ 95 w 259"/>
              <a:gd name="connsiteY82-13654" fmla="*/ 579 h 747"/>
              <a:gd name="connsiteX83-13655" fmla="*/ 100 w 259"/>
              <a:gd name="connsiteY83-13656" fmla="*/ 574 h 747"/>
              <a:gd name="connsiteX84-13657" fmla="*/ 106 w 259"/>
              <a:gd name="connsiteY84-13658" fmla="*/ 569 h 747"/>
              <a:gd name="connsiteX85-13659" fmla="*/ 106 w 259"/>
              <a:gd name="connsiteY85-13660" fmla="*/ 564 h 747"/>
              <a:gd name="connsiteX86-13661" fmla="*/ 106 w 259"/>
              <a:gd name="connsiteY86-13662" fmla="*/ 553 h 747"/>
              <a:gd name="connsiteX87-13663" fmla="*/ 106 w 259"/>
              <a:gd name="connsiteY87-13664" fmla="*/ 538 h 747"/>
              <a:gd name="connsiteX88-13665" fmla="*/ 111 w 259"/>
              <a:gd name="connsiteY88-13666" fmla="*/ 522 h 747"/>
              <a:gd name="connsiteX89-13667" fmla="*/ 111 w 259"/>
              <a:gd name="connsiteY89-13668" fmla="*/ 501 h 747"/>
              <a:gd name="connsiteX90-13669" fmla="*/ 111 w 259"/>
              <a:gd name="connsiteY90-13670" fmla="*/ 475 h 747"/>
              <a:gd name="connsiteX91-13671" fmla="*/ 116 w 259"/>
              <a:gd name="connsiteY91-13672" fmla="*/ 449 h 747"/>
              <a:gd name="connsiteX92-13673" fmla="*/ 116 w 259"/>
              <a:gd name="connsiteY92-13674" fmla="*/ 423 h 747"/>
              <a:gd name="connsiteX93-13675" fmla="*/ 116 w 259"/>
              <a:gd name="connsiteY93-13676" fmla="*/ 397 h 747"/>
              <a:gd name="connsiteX94-13677" fmla="*/ 116 w 259"/>
              <a:gd name="connsiteY94-13678" fmla="*/ 371 h 747"/>
              <a:gd name="connsiteX95-13679" fmla="*/ 121 w 259"/>
              <a:gd name="connsiteY95-13680" fmla="*/ 344 h 747"/>
              <a:gd name="connsiteX96-13681" fmla="*/ 121 w 259"/>
              <a:gd name="connsiteY96-13682" fmla="*/ 323 h 747"/>
              <a:gd name="connsiteX97-13683" fmla="*/ 121 w 259"/>
              <a:gd name="connsiteY97-13684" fmla="*/ 303 h 747"/>
              <a:gd name="connsiteX98-13685" fmla="*/ 121 w 259"/>
              <a:gd name="connsiteY98-13686" fmla="*/ 282 h 747"/>
              <a:gd name="connsiteX99-13687" fmla="*/ 121 w 259"/>
              <a:gd name="connsiteY99-13688" fmla="*/ 266 h 747"/>
              <a:gd name="connsiteX100-13689" fmla="*/ 121 w 259"/>
              <a:gd name="connsiteY100-13690" fmla="*/ 235 h 747"/>
              <a:gd name="connsiteX101-13691" fmla="*/ 121 w 259"/>
              <a:gd name="connsiteY101-13692" fmla="*/ 203 h 747"/>
              <a:gd name="connsiteX102-13693" fmla="*/ 116 w 259"/>
              <a:gd name="connsiteY102-13694" fmla="*/ 172 h 747"/>
              <a:gd name="connsiteX103-13695" fmla="*/ 116 w 259"/>
              <a:gd name="connsiteY103-13696" fmla="*/ 146 h 747"/>
              <a:gd name="connsiteX104-13697" fmla="*/ 111 w 259"/>
              <a:gd name="connsiteY104-13698" fmla="*/ 135 h 747"/>
              <a:gd name="connsiteX105-13699" fmla="*/ 111 w 259"/>
              <a:gd name="connsiteY105-13700" fmla="*/ 125 h 747"/>
              <a:gd name="connsiteX106-13701" fmla="*/ 106 w 259"/>
              <a:gd name="connsiteY106-13702" fmla="*/ 115 h 747"/>
              <a:gd name="connsiteX107-13703" fmla="*/ 106 w 259"/>
              <a:gd name="connsiteY107-13704" fmla="*/ 104 h 747"/>
              <a:gd name="connsiteX108-13705" fmla="*/ 100 w 259"/>
              <a:gd name="connsiteY108-13706" fmla="*/ 99 h 747"/>
              <a:gd name="connsiteX109-13707" fmla="*/ 100 w 259"/>
              <a:gd name="connsiteY109-13708" fmla="*/ 94 h 747"/>
              <a:gd name="connsiteX110-13709" fmla="*/ 95 w 259"/>
              <a:gd name="connsiteY110-13710" fmla="*/ 83 h 747"/>
              <a:gd name="connsiteX111-13711" fmla="*/ 90 w 259"/>
              <a:gd name="connsiteY111-13712" fmla="*/ 78 h 747"/>
              <a:gd name="connsiteX112-13713" fmla="*/ 84 w 259"/>
              <a:gd name="connsiteY112-13714" fmla="*/ 73 h 747"/>
              <a:gd name="connsiteX113-13715" fmla="*/ 79 w 259"/>
              <a:gd name="connsiteY113-13716" fmla="*/ 73 h 747"/>
              <a:gd name="connsiteX114-13717" fmla="*/ 74 w 259"/>
              <a:gd name="connsiteY114-13718" fmla="*/ 68 h 747"/>
              <a:gd name="connsiteX115-13719" fmla="*/ 63 w 259"/>
              <a:gd name="connsiteY115-13720" fmla="*/ 68 h 747"/>
              <a:gd name="connsiteX0-13721" fmla="*/ 153 w 259"/>
              <a:gd name="connsiteY0-13722" fmla="*/ 0 h 747"/>
              <a:gd name="connsiteX1-13723" fmla="*/ 164 w 259"/>
              <a:gd name="connsiteY1-13724" fmla="*/ 5 h 747"/>
              <a:gd name="connsiteX2-13725" fmla="*/ 174 w 259"/>
              <a:gd name="connsiteY2-13726" fmla="*/ 10 h 747"/>
              <a:gd name="connsiteX3-13727" fmla="*/ 190 w 259"/>
              <a:gd name="connsiteY3-13728" fmla="*/ 15 h 747"/>
              <a:gd name="connsiteX4-13729" fmla="*/ 201 w 259"/>
              <a:gd name="connsiteY4-13730" fmla="*/ 26 h 747"/>
              <a:gd name="connsiteX5-13731" fmla="*/ 216 w 259"/>
              <a:gd name="connsiteY5-13732" fmla="*/ 31 h 747"/>
              <a:gd name="connsiteX6-13733" fmla="*/ 227 w 259"/>
              <a:gd name="connsiteY6-13734" fmla="*/ 36 h 747"/>
              <a:gd name="connsiteX7-13735" fmla="*/ 238 w 259"/>
              <a:gd name="connsiteY7-13736" fmla="*/ 41 h 747"/>
              <a:gd name="connsiteX8-13737" fmla="*/ 243 w 259"/>
              <a:gd name="connsiteY8-13738" fmla="*/ 47 h 747"/>
              <a:gd name="connsiteX9-13739" fmla="*/ 248 w 259"/>
              <a:gd name="connsiteY9-13740" fmla="*/ 52 h 747"/>
              <a:gd name="connsiteX10-13741" fmla="*/ 253 w 259"/>
              <a:gd name="connsiteY10-13742" fmla="*/ 57 h 747"/>
              <a:gd name="connsiteX11-13743" fmla="*/ 259 w 259"/>
              <a:gd name="connsiteY11-13744" fmla="*/ 57 h 747"/>
              <a:gd name="connsiteX12-13745" fmla="*/ 259 w 259"/>
              <a:gd name="connsiteY12-13746" fmla="*/ 62 h 747"/>
              <a:gd name="connsiteX13-13747" fmla="*/ 253 w 259"/>
              <a:gd name="connsiteY13-13748" fmla="*/ 62 h 747"/>
              <a:gd name="connsiteX14-13749" fmla="*/ 253 w 259"/>
              <a:gd name="connsiteY14-13750" fmla="*/ 68 h 747"/>
              <a:gd name="connsiteX15-13751" fmla="*/ 248 w 259"/>
              <a:gd name="connsiteY15-13752" fmla="*/ 73 h 747"/>
              <a:gd name="connsiteX16-13753" fmla="*/ 243 w 259"/>
              <a:gd name="connsiteY16-13754" fmla="*/ 73 h 747"/>
              <a:gd name="connsiteX17-13755" fmla="*/ 238 w 259"/>
              <a:gd name="connsiteY17-13756" fmla="*/ 78 h 747"/>
              <a:gd name="connsiteX18-13757" fmla="*/ 232 w 259"/>
              <a:gd name="connsiteY18-13758" fmla="*/ 83 h 747"/>
              <a:gd name="connsiteX19-13759" fmla="*/ 227 w 259"/>
              <a:gd name="connsiteY19-13760" fmla="*/ 83 h 747"/>
              <a:gd name="connsiteX20-13761" fmla="*/ 222 w 259"/>
              <a:gd name="connsiteY20-13762" fmla="*/ 88 h 747"/>
              <a:gd name="connsiteX21-13763" fmla="*/ 216 w 259"/>
              <a:gd name="connsiteY21-13764" fmla="*/ 94 h 747"/>
              <a:gd name="connsiteX22-13765" fmla="*/ 211 w 259"/>
              <a:gd name="connsiteY22-13766" fmla="*/ 104 h 747"/>
              <a:gd name="connsiteX23-13767" fmla="*/ 211 w 259"/>
              <a:gd name="connsiteY23-13768" fmla="*/ 115 h 747"/>
              <a:gd name="connsiteX24-13769" fmla="*/ 211 w 259"/>
              <a:gd name="connsiteY24-13770" fmla="*/ 120 h 747"/>
              <a:gd name="connsiteX25-13771" fmla="*/ 211 w 259"/>
              <a:gd name="connsiteY25-13772" fmla="*/ 135 h 747"/>
              <a:gd name="connsiteX26-13773" fmla="*/ 211 w 259"/>
              <a:gd name="connsiteY26-13774" fmla="*/ 146 h 747"/>
              <a:gd name="connsiteX27-13775" fmla="*/ 211 w 259"/>
              <a:gd name="connsiteY27-13776" fmla="*/ 162 h 747"/>
              <a:gd name="connsiteX28-13777" fmla="*/ 211 w 259"/>
              <a:gd name="connsiteY28-13778" fmla="*/ 177 h 747"/>
              <a:gd name="connsiteX29-13779" fmla="*/ 211 w 259"/>
              <a:gd name="connsiteY29-13780" fmla="*/ 193 h 747"/>
              <a:gd name="connsiteX30-13781" fmla="*/ 211 w 259"/>
              <a:gd name="connsiteY30-13782" fmla="*/ 214 h 747"/>
              <a:gd name="connsiteX31-13783" fmla="*/ 211 w 259"/>
              <a:gd name="connsiteY31-13784" fmla="*/ 229 h 747"/>
              <a:gd name="connsiteX32-13785" fmla="*/ 211 w 259"/>
              <a:gd name="connsiteY32-13786" fmla="*/ 250 h 747"/>
              <a:gd name="connsiteX33-13787" fmla="*/ 211 w 259"/>
              <a:gd name="connsiteY33-13788" fmla="*/ 292 h 747"/>
              <a:gd name="connsiteX34-13789" fmla="*/ 211 w 259"/>
              <a:gd name="connsiteY34-13790" fmla="*/ 313 h 747"/>
              <a:gd name="connsiteX35-13791" fmla="*/ 211 w 259"/>
              <a:gd name="connsiteY35-13792" fmla="*/ 339 h 747"/>
              <a:gd name="connsiteX36-13793" fmla="*/ 211 w 259"/>
              <a:gd name="connsiteY36-13794" fmla="*/ 365 h 747"/>
              <a:gd name="connsiteX37-13795" fmla="*/ 211 w 259"/>
              <a:gd name="connsiteY37-13796" fmla="*/ 391 h 747"/>
              <a:gd name="connsiteX38-13797" fmla="*/ 211 w 259"/>
              <a:gd name="connsiteY38-13798" fmla="*/ 418 h 747"/>
              <a:gd name="connsiteX39-13799" fmla="*/ 211 w 259"/>
              <a:gd name="connsiteY39-13800" fmla="*/ 449 h 747"/>
              <a:gd name="connsiteX40-13801" fmla="*/ 211 w 259"/>
              <a:gd name="connsiteY40-13802" fmla="*/ 480 h 747"/>
              <a:gd name="connsiteX41-13803" fmla="*/ 211 w 259"/>
              <a:gd name="connsiteY41-13804" fmla="*/ 512 h 747"/>
              <a:gd name="connsiteX42-13805" fmla="*/ 211 w 259"/>
              <a:gd name="connsiteY42-13806" fmla="*/ 543 h 747"/>
              <a:gd name="connsiteX43-13807" fmla="*/ 211 w 259"/>
              <a:gd name="connsiteY43-13808" fmla="*/ 569 h 747"/>
              <a:gd name="connsiteX44-13809" fmla="*/ 206 w 259"/>
              <a:gd name="connsiteY44-13810" fmla="*/ 595 h 747"/>
              <a:gd name="connsiteX45-13811" fmla="*/ 206 w 259"/>
              <a:gd name="connsiteY45-13812" fmla="*/ 621 h 747"/>
              <a:gd name="connsiteX46-13813" fmla="*/ 201 w 259"/>
              <a:gd name="connsiteY46-13814" fmla="*/ 642 h 747"/>
              <a:gd name="connsiteX47-13815" fmla="*/ 195 w 259"/>
              <a:gd name="connsiteY47-13816" fmla="*/ 658 h 747"/>
              <a:gd name="connsiteX48-13817" fmla="*/ 190 w 259"/>
              <a:gd name="connsiteY48-13818" fmla="*/ 679 h 747"/>
              <a:gd name="connsiteX49-13819" fmla="*/ 185 w 259"/>
              <a:gd name="connsiteY49-13820" fmla="*/ 689 h 747"/>
              <a:gd name="connsiteX50-13821" fmla="*/ 174 w 259"/>
              <a:gd name="connsiteY50-13822" fmla="*/ 705 h 747"/>
              <a:gd name="connsiteX51-13823" fmla="*/ 164 w 259"/>
              <a:gd name="connsiteY51-13824" fmla="*/ 715 h 747"/>
              <a:gd name="connsiteX52-13825" fmla="*/ 158 w 259"/>
              <a:gd name="connsiteY52-13826" fmla="*/ 726 h 747"/>
              <a:gd name="connsiteX53-13827" fmla="*/ 148 w 259"/>
              <a:gd name="connsiteY53-13828" fmla="*/ 731 h 747"/>
              <a:gd name="connsiteX54-13829" fmla="*/ 143 w 259"/>
              <a:gd name="connsiteY54-13830" fmla="*/ 736 h 747"/>
              <a:gd name="connsiteX55-13831" fmla="*/ 132 w 259"/>
              <a:gd name="connsiteY55-13832" fmla="*/ 741 h 747"/>
              <a:gd name="connsiteX56-13833" fmla="*/ 127 w 259"/>
              <a:gd name="connsiteY56-13834" fmla="*/ 741 h 747"/>
              <a:gd name="connsiteX57-13835" fmla="*/ 121 w 259"/>
              <a:gd name="connsiteY57-13836" fmla="*/ 747 h 747"/>
              <a:gd name="connsiteX58-13837" fmla="*/ 111 w 259"/>
              <a:gd name="connsiteY58-13838" fmla="*/ 741 h 747"/>
              <a:gd name="connsiteX59-13839" fmla="*/ 106 w 259"/>
              <a:gd name="connsiteY59-13840" fmla="*/ 741 h 747"/>
              <a:gd name="connsiteX60-13841" fmla="*/ 106 w 259"/>
              <a:gd name="connsiteY60-13842" fmla="*/ 736 h 747"/>
              <a:gd name="connsiteX61-13843" fmla="*/ 100 w 259"/>
              <a:gd name="connsiteY61-13844" fmla="*/ 731 h 747"/>
              <a:gd name="connsiteX62-13845" fmla="*/ 100 w 259"/>
              <a:gd name="connsiteY62-13846" fmla="*/ 726 h 747"/>
              <a:gd name="connsiteX63-13847" fmla="*/ 100 w 259"/>
              <a:gd name="connsiteY63-13848" fmla="*/ 720 h 747"/>
              <a:gd name="connsiteX64-13849" fmla="*/ 100 w 259"/>
              <a:gd name="connsiteY64-13850" fmla="*/ 710 h 747"/>
              <a:gd name="connsiteX65-13851" fmla="*/ 100 w 259"/>
              <a:gd name="connsiteY65-13852" fmla="*/ 700 h 747"/>
              <a:gd name="connsiteX66-13853" fmla="*/ 100 w 259"/>
              <a:gd name="connsiteY66-13854" fmla="*/ 694 h 747"/>
              <a:gd name="connsiteX67-13855" fmla="*/ 100 w 259"/>
              <a:gd name="connsiteY67-13856" fmla="*/ 689 h 747"/>
              <a:gd name="connsiteX68-13857" fmla="*/ 100 w 259"/>
              <a:gd name="connsiteY68-13858" fmla="*/ 684 h 747"/>
              <a:gd name="connsiteX69-13859" fmla="*/ 95 w 259"/>
              <a:gd name="connsiteY69-13860" fmla="*/ 679 h 747"/>
              <a:gd name="connsiteX70-13861" fmla="*/ 90 w 259"/>
              <a:gd name="connsiteY70-13862" fmla="*/ 663 h 747"/>
              <a:gd name="connsiteX71-13863" fmla="*/ 79 w 259"/>
              <a:gd name="connsiteY71-13864" fmla="*/ 647 h 747"/>
              <a:gd name="connsiteX72-13865" fmla="*/ 63 w 259"/>
              <a:gd name="connsiteY72-13866" fmla="*/ 632 h 747"/>
              <a:gd name="connsiteX73-13867" fmla="*/ 47 w 259"/>
              <a:gd name="connsiteY73-13868" fmla="*/ 616 h 747"/>
              <a:gd name="connsiteX74-13869" fmla="*/ 26 w 259"/>
              <a:gd name="connsiteY74-13870" fmla="*/ 600 h 747"/>
              <a:gd name="connsiteX75-13871" fmla="*/ 0 w 259"/>
              <a:gd name="connsiteY75-13872" fmla="*/ 579 h 747"/>
              <a:gd name="connsiteX76-13873" fmla="*/ 21 w 259"/>
              <a:gd name="connsiteY76-13874" fmla="*/ 579 h 747"/>
              <a:gd name="connsiteX77-13875" fmla="*/ 42 w 259"/>
              <a:gd name="connsiteY77-13876" fmla="*/ 585 h 747"/>
              <a:gd name="connsiteX78-13877" fmla="*/ 58 w 259"/>
              <a:gd name="connsiteY78-13878" fmla="*/ 585 h 747"/>
              <a:gd name="connsiteX79-13879" fmla="*/ 74 w 259"/>
              <a:gd name="connsiteY79-13880" fmla="*/ 585 h 747"/>
              <a:gd name="connsiteX80-13881" fmla="*/ 84 w 259"/>
              <a:gd name="connsiteY80-13882" fmla="*/ 579 h 747"/>
              <a:gd name="connsiteX81-13883" fmla="*/ 90 w 259"/>
              <a:gd name="connsiteY81-13884" fmla="*/ 579 h 747"/>
              <a:gd name="connsiteX82-13885" fmla="*/ 95 w 259"/>
              <a:gd name="connsiteY82-13886" fmla="*/ 579 h 747"/>
              <a:gd name="connsiteX83-13887" fmla="*/ 100 w 259"/>
              <a:gd name="connsiteY83-13888" fmla="*/ 574 h 747"/>
              <a:gd name="connsiteX84-13889" fmla="*/ 106 w 259"/>
              <a:gd name="connsiteY84-13890" fmla="*/ 569 h 747"/>
              <a:gd name="connsiteX85-13891" fmla="*/ 106 w 259"/>
              <a:gd name="connsiteY85-13892" fmla="*/ 564 h 747"/>
              <a:gd name="connsiteX86-13893" fmla="*/ 106 w 259"/>
              <a:gd name="connsiteY86-13894" fmla="*/ 553 h 747"/>
              <a:gd name="connsiteX87-13895" fmla="*/ 106 w 259"/>
              <a:gd name="connsiteY87-13896" fmla="*/ 538 h 747"/>
              <a:gd name="connsiteX88-13897" fmla="*/ 111 w 259"/>
              <a:gd name="connsiteY88-13898" fmla="*/ 522 h 747"/>
              <a:gd name="connsiteX89-13899" fmla="*/ 111 w 259"/>
              <a:gd name="connsiteY89-13900" fmla="*/ 501 h 747"/>
              <a:gd name="connsiteX90-13901" fmla="*/ 111 w 259"/>
              <a:gd name="connsiteY90-13902" fmla="*/ 475 h 747"/>
              <a:gd name="connsiteX91-13903" fmla="*/ 116 w 259"/>
              <a:gd name="connsiteY91-13904" fmla="*/ 449 h 747"/>
              <a:gd name="connsiteX92-13905" fmla="*/ 116 w 259"/>
              <a:gd name="connsiteY92-13906" fmla="*/ 423 h 747"/>
              <a:gd name="connsiteX93-13907" fmla="*/ 116 w 259"/>
              <a:gd name="connsiteY93-13908" fmla="*/ 397 h 747"/>
              <a:gd name="connsiteX94-13909" fmla="*/ 116 w 259"/>
              <a:gd name="connsiteY94-13910" fmla="*/ 371 h 747"/>
              <a:gd name="connsiteX95-13911" fmla="*/ 121 w 259"/>
              <a:gd name="connsiteY95-13912" fmla="*/ 344 h 747"/>
              <a:gd name="connsiteX96-13913" fmla="*/ 121 w 259"/>
              <a:gd name="connsiteY96-13914" fmla="*/ 323 h 747"/>
              <a:gd name="connsiteX97-13915" fmla="*/ 121 w 259"/>
              <a:gd name="connsiteY97-13916" fmla="*/ 303 h 747"/>
              <a:gd name="connsiteX98-13917" fmla="*/ 121 w 259"/>
              <a:gd name="connsiteY98-13918" fmla="*/ 282 h 747"/>
              <a:gd name="connsiteX99-13919" fmla="*/ 121 w 259"/>
              <a:gd name="connsiteY99-13920" fmla="*/ 266 h 747"/>
              <a:gd name="connsiteX100-13921" fmla="*/ 121 w 259"/>
              <a:gd name="connsiteY100-13922" fmla="*/ 235 h 747"/>
              <a:gd name="connsiteX101-13923" fmla="*/ 121 w 259"/>
              <a:gd name="connsiteY101-13924" fmla="*/ 203 h 747"/>
              <a:gd name="connsiteX102-13925" fmla="*/ 116 w 259"/>
              <a:gd name="connsiteY102-13926" fmla="*/ 172 h 747"/>
              <a:gd name="connsiteX103-13927" fmla="*/ 116 w 259"/>
              <a:gd name="connsiteY103-13928" fmla="*/ 146 h 747"/>
              <a:gd name="connsiteX104-13929" fmla="*/ 111 w 259"/>
              <a:gd name="connsiteY104-13930" fmla="*/ 135 h 747"/>
              <a:gd name="connsiteX105-13931" fmla="*/ 111 w 259"/>
              <a:gd name="connsiteY105-13932" fmla="*/ 125 h 747"/>
              <a:gd name="connsiteX106-13933" fmla="*/ 106 w 259"/>
              <a:gd name="connsiteY106-13934" fmla="*/ 115 h 747"/>
              <a:gd name="connsiteX107-13935" fmla="*/ 106 w 259"/>
              <a:gd name="connsiteY107-13936" fmla="*/ 104 h 747"/>
              <a:gd name="connsiteX108-13937" fmla="*/ 100 w 259"/>
              <a:gd name="connsiteY108-13938" fmla="*/ 99 h 747"/>
              <a:gd name="connsiteX109-13939" fmla="*/ 100 w 259"/>
              <a:gd name="connsiteY109-13940" fmla="*/ 94 h 747"/>
              <a:gd name="connsiteX110-13941" fmla="*/ 95 w 259"/>
              <a:gd name="connsiteY110-13942" fmla="*/ 83 h 747"/>
              <a:gd name="connsiteX111-13943" fmla="*/ 90 w 259"/>
              <a:gd name="connsiteY111-13944" fmla="*/ 78 h 747"/>
              <a:gd name="connsiteX112-13945" fmla="*/ 84 w 259"/>
              <a:gd name="connsiteY112-13946" fmla="*/ 73 h 747"/>
              <a:gd name="connsiteX113-13947" fmla="*/ 79 w 259"/>
              <a:gd name="connsiteY113-13948" fmla="*/ 73 h 747"/>
              <a:gd name="connsiteX114-13949" fmla="*/ 74 w 259"/>
              <a:gd name="connsiteY114-13950" fmla="*/ 68 h 747"/>
              <a:gd name="connsiteX0-13951" fmla="*/ 153 w 259"/>
              <a:gd name="connsiteY0-13952" fmla="*/ 0 h 747"/>
              <a:gd name="connsiteX1-13953" fmla="*/ 164 w 259"/>
              <a:gd name="connsiteY1-13954" fmla="*/ 5 h 747"/>
              <a:gd name="connsiteX2-13955" fmla="*/ 174 w 259"/>
              <a:gd name="connsiteY2-13956" fmla="*/ 10 h 747"/>
              <a:gd name="connsiteX3-13957" fmla="*/ 190 w 259"/>
              <a:gd name="connsiteY3-13958" fmla="*/ 15 h 747"/>
              <a:gd name="connsiteX4-13959" fmla="*/ 201 w 259"/>
              <a:gd name="connsiteY4-13960" fmla="*/ 26 h 747"/>
              <a:gd name="connsiteX5-13961" fmla="*/ 216 w 259"/>
              <a:gd name="connsiteY5-13962" fmla="*/ 31 h 747"/>
              <a:gd name="connsiteX6-13963" fmla="*/ 227 w 259"/>
              <a:gd name="connsiteY6-13964" fmla="*/ 36 h 747"/>
              <a:gd name="connsiteX7-13965" fmla="*/ 238 w 259"/>
              <a:gd name="connsiteY7-13966" fmla="*/ 41 h 747"/>
              <a:gd name="connsiteX8-13967" fmla="*/ 243 w 259"/>
              <a:gd name="connsiteY8-13968" fmla="*/ 47 h 747"/>
              <a:gd name="connsiteX9-13969" fmla="*/ 248 w 259"/>
              <a:gd name="connsiteY9-13970" fmla="*/ 52 h 747"/>
              <a:gd name="connsiteX10-13971" fmla="*/ 253 w 259"/>
              <a:gd name="connsiteY10-13972" fmla="*/ 57 h 747"/>
              <a:gd name="connsiteX11-13973" fmla="*/ 259 w 259"/>
              <a:gd name="connsiteY11-13974" fmla="*/ 57 h 747"/>
              <a:gd name="connsiteX12-13975" fmla="*/ 259 w 259"/>
              <a:gd name="connsiteY12-13976" fmla="*/ 62 h 747"/>
              <a:gd name="connsiteX13-13977" fmla="*/ 253 w 259"/>
              <a:gd name="connsiteY13-13978" fmla="*/ 62 h 747"/>
              <a:gd name="connsiteX14-13979" fmla="*/ 253 w 259"/>
              <a:gd name="connsiteY14-13980" fmla="*/ 68 h 747"/>
              <a:gd name="connsiteX15-13981" fmla="*/ 248 w 259"/>
              <a:gd name="connsiteY15-13982" fmla="*/ 73 h 747"/>
              <a:gd name="connsiteX16-13983" fmla="*/ 243 w 259"/>
              <a:gd name="connsiteY16-13984" fmla="*/ 73 h 747"/>
              <a:gd name="connsiteX17-13985" fmla="*/ 238 w 259"/>
              <a:gd name="connsiteY17-13986" fmla="*/ 78 h 747"/>
              <a:gd name="connsiteX18-13987" fmla="*/ 232 w 259"/>
              <a:gd name="connsiteY18-13988" fmla="*/ 83 h 747"/>
              <a:gd name="connsiteX19-13989" fmla="*/ 227 w 259"/>
              <a:gd name="connsiteY19-13990" fmla="*/ 83 h 747"/>
              <a:gd name="connsiteX20-13991" fmla="*/ 222 w 259"/>
              <a:gd name="connsiteY20-13992" fmla="*/ 88 h 747"/>
              <a:gd name="connsiteX21-13993" fmla="*/ 216 w 259"/>
              <a:gd name="connsiteY21-13994" fmla="*/ 94 h 747"/>
              <a:gd name="connsiteX22-13995" fmla="*/ 211 w 259"/>
              <a:gd name="connsiteY22-13996" fmla="*/ 104 h 747"/>
              <a:gd name="connsiteX23-13997" fmla="*/ 211 w 259"/>
              <a:gd name="connsiteY23-13998" fmla="*/ 115 h 747"/>
              <a:gd name="connsiteX24-13999" fmla="*/ 211 w 259"/>
              <a:gd name="connsiteY24-14000" fmla="*/ 120 h 747"/>
              <a:gd name="connsiteX25-14001" fmla="*/ 211 w 259"/>
              <a:gd name="connsiteY25-14002" fmla="*/ 135 h 747"/>
              <a:gd name="connsiteX26-14003" fmla="*/ 211 w 259"/>
              <a:gd name="connsiteY26-14004" fmla="*/ 146 h 747"/>
              <a:gd name="connsiteX27-14005" fmla="*/ 211 w 259"/>
              <a:gd name="connsiteY27-14006" fmla="*/ 162 h 747"/>
              <a:gd name="connsiteX28-14007" fmla="*/ 211 w 259"/>
              <a:gd name="connsiteY28-14008" fmla="*/ 177 h 747"/>
              <a:gd name="connsiteX29-14009" fmla="*/ 211 w 259"/>
              <a:gd name="connsiteY29-14010" fmla="*/ 193 h 747"/>
              <a:gd name="connsiteX30-14011" fmla="*/ 211 w 259"/>
              <a:gd name="connsiteY30-14012" fmla="*/ 214 h 747"/>
              <a:gd name="connsiteX31-14013" fmla="*/ 211 w 259"/>
              <a:gd name="connsiteY31-14014" fmla="*/ 229 h 747"/>
              <a:gd name="connsiteX32-14015" fmla="*/ 211 w 259"/>
              <a:gd name="connsiteY32-14016" fmla="*/ 250 h 747"/>
              <a:gd name="connsiteX33-14017" fmla="*/ 211 w 259"/>
              <a:gd name="connsiteY33-14018" fmla="*/ 292 h 747"/>
              <a:gd name="connsiteX34-14019" fmla="*/ 211 w 259"/>
              <a:gd name="connsiteY34-14020" fmla="*/ 313 h 747"/>
              <a:gd name="connsiteX35-14021" fmla="*/ 211 w 259"/>
              <a:gd name="connsiteY35-14022" fmla="*/ 339 h 747"/>
              <a:gd name="connsiteX36-14023" fmla="*/ 211 w 259"/>
              <a:gd name="connsiteY36-14024" fmla="*/ 365 h 747"/>
              <a:gd name="connsiteX37-14025" fmla="*/ 211 w 259"/>
              <a:gd name="connsiteY37-14026" fmla="*/ 391 h 747"/>
              <a:gd name="connsiteX38-14027" fmla="*/ 211 w 259"/>
              <a:gd name="connsiteY38-14028" fmla="*/ 418 h 747"/>
              <a:gd name="connsiteX39-14029" fmla="*/ 211 w 259"/>
              <a:gd name="connsiteY39-14030" fmla="*/ 449 h 747"/>
              <a:gd name="connsiteX40-14031" fmla="*/ 211 w 259"/>
              <a:gd name="connsiteY40-14032" fmla="*/ 480 h 747"/>
              <a:gd name="connsiteX41-14033" fmla="*/ 211 w 259"/>
              <a:gd name="connsiteY41-14034" fmla="*/ 512 h 747"/>
              <a:gd name="connsiteX42-14035" fmla="*/ 211 w 259"/>
              <a:gd name="connsiteY42-14036" fmla="*/ 543 h 747"/>
              <a:gd name="connsiteX43-14037" fmla="*/ 211 w 259"/>
              <a:gd name="connsiteY43-14038" fmla="*/ 569 h 747"/>
              <a:gd name="connsiteX44-14039" fmla="*/ 206 w 259"/>
              <a:gd name="connsiteY44-14040" fmla="*/ 595 h 747"/>
              <a:gd name="connsiteX45-14041" fmla="*/ 206 w 259"/>
              <a:gd name="connsiteY45-14042" fmla="*/ 621 h 747"/>
              <a:gd name="connsiteX46-14043" fmla="*/ 201 w 259"/>
              <a:gd name="connsiteY46-14044" fmla="*/ 642 h 747"/>
              <a:gd name="connsiteX47-14045" fmla="*/ 195 w 259"/>
              <a:gd name="connsiteY47-14046" fmla="*/ 658 h 747"/>
              <a:gd name="connsiteX48-14047" fmla="*/ 190 w 259"/>
              <a:gd name="connsiteY48-14048" fmla="*/ 679 h 747"/>
              <a:gd name="connsiteX49-14049" fmla="*/ 185 w 259"/>
              <a:gd name="connsiteY49-14050" fmla="*/ 689 h 747"/>
              <a:gd name="connsiteX50-14051" fmla="*/ 174 w 259"/>
              <a:gd name="connsiteY50-14052" fmla="*/ 705 h 747"/>
              <a:gd name="connsiteX51-14053" fmla="*/ 164 w 259"/>
              <a:gd name="connsiteY51-14054" fmla="*/ 715 h 747"/>
              <a:gd name="connsiteX52-14055" fmla="*/ 158 w 259"/>
              <a:gd name="connsiteY52-14056" fmla="*/ 726 h 747"/>
              <a:gd name="connsiteX53-14057" fmla="*/ 148 w 259"/>
              <a:gd name="connsiteY53-14058" fmla="*/ 731 h 747"/>
              <a:gd name="connsiteX54-14059" fmla="*/ 143 w 259"/>
              <a:gd name="connsiteY54-14060" fmla="*/ 736 h 747"/>
              <a:gd name="connsiteX55-14061" fmla="*/ 132 w 259"/>
              <a:gd name="connsiteY55-14062" fmla="*/ 741 h 747"/>
              <a:gd name="connsiteX56-14063" fmla="*/ 127 w 259"/>
              <a:gd name="connsiteY56-14064" fmla="*/ 741 h 747"/>
              <a:gd name="connsiteX57-14065" fmla="*/ 121 w 259"/>
              <a:gd name="connsiteY57-14066" fmla="*/ 747 h 747"/>
              <a:gd name="connsiteX58-14067" fmla="*/ 111 w 259"/>
              <a:gd name="connsiteY58-14068" fmla="*/ 741 h 747"/>
              <a:gd name="connsiteX59-14069" fmla="*/ 106 w 259"/>
              <a:gd name="connsiteY59-14070" fmla="*/ 741 h 747"/>
              <a:gd name="connsiteX60-14071" fmla="*/ 106 w 259"/>
              <a:gd name="connsiteY60-14072" fmla="*/ 736 h 747"/>
              <a:gd name="connsiteX61-14073" fmla="*/ 100 w 259"/>
              <a:gd name="connsiteY61-14074" fmla="*/ 731 h 747"/>
              <a:gd name="connsiteX62-14075" fmla="*/ 100 w 259"/>
              <a:gd name="connsiteY62-14076" fmla="*/ 726 h 747"/>
              <a:gd name="connsiteX63-14077" fmla="*/ 100 w 259"/>
              <a:gd name="connsiteY63-14078" fmla="*/ 720 h 747"/>
              <a:gd name="connsiteX64-14079" fmla="*/ 100 w 259"/>
              <a:gd name="connsiteY64-14080" fmla="*/ 710 h 747"/>
              <a:gd name="connsiteX65-14081" fmla="*/ 100 w 259"/>
              <a:gd name="connsiteY65-14082" fmla="*/ 700 h 747"/>
              <a:gd name="connsiteX66-14083" fmla="*/ 100 w 259"/>
              <a:gd name="connsiteY66-14084" fmla="*/ 694 h 747"/>
              <a:gd name="connsiteX67-14085" fmla="*/ 100 w 259"/>
              <a:gd name="connsiteY67-14086" fmla="*/ 689 h 747"/>
              <a:gd name="connsiteX68-14087" fmla="*/ 100 w 259"/>
              <a:gd name="connsiteY68-14088" fmla="*/ 684 h 747"/>
              <a:gd name="connsiteX69-14089" fmla="*/ 95 w 259"/>
              <a:gd name="connsiteY69-14090" fmla="*/ 679 h 747"/>
              <a:gd name="connsiteX70-14091" fmla="*/ 90 w 259"/>
              <a:gd name="connsiteY70-14092" fmla="*/ 663 h 747"/>
              <a:gd name="connsiteX71-14093" fmla="*/ 79 w 259"/>
              <a:gd name="connsiteY71-14094" fmla="*/ 647 h 747"/>
              <a:gd name="connsiteX72-14095" fmla="*/ 63 w 259"/>
              <a:gd name="connsiteY72-14096" fmla="*/ 632 h 747"/>
              <a:gd name="connsiteX73-14097" fmla="*/ 47 w 259"/>
              <a:gd name="connsiteY73-14098" fmla="*/ 616 h 747"/>
              <a:gd name="connsiteX74-14099" fmla="*/ 26 w 259"/>
              <a:gd name="connsiteY74-14100" fmla="*/ 600 h 747"/>
              <a:gd name="connsiteX75-14101" fmla="*/ 0 w 259"/>
              <a:gd name="connsiteY75-14102" fmla="*/ 579 h 747"/>
              <a:gd name="connsiteX76-14103" fmla="*/ 21 w 259"/>
              <a:gd name="connsiteY76-14104" fmla="*/ 579 h 747"/>
              <a:gd name="connsiteX77-14105" fmla="*/ 42 w 259"/>
              <a:gd name="connsiteY77-14106" fmla="*/ 585 h 747"/>
              <a:gd name="connsiteX78-14107" fmla="*/ 58 w 259"/>
              <a:gd name="connsiteY78-14108" fmla="*/ 585 h 747"/>
              <a:gd name="connsiteX79-14109" fmla="*/ 74 w 259"/>
              <a:gd name="connsiteY79-14110" fmla="*/ 585 h 747"/>
              <a:gd name="connsiteX80-14111" fmla="*/ 84 w 259"/>
              <a:gd name="connsiteY80-14112" fmla="*/ 579 h 747"/>
              <a:gd name="connsiteX81-14113" fmla="*/ 90 w 259"/>
              <a:gd name="connsiteY81-14114" fmla="*/ 579 h 747"/>
              <a:gd name="connsiteX82-14115" fmla="*/ 95 w 259"/>
              <a:gd name="connsiteY82-14116" fmla="*/ 579 h 747"/>
              <a:gd name="connsiteX83-14117" fmla="*/ 100 w 259"/>
              <a:gd name="connsiteY83-14118" fmla="*/ 574 h 747"/>
              <a:gd name="connsiteX84-14119" fmla="*/ 106 w 259"/>
              <a:gd name="connsiteY84-14120" fmla="*/ 569 h 747"/>
              <a:gd name="connsiteX85-14121" fmla="*/ 106 w 259"/>
              <a:gd name="connsiteY85-14122" fmla="*/ 564 h 747"/>
              <a:gd name="connsiteX86-14123" fmla="*/ 106 w 259"/>
              <a:gd name="connsiteY86-14124" fmla="*/ 553 h 747"/>
              <a:gd name="connsiteX87-14125" fmla="*/ 106 w 259"/>
              <a:gd name="connsiteY87-14126" fmla="*/ 538 h 747"/>
              <a:gd name="connsiteX88-14127" fmla="*/ 111 w 259"/>
              <a:gd name="connsiteY88-14128" fmla="*/ 522 h 747"/>
              <a:gd name="connsiteX89-14129" fmla="*/ 111 w 259"/>
              <a:gd name="connsiteY89-14130" fmla="*/ 501 h 747"/>
              <a:gd name="connsiteX90-14131" fmla="*/ 111 w 259"/>
              <a:gd name="connsiteY90-14132" fmla="*/ 475 h 747"/>
              <a:gd name="connsiteX91-14133" fmla="*/ 116 w 259"/>
              <a:gd name="connsiteY91-14134" fmla="*/ 449 h 747"/>
              <a:gd name="connsiteX92-14135" fmla="*/ 116 w 259"/>
              <a:gd name="connsiteY92-14136" fmla="*/ 423 h 747"/>
              <a:gd name="connsiteX93-14137" fmla="*/ 116 w 259"/>
              <a:gd name="connsiteY93-14138" fmla="*/ 397 h 747"/>
              <a:gd name="connsiteX94-14139" fmla="*/ 116 w 259"/>
              <a:gd name="connsiteY94-14140" fmla="*/ 371 h 747"/>
              <a:gd name="connsiteX95-14141" fmla="*/ 121 w 259"/>
              <a:gd name="connsiteY95-14142" fmla="*/ 344 h 747"/>
              <a:gd name="connsiteX96-14143" fmla="*/ 121 w 259"/>
              <a:gd name="connsiteY96-14144" fmla="*/ 323 h 747"/>
              <a:gd name="connsiteX97-14145" fmla="*/ 121 w 259"/>
              <a:gd name="connsiteY97-14146" fmla="*/ 303 h 747"/>
              <a:gd name="connsiteX98-14147" fmla="*/ 121 w 259"/>
              <a:gd name="connsiteY98-14148" fmla="*/ 282 h 747"/>
              <a:gd name="connsiteX99-14149" fmla="*/ 121 w 259"/>
              <a:gd name="connsiteY99-14150" fmla="*/ 266 h 747"/>
              <a:gd name="connsiteX100-14151" fmla="*/ 121 w 259"/>
              <a:gd name="connsiteY100-14152" fmla="*/ 235 h 747"/>
              <a:gd name="connsiteX101-14153" fmla="*/ 121 w 259"/>
              <a:gd name="connsiteY101-14154" fmla="*/ 203 h 747"/>
              <a:gd name="connsiteX102-14155" fmla="*/ 116 w 259"/>
              <a:gd name="connsiteY102-14156" fmla="*/ 172 h 747"/>
              <a:gd name="connsiteX103-14157" fmla="*/ 116 w 259"/>
              <a:gd name="connsiteY103-14158" fmla="*/ 146 h 747"/>
              <a:gd name="connsiteX104-14159" fmla="*/ 111 w 259"/>
              <a:gd name="connsiteY104-14160" fmla="*/ 135 h 747"/>
              <a:gd name="connsiteX105-14161" fmla="*/ 111 w 259"/>
              <a:gd name="connsiteY105-14162" fmla="*/ 125 h 747"/>
              <a:gd name="connsiteX106-14163" fmla="*/ 106 w 259"/>
              <a:gd name="connsiteY106-14164" fmla="*/ 115 h 747"/>
              <a:gd name="connsiteX107-14165" fmla="*/ 106 w 259"/>
              <a:gd name="connsiteY107-14166" fmla="*/ 104 h 747"/>
              <a:gd name="connsiteX108-14167" fmla="*/ 100 w 259"/>
              <a:gd name="connsiteY108-14168" fmla="*/ 99 h 747"/>
              <a:gd name="connsiteX109-14169" fmla="*/ 100 w 259"/>
              <a:gd name="connsiteY109-14170" fmla="*/ 94 h 747"/>
              <a:gd name="connsiteX110-14171" fmla="*/ 95 w 259"/>
              <a:gd name="connsiteY110-14172" fmla="*/ 83 h 747"/>
              <a:gd name="connsiteX111-14173" fmla="*/ 90 w 259"/>
              <a:gd name="connsiteY111-14174" fmla="*/ 78 h 747"/>
              <a:gd name="connsiteX112-14175" fmla="*/ 84 w 259"/>
              <a:gd name="connsiteY112-14176" fmla="*/ 73 h 747"/>
              <a:gd name="connsiteX113-14177" fmla="*/ 79 w 259"/>
              <a:gd name="connsiteY113-14178" fmla="*/ 73 h 747"/>
              <a:gd name="connsiteX0-14179" fmla="*/ 164 w 259"/>
              <a:gd name="connsiteY0-14180" fmla="*/ 0 h 742"/>
              <a:gd name="connsiteX1-14181" fmla="*/ 174 w 259"/>
              <a:gd name="connsiteY1-14182" fmla="*/ 5 h 742"/>
              <a:gd name="connsiteX2-14183" fmla="*/ 190 w 259"/>
              <a:gd name="connsiteY2-14184" fmla="*/ 10 h 742"/>
              <a:gd name="connsiteX3-14185" fmla="*/ 201 w 259"/>
              <a:gd name="connsiteY3-14186" fmla="*/ 21 h 742"/>
              <a:gd name="connsiteX4-14187" fmla="*/ 216 w 259"/>
              <a:gd name="connsiteY4-14188" fmla="*/ 26 h 742"/>
              <a:gd name="connsiteX5-14189" fmla="*/ 227 w 259"/>
              <a:gd name="connsiteY5-14190" fmla="*/ 31 h 742"/>
              <a:gd name="connsiteX6-14191" fmla="*/ 238 w 259"/>
              <a:gd name="connsiteY6-14192" fmla="*/ 36 h 742"/>
              <a:gd name="connsiteX7-14193" fmla="*/ 243 w 259"/>
              <a:gd name="connsiteY7-14194" fmla="*/ 42 h 742"/>
              <a:gd name="connsiteX8-14195" fmla="*/ 248 w 259"/>
              <a:gd name="connsiteY8-14196" fmla="*/ 47 h 742"/>
              <a:gd name="connsiteX9-14197" fmla="*/ 253 w 259"/>
              <a:gd name="connsiteY9-14198" fmla="*/ 52 h 742"/>
              <a:gd name="connsiteX10-14199" fmla="*/ 259 w 259"/>
              <a:gd name="connsiteY10-14200" fmla="*/ 52 h 742"/>
              <a:gd name="connsiteX11-14201" fmla="*/ 259 w 259"/>
              <a:gd name="connsiteY11-14202" fmla="*/ 57 h 742"/>
              <a:gd name="connsiteX12-14203" fmla="*/ 253 w 259"/>
              <a:gd name="connsiteY12-14204" fmla="*/ 57 h 742"/>
              <a:gd name="connsiteX13-14205" fmla="*/ 253 w 259"/>
              <a:gd name="connsiteY13-14206" fmla="*/ 63 h 742"/>
              <a:gd name="connsiteX14-14207" fmla="*/ 248 w 259"/>
              <a:gd name="connsiteY14-14208" fmla="*/ 68 h 742"/>
              <a:gd name="connsiteX15-14209" fmla="*/ 243 w 259"/>
              <a:gd name="connsiteY15-14210" fmla="*/ 68 h 742"/>
              <a:gd name="connsiteX16-14211" fmla="*/ 238 w 259"/>
              <a:gd name="connsiteY16-14212" fmla="*/ 73 h 742"/>
              <a:gd name="connsiteX17-14213" fmla="*/ 232 w 259"/>
              <a:gd name="connsiteY17-14214" fmla="*/ 78 h 742"/>
              <a:gd name="connsiteX18-14215" fmla="*/ 227 w 259"/>
              <a:gd name="connsiteY18-14216" fmla="*/ 78 h 742"/>
              <a:gd name="connsiteX19-14217" fmla="*/ 222 w 259"/>
              <a:gd name="connsiteY19-14218" fmla="*/ 83 h 742"/>
              <a:gd name="connsiteX20-14219" fmla="*/ 216 w 259"/>
              <a:gd name="connsiteY20-14220" fmla="*/ 89 h 742"/>
              <a:gd name="connsiteX21-14221" fmla="*/ 211 w 259"/>
              <a:gd name="connsiteY21-14222" fmla="*/ 99 h 742"/>
              <a:gd name="connsiteX22-14223" fmla="*/ 211 w 259"/>
              <a:gd name="connsiteY22-14224" fmla="*/ 110 h 742"/>
              <a:gd name="connsiteX23-14225" fmla="*/ 211 w 259"/>
              <a:gd name="connsiteY23-14226" fmla="*/ 115 h 742"/>
              <a:gd name="connsiteX24-14227" fmla="*/ 211 w 259"/>
              <a:gd name="connsiteY24-14228" fmla="*/ 130 h 742"/>
              <a:gd name="connsiteX25-14229" fmla="*/ 211 w 259"/>
              <a:gd name="connsiteY25-14230" fmla="*/ 141 h 742"/>
              <a:gd name="connsiteX26-14231" fmla="*/ 211 w 259"/>
              <a:gd name="connsiteY26-14232" fmla="*/ 157 h 742"/>
              <a:gd name="connsiteX27-14233" fmla="*/ 211 w 259"/>
              <a:gd name="connsiteY27-14234" fmla="*/ 172 h 742"/>
              <a:gd name="connsiteX28-14235" fmla="*/ 211 w 259"/>
              <a:gd name="connsiteY28-14236" fmla="*/ 188 h 742"/>
              <a:gd name="connsiteX29-14237" fmla="*/ 211 w 259"/>
              <a:gd name="connsiteY29-14238" fmla="*/ 209 h 742"/>
              <a:gd name="connsiteX30-14239" fmla="*/ 211 w 259"/>
              <a:gd name="connsiteY30-14240" fmla="*/ 224 h 742"/>
              <a:gd name="connsiteX31-14241" fmla="*/ 211 w 259"/>
              <a:gd name="connsiteY31-14242" fmla="*/ 245 h 742"/>
              <a:gd name="connsiteX32-14243" fmla="*/ 211 w 259"/>
              <a:gd name="connsiteY32-14244" fmla="*/ 287 h 742"/>
              <a:gd name="connsiteX33-14245" fmla="*/ 211 w 259"/>
              <a:gd name="connsiteY33-14246" fmla="*/ 308 h 742"/>
              <a:gd name="connsiteX34-14247" fmla="*/ 211 w 259"/>
              <a:gd name="connsiteY34-14248" fmla="*/ 334 h 742"/>
              <a:gd name="connsiteX35-14249" fmla="*/ 211 w 259"/>
              <a:gd name="connsiteY35-14250" fmla="*/ 360 h 742"/>
              <a:gd name="connsiteX36-14251" fmla="*/ 211 w 259"/>
              <a:gd name="connsiteY36-14252" fmla="*/ 386 h 742"/>
              <a:gd name="connsiteX37-14253" fmla="*/ 211 w 259"/>
              <a:gd name="connsiteY37-14254" fmla="*/ 413 h 742"/>
              <a:gd name="connsiteX38-14255" fmla="*/ 211 w 259"/>
              <a:gd name="connsiteY38-14256" fmla="*/ 444 h 742"/>
              <a:gd name="connsiteX39-14257" fmla="*/ 211 w 259"/>
              <a:gd name="connsiteY39-14258" fmla="*/ 475 h 742"/>
              <a:gd name="connsiteX40-14259" fmla="*/ 211 w 259"/>
              <a:gd name="connsiteY40-14260" fmla="*/ 507 h 742"/>
              <a:gd name="connsiteX41-14261" fmla="*/ 211 w 259"/>
              <a:gd name="connsiteY41-14262" fmla="*/ 538 h 742"/>
              <a:gd name="connsiteX42-14263" fmla="*/ 211 w 259"/>
              <a:gd name="connsiteY42-14264" fmla="*/ 564 h 742"/>
              <a:gd name="connsiteX43-14265" fmla="*/ 206 w 259"/>
              <a:gd name="connsiteY43-14266" fmla="*/ 590 h 742"/>
              <a:gd name="connsiteX44-14267" fmla="*/ 206 w 259"/>
              <a:gd name="connsiteY44-14268" fmla="*/ 616 h 742"/>
              <a:gd name="connsiteX45-14269" fmla="*/ 201 w 259"/>
              <a:gd name="connsiteY45-14270" fmla="*/ 637 h 742"/>
              <a:gd name="connsiteX46-14271" fmla="*/ 195 w 259"/>
              <a:gd name="connsiteY46-14272" fmla="*/ 653 h 742"/>
              <a:gd name="connsiteX47-14273" fmla="*/ 190 w 259"/>
              <a:gd name="connsiteY47-14274" fmla="*/ 674 h 742"/>
              <a:gd name="connsiteX48-14275" fmla="*/ 185 w 259"/>
              <a:gd name="connsiteY48-14276" fmla="*/ 684 h 742"/>
              <a:gd name="connsiteX49-14277" fmla="*/ 174 w 259"/>
              <a:gd name="connsiteY49-14278" fmla="*/ 700 h 742"/>
              <a:gd name="connsiteX50-14279" fmla="*/ 164 w 259"/>
              <a:gd name="connsiteY50-14280" fmla="*/ 710 h 742"/>
              <a:gd name="connsiteX51-14281" fmla="*/ 158 w 259"/>
              <a:gd name="connsiteY51-14282" fmla="*/ 721 h 742"/>
              <a:gd name="connsiteX52-14283" fmla="*/ 148 w 259"/>
              <a:gd name="connsiteY52-14284" fmla="*/ 726 h 742"/>
              <a:gd name="connsiteX53-14285" fmla="*/ 143 w 259"/>
              <a:gd name="connsiteY53-14286" fmla="*/ 731 h 742"/>
              <a:gd name="connsiteX54-14287" fmla="*/ 132 w 259"/>
              <a:gd name="connsiteY54-14288" fmla="*/ 736 h 742"/>
              <a:gd name="connsiteX55-14289" fmla="*/ 127 w 259"/>
              <a:gd name="connsiteY55-14290" fmla="*/ 736 h 742"/>
              <a:gd name="connsiteX56-14291" fmla="*/ 121 w 259"/>
              <a:gd name="connsiteY56-14292" fmla="*/ 742 h 742"/>
              <a:gd name="connsiteX57-14293" fmla="*/ 111 w 259"/>
              <a:gd name="connsiteY57-14294" fmla="*/ 736 h 742"/>
              <a:gd name="connsiteX58-14295" fmla="*/ 106 w 259"/>
              <a:gd name="connsiteY58-14296" fmla="*/ 736 h 742"/>
              <a:gd name="connsiteX59-14297" fmla="*/ 106 w 259"/>
              <a:gd name="connsiteY59-14298" fmla="*/ 731 h 742"/>
              <a:gd name="connsiteX60-14299" fmla="*/ 100 w 259"/>
              <a:gd name="connsiteY60-14300" fmla="*/ 726 h 742"/>
              <a:gd name="connsiteX61-14301" fmla="*/ 100 w 259"/>
              <a:gd name="connsiteY61-14302" fmla="*/ 721 h 742"/>
              <a:gd name="connsiteX62-14303" fmla="*/ 100 w 259"/>
              <a:gd name="connsiteY62-14304" fmla="*/ 715 h 742"/>
              <a:gd name="connsiteX63-14305" fmla="*/ 100 w 259"/>
              <a:gd name="connsiteY63-14306" fmla="*/ 705 h 742"/>
              <a:gd name="connsiteX64-14307" fmla="*/ 100 w 259"/>
              <a:gd name="connsiteY64-14308" fmla="*/ 695 h 742"/>
              <a:gd name="connsiteX65-14309" fmla="*/ 100 w 259"/>
              <a:gd name="connsiteY65-14310" fmla="*/ 689 h 742"/>
              <a:gd name="connsiteX66-14311" fmla="*/ 100 w 259"/>
              <a:gd name="connsiteY66-14312" fmla="*/ 684 h 742"/>
              <a:gd name="connsiteX67-14313" fmla="*/ 100 w 259"/>
              <a:gd name="connsiteY67-14314" fmla="*/ 679 h 742"/>
              <a:gd name="connsiteX68-14315" fmla="*/ 95 w 259"/>
              <a:gd name="connsiteY68-14316" fmla="*/ 674 h 742"/>
              <a:gd name="connsiteX69-14317" fmla="*/ 90 w 259"/>
              <a:gd name="connsiteY69-14318" fmla="*/ 658 h 742"/>
              <a:gd name="connsiteX70-14319" fmla="*/ 79 w 259"/>
              <a:gd name="connsiteY70-14320" fmla="*/ 642 h 742"/>
              <a:gd name="connsiteX71-14321" fmla="*/ 63 w 259"/>
              <a:gd name="connsiteY71-14322" fmla="*/ 627 h 742"/>
              <a:gd name="connsiteX72-14323" fmla="*/ 47 w 259"/>
              <a:gd name="connsiteY72-14324" fmla="*/ 611 h 742"/>
              <a:gd name="connsiteX73-14325" fmla="*/ 26 w 259"/>
              <a:gd name="connsiteY73-14326" fmla="*/ 595 h 742"/>
              <a:gd name="connsiteX74-14327" fmla="*/ 0 w 259"/>
              <a:gd name="connsiteY74-14328" fmla="*/ 574 h 742"/>
              <a:gd name="connsiteX75-14329" fmla="*/ 21 w 259"/>
              <a:gd name="connsiteY75-14330" fmla="*/ 574 h 742"/>
              <a:gd name="connsiteX76-14331" fmla="*/ 42 w 259"/>
              <a:gd name="connsiteY76-14332" fmla="*/ 580 h 742"/>
              <a:gd name="connsiteX77-14333" fmla="*/ 58 w 259"/>
              <a:gd name="connsiteY77-14334" fmla="*/ 580 h 742"/>
              <a:gd name="connsiteX78-14335" fmla="*/ 74 w 259"/>
              <a:gd name="connsiteY78-14336" fmla="*/ 580 h 742"/>
              <a:gd name="connsiteX79-14337" fmla="*/ 84 w 259"/>
              <a:gd name="connsiteY79-14338" fmla="*/ 574 h 742"/>
              <a:gd name="connsiteX80-14339" fmla="*/ 90 w 259"/>
              <a:gd name="connsiteY80-14340" fmla="*/ 574 h 742"/>
              <a:gd name="connsiteX81-14341" fmla="*/ 95 w 259"/>
              <a:gd name="connsiteY81-14342" fmla="*/ 574 h 742"/>
              <a:gd name="connsiteX82-14343" fmla="*/ 100 w 259"/>
              <a:gd name="connsiteY82-14344" fmla="*/ 569 h 742"/>
              <a:gd name="connsiteX83-14345" fmla="*/ 106 w 259"/>
              <a:gd name="connsiteY83-14346" fmla="*/ 564 h 742"/>
              <a:gd name="connsiteX84-14347" fmla="*/ 106 w 259"/>
              <a:gd name="connsiteY84-14348" fmla="*/ 559 h 742"/>
              <a:gd name="connsiteX85-14349" fmla="*/ 106 w 259"/>
              <a:gd name="connsiteY85-14350" fmla="*/ 548 h 742"/>
              <a:gd name="connsiteX86-14351" fmla="*/ 106 w 259"/>
              <a:gd name="connsiteY86-14352" fmla="*/ 533 h 742"/>
              <a:gd name="connsiteX87-14353" fmla="*/ 111 w 259"/>
              <a:gd name="connsiteY87-14354" fmla="*/ 517 h 742"/>
              <a:gd name="connsiteX88-14355" fmla="*/ 111 w 259"/>
              <a:gd name="connsiteY88-14356" fmla="*/ 496 h 742"/>
              <a:gd name="connsiteX89-14357" fmla="*/ 111 w 259"/>
              <a:gd name="connsiteY89-14358" fmla="*/ 470 h 742"/>
              <a:gd name="connsiteX90-14359" fmla="*/ 116 w 259"/>
              <a:gd name="connsiteY90-14360" fmla="*/ 444 h 742"/>
              <a:gd name="connsiteX91-14361" fmla="*/ 116 w 259"/>
              <a:gd name="connsiteY91-14362" fmla="*/ 418 h 742"/>
              <a:gd name="connsiteX92-14363" fmla="*/ 116 w 259"/>
              <a:gd name="connsiteY92-14364" fmla="*/ 392 h 742"/>
              <a:gd name="connsiteX93-14365" fmla="*/ 116 w 259"/>
              <a:gd name="connsiteY93-14366" fmla="*/ 366 h 742"/>
              <a:gd name="connsiteX94-14367" fmla="*/ 121 w 259"/>
              <a:gd name="connsiteY94-14368" fmla="*/ 339 h 742"/>
              <a:gd name="connsiteX95-14369" fmla="*/ 121 w 259"/>
              <a:gd name="connsiteY95-14370" fmla="*/ 318 h 742"/>
              <a:gd name="connsiteX96-14371" fmla="*/ 121 w 259"/>
              <a:gd name="connsiteY96-14372" fmla="*/ 298 h 742"/>
              <a:gd name="connsiteX97-14373" fmla="*/ 121 w 259"/>
              <a:gd name="connsiteY97-14374" fmla="*/ 277 h 742"/>
              <a:gd name="connsiteX98-14375" fmla="*/ 121 w 259"/>
              <a:gd name="connsiteY98-14376" fmla="*/ 261 h 742"/>
              <a:gd name="connsiteX99-14377" fmla="*/ 121 w 259"/>
              <a:gd name="connsiteY99-14378" fmla="*/ 230 h 742"/>
              <a:gd name="connsiteX100-14379" fmla="*/ 121 w 259"/>
              <a:gd name="connsiteY100-14380" fmla="*/ 198 h 742"/>
              <a:gd name="connsiteX101-14381" fmla="*/ 116 w 259"/>
              <a:gd name="connsiteY101-14382" fmla="*/ 167 h 742"/>
              <a:gd name="connsiteX102-14383" fmla="*/ 116 w 259"/>
              <a:gd name="connsiteY102-14384" fmla="*/ 141 h 742"/>
              <a:gd name="connsiteX103-14385" fmla="*/ 111 w 259"/>
              <a:gd name="connsiteY103-14386" fmla="*/ 130 h 742"/>
              <a:gd name="connsiteX104-14387" fmla="*/ 111 w 259"/>
              <a:gd name="connsiteY104-14388" fmla="*/ 120 h 742"/>
              <a:gd name="connsiteX105-14389" fmla="*/ 106 w 259"/>
              <a:gd name="connsiteY105-14390" fmla="*/ 110 h 742"/>
              <a:gd name="connsiteX106-14391" fmla="*/ 106 w 259"/>
              <a:gd name="connsiteY106-14392" fmla="*/ 99 h 742"/>
              <a:gd name="connsiteX107-14393" fmla="*/ 100 w 259"/>
              <a:gd name="connsiteY107-14394" fmla="*/ 94 h 742"/>
              <a:gd name="connsiteX108-14395" fmla="*/ 100 w 259"/>
              <a:gd name="connsiteY108-14396" fmla="*/ 89 h 742"/>
              <a:gd name="connsiteX109-14397" fmla="*/ 95 w 259"/>
              <a:gd name="connsiteY109-14398" fmla="*/ 78 h 742"/>
              <a:gd name="connsiteX110-14399" fmla="*/ 90 w 259"/>
              <a:gd name="connsiteY110-14400" fmla="*/ 73 h 742"/>
              <a:gd name="connsiteX111-14401" fmla="*/ 84 w 259"/>
              <a:gd name="connsiteY111-14402" fmla="*/ 68 h 742"/>
              <a:gd name="connsiteX112-14403" fmla="*/ 79 w 259"/>
              <a:gd name="connsiteY112-14404" fmla="*/ 68 h 742"/>
              <a:gd name="connsiteX0-14405" fmla="*/ 174 w 259"/>
              <a:gd name="connsiteY0-14406" fmla="*/ 0 h 737"/>
              <a:gd name="connsiteX1-14407" fmla="*/ 190 w 259"/>
              <a:gd name="connsiteY1-14408" fmla="*/ 5 h 737"/>
              <a:gd name="connsiteX2-14409" fmla="*/ 201 w 259"/>
              <a:gd name="connsiteY2-14410" fmla="*/ 16 h 737"/>
              <a:gd name="connsiteX3-14411" fmla="*/ 216 w 259"/>
              <a:gd name="connsiteY3-14412" fmla="*/ 21 h 737"/>
              <a:gd name="connsiteX4-14413" fmla="*/ 227 w 259"/>
              <a:gd name="connsiteY4-14414" fmla="*/ 26 h 737"/>
              <a:gd name="connsiteX5-14415" fmla="*/ 238 w 259"/>
              <a:gd name="connsiteY5-14416" fmla="*/ 31 h 737"/>
              <a:gd name="connsiteX6-14417" fmla="*/ 243 w 259"/>
              <a:gd name="connsiteY6-14418" fmla="*/ 37 h 737"/>
              <a:gd name="connsiteX7-14419" fmla="*/ 248 w 259"/>
              <a:gd name="connsiteY7-14420" fmla="*/ 42 h 737"/>
              <a:gd name="connsiteX8-14421" fmla="*/ 253 w 259"/>
              <a:gd name="connsiteY8-14422" fmla="*/ 47 h 737"/>
              <a:gd name="connsiteX9-14423" fmla="*/ 259 w 259"/>
              <a:gd name="connsiteY9-14424" fmla="*/ 47 h 737"/>
              <a:gd name="connsiteX10-14425" fmla="*/ 259 w 259"/>
              <a:gd name="connsiteY10-14426" fmla="*/ 52 h 737"/>
              <a:gd name="connsiteX11-14427" fmla="*/ 253 w 259"/>
              <a:gd name="connsiteY11-14428" fmla="*/ 52 h 737"/>
              <a:gd name="connsiteX12-14429" fmla="*/ 253 w 259"/>
              <a:gd name="connsiteY12-14430" fmla="*/ 58 h 737"/>
              <a:gd name="connsiteX13-14431" fmla="*/ 248 w 259"/>
              <a:gd name="connsiteY13-14432" fmla="*/ 63 h 737"/>
              <a:gd name="connsiteX14-14433" fmla="*/ 243 w 259"/>
              <a:gd name="connsiteY14-14434" fmla="*/ 63 h 737"/>
              <a:gd name="connsiteX15-14435" fmla="*/ 238 w 259"/>
              <a:gd name="connsiteY15-14436" fmla="*/ 68 h 737"/>
              <a:gd name="connsiteX16-14437" fmla="*/ 232 w 259"/>
              <a:gd name="connsiteY16-14438" fmla="*/ 73 h 737"/>
              <a:gd name="connsiteX17-14439" fmla="*/ 227 w 259"/>
              <a:gd name="connsiteY17-14440" fmla="*/ 73 h 737"/>
              <a:gd name="connsiteX18-14441" fmla="*/ 222 w 259"/>
              <a:gd name="connsiteY18-14442" fmla="*/ 78 h 737"/>
              <a:gd name="connsiteX19-14443" fmla="*/ 216 w 259"/>
              <a:gd name="connsiteY19-14444" fmla="*/ 84 h 737"/>
              <a:gd name="connsiteX20-14445" fmla="*/ 211 w 259"/>
              <a:gd name="connsiteY20-14446" fmla="*/ 94 h 737"/>
              <a:gd name="connsiteX21-14447" fmla="*/ 211 w 259"/>
              <a:gd name="connsiteY21-14448" fmla="*/ 105 h 737"/>
              <a:gd name="connsiteX22-14449" fmla="*/ 211 w 259"/>
              <a:gd name="connsiteY22-14450" fmla="*/ 110 h 737"/>
              <a:gd name="connsiteX23-14451" fmla="*/ 211 w 259"/>
              <a:gd name="connsiteY23-14452" fmla="*/ 125 h 737"/>
              <a:gd name="connsiteX24-14453" fmla="*/ 211 w 259"/>
              <a:gd name="connsiteY24-14454" fmla="*/ 136 h 737"/>
              <a:gd name="connsiteX25-14455" fmla="*/ 211 w 259"/>
              <a:gd name="connsiteY25-14456" fmla="*/ 152 h 737"/>
              <a:gd name="connsiteX26-14457" fmla="*/ 211 w 259"/>
              <a:gd name="connsiteY26-14458" fmla="*/ 167 h 737"/>
              <a:gd name="connsiteX27-14459" fmla="*/ 211 w 259"/>
              <a:gd name="connsiteY27-14460" fmla="*/ 183 h 737"/>
              <a:gd name="connsiteX28-14461" fmla="*/ 211 w 259"/>
              <a:gd name="connsiteY28-14462" fmla="*/ 204 h 737"/>
              <a:gd name="connsiteX29-14463" fmla="*/ 211 w 259"/>
              <a:gd name="connsiteY29-14464" fmla="*/ 219 h 737"/>
              <a:gd name="connsiteX30-14465" fmla="*/ 211 w 259"/>
              <a:gd name="connsiteY30-14466" fmla="*/ 240 h 737"/>
              <a:gd name="connsiteX31-14467" fmla="*/ 211 w 259"/>
              <a:gd name="connsiteY31-14468" fmla="*/ 282 h 737"/>
              <a:gd name="connsiteX32-14469" fmla="*/ 211 w 259"/>
              <a:gd name="connsiteY32-14470" fmla="*/ 303 h 737"/>
              <a:gd name="connsiteX33-14471" fmla="*/ 211 w 259"/>
              <a:gd name="connsiteY33-14472" fmla="*/ 329 h 737"/>
              <a:gd name="connsiteX34-14473" fmla="*/ 211 w 259"/>
              <a:gd name="connsiteY34-14474" fmla="*/ 355 h 737"/>
              <a:gd name="connsiteX35-14475" fmla="*/ 211 w 259"/>
              <a:gd name="connsiteY35-14476" fmla="*/ 381 h 737"/>
              <a:gd name="connsiteX36-14477" fmla="*/ 211 w 259"/>
              <a:gd name="connsiteY36-14478" fmla="*/ 408 h 737"/>
              <a:gd name="connsiteX37-14479" fmla="*/ 211 w 259"/>
              <a:gd name="connsiteY37-14480" fmla="*/ 439 h 737"/>
              <a:gd name="connsiteX38-14481" fmla="*/ 211 w 259"/>
              <a:gd name="connsiteY38-14482" fmla="*/ 470 h 737"/>
              <a:gd name="connsiteX39-14483" fmla="*/ 211 w 259"/>
              <a:gd name="connsiteY39-14484" fmla="*/ 502 h 737"/>
              <a:gd name="connsiteX40-14485" fmla="*/ 211 w 259"/>
              <a:gd name="connsiteY40-14486" fmla="*/ 533 h 737"/>
              <a:gd name="connsiteX41-14487" fmla="*/ 211 w 259"/>
              <a:gd name="connsiteY41-14488" fmla="*/ 559 h 737"/>
              <a:gd name="connsiteX42-14489" fmla="*/ 206 w 259"/>
              <a:gd name="connsiteY42-14490" fmla="*/ 585 h 737"/>
              <a:gd name="connsiteX43-14491" fmla="*/ 206 w 259"/>
              <a:gd name="connsiteY43-14492" fmla="*/ 611 h 737"/>
              <a:gd name="connsiteX44-14493" fmla="*/ 201 w 259"/>
              <a:gd name="connsiteY44-14494" fmla="*/ 632 h 737"/>
              <a:gd name="connsiteX45-14495" fmla="*/ 195 w 259"/>
              <a:gd name="connsiteY45-14496" fmla="*/ 648 h 737"/>
              <a:gd name="connsiteX46-14497" fmla="*/ 190 w 259"/>
              <a:gd name="connsiteY46-14498" fmla="*/ 669 h 737"/>
              <a:gd name="connsiteX47-14499" fmla="*/ 185 w 259"/>
              <a:gd name="connsiteY47-14500" fmla="*/ 679 h 737"/>
              <a:gd name="connsiteX48-14501" fmla="*/ 174 w 259"/>
              <a:gd name="connsiteY48-14502" fmla="*/ 695 h 737"/>
              <a:gd name="connsiteX49-14503" fmla="*/ 164 w 259"/>
              <a:gd name="connsiteY49-14504" fmla="*/ 705 h 737"/>
              <a:gd name="connsiteX50-14505" fmla="*/ 158 w 259"/>
              <a:gd name="connsiteY50-14506" fmla="*/ 716 h 737"/>
              <a:gd name="connsiteX51-14507" fmla="*/ 148 w 259"/>
              <a:gd name="connsiteY51-14508" fmla="*/ 721 h 737"/>
              <a:gd name="connsiteX52-14509" fmla="*/ 143 w 259"/>
              <a:gd name="connsiteY52-14510" fmla="*/ 726 h 737"/>
              <a:gd name="connsiteX53-14511" fmla="*/ 132 w 259"/>
              <a:gd name="connsiteY53-14512" fmla="*/ 731 h 737"/>
              <a:gd name="connsiteX54-14513" fmla="*/ 127 w 259"/>
              <a:gd name="connsiteY54-14514" fmla="*/ 731 h 737"/>
              <a:gd name="connsiteX55-14515" fmla="*/ 121 w 259"/>
              <a:gd name="connsiteY55-14516" fmla="*/ 737 h 737"/>
              <a:gd name="connsiteX56-14517" fmla="*/ 111 w 259"/>
              <a:gd name="connsiteY56-14518" fmla="*/ 731 h 737"/>
              <a:gd name="connsiteX57-14519" fmla="*/ 106 w 259"/>
              <a:gd name="connsiteY57-14520" fmla="*/ 731 h 737"/>
              <a:gd name="connsiteX58-14521" fmla="*/ 106 w 259"/>
              <a:gd name="connsiteY58-14522" fmla="*/ 726 h 737"/>
              <a:gd name="connsiteX59-14523" fmla="*/ 100 w 259"/>
              <a:gd name="connsiteY59-14524" fmla="*/ 721 h 737"/>
              <a:gd name="connsiteX60-14525" fmla="*/ 100 w 259"/>
              <a:gd name="connsiteY60-14526" fmla="*/ 716 h 737"/>
              <a:gd name="connsiteX61-14527" fmla="*/ 100 w 259"/>
              <a:gd name="connsiteY61-14528" fmla="*/ 710 h 737"/>
              <a:gd name="connsiteX62-14529" fmla="*/ 100 w 259"/>
              <a:gd name="connsiteY62-14530" fmla="*/ 700 h 737"/>
              <a:gd name="connsiteX63-14531" fmla="*/ 100 w 259"/>
              <a:gd name="connsiteY63-14532" fmla="*/ 690 h 737"/>
              <a:gd name="connsiteX64-14533" fmla="*/ 100 w 259"/>
              <a:gd name="connsiteY64-14534" fmla="*/ 684 h 737"/>
              <a:gd name="connsiteX65-14535" fmla="*/ 100 w 259"/>
              <a:gd name="connsiteY65-14536" fmla="*/ 679 h 737"/>
              <a:gd name="connsiteX66-14537" fmla="*/ 100 w 259"/>
              <a:gd name="connsiteY66-14538" fmla="*/ 674 h 737"/>
              <a:gd name="connsiteX67-14539" fmla="*/ 95 w 259"/>
              <a:gd name="connsiteY67-14540" fmla="*/ 669 h 737"/>
              <a:gd name="connsiteX68-14541" fmla="*/ 90 w 259"/>
              <a:gd name="connsiteY68-14542" fmla="*/ 653 h 737"/>
              <a:gd name="connsiteX69-14543" fmla="*/ 79 w 259"/>
              <a:gd name="connsiteY69-14544" fmla="*/ 637 h 737"/>
              <a:gd name="connsiteX70-14545" fmla="*/ 63 w 259"/>
              <a:gd name="connsiteY70-14546" fmla="*/ 622 h 737"/>
              <a:gd name="connsiteX71-14547" fmla="*/ 47 w 259"/>
              <a:gd name="connsiteY71-14548" fmla="*/ 606 h 737"/>
              <a:gd name="connsiteX72-14549" fmla="*/ 26 w 259"/>
              <a:gd name="connsiteY72-14550" fmla="*/ 590 h 737"/>
              <a:gd name="connsiteX73-14551" fmla="*/ 0 w 259"/>
              <a:gd name="connsiteY73-14552" fmla="*/ 569 h 737"/>
              <a:gd name="connsiteX74-14553" fmla="*/ 21 w 259"/>
              <a:gd name="connsiteY74-14554" fmla="*/ 569 h 737"/>
              <a:gd name="connsiteX75-14555" fmla="*/ 42 w 259"/>
              <a:gd name="connsiteY75-14556" fmla="*/ 575 h 737"/>
              <a:gd name="connsiteX76-14557" fmla="*/ 58 w 259"/>
              <a:gd name="connsiteY76-14558" fmla="*/ 575 h 737"/>
              <a:gd name="connsiteX77-14559" fmla="*/ 74 w 259"/>
              <a:gd name="connsiteY77-14560" fmla="*/ 575 h 737"/>
              <a:gd name="connsiteX78-14561" fmla="*/ 84 w 259"/>
              <a:gd name="connsiteY78-14562" fmla="*/ 569 h 737"/>
              <a:gd name="connsiteX79-14563" fmla="*/ 90 w 259"/>
              <a:gd name="connsiteY79-14564" fmla="*/ 569 h 737"/>
              <a:gd name="connsiteX80-14565" fmla="*/ 95 w 259"/>
              <a:gd name="connsiteY80-14566" fmla="*/ 569 h 737"/>
              <a:gd name="connsiteX81-14567" fmla="*/ 100 w 259"/>
              <a:gd name="connsiteY81-14568" fmla="*/ 564 h 737"/>
              <a:gd name="connsiteX82-14569" fmla="*/ 106 w 259"/>
              <a:gd name="connsiteY82-14570" fmla="*/ 559 h 737"/>
              <a:gd name="connsiteX83-14571" fmla="*/ 106 w 259"/>
              <a:gd name="connsiteY83-14572" fmla="*/ 554 h 737"/>
              <a:gd name="connsiteX84-14573" fmla="*/ 106 w 259"/>
              <a:gd name="connsiteY84-14574" fmla="*/ 543 h 737"/>
              <a:gd name="connsiteX85-14575" fmla="*/ 106 w 259"/>
              <a:gd name="connsiteY85-14576" fmla="*/ 528 h 737"/>
              <a:gd name="connsiteX86-14577" fmla="*/ 111 w 259"/>
              <a:gd name="connsiteY86-14578" fmla="*/ 512 h 737"/>
              <a:gd name="connsiteX87-14579" fmla="*/ 111 w 259"/>
              <a:gd name="connsiteY87-14580" fmla="*/ 491 h 737"/>
              <a:gd name="connsiteX88-14581" fmla="*/ 111 w 259"/>
              <a:gd name="connsiteY88-14582" fmla="*/ 465 h 737"/>
              <a:gd name="connsiteX89-14583" fmla="*/ 116 w 259"/>
              <a:gd name="connsiteY89-14584" fmla="*/ 439 h 737"/>
              <a:gd name="connsiteX90-14585" fmla="*/ 116 w 259"/>
              <a:gd name="connsiteY90-14586" fmla="*/ 413 h 737"/>
              <a:gd name="connsiteX91-14587" fmla="*/ 116 w 259"/>
              <a:gd name="connsiteY91-14588" fmla="*/ 387 h 737"/>
              <a:gd name="connsiteX92-14589" fmla="*/ 116 w 259"/>
              <a:gd name="connsiteY92-14590" fmla="*/ 361 h 737"/>
              <a:gd name="connsiteX93-14591" fmla="*/ 121 w 259"/>
              <a:gd name="connsiteY93-14592" fmla="*/ 334 h 737"/>
              <a:gd name="connsiteX94-14593" fmla="*/ 121 w 259"/>
              <a:gd name="connsiteY94-14594" fmla="*/ 313 h 737"/>
              <a:gd name="connsiteX95-14595" fmla="*/ 121 w 259"/>
              <a:gd name="connsiteY95-14596" fmla="*/ 293 h 737"/>
              <a:gd name="connsiteX96-14597" fmla="*/ 121 w 259"/>
              <a:gd name="connsiteY96-14598" fmla="*/ 272 h 737"/>
              <a:gd name="connsiteX97-14599" fmla="*/ 121 w 259"/>
              <a:gd name="connsiteY97-14600" fmla="*/ 256 h 737"/>
              <a:gd name="connsiteX98-14601" fmla="*/ 121 w 259"/>
              <a:gd name="connsiteY98-14602" fmla="*/ 225 h 737"/>
              <a:gd name="connsiteX99-14603" fmla="*/ 121 w 259"/>
              <a:gd name="connsiteY99-14604" fmla="*/ 193 h 737"/>
              <a:gd name="connsiteX100-14605" fmla="*/ 116 w 259"/>
              <a:gd name="connsiteY100-14606" fmla="*/ 162 h 737"/>
              <a:gd name="connsiteX101-14607" fmla="*/ 116 w 259"/>
              <a:gd name="connsiteY101-14608" fmla="*/ 136 h 737"/>
              <a:gd name="connsiteX102-14609" fmla="*/ 111 w 259"/>
              <a:gd name="connsiteY102-14610" fmla="*/ 125 h 737"/>
              <a:gd name="connsiteX103-14611" fmla="*/ 111 w 259"/>
              <a:gd name="connsiteY103-14612" fmla="*/ 115 h 737"/>
              <a:gd name="connsiteX104-14613" fmla="*/ 106 w 259"/>
              <a:gd name="connsiteY104-14614" fmla="*/ 105 h 737"/>
              <a:gd name="connsiteX105-14615" fmla="*/ 106 w 259"/>
              <a:gd name="connsiteY105-14616" fmla="*/ 94 h 737"/>
              <a:gd name="connsiteX106-14617" fmla="*/ 100 w 259"/>
              <a:gd name="connsiteY106-14618" fmla="*/ 89 h 737"/>
              <a:gd name="connsiteX107-14619" fmla="*/ 100 w 259"/>
              <a:gd name="connsiteY107-14620" fmla="*/ 84 h 737"/>
              <a:gd name="connsiteX108-14621" fmla="*/ 95 w 259"/>
              <a:gd name="connsiteY108-14622" fmla="*/ 73 h 737"/>
              <a:gd name="connsiteX109-14623" fmla="*/ 90 w 259"/>
              <a:gd name="connsiteY109-14624" fmla="*/ 68 h 737"/>
              <a:gd name="connsiteX110-14625" fmla="*/ 84 w 259"/>
              <a:gd name="connsiteY110-14626" fmla="*/ 63 h 737"/>
              <a:gd name="connsiteX111-14627" fmla="*/ 79 w 259"/>
              <a:gd name="connsiteY111-14628" fmla="*/ 63 h 737"/>
              <a:gd name="connsiteX0-14629" fmla="*/ 174 w 259"/>
              <a:gd name="connsiteY0-14630" fmla="*/ 0 h 737"/>
              <a:gd name="connsiteX1-14631" fmla="*/ 201 w 259"/>
              <a:gd name="connsiteY1-14632" fmla="*/ 16 h 737"/>
              <a:gd name="connsiteX2-14633" fmla="*/ 216 w 259"/>
              <a:gd name="connsiteY2-14634" fmla="*/ 21 h 737"/>
              <a:gd name="connsiteX3-14635" fmla="*/ 227 w 259"/>
              <a:gd name="connsiteY3-14636" fmla="*/ 26 h 737"/>
              <a:gd name="connsiteX4-14637" fmla="*/ 238 w 259"/>
              <a:gd name="connsiteY4-14638" fmla="*/ 31 h 737"/>
              <a:gd name="connsiteX5-14639" fmla="*/ 243 w 259"/>
              <a:gd name="connsiteY5-14640" fmla="*/ 37 h 737"/>
              <a:gd name="connsiteX6-14641" fmla="*/ 248 w 259"/>
              <a:gd name="connsiteY6-14642" fmla="*/ 42 h 737"/>
              <a:gd name="connsiteX7-14643" fmla="*/ 253 w 259"/>
              <a:gd name="connsiteY7-14644" fmla="*/ 47 h 737"/>
              <a:gd name="connsiteX8-14645" fmla="*/ 259 w 259"/>
              <a:gd name="connsiteY8-14646" fmla="*/ 47 h 737"/>
              <a:gd name="connsiteX9-14647" fmla="*/ 259 w 259"/>
              <a:gd name="connsiteY9-14648" fmla="*/ 52 h 737"/>
              <a:gd name="connsiteX10-14649" fmla="*/ 253 w 259"/>
              <a:gd name="connsiteY10-14650" fmla="*/ 52 h 737"/>
              <a:gd name="connsiteX11-14651" fmla="*/ 253 w 259"/>
              <a:gd name="connsiteY11-14652" fmla="*/ 58 h 737"/>
              <a:gd name="connsiteX12-14653" fmla="*/ 248 w 259"/>
              <a:gd name="connsiteY12-14654" fmla="*/ 63 h 737"/>
              <a:gd name="connsiteX13-14655" fmla="*/ 243 w 259"/>
              <a:gd name="connsiteY13-14656" fmla="*/ 63 h 737"/>
              <a:gd name="connsiteX14-14657" fmla="*/ 238 w 259"/>
              <a:gd name="connsiteY14-14658" fmla="*/ 68 h 737"/>
              <a:gd name="connsiteX15-14659" fmla="*/ 232 w 259"/>
              <a:gd name="connsiteY15-14660" fmla="*/ 73 h 737"/>
              <a:gd name="connsiteX16-14661" fmla="*/ 227 w 259"/>
              <a:gd name="connsiteY16-14662" fmla="*/ 73 h 737"/>
              <a:gd name="connsiteX17-14663" fmla="*/ 222 w 259"/>
              <a:gd name="connsiteY17-14664" fmla="*/ 78 h 737"/>
              <a:gd name="connsiteX18-14665" fmla="*/ 216 w 259"/>
              <a:gd name="connsiteY18-14666" fmla="*/ 84 h 737"/>
              <a:gd name="connsiteX19-14667" fmla="*/ 211 w 259"/>
              <a:gd name="connsiteY19-14668" fmla="*/ 94 h 737"/>
              <a:gd name="connsiteX20-14669" fmla="*/ 211 w 259"/>
              <a:gd name="connsiteY20-14670" fmla="*/ 105 h 737"/>
              <a:gd name="connsiteX21-14671" fmla="*/ 211 w 259"/>
              <a:gd name="connsiteY21-14672" fmla="*/ 110 h 737"/>
              <a:gd name="connsiteX22-14673" fmla="*/ 211 w 259"/>
              <a:gd name="connsiteY22-14674" fmla="*/ 125 h 737"/>
              <a:gd name="connsiteX23-14675" fmla="*/ 211 w 259"/>
              <a:gd name="connsiteY23-14676" fmla="*/ 136 h 737"/>
              <a:gd name="connsiteX24-14677" fmla="*/ 211 w 259"/>
              <a:gd name="connsiteY24-14678" fmla="*/ 152 h 737"/>
              <a:gd name="connsiteX25-14679" fmla="*/ 211 w 259"/>
              <a:gd name="connsiteY25-14680" fmla="*/ 167 h 737"/>
              <a:gd name="connsiteX26-14681" fmla="*/ 211 w 259"/>
              <a:gd name="connsiteY26-14682" fmla="*/ 183 h 737"/>
              <a:gd name="connsiteX27-14683" fmla="*/ 211 w 259"/>
              <a:gd name="connsiteY27-14684" fmla="*/ 204 h 737"/>
              <a:gd name="connsiteX28-14685" fmla="*/ 211 w 259"/>
              <a:gd name="connsiteY28-14686" fmla="*/ 219 h 737"/>
              <a:gd name="connsiteX29-14687" fmla="*/ 211 w 259"/>
              <a:gd name="connsiteY29-14688" fmla="*/ 240 h 737"/>
              <a:gd name="connsiteX30-14689" fmla="*/ 211 w 259"/>
              <a:gd name="connsiteY30-14690" fmla="*/ 282 h 737"/>
              <a:gd name="connsiteX31-14691" fmla="*/ 211 w 259"/>
              <a:gd name="connsiteY31-14692" fmla="*/ 303 h 737"/>
              <a:gd name="connsiteX32-14693" fmla="*/ 211 w 259"/>
              <a:gd name="connsiteY32-14694" fmla="*/ 329 h 737"/>
              <a:gd name="connsiteX33-14695" fmla="*/ 211 w 259"/>
              <a:gd name="connsiteY33-14696" fmla="*/ 355 h 737"/>
              <a:gd name="connsiteX34-14697" fmla="*/ 211 w 259"/>
              <a:gd name="connsiteY34-14698" fmla="*/ 381 h 737"/>
              <a:gd name="connsiteX35-14699" fmla="*/ 211 w 259"/>
              <a:gd name="connsiteY35-14700" fmla="*/ 408 h 737"/>
              <a:gd name="connsiteX36-14701" fmla="*/ 211 w 259"/>
              <a:gd name="connsiteY36-14702" fmla="*/ 439 h 737"/>
              <a:gd name="connsiteX37-14703" fmla="*/ 211 w 259"/>
              <a:gd name="connsiteY37-14704" fmla="*/ 470 h 737"/>
              <a:gd name="connsiteX38-14705" fmla="*/ 211 w 259"/>
              <a:gd name="connsiteY38-14706" fmla="*/ 502 h 737"/>
              <a:gd name="connsiteX39-14707" fmla="*/ 211 w 259"/>
              <a:gd name="connsiteY39-14708" fmla="*/ 533 h 737"/>
              <a:gd name="connsiteX40-14709" fmla="*/ 211 w 259"/>
              <a:gd name="connsiteY40-14710" fmla="*/ 559 h 737"/>
              <a:gd name="connsiteX41-14711" fmla="*/ 206 w 259"/>
              <a:gd name="connsiteY41-14712" fmla="*/ 585 h 737"/>
              <a:gd name="connsiteX42-14713" fmla="*/ 206 w 259"/>
              <a:gd name="connsiteY42-14714" fmla="*/ 611 h 737"/>
              <a:gd name="connsiteX43-14715" fmla="*/ 201 w 259"/>
              <a:gd name="connsiteY43-14716" fmla="*/ 632 h 737"/>
              <a:gd name="connsiteX44-14717" fmla="*/ 195 w 259"/>
              <a:gd name="connsiteY44-14718" fmla="*/ 648 h 737"/>
              <a:gd name="connsiteX45-14719" fmla="*/ 190 w 259"/>
              <a:gd name="connsiteY45-14720" fmla="*/ 669 h 737"/>
              <a:gd name="connsiteX46-14721" fmla="*/ 185 w 259"/>
              <a:gd name="connsiteY46-14722" fmla="*/ 679 h 737"/>
              <a:gd name="connsiteX47-14723" fmla="*/ 174 w 259"/>
              <a:gd name="connsiteY47-14724" fmla="*/ 695 h 737"/>
              <a:gd name="connsiteX48-14725" fmla="*/ 164 w 259"/>
              <a:gd name="connsiteY48-14726" fmla="*/ 705 h 737"/>
              <a:gd name="connsiteX49-14727" fmla="*/ 158 w 259"/>
              <a:gd name="connsiteY49-14728" fmla="*/ 716 h 737"/>
              <a:gd name="connsiteX50-14729" fmla="*/ 148 w 259"/>
              <a:gd name="connsiteY50-14730" fmla="*/ 721 h 737"/>
              <a:gd name="connsiteX51-14731" fmla="*/ 143 w 259"/>
              <a:gd name="connsiteY51-14732" fmla="*/ 726 h 737"/>
              <a:gd name="connsiteX52-14733" fmla="*/ 132 w 259"/>
              <a:gd name="connsiteY52-14734" fmla="*/ 731 h 737"/>
              <a:gd name="connsiteX53-14735" fmla="*/ 127 w 259"/>
              <a:gd name="connsiteY53-14736" fmla="*/ 731 h 737"/>
              <a:gd name="connsiteX54-14737" fmla="*/ 121 w 259"/>
              <a:gd name="connsiteY54-14738" fmla="*/ 737 h 737"/>
              <a:gd name="connsiteX55-14739" fmla="*/ 111 w 259"/>
              <a:gd name="connsiteY55-14740" fmla="*/ 731 h 737"/>
              <a:gd name="connsiteX56-14741" fmla="*/ 106 w 259"/>
              <a:gd name="connsiteY56-14742" fmla="*/ 731 h 737"/>
              <a:gd name="connsiteX57-14743" fmla="*/ 106 w 259"/>
              <a:gd name="connsiteY57-14744" fmla="*/ 726 h 737"/>
              <a:gd name="connsiteX58-14745" fmla="*/ 100 w 259"/>
              <a:gd name="connsiteY58-14746" fmla="*/ 721 h 737"/>
              <a:gd name="connsiteX59-14747" fmla="*/ 100 w 259"/>
              <a:gd name="connsiteY59-14748" fmla="*/ 716 h 737"/>
              <a:gd name="connsiteX60-14749" fmla="*/ 100 w 259"/>
              <a:gd name="connsiteY60-14750" fmla="*/ 710 h 737"/>
              <a:gd name="connsiteX61-14751" fmla="*/ 100 w 259"/>
              <a:gd name="connsiteY61-14752" fmla="*/ 700 h 737"/>
              <a:gd name="connsiteX62-14753" fmla="*/ 100 w 259"/>
              <a:gd name="connsiteY62-14754" fmla="*/ 690 h 737"/>
              <a:gd name="connsiteX63-14755" fmla="*/ 100 w 259"/>
              <a:gd name="connsiteY63-14756" fmla="*/ 684 h 737"/>
              <a:gd name="connsiteX64-14757" fmla="*/ 100 w 259"/>
              <a:gd name="connsiteY64-14758" fmla="*/ 679 h 737"/>
              <a:gd name="connsiteX65-14759" fmla="*/ 100 w 259"/>
              <a:gd name="connsiteY65-14760" fmla="*/ 674 h 737"/>
              <a:gd name="connsiteX66-14761" fmla="*/ 95 w 259"/>
              <a:gd name="connsiteY66-14762" fmla="*/ 669 h 737"/>
              <a:gd name="connsiteX67-14763" fmla="*/ 90 w 259"/>
              <a:gd name="connsiteY67-14764" fmla="*/ 653 h 737"/>
              <a:gd name="connsiteX68-14765" fmla="*/ 79 w 259"/>
              <a:gd name="connsiteY68-14766" fmla="*/ 637 h 737"/>
              <a:gd name="connsiteX69-14767" fmla="*/ 63 w 259"/>
              <a:gd name="connsiteY69-14768" fmla="*/ 622 h 737"/>
              <a:gd name="connsiteX70-14769" fmla="*/ 47 w 259"/>
              <a:gd name="connsiteY70-14770" fmla="*/ 606 h 737"/>
              <a:gd name="connsiteX71-14771" fmla="*/ 26 w 259"/>
              <a:gd name="connsiteY71-14772" fmla="*/ 590 h 737"/>
              <a:gd name="connsiteX72-14773" fmla="*/ 0 w 259"/>
              <a:gd name="connsiteY72-14774" fmla="*/ 569 h 737"/>
              <a:gd name="connsiteX73-14775" fmla="*/ 21 w 259"/>
              <a:gd name="connsiteY73-14776" fmla="*/ 569 h 737"/>
              <a:gd name="connsiteX74-14777" fmla="*/ 42 w 259"/>
              <a:gd name="connsiteY74-14778" fmla="*/ 575 h 737"/>
              <a:gd name="connsiteX75-14779" fmla="*/ 58 w 259"/>
              <a:gd name="connsiteY75-14780" fmla="*/ 575 h 737"/>
              <a:gd name="connsiteX76-14781" fmla="*/ 74 w 259"/>
              <a:gd name="connsiteY76-14782" fmla="*/ 575 h 737"/>
              <a:gd name="connsiteX77-14783" fmla="*/ 84 w 259"/>
              <a:gd name="connsiteY77-14784" fmla="*/ 569 h 737"/>
              <a:gd name="connsiteX78-14785" fmla="*/ 90 w 259"/>
              <a:gd name="connsiteY78-14786" fmla="*/ 569 h 737"/>
              <a:gd name="connsiteX79-14787" fmla="*/ 95 w 259"/>
              <a:gd name="connsiteY79-14788" fmla="*/ 569 h 737"/>
              <a:gd name="connsiteX80-14789" fmla="*/ 100 w 259"/>
              <a:gd name="connsiteY80-14790" fmla="*/ 564 h 737"/>
              <a:gd name="connsiteX81-14791" fmla="*/ 106 w 259"/>
              <a:gd name="connsiteY81-14792" fmla="*/ 559 h 737"/>
              <a:gd name="connsiteX82-14793" fmla="*/ 106 w 259"/>
              <a:gd name="connsiteY82-14794" fmla="*/ 554 h 737"/>
              <a:gd name="connsiteX83-14795" fmla="*/ 106 w 259"/>
              <a:gd name="connsiteY83-14796" fmla="*/ 543 h 737"/>
              <a:gd name="connsiteX84-14797" fmla="*/ 106 w 259"/>
              <a:gd name="connsiteY84-14798" fmla="*/ 528 h 737"/>
              <a:gd name="connsiteX85-14799" fmla="*/ 111 w 259"/>
              <a:gd name="connsiteY85-14800" fmla="*/ 512 h 737"/>
              <a:gd name="connsiteX86-14801" fmla="*/ 111 w 259"/>
              <a:gd name="connsiteY86-14802" fmla="*/ 491 h 737"/>
              <a:gd name="connsiteX87-14803" fmla="*/ 111 w 259"/>
              <a:gd name="connsiteY87-14804" fmla="*/ 465 h 737"/>
              <a:gd name="connsiteX88-14805" fmla="*/ 116 w 259"/>
              <a:gd name="connsiteY88-14806" fmla="*/ 439 h 737"/>
              <a:gd name="connsiteX89-14807" fmla="*/ 116 w 259"/>
              <a:gd name="connsiteY89-14808" fmla="*/ 413 h 737"/>
              <a:gd name="connsiteX90-14809" fmla="*/ 116 w 259"/>
              <a:gd name="connsiteY90-14810" fmla="*/ 387 h 737"/>
              <a:gd name="connsiteX91-14811" fmla="*/ 116 w 259"/>
              <a:gd name="connsiteY91-14812" fmla="*/ 361 h 737"/>
              <a:gd name="connsiteX92-14813" fmla="*/ 121 w 259"/>
              <a:gd name="connsiteY92-14814" fmla="*/ 334 h 737"/>
              <a:gd name="connsiteX93-14815" fmla="*/ 121 w 259"/>
              <a:gd name="connsiteY93-14816" fmla="*/ 313 h 737"/>
              <a:gd name="connsiteX94-14817" fmla="*/ 121 w 259"/>
              <a:gd name="connsiteY94-14818" fmla="*/ 293 h 737"/>
              <a:gd name="connsiteX95-14819" fmla="*/ 121 w 259"/>
              <a:gd name="connsiteY95-14820" fmla="*/ 272 h 737"/>
              <a:gd name="connsiteX96-14821" fmla="*/ 121 w 259"/>
              <a:gd name="connsiteY96-14822" fmla="*/ 256 h 737"/>
              <a:gd name="connsiteX97-14823" fmla="*/ 121 w 259"/>
              <a:gd name="connsiteY97-14824" fmla="*/ 225 h 737"/>
              <a:gd name="connsiteX98-14825" fmla="*/ 121 w 259"/>
              <a:gd name="connsiteY98-14826" fmla="*/ 193 h 737"/>
              <a:gd name="connsiteX99-14827" fmla="*/ 116 w 259"/>
              <a:gd name="connsiteY99-14828" fmla="*/ 162 h 737"/>
              <a:gd name="connsiteX100-14829" fmla="*/ 116 w 259"/>
              <a:gd name="connsiteY100-14830" fmla="*/ 136 h 737"/>
              <a:gd name="connsiteX101-14831" fmla="*/ 111 w 259"/>
              <a:gd name="connsiteY101-14832" fmla="*/ 125 h 737"/>
              <a:gd name="connsiteX102-14833" fmla="*/ 111 w 259"/>
              <a:gd name="connsiteY102-14834" fmla="*/ 115 h 737"/>
              <a:gd name="connsiteX103-14835" fmla="*/ 106 w 259"/>
              <a:gd name="connsiteY103-14836" fmla="*/ 105 h 737"/>
              <a:gd name="connsiteX104-14837" fmla="*/ 106 w 259"/>
              <a:gd name="connsiteY104-14838" fmla="*/ 94 h 737"/>
              <a:gd name="connsiteX105-14839" fmla="*/ 100 w 259"/>
              <a:gd name="connsiteY105-14840" fmla="*/ 89 h 737"/>
              <a:gd name="connsiteX106-14841" fmla="*/ 100 w 259"/>
              <a:gd name="connsiteY106-14842" fmla="*/ 84 h 737"/>
              <a:gd name="connsiteX107-14843" fmla="*/ 95 w 259"/>
              <a:gd name="connsiteY107-14844" fmla="*/ 73 h 737"/>
              <a:gd name="connsiteX108-14845" fmla="*/ 90 w 259"/>
              <a:gd name="connsiteY108-14846" fmla="*/ 68 h 737"/>
              <a:gd name="connsiteX109-14847" fmla="*/ 84 w 259"/>
              <a:gd name="connsiteY109-14848" fmla="*/ 63 h 737"/>
              <a:gd name="connsiteX110-14849" fmla="*/ 79 w 259"/>
              <a:gd name="connsiteY110-14850" fmla="*/ 63 h 737"/>
              <a:gd name="connsiteX0-14851" fmla="*/ 201 w 259"/>
              <a:gd name="connsiteY0-14852" fmla="*/ 0 h 721"/>
              <a:gd name="connsiteX1-14853" fmla="*/ 216 w 259"/>
              <a:gd name="connsiteY1-14854" fmla="*/ 5 h 721"/>
              <a:gd name="connsiteX2-14855" fmla="*/ 227 w 259"/>
              <a:gd name="connsiteY2-14856" fmla="*/ 10 h 721"/>
              <a:gd name="connsiteX3-14857" fmla="*/ 238 w 259"/>
              <a:gd name="connsiteY3-14858" fmla="*/ 15 h 721"/>
              <a:gd name="connsiteX4-14859" fmla="*/ 243 w 259"/>
              <a:gd name="connsiteY4-14860" fmla="*/ 21 h 721"/>
              <a:gd name="connsiteX5-14861" fmla="*/ 248 w 259"/>
              <a:gd name="connsiteY5-14862" fmla="*/ 26 h 721"/>
              <a:gd name="connsiteX6-14863" fmla="*/ 253 w 259"/>
              <a:gd name="connsiteY6-14864" fmla="*/ 31 h 721"/>
              <a:gd name="connsiteX7-14865" fmla="*/ 259 w 259"/>
              <a:gd name="connsiteY7-14866" fmla="*/ 31 h 721"/>
              <a:gd name="connsiteX8-14867" fmla="*/ 259 w 259"/>
              <a:gd name="connsiteY8-14868" fmla="*/ 36 h 721"/>
              <a:gd name="connsiteX9-14869" fmla="*/ 253 w 259"/>
              <a:gd name="connsiteY9-14870" fmla="*/ 36 h 721"/>
              <a:gd name="connsiteX10-14871" fmla="*/ 253 w 259"/>
              <a:gd name="connsiteY10-14872" fmla="*/ 42 h 721"/>
              <a:gd name="connsiteX11-14873" fmla="*/ 248 w 259"/>
              <a:gd name="connsiteY11-14874" fmla="*/ 47 h 721"/>
              <a:gd name="connsiteX12-14875" fmla="*/ 243 w 259"/>
              <a:gd name="connsiteY12-14876" fmla="*/ 47 h 721"/>
              <a:gd name="connsiteX13-14877" fmla="*/ 238 w 259"/>
              <a:gd name="connsiteY13-14878" fmla="*/ 52 h 721"/>
              <a:gd name="connsiteX14-14879" fmla="*/ 232 w 259"/>
              <a:gd name="connsiteY14-14880" fmla="*/ 57 h 721"/>
              <a:gd name="connsiteX15-14881" fmla="*/ 227 w 259"/>
              <a:gd name="connsiteY15-14882" fmla="*/ 57 h 721"/>
              <a:gd name="connsiteX16-14883" fmla="*/ 222 w 259"/>
              <a:gd name="connsiteY16-14884" fmla="*/ 62 h 721"/>
              <a:gd name="connsiteX17-14885" fmla="*/ 216 w 259"/>
              <a:gd name="connsiteY17-14886" fmla="*/ 68 h 721"/>
              <a:gd name="connsiteX18-14887" fmla="*/ 211 w 259"/>
              <a:gd name="connsiteY18-14888" fmla="*/ 78 h 721"/>
              <a:gd name="connsiteX19-14889" fmla="*/ 211 w 259"/>
              <a:gd name="connsiteY19-14890" fmla="*/ 89 h 721"/>
              <a:gd name="connsiteX20-14891" fmla="*/ 211 w 259"/>
              <a:gd name="connsiteY20-14892" fmla="*/ 94 h 721"/>
              <a:gd name="connsiteX21-14893" fmla="*/ 211 w 259"/>
              <a:gd name="connsiteY21-14894" fmla="*/ 109 h 721"/>
              <a:gd name="connsiteX22-14895" fmla="*/ 211 w 259"/>
              <a:gd name="connsiteY22-14896" fmla="*/ 120 h 721"/>
              <a:gd name="connsiteX23-14897" fmla="*/ 211 w 259"/>
              <a:gd name="connsiteY23-14898" fmla="*/ 136 h 721"/>
              <a:gd name="connsiteX24-14899" fmla="*/ 211 w 259"/>
              <a:gd name="connsiteY24-14900" fmla="*/ 151 h 721"/>
              <a:gd name="connsiteX25-14901" fmla="*/ 211 w 259"/>
              <a:gd name="connsiteY25-14902" fmla="*/ 167 h 721"/>
              <a:gd name="connsiteX26-14903" fmla="*/ 211 w 259"/>
              <a:gd name="connsiteY26-14904" fmla="*/ 188 h 721"/>
              <a:gd name="connsiteX27-14905" fmla="*/ 211 w 259"/>
              <a:gd name="connsiteY27-14906" fmla="*/ 203 h 721"/>
              <a:gd name="connsiteX28-14907" fmla="*/ 211 w 259"/>
              <a:gd name="connsiteY28-14908" fmla="*/ 224 h 721"/>
              <a:gd name="connsiteX29-14909" fmla="*/ 211 w 259"/>
              <a:gd name="connsiteY29-14910" fmla="*/ 266 h 721"/>
              <a:gd name="connsiteX30-14911" fmla="*/ 211 w 259"/>
              <a:gd name="connsiteY30-14912" fmla="*/ 287 h 721"/>
              <a:gd name="connsiteX31-14913" fmla="*/ 211 w 259"/>
              <a:gd name="connsiteY31-14914" fmla="*/ 313 h 721"/>
              <a:gd name="connsiteX32-14915" fmla="*/ 211 w 259"/>
              <a:gd name="connsiteY32-14916" fmla="*/ 339 h 721"/>
              <a:gd name="connsiteX33-14917" fmla="*/ 211 w 259"/>
              <a:gd name="connsiteY33-14918" fmla="*/ 365 h 721"/>
              <a:gd name="connsiteX34-14919" fmla="*/ 211 w 259"/>
              <a:gd name="connsiteY34-14920" fmla="*/ 392 h 721"/>
              <a:gd name="connsiteX35-14921" fmla="*/ 211 w 259"/>
              <a:gd name="connsiteY35-14922" fmla="*/ 423 h 721"/>
              <a:gd name="connsiteX36-14923" fmla="*/ 211 w 259"/>
              <a:gd name="connsiteY36-14924" fmla="*/ 454 h 721"/>
              <a:gd name="connsiteX37-14925" fmla="*/ 211 w 259"/>
              <a:gd name="connsiteY37-14926" fmla="*/ 486 h 721"/>
              <a:gd name="connsiteX38-14927" fmla="*/ 211 w 259"/>
              <a:gd name="connsiteY38-14928" fmla="*/ 517 h 721"/>
              <a:gd name="connsiteX39-14929" fmla="*/ 211 w 259"/>
              <a:gd name="connsiteY39-14930" fmla="*/ 543 h 721"/>
              <a:gd name="connsiteX40-14931" fmla="*/ 206 w 259"/>
              <a:gd name="connsiteY40-14932" fmla="*/ 569 h 721"/>
              <a:gd name="connsiteX41-14933" fmla="*/ 206 w 259"/>
              <a:gd name="connsiteY41-14934" fmla="*/ 595 h 721"/>
              <a:gd name="connsiteX42-14935" fmla="*/ 201 w 259"/>
              <a:gd name="connsiteY42-14936" fmla="*/ 616 h 721"/>
              <a:gd name="connsiteX43-14937" fmla="*/ 195 w 259"/>
              <a:gd name="connsiteY43-14938" fmla="*/ 632 h 721"/>
              <a:gd name="connsiteX44-14939" fmla="*/ 190 w 259"/>
              <a:gd name="connsiteY44-14940" fmla="*/ 653 h 721"/>
              <a:gd name="connsiteX45-14941" fmla="*/ 185 w 259"/>
              <a:gd name="connsiteY45-14942" fmla="*/ 663 h 721"/>
              <a:gd name="connsiteX46-14943" fmla="*/ 174 w 259"/>
              <a:gd name="connsiteY46-14944" fmla="*/ 679 h 721"/>
              <a:gd name="connsiteX47-14945" fmla="*/ 164 w 259"/>
              <a:gd name="connsiteY47-14946" fmla="*/ 689 h 721"/>
              <a:gd name="connsiteX48-14947" fmla="*/ 158 w 259"/>
              <a:gd name="connsiteY48-14948" fmla="*/ 700 h 721"/>
              <a:gd name="connsiteX49-14949" fmla="*/ 148 w 259"/>
              <a:gd name="connsiteY49-14950" fmla="*/ 705 h 721"/>
              <a:gd name="connsiteX50-14951" fmla="*/ 143 w 259"/>
              <a:gd name="connsiteY50-14952" fmla="*/ 710 h 721"/>
              <a:gd name="connsiteX51-14953" fmla="*/ 132 w 259"/>
              <a:gd name="connsiteY51-14954" fmla="*/ 715 h 721"/>
              <a:gd name="connsiteX52-14955" fmla="*/ 127 w 259"/>
              <a:gd name="connsiteY52-14956" fmla="*/ 715 h 721"/>
              <a:gd name="connsiteX53-14957" fmla="*/ 121 w 259"/>
              <a:gd name="connsiteY53-14958" fmla="*/ 721 h 721"/>
              <a:gd name="connsiteX54-14959" fmla="*/ 111 w 259"/>
              <a:gd name="connsiteY54-14960" fmla="*/ 715 h 721"/>
              <a:gd name="connsiteX55-14961" fmla="*/ 106 w 259"/>
              <a:gd name="connsiteY55-14962" fmla="*/ 715 h 721"/>
              <a:gd name="connsiteX56-14963" fmla="*/ 106 w 259"/>
              <a:gd name="connsiteY56-14964" fmla="*/ 710 h 721"/>
              <a:gd name="connsiteX57-14965" fmla="*/ 100 w 259"/>
              <a:gd name="connsiteY57-14966" fmla="*/ 705 h 721"/>
              <a:gd name="connsiteX58-14967" fmla="*/ 100 w 259"/>
              <a:gd name="connsiteY58-14968" fmla="*/ 700 h 721"/>
              <a:gd name="connsiteX59-14969" fmla="*/ 100 w 259"/>
              <a:gd name="connsiteY59-14970" fmla="*/ 694 h 721"/>
              <a:gd name="connsiteX60-14971" fmla="*/ 100 w 259"/>
              <a:gd name="connsiteY60-14972" fmla="*/ 684 h 721"/>
              <a:gd name="connsiteX61-14973" fmla="*/ 100 w 259"/>
              <a:gd name="connsiteY61-14974" fmla="*/ 674 h 721"/>
              <a:gd name="connsiteX62-14975" fmla="*/ 100 w 259"/>
              <a:gd name="connsiteY62-14976" fmla="*/ 668 h 721"/>
              <a:gd name="connsiteX63-14977" fmla="*/ 100 w 259"/>
              <a:gd name="connsiteY63-14978" fmla="*/ 663 h 721"/>
              <a:gd name="connsiteX64-14979" fmla="*/ 100 w 259"/>
              <a:gd name="connsiteY64-14980" fmla="*/ 658 h 721"/>
              <a:gd name="connsiteX65-14981" fmla="*/ 95 w 259"/>
              <a:gd name="connsiteY65-14982" fmla="*/ 653 h 721"/>
              <a:gd name="connsiteX66-14983" fmla="*/ 90 w 259"/>
              <a:gd name="connsiteY66-14984" fmla="*/ 637 h 721"/>
              <a:gd name="connsiteX67-14985" fmla="*/ 79 w 259"/>
              <a:gd name="connsiteY67-14986" fmla="*/ 621 h 721"/>
              <a:gd name="connsiteX68-14987" fmla="*/ 63 w 259"/>
              <a:gd name="connsiteY68-14988" fmla="*/ 606 h 721"/>
              <a:gd name="connsiteX69-14989" fmla="*/ 47 w 259"/>
              <a:gd name="connsiteY69-14990" fmla="*/ 590 h 721"/>
              <a:gd name="connsiteX70-14991" fmla="*/ 26 w 259"/>
              <a:gd name="connsiteY70-14992" fmla="*/ 574 h 721"/>
              <a:gd name="connsiteX71-14993" fmla="*/ 0 w 259"/>
              <a:gd name="connsiteY71-14994" fmla="*/ 553 h 721"/>
              <a:gd name="connsiteX72-14995" fmla="*/ 21 w 259"/>
              <a:gd name="connsiteY72-14996" fmla="*/ 553 h 721"/>
              <a:gd name="connsiteX73-14997" fmla="*/ 42 w 259"/>
              <a:gd name="connsiteY73-14998" fmla="*/ 559 h 721"/>
              <a:gd name="connsiteX74-14999" fmla="*/ 58 w 259"/>
              <a:gd name="connsiteY74-15000" fmla="*/ 559 h 721"/>
              <a:gd name="connsiteX75-15001" fmla="*/ 74 w 259"/>
              <a:gd name="connsiteY75-15002" fmla="*/ 559 h 721"/>
              <a:gd name="connsiteX76-15003" fmla="*/ 84 w 259"/>
              <a:gd name="connsiteY76-15004" fmla="*/ 553 h 721"/>
              <a:gd name="connsiteX77-15005" fmla="*/ 90 w 259"/>
              <a:gd name="connsiteY77-15006" fmla="*/ 553 h 721"/>
              <a:gd name="connsiteX78-15007" fmla="*/ 95 w 259"/>
              <a:gd name="connsiteY78-15008" fmla="*/ 553 h 721"/>
              <a:gd name="connsiteX79-15009" fmla="*/ 100 w 259"/>
              <a:gd name="connsiteY79-15010" fmla="*/ 548 h 721"/>
              <a:gd name="connsiteX80-15011" fmla="*/ 106 w 259"/>
              <a:gd name="connsiteY80-15012" fmla="*/ 543 h 721"/>
              <a:gd name="connsiteX81-15013" fmla="*/ 106 w 259"/>
              <a:gd name="connsiteY81-15014" fmla="*/ 538 h 721"/>
              <a:gd name="connsiteX82-15015" fmla="*/ 106 w 259"/>
              <a:gd name="connsiteY82-15016" fmla="*/ 527 h 721"/>
              <a:gd name="connsiteX83-15017" fmla="*/ 106 w 259"/>
              <a:gd name="connsiteY83-15018" fmla="*/ 512 h 721"/>
              <a:gd name="connsiteX84-15019" fmla="*/ 111 w 259"/>
              <a:gd name="connsiteY84-15020" fmla="*/ 496 h 721"/>
              <a:gd name="connsiteX85-15021" fmla="*/ 111 w 259"/>
              <a:gd name="connsiteY85-15022" fmla="*/ 475 h 721"/>
              <a:gd name="connsiteX86-15023" fmla="*/ 111 w 259"/>
              <a:gd name="connsiteY86-15024" fmla="*/ 449 h 721"/>
              <a:gd name="connsiteX87-15025" fmla="*/ 116 w 259"/>
              <a:gd name="connsiteY87-15026" fmla="*/ 423 h 721"/>
              <a:gd name="connsiteX88-15027" fmla="*/ 116 w 259"/>
              <a:gd name="connsiteY88-15028" fmla="*/ 397 h 721"/>
              <a:gd name="connsiteX89-15029" fmla="*/ 116 w 259"/>
              <a:gd name="connsiteY89-15030" fmla="*/ 371 h 721"/>
              <a:gd name="connsiteX90-15031" fmla="*/ 116 w 259"/>
              <a:gd name="connsiteY90-15032" fmla="*/ 345 h 721"/>
              <a:gd name="connsiteX91-15033" fmla="*/ 121 w 259"/>
              <a:gd name="connsiteY91-15034" fmla="*/ 318 h 721"/>
              <a:gd name="connsiteX92-15035" fmla="*/ 121 w 259"/>
              <a:gd name="connsiteY92-15036" fmla="*/ 297 h 721"/>
              <a:gd name="connsiteX93-15037" fmla="*/ 121 w 259"/>
              <a:gd name="connsiteY93-15038" fmla="*/ 277 h 721"/>
              <a:gd name="connsiteX94-15039" fmla="*/ 121 w 259"/>
              <a:gd name="connsiteY94-15040" fmla="*/ 256 h 721"/>
              <a:gd name="connsiteX95-15041" fmla="*/ 121 w 259"/>
              <a:gd name="connsiteY95-15042" fmla="*/ 240 h 721"/>
              <a:gd name="connsiteX96-15043" fmla="*/ 121 w 259"/>
              <a:gd name="connsiteY96-15044" fmla="*/ 209 h 721"/>
              <a:gd name="connsiteX97-15045" fmla="*/ 121 w 259"/>
              <a:gd name="connsiteY97-15046" fmla="*/ 177 h 721"/>
              <a:gd name="connsiteX98-15047" fmla="*/ 116 w 259"/>
              <a:gd name="connsiteY98-15048" fmla="*/ 146 h 721"/>
              <a:gd name="connsiteX99-15049" fmla="*/ 116 w 259"/>
              <a:gd name="connsiteY99-15050" fmla="*/ 120 h 721"/>
              <a:gd name="connsiteX100-15051" fmla="*/ 111 w 259"/>
              <a:gd name="connsiteY100-15052" fmla="*/ 109 h 721"/>
              <a:gd name="connsiteX101-15053" fmla="*/ 111 w 259"/>
              <a:gd name="connsiteY101-15054" fmla="*/ 99 h 721"/>
              <a:gd name="connsiteX102-15055" fmla="*/ 106 w 259"/>
              <a:gd name="connsiteY102-15056" fmla="*/ 89 h 721"/>
              <a:gd name="connsiteX103-15057" fmla="*/ 106 w 259"/>
              <a:gd name="connsiteY103-15058" fmla="*/ 78 h 721"/>
              <a:gd name="connsiteX104-15059" fmla="*/ 100 w 259"/>
              <a:gd name="connsiteY104-15060" fmla="*/ 73 h 721"/>
              <a:gd name="connsiteX105-15061" fmla="*/ 100 w 259"/>
              <a:gd name="connsiteY105-15062" fmla="*/ 68 h 721"/>
              <a:gd name="connsiteX106-15063" fmla="*/ 95 w 259"/>
              <a:gd name="connsiteY106-15064" fmla="*/ 57 h 721"/>
              <a:gd name="connsiteX107-15065" fmla="*/ 90 w 259"/>
              <a:gd name="connsiteY107-15066" fmla="*/ 52 h 721"/>
              <a:gd name="connsiteX108-15067" fmla="*/ 84 w 259"/>
              <a:gd name="connsiteY108-15068" fmla="*/ 47 h 721"/>
              <a:gd name="connsiteX109-15069" fmla="*/ 79 w 259"/>
              <a:gd name="connsiteY109-15070" fmla="*/ 47 h 721"/>
              <a:gd name="connsiteX0-15071" fmla="*/ 216 w 259"/>
              <a:gd name="connsiteY0-15072" fmla="*/ 0 h 716"/>
              <a:gd name="connsiteX1-15073" fmla="*/ 227 w 259"/>
              <a:gd name="connsiteY1-15074" fmla="*/ 5 h 716"/>
              <a:gd name="connsiteX2-15075" fmla="*/ 238 w 259"/>
              <a:gd name="connsiteY2-15076" fmla="*/ 10 h 716"/>
              <a:gd name="connsiteX3-15077" fmla="*/ 243 w 259"/>
              <a:gd name="connsiteY3-15078" fmla="*/ 16 h 716"/>
              <a:gd name="connsiteX4-15079" fmla="*/ 248 w 259"/>
              <a:gd name="connsiteY4-15080" fmla="*/ 21 h 716"/>
              <a:gd name="connsiteX5-15081" fmla="*/ 253 w 259"/>
              <a:gd name="connsiteY5-15082" fmla="*/ 26 h 716"/>
              <a:gd name="connsiteX6-15083" fmla="*/ 259 w 259"/>
              <a:gd name="connsiteY6-15084" fmla="*/ 26 h 716"/>
              <a:gd name="connsiteX7-15085" fmla="*/ 259 w 259"/>
              <a:gd name="connsiteY7-15086" fmla="*/ 31 h 716"/>
              <a:gd name="connsiteX8-15087" fmla="*/ 253 w 259"/>
              <a:gd name="connsiteY8-15088" fmla="*/ 31 h 716"/>
              <a:gd name="connsiteX9-15089" fmla="*/ 253 w 259"/>
              <a:gd name="connsiteY9-15090" fmla="*/ 37 h 716"/>
              <a:gd name="connsiteX10-15091" fmla="*/ 248 w 259"/>
              <a:gd name="connsiteY10-15092" fmla="*/ 42 h 716"/>
              <a:gd name="connsiteX11-15093" fmla="*/ 243 w 259"/>
              <a:gd name="connsiteY11-15094" fmla="*/ 42 h 716"/>
              <a:gd name="connsiteX12-15095" fmla="*/ 238 w 259"/>
              <a:gd name="connsiteY12-15096" fmla="*/ 47 h 716"/>
              <a:gd name="connsiteX13-15097" fmla="*/ 232 w 259"/>
              <a:gd name="connsiteY13-15098" fmla="*/ 52 h 716"/>
              <a:gd name="connsiteX14-15099" fmla="*/ 227 w 259"/>
              <a:gd name="connsiteY14-15100" fmla="*/ 52 h 716"/>
              <a:gd name="connsiteX15-15101" fmla="*/ 222 w 259"/>
              <a:gd name="connsiteY15-15102" fmla="*/ 57 h 716"/>
              <a:gd name="connsiteX16-15103" fmla="*/ 216 w 259"/>
              <a:gd name="connsiteY16-15104" fmla="*/ 63 h 716"/>
              <a:gd name="connsiteX17-15105" fmla="*/ 211 w 259"/>
              <a:gd name="connsiteY17-15106" fmla="*/ 73 h 716"/>
              <a:gd name="connsiteX18-15107" fmla="*/ 211 w 259"/>
              <a:gd name="connsiteY18-15108" fmla="*/ 84 h 716"/>
              <a:gd name="connsiteX19-15109" fmla="*/ 211 w 259"/>
              <a:gd name="connsiteY19-15110" fmla="*/ 89 h 716"/>
              <a:gd name="connsiteX20-15111" fmla="*/ 211 w 259"/>
              <a:gd name="connsiteY20-15112" fmla="*/ 104 h 716"/>
              <a:gd name="connsiteX21-15113" fmla="*/ 211 w 259"/>
              <a:gd name="connsiteY21-15114" fmla="*/ 115 h 716"/>
              <a:gd name="connsiteX22-15115" fmla="*/ 211 w 259"/>
              <a:gd name="connsiteY22-15116" fmla="*/ 131 h 716"/>
              <a:gd name="connsiteX23-15117" fmla="*/ 211 w 259"/>
              <a:gd name="connsiteY23-15118" fmla="*/ 146 h 716"/>
              <a:gd name="connsiteX24-15119" fmla="*/ 211 w 259"/>
              <a:gd name="connsiteY24-15120" fmla="*/ 162 h 716"/>
              <a:gd name="connsiteX25-15121" fmla="*/ 211 w 259"/>
              <a:gd name="connsiteY25-15122" fmla="*/ 183 h 716"/>
              <a:gd name="connsiteX26-15123" fmla="*/ 211 w 259"/>
              <a:gd name="connsiteY26-15124" fmla="*/ 198 h 716"/>
              <a:gd name="connsiteX27-15125" fmla="*/ 211 w 259"/>
              <a:gd name="connsiteY27-15126" fmla="*/ 219 h 716"/>
              <a:gd name="connsiteX28-15127" fmla="*/ 211 w 259"/>
              <a:gd name="connsiteY28-15128" fmla="*/ 261 h 716"/>
              <a:gd name="connsiteX29-15129" fmla="*/ 211 w 259"/>
              <a:gd name="connsiteY29-15130" fmla="*/ 282 h 716"/>
              <a:gd name="connsiteX30-15131" fmla="*/ 211 w 259"/>
              <a:gd name="connsiteY30-15132" fmla="*/ 308 h 716"/>
              <a:gd name="connsiteX31-15133" fmla="*/ 211 w 259"/>
              <a:gd name="connsiteY31-15134" fmla="*/ 334 h 716"/>
              <a:gd name="connsiteX32-15135" fmla="*/ 211 w 259"/>
              <a:gd name="connsiteY32-15136" fmla="*/ 360 h 716"/>
              <a:gd name="connsiteX33-15137" fmla="*/ 211 w 259"/>
              <a:gd name="connsiteY33-15138" fmla="*/ 387 h 716"/>
              <a:gd name="connsiteX34-15139" fmla="*/ 211 w 259"/>
              <a:gd name="connsiteY34-15140" fmla="*/ 418 h 716"/>
              <a:gd name="connsiteX35-15141" fmla="*/ 211 w 259"/>
              <a:gd name="connsiteY35-15142" fmla="*/ 449 h 716"/>
              <a:gd name="connsiteX36-15143" fmla="*/ 211 w 259"/>
              <a:gd name="connsiteY36-15144" fmla="*/ 481 h 716"/>
              <a:gd name="connsiteX37-15145" fmla="*/ 211 w 259"/>
              <a:gd name="connsiteY37-15146" fmla="*/ 512 h 716"/>
              <a:gd name="connsiteX38-15147" fmla="*/ 211 w 259"/>
              <a:gd name="connsiteY38-15148" fmla="*/ 538 h 716"/>
              <a:gd name="connsiteX39-15149" fmla="*/ 206 w 259"/>
              <a:gd name="connsiteY39-15150" fmla="*/ 564 h 716"/>
              <a:gd name="connsiteX40-15151" fmla="*/ 206 w 259"/>
              <a:gd name="connsiteY40-15152" fmla="*/ 590 h 716"/>
              <a:gd name="connsiteX41-15153" fmla="*/ 201 w 259"/>
              <a:gd name="connsiteY41-15154" fmla="*/ 611 h 716"/>
              <a:gd name="connsiteX42-15155" fmla="*/ 195 w 259"/>
              <a:gd name="connsiteY42-15156" fmla="*/ 627 h 716"/>
              <a:gd name="connsiteX43-15157" fmla="*/ 190 w 259"/>
              <a:gd name="connsiteY43-15158" fmla="*/ 648 h 716"/>
              <a:gd name="connsiteX44-15159" fmla="*/ 185 w 259"/>
              <a:gd name="connsiteY44-15160" fmla="*/ 658 h 716"/>
              <a:gd name="connsiteX45-15161" fmla="*/ 174 w 259"/>
              <a:gd name="connsiteY45-15162" fmla="*/ 674 h 716"/>
              <a:gd name="connsiteX46-15163" fmla="*/ 164 w 259"/>
              <a:gd name="connsiteY46-15164" fmla="*/ 684 h 716"/>
              <a:gd name="connsiteX47-15165" fmla="*/ 158 w 259"/>
              <a:gd name="connsiteY47-15166" fmla="*/ 695 h 716"/>
              <a:gd name="connsiteX48-15167" fmla="*/ 148 w 259"/>
              <a:gd name="connsiteY48-15168" fmla="*/ 700 h 716"/>
              <a:gd name="connsiteX49-15169" fmla="*/ 143 w 259"/>
              <a:gd name="connsiteY49-15170" fmla="*/ 705 h 716"/>
              <a:gd name="connsiteX50-15171" fmla="*/ 132 w 259"/>
              <a:gd name="connsiteY50-15172" fmla="*/ 710 h 716"/>
              <a:gd name="connsiteX51-15173" fmla="*/ 127 w 259"/>
              <a:gd name="connsiteY51-15174" fmla="*/ 710 h 716"/>
              <a:gd name="connsiteX52-15175" fmla="*/ 121 w 259"/>
              <a:gd name="connsiteY52-15176" fmla="*/ 716 h 716"/>
              <a:gd name="connsiteX53-15177" fmla="*/ 111 w 259"/>
              <a:gd name="connsiteY53-15178" fmla="*/ 710 h 716"/>
              <a:gd name="connsiteX54-15179" fmla="*/ 106 w 259"/>
              <a:gd name="connsiteY54-15180" fmla="*/ 710 h 716"/>
              <a:gd name="connsiteX55-15181" fmla="*/ 106 w 259"/>
              <a:gd name="connsiteY55-15182" fmla="*/ 705 h 716"/>
              <a:gd name="connsiteX56-15183" fmla="*/ 100 w 259"/>
              <a:gd name="connsiteY56-15184" fmla="*/ 700 h 716"/>
              <a:gd name="connsiteX57-15185" fmla="*/ 100 w 259"/>
              <a:gd name="connsiteY57-15186" fmla="*/ 695 h 716"/>
              <a:gd name="connsiteX58-15187" fmla="*/ 100 w 259"/>
              <a:gd name="connsiteY58-15188" fmla="*/ 689 h 716"/>
              <a:gd name="connsiteX59-15189" fmla="*/ 100 w 259"/>
              <a:gd name="connsiteY59-15190" fmla="*/ 679 h 716"/>
              <a:gd name="connsiteX60-15191" fmla="*/ 100 w 259"/>
              <a:gd name="connsiteY60-15192" fmla="*/ 669 h 716"/>
              <a:gd name="connsiteX61-15193" fmla="*/ 100 w 259"/>
              <a:gd name="connsiteY61-15194" fmla="*/ 663 h 716"/>
              <a:gd name="connsiteX62-15195" fmla="*/ 100 w 259"/>
              <a:gd name="connsiteY62-15196" fmla="*/ 658 h 716"/>
              <a:gd name="connsiteX63-15197" fmla="*/ 100 w 259"/>
              <a:gd name="connsiteY63-15198" fmla="*/ 653 h 716"/>
              <a:gd name="connsiteX64-15199" fmla="*/ 95 w 259"/>
              <a:gd name="connsiteY64-15200" fmla="*/ 648 h 716"/>
              <a:gd name="connsiteX65-15201" fmla="*/ 90 w 259"/>
              <a:gd name="connsiteY65-15202" fmla="*/ 632 h 716"/>
              <a:gd name="connsiteX66-15203" fmla="*/ 79 w 259"/>
              <a:gd name="connsiteY66-15204" fmla="*/ 616 h 716"/>
              <a:gd name="connsiteX67-15205" fmla="*/ 63 w 259"/>
              <a:gd name="connsiteY67-15206" fmla="*/ 601 h 716"/>
              <a:gd name="connsiteX68-15207" fmla="*/ 47 w 259"/>
              <a:gd name="connsiteY68-15208" fmla="*/ 585 h 716"/>
              <a:gd name="connsiteX69-15209" fmla="*/ 26 w 259"/>
              <a:gd name="connsiteY69-15210" fmla="*/ 569 h 716"/>
              <a:gd name="connsiteX70-15211" fmla="*/ 0 w 259"/>
              <a:gd name="connsiteY70-15212" fmla="*/ 548 h 716"/>
              <a:gd name="connsiteX71-15213" fmla="*/ 21 w 259"/>
              <a:gd name="connsiteY71-15214" fmla="*/ 548 h 716"/>
              <a:gd name="connsiteX72-15215" fmla="*/ 42 w 259"/>
              <a:gd name="connsiteY72-15216" fmla="*/ 554 h 716"/>
              <a:gd name="connsiteX73-15217" fmla="*/ 58 w 259"/>
              <a:gd name="connsiteY73-15218" fmla="*/ 554 h 716"/>
              <a:gd name="connsiteX74-15219" fmla="*/ 74 w 259"/>
              <a:gd name="connsiteY74-15220" fmla="*/ 554 h 716"/>
              <a:gd name="connsiteX75-15221" fmla="*/ 84 w 259"/>
              <a:gd name="connsiteY75-15222" fmla="*/ 548 h 716"/>
              <a:gd name="connsiteX76-15223" fmla="*/ 90 w 259"/>
              <a:gd name="connsiteY76-15224" fmla="*/ 548 h 716"/>
              <a:gd name="connsiteX77-15225" fmla="*/ 95 w 259"/>
              <a:gd name="connsiteY77-15226" fmla="*/ 548 h 716"/>
              <a:gd name="connsiteX78-15227" fmla="*/ 100 w 259"/>
              <a:gd name="connsiteY78-15228" fmla="*/ 543 h 716"/>
              <a:gd name="connsiteX79-15229" fmla="*/ 106 w 259"/>
              <a:gd name="connsiteY79-15230" fmla="*/ 538 h 716"/>
              <a:gd name="connsiteX80-15231" fmla="*/ 106 w 259"/>
              <a:gd name="connsiteY80-15232" fmla="*/ 533 h 716"/>
              <a:gd name="connsiteX81-15233" fmla="*/ 106 w 259"/>
              <a:gd name="connsiteY81-15234" fmla="*/ 522 h 716"/>
              <a:gd name="connsiteX82-15235" fmla="*/ 106 w 259"/>
              <a:gd name="connsiteY82-15236" fmla="*/ 507 h 716"/>
              <a:gd name="connsiteX83-15237" fmla="*/ 111 w 259"/>
              <a:gd name="connsiteY83-15238" fmla="*/ 491 h 716"/>
              <a:gd name="connsiteX84-15239" fmla="*/ 111 w 259"/>
              <a:gd name="connsiteY84-15240" fmla="*/ 470 h 716"/>
              <a:gd name="connsiteX85-15241" fmla="*/ 111 w 259"/>
              <a:gd name="connsiteY85-15242" fmla="*/ 444 h 716"/>
              <a:gd name="connsiteX86-15243" fmla="*/ 116 w 259"/>
              <a:gd name="connsiteY86-15244" fmla="*/ 418 h 716"/>
              <a:gd name="connsiteX87-15245" fmla="*/ 116 w 259"/>
              <a:gd name="connsiteY87-15246" fmla="*/ 392 h 716"/>
              <a:gd name="connsiteX88-15247" fmla="*/ 116 w 259"/>
              <a:gd name="connsiteY88-15248" fmla="*/ 366 h 716"/>
              <a:gd name="connsiteX89-15249" fmla="*/ 116 w 259"/>
              <a:gd name="connsiteY89-15250" fmla="*/ 340 h 716"/>
              <a:gd name="connsiteX90-15251" fmla="*/ 121 w 259"/>
              <a:gd name="connsiteY90-15252" fmla="*/ 313 h 716"/>
              <a:gd name="connsiteX91-15253" fmla="*/ 121 w 259"/>
              <a:gd name="connsiteY91-15254" fmla="*/ 292 h 716"/>
              <a:gd name="connsiteX92-15255" fmla="*/ 121 w 259"/>
              <a:gd name="connsiteY92-15256" fmla="*/ 272 h 716"/>
              <a:gd name="connsiteX93-15257" fmla="*/ 121 w 259"/>
              <a:gd name="connsiteY93-15258" fmla="*/ 251 h 716"/>
              <a:gd name="connsiteX94-15259" fmla="*/ 121 w 259"/>
              <a:gd name="connsiteY94-15260" fmla="*/ 235 h 716"/>
              <a:gd name="connsiteX95-15261" fmla="*/ 121 w 259"/>
              <a:gd name="connsiteY95-15262" fmla="*/ 204 h 716"/>
              <a:gd name="connsiteX96-15263" fmla="*/ 121 w 259"/>
              <a:gd name="connsiteY96-15264" fmla="*/ 172 h 716"/>
              <a:gd name="connsiteX97-15265" fmla="*/ 116 w 259"/>
              <a:gd name="connsiteY97-15266" fmla="*/ 141 h 716"/>
              <a:gd name="connsiteX98-15267" fmla="*/ 116 w 259"/>
              <a:gd name="connsiteY98-15268" fmla="*/ 115 h 716"/>
              <a:gd name="connsiteX99-15269" fmla="*/ 111 w 259"/>
              <a:gd name="connsiteY99-15270" fmla="*/ 104 h 716"/>
              <a:gd name="connsiteX100-15271" fmla="*/ 111 w 259"/>
              <a:gd name="connsiteY100-15272" fmla="*/ 94 h 716"/>
              <a:gd name="connsiteX101-15273" fmla="*/ 106 w 259"/>
              <a:gd name="connsiteY101-15274" fmla="*/ 84 h 716"/>
              <a:gd name="connsiteX102-15275" fmla="*/ 106 w 259"/>
              <a:gd name="connsiteY102-15276" fmla="*/ 73 h 716"/>
              <a:gd name="connsiteX103-15277" fmla="*/ 100 w 259"/>
              <a:gd name="connsiteY103-15278" fmla="*/ 68 h 716"/>
              <a:gd name="connsiteX104-15279" fmla="*/ 100 w 259"/>
              <a:gd name="connsiteY104-15280" fmla="*/ 63 h 716"/>
              <a:gd name="connsiteX105-15281" fmla="*/ 95 w 259"/>
              <a:gd name="connsiteY105-15282" fmla="*/ 52 h 716"/>
              <a:gd name="connsiteX106-15283" fmla="*/ 90 w 259"/>
              <a:gd name="connsiteY106-15284" fmla="*/ 47 h 716"/>
              <a:gd name="connsiteX107-15285" fmla="*/ 84 w 259"/>
              <a:gd name="connsiteY107-15286" fmla="*/ 42 h 716"/>
              <a:gd name="connsiteX108-15287" fmla="*/ 79 w 259"/>
              <a:gd name="connsiteY108-15288" fmla="*/ 42 h 716"/>
              <a:gd name="connsiteX0-15289" fmla="*/ 216 w 259"/>
              <a:gd name="connsiteY0-15290" fmla="*/ 0 h 716"/>
              <a:gd name="connsiteX1-15291" fmla="*/ 227 w 259"/>
              <a:gd name="connsiteY1-15292" fmla="*/ 5 h 716"/>
              <a:gd name="connsiteX2-15293" fmla="*/ 238 w 259"/>
              <a:gd name="connsiteY2-15294" fmla="*/ 10 h 716"/>
              <a:gd name="connsiteX3-15295" fmla="*/ 243 w 259"/>
              <a:gd name="connsiteY3-15296" fmla="*/ 16 h 716"/>
              <a:gd name="connsiteX4-15297" fmla="*/ 248 w 259"/>
              <a:gd name="connsiteY4-15298" fmla="*/ 21 h 716"/>
              <a:gd name="connsiteX5-15299" fmla="*/ 253 w 259"/>
              <a:gd name="connsiteY5-15300" fmla="*/ 26 h 716"/>
              <a:gd name="connsiteX6-15301" fmla="*/ 259 w 259"/>
              <a:gd name="connsiteY6-15302" fmla="*/ 26 h 716"/>
              <a:gd name="connsiteX7-15303" fmla="*/ 259 w 259"/>
              <a:gd name="connsiteY7-15304" fmla="*/ 31 h 716"/>
              <a:gd name="connsiteX8-15305" fmla="*/ 253 w 259"/>
              <a:gd name="connsiteY8-15306" fmla="*/ 31 h 716"/>
              <a:gd name="connsiteX9-15307" fmla="*/ 253 w 259"/>
              <a:gd name="connsiteY9-15308" fmla="*/ 37 h 716"/>
              <a:gd name="connsiteX10-15309" fmla="*/ 248 w 259"/>
              <a:gd name="connsiteY10-15310" fmla="*/ 42 h 716"/>
              <a:gd name="connsiteX11-15311" fmla="*/ 243 w 259"/>
              <a:gd name="connsiteY11-15312" fmla="*/ 42 h 716"/>
              <a:gd name="connsiteX12-15313" fmla="*/ 238 w 259"/>
              <a:gd name="connsiteY12-15314" fmla="*/ 47 h 716"/>
              <a:gd name="connsiteX13-15315" fmla="*/ 232 w 259"/>
              <a:gd name="connsiteY13-15316" fmla="*/ 52 h 716"/>
              <a:gd name="connsiteX14-15317" fmla="*/ 227 w 259"/>
              <a:gd name="connsiteY14-15318" fmla="*/ 52 h 716"/>
              <a:gd name="connsiteX15-15319" fmla="*/ 222 w 259"/>
              <a:gd name="connsiteY15-15320" fmla="*/ 57 h 716"/>
              <a:gd name="connsiteX16-15321" fmla="*/ 216 w 259"/>
              <a:gd name="connsiteY16-15322" fmla="*/ 63 h 716"/>
              <a:gd name="connsiteX17-15323" fmla="*/ 211 w 259"/>
              <a:gd name="connsiteY17-15324" fmla="*/ 73 h 716"/>
              <a:gd name="connsiteX18-15325" fmla="*/ 211 w 259"/>
              <a:gd name="connsiteY18-15326" fmla="*/ 84 h 716"/>
              <a:gd name="connsiteX19-15327" fmla="*/ 211 w 259"/>
              <a:gd name="connsiteY19-15328" fmla="*/ 89 h 716"/>
              <a:gd name="connsiteX20-15329" fmla="*/ 211 w 259"/>
              <a:gd name="connsiteY20-15330" fmla="*/ 104 h 716"/>
              <a:gd name="connsiteX21-15331" fmla="*/ 211 w 259"/>
              <a:gd name="connsiteY21-15332" fmla="*/ 115 h 716"/>
              <a:gd name="connsiteX22-15333" fmla="*/ 211 w 259"/>
              <a:gd name="connsiteY22-15334" fmla="*/ 131 h 716"/>
              <a:gd name="connsiteX23-15335" fmla="*/ 211 w 259"/>
              <a:gd name="connsiteY23-15336" fmla="*/ 146 h 716"/>
              <a:gd name="connsiteX24-15337" fmla="*/ 211 w 259"/>
              <a:gd name="connsiteY24-15338" fmla="*/ 162 h 716"/>
              <a:gd name="connsiteX25-15339" fmla="*/ 211 w 259"/>
              <a:gd name="connsiteY25-15340" fmla="*/ 183 h 716"/>
              <a:gd name="connsiteX26-15341" fmla="*/ 211 w 259"/>
              <a:gd name="connsiteY26-15342" fmla="*/ 198 h 716"/>
              <a:gd name="connsiteX27-15343" fmla="*/ 211 w 259"/>
              <a:gd name="connsiteY27-15344" fmla="*/ 219 h 716"/>
              <a:gd name="connsiteX28-15345" fmla="*/ 211 w 259"/>
              <a:gd name="connsiteY28-15346" fmla="*/ 261 h 716"/>
              <a:gd name="connsiteX29-15347" fmla="*/ 211 w 259"/>
              <a:gd name="connsiteY29-15348" fmla="*/ 282 h 716"/>
              <a:gd name="connsiteX30-15349" fmla="*/ 211 w 259"/>
              <a:gd name="connsiteY30-15350" fmla="*/ 308 h 716"/>
              <a:gd name="connsiteX31-15351" fmla="*/ 211 w 259"/>
              <a:gd name="connsiteY31-15352" fmla="*/ 334 h 716"/>
              <a:gd name="connsiteX32-15353" fmla="*/ 211 w 259"/>
              <a:gd name="connsiteY32-15354" fmla="*/ 360 h 716"/>
              <a:gd name="connsiteX33-15355" fmla="*/ 211 w 259"/>
              <a:gd name="connsiteY33-15356" fmla="*/ 387 h 716"/>
              <a:gd name="connsiteX34-15357" fmla="*/ 211 w 259"/>
              <a:gd name="connsiteY34-15358" fmla="*/ 418 h 716"/>
              <a:gd name="connsiteX35-15359" fmla="*/ 211 w 259"/>
              <a:gd name="connsiteY35-15360" fmla="*/ 449 h 716"/>
              <a:gd name="connsiteX36-15361" fmla="*/ 211 w 259"/>
              <a:gd name="connsiteY36-15362" fmla="*/ 481 h 716"/>
              <a:gd name="connsiteX37-15363" fmla="*/ 211 w 259"/>
              <a:gd name="connsiteY37-15364" fmla="*/ 512 h 716"/>
              <a:gd name="connsiteX38-15365" fmla="*/ 211 w 259"/>
              <a:gd name="connsiteY38-15366" fmla="*/ 538 h 716"/>
              <a:gd name="connsiteX39-15367" fmla="*/ 206 w 259"/>
              <a:gd name="connsiteY39-15368" fmla="*/ 564 h 716"/>
              <a:gd name="connsiteX40-15369" fmla="*/ 206 w 259"/>
              <a:gd name="connsiteY40-15370" fmla="*/ 590 h 716"/>
              <a:gd name="connsiteX41-15371" fmla="*/ 201 w 259"/>
              <a:gd name="connsiteY41-15372" fmla="*/ 611 h 716"/>
              <a:gd name="connsiteX42-15373" fmla="*/ 195 w 259"/>
              <a:gd name="connsiteY42-15374" fmla="*/ 627 h 716"/>
              <a:gd name="connsiteX43-15375" fmla="*/ 190 w 259"/>
              <a:gd name="connsiteY43-15376" fmla="*/ 648 h 716"/>
              <a:gd name="connsiteX44-15377" fmla="*/ 185 w 259"/>
              <a:gd name="connsiteY44-15378" fmla="*/ 658 h 716"/>
              <a:gd name="connsiteX45-15379" fmla="*/ 174 w 259"/>
              <a:gd name="connsiteY45-15380" fmla="*/ 674 h 716"/>
              <a:gd name="connsiteX46-15381" fmla="*/ 164 w 259"/>
              <a:gd name="connsiteY46-15382" fmla="*/ 684 h 716"/>
              <a:gd name="connsiteX47-15383" fmla="*/ 158 w 259"/>
              <a:gd name="connsiteY47-15384" fmla="*/ 695 h 716"/>
              <a:gd name="connsiteX48-15385" fmla="*/ 148 w 259"/>
              <a:gd name="connsiteY48-15386" fmla="*/ 700 h 716"/>
              <a:gd name="connsiteX49-15387" fmla="*/ 143 w 259"/>
              <a:gd name="connsiteY49-15388" fmla="*/ 705 h 716"/>
              <a:gd name="connsiteX50-15389" fmla="*/ 132 w 259"/>
              <a:gd name="connsiteY50-15390" fmla="*/ 710 h 716"/>
              <a:gd name="connsiteX51-15391" fmla="*/ 127 w 259"/>
              <a:gd name="connsiteY51-15392" fmla="*/ 710 h 716"/>
              <a:gd name="connsiteX52-15393" fmla="*/ 121 w 259"/>
              <a:gd name="connsiteY52-15394" fmla="*/ 716 h 716"/>
              <a:gd name="connsiteX53-15395" fmla="*/ 111 w 259"/>
              <a:gd name="connsiteY53-15396" fmla="*/ 710 h 716"/>
              <a:gd name="connsiteX54-15397" fmla="*/ 106 w 259"/>
              <a:gd name="connsiteY54-15398" fmla="*/ 710 h 716"/>
              <a:gd name="connsiteX55-15399" fmla="*/ 106 w 259"/>
              <a:gd name="connsiteY55-15400" fmla="*/ 705 h 716"/>
              <a:gd name="connsiteX56-15401" fmla="*/ 100 w 259"/>
              <a:gd name="connsiteY56-15402" fmla="*/ 700 h 716"/>
              <a:gd name="connsiteX57-15403" fmla="*/ 100 w 259"/>
              <a:gd name="connsiteY57-15404" fmla="*/ 695 h 716"/>
              <a:gd name="connsiteX58-15405" fmla="*/ 100 w 259"/>
              <a:gd name="connsiteY58-15406" fmla="*/ 689 h 716"/>
              <a:gd name="connsiteX59-15407" fmla="*/ 100 w 259"/>
              <a:gd name="connsiteY59-15408" fmla="*/ 679 h 716"/>
              <a:gd name="connsiteX60-15409" fmla="*/ 100 w 259"/>
              <a:gd name="connsiteY60-15410" fmla="*/ 669 h 716"/>
              <a:gd name="connsiteX61-15411" fmla="*/ 100 w 259"/>
              <a:gd name="connsiteY61-15412" fmla="*/ 663 h 716"/>
              <a:gd name="connsiteX62-15413" fmla="*/ 100 w 259"/>
              <a:gd name="connsiteY62-15414" fmla="*/ 658 h 716"/>
              <a:gd name="connsiteX63-15415" fmla="*/ 100 w 259"/>
              <a:gd name="connsiteY63-15416" fmla="*/ 653 h 716"/>
              <a:gd name="connsiteX64-15417" fmla="*/ 95 w 259"/>
              <a:gd name="connsiteY64-15418" fmla="*/ 648 h 716"/>
              <a:gd name="connsiteX65-15419" fmla="*/ 90 w 259"/>
              <a:gd name="connsiteY65-15420" fmla="*/ 632 h 716"/>
              <a:gd name="connsiteX66-15421" fmla="*/ 79 w 259"/>
              <a:gd name="connsiteY66-15422" fmla="*/ 616 h 716"/>
              <a:gd name="connsiteX67-15423" fmla="*/ 63 w 259"/>
              <a:gd name="connsiteY67-15424" fmla="*/ 601 h 716"/>
              <a:gd name="connsiteX68-15425" fmla="*/ 47 w 259"/>
              <a:gd name="connsiteY68-15426" fmla="*/ 585 h 716"/>
              <a:gd name="connsiteX69-15427" fmla="*/ 26 w 259"/>
              <a:gd name="connsiteY69-15428" fmla="*/ 569 h 716"/>
              <a:gd name="connsiteX70-15429" fmla="*/ 0 w 259"/>
              <a:gd name="connsiteY70-15430" fmla="*/ 548 h 716"/>
              <a:gd name="connsiteX71-15431" fmla="*/ 21 w 259"/>
              <a:gd name="connsiteY71-15432" fmla="*/ 548 h 716"/>
              <a:gd name="connsiteX72-15433" fmla="*/ 42 w 259"/>
              <a:gd name="connsiteY72-15434" fmla="*/ 554 h 716"/>
              <a:gd name="connsiteX73-15435" fmla="*/ 58 w 259"/>
              <a:gd name="connsiteY73-15436" fmla="*/ 554 h 716"/>
              <a:gd name="connsiteX74-15437" fmla="*/ 74 w 259"/>
              <a:gd name="connsiteY74-15438" fmla="*/ 554 h 716"/>
              <a:gd name="connsiteX75-15439" fmla="*/ 84 w 259"/>
              <a:gd name="connsiteY75-15440" fmla="*/ 548 h 716"/>
              <a:gd name="connsiteX76-15441" fmla="*/ 90 w 259"/>
              <a:gd name="connsiteY76-15442" fmla="*/ 548 h 716"/>
              <a:gd name="connsiteX77-15443" fmla="*/ 95 w 259"/>
              <a:gd name="connsiteY77-15444" fmla="*/ 548 h 716"/>
              <a:gd name="connsiteX78-15445" fmla="*/ 100 w 259"/>
              <a:gd name="connsiteY78-15446" fmla="*/ 543 h 716"/>
              <a:gd name="connsiteX79-15447" fmla="*/ 106 w 259"/>
              <a:gd name="connsiteY79-15448" fmla="*/ 538 h 716"/>
              <a:gd name="connsiteX80-15449" fmla="*/ 106 w 259"/>
              <a:gd name="connsiteY80-15450" fmla="*/ 533 h 716"/>
              <a:gd name="connsiteX81-15451" fmla="*/ 106 w 259"/>
              <a:gd name="connsiteY81-15452" fmla="*/ 522 h 716"/>
              <a:gd name="connsiteX82-15453" fmla="*/ 106 w 259"/>
              <a:gd name="connsiteY82-15454" fmla="*/ 507 h 716"/>
              <a:gd name="connsiteX83-15455" fmla="*/ 111 w 259"/>
              <a:gd name="connsiteY83-15456" fmla="*/ 491 h 716"/>
              <a:gd name="connsiteX84-15457" fmla="*/ 111 w 259"/>
              <a:gd name="connsiteY84-15458" fmla="*/ 470 h 716"/>
              <a:gd name="connsiteX85-15459" fmla="*/ 111 w 259"/>
              <a:gd name="connsiteY85-15460" fmla="*/ 444 h 716"/>
              <a:gd name="connsiteX86-15461" fmla="*/ 116 w 259"/>
              <a:gd name="connsiteY86-15462" fmla="*/ 418 h 716"/>
              <a:gd name="connsiteX87-15463" fmla="*/ 116 w 259"/>
              <a:gd name="connsiteY87-15464" fmla="*/ 392 h 716"/>
              <a:gd name="connsiteX88-15465" fmla="*/ 116 w 259"/>
              <a:gd name="connsiteY88-15466" fmla="*/ 366 h 716"/>
              <a:gd name="connsiteX89-15467" fmla="*/ 116 w 259"/>
              <a:gd name="connsiteY89-15468" fmla="*/ 340 h 716"/>
              <a:gd name="connsiteX90-15469" fmla="*/ 121 w 259"/>
              <a:gd name="connsiteY90-15470" fmla="*/ 313 h 716"/>
              <a:gd name="connsiteX91-15471" fmla="*/ 121 w 259"/>
              <a:gd name="connsiteY91-15472" fmla="*/ 292 h 716"/>
              <a:gd name="connsiteX92-15473" fmla="*/ 121 w 259"/>
              <a:gd name="connsiteY92-15474" fmla="*/ 272 h 716"/>
              <a:gd name="connsiteX93-15475" fmla="*/ 121 w 259"/>
              <a:gd name="connsiteY93-15476" fmla="*/ 251 h 716"/>
              <a:gd name="connsiteX94-15477" fmla="*/ 121 w 259"/>
              <a:gd name="connsiteY94-15478" fmla="*/ 235 h 716"/>
              <a:gd name="connsiteX95-15479" fmla="*/ 121 w 259"/>
              <a:gd name="connsiteY95-15480" fmla="*/ 204 h 716"/>
              <a:gd name="connsiteX96-15481" fmla="*/ 121 w 259"/>
              <a:gd name="connsiteY96-15482" fmla="*/ 172 h 716"/>
              <a:gd name="connsiteX97-15483" fmla="*/ 116 w 259"/>
              <a:gd name="connsiteY97-15484" fmla="*/ 141 h 716"/>
              <a:gd name="connsiteX98-15485" fmla="*/ 116 w 259"/>
              <a:gd name="connsiteY98-15486" fmla="*/ 115 h 716"/>
              <a:gd name="connsiteX99-15487" fmla="*/ 111 w 259"/>
              <a:gd name="connsiteY99-15488" fmla="*/ 104 h 716"/>
              <a:gd name="connsiteX100-15489" fmla="*/ 111 w 259"/>
              <a:gd name="connsiteY100-15490" fmla="*/ 94 h 716"/>
              <a:gd name="connsiteX101-15491" fmla="*/ 106 w 259"/>
              <a:gd name="connsiteY101-15492" fmla="*/ 84 h 716"/>
              <a:gd name="connsiteX102-15493" fmla="*/ 106 w 259"/>
              <a:gd name="connsiteY102-15494" fmla="*/ 73 h 716"/>
              <a:gd name="connsiteX103-15495" fmla="*/ 100 w 259"/>
              <a:gd name="connsiteY103-15496" fmla="*/ 68 h 716"/>
              <a:gd name="connsiteX104-15497" fmla="*/ 100 w 259"/>
              <a:gd name="connsiteY104-15498" fmla="*/ 63 h 716"/>
              <a:gd name="connsiteX105-15499" fmla="*/ 95 w 259"/>
              <a:gd name="connsiteY105-15500" fmla="*/ 52 h 716"/>
              <a:gd name="connsiteX106-15501" fmla="*/ 90 w 259"/>
              <a:gd name="connsiteY106-15502" fmla="*/ 47 h 716"/>
              <a:gd name="connsiteX107-15503" fmla="*/ 84 w 259"/>
              <a:gd name="connsiteY107-15504" fmla="*/ 42 h 716"/>
              <a:gd name="connsiteX0-15505" fmla="*/ 216 w 259"/>
              <a:gd name="connsiteY0-15506" fmla="*/ 0 h 716"/>
              <a:gd name="connsiteX1-15507" fmla="*/ 227 w 259"/>
              <a:gd name="connsiteY1-15508" fmla="*/ 5 h 716"/>
              <a:gd name="connsiteX2-15509" fmla="*/ 238 w 259"/>
              <a:gd name="connsiteY2-15510" fmla="*/ 10 h 716"/>
              <a:gd name="connsiteX3-15511" fmla="*/ 243 w 259"/>
              <a:gd name="connsiteY3-15512" fmla="*/ 16 h 716"/>
              <a:gd name="connsiteX4-15513" fmla="*/ 248 w 259"/>
              <a:gd name="connsiteY4-15514" fmla="*/ 21 h 716"/>
              <a:gd name="connsiteX5-15515" fmla="*/ 253 w 259"/>
              <a:gd name="connsiteY5-15516" fmla="*/ 26 h 716"/>
              <a:gd name="connsiteX6-15517" fmla="*/ 259 w 259"/>
              <a:gd name="connsiteY6-15518" fmla="*/ 26 h 716"/>
              <a:gd name="connsiteX7-15519" fmla="*/ 259 w 259"/>
              <a:gd name="connsiteY7-15520" fmla="*/ 31 h 716"/>
              <a:gd name="connsiteX8-15521" fmla="*/ 253 w 259"/>
              <a:gd name="connsiteY8-15522" fmla="*/ 31 h 716"/>
              <a:gd name="connsiteX9-15523" fmla="*/ 253 w 259"/>
              <a:gd name="connsiteY9-15524" fmla="*/ 37 h 716"/>
              <a:gd name="connsiteX10-15525" fmla="*/ 248 w 259"/>
              <a:gd name="connsiteY10-15526" fmla="*/ 42 h 716"/>
              <a:gd name="connsiteX11-15527" fmla="*/ 243 w 259"/>
              <a:gd name="connsiteY11-15528" fmla="*/ 42 h 716"/>
              <a:gd name="connsiteX12-15529" fmla="*/ 238 w 259"/>
              <a:gd name="connsiteY12-15530" fmla="*/ 47 h 716"/>
              <a:gd name="connsiteX13-15531" fmla="*/ 232 w 259"/>
              <a:gd name="connsiteY13-15532" fmla="*/ 52 h 716"/>
              <a:gd name="connsiteX14-15533" fmla="*/ 227 w 259"/>
              <a:gd name="connsiteY14-15534" fmla="*/ 52 h 716"/>
              <a:gd name="connsiteX15-15535" fmla="*/ 222 w 259"/>
              <a:gd name="connsiteY15-15536" fmla="*/ 57 h 716"/>
              <a:gd name="connsiteX16-15537" fmla="*/ 216 w 259"/>
              <a:gd name="connsiteY16-15538" fmla="*/ 63 h 716"/>
              <a:gd name="connsiteX17-15539" fmla="*/ 211 w 259"/>
              <a:gd name="connsiteY17-15540" fmla="*/ 73 h 716"/>
              <a:gd name="connsiteX18-15541" fmla="*/ 211 w 259"/>
              <a:gd name="connsiteY18-15542" fmla="*/ 84 h 716"/>
              <a:gd name="connsiteX19-15543" fmla="*/ 211 w 259"/>
              <a:gd name="connsiteY19-15544" fmla="*/ 89 h 716"/>
              <a:gd name="connsiteX20-15545" fmla="*/ 211 w 259"/>
              <a:gd name="connsiteY20-15546" fmla="*/ 104 h 716"/>
              <a:gd name="connsiteX21-15547" fmla="*/ 211 w 259"/>
              <a:gd name="connsiteY21-15548" fmla="*/ 115 h 716"/>
              <a:gd name="connsiteX22-15549" fmla="*/ 211 w 259"/>
              <a:gd name="connsiteY22-15550" fmla="*/ 131 h 716"/>
              <a:gd name="connsiteX23-15551" fmla="*/ 211 w 259"/>
              <a:gd name="connsiteY23-15552" fmla="*/ 146 h 716"/>
              <a:gd name="connsiteX24-15553" fmla="*/ 211 w 259"/>
              <a:gd name="connsiteY24-15554" fmla="*/ 162 h 716"/>
              <a:gd name="connsiteX25-15555" fmla="*/ 211 w 259"/>
              <a:gd name="connsiteY25-15556" fmla="*/ 183 h 716"/>
              <a:gd name="connsiteX26-15557" fmla="*/ 211 w 259"/>
              <a:gd name="connsiteY26-15558" fmla="*/ 198 h 716"/>
              <a:gd name="connsiteX27-15559" fmla="*/ 211 w 259"/>
              <a:gd name="connsiteY27-15560" fmla="*/ 219 h 716"/>
              <a:gd name="connsiteX28-15561" fmla="*/ 211 w 259"/>
              <a:gd name="connsiteY28-15562" fmla="*/ 261 h 716"/>
              <a:gd name="connsiteX29-15563" fmla="*/ 211 w 259"/>
              <a:gd name="connsiteY29-15564" fmla="*/ 282 h 716"/>
              <a:gd name="connsiteX30-15565" fmla="*/ 211 w 259"/>
              <a:gd name="connsiteY30-15566" fmla="*/ 308 h 716"/>
              <a:gd name="connsiteX31-15567" fmla="*/ 211 w 259"/>
              <a:gd name="connsiteY31-15568" fmla="*/ 334 h 716"/>
              <a:gd name="connsiteX32-15569" fmla="*/ 211 w 259"/>
              <a:gd name="connsiteY32-15570" fmla="*/ 360 h 716"/>
              <a:gd name="connsiteX33-15571" fmla="*/ 211 w 259"/>
              <a:gd name="connsiteY33-15572" fmla="*/ 387 h 716"/>
              <a:gd name="connsiteX34-15573" fmla="*/ 211 w 259"/>
              <a:gd name="connsiteY34-15574" fmla="*/ 418 h 716"/>
              <a:gd name="connsiteX35-15575" fmla="*/ 211 w 259"/>
              <a:gd name="connsiteY35-15576" fmla="*/ 449 h 716"/>
              <a:gd name="connsiteX36-15577" fmla="*/ 211 w 259"/>
              <a:gd name="connsiteY36-15578" fmla="*/ 481 h 716"/>
              <a:gd name="connsiteX37-15579" fmla="*/ 211 w 259"/>
              <a:gd name="connsiteY37-15580" fmla="*/ 512 h 716"/>
              <a:gd name="connsiteX38-15581" fmla="*/ 211 w 259"/>
              <a:gd name="connsiteY38-15582" fmla="*/ 538 h 716"/>
              <a:gd name="connsiteX39-15583" fmla="*/ 206 w 259"/>
              <a:gd name="connsiteY39-15584" fmla="*/ 564 h 716"/>
              <a:gd name="connsiteX40-15585" fmla="*/ 206 w 259"/>
              <a:gd name="connsiteY40-15586" fmla="*/ 590 h 716"/>
              <a:gd name="connsiteX41-15587" fmla="*/ 201 w 259"/>
              <a:gd name="connsiteY41-15588" fmla="*/ 611 h 716"/>
              <a:gd name="connsiteX42-15589" fmla="*/ 195 w 259"/>
              <a:gd name="connsiteY42-15590" fmla="*/ 627 h 716"/>
              <a:gd name="connsiteX43-15591" fmla="*/ 190 w 259"/>
              <a:gd name="connsiteY43-15592" fmla="*/ 648 h 716"/>
              <a:gd name="connsiteX44-15593" fmla="*/ 185 w 259"/>
              <a:gd name="connsiteY44-15594" fmla="*/ 658 h 716"/>
              <a:gd name="connsiteX45-15595" fmla="*/ 174 w 259"/>
              <a:gd name="connsiteY45-15596" fmla="*/ 674 h 716"/>
              <a:gd name="connsiteX46-15597" fmla="*/ 164 w 259"/>
              <a:gd name="connsiteY46-15598" fmla="*/ 684 h 716"/>
              <a:gd name="connsiteX47-15599" fmla="*/ 158 w 259"/>
              <a:gd name="connsiteY47-15600" fmla="*/ 695 h 716"/>
              <a:gd name="connsiteX48-15601" fmla="*/ 148 w 259"/>
              <a:gd name="connsiteY48-15602" fmla="*/ 700 h 716"/>
              <a:gd name="connsiteX49-15603" fmla="*/ 143 w 259"/>
              <a:gd name="connsiteY49-15604" fmla="*/ 705 h 716"/>
              <a:gd name="connsiteX50-15605" fmla="*/ 132 w 259"/>
              <a:gd name="connsiteY50-15606" fmla="*/ 710 h 716"/>
              <a:gd name="connsiteX51-15607" fmla="*/ 127 w 259"/>
              <a:gd name="connsiteY51-15608" fmla="*/ 710 h 716"/>
              <a:gd name="connsiteX52-15609" fmla="*/ 121 w 259"/>
              <a:gd name="connsiteY52-15610" fmla="*/ 716 h 716"/>
              <a:gd name="connsiteX53-15611" fmla="*/ 111 w 259"/>
              <a:gd name="connsiteY53-15612" fmla="*/ 710 h 716"/>
              <a:gd name="connsiteX54-15613" fmla="*/ 106 w 259"/>
              <a:gd name="connsiteY54-15614" fmla="*/ 710 h 716"/>
              <a:gd name="connsiteX55-15615" fmla="*/ 106 w 259"/>
              <a:gd name="connsiteY55-15616" fmla="*/ 705 h 716"/>
              <a:gd name="connsiteX56-15617" fmla="*/ 100 w 259"/>
              <a:gd name="connsiteY56-15618" fmla="*/ 700 h 716"/>
              <a:gd name="connsiteX57-15619" fmla="*/ 100 w 259"/>
              <a:gd name="connsiteY57-15620" fmla="*/ 695 h 716"/>
              <a:gd name="connsiteX58-15621" fmla="*/ 100 w 259"/>
              <a:gd name="connsiteY58-15622" fmla="*/ 689 h 716"/>
              <a:gd name="connsiteX59-15623" fmla="*/ 100 w 259"/>
              <a:gd name="connsiteY59-15624" fmla="*/ 679 h 716"/>
              <a:gd name="connsiteX60-15625" fmla="*/ 100 w 259"/>
              <a:gd name="connsiteY60-15626" fmla="*/ 669 h 716"/>
              <a:gd name="connsiteX61-15627" fmla="*/ 100 w 259"/>
              <a:gd name="connsiteY61-15628" fmla="*/ 663 h 716"/>
              <a:gd name="connsiteX62-15629" fmla="*/ 100 w 259"/>
              <a:gd name="connsiteY62-15630" fmla="*/ 658 h 716"/>
              <a:gd name="connsiteX63-15631" fmla="*/ 100 w 259"/>
              <a:gd name="connsiteY63-15632" fmla="*/ 653 h 716"/>
              <a:gd name="connsiteX64-15633" fmla="*/ 95 w 259"/>
              <a:gd name="connsiteY64-15634" fmla="*/ 648 h 716"/>
              <a:gd name="connsiteX65-15635" fmla="*/ 90 w 259"/>
              <a:gd name="connsiteY65-15636" fmla="*/ 632 h 716"/>
              <a:gd name="connsiteX66-15637" fmla="*/ 79 w 259"/>
              <a:gd name="connsiteY66-15638" fmla="*/ 616 h 716"/>
              <a:gd name="connsiteX67-15639" fmla="*/ 63 w 259"/>
              <a:gd name="connsiteY67-15640" fmla="*/ 601 h 716"/>
              <a:gd name="connsiteX68-15641" fmla="*/ 47 w 259"/>
              <a:gd name="connsiteY68-15642" fmla="*/ 585 h 716"/>
              <a:gd name="connsiteX69-15643" fmla="*/ 26 w 259"/>
              <a:gd name="connsiteY69-15644" fmla="*/ 569 h 716"/>
              <a:gd name="connsiteX70-15645" fmla="*/ 0 w 259"/>
              <a:gd name="connsiteY70-15646" fmla="*/ 548 h 716"/>
              <a:gd name="connsiteX71-15647" fmla="*/ 21 w 259"/>
              <a:gd name="connsiteY71-15648" fmla="*/ 548 h 716"/>
              <a:gd name="connsiteX72-15649" fmla="*/ 42 w 259"/>
              <a:gd name="connsiteY72-15650" fmla="*/ 554 h 716"/>
              <a:gd name="connsiteX73-15651" fmla="*/ 58 w 259"/>
              <a:gd name="connsiteY73-15652" fmla="*/ 554 h 716"/>
              <a:gd name="connsiteX74-15653" fmla="*/ 74 w 259"/>
              <a:gd name="connsiteY74-15654" fmla="*/ 554 h 716"/>
              <a:gd name="connsiteX75-15655" fmla="*/ 84 w 259"/>
              <a:gd name="connsiteY75-15656" fmla="*/ 548 h 716"/>
              <a:gd name="connsiteX76-15657" fmla="*/ 90 w 259"/>
              <a:gd name="connsiteY76-15658" fmla="*/ 548 h 716"/>
              <a:gd name="connsiteX77-15659" fmla="*/ 95 w 259"/>
              <a:gd name="connsiteY77-15660" fmla="*/ 548 h 716"/>
              <a:gd name="connsiteX78-15661" fmla="*/ 100 w 259"/>
              <a:gd name="connsiteY78-15662" fmla="*/ 543 h 716"/>
              <a:gd name="connsiteX79-15663" fmla="*/ 106 w 259"/>
              <a:gd name="connsiteY79-15664" fmla="*/ 538 h 716"/>
              <a:gd name="connsiteX80-15665" fmla="*/ 106 w 259"/>
              <a:gd name="connsiteY80-15666" fmla="*/ 533 h 716"/>
              <a:gd name="connsiteX81-15667" fmla="*/ 106 w 259"/>
              <a:gd name="connsiteY81-15668" fmla="*/ 522 h 716"/>
              <a:gd name="connsiteX82-15669" fmla="*/ 106 w 259"/>
              <a:gd name="connsiteY82-15670" fmla="*/ 507 h 716"/>
              <a:gd name="connsiteX83-15671" fmla="*/ 111 w 259"/>
              <a:gd name="connsiteY83-15672" fmla="*/ 491 h 716"/>
              <a:gd name="connsiteX84-15673" fmla="*/ 111 w 259"/>
              <a:gd name="connsiteY84-15674" fmla="*/ 470 h 716"/>
              <a:gd name="connsiteX85-15675" fmla="*/ 111 w 259"/>
              <a:gd name="connsiteY85-15676" fmla="*/ 444 h 716"/>
              <a:gd name="connsiteX86-15677" fmla="*/ 116 w 259"/>
              <a:gd name="connsiteY86-15678" fmla="*/ 418 h 716"/>
              <a:gd name="connsiteX87-15679" fmla="*/ 116 w 259"/>
              <a:gd name="connsiteY87-15680" fmla="*/ 392 h 716"/>
              <a:gd name="connsiteX88-15681" fmla="*/ 116 w 259"/>
              <a:gd name="connsiteY88-15682" fmla="*/ 366 h 716"/>
              <a:gd name="connsiteX89-15683" fmla="*/ 116 w 259"/>
              <a:gd name="connsiteY89-15684" fmla="*/ 340 h 716"/>
              <a:gd name="connsiteX90-15685" fmla="*/ 121 w 259"/>
              <a:gd name="connsiteY90-15686" fmla="*/ 313 h 716"/>
              <a:gd name="connsiteX91-15687" fmla="*/ 121 w 259"/>
              <a:gd name="connsiteY91-15688" fmla="*/ 292 h 716"/>
              <a:gd name="connsiteX92-15689" fmla="*/ 121 w 259"/>
              <a:gd name="connsiteY92-15690" fmla="*/ 272 h 716"/>
              <a:gd name="connsiteX93-15691" fmla="*/ 121 w 259"/>
              <a:gd name="connsiteY93-15692" fmla="*/ 251 h 716"/>
              <a:gd name="connsiteX94-15693" fmla="*/ 121 w 259"/>
              <a:gd name="connsiteY94-15694" fmla="*/ 235 h 716"/>
              <a:gd name="connsiteX95-15695" fmla="*/ 121 w 259"/>
              <a:gd name="connsiteY95-15696" fmla="*/ 204 h 716"/>
              <a:gd name="connsiteX96-15697" fmla="*/ 121 w 259"/>
              <a:gd name="connsiteY96-15698" fmla="*/ 172 h 716"/>
              <a:gd name="connsiteX97-15699" fmla="*/ 116 w 259"/>
              <a:gd name="connsiteY97-15700" fmla="*/ 141 h 716"/>
              <a:gd name="connsiteX98-15701" fmla="*/ 116 w 259"/>
              <a:gd name="connsiteY98-15702" fmla="*/ 115 h 716"/>
              <a:gd name="connsiteX99-15703" fmla="*/ 111 w 259"/>
              <a:gd name="connsiteY99-15704" fmla="*/ 104 h 716"/>
              <a:gd name="connsiteX100-15705" fmla="*/ 111 w 259"/>
              <a:gd name="connsiteY100-15706" fmla="*/ 94 h 716"/>
              <a:gd name="connsiteX101-15707" fmla="*/ 106 w 259"/>
              <a:gd name="connsiteY101-15708" fmla="*/ 84 h 716"/>
              <a:gd name="connsiteX102-15709" fmla="*/ 106 w 259"/>
              <a:gd name="connsiteY102-15710" fmla="*/ 73 h 716"/>
              <a:gd name="connsiteX103-15711" fmla="*/ 100 w 259"/>
              <a:gd name="connsiteY103-15712" fmla="*/ 68 h 716"/>
              <a:gd name="connsiteX104-15713" fmla="*/ 100 w 259"/>
              <a:gd name="connsiteY104-15714" fmla="*/ 63 h 716"/>
              <a:gd name="connsiteX105-15715" fmla="*/ 95 w 259"/>
              <a:gd name="connsiteY105-15716" fmla="*/ 52 h 716"/>
              <a:gd name="connsiteX106-15717" fmla="*/ 90 w 259"/>
              <a:gd name="connsiteY106-15718" fmla="*/ 47 h 716"/>
              <a:gd name="connsiteX0-15719" fmla="*/ 227 w 259"/>
              <a:gd name="connsiteY0-15720" fmla="*/ 0 h 711"/>
              <a:gd name="connsiteX1-15721" fmla="*/ 238 w 259"/>
              <a:gd name="connsiteY1-15722" fmla="*/ 5 h 711"/>
              <a:gd name="connsiteX2-15723" fmla="*/ 243 w 259"/>
              <a:gd name="connsiteY2-15724" fmla="*/ 11 h 711"/>
              <a:gd name="connsiteX3-15725" fmla="*/ 248 w 259"/>
              <a:gd name="connsiteY3-15726" fmla="*/ 16 h 711"/>
              <a:gd name="connsiteX4-15727" fmla="*/ 253 w 259"/>
              <a:gd name="connsiteY4-15728" fmla="*/ 21 h 711"/>
              <a:gd name="connsiteX5-15729" fmla="*/ 259 w 259"/>
              <a:gd name="connsiteY5-15730" fmla="*/ 21 h 711"/>
              <a:gd name="connsiteX6-15731" fmla="*/ 259 w 259"/>
              <a:gd name="connsiteY6-15732" fmla="*/ 26 h 711"/>
              <a:gd name="connsiteX7-15733" fmla="*/ 253 w 259"/>
              <a:gd name="connsiteY7-15734" fmla="*/ 26 h 711"/>
              <a:gd name="connsiteX8-15735" fmla="*/ 253 w 259"/>
              <a:gd name="connsiteY8-15736" fmla="*/ 32 h 711"/>
              <a:gd name="connsiteX9-15737" fmla="*/ 248 w 259"/>
              <a:gd name="connsiteY9-15738" fmla="*/ 37 h 711"/>
              <a:gd name="connsiteX10-15739" fmla="*/ 243 w 259"/>
              <a:gd name="connsiteY10-15740" fmla="*/ 37 h 711"/>
              <a:gd name="connsiteX11-15741" fmla="*/ 238 w 259"/>
              <a:gd name="connsiteY11-15742" fmla="*/ 42 h 711"/>
              <a:gd name="connsiteX12-15743" fmla="*/ 232 w 259"/>
              <a:gd name="connsiteY12-15744" fmla="*/ 47 h 711"/>
              <a:gd name="connsiteX13-15745" fmla="*/ 227 w 259"/>
              <a:gd name="connsiteY13-15746" fmla="*/ 47 h 711"/>
              <a:gd name="connsiteX14-15747" fmla="*/ 222 w 259"/>
              <a:gd name="connsiteY14-15748" fmla="*/ 52 h 711"/>
              <a:gd name="connsiteX15-15749" fmla="*/ 216 w 259"/>
              <a:gd name="connsiteY15-15750" fmla="*/ 58 h 711"/>
              <a:gd name="connsiteX16-15751" fmla="*/ 211 w 259"/>
              <a:gd name="connsiteY16-15752" fmla="*/ 68 h 711"/>
              <a:gd name="connsiteX17-15753" fmla="*/ 211 w 259"/>
              <a:gd name="connsiteY17-15754" fmla="*/ 79 h 711"/>
              <a:gd name="connsiteX18-15755" fmla="*/ 211 w 259"/>
              <a:gd name="connsiteY18-15756" fmla="*/ 84 h 711"/>
              <a:gd name="connsiteX19-15757" fmla="*/ 211 w 259"/>
              <a:gd name="connsiteY19-15758" fmla="*/ 99 h 711"/>
              <a:gd name="connsiteX20-15759" fmla="*/ 211 w 259"/>
              <a:gd name="connsiteY20-15760" fmla="*/ 110 h 711"/>
              <a:gd name="connsiteX21-15761" fmla="*/ 211 w 259"/>
              <a:gd name="connsiteY21-15762" fmla="*/ 126 h 711"/>
              <a:gd name="connsiteX22-15763" fmla="*/ 211 w 259"/>
              <a:gd name="connsiteY22-15764" fmla="*/ 141 h 711"/>
              <a:gd name="connsiteX23-15765" fmla="*/ 211 w 259"/>
              <a:gd name="connsiteY23-15766" fmla="*/ 157 h 711"/>
              <a:gd name="connsiteX24-15767" fmla="*/ 211 w 259"/>
              <a:gd name="connsiteY24-15768" fmla="*/ 178 h 711"/>
              <a:gd name="connsiteX25-15769" fmla="*/ 211 w 259"/>
              <a:gd name="connsiteY25-15770" fmla="*/ 193 h 711"/>
              <a:gd name="connsiteX26-15771" fmla="*/ 211 w 259"/>
              <a:gd name="connsiteY26-15772" fmla="*/ 214 h 711"/>
              <a:gd name="connsiteX27-15773" fmla="*/ 211 w 259"/>
              <a:gd name="connsiteY27-15774" fmla="*/ 256 h 711"/>
              <a:gd name="connsiteX28-15775" fmla="*/ 211 w 259"/>
              <a:gd name="connsiteY28-15776" fmla="*/ 277 h 711"/>
              <a:gd name="connsiteX29-15777" fmla="*/ 211 w 259"/>
              <a:gd name="connsiteY29-15778" fmla="*/ 303 h 711"/>
              <a:gd name="connsiteX30-15779" fmla="*/ 211 w 259"/>
              <a:gd name="connsiteY30-15780" fmla="*/ 329 h 711"/>
              <a:gd name="connsiteX31-15781" fmla="*/ 211 w 259"/>
              <a:gd name="connsiteY31-15782" fmla="*/ 355 h 711"/>
              <a:gd name="connsiteX32-15783" fmla="*/ 211 w 259"/>
              <a:gd name="connsiteY32-15784" fmla="*/ 382 h 711"/>
              <a:gd name="connsiteX33-15785" fmla="*/ 211 w 259"/>
              <a:gd name="connsiteY33-15786" fmla="*/ 413 h 711"/>
              <a:gd name="connsiteX34-15787" fmla="*/ 211 w 259"/>
              <a:gd name="connsiteY34-15788" fmla="*/ 444 h 711"/>
              <a:gd name="connsiteX35-15789" fmla="*/ 211 w 259"/>
              <a:gd name="connsiteY35-15790" fmla="*/ 476 h 711"/>
              <a:gd name="connsiteX36-15791" fmla="*/ 211 w 259"/>
              <a:gd name="connsiteY36-15792" fmla="*/ 507 h 711"/>
              <a:gd name="connsiteX37-15793" fmla="*/ 211 w 259"/>
              <a:gd name="connsiteY37-15794" fmla="*/ 533 h 711"/>
              <a:gd name="connsiteX38-15795" fmla="*/ 206 w 259"/>
              <a:gd name="connsiteY38-15796" fmla="*/ 559 h 711"/>
              <a:gd name="connsiteX39-15797" fmla="*/ 206 w 259"/>
              <a:gd name="connsiteY39-15798" fmla="*/ 585 h 711"/>
              <a:gd name="connsiteX40-15799" fmla="*/ 201 w 259"/>
              <a:gd name="connsiteY40-15800" fmla="*/ 606 h 711"/>
              <a:gd name="connsiteX41-15801" fmla="*/ 195 w 259"/>
              <a:gd name="connsiteY41-15802" fmla="*/ 622 h 711"/>
              <a:gd name="connsiteX42-15803" fmla="*/ 190 w 259"/>
              <a:gd name="connsiteY42-15804" fmla="*/ 643 h 711"/>
              <a:gd name="connsiteX43-15805" fmla="*/ 185 w 259"/>
              <a:gd name="connsiteY43-15806" fmla="*/ 653 h 711"/>
              <a:gd name="connsiteX44-15807" fmla="*/ 174 w 259"/>
              <a:gd name="connsiteY44-15808" fmla="*/ 669 h 711"/>
              <a:gd name="connsiteX45-15809" fmla="*/ 164 w 259"/>
              <a:gd name="connsiteY45-15810" fmla="*/ 679 h 711"/>
              <a:gd name="connsiteX46-15811" fmla="*/ 158 w 259"/>
              <a:gd name="connsiteY46-15812" fmla="*/ 690 h 711"/>
              <a:gd name="connsiteX47-15813" fmla="*/ 148 w 259"/>
              <a:gd name="connsiteY47-15814" fmla="*/ 695 h 711"/>
              <a:gd name="connsiteX48-15815" fmla="*/ 143 w 259"/>
              <a:gd name="connsiteY48-15816" fmla="*/ 700 h 711"/>
              <a:gd name="connsiteX49-15817" fmla="*/ 132 w 259"/>
              <a:gd name="connsiteY49-15818" fmla="*/ 705 h 711"/>
              <a:gd name="connsiteX50-15819" fmla="*/ 127 w 259"/>
              <a:gd name="connsiteY50-15820" fmla="*/ 705 h 711"/>
              <a:gd name="connsiteX51-15821" fmla="*/ 121 w 259"/>
              <a:gd name="connsiteY51-15822" fmla="*/ 711 h 711"/>
              <a:gd name="connsiteX52-15823" fmla="*/ 111 w 259"/>
              <a:gd name="connsiteY52-15824" fmla="*/ 705 h 711"/>
              <a:gd name="connsiteX53-15825" fmla="*/ 106 w 259"/>
              <a:gd name="connsiteY53-15826" fmla="*/ 705 h 711"/>
              <a:gd name="connsiteX54-15827" fmla="*/ 106 w 259"/>
              <a:gd name="connsiteY54-15828" fmla="*/ 700 h 711"/>
              <a:gd name="connsiteX55-15829" fmla="*/ 100 w 259"/>
              <a:gd name="connsiteY55-15830" fmla="*/ 695 h 711"/>
              <a:gd name="connsiteX56-15831" fmla="*/ 100 w 259"/>
              <a:gd name="connsiteY56-15832" fmla="*/ 690 h 711"/>
              <a:gd name="connsiteX57-15833" fmla="*/ 100 w 259"/>
              <a:gd name="connsiteY57-15834" fmla="*/ 684 h 711"/>
              <a:gd name="connsiteX58-15835" fmla="*/ 100 w 259"/>
              <a:gd name="connsiteY58-15836" fmla="*/ 674 h 711"/>
              <a:gd name="connsiteX59-15837" fmla="*/ 100 w 259"/>
              <a:gd name="connsiteY59-15838" fmla="*/ 664 h 711"/>
              <a:gd name="connsiteX60-15839" fmla="*/ 100 w 259"/>
              <a:gd name="connsiteY60-15840" fmla="*/ 658 h 711"/>
              <a:gd name="connsiteX61-15841" fmla="*/ 100 w 259"/>
              <a:gd name="connsiteY61-15842" fmla="*/ 653 h 711"/>
              <a:gd name="connsiteX62-15843" fmla="*/ 100 w 259"/>
              <a:gd name="connsiteY62-15844" fmla="*/ 648 h 711"/>
              <a:gd name="connsiteX63-15845" fmla="*/ 95 w 259"/>
              <a:gd name="connsiteY63-15846" fmla="*/ 643 h 711"/>
              <a:gd name="connsiteX64-15847" fmla="*/ 90 w 259"/>
              <a:gd name="connsiteY64-15848" fmla="*/ 627 h 711"/>
              <a:gd name="connsiteX65-15849" fmla="*/ 79 w 259"/>
              <a:gd name="connsiteY65-15850" fmla="*/ 611 h 711"/>
              <a:gd name="connsiteX66-15851" fmla="*/ 63 w 259"/>
              <a:gd name="connsiteY66-15852" fmla="*/ 596 h 711"/>
              <a:gd name="connsiteX67-15853" fmla="*/ 47 w 259"/>
              <a:gd name="connsiteY67-15854" fmla="*/ 580 h 711"/>
              <a:gd name="connsiteX68-15855" fmla="*/ 26 w 259"/>
              <a:gd name="connsiteY68-15856" fmla="*/ 564 h 711"/>
              <a:gd name="connsiteX69-15857" fmla="*/ 0 w 259"/>
              <a:gd name="connsiteY69-15858" fmla="*/ 543 h 711"/>
              <a:gd name="connsiteX70-15859" fmla="*/ 21 w 259"/>
              <a:gd name="connsiteY70-15860" fmla="*/ 543 h 711"/>
              <a:gd name="connsiteX71-15861" fmla="*/ 42 w 259"/>
              <a:gd name="connsiteY71-15862" fmla="*/ 549 h 711"/>
              <a:gd name="connsiteX72-15863" fmla="*/ 58 w 259"/>
              <a:gd name="connsiteY72-15864" fmla="*/ 549 h 711"/>
              <a:gd name="connsiteX73-15865" fmla="*/ 74 w 259"/>
              <a:gd name="connsiteY73-15866" fmla="*/ 549 h 711"/>
              <a:gd name="connsiteX74-15867" fmla="*/ 84 w 259"/>
              <a:gd name="connsiteY74-15868" fmla="*/ 543 h 711"/>
              <a:gd name="connsiteX75-15869" fmla="*/ 90 w 259"/>
              <a:gd name="connsiteY75-15870" fmla="*/ 543 h 711"/>
              <a:gd name="connsiteX76-15871" fmla="*/ 95 w 259"/>
              <a:gd name="connsiteY76-15872" fmla="*/ 543 h 711"/>
              <a:gd name="connsiteX77-15873" fmla="*/ 100 w 259"/>
              <a:gd name="connsiteY77-15874" fmla="*/ 538 h 711"/>
              <a:gd name="connsiteX78-15875" fmla="*/ 106 w 259"/>
              <a:gd name="connsiteY78-15876" fmla="*/ 533 h 711"/>
              <a:gd name="connsiteX79-15877" fmla="*/ 106 w 259"/>
              <a:gd name="connsiteY79-15878" fmla="*/ 528 h 711"/>
              <a:gd name="connsiteX80-15879" fmla="*/ 106 w 259"/>
              <a:gd name="connsiteY80-15880" fmla="*/ 517 h 711"/>
              <a:gd name="connsiteX81-15881" fmla="*/ 106 w 259"/>
              <a:gd name="connsiteY81-15882" fmla="*/ 502 h 711"/>
              <a:gd name="connsiteX82-15883" fmla="*/ 111 w 259"/>
              <a:gd name="connsiteY82-15884" fmla="*/ 486 h 711"/>
              <a:gd name="connsiteX83-15885" fmla="*/ 111 w 259"/>
              <a:gd name="connsiteY83-15886" fmla="*/ 465 h 711"/>
              <a:gd name="connsiteX84-15887" fmla="*/ 111 w 259"/>
              <a:gd name="connsiteY84-15888" fmla="*/ 439 h 711"/>
              <a:gd name="connsiteX85-15889" fmla="*/ 116 w 259"/>
              <a:gd name="connsiteY85-15890" fmla="*/ 413 h 711"/>
              <a:gd name="connsiteX86-15891" fmla="*/ 116 w 259"/>
              <a:gd name="connsiteY86-15892" fmla="*/ 387 h 711"/>
              <a:gd name="connsiteX87-15893" fmla="*/ 116 w 259"/>
              <a:gd name="connsiteY87-15894" fmla="*/ 361 h 711"/>
              <a:gd name="connsiteX88-15895" fmla="*/ 116 w 259"/>
              <a:gd name="connsiteY88-15896" fmla="*/ 335 h 711"/>
              <a:gd name="connsiteX89-15897" fmla="*/ 121 w 259"/>
              <a:gd name="connsiteY89-15898" fmla="*/ 308 h 711"/>
              <a:gd name="connsiteX90-15899" fmla="*/ 121 w 259"/>
              <a:gd name="connsiteY90-15900" fmla="*/ 287 h 711"/>
              <a:gd name="connsiteX91-15901" fmla="*/ 121 w 259"/>
              <a:gd name="connsiteY91-15902" fmla="*/ 267 h 711"/>
              <a:gd name="connsiteX92-15903" fmla="*/ 121 w 259"/>
              <a:gd name="connsiteY92-15904" fmla="*/ 246 h 711"/>
              <a:gd name="connsiteX93-15905" fmla="*/ 121 w 259"/>
              <a:gd name="connsiteY93-15906" fmla="*/ 230 h 711"/>
              <a:gd name="connsiteX94-15907" fmla="*/ 121 w 259"/>
              <a:gd name="connsiteY94-15908" fmla="*/ 199 h 711"/>
              <a:gd name="connsiteX95-15909" fmla="*/ 121 w 259"/>
              <a:gd name="connsiteY95-15910" fmla="*/ 167 h 711"/>
              <a:gd name="connsiteX96-15911" fmla="*/ 116 w 259"/>
              <a:gd name="connsiteY96-15912" fmla="*/ 136 h 711"/>
              <a:gd name="connsiteX97-15913" fmla="*/ 116 w 259"/>
              <a:gd name="connsiteY97-15914" fmla="*/ 110 h 711"/>
              <a:gd name="connsiteX98-15915" fmla="*/ 111 w 259"/>
              <a:gd name="connsiteY98-15916" fmla="*/ 99 h 711"/>
              <a:gd name="connsiteX99-15917" fmla="*/ 111 w 259"/>
              <a:gd name="connsiteY99-15918" fmla="*/ 89 h 711"/>
              <a:gd name="connsiteX100-15919" fmla="*/ 106 w 259"/>
              <a:gd name="connsiteY100-15920" fmla="*/ 79 h 711"/>
              <a:gd name="connsiteX101-15921" fmla="*/ 106 w 259"/>
              <a:gd name="connsiteY101-15922" fmla="*/ 68 h 711"/>
              <a:gd name="connsiteX102-15923" fmla="*/ 100 w 259"/>
              <a:gd name="connsiteY102-15924" fmla="*/ 63 h 711"/>
              <a:gd name="connsiteX103-15925" fmla="*/ 100 w 259"/>
              <a:gd name="connsiteY103-15926" fmla="*/ 58 h 711"/>
              <a:gd name="connsiteX104-15927" fmla="*/ 95 w 259"/>
              <a:gd name="connsiteY104-15928" fmla="*/ 47 h 711"/>
              <a:gd name="connsiteX105-15929" fmla="*/ 90 w 259"/>
              <a:gd name="connsiteY105-15930" fmla="*/ 42 h 711"/>
              <a:gd name="connsiteX0-15931" fmla="*/ 227 w 259"/>
              <a:gd name="connsiteY0-15932" fmla="*/ 0 h 711"/>
              <a:gd name="connsiteX1-15933" fmla="*/ 238 w 259"/>
              <a:gd name="connsiteY1-15934" fmla="*/ 5 h 711"/>
              <a:gd name="connsiteX2-15935" fmla="*/ 243 w 259"/>
              <a:gd name="connsiteY2-15936" fmla="*/ 11 h 711"/>
              <a:gd name="connsiteX3-15937" fmla="*/ 248 w 259"/>
              <a:gd name="connsiteY3-15938" fmla="*/ 16 h 711"/>
              <a:gd name="connsiteX4-15939" fmla="*/ 253 w 259"/>
              <a:gd name="connsiteY4-15940" fmla="*/ 21 h 711"/>
              <a:gd name="connsiteX5-15941" fmla="*/ 259 w 259"/>
              <a:gd name="connsiteY5-15942" fmla="*/ 21 h 711"/>
              <a:gd name="connsiteX6-15943" fmla="*/ 259 w 259"/>
              <a:gd name="connsiteY6-15944" fmla="*/ 26 h 711"/>
              <a:gd name="connsiteX7-15945" fmla="*/ 253 w 259"/>
              <a:gd name="connsiteY7-15946" fmla="*/ 26 h 711"/>
              <a:gd name="connsiteX8-15947" fmla="*/ 253 w 259"/>
              <a:gd name="connsiteY8-15948" fmla="*/ 32 h 711"/>
              <a:gd name="connsiteX9-15949" fmla="*/ 248 w 259"/>
              <a:gd name="connsiteY9-15950" fmla="*/ 37 h 711"/>
              <a:gd name="connsiteX10-15951" fmla="*/ 243 w 259"/>
              <a:gd name="connsiteY10-15952" fmla="*/ 37 h 711"/>
              <a:gd name="connsiteX11-15953" fmla="*/ 238 w 259"/>
              <a:gd name="connsiteY11-15954" fmla="*/ 42 h 711"/>
              <a:gd name="connsiteX12-15955" fmla="*/ 232 w 259"/>
              <a:gd name="connsiteY12-15956" fmla="*/ 47 h 711"/>
              <a:gd name="connsiteX13-15957" fmla="*/ 227 w 259"/>
              <a:gd name="connsiteY13-15958" fmla="*/ 47 h 711"/>
              <a:gd name="connsiteX14-15959" fmla="*/ 222 w 259"/>
              <a:gd name="connsiteY14-15960" fmla="*/ 52 h 711"/>
              <a:gd name="connsiteX15-15961" fmla="*/ 216 w 259"/>
              <a:gd name="connsiteY15-15962" fmla="*/ 58 h 711"/>
              <a:gd name="connsiteX16-15963" fmla="*/ 211 w 259"/>
              <a:gd name="connsiteY16-15964" fmla="*/ 68 h 711"/>
              <a:gd name="connsiteX17-15965" fmla="*/ 211 w 259"/>
              <a:gd name="connsiteY17-15966" fmla="*/ 79 h 711"/>
              <a:gd name="connsiteX18-15967" fmla="*/ 211 w 259"/>
              <a:gd name="connsiteY18-15968" fmla="*/ 84 h 711"/>
              <a:gd name="connsiteX19-15969" fmla="*/ 211 w 259"/>
              <a:gd name="connsiteY19-15970" fmla="*/ 99 h 711"/>
              <a:gd name="connsiteX20-15971" fmla="*/ 211 w 259"/>
              <a:gd name="connsiteY20-15972" fmla="*/ 110 h 711"/>
              <a:gd name="connsiteX21-15973" fmla="*/ 211 w 259"/>
              <a:gd name="connsiteY21-15974" fmla="*/ 126 h 711"/>
              <a:gd name="connsiteX22-15975" fmla="*/ 211 w 259"/>
              <a:gd name="connsiteY22-15976" fmla="*/ 141 h 711"/>
              <a:gd name="connsiteX23-15977" fmla="*/ 211 w 259"/>
              <a:gd name="connsiteY23-15978" fmla="*/ 157 h 711"/>
              <a:gd name="connsiteX24-15979" fmla="*/ 211 w 259"/>
              <a:gd name="connsiteY24-15980" fmla="*/ 178 h 711"/>
              <a:gd name="connsiteX25-15981" fmla="*/ 211 w 259"/>
              <a:gd name="connsiteY25-15982" fmla="*/ 193 h 711"/>
              <a:gd name="connsiteX26-15983" fmla="*/ 211 w 259"/>
              <a:gd name="connsiteY26-15984" fmla="*/ 214 h 711"/>
              <a:gd name="connsiteX27-15985" fmla="*/ 211 w 259"/>
              <a:gd name="connsiteY27-15986" fmla="*/ 256 h 711"/>
              <a:gd name="connsiteX28-15987" fmla="*/ 211 w 259"/>
              <a:gd name="connsiteY28-15988" fmla="*/ 277 h 711"/>
              <a:gd name="connsiteX29-15989" fmla="*/ 211 w 259"/>
              <a:gd name="connsiteY29-15990" fmla="*/ 303 h 711"/>
              <a:gd name="connsiteX30-15991" fmla="*/ 211 w 259"/>
              <a:gd name="connsiteY30-15992" fmla="*/ 329 h 711"/>
              <a:gd name="connsiteX31-15993" fmla="*/ 211 w 259"/>
              <a:gd name="connsiteY31-15994" fmla="*/ 355 h 711"/>
              <a:gd name="connsiteX32-15995" fmla="*/ 211 w 259"/>
              <a:gd name="connsiteY32-15996" fmla="*/ 382 h 711"/>
              <a:gd name="connsiteX33-15997" fmla="*/ 211 w 259"/>
              <a:gd name="connsiteY33-15998" fmla="*/ 413 h 711"/>
              <a:gd name="connsiteX34-15999" fmla="*/ 211 w 259"/>
              <a:gd name="connsiteY34-16000" fmla="*/ 444 h 711"/>
              <a:gd name="connsiteX35-16001" fmla="*/ 211 w 259"/>
              <a:gd name="connsiteY35-16002" fmla="*/ 476 h 711"/>
              <a:gd name="connsiteX36-16003" fmla="*/ 211 w 259"/>
              <a:gd name="connsiteY36-16004" fmla="*/ 507 h 711"/>
              <a:gd name="connsiteX37-16005" fmla="*/ 211 w 259"/>
              <a:gd name="connsiteY37-16006" fmla="*/ 533 h 711"/>
              <a:gd name="connsiteX38-16007" fmla="*/ 206 w 259"/>
              <a:gd name="connsiteY38-16008" fmla="*/ 559 h 711"/>
              <a:gd name="connsiteX39-16009" fmla="*/ 206 w 259"/>
              <a:gd name="connsiteY39-16010" fmla="*/ 585 h 711"/>
              <a:gd name="connsiteX40-16011" fmla="*/ 201 w 259"/>
              <a:gd name="connsiteY40-16012" fmla="*/ 606 h 711"/>
              <a:gd name="connsiteX41-16013" fmla="*/ 195 w 259"/>
              <a:gd name="connsiteY41-16014" fmla="*/ 622 h 711"/>
              <a:gd name="connsiteX42-16015" fmla="*/ 190 w 259"/>
              <a:gd name="connsiteY42-16016" fmla="*/ 643 h 711"/>
              <a:gd name="connsiteX43-16017" fmla="*/ 185 w 259"/>
              <a:gd name="connsiteY43-16018" fmla="*/ 653 h 711"/>
              <a:gd name="connsiteX44-16019" fmla="*/ 174 w 259"/>
              <a:gd name="connsiteY44-16020" fmla="*/ 669 h 711"/>
              <a:gd name="connsiteX45-16021" fmla="*/ 164 w 259"/>
              <a:gd name="connsiteY45-16022" fmla="*/ 679 h 711"/>
              <a:gd name="connsiteX46-16023" fmla="*/ 158 w 259"/>
              <a:gd name="connsiteY46-16024" fmla="*/ 690 h 711"/>
              <a:gd name="connsiteX47-16025" fmla="*/ 148 w 259"/>
              <a:gd name="connsiteY47-16026" fmla="*/ 695 h 711"/>
              <a:gd name="connsiteX48-16027" fmla="*/ 143 w 259"/>
              <a:gd name="connsiteY48-16028" fmla="*/ 700 h 711"/>
              <a:gd name="connsiteX49-16029" fmla="*/ 132 w 259"/>
              <a:gd name="connsiteY49-16030" fmla="*/ 705 h 711"/>
              <a:gd name="connsiteX50-16031" fmla="*/ 127 w 259"/>
              <a:gd name="connsiteY50-16032" fmla="*/ 705 h 711"/>
              <a:gd name="connsiteX51-16033" fmla="*/ 121 w 259"/>
              <a:gd name="connsiteY51-16034" fmla="*/ 711 h 711"/>
              <a:gd name="connsiteX52-16035" fmla="*/ 111 w 259"/>
              <a:gd name="connsiteY52-16036" fmla="*/ 705 h 711"/>
              <a:gd name="connsiteX53-16037" fmla="*/ 106 w 259"/>
              <a:gd name="connsiteY53-16038" fmla="*/ 705 h 711"/>
              <a:gd name="connsiteX54-16039" fmla="*/ 106 w 259"/>
              <a:gd name="connsiteY54-16040" fmla="*/ 700 h 711"/>
              <a:gd name="connsiteX55-16041" fmla="*/ 100 w 259"/>
              <a:gd name="connsiteY55-16042" fmla="*/ 695 h 711"/>
              <a:gd name="connsiteX56-16043" fmla="*/ 100 w 259"/>
              <a:gd name="connsiteY56-16044" fmla="*/ 690 h 711"/>
              <a:gd name="connsiteX57-16045" fmla="*/ 100 w 259"/>
              <a:gd name="connsiteY57-16046" fmla="*/ 684 h 711"/>
              <a:gd name="connsiteX58-16047" fmla="*/ 100 w 259"/>
              <a:gd name="connsiteY58-16048" fmla="*/ 674 h 711"/>
              <a:gd name="connsiteX59-16049" fmla="*/ 100 w 259"/>
              <a:gd name="connsiteY59-16050" fmla="*/ 664 h 711"/>
              <a:gd name="connsiteX60-16051" fmla="*/ 100 w 259"/>
              <a:gd name="connsiteY60-16052" fmla="*/ 658 h 711"/>
              <a:gd name="connsiteX61-16053" fmla="*/ 100 w 259"/>
              <a:gd name="connsiteY61-16054" fmla="*/ 653 h 711"/>
              <a:gd name="connsiteX62-16055" fmla="*/ 100 w 259"/>
              <a:gd name="connsiteY62-16056" fmla="*/ 648 h 711"/>
              <a:gd name="connsiteX63-16057" fmla="*/ 95 w 259"/>
              <a:gd name="connsiteY63-16058" fmla="*/ 643 h 711"/>
              <a:gd name="connsiteX64-16059" fmla="*/ 90 w 259"/>
              <a:gd name="connsiteY64-16060" fmla="*/ 627 h 711"/>
              <a:gd name="connsiteX65-16061" fmla="*/ 79 w 259"/>
              <a:gd name="connsiteY65-16062" fmla="*/ 611 h 711"/>
              <a:gd name="connsiteX66-16063" fmla="*/ 63 w 259"/>
              <a:gd name="connsiteY66-16064" fmla="*/ 596 h 711"/>
              <a:gd name="connsiteX67-16065" fmla="*/ 47 w 259"/>
              <a:gd name="connsiteY67-16066" fmla="*/ 580 h 711"/>
              <a:gd name="connsiteX68-16067" fmla="*/ 26 w 259"/>
              <a:gd name="connsiteY68-16068" fmla="*/ 564 h 711"/>
              <a:gd name="connsiteX69-16069" fmla="*/ 0 w 259"/>
              <a:gd name="connsiteY69-16070" fmla="*/ 543 h 711"/>
              <a:gd name="connsiteX70-16071" fmla="*/ 42 w 259"/>
              <a:gd name="connsiteY70-16072" fmla="*/ 549 h 711"/>
              <a:gd name="connsiteX71-16073" fmla="*/ 58 w 259"/>
              <a:gd name="connsiteY71-16074" fmla="*/ 549 h 711"/>
              <a:gd name="connsiteX72-16075" fmla="*/ 74 w 259"/>
              <a:gd name="connsiteY72-16076" fmla="*/ 549 h 711"/>
              <a:gd name="connsiteX73-16077" fmla="*/ 84 w 259"/>
              <a:gd name="connsiteY73-16078" fmla="*/ 543 h 711"/>
              <a:gd name="connsiteX74-16079" fmla="*/ 90 w 259"/>
              <a:gd name="connsiteY74-16080" fmla="*/ 543 h 711"/>
              <a:gd name="connsiteX75-16081" fmla="*/ 95 w 259"/>
              <a:gd name="connsiteY75-16082" fmla="*/ 543 h 711"/>
              <a:gd name="connsiteX76-16083" fmla="*/ 100 w 259"/>
              <a:gd name="connsiteY76-16084" fmla="*/ 538 h 711"/>
              <a:gd name="connsiteX77-16085" fmla="*/ 106 w 259"/>
              <a:gd name="connsiteY77-16086" fmla="*/ 533 h 711"/>
              <a:gd name="connsiteX78-16087" fmla="*/ 106 w 259"/>
              <a:gd name="connsiteY78-16088" fmla="*/ 528 h 711"/>
              <a:gd name="connsiteX79-16089" fmla="*/ 106 w 259"/>
              <a:gd name="connsiteY79-16090" fmla="*/ 517 h 711"/>
              <a:gd name="connsiteX80-16091" fmla="*/ 106 w 259"/>
              <a:gd name="connsiteY80-16092" fmla="*/ 502 h 711"/>
              <a:gd name="connsiteX81-16093" fmla="*/ 111 w 259"/>
              <a:gd name="connsiteY81-16094" fmla="*/ 486 h 711"/>
              <a:gd name="connsiteX82-16095" fmla="*/ 111 w 259"/>
              <a:gd name="connsiteY82-16096" fmla="*/ 465 h 711"/>
              <a:gd name="connsiteX83-16097" fmla="*/ 111 w 259"/>
              <a:gd name="connsiteY83-16098" fmla="*/ 439 h 711"/>
              <a:gd name="connsiteX84-16099" fmla="*/ 116 w 259"/>
              <a:gd name="connsiteY84-16100" fmla="*/ 413 h 711"/>
              <a:gd name="connsiteX85-16101" fmla="*/ 116 w 259"/>
              <a:gd name="connsiteY85-16102" fmla="*/ 387 h 711"/>
              <a:gd name="connsiteX86-16103" fmla="*/ 116 w 259"/>
              <a:gd name="connsiteY86-16104" fmla="*/ 361 h 711"/>
              <a:gd name="connsiteX87-16105" fmla="*/ 116 w 259"/>
              <a:gd name="connsiteY87-16106" fmla="*/ 335 h 711"/>
              <a:gd name="connsiteX88-16107" fmla="*/ 121 w 259"/>
              <a:gd name="connsiteY88-16108" fmla="*/ 308 h 711"/>
              <a:gd name="connsiteX89-16109" fmla="*/ 121 w 259"/>
              <a:gd name="connsiteY89-16110" fmla="*/ 287 h 711"/>
              <a:gd name="connsiteX90-16111" fmla="*/ 121 w 259"/>
              <a:gd name="connsiteY90-16112" fmla="*/ 267 h 711"/>
              <a:gd name="connsiteX91-16113" fmla="*/ 121 w 259"/>
              <a:gd name="connsiteY91-16114" fmla="*/ 246 h 711"/>
              <a:gd name="connsiteX92-16115" fmla="*/ 121 w 259"/>
              <a:gd name="connsiteY92-16116" fmla="*/ 230 h 711"/>
              <a:gd name="connsiteX93-16117" fmla="*/ 121 w 259"/>
              <a:gd name="connsiteY93-16118" fmla="*/ 199 h 711"/>
              <a:gd name="connsiteX94-16119" fmla="*/ 121 w 259"/>
              <a:gd name="connsiteY94-16120" fmla="*/ 167 h 711"/>
              <a:gd name="connsiteX95-16121" fmla="*/ 116 w 259"/>
              <a:gd name="connsiteY95-16122" fmla="*/ 136 h 711"/>
              <a:gd name="connsiteX96-16123" fmla="*/ 116 w 259"/>
              <a:gd name="connsiteY96-16124" fmla="*/ 110 h 711"/>
              <a:gd name="connsiteX97-16125" fmla="*/ 111 w 259"/>
              <a:gd name="connsiteY97-16126" fmla="*/ 99 h 711"/>
              <a:gd name="connsiteX98-16127" fmla="*/ 111 w 259"/>
              <a:gd name="connsiteY98-16128" fmla="*/ 89 h 711"/>
              <a:gd name="connsiteX99-16129" fmla="*/ 106 w 259"/>
              <a:gd name="connsiteY99-16130" fmla="*/ 79 h 711"/>
              <a:gd name="connsiteX100-16131" fmla="*/ 106 w 259"/>
              <a:gd name="connsiteY100-16132" fmla="*/ 68 h 711"/>
              <a:gd name="connsiteX101-16133" fmla="*/ 100 w 259"/>
              <a:gd name="connsiteY101-16134" fmla="*/ 63 h 711"/>
              <a:gd name="connsiteX102-16135" fmla="*/ 100 w 259"/>
              <a:gd name="connsiteY102-16136" fmla="*/ 58 h 711"/>
              <a:gd name="connsiteX103-16137" fmla="*/ 95 w 259"/>
              <a:gd name="connsiteY103-16138" fmla="*/ 47 h 711"/>
              <a:gd name="connsiteX104-16139" fmla="*/ 90 w 259"/>
              <a:gd name="connsiteY104-16140" fmla="*/ 42 h 711"/>
              <a:gd name="connsiteX0-16141" fmla="*/ 202 w 234"/>
              <a:gd name="connsiteY0-16142" fmla="*/ 0 h 711"/>
              <a:gd name="connsiteX1-16143" fmla="*/ 213 w 234"/>
              <a:gd name="connsiteY1-16144" fmla="*/ 5 h 711"/>
              <a:gd name="connsiteX2-16145" fmla="*/ 218 w 234"/>
              <a:gd name="connsiteY2-16146" fmla="*/ 11 h 711"/>
              <a:gd name="connsiteX3-16147" fmla="*/ 223 w 234"/>
              <a:gd name="connsiteY3-16148" fmla="*/ 16 h 711"/>
              <a:gd name="connsiteX4-16149" fmla="*/ 228 w 234"/>
              <a:gd name="connsiteY4-16150" fmla="*/ 21 h 711"/>
              <a:gd name="connsiteX5-16151" fmla="*/ 234 w 234"/>
              <a:gd name="connsiteY5-16152" fmla="*/ 21 h 711"/>
              <a:gd name="connsiteX6-16153" fmla="*/ 234 w 234"/>
              <a:gd name="connsiteY6-16154" fmla="*/ 26 h 711"/>
              <a:gd name="connsiteX7-16155" fmla="*/ 228 w 234"/>
              <a:gd name="connsiteY7-16156" fmla="*/ 26 h 711"/>
              <a:gd name="connsiteX8-16157" fmla="*/ 228 w 234"/>
              <a:gd name="connsiteY8-16158" fmla="*/ 32 h 711"/>
              <a:gd name="connsiteX9-16159" fmla="*/ 223 w 234"/>
              <a:gd name="connsiteY9-16160" fmla="*/ 37 h 711"/>
              <a:gd name="connsiteX10-16161" fmla="*/ 218 w 234"/>
              <a:gd name="connsiteY10-16162" fmla="*/ 37 h 711"/>
              <a:gd name="connsiteX11-16163" fmla="*/ 213 w 234"/>
              <a:gd name="connsiteY11-16164" fmla="*/ 42 h 711"/>
              <a:gd name="connsiteX12-16165" fmla="*/ 207 w 234"/>
              <a:gd name="connsiteY12-16166" fmla="*/ 47 h 711"/>
              <a:gd name="connsiteX13-16167" fmla="*/ 202 w 234"/>
              <a:gd name="connsiteY13-16168" fmla="*/ 47 h 711"/>
              <a:gd name="connsiteX14-16169" fmla="*/ 197 w 234"/>
              <a:gd name="connsiteY14-16170" fmla="*/ 52 h 711"/>
              <a:gd name="connsiteX15-16171" fmla="*/ 191 w 234"/>
              <a:gd name="connsiteY15-16172" fmla="*/ 58 h 711"/>
              <a:gd name="connsiteX16-16173" fmla="*/ 186 w 234"/>
              <a:gd name="connsiteY16-16174" fmla="*/ 68 h 711"/>
              <a:gd name="connsiteX17-16175" fmla="*/ 186 w 234"/>
              <a:gd name="connsiteY17-16176" fmla="*/ 79 h 711"/>
              <a:gd name="connsiteX18-16177" fmla="*/ 186 w 234"/>
              <a:gd name="connsiteY18-16178" fmla="*/ 84 h 711"/>
              <a:gd name="connsiteX19-16179" fmla="*/ 186 w 234"/>
              <a:gd name="connsiteY19-16180" fmla="*/ 99 h 711"/>
              <a:gd name="connsiteX20-16181" fmla="*/ 186 w 234"/>
              <a:gd name="connsiteY20-16182" fmla="*/ 110 h 711"/>
              <a:gd name="connsiteX21-16183" fmla="*/ 186 w 234"/>
              <a:gd name="connsiteY21-16184" fmla="*/ 126 h 711"/>
              <a:gd name="connsiteX22-16185" fmla="*/ 186 w 234"/>
              <a:gd name="connsiteY22-16186" fmla="*/ 141 h 711"/>
              <a:gd name="connsiteX23-16187" fmla="*/ 186 w 234"/>
              <a:gd name="connsiteY23-16188" fmla="*/ 157 h 711"/>
              <a:gd name="connsiteX24-16189" fmla="*/ 186 w 234"/>
              <a:gd name="connsiteY24-16190" fmla="*/ 178 h 711"/>
              <a:gd name="connsiteX25-16191" fmla="*/ 186 w 234"/>
              <a:gd name="connsiteY25-16192" fmla="*/ 193 h 711"/>
              <a:gd name="connsiteX26-16193" fmla="*/ 186 w 234"/>
              <a:gd name="connsiteY26-16194" fmla="*/ 214 h 711"/>
              <a:gd name="connsiteX27-16195" fmla="*/ 186 w 234"/>
              <a:gd name="connsiteY27-16196" fmla="*/ 256 h 711"/>
              <a:gd name="connsiteX28-16197" fmla="*/ 186 w 234"/>
              <a:gd name="connsiteY28-16198" fmla="*/ 277 h 711"/>
              <a:gd name="connsiteX29-16199" fmla="*/ 186 w 234"/>
              <a:gd name="connsiteY29-16200" fmla="*/ 303 h 711"/>
              <a:gd name="connsiteX30-16201" fmla="*/ 186 w 234"/>
              <a:gd name="connsiteY30-16202" fmla="*/ 329 h 711"/>
              <a:gd name="connsiteX31-16203" fmla="*/ 186 w 234"/>
              <a:gd name="connsiteY31-16204" fmla="*/ 355 h 711"/>
              <a:gd name="connsiteX32-16205" fmla="*/ 186 w 234"/>
              <a:gd name="connsiteY32-16206" fmla="*/ 382 h 711"/>
              <a:gd name="connsiteX33-16207" fmla="*/ 186 w 234"/>
              <a:gd name="connsiteY33-16208" fmla="*/ 413 h 711"/>
              <a:gd name="connsiteX34-16209" fmla="*/ 186 w 234"/>
              <a:gd name="connsiteY34-16210" fmla="*/ 444 h 711"/>
              <a:gd name="connsiteX35-16211" fmla="*/ 186 w 234"/>
              <a:gd name="connsiteY35-16212" fmla="*/ 476 h 711"/>
              <a:gd name="connsiteX36-16213" fmla="*/ 186 w 234"/>
              <a:gd name="connsiteY36-16214" fmla="*/ 507 h 711"/>
              <a:gd name="connsiteX37-16215" fmla="*/ 186 w 234"/>
              <a:gd name="connsiteY37-16216" fmla="*/ 533 h 711"/>
              <a:gd name="connsiteX38-16217" fmla="*/ 181 w 234"/>
              <a:gd name="connsiteY38-16218" fmla="*/ 559 h 711"/>
              <a:gd name="connsiteX39-16219" fmla="*/ 181 w 234"/>
              <a:gd name="connsiteY39-16220" fmla="*/ 585 h 711"/>
              <a:gd name="connsiteX40-16221" fmla="*/ 176 w 234"/>
              <a:gd name="connsiteY40-16222" fmla="*/ 606 h 711"/>
              <a:gd name="connsiteX41-16223" fmla="*/ 170 w 234"/>
              <a:gd name="connsiteY41-16224" fmla="*/ 622 h 711"/>
              <a:gd name="connsiteX42-16225" fmla="*/ 165 w 234"/>
              <a:gd name="connsiteY42-16226" fmla="*/ 643 h 711"/>
              <a:gd name="connsiteX43-16227" fmla="*/ 160 w 234"/>
              <a:gd name="connsiteY43-16228" fmla="*/ 653 h 711"/>
              <a:gd name="connsiteX44-16229" fmla="*/ 149 w 234"/>
              <a:gd name="connsiteY44-16230" fmla="*/ 669 h 711"/>
              <a:gd name="connsiteX45-16231" fmla="*/ 139 w 234"/>
              <a:gd name="connsiteY45-16232" fmla="*/ 679 h 711"/>
              <a:gd name="connsiteX46-16233" fmla="*/ 133 w 234"/>
              <a:gd name="connsiteY46-16234" fmla="*/ 690 h 711"/>
              <a:gd name="connsiteX47-16235" fmla="*/ 123 w 234"/>
              <a:gd name="connsiteY47-16236" fmla="*/ 695 h 711"/>
              <a:gd name="connsiteX48-16237" fmla="*/ 118 w 234"/>
              <a:gd name="connsiteY48-16238" fmla="*/ 700 h 711"/>
              <a:gd name="connsiteX49-16239" fmla="*/ 107 w 234"/>
              <a:gd name="connsiteY49-16240" fmla="*/ 705 h 711"/>
              <a:gd name="connsiteX50-16241" fmla="*/ 102 w 234"/>
              <a:gd name="connsiteY50-16242" fmla="*/ 705 h 711"/>
              <a:gd name="connsiteX51-16243" fmla="*/ 96 w 234"/>
              <a:gd name="connsiteY51-16244" fmla="*/ 711 h 711"/>
              <a:gd name="connsiteX52-16245" fmla="*/ 86 w 234"/>
              <a:gd name="connsiteY52-16246" fmla="*/ 705 h 711"/>
              <a:gd name="connsiteX53-16247" fmla="*/ 81 w 234"/>
              <a:gd name="connsiteY53-16248" fmla="*/ 705 h 711"/>
              <a:gd name="connsiteX54-16249" fmla="*/ 81 w 234"/>
              <a:gd name="connsiteY54-16250" fmla="*/ 700 h 711"/>
              <a:gd name="connsiteX55-16251" fmla="*/ 75 w 234"/>
              <a:gd name="connsiteY55-16252" fmla="*/ 695 h 711"/>
              <a:gd name="connsiteX56-16253" fmla="*/ 75 w 234"/>
              <a:gd name="connsiteY56-16254" fmla="*/ 690 h 711"/>
              <a:gd name="connsiteX57-16255" fmla="*/ 75 w 234"/>
              <a:gd name="connsiteY57-16256" fmla="*/ 684 h 711"/>
              <a:gd name="connsiteX58-16257" fmla="*/ 75 w 234"/>
              <a:gd name="connsiteY58-16258" fmla="*/ 674 h 711"/>
              <a:gd name="connsiteX59-16259" fmla="*/ 75 w 234"/>
              <a:gd name="connsiteY59-16260" fmla="*/ 664 h 711"/>
              <a:gd name="connsiteX60-16261" fmla="*/ 75 w 234"/>
              <a:gd name="connsiteY60-16262" fmla="*/ 658 h 711"/>
              <a:gd name="connsiteX61-16263" fmla="*/ 75 w 234"/>
              <a:gd name="connsiteY61-16264" fmla="*/ 653 h 711"/>
              <a:gd name="connsiteX62-16265" fmla="*/ 75 w 234"/>
              <a:gd name="connsiteY62-16266" fmla="*/ 648 h 711"/>
              <a:gd name="connsiteX63-16267" fmla="*/ 70 w 234"/>
              <a:gd name="connsiteY63-16268" fmla="*/ 643 h 711"/>
              <a:gd name="connsiteX64-16269" fmla="*/ 65 w 234"/>
              <a:gd name="connsiteY64-16270" fmla="*/ 627 h 711"/>
              <a:gd name="connsiteX65-16271" fmla="*/ 54 w 234"/>
              <a:gd name="connsiteY65-16272" fmla="*/ 611 h 711"/>
              <a:gd name="connsiteX66-16273" fmla="*/ 38 w 234"/>
              <a:gd name="connsiteY66-16274" fmla="*/ 596 h 711"/>
              <a:gd name="connsiteX67-16275" fmla="*/ 22 w 234"/>
              <a:gd name="connsiteY67-16276" fmla="*/ 580 h 711"/>
              <a:gd name="connsiteX68-16277" fmla="*/ 1 w 234"/>
              <a:gd name="connsiteY68-16278" fmla="*/ 564 h 711"/>
              <a:gd name="connsiteX69-16279" fmla="*/ 17 w 234"/>
              <a:gd name="connsiteY69-16280" fmla="*/ 549 h 711"/>
              <a:gd name="connsiteX70-16281" fmla="*/ 33 w 234"/>
              <a:gd name="connsiteY70-16282" fmla="*/ 549 h 711"/>
              <a:gd name="connsiteX71-16283" fmla="*/ 49 w 234"/>
              <a:gd name="connsiteY71-16284" fmla="*/ 549 h 711"/>
              <a:gd name="connsiteX72-16285" fmla="*/ 59 w 234"/>
              <a:gd name="connsiteY72-16286" fmla="*/ 543 h 711"/>
              <a:gd name="connsiteX73-16287" fmla="*/ 65 w 234"/>
              <a:gd name="connsiteY73-16288" fmla="*/ 543 h 711"/>
              <a:gd name="connsiteX74-16289" fmla="*/ 70 w 234"/>
              <a:gd name="connsiteY74-16290" fmla="*/ 543 h 711"/>
              <a:gd name="connsiteX75-16291" fmla="*/ 75 w 234"/>
              <a:gd name="connsiteY75-16292" fmla="*/ 538 h 711"/>
              <a:gd name="connsiteX76-16293" fmla="*/ 81 w 234"/>
              <a:gd name="connsiteY76-16294" fmla="*/ 533 h 711"/>
              <a:gd name="connsiteX77-16295" fmla="*/ 81 w 234"/>
              <a:gd name="connsiteY77-16296" fmla="*/ 528 h 711"/>
              <a:gd name="connsiteX78-16297" fmla="*/ 81 w 234"/>
              <a:gd name="connsiteY78-16298" fmla="*/ 517 h 711"/>
              <a:gd name="connsiteX79-16299" fmla="*/ 81 w 234"/>
              <a:gd name="connsiteY79-16300" fmla="*/ 502 h 711"/>
              <a:gd name="connsiteX80-16301" fmla="*/ 86 w 234"/>
              <a:gd name="connsiteY80-16302" fmla="*/ 486 h 711"/>
              <a:gd name="connsiteX81-16303" fmla="*/ 86 w 234"/>
              <a:gd name="connsiteY81-16304" fmla="*/ 465 h 711"/>
              <a:gd name="connsiteX82-16305" fmla="*/ 86 w 234"/>
              <a:gd name="connsiteY82-16306" fmla="*/ 439 h 711"/>
              <a:gd name="connsiteX83-16307" fmla="*/ 91 w 234"/>
              <a:gd name="connsiteY83-16308" fmla="*/ 413 h 711"/>
              <a:gd name="connsiteX84-16309" fmla="*/ 91 w 234"/>
              <a:gd name="connsiteY84-16310" fmla="*/ 387 h 711"/>
              <a:gd name="connsiteX85-16311" fmla="*/ 91 w 234"/>
              <a:gd name="connsiteY85-16312" fmla="*/ 361 h 711"/>
              <a:gd name="connsiteX86-16313" fmla="*/ 91 w 234"/>
              <a:gd name="connsiteY86-16314" fmla="*/ 335 h 711"/>
              <a:gd name="connsiteX87-16315" fmla="*/ 96 w 234"/>
              <a:gd name="connsiteY87-16316" fmla="*/ 308 h 711"/>
              <a:gd name="connsiteX88-16317" fmla="*/ 96 w 234"/>
              <a:gd name="connsiteY88-16318" fmla="*/ 287 h 711"/>
              <a:gd name="connsiteX89-16319" fmla="*/ 96 w 234"/>
              <a:gd name="connsiteY89-16320" fmla="*/ 267 h 711"/>
              <a:gd name="connsiteX90-16321" fmla="*/ 96 w 234"/>
              <a:gd name="connsiteY90-16322" fmla="*/ 246 h 711"/>
              <a:gd name="connsiteX91-16323" fmla="*/ 96 w 234"/>
              <a:gd name="connsiteY91-16324" fmla="*/ 230 h 711"/>
              <a:gd name="connsiteX92-16325" fmla="*/ 96 w 234"/>
              <a:gd name="connsiteY92-16326" fmla="*/ 199 h 711"/>
              <a:gd name="connsiteX93-16327" fmla="*/ 96 w 234"/>
              <a:gd name="connsiteY93-16328" fmla="*/ 167 h 711"/>
              <a:gd name="connsiteX94-16329" fmla="*/ 91 w 234"/>
              <a:gd name="connsiteY94-16330" fmla="*/ 136 h 711"/>
              <a:gd name="connsiteX95-16331" fmla="*/ 91 w 234"/>
              <a:gd name="connsiteY95-16332" fmla="*/ 110 h 711"/>
              <a:gd name="connsiteX96-16333" fmla="*/ 86 w 234"/>
              <a:gd name="connsiteY96-16334" fmla="*/ 99 h 711"/>
              <a:gd name="connsiteX97-16335" fmla="*/ 86 w 234"/>
              <a:gd name="connsiteY97-16336" fmla="*/ 89 h 711"/>
              <a:gd name="connsiteX98-16337" fmla="*/ 81 w 234"/>
              <a:gd name="connsiteY98-16338" fmla="*/ 79 h 711"/>
              <a:gd name="connsiteX99-16339" fmla="*/ 81 w 234"/>
              <a:gd name="connsiteY99-16340" fmla="*/ 68 h 711"/>
              <a:gd name="connsiteX100-16341" fmla="*/ 75 w 234"/>
              <a:gd name="connsiteY100-16342" fmla="*/ 63 h 711"/>
              <a:gd name="connsiteX101-16343" fmla="*/ 75 w 234"/>
              <a:gd name="connsiteY101-16344" fmla="*/ 58 h 711"/>
              <a:gd name="connsiteX102-16345" fmla="*/ 70 w 234"/>
              <a:gd name="connsiteY102-16346" fmla="*/ 47 h 711"/>
              <a:gd name="connsiteX103-16347" fmla="*/ 65 w 234"/>
              <a:gd name="connsiteY103-16348" fmla="*/ 42 h 711"/>
              <a:gd name="connsiteX0-16349" fmla="*/ 201 w 233"/>
              <a:gd name="connsiteY0-16350" fmla="*/ 0 h 711"/>
              <a:gd name="connsiteX1-16351" fmla="*/ 212 w 233"/>
              <a:gd name="connsiteY1-16352" fmla="*/ 5 h 711"/>
              <a:gd name="connsiteX2-16353" fmla="*/ 217 w 233"/>
              <a:gd name="connsiteY2-16354" fmla="*/ 11 h 711"/>
              <a:gd name="connsiteX3-16355" fmla="*/ 222 w 233"/>
              <a:gd name="connsiteY3-16356" fmla="*/ 16 h 711"/>
              <a:gd name="connsiteX4-16357" fmla="*/ 227 w 233"/>
              <a:gd name="connsiteY4-16358" fmla="*/ 21 h 711"/>
              <a:gd name="connsiteX5-16359" fmla="*/ 233 w 233"/>
              <a:gd name="connsiteY5-16360" fmla="*/ 21 h 711"/>
              <a:gd name="connsiteX6-16361" fmla="*/ 233 w 233"/>
              <a:gd name="connsiteY6-16362" fmla="*/ 26 h 711"/>
              <a:gd name="connsiteX7-16363" fmla="*/ 227 w 233"/>
              <a:gd name="connsiteY7-16364" fmla="*/ 26 h 711"/>
              <a:gd name="connsiteX8-16365" fmla="*/ 227 w 233"/>
              <a:gd name="connsiteY8-16366" fmla="*/ 32 h 711"/>
              <a:gd name="connsiteX9-16367" fmla="*/ 222 w 233"/>
              <a:gd name="connsiteY9-16368" fmla="*/ 37 h 711"/>
              <a:gd name="connsiteX10-16369" fmla="*/ 217 w 233"/>
              <a:gd name="connsiteY10-16370" fmla="*/ 37 h 711"/>
              <a:gd name="connsiteX11-16371" fmla="*/ 212 w 233"/>
              <a:gd name="connsiteY11-16372" fmla="*/ 42 h 711"/>
              <a:gd name="connsiteX12-16373" fmla="*/ 206 w 233"/>
              <a:gd name="connsiteY12-16374" fmla="*/ 47 h 711"/>
              <a:gd name="connsiteX13-16375" fmla="*/ 201 w 233"/>
              <a:gd name="connsiteY13-16376" fmla="*/ 47 h 711"/>
              <a:gd name="connsiteX14-16377" fmla="*/ 196 w 233"/>
              <a:gd name="connsiteY14-16378" fmla="*/ 52 h 711"/>
              <a:gd name="connsiteX15-16379" fmla="*/ 190 w 233"/>
              <a:gd name="connsiteY15-16380" fmla="*/ 58 h 711"/>
              <a:gd name="connsiteX16-16381" fmla="*/ 185 w 233"/>
              <a:gd name="connsiteY16-16382" fmla="*/ 68 h 711"/>
              <a:gd name="connsiteX17-16383" fmla="*/ 185 w 233"/>
              <a:gd name="connsiteY17-16384" fmla="*/ 79 h 711"/>
              <a:gd name="connsiteX18-16385" fmla="*/ 185 w 233"/>
              <a:gd name="connsiteY18-16386" fmla="*/ 84 h 711"/>
              <a:gd name="connsiteX19-16387" fmla="*/ 185 w 233"/>
              <a:gd name="connsiteY19-16388" fmla="*/ 99 h 711"/>
              <a:gd name="connsiteX20-16389" fmla="*/ 185 w 233"/>
              <a:gd name="connsiteY20-16390" fmla="*/ 110 h 711"/>
              <a:gd name="connsiteX21-16391" fmla="*/ 185 w 233"/>
              <a:gd name="connsiteY21-16392" fmla="*/ 126 h 711"/>
              <a:gd name="connsiteX22-16393" fmla="*/ 185 w 233"/>
              <a:gd name="connsiteY22-16394" fmla="*/ 141 h 711"/>
              <a:gd name="connsiteX23-16395" fmla="*/ 185 w 233"/>
              <a:gd name="connsiteY23-16396" fmla="*/ 157 h 711"/>
              <a:gd name="connsiteX24-16397" fmla="*/ 185 w 233"/>
              <a:gd name="connsiteY24-16398" fmla="*/ 178 h 711"/>
              <a:gd name="connsiteX25-16399" fmla="*/ 185 w 233"/>
              <a:gd name="connsiteY25-16400" fmla="*/ 193 h 711"/>
              <a:gd name="connsiteX26-16401" fmla="*/ 185 w 233"/>
              <a:gd name="connsiteY26-16402" fmla="*/ 214 h 711"/>
              <a:gd name="connsiteX27-16403" fmla="*/ 185 w 233"/>
              <a:gd name="connsiteY27-16404" fmla="*/ 256 h 711"/>
              <a:gd name="connsiteX28-16405" fmla="*/ 185 w 233"/>
              <a:gd name="connsiteY28-16406" fmla="*/ 277 h 711"/>
              <a:gd name="connsiteX29-16407" fmla="*/ 185 w 233"/>
              <a:gd name="connsiteY29-16408" fmla="*/ 303 h 711"/>
              <a:gd name="connsiteX30-16409" fmla="*/ 185 w 233"/>
              <a:gd name="connsiteY30-16410" fmla="*/ 329 h 711"/>
              <a:gd name="connsiteX31-16411" fmla="*/ 185 w 233"/>
              <a:gd name="connsiteY31-16412" fmla="*/ 355 h 711"/>
              <a:gd name="connsiteX32-16413" fmla="*/ 185 w 233"/>
              <a:gd name="connsiteY32-16414" fmla="*/ 382 h 711"/>
              <a:gd name="connsiteX33-16415" fmla="*/ 185 w 233"/>
              <a:gd name="connsiteY33-16416" fmla="*/ 413 h 711"/>
              <a:gd name="connsiteX34-16417" fmla="*/ 185 w 233"/>
              <a:gd name="connsiteY34-16418" fmla="*/ 444 h 711"/>
              <a:gd name="connsiteX35-16419" fmla="*/ 185 w 233"/>
              <a:gd name="connsiteY35-16420" fmla="*/ 476 h 711"/>
              <a:gd name="connsiteX36-16421" fmla="*/ 185 w 233"/>
              <a:gd name="connsiteY36-16422" fmla="*/ 507 h 711"/>
              <a:gd name="connsiteX37-16423" fmla="*/ 185 w 233"/>
              <a:gd name="connsiteY37-16424" fmla="*/ 533 h 711"/>
              <a:gd name="connsiteX38-16425" fmla="*/ 180 w 233"/>
              <a:gd name="connsiteY38-16426" fmla="*/ 559 h 711"/>
              <a:gd name="connsiteX39-16427" fmla="*/ 180 w 233"/>
              <a:gd name="connsiteY39-16428" fmla="*/ 585 h 711"/>
              <a:gd name="connsiteX40-16429" fmla="*/ 175 w 233"/>
              <a:gd name="connsiteY40-16430" fmla="*/ 606 h 711"/>
              <a:gd name="connsiteX41-16431" fmla="*/ 169 w 233"/>
              <a:gd name="connsiteY41-16432" fmla="*/ 622 h 711"/>
              <a:gd name="connsiteX42-16433" fmla="*/ 164 w 233"/>
              <a:gd name="connsiteY42-16434" fmla="*/ 643 h 711"/>
              <a:gd name="connsiteX43-16435" fmla="*/ 159 w 233"/>
              <a:gd name="connsiteY43-16436" fmla="*/ 653 h 711"/>
              <a:gd name="connsiteX44-16437" fmla="*/ 148 w 233"/>
              <a:gd name="connsiteY44-16438" fmla="*/ 669 h 711"/>
              <a:gd name="connsiteX45-16439" fmla="*/ 138 w 233"/>
              <a:gd name="connsiteY45-16440" fmla="*/ 679 h 711"/>
              <a:gd name="connsiteX46-16441" fmla="*/ 132 w 233"/>
              <a:gd name="connsiteY46-16442" fmla="*/ 690 h 711"/>
              <a:gd name="connsiteX47-16443" fmla="*/ 122 w 233"/>
              <a:gd name="connsiteY47-16444" fmla="*/ 695 h 711"/>
              <a:gd name="connsiteX48-16445" fmla="*/ 117 w 233"/>
              <a:gd name="connsiteY48-16446" fmla="*/ 700 h 711"/>
              <a:gd name="connsiteX49-16447" fmla="*/ 106 w 233"/>
              <a:gd name="connsiteY49-16448" fmla="*/ 705 h 711"/>
              <a:gd name="connsiteX50-16449" fmla="*/ 101 w 233"/>
              <a:gd name="connsiteY50-16450" fmla="*/ 705 h 711"/>
              <a:gd name="connsiteX51-16451" fmla="*/ 95 w 233"/>
              <a:gd name="connsiteY51-16452" fmla="*/ 711 h 711"/>
              <a:gd name="connsiteX52-16453" fmla="*/ 85 w 233"/>
              <a:gd name="connsiteY52-16454" fmla="*/ 705 h 711"/>
              <a:gd name="connsiteX53-16455" fmla="*/ 80 w 233"/>
              <a:gd name="connsiteY53-16456" fmla="*/ 705 h 711"/>
              <a:gd name="connsiteX54-16457" fmla="*/ 80 w 233"/>
              <a:gd name="connsiteY54-16458" fmla="*/ 700 h 711"/>
              <a:gd name="connsiteX55-16459" fmla="*/ 74 w 233"/>
              <a:gd name="connsiteY55-16460" fmla="*/ 695 h 711"/>
              <a:gd name="connsiteX56-16461" fmla="*/ 74 w 233"/>
              <a:gd name="connsiteY56-16462" fmla="*/ 690 h 711"/>
              <a:gd name="connsiteX57-16463" fmla="*/ 74 w 233"/>
              <a:gd name="connsiteY57-16464" fmla="*/ 684 h 711"/>
              <a:gd name="connsiteX58-16465" fmla="*/ 74 w 233"/>
              <a:gd name="connsiteY58-16466" fmla="*/ 674 h 711"/>
              <a:gd name="connsiteX59-16467" fmla="*/ 74 w 233"/>
              <a:gd name="connsiteY59-16468" fmla="*/ 664 h 711"/>
              <a:gd name="connsiteX60-16469" fmla="*/ 74 w 233"/>
              <a:gd name="connsiteY60-16470" fmla="*/ 658 h 711"/>
              <a:gd name="connsiteX61-16471" fmla="*/ 74 w 233"/>
              <a:gd name="connsiteY61-16472" fmla="*/ 653 h 711"/>
              <a:gd name="connsiteX62-16473" fmla="*/ 74 w 233"/>
              <a:gd name="connsiteY62-16474" fmla="*/ 648 h 711"/>
              <a:gd name="connsiteX63-16475" fmla="*/ 69 w 233"/>
              <a:gd name="connsiteY63-16476" fmla="*/ 643 h 711"/>
              <a:gd name="connsiteX64-16477" fmla="*/ 64 w 233"/>
              <a:gd name="connsiteY64-16478" fmla="*/ 627 h 711"/>
              <a:gd name="connsiteX65-16479" fmla="*/ 53 w 233"/>
              <a:gd name="connsiteY65-16480" fmla="*/ 611 h 711"/>
              <a:gd name="connsiteX66-16481" fmla="*/ 37 w 233"/>
              <a:gd name="connsiteY66-16482" fmla="*/ 596 h 711"/>
              <a:gd name="connsiteX67-16483" fmla="*/ 21 w 233"/>
              <a:gd name="connsiteY67-16484" fmla="*/ 580 h 711"/>
              <a:gd name="connsiteX68-16485" fmla="*/ 0 w 233"/>
              <a:gd name="connsiteY68-16486" fmla="*/ 564 h 711"/>
              <a:gd name="connsiteX69-16487" fmla="*/ 32 w 233"/>
              <a:gd name="connsiteY69-16488" fmla="*/ 549 h 711"/>
              <a:gd name="connsiteX70-16489" fmla="*/ 48 w 233"/>
              <a:gd name="connsiteY70-16490" fmla="*/ 549 h 711"/>
              <a:gd name="connsiteX71-16491" fmla="*/ 58 w 233"/>
              <a:gd name="connsiteY71-16492" fmla="*/ 543 h 711"/>
              <a:gd name="connsiteX72-16493" fmla="*/ 64 w 233"/>
              <a:gd name="connsiteY72-16494" fmla="*/ 543 h 711"/>
              <a:gd name="connsiteX73-16495" fmla="*/ 69 w 233"/>
              <a:gd name="connsiteY73-16496" fmla="*/ 543 h 711"/>
              <a:gd name="connsiteX74-16497" fmla="*/ 74 w 233"/>
              <a:gd name="connsiteY74-16498" fmla="*/ 538 h 711"/>
              <a:gd name="connsiteX75-16499" fmla="*/ 80 w 233"/>
              <a:gd name="connsiteY75-16500" fmla="*/ 533 h 711"/>
              <a:gd name="connsiteX76-16501" fmla="*/ 80 w 233"/>
              <a:gd name="connsiteY76-16502" fmla="*/ 528 h 711"/>
              <a:gd name="connsiteX77-16503" fmla="*/ 80 w 233"/>
              <a:gd name="connsiteY77-16504" fmla="*/ 517 h 711"/>
              <a:gd name="connsiteX78-16505" fmla="*/ 80 w 233"/>
              <a:gd name="connsiteY78-16506" fmla="*/ 502 h 711"/>
              <a:gd name="connsiteX79-16507" fmla="*/ 85 w 233"/>
              <a:gd name="connsiteY79-16508" fmla="*/ 486 h 711"/>
              <a:gd name="connsiteX80-16509" fmla="*/ 85 w 233"/>
              <a:gd name="connsiteY80-16510" fmla="*/ 465 h 711"/>
              <a:gd name="connsiteX81-16511" fmla="*/ 85 w 233"/>
              <a:gd name="connsiteY81-16512" fmla="*/ 439 h 711"/>
              <a:gd name="connsiteX82-16513" fmla="*/ 90 w 233"/>
              <a:gd name="connsiteY82-16514" fmla="*/ 413 h 711"/>
              <a:gd name="connsiteX83-16515" fmla="*/ 90 w 233"/>
              <a:gd name="connsiteY83-16516" fmla="*/ 387 h 711"/>
              <a:gd name="connsiteX84-16517" fmla="*/ 90 w 233"/>
              <a:gd name="connsiteY84-16518" fmla="*/ 361 h 711"/>
              <a:gd name="connsiteX85-16519" fmla="*/ 90 w 233"/>
              <a:gd name="connsiteY85-16520" fmla="*/ 335 h 711"/>
              <a:gd name="connsiteX86-16521" fmla="*/ 95 w 233"/>
              <a:gd name="connsiteY86-16522" fmla="*/ 308 h 711"/>
              <a:gd name="connsiteX87-16523" fmla="*/ 95 w 233"/>
              <a:gd name="connsiteY87-16524" fmla="*/ 287 h 711"/>
              <a:gd name="connsiteX88-16525" fmla="*/ 95 w 233"/>
              <a:gd name="connsiteY88-16526" fmla="*/ 267 h 711"/>
              <a:gd name="connsiteX89-16527" fmla="*/ 95 w 233"/>
              <a:gd name="connsiteY89-16528" fmla="*/ 246 h 711"/>
              <a:gd name="connsiteX90-16529" fmla="*/ 95 w 233"/>
              <a:gd name="connsiteY90-16530" fmla="*/ 230 h 711"/>
              <a:gd name="connsiteX91-16531" fmla="*/ 95 w 233"/>
              <a:gd name="connsiteY91-16532" fmla="*/ 199 h 711"/>
              <a:gd name="connsiteX92-16533" fmla="*/ 95 w 233"/>
              <a:gd name="connsiteY92-16534" fmla="*/ 167 h 711"/>
              <a:gd name="connsiteX93-16535" fmla="*/ 90 w 233"/>
              <a:gd name="connsiteY93-16536" fmla="*/ 136 h 711"/>
              <a:gd name="connsiteX94-16537" fmla="*/ 90 w 233"/>
              <a:gd name="connsiteY94-16538" fmla="*/ 110 h 711"/>
              <a:gd name="connsiteX95-16539" fmla="*/ 85 w 233"/>
              <a:gd name="connsiteY95-16540" fmla="*/ 99 h 711"/>
              <a:gd name="connsiteX96-16541" fmla="*/ 85 w 233"/>
              <a:gd name="connsiteY96-16542" fmla="*/ 89 h 711"/>
              <a:gd name="connsiteX97-16543" fmla="*/ 80 w 233"/>
              <a:gd name="connsiteY97-16544" fmla="*/ 79 h 711"/>
              <a:gd name="connsiteX98-16545" fmla="*/ 80 w 233"/>
              <a:gd name="connsiteY98-16546" fmla="*/ 68 h 711"/>
              <a:gd name="connsiteX99-16547" fmla="*/ 74 w 233"/>
              <a:gd name="connsiteY99-16548" fmla="*/ 63 h 711"/>
              <a:gd name="connsiteX100-16549" fmla="*/ 74 w 233"/>
              <a:gd name="connsiteY100-16550" fmla="*/ 58 h 711"/>
              <a:gd name="connsiteX101-16551" fmla="*/ 69 w 233"/>
              <a:gd name="connsiteY101-16552" fmla="*/ 47 h 711"/>
              <a:gd name="connsiteX102-16553" fmla="*/ 64 w 233"/>
              <a:gd name="connsiteY102-16554" fmla="*/ 42 h 711"/>
              <a:gd name="connsiteX0-16555" fmla="*/ 201 w 233"/>
              <a:gd name="connsiteY0-16556" fmla="*/ 0 h 711"/>
              <a:gd name="connsiteX1-16557" fmla="*/ 212 w 233"/>
              <a:gd name="connsiteY1-16558" fmla="*/ 5 h 711"/>
              <a:gd name="connsiteX2-16559" fmla="*/ 217 w 233"/>
              <a:gd name="connsiteY2-16560" fmla="*/ 11 h 711"/>
              <a:gd name="connsiteX3-16561" fmla="*/ 222 w 233"/>
              <a:gd name="connsiteY3-16562" fmla="*/ 16 h 711"/>
              <a:gd name="connsiteX4-16563" fmla="*/ 227 w 233"/>
              <a:gd name="connsiteY4-16564" fmla="*/ 21 h 711"/>
              <a:gd name="connsiteX5-16565" fmla="*/ 233 w 233"/>
              <a:gd name="connsiteY5-16566" fmla="*/ 21 h 711"/>
              <a:gd name="connsiteX6-16567" fmla="*/ 233 w 233"/>
              <a:gd name="connsiteY6-16568" fmla="*/ 26 h 711"/>
              <a:gd name="connsiteX7-16569" fmla="*/ 227 w 233"/>
              <a:gd name="connsiteY7-16570" fmla="*/ 26 h 711"/>
              <a:gd name="connsiteX8-16571" fmla="*/ 227 w 233"/>
              <a:gd name="connsiteY8-16572" fmla="*/ 32 h 711"/>
              <a:gd name="connsiteX9-16573" fmla="*/ 222 w 233"/>
              <a:gd name="connsiteY9-16574" fmla="*/ 37 h 711"/>
              <a:gd name="connsiteX10-16575" fmla="*/ 217 w 233"/>
              <a:gd name="connsiteY10-16576" fmla="*/ 37 h 711"/>
              <a:gd name="connsiteX11-16577" fmla="*/ 212 w 233"/>
              <a:gd name="connsiteY11-16578" fmla="*/ 42 h 711"/>
              <a:gd name="connsiteX12-16579" fmla="*/ 206 w 233"/>
              <a:gd name="connsiteY12-16580" fmla="*/ 47 h 711"/>
              <a:gd name="connsiteX13-16581" fmla="*/ 201 w 233"/>
              <a:gd name="connsiteY13-16582" fmla="*/ 47 h 711"/>
              <a:gd name="connsiteX14-16583" fmla="*/ 196 w 233"/>
              <a:gd name="connsiteY14-16584" fmla="*/ 52 h 711"/>
              <a:gd name="connsiteX15-16585" fmla="*/ 190 w 233"/>
              <a:gd name="connsiteY15-16586" fmla="*/ 58 h 711"/>
              <a:gd name="connsiteX16-16587" fmla="*/ 185 w 233"/>
              <a:gd name="connsiteY16-16588" fmla="*/ 68 h 711"/>
              <a:gd name="connsiteX17-16589" fmla="*/ 185 w 233"/>
              <a:gd name="connsiteY17-16590" fmla="*/ 79 h 711"/>
              <a:gd name="connsiteX18-16591" fmla="*/ 185 w 233"/>
              <a:gd name="connsiteY18-16592" fmla="*/ 84 h 711"/>
              <a:gd name="connsiteX19-16593" fmla="*/ 185 w 233"/>
              <a:gd name="connsiteY19-16594" fmla="*/ 99 h 711"/>
              <a:gd name="connsiteX20-16595" fmla="*/ 185 w 233"/>
              <a:gd name="connsiteY20-16596" fmla="*/ 110 h 711"/>
              <a:gd name="connsiteX21-16597" fmla="*/ 185 w 233"/>
              <a:gd name="connsiteY21-16598" fmla="*/ 126 h 711"/>
              <a:gd name="connsiteX22-16599" fmla="*/ 185 w 233"/>
              <a:gd name="connsiteY22-16600" fmla="*/ 141 h 711"/>
              <a:gd name="connsiteX23-16601" fmla="*/ 185 w 233"/>
              <a:gd name="connsiteY23-16602" fmla="*/ 157 h 711"/>
              <a:gd name="connsiteX24-16603" fmla="*/ 185 w 233"/>
              <a:gd name="connsiteY24-16604" fmla="*/ 178 h 711"/>
              <a:gd name="connsiteX25-16605" fmla="*/ 185 w 233"/>
              <a:gd name="connsiteY25-16606" fmla="*/ 193 h 711"/>
              <a:gd name="connsiteX26-16607" fmla="*/ 185 w 233"/>
              <a:gd name="connsiteY26-16608" fmla="*/ 214 h 711"/>
              <a:gd name="connsiteX27-16609" fmla="*/ 185 w 233"/>
              <a:gd name="connsiteY27-16610" fmla="*/ 256 h 711"/>
              <a:gd name="connsiteX28-16611" fmla="*/ 185 w 233"/>
              <a:gd name="connsiteY28-16612" fmla="*/ 277 h 711"/>
              <a:gd name="connsiteX29-16613" fmla="*/ 185 w 233"/>
              <a:gd name="connsiteY29-16614" fmla="*/ 303 h 711"/>
              <a:gd name="connsiteX30-16615" fmla="*/ 185 w 233"/>
              <a:gd name="connsiteY30-16616" fmla="*/ 329 h 711"/>
              <a:gd name="connsiteX31-16617" fmla="*/ 185 w 233"/>
              <a:gd name="connsiteY31-16618" fmla="*/ 355 h 711"/>
              <a:gd name="connsiteX32-16619" fmla="*/ 185 w 233"/>
              <a:gd name="connsiteY32-16620" fmla="*/ 382 h 711"/>
              <a:gd name="connsiteX33-16621" fmla="*/ 185 w 233"/>
              <a:gd name="connsiteY33-16622" fmla="*/ 413 h 711"/>
              <a:gd name="connsiteX34-16623" fmla="*/ 185 w 233"/>
              <a:gd name="connsiteY34-16624" fmla="*/ 444 h 711"/>
              <a:gd name="connsiteX35-16625" fmla="*/ 185 w 233"/>
              <a:gd name="connsiteY35-16626" fmla="*/ 476 h 711"/>
              <a:gd name="connsiteX36-16627" fmla="*/ 185 w 233"/>
              <a:gd name="connsiteY36-16628" fmla="*/ 507 h 711"/>
              <a:gd name="connsiteX37-16629" fmla="*/ 185 w 233"/>
              <a:gd name="connsiteY37-16630" fmla="*/ 533 h 711"/>
              <a:gd name="connsiteX38-16631" fmla="*/ 180 w 233"/>
              <a:gd name="connsiteY38-16632" fmla="*/ 559 h 711"/>
              <a:gd name="connsiteX39-16633" fmla="*/ 180 w 233"/>
              <a:gd name="connsiteY39-16634" fmla="*/ 585 h 711"/>
              <a:gd name="connsiteX40-16635" fmla="*/ 175 w 233"/>
              <a:gd name="connsiteY40-16636" fmla="*/ 606 h 711"/>
              <a:gd name="connsiteX41-16637" fmla="*/ 169 w 233"/>
              <a:gd name="connsiteY41-16638" fmla="*/ 622 h 711"/>
              <a:gd name="connsiteX42-16639" fmla="*/ 164 w 233"/>
              <a:gd name="connsiteY42-16640" fmla="*/ 643 h 711"/>
              <a:gd name="connsiteX43-16641" fmla="*/ 159 w 233"/>
              <a:gd name="connsiteY43-16642" fmla="*/ 653 h 711"/>
              <a:gd name="connsiteX44-16643" fmla="*/ 148 w 233"/>
              <a:gd name="connsiteY44-16644" fmla="*/ 669 h 711"/>
              <a:gd name="connsiteX45-16645" fmla="*/ 138 w 233"/>
              <a:gd name="connsiteY45-16646" fmla="*/ 679 h 711"/>
              <a:gd name="connsiteX46-16647" fmla="*/ 132 w 233"/>
              <a:gd name="connsiteY46-16648" fmla="*/ 690 h 711"/>
              <a:gd name="connsiteX47-16649" fmla="*/ 122 w 233"/>
              <a:gd name="connsiteY47-16650" fmla="*/ 695 h 711"/>
              <a:gd name="connsiteX48-16651" fmla="*/ 117 w 233"/>
              <a:gd name="connsiteY48-16652" fmla="*/ 700 h 711"/>
              <a:gd name="connsiteX49-16653" fmla="*/ 106 w 233"/>
              <a:gd name="connsiteY49-16654" fmla="*/ 705 h 711"/>
              <a:gd name="connsiteX50-16655" fmla="*/ 101 w 233"/>
              <a:gd name="connsiteY50-16656" fmla="*/ 705 h 711"/>
              <a:gd name="connsiteX51-16657" fmla="*/ 95 w 233"/>
              <a:gd name="connsiteY51-16658" fmla="*/ 711 h 711"/>
              <a:gd name="connsiteX52-16659" fmla="*/ 85 w 233"/>
              <a:gd name="connsiteY52-16660" fmla="*/ 705 h 711"/>
              <a:gd name="connsiteX53-16661" fmla="*/ 80 w 233"/>
              <a:gd name="connsiteY53-16662" fmla="*/ 705 h 711"/>
              <a:gd name="connsiteX54-16663" fmla="*/ 80 w 233"/>
              <a:gd name="connsiteY54-16664" fmla="*/ 700 h 711"/>
              <a:gd name="connsiteX55-16665" fmla="*/ 74 w 233"/>
              <a:gd name="connsiteY55-16666" fmla="*/ 695 h 711"/>
              <a:gd name="connsiteX56-16667" fmla="*/ 74 w 233"/>
              <a:gd name="connsiteY56-16668" fmla="*/ 690 h 711"/>
              <a:gd name="connsiteX57-16669" fmla="*/ 74 w 233"/>
              <a:gd name="connsiteY57-16670" fmla="*/ 684 h 711"/>
              <a:gd name="connsiteX58-16671" fmla="*/ 74 w 233"/>
              <a:gd name="connsiteY58-16672" fmla="*/ 674 h 711"/>
              <a:gd name="connsiteX59-16673" fmla="*/ 74 w 233"/>
              <a:gd name="connsiteY59-16674" fmla="*/ 664 h 711"/>
              <a:gd name="connsiteX60-16675" fmla="*/ 74 w 233"/>
              <a:gd name="connsiteY60-16676" fmla="*/ 658 h 711"/>
              <a:gd name="connsiteX61-16677" fmla="*/ 74 w 233"/>
              <a:gd name="connsiteY61-16678" fmla="*/ 653 h 711"/>
              <a:gd name="connsiteX62-16679" fmla="*/ 74 w 233"/>
              <a:gd name="connsiteY62-16680" fmla="*/ 648 h 711"/>
              <a:gd name="connsiteX63-16681" fmla="*/ 69 w 233"/>
              <a:gd name="connsiteY63-16682" fmla="*/ 643 h 711"/>
              <a:gd name="connsiteX64-16683" fmla="*/ 64 w 233"/>
              <a:gd name="connsiteY64-16684" fmla="*/ 627 h 711"/>
              <a:gd name="connsiteX65-16685" fmla="*/ 53 w 233"/>
              <a:gd name="connsiteY65-16686" fmla="*/ 611 h 711"/>
              <a:gd name="connsiteX66-16687" fmla="*/ 37 w 233"/>
              <a:gd name="connsiteY66-16688" fmla="*/ 596 h 711"/>
              <a:gd name="connsiteX67-16689" fmla="*/ 21 w 233"/>
              <a:gd name="connsiteY67-16690" fmla="*/ 580 h 711"/>
              <a:gd name="connsiteX68-16691" fmla="*/ 0 w 233"/>
              <a:gd name="connsiteY68-16692" fmla="*/ 564 h 711"/>
              <a:gd name="connsiteX69-16693" fmla="*/ 48 w 233"/>
              <a:gd name="connsiteY69-16694" fmla="*/ 549 h 711"/>
              <a:gd name="connsiteX70-16695" fmla="*/ 58 w 233"/>
              <a:gd name="connsiteY70-16696" fmla="*/ 543 h 711"/>
              <a:gd name="connsiteX71-16697" fmla="*/ 64 w 233"/>
              <a:gd name="connsiteY71-16698" fmla="*/ 543 h 711"/>
              <a:gd name="connsiteX72-16699" fmla="*/ 69 w 233"/>
              <a:gd name="connsiteY72-16700" fmla="*/ 543 h 711"/>
              <a:gd name="connsiteX73-16701" fmla="*/ 74 w 233"/>
              <a:gd name="connsiteY73-16702" fmla="*/ 538 h 711"/>
              <a:gd name="connsiteX74-16703" fmla="*/ 80 w 233"/>
              <a:gd name="connsiteY74-16704" fmla="*/ 533 h 711"/>
              <a:gd name="connsiteX75-16705" fmla="*/ 80 w 233"/>
              <a:gd name="connsiteY75-16706" fmla="*/ 528 h 711"/>
              <a:gd name="connsiteX76-16707" fmla="*/ 80 w 233"/>
              <a:gd name="connsiteY76-16708" fmla="*/ 517 h 711"/>
              <a:gd name="connsiteX77-16709" fmla="*/ 80 w 233"/>
              <a:gd name="connsiteY77-16710" fmla="*/ 502 h 711"/>
              <a:gd name="connsiteX78-16711" fmla="*/ 85 w 233"/>
              <a:gd name="connsiteY78-16712" fmla="*/ 486 h 711"/>
              <a:gd name="connsiteX79-16713" fmla="*/ 85 w 233"/>
              <a:gd name="connsiteY79-16714" fmla="*/ 465 h 711"/>
              <a:gd name="connsiteX80-16715" fmla="*/ 85 w 233"/>
              <a:gd name="connsiteY80-16716" fmla="*/ 439 h 711"/>
              <a:gd name="connsiteX81-16717" fmla="*/ 90 w 233"/>
              <a:gd name="connsiteY81-16718" fmla="*/ 413 h 711"/>
              <a:gd name="connsiteX82-16719" fmla="*/ 90 w 233"/>
              <a:gd name="connsiteY82-16720" fmla="*/ 387 h 711"/>
              <a:gd name="connsiteX83-16721" fmla="*/ 90 w 233"/>
              <a:gd name="connsiteY83-16722" fmla="*/ 361 h 711"/>
              <a:gd name="connsiteX84-16723" fmla="*/ 90 w 233"/>
              <a:gd name="connsiteY84-16724" fmla="*/ 335 h 711"/>
              <a:gd name="connsiteX85-16725" fmla="*/ 95 w 233"/>
              <a:gd name="connsiteY85-16726" fmla="*/ 308 h 711"/>
              <a:gd name="connsiteX86-16727" fmla="*/ 95 w 233"/>
              <a:gd name="connsiteY86-16728" fmla="*/ 287 h 711"/>
              <a:gd name="connsiteX87-16729" fmla="*/ 95 w 233"/>
              <a:gd name="connsiteY87-16730" fmla="*/ 267 h 711"/>
              <a:gd name="connsiteX88-16731" fmla="*/ 95 w 233"/>
              <a:gd name="connsiteY88-16732" fmla="*/ 246 h 711"/>
              <a:gd name="connsiteX89-16733" fmla="*/ 95 w 233"/>
              <a:gd name="connsiteY89-16734" fmla="*/ 230 h 711"/>
              <a:gd name="connsiteX90-16735" fmla="*/ 95 w 233"/>
              <a:gd name="connsiteY90-16736" fmla="*/ 199 h 711"/>
              <a:gd name="connsiteX91-16737" fmla="*/ 95 w 233"/>
              <a:gd name="connsiteY91-16738" fmla="*/ 167 h 711"/>
              <a:gd name="connsiteX92-16739" fmla="*/ 90 w 233"/>
              <a:gd name="connsiteY92-16740" fmla="*/ 136 h 711"/>
              <a:gd name="connsiteX93-16741" fmla="*/ 90 w 233"/>
              <a:gd name="connsiteY93-16742" fmla="*/ 110 h 711"/>
              <a:gd name="connsiteX94-16743" fmla="*/ 85 w 233"/>
              <a:gd name="connsiteY94-16744" fmla="*/ 99 h 711"/>
              <a:gd name="connsiteX95-16745" fmla="*/ 85 w 233"/>
              <a:gd name="connsiteY95-16746" fmla="*/ 89 h 711"/>
              <a:gd name="connsiteX96-16747" fmla="*/ 80 w 233"/>
              <a:gd name="connsiteY96-16748" fmla="*/ 79 h 711"/>
              <a:gd name="connsiteX97-16749" fmla="*/ 80 w 233"/>
              <a:gd name="connsiteY97-16750" fmla="*/ 68 h 711"/>
              <a:gd name="connsiteX98-16751" fmla="*/ 74 w 233"/>
              <a:gd name="connsiteY98-16752" fmla="*/ 63 h 711"/>
              <a:gd name="connsiteX99-16753" fmla="*/ 74 w 233"/>
              <a:gd name="connsiteY99-16754" fmla="*/ 58 h 711"/>
              <a:gd name="connsiteX100-16755" fmla="*/ 69 w 233"/>
              <a:gd name="connsiteY100-16756" fmla="*/ 47 h 711"/>
              <a:gd name="connsiteX101-16757" fmla="*/ 64 w 233"/>
              <a:gd name="connsiteY101-16758" fmla="*/ 42 h 711"/>
              <a:gd name="connsiteX0-16759" fmla="*/ 180 w 212"/>
              <a:gd name="connsiteY0-16760" fmla="*/ 0 h 711"/>
              <a:gd name="connsiteX1-16761" fmla="*/ 191 w 212"/>
              <a:gd name="connsiteY1-16762" fmla="*/ 5 h 711"/>
              <a:gd name="connsiteX2-16763" fmla="*/ 196 w 212"/>
              <a:gd name="connsiteY2-16764" fmla="*/ 11 h 711"/>
              <a:gd name="connsiteX3-16765" fmla="*/ 201 w 212"/>
              <a:gd name="connsiteY3-16766" fmla="*/ 16 h 711"/>
              <a:gd name="connsiteX4-16767" fmla="*/ 206 w 212"/>
              <a:gd name="connsiteY4-16768" fmla="*/ 21 h 711"/>
              <a:gd name="connsiteX5-16769" fmla="*/ 212 w 212"/>
              <a:gd name="connsiteY5-16770" fmla="*/ 21 h 711"/>
              <a:gd name="connsiteX6-16771" fmla="*/ 212 w 212"/>
              <a:gd name="connsiteY6-16772" fmla="*/ 26 h 711"/>
              <a:gd name="connsiteX7-16773" fmla="*/ 206 w 212"/>
              <a:gd name="connsiteY7-16774" fmla="*/ 26 h 711"/>
              <a:gd name="connsiteX8-16775" fmla="*/ 206 w 212"/>
              <a:gd name="connsiteY8-16776" fmla="*/ 32 h 711"/>
              <a:gd name="connsiteX9-16777" fmla="*/ 201 w 212"/>
              <a:gd name="connsiteY9-16778" fmla="*/ 37 h 711"/>
              <a:gd name="connsiteX10-16779" fmla="*/ 196 w 212"/>
              <a:gd name="connsiteY10-16780" fmla="*/ 37 h 711"/>
              <a:gd name="connsiteX11-16781" fmla="*/ 191 w 212"/>
              <a:gd name="connsiteY11-16782" fmla="*/ 42 h 711"/>
              <a:gd name="connsiteX12-16783" fmla="*/ 185 w 212"/>
              <a:gd name="connsiteY12-16784" fmla="*/ 47 h 711"/>
              <a:gd name="connsiteX13-16785" fmla="*/ 180 w 212"/>
              <a:gd name="connsiteY13-16786" fmla="*/ 47 h 711"/>
              <a:gd name="connsiteX14-16787" fmla="*/ 175 w 212"/>
              <a:gd name="connsiteY14-16788" fmla="*/ 52 h 711"/>
              <a:gd name="connsiteX15-16789" fmla="*/ 169 w 212"/>
              <a:gd name="connsiteY15-16790" fmla="*/ 58 h 711"/>
              <a:gd name="connsiteX16-16791" fmla="*/ 164 w 212"/>
              <a:gd name="connsiteY16-16792" fmla="*/ 68 h 711"/>
              <a:gd name="connsiteX17-16793" fmla="*/ 164 w 212"/>
              <a:gd name="connsiteY17-16794" fmla="*/ 79 h 711"/>
              <a:gd name="connsiteX18-16795" fmla="*/ 164 w 212"/>
              <a:gd name="connsiteY18-16796" fmla="*/ 84 h 711"/>
              <a:gd name="connsiteX19-16797" fmla="*/ 164 w 212"/>
              <a:gd name="connsiteY19-16798" fmla="*/ 99 h 711"/>
              <a:gd name="connsiteX20-16799" fmla="*/ 164 w 212"/>
              <a:gd name="connsiteY20-16800" fmla="*/ 110 h 711"/>
              <a:gd name="connsiteX21-16801" fmla="*/ 164 w 212"/>
              <a:gd name="connsiteY21-16802" fmla="*/ 126 h 711"/>
              <a:gd name="connsiteX22-16803" fmla="*/ 164 w 212"/>
              <a:gd name="connsiteY22-16804" fmla="*/ 141 h 711"/>
              <a:gd name="connsiteX23-16805" fmla="*/ 164 w 212"/>
              <a:gd name="connsiteY23-16806" fmla="*/ 157 h 711"/>
              <a:gd name="connsiteX24-16807" fmla="*/ 164 w 212"/>
              <a:gd name="connsiteY24-16808" fmla="*/ 178 h 711"/>
              <a:gd name="connsiteX25-16809" fmla="*/ 164 w 212"/>
              <a:gd name="connsiteY25-16810" fmla="*/ 193 h 711"/>
              <a:gd name="connsiteX26-16811" fmla="*/ 164 w 212"/>
              <a:gd name="connsiteY26-16812" fmla="*/ 214 h 711"/>
              <a:gd name="connsiteX27-16813" fmla="*/ 164 w 212"/>
              <a:gd name="connsiteY27-16814" fmla="*/ 256 h 711"/>
              <a:gd name="connsiteX28-16815" fmla="*/ 164 w 212"/>
              <a:gd name="connsiteY28-16816" fmla="*/ 277 h 711"/>
              <a:gd name="connsiteX29-16817" fmla="*/ 164 w 212"/>
              <a:gd name="connsiteY29-16818" fmla="*/ 303 h 711"/>
              <a:gd name="connsiteX30-16819" fmla="*/ 164 w 212"/>
              <a:gd name="connsiteY30-16820" fmla="*/ 329 h 711"/>
              <a:gd name="connsiteX31-16821" fmla="*/ 164 w 212"/>
              <a:gd name="connsiteY31-16822" fmla="*/ 355 h 711"/>
              <a:gd name="connsiteX32-16823" fmla="*/ 164 w 212"/>
              <a:gd name="connsiteY32-16824" fmla="*/ 382 h 711"/>
              <a:gd name="connsiteX33-16825" fmla="*/ 164 w 212"/>
              <a:gd name="connsiteY33-16826" fmla="*/ 413 h 711"/>
              <a:gd name="connsiteX34-16827" fmla="*/ 164 w 212"/>
              <a:gd name="connsiteY34-16828" fmla="*/ 444 h 711"/>
              <a:gd name="connsiteX35-16829" fmla="*/ 164 w 212"/>
              <a:gd name="connsiteY35-16830" fmla="*/ 476 h 711"/>
              <a:gd name="connsiteX36-16831" fmla="*/ 164 w 212"/>
              <a:gd name="connsiteY36-16832" fmla="*/ 507 h 711"/>
              <a:gd name="connsiteX37-16833" fmla="*/ 164 w 212"/>
              <a:gd name="connsiteY37-16834" fmla="*/ 533 h 711"/>
              <a:gd name="connsiteX38-16835" fmla="*/ 159 w 212"/>
              <a:gd name="connsiteY38-16836" fmla="*/ 559 h 711"/>
              <a:gd name="connsiteX39-16837" fmla="*/ 159 w 212"/>
              <a:gd name="connsiteY39-16838" fmla="*/ 585 h 711"/>
              <a:gd name="connsiteX40-16839" fmla="*/ 154 w 212"/>
              <a:gd name="connsiteY40-16840" fmla="*/ 606 h 711"/>
              <a:gd name="connsiteX41-16841" fmla="*/ 148 w 212"/>
              <a:gd name="connsiteY41-16842" fmla="*/ 622 h 711"/>
              <a:gd name="connsiteX42-16843" fmla="*/ 143 w 212"/>
              <a:gd name="connsiteY42-16844" fmla="*/ 643 h 711"/>
              <a:gd name="connsiteX43-16845" fmla="*/ 138 w 212"/>
              <a:gd name="connsiteY43-16846" fmla="*/ 653 h 711"/>
              <a:gd name="connsiteX44-16847" fmla="*/ 127 w 212"/>
              <a:gd name="connsiteY44-16848" fmla="*/ 669 h 711"/>
              <a:gd name="connsiteX45-16849" fmla="*/ 117 w 212"/>
              <a:gd name="connsiteY45-16850" fmla="*/ 679 h 711"/>
              <a:gd name="connsiteX46-16851" fmla="*/ 111 w 212"/>
              <a:gd name="connsiteY46-16852" fmla="*/ 690 h 711"/>
              <a:gd name="connsiteX47-16853" fmla="*/ 101 w 212"/>
              <a:gd name="connsiteY47-16854" fmla="*/ 695 h 711"/>
              <a:gd name="connsiteX48-16855" fmla="*/ 96 w 212"/>
              <a:gd name="connsiteY48-16856" fmla="*/ 700 h 711"/>
              <a:gd name="connsiteX49-16857" fmla="*/ 85 w 212"/>
              <a:gd name="connsiteY49-16858" fmla="*/ 705 h 711"/>
              <a:gd name="connsiteX50-16859" fmla="*/ 80 w 212"/>
              <a:gd name="connsiteY50-16860" fmla="*/ 705 h 711"/>
              <a:gd name="connsiteX51-16861" fmla="*/ 74 w 212"/>
              <a:gd name="connsiteY51-16862" fmla="*/ 711 h 711"/>
              <a:gd name="connsiteX52-16863" fmla="*/ 64 w 212"/>
              <a:gd name="connsiteY52-16864" fmla="*/ 705 h 711"/>
              <a:gd name="connsiteX53-16865" fmla="*/ 59 w 212"/>
              <a:gd name="connsiteY53-16866" fmla="*/ 705 h 711"/>
              <a:gd name="connsiteX54-16867" fmla="*/ 59 w 212"/>
              <a:gd name="connsiteY54-16868" fmla="*/ 700 h 711"/>
              <a:gd name="connsiteX55-16869" fmla="*/ 53 w 212"/>
              <a:gd name="connsiteY55-16870" fmla="*/ 695 h 711"/>
              <a:gd name="connsiteX56-16871" fmla="*/ 53 w 212"/>
              <a:gd name="connsiteY56-16872" fmla="*/ 690 h 711"/>
              <a:gd name="connsiteX57-16873" fmla="*/ 53 w 212"/>
              <a:gd name="connsiteY57-16874" fmla="*/ 684 h 711"/>
              <a:gd name="connsiteX58-16875" fmla="*/ 53 w 212"/>
              <a:gd name="connsiteY58-16876" fmla="*/ 674 h 711"/>
              <a:gd name="connsiteX59-16877" fmla="*/ 53 w 212"/>
              <a:gd name="connsiteY59-16878" fmla="*/ 664 h 711"/>
              <a:gd name="connsiteX60-16879" fmla="*/ 53 w 212"/>
              <a:gd name="connsiteY60-16880" fmla="*/ 658 h 711"/>
              <a:gd name="connsiteX61-16881" fmla="*/ 53 w 212"/>
              <a:gd name="connsiteY61-16882" fmla="*/ 653 h 711"/>
              <a:gd name="connsiteX62-16883" fmla="*/ 53 w 212"/>
              <a:gd name="connsiteY62-16884" fmla="*/ 648 h 711"/>
              <a:gd name="connsiteX63-16885" fmla="*/ 48 w 212"/>
              <a:gd name="connsiteY63-16886" fmla="*/ 643 h 711"/>
              <a:gd name="connsiteX64-16887" fmla="*/ 43 w 212"/>
              <a:gd name="connsiteY64-16888" fmla="*/ 627 h 711"/>
              <a:gd name="connsiteX65-16889" fmla="*/ 32 w 212"/>
              <a:gd name="connsiteY65-16890" fmla="*/ 611 h 711"/>
              <a:gd name="connsiteX66-16891" fmla="*/ 16 w 212"/>
              <a:gd name="connsiteY66-16892" fmla="*/ 596 h 711"/>
              <a:gd name="connsiteX67-16893" fmla="*/ 0 w 212"/>
              <a:gd name="connsiteY67-16894" fmla="*/ 580 h 711"/>
              <a:gd name="connsiteX68-16895" fmla="*/ 27 w 212"/>
              <a:gd name="connsiteY68-16896" fmla="*/ 549 h 711"/>
              <a:gd name="connsiteX69-16897" fmla="*/ 37 w 212"/>
              <a:gd name="connsiteY69-16898" fmla="*/ 543 h 711"/>
              <a:gd name="connsiteX70-16899" fmla="*/ 43 w 212"/>
              <a:gd name="connsiteY70-16900" fmla="*/ 543 h 711"/>
              <a:gd name="connsiteX71-16901" fmla="*/ 48 w 212"/>
              <a:gd name="connsiteY71-16902" fmla="*/ 543 h 711"/>
              <a:gd name="connsiteX72-16903" fmla="*/ 53 w 212"/>
              <a:gd name="connsiteY72-16904" fmla="*/ 538 h 711"/>
              <a:gd name="connsiteX73-16905" fmla="*/ 59 w 212"/>
              <a:gd name="connsiteY73-16906" fmla="*/ 533 h 711"/>
              <a:gd name="connsiteX74-16907" fmla="*/ 59 w 212"/>
              <a:gd name="connsiteY74-16908" fmla="*/ 528 h 711"/>
              <a:gd name="connsiteX75-16909" fmla="*/ 59 w 212"/>
              <a:gd name="connsiteY75-16910" fmla="*/ 517 h 711"/>
              <a:gd name="connsiteX76-16911" fmla="*/ 59 w 212"/>
              <a:gd name="connsiteY76-16912" fmla="*/ 502 h 711"/>
              <a:gd name="connsiteX77-16913" fmla="*/ 64 w 212"/>
              <a:gd name="connsiteY77-16914" fmla="*/ 486 h 711"/>
              <a:gd name="connsiteX78-16915" fmla="*/ 64 w 212"/>
              <a:gd name="connsiteY78-16916" fmla="*/ 465 h 711"/>
              <a:gd name="connsiteX79-16917" fmla="*/ 64 w 212"/>
              <a:gd name="connsiteY79-16918" fmla="*/ 439 h 711"/>
              <a:gd name="connsiteX80-16919" fmla="*/ 69 w 212"/>
              <a:gd name="connsiteY80-16920" fmla="*/ 413 h 711"/>
              <a:gd name="connsiteX81-16921" fmla="*/ 69 w 212"/>
              <a:gd name="connsiteY81-16922" fmla="*/ 387 h 711"/>
              <a:gd name="connsiteX82-16923" fmla="*/ 69 w 212"/>
              <a:gd name="connsiteY82-16924" fmla="*/ 361 h 711"/>
              <a:gd name="connsiteX83-16925" fmla="*/ 69 w 212"/>
              <a:gd name="connsiteY83-16926" fmla="*/ 335 h 711"/>
              <a:gd name="connsiteX84-16927" fmla="*/ 74 w 212"/>
              <a:gd name="connsiteY84-16928" fmla="*/ 308 h 711"/>
              <a:gd name="connsiteX85-16929" fmla="*/ 74 w 212"/>
              <a:gd name="connsiteY85-16930" fmla="*/ 287 h 711"/>
              <a:gd name="connsiteX86-16931" fmla="*/ 74 w 212"/>
              <a:gd name="connsiteY86-16932" fmla="*/ 267 h 711"/>
              <a:gd name="connsiteX87-16933" fmla="*/ 74 w 212"/>
              <a:gd name="connsiteY87-16934" fmla="*/ 246 h 711"/>
              <a:gd name="connsiteX88-16935" fmla="*/ 74 w 212"/>
              <a:gd name="connsiteY88-16936" fmla="*/ 230 h 711"/>
              <a:gd name="connsiteX89-16937" fmla="*/ 74 w 212"/>
              <a:gd name="connsiteY89-16938" fmla="*/ 199 h 711"/>
              <a:gd name="connsiteX90-16939" fmla="*/ 74 w 212"/>
              <a:gd name="connsiteY90-16940" fmla="*/ 167 h 711"/>
              <a:gd name="connsiteX91-16941" fmla="*/ 69 w 212"/>
              <a:gd name="connsiteY91-16942" fmla="*/ 136 h 711"/>
              <a:gd name="connsiteX92-16943" fmla="*/ 69 w 212"/>
              <a:gd name="connsiteY92-16944" fmla="*/ 110 h 711"/>
              <a:gd name="connsiteX93-16945" fmla="*/ 64 w 212"/>
              <a:gd name="connsiteY93-16946" fmla="*/ 99 h 711"/>
              <a:gd name="connsiteX94-16947" fmla="*/ 64 w 212"/>
              <a:gd name="connsiteY94-16948" fmla="*/ 89 h 711"/>
              <a:gd name="connsiteX95-16949" fmla="*/ 59 w 212"/>
              <a:gd name="connsiteY95-16950" fmla="*/ 79 h 711"/>
              <a:gd name="connsiteX96-16951" fmla="*/ 59 w 212"/>
              <a:gd name="connsiteY96-16952" fmla="*/ 68 h 711"/>
              <a:gd name="connsiteX97-16953" fmla="*/ 53 w 212"/>
              <a:gd name="connsiteY97-16954" fmla="*/ 63 h 711"/>
              <a:gd name="connsiteX98-16955" fmla="*/ 53 w 212"/>
              <a:gd name="connsiteY98-16956" fmla="*/ 58 h 711"/>
              <a:gd name="connsiteX99-16957" fmla="*/ 48 w 212"/>
              <a:gd name="connsiteY99-16958" fmla="*/ 47 h 711"/>
              <a:gd name="connsiteX100-16959" fmla="*/ 43 w 212"/>
              <a:gd name="connsiteY100-16960" fmla="*/ 42 h 711"/>
              <a:gd name="connsiteX0-16961" fmla="*/ 164 w 196"/>
              <a:gd name="connsiteY0-16962" fmla="*/ 0 h 711"/>
              <a:gd name="connsiteX1-16963" fmla="*/ 175 w 196"/>
              <a:gd name="connsiteY1-16964" fmla="*/ 5 h 711"/>
              <a:gd name="connsiteX2-16965" fmla="*/ 180 w 196"/>
              <a:gd name="connsiteY2-16966" fmla="*/ 11 h 711"/>
              <a:gd name="connsiteX3-16967" fmla="*/ 185 w 196"/>
              <a:gd name="connsiteY3-16968" fmla="*/ 16 h 711"/>
              <a:gd name="connsiteX4-16969" fmla="*/ 190 w 196"/>
              <a:gd name="connsiteY4-16970" fmla="*/ 21 h 711"/>
              <a:gd name="connsiteX5-16971" fmla="*/ 196 w 196"/>
              <a:gd name="connsiteY5-16972" fmla="*/ 21 h 711"/>
              <a:gd name="connsiteX6-16973" fmla="*/ 196 w 196"/>
              <a:gd name="connsiteY6-16974" fmla="*/ 26 h 711"/>
              <a:gd name="connsiteX7-16975" fmla="*/ 190 w 196"/>
              <a:gd name="connsiteY7-16976" fmla="*/ 26 h 711"/>
              <a:gd name="connsiteX8-16977" fmla="*/ 190 w 196"/>
              <a:gd name="connsiteY8-16978" fmla="*/ 32 h 711"/>
              <a:gd name="connsiteX9-16979" fmla="*/ 185 w 196"/>
              <a:gd name="connsiteY9-16980" fmla="*/ 37 h 711"/>
              <a:gd name="connsiteX10-16981" fmla="*/ 180 w 196"/>
              <a:gd name="connsiteY10-16982" fmla="*/ 37 h 711"/>
              <a:gd name="connsiteX11-16983" fmla="*/ 175 w 196"/>
              <a:gd name="connsiteY11-16984" fmla="*/ 42 h 711"/>
              <a:gd name="connsiteX12-16985" fmla="*/ 169 w 196"/>
              <a:gd name="connsiteY12-16986" fmla="*/ 47 h 711"/>
              <a:gd name="connsiteX13-16987" fmla="*/ 164 w 196"/>
              <a:gd name="connsiteY13-16988" fmla="*/ 47 h 711"/>
              <a:gd name="connsiteX14-16989" fmla="*/ 159 w 196"/>
              <a:gd name="connsiteY14-16990" fmla="*/ 52 h 711"/>
              <a:gd name="connsiteX15-16991" fmla="*/ 153 w 196"/>
              <a:gd name="connsiteY15-16992" fmla="*/ 58 h 711"/>
              <a:gd name="connsiteX16-16993" fmla="*/ 148 w 196"/>
              <a:gd name="connsiteY16-16994" fmla="*/ 68 h 711"/>
              <a:gd name="connsiteX17-16995" fmla="*/ 148 w 196"/>
              <a:gd name="connsiteY17-16996" fmla="*/ 79 h 711"/>
              <a:gd name="connsiteX18-16997" fmla="*/ 148 w 196"/>
              <a:gd name="connsiteY18-16998" fmla="*/ 84 h 711"/>
              <a:gd name="connsiteX19-16999" fmla="*/ 148 w 196"/>
              <a:gd name="connsiteY19-17000" fmla="*/ 99 h 711"/>
              <a:gd name="connsiteX20-17001" fmla="*/ 148 w 196"/>
              <a:gd name="connsiteY20-17002" fmla="*/ 110 h 711"/>
              <a:gd name="connsiteX21-17003" fmla="*/ 148 w 196"/>
              <a:gd name="connsiteY21-17004" fmla="*/ 126 h 711"/>
              <a:gd name="connsiteX22-17005" fmla="*/ 148 w 196"/>
              <a:gd name="connsiteY22-17006" fmla="*/ 141 h 711"/>
              <a:gd name="connsiteX23-17007" fmla="*/ 148 w 196"/>
              <a:gd name="connsiteY23-17008" fmla="*/ 157 h 711"/>
              <a:gd name="connsiteX24-17009" fmla="*/ 148 w 196"/>
              <a:gd name="connsiteY24-17010" fmla="*/ 178 h 711"/>
              <a:gd name="connsiteX25-17011" fmla="*/ 148 w 196"/>
              <a:gd name="connsiteY25-17012" fmla="*/ 193 h 711"/>
              <a:gd name="connsiteX26-17013" fmla="*/ 148 w 196"/>
              <a:gd name="connsiteY26-17014" fmla="*/ 214 h 711"/>
              <a:gd name="connsiteX27-17015" fmla="*/ 148 w 196"/>
              <a:gd name="connsiteY27-17016" fmla="*/ 256 h 711"/>
              <a:gd name="connsiteX28-17017" fmla="*/ 148 w 196"/>
              <a:gd name="connsiteY28-17018" fmla="*/ 277 h 711"/>
              <a:gd name="connsiteX29-17019" fmla="*/ 148 w 196"/>
              <a:gd name="connsiteY29-17020" fmla="*/ 303 h 711"/>
              <a:gd name="connsiteX30-17021" fmla="*/ 148 w 196"/>
              <a:gd name="connsiteY30-17022" fmla="*/ 329 h 711"/>
              <a:gd name="connsiteX31-17023" fmla="*/ 148 w 196"/>
              <a:gd name="connsiteY31-17024" fmla="*/ 355 h 711"/>
              <a:gd name="connsiteX32-17025" fmla="*/ 148 w 196"/>
              <a:gd name="connsiteY32-17026" fmla="*/ 382 h 711"/>
              <a:gd name="connsiteX33-17027" fmla="*/ 148 w 196"/>
              <a:gd name="connsiteY33-17028" fmla="*/ 413 h 711"/>
              <a:gd name="connsiteX34-17029" fmla="*/ 148 w 196"/>
              <a:gd name="connsiteY34-17030" fmla="*/ 444 h 711"/>
              <a:gd name="connsiteX35-17031" fmla="*/ 148 w 196"/>
              <a:gd name="connsiteY35-17032" fmla="*/ 476 h 711"/>
              <a:gd name="connsiteX36-17033" fmla="*/ 148 w 196"/>
              <a:gd name="connsiteY36-17034" fmla="*/ 507 h 711"/>
              <a:gd name="connsiteX37-17035" fmla="*/ 148 w 196"/>
              <a:gd name="connsiteY37-17036" fmla="*/ 533 h 711"/>
              <a:gd name="connsiteX38-17037" fmla="*/ 143 w 196"/>
              <a:gd name="connsiteY38-17038" fmla="*/ 559 h 711"/>
              <a:gd name="connsiteX39-17039" fmla="*/ 143 w 196"/>
              <a:gd name="connsiteY39-17040" fmla="*/ 585 h 711"/>
              <a:gd name="connsiteX40-17041" fmla="*/ 138 w 196"/>
              <a:gd name="connsiteY40-17042" fmla="*/ 606 h 711"/>
              <a:gd name="connsiteX41-17043" fmla="*/ 132 w 196"/>
              <a:gd name="connsiteY41-17044" fmla="*/ 622 h 711"/>
              <a:gd name="connsiteX42-17045" fmla="*/ 127 w 196"/>
              <a:gd name="connsiteY42-17046" fmla="*/ 643 h 711"/>
              <a:gd name="connsiteX43-17047" fmla="*/ 122 w 196"/>
              <a:gd name="connsiteY43-17048" fmla="*/ 653 h 711"/>
              <a:gd name="connsiteX44-17049" fmla="*/ 111 w 196"/>
              <a:gd name="connsiteY44-17050" fmla="*/ 669 h 711"/>
              <a:gd name="connsiteX45-17051" fmla="*/ 101 w 196"/>
              <a:gd name="connsiteY45-17052" fmla="*/ 679 h 711"/>
              <a:gd name="connsiteX46-17053" fmla="*/ 95 w 196"/>
              <a:gd name="connsiteY46-17054" fmla="*/ 690 h 711"/>
              <a:gd name="connsiteX47-17055" fmla="*/ 85 w 196"/>
              <a:gd name="connsiteY47-17056" fmla="*/ 695 h 711"/>
              <a:gd name="connsiteX48-17057" fmla="*/ 80 w 196"/>
              <a:gd name="connsiteY48-17058" fmla="*/ 700 h 711"/>
              <a:gd name="connsiteX49-17059" fmla="*/ 69 w 196"/>
              <a:gd name="connsiteY49-17060" fmla="*/ 705 h 711"/>
              <a:gd name="connsiteX50-17061" fmla="*/ 64 w 196"/>
              <a:gd name="connsiteY50-17062" fmla="*/ 705 h 711"/>
              <a:gd name="connsiteX51-17063" fmla="*/ 58 w 196"/>
              <a:gd name="connsiteY51-17064" fmla="*/ 711 h 711"/>
              <a:gd name="connsiteX52-17065" fmla="*/ 48 w 196"/>
              <a:gd name="connsiteY52-17066" fmla="*/ 705 h 711"/>
              <a:gd name="connsiteX53-17067" fmla="*/ 43 w 196"/>
              <a:gd name="connsiteY53-17068" fmla="*/ 705 h 711"/>
              <a:gd name="connsiteX54-17069" fmla="*/ 43 w 196"/>
              <a:gd name="connsiteY54-17070" fmla="*/ 700 h 711"/>
              <a:gd name="connsiteX55-17071" fmla="*/ 37 w 196"/>
              <a:gd name="connsiteY55-17072" fmla="*/ 695 h 711"/>
              <a:gd name="connsiteX56-17073" fmla="*/ 37 w 196"/>
              <a:gd name="connsiteY56-17074" fmla="*/ 690 h 711"/>
              <a:gd name="connsiteX57-17075" fmla="*/ 37 w 196"/>
              <a:gd name="connsiteY57-17076" fmla="*/ 684 h 711"/>
              <a:gd name="connsiteX58-17077" fmla="*/ 37 w 196"/>
              <a:gd name="connsiteY58-17078" fmla="*/ 674 h 711"/>
              <a:gd name="connsiteX59-17079" fmla="*/ 37 w 196"/>
              <a:gd name="connsiteY59-17080" fmla="*/ 664 h 711"/>
              <a:gd name="connsiteX60-17081" fmla="*/ 37 w 196"/>
              <a:gd name="connsiteY60-17082" fmla="*/ 658 h 711"/>
              <a:gd name="connsiteX61-17083" fmla="*/ 37 w 196"/>
              <a:gd name="connsiteY61-17084" fmla="*/ 653 h 711"/>
              <a:gd name="connsiteX62-17085" fmla="*/ 37 w 196"/>
              <a:gd name="connsiteY62-17086" fmla="*/ 648 h 711"/>
              <a:gd name="connsiteX63-17087" fmla="*/ 32 w 196"/>
              <a:gd name="connsiteY63-17088" fmla="*/ 643 h 711"/>
              <a:gd name="connsiteX64-17089" fmla="*/ 27 w 196"/>
              <a:gd name="connsiteY64-17090" fmla="*/ 627 h 711"/>
              <a:gd name="connsiteX65-17091" fmla="*/ 16 w 196"/>
              <a:gd name="connsiteY65-17092" fmla="*/ 611 h 711"/>
              <a:gd name="connsiteX66-17093" fmla="*/ 0 w 196"/>
              <a:gd name="connsiteY66-17094" fmla="*/ 596 h 711"/>
              <a:gd name="connsiteX67-17095" fmla="*/ 11 w 196"/>
              <a:gd name="connsiteY67-17096" fmla="*/ 549 h 711"/>
              <a:gd name="connsiteX68-17097" fmla="*/ 21 w 196"/>
              <a:gd name="connsiteY68-17098" fmla="*/ 543 h 711"/>
              <a:gd name="connsiteX69-17099" fmla="*/ 27 w 196"/>
              <a:gd name="connsiteY69-17100" fmla="*/ 543 h 711"/>
              <a:gd name="connsiteX70-17101" fmla="*/ 32 w 196"/>
              <a:gd name="connsiteY70-17102" fmla="*/ 543 h 711"/>
              <a:gd name="connsiteX71-17103" fmla="*/ 37 w 196"/>
              <a:gd name="connsiteY71-17104" fmla="*/ 538 h 711"/>
              <a:gd name="connsiteX72-17105" fmla="*/ 43 w 196"/>
              <a:gd name="connsiteY72-17106" fmla="*/ 533 h 711"/>
              <a:gd name="connsiteX73-17107" fmla="*/ 43 w 196"/>
              <a:gd name="connsiteY73-17108" fmla="*/ 528 h 711"/>
              <a:gd name="connsiteX74-17109" fmla="*/ 43 w 196"/>
              <a:gd name="connsiteY74-17110" fmla="*/ 517 h 711"/>
              <a:gd name="connsiteX75-17111" fmla="*/ 43 w 196"/>
              <a:gd name="connsiteY75-17112" fmla="*/ 502 h 711"/>
              <a:gd name="connsiteX76-17113" fmla="*/ 48 w 196"/>
              <a:gd name="connsiteY76-17114" fmla="*/ 486 h 711"/>
              <a:gd name="connsiteX77-17115" fmla="*/ 48 w 196"/>
              <a:gd name="connsiteY77-17116" fmla="*/ 465 h 711"/>
              <a:gd name="connsiteX78-17117" fmla="*/ 48 w 196"/>
              <a:gd name="connsiteY78-17118" fmla="*/ 439 h 711"/>
              <a:gd name="connsiteX79-17119" fmla="*/ 53 w 196"/>
              <a:gd name="connsiteY79-17120" fmla="*/ 413 h 711"/>
              <a:gd name="connsiteX80-17121" fmla="*/ 53 w 196"/>
              <a:gd name="connsiteY80-17122" fmla="*/ 387 h 711"/>
              <a:gd name="connsiteX81-17123" fmla="*/ 53 w 196"/>
              <a:gd name="connsiteY81-17124" fmla="*/ 361 h 711"/>
              <a:gd name="connsiteX82-17125" fmla="*/ 53 w 196"/>
              <a:gd name="connsiteY82-17126" fmla="*/ 335 h 711"/>
              <a:gd name="connsiteX83-17127" fmla="*/ 58 w 196"/>
              <a:gd name="connsiteY83-17128" fmla="*/ 308 h 711"/>
              <a:gd name="connsiteX84-17129" fmla="*/ 58 w 196"/>
              <a:gd name="connsiteY84-17130" fmla="*/ 287 h 711"/>
              <a:gd name="connsiteX85-17131" fmla="*/ 58 w 196"/>
              <a:gd name="connsiteY85-17132" fmla="*/ 267 h 711"/>
              <a:gd name="connsiteX86-17133" fmla="*/ 58 w 196"/>
              <a:gd name="connsiteY86-17134" fmla="*/ 246 h 711"/>
              <a:gd name="connsiteX87-17135" fmla="*/ 58 w 196"/>
              <a:gd name="connsiteY87-17136" fmla="*/ 230 h 711"/>
              <a:gd name="connsiteX88-17137" fmla="*/ 58 w 196"/>
              <a:gd name="connsiteY88-17138" fmla="*/ 199 h 711"/>
              <a:gd name="connsiteX89-17139" fmla="*/ 58 w 196"/>
              <a:gd name="connsiteY89-17140" fmla="*/ 167 h 711"/>
              <a:gd name="connsiteX90-17141" fmla="*/ 53 w 196"/>
              <a:gd name="connsiteY90-17142" fmla="*/ 136 h 711"/>
              <a:gd name="connsiteX91-17143" fmla="*/ 53 w 196"/>
              <a:gd name="connsiteY91-17144" fmla="*/ 110 h 711"/>
              <a:gd name="connsiteX92-17145" fmla="*/ 48 w 196"/>
              <a:gd name="connsiteY92-17146" fmla="*/ 99 h 711"/>
              <a:gd name="connsiteX93-17147" fmla="*/ 48 w 196"/>
              <a:gd name="connsiteY93-17148" fmla="*/ 89 h 711"/>
              <a:gd name="connsiteX94-17149" fmla="*/ 43 w 196"/>
              <a:gd name="connsiteY94-17150" fmla="*/ 79 h 711"/>
              <a:gd name="connsiteX95-17151" fmla="*/ 43 w 196"/>
              <a:gd name="connsiteY95-17152" fmla="*/ 68 h 711"/>
              <a:gd name="connsiteX96-17153" fmla="*/ 37 w 196"/>
              <a:gd name="connsiteY96-17154" fmla="*/ 63 h 711"/>
              <a:gd name="connsiteX97-17155" fmla="*/ 37 w 196"/>
              <a:gd name="connsiteY97-17156" fmla="*/ 58 h 711"/>
              <a:gd name="connsiteX98-17157" fmla="*/ 32 w 196"/>
              <a:gd name="connsiteY98-17158" fmla="*/ 47 h 711"/>
              <a:gd name="connsiteX99-17159" fmla="*/ 27 w 196"/>
              <a:gd name="connsiteY99-17160" fmla="*/ 42 h 711"/>
              <a:gd name="connsiteX0-17161" fmla="*/ 164 w 196"/>
              <a:gd name="connsiteY0-17162" fmla="*/ 0 h 711"/>
              <a:gd name="connsiteX1-17163" fmla="*/ 175 w 196"/>
              <a:gd name="connsiteY1-17164" fmla="*/ 5 h 711"/>
              <a:gd name="connsiteX2-17165" fmla="*/ 180 w 196"/>
              <a:gd name="connsiteY2-17166" fmla="*/ 11 h 711"/>
              <a:gd name="connsiteX3-17167" fmla="*/ 185 w 196"/>
              <a:gd name="connsiteY3-17168" fmla="*/ 16 h 711"/>
              <a:gd name="connsiteX4-17169" fmla="*/ 190 w 196"/>
              <a:gd name="connsiteY4-17170" fmla="*/ 21 h 711"/>
              <a:gd name="connsiteX5-17171" fmla="*/ 196 w 196"/>
              <a:gd name="connsiteY5-17172" fmla="*/ 21 h 711"/>
              <a:gd name="connsiteX6-17173" fmla="*/ 196 w 196"/>
              <a:gd name="connsiteY6-17174" fmla="*/ 26 h 711"/>
              <a:gd name="connsiteX7-17175" fmla="*/ 190 w 196"/>
              <a:gd name="connsiteY7-17176" fmla="*/ 26 h 711"/>
              <a:gd name="connsiteX8-17177" fmla="*/ 190 w 196"/>
              <a:gd name="connsiteY8-17178" fmla="*/ 32 h 711"/>
              <a:gd name="connsiteX9-17179" fmla="*/ 185 w 196"/>
              <a:gd name="connsiteY9-17180" fmla="*/ 37 h 711"/>
              <a:gd name="connsiteX10-17181" fmla="*/ 180 w 196"/>
              <a:gd name="connsiteY10-17182" fmla="*/ 37 h 711"/>
              <a:gd name="connsiteX11-17183" fmla="*/ 175 w 196"/>
              <a:gd name="connsiteY11-17184" fmla="*/ 42 h 711"/>
              <a:gd name="connsiteX12-17185" fmla="*/ 169 w 196"/>
              <a:gd name="connsiteY12-17186" fmla="*/ 47 h 711"/>
              <a:gd name="connsiteX13-17187" fmla="*/ 164 w 196"/>
              <a:gd name="connsiteY13-17188" fmla="*/ 47 h 711"/>
              <a:gd name="connsiteX14-17189" fmla="*/ 159 w 196"/>
              <a:gd name="connsiteY14-17190" fmla="*/ 52 h 711"/>
              <a:gd name="connsiteX15-17191" fmla="*/ 153 w 196"/>
              <a:gd name="connsiteY15-17192" fmla="*/ 58 h 711"/>
              <a:gd name="connsiteX16-17193" fmla="*/ 148 w 196"/>
              <a:gd name="connsiteY16-17194" fmla="*/ 68 h 711"/>
              <a:gd name="connsiteX17-17195" fmla="*/ 148 w 196"/>
              <a:gd name="connsiteY17-17196" fmla="*/ 79 h 711"/>
              <a:gd name="connsiteX18-17197" fmla="*/ 148 w 196"/>
              <a:gd name="connsiteY18-17198" fmla="*/ 84 h 711"/>
              <a:gd name="connsiteX19-17199" fmla="*/ 148 w 196"/>
              <a:gd name="connsiteY19-17200" fmla="*/ 99 h 711"/>
              <a:gd name="connsiteX20-17201" fmla="*/ 148 w 196"/>
              <a:gd name="connsiteY20-17202" fmla="*/ 110 h 711"/>
              <a:gd name="connsiteX21-17203" fmla="*/ 148 w 196"/>
              <a:gd name="connsiteY21-17204" fmla="*/ 126 h 711"/>
              <a:gd name="connsiteX22-17205" fmla="*/ 148 w 196"/>
              <a:gd name="connsiteY22-17206" fmla="*/ 141 h 711"/>
              <a:gd name="connsiteX23-17207" fmla="*/ 148 w 196"/>
              <a:gd name="connsiteY23-17208" fmla="*/ 157 h 711"/>
              <a:gd name="connsiteX24-17209" fmla="*/ 148 w 196"/>
              <a:gd name="connsiteY24-17210" fmla="*/ 178 h 711"/>
              <a:gd name="connsiteX25-17211" fmla="*/ 148 w 196"/>
              <a:gd name="connsiteY25-17212" fmla="*/ 193 h 711"/>
              <a:gd name="connsiteX26-17213" fmla="*/ 148 w 196"/>
              <a:gd name="connsiteY26-17214" fmla="*/ 214 h 711"/>
              <a:gd name="connsiteX27-17215" fmla="*/ 148 w 196"/>
              <a:gd name="connsiteY27-17216" fmla="*/ 256 h 711"/>
              <a:gd name="connsiteX28-17217" fmla="*/ 148 w 196"/>
              <a:gd name="connsiteY28-17218" fmla="*/ 277 h 711"/>
              <a:gd name="connsiteX29-17219" fmla="*/ 148 w 196"/>
              <a:gd name="connsiteY29-17220" fmla="*/ 303 h 711"/>
              <a:gd name="connsiteX30-17221" fmla="*/ 148 w 196"/>
              <a:gd name="connsiteY30-17222" fmla="*/ 329 h 711"/>
              <a:gd name="connsiteX31-17223" fmla="*/ 148 w 196"/>
              <a:gd name="connsiteY31-17224" fmla="*/ 355 h 711"/>
              <a:gd name="connsiteX32-17225" fmla="*/ 148 w 196"/>
              <a:gd name="connsiteY32-17226" fmla="*/ 382 h 711"/>
              <a:gd name="connsiteX33-17227" fmla="*/ 148 w 196"/>
              <a:gd name="connsiteY33-17228" fmla="*/ 413 h 711"/>
              <a:gd name="connsiteX34-17229" fmla="*/ 148 w 196"/>
              <a:gd name="connsiteY34-17230" fmla="*/ 444 h 711"/>
              <a:gd name="connsiteX35-17231" fmla="*/ 148 w 196"/>
              <a:gd name="connsiteY35-17232" fmla="*/ 476 h 711"/>
              <a:gd name="connsiteX36-17233" fmla="*/ 148 w 196"/>
              <a:gd name="connsiteY36-17234" fmla="*/ 507 h 711"/>
              <a:gd name="connsiteX37-17235" fmla="*/ 148 w 196"/>
              <a:gd name="connsiteY37-17236" fmla="*/ 533 h 711"/>
              <a:gd name="connsiteX38-17237" fmla="*/ 143 w 196"/>
              <a:gd name="connsiteY38-17238" fmla="*/ 559 h 711"/>
              <a:gd name="connsiteX39-17239" fmla="*/ 143 w 196"/>
              <a:gd name="connsiteY39-17240" fmla="*/ 585 h 711"/>
              <a:gd name="connsiteX40-17241" fmla="*/ 138 w 196"/>
              <a:gd name="connsiteY40-17242" fmla="*/ 606 h 711"/>
              <a:gd name="connsiteX41-17243" fmla="*/ 132 w 196"/>
              <a:gd name="connsiteY41-17244" fmla="*/ 622 h 711"/>
              <a:gd name="connsiteX42-17245" fmla="*/ 127 w 196"/>
              <a:gd name="connsiteY42-17246" fmla="*/ 643 h 711"/>
              <a:gd name="connsiteX43-17247" fmla="*/ 122 w 196"/>
              <a:gd name="connsiteY43-17248" fmla="*/ 653 h 711"/>
              <a:gd name="connsiteX44-17249" fmla="*/ 111 w 196"/>
              <a:gd name="connsiteY44-17250" fmla="*/ 669 h 711"/>
              <a:gd name="connsiteX45-17251" fmla="*/ 101 w 196"/>
              <a:gd name="connsiteY45-17252" fmla="*/ 679 h 711"/>
              <a:gd name="connsiteX46-17253" fmla="*/ 95 w 196"/>
              <a:gd name="connsiteY46-17254" fmla="*/ 690 h 711"/>
              <a:gd name="connsiteX47-17255" fmla="*/ 85 w 196"/>
              <a:gd name="connsiteY47-17256" fmla="*/ 695 h 711"/>
              <a:gd name="connsiteX48-17257" fmla="*/ 80 w 196"/>
              <a:gd name="connsiteY48-17258" fmla="*/ 700 h 711"/>
              <a:gd name="connsiteX49-17259" fmla="*/ 69 w 196"/>
              <a:gd name="connsiteY49-17260" fmla="*/ 705 h 711"/>
              <a:gd name="connsiteX50-17261" fmla="*/ 64 w 196"/>
              <a:gd name="connsiteY50-17262" fmla="*/ 705 h 711"/>
              <a:gd name="connsiteX51-17263" fmla="*/ 58 w 196"/>
              <a:gd name="connsiteY51-17264" fmla="*/ 711 h 711"/>
              <a:gd name="connsiteX52-17265" fmla="*/ 48 w 196"/>
              <a:gd name="connsiteY52-17266" fmla="*/ 705 h 711"/>
              <a:gd name="connsiteX53-17267" fmla="*/ 43 w 196"/>
              <a:gd name="connsiteY53-17268" fmla="*/ 705 h 711"/>
              <a:gd name="connsiteX54-17269" fmla="*/ 43 w 196"/>
              <a:gd name="connsiteY54-17270" fmla="*/ 700 h 711"/>
              <a:gd name="connsiteX55-17271" fmla="*/ 37 w 196"/>
              <a:gd name="connsiteY55-17272" fmla="*/ 695 h 711"/>
              <a:gd name="connsiteX56-17273" fmla="*/ 37 w 196"/>
              <a:gd name="connsiteY56-17274" fmla="*/ 690 h 711"/>
              <a:gd name="connsiteX57-17275" fmla="*/ 37 w 196"/>
              <a:gd name="connsiteY57-17276" fmla="*/ 684 h 711"/>
              <a:gd name="connsiteX58-17277" fmla="*/ 37 w 196"/>
              <a:gd name="connsiteY58-17278" fmla="*/ 674 h 711"/>
              <a:gd name="connsiteX59-17279" fmla="*/ 37 w 196"/>
              <a:gd name="connsiteY59-17280" fmla="*/ 664 h 711"/>
              <a:gd name="connsiteX60-17281" fmla="*/ 37 w 196"/>
              <a:gd name="connsiteY60-17282" fmla="*/ 658 h 711"/>
              <a:gd name="connsiteX61-17283" fmla="*/ 37 w 196"/>
              <a:gd name="connsiteY61-17284" fmla="*/ 653 h 711"/>
              <a:gd name="connsiteX62-17285" fmla="*/ 37 w 196"/>
              <a:gd name="connsiteY62-17286" fmla="*/ 648 h 711"/>
              <a:gd name="connsiteX63-17287" fmla="*/ 32 w 196"/>
              <a:gd name="connsiteY63-17288" fmla="*/ 643 h 711"/>
              <a:gd name="connsiteX64-17289" fmla="*/ 27 w 196"/>
              <a:gd name="connsiteY64-17290" fmla="*/ 627 h 711"/>
              <a:gd name="connsiteX65-17291" fmla="*/ 16 w 196"/>
              <a:gd name="connsiteY65-17292" fmla="*/ 611 h 711"/>
              <a:gd name="connsiteX66-17293" fmla="*/ 0 w 196"/>
              <a:gd name="connsiteY66-17294" fmla="*/ 596 h 711"/>
              <a:gd name="connsiteX67-17295" fmla="*/ 21 w 196"/>
              <a:gd name="connsiteY67-17296" fmla="*/ 543 h 711"/>
              <a:gd name="connsiteX68-17297" fmla="*/ 27 w 196"/>
              <a:gd name="connsiteY68-17298" fmla="*/ 543 h 711"/>
              <a:gd name="connsiteX69-17299" fmla="*/ 32 w 196"/>
              <a:gd name="connsiteY69-17300" fmla="*/ 543 h 711"/>
              <a:gd name="connsiteX70-17301" fmla="*/ 37 w 196"/>
              <a:gd name="connsiteY70-17302" fmla="*/ 538 h 711"/>
              <a:gd name="connsiteX71-17303" fmla="*/ 43 w 196"/>
              <a:gd name="connsiteY71-17304" fmla="*/ 533 h 711"/>
              <a:gd name="connsiteX72-17305" fmla="*/ 43 w 196"/>
              <a:gd name="connsiteY72-17306" fmla="*/ 528 h 711"/>
              <a:gd name="connsiteX73-17307" fmla="*/ 43 w 196"/>
              <a:gd name="connsiteY73-17308" fmla="*/ 517 h 711"/>
              <a:gd name="connsiteX74-17309" fmla="*/ 43 w 196"/>
              <a:gd name="connsiteY74-17310" fmla="*/ 502 h 711"/>
              <a:gd name="connsiteX75-17311" fmla="*/ 48 w 196"/>
              <a:gd name="connsiteY75-17312" fmla="*/ 486 h 711"/>
              <a:gd name="connsiteX76-17313" fmla="*/ 48 w 196"/>
              <a:gd name="connsiteY76-17314" fmla="*/ 465 h 711"/>
              <a:gd name="connsiteX77-17315" fmla="*/ 48 w 196"/>
              <a:gd name="connsiteY77-17316" fmla="*/ 439 h 711"/>
              <a:gd name="connsiteX78-17317" fmla="*/ 53 w 196"/>
              <a:gd name="connsiteY78-17318" fmla="*/ 413 h 711"/>
              <a:gd name="connsiteX79-17319" fmla="*/ 53 w 196"/>
              <a:gd name="connsiteY79-17320" fmla="*/ 387 h 711"/>
              <a:gd name="connsiteX80-17321" fmla="*/ 53 w 196"/>
              <a:gd name="connsiteY80-17322" fmla="*/ 361 h 711"/>
              <a:gd name="connsiteX81-17323" fmla="*/ 53 w 196"/>
              <a:gd name="connsiteY81-17324" fmla="*/ 335 h 711"/>
              <a:gd name="connsiteX82-17325" fmla="*/ 58 w 196"/>
              <a:gd name="connsiteY82-17326" fmla="*/ 308 h 711"/>
              <a:gd name="connsiteX83-17327" fmla="*/ 58 w 196"/>
              <a:gd name="connsiteY83-17328" fmla="*/ 287 h 711"/>
              <a:gd name="connsiteX84-17329" fmla="*/ 58 w 196"/>
              <a:gd name="connsiteY84-17330" fmla="*/ 267 h 711"/>
              <a:gd name="connsiteX85-17331" fmla="*/ 58 w 196"/>
              <a:gd name="connsiteY85-17332" fmla="*/ 246 h 711"/>
              <a:gd name="connsiteX86-17333" fmla="*/ 58 w 196"/>
              <a:gd name="connsiteY86-17334" fmla="*/ 230 h 711"/>
              <a:gd name="connsiteX87-17335" fmla="*/ 58 w 196"/>
              <a:gd name="connsiteY87-17336" fmla="*/ 199 h 711"/>
              <a:gd name="connsiteX88-17337" fmla="*/ 58 w 196"/>
              <a:gd name="connsiteY88-17338" fmla="*/ 167 h 711"/>
              <a:gd name="connsiteX89-17339" fmla="*/ 53 w 196"/>
              <a:gd name="connsiteY89-17340" fmla="*/ 136 h 711"/>
              <a:gd name="connsiteX90-17341" fmla="*/ 53 w 196"/>
              <a:gd name="connsiteY90-17342" fmla="*/ 110 h 711"/>
              <a:gd name="connsiteX91-17343" fmla="*/ 48 w 196"/>
              <a:gd name="connsiteY91-17344" fmla="*/ 99 h 711"/>
              <a:gd name="connsiteX92-17345" fmla="*/ 48 w 196"/>
              <a:gd name="connsiteY92-17346" fmla="*/ 89 h 711"/>
              <a:gd name="connsiteX93-17347" fmla="*/ 43 w 196"/>
              <a:gd name="connsiteY93-17348" fmla="*/ 79 h 711"/>
              <a:gd name="connsiteX94-17349" fmla="*/ 43 w 196"/>
              <a:gd name="connsiteY94-17350" fmla="*/ 68 h 711"/>
              <a:gd name="connsiteX95-17351" fmla="*/ 37 w 196"/>
              <a:gd name="connsiteY95-17352" fmla="*/ 63 h 711"/>
              <a:gd name="connsiteX96-17353" fmla="*/ 37 w 196"/>
              <a:gd name="connsiteY96-17354" fmla="*/ 58 h 711"/>
              <a:gd name="connsiteX97-17355" fmla="*/ 32 w 196"/>
              <a:gd name="connsiteY97-17356" fmla="*/ 47 h 711"/>
              <a:gd name="connsiteX98-17357" fmla="*/ 27 w 196"/>
              <a:gd name="connsiteY98-17358" fmla="*/ 42 h 711"/>
              <a:gd name="connsiteX0-17359" fmla="*/ 164 w 196"/>
              <a:gd name="connsiteY0-17360" fmla="*/ 0 h 711"/>
              <a:gd name="connsiteX1-17361" fmla="*/ 175 w 196"/>
              <a:gd name="connsiteY1-17362" fmla="*/ 5 h 711"/>
              <a:gd name="connsiteX2-17363" fmla="*/ 180 w 196"/>
              <a:gd name="connsiteY2-17364" fmla="*/ 11 h 711"/>
              <a:gd name="connsiteX3-17365" fmla="*/ 185 w 196"/>
              <a:gd name="connsiteY3-17366" fmla="*/ 16 h 711"/>
              <a:gd name="connsiteX4-17367" fmla="*/ 190 w 196"/>
              <a:gd name="connsiteY4-17368" fmla="*/ 21 h 711"/>
              <a:gd name="connsiteX5-17369" fmla="*/ 196 w 196"/>
              <a:gd name="connsiteY5-17370" fmla="*/ 21 h 711"/>
              <a:gd name="connsiteX6-17371" fmla="*/ 196 w 196"/>
              <a:gd name="connsiteY6-17372" fmla="*/ 26 h 711"/>
              <a:gd name="connsiteX7-17373" fmla="*/ 190 w 196"/>
              <a:gd name="connsiteY7-17374" fmla="*/ 26 h 711"/>
              <a:gd name="connsiteX8-17375" fmla="*/ 190 w 196"/>
              <a:gd name="connsiteY8-17376" fmla="*/ 32 h 711"/>
              <a:gd name="connsiteX9-17377" fmla="*/ 185 w 196"/>
              <a:gd name="connsiteY9-17378" fmla="*/ 37 h 711"/>
              <a:gd name="connsiteX10-17379" fmla="*/ 180 w 196"/>
              <a:gd name="connsiteY10-17380" fmla="*/ 37 h 711"/>
              <a:gd name="connsiteX11-17381" fmla="*/ 175 w 196"/>
              <a:gd name="connsiteY11-17382" fmla="*/ 42 h 711"/>
              <a:gd name="connsiteX12-17383" fmla="*/ 169 w 196"/>
              <a:gd name="connsiteY12-17384" fmla="*/ 47 h 711"/>
              <a:gd name="connsiteX13-17385" fmla="*/ 164 w 196"/>
              <a:gd name="connsiteY13-17386" fmla="*/ 47 h 711"/>
              <a:gd name="connsiteX14-17387" fmla="*/ 159 w 196"/>
              <a:gd name="connsiteY14-17388" fmla="*/ 52 h 711"/>
              <a:gd name="connsiteX15-17389" fmla="*/ 153 w 196"/>
              <a:gd name="connsiteY15-17390" fmla="*/ 58 h 711"/>
              <a:gd name="connsiteX16-17391" fmla="*/ 148 w 196"/>
              <a:gd name="connsiteY16-17392" fmla="*/ 68 h 711"/>
              <a:gd name="connsiteX17-17393" fmla="*/ 148 w 196"/>
              <a:gd name="connsiteY17-17394" fmla="*/ 79 h 711"/>
              <a:gd name="connsiteX18-17395" fmla="*/ 148 w 196"/>
              <a:gd name="connsiteY18-17396" fmla="*/ 84 h 711"/>
              <a:gd name="connsiteX19-17397" fmla="*/ 148 w 196"/>
              <a:gd name="connsiteY19-17398" fmla="*/ 99 h 711"/>
              <a:gd name="connsiteX20-17399" fmla="*/ 148 w 196"/>
              <a:gd name="connsiteY20-17400" fmla="*/ 110 h 711"/>
              <a:gd name="connsiteX21-17401" fmla="*/ 148 w 196"/>
              <a:gd name="connsiteY21-17402" fmla="*/ 126 h 711"/>
              <a:gd name="connsiteX22-17403" fmla="*/ 148 w 196"/>
              <a:gd name="connsiteY22-17404" fmla="*/ 141 h 711"/>
              <a:gd name="connsiteX23-17405" fmla="*/ 148 w 196"/>
              <a:gd name="connsiteY23-17406" fmla="*/ 157 h 711"/>
              <a:gd name="connsiteX24-17407" fmla="*/ 148 w 196"/>
              <a:gd name="connsiteY24-17408" fmla="*/ 178 h 711"/>
              <a:gd name="connsiteX25-17409" fmla="*/ 148 w 196"/>
              <a:gd name="connsiteY25-17410" fmla="*/ 193 h 711"/>
              <a:gd name="connsiteX26-17411" fmla="*/ 148 w 196"/>
              <a:gd name="connsiteY26-17412" fmla="*/ 214 h 711"/>
              <a:gd name="connsiteX27-17413" fmla="*/ 148 w 196"/>
              <a:gd name="connsiteY27-17414" fmla="*/ 256 h 711"/>
              <a:gd name="connsiteX28-17415" fmla="*/ 148 w 196"/>
              <a:gd name="connsiteY28-17416" fmla="*/ 277 h 711"/>
              <a:gd name="connsiteX29-17417" fmla="*/ 148 w 196"/>
              <a:gd name="connsiteY29-17418" fmla="*/ 303 h 711"/>
              <a:gd name="connsiteX30-17419" fmla="*/ 148 w 196"/>
              <a:gd name="connsiteY30-17420" fmla="*/ 329 h 711"/>
              <a:gd name="connsiteX31-17421" fmla="*/ 148 w 196"/>
              <a:gd name="connsiteY31-17422" fmla="*/ 355 h 711"/>
              <a:gd name="connsiteX32-17423" fmla="*/ 148 w 196"/>
              <a:gd name="connsiteY32-17424" fmla="*/ 382 h 711"/>
              <a:gd name="connsiteX33-17425" fmla="*/ 148 w 196"/>
              <a:gd name="connsiteY33-17426" fmla="*/ 413 h 711"/>
              <a:gd name="connsiteX34-17427" fmla="*/ 148 w 196"/>
              <a:gd name="connsiteY34-17428" fmla="*/ 444 h 711"/>
              <a:gd name="connsiteX35-17429" fmla="*/ 148 w 196"/>
              <a:gd name="connsiteY35-17430" fmla="*/ 476 h 711"/>
              <a:gd name="connsiteX36-17431" fmla="*/ 148 w 196"/>
              <a:gd name="connsiteY36-17432" fmla="*/ 507 h 711"/>
              <a:gd name="connsiteX37-17433" fmla="*/ 148 w 196"/>
              <a:gd name="connsiteY37-17434" fmla="*/ 533 h 711"/>
              <a:gd name="connsiteX38-17435" fmla="*/ 143 w 196"/>
              <a:gd name="connsiteY38-17436" fmla="*/ 559 h 711"/>
              <a:gd name="connsiteX39-17437" fmla="*/ 143 w 196"/>
              <a:gd name="connsiteY39-17438" fmla="*/ 585 h 711"/>
              <a:gd name="connsiteX40-17439" fmla="*/ 138 w 196"/>
              <a:gd name="connsiteY40-17440" fmla="*/ 606 h 711"/>
              <a:gd name="connsiteX41-17441" fmla="*/ 132 w 196"/>
              <a:gd name="connsiteY41-17442" fmla="*/ 622 h 711"/>
              <a:gd name="connsiteX42-17443" fmla="*/ 127 w 196"/>
              <a:gd name="connsiteY42-17444" fmla="*/ 643 h 711"/>
              <a:gd name="connsiteX43-17445" fmla="*/ 122 w 196"/>
              <a:gd name="connsiteY43-17446" fmla="*/ 653 h 711"/>
              <a:gd name="connsiteX44-17447" fmla="*/ 111 w 196"/>
              <a:gd name="connsiteY44-17448" fmla="*/ 669 h 711"/>
              <a:gd name="connsiteX45-17449" fmla="*/ 101 w 196"/>
              <a:gd name="connsiteY45-17450" fmla="*/ 679 h 711"/>
              <a:gd name="connsiteX46-17451" fmla="*/ 95 w 196"/>
              <a:gd name="connsiteY46-17452" fmla="*/ 690 h 711"/>
              <a:gd name="connsiteX47-17453" fmla="*/ 85 w 196"/>
              <a:gd name="connsiteY47-17454" fmla="*/ 695 h 711"/>
              <a:gd name="connsiteX48-17455" fmla="*/ 80 w 196"/>
              <a:gd name="connsiteY48-17456" fmla="*/ 700 h 711"/>
              <a:gd name="connsiteX49-17457" fmla="*/ 69 w 196"/>
              <a:gd name="connsiteY49-17458" fmla="*/ 705 h 711"/>
              <a:gd name="connsiteX50-17459" fmla="*/ 64 w 196"/>
              <a:gd name="connsiteY50-17460" fmla="*/ 705 h 711"/>
              <a:gd name="connsiteX51-17461" fmla="*/ 58 w 196"/>
              <a:gd name="connsiteY51-17462" fmla="*/ 711 h 711"/>
              <a:gd name="connsiteX52-17463" fmla="*/ 48 w 196"/>
              <a:gd name="connsiteY52-17464" fmla="*/ 705 h 711"/>
              <a:gd name="connsiteX53-17465" fmla="*/ 43 w 196"/>
              <a:gd name="connsiteY53-17466" fmla="*/ 705 h 711"/>
              <a:gd name="connsiteX54-17467" fmla="*/ 43 w 196"/>
              <a:gd name="connsiteY54-17468" fmla="*/ 700 h 711"/>
              <a:gd name="connsiteX55-17469" fmla="*/ 37 w 196"/>
              <a:gd name="connsiteY55-17470" fmla="*/ 695 h 711"/>
              <a:gd name="connsiteX56-17471" fmla="*/ 37 w 196"/>
              <a:gd name="connsiteY56-17472" fmla="*/ 690 h 711"/>
              <a:gd name="connsiteX57-17473" fmla="*/ 37 w 196"/>
              <a:gd name="connsiteY57-17474" fmla="*/ 684 h 711"/>
              <a:gd name="connsiteX58-17475" fmla="*/ 37 w 196"/>
              <a:gd name="connsiteY58-17476" fmla="*/ 674 h 711"/>
              <a:gd name="connsiteX59-17477" fmla="*/ 37 w 196"/>
              <a:gd name="connsiteY59-17478" fmla="*/ 664 h 711"/>
              <a:gd name="connsiteX60-17479" fmla="*/ 37 w 196"/>
              <a:gd name="connsiteY60-17480" fmla="*/ 658 h 711"/>
              <a:gd name="connsiteX61-17481" fmla="*/ 37 w 196"/>
              <a:gd name="connsiteY61-17482" fmla="*/ 653 h 711"/>
              <a:gd name="connsiteX62-17483" fmla="*/ 37 w 196"/>
              <a:gd name="connsiteY62-17484" fmla="*/ 648 h 711"/>
              <a:gd name="connsiteX63-17485" fmla="*/ 32 w 196"/>
              <a:gd name="connsiteY63-17486" fmla="*/ 643 h 711"/>
              <a:gd name="connsiteX64-17487" fmla="*/ 27 w 196"/>
              <a:gd name="connsiteY64-17488" fmla="*/ 627 h 711"/>
              <a:gd name="connsiteX65-17489" fmla="*/ 16 w 196"/>
              <a:gd name="connsiteY65-17490" fmla="*/ 611 h 711"/>
              <a:gd name="connsiteX66-17491" fmla="*/ 0 w 196"/>
              <a:gd name="connsiteY66-17492" fmla="*/ 596 h 711"/>
              <a:gd name="connsiteX67-17493" fmla="*/ 21 w 196"/>
              <a:gd name="connsiteY67-17494" fmla="*/ 543 h 711"/>
              <a:gd name="connsiteX68-17495" fmla="*/ 27 w 196"/>
              <a:gd name="connsiteY68-17496" fmla="*/ 543 h 711"/>
              <a:gd name="connsiteX69-17497" fmla="*/ 37 w 196"/>
              <a:gd name="connsiteY69-17498" fmla="*/ 538 h 711"/>
              <a:gd name="connsiteX70-17499" fmla="*/ 43 w 196"/>
              <a:gd name="connsiteY70-17500" fmla="*/ 533 h 711"/>
              <a:gd name="connsiteX71-17501" fmla="*/ 43 w 196"/>
              <a:gd name="connsiteY71-17502" fmla="*/ 528 h 711"/>
              <a:gd name="connsiteX72-17503" fmla="*/ 43 w 196"/>
              <a:gd name="connsiteY72-17504" fmla="*/ 517 h 711"/>
              <a:gd name="connsiteX73-17505" fmla="*/ 43 w 196"/>
              <a:gd name="connsiteY73-17506" fmla="*/ 502 h 711"/>
              <a:gd name="connsiteX74-17507" fmla="*/ 48 w 196"/>
              <a:gd name="connsiteY74-17508" fmla="*/ 486 h 711"/>
              <a:gd name="connsiteX75-17509" fmla="*/ 48 w 196"/>
              <a:gd name="connsiteY75-17510" fmla="*/ 465 h 711"/>
              <a:gd name="connsiteX76-17511" fmla="*/ 48 w 196"/>
              <a:gd name="connsiteY76-17512" fmla="*/ 439 h 711"/>
              <a:gd name="connsiteX77-17513" fmla="*/ 53 w 196"/>
              <a:gd name="connsiteY77-17514" fmla="*/ 413 h 711"/>
              <a:gd name="connsiteX78-17515" fmla="*/ 53 w 196"/>
              <a:gd name="connsiteY78-17516" fmla="*/ 387 h 711"/>
              <a:gd name="connsiteX79-17517" fmla="*/ 53 w 196"/>
              <a:gd name="connsiteY79-17518" fmla="*/ 361 h 711"/>
              <a:gd name="connsiteX80-17519" fmla="*/ 53 w 196"/>
              <a:gd name="connsiteY80-17520" fmla="*/ 335 h 711"/>
              <a:gd name="connsiteX81-17521" fmla="*/ 58 w 196"/>
              <a:gd name="connsiteY81-17522" fmla="*/ 308 h 711"/>
              <a:gd name="connsiteX82-17523" fmla="*/ 58 w 196"/>
              <a:gd name="connsiteY82-17524" fmla="*/ 287 h 711"/>
              <a:gd name="connsiteX83-17525" fmla="*/ 58 w 196"/>
              <a:gd name="connsiteY83-17526" fmla="*/ 267 h 711"/>
              <a:gd name="connsiteX84-17527" fmla="*/ 58 w 196"/>
              <a:gd name="connsiteY84-17528" fmla="*/ 246 h 711"/>
              <a:gd name="connsiteX85-17529" fmla="*/ 58 w 196"/>
              <a:gd name="connsiteY85-17530" fmla="*/ 230 h 711"/>
              <a:gd name="connsiteX86-17531" fmla="*/ 58 w 196"/>
              <a:gd name="connsiteY86-17532" fmla="*/ 199 h 711"/>
              <a:gd name="connsiteX87-17533" fmla="*/ 58 w 196"/>
              <a:gd name="connsiteY87-17534" fmla="*/ 167 h 711"/>
              <a:gd name="connsiteX88-17535" fmla="*/ 53 w 196"/>
              <a:gd name="connsiteY88-17536" fmla="*/ 136 h 711"/>
              <a:gd name="connsiteX89-17537" fmla="*/ 53 w 196"/>
              <a:gd name="connsiteY89-17538" fmla="*/ 110 h 711"/>
              <a:gd name="connsiteX90-17539" fmla="*/ 48 w 196"/>
              <a:gd name="connsiteY90-17540" fmla="*/ 99 h 711"/>
              <a:gd name="connsiteX91-17541" fmla="*/ 48 w 196"/>
              <a:gd name="connsiteY91-17542" fmla="*/ 89 h 711"/>
              <a:gd name="connsiteX92-17543" fmla="*/ 43 w 196"/>
              <a:gd name="connsiteY92-17544" fmla="*/ 79 h 711"/>
              <a:gd name="connsiteX93-17545" fmla="*/ 43 w 196"/>
              <a:gd name="connsiteY93-17546" fmla="*/ 68 h 711"/>
              <a:gd name="connsiteX94-17547" fmla="*/ 37 w 196"/>
              <a:gd name="connsiteY94-17548" fmla="*/ 63 h 711"/>
              <a:gd name="connsiteX95-17549" fmla="*/ 37 w 196"/>
              <a:gd name="connsiteY95-17550" fmla="*/ 58 h 711"/>
              <a:gd name="connsiteX96-17551" fmla="*/ 32 w 196"/>
              <a:gd name="connsiteY96-17552" fmla="*/ 47 h 711"/>
              <a:gd name="connsiteX97-17553" fmla="*/ 27 w 196"/>
              <a:gd name="connsiteY97-17554" fmla="*/ 42 h 711"/>
              <a:gd name="connsiteX0-17555" fmla="*/ 149 w 181"/>
              <a:gd name="connsiteY0-17556" fmla="*/ 0 h 711"/>
              <a:gd name="connsiteX1-17557" fmla="*/ 160 w 181"/>
              <a:gd name="connsiteY1-17558" fmla="*/ 5 h 711"/>
              <a:gd name="connsiteX2-17559" fmla="*/ 165 w 181"/>
              <a:gd name="connsiteY2-17560" fmla="*/ 11 h 711"/>
              <a:gd name="connsiteX3-17561" fmla="*/ 170 w 181"/>
              <a:gd name="connsiteY3-17562" fmla="*/ 16 h 711"/>
              <a:gd name="connsiteX4-17563" fmla="*/ 175 w 181"/>
              <a:gd name="connsiteY4-17564" fmla="*/ 21 h 711"/>
              <a:gd name="connsiteX5-17565" fmla="*/ 181 w 181"/>
              <a:gd name="connsiteY5-17566" fmla="*/ 21 h 711"/>
              <a:gd name="connsiteX6-17567" fmla="*/ 181 w 181"/>
              <a:gd name="connsiteY6-17568" fmla="*/ 26 h 711"/>
              <a:gd name="connsiteX7-17569" fmla="*/ 175 w 181"/>
              <a:gd name="connsiteY7-17570" fmla="*/ 26 h 711"/>
              <a:gd name="connsiteX8-17571" fmla="*/ 175 w 181"/>
              <a:gd name="connsiteY8-17572" fmla="*/ 32 h 711"/>
              <a:gd name="connsiteX9-17573" fmla="*/ 170 w 181"/>
              <a:gd name="connsiteY9-17574" fmla="*/ 37 h 711"/>
              <a:gd name="connsiteX10-17575" fmla="*/ 165 w 181"/>
              <a:gd name="connsiteY10-17576" fmla="*/ 37 h 711"/>
              <a:gd name="connsiteX11-17577" fmla="*/ 160 w 181"/>
              <a:gd name="connsiteY11-17578" fmla="*/ 42 h 711"/>
              <a:gd name="connsiteX12-17579" fmla="*/ 154 w 181"/>
              <a:gd name="connsiteY12-17580" fmla="*/ 47 h 711"/>
              <a:gd name="connsiteX13-17581" fmla="*/ 149 w 181"/>
              <a:gd name="connsiteY13-17582" fmla="*/ 47 h 711"/>
              <a:gd name="connsiteX14-17583" fmla="*/ 144 w 181"/>
              <a:gd name="connsiteY14-17584" fmla="*/ 52 h 711"/>
              <a:gd name="connsiteX15-17585" fmla="*/ 138 w 181"/>
              <a:gd name="connsiteY15-17586" fmla="*/ 58 h 711"/>
              <a:gd name="connsiteX16-17587" fmla="*/ 133 w 181"/>
              <a:gd name="connsiteY16-17588" fmla="*/ 68 h 711"/>
              <a:gd name="connsiteX17-17589" fmla="*/ 133 w 181"/>
              <a:gd name="connsiteY17-17590" fmla="*/ 79 h 711"/>
              <a:gd name="connsiteX18-17591" fmla="*/ 133 w 181"/>
              <a:gd name="connsiteY18-17592" fmla="*/ 84 h 711"/>
              <a:gd name="connsiteX19-17593" fmla="*/ 133 w 181"/>
              <a:gd name="connsiteY19-17594" fmla="*/ 99 h 711"/>
              <a:gd name="connsiteX20-17595" fmla="*/ 133 w 181"/>
              <a:gd name="connsiteY20-17596" fmla="*/ 110 h 711"/>
              <a:gd name="connsiteX21-17597" fmla="*/ 133 w 181"/>
              <a:gd name="connsiteY21-17598" fmla="*/ 126 h 711"/>
              <a:gd name="connsiteX22-17599" fmla="*/ 133 w 181"/>
              <a:gd name="connsiteY22-17600" fmla="*/ 141 h 711"/>
              <a:gd name="connsiteX23-17601" fmla="*/ 133 w 181"/>
              <a:gd name="connsiteY23-17602" fmla="*/ 157 h 711"/>
              <a:gd name="connsiteX24-17603" fmla="*/ 133 w 181"/>
              <a:gd name="connsiteY24-17604" fmla="*/ 178 h 711"/>
              <a:gd name="connsiteX25-17605" fmla="*/ 133 w 181"/>
              <a:gd name="connsiteY25-17606" fmla="*/ 193 h 711"/>
              <a:gd name="connsiteX26-17607" fmla="*/ 133 w 181"/>
              <a:gd name="connsiteY26-17608" fmla="*/ 214 h 711"/>
              <a:gd name="connsiteX27-17609" fmla="*/ 133 w 181"/>
              <a:gd name="connsiteY27-17610" fmla="*/ 256 h 711"/>
              <a:gd name="connsiteX28-17611" fmla="*/ 133 w 181"/>
              <a:gd name="connsiteY28-17612" fmla="*/ 277 h 711"/>
              <a:gd name="connsiteX29-17613" fmla="*/ 133 w 181"/>
              <a:gd name="connsiteY29-17614" fmla="*/ 303 h 711"/>
              <a:gd name="connsiteX30-17615" fmla="*/ 133 w 181"/>
              <a:gd name="connsiteY30-17616" fmla="*/ 329 h 711"/>
              <a:gd name="connsiteX31-17617" fmla="*/ 133 w 181"/>
              <a:gd name="connsiteY31-17618" fmla="*/ 355 h 711"/>
              <a:gd name="connsiteX32-17619" fmla="*/ 133 w 181"/>
              <a:gd name="connsiteY32-17620" fmla="*/ 382 h 711"/>
              <a:gd name="connsiteX33-17621" fmla="*/ 133 w 181"/>
              <a:gd name="connsiteY33-17622" fmla="*/ 413 h 711"/>
              <a:gd name="connsiteX34-17623" fmla="*/ 133 w 181"/>
              <a:gd name="connsiteY34-17624" fmla="*/ 444 h 711"/>
              <a:gd name="connsiteX35-17625" fmla="*/ 133 w 181"/>
              <a:gd name="connsiteY35-17626" fmla="*/ 476 h 711"/>
              <a:gd name="connsiteX36-17627" fmla="*/ 133 w 181"/>
              <a:gd name="connsiteY36-17628" fmla="*/ 507 h 711"/>
              <a:gd name="connsiteX37-17629" fmla="*/ 133 w 181"/>
              <a:gd name="connsiteY37-17630" fmla="*/ 533 h 711"/>
              <a:gd name="connsiteX38-17631" fmla="*/ 128 w 181"/>
              <a:gd name="connsiteY38-17632" fmla="*/ 559 h 711"/>
              <a:gd name="connsiteX39-17633" fmla="*/ 128 w 181"/>
              <a:gd name="connsiteY39-17634" fmla="*/ 585 h 711"/>
              <a:gd name="connsiteX40-17635" fmla="*/ 123 w 181"/>
              <a:gd name="connsiteY40-17636" fmla="*/ 606 h 711"/>
              <a:gd name="connsiteX41-17637" fmla="*/ 117 w 181"/>
              <a:gd name="connsiteY41-17638" fmla="*/ 622 h 711"/>
              <a:gd name="connsiteX42-17639" fmla="*/ 112 w 181"/>
              <a:gd name="connsiteY42-17640" fmla="*/ 643 h 711"/>
              <a:gd name="connsiteX43-17641" fmla="*/ 107 w 181"/>
              <a:gd name="connsiteY43-17642" fmla="*/ 653 h 711"/>
              <a:gd name="connsiteX44-17643" fmla="*/ 96 w 181"/>
              <a:gd name="connsiteY44-17644" fmla="*/ 669 h 711"/>
              <a:gd name="connsiteX45-17645" fmla="*/ 86 w 181"/>
              <a:gd name="connsiteY45-17646" fmla="*/ 679 h 711"/>
              <a:gd name="connsiteX46-17647" fmla="*/ 80 w 181"/>
              <a:gd name="connsiteY46-17648" fmla="*/ 690 h 711"/>
              <a:gd name="connsiteX47-17649" fmla="*/ 70 w 181"/>
              <a:gd name="connsiteY47-17650" fmla="*/ 695 h 711"/>
              <a:gd name="connsiteX48-17651" fmla="*/ 65 w 181"/>
              <a:gd name="connsiteY48-17652" fmla="*/ 700 h 711"/>
              <a:gd name="connsiteX49-17653" fmla="*/ 54 w 181"/>
              <a:gd name="connsiteY49-17654" fmla="*/ 705 h 711"/>
              <a:gd name="connsiteX50-17655" fmla="*/ 49 w 181"/>
              <a:gd name="connsiteY50-17656" fmla="*/ 705 h 711"/>
              <a:gd name="connsiteX51-17657" fmla="*/ 43 w 181"/>
              <a:gd name="connsiteY51-17658" fmla="*/ 711 h 711"/>
              <a:gd name="connsiteX52-17659" fmla="*/ 33 w 181"/>
              <a:gd name="connsiteY52-17660" fmla="*/ 705 h 711"/>
              <a:gd name="connsiteX53-17661" fmla="*/ 28 w 181"/>
              <a:gd name="connsiteY53-17662" fmla="*/ 705 h 711"/>
              <a:gd name="connsiteX54-17663" fmla="*/ 28 w 181"/>
              <a:gd name="connsiteY54-17664" fmla="*/ 700 h 711"/>
              <a:gd name="connsiteX55-17665" fmla="*/ 22 w 181"/>
              <a:gd name="connsiteY55-17666" fmla="*/ 695 h 711"/>
              <a:gd name="connsiteX56-17667" fmla="*/ 22 w 181"/>
              <a:gd name="connsiteY56-17668" fmla="*/ 690 h 711"/>
              <a:gd name="connsiteX57-17669" fmla="*/ 22 w 181"/>
              <a:gd name="connsiteY57-17670" fmla="*/ 684 h 711"/>
              <a:gd name="connsiteX58-17671" fmla="*/ 22 w 181"/>
              <a:gd name="connsiteY58-17672" fmla="*/ 674 h 711"/>
              <a:gd name="connsiteX59-17673" fmla="*/ 22 w 181"/>
              <a:gd name="connsiteY59-17674" fmla="*/ 664 h 711"/>
              <a:gd name="connsiteX60-17675" fmla="*/ 22 w 181"/>
              <a:gd name="connsiteY60-17676" fmla="*/ 658 h 711"/>
              <a:gd name="connsiteX61-17677" fmla="*/ 22 w 181"/>
              <a:gd name="connsiteY61-17678" fmla="*/ 653 h 711"/>
              <a:gd name="connsiteX62-17679" fmla="*/ 22 w 181"/>
              <a:gd name="connsiteY62-17680" fmla="*/ 648 h 711"/>
              <a:gd name="connsiteX63-17681" fmla="*/ 17 w 181"/>
              <a:gd name="connsiteY63-17682" fmla="*/ 643 h 711"/>
              <a:gd name="connsiteX64-17683" fmla="*/ 12 w 181"/>
              <a:gd name="connsiteY64-17684" fmla="*/ 627 h 711"/>
              <a:gd name="connsiteX65-17685" fmla="*/ 1 w 181"/>
              <a:gd name="connsiteY65-17686" fmla="*/ 611 h 711"/>
              <a:gd name="connsiteX66-17687" fmla="*/ 6 w 181"/>
              <a:gd name="connsiteY66-17688" fmla="*/ 543 h 711"/>
              <a:gd name="connsiteX67-17689" fmla="*/ 12 w 181"/>
              <a:gd name="connsiteY67-17690" fmla="*/ 543 h 711"/>
              <a:gd name="connsiteX68-17691" fmla="*/ 22 w 181"/>
              <a:gd name="connsiteY68-17692" fmla="*/ 538 h 711"/>
              <a:gd name="connsiteX69-17693" fmla="*/ 28 w 181"/>
              <a:gd name="connsiteY69-17694" fmla="*/ 533 h 711"/>
              <a:gd name="connsiteX70-17695" fmla="*/ 28 w 181"/>
              <a:gd name="connsiteY70-17696" fmla="*/ 528 h 711"/>
              <a:gd name="connsiteX71-17697" fmla="*/ 28 w 181"/>
              <a:gd name="connsiteY71-17698" fmla="*/ 517 h 711"/>
              <a:gd name="connsiteX72-17699" fmla="*/ 28 w 181"/>
              <a:gd name="connsiteY72-17700" fmla="*/ 502 h 711"/>
              <a:gd name="connsiteX73-17701" fmla="*/ 33 w 181"/>
              <a:gd name="connsiteY73-17702" fmla="*/ 486 h 711"/>
              <a:gd name="connsiteX74-17703" fmla="*/ 33 w 181"/>
              <a:gd name="connsiteY74-17704" fmla="*/ 465 h 711"/>
              <a:gd name="connsiteX75-17705" fmla="*/ 33 w 181"/>
              <a:gd name="connsiteY75-17706" fmla="*/ 439 h 711"/>
              <a:gd name="connsiteX76-17707" fmla="*/ 38 w 181"/>
              <a:gd name="connsiteY76-17708" fmla="*/ 413 h 711"/>
              <a:gd name="connsiteX77-17709" fmla="*/ 38 w 181"/>
              <a:gd name="connsiteY77-17710" fmla="*/ 387 h 711"/>
              <a:gd name="connsiteX78-17711" fmla="*/ 38 w 181"/>
              <a:gd name="connsiteY78-17712" fmla="*/ 361 h 711"/>
              <a:gd name="connsiteX79-17713" fmla="*/ 38 w 181"/>
              <a:gd name="connsiteY79-17714" fmla="*/ 335 h 711"/>
              <a:gd name="connsiteX80-17715" fmla="*/ 43 w 181"/>
              <a:gd name="connsiteY80-17716" fmla="*/ 308 h 711"/>
              <a:gd name="connsiteX81-17717" fmla="*/ 43 w 181"/>
              <a:gd name="connsiteY81-17718" fmla="*/ 287 h 711"/>
              <a:gd name="connsiteX82-17719" fmla="*/ 43 w 181"/>
              <a:gd name="connsiteY82-17720" fmla="*/ 267 h 711"/>
              <a:gd name="connsiteX83-17721" fmla="*/ 43 w 181"/>
              <a:gd name="connsiteY83-17722" fmla="*/ 246 h 711"/>
              <a:gd name="connsiteX84-17723" fmla="*/ 43 w 181"/>
              <a:gd name="connsiteY84-17724" fmla="*/ 230 h 711"/>
              <a:gd name="connsiteX85-17725" fmla="*/ 43 w 181"/>
              <a:gd name="connsiteY85-17726" fmla="*/ 199 h 711"/>
              <a:gd name="connsiteX86-17727" fmla="*/ 43 w 181"/>
              <a:gd name="connsiteY86-17728" fmla="*/ 167 h 711"/>
              <a:gd name="connsiteX87-17729" fmla="*/ 38 w 181"/>
              <a:gd name="connsiteY87-17730" fmla="*/ 136 h 711"/>
              <a:gd name="connsiteX88-17731" fmla="*/ 38 w 181"/>
              <a:gd name="connsiteY88-17732" fmla="*/ 110 h 711"/>
              <a:gd name="connsiteX89-17733" fmla="*/ 33 w 181"/>
              <a:gd name="connsiteY89-17734" fmla="*/ 99 h 711"/>
              <a:gd name="connsiteX90-17735" fmla="*/ 33 w 181"/>
              <a:gd name="connsiteY90-17736" fmla="*/ 89 h 711"/>
              <a:gd name="connsiteX91-17737" fmla="*/ 28 w 181"/>
              <a:gd name="connsiteY91-17738" fmla="*/ 79 h 711"/>
              <a:gd name="connsiteX92-17739" fmla="*/ 28 w 181"/>
              <a:gd name="connsiteY92-17740" fmla="*/ 68 h 711"/>
              <a:gd name="connsiteX93-17741" fmla="*/ 22 w 181"/>
              <a:gd name="connsiteY93-17742" fmla="*/ 63 h 711"/>
              <a:gd name="connsiteX94-17743" fmla="*/ 22 w 181"/>
              <a:gd name="connsiteY94-17744" fmla="*/ 58 h 711"/>
              <a:gd name="connsiteX95-17745" fmla="*/ 17 w 181"/>
              <a:gd name="connsiteY95-17746" fmla="*/ 47 h 711"/>
              <a:gd name="connsiteX96-17747" fmla="*/ 12 w 181"/>
              <a:gd name="connsiteY96-17748" fmla="*/ 42 h 711"/>
              <a:gd name="connsiteX0-17749" fmla="*/ 143 w 175"/>
              <a:gd name="connsiteY0-17750" fmla="*/ 0 h 711"/>
              <a:gd name="connsiteX1-17751" fmla="*/ 154 w 175"/>
              <a:gd name="connsiteY1-17752" fmla="*/ 5 h 711"/>
              <a:gd name="connsiteX2-17753" fmla="*/ 159 w 175"/>
              <a:gd name="connsiteY2-17754" fmla="*/ 11 h 711"/>
              <a:gd name="connsiteX3-17755" fmla="*/ 164 w 175"/>
              <a:gd name="connsiteY3-17756" fmla="*/ 16 h 711"/>
              <a:gd name="connsiteX4-17757" fmla="*/ 169 w 175"/>
              <a:gd name="connsiteY4-17758" fmla="*/ 21 h 711"/>
              <a:gd name="connsiteX5-17759" fmla="*/ 175 w 175"/>
              <a:gd name="connsiteY5-17760" fmla="*/ 21 h 711"/>
              <a:gd name="connsiteX6-17761" fmla="*/ 175 w 175"/>
              <a:gd name="connsiteY6-17762" fmla="*/ 26 h 711"/>
              <a:gd name="connsiteX7-17763" fmla="*/ 169 w 175"/>
              <a:gd name="connsiteY7-17764" fmla="*/ 26 h 711"/>
              <a:gd name="connsiteX8-17765" fmla="*/ 169 w 175"/>
              <a:gd name="connsiteY8-17766" fmla="*/ 32 h 711"/>
              <a:gd name="connsiteX9-17767" fmla="*/ 164 w 175"/>
              <a:gd name="connsiteY9-17768" fmla="*/ 37 h 711"/>
              <a:gd name="connsiteX10-17769" fmla="*/ 159 w 175"/>
              <a:gd name="connsiteY10-17770" fmla="*/ 37 h 711"/>
              <a:gd name="connsiteX11-17771" fmla="*/ 154 w 175"/>
              <a:gd name="connsiteY11-17772" fmla="*/ 42 h 711"/>
              <a:gd name="connsiteX12-17773" fmla="*/ 148 w 175"/>
              <a:gd name="connsiteY12-17774" fmla="*/ 47 h 711"/>
              <a:gd name="connsiteX13-17775" fmla="*/ 143 w 175"/>
              <a:gd name="connsiteY13-17776" fmla="*/ 47 h 711"/>
              <a:gd name="connsiteX14-17777" fmla="*/ 138 w 175"/>
              <a:gd name="connsiteY14-17778" fmla="*/ 52 h 711"/>
              <a:gd name="connsiteX15-17779" fmla="*/ 132 w 175"/>
              <a:gd name="connsiteY15-17780" fmla="*/ 58 h 711"/>
              <a:gd name="connsiteX16-17781" fmla="*/ 127 w 175"/>
              <a:gd name="connsiteY16-17782" fmla="*/ 68 h 711"/>
              <a:gd name="connsiteX17-17783" fmla="*/ 127 w 175"/>
              <a:gd name="connsiteY17-17784" fmla="*/ 79 h 711"/>
              <a:gd name="connsiteX18-17785" fmla="*/ 127 w 175"/>
              <a:gd name="connsiteY18-17786" fmla="*/ 84 h 711"/>
              <a:gd name="connsiteX19-17787" fmla="*/ 127 w 175"/>
              <a:gd name="connsiteY19-17788" fmla="*/ 99 h 711"/>
              <a:gd name="connsiteX20-17789" fmla="*/ 127 w 175"/>
              <a:gd name="connsiteY20-17790" fmla="*/ 110 h 711"/>
              <a:gd name="connsiteX21-17791" fmla="*/ 127 w 175"/>
              <a:gd name="connsiteY21-17792" fmla="*/ 126 h 711"/>
              <a:gd name="connsiteX22-17793" fmla="*/ 127 w 175"/>
              <a:gd name="connsiteY22-17794" fmla="*/ 141 h 711"/>
              <a:gd name="connsiteX23-17795" fmla="*/ 127 w 175"/>
              <a:gd name="connsiteY23-17796" fmla="*/ 157 h 711"/>
              <a:gd name="connsiteX24-17797" fmla="*/ 127 w 175"/>
              <a:gd name="connsiteY24-17798" fmla="*/ 178 h 711"/>
              <a:gd name="connsiteX25-17799" fmla="*/ 127 w 175"/>
              <a:gd name="connsiteY25-17800" fmla="*/ 193 h 711"/>
              <a:gd name="connsiteX26-17801" fmla="*/ 127 w 175"/>
              <a:gd name="connsiteY26-17802" fmla="*/ 214 h 711"/>
              <a:gd name="connsiteX27-17803" fmla="*/ 127 w 175"/>
              <a:gd name="connsiteY27-17804" fmla="*/ 256 h 711"/>
              <a:gd name="connsiteX28-17805" fmla="*/ 127 w 175"/>
              <a:gd name="connsiteY28-17806" fmla="*/ 277 h 711"/>
              <a:gd name="connsiteX29-17807" fmla="*/ 127 w 175"/>
              <a:gd name="connsiteY29-17808" fmla="*/ 303 h 711"/>
              <a:gd name="connsiteX30-17809" fmla="*/ 127 w 175"/>
              <a:gd name="connsiteY30-17810" fmla="*/ 329 h 711"/>
              <a:gd name="connsiteX31-17811" fmla="*/ 127 w 175"/>
              <a:gd name="connsiteY31-17812" fmla="*/ 355 h 711"/>
              <a:gd name="connsiteX32-17813" fmla="*/ 127 w 175"/>
              <a:gd name="connsiteY32-17814" fmla="*/ 382 h 711"/>
              <a:gd name="connsiteX33-17815" fmla="*/ 127 w 175"/>
              <a:gd name="connsiteY33-17816" fmla="*/ 413 h 711"/>
              <a:gd name="connsiteX34-17817" fmla="*/ 127 w 175"/>
              <a:gd name="connsiteY34-17818" fmla="*/ 444 h 711"/>
              <a:gd name="connsiteX35-17819" fmla="*/ 127 w 175"/>
              <a:gd name="connsiteY35-17820" fmla="*/ 476 h 711"/>
              <a:gd name="connsiteX36-17821" fmla="*/ 127 w 175"/>
              <a:gd name="connsiteY36-17822" fmla="*/ 507 h 711"/>
              <a:gd name="connsiteX37-17823" fmla="*/ 127 w 175"/>
              <a:gd name="connsiteY37-17824" fmla="*/ 533 h 711"/>
              <a:gd name="connsiteX38-17825" fmla="*/ 122 w 175"/>
              <a:gd name="connsiteY38-17826" fmla="*/ 559 h 711"/>
              <a:gd name="connsiteX39-17827" fmla="*/ 122 w 175"/>
              <a:gd name="connsiteY39-17828" fmla="*/ 585 h 711"/>
              <a:gd name="connsiteX40-17829" fmla="*/ 117 w 175"/>
              <a:gd name="connsiteY40-17830" fmla="*/ 606 h 711"/>
              <a:gd name="connsiteX41-17831" fmla="*/ 111 w 175"/>
              <a:gd name="connsiteY41-17832" fmla="*/ 622 h 711"/>
              <a:gd name="connsiteX42-17833" fmla="*/ 106 w 175"/>
              <a:gd name="connsiteY42-17834" fmla="*/ 643 h 711"/>
              <a:gd name="connsiteX43-17835" fmla="*/ 101 w 175"/>
              <a:gd name="connsiteY43-17836" fmla="*/ 653 h 711"/>
              <a:gd name="connsiteX44-17837" fmla="*/ 90 w 175"/>
              <a:gd name="connsiteY44-17838" fmla="*/ 669 h 711"/>
              <a:gd name="connsiteX45-17839" fmla="*/ 80 w 175"/>
              <a:gd name="connsiteY45-17840" fmla="*/ 679 h 711"/>
              <a:gd name="connsiteX46-17841" fmla="*/ 74 w 175"/>
              <a:gd name="connsiteY46-17842" fmla="*/ 690 h 711"/>
              <a:gd name="connsiteX47-17843" fmla="*/ 64 w 175"/>
              <a:gd name="connsiteY47-17844" fmla="*/ 695 h 711"/>
              <a:gd name="connsiteX48-17845" fmla="*/ 59 w 175"/>
              <a:gd name="connsiteY48-17846" fmla="*/ 700 h 711"/>
              <a:gd name="connsiteX49-17847" fmla="*/ 48 w 175"/>
              <a:gd name="connsiteY49-17848" fmla="*/ 705 h 711"/>
              <a:gd name="connsiteX50-17849" fmla="*/ 43 w 175"/>
              <a:gd name="connsiteY50-17850" fmla="*/ 705 h 711"/>
              <a:gd name="connsiteX51-17851" fmla="*/ 37 w 175"/>
              <a:gd name="connsiteY51-17852" fmla="*/ 711 h 711"/>
              <a:gd name="connsiteX52-17853" fmla="*/ 27 w 175"/>
              <a:gd name="connsiteY52-17854" fmla="*/ 705 h 711"/>
              <a:gd name="connsiteX53-17855" fmla="*/ 22 w 175"/>
              <a:gd name="connsiteY53-17856" fmla="*/ 705 h 711"/>
              <a:gd name="connsiteX54-17857" fmla="*/ 22 w 175"/>
              <a:gd name="connsiteY54-17858" fmla="*/ 700 h 711"/>
              <a:gd name="connsiteX55-17859" fmla="*/ 16 w 175"/>
              <a:gd name="connsiteY55-17860" fmla="*/ 695 h 711"/>
              <a:gd name="connsiteX56-17861" fmla="*/ 16 w 175"/>
              <a:gd name="connsiteY56-17862" fmla="*/ 690 h 711"/>
              <a:gd name="connsiteX57-17863" fmla="*/ 16 w 175"/>
              <a:gd name="connsiteY57-17864" fmla="*/ 684 h 711"/>
              <a:gd name="connsiteX58-17865" fmla="*/ 16 w 175"/>
              <a:gd name="connsiteY58-17866" fmla="*/ 674 h 711"/>
              <a:gd name="connsiteX59-17867" fmla="*/ 16 w 175"/>
              <a:gd name="connsiteY59-17868" fmla="*/ 664 h 711"/>
              <a:gd name="connsiteX60-17869" fmla="*/ 16 w 175"/>
              <a:gd name="connsiteY60-17870" fmla="*/ 658 h 711"/>
              <a:gd name="connsiteX61-17871" fmla="*/ 16 w 175"/>
              <a:gd name="connsiteY61-17872" fmla="*/ 653 h 711"/>
              <a:gd name="connsiteX62-17873" fmla="*/ 16 w 175"/>
              <a:gd name="connsiteY62-17874" fmla="*/ 648 h 711"/>
              <a:gd name="connsiteX63-17875" fmla="*/ 11 w 175"/>
              <a:gd name="connsiteY63-17876" fmla="*/ 643 h 711"/>
              <a:gd name="connsiteX64-17877" fmla="*/ 6 w 175"/>
              <a:gd name="connsiteY64-17878" fmla="*/ 627 h 711"/>
              <a:gd name="connsiteX65-17879" fmla="*/ 0 w 175"/>
              <a:gd name="connsiteY65-17880" fmla="*/ 543 h 711"/>
              <a:gd name="connsiteX66-17881" fmla="*/ 6 w 175"/>
              <a:gd name="connsiteY66-17882" fmla="*/ 543 h 711"/>
              <a:gd name="connsiteX67-17883" fmla="*/ 16 w 175"/>
              <a:gd name="connsiteY67-17884" fmla="*/ 538 h 711"/>
              <a:gd name="connsiteX68-17885" fmla="*/ 22 w 175"/>
              <a:gd name="connsiteY68-17886" fmla="*/ 533 h 711"/>
              <a:gd name="connsiteX69-17887" fmla="*/ 22 w 175"/>
              <a:gd name="connsiteY69-17888" fmla="*/ 528 h 711"/>
              <a:gd name="connsiteX70-17889" fmla="*/ 22 w 175"/>
              <a:gd name="connsiteY70-17890" fmla="*/ 517 h 711"/>
              <a:gd name="connsiteX71-17891" fmla="*/ 22 w 175"/>
              <a:gd name="connsiteY71-17892" fmla="*/ 502 h 711"/>
              <a:gd name="connsiteX72-17893" fmla="*/ 27 w 175"/>
              <a:gd name="connsiteY72-17894" fmla="*/ 486 h 711"/>
              <a:gd name="connsiteX73-17895" fmla="*/ 27 w 175"/>
              <a:gd name="connsiteY73-17896" fmla="*/ 465 h 711"/>
              <a:gd name="connsiteX74-17897" fmla="*/ 27 w 175"/>
              <a:gd name="connsiteY74-17898" fmla="*/ 439 h 711"/>
              <a:gd name="connsiteX75-17899" fmla="*/ 32 w 175"/>
              <a:gd name="connsiteY75-17900" fmla="*/ 413 h 711"/>
              <a:gd name="connsiteX76-17901" fmla="*/ 32 w 175"/>
              <a:gd name="connsiteY76-17902" fmla="*/ 387 h 711"/>
              <a:gd name="connsiteX77-17903" fmla="*/ 32 w 175"/>
              <a:gd name="connsiteY77-17904" fmla="*/ 361 h 711"/>
              <a:gd name="connsiteX78-17905" fmla="*/ 32 w 175"/>
              <a:gd name="connsiteY78-17906" fmla="*/ 335 h 711"/>
              <a:gd name="connsiteX79-17907" fmla="*/ 37 w 175"/>
              <a:gd name="connsiteY79-17908" fmla="*/ 308 h 711"/>
              <a:gd name="connsiteX80-17909" fmla="*/ 37 w 175"/>
              <a:gd name="connsiteY80-17910" fmla="*/ 287 h 711"/>
              <a:gd name="connsiteX81-17911" fmla="*/ 37 w 175"/>
              <a:gd name="connsiteY81-17912" fmla="*/ 267 h 711"/>
              <a:gd name="connsiteX82-17913" fmla="*/ 37 w 175"/>
              <a:gd name="connsiteY82-17914" fmla="*/ 246 h 711"/>
              <a:gd name="connsiteX83-17915" fmla="*/ 37 w 175"/>
              <a:gd name="connsiteY83-17916" fmla="*/ 230 h 711"/>
              <a:gd name="connsiteX84-17917" fmla="*/ 37 w 175"/>
              <a:gd name="connsiteY84-17918" fmla="*/ 199 h 711"/>
              <a:gd name="connsiteX85-17919" fmla="*/ 37 w 175"/>
              <a:gd name="connsiteY85-17920" fmla="*/ 167 h 711"/>
              <a:gd name="connsiteX86-17921" fmla="*/ 32 w 175"/>
              <a:gd name="connsiteY86-17922" fmla="*/ 136 h 711"/>
              <a:gd name="connsiteX87-17923" fmla="*/ 32 w 175"/>
              <a:gd name="connsiteY87-17924" fmla="*/ 110 h 711"/>
              <a:gd name="connsiteX88-17925" fmla="*/ 27 w 175"/>
              <a:gd name="connsiteY88-17926" fmla="*/ 99 h 711"/>
              <a:gd name="connsiteX89-17927" fmla="*/ 27 w 175"/>
              <a:gd name="connsiteY89-17928" fmla="*/ 89 h 711"/>
              <a:gd name="connsiteX90-17929" fmla="*/ 22 w 175"/>
              <a:gd name="connsiteY90-17930" fmla="*/ 79 h 711"/>
              <a:gd name="connsiteX91-17931" fmla="*/ 22 w 175"/>
              <a:gd name="connsiteY91-17932" fmla="*/ 68 h 711"/>
              <a:gd name="connsiteX92-17933" fmla="*/ 16 w 175"/>
              <a:gd name="connsiteY92-17934" fmla="*/ 63 h 711"/>
              <a:gd name="connsiteX93-17935" fmla="*/ 16 w 175"/>
              <a:gd name="connsiteY93-17936" fmla="*/ 58 h 711"/>
              <a:gd name="connsiteX94-17937" fmla="*/ 11 w 175"/>
              <a:gd name="connsiteY94-17938" fmla="*/ 47 h 711"/>
              <a:gd name="connsiteX95-17939" fmla="*/ 6 w 175"/>
              <a:gd name="connsiteY95-17940" fmla="*/ 42 h 711"/>
              <a:gd name="connsiteX0-17941" fmla="*/ 143 w 175"/>
              <a:gd name="connsiteY0-17942" fmla="*/ 0 h 711"/>
              <a:gd name="connsiteX1-17943" fmla="*/ 154 w 175"/>
              <a:gd name="connsiteY1-17944" fmla="*/ 5 h 711"/>
              <a:gd name="connsiteX2-17945" fmla="*/ 159 w 175"/>
              <a:gd name="connsiteY2-17946" fmla="*/ 11 h 711"/>
              <a:gd name="connsiteX3-17947" fmla="*/ 164 w 175"/>
              <a:gd name="connsiteY3-17948" fmla="*/ 16 h 711"/>
              <a:gd name="connsiteX4-17949" fmla="*/ 169 w 175"/>
              <a:gd name="connsiteY4-17950" fmla="*/ 21 h 711"/>
              <a:gd name="connsiteX5-17951" fmla="*/ 175 w 175"/>
              <a:gd name="connsiteY5-17952" fmla="*/ 21 h 711"/>
              <a:gd name="connsiteX6-17953" fmla="*/ 175 w 175"/>
              <a:gd name="connsiteY6-17954" fmla="*/ 26 h 711"/>
              <a:gd name="connsiteX7-17955" fmla="*/ 169 w 175"/>
              <a:gd name="connsiteY7-17956" fmla="*/ 26 h 711"/>
              <a:gd name="connsiteX8-17957" fmla="*/ 169 w 175"/>
              <a:gd name="connsiteY8-17958" fmla="*/ 32 h 711"/>
              <a:gd name="connsiteX9-17959" fmla="*/ 164 w 175"/>
              <a:gd name="connsiteY9-17960" fmla="*/ 37 h 711"/>
              <a:gd name="connsiteX10-17961" fmla="*/ 159 w 175"/>
              <a:gd name="connsiteY10-17962" fmla="*/ 37 h 711"/>
              <a:gd name="connsiteX11-17963" fmla="*/ 154 w 175"/>
              <a:gd name="connsiteY11-17964" fmla="*/ 42 h 711"/>
              <a:gd name="connsiteX12-17965" fmla="*/ 148 w 175"/>
              <a:gd name="connsiteY12-17966" fmla="*/ 47 h 711"/>
              <a:gd name="connsiteX13-17967" fmla="*/ 143 w 175"/>
              <a:gd name="connsiteY13-17968" fmla="*/ 47 h 711"/>
              <a:gd name="connsiteX14-17969" fmla="*/ 138 w 175"/>
              <a:gd name="connsiteY14-17970" fmla="*/ 52 h 711"/>
              <a:gd name="connsiteX15-17971" fmla="*/ 132 w 175"/>
              <a:gd name="connsiteY15-17972" fmla="*/ 58 h 711"/>
              <a:gd name="connsiteX16-17973" fmla="*/ 127 w 175"/>
              <a:gd name="connsiteY16-17974" fmla="*/ 68 h 711"/>
              <a:gd name="connsiteX17-17975" fmla="*/ 127 w 175"/>
              <a:gd name="connsiteY17-17976" fmla="*/ 79 h 711"/>
              <a:gd name="connsiteX18-17977" fmla="*/ 127 w 175"/>
              <a:gd name="connsiteY18-17978" fmla="*/ 84 h 711"/>
              <a:gd name="connsiteX19-17979" fmla="*/ 127 w 175"/>
              <a:gd name="connsiteY19-17980" fmla="*/ 99 h 711"/>
              <a:gd name="connsiteX20-17981" fmla="*/ 127 w 175"/>
              <a:gd name="connsiteY20-17982" fmla="*/ 110 h 711"/>
              <a:gd name="connsiteX21-17983" fmla="*/ 127 w 175"/>
              <a:gd name="connsiteY21-17984" fmla="*/ 126 h 711"/>
              <a:gd name="connsiteX22-17985" fmla="*/ 127 w 175"/>
              <a:gd name="connsiteY22-17986" fmla="*/ 141 h 711"/>
              <a:gd name="connsiteX23-17987" fmla="*/ 127 w 175"/>
              <a:gd name="connsiteY23-17988" fmla="*/ 157 h 711"/>
              <a:gd name="connsiteX24-17989" fmla="*/ 127 w 175"/>
              <a:gd name="connsiteY24-17990" fmla="*/ 178 h 711"/>
              <a:gd name="connsiteX25-17991" fmla="*/ 127 w 175"/>
              <a:gd name="connsiteY25-17992" fmla="*/ 193 h 711"/>
              <a:gd name="connsiteX26-17993" fmla="*/ 127 w 175"/>
              <a:gd name="connsiteY26-17994" fmla="*/ 214 h 711"/>
              <a:gd name="connsiteX27-17995" fmla="*/ 127 w 175"/>
              <a:gd name="connsiteY27-17996" fmla="*/ 256 h 711"/>
              <a:gd name="connsiteX28-17997" fmla="*/ 127 w 175"/>
              <a:gd name="connsiteY28-17998" fmla="*/ 277 h 711"/>
              <a:gd name="connsiteX29-17999" fmla="*/ 127 w 175"/>
              <a:gd name="connsiteY29-18000" fmla="*/ 303 h 711"/>
              <a:gd name="connsiteX30-18001" fmla="*/ 127 w 175"/>
              <a:gd name="connsiteY30-18002" fmla="*/ 329 h 711"/>
              <a:gd name="connsiteX31-18003" fmla="*/ 127 w 175"/>
              <a:gd name="connsiteY31-18004" fmla="*/ 355 h 711"/>
              <a:gd name="connsiteX32-18005" fmla="*/ 127 w 175"/>
              <a:gd name="connsiteY32-18006" fmla="*/ 382 h 711"/>
              <a:gd name="connsiteX33-18007" fmla="*/ 127 w 175"/>
              <a:gd name="connsiteY33-18008" fmla="*/ 413 h 711"/>
              <a:gd name="connsiteX34-18009" fmla="*/ 127 w 175"/>
              <a:gd name="connsiteY34-18010" fmla="*/ 444 h 711"/>
              <a:gd name="connsiteX35-18011" fmla="*/ 127 w 175"/>
              <a:gd name="connsiteY35-18012" fmla="*/ 476 h 711"/>
              <a:gd name="connsiteX36-18013" fmla="*/ 127 w 175"/>
              <a:gd name="connsiteY36-18014" fmla="*/ 507 h 711"/>
              <a:gd name="connsiteX37-18015" fmla="*/ 127 w 175"/>
              <a:gd name="connsiteY37-18016" fmla="*/ 533 h 711"/>
              <a:gd name="connsiteX38-18017" fmla="*/ 122 w 175"/>
              <a:gd name="connsiteY38-18018" fmla="*/ 559 h 711"/>
              <a:gd name="connsiteX39-18019" fmla="*/ 122 w 175"/>
              <a:gd name="connsiteY39-18020" fmla="*/ 585 h 711"/>
              <a:gd name="connsiteX40-18021" fmla="*/ 117 w 175"/>
              <a:gd name="connsiteY40-18022" fmla="*/ 606 h 711"/>
              <a:gd name="connsiteX41-18023" fmla="*/ 111 w 175"/>
              <a:gd name="connsiteY41-18024" fmla="*/ 622 h 711"/>
              <a:gd name="connsiteX42-18025" fmla="*/ 106 w 175"/>
              <a:gd name="connsiteY42-18026" fmla="*/ 643 h 711"/>
              <a:gd name="connsiteX43-18027" fmla="*/ 101 w 175"/>
              <a:gd name="connsiteY43-18028" fmla="*/ 653 h 711"/>
              <a:gd name="connsiteX44-18029" fmla="*/ 90 w 175"/>
              <a:gd name="connsiteY44-18030" fmla="*/ 669 h 711"/>
              <a:gd name="connsiteX45-18031" fmla="*/ 80 w 175"/>
              <a:gd name="connsiteY45-18032" fmla="*/ 679 h 711"/>
              <a:gd name="connsiteX46-18033" fmla="*/ 74 w 175"/>
              <a:gd name="connsiteY46-18034" fmla="*/ 690 h 711"/>
              <a:gd name="connsiteX47-18035" fmla="*/ 64 w 175"/>
              <a:gd name="connsiteY47-18036" fmla="*/ 695 h 711"/>
              <a:gd name="connsiteX48-18037" fmla="*/ 59 w 175"/>
              <a:gd name="connsiteY48-18038" fmla="*/ 700 h 711"/>
              <a:gd name="connsiteX49-18039" fmla="*/ 48 w 175"/>
              <a:gd name="connsiteY49-18040" fmla="*/ 705 h 711"/>
              <a:gd name="connsiteX50-18041" fmla="*/ 43 w 175"/>
              <a:gd name="connsiteY50-18042" fmla="*/ 705 h 711"/>
              <a:gd name="connsiteX51-18043" fmla="*/ 37 w 175"/>
              <a:gd name="connsiteY51-18044" fmla="*/ 711 h 711"/>
              <a:gd name="connsiteX52-18045" fmla="*/ 27 w 175"/>
              <a:gd name="connsiteY52-18046" fmla="*/ 705 h 711"/>
              <a:gd name="connsiteX53-18047" fmla="*/ 22 w 175"/>
              <a:gd name="connsiteY53-18048" fmla="*/ 705 h 711"/>
              <a:gd name="connsiteX54-18049" fmla="*/ 22 w 175"/>
              <a:gd name="connsiteY54-18050" fmla="*/ 700 h 711"/>
              <a:gd name="connsiteX55-18051" fmla="*/ 16 w 175"/>
              <a:gd name="connsiteY55-18052" fmla="*/ 695 h 711"/>
              <a:gd name="connsiteX56-18053" fmla="*/ 16 w 175"/>
              <a:gd name="connsiteY56-18054" fmla="*/ 690 h 711"/>
              <a:gd name="connsiteX57-18055" fmla="*/ 16 w 175"/>
              <a:gd name="connsiteY57-18056" fmla="*/ 684 h 711"/>
              <a:gd name="connsiteX58-18057" fmla="*/ 16 w 175"/>
              <a:gd name="connsiteY58-18058" fmla="*/ 674 h 711"/>
              <a:gd name="connsiteX59-18059" fmla="*/ 16 w 175"/>
              <a:gd name="connsiteY59-18060" fmla="*/ 664 h 711"/>
              <a:gd name="connsiteX60-18061" fmla="*/ 16 w 175"/>
              <a:gd name="connsiteY60-18062" fmla="*/ 658 h 711"/>
              <a:gd name="connsiteX61-18063" fmla="*/ 16 w 175"/>
              <a:gd name="connsiteY61-18064" fmla="*/ 653 h 711"/>
              <a:gd name="connsiteX62-18065" fmla="*/ 16 w 175"/>
              <a:gd name="connsiteY62-18066" fmla="*/ 648 h 711"/>
              <a:gd name="connsiteX63-18067" fmla="*/ 6 w 175"/>
              <a:gd name="connsiteY63-18068" fmla="*/ 627 h 711"/>
              <a:gd name="connsiteX64-18069" fmla="*/ 0 w 175"/>
              <a:gd name="connsiteY64-18070" fmla="*/ 543 h 711"/>
              <a:gd name="connsiteX65-18071" fmla="*/ 6 w 175"/>
              <a:gd name="connsiteY65-18072" fmla="*/ 543 h 711"/>
              <a:gd name="connsiteX66-18073" fmla="*/ 16 w 175"/>
              <a:gd name="connsiteY66-18074" fmla="*/ 538 h 711"/>
              <a:gd name="connsiteX67-18075" fmla="*/ 22 w 175"/>
              <a:gd name="connsiteY67-18076" fmla="*/ 533 h 711"/>
              <a:gd name="connsiteX68-18077" fmla="*/ 22 w 175"/>
              <a:gd name="connsiteY68-18078" fmla="*/ 528 h 711"/>
              <a:gd name="connsiteX69-18079" fmla="*/ 22 w 175"/>
              <a:gd name="connsiteY69-18080" fmla="*/ 517 h 711"/>
              <a:gd name="connsiteX70-18081" fmla="*/ 22 w 175"/>
              <a:gd name="connsiteY70-18082" fmla="*/ 502 h 711"/>
              <a:gd name="connsiteX71-18083" fmla="*/ 27 w 175"/>
              <a:gd name="connsiteY71-18084" fmla="*/ 486 h 711"/>
              <a:gd name="connsiteX72-18085" fmla="*/ 27 w 175"/>
              <a:gd name="connsiteY72-18086" fmla="*/ 465 h 711"/>
              <a:gd name="connsiteX73-18087" fmla="*/ 27 w 175"/>
              <a:gd name="connsiteY73-18088" fmla="*/ 439 h 711"/>
              <a:gd name="connsiteX74-18089" fmla="*/ 32 w 175"/>
              <a:gd name="connsiteY74-18090" fmla="*/ 413 h 711"/>
              <a:gd name="connsiteX75-18091" fmla="*/ 32 w 175"/>
              <a:gd name="connsiteY75-18092" fmla="*/ 387 h 711"/>
              <a:gd name="connsiteX76-18093" fmla="*/ 32 w 175"/>
              <a:gd name="connsiteY76-18094" fmla="*/ 361 h 711"/>
              <a:gd name="connsiteX77-18095" fmla="*/ 32 w 175"/>
              <a:gd name="connsiteY77-18096" fmla="*/ 335 h 711"/>
              <a:gd name="connsiteX78-18097" fmla="*/ 37 w 175"/>
              <a:gd name="connsiteY78-18098" fmla="*/ 308 h 711"/>
              <a:gd name="connsiteX79-18099" fmla="*/ 37 w 175"/>
              <a:gd name="connsiteY79-18100" fmla="*/ 287 h 711"/>
              <a:gd name="connsiteX80-18101" fmla="*/ 37 w 175"/>
              <a:gd name="connsiteY80-18102" fmla="*/ 267 h 711"/>
              <a:gd name="connsiteX81-18103" fmla="*/ 37 w 175"/>
              <a:gd name="connsiteY81-18104" fmla="*/ 246 h 711"/>
              <a:gd name="connsiteX82-18105" fmla="*/ 37 w 175"/>
              <a:gd name="connsiteY82-18106" fmla="*/ 230 h 711"/>
              <a:gd name="connsiteX83-18107" fmla="*/ 37 w 175"/>
              <a:gd name="connsiteY83-18108" fmla="*/ 199 h 711"/>
              <a:gd name="connsiteX84-18109" fmla="*/ 37 w 175"/>
              <a:gd name="connsiteY84-18110" fmla="*/ 167 h 711"/>
              <a:gd name="connsiteX85-18111" fmla="*/ 32 w 175"/>
              <a:gd name="connsiteY85-18112" fmla="*/ 136 h 711"/>
              <a:gd name="connsiteX86-18113" fmla="*/ 32 w 175"/>
              <a:gd name="connsiteY86-18114" fmla="*/ 110 h 711"/>
              <a:gd name="connsiteX87-18115" fmla="*/ 27 w 175"/>
              <a:gd name="connsiteY87-18116" fmla="*/ 99 h 711"/>
              <a:gd name="connsiteX88-18117" fmla="*/ 27 w 175"/>
              <a:gd name="connsiteY88-18118" fmla="*/ 89 h 711"/>
              <a:gd name="connsiteX89-18119" fmla="*/ 22 w 175"/>
              <a:gd name="connsiteY89-18120" fmla="*/ 79 h 711"/>
              <a:gd name="connsiteX90-18121" fmla="*/ 22 w 175"/>
              <a:gd name="connsiteY90-18122" fmla="*/ 68 h 711"/>
              <a:gd name="connsiteX91-18123" fmla="*/ 16 w 175"/>
              <a:gd name="connsiteY91-18124" fmla="*/ 63 h 711"/>
              <a:gd name="connsiteX92-18125" fmla="*/ 16 w 175"/>
              <a:gd name="connsiteY92-18126" fmla="*/ 58 h 711"/>
              <a:gd name="connsiteX93-18127" fmla="*/ 11 w 175"/>
              <a:gd name="connsiteY93-18128" fmla="*/ 47 h 711"/>
              <a:gd name="connsiteX94-18129" fmla="*/ 6 w 175"/>
              <a:gd name="connsiteY94-18130" fmla="*/ 42 h 711"/>
              <a:gd name="connsiteX0-18131" fmla="*/ 143 w 175"/>
              <a:gd name="connsiteY0-18132" fmla="*/ 0 h 711"/>
              <a:gd name="connsiteX1-18133" fmla="*/ 154 w 175"/>
              <a:gd name="connsiteY1-18134" fmla="*/ 5 h 711"/>
              <a:gd name="connsiteX2-18135" fmla="*/ 159 w 175"/>
              <a:gd name="connsiteY2-18136" fmla="*/ 11 h 711"/>
              <a:gd name="connsiteX3-18137" fmla="*/ 164 w 175"/>
              <a:gd name="connsiteY3-18138" fmla="*/ 16 h 711"/>
              <a:gd name="connsiteX4-18139" fmla="*/ 169 w 175"/>
              <a:gd name="connsiteY4-18140" fmla="*/ 21 h 711"/>
              <a:gd name="connsiteX5-18141" fmla="*/ 175 w 175"/>
              <a:gd name="connsiteY5-18142" fmla="*/ 21 h 711"/>
              <a:gd name="connsiteX6-18143" fmla="*/ 175 w 175"/>
              <a:gd name="connsiteY6-18144" fmla="*/ 26 h 711"/>
              <a:gd name="connsiteX7-18145" fmla="*/ 169 w 175"/>
              <a:gd name="connsiteY7-18146" fmla="*/ 26 h 711"/>
              <a:gd name="connsiteX8-18147" fmla="*/ 169 w 175"/>
              <a:gd name="connsiteY8-18148" fmla="*/ 32 h 711"/>
              <a:gd name="connsiteX9-18149" fmla="*/ 164 w 175"/>
              <a:gd name="connsiteY9-18150" fmla="*/ 37 h 711"/>
              <a:gd name="connsiteX10-18151" fmla="*/ 159 w 175"/>
              <a:gd name="connsiteY10-18152" fmla="*/ 37 h 711"/>
              <a:gd name="connsiteX11-18153" fmla="*/ 154 w 175"/>
              <a:gd name="connsiteY11-18154" fmla="*/ 42 h 711"/>
              <a:gd name="connsiteX12-18155" fmla="*/ 148 w 175"/>
              <a:gd name="connsiteY12-18156" fmla="*/ 47 h 711"/>
              <a:gd name="connsiteX13-18157" fmla="*/ 143 w 175"/>
              <a:gd name="connsiteY13-18158" fmla="*/ 47 h 711"/>
              <a:gd name="connsiteX14-18159" fmla="*/ 138 w 175"/>
              <a:gd name="connsiteY14-18160" fmla="*/ 52 h 711"/>
              <a:gd name="connsiteX15-18161" fmla="*/ 132 w 175"/>
              <a:gd name="connsiteY15-18162" fmla="*/ 58 h 711"/>
              <a:gd name="connsiteX16-18163" fmla="*/ 127 w 175"/>
              <a:gd name="connsiteY16-18164" fmla="*/ 68 h 711"/>
              <a:gd name="connsiteX17-18165" fmla="*/ 127 w 175"/>
              <a:gd name="connsiteY17-18166" fmla="*/ 79 h 711"/>
              <a:gd name="connsiteX18-18167" fmla="*/ 127 w 175"/>
              <a:gd name="connsiteY18-18168" fmla="*/ 84 h 711"/>
              <a:gd name="connsiteX19-18169" fmla="*/ 127 w 175"/>
              <a:gd name="connsiteY19-18170" fmla="*/ 99 h 711"/>
              <a:gd name="connsiteX20-18171" fmla="*/ 127 w 175"/>
              <a:gd name="connsiteY20-18172" fmla="*/ 110 h 711"/>
              <a:gd name="connsiteX21-18173" fmla="*/ 127 w 175"/>
              <a:gd name="connsiteY21-18174" fmla="*/ 126 h 711"/>
              <a:gd name="connsiteX22-18175" fmla="*/ 127 w 175"/>
              <a:gd name="connsiteY22-18176" fmla="*/ 141 h 711"/>
              <a:gd name="connsiteX23-18177" fmla="*/ 127 w 175"/>
              <a:gd name="connsiteY23-18178" fmla="*/ 157 h 711"/>
              <a:gd name="connsiteX24-18179" fmla="*/ 127 w 175"/>
              <a:gd name="connsiteY24-18180" fmla="*/ 178 h 711"/>
              <a:gd name="connsiteX25-18181" fmla="*/ 127 w 175"/>
              <a:gd name="connsiteY25-18182" fmla="*/ 193 h 711"/>
              <a:gd name="connsiteX26-18183" fmla="*/ 127 w 175"/>
              <a:gd name="connsiteY26-18184" fmla="*/ 214 h 711"/>
              <a:gd name="connsiteX27-18185" fmla="*/ 127 w 175"/>
              <a:gd name="connsiteY27-18186" fmla="*/ 256 h 711"/>
              <a:gd name="connsiteX28-18187" fmla="*/ 127 w 175"/>
              <a:gd name="connsiteY28-18188" fmla="*/ 277 h 711"/>
              <a:gd name="connsiteX29-18189" fmla="*/ 127 w 175"/>
              <a:gd name="connsiteY29-18190" fmla="*/ 303 h 711"/>
              <a:gd name="connsiteX30-18191" fmla="*/ 127 w 175"/>
              <a:gd name="connsiteY30-18192" fmla="*/ 329 h 711"/>
              <a:gd name="connsiteX31-18193" fmla="*/ 127 w 175"/>
              <a:gd name="connsiteY31-18194" fmla="*/ 355 h 711"/>
              <a:gd name="connsiteX32-18195" fmla="*/ 127 w 175"/>
              <a:gd name="connsiteY32-18196" fmla="*/ 382 h 711"/>
              <a:gd name="connsiteX33-18197" fmla="*/ 127 w 175"/>
              <a:gd name="connsiteY33-18198" fmla="*/ 413 h 711"/>
              <a:gd name="connsiteX34-18199" fmla="*/ 127 w 175"/>
              <a:gd name="connsiteY34-18200" fmla="*/ 444 h 711"/>
              <a:gd name="connsiteX35-18201" fmla="*/ 127 w 175"/>
              <a:gd name="connsiteY35-18202" fmla="*/ 476 h 711"/>
              <a:gd name="connsiteX36-18203" fmla="*/ 127 w 175"/>
              <a:gd name="connsiteY36-18204" fmla="*/ 507 h 711"/>
              <a:gd name="connsiteX37-18205" fmla="*/ 127 w 175"/>
              <a:gd name="connsiteY37-18206" fmla="*/ 533 h 711"/>
              <a:gd name="connsiteX38-18207" fmla="*/ 122 w 175"/>
              <a:gd name="connsiteY38-18208" fmla="*/ 559 h 711"/>
              <a:gd name="connsiteX39-18209" fmla="*/ 122 w 175"/>
              <a:gd name="connsiteY39-18210" fmla="*/ 585 h 711"/>
              <a:gd name="connsiteX40-18211" fmla="*/ 117 w 175"/>
              <a:gd name="connsiteY40-18212" fmla="*/ 606 h 711"/>
              <a:gd name="connsiteX41-18213" fmla="*/ 111 w 175"/>
              <a:gd name="connsiteY41-18214" fmla="*/ 622 h 711"/>
              <a:gd name="connsiteX42-18215" fmla="*/ 106 w 175"/>
              <a:gd name="connsiteY42-18216" fmla="*/ 643 h 711"/>
              <a:gd name="connsiteX43-18217" fmla="*/ 101 w 175"/>
              <a:gd name="connsiteY43-18218" fmla="*/ 653 h 711"/>
              <a:gd name="connsiteX44-18219" fmla="*/ 90 w 175"/>
              <a:gd name="connsiteY44-18220" fmla="*/ 669 h 711"/>
              <a:gd name="connsiteX45-18221" fmla="*/ 80 w 175"/>
              <a:gd name="connsiteY45-18222" fmla="*/ 679 h 711"/>
              <a:gd name="connsiteX46-18223" fmla="*/ 74 w 175"/>
              <a:gd name="connsiteY46-18224" fmla="*/ 690 h 711"/>
              <a:gd name="connsiteX47-18225" fmla="*/ 64 w 175"/>
              <a:gd name="connsiteY47-18226" fmla="*/ 695 h 711"/>
              <a:gd name="connsiteX48-18227" fmla="*/ 59 w 175"/>
              <a:gd name="connsiteY48-18228" fmla="*/ 700 h 711"/>
              <a:gd name="connsiteX49-18229" fmla="*/ 48 w 175"/>
              <a:gd name="connsiteY49-18230" fmla="*/ 705 h 711"/>
              <a:gd name="connsiteX50-18231" fmla="*/ 43 w 175"/>
              <a:gd name="connsiteY50-18232" fmla="*/ 705 h 711"/>
              <a:gd name="connsiteX51-18233" fmla="*/ 37 w 175"/>
              <a:gd name="connsiteY51-18234" fmla="*/ 711 h 711"/>
              <a:gd name="connsiteX52-18235" fmla="*/ 27 w 175"/>
              <a:gd name="connsiteY52-18236" fmla="*/ 705 h 711"/>
              <a:gd name="connsiteX53-18237" fmla="*/ 22 w 175"/>
              <a:gd name="connsiteY53-18238" fmla="*/ 705 h 711"/>
              <a:gd name="connsiteX54-18239" fmla="*/ 22 w 175"/>
              <a:gd name="connsiteY54-18240" fmla="*/ 700 h 711"/>
              <a:gd name="connsiteX55-18241" fmla="*/ 16 w 175"/>
              <a:gd name="connsiteY55-18242" fmla="*/ 695 h 711"/>
              <a:gd name="connsiteX56-18243" fmla="*/ 16 w 175"/>
              <a:gd name="connsiteY56-18244" fmla="*/ 690 h 711"/>
              <a:gd name="connsiteX57-18245" fmla="*/ 16 w 175"/>
              <a:gd name="connsiteY57-18246" fmla="*/ 684 h 711"/>
              <a:gd name="connsiteX58-18247" fmla="*/ 16 w 175"/>
              <a:gd name="connsiteY58-18248" fmla="*/ 674 h 711"/>
              <a:gd name="connsiteX59-18249" fmla="*/ 16 w 175"/>
              <a:gd name="connsiteY59-18250" fmla="*/ 664 h 711"/>
              <a:gd name="connsiteX60-18251" fmla="*/ 16 w 175"/>
              <a:gd name="connsiteY60-18252" fmla="*/ 658 h 711"/>
              <a:gd name="connsiteX61-18253" fmla="*/ 16 w 175"/>
              <a:gd name="connsiteY61-18254" fmla="*/ 653 h 711"/>
              <a:gd name="connsiteX62-18255" fmla="*/ 16 w 175"/>
              <a:gd name="connsiteY62-18256" fmla="*/ 648 h 711"/>
              <a:gd name="connsiteX63-18257" fmla="*/ 6 w 175"/>
              <a:gd name="connsiteY63-18258" fmla="*/ 627 h 711"/>
              <a:gd name="connsiteX64-18259" fmla="*/ 0 w 175"/>
              <a:gd name="connsiteY64-18260" fmla="*/ 543 h 711"/>
              <a:gd name="connsiteX65-18261" fmla="*/ 16 w 175"/>
              <a:gd name="connsiteY65-18262" fmla="*/ 538 h 711"/>
              <a:gd name="connsiteX66-18263" fmla="*/ 22 w 175"/>
              <a:gd name="connsiteY66-18264" fmla="*/ 533 h 711"/>
              <a:gd name="connsiteX67-18265" fmla="*/ 22 w 175"/>
              <a:gd name="connsiteY67-18266" fmla="*/ 528 h 711"/>
              <a:gd name="connsiteX68-18267" fmla="*/ 22 w 175"/>
              <a:gd name="connsiteY68-18268" fmla="*/ 517 h 711"/>
              <a:gd name="connsiteX69-18269" fmla="*/ 22 w 175"/>
              <a:gd name="connsiteY69-18270" fmla="*/ 502 h 711"/>
              <a:gd name="connsiteX70-18271" fmla="*/ 27 w 175"/>
              <a:gd name="connsiteY70-18272" fmla="*/ 486 h 711"/>
              <a:gd name="connsiteX71-18273" fmla="*/ 27 w 175"/>
              <a:gd name="connsiteY71-18274" fmla="*/ 465 h 711"/>
              <a:gd name="connsiteX72-18275" fmla="*/ 27 w 175"/>
              <a:gd name="connsiteY72-18276" fmla="*/ 439 h 711"/>
              <a:gd name="connsiteX73-18277" fmla="*/ 32 w 175"/>
              <a:gd name="connsiteY73-18278" fmla="*/ 413 h 711"/>
              <a:gd name="connsiteX74-18279" fmla="*/ 32 w 175"/>
              <a:gd name="connsiteY74-18280" fmla="*/ 387 h 711"/>
              <a:gd name="connsiteX75-18281" fmla="*/ 32 w 175"/>
              <a:gd name="connsiteY75-18282" fmla="*/ 361 h 711"/>
              <a:gd name="connsiteX76-18283" fmla="*/ 32 w 175"/>
              <a:gd name="connsiteY76-18284" fmla="*/ 335 h 711"/>
              <a:gd name="connsiteX77-18285" fmla="*/ 37 w 175"/>
              <a:gd name="connsiteY77-18286" fmla="*/ 308 h 711"/>
              <a:gd name="connsiteX78-18287" fmla="*/ 37 w 175"/>
              <a:gd name="connsiteY78-18288" fmla="*/ 287 h 711"/>
              <a:gd name="connsiteX79-18289" fmla="*/ 37 w 175"/>
              <a:gd name="connsiteY79-18290" fmla="*/ 267 h 711"/>
              <a:gd name="connsiteX80-18291" fmla="*/ 37 w 175"/>
              <a:gd name="connsiteY80-18292" fmla="*/ 246 h 711"/>
              <a:gd name="connsiteX81-18293" fmla="*/ 37 w 175"/>
              <a:gd name="connsiteY81-18294" fmla="*/ 230 h 711"/>
              <a:gd name="connsiteX82-18295" fmla="*/ 37 w 175"/>
              <a:gd name="connsiteY82-18296" fmla="*/ 199 h 711"/>
              <a:gd name="connsiteX83-18297" fmla="*/ 37 w 175"/>
              <a:gd name="connsiteY83-18298" fmla="*/ 167 h 711"/>
              <a:gd name="connsiteX84-18299" fmla="*/ 32 w 175"/>
              <a:gd name="connsiteY84-18300" fmla="*/ 136 h 711"/>
              <a:gd name="connsiteX85-18301" fmla="*/ 32 w 175"/>
              <a:gd name="connsiteY85-18302" fmla="*/ 110 h 711"/>
              <a:gd name="connsiteX86-18303" fmla="*/ 27 w 175"/>
              <a:gd name="connsiteY86-18304" fmla="*/ 99 h 711"/>
              <a:gd name="connsiteX87-18305" fmla="*/ 27 w 175"/>
              <a:gd name="connsiteY87-18306" fmla="*/ 89 h 711"/>
              <a:gd name="connsiteX88-18307" fmla="*/ 22 w 175"/>
              <a:gd name="connsiteY88-18308" fmla="*/ 79 h 711"/>
              <a:gd name="connsiteX89-18309" fmla="*/ 22 w 175"/>
              <a:gd name="connsiteY89-18310" fmla="*/ 68 h 711"/>
              <a:gd name="connsiteX90-18311" fmla="*/ 16 w 175"/>
              <a:gd name="connsiteY90-18312" fmla="*/ 63 h 711"/>
              <a:gd name="connsiteX91-18313" fmla="*/ 16 w 175"/>
              <a:gd name="connsiteY91-18314" fmla="*/ 58 h 711"/>
              <a:gd name="connsiteX92-18315" fmla="*/ 11 w 175"/>
              <a:gd name="connsiteY92-18316" fmla="*/ 47 h 711"/>
              <a:gd name="connsiteX93-18317" fmla="*/ 6 w 175"/>
              <a:gd name="connsiteY93-18318" fmla="*/ 42 h 711"/>
              <a:gd name="connsiteX0-18319" fmla="*/ 137 w 169"/>
              <a:gd name="connsiteY0-18320" fmla="*/ 0 h 711"/>
              <a:gd name="connsiteX1-18321" fmla="*/ 148 w 169"/>
              <a:gd name="connsiteY1-18322" fmla="*/ 5 h 711"/>
              <a:gd name="connsiteX2-18323" fmla="*/ 153 w 169"/>
              <a:gd name="connsiteY2-18324" fmla="*/ 11 h 711"/>
              <a:gd name="connsiteX3-18325" fmla="*/ 158 w 169"/>
              <a:gd name="connsiteY3-18326" fmla="*/ 16 h 711"/>
              <a:gd name="connsiteX4-18327" fmla="*/ 163 w 169"/>
              <a:gd name="connsiteY4-18328" fmla="*/ 21 h 711"/>
              <a:gd name="connsiteX5-18329" fmla="*/ 169 w 169"/>
              <a:gd name="connsiteY5-18330" fmla="*/ 21 h 711"/>
              <a:gd name="connsiteX6-18331" fmla="*/ 169 w 169"/>
              <a:gd name="connsiteY6-18332" fmla="*/ 26 h 711"/>
              <a:gd name="connsiteX7-18333" fmla="*/ 163 w 169"/>
              <a:gd name="connsiteY7-18334" fmla="*/ 26 h 711"/>
              <a:gd name="connsiteX8-18335" fmla="*/ 163 w 169"/>
              <a:gd name="connsiteY8-18336" fmla="*/ 32 h 711"/>
              <a:gd name="connsiteX9-18337" fmla="*/ 158 w 169"/>
              <a:gd name="connsiteY9-18338" fmla="*/ 37 h 711"/>
              <a:gd name="connsiteX10-18339" fmla="*/ 153 w 169"/>
              <a:gd name="connsiteY10-18340" fmla="*/ 37 h 711"/>
              <a:gd name="connsiteX11-18341" fmla="*/ 148 w 169"/>
              <a:gd name="connsiteY11-18342" fmla="*/ 42 h 711"/>
              <a:gd name="connsiteX12-18343" fmla="*/ 142 w 169"/>
              <a:gd name="connsiteY12-18344" fmla="*/ 47 h 711"/>
              <a:gd name="connsiteX13-18345" fmla="*/ 137 w 169"/>
              <a:gd name="connsiteY13-18346" fmla="*/ 47 h 711"/>
              <a:gd name="connsiteX14-18347" fmla="*/ 132 w 169"/>
              <a:gd name="connsiteY14-18348" fmla="*/ 52 h 711"/>
              <a:gd name="connsiteX15-18349" fmla="*/ 126 w 169"/>
              <a:gd name="connsiteY15-18350" fmla="*/ 58 h 711"/>
              <a:gd name="connsiteX16-18351" fmla="*/ 121 w 169"/>
              <a:gd name="connsiteY16-18352" fmla="*/ 68 h 711"/>
              <a:gd name="connsiteX17-18353" fmla="*/ 121 w 169"/>
              <a:gd name="connsiteY17-18354" fmla="*/ 79 h 711"/>
              <a:gd name="connsiteX18-18355" fmla="*/ 121 w 169"/>
              <a:gd name="connsiteY18-18356" fmla="*/ 84 h 711"/>
              <a:gd name="connsiteX19-18357" fmla="*/ 121 w 169"/>
              <a:gd name="connsiteY19-18358" fmla="*/ 99 h 711"/>
              <a:gd name="connsiteX20-18359" fmla="*/ 121 w 169"/>
              <a:gd name="connsiteY20-18360" fmla="*/ 110 h 711"/>
              <a:gd name="connsiteX21-18361" fmla="*/ 121 w 169"/>
              <a:gd name="connsiteY21-18362" fmla="*/ 126 h 711"/>
              <a:gd name="connsiteX22-18363" fmla="*/ 121 w 169"/>
              <a:gd name="connsiteY22-18364" fmla="*/ 141 h 711"/>
              <a:gd name="connsiteX23-18365" fmla="*/ 121 w 169"/>
              <a:gd name="connsiteY23-18366" fmla="*/ 157 h 711"/>
              <a:gd name="connsiteX24-18367" fmla="*/ 121 w 169"/>
              <a:gd name="connsiteY24-18368" fmla="*/ 178 h 711"/>
              <a:gd name="connsiteX25-18369" fmla="*/ 121 w 169"/>
              <a:gd name="connsiteY25-18370" fmla="*/ 193 h 711"/>
              <a:gd name="connsiteX26-18371" fmla="*/ 121 w 169"/>
              <a:gd name="connsiteY26-18372" fmla="*/ 214 h 711"/>
              <a:gd name="connsiteX27-18373" fmla="*/ 121 w 169"/>
              <a:gd name="connsiteY27-18374" fmla="*/ 256 h 711"/>
              <a:gd name="connsiteX28-18375" fmla="*/ 121 w 169"/>
              <a:gd name="connsiteY28-18376" fmla="*/ 277 h 711"/>
              <a:gd name="connsiteX29-18377" fmla="*/ 121 w 169"/>
              <a:gd name="connsiteY29-18378" fmla="*/ 303 h 711"/>
              <a:gd name="connsiteX30-18379" fmla="*/ 121 w 169"/>
              <a:gd name="connsiteY30-18380" fmla="*/ 329 h 711"/>
              <a:gd name="connsiteX31-18381" fmla="*/ 121 w 169"/>
              <a:gd name="connsiteY31-18382" fmla="*/ 355 h 711"/>
              <a:gd name="connsiteX32-18383" fmla="*/ 121 w 169"/>
              <a:gd name="connsiteY32-18384" fmla="*/ 382 h 711"/>
              <a:gd name="connsiteX33-18385" fmla="*/ 121 w 169"/>
              <a:gd name="connsiteY33-18386" fmla="*/ 413 h 711"/>
              <a:gd name="connsiteX34-18387" fmla="*/ 121 w 169"/>
              <a:gd name="connsiteY34-18388" fmla="*/ 444 h 711"/>
              <a:gd name="connsiteX35-18389" fmla="*/ 121 w 169"/>
              <a:gd name="connsiteY35-18390" fmla="*/ 476 h 711"/>
              <a:gd name="connsiteX36-18391" fmla="*/ 121 w 169"/>
              <a:gd name="connsiteY36-18392" fmla="*/ 507 h 711"/>
              <a:gd name="connsiteX37-18393" fmla="*/ 121 w 169"/>
              <a:gd name="connsiteY37-18394" fmla="*/ 533 h 711"/>
              <a:gd name="connsiteX38-18395" fmla="*/ 116 w 169"/>
              <a:gd name="connsiteY38-18396" fmla="*/ 559 h 711"/>
              <a:gd name="connsiteX39-18397" fmla="*/ 116 w 169"/>
              <a:gd name="connsiteY39-18398" fmla="*/ 585 h 711"/>
              <a:gd name="connsiteX40-18399" fmla="*/ 111 w 169"/>
              <a:gd name="connsiteY40-18400" fmla="*/ 606 h 711"/>
              <a:gd name="connsiteX41-18401" fmla="*/ 105 w 169"/>
              <a:gd name="connsiteY41-18402" fmla="*/ 622 h 711"/>
              <a:gd name="connsiteX42-18403" fmla="*/ 100 w 169"/>
              <a:gd name="connsiteY42-18404" fmla="*/ 643 h 711"/>
              <a:gd name="connsiteX43-18405" fmla="*/ 95 w 169"/>
              <a:gd name="connsiteY43-18406" fmla="*/ 653 h 711"/>
              <a:gd name="connsiteX44-18407" fmla="*/ 84 w 169"/>
              <a:gd name="connsiteY44-18408" fmla="*/ 669 h 711"/>
              <a:gd name="connsiteX45-18409" fmla="*/ 74 w 169"/>
              <a:gd name="connsiteY45-18410" fmla="*/ 679 h 711"/>
              <a:gd name="connsiteX46-18411" fmla="*/ 68 w 169"/>
              <a:gd name="connsiteY46-18412" fmla="*/ 690 h 711"/>
              <a:gd name="connsiteX47-18413" fmla="*/ 58 w 169"/>
              <a:gd name="connsiteY47-18414" fmla="*/ 695 h 711"/>
              <a:gd name="connsiteX48-18415" fmla="*/ 53 w 169"/>
              <a:gd name="connsiteY48-18416" fmla="*/ 700 h 711"/>
              <a:gd name="connsiteX49-18417" fmla="*/ 42 w 169"/>
              <a:gd name="connsiteY49-18418" fmla="*/ 705 h 711"/>
              <a:gd name="connsiteX50-18419" fmla="*/ 37 w 169"/>
              <a:gd name="connsiteY50-18420" fmla="*/ 705 h 711"/>
              <a:gd name="connsiteX51-18421" fmla="*/ 31 w 169"/>
              <a:gd name="connsiteY51-18422" fmla="*/ 711 h 711"/>
              <a:gd name="connsiteX52-18423" fmla="*/ 21 w 169"/>
              <a:gd name="connsiteY52-18424" fmla="*/ 705 h 711"/>
              <a:gd name="connsiteX53-18425" fmla="*/ 16 w 169"/>
              <a:gd name="connsiteY53-18426" fmla="*/ 705 h 711"/>
              <a:gd name="connsiteX54-18427" fmla="*/ 16 w 169"/>
              <a:gd name="connsiteY54-18428" fmla="*/ 700 h 711"/>
              <a:gd name="connsiteX55-18429" fmla="*/ 10 w 169"/>
              <a:gd name="connsiteY55-18430" fmla="*/ 695 h 711"/>
              <a:gd name="connsiteX56-18431" fmla="*/ 10 w 169"/>
              <a:gd name="connsiteY56-18432" fmla="*/ 690 h 711"/>
              <a:gd name="connsiteX57-18433" fmla="*/ 10 w 169"/>
              <a:gd name="connsiteY57-18434" fmla="*/ 684 h 711"/>
              <a:gd name="connsiteX58-18435" fmla="*/ 10 w 169"/>
              <a:gd name="connsiteY58-18436" fmla="*/ 674 h 711"/>
              <a:gd name="connsiteX59-18437" fmla="*/ 10 w 169"/>
              <a:gd name="connsiteY59-18438" fmla="*/ 664 h 711"/>
              <a:gd name="connsiteX60-18439" fmla="*/ 10 w 169"/>
              <a:gd name="connsiteY60-18440" fmla="*/ 658 h 711"/>
              <a:gd name="connsiteX61-18441" fmla="*/ 10 w 169"/>
              <a:gd name="connsiteY61-18442" fmla="*/ 653 h 711"/>
              <a:gd name="connsiteX62-18443" fmla="*/ 10 w 169"/>
              <a:gd name="connsiteY62-18444" fmla="*/ 648 h 711"/>
              <a:gd name="connsiteX63-18445" fmla="*/ 0 w 169"/>
              <a:gd name="connsiteY63-18446" fmla="*/ 627 h 711"/>
              <a:gd name="connsiteX64-18447" fmla="*/ 10 w 169"/>
              <a:gd name="connsiteY64-18448" fmla="*/ 538 h 711"/>
              <a:gd name="connsiteX65-18449" fmla="*/ 16 w 169"/>
              <a:gd name="connsiteY65-18450" fmla="*/ 533 h 711"/>
              <a:gd name="connsiteX66-18451" fmla="*/ 16 w 169"/>
              <a:gd name="connsiteY66-18452" fmla="*/ 528 h 711"/>
              <a:gd name="connsiteX67-18453" fmla="*/ 16 w 169"/>
              <a:gd name="connsiteY67-18454" fmla="*/ 517 h 711"/>
              <a:gd name="connsiteX68-18455" fmla="*/ 16 w 169"/>
              <a:gd name="connsiteY68-18456" fmla="*/ 502 h 711"/>
              <a:gd name="connsiteX69-18457" fmla="*/ 21 w 169"/>
              <a:gd name="connsiteY69-18458" fmla="*/ 486 h 711"/>
              <a:gd name="connsiteX70-18459" fmla="*/ 21 w 169"/>
              <a:gd name="connsiteY70-18460" fmla="*/ 465 h 711"/>
              <a:gd name="connsiteX71-18461" fmla="*/ 21 w 169"/>
              <a:gd name="connsiteY71-18462" fmla="*/ 439 h 711"/>
              <a:gd name="connsiteX72-18463" fmla="*/ 26 w 169"/>
              <a:gd name="connsiteY72-18464" fmla="*/ 413 h 711"/>
              <a:gd name="connsiteX73-18465" fmla="*/ 26 w 169"/>
              <a:gd name="connsiteY73-18466" fmla="*/ 387 h 711"/>
              <a:gd name="connsiteX74-18467" fmla="*/ 26 w 169"/>
              <a:gd name="connsiteY74-18468" fmla="*/ 361 h 711"/>
              <a:gd name="connsiteX75-18469" fmla="*/ 26 w 169"/>
              <a:gd name="connsiteY75-18470" fmla="*/ 335 h 711"/>
              <a:gd name="connsiteX76-18471" fmla="*/ 31 w 169"/>
              <a:gd name="connsiteY76-18472" fmla="*/ 308 h 711"/>
              <a:gd name="connsiteX77-18473" fmla="*/ 31 w 169"/>
              <a:gd name="connsiteY77-18474" fmla="*/ 287 h 711"/>
              <a:gd name="connsiteX78-18475" fmla="*/ 31 w 169"/>
              <a:gd name="connsiteY78-18476" fmla="*/ 267 h 711"/>
              <a:gd name="connsiteX79-18477" fmla="*/ 31 w 169"/>
              <a:gd name="connsiteY79-18478" fmla="*/ 246 h 711"/>
              <a:gd name="connsiteX80-18479" fmla="*/ 31 w 169"/>
              <a:gd name="connsiteY80-18480" fmla="*/ 230 h 711"/>
              <a:gd name="connsiteX81-18481" fmla="*/ 31 w 169"/>
              <a:gd name="connsiteY81-18482" fmla="*/ 199 h 711"/>
              <a:gd name="connsiteX82-18483" fmla="*/ 31 w 169"/>
              <a:gd name="connsiteY82-18484" fmla="*/ 167 h 711"/>
              <a:gd name="connsiteX83-18485" fmla="*/ 26 w 169"/>
              <a:gd name="connsiteY83-18486" fmla="*/ 136 h 711"/>
              <a:gd name="connsiteX84-18487" fmla="*/ 26 w 169"/>
              <a:gd name="connsiteY84-18488" fmla="*/ 110 h 711"/>
              <a:gd name="connsiteX85-18489" fmla="*/ 21 w 169"/>
              <a:gd name="connsiteY85-18490" fmla="*/ 99 h 711"/>
              <a:gd name="connsiteX86-18491" fmla="*/ 21 w 169"/>
              <a:gd name="connsiteY86-18492" fmla="*/ 89 h 711"/>
              <a:gd name="connsiteX87-18493" fmla="*/ 16 w 169"/>
              <a:gd name="connsiteY87-18494" fmla="*/ 79 h 711"/>
              <a:gd name="connsiteX88-18495" fmla="*/ 16 w 169"/>
              <a:gd name="connsiteY88-18496" fmla="*/ 68 h 711"/>
              <a:gd name="connsiteX89-18497" fmla="*/ 10 w 169"/>
              <a:gd name="connsiteY89-18498" fmla="*/ 63 h 711"/>
              <a:gd name="connsiteX90-18499" fmla="*/ 10 w 169"/>
              <a:gd name="connsiteY90-18500" fmla="*/ 58 h 711"/>
              <a:gd name="connsiteX91-18501" fmla="*/ 5 w 169"/>
              <a:gd name="connsiteY91-18502" fmla="*/ 47 h 711"/>
              <a:gd name="connsiteX92-18503" fmla="*/ 0 w 169"/>
              <a:gd name="connsiteY92-18504" fmla="*/ 42 h 71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 ang="0">
                <a:pos x="connsiteX66-133" y="connsiteY66-134"/>
              </a:cxn>
              <a:cxn ang="0">
                <a:pos x="connsiteX67-135" y="connsiteY67-136"/>
              </a:cxn>
              <a:cxn ang="0">
                <a:pos x="connsiteX68-137" y="connsiteY68-138"/>
              </a:cxn>
              <a:cxn ang="0">
                <a:pos x="connsiteX69-139" y="connsiteY69-140"/>
              </a:cxn>
              <a:cxn ang="0">
                <a:pos x="connsiteX70-141" y="connsiteY70-142"/>
              </a:cxn>
              <a:cxn ang="0">
                <a:pos x="connsiteX71-143" y="connsiteY71-144"/>
              </a:cxn>
              <a:cxn ang="0">
                <a:pos x="connsiteX72-145" y="connsiteY72-146"/>
              </a:cxn>
              <a:cxn ang="0">
                <a:pos x="connsiteX73-147" y="connsiteY73-148"/>
              </a:cxn>
              <a:cxn ang="0">
                <a:pos x="connsiteX74-149" y="connsiteY74-150"/>
              </a:cxn>
              <a:cxn ang="0">
                <a:pos x="connsiteX75-151" y="connsiteY75-152"/>
              </a:cxn>
              <a:cxn ang="0">
                <a:pos x="connsiteX76-153" y="connsiteY76-154"/>
              </a:cxn>
              <a:cxn ang="0">
                <a:pos x="connsiteX77-155" y="connsiteY77-156"/>
              </a:cxn>
              <a:cxn ang="0">
                <a:pos x="connsiteX78-157" y="connsiteY78-158"/>
              </a:cxn>
              <a:cxn ang="0">
                <a:pos x="connsiteX79-159" y="connsiteY79-160"/>
              </a:cxn>
              <a:cxn ang="0">
                <a:pos x="connsiteX80-161" y="connsiteY80-162"/>
              </a:cxn>
              <a:cxn ang="0">
                <a:pos x="connsiteX81-163" y="connsiteY81-164"/>
              </a:cxn>
              <a:cxn ang="0">
                <a:pos x="connsiteX82-165" y="connsiteY82-166"/>
              </a:cxn>
              <a:cxn ang="0">
                <a:pos x="connsiteX83-167" y="connsiteY83-168"/>
              </a:cxn>
              <a:cxn ang="0">
                <a:pos x="connsiteX84-169" y="connsiteY84-170"/>
              </a:cxn>
              <a:cxn ang="0">
                <a:pos x="connsiteX85-171" y="connsiteY85-172"/>
              </a:cxn>
              <a:cxn ang="0">
                <a:pos x="connsiteX86-173" y="connsiteY86-174"/>
              </a:cxn>
              <a:cxn ang="0">
                <a:pos x="connsiteX87-175" y="connsiteY87-176"/>
              </a:cxn>
              <a:cxn ang="0">
                <a:pos x="connsiteX88-177" y="connsiteY88-178"/>
              </a:cxn>
              <a:cxn ang="0">
                <a:pos x="connsiteX89-179" y="connsiteY89-180"/>
              </a:cxn>
              <a:cxn ang="0">
                <a:pos x="connsiteX90-181" y="connsiteY90-182"/>
              </a:cxn>
              <a:cxn ang="0">
                <a:pos x="connsiteX91-183" y="connsiteY91-184"/>
              </a:cxn>
              <a:cxn ang="0">
                <a:pos x="connsiteX92-185" y="connsiteY92-186"/>
              </a:cxn>
            </a:cxnLst>
            <a:rect l="l" t="t" r="r" b="b"/>
            <a:pathLst>
              <a:path w="169" h="711">
                <a:moveTo>
                  <a:pt x="137" y="0"/>
                </a:moveTo>
                <a:cubicBezTo>
                  <a:pt x="141" y="2"/>
                  <a:pt x="144" y="3"/>
                  <a:pt x="148" y="5"/>
                </a:cubicBezTo>
                <a:cubicBezTo>
                  <a:pt x="150" y="7"/>
                  <a:pt x="151" y="9"/>
                  <a:pt x="153" y="11"/>
                </a:cubicBezTo>
                <a:lnTo>
                  <a:pt x="158" y="16"/>
                </a:lnTo>
                <a:lnTo>
                  <a:pt x="163" y="21"/>
                </a:lnTo>
                <a:lnTo>
                  <a:pt x="169" y="21"/>
                </a:lnTo>
                <a:lnTo>
                  <a:pt x="169" y="26"/>
                </a:lnTo>
                <a:lnTo>
                  <a:pt x="163" y="26"/>
                </a:lnTo>
                <a:lnTo>
                  <a:pt x="163" y="32"/>
                </a:lnTo>
                <a:lnTo>
                  <a:pt x="158" y="37"/>
                </a:lnTo>
                <a:lnTo>
                  <a:pt x="153" y="37"/>
                </a:lnTo>
                <a:lnTo>
                  <a:pt x="148" y="42"/>
                </a:lnTo>
                <a:cubicBezTo>
                  <a:pt x="146" y="44"/>
                  <a:pt x="144" y="45"/>
                  <a:pt x="142" y="47"/>
                </a:cubicBezTo>
                <a:lnTo>
                  <a:pt x="137" y="47"/>
                </a:lnTo>
                <a:lnTo>
                  <a:pt x="132" y="52"/>
                </a:lnTo>
                <a:lnTo>
                  <a:pt x="126" y="58"/>
                </a:lnTo>
                <a:cubicBezTo>
                  <a:pt x="124" y="61"/>
                  <a:pt x="123" y="65"/>
                  <a:pt x="121" y="68"/>
                </a:cubicBezTo>
                <a:lnTo>
                  <a:pt x="121" y="79"/>
                </a:lnTo>
                <a:lnTo>
                  <a:pt x="121" y="84"/>
                </a:lnTo>
                <a:lnTo>
                  <a:pt x="121" y="99"/>
                </a:lnTo>
                <a:lnTo>
                  <a:pt x="121" y="110"/>
                </a:lnTo>
                <a:lnTo>
                  <a:pt x="121" y="126"/>
                </a:lnTo>
                <a:lnTo>
                  <a:pt x="121" y="141"/>
                </a:lnTo>
                <a:lnTo>
                  <a:pt x="121" y="157"/>
                </a:lnTo>
                <a:lnTo>
                  <a:pt x="121" y="178"/>
                </a:lnTo>
                <a:lnTo>
                  <a:pt x="121" y="193"/>
                </a:lnTo>
                <a:lnTo>
                  <a:pt x="121" y="214"/>
                </a:lnTo>
                <a:lnTo>
                  <a:pt x="121" y="256"/>
                </a:lnTo>
                <a:lnTo>
                  <a:pt x="121" y="277"/>
                </a:lnTo>
                <a:lnTo>
                  <a:pt x="121" y="303"/>
                </a:lnTo>
                <a:lnTo>
                  <a:pt x="121" y="329"/>
                </a:lnTo>
                <a:lnTo>
                  <a:pt x="121" y="355"/>
                </a:lnTo>
                <a:lnTo>
                  <a:pt x="121" y="382"/>
                </a:lnTo>
                <a:lnTo>
                  <a:pt x="121" y="413"/>
                </a:lnTo>
                <a:lnTo>
                  <a:pt x="121" y="444"/>
                </a:lnTo>
                <a:lnTo>
                  <a:pt x="121" y="476"/>
                </a:lnTo>
                <a:lnTo>
                  <a:pt x="121" y="507"/>
                </a:lnTo>
                <a:lnTo>
                  <a:pt x="121" y="533"/>
                </a:lnTo>
                <a:cubicBezTo>
                  <a:pt x="119" y="542"/>
                  <a:pt x="118" y="550"/>
                  <a:pt x="116" y="559"/>
                </a:cubicBezTo>
                <a:lnTo>
                  <a:pt x="116" y="585"/>
                </a:lnTo>
                <a:cubicBezTo>
                  <a:pt x="114" y="592"/>
                  <a:pt x="113" y="599"/>
                  <a:pt x="111" y="606"/>
                </a:cubicBezTo>
                <a:cubicBezTo>
                  <a:pt x="109" y="611"/>
                  <a:pt x="107" y="617"/>
                  <a:pt x="105" y="622"/>
                </a:cubicBezTo>
                <a:cubicBezTo>
                  <a:pt x="103" y="629"/>
                  <a:pt x="102" y="636"/>
                  <a:pt x="100" y="643"/>
                </a:cubicBezTo>
                <a:cubicBezTo>
                  <a:pt x="98" y="646"/>
                  <a:pt x="97" y="650"/>
                  <a:pt x="95" y="653"/>
                </a:cubicBezTo>
                <a:cubicBezTo>
                  <a:pt x="91" y="658"/>
                  <a:pt x="88" y="664"/>
                  <a:pt x="84" y="669"/>
                </a:cubicBezTo>
                <a:lnTo>
                  <a:pt x="74" y="679"/>
                </a:lnTo>
                <a:cubicBezTo>
                  <a:pt x="72" y="683"/>
                  <a:pt x="70" y="686"/>
                  <a:pt x="68" y="690"/>
                </a:cubicBezTo>
                <a:cubicBezTo>
                  <a:pt x="65" y="692"/>
                  <a:pt x="61" y="693"/>
                  <a:pt x="58" y="695"/>
                </a:cubicBezTo>
                <a:lnTo>
                  <a:pt x="53" y="700"/>
                </a:lnTo>
                <a:cubicBezTo>
                  <a:pt x="49" y="702"/>
                  <a:pt x="46" y="703"/>
                  <a:pt x="42" y="705"/>
                </a:cubicBezTo>
                <a:lnTo>
                  <a:pt x="37" y="705"/>
                </a:lnTo>
                <a:lnTo>
                  <a:pt x="31" y="711"/>
                </a:lnTo>
                <a:cubicBezTo>
                  <a:pt x="28" y="709"/>
                  <a:pt x="24" y="707"/>
                  <a:pt x="21" y="705"/>
                </a:cubicBezTo>
                <a:lnTo>
                  <a:pt x="16" y="705"/>
                </a:lnTo>
                <a:lnTo>
                  <a:pt x="16" y="700"/>
                </a:lnTo>
                <a:cubicBezTo>
                  <a:pt x="14" y="698"/>
                  <a:pt x="12" y="697"/>
                  <a:pt x="10" y="695"/>
                </a:cubicBezTo>
                <a:lnTo>
                  <a:pt x="10" y="690"/>
                </a:lnTo>
                <a:lnTo>
                  <a:pt x="10" y="684"/>
                </a:lnTo>
                <a:lnTo>
                  <a:pt x="10" y="674"/>
                </a:lnTo>
                <a:lnTo>
                  <a:pt x="10" y="664"/>
                </a:lnTo>
                <a:lnTo>
                  <a:pt x="10" y="658"/>
                </a:lnTo>
                <a:lnTo>
                  <a:pt x="10" y="653"/>
                </a:lnTo>
                <a:lnTo>
                  <a:pt x="10" y="648"/>
                </a:lnTo>
                <a:cubicBezTo>
                  <a:pt x="7" y="641"/>
                  <a:pt x="3" y="634"/>
                  <a:pt x="0" y="627"/>
                </a:cubicBezTo>
                <a:cubicBezTo>
                  <a:pt x="0" y="609"/>
                  <a:pt x="7" y="554"/>
                  <a:pt x="10" y="538"/>
                </a:cubicBezTo>
                <a:cubicBezTo>
                  <a:pt x="12" y="536"/>
                  <a:pt x="14" y="535"/>
                  <a:pt x="16" y="533"/>
                </a:cubicBezTo>
                <a:lnTo>
                  <a:pt x="16" y="528"/>
                </a:lnTo>
                <a:lnTo>
                  <a:pt x="16" y="517"/>
                </a:lnTo>
                <a:lnTo>
                  <a:pt x="16" y="502"/>
                </a:lnTo>
                <a:cubicBezTo>
                  <a:pt x="18" y="497"/>
                  <a:pt x="19" y="491"/>
                  <a:pt x="21" y="486"/>
                </a:cubicBezTo>
                <a:lnTo>
                  <a:pt x="21" y="465"/>
                </a:lnTo>
                <a:lnTo>
                  <a:pt x="21" y="439"/>
                </a:lnTo>
                <a:cubicBezTo>
                  <a:pt x="23" y="430"/>
                  <a:pt x="24" y="422"/>
                  <a:pt x="26" y="413"/>
                </a:cubicBezTo>
                <a:lnTo>
                  <a:pt x="26" y="387"/>
                </a:lnTo>
                <a:lnTo>
                  <a:pt x="26" y="361"/>
                </a:lnTo>
                <a:lnTo>
                  <a:pt x="26" y="335"/>
                </a:lnTo>
                <a:cubicBezTo>
                  <a:pt x="28" y="326"/>
                  <a:pt x="29" y="317"/>
                  <a:pt x="31" y="308"/>
                </a:cubicBezTo>
                <a:lnTo>
                  <a:pt x="31" y="287"/>
                </a:lnTo>
                <a:lnTo>
                  <a:pt x="31" y="267"/>
                </a:lnTo>
                <a:lnTo>
                  <a:pt x="31" y="246"/>
                </a:lnTo>
                <a:lnTo>
                  <a:pt x="31" y="230"/>
                </a:lnTo>
                <a:lnTo>
                  <a:pt x="31" y="199"/>
                </a:lnTo>
                <a:lnTo>
                  <a:pt x="31" y="167"/>
                </a:lnTo>
                <a:cubicBezTo>
                  <a:pt x="29" y="157"/>
                  <a:pt x="28" y="146"/>
                  <a:pt x="26" y="136"/>
                </a:cubicBezTo>
                <a:lnTo>
                  <a:pt x="26" y="110"/>
                </a:lnTo>
                <a:cubicBezTo>
                  <a:pt x="24" y="106"/>
                  <a:pt x="23" y="103"/>
                  <a:pt x="21" y="99"/>
                </a:cubicBezTo>
                <a:lnTo>
                  <a:pt x="21" y="89"/>
                </a:lnTo>
                <a:cubicBezTo>
                  <a:pt x="19" y="86"/>
                  <a:pt x="18" y="82"/>
                  <a:pt x="16" y="79"/>
                </a:cubicBezTo>
                <a:lnTo>
                  <a:pt x="16" y="68"/>
                </a:lnTo>
                <a:cubicBezTo>
                  <a:pt x="14" y="66"/>
                  <a:pt x="12" y="65"/>
                  <a:pt x="10" y="63"/>
                </a:cubicBezTo>
                <a:lnTo>
                  <a:pt x="10" y="58"/>
                </a:lnTo>
                <a:cubicBezTo>
                  <a:pt x="8" y="54"/>
                  <a:pt x="7" y="51"/>
                  <a:pt x="5" y="47"/>
                </a:cubicBezTo>
                <a:lnTo>
                  <a:pt x="0" y="42"/>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53" name="Freeform 17"/>
          <p:cNvSpPr/>
          <p:nvPr/>
        </p:nvSpPr>
        <p:spPr bwMode="auto">
          <a:xfrm>
            <a:off x="2233613" y="2952750"/>
            <a:ext cx="1073150" cy="174625"/>
          </a:xfrm>
          <a:custGeom>
            <a:avLst/>
            <a:gdLst>
              <a:gd name="connsiteX0" fmla="*/ 454 w 687"/>
              <a:gd name="connsiteY0" fmla="*/ 73 h 758"/>
              <a:gd name="connsiteX1" fmla="*/ 439 w 687"/>
              <a:gd name="connsiteY1" fmla="*/ 73 h 758"/>
              <a:gd name="connsiteX2" fmla="*/ 417 w 687"/>
              <a:gd name="connsiteY2" fmla="*/ 79 h 758"/>
              <a:gd name="connsiteX3" fmla="*/ 396 w 687"/>
              <a:gd name="connsiteY3" fmla="*/ 79 h 758"/>
              <a:gd name="connsiteX4" fmla="*/ 370 w 687"/>
              <a:gd name="connsiteY4" fmla="*/ 79 h 758"/>
              <a:gd name="connsiteX5" fmla="*/ 343 w 687"/>
              <a:gd name="connsiteY5" fmla="*/ 84 h 758"/>
              <a:gd name="connsiteX6" fmla="*/ 312 w 687"/>
              <a:gd name="connsiteY6" fmla="*/ 84 h 758"/>
              <a:gd name="connsiteX7" fmla="*/ 275 w 687"/>
              <a:gd name="connsiteY7" fmla="*/ 89 h 758"/>
              <a:gd name="connsiteX8" fmla="*/ 238 w 687"/>
              <a:gd name="connsiteY8" fmla="*/ 94 h 758"/>
              <a:gd name="connsiteX9" fmla="*/ 196 w 687"/>
              <a:gd name="connsiteY9" fmla="*/ 94 h 758"/>
              <a:gd name="connsiteX10" fmla="*/ 159 w 687"/>
              <a:gd name="connsiteY10" fmla="*/ 99 h 758"/>
              <a:gd name="connsiteX11" fmla="*/ 122 w 687"/>
              <a:gd name="connsiteY11" fmla="*/ 105 h 758"/>
              <a:gd name="connsiteX12" fmla="*/ 90 w 687"/>
              <a:gd name="connsiteY12" fmla="*/ 105 h 758"/>
              <a:gd name="connsiteX13" fmla="*/ 64 w 687"/>
              <a:gd name="connsiteY13" fmla="*/ 105 h 758"/>
              <a:gd name="connsiteX14" fmla="*/ 37 w 687"/>
              <a:gd name="connsiteY14" fmla="*/ 110 h 758"/>
              <a:gd name="connsiteX15" fmla="*/ 16 w 687"/>
              <a:gd name="connsiteY15" fmla="*/ 110 h 758"/>
              <a:gd name="connsiteX16" fmla="*/ 0 w 687"/>
              <a:gd name="connsiteY16" fmla="*/ 110 h 758"/>
              <a:gd name="connsiteX17" fmla="*/ 0 w 687"/>
              <a:gd name="connsiteY17" fmla="*/ 73 h 758"/>
              <a:gd name="connsiteX18" fmla="*/ 11 w 687"/>
              <a:gd name="connsiteY18" fmla="*/ 73 h 758"/>
              <a:gd name="connsiteX19" fmla="*/ 27 w 687"/>
              <a:gd name="connsiteY19" fmla="*/ 73 h 758"/>
              <a:gd name="connsiteX20" fmla="*/ 42 w 687"/>
              <a:gd name="connsiteY20" fmla="*/ 73 h 758"/>
              <a:gd name="connsiteX21" fmla="*/ 58 w 687"/>
              <a:gd name="connsiteY21" fmla="*/ 73 h 758"/>
              <a:gd name="connsiteX22" fmla="*/ 79 w 687"/>
              <a:gd name="connsiteY22" fmla="*/ 73 h 758"/>
              <a:gd name="connsiteX23" fmla="*/ 95 w 687"/>
              <a:gd name="connsiteY23" fmla="*/ 68 h 758"/>
              <a:gd name="connsiteX24" fmla="*/ 122 w 687"/>
              <a:gd name="connsiteY24" fmla="*/ 68 h 758"/>
              <a:gd name="connsiteX25" fmla="*/ 143 w 687"/>
              <a:gd name="connsiteY25" fmla="*/ 63 h 758"/>
              <a:gd name="connsiteX26" fmla="*/ 164 w 687"/>
              <a:gd name="connsiteY26" fmla="*/ 58 h 758"/>
              <a:gd name="connsiteX27" fmla="*/ 185 w 687"/>
              <a:gd name="connsiteY27" fmla="*/ 58 h 758"/>
              <a:gd name="connsiteX28" fmla="*/ 211 w 687"/>
              <a:gd name="connsiteY28" fmla="*/ 52 h 758"/>
              <a:gd name="connsiteX29" fmla="*/ 238 w 687"/>
              <a:gd name="connsiteY29" fmla="*/ 52 h 758"/>
              <a:gd name="connsiteX30" fmla="*/ 264 w 687"/>
              <a:gd name="connsiteY30" fmla="*/ 47 h 758"/>
              <a:gd name="connsiteX31" fmla="*/ 296 w 687"/>
              <a:gd name="connsiteY31" fmla="*/ 47 h 758"/>
              <a:gd name="connsiteX32" fmla="*/ 354 w 687"/>
              <a:gd name="connsiteY32" fmla="*/ 37 h 758"/>
              <a:gd name="connsiteX33" fmla="*/ 386 w 687"/>
              <a:gd name="connsiteY33" fmla="*/ 37 h 758"/>
              <a:gd name="connsiteX34" fmla="*/ 407 w 687"/>
              <a:gd name="connsiteY34" fmla="*/ 32 h 758"/>
              <a:gd name="connsiteX35" fmla="*/ 433 w 687"/>
              <a:gd name="connsiteY35" fmla="*/ 26 h 758"/>
              <a:gd name="connsiteX36" fmla="*/ 454 w 687"/>
              <a:gd name="connsiteY36" fmla="*/ 26 h 758"/>
              <a:gd name="connsiteX37" fmla="*/ 470 w 687"/>
              <a:gd name="connsiteY37" fmla="*/ 21 h 758"/>
              <a:gd name="connsiteX38" fmla="*/ 481 w 687"/>
              <a:gd name="connsiteY38" fmla="*/ 16 h 758"/>
              <a:gd name="connsiteX39" fmla="*/ 491 w 687"/>
              <a:gd name="connsiteY39" fmla="*/ 16 h 758"/>
              <a:gd name="connsiteX40" fmla="*/ 497 w 687"/>
              <a:gd name="connsiteY40" fmla="*/ 11 h 758"/>
              <a:gd name="connsiteX41" fmla="*/ 507 w 687"/>
              <a:gd name="connsiteY41" fmla="*/ 5 h 758"/>
              <a:gd name="connsiteX42" fmla="*/ 523 w 687"/>
              <a:gd name="connsiteY42" fmla="*/ 0 h 758"/>
              <a:gd name="connsiteX43" fmla="*/ 534 w 687"/>
              <a:gd name="connsiteY43" fmla="*/ 0 h 758"/>
              <a:gd name="connsiteX44" fmla="*/ 549 w 687"/>
              <a:gd name="connsiteY44" fmla="*/ 0 h 758"/>
              <a:gd name="connsiteX45" fmla="*/ 565 w 687"/>
              <a:gd name="connsiteY45" fmla="*/ 5 h 758"/>
              <a:gd name="connsiteX46" fmla="*/ 581 w 687"/>
              <a:gd name="connsiteY46" fmla="*/ 11 h 758"/>
              <a:gd name="connsiteX47" fmla="*/ 592 w 687"/>
              <a:gd name="connsiteY47" fmla="*/ 16 h 758"/>
              <a:gd name="connsiteX48" fmla="*/ 602 w 687"/>
              <a:gd name="connsiteY48" fmla="*/ 21 h 758"/>
              <a:gd name="connsiteX49" fmla="*/ 618 w 687"/>
              <a:gd name="connsiteY49" fmla="*/ 26 h 758"/>
              <a:gd name="connsiteX50" fmla="*/ 629 w 687"/>
              <a:gd name="connsiteY50" fmla="*/ 37 h 758"/>
              <a:gd name="connsiteX51" fmla="*/ 644 w 687"/>
              <a:gd name="connsiteY51" fmla="*/ 42 h 758"/>
              <a:gd name="connsiteX52" fmla="*/ 655 w 687"/>
              <a:gd name="connsiteY52" fmla="*/ 47 h 758"/>
              <a:gd name="connsiteX53" fmla="*/ 666 w 687"/>
              <a:gd name="connsiteY53" fmla="*/ 52 h 758"/>
              <a:gd name="connsiteX54" fmla="*/ 671 w 687"/>
              <a:gd name="connsiteY54" fmla="*/ 58 h 758"/>
              <a:gd name="connsiteX55" fmla="*/ 676 w 687"/>
              <a:gd name="connsiteY55" fmla="*/ 63 h 758"/>
              <a:gd name="connsiteX56" fmla="*/ 681 w 687"/>
              <a:gd name="connsiteY56" fmla="*/ 68 h 758"/>
              <a:gd name="connsiteX57" fmla="*/ 687 w 687"/>
              <a:gd name="connsiteY57" fmla="*/ 68 h 758"/>
              <a:gd name="connsiteX58" fmla="*/ 687 w 687"/>
              <a:gd name="connsiteY58" fmla="*/ 73 h 758"/>
              <a:gd name="connsiteX59" fmla="*/ 681 w 687"/>
              <a:gd name="connsiteY59" fmla="*/ 73 h 758"/>
              <a:gd name="connsiteX60" fmla="*/ 681 w 687"/>
              <a:gd name="connsiteY60" fmla="*/ 79 h 758"/>
              <a:gd name="connsiteX61" fmla="*/ 676 w 687"/>
              <a:gd name="connsiteY61" fmla="*/ 84 h 758"/>
              <a:gd name="connsiteX62" fmla="*/ 671 w 687"/>
              <a:gd name="connsiteY62" fmla="*/ 84 h 758"/>
              <a:gd name="connsiteX63" fmla="*/ 666 w 687"/>
              <a:gd name="connsiteY63" fmla="*/ 89 h 758"/>
              <a:gd name="connsiteX64" fmla="*/ 660 w 687"/>
              <a:gd name="connsiteY64" fmla="*/ 94 h 758"/>
              <a:gd name="connsiteX65" fmla="*/ 655 w 687"/>
              <a:gd name="connsiteY65" fmla="*/ 94 h 758"/>
              <a:gd name="connsiteX66" fmla="*/ 650 w 687"/>
              <a:gd name="connsiteY66" fmla="*/ 99 h 758"/>
              <a:gd name="connsiteX67" fmla="*/ 644 w 687"/>
              <a:gd name="connsiteY67" fmla="*/ 105 h 758"/>
              <a:gd name="connsiteX68" fmla="*/ 639 w 687"/>
              <a:gd name="connsiteY68" fmla="*/ 115 h 758"/>
              <a:gd name="connsiteX69" fmla="*/ 639 w 687"/>
              <a:gd name="connsiteY69" fmla="*/ 126 h 758"/>
              <a:gd name="connsiteX70" fmla="*/ 639 w 687"/>
              <a:gd name="connsiteY70" fmla="*/ 131 h 758"/>
              <a:gd name="connsiteX71" fmla="*/ 639 w 687"/>
              <a:gd name="connsiteY71" fmla="*/ 146 h 758"/>
              <a:gd name="connsiteX72" fmla="*/ 639 w 687"/>
              <a:gd name="connsiteY72" fmla="*/ 157 h 758"/>
              <a:gd name="connsiteX73" fmla="*/ 639 w 687"/>
              <a:gd name="connsiteY73" fmla="*/ 173 h 758"/>
              <a:gd name="connsiteX74" fmla="*/ 639 w 687"/>
              <a:gd name="connsiteY74" fmla="*/ 188 h 758"/>
              <a:gd name="connsiteX75" fmla="*/ 639 w 687"/>
              <a:gd name="connsiteY75" fmla="*/ 204 h 758"/>
              <a:gd name="connsiteX76" fmla="*/ 639 w 687"/>
              <a:gd name="connsiteY76" fmla="*/ 225 h 758"/>
              <a:gd name="connsiteX77" fmla="*/ 639 w 687"/>
              <a:gd name="connsiteY77" fmla="*/ 240 h 758"/>
              <a:gd name="connsiteX78" fmla="*/ 639 w 687"/>
              <a:gd name="connsiteY78" fmla="*/ 261 h 758"/>
              <a:gd name="connsiteX79" fmla="*/ 639 w 687"/>
              <a:gd name="connsiteY79" fmla="*/ 303 h 758"/>
              <a:gd name="connsiteX80" fmla="*/ 639 w 687"/>
              <a:gd name="connsiteY80" fmla="*/ 324 h 758"/>
              <a:gd name="connsiteX81" fmla="*/ 639 w 687"/>
              <a:gd name="connsiteY81" fmla="*/ 350 h 758"/>
              <a:gd name="connsiteX82" fmla="*/ 639 w 687"/>
              <a:gd name="connsiteY82" fmla="*/ 376 h 758"/>
              <a:gd name="connsiteX83" fmla="*/ 639 w 687"/>
              <a:gd name="connsiteY83" fmla="*/ 402 h 758"/>
              <a:gd name="connsiteX84" fmla="*/ 639 w 687"/>
              <a:gd name="connsiteY84" fmla="*/ 429 h 758"/>
              <a:gd name="connsiteX85" fmla="*/ 639 w 687"/>
              <a:gd name="connsiteY85" fmla="*/ 460 h 758"/>
              <a:gd name="connsiteX86" fmla="*/ 639 w 687"/>
              <a:gd name="connsiteY86" fmla="*/ 491 h 758"/>
              <a:gd name="connsiteX87" fmla="*/ 639 w 687"/>
              <a:gd name="connsiteY87" fmla="*/ 523 h 758"/>
              <a:gd name="connsiteX88" fmla="*/ 639 w 687"/>
              <a:gd name="connsiteY88" fmla="*/ 554 h 758"/>
              <a:gd name="connsiteX89" fmla="*/ 639 w 687"/>
              <a:gd name="connsiteY89" fmla="*/ 580 h 758"/>
              <a:gd name="connsiteX90" fmla="*/ 634 w 687"/>
              <a:gd name="connsiteY90" fmla="*/ 606 h 758"/>
              <a:gd name="connsiteX91" fmla="*/ 634 w 687"/>
              <a:gd name="connsiteY91" fmla="*/ 632 h 758"/>
              <a:gd name="connsiteX92" fmla="*/ 629 w 687"/>
              <a:gd name="connsiteY92" fmla="*/ 653 h 758"/>
              <a:gd name="connsiteX93" fmla="*/ 623 w 687"/>
              <a:gd name="connsiteY93" fmla="*/ 669 h 758"/>
              <a:gd name="connsiteX94" fmla="*/ 618 w 687"/>
              <a:gd name="connsiteY94" fmla="*/ 690 h 758"/>
              <a:gd name="connsiteX95" fmla="*/ 613 w 687"/>
              <a:gd name="connsiteY95" fmla="*/ 700 h 758"/>
              <a:gd name="connsiteX96" fmla="*/ 602 w 687"/>
              <a:gd name="connsiteY96" fmla="*/ 716 h 758"/>
              <a:gd name="connsiteX97" fmla="*/ 592 w 687"/>
              <a:gd name="connsiteY97" fmla="*/ 726 h 758"/>
              <a:gd name="connsiteX98" fmla="*/ 586 w 687"/>
              <a:gd name="connsiteY98" fmla="*/ 737 h 758"/>
              <a:gd name="connsiteX99" fmla="*/ 576 w 687"/>
              <a:gd name="connsiteY99" fmla="*/ 742 h 758"/>
              <a:gd name="connsiteX100" fmla="*/ 571 w 687"/>
              <a:gd name="connsiteY100" fmla="*/ 747 h 758"/>
              <a:gd name="connsiteX101" fmla="*/ 560 w 687"/>
              <a:gd name="connsiteY101" fmla="*/ 752 h 758"/>
              <a:gd name="connsiteX102" fmla="*/ 555 w 687"/>
              <a:gd name="connsiteY102" fmla="*/ 752 h 758"/>
              <a:gd name="connsiteX103" fmla="*/ 549 w 687"/>
              <a:gd name="connsiteY103" fmla="*/ 758 h 758"/>
              <a:gd name="connsiteX104" fmla="*/ 539 w 687"/>
              <a:gd name="connsiteY104" fmla="*/ 752 h 758"/>
              <a:gd name="connsiteX105" fmla="*/ 534 w 687"/>
              <a:gd name="connsiteY105" fmla="*/ 752 h 758"/>
              <a:gd name="connsiteX106" fmla="*/ 534 w 687"/>
              <a:gd name="connsiteY106" fmla="*/ 747 h 758"/>
              <a:gd name="connsiteX107" fmla="*/ 528 w 687"/>
              <a:gd name="connsiteY107" fmla="*/ 742 h 758"/>
              <a:gd name="connsiteX108" fmla="*/ 528 w 687"/>
              <a:gd name="connsiteY108" fmla="*/ 737 h 758"/>
              <a:gd name="connsiteX109" fmla="*/ 528 w 687"/>
              <a:gd name="connsiteY109" fmla="*/ 731 h 758"/>
              <a:gd name="connsiteX110" fmla="*/ 528 w 687"/>
              <a:gd name="connsiteY110" fmla="*/ 721 h 758"/>
              <a:gd name="connsiteX111" fmla="*/ 528 w 687"/>
              <a:gd name="connsiteY111" fmla="*/ 711 h 758"/>
              <a:gd name="connsiteX112" fmla="*/ 528 w 687"/>
              <a:gd name="connsiteY112" fmla="*/ 705 h 758"/>
              <a:gd name="connsiteX113" fmla="*/ 528 w 687"/>
              <a:gd name="connsiteY113" fmla="*/ 700 h 758"/>
              <a:gd name="connsiteX114" fmla="*/ 528 w 687"/>
              <a:gd name="connsiteY114" fmla="*/ 695 h 758"/>
              <a:gd name="connsiteX115" fmla="*/ 523 w 687"/>
              <a:gd name="connsiteY115" fmla="*/ 690 h 758"/>
              <a:gd name="connsiteX116" fmla="*/ 518 w 687"/>
              <a:gd name="connsiteY116" fmla="*/ 674 h 758"/>
              <a:gd name="connsiteX117" fmla="*/ 507 w 687"/>
              <a:gd name="connsiteY117" fmla="*/ 658 h 758"/>
              <a:gd name="connsiteX118" fmla="*/ 491 w 687"/>
              <a:gd name="connsiteY118" fmla="*/ 643 h 758"/>
              <a:gd name="connsiteX119" fmla="*/ 475 w 687"/>
              <a:gd name="connsiteY119" fmla="*/ 627 h 758"/>
              <a:gd name="connsiteX120" fmla="*/ 454 w 687"/>
              <a:gd name="connsiteY120" fmla="*/ 611 h 758"/>
              <a:gd name="connsiteX121" fmla="*/ 428 w 687"/>
              <a:gd name="connsiteY121" fmla="*/ 590 h 758"/>
              <a:gd name="connsiteX122" fmla="*/ 470 w 687"/>
              <a:gd name="connsiteY122" fmla="*/ 596 h 758"/>
              <a:gd name="connsiteX123" fmla="*/ 486 w 687"/>
              <a:gd name="connsiteY123" fmla="*/ 596 h 758"/>
              <a:gd name="connsiteX124" fmla="*/ 502 w 687"/>
              <a:gd name="connsiteY124" fmla="*/ 596 h 758"/>
              <a:gd name="connsiteX125" fmla="*/ 512 w 687"/>
              <a:gd name="connsiteY125" fmla="*/ 590 h 758"/>
              <a:gd name="connsiteX126" fmla="*/ 518 w 687"/>
              <a:gd name="connsiteY126" fmla="*/ 590 h 758"/>
              <a:gd name="connsiteX127" fmla="*/ 523 w 687"/>
              <a:gd name="connsiteY127" fmla="*/ 590 h 758"/>
              <a:gd name="connsiteX128" fmla="*/ 528 w 687"/>
              <a:gd name="connsiteY128" fmla="*/ 585 h 758"/>
              <a:gd name="connsiteX129" fmla="*/ 534 w 687"/>
              <a:gd name="connsiteY129" fmla="*/ 580 h 758"/>
              <a:gd name="connsiteX130" fmla="*/ 534 w 687"/>
              <a:gd name="connsiteY130" fmla="*/ 575 h 758"/>
              <a:gd name="connsiteX131" fmla="*/ 534 w 687"/>
              <a:gd name="connsiteY131" fmla="*/ 564 h 758"/>
              <a:gd name="connsiteX132" fmla="*/ 534 w 687"/>
              <a:gd name="connsiteY132" fmla="*/ 549 h 758"/>
              <a:gd name="connsiteX133" fmla="*/ 539 w 687"/>
              <a:gd name="connsiteY133" fmla="*/ 533 h 758"/>
              <a:gd name="connsiteX134" fmla="*/ 539 w 687"/>
              <a:gd name="connsiteY134" fmla="*/ 512 h 758"/>
              <a:gd name="connsiteX135" fmla="*/ 539 w 687"/>
              <a:gd name="connsiteY135" fmla="*/ 486 h 758"/>
              <a:gd name="connsiteX136" fmla="*/ 544 w 687"/>
              <a:gd name="connsiteY136" fmla="*/ 460 h 758"/>
              <a:gd name="connsiteX137" fmla="*/ 544 w 687"/>
              <a:gd name="connsiteY137" fmla="*/ 434 h 758"/>
              <a:gd name="connsiteX138" fmla="*/ 544 w 687"/>
              <a:gd name="connsiteY138" fmla="*/ 408 h 758"/>
              <a:gd name="connsiteX139" fmla="*/ 544 w 687"/>
              <a:gd name="connsiteY139" fmla="*/ 382 h 758"/>
              <a:gd name="connsiteX140" fmla="*/ 549 w 687"/>
              <a:gd name="connsiteY140" fmla="*/ 355 h 758"/>
              <a:gd name="connsiteX141" fmla="*/ 549 w 687"/>
              <a:gd name="connsiteY141" fmla="*/ 334 h 758"/>
              <a:gd name="connsiteX142" fmla="*/ 549 w 687"/>
              <a:gd name="connsiteY142" fmla="*/ 314 h 758"/>
              <a:gd name="connsiteX143" fmla="*/ 549 w 687"/>
              <a:gd name="connsiteY143" fmla="*/ 293 h 758"/>
              <a:gd name="connsiteX144" fmla="*/ 549 w 687"/>
              <a:gd name="connsiteY144" fmla="*/ 277 h 758"/>
              <a:gd name="connsiteX145" fmla="*/ 549 w 687"/>
              <a:gd name="connsiteY145" fmla="*/ 246 h 758"/>
              <a:gd name="connsiteX146" fmla="*/ 549 w 687"/>
              <a:gd name="connsiteY146" fmla="*/ 214 h 758"/>
              <a:gd name="connsiteX147" fmla="*/ 544 w 687"/>
              <a:gd name="connsiteY147" fmla="*/ 183 h 758"/>
              <a:gd name="connsiteX148" fmla="*/ 544 w 687"/>
              <a:gd name="connsiteY148" fmla="*/ 157 h 758"/>
              <a:gd name="connsiteX149" fmla="*/ 539 w 687"/>
              <a:gd name="connsiteY149" fmla="*/ 146 h 758"/>
              <a:gd name="connsiteX150" fmla="*/ 539 w 687"/>
              <a:gd name="connsiteY150" fmla="*/ 136 h 758"/>
              <a:gd name="connsiteX151" fmla="*/ 534 w 687"/>
              <a:gd name="connsiteY151" fmla="*/ 126 h 758"/>
              <a:gd name="connsiteX152" fmla="*/ 534 w 687"/>
              <a:gd name="connsiteY152" fmla="*/ 115 h 758"/>
              <a:gd name="connsiteX153" fmla="*/ 528 w 687"/>
              <a:gd name="connsiteY153" fmla="*/ 110 h 758"/>
              <a:gd name="connsiteX154" fmla="*/ 528 w 687"/>
              <a:gd name="connsiteY154" fmla="*/ 105 h 758"/>
              <a:gd name="connsiteX155" fmla="*/ 523 w 687"/>
              <a:gd name="connsiteY155" fmla="*/ 94 h 758"/>
              <a:gd name="connsiteX156" fmla="*/ 518 w 687"/>
              <a:gd name="connsiteY156" fmla="*/ 89 h 758"/>
              <a:gd name="connsiteX157" fmla="*/ 512 w 687"/>
              <a:gd name="connsiteY157" fmla="*/ 84 h 758"/>
              <a:gd name="connsiteX158" fmla="*/ 507 w 687"/>
              <a:gd name="connsiteY158" fmla="*/ 84 h 758"/>
              <a:gd name="connsiteX159" fmla="*/ 502 w 687"/>
              <a:gd name="connsiteY159" fmla="*/ 79 h 758"/>
              <a:gd name="connsiteX160" fmla="*/ 491 w 687"/>
              <a:gd name="connsiteY160" fmla="*/ 79 h 758"/>
              <a:gd name="connsiteX161" fmla="*/ 481 w 687"/>
              <a:gd name="connsiteY161" fmla="*/ 79 h 758"/>
              <a:gd name="connsiteX162" fmla="*/ 470 w 687"/>
              <a:gd name="connsiteY162" fmla="*/ 73 h 758"/>
              <a:gd name="connsiteX163" fmla="*/ 454 w 687"/>
              <a:gd name="connsiteY163" fmla="*/ 73 h 758"/>
              <a:gd name="connsiteX164" fmla="*/ 454 w 687"/>
              <a:gd name="connsiteY164" fmla="*/ 73 h 758"/>
              <a:gd name="connsiteX0-1" fmla="*/ 454 w 687"/>
              <a:gd name="connsiteY0-2" fmla="*/ 73 h 758"/>
              <a:gd name="connsiteX1-3" fmla="*/ 439 w 687"/>
              <a:gd name="connsiteY1-4" fmla="*/ 73 h 758"/>
              <a:gd name="connsiteX2-5" fmla="*/ 417 w 687"/>
              <a:gd name="connsiteY2-6" fmla="*/ 79 h 758"/>
              <a:gd name="connsiteX3-7" fmla="*/ 396 w 687"/>
              <a:gd name="connsiteY3-8" fmla="*/ 79 h 758"/>
              <a:gd name="connsiteX4-9" fmla="*/ 370 w 687"/>
              <a:gd name="connsiteY4-10" fmla="*/ 79 h 758"/>
              <a:gd name="connsiteX5-11" fmla="*/ 343 w 687"/>
              <a:gd name="connsiteY5-12" fmla="*/ 84 h 758"/>
              <a:gd name="connsiteX6-13" fmla="*/ 312 w 687"/>
              <a:gd name="connsiteY6-14" fmla="*/ 84 h 758"/>
              <a:gd name="connsiteX7-15" fmla="*/ 275 w 687"/>
              <a:gd name="connsiteY7-16" fmla="*/ 89 h 758"/>
              <a:gd name="connsiteX8-17" fmla="*/ 238 w 687"/>
              <a:gd name="connsiteY8-18" fmla="*/ 94 h 758"/>
              <a:gd name="connsiteX9-19" fmla="*/ 196 w 687"/>
              <a:gd name="connsiteY9-20" fmla="*/ 94 h 758"/>
              <a:gd name="connsiteX10-21" fmla="*/ 159 w 687"/>
              <a:gd name="connsiteY10-22" fmla="*/ 99 h 758"/>
              <a:gd name="connsiteX11-23" fmla="*/ 122 w 687"/>
              <a:gd name="connsiteY11-24" fmla="*/ 105 h 758"/>
              <a:gd name="connsiteX12-25" fmla="*/ 90 w 687"/>
              <a:gd name="connsiteY12-26" fmla="*/ 105 h 758"/>
              <a:gd name="connsiteX13-27" fmla="*/ 64 w 687"/>
              <a:gd name="connsiteY13-28" fmla="*/ 105 h 758"/>
              <a:gd name="connsiteX14-29" fmla="*/ 37 w 687"/>
              <a:gd name="connsiteY14-30" fmla="*/ 110 h 758"/>
              <a:gd name="connsiteX15-31" fmla="*/ 16 w 687"/>
              <a:gd name="connsiteY15-32" fmla="*/ 110 h 758"/>
              <a:gd name="connsiteX16-33" fmla="*/ 0 w 687"/>
              <a:gd name="connsiteY16-34" fmla="*/ 110 h 758"/>
              <a:gd name="connsiteX17-35" fmla="*/ 0 w 687"/>
              <a:gd name="connsiteY17-36" fmla="*/ 73 h 758"/>
              <a:gd name="connsiteX18-37" fmla="*/ 11 w 687"/>
              <a:gd name="connsiteY18-38" fmla="*/ 73 h 758"/>
              <a:gd name="connsiteX19-39" fmla="*/ 27 w 687"/>
              <a:gd name="connsiteY19-40" fmla="*/ 73 h 758"/>
              <a:gd name="connsiteX20-41" fmla="*/ 42 w 687"/>
              <a:gd name="connsiteY20-42" fmla="*/ 73 h 758"/>
              <a:gd name="connsiteX21-43" fmla="*/ 58 w 687"/>
              <a:gd name="connsiteY21-44" fmla="*/ 73 h 758"/>
              <a:gd name="connsiteX22-45" fmla="*/ 79 w 687"/>
              <a:gd name="connsiteY22-46" fmla="*/ 73 h 758"/>
              <a:gd name="connsiteX23-47" fmla="*/ 95 w 687"/>
              <a:gd name="connsiteY23-48" fmla="*/ 68 h 758"/>
              <a:gd name="connsiteX24-49" fmla="*/ 122 w 687"/>
              <a:gd name="connsiteY24-50" fmla="*/ 68 h 758"/>
              <a:gd name="connsiteX25-51" fmla="*/ 143 w 687"/>
              <a:gd name="connsiteY25-52" fmla="*/ 63 h 758"/>
              <a:gd name="connsiteX26-53" fmla="*/ 164 w 687"/>
              <a:gd name="connsiteY26-54" fmla="*/ 58 h 758"/>
              <a:gd name="connsiteX27-55" fmla="*/ 185 w 687"/>
              <a:gd name="connsiteY27-56" fmla="*/ 58 h 758"/>
              <a:gd name="connsiteX28-57" fmla="*/ 211 w 687"/>
              <a:gd name="connsiteY28-58" fmla="*/ 52 h 758"/>
              <a:gd name="connsiteX29-59" fmla="*/ 238 w 687"/>
              <a:gd name="connsiteY29-60" fmla="*/ 52 h 758"/>
              <a:gd name="connsiteX30-61" fmla="*/ 264 w 687"/>
              <a:gd name="connsiteY30-62" fmla="*/ 47 h 758"/>
              <a:gd name="connsiteX31-63" fmla="*/ 296 w 687"/>
              <a:gd name="connsiteY31-64" fmla="*/ 47 h 758"/>
              <a:gd name="connsiteX32-65" fmla="*/ 354 w 687"/>
              <a:gd name="connsiteY32-66" fmla="*/ 37 h 758"/>
              <a:gd name="connsiteX33-67" fmla="*/ 386 w 687"/>
              <a:gd name="connsiteY33-68" fmla="*/ 37 h 758"/>
              <a:gd name="connsiteX34-69" fmla="*/ 407 w 687"/>
              <a:gd name="connsiteY34-70" fmla="*/ 32 h 758"/>
              <a:gd name="connsiteX35-71" fmla="*/ 433 w 687"/>
              <a:gd name="connsiteY35-72" fmla="*/ 26 h 758"/>
              <a:gd name="connsiteX36-73" fmla="*/ 454 w 687"/>
              <a:gd name="connsiteY36-74" fmla="*/ 26 h 758"/>
              <a:gd name="connsiteX37-75" fmla="*/ 470 w 687"/>
              <a:gd name="connsiteY37-76" fmla="*/ 21 h 758"/>
              <a:gd name="connsiteX38-77" fmla="*/ 481 w 687"/>
              <a:gd name="connsiteY38-78" fmla="*/ 16 h 758"/>
              <a:gd name="connsiteX39-79" fmla="*/ 491 w 687"/>
              <a:gd name="connsiteY39-80" fmla="*/ 16 h 758"/>
              <a:gd name="connsiteX40-81" fmla="*/ 497 w 687"/>
              <a:gd name="connsiteY40-82" fmla="*/ 11 h 758"/>
              <a:gd name="connsiteX41-83" fmla="*/ 507 w 687"/>
              <a:gd name="connsiteY41-84" fmla="*/ 5 h 758"/>
              <a:gd name="connsiteX42-85" fmla="*/ 523 w 687"/>
              <a:gd name="connsiteY42-86" fmla="*/ 0 h 758"/>
              <a:gd name="connsiteX43-87" fmla="*/ 534 w 687"/>
              <a:gd name="connsiteY43-88" fmla="*/ 0 h 758"/>
              <a:gd name="connsiteX44-89" fmla="*/ 549 w 687"/>
              <a:gd name="connsiteY44-90" fmla="*/ 0 h 758"/>
              <a:gd name="connsiteX45-91" fmla="*/ 565 w 687"/>
              <a:gd name="connsiteY45-92" fmla="*/ 5 h 758"/>
              <a:gd name="connsiteX46-93" fmla="*/ 581 w 687"/>
              <a:gd name="connsiteY46-94" fmla="*/ 11 h 758"/>
              <a:gd name="connsiteX47-95" fmla="*/ 592 w 687"/>
              <a:gd name="connsiteY47-96" fmla="*/ 16 h 758"/>
              <a:gd name="connsiteX48-97" fmla="*/ 602 w 687"/>
              <a:gd name="connsiteY48-98" fmla="*/ 21 h 758"/>
              <a:gd name="connsiteX49-99" fmla="*/ 618 w 687"/>
              <a:gd name="connsiteY49-100" fmla="*/ 26 h 758"/>
              <a:gd name="connsiteX50-101" fmla="*/ 629 w 687"/>
              <a:gd name="connsiteY50-102" fmla="*/ 37 h 758"/>
              <a:gd name="connsiteX51-103" fmla="*/ 644 w 687"/>
              <a:gd name="connsiteY51-104" fmla="*/ 42 h 758"/>
              <a:gd name="connsiteX52-105" fmla="*/ 655 w 687"/>
              <a:gd name="connsiteY52-106" fmla="*/ 47 h 758"/>
              <a:gd name="connsiteX53-107" fmla="*/ 666 w 687"/>
              <a:gd name="connsiteY53-108" fmla="*/ 52 h 758"/>
              <a:gd name="connsiteX54-109" fmla="*/ 671 w 687"/>
              <a:gd name="connsiteY54-110" fmla="*/ 58 h 758"/>
              <a:gd name="connsiteX55-111" fmla="*/ 676 w 687"/>
              <a:gd name="connsiteY55-112" fmla="*/ 63 h 758"/>
              <a:gd name="connsiteX56-113" fmla="*/ 681 w 687"/>
              <a:gd name="connsiteY56-114" fmla="*/ 68 h 758"/>
              <a:gd name="connsiteX57-115" fmla="*/ 687 w 687"/>
              <a:gd name="connsiteY57-116" fmla="*/ 68 h 758"/>
              <a:gd name="connsiteX58-117" fmla="*/ 687 w 687"/>
              <a:gd name="connsiteY58-118" fmla="*/ 73 h 758"/>
              <a:gd name="connsiteX59-119" fmla="*/ 681 w 687"/>
              <a:gd name="connsiteY59-120" fmla="*/ 73 h 758"/>
              <a:gd name="connsiteX60-121" fmla="*/ 681 w 687"/>
              <a:gd name="connsiteY60-122" fmla="*/ 79 h 758"/>
              <a:gd name="connsiteX61-123" fmla="*/ 676 w 687"/>
              <a:gd name="connsiteY61-124" fmla="*/ 84 h 758"/>
              <a:gd name="connsiteX62-125" fmla="*/ 671 w 687"/>
              <a:gd name="connsiteY62-126" fmla="*/ 84 h 758"/>
              <a:gd name="connsiteX63-127" fmla="*/ 666 w 687"/>
              <a:gd name="connsiteY63-128" fmla="*/ 89 h 758"/>
              <a:gd name="connsiteX64-129" fmla="*/ 660 w 687"/>
              <a:gd name="connsiteY64-130" fmla="*/ 94 h 758"/>
              <a:gd name="connsiteX65-131" fmla="*/ 655 w 687"/>
              <a:gd name="connsiteY65-132" fmla="*/ 94 h 758"/>
              <a:gd name="connsiteX66-133" fmla="*/ 650 w 687"/>
              <a:gd name="connsiteY66-134" fmla="*/ 99 h 758"/>
              <a:gd name="connsiteX67-135" fmla="*/ 644 w 687"/>
              <a:gd name="connsiteY67-136" fmla="*/ 105 h 758"/>
              <a:gd name="connsiteX68-137" fmla="*/ 639 w 687"/>
              <a:gd name="connsiteY68-138" fmla="*/ 115 h 758"/>
              <a:gd name="connsiteX69-139" fmla="*/ 639 w 687"/>
              <a:gd name="connsiteY69-140" fmla="*/ 126 h 758"/>
              <a:gd name="connsiteX70-141" fmla="*/ 639 w 687"/>
              <a:gd name="connsiteY70-142" fmla="*/ 131 h 758"/>
              <a:gd name="connsiteX71-143" fmla="*/ 639 w 687"/>
              <a:gd name="connsiteY71-144" fmla="*/ 146 h 758"/>
              <a:gd name="connsiteX72-145" fmla="*/ 639 w 687"/>
              <a:gd name="connsiteY72-146" fmla="*/ 157 h 758"/>
              <a:gd name="connsiteX73-147" fmla="*/ 639 w 687"/>
              <a:gd name="connsiteY73-148" fmla="*/ 173 h 758"/>
              <a:gd name="connsiteX74-149" fmla="*/ 639 w 687"/>
              <a:gd name="connsiteY74-150" fmla="*/ 188 h 758"/>
              <a:gd name="connsiteX75-151" fmla="*/ 639 w 687"/>
              <a:gd name="connsiteY75-152" fmla="*/ 204 h 758"/>
              <a:gd name="connsiteX76-153" fmla="*/ 639 w 687"/>
              <a:gd name="connsiteY76-154" fmla="*/ 225 h 758"/>
              <a:gd name="connsiteX77-155" fmla="*/ 639 w 687"/>
              <a:gd name="connsiteY77-156" fmla="*/ 240 h 758"/>
              <a:gd name="connsiteX78-157" fmla="*/ 639 w 687"/>
              <a:gd name="connsiteY78-158" fmla="*/ 261 h 758"/>
              <a:gd name="connsiteX79-159" fmla="*/ 639 w 687"/>
              <a:gd name="connsiteY79-160" fmla="*/ 303 h 758"/>
              <a:gd name="connsiteX80-161" fmla="*/ 639 w 687"/>
              <a:gd name="connsiteY80-162" fmla="*/ 324 h 758"/>
              <a:gd name="connsiteX81-163" fmla="*/ 639 w 687"/>
              <a:gd name="connsiteY81-164" fmla="*/ 350 h 758"/>
              <a:gd name="connsiteX82-165" fmla="*/ 639 w 687"/>
              <a:gd name="connsiteY82-166" fmla="*/ 376 h 758"/>
              <a:gd name="connsiteX83-167" fmla="*/ 639 w 687"/>
              <a:gd name="connsiteY83-168" fmla="*/ 402 h 758"/>
              <a:gd name="connsiteX84-169" fmla="*/ 639 w 687"/>
              <a:gd name="connsiteY84-170" fmla="*/ 429 h 758"/>
              <a:gd name="connsiteX85-171" fmla="*/ 639 w 687"/>
              <a:gd name="connsiteY85-172" fmla="*/ 460 h 758"/>
              <a:gd name="connsiteX86-173" fmla="*/ 639 w 687"/>
              <a:gd name="connsiteY86-174" fmla="*/ 491 h 758"/>
              <a:gd name="connsiteX87-175" fmla="*/ 639 w 687"/>
              <a:gd name="connsiteY87-176" fmla="*/ 523 h 758"/>
              <a:gd name="connsiteX88-177" fmla="*/ 639 w 687"/>
              <a:gd name="connsiteY88-178" fmla="*/ 554 h 758"/>
              <a:gd name="connsiteX89-179" fmla="*/ 639 w 687"/>
              <a:gd name="connsiteY89-180" fmla="*/ 580 h 758"/>
              <a:gd name="connsiteX90-181" fmla="*/ 634 w 687"/>
              <a:gd name="connsiteY90-182" fmla="*/ 606 h 758"/>
              <a:gd name="connsiteX91-183" fmla="*/ 634 w 687"/>
              <a:gd name="connsiteY91-184" fmla="*/ 632 h 758"/>
              <a:gd name="connsiteX92-185" fmla="*/ 629 w 687"/>
              <a:gd name="connsiteY92-186" fmla="*/ 653 h 758"/>
              <a:gd name="connsiteX93-187" fmla="*/ 623 w 687"/>
              <a:gd name="connsiteY93-188" fmla="*/ 669 h 758"/>
              <a:gd name="connsiteX94-189" fmla="*/ 618 w 687"/>
              <a:gd name="connsiteY94-190" fmla="*/ 690 h 758"/>
              <a:gd name="connsiteX95-191" fmla="*/ 613 w 687"/>
              <a:gd name="connsiteY95-192" fmla="*/ 700 h 758"/>
              <a:gd name="connsiteX96-193" fmla="*/ 602 w 687"/>
              <a:gd name="connsiteY96-194" fmla="*/ 716 h 758"/>
              <a:gd name="connsiteX97-195" fmla="*/ 592 w 687"/>
              <a:gd name="connsiteY97-196" fmla="*/ 726 h 758"/>
              <a:gd name="connsiteX98-197" fmla="*/ 586 w 687"/>
              <a:gd name="connsiteY98-198" fmla="*/ 737 h 758"/>
              <a:gd name="connsiteX99-199" fmla="*/ 576 w 687"/>
              <a:gd name="connsiteY99-200" fmla="*/ 742 h 758"/>
              <a:gd name="connsiteX100-201" fmla="*/ 571 w 687"/>
              <a:gd name="connsiteY100-202" fmla="*/ 747 h 758"/>
              <a:gd name="connsiteX101-203" fmla="*/ 560 w 687"/>
              <a:gd name="connsiteY101-204" fmla="*/ 752 h 758"/>
              <a:gd name="connsiteX102-205" fmla="*/ 555 w 687"/>
              <a:gd name="connsiteY102-206" fmla="*/ 752 h 758"/>
              <a:gd name="connsiteX103-207" fmla="*/ 549 w 687"/>
              <a:gd name="connsiteY103-208" fmla="*/ 758 h 758"/>
              <a:gd name="connsiteX104-209" fmla="*/ 539 w 687"/>
              <a:gd name="connsiteY104-210" fmla="*/ 752 h 758"/>
              <a:gd name="connsiteX105-211" fmla="*/ 534 w 687"/>
              <a:gd name="connsiteY105-212" fmla="*/ 752 h 758"/>
              <a:gd name="connsiteX106-213" fmla="*/ 534 w 687"/>
              <a:gd name="connsiteY106-214" fmla="*/ 747 h 758"/>
              <a:gd name="connsiteX107-215" fmla="*/ 528 w 687"/>
              <a:gd name="connsiteY107-216" fmla="*/ 742 h 758"/>
              <a:gd name="connsiteX108-217" fmla="*/ 528 w 687"/>
              <a:gd name="connsiteY108-218" fmla="*/ 737 h 758"/>
              <a:gd name="connsiteX109-219" fmla="*/ 528 w 687"/>
              <a:gd name="connsiteY109-220" fmla="*/ 731 h 758"/>
              <a:gd name="connsiteX110-221" fmla="*/ 528 w 687"/>
              <a:gd name="connsiteY110-222" fmla="*/ 721 h 758"/>
              <a:gd name="connsiteX111-223" fmla="*/ 528 w 687"/>
              <a:gd name="connsiteY111-224" fmla="*/ 711 h 758"/>
              <a:gd name="connsiteX112-225" fmla="*/ 528 w 687"/>
              <a:gd name="connsiteY112-226" fmla="*/ 705 h 758"/>
              <a:gd name="connsiteX113-227" fmla="*/ 528 w 687"/>
              <a:gd name="connsiteY113-228" fmla="*/ 700 h 758"/>
              <a:gd name="connsiteX114-229" fmla="*/ 528 w 687"/>
              <a:gd name="connsiteY114-230" fmla="*/ 695 h 758"/>
              <a:gd name="connsiteX115-231" fmla="*/ 523 w 687"/>
              <a:gd name="connsiteY115-232" fmla="*/ 690 h 758"/>
              <a:gd name="connsiteX116-233" fmla="*/ 518 w 687"/>
              <a:gd name="connsiteY116-234" fmla="*/ 674 h 758"/>
              <a:gd name="connsiteX117-235" fmla="*/ 507 w 687"/>
              <a:gd name="connsiteY117-236" fmla="*/ 658 h 758"/>
              <a:gd name="connsiteX118-237" fmla="*/ 491 w 687"/>
              <a:gd name="connsiteY118-238" fmla="*/ 643 h 758"/>
              <a:gd name="connsiteX119-239" fmla="*/ 475 w 687"/>
              <a:gd name="connsiteY119-240" fmla="*/ 627 h 758"/>
              <a:gd name="connsiteX120-241" fmla="*/ 454 w 687"/>
              <a:gd name="connsiteY120-242" fmla="*/ 611 h 758"/>
              <a:gd name="connsiteX121-243" fmla="*/ 470 w 687"/>
              <a:gd name="connsiteY121-244" fmla="*/ 596 h 758"/>
              <a:gd name="connsiteX122-245" fmla="*/ 486 w 687"/>
              <a:gd name="connsiteY122-246" fmla="*/ 596 h 758"/>
              <a:gd name="connsiteX123-247" fmla="*/ 502 w 687"/>
              <a:gd name="connsiteY123-248" fmla="*/ 596 h 758"/>
              <a:gd name="connsiteX124-249" fmla="*/ 512 w 687"/>
              <a:gd name="connsiteY124-250" fmla="*/ 590 h 758"/>
              <a:gd name="connsiteX125-251" fmla="*/ 518 w 687"/>
              <a:gd name="connsiteY125-252" fmla="*/ 590 h 758"/>
              <a:gd name="connsiteX126-253" fmla="*/ 523 w 687"/>
              <a:gd name="connsiteY126-254" fmla="*/ 590 h 758"/>
              <a:gd name="connsiteX127-255" fmla="*/ 528 w 687"/>
              <a:gd name="connsiteY127-256" fmla="*/ 585 h 758"/>
              <a:gd name="connsiteX128-257" fmla="*/ 534 w 687"/>
              <a:gd name="connsiteY128-258" fmla="*/ 580 h 758"/>
              <a:gd name="connsiteX129-259" fmla="*/ 534 w 687"/>
              <a:gd name="connsiteY129-260" fmla="*/ 575 h 758"/>
              <a:gd name="connsiteX130-261" fmla="*/ 534 w 687"/>
              <a:gd name="connsiteY130-262" fmla="*/ 564 h 758"/>
              <a:gd name="connsiteX131-263" fmla="*/ 534 w 687"/>
              <a:gd name="connsiteY131-264" fmla="*/ 549 h 758"/>
              <a:gd name="connsiteX132-265" fmla="*/ 539 w 687"/>
              <a:gd name="connsiteY132-266" fmla="*/ 533 h 758"/>
              <a:gd name="connsiteX133-267" fmla="*/ 539 w 687"/>
              <a:gd name="connsiteY133-268" fmla="*/ 512 h 758"/>
              <a:gd name="connsiteX134-269" fmla="*/ 539 w 687"/>
              <a:gd name="connsiteY134-270" fmla="*/ 486 h 758"/>
              <a:gd name="connsiteX135-271" fmla="*/ 544 w 687"/>
              <a:gd name="connsiteY135-272" fmla="*/ 460 h 758"/>
              <a:gd name="connsiteX136-273" fmla="*/ 544 w 687"/>
              <a:gd name="connsiteY136-274" fmla="*/ 434 h 758"/>
              <a:gd name="connsiteX137-275" fmla="*/ 544 w 687"/>
              <a:gd name="connsiteY137-276" fmla="*/ 408 h 758"/>
              <a:gd name="connsiteX138-277" fmla="*/ 544 w 687"/>
              <a:gd name="connsiteY138-278" fmla="*/ 382 h 758"/>
              <a:gd name="connsiteX139-279" fmla="*/ 549 w 687"/>
              <a:gd name="connsiteY139-280" fmla="*/ 355 h 758"/>
              <a:gd name="connsiteX140-281" fmla="*/ 549 w 687"/>
              <a:gd name="connsiteY140-282" fmla="*/ 334 h 758"/>
              <a:gd name="connsiteX141-283" fmla="*/ 549 w 687"/>
              <a:gd name="connsiteY141-284" fmla="*/ 314 h 758"/>
              <a:gd name="connsiteX142-285" fmla="*/ 549 w 687"/>
              <a:gd name="connsiteY142-286" fmla="*/ 293 h 758"/>
              <a:gd name="connsiteX143-287" fmla="*/ 549 w 687"/>
              <a:gd name="connsiteY143-288" fmla="*/ 277 h 758"/>
              <a:gd name="connsiteX144-289" fmla="*/ 549 w 687"/>
              <a:gd name="connsiteY144-290" fmla="*/ 246 h 758"/>
              <a:gd name="connsiteX145-291" fmla="*/ 549 w 687"/>
              <a:gd name="connsiteY145-292" fmla="*/ 214 h 758"/>
              <a:gd name="connsiteX146-293" fmla="*/ 544 w 687"/>
              <a:gd name="connsiteY146-294" fmla="*/ 183 h 758"/>
              <a:gd name="connsiteX147-295" fmla="*/ 544 w 687"/>
              <a:gd name="connsiteY147-296" fmla="*/ 157 h 758"/>
              <a:gd name="connsiteX148-297" fmla="*/ 539 w 687"/>
              <a:gd name="connsiteY148-298" fmla="*/ 146 h 758"/>
              <a:gd name="connsiteX149-299" fmla="*/ 539 w 687"/>
              <a:gd name="connsiteY149-300" fmla="*/ 136 h 758"/>
              <a:gd name="connsiteX150-301" fmla="*/ 534 w 687"/>
              <a:gd name="connsiteY150-302" fmla="*/ 126 h 758"/>
              <a:gd name="connsiteX151-303" fmla="*/ 534 w 687"/>
              <a:gd name="connsiteY151-304" fmla="*/ 115 h 758"/>
              <a:gd name="connsiteX152-305" fmla="*/ 528 w 687"/>
              <a:gd name="connsiteY152-306" fmla="*/ 110 h 758"/>
              <a:gd name="connsiteX153-307" fmla="*/ 528 w 687"/>
              <a:gd name="connsiteY153-308" fmla="*/ 105 h 758"/>
              <a:gd name="connsiteX154-309" fmla="*/ 523 w 687"/>
              <a:gd name="connsiteY154-310" fmla="*/ 94 h 758"/>
              <a:gd name="connsiteX155-311" fmla="*/ 518 w 687"/>
              <a:gd name="connsiteY155-312" fmla="*/ 89 h 758"/>
              <a:gd name="connsiteX156-313" fmla="*/ 512 w 687"/>
              <a:gd name="connsiteY156-314" fmla="*/ 84 h 758"/>
              <a:gd name="connsiteX157-315" fmla="*/ 507 w 687"/>
              <a:gd name="connsiteY157-316" fmla="*/ 84 h 758"/>
              <a:gd name="connsiteX158-317" fmla="*/ 502 w 687"/>
              <a:gd name="connsiteY158-318" fmla="*/ 79 h 758"/>
              <a:gd name="connsiteX159-319" fmla="*/ 491 w 687"/>
              <a:gd name="connsiteY159-320" fmla="*/ 79 h 758"/>
              <a:gd name="connsiteX160-321" fmla="*/ 481 w 687"/>
              <a:gd name="connsiteY160-322" fmla="*/ 79 h 758"/>
              <a:gd name="connsiteX161-323" fmla="*/ 470 w 687"/>
              <a:gd name="connsiteY161-324" fmla="*/ 73 h 758"/>
              <a:gd name="connsiteX162-325" fmla="*/ 454 w 687"/>
              <a:gd name="connsiteY162-326" fmla="*/ 73 h 758"/>
              <a:gd name="connsiteX163-327" fmla="*/ 454 w 687"/>
              <a:gd name="connsiteY163-328" fmla="*/ 73 h 758"/>
              <a:gd name="connsiteX0-329" fmla="*/ 454 w 687"/>
              <a:gd name="connsiteY0-330" fmla="*/ 73 h 758"/>
              <a:gd name="connsiteX1-331" fmla="*/ 439 w 687"/>
              <a:gd name="connsiteY1-332" fmla="*/ 73 h 758"/>
              <a:gd name="connsiteX2-333" fmla="*/ 417 w 687"/>
              <a:gd name="connsiteY2-334" fmla="*/ 79 h 758"/>
              <a:gd name="connsiteX3-335" fmla="*/ 396 w 687"/>
              <a:gd name="connsiteY3-336" fmla="*/ 79 h 758"/>
              <a:gd name="connsiteX4-337" fmla="*/ 370 w 687"/>
              <a:gd name="connsiteY4-338" fmla="*/ 79 h 758"/>
              <a:gd name="connsiteX5-339" fmla="*/ 343 w 687"/>
              <a:gd name="connsiteY5-340" fmla="*/ 84 h 758"/>
              <a:gd name="connsiteX6-341" fmla="*/ 312 w 687"/>
              <a:gd name="connsiteY6-342" fmla="*/ 84 h 758"/>
              <a:gd name="connsiteX7-343" fmla="*/ 275 w 687"/>
              <a:gd name="connsiteY7-344" fmla="*/ 89 h 758"/>
              <a:gd name="connsiteX8-345" fmla="*/ 238 w 687"/>
              <a:gd name="connsiteY8-346" fmla="*/ 94 h 758"/>
              <a:gd name="connsiteX9-347" fmla="*/ 196 w 687"/>
              <a:gd name="connsiteY9-348" fmla="*/ 94 h 758"/>
              <a:gd name="connsiteX10-349" fmla="*/ 159 w 687"/>
              <a:gd name="connsiteY10-350" fmla="*/ 99 h 758"/>
              <a:gd name="connsiteX11-351" fmla="*/ 122 w 687"/>
              <a:gd name="connsiteY11-352" fmla="*/ 105 h 758"/>
              <a:gd name="connsiteX12-353" fmla="*/ 90 w 687"/>
              <a:gd name="connsiteY12-354" fmla="*/ 105 h 758"/>
              <a:gd name="connsiteX13-355" fmla="*/ 64 w 687"/>
              <a:gd name="connsiteY13-356" fmla="*/ 105 h 758"/>
              <a:gd name="connsiteX14-357" fmla="*/ 37 w 687"/>
              <a:gd name="connsiteY14-358" fmla="*/ 110 h 758"/>
              <a:gd name="connsiteX15-359" fmla="*/ 16 w 687"/>
              <a:gd name="connsiteY15-360" fmla="*/ 110 h 758"/>
              <a:gd name="connsiteX16-361" fmla="*/ 0 w 687"/>
              <a:gd name="connsiteY16-362" fmla="*/ 110 h 758"/>
              <a:gd name="connsiteX17-363" fmla="*/ 0 w 687"/>
              <a:gd name="connsiteY17-364" fmla="*/ 73 h 758"/>
              <a:gd name="connsiteX18-365" fmla="*/ 11 w 687"/>
              <a:gd name="connsiteY18-366" fmla="*/ 73 h 758"/>
              <a:gd name="connsiteX19-367" fmla="*/ 27 w 687"/>
              <a:gd name="connsiteY19-368" fmla="*/ 73 h 758"/>
              <a:gd name="connsiteX20-369" fmla="*/ 42 w 687"/>
              <a:gd name="connsiteY20-370" fmla="*/ 73 h 758"/>
              <a:gd name="connsiteX21-371" fmla="*/ 58 w 687"/>
              <a:gd name="connsiteY21-372" fmla="*/ 73 h 758"/>
              <a:gd name="connsiteX22-373" fmla="*/ 79 w 687"/>
              <a:gd name="connsiteY22-374" fmla="*/ 73 h 758"/>
              <a:gd name="connsiteX23-375" fmla="*/ 95 w 687"/>
              <a:gd name="connsiteY23-376" fmla="*/ 68 h 758"/>
              <a:gd name="connsiteX24-377" fmla="*/ 122 w 687"/>
              <a:gd name="connsiteY24-378" fmla="*/ 68 h 758"/>
              <a:gd name="connsiteX25-379" fmla="*/ 143 w 687"/>
              <a:gd name="connsiteY25-380" fmla="*/ 63 h 758"/>
              <a:gd name="connsiteX26-381" fmla="*/ 164 w 687"/>
              <a:gd name="connsiteY26-382" fmla="*/ 58 h 758"/>
              <a:gd name="connsiteX27-383" fmla="*/ 185 w 687"/>
              <a:gd name="connsiteY27-384" fmla="*/ 58 h 758"/>
              <a:gd name="connsiteX28-385" fmla="*/ 211 w 687"/>
              <a:gd name="connsiteY28-386" fmla="*/ 52 h 758"/>
              <a:gd name="connsiteX29-387" fmla="*/ 238 w 687"/>
              <a:gd name="connsiteY29-388" fmla="*/ 52 h 758"/>
              <a:gd name="connsiteX30-389" fmla="*/ 264 w 687"/>
              <a:gd name="connsiteY30-390" fmla="*/ 47 h 758"/>
              <a:gd name="connsiteX31-391" fmla="*/ 296 w 687"/>
              <a:gd name="connsiteY31-392" fmla="*/ 47 h 758"/>
              <a:gd name="connsiteX32-393" fmla="*/ 354 w 687"/>
              <a:gd name="connsiteY32-394" fmla="*/ 37 h 758"/>
              <a:gd name="connsiteX33-395" fmla="*/ 386 w 687"/>
              <a:gd name="connsiteY33-396" fmla="*/ 37 h 758"/>
              <a:gd name="connsiteX34-397" fmla="*/ 407 w 687"/>
              <a:gd name="connsiteY34-398" fmla="*/ 32 h 758"/>
              <a:gd name="connsiteX35-399" fmla="*/ 433 w 687"/>
              <a:gd name="connsiteY35-400" fmla="*/ 26 h 758"/>
              <a:gd name="connsiteX36-401" fmla="*/ 454 w 687"/>
              <a:gd name="connsiteY36-402" fmla="*/ 26 h 758"/>
              <a:gd name="connsiteX37-403" fmla="*/ 470 w 687"/>
              <a:gd name="connsiteY37-404" fmla="*/ 21 h 758"/>
              <a:gd name="connsiteX38-405" fmla="*/ 481 w 687"/>
              <a:gd name="connsiteY38-406" fmla="*/ 16 h 758"/>
              <a:gd name="connsiteX39-407" fmla="*/ 491 w 687"/>
              <a:gd name="connsiteY39-408" fmla="*/ 16 h 758"/>
              <a:gd name="connsiteX40-409" fmla="*/ 497 w 687"/>
              <a:gd name="connsiteY40-410" fmla="*/ 11 h 758"/>
              <a:gd name="connsiteX41-411" fmla="*/ 507 w 687"/>
              <a:gd name="connsiteY41-412" fmla="*/ 5 h 758"/>
              <a:gd name="connsiteX42-413" fmla="*/ 523 w 687"/>
              <a:gd name="connsiteY42-414" fmla="*/ 0 h 758"/>
              <a:gd name="connsiteX43-415" fmla="*/ 534 w 687"/>
              <a:gd name="connsiteY43-416" fmla="*/ 0 h 758"/>
              <a:gd name="connsiteX44-417" fmla="*/ 549 w 687"/>
              <a:gd name="connsiteY44-418" fmla="*/ 0 h 758"/>
              <a:gd name="connsiteX45-419" fmla="*/ 565 w 687"/>
              <a:gd name="connsiteY45-420" fmla="*/ 5 h 758"/>
              <a:gd name="connsiteX46-421" fmla="*/ 581 w 687"/>
              <a:gd name="connsiteY46-422" fmla="*/ 11 h 758"/>
              <a:gd name="connsiteX47-423" fmla="*/ 592 w 687"/>
              <a:gd name="connsiteY47-424" fmla="*/ 16 h 758"/>
              <a:gd name="connsiteX48-425" fmla="*/ 602 w 687"/>
              <a:gd name="connsiteY48-426" fmla="*/ 21 h 758"/>
              <a:gd name="connsiteX49-427" fmla="*/ 618 w 687"/>
              <a:gd name="connsiteY49-428" fmla="*/ 26 h 758"/>
              <a:gd name="connsiteX50-429" fmla="*/ 629 w 687"/>
              <a:gd name="connsiteY50-430" fmla="*/ 37 h 758"/>
              <a:gd name="connsiteX51-431" fmla="*/ 644 w 687"/>
              <a:gd name="connsiteY51-432" fmla="*/ 42 h 758"/>
              <a:gd name="connsiteX52-433" fmla="*/ 655 w 687"/>
              <a:gd name="connsiteY52-434" fmla="*/ 47 h 758"/>
              <a:gd name="connsiteX53-435" fmla="*/ 666 w 687"/>
              <a:gd name="connsiteY53-436" fmla="*/ 52 h 758"/>
              <a:gd name="connsiteX54-437" fmla="*/ 671 w 687"/>
              <a:gd name="connsiteY54-438" fmla="*/ 58 h 758"/>
              <a:gd name="connsiteX55-439" fmla="*/ 676 w 687"/>
              <a:gd name="connsiteY55-440" fmla="*/ 63 h 758"/>
              <a:gd name="connsiteX56-441" fmla="*/ 681 w 687"/>
              <a:gd name="connsiteY56-442" fmla="*/ 68 h 758"/>
              <a:gd name="connsiteX57-443" fmla="*/ 687 w 687"/>
              <a:gd name="connsiteY57-444" fmla="*/ 68 h 758"/>
              <a:gd name="connsiteX58-445" fmla="*/ 687 w 687"/>
              <a:gd name="connsiteY58-446" fmla="*/ 73 h 758"/>
              <a:gd name="connsiteX59-447" fmla="*/ 681 w 687"/>
              <a:gd name="connsiteY59-448" fmla="*/ 73 h 758"/>
              <a:gd name="connsiteX60-449" fmla="*/ 681 w 687"/>
              <a:gd name="connsiteY60-450" fmla="*/ 79 h 758"/>
              <a:gd name="connsiteX61-451" fmla="*/ 676 w 687"/>
              <a:gd name="connsiteY61-452" fmla="*/ 84 h 758"/>
              <a:gd name="connsiteX62-453" fmla="*/ 671 w 687"/>
              <a:gd name="connsiteY62-454" fmla="*/ 84 h 758"/>
              <a:gd name="connsiteX63-455" fmla="*/ 666 w 687"/>
              <a:gd name="connsiteY63-456" fmla="*/ 89 h 758"/>
              <a:gd name="connsiteX64-457" fmla="*/ 660 w 687"/>
              <a:gd name="connsiteY64-458" fmla="*/ 94 h 758"/>
              <a:gd name="connsiteX65-459" fmla="*/ 655 w 687"/>
              <a:gd name="connsiteY65-460" fmla="*/ 94 h 758"/>
              <a:gd name="connsiteX66-461" fmla="*/ 650 w 687"/>
              <a:gd name="connsiteY66-462" fmla="*/ 99 h 758"/>
              <a:gd name="connsiteX67-463" fmla="*/ 644 w 687"/>
              <a:gd name="connsiteY67-464" fmla="*/ 105 h 758"/>
              <a:gd name="connsiteX68-465" fmla="*/ 639 w 687"/>
              <a:gd name="connsiteY68-466" fmla="*/ 115 h 758"/>
              <a:gd name="connsiteX69-467" fmla="*/ 639 w 687"/>
              <a:gd name="connsiteY69-468" fmla="*/ 126 h 758"/>
              <a:gd name="connsiteX70-469" fmla="*/ 639 w 687"/>
              <a:gd name="connsiteY70-470" fmla="*/ 131 h 758"/>
              <a:gd name="connsiteX71-471" fmla="*/ 639 w 687"/>
              <a:gd name="connsiteY71-472" fmla="*/ 146 h 758"/>
              <a:gd name="connsiteX72-473" fmla="*/ 639 w 687"/>
              <a:gd name="connsiteY72-474" fmla="*/ 157 h 758"/>
              <a:gd name="connsiteX73-475" fmla="*/ 639 w 687"/>
              <a:gd name="connsiteY73-476" fmla="*/ 173 h 758"/>
              <a:gd name="connsiteX74-477" fmla="*/ 639 w 687"/>
              <a:gd name="connsiteY74-478" fmla="*/ 188 h 758"/>
              <a:gd name="connsiteX75-479" fmla="*/ 639 w 687"/>
              <a:gd name="connsiteY75-480" fmla="*/ 204 h 758"/>
              <a:gd name="connsiteX76-481" fmla="*/ 639 w 687"/>
              <a:gd name="connsiteY76-482" fmla="*/ 225 h 758"/>
              <a:gd name="connsiteX77-483" fmla="*/ 639 w 687"/>
              <a:gd name="connsiteY77-484" fmla="*/ 240 h 758"/>
              <a:gd name="connsiteX78-485" fmla="*/ 639 w 687"/>
              <a:gd name="connsiteY78-486" fmla="*/ 261 h 758"/>
              <a:gd name="connsiteX79-487" fmla="*/ 639 w 687"/>
              <a:gd name="connsiteY79-488" fmla="*/ 303 h 758"/>
              <a:gd name="connsiteX80-489" fmla="*/ 639 w 687"/>
              <a:gd name="connsiteY80-490" fmla="*/ 324 h 758"/>
              <a:gd name="connsiteX81-491" fmla="*/ 639 w 687"/>
              <a:gd name="connsiteY81-492" fmla="*/ 350 h 758"/>
              <a:gd name="connsiteX82-493" fmla="*/ 639 w 687"/>
              <a:gd name="connsiteY82-494" fmla="*/ 376 h 758"/>
              <a:gd name="connsiteX83-495" fmla="*/ 639 w 687"/>
              <a:gd name="connsiteY83-496" fmla="*/ 402 h 758"/>
              <a:gd name="connsiteX84-497" fmla="*/ 639 w 687"/>
              <a:gd name="connsiteY84-498" fmla="*/ 429 h 758"/>
              <a:gd name="connsiteX85-499" fmla="*/ 639 w 687"/>
              <a:gd name="connsiteY85-500" fmla="*/ 460 h 758"/>
              <a:gd name="connsiteX86-501" fmla="*/ 639 w 687"/>
              <a:gd name="connsiteY86-502" fmla="*/ 491 h 758"/>
              <a:gd name="connsiteX87-503" fmla="*/ 639 w 687"/>
              <a:gd name="connsiteY87-504" fmla="*/ 523 h 758"/>
              <a:gd name="connsiteX88-505" fmla="*/ 639 w 687"/>
              <a:gd name="connsiteY88-506" fmla="*/ 554 h 758"/>
              <a:gd name="connsiteX89-507" fmla="*/ 639 w 687"/>
              <a:gd name="connsiteY89-508" fmla="*/ 580 h 758"/>
              <a:gd name="connsiteX90-509" fmla="*/ 634 w 687"/>
              <a:gd name="connsiteY90-510" fmla="*/ 606 h 758"/>
              <a:gd name="connsiteX91-511" fmla="*/ 634 w 687"/>
              <a:gd name="connsiteY91-512" fmla="*/ 632 h 758"/>
              <a:gd name="connsiteX92-513" fmla="*/ 629 w 687"/>
              <a:gd name="connsiteY92-514" fmla="*/ 653 h 758"/>
              <a:gd name="connsiteX93-515" fmla="*/ 623 w 687"/>
              <a:gd name="connsiteY93-516" fmla="*/ 669 h 758"/>
              <a:gd name="connsiteX94-517" fmla="*/ 618 w 687"/>
              <a:gd name="connsiteY94-518" fmla="*/ 690 h 758"/>
              <a:gd name="connsiteX95-519" fmla="*/ 613 w 687"/>
              <a:gd name="connsiteY95-520" fmla="*/ 700 h 758"/>
              <a:gd name="connsiteX96-521" fmla="*/ 602 w 687"/>
              <a:gd name="connsiteY96-522" fmla="*/ 716 h 758"/>
              <a:gd name="connsiteX97-523" fmla="*/ 592 w 687"/>
              <a:gd name="connsiteY97-524" fmla="*/ 726 h 758"/>
              <a:gd name="connsiteX98-525" fmla="*/ 586 w 687"/>
              <a:gd name="connsiteY98-526" fmla="*/ 737 h 758"/>
              <a:gd name="connsiteX99-527" fmla="*/ 576 w 687"/>
              <a:gd name="connsiteY99-528" fmla="*/ 742 h 758"/>
              <a:gd name="connsiteX100-529" fmla="*/ 571 w 687"/>
              <a:gd name="connsiteY100-530" fmla="*/ 747 h 758"/>
              <a:gd name="connsiteX101-531" fmla="*/ 560 w 687"/>
              <a:gd name="connsiteY101-532" fmla="*/ 752 h 758"/>
              <a:gd name="connsiteX102-533" fmla="*/ 555 w 687"/>
              <a:gd name="connsiteY102-534" fmla="*/ 752 h 758"/>
              <a:gd name="connsiteX103-535" fmla="*/ 549 w 687"/>
              <a:gd name="connsiteY103-536" fmla="*/ 758 h 758"/>
              <a:gd name="connsiteX104-537" fmla="*/ 539 w 687"/>
              <a:gd name="connsiteY104-538" fmla="*/ 752 h 758"/>
              <a:gd name="connsiteX105-539" fmla="*/ 534 w 687"/>
              <a:gd name="connsiteY105-540" fmla="*/ 752 h 758"/>
              <a:gd name="connsiteX106-541" fmla="*/ 534 w 687"/>
              <a:gd name="connsiteY106-542" fmla="*/ 747 h 758"/>
              <a:gd name="connsiteX107-543" fmla="*/ 528 w 687"/>
              <a:gd name="connsiteY107-544" fmla="*/ 742 h 758"/>
              <a:gd name="connsiteX108-545" fmla="*/ 528 w 687"/>
              <a:gd name="connsiteY108-546" fmla="*/ 737 h 758"/>
              <a:gd name="connsiteX109-547" fmla="*/ 528 w 687"/>
              <a:gd name="connsiteY109-548" fmla="*/ 731 h 758"/>
              <a:gd name="connsiteX110-549" fmla="*/ 528 w 687"/>
              <a:gd name="connsiteY110-550" fmla="*/ 721 h 758"/>
              <a:gd name="connsiteX111-551" fmla="*/ 528 w 687"/>
              <a:gd name="connsiteY111-552" fmla="*/ 711 h 758"/>
              <a:gd name="connsiteX112-553" fmla="*/ 528 w 687"/>
              <a:gd name="connsiteY112-554" fmla="*/ 705 h 758"/>
              <a:gd name="connsiteX113-555" fmla="*/ 528 w 687"/>
              <a:gd name="connsiteY113-556" fmla="*/ 700 h 758"/>
              <a:gd name="connsiteX114-557" fmla="*/ 528 w 687"/>
              <a:gd name="connsiteY114-558" fmla="*/ 695 h 758"/>
              <a:gd name="connsiteX115-559" fmla="*/ 523 w 687"/>
              <a:gd name="connsiteY115-560" fmla="*/ 690 h 758"/>
              <a:gd name="connsiteX116-561" fmla="*/ 518 w 687"/>
              <a:gd name="connsiteY116-562" fmla="*/ 674 h 758"/>
              <a:gd name="connsiteX117-563" fmla="*/ 507 w 687"/>
              <a:gd name="connsiteY117-564" fmla="*/ 658 h 758"/>
              <a:gd name="connsiteX118-565" fmla="*/ 491 w 687"/>
              <a:gd name="connsiteY118-566" fmla="*/ 643 h 758"/>
              <a:gd name="connsiteX119-567" fmla="*/ 475 w 687"/>
              <a:gd name="connsiteY119-568" fmla="*/ 627 h 758"/>
              <a:gd name="connsiteX120-569" fmla="*/ 454 w 687"/>
              <a:gd name="connsiteY120-570" fmla="*/ 611 h 758"/>
              <a:gd name="connsiteX121-571" fmla="*/ 470 w 687"/>
              <a:gd name="connsiteY121-572" fmla="*/ 596 h 758"/>
              <a:gd name="connsiteX122-573" fmla="*/ 486 w 687"/>
              <a:gd name="connsiteY122-574" fmla="*/ 596 h 758"/>
              <a:gd name="connsiteX123-575" fmla="*/ 512 w 687"/>
              <a:gd name="connsiteY123-576" fmla="*/ 590 h 758"/>
              <a:gd name="connsiteX124-577" fmla="*/ 518 w 687"/>
              <a:gd name="connsiteY124-578" fmla="*/ 590 h 758"/>
              <a:gd name="connsiteX125-579" fmla="*/ 523 w 687"/>
              <a:gd name="connsiteY125-580" fmla="*/ 590 h 758"/>
              <a:gd name="connsiteX126-581" fmla="*/ 528 w 687"/>
              <a:gd name="connsiteY126-582" fmla="*/ 585 h 758"/>
              <a:gd name="connsiteX127-583" fmla="*/ 534 w 687"/>
              <a:gd name="connsiteY127-584" fmla="*/ 580 h 758"/>
              <a:gd name="connsiteX128-585" fmla="*/ 534 w 687"/>
              <a:gd name="connsiteY128-586" fmla="*/ 575 h 758"/>
              <a:gd name="connsiteX129-587" fmla="*/ 534 w 687"/>
              <a:gd name="connsiteY129-588" fmla="*/ 564 h 758"/>
              <a:gd name="connsiteX130-589" fmla="*/ 534 w 687"/>
              <a:gd name="connsiteY130-590" fmla="*/ 549 h 758"/>
              <a:gd name="connsiteX131-591" fmla="*/ 539 w 687"/>
              <a:gd name="connsiteY131-592" fmla="*/ 533 h 758"/>
              <a:gd name="connsiteX132-593" fmla="*/ 539 w 687"/>
              <a:gd name="connsiteY132-594" fmla="*/ 512 h 758"/>
              <a:gd name="connsiteX133-595" fmla="*/ 539 w 687"/>
              <a:gd name="connsiteY133-596" fmla="*/ 486 h 758"/>
              <a:gd name="connsiteX134-597" fmla="*/ 544 w 687"/>
              <a:gd name="connsiteY134-598" fmla="*/ 460 h 758"/>
              <a:gd name="connsiteX135-599" fmla="*/ 544 w 687"/>
              <a:gd name="connsiteY135-600" fmla="*/ 434 h 758"/>
              <a:gd name="connsiteX136-601" fmla="*/ 544 w 687"/>
              <a:gd name="connsiteY136-602" fmla="*/ 408 h 758"/>
              <a:gd name="connsiteX137-603" fmla="*/ 544 w 687"/>
              <a:gd name="connsiteY137-604" fmla="*/ 382 h 758"/>
              <a:gd name="connsiteX138-605" fmla="*/ 549 w 687"/>
              <a:gd name="connsiteY138-606" fmla="*/ 355 h 758"/>
              <a:gd name="connsiteX139-607" fmla="*/ 549 w 687"/>
              <a:gd name="connsiteY139-608" fmla="*/ 334 h 758"/>
              <a:gd name="connsiteX140-609" fmla="*/ 549 w 687"/>
              <a:gd name="connsiteY140-610" fmla="*/ 314 h 758"/>
              <a:gd name="connsiteX141-611" fmla="*/ 549 w 687"/>
              <a:gd name="connsiteY141-612" fmla="*/ 293 h 758"/>
              <a:gd name="connsiteX142-613" fmla="*/ 549 w 687"/>
              <a:gd name="connsiteY142-614" fmla="*/ 277 h 758"/>
              <a:gd name="connsiteX143-615" fmla="*/ 549 w 687"/>
              <a:gd name="connsiteY143-616" fmla="*/ 246 h 758"/>
              <a:gd name="connsiteX144-617" fmla="*/ 549 w 687"/>
              <a:gd name="connsiteY144-618" fmla="*/ 214 h 758"/>
              <a:gd name="connsiteX145-619" fmla="*/ 544 w 687"/>
              <a:gd name="connsiteY145-620" fmla="*/ 183 h 758"/>
              <a:gd name="connsiteX146-621" fmla="*/ 544 w 687"/>
              <a:gd name="connsiteY146-622" fmla="*/ 157 h 758"/>
              <a:gd name="connsiteX147-623" fmla="*/ 539 w 687"/>
              <a:gd name="connsiteY147-624" fmla="*/ 146 h 758"/>
              <a:gd name="connsiteX148-625" fmla="*/ 539 w 687"/>
              <a:gd name="connsiteY148-626" fmla="*/ 136 h 758"/>
              <a:gd name="connsiteX149-627" fmla="*/ 534 w 687"/>
              <a:gd name="connsiteY149-628" fmla="*/ 126 h 758"/>
              <a:gd name="connsiteX150-629" fmla="*/ 534 w 687"/>
              <a:gd name="connsiteY150-630" fmla="*/ 115 h 758"/>
              <a:gd name="connsiteX151-631" fmla="*/ 528 w 687"/>
              <a:gd name="connsiteY151-632" fmla="*/ 110 h 758"/>
              <a:gd name="connsiteX152-633" fmla="*/ 528 w 687"/>
              <a:gd name="connsiteY152-634" fmla="*/ 105 h 758"/>
              <a:gd name="connsiteX153-635" fmla="*/ 523 w 687"/>
              <a:gd name="connsiteY153-636" fmla="*/ 94 h 758"/>
              <a:gd name="connsiteX154-637" fmla="*/ 518 w 687"/>
              <a:gd name="connsiteY154-638" fmla="*/ 89 h 758"/>
              <a:gd name="connsiteX155-639" fmla="*/ 512 w 687"/>
              <a:gd name="connsiteY155-640" fmla="*/ 84 h 758"/>
              <a:gd name="connsiteX156-641" fmla="*/ 507 w 687"/>
              <a:gd name="connsiteY156-642" fmla="*/ 84 h 758"/>
              <a:gd name="connsiteX157-643" fmla="*/ 502 w 687"/>
              <a:gd name="connsiteY157-644" fmla="*/ 79 h 758"/>
              <a:gd name="connsiteX158-645" fmla="*/ 491 w 687"/>
              <a:gd name="connsiteY158-646" fmla="*/ 79 h 758"/>
              <a:gd name="connsiteX159-647" fmla="*/ 481 w 687"/>
              <a:gd name="connsiteY159-648" fmla="*/ 79 h 758"/>
              <a:gd name="connsiteX160-649" fmla="*/ 470 w 687"/>
              <a:gd name="connsiteY160-650" fmla="*/ 73 h 758"/>
              <a:gd name="connsiteX161-651" fmla="*/ 454 w 687"/>
              <a:gd name="connsiteY161-652" fmla="*/ 73 h 758"/>
              <a:gd name="connsiteX162-653" fmla="*/ 454 w 687"/>
              <a:gd name="connsiteY162-654" fmla="*/ 73 h 758"/>
              <a:gd name="connsiteX0-655" fmla="*/ 454 w 687"/>
              <a:gd name="connsiteY0-656" fmla="*/ 73 h 758"/>
              <a:gd name="connsiteX1-657" fmla="*/ 439 w 687"/>
              <a:gd name="connsiteY1-658" fmla="*/ 73 h 758"/>
              <a:gd name="connsiteX2-659" fmla="*/ 417 w 687"/>
              <a:gd name="connsiteY2-660" fmla="*/ 79 h 758"/>
              <a:gd name="connsiteX3-661" fmla="*/ 396 w 687"/>
              <a:gd name="connsiteY3-662" fmla="*/ 79 h 758"/>
              <a:gd name="connsiteX4-663" fmla="*/ 370 w 687"/>
              <a:gd name="connsiteY4-664" fmla="*/ 79 h 758"/>
              <a:gd name="connsiteX5-665" fmla="*/ 343 w 687"/>
              <a:gd name="connsiteY5-666" fmla="*/ 84 h 758"/>
              <a:gd name="connsiteX6-667" fmla="*/ 312 w 687"/>
              <a:gd name="connsiteY6-668" fmla="*/ 84 h 758"/>
              <a:gd name="connsiteX7-669" fmla="*/ 275 w 687"/>
              <a:gd name="connsiteY7-670" fmla="*/ 89 h 758"/>
              <a:gd name="connsiteX8-671" fmla="*/ 238 w 687"/>
              <a:gd name="connsiteY8-672" fmla="*/ 94 h 758"/>
              <a:gd name="connsiteX9-673" fmla="*/ 196 w 687"/>
              <a:gd name="connsiteY9-674" fmla="*/ 94 h 758"/>
              <a:gd name="connsiteX10-675" fmla="*/ 159 w 687"/>
              <a:gd name="connsiteY10-676" fmla="*/ 99 h 758"/>
              <a:gd name="connsiteX11-677" fmla="*/ 122 w 687"/>
              <a:gd name="connsiteY11-678" fmla="*/ 105 h 758"/>
              <a:gd name="connsiteX12-679" fmla="*/ 90 w 687"/>
              <a:gd name="connsiteY12-680" fmla="*/ 105 h 758"/>
              <a:gd name="connsiteX13-681" fmla="*/ 64 w 687"/>
              <a:gd name="connsiteY13-682" fmla="*/ 105 h 758"/>
              <a:gd name="connsiteX14-683" fmla="*/ 37 w 687"/>
              <a:gd name="connsiteY14-684" fmla="*/ 110 h 758"/>
              <a:gd name="connsiteX15-685" fmla="*/ 16 w 687"/>
              <a:gd name="connsiteY15-686" fmla="*/ 110 h 758"/>
              <a:gd name="connsiteX16-687" fmla="*/ 0 w 687"/>
              <a:gd name="connsiteY16-688" fmla="*/ 110 h 758"/>
              <a:gd name="connsiteX17-689" fmla="*/ 0 w 687"/>
              <a:gd name="connsiteY17-690" fmla="*/ 73 h 758"/>
              <a:gd name="connsiteX18-691" fmla="*/ 11 w 687"/>
              <a:gd name="connsiteY18-692" fmla="*/ 73 h 758"/>
              <a:gd name="connsiteX19-693" fmla="*/ 27 w 687"/>
              <a:gd name="connsiteY19-694" fmla="*/ 73 h 758"/>
              <a:gd name="connsiteX20-695" fmla="*/ 42 w 687"/>
              <a:gd name="connsiteY20-696" fmla="*/ 73 h 758"/>
              <a:gd name="connsiteX21-697" fmla="*/ 58 w 687"/>
              <a:gd name="connsiteY21-698" fmla="*/ 73 h 758"/>
              <a:gd name="connsiteX22-699" fmla="*/ 79 w 687"/>
              <a:gd name="connsiteY22-700" fmla="*/ 73 h 758"/>
              <a:gd name="connsiteX23-701" fmla="*/ 95 w 687"/>
              <a:gd name="connsiteY23-702" fmla="*/ 68 h 758"/>
              <a:gd name="connsiteX24-703" fmla="*/ 122 w 687"/>
              <a:gd name="connsiteY24-704" fmla="*/ 68 h 758"/>
              <a:gd name="connsiteX25-705" fmla="*/ 143 w 687"/>
              <a:gd name="connsiteY25-706" fmla="*/ 63 h 758"/>
              <a:gd name="connsiteX26-707" fmla="*/ 164 w 687"/>
              <a:gd name="connsiteY26-708" fmla="*/ 58 h 758"/>
              <a:gd name="connsiteX27-709" fmla="*/ 185 w 687"/>
              <a:gd name="connsiteY27-710" fmla="*/ 58 h 758"/>
              <a:gd name="connsiteX28-711" fmla="*/ 211 w 687"/>
              <a:gd name="connsiteY28-712" fmla="*/ 52 h 758"/>
              <a:gd name="connsiteX29-713" fmla="*/ 238 w 687"/>
              <a:gd name="connsiteY29-714" fmla="*/ 52 h 758"/>
              <a:gd name="connsiteX30-715" fmla="*/ 264 w 687"/>
              <a:gd name="connsiteY30-716" fmla="*/ 47 h 758"/>
              <a:gd name="connsiteX31-717" fmla="*/ 296 w 687"/>
              <a:gd name="connsiteY31-718" fmla="*/ 47 h 758"/>
              <a:gd name="connsiteX32-719" fmla="*/ 354 w 687"/>
              <a:gd name="connsiteY32-720" fmla="*/ 37 h 758"/>
              <a:gd name="connsiteX33-721" fmla="*/ 386 w 687"/>
              <a:gd name="connsiteY33-722" fmla="*/ 37 h 758"/>
              <a:gd name="connsiteX34-723" fmla="*/ 407 w 687"/>
              <a:gd name="connsiteY34-724" fmla="*/ 32 h 758"/>
              <a:gd name="connsiteX35-725" fmla="*/ 433 w 687"/>
              <a:gd name="connsiteY35-726" fmla="*/ 26 h 758"/>
              <a:gd name="connsiteX36-727" fmla="*/ 454 w 687"/>
              <a:gd name="connsiteY36-728" fmla="*/ 26 h 758"/>
              <a:gd name="connsiteX37-729" fmla="*/ 470 w 687"/>
              <a:gd name="connsiteY37-730" fmla="*/ 21 h 758"/>
              <a:gd name="connsiteX38-731" fmla="*/ 481 w 687"/>
              <a:gd name="connsiteY38-732" fmla="*/ 16 h 758"/>
              <a:gd name="connsiteX39-733" fmla="*/ 491 w 687"/>
              <a:gd name="connsiteY39-734" fmla="*/ 16 h 758"/>
              <a:gd name="connsiteX40-735" fmla="*/ 497 w 687"/>
              <a:gd name="connsiteY40-736" fmla="*/ 11 h 758"/>
              <a:gd name="connsiteX41-737" fmla="*/ 507 w 687"/>
              <a:gd name="connsiteY41-738" fmla="*/ 5 h 758"/>
              <a:gd name="connsiteX42-739" fmla="*/ 523 w 687"/>
              <a:gd name="connsiteY42-740" fmla="*/ 0 h 758"/>
              <a:gd name="connsiteX43-741" fmla="*/ 534 w 687"/>
              <a:gd name="connsiteY43-742" fmla="*/ 0 h 758"/>
              <a:gd name="connsiteX44-743" fmla="*/ 549 w 687"/>
              <a:gd name="connsiteY44-744" fmla="*/ 0 h 758"/>
              <a:gd name="connsiteX45-745" fmla="*/ 565 w 687"/>
              <a:gd name="connsiteY45-746" fmla="*/ 5 h 758"/>
              <a:gd name="connsiteX46-747" fmla="*/ 581 w 687"/>
              <a:gd name="connsiteY46-748" fmla="*/ 11 h 758"/>
              <a:gd name="connsiteX47-749" fmla="*/ 592 w 687"/>
              <a:gd name="connsiteY47-750" fmla="*/ 16 h 758"/>
              <a:gd name="connsiteX48-751" fmla="*/ 602 w 687"/>
              <a:gd name="connsiteY48-752" fmla="*/ 21 h 758"/>
              <a:gd name="connsiteX49-753" fmla="*/ 618 w 687"/>
              <a:gd name="connsiteY49-754" fmla="*/ 26 h 758"/>
              <a:gd name="connsiteX50-755" fmla="*/ 629 w 687"/>
              <a:gd name="connsiteY50-756" fmla="*/ 37 h 758"/>
              <a:gd name="connsiteX51-757" fmla="*/ 644 w 687"/>
              <a:gd name="connsiteY51-758" fmla="*/ 42 h 758"/>
              <a:gd name="connsiteX52-759" fmla="*/ 655 w 687"/>
              <a:gd name="connsiteY52-760" fmla="*/ 47 h 758"/>
              <a:gd name="connsiteX53-761" fmla="*/ 666 w 687"/>
              <a:gd name="connsiteY53-762" fmla="*/ 52 h 758"/>
              <a:gd name="connsiteX54-763" fmla="*/ 671 w 687"/>
              <a:gd name="connsiteY54-764" fmla="*/ 58 h 758"/>
              <a:gd name="connsiteX55-765" fmla="*/ 676 w 687"/>
              <a:gd name="connsiteY55-766" fmla="*/ 63 h 758"/>
              <a:gd name="connsiteX56-767" fmla="*/ 681 w 687"/>
              <a:gd name="connsiteY56-768" fmla="*/ 68 h 758"/>
              <a:gd name="connsiteX57-769" fmla="*/ 687 w 687"/>
              <a:gd name="connsiteY57-770" fmla="*/ 68 h 758"/>
              <a:gd name="connsiteX58-771" fmla="*/ 687 w 687"/>
              <a:gd name="connsiteY58-772" fmla="*/ 73 h 758"/>
              <a:gd name="connsiteX59-773" fmla="*/ 681 w 687"/>
              <a:gd name="connsiteY59-774" fmla="*/ 73 h 758"/>
              <a:gd name="connsiteX60-775" fmla="*/ 681 w 687"/>
              <a:gd name="connsiteY60-776" fmla="*/ 79 h 758"/>
              <a:gd name="connsiteX61-777" fmla="*/ 676 w 687"/>
              <a:gd name="connsiteY61-778" fmla="*/ 84 h 758"/>
              <a:gd name="connsiteX62-779" fmla="*/ 671 w 687"/>
              <a:gd name="connsiteY62-780" fmla="*/ 84 h 758"/>
              <a:gd name="connsiteX63-781" fmla="*/ 666 w 687"/>
              <a:gd name="connsiteY63-782" fmla="*/ 89 h 758"/>
              <a:gd name="connsiteX64-783" fmla="*/ 660 w 687"/>
              <a:gd name="connsiteY64-784" fmla="*/ 94 h 758"/>
              <a:gd name="connsiteX65-785" fmla="*/ 655 w 687"/>
              <a:gd name="connsiteY65-786" fmla="*/ 94 h 758"/>
              <a:gd name="connsiteX66-787" fmla="*/ 650 w 687"/>
              <a:gd name="connsiteY66-788" fmla="*/ 99 h 758"/>
              <a:gd name="connsiteX67-789" fmla="*/ 644 w 687"/>
              <a:gd name="connsiteY67-790" fmla="*/ 105 h 758"/>
              <a:gd name="connsiteX68-791" fmla="*/ 639 w 687"/>
              <a:gd name="connsiteY68-792" fmla="*/ 115 h 758"/>
              <a:gd name="connsiteX69-793" fmla="*/ 639 w 687"/>
              <a:gd name="connsiteY69-794" fmla="*/ 126 h 758"/>
              <a:gd name="connsiteX70-795" fmla="*/ 639 w 687"/>
              <a:gd name="connsiteY70-796" fmla="*/ 131 h 758"/>
              <a:gd name="connsiteX71-797" fmla="*/ 639 w 687"/>
              <a:gd name="connsiteY71-798" fmla="*/ 146 h 758"/>
              <a:gd name="connsiteX72-799" fmla="*/ 639 w 687"/>
              <a:gd name="connsiteY72-800" fmla="*/ 157 h 758"/>
              <a:gd name="connsiteX73-801" fmla="*/ 639 w 687"/>
              <a:gd name="connsiteY73-802" fmla="*/ 173 h 758"/>
              <a:gd name="connsiteX74-803" fmla="*/ 639 w 687"/>
              <a:gd name="connsiteY74-804" fmla="*/ 188 h 758"/>
              <a:gd name="connsiteX75-805" fmla="*/ 639 w 687"/>
              <a:gd name="connsiteY75-806" fmla="*/ 204 h 758"/>
              <a:gd name="connsiteX76-807" fmla="*/ 639 w 687"/>
              <a:gd name="connsiteY76-808" fmla="*/ 225 h 758"/>
              <a:gd name="connsiteX77-809" fmla="*/ 639 w 687"/>
              <a:gd name="connsiteY77-810" fmla="*/ 240 h 758"/>
              <a:gd name="connsiteX78-811" fmla="*/ 639 w 687"/>
              <a:gd name="connsiteY78-812" fmla="*/ 261 h 758"/>
              <a:gd name="connsiteX79-813" fmla="*/ 639 w 687"/>
              <a:gd name="connsiteY79-814" fmla="*/ 303 h 758"/>
              <a:gd name="connsiteX80-815" fmla="*/ 639 w 687"/>
              <a:gd name="connsiteY80-816" fmla="*/ 324 h 758"/>
              <a:gd name="connsiteX81-817" fmla="*/ 639 w 687"/>
              <a:gd name="connsiteY81-818" fmla="*/ 350 h 758"/>
              <a:gd name="connsiteX82-819" fmla="*/ 639 w 687"/>
              <a:gd name="connsiteY82-820" fmla="*/ 376 h 758"/>
              <a:gd name="connsiteX83-821" fmla="*/ 639 w 687"/>
              <a:gd name="connsiteY83-822" fmla="*/ 402 h 758"/>
              <a:gd name="connsiteX84-823" fmla="*/ 639 w 687"/>
              <a:gd name="connsiteY84-824" fmla="*/ 429 h 758"/>
              <a:gd name="connsiteX85-825" fmla="*/ 639 w 687"/>
              <a:gd name="connsiteY85-826" fmla="*/ 460 h 758"/>
              <a:gd name="connsiteX86-827" fmla="*/ 639 w 687"/>
              <a:gd name="connsiteY86-828" fmla="*/ 491 h 758"/>
              <a:gd name="connsiteX87-829" fmla="*/ 639 w 687"/>
              <a:gd name="connsiteY87-830" fmla="*/ 523 h 758"/>
              <a:gd name="connsiteX88-831" fmla="*/ 639 w 687"/>
              <a:gd name="connsiteY88-832" fmla="*/ 554 h 758"/>
              <a:gd name="connsiteX89-833" fmla="*/ 639 w 687"/>
              <a:gd name="connsiteY89-834" fmla="*/ 580 h 758"/>
              <a:gd name="connsiteX90-835" fmla="*/ 634 w 687"/>
              <a:gd name="connsiteY90-836" fmla="*/ 606 h 758"/>
              <a:gd name="connsiteX91-837" fmla="*/ 634 w 687"/>
              <a:gd name="connsiteY91-838" fmla="*/ 632 h 758"/>
              <a:gd name="connsiteX92-839" fmla="*/ 629 w 687"/>
              <a:gd name="connsiteY92-840" fmla="*/ 653 h 758"/>
              <a:gd name="connsiteX93-841" fmla="*/ 623 w 687"/>
              <a:gd name="connsiteY93-842" fmla="*/ 669 h 758"/>
              <a:gd name="connsiteX94-843" fmla="*/ 618 w 687"/>
              <a:gd name="connsiteY94-844" fmla="*/ 690 h 758"/>
              <a:gd name="connsiteX95-845" fmla="*/ 613 w 687"/>
              <a:gd name="connsiteY95-846" fmla="*/ 700 h 758"/>
              <a:gd name="connsiteX96-847" fmla="*/ 602 w 687"/>
              <a:gd name="connsiteY96-848" fmla="*/ 716 h 758"/>
              <a:gd name="connsiteX97-849" fmla="*/ 592 w 687"/>
              <a:gd name="connsiteY97-850" fmla="*/ 726 h 758"/>
              <a:gd name="connsiteX98-851" fmla="*/ 586 w 687"/>
              <a:gd name="connsiteY98-852" fmla="*/ 737 h 758"/>
              <a:gd name="connsiteX99-853" fmla="*/ 576 w 687"/>
              <a:gd name="connsiteY99-854" fmla="*/ 742 h 758"/>
              <a:gd name="connsiteX100-855" fmla="*/ 571 w 687"/>
              <a:gd name="connsiteY100-856" fmla="*/ 747 h 758"/>
              <a:gd name="connsiteX101-857" fmla="*/ 560 w 687"/>
              <a:gd name="connsiteY101-858" fmla="*/ 752 h 758"/>
              <a:gd name="connsiteX102-859" fmla="*/ 555 w 687"/>
              <a:gd name="connsiteY102-860" fmla="*/ 752 h 758"/>
              <a:gd name="connsiteX103-861" fmla="*/ 549 w 687"/>
              <a:gd name="connsiteY103-862" fmla="*/ 758 h 758"/>
              <a:gd name="connsiteX104-863" fmla="*/ 539 w 687"/>
              <a:gd name="connsiteY104-864" fmla="*/ 752 h 758"/>
              <a:gd name="connsiteX105-865" fmla="*/ 534 w 687"/>
              <a:gd name="connsiteY105-866" fmla="*/ 752 h 758"/>
              <a:gd name="connsiteX106-867" fmla="*/ 534 w 687"/>
              <a:gd name="connsiteY106-868" fmla="*/ 747 h 758"/>
              <a:gd name="connsiteX107-869" fmla="*/ 528 w 687"/>
              <a:gd name="connsiteY107-870" fmla="*/ 742 h 758"/>
              <a:gd name="connsiteX108-871" fmla="*/ 528 w 687"/>
              <a:gd name="connsiteY108-872" fmla="*/ 737 h 758"/>
              <a:gd name="connsiteX109-873" fmla="*/ 528 w 687"/>
              <a:gd name="connsiteY109-874" fmla="*/ 731 h 758"/>
              <a:gd name="connsiteX110-875" fmla="*/ 528 w 687"/>
              <a:gd name="connsiteY110-876" fmla="*/ 721 h 758"/>
              <a:gd name="connsiteX111-877" fmla="*/ 528 w 687"/>
              <a:gd name="connsiteY111-878" fmla="*/ 711 h 758"/>
              <a:gd name="connsiteX112-879" fmla="*/ 528 w 687"/>
              <a:gd name="connsiteY112-880" fmla="*/ 705 h 758"/>
              <a:gd name="connsiteX113-881" fmla="*/ 528 w 687"/>
              <a:gd name="connsiteY113-882" fmla="*/ 700 h 758"/>
              <a:gd name="connsiteX114-883" fmla="*/ 528 w 687"/>
              <a:gd name="connsiteY114-884" fmla="*/ 695 h 758"/>
              <a:gd name="connsiteX115-885" fmla="*/ 523 w 687"/>
              <a:gd name="connsiteY115-886" fmla="*/ 690 h 758"/>
              <a:gd name="connsiteX116-887" fmla="*/ 518 w 687"/>
              <a:gd name="connsiteY116-888" fmla="*/ 674 h 758"/>
              <a:gd name="connsiteX117-889" fmla="*/ 507 w 687"/>
              <a:gd name="connsiteY117-890" fmla="*/ 658 h 758"/>
              <a:gd name="connsiteX118-891" fmla="*/ 491 w 687"/>
              <a:gd name="connsiteY118-892" fmla="*/ 643 h 758"/>
              <a:gd name="connsiteX119-893" fmla="*/ 475 w 687"/>
              <a:gd name="connsiteY119-894" fmla="*/ 627 h 758"/>
              <a:gd name="connsiteX120-895" fmla="*/ 454 w 687"/>
              <a:gd name="connsiteY120-896" fmla="*/ 611 h 758"/>
              <a:gd name="connsiteX121-897" fmla="*/ 470 w 687"/>
              <a:gd name="connsiteY121-898" fmla="*/ 596 h 758"/>
              <a:gd name="connsiteX122-899" fmla="*/ 512 w 687"/>
              <a:gd name="connsiteY122-900" fmla="*/ 590 h 758"/>
              <a:gd name="connsiteX123-901" fmla="*/ 518 w 687"/>
              <a:gd name="connsiteY123-902" fmla="*/ 590 h 758"/>
              <a:gd name="connsiteX124-903" fmla="*/ 523 w 687"/>
              <a:gd name="connsiteY124-904" fmla="*/ 590 h 758"/>
              <a:gd name="connsiteX125-905" fmla="*/ 528 w 687"/>
              <a:gd name="connsiteY125-906" fmla="*/ 585 h 758"/>
              <a:gd name="connsiteX126-907" fmla="*/ 534 w 687"/>
              <a:gd name="connsiteY126-908" fmla="*/ 580 h 758"/>
              <a:gd name="connsiteX127-909" fmla="*/ 534 w 687"/>
              <a:gd name="connsiteY127-910" fmla="*/ 575 h 758"/>
              <a:gd name="connsiteX128-911" fmla="*/ 534 w 687"/>
              <a:gd name="connsiteY128-912" fmla="*/ 564 h 758"/>
              <a:gd name="connsiteX129-913" fmla="*/ 534 w 687"/>
              <a:gd name="connsiteY129-914" fmla="*/ 549 h 758"/>
              <a:gd name="connsiteX130-915" fmla="*/ 539 w 687"/>
              <a:gd name="connsiteY130-916" fmla="*/ 533 h 758"/>
              <a:gd name="connsiteX131-917" fmla="*/ 539 w 687"/>
              <a:gd name="connsiteY131-918" fmla="*/ 512 h 758"/>
              <a:gd name="connsiteX132-919" fmla="*/ 539 w 687"/>
              <a:gd name="connsiteY132-920" fmla="*/ 486 h 758"/>
              <a:gd name="connsiteX133-921" fmla="*/ 544 w 687"/>
              <a:gd name="connsiteY133-922" fmla="*/ 460 h 758"/>
              <a:gd name="connsiteX134-923" fmla="*/ 544 w 687"/>
              <a:gd name="connsiteY134-924" fmla="*/ 434 h 758"/>
              <a:gd name="connsiteX135-925" fmla="*/ 544 w 687"/>
              <a:gd name="connsiteY135-926" fmla="*/ 408 h 758"/>
              <a:gd name="connsiteX136-927" fmla="*/ 544 w 687"/>
              <a:gd name="connsiteY136-928" fmla="*/ 382 h 758"/>
              <a:gd name="connsiteX137-929" fmla="*/ 549 w 687"/>
              <a:gd name="connsiteY137-930" fmla="*/ 355 h 758"/>
              <a:gd name="connsiteX138-931" fmla="*/ 549 w 687"/>
              <a:gd name="connsiteY138-932" fmla="*/ 334 h 758"/>
              <a:gd name="connsiteX139-933" fmla="*/ 549 w 687"/>
              <a:gd name="connsiteY139-934" fmla="*/ 314 h 758"/>
              <a:gd name="connsiteX140-935" fmla="*/ 549 w 687"/>
              <a:gd name="connsiteY140-936" fmla="*/ 293 h 758"/>
              <a:gd name="connsiteX141-937" fmla="*/ 549 w 687"/>
              <a:gd name="connsiteY141-938" fmla="*/ 277 h 758"/>
              <a:gd name="connsiteX142-939" fmla="*/ 549 w 687"/>
              <a:gd name="connsiteY142-940" fmla="*/ 246 h 758"/>
              <a:gd name="connsiteX143-941" fmla="*/ 549 w 687"/>
              <a:gd name="connsiteY143-942" fmla="*/ 214 h 758"/>
              <a:gd name="connsiteX144-943" fmla="*/ 544 w 687"/>
              <a:gd name="connsiteY144-944" fmla="*/ 183 h 758"/>
              <a:gd name="connsiteX145-945" fmla="*/ 544 w 687"/>
              <a:gd name="connsiteY145-946" fmla="*/ 157 h 758"/>
              <a:gd name="connsiteX146-947" fmla="*/ 539 w 687"/>
              <a:gd name="connsiteY146-948" fmla="*/ 146 h 758"/>
              <a:gd name="connsiteX147-949" fmla="*/ 539 w 687"/>
              <a:gd name="connsiteY147-950" fmla="*/ 136 h 758"/>
              <a:gd name="connsiteX148-951" fmla="*/ 534 w 687"/>
              <a:gd name="connsiteY148-952" fmla="*/ 126 h 758"/>
              <a:gd name="connsiteX149-953" fmla="*/ 534 w 687"/>
              <a:gd name="connsiteY149-954" fmla="*/ 115 h 758"/>
              <a:gd name="connsiteX150-955" fmla="*/ 528 w 687"/>
              <a:gd name="connsiteY150-956" fmla="*/ 110 h 758"/>
              <a:gd name="connsiteX151-957" fmla="*/ 528 w 687"/>
              <a:gd name="connsiteY151-958" fmla="*/ 105 h 758"/>
              <a:gd name="connsiteX152-959" fmla="*/ 523 w 687"/>
              <a:gd name="connsiteY152-960" fmla="*/ 94 h 758"/>
              <a:gd name="connsiteX153-961" fmla="*/ 518 w 687"/>
              <a:gd name="connsiteY153-962" fmla="*/ 89 h 758"/>
              <a:gd name="connsiteX154-963" fmla="*/ 512 w 687"/>
              <a:gd name="connsiteY154-964" fmla="*/ 84 h 758"/>
              <a:gd name="connsiteX155-965" fmla="*/ 507 w 687"/>
              <a:gd name="connsiteY155-966" fmla="*/ 84 h 758"/>
              <a:gd name="connsiteX156-967" fmla="*/ 502 w 687"/>
              <a:gd name="connsiteY156-968" fmla="*/ 79 h 758"/>
              <a:gd name="connsiteX157-969" fmla="*/ 491 w 687"/>
              <a:gd name="connsiteY157-970" fmla="*/ 79 h 758"/>
              <a:gd name="connsiteX158-971" fmla="*/ 481 w 687"/>
              <a:gd name="connsiteY158-972" fmla="*/ 79 h 758"/>
              <a:gd name="connsiteX159-973" fmla="*/ 470 w 687"/>
              <a:gd name="connsiteY159-974" fmla="*/ 73 h 758"/>
              <a:gd name="connsiteX160-975" fmla="*/ 454 w 687"/>
              <a:gd name="connsiteY160-976" fmla="*/ 73 h 758"/>
              <a:gd name="connsiteX161-977" fmla="*/ 454 w 687"/>
              <a:gd name="connsiteY161-978" fmla="*/ 73 h 758"/>
              <a:gd name="connsiteX0-979" fmla="*/ 454 w 687"/>
              <a:gd name="connsiteY0-980" fmla="*/ 73 h 758"/>
              <a:gd name="connsiteX1-981" fmla="*/ 439 w 687"/>
              <a:gd name="connsiteY1-982" fmla="*/ 73 h 758"/>
              <a:gd name="connsiteX2-983" fmla="*/ 417 w 687"/>
              <a:gd name="connsiteY2-984" fmla="*/ 79 h 758"/>
              <a:gd name="connsiteX3-985" fmla="*/ 396 w 687"/>
              <a:gd name="connsiteY3-986" fmla="*/ 79 h 758"/>
              <a:gd name="connsiteX4-987" fmla="*/ 370 w 687"/>
              <a:gd name="connsiteY4-988" fmla="*/ 79 h 758"/>
              <a:gd name="connsiteX5-989" fmla="*/ 343 w 687"/>
              <a:gd name="connsiteY5-990" fmla="*/ 84 h 758"/>
              <a:gd name="connsiteX6-991" fmla="*/ 312 w 687"/>
              <a:gd name="connsiteY6-992" fmla="*/ 84 h 758"/>
              <a:gd name="connsiteX7-993" fmla="*/ 275 w 687"/>
              <a:gd name="connsiteY7-994" fmla="*/ 89 h 758"/>
              <a:gd name="connsiteX8-995" fmla="*/ 238 w 687"/>
              <a:gd name="connsiteY8-996" fmla="*/ 94 h 758"/>
              <a:gd name="connsiteX9-997" fmla="*/ 196 w 687"/>
              <a:gd name="connsiteY9-998" fmla="*/ 94 h 758"/>
              <a:gd name="connsiteX10-999" fmla="*/ 159 w 687"/>
              <a:gd name="connsiteY10-1000" fmla="*/ 99 h 758"/>
              <a:gd name="connsiteX11-1001" fmla="*/ 122 w 687"/>
              <a:gd name="connsiteY11-1002" fmla="*/ 105 h 758"/>
              <a:gd name="connsiteX12-1003" fmla="*/ 90 w 687"/>
              <a:gd name="connsiteY12-1004" fmla="*/ 105 h 758"/>
              <a:gd name="connsiteX13-1005" fmla="*/ 64 w 687"/>
              <a:gd name="connsiteY13-1006" fmla="*/ 105 h 758"/>
              <a:gd name="connsiteX14-1007" fmla="*/ 37 w 687"/>
              <a:gd name="connsiteY14-1008" fmla="*/ 110 h 758"/>
              <a:gd name="connsiteX15-1009" fmla="*/ 16 w 687"/>
              <a:gd name="connsiteY15-1010" fmla="*/ 110 h 758"/>
              <a:gd name="connsiteX16-1011" fmla="*/ 0 w 687"/>
              <a:gd name="connsiteY16-1012" fmla="*/ 110 h 758"/>
              <a:gd name="connsiteX17-1013" fmla="*/ 0 w 687"/>
              <a:gd name="connsiteY17-1014" fmla="*/ 73 h 758"/>
              <a:gd name="connsiteX18-1015" fmla="*/ 11 w 687"/>
              <a:gd name="connsiteY18-1016" fmla="*/ 73 h 758"/>
              <a:gd name="connsiteX19-1017" fmla="*/ 27 w 687"/>
              <a:gd name="connsiteY19-1018" fmla="*/ 73 h 758"/>
              <a:gd name="connsiteX20-1019" fmla="*/ 42 w 687"/>
              <a:gd name="connsiteY20-1020" fmla="*/ 73 h 758"/>
              <a:gd name="connsiteX21-1021" fmla="*/ 58 w 687"/>
              <a:gd name="connsiteY21-1022" fmla="*/ 73 h 758"/>
              <a:gd name="connsiteX22-1023" fmla="*/ 79 w 687"/>
              <a:gd name="connsiteY22-1024" fmla="*/ 73 h 758"/>
              <a:gd name="connsiteX23-1025" fmla="*/ 95 w 687"/>
              <a:gd name="connsiteY23-1026" fmla="*/ 68 h 758"/>
              <a:gd name="connsiteX24-1027" fmla="*/ 122 w 687"/>
              <a:gd name="connsiteY24-1028" fmla="*/ 68 h 758"/>
              <a:gd name="connsiteX25-1029" fmla="*/ 143 w 687"/>
              <a:gd name="connsiteY25-1030" fmla="*/ 63 h 758"/>
              <a:gd name="connsiteX26-1031" fmla="*/ 164 w 687"/>
              <a:gd name="connsiteY26-1032" fmla="*/ 58 h 758"/>
              <a:gd name="connsiteX27-1033" fmla="*/ 185 w 687"/>
              <a:gd name="connsiteY27-1034" fmla="*/ 58 h 758"/>
              <a:gd name="connsiteX28-1035" fmla="*/ 211 w 687"/>
              <a:gd name="connsiteY28-1036" fmla="*/ 52 h 758"/>
              <a:gd name="connsiteX29-1037" fmla="*/ 238 w 687"/>
              <a:gd name="connsiteY29-1038" fmla="*/ 52 h 758"/>
              <a:gd name="connsiteX30-1039" fmla="*/ 264 w 687"/>
              <a:gd name="connsiteY30-1040" fmla="*/ 47 h 758"/>
              <a:gd name="connsiteX31-1041" fmla="*/ 296 w 687"/>
              <a:gd name="connsiteY31-1042" fmla="*/ 47 h 758"/>
              <a:gd name="connsiteX32-1043" fmla="*/ 354 w 687"/>
              <a:gd name="connsiteY32-1044" fmla="*/ 37 h 758"/>
              <a:gd name="connsiteX33-1045" fmla="*/ 386 w 687"/>
              <a:gd name="connsiteY33-1046" fmla="*/ 37 h 758"/>
              <a:gd name="connsiteX34-1047" fmla="*/ 407 w 687"/>
              <a:gd name="connsiteY34-1048" fmla="*/ 32 h 758"/>
              <a:gd name="connsiteX35-1049" fmla="*/ 433 w 687"/>
              <a:gd name="connsiteY35-1050" fmla="*/ 26 h 758"/>
              <a:gd name="connsiteX36-1051" fmla="*/ 454 w 687"/>
              <a:gd name="connsiteY36-1052" fmla="*/ 26 h 758"/>
              <a:gd name="connsiteX37-1053" fmla="*/ 470 w 687"/>
              <a:gd name="connsiteY37-1054" fmla="*/ 21 h 758"/>
              <a:gd name="connsiteX38-1055" fmla="*/ 481 w 687"/>
              <a:gd name="connsiteY38-1056" fmla="*/ 16 h 758"/>
              <a:gd name="connsiteX39-1057" fmla="*/ 491 w 687"/>
              <a:gd name="connsiteY39-1058" fmla="*/ 16 h 758"/>
              <a:gd name="connsiteX40-1059" fmla="*/ 497 w 687"/>
              <a:gd name="connsiteY40-1060" fmla="*/ 11 h 758"/>
              <a:gd name="connsiteX41-1061" fmla="*/ 507 w 687"/>
              <a:gd name="connsiteY41-1062" fmla="*/ 5 h 758"/>
              <a:gd name="connsiteX42-1063" fmla="*/ 523 w 687"/>
              <a:gd name="connsiteY42-1064" fmla="*/ 0 h 758"/>
              <a:gd name="connsiteX43-1065" fmla="*/ 534 w 687"/>
              <a:gd name="connsiteY43-1066" fmla="*/ 0 h 758"/>
              <a:gd name="connsiteX44-1067" fmla="*/ 549 w 687"/>
              <a:gd name="connsiteY44-1068" fmla="*/ 0 h 758"/>
              <a:gd name="connsiteX45-1069" fmla="*/ 565 w 687"/>
              <a:gd name="connsiteY45-1070" fmla="*/ 5 h 758"/>
              <a:gd name="connsiteX46-1071" fmla="*/ 581 w 687"/>
              <a:gd name="connsiteY46-1072" fmla="*/ 11 h 758"/>
              <a:gd name="connsiteX47-1073" fmla="*/ 592 w 687"/>
              <a:gd name="connsiteY47-1074" fmla="*/ 16 h 758"/>
              <a:gd name="connsiteX48-1075" fmla="*/ 602 w 687"/>
              <a:gd name="connsiteY48-1076" fmla="*/ 21 h 758"/>
              <a:gd name="connsiteX49-1077" fmla="*/ 618 w 687"/>
              <a:gd name="connsiteY49-1078" fmla="*/ 26 h 758"/>
              <a:gd name="connsiteX50-1079" fmla="*/ 629 w 687"/>
              <a:gd name="connsiteY50-1080" fmla="*/ 37 h 758"/>
              <a:gd name="connsiteX51-1081" fmla="*/ 644 w 687"/>
              <a:gd name="connsiteY51-1082" fmla="*/ 42 h 758"/>
              <a:gd name="connsiteX52-1083" fmla="*/ 655 w 687"/>
              <a:gd name="connsiteY52-1084" fmla="*/ 47 h 758"/>
              <a:gd name="connsiteX53-1085" fmla="*/ 666 w 687"/>
              <a:gd name="connsiteY53-1086" fmla="*/ 52 h 758"/>
              <a:gd name="connsiteX54-1087" fmla="*/ 671 w 687"/>
              <a:gd name="connsiteY54-1088" fmla="*/ 58 h 758"/>
              <a:gd name="connsiteX55-1089" fmla="*/ 676 w 687"/>
              <a:gd name="connsiteY55-1090" fmla="*/ 63 h 758"/>
              <a:gd name="connsiteX56-1091" fmla="*/ 681 w 687"/>
              <a:gd name="connsiteY56-1092" fmla="*/ 68 h 758"/>
              <a:gd name="connsiteX57-1093" fmla="*/ 687 w 687"/>
              <a:gd name="connsiteY57-1094" fmla="*/ 68 h 758"/>
              <a:gd name="connsiteX58-1095" fmla="*/ 687 w 687"/>
              <a:gd name="connsiteY58-1096" fmla="*/ 73 h 758"/>
              <a:gd name="connsiteX59-1097" fmla="*/ 681 w 687"/>
              <a:gd name="connsiteY59-1098" fmla="*/ 73 h 758"/>
              <a:gd name="connsiteX60-1099" fmla="*/ 681 w 687"/>
              <a:gd name="connsiteY60-1100" fmla="*/ 79 h 758"/>
              <a:gd name="connsiteX61-1101" fmla="*/ 676 w 687"/>
              <a:gd name="connsiteY61-1102" fmla="*/ 84 h 758"/>
              <a:gd name="connsiteX62-1103" fmla="*/ 671 w 687"/>
              <a:gd name="connsiteY62-1104" fmla="*/ 84 h 758"/>
              <a:gd name="connsiteX63-1105" fmla="*/ 666 w 687"/>
              <a:gd name="connsiteY63-1106" fmla="*/ 89 h 758"/>
              <a:gd name="connsiteX64-1107" fmla="*/ 660 w 687"/>
              <a:gd name="connsiteY64-1108" fmla="*/ 94 h 758"/>
              <a:gd name="connsiteX65-1109" fmla="*/ 655 w 687"/>
              <a:gd name="connsiteY65-1110" fmla="*/ 94 h 758"/>
              <a:gd name="connsiteX66-1111" fmla="*/ 650 w 687"/>
              <a:gd name="connsiteY66-1112" fmla="*/ 99 h 758"/>
              <a:gd name="connsiteX67-1113" fmla="*/ 644 w 687"/>
              <a:gd name="connsiteY67-1114" fmla="*/ 105 h 758"/>
              <a:gd name="connsiteX68-1115" fmla="*/ 639 w 687"/>
              <a:gd name="connsiteY68-1116" fmla="*/ 115 h 758"/>
              <a:gd name="connsiteX69-1117" fmla="*/ 639 w 687"/>
              <a:gd name="connsiteY69-1118" fmla="*/ 126 h 758"/>
              <a:gd name="connsiteX70-1119" fmla="*/ 639 w 687"/>
              <a:gd name="connsiteY70-1120" fmla="*/ 131 h 758"/>
              <a:gd name="connsiteX71-1121" fmla="*/ 639 w 687"/>
              <a:gd name="connsiteY71-1122" fmla="*/ 146 h 758"/>
              <a:gd name="connsiteX72-1123" fmla="*/ 639 w 687"/>
              <a:gd name="connsiteY72-1124" fmla="*/ 157 h 758"/>
              <a:gd name="connsiteX73-1125" fmla="*/ 639 w 687"/>
              <a:gd name="connsiteY73-1126" fmla="*/ 173 h 758"/>
              <a:gd name="connsiteX74-1127" fmla="*/ 639 w 687"/>
              <a:gd name="connsiteY74-1128" fmla="*/ 188 h 758"/>
              <a:gd name="connsiteX75-1129" fmla="*/ 639 w 687"/>
              <a:gd name="connsiteY75-1130" fmla="*/ 204 h 758"/>
              <a:gd name="connsiteX76-1131" fmla="*/ 639 w 687"/>
              <a:gd name="connsiteY76-1132" fmla="*/ 225 h 758"/>
              <a:gd name="connsiteX77-1133" fmla="*/ 639 w 687"/>
              <a:gd name="connsiteY77-1134" fmla="*/ 240 h 758"/>
              <a:gd name="connsiteX78-1135" fmla="*/ 639 w 687"/>
              <a:gd name="connsiteY78-1136" fmla="*/ 261 h 758"/>
              <a:gd name="connsiteX79-1137" fmla="*/ 639 w 687"/>
              <a:gd name="connsiteY79-1138" fmla="*/ 303 h 758"/>
              <a:gd name="connsiteX80-1139" fmla="*/ 639 w 687"/>
              <a:gd name="connsiteY80-1140" fmla="*/ 324 h 758"/>
              <a:gd name="connsiteX81-1141" fmla="*/ 639 w 687"/>
              <a:gd name="connsiteY81-1142" fmla="*/ 350 h 758"/>
              <a:gd name="connsiteX82-1143" fmla="*/ 639 w 687"/>
              <a:gd name="connsiteY82-1144" fmla="*/ 376 h 758"/>
              <a:gd name="connsiteX83-1145" fmla="*/ 639 w 687"/>
              <a:gd name="connsiteY83-1146" fmla="*/ 402 h 758"/>
              <a:gd name="connsiteX84-1147" fmla="*/ 639 w 687"/>
              <a:gd name="connsiteY84-1148" fmla="*/ 429 h 758"/>
              <a:gd name="connsiteX85-1149" fmla="*/ 639 w 687"/>
              <a:gd name="connsiteY85-1150" fmla="*/ 460 h 758"/>
              <a:gd name="connsiteX86-1151" fmla="*/ 639 w 687"/>
              <a:gd name="connsiteY86-1152" fmla="*/ 491 h 758"/>
              <a:gd name="connsiteX87-1153" fmla="*/ 639 w 687"/>
              <a:gd name="connsiteY87-1154" fmla="*/ 523 h 758"/>
              <a:gd name="connsiteX88-1155" fmla="*/ 639 w 687"/>
              <a:gd name="connsiteY88-1156" fmla="*/ 554 h 758"/>
              <a:gd name="connsiteX89-1157" fmla="*/ 639 w 687"/>
              <a:gd name="connsiteY89-1158" fmla="*/ 580 h 758"/>
              <a:gd name="connsiteX90-1159" fmla="*/ 634 w 687"/>
              <a:gd name="connsiteY90-1160" fmla="*/ 606 h 758"/>
              <a:gd name="connsiteX91-1161" fmla="*/ 634 w 687"/>
              <a:gd name="connsiteY91-1162" fmla="*/ 632 h 758"/>
              <a:gd name="connsiteX92-1163" fmla="*/ 629 w 687"/>
              <a:gd name="connsiteY92-1164" fmla="*/ 653 h 758"/>
              <a:gd name="connsiteX93-1165" fmla="*/ 623 w 687"/>
              <a:gd name="connsiteY93-1166" fmla="*/ 669 h 758"/>
              <a:gd name="connsiteX94-1167" fmla="*/ 618 w 687"/>
              <a:gd name="connsiteY94-1168" fmla="*/ 690 h 758"/>
              <a:gd name="connsiteX95-1169" fmla="*/ 613 w 687"/>
              <a:gd name="connsiteY95-1170" fmla="*/ 700 h 758"/>
              <a:gd name="connsiteX96-1171" fmla="*/ 602 w 687"/>
              <a:gd name="connsiteY96-1172" fmla="*/ 716 h 758"/>
              <a:gd name="connsiteX97-1173" fmla="*/ 592 w 687"/>
              <a:gd name="connsiteY97-1174" fmla="*/ 726 h 758"/>
              <a:gd name="connsiteX98-1175" fmla="*/ 586 w 687"/>
              <a:gd name="connsiteY98-1176" fmla="*/ 737 h 758"/>
              <a:gd name="connsiteX99-1177" fmla="*/ 576 w 687"/>
              <a:gd name="connsiteY99-1178" fmla="*/ 742 h 758"/>
              <a:gd name="connsiteX100-1179" fmla="*/ 571 w 687"/>
              <a:gd name="connsiteY100-1180" fmla="*/ 747 h 758"/>
              <a:gd name="connsiteX101-1181" fmla="*/ 560 w 687"/>
              <a:gd name="connsiteY101-1182" fmla="*/ 752 h 758"/>
              <a:gd name="connsiteX102-1183" fmla="*/ 555 w 687"/>
              <a:gd name="connsiteY102-1184" fmla="*/ 752 h 758"/>
              <a:gd name="connsiteX103-1185" fmla="*/ 549 w 687"/>
              <a:gd name="connsiteY103-1186" fmla="*/ 758 h 758"/>
              <a:gd name="connsiteX104-1187" fmla="*/ 539 w 687"/>
              <a:gd name="connsiteY104-1188" fmla="*/ 752 h 758"/>
              <a:gd name="connsiteX105-1189" fmla="*/ 534 w 687"/>
              <a:gd name="connsiteY105-1190" fmla="*/ 752 h 758"/>
              <a:gd name="connsiteX106-1191" fmla="*/ 534 w 687"/>
              <a:gd name="connsiteY106-1192" fmla="*/ 747 h 758"/>
              <a:gd name="connsiteX107-1193" fmla="*/ 528 w 687"/>
              <a:gd name="connsiteY107-1194" fmla="*/ 742 h 758"/>
              <a:gd name="connsiteX108-1195" fmla="*/ 528 w 687"/>
              <a:gd name="connsiteY108-1196" fmla="*/ 737 h 758"/>
              <a:gd name="connsiteX109-1197" fmla="*/ 528 w 687"/>
              <a:gd name="connsiteY109-1198" fmla="*/ 731 h 758"/>
              <a:gd name="connsiteX110-1199" fmla="*/ 528 w 687"/>
              <a:gd name="connsiteY110-1200" fmla="*/ 721 h 758"/>
              <a:gd name="connsiteX111-1201" fmla="*/ 528 w 687"/>
              <a:gd name="connsiteY111-1202" fmla="*/ 711 h 758"/>
              <a:gd name="connsiteX112-1203" fmla="*/ 528 w 687"/>
              <a:gd name="connsiteY112-1204" fmla="*/ 705 h 758"/>
              <a:gd name="connsiteX113-1205" fmla="*/ 528 w 687"/>
              <a:gd name="connsiteY113-1206" fmla="*/ 700 h 758"/>
              <a:gd name="connsiteX114-1207" fmla="*/ 528 w 687"/>
              <a:gd name="connsiteY114-1208" fmla="*/ 695 h 758"/>
              <a:gd name="connsiteX115-1209" fmla="*/ 523 w 687"/>
              <a:gd name="connsiteY115-1210" fmla="*/ 690 h 758"/>
              <a:gd name="connsiteX116-1211" fmla="*/ 518 w 687"/>
              <a:gd name="connsiteY116-1212" fmla="*/ 674 h 758"/>
              <a:gd name="connsiteX117-1213" fmla="*/ 507 w 687"/>
              <a:gd name="connsiteY117-1214" fmla="*/ 658 h 758"/>
              <a:gd name="connsiteX118-1215" fmla="*/ 491 w 687"/>
              <a:gd name="connsiteY118-1216" fmla="*/ 643 h 758"/>
              <a:gd name="connsiteX119-1217" fmla="*/ 475 w 687"/>
              <a:gd name="connsiteY119-1218" fmla="*/ 627 h 758"/>
              <a:gd name="connsiteX120-1219" fmla="*/ 454 w 687"/>
              <a:gd name="connsiteY120-1220" fmla="*/ 611 h 758"/>
              <a:gd name="connsiteX121-1221" fmla="*/ 512 w 687"/>
              <a:gd name="connsiteY121-1222" fmla="*/ 590 h 758"/>
              <a:gd name="connsiteX122-1223" fmla="*/ 518 w 687"/>
              <a:gd name="connsiteY122-1224" fmla="*/ 590 h 758"/>
              <a:gd name="connsiteX123-1225" fmla="*/ 523 w 687"/>
              <a:gd name="connsiteY123-1226" fmla="*/ 590 h 758"/>
              <a:gd name="connsiteX124-1227" fmla="*/ 528 w 687"/>
              <a:gd name="connsiteY124-1228" fmla="*/ 585 h 758"/>
              <a:gd name="connsiteX125-1229" fmla="*/ 534 w 687"/>
              <a:gd name="connsiteY125-1230" fmla="*/ 580 h 758"/>
              <a:gd name="connsiteX126-1231" fmla="*/ 534 w 687"/>
              <a:gd name="connsiteY126-1232" fmla="*/ 575 h 758"/>
              <a:gd name="connsiteX127-1233" fmla="*/ 534 w 687"/>
              <a:gd name="connsiteY127-1234" fmla="*/ 564 h 758"/>
              <a:gd name="connsiteX128-1235" fmla="*/ 534 w 687"/>
              <a:gd name="connsiteY128-1236" fmla="*/ 549 h 758"/>
              <a:gd name="connsiteX129-1237" fmla="*/ 539 w 687"/>
              <a:gd name="connsiteY129-1238" fmla="*/ 533 h 758"/>
              <a:gd name="connsiteX130-1239" fmla="*/ 539 w 687"/>
              <a:gd name="connsiteY130-1240" fmla="*/ 512 h 758"/>
              <a:gd name="connsiteX131-1241" fmla="*/ 539 w 687"/>
              <a:gd name="connsiteY131-1242" fmla="*/ 486 h 758"/>
              <a:gd name="connsiteX132-1243" fmla="*/ 544 w 687"/>
              <a:gd name="connsiteY132-1244" fmla="*/ 460 h 758"/>
              <a:gd name="connsiteX133-1245" fmla="*/ 544 w 687"/>
              <a:gd name="connsiteY133-1246" fmla="*/ 434 h 758"/>
              <a:gd name="connsiteX134-1247" fmla="*/ 544 w 687"/>
              <a:gd name="connsiteY134-1248" fmla="*/ 408 h 758"/>
              <a:gd name="connsiteX135-1249" fmla="*/ 544 w 687"/>
              <a:gd name="connsiteY135-1250" fmla="*/ 382 h 758"/>
              <a:gd name="connsiteX136-1251" fmla="*/ 549 w 687"/>
              <a:gd name="connsiteY136-1252" fmla="*/ 355 h 758"/>
              <a:gd name="connsiteX137-1253" fmla="*/ 549 w 687"/>
              <a:gd name="connsiteY137-1254" fmla="*/ 334 h 758"/>
              <a:gd name="connsiteX138-1255" fmla="*/ 549 w 687"/>
              <a:gd name="connsiteY138-1256" fmla="*/ 314 h 758"/>
              <a:gd name="connsiteX139-1257" fmla="*/ 549 w 687"/>
              <a:gd name="connsiteY139-1258" fmla="*/ 293 h 758"/>
              <a:gd name="connsiteX140-1259" fmla="*/ 549 w 687"/>
              <a:gd name="connsiteY140-1260" fmla="*/ 277 h 758"/>
              <a:gd name="connsiteX141-1261" fmla="*/ 549 w 687"/>
              <a:gd name="connsiteY141-1262" fmla="*/ 246 h 758"/>
              <a:gd name="connsiteX142-1263" fmla="*/ 549 w 687"/>
              <a:gd name="connsiteY142-1264" fmla="*/ 214 h 758"/>
              <a:gd name="connsiteX143-1265" fmla="*/ 544 w 687"/>
              <a:gd name="connsiteY143-1266" fmla="*/ 183 h 758"/>
              <a:gd name="connsiteX144-1267" fmla="*/ 544 w 687"/>
              <a:gd name="connsiteY144-1268" fmla="*/ 157 h 758"/>
              <a:gd name="connsiteX145-1269" fmla="*/ 539 w 687"/>
              <a:gd name="connsiteY145-1270" fmla="*/ 146 h 758"/>
              <a:gd name="connsiteX146-1271" fmla="*/ 539 w 687"/>
              <a:gd name="connsiteY146-1272" fmla="*/ 136 h 758"/>
              <a:gd name="connsiteX147-1273" fmla="*/ 534 w 687"/>
              <a:gd name="connsiteY147-1274" fmla="*/ 126 h 758"/>
              <a:gd name="connsiteX148-1275" fmla="*/ 534 w 687"/>
              <a:gd name="connsiteY148-1276" fmla="*/ 115 h 758"/>
              <a:gd name="connsiteX149-1277" fmla="*/ 528 w 687"/>
              <a:gd name="connsiteY149-1278" fmla="*/ 110 h 758"/>
              <a:gd name="connsiteX150-1279" fmla="*/ 528 w 687"/>
              <a:gd name="connsiteY150-1280" fmla="*/ 105 h 758"/>
              <a:gd name="connsiteX151-1281" fmla="*/ 523 w 687"/>
              <a:gd name="connsiteY151-1282" fmla="*/ 94 h 758"/>
              <a:gd name="connsiteX152-1283" fmla="*/ 518 w 687"/>
              <a:gd name="connsiteY152-1284" fmla="*/ 89 h 758"/>
              <a:gd name="connsiteX153-1285" fmla="*/ 512 w 687"/>
              <a:gd name="connsiteY153-1286" fmla="*/ 84 h 758"/>
              <a:gd name="connsiteX154-1287" fmla="*/ 507 w 687"/>
              <a:gd name="connsiteY154-1288" fmla="*/ 84 h 758"/>
              <a:gd name="connsiteX155-1289" fmla="*/ 502 w 687"/>
              <a:gd name="connsiteY155-1290" fmla="*/ 79 h 758"/>
              <a:gd name="connsiteX156-1291" fmla="*/ 491 w 687"/>
              <a:gd name="connsiteY156-1292" fmla="*/ 79 h 758"/>
              <a:gd name="connsiteX157-1293" fmla="*/ 481 w 687"/>
              <a:gd name="connsiteY157-1294" fmla="*/ 79 h 758"/>
              <a:gd name="connsiteX158-1295" fmla="*/ 470 w 687"/>
              <a:gd name="connsiteY158-1296" fmla="*/ 73 h 758"/>
              <a:gd name="connsiteX159-1297" fmla="*/ 454 w 687"/>
              <a:gd name="connsiteY159-1298" fmla="*/ 73 h 758"/>
              <a:gd name="connsiteX160-1299" fmla="*/ 454 w 687"/>
              <a:gd name="connsiteY160-1300" fmla="*/ 73 h 758"/>
              <a:gd name="connsiteX0-1301" fmla="*/ 454 w 687"/>
              <a:gd name="connsiteY0-1302" fmla="*/ 73 h 758"/>
              <a:gd name="connsiteX1-1303" fmla="*/ 439 w 687"/>
              <a:gd name="connsiteY1-1304" fmla="*/ 73 h 758"/>
              <a:gd name="connsiteX2-1305" fmla="*/ 417 w 687"/>
              <a:gd name="connsiteY2-1306" fmla="*/ 79 h 758"/>
              <a:gd name="connsiteX3-1307" fmla="*/ 396 w 687"/>
              <a:gd name="connsiteY3-1308" fmla="*/ 79 h 758"/>
              <a:gd name="connsiteX4-1309" fmla="*/ 370 w 687"/>
              <a:gd name="connsiteY4-1310" fmla="*/ 79 h 758"/>
              <a:gd name="connsiteX5-1311" fmla="*/ 343 w 687"/>
              <a:gd name="connsiteY5-1312" fmla="*/ 84 h 758"/>
              <a:gd name="connsiteX6-1313" fmla="*/ 312 w 687"/>
              <a:gd name="connsiteY6-1314" fmla="*/ 84 h 758"/>
              <a:gd name="connsiteX7-1315" fmla="*/ 275 w 687"/>
              <a:gd name="connsiteY7-1316" fmla="*/ 89 h 758"/>
              <a:gd name="connsiteX8-1317" fmla="*/ 238 w 687"/>
              <a:gd name="connsiteY8-1318" fmla="*/ 94 h 758"/>
              <a:gd name="connsiteX9-1319" fmla="*/ 196 w 687"/>
              <a:gd name="connsiteY9-1320" fmla="*/ 94 h 758"/>
              <a:gd name="connsiteX10-1321" fmla="*/ 159 w 687"/>
              <a:gd name="connsiteY10-1322" fmla="*/ 99 h 758"/>
              <a:gd name="connsiteX11-1323" fmla="*/ 122 w 687"/>
              <a:gd name="connsiteY11-1324" fmla="*/ 105 h 758"/>
              <a:gd name="connsiteX12-1325" fmla="*/ 90 w 687"/>
              <a:gd name="connsiteY12-1326" fmla="*/ 105 h 758"/>
              <a:gd name="connsiteX13-1327" fmla="*/ 64 w 687"/>
              <a:gd name="connsiteY13-1328" fmla="*/ 105 h 758"/>
              <a:gd name="connsiteX14-1329" fmla="*/ 37 w 687"/>
              <a:gd name="connsiteY14-1330" fmla="*/ 110 h 758"/>
              <a:gd name="connsiteX15-1331" fmla="*/ 16 w 687"/>
              <a:gd name="connsiteY15-1332" fmla="*/ 110 h 758"/>
              <a:gd name="connsiteX16-1333" fmla="*/ 0 w 687"/>
              <a:gd name="connsiteY16-1334" fmla="*/ 110 h 758"/>
              <a:gd name="connsiteX17-1335" fmla="*/ 0 w 687"/>
              <a:gd name="connsiteY17-1336" fmla="*/ 73 h 758"/>
              <a:gd name="connsiteX18-1337" fmla="*/ 11 w 687"/>
              <a:gd name="connsiteY18-1338" fmla="*/ 73 h 758"/>
              <a:gd name="connsiteX19-1339" fmla="*/ 27 w 687"/>
              <a:gd name="connsiteY19-1340" fmla="*/ 73 h 758"/>
              <a:gd name="connsiteX20-1341" fmla="*/ 42 w 687"/>
              <a:gd name="connsiteY20-1342" fmla="*/ 73 h 758"/>
              <a:gd name="connsiteX21-1343" fmla="*/ 58 w 687"/>
              <a:gd name="connsiteY21-1344" fmla="*/ 73 h 758"/>
              <a:gd name="connsiteX22-1345" fmla="*/ 79 w 687"/>
              <a:gd name="connsiteY22-1346" fmla="*/ 73 h 758"/>
              <a:gd name="connsiteX23-1347" fmla="*/ 95 w 687"/>
              <a:gd name="connsiteY23-1348" fmla="*/ 68 h 758"/>
              <a:gd name="connsiteX24-1349" fmla="*/ 122 w 687"/>
              <a:gd name="connsiteY24-1350" fmla="*/ 68 h 758"/>
              <a:gd name="connsiteX25-1351" fmla="*/ 143 w 687"/>
              <a:gd name="connsiteY25-1352" fmla="*/ 63 h 758"/>
              <a:gd name="connsiteX26-1353" fmla="*/ 164 w 687"/>
              <a:gd name="connsiteY26-1354" fmla="*/ 58 h 758"/>
              <a:gd name="connsiteX27-1355" fmla="*/ 185 w 687"/>
              <a:gd name="connsiteY27-1356" fmla="*/ 58 h 758"/>
              <a:gd name="connsiteX28-1357" fmla="*/ 211 w 687"/>
              <a:gd name="connsiteY28-1358" fmla="*/ 52 h 758"/>
              <a:gd name="connsiteX29-1359" fmla="*/ 238 w 687"/>
              <a:gd name="connsiteY29-1360" fmla="*/ 52 h 758"/>
              <a:gd name="connsiteX30-1361" fmla="*/ 264 w 687"/>
              <a:gd name="connsiteY30-1362" fmla="*/ 47 h 758"/>
              <a:gd name="connsiteX31-1363" fmla="*/ 296 w 687"/>
              <a:gd name="connsiteY31-1364" fmla="*/ 47 h 758"/>
              <a:gd name="connsiteX32-1365" fmla="*/ 354 w 687"/>
              <a:gd name="connsiteY32-1366" fmla="*/ 37 h 758"/>
              <a:gd name="connsiteX33-1367" fmla="*/ 386 w 687"/>
              <a:gd name="connsiteY33-1368" fmla="*/ 37 h 758"/>
              <a:gd name="connsiteX34-1369" fmla="*/ 407 w 687"/>
              <a:gd name="connsiteY34-1370" fmla="*/ 32 h 758"/>
              <a:gd name="connsiteX35-1371" fmla="*/ 433 w 687"/>
              <a:gd name="connsiteY35-1372" fmla="*/ 26 h 758"/>
              <a:gd name="connsiteX36-1373" fmla="*/ 454 w 687"/>
              <a:gd name="connsiteY36-1374" fmla="*/ 26 h 758"/>
              <a:gd name="connsiteX37-1375" fmla="*/ 470 w 687"/>
              <a:gd name="connsiteY37-1376" fmla="*/ 21 h 758"/>
              <a:gd name="connsiteX38-1377" fmla="*/ 481 w 687"/>
              <a:gd name="connsiteY38-1378" fmla="*/ 16 h 758"/>
              <a:gd name="connsiteX39-1379" fmla="*/ 491 w 687"/>
              <a:gd name="connsiteY39-1380" fmla="*/ 16 h 758"/>
              <a:gd name="connsiteX40-1381" fmla="*/ 497 w 687"/>
              <a:gd name="connsiteY40-1382" fmla="*/ 11 h 758"/>
              <a:gd name="connsiteX41-1383" fmla="*/ 507 w 687"/>
              <a:gd name="connsiteY41-1384" fmla="*/ 5 h 758"/>
              <a:gd name="connsiteX42-1385" fmla="*/ 523 w 687"/>
              <a:gd name="connsiteY42-1386" fmla="*/ 0 h 758"/>
              <a:gd name="connsiteX43-1387" fmla="*/ 534 w 687"/>
              <a:gd name="connsiteY43-1388" fmla="*/ 0 h 758"/>
              <a:gd name="connsiteX44-1389" fmla="*/ 549 w 687"/>
              <a:gd name="connsiteY44-1390" fmla="*/ 0 h 758"/>
              <a:gd name="connsiteX45-1391" fmla="*/ 565 w 687"/>
              <a:gd name="connsiteY45-1392" fmla="*/ 5 h 758"/>
              <a:gd name="connsiteX46-1393" fmla="*/ 581 w 687"/>
              <a:gd name="connsiteY46-1394" fmla="*/ 11 h 758"/>
              <a:gd name="connsiteX47-1395" fmla="*/ 592 w 687"/>
              <a:gd name="connsiteY47-1396" fmla="*/ 16 h 758"/>
              <a:gd name="connsiteX48-1397" fmla="*/ 602 w 687"/>
              <a:gd name="connsiteY48-1398" fmla="*/ 21 h 758"/>
              <a:gd name="connsiteX49-1399" fmla="*/ 618 w 687"/>
              <a:gd name="connsiteY49-1400" fmla="*/ 26 h 758"/>
              <a:gd name="connsiteX50-1401" fmla="*/ 629 w 687"/>
              <a:gd name="connsiteY50-1402" fmla="*/ 37 h 758"/>
              <a:gd name="connsiteX51-1403" fmla="*/ 644 w 687"/>
              <a:gd name="connsiteY51-1404" fmla="*/ 42 h 758"/>
              <a:gd name="connsiteX52-1405" fmla="*/ 655 w 687"/>
              <a:gd name="connsiteY52-1406" fmla="*/ 47 h 758"/>
              <a:gd name="connsiteX53-1407" fmla="*/ 666 w 687"/>
              <a:gd name="connsiteY53-1408" fmla="*/ 52 h 758"/>
              <a:gd name="connsiteX54-1409" fmla="*/ 671 w 687"/>
              <a:gd name="connsiteY54-1410" fmla="*/ 58 h 758"/>
              <a:gd name="connsiteX55-1411" fmla="*/ 676 w 687"/>
              <a:gd name="connsiteY55-1412" fmla="*/ 63 h 758"/>
              <a:gd name="connsiteX56-1413" fmla="*/ 681 w 687"/>
              <a:gd name="connsiteY56-1414" fmla="*/ 68 h 758"/>
              <a:gd name="connsiteX57-1415" fmla="*/ 687 w 687"/>
              <a:gd name="connsiteY57-1416" fmla="*/ 68 h 758"/>
              <a:gd name="connsiteX58-1417" fmla="*/ 687 w 687"/>
              <a:gd name="connsiteY58-1418" fmla="*/ 73 h 758"/>
              <a:gd name="connsiteX59-1419" fmla="*/ 681 w 687"/>
              <a:gd name="connsiteY59-1420" fmla="*/ 73 h 758"/>
              <a:gd name="connsiteX60-1421" fmla="*/ 681 w 687"/>
              <a:gd name="connsiteY60-1422" fmla="*/ 79 h 758"/>
              <a:gd name="connsiteX61-1423" fmla="*/ 676 w 687"/>
              <a:gd name="connsiteY61-1424" fmla="*/ 84 h 758"/>
              <a:gd name="connsiteX62-1425" fmla="*/ 671 w 687"/>
              <a:gd name="connsiteY62-1426" fmla="*/ 84 h 758"/>
              <a:gd name="connsiteX63-1427" fmla="*/ 666 w 687"/>
              <a:gd name="connsiteY63-1428" fmla="*/ 89 h 758"/>
              <a:gd name="connsiteX64-1429" fmla="*/ 660 w 687"/>
              <a:gd name="connsiteY64-1430" fmla="*/ 94 h 758"/>
              <a:gd name="connsiteX65-1431" fmla="*/ 655 w 687"/>
              <a:gd name="connsiteY65-1432" fmla="*/ 94 h 758"/>
              <a:gd name="connsiteX66-1433" fmla="*/ 650 w 687"/>
              <a:gd name="connsiteY66-1434" fmla="*/ 99 h 758"/>
              <a:gd name="connsiteX67-1435" fmla="*/ 644 w 687"/>
              <a:gd name="connsiteY67-1436" fmla="*/ 105 h 758"/>
              <a:gd name="connsiteX68-1437" fmla="*/ 639 w 687"/>
              <a:gd name="connsiteY68-1438" fmla="*/ 115 h 758"/>
              <a:gd name="connsiteX69-1439" fmla="*/ 639 w 687"/>
              <a:gd name="connsiteY69-1440" fmla="*/ 126 h 758"/>
              <a:gd name="connsiteX70-1441" fmla="*/ 639 w 687"/>
              <a:gd name="connsiteY70-1442" fmla="*/ 131 h 758"/>
              <a:gd name="connsiteX71-1443" fmla="*/ 639 w 687"/>
              <a:gd name="connsiteY71-1444" fmla="*/ 146 h 758"/>
              <a:gd name="connsiteX72-1445" fmla="*/ 639 w 687"/>
              <a:gd name="connsiteY72-1446" fmla="*/ 157 h 758"/>
              <a:gd name="connsiteX73-1447" fmla="*/ 639 w 687"/>
              <a:gd name="connsiteY73-1448" fmla="*/ 173 h 758"/>
              <a:gd name="connsiteX74-1449" fmla="*/ 639 w 687"/>
              <a:gd name="connsiteY74-1450" fmla="*/ 188 h 758"/>
              <a:gd name="connsiteX75-1451" fmla="*/ 639 w 687"/>
              <a:gd name="connsiteY75-1452" fmla="*/ 204 h 758"/>
              <a:gd name="connsiteX76-1453" fmla="*/ 639 w 687"/>
              <a:gd name="connsiteY76-1454" fmla="*/ 225 h 758"/>
              <a:gd name="connsiteX77-1455" fmla="*/ 639 w 687"/>
              <a:gd name="connsiteY77-1456" fmla="*/ 240 h 758"/>
              <a:gd name="connsiteX78-1457" fmla="*/ 639 w 687"/>
              <a:gd name="connsiteY78-1458" fmla="*/ 261 h 758"/>
              <a:gd name="connsiteX79-1459" fmla="*/ 639 w 687"/>
              <a:gd name="connsiteY79-1460" fmla="*/ 303 h 758"/>
              <a:gd name="connsiteX80-1461" fmla="*/ 639 w 687"/>
              <a:gd name="connsiteY80-1462" fmla="*/ 324 h 758"/>
              <a:gd name="connsiteX81-1463" fmla="*/ 639 w 687"/>
              <a:gd name="connsiteY81-1464" fmla="*/ 350 h 758"/>
              <a:gd name="connsiteX82-1465" fmla="*/ 639 w 687"/>
              <a:gd name="connsiteY82-1466" fmla="*/ 376 h 758"/>
              <a:gd name="connsiteX83-1467" fmla="*/ 639 w 687"/>
              <a:gd name="connsiteY83-1468" fmla="*/ 402 h 758"/>
              <a:gd name="connsiteX84-1469" fmla="*/ 639 w 687"/>
              <a:gd name="connsiteY84-1470" fmla="*/ 429 h 758"/>
              <a:gd name="connsiteX85-1471" fmla="*/ 639 w 687"/>
              <a:gd name="connsiteY85-1472" fmla="*/ 460 h 758"/>
              <a:gd name="connsiteX86-1473" fmla="*/ 639 w 687"/>
              <a:gd name="connsiteY86-1474" fmla="*/ 491 h 758"/>
              <a:gd name="connsiteX87-1475" fmla="*/ 639 w 687"/>
              <a:gd name="connsiteY87-1476" fmla="*/ 523 h 758"/>
              <a:gd name="connsiteX88-1477" fmla="*/ 639 w 687"/>
              <a:gd name="connsiteY88-1478" fmla="*/ 554 h 758"/>
              <a:gd name="connsiteX89-1479" fmla="*/ 639 w 687"/>
              <a:gd name="connsiteY89-1480" fmla="*/ 580 h 758"/>
              <a:gd name="connsiteX90-1481" fmla="*/ 634 w 687"/>
              <a:gd name="connsiteY90-1482" fmla="*/ 606 h 758"/>
              <a:gd name="connsiteX91-1483" fmla="*/ 634 w 687"/>
              <a:gd name="connsiteY91-1484" fmla="*/ 632 h 758"/>
              <a:gd name="connsiteX92-1485" fmla="*/ 629 w 687"/>
              <a:gd name="connsiteY92-1486" fmla="*/ 653 h 758"/>
              <a:gd name="connsiteX93-1487" fmla="*/ 623 w 687"/>
              <a:gd name="connsiteY93-1488" fmla="*/ 669 h 758"/>
              <a:gd name="connsiteX94-1489" fmla="*/ 618 w 687"/>
              <a:gd name="connsiteY94-1490" fmla="*/ 690 h 758"/>
              <a:gd name="connsiteX95-1491" fmla="*/ 613 w 687"/>
              <a:gd name="connsiteY95-1492" fmla="*/ 700 h 758"/>
              <a:gd name="connsiteX96-1493" fmla="*/ 602 w 687"/>
              <a:gd name="connsiteY96-1494" fmla="*/ 716 h 758"/>
              <a:gd name="connsiteX97-1495" fmla="*/ 592 w 687"/>
              <a:gd name="connsiteY97-1496" fmla="*/ 726 h 758"/>
              <a:gd name="connsiteX98-1497" fmla="*/ 586 w 687"/>
              <a:gd name="connsiteY98-1498" fmla="*/ 737 h 758"/>
              <a:gd name="connsiteX99-1499" fmla="*/ 576 w 687"/>
              <a:gd name="connsiteY99-1500" fmla="*/ 742 h 758"/>
              <a:gd name="connsiteX100-1501" fmla="*/ 571 w 687"/>
              <a:gd name="connsiteY100-1502" fmla="*/ 747 h 758"/>
              <a:gd name="connsiteX101-1503" fmla="*/ 560 w 687"/>
              <a:gd name="connsiteY101-1504" fmla="*/ 752 h 758"/>
              <a:gd name="connsiteX102-1505" fmla="*/ 555 w 687"/>
              <a:gd name="connsiteY102-1506" fmla="*/ 752 h 758"/>
              <a:gd name="connsiteX103-1507" fmla="*/ 549 w 687"/>
              <a:gd name="connsiteY103-1508" fmla="*/ 758 h 758"/>
              <a:gd name="connsiteX104-1509" fmla="*/ 539 w 687"/>
              <a:gd name="connsiteY104-1510" fmla="*/ 752 h 758"/>
              <a:gd name="connsiteX105-1511" fmla="*/ 534 w 687"/>
              <a:gd name="connsiteY105-1512" fmla="*/ 752 h 758"/>
              <a:gd name="connsiteX106-1513" fmla="*/ 534 w 687"/>
              <a:gd name="connsiteY106-1514" fmla="*/ 747 h 758"/>
              <a:gd name="connsiteX107-1515" fmla="*/ 528 w 687"/>
              <a:gd name="connsiteY107-1516" fmla="*/ 742 h 758"/>
              <a:gd name="connsiteX108-1517" fmla="*/ 528 w 687"/>
              <a:gd name="connsiteY108-1518" fmla="*/ 737 h 758"/>
              <a:gd name="connsiteX109-1519" fmla="*/ 528 w 687"/>
              <a:gd name="connsiteY109-1520" fmla="*/ 731 h 758"/>
              <a:gd name="connsiteX110-1521" fmla="*/ 528 w 687"/>
              <a:gd name="connsiteY110-1522" fmla="*/ 721 h 758"/>
              <a:gd name="connsiteX111-1523" fmla="*/ 528 w 687"/>
              <a:gd name="connsiteY111-1524" fmla="*/ 711 h 758"/>
              <a:gd name="connsiteX112-1525" fmla="*/ 528 w 687"/>
              <a:gd name="connsiteY112-1526" fmla="*/ 705 h 758"/>
              <a:gd name="connsiteX113-1527" fmla="*/ 528 w 687"/>
              <a:gd name="connsiteY113-1528" fmla="*/ 700 h 758"/>
              <a:gd name="connsiteX114-1529" fmla="*/ 528 w 687"/>
              <a:gd name="connsiteY114-1530" fmla="*/ 695 h 758"/>
              <a:gd name="connsiteX115-1531" fmla="*/ 523 w 687"/>
              <a:gd name="connsiteY115-1532" fmla="*/ 690 h 758"/>
              <a:gd name="connsiteX116-1533" fmla="*/ 518 w 687"/>
              <a:gd name="connsiteY116-1534" fmla="*/ 674 h 758"/>
              <a:gd name="connsiteX117-1535" fmla="*/ 507 w 687"/>
              <a:gd name="connsiteY117-1536" fmla="*/ 658 h 758"/>
              <a:gd name="connsiteX118-1537" fmla="*/ 491 w 687"/>
              <a:gd name="connsiteY118-1538" fmla="*/ 643 h 758"/>
              <a:gd name="connsiteX119-1539" fmla="*/ 475 w 687"/>
              <a:gd name="connsiteY119-1540" fmla="*/ 627 h 758"/>
              <a:gd name="connsiteX120-1541" fmla="*/ 512 w 687"/>
              <a:gd name="connsiteY120-1542" fmla="*/ 590 h 758"/>
              <a:gd name="connsiteX121-1543" fmla="*/ 518 w 687"/>
              <a:gd name="connsiteY121-1544" fmla="*/ 590 h 758"/>
              <a:gd name="connsiteX122-1545" fmla="*/ 523 w 687"/>
              <a:gd name="connsiteY122-1546" fmla="*/ 590 h 758"/>
              <a:gd name="connsiteX123-1547" fmla="*/ 528 w 687"/>
              <a:gd name="connsiteY123-1548" fmla="*/ 585 h 758"/>
              <a:gd name="connsiteX124-1549" fmla="*/ 534 w 687"/>
              <a:gd name="connsiteY124-1550" fmla="*/ 580 h 758"/>
              <a:gd name="connsiteX125-1551" fmla="*/ 534 w 687"/>
              <a:gd name="connsiteY125-1552" fmla="*/ 575 h 758"/>
              <a:gd name="connsiteX126-1553" fmla="*/ 534 w 687"/>
              <a:gd name="connsiteY126-1554" fmla="*/ 564 h 758"/>
              <a:gd name="connsiteX127-1555" fmla="*/ 534 w 687"/>
              <a:gd name="connsiteY127-1556" fmla="*/ 549 h 758"/>
              <a:gd name="connsiteX128-1557" fmla="*/ 539 w 687"/>
              <a:gd name="connsiteY128-1558" fmla="*/ 533 h 758"/>
              <a:gd name="connsiteX129-1559" fmla="*/ 539 w 687"/>
              <a:gd name="connsiteY129-1560" fmla="*/ 512 h 758"/>
              <a:gd name="connsiteX130-1561" fmla="*/ 539 w 687"/>
              <a:gd name="connsiteY130-1562" fmla="*/ 486 h 758"/>
              <a:gd name="connsiteX131-1563" fmla="*/ 544 w 687"/>
              <a:gd name="connsiteY131-1564" fmla="*/ 460 h 758"/>
              <a:gd name="connsiteX132-1565" fmla="*/ 544 w 687"/>
              <a:gd name="connsiteY132-1566" fmla="*/ 434 h 758"/>
              <a:gd name="connsiteX133-1567" fmla="*/ 544 w 687"/>
              <a:gd name="connsiteY133-1568" fmla="*/ 408 h 758"/>
              <a:gd name="connsiteX134-1569" fmla="*/ 544 w 687"/>
              <a:gd name="connsiteY134-1570" fmla="*/ 382 h 758"/>
              <a:gd name="connsiteX135-1571" fmla="*/ 549 w 687"/>
              <a:gd name="connsiteY135-1572" fmla="*/ 355 h 758"/>
              <a:gd name="connsiteX136-1573" fmla="*/ 549 w 687"/>
              <a:gd name="connsiteY136-1574" fmla="*/ 334 h 758"/>
              <a:gd name="connsiteX137-1575" fmla="*/ 549 w 687"/>
              <a:gd name="connsiteY137-1576" fmla="*/ 314 h 758"/>
              <a:gd name="connsiteX138-1577" fmla="*/ 549 w 687"/>
              <a:gd name="connsiteY138-1578" fmla="*/ 293 h 758"/>
              <a:gd name="connsiteX139-1579" fmla="*/ 549 w 687"/>
              <a:gd name="connsiteY139-1580" fmla="*/ 277 h 758"/>
              <a:gd name="connsiteX140-1581" fmla="*/ 549 w 687"/>
              <a:gd name="connsiteY140-1582" fmla="*/ 246 h 758"/>
              <a:gd name="connsiteX141-1583" fmla="*/ 549 w 687"/>
              <a:gd name="connsiteY141-1584" fmla="*/ 214 h 758"/>
              <a:gd name="connsiteX142-1585" fmla="*/ 544 w 687"/>
              <a:gd name="connsiteY142-1586" fmla="*/ 183 h 758"/>
              <a:gd name="connsiteX143-1587" fmla="*/ 544 w 687"/>
              <a:gd name="connsiteY143-1588" fmla="*/ 157 h 758"/>
              <a:gd name="connsiteX144-1589" fmla="*/ 539 w 687"/>
              <a:gd name="connsiteY144-1590" fmla="*/ 146 h 758"/>
              <a:gd name="connsiteX145-1591" fmla="*/ 539 w 687"/>
              <a:gd name="connsiteY145-1592" fmla="*/ 136 h 758"/>
              <a:gd name="connsiteX146-1593" fmla="*/ 534 w 687"/>
              <a:gd name="connsiteY146-1594" fmla="*/ 126 h 758"/>
              <a:gd name="connsiteX147-1595" fmla="*/ 534 w 687"/>
              <a:gd name="connsiteY147-1596" fmla="*/ 115 h 758"/>
              <a:gd name="connsiteX148-1597" fmla="*/ 528 w 687"/>
              <a:gd name="connsiteY148-1598" fmla="*/ 110 h 758"/>
              <a:gd name="connsiteX149-1599" fmla="*/ 528 w 687"/>
              <a:gd name="connsiteY149-1600" fmla="*/ 105 h 758"/>
              <a:gd name="connsiteX150-1601" fmla="*/ 523 w 687"/>
              <a:gd name="connsiteY150-1602" fmla="*/ 94 h 758"/>
              <a:gd name="connsiteX151-1603" fmla="*/ 518 w 687"/>
              <a:gd name="connsiteY151-1604" fmla="*/ 89 h 758"/>
              <a:gd name="connsiteX152-1605" fmla="*/ 512 w 687"/>
              <a:gd name="connsiteY152-1606" fmla="*/ 84 h 758"/>
              <a:gd name="connsiteX153-1607" fmla="*/ 507 w 687"/>
              <a:gd name="connsiteY153-1608" fmla="*/ 84 h 758"/>
              <a:gd name="connsiteX154-1609" fmla="*/ 502 w 687"/>
              <a:gd name="connsiteY154-1610" fmla="*/ 79 h 758"/>
              <a:gd name="connsiteX155-1611" fmla="*/ 491 w 687"/>
              <a:gd name="connsiteY155-1612" fmla="*/ 79 h 758"/>
              <a:gd name="connsiteX156-1613" fmla="*/ 481 w 687"/>
              <a:gd name="connsiteY156-1614" fmla="*/ 79 h 758"/>
              <a:gd name="connsiteX157-1615" fmla="*/ 470 w 687"/>
              <a:gd name="connsiteY157-1616" fmla="*/ 73 h 758"/>
              <a:gd name="connsiteX158-1617" fmla="*/ 454 w 687"/>
              <a:gd name="connsiteY158-1618" fmla="*/ 73 h 758"/>
              <a:gd name="connsiteX159-1619" fmla="*/ 454 w 687"/>
              <a:gd name="connsiteY159-1620" fmla="*/ 73 h 758"/>
              <a:gd name="connsiteX0-1621" fmla="*/ 454 w 687"/>
              <a:gd name="connsiteY0-1622" fmla="*/ 73 h 758"/>
              <a:gd name="connsiteX1-1623" fmla="*/ 439 w 687"/>
              <a:gd name="connsiteY1-1624" fmla="*/ 73 h 758"/>
              <a:gd name="connsiteX2-1625" fmla="*/ 417 w 687"/>
              <a:gd name="connsiteY2-1626" fmla="*/ 79 h 758"/>
              <a:gd name="connsiteX3-1627" fmla="*/ 396 w 687"/>
              <a:gd name="connsiteY3-1628" fmla="*/ 79 h 758"/>
              <a:gd name="connsiteX4-1629" fmla="*/ 370 w 687"/>
              <a:gd name="connsiteY4-1630" fmla="*/ 79 h 758"/>
              <a:gd name="connsiteX5-1631" fmla="*/ 343 w 687"/>
              <a:gd name="connsiteY5-1632" fmla="*/ 84 h 758"/>
              <a:gd name="connsiteX6-1633" fmla="*/ 312 w 687"/>
              <a:gd name="connsiteY6-1634" fmla="*/ 84 h 758"/>
              <a:gd name="connsiteX7-1635" fmla="*/ 275 w 687"/>
              <a:gd name="connsiteY7-1636" fmla="*/ 89 h 758"/>
              <a:gd name="connsiteX8-1637" fmla="*/ 238 w 687"/>
              <a:gd name="connsiteY8-1638" fmla="*/ 94 h 758"/>
              <a:gd name="connsiteX9-1639" fmla="*/ 196 w 687"/>
              <a:gd name="connsiteY9-1640" fmla="*/ 94 h 758"/>
              <a:gd name="connsiteX10-1641" fmla="*/ 159 w 687"/>
              <a:gd name="connsiteY10-1642" fmla="*/ 99 h 758"/>
              <a:gd name="connsiteX11-1643" fmla="*/ 122 w 687"/>
              <a:gd name="connsiteY11-1644" fmla="*/ 105 h 758"/>
              <a:gd name="connsiteX12-1645" fmla="*/ 90 w 687"/>
              <a:gd name="connsiteY12-1646" fmla="*/ 105 h 758"/>
              <a:gd name="connsiteX13-1647" fmla="*/ 64 w 687"/>
              <a:gd name="connsiteY13-1648" fmla="*/ 105 h 758"/>
              <a:gd name="connsiteX14-1649" fmla="*/ 37 w 687"/>
              <a:gd name="connsiteY14-1650" fmla="*/ 110 h 758"/>
              <a:gd name="connsiteX15-1651" fmla="*/ 16 w 687"/>
              <a:gd name="connsiteY15-1652" fmla="*/ 110 h 758"/>
              <a:gd name="connsiteX16-1653" fmla="*/ 0 w 687"/>
              <a:gd name="connsiteY16-1654" fmla="*/ 110 h 758"/>
              <a:gd name="connsiteX17-1655" fmla="*/ 0 w 687"/>
              <a:gd name="connsiteY17-1656" fmla="*/ 73 h 758"/>
              <a:gd name="connsiteX18-1657" fmla="*/ 11 w 687"/>
              <a:gd name="connsiteY18-1658" fmla="*/ 73 h 758"/>
              <a:gd name="connsiteX19-1659" fmla="*/ 27 w 687"/>
              <a:gd name="connsiteY19-1660" fmla="*/ 73 h 758"/>
              <a:gd name="connsiteX20-1661" fmla="*/ 42 w 687"/>
              <a:gd name="connsiteY20-1662" fmla="*/ 73 h 758"/>
              <a:gd name="connsiteX21-1663" fmla="*/ 58 w 687"/>
              <a:gd name="connsiteY21-1664" fmla="*/ 73 h 758"/>
              <a:gd name="connsiteX22-1665" fmla="*/ 79 w 687"/>
              <a:gd name="connsiteY22-1666" fmla="*/ 73 h 758"/>
              <a:gd name="connsiteX23-1667" fmla="*/ 95 w 687"/>
              <a:gd name="connsiteY23-1668" fmla="*/ 68 h 758"/>
              <a:gd name="connsiteX24-1669" fmla="*/ 122 w 687"/>
              <a:gd name="connsiteY24-1670" fmla="*/ 68 h 758"/>
              <a:gd name="connsiteX25-1671" fmla="*/ 143 w 687"/>
              <a:gd name="connsiteY25-1672" fmla="*/ 63 h 758"/>
              <a:gd name="connsiteX26-1673" fmla="*/ 164 w 687"/>
              <a:gd name="connsiteY26-1674" fmla="*/ 58 h 758"/>
              <a:gd name="connsiteX27-1675" fmla="*/ 185 w 687"/>
              <a:gd name="connsiteY27-1676" fmla="*/ 58 h 758"/>
              <a:gd name="connsiteX28-1677" fmla="*/ 211 w 687"/>
              <a:gd name="connsiteY28-1678" fmla="*/ 52 h 758"/>
              <a:gd name="connsiteX29-1679" fmla="*/ 238 w 687"/>
              <a:gd name="connsiteY29-1680" fmla="*/ 52 h 758"/>
              <a:gd name="connsiteX30-1681" fmla="*/ 264 w 687"/>
              <a:gd name="connsiteY30-1682" fmla="*/ 47 h 758"/>
              <a:gd name="connsiteX31-1683" fmla="*/ 296 w 687"/>
              <a:gd name="connsiteY31-1684" fmla="*/ 47 h 758"/>
              <a:gd name="connsiteX32-1685" fmla="*/ 354 w 687"/>
              <a:gd name="connsiteY32-1686" fmla="*/ 37 h 758"/>
              <a:gd name="connsiteX33-1687" fmla="*/ 386 w 687"/>
              <a:gd name="connsiteY33-1688" fmla="*/ 37 h 758"/>
              <a:gd name="connsiteX34-1689" fmla="*/ 407 w 687"/>
              <a:gd name="connsiteY34-1690" fmla="*/ 32 h 758"/>
              <a:gd name="connsiteX35-1691" fmla="*/ 433 w 687"/>
              <a:gd name="connsiteY35-1692" fmla="*/ 26 h 758"/>
              <a:gd name="connsiteX36-1693" fmla="*/ 454 w 687"/>
              <a:gd name="connsiteY36-1694" fmla="*/ 26 h 758"/>
              <a:gd name="connsiteX37-1695" fmla="*/ 470 w 687"/>
              <a:gd name="connsiteY37-1696" fmla="*/ 21 h 758"/>
              <a:gd name="connsiteX38-1697" fmla="*/ 481 w 687"/>
              <a:gd name="connsiteY38-1698" fmla="*/ 16 h 758"/>
              <a:gd name="connsiteX39-1699" fmla="*/ 491 w 687"/>
              <a:gd name="connsiteY39-1700" fmla="*/ 16 h 758"/>
              <a:gd name="connsiteX40-1701" fmla="*/ 497 w 687"/>
              <a:gd name="connsiteY40-1702" fmla="*/ 11 h 758"/>
              <a:gd name="connsiteX41-1703" fmla="*/ 507 w 687"/>
              <a:gd name="connsiteY41-1704" fmla="*/ 5 h 758"/>
              <a:gd name="connsiteX42-1705" fmla="*/ 523 w 687"/>
              <a:gd name="connsiteY42-1706" fmla="*/ 0 h 758"/>
              <a:gd name="connsiteX43-1707" fmla="*/ 534 w 687"/>
              <a:gd name="connsiteY43-1708" fmla="*/ 0 h 758"/>
              <a:gd name="connsiteX44-1709" fmla="*/ 549 w 687"/>
              <a:gd name="connsiteY44-1710" fmla="*/ 0 h 758"/>
              <a:gd name="connsiteX45-1711" fmla="*/ 565 w 687"/>
              <a:gd name="connsiteY45-1712" fmla="*/ 5 h 758"/>
              <a:gd name="connsiteX46-1713" fmla="*/ 581 w 687"/>
              <a:gd name="connsiteY46-1714" fmla="*/ 11 h 758"/>
              <a:gd name="connsiteX47-1715" fmla="*/ 592 w 687"/>
              <a:gd name="connsiteY47-1716" fmla="*/ 16 h 758"/>
              <a:gd name="connsiteX48-1717" fmla="*/ 602 w 687"/>
              <a:gd name="connsiteY48-1718" fmla="*/ 21 h 758"/>
              <a:gd name="connsiteX49-1719" fmla="*/ 618 w 687"/>
              <a:gd name="connsiteY49-1720" fmla="*/ 26 h 758"/>
              <a:gd name="connsiteX50-1721" fmla="*/ 629 w 687"/>
              <a:gd name="connsiteY50-1722" fmla="*/ 37 h 758"/>
              <a:gd name="connsiteX51-1723" fmla="*/ 644 w 687"/>
              <a:gd name="connsiteY51-1724" fmla="*/ 42 h 758"/>
              <a:gd name="connsiteX52-1725" fmla="*/ 655 w 687"/>
              <a:gd name="connsiteY52-1726" fmla="*/ 47 h 758"/>
              <a:gd name="connsiteX53-1727" fmla="*/ 666 w 687"/>
              <a:gd name="connsiteY53-1728" fmla="*/ 52 h 758"/>
              <a:gd name="connsiteX54-1729" fmla="*/ 671 w 687"/>
              <a:gd name="connsiteY54-1730" fmla="*/ 58 h 758"/>
              <a:gd name="connsiteX55-1731" fmla="*/ 676 w 687"/>
              <a:gd name="connsiteY55-1732" fmla="*/ 63 h 758"/>
              <a:gd name="connsiteX56-1733" fmla="*/ 681 w 687"/>
              <a:gd name="connsiteY56-1734" fmla="*/ 68 h 758"/>
              <a:gd name="connsiteX57-1735" fmla="*/ 687 w 687"/>
              <a:gd name="connsiteY57-1736" fmla="*/ 68 h 758"/>
              <a:gd name="connsiteX58-1737" fmla="*/ 687 w 687"/>
              <a:gd name="connsiteY58-1738" fmla="*/ 73 h 758"/>
              <a:gd name="connsiteX59-1739" fmla="*/ 681 w 687"/>
              <a:gd name="connsiteY59-1740" fmla="*/ 73 h 758"/>
              <a:gd name="connsiteX60-1741" fmla="*/ 681 w 687"/>
              <a:gd name="connsiteY60-1742" fmla="*/ 79 h 758"/>
              <a:gd name="connsiteX61-1743" fmla="*/ 676 w 687"/>
              <a:gd name="connsiteY61-1744" fmla="*/ 84 h 758"/>
              <a:gd name="connsiteX62-1745" fmla="*/ 671 w 687"/>
              <a:gd name="connsiteY62-1746" fmla="*/ 84 h 758"/>
              <a:gd name="connsiteX63-1747" fmla="*/ 666 w 687"/>
              <a:gd name="connsiteY63-1748" fmla="*/ 89 h 758"/>
              <a:gd name="connsiteX64-1749" fmla="*/ 660 w 687"/>
              <a:gd name="connsiteY64-1750" fmla="*/ 94 h 758"/>
              <a:gd name="connsiteX65-1751" fmla="*/ 655 w 687"/>
              <a:gd name="connsiteY65-1752" fmla="*/ 94 h 758"/>
              <a:gd name="connsiteX66-1753" fmla="*/ 650 w 687"/>
              <a:gd name="connsiteY66-1754" fmla="*/ 99 h 758"/>
              <a:gd name="connsiteX67-1755" fmla="*/ 644 w 687"/>
              <a:gd name="connsiteY67-1756" fmla="*/ 105 h 758"/>
              <a:gd name="connsiteX68-1757" fmla="*/ 639 w 687"/>
              <a:gd name="connsiteY68-1758" fmla="*/ 115 h 758"/>
              <a:gd name="connsiteX69-1759" fmla="*/ 639 w 687"/>
              <a:gd name="connsiteY69-1760" fmla="*/ 126 h 758"/>
              <a:gd name="connsiteX70-1761" fmla="*/ 639 w 687"/>
              <a:gd name="connsiteY70-1762" fmla="*/ 131 h 758"/>
              <a:gd name="connsiteX71-1763" fmla="*/ 639 w 687"/>
              <a:gd name="connsiteY71-1764" fmla="*/ 146 h 758"/>
              <a:gd name="connsiteX72-1765" fmla="*/ 639 w 687"/>
              <a:gd name="connsiteY72-1766" fmla="*/ 157 h 758"/>
              <a:gd name="connsiteX73-1767" fmla="*/ 639 w 687"/>
              <a:gd name="connsiteY73-1768" fmla="*/ 173 h 758"/>
              <a:gd name="connsiteX74-1769" fmla="*/ 639 w 687"/>
              <a:gd name="connsiteY74-1770" fmla="*/ 188 h 758"/>
              <a:gd name="connsiteX75-1771" fmla="*/ 639 w 687"/>
              <a:gd name="connsiteY75-1772" fmla="*/ 204 h 758"/>
              <a:gd name="connsiteX76-1773" fmla="*/ 639 w 687"/>
              <a:gd name="connsiteY76-1774" fmla="*/ 225 h 758"/>
              <a:gd name="connsiteX77-1775" fmla="*/ 639 w 687"/>
              <a:gd name="connsiteY77-1776" fmla="*/ 240 h 758"/>
              <a:gd name="connsiteX78-1777" fmla="*/ 639 w 687"/>
              <a:gd name="connsiteY78-1778" fmla="*/ 261 h 758"/>
              <a:gd name="connsiteX79-1779" fmla="*/ 639 w 687"/>
              <a:gd name="connsiteY79-1780" fmla="*/ 303 h 758"/>
              <a:gd name="connsiteX80-1781" fmla="*/ 639 w 687"/>
              <a:gd name="connsiteY80-1782" fmla="*/ 324 h 758"/>
              <a:gd name="connsiteX81-1783" fmla="*/ 639 w 687"/>
              <a:gd name="connsiteY81-1784" fmla="*/ 350 h 758"/>
              <a:gd name="connsiteX82-1785" fmla="*/ 639 w 687"/>
              <a:gd name="connsiteY82-1786" fmla="*/ 376 h 758"/>
              <a:gd name="connsiteX83-1787" fmla="*/ 639 w 687"/>
              <a:gd name="connsiteY83-1788" fmla="*/ 402 h 758"/>
              <a:gd name="connsiteX84-1789" fmla="*/ 639 w 687"/>
              <a:gd name="connsiteY84-1790" fmla="*/ 429 h 758"/>
              <a:gd name="connsiteX85-1791" fmla="*/ 639 w 687"/>
              <a:gd name="connsiteY85-1792" fmla="*/ 460 h 758"/>
              <a:gd name="connsiteX86-1793" fmla="*/ 639 w 687"/>
              <a:gd name="connsiteY86-1794" fmla="*/ 491 h 758"/>
              <a:gd name="connsiteX87-1795" fmla="*/ 639 w 687"/>
              <a:gd name="connsiteY87-1796" fmla="*/ 523 h 758"/>
              <a:gd name="connsiteX88-1797" fmla="*/ 639 w 687"/>
              <a:gd name="connsiteY88-1798" fmla="*/ 554 h 758"/>
              <a:gd name="connsiteX89-1799" fmla="*/ 639 w 687"/>
              <a:gd name="connsiteY89-1800" fmla="*/ 580 h 758"/>
              <a:gd name="connsiteX90-1801" fmla="*/ 634 w 687"/>
              <a:gd name="connsiteY90-1802" fmla="*/ 606 h 758"/>
              <a:gd name="connsiteX91-1803" fmla="*/ 634 w 687"/>
              <a:gd name="connsiteY91-1804" fmla="*/ 632 h 758"/>
              <a:gd name="connsiteX92-1805" fmla="*/ 629 w 687"/>
              <a:gd name="connsiteY92-1806" fmla="*/ 653 h 758"/>
              <a:gd name="connsiteX93-1807" fmla="*/ 623 w 687"/>
              <a:gd name="connsiteY93-1808" fmla="*/ 669 h 758"/>
              <a:gd name="connsiteX94-1809" fmla="*/ 618 w 687"/>
              <a:gd name="connsiteY94-1810" fmla="*/ 690 h 758"/>
              <a:gd name="connsiteX95-1811" fmla="*/ 613 w 687"/>
              <a:gd name="connsiteY95-1812" fmla="*/ 700 h 758"/>
              <a:gd name="connsiteX96-1813" fmla="*/ 602 w 687"/>
              <a:gd name="connsiteY96-1814" fmla="*/ 716 h 758"/>
              <a:gd name="connsiteX97-1815" fmla="*/ 592 w 687"/>
              <a:gd name="connsiteY97-1816" fmla="*/ 726 h 758"/>
              <a:gd name="connsiteX98-1817" fmla="*/ 586 w 687"/>
              <a:gd name="connsiteY98-1818" fmla="*/ 737 h 758"/>
              <a:gd name="connsiteX99-1819" fmla="*/ 576 w 687"/>
              <a:gd name="connsiteY99-1820" fmla="*/ 742 h 758"/>
              <a:gd name="connsiteX100-1821" fmla="*/ 571 w 687"/>
              <a:gd name="connsiteY100-1822" fmla="*/ 747 h 758"/>
              <a:gd name="connsiteX101-1823" fmla="*/ 560 w 687"/>
              <a:gd name="connsiteY101-1824" fmla="*/ 752 h 758"/>
              <a:gd name="connsiteX102-1825" fmla="*/ 555 w 687"/>
              <a:gd name="connsiteY102-1826" fmla="*/ 752 h 758"/>
              <a:gd name="connsiteX103-1827" fmla="*/ 549 w 687"/>
              <a:gd name="connsiteY103-1828" fmla="*/ 758 h 758"/>
              <a:gd name="connsiteX104-1829" fmla="*/ 539 w 687"/>
              <a:gd name="connsiteY104-1830" fmla="*/ 752 h 758"/>
              <a:gd name="connsiteX105-1831" fmla="*/ 534 w 687"/>
              <a:gd name="connsiteY105-1832" fmla="*/ 752 h 758"/>
              <a:gd name="connsiteX106-1833" fmla="*/ 534 w 687"/>
              <a:gd name="connsiteY106-1834" fmla="*/ 747 h 758"/>
              <a:gd name="connsiteX107-1835" fmla="*/ 528 w 687"/>
              <a:gd name="connsiteY107-1836" fmla="*/ 742 h 758"/>
              <a:gd name="connsiteX108-1837" fmla="*/ 528 w 687"/>
              <a:gd name="connsiteY108-1838" fmla="*/ 737 h 758"/>
              <a:gd name="connsiteX109-1839" fmla="*/ 528 w 687"/>
              <a:gd name="connsiteY109-1840" fmla="*/ 731 h 758"/>
              <a:gd name="connsiteX110-1841" fmla="*/ 528 w 687"/>
              <a:gd name="connsiteY110-1842" fmla="*/ 721 h 758"/>
              <a:gd name="connsiteX111-1843" fmla="*/ 528 w 687"/>
              <a:gd name="connsiteY111-1844" fmla="*/ 711 h 758"/>
              <a:gd name="connsiteX112-1845" fmla="*/ 528 w 687"/>
              <a:gd name="connsiteY112-1846" fmla="*/ 705 h 758"/>
              <a:gd name="connsiteX113-1847" fmla="*/ 528 w 687"/>
              <a:gd name="connsiteY113-1848" fmla="*/ 700 h 758"/>
              <a:gd name="connsiteX114-1849" fmla="*/ 528 w 687"/>
              <a:gd name="connsiteY114-1850" fmla="*/ 695 h 758"/>
              <a:gd name="connsiteX115-1851" fmla="*/ 523 w 687"/>
              <a:gd name="connsiteY115-1852" fmla="*/ 690 h 758"/>
              <a:gd name="connsiteX116-1853" fmla="*/ 518 w 687"/>
              <a:gd name="connsiteY116-1854" fmla="*/ 674 h 758"/>
              <a:gd name="connsiteX117-1855" fmla="*/ 507 w 687"/>
              <a:gd name="connsiteY117-1856" fmla="*/ 658 h 758"/>
              <a:gd name="connsiteX118-1857" fmla="*/ 491 w 687"/>
              <a:gd name="connsiteY118-1858" fmla="*/ 643 h 758"/>
              <a:gd name="connsiteX119-1859" fmla="*/ 512 w 687"/>
              <a:gd name="connsiteY119-1860" fmla="*/ 590 h 758"/>
              <a:gd name="connsiteX120-1861" fmla="*/ 518 w 687"/>
              <a:gd name="connsiteY120-1862" fmla="*/ 590 h 758"/>
              <a:gd name="connsiteX121-1863" fmla="*/ 523 w 687"/>
              <a:gd name="connsiteY121-1864" fmla="*/ 590 h 758"/>
              <a:gd name="connsiteX122-1865" fmla="*/ 528 w 687"/>
              <a:gd name="connsiteY122-1866" fmla="*/ 585 h 758"/>
              <a:gd name="connsiteX123-1867" fmla="*/ 534 w 687"/>
              <a:gd name="connsiteY123-1868" fmla="*/ 580 h 758"/>
              <a:gd name="connsiteX124-1869" fmla="*/ 534 w 687"/>
              <a:gd name="connsiteY124-1870" fmla="*/ 575 h 758"/>
              <a:gd name="connsiteX125-1871" fmla="*/ 534 w 687"/>
              <a:gd name="connsiteY125-1872" fmla="*/ 564 h 758"/>
              <a:gd name="connsiteX126-1873" fmla="*/ 534 w 687"/>
              <a:gd name="connsiteY126-1874" fmla="*/ 549 h 758"/>
              <a:gd name="connsiteX127-1875" fmla="*/ 539 w 687"/>
              <a:gd name="connsiteY127-1876" fmla="*/ 533 h 758"/>
              <a:gd name="connsiteX128-1877" fmla="*/ 539 w 687"/>
              <a:gd name="connsiteY128-1878" fmla="*/ 512 h 758"/>
              <a:gd name="connsiteX129-1879" fmla="*/ 539 w 687"/>
              <a:gd name="connsiteY129-1880" fmla="*/ 486 h 758"/>
              <a:gd name="connsiteX130-1881" fmla="*/ 544 w 687"/>
              <a:gd name="connsiteY130-1882" fmla="*/ 460 h 758"/>
              <a:gd name="connsiteX131-1883" fmla="*/ 544 w 687"/>
              <a:gd name="connsiteY131-1884" fmla="*/ 434 h 758"/>
              <a:gd name="connsiteX132-1885" fmla="*/ 544 w 687"/>
              <a:gd name="connsiteY132-1886" fmla="*/ 408 h 758"/>
              <a:gd name="connsiteX133-1887" fmla="*/ 544 w 687"/>
              <a:gd name="connsiteY133-1888" fmla="*/ 382 h 758"/>
              <a:gd name="connsiteX134-1889" fmla="*/ 549 w 687"/>
              <a:gd name="connsiteY134-1890" fmla="*/ 355 h 758"/>
              <a:gd name="connsiteX135-1891" fmla="*/ 549 w 687"/>
              <a:gd name="connsiteY135-1892" fmla="*/ 334 h 758"/>
              <a:gd name="connsiteX136-1893" fmla="*/ 549 w 687"/>
              <a:gd name="connsiteY136-1894" fmla="*/ 314 h 758"/>
              <a:gd name="connsiteX137-1895" fmla="*/ 549 w 687"/>
              <a:gd name="connsiteY137-1896" fmla="*/ 293 h 758"/>
              <a:gd name="connsiteX138-1897" fmla="*/ 549 w 687"/>
              <a:gd name="connsiteY138-1898" fmla="*/ 277 h 758"/>
              <a:gd name="connsiteX139-1899" fmla="*/ 549 w 687"/>
              <a:gd name="connsiteY139-1900" fmla="*/ 246 h 758"/>
              <a:gd name="connsiteX140-1901" fmla="*/ 549 w 687"/>
              <a:gd name="connsiteY140-1902" fmla="*/ 214 h 758"/>
              <a:gd name="connsiteX141-1903" fmla="*/ 544 w 687"/>
              <a:gd name="connsiteY141-1904" fmla="*/ 183 h 758"/>
              <a:gd name="connsiteX142-1905" fmla="*/ 544 w 687"/>
              <a:gd name="connsiteY142-1906" fmla="*/ 157 h 758"/>
              <a:gd name="connsiteX143-1907" fmla="*/ 539 w 687"/>
              <a:gd name="connsiteY143-1908" fmla="*/ 146 h 758"/>
              <a:gd name="connsiteX144-1909" fmla="*/ 539 w 687"/>
              <a:gd name="connsiteY144-1910" fmla="*/ 136 h 758"/>
              <a:gd name="connsiteX145-1911" fmla="*/ 534 w 687"/>
              <a:gd name="connsiteY145-1912" fmla="*/ 126 h 758"/>
              <a:gd name="connsiteX146-1913" fmla="*/ 534 w 687"/>
              <a:gd name="connsiteY146-1914" fmla="*/ 115 h 758"/>
              <a:gd name="connsiteX147-1915" fmla="*/ 528 w 687"/>
              <a:gd name="connsiteY147-1916" fmla="*/ 110 h 758"/>
              <a:gd name="connsiteX148-1917" fmla="*/ 528 w 687"/>
              <a:gd name="connsiteY148-1918" fmla="*/ 105 h 758"/>
              <a:gd name="connsiteX149-1919" fmla="*/ 523 w 687"/>
              <a:gd name="connsiteY149-1920" fmla="*/ 94 h 758"/>
              <a:gd name="connsiteX150-1921" fmla="*/ 518 w 687"/>
              <a:gd name="connsiteY150-1922" fmla="*/ 89 h 758"/>
              <a:gd name="connsiteX151-1923" fmla="*/ 512 w 687"/>
              <a:gd name="connsiteY151-1924" fmla="*/ 84 h 758"/>
              <a:gd name="connsiteX152-1925" fmla="*/ 507 w 687"/>
              <a:gd name="connsiteY152-1926" fmla="*/ 84 h 758"/>
              <a:gd name="connsiteX153-1927" fmla="*/ 502 w 687"/>
              <a:gd name="connsiteY153-1928" fmla="*/ 79 h 758"/>
              <a:gd name="connsiteX154-1929" fmla="*/ 491 w 687"/>
              <a:gd name="connsiteY154-1930" fmla="*/ 79 h 758"/>
              <a:gd name="connsiteX155-1931" fmla="*/ 481 w 687"/>
              <a:gd name="connsiteY155-1932" fmla="*/ 79 h 758"/>
              <a:gd name="connsiteX156-1933" fmla="*/ 470 w 687"/>
              <a:gd name="connsiteY156-1934" fmla="*/ 73 h 758"/>
              <a:gd name="connsiteX157-1935" fmla="*/ 454 w 687"/>
              <a:gd name="connsiteY157-1936" fmla="*/ 73 h 758"/>
              <a:gd name="connsiteX158-1937" fmla="*/ 454 w 687"/>
              <a:gd name="connsiteY158-1938" fmla="*/ 73 h 758"/>
              <a:gd name="connsiteX0-1939" fmla="*/ 454 w 687"/>
              <a:gd name="connsiteY0-1940" fmla="*/ 73 h 758"/>
              <a:gd name="connsiteX1-1941" fmla="*/ 439 w 687"/>
              <a:gd name="connsiteY1-1942" fmla="*/ 73 h 758"/>
              <a:gd name="connsiteX2-1943" fmla="*/ 417 w 687"/>
              <a:gd name="connsiteY2-1944" fmla="*/ 79 h 758"/>
              <a:gd name="connsiteX3-1945" fmla="*/ 396 w 687"/>
              <a:gd name="connsiteY3-1946" fmla="*/ 79 h 758"/>
              <a:gd name="connsiteX4-1947" fmla="*/ 370 w 687"/>
              <a:gd name="connsiteY4-1948" fmla="*/ 79 h 758"/>
              <a:gd name="connsiteX5-1949" fmla="*/ 343 w 687"/>
              <a:gd name="connsiteY5-1950" fmla="*/ 84 h 758"/>
              <a:gd name="connsiteX6-1951" fmla="*/ 312 w 687"/>
              <a:gd name="connsiteY6-1952" fmla="*/ 84 h 758"/>
              <a:gd name="connsiteX7-1953" fmla="*/ 275 w 687"/>
              <a:gd name="connsiteY7-1954" fmla="*/ 89 h 758"/>
              <a:gd name="connsiteX8-1955" fmla="*/ 238 w 687"/>
              <a:gd name="connsiteY8-1956" fmla="*/ 94 h 758"/>
              <a:gd name="connsiteX9-1957" fmla="*/ 196 w 687"/>
              <a:gd name="connsiteY9-1958" fmla="*/ 94 h 758"/>
              <a:gd name="connsiteX10-1959" fmla="*/ 159 w 687"/>
              <a:gd name="connsiteY10-1960" fmla="*/ 99 h 758"/>
              <a:gd name="connsiteX11-1961" fmla="*/ 122 w 687"/>
              <a:gd name="connsiteY11-1962" fmla="*/ 105 h 758"/>
              <a:gd name="connsiteX12-1963" fmla="*/ 90 w 687"/>
              <a:gd name="connsiteY12-1964" fmla="*/ 105 h 758"/>
              <a:gd name="connsiteX13-1965" fmla="*/ 64 w 687"/>
              <a:gd name="connsiteY13-1966" fmla="*/ 105 h 758"/>
              <a:gd name="connsiteX14-1967" fmla="*/ 37 w 687"/>
              <a:gd name="connsiteY14-1968" fmla="*/ 110 h 758"/>
              <a:gd name="connsiteX15-1969" fmla="*/ 16 w 687"/>
              <a:gd name="connsiteY15-1970" fmla="*/ 110 h 758"/>
              <a:gd name="connsiteX16-1971" fmla="*/ 0 w 687"/>
              <a:gd name="connsiteY16-1972" fmla="*/ 110 h 758"/>
              <a:gd name="connsiteX17-1973" fmla="*/ 0 w 687"/>
              <a:gd name="connsiteY17-1974" fmla="*/ 73 h 758"/>
              <a:gd name="connsiteX18-1975" fmla="*/ 11 w 687"/>
              <a:gd name="connsiteY18-1976" fmla="*/ 73 h 758"/>
              <a:gd name="connsiteX19-1977" fmla="*/ 27 w 687"/>
              <a:gd name="connsiteY19-1978" fmla="*/ 73 h 758"/>
              <a:gd name="connsiteX20-1979" fmla="*/ 42 w 687"/>
              <a:gd name="connsiteY20-1980" fmla="*/ 73 h 758"/>
              <a:gd name="connsiteX21-1981" fmla="*/ 58 w 687"/>
              <a:gd name="connsiteY21-1982" fmla="*/ 73 h 758"/>
              <a:gd name="connsiteX22-1983" fmla="*/ 79 w 687"/>
              <a:gd name="connsiteY22-1984" fmla="*/ 73 h 758"/>
              <a:gd name="connsiteX23-1985" fmla="*/ 95 w 687"/>
              <a:gd name="connsiteY23-1986" fmla="*/ 68 h 758"/>
              <a:gd name="connsiteX24-1987" fmla="*/ 122 w 687"/>
              <a:gd name="connsiteY24-1988" fmla="*/ 68 h 758"/>
              <a:gd name="connsiteX25-1989" fmla="*/ 143 w 687"/>
              <a:gd name="connsiteY25-1990" fmla="*/ 63 h 758"/>
              <a:gd name="connsiteX26-1991" fmla="*/ 164 w 687"/>
              <a:gd name="connsiteY26-1992" fmla="*/ 58 h 758"/>
              <a:gd name="connsiteX27-1993" fmla="*/ 185 w 687"/>
              <a:gd name="connsiteY27-1994" fmla="*/ 58 h 758"/>
              <a:gd name="connsiteX28-1995" fmla="*/ 211 w 687"/>
              <a:gd name="connsiteY28-1996" fmla="*/ 52 h 758"/>
              <a:gd name="connsiteX29-1997" fmla="*/ 238 w 687"/>
              <a:gd name="connsiteY29-1998" fmla="*/ 52 h 758"/>
              <a:gd name="connsiteX30-1999" fmla="*/ 264 w 687"/>
              <a:gd name="connsiteY30-2000" fmla="*/ 47 h 758"/>
              <a:gd name="connsiteX31-2001" fmla="*/ 296 w 687"/>
              <a:gd name="connsiteY31-2002" fmla="*/ 47 h 758"/>
              <a:gd name="connsiteX32-2003" fmla="*/ 354 w 687"/>
              <a:gd name="connsiteY32-2004" fmla="*/ 37 h 758"/>
              <a:gd name="connsiteX33-2005" fmla="*/ 386 w 687"/>
              <a:gd name="connsiteY33-2006" fmla="*/ 37 h 758"/>
              <a:gd name="connsiteX34-2007" fmla="*/ 407 w 687"/>
              <a:gd name="connsiteY34-2008" fmla="*/ 32 h 758"/>
              <a:gd name="connsiteX35-2009" fmla="*/ 433 w 687"/>
              <a:gd name="connsiteY35-2010" fmla="*/ 26 h 758"/>
              <a:gd name="connsiteX36-2011" fmla="*/ 454 w 687"/>
              <a:gd name="connsiteY36-2012" fmla="*/ 26 h 758"/>
              <a:gd name="connsiteX37-2013" fmla="*/ 470 w 687"/>
              <a:gd name="connsiteY37-2014" fmla="*/ 21 h 758"/>
              <a:gd name="connsiteX38-2015" fmla="*/ 481 w 687"/>
              <a:gd name="connsiteY38-2016" fmla="*/ 16 h 758"/>
              <a:gd name="connsiteX39-2017" fmla="*/ 491 w 687"/>
              <a:gd name="connsiteY39-2018" fmla="*/ 16 h 758"/>
              <a:gd name="connsiteX40-2019" fmla="*/ 497 w 687"/>
              <a:gd name="connsiteY40-2020" fmla="*/ 11 h 758"/>
              <a:gd name="connsiteX41-2021" fmla="*/ 507 w 687"/>
              <a:gd name="connsiteY41-2022" fmla="*/ 5 h 758"/>
              <a:gd name="connsiteX42-2023" fmla="*/ 523 w 687"/>
              <a:gd name="connsiteY42-2024" fmla="*/ 0 h 758"/>
              <a:gd name="connsiteX43-2025" fmla="*/ 534 w 687"/>
              <a:gd name="connsiteY43-2026" fmla="*/ 0 h 758"/>
              <a:gd name="connsiteX44-2027" fmla="*/ 549 w 687"/>
              <a:gd name="connsiteY44-2028" fmla="*/ 0 h 758"/>
              <a:gd name="connsiteX45-2029" fmla="*/ 565 w 687"/>
              <a:gd name="connsiteY45-2030" fmla="*/ 5 h 758"/>
              <a:gd name="connsiteX46-2031" fmla="*/ 581 w 687"/>
              <a:gd name="connsiteY46-2032" fmla="*/ 11 h 758"/>
              <a:gd name="connsiteX47-2033" fmla="*/ 592 w 687"/>
              <a:gd name="connsiteY47-2034" fmla="*/ 16 h 758"/>
              <a:gd name="connsiteX48-2035" fmla="*/ 602 w 687"/>
              <a:gd name="connsiteY48-2036" fmla="*/ 21 h 758"/>
              <a:gd name="connsiteX49-2037" fmla="*/ 618 w 687"/>
              <a:gd name="connsiteY49-2038" fmla="*/ 26 h 758"/>
              <a:gd name="connsiteX50-2039" fmla="*/ 629 w 687"/>
              <a:gd name="connsiteY50-2040" fmla="*/ 37 h 758"/>
              <a:gd name="connsiteX51-2041" fmla="*/ 644 w 687"/>
              <a:gd name="connsiteY51-2042" fmla="*/ 42 h 758"/>
              <a:gd name="connsiteX52-2043" fmla="*/ 655 w 687"/>
              <a:gd name="connsiteY52-2044" fmla="*/ 47 h 758"/>
              <a:gd name="connsiteX53-2045" fmla="*/ 666 w 687"/>
              <a:gd name="connsiteY53-2046" fmla="*/ 52 h 758"/>
              <a:gd name="connsiteX54-2047" fmla="*/ 671 w 687"/>
              <a:gd name="connsiteY54-2048" fmla="*/ 58 h 758"/>
              <a:gd name="connsiteX55-2049" fmla="*/ 676 w 687"/>
              <a:gd name="connsiteY55-2050" fmla="*/ 63 h 758"/>
              <a:gd name="connsiteX56-2051" fmla="*/ 681 w 687"/>
              <a:gd name="connsiteY56-2052" fmla="*/ 68 h 758"/>
              <a:gd name="connsiteX57-2053" fmla="*/ 687 w 687"/>
              <a:gd name="connsiteY57-2054" fmla="*/ 68 h 758"/>
              <a:gd name="connsiteX58-2055" fmla="*/ 687 w 687"/>
              <a:gd name="connsiteY58-2056" fmla="*/ 73 h 758"/>
              <a:gd name="connsiteX59-2057" fmla="*/ 681 w 687"/>
              <a:gd name="connsiteY59-2058" fmla="*/ 73 h 758"/>
              <a:gd name="connsiteX60-2059" fmla="*/ 681 w 687"/>
              <a:gd name="connsiteY60-2060" fmla="*/ 79 h 758"/>
              <a:gd name="connsiteX61-2061" fmla="*/ 676 w 687"/>
              <a:gd name="connsiteY61-2062" fmla="*/ 84 h 758"/>
              <a:gd name="connsiteX62-2063" fmla="*/ 671 w 687"/>
              <a:gd name="connsiteY62-2064" fmla="*/ 84 h 758"/>
              <a:gd name="connsiteX63-2065" fmla="*/ 666 w 687"/>
              <a:gd name="connsiteY63-2066" fmla="*/ 89 h 758"/>
              <a:gd name="connsiteX64-2067" fmla="*/ 660 w 687"/>
              <a:gd name="connsiteY64-2068" fmla="*/ 94 h 758"/>
              <a:gd name="connsiteX65-2069" fmla="*/ 655 w 687"/>
              <a:gd name="connsiteY65-2070" fmla="*/ 94 h 758"/>
              <a:gd name="connsiteX66-2071" fmla="*/ 650 w 687"/>
              <a:gd name="connsiteY66-2072" fmla="*/ 99 h 758"/>
              <a:gd name="connsiteX67-2073" fmla="*/ 644 w 687"/>
              <a:gd name="connsiteY67-2074" fmla="*/ 105 h 758"/>
              <a:gd name="connsiteX68-2075" fmla="*/ 639 w 687"/>
              <a:gd name="connsiteY68-2076" fmla="*/ 115 h 758"/>
              <a:gd name="connsiteX69-2077" fmla="*/ 639 w 687"/>
              <a:gd name="connsiteY69-2078" fmla="*/ 126 h 758"/>
              <a:gd name="connsiteX70-2079" fmla="*/ 639 w 687"/>
              <a:gd name="connsiteY70-2080" fmla="*/ 131 h 758"/>
              <a:gd name="connsiteX71-2081" fmla="*/ 639 w 687"/>
              <a:gd name="connsiteY71-2082" fmla="*/ 146 h 758"/>
              <a:gd name="connsiteX72-2083" fmla="*/ 639 w 687"/>
              <a:gd name="connsiteY72-2084" fmla="*/ 157 h 758"/>
              <a:gd name="connsiteX73-2085" fmla="*/ 639 w 687"/>
              <a:gd name="connsiteY73-2086" fmla="*/ 173 h 758"/>
              <a:gd name="connsiteX74-2087" fmla="*/ 639 w 687"/>
              <a:gd name="connsiteY74-2088" fmla="*/ 188 h 758"/>
              <a:gd name="connsiteX75-2089" fmla="*/ 639 w 687"/>
              <a:gd name="connsiteY75-2090" fmla="*/ 204 h 758"/>
              <a:gd name="connsiteX76-2091" fmla="*/ 639 w 687"/>
              <a:gd name="connsiteY76-2092" fmla="*/ 225 h 758"/>
              <a:gd name="connsiteX77-2093" fmla="*/ 639 w 687"/>
              <a:gd name="connsiteY77-2094" fmla="*/ 240 h 758"/>
              <a:gd name="connsiteX78-2095" fmla="*/ 639 w 687"/>
              <a:gd name="connsiteY78-2096" fmla="*/ 261 h 758"/>
              <a:gd name="connsiteX79-2097" fmla="*/ 639 w 687"/>
              <a:gd name="connsiteY79-2098" fmla="*/ 303 h 758"/>
              <a:gd name="connsiteX80-2099" fmla="*/ 639 w 687"/>
              <a:gd name="connsiteY80-2100" fmla="*/ 324 h 758"/>
              <a:gd name="connsiteX81-2101" fmla="*/ 639 w 687"/>
              <a:gd name="connsiteY81-2102" fmla="*/ 350 h 758"/>
              <a:gd name="connsiteX82-2103" fmla="*/ 639 w 687"/>
              <a:gd name="connsiteY82-2104" fmla="*/ 376 h 758"/>
              <a:gd name="connsiteX83-2105" fmla="*/ 639 w 687"/>
              <a:gd name="connsiteY83-2106" fmla="*/ 402 h 758"/>
              <a:gd name="connsiteX84-2107" fmla="*/ 639 w 687"/>
              <a:gd name="connsiteY84-2108" fmla="*/ 429 h 758"/>
              <a:gd name="connsiteX85-2109" fmla="*/ 639 w 687"/>
              <a:gd name="connsiteY85-2110" fmla="*/ 460 h 758"/>
              <a:gd name="connsiteX86-2111" fmla="*/ 639 w 687"/>
              <a:gd name="connsiteY86-2112" fmla="*/ 491 h 758"/>
              <a:gd name="connsiteX87-2113" fmla="*/ 639 w 687"/>
              <a:gd name="connsiteY87-2114" fmla="*/ 523 h 758"/>
              <a:gd name="connsiteX88-2115" fmla="*/ 639 w 687"/>
              <a:gd name="connsiteY88-2116" fmla="*/ 554 h 758"/>
              <a:gd name="connsiteX89-2117" fmla="*/ 639 w 687"/>
              <a:gd name="connsiteY89-2118" fmla="*/ 580 h 758"/>
              <a:gd name="connsiteX90-2119" fmla="*/ 634 w 687"/>
              <a:gd name="connsiteY90-2120" fmla="*/ 606 h 758"/>
              <a:gd name="connsiteX91-2121" fmla="*/ 634 w 687"/>
              <a:gd name="connsiteY91-2122" fmla="*/ 632 h 758"/>
              <a:gd name="connsiteX92-2123" fmla="*/ 629 w 687"/>
              <a:gd name="connsiteY92-2124" fmla="*/ 653 h 758"/>
              <a:gd name="connsiteX93-2125" fmla="*/ 623 w 687"/>
              <a:gd name="connsiteY93-2126" fmla="*/ 669 h 758"/>
              <a:gd name="connsiteX94-2127" fmla="*/ 618 w 687"/>
              <a:gd name="connsiteY94-2128" fmla="*/ 690 h 758"/>
              <a:gd name="connsiteX95-2129" fmla="*/ 613 w 687"/>
              <a:gd name="connsiteY95-2130" fmla="*/ 700 h 758"/>
              <a:gd name="connsiteX96-2131" fmla="*/ 602 w 687"/>
              <a:gd name="connsiteY96-2132" fmla="*/ 716 h 758"/>
              <a:gd name="connsiteX97-2133" fmla="*/ 592 w 687"/>
              <a:gd name="connsiteY97-2134" fmla="*/ 726 h 758"/>
              <a:gd name="connsiteX98-2135" fmla="*/ 586 w 687"/>
              <a:gd name="connsiteY98-2136" fmla="*/ 737 h 758"/>
              <a:gd name="connsiteX99-2137" fmla="*/ 576 w 687"/>
              <a:gd name="connsiteY99-2138" fmla="*/ 742 h 758"/>
              <a:gd name="connsiteX100-2139" fmla="*/ 571 w 687"/>
              <a:gd name="connsiteY100-2140" fmla="*/ 747 h 758"/>
              <a:gd name="connsiteX101-2141" fmla="*/ 560 w 687"/>
              <a:gd name="connsiteY101-2142" fmla="*/ 752 h 758"/>
              <a:gd name="connsiteX102-2143" fmla="*/ 555 w 687"/>
              <a:gd name="connsiteY102-2144" fmla="*/ 752 h 758"/>
              <a:gd name="connsiteX103-2145" fmla="*/ 549 w 687"/>
              <a:gd name="connsiteY103-2146" fmla="*/ 758 h 758"/>
              <a:gd name="connsiteX104-2147" fmla="*/ 539 w 687"/>
              <a:gd name="connsiteY104-2148" fmla="*/ 752 h 758"/>
              <a:gd name="connsiteX105-2149" fmla="*/ 534 w 687"/>
              <a:gd name="connsiteY105-2150" fmla="*/ 752 h 758"/>
              <a:gd name="connsiteX106-2151" fmla="*/ 534 w 687"/>
              <a:gd name="connsiteY106-2152" fmla="*/ 747 h 758"/>
              <a:gd name="connsiteX107-2153" fmla="*/ 528 w 687"/>
              <a:gd name="connsiteY107-2154" fmla="*/ 742 h 758"/>
              <a:gd name="connsiteX108-2155" fmla="*/ 528 w 687"/>
              <a:gd name="connsiteY108-2156" fmla="*/ 737 h 758"/>
              <a:gd name="connsiteX109-2157" fmla="*/ 528 w 687"/>
              <a:gd name="connsiteY109-2158" fmla="*/ 731 h 758"/>
              <a:gd name="connsiteX110-2159" fmla="*/ 528 w 687"/>
              <a:gd name="connsiteY110-2160" fmla="*/ 721 h 758"/>
              <a:gd name="connsiteX111-2161" fmla="*/ 528 w 687"/>
              <a:gd name="connsiteY111-2162" fmla="*/ 711 h 758"/>
              <a:gd name="connsiteX112-2163" fmla="*/ 528 w 687"/>
              <a:gd name="connsiteY112-2164" fmla="*/ 705 h 758"/>
              <a:gd name="connsiteX113-2165" fmla="*/ 528 w 687"/>
              <a:gd name="connsiteY113-2166" fmla="*/ 700 h 758"/>
              <a:gd name="connsiteX114-2167" fmla="*/ 528 w 687"/>
              <a:gd name="connsiteY114-2168" fmla="*/ 695 h 758"/>
              <a:gd name="connsiteX115-2169" fmla="*/ 523 w 687"/>
              <a:gd name="connsiteY115-2170" fmla="*/ 690 h 758"/>
              <a:gd name="connsiteX116-2171" fmla="*/ 518 w 687"/>
              <a:gd name="connsiteY116-2172" fmla="*/ 674 h 758"/>
              <a:gd name="connsiteX117-2173" fmla="*/ 507 w 687"/>
              <a:gd name="connsiteY117-2174" fmla="*/ 658 h 758"/>
              <a:gd name="connsiteX118-2175" fmla="*/ 512 w 687"/>
              <a:gd name="connsiteY118-2176" fmla="*/ 590 h 758"/>
              <a:gd name="connsiteX119-2177" fmla="*/ 518 w 687"/>
              <a:gd name="connsiteY119-2178" fmla="*/ 590 h 758"/>
              <a:gd name="connsiteX120-2179" fmla="*/ 523 w 687"/>
              <a:gd name="connsiteY120-2180" fmla="*/ 590 h 758"/>
              <a:gd name="connsiteX121-2181" fmla="*/ 528 w 687"/>
              <a:gd name="connsiteY121-2182" fmla="*/ 585 h 758"/>
              <a:gd name="connsiteX122-2183" fmla="*/ 534 w 687"/>
              <a:gd name="connsiteY122-2184" fmla="*/ 580 h 758"/>
              <a:gd name="connsiteX123-2185" fmla="*/ 534 w 687"/>
              <a:gd name="connsiteY123-2186" fmla="*/ 575 h 758"/>
              <a:gd name="connsiteX124-2187" fmla="*/ 534 w 687"/>
              <a:gd name="connsiteY124-2188" fmla="*/ 564 h 758"/>
              <a:gd name="connsiteX125-2189" fmla="*/ 534 w 687"/>
              <a:gd name="connsiteY125-2190" fmla="*/ 549 h 758"/>
              <a:gd name="connsiteX126-2191" fmla="*/ 539 w 687"/>
              <a:gd name="connsiteY126-2192" fmla="*/ 533 h 758"/>
              <a:gd name="connsiteX127-2193" fmla="*/ 539 w 687"/>
              <a:gd name="connsiteY127-2194" fmla="*/ 512 h 758"/>
              <a:gd name="connsiteX128-2195" fmla="*/ 539 w 687"/>
              <a:gd name="connsiteY128-2196" fmla="*/ 486 h 758"/>
              <a:gd name="connsiteX129-2197" fmla="*/ 544 w 687"/>
              <a:gd name="connsiteY129-2198" fmla="*/ 460 h 758"/>
              <a:gd name="connsiteX130-2199" fmla="*/ 544 w 687"/>
              <a:gd name="connsiteY130-2200" fmla="*/ 434 h 758"/>
              <a:gd name="connsiteX131-2201" fmla="*/ 544 w 687"/>
              <a:gd name="connsiteY131-2202" fmla="*/ 408 h 758"/>
              <a:gd name="connsiteX132-2203" fmla="*/ 544 w 687"/>
              <a:gd name="connsiteY132-2204" fmla="*/ 382 h 758"/>
              <a:gd name="connsiteX133-2205" fmla="*/ 549 w 687"/>
              <a:gd name="connsiteY133-2206" fmla="*/ 355 h 758"/>
              <a:gd name="connsiteX134-2207" fmla="*/ 549 w 687"/>
              <a:gd name="connsiteY134-2208" fmla="*/ 334 h 758"/>
              <a:gd name="connsiteX135-2209" fmla="*/ 549 w 687"/>
              <a:gd name="connsiteY135-2210" fmla="*/ 314 h 758"/>
              <a:gd name="connsiteX136-2211" fmla="*/ 549 w 687"/>
              <a:gd name="connsiteY136-2212" fmla="*/ 293 h 758"/>
              <a:gd name="connsiteX137-2213" fmla="*/ 549 w 687"/>
              <a:gd name="connsiteY137-2214" fmla="*/ 277 h 758"/>
              <a:gd name="connsiteX138-2215" fmla="*/ 549 w 687"/>
              <a:gd name="connsiteY138-2216" fmla="*/ 246 h 758"/>
              <a:gd name="connsiteX139-2217" fmla="*/ 549 w 687"/>
              <a:gd name="connsiteY139-2218" fmla="*/ 214 h 758"/>
              <a:gd name="connsiteX140-2219" fmla="*/ 544 w 687"/>
              <a:gd name="connsiteY140-2220" fmla="*/ 183 h 758"/>
              <a:gd name="connsiteX141-2221" fmla="*/ 544 w 687"/>
              <a:gd name="connsiteY141-2222" fmla="*/ 157 h 758"/>
              <a:gd name="connsiteX142-2223" fmla="*/ 539 w 687"/>
              <a:gd name="connsiteY142-2224" fmla="*/ 146 h 758"/>
              <a:gd name="connsiteX143-2225" fmla="*/ 539 w 687"/>
              <a:gd name="connsiteY143-2226" fmla="*/ 136 h 758"/>
              <a:gd name="connsiteX144-2227" fmla="*/ 534 w 687"/>
              <a:gd name="connsiteY144-2228" fmla="*/ 126 h 758"/>
              <a:gd name="connsiteX145-2229" fmla="*/ 534 w 687"/>
              <a:gd name="connsiteY145-2230" fmla="*/ 115 h 758"/>
              <a:gd name="connsiteX146-2231" fmla="*/ 528 w 687"/>
              <a:gd name="connsiteY146-2232" fmla="*/ 110 h 758"/>
              <a:gd name="connsiteX147-2233" fmla="*/ 528 w 687"/>
              <a:gd name="connsiteY147-2234" fmla="*/ 105 h 758"/>
              <a:gd name="connsiteX148-2235" fmla="*/ 523 w 687"/>
              <a:gd name="connsiteY148-2236" fmla="*/ 94 h 758"/>
              <a:gd name="connsiteX149-2237" fmla="*/ 518 w 687"/>
              <a:gd name="connsiteY149-2238" fmla="*/ 89 h 758"/>
              <a:gd name="connsiteX150-2239" fmla="*/ 512 w 687"/>
              <a:gd name="connsiteY150-2240" fmla="*/ 84 h 758"/>
              <a:gd name="connsiteX151-2241" fmla="*/ 507 w 687"/>
              <a:gd name="connsiteY151-2242" fmla="*/ 84 h 758"/>
              <a:gd name="connsiteX152-2243" fmla="*/ 502 w 687"/>
              <a:gd name="connsiteY152-2244" fmla="*/ 79 h 758"/>
              <a:gd name="connsiteX153-2245" fmla="*/ 491 w 687"/>
              <a:gd name="connsiteY153-2246" fmla="*/ 79 h 758"/>
              <a:gd name="connsiteX154-2247" fmla="*/ 481 w 687"/>
              <a:gd name="connsiteY154-2248" fmla="*/ 79 h 758"/>
              <a:gd name="connsiteX155-2249" fmla="*/ 470 w 687"/>
              <a:gd name="connsiteY155-2250" fmla="*/ 73 h 758"/>
              <a:gd name="connsiteX156-2251" fmla="*/ 454 w 687"/>
              <a:gd name="connsiteY156-2252" fmla="*/ 73 h 758"/>
              <a:gd name="connsiteX157-2253" fmla="*/ 454 w 687"/>
              <a:gd name="connsiteY157-2254" fmla="*/ 73 h 758"/>
              <a:gd name="connsiteX0-2255" fmla="*/ 454 w 687"/>
              <a:gd name="connsiteY0-2256" fmla="*/ 73 h 758"/>
              <a:gd name="connsiteX1-2257" fmla="*/ 439 w 687"/>
              <a:gd name="connsiteY1-2258" fmla="*/ 73 h 758"/>
              <a:gd name="connsiteX2-2259" fmla="*/ 417 w 687"/>
              <a:gd name="connsiteY2-2260" fmla="*/ 79 h 758"/>
              <a:gd name="connsiteX3-2261" fmla="*/ 396 w 687"/>
              <a:gd name="connsiteY3-2262" fmla="*/ 79 h 758"/>
              <a:gd name="connsiteX4-2263" fmla="*/ 370 w 687"/>
              <a:gd name="connsiteY4-2264" fmla="*/ 79 h 758"/>
              <a:gd name="connsiteX5-2265" fmla="*/ 343 w 687"/>
              <a:gd name="connsiteY5-2266" fmla="*/ 84 h 758"/>
              <a:gd name="connsiteX6-2267" fmla="*/ 312 w 687"/>
              <a:gd name="connsiteY6-2268" fmla="*/ 84 h 758"/>
              <a:gd name="connsiteX7-2269" fmla="*/ 275 w 687"/>
              <a:gd name="connsiteY7-2270" fmla="*/ 89 h 758"/>
              <a:gd name="connsiteX8-2271" fmla="*/ 238 w 687"/>
              <a:gd name="connsiteY8-2272" fmla="*/ 94 h 758"/>
              <a:gd name="connsiteX9-2273" fmla="*/ 196 w 687"/>
              <a:gd name="connsiteY9-2274" fmla="*/ 94 h 758"/>
              <a:gd name="connsiteX10-2275" fmla="*/ 159 w 687"/>
              <a:gd name="connsiteY10-2276" fmla="*/ 99 h 758"/>
              <a:gd name="connsiteX11-2277" fmla="*/ 122 w 687"/>
              <a:gd name="connsiteY11-2278" fmla="*/ 105 h 758"/>
              <a:gd name="connsiteX12-2279" fmla="*/ 90 w 687"/>
              <a:gd name="connsiteY12-2280" fmla="*/ 105 h 758"/>
              <a:gd name="connsiteX13-2281" fmla="*/ 64 w 687"/>
              <a:gd name="connsiteY13-2282" fmla="*/ 105 h 758"/>
              <a:gd name="connsiteX14-2283" fmla="*/ 37 w 687"/>
              <a:gd name="connsiteY14-2284" fmla="*/ 110 h 758"/>
              <a:gd name="connsiteX15-2285" fmla="*/ 16 w 687"/>
              <a:gd name="connsiteY15-2286" fmla="*/ 110 h 758"/>
              <a:gd name="connsiteX16-2287" fmla="*/ 0 w 687"/>
              <a:gd name="connsiteY16-2288" fmla="*/ 110 h 758"/>
              <a:gd name="connsiteX17-2289" fmla="*/ 0 w 687"/>
              <a:gd name="connsiteY17-2290" fmla="*/ 73 h 758"/>
              <a:gd name="connsiteX18-2291" fmla="*/ 11 w 687"/>
              <a:gd name="connsiteY18-2292" fmla="*/ 73 h 758"/>
              <a:gd name="connsiteX19-2293" fmla="*/ 27 w 687"/>
              <a:gd name="connsiteY19-2294" fmla="*/ 73 h 758"/>
              <a:gd name="connsiteX20-2295" fmla="*/ 42 w 687"/>
              <a:gd name="connsiteY20-2296" fmla="*/ 73 h 758"/>
              <a:gd name="connsiteX21-2297" fmla="*/ 58 w 687"/>
              <a:gd name="connsiteY21-2298" fmla="*/ 73 h 758"/>
              <a:gd name="connsiteX22-2299" fmla="*/ 79 w 687"/>
              <a:gd name="connsiteY22-2300" fmla="*/ 73 h 758"/>
              <a:gd name="connsiteX23-2301" fmla="*/ 95 w 687"/>
              <a:gd name="connsiteY23-2302" fmla="*/ 68 h 758"/>
              <a:gd name="connsiteX24-2303" fmla="*/ 122 w 687"/>
              <a:gd name="connsiteY24-2304" fmla="*/ 68 h 758"/>
              <a:gd name="connsiteX25-2305" fmla="*/ 143 w 687"/>
              <a:gd name="connsiteY25-2306" fmla="*/ 63 h 758"/>
              <a:gd name="connsiteX26-2307" fmla="*/ 164 w 687"/>
              <a:gd name="connsiteY26-2308" fmla="*/ 58 h 758"/>
              <a:gd name="connsiteX27-2309" fmla="*/ 185 w 687"/>
              <a:gd name="connsiteY27-2310" fmla="*/ 58 h 758"/>
              <a:gd name="connsiteX28-2311" fmla="*/ 211 w 687"/>
              <a:gd name="connsiteY28-2312" fmla="*/ 52 h 758"/>
              <a:gd name="connsiteX29-2313" fmla="*/ 238 w 687"/>
              <a:gd name="connsiteY29-2314" fmla="*/ 52 h 758"/>
              <a:gd name="connsiteX30-2315" fmla="*/ 264 w 687"/>
              <a:gd name="connsiteY30-2316" fmla="*/ 47 h 758"/>
              <a:gd name="connsiteX31-2317" fmla="*/ 296 w 687"/>
              <a:gd name="connsiteY31-2318" fmla="*/ 47 h 758"/>
              <a:gd name="connsiteX32-2319" fmla="*/ 354 w 687"/>
              <a:gd name="connsiteY32-2320" fmla="*/ 37 h 758"/>
              <a:gd name="connsiteX33-2321" fmla="*/ 386 w 687"/>
              <a:gd name="connsiteY33-2322" fmla="*/ 37 h 758"/>
              <a:gd name="connsiteX34-2323" fmla="*/ 407 w 687"/>
              <a:gd name="connsiteY34-2324" fmla="*/ 32 h 758"/>
              <a:gd name="connsiteX35-2325" fmla="*/ 433 w 687"/>
              <a:gd name="connsiteY35-2326" fmla="*/ 26 h 758"/>
              <a:gd name="connsiteX36-2327" fmla="*/ 454 w 687"/>
              <a:gd name="connsiteY36-2328" fmla="*/ 26 h 758"/>
              <a:gd name="connsiteX37-2329" fmla="*/ 470 w 687"/>
              <a:gd name="connsiteY37-2330" fmla="*/ 21 h 758"/>
              <a:gd name="connsiteX38-2331" fmla="*/ 481 w 687"/>
              <a:gd name="connsiteY38-2332" fmla="*/ 16 h 758"/>
              <a:gd name="connsiteX39-2333" fmla="*/ 491 w 687"/>
              <a:gd name="connsiteY39-2334" fmla="*/ 16 h 758"/>
              <a:gd name="connsiteX40-2335" fmla="*/ 497 w 687"/>
              <a:gd name="connsiteY40-2336" fmla="*/ 11 h 758"/>
              <a:gd name="connsiteX41-2337" fmla="*/ 507 w 687"/>
              <a:gd name="connsiteY41-2338" fmla="*/ 5 h 758"/>
              <a:gd name="connsiteX42-2339" fmla="*/ 523 w 687"/>
              <a:gd name="connsiteY42-2340" fmla="*/ 0 h 758"/>
              <a:gd name="connsiteX43-2341" fmla="*/ 534 w 687"/>
              <a:gd name="connsiteY43-2342" fmla="*/ 0 h 758"/>
              <a:gd name="connsiteX44-2343" fmla="*/ 549 w 687"/>
              <a:gd name="connsiteY44-2344" fmla="*/ 0 h 758"/>
              <a:gd name="connsiteX45-2345" fmla="*/ 565 w 687"/>
              <a:gd name="connsiteY45-2346" fmla="*/ 5 h 758"/>
              <a:gd name="connsiteX46-2347" fmla="*/ 581 w 687"/>
              <a:gd name="connsiteY46-2348" fmla="*/ 11 h 758"/>
              <a:gd name="connsiteX47-2349" fmla="*/ 592 w 687"/>
              <a:gd name="connsiteY47-2350" fmla="*/ 16 h 758"/>
              <a:gd name="connsiteX48-2351" fmla="*/ 602 w 687"/>
              <a:gd name="connsiteY48-2352" fmla="*/ 21 h 758"/>
              <a:gd name="connsiteX49-2353" fmla="*/ 618 w 687"/>
              <a:gd name="connsiteY49-2354" fmla="*/ 26 h 758"/>
              <a:gd name="connsiteX50-2355" fmla="*/ 629 w 687"/>
              <a:gd name="connsiteY50-2356" fmla="*/ 37 h 758"/>
              <a:gd name="connsiteX51-2357" fmla="*/ 644 w 687"/>
              <a:gd name="connsiteY51-2358" fmla="*/ 42 h 758"/>
              <a:gd name="connsiteX52-2359" fmla="*/ 655 w 687"/>
              <a:gd name="connsiteY52-2360" fmla="*/ 47 h 758"/>
              <a:gd name="connsiteX53-2361" fmla="*/ 666 w 687"/>
              <a:gd name="connsiteY53-2362" fmla="*/ 52 h 758"/>
              <a:gd name="connsiteX54-2363" fmla="*/ 671 w 687"/>
              <a:gd name="connsiteY54-2364" fmla="*/ 58 h 758"/>
              <a:gd name="connsiteX55-2365" fmla="*/ 676 w 687"/>
              <a:gd name="connsiteY55-2366" fmla="*/ 63 h 758"/>
              <a:gd name="connsiteX56-2367" fmla="*/ 681 w 687"/>
              <a:gd name="connsiteY56-2368" fmla="*/ 68 h 758"/>
              <a:gd name="connsiteX57-2369" fmla="*/ 687 w 687"/>
              <a:gd name="connsiteY57-2370" fmla="*/ 68 h 758"/>
              <a:gd name="connsiteX58-2371" fmla="*/ 687 w 687"/>
              <a:gd name="connsiteY58-2372" fmla="*/ 73 h 758"/>
              <a:gd name="connsiteX59-2373" fmla="*/ 681 w 687"/>
              <a:gd name="connsiteY59-2374" fmla="*/ 73 h 758"/>
              <a:gd name="connsiteX60-2375" fmla="*/ 681 w 687"/>
              <a:gd name="connsiteY60-2376" fmla="*/ 79 h 758"/>
              <a:gd name="connsiteX61-2377" fmla="*/ 676 w 687"/>
              <a:gd name="connsiteY61-2378" fmla="*/ 84 h 758"/>
              <a:gd name="connsiteX62-2379" fmla="*/ 671 w 687"/>
              <a:gd name="connsiteY62-2380" fmla="*/ 84 h 758"/>
              <a:gd name="connsiteX63-2381" fmla="*/ 666 w 687"/>
              <a:gd name="connsiteY63-2382" fmla="*/ 89 h 758"/>
              <a:gd name="connsiteX64-2383" fmla="*/ 660 w 687"/>
              <a:gd name="connsiteY64-2384" fmla="*/ 94 h 758"/>
              <a:gd name="connsiteX65-2385" fmla="*/ 655 w 687"/>
              <a:gd name="connsiteY65-2386" fmla="*/ 94 h 758"/>
              <a:gd name="connsiteX66-2387" fmla="*/ 650 w 687"/>
              <a:gd name="connsiteY66-2388" fmla="*/ 99 h 758"/>
              <a:gd name="connsiteX67-2389" fmla="*/ 644 w 687"/>
              <a:gd name="connsiteY67-2390" fmla="*/ 105 h 758"/>
              <a:gd name="connsiteX68-2391" fmla="*/ 639 w 687"/>
              <a:gd name="connsiteY68-2392" fmla="*/ 115 h 758"/>
              <a:gd name="connsiteX69-2393" fmla="*/ 639 w 687"/>
              <a:gd name="connsiteY69-2394" fmla="*/ 126 h 758"/>
              <a:gd name="connsiteX70-2395" fmla="*/ 639 w 687"/>
              <a:gd name="connsiteY70-2396" fmla="*/ 131 h 758"/>
              <a:gd name="connsiteX71-2397" fmla="*/ 639 w 687"/>
              <a:gd name="connsiteY71-2398" fmla="*/ 146 h 758"/>
              <a:gd name="connsiteX72-2399" fmla="*/ 639 w 687"/>
              <a:gd name="connsiteY72-2400" fmla="*/ 157 h 758"/>
              <a:gd name="connsiteX73-2401" fmla="*/ 639 w 687"/>
              <a:gd name="connsiteY73-2402" fmla="*/ 173 h 758"/>
              <a:gd name="connsiteX74-2403" fmla="*/ 639 w 687"/>
              <a:gd name="connsiteY74-2404" fmla="*/ 188 h 758"/>
              <a:gd name="connsiteX75-2405" fmla="*/ 639 w 687"/>
              <a:gd name="connsiteY75-2406" fmla="*/ 204 h 758"/>
              <a:gd name="connsiteX76-2407" fmla="*/ 639 w 687"/>
              <a:gd name="connsiteY76-2408" fmla="*/ 225 h 758"/>
              <a:gd name="connsiteX77-2409" fmla="*/ 639 w 687"/>
              <a:gd name="connsiteY77-2410" fmla="*/ 240 h 758"/>
              <a:gd name="connsiteX78-2411" fmla="*/ 639 w 687"/>
              <a:gd name="connsiteY78-2412" fmla="*/ 261 h 758"/>
              <a:gd name="connsiteX79-2413" fmla="*/ 639 w 687"/>
              <a:gd name="connsiteY79-2414" fmla="*/ 303 h 758"/>
              <a:gd name="connsiteX80-2415" fmla="*/ 639 w 687"/>
              <a:gd name="connsiteY80-2416" fmla="*/ 324 h 758"/>
              <a:gd name="connsiteX81-2417" fmla="*/ 639 w 687"/>
              <a:gd name="connsiteY81-2418" fmla="*/ 350 h 758"/>
              <a:gd name="connsiteX82-2419" fmla="*/ 639 w 687"/>
              <a:gd name="connsiteY82-2420" fmla="*/ 376 h 758"/>
              <a:gd name="connsiteX83-2421" fmla="*/ 639 w 687"/>
              <a:gd name="connsiteY83-2422" fmla="*/ 402 h 758"/>
              <a:gd name="connsiteX84-2423" fmla="*/ 639 w 687"/>
              <a:gd name="connsiteY84-2424" fmla="*/ 429 h 758"/>
              <a:gd name="connsiteX85-2425" fmla="*/ 639 w 687"/>
              <a:gd name="connsiteY85-2426" fmla="*/ 460 h 758"/>
              <a:gd name="connsiteX86-2427" fmla="*/ 639 w 687"/>
              <a:gd name="connsiteY86-2428" fmla="*/ 491 h 758"/>
              <a:gd name="connsiteX87-2429" fmla="*/ 639 w 687"/>
              <a:gd name="connsiteY87-2430" fmla="*/ 523 h 758"/>
              <a:gd name="connsiteX88-2431" fmla="*/ 639 w 687"/>
              <a:gd name="connsiteY88-2432" fmla="*/ 554 h 758"/>
              <a:gd name="connsiteX89-2433" fmla="*/ 639 w 687"/>
              <a:gd name="connsiteY89-2434" fmla="*/ 580 h 758"/>
              <a:gd name="connsiteX90-2435" fmla="*/ 634 w 687"/>
              <a:gd name="connsiteY90-2436" fmla="*/ 606 h 758"/>
              <a:gd name="connsiteX91-2437" fmla="*/ 634 w 687"/>
              <a:gd name="connsiteY91-2438" fmla="*/ 632 h 758"/>
              <a:gd name="connsiteX92-2439" fmla="*/ 629 w 687"/>
              <a:gd name="connsiteY92-2440" fmla="*/ 653 h 758"/>
              <a:gd name="connsiteX93-2441" fmla="*/ 623 w 687"/>
              <a:gd name="connsiteY93-2442" fmla="*/ 669 h 758"/>
              <a:gd name="connsiteX94-2443" fmla="*/ 618 w 687"/>
              <a:gd name="connsiteY94-2444" fmla="*/ 690 h 758"/>
              <a:gd name="connsiteX95-2445" fmla="*/ 613 w 687"/>
              <a:gd name="connsiteY95-2446" fmla="*/ 700 h 758"/>
              <a:gd name="connsiteX96-2447" fmla="*/ 602 w 687"/>
              <a:gd name="connsiteY96-2448" fmla="*/ 716 h 758"/>
              <a:gd name="connsiteX97-2449" fmla="*/ 592 w 687"/>
              <a:gd name="connsiteY97-2450" fmla="*/ 726 h 758"/>
              <a:gd name="connsiteX98-2451" fmla="*/ 586 w 687"/>
              <a:gd name="connsiteY98-2452" fmla="*/ 737 h 758"/>
              <a:gd name="connsiteX99-2453" fmla="*/ 576 w 687"/>
              <a:gd name="connsiteY99-2454" fmla="*/ 742 h 758"/>
              <a:gd name="connsiteX100-2455" fmla="*/ 571 w 687"/>
              <a:gd name="connsiteY100-2456" fmla="*/ 747 h 758"/>
              <a:gd name="connsiteX101-2457" fmla="*/ 560 w 687"/>
              <a:gd name="connsiteY101-2458" fmla="*/ 752 h 758"/>
              <a:gd name="connsiteX102-2459" fmla="*/ 555 w 687"/>
              <a:gd name="connsiteY102-2460" fmla="*/ 752 h 758"/>
              <a:gd name="connsiteX103-2461" fmla="*/ 549 w 687"/>
              <a:gd name="connsiteY103-2462" fmla="*/ 758 h 758"/>
              <a:gd name="connsiteX104-2463" fmla="*/ 539 w 687"/>
              <a:gd name="connsiteY104-2464" fmla="*/ 752 h 758"/>
              <a:gd name="connsiteX105-2465" fmla="*/ 534 w 687"/>
              <a:gd name="connsiteY105-2466" fmla="*/ 752 h 758"/>
              <a:gd name="connsiteX106-2467" fmla="*/ 534 w 687"/>
              <a:gd name="connsiteY106-2468" fmla="*/ 747 h 758"/>
              <a:gd name="connsiteX107-2469" fmla="*/ 528 w 687"/>
              <a:gd name="connsiteY107-2470" fmla="*/ 742 h 758"/>
              <a:gd name="connsiteX108-2471" fmla="*/ 528 w 687"/>
              <a:gd name="connsiteY108-2472" fmla="*/ 737 h 758"/>
              <a:gd name="connsiteX109-2473" fmla="*/ 528 w 687"/>
              <a:gd name="connsiteY109-2474" fmla="*/ 731 h 758"/>
              <a:gd name="connsiteX110-2475" fmla="*/ 528 w 687"/>
              <a:gd name="connsiteY110-2476" fmla="*/ 721 h 758"/>
              <a:gd name="connsiteX111-2477" fmla="*/ 528 w 687"/>
              <a:gd name="connsiteY111-2478" fmla="*/ 711 h 758"/>
              <a:gd name="connsiteX112-2479" fmla="*/ 528 w 687"/>
              <a:gd name="connsiteY112-2480" fmla="*/ 705 h 758"/>
              <a:gd name="connsiteX113-2481" fmla="*/ 528 w 687"/>
              <a:gd name="connsiteY113-2482" fmla="*/ 700 h 758"/>
              <a:gd name="connsiteX114-2483" fmla="*/ 528 w 687"/>
              <a:gd name="connsiteY114-2484" fmla="*/ 695 h 758"/>
              <a:gd name="connsiteX115-2485" fmla="*/ 523 w 687"/>
              <a:gd name="connsiteY115-2486" fmla="*/ 690 h 758"/>
              <a:gd name="connsiteX116-2487" fmla="*/ 518 w 687"/>
              <a:gd name="connsiteY116-2488" fmla="*/ 674 h 758"/>
              <a:gd name="connsiteX117-2489" fmla="*/ 507 w 687"/>
              <a:gd name="connsiteY117-2490" fmla="*/ 658 h 758"/>
              <a:gd name="connsiteX118-2491" fmla="*/ 512 w 687"/>
              <a:gd name="connsiteY118-2492" fmla="*/ 590 h 758"/>
              <a:gd name="connsiteX119-2493" fmla="*/ 523 w 687"/>
              <a:gd name="connsiteY119-2494" fmla="*/ 590 h 758"/>
              <a:gd name="connsiteX120-2495" fmla="*/ 528 w 687"/>
              <a:gd name="connsiteY120-2496" fmla="*/ 585 h 758"/>
              <a:gd name="connsiteX121-2497" fmla="*/ 534 w 687"/>
              <a:gd name="connsiteY121-2498" fmla="*/ 580 h 758"/>
              <a:gd name="connsiteX122-2499" fmla="*/ 534 w 687"/>
              <a:gd name="connsiteY122-2500" fmla="*/ 575 h 758"/>
              <a:gd name="connsiteX123-2501" fmla="*/ 534 w 687"/>
              <a:gd name="connsiteY123-2502" fmla="*/ 564 h 758"/>
              <a:gd name="connsiteX124-2503" fmla="*/ 534 w 687"/>
              <a:gd name="connsiteY124-2504" fmla="*/ 549 h 758"/>
              <a:gd name="connsiteX125-2505" fmla="*/ 539 w 687"/>
              <a:gd name="connsiteY125-2506" fmla="*/ 533 h 758"/>
              <a:gd name="connsiteX126-2507" fmla="*/ 539 w 687"/>
              <a:gd name="connsiteY126-2508" fmla="*/ 512 h 758"/>
              <a:gd name="connsiteX127-2509" fmla="*/ 539 w 687"/>
              <a:gd name="connsiteY127-2510" fmla="*/ 486 h 758"/>
              <a:gd name="connsiteX128-2511" fmla="*/ 544 w 687"/>
              <a:gd name="connsiteY128-2512" fmla="*/ 460 h 758"/>
              <a:gd name="connsiteX129-2513" fmla="*/ 544 w 687"/>
              <a:gd name="connsiteY129-2514" fmla="*/ 434 h 758"/>
              <a:gd name="connsiteX130-2515" fmla="*/ 544 w 687"/>
              <a:gd name="connsiteY130-2516" fmla="*/ 408 h 758"/>
              <a:gd name="connsiteX131-2517" fmla="*/ 544 w 687"/>
              <a:gd name="connsiteY131-2518" fmla="*/ 382 h 758"/>
              <a:gd name="connsiteX132-2519" fmla="*/ 549 w 687"/>
              <a:gd name="connsiteY132-2520" fmla="*/ 355 h 758"/>
              <a:gd name="connsiteX133-2521" fmla="*/ 549 w 687"/>
              <a:gd name="connsiteY133-2522" fmla="*/ 334 h 758"/>
              <a:gd name="connsiteX134-2523" fmla="*/ 549 w 687"/>
              <a:gd name="connsiteY134-2524" fmla="*/ 314 h 758"/>
              <a:gd name="connsiteX135-2525" fmla="*/ 549 w 687"/>
              <a:gd name="connsiteY135-2526" fmla="*/ 293 h 758"/>
              <a:gd name="connsiteX136-2527" fmla="*/ 549 w 687"/>
              <a:gd name="connsiteY136-2528" fmla="*/ 277 h 758"/>
              <a:gd name="connsiteX137-2529" fmla="*/ 549 w 687"/>
              <a:gd name="connsiteY137-2530" fmla="*/ 246 h 758"/>
              <a:gd name="connsiteX138-2531" fmla="*/ 549 w 687"/>
              <a:gd name="connsiteY138-2532" fmla="*/ 214 h 758"/>
              <a:gd name="connsiteX139-2533" fmla="*/ 544 w 687"/>
              <a:gd name="connsiteY139-2534" fmla="*/ 183 h 758"/>
              <a:gd name="connsiteX140-2535" fmla="*/ 544 w 687"/>
              <a:gd name="connsiteY140-2536" fmla="*/ 157 h 758"/>
              <a:gd name="connsiteX141-2537" fmla="*/ 539 w 687"/>
              <a:gd name="connsiteY141-2538" fmla="*/ 146 h 758"/>
              <a:gd name="connsiteX142-2539" fmla="*/ 539 w 687"/>
              <a:gd name="connsiteY142-2540" fmla="*/ 136 h 758"/>
              <a:gd name="connsiteX143-2541" fmla="*/ 534 w 687"/>
              <a:gd name="connsiteY143-2542" fmla="*/ 126 h 758"/>
              <a:gd name="connsiteX144-2543" fmla="*/ 534 w 687"/>
              <a:gd name="connsiteY144-2544" fmla="*/ 115 h 758"/>
              <a:gd name="connsiteX145-2545" fmla="*/ 528 w 687"/>
              <a:gd name="connsiteY145-2546" fmla="*/ 110 h 758"/>
              <a:gd name="connsiteX146-2547" fmla="*/ 528 w 687"/>
              <a:gd name="connsiteY146-2548" fmla="*/ 105 h 758"/>
              <a:gd name="connsiteX147-2549" fmla="*/ 523 w 687"/>
              <a:gd name="connsiteY147-2550" fmla="*/ 94 h 758"/>
              <a:gd name="connsiteX148-2551" fmla="*/ 518 w 687"/>
              <a:gd name="connsiteY148-2552" fmla="*/ 89 h 758"/>
              <a:gd name="connsiteX149-2553" fmla="*/ 512 w 687"/>
              <a:gd name="connsiteY149-2554" fmla="*/ 84 h 758"/>
              <a:gd name="connsiteX150-2555" fmla="*/ 507 w 687"/>
              <a:gd name="connsiteY150-2556" fmla="*/ 84 h 758"/>
              <a:gd name="connsiteX151-2557" fmla="*/ 502 w 687"/>
              <a:gd name="connsiteY151-2558" fmla="*/ 79 h 758"/>
              <a:gd name="connsiteX152-2559" fmla="*/ 491 w 687"/>
              <a:gd name="connsiteY152-2560" fmla="*/ 79 h 758"/>
              <a:gd name="connsiteX153-2561" fmla="*/ 481 w 687"/>
              <a:gd name="connsiteY153-2562" fmla="*/ 79 h 758"/>
              <a:gd name="connsiteX154-2563" fmla="*/ 470 w 687"/>
              <a:gd name="connsiteY154-2564" fmla="*/ 73 h 758"/>
              <a:gd name="connsiteX155-2565" fmla="*/ 454 w 687"/>
              <a:gd name="connsiteY155-2566" fmla="*/ 73 h 758"/>
              <a:gd name="connsiteX156-2567" fmla="*/ 454 w 687"/>
              <a:gd name="connsiteY156-2568" fmla="*/ 73 h 758"/>
              <a:gd name="connsiteX0-2569" fmla="*/ 454 w 687"/>
              <a:gd name="connsiteY0-2570" fmla="*/ 73 h 758"/>
              <a:gd name="connsiteX1-2571" fmla="*/ 439 w 687"/>
              <a:gd name="connsiteY1-2572" fmla="*/ 73 h 758"/>
              <a:gd name="connsiteX2-2573" fmla="*/ 417 w 687"/>
              <a:gd name="connsiteY2-2574" fmla="*/ 79 h 758"/>
              <a:gd name="connsiteX3-2575" fmla="*/ 396 w 687"/>
              <a:gd name="connsiteY3-2576" fmla="*/ 79 h 758"/>
              <a:gd name="connsiteX4-2577" fmla="*/ 370 w 687"/>
              <a:gd name="connsiteY4-2578" fmla="*/ 79 h 758"/>
              <a:gd name="connsiteX5-2579" fmla="*/ 343 w 687"/>
              <a:gd name="connsiteY5-2580" fmla="*/ 84 h 758"/>
              <a:gd name="connsiteX6-2581" fmla="*/ 312 w 687"/>
              <a:gd name="connsiteY6-2582" fmla="*/ 84 h 758"/>
              <a:gd name="connsiteX7-2583" fmla="*/ 275 w 687"/>
              <a:gd name="connsiteY7-2584" fmla="*/ 89 h 758"/>
              <a:gd name="connsiteX8-2585" fmla="*/ 238 w 687"/>
              <a:gd name="connsiteY8-2586" fmla="*/ 94 h 758"/>
              <a:gd name="connsiteX9-2587" fmla="*/ 196 w 687"/>
              <a:gd name="connsiteY9-2588" fmla="*/ 94 h 758"/>
              <a:gd name="connsiteX10-2589" fmla="*/ 159 w 687"/>
              <a:gd name="connsiteY10-2590" fmla="*/ 99 h 758"/>
              <a:gd name="connsiteX11-2591" fmla="*/ 122 w 687"/>
              <a:gd name="connsiteY11-2592" fmla="*/ 105 h 758"/>
              <a:gd name="connsiteX12-2593" fmla="*/ 90 w 687"/>
              <a:gd name="connsiteY12-2594" fmla="*/ 105 h 758"/>
              <a:gd name="connsiteX13-2595" fmla="*/ 64 w 687"/>
              <a:gd name="connsiteY13-2596" fmla="*/ 105 h 758"/>
              <a:gd name="connsiteX14-2597" fmla="*/ 37 w 687"/>
              <a:gd name="connsiteY14-2598" fmla="*/ 110 h 758"/>
              <a:gd name="connsiteX15-2599" fmla="*/ 16 w 687"/>
              <a:gd name="connsiteY15-2600" fmla="*/ 110 h 758"/>
              <a:gd name="connsiteX16-2601" fmla="*/ 0 w 687"/>
              <a:gd name="connsiteY16-2602" fmla="*/ 110 h 758"/>
              <a:gd name="connsiteX17-2603" fmla="*/ 0 w 687"/>
              <a:gd name="connsiteY17-2604" fmla="*/ 73 h 758"/>
              <a:gd name="connsiteX18-2605" fmla="*/ 11 w 687"/>
              <a:gd name="connsiteY18-2606" fmla="*/ 73 h 758"/>
              <a:gd name="connsiteX19-2607" fmla="*/ 27 w 687"/>
              <a:gd name="connsiteY19-2608" fmla="*/ 73 h 758"/>
              <a:gd name="connsiteX20-2609" fmla="*/ 42 w 687"/>
              <a:gd name="connsiteY20-2610" fmla="*/ 73 h 758"/>
              <a:gd name="connsiteX21-2611" fmla="*/ 58 w 687"/>
              <a:gd name="connsiteY21-2612" fmla="*/ 73 h 758"/>
              <a:gd name="connsiteX22-2613" fmla="*/ 79 w 687"/>
              <a:gd name="connsiteY22-2614" fmla="*/ 73 h 758"/>
              <a:gd name="connsiteX23-2615" fmla="*/ 95 w 687"/>
              <a:gd name="connsiteY23-2616" fmla="*/ 68 h 758"/>
              <a:gd name="connsiteX24-2617" fmla="*/ 122 w 687"/>
              <a:gd name="connsiteY24-2618" fmla="*/ 68 h 758"/>
              <a:gd name="connsiteX25-2619" fmla="*/ 143 w 687"/>
              <a:gd name="connsiteY25-2620" fmla="*/ 63 h 758"/>
              <a:gd name="connsiteX26-2621" fmla="*/ 164 w 687"/>
              <a:gd name="connsiteY26-2622" fmla="*/ 58 h 758"/>
              <a:gd name="connsiteX27-2623" fmla="*/ 185 w 687"/>
              <a:gd name="connsiteY27-2624" fmla="*/ 58 h 758"/>
              <a:gd name="connsiteX28-2625" fmla="*/ 211 w 687"/>
              <a:gd name="connsiteY28-2626" fmla="*/ 52 h 758"/>
              <a:gd name="connsiteX29-2627" fmla="*/ 238 w 687"/>
              <a:gd name="connsiteY29-2628" fmla="*/ 52 h 758"/>
              <a:gd name="connsiteX30-2629" fmla="*/ 264 w 687"/>
              <a:gd name="connsiteY30-2630" fmla="*/ 47 h 758"/>
              <a:gd name="connsiteX31-2631" fmla="*/ 296 w 687"/>
              <a:gd name="connsiteY31-2632" fmla="*/ 47 h 758"/>
              <a:gd name="connsiteX32-2633" fmla="*/ 354 w 687"/>
              <a:gd name="connsiteY32-2634" fmla="*/ 37 h 758"/>
              <a:gd name="connsiteX33-2635" fmla="*/ 386 w 687"/>
              <a:gd name="connsiteY33-2636" fmla="*/ 37 h 758"/>
              <a:gd name="connsiteX34-2637" fmla="*/ 407 w 687"/>
              <a:gd name="connsiteY34-2638" fmla="*/ 32 h 758"/>
              <a:gd name="connsiteX35-2639" fmla="*/ 433 w 687"/>
              <a:gd name="connsiteY35-2640" fmla="*/ 26 h 758"/>
              <a:gd name="connsiteX36-2641" fmla="*/ 454 w 687"/>
              <a:gd name="connsiteY36-2642" fmla="*/ 26 h 758"/>
              <a:gd name="connsiteX37-2643" fmla="*/ 470 w 687"/>
              <a:gd name="connsiteY37-2644" fmla="*/ 21 h 758"/>
              <a:gd name="connsiteX38-2645" fmla="*/ 481 w 687"/>
              <a:gd name="connsiteY38-2646" fmla="*/ 16 h 758"/>
              <a:gd name="connsiteX39-2647" fmla="*/ 491 w 687"/>
              <a:gd name="connsiteY39-2648" fmla="*/ 16 h 758"/>
              <a:gd name="connsiteX40-2649" fmla="*/ 497 w 687"/>
              <a:gd name="connsiteY40-2650" fmla="*/ 11 h 758"/>
              <a:gd name="connsiteX41-2651" fmla="*/ 507 w 687"/>
              <a:gd name="connsiteY41-2652" fmla="*/ 5 h 758"/>
              <a:gd name="connsiteX42-2653" fmla="*/ 523 w 687"/>
              <a:gd name="connsiteY42-2654" fmla="*/ 0 h 758"/>
              <a:gd name="connsiteX43-2655" fmla="*/ 534 w 687"/>
              <a:gd name="connsiteY43-2656" fmla="*/ 0 h 758"/>
              <a:gd name="connsiteX44-2657" fmla="*/ 549 w 687"/>
              <a:gd name="connsiteY44-2658" fmla="*/ 0 h 758"/>
              <a:gd name="connsiteX45-2659" fmla="*/ 565 w 687"/>
              <a:gd name="connsiteY45-2660" fmla="*/ 5 h 758"/>
              <a:gd name="connsiteX46-2661" fmla="*/ 581 w 687"/>
              <a:gd name="connsiteY46-2662" fmla="*/ 11 h 758"/>
              <a:gd name="connsiteX47-2663" fmla="*/ 592 w 687"/>
              <a:gd name="connsiteY47-2664" fmla="*/ 16 h 758"/>
              <a:gd name="connsiteX48-2665" fmla="*/ 602 w 687"/>
              <a:gd name="connsiteY48-2666" fmla="*/ 21 h 758"/>
              <a:gd name="connsiteX49-2667" fmla="*/ 618 w 687"/>
              <a:gd name="connsiteY49-2668" fmla="*/ 26 h 758"/>
              <a:gd name="connsiteX50-2669" fmla="*/ 629 w 687"/>
              <a:gd name="connsiteY50-2670" fmla="*/ 37 h 758"/>
              <a:gd name="connsiteX51-2671" fmla="*/ 644 w 687"/>
              <a:gd name="connsiteY51-2672" fmla="*/ 42 h 758"/>
              <a:gd name="connsiteX52-2673" fmla="*/ 655 w 687"/>
              <a:gd name="connsiteY52-2674" fmla="*/ 47 h 758"/>
              <a:gd name="connsiteX53-2675" fmla="*/ 666 w 687"/>
              <a:gd name="connsiteY53-2676" fmla="*/ 52 h 758"/>
              <a:gd name="connsiteX54-2677" fmla="*/ 671 w 687"/>
              <a:gd name="connsiteY54-2678" fmla="*/ 58 h 758"/>
              <a:gd name="connsiteX55-2679" fmla="*/ 676 w 687"/>
              <a:gd name="connsiteY55-2680" fmla="*/ 63 h 758"/>
              <a:gd name="connsiteX56-2681" fmla="*/ 681 w 687"/>
              <a:gd name="connsiteY56-2682" fmla="*/ 68 h 758"/>
              <a:gd name="connsiteX57-2683" fmla="*/ 687 w 687"/>
              <a:gd name="connsiteY57-2684" fmla="*/ 68 h 758"/>
              <a:gd name="connsiteX58-2685" fmla="*/ 687 w 687"/>
              <a:gd name="connsiteY58-2686" fmla="*/ 73 h 758"/>
              <a:gd name="connsiteX59-2687" fmla="*/ 681 w 687"/>
              <a:gd name="connsiteY59-2688" fmla="*/ 73 h 758"/>
              <a:gd name="connsiteX60-2689" fmla="*/ 681 w 687"/>
              <a:gd name="connsiteY60-2690" fmla="*/ 79 h 758"/>
              <a:gd name="connsiteX61-2691" fmla="*/ 676 w 687"/>
              <a:gd name="connsiteY61-2692" fmla="*/ 84 h 758"/>
              <a:gd name="connsiteX62-2693" fmla="*/ 671 w 687"/>
              <a:gd name="connsiteY62-2694" fmla="*/ 84 h 758"/>
              <a:gd name="connsiteX63-2695" fmla="*/ 666 w 687"/>
              <a:gd name="connsiteY63-2696" fmla="*/ 89 h 758"/>
              <a:gd name="connsiteX64-2697" fmla="*/ 660 w 687"/>
              <a:gd name="connsiteY64-2698" fmla="*/ 94 h 758"/>
              <a:gd name="connsiteX65-2699" fmla="*/ 655 w 687"/>
              <a:gd name="connsiteY65-2700" fmla="*/ 94 h 758"/>
              <a:gd name="connsiteX66-2701" fmla="*/ 650 w 687"/>
              <a:gd name="connsiteY66-2702" fmla="*/ 99 h 758"/>
              <a:gd name="connsiteX67-2703" fmla="*/ 644 w 687"/>
              <a:gd name="connsiteY67-2704" fmla="*/ 105 h 758"/>
              <a:gd name="connsiteX68-2705" fmla="*/ 639 w 687"/>
              <a:gd name="connsiteY68-2706" fmla="*/ 115 h 758"/>
              <a:gd name="connsiteX69-2707" fmla="*/ 639 w 687"/>
              <a:gd name="connsiteY69-2708" fmla="*/ 126 h 758"/>
              <a:gd name="connsiteX70-2709" fmla="*/ 639 w 687"/>
              <a:gd name="connsiteY70-2710" fmla="*/ 131 h 758"/>
              <a:gd name="connsiteX71-2711" fmla="*/ 639 w 687"/>
              <a:gd name="connsiteY71-2712" fmla="*/ 146 h 758"/>
              <a:gd name="connsiteX72-2713" fmla="*/ 639 w 687"/>
              <a:gd name="connsiteY72-2714" fmla="*/ 157 h 758"/>
              <a:gd name="connsiteX73-2715" fmla="*/ 639 w 687"/>
              <a:gd name="connsiteY73-2716" fmla="*/ 173 h 758"/>
              <a:gd name="connsiteX74-2717" fmla="*/ 639 w 687"/>
              <a:gd name="connsiteY74-2718" fmla="*/ 188 h 758"/>
              <a:gd name="connsiteX75-2719" fmla="*/ 639 w 687"/>
              <a:gd name="connsiteY75-2720" fmla="*/ 204 h 758"/>
              <a:gd name="connsiteX76-2721" fmla="*/ 639 w 687"/>
              <a:gd name="connsiteY76-2722" fmla="*/ 225 h 758"/>
              <a:gd name="connsiteX77-2723" fmla="*/ 639 w 687"/>
              <a:gd name="connsiteY77-2724" fmla="*/ 240 h 758"/>
              <a:gd name="connsiteX78-2725" fmla="*/ 639 w 687"/>
              <a:gd name="connsiteY78-2726" fmla="*/ 261 h 758"/>
              <a:gd name="connsiteX79-2727" fmla="*/ 639 w 687"/>
              <a:gd name="connsiteY79-2728" fmla="*/ 303 h 758"/>
              <a:gd name="connsiteX80-2729" fmla="*/ 639 w 687"/>
              <a:gd name="connsiteY80-2730" fmla="*/ 324 h 758"/>
              <a:gd name="connsiteX81-2731" fmla="*/ 639 w 687"/>
              <a:gd name="connsiteY81-2732" fmla="*/ 350 h 758"/>
              <a:gd name="connsiteX82-2733" fmla="*/ 639 w 687"/>
              <a:gd name="connsiteY82-2734" fmla="*/ 376 h 758"/>
              <a:gd name="connsiteX83-2735" fmla="*/ 639 w 687"/>
              <a:gd name="connsiteY83-2736" fmla="*/ 402 h 758"/>
              <a:gd name="connsiteX84-2737" fmla="*/ 639 w 687"/>
              <a:gd name="connsiteY84-2738" fmla="*/ 429 h 758"/>
              <a:gd name="connsiteX85-2739" fmla="*/ 639 w 687"/>
              <a:gd name="connsiteY85-2740" fmla="*/ 460 h 758"/>
              <a:gd name="connsiteX86-2741" fmla="*/ 639 w 687"/>
              <a:gd name="connsiteY86-2742" fmla="*/ 491 h 758"/>
              <a:gd name="connsiteX87-2743" fmla="*/ 639 w 687"/>
              <a:gd name="connsiteY87-2744" fmla="*/ 523 h 758"/>
              <a:gd name="connsiteX88-2745" fmla="*/ 639 w 687"/>
              <a:gd name="connsiteY88-2746" fmla="*/ 554 h 758"/>
              <a:gd name="connsiteX89-2747" fmla="*/ 639 w 687"/>
              <a:gd name="connsiteY89-2748" fmla="*/ 580 h 758"/>
              <a:gd name="connsiteX90-2749" fmla="*/ 634 w 687"/>
              <a:gd name="connsiteY90-2750" fmla="*/ 606 h 758"/>
              <a:gd name="connsiteX91-2751" fmla="*/ 634 w 687"/>
              <a:gd name="connsiteY91-2752" fmla="*/ 632 h 758"/>
              <a:gd name="connsiteX92-2753" fmla="*/ 629 w 687"/>
              <a:gd name="connsiteY92-2754" fmla="*/ 653 h 758"/>
              <a:gd name="connsiteX93-2755" fmla="*/ 623 w 687"/>
              <a:gd name="connsiteY93-2756" fmla="*/ 669 h 758"/>
              <a:gd name="connsiteX94-2757" fmla="*/ 618 w 687"/>
              <a:gd name="connsiteY94-2758" fmla="*/ 690 h 758"/>
              <a:gd name="connsiteX95-2759" fmla="*/ 613 w 687"/>
              <a:gd name="connsiteY95-2760" fmla="*/ 700 h 758"/>
              <a:gd name="connsiteX96-2761" fmla="*/ 602 w 687"/>
              <a:gd name="connsiteY96-2762" fmla="*/ 716 h 758"/>
              <a:gd name="connsiteX97-2763" fmla="*/ 592 w 687"/>
              <a:gd name="connsiteY97-2764" fmla="*/ 726 h 758"/>
              <a:gd name="connsiteX98-2765" fmla="*/ 586 w 687"/>
              <a:gd name="connsiteY98-2766" fmla="*/ 737 h 758"/>
              <a:gd name="connsiteX99-2767" fmla="*/ 576 w 687"/>
              <a:gd name="connsiteY99-2768" fmla="*/ 742 h 758"/>
              <a:gd name="connsiteX100-2769" fmla="*/ 571 w 687"/>
              <a:gd name="connsiteY100-2770" fmla="*/ 747 h 758"/>
              <a:gd name="connsiteX101-2771" fmla="*/ 560 w 687"/>
              <a:gd name="connsiteY101-2772" fmla="*/ 752 h 758"/>
              <a:gd name="connsiteX102-2773" fmla="*/ 555 w 687"/>
              <a:gd name="connsiteY102-2774" fmla="*/ 752 h 758"/>
              <a:gd name="connsiteX103-2775" fmla="*/ 549 w 687"/>
              <a:gd name="connsiteY103-2776" fmla="*/ 758 h 758"/>
              <a:gd name="connsiteX104-2777" fmla="*/ 539 w 687"/>
              <a:gd name="connsiteY104-2778" fmla="*/ 752 h 758"/>
              <a:gd name="connsiteX105-2779" fmla="*/ 534 w 687"/>
              <a:gd name="connsiteY105-2780" fmla="*/ 752 h 758"/>
              <a:gd name="connsiteX106-2781" fmla="*/ 534 w 687"/>
              <a:gd name="connsiteY106-2782" fmla="*/ 747 h 758"/>
              <a:gd name="connsiteX107-2783" fmla="*/ 528 w 687"/>
              <a:gd name="connsiteY107-2784" fmla="*/ 742 h 758"/>
              <a:gd name="connsiteX108-2785" fmla="*/ 528 w 687"/>
              <a:gd name="connsiteY108-2786" fmla="*/ 737 h 758"/>
              <a:gd name="connsiteX109-2787" fmla="*/ 528 w 687"/>
              <a:gd name="connsiteY109-2788" fmla="*/ 731 h 758"/>
              <a:gd name="connsiteX110-2789" fmla="*/ 528 w 687"/>
              <a:gd name="connsiteY110-2790" fmla="*/ 721 h 758"/>
              <a:gd name="connsiteX111-2791" fmla="*/ 528 w 687"/>
              <a:gd name="connsiteY111-2792" fmla="*/ 711 h 758"/>
              <a:gd name="connsiteX112-2793" fmla="*/ 528 w 687"/>
              <a:gd name="connsiteY112-2794" fmla="*/ 705 h 758"/>
              <a:gd name="connsiteX113-2795" fmla="*/ 528 w 687"/>
              <a:gd name="connsiteY113-2796" fmla="*/ 700 h 758"/>
              <a:gd name="connsiteX114-2797" fmla="*/ 528 w 687"/>
              <a:gd name="connsiteY114-2798" fmla="*/ 695 h 758"/>
              <a:gd name="connsiteX115-2799" fmla="*/ 523 w 687"/>
              <a:gd name="connsiteY115-2800" fmla="*/ 690 h 758"/>
              <a:gd name="connsiteX116-2801" fmla="*/ 518 w 687"/>
              <a:gd name="connsiteY116-2802" fmla="*/ 674 h 758"/>
              <a:gd name="connsiteX117-2803" fmla="*/ 507 w 687"/>
              <a:gd name="connsiteY117-2804" fmla="*/ 658 h 758"/>
              <a:gd name="connsiteX118-2805" fmla="*/ 512 w 687"/>
              <a:gd name="connsiteY118-2806" fmla="*/ 590 h 758"/>
              <a:gd name="connsiteX119-2807" fmla="*/ 523 w 687"/>
              <a:gd name="connsiteY119-2808" fmla="*/ 590 h 758"/>
              <a:gd name="connsiteX120-2809" fmla="*/ 534 w 687"/>
              <a:gd name="connsiteY120-2810" fmla="*/ 580 h 758"/>
              <a:gd name="connsiteX121-2811" fmla="*/ 534 w 687"/>
              <a:gd name="connsiteY121-2812" fmla="*/ 575 h 758"/>
              <a:gd name="connsiteX122-2813" fmla="*/ 534 w 687"/>
              <a:gd name="connsiteY122-2814" fmla="*/ 564 h 758"/>
              <a:gd name="connsiteX123-2815" fmla="*/ 534 w 687"/>
              <a:gd name="connsiteY123-2816" fmla="*/ 549 h 758"/>
              <a:gd name="connsiteX124-2817" fmla="*/ 539 w 687"/>
              <a:gd name="connsiteY124-2818" fmla="*/ 533 h 758"/>
              <a:gd name="connsiteX125-2819" fmla="*/ 539 w 687"/>
              <a:gd name="connsiteY125-2820" fmla="*/ 512 h 758"/>
              <a:gd name="connsiteX126-2821" fmla="*/ 539 w 687"/>
              <a:gd name="connsiteY126-2822" fmla="*/ 486 h 758"/>
              <a:gd name="connsiteX127-2823" fmla="*/ 544 w 687"/>
              <a:gd name="connsiteY127-2824" fmla="*/ 460 h 758"/>
              <a:gd name="connsiteX128-2825" fmla="*/ 544 w 687"/>
              <a:gd name="connsiteY128-2826" fmla="*/ 434 h 758"/>
              <a:gd name="connsiteX129-2827" fmla="*/ 544 w 687"/>
              <a:gd name="connsiteY129-2828" fmla="*/ 408 h 758"/>
              <a:gd name="connsiteX130-2829" fmla="*/ 544 w 687"/>
              <a:gd name="connsiteY130-2830" fmla="*/ 382 h 758"/>
              <a:gd name="connsiteX131-2831" fmla="*/ 549 w 687"/>
              <a:gd name="connsiteY131-2832" fmla="*/ 355 h 758"/>
              <a:gd name="connsiteX132-2833" fmla="*/ 549 w 687"/>
              <a:gd name="connsiteY132-2834" fmla="*/ 334 h 758"/>
              <a:gd name="connsiteX133-2835" fmla="*/ 549 w 687"/>
              <a:gd name="connsiteY133-2836" fmla="*/ 314 h 758"/>
              <a:gd name="connsiteX134-2837" fmla="*/ 549 w 687"/>
              <a:gd name="connsiteY134-2838" fmla="*/ 293 h 758"/>
              <a:gd name="connsiteX135-2839" fmla="*/ 549 w 687"/>
              <a:gd name="connsiteY135-2840" fmla="*/ 277 h 758"/>
              <a:gd name="connsiteX136-2841" fmla="*/ 549 w 687"/>
              <a:gd name="connsiteY136-2842" fmla="*/ 246 h 758"/>
              <a:gd name="connsiteX137-2843" fmla="*/ 549 w 687"/>
              <a:gd name="connsiteY137-2844" fmla="*/ 214 h 758"/>
              <a:gd name="connsiteX138-2845" fmla="*/ 544 w 687"/>
              <a:gd name="connsiteY138-2846" fmla="*/ 183 h 758"/>
              <a:gd name="connsiteX139-2847" fmla="*/ 544 w 687"/>
              <a:gd name="connsiteY139-2848" fmla="*/ 157 h 758"/>
              <a:gd name="connsiteX140-2849" fmla="*/ 539 w 687"/>
              <a:gd name="connsiteY140-2850" fmla="*/ 146 h 758"/>
              <a:gd name="connsiteX141-2851" fmla="*/ 539 w 687"/>
              <a:gd name="connsiteY141-2852" fmla="*/ 136 h 758"/>
              <a:gd name="connsiteX142-2853" fmla="*/ 534 w 687"/>
              <a:gd name="connsiteY142-2854" fmla="*/ 126 h 758"/>
              <a:gd name="connsiteX143-2855" fmla="*/ 534 w 687"/>
              <a:gd name="connsiteY143-2856" fmla="*/ 115 h 758"/>
              <a:gd name="connsiteX144-2857" fmla="*/ 528 w 687"/>
              <a:gd name="connsiteY144-2858" fmla="*/ 110 h 758"/>
              <a:gd name="connsiteX145-2859" fmla="*/ 528 w 687"/>
              <a:gd name="connsiteY145-2860" fmla="*/ 105 h 758"/>
              <a:gd name="connsiteX146-2861" fmla="*/ 523 w 687"/>
              <a:gd name="connsiteY146-2862" fmla="*/ 94 h 758"/>
              <a:gd name="connsiteX147-2863" fmla="*/ 518 w 687"/>
              <a:gd name="connsiteY147-2864" fmla="*/ 89 h 758"/>
              <a:gd name="connsiteX148-2865" fmla="*/ 512 w 687"/>
              <a:gd name="connsiteY148-2866" fmla="*/ 84 h 758"/>
              <a:gd name="connsiteX149-2867" fmla="*/ 507 w 687"/>
              <a:gd name="connsiteY149-2868" fmla="*/ 84 h 758"/>
              <a:gd name="connsiteX150-2869" fmla="*/ 502 w 687"/>
              <a:gd name="connsiteY150-2870" fmla="*/ 79 h 758"/>
              <a:gd name="connsiteX151-2871" fmla="*/ 491 w 687"/>
              <a:gd name="connsiteY151-2872" fmla="*/ 79 h 758"/>
              <a:gd name="connsiteX152-2873" fmla="*/ 481 w 687"/>
              <a:gd name="connsiteY152-2874" fmla="*/ 79 h 758"/>
              <a:gd name="connsiteX153-2875" fmla="*/ 470 w 687"/>
              <a:gd name="connsiteY153-2876" fmla="*/ 73 h 758"/>
              <a:gd name="connsiteX154-2877" fmla="*/ 454 w 687"/>
              <a:gd name="connsiteY154-2878" fmla="*/ 73 h 758"/>
              <a:gd name="connsiteX155-2879" fmla="*/ 454 w 687"/>
              <a:gd name="connsiteY155-2880" fmla="*/ 73 h 758"/>
              <a:gd name="connsiteX0-2881" fmla="*/ 454 w 687"/>
              <a:gd name="connsiteY0-2882" fmla="*/ 73 h 758"/>
              <a:gd name="connsiteX1-2883" fmla="*/ 439 w 687"/>
              <a:gd name="connsiteY1-2884" fmla="*/ 73 h 758"/>
              <a:gd name="connsiteX2-2885" fmla="*/ 417 w 687"/>
              <a:gd name="connsiteY2-2886" fmla="*/ 79 h 758"/>
              <a:gd name="connsiteX3-2887" fmla="*/ 396 w 687"/>
              <a:gd name="connsiteY3-2888" fmla="*/ 79 h 758"/>
              <a:gd name="connsiteX4-2889" fmla="*/ 370 w 687"/>
              <a:gd name="connsiteY4-2890" fmla="*/ 79 h 758"/>
              <a:gd name="connsiteX5-2891" fmla="*/ 343 w 687"/>
              <a:gd name="connsiteY5-2892" fmla="*/ 84 h 758"/>
              <a:gd name="connsiteX6-2893" fmla="*/ 312 w 687"/>
              <a:gd name="connsiteY6-2894" fmla="*/ 84 h 758"/>
              <a:gd name="connsiteX7-2895" fmla="*/ 275 w 687"/>
              <a:gd name="connsiteY7-2896" fmla="*/ 89 h 758"/>
              <a:gd name="connsiteX8-2897" fmla="*/ 238 w 687"/>
              <a:gd name="connsiteY8-2898" fmla="*/ 94 h 758"/>
              <a:gd name="connsiteX9-2899" fmla="*/ 196 w 687"/>
              <a:gd name="connsiteY9-2900" fmla="*/ 94 h 758"/>
              <a:gd name="connsiteX10-2901" fmla="*/ 159 w 687"/>
              <a:gd name="connsiteY10-2902" fmla="*/ 99 h 758"/>
              <a:gd name="connsiteX11-2903" fmla="*/ 122 w 687"/>
              <a:gd name="connsiteY11-2904" fmla="*/ 105 h 758"/>
              <a:gd name="connsiteX12-2905" fmla="*/ 90 w 687"/>
              <a:gd name="connsiteY12-2906" fmla="*/ 105 h 758"/>
              <a:gd name="connsiteX13-2907" fmla="*/ 64 w 687"/>
              <a:gd name="connsiteY13-2908" fmla="*/ 105 h 758"/>
              <a:gd name="connsiteX14-2909" fmla="*/ 37 w 687"/>
              <a:gd name="connsiteY14-2910" fmla="*/ 110 h 758"/>
              <a:gd name="connsiteX15-2911" fmla="*/ 16 w 687"/>
              <a:gd name="connsiteY15-2912" fmla="*/ 110 h 758"/>
              <a:gd name="connsiteX16-2913" fmla="*/ 0 w 687"/>
              <a:gd name="connsiteY16-2914" fmla="*/ 110 h 758"/>
              <a:gd name="connsiteX17-2915" fmla="*/ 0 w 687"/>
              <a:gd name="connsiteY17-2916" fmla="*/ 73 h 758"/>
              <a:gd name="connsiteX18-2917" fmla="*/ 11 w 687"/>
              <a:gd name="connsiteY18-2918" fmla="*/ 73 h 758"/>
              <a:gd name="connsiteX19-2919" fmla="*/ 27 w 687"/>
              <a:gd name="connsiteY19-2920" fmla="*/ 73 h 758"/>
              <a:gd name="connsiteX20-2921" fmla="*/ 42 w 687"/>
              <a:gd name="connsiteY20-2922" fmla="*/ 73 h 758"/>
              <a:gd name="connsiteX21-2923" fmla="*/ 58 w 687"/>
              <a:gd name="connsiteY21-2924" fmla="*/ 73 h 758"/>
              <a:gd name="connsiteX22-2925" fmla="*/ 79 w 687"/>
              <a:gd name="connsiteY22-2926" fmla="*/ 73 h 758"/>
              <a:gd name="connsiteX23-2927" fmla="*/ 95 w 687"/>
              <a:gd name="connsiteY23-2928" fmla="*/ 68 h 758"/>
              <a:gd name="connsiteX24-2929" fmla="*/ 122 w 687"/>
              <a:gd name="connsiteY24-2930" fmla="*/ 68 h 758"/>
              <a:gd name="connsiteX25-2931" fmla="*/ 143 w 687"/>
              <a:gd name="connsiteY25-2932" fmla="*/ 63 h 758"/>
              <a:gd name="connsiteX26-2933" fmla="*/ 164 w 687"/>
              <a:gd name="connsiteY26-2934" fmla="*/ 58 h 758"/>
              <a:gd name="connsiteX27-2935" fmla="*/ 185 w 687"/>
              <a:gd name="connsiteY27-2936" fmla="*/ 58 h 758"/>
              <a:gd name="connsiteX28-2937" fmla="*/ 211 w 687"/>
              <a:gd name="connsiteY28-2938" fmla="*/ 52 h 758"/>
              <a:gd name="connsiteX29-2939" fmla="*/ 238 w 687"/>
              <a:gd name="connsiteY29-2940" fmla="*/ 52 h 758"/>
              <a:gd name="connsiteX30-2941" fmla="*/ 264 w 687"/>
              <a:gd name="connsiteY30-2942" fmla="*/ 47 h 758"/>
              <a:gd name="connsiteX31-2943" fmla="*/ 296 w 687"/>
              <a:gd name="connsiteY31-2944" fmla="*/ 47 h 758"/>
              <a:gd name="connsiteX32-2945" fmla="*/ 354 w 687"/>
              <a:gd name="connsiteY32-2946" fmla="*/ 37 h 758"/>
              <a:gd name="connsiteX33-2947" fmla="*/ 386 w 687"/>
              <a:gd name="connsiteY33-2948" fmla="*/ 37 h 758"/>
              <a:gd name="connsiteX34-2949" fmla="*/ 407 w 687"/>
              <a:gd name="connsiteY34-2950" fmla="*/ 32 h 758"/>
              <a:gd name="connsiteX35-2951" fmla="*/ 433 w 687"/>
              <a:gd name="connsiteY35-2952" fmla="*/ 26 h 758"/>
              <a:gd name="connsiteX36-2953" fmla="*/ 454 w 687"/>
              <a:gd name="connsiteY36-2954" fmla="*/ 26 h 758"/>
              <a:gd name="connsiteX37-2955" fmla="*/ 470 w 687"/>
              <a:gd name="connsiteY37-2956" fmla="*/ 21 h 758"/>
              <a:gd name="connsiteX38-2957" fmla="*/ 481 w 687"/>
              <a:gd name="connsiteY38-2958" fmla="*/ 16 h 758"/>
              <a:gd name="connsiteX39-2959" fmla="*/ 491 w 687"/>
              <a:gd name="connsiteY39-2960" fmla="*/ 16 h 758"/>
              <a:gd name="connsiteX40-2961" fmla="*/ 497 w 687"/>
              <a:gd name="connsiteY40-2962" fmla="*/ 11 h 758"/>
              <a:gd name="connsiteX41-2963" fmla="*/ 507 w 687"/>
              <a:gd name="connsiteY41-2964" fmla="*/ 5 h 758"/>
              <a:gd name="connsiteX42-2965" fmla="*/ 523 w 687"/>
              <a:gd name="connsiteY42-2966" fmla="*/ 0 h 758"/>
              <a:gd name="connsiteX43-2967" fmla="*/ 534 w 687"/>
              <a:gd name="connsiteY43-2968" fmla="*/ 0 h 758"/>
              <a:gd name="connsiteX44-2969" fmla="*/ 549 w 687"/>
              <a:gd name="connsiteY44-2970" fmla="*/ 0 h 758"/>
              <a:gd name="connsiteX45-2971" fmla="*/ 565 w 687"/>
              <a:gd name="connsiteY45-2972" fmla="*/ 5 h 758"/>
              <a:gd name="connsiteX46-2973" fmla="*/ 581 w 687"/>
              <a:gd name="connsiteY46-2974" fmla="*/ 11 h 758"/>
              <a:gd name="connsiteX47-2975" fmla="*/ 592 w 687"/>
              <a:gd name="connsiteY47-2976" fmla="*/ 16 h 758"/>
              <a:gd name="connsiteX48-2977" fmla="*/ 602 w 687"/>
              <a:gd name="connsiteY48-2978" fmla="*/ 21 h 758"/>
              <a:gd name="connsiteX49-2979" fmla="*/ 618 w 687"/>
              <a:gd name="connsiteY49-2980" fmla="*/ 26 h 758"/>
              <a:gd name="connsiteX50-2981" fmla="*/ 629 w 687"/>
              <a:gd name="connsiteY50-2982" fmla="*/ 37 h 758"/>
              <a:gd name="connsiteX51-2983" fmla="*/ 644 w 687"/>
              <a:gd name="connsiteY51-2984" fmla="*/ 42 h 758"/>
              <a:gd name="connsiteX52-2985" fmla="*/ 655 w 687"/>
              <a:gd name="connsiteY52-2986" fmla="*/ 47 h 758"/>
              <a:gd name="connsiteX53-2987" fmla="*/ 666 w 687"/>
              <a:gd name="connsiteY53-2988" fmla="*/ 52 h 758"/>
              <a:gd name="connsiteX54-2989" fmla="*/ 671 w 687"/>
              <a:gd name="connsiteY54-2990" fmla="*/ 58 h 758"/>
              <a:gd name="connsiteX55-2991" fmla="*/ 676 w 687"/>
              <a:gd name="connsiteY55-2992" fmla="*/ 63 h 758"/>
              <a:gd name="connsiteX56-2993" fmla="*/ 681 w 687"/>
              <a:gd name="connsiteY56-2994" fmla="*/ 68 h 758"/>
              <a:gd name="connsiteX57-2995" fmla="*/ 687 w 687"/>
              <a:gd name="connsiteY57-2996" fmla="*/ 68 h 758"/>
              <a:gd name="connsiteX58-2997" fmla="*/ 687 w 687"/>
              <a:gd name="connsiteY58-2998" fmla="*/ 73 h 758"/>
              <a:gd name="connsiteX59-2999" fmla="*/ 681 w 687"/>
              <a:gd name="connsiteY59-3000" fmla="*/ 73 h 758"/>
              <a:gd name="connsiteX60-3001" fmla="*/ 681 w 687"/>
              <a:gd name="connsiteY60-3002" fmla="*/ 79 h 758"/>
              <a:gd name="connsiteX61-3003" fmla="*/ 676 w 687"/>
              <a:gd name="connsiteY61-3004" fmla="*/ 84 h 758"/>
              <a:gd name="connsiteX62-3005" fmla="*/ 671 w 687"/>
              <a:gd name="connsiteY62-3006" fmla="*/ 84 h 758"/>
              <a:gd name="connsiteX63-3007" fmla="*/ 666 w 687"/>
              <a:gd name="connsiteY63-3008" fmla="*/ 89 h 758"/>
              <a:gd name="connsiteX64-3009" fmla="*/ 660 w 687"/>
              <a:gd name="connsiteY64-3010" fmla="*/ 94 h 758"/>
              <a:gd name="connsiteX65-3011" fmla="*/ 655 w 687"/>
              <a:gd name="connsiteY65-3012" fmla="*/ 94 h 758"/>
              <a:gd name="connsiteX66-3013" fmla="*/ 650 w 687"/>
              <a:gd name="connsiteY66-3014" fmla="*/ 99 h 758"/>
              <a:gd name="connsiteX67-3015" fmla="*/ 644 w 687"/>
              <a:gd name="connsiteY67-3016" fmla="*/ 105 h 758"/>
              <a:gd name="connsiteX68-3017" fmla="*/ 639 w 687"/>
              <a:gd name="connsiteY68-3018" fmla="*/ 115 h 758"/>
              <a:gd name="connsiteX69-3019" fmla="*/ 639 w 687"/>
              <a:gd name="connsiteY69-3020" fmla="*/ 126 h 758"/>
              <a:gd name="connsiteX70-3021" fmla="*/ 639 w 687"/>
              <a:gd name="connsiteY70-3022" fmla="*/ 131 h 758"/>
              <a:gd name="connsiteX71-3023" fmla="*/ 639 w 687"/>
              <a:gd name="connsiteY71-3024" fmla="*/ 146 h 758"/>
              <a:gd name="connsiteX72-3025" fmla="*/ 639 w 687"/>
              <a:gd name="connsiteY72-3026" fmla="*/ 157 h 758"/>
              <a:gd name="connsiteX73-3027" fmla="*/ 639 w 687"/>
              <a:gd name="connsiteY73-3028" fmla="*/ 173 h 758"/>
              <a:gd name="connsiteX74-3029" fmla="*/ 639 w 687"/>
              <a:gd name="connsiteY74-3030" fmla="*/ 188 h 758"/>
              <a:gd name="connsiteX75-3031" fmla="*/ 639 w 687"/>
              <a:gd name="connsiteY75-3032" fmla="*/ 204 h 758"/>
              <a:gd name="connsiteX76-3033" fmla="*/ 639 w 687"/>
              <a:gd name="connsiteY76-3034" fmla="*/ 225 h 758"/>
              <a:gd name="connsiteX77-3035" fmla="*/ 639 w 687"/>
              <a:gd name="connsiteY77-3036" fmla="*/ 240 h 758"/>
              <a:gd name="connsiteX78-3037" fmla="*/ 639 w 687"/>
              <a:gd name="connsiteY78-3038" fmla="*/ 261 h 758"/>
              <a:gd name="connsiteX79-3039" fmla="*/ 639 w 687"/>
              <a:gd name="connsiteY79-3040" fmla="*/ 303 h 758"/>
              <a:gd name="connsiteX80-3041" fmla="*/ 639 w 687"/>
              <a:gd name="connsiteY80-3042" fmla="*/ 324 h 758"/>
              <a:gd name="connsiteX81-3043" fmla="*/ 639 w 687"/>
              <a:gd name="connsiteY81-3044" fmla="*/ 350 h 758"/>
              <a:gd name="connsiteX82-3045" fmla="*/ 639 w 687"/>
              <a:gd name="connsiteY82-3046" fmla="*/ 376 h 758"/>
              <a:gd name="connsiteX83-3047" fmla="*/ 639 w 687"/>
              <a:gd name="connsiteY83-3048" fmla="*/ 402 h 758"/>
              <a:gd name="connsiteX84-3049" fmla="*/ 639 w 687"/>
              <a:gd name="connsiteY84-3050" fmla="*/ 429 h 758"/>
              <a:gd name="connsiteX85-3051" fmla="*/ 639 w 687"/>
              <a:gd name="connsiteY85-3052" fmla="*/ 460 h 758"/>
              <a:gd name="connsiteX86-3053" fmla="*/ 639 w 687"/>
              <a:gd name="connsiteY86-3054" fmla="*/ 491 h 758"/>
              <a:gd name="connsiteX87-3055" fmla="*/ 639 w 687"/>
              <a:gd name="connsiteY87-3056" fmla="*/ 523 h 758"/>
              <a:gd name="connsiteX88-3057" fmla="*/ 639 w 687"/>
              <a:gd name="connsiteY88-3058" fmla="*/ 554 h 758"/>
              <a:gd name="connsiteX89-3059" fmla="*/ 639 w 687"/>
              <a:gd name="connsiteY89-3060" fmla="*/ 580 h 758"/>
              <a:gd name="connsiteX90-3061" fmla="*/ 634 w 687"/>
              <a:gd name="connsiteY90-3062" fmla="*/ 606 h 758"/>
              <a:gd name="connsiteX91-3063" fmla="*/ 634 w 687"/>
              <a:gd name="connsiteY91-3064" fmla="*/ 632 h 758"/>
              <a:gd name="connsiteX92-3065" fmla="*/ 629 w 687"/>
              <a:gd name="connsiteY92-3066" fmla="*/ 653 h 758"/>
              <a:gd name="connsiteX93-3067" fmla="*/ 623 w 687"/>
              <a:gd name="connsiteY93-3068" fmla="*/ 669 h 758"/>
              <a:gd name="connsiteX94-3069" fmla="*/ 618 w 687"/>
              <a:gd name="connsiteY94-3070" fmla="*/ 690 h 758"/>
              <a:gd name="connsiteX95-3071" fmla="*/ 613 w 687"/>
              <a:gd name="connsiteY95-3072" fmla="*/ 700 h 758"/>
              <a:gd name="connsiteX96-3073" fmla="*/ 602 w 687"/>
              <a:gd name="connsiteY96-3074" fmla="*/ 716 h 758"/>
              <a:gd name="connsiteX97-3075" fmla="*/ 592 w 687"/>
              <a:gd name="connsiteY97-3076" fmla="*/ 726 h 758"/>
              <a:gd name="connsiteX98-3077" fmla="*/ 586 w 687"/>
              <a:gd name="connsiteY98-3078" fmla="*/ 737 h 758"/>
              <a:gd name="connsiteX99-3079" fmla="*/ 576 w 687"/>
              <a:gd name="connsiteY99-3080" fmla="*/ 742 h 758"/>
              <a:gd name="connsiteX100-3081" fmla="*/ 571 w 687"/>
              <a:gd name="connsiteY100-3082" fmla="*/ 747 h 758"/>
              <a:gd name="connsiteX101-3083" fmla="*/ 560 w 687"/>
              <a:gd name="connsiteY101-3084" fmla="*/ 752 h 758"/>
              <a:gd name="connsiteX102-3085" fmla="*/ 555 w 687"/>
              <a:gd name="connsiteY102-3086" fmla="*/ 752 h 758"/>
              <a:gd name="connsiteX103-3087" fmla="*/ 549 w 687"/>
              <a:gd name="connsiteY103-3088" fmla="*/ 758 h 758"/>
              <a:gd name="connsiteX104-3089" fmla="*/ 539 w 687"/>
              <a:gd name="connsiteY104-3090" fmla="*/ 752 h 758"/>
              <a:gd name="connsiteX105-3091" fmla="*/ 534 w 687"/>
              <a:gd name="connsiteY105-3092" fmla="*/ 752 h 758"/>
              <a:gd name="connsiteX106-3093" fmla="*/ 534 w 687"/>
              <a:gd name="connsiteY106-3094" fmla="*/ 747 h 758"/>
              <a:gd name="connsiteX107-3095" fmla="*/ 528 w 687"/>
              <a:gd name="connsiteY107-3096" fmla="*/ 742 h 758"/>
              <a:gd name="connsiteX108-3097" fmla="*/ 528 w 687"/>
              <a:gd name="connsiteY108-3098" fmla="*/ 737 h 758"/>
              <a:gd name="connsiteX109-3099" fmla="*/ 528 w 687"/>
              <a:gd name="connsiteY109-3100" fmla="*/ 731 h 758"/>
              <a:gd name="connsiteX110-3101" fmla="*/ 528 w 687"/>
              <a:gd name="connsiteY110-3102" fmla="*/ 721 h 758"/>
              <a:gd name="connsiteX111-3103" fmla="*/ 528 w 687"/>
              <a:gd name="connsiteY111-3104" fmla="*/ 711 h 758"/>
              <a:gd name="connsiteX112-3105" fmla="*/ 528 w 687"/>
              <a:gd name="connsiteY112-3106" fmla="*/ 705 h 758"/>
              <a:gd name="connsiteX113-3107" fmla="*/ 528 w 687"/>
              <a:gd name="connsiteY113-3108" fmla="*/ 700 h 758"/>
              <a:gd name="connsiteX114-3109" fmla="*/ 528 w 687"/>
              <a:gd name="connsiteY114-3110" fmla="*/ 695 h 758"/>
              <a:gd name="connsiteX115-3111" fmla="*/ 523 w 687"/>
              <a:gd name="connsiteY115-3112" fmla="*/ 690 h 758"/>
              <a:gd name="connsiteX116-3113" fmla="*/ 518 w 687"/>
              <a:gd name="connsiteY116-3114" fmla="*/ 674 h 758"/>
              <a:gd name="connsiteX117-3115" fmla="*/ 507 w 687"/>
              <a:gd name="connsiteY117-3116" fmla="*/ 658 h 758"/>
              <a:gd name="connsiteX118-3117" fmla="*/ 512 w 687"/>
              <a:gd name="connsiteY118-3118" fmla="*/ 590 h 758"/>
              <a:gd name="connsiteX119-3119" fmla="*/ 534 w 687"/>
              <a:gd name="connsiteY119-3120" fmla="*/ 580 h 758"/>
              <a:gd name="connsiteX120-3121" fmla="*/ 534 w 687"/>
              <a:gd name="connsiteY120-3122" fmla="*/ 575 h 758"/>
              <a:gd name="connsiteX121-3123" fmla="*/ 534 w 687"/>
              <a:gd name="connsiteY121-3124" fmla="*/ 564 h 758"/>
              <a:gd name="connsiteX122-3125" fmla="*/ 534 w 687"/>
              <a:gd name="connsiteY122-3126" fmla="*/ 549 h 758"/>
              <a:gd name="connsiteX123-3127" fmla="*/ 539 w 687"/>
              <a:gd name="connsiteY123-3128" fmla="*/ 533 h 758"/>
              <a:gd name="connsiteX124-3129" fmla="*/ 539 w 687"/>
              <a:gd name="connsiteY124-3130" fmla="*/ 512 h 758"/>
              <a:gd name="connsiteX125-3131" fmla="*/ 539 w 687"/>
              <a:gd name="connsiteY125-3132" fmla="*/ 486 h 758"/>
              <a:gd name="connsiteX126-3133" fmla="*/ 544 w 687"/>
              <a:gd name="connsiteY126-3134" fmla="*/ 460 h 758"/>
              <a:gd name="connsiteX127-3135" fmla="*/ 544 w 687"/>
              <a:gd name="connsiteY127-3136" fmla="*/ 434 h 758"/>
              <a:gd name="connsiteX128-3137" fmla="*/ 544 w 687"/>
              <a:gd name="connsiteY128-3138" fmla="*/ 408 h 758"/>
              <a:gd name="connsiteX129-3139" fmla="*/ 544 w 687"/>
              <a:gd name="connsiteY129-3140" fmla="*/ 382 h 758"/>
              <a:gd name="connsiteX130-3141" fmla="*/ 549 w 687"/>
              <a:gd name="connsiteY130-3142" fmla="*/ 355 h 758"/>
              <a:gd name="connsiteX131-3143" fmla="*/ 549 w 687"/>
              <a:gd name="connsiteY131-3144" fmla="*/ 334 h 758"/>
              <a:gd name="connsiteX132-3145" fmla="*/ 549 w 687"/>
              <a:gd name="connsiteY132-3146" fmla="*/ 314 h 758"/>
              <a:gd name="connsiteX133-3147" fmla="*/ 549 w 687"/>
              <a:gd name="connsiteY133-3148" fmla="*/ 293 h 758"/>
              <a:gd name="connsiteX134-3149" fmla="*/ 549 w 687"/>
              <a:gd name="connsiteY134-3150" fmla="*/ 277 h 758"/>
              <a:gd name="connsiteX135-3151" fmla="*/ 549 w 687"/>
              <a:gd name="connsiteY135-3152" fmla="*/ 246 h 758"/>
              <a:gd name="connsiteX136-3153" fmla="*/ 549 w 687"/>
              <a:gd name="connsiteY136-3154" fmla="*/ 214 h 758"/>
              <a:gd name="connsiteX137-3155" fmla="*/ 544 w 687"/>
              <a:gd name="connsiteY137-3156" fmla="*/ 183 h 758"/>
              <a:gd name="connsiteX138-3157" fmla="*/ 544 w 687"/>
              <a:gd name="connsiteY138-3158" fmla="*/ 157 h 758"/>
              <a:gd name="connsiteX139-3159" fmla="*/ 539 w 687"/>
              <a:gd name="connsiteY139-3160" fmla="*/ 146 h 758"/>
              <a:gd name="connsiteX140-3161" fmla="*/ 539 w 687"/>
              <a:gd name="connsiteY140-3162" fmla="*/ 136 h 758"/>
              <a:gd name="connsiteX141-3163" fmla="*/ 534 w 687"/>
              <a:gd name="connsiteY141-3164" fmla="*/ 126 h 758"/>
              <a:gd name="connsiteX142-3165" fmla="*/ 534 w 687"/>
              <a:gd name="connsiteY142-3166" fmla="*/ 115 h 758"/>
              <a:gd name="connsiteX143-3167" fmla="*/ 528 w 687"/>
              <a:gd name="connsiteY143-3168" fmla="*/ 110 h 758"/>
              <a:gd name="connsiteX144-3169" fmla="*/ 528 w 687"/>
              <a:gd name="connsiteY144-3170" fmla="*/ 105 h 758"/>
              <a:gd name="connsiteX145-3171" fmla="*/ 523 w 687"/>
              <a:gd name="connsiteY145-3172" fmla="*/ 94 h 758"/>
              <a:gd name="connsiteX146-3173" fmla="*/ 518 w 687"/>
              <a:gd name="connsiteY146-3174" fmla="*/ 89 h 758"/>
              <a:gd name="connsiteX147-3175" fmla="*/ 512 w 687"/>
              <a:gd name="connsiteY147-3176" fmla="*/ 84 h 758"/>
              <a:gd name="connsiteX148-3177" fmla="*/ 507 w 687"/>
              <a:gd name="connsiteY148-3178" fmla="*/ 84 h 758"/>
              <a:gd name="connsiteX149-3179" fmla="*/ 502 w 687"/>
              <a:gd name="connsiteY149-3180" fmla="*/ 79 h 758"/>
              <a:gd name="connsiteX150-3181" fmla="*/ 491 w 687"/>
              <a:gd name="connsiteY150-3182" fmla="*/ 79 h 758"/>
              <a:gd name="connsiteX151-3183" fmla="*/ 481 w 687"/>
              <a:gd name="connsiteY151-3184" fmla="*/ 79 h 758"/>
              <a:gd name="connsiteX152-3185" fmla="*/ 470 w 687"/>
              <a:gd name="connsiteY152-3186" fmla="*/ 73 h 758"/>
              <a:gd name="connsiteX153-3187" fmla="*/ 454 w 687"/>
              <a:gd name="connsiteY153-3188" fmla="*/ 73 h 758"/>
              <a:gd name="connsiteX154-3189" fmla="*/ 454 w 687"/>
              <a:gd name="connsiteY154-3190" fmla="*/ 73 h 758"/>
              <a:gd name="connsiteX0-3191" fmla="*/ 454 w 687"/>
              <a:gd name="connsiteY0-3192" fmla="*/ 73 h 758"/>
              <a:gd name="connsiteX1-3193" fmla="*/ 439 w 687"/>
              <a:gd name="connsiteY1-3194" fmla="*/ 73 h 758"/>
              <a:gd name="connsiteX2-3195" fmla="*/ 417 w 687"/>
              <a:gd name="connsiteY2-3196" fmla="*/ 79 h 758"/>
              <a:gd name="connsiteX3-3197" fmla="*/ 396 w 687"/>
              <a:gd name="connsiteY3-3198" fmla="*/ 79 h 758"/>
              <a:gd name="connsiteX4-3199" fmla="*/ 370 w 687"/>
              <a:gd name="connsiteY4-3200" fmla="*/ 79 h 758"/>
              <a:gd name="connsiteX5-3201" fmla="*/ 343 w 687"/>
              <a:gd name="connsiteY5-3202" fmla="*/ 84 h 758"/>
              <a:gd name="connsiteX6-3203" fmla="*/ 312 w 687"/>
              <a:gd name="connsiteY6-3204" fmla="*/ 84 h 758"/>
              <a:gd name="connsiteX7-3205" fmla="*/ 275 w 687"/>
              <a:gd name="connsiteY7-3206" fmla="*/ 89 h 758"/>
              <a:gd name="connsiteX8-3207" fmla="*/ 238 w 687"/>
              <a:gd name="connsiteY8-3208" fmla="*/ 94 h 758"/>
              <a:gd name="connsiteX9-3209" fmla="*/ 196 w 687"/>
              <a:gd name="connsiteY9-3210" fmla="*/ 94 h 758"/>
              <a:gd name="connsiteX10-3211" fmla="*/ 159 w 687"/>
              <a:gd name="connsiteY10-3212" fmla="*/ 99 h 758"/>
              <a:gd name="connsiteX11-3213" fmla="*/ 122 w 687"/>
              <a:gd name="connsiteY11-3214" fmla="*/ 105 h 758"/>
              <a:gd name="connsiteX12-3215" fmla="*/ 90 w 687"/>
              <a:gd name="connsiteY12-3216" fmla="*/ 105 h 758"/>
              <a:gd name="connsiteX13-3217" fmla="*/ 64 w 687"/>
              <a:gd name="connsiteY13-3218" fmla="*/ 105 h 758"/>
              <a:gd name="connsiteX14-3219" fmla="*/ 37 w 687"/>
              <a:gd name="connsiteY14-3220" fmla="*/ 110 h 758"/>
              <a:gd name="connsiteX15-3221" fmla="*/ 16 w 687"/>
              <a:gd name="connsiteY15-3222" fmla="*/ 110 h 758"/>
              <a:gd name="connsiteX16-3223" fmla="*/ 0 w 687"/>
              <a:gd name="connsiteY16-3224" fmla="*/ 110 h 758"/>
              <a:gd name="connsiteX17-3225" fmla="*/ 0 w 687"/>
              <a:gd name="connsiteY17-3226" fmla="*/ 73 h 758"/>
              <a:gd name="connsiteX18-3227" fmla="*/ 11 w 687"/>
              <a:gd name="connsiteY18-3228" fmla="*/ 73 h 758"/>
              <a:gd name="connsiteX19-3229" fmla="*/ 27 w 687"/>
              <a:gd name="connsiteY19-3230" fmla="*/ 73 h 758"/>
              <a:gd name="connsiteX20-3231" fmla="*/ 42 w 687"/>
              <a:gd name="connsiteY20-3232" fmla="*/ 73 h 758"/>
              <a:gd name="connsiteX21-3233" fmla="*/ 58 w 687"/>
              <a:gd name="connsiteY21-3234" fmla="*/ 73 h 758"/>
              <a:gd name="connsiteX22-3235" fmla="*/ 79 w 687"/>
              <a:gd name="connsiteY22-3236" fmla="*/ 73 h 758"/>
              <a:gd name="connsiteX23-3237" fmla="*/ 95 w 687"/>
              <a:gd name="connsiteY23-3238" fmla="*/ 68 h 758"/>
              <a:gd name="connsiteX24-3239" fmla="*/ 122 w 687"/>
              <a:gd name="connsiteY24-3240" fmla="*/ 68 h 758"/>
              <a:gd name="connsiteX25-3241" fmla="*/ 143 w 687"/>
              <a:gd name="connsiteY25-3242" fmla="*/ 63 h 758"/>
              <a:gd name="connsiteX26-3243" fmla="*/ 164 w 687"/>
              <a:gd name="connsiteY26-3244" fmla="*/ 58 h 758"/>
              <a:gd name="connsiteX27-3245" fmla="*/ 185 w 687"/>
              <a:gd name="connsiteY27-3246" fmla="*/ 58 h 758"/>
              <a:gd name="connsiteX28-3247" fmla="*/ 211 w 687"/>
              <a:gd name="connsiteY28-3248" fmla="*/ 52 h 758"/>
              <a:gd name="connsiteX29-3249" fmla="*/ 238 w 687"/>
              <a:gd name="connsiteY29-3250" fmla="*/ 52 h 758"/>
              <a:gd name="connsiteX30-3251" fmla="*/ 264 w 687"/>
              <a:gd name="connsiteY30-3252" fmla="*/ 47 h 758"/>
              <a:gd name="connsiteX31-3253" fmla="*/ 296 w 687"/>
              <a:gd name="connsiteY31-3254" fmla="*/ 47 h 758"/>
              <a:gd name="connsiteX32-3255" fmla="*/ 354 w 687"/>
              <a:gd name="connsiteY32-3256" fmla="*/ 37 h 758"/>
              <a:gd name="connsiteX33-3257" fmla="*/ 386 w 687"/>
              <a:gd name="connsiteY33-3258" fmla="*/ 37 h 758"/>
              <a:gd name="connsiteX34-3259" fmla="*/ 407 w 687"/>
              <a:gd name="connsiteY34-3260" fmla="*/ 32 h 758"/>
              <a:gd name="connsiteX35-3261" fmla="*/ 433 w 687"/>
              <a:gd name="connsiteY35-3262" fmla="*/ 26 h 758"/>
              <a:gd name="connsiteX36-3263" fmla="*/ 454 w 687"/>
              <a:gd name="connsiteY36-3264" fmla="*/ 26 h 758"/>
              <a:gd name="connsiteX37-3265" fmla="*/ 470 w 687"/>
              <a:gd name="connsiteY37-3266" fmla="*/ 21 h 758"/>
              <a:gd name="connsiteX38-3267" fmla="*/ 481 w 687"/>
              <a:gd name="connsiteY38-3268" fmla="*/ 16 h 758"/>
              <a:gd name="connsiteX39-3269" fmla="*/ 491 w 687"/>
              <a:gd name="connsiteY39-3270" fmla="*/ 16 h 758"/>
              <a:gd name="connsiteX40-3271" fmla="*/ 497 w 687"/>
              <a:gd name="connsiteY40-3272" fmla="*/ 11 h 758"/>
              <a:gd name="connsiteX41-3273" fmla="*/ 507 w 687"/>
              <a:gd name="connsiteY41-3274" fmla="*/ 5 h 758"/>
              <a:gd name="connsiteX42-3275" fmla="*/ 523 w 687"/>
              <a:gd name="connsiteY42-3276" fmla="*/ 0 h 758"/>
              <a:gd name="connsiteX43-3277" fmla="*/ 534 w 687"/>
              <a:gd name="connsiteY43-3278" fmla="*/ 0 h 758"/>
              <a:gd name="connsiteX44-3279" fmla="*/ 549 w 687"/>
              <a:gd name="connsiteY44-3280" fmla="*/ 0 h 758"/>
              <a:gd name="connsiteX45-3281" fmla="*/ 565 w 687"/>
              <a:gd name="connsiteY45-3282" fmla="*/ 5 h 758"/>
              <a:gd name="connsiteX46-3283" fmla="*/ 581 w 687"/>
              <a:gd name="connsiteY46-3284" fmla="*/ 11 h 758"/>
              <a:gd name="connsiteX47-3285" fmla="*/ 592 w 687"/>
              <a:gd name="connsiteY47-3286" fmla="*/ 16 h 758"/>
              <a:gd name="connsiteX48-3287" fmla="*/ 602 w 687"/>
              <a:gd name="connsiteY48-3288" fmla="*/ 21 h 758"/>
              <a:gd name="connsiteX49-3289" fmla="*/ 618 w 687"/>
              <a:gd name="connsiteY49-3290" fmla="*/ 26 h 758"/>
              <a:gd name="connsiteX50-3291" fmla="*/ 629 w 687"/>
              <a:gd name="connsiteY50-3292" fmla="*/ 37 h 758"/>
              <a:gd name="connsiteX51-3293" fmla="*/ 644 w 687"/>
              <a:gd name="connsiteY51-3294" fmla="*/ 42 h 758"/>
              <a:gd name="connsiteX52-3295" fmla="*/ 655 w 687"/>
              <a:gd name="connsiteY52-3296" fmla="*/ 47 h 758"/>
              <a:gd name="connsiteX53-3297" fmla="*/ 666 w 687"/>
              <a:gd name="connsiteY53-3298" fmla="*/ 52 h 758"/>
              <a:gd name="connsiteX54-3299" fmla="*/ 671 w 687"/>
              <a:gd name="connsiteY54-3300" fmla="*/ 58 h 758"/>
              <a:gd name="connsiteX55-3301" fmla="*/ 676 w 687"/>
              <a:gd name="connsiteY55-3302" fmla="*/ 63 h 758"/>
              <a:gd name="connsiteX56-3303" fmla="*/ 681 w 687"/>
              <a:gd name="connsiteY56-3304" fmla="*/ 68 h 758"/>
              <a:gd name="connsiteX57-3305" fmla="*/ 687 w 687"/>
              <a:gd name="connsiteY57-3306" fmla="*/ 68 h 758"/>
              <a:gd name="connsiteX58-3307" fmla="*/ 687 w 687"/>
              <a:gd name="connsiteY58-3308" fmla="*/ 73 h 758"/>
              <a:gd name="connsiteX59-3309" fmla="*/ 681 w 687"/>
              <a:gd name="connsiteY59-3310" fmla="*/ 73 h 758"/>
              <a:gd name="connsiteX60-3311" fmla="*/ 681 w 687"/>
              <a:gd name="connsiteY60-3312" fmla="*/ 79 h 758"/>
              <a:gd name="connsiteX61-3313" fmla="*/ 676 w 687"/>
              <a:gd name="connsiteY61-3314" fmla="*/ 84 h 758"/>
              <a:gd name="connsiteX62-3315" fmla="*/ 671 w 687"/>
              <a:gd name="connsiteY62-3316" fmla="*/ 84 h 758"/>
              <a:gd name="connsiteX63-3317" fmla="*/ 666 w 687"/>
              <a:gd name="connsiteY63-3318" fmla="*/ 89 h 758"/>
              <a:gd name="connsiteX64-3319" fmla="*/ 660 w 687"/>
              <a:gd name="connsiteY64-3320" fmla="*/ 94 h 758"/>
              <a:gd name="connsiteX65-3321" fmla="*/ 655 w 687"/>
              <a:gd name="connsiteY65-3322" fmla="*/ 94 h 758"/>
              <a:gd name="connsiteX66-3323" fmla="*/ 650 w 687"/>
              <a:gd name="connsiteY66-3324" fmla="*/ 99 h 758"/>
              <a:gd name="connsiteX67-3325" fmla="*/ 644 w 687"/>
              <a:gd name="connsiteY67-3326" fmla="*/ 105 h 758"/>
              <a:gd name="connsiteX68-3327" fmla="*/ 639 w 687"/>
              <a:gd name="connsiteY68-3328" fmla="*/ 115 h 758"/>
              <a:gd name="connsiteX69-3329" fmla="*/ 639 w 687"/>
              <a:gd name="connsiteY69-3330" fmla="*/ 126 h 758"/>
              <a:gd name="connsiteX70-3331" fmla="*/ 639 w 687"/>
              <a:gd name="connsiteY70-3332" fmla="*/ 131 h 758"/>
              <a:gd name="connsiteX71-3333" fmla="*/ 639 w 687"/>
              <a:gd name="connsiteY71-3334" fmla="*/ 146 h 758"/>
              <a:gd name="connsiteX72-3335" fmla="*/ 639 w 687"/>
              <a:gd name="connsiteY72-3336" fmla="*/ 157 h 758"/>
              <a:gd name="connsiteX73-3337" fmla="*/ 639 w 687"/>
              <a:gd name="connsiteY73-3338" fmla="*/ 173 h 758"/>
              <a:gd name="connsiteX74-3339" fmla="*/ 639 w 687"/>
              <a:gd name="connsiteY74-3340" fmla="*/ 188 h 758"/>
              <a:gd name="connsiteX75-3341" fmla="*/ 639 w 687"/>
              <a:gd name="connsiteY75-3342" fmla="*/ 204 h 758"/>
              <a:gd name="connsiteX76-3343" fmla="*/ 639 w 687"/>
              <a:gd name="connsiteY76-3344" fmla="*/ 225 h 758"/>
              <a:gd name="connsiteX77-3345" fmla="*/ 639 w 687"/>
              <a:gd name="connsiteY77-3346" fmla="*/ 240 h 758"/>
              <a:gd name="connsiteX78-3347" fmla="*/ 639 w 687"/>
              <a:gd name="connsiteY78-3348" fmla="*/ 261 h 758"/>
              <a:gd name="connsiteX79-3349" fmla="*/ 639 w 687"/>
              <a:gd name="connsiteY79-3350" fmla="*/ 303 h 758"/>
              <a:gd name="connsiteX80-3351" fmla="*/ 639 w 687"/>
              <a:gd name="connsiteY80-3352" fmla="*/ 324 h 758"/>
              <a:gd name="connsiteX81-3353" fmla="*/ 639 w 687"/>
              <a:gd name="connsiteY81-3354" fmla="*/ 350 h 758"/>
              <a:gd name="connsiteX82-3355" fmla="*/ 639 w 687"/>
              <a:gd name="connsiteY82-3356" fmla="*/ 376 h 758"/>
              <a:gd name="connsiteX83-3357" fmla="*/ 639 w 687"/>
              <a:gd name="connsiteY83-3358" fmla="*/ 402 h 758"/>
              <a:gd name="connsiteX84-3359" fmla="*/ 639 w 687"/>
              <a:gd name="connsiteY84-3360" fmla="*/ 429 h 758"/>
              <a:gd name="connsiteX85-3361" fmla="*/ 639 w 687"/>
              <a:gd name="connsiteY85-3362" fmla="*/ 460 h 758"/>
              <a:gd name="connsiteX86-3363" fmla="*/ 639 w 687"/>
              <a:gd name="connsiteY86-3364" fmla="*/ 491 h 758"/>
              <a:gd name="connsiteX87-3365" fmla="*/ 639 w 687"/>
              <a:gd name="connsiteY87-3366" fmla="*/ 523 h 758"/>
              <a:gd name="connsiteX88-3367" fmla="*/ 639 w 687"/>
              <a:gd name="connsiteY88-3368" fmla="*/ 554 h 758"/>
              <a:gd name="connsiteX89-3369" fmla="*/ 639 w 687"/>
              <a:gd name="connsiteY89-3370" fmla="*/ 580 h 758"/>
              <a:gd name="connsiteX90-3371" fmla="*/ 634 w 687"/>
              <a:gd name="connsiteY90-3372" fmla="*/ 606 h 758"/>
              <a:gd name="connsiteX91-3373" fmla="*/ 634 w 687"/>
              <a:gd name="connsiteY91-3374" fmla="*/ 632 h 758"/>
              <a:gd name="connsiteX92-3375" fmla="*/ 629 w 687"/>
              <a:gd name="connsiteY92-3376" fmla="*/ 653 h 758"/>
              <a:gd name="connsiteX93-3377" fmla="*/ 623 w 687"/>
              <a:gd name="connsiteY93-3378" fmla="*/ 669 h 758"/>
              <a:gd name="connsiteX94-3379" fmla="*/ 618 w 687"/>
              <a:gd name="connsiteY94-3380" fmla="*/ 690 h 758"/>
              <a:gd name="connsiteX95-3381" fmla="*/ 613 w 687"/>
              <a:gd name="connsiteY95-3382" fmla="*/ 700 h 758"/>
              <a:gd name="connsiteX96-3383" fmla="*/ 602 w 687"/>
              <a:gd name="connsiteY96-3384" fmla="*/ 716 h 758"/>
              <a:gd name="connsiteX97-3385" fmla="*/ 592 w 687"/>
              <a:gd name="connsiteY97-3386" fmla="*/ 726 h 758"/>
              <a:gd name="connsiteX98-3387" fmla="*/ 586 w 687"/>
              <a:gd name="connsiteY98-3388" fmla="*/ 737 h 758"/>
              <a:gd name="connsiteX99-3389" fmla="*/ 576 w 687"/>
              <a:gd name="connsiteY99-3390" fmla="*/ 742 h 758"/>
              <a:gd name="connsiteX100-3391" fmla="*/ 571 w 687"/>
              <a:gd name="connsiteY100-3392" fmla="*/ 747 h 758"/>
              <a:gd name="connsiteX101-3393" fmla="*/ 560 w 687"/>
              <a:gd name="connsiteY101-3394" fmla="*/ 752 h 758"/>
              <a:gd name="connsiteX102-3395" fmla="*/ 555 w 687"/>
              <a:gd name="connsiteY102-3396" fmla="*/ 752 h 758"/>
              <a:gd name="connsiteX103-3397" fmla="*/ 549 w 687"/>
              <a:gd name="connsiteY103-3398" fmla="*/ 758 h 758"/>
              <a:gd name="connsiteX104-3399" fmla="*/ 539 w 687"/>
              <a:gd name="connsiteY104-3400" fmla="*/ 752 h 758"/>
              <a:gd name="connsiteX105-3401" fmla="*/ 534 w 687"/>
              <a:gd name="connsiteY105-3402" fmla="*/ 752 h 758"/>
              <a:gd name="connsiteX106-3403" fmla="*/ 534 w 687"/>
              <a:gd name="connsiteY106-3404" fmla="*/ 747 h 758"/>
              <a:gd name="connsiteX107-3405" fmla="*/ 528 w 687"/>
              <a:gd name="connsiteY107-3406" fmla="*/ 742 h 758"/>
              <a:gd name="connsiteX108-3407" fmla="*/ 528 w 687"/>
              <a:gd name="connsiteY108-3408" fmla="*/ 737 h 758"/>
              <a:gd name="connsiteX109-3409" fmla="*/ 528 w 687"/>
              <a:gd name="connsiteY109-3410" fmla="*/ 731 h 758"/>
              <a:gd name="connsiteX110-3411" fmla="*/ 528 w 687"/>
              <a:gd name="connsiteY110-3412" fmla="*/ 721 h 758"/>
              <a:gd name="connsiteX111-3413" fmla="*/ 528 w 687"/>
              <a:gd name="connsiteY111-3414" fmla="*/ 711 h 758"/>
              <a:gd name="connsiteX112-3415" fmla="*/ 528 w 687"/>
              <a:gd name="connsiteY112-3416" fmla="*/ 705 h 758"/>
              <a:gd name="connsiteX113-3417" fmla="*/ 528 w 687"/>
              <a:gd name="connsiteY113-3418" fmla="*/ 700 h 758"/>
              <a:gd name="connsiteX114-3419" fmla="*/ 528 w 687"/>
              <a:gd name="connsiteY114-3420" fmla="*/ 695 h 758"/>
              <a:gd name="connsiteX115-3421" fmla="*/ 523 w 687"/>
              <a:gd name="connsiteY115-3422" fmla="*/ 690 h 758"/>
              <a:gd name="connsiteX116-3423" fmla="*/ 518 w 687"/>
              <a:gd name="connsiteY116-3424" fmla="*/ 674 h 758"/>
              <a:gd name="connsiteX117-3425" fmla="*/ 507 w 687"/>
              <a:gd name="connsiteY117-3426" fmla="*/ 658 h 758"/>
              <a:gd name="connsiteX118-3427" fmla="*/ 534 w 687"/>
              <a:gd name="connsiteY118-3428" fmla="*/ 580 h 758"/>
              <a:gd name="connsiteX119-3429" fmla="*/ 534 w 687"/>
              <a:gd name="connsiteY119-3430" fmla="*/ 575 h 758"/>
              <a:gd name="connsiteX120-3431" fmla="*/ 534 w 687"/>
              <a:gd name="connsiteY120-3432" fmla="*/ 564 h 758"/>
              <a:gd name="connsiteX121-3433" fmla="*/ 534 w 687"/>
              <a:gd name="connsiteY121-3434" fmla="*/ 549 h 758"/>
              <a:gd name="connsiteX122-3435" fmla="*/ 539 w 687"/>
              <a:gd name="connsiteY122-3436" fmla="*/ 533 h 758"/>
              <a:gd name="connsiteX123-3437" fmla="*/ 539 w 687"/>
              <a:gd name="connsiteY123-3438" fmla="*/ 512 h 758"/>
              <a:gd name="connsiteX124-3439" fmla="*/ 539 w 687"/>
              <a:gd name="connsiteY124-3440" fmla="*/ 486 h 758"/>
              <a:gd name="connsiteX125-3441" fmla="*/ 544 w 687"/>
              <a:gd name="connsiteY125-3442" fmla="*/ 460 h 758"/>
              <a:gd name="connsiteX126-3443" fmla="*/ 544 w 687"/>
              <a:gd name="connsiteY126-3444" fmla="*/ 434 h 758"/>
              <a:gd name="connsiteX127-3445" fmla="*/ 544 w 687"/>
              <a:gd name="connsiteY127-3446" fmla="*/ 408 h 758"/>
              <a:gd name="connsiteX128-3447" fmla="*/ 544 w 687"/>
              <a:gd name="connsiteY128-3448" fmla="*/ 382 h 758"/>
              <a:gd name="connsiteX129-3449" fmla="*/ 549 w 687"/>
              <a:gd name="connsiteY129-3450" fmla="*/ 355 h 758"/>
              <a:gd name="connsiteX130-3451" fmla="*/ 549 w 687"/>
              <a:gd name="connsiteY130-3452" fmla="*/ 334 h 758"/>
              <a:gd name="connsiteX131-3453" fmla="*/ 549 w 687"/>
              <a:gd name="connsiteY131-3454" fmla="*/ 314 h 758"/>
              <a:gd name="connsiteX132-3455" fmla="*/ 549 w 687"/>
              <a:gd name="connsiteY132-3456" fmla="*/ 293 h 758"/>
              <a:gd name="connsiteX133-3457" fmla="*/ 549 w 687"/>
              <a:gd name="connsiteY133-3458" fmla="*/ 277 h 758"/>
              <a:gd name="connsiteX134-3459" fmla="*/ 549 w 687"/>
              <a:gd name="connsiteY134-3460" fmla="*/ 246 h 758"/>
              <a:gd name="connsiteX135-3461" fmla="*/ 549 w 687"/>
              <a:gd name="connsiteY135-3462" fmla="*/ 214 h 758"/>
              <a:gd name="connsiteX136-3463" fmla="*/ 544 w 687"/>
              <a:gd name="connsiteY136-3464" fmla="*/ 183 h 758"/>
              <a:gd name="connsiteX137-3465" fmla="*/ 544 w 687"/>
              <a:gd name="connsiteY137-3466" fmla="*/ 157 h 758"/>
              <a:gd name="connsiteX138-3467" fmla="*/ 539 w 687"/>
              <a:gd name="connsiteY138-3468" fmla="*/ 146 h 758"/>
              <a:gd name="connsiteX139-3469" fmla="*/ 539 w 687"/>
              <a:gd name="connsiteY139-3470" fmla="*/ 136 h 758"/>
              <a:gd name="connsiteX140-3471" fmla="*/ 534 w 687"/>
              <a:gd name="connsiteY140-3472" fmla="*/ 126 h 758"/>
              <a:gd name="connsiteX141-3473" fmla="*/ 534 w 687"/>
              <a:gd name="connsiteY141-3474" fmla="*/ 115 h 758"/>
              <a:gd name="connsiteX142-3475" fmla="*/ 528 w 687"/>
              <a:gd name="connsiteY142-3476" fmla="*/ 110 h 758"/>
              <a:gd name="connsiteX143-3477" fmla="*/ 528 w 687"/>
              <a:gd name="connsiteY143-3478" fmla="*/ 105 h 758"/>
              <a:gd name="connsiteX144-3479" fmla="*/ 523 w 687"/>
              <a:gd name="connsiteY144-3480" fmla="*/ 94 h 758"/>
              <a:gd name="connsiteX145-3481" fmla="*/ 518 w 687"/>
              <a:gd name="connsiteY145-3482" fmla="*/ 89 h 758"/>
              <a:gd name="connsiteX146-3483" fmla="*/ 512 w 687"/>
              <a:gd name="connsiteY146-3484" fmla="*/ 84 h 758"/>
              <a:gd name="connsiteX147-3485" fmla="*/ 507 w 687"/>
              <a:gd name="connsiteY147-3486" fmla="*/ 84 h 758"/>
              <a:gd name="connsiteX148-3487" fmla="*/ 502 w 687"/>
              <a:gd name="connsiteY148-3488" fmla="*/ 79 h 758"/>
              <a:gd name="connsiteX149-3489" fmla="*/ 491 w 687"/>
              <a:gd name="connsiteY149-3490" fmla="*/ 79 h 758"/>
              <a:gd name="connsiteX150-3491" fmla="*/ 481 w 687"/>
              <a:gd name="connsiteY150-3492" fmla="*/ 79 h 758"/>
              <a:gd name="connsiteX151-3493" fmla="*/ 470 w 687"/>
              <a:gd name="connsiteY151-3494" fmla="*/ 73 h 758"/>
              <a:gd name="connsiteX152-3495" fmla="*/ 454 w 687"/>
              <a:gd name="connsiteY152-3496" fmla="*/ 73 h 758"/>
              <a:gd name="connsiteX153-3497" fmla="*/ 454 w 687"/>
              <a:gd name="connsiteY153-3498" fmla="*/ 73 h 758"/>
              <a:gd name="connsiteX0-3499" fmla="*/ 454 w 687"/>
              <a:gd name="connsiteY0-3500" fmla="*/ 73 h 758"/>
              <a:gd name="connsiteX1-3501" fmla="*/ 439 w 687"/>
              <a:gd name="connsiteY1-3502" fmla="*/ 73 h 758"/>
              <a:gd name="connsiteX2-3503" fmla="*/ 417 w 687"/>
              <a:gd name="connsiteY2-3504" fmla="*/ 79 h 758"/>
              <a:gd name="connsiteX3-3505" fmla="*/ 396 w 687"/>
              <a:gd name="connsiteY3-3506" fmla="*/ 79 h 758"/>
              <a:gd name="connsiteX4-3507" fmla="*/ 370 w 687"/>
              <a:gd name="connsiteY4-3508" fmla="*/ 79 h 758"/>
              <a:gd name="connsiteX5-3509" fmla="*/ 343 w 687"/>
              <a:gd name="connsiteY5-3510" fmla="*/ 84 h 758"/>
              <a:gd name="connsiteX6-3511" fmla="*/ 312 w 687"/>
              <a:gd name="connsiteY6-3512" fmla="*/ 84 h 758"/>
              <a:gd name="connsiteX7-3513" fmla="*/ 275 w 687"/>
              <a:gd name="connsiteY7-3514" fmla="*/ 89 h 758"/>
              <a:gd name="connsiteX8-3515" fmla="*/ 238 w 687"/>
              <a:gd name="connsiteY8-3516" fmla="*/ 94 h 758"/>
              <a:gd name="connsiteX9-3517" fmla="*/ 196 w 687"/>
              <a:gd name="connsiteY9-3518" fmla="*/ 94 h 758"/>
              <a:gd name="connsiteX10-3519" fmla="*/ 159 w 687"/>
              <a:gd name="connsiteY10-3520" fmla="*/ 99 h 758"/>
              <a:gd name="connsiteX11-3521" fmla="*/ 122 w 687"/>
              <a:gd name="connsiteY11-3522" fmla="*/ 105 h 758"/>
              <a:gd name="connsiteX12-3523" fmla="*/ 90 w 687"/>
              <a:gd name="connsiteY12-3524" fmla="*/ 105 h 758"/>
              <a:gd name="connsiteX13-3525" fmla="*/ 64 w 687"/>
              <a:gd name="connsiteY13-3526" fmla="*/ 105 h 758"/>
              <a:gd name="connsiteX14-3527" fmla="*/ 37 w 687"/>
              <a:gd name="connsiteY14-3528" fmla="*/ 110 h 758"/>
              <a:gd name="connsiteX15-3529" fmla="*/ 16 w 687"/>
              <a:gd name="connsiteY15-3530" fmla="*/ 110 h 758"/>
              <a:gd name="connsiteX16-3531" fmla="*/ 0 w 687"/>
              <a:gd name="connsiteY16-3532" fmla="*/ 110 h 758"/>
              <a:gd name="connsiteX17-3533" fmla="*/ 0 w 687"/>
              <a:gd name="connsiteY17-3534" fmla="*/ 73 h 758"/>
              <a:gd name="connsiteX18-3535" fmla="*/ 11 w 687"/>
              <a:gd name="connsiteY18-3536" fmla="*/ 73 h 758"/>
              <a:gd name="connsiteX19-3537" fmla="*/ 27 w 687"/>
              <a:gd name="connsiteY19-3538" fmla="*/ 73 h 758"/>
              <a:gd name="connsiteX20-3539" fmla="*/ 42 w 687"/>
              <a:gd name="connsiteY20-3540" fmla="*/ 73 h 758"/>
              <a:gd name="connsiteX21-3541" fmla="*/ 58 w 687"/>
              <a:gd name="connsiteY21-3542" fmla="*/ 73 h 758"/>
              <a:gd name="connsiteX22-3543" fmla="*/ 79 w 687"/>
              <a:gd name="connsiteY22-3544" fmla="*/ 73 h 758"/>
              <a:gd name="connsiteX23-3545" fmla="*/ 95 w 687"/>
              <a:gd name="connsiteY23-3546" fmla="*/ 68 h 758"/>
              <a:gd name="connsiteX24-3547" fmla="*/ 122 w 687"/>
              <a:gd name="connsiteY24-3548" fmla="*/ 68 h 758"/>
              <a:gd name="connsiteX25-3549" fmla="*/ 143 w 687"/>
              <a:gd name="connsiteY25-3550" fmla="*/ 63 h 758"/>
              <a:gd name="connsiteX26-3551" fmla="*/ 164 w 687"/>
              <a:gd name="connsiteY26-3552" fmla="*/ 58 h 758"/>
              <a:gd name="connsiteX27-3553" fmla="*/ 185 w 687"/>
              <a:gd name="connsiteY27-3554" fmla="*/ 58 h 758"/>
              <a:gd name="connsiteX28-3555" fmla="*/ 211 w 687"/>
              <a:gd name="connsiteY28-3556" fmla="*/ 52 h 758"/>
              <a:gd name="connsiteX29-3557" fmla="*/ 238 w 687"/>
              <a:gd name="connsiteY29-3558" fmla="*/ 52 h 758"/>
              <a:gd name="connsiteX30-3559" fmla="*/ 264 w 687"/>
              <a:gd name="connsiteY30-3560" fmla="*/ 47 h 758"/>
              <a:gd name="connsiteX31-3561" fmla="*/ 296 w 687"/>
              <a:gd name="connsiteY31-3562" fmla="*/ 47 h 758"/>
              <a:gd name="connsiteX32-3563" fmla="*/ 354 w 687"/>
              <a:gd name="connsiteY32-3564" fmla="*/ 37 h 758"/>
              <a:gd name="connsiteX33-3565" fmla="*/ 386 w 687"/>
              <a:gd name="connsiteY33-3566" fmla="*/ 37 h 758"/>
              <a:gd name="connsiteX34-3567" fmla="*/ 407 w 687"/>
              <a:gd name="connsiteY34-3568" fmla="*/ 32 h 758"/>
              <a:gd name="connsiteX35-3569" fmla="*/ 433 w 687"/>
              <a:gd name="connsiteY35-3570" fmla="*/ 26 h 758"/>
              <a:gd name="connsiteX36-3571" fmla="*/ 454 w 687"/>
              <a:gd name="connsiteY36-3572" fmla="*/ 26 h 758"/>
              <a:gd name="connsiteX37-3573" fmla="*/ 470 w 687"/>
              <a:gd name="connsiteY37-3574" fmla="*/ 21 h 758"/>
              <a:gd name="connsiteX38-3575" fmla="*/ 481 w 687"/>
              <a:gd name="connsiteY38-3576" fmla="*/ 16 h 758"/>
              <a:gd name="connsiteX39-3577" fmla="*/ 491 w 687"/>
              <a:gd name="connsiteY39-3578" fmla="*/ 16 h 758"/>
              <a:gd name="connsiteX40-3579" fmla="*/ 497 w 687"/>
              <a:gd name="connsiteY40-3580" fmla="*/ 11 h 758"/>
              <a:gd name="connsiteX41-3581" fmla="*/ 507 w 687"/>
              <a:gd name="connsiteY41-3582" fmla="*/ 5 h 758"/>
              <a:gd name="connsiteX42-3583" fmla="*/ 523 w 687"/>
              <a:gd name="connsiteY42-3584" fmla="*/ 0 h 758"/>
              <a:gd name="connsiteX43-3585" fmla="*/ 534 w 687"/>
              <a:gd name="connsiteY43-3586" fmla="*/ 0 h 758"/>
              <a:gd name="connsiteX44-3587" fmla="*/ 549 w 687"/>
              <a:gd name="connsiteY44-3588" fmla="*/ 0 h 758"/>
              <a:gd name="connsiteX45-3589" fmla="*/ 565 w 687"/>
              <a:gd name="connsiteY45-3590" fmla="*/ 5 h 758"/>
              <a:gd name="connsiteX46-3591" fmla="*/ 581 w 687"/>
              <a:gd name="connsiteY46-3592" fmla="*/ 11 h 758"/>
              <a:gd name="connsiteX47-3593" fmla="*/ 592 w 687"/>
              <a:gd name="connsiteY47-3594" fmla="*/ 16 h 758"/>
              <a:gd name="connsiteX48-3595" fmla="*/ 602 w 687"/>
              <a:gd name="connsiteY48-3596" fmla="*/ 21 h 758"/>
              <a:gd name="connsiteX49-3597" fmla="*/ 618 w 687"/>
              <a:gd name="connsiteY49-3598" fmla="*/ 26 h 758"/>
              <a:gd name="connsiteX50-3599" fmla="*/ 629 w 687"/>
              <a:gd name="connsiteY50-3600" fmla="*/ 37 h 758"/>
              <a:gd name="connsiteX51-3601" fmla="*/ 644 w 687"/>
              <a:gd name="connsiteY51-3602" fmla="*/ 42 h 758"/>
              <a:gd name="connsiteX52-3603" fmla="*/ 655 w 687"/>
              <a:gd name="connsiteY52-3604" fmla="*/ 47 h 758"/>
              <a:gd name="connsiteX53-3605" fmla="*/ 666 w 687"/>
              <a:gd name="connsiteY53-3606" fmla="*/ 52 h 758"/>
              <a:gd name="connsiteX54-3607" fmla="*/ 671 w 687"/>
              <a:gd name="connsiteY54-3608" fmla="*/ 58 h 758"/>
              <a:gd name="connsiteX55-3609" fmla="*/ 676 w 687"/>
              <a:gd name="connsiteY55-3610" fmla="*/ 63 h 758"/>
              <a:gd name="connsiteX56-3611" fmla="*/ 681 w 687"/>
              <a:gd name="connsiteY56-3612" fmla="*/ 68 h 758"/>
              <a:gd name="connsiteX57-3613" fmla="*/ 687 w 687"/>
              <a:gd name="connsiteY57-3614" fmla="*/ 68 h 758"/>
              <a:gd name="connsiteX58-3615" fmla="*/ 687 w 687"/>
              <a:gd name="connsiteY58-3616" fmla="*/ 73 h 758"/>
              <a:gd name="connsiteX59-3617" fmla="*/ 681 w 687"/>
              <a:gd name="connsiteY59-3618" fmla="*/ 73 h 758"/>
              <a:gd name="connsiteX60-3619" fmla="*/ 681 w 687"/>
              <a:gd name="connsiteY60-3620" fmla="*/ 79 h 758"/>
              <a:gd name="connsiteX61-3621" fmla="*/ 676 w 687"/>
              <a:gd name="connsiteY61-3622" fmla="*/ 84 h 758"/>
              <a:gd name="connsiteX62-3623" fmla="*/ 671 w 687"/>
              <a:gd name="connsiteY62-3624" fmla="*/ 84 h 758"/>
              <a:gd name="connsiteX63-3625" fmla="*/ 666 w 687"/>
              <a:gd name="connsiteY63-3626" fmla="*/ 89 h 758"/>
              <a:gd name="connsiteX64-3627" fmla="*/ 660 w 687"/>
              <a:gd name="connsiteY64-3628" fmla="*/ 94 h 758"/>
              <a:gd name="connsiteX65-3629" fmla="*/ 655 w 687"/>
              <a:gd name="connsiteY65-3630" fmla="*/ 94 h 758"/>
              <a:gd name="connsiteX66-3631" fmla="*/ 650 w 687"/>
              <a:gd name="connsiteY66-3632" fmla="*/ 99 h 758"/>
              <a:gd name="connsiteX67-3633" fmla="*/ 644 w 687"/>
              <a:gd name="connsiteY67-3634" fmla="*/ 105 h 758"/>
              <a:gd name="connsiteX68-3635" fmla="*/ 639 w 687"/>
              <a:gd name="connsiteY68-3636" fmla="*/ 115 h 758"/>
              <a:gd name="connsiteX69-3637" fmla="*/ 639 w 687"/>
              <a:gd name="connsiteY69-3638" fmla="*/ 126 h 758"/>
              <a:gd name="connsiteX70-3639" fmla="*/ 639 w 687"/>
              <a:gd name="connsiteY70-3640" fmla="*/ 131 h 758"/>
              <a:gd name="connsiteX71-3641" fmla="*/ 639 w 687"/>
              <a:gd name="connsiteY71-3642" fmla="*/ 146 h 758"/>
              <a:gd name="connsiteX72-3643" fmla="*/ 639 w 687"/>
              <a:gd name="connsiteY72-3644" fmla="*/ 157 h 758"/>
              <a:gd name="connsiteX73-3645" fmla="*/ 639 w 687"/>
              <a:gd name="connsiteY73-3646" fmla="*/ 173 h 758"/>
              <a:gd name="connsiteX74-3647" fmla="*/ 639 w 687"/>
              <a:gd name="connsiteY74-3648" fmla="*/ 188 h 758"/>
              <a:gd name="connsiteX75-3649" fmla="*/ 639 w 687"/>
              <a:gd name="connsiteY75-3650" fmla="*/ 204 h 758"/>
              <a:gd name="connsiteX76-3651" fmla="*/ 639 w 687"/>
              <a:gd name="connsiteY76-3652" fmla="*/ 225 h 758"/>
              <a:gd name="connsiteX77-3653" fmla="*/ 639 w 687"/>
              <a:gd name="connsiteY77-3654" fmla="*/ 240 h 758"/>
              <a:gd name="connsiteX78-3655" fmla="*/ 639 w 687"/>
              <a:gd name="connsiteY78-3656" fmla="*/ 261 h 758"/>
              <a:gd name="connsiteX79-3657" fmla="*/ 639 w 687"/>
              <a:gd name="connsiteY79-3658" fmla="*/ 303 h 758"/>
              <a:gd name="connsiteX80-3659" fmla="*/ 639 w 687"/>
              <a:gd name="connsiteY80-3660" fmla="*/ 324 h 758"/>
              <a:gd name="connsiteX81-3661" fmla="*/ 639 w 687"/>
              <a:gd name="connsiteY81-3662" fmla="*/ 350 h 758"/>
              <a:gd name="connsiteX82-3663" fmla="*/ 639 w 687"/>
              <a:gd name="connsiteY82-3664" fmla="*/ 376 h 758"/>
              <a:gd name="connsiteX83-3665" fmla="*/ 639 w 687"/>
              <a:gd name="connsiteY83-3666" fmla="*/ 402 h 758"/>
              <a:gd name="connsiteX84-3667" fmla="*/ 639 w 687"/>
              <a:gd name="connsiteY84-3668" fmla="*/ 429 h 758"/>
              <a:gd name="connsiteX85-3669" fmla="*/ 639 w 687"/>
              <a:gd name="connsiteY85-3670" fmla="*/ 460 h 758"/>
              <a:gd name="connsiteX86-3671" fmla="*/ 639 w 687"/>
              <a:gd name="connsiteY86-3672" fmla="*/ 491 h 758"/>
              <a:gd name="connsiteX87-3673" fmla="*/ 639 w 687"/>
              <a:gd name="connsiteY87-3674" fmla="*/ 523 h 758"/>
              <a:gd name="connsiteX88-3675" fmla="*/ 639 w 687"/>
              <a:gd name="connsiteY88-3676" fmla="*/ 554 h 758"/>
              <a:gd name="connsiteX89-3677" fmla="*/ 639 w 687"/>
              <a:gd name="connsiteY89-3678" fmla="*/ 580 h 758"/>
              <a:gd name="connsiteX90-3679" fmla="*/ 634 w 687"/>
              <a:gd name="connsiteY90-3680" fmla="*/ 606 h 758"/>
              <a:gd name="connsiteX91-3681" fmla="*/ 634 w 687"/>
              <a:gd name="connsiteY91-3682" fmla="*/ 632 h 758"/>
              <a:gd name="connsiteX92-3683" fmla="*/ 629 w 687"/>
              <a:gd name="connsiteY92-3684" fmla="*/ 653 h 758"/>
              <a:gd name="connsiteX93-3685" fmla="*/ 623 w 687"/>
              <a:gd name="connsiteY93-3686" fmla="*/ 669 h 758"/>
              <a:gd name="connsiteX94-3687" fmla="*/ 618 w 687"/>
              <a:gd name="connsiteY94-3688" fmla="*/ 690 h 758"/>
              <a:gd name="connsiteX95-3689" fmla="*/ 613 w 687"/>
              <a:gd name="connsiteY95-3690" fmla="*/ 700 h 758"/>
              <a:gd name="connsiteX96-3691" fmla="*/ 602 w 687"/>
              <a:gd name="connsiteY96-3692" fmla="*/ 716 h 758"/>
              <a:gd name="connsiteX97-3693" fmla="*/ 592 w 687"/>
              <a:gd name="connsiteY97-3694" fmla="*/ 726 h 758"/>
              <a:gd name="connsiteX98-3695" fmla="*/ 586 w 687"/>
              <a:gd name="connsiteY98-3696" fmla="*/ 737 h 758"/>
              <a:gd name="connsiteX99-3697" fmla="*/ 576 w 687"/>
              <a:gd name="connsiteY99-3698" fmla="*/ 742 h 758"/>
              <a:gd name="connsiteX100-3699" fmla="*/ 571 w 687"/>
              <a:gd name="connsiteY100-3700" fmla="*/ 747 h 758"/>
              <a:gd name="connsiteX101-3701" fmla="*/ 560 w 687"/>
              <a:gd name="connsiteY101-3702" fmla="*/ 752 h 758"/>
              <a:gd name="connsiteX102-3703" fmla="*/ 555 w 687"/>
              <a:gd name="connsiteY102-3704" fmla="*/ 752 h 758"/>
              <a:gd name="connsiteX103-3705" fmla="*/ 549 w 687"/>
              <a:gd name="connsiteY103-3706" fmla="*/ 758 h 758"/>
              <a:gd name="connsiteX104-3707" fmla="*/ 539 w 687"/>
              <a:gd name="connsiteY104-3708" fmla="*/ 752 h 758"/>
              <a:gd name="connsiteX105-3709" fmla="*/ 534 w 687"/>
              <a:gd name="connsiteY105-3710" fmla="*/ 752 h 758"/>
              <a:gd name="connsiteX106-3711" fmla="*/ 534 w 687"/>
              <a:gd name="connsiteY106-3712" fmla="*/ 747 h 758"/>
              <a:gd name="connsiteX107-3713" fmla="*/ 528 w 687"/>
              <a:gd name="connsiteY107-3714" fmla="*/ 742 h 758"/>
              <a:gd name="connsiteX108-3715" fmla="*/ 528 w 687"/>
              <a:gd name="connsiteY108-3716" fmla="*/ 737 h 758"/>
              <a:gd name="connsiteX109-3717" fmla="*/ 528 w 687"/>
              <a:gd name="connsiteY109-3718" fmla="*/ 731 h 758"/>
              <a:gd name="connsiteX110-3719" fmla="*/ 528 w 687"/>
              <a:gd name="connsiteY110-3720" fmla="*/ 721 h 758"/>
              <a:gd name="connsiteX111-3721" fmla="*/ 528 w 687"/>
              <a:gd name="connsiteY111-3722" fmla="*/ 711 h 758"/>
              <a:gd name="connsiteX112-3723" fmla="*/ 528 w 687"/>
              <a:gd name="connsiteY112-3724" fmla="*/ 705 h 758"/>
              <a:gd name="connsiteX113-3725" fmla="*/ 528 w 687"/>
              <a:gd name="connsiteY113-3726" fmla="*/ 700 h 758"/>
              <a:gd name="connsiteX114-3727" fmla="*/ 528 w 687"/>
              <a:gd name="connsiteY114-3728" fmla="*/ 695 h 758"/>
              <a:gd name="connsiteX115-3729" fmla="*/ 523 w 687"/>
              <a:gd name="connsiteY115-3730" fmla="*/ 690 h 758"/>
              <a:gd name="connsiteX116-3731" fmla="*/ 518 w 687"/>
              <a:gd name="connsiteY116-3732" fmla="*/ 674 h 758"/>
              <a:gd name="connsiteX117-3733" fmla="*/ 507 w 687"/>
              <a:gd name="connsiteY117-3734" fmla="*/ 658 h 758"/>
              <a:gd name="connsiteX118-3735" fmla="*/ 534 w 687"/>
              <a:gd name="connsiteY118-3736" fmla="*/ 580 h 758"/>
              <a:gd name="connsiteX119-3737" fmla="*/ 534 w 687"/>
              <a:gd name="connsiteY119-3738" fmla="*/ 564 h 758"/>
              <a:gd name="connsiteX120-3739" fmla="*/ 534 w 687"/>
              <a:gd name="connsiteY120-3740" fmla="*/ 549 h 758"/>
              <a:gd name="connsiteX121-3741" fmla="*/ 539 w 687"/>
              <a:gd name="connsiteY121-3742" fmla="*/ 533 h 758"/>
              <a:gd name="connsiteX122-3743" fmla="*/ 539 w 687"/>
              <a:gd name="connsiteY122-3744" fmla="*/ 512 h 758"/>
              <a:gd name="connsiteX123-3745" fmla="*/ 539 w 687"/>
              <a:gd name="connsiteY123-3746" fmla="*/ 486 h 758"/>
              <a:gd name="connsiteX124-3747" fmla="*/ 544 w 687"/>
              <a:gd name="connsiteY124-3748" fmla="*/ 460 h 758"/>
              <a:gd name="connsiteX125-3749" fmla="*/ 544 w 687"/>
              <a:gd name="connsiteY125-3750" fmla="*/ 434 h 758"/>
              <a:gd name="connsiteX126-3751" fmla="*/ 544 w 687"/>
              <a:gd name="connsiteY126-3752" fmla="*/ 408 h 758"/>
              <a:gd name="connsiteX127-3753" fmla="*/ 544 w 687"/>
              <a:gd name="connsiteY127-3754" fmla="*/ 382 h 758"/>
              <a:gd name="connsiteX128-3755" fmla="*/ 549 w 687"/>
              <a:gd name="connsiteY128-3756" fmla="*/ 355 h 758"/>
              <a:gd name="connsiteX129-3757" fmla="*/ 549 w 687"/>
              <a:gd name="connsiteY129-3758" fmla="*/ 334 h 758"/>
              <a:gd name="connsiteX130-3759" fmla="*/ 549 w 687"/>
              <a:gd name="connsiteY130-3760" fmla="*/ 314 h 758"/>
              <a:gd name="connsiteX131-3761" fmla="*/ 549 w 687"/>
              <a:gd name="connsiteY131-3762" fmla="*/ 293 h 758"/>
              <a:gd name="connsiteX132-3763" fmla="*/ 549 w 687"/>
              <a:gd name="connsiteY132-3764" fmla="*/ 277 h 758"/>
              <a:gd name="connsiteX133-3765" fmla="*/ 549 w 687"/>
              <a:gd name="connsiteY133-3766" fmla="*/ 246 h 758"/>
              <a:gd name="connsiteX134-3767" fmla="*/ 549 w 687"/>
              <a:gd name="connsiteY134-3768" fmla="*/ 214 h 758"/>
              <a:gd name="connsiteX135-3769" fmla="*/ 544 w 687"/>
              <a:gd name="connsiteY135-3770" fmla="*/ 183 h 758"/>
              <a:gd name="connsiteX136-3771" fmla="*/ 544 w 687"/>
              <a:gd name="connsiteY136-3772" fmla="*/ 157 h 758"/>
              <a:gd name="connsiteX137-3773" fmla="*/ 539 w 687"/>
              <a:gd name="connsiteY137-3774" fmla="*/ 146 h 758"/>
              <a:gd name="connsiteX138-3775" fmla="*/ 539 w 687"/>
              <a:gd name="connsiteY138-3776" fmla="*/ 136 h 758"/>
              <a:gd name="connsiteX139-3777" fmla="*/ 534 w 687"/>
              <a:gd name="connsiteY139-3778" fmla="*/ 126 h 758"/>
              <a:gd name="connsiteX140-3779" fmla="*/ 534 w 687"/>
              <a:gd name="connsiteY140-3780" fmla="*/ 115 h 758"/>
              <a:gd name="connsiteX141-3781" fmla="*/ 528 w 687"/>
              <a:gd name="connsiteY141-3782" fmla="*/ 110 h 758"/>
              <a:gd name="connsiteX142-3783" fmla="*/ 528 w 687"/>
              <a:gd name="connsiteY142-3784" fmla="*/ 105 h 758"/>
              <a:gd name="connsiteX143-3785" fmla="*/ 523 w 687"/>
              <a:gd name="connsiteY143-3786" fmla="*/ 94 h 758"/>
              <a:gd name="connsiteX144-3787" fmla="*/ 518 w 687"/>
              <a:gd name="connsiteY144-3788" fmla="*/ 89 h 758"/>
              <a:gd name="connsiteX145-3789" fmla="*/ 512 w 687"/>
              <a:gd name="connsiteY145-3790" fmla="*/ 84 h 758"/>
              <a:gd name="connsiteX146-3791" fmla="*/ 507 w 687"/>
              <a:gd name="connsiteY146-3792" fmla="*/ 84 h 758"/>
              <a:gd name="connsiteX147-3793" fmla="*/ 502 w 687"/>
              <a:gd name="connsiteY147-3794" fmla="*/ 79 h 758"/>
              <a:gd name="connsiteX148-3795" fmla="*/ 491 w 687"/>
              <a:gd name="connsiteY148-3796" fmla="*/ 79 h 758"/>
              <a:gd name="connsiteX149-3797" fmla="*/ 481 w 687"/>
              <a:gd name="connsiteY149-3798" fmla="*/ 79 h 758"/>
              <a:gd name="connsiteX150-3799" fmla="*/ 470 w 687"/>
              <a:gd name="connsiteY150-3800" fmla="*/ 73 h 758"/>
              <a:gd name="connsiteX151-3801" fmla="*/ 454 w 687"/>
              <a:gd name="connsiteY151-3802" fmla="*/ 73 h 758"/>
              <a:gd name="connsiteX152-3803" fmla="*/ 454 w 687"/>
              <a:gd name="connsiteY152-3804" fmla="*/ 73 h 758"/>
              <a:gd name="connsiteX0-3805" fmla="*/ 454 w 687"/>
              <a:gd name="connsiteY0-3806" fmla="*/ 73 h 758"/>
              <a:gd name="connsiteX1-3807" fmla="*/ 439 w 687"/>
              <a:gd name="connsiteY1-3808" fmla="*/ 73 h 758"/>
              <a:gd name="connsiteX2-3809" fmla="*/ 417 w 687"/>
              <a:gd name="connsiteY2-3810" fmla="*/ 79 h 758"/>
              <a:gd name="connsiteX3-3811" fmla="*/ 396 w 687"/>
              <a:gd name="connsiteY3-3812" fmla="*/ 79 h 758"/>
              <a:gd name="connsiteX4-3813" fmla="*/ 370 w 687"/>
              <a:gd name="connsiteY4-3814" fmla="*/ 79 h 758"/>
              <a:gd name="connsiteX5-3815" fmla="*/ 343 w 687"/>
              <a:gd name="connsiteY5-3816" fmla="*/ 84 h 758"/>
              <a:gd name="connsiteX6-3817" fmla="*/ 312 w 687"/>
              <a:gd name="connsiteY6-3818" fmla="*/ 84 h 758"/>
              <a:gd name="connsiteX7-3819" fmla="*/ 275 w 687"/>
              <a:gd name="connsiteY7-3820" fmla="*/ 89 h 758"/>
              <a:gd name="connsiteX8-3821" fmla="*/ 238 w 687"/>
              <a:gd name="connsiteY8-3822" fmla="*/ 94 h 758"/>
              <a:gd name="connsiteX9-3823" fmla="*/ 196 w 687"/>
              <a:gd name="connsiteY9-3824" fmla="*/ 94 h 758"/>
              <a:gd name="connsiteX10-3825" fmla="*/ 159 w 687"/>
              <a:gd name="connsiteY10-3826" fmla="*/ 99 h 758"/>
              <a:gd name="connsiteX11-3827" fmla="*/ 122 w 687"/>
              <a:gd name="connsiteY11-3828" fmla="*/ 105 h 758"/>
              <a:gd name="connsiteX12-3829" fmla="*/ 90 w 687"/>
              <a:gd name="connsiteY12-3830" fmla="*/ 105 h 758"/>
              <a:gd name="connsiteX13-3831" fmla="*/ 64 w 687"/>
              <a:gd name="connsiteY13-3832" fmla="*/ 105 h 758"/>
              <a:gd name="connsiteX14-3833" fmla="*/ 37 w 687"/>
              <a:gd name="connsiteY14-3834" fmla="*/ 110 h 758"/>
              <a:gd name="connsiteX15-3835" fmla="*/ 16 w 687"/>
              <a:gd name="connsiteY15-3836" fmla="*/ 110 h 758"/>
              <a:gd name="connsiteX16-3837" fmla="*/ 0 w 687"/>
              <a:gd name="connsiteY16-3838" fmla="*/ 110 h 758"/>
              <a:gd name="connsiteX17-3839" fmla="*/ 0 w 687"/>
              <a:gd name="connsiteY17-3840" fmla="*/ 73 h 758"/>
              <a:gd name="connsiteX18-3841" fmla="*/ 11 w 687"/>
              <a:gd name="connsiteY18-3842" fmla="*/ 73 h 758"/>
              <a:gd name="connsiteX19-3843" fmla="*/ 27 w 687"/>
              <a:gd name="connsiteY19-3844" fmla="*/ 73 h 758"/>
              <a:gd name="connsiteX20-3845" fmla="*/ 42 w 687"/>
              <a:gd name="connsiteY20-3846" fmla="*/ 73 h 758"/>
              <a:gd name="connsiteX21-3847" fmla="*/ 58 w 687"/>
              <a:gd name="connsiteY21-3848" fmla="*/ 73 h 758"/>
              <a:gd name="connsiteX22-3849" fmla="*/ 79 w 687"/>
              <a:gd name="connsiteY22-3850" fmla="*/ 73 h 758"/>
              <a:gd name="connsiteX23-3851" fmla="*/ 95 w 687"/>
              <a:gd name="connsiteY23-3852" fmla="*/ 68 h 758"/>
              <a:gd name="connsiteX24-3853" fmla="*/ 122 w 687"/>
              <a:gd name="connsiteY24-3854" fmla="*/ 68 h 758"/>
              <a:gd name="connsiteX25-3855" fmla="*/ 143 w 687"/>
              <a:gd name="connsiteY25-3856" fmla="*/ 63 h 758"/>
              <a:gd name="connsiteX26-3857" fmla="*/ 164 w 687"/>
              <a:gd name="connsiteY26-3858" fmla="*/ 58 h 758"/>
              <a:gd name="connsiteX27-3859" fmla="*/ 185 w 687"/>
              <a:gd name="connsiteY27-3860" fmla="*/ 58 h 758"/>
              <a:gd name="connsiteX28-3861" fmla="*/ 211 w 687"/>
              <a:gd name="connsiteY28-3862" fmla="*/ 52 h 758"/>
              <a:gd name="connsiteX29-3863" fmla="*/ 238 w 687"/>
              <a:gd name="connsiteY29-3864" fmla="*/ 52 h 758"/>
              <a:gd name="connsiteX30-3865" fmla="*/ 264 w 687"/>
              <a:gd name="connsiteY30-3866" fmla="*/ 47 h 758"/>
              <a:gd name="connsiteX31-3867" fmla="*/ 296 w 687"/>
              <a:gd name="connsiteY31-3868" fmla="*/ 47 h 758"/>
              <a:gd name="connsiteX32-3869" fmla="*/ 354 w 687"/>
              <a:gd name="connsiteY32-3870" fmla="*/ 37 h 758"/>
              <a:gd name="connsiteX33-3871" fmla="*/ 386 w 687"/>
              <a:gd name="connsiteY33-3872" fmla="*/ 37 h 758"/>
              <a:gd name="connsiteX34-3873" fmla="*/ 407 w 687"/>
              <a:gd name="connsiteY34-3874" fmla="*/ 32 h 758"/>
              <a:gd name="connsiteX35-3875" fmla="*/ 433 w 687"/>
              <a:gd name="connsiteY35-3876" fmla="*/ 26 h 758"/>
              <a:gd name="connsiteX36-3877" fmla="*/ 454 w 687"/>
              <a:gd name="connsiteY36-3878" fmla="*/ 26 h 758"/>
              <a:gd name="connsiteX37-3879" fmla="*/ 470 w 687"/>
              <a:gd name="connsiteY37-3880" fmla="*/ 21 h 758"/>
              <a:gd name="connsiteX38-3881" fmla="*/ 481 w 687"/>
              <a:gd name="connsiteY38-3882" fmla="*/ 16 h 758"/>
              <a:gd name="connsiteX39-3883" fmla="*/ 491 w 687"/>
              <a:gd name="connsiteY39-3884" fmla="*/ 16 h 758"/>
              <a:gd name="connsiteX40-3885" fmla="*/ 497 w 687"/>
              <a:gd name="connsiteY40-3886" fmla="*/ 11 h 758"/>
              <a:gd name="connsiteX41-3887" fmla="*/ 507 w 687"/>
              <a:gd name="connsiteY41-3888" fmla="*/ 5 h 758"/>
              <a:gd name="connsiteX42-3889" fmla="*/ 523 w 687"/>
              <a:gd name="connsiteY42-3890" fmla="*/ 0 h 758"/>
              <a:gd name="connsiteX43-3891" fmla="*/ 534 w 687"/>
              <a:gd name="connsiteY43-3892" fmla="*/ 0 h 758"/>
              <a:gd name="connsiteX44-3893" fmla="*/ 549 w 687"/>
              <a:gd name="connsiteY44-3894" fmla="*/ 0 h 758"/>
              <a:gd name="connsiteX45-3895" fmla="*/ 565 w 687"/>
              <a:gd name="connsiteY45-3896" fmla="*/ 5 h 758"/>
              <a:gd name="connsiteX46-3897" fmla="*/ 581 w 687"/>
              <a:gd name="connsiteY46-3898" fmla="*/ 11 h 758"/>
              <a:gd name="connsiteX47-3899" fmla="*/ 592 w 687"/>
              <a:gd name="connsiteY47-3900" fmla="*/ 16 h 758"/>
              <a:gd name="connsiteX48-3901" fmla="*/ 602 w 687"/>
              <a:gd name="connsiteY48-3902" fmla="*/ 21 h 758"/>
              <a:gd name="connsiteX49-3903" fmla="*/ 618 w 687"/>
              <a:gd name="connsiteY49-3904" fmla="*/ 26 h 758"/>
              <a:gd name="connsiteX50-3905" fmla="*/ 629 w 687"/>
              <a:gd name="connsiteY50-3906" fmla="*/ 37 h 758"/>
              <a:gd name="connsiteX51-3907" fmla="*/ 644 w 687"/>
              <a:gd name="connsiteY51-3908" fmla="*/ 42 h 758"/>
              <a:gd name="connsiteX52-3909" fmla="*/ 655 w 687"/>
              <a:gd name="connsiteY52-3910" fmla="*/ 47 h 758"/>
              <a:gd name="connsiteX53-3911" fmla="*/ 666 w 687"/>
              <a:gd name="connsiteY53-3912" fmla="*/ 52 h 758"/>
              <a:gd name="connsiteX54-3913" fmla="*/ 671 w 687"/>
              <a:gd name="connsiteY54-3914" fmla="*/ 58 h 758"/>
              <a:gd name="connsiteX55-3915" fmla="*/ 676 w 687"/>
              <a:gd name="connsiteY55-3916" fmla="*/ 63 h 758"/>
              <a:gd name="connsiteX56-3917" fmla="*/ 681 w 687"/>
              <a:gd name="connsiteY56-3918" fmla="*/ 68 h 758"/>
              <a:gd name="connsiteX57-3919" fmla="*/ 687 w 687"/>
              <a:gd name="connsiteY57-3920" fmla="*/ 68 h 758"/>
              <a:gd name="connsiteX58-3921" fmla="*/ 687 w 687"/>
              <a:gd name="connsiteY58-3922" fmla="*/ 73 h 758"/>
              <a:gd name="connsiteX59-3923" fmla="*/ 681 w 687"/>
              <a:gd name="connsiteY59-3924" fmla="*/ 73 h 758"/>
              <a:gd name="connsiteX60-3925" fmla="*/ 681 w 687"/>
              <a:gd name="connsiteY60-3926" fmla="*/ 79 h 758"/>
              <a:gd name="connsiteX61-3927" fmla="*/ 676 w 687"/>
              <a:gd name="connsiteY61-3928" fmla="*/ 84 h 758"/>
              <a:gd name="connsiteX62-3929" fmla="*/ 671 w 687"/>
              <a:gd name="connsiteY62-3930" fmla="*/ 84 h 758"/>
              <a:gd name="connsiteX63-3931" fmla="*/ 666 w 687"/>
              <a:gd name="connsiteY63-3932" fmla="*/ 89 h 758"/>
              <a:gd name="connsiteX64-3933" fmla="*/ 660 w 687"/>
              <a:gd name="connsiteY64-3934" fmla="*/ 94 h 758"/>
              <a:gd name="connsiteX65-3935" fmla="*/ 655 w 687"/>
              <a:gd name="connsiteY65-3936" fmla="*/ 94 h 758"/>
              <a:gd name="connsiteX66-3937" fmla="*/ 650 w 687"/>
              <a:gd name="connsiteY66-3938" fmla="*/ 99 h 758"/>
              <a:gd name="connsiteX67-3939" fmla="*/ 644 w 687"/>
              <a:gd name="connsiteY67-3940" fmla="*/ 105 h 758"/>
              <a:gd name="connsiteX68-3941" fmla="*/ 639 w 687"/>
              <a:gd name="connsiteY68-3942" fmla="*/ 115 h 758"/>
              <a:gd name="connsiteX69-3943" fmla="*/ 639 w 687"/>
              <a:gd name="connsiteY69-3944" fmla="*/ 126 h 758"/>
              <a:gd name="connsiteX70-3945" fmla="*/ 639 w 687"/>
              <a:gd name="connsiteY70-3946" fmla="*/ 131 h 758"/>
              <a:gd name="connsiteX71-3947" fmla="*/ 639 w 687"/>
              <a:gd name="connsiteY71-3948" fmla="*/ 146 h 758"/>
              <a:gd name="connsiteX72-3949" fmla="*/ 639 w 687"/>
              <a:gd name="connsiteY72-3950" fmla="*/ 157 h 758"/>
              <a:gd name="connsiteX73-3951" fmla="*/ 639 w 687"/>
              <a:gd name="connsiteY73-3952" fmla="*/ 173 h 758"/>
              <a:gd name="connsiteX74-3953" fmla="*/ 639 w 687"/>
              <a:gd name="connsiteY74-3954" fmla="*/ 188 h 758"/>
              <a:gd name="connsiteX75-3955" fmla="*/ 639 w 687"/>
              <a:gd name="connsiteY75-3956" fmla="*/ 204 h 758"/>
              <a:gd name="connsiteX76-3957" fmla="*/ 639 w 687"/>
              <a:gd name="connsiteY76-3958" fmla="*/ 225 h 758"/>
              <a:gd name="connsiteX77-3959" fmla="*/ 639 w 687"/>
              <a:gd name="connsiteY77-3960" fmla="*/ 240 h 758"/>
              <a:gd name="connsiteX78-3961" fmla="*/ 639 w 687"/>
              <a:gd name="connsiteY78-3962" fmla="*/ 261 h 758"/>
              <a:gd name="connsiteX79-3963" fmla="*/ 639 w 687"/>
              <a:gd name="connsiteY79-3964" fmla="*/ 303 h 758"/>
              <a:gd name="connsiteX80-3965" fmla="*/ 639 w 687"/>
              <a:gd name="connsiteY80-3966" fmla="*/ 324 h 758"/>
              <a:gd name="connsiteX81-3967" fmla="*/ 639 w 687"/>
              <a:gd name="connsiteY81-3968" fmla="*/ 350 h 758"/>
              <a:gd name="connsiteX82-3969" fmla="*/ 639 w 687"/>
              <a:gd name="connsiteY82-3970" fmla="*/ 376 h 758"/>
              <a:gd name="connsiteX83-3971" fmla="*/ 639 w 687"/>
              <a:gd name="connsiteY83-3972" fmla="*/ 402 h 758"/>
              <a:gd name="connsiteX84-3973" fmla="*/ 639 w 687"/>
              <a:gd name="connsiteY84-3974" fmla="*/ 429 h 758"/>
              <a:gd name="connsiteX85-3975" fmla="*/ 639 w 687"/>
              <a:gd name="connsiteY85-3976" fmla="*/ 460 h 758"/>
              <a:gd name="connsiteX86-3977" fmla="*/ 639 w 687"/>
              <a:gd name="connsiteY86-3978" fmla="*/ 491 h 758"/>
              <a:gd name="connsiteX87-3979" fmla="*/ 639 w 687"/>
              <a:gd name="connsiteY87-3980" fmla="*/ 523 h 758"/>
              <a:gd name="connsiteX88-3981" fmla="*/ 639 w 687"/>
              <a:gd name="connsiteY88-3982" fmla="*/ 554 h 758"/>
              <a:gd name="connsiteX89-3983" fmla="*/ 639 w 687"/>
              <a:gd name="connsiteY89-3984" fmla="*/ 580 h 758"/>
              <a:gd name="connsiteX90-3985" fmla="*/ 634 w 687"/>
              <a:gd name="connsiteY90-3986" fmla="*/ 606 h 758"/>
              <a:gd name="connsiteX91-3987" fmla="*/ 634 w 687"/>
              <a:gd name="connsiteY91-3988" fmla="*/ 632 h 758"/>
              <a:gd name="connsiteX92-3989" fmla="*/ 629 w 687"/>
              <a:gd name="connsiteY92-3990" fmla="*/ 653 h 758"/>
              <a:gd name="connsiteX93-3991" fmla="*/ 623 w 687"/>
              <a:gd name="connsiteY93-3992" fmla="*/ 669 h 758"/>
              <a:gd name="connsiteX94-3993" fmla="*/ 618 w 687"/>
              <a:gd name="connsiteY94-3994" fmla="*/ 690 h 758"/>
              <a:gd name="connsiteX95-3995" fmla="*/ 613 w 687"/>
              <a:gd name="connsiteY95-3996" fmla="*/ 700 h 758"/>
              <a:gd name="connsiteX96-3997" fmla="*/ 602 w 687"/>
              <a:gd name="connsiteY96-3998" fmla="*/ 716 h 758"/>
              <a:gd name="connsiteX97-3999" fmla="*/ 592 w 687"/>
              <a:gd name="connsiteY97-4000" fmla="*/ 726 h 758"/>
              <a:gd name="connsiteX98-4001" fmla="*/ 586 w 687"/>
              <a:gd name="connsiteY98-4002" fmla="*/ 737 h 758"/>
              <a:gd name="connsiteX99-4003" fmla="*/ 576 w 687"/>
              <a:gd name="connsiteY99-4004" fmla="*/ 742 h 758"/>
              <a:gd name="connsiteX100-4005" fmla="*/ 571 w 687"/>
              <a:gd name="connsiteY100-4006" fmla="*/ 747 h 758"/>
              <a:gd name="connsiteX101-4007" fmla="*/ 560 w 687"/>
              <a:gd name="connsiteY101-4008" fmla="*/ 752 h 758"/>
              <a:gd name="connsiteX102-4009" fmla="*/ 555 w 687"/>
              <a:gd name="connsiteY102-4010" fmla="*/ 752 h 758"/>
              <a:gd name="connsiteX103-4011" fmla="*/ 549 w 687"/>
              <a:gd name="connsiteY103-4012" fmla="*/ 758 h 758"/>
              <a:gd name="connsiteX104-4013" fmla="*/ 539 w 687"/>
              <a:gd name="connsiteY104-4014" fmla="*/ 752 h 758"/>
              <a:gd name="connsiteX105-4015" fmla="*/ 534 w 687"/>
              <a:gd name="connsiteY105-4016" fmla="*/ 752 h 758"/>
              <a:gd name="connsiteX106-4017" fmla="*/ 534 w 687"/>
              <a:gd name="connsiteY106-4018" fmla="*/ 747 h 758"/>
              <a:gd name="connsiteX107-4019" fmla="*/ 528 w 687"/>
              <a:gd name="connsiteY107-4020" fmla="*/ 742 h 758"/>
              <a:gd name="connsiteX108-4021" fmla="*/ 528 w 687"/>
              <a:gd name="connsiteY108-4022" fmla="*/ 737 h 758"/>
              <a:gd name="connsiteX109-4023" fmla="*/ 528 w 687"/>
              <a:gd name="connsiteY109-4024" fmla="*/ 731 h 758"/>
              <a:gd name="connsiteX110-4025" fmla="*/ 528 w 687"/>
              <a:gd name="connsiteY110-4026" fmla="*/ 721 h 758"/>
              <a:gd name="connsiteX111-4027" fmla="*/ 528 w 687"/>
              <a:gd name="connsiteY111-4028" fmla="*/ 711 h 758"/>
              <a:gd name="connsiteX112-4029" fmla="*/ 528 w 687"/>
              <a:gd name="connsiteY112-4030" fmla="*/ 705 h 758"/>
              <a:gd name="connsiteX113-4031" fmla="*/ 528 w 687"/>
              <a:gd name="connsiteY113-4032" fmla="*/ 700 h 758"/>
              <a:gd name="connsiteX114-4033" fmla="*/ 528 w 687"/>
              <a:gd name="connsiteY114-4034" fmla="*/ 695 h 758"/>
              <a:gd name="connsiteX115-4035" fmla="*/ 523 w 687"/>
              <a:gd name="connsiteY115-4036" fmla="*/ 690 h 758"/>
              <a:gd name="connsiteX116-4037" fmla="*/ 518 w 687"/>
              <a:gd name="connsiteY116-4038" fmla="*/ 674 h 758"/>
              <a:gd name="connsiteX117-4039" fmla="*/ 507 w 687"/>
              <a:gd name="connsiteY117-4040" fmla="*/ 658 h 758"/>
              <a:gd name="connsiteX118-4041" fmla="*/ 534 w 687"/>
              <a:gd name="connsiteY118-4042" fmla="*/ 564 h 758"/>
              <a:gd name="connsiteX119-4043" fmla="*/ 534 w 687"/>
              <a:gd name="connsiteY119-4044" fmla="*/ 549 h 758"/>
              <a:gd name="connsiteX120-4045" fmla="*/ 539 w 687"/>
              <a:gd name="connsiteY120-4046" fmla="*/ 533 h 758"/>
              <a:gd name="connsiteX121-4047" fmla="*/ 539 w 687"/>
              <a:gd name="connsiteY121-4048" fmla="*/ 512 h 758"/>
              <a:gd name="connsiteX122-4049" fmla="*/ 539 w 687"/>
              <a:gd name="connsiteY122-4050" fmla="*/ 486 h 758"/>
              <a:gd name="connsiteX123-4051" fmla="*/ 544 w 687"/>
              <a:gd name="connsiteY123-4052" fmla="*/ 460 h 758"/>
              <a:gd name="connsiteX124-4053" fmla="*/ 544 w 687"/>
              <a:gd name="connsiteY124-4054" fmla="*/ 434 h 758"/>
              <a:gd name="connsiteX125-4055" fmla="*/ 544 w 687"/>
              <a:gd name="connsiteY125-4056" fmla="*/ 408 h 758"/>
              <a:gd name="connsiteX126-4057" fmla="*/ 544 w 687"/>
              <a:gd name="connsiteY126-4058" fmla="*/ 382 h 758"/>
              <a:gd name="connsiteX127-4059" fmla="*/ 549 w 687"/>
              <a:gd name="connsiteY127-4060" fmla="*/ 355 h 758"/>
              <a:gd name="connsiteX128-4061" fmla="*/ 549 w 687"/>
              <a:gd name="connsiteY128-4062" fmla="*/ 334 h 758"/>
              <a:gd name="connsiteX129-4063" fmla="*/ 549 w 687"/>
              <a:gd name="connsiteY129-4064" fmla="*/ 314 h 758"/>
              <a:gd name="connsiteX130-4065" fmla="*/ 549 w 687"/>
              <a:gd name="connsiteY130-4066" fmla="*/ 293 h 758"/>
              <a:gd name="connsiteX131-4067" fmla="*/ 549 w 687"/>
              <a:gd name="connsiteY131-4068" fmla="*/ 277 h 758"/>
              <a:gd name="connsiteX132-4069" fmla="*/ 549 w 687"/>
              <a:gd name="connsiteY132-4070" fmla="*/ 246 h 758"/>
              <a:gd name="connsiteX133-4071" fmla="*/ 549 w 687"/>
              <a:gd name="connsiteY133-4072" fmla="*/ 214 h 758"/>
              <a:gd name="connsiteX134-4073" fmla="*/ 544 w 687"/>
              <a:gd name="connsiteY134-4074" fmla="*/ 183 h 758"/>
              <a:gd name="connsiteX135-4075" fmla="*/ 544 w 687"/>
              <a:gd name="connsiteY135-4076" fmla="*/ 157 h 758"/>
              <a:gd name="connsiteX136-4077" fmla="*/ 539 w 687"/>
              <a:gd name="connsiteY136-4078" fmla="*/ 146 h 758"/>
              <a:gd name="connsiteX137-4079" fmla="*/ 539 w 687"/>
              <a:gd name="connsiteY137-4080" fmla="*/ 136 h 758"/>
              <a:gd name="connsiteX138-4081" fmla="*/ 534 w 687"/>
              <a:gd name="connsiteY138-4082" fmla="*/ 126 h 758"/>
              <a:gd name="connsiteX139-4083" fmla="*/ 534 w 687"/>
              <a:gd name="connsiteY139-4084" fmla="*/ 115 h 758"/>
              <a:gd name="connsiteX140-4085" fmla="*/ 528 w 687"/>
              <a:gd name="connsiteY140-4086" fmla="*/ 110 h 758"/>
              <a:gd name="connsiteX141-4087" fmla="*/ 528 w 687"/>
              <a:gd name="connsiteY141-4088" fmla="*/ 105 h 758"/>
              <a:gd name="connsiteX142-4089" fmla="*/ 523 w 687"/>
              <a:gd name="connsiteY142-4090" fmla="*/ 94 h 758"/>
              <a:gd name="connsiteX143-4091" fmla="*/ 518 w 687"/>
              <a:gd name="connsiteY143-4092" fmla="*/ 89 h 758"/>
              <a:gd name="connsiteX144-4093" fmla="*/ 512 w 687"/>
              <a:gd name="connsiteY144-4094" fmla="*/ 84 h 758"/>
              <a:gd name="connsiteX145-4095" fmla="*/ 507 w 687"/>
              <a:gd name="connsiteY145-4096" fmla="*/ 84 h 758"/>
              <a:gd name="connsiteX146-4097" fmla="*/ 502 w 687"/>
              <a:gd name="connsiteY146-4098" fmla="*/ 79 h 758"/>
              <a:gd name="connsiteX147-4099" fmla="*/ 491 w 687"/>
              <a:gd name="connsiteY147-4100" fmla="*/ 79 h 758"/>
              <a:gd name="connsiteX148-4101" fmla="*/ 481 w 687"/>
              <a:gd name="connsiteY148-4102" fmla="*/ 79 h 758"/>
              <a:gd name="connsiteX149-4103" fmla="*/ 470 w 687"/>
              <a:gd name="connsiteY149-4104" fmla="*/ 73 h 758"/>
              <a:gd name="connsiteX150-4105" fmla="*/ 454 w 687"/>
              <a:gd name="connsiteY150-4106" fmla="*/ 73 h 758"/>
              <a:gd name="connsiteX151-4107" fmla="*/ 454 w 687"/>
              <a:gd name="connsiteY151-4108" fmla="*/ 73 h 758"/>
              <a:gd name="connsiteX0-4109" fmla="*/ 454 w 687"/>
              <a:gd name="connsiteY0-4110" fmla="*/ 73 h 758"/>
              <a:gd name="connsiteX1-4111" fmla="*/ 439 w 687"/>
              <a:gd name="connsiteY1-4112" fmla="*/ 73 h 758"/>
              <a:gd name="connsiteX2-4113" fmla="*/ 417 w 687"/>
              <a:gd name="connsiteY2-4114" fmla="*/ 79 h 758"/>
              <a:gd name="connsiteX3-4115" fmla="*/ 396 w 687"/>
              <a:gd name="connsiteY3-4116" fmla="*/ 79 h 758"/>
              <a:gd name="connsiteX4-4117" fmla="*/ 370 w 687"/>
              <a:gd name="connsiteY4-4118" fmla="*/ 79 h 758"/>
              <a:gd name="connsiteX5-4119" fmla="*/ 343 w 687"/>
              <a:gd name="connsiteY5-4120" fmla="*/ 84 h 758"/>
              <a:gd name="connsiteX6-4121" fmla="*/ 312 w 687"/>
              <a:gd name="connsiteY6-4122" fmla="*/ 84 h 758"/>
              <a:gd name="connsiteX7-4123" fmla="*/ 275 w 687"/>
              <a:gd name="connsiteY7-4124" fmla="*/ 89 h 758"/>
              <a:gd name="connsiteX8-4125" fmla="*/ 238 w 687"/>
              <a:gd name="connsiteY8-4126" fmla="*/ 94 h 758"/>
              <a:gd name="connsiteX9-4127" fmla="*/ 196 w 687"/>
              <a:gd name="connsiteY9-4128" fmla="*/ 94 h 758"/>
              <a:gd name="connsiteX10-4129" fmla="*/ 159 w 687"/>
              <a:gd name="connsiteY10-4130" fmla="*/ 99 h 758"/>
              <a:gd name="connsiteX11-4131" fmla="*/ 122 w 687"/>
              <a:gd name="connsiteY11-4132" fmla="*/ 105 h 758"/>
              <a:gd name="connsiteX12-4133" fmla="*/ 90 w 687"/>
              <a:gd name="connsiteY12-4134" fmla="*/ 105 h 758"/>
              <a:gd name="connsiteX13-4135" fmla="*/ 64 w 687"/>
              <a:gd name="connsiteY13-4136" fmla="*/ 105 h 758"/>
              <a:gd name="connsiteX14-4137" fmla="*/ 37 w 687"/>
              <a:gd name="connsiteY14-4138" fmla="*/ 110 h 758"/>
              <a:gd name="connsiteX15-4139" fmla="*/ 16 w 687"/>
              <a:gd name="connsiteY15-4140" fmla="*/ 110 h 758"/>
              <a:gd name="connsiteX16-4141" fmla="*/ 0 w 687"/>
              <a:gd name="connsiteY16-4142" fmla="*/ 110 h 758"/>
              <a:gd name="connsiteX17-4143" fmla="*/ 0 w 687"/>
              <a:gd name="connsiteY17-4144" fmla="*/ 73 h 758"/>
              <a:gd name="connsiteX18-4145" fmla="*/ 11 w 687"/>
              <a:gd name="connsiteY18-4146" fmla="*/ 73 h 758"/>
              <a:gd name="connsiteX19-4147" fmla="*/ 27 w 687"/>
              <a:gd name="connsiteY19-4148" fmla="*/ 73 h 758"/>
              <a:gd name="connsiteX20-4149" fmla="*/ 42 w 687"/>
              <a:gd name="connsiteY20-4150" fmla="*/ 73 h 758"/>
              <a:gd name="connsiteX21-4151" fmla="*/ 58 w 687"/>
              <a:gd name="connsiteY21-4152" fmla="*/ 73 h 758"/>
              <a:gd name="connsiteX22-4153" fmla="*/ 79 w 687"/>
              <a:gd name="connsiteY22-4154" fmla="*/ 73 h 758"/>
              <a:gd name="connsiteX23-4155" fmla="*/ 95 w 687"/>
              <a:gd name="connsiteY23-4156" fmla="*/ 68 h 758"/>
              <a:gd name="connsiteX24-4157" fmla="*/ 122 w 687"/>
              <a:gd name="connsiteY24-4158" fmla="*/ 68 h 758"/>
              <a:gd name="connsiteX25-4159" fmla="*/ 143 w 687"/>
              <a:gd name="connsiteY25-4160" fmla="*/ 63 h 758"/>
              <a:gd name="connsiteX26-4161" fmla="*/ 164 w 687"/>
              <a:gd name="connsiteY26-4162" fmla="*/ 58 h 758"/>
              <a:gd name="connsiteX27-4163" fmla="*/ 185 w 687"/>
              <a:gd name="connsiteY27-4164" fmla="*/ 58 h 758"/>
              <a:gd name="connsiteX28-4165" fmla="*/ 211 w 687"/>
              <a:gd name="connsiteY28-4166" fmla="*/ 52 h 758"/>
              <a:gd name="connsiteX29-4167" fmla="*/ 238 w 687"/>
              <a:gd name="connsiteY29-4168" fmla="*/ 52 h 758"/>
              <a:gd name="connsiteX30-4169" fmla="*/ 264 w 687"/>
              <a:gd name="connsiteY30-4170" fmla="*/ 47 h 758"/>
              <a:gd name="connsiteX31-4171" fmla="*/ 296 w 687"/>
              <a:gd name="connsiteY31-4172" fmla="*/ 47 h 758"/>
              <a:gd name="connsiteX32-4173" fmla="*/ 354 w 687"/>
              <a:gd name="connsiteY32-4174" fmla="*/ 37 h 758"/>
              <a:gd name="connsiteX33-4175" fmla="*/ 386 w 687"/>
              <a:gd name="connsiteY33-4176" fmla="*/ 37 h 758"/>
              <a:gd name="connsiteX34-4177" fmla="*/ 407 w 687"/>
              <a:gd name="connsiteY34-4178" fmla="*/ 32 h 758"/>
              <a:gd name="connsiteX35-4179" fmla="*/ 433 w 687"/>
              <a:gd name="connsiteY35-4180" fmla="*/ 26 h 758"/>
              <a:gd name="connsiteX36-4181" fmla="*/ 454 w 687"/>
              <a:gd name="connsiteY36-4182" fmla="*/ 26 h 758"/>
              <a:gd name="connsiteX37-4183" fmla="*/ 470 w 687"/>
              <a:gd name="connsiteY37-4184" fmla="*/ 21 h 758"/>
              <a:gd name="connsiteX38-4185" fmla="*/ 481 w 687"/>
              <a:gd name="connsiteY38-4186" fmla="*/ 16 h 758"/>
              <a:gd name="connsiteX39-4187" fmla="*/ 491 w 687"/>
              <a:gd name="connsiteY39-4188" fmla="*/ 16 h 758"/>
              <a:gd name="connsiteX40-4189" fmla="*/ 497 w 687"/>
              <a:gd name="connsiteY40-4190" fmla="*/ 11 h 758"/>
              <a:gd name="connsiteX41-4191" fmla="*/ 507 w 687"/>
              <a:gd name="connsiteY41-4192" fmla="*/ 5 h 758"/>
              <a:gd name="connsiteX42-4193" fmla="*/ 523 w 687"/>
              <a:gd name="connsiteY42-4194" fmla="*/ 0 h 758"/>
              <a:gd name="connsiteX43-4195" fmla="*/ 534 w 687"/>
              <a:gd name="connsiteY43-4196" fmla="*/ 0 h 758"/>
              <a:gd name="connsiteX44-4197" fmla="*/ 549 w 687"/>
              <a:gd name="connsiteY44-4198" fmla="*/ 0 h 758"/>
              <a:gd name="connsiteX45-4199" fmla="*/ 565 w 687"/>
              <a:gd name="connsiteY45-4200" fmla="*/ 5 h 758"/>
              <a:gd name="connsiteX46-4201" fmla="*/ 581 w 687"/>
              <a:gd name="connsiteY46-4202" fmla="*/ 11 h 758"/>
              <a:gd name="connsiteX47-4203" fmla="*/ 592 w 687"/>
              <a:gd name="connsiteY47-4204" fmla="*/ 16 h 758"/>
              <a:gd name="connsiteX48-4205" fmla="*/ 602 w 687"/>
              <a:gd name="connsiteY48-4206" fmla="*/ 21 h 758"/>
              <a:gd name="connsiteX49-4207" fmla="*/ 618 w 687"/>
              <a:gd name="connsiteY49-4208" fmla="*/ 26 h 758"/>
              <a:gd name="connsiteX50-4209" fmla="*/ 629 w 687"/>
              <a:gd name="connsiteY50-4210" fmla="*/ 37 h 758"/>
              <a:gd name="connsiteX51-4211" fmla="*/ 644 w 687"/>
              <a:gd name="connsiteY51-4212" fmla="*/ 42 h 758"/>
              <a:gd name="connsiteX52-4213" fmla="*/ 655 w 687"/>
              <a:gd name="connsiteY52-4214" fmla="*/ 47 h 758"/>
              <a:gd name="connsiteX53-4215" fmla="*/ 666 w 687"/>
              <a:gd name="connsiteY53-4216" fmla="*/ 52 h 758"/>
              <a:gd name="connsiteX54-4217" fmla="*/ 671 w 687"/>
              <a:gd name="connsiteY54-4218" fmla="*/ 58 h 758"/>
              <a:gd name="connsiteX55-4219" fmla="*/ 676 w 687"/>
              <a:gd name="connsiteY55-4220" fmla="*/ 63 h 758"/>
              <a:gd name="connsiteX56-4221" fmla="*/ 681 w 687"/>
              <a:gd name="connsiteY56-4222" fmla="*/ 68 h 758"/>
              <a:gd name="connsiteX57-4223" fmla="*/ 687 w 687"/>
              <a:gd name="connsiteY57-4224" fmla="*/ 68 h 758"/>
              <a:gd name="connsiteX58-4225" fmla="*/ 687 w 687"/>
              <a:gd name="connsiteY58-4226" fmla="*/ 73 h 758"/>
              <a:gd name="connsiteX59-4227" fmla="*/ 681 w 687"/>
              <a:gd name="connsiteY59-4228" fmla="*/ 73 h 758"/>
              <a:gd name="connsiteX60-4229" fmla="*/ 681 w 687"/>
              <a:gd name="connsiteY60-4230" fmla="*/ 79 h 758"/>
              <a:gd name="connsiteX61-4231" fmla="*/ 676 w 687"/>
              <a:gd name="connsiteY61-4232" fmla="*/ 84 h 758"/>
              <a:gd name="connsiteX62-4233" fmla="*/ 671 w 687"/>
              <a:gd name="connsiteY62-4234" fmla="*/ 84 h 758"/>
              <a:gd name="connsiteX63-4235" fmla="*/ 666 w 687"/>
              <a:gd name="connsiteY63-4236" fmla="*/ 89 h 758"/>
              <a:gd name="connsiteX64-4237" fmla="*/ 660 w 687"/>
              <a:gd name="connsiteY64-4238" fmla="*/ 94 h 758"/>
              <a:gd name="connsiteX65-4239" fmla="*/ 655 w 687"/>
              <a:gd name="connsiteY65-4240" fmla="*/ 94 h 758"/>
              <a:gd name="connsiteX66-4241" fmla="*/ 650 w 687"/>
              <a:gd name="connsiteY66-4242" fmla="*/ 99 h 758"/>
              <a:gd name="connsiteX67-4243" fmla="*/ 644 w 687"/>
              <a:gd name="connsiteY67-4244" fmla="*/ 105 h 758"/>
              <a:gd name="connsiteX68-4245" fmla="*/ 639 w 687"/>
              <a:gd name="connsiteY68-4246" fmla="*/ 115 h 758"/>
              <a:gd name="connsiteX69-4247" fmla="*/ 639 w 687"/>
              <a:gd name="connsiteY69-4248" fmla="*/ 126 h 758"/>
              <a:gd name="connsiteX70-4249" fmla="*/ 639 w 687"/>
              <a:gd name="connsiteY70-4250" fmla="*/ 131 h 758"/>
              <a:gd name="connsiteX71-4251" fmla="*/ 639 w 687"/>
              <a:gd name="connsiteY71-4252" fmla="*/ 146 h 758"/>
              <a:gd name="connsiteX72-4253" fmla="*/ 639 w 687"/>
              <a:gd name="connsiteY72-4254" fmla="*/ 157 h 758"/>
              <a:gd name="connsiteX73-4255" fmla="*/ 639 w 687"/>
              <a:gd name="connsiteY73-4256" fmla="*/ 173 h 758"/>
              <a:gd name="connsiteX74-4257" fmla="*/ 639 w 687"/>
              <a:gd name="connsiteY74-4258" fmla="*/ 188 h 758"/>
              <a:gd name="connsiteX75-4259" fmla="*/ 639 w 687"/>
              <a:gd name="connsiteY75-4260" fmla="*/ 204 h 758"/>
              <a:gd name="connsiteX76-4261" fmla="*/ 639 w 687"/>
              <a:gd name="connsiteY76-4262" fmla="*/ 225 h 758"/>
              <a:gd name="connsiteX77-4263" fmla="*/ 639 w 687"/>
              <a:gd name="connsiteY77-4264" fmla="*/ 240 h 758"/>
              <a:gd name="connsiteX78-4265" fmla="*/ 639 w 687"/>
              <a:gd name="connsiteY78-4266" fmla="*/ 261 h 758"/>
              <a:gd name="connsiteX79-4267" fmla="*/ 639 w 687"/>
              <a:gd name="connsiteY79-4268" fmla="*/ 303 h 758"/>
              <a:gd name="connsiteX80-4269" fmla="*/ 639 w 687"/>
              <a:gd name="connsiteY80-4270" fmla="*/ 324 h 758"/>
              <a:gd name="connsiteX81-4271" fmla="*/ 639 w 687"/>
              <a:gd name="connsiteY81-4272" fmla="*/ 350 h 758"/>
              <a:gd name="connsiteX82-4273" fmla="*/ 639 w 687"/>
              <a:gd name="connsiteY82-4274" fmla="*/ 376 h 758"/>
              <a:gd name="connsiteX83-4275" fmla="*/ 639 w 687"/>
              <a:gd name="connsiteY83-4276" fmla="*/ 402 h 758"/>
              <a:gd name="connsiteX84-4277" fmla="*/ 639 w 687"/>
              <a:gd name="connsiteY84-4278" fmla="*/ 429 h 758"/>
              <a:gd name="connsiteX85-4279" fmla="*/ 639 w 687"/>
              <a:gd name="connsiteY85-4280" fmla="*/ 460 h 758"/>
              <a:gd name="connsiteX86-4281" fmla="*/ 639 w 687"/>
              <a:gd name="connsiteY86-4282" fmla="*/ 491 h 758"/>
              <a:gd name="connsiteX87-4283" fmla="*/ 639 w 687"/>
              <a:gd name="connsiteY87-4284" fmla="*/ 523 h 758"/>
              <a:gd name="connsiteX88-4285" fmla="*/ 639 w 687"/>
              <a:gd name="connsiteY88-4286" fmla="*/ 554 h 758"/>
              <a:gd name="connsiteX89-4287" fmla="*/ 639 w 687"/>
              <a:gd name="connsiteY89-4288" fmla="*/ 580 h 758"/>
              <a:gd name="connsiteX90-4289" fmla="*/ 634 w 687"/>
              <a:gd name="connsiteY90-4290" fmla="*/ 606 h 758"/>
              <a:gd name="connsiteX91-4291" fmla="*/ 634 w 687"/>
              <a:gd name="connsiteY91-4292" fmla="*/ 632 h 758"/>
              <a:gd name="connsiteX92-4293" fmla="*/ 629 w 687"/>
              <a:gd name="connsiteY92-4294" fmla="*/ 653 h 758"/>
              <a:gd name="connsiteX93-4295" fmla="*/ 623 w 687"/>
              <a:gd name="connsiteY93-4296" fmla="*/ 669 h 758"/>
              <a:gd name="connsiteX94-4297" fmla="*/ 618 w 687"/>
              <a:gd name="connsiteY94-4298" fmla="*/ 690 h 758"/>
              <a:gd name="connsiteX95-4299" fmla="*/ 613 w 687"/>
              <a:gd name="connsiteY95-4300" fmla="*/ 700 h 758"/>
              <a:gd name="connsiteX96-4301" fmla="*/ 602 w 687"/>
              <a:gd name="connsiteY96-4302" fmla="*/ 716 h 758"/>
              <a:gd name="connsiteX97-4303" fmla="*/ 592 w 687"/>
              <a:gd name="connsiteY97-4304" fmla="*/ 726 h 758"/>
              <a:gd name="connsiteX98-4305" fmla="*/ 586 w 687"/>
              <a:gd name="connsiteY98-4306" fmla="*/ 737 h 758"/>
              <a:gd name="connsiteX99-4307" fmla="*/ 576 w 687"/>
              <a:gd name="connsiteY99-4308" fmla="*/ 742 h 758"/>
              <a:gd name="connsiteX100-4309" fmla="*/ 571 w 687"/>
              <a:gd name="connsiteY100-4310" fmla="*/ 747 h 758"/>
              <a:gd name="connsiteX101-4311" fmla="*/ 560 w 687"/>
              <a:gd name="connsiteY101-4312" fmla="*/ 752 h 758"/>
              <a:gd name="connsiteX102-4313" fmla="*/ 555 w 687"/>
              <a:gd name="connsiteY102-4314" fmla="*/ 752 h 758"/>
              <a:gd name="connsiteX103-4315" fmla="*/ 549 w 687"/>
              <a:gd name="connsiteY103-4316" fmla="*/ 758 h 758"/>
              <a:gd name="connsiteX104-4317" fmla="*/ 539 w 687"/>
              <a:gd name="connsiteY104-4318" fmla="*/ 752 h 758"/>
              <a:gd name="connsiteX105-4319" fmla="*/ 534 w 687"/>
              <a:gd name="connsiteY105-4320" fmla="*/ 752 h 758"/>
              <a:gd name="connsiteX106-4321" fmla="*/ 534 w 687"/>
              <a:gd name="connsiteY106-4322" fmla="*/ 747 h 758"/>
              <a:gd name="connsiteX107-4323" fmla="*/ 528 w 687"/>
              <a:gd name="connsiteY107-4324" fmla="*/ 742 h 758"/>
              <a:gd name="connsiteX108-4325" fmla="*/ 528 w 687"/>
              <a:gd name="connsiteY108-4326" fmla="*/ 737 h 758"/>
              <a:gd name="connsiteX109-4327" fmla="*/ 528 w 687"/>
              <a:gd name="connsiteY109-4328" fmla="*/ 731 h 758"/>
              <a:gd name="connsiteX110-4329" fmla="*/ 528 w 687"/>
              <a:gd name="connsiteY110-4330" fmla="*/ 721 h 758"/>
              <a:gd name="connsiteX111-4331" fmla="*/ 528 w 687"/>
              <a:gd name="connsiteY111-4332" fmla="*/ 711 h 758"/>
              <a:gd name="connsiteX112-4333" fmla="*/ 528 w 687"/>
              <a:gd name="connsiteY112-4334" fmla="*/ 705 h 758"/>
              <a:gd name="connsiteX113-4335" fmla="*/ 528 w 687"/>
              <a:gd name="connsiteY113-4336" fmla="*/ 700 h 758"/>
              <a:gd name="connsiteX114-4337" fmla="*/ 528 w 687"/>
              <a:gd name="connsiteY114-4338" fmla="*/ 695 h 758"/>
              <a:gd name="connsiteX115-4339" fmla="*/ 523 w 687"/>
              <a:gd name="connsiteY115-4340" fmla="*/ 690 h 758"/>
              <a:gd name="connsiteX116-4341" fmla="*/ 518 w 687"/>
              <a:gd name="connsiteY116-4342" fmla="*/ 674 h 758"/>
              <a:gd name="connsiteX117-4343" fmla="*/ 507 w 687"/>
              <a:gd name="connsiteY117-4344" fmla="*/ 658 h 758"/>
              <a:gd name="connsiteX118-4345" fmla="*/ 534 w 687"/>
              <a:gd name="connsiteY118-4346" fmla="*/ 549 h 758"/>
              <a:gd name="connsiteX119-4347" fmla="*/ 539 w 687"/>
              <a:gd name="connsiteY119-4348" fmla="*/ 533 h 758"/>
              <a:gd name="connsiteX120-4349" fmla="*/ 539 w 687"/>
              <a:gd name="connsiteY120-4350" fmla="*/ 512 h 758"/>
              <a:gd name="connsiteX121-4351" fmla="*/ 539 w 687"/>
              <a:gd name="connsiteY121-4352" fmla="*/ 486 h 758"/>
              <a:gd name="connsiteX122-4353" fmla="*/ 544 w 687"/>
              <a:gd name="connsiteY122-4354" fmla="*/ 460 h 758"/>
              <a:gd name="connsiteX123-4355" fmla="*/ 544 w 687"/>
              <a:gd name="connsiteY123-4356" fmla="*/ 434 h 758"/>
              <a:gd name="connsiteX124-4357" fmla="*/ 544 w 687"/>
              <a:gd name="connsiteY124-4358" fmla="*/ 408 h 758"/>
              <a:gd name="connsiteX125-4359" fmla="*/ 544 w 687"/>
              <a:gd name="connsiteY125-4360" fmla="*/ 382 h 758"/>
              <a:gd name="connsiteX126-4361" fmla="*/ 549 w 687"/>
              <a:gd name="connsiteY126-4362" fmla="*/ 355 h 758"/>
              <a:gd name="connsiteX127-4363" fmla="*/ 549 w 687"/>
              <a:gd name="connsiteY127-4364" fmla="*/ 334 h 758"/>
              <a:gd name="connsiteX128-4365" fmla="*/ 549 w 687"/>
              <a:gd name="connsiteY128-4366" fmla="*/ 314 h 758"/>
              <a:gd name="connsiteX129-4367" fmla="*/ 549 w 687"/>
              <a:gd name="connsiteY129-4368" fmla="*/ 293 h 758"/>
              <a:gd name="connsiteX130-4369" fmla="*/ 549 w 687"/>
              <a:gd name="connsiteY130-4370" fmla="*/ 277 h 758"/>
              <a:gd name="connsiteX131-4371" fmla="*/ 549 w 687"/>
              <a:gd name="connsiteY131-4372" fmla="*/ 246 h 758"/>
              <a:gd name="connsiteX132-4373" fmla="*/ 549 w 687"/>
              <a:gd name="connsiteY132-4374" fmla="*/ 214 h 758"/>
              <a:gd name="connsiteX133-4375" fmla="*/ 544 w 687"/>
              <a:gd name="connsiteY133-4376" fmla="*/ 183 h 758"/>
              <a:gd name="connsiteX134-4377" fmla="*/ 544 w 687"/>
              <a:gd name="connsiteY134-4378" fmla="*/ 157 h 758"/>
              <a:gd name="connsiteX135-4379" fmla="*/ 539 w 687"/>
              <a:gd name="connsiteY135-4380" fmla="*/ 146 h 758"/>
              <a:gd name="connsiteX136-4381" fmla="*/ 539 w 687"/>
              <a:gd name="connsiteY136-4382" fmla="*/ 136 h 758"/>
              <a:gd name="connsiteX137-4383" fmla="*/ 534 w 687"/>
              <a:gd name="connsiteY137-4384" fmla="*/ 126 h 758"/>
              <a:gd name="connsiteX138-4385" fmla="*/ 534 w 687"/>
              <a:gd name="connsiteY138-4386" fmla="*/ 115 h 758"/>
              <a:gd name="connsiteX139-4387" fmla="*/ 528 w 687"/>
              <a:gd name="connsiteY139-4388" fmla="*/ 110 h 758"/>
              <a:gd name="connsiteX140-4389" fmla="*/ 528 w 687"/>
              <a:gd name="connsiteY140-4390" fmla="*/ 105 h 758"/>
              <a:gd name="connsiteX141-4391" fmla="*/ 523 w 687"/>
              <a:gd name="connsiteY141-4392" fmla="*/ 94 h 758"/>
              <a:gd name="connsiteX142-4393" fmla="*/ 518 w 687"/>
              <a:gd name="connsiteY142-4394" fmla="*/ 89 h 758"/>
              <a:gd name="connsiteX143-4395" fmla="*/ 512 w 687"/>
              <a:gd name="connsiteY143-4396" fmla="*/ 84 h 758"/>
              <a:gd name="connsiteX144-4397" fmla="*/ 507 w 687"/>
              <a:gd name="connsiteY144-4398" fmla="*/ 84 h 758"/>
              <a:gd name="connsiteX145-4399" fmla="*/ 502 w 687"/>
              <a:gd name="connsiteY145-4400" fmla="*/ 79 h 758"/>
              <a:gd name="connsiteX146-4401" fmla="*/ 491 w 687"/>
              <a:gd name="connsiteY146-4402" fmla="*/ 79 h 758"/>
              <a:gd name="connsiteX147-4403" fmla="*/ 481 w 687"/>
              <a:gd name="connsiteY147-4404" fmla="*/ 79 h 758"/>
              <a:gd name="connsiteX148-4405" fmla="*/ 470 w 687"/>
              <a:gd name="connsiteY148-4406" fmla="*/ 73 h 758"/>
              <a:gd name="connsiteX149-4407" fmla="*/ 454 w 687"/>
              <a:gd name="connsiteY149-4408" fmla="*/ 73 h 758"/>
              <a:gd name="connsiteX150-4409" fmla="*/ 454 w 687"/>
              <a:gd name="connsiteY150-4410" fmla="*/ 73 h 758"/>
              <a:gd name="connsiteX0-4411" fmla="*/ 454 w 687"/>
              <a:gd name="connsiteY0-4412" fmla="*/ 73 h 758"/>
              <a:gd name="connsiteX1-4413" fmla="*/ 439 w 687"/>
              <a:gd name="connsiteY1-4414" fmla="*/ 73 h 758"/>
              <a:gd name="connsiteX2-4415" fmla="*/ 417 w 687"/>
              <a:gd name="connsiteY2-4416" fmla="*/ 79 h 758"/>
              <a:gd name="connsiteX3-4417" fmla="*/ 396 w 687"/>
              <a:gd name="connsiteY3-4418" fmla="*/ 79 h 758"/>
              <a:gd name="connsiteX4-4419" fmla="*/ 370 w 687"/>
              <a:gd name="connsiteY4-4420" fmla="*/ 79 h 758"/>
              <a:gd name="connsiteX5-4421" fmla="*/ 343 w 687"/>
              <a:gd name="connsiteY5-4422" fmla="*/ 84 h 758"/>
              <a:gd name="connsiteX6-4423" fmla="*/ 312 w 687"/>
              <a:gd name="connsiteY6-4424" fmla="*/ 84 h 758"/>
              <a:gd name="connsiteX7-4425" fmla="*/ 275 w 687"/>
              <a:gd name="connsiteY7-4426" fmla="*/ 89 h 758"/>
              <a:gd name="connsiteX8-4427" fmla="*/ 238 w 687"/>
              <a:gd name="connsiteY8-4428" fmla="*/ 94 h 758"/>
              <a:gd name="connsiteX9-4429" fmla="*/ 196 w 687"/>
              <a:gd name="connsiteY9-4430" fmla="*/ 94 h 758"/>
              <a:gd name="connsiteX10-4431" fmla="*/ 159 w 687"/>
              <a:gd name="connsiteY10-4432" fmla="*/ 99 h 758"/>
              <a:gd name="connsiteX11-4433" fmla="*/ 122 w 687"/>
              <a:gd name="connsiteY11-4434" fmla="*/ 105 h 758"/>
              <a:gd name="connsiteX12-4435" fmla="*/ 90 w 687"/>
              <a:gd name="connsiteY12-4436" fmla="*/ 105 h 758"/>
              <a:gd name="connsiteX13-4437" fmla="*/ 64 w 687"/>
              <a:gd name="connsiteY13-4438" fmla="*/ 105 h 758"/>
              <a:gd name="connsiteX14-4439" fmla="*/ 37 w 687"/>
              <a:gd name="connsiteY14-4440" fmla="*/ 110 h 758"/>
              <a:gd name="connsiteX15-4441" fmla="*/ 16 w 687"/>
              <a:gd name="connsiteY15-4442" fmla="*/ 110 h 758"/>
              <a:gd name="connsiteX16-4443" fmla="*/ 0 w 687"/>
              <a:gd name="connsiteY16-4444" fmla="*/ 110 h 758"/>
              <a:gd name="connsiteX17-4445" fmla="*/ 0 w 687"/>
              <a:gd name="connsiteY17-4446" fmla="*/ 73 h 758"/>
              <a:gd name="connsiteX18-4447" fmla="*/ 11 w 687"/>
              <a:gd name="connsiteY18-4448" fmla="*/ 73 h 758"/>
              <a:gd name="connsiteX19-4449" fmla="*/ 27 w 687"/>
              <a:gd name="connsiteY19-4450" fmla="*/ 73 h 758"/>
              <a:gd name="connsiteX20-4451" fmla="*/ 42 w 687"/>
              <a:gd name="connsiteY20-4452" fmla="*/ 73 h 758"/>
              <a:gd name="connsiteX21-4453" fmla="*/ 58 w 687"/>
              <a:gd name="connsiteY21-4454" fmla="*/ 73 h 758"/>
              <a:gd name="connsiteX22-4455" fmla="*/ 79 w 687"/>
              <a:gd name="connsiteY22-4456" fmla="*/ 73 h 758"/>
              <a:gd name="connsiteX23-4457" fmla="*/ 95 w 687"/>
              <a:gd name="connsiteY23-4458" fmla="*/ 68 h 758"/>
              <a:gd name="connsiteX24-4459" fmla="*/ 122 w 687"/>
              <a:gd name="connsiteY24-4460" fmla="*/ 68 h 758"/>
              <a:gd name="connsiteX25-4461" fmla="*/ 143 w 687"/>
              <a:gd name="connsiteY25-4462" fmla="*/ 63 h 758"/>
              <a:gd name="connsiteX26-4463" fmla="*/ 164 w 687"/>
              <a:gd name="connsiteY26-4464" fmla="*/ 58 h 758"/>
              <a:gd name="connsiteX27-4465" fmla="*/ 185 w 687"/>
              <a:gd name="connsiteY27-4466" fmla="*/ 58 h 758"/>
              <a:gd name="connsiteX28-4467" fmla="*/ 211 w 687"/>
              <a:gd name="connsiteY28-4468" fmla="*/ 52 h 758"/>
              <a:gd name="connsiteX29-4469" fmla="*/ 238 w 687"/>
              <a:gd name="connsiteY29-4470" fmla="*/ 52 h 758"/>
              <a:gd name="connsiteX30-4471" fmla="*/ 264 w 687"/>
              <a:gd name="connsiteY30-4472" fmla="*/ 47 h 758"/>
              <a:gd name="connsiteX31-4473" fmla="*/ 296 w 687"/>
              <a:gd name="connsiteY31-4474" fmla="*/ 47 h 758"/>
              <a:gd name="connsiteX32-4475" fmla="*/ 354 w 687"/>
              <a:gd name="connsiteY32-4476" fmla="*/ 37 h 758"/>
              <a:gd name="connsiteX33-4477" fmla="*/ 386 w 687"/>
              <a:gd name="connsiteY33-4478" fmla="*/ 37 h 758"/>
              <a:gd name="connsiteX34-4479" fmla="*/ 407 w 687"/>
              <a:gd name="connsiteY34-4480" fmla="*/ 32 h 758"/>
              <a:gd name="connsiteX35-4481" fmla="*/ 433 w 687"/>
              <a:gd name="connsiteY35-4482" fmla="*/ 26 h 758"/>
              <a:gd name="connsiteX36-4483" fmla="*/ 454 w 687"/>
              <a:gd name="connsiteY36-4484" fmla="*/ 26 h 758"/>
              <a:gd name="connsiteX37-4485" fmla="*/ 470 w 687"/>
              <a:gd name="connsiteY37-4486" fmla="*/ 21 h 758"/>
              <a:gd name="connsiteX38-4487" fmla="*/ 481 w 687"/>
              <a:gd name="connsiteY38-4488" fmla="*/ 16 h 758"/>
              <a:gd name="connsiteX39-4489" fmla="*/ 491 w 687"/>
              <a:gd name="connsiteY39-4490" fmla="*/ 16 h 758"/>
              <a:gd name="connsiteX40-4491" fmla="*/ 497 w 687"/>
              <a:gd name="connsiteY40-4492" fmla="*/ 11 h 758"/>
              <a:gd name="connsiteX41-4493" fmla="*/ 507 w 687"/>
              <a:gd name="connsiteY41-4494" fmla="*/ 5 h 758"/>
              <a:gd name="connsiteX42-4495" fmla="*/ 523 w 687"/>
              <a:gd name="connsiteY42-4496" fmla="*/ 0 h 758"/>
              <a:gd name="connsiteX43-4497" fmla="*/ 534 w 687"/>
              <a:gd name="connsiteY43-4498" fmla="*/ 0 h 758"/>
              <a:gd name="connsiteX44-4499" fmla="*/ 549 w 687"/>
              <a:gd name="connsiteY44-4500" fmla="*/ 0 h 758"/>
              <a:gd name="connsiteX45-4501" fmla="*/ 565 w 687"/>
              <a:gd name="connsiteY45-4502" fmla="*/ 5 h 758"/>
              <a:gd name="connsiteX46-4503" fmla="*/ 581 w 687"/>
              <a:gd name="connsiteY46-4504" fmla="*/ 11 h 758"/>
              <a:gd name="connsiteX47-4505" fmla="*/ 592 w 687"/>
              <a:gd name="connsiteY47-4506" fmla="*/ 16 h 758"/>
              <a:gd name="connsiteX48-4507" fmla="*/ 602 w 687"/>
              <a:gd name="connsiteY48-4508" fmla="*/ 21 h 758"/>
              <a:gd name="connsiteX49-4509" fmla="*/ 618 w 687"/>
              <a:gd name="connsiteY49-4510" fmla="*/ 26 h 758"/>
              <a:gd name="connsiteX50-4511" fmla="*/ 629 w 687"/>
              <a:gd name="connsiteY50-4512" fmla="*/ 37 h 758"/>
              <a:gd name="connsiteX51-4513" fmla="*/ 644 w 687"/>
              <a:gd name="connsiteY51-4514" fmla="*/ 42 h 758"/>
              <a:gd name="connsiteX52-4515" fmla="*/ 655 w 687"/>
              <a:gd name="connsiteY52-4516" fmla="*/ 47 h 758"/>
              <a:gd name="connsiteX53-4517" fmla="*/ 666 w 687"/>
              <a:gd name="connsiteY53-4518" fmla="*/ 52 h 758"/>
              <a:gd name="connsiteX54-4519" fmla="*/ 671 w 687"/>
              <a:gd name="connsiteY54-4520" fmla="*/ 58 h 758"/>
              <a:gd name="connsiteX55-4521" fmla="*/ 676 w 687"/>
              <a:gd name="connsiteY55-4522" fmla="*/ 63 h 758"/>
              <a:gd name="connsiteX56-4523" fmla="*/ 681 w 687"/>
              <a:gd name="connsiteY56-4524" fmla="*/ 68 h 758"/>
              <a:gd name="connsiteX57-4525" fmla="*/ 687 w 687"/>
              <a:gd name="connsiteY57-4526" fmla="*/ 68 h 758"/>
              <a:gd name="connsiteX58-4527" fmla="*/ 687 w 687"/>
              <a:gd name="connsiteY58-4528" fmla="*/ 73 h 758"/>
              <a:gd name="connsiteX59-4529" fmla="*/ 681 w 687"/>
              <a:gd name="connsiteY59-4530" fmla="*/ 73 h 758"/>
              <a:gd name="connsiteX60-4531" fmla="*/ 681 w 687"/>
              <a:gd name="connsiteY60-4532" fmla="*/ 79 h 758"/>
              <a:gd name="connsiteX61-4533" fmla="*/ 676 w 687"/>
              <a:gd name="connsiteY61-4534" fmla="*/ 84 h 758"/>
              <a:gd name="connsiteX62-4535" fmla="*/ 671 w 687"/>
              <a:gd name="connsiteY62-4536" fmla="*/ 84 h 758"/>
              <a:gd name="connsiteX63-4537" fmla="*/ 666 w 687"/>
              <a:gd name="connsiteY63-4538" fmla="*/ 89 h 758"/>
              <a:gd name="connsiteX64-4539" fmla="*/ 660 w 687"/>
              <a:gd name="connsiteY64-4540" fmla="*/ 94 h 758"/>
              <a:gd name="connsiteX65-4541" fmla="*/ 655 w 687"/>
              <a:gd name="connsiteY65-4542" fmla="*/ 94 h 758"/>
              <a:gd name="connsiteX66-4543" fmla="*/ 650 w 687"/>
              <a:gd name="connsiteY66-4544" fmla="*/ 99 h 758"/>
              <a:gd name="connsiteX67-4545" fmla="*/ 644 w 687"/>
              <a:gd name="connsiteY67-4546" fmla="*/ 105 h 758"/>
              <a:gd name="connsiteX68-4547" fmla="*/ 639 w 687"/>
              <a:gd name="connsiteY68-4548" fmla="*/ 115 h 758"/>
              <a:gd name="connsiteX69-4549" fmla="*/ 639 w 687"/>
              <a:gd name="connsiteY69-4550" fmla="*/ 126 h 758"/>
              <a:gd name="connsiteX70-4551" fmla="*/ 639 w 687"/>
              <a:gd name="connsiteY70-4552" fmla="*/ 131 h 758"/>
              <a:gd name="connsiteX71-4553" fmla="*/ 639 w 687"/>
              <a:gd name="connsiteY71-4554" fmla="*/ 146 h 758"/>
              <a:gd name="connsiteX72-4555" fmla="*/ 639 w 687"/>
              <a:gd name="connsiteY72-4556" fmla="*/ 157 h 758"/>
              <a:gd name="connsiteX73-4557" fmla="*/ 639 w 687"/>
              <a:gd name="connsiteY73-4558" fmla="*/ 173 h 758"/>
              <a:gd name="connsiteX74-4559" fmla="*/ 639 w 687"/>
              <a:gd name="connsiteY74-4560" fmla="*/ 188 h 758"/>
              <a:gd name="connsiteX75-4561" fmla="*/ 639 w 687"/>
              <a:gd name="connsiteY75-4562" fmla="*/ 204 h 758"/>
              <a:gd name="connsiteX76-4563" fmla="*/ 639 w 687"/>
              <a:gd name="connsiteY76-4564" fmla="*/ 225 h 758"/>
              <a:gd name="connsiteX77-4565" fmla="*/ 639 w 687"/>
              <a:gd name="connsiteY77-4566" fmla="*/ 240 h 758"/>
              <a:gd name="connsiteX78-4567" fmla="*/ 639 w 687"/>
              <a:gd name="connsiteY78-4568" fmla="*/ 261 h 758"/>
              <a:gd name="connsiteX79-4569" fmla="*/ 639 w 687"/>
              <a:gd name="connsiteY79-4570" fmla="*/ 303 h 758"/>
              <a:gd name="connsiteX80-4571" fmla="*/ 639 w 687"/>
              <a:gd name="connsiteY80-4572" fmla="*/ 324 h 758"/>
              <a:gd name="connsiteX81-4573" fmla="*/ 639 w 687"/>
              <a:gd name="connsiteY81-4574" fmla="*/ 350 h 758"/>
              <a:gd name="connsiteX82-4575" fmla="*/ 639 w 687"/>
              <a:gd name="connsiteY82-4576" fmla="*/ 376 h 758"/>
              <a:gd name="connsiteX83-4577" fmla="*/ 639 w 687"/>
              <a:gd name="connsiteY83-4578" fmla="*/ 402 h 758"/>
              <a:gd name="connsiteX84-4579" fmla="*/ 639 w 687"/>
              <a:gd name="connsiteY84-4580" fmla="*/ 429 h 758"/>
              <a:gd name="connsiteX85-4581" fmla="*/ 639 w 687"/>
              <a:gd name="connsiteY85-4582" fmla="*/ 460 h 758"/>
              <a:gd name="connsiteX86-4583" fmla="*/ 639 w 687"/>
              <a:gd name="connsiteY86-4584" fmla="*/ 491 h 758"/>
              <a:gd name="connsiteX87-4585" fmla="*/ 639 w 687"/>
              <a:gd name="connsiteY87-4586" fmla="*/ 523 h 758"/>
              <a:gd name="connsiteX88-4587" fmla="*/ 639 w 687"/>
              <a:gd name="connsiteY88-4588" fmla="*/ 554 h 758"/>
              <a:gd name="connsiteX89-4589" fmla="*/ 639 w 687"/>
              <a:gd name="connsiteY89-4590" fmla="*/ 580 h 758"/>
              <a:gd name="connsiteX90-4591" fmla="*/ 634 w 687"/>
              <a:gd name="connsiteY90-4592" fmla="*/ 606 h 758"/>
              <a:gd name="connsiteX91-4593" fmla="*/ 634 w 687"/>
              <a:gd name="connsiteY91-4594" fmla="*/ 632 h 758"/>
              <a:gd name="connsiteX92-4595" fmla="*/ 629 w 687"/>
              <a:gd name="connsiteY92-4596" fmla="*/ 653 h 758"/>
              <a:gd name="connsiteX93-4597" fmla="*/ 623 w 687"/>
              <a:gd name="connsiteY93-4598" fmla="*/ 669 h 758"/>
              <a:gd name="connsiteX94-4599" fmla="*/ 618 w 687"/>
              <a:gd name="connsiteY94-4600" fmla="*/ 690 h 758"/>
              <a:gd name="connsiteX95-4601" fmla="*/ 613 w 687"/>
              <a:gd name="connsiteY95-4602" fmla="*/ 700 h 758"/>
              <a:gd name="connsiteX96-4603" fmla="*/ 602 w 687"/>
              <a:gd name="connsiteY96-4604" fmla="*/ 716 h 758"/>
              <a:gd name="connsiteX97-4605" fmla="*/ 592 w 687"/>
              <a:gd name="connsiteY97-4606" fmla="*/ 726 h 758"/>
              <a:gd name="connsiteX98-4607" fmla="*/ 586 w 687"/>
              <a:gd name="connsiteY98-4608" fmla="*/ 737 h 758"/>
              <a:gd name="connsiteX99-4609" fmla="*/ 576 w 687"/>
              <a:gd name="connsiteY99-4610" fmla="*/ 742 h 758"/>
              <a:gd name="connsiteX100-4611" fmla="*/ 571 w 687"/>
              <a:gd name="connsiteY100-4612" fmla="*/ 747 h 758"/>
              <a:gd name="connsiteX101-4613" fmla="*/ 560 w 687"/>
              <a:gd name="connsiteY101-4614" fmla="*/ 752 h 758"/>
              <a:gd name="connsiteX102-4615" fmla="*/ 555 w 687"/>
              <a:gd name="connsiteY102-4616" fmla="*/ 752 h 758"/>
              <a:gd name="connsiteX103-4617" fmla="*/ 549 w 687"/>
              <a:gd name="connsiteY103-4618" fmla="*/ 758 h 758"/>
              <a:gd name="connsiteX104-4619" fmla="*/ 539 w 687"/>
              <a:gd name="connsiteY104-4620" fmla="*/ 752 h 758"/>
              <a:gd name="connsiteX105-4621" fmla="*/ 534 w 687"/>
              <a:gd name="connsiteY105-4622" fmla="*/ 752 h 758"/>
              <a:gd name="connsiteX106-4623" fmla="*/ 534 w 687"/>
              <a:gd name="connsiteY106-4624" fmla="*/ 747 h 758"/>
              <a:gd name="connsiteX107-4625" fmla="*/ 528 w 687"/>
              <a:gd name="connsiteY107-4626" fmla="*/ 742 h 758"/>
              <a:gd name="connsiteX108-4627" fmla="*/ 528 w 687"/>
              <a:gd name="connsiteY108-4628" fmla="*/ 737 h 758"/>
              <a:gd name="connsiteX109-4629" fmla="*/ 528 w 687"/>
              <a:gd name="connsiteY109-4630" fmla="*/ 731 h 758"/>
              <a:gd name="connsiteX110-4631" fmla="*/ 528 w 687"/>
              <a:gd name="connsiteY110-4632" fmla="*/ 721 h 758"/>
              <a:gd name="connsiteX111-4633" fmla="*/ 528 w 687"/>
              <a:gd name="connsiteY111-4634" fmla="*/ 711 h 758"/>
              <a:gd name="connsiteX112-4635" fmla="*/ 528 w 687"/>
              <a:gd name="connsiteY112-4636" fmla="*/ 705 h 758"/>
              <a:gd name="connsiteX113-4637" fmla="*/ 528 w 687"/>
              <a:gd name="connsiteY113-4638" fmla="*/ 700 h 758"/>
              <a:gd name="connsiteX114-4639" fmla="*/ 528 w 687"/>
              <a:gd name="connsiteY114-4640" fmla="*/ 695 h 758"/>
              <a:gd name="connsiteX115-4641" fmla="*/ 523 w 687"/>
              <a:gd name="connsiteY115-4642" fmla="*/ 690 h 758"/>
              <a:gd name="connsiteX116-4643" fmla="*/ 518 w 687"/>
              <a:gd name="connsiteY116-4644" fmla="*/ 674 h 758"/>
              <a:gd name="connsiteX117-4645" fmla="*/ 534 w 687"/>
              <a:gd name="connsiteY117-4646" fmla="*/ 549 h 758"/>
              <a:gd name="connsiteX118-4647" fmla="*/ 539 w 687"/>
              <a:gd name="connsiteY118-4648" fmla="*/ 533 h 758"/>
              <a:gd name="connsiteX119-4649" fmla="*/ 539 w 687"/>
              <a:gd name="connsiteY119-4650" fmla="*/ 512 h 758"/>
              <a:gd name="connsiteX120-4651" fmla="*/ 539 w 687"/>
              <a:gd name="connsiteY120-4652" fmla="*/ 486 h 758"/>
              <a:gd name="connsiteX121-4653" fmla="*/ 544 w 687"/>
              <a:gd name="connsiteY121-4654" fmla="*/ 460 h 758"/>
              <a:gd name="connsiteX122-4655" fmla="*/ 544 w 687"/>
              <a:gd name="connsiteY122-4656" fmla="*/ 434 h 758"/>
              <a:gd name="connsiteX123-4657" fmla="*/ 544 w 687"/>
              <a:gd name="connsiteY123-4658" fmla="*/ 408 h 758"/>
              <a:gd name="connsiteX124-4659" fmla="*/ 544 w 687"/>
              <a:gd name="connsiteY124-4660" fmla="*/ 382 h 758"/>
              <a:gd name="connsiteX125-4661" fmla="*/ 549 w 687"/>
              <a:gd name="connsiteY125-4662" fmla="*/ 355 h 758"/>
              <a:gd name="connsiteX126-4663" fmla="*/ 549 w 687"/>
              <a:gd name="connsiteY126-4664" fmla="*/ 334 h 758"/>
              <a:gd name="connsiteX127-4665" fmla="*/ 549 w 687"/>
              <a:gd name="connsiteY127-4666" fmla="*/ 314 h 758"/>
              <a:gd name="connsiteX128-4667" fmla="*/ 549 w 687"/>
              <a:gd name="connsiteY128-4668" fmla="*/ 293 h 758"/>
              <a:gd name="connsiteX129-4669" fmla="*/ 549 w 687"/>
              <a:gd name="connsiteY129-4670" fmla="*/ 277 h 758"/>
              <a:gd name="connsiteX130-4671" fmla="*/ 549 w 687"/>
              <a:gd name="connsiteY130-4672" fmla="*/ 246 h 758"/>
              <a:gd name="connsiteX131-4673" fmla="*/ 549 w 687"/>
              <a:gd name="connsiteY131-4674" fmla="*/ 214 h 758"/>
              <a:gd name="connsiteX132-4675" fmla="*/ 544 w 687"/>
              <a:gd name="connsiteY132-4676" fmla="*/ 183 h 758"/>
              <a:gd name="connsiteX133-4677" fmla="*/ 544 w 687"/>
              <a:gd name="connsiteY133-4678" fmla="*/ 157 h 758"/>
              <a:gd name="connsiteX134-4679" fmla="*/ 539 w 687"/>
              <a:gd name="connsiteY134-4680" fmla="*/ 146 h 758"/>
              <a:gd name="connsiteX135-4681" fmla="*/ 539 w 687"/>
              <a:gd name="connsiteY135-4682" fmla="*/ 136 h 758"/>
              <a:gd name="connsiteX136-4683" fmla="*/ 534 w 687"/>
              <a:gd name="connsiteY136-4684" fmla="*/ 126 h 758"/>
              <a:gd name="connsiteX137-4685" fmla="*/ 534 w 687"/>
              <a:gd name="connsiteY137-4686" fmla="*/ 115 h 758"/>
              <a:gd name="connsiteX138-4687" fmla="*/ 528 w 687"/>
              <a:gd name="connsiteY138-4688" fmla="*/ 110 h 758"/>
              <a:gd name="connsiteX139-4689" fmla="*/ 528 w 687"/>
              <a:gd name="connsiteY139-4690" fmla="*/ 105 h 758"/>
              <a:gd name="connsiteX140-4691" fmla="*/ 523 w 687"/>
              <a:gd name="connsiteY140-4692" fmla="*/ 94 h 758"/>
              <a:gd name="connsiteX141-4693" fmla="*/ 518 w 687"/>
              <a:gd name="connsiteY141-4694" fmla="*/ 89 h 758"/>
              <a:gd name="connsiteX142-4695" fmla="*/ 512 w 687"/>
              <a:gd name="connsiteY142-4696" fmla="*/ 84 h 758"/>
              <a:gd name="connsiteX143-4697" fmla="*/ 507 w 687"/>
              <a:gd name="connsiteY143-4698" fmla="*/ 84 h 758"/>
              <a:gd name="connsiteX144-4699" fmla="*/ 502 w 687"/>
              <a:gd name="connsiteY144-4700" fmla="*/ 79 h 758"/>
              <a:gd name="connsiteX145-4701" fmla="*/ 491 w 687"/>
              <a:gd name="connsiteY145-4702" fmla="*/ 79 h 758"/>
              <a:gd name="connsiteX146-4703" fmla="*/ 481 w 687"/>
              <a:gd name="connsiteY146-4704" fmla="*/ 79 h 758"/>
              <a:gd name="connsiteX147-4705" fmla="*/ 470 w 687"/>
              <a:gd name="connsiteY147-4706" fmla="*/ 73 h 758"/>
              <a:gd name="connsiteX148-4707" fmla="*/ 454 w 687"/>
              <a:gd name="connsiteY148-4708" fmla="*/ 73 h 758"/>
              <a:gd name="connsiteX149-4709" fmla="*/ 454 w 687"/>
              <a:gd name="connsiteY149-4710" fmla="*/ 73 h 758"/>
              <a:gd name="connsiteX0-4711" fmla="*/ 454 w 687"/>
              <a:gd name="connsiteY0-4712" fmla="*/ 73 h 758"/>
              <a:gd name="connsiteX1-4713" fmla="*/ 439 w 687"/>
              <a:gd name="connsiteY1-4714" fmla="*/ 73 h 758"/>
              <a:gd name="connsiteX2-4715" fmla="*/ 417 w 687"/>
              <a:gd name="connsiteY2-4716" fmla="*/ 79 h 758"/>
              <a:gd name="connsiteX3-4717" fmla="*/ 396 w 687"/>
              <a:gd name="connsiteY3-4718" fmla="*/ 79 h 758"/>
              <a:gd name="connsiteX4-4719" fmla="*/ 370 w 687"/>
              <a:gd name="connsiteY4-4720" fmla="*/ 79 h 758"/>
              <a:gd name="connsiteX5-4721" fmla="*/ 343 w 687"/>
              <a:gd name="connsiteY5-4722" fmla="*/ 84 h 758"/>
              <a:gd name="connsiteX6-4723" fmla="*/ 312 w 687"/>
              <a:gd name="connsiteY6-4724" fmla="*/ 84 h 758"/>
              <a:gd name="connsiteX7-4725" fmla="*/ 275 w 687"/>
              <a:gd name="connsiteY7-4726" fmla="*/ 89 h 758"/>
              <a:gd name="connsiteX8-4727" fmla="*/ 238 w 687"/>
              <a:gd name="connsiteY8-4728" fmla="*/ 94 h 758"/>
              <a:gd name="connsiteX9-4729" fmla="*/ 196 w 687"/>
              <a:gd name="connsiteY9-4730" fmla="*/ 94 h 758"/>
              <a:gd name="connsiteX10-4731" fmla="*/ 159 w 687"/>
              <a:gd name="connsiteY10-4732" fmla="*/ 99 h 758"/>
              <a:gd name="connsiteX11-4733" fmla="*/ 122 w 687"/>
              <a:gd name="connsiteY11-4734" fmla="*/ 105 h 758"/>
              <a:gd name="connsiteX12-4735" fmla="*/ 90 w 687"/>
              <a:gd name="connsiteY12-4736" fmla="*/ 105 h 758"/>
              <a:gd name="connsiteX13-4737" fmla="*/ 64 w 687"/>
              <a:gd name="connsiteY13-4738" fmla="*/ 105 h 758"/>
              <a:gd name="connsiteX14-4739" fmla="*/ 37 w 687"/>
              <a:gd name="connsiteY14-4740" fmla="*/ 110 h 758"/>
              <a:gd name="connsiteX15-4741" fmla="*/ 16 w 687"/>
              <a:gd name="connsiteY15-4742" fmla="*/ 110 h 758"/>
              <a:gd name="connsiteX16-4743" fmla="*/ 0 w 687"/>
              <a:gd name="connsiteY16-4744" fmla="*/ 110 h 758"/>
              <a:gd name="connsiteX17-4745" fmla="*/ 0 w 687"/>
              <a:gd name="connsiteY17-4746" fmla="*/ 73 h 758"/>
              <a:gd name="connsiteX18-4747" fmla="*/ 11 w 687"/>
              <a:gd name="connsiteY18-4748" fmla="*/ 73 h 758"/>
              <a:gd name="connsiteX19-4749" fmla="*/ 27 w 687"/>
              <a:gd name="connsiteY19-4750" fmla="*/ 73 h 758"/>
              <a:gd name="connsiteX20-4751" fmla="*/ 42 w 687"/>
              <a:gd name="connsiteY20-4752" fmla="*/ 73 h 758"/>
              <a:gd name="connsiteX21-4753" fmla="*/ 58 w 687"/>
              <a:gd name="connsiteY21-4754" fmla="*/ 73 h 758"/>
              <a:gd name="connsiteX22-4755" fmla="*/ 79 w 687"/>
              <a:gd name="connsiteY22-4756" fmla="*/ 73 h 758"/>
              <a:gd name="connsiteX23-4757" fmla="*/ 95 w 687"/>
              <a:gd name="connsiteY23-4758" fmla="*/ 68 h 758"/>
              <a:gd name="connsiteX24-4759" fmla="*/ 122 w 687"/>
              <a:gd name="connsiteY24-4760" fmla="*/ 68 h 758"/>
              <a:gd name="connsiteX25-4761" fmla="*/ 143 w 687"/>
              <a:gd name="connsiteY25-4762" fmla="*/ 63 h 758"/>
              <a:gd name="connsiteX26-4763" fmla="*/ 164 w 687"/>
              <a:gd name="connsiteY26-4764" fmla="*/ 58 h 758"/>
              <a:gd name="connsiteX27-4765" fmla="*/ 185 w 687"/>
              <a:gd name="connsiteY27-4766" fmla="*/ 58 h 758"/>
              <a:gd name="connsiteX28-4767" fmla="*/ 211 w 687"/>
              <a:gd name="connsiteY28-4768" fmla="*/ 52 h 758"/>
              <a:gd name="connsiteX29-4769" fmla="*/ 238 w 687"/>
              <a:gd name="connsiteY29-4770" fmla="*/ 52 h 758"/>
              <a:gd name="connsiteX30-4771" fmla="*/ 264 w 687"/>
              <a:gd name="connsiteY30-4772" fmla="*/ 47 h 758"/>
              <a:gd name="connsiteX31-4773" fmla="*/ 296 w 687"/>
              <a:gd name="connsiteY31-4774" fmla="*/ 47 h 758"/>
              <a:gd name="connsiteX32-4775" fmla="*/ 354 w 687"/>
              <a:gd name="connsiteY32-4776" fmla="*/ 37 h 758"/>
              <a:gd name="connsiteX33-4777" fmla="*/ 386 w 687"/>
              <a:gd name="connsiteY33-4778" fmla="*/ 37 h 758"/>
              <a:gd name="connsiteX34-4779" fmla="*/ 407 w 687"/>
              <a:gd name="connsiteY34-4780" fmla="*/ 32 h 758"/>
              <a:gd name="connsiteX35-4781" fmla="*/ 433 w 687"/>
              <a:gd name="connsiteY35-4782" fmla="*/ 26 h 758"/>
              <a:gd name="connsiteX36-4783" fmla="*/ 454 w 687"/>
              <a:gd name="connsiteY36-4784" fmla="*/ 26 h 758"/>
              <a:gd name="connsiteX37-4785" fmla="*/ 470 w 687"/>
              <a:gd name="connsiteY37-4786" fmla="*/ 21 h 758"/>
              <a:gd name="connsiteX38-4787" fmla="*/ 481 w 687"/>
              <a:gd name="connsiteY38-4788" fmla="*/ 16 h 758"/>
              <a:gd name="connsiteX39-4789" fmla="*/ 491 w 687"/>
              <a:gd name="connsiteY39-4790" fmla="*/ 16 h 758"/>
              <a:gd name="connsiteX40-4791" fmla="*/ 497 w 687"/>
              <a:gd name="connsiteY40-4792" fmla="*/ 11 h 758"/>
              <a:gd name="connsiteX41-4793" fmla="*/ 507 w 687"/>
              <a:gd name="connsiteY41-4794" fmla="*/ 5 h 758"/>
              <a:gd name="connsiteX42-4795" fmla="*/ 523 w 687"/>
              <a:gd name="connsiteY42-4796" fmla="*/ 0 h 758"/>
              <a:gd name="connsiteX43-4797" fmla="*/ 534 w 687"/>
              <a:gd name="connsiteY43-4798" fmla="*/ 0 h 758"/>
              <a:gd name="connsiteX44-4799" fmla="*/ 549 w 687"/>
              <a:gd name="connsiteY44-4800" fmla="*/ 0 h 758"/>
              <a:gd name="connsiteX45-4801" fmla="*/ 565 w 687"/>
              <a:gd name="connsiteY45-4802" fmla="*/ 5 h 758"/>
              <a:gd name="connsiteX46-4803" fmla="*/ 581 w 687"/>
              <a:gd name="connsiteY46-4804" fmla="*/ 11 h 758"/>
              <a:gd name="connsiteX47-4805" fmla="*/ 592 w 687"/>
              <a:gd name="connsiteY47-4806" fmla="*/ 16 h 758"/>
              <a:gd name="connsiteX48-4807" fmla="*/ 602 w 687"/>
              <a:gd name="connsiteY48-4808" fmla="*/ 21 h 758"/>
              <a:gd name="connsiteX49-4809" fmla="*/ 618 w 687"/>
              <a:gd name="connsiteY49-4810" fmla="*/ 26 h 758"/>
              <a:gd name="connsiteX50-4811" fmla="*/ 629 w 687"/>
              <a:gd name="connsiteY50-4812" fmla="*/ 37 h 758"/>
              <a:gd name="connsiteX51-4813" fmla="*/ 644 w 687"/>
              <a:gd name="connsiteY51-4814" fmla="*/ 42 h 758"/>
              <a:gd name="connsiteX52-4815" fmla="*/ 655 w 687"/>
              <a:gd name="connsiteY52-4816" fmla="*/ 47 h 758"/>
              <a:gd name="connsiteX53-4817" fmla="*/ 666 w 687"/>
              <a:gd name="connsiteY53-4818" fmla="*/ 52 h 758"/>
              <a:gd name="connsiteX54-4819" fmla="*/ 671 w 687"/>
              <a:gd name="connsiteY54-4820" fmla="*/ 58 h 758"/>
              <a:gd name="connsiteX55-4821" fmla="*/ 676 w 687"/>
              <a:gd name="connsiteY55-4822" fmla="*/ 63 h 758"/>
              <a:gd name="connsiteX56-4823" fmla="*/ 681 w 687"/>
              <a:gd name="connsiteY56-4824" fmla="*/ 68 h 758"/>
              <a:gd name="connsiteX57-4825" fmla="*/ 687 w 687"/>
              <a:gd name="connsiteY57-4826" fmla="*/ 68 h 758"/>
              <a:gd name="connsiteX58-4827" fmla="*/ 687 w 687"/>
              <a:gd name="connsiteY58-4828" fmla="*/ 73 h 758"/>
              <a:gd name="connsiteX59-4829" fmla="*/ 681 w 687"/>
              <a:gd name="connsiteY59-4830" fmla="*/ 73 h 758"/>
              <a:gd name="connsiteX60-4831" fmla="*/ 681 w 687"/>
              <a:gd name="connsiteY60-4832" fmla="*/ 79 h 758"/>
              <a:gd name="connsiteX61-4833" fmla="*/ 676 w 687"/>
              <a:gd name="connsiteY61-4834" fmla="*/ 84 h 758"/>
              <a:gd name="connsiteX62-4835" fmla="*/ 671 w 687"/>
              <a:gd name="connsiteY62-4836" fmla="*/ 84 h 758"/>
              <a:gd name="connsiteX63-4837" fmla="*/ 666 w 687"/>
              <a:gd name="connsiteY63-4838" fmla="*/ 89 h 758"/>
              <a:gd name="connsiteX64-4839" fmla="*/ 660 w 687"/>
              <a:gd name="connsiteY64-4840" fmla="*/ 94 h 758"/>
              <a:gd name="connsiteX65-4841" fmla="*/ 655 w 687"/>
              <a:gd name="connsiteY65-4842" fmla="*/ 94 h 758"/>
              <a:gd name="connsiteX66-4843" fmla="*/ 650 w 687"/>
              <a:gd name="connsiteY66-4844" fmla="*/ 99 h 758"/>
              <a:gd name="connsiteX67-4845" fmla="*/ 644 w 687"/>
              <a:gd name="connsiteY67-4846" fmla="*/ 105 h 758"/>
              <a:gd name="connsiteX68-4847" fmla="*/ 639 w 687"/>
              <a:gd name="connsiteY68-4848" fmla="*/ 115 h 758"/>
              <a:gd name="connsiteX69-4849" fmla="*/ 639 w 687"/>
              <a:gd name="connsiteY69-4850" fmla="*/ 126 h 758"/>
              <a:gd name="connsiteX70-4851" fmla="*/ 639 w 687"/>
              <a:gd name="connsiteY70-4852" fmla="*/ 131 h 758"/>
              <a:gd name="connsiteX71-4853" fmla="*/ 639 w 687"/>
              <a:gd name="connsiteY71-4854" fmla="*/ 146 h 758"/>
              <a:gd name="connsiteX72-4855" fmla="*/ 639 w 687"/>
              <a:gd name="connsiteY72-4856" fmla="*/ 157 h 758"/>
              <a:gd name="connsiteX73-4857" fmla="*/ 639 w 687"/>
              <a:gd name="connsiteY73-4858" fmla="*/ 173 h 758"/>
              <a:gd name="connsiteX74-4859" fmla="*/ 639 w 687"/>
              <a:gd name="connsiteY74-4860" fmla="*/ 188 h 758"/>
              <a:gd name="connsiteX75-4861" fmla="*/ 639 w 687"/>
              <a:gd name="connsiteY75-4862" fmla="*/ 204 h 758"/>
              <a:gd name="connsiteX76-4863" fmla="*/ 639 w 687"/>
              <a:gd name="connsiteY76-4864" fmla="*/ 225 h 758"/>
              <a:gd name="connsiteX77-4865" fmla="*/ 639 w 687"/>
              <a:gd name="connsiteY77-4866" fmla="*/ 240 h 758"/>
              <a:gd name="connsiteX78-4867" fmla="*/ 639 w 687"/>
              <a:gd name="connsiteY78-4868" fmla="*/ 261 h 758"/>
              <a:gd name="connsiteX79-4869" fmla="*/ 639 w 687"/>
              <a:gd name="connsiteY79-4870" fmla="*/ 303 h 758"/>
              <a:gd name="connsiteX80-4871" fmla="*/ 639 w 687"/>
              <a:gd name="connsiteY80-4872" fmla="*/ 324 h 758"/>
              <a:gd name="connsiteX81-4873" fmla="*/ 639 w 687"/>
              <a:gd name="connsiteY81-4874" fmla="*/ 350 h 758"/>
              <a:gd name="connsiteX82-4875" fmla="*/ 639 w 687"/>
              <a:gd name="connsiteY82-4876" fmla="*/ 376 h 758"/>
              <a:gd name="connsiteX83-4877" fmla="*/ 639 w 687"/>
              <a:gd name="connsiteY83-4878" fmla="*/ 402 h 758"/>
              <a:gd name="connsiteX84-4879" fmla="*/ 639 w 687"/>
              <a:gd name="connsiteY84-4880" fmla="*/ 429 h 758"/>
              <a:gd name="connsiteX85-4881" fmla="*/ 639 w 687"/>
              <a:gd name="connsiteY85-4882" fmla="*/ 460 h 758"/>
              <a:gd name="connsiteX86-4883" fmla="*/ 639 w 687"/>
              <a:gd name="connsiteY86-4884" fmla="*/ 491 h 758"/>
              <a:gd name="connsiteX87-4885" fmla="*/ 639 w 687"/>
              <a:gd name="connsiteY87-4886" fmla="*/ 523 h 758"/>
              <a:gd name="connsiteX88-4887" fmla="*/ 639 w 687"/>
              <a:gd name="connsiteY88-4888" fmla="*/ 554 h 758"/>
              <a:gd name="connsiteX89-4889" fmla="*/ 639 w 687"/>
              <a:gd name="connsiteY89-4890" fmla="*/ 580 h 758"/>
              <a:gd name="connsiteX90-4891" fmla="*/ 634 w 687"/>
              <a:gd name="connsiteY90-4892" fmla="*/ 606 h 758"/>
              <a:gd name="connsiteX91-4893" fmla="*/ 634 w 687"/>
              <a:gd name="connsiteY91-4894" fmla="*/ 632 h 758"/>
              <a:gd name="connsiteX92-4895" fmla="*/ 629 w 687"/>
              <a:gd name="connsiteY92-4896" fmla="*/ 653 h 758"/>
              <a:gd name="connsiteX93-4897" fmla="*/ 623 w 687"/>
              <a:gd name="connsiteY93-4898" fmla="*/ 669 h 758"/>
              <a:gd name="connsiteX94-4899" fmla="*/ 618 w 687"/>
              <a:gd name="connsiteY94-4900" fmla="*/ 690 h 758"/>
              <a:gd name="connsiteX95-4901" fmla="*/ 613 w 687"/>
              <a:gd name="connsiteY95-4902" fmla="*/ 700 h 758"/>
              <a:gd name="connsiteX96-4903" fmla="*/ 602 w 687"/>
              <a:gd name="connsiteY96-4904" fmla="*/ 716 h 758"/>
              <a:gd name="connsiteX97-4905" fmla="*/ 592 w 687"/>
              <a:gd name="connsiteY97-4906" fmla="*/ 726 h 758"/>
              <a:gd name="connsiteX98-4907" fmla="*/ 586 w 687"/>
              <a:gd name="connsiteY98-4908" fmla="*/ 737 h 758"/>
              <a:gd name="connsiteX99-4909" fmla="*/ 576 w 687"/>
              <a:gd name="connsiteY99-4910" fmla="*/ 742 h 758"/>
              <a:gd name="connsiteX100-4911" fmla="*/ 571 w 687"/>
              <a:gd name="connsiteY100-4912" fmla="*/ 747 h 758"/>
              <a:gd name="connsiteX101-4913" fmla="*/ 560 w 687"/>
              <a:gd name="connsiteY101-4914" fmla="*/ 752 h 758"/>
              <a:gd name="connsiteX102-4915" fmla="*/ 555 w 687"/>
              <a:gd name="connsiteY102-4916" fmla="*/ 752 h 758"/>
              <a:gd name="connsiteX103-4917" fmla="*/ 549 w 687"/>
              <a:gd name="connsiteY103-4918" fmla="*/ 758 h 758"/>
              <a:gd name="connsiteX104-4919" fmla="*/ 539 w 687"/>
              <a:gd name="connsiteY104-4920" fmla="*/ 752 h 758"/>
              <a:gd name="connsiteX105-4921" fmla="*/ 534 w 687"/>
              <a:gd name="connsiteY105-4922" fmla="*/ 752 h 758"/>
              <a:gd name="connsiteX106-4923" fmla="*/ 534 w 687"/>
              <a:gd name="connsiteY106-4924" fmla="*/ 747 h 758"/>
              <a:gd name="connsiteX107-4925" fmla="*/ 528 w 687"/>
              <a:gd name="connsiteY107-4926" fmla="*/ 742 h 758"/>
              <a:gd name="connsiteX108-4927" fmla="*/ 528 w 687"/>
              <a:gd name="connsiteY108-4928" fmla="*/ 737 h 758"/>
              <a:gd name="connsiteX109-4929" fmla="*/ 528 w 687"/>
              <a:gd name="connsiteY109-4930" fmla="*/ 731 h 758"/>
              <a:gd name="connsiteX110-4931" fmla="*/ 528 w 687"/>
              <a:gd name="connsiteY110-4932" fmla="*/ 721 h 758"/>
              <a:gd name="connsiteX111-4933" fmla="*/ 528 w 687"/>
              <a:gd name="connsiteY111-4934" fmla="*/ 711 h 758"/>
              <a:gd name="connsiteX112-4935" fmla="*/ 528 w 687"/>
              <a:gd name="connsiteY112-4936" fmla="*/ 705 h 758"/>
              <a:gd name="connsiteX113-4937" fmla="*/ 528 w 687"/>
              <a:gd name="connsiteY113-4938" fmla="*/ 700 h 758"/>
              <a:gd name="connsiteX114-4939" fmla="*/ 528 w 687"/>
              <a:gd name="connsiteY114-4940" fmla="*/ 695 h 758"/>
              <a:gd name="connsiteX115-4941" fmla="*/ 523 w 687"/>
              <a:gd name="connsiteY115-4942" fmla="*/ 690 h 758"/>
              <a:gd name="connsiteX116-4943" fmla="*/ 534 w 687"/>
              <a:gd name="connsiteY116-4944" fmla="*/ 549 h 758"/>
              <a:gd name="connsiteX117-4945" fmla="*/ 539 w 687"/>
              <a:gd name="connsiteY117-4946" fmla="*/ 533 h 758"/>
              <a:gd name="connsiteX118-4947" fmla="*/ 539 w 687"/>
              <a:gd name="connsiteY118-4948" fmla="*/ 512 h 758"/>
              <a:gd name="connsiteX119-4949" fmla="*/ 539 w 687"/>
              <a:gd name="connsiteY119-4950" fmla="*/ 486 h 758"/>
              <a:gd name="connsiteX120-4951" fmla="*/ 544 w 687"/>
              <a:gd name="connsiteY120-4952" fmla="*/ 460 h 758"/>
              <a:gd name="connsiteX121-4953" fmla="*/ 544 w 687"/>
              <a:gd name="connsiteY121-4954" fmla="*/ 434 h 758"/>
              <a:gd name="connsiteX122-4955" fmla="*/ 544 w 687"/>
              <a:gd name="connsiteY122-4956" fmla="*/ 408 h 758"/>
              <a:gd name="connsiteX123-4957" fmla="*/ 544 w 687"/>
              <a:gd name="connsiteY123-4958" fmla="*/ 382 h 758"/>
              <a:gd name="connsiteX124-4959" fmla="*/ 549 w 687"/>
              <a:gd name="connsiteY124-4960" fmla="*/ 355 h 758"/>
              <a:gd name="connsiteX125-4961" fmla="*/ 549 w 687"/>
              <a:gd name="connsiteY125-4962" fmla="*/ 334 h 758"/>
              <a:gd name="connsiteX126-4963" fmla="*/ 549 w 687"/>
              <a:gd name="connsiteY126-4964" fmla="*/ 314 h 758"/>
              <a:gd name="connsiteX127-4965" fmla="*/ 549 w 687"/>
              <a:gd name="connsiteY127-4966" fmla="*/ 293 h 758"/>
              <a:gd name="connsiteX128-4967" fmla="*/ 549 w 687"/>
              <a:gd name="connsiteY128-4968" fmla="*/ 277 h 758"/>
              <a:gd name="connsiteX129-4969" fmla="*/ 549 w 687"/>
              <a:gd name="connsiteY129-4970" fmla="*/ 246 h 758"/>
              <a:gd name="connsiteX130-4971" fmla="*/ 549 w 687"/>
              <a:gd name="connsiteY130-4972" fmla="*/ 214 h 758"/>
              <a:gd name="connsiteX131-4973" fmla="*/ 544 w 687"/>
              <a:gd name="connsiteY131-4974" fmla="*/ 183 h 758"/>
              <a:gd name="connsiteX132-4975" fmla="*/ 544 w 687"/>
              <a:gd name="connsiteY132-4976" fmla="*/ 157 h 758"/>
              <a:gd name="connsiteX133-4977" fmla="*/ 539 w 687"/>
              <a:gd name="connsiteY133-4978" fmla="*/ 146 h 758"/>
              <a:gd name="connsiteX134-4979" fmla="*/ 539 w 687"/>
              <a:gd name="connsiteY134-4980" fmla="*/ 136 h 758"/>
              <a:gd name="connsiteX135-4981" fmla="*/ 534 w 687"/>
              <a:gd name="connsiteY135-4982" fmla="*/ 126 h 758"/>
              <a:gd name="connsiteX136-4983" fmla="*/ 534 w 687"/>
              <a:gd name="connsiteY136-4984" fmla="*/ 115 h 758"/>
              <a:gd name="connsiteX137-4985" fmla="*/ 528 w 687"/>
              <a:gd name="connsiteY137-4986" fmla="*/ 110 h 758"/>
              <a:gd name="connsiteX138-4987" fmla="*/ 528 w 687"/>
              <a:gd name="connsiteY138-4988" fmla="*/ 105 h 758"/>
              <a:gd name="connsiteX139-4989" fmla="*/ 523 w 687"/>
              <a:gd name="connsiteY139-4990" fmla="*/ 94 h 758"/>
              <a:gd name="connsiteX140-4991" fmla="*/ 518 w 687"/>
              <a:gd name="connsiteY140-4992" fmla="*/ 89 h 758"/>
              <a:gd name="connsiteX141-4993" fmla="*/ 512 w 687"/>
              <a:gd name="connsiteY141-4994" fmla="*/ 84 h 758"/>
              <a:gd name="connsiteX142-4995" fmla="*/ 507 w 687"/>
              <a:gd name="connsiteY142-4996" fmla="*/ 84 h 758"/>
              <a:gd name="connsiteX143-4997" fmla="*/ 502 w 687"/>
              <a:gd name="connsiteY143-4998" fmla="*/ 79 h 758"/>
              <a:gd name="connsiteX144-4999" fmla="*/ 491 w 687"/>
              <a:gd name="connsiteY144-5000" fmla="*/ 79 h 758"/>
              <a:gd name="connsiteX145-5001" fmla="*/ 481 w 687"/>
              <a:gd name="connsiteY145-5002" fmla="*/ 79 h 758"/>
              <a:gd name="connsiteX146-5003" fmla="*/ 470 w 687"/>
              <a:gd name="connsiteY146-5004" fmla="*/ 73 h 758"/>
              <a:gd name="connsiteX147-5005" fmla="*/ 454 w 687"/>
              <a:gd name="connsiteY147-5006" fmla="*/ 73 h 758"/>
              <a:gd name="connsiteX148-5007" fmla="*/ 454 w 687"/>
              <a:gd name="connsiteY148-5008" fmla="*/ 73 h 758"/>
              <a:gd name="connsiteX0-5009" fmla="*/ 454 w 687"/>
              <a:gd name="connsiteY0-5010" fmla="*/ 73 h 758"/>
              <a:gd name="connsiteX1-5011" fmla="*/ 439 w 687"/>
              <a:gd name="connsiteY1-5012" fmla="*/ 73 h 758"/>
              <a:gd name="connsiteX2-5013" fmla="*/ 417 w 687"/>
              <a:gd name="connsiteY2-5014" fmla="*/ 79 h 758"/>
              <a:gd name="connsiteX3-5015" fmla="*/ 396 w 687"/>
              <a:gd name="connsiteY3-5016" fmla="*/ 79 h 758"/>
              <a:gd name="connsiteX4-5017" fmla="*/ 370 w 687"/>
              <a:gd name="connsiteY4-5018" fmla="*/ 79 h 758"/>
              <a:gd name="connsiteX5-5019" fmla="*/ 343 w 687"/>
              <a:gd name="connsiteY5-5020" fmla="*/ 84 h 758"/>
              <a:gd name="connsiteX6-5021" fmla="*/ 312 w 687"/>
              <a:gd name="connsiteY6-5022" fmla="*/ 84 h 758"/>
              <a:gd name="connsiteX7-5023" fmla="*/ 275 w 687"/>
              <a:gd name="connsiteY7-5024" fmla="*/ 89 h 758"/>
              <a:gd name="connsiteX8-5025" fmla="*/ 238 w 687"/>
              <a:gd name="connsiteY8-5026" fmla="*/ 94 h 758"/>
              <a:gd name="connsiteX9-5027" fmla="*/ 196 w 687"/>
              <a:gd name="connsiteY9-5028" fmla="*/ 94 h 758"/>
              <a:gd name="connsiteX10-5029" fmla="*/ 159 w 687"/>
              <a:gd name="connsiteY10-5030" fmla="*/ 99 h 758"/>
              <a:gd name="connsiteX11-5031" fmla="*/ 122 w 687"/>
              <a:gd name="connsiteY11-5032" fmla="*/ 105 h 758"/>
              <a:gd name="connsiteX12-5033" fmla="*/ 90 w 687"/>
              <a:gd name="connsiteY12-5034" fmla="*/ 105 h 758"/>
              <a:gd name="connsiteX13-5035" fmla="*/ 64 w 687"/>
              <a:gd name="connsiteY13-5036" fmla="*/ 105 h 758"/>
              <a:gd name="connsiteX14-5037" fmla="*/ 37 w 687"/>
              <a:gd name="connsiteY14-5038" fmla="*/ 110 h 758"/>
              <a:gd name="connsiteX15-5039" fmla="*/ 16 w 687"/>
              <a:gd name="connsiteY15-5040" fmla="*/ 110 h 758"/>
              <a:gd name="connsiteX16-5041" fmla="*/ 0 w 687"/>
              <a:gd name="connsiteY16-5042" fmla="*/ 110 h 758"/>
              <a:gd name="connsiteX17-5043" fmla="*/ 0 w 687"/>
              <a:gd name="connsiteY17-5044" fmla="*/ 73 h 758"/>
              <a:gd name="connsiteX18-5045" fmla="*/ 11 w 687"/>
              <a:gd name="connsiteY18-5046" fmla="*/ 73 h 758"/>
              <a:gd name="connsiteX19-5047" fmla="*/ 27 w 687"/>
              <a:gd name="connsiteY19-5048" fmla="*/ 73 h 758"/>
              <a:gd name="connsiteX20-5049" fmla="*/ 42 w 687"/>
              <a:gd name="connsiteY20-5050" fmla="*/ 73 h 758"/>
              <a:gd name="connsiteX21-5051" fmla="*/ 58 w 687"/>
              <a:gd name="connsiteY21-5052" fmla="*/ 73 h 758"/>
              <a:gd name="connsiteX22-5053" fmla="*/ 79 w 687"/>
              <a:gd name="connsiteY22-5054" fmla="*/ 73 h 758"/>
              <a:gd name="connsiteX23-5055" fmla="*/ 95 w 687"/>
              <a:gd name="connsiteY23-5056" fmla="*/ 68 h 758"/>
              <a:gd name="connsiteX24-5057" fmla="*/ 122 w 687"/>
              <a:gd name="connsiteY24-5058" fmla="*/ 68 h 758"/>
              <a:gd name="connsiteX25-5059" fmla="*/ 143 w 687"/>
              <a:gd name="connsiteY25-5060" fmla="*/ 63 h 758"/>
              <a:gd name="connsiteX26-5061" fmla="*/ 164 w 687"/>
              <a:gd name="connsiteY26-5062" fmla="*/ 58 h 758"/>
              <a:gd name="connsiteX27-5063" fmla="*/ 185 w 687"/>
              <a:gd name="connsiteY27-5064" fmla="*/ 58 h 758"/>
              <a:gd name="connsiteX28-5065" fmla="*/ 211 w 687"/>
              <a:gd name="connsiteY28-5066" fmla="*/ 52 h 758"/>
              <a:gd name="connsiteX29-5067" fmla="*/ 238 w 687"/>
              <a:gd name="connsiteY29-5068" fmla="*/ 52 h 758"/>
              <a:gd name="connsiteX30-5069" fmla="*/ 264 w 687"/>
              <a:gd name="connsiteY30-5070" fmla="*/ 47 h 758"/>
              <a:gd name="connsiteX31-5071" fmla="*/ 296 w 687"/>
              <a:gd name="connsiteY31-5072" fmla="*/ 47 h 758"/>
              <a:gd name="connsiteX32-5073" fmla="*/ 354 w 687"/>
              <a:gd name="connsiteY32-5074" fmla="*/ 37 h 758"/>
              <a:gd name="connsiteX33-5075" fmla="*/ 386 w 687"/>
              <a:gd name="connsiteY33-5076" fmla="*/ 37 h 758"/>
              <a:gd name="connsiteX34-5077" fmla="*/ 407 w 687"/>
              <a:gd name="connsiteY34-5078" fmla="*/ 32 h 758"/>
              <a:gd name="connsiteX35-5079" fmla="*/ 433 w 687"/>
              <a:gd name="connsiteY35-5080" fmla="*/ 26 h 758"/>
              <a:gd name="connsiteX36-5081" fmla="*/ 454 w 687"/>
              <a:gd name="connsiteY36-5082" fmla="*/ 26 h 758"/>
              <a:gd name="connsiteX37-5083" fmla="*/ 470 w 687"/>
              <a:gd name="connsiteY37-5084" fmla="*/ 21 h 758"/>
              <a:gd name="connsiteX38-5085" fmla="*/ 481 w 687"/>
              <a:gd name="connsiteY38-5086" fmla="*/ 16 h 758"/>
              <a:gd name="connsiteX39-5087" fmla="*/ 491 w 687"/>
              <a:gd name="connsiteY39-5088" fmla="*/ 16 h 758"/>
              <a:gd name="connsiteX40-5089" fmla="*/ 497 w 687"/>
              <a:gd name="connsiteY40-5090" fmla="*/ 11 h 758"/>
              <a:gd name="connsiteX41-5091" fmla="*/ 507 w 687"/>
              <a:gd name="connsiteY41-5092" fmla="*/ 5 h 758"/>
              <a:gd name="connsiteX42-5093" fmla="*/ 523 w 687"/>
              <a:gd name="connsiteY42-5094" fmla="*/ 0 h 758"/>
              <a:gd name="connsiteX43-5095" fmla="*/ 534 w 687"/>
              <a:gd name="connsiteY43-5096" fmla="*/ 0 h 758"/>
              <a:gd name="connsiteX44-5097" fmla="*/ 549 w 687"/>
              <a:gd name="connsiteY44-5098" fmla="*/ 0 h 758"/>
              <a:gd name="connsiteX45-5099" fmla="*/ 565 w 687"/>
              <a:gd name="connsiteY45-5100" fmla="*/ 5 h 758"/>
              <a:gd name="connsiteX46-5101" fmla="*/ 581 w 687"/>
              <a:gd name="connsiteY46-5102" fmla="*/ 11 h 758"/>
              <a:gd name="connsiteX47-5103" fmla="*/ 592 w 687"/>
              <a:gd name="connsiteY47-5104" fmla="*/ 16 h 758"/>
              <a:gd name="connsiteX48-5105" fmla="*/ 602 w 687"/>
              <a:gd name="connsiteY48-5106" fmla="*/ 21 h 758"/>
              <a:gd name="connsiteX49-5107" fmla="*/ 618 w 687"/>
              <a:gd name="connsiteY49-5108" fmla="*/ 26 h 758"/>
              <a:gd name="connsiteX50-5109" fmla="*/ 629 w 687"/>
              <a:gd name="connsiteY50-5110" fmla="*/ 37 h 758"/>
              <a:gd name="connsiteX51-5111" fmla="*/ 644 w 687"/>
              <a:gd name="connsiteY51-5112" fmla="*/ 42 h 758"/>
              <a:gd name="connsiteX52-5113" fmla="*/ 655 w 687"/>
              <a:gd name="connsiteY52-5114" fmla="*/ 47 h 758"/>
              <a:gd name="connsiteX53-5115" fmla="*/ 666 w 687"/>
              <a:gd name="connsiteY53-5116" fmla="*/ 52 h 758"/>
              <a:gd name="connsiteX54-5117" fmla="*/ 671 w 687"/>
              <a:gd name="connsiteY54-5118" fmla="*/ 58 h 758"/>
              <a:gd name="connsiteX55-5119" fmla="*/ 676 w 687"/>
              <a:gd name="connsiteY55-5120" fmla="*/ 63 h 758"/>
              <a:gd name="connsiteX56-5121" fmla="*/ 681 w 687"/>
              <a:gd name="connsiteY56-5122" fmla="*/ 68 h 758"/>
              <a:gd name="connsiteX57-5123" fmla="*/ 687 w 687"/>
              <a:gd name="connsiteY57-5124" fmla="*/ 68 h 758"/>
              <a:gd name="connsiteX58-5125" fmla="*/ 687 w 687"/>
              <a:gd name="connsiteY58-5126" fmla="*/ 73 h 758"/>
              <a:gd name="connsiteX59-5127" fmla="*/ 681 w 687"/>
              <a:gd name="connsiteY59-5128" fmla="*/ 73 h 758"/>
              <a:gd name="connsiteX60-5129" fmla="*/ 681 w 687"/>
              <a:gd name="connsiteY60-5130" fmla="*/ 79 h 758"/>
              <a:gd name="connsiteX61-5131" fmla="*/ 676 w 687"/>
              <a:gd name="connsiteY61-5132" fmla="*/ 84 h 758"/>
              <a:gd name="connsiteX62-5133" fmla="*/ 671 w 687"/>
              <a:gd name="connsiteY62-5134" fmla="*/ 84 h 758"/>
              <a:gd name="connsiteX63-5135" fmla="*/ 666 w 687"/>
              <a:gd name="connsiteY63-5136" fmla="*/ 89 h 758"/>
              <a:gd name="connsiteX64-5137" fmla="*/ 660 w 687"/>
              <a:gd name="connsiteY64-5138" fmla="*/ 94 h 758"/>
              <a:gd name="connsiteX65-5139" fmla="*/ 655 w 687"/>
              <a:gd name="connsiteY65-5140" fmla="*/ 94 h 758"/>
              <a:gd name="connsiteX66-5141" fmla="*/ 650 w 687"/>
              <a:gd name="connsiteY66-5142" fmla="*/ 99 h 758"/>
              <a:gd name="connsiteX67-5143" fmla="*/ 644 w 687"/>
              <a:gd name="connsiteY67-5144" fmla="*/ 105 h 758"/>
              <a:gd name="connsiteX68-5145" fmla="*/ 639 w 687"/>
              <a:gd name="connsiteY68-5146" fmla="*/ 115 h 758"/>
              <a:gd name="connsiteX69-5147" fmla="*/ 639 w 687"/>
              <a:gd name="connsiteY69-5148" fmla="*/ 126 h 758"/>
              <a:gd name="connsiteX70-5149" fmla="*/ 639 w 687"/>
              <a:gd name="connsiteY70-5150" fmla="*/ 131 h 758"/>
              <a:gd name="connsiteX71-5151" fmla="*/ 639 w 687"/>
              <a:gd name="connsiteY71-5152" fmla="*/ 146 h 758"/>
              <a:gd name="connsiteX72-5153" fmla="*/ 639 w 687"/>
              <a:gd name="connsiteY72-5154" fmla="*/ 157 h 758"/>
              <a:gd name="connsiteX73-5155" fmla="*/ 639 w 687"/>
              <a:gd name="connsiteY73-5156" fmla="*/ 173 h 758"/>
              <a:gd name="connsiteX74-5157" fmla="*/ 639 w 687"/>
              <a:gd name="connsiteY74-5158" fmla="*/ 188 h 758"/>
              <a:gd name="connsiteX75-5159" fmla="*/ 639 w 687"/>
              <a:gd name="connsiteY75-5160" fmla="*/ 204 h 758"/>
              <a:gd name="connsiteX76-5161" fmla="*/ 639 w 687"/>
              <a:gd name="connsiteY76-5162" fmla="*/ 225 h 758"/>
              <a:gd name="connsiteX77-5163" fmla="*/ 639 w 687"/>
              <a:gd name="connsiteY77-5164" fmla="*/ 240 h 758"/>
              <a:gd name="connsiteX78-5165" fmla="*/ 639 w 687"/>
              <a:gd name="connsiteY78-5166" fmla="*/ 261 h 758"/>
              <a:gd name="connsiteX79-5167" fmla="*/ 639 w 687"/>
              <a:gd name="connsiteY79-5168" fmla="*/ 303 h 758"/>
              <a:gd name="connsiteX80-5169" fmla="*/ 639 w 687"/>
              <a:gd name="connsiteY80-5170" fmla="*/ 324 h 758"/>
              <a:gd name="connsiteX81-5171" fmla="*/ 639 w 687"/>
              <a:gd name="connsiteY81-5172" fmla="*/ 350 h 758"/>
              <a:gd name="connsiteX82-5173" fmla="*/ 639 w 687"/>
              <a:gd name="connsiteY82-5174" fmla="*/ 376 h 758"/>
              <a:gd name="connsiteX83-5175" fmla="*/ 639 w 687"/>
              <a:gd name="connsiteY83-5176" fmla="*/ 402 h 758"/>
              <a:gd name="connsiteX84-5177" fmla="*/ 639 w 687"/>
              <a:gd name="connsiteY84-5178" fmla="*/ 429 h 758"/>
              <a:gd name="connsiteX85-5179" fmla="*/ 639 w 687"/>
              <a:gd name="connsiteY85-5180" fmla="*/ 460 h 758"/>
              <a:gd name="connsiteX86-5181" fmla="*/ 639 w 687"/>
              <a:gd name="connsiteY86-5182" fmla="*/ 491 h 758"/>
              <a:gd name="connsiteX87-5183" fmla="*/ 639 w 687"/>
              <a:gd name="connsiteY87-5184" fmla="*/ 523 h 758"/>
              <a:gd name="connsiteX88-5185" fmla="*/ 639 w 687"/>
              <a:gd name="connsiteY88-5186" fmla="*/ 554 h 758"/>
              <a:gd name="connsiteX89-5187" fmla="*/ 639 w 687"/>
              <a:gd name="connsiteY89-5188" fmla="*/ 580 h 758"/>
              <a:gd name="connsiteX90-5189" fmla="*/ 634 w 687"/>
              <a:gd name="connsiteY90-5190" fmla="*/ 606 h 758"/>
              <a:gd name="connsiteX91-5191" fmla="*/ 634 w 687"/>
              <a:gd name="connsiteY91-5192" fmla="*/ 632 h 758"/>
              <a:gd name="connsiteX92-5193" fmla="*/ 629 w 687"/>
              <a:gd name="connsiteY92-5194" fmla="*/ 653 h 758"/>
              <a:gd name="connsiteX93-5195" fmla="*/ 623 w 687"/>
              <a:gd name="connsiteY93-5196" fmla="*/ 669 h 758"/>
              <a:gd name="connsiteX94-5197" fmla="*/ 618 w 687"/>
              <a:gd name="connsiteY94-5198" fmla="*/ 690 h 758"/>
              <a:gd name="connsiteX95-5199" fmla="*/ 613 w 687"/>
              <a:gd name="connsiteY95-5200" fmla="*/ 700 h 758"/>
              <a:gd name="connsiteX96-5201" fmla="*/ 602 w 687"/>
              <a:gd name="connsiteY96-5202" fmla="*/ 716 h 758"/>
              <a:gd name="connsiteX97-5203" fmla="*/ 592 w 687"/>
              <a:gd name="connsiteY97-5204" fmla="*/ 726 h 758"/>
              <a:gd name="connsiteX98-5205" fmla="*/ 586 w 687"/>
              <a:gd name="connsiteY98-5206" fmla="*/ 737 h 758"/>
              <a:gd name="connsiteX99-5207" fmla="*/ 576 w 687"/>
              <a:gd name="connsiteY99-5208" fmla="*/ 742 h 758"/>
              <a:gd name="connsiteX100-5209" fmla="*/ 571 w 687"/>
              <a:gd name="connsiteY100-5210" fmla="*/ 747 h 758"/>
              <a:gd name="connsiteX101-5211" fmla="*/ 560 w 687"/>
              <a:gd name="connsiteY101-5212" fmla="*/ 752 h 758"/>
              <a:gd name="connsiteX102-5213" fmla="*/ 555 w 687"/>
              <a:gd name="connsiteY102-5214" fmla="*/ 752 h 758"/>
              <a:gd name="connsiteX103-5215" fmla="*/ 549 w 687"/>
              <a:gd name="connsiteY103-5216" fmla="*/ 758 h 758"/>
              <a:gd name="connsiteX104-5217" fmla="*/ 539 w 687"/>
              <a:gd name="connsiteY104-5218" fmla="*/ 752 h 758"/>
              <a:gd name="connsiteX105-5219" fmla="*/ 534 w 687"/>
              <a:gd name="connsiteY105-5220" fmla="*/ 752 h 758"/>
              <a:gd name="connsiteX106-5221" fmla="*/ 534 w 687"/>
              <a:gd name="connsiteY106-5222" fmla="*/ 747 h 758"/>
              <a:gd name="connsiteX107-5223" fmla="*/ 528 w 687"/>
              <a:gd name="connsiteY107-5224" fmla="*/ 742 h 758"/>
              <a:gd name="connsiteX108-5225" fmla="*/ 528 w 687"/>
              <a:gd name="connsiteY108-5226" fmla="*/ 737 h 758"/>
              <a:gd name="connsiteX109-5227" fmla="*/ 528 w 687"/>
              <a:gd name="connsiteY109-5228" fmla="*/ 731 h 758"/>
              <a:gd name="connsiteX110-5229" fmla="*/ 528 w 687"/>
              <a:gd name="connsiteY110-5230" fmla="*/ 721 h 758"/>
              <a:gd name="connsiteX111-5231" fmla="*/ 528 w 687"/>
              <a:gd name="connsiteY111-5232" fmla="*/ 711 h 758"/>
              <a:gd name="connsiteX112-5233" fmla="*/ 528 w 687"/>
              <a:gd name="connsiteY112-5234" fmla="*/ 705 h 758"/>
              <a:gd name="connsiteX113-5235" fmla="*/ 528 w 687"/>
              <a:gd name="connsiteY113-5236" fmla="*/ 700 h 758"/>
              <a:gd name="connsiteX114-5237" fmla="*/ 528 w 687"/>
              <a:gd name="connsiteY114-5238" fmla="*/ 695 h 758"/>
              <a:gd name="connsiteX115-5239" fmla="*/ 534 w 687"/>
              <a:gd name="connsiteY115-5240" fmla="*/ 549 h 758"/>
              <a:gd name="connsiteX116-5241" fmla="*/ 539 w 687"/>
              <a:gd name="connsiteY116-5242" fmla="*/ 533 h 758"/>
              <a:gd name="connsiteX117-5243" fmla="*/ 539 w 687"/>
              <a:gd name="connsiteY117-5244" fmla="*/ 512 h 758"/>
              <a:gd name="connsiteX118-5245" fmla="*/ 539 w 687"/>
              <a:gd name="connsiteY118-5246" fmla="*/ 486 h 758"/>
              <a:gd name="connsiteX119-5247" fmla="*/ 544 w 687"/>
              <a:gd name="connsiteY119-5248" fmla="*/ 460 h 758"/>
              <a:gd name="connsiteX120-5249" fmla="*/ 544 w 687"/>
              <a:gd name="connsiteY120-5250" fmla="*/ 434 h 758"/>
              <a:gd name="connsiteX121-5251" fmla="*/ 544 w 687"/>
              <a:gd name="connsiteY121-5252" fmla="*/ 408 h 758"/>
              <a:gd name="connsiteX122-5253" fmla="*/ 544 w 687"/>
              <a:gd name="connsiteY122-5254" fmla="*/ 382 h 758"/>
              <a:gd name="connsiteX123-5255" fmla="*/ 549 w 687"/>
              <a:gd name="connsiteY123-5256" fmla="*/ 355 h 758"/>
              <a:gd name="connsiteX124-5257" fmla="*/ 549 w 687"/>
              <a:gd name="connsiteY124-5258" fmla="*/ 334 h 758"/>
              <a:gd name="connsiteX125-5259" fmla="*/ 549 w 687"/>
              <a:gd name="connsiteY125-5260" fmla="*/ 314 h 758"/>
              <a:gd name="connsiteX126-5261" fmla="*/ 549 w 687"/>
              <a:gd name="connsiteY126-5262" fmla="*/ 293 h 758"/>
              <a:gd name="connsiteX127-5263" fmla="*/ 549 w 687"/>
              <a:gd name="connsiteY127-5264" fmla="*/ 277 h 758"/>
              <a:gd name="connsiteX128-5265" fmla="*/ 549 w 687"/>
              <a:gd name="connsiteY128-5266" fmla="*/ 246 h 758"/>
              <a:gd name="connsiteX129-5267" fmla="*/ 549 w 687"/>
              <a:gd name="connsiteY129-5268" fmla="*/ 214 h 758"/>
              <a:gd name="connsiteX130-5269" fmla="*/ 544 w 687"/>
              <a:gd name="connsiteY130-5270" fmla="*/ 183 h 758"/>
              <a:gd name="connsiteX131-5271" fmla="*/ 544 w 687"/>
              <a:gd name="connsiteY131-5272" fmla="*/ 157 h 758"/>
              <a:gd name="connsiteX132-5273" fmla="*/ 539 w 687"/>
              <a:gd name="connsiteY132-5274" fmla="*/ 146 h 758"/>
              <a:gd name="connsiteX133-5275" fmla="*/ 539 w 687"/>
              <a:gd name="connsiteY133-5276" fmla="*/ 136 h 758"/>
              <a:gd name="connsiteX134-5277" fmla="*/ 534 w 687"/>
              <a:gd name="connsiteY134-5278" fmla="*/ 126 h 758"/>
              <a:gd name="connsiteX135-5279" fmla="*/ 534 w 687"/>
              <a:gd name="connsiteY135-5280" fmla="*/ 115 h 758"/>
              <a:gd name="connsiteX136-5281" fmla="*/ 528 w 687"/>
              <a:gd name="connsiteY136-5282" fmla="*/ 110 h 758"/>
              <a:gd name="connsiteX137-5283" fmla="*/ 528 w 687"/>
              <a:gd name="connsiteY137-5284" fmla="*/ 105 h 758"/>
              <a:gd name="connsiteX138-5285" fmla="*/ 523 w 687"/>
              <a:gd name="connsiteY138-5286" fmla="*/ 94 h 758"/>
              <a:gd name="connsiteX139-5287" fmla="*/ 518 w 687"/>
              <a:gd name="connsiteY139-5288" fmla="*/ 89 h 758"/>
              <a:gd name="connsiteX140-5289" fmla="*/ 512 w 687"/>
              <a:gd name="connsiteY140-5290" fmla="*/ 84 h 758"/>
              <a:gd name="connsiteX141-5291" fmla="*/ 507 w 687"/>
              <a:gd name="connsiteY141-5292" fmla="*/ 84 h 758"/>
              <a:gd name="connsiteX142-5293" fmla="*/ 502 w 687"/>
              <a:gd name="connsiteY142-5294" fmla="*/ 79 h 758"/>
              <a:gd name="connsiteX143-5295" fmla="*/ 491 w 687"/>
              <a:gd name="connsiteY143-5296" fmla="*/ 79 h 758"/>
              <a:gd name="connsiteX144-5297" fmla="*/ 481 w 687"/>
              <a:gd name="connsiteY144-5298" fmla="*/ 79 h 758"/>
              <a:gd name="connsiteX145-5299" fmla="*/ 470 w 687"/>
              <a:gd name="connsiteY145-5300" fmla="*/ 73 h 758"/>
              <a:gd name="connsiteX146-5301" fmla="*/ 454 w 687"/>
              <a:gd name="connsiteY146-5302" fmla="*/ 73 h 758"/>
              <a:gd name="connsiteX147-5303" fmla="*/ 454 w 687"/>
              <a:gd name="connsiteY147-5304" fmla="*/ 73 h 758"/>
              <a:gd name="connsiteX0-5305" fmla="*/ 454 w 687"/>
              <a:gd name="connsiteY0-5306" fmla="*/ 73 h 758"/>
              <a:gd name="connsiteX1-5307" fmla="*/ 439 w 687"/>
              <a:gd name="connsiteY1-5308" fmla="*/ 73 h 758"/>
              <a:gd name="connsiteX2-5309" fmla="*/ 417 w 687"/>
              <a:gd name="connsiteY2-5310" fmla="*/ 79 h 758"/>
              <a:gd name="connsiteX3-5311" fmla="*/ 396 w 687"/>
              <a:gd name="connsiteY3-5312" fmla="*/ 79 h 758"/>
              <a:gd name="connsiteX4-5313" fmla="*/ 370 w 687"/>
              <a:gd name="connsiteY4-5314" fmla="*/ 79 h 758"/>
              <a:gd name="connsiteX5-5315" fmla="*/ 343 w 687"/>
              <a:gd name="connsiteY5-5316" fmla="*/ 84 h 758"/>
              <a:gd name="connsiteX6-5317" fmla="*/ 312 w 687"/>
              <a:gd name="connsiteY6-5318" fmla="*/ 84 h 758"/>
              <a:gd name="connsiteX7-5319" fmla="*/ 275 w 687"/>
              <a:gd name="connsiteY7-5320" fmla="*/ 89 h 758"/>
              <a:gd name="connsiteX8-5321" fmla="*/ 238 w 687"/>
              <a:gd name="connsiteY8-5322" fmla="*/ 94 h 758"/>
              <a:gd name="connsiteX9-5323" fmla="*/ 196 w 687"/>
              <a:gd name="connsiteY9-5324" fmla="*/ 94 h 758"/>
              <a:gd name="connsiteX10-5325" fmla="*/ 159 w 687"/>
              <a:gd name="connsiteY10-5326" fmla="*/ 99 h 758"/>
              <a:gd name="connsiteX11-5327" fmla="*/ 122 w 687"/>
              <a:gd name="connsiteY11-5328" fmla="*/ 105 h 758"/>
              <a:gd name="connsiteX12-5329" fmla="*/ 90 w 687"/>
              <a:gd name="connsiteY12-5330" fmla="*/ 105 h 758"/>
              <a:gd name="connsiteX13-5331" fmla="*/ 64 w 687"/>
              <a:gd name="connsiteY13-5332" fmla="*/ 105 h 758"/>
              <a:gd name="connsiteX14-5333" fmla="*/ 37 w 687"/>
              <a:gd name="connsiteY14-5334" fmla="*/ 110 h 758"/>
              <a:gd name="connsiteX15-5335" fmla="*/ 16 w 687"/>
              <a:gd name="connsiteY15-5336" fmla="*/ 110 h 758"/>
              <a:gd name="connsiteX16-5337" fmla="*/ 0 w 687"/>
              <a:gd name="connsiteY16-5338" fmla="*/ 110 h 758"/>
              <a:gd name="connsiteX17-5339" fmla="*/ 0 w 687"/>
              <a:gd name="connsiteY17-5340" fmla="*/ 73 h 758"/>
              <a:gd name="connsiteX18-5341" fmla="*/ 11 w 687"/>
              <a:gd name="connsiteY18-5342" fmla="*/ 73 h 758"/>
              <a:gd name="connsiteX19-5343" fmla="*/ 27 w 687"/>
              <a:gd name="connsiteY19-5344" fmla="*/ 73 h 758"/>
              <a:gd name="connsiteX20-5345" fmla="*/ 42 w 687"/>
              <a:gd name="connsiteY20-5346" fmla="*/ 73 h 758"/>
              <a:gd name="connsiteX21-5347" fmla="*/ 58 w 687"/>
              <a:gd name="connsiteY21-5348" fmla="*/ 73 h 758"/>
              <a:gd name="connsiteX22-5349" fmla="*/ 79 w 687"/>
              <a:gd name="connsiteY22-5350" fmla="*/ 73 h 758"/>
              <a:gd name="connsiteX23-5351" fmla="*/ 95 w 687"/>
              <a:gd name="connsiteY23-5352" fmla="*/ 68 h 758"/>
              <a:gd name="connsiteX24-5353" fmla="*/ 122 w 687"/>
              <a:gd name="connsiteY24-5354" fmla="*/ 68 h 758"/>
              <a:gd name="connsiteX25-5355" fmla="*/ 143 w 687"/>
              <a:gd name="connsiteY25-5356" fmla="*/ 63 h 758"/>
              <a:gd name="connsiteX26-5357" fmla="*/ 164 w 687"/>
              <a:gd name="connsiteY26-5358" fmla="*/ 58 h 758"/>
              <a:gd name="connsiteX27-5359" fmla="*/ 185 w 687"/>
              <a:gd name="connsiteY27-5360" fmla="*/ 58 h 758"/>
              <a:gd name="connsiteX28-5361" fmla="*/ 211 w 687"/>
              <a:gd name="connsiteY28-5362" fmla="*/ 52 h 758"/>
              <a:gd name="connsiteX29-5363" fmla="*/ 238 w 687"/>
              <a:gd name="connsiteY29-5364" fmla="*/ 52 h 758"/>
              <a:gd name="connsiteX30-5365" fmla="*/ 264 w 687"/>
              <a:gd name="connsiteY30-5366" fmla="*/ 47 h 758"/>
              <a:gd name="connsiteX31-5367" fmla="*/ 296 w 687"/>
              <a:gd name="connsiteY31-5368" fmla="*/ 47 h 758"/>
              <a:gd name="connsiteX32-5369" fmla="*/ 354 w 687"/>
              <a:gd name="connsiteY32-5370" fmla="*/ 37 h 758"/>
              <a:gd name="connsiteX33-5371" fmla="*/ 386 w 687"/>
              <a:gd name="connsiteY33-5372" fmla="*/ 37 h 758"/>
              <a:gd name="connsiteX34-5373" fmla="*/ 407 w 687"/>
              <a:gd name="connsiteY34-5374" fmla="*/ 32 h 758"/>
              <a:gd name="connsiteX35-5375" fmla="*/ 433 w 687"/>
              <a:gd name="connsiteY35-5376" fmla="*/ 26 h 758"/>
              <a:gd name="connsiteX36-5377" fmla="*/ 454 w 687"/>
              <a:gd name="connsiteY36-5378" fmla="*/ 26 h 758"/>
              <a:gd name="connsiteX37-5379" fmla="*/ 470 w 687"/>
              <a:gd name="connsiteY37-5380" fmla="*/ 21 h 758"/>
              <a:gd name="connsiteX38-5381" fmla="*/ 481 w 687"/>
              <a:gd name="connsiteY38-5382" fmla="*/ 16 h 758"/>
              <a:gd name="connsiteX39-5383" fmla="*/ 491 w 687"/>
              <a:gd name="connsiteY39-5384" fmla="*/ 16 h 758"/>
              <a:gd name="connsiteX40-5385" fmla="*/ 497 w 687"/>
              <a:gd name="connsiteY40-5386" fmla="*/ 11 h 758"/>
              <a:gd name="connsiteX41-5387" fmla="*/ 507 w 687"/>
              <a:gd name="connsiteY41-5388" fmla="*/ 5 h 758"/>
              <a:gd name="connsiteX42-5389" fmla="*/ 523 w 687"/>
              <a:gd name="connsiteY42-5390" fmla="*/ 0 h 758"/>
              <a:gd name="connsiteX43-5391" fmla="*/ 534 w 687"/>
              <a:gd name="connsiteY43-5392" fmla="*/ 0 h 758"/>
              <a:gd name="connsiteX44-5393" fmla="*/ 549 w 687"/>
              <a:gd name="connsiteY44-5394" fmla="*/ 0 h 758"/>
              <a:gd name="connsiteX45-5395" fmla="*/ 565 w 687"/>
              <a:gd name="connsiteY45-5396" fmla="*/ 5 h 758"/>
              <a:gd name="connsiteX46-5397" fmla="*/ 581 w 687"/>
              <a:gd name="connsiteY46-5398" fmla="*/ 11 h 758"/>
              <a:gd name="connsiteX47-5399" fmla="*/ 592 w 687"/>
              <a:gd name="connsiteY47-5400" fmla="*/ 16 h 758"/>
              <a:gd name="connsiteX48-5401" fmla="*/ 602 w 687"/>
              <a:gd name="connsiteY48-5402" fmla="*/ 21 h 758"/>
              <a:gd name="connsiteX49-5403" fmla="*/ 618 w 687"/>
              <a:gd name="connsiteY49-5404" fmla="*/ 26 h 758"/>
              <a:gd name="connsiteX50-5405" fmla="*/ 629 w 687"/>
              <a:gd name="connsiteY50-5406" fmla="*/ 37 h 758"/>
              <a:gd name="connsiteX51-5407" fmla="*/ 644 w 687"/>
              <a:gd name="connsiteY51-5408" fmla="*/ 42 h 758"/>
              <a:gd name="connsiteX52-5409" fmla="*/ 655 w 687"/>
              <a:gd name="connsiteY52-5410" fmla="*/ 47 h 758"/>
              <a:gd name="connsiteX53-5411" fmla="*/ 666 w 687"/>
              <a:gd name="connsiteY53-5412" fmla="*/ 52 h 758"/>
              <a:gd name="connsiteX54-5413" fmla="*/ 671 w 687"/>
              <a:gd name="connsiteY54-5414" fmla="*/ 58 h 758"/>
              <a:gd name="connsiteX55-5415" fmla="*/ 676 w 687"/>
              <a:gd name="connsiteY55-5416" fmla="*/ 63 h 758"/>
              <a:gd name="connsiteX56-5417" fmla="*/ 681 w 687"/>
              <a:gd name="connsiteY56-5418" fmla="*/ 68 h 758"/>
              <a:gd name="connsiteX57-5419" fmla="*/ 687 w 687"/>
              <a:gd name="connsiteY57-5420" fmla="*/ 68 h 758"/>
              <a:gd name="connsiteX58-5421" fmla="*/ 687 w 687"/>
              <a:gd name="connsiteY58-5422" fmla="*/ 73 h 758"/>
              <a:gd name="connsiteX59-5423" fmla="*/ 681 w 687"/>
              <a:gd name="connsiteY59-5424" fmla="*/ 73 h 758"/>
              <a:gd name="connsiteX60-5425" fmla="*/ 681 w 687"/>
              <a:gd name="connsiteY60-5426" fmla="*/ 79 h 758"/>
              <a:gd name="connsiteX61-5427" fmla="*/ 676 w 687"/>
              <a:gd name="connsiteY61-5428" fmla="*/ 84 h 758"/>
              <a:gd name="connsiteX62-5429" fmla="*/ 671 w 687"/>
              <a:gd name="connsiteY62-5430" fmla="*/ 84 h 758"/>
              <a:gd name="connsiteX63-5431" fmla="*/ 666 w 687"/>
              <a:gd name="connsiteY63-5432" fmla="*/ 89 h 758"/>
              <a:gd name="connsiteX64-5433" fmla="*/ 660 w 687"/>
              <a:gd name="connsiteY64-5434" fmla="*/ 94 h 758"/>
              <a:gd name="connsiteX65-5435" fmla="*/ 655 w 687"/>
              <a:gd name="connsiteY65-5436" fmla="*/ 94 h 758"/>
              <a:gd name="connsiteX66-5437" fmla="*/ 650 w 687"/>
              <a:gd name="connsiteY66-5438" fmla="*/ 99 h 758"/>
              <a:gd name="connsiteX67-5439" fmla="*/ 644 w 687"/>
              <a:gd name="connsiteY67-5440" fmla="*/ 105 h 758"/>
              <a:gd name="connsiteX68-5441" fmla="*/ 639 w 687"/>
              <a:gd name="connsiteY68-5442" fmla="*/ 115 h 758"/>
              <a:gd name="connsiteX69-5443" fmla="*/ 639 w 687"/>
              <a:gd name="connsiteY69-5444" fmla="*/ 126 h 758"/>
              <a:gd name="connsiteX70-5445" fmla="*/ 639 w 687"/>
              <a:gd name="connsiteY70-5446" fmla="*/ 131 h 758"/>
              <a:gd name="connsiteX71-5447" fmla="*/ 639 w 687"/>
              <a:gd name="connsiteY71-5448" fmla="*/ 146 h 758"/>
              <a:gd name="connsiteX72-5449" fmla="*/ 639 w 687"/>
              <a:gd name="connsiteY72-5450" fmla="*/ 157 h 758"/>
              <a:gd name="connsiteX73-5451" fmla="*/ 639 w 687"/>
              <a:gd name="connsiteY73-5452" fmla="*/ 173 h 758"/>
              <a:gd name="connsiteX74-5453" fmla="*/ 639 w 687"/>
              <a:gd name="connsiteY74-5454" fmla="*/ 188 h 758"/>
              <a:gd name="connsiteX75-5455" fmla="*/ 639 w 687"/>
              <a:gd name="connsiteY75-5456" fmla="*/ 204 h 758"/>
              <a:gd name="connsiteX76-5457" fmla="*/ 639 w 687"/>
              <a:gd name="connsiteY76-5458" fmla="*/ 225 h 758"/>
              <a:gd name="connsiteX77-5459" fmla="*/ 639 w 687"/>
              <a:gd name="connsiteY77-5460" fmla="*/ 240 h 758"/>
              <a:gd name="connsiteX78-5461" fmla="*/ 639 w 687"/>
              <a:gd name="connsiteY78-5462" fmla="*/ 261 h 758"/>
              <a:gd name="connsiteX79-5463" fmla="*/ 639 w 687"/>
              <a:gd name="connsiteY79-5464" fmla="*/ 303 h 758"/>
              <a:gd name="connsiteX80-5465" fmla="*/ 639 w 687"/>
              <a:gd name="connsiteY80-5466" fmla="*/ 324 h 758"/>
              <a:gd name="connsiteX81-5467" fmla="*/ 639 w 687"/>
              <a:gd name="connsiteY81-5468" fmla="*/ 350 h 758"/>
              <a:gd name="connsiteX82-5469" fmla="*/ 639 w 687"/>
              <a:gd name="connsiteY82-5470" fmla="*/ 376 h 758"/>
              <a:gd name="connsiteX83-5471" fmla="*/ 639 w 687"/>
              <a:gd name="connsiteY83-5472" fmla="*/ 402 h 758"/>
              <a:gd name="connsiteX84-5473" fmla="*/ 639 w 687"/>
              <a:gd name="connsiteY84-5474" fmla="*/ 429 h 758"/>
              <a:gd name="connsiteX85-5475" fmla="*/ 639 w 687"/>
              <a:gd name="connsiteY85-5476" fmla="*/ 460 h 758"/>
              <a:gd name="connsiteX86-5477" fmla="*/ 639 w 687"/>
              <a:gd name="connsiteY86-5478" fmla="*/ 491 h 758"/>
              <a:gd name="connsiteX87-5479" fmla="*/ 639 w 687"/>
              <a:gd name="connsiteY87-5480" fmla="*/ 523 h 758"/>
              <a:gd name="connsiteX88-5481" fmla="*/ 639 w 687"/>
              <a:gd name="connsiteY88-5482" fmla="*/ 554 h 758"/>
              <a:gd name="connsiteX89-5483" fmla="*/ 639 w 687"/>
              <a:gd name="connsiteY89-5484" fmla="*/ 580 h 758"/>
              <a:gd name="connsiteX90-5485" fmla="*/ 634 w 687"/>
              <a:gd name="connsiteY90-5486" fmla="*/ 606 h 758"/>
              <a:gd name="connsiteX91-5487" fmla="*/ 634 w 687"/>
              <a:gd name="connsiteY91-5488" fmla="*/ 632 h 758"/>
              <a:gd name="connsiteX92-5489" fmla="*/ 629 w 687"/>
              <a:gd name="connsiteY92-5490" fmla="*/ 653 h 758"/>
              <a:gd name="connsiteX93-5491" fmla="*/ 623 w 687"/>
              <a:gd name="connsiteY93-5492" fmla="*/ 669 h 758"/>
              <a:gd name="connsiteX94-5493" fmla="*/ 618 w 687"/>
              <a:gd name="connsiteY94-5494" fmla="*/ 690 h 758"/>
              <a:gd name="connsiteX95-5495" fmla="*/ 613 w 687"/>
              <a:gd name="connsiteY95-5496" fmla="*/ 700 h 758"/>
              <a:gd name="connsiteX96-5497" fmla="*/ 602 w 687"/>
              <a:gd name="connsiteY96-5498" fmla="*/ 716 h 758"/>
              <a:gd name="connsiteX97-5499" fmla="*/ 592 w 687"/>
              <a:gd name="connsiteY97-5500" fmla="*/ 726 h 758"/>
              <a:gd name="connsiteX98-5501" fmla="*/ 586 w 687"/>
              <a:gd name="connsiteY98-5502" fmla="*/ 737 h 758"/>
              <a:gd name="connsiteX99-5503" fmla="*/ 576 w 687"/>
              <a:gd name="connsiteY99-5504" fmla="*/ 742 h 758"/>
              <a:gd name="connsiteX100-5505" fmla="*/ 571 w 687"/>
              <a:gd name="connsiteY100-5506" fmla="*/ 747 h 758"/>
              <a:gd name="connsiteX101-5507" fmla="*/ 560 w 687"/>
              <a:gd name="connsiteY101-5508" fmla="*/ 752 h 758"/>
              <a:gd name="connsiteX102-5509" fmla="*/ 555 w 687"/>
              <a:gd name="connsiteY102-5510" fmla="*/ 752 h 758"/>
              <a:gd name="connsiteX103-5511" fmla="*/ 549 w 687"/>
              <a:gd name="connsiteY103-5512" fmla="*/ 758 h 758"/>
              <a:gd name="connsiteX104-5513" fmla="*/ 539 w 687"/>
              <a:gd name="connsiteY104-5514" fmla="*/ 752 h 758"/>
              <a:gd name="connsiteX105-5515" fmla="*/ 534 w 687"/>
              <a:gd name="connsiteY105-5516" fmla="*/ 752 h 758"/>
              <a:gd name="connsiteX106-5517" fmla="*/ 534 w 687"/>
              <a:gd name="connsiteY106-5518" fmla="*/ 747 h 758"/>
              <a:gd name="connsiteX107-5519" fmla="*/ 528 w 687"/>
              <a:gd name="connsiteY107-5520" fmla="*/ 742 h 758"/>
              <a:gd name="connsiteX108-5521" fmla="*/ 528 w 687"/>
              <a:gd name="connsiteY108-5522" fmla="*/ 737 h 758"/>
              <a:gd name="connsiteX109-5523" fmla="*/ 528 w 687"/>
              <a:gd name="connsiteY109-5524" fmla="*/ 731 h 758"/>
              <a:gd name="connsiteX110-5525" fmla="*/ 528 w 687"/>
              <a:gd name="connsiteY110-5526" fmla="*/ 721 h 758"/>
              <a:gd name="connsiteX111-5527" fmla="*/ 528 w 687"/>
              <a:gd name="connsiteY111-5528" fmla="*/ 711 h 758"/>
              <a:gd name="connsiteX112-5529" fmla="*/ 528 w 687"/>
              <a:gd name="connsiteY112-5530" fmla="*/ 705 h 758"/>
              <a:gd name="connsiteX113-5531" fmla="*/ 528 w 687"/>
              <a:gd name="connsiteY113-5532" fmla="*/ 700 h 758"/>
              <a:gd name="connsiteX114-5533" fmla="*/ 534 w 687"/>
              <a:gd name="connsiteY114-5534" fmla="*/ 549 h 758"/>
              <a:gd name="connsiteX115-5535" fmla="*/ 539 w 687"/>
              <a:gd name="connsiteY115-5536" fmla="*/ 533 h 758"/>
              <a:gd name="connsiteX116-5537" fmla="*/ 539 w 687"/>
              <a:gd name="connsiteY116-5538" fmla="*/ 512 h 758"/>
              <a:gd name="connsiteX117-5539" fmla="*/ 539 w 687"/>
              <a:gd name="connsiteY117-5540" fmla="*/ 486 h 758"/>
              <a:gd name="connsiteX118-5541" fmla="*/ 544 w 687"/>
              <a:gd name="connsiteY118-5542" fmla="*/ 460 h 758"/>
              <a:gd name="connsiteX119-5543" fmla="*/ 544 w 687"/>
              <a:gd name="connsiteY119-5544" fmla="*/ 434 h 758"/>
              <a:gd name="connsiteX120-5545" fmla="*/ 544 w 687"/>
              <a:gd name="connsiteY120-5546" fmla="*/ 408 h 758"/>
              <a:gd name="connsiteX121-5547" fmla="*/ 544 w 687"/>
              <a:gd name="connsiteY121-5548" fmla="*/ 382 h 758"/>
              <a:gd name="connsiteX122-5549" fmla="*/ 549 w 687"/>
              <a:gd name="connsiteY122-5550" fmla="*/ 355 h 758"/>
              <a:gd name="connsiteX123-5551" fmla="*/ 549 w 687"/>
              <a:gd name="connsiteY123-5552" fmla="*/ 334 h 758"/>
              <a:gd name="connsiteX124-5553" fmla="*/ 549 w 687"/>
              <a:gd name="connsiteY124-5554" fmla="*/ 314 h 758"/>
              <a:gd name="connsiteX125-5555" fmla="*/ 549 w 687"/>
              <a:gd name="connsiteY125-5556" fmla="*/ 293 h 758"/>
              <a:gd name="connsiteX126-5557" fmla="*/ 549 w 687"/>
              <a:gd name="connsiteY126-5558" fmla="*/ 277 h 758"/>
              <a:gd name="connsiteX127-5559" fmla="*/ 549 w 687"/>
              <a:gd name="connsiteY127-5560" fmla="*/ 246 h 758"/>
              <a:gd name="connsiteX128-5561" fmla="*/ 549 w 687"/>
              <a:gd name="connsiteY128-5562" fmla="*/ 214 h 758"/>
              <a:gd name="connsiteX129-5563" fmla="*/ 544 w 687"/>
              <a:gd name="connsiteY129-5564" fmla="*/ 183 h 758"/>
              <a:gd name="connsiteX130-5565" fmla="*/ 544 w 687"/>
              <a:gd name="connsiteY130-5566" fmla="*/ 157 h 758"/>
              <a:gd name="connsiteX131-5567" fmla="*/ 539 w 687"/>
              <a:gd name="connsiteY131-5568" fmla="*/ 146 h 758"/>
              <a:gd name="connsiteX132-5569" fmla="*/ 539 w 687"/>
              <a:gd name="connsiteY132-5570" fmla="*/ 136 h 758"/>
              <a:gd name="connsiteX133-5571" fmla="*/ 534 w 687"/>
              <a:gd name="connsiteY133-5572" fmla="*/ 126 h 758"/>
              <a:gd name="connsiteX134-5573" fmla="*/ 534 w 687"/>
              <a:gd name="connsiteY134-5574" fmla="*/ 115 h 758"/>
              <a:gd name="connsiteX135-5575" fmla="*/ 528 w 687"/>
              <a:gd name="connsiteY135-5576" fmla="*/ 110 h 758"/>
              <a:gd name="connsiteX136-5577" fmla="*/ 528 w 687"/>
              <a:gd name="connsiteY136-5578" fmla="*/ 105 h 758"/>
              <a:gd name="connsiteX137-5579" fmla="*/ 523 w 687"/>
              <a:gd name="connsiteY137-5580" fmla="*/ 94 h 758"/>
              <a:gd name="connsiteX138-5581" fmla="*/ 518 w 687"/>
              <a:gd name="connsiteY138-5582" fmla="*/ 89 h 758"/>
              <a:gd name="connsiteX139-5583" fmla="*/ 512 w 687"/>
              <a:gd name="connsiteY139-5584" fmla="*/ 84 h 758"/>
              <a:gd name="connsiteX140-5585" fmla="*/ 507 w 687"/>
              <a:gd name="connsiteY140-5586" fmla="*/ 84 h 758"/>
              <a:gd name="connsiteX141-5587" fmla="*/ 502 w 687"/>
              <a:gd name="connsiteY141-5588" fmla="*/ 79 h 758"/>
              <a:gd name="connsiteX142-5589" fmla="*/ 491 w 687"/>
              <a:gd name="connsiteY142-5590" fmla="*/ 79 h 758"/>
              <a:gd name="connsiteX143-5591" fmla="*/ 481 w 687"/>
              <a:gd name="connsiteY143-5592" fmla="*/ 79 h 758"/>
              <a:gd name="connsiteX144-5593" fmla="*/ 470 w 687"/>
              <a:gd name="connsiteY144-5594" fmla="*/ 73 h 758"/>
              <a:gd name="connsiteX145-5595" fmla="*/ 454 w 687"/>
              <a:gd name="connsiteY145-5596" fmla="*/ 73 h 758"/>
              <a:gd name="connsiteX146-5597" fmla="*/ 454 w 687"/>
              <a:gd name="connsiteY146-5598" fmla="*/ 73 h 758"/>
              <a:gd name="connsiteX0-5599" fmla="*/ 454 w 687"/>
              <a:gd name="connsiteY0-5600" fmla="*/ 73 h 758"/>
              <a:gd name="connsiteX1-5601" fmla="*/ 439 w 687"/>
              <a:gd name="connsiteY1-5602" fmla="*/ 73 h 758"/>
              <a:gd name="connsiteX2-5603" fmla="*/ 417 w 687"/>
              <a:gd name="connsiteY2-5604" fmla="*/ 79 h 758"/>
              <a:gd name="connsiteX3-5605" fmla="*/ 396 w 687"/>
              <a:gd name="connsiteY3-5606" fmla="*/ 79 h 758"/>
              <a:gd name="connsiteX4-5607" fmla="*/ 370 w 687"/>
              <a:gd name="connsiteY4-5608" fmla="*/ 79 h 758"/>
              <a:gd name="connsiteX5-5609" fmla="*/ 343 w 687"/>
              <a:gd name="connsiteY5-5610" fmla="*/ 84 h 758"/>
              <a:gd name="connsiteX6-5611" fmla="*/ 312 w 687"/>
              <a:gd name="connsiteY6-5612" fmla="*/ 84 h 758"/>
              <a:gd name="connsiteX7-5613" fmla="*/ 275 w 687"/>
              <a:gd name="connsiteY7-5614" fmla="*/ 89 h 758"/>
              <a:gd name="connsiteX8-5615" fmla="*/ 238 w 687"/>
              <a:gd name="connsiteY8-5616" fmla="*/ 94 h 758"/>
              <a:gd name="connsiteX9-5617" fmla="*/ 196 w 687"/>
              <a:gd name="connsiteY9-5618" fmla="*/ 94 h 758"/>
              <a:gd name="connsiteX10-5619" fmla="*/ 159 w 687"/>
              <a:gd name="connsiteY10-5620" fmla="*/ 99 h 758"/>
              <a:gd name="connsiteX11-5621" fmla="*/ 122 w 687"/>
              <a:gd name="connsiteY11-5622" fmla="*/ 105 h 758"/>
              <a:gd name="connsiteX12-5623" fmla="*/ 90 w 687"/>
              <a:gd name="connsiteY12-5624" fmla="*/ 105 h 758"/>
              <a:gd name="connsiteX13-5625" fmla="*/ 64 w 687"/>
              <a:gd name="connsiteY13-5626" fmla="*/ 105 h 758"/>
              <a:gd name="connsiteX14-5627" fmla="*/ 37 w 687"/>
              <a:gd name="connsiteY14-5628" fmla="*/ 110 h 758"/>
              <a:gd name="connsiteX15-5629" fmla="*/ 16 w 687"/>
              <a:gd name="connsiteY15-5630" fmla="*/ 110 h 758"/>
              <a:gd name="connsiteX16-5631" fmla="*/ 0 w 687"/>
              <a:gd name="connsiteY16-5632" fmla="*/ 110 h 758"/>
              <a:gd name="connsiteX17-5633" fmla="*/ 0 w 687"/>
              <a:gd name="connsiteY17-5634" fmla="*/ 73 h 758"/>
              <a:gd name="connsiteX18-5635" fmla="*/ 11 w 687"/>
              <a:gd name="connsiteY18-5636" fmla="*/ 73 h 758"/>
              <a:gd name="connsiteX19-5637" fmla="*/ 27 w 687"/>
              <a:gd name="connsiteY19-5638" fmla="*/ 73 h 758"/>
              <a:gd name="connsiteX20-5639" fmla="*/ 42 w 687"/>
              <a:gd name="connsiteY20-5640" fmla="*/ 73 h 758"/>
              <a:gd name="connsiteX21-5641" fmla="*/ 58 w 687"/>
              <a:gd name="connsiteY21-5642" fmla="*/ 73 h 758"/>
              <a:gd name="connsiteX22-5643" fmla="*/ 79 w 687"/>
              <a:gd name="connsiteY22-5644" fmla="*/ 73 h 758"/>
              <a:gd name="connsiteX23-5645" fmla="*/ 95 w 687"/>
              <a:gd name="connsiteY23-5646" fmla="*/ 68 h 758"/>
              <a:gd name="connsiteX24-5647" fmla="*/ 122 w 687"/>
              <a:gd name="connsiteY24-5648" fmla="*/ 68 h 758"/>
              <a:gd name="connsiteX25-5649" fmla="*/ 143 w 687"/>
              <a:gd name="connsiteY25-5650" fmla="*/ 63 h 758"/>
              <a:gd name="connsiteX26-5651" fmla="*/ 164 w 687"/>
              <a:gd name="connsiteY26-5652" fmla="*/ 58 h 758"/>
              <a:gd name="connsiteX27-5653" fmla="*/ 185 w 687"/>
              <a:gd name="connsiteY27-5654" fmla="*/ 58 h 758"/>
              <a:gd name="connsiteX28-5655" fmla="*/ 211 w 687"/>
              <a:gd name="connsiteY28-5656" fmla="*/ 52 h 758"/>
              <a:gd name="connsiteX29-5657" fmla="*/ 238 w 687"/>
              <a:gd name="connsiteY29-5658" fmla="*/ 52 h 758"/>
              <a:gd name="connsiteX30-5659" fmla="*/ 264 w 687"/>
              <a:gd name="connsiteY30-5660" fmla="*/ 47 h 758"/>
              <a:gd name="connsiteX31-5661" fmla="*/ 296 w 687"/>
              <a:gd name="connsiteY31-5662" fmla="*/ 47 h 758"/>
              <a:gd name="connsiteX32-5663" fmla="*/ 354 w 687"/>
              <a:gd name="connsiteY32-5664" fmla="*/ 37 h 758"/>
              <a:gd name="connsiteX33-5665" fmla="*/ 386 w 687"/>
              <a:gd name="connsiteY33-5666" fmla="*/ 37 h 758"/>
              <a:gd name="connsiteX34-5667" fmla="*/ 407 w 687"/>
              <a:gd name="connsiteY34-5668" fmla="*/ 32 h 758"/>
              <a:gd name="connsiteX35-5669" fmla="*/ 433 w 687"/>
              <a:gd name="connsiteY35-5670" fmla="*/ 26 h 758"/>
              <a:gd name="connsiteX36-5671" fmla="*/ 454 w 687"/>
              <a:gd name="connsiteY36-5672" fmla="*/ 26 h 758"/>
              <a:gd name="connsiteX37-5673" fmla="*/ 470 w 687"/>
              <a:gd name="connsiteY37-5674" fmla="*/ 21 h 758"/>
              <a:gd name="connsiteX38-5675" fmla="*/ 481 w 687"/>
              <a:gd name="connsiteY38-5676" fmla="*/ 16 h 758"/>
              <a:gd name="connsiteX39-5677" fmla="*/ 491 w 687"/>
              <a:gd name="connsiteY39-5678" fmla="*/ 16 h 758"/>
              <a:gd name="connsiteX40-5679" fmla="*/ 497 w 687"/>
              <a:gd name="connsiteY40-5680" fmla="*/ 11 h 758"/>
              <a:gd name="connsiteX41-5681" fmla="*/ 507 w 687"/>
              <a:gd name="connsiteY41-5682" fmla="*/ 5 h 758"/>
              <a:gd name="connsiteX42-5683" fmla="*/ 523 w 687"/>
              <a:gd name="connsiteY42-5684" fmla="*/ 0 h 758"/>
              <a:gd name="connsiteX43-5685" fmla="*/ 534 w 687"/>
              <a:gd name="connsiteY43-5686" fmla="*/ 0 h 758"/>
              <a:gd name="connsiteX44-5687" fmla="*/ 549 w 687"/>
              <a:gd name="connsiteY44-5688" fmla="*/ 0 h 758"/>
              <a:gd name="connsiteX45-5689" fmla="*/ 565 w 687"/>
              <a:gd name="connsiteY45-5690" fmla="*/ 5 h 758"/>
              <a:gd name="connsiteX46-5691" fmla="*/ 581 w 687"/>
              <a:gd name="connsiteY46-5692" fmla="*/ 11 h 758"/>
              <a:gd name="connsiteX47-5693" fmla="*/ 592 w 687"/>
              <a:gd name="connsiteY47-5694" fmla="*/ 16 h 758"/>
              <a:gd name="connsiteX48-5695" fmla="*/ 602 w 687"/>
              <a:gd name="connsiteY48-5696" fmla="*/ 21 h 758"/>
              <a:gd name="connsiteX49-5697" fmla="*/ 618 w 687"/>
              <a:gd name="connsiteY49-5698" fmla="*/ 26 h 758"/>
              <a:gd name="connsiteX50-5699" fmla="*/ 629 w 687"/>
              <a:gd name="connsiteY50-5700" fmla="*/ 37 h 758"/>
              <a:gd name="connsiteX51-5701" fmla="*/ 644 w 687"/>
              <a:gd name="connsiteY51-5702" fmla="*/ 42 h 758"/>
              <a:gd name="connsiteX52-5703" fmla="*/ 655 w 687"/>
              <a:gd name="connsiteY52-5704" fmla="*/ 47 h 758"/>
              <a:gd name="connsiteX53-5705" fmla="*/ 666 w 687"/>
              <a:gd name="connsiteY53-5706" fmla="*/ 52 h 758"/>
              <a:gd name="connsiteX54-5707" fmla="*/ 671 w 687"/>
              <a:gd name="connsiteY54-5708" fmla="*/ 58 h 758"/>
              <a:gd name="connsiteX55-5709" fmla="*/ 676 w 687"/>
              <a:gd name="connsiteY55-5710" fmla="*/ 63 h 758"/>
              <a:gd name="connsiteX56-5711" fmla="*/ 681 w 687"/>
              <a:gd name="connsiteY56-5712" fmla="*/ 68 h 758"/>
              <a:gd name="connsiteX57-5713" fmla="*/ 687 w 687"/>
              <a:gd name="connsiteY57-5714" fmla="*/ 68 h 758"/>
              <a:gd name="connsiteX58-5715" fmla="*/ 687 w 687"/>
              <a:gd name="connsiteY58-5716" fmla="*/ 73 h 758"/>
              <a:gd name="connsiteX59-5717" fmla="*/ 681 w 687"/>
              <a:gd name="connsiteY59-5718" fmla="*/ 73 h 758"/>
              <a:gd name="connsiteX60-5719" fmla="*/ 681 w 687"/>
              <a:gd name="connsiteY60-5720" fmla="*/ 79 h 758"/>
              <a:gd name="connsiteX61-5721" fmla="*/ 676 w 687"/>
              <a:gd name="connsiteY61-5722" fmla="*/ 84 h 758"/>
              <a:gd name="connsiteX62-5723" fmla="*/ 671 w 687"/>
              <a:gd name="connsiteY62-5724" fmla="*/ 84 h 758"/>
              <a:gd name="connsiteX63-5725" fmla="*/ 666 w 687"/>
              <a:gd name="connsiteY63-5726" fmla="*/ 89 h 758"/>
              <a:gd name="connsiteX64-5727" fmla="*/ 660 w 687"/>
              <a:gd name="connsiteY64-5728" fmla="*/ 94 h 758"/>
              <a:gd name="connsiteX65-5729" fmla="*/ 655 w 687"/>
              <a:gd name="connsiteY65-5730" fmla="*/ 94 h 758"/>
              <a:gd name="connsiteX66-5731" fmla="*/ 650 w 687"/>
              <a:gd name="connsiteY66-5732" fmla="*/ 99 h 758"/>
              <a:gd name="connsiteX67-5733" fmla="*/ 644 w 687"/>
              <a:gd name="connsiteY67-5734" fmla="*/ 105 h 758"/>
              <a:gd name="connsiteX68-5735" fmla="*/ 639 w 687"/>
              <a:gd name="connsiteY68-5736" fmla="*/ 115 h 758"/>
              <a:gd name="connsiteX69-5737" fmla="*/ 639 w 687"/>
              <a:gd name="connsiteY69-5738" fmla="*/ 126 h 758"/>
              <a:gd name="connsiteX70-5739" fmla="*/ 639 w 687"/>
              <a:gd name="connsiteY70-5740" fmla="*/ 131 h 758"/>
              <a:gd name="connsiteX71-5741" fmla="*/ 639 w 687"/>
              <a:gd name="connsiteY71-5742" fmla="*/ 146 h 758"/>
              <a:gd name="connsiteX72-5743" fmla="*/ 639 w 687"/>
              <a:gd name="connsiteY72-5744" fmla="*/ 157 h 758"/>
              <a:gd name="connsiteX73-5745" fmla="*/ 639 w 687"/>
              <a:gd name="connsiteY73-5746" fmla="*/ 173 h 758"/>
              <a:gd name="connsiteX74-5747" fmla="*/ 639 w 687"/>
              <a:gd name="connsiteY74-5748" fmla="*/ 188 h 758"/>
              <a:gd name="connsiteX75-5749" fmla="*/ 639 w 687"/>
              <a:gd name="connsiteY75-5750" fmla="*/ 204 h 758"/>
              <a:gd name="connsiteX76-5751" fmla="*/ 639 w 687"/>
              <a:gd name="connsiteY76-5752" fmla="*/ 225 h 758"/>
              <a:gd name="connsiteX77-5753" fmla="*/ 639 w 687"/>
              <a:gd name="connsiteY77-5754" fmla="*/ 240 h 758"/>
              <a:gd name="connsiteX78-5755" fmla="*/ 639 w 687"/>
              <a:gd name="connsiteY78-5756" fmla="*/ 261 h 758"/>
              <a:gd name="connsiteX79-5757" fmla="*/ 639 w 687"/>
              <a:gd name="connsiteY79-5758" fmla="*/ 303 h 758"/>
              <a:gd name="connsiteX80-5759" fmla="*/ 639 w 687"/>
              <a:gd name="connsiteY80-5760" fmla="*/ 324 h 758"/>
              <a:gd name="connsiteX81-5761" fmla="*/ 639 w 687"/>
              <a:gd name="connsiteY81-5762" fmla="*/ 350 h 758"/>
              <a:gd name="connsiteX82-5763" fmla="*/ 639 w 687"/>
              <a:gd name="connsiteY82-5764" fmla="*/ 376 h 758"/>
              <a:gd name="connsiteX83-5765" fmla="*/ 639 w 687"/>
              <a:gd name="connsiteY83-5766" fmla="*/ 402 h 758"/>
              <a:gd name="connsiteX84-5767" fmla="*/ 639 w 687"/>
              <a:gd name="connsiteY84-5768" fmla="*/ 429 h 758"/>
              <a:gd name="connsiteX85-5769" fmla="*/ 639 w 687"/>
              <a:gd name="connsiteY85-5770" fmla="*/ 460 h 758"/>
              <a:gd name="connsiteX86-5771" fmla="*/ 639 w 687"/>
              <a:gd name="connsiteY86-5772" fmla="*/ 491 h 758"/>
              <a:gd name="connsiteX87-5773" fmla="*/ 639 w 687"/>
              <a:gd name="connsiteY87-5774" fmla="*/ 523 h 758"/>
              <a:gd name="connsiteX88-5775" fmla="*/ 639 w 687"/>
              <a:gd name="connsiteY88-5776" fmla="*/ 554 h 758"/>
              <a:gd name="connsiteX89-5777" fmla="*/ 639 w 687"/>
              <a:gd name="connsiteY89-5778" fmla="*/ 580 h 758"/>
              <a:gd name="connsiteX90-5779" fmla="*/ 634 w 687"/>
              <a:gd name="connsiteY90-5780" fmla="*/ 606 h 758"/>
              <a:gd name="connsiteX91-5781" fmla="*/ 634 w 687"/>
              <a:gd name="connsiteY91-5782" fmla="*/ 632 h 758"/>
              <a:gd name="connsiteX92-5783" fmla="*/ 629 w 687"/>
              <a:gd name="connsiteY92-5784" fmla="*/ 653 h 758"/>
              <a:gd name="connsiteX93-5785" fmla="*/ 623 w 687"/>
              <a:gd name="connsiteY93-5786" fmla="*/ 669 h 758"/>
              <a:gd name="connsiteX94-5787" fmla="*/ 618 w 687"/>
              <a:gd name="connsiteY94-5788" fmla="*/ 690 h 758"/>
              <a:gd name="connsiteX95-5789" fmla="*/ 613 w 687"/>
              <a:gd name="connsiteY95-5790" fmla="*/ 700 h 758"/>
              <a:gd name="connsiteX96-5791" fmla="*/ 602 w 687"/>
              <a:gd name="connsiteY96-5792" fmla="*/ 716 h 758"/>
              <a:gd name="connsiteX97-5793" fmla="*/ 592 w 687"/>
              <a:gd name="connsiteY97-5794" fmla="*/ 726 h 758"/>
              <a:gd name="connsiteX98-5795" fmla="*/ 586 w 687"/>
              <a:gd name="connsiteY98-5796" fmla="*/ 737 h 758"/>
              <a:gd name="connsiteX99-5797" fmla="*/ 576 w 687"/>
              <a:gd name="connsiteY99-5798" fmla="*/ 742 h 758"/>
              <a:gd name="connsiteX100-5799" fmla="*/ 571 w 687"/>
              <a:gd name="connsiteY100-5800" fmla="*/ 747 h 758"/>
              <a:gd name="connsiteX101-5801" fmla="*/ 560 w 687"/>
              <a:gd name="connsiteY101-5802" fmla="*/ 752 h 758"/>
              <a:gd name="connsiteX102-5803" fmla="*/ 555 w 687"/>
              <a:gd name="connsiteY102-5804" fmla="*/ 752 h 758"/>
              <a:gd name="connsiteX103-5805" fmla="*/ 549 w 687"/>
              <a:gd name="connsiteY103-5806" fmla="*/ 758 h 758"/>
              <a:gd name="connsiteX104-5807" fmla="*/ 539 w 687"/>
              <a:gd name="connsiteY104-5808" fmla="*/ 752 h 758"/>
              <a:gd name="connsiteX105-5809" fmla="*/ 534 w 687"/>
              <a:gd name="connsiteY105-5810" fmla="*/ 752 h 758"/>
              <a:gd name="connsiteX106-5811" fmla="*/ 534 w 687"/>
              <a:gd name="connsiteY106-5812" fmla="*/ 747 h 758"/>
              <a:gd name="connsiteX107-5813" fmla="*/ 528 w 687"/>
              <a:gd name="connsiteY107-5814" fmla="*/ 742 h 758"/>
              <a:gd name="connsiteX108-5815" fmla="*/ 528 w 687"/>
              <a:gd name="connsiteY108-5816" fmla="*/ 737 h 758"/>
              <a:gd name="connsiteX109-5817" fmla="*/ 528 w 687"/>
              <a:gd name="connsiteY109-5818" fmla="*/ 731 h 758"/>
              <a:gd name="connsiteX110-5819" fmla="*/ 528 w 687"/>
              <a:gd name="connsiteY110-5820" fmla="*/ 721 h 758"/>
              <a:gd name="connsiteX111-5821" fmla="*/ 528 w 687"/>
              <a:gd name="connsiteY111-5822" fmla="*/ 711 h 758"/>
              <a:gd name="connsiteX112-5823" fmla="*/ 528 w 687"/>
              <a:gd name="connsiteY112-5824" fmla="*/ 700 h 758"/>
              <a:gd name="connsiteX113-5825" fmla="*/ 534 w 687"/>
              <a:gd name="connsiteY113-5826" fmla="*/ 549 h 758"/>
              <a:gd name="connsiteX114-5827" fmla="*/ 539 w 687"/>
              <a:gd name="connsiteY114-5828" fmla="*/ 533 h 758"/>
              <a:gd name="connsiteX115-5829" fmla="*/ 539 w 687"/>
              <a:gd name="connsiteY115-5830" fmla="*/ 512 h 758"/>
              <a:gd name="connsiteX116-5831" fmla="*/ 539 w 687"/>
              <a:gd name="connsiteY116-5832" fmla="*/ 486 h 758"/>
              <a:gd name="connsiteX117-5833" fmla="*/ 544 w 687"/>
              <a:gd name="connsiteY117-5834" fmla="*/ 460 h 758"/>
              <a:gd name="connsiteX118-5835" fmla="*/ 544 w 687"/>
              <a:gd name="connsiteY118-5836" fmla="*/ 434 h 758"/>
              <a:gd name="connsiteX119-5837" fmla="*/ 544 w 687"/>
              <a:gd name="connsiteY119-5838" fmla="*/ 408 h 758"/>
              <a:gd name="connsiteX120-5839" fmla="*/ 544 w 687"/>
              <a:gd name="connsiteY120-5840" fmla="*/ 382 h 758"/>
              <a:gd name="connsiteX121-5841" fmla="*/ 549 w 687"/>
              <a:gd name="connsiteY121-5842" fmla="*/ 355 h 758"/>
              <a:gd name="connsiteX122-5843" fmla="*/ 549 w 687"/>
              <a:gd name="connsiteY122-5844" fmla="*/ 334 h 758"/>
              <a:gd name="connsiteX123-5845" fmla="*/ 549 w 687"/>
              <a:gd name="connsiteY123-5846" fmla="*/ 314 h 758"/>
              <a:gd name="connsiteX124-5847" fmla="*/ 549 w 687"/>
              <a:gd name="connsiteY124-5848" fmla="*/ 293 h 758"/>
              <a:gd name="connsiteX125-5849" fmla="*/ 549 w 687"/>
              <a:gd name="connsiteY125-5850" fmla="*/ 277 h 758"/>
              <a:gd name="connsiteX126-5851" fmla="*/ 549 w 687"/>
              <a:gd name="connsiteY126-5852" fmla="*/ 246 h 758"/>
              <a:gd name="connsiteX127-5853" fmla="*/ 549 w 687"/>
              <a:gd name="connsiteY127-5854" fmla="*/ 214 h 758"/>
              <a:gd name="connsiteX128-5855" fmla="*/ 544 w 687"/>
              <a:gd name="connsiteY128-5856" fmla="*/ 183 h 758"/>
              <a:gd name="connsiteX129-5857" fmla="*/ 544 w 687"/>
              <a:gd name="connsiteY129-5858" fmla="*/ 157 h 758"/>
              <a:gd name="connsiteX130-5859" fmla="*/ 539 w 687"/>
              <a:gd name="connsiteY130-5860" fmla="*/ 146 h 758"/>
              <a:gd name="connsiteX131-5861" fmla="*/ 539 w 687"/>
              <a:gd name="connsiteY131-5862" fmla="*/ 136 h 758"/>
              <a:gd name="connsiteX132-5863" fmla="*/ 534 w 687"/>
              <a:gd name="connsiteY132-5864" fmla="*/ 126 h 758"/>
              <a:gd name="connsiteX133-5865" fmla="*/ 534 w 687"/>
              <a:gd name="connsiteY133-5866" fmla="*/ 115 h 758"/>
              <a:gd name="connsiteX134-5867" fmla="*/ 528 w 687"/>
              <a:gd name="connsiteY134-5868" fmla="*/ 110 h 758"/>
              <a:gd name="connsiteX135-5869" fmla="*/ 528 w 687"/>
              <a:gd name="connsiteY135-5870" fmla="*/ 105 h 758"/>
              <a:gd name="connsiteX136-5871" fmla="*/ 523 w 687"/>
              <a:gd name="connsiteY136-5872" fmla="*/ 94 h 758"/>
              <a:gd name="connsiteX137-5873" fmla="*/ 518 w 687"/>
              <a:gd name="connsiteY137-5874" fmla="*/ 89 h 758"/>
              <a:gd name="connsiteX138-5875" fmla="*/ 512 w 687"/>
              <a:gd name="connsiteY138-5876" fmla="*/ 84 h 758"/>
              <a:gd name="connsiteX139-5877" fmla="*/ 507 w 687"/>
              <a:gd name="connsiteY139-5878" fmla="*/ 84 h 758"/>
              <a:gd name="connsiteX140-5879" fmla="*/ 502 w 687"/>
              <a:gd name="connsiteY140-5880" fmla="*/ 79 h 758"/>
              <a:gd name="connsiteX141-5881" fmla="*/ 491 w 687"/>
              <a:gd name="connsiteY141-5882" fmla="*/ 79 h 758"/>
              <a:gd name="connsiteX142-5883" fmla="*/ 481 w 687"/>
              <a:gd name="connsiteY142-5884" fmla="*/ 79 h 758"/>
              <a:gd name="connsiteX143-5885" fmla="*/ 470 w 687"/>
              <a:gd name="connsiteY143-5886" fmla="*/ 73 h 758"/>
              <a:gd name="connsiteX144-5887" fmla="*/ 454 w 687"/>
              <a:gd name="connsiteY144-5888" fmla="*/ 73 h 758"/>
              <a:gd name="connsiteX145-5889" fmla="*/ 454 w 687"/>
              <a:gd name="connsiteY145-5890" fmla="*/ 73 h 758"/>
              <a:gd name="connsiteX0-5891" fmla="*/ 454 w 687"/>
              <a:gd name="connsiteY0-5892" fmla="*/ 73 h 758"/>
              <a:gd name="connsiteX1-5893" fmla="*/ 439 w 687"/>
              <a:gd name="connsiteY1-5894" fmla="*/ 73 h 758"/>
              <a:gd name="connsiteX2-5895" fmla="*/ 417 w 687"/>
              <a:gd name="connsiteY2-5896" fmla="*/ 79 h 758"/>
              <a:gd name="connsiteX3-5897" fmla="*/ 396 w 687"/>
              <a:gd name="connsiteY3-5898" fmla="*/ 79 h 758"/>
              <a:gd name="connsiteX4-5899" fmla="*/ 370 w 687"/>
              <a:gd name="connsiteY4-5900" fmla="*/ 79 h 758"/>
              <a:gd name="connsiteX5-5901" fmla="*/ 343 w 687"/>
              <a:gd name="connsiteY5-5902" fmla="*/ 84 h 758"/>
              <a:gd name="connsiteX6-5903" fmla="*/ 312 w 687"/>
              <a:gd name="connsiteY6-5904" fmla="*/ 84 h 758"/>
              <a:gd name="connsiteX7-5905" fmla="*/ 275 w 687"/>
              <a:gd name="connsiteY7-5906" fmla="*/ 89 h 758"/>
              <a:gd name="connsiteX8-5907" fmla="*/ 238 w 687"/>
              <a:gd name="connsiteY8-5908" fmla="*/ 94 h 758"/>
              <a:gd name="connsiteX9-5909" fmla="*/ 196 w 687"/>
              <a:gd name="connsiteY9-5910" fmla="*/ 94 h 758"/>
              <a:gd name="connsiteX10-5911" fmla="*/ 159 w 687"/>
              <a:gd name="connsiteY10-5912" fmla="*/ 99 h 758"/>
              <a:gd name="connsiteX11-5913" fmla="*/ 122 w 687"/>
              <a:gd name="connsiteY11-5914" fmla="*/ 105 h 758"/>
              <a:gd name="connsiteX12-5915" fmla="*/ 90 w 687"/>
              <a:gd name="connsiteY12-5916" fmla="*/ 105 h 758"/>
              <a:gd name="connsiteX13-5917" fmla="*/ 64 w 687"/>
              <a:gd name="connsiteY13-5918" fmla="*/ 105 h 758"/>
              <a:gd name="connsiteX14-5919" fmla="*/ 37 w 687"/>
              <a:gd name="connsiteY14-5920" fmla="*/ 110 h 758"/>
              <a:gd name="connsiteX15-5921" fmla="*/ 16 w 687"/>
              <a:gd name="connsiteY15-5922" fmla="*/ 110 h 758"/>
              <a:gd name="connsiteX16-5923" fmla="*/ 0 w 687"/>
              <a:gd name="connsiteY16-5924" fmla="*/ 110 h 758"/>
              <a:gd name="connsiteX17-5925" fmla="*/ 0 w 687"/>
              <a:gd name="connsiteY17-5926" fmla="*/ 73 h 758"/>
              <a:gd name="connsiteX18-5927" fmla="*/ 11 w 687"/>
              <a:gd name="connsiteY18-5928" fmla="*/ 73 h 758"/>
              <a:gd name="connsiteX19-5929" fmla="*/ 27 w 687"/>
              <a:gd name="connsiteY19-5930" fmla="*/ 73 h 758"/>
              <a:gd name="connsiteX20-5931" fmla="*/ 42 w 687"/>
              <a:gd name="connsiteY20-5932" fmla="*/ 73 h 758"/>
              <a:gd name="connsiteX21-5933" fmla="*/ 58 w 687"/>
              <a:gd name="connsiteY21-5934" fmla="*/ 73 h 758"/>
              <a:gd name="connsiteX22-5935" fmla="*/ 79 w 687"/>
              <a:gd name="connsiteY22-5936" fmla="*/ 73 h 758"/>
              <a:gd name="connsiteX23-5937" fmla="*/ 95 w 687"/>
              <a:gd name="connsiteY23-5938" fmla="*/ 68 h 758"/>
              <a:gd name="connsiteX24-5939" fmla="*/ 122 w 687"/>
              <a:gd name="connsiteY24-5940" fmla="*/ 68 h 758"/>
              <a:gd name="connsiteX25-5941" fmla="*/ 143 w 687"/>
              <a:gd name="connsiteY25-5942" fmla="*/ 63 h 758"/>
              <a:gd name="connsiteX26-5943" fmla="*/ 164 w 687"/>
              <a:gd name="connsiteY26-5944" fmla="*/ 58 h 758"/>
              <a:gd name="connsiteX27-5945" fmla="*/ 185 w 687"/>
              <a:gd name="connsiteY27-5946" fmla="*/ 58 h 758"/>
              <a:gd name="connsiteX28-5947" fmla="*/ 211 w 687"/>
              <a:gd name="connsiteY28-5948" fmla="*/ 52 h 758"/>
              <a:gd name="connsiteX29-5949" fmla="*/ 238 w 687"/>
              <a:gd name="connsiteY29-5950" fmla="*/ 52 h 758"/>
              <a:gd name="connsiteX30-5951" fmla="*/ 264 w 687"/>
              <a:gd name="connsiteY30-5952" fmla="*/ 47 h 758"/>
              <a:gd name="connsiteX31-5953" fmla="*/ 296 w 687"/>
              <a:gd name="connsiteY31-5954" fmla="*/ 47 h 758"/>
              <a:gd name="connsiteX32-5955" fmla="*/ 354 w 687"/>
              <a:gd name="connsiteY32-5956" fmla="*/ 37 h 758"/>
              <a:gd name="connsiteX33-5957" fmla="*/ 386 w 687"/>
              <a:gd name="connsiteY33-5958" fmla="*/ 37 h 758"/>
              <a:gd name="connsiteX34-5959" fmla="*/ 407 w 687"/>
              <a:gd name="connsiteY34-5960" fmla="*/ 32 h 758"/>
              <a:gd name="connsiteX35-5961" fmla="*/ 433 w 687"/>
              <a:gd name="connsiteY35-5962" fmla="*/ 26 h 758"/>
              <a:gd name="connsiteX36-5963" fmla="*/ 454 w 687"/>
              <a:gd name="connsiteY36-5964" fmla="*/ 26 h 758"/>
              <a:gd name="connsiteX37-5965" fmla="*/ 470 w 687"/>
              <a:gd name="connsiteY37-5966" fmla="*/ 21 h 758"/>
              <a:gd name="connsiteX38-5967" fmla="*/ 481 w 687"/>
              <a:gd name="connsiteY38-5968" fmla="*/ 16 h 758"/>
              <a:gd name="connsiteX39-5969" fmla="*/ 491 w 687"/>
              <a:gd name="connsiteY39-5970" fmla="*/ 16 h 758"/>
              <a:gd name="connsiteX40-5971" fmla="*/ 497 w 687"/>
              <a:gd name="connsiteY40-5972" fmla="*/ 11 h 758"/>
              <a:gd name="connsiteX41-5973" fmla="*/ 507 w 687"/>
              <a:gd name="connsiteY41-5974" fmla="*/ 5 h 758"/>
              <a:gd name="connsiteX42-5975" fmla="*/ 523 w 687"/>
              <a:gd name="connsiteY42-5976" fmla="*/ 0 h 758"/>
              <a:gd name="connsiteX43-5977" fmla="*/ 534 w 687"/>
              <a:gd name="connsiteY43-5978" fmla="*/ 0 h 758"/>
              <a:gd name="connsiteX44-5979" fmla="*/ 549 w 687"/>
              <a:gd name="connsiteY44-5980" fmla="*/ 0 h 758"/>
              <a:gd name="connsiteX45-5981" fmla="*/ 565 w 687"/>
              <a:gd name="connsiteY45-5982" fmla="*/ 5 h 758"/>
              <a:gd name="connsiteX46-5983" fmla="*/ 581 w 687"/>
              <a:gd name="connsiteY46-5984" fmla="*/ 11 h 758"/>
              <a:gd name="connsiteX47-5985" fmla="*/ 592 w 687"/>
              <a:gd name="connsiteY47-5986" fmla="*/ 16 h 758"/>
              <a:gd name="connsiteX48-5987" fmla="*/ 602 w 687"/>
              <a:gd name="connsiteY48-5988" fmla="*/ 21 h 758"/>
              <a:gd name="connsiteX49-5989" fmla="*/ 618 w 687"/>
              <a:gd name="connsiteY49-5990" fmla="*/ 26 h 758"/>
              <a:gd name="connsiteX50-5991" fmla="*/ 629 w 687"/>
              <a:gd name="connsiteY50-5992" fmla="*/ 37 h 758"/>
              <a:gd name="connsiteX51-5993" fmla="*/ 644 w 687"/>
              <a:gd name="connsiteY51-5994" fmla="*/ 42 h 758"/>
              <a:gd name="connsiteX52-5995" fmla="*/ 655 w 687"/>
              <a:gd name="connsiteY52-5996" fmla="*/ 47 h 758"/>
              <a:gd name="connsiteX53-5997" fmla="*/ 666 w 687"/>
              <a:gd name="connsiteY53-5998" fmla="*/ 52 h 758"/>
              <a:gd name="connsiteX54-5999" fmla="*/ 671 w 687"/>
              <a:gd name="connsiteY54-6000" fmla="*/ 58 h 758"/>
              <a:gd name="connsiteX55-6001" fmla="*/ 676 w 687"/>
              <a:gd name="connsiteY55-6002" fmla="*/ 63 h 758"/>
              <a:gd name="connsiteX56-6003" fmla="*/ 681 w 687"/>
              <a:gd name="connsiteY56-6004" fmla="*/ 68 h 758"/>
              <a:gd name="connsiteX57-6005" fmla="*/ 687 w 687"/>
              <a:gd name="connsiteY57-6006" fmla="*/ 68 h 758"/>
              <a:gd name="connsiteX58-6007" fmla="*/ 687 w 687"/>
              <a:gd name="connsiteY58-6008" fmla="*/ 73 h 758"/>
              <a:gd name="connsiteX59-6009" fmla="*/ 681 w 687"/>
              <a:gd name="connsiteY59-6010" fmla="*/ 73 h 758"/>
              <a:gd name="connsiteX60-6011" fmla="*/ 681 w 687"/>
              <a:gd name="connsiteY60-6012" fmla="*/ 79 h 758"/>
              <a:gd name="connsiteX61-6013" fmla="*/ 676 w 687"/>
              <a:gd name="connsiteY61-6014" fmla="*/ 84 h 758"/>
              <a:gd name="connsiteX62-6015" fmla="*/ 671 w 687"/>
              <a:gd name="connsiteY62-6016" fmla="*/ 84 h 758"/>
              <a:gd name="connsiteX63-6017" fmla="*/ 666 w 687"/>
              <a:gd name="connsiteY63-6018" fmla="*/ 89 h 758"/>
              <a:gd name="connsiteX64-6019" fmla="*/ 660 w 687"/>
              <a:gd name="connsiteY64-6020" fmla="*/ 94 h 758"/>
              <a:gd name="connsiteX65-6021" fmla="*/ 655 w 687"/>
              <a:gd name="connsiteY65-6022" fmla="*/ 94 h 758"/>
              <a:gd name="connsiteX66-6023" fmla="*/ 650 w 687"/>
              <a:gd name="connsiteY66-6024" fmla="*/ 99 h 758"/>
              <a:gd name="connsiteX67-6025" fmla="*/ 644 w 687"/>
              <a:gd name="connsiteY67-6026" fmla="*/ 105 h 758"/>
              <a:gd name="connsiteX68-6027" fmla="*/ 639 w 687"/>
              <a:gd name="connsiteY68-6028" fmla="*/ 115 h 758"/>
              <a:gd name="connsiteX69-6029" fmla="*/ 639 w 687"/>
              <a:gd name="connsiteY69-6030" fmla="*/ 126 h 758"/>
              <a:gd name="connsiteX70-6031" fmla="*/ 639 w 687"/>
              <a:gd name="connsiteY70-6032" fmla="*/ 131 h 758"/>
              <a:gd name="connsiteX71-6033" fmla="*/ 639 w 687"/>
              <a:gd name="connsiteY71-6034" fmla="*/ 146 h 758"/>
              <a:gd name="connsiteX72-6035" fmla="*/ 639 w 687"/>
              <a:gd name="connsiteY72-6036" fmla="*/ 157 h 758"/>
              <a:gd name="connsiteX73-6037" fmla="*/ 639 w 687"/>
              <a:gd name="connsiteY73-6038" fmla="*/ 173 h 758"/>
              <a:gd name="connsiteX74-6039" fmla="*/ 639 w 687"/>
              <a:gd name="connsiteY74-6040" fmla="*/ 188 h 758"/>
              <a:gd name="connsiteX75-6041" fmla="*/ 639 w 687"/>
              <a:gd name="connsiteY75-6042" fmla="*/ 204 h 758"/>
              <a:gd name="connsiteX76-6043" fmla="*/ 639 w 687"/>
              <a:gd name="connsiteY76-6044" fmla="*/ 225 h 758"/>
              <a:gd name="connsiteX77-6045" fmla="*/ 639 w 687"/>
              <a:gd name="connsiteY77-6046" fmla="*/ 240 h 758"/>
              <a:gd name="connsiteX78-6047" fmla="*/ 639 w 687"/>
              <a:gd name="connsiteY78-6048" fmla="*/ 261 h 758"/>
              <a:gd name="connsiteX79-6049" fmla="*/ 639 w 687"/>
              <a:gd name="connsiteY79-6050" fmla="*/ 303 h 758"/>
              <a:gd name="connsiteX80-6051" fmla="*/ 639 w 687"/>
              <a:gd name="connsiteY80-6052" fmla="*/ 324 h 758"/>
              <a:gd name="connsiteX81-6053" fmla="*/ 639 w 687"/>
              <a:gd name="connsiteY81-6054" fmla="*/ 350 h 758"/>
              <a:gd name="connsiteX82-6055" fmla="*/ 639 w 687"/>
              <a:gd name="connsiteY82-6056" fmla="*/ 376 h 758"/>
              <a:gd name="connsiteX83-6057" fmla="*/ 639 w 687"/>
              <a:gd name="connsiteY83-6058" fmla="*/ 402 h 758"/>
              <a:gd name="connsiteX84-6059" fmla="*/ 639 w 687"/>
              <a:gd name="connsiteY84-6060" fmla="*/ 429 h 758"/>
              <a:gd name="connsiteX85-6061" fmla="*/ 639 w 687"/>
              <a:gd name="connsiteY85-6062" fmla="*/ 460 h 758"/>
              <a:gd name="connsiteX86-6063" fmla="*/ 639 w 687"/>
              <a:gd name="connsiteY86-6064" fmla="*/ 491 h 758"/>
              <a:gd name="connsiteX87-6065" fmla="*/ 639 w 687"/>
              <a:gd name="connsiteY87-6066" fmla="*/ 523 h 758"/>
              <a:gd name="connsiteX88-6067" fmla="*/ 639 w 687"/>
              <a:gd name="connsiteY88-6068" fmla="*/ 554 h 758"/>
              <a:gd name="connsiteX89-6069" fmla="*/ 639 w 687"/>
              <a:gd name="connsiteY89-6070" fmla="*/ 580 h 758"/>
              <a:gd name="connsiteX90-6071" fmla="*/ 634 w 687"/>
              <a:gd name="connsiteY90-6072" fmla="*/ 606 h 758"/>
              <a:gd name="connsiteX91-6073" fmla="*/ 634 w 687"/>
              <a:gd name="connsiteY91-6074" fmla="*/ 632 h 758"/>
              <a:gd name="connsiteX92-6075" fmla="*/ 629 w 687"/>
              <a:gd name="connsiteY92-6076" fmla="*/ 653 h 758"/>
              <a:gd name="connsiteX93-6077" fmla="*/ 623 w 687"/>
              <a:gd name="connsiteY93-6078" fmla="*/ 669 h 758"/>
              <a:gd name="connsiteX94-6079" fmla="*/ 618 w 687"/>
              <a:gd name="connsiteY94-6080" fmla="*/ 690 h 758"/>
              <a:gd name="connsiteX95-6081" fmla="*/ 613 w 687"/>
              <a:gd name="connsiteY95-6082" fmla="*/ 700 h 758"/>
              <a:gd name="connsiteX96-6083" fmla="*/ 602 w 687"/>
              <a:gd name="connsiteY96-6084" fmla="*/ 716 h 758"/>
              <a:gd name="connsiteX97-6085" fmla="*/ 592 w 687"/>
              <a:gd name="connsiteY97-6086" fmla="*/ 726 h 758"/>
              <a:gd name="connsiteX98-6087" fmla="*/ 586 w 687"/>
              <a:gd name="connsiteY98-6088" fmla="*/ 737 h 758"/>
              <a:gd name="connsiteX99-6089" fmla="*/ 576 w 687"/>
              <a:gd name="connsiteY99-6090" fmla="*/ 742 h 758"/>
              <a:gd name="connsiteX100-6091" fmla="*/ 571 w 687"/>
              <a:gd name="connsiteY100-6092" fmla="*/ 747 h 758"/>
              <a:gd name="connsiteX101-6093" fmla="*/ 560 w 687"/>
              <a:gd name="connsiteY101-6094" fmla="*/ 752 h 758"/>
              <a:gd name="connsiteX102-6095" fmla="*/ 555 w 687"/>
              <a:gd name="connsiteY102-6096" fmla="*/ 752 h 758"/>
              <a:gd name="connsiteX103-6097" fmla="*/ 549 w 687"/>
              <a:gd name="connsiteY103-6098" fmla="*/ 758 h 758"/>
              <a:gd name="connsiteX104-6099" fmla="*/ 539 w 687"/>
              <a:gd name="connsiteY104-6100" fmla="*/ 752 h 758"/>
              <a:gd name="connsiteX105-6101" fmla="*/ 534 w 687"/>
              <a:gd name="connsiteY105-6102" fmla="*/ 752 h 758"/>
              <a:gd name="connsiteX106-6103" fmla="*/ 534 w 687"/>
              <a:gd name="connsiteY106-6104" fmla="*/ 747 h 758"/>
              <a:gd name="connsiteX107-6105" fmla="*/ 528 w 687"/>
              <a:gd name="connsiteY107-6106" fmla="*/ 742 h 758"/>
              <a:gd name="connsiteX108-6107" fmla="*/ 528 w 687"/>
              <a:gd name="connsiteY108-6108" fmla="*/ 737 h 758"/>
              <a:gd name="connsiteX109-6109" fmla="*/ 528 w 687"/>
              <a:gd name="connsiteY109-6110" fmla="*/ 731 h 758"/>
              <a:gd name="connsiteX110-6111" fmla="*/ 528 w 687"/>
              <a:gd name="connsiteY110-6112" fmla="*/ 721 h 758"/>
              <a:gd name="connsiteX111-6113" fmla="*/ 528 w 687"/>
              <a:gd name="connsiteY111-6114" fmla="*/ 711 h 758"/>
              <a:gd name="connsiteX112-6115" fmla="*/ 534 w 687"/>
              <a:gd name="connsiteY112-6116" fmla="*/ 549 h 758"/>
              <a:gd name="connsiteX113-6117" fmla="*/ 539 w 687"/>
              <a:gd name="connsiteY113-6118" fmla="*/ 533 h 758"/>
              <a:gd name="connsiteX114-6119" fmla="*/ 539 w 687"/>
              <a:gd name="connsiteY114-6120" fmla="*/ 512 h 758"/>
              <a:gd name="connsiteX115-6121" fmla="*/ 539 w 687"/>
              <a:gd name="connsiteY115-6122" fmla="*/ 486 h 758"/>
              <a:gd name="connsiteX116-6123" fmla="*/ 544 w 687"/>
              <a:gd name="connsiteY116-6124" fmla="*/ 460 h 758"/>
              <a:gd name="connsiteX117-6125" fmla="*/ 544 w 687"/>
              <a:gd name="connsiteY117-6126" fmla="*/ 434 h 758"/>
              <a:gd name="connsiteX118-6127" fmla="*/ 544 w 687"/>
              <a:gd name="connsiteY118-6128" fmla="*/ 408 h 758"/>
              <a:gd name="connsiteX119-6129" fmla="*/ 544 w 687"/>
              <a:gd name="connsiteY119-6130" fmla="*/ 382 h 758"/>
              <a:gd name="connsiteX120-6131" fmla="*/ 549 w 687"/>
              <a:gd name="connsiteY120-6132" fmla="*/ 355 h 758"/>
              <a:gd name="connsiteX121-6133" fmla="*/ 549 w 687"/>
              <a:gd name="connsiteY121-6134" fmla="*/ 334 h 758"/>
              <a:gd name="connsiteX122-6135" fmla="*/ 549 w 687"/>
              <a:gd name="connsiteY122-6136" fmla="*/ 314 h 758"/>
              <a:gd name="connsiteX123-6137" fmla="*/ 549 w 687"/>
              <a:gd name="connsiteY123-6138" fmla="*/ 293 h 758"/>
              <a:gd name="connsiteX124-6139" fmla="*/ 549 w 687"/>
              <a:gd name="connsiteY124-6140" fmla="*/ 277 h 758"/>
              <a:gd name="connsiteX125-6141" fmla="*/ 549 w 687"/>
              <a:gd name="connsiteY125-6142" fmla="*/ 246 h 758"/>
              <a:gd name="connsiteX126-6143" fmla="*/ 549 w 687"/>
              <a:gd name="connsiteY126-6144" fmla="*/ 214 h 758"/>
              <a:gd name="connsiteX127-6145" fmla="*/ 544 w 687"/>
              <a:gd name="connsiteY127-6146" fmla="*/ 183 h 758"/>
              <a:gd name="connsiteX128-6147" fmla="*/ 544 w 687"/>
              <a:gd name="connsiteY128-6148" fmla="*/ 157 h 758"/>
              <a:gd name="connsiteX129-6149" fmla="*/ 539 w 687"/>
              <a:gd name="connsiteY129-6150" fmla="*/ 146 h 758"/>
              <a:gd name="connsiteX130-6151" fmla="*/ 539 w 687"/>
              <a:gd name="connsiteY130-6152" fmla="*/ 136 h 758"/>
              <a:gd name="connsiteX131-6153" fmla="*/ 534 w 687"/>
              <a:gd name="connsiteY131-6154" fmla="*/ 126 h 758"/>
              <a:gd name="connsiteX132-6155" fmla="*/ 534 w 687"/>
              <a:gd name="connsiteY132-6156" fmla="*/ 115 h 758"/>
              <a:gd name="connsiteX133-6157" fmla="*/ 528 w 687"/>
              <a:gd name="connsiteY133-6158" fmla="*/ 110 h 758"/>
              <a:gd name="connsiteX134-6159" fmla="*/ 528 w 687"/>
              <a:gd name="connsiteY134-6160" fmla="*/ 105 h 758"/>
              <a:gd name="connsiteX135-6161" fmla="*/ 523 w 687"/>
              <a:gd name="connsiteY135-6162" fmla="*/ 94 h 758"/>
              <a:gd name="connsiteX136-6163" fmla="*/ 518 w 687"/>
              <a:gd name="connsiteY136-6164" fmla="*/ 89 h 758"/>
              <a:gd name="connsiteX137-6165" fmla="*/ 512 w 687"/>
              <a:gd name="connsiteY137-6166" fmla="*/ 84 h 758"/>
              <a:gd name="connsiteX138-6167" fmla="*/ 507 w 687"/>
              <a:gd name="connsiteY138-6168" fmla="*/ 84 h 758"/>
              <a:gd name="connsiteX139-6169" fmla="*/ 502 w 687"/>
              <a:gd name="connsiteY139-6170" fmla="*/ 79 h 758"/>
              <a:gd name="connsiteX140-6171" fmla="*/ 491 w 687"/>
              <a:gd name="connsiteY140-6172" fmla="*/ 79 h 758"/>
              <a:gd name="connsiteX141-6173" fmla="*/ 481 w 687"/>
              <a:gd name="connsiteY141-6174" fmla="*/ 79 h 758"/>
              <a:gd name="connsiteX142-6175" fmla="*/ 470 w 687"/>
              <a:gd name="connsiteY142-6176" fmla="*/ 73 h 758"/>
              <a:gd name="connsiteX143-6177" fmla="*/ 454 w 687"/>
              <a:gd name="connsiteY143-6178" fmla="*/ 73 h 758"/>
              <a:gd name="connsiteX144-6179" fmla="*/ 454 w 687"/>
              <a:gd name="connsiteY144-6180" fmla="*/ 73 h 758"/>
              <a:gd name="connsiteX0-6181" fmla="*/ 454 w 687"/>
              <a:gd name="connsiteY0-6182" fmla="*/ 73 h 758"/>
              <a:gd name="connsiteX1-6183" fmla="*/ 439 w 687"/>
              <a:gd name="connsiteY1-6184" fmla="*/ 73 h 758"/>
              <a:gd name="connsiteX2-6185" fmla="*/ 417 w 687"/>
              <a:gd name="connsiteY2-6186" fmla="*/ 79 h 758"/>
              <a:gd name="connsiteX3-6187" fmla="*/ 396 w 687"/>
              <a:gd name="connsiteY3-6188" fmla="*/ 79 h 758"/>
              <a:gd name="connsiteX4-6189" fmla="*/ 370 w 687"/>
              <a:gd name="connsiteY4-6190" fmla="*/ 79 h 758"/>
              <a:gd name="connsiteX5-6191" fmla="*/ 343 w 687"/>
              <a:gd name="connsiteY5-6192" fmla="*/ 84 h 758"/>
              <a:gd name="connsiteX6-6193" fmla="*/ 312 w 687"/>
              <a:gd name="connsiteY6-6194" fmla="*/ 84 h 758"/>
              <a:gd name="connsiteX7-6195" fmla="*/ 275 w 687"/>
              <a:gd name="connsiteY7-6196" fmla="*/ 89 h 758"/>
              <a:gd name="connsiteX8-6197" fmla="*/ 238 w 687"/>
              <a:gd name="connsiteY8-6198" fmla="*/ 94 h 758"/>
              <a:gd name="connsiteX9-6199" fmla="*/ 196 w 687"/>
              <a:gd name="connsiteY9-6200" fmla="*/ 94 h 758"/>
              <a:gd name="connsiteX10-6201" fmla="*/ 159 w 687"/>
              <a:gd name="connsiteY10-6202" fmla="*/ 99 h 758"/>
              <a:gd name="connsiteX11-6203" fmla="*/ 122 w 687"/>
              <a:gd name="connsiteY11-6204" fmla="*/ 105 h 758"/>
              <a:gd name="connsiteX12-6205" fmla="*/ 90 w 687"/>
              <a:gd name="connsiteY12-6206" fmla="*/ 105 h 758"/>
              <a:gd name="connsiteX13-6207" fmla="*/ 64 w 687"/>
              <a:gd name="connsiteY13-6208" fmla="*/ 105 h 758"/>
              <a:gd name="connsiteX14-6209" fmla="*/ 37 w 687"/>
              <a:gd name="connsiteY14-6210" fmla="*/ 110 h 758"/>
              <a:gd name="connsiteX15-6211" fmla="*/ 16 w 687"/>
              <a:gd name="connsiteY15-6212" fmla="*/ 110 h 758"/>
              <a:gd name="connsiteX16-6213" fmla="*/ 0 w 687"/>
              <a:gd name="connsiteY16-6214" fmla="*/ 110 h 758"/>
              <a:gd name="connsiteX17-6215" fmla="*/ 0 w 687"/>
              <a:gd name="connsiteY17-6216" fmla="*/ 73 h 758"/>
              <a:gd name="connsiteX18-6217" fmla="*/ 11 w 687"/>
              <a:gd name="connsiteY18-6218" fmla="*/ 73 h 758"/>
              <a:gd name="connsiteX19-6219" fmla="*/ 27 w 687"/>
              <a:gd name="connsiteY19-6220" fmla="*/ 73 h 758"/>
              <a:gd name="connsiteX20-6221" fmla="*/ 42 w 687"/>
              <a:gd name="connsiteY20-6222" fmla="*/ 73 h 758"/>
              <a:gd name="connsiteX21-6223" fmla="*/ 58 w 687"/>
              <a:gd name="connsiteY21-6224" fmla="*/ 73 h 758"/>
              <a:gd name="connsiteX22-6225" fmla="*/ 79 w 687"/>
              <a:gd name="connsiteY22-6226" fmla="*/ 73 h 758"/>
              <a:gd name="connsiteX23-6227" fmla="*/ 95 w 687"/>
              <a:gd name="connsiteY23-6228" fmla="*/ 68 h 758"/>
              <a:gd name="connsiteX24-6229" fmla="*/ 122 w 687"/>
              <a:gd name="connsiteY24-6230" fmla="*/ 68 h 758"/>
              <a:gd name="connsiteX25-6231" fmla="*/ 143 w 687"/>
              <a:gd name="connsiteY25-6232" fmla="*/ 63 h 758"/>
              <a:gd name="connsiteX26-6233" fmla="*/ 164 w 687"/>
              <a:gd name="connsiteY26-6234" fmla="*/ 58 h 758"/>
              <a:gd name="connsiteX27-6235" fmla="*/ 185 w 687"/>
              <a:gd name="connsiteY27-6236" fmla="*/ 58 h 758"/>
              <a:gd name="connsiteX28-6237" fmla="*/ 211 w 687"/>
              <a:gd name="connsiteY28-6238" fmla="*/ 52 h 758"/>
              <a:gd name="connsiteX29-6239" fmla="*/ 238 w 687"/>
              <a:gd name="connsiteY29-6240" fmla="*/ 52 h 758"/>
              <a:gd name="connsiteX30-6241" fmla="*/ 264 w 687"/>
              <a:gd name="connsiteY30-6242" fmla="*/ 47 h 758"/>
              <a:gd name="connsiteX31-6243" fmla="*/ 296 w 687"/>
              <a:gd name="connsiteY31-6244" fmla="*/ 47 h 758"/>
              <a:gd name="connsiteX32-6245" fmla="*/ 354 w 687"/>
              <a:gd name="connsiteY32-6246" fmla="*/ 37 h 758"/>
              <a:gd name="connsiteX33-6247" fmla="*/ 386 w 687"/>
              <a:gd name="connsiteY33-6248" fmla="*/ 37 h 758"/>
              <a:gd name="connsiteX34-6249" fmla="*/ 407 w 687"/>
              <a:gd name="connsiteY34-6250" fmla="*/ 32 h 758"/>
              <a:gd name="connsiteX35-6251" fmla="*/ 433 w 687"/>
              <a:gd name="connsiteY35-6252" fmla="*/ 26 h 758"/>
              <a:gd name="connsiteX36-6253" fmla="*/ 454 w 687"/>
              <a:gd name="connsiteY36-6254" fmla="*/ 26 h 758"/>
              <a:gd name="connsiteX37-6255" fmla="*/ 470 w 687"/>
              <a:gd name="connsiteY37-6256" fmla="*/ 21 h 758"/>
              <a:gd name="connsiteX38-6257" fmla="*/ 481 w 687"/>
              <a:gd name="connsiteY38-6258" fmla="*/ 16 h 758"/>
              <a:gd name="connsiteX39-6259" fmla="*/ 491 w 687"/>
              <a:gd name="connsiteY39-6260" fmla="*/ 16 h 758"/>
              <a:gd name="connsiteX40-6261" fmla="*/ 497 w 687"/>
              <a:gd name="connsiteY40-6262" fmla="*/ 11 h 758"/>
              <a:gd name="connsiteX41-6263" fmla="*/ 507 w 687"/>
              <a:gd name="connsiteY41-6264" fmla="*/ 5 h 758"/>
              <a:gd name="connsiteX42-6265" fmla="*/ 523 w 687"/>
              <a:gd name="connsiteY42-6266" fmla="*/ 0 h 758"/>
              <a:gd name="connsiteX43-6267" fmla="*/ 534 w 687"/>
              <a:gd name="connsiteY43-6268" fmla="*/ 0 h 758"/>
              <a:gd name="connsiteX44-6269" fmla="*/ 549 w 687"/>
              <a:gd name="connsiteY44-6270" fmla="*/ 0 h 758"/>
              <a:gd name="connsiteX45-6271" fmla="*/ 565 w 687"/>
              <a:gd name="connsiteY45-6272" fmla="*/ 5 h 758"/>
              <a:gd name="connsiteX46-6273" fmla="*/ 581 w 687"/>
              <a:gd name="connsiteY46-6274" fmla="*/ 11 h 758"/>
              <a:gd name="connsiteX47-6275" fmla="*/ 592 w 687"/>
              <a:gd name="connsiteY47-6276" fmla="*/ 16 h 758"/>
              <a:gd name="connsiteX48-6277" fmla="*/ 602 w 687"/>
              <a:gd name="connsiteY48-6278" fmla="*/ 21 h 758"/>
              <a:gd name="connsiteX49-6279" fmla="*/ 618 w 687"/>
              <a:gd name="connsiteY49-6280" fmla="*/ 26 h 758"/>
              <a:gd name="connsiteX50-6281" fmla="*/ 629 w 687"/>
              <a:gd name="connsiteY50-6282" fmla="*/ 37 h 758"/>
              <a:gd name="connsiteX51-6283" fmla="*/ 644 w 687"/>
              <a:gd name="connsiteY51-6284" fmla="*/ 42 h 758"/>
              <a:gd name="connsiteX52-6285" fmla="*/ 655 w 687"/>
              <a:gd name="connsiteY52-6286" fmla="*/ 47 h 758"/>
              <a:gd name="connsiteX53-6287" fmla="*/ 666 w 687"/>
              <a:gd name="connsiteY53-6288" fmla="*/ 52 h 758"/>
              <a:gd name="connsiteX54-6289" fmla="*/ 671 w 687"/>
              <a:gd name="connsiteY54-6290" fmla="*/ 58 h 758"/>
              <a:gd name="connsiteX55-6291" fmla="*/ 676 w 687"/>
              <a:gd name="connsiteY55-6292" fmla="*/ 63 h 758"/>
              <a:gd name="connsiteX56-6293" fmla="*/ 681 w 687"/>
              <a:gd name="connsiteY56-6294" fmla="*/ 68 h 758"/>
              <a:gd name="connsiteX57-6295" fmla="*/ 687 w 687"/>
              <a:gd name="connsiteY57-6296" fmla="*/ 68 h 758"/>
              <a:gd name="connsiteX58-6297" fmla="*/ 687 w 687"/>
              <a:gd name="connsiteY58-6298" fmla="*/ 73 h 758"/>
              <a:gd name="connsiteX59-6299" fmla="*/ 681 w 687"/>
              <a:gd name="connsiteY59-6300" fmla="*/ 73 h 758"/>
              <a:gd name="connsiteX60-6301" fmla="*/ 681 w 687"/>
              <a:gd name="connsiteY60-6302" fmla="*/ 79 h 758"/>
              <a:gd name="connsiteX61-6303" fmla="*/ 676 w 687"/>
              <a:gd name="connsiteY61-6304" fmla="*/ 84 h 758"/>
              <a:gd name="connsiteX62-6305" fmla="*/ 671 w 687"/>
              <a:gd name="connsiteY62-6306" fmla="*/ 84 h 758"/>
              <a:gd name="connsiteX63-6307" fmla="*/ 666 w 687"/>
              <a:gd name="connsiteY63-6308" fmla="*/ 89 h 758"/>
              <a:gd name="connsiteX64-6309" fmla="*/ 660 w 687"/>
              <a:gd name="connsiteY64-6310" fmla="*/ 94 h 758"/>
              <a:gd name="connsiteX65-6311" fmla="*/ 655 w 687"/>
              <a:gd name="connsiteY65-6312" fmla="*/ 94 h 758"/>
              <a:gd name="connsiteX66-6313" fmla="*/ 650 w 687"/>
              <a:gd name="connsiteY66-6314" fmla="*/ 99 h 758"/>
              <a:gd name="connsiteX67-6315" fmla="*/ 644 w 687"/>
              <a:gd name="connsiteY67-6316" fmla="*/ 105 h 758"/>
              <a:gd name="connsiteX68-6317" fmla="*/ 639 w 687"/>
              <a:gd name="connsiteY68-6318" fmla="*/ 115 h 758"/>
              <a:gd name="connsiteX69-6319" fmla="*/ 639 w 687"/>
              <a:gd name="connsiteY69-6320" fmla="*/ 126 h 758"/>
              <a:gd name="connsiteX70-6321" fmla="*/ 639 w 687"/>
              <a:gd name="connsiteY70-6322" fmla="*/ 131 h 758"/>
              <a:gd name="connsiteX71-6323" fmla="*/ 639 w 687"/>
              <a:gd name="connsiteY71-6324" fmla="*/ 146 h 758"/>
              <a:gd name="connsiteX72-6325" fmla="*/ 639 w 687"/>
              <a:gd name="connsiteY72-6326" fmla="*/ 157 h 758"/>
              <a:gd name="connsiteX73-6327" fmla="*/ 639 w 687"/>
              <a:gd name="connsiteY73-6328" fmla="*/ 173 h 758"/>
              <a:gd name="connsiteX74-6329" fmla="*/ 639 w 687"/>
              <a:gd name="connsiteY74-6330" fmla="*/ 188 h 758"/>
              <a:gd name="connsiteX75-6331" fmla="*/ 639 w 687"/>
              <a:gd name="connsiteY75-6332" fmla="*/ 204 h 758"/>
              <a:gd name="connsiteX76-6333" fmla="*/ 639 w 687"/>
              <a:gd name="connsiteY76-6334" fmla="*/ 225 h 758"/>
              <a:gd name="connsiteX77-6335" fmla="*/ 639 w 687"/>
              <a:gd name="connsiteY77-6336" fmla="*/ 240 h 758"/>
              <a:gd name="connsiteX78-6337" fmla="*/ 639 w 687"/>
              <a:gd name="connsiteY78-6338" fmla="*/ 261 h 758"/>
              <a:gd name="connsiteX79-6339" fmla="*/ 639 w 687"/>
              <a:gd name="connsiteY79-6340" fmla="*/ 303 h 758"/>
              <a:gd name="connsiteX80-6341" fmla="*/ 639 w 687"/>
              <a:gd name="connsiteY80-6342" fmla="*/ 324 h 758"/>
              <a:gd name="connsiteX81-6343" fmla="*/ 639 w 687"/>
              <a:gd name="connsiteY81-6344" fmla="*/ 350 h 758"/>
              <a:gd name="connsiteX82-6345" fmla="*/ 639 w 687"/>
              <a:gd name="connsiteY82-6346" fmla="*/ 376 h 758"/>
              <a:gd name="connsiteX83-6347" fmla="*/ 639 w 687"/>
              <a:gd name="connsiteY83-6348" fmla="*/ 402 h 758"/>
              <a:gd name="connsiteX84-6349" fmla="*/ 639 w 687"/>
              <a:gd name="connsiteY84-6350" fmla="*/ 429 h 758"/>
              <a:gd name="connsiteX85-6351" fmla="*/ 639 w 687"/>
              <a:gd name="connsiteY85-6352" fmla="*/ 460 h 758"/>
              <a:gd name="connsiteX86-6353" fmla="*/ 639 w 687"/>
              <a:gd name="connsiteY86-6354" fmla="*/ 491 h 758"/>
              <a:gd name="connsiteX87-6355" fmla="*/ 639 w 687"/>
              <a:gd name="connsiteY87-6356" fmla="*/ 523 h 758"/>
              <a:gd name="connsiteX88-6357" fmla="*/ 639 w 687"/>
              <a:gd name="connsiteY88-6358" fmla="*/ 554 h 758"/>
              <a:gd name="connsiteX89-6359" fmla="*/ 639 w 687"/>
              <a:gd name="connsiteY89-6360" fmla="*/ 580 h 758"/>
              <a:gd name="connsiteX90-6361" fmla="*/ 634 w 687"/>
              <a:gd name="connsiteY90-6362" fmla="*/ 606 h 758"/>
              <a:gd name="connsiteX91-6363" fmla="*/ 634 w 687"/>
              <a:gd name="connsiteY91-6364" fmla="*/ 632 h 758"/>
              <a:gd name="connsiteX92-6365" fmla="*/ 629 w 687"/>
              <a:gd name="connsiteY92-6366" fmla="*/ 653 h 758"/>
              <a:gd name="connsiteX93-6367" fmla="*/ 623 w 687"/>
              <a:gd name="connsiteY93-6368" fmla="*/ 669 h 758"/>
              <a:gd name="connsiteX94-6369" fmla="*/ 618 w 687"/>
              <a:gd name="connsiteY94-6370" fmla="*/ 690 h 758"/>
              <a:gd name="connsiteX95-6371" fmla="*/ 613 w 687"/>
              <a:gd name="connsiteY95-6372" fmla="*/ 700 h 758"/>
              <a:gd name="connsiteX96-6373" fmla="*/ 602 w 687"/>
              <a:gd name="connsiteY96-6374" fmla="*/ 716 h 758"/>
              <a:gd name="connsiteX97-6375" fmla="*/ 592 w 687"/>
              <a:gd name="connsiteY97-6376" fmla="*/ 726 h 758"/>
              <a:gd name="connsiteX98-6377" fmla="*/ 586 w 687"/>
              <a:gd name="connsiteY98-6378" fmla="*/ 737 h 758"/>
              <a:gd name="connsiteX99-6379" fmla="*/ 576 w 687"/>
              <a:gd name="connsiteY99-6380" fmla="*/ 742 h 758"/>
              <a:gd name="connsiteX100-6381" fmla="*/ 571 w 687"/>
              <a:gd name="connsiteY100-6382" fmla="*/ 747 h 758"/>
              <a:gd name="connsiteX101-6383" fmla="*/ 560 w 687"/>
              <a:gd name="connsiteY101-6384" fmla="*/ 752 h 758"/>
              <a:gd name="connsiteX102-6385" fmla="*/ 555 w 687"/>
              <a:gd name="connsiteY102-6386" fmla="*/ 752 h 758"/>
              <a:gd name="connsiteX103-6387" fmla="*/ 549 w 687"/>
              <a:gd name="connsiteY103-6388" fmla="*/ 758 h 758"/>
              <a:gd name="connsiteX104-6389" fmla="*/ 539 w 687"/>
              <a:gd name="connsiteY104-6390" fmla="*/ 752 h 758"/>
              <a:gd name="connsiteX105-6391" fmla="*/ 534 w 687"/>
              <a:gd name="connsiteY105-6392" fmla="*/ 752 h 758"/>
              <a:gd name="connsiteX106-6393" fmla="*/ 534 w 687"/>
              <a:gd name="connsiteY106-6394" fmla="*/ 747 h 758"/>
              <a:gd name="connsiteX107-6395" fmla="*/ 528 w 687"/>
              <a:gd name="connsiteY107-6396" fmla="*/ 742 h 758"/>
              <a:gd name="connsiteX108-6397" fmla="*/ 528 w 687"/>
              <a:gd name="connsiteY108-6398" fmla="*/ 737 h 758"/>
              <a:gd name="connsiteX109-6399" fmla="*/ 528 w 687"/>
              <a:gd name="connsiteY109-6400" fmla="*/ 731 h 758"/>
              <a:gd name="connsiteX110-6401" fmla="*/ 528 w 687"/>
              <a:gd name="connsiteY110-6402" fmla="*/ 711 h 758"/>
              <a:gd name="connsiteX111-6403" fmla="*/ 534 w 687"/>
              <a:gd name="connsiteY111-6404" fmla="*/ 549 h 758"/>
              <a:gd name="connsiteX112-6405" fmla="*/ 539 w 687"/>
              <a:gd name="connsiteY112-6406" fmla="*/ 533 h 758"/>
              <a:gd name="connsiteX113-6407" fmla="*/ 539 w 687"/>
              <a:gd name="connsiteY113-6408" fmla="*/ 512 h 758"/>
              <a:gd name="connsiteX114-6409" fmla="*/ 539 w 687"/>
              <a:gd name="connsiteY114-6410" fmla="*/ 486 h 758"/>
              <a:gd name="connsiteX115-6411" fmla="*/ 544 w 687"/>
              <a:gd name="connsiteY115-6412" fmla="*/ 460 h 758"/>
              <a:gd name="connsiteX116-6413" fmla="*/ 544 w 687"/>
              <a:gd name="connsiteY116-6414" fmla="*/ 434 h 758"/>
              <a:gd name="connsiteX117-6415" fmla="*/ 544 w 687"/>
              <a:gd name="connsiteY117-6416" fmla="*/ 408 h 758"/>
              <a:gd name="connsiteX118-6417" fmla="*/ 544 w 687"/>
              <a:gd name="connsiteY118-6418" fmla="*/ 382 h 758"/>
              <a:gd name="connsiteX119-6419" fmla="*/ 549 w 687"/>
              <a:gd name="connsiteY119-6420" fmla="*/ 355 h 758"/>
              <a:gd name="connsiteX120-6421" fmla="*/ 549 w 687"/>
              <a:gd name="connsiteY120-6422" fmla="*/ 334 h 758"/>
              <a:gd name="connsiteX121-6423" fmla="*/ 549 w 687"/>
              <a:gd name="connsiteY121-6424" fmla="*/ 314 h 758"/>
              <a:gd name="connsiteX122-6425" fmla="*/ 549 w 687"/>
              <a:gd name="connsiteY122-6426" fmla="*/ 293 h 758"/>
              <a:gd name="connsiteX123-6427" fmla="*/ 549 w 687"/>
              <a:gd name="connsiteY123-6428" fmla="*/ 277 h 758"/>
              <a:gd name="connsiteX124-6429" fmla="*/ 549 w 687"/>
              <a:gd name="connsiteY124-6430" fmla="*/ 246 h 758"/>
              <a:gd name="connsiteX125-6431" fmla="*/ 549 w 687"/>
              <a:gd name="connsiteY125-6432" fmla="*/ 214 h 758"/>
              <a:gd name="connsiteX126-6433" fmla="*/ 544 w 687"/>
              <a:gd name="connsiteY126-6434" fmla="*/ 183 h 758"/>
              <a:gd name="connsiteX127-6435" fmla="*/ 544 w 687"/>
              <a:gd name="connsiteY127-6436" fmla="*/ 157 h 758"/>
              <a:gd name="connsiteX128-6437" fmla="*/ 539 w 687"/>
              <a:gd name="connsiteY128-6438" fmla="*/ 146 h 758"/>
              <a:gd name="connsiteX129-6439" fmla="*/ 539 w 687"/>
              <a:gd name="connsiteY129-6440" fmla="*/ 136 h 758"/>
              <a:gd name="connsiteX130-6441" fmla="*/ 534 w 687"/>
              <a:gd name="connsiteY130-6442" fmla="*/ 126 h 758"/>
              <a:gd name="connsiteX131-6443" fmla="*/ 534 w 687"/>
              <a:gd name="connsiteY131-6444" fmla="*/ 115 h 758"/>
              <a:gd name="connsiteX132-6445" fmla="*/ 528 w 687"/>
              <a:gd name="connsiteY132-6446" fmla="*/ 110 h 758"/>
              <a:gd name="connsiteX133-6447" fmla="*/ 528 w 687"/>
              <a:gd name="connsiteY133-6448" fmla="*/ 105 h 758"/>
              <a:gd name="connsiteX134-6449" fmla="*/ 523 w 687"/>
              <a:gd name="connsiteY134-6450" fmla="*/ 94 h 758"/>
              <a:gd name="connsiteX135-6451" fmla="*/ 518 w 687"/>
              <a:gd name="connsiteY135-6452" fmla="*/ 89 h 758"/>
              <a:gd name="connsiteX136-6453" fmla="*/ 512 w 687"/>
              <a:gd name="connsiteY136-6454" fmla="*/ 84 h 758"/>
              <a:gd name="connsiteX137-6455" fmla="*/ 507 w 687"/>
              <a:gd name="connsiteY137-6456" fmla="*/ 84 h 758"/>
              <a:gd name="connsiteX138-6457" fmla="*/ 502 w 687"/>
              <a:gd name="connsiteY138-6458" fmla="*/ 79 h 758"/>
              <a:gd name="connsiteX139-6459" fmla="*/ 491 w 687"/>
              <a:gd name="connsiteY139-6460" fmla="*/ 79 h 758"/>
              <a:gd name="connsiteX140-6461" fmla="*/ 481 w 687"/>
              <a:gd name="connsiteY140-6462" fmla="*/ 79 h 758"/>
              <a:gd name="connsiteX141-6463" fmla="*/ 470 w 687"/>
              <a:gd name="connsiteY141-6464" fmla="*/ 73 h 758"/>
              <a:gd name="connsiteX142-6465" fmla="*/ 454 w 687"/>
              <a:gd name="connsiteY142-6466" fmla="*/ 73 h 758"/>
              <a:gd name="connsiteX143-6467" fmla="*/ 454 w 687"/>
              <a:gd name="connsiteY143-6468" fmla="*/ 73 h 758"/>
              <a:gd name="connsiteX0-6469" fmla="*/ 454 w 687"/>
              <a:gd name="connsiteY0-6470" fmla="*/ 73 h 758"/>
              <a:gd name="connsiteX1-6471" fmla="*/ 439 w 687"/>
              <a:gd name="connsiteY1-6472" fmla="*/ 73 h 758"/>
              <a:gd name="connsiteX2-6473" fmla="*/ 417 w 687"/>
              <a:gd name="connsiteY2-6474" fmla="*/ 79 h 758"/>
              <a:gd name="connsiteX3-6475" fmla="*/ 396 w 687"/>
              <a:gd name="connsiteY3-6476" fmla="*/ 79 h 758"/>
              <a:gd name="connsiteX4-6477" fmla="*/ 370 w 687"/>
              <a:gd name="connsiteY4-6478" fmla="*/ 79 h 758"/>
              <a:gd name="connsiteX5-6479" fmla="*/ 343 w 687"/>
              <a:gd name="connsiteY5-6480" fmla="*/ 84 h 758"/>
              <a:gd name="connsiteX6-6481" fmla="*/ 312 w 687"/>
              <a:gd name="connsiteY6-6482" fmla="*/ 84 h 758"/>
              <a:gd name="connsiteX7-6483" fmla="*/ 275 w 687"/>
              <a:gd name="connsiteY7-6484" fmla="*/ 89 h 758"/>
              <a:gd name="connsiteX8-6485" fmla="*/ 238 w 687"/>
              <a:gd name="connsiteY8-6486" fmla="*/ 94 h 758"/>
              <a:gd name="connsiteX9-6487" fmla="*/ 196 w 687"/>
              <a:gd name="connsiteY9-6488" fmla="*/ 94 h 758"/>
              <a:gd name="connsiteX10-6489" fmla="*/ 159 w 687"/>
              <a:gd name="connsiteY10-6490" fmla="*/ 99 h 758"/>
              <a:gd name="connsiteX11-6491" fmla="*/ 122 w 687"/>
              <a:gd name="connsiteY11-6492" fmla="*/ 105 h 758"/>
              <a:gd name="connsiteX12-6493" fmla="*/ 90 w 687"/>
              <a:gd name="connsiteY12-6494" fmla="*/ 105 h 758"/>
              <a:gd name="connsiteX13-6495" fmla="*/ 64 w 687"/>
              <a:gd name="connsiteY13-6496" fmla="*/ 105 h 758"/>
              <a:gd name="connsiteX14-6497" fmla="*/ 37 w 687"/>
              <a:gd name="connsiteY14-6498" fmla="*/ 110 h 758"/>
              <a:gd name="connsiteX15-6499" fmla="*/ 16 w 687"/>
              <a:gd name="connsiteY15-6500" fmla="*/ 110 h 758"/>
              <a:gd name="connsiteX16-6501" fmla="*/ 0 w 687"/>
              <a:gd name="connsiteY16-6502" fmla="*/ 110 h 758"/>
              <a:gd name="connsiteX17-6503" fmla="*/ 0 w 687"/>
              <a:gd name="connsiteY17-6504" fmla="*/ 73 h 758"/>
              <a:gd name="connsiteX18-6505" fmla="*/ 11 w 687"/>
              <a:gd name="connsiteY18-6506" fmla="*/ 73 h 758"/>
              <a:gd name="connsiteX19-6507" fmla="*/ 27 w 687"/>
              <a:gd name="connsiteY19-6508" fmla="*/ 73 h 758"/>
              <a:gd name="connsiteX20-6509" fmla="*/ 42 w 687"/>
              <a:gd name="connsiteY20-6510" fmla="*/ 73 h 758"/>
              <a:gd name="connsiteX21-6511" fmla="*/ 58 w 687"/>
              <a:gd name="connsiteY21-6512" fmla="*/ 73 h 758"/>
              <a:gd name="connsiteX22-6513" fmla="*/ 79 w 687"/>
              <a:gd name="connsiteY22-6514" fmla="*/ 73 h 758"/>
              <a:gd name="connsiteX23-6515" fmla="*/ 95 w 687"/>
              <a:gd name="connsiteY23-6516" fmla="*/ 68 h 758"/>
              <a:gd name="connsiteX24-6517" fmla="*/ 122 w 687"/>
              <a:gd name="connsiteY24-6518" fmla="*/ 68 h 758"/>
              <a:gd name="connsiteX25-6519" fmla="*/ 143 w 687"/>
              <a:gd name="connsiteY25-6520" fmla="*/ 63 h 758"/>
              <a:gd name="connsiteX26-6521" fmla="*/ 164 w 687"/>
              <a:gd name="connsiteY26-6522" fmla="*/ 58 h 758"/>
              <a:gd name="connsiteX27-6523" fmla="*/ 185 w 687"/>
              <a:gd name="connsiteY27-6524" fmla="*/ 58 h 758"/>
              <a:gd name="connsiteX28-6525" fmla="*/ 211 w 687"/>
              <a:gd name="connsiteY28-6526" fmla="*/ 52 h 758"/>
              <a:gd name="connsiteX29-6527" fmla="*/ 238 w 687"/>
              <a:gd name="connsiteY29-6528" fmla="*/ 52 h 758"/>
              <a:gd name="connsiteX30-6529" fmla="*/ 264 w 687"/>
              <a:gd name="connsiteY30-6530" fmla="*/ 47 h 758"/>
              <a:gd name="connsiteX31-6531" fmla="*/ 296 w 687"/>
              <a:gd name="connsiteY31-6532" fmla="*/ 47 h 758"/>
              <a:gd name="connsiteX32-6533" fmla="*/ 354 w 687"/>
              <a:gd name="connsiteY32-6534" fmla="*/ 37 h 758"/>
              <a:gd name="connsiteX33-6535" fmla="*/ 386 w 687"/>
              <a:gd name="connsiteY33-6536" fmla="*/ 37 h 758"/>
              <a:gd name="connsiteX34-6537" fmla="*/ 407 w 687"/>
              <a:gd name="connsiteY34-6538" fmla="*/ 32 h 758"/>
              <a:gd name="connsiteX35-6539" fmla="*/ 433 w 687"/>
              <a:gd name="connsiteY35-6540" fmla="*/ 26 h 758"/>
              <a:gd name="connsiteX36-6541" fmla="*/ 454 w 687"/>
              <a:gd name="connsiteY36-6542" fmla="*/ 26 h 758"/>
              <a:gd name="connsiteX37-6543" fmla="*/ 470 w 687"/>
              <a:gd name="connsiteY37-6544" fmla="*/ 21 h 758"/>
              <a:gd name="connsiteX38-6545" fmla="*/ 481 w 687"/>
              <a:gd name="connsiteY38-6546" fmla="*/ 16 h 758"/>
              <a:gd name="connsiteX39-6547" fmla="*/ 491 w 687"/>
              <a:gd name="connsiteY39-6548" fmla="*/ 16 h 758"/>
              <a:gd name="connsiteX40-6549" fmla="*/ 497 w 687"/>
              <a:gd name="connsiteY40-6550" fmla="*/ 11 h 758"/>
              <a:gd name="connsiteX41-6551" fmla="*/ 507 w 687"/>
              <a:gd name="connsiteY41-6552" fmla="*/ 5 h 758"/>
              <a:gd name="connsiteX42-6553" fmla="*/ 523 w 687"/>
              <a:gd name="connsiteY42-6554" fmla="*/ 0 h 758"/>
              <a:gd name="connsiteX43-6555" fmla="*/ 534 w 687"/>
              <a:gd name="connsiteY43-6556" fmla="*/ 0 h 758"/>
              <a:gd name="connsiteX44-6557" fmla="*/ 549 w 687"/>
              <a:gd name="connsiteY44-6558" fmla="*/ 0 h 758"/>
              <a:gd name="connsiteX45-6559" fmla="*/ 565 w 687"/>
              <a:gd name="connsiteY45-6560" fmla="*/ 5 h 758"/>
              <a:gd name="connsiteX46-6561" fmla="*/ 581 w 687"/>
              <a:gd name="connsiteY46-6562" fmla="*/ 11 h 758"/>
              <a:gd name="connsiteX47-6563" fmla="*/ 592 w 687"/>
              <a:gd name="connsiteY47-6564" fmla="*/ 16 h 758"/>
              <a:gd name="connsiteX48-6565" fmla="*/ 602 w 687"/>
              <a:gd name="connsiteY48-6566" fmla="*/ 21 h 758"/>
              <a:gd name="connsiteX49-6567" fmla="*/ 618 w 687"/>
              <a:gd name="connsiteY49-6568" fmla="*/ 26 h 758"/>
              <a:gd name="connsiteX50-6569" fmla="*/ 629 w 687"/>
              <a:gd name="connsiteY50-6570" fmla="*/ 37 h 758"/>
              <a:gd name="connsiteX51-6571" fmla="*/ 644 w 687"/>
              <a:gd name="connsiteY51-6572" fmla="*/ 42 h 758"/>
              <a:gd name="connsiteX52-6573" fmla="*/ 655 w 687"/>
              <a:gd name="connsiteY52-6574" fmla="*/ 47 h 758"/>
              <a:gd name="connsiteX53-6575" fmla="*/ 666 w 687"/>
              <a:gd name="connsiteY53-6576" fmla="*/ 52 h 758"/>
              <a:gd name="connsiteX54-6577" fmla="*/ 671 w 687"/>
              <a:gd name="connsiteY54-6578" fmla="*/ 58 h 758"/>
              <a:gd name="connsiteX55-6579" fmla="*/ 676 w 687"/>
              <a:gd name="connsiteY55-6580" fmla="*/ 63 h 758"/>
              <a:gd name="connsiteX56-6581" fmla="*/ 681 w 687"/>
              <a:gd name="connsiteY56-6582" fmla="*/ 68 h 758"/>
              <a:gd name="connsiteX57-6583" fmla="*/ 687 w 687"/>
              <a:gd name="connsiteY57-6584" fmla="*/ 68 h 758"/>
              <a:gd name="connsiteX58-6585" fmla="*/ 687 w 687"/>
              <a:gd name="connsiteY58-6586" fmla="*/ 73 h 758"/>
              <a:gd name="connsiteX59-6587" fmla="*/ 681 w 687"/>
              <a:gd name="connsiteY59-6588" fmla="*/ 73 h 758"/>
              <a:gd name="connsiteX60-6589" fmla="*/ 681 w 687"/>
              <a:gd name="connsiteY60-6590" fmla="*/ 79 h 758"/>
              <a:gd name="connsiteX61-6591" fmla="*/ 676 w 687"/>
              <a:gd name="connsiteY61-6592" fmla="*/ 84 h 758"/>
              <a:gd name="connsiteX62-6593" fmla="*/ 671 w 687"/>
              <a:gd name="connsiteY62-6594" fmla="*/ 84 h 758"/>
              <a:gd name="connsiteX63-6595" fmla="*/ 666 w 687"/>
              <a:gd name="connsiteY63-6596" fmla="*/ 89 h 758"/>
              <a:gd name="connsiteX64-6597" fmla="*/ 660 w 687"/>
              <a:gd name="connsiteY64-6598" fmla="*/ 94 h 758"/>
              <a:gd name="connsiteX65-6599" fmla="*/ 655 w 687"/>
              <a:gd name="connsiteY65-6600" fmla="*/ 94 h 758"/>
              <a:gd name="connsiteX66-6601" fmla="*/ 650 w 687"/>
              <a:gd name="connsiteY66-6602" fmla="*/ 99 h 758"/>
              <a:gd name="connsiteX67-6603" fmla="*/ 644 w 687"/>
              <a:gd name="connsiteY67-6604" fmla="*/ 105 h 758"/>
              <a:gd name="connsiteX68-6605" fmla="*/ 639 w 687"/>
              <a:gd name="connsiteY68-6606" fmla="*/ 115 h 758"/>
              <a:gd name="connsiteX69-6607" fmla="*/ 639 w 687"/>
              <a:gd name="connsiteY69-6608" fmla="*/ 126 h 758"/>
              <a:gd name="connsiteX70-6609" fmla="*/ 639 w 687"/>
              <a:gd name="connsiteY70-6610" fmla="*/ 131 h 758"/>
              <a:gd name="connsiteX71-6611" fmla="*/ 639 w 687"/>
              <a:gd name="connsiteY71-6612" fmla="*/ 146 h 758"/>
              <a:gd name="connsiteX72-6613" fmla="*/ 639 w 687"/>
              <a:gd name="connsiteY72-6614" fmla="*/ 157 h 758"/>
              <a:gd name="connsiteX73-6615" fmla="*/ 639 w 687"/>
              <a:gd name="connsiteY73-6616" fmla="*/ 173 h 758"/>
              <a:gd name="connsiteX74-6617" fmla="*/ 639 w 687"/>
              <a:gd name="connsiteY74-6618" fmla="*/ 188 h 758"/>
              <a:gd name="connsiteX75-6619" fmla="*/ 639 w 687"/>
              <a:gd name="connsiteY75-6620" fmla="*/ 204 h 758"/>
              <a:gd name="connsiteX76-6621" fmla="*/ 639 w 687"/>
              <a:gd name="connsiteY76-6622" fmla="*/ 225 h 758"/>
              <a:gd name="connsiteX77-6623" fmla="*/ 639 w 687"/>
              <a:gd name="connsiteY77-6624" fmla="*/ 240 h 758"/>
              <a:gd name="connsiteX78-6625" fmla="*/ 639 w 687"/>
              <a:gd name="connsiteY78-6626" fmla="*/ 261 h 758"/>
              <a:gd name="connsiteX79-6627" fmla="*/ 639 w 687"/>
              <a:gd name="connsiteY79-6628" fmla="*/ 303 h 758"/>
              <a:gd name="connsiteX80-6629" fmla="*/ 639 w 687"/>
              <a:gd name="connsiteY80-6630" fmla="*/ 324 h 758"/>
              <a:gd name="connsiteX81-6631" fmla="*/ 639 w 687"/>
              <a:gd name="connsiteY81-6632" fmla="*/ 350 h 758"/>
              <a:gd name="connsiteX82-6633" fmla="*/ 639 w 687"/>
              <a:gd name="connsiteY82-6634" fmla="*/ 376 h 758"/>
              <a:gd name="connsiteX83-6635" fmla="*/ 639 w 687"/>
              <a:gd name="connsiteY83-6636" fmla="*/ 402 h 758"/>
              <a:gd name="connsiteX84-6637" fmla="*/ 639 w 687"/>
              <a:gd name="connsiteY84-6638" fmla="*/ 429 h 758"/>
              <a:gd name="connsiteX85-6639" fmla="*/ 639 w 687"/>
              <a:gd name="connsiteY85-6640" fmla="*/ 460 h 758"/>
              <a:gd name="connsiteX86-6641" fmla="*/ 639 w 687"/>
              <a:gd name="connsiteY86-6642" fmla="*/ 491 h 758"/>
              <a:gd name="connsiteX87-6643" fmla="*/ 639 w 687"/>
              <a:gd name="connsiteY87-6644" fmla="*/ 523 h 758"/>
              <a:gd name="connsiteX88-6645" fmla="*/ 639 w 687"/>
              <a:gd name="connsiteY88-6646" fmla="*/ 554 h 758"/>
              <a:gd name="connsiteX89-6647" fmla="*/ 639 w 687"/>
              <a:gd name="connsiteY89-6648" fmla="*/ 580 h 758"/>
              <a:gd name="connsiteX90-6649" fmla="*/ 634 w 687"/>
              <a:gd name="connsiteY90-6650" fmla="*/ 606 h 758"/>
              <a:gd name="connsiteX91-6651" fmla="*/ 634 w 687"/>
              <a:gd name="connsiteY91-6652" fmla="*/ 632 h 758"/>
              <a:gd name="connsiteX92-6653" fmla="*/ 629 w 687"/>
              <a:gd name="connsiteY92-6654" fmla="*/ 653 h 758"/>
              <a:gd name="connsiteX93-6655" fmla="*/ 623 w 687"/>
              <a:gd name="connsiteY93-6656" fmla="*/ 669 h 758"/>
              <a:gd name="connsiteX94-6657" fmla="*/ 618 w 687"/>
              <a:gd name="connsiteY94-6658" fmla="*/ 690 h 758"/>
              <a:gd name="connsiteX95-6659" fmla="*/ 613 w 687"/>
              <a:gd name="connsiteY95-6660" fmla="*/ 700 h 758"/>
              <a:gd name="connsiteX96-6661" fmla="*/ 602 w 687"/>
              <a:gd name="connsiteY96-6662" fmla="*/ 716 h 758"/>
              <a:gd name="connsiteX97-6663" fmla="*/ 592 w 687"/>
              <a:gd name="connsiteY97-6664" fmla="*/ 726 h 758"/>
              <a:gd name="connsiteX98-6665" fmla="*/ 586 w 687"/>
              <a:gd name="connsiteY98-6666" fmla="*/ 737 h 758"/>
              <a:gd name="connsiteX99-6667" fmla="*/ 576 w 687"/>
              <a:gd name="connsiteY99-6668" fmla="*/ 742 h 758"/>
              <a:gd name="connsiteX100-6669" fmla="*/ 571 w 687"/>
              <a:gd name="connsiteY100-6670" fmla="*/ 747 h 758"/>
              <a:gd name="connsiteX101-6671" fmla="*/ 560 w 687"/>
              <a:gd name="connsiteY101-6672" fmla="*/ 752 h 758"/>
              <a:gd name="connsiteX102-6673" fmla="*/ 555 w 687"/>
              <a:gd name="connsiteY102-6674" fmla="*/ 752 h 758"/>
              <a:gd name="connsiteX103-6675" fmla="*/ 549 w 687"/>
              <a:gd name="connsiteY103-6676" fmla="*/ 758 h 758"/>
              <a:gd name="connsiteX104-6677" fmla="*/ 539 w 687"/>
              <a:gd name="connsiteY104-6678" fmla="*/ 752 h 758"/>
              <a:gd name="connsiteX105-6679" fmla="*/ 534 w 687"/>
              <a:gd name="connsiteY105-6680" fmla="*/ 752 h 758"/>
              <a:gd name="connsiteX106-6681" fmla="*/ 534 w 687"/>
              <a:gd name="connsiteY106-6682" fmla="*/ 747 h 758"/>
              <a:gd name="connsiteX107-6683" fmla="*/ 528 w 687"/>
              <a:gd name="connsiteY107-6684" fmla="*/ 742 h 758"/>
              <a:gd name="connsiteX108-6685" fmla="*/ 528 w 687"/>
              <a:gd name="connsiteY108-6686" fmla="*/ 737 h 758"/>
              <a:gd name="connsiteX109-6687" fmla="*/ 528 w 687"/>
              <a:gd name="connsiteY109-6688" fmla="*/ 731 h 758"/>
              <a:gd name="connsiteX110-6689" fmla="*/ 534 w 687"/>
              <a:gd name="connsiteY110-6690" fmla="*/ 549 h 758"/>
              <a:gd name="connsiteX111-6691" fmla="*/ 539 w 687"/>
              <a:gd name="connsiteY111-6692" fmla="*/ 533 h 758"/>
              <a:gd name="connsiteX112-6693" fmla="*/ 539 w 687"/>
              <a:gd name="connsiteY112-6694" fmla="*/ 512 h 758"/>
              <a:gd name="connsiteX113-6695" fmla="*/ 539 w 687"/>
              <a:gd name="connsiteY113-6696" fmla="*/ 486 h 758"/>
              <a:gd name="connsiteX114-6697" fmla="*/ 544 w 687"/>
              <a:gd name="connsiteY114-6698" fmla="*/ 460 h 758"/>
              <a:gd name="connsiteX115-6699" fmla="*/ 544 w 687"/>
              <a:gd name="connsiteY115-6700" fmla="*/ 434 h 758"/>
              <a:gd name="connsiteX116-6701" fmla="*/ 544 w 687"/>
              <a:gd name="connsiteY116-6702" fmla="*/ 408 h 758"/>
              <a:gd name="connsiteX117-6703" fmla="*/ 544 w 687"/>
              <a:gd name="connsiteY117-6704" fmla="*/ 382 h 758"/>
              <a:gd name="connsiteX118-6705" fmla="*/ 549 w 687"/>
              <a:gd name="connsiteY118-6706" fmla="*/ 355 h 758"/>
              <a:gd name="connsiteX119-6707" fmla="*/ 549 w 687"/>
              <a:gd name="connsiteY119-6708" fmla="*/ 334 h 758"/>
              <a:gd name="connsiteX120-6709" fmla="*/ 549 w 687"/>
              <a:gd name="connsiteY120-6710" fmla="*/ 314 h 758"/>
              <a:gd name="connsiteX121-6711" fmla="*/ 549 w 687"/>
              <a:gd name="connsiteY121-6712" fmla="*/ 293 h 758"/>
              <a:gd name="connsiteX122-6713" fmla="*/ 549 w 687"/>
              <a:gd name="connsiteY122-6714" fmla="*/ 277 h 758"/>
              <a:gd name="connsiteX123-6715" fmla="*/ 549 w 687"/>
              <a:gd name="connsiteY123-6716" fmla="*/ 246 h 758"/>
              <a:gd name="connsiteX124-6717" fmla="*/ 549 w 687"/>
              <a:gd name="connsiteY124-6718" fmla="*/ 214 h 758"/>
              <a:gd name="connsiteX125-6719" fmla="*/ 544 w 687"/>
              <a:gd name="connsiteY125-6720" fmla="*/ 183 h 758"/>
              <a:gd name="connsiteX126-6721" fmla="*/ 544 w 687"/>
              <a:gd name="connsiteY126-6722" fmla="*/ 157 h 758"/>
              <a:gd name="connsiteX127-6723" fmla="*/ 539 w 687"/>
              <a:gd name="connsiteY127-6724" fmla="*/ 146 h 758"/>
              <a:gd name="connsiteX128-6725" fmla="*/ 539 w 687"/>
              <a:gd name="connsiteY128-6726" fmla="*/ 136 h 758"/>
              <a:gd name="connsiteX129-6727" fmla="*/ 534 w 687"/>
              <a:gd name="connsiteY129-6728" fmla="*/ 126 h 758"/>
              <a:gd name="connsiteX130-6729" fmla="*/ 534 w 687"/>
              <a:gd name="connsiteY130-6730" fmla="*/ 115 h 758"/>
              <a:gd name="connsiteX131-6731" fmla="*/ 528 w 687"/>
              <a:gd name="connsiteY131-6732" fmla="*/ 110 h 758"/>
              <a:gd name="connsiteX132-6733" fmla="*/ 528 w 687"/>
              <a:gd name="connsiteY132-6734" fmla="*/ 105 h 758"/>
              <a:gd name="connsiteX133-6735" fmla="*/ 523 w 687"/>
              <a:gd name="connsiteY133-6736" fmla="*/ 94 h 758"/>
              <a:gd name="connsiteX134-6737" fmla="*/ 518 w 687"/>
              <a:gd name="connsiteY134-6738" fmla="*/ 89 h 758"/>
              <a:gd name="connsiteX135-6739" fmla="*/ 512 w 687"/>
              <a:gd name="connsiteY135-6740" fmla="*/ 84 h 758"/>
              <a:gd name="connsiteX136-6741" fmla="*/ 507 w 687"/>
              <a:gd name="connsiteY136-6742" fmla="*/ 84 h 758"/>
              <a:gd name="connsiteX137-6743" fmla="*/ 502 w 687"/>
              <a:gd name="connsiteY137-6744" fmla="*/ 79 h 758"/>
              <a:gd name="connsiteX138-6745" fmla="*/ 491 w 687"/>
              <a:gd name="connsiteY138-6746" fmla="*/ 79 h 758"/>
              <a:gd name="connsiteX139-6747" fmla="*/ 481 w 687"/>
              <a:gd name="connsiteY139-6748" fmla="*/ 79 h 758"/>
              <a:gd name="connsiteX140-6749" fmla="*/ 470 w 687"/>
              <a:gd name="connsiteY140-6750" fmla="*/ 73 h 758"/>
              <a:gd name="connsiteX141-6751" fmla="*/ 454 w 687"/>
              <a:gd name="connsiteY141-6752" fmla="*/ 73 h 758"/>
              <a:gd name="connsiteX142-6753" fmla="*/ 454 w 687"/>
              <a:gd name="connsiteY142-6754" fmla="*/ 73 h 758"/>
              <a:gd name="connsiteX0-6755" fmla="*/ 454 w 687"/>
              <a:gd name="connsiteY0-6756" fmla="*/ 73 h 758"/>
              <a:gd name="connsiteX1-6757" fmla="*/ 439 w 687"/>
              <a:gd name="connsiteY1-6758" fmla="*/ 73 h 758"/>
              <a:gd name="connsiteX2-6759" fmla="*/ 417 w 687"/>
              <a:gd name="connsiteY2-6760" fmla="*/ 79 h 758"/>
              <a:gd name="connsiteX3-6761" fmla="*/ 396 w 687"/>
              <a:gd name="connsiteY3-6762" fmla="*/ 79 h 758"/>
              <a:gd name="connsiteX4-6763" fmla="*/ 370 w 687"/>
              <a:gd name="connsiteY4-6764" fmla="*/ 79 h 758"/>
              <a:gd name="connsiteX5-6765" fmla="*/ 343 w 687"/>
              <a:gd name="connsiteY5-6766" fmla="*/ 84 h 758"/>
              <a:gd name="connsiteX6-6767" fmla="*/ 312 w 687"/>
              <a:gd name="connsiteY6-6768" fmla="*/ 84 h 758"/>
              <a:gd name="connsiteX7-6769" fmla="*/ 275 w 687"/>
              <a:gd name="connsiteY7-6770" fmla="*/ 89 h 758"/>
              <a:gd name="connsiteX8-6771" fmla="*/ 238 w 687"/>
              <a:gd name="connsiteY8-6772" fmla="*/ 94 h 758"/>
              <a:gd name="connsiteX9-6773" fmla="*/ 196 w 687"/>
              <a:gd name="connsiteY9-6774" fmla="*/ 94 h 758"/>
              <a:gd name="connsiteX10-6775" fmla="*/ 159 w 687"/>
              <a:gd name="connsiteY10-6776" fmla="*/ 99 h 758"/>
              <a:gd name="connsiteX11-6777" fmla="*/ 122 w 687"/>
              <a:gd name="connsiteY11-6778" fmla="*/ 105 h 758"/>
              <a:gd name="connsiteX12-6779" fmla="*/ 90 w 687"/>
              <a:gd name="connsiteY12-6780" fmla="*/ 105 h 758"/>
              <a:gd name="connsiteX13-6781" fmla="*/ 64 w 687"/>
              <a:gd name="connsiteY13-6782" fmla="*/ 105 h 758"/>
              <a:gd name="connsiteX14-6783" fmla="*/ 37 w 687"/>
              <a:gd name="connsiteY14-6784" fmla="*/ 110 h 758"/>
              <a:gd name="connsiteX15-6785" fmla="*/ 16 w 687"/>
              <a:gd name="connsiteY15-6786" fmla="*/ 110 h 758"/>
              <a:gd name="connsiteX16-6787" fmla="*/ 0 w 687"/>
              <a:gd name="connsiteY16-6788" fmla="*/ 110 h 758"/>
              <a:gd name="connsiteX17-6789" fmla="*/ 0 w 687"/>
              <a:gd name="connsiteY17-6790" fmla="*/ 73 h 758"/>
              <a:gd name="connsiteX18-6791" fmla="*/ 11 w 687"/>
              <a:gd name="connsiteY18-6792" fmla="*/ 73 h 758"/>
              <a:gd name="connsiteX19-6793" fmla="*/ 27 w 687"/>
              <a:gd name="connsiteY19-6794" fmla="*/ 73 h 758"/>
              <a:gd name="connsiteX20-6795" fmla="*/ 42 w 687"/>
              <a:gd name="connsiteY20-6796" fmla="*/ 73 h 758"/>
              <a:gd name="connsiteX21-6797" fmla="*/ 58 w 687"/>
              <a:gd name="connsiteY21-6798" fmla="*/ 73 h 758"/>
              <a:gd name="connsiteX22-6799" fmla="*/ 79 w 687"/>
              <a:gd name="connsiteY22-6800" fmla="*/ 73 h 758"/>
              <a:gd name="connsiteX23-6801" fmla="*/ 95 w 687"/>
              <a:gd name="connsiteY23-6802" fmla="*/ 68 h 758"/>
              <a:gd name="connsiteX24-6803" fmla="*/ 122 w 687"/>
              <a:gd name="connsiteY24-6804" fmla="*/ 68 h 758"/>
              <a:gd name="connsiteX25-6805" fmla="*/ 143 w 687"/>
              <a:gd name="connsiteY25-6806" fmla="*/ 63 h 758"/>
              <a:gd name="connsiteX26-6807" fmla="*/ 164 w 687"/>
              <a:gd name="connsiteY26-6808" fmla="*/ 58 h 758"/>
              <a:gd name="connsiteX27-6809" fmla="*/ 185 w 687"/>
              <a:gd name="connsiteY27-6810" fmla="*/ 58 h 758"/>
              <a:gd name="connsiteX28-6811" fmla="*/ 211 w 687"/>
              <a:gd name="connsiteY28-6812" fmla="*/ 52 h 758"/>
              <a:gd name="connsiteX29-6813" fmla="*/ 238 w 687"/>
              <a:gd name="connsiteY29-6814" fmla="*/ 52 h 758"/>
              <a:gd name="connsiteX30-6815" fmla="*/ 264 w 687"/>
              <a:gd name="connsiteY30-6816" fmla="*/ 47 h 758"/>
              <a:gd name="connsiteX31-6817" fmla="*/ 296 w 687"/>
              <a:gd name="connsiteY31-6818" fmla="*/ 47 h 758"/>
              <a:gd name="connsiteX32-6819" fmla="*/ 354 w 687"/>
              <a:gd name="connsiteY32-6820" fmla="*/ 37 h 758"/>
              <a:gd name="connsiteX33-6821" fmla="*/ 386 w 687"/>
              <a:gd name="connsiteY33-6822" fmla="*/ 37 h 758"/>
              <a:gd name="connsiteX34-6823" fmla="*/ 407 w 687"/>
              <a:gd name="connsiteY34-6824" fmla="*/ 32 h 758"/>
              <a:gd name="connsiteX35-6825" fmla="*/ 433 w 687"/>
              <a:gd name="connsiteY35-6826" fmla="*/ 26 h 758"/>
              <a:gd name="connsiteX36-6827" fmla="*/ 454 w 687"/>
              <a:gd name="connsiteY36-6828" fmla="*/ 26 h 758"/>
              <a:gd name="connsiteX37-6829" fmla="*/ 470 w 687"/>
              <a:gd name="connsiteY37-6830" fmla="*/ 21 h 758"/>
              <a:gd name="connsiteX38-6831" fmla="*/ 481 w 687"/>
              <a:gd name="connsiteY38-6832" fmla="*/ 16 h 758"/>
              <a:gd name="connsiteX39-6833" fmla="*/ 491 w 687"/>
              <a:gd name="connsiteY39-6834" fmla="*/ 16 h 758"/>
              <a:gd name="connsiteX40-6835" fmla="*/ 497 w 687"/>
              <a:gd name="connsiteY40-6836" fmla="*/ 11 h 758"/>
              <a:gd name="connsiteX41-6837" fmla="*/ 507 w 687"/>
              <a:gd name="connsiteY41-6838" fmla="*/ 5 h 758"/>
              <a:gd name="connsiteX42-6839" fmla="*/ 523 w 687"/>
              <a:gd name="connsiteY42-6840" fmla="*/ 0 h 758"/>
              <a:gd name="connsiteX43-6841" fmla="*/ 534 w 687"/>
              <a:gd name="connsiteY43-6842" fmla="*/ 0 h 758"/>
              <a:gd name="connsiteX44-6843" fmla="*/ 549 w 687"/>
              <a:gd name="connsiteY44-6844" fmla="*/ 0 h 758"/>
              <a:gd name="connsiteX45-6845" fmla="*/ 565 w 687"/>
              <a:gd name="connsiteY45-6846" fmla="*/ 5 h 758"/>
              <a:gd name="connsiteX46-6847" fmla="*/ 581 w 687"/>
              <a:gd name="connsiteY46-6848" fmla="*/ 11 h 758"/>
              <a:gd name="connsiteX47-6849" fmla="*/ 592 w 687"/>
              <a:gd name="connsiteY47-6850" fmla="*/ 16 h 758"/>
              <a:gd name="connsiteX48-6851" fmla="*/ 602 w 687"/>
              <a:gd name="connsiteY48-6852" fmla="*/ 21 h 758"/>
              <a:gd name="connsiteX49-6853" fmla="*/ 618 w 687"/>
              <a:gd name="connsiteY49-6854" fmla="*/ 26 h 758"/>
              <a:gd name="connsiteX50-6855" fmla="*/ 629 w 687"/>
              <a:gd name="connsiteY50-6856" fmla="*/ 37 h 758"/>
              <a:gd name="connsiteX51-6857" fmla="*/ 644 w 687"/>
              <a:gd name="connsiteY51-6858" fmla="*/ 42 h 758"/>
              <a:gd name="connsiteX52-6859" fmla="*/ 655 w 687"/>
              <a:gd name="connsiteY52-6860" fmla="*/ 47 h 758"/>
              <a:gd name="connsiteX53-6861" fmla="*/ 666 w 687"/>
              <a:gd name="connsiteY53-6862" fmla="*/ 52 h 758"/>
              <a:gd name="connsiteX54-6863" fmla="*/ 671 w 687"/>
              <a:gd name="connsiteY54-6864" fmla="*/ 58 h 758"/>
              <a:gd name="connsiteX55-6865" fmla="*/ 676 w 687"/>
              <a:gd name="connsiteY55-6866" fmla="*/ 63 h 758"/>
              <a:gd name="connsiteX56-6867" fmla="*/ 681 w 687"/>
              <a:gd name="connsiteY56-6868" fmla="*/ 68 h 758"/>
              <a:gd name="connsiteX57-6869" fmla="*/ 687 w 687"/>
              <a:gd name="connsiteY57-6870" fmla="*/ 68 h 758"/>
              <a:gd name="connsiteX58-6871" fmla="*/ 687 w 687"/>
              <a:gd name="connsiteY58-6872" fmla="*/ 73 h 758"/>
              <a:gd name="connsiteX59-6873" fmla="*/ 681 w 687"/>
              <a:gd name="connsiteY59-6874" fmla="*/ 73 h 758"/>
              <a:gd name="connsiteX60-6875" fmla="*/ 681 w 687"/>
              <a:gd name="connsiteY60-6876" fmla="*/ 79 h 758"/>
              <a:gd name="connsiteX61-6877" fmla="*/ 676 w 687"/>
              <a:gd name="connsiteY61-6878" fmla="*/ 84 h 758"/>
              <a:gd name="connsiteX62-6879" fmla="*/ 671 w 687"/>
              <a:gd name="connsiteY62-6880" fmla="*/ 84 h 758"/>
              <a:gd name="connsiteX63-6881" fmla="*/ 666 w 687"/>
              <a:gd name="connsiteY63-6882" fmla="*/ 89 h 758"/>
              <a:gd name="connsiteX64-6883" fmla="*/ 660 w 687"/>
              <a:gd name="connsiteY64-6884" fmla="*/ 94 h 758"/>
              <a:gd name="connsiteX65-6885" fmla="*/ 655 w 687"/>
              <a:gd name="connsiteY65-6886" fmla="*/ 94 h 758"/>
              <a:gd name="connsiteX66-6887" fmla="*/ 650 w 687"/>
              <a:gd name="connsiteY66-6888" fmla="*/ 99 h 758"/>
              <a:gd name="connsiteX67-6889" fmla="*/ 644 w 687"/>
              <a:gd name="connsiteY67-6890" fmla="*/ 105 h 758"/>
              <a:gd name="connsiteX68-6891" fmla="*/ 639 w 687"/>
              <a:gd name="connsiteY68-6892" fmla="*/ 115 h 758"/>
              <a:gd name="connsiteX69-6893" fmla="*/ 639 w 687"/>
              <a:gd name="connsiteY69-6894" fmla="*/ 126 h 758"/>
              <a:gd name="connsiteX70-6895" fmla="*/ 639 w 687"/>
              <a:gd name="connsiteY70-6896" fmla="*/ 131 h 758"/>
              <a:gd name="connsiteX71-6897" fmla="*/ 639 w 687"/>
              <a:gd name="connsiteY71-6898" fmla="*/ 146 h 758"/>
              <a:gd name="connsiteX72-6899" fmla="*/ 639 w 687"/>
              <a:gd name="connsiteY72-6900" fmla="*/ 157 h 758"/>
              <a:gd name="connsiteX73-6901" fmla="*/ 639 w 687"/>
              <a:gd name="connsiteY73-6902" fmla="*/ 173 h 758"/>
              <a:gd name="connsiteX74-6903" fmla="*/ 639 w 687"/>
              <a:gd name="connsiteY74-6904" fmla="*/ 188 h 758"/>
              <a:gd name="connsiteX75-6905" fmla="*/ 639 w 687"/>
              <a:gd name="connsiteY75-6906" fmla="*/ 204 h 758"/>
              <a:gd name="connsiteX76-6907" fmla="*/ 639 w 687"/>
              <a:gd name="connsiteY76-6908" fmla="*/ 225 h 758"/>
              <a:gd name="connsiteX77-6909" fmla="*/ 639 w 687"/>
              <a:gd name="connsiteY77-6910" fmla="*/ 240 h 758"/>
              <a:gd name="connsiteX78-6911" fmla="*/ 639 w 687"/>
              <a:gd name="connsiteY78-6912" fmla="*/ 261 h 758"/>
              <a:gd name="connsiteX79-6913" fmla="*/ 639 w 687"/>
              <a:gd name="connsiteY79-6914" fmla="*/ 303 h 758"/>
              <a:gd name="connsiteX80-6915" fmla="*/ 639 w 687"/>
              <a:gd name="connsiteY80-6916" fmla="*/ 324 h 758"/>
              <a:gd name="connsiteX81-6917" fmla="*/ 639 w 687"/>
              <a:gd name="connsiteY81-6918" fmla="*/ 350 h 758"/>
              <a:gd name="connsiteX82-6919" fmla="*/ 639 w 687"/>
              <a:gd name="connsiteY82-6920" fmla="*/ 376 h 758"/>
              <a:gd name="connsiteX83-6921" fmla="*/ 639 w 687"/>
              <a:gd name="connsiteY83-6922" fmla="*/ 402 h 758"/>
              <a:gd name="connsiteX84-6923" fmla="*/ 639 w 687"/>
              <a:gd name="connsiteY84-6924" fmla="*/ 429 h 758"/>
              <a:gd name="connsiteX85-6925" fmla="*/ 639 w 687"/>
              <a:gd name="connsiteY85-6926" fmla="*/ 460 h 758"/>
              <a:gd name="connsiteX86-6927" fmla="*/ 639 w 687"/>
              <a:gd name="connsiteY86-6928" fmla="*/ 491 h 758"/>
              <a:gd name="connsiteX87-6929" fmla="*/ 639 w 687"/>
              <a:gd name="connsiteY87-6930" fmla="*/ 523 h 758"/>
              <a:gd name="connsiteX88-6931" fmla="*/ 639 w 687"/>
              <a:gd name="connsiteY88-6932" fmla="*/ 554 h 758"/>
              <a:gd name="connsiteX89-6933" fmla="*/ 639 w 687"/>
              <a:gd name="connsiteY89-6934" fmla="*/ 580 h 758"/>
              <a:gd name="connsiteX90-6935" fmla="*/ 634 w 687"/>
              <a:gd name="connsiteY90-6936" fmla="*/ 606 h 758"/>
              <a:gd name="connsiteX91-6937" fmla="*/ 634 w 687"/>
              <a:gd name="connsiteY91-6938" fmla="*/ 632 h 758"/>
              <a:gd name="connsiteX92-6939" fmla="*/ 629 w 687"/>
              <a:gd name="connsiteY92-6940" fmla="*/ 653 h 758"/>
              <a:gd name="connsiteX93-6941" fmla="*/ 623 w 687"/>
              <a:gd name="connsiteY93-6942" fmla="*/ 669 h 758"/>
              <a:gd name="connsiteX94-6943" fmla="*/ 618 w 687"/>
              <a:gd name="connsiteY94-6944" fmla="*/ 690 h 758"/>
              <a:gd name="connsiteX95-6945" fmla="*/ 613 w 687"/>
              <a:gd name="connsiteY95-6946" fmla="*/ 700 h 758"/>
              <a:gd name="connsiteX96-6947" fmla="*/ 602 w 687"/>
              <a:gd name="connsiteY96-6948" fmla="*/ 716 h 758"/>
              <a:gd name="connsiteX97-6949" fmla="*/ 592 w 687"/>
              <a:gd name="connsiteY97-6950" fmla="*/ 726 h 758"/>
              <a:gd name="connsiteX98-6951" fmla="*/ 586 w 687"/>
              <a:gd name="connsiteY98-6952" fmla="*/ 737 h 758"/>
              <a:gd name="connsiteX99-6953" fmla="*/ 576 w 687"/>
              <a:gd name="connsiteY99-6954" fmla="*/ 742 h 758"/>
              <a:gd name="connsiteX100-6955" fmla="*/ 571 w 687"/>
              <a:gd name="connsiteY100-6956" fmla="*/ 747 h 758"/>
              <a:gd name="connsiteX101-6957" fmla="*/ 560 w 687"/>
              <a:gd name="connsiteY101-6958" fmla="*/ 752 h 758"/>
              <a:gd name="connsiteX102-6959" fmla="*/ 555 w 687"/>
              <a:gd name="connsiteY102-6960" fmla="*/ 752 h 758"/>
              <a:gd name="connsiteX103-6961" fmla="*/ 549 w 687"/>
              <a:gd name="connsiteY103-6962" fmla="*/ 758 h 758"/>
              <a:gd name="connsiteX104-6963" fmla="*/ 539 w 687"/>
              <a:gd name="connsiteY104-6964" fmla="*/ 752 h 758"/>
              <a:gd name="connsiteX105-6965" fmla="*/ 534 w 687"/>
              <a:gd name="connsiteY105-6966" fmla="*/ 752 h 758"/>
              <a:gd name="connsiteX106-6967" fmla="*/ 534 w 687"/>
              <a:gd name="connsiteY106-6968" fmla="*/ 747 h 758"/>
              <a:gd name="connsiteX107-6969" fmla="*/ 528 w 687"/>
              <a:gd name="connsiteY107-6970" fmla="*/ 742 h 758"/>
              <a:gd name="connsiteX108-6971" fmla="*/ 528 w 687"/>
              <a:gd name="connsiteY108-6972" fmla="*/ 737 h 758"/>
              <a:gd name="connsiteX109-6973" fmla="*/ 534 w 687"/>
              <a:gd name="connsiteY109-6974" fmla="*/ 549 h 758"/>
              <a:gd name="connsiteX110-6975" fmla="*/ 539 w 687"/>
              <a:gd name="connsiteY110-6976" fmla="*/ 533 h 758"/>
              <a:gd name="connsiteX111-6977" fmla="*/ 539 w 687"/>
              <a:gd name="connsiteY111-6978" fmla="*/ 512 h 758"/>
              <a:gd name="connsiteX112-6979" fmla="*/ 539 w 687"/>
              <a:gd name="connsiteY112-6980" fmla="*/ 486 h 758"/>
              <a:gd name="connsiteX113-6981" fmla="*/ 544 w 687"/>
              <a:gd name="connsiteY113-6982" fmla="*/ 460 h 758"/>
              <a:gd name="connsiteX114-6983" fmla="*/ 544 w 687"/>
              <a:gd name="connsiteY114-6984" fmla="*/ 434 h 758"/>
              <a:gd name="connsiteX115-6985" fmla="*/ 544 w 687"/>
              <a:gd name="connsiteY115-6986" fmla="*/ 408 h 758"/>
              <a:gd name="connsiteX116-6987" fmla="*/ 544 w 687"/>
              <a:gd name="connsiteY116-6988" fmla="*/ 382 h 758"/>
              <a:gd name="connsiteX117-6989" fmla="*/ 549 w 687"/>
              <a:gd name="connsiteY117-6990" fmla="*/ 355 h 758"/>
              <a:gd name="connsiteX118-6991" fmla="*/ 549 w 687"/>
              <a:gd name="connsiteY118-6992" fmla="*/ 334 h 758"/>
              <a:gd name="connsiteX119-6993" fmla="*/ 549 w 687"/>
              <a:gd name="connsiteY119-6994" fmla="*/ 314 h 758"/>
              <a:gd name="connsiteX120-6995" fmla="*/ 549 w 687"/>
              <a:gd name="connsiteY120-6996" fmla="*/ 293 h 758"/>
              <a:gd name="connsiteX121-6997" fmla="*/ 549 w 687"/>
              <a:gd name="connsiteY121-6998" fmla="*/ 277 h 758"/>
              <a:gd name="connsiteX122-6999" fmla="*/ 549 w 687"/>
              <a:gd name="connsiteY122-7000" fmla="*/ 246 h 758"/>
              <a:gd name="connsiteX123-7001" fmla="*/ 549 w 687"/>
              <a:gd name="connsiteY123-7002" fmla="*/ 214 h 758"/>
              <a:gd name="connsiteX124-7003" fmla="*/ 544 w 687"/>
              <a:gd name="connsiteY124-7004" fmla="*/ 183 h 758"/>
              <a:gd name="connsiteX125-7005" fmla="*/ 544 w 687"/>
              <a:gd name="connsiteY125-7006" fmla="*/ 157 h 758"/>
              <a:gd name="connsiteX126-7007" fmla="*/ 539 w 687"/>
              <a:gd name="connsiteY126-7008" fmla="*/ 146 h 758"/>
              <a:gd name="connsiteX127-7009" fmla="*/ 539 w 687"/>
              <a:gd name="connsiteY127-7010" fmla="*/ 136 h 758"/>
              <a:gd name="connsiteX128-7011" fmla="*/ 534 w 687"/>
              <a:gd name="connsiteY128-7012" fmla="*/ 126 h 758"/>
              <a:gd name="connsiteX129-7013" fmla="*/ 534 w 687"/>
              <a:gd name="connsiteY129-7014" fmla="*/ 115 h 758"/>
              <a:gd name="connsiteX130-7015" fmla="*/ 528 w 687"/>
              <a:gd name="connsiteY130-7016" fmla="*/ 110 h 758"/>
              <a:gd name="connsiteX131-7017" fmla="*/ 528 w 687"/>
              <a:gd name="connsiteY131-7018" fmla="*/ 105 h 758"/>
              <a:gd name="connsiteX132-7019" fmla="*/ 523 w 687"/>
              <a:gd name="connsiteY132-7020" fmla="*/ 94 h 758"/>
              <a:gd name="connsiteX133-7021" fmla="*/ 518 w 687"/>
              <a:gd name="connsiteY133-7022" fmla="*/ 89 h 758"/>
              <a:gd name="connsiteX134-7023" fmla="*/ 512 w 687"/>
              <a:gd name="connsiteY134-7024" fmla="*/ 84 h 758"/>
              <a:gd name="connsiteX135-7025" fmla="*/ 507 w 687"/>
              <a:gd name="connsiteY135-7026" fmla="*/ 84 h 758"/>
              <a:gd name="connsiteX136-7027" fmla="*/ 502 w 687"/>
              <a:gd name="connsiteY136-7028" fmla="*/ 79 h 758"/>
              <a:gd name="connsiteX137-7029" fmla="*/ 491 w 687"/>
              <a:gd name="connsiteY137-7030" fmla="*/ 79 h 758"/>
              <a:gd name="connsiteX138-7031" fmla="*/ 481 w 687"/>
              <a:gd name="connsiteY138-7032" fmla="*/ 79 h 758"/>
              <a:gd name="connsiteX139-7033" fmla="*/ 470 w 687"/>
              <a:gd name="connsiteY139-7034" fmla="*/ 73 h 758"/>
              <a:gd name="connsiteX140-7035" fmla="*/ 454 w 687"/>
              <a:gd name="connsiteY140-7036" fmla="*/ 73 h 758"/>
              <a:gd name="connsiteX141-7037" fmla="*/ 454 w 687"/>
              <a:gd name="connsiteY141-7038" fmla="*/ 73 h 758"/>
              <a:gd name="connsiteX0-7039" fmla="*/ 454 w 687"/>
              <a:gd name="connsiteY0-7040" fmla="*/ 73 h 770"/>
              <a:gd name="connsiteX1-7041" fmla="*/ 439 w 687"/>
              <a:gd name="connsiteY1-7042" fmla="*/ 73 h 770"/>
              <a:gd name="connsiteX2-7043" fmla="*/ 417 w 687"/>
              <a:gd name="connsiteY2-7044" fmla="*/ 79 h 770"/>
              <a:gd name="connsiteX3-7045" fmla="*/ 396 w 687"/>
              <a:gd name="connsiteY3-7046" fmla="*/ 79 h 770"/>
              <a:gd name="connsiteX4-7047" fmla="*/ 370 w 687"/>
              <a:gd name="connsiteY4-7048" fmla="*/ 79 h 770"/>
              <a:gd name="connsiteX5-7049" fmla="*/ 343 w 687"/>
              <a:gd name="connsiteY5-7050" fmla="*/ 84 h 770"/>
              <a:gd name="connsiteX6-7051" fmla="*/ 312 w 687"/>
              <a:gd name="connsiteY6-7052" fmla="*/ 84 h 770"/>
              <a:gd name="connsiteX7-7053" fmla="*/ 275 w 687"/>
              <a:gd name="connsiteY7-7054" fmla="*/ 89 h 770"/>
              <a:gd name="connsiteX8-7055" fmla="*/ 238 w 687"/>
              <a:gd name="connsiteY8-7056" fmla="*/ 94 h 770"/>
              <a:gd name="connsiteX9-7057" fmla="*/ 196 w 687"/>
              <a:gd name="connsiteY9-7058" fmla="*/ 94 h 770"/>
              <a:gd name="connsiteX10-7059" fmla="*/ 159 w 687"/>
              <a:gd name="connsiteY10-7060" fmla="*/ 99 h 770"/>
              <a:gd name="connsiteX11-7061" fmla="*/ 122 w 687"/>
              <a:gd name="connsiteY11-7062" fmla="*/ 105 h 770"/>
              <a:gd name="connsiteX12-7063" fmla="*/ 90 w 687"/>
              <a:gd name="connsiteY12-7064" fmla="*/ 105 h 770"/>
              <a:gd name="connsiteX13-7065" fmla="*/ 64 w 687"/>
              <a:gd name="connsiteY13-7066" fmla="*/ 105 h 770"/>
              <a:gd name="connsiteX14-7067" fmla="*/ 37 w 687"/>
              <a:gd name="connsiteY14-7068" fmla="*/ 110 h 770"/>
              <a:gd name="connsiteX15-7069" fmla="*/ 16 w 687"/>
              <a:gd name="connsiteY15-7070" fmla="*/ 110 h 770"/>
              <a:gd name="connsiteX16-7071" fmla="*/ 0 w 687"/>
              <a:gd name="connsiteY16-7072" fmla="*/ 110 h 770"/>
              <a:gd name="connsiteX17-7073" fmla="*/ 0 w 687"/>
              <a:gd name="connsiteY17-7074" fmla="*/ 73 h 770"/>
              <a:gd name="connsiteX18-7075" fmla="*/ 11 w 687"/>
              <a:gd name="connsiteY18-7076" fmla="*/ 73 h 770"/>
              <a:gd name="connsiteX19-7077" fmla="*/ 27 w 687"/>
              <a:gd name="connsiteY19-7078" fmla="*/ 73 h 770"/>
              <a:gd name="connsiteX20-7079" fmla="*/ 42 w 687"/>
              <a:gd name="connsiteY20-7080" fmla="*/ 73 h 770"/>
              <a:gd name="connsiteX21-7081" fmla="*/ 58 w 687"/>
              <a:gd name="connsiteY21-7082" fmla="*/ 73 h 770"/>
              <a:gd name="connsiteX22-7083" fmla="*/ 79 w 687"/>
              <a:gd name="connsiteY22-7084" fmla="*/ 73 h 770"/>
              <a:gd name="connsiteX23-7085" fmla="*/ 95 w 687"/>
              <a:gd name="connsiteY23-7086" fmla="*/ 68 h 770"/>
              <a:gd name="connsiteX24-7087" fmla="*/ 122 w 687"/>
              <a:gd name="connsiteY24-7088" fmla="*/ 68 h 770"/>
              <a:gd name="connsiteX25-7089" fmla="*/ 143 w 687"/>
              <a:gd name="connsiteY25-7090" fmla="*/ 63 h 770"/>
              <a:gd name="connsiteX26-7091" fmla="*/ 164 w 687"/>
              <a:gd name="connsiteY26-7092" fmla="*/ 58 h 770"/>
              <a:gd name="connsiteX27-7093" fmla="*/ 185 w 687"/>
              <a:gd name="connsiteY27-7094" fmla="*/ 58 h 770"/>
              <a:gd name="connsiteX28-7095" fmla="*/ 211 w 687"/>
              <a:gd name="connsiteY28-7096" fmla="*/ 52 h 770"/>
              <a:gd name="connsiteX29-7097" fmla="*/ 238 w 687"/>
              <a:gd name="connsiteY29-7098" fmla="*/ 52 h 770"/>
              <a:gd name="connsiteX30-7099" fmla="*/ 264 w 687"/>
              <a:gd name="connsiteY30-7100" fmla="*/ 47 h 770"/>
              <a:gd name="connsiteX31-7101" fmla="*/ 296 w 687"/>
              <a:gd name="connsiteY31-7102" fmla="*/ 47 h 770"/>
              <a:gd name="connsiteX32-7103" fmla="*/ 354 w 687"/>
              <a:gd name="connsiteY32-7104" fmla="*/ 37 h 770"/>
              <a:gd name="connsiteX33-7105" fmla="*/ 386 w 687"/>
              <a:gd name="connsiteY33-7106" fmla="*/ 37 h 770"/>
              <a:gd name="connsiteX34-7107" fmla="*/ 407 w 687"/>
              <a:gd name="connsiteY34-7108" fmla="*/ 32 h 770"/>
              <a:gd name="connsiteX35-7109" fmla="*/ 433 w 687"/>
              <a:gd name="connsiteY35-7110" fmla="*/ 26 h 770"/>
              <a:gd name="connsiteX36-7111" fmla="*/ 454 w 687"/>
              <a:gd name="connsiteY36-7112" fmla="*/ 26 h 770"/>
              <a:gd name="connsiteX37-7113" fmla="*/ 470 w 687"/>
              <a:gd name="connsiteY37-7114" fmla="*/ 21 h 770"/>
              <a:gd name="connsiteX38-7115" fmla="*/ 481 w 687"/>
              <a:gd name="connsiteY38-7116" fmla="*/ 16 h 770"/>
              <a:gd name="connsiteX39-7117" fmla="*/ 491 w 687"/>
              <a:gd name="connsiteY39-7118" fmla="*/ 16 h 770"/>
              <a:gd name="connsiteX40-7119" fmla="*/ 497 w 687"/>
              <a:gd name="connsiteY40-7120" fmla="*/ 11 h 770"/>
              <a:gd name="connsiteX41-7121" fmla="*/ 507 w 687"/>
              <a:gd name="connsiteY41-7122" fmla="*/ 5 h 770"/>
              <a:gd name="connsiteX42-7123" fmla="*/ 523 w 687"/>
              <a:gd name="connsiteY42-7124" fmla="*/ 0 h 770"/>
              <a:gd name="connsiteX43-7125" fmla="*/ 534 w 687"/>
              <a:gd name="connsiteY43-7126" fmla="*/ 0 h 770"/>
              <a:gd name="connsiteX44-7127" fmla="*/ 549 w 687"/>
              <a:gd name="connsiteY44-7128" fmla="*/ 0 h 770"/>
              <a:gd name="connsiteX45-7129" fmla="*/ 565 w 687"/>
              <a:gd name="connsiteY45-7130" fmla="*/ 5 h 770"/>
              <a:gd name="connsiteX46-7131" fmla="*/ 581 w 687"/>
              <a:gd name="connsiteY46-7132" fmla="*/ 11 h 770"/>
              <a:gd name="connsiteX47-7133" fmla="*/ 592 w 687"/>
              <a:gd name="connsiteY47-7134" fmla="*/ 16 h 770"/>
              <a:gd name="connsiteX48-7135" fmla="*/ 602 w 687"/>
              <a:gd name="connsiteY48-7136" fmla="*/ 21 h 770"/>
              <a:gd name="connsiteX49-7137" fmla="*/ 618 w 687"/>
              <a:gd name="connsiteY49-7138" fmla="*/ 26 h 770"/>
              <a:gd name="connsiteX50-7139" fmla="*/ 629 w 687"/>
              <a:gd name="connsiteY50-7140" fmla="*/ 37 h 770"/>
              <a:gd name="connsiteX51-7141" fmla="*/ 644 w 687"/>
              <a:gd name="connsiteY51-7142" fmla="*/ 42 h 770"/>
              <a:gd name="connsiteX52-7143" fmla="*/ 655 w 687"/>
              <a:gd name="connsiteY52-7144" fmla="*/ 47 h 770"/>
              <a:gd name="connsiteX53-7145" fmla="*/ 666 w 687"/>
              <a:gd name="connsiteY53-7146" fmla="*/ 52 h 770"/>
              <a:gd name="connsiteX54-7147" fmla="*/ 671 w 687"/>
              <a:gd name="connsiteY54-7148" fmla="*/ 58 h 770"/>
              <a:gd name="connsiteX55-7149" fmla="*/ 676 w 687"/>
              <a:gd name="connsiteY55-7150" fmla="*/ 63 h 770"/>
              <a:gd name="connsiteX56-7151" fmla="*/ 681 w 687"/>
              <a:gd name="connsiteY56-7152" fmla="*/ 68 h 770"/>
              <a:gd name="connsiteX57-7153" fmla="*/ 687 w 687"/>
              <a:gd name="connsiteY57-7154" fmla="*/ 68 h 770"/>
              <a:gd name="connsiteX58-7155" fmla="*/ 687 w 687"/>
              <a:gd name="connsiteY58-7156" fmla="*/ 73 h 770"/>
              <a:gd name="connsiteX59-7157" fmla="*/ 681 w 687"/>
              <a:gd name="connsiteY59-7158" fmla="*/ 73 h 770"/>
              <a:gd name="connsiteX60-7159" fmla="*/ 681 w 687"/>
              <a:gd name="connsiteY60-7160" fmla="*/ 79 h 770"/>
              <a:gd name="connsiteX61-7161" fmla="*/ 676 w 687"/>
              <a:gd name="connsiteY61-7162" fmla="*/ 84 h 770"/>
              <a:gd name="connsiteX62-7163" fmla="*/ 671 w 687"/>
              <a:gd name="connsiteY62-7164" fmla="*/ 84 h 770"/>
              <a:gd name="connsiteX63-7165" fmla="*/ 666 w 687"/>
              <a:gd name="connsiteY63-7166" fmla="*/ 89 h 770"/>
              <a:gd name="connsiteX64-7167" fmla="*/ 660 w 687"/>
              <a:gd name="connsiteY64-7168" fmla="*/ 94 h 770"/>
              <a:gd name="connsiteX65-7169" fmla="*/ 655 w 687"/>
              <a:gd name="connsiteY65-7170" fmla="*/ 94 h 770"/>
              <a:gd name="connsiteX66-7171" fmla="*/ 650 w 687"/>
              <a:gd name="connsiteY66-7172" fmla="*/ 99 h 770"/>
              <a:gd name="connsiteX67-7173" fmla="*/ 644 w 687"/>
              <a:gd name="connsiteY67-7174" fmla="*/ 105 h 770"/>
              <a:gd name="connsiteX68-7175" fmla="*/ 639 w 687"/>
              <a:gd name="connsiteY68-7176" fmla="*/ 115 h 770"/>
              <a:gd name="connsiteX69-7177" fmla="*/ 639 w 687"/>
              <a:gd name="connsiteY69-7178" fmla="*/ 126 h 770"/>
              <a:gd name="connsiteX70-7179" fmla="*/ 639 w 687"/>
              <a:gd name="connsiteY70-7180" fmla="*/ 131 h 770"/>
              <a:gd name="connsiteX71-7181" fmla="*/ 639 w 687"/>
              <a:gd name="connsiteY71-7182" fmla="*/ 146 h 770"/>
              <a:gd name="connsiteX72-7183" fmla="*/ 639 w 687"/>
              <a:gd name="connsiteY72-7184" fmla="*/ 157 h 770"/>
              <a:gd name="connsiteX73-7185" fmla="*/ 639 w 687"/>
              <a:gd name="connsiteY73-7186" fmla="*/ 173 h 770"/>
              <a:gd name="connsiteX74-7187" fmla="*/ 639 w 687"/>
              <a:gd name="connsiteY74-7188" fmla="*/ 188 h 770"/>
              <a:gd name="connsiteX75-7189" fmla="*/ 639 w 687"/>
              <a:gd name="connsiteY75-7190" fmla="*/ 204 h 770"/>
              <a:gd name="connsiteX76-7191" fmla="*/ 639 w 687"/>
              <a:gd name="connsiteY76-7192" fmla="*/ 225 h 770"/>
              <a:gd name="connsiteX77-7193" fmla="*/ 639 w 687"/>
              <a:gd name="connsiteY77-7194" fmla="*/ 240 h 770"/>
              <a:gd name="connsiteX78-7195" fmla="*/ 639 w 687"/>
              <a:gd name="connsiteY78-7196" fmla="*/ 261 h 770"/>
              <a:gd name="connsiteX79-7197" fmla="*/ 639 w 687"/>
              <a:gd name="connsiteY79-7198" fmla="*/ 303 h 770"/>
              <a:gd name="connsiteX80-7199" fmla="*/ 639 w 687"/>
              <a:gd name="connsiteY80-7200" fmla="*/ 324 h 770"/>
              <a:gd name="connsiteX81-7201" fmla="*/ 639 w 687"/>
              <a:gd name="connsiteY81-7202" fmla="*/ 350 h 770"/>
              <a:gd name="connsiteX82-7203" fmla="*/ 639 w 687"/>
              <a:gd name="connsiteY82-7204" fmla="*/ 376 h 770"/>
              <a:gd name="connsiteX83-7205" fmla="*/ 639 w 687"/>
              <a:gd name="connsiteY83-7206" fmla="*/ 402 h 770"/>
              <a:gd name="connsiteX84-7207" fmla="*/ 639 w 687"/>
              <a:gd name="connsiteY84-7208" fmla="*/ 429 h 770"/>
              <a:gd name="connsiteX85-7209" fmla="*/ 639 w 687"/>
              <a:gd name="connsiteY85-7210" fmla="*/ 460 h 770"/>
              <a:gd name="connsiteX86-7211" fmla="*/ 639 w 687"/>
              <a:gd name="connsiteY86-7212" fmla="*/ 491 h 770"/>
              <a:gd name="connsiteX87-7213" fmla="*/ 639 w 687"/>
              <a:gd name="connsiteY87-7214" fmla="*/ 523 h 770"/>
              <a:gd name="connsiteX88-7215" fmla="*/ 639 w 687"/>
              <a:gd name="connsiteY88-7216" fmla="*/ 554 h 770"/>
              <a:gd name="connsiteX89-7217" fmla="*/ 639 w 687"/>
              <a:gd name="connsiteY89-7218" fmla="*/ 580 h 770"/>
              <a:gd name="connsiteX90-7219" fmla="*/ 634 w 687"/>
              <a:gd name="connsiteY90-7220" fmla="*/ 606 h 770"/>
              <a:gd name="connsiteX91-7221" fmla="*/ 634 w 687"/>
              <a:gd name="connsiteY91-7222" fmla="*/ 632 h 770"/>
              <a:gd name="connsiteX92-7223" fmla="*/ 629 w 687"/>
              <a:gd name="connsiteY92-7224" fmla="*/ 653 h 770"/>
              <a:gd name="connsiteX93-7225" fmla="*/ 623 w 687"/>
              <a:gd name="connsiteY93-7226" fmla="*/ 669 h 770"/>
              <a:gd name="connsiteX94-7227" fmla="*/ 618 w 687"/>
              <a:gd name="connsiteY94-7228" fmla="*/ 690 h 770"/>
              <a:gd name="connsiteX95-7229" fmla="*/ 613 w 687"/>
              <a:gd name="connsiteY95-7230" fmla="*/ 700 h 770"/>
              <a:gd name="connsiteX96-7231" fmla="*/ 602 w 687"/>
              <a:gd name="connsiteY96-7232" fmla="*/ 716 h 770"/>
              <a:gd name="connsiteX97-7233" fmla="*/ 592 w 687"/>
              <a:gd name="connsiteY97-7234" fmla="*/ 726 h 770"/>
              <a:gd name="connsiteX98-7235" fmla="*/ 586 w 687"/>
              <a:gd name="connsiteY98-7236" fmla="*/ 737 h 770"/>
              <a:gd name="connsiteX99-7237" fmla="*/ 576 w 687"/>
              <a:gd name="connsiteY99-7238" fmla="*/ 742 h 770"/>
              <a:gd name="connsiteX100-7239" fmla="*/ 571 w 687"/>
              <a:gd name="connsiteY100-7240" fmla="*/ 747 h 770"/>
              <a:gd name="connsiteX101-7241" fmla="*/ 560 w 687"/>
              <a:gd name="connsiteY101-7242" fmla="*/ 752 h 770"/>
              <a:gd name="connsiteX102-7243" fmla="*/ 555 w 687"/>
              <a:gd name="connsiteY102-7244" fmla="*/ 752 h 770"/>
              <a:gd name="connsiteX103-7245" fmla="*/ 549 w 687"/>
              <a:gd name="connsiteY103-7246" fmla="*/ 758 h 770"/>
              <a:gd name="connsiteX104-7247" fmla="*/ 539 w 687"/>
              <a:gd name="connsiteY104-7248" fmla="*/ 752 h 770"/>
              <a:gd name="connsiteX105-7249" fmla="*/ 534 w 687"/>
              <a:gd name="connsiteY105-7250" fmla="*/ 752 h 770"/>
              <a:gd name="connsiteX106-7251" fmla="*/ 534 w 687"/>
              <a:gd name="connsiteY106-7252" fmla="*/ 747 h 770"/>
              <a:gd name="connsiteX107-7253" fmla="*/ 528 w 687"/>
              <a:gd name="connsiteY107-7254" fmla="*/ 737 h 770"/>
              <a:gd name="connsiteX108-7255" fmla="*/ 534 w 687"/>
              <a:gd name="connsiteY108-7256" fmla="*/ 549 h 770"/>
              <a:gd name="connsiteX109-7257" fmla="*/ 539 w 687"/>
              <a:gd name="connsiteY109-7258" fmla="*/ 533 h 770"/>
              <a:gd name="connsiteX110-7259" fmla="*/ 539 w 687"/>
              <a:gd name="connsiteY110-7260" fmla="*/ 512 h 770"/>
              <a:gd name="connsiteX111-7261" fmla="*/ 539 w 687"/>
              <a:gd name="connsiteY111-7262" fmla="*/ 486 h 770"/>
              <a:gd name="connsiteX112-7263" fmla="*/ 544 w 687"/>
              <a:gd name="connsiteY112-7264" fmla="*/ 460 h 770"/>
              <a:gd name="connsiteX113-7265" fmla="*/ 544 w 687"/>
              <a:gd name="connsiteY113-7266" fmla="*/ 434 h 770"/>
              <a:gd name="connsiteX114-7267" fmla="*/ 544 w 687"/>
              <a:gd name="connsiteY114-7268" fmla="*/ 408 h 770"/>
              <a:gd name="connsiteX115-7269" fmla="*/ 544 w 687"/>
              <a:gd name="connsiteY115-7270" fmla="*/ 382 h 770"/>
              <a:gd name="connsiteX116-7271" fmla="*/ 549 w 687"/>
              <a:gd name="connsiteY116-7272" fmla="*/ 355 h 770"/>
              <a:gd name="connsiteX117-7273" fmla="*/ 549 w 687"/>
              <a:gd name="connsiteY117-7274" fmla="*/ 334 h 770"/>
              <a:gd name="connsiteX118-7275" fmla="*/ 549 w 687"/>
              <a:gd name="connsiteY118-7276" fmla="*/ 314 h 770"/>
              <a:gd name="connsiteX119-7277" fmla="*/ 549 w 687"/>
              <a:gd name="connsiteY119-7278" fmla="*/ 293 h 770"/>
              <a:gd name="connsiteX120-7279" fmla="*/ 549 w 687"/>
              <a:gd name="connsiteY120-7280" fmla="*/ 277 h 770"/>
              <a:gd name="connsiteX121-7281" fmla="*/ 549 w 687"/>
              <a:gd name="connsiteY121-7282" fmla="*/ 246 h 770"/>
              <a:gd name="connsiteX122-7283" fmla="*/ 549 w 687"/>
              <a:gd name="connsiteY122-7284" fmla="*/ 214 h 770"/>
              <a:gd name="connsiteX123-7285" fmla="*/ 544 w 687"/>
              <a:gd name="connsiteY123-7286" fmla="*/ 183 h 770"/>
              <a:gd name="connsiteX124-7287" fmla="*/ 544 w 687"/>
              <a:gd name="connsiteY124-7288" fmla="*/ 157 h 770"/>
              <a:gd name="connsiteX125-7289" fmla="*/ 539 w 687"/>
              <a:gd name="connsiteY125-7290" fmla="*/ 146 h 770"/>
              <a:gd name="connsiteX126-7291" fmla="*/ 539 w 687"/>
              <a:gd name="connsiteY126-7292" fmla="*/ 136 h 770"/>
              <a:gd name="connsiteX127-7293" fmla="*/ 534 w 687"/>
              <a:gd name="connsiteY127-7294" fmla="*/ 126 h 770"/>
              <a:gd name="connsiteX128-7295" fmla="*/ 534 w 687"/>
              <a:gd name="connsiteY128-7296" fmla="*/ 115 h 770"/>
              <a:gd name="connsiteX129-7297" fmla="*/ 528 w 687"/>
              <a:gd name="connsiteY129-7298" fmla="*/ 110 h 770"/>
              <a:gd name="connsiteX130-7299" fmla="*/ 528 w 687"/>
              <a:gd name="connsiteY130-7300" fmla="*/ 105 h 770"/>
              <a:gd name="connsiteX131-7301" fmla="*/ 523 w 687"/>
              <a:gd name="connsiteY131-7302" fmla="*/ 94 h 770"/>
              <a:gd name="connsiteX132-7303" fmla="*/ 518 w 687"/>
              <a:gd name="connsiteY132-7304" fmla="*/ 89 h 770"/>
              <a:gd name="connsiteX133-7305" fmla="*/ 512 w 687"/>
              <a:gd name="connsiteY133-7306" fmla="*/ 84 h 770"/>
              <a:gd name="connsiteX134-7307" fmla="*/ 507 w 687"/>
              <a:gd name="connsiteY134-7308" fmla="*/ 84 h 770"/>
              <a:gd name="connsiteX135-7309" fmla="*/ 502 w 687"/>
              <a:gd name="connsiteY135-7310" fmla="*/ 79 h 770"/>
              <a:gd name="connsiteX136-7311" fmla="*/ 491 w 687"/>
              <a:gd name="connsiteY136-7312" fmla="*/ 79 h 770"/>
              <a:gd name="connsiteX137-7313" fmla="*/ 481 w 687"/>
              <a:gd name="connsiteY137-7314" fmla="*/ 79 h 770"/>
              <a:gd name="connsiteX138-7315" fmla="*/ 470 w 687"/>
              <a:gd name="connsiteY138-7316" fmla="*/ 73 h 770"/>
              <a:gd name="connsiteX139-7317" fmla="*/ 454 w 687"/>
              <a:gd name="connsiteY139-7318" fmla="*/ 73 h 770"/>
              <a:gd name="connsiteX140-7319" fmla="*/ 454 w 687"/>
              <a:gd name="connsiteY140-7320" fmla="*/ 73 h 770"/>
              <a:gd name="connsiteX0-7321" fmla="*/ 454 w 687"/>
              <a:gd name="connsiteY0-7322" fmla="*/ 73 h 758"/>
              <a:gd name="connsiteX1-7323" fmla="*/ 439 w 687"/>
              <a:gd name="connsiteY1-7324" fmla="*/ 73 h 758"/>
              <a:gd name="connsiteX2-7325" fmla="*/ 417 w 687"/>
              <a:gd name="connsiteY2-7326" fmla="*/ 79 h 758"/>
              <a:gd name="connsiteX3-7327" fmla="*/ 396 w 687"/>
              <a:gd name="connsiteY3-7328" fmla="*/ 79 h 758"/>
              <a:gd name="connsiteX4-7329" fmla="*/ 370 w 687"/>
              <a:gd name="connsiteY4-7330" fmla="*/ 79 h 758"/>
              <a:gd name="connsiteX5-7331" fmla="*/ 343 w 687"/>
              <a:gd name="connsiteY5-7332" fmla="*/ 84 h 758"/>
              <a:gd name="connsiteX6-7333" fmla="*/ 312 w 687"/>
              <a:gd name="connsiteY6-7334" fmla="*/ 84 h 758"/>
              <a:gd name="connsiteX7-7335" fmla="*/ 275 w 687"/>
              <a:gd name="connsiteY7-7336" fmla="*/ 89 h 758"/>
              <a:gd name="connsiteX8-7337" fmla="*/ 238 w 687"/>
              <a:gd name="connsiteY8-7338" fmla="*/ 94 h 758"/>
              <a:gd name="connsiteX9-7339" fmla="*/ 196 w 687"/>
              <a:gd name="connsiteY9-7340" fmla="*/ 94 h 758"/>
              <a:gd name="connsiteX10-7341" fmla="*/ 159 w 687"/>
              <a:gd name="connsiteY10-7342" fmla="*/ 99 h 758"/>
              <a:gd name="connsiteX11-7343" fmla="*/ 122 w 687"/>
              <a:gd name="connsiteY11-7344" fmla="*/ 105 h 758"/>
              <a:gd name="connsiteX12-7345" fmla="*/ 90 w 687"/>
              <a:gd name="connsiteY12-7346" fmla="*/ 105 h 758"/>
              <a:gd name="connsiteX13-7347" fmla="*/ 64 w 687"/>
              <a:gd name="connsiteY13-7348" fmla="*/ 105 h 758"/>
              <a:gd name="connsiteX14-7349" fmla="*/ 37 w 687"/>
              <a:gd name="connsiteY14-7350" fmla="*/ 110 h 758"/>
              <a:gd name="connsiteX15-7351" fmla="*/ 16 w 687"/>
              <a:gd name="connsiteY15-7352" fmla="*/ 110 h 758"/>
              <a:gd name="connsiteX16-7353" fmla="*/ 0 w 687"/>
              <a:gd name="connsiteY16-7354" fmla="*/ 110 h 758"/>
              <a:gd name="connsiteX17-7355" fmla="*/ 0 w 687"/>
              <a:gd name="connsiteY17-7356" fmla="*/ 73 h 758"/>
              <a:gd name="connsiteX18-7357" fmla="*/ 11 w 687"/>
              <a:gd name="connsiteY18-7358" fmla="*/ 73 h 758"/>
              <a:gd name="connsiteX19-7359" fmla="*/ 27 w 687"/>
              <a:gd name="connsiteY19-7360" fmla="*/ 73 h 758"/>
              <a:gd name="connsiteX20-7361" fmla="*/ 42 w 687"/>
              <a:gd name="connsiteY20-7362" fmla="*/ 73 h 758"/>
              <a:gd name="connsiteX21-7363" fmla="*/ 58 w 687"/>
              <a:gd name="connsiteY21-7364" fmla="*/ 73 h 758"/>
              <a:gd name="connsiteX22-7365" fmla="*/ 79 w 687"/>
              <a:gd name="connsiteY22-7366" fmla="*/ 73 h 758"/>
              <a:gd name="connsiteX23-7367" fmla="*/ 95 w 687"/>
              <a:gd name="connsiteY23-7368" fmla="*/ 68 h 758"/>
              <a:gd name="connsiteX24-7369" fmla="*/ 122 w 687"/>
              <a:gd name="connsiteY24-7370" fmla="*/ 68 h 758"/>
              <a:gd name="connsiteX25-7371" fmla="*/ 143 w 687"/>
              <a:gd name="connsiteY25-7372" fmla="*/ 63 h 758"/>
              <a:gd name="connsiteX26-7373" fmla="*/ 164 w 687"/>
              <a:gd name="connsiteY26-7374" fmla="*/ 58 h 758"/>
              <a:gd name="connsiteX27-7375" fmla="*/ 185 w 687"/>
              <a:gd name="connsiteY27-7376" fmla="*/ 58 h 758"/>
              <a:gd name="connsiteX28-7377" fmla="*/ 211 w 687"/>
              <a:gd name="connsiteY28-7378" fmla="*/ 52 h 758"/>
              <a:gd name="connsiteX29-7379" fmla="*/ 238 w 687"/>
              <a:gd name="connsiteY29-7380" fmla="*/ 52 h 758"/>
              <a:gd name="connsiteX30-7381" fmla="*/ 264 w 687"/>
              <a:gd name="connsiteY30-7382" fmla="*/ 47 h 758"/>
              <a:gd name="connsiteX31-7383" fmla="*/ 296 w 687"/>
              <a:gd name="connsiteY31-7384" fmla="*/ 47 h 758"/>
              <a:gd name="connsiteX32-7385" fmla="*/ 354 w 687"/>
              <a:gd name="connsiteY32-7386" fmla="*/ 37 h 758"/>
              <a:gd name="connsiteX33-7387" fmla="*/ 386 w 687"/>
              <a:gd name="connsiteY33-7388" fmla="*/ 37 h 758"/>
              <a:gd name="connsiteX34-7389" fmla="*/ 407 w 687"/>
              <a:gd name="connsiteY34-7390" fmla="*/ 32 h 758"/>
              <a:gd name="connsiteX35-7391" fmla="*/ 433 w 687"/>
              <a:gd name="connsiteY35-7392" fmla="*/ 26 h 758"/>
              <a:gd name="connsiteX36-7393" fmla="*/ 454 w 687"/>
              <a:gd name="connsiteY36-7394" fmla="*/ 26 h 758"/>
              <a:gd name="connsiteX37-7395" fmla="*/ 470 w 687"/>
              <a:gd name="connsiteY37-7396" fmla="*/ 21 h 758"/>
              <a:gd name="connsiteX38-7397" fmla="*/ 481 w 687"/>
              <a:gd name="connsiteY38-7398" fmla="*/ 16 h 758"/>
              <a:gd name="connsiteX39-7399" fmla="*/ 491 w 687"/>
              <a:gd name="connsiteY39-7400" fmla="*/ 16 h 758"/>
              <a:gd name="connsiteX40-7401" fmla="*/ 497 w 687"/>
              <a:gd name="connsiteY40-7402" fmla="*/ 11 h 758"/>
              <a:gd name="connsiteX41-7403" fmla="*/ 507 w 687"/>
              <a:gd name="connsiteY41-7404" fmla="*/ 5 h 758"/>
              <a:gd name="connsiteX42-7405" fmla="*/ 523 w 687"/>
              <a:gd name="connsiteY42-7406" fmla="*/ 0 h 758"/>
              <a:gd name="connsiteX43-7407" fmla="*/ 534 w 687"/>
              <a:gd name="connsiteY43-7408" fmla="*/ 0 h 758"/>
              <a:gd name="connsiteX44-7409" fmla="*/ 549 w 687"/>
              <a:gd name="connsiteY44-7410" fmla="*/ 0 h 758"/>
              <a:gd name="connsiteX45-7411" fmla="*/ 565 w 687"/>
              <a:gd name="connsiteY45-7412" fmla="*/ 5 h 758"/>
              <a:gd name="connsiteX46-7413" fmla="*/ 581 w 687"/>
              <a:gd name="connsiteY46-7414" fmla="*/ 11 h 758"/>
              <a:gd name="connsiteX47-7415" fmla="*/ 592 w 687"/>
              <a:gd name="connsiteY47-7416" fmla="*/ 16 h 758"/>
              <a:gd name="connsiteX48-7417" fmla="*/ 602 w 687"/>
              <a:gd name="connsiteY48-7418" fmla="*/ 21 h 758"/>
              <a:gd name="connsiteX49-7419" fmla="*/ 618 w 687"/>
              <a:gd name="connsiteY49-7420" fmla="*/ 26 h 758"/>
              <a:gd name="connsiteX50-7421" fmla="*/ 629 w 687"/>
              <a:gd name="connsiteY50-7422" fmla="*/ 37 h 758"/>
              <a:gd name="connsiteX51-7423" fmla="*/ 644 w 687"/>
              <a:gd name="connsiteY51-7424" fmla="*/ 42 h 758"/>
              <a:gd name="connsiteX52-7425" fmla="*/ 655 w 687"/>
              <a:gd name="connsiteY52-7426" fmla="*/ 47 h 758"/>
              <a:gd name="connsiteX53-7427" fmla="*/ 666 w 687"/>
              <a:gd name="connsiteY53-7428" fmla="*/ 52 h 758"/>
              <a:gd name="connsiteX54-7429" fmla="*/ 671 w 687"/>
              <a:gd name="connsiteY54-7430" fmla="*/ 58 h 758"/>
              <a:gd name="connsiteX55-7431" fmla="*/ 676 w 687"/>
              <a:gd name="connsiteY55-7432" fmla="*/ 63 h 758"/>
              <a:gd name="connsiteX56-7433" fmla="*/ 681 w 687"/>
              <a:gd name="connsiteY56-7434" fmla="*/ 68 h 758"/>
              <a:gd name="connsiteX57-7435" fmla="*/ 687 w 687"/>
              <a:gd name="connsiteY57-7436" fmla="*/ 68 h 758"/>
              <a:gd name="connsiteX58-7437" fmla="*/ 687 w 687"/>
              <a:gd name="connsiteY58-7438" fmla="*/ 73 h 758"/>
              <a:gd name="connsiteX59-7439" fmla="*/ 681 w 687"/>
              <a:gd name="connsiteY59-7440" fmla="*/ 73 h 758"/>
              <a:gd name="connsiteX60-7441" fmla="*/ 681 w 687"/>
              <a:gd name="connsiteY60-7442" fmla="*/ 79 h 758"/>
              <a:gd name="connsiteX61-7443" fmla="*/ 676 w 687"/>
              <a:gd name="connsiteY61-7444" fmla="*/ 84 h 758"/>
              <a:gd name="connsiteX62-7445" fmla="*/ 671 w 687"/>
              <a:gd name="connsiteY62-7446" fmla="*/ 84 h 758"/>
              <a:gd name="connsiteX63-7447" fmla="*/ 666 w 687"/>
              <a:gd name="connsiteY63-7448" fmla="*/ 89 h 758"/>
              <a:gd name="connsiteX64-7449" fmla="*/ 660 w 687"/>
              <a:gd name="connsiteY64-7450" fmla="*/ 94 h 758"/>
              <a:gd name="connsiteX65-7451" fmla="*/ 655 w 687"/>
              <a:gd name="connsiteY65-7452" fmla="*/ 94 h 758"/>
              <a:gd name="connsiteX66-7453" fmla="*/ 650 w 687"/>
              <a:gd name="connsiteY66-7454" fmla="*/ 99 h 758"/>
              <a:gd name="connsiteX67-7455" fmla="*/ 644 w 687"/>
              <a:gd name="connsiteY67-7456" fmla="*/ 105 h 758"/>
              <a:gd name="connsiteX68-7457" fmla="*/ 639 w 687"/>
              <a:gd name="connsiteY68-7458" fmla="*/ 115 h 758"/>
              <a:gd name="connsiteX69-7459" fmla="*/ 639 w 687"/>
              <a:gd name="connsiteY69-7460" fmla="*/ 126 h 758"/>
              <a:gd name="connsiteX70-7461" fmla="*/ 639 w 687"/>
              <a:gd name="connsiteY70-7462" fmla="*/ 131 h 758"/>
              <a:gd name="connsiteX71-7463" fmla="*/ 639 w 687"/>
              <a:gd name="connsiteY71-7464" fmla="*/ 146 h 758"/>
              <a:gd name="connsiteX72-7465" fmla="*/ 639 w 687"/>
              <a:gd name="connsiteY72-7466" fmla="*/ 157 h 758"/>
              <a:gd name="connsiteX73-7467" fmla="*/ 639 w 687"/>
              <a:gd name="connsiteY73-7468" fmla="*/ 173 h 758"/>
              <a:gd name="connsiteX74-7469" fmla="*/ 639 w 687"/>
              <a:gd name="connsiteY74-7470" fmla="*/ 188 h 758"/>
              <a:gd name="connsiteX75-7471" fmla="*/ 639 w 687"/>
              <a:gd name="connsiteY75-7472" fmla="*/ 204 h 758"/>
              <a:gd name="connsiteX76-7473" fmla="*/ 639 w 687"/>
              <a:gd name="connsiteY76-7474" fmla="*/ 225 h 758"/>
              <a:gd name="connsiteX77-7475" fmla="*/ 639 w 687"/>
              <a:gd name="connsiteY77-7476" fmla="*/ 240 h 758"/>
              <a:gd name="connsiteX78-7477" fmla="*/ 639 w 687"/>
              <a:gd name="connsiteY78-7478" fmla="*/ 261 h 758"/>
              <a:gd name="connsiteX79-7479" fmla="*/ 639 w 687"/>
              <a:gd name="connsiteY79-7480" fmla="*/ 303 h 758"/>
              <a:gd name="connsiteX80-7481" fmla="*/ 639 w 687"/>
              <a:gd name="connsiteY80-7482" fmla="*/ 324 h 758"/>
              <a:gd name="connsiteX81-7483" fmla="*/ 639 w 687"/>
              <a:gd name="connsiteY81-7484" fmla="*/ 350 h 758"/>
              <a:gd name="connsiteX82-7485" fmla="*/ 639 w 687"/>
              <a:gd name="connsiteY82-7486" fmla="*/ 376 h 758"/>
              <a:gd name="connsiteX83-7487" fmla="*/ 639 w 687"/>
              <a:gd name="connsiteY83-7488" fmla="*/ 402 h 758"/>
              <a:gd name="connsiteX84-7489" fmla="*/ 639 w 687"/>
              <a:gd name="connsiteY84-7490" fmla="*/ 429 h 758"/>
              <a:gd name="connsiteX85-7491" fmla="*/ 639 w 687"/>
              <a:gd name="connsiteY85-7492" fmla="*/ 460 h 758"/>
              <a:gd name="connsiteX86-7493" fmla="*/ 639 w 687"/>
              <a:gd name="connsiteY86-7494" fmla="*/ 491 h 758"/>
              <a:gd name="connsiteX87-7495" fmla="*/ 639 w 687"/>
              <a:gd name="connsiteY87-7496" fmla="*/ 523 h 758"/>
              <a:gd name="connsiteX88-7497" fmla="*/ 639 w 687"/>
              <a:gd name="connsiteY88-7498" fmla="*/ 554 h 758"/>
              <a:gd name="connsiteX89-7499" fmla="*/ 639 w 687"/>
              <a:gd name="connsiteY89-7500" fmla="*/ 580 h 758"/>
              <a:gd name="connsiteX90-7501" fmla="*/ 634 w 687"/>
              <a:gd name="connsiteY90-7502" fmla="*/ 606 h 758"/>
              <a:gd name="connsiteX91-7503" fmla="*/ 634 w 687"/>
              <a:gd name="connsiteY91-7504" fmla="*/ 632 h 758"/>
              <a:gd name="connsiteX92-7505" fmla="*/ 629 w 687"/>
              <a:gd name="connsiteY92-7506" fmla="*/ 653 h 758"/>
              <a:gd name="connsiteX93-7507" fmla="*/ 623 w 687"/>
              <a:gd name="connsiteY93-7508" fmla="*/ 669 h 758"/>
              <a:gd name="connsiteX94-7509" fmla="*/ 618 w 687"/>
              <a:gd name="connsiteY94-7510" fmla="*/ 690 h 758"/>
              <a:gd name="connsiteX95-7511" fmla="*/ 613 w 687"/>
              <a:gd name="connsiteY95-7512" fmla="*/ 700 h 758"/>
              <a:gd name="connsiteX96-7513" fmla="*/ 602 w 687"/>
              <a:gd name="connsiteY96-7514" fmla="*/ 716 h 758"/>
              <a:gd name="connsiteX97-7515" fmla="*/ 592 w 687"/>
              <a:gd name="connsiteY97-7516" fmla="*/ 726 h 758"/>
              <a:gd name="connsiteX98-7517" fmla="*/ 586 w 687"/>
              <a:gd name="connsiteY98-7518" fmla="*/ 737 h 758"/>
              <a:gd name="connsiteX99-7519" fmla="*/ 576 w 687"/>
              <a:gd name="connsiteY99-7520" fmla="*/ 742 h 758"/>
              <a:gd name="connsiteX100-7521" fmla="*/ 571 w 687"/>
              <a:gd name="connsiteY100-7522" fmla="*/ 747 h 758"/>
              <a:gd name="connsiteX101-7523" fmla="*/ 560 w 687"/>
              <a:gd name="connsiteY101-7524" fmla="*/ 752 h 758"/>
              <a:gd name="connsiteX102-7525" fmla="*/ 555 w 687"/>
              <a:gd name="connsiteY102-7526" fmla="*/ 752 h 758"/>
              <a:gd name="connsiteX103-7527" fmla="*/ 549 w 687"/>
              <a:gd name="connsiteY103-7528" fmla="*/ 758 h 758"/>
              <a:gd name="connsiteX104-7529" fmla="*/ 539 w 687"/>
              <a:gd name="connsiteY104-7530" fmla="*/ 752 h 758"/>
              <a:gd name="connsiteX105-7531" fmla="*/ 534 w 687"/>
              <a:gd name="connsiteY105-7532" fmla="*/ 752 h 758"/>
              <a:gd name="connsiteX106-7533" fmla="*/ 534 w 687"/>
              <a:gd name="connsiteY106-7534" fmla="*/ 747 h 758"/>
              <a:gd name="connsiteX107-7535" fmla="*/ 534 w 687"/>
              <a:gd name="connsiteY107-7536" fmla="*/ 549 h 758"/>
              <a:gd name="connsiteX108-7537" fmla="*/ 539 w 687"/>
              <a:gd name="connsiteY108-7538" fmla="*/ 533 h 758"/>
              <a:gd name="connsiteX109-7539" fmla="*/ 539 w 687"/>
              <a:gd name="connsiteY109-7540" fmla="*/ 512 h 758"/>
              <a:gd name="connsiteX110-7541" fmla="*/ 539 w 687"/>
              <a:gd name="connsiteY110-7542" fmla="*/ 486 h 758"/>
              <a:gd name="connsiteX111-7543" fmla="*/ 544 w 687"/>
              <a:gd name="connsiteY111-7544" fmla="*/ 460 h 758"/>
              <a:gd name="connsiteX112-7545" fmla="*/ 544 w 687"/>
              <a:gd name="connsiteY112-7546" fmla="*/ 434 h 758"/>
              <a:gd name="connsiteX113-7547" fmla="*/ 544 w 687"/>
              <a:gd name="connsiteY113-7548" fmla="*/ 408 h 758"/>
              <a:gd name="connsiteX114-7549" fmla="*/ 544 w 687"/>
              <a:gd name="connsiteY114-7550" fmla="*/ 382 h 758"/>
              <a:gd name="connsiteX115-7551" fmla="*/ 549 w 687"/>
              <a:gd name="connsiteY115-7552" fmla="*/ 355 h 758"/>
              <a:gd name="connsiteX116-7553" fmla="*/ 549 w 687"/>
              <a:gd name="connsiteY116-7554" fmla="*/ 334 h 758"/>
              <a:gd name="connsiteX117-7555" fmla="*/ 549 w 687"/>
              <a:gd name="connsiteY117-7556" fmla="*/ 314 h 758"/>
              <a:gd name="connsiteX118-7557" fmla="*/ 549 w 687"/>
              <a:gd name="connsiteY118-7558" fmla="*/ 293 h 758"/>
              <a:gd name="connsiteX119-7559" fmla="*/ 549 w 687"/>
              <a:gd name="connsiteY119-7560" fmla="*/ 277 h 758"/>
              <a:gd name="connsiteX120-7561" fmla="*/ 549 w 687"/>
              <a:gd name="connsiteY120-7562" fmla="*/ 246 h 758"/>
              <a:gd name="connsiteX121-7563" fmla="*/ 549 w 687"/>
              <a:gd name="connsiteY121-7564" fmla="*/ 214 h 758"/>
              <a:gd name="connsiteX122-7565" fmla="*/ 544 w 687"/>
              <a:gd name="connsiteY122-7566" fmla="*/ 183 h 758"/>
              <a:gd name="connsiteX123-7567" fmla="*/ 544 w 687"/>
              <a:gd name="connsiteY123-7568" fmla="*/ 157 h 758"/>
              <a:gd name="connsiteX124-7569" fmla="*/ 539 w 687"/>
              <a:gd name="connsiteY124-7570" fmla="*/ 146 h 758"/>
              <a:gd name="connsiteX125-7571" fmla="*/ 539 w 687"/>
              <a:gd name="connsiteY125-7572" fmla="*/ 136 h 758"/>
              <a:gd name="connsiteX126-7573" fmla="*/ 534 w 687"/>
              <a:gd name="connsiteY126-7574" fmla="*/ 126 h 758"/>
              <a:gd name="connsiteX127-7575" fmla="*/ 534 w 687"/>
              <a:gd name="connsiteY127-7576" fmla="*/ 115 h 758"/>
              <a:gd name="connsiteX128-7577" fmla="*/ 528 w 687"/>
              <a:gd name="connsiteY128-7578" fmla="*/ 110 h 758"/>
              <a:gd name="connsiteX129-7579" fmla="*/ 528 w 687"/>
              <a:gd name="connsiteY129-7580" fmla="*/ 105 h 758"/>
              <a:gd name="connsiteX130-7581" fmla="*/ 523 w 687"/>
              <a:gd name="connsiteY130-7582" fmla="*/ 94 h 758"/>
              <a:gd name="connsiteX131-7583" fmla="*/ 518 w 687"/>
              <a:gd name="connsiteY131-7584" fmla="*/ 89 h 758"/>
              <a:gd name="connsiteX132-7585" fmla="*/ 512 w 687"/>
              <a:gd name="connsiteY132-7586" fmla="*/ 84 h 758"/>
              <a:gd name="connsiteX133-7587" fmla="*/ 507 w 687"/>
              <a:gd name="connsiteY133-7588" fmla="*/ 84 h 758"/>
              <a:gd name="connsiteX134-7589" fmla="*/ 502 w 687"/>
              <a:gd name="connsiteY134-7590" fmla="*/ 79 h 758"/>
              <a:gd name="connsiteX135-7591" fmla="*/ 491 w 687"/>
              <a:gd name="connsiteY135-7592" fmla="*/ 79 h 758"/>
              <a:gd name="connsiteX136-7593" fmla="*/ 481 w 687"/>
              <a:gd name="connsiteY136-7594" fmla="*/ 79 h 758"/>
              <a:gd name="connsiteX137-7595" fmla="*/ 470 w 687"/>
              <a:gd name="connsiteY137-7596" fmla="*/ 73 h 758"/>
              <a:gd name="connsiteX138-7597" fmla="*/ 454 w 687"/>
              <a:gd name="connsiteY138-7598" fmla="*/ 73 h 758"/>
              <a:gd name="connsiteX139-7599" fmla="*/ 454 w 687"/>
              <a:gd name="connsiteY139-7600" fmla="*/ 73 h 758"/>
              <a:gd name="connsiteX0-7601" fmla="*/ 454 w 687"/>
              <a:gd name="connsiteY0-7602" fmla="*/ 73 h 758"/>
              <a:gd name="connsiteX1-7603" fmla="*/ 439 w 687"/>
              <a:gd name="connsiteY1-7604" fmla="*/ 73 h 758"/>
              <a:gd name="connsiteX2-7605" fmla="*/ 417 w 687"/>
              <a:gd name="connsiteY2-7606" fmla="*/ 79 h 758"/>
              <a:gd name="connsiteX3-7607" fmla="*/ 396 w 687"/>
              <a:gd name="connsiteY3-7608" fmla="*/ 79 h 758"/>
              <a:gd name="connsiteX4-7609" fmla="*/ 370 w 687"/>
              <a:gd name="connsiteY4-7610" fmla="*/ 79 h 758"/>
              <a:gd name="connsiteX5-7611" fmla="*/ 343 w 687"/>
              <a:gd name="connsiteY5-7612" fmla="*/ 84 h 758"/>
              <a:gd name="connsiteX6-7613" fmla="*/ 312 w 687"/>
              <a:gd name="connsiteY6-7614" fmla="*/ 84 h 758"/>
              <a:gd name="connsiteX7-7615" fmla="*/ 275 w 687"/>
              <a:gd name="connsiteY7-7616" fmla="*/ 89 h 758"/>
              <a:gd name="connsiteX8-7617" fmla="*/ 238 w 687"/>
              <a:gd name="connsiteY8-7618" fmla="*/ 94 h 758"/>
              <a:gd name="connsiteX9-7619" fmla="*/ 196 w 687"/>
              <a:gd name="connsiteY9-7620" fmla="*/ 94 h 758"/>
              <a:gd name="connsiteX10-7621" fmla="*/ 159 w 687"/>
              <a:gd name="connsiteY10-7622" fmla="*/ 99 h 758"/>
              <a:gd name="connsiteX11-7623" fmla="*/ 122 w 687"/>
              <a:gd name="connsiteY11-7624" fmla="*/ 105 h 758"/>
              <a:gd name="connsiteX12-7625" fmla="*/ 90 w 687"/>
              <a:gd name="connsiteY12-7626" fmla="*/ 105 h 758"/>
              <a:gd name="connsiteX13-7627" fmla="*/ 64 w 687"/>
              <a:gd name="connsiteY13-7628" fmla="*/ 105 h 758"/>
              <a:gd name="connsiteX14-7629" fmla="*/ 37 w 687"/>
              <a:gd name="connsiteY14-7630" fmla="*/ 110 h 758"/>
              <a:gd name="connsiteX15-7631" fmla="*/ 16 w 687"/>
              <a:gd name="connsiteY15-7632" fmla="*/ 110 h 758"/>
              <a:gd name="connsiteX16-7633" fmla="*/ 0 w 687"/>
              <a:gd name="connsiteY16-7634" fmla="*/ 110 h 758"/>
              <a:gd name="connsiteX17-7635" fmla="*/ 0 w 687"/>
              <a:gd name="connsiteY17-7636" fmla="*/ 73 h 758"/>
              <a:gd name="connsiteX18-7637" fmla="*/ 11 w 687"/>
              <a:gd name="connsiteY18-7638" fmla="*/ 73 h 758"/>
              <a:gd name="connsiteX19-7639" fmla="*/ 27 w 687"/>
              <a:gd name="connsiteY19-7640" fmla="*/ 73 h 758"/>
              <a:gd name="connsiteX20-7641" fmla="*/ 42 w 687"/>
              <a:gd name="connsiteY20-7642" fmla="*/ 73 h 758"/>
              <a:gd name="connsiteX21-7643" fmla="*/ 58 w 687"/>
              <a:gd name="connsiteY21-7644" fmla="*/ 73 h 758"/>
              <a:gd name="connsiteX22-7645" fmla="*/ 79 w 687"/>
              <a:gd name="connsiteY22-7646" fmla="*/ 73 h 758"/>
              <a:gd name="connsiteX23-7647" fmla="*/ 95 w 687"/>
              <a:gd name="connsiteY23-7648" fmla="*/ 68 h 758"/>
              <a:gd name="connsiteX24-7649" fmla="*/ 122 w 687"/>
              <a:gd name="connsiteY24-7650" fmla="*/ 68 h 758"/>
              <a:gd name="connsiteX25-7651" fmla="*/ 143 w 687"/>
              <a:gd name="connsiteY25-7652" fmla="*/ 63 h 758"/>
              <a:gd name="connsiteX26-7653" fmla="*/ 164 w 687"/>
              <a:gd name="connsiteY26-7654" fmla="*/ 58 h 758"/>
              <a:gd name="connsiteX27-7655" fmla="*/ 185 w 687"/>
              <a:gd name="connsiteY27-7656" fmla="*/ 58 h 758"/>
              <a:gd name="connsiteX28-7657" fmla="*/ 211 w 687"/>
              <a:gd name="connsiteY28-7658" fmla="*/ 52 h 758"/>
              <a:gd name="connsiteX29-7659" fmla="*/ 238 w 687"/>
              <a:gd name="connsiteY29-7660" fmla="*/ 52 h 758"/>
              <a:gd name="connsiteX30-7661" fmla="*/ 264 w 687"/>
              <a:gd name="connsiteY30-7662" fmla="*/ 47 h 758"/>
              <a:gd name="connsiteX31-7663" fmla="*/ 296 w 687"/>
              <a:gd name="connsiteY31-7664" fmla="*/ 47 h 758"/>
              <a:gd name="connsiteX32-7665" fmla="*/ 354 w 687"/>
              <a:gd name="connsiteY32-7666" fmla="*/ 37 h 758"/>
              <a:gd name="connsiteX33-7667" fmla="*/ 386 w 687"/>
              <a:gd name="connsiteY33-7668" fmla="*/ 37 h 758"/>
              <a:gd name="connsiteX34-7669" fmla="*/ 407 w 687"/>
              <a:gd name="connsiteY34-7670" fmla="*/ 32 h 758"/>
              <a:gd name="connsiteX35-7671" fmla="*/ 433 w 687"/>
              <a:gd name="connsiteY35-7672" fmla="*/ 26 h 758"/>
              <a:gd name="connsiteX36-7673" fmla="*/ 454 w 687"/>
              <a:gd name="connsiteY36-7674" fmla="*/ 26 h 758"/>
              <a:gd name="connsiteX37-7675" fmla="*/ 470 w 687"/>
              <a:gd name="connsiteY37-7676" fmla="*/ 21 h 758"/>
              <a:gd name="connsiteX38-7677" fmla="*/ 481 w 687"/>
              <a:gd name="connsiteY38-7678" fmla="*/ 16 h 758"/>
              <a:gd name="connsiteX39-7679" fmla="*/ 491 w 687"/>
              <a:gd name="connsiteY39-7680" fmla="*/ 16 h 758"/>
              <a:gd name="connsiteX40-7681" fmla="*/ 497 w 687"/>
              <a:gd name="connsiteY40-7682" fmla="*/ 11 h 758"/>
              <a:gd name="connsiteX41-7683" fmla="*/ 507 w 687"/>
              <a:gd name="connsiteY41-7684" fmla="*/ 5 h 758"/>
              <a:gd name="connsiteX42-7685" fmla="*/ 523 w 687"/>
              <a:gd name="connsiteY42-7686" fmla="*/ 0 h 758"/>
              <a:gd name="connsiteX43-7687" fmla="*/ 534 w 687"/>
              <a:gd name="connsiteY43-7688" fmla="*/ 0 h 758"/>
              <a:gd name="connsiteX44-7689" fmla="*/ 549 w 687"/>
              <a:gd name="connsiteY44-7690" fmla="*/ 0 h 758"/>
              <a:gd name="connsiteX45-7691" fmla="*/ 565 w 687"/>
              <a:gd name="connsiteY45-7692" fmla="*/ 5 h 758"/>
              <a:gd name="connsiteX46-7693" fmla="*/ 581 w 687"/>
              <a:gd name="connsiteY46-7694" fmla="*/ 11 h 758"/>
              <a:gd name="connsiteX47-7695" fmla="*/ 592 w 687"/>
              <a:gd name="connsiteY47-7696" fmla="*/ 16 h 758"/>
              <a:gd name="connsiteX48-7697" fmla="*/ 602 w 687"/>
              <a:gd name="connsiteY48-7698" fmla="*/ 21 h 758"/>
              <a:gd name="connsiteX49-7699" fmla="*/ 618 w 687"/>
              <a:gd name="connsiteY49-7700" fmla="*/ 26 h 758"/>
              <a:gd name="connsiteX50-7701" fmla="*/ 629 w 687"/>
              <a:gd name="connsiteY50-7702" fmla="*/ 37 h 758"/>
              <a:gd name="connsiteX51-7703" fmla="*/ 644 w 687"/>
              <a:gd name="connsiteY51-7704" fmla="*/ 42 h 758"/>
              <a:gd name="connsiteX52-7705" fmla="*/ 655 w 687"/>
              <a:gd name="connsiteY52-7706" fmla="*/ 47 h 758"/>
              <a:gd name="connsiteX53-7707" fmla="*/ 666 w 687"/>
              <a:gd name="connsiteY53-7708" fmla="*/ 52 h 758"/>
              <a:gd name="connsiteX54-7709" fmla="*/ 671 w 687"/>
              <a:gd name="connsiteY54-7710" fmla="*/ 58 h 758"/>
              <a:gd name="connsiteX55-7711" fmla="*/ 676 w 687"/>
              <a:gd name="connsiteY55-7712" fmla="*/ 63 h 758"/>
              <a:gd name="connsiteX56-7713" fmla="*/ 681 w 687"/>
              <a:gd name="connsiteY56-7714" fmla="*/ 68 h 758"/>
              <a:gd name="connsiteX57-7715" fmla="*/ 687 w 687"/>
              <a:gd name="connsiteY57-7716" fmla="*/ 68 h 758"/>
              <a:gd name="connsiteX58-7717" fmla="*/ 687 w 687"/>
              <a:gd name="connsiteY58-7718" fmla="*/ 73 h 758"/>
              <a:gd name="connsiteX59-7719" fmla="*/ 681 w 687"/>
              <a:gd name="connsiteY59-7720" fmla="*/ 73 h 758"/>
              <a:gd name="connsiteX60-7721" fmla="*/ 681 w 687"/>
              <a:gd name="connsiteY60-7722" fmla="*/ 79 h 758"/>
              <a:gd name="connsiteX61-7723" fmla="*/ 676 w 687"/>
              <a:gd name="connsiteY61-7724" fmla="*/ 84 h 758"/>
              <a:gd name="connsiteX62-7725" fmla="*/ 671 w 687"/>
              <a:gd name="connsiteY62-7726" fmla="*/ 84 h 758"/>
              <a:gd name="connsiteX63-7727" fmla="*/ 666 w 687"/>
              <a:gd name="connsiteY63-7728" fmla="*/ 89 h 758"/>
              <a:gd name="connsiteX64-7729" fmla="*/ 660 w 687"/>
              <a:gd name="connsiteY64-7730" fmla="*/ 94 h 758"/>
              <a:gd name="connsiteX65-7731" fmla="*/ 655 w 687"/>
              <a:gd name="connsiteY65-7732" fmla="*/ 94 h 758"/>
              <a:gd name="connsiteX66-7733" fmla="*/ 650 w 687"/>
              <a:gd name="connsiteY66-7734" fmla="*/ 99 h 758"/>
              <a:gd name="connsiteX67-7735" fmla="*/ 644 w 687"/>
              <a:gd name="connsiteY67-7736" fmla="*/ 105 h 758"/>
              <a:gd name="connsiteX68-7737" fmla="*/ 639 w 687"/>
              <a:gd name="connsiteY68-7738" fmla="*/ 115 h 758"/>
              <a:gd name="connsiteX69-7739" fmla="*/ 639 w 687"/>
              <a:gd name="connsiteY69-7740" fmla="*/ 126 h 758"/>
              <a:gd name="connsiteX70-7741" fmla="*/ 639 w 687"/>
              <a:gd name="connsiteY70-7742" fmla="*/ 131 h 758"/>
              <a:gd name="connsiteX71-7743" fmla="*/ 639 w 687"/>
              <a:gd name="connsiteY71-7744" fmla="*/ 146 h 758"/>
              <a:gd name="connsiteX72-7745" fmla="*/ 639 w 687"/>
              <a:gd name="connsiteY72-7746" fmla="*/ 157 h 758"/>
              <a:gd name="connsiteX73-7747" fmla="*/ 639 w 687"/>
              <a:gd name="connsiteY73-7748" fmla="*/ 173 h 758"/>
              <a:gd name="connsiteX74-7749" fmla="*/ 639 w 687"/>
              <a:gd name="connsiteY74-7750" fmla="*/ 188 h 758"/>
              <a:gd name="connsiteX75-7751" fmla="*/ 639 w 687"/>
              <a:gd name="connsiteY75-7752" fmla="*/ 204 h 758"/>
              <a:gd name="connsiteX76-7753" fmla="*/ 639 w 687"/>
              <a:gd name="connsiteY76-7754" fmla="*/ 225 h 758"/>
              <a:gd name="connsiteX77-7755" fmla="*/ 639 w 687"/>
              <a:gd name="connsiteY77-7756" fmla="*/ 240 h 758"/>
              <a:gd name="connsiteX78-7757" fmla="*/ 639 w 687"/>
              <a:gd name="connsiteY78-7758" fmla="*/ 261 h 758"/>
              <a:gd name="connsiteX79-7759" fmla="*/ 639 w 687"/>
              <a:gd name="connsiteY79-7760" fmla="*/ 303 h 758"/>
              <a:gd name="connsiteX80-7761" fmla="*/ 639 w 687"/>
              <a:gd name="connsiteY80-7762" fmla="*/ 324 h 758"/>
              <a:gd name="connsiteX81-7763" fmla="*/ 639 w 687"/>
              <a:gd name="connsiteY81-7764" fmla="*/ 350 h 758"/>
              <a:gd name="connsiteX82-7765" fmla="*/ 639 w 687"/>
              <a:gd name="connsiteY82-7766" fmla="*/ 376 h 758"/>
              <a:gd name="connsiteX83-7767" fmla="*/ 639 w 687"/>
              <a:gd name="connsiteY83-7768" fmla="*/ 402 h 758"/>
              <a:gd name="connsiteX84-7769" fmla="*/ 639 w 687"/>
              <a:gd name="connsiteY84-7770" fmla="*/ 429 h 758"/>
              <a:gd name="connsiteX85-7771" fmla="*/ 639 w 687"/>
              <a:gd name="connsiteY85-7772" fmla="*/ 460 h 758"/>
              <a:gd name="connsiteX86-7773" fmla="*/ 639 w 687"/>
              <a:gd name="connsiteY86-7774" fmla="*/ 491 h 758"/>
              <a:gd name="connsiteX87-7775" fmla="*/ 639 w 687"/>
              <a:gd name="connsiteY87-7776" fmla="*/ 523 h 758"/>
              <a:gd name="connsiteX88-7777" fmla="*/ 639 w 687"/>
              <a:gd name="connsiteY88-7778" fmla="*/ 554 h 758"/>
              <a:gd name="connsiteX89-7779" fmla="*/ 639 w 687"/>
              <a:gd name="connsiteY89-7780" fmla="*/ 580 h 758"/>
              <a:gd name="connsiteX90-7781" fmla="*/ 634 w 687"/>
              <a:gd name="connsiteY90-7782" fmla="*/ 606 h 758"/>
              <a:gd name="connsiteX91-7783" fmla="*/ 634 w 687"/>
              <a:gd name="connsiteY91-7784" fmla="*/ 632 h 758"/>
              <a:gd name="connsiteX92-7785" fmla="*/ 629 w 687"/>
              <a:gd name="connsiteY92-7786" fmla="*/ 653 h 758"/>
              <a:gd name="connsiteX93-7787" fmla="*/ 623 w 687"/>
              <a:gd name="connsiteY93-7788" fmla="*/ 669 h 758"/>
              <a:gd name="connsiteX94-7789" fmla="*/ 618 w 687"/>
              <a:gd name="connsiteY94-7790" fmla="*/ 690 h 758"/>
              <a:gd name="connsiteX95-7791" fmla="*/ 613 w 687"/>
              <a:gd name="connsiteY95-7792" fmla="*/ 700 h 758"/>
              <a:gd name="connsiteX96-7793" fmla="*/ 602 w 687"/>
              <a:gd name="connsiteY96-7794" fmla="*/ 716 h 758"/>
              <a:gd name="connsiteX97-7795" fmla="*/ 592 w 687"/>
              <a:gd name="connsiteY97-7796" fmla="*/ 726 h 758"/>
              <a:gd name="connsiteX98-7797" fmla="*/ 586 w 687"/>
              <a:gd name="connsiteY98-7798" fmla="*/ 737 h 758"/>
              <a:gd name="connsiteX99-7799" fmla="*/ 576 w 687"/>
              <a:gd name="connsiteY99-7800" fmla="*/ 742 h 758"/>
              <a:gd name="connsiteX100-7801" fmla="*/ 571 w 687"/>
              <a:gd name="connsiteY100-7802" fmla="*/ 747 h 758"/>
              <a:gd name="connsiteX101-7803" fmla="*/ 560 w 687"/>
              <a:gd name="connsiteY101-7804" fmla="*/ 752 h 758"/>
              <a:gd name="connsiteX102-7805" fmla="*/ 555 w 687"/>
              <a:gd name="connsiteY102-7806" fmla="*/ 752 h 758"/>
              <a:gd name="connsiteX103-7807" fmla="*/ 549 w 687"/>
              <a:gd name="connsiteY103-7808" fmla="*/ 758 h 758"/>
              <a:gd name="connsiteX104-7809" fmla="*/ 539 w 687"/>
              <a:gd name="connsiteY104-7810" fmla="*/ 752 h 758"/>
              <a:gd name="connsiteX105-7811" fmla="*/ 534 w 687"/>
              <a:gd name="connsiteY105-7812" fmla="*/ 752 h 758"/>
              <a:gd name="connsiteX106-7813" fmla="*/ 534 w 687"/>
              <a:gd name="connsiteY106-7814" fmla="*/ 549 h 758"/>
              <a:gd name="connsiteX107-7815" fmla="*/ 539 w 687"/>
              <a:gd name="connsiteY107-7816" fmla="*/ 533 h 758"/>
              <a:gd name="connsiteX108-7817" fmla="*/ 539 w 687"/>
              <a:gd name="connsiteY108-7818" fmla="*/ 512 h 758"/>
              <a:gd name="connsiteX109-7819" fmla="*/ 539 w 687"/>
              <a:gd name="connsiteY109-7820" fmla="*/ 486 h 758"/>
              <a:gd name="connsiteX110-7821" fmla="*/ 544 w 687"/>
              <a:gd name="connsiteY110-7822" fmla="*/ 460 h 758"/>
              <a:gd name="connsiteX111-7823" fmla="*/ 544 w 687"/>
              <a:gd name="connsiteY111-7824" fmla="*/ 434 h 758"/>
              <a:gd name="connsiteX112-7825" fmla="*/ 544 w 687"/>
              <a:gd name="connsiteY112-7826" fmla="*/ 408 h 758"/>
              <a:gd name="connsiteX113-7827" fmla="*/ 544 w 687"/>
              <a:gd name="connsiteY113-7828" fmla="*/ 382 h 758"/>
              <a:gd name="connsiteX114-7829" fmla="*/ 549 w 687"/>
              <a:gd name="connsiteY114-7830" fmla="*/ 355 h 758"/>
              <a:gd name="connsiteX115-7831" fmla="*/ 549 w 687"/>
              <a:gd name="connsiteY115-7832" fmla="*/ 334 h 758"/>
              <a:gd name="connsiteX116-7833" fmla="*/ 549 w 687"/>
              <a:gd name="connsiteY116-7834" fmla="*/ 314 h 758"/>
              <a:gd name="connsiteX117-7835" fmla="*/ 549 w 687"/>
              <a:gd name="connsiteY117-7836" fmla="*/ 293 h 758"/>
              <a:gd name="connsiteX118-7837" fmla="*/ 549 w 687"/>
              <a:gd name="connsiteY118-7838" fmla="*/ 277 h 758"/>
              <a:gd name="connsiteX119-7839" fmla="*/ 549 w 687"/>
              <a:gd name="connsiteY119-7840" fmla="*/ 246 h 758"/>
              <a:gd name="connsiteX120-7841" fmla="*/ 549 w 687"/>
              <a:gd name="connsiteY120-7842" fmla="*/ 214 h 758"/>
              <a:gd name="connsiteX121-7843" fmla="*/ 544 w 687"/>
              <a:gd name="connsiteY121-7844" fmla="*/ 183 h 758"/>
              <a:gd name="connsiteX122-7845" fmla="*/ 544 w 687"/>
              <a:gd name="connsiteY122-7846" fmla="*/ 157 h 758"/>
              <a:gd name="connsiteX123-7847" fmla="*/ 539 w 687"/>
              <a:gd name="connsiteY123-7848" fmla="*/ 146 h 758"/>
              <a:gd name="connsiteX124-7849" fmla="*/ 539 w 687"/>
              <a:gd name="connsiteY124-7850" fmla="*/ 136 h 758"/>
              <a:gd name="connsiteX125-7851" fmla="*/ 534 w 687"/>
              <a:gd name="connsiteY125-7852" fmla="*/ 126 h 758"/>
              <a:gd name="connsiteX126-7853" fmla="*/ 534 w 687"/>
              <a:gd name="connsiteY126-7854" fmla="*/ 115 h 758"/>
              <a:gd name="connsiteX127-7855" fmla="*/ 528 w 687"/>
              <a:gd name="connsiteY127-7856" fmla="*/ 110 h 758"/>
              <a:gd name="connsiteX128-7857" fmla="*/ 528 w 687"/>
              <a:gd name="connsiteY128-7858" fmla="*/ 105 h 758"/>
              <a:gd name="connsiteX129-7859" fmla="*/ 523 w 687"/>
              <a:gd name="connsiteY129-7860" fmla="*/ 94 h 758"/>
              <a:gd name="connsiteX130-7861" fmla="*/ 518 w 687"/>
              <a:gd name="connsiteY130-7862" fmla="*/ 89 h 758"/>
              <a:gd name="connsiteX131-7863" fmla="*/ 512 w 687"/>
              <a:gd name="connsiteY131-7864" fmla="*/ 84 h 758"/>
              <a:gd name="connsiteX132-7865" fmla="*/ 507 w 687"/>
              <a:gd name="connsiteY132-7866" fmla="*/ 84 h 758"/>
              <a:gd name="connsiteX133-7867" fmla="*/ 502 w 687"/>
              <a:gd name="connsiteY133-7868" fmla="*/ 79 h 758"/>
              <a:gd name="connsiteX134-7869" fmla="*/ 491 w 687"/>
              <a:gd name="connsiteY134-7870" fmla="*/ 79 h 758"/>
              <a:gd name="connsiteX135-7871" fmla="*/ 481 w 687"/>
              <a:gd name="connsiteY135-7872" fmla="*/ 79 h 758"/>
              <a:gd name="connsiteX136-7873" fmla="*/ 470 w 687"/>
              <a:gd name="connsiteY136-7874" fmla="*/ 73 h 758"/>
              <a:gd name="connsiteX137-7875" fmla="*/ 454 w 687"/>
              <a:gd name="connsiteY137-7876" fmla="*/ 73 h 758"/>
              <a:gd name="connsiteX138-7877" fmla="*/ 454 w 687"/>
              <a:gd name="connsiteY138-7878" fmla="*/ 73 h 758"/>
              <a:gd name="connsiteX0-7879" fmla="*/ 454 w 687"/>
              <a:gd name="connsiteY0-7880" fmla="*/ 73 h 758"/>
              <a:gd name="connsiteX1-7881" fmla="*/ 439 w 687"/>
              <a:gd name="connsiteY1-7882" fmla="*/ 73 h 758"/>
              <a:gd name="connsiteX2-7883" fmla="*/ 417 w 687"/>
              <a:gd name="connsiteY2-7884" fmla="*/ 79 h 758"/>
              <a:gd name="connsiteX3-7885" fmla="*/ 396 w 687"/>
              <a:gd name="connsiteY3-7886" fmla="*/ 79 h 758"/>
              <a:gd name="connsiteX4-7887" fmla="*/ 370 w 687"/>
              <a:gd name="connsiteY4-7888" fmla="*/ 79 h 758"/>
              <a:gd name="connsiteX5-7889" fmla="*/ 343 w 687"/>
              <a:gd name="connsiteY5-7890" fmla="*/ 84 h 758"/>
              <a:gd name="connsiteX6-7891" fmla="*/ 312 w 687"/>
              <a:gd name="connsiteY6-7892" fmla="*/ 84 h 758"/>
              <a:gd name="connsiteX7-7893" fmla="*/ 275 w 687"/>
              <a:gd name="connsiteY7-7894" fmla="*/ 89 h 758"/>
              <a:gd name="connsiteX8-7895" fmla="*/ 238 w 687"/>
              <a:gd name="connsiteY8-7896" fmla="*/ 94 h 758"/>
              <a:gd name="connsiteX9-7897" fmla="*/ 196 w 687"/>
              <a:gd name="connsiteY9-7898" fmla="*/ 94 h 758"/>
              <a:gd name="connsiteX10-7899" fmla="*/ 159 w 687"/>
              <a:gd name="connsiteY10-7900" fmla="*/ 99 h 758"/>
              <a:gd name="connsiteX11-7901" fmla="*/ 122 w 687"/>
              <a:gd name="connsiteY11-7902" fmla="*/ 105 h 758"/>
              <a:gd name="connsiteX12-7903" fmla="*/ 90 w 687"/>
              <a:gd name="connsiteY12-7904" fmla="*/ 105 h 758"/>
              <a:gd name="connsiteX13-7905" fmla="*/ 64 w 687"/>
              <a:gd name="connsiteY13-7906" fmla="*/ 105 h 758"/>
              <a:gd name="connsiteX14-7907" fmla="*/ 37 w 687"/>
              <a:gd name="connsiteY14-7908" fmla="*/ 110 h 758"/>
              <a:gd name="connsiteX15-7909" fmla="*/ 16 w 687"/>
              <a:gd name="connsiteY15-7910" fmla="*/ 110 h 758"/>
              <a:gd name="connsiteX16-7911" fmla="*/ 0 w 687"/>
              <a:gd name="connsiteY16-7912" fmla="*/ 110 h 758"/>
              <a:gd name="connsiteX17-7913" fmla="*/ 0 w 687"/>
              <a:gd name="connsiteY17-7914" fmla="*/ 73 h 758"/>
              <a:gd name="connsiteX18-7915" fmla="*/ 11 w 687"/>
              <a:gd name="connsiteY18-7916" fmla="*/ 73 h 758"/>
              <a:gd name="connsiteX19-7917" fmla="*/ 27 w 687"/>
              <a:gd name="connsiteY19-7918" fmla="*/ 73 h 758"/>
              <a:gd name="connsiteX20-7919" fmla="*/ 42 w 687"/>
              <a:gd name="connsiteY20-7920" fmla="*/ 73 h 758"/>
              <a:gd name="connsiteX21-7921" fmla="*/ 58 w 687"/>
              <a:gd name="connsiteY21-7922" fmla="*/ 73 h 758"/>
              <a:gd name="connsiteX22-7923" fmla="*/ 79 w 687"/>
              <a:gd name="connsiteY22-7924" fmla="*/ 73 h 758"/>
              <a:gd name="connsiteX23-7925" fmla="*/ 95 w 687"/>
              <a:gd name="connsiteY23-7926" fmla="*/ 68 h 758"/>
              <a:gd name="connsiteX24-7927" fmla="*/ 122 w 687"/>
              <a:gd name="connsiteY24-7928" fmla="*/ 68 h 758"/>
              <a:gd name="connsiteX25-7929" fmla="*/ 143 w 687"/>
              <a:gd name="connsiteY25-7930" fmla="*/ 63 h 758"/>
              <a:gd name="connsiteX26-7931" fmla="*/ 164 w 687"/>
              <a:gd name="connsiteY26-7932" fmla="*/ 58 h 758"/>
              <a:gd name="connsiteX27-7933" fmla="*/ 185 w 687"/>
              <a:gd name="connsiteY27-7934" fmla="*/ 58 h 758"/>
              <a:gd name="connsiteX28-7935" fmla="*/ 211 w 687"/>
              <a:gd name="connsiteY28-7936" fmla="*/ 52 h 758"/>
              <a:gd name="connsiteX29-7937" fmla="*/ 238 w 687"/>
              <a:gd name="connsiteY29-7938" fmla="*/ 52 h 758"/>
              <a:gd name="connsiteX30-7939" fmla="*/ 264 w 687"/>
              <a:gd name="connsiteY30-7940" fmla="*/ 47 h 758"/>
              <a:gd name="connsiteX31-7941" fmla="*/ 296 w 687"/>
              <a:gd name="connsiteY31-7942" fmla="*/ 47 h 758"/>
              <a:gd name="connsiteX32-7943" fmla="*/ 354 w 687"/>
              <a:gd name="connsiteY32-7944" fmla="*/ 37 h 758"/>
              <a:gd name="connsiteX33-7945" fmla="*/ 386 w 687"/>
              <a:gd name="connsiteY33-7946" fmla="*/ 37 h 758"/>
              <a:gd name="connsiteX34-7947" fmla="*/ 407 w 687"/>
              <a:gd name="connsiteY34-7948" fmla="*/ 32 h 758"/>
              <a:gd name="connsiteX35-7949" fmla="*/ 433 w 687"/>
              <a:gd name="connsiteY35-7950" fmla="*/ 26 h 758"/>
              <a:gd name="connsiteX36-7951" fmla="*/ 454 w 687"/>
              <a:gd name="connsiteY36-7952" fmla="*/ 26 h 758"/>
              <a:gd name="connsiteX37-7953" fmla="*/ 470 w 687"/>
              <a:gd name="connsiteY37-7954" fmla="*/ 21 h 758"/>
              <a:gd name="connsiteX38-7955" fmla="*/ 481 w 687"/>
              <a:gd name="connsiteY38-7956" fmla="*/ 16 h 758"/>
              <a:gd name="connsiteX39-7957" fmla="*/ 491 w 687"/>
              <a:gd name="connsiteY39-7958" fmla="*/ 16 h 758"/>
              <a:gd name="connsiteX40-7959" fmla="*/ 497 w 687"/>
              <a:gd name="connsiteY40-7960" fmla="*/ 11 h 758"/>
              <a:gd name="connsiteX41-7961" fmla="*/ 507 w 687"/>
              <a:gd name="connsiteY41-7962" fmla="*/ 5 h 758"/>
              <a:gd name="connsiteX42-7963" fmla="*/ 523 w 687"/>
              <a:gd name="connsiteY42-7964" fmla="*/ 0 h 758"/>
              <a:gd name="connsiteX43-7965" fmla="*/ 534 w 687"/>
              <a:gd name="connsiteY43-7966" fmla="*/ 0 h 758"/>
              <a:gd name="connsiteX44-7967" fmla="*/ 549 w 687"/>
              <a:gd name="connsiteY44-7968" fmla="*/ 0 h 758"/>
              <a:gd name="connsiteX45-7969" fmla="*/ 565 w 687"/>
              <a:gd name="connsiteY45-7970" fmla="*/ 5 h 758"/>
              <a:gd name="connsiteX46-7971" fmla="*/ 581 w 687"/>
              <a:gd name="connsiteY46-7972" fmla="*/ 11 h 758"/>
              <a:gd name="connsiteX47-7973" fmla="*/ 592 w 687"/>
              <a:gd name="connsiteY47-7974" fmla="*/ 16 h 758"/>
              <a:gd name="connsiteX48-7975" fmla="*/ 602 w 687"/>
              <a:gd name="connsiteY48-7976" fmla="*/ 21 h 758"/>
              <a:gd name="connsiteX49-7977" fmla="*/ 618 w 687"/>
              <a:gd name="connsiteY49-7978" fmla="*/ 26 h 758"/>
              <a:gd name="connsiteX50-7979" fmla="*/ 629 w 687"/>
              <a:gd name="connsiteY50-7980" fmla="*/ 37 h 758"/>
              <a:gd name="connsiteX51-7981" fmla="*/ 644 w 687"/>
              <a:gd name="connsiteY51-7982" fmla="*/ 42 h 758"/>
              <a:gd name="connsiteX52-7983" fmla="*/ 655 w 687"/>
              <a:gd name="connsiteY52-7984" fmla="*/ 47 h 758"/>
              <a:gd name="connsiteX53-7985" fmla="*/ 666 w 687"/>
              <a:gd name="connsiteY53-7986" fmla="*/ 52 h 758"/>
              <a:gd name="connsiteX54-7987" fmla="*/ 671 w 687"/>
              <a:gd name="connsiteY54-7988" fmla="*/ 58 h 758"/>
              <a:gd name="connsiteX55-7989" fmla="*/ 676 w 687"/>
              <a:gd name="connsiteY55-7990" fmla="*/ 63 h 758"/>
              <a:gd name="connsiteX56-7991" fmla="*/ 681 w 687"/>
              <a:gd name="connsiteY56-7992" fmla="*/ 68 h 758"/>
              <a:gd name="connsiteX57-7993" fmla="*/ 687 w 687"/>
              <a:gd name="connsiteY57-7994" fmla="*/ 68 h 758"/>
              <a:gd name="connsiteX58-7995" fmla="*/ 687 w 687"/>
              <a:gd name="connsiteY58-7996" fmla="*/ 73 h 758"/>
              <a:gd name="connsiteX59-7997" fmla="*/ 681 w 687"/>
              <a:gd name="connsiteY59-7998" fmla="*/ 73 h 758"/>
              <a:gd name="connsiteX60-7999" fmla="*/ 681 w 687"/>
              <a:gd name="connsiteY60-8000" fmla="*/ 79 h 758"/>
              <a:gd name="connsiteX61-8001" fmla="*/ 676 w 687"/>
              <a:gd name="connsiteY61-8002" fmla="*/ 84 h 758"/>
              <a:gd name="connsiteX62-8003" fmla="*/ 671 w 687"/>
              <a:gd name="connsiteY62-8004" fmla="*/ 84 h 758"/>
              <a:gd name="connsiteX63-8005" fmla="*/ 666 w 687"/>
              <a:gd name="connsiteY63-8006" fmla="*/ 89 h 758"/>
              <a:gd name="connsiteX64-8007" fmla="*/ 660 w 687"/>
              <a:gd name="connsiteY64-8008" fmla="*/ 94 h 758"/>
              <a:gd name="connsiteX65-8009" fmla="*/ 655 w 687"/>
              <a:gd name="connsiteY65-8010" fmla="*/ 94 h 758"/>
              <a:gd name="connsiteX66-8011" fmla="*/ 650 w 687"/>
              <a:gd name="connsiteY66-8012" fmla="*/ 99 h 758"/>
              <a:gd name="connsiteX67-8013" fmla="*/ 644 w 687"/>
              <a:gd name="connsiteY67-8014" fmla="*/ 105 h 758"/>
              <a:gd name="connsiteX68-8015" fmla="*/ 639 w 687"/>
              <a:gd name="connsiteY68-8016" fmla="*/ 115 h 758"/>
              <a:gd name="connsiteX69-8017" fmla="*/ 639 w 687"/>
              <a:gd name="connsiteY69-8018" fmla="*/ 126 h 758"/>
              <a:gd name="connsiteX70-8019" fmla="*/ 639 w 687"/>
              <a:gd name="connsiteY70-8020" fmla="*/ 131 h 758"/>
              <a:gd name="connsiteX71-8021" fmla="*/ 639 w 687"/>
              <a:gd name="connsiteY71-8022" fmla="*/ 146 h 758"/>
              <a:gd name="connsiteX72-8023" fmla="*/ 639 w 687"/>
              <a:gd name="connsiteY72-8024" fmla="*/ 157 h 758"/>
              <a:gd name="connsiteX73-8025" fmla="*/ 639 w 687"/>
              <a:gd name="connsiteY73-8026" fmla="*/ 173 h 758"/>
              <a:gd name="connsiteX74-8027" fmla="*/ 639 w 687"/>
              <a:gd name="connsiteY74-8028" fmla="*/ 188 h 758"/>
              <a:gd name="connsiteX75-8029" fmla="*/ 639 w 687"/>
              <a:gd name="connsiteY75-8030" fmla="*/ 204 h 758"/>
              <a:gd name="connsiteX76-8031" fmla="*/ 639 w 687"/>
              <a:gd name="connsiteY76-8032" fmla="*/ 225 h 758"/>
              <a:gd name="connsiteX77-8033" fmla="*/ 639 w 687"/>
              <a:gd name="connsiteY77-8034" fmla="*/ 240 h 758"/>
              <a:gd name="connsiteX78-8035" fmla="*/ 639 w 687"/>
              <a:gd name="connsiteY78-8036" fmla="*/ 261 h 758"/>
              <a:gd name="connsiteX79-8037" fmla="*/ 639 w 687"/>
              <a:gd name="connsiteY79-8038" fmla="*/ 303 h 758"/>
              <a:gd name="connsiteX80-8039" fmla="*/ 639 w 687"/>
              <a:gd name="connsiteY80-8040" fmla="*/ 324 h 758"/>
              <a:gd name="connsiteX81-8041" fmla="*/ 639 w 687"/>
              <a:gd name="connsiteY81-8042" fmla="*/ 350 h 758"/>
              <a:gd name="connsiteX82-8043" fmla="*/ 639 w 687"/>
              <a:gd name="connsiteY82-8044" fmla="*/ 376 h 758"/>
              <a:gd name="connsiteX83-8045" fmla="*/ 639 w 687"/>
              <a:gd name="connsiteY83-8046" fmla="*/ 402 h 758"/>
              <a:gd name="connsiteX84-8047" fmla="*/ 639 w 687"/>
              <a:gd name="connsiteY84-8048" fmla="*/ 429 h 758"/>
              <a:gd name="connsiteX85-8049" fmla="*/ 639 w 687"/>
              <a:gd name="connsiteY85-8050" fmla="*/ 460 h 758"/>
              <a:gd name="connsiteX86-8051" fmla="*/ 639 w 687"/>
              <a:gd name="connsiteY86-8052" fmla="*/ 491 h 758"/>
              <a:gd name="connsiteX87-8053" fmla="*/ 639 w 687"/>
              <a:gd name="connsiteY87-8054" fmla="*/ 523 h 758"/>
              <a:gd name="connsiteX88-8055" fmla="*/ 639 w 687"/>
              <a:gd name="connsiteY88-8056" fmla="*/ 554 h 758"/>
              <a:gd name="connsiteX89-8057" fmla="*/ 639 w 687"/>
              <a:gd name="connsiteY89-8058" fmla="*/ 580 h 758"/>
              <a:gd name="connsiteX90-8059" fmla="*/ 634 w 687"/>
              <a:gd name="connsiteY90-8060" fmla="*/ 606 h 758"/>
              <a:gd name="connsiteX91-8061" fmla="*/ 634 w 687"/>
              <a:gd name="connsiteY91-8062" fmla="*/ 632 h 758"/>
              <a:gd name="connsiteX92-8063" fmla="*/ 629 w 687"/>
              <a:gd name="connsiteY92-8064" fmla="*/ 653 h 758"/>
              <a:gd name="connsiteX93-8065" fmla="*/ 623 w 687"/>
              <a:gd name="connsiteY93-8066" fmla="*/ 669 h 758"/>
              <a:gd name="connsiteX94-8067" fmla="*/ 618 w 687"/>
              <a:gd name="connsiteY94-8068" fmla="*/ 690 h 758"/>
              <a:gd name="connsiteX95-8069" fmla="*/ 613 w 687"/>
              <a:gd name="connsiteY95-8070" fmla="*/ 700 h 758"/>
              <a:gd name="connsiteX96-8071" fmla="*/ 602 w 687"/>
              <a:gd name="connsiteY96-8072" fmla="*/ 716 h 758"/>
              <a:gd name="connsiteX97-8073" fmla="*/ 592 w 687"/>
              <a:gd name="connsiteY97-8074" fmla="*/ 726 h 758"/>
              <a:gd name="connsiteX98-8075" fmla="*/ 586 w 687"/>
              <a:gd name="connsiteY98-8076" fmla="*/ 737 h 758"/>
              <a:gd name="connsiteX99-8077" fmla="*/ 576 w 687"/>
              <a:gd name="connsiteY99-8078" fmla="*/ 742 h 758"/>
              <a:gd name="connsiteX100-8079" fmla="*/ 571 w 687"/>
              <a:gd name="connsiteY100-8080" fmla="*/ 747 h 758"/>
              <a:gd name="connsiteX101-8081" fmla="*/ 560 w 687"/>
              <a:gd name="connsiteY101-8082" fmla="*/ 752 h 758"/>
              <a:gd name="connsiteX102-8083" fmla="*/ 555 w 687"/>
              <a:gd name="connsiteY102-8084" fmla="*/ 752 h 758"/>
              <a:gd name="connsiteX103-8085" fmla="*/ 549 w 687"/>
              <a:gd name="connsiteY103-8086" fmla="*/ 758 h 758"/>
              <a:gd name="connsiteX104-8087" fmla="*/ 539 w 687"/>
              <a:gd name="connsiteY104-8088" fmla="*/ 752 h 758"/>
              <a:gd name="connsiteX105-8089" fmla="*/ 534 w 687"/>
              <a:gd name="connsiteY105-8090" fmla="*/ 549 h 758"/>
              <a:gd name="connsiteX106-8091" fmla="*/ 539 w 687"/>
              <a:gd name="connsiteY106-8092" fmla="*/ 533 h 758"/>
              <a:gd name="connsiteX107-8093" fmla="*/ 539 w 687"/>
              <a:gd name="connsiteY107-8094" fmla="*/ 512 h 758"/>
              <a:gd name="connsiteX108-8095" fmla="*/ 539 w 687"/>
              <a:gd name="connsiteY108-8096" fmla="*/ 486 h 758"/>
              <a:gd name="connsiteX109-8097" fmla="*/ 544 w 687"/>
              <a:gd name="connsiteY109-8098" fmla="*/ 460 h 758"/>
              <a:gd name="connsiteX110-8099" fmla="*/ 544 w 687"/>
              <a:gd name="connsiteY110-8100" fmla="*/ 434 h 758"/>
              <a:gd name="connsiteX111-8101" fmla="*/ 544 w 687"/>
              <a:gd name="connsiteY111-8102" fmla="*/ 408 h 758"/>
              <a:gd name="connsiteX112-8103" fmla="*/ 544 w 687"/>
              <a:gd name="connsiteY112-8104" fmla="*/ 382 h 758"/>
              <a:gd name="connsiteX113-8105" fmla="*/ 549 w 687"/>
              <a:gd name="connsiteY113-8106" fmla="*/ 355 h 758"/>
              <a:gd name="connsiteX114-8107" fmla="*/ 549 w 687"/>
              <a:gd name="connsiteY114-8108" fmla="*/ 334 h 758"/>
              <a:gd name="connsiteX115-8109" fmla="*/ 549 w 687"/>
              <a:gd name="connsiteY115-8110" fmla="*/ 314 h 758"/>
              <a:gd name="connsiteX116-8111" fmla="*/ 549 w 687"/>
              <a:gd name="connsiteY116-8112" fmla="*/ 293 h 758"/>
              <a:gd name="connsiteX117-8113" fmla="*/ 549 w 687"/>
              <a:gd name="connsiteY117-8114" fmla="*/ 277 h 758"/>
              <a:gd name="connsiteX118-8115" fmla="*/ 549 w 687"/>
              <a:gd name="connsiteY118-8116" fmla="*/ 246 h 758"/>
              <a:gd name="connsiteX119-8117" fmla="*/ 549 w 687"/>
              <a:gd name="connsiteY119-8118" fmla="*/ 214 h 758"/>
              <a:gd name="connsiteX120-8119" fmla="*/ 544 w 687"/>
              <a:gd name="connsiteY120-8120" fmla="*/ 183 h 758"/>
              <a:gd name="connsiteX121-8121" fmla="*/ 544 w 687"/>
              <a:gd name="connsiteY121-8122" fmla="*/ 157 h 758"/>
              <a:gd name="connsiteX122-8123" fmla="*/ 539 w 687"/>
              <a:gd name="connsiteY122-8124" fmla="*/ 146 h 758"/>
              <a:gd name="connsiteX123-8125" fmla="*/ 539 w 687"/>
              <a:gd name="connsiteY123-8126" fmla="*/ 136 h 758"/>
              <a:gd name="connsiteX124-8127" fmla="*/ 534 w 687"/>
              <a:gd name="connsiteY124-8128" fmla="*/ 126 h 758"/>
              <a:gd name="connsiteX125-8129" fmla="*/ 534 w 687"/>
              <a:gd name="connsiteY125-8130" fmla="*/ 115 h 758"/>
              <a:gd name="connsiteX126-8131" fmla="*/ 528 w 687"/>
              <a:gd name="connsiteY126-8132" fmla="*/ 110 h 758"/>
              <a:gd name="connsiteX127-8133" fmla="*/ 528 w 687"/>
              <a:gd name="connsiteY127-8134" fmla="*/ 105 h 758"/>
              <a:gd name="connsiteX128-8135" fmla="*/ 523 w 687"/>
              <a:gd name="connsiteY128-8136" fmla="*/ 94 h 758"/>
              <a:gd name="connsiteX129-8137" fmla="*/ 518 w 687"/>
              <a:gd name="connsiteY129-8138" fmla="*/ 89 h 758"/>
              <a:gd name="connsiteX130-8139" fmla="*/ 512 w 687"/>
              <a:gd name="connsiteY130-8140" fmla="*/ 84 h 758"/>
              <a:gd name="connsiteX131-8141" fmla="*/ 507 w 687"/>
              <a:gd name="connsiteY131-8142" fmla="*/ 84 h 758"/>
              <a:gd name="connsiteX132-8143" fmla="*/ 502 w 687"/>
              <a:gd name="connsiteY132-8144" fmla="*/ 79 h 758"/>
              <a:gd name="connsiteX133-8145" fmla="*/ 491 w 687"/>
              <a:gd name="connsiteY133-8146" fmla="*/ 79 h 758"/>
              <a:gd name="connsiteX134-8147" fmla="*/ 481 w 687"/>
              <a:gd name="connsiteY134-8148" fmla="*/ 79 h 758"/>
              <a:gd name="connsiteX135-8149" fmla="*/ 470 w 687"/>
              <a:gd name="connsiteY135-8150" fmla="*/ 73 h 758"/>
              <a:gd name="connsiteX136-8151" fmla="*/ 454 w 687"/>
              <a:gd name="connsiteY136-8152" fmla="*/ 73 h 758"/>
              <a:gd name="connsiteX137-8153" fmla="*/ 454 w 687"/>
              <a:gd name="connsiteY137-8154" fmla="*/ 73 h 758"/>
              <a:gd name="connsiteX0-8155" fmla="*/ 454 w 687"/>
              <a:gd name="connsiteY0-8156" fmla="*/ 73 h 758"/>
              <a:gd name="connsiteX1-8157" fmla="*/ 439 w 687"/>
              <a:gd name="connsiteY1-8158" fmla="*/ 73 h 758"/>
              <a:gd name="connsiteX2-8159" fmla="*/ 417 w 687"/>
              <a:gd name="connsiteY2-8160" fmla="*/ 79 h 758"/>
              <a:gd name="connsiteX3-8161" fmla="*/ 396 w 687"/>
              <a:gd name="connsiteY3-8162" fmla="*/ 79 h 758"/>
              <a:gd name="connsiteX4-8163" fmla="*/ 370 w 687"/>
              <a:gd name="connsiteY4-8164" fmla="*/ 79 h 758"/>
              <a:gd name="connsiteX5-8165" fmla="*/ 343 w 687"/>
              <a:gd name="connsiteY5-8166" fmla="*/ 84 h 758"/>
              <a:gd name="connsiteX6-8167" fmla="*/ 312 w 687"/>
              <a:gd name="connsiteY6-8168" fmla="*/ 84 h 758"/>
              <a:gd name="connsiteX7-8169" fmla="*/ 275 w 687"/>
              <a:gd name="connsiteY7-8170" fmla="*/ 89 h 758"/>
              <a:gd name="connsiteX8-8171" fmla="*/ 238 w 687"/>
              <a:gd name="connsiteY8-8172" fmla="*/ 94 h 758"/>
              <a:gd name="connsiteX9-8173" fmla="*/ 196 w 687"/>
              <a:gd name="connsiteY9-8174" fmla="*/ 94 h 758"/>
              <a:gd name="connsiteX10-8175" fmla="*/ 159 w 687"/>
              <a:gd name="connsiteY10-8176" fmla="*/ 99 h 758"/>
              <a:gd name="connsiteX11-8177" fmla="*/ 122 w 687"/>
              <a:gd name="connsiteY11-8178" fmla="*/ 105 h 758"/>
              <a:gd name="connsiteX12-8179" fmla="*/ 90 w 687"/>
              <a:gd name="connsiteY12-8180" fmla="*/ 105 h 758"/>
              <a:gd name="connsiteX13-8181" fmla="*/ 64 w 687"/>
              <a:gd name="connsiteY13-8182" fmla="*/ 105 h 758"/>
              <a:gd name="connsiteX14-8183" fmla="*/ 37 w 687"/>
              <a:gd name="connsiteY14-8184" fmla="*/ 110 h 758"/>
              <a:gd name="connsiteX15-8185" fmla="*/ 16 w 687"/>
              <a:gd name="connsiteY15-8186" fmla="*/ 110 h 758"/>
              <a:gd name="connsiteX16-8187" fmla="*/ 0 w 687"/>
              <a:gd name="connsiteY16-8188" fmla="*/ 110 h 758"/>
              <a:gd name="connsiteX17-8189" fmla="*/ 0 w 687"/>
              <a:gd name="connsiteY17-8190" fmla="*/ 73 h 758"/>
              <a:gd name="connsiteX18-8191" fmla="*/ 11 w 687"/>
              <a:gd name="connsiteY18-8192" fmla="*/ 73 h 758"/>
              <a:gd name="connsiteX19-8193" fmla="*/ 27 w 687"/>
              <a:gd name="connsiteY19-8194" fmla="*/ 73 h 758"/>
              <a:gd name="connsiteX20-8195" fmla="*/ 42 w 687"/>
              <a:gd name="connsiteY20-8196" fmla="*/ 73 h 758"/>
              <a:gd name="connsiteX21-8197" fmla="*/ 58 w 687"/>
              <a:gd name="connsiteY21-8198" fmla="*/ 73 h 758"/>
              <a:gd name="connsiteX22-8199" fmla="*/ 79 w 687"/>
              <a:gd name="connsiteY22-8200" fmla="*/ 73 h 758"/>
              <a:gd name="connsiteX23-8201" fmla="*/ 95 w 687"/>
              <a:gd name="connsiteY23-8202" fmla="*/ 68 h 758"/>
              <a:gd name="connsiteX24-8203" fmla="*/ 122 w 687"/>
              <a:gd name="connsiteY24-8204" fmla="*/ 68 h 758"/>
              <a:gd name="connsiteX25-8205" fmla="*/ 143 w 687"/>
              <a:gd name="connsiteY25-8206" fmla="*/ 63 h 758"/>
              <a:gd name="connsiteX26-8207" fmla="*/ 164 w 687"/>
              <a:gd name="connsiteY26-8208" fmla="*/ 58 h 758"/>
              <a:gd name="connsiteX27-8209" fmla="*/ 185 w 687"/>
              <a:gd name="connsiteY27-8210" fmla="*/ 58 h 758"/>
              <a:gd name="connsiteX28-8211" fmla="*/ 211 w 687"/>
              <a:gd name="connsiteY28-8212" fmla="*/ 52 h 758"/>
              <a:gd name="connsiteX29-8213" fmla="*/ 238 w 687"/>
              <a:gd name="connsiteY29-8214" fmla="*/ 52 h 758"/>
              <a:gd name="connsiteX30-8215" fmla="*/ 264 w 687"/>
              <a:gd name="connsiteY30-8216" fmla="*/ 47 h 758"/>
              <a:gd name="connsiteX31-8217" fmla="*/ 296 w 687"/>
              <a:gd name="connsiteY31-8218" fmla="*/ 47 h 758"/>
              <a:gd name="connsiteX32-8219" fmla="*/ 354 w 687"/>
              <a:gd name="connsiteY32-8220" fmla="*/ 37 h 758"/>
              <a:gd name="connsiteX33-8221" fmla="*/ 386 w 687"/>
              <a:gd name="connsiteY33-8222" fmla="*/ 37 h 758"/>
              <a:gd name="connsiteX34-8223" fmla="*/ 407 w 687"/>
              <a:gd name="connsiteY34-8224" fmla="*/ 32 h 758"/>
              <a:gd name="connsiteX35-8225" fmla="*/ 433 w 687"/>
              <a:gd name="connsiteY35-8226" fmla="*/ 26 h 758"/>
              <a:gd name="connsiteX36-8227" fmla="*/ 454 w 687"/>
              <a:gd name="connsiteY36-8228" fmla="*/ 26 h 758"/>
              <a:gd name="connsiteX37-8229" fmla="*/ 470 w 687"/>
              <a:gd name="connsiteY37-8230" fmla="*/ 21 h 758"/>
              <a:gd name="connsiteX38-8231" fmla="*/ 481 w 687"/>
              <a:gd name="connsiteY38-8232" fmla="*/ 16 h 758"/>
              <a:gd name="connsiteX39-8233" fmla="*/ 491 w 687"/>
              <a:gd name="connsiteY39-8234" fmla="*/ 16 h 758"/>
              <a:gd name="connsiteX40-8235" fmla="*/ 497 w 687"/>
              <a:gd name="connsiteY40-8236" fmla="*/ 11 h 758"/>
              <a:gd name="connsiteX41-8237" fmla="*/ 507 w 687"/>
              <a:gd name="connsiteY41-8238" fmla="*/ 5 h 758"/>
              <a:gd name="connsiteX42-8239" fmla="*/ 523 w 687"/>
              <a:gd name="connsiteY42-8240" fmla="*/ 0 h 758"/>
              <a:gd name="connsiteX43-8241" fmla="*/ 534 w 687"/>
              <a:gd name="connsiteY43-8242" fmla="*/ 0 h 758"/>
              <a:gd name="connsiteX44-8243" fmla="*/ 549 w 687"/>
              <a:gd name="connsiteY44-8244" fmla="*/ 0 h 758"/>
              <a:gd name="connsiteX45-8245" fmla="*/ 565 w 687"/>
              <a:gd name="connsiteY45-8246" fmla="*/ 5 h 758"/>
              <a:gd name="connsiteX46-8247" fmla="*/ 581 w 687"/>
              <a:gd name="connsiteY46-8248" fmla="*/ 11 h 758"/>
              <a:gd name="connsiteX47-8249" fmla="*/ 592 w 687"/>
              <a:gd name="connsiteY47-8250" fmla="*/ 16 h 758"/>
              <a:gd name="connsiteX48-8251" fmla="*/ 602 w 687"/>
              <a:gd name="connsiteY48-8252" fmla="*/ 21 h 758"/>
              <a:gd name="connsiteX49-8253" fmla="*/ 618 w 687"/>
              <a:gd name="connsiteY49-8254" fmla="*/ 26 h 758"/>
              <a:gd name="connsiteX50-8255" fmla="*/ 629 w 687"/>
              <a:gd name="connsiteY50-8256" fmla="*/ 37 h 758"/>
              <a:gd name="connsiteX51-8257" fmla="*/ 644 w 687"/>
              <a:gd name="connsiteY51-8258" fmla="*/ 42 h 758"/>
              <a:gd name="connsiteX52-8259" fmla="*/ 655 w 687"/>
              <a:gd name="connsiteY52-8260" fmla="*/ 47 h 758"/>
              <a:gd name="connsiteX53-8261" fmla="*/ 666 w 687"/>
              <a:gd name="connsiteY53-8262" fmla="*/ 52 h 758"/>
              <a:gd name="connsiteX54-8263" fmla="*/ 671 w 687"/>
              <a:gd name="connsiteY54-8264" fmla="*/ 58 h 758"/>
              <a:gd name="connsiteX55-8265" fmla="*/ 676 w 687"/>
              <a:gd name="connsiteY55-8266" fmla="*/ 63 h 758"/>
              <a:gd name="connsiteX56-8267" fmla="*/ 681 w 687"/>
              <a:gd name="connsiteY56-8268" fmla="*/ 68 h 758"/>
              <a:gd name="connsiteX57-8269" fmla="*/ 687 w 687"/>
              <a:gd name="connsiteY57-8270" fmla="*/ 68 h 758"/>
              <a:gd name="connsiteX58-8271" fmla="*/ 687 w 687"/>
              <a:gd name="connsiteY58-8272" fmla="*/ 73 h 758"/>
              <a:gd name="connsiteX59-8273" fmla="*/ 681 w 687"/>
              <a:gd name="connsiteY59-8274" fmla="*/ 73 h 758"/>
              <a:gd name="connsiteX60-8275" fmla="*/ 681 w 687"/>
              <a:gd name="connsiteY60-8276" fmla="*/ 79 h 758"/>
              <a:gd name="connsiteX61-8277" fmla="*/ 676 w 687"/>
              <a:gd name="connsiteY61-8278" fmla="*/ 84 h 758"/>
              <a:gd name="connsiteX62-8279" fmla="*/ 671 w 687"/>
              <a:gd name="connsiteY62-8280" fmla="*/ 84 h 758"/>
              <a:gd name="connsiteX63-8281" fmla="*/ 666 w 687"/>
              <a:gd name="connsiteY63-8282" fmla="*/ 89 h 758"/>
              <a:gd name="connsiteX64-8283" fmla="*/ 660 w 687"/>
              <a:gd name="connsiteY64-8284" fmla="*/ 94 h 758"/>
              <a:gd name="connsiteX65-8285" fmla="*/ 655 w 687"/>
              <a:gd name="connsiteY65-8286" fmla="*/ 94 h 758"/>
              <a:gd name="connsiteX66-8287" fmla="*/ 650 w 687"/>
              <a:gd name="connsiteY66-8288" fmla="*/ 99 h 758"/>
              <a:gd name="connsiteX67-8289" fmla="*/ 644 w 687"/>
              <a:gd name="connsiteY67-8290" fmla="*/ 105 h 758"/>
              <a:gd name="connsiteX68-8291" fmla="*/ 639 w 687"/>
              <a:gd name="connsiteY68-8292" fmla="*/ 115 h 758"/>
              <a:gd name="connsiteX69-8293" fmla="*/ 639 w 687"/>
              <a:gd name="connsiteY69-8294" fmla="*/ 126 h 758"/>
              <a:gd name="connsiteX70-8295" fmla="*/ 639 w 687"/>
              <a:gd name="connsiteY70-8296" fmla="*/ 131 h 758"/>
              <a:gd name="connsiteX71-8297" fmla="*/ 639 w 687"/>
              <a:gd name="connsiteY71-8298" fmla="*/ 146 h 758"/>
              <a:gd name="connsiteX72-8299" fmla="*/ 639 w 687"/>
              <a:gd name="connsiteY72-8300" fmla="*/ 157 h 758"/>
              <a:gd name="connsiteX73-8301" fmla="*/ 639 w 687"/>
              <a:gd name="connsiteY73-8302" fmla="*/ 173 h 758"/>
              <a:gd name="connsiteX74-8303" fmla="*/ 639 w 687"/>
              <a:gd name="connsiteY74-8304" fmla="*/ 188 h 758"/>
              <a:gd name="connsiteX75-8305" fmla="*/ 639 w 687"/>
              <a:gd name="connsiteY75-8306" fmla="*/ 204 h 758"/>
              <a:gd name="connsiteX76-8307" fmla="*/ 639 w 687"/>
              <a:gd name="connsiteY76-8308" fmla="*/ 225 h 758"/>
              <a:gd name="connsiteX77-8309" fmla="*/ 639 w 687"/>
              <a:gd name="connsiteY77-8310" fmla="*/ 240 h 758"/>
              <a:gd name="connsiteX78-8311" fmla="*/ 639 w 687"/>
              <a:gd name="connsiteY78-8312" fmla="*/ 261 h 758"/>
              <a:gd name="connsiteX79-8313" fmla="*/ 639 w 687"/>
              <a:gd name="connsiteY79-8314" fmla="*/ 303 h 758"/>
              <a:gd name="connsiteX80-8315" fmla="*/ 639 w 687"/>
              <a:gd name="connsiteY80-8316" fmla="*/ 324 h 758"/>
              <a:gd name="connsiteX81-8317" fmla="*/ 639 w 687"/>
              <a:gd name="connsiteY81-8318" fmla="*/ 350 h 758"/>
              <a:gd name="connsiteX82-8319" fmla="*/ 639 w 687"/>
              <a:gd name="connsiteY82-8320" fmla="*/ 376 h 758"/>
              <a:gd name="connsiteX83-8321" fmla="*/ 639 w 687"/>
              <a:gd name="connsiteY83-8322" fmla="*/ 402 h 758"/>
              <a:gd name="connsiteX84-8323" fmla="*/ 639 w 687"/>
              <a:gd name="connsiteY84-8324" fmla="*/ 429 h 758"/>
              <a:gd name="connsiteX85-8325" fmla="*/ 639 w 687"/>
              <a:gd name="connsiteY85-8326" fmla="*/ 460 h 758"/>
              <a:gd name="connsiteX86-8327" fmla="*/ 639 w 687"/>
              <a:gd name="connsiteY86-8328" fmla="*/ 491 h 758"/>
              <a:gd name="connsiteX87-8329" fmla="*/ 639 w 687"/>
              <a:gd name="connsiteY87-8330" fmla="*/ 523 h 758"/>
              <a:gd name="connsiteX88-8331" fmla="*/ 639 w 687"/>
              <a:gd name="connsiteY88-8332" fmla="*/ 554 h 758"/>
              <a:gd name="connsiteX89-8333" fmla="*/ 639 w 687"/>
              <a:gd name="connsiteY89-8334" fmla="*/ 580 h 758"/>
              <a:gd name="connsiteX90-8335" fmla="*/ 634 w 687"/>
              <a:gd name="connsiteY90-8336" fmla="*/ 606 h 758"/>
              <a:gd name="connsiteX91-8337" fmla="*/ 634 w 687"/>
              <a:gd name="connsiteY91-8338" fmla="*/ 632 h 758"/>
              <a:gd name="connsiteX92-8339" fmla="*/ 629 w 687"/>
              <a:gd name="connsiteY92-8340" fmla="*/ 653 h 758"/>
              <a:gd name="connsiteX93-8341" fmla="*/ 623 w 687"/>
              <a:gd name="connsiteY93-8342" fmla="*/ 669 h 758"/>
              <a:gd name="connsiteX94-8343" fmla="*/ 618 w 687"/>
              <a:gd name="connsiteY94-8344" fmla="*/ 690 h 758"/>
              <a:gd name="connsiteX95-8345" fmla="*/ 613 w 687"/>
              <a:gd name="connsiteY95-8346" fmla="*/ 700 h 758"/>
              <a:gd name="connsiteX96-8347" fmla="*/ 602 w 687"/>
              <a:gd name="connsiteY96-8348" fmla="*/ 716 h 758"/>
              <a:gd name="connsiteX97-8349" fmla="*/ 592 w 687"/>
              <a:gd name="connsiteY97-8350" fmla="*/ 726 h 758"/>
              <a:gd name="connsiteX98-8351" fmla="*/ 586 w 687"/>
              <a:gd name="connsiteY98-8352" fmla="*/ 737 h 758"/>
              <a:gd name="connsiteX99-8353" fmla="*/ 576 w 687"/>
              <a:gd name="connsiteY99-8354" fmla="*/ 742 h 758"/>
              <a:gd name="connsiteX100-8355" fmla="*/ 571 w 687"/>
              <a:gd name="connsiteY100-8356" fmla="*/ 747 h 758"/>
              <a:gd name="connsiteX101-8357" fmla="*/ 560 w 687"/>
              <a:gd name="connsiteY101-8358" fmla="*/ 752 h 758"/>
              <a:gd name="connsiteX102-8359" fmla="*/ 555 w 687"/>
              <a:gd name="connsiteY102-8360" fmla="*/ 752 h 758"/>
              <a:gd name="connsiteX103-8361" fmla="*/ 549 w 687"/>
              <a:gd name="connsiteY103-8362" fmla="*/ 758 h 758"/>
              <a:gd name="connsiteX104-8363" fmla="*/ 534 w 687"/>
              <a:gd name="connsiteY104-8364" fmla="*/ 549 h 758"/>
              <a:gd name="connsiteX105-8365" fmla="*/ 539 w 687"/>
              <a:gd name="connsiteY105-8366" fmla="*/ 533 h 758"/>
              <a:gd name="connsiteX106-8367" fmla="*/ 539 w 687"/>
              <a:gd name="connsiteY106-8368" fmla="*/ 512 h 758"/>
              <a:gd name="connsiteX107-8369" fmla="*/ 539 w 687"/>
              <a:gd name="connsiteY107-8370" fmla="*/ 486 h 758"/>
              <a:gd name="connsiteX108-8371" fmla="*/ 544 w 687"/>
              <a:gd name="connsiteY108-8372" fmla="*/ 460 h 758"/>
              <a:gd name="connsiteX109-8373" fmla="*/ 544 w 687"/>
              <a:gd name="connsiteY109-8374" fmla="*/ 434 h 758"/>
              <a:gd name="connsiteX110-8375" fmla="*/ 544 w 687"/>
              <a:gd name="connsiteY110-8376" fmla="*/ 408 h 758"/>
              <a:gd name="connsiteX111-8377" fmla="*/ 544 w 687"/>
              <a:gd name="connsiteY111-8378" fmla="*/ 382 h 758"/>
              <a:gd name="connsiteX112-8379" fmla="*/ 549 w 687"/>
              <a:gd name="connsiteY112-8380" fmla="*/ 355 h 758"/>
              <a:gd name="connsiteX113-8381" fmla="*/ 549 w 687"/>
              <a:gd name="connsiteY113-8382" fmla="*/ 334 h 758"/>
              <a:gd name="connsiteX114-8383" fmla="*/ 549 w 687"/>
              <a:gd name="connsiteY114-8384" fmla="*/ 314 h 758"/>
              <a:gd name="connsiteX115-8385" fmla="*/ 549 w 687"/>
              <a:gd name="connsiteY115-8386" fmla="*/ 293 h 758"/>
              <a:gd name="connsiteX116-8387" fmla="*/ 549 w 687"/>
              <a:gd name="connsiteY116-8388" fmla="*/ 277 h 758"/>
              <a:gd name="connsiteX117-8389" fmla="*/ 549 w 687"/>
              <a:gd name="connsiteY117-8390" fmla="*/ 246 h 758"/>
              <a:gd name="connsiteX118-8391" fmla="*/ 549 w 687"/>
              <a:gd name="connsiteY118-8392" fmla="*/ 214 h 758"/>
              <a:gd name="connsiteX119-8393" fmla="*/ 544 w 687"/>
              <a:gd name="connsiteY119-8394" fmla="*/ 183 h 758"/>
              <a:gd name="connsiteX120-8395" fmla="*/ 544 w 687"/>
              <a:gd name="connsiteY120-8396" fmla="*/ 157 h 758"/>
              <a:gd name="connsiteX121-8397" fmla="*/ 539 w 687"/>
              <a:gd name="connsiteY121-8398" fmla="*/ 146 h 758"/>
              <a:gd name="connsiteX122-8399" fmla="*/ 539 w 687"/>
              <a:gd name="connsiteY122-8400" fmla="*/ 136 h 758"/>
              <a:gd name="connsiteX123-8401" fmla="*/ 534 w 687"/>
              <a:gd name="connsiteY123-8402" fmla="*/ 126 h 758"/>
              <a:gd name="connsiteX124-8403" fmla="*/ 534 w 687"/>
              <a:gd name="connsiteY124-8404" fmla="*/ 115 h 758"/>
              <a:gd name="connsiteX125-8405" fmla="*/ 528 w 687"/>
              <a:gd name="connsiteY125-8406" fmla="*/ 110 h 758"/>
              <a:gd name="connsiteX126-8407" fmla="*/ 528 w 687"/>
              <a:gd name="connsiteY126-8408" fmla="*/ 105 h 758"/>
              <a:gd name="connsiteX127-8409" fmla="*/ 523 w 687"/>
              <a:gd name="connsiteY127-8410" fmla="*/ 94 h 758"/>
              <a:gd name="connsiteX128-8411" fmla="*/ 518 w 687"/>
              <a:gd name="connsiteY128-8412" fmla="*/ 89 h 758"/>
              <a:gd name="connsiteX129-8413" fmla="*/ 512 w 687"/>
              <a:gd name="connsiteY129-8414" fmla="*/ 84 h 758"/>
              <a:gd name="connsiteX130-8415" fmla="*/ 507 w 687"/>
              <a:gd name="connsiteY130-8416" fmla="*/ 84 h 758"/>
              <a:gd name="connsiteX131-8417" fmla="*/ 502 w 687"/>
              <a:gd name="connsiteY131-8418" fmla="*/ 79 h 758"/>
              <a:gd name="connsiteX132-8419" fmla="*/ 491 w 687"/>
              <a:gd name="connsiteY132-8420" fmla="*/ 79 h 758"/>
              <a:gd name="connsiteX133-8421" fmla="*/ 481 w 687"/>
              <a:gd name="connsiteY133-8422" fmla="*/ 79 h 758"/>
              <a:gd name="connsiteX134-8423" fmla="*/ 470 w 687"/>
              <a:gd name="connsiteY134-8424" fmla="*/ 73 h 758"/>
              <a:gd name="connsiteX135-8425" fmla="*/ 454 w 687"/>
              <a:gd name="connsiteY135-8426" fmla="*/ 73 h 758"/>
              <a:gd name="connsiteX136-8427" fmla="*/ 454 w 687"/>
              <a:gd name="connsiteY136-8428" fmla="*/ 73 h 758"/>
              <a:gd name="connsiteX0-8429" fmla="*/ 454 w 687"/>
              <a:gd name="connsiteY0-8430" fmla="*/ 73 h 752"/>
              <a:gd name="connsiteX1-8431" fmla="*/ 439 w 687"/>
              <a:gd name="connsiteY1-8432" fmla="*/ 73 h 752"/>
              <a:gd name="connsiteX2-8433" fmla="*/ 417 w 687"/>
              <a:gd name="connsiteY2-8434" fmla="*/ 79 h 752"/>
              <a:gd name="connsiteX3-8435" fmla="*/ 396 w 687"/>
              <a:gd name="connsiteY3-8436" fmla="*/ 79 h 752"/>
              <a:gd name="connsiteX4-8437" fmla="*/ 370 w 687"/>
              <a:gd name="connsiteY4-8438" fmla="*/ 79 h 752"/>
              <a:gd name="connsiteX5-8439" fmla="*/ 343 w 687"/>
              <a:gd name="connsiteY5-8440" fmla="*/ 84 h 752"/>
              <a:gd name="connsiteX6-8441" fmla="*/ 312 w 687"/>
              <a:gd name="connsiteY6-8442" fmla="*/ 84 h 752"/>
              <a:gd name="connsiteX7-8443" fmla="*/ 275 w 687"/>
              <a:gd name="connsiteY7-8444" fmla="*/ 89 h 752"/>
              <a:gd name="connsiteX8-8445" fmla="*/ 238 w 687"/>
              <a:gd name="connsiteY8-8446" fmla="*/ 94 h 752"/>
              <a:gd name="connsiteX9-8447" fmla="*/ 196 w 687"/>
              <a:gd name="connsiteY9-8448" fmla="*/ 94 h 752"/>
              <a:gd name="connsiteX10-8449" fmla="*/ 159 w 687"/>
              <a:gd name="connsiteY10-8450" fmla="*/ 99 h 752"/>
              <a:gd name="connsiteX11-8451" fmla="*/ 122 w 687"/>
              <a:gd name="connsiteY11-8452" fmla="*/ 105 h 752"/>
              <a:gd name="connsiteX12-8453" fmla="*/ 90 w 687"/>
              <a:gd name="connsiteY12-8454" fmla="*/ 105 h 752"/>
              <a:gd name="connsiteX13-8455" fmla="*/ 64 w 687"/>
              <a:gd name="connsiteY13-8456" fmla="*/ 105 h 752"/>
              <a:gd name="connsiteX14-8457" fmla="*/ 37 w 687"/>
              <a:gd name="connsiteY14-8458" fmla="*/ 110 h 752"/>
              <a:gd name="connsiteX15-8459" fmla="*/ 16 w 687"/>
              <a:gd name="connsiteY15-8460" fmla="*/ 110 h 752"/>
              <a:gd name="connsiteX16-8461" fmla="*/ 0 w 687"/>
              <a:gd name="connsiteY16-8462" fmla="*/ 110 h 752"/>
              <a:gd name="connsiteX17-8463" fmla="*/ 0 w 687"/>
              <a:gd name="connsiteY17-8464" fmla="*/ 73 h 752"/>
              <a:gd name="connsiteX18-8465" fmla="*/ 11 w 687"/>
              <a:gd name="connsiteY18-8466" fmla="*/ 73 h 752"/>
              <a:gd name="connsiteX19-8467" fmla="*/ 27 w 687"/>
              <a:gd name="connsiteY19-8468" fmla="*/ 73 h 752"/>
              <a:gd name="connsiteX20-8469" fmla="*/ 42 w 687"/>
              <a:gd name="connsiteY20-8470" fmla="*/ 73 h 752"/>
              <a:gd name="connsiteX21-8471" fmla="*/ 58 w 687"/>
              <a:gd name="connsiteY21-8472" fmla="*/ 73 h 752"/>
              <a:gd name="connsiteX22-8473" fmla="*/ 79 w 687"/>
              <a:gd name="connsiteY22-8474" fmla="*/ 73 h 752"/>
              <a:gd name="connsiteX23-8475" fmla="*/ 95 w 687"/>
              <a:gd name="connsiteY23-8476" fmla="*/ 68 h 752"/>
              <a:gd name="connsiteX24-8477" fmla="*/ 122 w 687"/>
              <a:gd name="connsiteY24-8478" fmla="*/ 68 h 752"/>
              <a:gd name="connsiteX25-8479" fmla="*/ 143 w 687"/>
              <a:gd name="connsiteY25-8480" fmla="*/ 63 h 752"/>
              <a:gd name="connsiteX26-8481" fmla="*/ 164 w 687"/>
              <a:gd name="connsiteY26-8482" fmla="*/ 58 h 752"/>
              <a:gd name="connsiteX27-8483" fmla="*/ 185 w 687"/>
              <a:gd name="connsiteY27-8484" fmla="*/ 58 h 752"/>
              <a:gd name="connsiteX28-8485" fmla="*/ 211 w 687"/>
              <a:gd name="connsiteY28-8486" fmla="*/ 52 h 752"/>
              <a:gd name="connsiteX29-8487" fmla="*/ 238 w 687"/>
              <a:gd name="connsiteY29-8488" fmla="*/ 52 h 752"/>
              <a:gd name="connsiteX30-8489" fmla="*/ 264 w 687"/>
              <a:gd name="connsiteY30-8490" fmla="*/ 47 h 752"/>
              <a:gd name="connsiteX31-8491" fmla="*/ 296 w 687"/>
              <a:gd name="connsiteY31-8492" fmla="*/ 47 h 752"/>
              <a:gd name="connsiteX32-8493" fmla="*/ 354 w 687"/>
              <a:gd name="connsiteY32-8494" fmla="*/ 37 h 752"/>
              <a:gd name="connsiteX33-8495" fmla="*/ 386 w 687"/>
              <a:gd name="connsiteY33-8496" fmla="*/ 37 h 752"/>
              <a:gd name="connsiteX34-8497" fmla="*/ 407 w 687"/>
              <a:gd name="connsiteY34-8498" fmla="*/ 32 h 752"/>
              <a:gd name="connsiteX35-8499" fmla="*/ 433 w 687"/>
              <a:gd name="connsiteY35-8500" fmla="*/ 26 h 752"/>
              <a:gd name="connsiteX36-8501" fmla="*/ 454 w 687"/>
              <a:gd name="connsiteY36-8502" fmla="*/ 26 h 752"/>
              <a:gd name="connsiteX37-8503" fmla="*/ 470 w 687"/>
              <a:gd name="connsiteY37-8504" fmla="*/ 21 h 752"/>
              <a:gd name="connsiteX38-8505" fmla="*/ 481 w 687"/>
              <a:gd name="connsiteY38-8506" fmla="*/ 16 h 752"/>
              <a:gd name="connsiteX39-8507" fmla="*/ 491 w 687"/>
              <a:gd name="connsiteY39-8508" fmla="*/ 16 h 752"/>
              <a:gd name="connsiteX40-8509" fmla="*/ 497 w 687"/>
              <a:gd name="connsiteY40-8510" fmla="*/ 11 h 752"/>
              <a:gd name="connsiteX41-8511" fmla="*/ 507 w 687"/>
              <a:gd name="connsiteY41-8512" fmla="*/ 5 h 752"/>
              <a:gd name="connsiteX42-8513" fmla="*/ 523 w 687"/>
              <a:gd name="connsiteY42-8514" fmla="*/ 0 h 752"/>
              <a:gd name="connsiteX43-8515" fmla="*/ 534 w 687"/>
              <a:gd name="connsiteY43-8516" fmla="*/ 0 h 752"/>
              <a:gd name="connsiteX44-8517" fmla="*/ 549 w 687"/>
              <a:gd name="connsiteY44-8518" fmla="*/ 0 h 752"/>
              <a:gd name="connsiteX45-8519" fmla="*/ 565 w 687"/>
              <a:gd name="connsiteY45-8520" fmla="*/ 5 h 752"/>
              <a:gd name="connsiteX46-8521" fmla="*/ 581 w 687"/>
              <a:gd name="connsiteY46-8522" fmla="*/ 11 h 752"/>
              <a:gd name="connsiteX47-8523" fmla="*/ 592 w 687"/>
              <a:gd name="connsiteY47-8524" fmla="*/ 16 h 752"/>
              <a:gd name="connsiteX48-8525" fmla="*/ 602 w 687"/>
              <a:gd name="connsiteY48-8526" fmla="*/ 21 h 752"/>
              <a:gd name="connsiteX49-8527" fmla="*/ 618 w 687"/>
              <a:gd name="connsiteY49-8528" fmla="*/ 26 h 752"/>
              <a:gd name="connsiteX50-8529" fmla="*/ 629 w 687"/>
              <a:gd name="connsiteY50-8530" fmla="*/ 37 h 752"/>
              <a:gd name="connsiteX51-8531" fmla="*/ 644 w 687"/>
              <a:gd name="connsiteY51-8532" fmla="*/ 42 h 752"/>
              <a:gd name="connsiteX52-8533" fmla="*/ 655 w 687"/>
              <a:gd name="connsiteY52-8534" fmla="*/ 47 h 752"/>
              <a:gd name="connsiteX53-8535" fmla="*/ 666 w 687"/>
              <a:gd name="connsiteY53-8536" fmla="*/ 52 h 752"/>
              <a:gd name="connsiteX54-8537" fmla="*/ 671 w 687"/>
              <a:gd name="connsiteY54-8538" fmla="*/ 58 h 752"/>
              <a:gd name="connsiteX55-8539" fmla="*/ 676 w 687"/>
              <a:gd name="connsiteY55-8540" fmla="*/ 63 h 752"/>
              <a:gd name="connsiteX56-8541" fmla="*/ 681 w 687"/>
              <a:gd name="connsiteY56-8542" fmla="*/ 68 h 752"/>
              <a:gd name="connsiteX57-8543" fmla="*/ 687 w 687"/>
              <a:gd name="connsiteY57-8544" fmla="*/ 68 h 752"/>
              <a:gd name="connsiteX58-8545" fmla="*/ 687 w 687"/>
              <a:gd name="connsiteY58-8546" fmla="*/ 73 h 752"/>
              <a:gd name="connsiteX59-8547" fmla="*/ 681 w 687"/>
              <a:gd name="connsiteY59-8548" fmla="*/ 73 h 752"/>
              <a:gd name="connsiteX60-8549" fmla="*/ 681 w 687"/>
              <a:gd name="connsiteY60-8550" fmla="*/ 79 h 752"/>
              <a:gd name="connsiteX61-8551" fmla="*/ 676 w 687"/>
              <a:gd name="connsiteY61-8552" fmla="*/ 84 h 752"/>
              <a:gd name="connsiteX62-8553" fmla="*/ 671 w 687"/>
              <a:gd name="connsiteY62-8554" fmla="*/ 84 h 752"/>
              <a:gd name="connsiteX63-8555" fmla="*/ 666 w 687"/>
              <a:gd name="connsiteY63-8556" fmla="*/ 89 h 752"/>
              <a:gd name="connsiteX64-8557" fmla="*/ 660 w 687"/>
              <a:gd name="connsiteY64-8558" fmla="*/ 94 h 752"/>
              <a:gd name="connsiteX65-8559" fmla="*/ 655 w 687"/>
              <a:gd name="connsiteY65-8560" fmla="*/ 94 h 752"/>
              <a:gd name="connsiteX66-8561" fmla="*/ 650 w 687"/>
              <a:gd name="connsiteY66-8562" fmla="*/ 99 h 752"/>
              <a:gd name="connsiteX67-8563" fmla="*/ 644 w 687"/>
              <a:gd name="connsiteY67-8564" fmla="*/ 105 h 752"/>
              <a:gd name="connsiteX68-8565" fmla="*/ 639 w 687"/>
              <a:gd name="connsiteY68-8566" fmla="*/ 115 h 752"/>
              <a:gd name="connsiteX69-8567" fmla="*/ 639 w 687"/>
              <a:gd name="connsiteY69-8568" fmla="*/ 126 h 752"/>
              <a:gd name="connsiteX70-8569" fmla="*/ 639 w 687"/>
              <a:gd name="connsiteY70-8570" fmla="*/ 131 h 752"/>
              <a:gd name="connsiteX71-8571" fmla="*/ 639 w 687"/>
              <a:gd name="connsiteY71-8572" fmla="*/ 146 h 752"/>
              <a:gd name="connsiteX72-8573" fmla="*/ 639 w 687"/>
              <a:gd name="connsiteY72-8574" fmla="*/ 157 h 752"/>
              <a:gd name="connsiteX73-8575" fmla="*/ 639 w 687"/>
              <a:gd name="connsiteY73-8576" fmla="*/ 173 h 752"/>
              <a:gd name="connsiteX74-8577" fmla="*/ 639 w 687"/>
              <a:gd name="connsiteY74-8578" fmla="*/ 188 h 752"/>
              <a:gd name="connsiteX75-8579" fmla="*/ 639 w 687"/>
              <a:gd name="connsiteY75-8580" fmla="*/ 204 h 752"/>
              <a:gd name="connsiteX76-8581" fmla="*/ 639 w 687"/>
              <a:gd name="connsiteY76-8582" fmla="*/ 225 h 752"/>
              <a:gd name="connsiteX77-8583" fmla="*/ 639 w 687"/>
              <a:gd name="connsiteY77-8584" fmla="*/ 240 h 752"/>
              <a:gd name="connsiteX78-8585" fmla="*/ 639 w 687"/>
              <a:gd name="connsiteY78-8586" fmla="*/ 261 h 752"/>
              <a:gd name="connsiteX79-8587" fmla="*/ 639 w 687"/>
              <a:gd name="connsiteY79-8588" fmla="*/ 303 h 752"/>
              <a:gd name="connsiteX80-8589" fmla="*/ 639 w 687"/>
              <a:gd name="connsiteY80-8590" fmla="*/ 324 h 752"/>
              <a:gd name="connsiteX81-8591" fmla="*/ 639 w 687"/>
              <a:gd name="connsiteY81-8592" fmla="*/ 350 h 752"/>
              <a:gd name="connsiteX82-8593" fmla="*/ 639 w 687"/>
              <a:gd name="connsiteY82-8594" fmla="*/ 376 h 752"/>
              <a:gd name="connsiteX83-8595" fmla="*/ 639 w 687"/>
              <a:gd name="connsiteY83-8596" fmla="*/ 402 h 752"/>
              <a:gd name="connsiteX84-8597" fmla="*/ 639 w 687"/>
              <a:gd name="connsiteY84-8598" fmla="*/ 429 h 752"/>
              <a:gd name="connsiteX85-8599" fmla="*/ 639 w 687"/>
              <a:gd name="connsiteY85-8600" fmla="*/ 460 h 752"/>
              <a:gd name="connsiteX86-8601" fmla="*/ 639 w 687"/>
              <a:gd name="connsiteY86-8602" fmla="*/ 491 h 752"/>
              <a:gd name="connsiteX87-8603" fmla="*/ 639 w 687"/>
              <a:gd name="connsiteY87-8604" fmla="*/ 523 h 752"/>
              <a:gd name="connsiteX88-8605" fmla="*/ 639 w 687"/>
              <a:gd name="connsiteY88-8606" fmla="*/ 554 h 752"/>
              <a:gd name="connsiteX89-8607" fmla="*/ 639 w 687"/>
              <a:gd name="connsiteY89-8608" fmla="*/ 580 h 752"/>
              <a:gd name="connsiteX90-8609" fmla="*/ 634 w 687"/>
              <a:gd name="connsiteY90-8610" fmla="*/ 606 h 752"/>
              <a:gd name="connsiteX91-8611" fmla="*/ 634 w 687"/>
              <a:gd name="connsiteY91-8612" fmla="*/ 632 h 752"/>
              <a:gd name="connsiteX92-8613" fmla="*/ 629 w 687"/>
              <a:gd name="connsiteY92-8614" fmla="*/ 653 h 752"/>
              <a:gd name="connsiteX93-8615" fmla="*/ 623 w 687"/>
              <a:gd name="connsiteY93-8616" fmla="*/ 669 h 752"/>
              <a:gd name="connsiteX94-8617" fmla="*/ 618 w 687"/>
              <a:gd name="connsiteY94-8618" fmla="*/ 690 h 752"/>
              <a:gd name="connsiteX95-8619" fmla="*/ 613 w 687"/>
              <a:gd name="connsiteY95-8620" fmla="*/ 700 h 752"/>
              <a:gd name="connsiteX96-8621" fmla="*/ 602 w 687"/>
              <a:gd name="connsiteY96-8622" fmla="*/ 716 h 752"/>
              <a:gd name="connsiteX97-8623" fmla="*/ 592 w 687"/>
              <a:gd name="connsiteY97-8624" fmla="*/ 726 h 752"/>
              <a:gd name="connsiteX98-8625" fmla="*/ 586 w 687"/>
              <a:gd name="connsiteY98-8626" fmla="*/ 737 h 752"/>
              <a:gd name="connsiteX99-8627" fmla="*/ 576 w 687"/>
              <a:gd name="connsiteY99-8628" fmla="*/ 742 h 752"/>
              <a:gd name="connsiteX100-8629" fmla="*/ 571 w 687"/>
              <a:gd name="connsiteY100-8630" fmla="*/ 747 h 752"/>
              <a:gd name="connsiteX101-8631" fmla="*/ 560 w 687"/>
              <a:gd name="connsiteY101-8632" fmla="*/ 752 h 752"/>
              <a:gd name="connsiteX102-8633" fmla="*/ 555 w 687"/>
              <a:gd name="connsiteY102-8634" fmla="*/ 752 h 752"/>
              <a:gd name="connsiteX103-8635" fmla="*/ 534 w 687"/>
              <a:gd name="connsiteY103-8636" fmla="*/ 549 h 752"/>
              <a:gd name="connsiteX104-8637" fmla="*/ 539 w 687"/>
              <a:gd name="connsiteY104-8638" fmla="*/ 533 h 752"/>
              <a:gd name="connsiteX105-8639" fmla="*/ 539 w 687"/>
              <a:gd name="connsiteY105-8640" fmla="*/ 512 h 752"/>
              <a:gd name="connsiteX106-8641" fmla="*/ 539 w 687"/>
              <a:gd name="connsiteY106-8642" fmla="*/ 486 h 752"/>
              <a:gd name="connsiteX107-8643" fmla="*/ 544 w 687"/>
              <a:gd name="connsiteY107-8644" fmla="*/ 460 h 752"/>
              <a:gd name="connsiteX108-8645" fmla="*/ 544 w 687"/>
              <a:gd name="connsiteY108-8646" fmla="*/ 434 h 752"/>
              <a:gd name="connsiteX109-8647" fmla="*/ 544 w 687"/>
              <a:gd name="connsiteY109-8648" fmla="*/ 408 h 752"/>
              <a:gd name="connsiteX110-8649" fmla="*/ 544 w 687"/>
              <a:gd name="connsiteY110-8650" fmla="*/ 382 h 752"/>
              <a:gd name="connsiteX111-8651" fmla="*/ 549 w 687"/>
              <a:gd name="connsiteY111-8652" fmla="*/ 355 h 752"/>
              <a:gd name="connsiteX112-8653" fmla="*/ 549 w 687"/>
              <a:gd name="connsiteY112-8654" fmla="*/ 334 h 752"/>
              <a:gd name="connsiteX113-8655" fmla="*/ 549 w 687"/>
              <a:gd name="connsiteY113-8656" fmla="*/ 314 h 752"/>
              <a:gd name="connsiteX114-8657" fmla="*/ 549 w 687"/>
              <a:gd name="connsiteY114-8658" fmla="*/ 293 h 752"/>
              <a:gd name="connsiteX115-8659" fmla="*/ 549 w 687"/>
              <a:gd name="connsiteY115-8660" fmla="*/ 277 h 752"/>
              <a:gd name="connsiteX116-8661" fmla="*/ 549 w 687"/>
              <a:gd name="connsiteY116-8662" fmla="*/ 246 h 752"/>
              <a:gd name="connsiteX117-8663" fmla="*/ 549 w 687"/>
              <a:gd name="connsiteY117-8664" fmla="*/ 214 h 752"/>
              <a:gd name="connsiteX118-8665" fmla="*/ 544 w 687"/>
              <a:gd name="connsiteY118-8666" fmla="*/ 183 h 752"/>
              <a:gd name="connsiteX119-8667" fmla="*/ 544 w 687"/>
              <a:gd name="connsiteY119-8668" fmla="*/ 157 h 752"/>
              <a:gd name="connsiteX120-8669" fmla="*/ 539 w 687"/>
              <a:gd name="connsiteY120-8670" fmla="*/ 146 h 752"/>
              <a:gd name="connsiteX121-8671" fmla="*/ 539 w 687"/>
              <a:gd name="connsiteY121-8672" fmla="*/ 136 h 752"/>
              <a:gd name="connsiteX122-8673" fmla="*/ 534 w 687"/>
              <a:gd name="connsiteY122-8674" fmla="*/ 126 h 752"/>
              <a:gd name="connsiteX123-8675" fmla="*/ 534 w 687"/>
              <a:gd name="connsiteY123-8676" fmla="*/ 115 h 752"/>
              <a:gd name="connsiteX124-8677" fmla="*/ 528 w 687"/>
              <a:gd name="connsiteY124-8678" fmla="*/ 110 h 752"/>
              <a:gd name="connsiteX125-8679" fmla="*/ 528 w 687"/>
              <a:gd name="connsiteY125-8680" fmla="*/ 105 h 752"/>
              <a:gd name="connsiteX126-8681" fmla="*/ 523 w 687"/>
              <a:gd name="connsiteY126-8682" fmla="*/ 94 h 752"/>
              <a:gd name="connsiteX127-8683" fmla="*/ 518 w 687"/>
              <a:gd name="connsiteY127-8684" fmla="*/ 89 h 752"/>
              <a:gd name="connsiteX128-8685" fmla="*/ 512 w 687"/>
              <a:gd name="connsiteY128-8686" fmla="*/ 84 h 752"/>
              <a:gd name="connsiteX129-8687" fmla="*/ 507 w 687"/>
              <a:gd name="connsiteY129-8688" fmla="*/ 84 h 752"/>
              <a:gd name="connsiteX130-8689" fmla="*/ 502 w 687"/>
              <a:gd name="connsiteY130-8690" fmla="*/ 79 h 752"/>
              <a:gd name="connsiteX131-8691" fmla="*/ 491 w 687"/>
              <a:gd name="connsiteY131-8692" fmla="*/ 79 h 752"/>
              <a:gd name="connsiteX132-8693" fmla="*/ 481 w 687"/>
              <a:gd name="connsiteY132-8694" fmla="*/ 79 h 752"/>
              <a:gd name="connsiteX133-8695" fmla="*/ 470 w 687"/>
              <a:gd name="connsiteY133-8696" fmla="*/ 73 h 752"/>
              <a:gd name="connsiteX134-8697" fmla="*/ 454 w 687"/>
              <a:gd name="connsiteY134-8698" fmla="*/ 73 h 752"/>
              <a:gd name="connsiteX135-8699" fmla="*/ 454 w 687"/>
              <a:gd name="connsiteY135-8700" fmla="*/ 73 h 752"/>
              <a:gd name="connsiteX0-8701" fmla="*/ 454 w 687"/>
              <a:gd name="connsiteY0-8702" fmla="*/ 73 h 752"/>
              <a:gd name="connsiteX1-8703" fmla="*/ 439 w 687"/>
              <a:gd name="connsiteY1-8704" fmla="*/ 73 h 752"/>
              <a:gd name="connsiteX2-8705" fmla="*/ 417 w 687"/>
              <a:gd name="connsiteY2-8706" fmla="*/ 79 h 752"/>
              <a:gd name="connsiteX3-8707" fmla="*/ 396 w 687"/>
              <a:gd name="connsiteY3-8708" fmla="*/ 79 h 752"/>
              <a:gd name="connsiteX4-8709" fmla="*/ 370 w 687"/>
              <a:gd name="connsiteY4-8710" fmla="*/ 79 h 752"/>
              <a:gd name="connsiteX5-8711" fmla="*/ 343 w 687"/>
              <a:gd name="connsiteY5-8712" fmla="*/ 84 h 752"/>
              <a:gd name="connsiteX6-8713" fmla="*/ 312 w 687"/>
              <a:gd name="connsiteY6-8714" fmla="*/ 84 h 752"/>
              <a:gd name="connsiteX7-8715" fmla="*/ 275 w 687"/>
              <a:gd name="connsiteY7-8716" fmla="*/ 89 h 752"/>
              <a:gd name="connsiteX8-8717" fmla="*/ 238 w 687"/>
              <a:gd name="connsiteY8-8718" fmla="*/ 94 h 752"/>
              <a:gd name="connsiteX9-8719" fmla="*/ 196 w 687"/>
              <a:gd name="connsiteY9-8720" fmla="*/ 94 h 752"/>
              <a:gd name="connsiteX10-8721" fmla="*/ 159 w 687"/>
              <a:gd name="connsiteY10-8722" fmla="*/ 99 h 752"/>
              <a:gd name="connsiteX11-8723" fmla="*/ 122 w 687"/>
              <a:gd name="connsiteY11-8724" fmla="*/ 105 h 752"/>
              <a:gd name="connsiteX12-8725" fmla="*/ 90 w 687"/>
              <a:gd name="connsiteY12-8726" fmla="*/ 105 h 752"/>
              <a:gd name="connsiteX13-8727" fmla="*/ 64 w 687"/>
              <a:gd name="connsiteY13-8728" fmla="*/ 105 h 752"/>
              <a:gd name="connsiteX14-8729" fmla="*/ 37 w 687"/>
              <a:gd name="connsiteY14-8730" fmla="*/ 110 h 752"/>
              <a:gd name="connsiteX15-8731" fmla="*/ 16 w 687"/>
              <a:gd name="connsiteY15-8732" fmla="*/ 110 h 752"/>
              <a:gd name="connsiteX16-8733" fmla="*/ 0 w 687"/>
              <a:gd name="connsiteY16-8734" fmla="*/ 110 h 752"/>
              <a:gd name="connsiteX17-8735" fmla="*/ 0 w 687"/>
              <a:gd name="connsiteY17-8736" fmla="*/ 73 h 752"/>
              <a:gd name="connsiteX18-8737" fmla="*/ 11 w 687"/>
              <a:gd name="connsiteY18-8738" fmla="*/ 73 h 752"/>
              <a:gd name="connsiteX19-8739" fmla="*/ 27 w 687"/>
              <a:gd name="connsiteY19-8740" fmla="*/ 73 h 752"/>
              <a:gd name="connsiteX20-8741" fmla="*/ 42 w 687"/>
              <a:gd name="connsiteY20-8742" fmla="*/ 73 h 752"/>
              <a:gd name="connsiteX21-8743" fmla="*/ 58 w 687"/>
              <a:gd name="connsiteY21-8744" fmla="*/ 73 h 752"/>
              <a:gd name="connsiteX22-8745" fmla="*/ 79 w 687"/>
              <a:gd name="connsiteY22-8746" fmla="*/ 73 h 752"/>
              <a:gd name="connsiteX23-8747" fmla="*/ 95 w 687"/>
              <a:gd name="connsiteY23-8748" fmla="*/ 68 h 752"/>
              <a:gd name="connsiteX24-8749" fmla="*/ 122 w 687"/>
              <a:gd name="connsiteY24-8750" fmla="*/ 68 h 752"/>
              <a:gd name="connsiteX25-8751" fmla="*/ 143 w 687"/>
              <a:gd name="connsiteY25-8752" fmla="*/ 63 h 752"/>
              <a:gd name="connsiteX26-8753" fmla="*/ 164 w 687"/>
              <a:gd name="connsiteY26-8754" fmla="*/ 58 h 752"/>
              <a:gd name="connsiteX27-8755" fmla="*/ 185 w 687"/>
              <a:gd name="connsiteY27-8756" fmla="*/ 58 h 752"/>
              <a:gd name="connsiteX28-8757" fmla="*/ 211 w 687"/>
              <a:gd name="connsiteY28-8758" fmla="*/ 52 h 752"/>
              <a:gd name="connsiteX29-8759" fmla="*/ 238 w 687"/>
              <a:gd name="connsiteY29-8760" fmla="*/ 52 h 752"/>
              <a:gd name="connsiteX30-8761" fmla="*/ 264 w 687"/>
              <a:gd name="connsiteY30-8762" fmla="*/ 47 h 752"/>
              <a:gd name="connsiteX31-8763" fmla="*/ 296 w 687"/>
              <a:gd name="connsiteY31-8764" fmla="*/ 47 h 752"/>
              <a:gd name="connsiteX32-8765" fmla="*/ 354 w 687"/>
              <a:gd name="connsiteY32-8766" fmla="*/ 37 h 752"/>
              <a:gd name="connsiteX33-8767" fmla="*/ 386 w 687"/>
              <a:gd name="connsiteY33-8768" fmla="*/ 37 h 752"/>
              <a:gd name="connsiteX34-8769" fmla="*/ 407 w 687"/>
              <a:gd name="connsiteY34-8770" fmla="*/ 32 h 752"/>
              <a:gd name="connsiteX35-8771" fmla="*/ 433 w 687"/>
              <a:gd name="connsiteY35-8772" fmla="*/ 26 h 752"/>
              <a:gd name="connsiteX36-8773" fmla="*/ 454 w 687"/>
              <a:gd name="connsiteY36-8774" fmla="*/ 26 h 752"/>
              <a:gd name="connsiteX37-8775" fmla="*/ 470 w 687"/>
              <a:gd name="connsiteY37-8776" fmla="*/ 21 h 752"/>
              <a:gd name="connsiteX38-8777" fmla="*/ 481 w 687"/>
              <a:gd name="connsiteY38-8778" fmla="*/ 16 h 752"/>
              <a:gd name="connsiteX39-8779" fmla="*/ 491 w 687"/>
              <a:gd name="connsiteY39-8780" fmla="*/ 16 h 752"/>
              <a:gd name="connsiteX40-8781" fmla="*/ 497 w 687"/>
              <a:gd name="connsiteY40-8782" fmla="*/ 11 h 752"/>
              <a:gd name="connsiteX41-8783" fmla="*/ 507 w 687"/>
              <a:gd name="connsiteY41-8784" fmla="*/ 5 h 752"/>
              <a:gd name="connsiteX42-8785" fmla="*/ 523 w 687"/>
              <a:gd name="connsiteY42-8786" fmla="*/ 0 h 752"/>
              <a:gd name="connsiteX43-8787" fmla="*/ 534 w 687"/>
              <a:gd name="connsiteY43-8788" fmla="*/ 0 h 752"/>
              <a:gd name="connsiteX44-8789" fmla="*/ 549 w 687"/>
              <a:gd name="connsiteY44-8790" fmla="*/ 0 h 752"/>
              <a:gd name="connsiteX45-8791" fmla="*/ 565 w 687"/>
              <a:gd name="connsiteY45-8792" fmla="*/ 5 h 752"/>
              <a:gd name="connsiteX46-8793" fmla="*/ 581 w 687"/>
              <a:gd name="connsiteY46-8794" fmla="*/ 11 h 752"/>
              <a:gd name="connsiteX47-8795" fmla="*/ 592 w 687"/>
              <a:gd name="connsiteY47-8796" fmla="*/ 16 h 752"/>
              <a:gd name="connsiteX48-8797" fmla="*/ 602 w 687"/>
              <a:gd name="connsiteY48-8798" fmla="*/ 21 h 752"/>
              <a:gd name="connsiteX49-8799" fmla="*/ 618 w 687"/>
              <a:gd name="connsiteY49-8800" fmla="*/ 26 h 752"/>
              <a:gd name="connsiteX50-8801" fmla="*/ 629 w 687"/>
              <a:gd name="connsiteY50-8802" fmla="*/ 37 h 752"/>
              <a:gd name="connsiteX51-8803" fmla="*/ 644 w 687"/>
              <a:gd name="connsiteY51-8804" fmla="*/ 42 h 752"/>
              <a:gd name="connsiteX52-8805" fmla="*/ 655 w 687"/>
              <a:gd name="connsiteY52-8806" fmla="*/ 47 h 752"/>
              <a:gd name="connsiteX53-8807" fmla="*/ 666 w 687"/>
              <a:gd name="connsiteY53-8808" fmla="*/ 52 h 752"/>
              <a:gd name="connsiteX54-8809" fmla="*/ 671 w 687"/>
              <a:gd name="connsiteY54-8810" fmla="*/ 58 h 752"/>
              <a:gd name="connsiteX55-8811" fmla="*/ 676 w 687"/>
              <a:gd name="connsiteY55-8812" fmla="*/ 63 h 752"/>
              <a:gd name="connsiteX56-8813" fmla="*/ 681 w 687"/>
              <a:gd name="connsiteY56-8814" fmla="*/ 68 h 752"/>
              <a:gd name="connsiteX57-8815" fmla="*/ 687 w 687"/>
              <a:gd name="connsiteY57-8816" fmla="*/ 68 h 752"/>
              <a:gd name="connsiteX58-8817" fmla="*/ 687 w 687"/>
              <a:gd name="connsiteY58-8818" fmla="*/ 73 h 752"/>
              <a:gd name="connsiteX59-8819" fmla="*/ 681 w 687"/>
              <a:gd name="connsiteY59-8820" fmla="*/ 73 h 752"/>
              <a:gd name="connsiteX60-8821" fmla="*/ 681 w 687"/>
              <a:gd name="connsiteY60-8822" fmla="*/ 79 h 752"/>
              <a:gd name="connsiteX61-8823" fmla="*/ 676 w 687"/>
              <a:gd name="connsiteY61-8824" fmla="*/ 84 h 752"/>
              <a:gd name="connsiteX62-8825" fmla="*/ 671 w 687"/>
              <a:gd name="connsiteY62-8826" fmla="*/ 84 h 752"/>
              <a:gd name="connsiteX63-8827" fmla="*/ 666 w 687"/>
              <a:gd name="connsiteY63-8828" fmla="*/ 89 h 752"/>
              <a:gd name="connsiteX64-8829" fmla="*/ 660 w 687"/>
              <a:gd name="connsiteY64-8830" fmla="*/ 94 h 752"/>
              <a:gd name="connsiteX65-8831" fmla="*/ 655 w 687"/>
              <a:gd name="connsiteY65-8832" fmla="*/ 94 h 752"/>
              <a:gd name="connsiteX66-8833" fmla="*/ 650 w 687"/>
              <a:gd name="connsiteY66-8834" fmla="*/ 99 h 752"/>
              <a:gd name="connsiteX67-8835" fmla="*/ 644 w 687"/>
              <a:gd name="connsiteY67-8836" fmla="*/ 105 h 752"/>
              <a:gd name="connsiteX68-8837" fmla="*/ 639 w 687"/>
              <a:gd name="connsiteY68-8838" fmla="*/ 115 h 752"/>
              <a:gd name="connsiteX69-8839" fmla="*/ 639 w 687"/>
              <a:gd name="connsiteY69-8840" fmla="*/ 126 h 752"/>
              <a:gd name="connsiteX70-8841" fmla="*/ 639 w 687"/>
              <a:gd name="connsiteY70-8842" fmla="*/ 131 h 752"/>
              <a:gd name="connsiteX71-8843" fmla="*/ 639 w 687"/>
              <a:gd name="connsiteY71-8844" fmla="*/ 146 h 752"/>
              <a:gd name="connsiteX72-8845" fmla="*/ 639 w 687"/>
              <a:gd name="connsiteY72-8846" fmla="*/ 157 h 752"/>
              <a:gd name="connsiteX73-8847" fmla="*/ 639 w 687"/>
              <a:gd name="connsiteY73-8848" fmla="*/ 173 h 752"/>
              <a:gd name="connsiteX74-8849" fmla="*/ 639 w 687"/>
              <a:gd name="connsiteY74-8850" fmla="*/ 188 h 752"/>
              <a:gd name="connsiteX75-8851" fmla="*/ 639 w 687"/>
              <a:gd name="connsiteY75-8852" fmla="*/ 204 h 752"/>
              <a:gd name="connsiteX76-8853" fmla="*/ 639 w 687"/>
              <a:gd name="connsiteY76-8854" fmla="*/ 225 h 752"/>
              <a:gd name="connsiteX77-8855" fmla="*/ 639 w 687"/>
              <a:gd name="connsiteY77-8856" fmla="*/ 240 h 752"/>
              <a:gd name="connsiteX78-8857" fmla="*/ 639 w 687"/>
              <a:gd name="connsiteY78-8858" fmla="*/ 261 h 752"/>
              <a:gd name="connsiteX79-8859" fmla="*/ 639 w 687"/>
              <a:gd name="connsiteY79-8860" fmla="*/ 303 h 752"/>
              <a:gd name="connsiteX80-8861" fmla="*/ 639 w 687"/>
              <a:gd name="connsiteY80-8862" fmla="*/ 324 h 752"/>
              <a:gd name="connsiteX81-8863" fmla="*/ 639 w 687"/>
              <a:gd name="connsiteY81-8864" fmla="*/ 350 h 752"/>
              <a:gd name="connsiteX82-8865" fmla="*/ 639 w 687"/>
              <a:gd name="connsiteY82-8866" fmla="*/ 376 h 752"/>
              <a:gd name="connsiteX83-8867" fmla="*/ 639 w 687"/>
              <a:gd name="connsiteY83-8868" fmla="*/ 402 h 752"/>
              <a:gd name="connsiteX84-8869" fmla="*/ 639 w 687"/>
              <a:gd name="connsiteY84-8870" fmla="*/ 429 h 752"/>
              <a:gd name="connsiteX85-8871" fmla="*/ 639 w 687"/>
              <a:gd name="connsiteY85-8872" fmla="*/ 460 h 752"/>
              <a:gd name="connsiteX86-8873" fmla="*/ 639 w 687"/>
              <a:gd name="connsiteY86-8874" fmla="*/ 491 h 752"/>
              <a:gd name="connsiteX87-8875" fmla="*/ 639 w 687"/>
              <a:gd name="connsiteY87-8876" fmla="*/ 523 h 752"/>
              <a:gd name="connsiteX88-8877" fmla="*/ 639 w 687"/>
              <a:gd name="connsiteY88-8878" fmla="*/ 554 h 752"/>
              <a:gd name="connsiteX89-8879" fmla="*/ 639 w 687"/>
              <a:gd name="connsiteY89-8880" fmla="*/ 580 h 752"/>
              <a:gd name="connsiteX90-8881" fmla="*/ 634 w 687"/>
              <a:gd name="connsiteY90-8882" fmla="*/ 606 h 752"/>
              <a:gd name="connsiteX91-8883" fmla="*/ 634 w 687"/>
              <a:gd name="connsiteY91-8884" fmla="*/ 632 h 752"/>
              <a:gd name="connsiteX92-8885" fmla="*/ 629 w 687"/>
              <a:gd name="connsiteY92-8886" fmla="*/ 653 h 752"/>
              <a:gd name="connsiteX93-8887" fmla="*/ 623 w 687"/>
              <a:gd name="connsiteY93-8888" fmla="*/ 669 h 752"/>
              <a:gd name="connsiteX94-8889" fmla="*/ 618 w 687"/>
              <a:gd name="connsiteY94-8890" fmla="*/ 690 h 752"/>
              <a:gd name="connsiteX95-8891" fmla="*/ 613 w 687"/>
              <a:gd name="connsiteY95-8892" fmla="*/ 700 h 752"/>
              <a:gd name="connsiteX96-8893" fmla="*/ 602 w 687"/>
              <a:gd name="connsiteY96-8894" fmla="*/ 716 h 752"/>
              <a:gd name="connsiteX97-8895" fmla="*/ 592 w 687"/>
              <a:gd name="connsiteY97-8896" fmla="*/ 726 h 752"/>
              <a:gd name="connsiteX98-8897" fmla="*/ 586 w 687"/>
              <a:gd name="connsiteY98-8898" fmla="*/ 737 h 752"/>
              <a:gd name="connsiteX99-8899" fmla="*/ 576 w 687"/>
              <a:gd name="connsiteY99-8900" fmla="*/ 742 h 752"/>
              <a:gd name="connsiteX100-8901" fmla="*/ 571 w 687"/>
              <a:gd name="connsiteY100-8902" fmla="*/ 747 h 752"/>
              <a:gd name="connsiteX101-8903" fmla="*/ 560 w 687"/>
              <a:gd name="connsiteY101-8904" fmla="*/ 752 h 752"/>
              <a:gd name="connsiteX102-8905" fmla="*/ 534 w 687"/>
              <a:gd name="connsiteY102-8906" fmla="*/ 549 h 752"/>
              <a:gd name="connsiteX103-8907" fmla="*/ 539 w 687"/>
              <a:gd name="connsiteY103-8908" fmla="*/ 533 h 752"/>
              <a:gd name="connsiteX104-8909" fmla="*/ 539 w 687"/>
              <a:gd name="connsiteY104-8910" fmla="*/ 512 h 752"/>
              <a:gd name="connsiteX105-8911" fmla="*/ 539 w 687"/>
              <a:gd name="connsiteY105-8912" fmla="*/ 486 h 752"/>
              <a:gd name="connsiteX106-8913" fmla="*/ 544 w 687"/>
              <a:gd name="connsiteY106-8914" fmla="*/ 460 h 752"/>
              <a:gd name="connsiteX107-8915" fmla="*/ 544 w 687"/>
              <a:gd name="connsiteY107-8916" fmla="*/ 434 h 752"/>
              <a:gd name="connsiteX108-8917" fmla="*/ 544 w 687"/>
              <a:gd name="connsiteY108-8918" fmla="*/ 408 h 752"/>
              <a:gd name="connsiteX109-8919" fmla="*/ 544 w 687"/>
              <a:gd name="connsiteY109-8920" fmla="*/ 382 h 752"/>
              <a:gd name="connsiteX110-8921" fmla="*/ 549 w 687"/>
              <a:gd name="connsiteY110-8922" fmla="*/ 355 h 752"/>
              <a:gd name="connsiteX111-8923" fmla="*/ 549 w 687"/>
              <a:gd name="connsiteY111-8924" fmla="*/ 334 h 752"/>
              <a:gd name="connsiteX112-8925" fmla="*/ 549 w 687"/>
              <a:gd name="connsiteY112-8926" fmla="*/ 314 h 752"/>
              <a:gd name="connsiteX113-8927" fmla="*/ 549 w 687"/>
              <a:gd name="connsiteY113-8928" fmla="*/ 293 h 752"/>
              <a:gd name="connsiteX114-8929" fmla="*/ 549 w 687"/>
              <a:gd name="connsiteY114-8930" fmla="*/ 277 h 752"/>
              <a:gd name="connsiteX115-8931" fmla="*/ 549 w 687"/>
              <a:gd name="connsiteY115-8932" fmla="*/ 246 h 752"/>
              <a:gd name="connsiteX116-8933" fmla="*/ 549 w 687"/>
              <a:gd name="connsiteY116-8934" fmla="*/ 214 h 752"/>
              <a:gd name="connsiteX117-8935" fmla="*/ 544 w 687"/>
              <a:gd name="connsiteY117-8936" fmla="*/ 183 h 752"/>
              <a:gd name="connsiteX118-8937" fmla="*/ 544 w 687"/>
              <a:gd name="connsiteY118-8938" fmla="*/ 157 h 752"/>
              <a:gd name="connsiteX119-8939" fmla="*/ 539 w 687"/>
              <a:gd name="connsiteY119-8940" fmla="*/ 146 h 752"/>
              <a:gd name="connsiteX120-8941" fmla="*/ 539 w 687"/>
              <a:gd name="connsiteY120-8942" fmla="*/ 136 h 752"/>
              <a:gd name="connsiteX121-8943" fmla="*/ 534 w 687"/>
              <a:gd name="connsiteY121-8944" fmla="*/ 126 h 752"/>
              <a:gd name="connsiteX122-8945" fmla="*/ 534 w 687"/>
              <a:gd name="connsiteY122-8946" fmla="*/ 115 h 752"/>
              <a:gd name="connsiteX123-8947" fmla="*/ 528 w 687"/>
              <a:gd name="connsiteY123-8948" fmla="*/ 110 h 752"/>
              <a:gd name="connsiteX124-8949" fmla="*/ 528 w 687"/>
              <a:gd name="connsiteY124-8950" fmla="*/ 105 h 752"/>
              <a:gd name="connsiteX125-8951" fmla="*/ 523 w 687"/>
              <a:gd name="connsiteY125-8952" fmla="*/ 94 h 752"/>
              <a:gd name="connsiteX126-8953" fmla="*/ 518 w 687"/>
              <a:gd name="connsiteY126-8954" fmla="*/ 89 h 752"/>
              <a:gd name="connsiteX127-8955" fmla="*/ 512 w 687"/>
              <a:gd name="connsiteY127-8956" fmla="*/ 84 h 752"/>
              <a:gd name="connsiteX128-8957" fmla="*/ 507 w 687"/>
              <a:gd name="connsiteY128-8958" fmla="*/ 84 h 752"/>
              <a:gd name="connsiteX129-8959" fmla="*/ 502 w 687"/>
              <a:gd name="connsiteY129-8960" fmla="*/ 79 h 752"/>
              <a:gd name="connsiteX130-8961" fmla="*/ 491 w 687"/>
              <a:gd name="connsiteY130-8962" fmla="*/ 79 h 752"/>
              <a:gd name="connsiteX131-8963" fmla="*/ 481 w 687"/>
              <a:gd name="connsiteY131-8964" fmla="*/ 79 h 752"/>
              <a:gd name="connsiteX132-8965" fmla="*/ 470 w 687"/>
              <a:gd name="connsiteY132-8966" fmla="*/ 73 h 752"/>
              <a:gd name="connsiteX133-8967" fmla="*/ 454 w 687"/>
              <a:gd name="connsiteY133-8968" fmla="*/ 73 h 752"/>
              <a:gd name="connsiteX134-8969" fmla="*/ 454 w 687"/>
              <a:gd name="connsiteY134-8970" fmla="*/ 73 h 752"/>
              <a:gd name="connsiteX0-8971" fmla="*/ 454 w 687"/>
              <a:gd name="connsiteY0-8972" fmla="*/ 73 h 747"/>
              <a:gd name="connsiteX1-8973" fmla="*/ 439 w 687"/>
              <a:gd name="connsiteY1-8974" fmla="*/ 73 h 747"/>
              <a:gd name="connsiteX2-8975" fmla="*/ 417 w 687"/>
              <a:gd name="connsiteY2-8976" fmla="*/ 79 h 747"/>
              <a:gd name="connsiteX3-8977" fmla="*/ 396 w 687"/>
              <a:gd name="connsiteY3-8978" fmla="*/ 79 h 747"/>
              <a:gd name="connsiteX4-8979" fmla="*/ 370 w 687"/>
              <a:gd name="connsiteY4-8980" fmla="*/ 79 h 747"/>
              <a:gd name="connsiteX5-8981" fmla="*/ 343 w 687"/>
              <a:gd name="connsiteY5-8982" fmla="*/ 84 h 747"/>
              <a:gd name="connsiteX6-8983" fmla="*/ 312 w 687"/>
              <a:gd name="connsiteY6-8984" fmla="*/ 84 h 747"/>
              <a:gd name="connsiteX7-8985" fmla="*/ 275 w 687"/>
              <a:gd name="connsiteY7-8986" fmla="*/ 89 h 747"/>
              <a:gd name="connsiteX8-8987" fmla="*/ 238 w 687"/>
              <a:gd name="connsiteY8-8988" fmla="*/ 94 h 747"/>
              <a:gd name="connsiteX9-8989" fmla="*/ 196 w 687"/>
              <a:gd name="connsiteY9-8990" fmla="*/ 94 h 747"/>
              <a:gd name="connsiteX10-8991" fmla="*/ 159 w 687"/>
              <a:gd name="connsiteY10-8992" fmla="*/ 99 h 747"/>
              <a:gd name="connsiteX11-8993" fmla="*/ 122 w 687"/>
              <a:gd name="connsiteY11-8994" fmla="*/ 105 h 747"/>
              <a:gd name="connsiteX12-8995" fmla="*/ 90 w 687"/>
              <a:gd name="connsiteY12-8996" fmla="*/ 105 h 747"/>
              <a:gd name="connsiteX13-8997" fmla="*/ 64 w 687"/>
              <a:gd name="connsiteY13-8998" fmla="*/ 105 h 747"/>
              <a:gd name="connsiteX14-8999" fmla="*/ 37 w 687"/>
              <a:gd name="connsiteY14-9000" fmla="*/ 110 h 747"/>
              <a:gd name="connsiteX15-9001" fmla="*/ 16 w 687"/>
              <a:gd name="connsiteY15-9002" fmla="*/ 110 h 747"/>
              <a:gd name="connsiteX16-9003" fmla="*/ 0 w 687"/>
              <a:gd name="connsiteY16-9004" fmla="*/ 110 h 747"/>
              <a:gd name="connsiteX17-9005" fmla="*/ 0 w 687"/>
              <a:gd name="connsiteY17-9006" fmla="*/ 73 h 747"/>
              <a:gd name="connsiteX18-9007" fmla="*/ 11 w 687"/>
              <a:gd name="connsiteY18-9008" fmla="*/ 73 h 747"/>
              <a:gd name="connsiteX19-9009" fmla="*/ 27 w 687"/>
              <a:gd name="connsiteY19-9010" fmla="*/ 73 h 747"/>
              <a:gd name="connsiteX20-9011" fmla="*/ 42 w 687"/>
              <a:gd name="connsiteY20-9012" fmla="*/ 73 h 747"/>
              <a:gd name="connsiteX21-9013" fmla="*/ 58 w 687"/>
              <a:gd name="connsiteY21-9014" fmla="*/ 73 h 747"/>
              <a:gd name="connsiteX22-9015" fmla="*/ 79 w 687"/>
              <a:gd name="connsiteY22-9016" fmla="*/ 73 h 747"/>
              <a:gd name="connsiteX23-9017" fmla="*/ 95 w 687"/>
              <a:gd name="connsiteY23-9018" fmla="*/ 68 h 747"/>
              <a:gd name="connsiteX24-9019" fmla="*/ 122 w 687"/>
              <a:gd name="connsiteY24-9020" fmla="*/ 68 h 747"/>
              <a:gd name="connsiteX25-9021" fmla="*/ 143 w 687"/>
              <a:gd name="connsiteY25-9022" fmla="*/ 63 h 747"/>
              <a:gd name="connsiteX26-9023" fmla="*/ 164 w 687"/>
              <a:gd name="connsiteY26-9024" fmla="*/ 58 h 747"/>
              <a:gd name="connsiteX27-9025" fmla="*/ 185 w 687"/>
              <a:gd name="connsiteY27-9026" fmla="*/ 58 h 747"/>
              <a:gd name="connsiteX28-9027" fmla="*/ 211 w 687"/>
              <a:gd name="connsiteY28-9028" fmla="*/ 52 h 747"/>
              <a:gd name="connsiteX29-9029" fmla="*/ 238 w 687"/>
              <a:gd name="connsiteY29-9030" fmla="*/ 52 h 747"/>
              <a:gd name="connsiteX30-9031" fmla="*/ 264 w 687"/>
              <a:gd name="connsiteY30-9032" fmla="*/ 47 h 747"/>
              <a:gd name="connsiteX31-9033" fmla="*/ 296 w 687"/>
              <a:gd name="connsiteY31-9034" fmla="*/ 47 h 747"/>
              <a:gd name="connsiteX32-9035" fmla="*/ 354 w 687"/>
              <a:gd name="connsiteY32-9036" fmla="*/ 37 h 747"/>
              <a:gd name="connsiteX33-9037" fmla="*/ 386 w 687"/>
              <a:gd name="connsiteY33-9038" fmla="*/ 37 h 747"/>
              <a:gd name="connsiteX34-9039" fmla="*/ 407 w 687"/>
              <a:gd name="connsiteY34-9040" fmla="*/ 32 h 747"/>
              <a:gd name="connsiteX35-9041" fmla="*/ 433 w 687"/>
              <a:gd name="connsiteY35-9042" fmla="*/ 26 h 747"/>
              <a:gd name="connsiteX36-9043" fmla="*/ 454 w 687"/>
              <a:gd name="connsiteY36-9044" fmla="*/ 26 h 747"/>
              <a:gd name="connsiteX37-9045" fmla="*/ 470 w 687"/>
              <a:gd name="connsiteY37-9046" fmla="*/ 21 h 747"/>
              <a:gd name="connsiteX38-9047" fmla="*/ 481 w 687"/>
              <a:gd name="connsiteY38-9048" fmla="*/ 16 h 747"/>
              <a:gd name="connsiteX39-9049" fmla="*/ 491 w 687"/>
              <a:gd name="connsiteY39-9050" fmla="*/ 16 h 747"/>
              <a:gd name="connsiteX40-9051" fmla="*/ 497 w 687"/>
              <a:gd name="connsiteY40-9052" fmla="*/ 11 h 747"/>
              <a:gd name="connsiteX41-9053" fmla="*/ 507 w 687"/>
              <a:gd name="connsiteY41-9054" fmla="*/ 5 h 747"/>
              <a:gd name="connsiteX42-9055" fmla="*/ 523 w 687"/>
              <a:gd name="connsiteY42-9056" fmla="*/ 0 h 747"/>
              <a:gd name="connsiteX43-9057" fmla="*/ 534 w 687"/>
              <a:gd name="connsiteY43-9058" fmla="*/ 0 h 747"/>
              <a:gd name="connsiteX44-9059" fmla="*/ 549 w 687"/>
              <a:gd name="connsiteY44-9060" fmla="*/ 0 h 747"/>
              <a:gd name="connsiteX45-9061" fmla="*/ 565 w 687"/>
              <a:gd name="connsiteY45-9062" fmla="*/ 5 h 747"/>
              <a:gd name="connsiteX46-9063" fmla="*/ 581 w 687"/>
              <a:gd name="connsiteY46-9064" fmla="*/ 11 h 747"/>
              <a:gd name="connsiteX47-9065" fmla="*/ 592 w 687"/>
              <a:gd name="connsiteY47-9066" fmla="*/ 16 h 747"/>
              <a:gd name="connsiteX48-9067" fmla="*/ 602 w 687"/>
              <a:gd name="connsiteY48-9068" fmla="*/ 21 h 747"/>
              <a:gd name="connsiteX49-9069" fmla="*/ 618 w 687"/>
              <a:gd name="connsiteY49-9070" fmla="*/ 26 h 747"/>
              <a:gd name="connsiteX50-9071" fmla="*/ 629 w 687"/>
              <a:gd name="connsiteY50-9072" fmla="*/ 37 h 747"/>
              <a:gd name="connsiteX51-9073" fmla="*/ 644 w 687"/>
              <a:gd name="connsiteY51-9074" fmla="*/ 42 h 747"/>
              <a:gd name="connsiteX52-9075" fmla="*/ 655 w 687"/>
              <a:gd name="connsiteY52-9076" fmla="*/ 47 h 747"/>
              <a:gd name="connsiteX53-9077" fmla="*/ 666 w 687"/>
              <a:gd name="connsiteY53-9078" fmla="*/ 52 h 747"/>
              <a:gd name="connsiteX54-9079" fmla="*/ 671 w 687"/>
              <a:gd name="connsiteY54-9080" fmla="*/ 58 h 747"/>
              <a:gd name="connsiteX55-9081" fmla="*/ 676 w 687"/>
              <a:gd name="connsiteY55-9082" fmla="*/ 63 h 747"/>
              <a:gd name="connsiteX56-9083" fmla="*/ 681 w 687"/>
              <a:gd name="connsiteY56-9084" fmla="*/ 68 h 747"/>
              <a:gd name="connsiteX57-9085" fmla="*/ 687 w 687"/>
              <a:gd name="connsiteY57-9086" fmla="*/ 68 h 747"/>
              <a:gd name="connsiteX58-9087" fmla="*/ 687 w 687"/>
              <a:gd name="connsiteY58-9088" fmla="*/ 73 h 747"/>
              <a:gd name="connsiteX59-9089" fmla="*/ 681 w 687"/>
              <a:gd name="connsiteY59-9090" fmla="*/ 73 h 747"/>
              <a:gd name="connsiteX60-9091" fmla="*/ 681 w 687"/>
              <a:gd name="connsiteY60-9092" fmla="*/ 79 h 747"/>
              <a:gd name="connsiteX61-9093" fmla="*/ 676 w 687"/>
              <a:gd name="connsiteY61-9094" fmla="*/ 84 h 747"/>
              <a:gd name="connsiteX62-9095" fmla="*/ 671 w 687"/>
              <a:gd name="connsiteY62-9096" fmla="*/ 84 h 747"/>
              <a:gd name="connsiteX63-9097" fmla="*/ 666 w 687"/>
              <a:gd name="connsiteY63-9098" fmla="*/ 89 h 747"/>
              <a:gd name="connsiteX64-9099" fmla="*/ 660 w 687"/>
              <a:gd name="connsiteY64-9100" fmla="*/ 94 h 747"/>
              <a:gd name="connsiteX65-9101" fmla="*/ 655 w 687"/>
              <a:gd name="connsiteY65-9102" fmla="*/ 94 h 747"/>
              <a:gd name="connsiteX66-9103" fmla="*/ 650 w 687"/>
              <a:gd name="connsiteY66-9104" fmla="*/ 99 h 747"/>
              <a:gd name="connsiteX67-9105" fmla="*/ 644 w 687"/>
              <a:gd name="connsiteY67-9106" fmla="*/ 105 h 747"/>
              <a:gd name="connsiteX68-9107" fmla="*/ 639 w 687"/>
              <a:gd name="connsiteY68-9108" fmla="*/ 115 h 747"/>
              <a:gd name="connsiteX69-9109" fmla="*/ 639 w 687"/>
              <a:gd name="connsiteY69-9110" fmla="*/ 126 h 747"/>
              <a:gd name="connsiteX70-9111" fmla="*/ 639 w 687"/>
              <a:gd name="connsiteY70-9112" fmla="*/ 131 h 747"/>
              <a:gd name="connsiteX71-9113" fmla="*/ 639 w 687"/>
              <a:gd name="connsiteY71-9114" fmla="*/ 146 h 747"/>
              <a:gd name="connsiteX72-9115" fmla="*/ 639 w 687"/>
              <a:gd name="connsiteY72-9116" fmla="*/ 157 h 747"/>
              <a:gd name="connsiteX73-9117" fmla="*/ 639 w 687"/>
              <a:gd name="connsiteY73-9118" fmla="*/ 173 h 747"/>
              <a:gd name="connsiteX74-9119" fmla="*/ 639 w 687"/>
              <a:gd name="connsiteY74-9120" fmla="*/ 188 h 747"/>
              <a:gd name="connsiteX75-9121" fmla="*/ 639 w 687"/>
              <a:gd name="connsiteY75-9122" fmla="*/ 204 h 747"/>
              <a:gd name="connsiteX76-9123" fmla="*/ 639 w 687"/>
              <a:gd name="connsiteY76-9124" fmla="*/ 225 h 747"/>
              <a:gd name="connsiteX77-9125" fmla="*/ 639 w 687"/>
              <a:gd name="connsiteY77-9126" fmla="*/ 240 h 747"/>
              <a:gd name="connsiteX78-9127" fmla="*/ 639 w 687"/>
              <a:gd name="connsiteY78-9128" fmla="*/ 261 h 747"/>
              <a:gd name="connsiteX79-9129" fmla="*/ 639 w 687"/>
              <a:gd name="connsiteY79-9130" fmla="*/ 303 h 747"/>
              <a:gd name="connsiteX80-9131" fmla="*/ 639 w 687"/>
              <a:gd name="connsiteY80-9132" fmla="*/ 324 h 747"/>
              <a:gd name="connsiteX81-9133" fmla="*/ 639 w 687"/>
              <a:gd name="connsiteY81-9134" fmla="*/ 350 h 747"/>
              <a:gd name="connsiteX82-9135" fmla="*/ 639 w 687"/>
              <a:gd name="connsiteY82-9136" fmla="*/ 376 h 747"/>
              <a:gd name="connsiteX83-9137" fmla="*/ 639 w 687"/>
              <a:gd name="connsiteY83-9138" fmla="*/ 402 h 747"/>
              <a:gd name="connsiteX84-9139" fmla="*/ 639 w 687"/>
              <a:gd name="connsiteY84-9140" fmla="*/ 429 h 747"/>
              <a:gd name="connsiteX85-9141" fmla="*/ 639 w 687"/>
              <a:gd name="connsiteY85-9142" fmla="*/ 460 h 747"/>
              <a:gd name="connsiteX86-9143" fmla="*/ 639 w 687"/>
              <a:gd name="connsiteY86-9144" fmla="*/ 491 h 747"/>
              <a:gd name="connsiteX87-9145" fmla="*/ 639 w 687"/>
              <a:gd name="connsiteY87-9146" fmla="*/ 523 h 747"/>
              <a:gd name="connsiteX88-9147" fmla="*/ 639 w 687"/>
              <a:gd name="connsiteY88-9148" fmla="*/ 554 h 747"/>
              <a:gd name="connsiteX89-9149" fmla="*/ 639 w 687"/>
              <a:gd name="connsiteY89-9150" fmla="*/ 580 h 747"/>
              <a:gd name="connsiteX90-9151" fmla="*/ 634 w 687"/>
              <a:gd name="connsiteY90-9152" fmla="*/ 606 h 747"/>
              <a:gd name="connsiteX91-9153" fmla="*/ 634 w 687"/>
              <a:gd name="connsiteY91-9154" fmla="*/ 632 h 747"/>
              <a:gd name="connsiteX92-9155" fmla="*/ 629 w 687"/>
              <a:gd name="connsiteY92-9156" fmla="*/ 653 h 747"/>
              <a:gd name="connsiteX93-9157" fmla="*/ 623 w 687"/>
              <a:gd name="connsiteY93-9158" fmla="*/ 669 h 747"/>
              <a:gd name="connsiteX94-9159" fmla="*/ 618 w 687"/>
              <a:gd name="connsiteY94-9160" fmla="*/ 690 h 747"/>
              <a:gd name="connsiteX95-9161" fmla="*/ 613 w 687"/>
              <a:gd name="connsiteY95-9162" fmla="*/ 700 h 747"/>
              <a:gd name="connsiteX96-9163" fmla="*/ 602 w 687"/>
              <a:gd name="connsiteY96-9164" fmla="*/ 716 h 747"/>
              <a:gd name="connsiteX97-9165" fmla="*/ 592 w 687"/>
              <a:gd name="connsiteY97-9166" fmla="*/ 726 h 747"/>
              <a:gd name="connsiteX98-9167" fmla="*/ 586 w 687"/>
              <a:gd name="connsiteY98-9168" fmla="*/ 737 h 747"/>
              <a:gd name="connsiteX99-9169" fmla="*/ 576 w 687"/>
              <a:gd name="connsiteY99-9170" fmla="*/ 742 h 747"/>
              <a:gd name="connsiteX100-9171" fmla="*/ 571 w 687"/>
              <a:gd name="connsiteY100-9172" fmla="*/ 747 h 747"/>
              <a:gd name="connsiteX101-9173" fmla="*/ 534 w 687"/>
              <a:gd name="connsiteY101-9174" fmla="*/ 549 h 747"/>
              <a:gd name="connsiteX102-9175" fmla="*/ 539 w 687"/>
              <a:gd name="connsiteY102-9176" fmla="*/ 533 h 747"/>
              <a:gd name="connsiteX103-9177" fmla="*/ 539 w 687"/>
              <a:gd name="connsiteY103-9178" fmla="*/ 512 h 747"/>
              <a:gd name="connsiteX104-9179" fmla="*/ 539 w 687"/>
              <a:gd name="connsiteY104-9180" fmla="*/ 486 h 747"/>
              <a:gd name="connsiteX105-9181" fmla="*/ 544 w 687"/>
              <a:gd name="connsiteY105-9182" fmla="*/ 460 h 747"/>
              <a:gd name="connsiteX106-9183" fmla="*/ 544 w 687"/>
              <a:gd name="connsiteY106-9184" fmla="*/ 434 h 747"/>
              <a:gd name="connsiteX107-9185" fmla="*/ 544 w 687"/>
              <a:gd name="connsiteY107-9186" fmla="*/ 408 h 747"/>
              <a:gd name="connsiteX108-9187" fmla="*/ 544 w 687"/>
              <a:gd name="connsiteY108-9188" fmla="*/ 382 h 747"/>
              <a:gd name="connsiteX109-9189" fmla="*/ 549 w 687"/>
              <a:gd name="connsiteY109-9190" fmla="*/ 355 h 747"/>
              <a:gd name="connsiteX110-9191" fmla="*/ 549 w 687"/>
              <a:gd name="connsiteY110-9192" fmla="*/ 334 h 747"/>
              <a:gd name="connsiteX111-9193" fmla="*/ 549 w 687"/>
              <a:gd name="connsiteY111-9194" fmla="*/ 314 h 747"/>
              <a:gd name="connsiteX112-9195" fmla="*/ 549 w 687"/>
              <a:gd name="connsiteY112-9196" fmla="*/ 293 h 747"/>
              <a:gd name="connsiteX113-9197" fmla="*/ 549 w 687"/>
              <a:gd name="connsiteY113-9198" fmla="*/ 277 h 747"/>
              <a:gd name="connsiteX114-9199" fmla="*/ 549 w 687"/>
              <a:gd name="connsiteY114-9200" fmla="*/ 246 h 747"/>
              <a:gd name="connsiteX115-9201" fmla="*/ 549 w 687"/>
              <a:gd name="connsiteY115-9202" fmla="*/ 214 h 747"/>
              <a:gd name="connsiteX116-9203" fmla="*/ 544 w 687"/>
              <a:gd name="connsiteY116-9204" fmla="*/ 183 h 747"/>
              <a:gd name="connsiteX117-9205" fmla="*/ 544 w 687"/>
              <a:gd name="connsiteY117-9206" fmla="*/ 157 h 747"/>
              <a:gd name="connsiteX118-9207" fmla="*/ 539 w 687"/>
              <a:gd name="connsiteY118-9208" fmla="*/ 146 h 747"/>
              <a:gd name="connsiteX119-9209" fmla="*/ 539 w 687"/>
              <a:gd name="connsiteY119-9210" fmla="*/ 136 h 747"/>
              <a:gd name="connsiteX120-9211" fmla="*/ 534 w 687"/>
              <a:gd name="connsiteY120-9212" fmla="*/ 126 h 747"/>
              <a:gd name="connsiteX121-9213" fmla="*/ 534 w 687"/>
              <a:gd name="connsiteY121-9214" fmla="*/ 115 h 747"/>
              <a:gd name="connsiteX122-9215" fmla="*/ 528 w 687"/>
              <a:gd name="connsiteY122-9216" fmla="*/ 110 h 747"/>
              <a:gd name="connsiteX123-9217" fmla="*/ 528 w 687"/>
              <a:gd name="connsiteY123-9218" fmla="*/ 105 h 747"/>
              <a:gd name="connsiteX124-9219" fmla="*/ 523 w 687"/>
              <a:gd name="connsiteY124-9220" fmla="*/ 94 h 747"/>
              <a:gd name="connsiteX125-9221" fmla="*/ 518 w 687"/>
              <a:gd name="connsiteY125-9222" fmla="*/ 89 h 747"/>
              <a:gd name="connsiteX126-9223" fmla="*/ 512 w 687"/>
              <a:gd name="connsiteY126-9224" fmla="*/ 84 h 747"/>
              <a:gd name="connsiteX127-9225" fmla="*/ 507 w 687"/>
              <a:gd name="connsiteY127-9226" fmla="*/ 84 h 747"/>
              <a:gd name="connsiteX128-9227" fmla="*/ 502 w 687"/>
              <a:gd name="connsiteY128-9228" fmla="*/ 79 h 747"/>
              <a:gd name="connsiteX129-9229" fmla="*/ 491 w 687"/>
              <a:gd name="connsiteY129-9230" fmla="*/ 79 h 747"/>
              <a:gd name="connsiteX130-9231" fmla="*/ 481 w 687"/>
              <a:gd name="connsiteY130-9232" fmla="*/ 79 h 747"/>
              <a:gd name="connsiteX131-9233" fmla="*/ 470 w 687"/>
              <a:gd name="connsiteY131-9234" fmla="*/ 73 h 747"/>
              <a:gd name="connsiteX132-9235" fmla="*/ 454 w 687"/>
              <a:gd name="connsiteY132-9236" fmla="*/ 73 h 747"/>
              <a:gd name="connsiteX133-9237" fmla="*/ 454 w 687"/>
              <a:gd name="connsiteY133-9238" fmla="*/ 73 h 747"/>
              <a:gd name="connsiteX0-9239" fmla="*/ 454 w 687"/>
              <a:gd name="connsiteY0-9240" fmla="*/ 73 h 747"/>
              <a:gd name="connsiteX1-9241" fmla="*/ 439 w 687"/>
              <a:gd name="connsiteY1-9242" fmla="*/ 73 h 747"/>
              <a:gd name="connsiteX2-9243" fmla="*/ 417 w 687"/>
              <a:gd name="connsiteY2-9244" fmla="*/ 79 h 747"/>
              <a:gd name="connsiteX3-9245" fmla="*/ 396 w 687"/>
              <a:gd name="connsiteY3-9246" fmla="*/ 79 h 747"/>
              <a:gd name="connsiteX4-9247" fmla="*/ 370 w 687"/>
              <a:gd name="connsiteY4-9248" fmla="*/ 79 h 747"/>
              <a:gd name="connsiteX5-9249" fmla="*/ 343 w 687"/>
              <a:gd name="connsiteY5-9250" fmla="*/ 84 h 747"/>
              <a:gd name="connsiteX6-9251" fmla="*/ 312 w 687"/>
              <a:gd name="connsiteY6-9252" fmla="*/ 84 h 747"/>
              <a:gd name="connsiteX7-9253" fmla="*/ 275 w 687"/>
              <a:gd name="connsiteY7-9254" fmla="*/ 89 h 747"/>
              <a:gd name="connsiteX8-9255" fmla="*/ 238 w 687"/>
              <a:gd name="connsiteY8-9256" fmla="*/ 94 h 747"/>
              <a:gd name="connsiteX9-9257" fmla="*/ 196 w 687"/>
              <a:gd name="connsiteY9-9258" fmla="*/ 94 h 747"/>
              <a:gd name="connsiteX10-9259" fmla="*/ 159 w 687"/>
              <a:gd name="connsiteY10-9260" fmla="*/ 99 h 747"/>
              <a:gd name="connsiteX11-9261" fmla="*/ 122 w 687"/>
              <a:gd name="connsiteY11-9262" fmla="*/ 105 h 747"/>
              <a:gd name="connsiteX12-9263" fmla="*/ 90 w 687"/>
              <a:gd name="connsiteY12-9264" fmla="*/ 105 h 747"/>
              <a:gd name="connsiteX13-9265" fmla="*/ 64 w 687"/>
              <a:gd name="connsiteY13-9266" fmla="*/ 105 h 747"/>
              <a:gd name="connsiteX14-9267" fmla="*/ 37 w 687"/>
              <a:gd name="connsiteY14-9268" fmla="*/ 110 h 747"/>
              <a:gd name="connsiteX15-9269" fmla="*/ 16 w 687"/>
              <a:gd name="connsiteY15-9270" fmla="*/ 110 h 747"/>
              <a:gd name="connsiteX16-9271" fmla="*/ 0 w 687"/>
              <a:gd name="connsiteY16-9272" fmla="*/ 110 h 747"/>
              <a:gd name="connsiteX17-9273" fmla="*/ 0 w 687"/>
              <a:gd name="connsiteY17-9274" fmla="*/ 73 h 747"/>
              <a:gd name="connsiteX18-9275" fmla="*/ 11 w 687"/>
              <a:gd name="connsiteY18-9276" fmla="*/ 73 h 747"/>
              <a:gd name="connsiteX19-9277" fmla="*/ 27 w 687"/>
              <a:gd name="connsiteY19-9278" fmla="*/ 73 h 747"/>
              <a:gd name="connsiteX20-9279" fmla="*/ 42 w 687"/>
              <a:gd name="connsiteY20-9280" fmla="*/ 73 h 747"/>
              <a:gd name="connsiteX21-9281" fmla="*/ 58 w 687"/>
              <a:gd name="connsiteY21-9282" fmla="*/ 73 h 747"/>
              <a:gd name="connsiteX22-9283" fmla="*/ 79 w 687"/>
              <a:gd name="connsiteY22-9284" fmla="*/ 73 h 747"/>
              <a:gd name="connsiteX23-9285" fmla="*/ 95 w 687"/>
              <a:gd name="connsiteY23-9286" fmla="*/ 68 h 747"/>
              <a:gd name="connsiteX24-9287" fmla="*/ 122 w 687"/>
              <a:gd name="connsiteY24-9288" fmla="*/ 68 h 747"/>
              <a:gd name="connsiteX25-9289" fmla="*/ 143 w 687"/>
              <a:gd name="connsiteY25-9290" fmla="*/ 63 h 747"/>
              <a:gd name="connsiteX26-9291" fmla="*/ 164 w 687"/>
              <a:gd name="connsiteY26-9292" fmla="*/ 58 h 747"/>
              <a:gd name="connsiteX27-9293" fmla="*/ 185 w 687"/>
              <a:gd name="connsiteY27-9294" fmla="*/ 58 h 747"/>
              <a:gd name="connsiteX28-9295" fmla="*/ 211 w 687"/>
              <a:gd name="connsiteY28-9296" fmla="*/ 52 h 747"/>
              <a:gd name="connsiteX29-9297" fmla="*/ 238 w 687"/>
              <a:gd name="connsiteY29-9298" fmla="*/ 52 h 747"/>
              <a:gd name="connsiteX30-9299" fmla="*/ 264 w 687"/>
              <a:gd name="connsiteY30-9300" fmla="*/ 47 h 747"/>
              <a:gd name="connsiteX31-9301" fmla="*/ 296 w 687"/>
              <a:gd name="connsiteY31-9302" fmla="*/ 47 h 747"/>
              <a:gd name="connsiteX32-9303" fmla="*/ 354 w 687"/>
              <a:gd name="connsiteY32-9304" fmla="*/ 37 h 747"/>
              <a:gd name="connsiteX33-9305" fmla="*/ 386 w 687"/>
              <a:gd name="connsiteY33-9306" fmla="*/ 37 h 747"/>
              <a:gd name="connsiteX34-9307" fmla="*/ 407 w 687"/>
              <a:gd name="connsiteY34-9308" fmla="*/ 32 h 747"/>
              <a:gd name="connsiteX35-9309" fmla="*/ 433 w 687"/>
              <a:gd name="connsiteY35-9310" fmla="*/ 26 h 747"/>
              <a:gd name="connsiteX36-9311" fmla="*/ 454 w 687"/>
              <a:gd name="connsiteY36-9312" fmla="*/ 26 h 747"/>
              <a:gd name="connsiteX37-9313" fmla="*/ 470 w 687"/>
              <a:gd name="connsiteY37-9314" fmla="*/ 21 h 747"/>
              <a:gd name="connsiteX38-9315" fmla="*/ 481 w 687"/>
              <a:gd name="connsiteY38-9316" fmla="*/ 16 h 747"/>
              <a:gd name="connsiteX39-9317" fmla="*/ 491 w 687"/>
              <a:gd name="connsiteY39-9318" fmla="*/ 16 h 747"/>
              <a:gd name="connsiteX40-9319" fmla="*/ 497 w 687"/>
              <a:gd name="connsiteY40-9320" fmla="*/ 11 h 747"/>
              <a:gd name="connsiteX41-9321" fmla="*/ 507 w 687"/>
              <a:gd name="connsiteY41-9322" fmla="*/ 5 h 747"/>
              <a:gd name="connsiteX42-9323" fmla="*/ 523 w 687"/>
              <a:gd name="connsiteY42-9324" fmla="*/ 0 h 747"/>
              <a:gd name="connsiteX43-9325" fmla="*/ 534 w 687"/>
              <a:gd name="connsiteY43-9326" fmla="*/ 0 h 747"/>
              <a:gd name="connsiteX44-9327" fmla="*/ 549 w 687"/>
              <a:gd name="connsiteY44-9328" fmla="*/ 0 h 747"/>
              <a:gd name="connsiteX45-9329" fmla="*/ 565 w 687"/>
              <a:gd name="connsiteY45-9330" fmla="*/ 5 h 747"/>
              <a:gd name="connsiteX46-9331" fmla="*/ 581 w 687"/>
              <a:gd name="connsiteY46-9332" fmla="*/ 11 h 747"/>
              <a:gd name="connsiteX47-9333" fmla="*/ 592 w 687"/>
              <a:gd name="connsiteY47-9334" fmla="*/ 16 h 747"/>
              <a:gd name="connsiteX48-9335" fmla="*/ 602 w 687"/>
              <a:gd name="connsiteY48-9336" fmla="*/ 21 h 747"/>
              <a:gd name="connsiteX49-9337" fmla="*/ 618 w 687"/>
              <a:gd name="connsiteY49-9338" fmla="*/ 26 h 747"/>
              <a:gd name="connsiteX50-9339" fmla="*/ 629 w 687"/>
              <a:gd name="connsiteY50-9340" fmla="*/ 37 h 747"/>
              <a:gd name="connsiteX51-9341" fmla="*/ 644 w 687"/>
              <a:gd name="connsiteY51-9342" fmla="*/ 42 h 747"/>
              <a:gd name="connsiteX52-9343" fmla="*/ 655 w 687"/>
              <a:gd name="connsiteY52-9344" fmla="*/ 47 h 747"/>
              <a:gd name="connsiteX53-9345" fmla="*/ 666 w 687"/>
              <a:gd name="connsiteY53-9346" fmla="*/ 52 h 747"/>
              <a:gd name="connsiteX54-9347" fmla="*/ 671 w 687"/>
              <a:gd name="connsiteY54-9348" fmla="*/ 58 h 747"/>
              <a:gd name="connsiteX55-9349" fmla="*/ 676 w 687"/>
              <a:gd name="connsiteY55-9350" fmla="*/ 63 h 747"/>
              <a:gd name="connsiteX56-9351" fmla="*/ 681 w 687"/>
              <a:gd name="connsiteY56-9352" fmla="*/ 68 h 747"/>
              <a:gd name="connsiteX57-9353" fmla="*/ 687 w 687"/>
              <a:gd name="connsiteY57-9354" fmla="*/ 68 h 747"/>
              <a:gd name="connsiteX58-9355" fmla="*/ 687 w 687"/>
              <a:gd name="connsiteY58-9356" fmla="*/ 73 h 747"/>
              <a:gd name="connsiteX59-9357" fmla="*/ 681 w 687"/>
              <a:gd name="connsiteY59-9358" fmla="*/ 73 h 747"/>
              <a:gd name="connsiteX60-9359" fmla="*/ 681 w 687"/>
              <a:gd name="connsiteY60-9360" fmla="*/ 79 h 747"/>
              <a:gd name="connsiteX61-9361" fmla="*/ 676 w 687"/>
              <a:gd name="connsiteY61-9362" fmla="*/ 84 h 747"/>
              <a:gd name="connsiteX62-9363" fmla="*/ 671 w 687"/>
              <a:gd name="connsiteY62-9364" fmla="*/ 84 h 747"/>
              <a:gd name="connsiteX63-9365" fmla="*/ 666 w 687"/>
              <a:gd name="connsiteY63-9366" fmla="*/ 89 h 747"/>
              <a:gd name="connsiteX64-9367" fmla="*/ 660 w 687"/>
              <a:gd name="connsiteY64-9368" fmla="*/ 94 h 747"/>
              <a:gd name="connsiteX65-9369" fmla="*/ 655 w 687"/>
              <a:gd name="connsiteY65-9370" fmla="*/ 94 h 747"/>
              <a:gd name="connsiteX66-9371" fmla="*/ 650 w 687"/>
              <a:gd name="connsiteY66-9372" fmla="*/ 99 h 747"/>
              <a:gd name="connsiteX67-9373" fmla="*/ 644 w 687"/>
              <a:gd name="connsiteY67-9374" fmla="*/ 105 h 747"/>
              <a:gd name="connsiteX68-9375" fmla="*/ 639 w 687"/>
              <a:gd name="connsiteY68-9376" fmla="*/ 115 h 747"/>
              <a:gd name="connsiteX69-9377" fmla="*/ 639 w 687"/>
              <a:gd name="connsiteY69-9378" fmla="*/ 126 h 747"/>
              <a:gd name="connsiteX70-9379" fmla="*/ 639 w 687"/>
              <a:gd name="connsiteY70-9380" fmla="*/ 131 h 747"/>
              <a:gd name="connsiteX71-9381" fmla="*/ 639 w 687"/>
              <a:gd name="connsiteY71-9382" fmla="*/ 146 h 747"/>
              <a:gd name="connsiteX72-9383" fmla="*/ 639 w 687"/>
              <a:gd name="connsiteY72-9384" fmla="*/ 157 h 747"/>
              <a:gd name="connsiteX73-9385" fmla="*/ 639 w 687"/>
              <a:gd name="connsiteY73-9386" fmla="*/ 173 h 747"/>
              <a:gd name="connsiteX74-9387" fmla="*/ 639 w 687"/>
              <a:gd name="connsiteY74-9388" fmla="*/ 188 h 747"/>
              <a:gd name="connsiteX75-9389" fmla="*/ 639 w 687"/>
              <a:gd name="connsiteY75-9390" fmla="*/ 204 h 747"/>
              <a:gd name="connsiteX76-9391" fmla="*/ 639 w 687"/>
              <a:gd name="connsiteY76-9392" fmla="*/ 225 h 747"/>
              <a:gd name="connsiteX77-9393" fmla="*/ 639 w 687"/>
              <a:gd name="connsiteY77-9394" fmla="*/ 240 h 747"/>
              <a:gd name="connsiteX78-9395" fmla="*/ 639 w 687"/>
              <a:gd name="connsiteY78-9396" fmla="*/ 261 h 747"/>
              <a:gd name="connsiteX79-9397" fmla="*/ 639 w 687"/>
              <a:gd name="connsiteY79-9398" fmla="*/ 303 h 747"/>
              <a:gd name="connsiteX80-9399" fmla="*/ 639 w 687"/>
              <a:gd name="connsiteY80-9400" fmla="*/ 324 h 747"/>
              <a:gd name="connsiteX81-9401" fmla="*/ 639 w 687"/>
              <a:gd name="connsiteY81-9402" fmla="*/ 350 h 747"/>
              <a:gd name="connsiteX82-9403" fmla="*/ 639 w 687"/>
              <a:gd name="connsiteY82-9404" fmla="*/ 376 h 747"/>
              <a:gd name="connsiteX83-9405" fmla="*/ 639 w 687"/>
              <a:gd name="connsiteY83-9406" fmla="*/ 402 h 747"/>
              <a:gd name="connsiteX84-9407" fmla="*/ 639 w 687"/>
              <a:gd name="connsiteY84-9408" fmla="*/ 429 h 747"/>
              <a:gd name="connsiteX85-9409" fmla="*/ 639 w 687"/>
              <a:gd name="connsiteY85-9410" fmla="*/ 460 h 747"/>
              <a:gd name="connsiteX86-9411" fmla="*/ 639 w 687"/>
              <a:gd name="connsiteY86-9412" fmla="*/ 491 h 747"/>
              <a:gd name="connsiteX87-9413" fmla="*/ 639 w 687"/>
              <a:gd name="connsiteY87-9414" fmla="*/ 523 h 747"/>
              <a:gd name="connsiteX88-9415" fmla="*/ 639 w 687"/>
              <a:gd name="connsiteY88-9416" fmla="*/ 554 h 747"/>
              <a:gd name="connsiteX89-9417" fmla="*/ 639 w 687"/>
              <a:gd name="connsiteY89-9418" fmla="*/ 580 h 747"/>
              <a:gd name="connsiteX90-9419" fmla="*/ 634 w 687"/>
              <a:gd name="connsiteY90-9420" fmla="*/ 606 h 747"/>
              <a:gd name="connsiteX91-9421" fmla="*/ 634 w 687"/>
              <a:gd name="connsiteY91-9422" fmla="*/ 632 h 747"/>
              <a:gd name="connsiteX92-9423" fmla="*/ 629 w 687"/>
              <a:gd name="connsiteY92-9424" fmla="*/ 653 h 747"/>
              <a:gd name="connsiteX93-9425" fmla="*/ 623 w 687"/>
              <a:gd name="connsiteY93-9426" fmla="*/ 669 h 747"/>
              <a:gd name="connsiteX94-9427" fmla="*/ 618 w 687"/>
              <a:gd name="connsiteY94-9428" fmla="*/ 690 h 747"/>
              <a:gd name="connsiteX95-9429" fmla="*/ 613 w 687"/>
              <a:gd name="connsiteY95-9430" fmla="*/ 700 h 747"/>
              <a:gd name="connsiteX96-9431" fmla="*/ 602 w 687"/>
              <a:gd name="connsiteY96-9432" fmla="*/ 716 h 747"/>
              <a:gd name="connsiteX97-9433" fmla="*/ 592 w 687"/>
              <a:gd name="connsiteY97-9434" fmla="*/ 726 h 747"/>
              <a:gd name="connsiteX98-9435" fmla="*/ 586 w 687"/>
              <a:gd name="connsiteY98-9436" fmla="*/ 737 h 747"/>
              <a:gd name="connsiteX99-9437" fmla="*/ 576 w 687"/>
              <a:gd name="connsiteY99-9438" fmla="*/ 742 h 747"/>
              <a:gd name="connsiteX100-9439" fmla="*/ 571 w 687"/>
              <a:gd name="connsiteY100-9440" fmla="*/ 747 h 747"/>
              <a:gd name="connsiteX101-9441" fmla="*/ 539 w 687"/>
              <a:gd name="connsiteY101-9442" fmla="*/ 533 h 747"/>
              <a:gd name="connsiteX102-9443" fmla="*/ 539 w 687"/>
              <a:gd name="connsiteY102-9444" fmla="*/ 512 h 747"/>
              <a:gd name="connsiteX103-9445" fmla="*/ 539 w 687"/>
              <a:gd name="connsiteY103-9446" fmla="*/ 486 h 747"/>
              <a:gd name="connsiteX104-9447" fmla="*/ 544 w 687"/>
              <a:gd name="connsiteY104-9448" fmla="*/ 460 h 747"/>
              <a:gd name="connsiteX105-9449" fmla="*/ 544 w 687"/>
              <a:gd name="connsiteY105-9450" fmla="*/ 434 h 747"/>
              <a:gd name="connsiteX106-9451" fmla="*/ 544 w 687"/>
              <a:gd name="connsiteY106-9452" fmla="*/ 408 h 747"/>
              <a:gd name="connsiteX107-9453" fmla="*/ 544 w 687"/>
              <a:gd name="connsiteY107-9454" fmla="*/ 382 h 747"/>
              <a:gd name="connsiteX108-9455" fmla="*/ 549 w 687"/>
              <a:gd name="connsiteY108-9456" fmla="*/ 355 h 747"/>
              <a:gd name="connsiteX109-9457" fmla="*/ 549 w 687"/>
              <a:gd name="connsiteY109-9458" fmla="*/ 334 h 747"/>
              <a:gd name="connsiteX110-9459" fmla="*/ 549 w 687"/>
              <a:gd name="connsiteY110-9460" fmla="*/ 314 h 747"/>
              <a:gd name="connsiteX111-9461" fmla="*/ 549 w 687"/>
              <a:gd name="connsiteY111-9462" fmla="*/ 293 h 747"/>
              <a:gd name="connsiteX112-9463" fmla="*/ 549 w 687"/>
              <a:gd name="connsiteY112-9464" fmla="*/ 277 h 747"/>
              <a:gd name="connsiteX113-9465" fmla="*/ 549 w 687"/>
              <a:gd name="connsiteY113-9466" fmla="*/ 246 h 747"/>
              <a:gd name="connsiteX114-9467" fmla="*/ 549 w 687"/>
              <a:gd name="connsiteY114-9468" fmla="*/ 214 h 747"/>
              <a:gd name="connsiteX115-9469" fmla="*/ 544 w 687"/>
              <a:gd name="connsiteY115-9470" fmla="*/ 183 h 747"/>
              <a:gd name="connsiteX116-9471" fmla="*/ 544 w 687"/>
              <a:gd name="connsiteY116-9472" fmla="*/ 157 h 747"/>
              <a:gd name="connsiteX117-9473" fmla="*/ 539 w 687"/>
              <a:gd name="connsiteY117-9474" fmla="*/ 146 h 747"/>
              <a:gd name="connsiteX118-9475" fmla="*/ 539 w 687"/>
              <a:gd name="connsiteY118-9476" fmla="*/ 136 h 747"/>
              <a:gd name="connsiteX119-9477" fmla="*/ 534 w 687"/>
              <a:gd name="connsiteY119-9478" fmla="*/ 126 h 747"/>
              <a:gd name="connsiteX120-9479" fmla="*/ 534 w 687"/>
              <a:gd name="connsiteY120-9480" fmla="*/ 115 h 747"/>
              <a:gd name="connsiteX121-9481" fmla="*/ 528 w 687"/>
              <a:gd name="connsiteY121-9482" fmla="*/ 110 h 747"/>
              <a:gd name="connsiteX122-9483" fmla="*/ 528 w 687"/>
              <a:gd name="connsiteY122-9484" fmla="*/ 105 h 747"/>
              <a:gd name="connsiteX123-9485" fmla="*/ 523 w 687"/>
              <a:gd name="connsiteY123-9486" fmla="*/ 94 h 747"/>
              <a:gd name="connsiteX124-9487" fmla="*/ 518 w 687"/>
              <a:gd name="connsiteY124-9488" fmla="*/ 89 h 747"/>
              <a:gd name="connsiteX125-9489" fmla="*/ 512 w 687"/>
              <a:gd name="connsiteY125-9490" fmla="*/ 84 h 747"/>
              <a:gd name="connsiteX126-9491" fmla="*/ 507 w 687"/>
              <a:gd name="connsiteY126-9492" fmla="*/ 84 h 747"/>
              <a:gd name="connsiteX127-9493" fmla="*/ 502 w 687"/>
              <a:gd name="connsiteY127-9494" fmla="*/ 79 h 747"/>
              <a:gd name="connsiteX128-9495" fmla="*/ 491 w 687"/>
              <a:gd name="connsiteY128-9496" fmla="*/ 79 h 747"/>
              <a:gd name="connsiteX129-9497" fmla="*/ 481 w 687"/>
              <a:gd name="connsiteY129-9498" fmla="*/ 79 h 747"/>
              <a:gd name="connsiteX130-9499" fmla="*/ 470 w 687"/>
              <a:gd name="connsiteY130-9500" fmla="*/ 73 h 747"/>
              <a:gd name="connsiteX131-9501" fmla="*/ 454 w 687"/>
              <a:gd name="connsiteY131-9502" fmla="*/ 73 h 747"/>
              <a:gd name="connsiteX132-9503" fmla="*/ 454 w 687"/>
              <a:gd name="connsiteY132-9504" fmla="*/ 73 h 747"/>
              <a:gd name="connsiteX0-9505" fmla="*/ 454 w 687"/>
              <a:gd name="connsiteY0-9506" fmla="*/ 73 h 747"/>
              <a:gd name="connsiteX1-9507" fmla="*/ 439 w 687"/>
              <a:gd name="connsiteY1-9508" fmla="*/ 73 h 747"/>
              <a:gd name="connsiteX2-9509" fmla="*/ 417 w 687"/>
              <a:gd name="connsiteY2-9510" fmla="*/ 79 h 747"/>
              <a:gd name="connsiteX3-9511" fmla="*/ 396 w 687"/>
              <a:gd name="connsiteY3-9512" fmla="*/ 79 h 747"/>
              <a:gd name="connsiteX4-9513" fmla="*/ 370 w 687"/>
              <a:gd name="connsiteY4-9514" fmla="*/ 79 h 747"/>
              <a:gd name="connsiteX5-9515" fmla="*/ 343 w 687"/>
              <a:gd name="connsiteY5-9516" fmla="*/ 84 h 747"/>
              <a:gd name="connsiteX6-9517" fmla="*/ 312 w 687"/>
              <a:gd name="connsiteY6-9518" fmla="*/ 84 h 747"/>
              <a:gd name="connsiteX7-9519" fmla="*/ 275 w 687"/>
              <a:gd name="connsiteY7-9520" fmla="*/ 89 h 747"/>
              <a:gd name="connsiteX8-9521" fmla="*/ 238 w 687"/>
              <a:gd name="connsiteY8-9522" fmla="*/ 94 h 747"/>
              <a:gd name="connsiteX9-9523" fmla="*/ 196 w 687"/>
              <a:gd name="connsiteY9-9524" fmla="*/ 94 h 747"/>
              <a:gd name="connsiteX10-9525" fmla="*/ 159 w 687"/>
              <a:gd name="connsiteY10-9526" fmla="*/ 99 h 747"/>
              <a:gd name="connsiteX11-9527" fmla="*/ 122 w 687"/>
              <a:gd name="connsiteY11-9528" fmla="*/ 105 h 747"/>
              <a:gd name="connsiteX12-9529" fmla="*/ 90 w 687"/>
              <a:gd name="connsiteY12-9530" fmla="*/ 105 h 747"/>
              <a:gd name="connsiteX13-9531" fmla="*/ 64 w 687"/>
              <a:gd name="connsiteY13-9532" fmla="*/ 105 h 747"/>
              <a:gd name="connsiteX14-9533" fmla="*/ 37 w 687"/>
              <a:gd name="connsiteY14-9534" fmla="*/ 110 h 747"/>
              <a:gd name="connsiteX15-9535" fmla="*/ 16 w 687"/>
              <a:gd name="connsiteY15-9536" fmla="*/ 110 h 747"/>
              <a:gd name="connsiteX16-9537" fmla="*/ 0 w 687"/>
              <a:gd name="connsiteY16-9538" fmla="*/ 110 h 747"/>
              <a:gd name="connsiteX17-9539" fmla="*/ 0 w 687"/>
              <a:gd name="connsiteY17-9540" fmla="*/ 73 h 747"/>
              <a:gd name="connsiteX18-9541" fmla="*/ 11 w 687"/>
              <a:gd name="connsiteY18-9542" fmla="*/ 73 h 747"/>
              <a:gd name="connsiteX19-9543" fmla="*/ 27 w 687"/>
              <a:gd name="connsiteY19-9544" fmla="*/ 73 h 747"/>
              <a:gd name="connsiteX20-9545" fmla="*/ 42 w 687"/>
              <a:gd name="connsiteY20-9546" fmla="*/ 73 h 747"/>
              <a:gd name="connsiteX21-9547" fmla="*/ 58 w 687"/>
              <a:gd name="connsiteY21-9548" fmla="*/ 73 h 747"/>
              <a:gd name="connsiteX22-9549" fmla="*/ 79 w 687"/>
              <a:gd name="connsiteY22-9550" fmla="*/ 73 h 747"/>
              <a:gd name="connsiteX23-9551" fmla="*/ 95 w 687"/>
              <a:gd name="connsiteY23-9552" fmla="*/ 68 h 747"/>
              <a:gd name="connsiteX24-9553" fmla="*/ 122 w 687"/>
              <a:gd name="connsiteY24-9554" fmla="*/ 68 h 747"/>
              <a:gd name="connsiteX25-9555" fmla="*/ 143 w 687"/>
              <a:gd name="connsiteY25-9556" fmla="*/ 63 h 747"/>
              <a:gd name="connsiteX26-9557" fmla="*/ 164 w 687"/>
              <a:gd name="connsiteY26-9558" fmla="*/ 58 h 747"/>
              <a:gd name="connsiteX27-9559" fmla="*/ 185 w 687"/>
              <a:gd name="connsiteY27-9560" fmla="*/ 58 h 747"/>
              <a:gd name="connsiteX28-9561" fmla="*/ 211 w 687"/>
              <a:gd name="connsiteY28-9562" fmla="*/ 52 h 747"/>
              <a:gd name="connsiteX29-9563" fmla="*/ 238 w 687"/>
              <a:gd name="connsiteY29-9564" fmla="*/ 52 h 747"/>
              <a:gd name="connsiteX30-9565" fmla="*/ 264 w 687"/>
              <a:gd name="connsiteY30-9566" fmla="*/ 47 h 747"/>
              <a:gd name="connsiteX31-9567" fmla="*/ 296 w 687"/>
              <a:gd name="connsiteY31-9568" fmla="*/ 47 h 747"/>
              <a:gd name="connsiteX32-9569" fmla="*/ 354 w 687"/>
              <a:gd name="connsiteY32-9570" fmla="*/ 37 h 747"/>
              <a:gd name="connsiteX33-9571" fmla="*/ 386 w 687"/>
              <a:gd name="connsiteY33-9572" fmla="*/ 37 h 747"/>
              <a:gd name="connsiteX34-9573" fmla="*/ 407 w 687"/>
              <a:gd name="connsiteY34-9574" fmla="*/ 32 h 747"/>
              <a:gd name="connsiteX35-9575" fmla="*/ 433 w 687"/>
              <a:gd name="connsiteY35-9576" fmla="*/ 26 h 747"/>
              <a:gd name="connsiteX36-9577" fmla="*/ 454 w 687"/>
              <a:gd name="connsiteY36-9578" fmla="*/ 26 h 747"/>
              <a:gd name="connsiteX37-9579" fmla="*/ 470 w 687"/>
              <a:gd name="connsiteY37-9580" fmla="*/ 21 h 747"/>
              <a:gd name="connsiteX38-9581" fmla="*/ 481 w 687"/>
              <a:gd name="connsiteY38-9582" fmla="*/ 16 h 747"/>
              <a:gd name="connsiteX39-9583" fmla="*/ 491 w 687"/>
              <a:gd name="connsiteY39-9584" fmla="*/ 16 h 747"/>
              <a:gd name="connsiteX40-9585" fmla="*/ 497 w 687"/>
              <a:gd name="connsiteY40-9586" fmla="*/ 11 h 747"/>
              <a:gd name="connsiteX41-9587" fmla="*/ 507 w 687"/>
              <a:gd name="connsiteY41-9588" fmla="*/ 5 h 747"/>
              <a:gd name="connsiteX42-9589" fmla="*/ 523 w 687"/>
              <a:gd name="connsiteY42-9590" fmla="*/ 0 h 747"/>
              <a:gd name="connsiteX43-9591" fmla="*/ 534 w 687"/>
              <a:gd name="connsiteY43-9592" fmla="*/ 0 h 747"/>
              <a:gd name="connsiteX44-9593" fmla="*/ 549 w 687"/>
              <a:gd name="connsiteY44-9594" fmla="*/ 0 h 747"/>
              <a:gd name="connsiteX45-9595" fmla="*/ 565 w 687"/>
              <a:gd name="connsiteY45-9596" fmla="*/ 5 h 747"/>
              <a:gd name="connsiteX46-9597" fmla="*/ 581 w 687"/>
              <a:gd name="connsiteY46-9598" fmla="*/ 11 h 747"/>
              <a:gd name="connsiteX47-9599" fmla="*/ 592 w 687"/>
              <a:gd name="connsiteY47-9600" fmla="*/ 16 h 747"/>
              <a:gd name="connsiteX48-9601" fmla="*/ 602 w 687"/>
              <a:gd name="connsiteY48-9602" fmla="*/ 21 h 747"/>
              <a:gd name="connsiteX49-9603" fmla="*/ 618 w 687"/>
              <a:gd name="connsiteY49-9604" fmla="*/ 26 h 747"/>
              <a:gd name="connsiteX50-9605" fmla="*/ 629 w 687"/>
              <a:gd name="connsiteY50-9606" fmla="*/ 37 h 747"/>
              <a:gd name="connsiteX51-9607" fmla="*/ 644 w 687"/>
              <a:gd name="connsiteY51-9608" fmla="*/ 42 h 747"/>
              <a:gd name="connsiteX52-9609" fmla="*/ 655 w 687"/>
              <a:gd name="connsiteY52-9610" fmla="*/ 47 h 747"/>
              <a:gd name="connsiteX53-9611" fmla="*/ 666 w 687"/>
              <a:gd name="connsiteY53-9612" fmla="*/ 52 h 747"/>
              <a:gd name="connsiteX54-9613" fmla="*/ 671 w 687"/>
              <a:gd name="connsiteY54-9614" fmla="*/ 58 h 747"/>
              <a:gd name="connsiteX55-9615" fmla="*/ 676 w 687"/>
              <a:gd name="connsiteY55-9616" fmla="*/ 63 h 747"/>
              <a:gd name="connsiteX56-9617" fmla="*/ 681 w 687"/>
              <a:gd name="connsiteY56-9618" fmla="*/ 68 h 747"/>
              <a:gd name="connsiteX57-9619" fmla="*/ 687 w 687"/>
              <a:gd name="connsiteY57-9620" fmla="*/ 68 h 747"/>
              <a:gd name="connsiteX58-9621" fmla="*/ 687 w 687"/>
              <a:gd name="connsiteY58-9622" fmla="*/ 73 h 747"/>
              <a:gd name="connsiteX59-9623" fmla="*/ 681 w 687"/>
              <a:gd name="connsiteY59-9624" fmla="*/ 73 h 747"/>
              <a:gd name="connsiteX60-9625" fmla="*/ 681 w 687"/>
              <a:gd name="connsiteY60-9626" fmla="*/ 79 h 747"/>
              <a:gd name="connsiteX61-9627" fmla="*/ 676 w 687"/>
              <a:gd name="connsiteY61-9628" fmla="*/ 84 h 747"/>
              <a:gd name="connsiteX62-9629" fmla="*/ 671 w 687"/>
              <a:gd name="connsiteY62-9630" fmla="*/ 84 h 747"/>
              <a:gd name="connsiteX63-9631" fmla="*/ 666 w 687"/>
              <a:gd name="connsiteY63-9632" fmla="*/ 89 h 747"/>
              <a:gd name="connsiteX64-9633" fmla="*/ 660 w 687"/>
              <a:gd name="connsiteY64-9634" fmla="*/ 94 h 747"/>
              <a:gd name="connsiteX65-9635" fmla="*/ 655 w 687"/>
              <a:gd name="connsiteY65-9636" fmla="*/ 94 h 747"/>
              <a:gd name="connsiteX66-9637" fmla="*/ 650 w 687"/>
              <a:gd name="connsiteY66-9638" fmla="*/ 99 h 747"/>
              <a:gd name="connsiteX67-9639" fmla="*/ 644 w 687"/>
              <a:gd name="connsiteY67-9640" fmla="*/ 105 h 747"/>
              <a:gd name="connsiteX68-9641" fmla="*/ 639 w 687"/>
              <a:gd name="connsiteY68-9642" fmla="*/ 115 h 747"/>
              <a:gd name="connsiteX69-9643" fmla="*/ 639 w 687"/>
              <a:gd name="connsiteY69-9644" fmla="*/ 126 h 747"/>
              <a:gd name="connsiteX70-9645" fmla="*/ 639 w 687"/>
              <a:gd name="connsiteY70-9646" fmla="*/ 131 h 747"/>
              <a:gd name="connsiteX71-9647" fmla="*/ 639 w 687"/>
              <a:gd name="connsiteY71-9648" fmla="*/ 146 h 747"/>
              <a:gd name="connsiteX72-9649" fmla="*/ 639 w 687"/>
              <a:gd name="connsiteY72-9650" fmla="*/ 157 h 747"/>
              <a:gd name="connsiteX73-9651" fmla="*/ 639 w 687"/>
              <a:gd name="connsiteY73-9652" fmla="*/ 173 h 747"/>
              <a:gd name="connsiteX74-9653" fmla="*/ 639 w 687"/>
              <a:gd name="connsiteY74-9654" fmla="*/ 188 h 747"/>
              <a:gd name="connsiteX75-9655" fmla="*/ 639 w 687"/>
              <a:gd name="connsiteY75-9656" fmla="*/ 204 h 747"/>
              <a:gd name="connsiteX76-9657" fmla="*/ 639 w 687"/>
              <a:gd name="connsiteY76-9658" fmla="*/ 225 h 747"/>
              <a:gd name="connsiteX77-9659" fmla="*/ 639 w 687"/>
              <a:gd name="connsiteY77-9660" fmla="*/ 240 h 747"/>
              <a:gd name="connsiteX78-9661" fmla="*/ 639 w 687"/>
              <a:gd name="connsiteY78-9662" fmla="*/ 261 h 747"/>
              <a:gd name="connsiteX79-9663" fmla="*/ 639 w 687"/>
              <a:gd name="connsiteY79-9664" fmla="*/ 303 h 747"/>
              <a:gd name="connsiteX80-9665" fmla="*/ 639 w 687"/>
              <a:gd name="connsiteY80-9666" fmla="*/ 324 h 747"/>
              <a:gd name="connsiteX81-9667" fmla="*/ 639 w 687"/>
              <a:gd name="connsiteY81-9668" fmla="*/ 350 h 747"/>
              <a:gd name="connsiteX82-9669" fmla="*/ 639 w 687"/>
              <a:gd name="connsiteY82-9670" fmla="*/ 376 h 747"/>
              <a:gd name="connsiteX83-9671" fmla="*/ 639 w 687"/>
              <a:gd name="connsiteY83-9672" fmla="*/ 402 h 747"/>
              <a:gd name="connsiteX84-9673" fmla="*/ 639 w 687"/>
              <a:gd name="connsiteY84-9674" fmla="*/ 429 h 747"/>
              <a:gd name="connsiteX85-9675" fmla="*/ 639 w 687"/>
              <a:gd name="connsiteY85-9676" fmla="*/ 460 h 747"/>
              <a:gd name="connsiteX86-9677" fmla="*/ 639 w 687"/>
              <a:gd name="connsiteY86-9678" fmla="*/ 491 h 747"/>
              <a:gd name="connsiteX87-9679" fmla="*/ 639 w 687"/>
              <a:gd name="connsiteY87-9680" fmla="*/ 523 h 747"/>
              <a:gd name="connsiteX88-9681" fmla="*/ 639 w 687"/>
              <a:gd name="connsiteY88-9682" fmla="*/ 554 h 747"/>
              <a:gd name="connsiteX89-9683" fmla="*/ 639 w 687"/>
              <a:gd name="connsiteY89-9684" fmla="*/ 580 h 747"/>
              <a:gd name="connsiteX90-9685" fmla="*/ 634 w 687"/>
              <a:gd name="connsiteY90-9686" fmla="*/ 606 h 747"/>
              <a:gd name="connsiteX91-9687" fmla="*/ 634 w 687"/>
              <a:gd name="connsiteY91-9688" fmla="*/ 632 h 747"/>
              <a:gd name="connsiteX92-9689" fmla="*/ 629 w 687"/>
              <a:gd name="connsiteY92-9690" fmla="*/ 653 h 747"/>
              <a:gd name="connsiteX93-9691" fmla="*/ 623 w 687"/>
              <a:gd name="connsiteY93-9692" fmla="*/ 669 h 747"/>
              <a:gd name="connsiteX94-9693" fmla="*/ 618 w 687"/>
              <a:gd name="connsiteY94-9694" fmla="*/ 690 h 747"/>
              <a:gd name="connsiteX95-9695" fmla="*/ 613 w 687"/>
              <a:gd name="connsiteY95-9696" fmla="*/ 700 h 747"/>
              <a:gd name="connsiteX96-9697" fmla="*/ 602 w 687"/>
              <a:gd name="connsiteY96-9698" fmla="*/ 716 h 747"/>
              <a:gd name="connsiteX97-9699" fmla="*/ 592 w 687"/>
              <a:gd name="connsiteY97-9700" fmla="*/ 726 h 747"/>
              <a:gd name="connsiteX98-9701" fmla="*/ 586 w 687"/>
              <a:gd name="connsiteY98-9702" fmla="*/ 737 h 747"/>
              <a:gd name="connsiteX99-9703" fmla="*/ 576 w 687"/>
              <a:gd name="connsiteY99-9704" fmla="*/ 742 h 747"/>
              <a:gd name="connsiteX100-9705" fmla="*/ 571 w 687"/>
              <a:gd name="connsiteY100-9706" fmla="*/ 747 h 747"/>
              <a:gd name="connsiteX101-9707" fmla="*/ 539 w 687"/>
              <a:gd name="connsiteY101-9708" fmla="*/ 533 h 747"/>
              <a:gd name="connsiteX102-9709" fmla="*/ 539 w 687"/>
              <a:gd name="connsiteY102-9710" fmla="*/ 486 h 747"/>
              <a:gd name="connsiteX103-9711" fmla="*/ 544 w 687"/>
              <a:gd name="connsiteY103-9712" fmla="*/ 460 h 747"/>
              <a:gd name="connsiteX104-9713" fmla="*/ 544 w 687"/>
              <a:gd name="connsiteY104-9714" fmla="*/ 434 h 747"/>
              <a:gd name="connsiteX105-9715" fmla="*/ 544 w 687"/>
              <a:gd name="connsiteY105-9716" fmla="*/ 408 h 747"/>
              <a:gd name="connsiteX106-9717" fmla="*/ 544 w 687"/>
              <a:gd name="connsiteY106-9718" fmla="*/ 382 h 747"/>
              <a:gd name="connsiteX107-9719" fmla="*/ 549 w 687"/>
              <a:gd name="connsiteY107-9720" fmla="*/ 355 h 747"/>
              <a:gd name="connsiteX108-9721" fmla="*/ 549 w 687"/>
              <a:gd name="connsiteY108-9722" fmla="*/ 334 h 747"/>
              <a:gd name="connsiteX109-9723" fmla="*/ 549 w 687"/>
              <a:gd name="connsiteY109-9724" fmla="*/ 314 h 747"/>
              <a:gd name="connsiteX110-9725" fmla="*/ 549 w 687"/>
              <a:gd name="connsiteY110-9726" fmla="*/ 293 h 747"/>
              <a:gd name="connsiteX111-9727" fmla="*/ 549 w 687"/>
              <a:gd name="connsiteY111-9728" fmla="*/ 277 h 747"/>
              <a:gd name="connsiteX112-9729" fmla="*/ 549 w 687"/>
              <a:gd name="connsiteY112-9730" fmla="*/ 246 h 747"/>
              <a:gd name="connsiteX113-9731" fmla="*/ 549 w 687"/>
              <a:gd name="connsiteY113-9732" fmla="*/ 214 h 747"/>
              <a:gd name="connsiteX114-9733" fmla="*/ 544 w 687"/>
              <a:gd name="connsiteY114-9734" fmla="*/ 183 h 747"/>
              <a:gd name="connsiteX115-9735" fmla="*/ 544 w 687"/>
              <a:gd name="connsiteY115-9736" fmla="*/ 157 h 747"/>
              <a:gd name="connsiteX116-9737" fmla="*/ 539 w 687"/>
              <a:gd name="connsiteY116-9738" fmla="*/ 146 h 747"/>
              <a:gd name="connsiteX117-9739" fmla="*/ 539 w 687"/>
              <a:gd name="connsiteY117-9740" fmla="*/ 136 h 747"/>
              <a:gd name="connsiteX118-9741" fmla="*/ 534 w 687"/>
              <a:gd name="connsiteY118-9742" fmla="*/ 126 h 747"/>
              <a:gd name="connsiteX119-9743" fmla="*/ 534 w 687"/>
              <a:gd name="connsiteY119-9744" fmla="*/ 115 h 747"/>
              <a:gd name="connsiteX120-9745" fmla="*/ 528 w 687"/>
              <a:gd name="connsiteY120-9746" fmla="*/ 110 h 747"/>
              <a:gd name="connsiteX121-9747" fmla="*/ 528 w 687"/>
              <a:gd name="connsiteY121-9748" fmla="*/ 105 h 747"/>
              <a:gd name="connsiteX122-9749" fmla="*/ 523 w 687"/>
              <a:gd name="connsiteY122-9750" fmla="*/ 94 h 747"/>
              <a:gd name="connsiteX123-9751" fmla="*/ 518 w 687"/>
              <a:gd name="connsiteY123-9752" fmla="*/ 89 h 747"/>
              <a:gd name="connsiteX124-9753" fmla="*/ 512 w 687"/>
              <a:gd name="connsiteY124-9754" fmla="*/ 84 h 747"/>
              <a:gd name="connsiteX125-9755" fmla="*/ 507 w 687"/>
              <a:gd name="connsiteY125-9756" fmla="*/ 84 h 747"/>
              <a:gd name="connsiteX126-9757" fmla="*/ 502 w 687"/>
              <a:gd name="connsiteY126-9758" fmla="*/ 79 h 747"/>
              <a:gd name="connsiteX127-9759" fmla="*/ 491 w 687"/>
              <a:gd name="connsiteY127-9760" fmla="*/ 79 h 747"/>
              <a:gd name="connsiteX128-9761" fmla="*/ 481 w 687"/>
              <a:gd name="connsiteY128-9762" fmla="*/ 79 h 747"/>
              <a:gd name="connsiteX129-9763" fmla="*/ 470 w 687"/>
              <a:gd name="connsiteY129-9764" fmla="*/ 73 h 747"/>
              <a:gd name="connsiteX130-9765" fmla="*/ 454 w 687"/>
              <a:gd name="connsiteY130-9766" fmla="*/ 73 h 747"/>
              <a:gd name="connsiteX131-9767" fmla="*/ 454 w 687"/>
              <a:gd name="connsiteY131-9768" fmla="*/ 73 h 747"/>
              <a:gd name="connsiteX0-9769" fmla="*/ 454 w 687"/>
              <a:gd name="connsiteY0-9770" fmla="*/ 73 h 747"/>
              <a:gd name="connsiteX1-9771" fmla="*/ 439 w 687"/>
              <a:gd name="connsiteY1-9772" fmla="*/ 73 h 747"/>
              <a:gd name="connsiteX2-9773" fmla="*/ 417 w 687"/>
              <a:gd name="connsiteY2-9774" fmla="*/ 79 h 747"/>
              <a:gd name="connsiteX3-9775" fmla="*/ 396 w 687"/>
              <a:gd name="connsiteY3-9776" fmla="*/ 79 h 747"/>
              <a:gd name="connsiteX4-9777" fmla="*/ 370 w 687"/>
              <a:gd name="connsiteY4-9778" fmla="*/ 79 h 747"/>
              <a:gd name="connsiteX5-9779" fmla="*/ 343 w 687"/>
              <a:gd name="connsiteY5-9780" fmla="*/ 84 h 747"/>
              <a:gd name="connsiteX6-9781" fmla="*/ 312 w 687"/>
              <a:gd name="connsiteY6-9782" fmla="*/ 84 h 747"/>
              <a:gd name="connsiteX7-9783" fmla="*/ 275 w 687"/>
              <a:gd name="connsiteY7-9784" fmla="*/ 89 h 747"/>
              <a:gd name="connsiteX8-9785" fmla="*/ 238 w 687"/>
              <a:gd name="connsiteY8-9786" fmla="*/ 94 h 747"/>
              <a:gd name="connsiteX9-9787" fmla="*/ 196 w 687"/>
              <a:gd name="connsiteY9-9788" fmla="*/ 94 h 747"/>
              <a:gd name="connsiteX10-9789" fmla="*/ 159 w 687"/>
              <a:gd name="connsiteY10-9790" fmla="*/ 99 h 747"/>
              <a:gd name="connsiteX11-9791" fmla="*/ 122 w 687"/>
              <a:gd name="connsiteY11-9792" fmla="*/ 105 h 747"/>
              <a:gd name="connsiteX12-9793" fmla="*/ 90 w 687"/>
              <a:gd name="connsiteY12-9794" fmla="*/ 105 h 747"/>
              <a:gd name="connsiteX13-9795" fmla="*/ 64 w 687"/>
              <a:gd name="connsiteY13-9796" fmla="*/ 105 h 747"/>
              <a:gd name="connsiteX14-9797" fmla="*/ 37 w 687"/>
              <a:gd name="connsiteY14-9798" fmla="*/ 110 h 747"/>
              <a:gd name="connsiteX15-9799" fmla="*/ 16 w 687"/>
              <a:gd name="connsiteY15-9800" fmla="*/ 110 h 747"/>
              <a:gd name="connsiteX16-9801" fmla="*/ 0 w 687"/>
              <a:gd name="connsiteY16-9802" fmla="*/ 110 h 747"/>
              <a:gd name="connsiteX17-9803" fmla="*/ 0 w 687"/>
              <a:gd name="connsiteY17-9804" fmla="*/ 73 h 747"/>
              <a:gd name="connsiteX18-9805" fmla="*/ 11 w 687"/>
              <a:gd name="connsiteY18-9806" fmla="*/ 73 h 747"/>
              <a:gd name="connsiteX19-9807" fmla="*/ 27 w 687"/>
              <a:gd name="connsiteY19-9808" fmla="*/ 73 h 747"/>
              <a:gd name="connsiteX20-9809" fmla="*/ 42 w 687"/>
              <a:gd name="connsiteY20-9810" fmla="*/ 73 h 747"/>
              <a:gd name="connsiteX21-9811" fmla="*/ 58 w 687"/>
              <a:gd name="connsiteY21-9812" fmla="*/ 73 h 747"/>
              <a:gd name="connsiteX22-9813" fmla="*/ 79 w 687"/>
              <a:gd name="connsiteY22-9814" fmla="*/ 73 h 747"/>
              <a:gd name="connsiteX23-9815" fmla="*/ 95 w 687"/>
              <a:gd name="connsiteY23-9816" fmla="*/ 68 h 747"/>
              <a:gd name="connsiteX24-9817" fmla="*/ 122 w 687"/>
              <a:gd name="connsiteY24-9818" fmla="*/ 68 h 747"/>
              <a:gd name="connsiteX25-9819" fmla="*/ 143 w 687"/>
              <a:gd name="connsiteY25-9820" fmla="*/ 63 h 747"/>
              <a:gd name="connsiteX26-9821" fmla="*/ 164 w 687"/>
              <a:gd name="connsiteY26-9822" fmla="*/ 58 h 747"/>
              <a:gd name="connsiteX27-9823" fmla="*/ 185 w 687"/>
              <a:gd name="connsiteY27-9824" fmla="*/ 58 h 747"/>
              <a:gd name="connsiteX28-9825" fmla="*/ 211 w 687"/>
              <a:gd name="connsiteY28-9826" fmla="*/ 52 h 747"/>
              <a:gd name="connsiteX29-9827" fmla="*/ 238 w 687"/>
              <a:gd name="connsiteY29-9828" fmla="*/ 52 h 747"/>
              <a:gd name="connsiteX30-9829" fmla="*/ 264 w 687"/>
              <a:gd name="connsiteY30-9830" fmla="*/ 47 h 747"/>
              <a:gd name="connsiteX31-9831" fmla="*/ 296 w 687"/>
              <a:gd name="connsiteY31-9832" fmla="*/ 47 h 747"/>
              <a:gd name="connsiteX32-9833" fmla="*/ 354 w 687"/>
              <a:gd name="connsiteY32-9834" fmla="*/ 37 h 747"/>
              <a:gd name="connsiteX33-9835" fmla="*/ 386 w 687"/>
              <a:gd name="connsiteY33-9836" fmla="*/ 37 h 747"/>
              <a:gd name="connsiteX34-9837" fmla="*/ 407 w 687"/>
              <a:gd name="connsiteY34-9838" fmla="*/ 32 h 747"/>
              <a:gd name="connsiteX35-9839" fmla="*/ 433 w 687"/>
              <a:gd name="connsiteY35-9840" fmla="*/ 26 h 747"/>
              <a:gd name="connsiteX36-9841" fmla="*/ 454 w 687"/>
              <a:gd name="connsiteY36-9842" fmla="*/ 26 h 747"/>
              <a:gd name="connsiteX37-9843" fmla="*/ 470 w 687"/>
              <a:gd name="connsiteY37-9844" fmla="*/ 21 h 747"/>
              <a:gd name="connsiteX38-9845" fmla="*/ 481 w 687"/>
              <a:gd name="connsiteY38-9846" fmla="*/ 16 h 747"/>
              <a:gd name="connsiteX39-9847" fmla="*/ 491 w 687"/>
              <a:gd name="connsiteY39-9848" fmla="*/ 16 h 747"/>
              <a:gd name="connsiteX40-9849" fmla="*/ 497 w 687"/>
              <a:gd name="connsiteY40-9850" fmla="*/ 11 h 747"/>
              <a:gd name="connsiteX41-9851" fmla="*/ 507 w 687"/>
              <a:gd name="connsiteY41-9852" fmla="*/ 5 h 747"/>
              <a:gd name="connsiteX42-9853" fmla="*/ 523 w 687"/>
              <a:gd name="connsiteY42-9854" fmla="*/ 0 h 747"/>
              <a:gd name="connsiteX43-9855" fmla="*/ 534 w 687"/>
              <a:gd name="connsiteY43-9856" fmla="*/ 0 h 747"/>
              <a:gd name="connsiteX44-9857" fmla="*/ 549 w 687"/>
              <a:gd name="connsiteY44-9858" fmla="*/ 0 h 747"/>
              <a:gd name="connsiteX45-9859" fmla="*/ 565 w 687"/>
              <a:gd name="connsiteY45-9860" fmla="*/ 5 h 747"/>
              <a:gd name="connsiteX46-9861" fmla="*/ 581 w 687"/>
              <a:gd name="connsiteY46-9862" fmla="*/ 11 h 747"/>
              <a:gd name="connsiteX47-9863" fmla="*/ 592 w 687"/>
              <a:gd name="connsiteY47-9864" fmla="*/ 16 h 747"/>
              <a:gd name="connsiteX48-9865" fmla="*/ 602 w 687"/>
              <a:gd name="connsiteY48-9866" fmla="*/ 21 h 747"/>
              <a:gd name="connsiteX49-9867" fmla="*/ 618 w 687"/>
              <a:gd name="connsiteY49-9868" fmla="*/ 26 h 747"/>
              <a:gd name="connsiteX50-9869" fmla="*/ 629 w 687"/>
              <a:gd name="connsiteY50-9870" fmla="*/ 37 h 747"/>
              <a:gd name="connsiteX51-9871" fmla="*/ 644 w 687"/>
              <a:gd name="connsiteY51-9872" fmla="*/ 42 h 747"/>
              <a:gd name="connsiteX52-9873" fmla="*/ 655 w 687"/>
              <a:gd name="connsiteY52-9874" fmla="*/ 47 h 747"/>
              <a:gd name="connsiteX53-9875" fmla="*/ 666 w 687"/>
              <a:gd name="connsiteY53-9876" fmla="*/ 52 h 747"/>
              <a:gd name="connsiteX54-9877" fmla="*/ 671 w 687"/>
              <a:gd name="connsiteY54-9878" fmla="*/ 58 h 747"/>
              <a:gd name="connsiteX55-9879" fmla="*/ 676 w 687"/>
              <a:gd name="connsiteY55-9880" fmla="*/ 63 h 747"/>
              <a:gd name="connsiteX56-9881" fmla="*/ 681 w 687"/>
              <a:gd name="connsiteY56-9882" fmla="*/ 68 h 747"/>
              <a:gd name="connsiteX57-9883" fmla="*/ 687 w 687"/>
              <a:gd name="connsiteY57-9884" fmla="*/ 68 h 747"/>
              <a:gd name="connsiteX58-9885" fmla="*/ 687 w 687"/>
              <a:gd name="connsiteY58-9886" fmla="*/ 73 h 747"/>
              <a:gd name="connsiteX59-9887" fmla="*/ 681 w 687"/>
              <a:gd name="connsiteY59-9888" fmla="*/ 73 h 747"/>
              <a:gd name="connsiteX60-9889" fmla="*/ 681 w 687"/>
              <a:gd name="connsiteY60-9890" fmla="*/ 79 h 747"/>
              <a:gd name="connsiteX61-9891" fmla="*/ 676 w 687"/>
              <a:gd name="connsiteY61-9892" fmla="*/ 84 h 747"/>
              <a:gd name="connsiteX62-9893" fmla="*/ 671 w 687"/>
              <a:gd name="connsiteY62-9894" fmla="*/ 84 h 747"/>
              <a:gd name="connsiteX63-9895" fmla="*/ 666 w 687"/>
              <a:gd name="connsiteY63-9896" fmla="*/ 89 h 747"/>
              <a:gd name="connsiteX64-9897" fmla="*/ 660 w 687"/>
              <a:gd name="connsiteY64-9898" fmla="*/ 94 h 747"/>
              <a:gd name="connsiteX65-9899" fmla="*/ 655 w 687"/>
              <a:gd name="connsiteY65-9900" fmla="*/ 94 h 747"/>
              <a:gd name="connsiteX66-9901" fmla="*/ 650 w 687"/>
              <a:gd name="connsiteY66-9902" fmla="*/ 99 h 747"/>
              <a:gd name="connsiteX67-9903" fmla="*/ 644 w 687"/>
              <a:gd name="connsiteY67-9904" fmla="*/ 105 h 747"/>
              <a:gd name="connsiteX68-9905" fmla="*/ 639 w 687"/>
              <a:gd name="connsiteY68-9906" fmla="*/ 115 h 747"/>
              <a:gd name="connsiteX69-9907" fmla="*/ 639 w 687"/>
              <a:gd name="connsiteY69-9908" fmla="*/ 126 h 747"/>
              <a:gd name="connsiteX70-9909" fmla="*/ 639 w 687"/>
              <a:gd name="connsiteY70-9910" fmla="*/ 131 h 747"/>
              <a:gd name="connsiteX71-9911" fmla="*/ 639 w 687"/>
              <a:gd name="connsiteY71-9912" fmla="*/ 146 h 747"/>
              <a:gd name="connsiteX72-9913" fmla="*/ 639 w 687"/>
              <a:gd name="connsiteY72-9914" fmla="*/ 157 h 747"/>
              <a:gd name="connsiteX73-9915" fmla="*/ 639 w 687"/>
              <a:gd name="connsiteY73-9916" fmla="*/ 173 h 747"/>
              <a:gd name="connsiteX74-9917" fmla="*/ 639 w 687"/>
              <a:gd name="connsiteY74-9918" fmla="*/ 188 h 747"/>
              <a:gd name="connsiteX75-9919" fmla="*/ 639 w 687"/>
              <a:gd name="connsiteY75-9920" fmla="*/ 204 h 747"/>
              <a:gd name="connsiteX76-9921" fmla="*/ 639 w 687"/>
              <a:gd name="connsiteY76-9922" fmla="*/ 225 h 747"/>
              <a:gd name="connsiteX77-9923" fmla="*/ 639 w 687"/>
              <a:gd name="connsiteY77-9924" fmla="*/ 240 h 747"/>
              <a:gd name="connsiteX78-9925" fmla="*/ 639 w 687"/>
              <a:gd name="connsiteY78-9926" fmla="*/ 261 h 747"/>
              <a:gd name="connsiteX79-9927" fmla="*/ 639 w 687"/>
              <a:gd name="connsiteY79-9928" fmla="*/ 303 h 747"/>
              <a:gd name="connsiteX80-9929" fmla="*/ 639 w 687"/>
              <a:gd name="connsiteY80-9930" fmla="*/ 324 h 747"/>
              <a:gd name="connsiteX81-9931" fmla="*/ 639 w 687"/>
              <a:gd name="connsiteY81-9932" fmla="*/ 350 h 747"/>
              <a:gd name="connsiteX82-9933" fmla="*/ 639 w 687"/>
              <a:gd name="connsiteY82-9934" fmla="*/ 376 h 747"/>
              <a:gd name="connsiteX83-9935" fmla="*/ 639 w 687"/>
              <a:gd name="connsiteY83-9936" fmla="*/ 402 h 747"/>
              <a:gd name="connsiteX84-9937" fmla="*/ 639 w 687"/>
              <a:gd name="connsiteY84-9938" fmla="*/ 429 h 747"/>
              <a:gd name="connsiteX85-9939" fmla="*/ 639 w 687"/>
              <a:gd name="connsiteY85-9940" fmla="*/ 460 h 747"/>
              <a:gd name="connsiteX86-9941" fmla="*/ 639 w 687"/>
              <a:gd name="connsiteY86-9942" fmla="*/ 491 h 747"/>
              <a:gd name="connsiteX87-9943" fmla="*/ 639 w 687"/>
              <a:gd name="connsiteY87-9944" fmla="*/ 523 h 747"/>
              <a:gd name="connsiteX88-9945" fmla="*/ 639 w 687"/>
              <a:gd name="connsiteY88-9946" fmla="*/ 554 h 747"/>
              <a:gd name="connsiteX89-9947" fmla="*/ 639 w 687"/>
              <a:gd name="connsiteY89-9948" fmla="*/ 580 h 747"/>
              <a:gd name="connsiteX90-9949" fmla="*/ 634 w 687"/>
              <a:gd name="connsiteY90-9950" fmla="*/ 606 h 747"/>
              <a:gd name="connsiteX91-9951" fmla="*/ 634 w 687"/>
              <a:gd name="connsiteY91-9952" fmla="*/ 632 h 747"/>
              <a:gd name="connsiteX92-9953" fmla="*/ 629 w 687"/>
              <a:gd name="connsiteY92-9954" fmla="*/ 653 h 747"/>
              <a:gd name="connsiteX93-9955" fmla="*/ 623 w 687"/>
              <a:gd name="connsiteY93-9956" fmla="*/ 669 h 747"/>
              <a:gd name="connsiteX94-9957" fmla="*/ 618 w 687"/>
              <a:gd name="connsiteY94-9958" fmla="*/ 690 h 747"/>
              <a:gd name="connsiteX95-9959" fmla="*/ 613 w 687"/>
              <a:gd name="connsiteY95-9960" fmla="*/ 700 h 747"/>
              <a:gd name="connsiteX96-9961" fmla="*/ 602 w 687"/>
              <a:gd name="connsiteY96-9962" fmla="*/ 716 h 747"/>
              <a:gd name="connsiteX97-9963" fmla="*/ 592 w 687"/>
              <a:gd name="connsiteY97-9964" fmla="*/ 726 h 747"/>
              <a:gd name="connsiteX98-9965" fmla="*/ 586 w 687"/>
              <a:gd name="connsiteY98-9966" fmla="*/ 737 h 747"/>
              <a:gd name="connsiteX99-9967" fmla="*/ 576 w 687"/>
              <a:gd name="connsiteY99-9968" fmla="*/ 742 h 747"/>
              <a:gd name="connsiteX100-9969" fmla="*/ 571 w 687"/>
              <a:gd name="connsiteY100-9970" fmla="*/ 747 h 747"/>
              <a:gd name="connsiteX101-9971" fmla="*/ 539 w 687"/>
              <a:gd name="connsiteY101-9972" fmla="*/ 486 h 747"/>
              <a:gd name="connsiteX102-9973" fmla="*/ 544 w 687"/>
              <a:gd name="connsiteY102-9974" fmla="*/ 460 h 747"/>
              <a:gd name="connsiteX103-9975" fmla="*/ 544 w 687"/>
              <a:gd name="connsiteY103-9976" fmla="*/ 434 h 747"/>
              <a:gd name="connsiteX104-9977" fmla="*/ 544 w 687"/>
              <a:gd name="connsiteY104-9978" fmla="*/ 408 h 747"/>
              <a:gd name="connsiteX105-9979" fmla="*/ 544 w 687"/>
              <a:gd name="connsiteY105-9980" fmla="*/ 382 h 747"/>
              <a:gd name="connsiteX106-9981" fmla="*/ 549 w 687"/>
              <a:gd name="connsiteY106-9982" fmla="*/ 355 h 747"/>
              <a:gd name="connsiteX107-9983" fmla="*/ 549 w 687"/>
              <a:gd name="connsiteY107-9984" fmla="*/ 334 h 747"/>
              <a:gd name="connsiteX108-9985" fmla="*/ 549 w 687"/>
              <a:gd name="connsiteY108-9986" fmla="*/ 314 h 747"/>
              <a:gd name="connsiteX109-9987" fmla="*/ 549 w 687"/>
              <a:gd name="connsiteY109-9988" fmla="*/ 293 h 747"/>
              <a:gd name="connsiteX110-9989" fmla="*/ 549 w 687"/>
              <a:gd name="connsiteY110-9990" fmla="*/ 277 h 747"/>
              <a:gd name="connsiteX111-9991" fmla="*/ 549 w 687"/>
              <a:gd name="connsiteY111-9992" fmla="*/ 246 h 747"/>
              <a:gd name="connsiteX112-9993" fmla="*/ 549 w 687"/>
              <a:gd name="connsiteY112-9994" fmla="*/ 214 h 747"/>
              <a:gd name="connsiteX113-9995" fmla="*/ 544 w 687"/>
              <a:gd name="connsiteY113-9996" fmla="*/ 183 h 747"/>
              <a:gd name="connsiteX114-9997" fmla="*/ 544 w 687"/>
              <a:gd name="connsiteY114-9998" fmla="*/ 157 h 747"/>
              <a:gd name="connsiteX115-9999" fmla="*/ 539 w 687"/>
              <a:gd name="connsiteY115-10000" fmla="*/ 146 h 747"/>
              <a:gd name="connsiteX116-10001" fmla="*/ 539 w 687"/>
              <a:gd name="connsiteY116-10002" fmla="*/ 136 h 747"/>
              <a:gd name="connsiteX117-10003" fmla="*/ 534 w 687"/>
              <a:gd name="connsiteY117-10004" fmla="*/ 126 h 747"/>
              <a:gd name="connsiteX118-10005" fmla="*/ 534 w 687"/>
              <a:gd name="connsiteY118-10006" fmla="*/ 115 h 747"/>
              <a:gd name="connsiteX119-10007" fmla="*/ 528 w 687"/>
              <a:gd name="connsiteY119-10008" fmla="*/ 110 h 747"/>
              <a:gd name="connsiteX120-10009" fmla="*/ 528 w 687"/>
              <a:gd name="connsiteY120-10010" fmla="*/ 105 h 747"/>
              <a:gd name="connsiteX121-10011" fmla="*/ 523 w 687"/>
              <a:gd name="connsiteY121-10012" fmla="*/ 94 h 747"/>
              <a:gd name="connsiteX122-10013" fmla="*/ 518 w 687"/>
              <a:gd name="connsiteY122-10014" fmla="*/ 89 h 747"/>
              <a:gd name="connsiteX123-10015" fmla="*/ 512 w 687"/>
              <a:gd name="connsiteY123-10016" fmla="*/ 84 h 747"/>
              <a:gd name="connsiteX124-10017" fmla="*/ 507 w 687"/>
              <a:gd name="connsiteY124-10018" fmla="*/ 84 h 747"/>
              <a:gd name="connsiteX125-10019" fmla="*/ 502 w 687"/>
              <a:gd name="connsiteY125-10020" fmla="*/ 79 h 747"/>
              <a:gd name="connsiteX126-10021" fmla="*/ 491 w 687"/>
              <a:gd name="connsiteY126-10022" fmla="*/ 79 h 747"/>
              <a:gd name="connsiteX127-10023" fmla="*/ 481 w 687"/>
              <a:gd name="connsiteY127-10024" fmla="*/ 79 h 747"/>
              <a:gd name="connsiteX128-10025" fmla="*/ 470 w 687"/>
              <a:gd name="connsiteY128-10026" fmla="*/ 73 h 747"/>
              <a:gd name="connsiteX129-10027" fmla="*/ 454 w 687"/>
              <a:gd name="connsiteY129-10028" fmla="*/ 73 h 747"/>
              <a:gd name="connsiteX130-10029" fmla="*/ 454 w 687"/>
              <a:gd name="connsiteY130-10030" fmla="*/ 73 h 747"/>
              <a:gd name="connsiteX0-10031" fmla="*/ 454 w 687"/>
              <a:gd name="connsiteY0-10032" fmla="*/ 73 h 747"/>
              <a:gd name="connsiteX1-10033" fmla="*/ 439 w 687"/>
              <a:gd name="connsiteY1-10034" fmla="*/ 73 h 747"/>
              <a:gd name="connsiteX2-10035" fmla="*/ 417 w 687"/>
              <a:gd name="connsiteY2-10036" fmla="*/ 79 h 747"/>
              <a:gd name="connsiteX3-10037" fmla="*/ 396 w 687"/>
              <a:gd name="connsiteY3-10038" fmla="*/ 79 h 747"/>
              <a:gd name="connsiteX4-10039" fmla="*/ 370 w 687"/>
              <a:gd name="connsiteY4-10040" fmla="*/ 79 h 747"/>
              <a:gd name="connsiteX5-10041" fmla="*/ 343 w 687"/>
              <a:gd name="connsiteY5-10042" fmla="*/ 84 h 747"/>
              <a:gd name="connsiteX6-10043" fmla="*/ 312 w 687"/>
              <a:gd name="connsiteY6-10044" fmla="*/ 84 h 747"/>
              <a:gd name="connsiteX7-10045" fmla="*/ 275 w 687"/>
              <a:gd name="connsiteY7-10046" fmla="*/ 89 h 747"/>
              <a:gd name="connsiteX8-10047" fmla="*/ 238 w 687"/>
              <a:gd name="connsiteY8-10048" fmla="*/ 94 h 747"/>
              <a:gd name="connsiteX9-10049" fmla="*/ 196 w 687"/>
              <a:gd name="connsiteY9-10050" fmla="*/ 94 h 747"/>
              <a:gd name="connsiteX10-10051" fmla="*/ 159 w 687"/>
              <a:gd name="connsiteY10-10052" fmla="*/ 99 h 747"/>
              <a:gd name="connsiteX11-10053" fmla="*/ 122 w 687"/>
              <a:gd name="connsiteY11-10054" fmla="*/ 105 h 747"/>
              <a:gd name="connsiteX12-10055" fmla="*/ 90 w 687"/>
              <a:gd name="connsiteY12-10056" fmla="*/ 105 h 747"/>
              <a:gd name="connsiteX13-10057" fmla="*/ 64 w 687"/>
              <a:gd name="connsiteY13-10058" fmla="*/ 105 h 747"/>
              <a:gd name="connsiteX14-10059" fmla="*/ 37 w 687"/>
              <a:gd name="connsiteY14-10060" fmla="*/ 110 h 747"/>
              <a:gd name="connsiteX15-10061" fmla="*/ 16 w 687"/>
              <a:gd name="connsiteY15-10062" fmla="*/ 110 h 747"/>
              <a:gd name="connsiteX16-10063" fmla="*/ 0 w 687"/>
              <a:gd name="connsiteY16-10064" fmla="*/ 110 h 747"/>
              <a:gd name="connsiteX17-10065" fmla="*/ 0 w 687"/>
              <a:gd name="connsiteY17-10066" fmla="*/ 73 h 747"/>
              <a:gd name="connsiteX18-10067" fmla="*/ 11 w 687"/>
              <a:gd name="connsiteY18-10068" fmla="*/ 73 h 747"/>
              <a:gd name="connsiteX19-10069" fmla="*/ 27 w 687"/>
              <a:gd name="connsiteY19-10070" fmla="*/ 73 h 747"/>
              <a:gd name="connsiteX20-10071" fmla="*/ 42 w 687"/>
              <a:gd name="connsiteY20-10072" fmla="*/ 73 h 747"/>
              <a:gd name="connsiteX21-10073" fmla="*/ 58 w 687"/>
              <a:gd name="connsiteY21-10074" fmla="*/ 73 h 747"/>
              <a:gd name="connsiteX22-10075" fmla="*/ 79 w 687"/>
              <a:gd name="connsiteY22-10076" fmla="*/ 73 h 747"/>
              <a:gd name="connsiteX23-10077" fmla="*/ 95 w 687"/>
              <a:gd name="connsiteY23-10078" fmla="*/ 68 h 747"/>
              <a:gd name="connsiteX24-10079" fmla="*/ 122 w 687"/>
              <a:gd name="connsiteY24-10080" fmla="*/ 68 h 747"/>
              <a:gd name="connsiteX25-10081" fmla="*/ 143 w 687"/>
              <a:gd name="connsiteY25-10082" fmla="*/ 63 h 747"/>
              <a:gd name="connsiteX26-10083" fmla="*/ 164 w 687"/>
              <a:gd name="connsiteY26-10084" fmla="*/ 58 h 747"/>
              <a:gd name="connsiteX27-10085" fmla="*/ 185 w 687"/>
              <a:gd name="connsiteY27-10086" fmla="*/ 58 h 747"/>
              <a:gd name="connsiteX28-10087" fmla="*/ 211 w 687"/>
              <a:gd name="connsiteY28-10088" fmla="*/ 52 h 747"/>
              <a:gd name="connsiteX29-10089" fmla="*/ 238 w 687"/>
              <a:gd name="connsiteY29-10090" fmla="*/ 52 h 747"/>
              <a:gd name="connsiteX30-10091" fmla="*/ 264 w 687"/>
              <a:gd name="connsiteY30-10092" fmla="*/ 47 h 747"/>
              <a:gd name="connsiteX31-10093" fmla="*/ 296 w 687"/>
              <a:gd name="connsiteY31-10094" fmla="*/ 47 h 747"/>
              <a:gd name="connsiteX32-10095" fmla="*/ 354 w 687"/>
              <a:gd name="connsiteY32-10096" fmla="*/ 37 h 747"/>
              <a:gd name="connsiteX33-10097" fmla="*/ 386 w 687"/>
              <a:gd name="connsiteY33-10098" fmla="*/ 37 h 747"/>
              <a:gd name="connsiteX34-10099" fmla="*/ 407 w 687"/>
              <a:gd name="connsiteY34-10100" fmla="*/ 32 h 747"/>
              <a:gd name="connsiteX35-10101" fmla="*/ 433 w 687"/>
              <a:gd name="connsiteY35-10102" fmla="*/ 26 h 747"/>
              <a:gd name="connsiteX36-10103" fmla="*/ 454 w 687"/>
              <a:gd name="connsiteY36-10104" fmla="*/ 26 h 747"/>
              <a:gd name="connsiteX37-10105" fmla="*/ 470 w 687"/>
              <a:gd name="connsiteY37-10106" fmla="*/ 21 h 747"/>
              <a:gd name="connsiteX38-10107" fmla="*/ 481 w 687"/>
              <a:gd name="connsiteY38-10108" fmla="*/ 16 h 747"/>
              <a:gd name="connsiteX39-10109" fmla="*/ 491 w 687"/>
              <a:gd name="connsiteY39-10110" fmla="*/ 16 h 747"/>
              <a:gd name="connsiteX40-10111" fmla="*/ 497 w 687"/>
              <a:gd name="connsiteY40-10112" fmla="*/ 11 h 747"/>
              <a:gd name="connsiteX41-10113" fmla="*/ 507 w 687"/>
              <a:gd name="connsiteY41-10114" fmla="*/ 5 h 747"/>
              <a:gd name="connsiteX42-10115" fmla="*/ 523 w 687"/>
              <a:gd name="connsiteY42-10116" fmla="*/ 0 h 747"/>
              <a:gd name="connsiteX43-10117" fmla="*/ 534 w 687"/>
              <a:gd name="connsiteY43-10118" fmla="*/ 0 h 747"/>
              <a:gd name="connsiteX44-10119" fmla="*/ 549 w 687"/>
              <a:gd name="connsiteY44-10120" fmla="*/ 0 h 747"/>
              <a:gd name="connsiteX45-10121" fmla="*/ 565 w 687"/>
              <a:gd name="connsiteY45-10122" fmla="*/ 5 h 747"/>
              <a:gd name="connsiteX46-10123" fmla="*/ 581 w 687"/>
              <a:gd name="connsiteY46-10124" fmla="*/ 11 h 747"/>
              <a:gd name="connsiteX47-10125" fmla="*/ 592 w 687"/>
              <a:gd name="connsiteY47-10126" fmla="*/ 16 h 747"/>
              <a:gd name="connsiteX48-10127" fmla="*/ 602 w 687"/>
              <a:gd name="connsiteY48-10128" fmla="*/ 21 h 747"/>
              <a:gd name="connsiteX49-10129" fmla="*/ 618 w 687"/>
              <a:gd name="connsiteY49-10130" fmla="*/ 26 h 747"/>
              <a:gd name="connsiteX50-10131" fmla="*/ 629 w 687"/>
              <a:gd name="connsiteY50-10132" fmla="*/ 37 h 747"/>
              <a:gd name="connsiteX51-10133" fmla="*/ 644 w 687"/>
              <a:gd name="connsiteY51-10134" fmla="*/ 42 h 747"/>
              <a:gd name="connsiteX52-10135" fmla="*/ 655 w 687"/>
              <a:gd name="connsiteY52-10136" fmla="*/ 47 h 747"/>
              <a:gd name="connsiteX53-10137" fmla="*/ 666 w 687"/>
              <a:gd name="connsiteY53-10138" fmla="*/ 52 h 747"/>
              <a:gd name="connsiteX54-10139" fmla="*/ 671 w 687"/>
              <a:gd name="connsiteY54-10140" fmla="*/ 58 h 747"/>
              <a:gd name="connsiteX55-10141" fmla="*/ 676 w 687"/>
              <a:gd name="connsiteY55-10142" fmla="*/ 63 h 747"/>
              <a:gd name="connsiteX56-10143" fmla="*/ 681 w 687"/>
              <a:gd name="connsiteY56-10144" fmla="*/ 68 h 747"/>
              <a:gd name="connsiteX57-10145" fmla="*/ 687 w 687"/>
              <a:gd name="connsiteY57-10146" fmla="*/ 68 h 747"/>
              <a:gd name="connsiteX58-10147" fmla="*/ 687 w 687"/>
              <a:gd name="connsiteY58-10148" fmla="*/ 73 h 747"/>
              <a:gd name="connsiteX59-10149" fmla="*/ 681 w 687"/>
              <a:gd name="connsiteY59-10150" fmla="*/ 73 h 747"/>
              <a:gd name="connsiteX60-10151" fmla="*/ 681 w 687"/>
              <a:gd name="connsiteY60-10152" fmla="*/ 79 h 747"/>
              <a:gd name="connsiteX61-10153" fmla="*/ 676 w 687"/>
              <a:gd name="connsiteY61-10154" fmla="*/ 84 h 747"/>
              <a:gd name="connsiteX62-10155" fmla="*/ 671 w 687"/>
              <a:gd name="connsiteY62-10156" fmla="*/ 84 h 747"/>
              <a:gd name="connsiteX63-10157" fmla="*/ 666 w 687"/>
              <a:gd name="connsiteY63-10158" fmla="*/ 89 h 747"/>
              <a:gd name="connsiteX64-10159" fmla="*/ 660 w 687"/>
              <a:gd name="connsiteY64-10160" fmla="*/ 94 h 747"/>
              <a:gd name="connsiteX65-10161" fmla="*/ 655 w 687"/>
              <a:gd name="connsiteY65-10162" fmla="*/ 94 h 747"/>
              <a:gd name="connsiteX66-10163" fmla="*/ 650 w 687"/>
              <a:gd name="connsiteY66-10164" fmla="*/ 99 h 747"/>
              <a:gd name="connsiteX67-10165" fmla="*/ 644 w 687"/>
              <a:gd name="connsiteY67-10166" fmla="*/ 105 h 747"/>
              <a:gd name="connsiteX68-10167" fmla="*/ 639 w 687"/>
              <a:gd name="connsiteY68-10168" fmla="*/ 115 h 747"/>
              <a:gd name="connsiteX69-10169" fmla="*/ 639 w 687"/>
              <a:gd name="connsiteY69-10170" fmla="*/ 126 h 747"/>
              <a:gd name="connsiteX70-10171" fmla="*/ 639 w 687"/>
              <a:gd name="connsiteY70-10172" fmla="*/ 131 h 747"/>
              <a:gd name="connsiteX71-10173" fmla="*/ 639 w 687"/>
              <a:gd name="connsiteY71-10174" fmla="*/ 146 h 747"/>
              <a:gd name="connsiteX72-10175" fmla="*/ 639 w 687"/>
              <a:gd name="connsiteY72-10176" fmla="*/ 157 h 747"/>
              <a:gd name="connsiteX73-10177" fmla="*/ 639 w 687"/>
              <a:gd name="connsiteY73-10178" fmla="*/ 173 h 747"/>
              <a:gd name="connsiteX74-10179" fmla="*/ 639 w 687"/>
              <a:gd name="connsiteY74-10180" fmla="*/ 188 h 747"/>
              <a:gd name="connsiteX75-10181" fmla="*/ 639 w 687"/>
              <a:gd name="connsiteY75-10182" fmla="*/ 204 h 747"/>
              <a:gd name="connsiteX76-10183" fmla="*/ 639 w 687"/>
              <a:gd name="connsiteY76-10184" fmla="*/ 225 h 747"/>
              <a:gd name="connsiteX77-10185" fmla="*/ 639 w 687"/>
              <a:gd name="connsiteY77-10186" fmla="*/ 240 h 747"/>
              <a:gd name="connsiteX78-10187" fmla="*/ 639 w 687"/>
              <a:gd name="connsiteY78-10188" fmla="*/ 261 h 747"/>
              <a:gd name="connsiteX79-10189" fmla="*/ 639 w 687"/>
              <a:gd name="connsiteY79-10190" fmla="*/ 303 h 747"/>
              <a:gd name="connsiteX80-10191" fmla="*/ 639 w 687"/>
              <a:gd name="connsiteY80-10192" fmla="*/ 324 h 747"/>
              <a:gd name="connsiteX81-10193" fmla="*/ 639 w 687"/>
              <a:gd name="connsiteY81-10194" fmla="*/ 350 h 747"/>
              <a:gd name="connsiteX82-10195" fmla="*/ 639 w 687"/>
              <a:gd name="connsiteY82-10196" fmla="*/ 376 h 747"/>
              <a:gd name="connsiteX83-10197" fmla="*/ 639 w 687"/>
              <a:gd name="connsiteY83-10198" fmla="*/ 402 h 747"/>
              <a:gd name="connsiteX84-10199" fmla="*/ 639 w 687"/>
              <a:gd name="connsiteY84-10200" fmla="*/ 429 h 747"/>
              <a:gd name="connsiteX85-10201" fmla="*/ 639 w 687"/>
              <a:gd name="connsiteY85-10202" fmla="*/ 460 h 747"/>
              <a:gd name="connsiteX86-10203" fmla="*/ 639 w 687"/>
              <a:gd name="connsiteY86-10204" fmla="*/ 491 h 747"/>
              <a:gd name="connsiteX87-10205" fmla="*/ 639 w 687"/>
              <a:gd name="connsiteY87-10206" fmla="*/ 523 h 747"/>
              <a:gd name="connsiteX88-10207" fmla="*/ 639 w 687"/>
              <a:gd name="connsiteY88-10208" fmla="*/ 554 h 747"/>
              <a:gd name="connsiteX89-10209" fmla="*/ 639 w 687"/>
              <a:gd name="connsiteY89-10210" fmla="*/ 580 h 747"/>
              <a:gd name="connsiteX90-10211" fmla="*/ 634 w 687"/>
              <a:gd name="connsiteY90-10212" fmla="*/ 606 h 747"/>
              <a:gd name="connsiteX91-10213" fmla="*/ 634 w 687"/>
              <a:gd name="connsiteY91-10214" fmla="*/ 632 h 747"/>
              <a:gd name="connsiteX92-10215" fmla="*/ 629 w 687"/>
              <a:gd name="connsiteY92-10216" fmla="*/ 653 h 747"/>
              <a:gd name="connsiteX93-10217" fmla="*/ 623 w 687"/>
              <a:gd name="connsiteY93-10218" fmla="*/ 669 h 747"/>
              <a:gd name="connsiteX94-10219" fmla="*/ 618 w 687"/>
              <a:gd name="connsiteY94-10220" fmla="*/ 690 h 747"/>
              <a:gd name="connsiteX95-10221" fmla="*/ 613 w 687"/>
              <a:gd name="connsiteY95-10222" fmla="*/ 700 h 747"/>
              <a:gd name="connsiteX96-10223" fmla="*/ 602 w 687"/>
              <a:gd name="connsiteY96-10224" fmla="*/ 716 h 747"/>
              <a:gd name="connsiteX97-10225" fmla="*/ 592 w 687"/>
              <a:gd name="connsiteY97-10226" fmla="*/ 726 h 747"/>
              <a:gd name="connsiteX98-10227" fmla="*/ 586 w 687"/>
              <a:gd name="connsiteY98-10228" fmla="*/ 737 h 747"/>
              <a:gd name="connsiteX99-10229" fmla="*/ 576 w 687"/>
              <a:gd name="connsiteY99-10230" fmla="*/ 742 h 747"/>
              <a:gd name="connsiteX100-10231" fmla="*/ 571 w 687"/>
              <a:gd name="connsiteY100-10232" fmla="*/ 747 h 747"/>
              <a:gd name="connsiteX101-10233" fmla="*/ 539 w 687"/>
              <a:gd name="connsiteY101-10234" fmla="*/ 486 h 747"/>
              <a:gd name="connsiteX102-10235" fmla="*/ 544 w 687"/>
              <a:gd name="connsiteY102-10236" fmla="*/ 434 h 747"/>
              <a:gd name="connsiteX103-10237" fmla="*/ 544 w 687"/>
              <a:gd name="connsiteY103-10238" fmla="*/ 408 h 747"/>
              <a:gd name="connsiteX104-10239" fmla="*/ 544 w 687"/>
              <a:gd name="connsiteY104-10240" fmla="*/ 382 h 747"/>
              <a:gd name="connsiteX105-10241" fmla="*/ 549 w 687"/>
              <a:gd name="connsiteY105-10242" fmla="*/ 355 h 747"/>
              <a:gd name="connsiteX106-10243" fmla="*/ 549 w 687"/>
              <a:gd name="connsiteY106-10244" fmla="*/ 334 h 747"/>
              <a:gd name="connsiteX107-10245" fmla="*/ 549 w 687"/>
              <a:gd name="connsiteY107-10246" fmla="*/ 314 h 747"/>
              <a:gd name="connsiteX108-10247" fmla="*/ 549 w 687"/>
              <a:gd name="connsiteY108-10248" fmla="*/ 293 h 747"/>
              <a:gd name="connsiteX109-10249" fmla="*/ 549 w 687"/>
              <a:gd name="connsiteY109-10250" fmla="*/ 277 h 747"/>
              <a:gd name="connsiteX110-10251" fmla="*/ 549 w 687"/>
              <a:gd name="connsiteY110-10252" fmla="*/ 246 h 747"/>
              <a:gd name="connsiteX111-10253" fmla="*/ 549 w 687"/>
              <a:gd name="connsiteY111-10254" fmla="*/ 214 h 747"/>
              <a:gd name="connsiteX112-10255" fmla="*/ 544 w 687"/>
              <a:gd name="connsiteY112-10256" fmla="*/ 183 h 747"/>
              <a:gd name="connsiteX113-10257" fmla="*/ 544 w 687"/>
              <a:gd name="connsiteY113-10258" fmla="*/ 157 h 747"/>
              <a:gd name="connsiteX114-10259" fmla="*/ 539 w 687"/>
              <a:gd name="connsiteY114-10260" fmla="*/ 146 h 747"/>
              <a:gd name="connsiteX115-10261" fmla="*/ 539 w 687"/>
              <a:gd name="connsiteY115-10262" fmla="*/ 136 h 747"/>
              <a:gd name="connsiteX116-10263" fmla="*/ 534 w 687"/>
              <a:gd name="connsiteY116-10264" fmla="*/ 126 h 747"/>
              <a:gd name="connsiteX117-10265" fmla="*/ 534 w 687"/>
              <a:gd name="connsiteY117-10266" fmla="*/ 115 h 747"/>
              <a:gd name="connsiteX118-10267" fmla="*/ 528 w 687"/>
              <a:gd name="connsiteY118-10268" fmla="*/ 110 h 747"/>
              <a:gd name="connsiteX119-10269" fmla="*/ 528 w 687"/>
              <a:gd name="connsiteY119-10270" fmla="*/ 105 h 747"/>
              <a:gd name="connsiteX120-10271" fmla="*/ 523 w 687"/>
              <a:gd name="connsiteY120-10272" fmla="*/ 94 h 747"/>
              <a:gd name="connsiteX121-10273" fmla="*/ 518 w 687"/>
              <a:gd name="connsiteY121-10274" fmla="*/ 89 h 747"/>
              <a:gd name="connsiteX122-10275" fmla="*/ 512 w 687"/>
              <a:gd name="connsiteY122-10276" fmla="*/ 84 h 747"/>
              <a:gd name="connsiteX123-10277" fmla="*/ 507 w 687"/>
              <a:gd name="connsiteY123-10278" fmla="*/ 84 h 747"/>
              <a:gd name="connsiteX124-10279" fmla="*/ 502 w 687"/>
              <a:gd name="connsiteY124-10280" fmla="*/ 79 h 747"/>
              <a:gd name="connsiteX125-10281" fmla="*/ 491 w 687"/>
              <a:gd name="connsiteY125-10282" fmla="*/ 79 h 747"/>
              <a:gd name="connsiteX126-10283" fmla="*/ 481 w 687"/>
              <a:gd name="connsiteY126-10284" fmla="*/ 79 h 747"/>
              <a:gd name="connsiteX127-10285" fmla="*/ 470 w 687"/>
              <a:gd name="connsiteY127-10286" fmla="*/ 73 h 747"/>
              <a:gd name="connsiteX128-10287" fmla="*/ 454 w 687"/>
              <a:gd name="connsiteY128-10288" fmla="*/ 73 h 747"/>
              <a:gd name="connsiteX129-10289" fmla="*/ 454 w 687"/>
              <a:gd name="connsiteY129-10290" fmla="*/ 73 h 747"/>
              <a:gd name="connsiteX0-10291" fmla="*/ 454 w 687"/>
              <a:gd name="connsiteY0-10292" fmla="*/ 73 h 747"/>
              <a:gd name="connsiteX1-10293" fmla="*/ 439 w 687"/>
              <a:gd name="connsiteY1-10294" fmla="*/ 73 h 747"/>
              <a:gd name="connsiteX2-10295" fmla="*/ 417 w 687"/>
              <a:gd name="connsiteY2-10296" fmla="*/ 79 h 747"/>
              <a:gd name="connsiteX3-10297" fmla="*/ 396 w 687"/>
              <a:gd name="connsiteY3-10298" fmla="*/ 79 h 747"/>
              <a:gd name="connsiteX4-10299" fmla="*/ 370 w 687"/>
              <a:gd name="connsiteY4-10300" fmla="*/ 79 h 747"/>
              <a:gd name="connsiteX5-10301" fmla="*/ 343 w 687"/>
              <a:gd name="connsiteY5-10302" fmla="*/ 84 h 747"/>
              <a:gd name="connsiteX6-10303" fmla="*/ 312 w 687"/>
              <a:gd name="connsiteY6-10304" fmla="*/ 84 h 747"/>
              <a:gd name="connsiteX7-10305" fmla="*/ 275 w 687"/>
              <a:gd name="connsiteY7-10306" fmla="*/ 89 h 747"/>
              <a:gd name="connsiteX8-10307" fmla="*/ 238 w 687"/>
              <a:gd name="connsiteY8-10308" fmla="*/ 94 h 747"/>
              <a:gd name="connsiteX9-10309" fmla="*/ 196 w 687"/>
              <a:gd name="connsiteY9-10310" fmla="*/ 94 h 747"/>
              <a:gd name="connsiteX10-10311" fmla="*/ 159 w 687"/>
              <a:gd name="connsiteY10-10312" fmla="*/ 99 h 747"/>
              <a:gd name="connsiteX11-10313" fmla="*/ 122 w 687"/>
              <a:gd name="connsiteY11-10314" fmla="*/ 105 h 747"/>
              <a:gd name="connsiteX12-10315" fmla="*/ 90 w 687"/>
              <a:gd name="connsiteY12-10316" fmla="*/ 105 h 747"/>
              <a:gd name="connsiteX13-10317" fmla="*/ 64 w 687"/>
              <a:gd name="connsiteY13-10318" fmla="*/ 105 h 747"/>
              <a:gd name="connsiteX14-10319" fmla="*/ 37 w 687"/>
              <a:gd name="connsiteY14-10320" fmla="*/ 110 h 747"/>
              <a:gd name="connsiteX15-10321" fmla="*/ 16 w 687"/>
              <a:gd name="connsiteY15-10322" fmla="*/ 110 h 747"/>
              <a:gd name="connsiteX16-10323" fmla="*/ 0 w 687"/>
              <a:gd name="connsiteY16-10324" fmla="*/ 110 h 747"/>
              <a:gd name="connsiteX17-10325" fmla="*/ 0 w 687"/>
              <a:gd name="connsiteY17-10326" fmla="*/ 73 h 747"/>
              <a:gd name="connsiteX18-10327" fmla="*/ 11 w 687"/>
              <a:gd name="connsiteY18-10328" fmla="*/ 73 h 747"/>
              <a:gd name="connsiteX19-10329" fmla="*/ 27 w 687"/>
              <a:gd name="connsiteY19-10330" fmla="*/ 73 h 747"/>
              <a:gd name="connsiteX20-10331" fmla="*/ 42 w 687"/>
              <a:gd name="connsiteY20-10332" fmla="*/ 73 h 747"/>
              <a:gd name="connsiteX21-10333" fmla="*/ 58 w 687"/>
              <a:gd name="connsiteY21-10334" fmla="*/ 73 h 747"/>
              <a:gd name="connsiteX22-10335" fmla="*/ 79 w 687"/>
              <a:gd name="connsiteY22-10336" fmla="*/ 73 h 747"/>
              <a:gd name="connsiteX23-10337" fmla="*/ 95 w 687"/>
              <a:gd name="connsiteY23-10338" fmla="*/ 68 h 747"/>
              <a:gd name="connsiteX24-10339" fmla="*/ 122 w 687"/>
              <a:gd name="connsiteY24-10340" fmla="*/ 68 h 747"/>
              <a:gd name="connsiteX25-10341" fmla="*/ 143 w 687"/>
              <a:gd name="connsiteY25-10342" fmla="*/ 63 h 747"/>
              <a:gd name="connsiteX26-10343" fmla="*/ 164 w 687"/>
              <a:gd name="connsiteY26-10344" fmla="*/ 58 h 747"/>
              <a:gd name="connsiteX27-10345" fmla="*/ 185 w 687"/>
              <a:gd name="connsiteY27-10346" fmla="*/ 58 h 747"/>
              <a:gd name="connsiteX28-10347" fmla="*/ 211 w 687"/>
              <a:gd name="connsiteY28-10348" fmla="*/ 52 h 747"/>
              <a:gd name="connsiteX29-10349" fmla="*/ 238 w 687"/>
              <a:gd name="connsiteY29-10350" fmla="*/ 52 h 747"/>
              <a:gd name="connsiteX30-10351" fmla="*/ 264 w 687"/>
              <a:gd name="connsiteY30-10352" fmla="*/ 47 h 747"/>
              <a:gd name="connsiteX31-10353" fmla="*/ 296 w 687"/>
              <a:gd name="connsiteY31-10354" fmla="*/ 47 h 747"/>
              <a:gd name="connsiteX32-10355" fmla="*/ 354 w 687"/>
              <a:gd name="connsiteY32-10356" fmla="*/ 37 h 747"/>
              <a:gd name="connsiteX33-10357" fmla="*/ 386 w 687"/>
              <a:gd name="connsiteY33-10358" fmla="*/ 37 h 747"/>
              <a:gd name="connsiteX34-10359" fmla="*/ 407 w 687"/>
              <a:gd name="connsiteY34-10360" fmla="*/ 32 h 747"/>
              <a:gd name="connsiteX35-10361" fmla="*/ 433 w 687"/>
              <a:gd name="connsiteY35-10362" fmla="*/ 26 h 747"/>
              <a:gd name="connsiteX36-10363" fmla="*/ 454 w 687"/>
              <a:gd name="connsiteY36-10364" fmla="*/ 26 h 747"/>
              <a:gd name="connsiteX37-10365" fmla="*/ 470 w 687"/>
              <a:gd name="connsiteY37-10366" fmla="*/ 21 h 747"/>
              <a:gd name="connsiteX38-10367" fmla="*/ 481 w 687"/>
              <a:gd name="connsiteY38-10368" fmla="*/ 16 h 747"/>
              <a:gd name="connsiteX39-10369" fmla="*/ 491 w 687"/>
              <a:gd name="connsiteY39-10370" fmla="*/ 16 h 747"/>
              <a:gd name="connsiteX40-10371" fmla="*/ 497 w 687"/>
              <a:gd name="connsiteY40-10372" fmla="*/ 11 h 747"/>
              <a:gd name="connsiteX41-10373" fmla="*/ 507 w 687"/>
              <a:gd name="connsiteY41-10374" fmla="*/ 5 h 747"/>
              <a:gd name="connsiteX42-10375" fmla="*/ 523 w 687"/>
              <a:gd name="connsiteY42-10376" fmla="*/ 0 h 747"/>
              <a:gd name="connsiteX43-10377" fmla="*/ 534 w 687"/>
              <a:gd name="connsiteY43-10378" fmla="*/ 0 h 747"/>
              <a:gd name="connsiteX44-10379" fmla="*/ 549 w 687"/>
              <a:gd name="connsiteY44-10380" fmla="*/ 0 h 747"/>
              <a:gd name="connsiteX45-10381" fmla="*/ 565 w 687"/>
              <a:gd name="connsiteY45-10382" fmla="*/ 5 h 747"/>
              <a:gd name="connsiteX46-10383" fmla="*/ 581 w 687"/>
              <a:gd name="connsiteY46-10384" fmla="*/ 11 h 747"/>
              <a:gd name="connsiteX47-10385" fmla="*/ 592 w 687"/>
              <a:gd name="connsiteY47-10386" fmla="*/ 16 h 747"/>
              <a:gd name="connsiteX48-10387" fmla="*/ 602 w 687"/>
              <a:gd name="connsiteY48-10388" fmla="*/ 21 h 747"/>
              <a:gd name="connsiteX49-10389" fmla="*/ 618 w 687"/>
              <a:gd name="connsiteY49-10390" fmla="*/ 26 h 747"/>
              <a:gd name="connsiteX50-10391" fmla="*/ 629 w 687"/>
              <a:gd name="connsiteY50-10392" fmla="*/ 37 h 747"/>
              <a:gd name="connsiteX51-10393" fmla="*/ 644 w 687"/>
              <a:gd name="connsiteY51-10394" fmla="*/ 42 h 747"/>
              <a:gd name="connsiteX52-10395" fmla="*/ 655 w 687"/>
              <a:gd name="connsiteY52-10396" fmla="*/ 47 h 747"/>
              <a:gd name="connsiteX53-10397" fmla="*/ 666 w 687"/>
              <a:gd name="connsiteY53-10398" fmla="*/ 52 h 747"/>
              <a:gd name="connsiteX54-10399" fmla="*/ 671 w 687"/>
              <a:gd name="connsiteY54-10400" fmla="*/ 58 h 747"/>
              <a:gd name="connsiteX55-10401" fmla="*/ 676 w 687"/>
              <a:gd name="connsiteY55-10402" fmla="*/ 63 h 747"/>
              <a:gd name="connsiteX56-10403" fmla="*/ 681 w 687"/>
              <a:gd name="connsiteY56-10404" fmla="*/ 68 h 747"/>
              <a:gd name="connsiteX57-10405" fmla="*/ 687 w 687"/>
              <a:gd name="connsiteY57-10406" fmla="*/ 68 h 747"/>
              <a:gd name="connsiteX58-10407" fmla="*/ 687 w 687"/>
              <a:gd name="connsiteY58-10408" fmla="*/ 73 h 747"/>
              <a:gd name="connsiteX59-10409" fmla="*/ 681 w 687"/>
              <a:gd name="connsiteY59-10410" fmla="*/ 73 h 747"/>
              <a:gd name="connsiteX60-10411" fmla="*/ 681 w 687"/>
              <a:gd name="connsiteY60-10412" fmla="*/ 79 h 747"/>
              <a:gd name="connsiteX61-10413" fmla="*/ 676 w 687"/>
              <a:gd name="connsiteY61-10414" fmla="*/ 84 h 747"/>
              <a:gd name="connsiteX62-10415" fmla="*/ 671 w 687"/>
              <a:gd name="connsiteY62-10416" fmla="*/ 84 h 747"/>
              <a:gd name="connsiteX63-10417" fmla="*/ 666 w 687"/>
              <a:gd name="connsiteY63-10418" fmla="*/ 89 h 747"/>
              <a:gd name="connsiteX64-10419" fmla="*/ 660 w 687"/>
              <a:gd name="connsiteY64-10420" fmla="*/ 94 h 747"/>
              <a:gd name="connsiteX65-10421" fmla="*/ 655 w 687"/>
              <a:gd name="connsiteY65-10422" fmla="*/ 94 h 747"/>
              <a:gd name="connsiteX66-10423" fmla="*/ 650 w 687"/>
              <a:gd name="connsiteY66-10424" fmla="*/ 99 h 747"/>
              <a:gd name="connsiteX67-10425" fmla="*/ 644 w 687"/>
              <a:gd name="connsiteY67-10426" fmla="*/ 105 h 747"/>
              <a:gd name="connsiteX68-10427" fmla="*/ 639 w 687"/>
              <a:gd name="connsiteY68-10428" fmla="*/ 115 h 747"/>
              <a:gd name="connsiteX69-10429" fmla="*/ 639 w 687"/>
              <a:gd name="connsiteY69-10430" fmla="*/ 126 h 747"/>
              <a:gd name="connsiteX70-10431" fmla="*/ 639 w 687"/>
              <a:gd name="connsiteY70-10432" fmla="*/ 131 h 747"/>
              <a:gd name="connsiteX71-10433" fmla="*/ 639 w 687"/>
              <a:gd name="connsiteY71-10434" fmla="*/ 146 h 747"/>
              <a:gd name="connsiteX72-10435" fmla="*/ 639 w 687"/>
              <a:gd name="connsiteY72-10436" fmla="*/ 157 h 747"/>
              <a:gd name="connsiteX73-10437" fmla="*/ 639 w 687"/>
              <a:gd name="connsiteY73-10438" fmla="*/ 173 h 747"/>
              <a:gd name="connsiteX74-10439" fmla="*/ 639 w 687"/>
              <a:gd name="connsiteY74-10440" fmla="*/ 188 h 747"/>
              <a:gd name="connsiteX75-10441" fmla="*/ 639 w 687"/>
              <a:gd name="connsiteY75-10442" fmla="*/ 204 h 747"/>
              <a:gd name="connsiteX76-10443" fmla="*/ 639 w 687"/>
              <a:gd name="connsiteY76-10444" fmla="*/ 225 h 747"/>
              <a:gd name="connsiteX77-10445" fmla="*/ 639 w 687"/>
              <a:gd name="connsiteY77-10446" fmla="*/ 240 h 747"/>
              <a:gd name="connsiteX78-10447" fmla="*/ 639 w 687"/>
              <a:gd name="connsiteY78-10448" fmla="*/ 261 h 747"/>
              <a:gd name="connsiteX79-10449" fmla="*/ 639 w 687"/>
              <a:gd name="connsiteY79-10450" fmla="*/ 303 h 747"/>
              <a:gd name="connsiteX80-10451" fmla="*/ 639 w 687"/>
              <a:gd name="connsiteY80-10452" fmla="*/ 324 h 747"/>
              <a:gd name="connsiteX81-10453" fmla="*/ 639 w 687"/>
              <a:gd name="connsiteY81-10454" fmla="*/ 350 h 747"/>
              <a:gd name="connsiteX82-10455" fmla="*/ 639 w 687"/>
              <a:gd name="connsiteY82-10456" fmla="*/ 376 h 747"/>
              <a:gd name="connsiteX83-10457" fmla="*/ 639 w 687"/>
              <a:gd name="connsiteY83-10458" fmla="*/ 402 h 747"/>
              <a:gd name="connsiteX84-10459" fmla="*/ 639 w 687"/>
              <a:gd name="connsiteY84-10460" fmla="*/ 429 h 747"/>
              <a:gd name="connsiteX85-10461" fmla="*/ 639 w 687"/>
              <a:gd name="connsiteY85-10462" fmla="*/ 460 h 747"/>
              <a:gd name="connsiteX86-10463" fmla="*/ 639 w 687"/>
              <a:gd name="connsiteY86-10464" fmla="*/ 491 h 747"/>
              <a:gd name="connsiteX87-10465" fmla="*/ 639 w 687"/>
              <a:gd name="connsiteY87-10466" fmla="*/ 523 h 747"/>
              <a:gd name="connsiteX88-10467" fmla="*/ 639 w 687"/>
              <a:gd name="connsiteY88-10468" fmla="*/ 554 h 747"/>
              <a:gd name="connsiteX89-10469" fmla="*/ 639 w 687"/>
              <a:gd name="connsiteY89-10470" fmla="*/ 580 h 747"/>
              <a:gd name="connsiteX90-10471" fmla="*/ 634 w 687"/>
              <a:gd name="connsiteY90-10472" fmla="*/ 606 h 747"/>
              <a:gd name="connsiteX91-10473" fmla="*/ 634 w 687"/>
              <a:gd name="connsiteY91-10474" fmla="*/ 632 h 747"/>
              <a:gd name="connsiteX92-10475" fmla="*/ 629 w 687"/>
              <a:gd name="connsiteY92-10476" fmla="*/ 653 h 747"/>
              <a:gd name="connsiteX93-10477" fmla="*/ 623 w 687"/>
              <a:gd name="connsiteY93-10478" fmla="*/ 669 h 747"/>
              <a:gd name="connsiteX94-10479" fmla="*/ 618 w 687"/>
              <a:gd name="connsiteY94-10480" fmla="*/ 690 h 747"/>
              <a:gd name="connsiteX95-10481" fmla="*/ 613 w 687"/>
              <a:gd name="connsiteY95-10482" fmla="*/ 700 h 747"/>
              <a:gd name="connsiteX96-10483" fmla="*/ 602 w 687"/>
              <a:gd name="connsiteY96-10484" fmla="*/ 716 h 747"/>
              <a:gd name="connsiteX97-10485" fmla="*/ 592 w 687"/>
              <a:gd name="connsiteY97-10486" fmla="*/ 726 h 747"/>
              <a:gd name="connsiteX98-10487" fmla="*/ 586 w 687"/>
              <a:gd name="connsiteY98-10488" fmla="*/ 737 h 747"/>
              <a:gd name="connsiteX99-10489" fmla="*/ 576 w 687"/>
              <a:gd name="connsiteY99-10490" fmla="*/ 742 h 747"/>
              <a:gd name="connsiteX100-10491" fmla="*/ 571 w 687"/>
              <a:gd name="connsiteY100-10492" fmla="*/ 747 h 747"/>
              <a:gd name="connsiteX101-10493" fmla="*/ 544 w 687"/>
              <a:gd name="connsiteY101-10494" fmla="*/ 434 h 747"/>
              <a:gd name="connsiteX102-10495" fmla="*/ 544 w 687"/>
              <a:gd name="connsiteY102-10496" fmla="*/ 408 h 747"/>
              <a:gd name="connsiteX103-10497" fmla="*/ 544 w 687"/>
              <a:gd name="connsiteY103-10498" fmla="*/ 382 h 747"/>
              <a:gd name="connsiteX104-10499" fmla="*/ 549 w 687"/>
              <a:gd name="connsiteY104-10500" fmla="*/ 355 h 747"/>
              <a:gd name="connsiteX105-10501" fmla="*/ 549 w 687"/>
              <a:gd name="connsiteY105-10502" fmla="*/ 334 h 747"/>
              <a:gd name="connsiteX106-10503" fmla="*/ 549 w 687"/>
              <a:gd name="connsiteY106-10504" fmla="*/ 314 h 747"/>
              <a:gd name="connsiteX107-10505" fmla="*/ 549 w 687"/>
              <a:gd name="connsiteY107-10506" fmla="*/ 293 h 747"/>
              <a:gd name="connsiteX108-10507" fmla="*/ 549 w 687"/>
              <a:gd name="connsiteY108-10508" fmla="*/ 277 h 747"/>
              <a:gd name="connsiteX109-10509" fmla="*/ 549 w 687"/>
              <a:gd name="connsiteY109-10510" fmla="*/ 246 h 747"/>
              <a:gd name="connsiteX110-10511" fmla="*/ 549 w 687"/>
              <a:gd name="connsiteY110-10512" fmla="*/ 214 h 747"/>
              <a:gd name="connsiteX111-10513" fmla="*/ 544 w 687"/>
              <a:gd name="connsiteY111-10514" fmla="*/ 183 h 747"/>
              <a:gd name="connsiteX112-10515" fmla="*/ 544 w 687"/>
              <a:gd name="connsiteY112-10516" fmla="*/ 157 h 747"/>
              <a:gd name="connsiteX113-10517" fmla="*/ 539 w 687"/>
              <a:gd name="connsiteY113-10518" fmla="*/ 146 h 747"/>
              <a:gd name="connsiteX114-10519" fmla="*/ 539 w 687"/>
              <a:gd name="connsiteY114-10520" fmla="*/ 136 h 747"/>
              <a:gd name="connsiteX115-10521" fmla="*/ 534 w 687"/>
              <a:gd name="connsiteY115-10522" fmla="*/ 126 h 747"/>
              <a:gd name="connsiteX116-10523" fmla="*/ 534 w 687"/>
              <a:gd name="connsiteY116-10524" fmla="*/ 115 h 747"/>
              <a:gd name="connsiteX117-10525" fmla="*/ 528 w 687"/>
              <a:gd name="connsiteY117-10526" fmla="*/ 110 h 747"/>
              <a:gd name="connsiteX118-10527" fmla="*/ 528 w 687"/>
              <a:gd name="connsiteY118-10528" fmla="*/ 105 h 747"/>
              <a:gd name="connsiteX119-10529" fmla="*/ 523 w 687"/>
              <a:gd name="connsiteY119-10530" fmla="*/ 94 h 747"/>
              <a:gd name="connsiteX120-10531" fmla="*/ 518 w 687"/>
              <a:gd name="connsiteY120-10532" fmla="*/ 89 h 747"/>
              <a:gd name="connsiteX121-10533" fmla="*/ 512 w 687"/>
              <a:gd name="connsiteY121-10534" fmla="*/ 84 h 747"/>
              <a:gd name="connsiteX122-10535" fmla="*/ 507 w 687"/>
              <a:gd name="connsiteY122-10536" fmla="*/ 84 h 747"/>
              <a:gd name="connsiteX123-10537" fmla="*/ 502 w 687"/>
              <a:gd name="connsiteY123-10538" fmla="*/ 79 h 747"/>
              <a:gd name="connsiteX124-10539" fmla="*/ 491 w 687"/>
              <a:gd name="connsiteY124-10540" fmla="*/ 79 h 747"/>
              <a:gd name="connsiteX125-10541" fmla="*/ 481 w 687"/>
              <a:gd name="connsiteY125-10542" fmla="*/ 79 h 747"/>
              <a:gd name="connsiteX126-10543" fmla="*/ 470 w 687"/>
              <a:gd name="connsiteY126-10544" fmla="*/ 73 h 747"/>
              <a:gd name="connsiteX127-10545" fmla="*/ 454 w 687"/>
              <a:gd name="connsiteY127-10546" fmla="*/ 73 h 747"/>
              <a:gd name="connsiteX128-10547" fmla="*/ 454 w 687"/>
              <a:gd name="connsiteY128-10548" fmla="*/ 73 h 747"/>
              <a:gd name="connsiteX0-10549" fmla="*/ 454 w 687"/>
              <a:gd name="connsiteY0-10550" fmla="*/ 73 h 747"/>
              <a:gd name="connsiteX1-10551" fmla="*/ 439 w 687"/>
              <a:gd name="connsiteY1-10552" fmla="*/ 73 h 747"/>
              <a:gd name="connsiteX2-10553" fmla="*/ 417 w 687"/>
              <a:gd name="connsiteY2-10554" fmla="*/ 79 h 747"/>
              <a:gd name="connsiteX3-10555" fmla="*/ 396 w 687"/>
              <a:gd name="connsiteY3-10556" fmla="*/ 79 h 747"/>
              <a:gd name="connsiteX4-10557" fmla="*/ 370 w 687"/>
              <a:gd name="connsiteY4-10558" fmla="*/ 79 h 747"/>
              <a:gd name="connsiteX5-10559" fmla="*/ 343 w 687"/>
              <a:gd name="connsiteY5-10560" fmla="*/ 84 h 747"/>
              <a:gd name="connsiteX6-10561" fmla="*/ 312 w 687"/>
              <a:gd name="connsiteY6-10562" fmla="*/ 84 h 747"/>
              <a:gd name="connsiteX7-10563" fmla="*/ 275 w 687"/>
              <a:gd name="connsiteY7-10564" fmla="*/ 89 h 747"/>
              <a:gd name="connsiteX8-10565" fmla="*/ 238 w 687"/>
              <a:gd name="connsiteY8-10566" fmla="*/ 94 h 747"/>
              <a:gd name="connsiteX9-10567" fmla="*/ 196 w 687"/>
              <a:gd name="connsiteY9-10568" fmla="*/ 94 h 747"/>
              <a:gd name="connsiteX10-10569" fmla="*/ 159 w 687"/>
              <a:gd name="connsiteY10-10570" fmla="*/ 99 h 747"/>
              <a:gd name="connsiteX11-10571" fmla="*/ 122 w 687"/>
              <a:gd name="connsiteY11-10572" fmla="*/ 105 h 747"/>
              <a:gd name="connsiteX12-10573" fmla="*/ 90 w 687"/>
              <a:gd name="connsiteY12-10574" fmla="*/ 105 h 747"/>
              <a:gd name="connsiteX13-10575" fmla="*/ 64 w 687"/>
              <a:gd name="connsiteY13-10576" fmla="*/ 105 h 747"/>
              <a:gd name="connsiteX14-10577" fmla="*/ 37 w 687"/>
              <a:gd name="connsiteY14-10578" fmla="*/ 110 h 747"/>
              <a:gd name="connsiteX15-10579" fmla="*/ 16 w 687"/>
              <a:gd name="connsiteY15-10580" fmla="*/ 110 h 747"/>
              <a:gd name="connsiteX16-10581" fmla="*/ 0 w 687"/>
              <a:gd name="connsiteY16-10582" fmla="*/ 110 h 747"/>
              <a:gd name="connsiteX17-10583" fmla="*/ 0 w 687"/>
              <a:gd name="connsiteY17-10584" fmla="*/ 73 h 747"/>
              <a:gd name="connsiteX18-10585" fmla="*/ 11 w 687"/>
              <a:gd name="connsiteY18-10586" fmla="*/ 73 h 747"/>
              <a:gd name="connsiteX19-10587" fmla="*/ 27 w 687"/>
              <a:gd name="connsiteY19-10588" fmla="*/ 73 h 747"/>
              <a:gd name="connsiteX20-10589" fmla="*/ 42 w 687"/>
              <a:gd name="connsiteY20-10590" fmla="*/ 73 h 747"/>
              <a:gd name="connsiteX21-10591" fmla="*/ 58 w 687"/>
              <a:gd name="connsiteY21-10592" fmla="*/ 73 h 747"/>
              <a:gd name="connsiteX22-10593" fmla="*/ 79 w 687"/>
              <a:gd name="connsiteY22-10594" fmla="*/ 73 h 747"/>
              <a:gd name="connsiteX23-10595" fmla="*/ 95 w 687"/>
              <a:gd name="connsiteY23-10596" fmla="*/ 68 h 747"/>
              <a:gd name="connsiteX24-10597" fmla="*/ 122 w 687"/>
              <a:gd name="connsiteY24-10598" fmla="*/ 68 h 747"/>
              <a:gd name="connsiteX25-10599" fmla="*/ 143 w 687"/>
              <a:gd name="connsiteY25-10600" fmla="*/ 63 h 747"/>
              <a:gd name="connsiteX26-10601" fmla="*/ 164 w 687"/>
              <a:gd name="connsiteY26-10602" fmla="*/ 58 h 747"/>
              <a:gd name="connsiteX27-10603" fmla="*/ 185 w 687"/>
              <a:gd name="connsiteY27-10604" fmla="*/ 58 h 747"/>
              <a:gd name="connsiteX28-10605" fmla="*/ 211 w 687"/>
              <a:gd name="connsiteY28-10606" fmla="*/ 52 h 747"/>
              <a:gd name="connsiteX29-10607" fmla="*/ 238 w 687"/>
              <a:gd name="connsiteY29-10608" fmla="*/ 52 h 747"/>
              <a:gd name="connsiteX30-10609" fmla="*/ 264 w 687"/>
              <a:gd name="connsiteY30-10610" fmla="*/ 47 h 747"/>
              <a:gd name="connsiteX31-10611" fmla="*/ 296 w 687"/>
              <a:gd name="connsiteY31-10612" fmla="*/ 47 h 747"/>
              <a:gd name="connsiteX32-10613" fmla="*/ 354 w 687"/>
              <a:gd name="connsiteY32-10614" fmla="*/ 37 h 747"/>
              <a:gd name="connsiteX33-10615" fmla="*/ 386 w 687"/>
              <a:gd name="connsiteY33-10616" fmla="*/ 37 h 747"/>
              <a:gd name="connsiteX34-10617" fmla="*/ 407 w 687"/>
              <a:gd name="connsiteY34-10618" fmla="*/ 32 h 747"/>
              <a:gd name="connsiteX35-10619" fmla="*/ 433 w 687"/>
              <a:gd name="connsiteY35-10620" fmla="*/ 26 h 747"/>
              <a:gd name="connsiteX36-10621" fmla="*/ 454 w 687"/>
              <a:gd name="connsiteY36-10622" fmla="*/ 26 h 747"/>
              <a:gd name="connsiteX37-10623" fmla="*/ 470 w 687"/>
              <a:gd name="connsiteY37-10624" fmla="*/ 21 h 747"/>
              <a:gd name="connsiteX38-10625" fmla="*/ 481 w 687"/>
              <a:gd name="connsiteY38-10626" fmla="*/ 16 h 747"/>
              <a:gd name="connsiteX39-10627" fmla="*/ 491 w 687"/>
              <a:gd name="connsiteY39-10628" fmla="*/ 16 h 747"/>
              <a:gd name="connsiteX40-10629" fmla="*/ 497 w 687"/>
              <a:gd name="connsiteY40-10630" fmla="*/ 11 h 747"/>
              <a:gd name="connsiteX41-10631" fmla="*/ 507 w 687"/>
              <a:gd name="connsiteY41-10632" fmla="*/ 5 h 747"/>
              <a:gd name="connsiteX42-10633" fmla="*/ 523 w 687"/>
              <a:gd name="connsiteY42-10634" fmla="*/ 0 h 747"/>
              <a:gd name="connsiteX43-10635" fmla="*/ 534 w 687"/>
              <a:gd name="connsiteY43-10636" fmla="*/ 0 h 747"/>
              <a:gd name="connsiteX44-10637" fmla="*/ 549 w 687"/>
              <a:gd name="connsiteY44-10638" fmla="*/ 0 h 747"/>
              <a:gd name="connsiteX45-10639" fmla="*/ 565 w 687"/>
              <a:gd name="connsiteY45-10640" fmla="*/ 5 h 747"/>
              <a:gd name="connsiteX46-10641" fmla="*/ 581 w 687"/>
              <a:gd name="connsiteY46-10642" fmla="*/ 11 h 747"/>
              <a:gd name="connsiteX47-10643" fmla="*/ 592 w 687"/>
              <a:gd name="connsiteY47-10644" fmla="*/ 16 h 747"/>
              <a:gd name="connsiteX48-10645" fmla="*/ 602 w 687"/>
              <a:gd name="connsiteY48-10646" fmla="*/ 21 h 747"/>
              <a:gd name="connsiteX49-10647" fmla="*/ 618 w 687"/>
              <a:gd name="connsiteY49-10648" fmla="*/ 26 h 747"/>
              <a:gd name="connsiteX50-10649" fmla="*/ 629 w 687"/>
              <a:gd name="connsiteY50-10650" fmla="*/ 37 h 747"/>
              <a:gd name="connsiteX51-10651" fmla="*/ 644 w 687"/>
              <a:gd name="connsiteY51-10652" fmla="*/ 42 h 747"/>
              <a:gd name="connsiteX52-10653" fmla="*/ 655 w 687"/>
              <a:gd name="connsiteY52-10654" fmla="*/ 47 h 747"/>
              <a:gd name="connsiteX53-10655" fmla="*/ 666 w 687"/>
              <a:gd name="connsiteY53-10656" fmla="*/ 52 h 747"/>
              <a:gd name="connsiteX54-10657" fmla="*/ 671 w 687"/>
              <a:gd name="connsiteY54-10658" fmla="*/ 58 h 747"/>
              <a:gd name="connsiteX55-10659" fmla="*/ 676 w 687"/>
              <a:gd name="connsiteY55-10660" fmla="*/ 63 h 747"/>
              <a:gd name="connsiteX56-10661" fmla="*/ 681 w 687"/>
              <a:gd name="connsiteY56-10662" fmla="*/ 68 h 747"/>
              <a:gd name="connsiteX57-10663" fmla="*/ 687 w 687"/>
              <a:gd name="connsiteY57-10664" fmla="*/ 68 h 747"/>
              <a:gd name="connsiteX58-10665" fmla="*/ 687 w 687"/>
              <a:gd name="connsiteY58-10666" fmla="*/ 73 h 747"/>
              <a:gd name="connsiteX59-10667" fmla="*/ 681 w 687"/>
              <a:gd name="connsiteY59-10668" fmla="*/ 73 h 747"/>
              <a:gd name="connsiteX60-10669" fmla="*/ 681 w 687"/>
              <a:gd name="connsiteY60-10670" fmla="*/ 79 h 747"/>
              <a:gd name="connsiteX61-10671" fmla="*/ 676 w 687"/>
              <a:gd name="connsiteY61-10672" fmla="*/ 84 h 747"/>
              <a:gd name="connsiteX62-10673" fmla="*/ 671 w 687"/>
              <a:gd name="connsiteY62-10674" fmla="*/ 84 h 747"/>
              <a:gd name="connsiteX63-10675" fmla="*/ 666 w 687"/>
              <a:gd name="connsiteY63-10676" fmla="*/ 89 h 747"/>
              <a:gd name="connsiteX64-10677" fmla="*/ 660 w 687"/>
              <a:gd name="connsiteY64-10678" fmla="*/ 94 h 747"/>
              <a:gd name="connsiteX65-10679" fmla="*/ 655 w 687"/>
              <a:gd name="connsiteY65-10680" fmla="*/ 94 h 747"/>
              <a:gd name="connsiteX66-10681" fmla="*/ 650 w 687"/>
              <a:gd name="connsiteY66-10682" fmla="*/ 99 h 747"/>
              <a:gd name="connsiteX67-10683" fmla="*/ 644 w 687"/>
              <a:gd name="connsiteY67-10684" fmla="*/ 105 h 747"/>
              <a:gd name="connsiteX68-10685" fmla="*/ 639 w 687"/>
              <a:gd name="connsiteY68-10686" fmla="*/ 115 h 747"/>
              <a:gd name="connsiteX69-10687" fmla="*/ 639 w 687"/>
              <a:gd name="connsiteY69-10688" fmla="*/ 126 h 747"/>
              <a:gd name="connsiteX70-10689" fmla="*/ 639 w 687"/>
              <a:gd name="connsiteY70-10690" fmla="*/ 131 h 747"/>
              <a:gd name="connsiteX71-10691" fmla="*/ 639 w 687"/>
              <a:gd name="connsiteY71-10692" fmla="*/ 146 h 747"/>
              <a:gd name="connsiteX72-10693" fmla="*/ 639 w 687"/>
              <a:gd name="connsiteY72-10694" fmla="*/ 157 h 747"/>
              <a:gd name="connsiteX73-10695" fmla="*/ 639 w 687"/>
              <a:gd name="connsiteY73-10696" fmla="*/ 173 h 747"/>
              <a:gd name="connsiteX74-10697" fmla="*/ 639 w 687"/>
              <a:gd name="connsiteY74-10698" fmla="*/ 188 h 747"/>
              <a:gd name="connsiteX75-10699" fmla="*/ 639 w 687"/>
              <a:gd name="connsiteY75-10700" fmla="*/ 204 h 747"/>
              <a:gd name="connsiteX76-10701" fmla="*/ 639 w 687"/>
              <a:gd name="connsiteY76-10702" fmla="*/ 225 h 747"/>
              <a:gd name="connsiteX77-10703" fmla="*/ 639 w 687"/>
              <a:gd name="connsiteY77-10704" fmla="*/ 240 h 747"/>
              <a:gd name="connsiteX78-10705" fmla="*/ 639 w 687"/>
              <a:gd name="connsiteY78-10706" fmla="*/ 261 h 747"/>
              <a:gd name="connsiteX79-10707" fmla="*/ 639 w 687"/>
              <a:gd name="connsiteY79-10708" fmla="*/ 303 h 747"/>
              <a:gd name="connsiteX80-10709" fmla="*/ 639 w 687"/>
              <a:gd name="connsiteY80-10710" fmla="*/ 324 h 747"/>
              <a:gd name="connsiteX81-10711" fmla="*/ 639 w 687"/>
              <a:gd name="connsiteY81-10712" fmla="*/ 350 h 747"/>
              <a:gd name="connsiteX82-10713" fmla="*/ 639 w 687"/>
              <a:gd name="connsiteY82-10714" fmla="*/ 376 h 747"/>
              <a:gd name="connsiteX83-10715" fmla="*/ 639 w 687"/>
              <a:gd name="connsiteY83-10716" fmla="*/ 402 h 747"/>
              <a:gd name="connsiteX84-10717" fmla="*/ 639 w 687"/>
              <a:gd name="connsiteY84-10718" fmla="*/ 429 h 747"/>
              <a:gd name="connsiteX85-10719" fmla="*/ 639 w 687"/>
              <a:gd name="connsiteY85-10720" fmla="*/ 460 h 747"/>
              <a:gd name="connsiteX86-10721" fmla="*/ 639 w 687"/>
              <a:gd name="connsiteY86-10722" fmla="*/ 491 h 747"/>
              <a:gd name="connsiteX87-10723" fmla="*/ 639 w 687"/>
              <a:gd name="connsiteY87-10724" fmla="*/ 523 h 747"/>
              <a:gd name="connsiteX88-10725" fmla="*/ 639 w 687"/>
              <a:gd name="connsiteY88-10726" fmla="*/ 554 h 747"/>
              <a:gd name="connsiteX89-10727" fmla="*/ 639 w 687"/>
              <a:gd name="connsiteY89-10728" fmla="*/ 580 h 747"/>
              <a:gd name="connsiteX90-10729" fmla="*/ 634 w 687"/>
              <a:gd name="connsiteY90-10730" fmla="*/ 606 h 747"/>
              <a:gd name="connsiteX91-10731" fmla="*/ 634 w 687"/>
              <a:gd name="connsiteY91-10732" fmla="*/ 632 h 747"/>
              <a:gd name="connsiteX92-10733" fmla="*/ 629 w 687"/>
              <a:gd name="connsiteY92-10734" fmla="*/ 653 h 747"/>
              <a:gd name="connsiteX93-10735" fmla="*/ 623 w 687"/>
              <a:gd name="connsiteY93-10736" fmla="*/ 669 h 747"/>
              <a:gd name="connsiteX94-10737" fmla="*/ 618 w 687"/>
              <a:gd name="connsiteY94-10738" fmla="*/ 690 h 747"/>
              <a:gd name="connsiteX95-10739" fmla="*/ 613 w 687"/>
              <a:gd name="connsiteY95-10740" fmla="*/ 700 h 747"/>
              <a:gd name="connsiteX96-10741" fmla="*/ 602 w 687"/>
              <a:gd name="connsiteY96-10742" fmla="*/ 716 h 747"/>
              <a:gd name="connsiteX97-10743" fmla="*/ 592 w 687"/>
              <a:gd name="connsiteY97-10744" fmla="*/ 726 h 747"/>
              <a:gd name="connsiteX98-10745" fmla="*/ 586 w 687"/>
              <a:gd name="connsiteY98-10746" fmla="*/ 737 h 747"/>
              <a:gd name="connsiteX99-10747" fmla="*/ 576 w 687"/>
              <a:gd name="connsiteY99-10748" fmla="*/ 742 h 747"/>
              <a:gd name="connsiteX100-10749" fmla="*/ 571 w 687"/>
              <a:gd name="connsiteY100-10750" fmla="*/ 747 h 747"/>
              <a:gd name="connsiteX101-10751" fmla="*/ 544 w 687"/>
              <a:gd name="connsiteY101-10752" fmla="*/ 408 h 747"/>
              <a:gd name="connsiteX102-10753" fmla="*/ 544 w 687"/>
              <a:gd name="connsiteY102-10754" fmla="*/ 382 h 747"/>
              <a:gd name="connsiteX103-10755" fmla="*/ 549 w 687"/>
              <a:gd name="connsiteY103-10756" fmla="*/ 355 h 747"/>
              <a:gd name="connsiteX104-10757" fmla="*/ 549 w 687"/>
              <a:gd name="connsiteY104-10758" fmla="*/ 334 h 747"/>
              <a:gd name="connsiteX105-10759" fmla="*/ 549 w 687"/>
              <a:gd name="connsiteY105-10760" fmla="*/ 314 h 747"/>
              <a:gd name="connsiteX106-10761" fmla="*/ 549 w 687"/>
              <a:gd name="connsiteY106-10762" fmla="*/ 293 h 747"/>
              <a:gd name="connsiteX107-10763" fmla="*/ 549 w 687"/>
              <a:gd name="connsiteY107-10764" fmla="*/ 277 h 747"/>
              <a:gd name="connsiteX108-10765" fmla="*/ 549 w 687"/>
              <a:gd name="connsiteY108-10766" fmla="*/ 246 h 747"/>
              <a:gd name="connsiteX109-10767" fmla="*/ 549 w 687"/>
              <a:gd name="connsiteY109-10768" fmla="*/ 214 h 747"/>
              <a:gd name="connsiteX110-10769" fmla="*/ 544 w 687"/>
              <a:gd name="connsiteY110-10770" fmla="*/ 183 h 747"/>
              <a:gd name="connsiteX111-10771" fmla="*/ 544 w 687"/>
              <a:gd name="connsiteY111-10772" fmla="*/ 157 h 747"/>
              <a:gd name="connsiteX112-10773" fmla="*/ 539 w 687"/>
              <a:gd name="connsiteY112-10774" fmla="*/ 146 h 747"/>
              <a:gd name="connsiteX113-10775" fmla="*/ 539 w 687"/>
              <a:gd name="connsiteY113-10776" fmla="*/ 136 h 747"/>
              <a:gd name="connsiteX114-10777" fmla="*/ 534 w 687"/>
              <a:gd name="connsiteY114-10778" fmla="*/ 126 h 747"/>
              <a:gd name="connsiteX115-10779" fmla="*/ 534 w 687"/>
              <a:gd name="connsiteY115-10780" fmla="*/ 115 h 747"/>
              <a:gd name="connsiteX116-10781" fmla="*/ 528 w 687"/>
              <a:gd name="connsiteY116-10782" fmla="*/ 110 h 747"/>
              <a:gd name="connsiteX117-10783" fmla="*/ 528 w 687"/>
              <a:gd name="connsiteY117-10784" fmla="*/ 105 h 747"/>
              <a:gd name="connsiteX118-10785" fmla="*/ 523 w 687"/>
              <a:gd name="connsiteY118-10786" fmla="*/ 94 h 747"/>
              <a:gd name="connsiteX119-10787" fmla="*/ 518 w 687"/>
              <a:gd name="connsiteY119-10788" fmla="*/ 89 h 747"/>
              <a:gd name="connsiteX120-10789" fmla="*/ 512 w 687"/>
              <a:gd name="connsiteY120-10790" fmla="*/ 84 h 747"/>
              <a:gd name="connsiteX121-10791" fmla="*/ 507 w 687"/>
              <a:gd name="connsiteY121-10792" fmla="*/ 84 h 747"/>
              <a:gd name="connsiteX122-10793" fmla="*/ 502 w 687"/>
              <a:gd name="connsiteY122-10794" fmla="*/ 79 h 747"/>
              <a:gd name="connsiteX123-10795" fmla="*/ 491 w 687"/>
              <a:gd name="connsiteY123-10796" fmla="*/ 79 h 747"/>
              <a:gd name="connsiteX124-10797" fmla="*/ 481 w 687"/>
              <a:gd name="connsiteY124-10798" fmla="*/ 79 h 747"/>
              <a:gd name="connsiteX125-10799" fmla="*/ 470 w 687"/>
              <a:gd name="connsiteY125-10800" fmla="*/ 73 h 747"/>
              <a:gd name="connsiteX126-10801" fmla="*/ 454 w 687"/>
              <a:gd name="connsiteY126-10802" fmla="*/ 73 h 747"/>
              <a:gd name="connsiteX127-10803" fmla="*/ 454 w 687"/>
              <a:gd name="connsiteY127-10804" fmla="*/ 73 h 747"/>
              <a:gd name="connsiteX0-10805" fmla="*/ 454 w 687"/>
              <a:gd name="connsiteY0-10806" fmla="*/ 73 h 747"/>
              <a:gd name="connsiteX1-10807" fmla="*/ 439 w 687"/>
              <a:gd name="connsiteY1-10808" fmla="*/ 73 h 747"/>
              <a:gd name="connsiteX2-10809" fmla="*/ 417 w 687"/>
              <a:gd name="connsiteY2-10810" fmla="*/ 79 h 747"/>
              <a:gd name="connsiteX3-10811" fmla="*/ 396 w 687"/>
              <a:gd name="connsiteY3-10812" fmla="*/ 79 h 747"/>
              <a:gd name="connsiteX4-10813" fmla="*/ 370 w 687"/>
              <a:gd name="connsiteY4-10814" fmla="*/ 79 h 747"/>
              <a:gd name="connsiteX5-10815" fmla="*/ 343 w 687"/>
              <a:gd name="connsiteY5-10816" fmla="*/ 84 h 747"/>
              <a:gd name="connsiteX6-10817" fmla="*/ 312 w 687"/>
              <a:gd name="connsiteY6-10818" fmla="*/ 84 h 747"/>
              <a:gd name="connsiteX7-10819" fmla="*/ 275 w 687"/>
              <a:gd name="connsiteY7-10820" fmla="*/ 89 h 747"/>
              <a:gd name="connsiteX8-10821" fmla="*/ 238 w 687"/>
              <a:gd name="connsiteY8-10822" fmla="*/ 94 h 747"/>
              <a:gd name="connsiteX9-10823" fmla="*/ 196 w 687"/>
              <a:gd name="connsiteY9-10824" fmla="*/ 94 h 747"/>
              <a:gd name="connsiteX10-10825" fmla="*/ 159 w 687"/>
              <a:gd name="connsiteY10-10826" fmla="*/ 99 h 747"/>
              <a:gd name="connsiteX11-10827" fmla="*/ 122 w 687"/>
              <a:gd name="connsiteY11-10828" fmla="*/ 105 h 747"/>
              <a:gd name="connsiteX12-10829" fmla="*/ 90 w 687"/>
              <a:gd name="connsiteY12-10830" fmla="*/ 105 h 747"/>
              <a:gd name="connsiteX13-10831" fmla="*/ 64 w 687"/>
              <a:gd name="connsiteY13-10832" fmla="*/ 105 h 747"/>
              <a:gd name="connsiteX14-10833" fmla="*/ 37 w 687"/>
              <a:gd name="connsiteY14-10834" fmla="*/ 110 h 747"/>
              <a:gd name="connsiteX15-10835" fmla="*/ 16 w 687"/>
              <a:gd name="connsiteY15-10836" fmla="*/ 110 h 747"/>
              <a:gd name="connsiteX16-10837" fmla="*/ 0 w 687"/>
              <a:gd name="connsiteY16-10838" fmla="*/ 110 h 747"/>
              <a:gd name="connsiteX17-10839" fmla="*/ 0 w 687"/>
              <a:gd name="connsiteY17-10840" fmla="*/ 73 h 747"/>
              <a:gd name="connsiteX18-10841" fmla="*/ 11 w 687"/>
              <a:gd name="connsiteY18-10842" fmla="*/ 73 h 747"/>
              <a:gd name="connsiteX19-10843" fmla="*/ 27 w 687"/>
              <a:gd name="connsiteY19-10844" fmla="*/ 73 h 747"/>
              <a:gd name="connsiteX20-10845" fmla="*/ 42 w 687"/>
              <a:gd name="connsiteY20-10846" fmla="*/ 73 h 747"/>
              <a:gd name="connsiteX21-10847" fmla="*/ 58 w 687"/>
              <a:gd name="connsiteY21-10848" fmla="*/ 73 h 747"/>
              <a:gd name="connsiteX22-10849" fmla="*/ 79 w 687"/>
              <a:gd name="connsiteY22-10850" fmla="*/ 73 h 747"/>
              <a:gd name="connsiteX23-10851" fmla="*/ 95 w 687"/>
              <a:gd name="connsiteY23-10852" fmla="*/ 68 h 747"/>
              <a:gd name="connsiteX24-10853" fmla="*/ 122 w 687"/>
              <a:gd name="connsiteY24-10854" fmla="*/ 68 h 747"/>
              <a:gd name="connsiteX25-10855" fmla="*/ 143 w 687"/>
              <a:gd name="connsiteY25-10856" fmla="*/ 63 h 747"/>
              <a:gd name="connsiteX26-10857" fmla="*/ 164 w 687"/>
              <a:gd name="connsiteY26-10858" fmla="*/ 58 h 747"/>
              <a:gd name="connsiteX27-10859" fmla="*/ 185 w 687"/>
              <a:gd name="connsiteY27-10860" fmla="*/ 58 h 747"/>
              <a:gd name="connsiteX28-10861" fmla="*/ 211 w 687"/>
              <a:gd name="connsiteY28-10862" fmla="*/ 52 h 747"/>
              <a:gd name="connsiteX29-10863" fmla="*/ 238 w 687"/>
              <a:gd name="connsiteY29-10864" fmla="*/ 52 h 747"/>
              <a:gd name="connsiteX30-10865" fmla="*/ 264 w 687"/>
              <a:gd name="connsiteY30-10866" fmla="*/ 47 h 747"/>
              <a:gd name="connsiteX31-10867" fmla="*/ 296 w 687"/>
              <a:gd name="connsiteY31-10868" fmla="*/ 47 h 747"/>
              <a:gd name="connsiteX32-10869" fmla="*/ 354 w 687"/>
              <a:gd name="connsiteY32-10870" fmla="*/ 37 h 747"/>
              <a:gd name="connsiteX33-10871" fmla="*/ 386 w 687"/>
              <a:gd name="connsiteY33-10872" fmla="*/ 37 h 747"/>
              <a:gd name="connsiteX34-10873" fmla="*/ 407 w 687"/>
              <a:gd name="connsiteY34-10874" fmla="*/ 32 h 747"/>
              <a:gd name="connsiteX35-10875" fmla="*/ 433 w 687"/>
              <a:gd name="connsiteY35-10876" fmla="*/ 26 h 747"/>
              <a:gd name="connsiteX36-10877" fmla="*/ 454 w 687"/>
              <a:gd name="connsiteY36-10878" fmla="*/ 26 h 747"/>
              <a:gd name="connsiteX37-10879" fmla="*/ 470 w 687"/>
              <a:gd name="connsiteY37-10880" fmla="*/ 21 h 747"/>
              <a:gd name="connsiteX38-10881" fmla="*/ 481 w 687"/>
              <a:gd name="connsiteY38-10882" fmla="*/ 16 h 747"/>
              <a:gd name="connsiteX39-10883" fmla="*/ 491 w 687"/>
              <a:gd name="connsiteY39-10884" fmla="*/ 16 h 747"/>
              <a:gd name="connsiteX40-10885" fmla="*/ 497 w 687"/>
              <a:gd name="connsiteY40-10886" fmla="*/ 11 h 747"/>
              <a:gd name="connsiteX41-10887" fmla="*/ 507 w 687"/>
              <a:gd name="connsiteY41-10888" fmla="*/ 5 h 747"/>
              <a:gd name="connsiteX42-10889" fmla="*/ 523 w 687"/>
              <a:gd name="connsiteY42-10890" fmla="*/ 0 h 747"/>
              <a:gd name="connsiteX43-10891" fmla="*/ 534 w 687"/>
              <a:gd name="connsiteY43-10892" fmla="*/ 0 h 747"/>
              <a:gd name="connsiteX44-10893" fmla="*/ 549 w 687"/>
              <a:gd name="connsiteY44-10894" fmla="*/ 0 h 747"/>
              <a:gd name="connsiteX45-10895" fmla="*/ 565 w 687"/>
              <a:gd name="connsiteY45-10896" fmla="*/ 5 h 747"/>
              <a:gd name="connsiteX46-10897" fmla="*/ 581 w 687"/>
              <a:gd name="connsiteY46-10898" fmla="*/ 11 h 747"/>
              <a:gd name="connsiteX47-10899" fmla="*/ 592 w 687"/>
              <a:gd name="connsiteY47-10900" fmla="*/ 16 h 747"/>
              <a:gd name="connsiteX48-10901" fmla="*/ 602 w 687"/>
              <a:gd name="connsiteY48-10902" fmla="*/ 21 h 747"/>
              <a:gd name="connsiteX49-10903" fmla="*/ 618 w 687"/>
              <a:gd name="connsiteY49-10904" fmla="*/ 26 h 747"/>
              <a:gd name="connsiteX50-10905" fmla="*/ 629 w 687"/>
              <a:gd name="connsiteY50-10906" fmla="*/ 37 h 747"/>
              <a:gd name="connsiteX51-10907" fmla="*/ 644 w 687"/>
              <a:gd name="connsiteY51-10908" fmla="*/ 42 h 747"/>
              <a:gd name="connsiteX52-10909" fmla="*/ 655 w 687"/>
              <a:gd name="connsiteY52-10910" fmla="*/ 47 h 747"/>
              <a:gd name="connsiteX53-10911" fmla="*/ 666 w 687"/>
              <a:gd name="connsiteY53-10912" fmla="*/ 52 h 747"/>
              <a:gd name="connsiteX54-10913" fmla="*/ 671 w 687"/>
              <a:gd name="connsiteY54-10914" fmla="*/ 58 h 747"/>
              <a:gd name="connsiteX55-10915" fmla="*/ 676 w 687"/>
              <a:gd name="connsiteY55-10916" fmla="*/ 63 h 747"/>
              <a:gd name="connsiteX56-10917" fmla="*/ 681 w 687"/>
              <a:gd name="connsiteY56-10918" fmla="*/ 68 h 747"/>
              <a:gd name="connsiteX57-10919" fmla="*/ 687 w 687"/>
              <a:gd name="connsiteY57-10920" fmla="*/ 68 h 747"/>
              <a:gd name="connsiteX58-10921" fmla="*/ 687 w 687"/>
              <a:gd name="connsiteY58-10922" fmla="*/ 73 h 747"/>
              <a:gd name="connsiteX59-10923" fmla="*/ 681 w 687"/>
              <a:gd name="connsiteY59-10924" fmla="*/ 73 h 747"/>
              <a:gd name="connsiteX60-10925" fmla="*/ 681 w 687"/>
              <a:gd name="connsiteY60-10926" fmla="*/ 79 h 747"/>
              <a:gd name="connsiteX61-10927" fmla="*/ 676 w 687"/>
              <a:gd name="connsiteY61-10928" fmla="*/ 84 h 747"/>
              <a:gd name="connsiteX62-10929" fmla="*/ 671 w 687"/>
              <a:gd name="connsiteY62-10930" fmla="*/ 84 h 747"/>
              <a:gd name="connsiteX63-10931" fmla="*/ 666 w 687"/>
              <a:gd name="connsiteY63-10932" fmla="*/ 89 h 747"/>
              <a:gd name="connsiteX64-10933" fmla="*/ 660 w 687"/>
              <a:gd name="connsiteY64-10934" fmla="*/ 94 h 747"/>
              <a:gd name="connsiteX65-10935" fmla="*/ 655 w 687"/>
              <a:gd name="connsiteY65-10936" fmla="*/ 94 h 747"/>
              <a:gd name="connsiteX66-10937" fmla="*/ 650 w 687"/>
              <a:gd name="connsiteY66-10938" fmla="*/ 99 h 747"/>
              <a:gd name="connsiteX67-10939" fmla="*/ 644 w 687"/>
              <a:gd name="connsiteY67-10940" fmla="*/ 105 h 747"/>
              <a:gd name="connsiteX68-10941" fmla="*/ 639 w 687"/>
              <a:gd name="connsiteY68-10942" fmla="*/ 115 h 747"/>
              <a:gd name="connsiteX69-10943" fmla="*/ 639 w 687"/>
              <a:gd name="connsiteY69-10944" fmla="*/ 126 h 747"/>
              <a:gd name="connsiteX70-10945" fmla="*/ 639 w 687"/>
              <a:gd name="connsiteY70-10946" fmla="*/ 131 h 747"/>
              <a:gd name="connsiteX71-10947" fmla="*/ 639 w 687"/>
              <a:gd name="connsiteY71-10948" fmla="*/ 146 h 747"/>
              <a:gd name="connsiteX72-10949" fmla="*/ 639 w 687"/>
              <a:gd name="connsiteY72-10950" fmla="*/ 157 h 747"/>
              <a:gd name="connsiteX73-10951" fmla="*/ 639 w 687"/>
              <a:gd name="connsiteY73-10952" fmla="*/ 173 h 747"/>
              <a:gd name="connsiteX74-10953" fmla="*/ 639 w 687"/>
              <a:gd name="connsiteY74-10954" fmla="*/ 188 h 747"/>
              <a:gd name="connsiteX75-10955" fmla="*/ 639 w 687"/>
              <a:gd name="connsiteY75-10956" fmla="*/ 204 h 747"/>
              <a:gd name="connsiteX76-10957" fmla="*/ 639 w 687"/>
              <a:gd name="connsiteY76-10958" fmla="*/ 225 h 747"/>
              <a:gd name="connsiteX77-10959" fmla="*/ 639 w 687"/>
              <a:gd name="connsiteY77-10960" fmla="*/ 240 h 747"/>
              <a:gd name="connsiteX78-10961" fmla="*/ 639 w 687"/>
              <a:gd name="connsiteY78-10962" fmla="*/ 261 h 747"/>
              <a:gd name="connsiteX79-10963" fmla="*/ 639 w 687"/>
              <a:gd name="connsiteY79-10964" fmla="*/ 303 h 747"/>
              <a:gd name="connsiteX80-10965" fmla="*/ 639 w 687"/>
              <a:gd name="connsiteY80-10966" fmla="*/ 324 h 747"/>
              <a:gd name="connsiteX81-10967" fmla="*/ 639 w 687"/>
              <a:gd name="connsiteY81-10968" fmla="*/ 350 h 747"/>
              <a:gd name="connsiteX82-10969" fmla="*/ 639 w 687"/>
              <a:gd name="connsiteY82-10970" fmla="*/ 376 h 747"/>
              <a:gd name="connsiteX83-10971" fmla="*/ 639 w 687"/>
              <a:gd name="connsiteY83-10972" fmla="*/ 402 h 747"/>
              <a:gd name="connsiteX84-10973" fmla="*/ 639 w 687"/>
              <a:gd name="connsiteY84-10974" fmla="*/ 429 h 747"/>
              <a:gd name="connsiteX85-10975" fmla="*/ 639 w 687"/>
              <a:gd name="connsiteY85-10976" fmla="*/ 460 h 747"/>
              <a:gd name="connsiteX86-10977" fmla="*/ 639 w 687"/>
              <a:gd name="connsiteY86-10978" fmla="*/ 491 h 747"/>
              <a:gd name="connsiteX87-10979" fmla="*/ 639 w 687"/>
              <a:gd name="connsiteY87-10980" fmla="*/ 523 h 747"/>
              <a:gd name="connsiteX88-10981" fmla="*/ 639 w 687"/>
              <a:gd name="connsiteY88-10982" fmla="*/ 554 h 747"/>
              <a:gd name="connsiteX89-10983" fmla="*/ 639 w 687"/>
              <a:gd name="connsiteY89-10984" fmla="*/ 580 h 747"/>
              <a:gd name="connsiteX90-10985" fmla="*/ 634 w 687"/>
              <a:gd name="connsiteY90-10986" fmla="*/ 606 h 747"/>
              <a:gd name="connsiteX91-10987" fmla="*/ 634 w 687"/>
              <a:gd name="connsiteY91-10988" fmla="*/ 632 h 747"/>
              <a:gd name="connsiteX92-10989" fmla="*/ 629 w 687"/>
              <a:gd name="connsiteY92-10990" fmla="*/ 653 h 747"/>
              <a:gd name="connsiteX93-10991" fmla="*/ 623 w 687"/>
              <a:gd name="connsiteY93-10992" fmla="*/ 669 h 747"/>
              <a:gd name="connsiteX94-10993" fmla="*/ 618 w 687"/>
              <a:gd name="connsiteY94-10994" fmla="*/ 690 h 747"/>
              <a:gd name="connsiteX95-10995" fmla="*/ 613 w 687"/>
              <a:gd name="connsiteY95-10996" fmla="*/ 700 h 747"/>
              <a:gd name="connsiteX96-10997" fmla="*/ 602 w 687"/>
              <a:gd name="connsiteY96-10998" fmla="*/ 716 h 747"/>
              <a:gd name="connsiteX97-10999" fmla="*/ 592 w 687"/>
              <a:gd name="connsiteY97-11000" fmla="*/ 726 h 747"/>
              <a:gd name="connsiteX98-11001" fmla="*/ 586 w 687"/>
              <a:gd name="connsiteY98-11002" fmla="*/ 737 h 747"/>
              <a:gd name="connsiteX99-11003" fmla="*/ 576 w 687"/>
              <a:gd name="connsiteY99-11004" fmla="*/ 742 h 747"/>
              <a:gd name="connsiteX100-11005" fmla="*/ 571 w 687"/>
              <a:gd name="connsiteY100-11006" fmla="*/ 747 h 747"/>
              <a:gd name="connsiteX101-11007" fmla="*/ 544 w 687"/>
              <a:gd name="connsiteY101-11008" fmla="*/ 382 h 747"/>
              <a:gd name="connsiteX102-11009" fmla="*/ 549 w 687"/>
              <a:gd name="connsiteY102-11010" fmla="*/ 355 h 747"/>
              <a:gd name="connsiteX103-11011" fmla="*/ 549 w 687"/>
              <a:gd name="connsiteY103-11012" fmla="*/ 334 h 747"/>
              <a:gd name="connsiteX104-11013" fmla="*/ 549 w 687"/>
              <a:gd name="connsiteY104-11014" fmla="*/ 314 h 747"/>
              <a:gd name="connsiteX105-11015" fmla="*/ 549 w 687"/>
              <a:gd name="connsiteY105-11016" fmla="*/ 293 h 747"/>
              <a:gd name="connsiteX106-11017" fmla="*/ 549 w 687"/>
              <a:gd name="connsiteY106-11018" fmla="*/ 277 h 747"/>
              <a:gd name="connsiteX107-11019" fmla="*/ 549 w 687"/>
              <a:gd name="connsiteY107-11020" fmla="*/ 246 h 747"/>
              <a:gd name="connsiteX108-11021" fmla="*/ 549 w 687"/>
              <a:gd name="connsiteY108-11022" fmla="*/ 214 h 747"/>
              <a:gd name="connsiteX109-11023" fmla="*/ 544 w 687"/>
              <a:gd name="connsiteY109-11024" fmla="*/ 183 h 747"/>
              <a:gd name="connsiteX110-11025" fmla="*/ 544 w 687"/>
              <a:gd name="connsiteY110-11026" fmla="*/ 157 h 747"/>
              <a:gd name="connsiteX111-11027" fmla="*/ 539 w 687"/>
              <a:gd name="connsiteY111-11028" fmla="*/ 146 h 747"/>
              <a:gd name="connsiteX112-11029" fmla="*/ 539 w 687"/>
              <a:gd name="connsiteY112-11030" fmla="*/ 136 h 747"/>
              <a:gd name="connsiteX113-11031" fmla="*/ 534 w 687"/>
              <a:gd name="connsiteY113-11032" fmla="*/ 126 h 747"/>
              <a:gd name="connsiteX114-11033" fmla="*/ 534 w 687"/>
              <a:gd name="connsiteY114-11034" fmla="*/ 115 h 747"/>
              <a:gd name="connsiteX115-11035" fmla="*/ 528 w 687"/>
              <a:gd name="connsiteY115-11036" fmla="*/ 110 h 747"/>
              <a:gd name="connsiteX116-11037" fmla="*/ 528 w 687"/>
              <a:gd name="connsiteY116-11038" fmla="*/ 105 h 747"/>
              <a:gd name="connsiteX117-11039" fmla="*/ 523 w 687"/>
              <a:gd name="connsiteY117-11040" fmla="*/ 94 h 747"/>
              <a:gd name="connsiteX118-11041" fmla="*/ 518 w 687"/>
              <a:gd name="connsiteY118-11042" fmla="*/ 89 h 747"/>
              <a:gd name="connsiteX119-11043" fmla="*/ 512 w 687"/>
              <a:gd name="connsiteY119-11044" fmla="*/ 84 h 747"/>
              <a:gd name="connsiteX120-11045" fmla="*/ 507 w 687"/>
              <a:gd name="connsiteY120-11046" fmla="*/ 84 h 747"/>
              <a:gd name="connsiteX121-11047" fmla="*/ 502 w 687"/>
              <a:gd name="connsiteY121-11048" fmla="*/ 79 h 747"/>
              <a:gd name="connsiteX122-11049" fmla="*/ 491 w 687"/>
              <a:gd name="connsiteY122-11050" fmla="*/ 79 h 747"/>
              <a:gd name="connsiteX123-11051" fmla="*/ 481 w 687"/>
              <a:gd name="connsiteY123-11052" fmla="*/ 79 h 747"/>
              <a:gd name="connsiteX124-11053" fmla="*/ 470 w 687"/>
              <a:gd name="connsiteY124-11054" fmla="*/ 73 h 747"/>
              <a:gd name="connsiteX125-11055" fmla="*/ 454 w 687"/>
              <a:gd name="connsiteY125-11056" fmla="*/ 73 h 747"/>
              <a:gd name="connsiteX126-11057" fmla="*/ 454 w 687"/>
              <a:gd name="connsiteY126-11058" fmla="*/ 73 h 747"/>
              <a:gd name="connsiteX0-11059" fmla="*/ 454 w 687"/>
              <a:gd name="connsiteY0-11060" fmla="*/ 73 h 742"/>
              <a:gd name="connsiteX1-11061" fmla="*/ 439 w 687"/>
              <a:gd name="connsiteY1-11062" fmla="*/ 73 h 742"/>
              <a:gd name="connsiteX2-11063" fmla="*/ 417 w 687"/>
              <a:gd name="connsiteY2-11064" fmla="*/ 79 h 742"/>
              <a:gd name="connsiteX3-11065" fmla="*/ 396 w 687"/>
              <a:gd name="connsiteY3-11066" fmla="*/ 79 h 742"/>
              <a:gd name="connsiteX4-11067" fmla="*/ 370 w 687"/>
              <a:gd name="connsiteY4-11068" fmla="*/ 79 h 742"/>
              <a:gd name="connsiteX5-11069" fmla="*/ 343 w 687"/>
              <a:gd name="connsiteY5-11070" fmla="*/ 84 h 742"/>
              <a:gd name="connsiteX6-11071" fmla="*/ 312 w 687"/>
              <a:gd name="connsiteY6-11072" fmla="*/ 84 h 742"/>
              <a:gd name="connsiteX7-11073" fmla="*/ 275 w 687"/>
              <a:gd name="connsiteY7-11074" fmla="*/ 89 h 742"/>
              <a:gd name="connsiteX8-11075" fmla="*/ 238 w 687"/>
              <a:gd name="connsiteY8-11076" fmla="*/ 94 h 742"/>
              <a:gd name="connsiteX9-11077" fmla="*/ 196 w 687"/>
              <a:gd name="connsiteY9-11078" fmla="*/ 94 h 742"/>
              <a:gd name="connsiteX10-11079" fmla="*/ 159 w 687"/>
              <a:gd name="connsiteY10-11080" fmla="*/ 99 h 742"/>
              <a:gd name="connsiteX11-11081" fmla="*/ 122 w 687"/>
              <a:gd name="connsiteY11-11082" fmla="*/ 105 h 742"/>
              <a:gd name="connsiteX12-11083" fmla="*/ 90 w 687"/>
              <a:gd name="connsiteY12-11084" fmla="*/ 105 h 742"/>
              <a:gd name="connsiteX13-11085" fmla="*/ 64 w 687"/>
              <a:gd name="connsiteY13-11086" fmla="*/ 105 h 742"/>
              <a:gd name="connsiteX14-11087" fmla="*/ 37 w 687"/>
              <a:gd name="connsiteY14-11088" fmla="*/ 110 h 742"/>
              <a:gd name="connsiteX15-11089" fmla="*/ 16 w 687"/>
              <a:gd name="connsiteY15-11090" fmla="*/ 110 h 742"/>
              <a:gd name="connsiteX16-11091" fmla="*/ 0 w 687"/>
              <a:gd name="connsiteY16-11092" fmla="*/ 110 h 742"/>
              <a:gd name="connsiteX17-11093" fmla="*/ 0 w 687"/>
              <a:gd name="connsiteY17-11094" fmla="*/ 73 h 742"/>
              <a:gd name="connsiteX18-11095" fmla="*/ 11 w 687"/>
              <a:gd name="connsiteY18-11096" fmla="*/ 73 h 742"/>
              <a:gd name="connsiteX19-11097" fmla="*/ 27 w 687"/>
              <a:gd name="connsiteY19-11098" fmla="*/ 73 h 742"/>
              <a:gd name="connsiteX20-11099" fmla="*/ 42 w 687"/>
              <a:gd name="connsiteY20-11100" fmla="*/ 73 h 742"/>
              <a:gd name="connsiteX21-11101" fmla="*/ 58 w 687"/>
              <a:gd name="connsiteY21-11102" fmla="*/ 73 h 742"/>
              <a:gd name="connsiteX22-11103" fmla="*/ 79 w 687"/>
              <a:gd name="connsiteY22-11104" fmla="*/ 73 h 742"/>
              <a:gd name="connsiteX23-11105" fmla="*/ 95 w 687"/>
              <a:gd name="connsiteY23-11106" fmla="*/ 68 h 742"/>
              <a:gd name="connsiteX24-11107" fmla="*/ 122 w 687"/>
              <a:gd name="connsiteY24-11108" fmla="*/ 68 h 742"/>
              <a:gd name="connsiteX25-11109" fmla="*/ 143 w 687"/>
              <a:gd name="connsiteY25-11110" fmla="*/ 63 h 742"/>
              <a:gd name="connsiteX26-11111" fmla="*/ 164 w 687"/>
              <a:gd name="connsiteY26-11112" fmla="*/ 58 h 742"/>
              <a:gd name="connsiteX27-11113" fmla="*/ 185 w 687"/>
              <a:gd name="connsiteY27-11114" fmla="*/ 58 h 742"/>
              <a:gd name="connsiteX28-11115" fmla="*/ 211 w 687"/>
              <a:gd name="connsiteY28-11116" fmla="*/ 52 h 742"/>
              <a:gd name="connsiteX29-11117" fmla="*/ 238 w 687"/>
              <a:gd name="connsiteY29-11118" fmla="*/ 52 h 742"/>
              <a:gd name="connsiteX30-11119" fmla="*/ 264 w 687"/>
              <a:gd name="connsiteY30-11120" fmla="*/ 47 h 742"/>
              <a:gd name="connsiteX31-11121" fmla="*/ 296 w 687"/>
              <a:gd name="connsiteY31-11122" fmla="*/ 47 h 742"/>
              <a:gd name="connsiteX32-11123" fmla="*/ 354 w 687"/>
              <a:gd name="connsiteY32-11124" fmla="*/ 37 h 742"/>
              <a:gd name="connsiteX33-11125" fmla="*/ 386 w 687"/>
              <a:gd name="connsiteY33-11126" fmla="*/ 37 h 742"/>
              <a:gd name="connsiteX34-11127" fmla="*/ 407 w 687"/>
              <a:gd name="connsiteY34-11128" fmla="*/ 32 h 742"/>
              <a:gd name="connsiteX35-11129" fmla="*/ 433 w 687"/>
              <a:gd name="connsiteY35-11130" fmla="*/ 26 h 742"/>
              <a:gd name="connsiteX36-11131" fmla="*/ 454 w 687"/>
              <a:gd name="connsiteY36-11132" fmla="*/ 26 h 742"/>
              <a:gd name="connsiteX37-11133" fmla="*/ 470 w 687"/>
              <a:gd name="connsiteY37-11134" fmla="*/ 21 h 742"/>
              <a:gd name="connsiteX38-11135" fmla="*/ 481 w 687"/>
              <a:gd name="connsiteY38-11136" fmla="*/ 16 h 742"/>
              <a:gd name="connsiteX39-11137" fmla="*/ 491 w 687"/>
              <a:gd name="connsiteY39-11138" fmla="*/ 16 h 742"/>
              <a:gd name="connsiteX40-11139" fmla="*/ 497 w 687"/>
              <a:gd name="connsiteY40-11140" fmla="*/ 11 h 742"/>
              <a:gd name="connsiteX41-11141" fmla="*/ 507 w 687"/>
              <a:gd name="connsiteY41-11142" fmla="*/ 5 h 742"/>
              <a:gd name="connsiteX42-11143" fmla="*/ 523 w 687"/>
              <a:gd name="connsiteY42-11144" fmla="*/ 0 h 742"/>
              <a:gd name="connsiteX43-11145" fmla="*/ 534 w 687"/>
              <a:gd name="connsiteY43-11146" fmla="*/ 0 h 742"/>
              <a:gd name="connsiteX44-11147" fmla="*/ 549 w 687"/>
              <a:gd name="connsiteY44-11148" fmla="*/ 0 h 742"/>
              <a:gd name="connsiteX45-11149" fmla="*/ 565 w 687"/>
              <a:gd name="connsiteY45-11150" fmla="*/ 5 h 742"/>
              <a:gd name="connsiteX46-11151" fmla="*/ 581 w 687"/>
              <a:gd name="connsiteY46-11152" fmla="*/ 11 h 742"/>
              <a:gd name="connsiteX47-11153" fmla="*/ 592 w 687"/>
              <a:gd name="connsiteY47-11154" fmla="*/ 16 h 742"/>
              <a:gd name="connsiteX48-11155" fmla="*/ 602 w 687"/>
              <a:gd name="connsiteY48-11156" fmla="*/ 21 h 742"/>
              <a:gd name="connsiteX49-11157" fmla="*/ 618 w 687"/>
              <a:gd name="connsiteY49-11158" fmla="*/ 26 h 742"/>
              <a:gd name="connsiteX50-11159" fmla="*/ 629 w 687"/>
              <a:gd name="connsiteY50-11160" fmla="*/ 37 h 742"/>
              <a:gd name="connsiteX51-11161" fmla="*/ 644 w 687"/>
              <a:gd name="connsiteY51-11162" fmla="*/ 42 h 742"/>
              <a:gd name="connsiteX52-11163" fmla="*/ 655 w 687"/>
              <a:gd name="connsiteY52-11164" fmla="*/ 47 h 742"/>
              <a:gd name="connsiteX53-11165" fmla="*/ 666 w 687"/>
              <a:gd name="connsiteY53-11166" fmla="*/ 52 h 742"/>
              <a:gd name="connsiteX54-11167" fmla="*/ 671 w 687"/>
              <a:gd name="connsiteY54-11168" fmla="*/ 58 h 742"/>
              <a:gd name="connsiteX55-11169" fmla="*/ 676 w 687"/>
              <a:gd name="connsiteY55-11170" fmla="*/ 63 h 742"/>
              <a:gd name="connsiteX56-11171" fmla="*/ 681 w 687"/>
              <a:gd name="connsiteY56-11172" fmla="*/ 68 h 742"/>
              <a:gd name="connsiteX57-11173" fmla="*/ 687 w 687"/>
              <a:gd name="connsiteY57-11174" fmla="*/ 68 h 742"/>
              <a:gd name="connsiteX58-11175" fmla="*/ 687 w 687"/>
              <a:gd name="connsiteY58-11176" fmla="*/ 73 h 742"/>
              <a:gd name="connsiteX59-11177" fmla="*/ 681 w 687"/>
              <a:gd name="connsiteY59-11178" fmla="*/ 73 h 742"/>
              <a:gd name="connsiteX60-11179" fmla="*/ 681 w 687"/>
              <a:gd name="connsiteY60-11180" fmla="*/ 79 h 742"/>
              <a:gd name="connsiteX61-11181" fmla="*/ 676 w 687"/>
              <a:gd name="connsiteY61-11182" fmla="*/ 84 h 742"/>
              <a:gd name="connsiteX62-11183" fmla="*/ 671 w 687"/>
              <a:gd name="connsiteY62-11184" fmla="*/ 84 h 742"/>
              <a:gd name="connsiteX63-11185" fmla="*/ 666 w 687"/>
              <a:gd name="connsiteY63-11186" fmla="*/ 89 h 742"/>
              <a:gd name="connsiteX64-11187" fmla="*/ 660 w 687"/>
              <a:gd name="connsiteY64-11188" fmla="*/ 94 h 742"/>
              <a:gd name="connsiteX65-11189" fmla="*/ 655 w 687"/>
              <a:gd name="connsiteY65-11190" fmla="*/ 94 h 742"/>
              <a:gd name="connsiteX66-11191" fmla="*/ 650 w 687"/>
              <a:gd name="connsiteY66-11192" fmla="*/ 99 h 742"/>
              <a:gd name="connsiteX67-11193" fmla="*/ 644 w 687"/>
              <a:gd name="connsiteY67-11194" fmla="*/ 105 h 742"/>
              <a:gd name="connsiteX68-11195" fmla="*/ 639 w 687"/>
              <a:gd name="connsiteY68-11196" fmla="*/ 115 h 742"/>
              <a:gd name="connsiteX69-11197" fmla="*/ 639 w 687"/>
              <a:gd name="connsiteY69-11198" fmla="*/ 126 h 742"/>
              <a:gd name="connsiteX70-11199" fmla="*/ 639 w 687"/>
              <a:gd name="connsiteY70-11200" fmla="*/ 131 h 742"/>
              <a:gd name="connsiteX71-11201" fmla="*/ 639 w 687"/>
              <a:gd name="connsiteY71-11202" fmla="*/ 146 h 742"/>
              <a:gd name="connsiteX72-11203" fmla="*/ 639 w 687"/>
              <a:gd name="connsiteY72-11204" fmla="*/ 157 h 742"/>
              <a:gd name="connsiteX73-11205" fmla="*/ 639 w 687"/>
              <a:gd name="connsiteY73-11206" fmla="*/ 173 h 742"/>
              <a:gd name="connsiteX74-11207" fmla="*/ 639 w 687"/>
              <a:gd name="connsiteY74-11208" fmla="*/ 188 h 742"/>
              <a:gd name="connsiteX75-11209" fmla="*/ 639 w 687"/>
              <a:gd name="connsiteY75-11210" fmla="*/ 204 h 742"/>
              <a:gd name="connsiteX76-11211" fmla="*/ 639 w 687"/>
              <a:gd name="connsiteY76-11212" fmla="*/ 225 h 742"/>
              <a:gd name="connsiteX77-11213" fmla="*/ 639 w 687"/>
              <a:gd name="connsiteY77-11214" fmla="*/ 240 h 742"/>
              <a:gd name="connsiteX78-11215" fmla="*/ 639 w 687"/>
              <a:gd name="connsiteY78-11216" fmla="*/ 261 h 742"/>
              <a:gd name="connsiteX79-11217" fmla="*/ 639 w 687"/>
              <a:gd name="connsiteY79-11218" fmla="*/ 303 h 742"/>
              <a:gd name="connsiteX80-11219" fmla="*/ 639 w 687"/>
              <a:gd name="connsiteY80-11220" fmla="*/ 324 h 742"/>
              <a:gd name="connsiteX81-11221" fmla="*/ 639 w 687"/>
              <a:gd name="connsiteY81-11222" fmla="*/ 350 h 742"/>
              <a:gd name="connsiteX82-11223" fmla="*/ 639 w 687"/>
              <a:gd name="connsiteY82-11224" fmla="*/ 376 h 742"/>
              <a:gd name="connsiteX83-11225" fmla="*/ 639 w 687"/>
              <a:gd name="connsiteY83-11226" fmla="*/ 402 h 742"/>
              <a:gd name="connsiteX84-11227" fmla="*/ 639 w 687"/>
              <a:gd name="connsiteY84-11228" fmla="*/ 429 h 742"/>
              <a:gd name="connsiteX85-11229" fmla="*/ 639 w 687"/>
              <a:gd name="connsiteY85-11230" fmla="*/ 460 h 742"/>
              <a:gd name="connsiteX86-11231" fmla="*/ 639 w 687"/>
              <a:gd name="connsiteY86-11232" fmla="*/ 491 h 742"/>
              <a:gd name="connsiteX87-11233" fmla="*/ 639 w 687"/>
              <a:gd name="connsiteY87-11234" fmla="*/ 523 h 742"/>
              <a:gd name="connsiteX88-11235" fmla="*/ 639 w 687"/>
              <a:gd name="connsiteY88-11236" fmla="*/ 554 h 742"/>
              <a:gd name="connsiteX89-11237" fmla="*/ 639 w 687"/>
              <a:gd name="connsiteY89-11238" fmla="*/ 580 h 742"/>
              <a:gd name="connsiteX90-11239" fmla="*/ 634 w 687"/>
              <a:gd name="connsiteY90-11240" fmla="*/ 606 h 742"/>
              <a:gd name="connsiteX91-11241" fmla="*/ 634 w 687"/>
              <a:gd name="connsiteY91-11242" fmla="*/ 632 h 742"/>
              <a:gd name="connsiteX92-11243" fmla="*/ 629 w 687"/>
              <a:gd name="connsiteY92-11244" fmla="*/ 653 h 742"/>
              <a:gd name="connsiteX93-11245" fmla="*/ 623 w 687"/>
              <a:gd name="connsiteY93-11246" fmla="*/ 669 h 742"/>
              <a:gd name="connsiteX94-11247" fmla="*/ 618 w 687"/>
              <a:gd name="connsiteY94-11248" fmla="*/ 690 h 742"/>
              <a:gd name="connsiteX95-11249" fmla="*/ 613 w 687"/>
              <a:gd name="connsiteY95-11250" fmla="*/ 700 h 742"/>
              <a:gd name="connsiteX96-11251" fmla="*/ 602 w 687"/>
              <a:gd name="connsiteY96-11252" fmla="*/ 716 h 742"/>
              <a:gd name="connsiteX97-11253" fmla="*/ 592 w 687"/>
              <a:gd name="connsiteY97-11254" fmla="*/ 726 h 742"/>
              <a:gd name="connsiteX98-11255" fmla="*/ 586 w 687"/>
              <a:gd name="connsiteY98-11256" fmla="*/ 737 h 742"/>
              <a:gd name="connsiteX99-11257" fmla="*/ 576 w 687"/>
              <a:gd name="connsiteY99-11258" fmla="*/ 742 h 742"/>
              <a:gd name="connsiteX100-11259" fmla="*/ 544 w 687"/>
              <a:gd name="connsiteY100-11260" fmla="*/ 382 h 742"/>
              <a:gd name="connsiteX101-11261" fmla="*/ 549 w 687"/>
              <a:gd name="connsiteY101-11262" fmla="*/ 355 h 742"/>
              <a:gd name="connsiteX102-11263" fmla="*/ 549 w 687"/>
              <a:gd name="connsiteY102-11264" fmla="*/ 334 h 742"/>
              <a:gd name="connsiteX103-11265" fmla="*/ 549 w 687"/>
              <a:gd name="connsiteY103-11266" fmla="*/ 314 h 742"/>
              <a:gd name="connsiteX104-11267" fmla="*/ 549 w 687"/>
              <a:gd name="connsiteY104-11268" fmla="*/ 293 h 742"/>
              <a:gd name="connsiteX105-11269" fmla="*/ 549 w 687"/>
              <a:gd name="connsiteY105-11270" fmla="*/ 277 h 742"/>
              <a:gd name="connsiteX106-11271" fmla="*/ 549 w 687"/>
              <a:gd name="connsiteY106-11272" fmla="*/ 246 h 742"/>
              <a:gd name="connsiteX107-11273" fmla="*/ 549 w 687"/>
              <a:gd name="connsiteY107-11274" fmla="*/ 214 h 742"/>
              <a:gd name="connsiteX108-11275" fmla="*/ 544 w 687"/>
              <a:gd name="connsiteY108-11276" fmla="*/ 183 h 742"/>
              <a:gd name="connsiteX109-11277" fmla="*/ 544 w 687"/>
              <a:gd name="connsiteY109-11278" fmla="*/ 157 h 742"/>
              <a:gd name="connsiteX110-11279" fmla="*/ 539 w 687"/>
              <a:gd name="connsiteY110-11280" fmla="*/ 146 h 742"/>
              <a:gd name="connsiteX111-11281" fmla="*/ 539 w 687"/>
              <a:gd name="connsiteY111-11282" fmla="*/ 136 h 742"/>
              <a:gd name="connsiteX112-11283" fmla="*/ 534 w 687"/>
              <a:gd name="connsiteY112-11284" fmla="*/ 126 h 742"/>
              <a:gd name="connsiteX113-11285" fmla="*/ 534 w 687"/>
              <a:gd name="connsiteY113-11286" fmla="*/ 115 h 742"/>
              <a:gd name="connsiteX114-11287" fmla="*/ 528 w 687"/>
              <a:gd name="connsiteY114-11288" fmla="*/ 110 h 742"/>
              <a:gd name="connsiteX115-11289" fmla="*/ 528 w 687"/>
              <a:gd name="connsiteY115-11290" fmla="*/ 105 h 742"/>
              <a:gd name="connsiteX116-11291" fmla="*/ 523 w 687"/>
              <a:gd name="connsiteY116-11292" fmla="*/ 94 h 742"/>
              <a:gd name="connsiteX117-11293" fmla="*/ 518 w 687"/>
              <a:gd name="connsiteY117-11294" fmla="*/ 89 h 742"/>
              <a:gd name="connsiteX118-11295" fmla="*/ 512 w 687"/>
              <a:gd name="connsiteY118-11296" fmla="*/ 84 h 742"/>
              <a:gd name="connsiteX119-11297" fmla="*/ 507 w 687"/>
              <a:gd name="connsiteY119-11298" fmla="*/ 84 h 742"/>
              <a:gd name="connsiteX120-11299" fmla="*/ 502 w 687"/>
              <a:gd name="connsiteY120-11300" fmla="*/ 79 h 742"/>
              <a:gd name="connsiteX121-11301" fmla="*/ 491 w 687"/>
              <a:gd name="connsiteY121-11302" fmla="*/ 79 h 742"/>
              <a:gd name="connsiteX122-11303" fmla="*/ 481 w 687"/>
              <a:gd name="connsiteY122-11304" fmla="*/ 79 h 742"/>
              <a:gd name="connsiteX123-11305" fmla="*/ 470 w 687"/>
              <a:gd name="connsiteY123-11306" fmla="*/ 73 h 742"/>
              <a:gd name="connsiteX124-11307" fmla="*/ 454 w 687"/>
              <a:gd name="connsiteY124-11308" fmla="*/ 73 h 742"/>
              <a:gd name="connsiteX125-11309" fmla="*/ 454 w 687"/>
              <a:gd name="connsiteY125-11310" fmla="*/ 73 h 742"/>
              <a:gd name="connsiteX0-11311" fmla="*/ 454 w 687"/>
              <a:gd name="connsiteY0-11312" fmla="*/ 73 h 737"/>
              <a:gd name="connsiteX1-11313" fmla="*/ 439 w 687"/>
              <a:gd name="connsiteY1-11314" fmla="*/ 73 h 737"/>
              <a:gd name="connsiteX2-11315" fmla="*/ 417 w 687"/>
              <a:gd name="connsiteY2-11316" fmla="*/ 79 h 737"/>
              <a:gd name="connsiteX3-11317" fmla="*/ 396 w 687"/>
              <a:gd name="connsiteY3-11318" fmla="*/ 79 h 737"/>
              <a:gd name="connsiteX4-11319" fmla="*/ 370 w 687"/>
              <a:gd name="connsiteY4-11320" fmla="*/ 79 h 737"/>
              <a:gd name="connsiteX5-11321" fmla="*/ 343 w 687"/>
              <a:gd name="connsiteY5-11322" fmla="*/ 84 h 737"/>
              <a:gd name="connsiteX6-11323" fmla="*/ 312 w 687"/>
              <a:gd name="connsiteY6-11324" fmla="*/ 84 h 737"/>
              <a:gd name="connsiteX7-11325" fmla="*/ 275 w 687"/>
              <a:gd name="connsiteY7-11326" fmla="*/ 89 h 737"/>
              <a:gd name="connsiteX8-11327" fmla="*/ 238 w 687"/>
              <a:gd name="connsiteY8-11328" fmla="*/ 94 h 737"/>
              <a:gd name="connsiteX9-11329" fmla="*/ 196 w 687"/>
              <a:gd name="connsiteY9-11330" fmla="*/ 94 h 737"/>
              <a:gd name="connsiteX10-11331" fmla="*/ 159 w 687"/>
              <a:gd name="connsiteY10-11332" fmla="*/ 99 h 737"/>
              <a:gd name="connsiteX11-11333" fmla="*/ 122 w 687"/>
              <a:gd name="connsiteY11-11334" fmla="*/ 105 h 737"/>
              <a:gd name="connsiteX12-11335" fmla="*/ 90 w 687"/>
              <a:gd name="connsiteY12-11336" fmla="*/ 105 h 737"/>
              <a:gd name="connsiteX13-11337" fmla="*/ 64 w 687"/>
              <a:gd name="connsiteY13-11338" fmla="*/ 105 h 737"/>
              <a:gd name="connsiteX14-11339" fmla="*/ 37 w 687"/>
              <a:gd name="connsiteY14-11340" fmla="*/ 110 h 737"/>
              <a:gd name="connsiteX15-11341" fmla="*/ 16 w 687"/>
              <a:gd name="connsiteY15-11342" fmla="*/ 110 h 737"/>
              <a:gd name="connsiteX16-11343" fmla="*/ 0 w 687"/>
              <a:gd name="connsiteY16-11344" fmla="*/ 110 h 737"/>
              <a:gd name="connsiteX17-11345" fmla="*/ 0 w 687"/>
              <a:gd name="connsiteY17-11346" fmla="*/ 73 h 737"/>
              <a:gd name="connsiteX18-11347" fmla="*/ 11 w 687"/>
              <a:gd name="connsiteY18-11348" fmla="*/ 73 h 737"/>
              <a:gd name="connsiteX19-11349" fmla="*/ 27 w 687"/>
              <a:gd name="connsiteY19-11350" fmla="*/ 73 h 737"/>
              <a:gd name="connsiteX20-11351" fmla="*/ 42 w 687"/>
              <a:gd name="connsiteY20-11352" fmla="*/ 73 h 737"/>
              <a:gd name="connsiteX21-11353" fmla="*/ 58 w 687"/>
              <a:gd name="connsiteY21-11354" fmla="*/ 73 h 737"/>
              <a:gd name="connsiteX22-11355" fmla="*/ 79 w 687"/>
              <a:gd name="connsiteY22-11356" fmla="*/ 73 h 737"/>
              <a:gd name="connsiteX23-11357" fmla="*/ 95 w 687"/>
              <a:gd name="connsiteY23-11358" fmla="*/ 68 h 737"/>
              <a:gd name="connsiteX24-11359" fmla="*/ 122 w 687"/>
              <a:gd name="connsiteY24-11360" fmla="*/ 68 h 737"/>
              <a:gd name="connsiteX25-11361" fmla="*/ 143 w 687"/>
              <a:gd name="connsiteY25-11362" fmla="*/ 63 h 737"/>
              <a:gd name="connsiteX26-11363" fmla="*/ 164 w 687"/>
              <a:gd name="connsiteY26-11364" fmla="*/ 58 h 737"/>
              <a:gd name="connsiteX27-11365" fmla="*/ 185 w 687"/>
              <a:gd name="connsiteY27-11366" fmla="*/ 58 h 737"/>
              <a:gd name="connsiteX28-11367" fmla="*/ 211 w 687"/>
              <a:gd name="connsiteY28-11368" fmla="*/ 52 h 737"/>
              <a:gd name="connsiteX29-11369" fmla="*/ 238 w 687"/>
              <a:gd name="connsiteY29-11370" fmla="*/ 52 h 737"/>
              <a:gd name="connsiteX30-11371" fmla="*/ 264 w 687"/>
              <a:gd name="connsiteY30-11372" fmla="*/ 47 h 737"/>
              <a:gd name="connsiteX31-11373" fmla="*/ 296 w 687"/>
              <a:gd name="connsiteY31-11374" fmla="*/ 47 h 737"/>
              <a:gd name="connsiteX32-11375" fmla="*/ 354 w 687"/>
              <a:gd name="connsiteY32-11376" fmla="*/ 37 h 737"/>
              <a:gd name="connsiteX33-11377" fmla="*/ 386 w 687"/>
              <a:gd name="connsiteY33-11378" fmla="*/ 37 h 737"/>
              <a:gd name="connsiteX34-11379" fmla="*/ 407 w 687"/>
              <a:gd name="connsiteY34-11380" fmla="*/ 32 h 737"/>
              <a:gd name="connsiteX35-11381" fmla="*/ 433 w 687"/>
              <a:gd name="connsiteY35-11382" fmla="*/ 26 h 737"/>
              <a:gd name="connsiteX36-11383" fmla="*/ 454 w 687"/>
              <a:gd name="connsiteY36-11384" fmla="*/ 26 h 737"/>
              <a:gd name="connsiteX37-11385" fmla="*/ 470 w 687"/>
              <a:gd name="connsiteY37-11386" fmla="*/ 21 h 737"/>
              <a:gd name="connsiteX38-11387" fmla="*/ 481 w 687"/>
              <a:gd name="connsiteY38-11388" fmla="*/ 16 h 737"/>
              <a:gd name="connsiteX39-11389" fmla="*/ 491 w 687"/>
              <a:gd name="connsiteY39-11390" fmla="*/ 16 h 737"/>
              <a:gd name="connsiteX40-11391" fmla="*/ 497 w 687"/>
              <a:gd name="connsiteY40-11392" fmla="*/ 11 h 737"/>
              <a:gd name="connsiteX41-11393" fmla="*/ 507 w 687"/>
              <a:gd name="connsiteY41-11394" fmla="*/ 5 h 737"/>
              <a:gd name="connsiteX42-11395" fmla="*/ 523 w 687"/>
              <a:gd name="connsiteY42-11396" fmla="*/ 0 h 737"/>
              <a:gd name="connsiteX43-11397" fmla="*/ 534 w 687"/>
              <a:gd name="connsiteY43-11398" fmla="*/ 0 h 737"/>
              <a:gd name="connsiteX44-11399" fmla="*/ 549 w 687"/>
              <a:gd name="connsiteY44-11400" fmla="*/ 0 h 737"/>
              <a:gd name="connsiteX45-11401" fmla="*/ 565 w 687"/>
              <a:gd name="connsiteY45-11402" fmla="*/ 5 h 737"/>
              <a:gd name="connsiteX46-11403" fmla="*/ 581 w 687"/>
              <a:gd name="connsiteY46-11404" fmla="*/ 11 h 737"/>
              <a:gd name="connsiteX47-11405" fmla="*/ 592 w 687"/>
              <a:gd name="connsiteY47-11406" fmla="*/ 16 h 737"/>
              <a:gd name="connsiteX48-11407" fmla="*/ 602 w 687"/>
              <a:gd name="connsiteY48-11408" fmla="*/ 21 h 737"/>
              <a:gd name="connsiteX49-11409" fmla="*/ 618 w 687"/>
              <a:gd name="connsiteY49-11410" fmla="*/ 26 h 737"/>
              <a:gd name="connsiteX50-11411" fmla="*/ 629 w 687"/>
              <a:gd name="connsiteY50-11412" fmla="*/ 37 h 737"/>
              <a:gd name="connsiteX51-11413" fmla="*/ 644 w 687"/>
              <a:gd name="connsiteY51-11414" fmla="*/ 42 h 737"/>
              <a:gd name="connsiteX52-11415" fmla="*/ 655 w 687"/>
              <a:gd name="connsiteY52-11416" fmla="*/ 47 h 737"/>
              <a:gd name="connsiteX53-11417" fmla="*/ 666 w 687"/>
              <a:gd name="connsiteY53-11418" fmla="*/ 52 h 737"/>
              <a:gd name="connsiteX54-11419" fmla="*/ 671 w 687"/>
              <a:gd name="connsiteY54-11420" fmla="*/ 58 h 737"/>
              <a:gd name="connsiteX55-11421" fmla="*/ 676 w 687"/>
              <a:gd name="connsiteY55-11422" fmla="*/ 63 h 737"/>
              <a:gd name="connsiteX56-11423" fmla="*/ 681 w 687"/>
              <a:gd name="connsiteY56-11424" fmla="*/ 68 h 737"/>
              <a:gd name="connsiteX57-11425" fmla="*/ 687 w 687"/>
              <a:gd name="connsiteY57-11426" fmla="*/ 68 h 737"/>
              <a:gd name="connsiteX58-11427" fmla="*/ 687 w 687"/>
              <a:gd name="connsiteY58-11428" fmla="*/ 73 h 737"/>
              <a:gd name="connsiteX59-11429" fmla="*/ 681 w 687"/>
              <a:gd name="connsiteY59-11430" fmla="*/ 73 h 737"/>
              <a:gd name="connsiteX60-11431" fmla="*/ 681 w 687"/>
              <a:gd name="connsiteY60-11432" fmla="*/ 79 h 737"/>
              <a:gd name="connsiteX61-11433" fmla="*/ 676 w 687"/>
              <a:gd name="connsiteY61-11434" fmla="*/ 84 h 737"/>
              <a:gd name="connsiteX62-11435" fmla="*/ 671 w 687"/>
              <a:gd name="connsiteY62-11436" fmla="*/ 84 h 737"/>
              <a:gd name="connsiteX63-11437" fmla="*/ 666 w 687"/>
              <a:gd name="connsiteY63-11438" fmla="*/ 89 h 737"/>
              <a:gd name="connsiteX64-11439" fmla="*/ 660 w 687"/>
              <a:gd name="connsiteY64-11440" fmla="*/ 94 h 737"/>
              <a:gd name="connsiteX65-11441" fmla="*/ 655 w 687"/>
              <a:gd name="connsiteY65-11442" fmla="*/ 94 h 737"/>
              <a:gd name="connsiteX66-11443" fmla="*/ 650 w 687"/>
              <a:gd name="connsiteY66-11444" fmla="*/ 99 h 737"/>
              <a:gd name="connsiteX67-11445" fmla="*/ 644 w 687"/>
              <a:gd name="connsiteY67-11446" fmla="*/ 105 h 737"/>
              <a:gd name="connsiteX68-11447" fmla="*/ 639 w 687"/>
              <a:gd name="connsiteY68-11448" fmla="*/ 115 h 737"/>
              <a:gd name="connsiteX69-11449" fmla="*/ 639 w 687"/>
              <a:gd name="connsiteY69-11450" fmla="*/ 126 h 737"/>
              <a:gd name="connsiteX70-11451" fmla="*/ 639 w 687"/>
              <a:gd name="connsiteY70-11452" fmla="*/ 131 h 737"/>
              <a:gd name="connsiteX71-11453" fmla="*/ 639 w 687"/>
              <a:gd name="connsiteY71-11454" fmla="*/ 146 h 737"/>
              <a:gd name="connsiteX72-11455" fmla="*/ 639 w 687"/>
              <a:gd name="connsiteY72-11456" fmla="*/ 157 h 737"/>
              <a:gd name="connsiteX73-11457" fmla="*/ 639 w 687"/>
              <a:gd name="connsiteY73-11458" fmla="*/ 173 h 737"/>
              <a:gd name="connsiteX74-11459" fmla="*/ 639 w 687"/>
              <a:gd name="connsiteY74-11460" fmla="*/ 188 h 737"/>
              <a:gd name="connsiteX75-11461" fmla="*/ 639 w 687"/>
              <a:gd name="connsiteY75-11462" fmla="*/ 204 h 737"/>
              <a:gd name="connsiteX76-11463" fmla="*/ 639 w 687"/>
              <a:gd name="connsiteY76-11464" fmla="*/ 225 h 737"/>
              <a:gd name="connsiteX77-11465" fmla="*/ 639 w 687"/>
              <a:gd name="connsiteY77-11466" fmla="*/ 240 h 737"/>
              <a:gd name="connsiteX78-11467" fmla="*/ 639 w 687"/>
              <a:gd name="connsiteY78-11468" fmla="*/ 261 h 737"/>
              <a:gd name="connsiteX79-11469" fmla="*/ 639 w 687"/>
              <a:gd name="connsiteY79-11470" fmla="*/ 303 h 737"/>
              <a:gd name="connsiteX80-11471" fmla="*/ 639 w 687"/>
              <a:gd name="connsiteY80-11472" fmla="*/ 324 h 737"/>
              <a:gd name="connsiteX81-11473" fmla="*/ 639 w 687"/>
              <a:gd name="connsiteY81-11474" fmla="*/ 350 h 737"/>
              <a:gd name="connsiteX82-11475" fmla="*/ 639 w 687"/>
              <a:gd name="connsiteY82-11476" fmla="*/ 376 h 737"/>
              <a:gd name="connsiteX83-11477" fmla="*/ 639 w 687"/>
              <a:gd name="connsiteY83-11478" fmla="*/ 402 h 737"/>
              <a:gd name="connsiteX84-11479" fmla="*/ 639 w 687"/>
              <a:gd name="connsiteY84-11480" fmla="*/ 429 h 737"/>
              <a:gd name="connsiteX85-11481" fmla="*/ 639 w 687"/>
              <a:gd name="connsiteY85-11482" fmla="*/ 460 h 737"/>
              <a:gd name="connsiteX86-11483" fmla="*/ 639 w 687"/>
              <a:gd name="connsiteY86-11484" fmla="*/ 491 h 737"/>
              <a:gd name="connsiteX87-11485" fmla="*/ 639 w 687"/>
              <a:gd name="connsiteY87-11486" fmla="*/ 523 h 737"/>
              <a:gd name="connsiteX88-11487" fmla="*/ 639 w 687"/>
              <a:gd name="connsiteY88-11488" fmla="*/ 554 h 737"/>
              <a:gd name="connsiteX89-11489" fmla="*/ 639 w 687"/>
              <a:gd name="connsiteY89-11490" fmla="*/ 580 h 737"/>
              <a:gd name="connsiteX90-11491" fmla="*/ 634 w 687"/>
              <a:gd name="connsiteY90-11492" fmla="*/ 606 h 737"/>
              <a:gd name="connsiteX91-11493" fmla="*/ 634 w 687"/>
              <a:gd name="connsiteY91-11494" fmla="*/ 632 h 737"/>
              <a:gd name="connsiteX92-11495" fmla="*/ 629 w 687"/>
              <a:gd name="connsiteY92-11496" fmla="*/ 653 h 737"/>
              <a:gd name="connsiteX93-11497" fmla="*/ 623 w 687"/>
              <a:gd name="connsiteY93-11498" fmla="*/ 669 h 737"/>
              <a:gd name="connsiteX94-11499" fmla="*/ 618 w 687"/>
              <a:gd name="connsiteY94-11500" fmla="*/ 690 h 737"/>
              <a:gd name="connsiteX95-11501" fmla="*/ 613 w 687"/>
              <a:gd name="connsiteY95-11502" fmla="*/ 700 h 737"/>
              <a:gd name="connsiteX96-11503" fmla="*/ 602 w 687"/>
              <a:gd name="connsiteY96-11504" fmla="*/ 716 h 737"/>
              <a:gd name="connsiteX97-11505" fmla="*/ 592 w 687"/>
              <a:gd name="connsiteY97-11506" fmla="*/ 726 h 737"/>
              <a:gd name="connsiteX98-11507" fmla="*/ 586 w 687"/>
              <a:gd name="connsiteY98-11508" fmla="*/ 737 h 737"/>
              <a:gd name="connsiteX99-11509" fmla="*/ 544 w 687"/>
              <a:gd name="connsiteY99-11510" fmla="*/ 382 h 737"/>
              <a:gd name="connsiteX100-11511" fmla="*/ 549 w 687"/>
              <a:gd name="connsiteY100-11512" fmla="*/ 355 h 737"/>
              <a:gd name="connsiteX101-11513" fmla="*/ 549 w 687"/>
              <a:gd name="connsiteY101-11514" fmla="*/ 334 h 737"/>
              <a:gd name="connsiteX102-11515" fmla="*/ 549 w 687"/>
              <a:gd name="connsiteY102-11516" fmla="*/ 314 h 737"/>
              <a:gd name="connsiteX103-11517" fmla="*/ 549 w 687"/>
              <a:gd name="connsiteY103-11518" fmla="*/ 293 h 737"/>
              <a:gd name="connsiteX104-11519" fmla="*/ 549 w 687"/>
              <a:gd name="connsiteY104-11520" fmla="*/ 277 h 737"/>
              <a:gd name="connsiteX105-11521" fmla="*/ 549 w 687"/>
              <a:gd name="connsiteY105-11522" fmla="*/ 246 h 737"/>
              <a:gd name="connsiteX106-11523" fmla="*/ 549 w 687"/>
              <a:gd name="connsiteY106-11524" fmla="*/ 214 h 737"/>
              <a:gd name="connsiteX107-11525" fmla="*/ 544 w 687"/>
              <a:gd name="connsiteY107-11526" fmla="*/ 183 h 737"/>
              <a:gd name="connsiteX108-11527" fmla="*/ 544 w 687"/>
              <a:gd name="connsiteY108-11528" fmla="*/ 157 h 737"/>
              <a:gd name="connsiteX109-11529" fmla="*/ 539 w 687"/>
              <a:gd name="connsiteY109-11530" fmla="*/ 146 h 737"/>
              <a:gd name="connsiteX110-11531" fmla="*/ 539 w 687"/>
              <a:gd name="connsiteY110-11532" fmla="*/ 136 h 737"/>
              <a:gd name="connsiteX111-11533" fmla="*/ 534 w 687"/>
              <a:gd name="connsiteY111-11534" fmla="*/ 126 h 737"/>
              <a:gd name="connsiteX112-11535" fmla="*/ 534 w 687"/>
              <a:gd name="connsiteY112-11536" fmla="*/ 115 h 737"/>
              <a:gd name="connsiteX113-11537" fmla="*/ 528 w 687"/>
              <a:gd name="connsiteY113-11538" fmla="*/ 110 h 737"/>
              <a:gd name="connsiteX114-11539" fmla="*/ 528 w 687"/>
              <a:gd name="connsiteY114-11540" fmla="*/ 105 h 737"/>
              <a:gd name="connsiteX115-11541" fmla="*/ 523 w 687"/>
              <a:gd name="connsiteY115-11542" fmla="*/ 94 h 737"/>
              <a:gd name="connsiteX116-11543" fmla="*/ 518 w 687"/>
              <a:gd name="connsiteY116-11544" fmla="*/ 89 h 737"/>
              <a:gd name="connsiteX117-11545" fmla="*/ 512 w 687"/>
              <a:gd name="connsiteY117-11546" fmla="*/ 84 h 737"/>
              <a:gd name="connsiteX118-11547" fmla="*/ 507 w 687"/>
              <a:gd name="connsiteY118-11548" fmla="*/ 84 h 737"/>
              <a:gd name="connsiteX119-11549" fmla="*/ 502 w 687"/>
              <a:gd name="connsiteY119-11550" fmla="*/ 79 h 737"/>
              <a:gd name="connsiteX120-11551" fmla="*/ 491 w 687"/>
              <a:gd name="connsiteY120-11552" fmla="*/ 79 h 737"/>
              <a:gd name="connsiteX121-11553" fmla="*/ 481 w 687"/>
              <a:gd name="connsiteY121-11554" fmla="*/ 79 h 737"/>
              <a:gd name="connsiteX122-11555" fmla="*/ 470 w 687"/>
              <a:gd name="connsiteY122-11556" fmla="*/ 73 h 737"/>
              <a:gd name="connsiteX123-11557" fmla="*/ 454 w 687"/>
              <a:gd name="connsiteY123-11558" fmla="*/ 73 h 737"/>
              <a:gd name="connsiteX124-11559" fmla="*/ 454 w 687"/>
              <a:gd name="connsiteY124-11560" fmla="*/ 73 h 737"/>
              <a:gd name="connsiteX0-11561" fmla="*/ 454 w 687"/>
              <a:gd name="connsiteY0-11562" fmla="*/ 73 h 737"/>
              <a:gd name="connsiteX1-11563" fmla="*/ 439 w 687"/>
              <a:gd name="connsiteY1-11564" fmla="*/ 73 h 737"/>
              <a:gd name="connsiteX2-11565" fmla="*/ 417 w 687"/>
              <a:gd name="connsiteY2-11566" fmla="*/ 79 h 737"/>
              <a:gd name="connsiteX3-11567" fmla="*/ 396 w 687"/>
              <a:gd name="connsiteY3-11568" fmla="*/ 79 h 737"/>
              <a:gd name="connsiteX4-11569" fmla="*/ 370 w 687"/>
              <a:gd name="connsiteY4-11570" fmla="*/ 79 h 737"/>
              <a:gd name="connsiteX5-11571" fmla="*/ 343 w 687"/>
              <a:gd name="connsiteY5-11572" fmla="*/ 84 h 737"/>
              <a:gd name="connsiteX6-11573" fmla="*/ 312 w 687"/>
              <a:gd name="connsiteY6-11574" fmla="*/ 84 h 737"/>
              <a:gd name="connsiteX7-11575" fmla="*/ 275 w 687"/>
              <a:gd name="connsiteY7-11576" fmla="*/ 89 h 737"/>
              <a:gd name="connsiteX8-11577" fmla="*/ 238 w 687"/>
              <a:gd name="connsiteY8-11578" fmla="*/ 94 h 737"/>
              <a:gd name="connsiteX9-11579" fmla="*/ 196 w 687"/>
              <a:gd name="connsiteY9-11580" fmla="*/ 94 h 737"/>
              <a:gd name="connsiteX10-11581" fmla="*/ 159 w 687"/>
              <a:gd name="connsiteY10-11582" fmla="*/ 99 h 737"/>
              <a:gd name="connsiteX11-11583" fmla="*/ 122 w 687"/>
              <a:gd name="connsiteY11-11584" fmla="*/ 105 h 737"/>
              <a:gd name="connsiteX12-11585" fmla="*/ 90 w 687"/>
              <a:gd name="connsiteY12-11586" fmla="*/ 105 h 737"/>
              <a:gd name="connsiteX13-11587" fmla="*/ 64 w 687"/>
              <a:gd name="connsiteY13-11588" fmla="*/ 105 h 737"/>
              <a:gd name="connsiteX14-11589" fmla="*/ 37 w 687"/>
              <a:gd name="connsiteY14-11590" fmla="*/ 110 h 737"/>
              <a:gd name="connsiteX15-11591" fmla="*/ 16 w 687"/>
              <a:gd name="connsiteY15-11592" fmla="*/ 110 h 737"/>
              <a:gd name="connsiteX16-11593" fmla="*/ 0 w 687"/>
              <a:gd name="connsiteY16-11594" fmla="*/ 110 h 737"/>
              <a:gd name="connsiteX17-11595" fmla="*/ 0 w 687"/>
              <a:gd name="connsiteY17-11596" fmla="*/ 73 h 737"/>
              <a:gd name="connsiteX18-11597" fmla="*/ 11 w 687"/>
              <a:gd name="connsiteY18-11598" fmla="*/ 73 h 737"/>
              <a:gd name="connsiteX19-11599" fmla="*/ 27 w 687"/>
              <a:gd name="connsiteY19-11600" fmla="*/ 73 h 737"/>
              <a:gd name="connsiteX20-11601" fmla="*/ 42 w 687"/>
              <a:gd name="connsiteY20-11602" fmla="*/ 73 h 737"/>
              <a:gd name="connsiteX21-11603" fmla="*/ 58 w 687"/>
              <a:gd name="connsiteY21-11604" fmla="*/ 73 h 737"/>
              <a:gd name="connsiteX22-11605" fmla="*/ 79 w 687"/>
              <a:gd name="connsiteY22-11606" fmla="*/ 73 h 737"/>
              <a:gd name="connsiteX23-11607" fmla="*/ 95 w 687"/>
              <a:gd name="connsiteY23-11608" fmla="*/ 68 h 737"/>
              <a:gd name="connsiteX24-11609" fmla="*/ 122 w 687"/>
              <a:gd name="connsiteY24-11610" fmla="*/ 68 h 737"/>
              <a:gd name="connsiteX25-11611" fmla="*/ 143 w 687"/>
              <a:gd name="connsiteY25-11612" fmla="*/ 63 h 737"/>
              <a:gd name="connsiteX26-11613" fmla="*/ 164 w 687"/>
              <a:gd name="connsiteY26-11614" fmla="*/ 58 h 737"/>
              <a:gd name="connsiteX27-11615" fmla="*/ 185 w 687"/>
              <a:gd name="connsiteY27-11616" fmla="*/ 58 h 737"/>
              <a:gd name="connsiteX28-11617" fmla="*/ 211 w 687"/>
              <a:gd name="connsiteY28-11618" fmla="*/ 52 h 737"/>
              <a:gd name="connsiteX29-11619" fmla="*/ 238 w 687"/>
              <a:gd name="connsiteY29-11620" fmla="*/ 52 h 737"/>
              <a:gd name="connsiteX30-11621" fmla="*/ 264 w 687"/>
              <a:gd name="connsiteY30-11622" fmla="*/ 47 h 737"/>
              <a:gd name="connsiteX31-11623" fmla="*/ 296 w 687"/>
              <a:gd name="connsiteY31-11624" fmla="*/ 47 h 737"/>
              <a:gd name="connsiteX32-11625" fmla="*/ 354 w 687"/>
              <a:gd name="connsiteY32-11626" fmla="*/ 37 h 737"/>
              <a:gd name="connsiteX33-11627" fmla="*/ 386 w 687"/>
              <a:gd name="connsiteY33-11628" fmla="*/ 37 h 737"/>
              <a:gd name="connsiteX34-11629" fmla="*/ 407 w 687"/>
              <a:gd name="connsiteY34-11630" fmla="*/ 32 h 737"/>
              <a:gd name="connsiteX35-11631" fmla="*/ 433 w 687"/>
              <a:gd name="connsiteY35-11632" fmla="*/ 26 h 737"/>
              <a:gd name="connsiteX36-11633" fmla="*/ 454 w 687"/>
              <a:gd name="connsiteY36-11634" fmla="*/ 26 h 737"/>
              <a:gd name="connsiteX37-11635" fmla="*/ 470 w 687"/>
              <a:gd name="connsiteY37-11636" fmla="*/ 21 h 737"/>
              <a:gd name="connsiteX38-11637" fmla="*/ 481 w 687"/>
              <a:gd name="connsiteY38-11638" fmla="*/ 16 h 737"/>
              <a:gd name="connsiteX39-11639" fmla="*/ 491 w 687"/>
              <a:gd name="connsiteY39-11640" fmla="*/ 16 h 737"/>
              <a:gd name="connsiteX40-11641" fmla="*/ 497 w 687"/>
              <a:gd name="connsiteY40-11642" fmla="*/ 11 h 737"/>
              <a:gd name="connsiteX41-11643" fmla="*/ 507 w 687"/>
              <a:gd name="connsiteY41-11644" fmla="*/ 5 h 737"/>
              <a:gd name="connsiteX42-11645" fmla="*/ 523 w 687"/>
              <a:gd name="connsiteY42-11646" fmla="*/ 0 h 737"/>
              <a:gd name="connsiteX43-11647" fmla="*/ 534 w 687"/>
              <a:gd name="connsiteY43-11648" fmla="*/ 0 h 737"/>
              <a:gd name="connsiteX44-11649" fmla="*/ 549 w 687"/>
              <a:gd name="connsiteY44-11650" fmla="*/ 0 h 737"/>
              <a:gd name="connsiteX45-11651" fmla="*/ 565 w 687"/>
              <a:gd name="connsiteY45-11652" fmla="*/ 5 h 737"/>
              <a:gd name="connsiteX46-11653" fmla="*/ 581 w 687"/>
              <a:gd name="connsiteY46-11654" fmla="*/ 11 h 737"/>
              <a:gd name="connsiteX47-11655" fmla="*/ 592 w 687"/>
              <a:gd name="connsiteY47-11656" fmla="*/ 16 h 737"/>
              <a:gd name="connsiteX48-11657" fmla="*/ 602 w 687"/>
              <a:gd name="connsiteY48-11658" fmla="*/ 21 h 737"/>
              <a:gd name="connsiteX49-11659" fmla="*/ 618 w 687"/>
              <a:gd name="connsiteY49-11660" fmla="*/ 26 h 737"/>
              <a:gd name="connsiteX50-11661" fmla="*/ 629 w 687"/>
              <a:gd name="connsiteY50-11662" fmla="*/ 37 h 737"/>
              <a:gd name="connsiteX51-11663" fmla="*/ 644 w 687"/>
              <a:gd name="connsiteY51-11664" fmla="*/ 42 h 737"/>
              <a:gd name="connsiteX52-11665" fmla="*/ 655 w 687"/>
              <a:gd name="connsiteY52-11666" fmla="*/ 47 h 737"/>
              <a:gd name="connsiteX53-11667" fmla="*/ 666 w 687"/>
              <a:gd name="connsiteY53-11668" fmla="*/ 52 h 737"/>
              <a:gd name="connsiteX54-11669" fmla="*/ 671 w 687"/>
              <a:gd name="connsiteY54-11670" fmla="*/ 58 h 737"/>
              <a:gd name="connsiteX55-11671" fmla="*/ 676 w 687"/>
              <a:gd name="connsiteY55-11672" fmla="*/ 63 h 737"/>
              <a:gd name="connsiteX56-11673" fmla="*/ 681 w 687"/>
              <a:gd name="connsiteY56-11674" fmla="*/ 68 h 737"/>
              <a:gd name="connsiteX57-11675" fmla="*/ 687 w 687"/>
              <a:gd name="connsiteY57-11676" fmla="*/ 68 h 737"/>
              <a:gd name="connsiteX58-11677" fmla="*/ 687 w 687"/>
              <a:gd name="connsiteY58-11678" fmla="*/ 73 h 737"/>
              <a:gd name="connsiteX59-11679" fmla="*/ 681 w 687"/>
              <a:gd name="connsiteY59-11680" fmla="*/ 73 h 737"/>
              <a:gd name="connsiteX60-11681" fmla="*/ 681 w 687"/>
              <a:gd name="connsiteY60-11682" fmla="*/ 79 h 737"/>
              <a:gd name="connsiteX61-11683" fmla="*/ 676 w 687"/>
              <a:gd name="connsiteY61-11684" fmla="*/ 84 h 737"/>
              <a:gd name="connsiteX62-11685" fmla="*/ 671 w 687"/>
              <a:gd name="connsiteY62-11686" fmla="*/ 84 h 737"/>
              <a:gd name="connsiteX63-11687" fmla="*/ 666 w 687"/>
              <a:gd name="connsiteY63-11688" fmla="*/ 89 h 737"/>
              <a:gd name="connsiteX64-11689" fmla="*/ 660 w 687"/>
              <a:gd name="connsiteY64-11690" fmla="*/ 94 h 737"/>
              <a:gd name="connsiteX65-11691" fmla="*/ 655 w 687"/>
              <a:gd name="connsiteY65-11692" fmla="*/ 94 h 737"/>
              <a:gd name="connsiteX66-11693" fmla="*/ 650 w 687"/>
              <a:gd name="connsiteY66-11694" fmla="*/ 99 h 737"/>
              <a:gd name="connsiteX67-11695" fmla="*/ 644 w 687"/>
              <a:gd name="connsiteY67-11696" fmla="*/ 105 h 737"/>
              <a:gd name="connsiteX68-11697" fmla="*/ 639 w 687"/>
              <a:gd name="connsiteY68-11698" fmla="*/ 115 h 737"/>
              <a:gd name="connsiteX69-11699" fmla="*/ 639 w 687"/>
              <a:gd name="connsiteY69-11700" fmla="*/ 126 h 737"/>
              <a:gd name="connsiteX70-11701" fmla="*/ 639 w 687"/>
              <a:gd name="connsiteY70-11702" fmla="*/ 131 h 737"/>
              <a:gd name="connsiteX71-11703" fmla="*/ 639 w 687"/>
              <a:gd name="connsiteY71-11704" fmla="*/ 146 h 737"/>
              <a:gd name="connsiteX72-11705" fmla="*/ 639 w 687"/>
              <a:gd name="connsiteY72-11706" fmla="*/ 157 h 737"/>
              <a:gd name="connsiteX73-11707" fmla="*/ 639 w 687"/>
              <a:gd name="connsiteY73-11708" fmla="*/ 173 h 737"/>
              <a:gd name="connsiteX74-11709" fmla="*/ 639 w 687"/>
              <a:gd name="connsiteY74-11710" fmla="*/ 188 h 737"/>
              <a:gd name="connsiteX75-11711" fmla="*/ 639 w 687"/>
              <a:gd name="connsiteY75-11712" fmla="*/ 204 h 737"/>
              <a:gd name="connsiteX76-11713" fmla="*/ 639 w 687"/>
              <a:gd name="connsiteY76-11714" fmla="*/ 225 h 737"/>
              <a:gd name="connsiteX77-11715" fmla="*/ 639 w 687"/>
              <a:gd name="connsiteY77-11716" fmla="*/ 240 h 737"/>
              <a:gd name="connsiteX78-11717" fmla="*/ 639 w 687"/>
              <a:gd name="connsiteY78-11718" fmla="*/ 261 h 737"/>
              <a:gd name="connsiteX79-11719" fmla="*/ 639 w 687"/>
              <a:gd name="connsiteY79-11720" fmla="*/ 303 h 737"/>
              <a:gd name="connsiteX80-11721" fmla="*/ 639 w 687"/>
              <a:gd name="connsiteY80-11722" fmla="*/ 324 h 737"/>
              <a:gd name="connsiteX81-11723" fmla="*/ 639 w 687"/>
              <a:gd name="connsiteY81-11724" fmla="*/ 350 h 737"/>
              <a:gd name="connsiteX82-11725" fmla="*/ 639 w 687"/>
              <a:gd name="connsiteY82-11726" fmla="*/ 376 h 737"/>
              <a:gd name="connsiteX83-11727" fmla="*/ 639 w 687"/>
              <a:gd name="connsiteY83-11728" fmla="*/ 402 h 737"/>
              <a:gd name="connsiteX84-11729" fmla="*/ 639 w 687"/>
              <a:gd name="connsiteY84-11730" fmla="*/ 429 h 737"/>
              <a:gd name="connsiteX85-11731" fmla="*/ 639 w 687"/>
              <a:gd name="connsiteY85-11732" fmla="*/ 460 h 737"/>
              <a:gd name="connsiteX86-11733" fmla="*/ 639 w 687"/>
              <a:gd name="connsiteY86-11734" fmla="*/ 491 h 737"/>
              <a:gd name="connsiteX87-11735" fmla="*/ 639 w 687"/>
              <a:gd name="connsiteY87-11736" fmla="*/ 523 h 737"/>
              <a:gd name="connsiteX88-11737" fmla="*/ 639 w 687"/>
              <a:gd name="connsiteY88-11738" fmla="*/ 554 h 737"/>
              <a:gd name="connsiteX89-11739" fmla="*/ 639 w 687"/>
              <a:gd name="connsiteY89-11740" fmla="*/ 580 h 737"/>
              <a:gd name="connsiteX90-11741" fmla="*/ 634 w 687"/>
              <a:gd name="connsiteY90-11742" fmla="*/ 606 h 737"/>
              <a:gd name="connsiteX91-11743" fmla="*/ 634 w 687"/>
              <a:gd name="connsiteY91-11744" fmla="*/ 632 h 737"/>
              <a:gd name="connsiteX92-11745" fmla="*/ 629 w 687"/>
              <a:gd name="connsiteY92-11746" fmla="*/ 653 h 737"/>
              <a:gd name="connsiteX93-11747" fmla="*/ 623 w 687"/>
              <a:gd name="connsiteY93-11748" fmla="*/ 669 h 737"/>
              <a:gd name="connsiteX94-11749" fmla="*/ 618 w 687"/>
              <a:gd name="connsiteY94-11750" fmla="*/ 690 h 737"/>
              <a:gd name="connsiteX95-11751" fmla="*/ 613 w 687"/>
              <a:gd name="connsiteY95-11752" fmla="*/ 700 h 737"/>
              <a:gd name="connsiteX96-11753" fmla="*/ 602 w 687"/>
              <a:gd name="connsiteY96-11754" fmla="*/ 716 h 737"/>
              <a:gd name="connsiteX97-11755" fmla="*/ 586 w 687"/>
              <a:gd name="connsiteY97-11756" fmla="*/ 737 h 737"/>
              <a:gd name="connsiteX98-11757" fmla="*/ 544 w 687"/>
              <a:gd name="connsiteY98-11758" fmla="*/ 382 h 737"/>
              <a:gd name="connsiteX99-11759" fmla="*/ 549 w 687"/>
              <a:gd name="connsiteY99-11760" fmla="*/ 355 h 737"/>
              <a:gd name="connsiteX100-11761" fmla="*/ 549 w 687"/>
              <a:gd name="connsiteY100-11762" fmla="*/ 334 h 737"/>
              <a:gd name="connsiteX101-11763" fmla="*/ 549 w 687"/>
              <a:gd name="connsiteY101-11764" fmla="*/ 314 h 737"/>
              <a:gd name="connsiteX102-11765" fmla="*/ 549 w 687"/>
              <a:gd name="connsiteY102-11766" fmla="*/ 293 h 737"/>
              <a:gd name="connsiteX103-11767" fmla="*/ 549 w 687"/>
              <a:gd name="connsiteY103-11768" fmla="*/ 277 h 737"/>
              <a:gd name="connsiteX104-11769" fmla="*/ 549 w 687"/>
              <a:gd name="connsiteY104-11770" fmla="*/ 246 h 737"/>
              <a:gd name="connsiteX105-11771" fmla="*/ 549 w 687"/>
              <a:gd name="connsiteY105-11772" fmla="*/ 214 h 737"/>
              <a:gd name="connsiteX106-11773" fmla="*/ 544 w 687"/>
              <a:gd name="connsiteY106-11774" fmla="*/ 183 h 737"/>
              <a:gd name="connsiteX107-11775" fmla="*/ 544 w 687"/>
              <a:gd name="connsiteY107-11776" fmla="*/ 157 h 737"/>
              <a:gd name="connsiteX108-11777" fmla="*/ 539 w 687"/>
              <a:gd name="connsiteY108-11778" fmla="*/ 146 h 737"/>
              <a:gd name="connsiteX109-11779" fmla="*/ 539 w 687"/>
              <a:gd name="connsiteY109-11780" fmla="*/ 136 h 737"/>
              <a:gd name="connsiteX110-11781" fmla="*/ 534 w 687"/>
              <a:gd name="connsiteY110-11782" fmla="*/ 126 h 737"/>
              <a:gd name="connsiteX111-11783" fmla="*/ 534 w 687"/>
              <a:gd name="connsiteY111-11784" fmla="*/ 115 h 737"/>
              <a:gd name="connsiteX112-11785" fmla="*/ 528 w 687"/>
              <a:gd name="connsiteY112-11786" fmla="*/ 110 h 737"/>
              <a:gd name="connsiteX113-11787" fmla="*/ 528 w 687"/>
              <a:gd name="connsiteY113-11788" fmla="*/ 105 h 737"/>
              <a:gd name="connsiteX114-11789" fmla="*/ 523 w 687"/>
              <a:gd name="connsiteY114-11790" fmla="*/ 94 h 737"/>
              <a:gd name="connsiteX115-11791" fmla="*/ 518 w 687"/>
              <a:gd name="connsiteY115-11792" fmla="*/ 89 h 737"/>
              <a:gd name="connsiteX116-11793" fmla="*/ 512 w 687"/>
              <a:gd name="connsiteY116-11794" fmla="*/ 84 h 737"/>
              <a:gd name="connsiteX117-11795" fmla="*/ 507 w 687"/>
              <a:gd name="connsiteY117-11796" fmla="*/ 84 h 737"/>
              <a:gd name="connsiteX118-11797" fmla="*/ 502 w 687"/>
              <a:gd name="connsiteY118-11798" fmla="*/ 79 h 737"/>
              <a:gd name="connsiteX119-11799" fmla="*/ 491 w 687"/>
              <a:gd name="connsiteY119-11800" fmla="*/ 79 h 737"/>
              <a:gd name="connsiteX120-11801" fmla="*/ 481 w 687"/>
              <a:gd name="connsiteY120-11802" fmla="*/ 79 h 737"/>
              <a:gd name="connsiteX121-11803" fmla="*/ 470 w 687"/>
              <a:gd name="connsiteY121-11804" fmla="*/ 73 h 737"/>
              <a:gd name="connsiteX122-11805" fmla="*/ 454 w 687"/>
              <a:gd name="connsiteY122-11806" fmla="*/ 73 h 737"/>
              <a:gd name="connsiteX123-11807" fmla="*/ 454 w 687"/>
              <a:gd name="connsiteY123-11808" fmla="*/ 73 h 737"/>
              <a:gd name="connsiteX0-11809" fmla="*/ 454 w 687"/>
              <a:gd name="connsiteY0-11810" fmla="*/ 73 h 716"/>
              <a:gd name="connsiteX1-11811" fmla="*/ 439 w 687"/>
              <a:gd name="connsiteY1-11812" fmla="*/ 73 h 716"/>
              <a:gd name="connsiteX2-11813" fmla="*/ 417 w 687"/>
              <a:gd name="connsiteY2-11814" fmla="*/ 79 h 716"/>
              <a:gd name="connsiteX3-11815" fmla="*/ 396 w 687"/>
              <a:gd name="connsiteY3-11816" fmla="*/ 79 h 716"/>
              <a:gd name="connsiteX4-11817" fmla="*/ 370 w 687"/>
              <a:gd name="connsiteY4-11818" fmla="*/ 79 h 716"/>
              <a:gd name="connsiteX5-11819" fmla="*/ 343 w 687"/>
              <a:gd name="connsiteY5-11820" fmla="*/ 84 h 716"/>
              <a:gd name="connsiteX6-11821" fmla="*/ 312 w 687"/>
              <a:gd name="connsiteY6-11822" fmla="*/ 84 h 716"/>
              <a:gd name="connsiteX7-11823" fmla="*/ 275 w 687"/>
              <a:gd name="connsiteY7-11824" fmla="*/ 89 h 716"/>
              <a:gd name="connsiteX8-11825" fmla="*/ 238 w 687"/>
              <a:gd name="connsiteY8-11826" fmla="*/ 94 h 716"/>
              <a:gd name="connsiteX9-11827" fmla="*/ 196 w 687"/>
              <a:gd name="connsiteY9-11828" fmla="*/ 94 h 716"/>
              <a:gd name="connsiteX10-11829" fmla="*/ 159 w 687"/>
              <a:gd name="connsiteY10-11830" fmla="*/ 99 h 716"/>
              <a:gd name="connsiteX11-11831" fmla="*/ 122 w 687"/>
              <a:gd name="connsiteY11-11832" fmla="*/ 105 h 716"/>
              <a:gd name="connsiteX12-11833" fmla="*/ 90 w 687"/>
              <a:gd name="connsiteY12-11834" fmla="*/ 105 h 716"/>
              <a:gd name="connsiteX13-11835" fmla="*/ 64 w 687"/>
              <a:gd name="connsiteY13-11836" fmla="*/ 105 h 716"/>
              <a:gd name="connsiteX14-11837" fmla="*/ 37 w 687"/>
              <a:gd name="connsiteY14-11838" fmla="*/ 110 h 716"/>
              <a:gd name="connsiteX15-11839" fmla="*/ 16 w 687"/>
              <a:gd name="connsiteY15-11840" fmla="*/ 110 h 716"/>
              <a:gd name="connsiteX16-11841" fmla="*/ 0 w 687"/>
              <a:gd name="connsiteY16-11842" fmla="*/ 110 h 716"/>
              <a:gd name="connsiteX17-11843" fmla="*/ 0 w 687"/>
              <a:gd name="connsiteY17-11844" fmla="*/ 73 h 716"/>
              <a:gd name="connsiteX18-11845" fmla="*/ 11 w 687"/>
              <a:gd name="connsiteY18-11846" fmla="*/ 73 h 716"/>
              <a:gd name="connsiteX19-11847" fmla="*/ 27 w 687"/>
              <a:gd name="connsiteY19-11848" fmla="*/ 73 h 716"/>
              <a:gd name="connsiteX20-11849" fmla="*/ 42 w 687"/>
              <a:gd name="connsiteY20-11850" fmla="*/ 73 h 716"/>
              <a:gd name="connsiteX21-11851" fmla="*/ 58 w 687"/>
              <a:gd name="connsiteY21-11852" fmla="*/ 73 h 716"/>
              <a:gd name="connsiteX22-11853" fmla="*/ 79 w 687"/>
              <a:gd name="connsiteY22-11854" fmla="*/ 73 h 716"/>
              <a:gd name="connsiteX23-11855" fmla="*/ 95 w 687"/>
              <a:gd name="connsiteY23-11856" fmla="*/ 68 h 716"/>
              <a:gd name="connsiteX24-11857" fmla="*/ 122 w 687"/>
              <a:gd name="connsiteY24-11858" fmla="*/ 68 h 716"/>
              <a:gd name="connsiteX25-11859" fmla="*/ 143 w 687"/>
              <a:gd name="connsiteY25-11860" fmla="*/ 63 h 716"/>
              <a:gd name="connsiteX26-11861" fmla="*/ 164 w 687"/>
              <a:gd name="connsiteY26-11862" fmla="*/ 58 h 716"/>
              <a:gd name="connsiteX27-11863" fmla="*/ 185 w 687"/>
              <a:gd name="connsiteY27-11864" fmla="*/ 58 h 716"/>
              <a:gd name="connsiteX28-11865" fmla="*/ 211 w 687"/>
              <a:gd name="connsiteY28-11866" fmla="*/ 52 h 716"/>
              <a:gd name="connsiteX29-11867" fmla="*/ 238 w 687"/>
              <a:gd name="connsiteY29-11868" fmla="*/ 52 h 716"/>
              <a:gd name="connsiteX30-11869" fmla="*/ 264 w 687"/>
              <a:gd name="connsiteY30-11870" fmla="*/ 47 h 716"/>
              <a:gd name="connsiteX31-11871" fmla="*/ 296 w 687"/>
              <a:gd name="connsiteY31-11872" fmla="*/ 47 h 716"/>
              <a:gd name="connsiteX32-11873" fmla="*/ 354 w 687"/>
              <a:gd name="connsiteY32-11874" fmla="*/ 37 h 716"/>
              <a:gd name="connsiteX33-11875" fmla="*/ 386 w 687"/>
              <a:gd name="connsiteY33-11876" fmla="*/ 37 h 716"/>
              <a:gd name="connsiteX34-11877" fmla="*/ 407 w 687"/>
              <a:gd name="connsiteY34-11878" fmla="*/ 32 h 716"/>
              <a:gd name="connsiteX35-11879" fmla="*/ 433 w 687"/>
              <a:gd name="connsiteY35-11880" fmla="*/ 26 h 716"/>
              <a:gd name="connsiteX36-11881" fmla="*/ 454 w 687"/>
              <a:gd name="connsiteY36-11882" fmla="*/ 26 h 716"/>
              <a:gd name="connsiteX37-11883" fmla="*/ 470 w 687"/>
              <a:gd name="connsiteY37-11884" fmla="*/ 21 h 716"/>
              <a:gd name="connsiteX38-11885" fmla="*/ 481 w 687"/>
              <a:gd name="connsiteY38-11886" fmla="*/ 16 h 716"/>
              <a:gd name="connsiteX39-11887" fmla="*/ 491 w 687"/>
              <a:gd name="connsiteY39-11888" fmla="*/ 16 h 716"/>
              <a:gd name="connsiteX40-11889" fmla="*/ 497 w 687"/>
              <a:gd name="connsiteY40-11890" fmla="*/ 11 h 716"/>
              <a:gd name="connsiteX41-11891" fmla="*/ 507 w 687"/>
              <a:gd name="connsiteY41-11892" fmla="*/ 5 h 716"/>
              <a:gd name="connsiteX42-11893" fmla="*/ 523 w 687"/>
              <a:gd name="connsiteY42-11894" fmla="*/ 0 h 716"/>
              <a:gd name="connsiteX43-11895" fmla="*/ 534 w 687"/>
              <a:gd name="connsiteY43-11896" fmla="*/ 0 h 716"/>
              <a:gd name="connsiteX44-11897" fmla="*/ 549 w 687"/>
              <a:gd name="connsiteY44-11898" fmla="*/ 0 h 716"/>
              <a:gd name="connsiteX45-11899" fmla="*/ 565 w 687"/>
              <a:gd name="connsiteY45-11900" fmla="*/ 5 h 716"/>
              <a:gd name="connsiteX46-11901" fmla="*/ 581 w 687"/>
              <a:gd name="connsiteY46-11902" fmla="*/ 11 h 716"/>
              <a:gd name="connsiteX47-11903" fmla="*/ 592 w 687"/>
              <a:gd name="connsiteY47-11904" fmla="*/ 16 h 716"/>
              <a:gd name="connsiteX48-11905" fmla="*/ 602 w 687"/>
              <a:gd name="connsiteY48-11906" fmla="*/ 21 h 716"/>
              <a:gd name="connsiteX49-11907" fmla="*/ 618 w 687"/>
              <a:gd name="connsiteY49-11908" fmla="*/ 26 h 716"/>
              <a:gd name="connsiteX50-11909" fmla="*/ 629 w 687"/>
              <a:gd name="connsiteY50-11910" fmla="*/ 37 h 716"/>
              <a:gd name="connsiteX51-11911" fmla="*/ 644 w 687"/>
              <a:gd name="connsiteY51-11912" fmla="*/ 42 h 716"/>
              <a:gd name="connsiteX52-11913" fmla="*/ 655 w 687"/>
              <a:gd name="connsiteY52-11914" fmla="*/ 47 h 716"/>
              <a:gd name="connsiteX53-11915" fmla="*/ 666 w 687"/>
              <a:gd name="connsiteY53-11916" fmla="*/ 52 h 716"/>
              <a:gd name="connsiteX54-11917" fmla="*/ 671 w 687"/>
              <a:gd name="connsiteY54-11918" fmla="*/ 58 h 716"/>
              <a:gd name="connsiteX55-11919" fmla="*/ 676 w 687"/>
              <a:gd name="connsiteY55-11920" fmla="*/ 63 h 716"/>
              <a:gd name="connsiteX56-11921" fmla="*/ 681 w 687"/>
              <a:gd name="connsiteY56-11922" fmla="*/ 68 h 716"/>
              <a:gd name="connsiteX57-11923" fmla="*/ 687 w 687"/>
              <a:gd name="connsiteY57-11924" fmla="*/ 68 h 716"/>
              <a:gd name="connsiteX58-11925" fmla="*/ 687 w 687"/>
              <a:gd name="connsiteY58-11926" fmla="*/ 73 h 716"/>
              <a:gd name="connsiteX59-11927" fmla="*/ 681 w 687"/>
              <a:gd name="connsiteY59-11928" fmla="*/ 73 h 716"/>
              <a:gd name="connsiteX60-11929" fmla="*/ 681 w 687"/>
              <a:gd name="connsiteY60-11930" fmla="*/ 79 h 716"/>
              <a:gd name="connsiteX61-11931" fmla="*/ 676 w 687"/>
              <a:gd name="connsiteY61-11932" fmla="*/ 84 h 716"/>
              <a:gd name="connsiteX62-11933" fmla="*/ 671 w 687"/>
              <a:gd name="connsiteY62-11934" fmla="*/ 84 h 716"/>
              <a:gd name="connsiteX63-11935" fmla="*/ 666 w 687"/>
              <a:gd name="connsiteY63-11936" fmla="*/ 89 h 716"/>
              <a:gd name="connsiteX64-11937" fmla="*/ 660 w 687"/>
              <a:gd name="connsiteY64-11938" fmla="*/ 94 h 716"/>
              <a:gd name="connsiteX65-11939" fmla="*/ 655 w 687"/>
              <a:gd name="connsiteY65-11940" fmla="*/ 94 h 716"/>
              <a:gd name="connsiteX66-11941" fmla="*/ 650 w 687"/>
              <a:gd name="connsiteY66-11942" fmla="*/ 99 h 716"/>
              <a:gd name="connsiteX67-11943" fmla="*/ 644 w 687"/>
              <a:gd name="connsiteY67-11944" fmla="*/ 105 h 716"/>
              <a:gd name="connsiteX68-11945" fmla="*/ 639 w 687"/>
              <a:gd name="connsiteY68-11946" fmla="*/ 115 h 716"/>
              <a:gd name="connsiteX69-11947" fmla="*/ 639 w 687"/>
              <a:gd name="connsiteY69-11948" fmla="*/ 126 h 716"/>
              <a:gd name="connsiteX70-11949" fmla="*/ 639 w 687"/>
              <a:gd name="connsiteY70-11950" fmla="*/ 131 h 716"/>
              <a:gd name="connsiteX71-11951" fmla="*/ 639 w 687"/>
              <a:gd name="connsiteY71-11952" fmla="*/ 146 h 716"/>
              <a:gd name="connsiteX72-11953" fmla="*/ 639 w 687"/>
              <a:gd name="connsiteY72-11954" fmla="*/ 157 h 716"/>
              <a:gd name="connsiteX73-11955" fmla="*/ 639 w 687"/>
              <a:gd name="connsiteY73-11956" fmla="*/ 173 h 716"/>
              <a:gd name="connsiteX74-11957" fmla="*/ 639 w 687"/>
              <a:gd name="connsiteY74-11958" fmla="*/ 188 h 716"/>
              <a:gd name="connsiteX75-11959" fmla="*/ 639 w 687"/>
              <a:gd name="connsiteY75-11960" fmla="*/ 204 h 716"/>
              <a:gd name="connsiteX76-11961" fmla="*/ 639 w 687"/>
              <a:gd name="connsiteY76-11962" fmla="*/ 225 h 716"/>
              <a:gd name="connsiteX77-11963" fmla="*/ 639 w 687"/>
              <a:gd name="connsiteY77-11964" fmla="*/ 240 h 716"/>
              <a:gd name="connsiteX78-11965" fmla="*/ 639 w 687"/>
              <a:gd name="connsiteY78-11966" fmla="*/ 261 h 716"/>
              <a:gd name="connsiteX79-11967" fmla="*/ 639 w 687"/>
              <a:gd name="connsiteY79-11968" fmla="*/ 303 h 716"/>
              <a:gd name="connsiteX80-11969" fmla="*/ 639 w 687"/>
              <a:gd name="connsiteY80-11970" fmla="*/ 324 h 716"/>
              <a:gd name="connsiteX81-11971" fmla="*/ 639 w 687"/>
              <a:gd name="connsiteY81-11972" fmla="*/ 350 h 716"/>
              <a:gd name="connsiteX82-11973" fmla="*/ 639 w 687"/>
              <a:gd name="connsiteY82-11974" fmla="*/ 376 h 716"/>
              <a:gd name="connsiteX83-11975" fmla="*/ 639 w 687"/>
              <a:gd name="connsiteY83-11976" fmla="*/ 402 h 716"/>
              <a:gd name="connsiteX84-11977" fmla="*/ 639 w 687"/>
              <a:gd name="connsiteY84-11978" fmla="*/ 429 h 716"/>
              <a:gd name="connsiteX85-11979" fmla="*/ 639 w 687"/>
              <a:gd name="connsiteY85-11980" fmla="*/ 460 h 716"/>
              <a:gd name="connsiteX86-11981" fmla="*/ 639 w 687"/>
              <a:gd name="connsiteY86-11982" fmla="*/ 491 h 716"/>
              <a:gd name="connsiteX87-11983" fmla="*/ 639 w 687"/>
              <a:gd name="connsiteY87-11984" fmla="*/ 523 h 716"/>
              <a:gd name="connsiteX88-11985" fmla="*/ 639 w 687"/>
              <a:gd name="connsiteY88-11986" fmla="*/ 554 h 716"/>
              <a:gd name="connsiteX89-11987" fmla="*/ 639 w 687"/>
              <a:gd name="connsiteY89-11988" fmla="*/ 580 h 716"/>
              <a:gd name="connsiteX90-11989" fmla="*/ 634 w 687"/>
              <a:gd name="connsiteY90-11990" fmla="*/ 606 h 716"/>
              <a:gd name="connsiteX91-11991" fmla="*/ 634 w 687"/>
              <a:gd name="connsiteY91-11992" fmla="*/ 632 h 716"/>
              <a:gd name="connsiteX92-11993" fmla="*/ 629 w 687"/>
              <a:gd name="connsiteY92-11994" fmla="*/ 653 h 716"/>
              <a:gd name="connsiteX93-11995" fmla="*/ 623 w 687"/>
              <a:gd name="connsiteY93-11996" fmla="*/ 669 h 716"/>
              <a:gd name="connsiteX94-11997" fmla="*/ 618 w 687"/>
              <a:gd name="connsiteY94-11998" fmla="*/ 690 h 716"/>
              <a:gd name="connsiteX95-11999" fmla="*/ 613 w 687"/>
              <a:gd name="connsiteY95-12000" fmla="*/ 700 h 716"/>
              <a:gd name="connsiteX96-12001" fmla="*/ 602 w 687"/>
              <a:gd name="connsiteY96-12002" fmla="*/ 716 h 716"/>
              <a:gd name="connsiteX97-12003" fmla="*/ 544 w 687"/>
              <a:gd name="connsiteY97-12004" fmla="*/ 382 h 716"/>
              <a:gd name="connsiteX98-12005" fmla="*/ 549 w 687"/>
              <a:gd name="connsiteY98-12006" fmla="*/ 355 h 716"/>
              <a:gd name="connsiteX99-12007" fmla="*/ 549 w 687"/>
              <a:gd name="connsiteY99-12008" fmla="*/ 334 h 716"/>
              <a:gd name="connsiteX100-12009" fmla="*/ 549 w 687"/>
              <a:gd name="connsiteY100-12010" fmla="*/ 314 h 716"/>
              <a:gd name="connsiteX101-12011" fmla="*/ 549 w 687"/>
              <a:gd name="connsiteY101-12012" fmla="*/ 293 h 716"/>
              <a:gd name="connsiteX102-12013" fmla="*/ 549 w 687"/>
              <a:gd name="connsiteY102-12014" fmla="*/ 277 h 716"/>
              <a:gd name="connsiteX103-12015" fmla="*/ 549 w 687"/>
              <a:gd name="connsiteY103-12016" fmla="*/ 246 h 716"/>
              <a:gd name="connsiteX104-12017" fmla="*/ 549 w 687"/>
              <a:gd name="connsiteY104-12018" fmla="*/ 214 h 716"/>
              <a:gd name="connsiteX105-12019" fmla="*/ 544 w 687"/>
              <a:gd name="connsiteY105-12020" fmla="*/ 183 h 716"/>
              <a:gd name="connsiteX106-12021" fmla="*/ 544 w 687"/>
              <a:gd name="connsiteY106-12022" fmla="*/ 157 h 716"/>
              <a:gd name="connsiteX107-12023" fmla="*/ 539 w 687"/>
              <a:gd name="connsiteY107-12024" fmla="*/ 146 h 716"/>
              <a:gd name="connsiteX108-12025" fmla="*/ 539 w 687"/>
              <a:gd name="connsiteY108-12026" fmla="*/ 136 h 716"/>
              <a:gd name="connsiteX109-12027" fmla="*/ 534 w 687"/>
              <a:gd name="connsiteY109-12028" fmla="*/ 126 h 716"/>
              <a:gd name="connsiteX110-12029" fmla="*/ 534 w 687"/>
              <a:gd name="connsiteY110-12030" fmla="*/ 115 h 716"/>
              <a:gd name="connsiteX111-12031" fmla="*/ 528 w 687"/>
              <a:gd name="connsiteY111-12032" fmla="*/ 110 h 716"/>
              <a:gd name="connsiteX112-12033" fmla="*/ 528 w 687"/>
              <a:gd name="connsiteY112-12034" fmla="*/ 105 h 716"/>
              <a:gd name="connsiteX113-12035" fmla="*/ 523 w 687"/>
              <a:gd name="connsiteY113-12036" fmla="*/ 94 h 716"/>
              <a:gd name="connsiteX114-12037" fmla="*/ 518 w 687"/>
              <a:gd name="connsiteY114-12038" fmla="*/ 89 h 716"/>
              <a:gd name="connsiteX115-12039" fmla="*/ 512 w 687"/>
              <a:gd name="connsiteY115-12040" fmla="*/ 84 h 716"/>
              <a:gd name="connsiteX116-12041" fmla="*/ 507 w 687"/>
              <a:gd name="connsiteY116-12042" fmla="*/ 84 h 716"/>
              <a:gd name="connsiteX117-12043" fmla="*/ 502 w 687"/>
              <a:gd name="connsiteY117-12044" fmla="*/ 79 h 716"/>
              <a:gd name="connsiteX118-12045" fmla="*/ 491 w 687"/>
              <a:gd name="connsiteY118-12046" fmla="*/ 79 h 716"/>
              <a:gd name="connsiteX119-12047" fmla="*/ 481 w 687"/>
              <a:gd name="connsiteY119-12048" fmla="*/ 79 h 716"/>
              <a:gd name="connsiteX120-12049" fmla="*/ 470 w 687"/>
              <a:gd name="connsiteY120-12050" fmla="*/ 73 h 716"/>
              <a:gd name="connsiteX121-12051" fmla="*/ 454 w 687"/>
              <a:gd name="connsiteY121-12052" fmla="*/ 73 h 716"/>
              <a:gd name="connsiteX122-12053" fmla="*/ 454 w 687"/>
              <a:gd name="connsiteY122-12054" fmla="*/ 73 h 716"/>
              <a:gd name="connsiteX0-12055" fmla="*/ 454 w 687"/>
              <a:gd name="connsiteY0-12056" fmla="*/ 73 h 700"/>
              <a:gd name="connsiteX1-12057" fmla="*/ 439 w 687"/>
              <a:gd name="connsiteY1-12058" fmla="*/ 73 h 700"/>
              <a:gd name="connsiteX2-12059" fmla="*/ 417 w 687"/>
              <a:gd name="connsiteY2-12060" fmla="*/ 79 h 700"/>
              <a:gd name="connsiteX3-12061" fmla="*/ 396 w 687"/>
              <a:gd name="connsiteY3-12062" fmla="*/ 79 h 700"/>
              <a:gd name="connsiteX4-12063" fmla="*/ 370 w 687"/>
              <a:gd name="connsiteY4-12064" fmla="*/ 79 h 700"/>
              <a:gd name="connsiteX5-12065" fmla="*/ 343 w 687"/>
              <a:gd name="connsiteY5-12066" fmla="*/ 84 h 700"/>
              <a:gd name="connsiteX6-12067" fmla="*/ 312 w 687"/>
              <a:gd name="connsiteY6-12068" fmla="*/ 84 h 700"/>
              <a:gd name="connsiteX7-12069" fmla="*/ 275 w 687"/>
              <a:gd name="connsiteY7-12070" fmla="*/ 89 h 700"/>
              <a:gd name="connsiteX8-12071" fmla="*/ 238 w 687"/>
              <a:gd name="connsiteY8-12072" fmla="*/ 94 h 700"/>
              <a:gd name="connsiteX9-12073" fmla="*/ 196 w 687"/>
              <a:gd name="connsiteY9-12074" fmla="*/ 94 h 700"/>
              <a:gd name="connsiteX10-12075" fmla="*/ 159 w 687"/>
              <a:gd name="connsiteY10-12076" fmla="*/ 99 h 700"/>
              <a:gd name="connsiteX11-12077" fmla="*/ 122 w 687"/>
              <a:gd name="connsiteY11-12078" fmla="*/ 105 h 700"/>
              <a:gd name="connsiteX12-12079" fmla="*/ 90 w 687"/>
              <a:gd name="connsiteY12-12080" fmla="*/ 105 h 700"/>
              <a:gd name="connsiteX13-12081" fmla="*/ 64 w 687"/>
              <a:gd name="connsiteY13-12082" fmla="*/ 105 h 700"/>
              <a:gd name="connsiteX14-12083" fmla="*/ 37 w 687"/>
              <a:gd name="connsiteY14-12084" fmla="*/ 110 h 700"/>
              <a:gd name="connsiteX15-12085" fmla="*/ 16 w 687"/>
              <a:gd name="connsiteY15-12086" fmla="*/ 110 h 700"/>
              <a:gd name="connsiteX16-12087" fmla="*/ 0 w 687"/>
              <a:gd name="connsiteY16-12088" fmla="*/ 110 h 700"/>
              <a:gd name="connsiteX17-12089" fmla="*/ 0 w 687"/>
              <a:gd name="connsiteY17-12090" fmla="*/ 73 h 700"/>
              <a:gd name="connsiteX18-12091" fmla="*/ 11 w 687"/>
              <a:gd name="connsiteY18-12092" fmla="*/ 73 h 700"/>
              <a:gd name="connsiteX19-12093" fmla="*/ 27 w 687"/>
              <a:gd name="connsiteY19-12094" fmla="*/ 73 h 700"/>
              <a:gd name="connsiteX20-12095" fmla="*/ 42 w 687"/>
              <a:gd name="connsiteY20-12096" fmla="*/ 73 h 700"/>
              <a:gd name="connsiteX21-12097" fmla="*/ 58 w 687"/>
              <a:gd name="connsiteY21-12098" fmla="*/ 73 h 700"/>
              <a:gd name="connsiteX22-12099" fmla="*/ 79 w 687"/>
              <a:gd name="connsiteY22-12100" fmla="*/ 73 h 700"/>
              <a:gd name="connsiteX23-12101" fmla="*/ 95 w 687"/>
              <a:gd name="connsiteY23-12102" fmla="*/ 68 h 700"/>
              <a:gd name="connsiteX24-12103" fmla="*/ 122 w 687"/>
              <a:gd name="connsiteY24-12104" fmla="*/ 68 h 700"/>
              <a:gd name="connsiteX25-12105" fmla="*/ 143 w 687"/>
              <a:gd name="connsiteY25-12106" fmla="*/ 63 h 700"/>
              <a:gd name="connsiteX26-12107" fmla="*/ 164 w 687"/>
              <a:gd name="connsiteY26-12108" fmla="*/ 58 h 700"/>
              <a:gd name="connsiteX27-12109" fmla="*/ 185 w 687"/>
              <a:gd name="connsiteY27-12110" fmla="*/ 58 h 700"/>
              <a:gd name="connsiteX28-12111" fmla="*/ 211 w 687"/>
              <a:gd name="connsiteY28-12112" fmla="*/ 52 h 700"/>
              <a:gd name="connsiteX29-12113" fmla="*/ 238 w 687"/>
              <a:gd name="connsiteY29-12114" fmla="*/ 52 h 700"/>
              <a:gd name="connsiteX30-12115" fmla="*/ 264 w 687"/>
              <a:gd name="connsiteY30-12116" fmla="*/ 47 h 700"/>
              <a:gd name="connsiteX31-12117" fmla="*/ 296 w 687"/>
              <a:gd name="connsiteY31-12118" fmla="*/ 47 h 700"/>
              <a:gd name="connsiteX32-12119" fmla="*/ 354 w 687"/>
              <a:gd name="connsiteY32-12120" fmla="*/ 37 h 700"/>
              <a:gd name="connsiteX33-12121" fmla="*/ 386 w 687"/>
              <a:gd name="connsiteY33-12122" fmla="*/ 37 h 700"/>
              <a:gd name="connsiteX34-12123" fmla="*/ 407 w 687"/>
              <a:gd name="connsiteY34-12124" fmla="*/ 32 h 700"/>
              <a:gd name="connsiteX35-12125" fmla="*/ 433 w 687"/>
              <a:gd name="connsiteY35-12126" fmla="*/ 26 h 700"/>
              <a:gd name="connsiteX36-12127" fmla="*/ 454 w 687"/>
              <a:gd name="connsiteY36-12128" fmla="*/ 26 h 700"/>
              <a:gd name="connsiteX37-12129" fmla="*/ 470 w 687"/>
              <a:gd name="connsiteY37-12130" fmla="*/ 21 h 700"/>
              <a:gd name="connsiteX38-12131" fmla="*/ 481 w 687"/>
              <a:gd name="connsiteY38-12132" fmla="*/ 16 h 700"/>
              <a:gd name="connsiteX39-12133" fmla="*/ 491 w 687"/>
              <a:gd name="connsiteY39-12134" fmla="*/ 16 h 700"/>
              <a:gd name="connsiteX40-12135" fmla="*/ 497 w 687"/>
              <a:gd name="connsiteY40-12136" fmla="*/ 11 h 700"/>
              <a:gd name="connsiteX41-12137" fmla="*/ 507 w 687"/>
              <a:gd name="connsiteY41-12138" fmla="*/ 5 h 700"/>
              <a:gd name="connsiteX42-12139" fmla="*/ 523 w 687"/>
              <a:gd name="connsiteY42-12140" fmla="*/ 0 h 700"/>
              <a:gd name="connsiteX43-12141" fmla="*/ 534 w 687"/>
              <a:gd name="connsiteY43-12142" fmla="*/ 0 h 700"/>
              <a:gd name="connsiteX44-12143" fmla="*/ 549 w 687"/>
              <a:gd name="connsiteY44-12144" fmla="*/ 0 h 700"/>
              <a:gd name="connsiteX45-12145" fmla="*/ 565 w 687"/>
              <a:gd name="connsiteY45-12146" fmla="*/ 5 h 700"/>
              <a:gd name="connsiteX46-12147" fmla="*/ 581 w 687"/>
              <a:gd name="connsiteY46-12148" fmla="*/ 11 h 700"/>
              <a:gd name="connsiteX47-12149" fmla="*/ 592 w 687"/>
              <a:gd name="connsiteY47-12150" fmla="*/ 16 h 700"/>
              <a:gd name="connsiteX48-12151" fmla="*/ 602 w 687"/>
              <a:gd name="connsiteY48-12152" fmla="*/ 21 h 700"/>
              <a:gd name="connsiteX49-12153" fmla="*/ 618 w 687"/>
              <a:gd name="connsiteY49-12154" fmla="*/ 26 h 700"/>
              <a:gd name="connsiteX50-12155" fmla="*/ 629 w 687"/>
              <a:gd name="connsiteY50-12156" fmla="*/ 37 h 700"/>
              <a:gd name="connsiteX51-12157" fmla="*/ 644 w 687"/>
              <a:gd name="connsiteY51-12158" fmla="*/ 42 h 700"/>
              <a:gd name="connsiteX52-12159" fmla="*/ 655 w 687"/>
              <a:gd name="connsiteY52-12160" fmla="*/ 47 h 700"/>
              <a:gd name="connsiteX53-12161" fmla="*/ 666 w 687"/>
              <a:gd name="connsiteY53-12162" fmla="*/ 52 h 700"/>
              <a:gd name="connsiteX54-12163" fmla="*/ 671 w 687"/>
              <a:gd name="connsiteY54-12164" fmla="*/ 58 h 700"/>
              <a:gd name="connsiteX55-12165" fmla="*/ 676 w 687"/>
              <a:gd name="connsiteY55-12166" fmla="*/ 63 h 700"/>
              <a:gd name="connsiteX56-12167" fmla="*/ 681 w 687"/>
              <a:gd name="connsiteY56-12168" fmla="*/ 68 h 700"/>
              <a:gd name="connsiteX57-12169" fmla="*/ 687 w 687"/>
              <a:gd name="connsiteY57-12170" fmla="*/ 68 h 700"/>
              <a:gd name="connsiteX58-12171" fmla="*/ 687 w 687"/>
              <a:gd name="connsiteY58-12172" fmla="*/ 73 h 700"/>
              <a:gd name="connsiteX59-12173" fmla="*/ 681 w 687"/>
              <a:gd name="connsiteY59-12174" fmla="*/ 73 h 700"/>
              <a:gd name="connsiteX60-12175" fmla="*/ 681 w 687"/>
              <a:gd name="connsiteY60-12176" fmla="*/ 79 h 700"/>
              <a:gd name="connsiteX61-12177" fmla="*/ 676 w 687"/>
              <a:gd name="connsiteY61-12178" fmla="*/ 84 h 700"/>
              <a:gd name="connsiteX62-12179" fmla="*/ 671 w 687"/>
              <a:gd name="connsiteY62-12180" fmla="*/ 84 h 700"/>
              <a:gd name="connsiteX63-12181" fmla="*/ 666 w 687"/>
              <a:gd name="connsiteY63-12182" fmla="*/ 89 h 700"/>
              <a:gd name="connsiteX64-12183" fmla="*/ 660 w 687"/>
              <a:gd name="connsiteY64-12184" fmla="*/ 94 h 700"/>
              <a:gd name="connsiteX65-12185" fmla="*/ 655 w 687"/>
              <a:gd name="connsiteY65-12186" fmla="*/ 94 h 700"/>
              <a:gd name="connsiteX66-12187" fmla="*/ 650 w 687"/>
              <a:gd name="connsiteY66-12188" fmla="*/ 99 h 700"/>
              <a:gd name="connsiteX67-12189" fmla="*/ 644 w 687"/>
              <a:gd name="connsiteY67-12190" fmla="*/ 105 h 700"/>
              <a:gd name="connsiteX68-12191" fmla="*/ 639 w 687"/>
              <a:gd name="connsiteY68-12192" fmla="*/ 115 h 700"/>
              <a:gd name="connsiteX69-12193" fmla="*/ 639 w 687"/>
              <a:gd name="connsiteY69-12194" fmla="*/ 126 h 700"/>
              <a:gd name="connsiteX70-12195" fmla="*/ 639 w 687"/>
              <a:gd name="connsiteY70-12196" fmla="*/ 131 h 700"/>
              <a:gd name="connsiteX71-12197" fmla="*/ 639 w 687"/>
              <a:gd name="connsiteY71-12198" fmla="*/ 146 h 700"/>
              <a:gd name="connsiteX72-12199" fmla="*/ 639 w 687"/>
              <a:gd name="connsiteY72-12200" fmla="*/ 157 h 700"/>
              <a:gd name="connsiteX73-12201" fmla="*/ 639 w 687"/>
              <a:gd name="connsiteY73-12202" fmla="*/ 173 h 700"/>
              <a:gd name="connsiteX74-12203" fmla="*/ 639 w 687"/>
              <a:gd name="connsiteY74-12204" fmla="*/ 188 h 700"/>
              <a:gd name="connsiteX75-12205" fmla="*/ 639 w 687"/>
              <a:gd name="connsiteY75-12206" fmla="*/ 204 h 700"/>
              <a:gd name="connsiteX76-12207" fmla="*/ 639 w 687"/>
              <a:gd name="connsiteY76-12208" fmla="*/ 225 h 700"/>
              <a:gd name="connsiteX77-12209" fmla="*/ 639 w 687"/>
              <a:gd name="connsiteY77-12210" fmla="*/ 240 h 700"/>
              <a:gd name="connsiteX78-12211" fmla="*/ 639 w 687"/>
              <a:gd name="connsiteY78-12212" fmla="*/ 261 h 700"/>
              <a:gd name="connsiteX79-12213" fmla="*/ 639 w 687"/>
              <a:gd name="connsiteY79-12214" fmla="*/ 303 h 700"/>
              <a:gd name="connsiteX80-12215" fmla="*/ 639 w 687"/>
              <a:gd name="connsiteY80-12216" fmla="*/ 324 h 700"/>
              <a:gd name="connsiteX81-12217" fmla="*/ 639 w 687"/>
              <a:gd name="connsiteY81-12218" fmla="*/ 350 h 700"/>
              <a:gd name="connsiteX82-12219" fmla="*/ 639 w 687"/>
              <a:gd name="connsiteY82-12220" fmla="*/ 376 h 700"/>
              <a:gd name="connsiteX83-12221" fmla="*/ 639 w 687"/>
              <a:gd name="connsiteY83-12222" fmla="*/ 402 h 700"/>
              <a:gd name="connsiteX84-12223" fmla="*/ 639 w 687"/>
              <a:gd name="connsiteY84-12224" fmla="*/ 429 h 700"/>
              <a:gd name="connsiteX85-12225" fmla="*/ 639 w 687"/>
              <a:gd name="connsiteY85-12226" fmla="*/ 460 h 700"/>
              <a:gd name="connsiteX86-12227" fmla="*/ 639 w 687"/>
              <a:gd name="connsiteY86-12228" fmla="*/ 491 h 700"/>
              <a:gd name="connsiteX87-12229" fmla="*/ 639 w 687"/>
              <a:gd name="connsiteY87-12230" fmla="*/ 523 h 700"/>
              <a:gd name="connsiteX88-12231" fmla="*/ 639 w 687"/>
              <a:gd name="connsiteY88-12232" fmla="*/ 554 h 700"/>
              <a:gd name="connsiteX89-12233" fmla="*/ 639 w 687"/>
              <a:gd name="connsiteY89-12234" fmla="*/ 580 h 700"/>
              <a:gd name="connsiteX90-12235" fmla="*/ 634 w 687"/>
              <a:gd name="connsiteY90-12236" fmla="*/ 606 h 700"/>
              <a:gd name="connsiteX91-12237" fmla="*/ 634 w 687"/>
              <a:gd name="connsiteY91-12238" fmla="*/ 632 h 700"/>
              <a:gd name="connsiteX92-12239" fmla="*/ 629 w 687"/>
              <a:gd name="connsiteY92-12240" fmla="*/ 653 h 700"/>
              <a:gd name="connsiteX93-12241" fmla="*/ 623 w 687"/>
              <a:gd name="connsiteY93-12242" fmla="*/ 669 h 700"/>
              <a:gd name="connsiteX94-12243" fmla="*/ 618 w 687"/>
              <a:gd name="connsiteY94-12244" fmla="*/ 690 h 700"/>
              <a:gd name="connsiteX95-12245" fmla="*/ 613 w 687"/>
              <a:gd name="connsiteY95-12246" fmla="*/ 700 h 700"/>
              <a:gd name="connsiteX96-12247" fmla="*/ 544 w 687"/>
              <a:gd name="connsiteY96-12248" fmla="*/ 382 h 700"/>
              <a:gd name="connsiteX97-12249" fmla="*/ 549 w 687"/>
              <a:gd name="connsiteY97-12250" fmla="*/ 355 h 700"/>
              <a:gd name="connsiteX98-12251" fmla="*/ 549 w 687"/>
              <a:gd name="connsiteY98-12252" fmla="*/ 334 h 700"/>
              <a:gd name="connsiteX99-12253" fmla="*/ 549 w 687"/>
              <a:gd name="connsiteY99-12254" fmla="*/ 314 h 700"/>
              <a:gd name="connsiteX100-12255" fmla="*/ 549 w 687"/>
              <a:gd name="connsiteY100-12256" fmla="*/ 293 h 700"/>
              <a:gd name="connsiteX101-12257" fmla="*/ 549 w 687"/>
              <a:gd name="connsiteY101-12258" fmla="*/ 277 h 700"/>
              <a:gd name="connsiteX102-12259" fmla="*/ 549 w 687"/>
              <a:gd name="connsiteY102-12260" fmla="*/ 246 h 700"/>
              <a:gd name="connsiteX103-12261" fmla="*/ 549 w 687"/>
              <a:gd name="connsiteY103-12262" fmla="*/ 214 h 700"/>
              <a:gd name="connsiteX104-12263" fmla="*/ 544 w 687"/>
              <a:gd name="connsiteY104-12264" fmla="*/ 183 h 700"/>
              <a:gd name="connsiteX105-12265" fmla="*/ 544 w 687"/>
              <a:gd name="connsiteY105-12266" fmla="*/ 157 h 700"/>
              <a:gd name="connsiteX106-12267" fmla="*/ 539 w 687"/>
              <a:gd name="connsiteY106-12268" fmla="*/ 146 h 700"/>
              <a:gd name="connsiteX107-12269" fmla="*/ 539 w 687"/>
              <a:gd name="connsiteY107-12270" fmla="*/ 136 h 700"/>
              <a:gd name="connsiteX108-12271" fmla="*/ 534 w 687"/>
              <a:gd name="connsiteY108-12272" fmla="*/ 126 h 700"/>
              <a:gd name="connsiteX109-12273" fmla="*/ 534 w 687"/>
              <a:gd name="connsiteY109-12274" fmla="*/ 115 h 700"/>
              <a:gd name="connsiteX110-12275" fmla="*/ 528 w 687"/>
              <a:gd name="connsiteY110-12276" fmla="*/ 110 h 700"/>
              <a:gd name="connsiteX111-12277" fmla="*/ 528 w 687"/>
              <a:gd name="connsiteY111-12278" fmla="*/ 105 h 700"/>
              <a:gd name="connsiteX112-12279" fmla="*/ 523 w 687"/>
              <a:gd name="connsiteY112-12280" fmla="*/ 94 h 700"/>
              <a:gd name="connsiteX113-12281" fmla="*/ 518 w 687"/>
              <a:gd name="connsiteY113-12282" fmla="*/ 89 h 700"/>
              <a:gd name="connsiteX114-12283" fmla="*/ 512 w 687"/>
              <a:gd name="connsiteY114-12284" fmla="*/ 84 h 700"/>
              <a:gd name="connsiteX115-12285" fmla="*/ 507 w 687"/>
              <a:gd name="connsiteY115-12286" fmla="*/ 84 h 700"/>
              <a:gd name="connsiteX116-12287" fmla="*/ 502 w 687"/>
              <a:gd name="connsiteY116-12288" fmla="*/ 79 h 700"/>
              <a:gd name="connsiteX117-12289" fmla="*/ 491 w 687"/>
              <a:gd name="connsiteY117-12290" fmla="*/ 79 h 700"/>
              <a:gd name="connsiteX118-12291" fmla="*/ 481 w 687"/>
              <a:gd name="connsiteY118-12292" fmla="*/ 79 h 700"/>
              <a:gd name="connsiteX119-12293" fmla="*/ 470 w 687"/>
              <a:gd name="connsiteY119-12294" fmla="*/ 73 h 700"/>
              <a:gd name="connsiteX120-12295" fmla="*/ 454 w 687"/>
              <a:gd name="connsiteY120-12296" fmla="*/ 73 h 700"/>
              <a:gd name="connsiteX121-12297" fmla="*/ 454 w 687"/>
              <a:gd name="connsiteY121-12298" fmla="*/ 73 h 700"/>
              <a:gd name="connsiteX0-12299" fmla="*/ 454 w 687"/>
              <a:gd name="connsiteY0-12300" fmla="*/ 73 h 690"/>
              <a:gd name="connsiteX1-12301" fmla="*/ 439 w 687"/>
              <a:gd name="connsiteY1-12302" fmla="*/ 73 h 690"/>
              <a:gd name="connsiteX2-12303" fmla="*/ 417 w 687"/>
              <a:gd name="connsiteY2-12304" fmla="*/ 79 h 690"/>
              <a:gd name="connsiteX3-12305" fmla="*/ 396 w 687"/>
              <a:gd name="connsiteY3-12306" fmla="*/ 79 h 690"/>
              <a:gd name="connsiteX4-12307" fmla="*/ 370 w 687"/>
              <a:gd name="connsiteY4-12308" fmla="*/ 79 h 690"/>
              <a:gd name="connsiteX5-12309" fmla="*/ 343 w 687"/>
              <a:gd name="connsiteY5-12310" fmla="*/ 84 h 690"/>
              <a:gd name="connsiteX6-12311" fmla="*/ 312 w 687"/>
              <a:gd name="connsiteY6-12312" fmla="*/ 84 h 690"/>
              <a:gd name="connsiteX7-12313" fmla="*/ 275 w 687"/>
              <a:gd name="connsiteY7-12314" fmla="*/ 89 h 690"/>
              <a:gd name="connsiteX8-12315" fmla="*/ 238 w 687"/>
              <a:gd name="connsiteY8-12316" fmla="*/ 94 h 690"/>
              <a:gd name="connsiteX9-12317" fmla="*/ 196 w 687"/>
              <a:gd name="connsiteY9-12318" fmla="*/ 94 h 690"/>
              <a:gd name="connsiteX10-12319" fmla="*/ 159 w 687"/>
              <a:gd name="connsiteY10-12320" fmla="*/ 99 h 690"/>
              <a:gd name="connsiteX11-12321" fmla="*/ 122 w 687"/>
              <a:gd name="connsiteY11-12322" fmla="*/ 105 h 690"/>
              <a:gd name="connsiteX12-12323" fmla="*/ 90 w 687"/>
              <a:gd name="connsiteY12-12324" fmla="*/ 105 h 690"/>
              <a:gd name="connsiteX13-12325" fmla="*/ 64 w 687"/>
              <a:gd name="connsiteY13-12326" fmla="*/ 105 h 690"/>
              <a:gd name="connsiteX14-12327" fmla="*/ 37 w 687"/>
              <a:gd name="connsiteY14-12328" fmla="*/ 110 h 690"/>
              <a:gd name="connsiteX15-12329" fmla="*/ 16 w 687"/>
              <a:gd name="connsiteY15-12330" fmla="*/ 110 h 690"/>
              <a:gd name="connsiteX16-12331" fmla="*/ 0 w 687"/>
              <a:gd name="connsiteY16-12332" fmla="*/ 110 h 690"/>
              <a:gd name="connsiteX17-12333" fmla="*/ 0 w 687"/>
              <a:gd name="connsiteY17-12334" fmla="*/ 73 h 690"/>
              <a:gd name="connsiteX18-12335" fmla="*/ 11 w 687"/>
              <a:gd name="connsiteY18-12336" fmla="*/ 73 h 690"/>
              <a:gd name="connsiteX19-12337" fmla="*/ 27 w 687"/>
              <a:gd name="connsiteY19-12338" fmla="*/ 73 h 690"/>
              <a:gd name="connsiteX20-12339" fmla="*/ 42 w 687"/>
              <a:gd name="connsiteY20-12340" fmla="*/ 73 h 690"/>
              <a:gd name="connsiteX21-12341" fmla="*/ 58 w 687"/>
              <a:gd name="connsiteY21-12342" fmla="*/ 73 h 690"/>
              <a:gd name="connsiteX22-12343" fmla="*/ 79 w 687"/>
              <a:gd name="connsiteY22-12344" fmla="*/ 73 h 690"/>
              <a:gd name="connsiteX23-12345" fmla="*/ 95 w 687"/>
              <a:gd name="connsiteY23-12346" fmla="*/ 68 h 690"/>
              <a:gd name="connsiteX24-12347" fmla="*/ 122 w 687"/>
              <a:gd name="connsiteY24-12348" fmla="*/ 68 h 690"/>
              <a:gd name="connsiteX25-12349" fmla="*/ 143 w 687"/>
              <a:gd name="connsiteY25-12350" fmla="*/ 63 h 690"/>
              <a:gd name="connsiteX26-12351" fmla="*/ 164 w 687"/>
              <a:gd name="connsiteY26-12352" fmla="*/ 58 h 690"/>
              <a:gd name="connsiteX27-12353" fmla="*/ 185 w 687"/>
              <a:gd name="connsiteY27-12354" fmla="*/ 58 h 690"/>
              <a:gd name="connsiteX28-12355" fmla="*/ 211 w 687"/>
              <a:gd name="connsiteY28-12356" fmla="*/ 52 h 690"/>
              <a:gd name="connsiteX29-12357" fmla="*/ 238 w 687"/>
              <a:gd name="connsiteY29-12358" fmla="*/ 52 h 690"/>
              <a:gd name="connsiteX30-12359" fmla="*/ 264 w 687"/>
              <a:gd name="connsiteY30-12360" fmla="*/ 47 h 690"/>
              <a:gd name="connsiteX31-12361" fmla="*/ 296 w 687"/>
              <a:gd name="connsiteY31-12362" fmla="*/ 47 h 690"/>
              <a:gd name="connsiteX32-12363" fmla="*/ 354 w 687"/>
              <a:gd name="connsiteY32-12364" fmla="*/ 37 h 690"/>
              <a:gd name="connsiteX33-12365" fmla="*/ 386 w 687"/>
              <a:gd name="connsiteY33-12366" fmla="*/ 37 h 690"/>
              <a:gd name="connsiteX34-12367" fmla="*/ 407 w 687"/>
              <a:gd name="connsiteY34-12368" fmla="*/ 32 h 690"/>
              <a:gd name="connsiteX35-12369" fmla="*/ 433 w 687"/>
              <a:gd name="connsiteY35-12370" fmla="*/ 26 h 690"/>
              <a:gd name="connsiteX36-12371" fmla="*/ 454 w 687"/>
              <a:gd name="connsiteY36-12372" fmla="*/ 26 h 690"/>
              <a:gd name="connsiteX37-12373" fmla="*/ 470 w 687"/>
              <a:gd name="connsiteY37-12374" fmla="*/ 21 h 690"/>
              <a:gd name="connsiteX38-12375" fmla="*/ 481 w 687"/>
              <a:gd name="connsiteY38-12376" fmla="*/ 16 h 690"/>
              <a:gd name="connsiteX39-12377" fmla="*/ 491 w 687"/>
              <a:gd name="connsiteY39-12378" fmla="*/ 16 h 690"/>
              <a:gd name="connsiteX40-12379" fmla="*/ 497 w 687"/>
              <a:gd name="connsiteY40-12380" fmla="*/ 11 h 690"/>
              <a:gd name="connsiteX41-12381" fmla="*/ 507 w 687"/>
              <a:gd name="connsiteY41-12382" fmla="*/ 5 h 690"/>
              <a:gd name="connsiteX42-12383" fmla="*/ 523 w 687"/>
              <a:gd name="connsiteY42-12384" fmla="*/ 0 h 690"/>
              <a:gd name="connsiteX43-12385" fmla="*/ 534 w 687"/>
              <a:gd name="connsiteY43-12386" fmla="*/ 0 h 690"/>
              <a:gd name="connsiteX44-12387" fmla="*/ 549 w 687"/>
              <a:gd name="connsiteY44-12388" fmla="*/ 0 h 690"/>
              <a:gd name="connsiteX45-12389" fmla="*/ 565 w 687"/>
              <a:gd name="connsiteY45-12390" fmla="*/ 5 h 690"/>
              <a:gd name="connsiteX46-12391" fmla="*/ 581 w 687"/>
              <a:gd name="connsiteY46-12392" fmla="*/ 11 h 690"/>
              <a:gd name="connsiteX47-12393" fmla="*/ 592 w 687"/>
              <a:gd name="connsiteY47-12394" fmla="*/ 16 h 690"/>
              <a:gd name="connsiteX48-12395" fmla="*/ 602 w 687"/>
              <a:gd name="connsiteY48-12396" fmla="*/ 21 h 690"/>
              <a:gd name="connsiteX49-12397" fmla="*/ 618 w 687"/>
              <a:gd name="connsiteY49-12398" fmla="*/ 26 h 690"/>
              <a:gd name="connsiteX50-12399" fmla="*/ 629 w 687"/>
              <a:gd name="connsiteY50-12400" fmla="*/ 37 h 690"/>
              <a:gd name="connsiteX51-12401" fmla="*/ 644 w 687"/>
              <a:gd name="connsiteY51-12402" fmla="*/ 42 h 690"/>
              <a:gd name="connsiteX52-12403" fmla="*/ 655 w 687"/>
              <a:gd name="connsiteY52-12404" fmla="*/ 47 h 690"/>
              <a:gd name="connsiteX53-12405" fmla="*/ 666 w 687"/>
              <a:gd name="connsiteY53-12406" fmla="*/ 52 h 690"/>
              <a:gd name="connsiteX54-12407" fmla="*/ 671 w 687"/>
              <a:gd name="connsiteY54-12408" fmla="*/ 58 h 690"/>
              <a:gd name="connsiteX55-12409" fmla="*/ 676 w 687"/>
              <a:gd name="connsiteY55-12410" fmla="*/ 63 h 690"/>
              <a:gd name="connsiteX56-12411" fmla="*/ 681 w 687"/>
              <a:gd name="connsiteY56-12412" fmla="*/ 68 h 690"/>
              <a:gd name="connsiteX57-12413" fmla="*/ 687 w 687"/>
              <a:gd name="connsiteY57-12414" fmla="*/ 68 h 690"/>
              <a:gd name="connsiteX58-12415" fmla="*/ 687 w 687"/>
              <a:gd name="connsiteY58-12416" fmla="*/ 73 h 690"/>
              <a:gd name="connsiteX59-12417" fmla="*/ 681 w 687"/>
              <a:gd name="connsiteY59-12418" fmla="*/ 73 h 690"/>
              <a:gd name="connsiteX60-12419" fmla="*/ 681 w 687"/>
              <a:gd name="connsiteY60-12420" fmla="*/ 79 h 690"/>
              <a:gd name="connsiteX61-12421" fmla="*/ 676 w 687"/>
              <a:gd name="connsiteY61-12422" fmla="*/ 84 h 690"/>
              <a:gd name="connsiteX62-12423" fmla="*/ 671 w 687"/>
              <a:gd name="connsiteY62-12424" fmla="*/ 84 h 690"/>
              <a:gd name="connsiteX63-12425" fmla="*/ 666 w 687"/>
              <a:gd name="connsiteY63-12426" fmla="*/ 89 h 690"/>
              <a:gd name="connsiteX64-12427" fmla="*/ 660 w 687"/>
              <a:gd name="connsiteY64-12428" fmla="*/ 94 h 690"/>
              <a:gd name="connsiteX65-12429" fmla="*/ 655 w 687"/>
              <a:gd name="connsiteY65-12430" fmla="*/ 94 h 690"/>
              <a:gd name="connsiteX66-12431" fmla="*/ 650 w 687"/>
              <a:gd name="connsiteY66-12432" fmla="*/ 99 h 690"/>
              <a:gd name="connsiteX67-12433" fmla="*/ 644 w 687"/>
              <a:gd name="connsiteY67-12434" fmla="*/ 105 h 690"/>
              <a:gd name="connsiteX68-12435" fmla="*/ 639 w 687"/>
              <a:gd name="connsiteY68-12436" fmla="*/ 115 h 690"/>
              <a:gd name="connsiteX69-12437" fmla="*/ 639 w 687"/>
              <a:gd name="connsiteY69-12438" fmla="*/ 126 h 690"/>
              <a:gd name="connsiteX70-12439" fmla="*/ 639 w 687"/>
              <a:gd name="connsiteY70-12440" fmla="*/ 131 h 690"/>
              <a:gd name="connsiteX71-12441" fmla="*/ 639 w 687"/>
              <a:gd name="connsiteY71-12442" fmla="*/ 146 h 690"/>
              <a:gd name="connsiteX72-12443" fmla="*/ 639 w 687"/>
              <a:gd name="connsiteY72-12444" fmla="*/ 157 h 690"/>
              <a:gd name="connsiteX73-12445" fmla="*/ 639 w 687"/>
              <a:gd name="connsiteY73-12446" fmla="*/ 173 h 690"/>
              <a:gd name="connsiteX74-12447" fmla="*/ 639 w 687"/>
              <a:gd name="connsiteY74-12448" fmla="*/ 188 h 690"/>
              <a:gd name="connsiteX75-12449" fmla="*/ 639 w 687"/>
              <a:gd name="connsiteY75-12450" fmla="*/ 204 h 690"/>
              <a:gd name="connsiteX76-12451" fmla="*/ 639 w 687"/>
              <a:gd name="connsiteY76-12452" fmla="*/ 225 h 690"/>
              <a:gd name="connsiteX77-12453" fmla="*/ 639 w 687"/>
              <a:gd name="connsiteY77-12454" fmla="*/ 240 h 690"/>
              <a:gd name="connsiteX78-12455" fmla="*/ 639 w 687"/>
              <a:gd name="connsiteY78-12456" fmla="*/ 261 h 690"/>
              <a:gd name="connsiteX79-12457" fmla="*/ 639 w 687"/>
              <a:gd name="connsiteY79-12458" fmla="*/ 303 h 690"/>
              <a:gd name="connsiteX80-12459" fmla="*/ 639 w 687"/>
              <a:gd name="connsiteY80-12460" fmla="*/ 324 h 690"/>
              <a:gd name="connsiteX81-12461" fmla="*/ 639 w 687"/>
              <a:gd name="connsiteY81-12462" fmla="*/ 350 h 690"/>
              <a:gd name="connsiteX82-12463" fmla="*/ 639 w 687"/>
              <a:gd name="connsiteY82-12464" fmla="*/ 376 h 690"/>
              <a:gd name="connsiteX83-12465" fmla="*/ 639 w 687"/>
              <a:gd name="connsiteY83-12466" fmla="*/ 402 h 690"/>
              <a:gd name="connsiteX84-12467" fmla="*/ 639 w 687"/>
              <a:gd name="connsiteY84-12468" fmla="*/ 429 h 690"/>
              <a:gd name="connsiteX85-12469" fmla="*/ 639 w 687"/>
              <a:gd name="connsiteY85-12470" fmla="*/ 460 h 690"/>
              <a:gd name="connsiteX86-12471" fmla="*/ 639 w 687"/>
              <a:gd name="connsiteY86-12472" fmla="*/ 491 h 690"/>
              <a:gd name="connsiteX87-12473" fmla="*/ 639 w 687"/>
              <a:gd name="connsiteY87-12474" fmla="*/ 523 h 690"/>
              <a:gd name="connsiteX88-12475" fmla="*/ 639 w 687"/>
              <a:gd name="connsiteY88-12476" fmla="*/ 554 h 690"/>
              <a:gd name="connsiteX89-12477" fmla="*/ 639 w 687"/>
              <a:gd name="connsiteY89-12478" fmla="*/ 580 h 690"/>
              <a:gd name="connsiteX90-12479" fmla="*/ 634 w 687"/>
              <a:gd name="connsiteY90-12480" fmla="*/ 606 h 690"/>
              <a:gd name="connsiteX91-12481" fmla="*/ 634 w 687"/>
              <a:gd name="connsiteY91-12482" fmla="*/ 632 h 690"/>
              <a:gd name="connsiteX92-12483" fmla="*/ 629 w 687"/>
              <a:gd name="connsiteY92-12484" fmla="*/ 653 h 690"/>
              <a:gd name="connsiteX93-12485" fmla="*/ 623 w 687"/>
              <a:gd name="connsiteY93-12486" fmla="*/ 669 h 690"/>
              <a:gd name="connsiteX94-12487" fmla="*/ 618 w 687"/>
              <a:gd name="connsiteY94-12488" fmla="*/ 690 h 690"/>
              <a:gd name="connsiteX95-12489" fmla="*/ 544 w 687"/>
              <a:gd name="connsiteY95-12490" fmla="*/ 382 h 690"/>
              <a:gd name="connsiteX96-12491" fmla="*/ 549 w 687"/>
              <a:gd name="connsiteY96-12492" fmla="*/ 355 h 690"/>
              <a:gd name="connsiteX97-12493" fmla="*/ 549 w 687"/>
              <a:gd name="connsiteY97-12494" fmla="*/ 334 h 690"/>
              <a:gd name="connsiteX98-12495" fmla="*/ 549 w 687"/>
              <a:gd name="connsiteY98-12496" fmla="*/ 314 h 690"/>
              <a:gd name="connsiteX99-12497" fmla="*/ 549 w 687"/>
              <a:gd name="connsiteY99-12498" fmla="*/ 293 h 690"/>
              <a:gd name="connsiteX100-12499" fmla="*/ 549 w 687"/>
              <a:gd name="connsiteY100-12500" fmla="*/ 277 h 690"/>
              <a:gd name="connsiteX101-12501" fmla="*/ 549 w 687"/>
              <a:gd name="connsiteY101-12502" fmla="*/ 246 h 690"/>
              <a:gd name="connsiteX102-12503" fmla="*/ 549 w 687"/>
              <a:gd name="connsiteY102-12504" fmla="*/ 214 h 690"/>
              <a:gd name="connsiteX103-12505" fmla="*/ 544 w 687"/>
              <a:gd name="connsiteY103-12506" fmla="*/ 183 h 690"/>
              <a:gd name="connsiteX104-12507" fmla="*/ 544 w 687"/>
              <a:gd name="connsiteY104-12508" fmla="*/ 157 h 690"/>
              <a:gd name="connsiteX105-12509" fmla="*/ 539 w 687"/>
              <a:gd name="connsiteY105-12510" fmla="*/ 146 h 690"/>
              <a:gd name="connsiteX106-12511" fmla="*/ 539 w 687"/>
              <a:gd name="connsiteY106-12512" fmla="*/ 136 h 690"/>
              <a:gd name="connsiteX107-12513" fmla="*/ 534 w 687"/>
              <a:gd name="connsiteY107-12514" fmla="*/ 126 h 690"/>
              <a:gd name="connsiteX108-12515" fmla="*/ 534 w 687"/>
              <a:gd name="connsiteY108-12516" fmla="*/ 115 h 690"/>
              <a:gd name="connsiteX109-12517" fmla="*/ 528 w 687"/>
              <a:gd name="connsiteY109-12518" fmla="*/ 110 h 690"/>
              <a:gd name="connsiteX110-12519" fmla="*/ 528 w 687"/>
              <a:gd name="connsiteY110-12520" fmla="*/ 105 h 690"/>
              <a:gd name="connsiteX111-12521" fmla="*/ 523 w 687"/>
              <a:gd name="connsiteY111-12522" fmla="*/ 94 h 690"/>
              <a:gd name="connsiteX112-12523" fmla="*/ 518 w 687"/>
              <a:gd name="connsiteY112-12524" fmla="*/ 89 h 690"/>
              <a:gd name="connsiteX113-12525" fmla="*/ 512 w 687"/>
              <a:gd name="connsiteY113-12526" fmla="*/ 84 h 690"/>
              <a:gd name="connsiteX114-12527" fmla="*/ 507 w 687"/>
              <a:gd name="connsiteY114-12528" fmla="*/ 84 h 690"/>
              <a:gd name="connsiteX115-12529" fmla="*/ 502 w 687"/>
              <a:gd name="connsiteY115-12530" fmla="*/ 79 h 690"/>
              <a:gd name="connsiteX116-12531" fmla="*/ 491 w 687"/>
              <a:gd name="connsiteY116-12532" fmla="*/ 79 h 690"/>
              <a:gd name="connsiteX117-12533" fmla="*/ 481 w 687"/>
              <a:gd name="connsiteY117-12534" fmla="*/ 79 h 690"/>
              <a:gd name="connsiteX118-12535" fmla="*/ 470 w 687"/>
              <a:gd name="connsiteY118-12536" fmla="*/ 73 h 690"/>
              <a:gd name="connsiteX119-12537" fmla="*/ 454 w 687"/>
              <a:gd name="connsiteY119-12538" fmla="*/ 73 h 690"/>
              <a:gd name="connsiteX120-12539" fmla="*/ 454 w 687"/>
              <a:gd name="connsiteY120-12540" fmla="*/ 73 h 690"/>
              <a:gd name="connsiteX0-12541" fmla="*/ 454 w 687"/>
              <a:gd name="connsiteY0-12542" fmla="*/ 73 h 669"/>
              <a:gd name="connsiteX1-12543" fmla="*/ 439 w 687"/>
              <a:gd name="connsiteY1-12544" fmla="*/ 73 h 669"/>
              <a:gd name="connsiteX2-12545" fmla="*/ 417 w 687"/>
              <a:gd name="connsiteY2-12546" fmla="*/ 79 h 669"/>
              <a:gd name="connsiteX3-12547" fmla="*/ 396 w 687"/>
              <a:gd name="connsiteY3-12548" fmla="*/ 79 h 669"/>
              <a:gd name="connsiteX4-12549" fmla="*/ 370 w 687"/>
              <a:gd name="connsiteY4-12550" fmla="*/ 79 h 669"/>
              <a:gd name="connsiteX5-12551" fmla="*/ 343 w 687"/>
              <a:gd name="connsiteY5-12552" fmla="*/ 84 h 669"/>
              <a:gd name="connsiteX6-12553" fmla="*/ 312 w 687"/>
              <a:gd name="connsiteY6-12554" fmla="*/ 84 h 669"/>
              <a:gd name="connsiteX7-12555" fmla="*/ 275 w 687"/>
              <a:gd name="connsiteY7-12556" fmla="*/ 89 h 669"/>
              <a:gd name="connsiteX8-12557" fmla="*/ 238 w 687"/>
              <a:gd name="connsiteY8-12558" fmla="*/ 94 h 669"/>
              <a:gd name="connsiteX9-12559" fmla="*/ 196 w 687"/>
              <a:gd name="connsiteY9-12560" fmla="*/ 94 h 669"/>
              <a:gd name="connsiteX10-12561" fmla="*/ 159 w 687"/>
              <a:gd name="connsiteY10-12562" fmla="*/ 99 h 669"/>
              <a:gd name="connsiteX11-12563" fmla="*/ 122 w 687"/>
              <a:gd name="connsiteY11-12564" fmla="*/ 105 h 669"/>
              <a:gd name="connsiteX12-12565" fmla="*/ 90 w 687"/>
              <a:gd name="connsiteY12-12566" fmla="*/ 105 h 669"/>
              <a:gd name="connsiteX13-12567" fmla="*/ 64 w 687"/>
              <a:gd name="connsiteY13-12568" fmla="*/ 105 h 669"/>
              <a:gd name="connsiteX14-12569" fmla="*/ 37 w 687"/>
              <a:gd name="connsiteY14-12570" fmla="*/ 110 h 669"/>
              <a:gd name="connsiteX15-12571" fmla="*/ 16 w 687"/>
              <a:gd name="connsiteY15-12572" fmla="*/ 110 h 669"/>
              <a:gd name="connsiteX16-12573" fmla="*/ 0 w 687"/>
              <a:gd name="connsiteY16-12574" fmla="*/ 110 h 669"/>
              <a:gd name="connsiteX17-12575" fmla="*/ 0 w 687"/>
              <a:gd name="connsiteY17-12576" fmla="*/ 73 h 669"/>
              <a:gd name="connsiteX18-12577" fmla="*/ 11 w 687"/>
              <a:gd name="connsiteY18-12578" fmla="*/ 73 h 669"/>
              <a:gd name="connsiteX19-12579" fmla="*/ 27 w 687"/>
              <a:gd name="connsiteY19-12580" fmla="*/ 73 h 669"/>
              <a:gd name="connsiteX20-12581" fmla="*/ 42 w 687"/>
              <a:gd name="connsiteY20-12582" fmla="*/ 73 h 669"/>
              <a:gd name="connsiteX21-12583" fmla="*/ 58 w 687"/>
              <a:gd name="connsiteY21-12584" fmla="*/ 73 h 669"/>
              <a:gd name="connsiteX22-12585" fmla="*/ 79 w 687"/>
              <a:gd name="connsiteY22-12586" fmla="*/ 73 h 669"/>
              <a:gd name="connsiteX23-12587" fmla="*/ 95 w 687"/>
              <a:gd name="connsiteY23-12588" fmla="*/ 68 h 669"/>
              <a:gd name="connsiteX24-12589" fmla="*/ 122 w 687"/>
              <a:gd name="connsiteY24-12590" fmla="*/ 68 h 669"/>
              <a:gd name="connsiteX25-12591" fmla="*/ 143 w 687"/>
              <a:gd name="connsiteY25-12592" fmla="*/ 63 h 669"/>
              <a:gd name="connsiteX26-12593" fmla="*/ 164 w 687"/>
              <a:gd name="connsiteY26-12594" fmla="*/ 58 h 669"/>
              <a:gd name="connsiteX27-12595" fmla="*/ 185 w 687"/>
              <a:gd name="connsiteY27-12596" fmla="*/ 58 h 669"/>
              <a:gd name="connsiteX28-12597" fmla="*/ 211 w 687"/>
              <a:gd name="connsiteY28-12598" fmla="*/ 52 h 669"/>
              <a:gd name="connsiteX29-12599" fmla="*/ 238 w 687"/>
              <a:gd name="connsiteY29-12600" fmla="*/ 52 h 669"/>
              <a:gd name="connsiteX30-12601" fmla="*/ 264 w 687"/>
              <a:gd name="connsiteY30-12602" fmla="*/ 47 h 669"/>
              <a:gd name="connsiteX31-12603" fmla="*/ 296 w 687"/>
              <a:gd name="connsiteY31-12604" fmla="*/ 47 h 669"/>
              <a:gd name="connsiteX32-12605" fmla="*/ 354 w 687"/>
              <a:gd name="connsiteY32-12606" fmla="*/ 37 h 669"/>
              <a:gd name="connsiteX33-12607" fmla="*/ 386 w 687"/>
              <a:gd name="connsiteY33-12608" fmla="*/ 37 h 669"/>
              <a:gd name="connsiteX34-12609" fmla="*/ 407 w 687"/>
              <a:gd name="connsiteY34-12610" fmla="*/ 32 h 669"/>
              <a:gd name="connsiteX35-12611" fmla="*/ 433 w 687"/>
              <a:gd name="connsiteY35-12612" fmla="*/ 26 h 669"/>
              <a:gd name="connsiteX36-12613" fmla="*/ 454 w 687"/>
              <a:gd name="connsiteY36-12614" fmla="*/ 26 h 669"/>
              <a:gd name="connsiteX37-12615" fmla="*/ 470 w 687"/>
              <a:gd name="connsiteY37-12616" fmla="*/ 21 h 669"/>
              <a:gd name="connsiteX38-12617" fmla="*/ 481 w 687"/>
              <a:gd name="connsiteY38-12618" fmla="*/ 16 h 669"/>
              <a:gd name="connsiteX39-12619" fmla="*/ 491 w 687"/>
              <a:gd name="connsiteY39-12620" fmla="*/ 16 h 669"/>
              <a:gd name="connsiteX40-12621" fmla="*/ 497 w 687"/>
              <a:gd name="connsiteY40-12622" fmla="*/ 11 h 669"/>
              <a:gd name="connsiteX41-12623" fmla="*/ 507 w 687"/>
              <a:gd name="connsiteY41-12624" fmla="*/ 5 h 669"/>
              <a:gd name="connsiteX42-12625" fmla="*/ 523 w 687"/>
              <a:gd name="connsiteY42-12626" fmla="*/ 0 h 669"/>
              <a:gd name="connsiteX43-12627" fmla="*/ 534 w 687"/>
              <a:gd name="connsiteY43-12628" fmla="*/ 0 h 669"/>
              <a:gd name="connsiteX44-12629" fmla="*/ 549 w 687"/>
              <a:gd name="connsiteY44-12630" fmla="*/ 0 h 669"/>
              <a:gd name="connsiteX45-12631" fmla="*/ 565 w 687"/>
              <a:gd name="connsiteY45-12632" fmla="*/ 5 h 669"/>
              <a:gd name="connsiteX46-12633" fmla="*/ 581 w 687"/>
              <a:gd name="connsiteY46-12634" fmla="*/ 11 h 669"/>
              <a:gd name="connsiteX47-12635" fmla="*/ 592 w 687"/>
              <a:gd name="connsiteY47-12636" fmla="*/ 16 h 669"/>
              <a:gd name="connsiteX48-12637" fmla="*/ 602 w 687"/>
              <a:gd name="connsiteY48-12638" fmla="*/ 21 h 669"/>
              <a:gd name="connsiteX49-12639" fmla="*/ 618 w 687"/>
              <a:gd name="connsiteY49-12640" fmla="*/ 26 h 669"/>
              <a:gd name="connsiteX50-12641" fmla="*/ 629 w 687"/>
              <a:gd name="connsiteY50-12642" fmla="*/ 37 h 669"/>
              <a:gd name="connsiteX51-12643" fmla="*/ 644 w 687"/>
              <a:gd name="connsiteY51-12644" fmla="*/ 42 h 669"/>
              <a:gd name="connsiteX52-12645" fmla="*/ 655 w 687"/>
              <a:gd name="connsiteY52-12646" fmla="*/ 47 h 669"/>
              <a:gd name="connsiteX53-12647" fmla="*/ 666 w 687"/>
              <a:gd name="connsiteY53-12648" fmla="*/ 52 h 669"/>
              <a:gd name="connsiteX54-12649" fmla="*/ 671 w 687"/>
              <a:gd name="connsiteY54-12650" fmla="*/ 58 h 669"/>
              <a:gd name="connsiteX55-12651" fmla="*/ 676 w 687"/>
              <a:gd name="connsiteY55-12652" fmla="*/ 63 h 669"/>
              <a:gd name="connsiteX56-12653" fmla="*/ 681 w 687"/>
              <a:gd name="connsiteY56-12654" fmla="*/ 68 h 669"/>
              <a:gd name="connsiteX57-12655" fmla="*/ 687 w 687"/>
              <a:gd name="connsiteY57-12656" fmla="*/ 68 h 669"/>
              <a:gd name="connsiteX58-12657" fmla="*/ 687 w 687"/>
              <a:gd name="connsiteY58-12658" fmla="*/ 73 h 669"/>
              <a:gd name="connsiteX59-12659" fmla="*/ 681 w 687"/>
              <a:gd name="connsiteY59-12660" fmla="*/ 73 h 669"/>
              <a:gd name="connsiteX60-12661" fmla="*/ 681 w 687"/>
              <a:gd name="connsiteY60-12662" fmla="*/ 79 h 669"/>
              <a:gd name="connsiteX61-12663" fmla="*/ 676 w 687"/>
              <a:gd name="connsiteY61-12664" fmla="*/ 84 h 669"/>
              <a:gd name="connsiteX62-12665" fmla="*/ 671 w 687"/>
              <a:gd name="connsiteY62-12666" fmla="*/ 84 h 669"/>
              <a:gd name="connsiteX63-12667" fmla="*/ 666 w 687"/>
              <a:gd name="connsiteY63-12668" fmla="*/ 89 h 669"/>
              <a:gd name="connsiteX64-12669" fmla="*/ 660 w 687"/>
              <a:gd name="connsiteY64-12670" fmla="*/ 94 h 669"/>
              <a:gd name="connsiteX65-12671" fmla="*/ 655 w 687"/>
              <a:gd name="connsiteY65-12672" fmla="*/ 94 h 669"/>
              <a:gd name="connsiteX66-12673" fmla="*/ 650 w 687"/>
              <a:gd name="connsiteY66-12674" fmla="*/ 99 h 669"/>
              <a:gd name="connsiteX67-12675" fmla="*/ 644 w 687"/>
              <a:gd name="connsiteY67-12676" fmla="*/ 105 h 669"/>
              <a:gd name="connsiteX68-12677" fmla="*/ 639 w 687"/>
              <a:gd name="connsiteY68-12678" fmla="*/ 115 h 669"/>
              <a:gd name="connsiteX69-12679" fmla="*/ 639 w 687"/>
              <a:gd name="connsiteY69-12680" fmla="*/ 126 h 669"/>
              <a:gd name="connsiteX70-12681" fmla="*/ 639 w 687"/>
              <a:gd name="connsiteY70-12682" fmla="*/ 131 h 669"/>
              <a:gd name="connsiteX71-12683" fmla="*/ 639 w 687"/>
              <a:gd name="connsiteY71-12684" fmla="*/ 146 h 669"/>
              <a:gd name="connsiteX72-12685" fmla="*/ 639 w 687"/>
              <a:gd name="connsiteY72-12686" fmla="*/ 157 h 669"/>
              <a:gd name="connsiteX73-12687" fmla="*/ 639 w 687"/>
              <a:gd name="connsiteY73-12688" fmla="*/ 173 h 669"/>
              <a:gd name="connsiteX74-12689" fmla="*/ 639 w 687"/>
              <a:gd name="connsiteY74-12690" fmla="*/ 188 h 669"/>
              <a:gd name="connsiteX75-12691" fmla="*/ 639 w 687"/>
              <a:gd name="connsiteY75-12692" fmla="*/ 204 h 669"/>
              <a:gd name="connsiteX76-12693" fmla="*/ 639 w 687"/>
              <a:gd name="connsiteY76-12694" fmla="*/ 225 h 669"/>
              <a:gd name="connsiteX77-12695" fmla="*/ 639 w 687"/>
              <a:gd name="connsiteY77-12696" fmla="*/ 240 h 669"/>
              <a:gd name="connsiteX78-12697" fmla="*/ 639 w 687"/>
              <a:gd name="connsiteY78-12698" fmla="*/ 261 h 669"/>
              <a:gd name="connsiteX79-12699" fmla="*/ 639 w 687"/>
              <a:gd name="connsiteY79-12700" fmla="*/ 303 h 669"/>
              <a:gd name="connsiteX80-12701" fmla="*/ 639 w 687"/>
              <a:gd name="connsiteY80-12702" fmla="*/ 324 h 669"/>
              <a:gd name="connsiteX81-12703" fmla="*/ 639 w 687"/>
              <a:gd name="connsiteY81-12704" fmla="*/ 350 h 669"/>
              <a:gd name="connsiteX82-12705" fmla="*/ 639 w 687"/>
              <a:gd name="connsiteY82-12706" fmla="*/ 376 h 669"/>
              <a:gd name="connsiteX83-12707" fmla="*/ 639 w 687"/>
              <a:gd name="connsiteY83-12708" fmla="*/ 402 h 669"/>
              <a:gd name="connsiteX84-12709" fmla="*/ 639 w 687"/>
              <a:gd name="connsiteY84-12710" fmla="*/ 429 h 669"/>
              <a:gd name="connsiteX85-12711" fmla="*/ 639 w 687"/>
              <a:gd name="connsiteY85-12712" fmla="*/ 460 h 669"/>
              <a:gd name="connsiteX86-12713" fmla="*/ 639 w 687"/>
              <a:gd name="connsiteY86-12714" fmla="*/ 491 h 669"/>
              <a:gd name="connsiteX87-12715" fmla="*/ 639 w 687"/>
              <a:gd name="connsiteY87-12716" fmla="*/ 523 h 669"/>
              <a:gd name="connsiteX88-12717" fmla="*/ 639 w 687"/>
              <a:gd name="connsiteY88-12718" fmla="*/ 554 h 669"/>
              <a:gd name="connsiteX89-12719" fmla="*/ 639 w 687"/>
              <a:gd name="connsiteY89-12720" fmla="*/ 580 h 669"/>
              <a:gd name="connsiteX90-12721" fmla="*/ 634 w 687"/>
              <a:gd name="connsiteY90-12722" fmla="*/ 606 h 669"/>
              <a:gd name="connsiteX91-12723" fmla="*/ 634 w 687"/>
              <a:gd name="connsiteY91-12724" fmla="*/ 632 h 669"/>
              <a:gd name="connsiteX92-12725" fmla="*/ 629 w 687"/>
              <a:gd name="connsiteY92-12726" fmla="*/ 653 h 669"/>
              <a:gd name="connsiteX93-12727" fmla="*/ 623 w 687"/>
              <a:gd name="connsiteY93-12728" fmla="*/ 669 h 669"/>
              <a:gd name="connsiteX94-12729" fmla="*/ 544 w 687"/>
              <a:gd name="connsiteY94-12730" fmla="*/ 382 h 669"/>
              <a:gd name="connsiteX95-12731" fmla="*/ 549 w 687"/>
              <a:gd name="connsiteY95-12732" fmla="*/ 355 h 669"/>
              <a:gd name="connsiteX96-12733" fmla="*/ 549 w 687"/>
              <a:gd name="connsiteY96-12734" fmla="*/ 334 h 669"/>
              <a:gd name="connsiteX97-12735" fmla="*/ 549 w 687"/>
              <a:gd name="connsiteY97-12736" fmla="*/ 314 h 669"/>
              <a:gd name="connsiteX98-12737" fmla="*/ 549 w 687"/>
              <a:gd name="connsiteY98-12738" fmla="*/ 293 h 669"/>
              <a:gd name="connsiteX99-12739" fmla="*/ 549 w 687"/>
              <a:gd name="connsiteY99-12740" fmla="*/ 277 h 669"/>
              <a:gd name="connsiteX100-12741" fmla="*/ 549 w 687"/>
              <a:gd name="connsiteY100-12742" fmla="*/ 246 h 669"/>
              <a:gd name="connsiteX101-12743" fmla="*/ 549 w 687"/>
              <a:gd name="connsiteY101-12744" fmla="*/ 214 h 669"/>
              <a:gd name="connsiteX102-12745" fmla="*/ 544 w 687"/>
              <a:gd name="connsiteY102-12746" fmla="*/ 183 h 669"/>
              <a:gd name="connsiteX103-12747" fmla="*/ 544 w 687"/>
              <a:gd name="connsiteY103-12748" fmla="*/ 157 h 669"/>
              <a:gd name="connsiteX104-12749" fmla="*/ 539 w 687"/>
              <a:gd name="connsiteY104-12750" fmla="*/ 146 h 669"/>
              <a:gd name="connsiteX105-12751" fmla="*/ 539 w 687"/>
              <a:gd name="connsiteY105-12752" fmla="*/ 136 h 669"/>
              <a:gd name="connsiteX106-12753" fmla="*/ 534 w 687"/>
              <a:gd name="connsiteY106-12754" fmla="*/ 126 h 669"/>
              <a:gd name="connsiteX107-12755" fmla="*/ 534 w 687"/>
              <a:gd name="connsiteY107-12756" fmla="*/ 115 h 669"/>
              <a:gd name="connsiteX108-12757" fmla="*/ 528 w 687"/>
              <a:gd name="connsiteY108-12758" fmla="*/ 110 h 669"/>
              <a:gd name="connsiteX109-12759" fmla="*/ 528 w 687"/>
              <a:gd name="connsiteY109-12760" fmla="*/ 105 h 669"/>
              <a:gd name="connsiteX110-12761" fmla="*/ 523 w 687"/>
              <a:gd name="connsiteY110-12762" fmla="*/ 94 h 669"/>
              <a:gd name="connsiteX111-12763" fmla="*/ 518 w 687"/>
              <a:gd name="connsiteY111-12764" fmla="*/ 89 h 669"/>
              <a:gd name="connsiteX112-12765" fmla="*/ 512 w 687"/>
              <a:gd name="connsiteY112-12766" fmla="*/ 84 h 669"/>
              <a:gd name="connsiteX113-12767" fmla="*/ 507 w 687"/>
              <a:gd name="connsiteY113-12768" fmla="*/ 84 h 669"/>
              <a:gd name="connsiteX114-12769" fmla="*/ 502 w 687"/>
              <a:gd name="connsiteY114-12770" fmla="*/ 79 h 669"/>
              <a:gd name="connsiteX115-12771" fmla="*/ 491 w 687"/>
              <a:gd name="connsiteY115-12772" fmla="*/ 79 h 669"/>
              <a:gd name="connsiteX116-12773" fmla="*/ 481 w 687"/>
              <a:gd name="connsiteY116-12774" fmla="*/ 79 h 669"/>
              <a:gd name="connsiteX117-12775" fmla="*/ 470 w 687"/>
              <a:gd name="connsiteY117-12776" fmla="*/ 73 h 669"/>
              <a:gd name="connsiteX118-12777" fmla="*/ 454 w 687"/>
              <a:gd name="connsiteY118-12778" fmla="*/ 73 h 669"/>
              <a:gd name="connsiteX119-12779" fmla="*/ 454 w 687"/>
              <a:gd name="connsiteY119-12780" fmla="*/ 73 h 669"/>
              <a:gd name="connsiteX0-12781" fmla="*/ 454 w 687"/>
              <a:gd name="connsiteY0-12782" fmla="*/ 73 h 653"/>
              <a:gd name="connsiteX1-12783" fmla="*/ 439 w 687"/>
              <a:gd name="connsiteY1-12784" fmla="*/ 73 h 653"/>
              <a:gd name="connsiteX2-12785" fmla="*/ 417 w 687"/>
              <a:gd name="connsiteY2-12786" fmla="*/ 79 h 653"/>
              <a:gd name="connsiteX3-12787" fmla="*/ 396 w 687"/>
              <a:gd name="connsiteY3-12788" fmla="*/ 79 h 653"/>
              <a:gd name="connsiteX4-12789" fmla="*/ 370 w 687"/>
              <a:gd name="connsiteY4-12790" fmla="*/ 79 h 653"/>
              <a:gd name="connsiteX5-12791" fmla="*/ 343 w 687"/>
              <a:gd name="connsiteY5-12792" fmla="*/ 84 h 653"/>
              <a:gd name="connsiteX6-12793" fmla="*/ 312 w 687"/>
              <a:gd name="connsiteY6-12794" fmla="*/ 84 h 653"/>
              <a:gd name="connsiteX7-12795" fmla="*/ 275 w 687"/>
              <a:gd name="connsiteY7-12796" fmla="*/ 89 h 653"/>
              <a:gd name="connsiteX8-12797" fmla="*/ 238 w 687"/>
              <a:gd name="connsiteY8-12798" fmla="*/ 94 h 653"/>
              <a:gd name="connsiteX9-12799" fmla="*/ 196 w 687"/>
              <a:gd name="connsiteY9-12800" fmla="*/ 94 h 653"/>
              <a:gd name="connsiteX10-12801" fmla="*/ 159 w 687"/>
              <a:gd name="connsiteY10-12802" fmla="*/ 99 h 653"/>
              <a:gd name="connsiteX11-12803" fmla="*/ 122 w 687"/>
              <a:gd name="connsiteY11-12804" fmla="*/ 105 h 653"/>
              <a:gd name="connsiteX12-12805" fmla="*/ 90 w 687"/>
              <a:gd name="connsiteY12-12806" fmla="*/ 105 h 653"/>
              <a:gd name="connsiteX13-12807" fmla="*/ 64 w 687"/>
              <a:gd name="connsiteY13-12808" fmla="*/ 105 h 653"/>
              <a:gd name="connsiteX14-12809" fmla="*/ 37 w 687"/>
              <a:gd name="connsiteY14-12810" fmla="*/ 110 h 653"/>
              <a:gd name="connsiteX15-12811" fmla="*/ 16 w 687"/>
              <a:gd name="connsiteY15-12812" fmla="*/ 110 h 653"/>
              <a:gd name="connsiteX16-12813" fmla="*/ 0 w 687"/>
              <a:gd name="connsiteY16-12814" fmla="*/ 110 h 653"/>
              <a:gd name="connsiteX17-12815" fmla="*/ 0 w 687"/>
              <a:gd name="connsiteY17-12816" fmla="*/ 73 h 653"/>
              <a:gd name="connsiteX18-12817" fmla="*/ 11 w 687"/>
              <a:gd name="connsiteY18-12818" fmla="*/ 73 h 653"/>
              <a:gd name="connsiteX19-12819" fmla="*/ 27 w 687"/>
              <a:gd name="connsiteY19-12820" fmla="*/ 73 h 653"/>
              <a:gd name="connsiteX20-12821" fmla="*/ 42 w 687"/>
              <a:gd name="connsiteY20-12822" fmla="*/ 73 h 653"/>
              <a:gd name="connsiteX21-12823" fmla="*/ 58 w 687"/>
              <a:gd name="connsiteY21-12824" fmla="*/ 73 h 653"/>
              <a:gd name="connsiteX22-12825" fmla="*/ 79 w 687"/>
              <a:gd name="connsiteY22-12826" fmla="*/ 73 h 653"/>
              <a:gd name="connsiteX23-12827" fmla="*/ 95 w 687"/>
              <a:gd name="connsiteY23-12828" fmla="*/ 68 h 653"/>
              <a:gd name="connsiteX24-12829" fmla="*/ 122 w 687"/>
              <a:gd name="connsiteY24-12830" fmla="*/ 68 h 653"/>
              <a:gd name="connsiteX25-12831" fmla="*/ 143 w 687"/>
              <a:gd name="connsiteY25-12832" fmla="*/ 63 h 653"/>
              <a:gd name="connsiteX26-12833" fmla="*/ 164 w 687"/>
              <a:gd name="connsiteY26-12834" fmla="*/ 58 h 653"/>
              <a:gd name="connsiteX27-12835" fmla="*/ 185 w 687"/>
              <a:gd name="connsiteY27-12836" fmla="*/ 58 h 653"/>
              <a:gd name="connsiteX28-12837" fmla="*/ 211 w 687"/>
              <a:gd name="connsiteY28-12838" fmla="*/ 52 h 653"/>
              <a:gd name="connsiteX29-12839" fmla="*/ 238 w 687"/>
              <a:gd name="connsiteY29-12840" fmla="*/ 52 h 653"/>
              <a:gd name="connsiteX30-12841" fmla="*/ 264 w 687"/>
              <a:gd name="connsiteY30-12842" fmla="*/ 47 h 653"/>
              <a:gd name="connsiteX31-12843" fmla="*/ 296 w 687"/>
              <a:gd name="connsiteY31-12844" fmla="*/ 47 h 653"/>
              <a:gd name="connsiteX32-12845" fmla="*/ 354 w 687"/>
              <a:gd name="connsiteY32-12846" fmla="*/ 37 h 653"/>
              <a:gd name="connsiteX33-12847" fmla="*/ 386 w 687"/>
              <a:gd name="connsiteY33-12848" fmla="*/ 37 h 653"/>
              <a:gd name="connsiteX34-12849" fmla="*/ 407 w 687"/>
              <a:gd name="connsiteY34-12850" fmla="*/ 32 h 653"/>
              <a:gd name="connsiteX35-12851" fmla="*/ 433 w 687"/>
              <a:gd name="connsiteY35-12852" fmla="*/ 26 h 653"/>
              <a:gd name="connsiteX36-12853" fmla="*/ 454 w 687"/>
              <a:gd name="connsiteY36-12854" fmla="*/ 26 h 653"/>
              <a:gd name="connsiteX37-12855" fmla="*/ 470 w 687"/>
              <a:gd name="connsiteY37-12856" fmla="*/ 21 h 653"/>
              <a:gd name="connsiteX38-12857" fmla="*/ 481 w 687"/>
              <a:gd name="connsiteY38-12858" fmla="*/ 16 h 653"/>
              <a:gd name="connsiteX39-12859" fmla="*/ 491 w 687"/>
              <a:gd name="connsiteY39-12860" fmla="*/ 16 h 653"/>
              <a:gd name="connsiteX40-12861" fmla="*/ 497 w 687"/>
              <a:gd name="connsiteY40-12862" fmla="*/ 11 h 653"/>
              <a:gd name="connsiteX41-12863" fmla="*/ 507 w 687"/>
              <a:gd name="connsiteY41-12864" fmla="*/ 5 h 653"/>
              <a:gd name="connsiteX42-12865" fmla="*/ 523 w 687"/>
              <a:gd name="connsiteY42-12866" fmla="*/ 0 h 653"/>
              <a:gd name="connsiteX43-12867" fmla="*/ 534 w 687"/>
              <a:gd name="connsiteY43-12868" fmla="*/ 0 h 653"/>
              <a:gd name="connsiteX44-12869" fmla="*/ 549 w 687"/>
              <a:gd name="connsiteY44-12870" fmla="*/ 0 h 653"/>
              <a:gd name="connsiteX45-12871" fmla="*/ 565 w 687"/>
              <a:gd name="connsiteY45-12872" fmla="*/ 5 h 653"/>
              <a:gd name="connsiteX46-12873" fmla="*/ 581 w 687"/>
              <a:gd name="connsiteY46-12874" fmla="*/ 11 h 653"/>
              <a:gd name="connsiteX47-12875" fmla="*/ 592 w 687"/>
              <a:gd name="connsiteY47-12876" fmla="*/ 16 h 653"/>
              <a:gd name="connsiteX48-12877" fmla="*/ 602 w 687"/>
              <a:gd name="connsiteY48-12878" fmla="*/ 21 h 653"/>
              <a:gd name="connsiteX49-12879" fmla="*/ 618 w 687"/>
              <a:gd name="connsiteY49-12880" fmla="*/ 26 h 653"/>
              <a:gd name="connsiteX50-12881" fmla="*/ 629 w 687"/>
              <a:gd name="connsiteY50-12882" fmla="*/ 37 h 653"/>
              <a:gd name="connsiteX51-12883" fmla="*/ 644 w 687"/>
              <a:gd name="connsiteY51-12884" fmla="*/ 42 h 653"/>
              <a:gd name="connsiteX52-12885" fmla="*/ 655 w 687"/>
              <a:gd name="connsiteY52-12886" fmla="*/ 47 h 653"/>
              <a:gd name="connsiteX53-12887" fmla="*/ 666 w 687"/>
              <a:gd name="connsiteY53-12888" fmla="*/ 52 h 653"/>
              <a:gd name="connsiteX54-12889" fmla="*/ 671 w 687"/>
              <a:gd name="connsiteY54-12890" fmla="*/ 58 h 653"/>
              <a:gd name="connsiteX55-12891" fmla="*/ 676 w 687"/>
              <a:gd name="connsiteY55-12892" fmla="*/ 63 h 653"/>
              <a:gd name="connsiteX56-12893" fmla="*/ 681 w 687"/>
              <a:gd name="connsiteY56-12894" fmla="*/ 68 h 653"/>
              <a:gd name="connsiteX57-12895" fmla="*/ 687 w 687"/>
              <a:gd name="connsiteY57-12896" fmla="*/ 68 h 653"/>
              <a:gd name="connsiteX58-12897" fmla="*/ 687 w 687"/>
              <a:gd name="connsiteY58-12898" fmla="*/ 73 h 653"/>
              <a:gd name="connsiteX59-12899" fmla="*/ 681 w 687"/>
              <a:gd name="connsiteY59-12900" fmla="*/ 73 h 653"/>
              <a:gd name="connsiteX60-12901" fmla="*/ 681 w 687"/>
              <a:gd name="connsiteY60-12902" fmla="*/ 79 h 653"/>
              <a:gd name="connsiteX61-12903" fmla="*/ 676 w 687"/>
              <a:gd name="connsiteY61-12904" fmla="*/ 84 h 653"/>
              <a:gd name="connsiteX62-12905" fmla="*/ 671 w 687"/>
              <a:gd name="connsiteY62-12906" fmla="*/ 84 h 653"/>
              <a:gd name="connsiteX63-12907" fmla="*/ 666 w 687"/>
              <a:gd name="connsiteY63-12908" fmla="*/ 89 h 653"/>
              <a:gd name="connsiteX64-12909" fmla="*/ 660 w 687"/>
              <a:gd name="connsiteY64-12910" fmla="*/ 94 h 653"/>
              <a:gd name="connsiteX65-12911" fmla="*/ 655 w 687"/>
              <a:gd name="connsiteY65-12912" fmla="*/ 94 h 653"/>
              <a:gd name="connsiteX66-12913" fmla="*/ 650 w 687"/>
              <a:gd name="connsiteY66-12914" fmla="*/ 99 h 653"/>
              <a:gd name="connsiteX67-12915" fmla="*/ 644 w 687"/>
              <a:gd name="connsiteY67-12916" fmla="*/ 105 h 653"/>
              <a:gd name="connsiteX68-12917" fmla="*/ 639 w 687"/>
              <a:gd name="connsiteY68-12918" fmla="*/ 115 h 653"/>
              <a:gd name="connsiteX69-12919" fmla="*/ 639 w 687"/>
              <a:gd name="connsiteY69-12920" fmla="*/ 126 h 653"/>
              <a:gd name="connsiteX70-12921" fmla="*/ 639 w 687"/>
              <a:gd name="connsiteY70-12922" fmla="*/ 131 h 653"/>
              <a:gd name="connsiteX71-12923" fmla="*/ 639 w 687"/>
              <a:gd name="connsiteY71-12924" fmla="*/ 146 h 653"/>
              <a:gd name="connsiteX72-12925" fmla="*/ 639 w 687"/>
              <a:gd name="connsiteY72-12926" fmla="*/ 157 h 653"/>
              <a:gd name="connsiteX73-12927" fmla="*/ 639 w 687"/>
              <a:gd name="connsiteY73-12928" fmla="*/ 173 h 653"/>
              <a:gd name="connsiteX74-12929" fmla="*/ 639 w 687"/>
              <a:gd name="connsiteY74-12930" fmla="*/ 188 h 653"/>
              <a:gd name="connsiteX75-12931" fmla="*/ 639 w 687"/>
              <a:gd name="connsiteY75-12932" fmla="*/ 204 h 653"/>
              <a:gd name="connsiteX76-12933" fmla="*/ 639 w 687"/>
              <a:gd name="connsiteY76-12934" fmla="*/ 225 h 653"/>
              <a:gd name="connsiteX77-12935" fmla="*/ 639 w 687"/>
              <a:gd name="connsiteY77-12936" fmla="*/ 240 h 653"/>
              <a:gd name="connsiteX78-12937" fmla="*/ 639 w 687"/>
              <a:gd name="connsiteY78-12938" fmla="*/ 261 h 653"/>
              <a:gd name="connsiteX79-12939" fmla="*/ 639 w 687"/>
              <a:gd name="connsiteY79-12940" fmla="*/ 303 h 653"/>
              <a:gd name="connsiteX80-12941" fmla="*/ 639 w 687"/>
              <a:gd name="connsiteY80-12942" fmla="*/ 324 h 653"/>
              <a:gd name="connsiteX81-12943" fmla="*/ 639 w 687"/>
              <a:gd name="connsiteY81-12944" fmla="*/ 350 h 653"/>
              <a:gd name="connsiteX82-12945" fmla="*/ 639 w 687"/>
              <a:gd name="connsiteY82-12946" fmla="*/ 376 h 653"/>
              <a:gd name="connsiteX83-12947" fmla="*/ 639 w 687"/>
              <a:gd name="connsiteY83-12948" fmla="*/ 402 h 653"/>
              <a:gd name="connsiteX84-12949" fmla="*/ 639 w 687"/>
              <a:gd name="connsiteY84-12950" fmla="*/ 429 h 653"/>
              <a:gd name="connsiteX85-12951" fmla="*/ 639 w 687"/>
              <a:gd name="connsiteY85-12952" fmla="*/ 460 h 653"/>
              <a:gd name="connsiteX86-12953" fmla="*/ 639 w 687"/>
              <a:gd name="connsiteY86-12954" fmla="*/ 491 h 653"/>
              <a:gd name="connsiteX87-12955" fmla="*/ 639 w 687"/>
              <a:gd name="connsiteY87-12956" fmla="*/ 523 h 653"/>
              <a:gd name="connsiteX88-12957" fmla="*/ 639 w 687"/>
              <a:gd name="connsiteY88-12958" fmla="*/ 554 h 653"/>
              <a:gd name="connsiteX89-12959" fmla="*/ 639 w 687"/>
              <a:gd name="connsiteY89-12960" fmla="*/ 580 h 653"/>
              <a:gd name="connsiteX90-12961" fmla="*/ 634 w 687"/>
              <a:gd name="connsiteY90-12962" fmla="*/ 606 h 653"/>
              <a:gd name="connsiteX91-12963" fmla="*/ 634 w 687"/>
              <a:gd name="connsiteY91-12964" fmla="*/ 632 h 653"/>
              <a:gd name="connsiteX92-12965" fmla="*/ 629 w 687"/>
              <a:gd name="connsiteY92-12966" fmla="*/ 653 h 653"/>
              <a:gd name="connsiteX93-12967" fmla="*/ 544 w 687"/>
              <a:gd name="connsiteY93-12968" fmla="*/ 382 h 653"/>
              <a:gd name="connsiteX94-12969" fmla="*/ 549 w 687"/>
              <a:gd name="connsiteY94-12970" fmla="*/ 355 h 653"/>
              <a:gd name="connsiteX95-12971" fmla="*/ 549 w 687"/>
              <a:gd name="connsiteY95-12972" fmla="*/ 334 h 653"/>
              <a:gd name="connsiteX96-12973" fmla="*/ 549 w 687"/>
              <a:gd name="connsiteY96-12974" fmla="*/ 314 h 653"/>
              <a:gd name="connsiteX97-12975" fmla="*/ 549 w 687"/>
              <a:gd name="connsiteY97-12976" fmla="*/ 293 h 653"/>
              <a:gd name="connsiteX98-12977" fmla="*/ 549 w 687"/>
              <a:gd name="connsiteY98-12978" fmla="*/ 277 h 653"/>
              <a:gd name="connsiteX99-12979" fmla="*/ 549 w 687"/>
              <a:gd name="connsiteY99-12980" fmla="*/ 246 h 653"/>
              <a:gd name="connsiteX100-12981" fmla="*/ 549 w 687"/>
              <a:gd name="connsiteY100-12982" fmla="*/ 214 h 653"/>
              <a:gd name="connsiteX101-12983" fmla="*/ 544 w 687"/>
              <a:gd name="connsiteY101-12984" fmla="*/ 183 h 653"/>
              <a:gd name="connsiteX102-12985" fmla="*/ 544 w 687"/>
              <a:gd name="connsiteY102-12986" fmla="*/ 157 h 653"/>
              <a:gd name="connsiteX103-12987" fmla="*/ 539 w 687"/>
              <a:gd name="connsiteY103-12988" fmla="*/ 146 h 653"/>
              <a:gd name="connsiteX104-12989" fmla="*/ 539 w 687"/>
              <a:gd name="connsiteY104-12990" fmla="*/ 136 h 653"/>
              <a:gd name="connsiteX105-12991" fmla="*/ 534 w 687"/>
              <a:gd name="connsiteY105-12992" fmla="*/ 126 h 653"/>
              <a:gd name="connsiteX106-12993" fmla="*/ 534 w 687"/>
              <a:gd name="connsiteY106-12994" fmla="*/ 115 h 653"/>
              <a:gd name="connsiteX107-12995" fmla="*/ 528 w 687"/>
              <a:gd name="connsiteY107-12996" fmla="*/ 110 h 653"/>
              <a:gd name="connsiteX108-12997" fmla="*/ 528 w 687"/>
              <a:gd name="connsiteY108-12998" fmla="*/ 105 h 653"/>
              <a:gd name="connsiteX109-12999" fmla="*/ 523 w 687"/>
              <a:gd name="connsiteY109-13000" fmla="*/ 94 h 653"/>
              <a:gd name="connsiteX110-13001" fmla="*/ 518 w 687"/>
              <a:gd name="connsiteY110-13002" fmla="*/ 89 h 653"/>
              <a:gd name="connsiteX111-13003" fmla="*/ 512 w 687"/>
              <a:gd name="connsiteY111-13004" fmla="*/ 84 h 653"/>
              <a:gd name="connsiteX112-13005" fmla="*/ 507 w 687"/>
              <a:gd name="connsiteY112-13006" fmla="*/ 84 h 653"/>
              <a:gd name="connsiteX113-13007" fmla="*/ 502 w 687"/>
              <a:gd name="connsiteY113-13008" fmla="*/ 79 h 653"/>
              <a:gd name="connsiteX114-13009" fmla="*/ 491 w 687"/>
              <a:gd name="connsiteY114-13010" fmla="*/ 79 h 653"/>
              <a:gd name="connsiteX115-13011" fmla="*/ 481 w 687"/>
              <a:gd name="connsiteY115-13012" fmla="*/ 79 h 653"/>
              <a:gd name="connsiteX116-13013" fmla="*/ 470 w 687"/>
              <a:gd name="connsiteY116-13014" fmla="*/ 73 h 653"/>
              <a:gd name="connsiteX117-13015" fmla="*/ 454 w 687"/>
              <a:gd name="connsiteY117-13016" fmla="*/ 73 h 653"/>
              <a:gd name="connsiteX118-13017" fmla="*/ 454 w 687"/>
              <a:gd name="connsiteY118-13018" fmla="*/ 73 h 653"/>
              <a:gd name="connsiteX0-13019" fmla="*/ 454 w 687"/>
              <a:gd name="connsiteY0-13020" fmla="*/ 73 h 632"/>
              <a:gd name="connsiteX1-13021" fmla="*/ 439 w 687"/>
              <a:gd name="connsiteY1-13022" fmla="*/ 73 h 632"/>
              <a:gd name="connsiteX2-13023" fmla="*/ 417 w 687"/>
              <a:gd name="connsiteY2-13024" fmla="*/ 79 h 632"/>
              <a:gd name="connsiteX3-13025" fmla="*/ 396 w 687"/>
              <a:gd name="connsiteY3-13026" fmla="*/ 79 h 632"/>
              <a:gd name="connsiteX4-13027" fmla="*/ 370 w 687"/>
              <a:gd name="connsiteY4-13028" fmla="*/ 79 h 632"/>
              <a:gd name="connsiteX5-13029" fmla="*/ 343 w 687"/>
              <a:gd name="connsiteY5-13030" fmla="*/ 84 h 632"/>
              <a:gd name="connsiteX6-13031" fmla="*/ 312 w 687"/>
              <a:gd name="connsiteY6-13032" fmla="*/ 84 h 632"/>
              <a:gd name="connsiteX7-13033" fmla="*/ 275 w 687"/>
              <a:gd name="connsiteY7-13034" fmla="*/ 89 h 632"/>
              <a:gd name="connsiteX8-13035" fmla="*/ 238 w 687"/>
              <a:gd name="connsiteY8-13036" fmla="*/ 94 h 632"/>
              <a:gd name="connsiteX9-13037" fmla="*/ 196 w 687"/>
              <a:gd name="connsiteY9-13038" fmla="*/ 94 h 632"/>
              <a:gd name="connsiteX10-13039" fmla="*/ 159 w 687"/>
              <a:gd name="connsiteY10-13040" fmla="*/ 99 h 632"/>
              <a:gd name="connsiteX11-13041" fmla="*/ 122 w 687"/>
              <a:gd name="connsiteY11-13042" fmla="*/ 105 h 632"/>
              <a:gd name="connsiteX12-13043" fmla="*/ 90 w 687"/>
              <a:gd name="connsiteY12-13044" fmla="*/ 105 h 632"/>
              <a:gd name="connsiteX13-13045" fmla="*/ 64 w 687"/>
              <a:gd name="connsiteY13-13046" fmla="*/ 105 h 632"/>
              <a:gd name="connsiteX14-13047" fmla="*/ 37 w 687"/>
              <a:gd name="connsiteY14-13048" fmla="*/ 110 h 632"/>
              <a:gd name="connsiteX15-13049" fmla="*/ 16 w 687"/>
              <a:gd name="connsiteY15-13050" fmla="*/ 110 h 632"/>
              <a:gd name="connsiteX16-13051" fmla="*/ 0 w 687"/>
              <a:gd name="connsiteY16-13052" fmla="*/ 110 h 632"/>
              <a:gd name="connsiteX17-13053" fmla="*/ 0 w 687"/>
              <a:gd name="connsiteY17-13054" fmla="*/ 73 h 632"/>
              <a:gd name="connsiteX18-13055" fmla="*/ 11 w 687"/>
              <a:gd name="connsiteY18-13056" fmla="*/ 73 h 632"/>
              <a:gd name="connsiteX19-13057" fmla="*/ 27 w 687"/>
              <a:gd name="connsiteY19-13058" fmla="*/ 73 h 632"/>
              <a:gd name="connsiteX20-13059" fmla="*/ 42 w 687"/>
              <a:gd name="connsiteY20-13060" fmla="*/ 73 h 632"/>
              <a:gd name="connsiteX21-13061" fmla="*/ 58 w 687"/>
              <a:gd name="connsiteY21-13062" fmla="*/ 73 h 632"/>
              <a:gd name="connsiteX22-13063" fmla="*/ 79 w 687"/>
              <a:gd name="connsiteY22-13064" fmla="*/ 73 h 632"/>
              <a:gd name="connsiteX23-13065" fmla="*/ 95 w 687"/>
              <a:gd name="connsiteY23-13066" fmla="*/ 68 h 632"/>
              <a:gd name="connsiteX24-13067" fmla="*/ 122 w 687"/>
              <a:gd name="connsiteY24-13068" fmla="*/ 68 h 632"/>
              <a:gd name="connsiteX25-13069" fmla="*/ 143 w 687"/>
              <a:gd name="connsiteY25-13070" fmla="*/ 63 h 632"/>
              <a:gd name="connsiteX26-13071" fmla="*/ 164 w 687"/>
              <a:gd name="connsiteY26-13072" fmla="*/ 58 h 632"/>
              <a:gd name="connsiteX27-13073" fmla="*/ 185 w 687"/>
              <a:gd name="connsiteY27-13074" fmla="*/ 58 h 632"/>
              <a:gd name="connsiteX28-13075" fmla="*/ 211 w 687"/>
              <a:gd name="connsiteY28-13076" fmla="*/ 52 h 632"/>
              <a:gd name="connsiteX29-13077" fmla="*/ 238 w 687"/>
              <a:gd name="connsiteY29-13078" fmla="*/ 52 h 632"/>
              <a:gd name="connsiteX30-13079" fmla="*/ 264 w 687"/>
              <a:gd name="connsiteY30-13080" fmla="*/ 47 h 632"/>
              <a:gd name="connsiteX31-13081" fmla="*/ 296 w 687"/>
              <a:gd name="connsiteY31-13082" fmla="*/ 47 h 632"/>
              <a:gd name="connsiteX32-13083" fmla="*/ 354 w 687"/>
              <a:gd name="connsiteY32-13084" fmla="*/ 37 h 632"/>
              <a:gd name="connsiteX33-13085" fmla="*/ 386 w 687"/>
              <a:gd name="connsiteY33-13086" fmla="*/ 37 h 632"/>
              <a:gd name="connsiteX34-13087" fmla="*/ 407 w 687"/>
              <a:gd name="connsiteY34-13088" fmla="*/ 32 h 632"/>
              <a:gd name="connsiteX35-13089" fmla="*/ 433 w 687"/>
              <a:gd name="connsiteY35-13090" fmla="*/ 26 h 632"/>
              <a:gd name="connsiteX36-13091" fmla="*/ 454 w 687"/>
              <a:gd name="connsiteY36-13092" fmla="*/ 26 h 632"/>
              <a:gd name="connsiteX37-13093" fmla="*/ 470 w 687"/>
              <a:gd name="connsiteY37-13094" fmla="*/ 21 h 632"/>
              <a:gd name="connsiteX38-13095" fmla="*/ 481 w 687"/>
              <a:gd name="connsiteY38-13096" fmla="*/ 16 h 632"/>
              <a:gd name="connsiteX39-13097" fmla="*/ 491 w 687"/>
              <a:gd name="connsiteY39-13098" fmla="*/ 16 h 632"/>
              <a:gd name="connsiteX40-13099" fmla="*/ 497 w 687"/>
              <a:gd name="connsiteY40-13100" fmla="*/ 11 h 632"/>
              <a:gd name="connsiteX41-13101" fmla="*/ 507 w 687"/>
              <a:gd name="connsiteY41-13102" fmla="*/ 5 h 632"/>
              <a:gd name="connsiteX42-13103" fmla="*/ 523 w 687"/>
              <a:gd name="connsiteY42-13104" fmla="*/ 0 h 632"/>
              <a:gd name="connsiteX43-13105" fmla="*/ 534 w 687"/>
              <a:gd name="connsiteY43-13106" fmla="*/ 0 h 632"/>
              <a:gd name="connsiteX44-13107" fmla="*/ 549 w 687"/>
              <a:gd name="connsiteY44-13108" fmla="*/ 0 h 632"/>
              <a:gd name="connsiteX45-13109" fmla="*/ 565 w 687"/>
              <a:gd name="connsiteY45-13110" fmla="*/ 5 h 632"/>
              <a:gd name="connsiteX46-13111" fmla="*/ 581 w 687"/>
              <a:gd name="connsiteY46-13112" fmla="*/ 11 h 632"/>
              <a:gd name="connsiteX47-13113" fmla="*/ 592 w 687"/>
              <a:gd name="connsiteY47-13114" fmla="*/ 16 h 632"/>
              <a:gd name="connsiteX48-13115" fmla="*/ 602 w 687"/>
              <a:gd name="connsiteY48-13116" fmla="*/ 21 h 632"/>
              <a:gd name="connsiteX49-13117" fmla="*/ 618 w 687"/>
              <a:gd name="connsiteY49-13118" fmla="*/ 26 h 632"/>
              <a:gd name="connsiteX50-13119" fmla="*/ 629 w 687"/>
              <a:gd name="connsiteY50-13120" fmla="*/ 37 h 632"/>
              <a:gd name="connsiteX51-13121" fmla="*/ 644 w 687"/>
              <a:gd name="connsiteY51-13122" fmla="*/ 42 h 632"/>
              <a:gd name="connsiteX52-13123" fmla="*/ 655 w 687"/>
              <a:gd name="connsiteY52-13124" fmla="*/ 47 h 632"/>
              <a:gd name="connsiteX53-13125" fmla="*/ 666 w 687"/>
              <a:gd name="connsiteY53-13126" fmla="*/ 52 h 632"/>
              <a:gd name="connsiteX54-13127" fmla="*/ 671 w 687"/>
              <a:gd name="connsiteY54-13128" fmla="*/ 58 h 632"/>
              <a:gd name="connsiteX55-13129" fmla="*/ 676 w 687"/>
              <a:gd name="connsiteY55-13130" fmla="*/ 63 h 632"/>
              <a:gd name="connsiteX56-13131" fmla="*/ 681 w 687"/>
              <a:gd name="connsiteY56-13132" fmla="*/ 68 h 632"/>
              <a:gd name="connsiteX57-13133" fmla="*/ 687 w 687"/>
              <a:gd name="connsiteY57-13134" fmla="*/ 68 h 632"/>
              <a:gd name="connsiteX58-13135" fmla="*/ 687 w 687"/>
              <a:gd name="connsiteY58-13136" fmla="*/ 73 h 632"/>
              <a:gd name="connsiteX59-13137" fmla="*/ 681 w 687"/>
              <a:gd name="connsiteY59-13138" fmla="*/ 73 h 632"/>
              <a:gd name="connsiteX60-13139" fmla="*/ 681 w 687"/>
              <a:gd name="connsiteY60-13140" fmla="*/ 79 h 632"/>
              <a:gd name="connsiteX61-13141" fmla="*/ 676 w 687"/>
              <a:gd name="connsiteY61-13142" fmla="*/ 84 h 632"/>
              <a:gd name="connsiteX62-13143" fmla="*/ 671 w 687"/>
              <a:gd name="connsiteY62-13144" fmla="*/ 84 h 632"/>
              <a:gd name="connsiteX63-13145" fmla="*/ 666 w 687"/>
              <a:gd name="connsiteY63-13146" fmla="*/ 89 h 632"/>
              <a:gd name="connsiteX64-13147" fmla="*/ 660 w 687"/>
              <a:gd name="connsiteY64-13148" fmla="*/ 94 h 632"/>
              <a:gd name="connsiteX65-13149" fmla="*/ 655 w 687"/>
              <a:gd name="connsiteY65-13150" fmla="*/ 94 h 632"/>
              <a:gd name="connsiteX66-13151" fmla="*/ 650 w 687"/>
              <a:gd name="connsiteY66-13152" fmla="*/ 99 h 632"/>
              <a:gd name="connsiteX67-13153" fmla="*/ 644 w 687"/>
              <a:gd name="connsiteY67-13154" fmla="*/ 105 h 632"/>
              <a:gd name="connsiteX68-13155" fmla="*/ 639 w 687"/>
              <a:gd name="connsiteY68-13156" fmla="*/ 115 h 632"/>
              <a:gd name="connsiteX69-13157" fmla="*/ 639 w 687"/>
              <a:gd name="connsiteY69-13158" fmla="*/ 126 h 632"/>
              <a:gd name="connsiteX70-13159" fmla="*/ 639 w 687"/>
              <a:gd name="connsiteY70-13160" fmla="*/ 131 h 632"/>
              <a:gd name="connsiteX71-13161" fmla="*/ 639 w 687"/>
              <a:gd name="connsiteY71-13162" fmla="*/ 146 h 632"/>
              <a:gd name="connsiteX72-13163" fmla="*/ 639 w 687"/>
              <a:gd name="connsiteY72-13164" fmla="*/ 157 h 632"/>
              <a:gd name="connsiteX73-13165" fmla="*/ 639 w 687"/>
              <a:gd name="connsiteY73-13166" fmla="*/ 173 h 632"/>
              <a:gd name="connsiteX74-13167" fmla="*/ 639 w 687"/>
              <a:gd name="connsiteY74-13168" fmla="*/ 188 h 632"/>
              <a:gd name="connsiteX75-13169" fmla="*/ 639 w 687"/>
              <a:gd name="connsiteY75-13170" fmla="*/ 204 h 632"/>
              <a:gd name="connsiteX76-13171" fmla="*/ 639 w 687"/>
              <a:gd name="connsiteY76-13172" fmla="*/ 225 h 632"/>
              <a:gd name="connsiteX77-13173" fmla="*/ 639 w 687"/>
              <a:gd name="connsiteY77-13174" fmla="*/ 240 h 632"/>
              <a:gd name="connsiteX78-13175" fmla="*/ 639 w 687"/>
              <a:gd name="connsiteY78-13176" fmla="*/ 261 h 632"/>
              <a:gd name="connsiteX79-13177" fmla="*/ 639 w 687"/>
              <a:gd name="connsiteY79-13178" fmla="*/ 303 h 632"/>
              <a:gd name="connsiteX80-13179" fmla="*/ 639 w 687"/>
              <a:gd name="connsiteY80-13180" fmla="*/ 324 h 632"/>
              <a:gd name="connsiteX81-13181" fmla="*/ 639 w 687"/>
              <a:gd name="connsiteY81-13182" fmla="*/ 350 h 632"/>
              <a:gd name="connsiteX82-13183" fmla="*/ 639 w 687"/>
              <a:gd name="connsiteY82-13184" fmla="*/ 376 h 632"/>
              <a:gd name="connsiteX83-13185" fmla="*/ 639 w 687"/>
              <a:gd name="connsiteY83-13186" fmla="*/ 402 h 632"/>
              <a:gd name="connsiteX84-13187" fmla="*/ 639 w 687"/>
              <a:gd name="connsiteY84-13188" fmla="*/ 429 h 632"/>
              <a:gd name="connsiteX85-13189" fmla="*/ 639 w 687"/>
              <a:gd name="connsiteY85-13190" fmla="*/ 460 h 632"/>
              <a:gd name="connsiteX86-13191" fmla="*/ 639 w 687"/>
              <a:gd name="connsiteY86-13192" fmla="*/ 491 h 632"/>
              <a:gd name="connsiteX87-13193" fmla="*/ 639 w 687"/>
              <a:gd name="connsiteY87-13194" fmla="*/ 523 h 632"/>
              <a:gd name="connsiteX88-13195" fmla="*/ 639 w 687"/>
              <a:gd name="connsiteY88-13196" fmla="*/ 554 h 632"/>
              <a:gd name="connsiteX89-13197" fmla="*/ 639 w 687"/>
              <a:gd name="connsiteY89-13198" fmla="*/ 580 h 632"/>
              <a:gd name="connsiteX90-13199" fmla="*/ 634 w 687"/>
              <a:gd name="connsiteY90-13200" fmla="*/ 606 h 632"/>
              <a:gd name="connsiteX91-13201" fmla="*/ 634 w 687"/>
              <a:gd name="connsiteY91-13202" fmla="*/ 632 h 632"/>
              <a:gd name="connsiteX92-13203" fmla="*/ 544 w 687"/>
              <a:gd name="connsiteY92-13204" fmla="*/ 382 h 632"/>
              <a:gd name="connsiteX93-13205" fmla="*/ 549 w 687"/>
              <a:gd name="connsiteY93-13206" fmla="*/ 355 h 632"/>
              <a:gd name="connsiteX94-13207" fmla="*/ 549 w 687"/>
              <a:gd name="connsiteY94-13208" fmla="*/ 334 h 632"/>
              <a:gd name="connsiteX95-13209" fmla="*/ 549 w 687"/>
              <a:gd name="connsiteY95-13210" fmla="*/ 314 h 632"/>
              <a:gd name="connsiteX96-13211" fmla="*/ 549 w 687"/>
              <a:gd name="connsiteY96-13212" fmla="*/ 293 h 632"/>
              <a:gd name="connsiteX97-13213" fmla="*/ 549 w 687"/>
              <a:gd name="connsiteY97-13214" fmla="*/ 277 h 632"/>
              <a:gd name="connsiteX98-13215" fmla="*/ 549 w 687"/>
              <a:gd name="connsiteY98-13216" fmla="*/ 246 h 632"/>
              <a:gd name="connsiteX99-13217" fmla="*/ 549 w 687"/>
              <a:gd name="connsiteY99-13218" fmla="*/ 214 h 632"/>
              <a:gd name="connsiteX100-13219" fmla="*/ 544 w 687"/>
              <a:gd name="connsiteY100-13220" fmla="*/ 183 h 632"/>
              <a:gd name="connsiteX101-13221" fmla="*/ 544 w 687"/>
              <a:gd name="connsiteY101-13222" fmla="*/ 157 h 632"/>
              <a:gd name="connsiteX102-13223" fmla="*/ 539 w 687"/>
              <a:gd name="connsiteY102-13224" fmla="*/ 146 h 632"/>
              <a:gd name="connsiteX103-13225" fmla="*/ 539 w 687"/>
              <a:gd name="connsiteY103-13226" fmla="*/ 136 h 632"/>
              <a:gd name="connsiteX104-13227" fmla="*/ 534 w 687"/>
              <a:gd name="connsiteY104-13228" fmla="*/ 126 h 632"/>
              <a:gd name="connsiteX105-13229" fmla="*/ 534 w 687"/>
              <a:gd name="connsiteY105-13230" fmla="*/ 115 h 632"/>
              <a:gd name="connsiteX106-13231" fmla="*/ 528 w 687"/>
              <a:gd name="connsiteY106-13232" fmla="*/ 110 h 632"/>
              <a:gd name="connsiteX107-13233" fmla="*/ 528 w 687"/>
              <a:gd name="connsiteY107-13234" fmla="*/ 105 h 632"/>
              <a:gd name="connsiteX108-13235" fmla="*/ 523 w 687"/>
              <a:gd name="connsiteY108-13236" fmla="*/ 94 h 632"/>
              <a:gd name="connsiteX109-13237" fmla="*/ 518 w 687"/>
              <a:gd name="connsiteY109-13238" fmla="*/ 89 h 632"/>
              <a:gd name="connsiteX110-13239" fmla="*/ 512 w 687"/>
              <a:gd name="connsiteY110-13240" fmla="*/ 84 h 632"/>
              <a:gd name="connsiteX111-13241" fmla="*/ 507 w 687"/>
              <a:gd name="connsiteY111-13242" fmla="*/ 84 h 632"/>
              <a:gd name="connsiteX112-13243" fmla="*/ 502 w 687"/>
              <a:gd name="connsiteY112-13244" fmla="*/ 79 h 632"/>
              <a:gd name="connsiteX113-13245" fmla="*/ 491 w 687"/>
              <a:gd name="connsiteY113-13246" fmla="*/ 79 h 632"/>
              <a:gd name="connsiteX114-13247" fmla="*/ 481 w 687"/>
              <a:gd name="connsiteY114-13248" fmla="*/ 79 h 632"/>
              <a:gd name="connsiteX115-13249" fmla="*/ 470 w 687"/>
              <a:gd name="connsiteY115-13250" fmla="*/ 73 h 632"/>
              <a:gd name="connsiteX116-13251" fmla="*/ 454 w 687"/>
              <a:gd name="connsiteY116-13252" fmla="*/ 73 h 632"/>
              <a:gd name="connsiteX117-13253" fmla="*/ 454 w 687"/>
              <a:gd name="connsiteY117-13254" fmla="*/ 73 h 632"/>
              <a:gd name="connsiteX0-13255" fmla="*/ 454 w 687"/>
              <a:gd name="connsiteY0-13256" fmla="*/ 73 h 665"/>
              <a:gd name="connsiteX1-13257" fmla="*/ 439 w 687"/>
              <a:gd name="connsiteY1-13258" fmla="*/ 73 h 665"/>
              <a:gd name="connsiteX2-13259" fmla="*/ 417 w 687"/>
              <a:gd name="connsiteY2-13260" fmla="*/ 79 h 665"/>
              <a:gd name="connsiteX3-13261" fmla="*/ 396 w 687"/>
              <a:gd name="connsiteY3-13262" fmla="*/ 79 h 665"/>
              <a:gd name="connsiteX4-13263" fmla="*/ 370 w 687"/>
              <a:gd name="connsiteY4-13264" fmla="*/ 79 h 665"/>
              <a:gd name="connsiteX5-13265" fmla="*/ 343 w 687"/>
              <a:gd name="connsiteY5-13266" fmla="*/ 84 h 665"/>
              <a:gd name="connsiteX6-13267" fmla="*/ 312 w 687"/>
              <a:gd name="connsiteY6-13268" fmla="*/ 84 h 665"/>
              <a:gd name="connsiteX7-13269" fmla="*/ 275 w 687"/>
              <a:gd name="connsiteY7-13270" fmla="*/ 89 h 665"/>
              <a:gd name="connsiteX8-13271" fmla="*/ 238 w 687"/>
              <a:gd name="connsiteY8-13272" fmla="*/ 94 h 665"/>
              <a:gd name="connsiteX9-13273" fmla="*/ 196 w 687"/>
              <a:gd name="connsiteY9-13274" fmla="*/ 94 h 665"/>
              <a:gd name="connsiteX10-13275" fmla="*/ 159 w 687"/>
              <a:gd name="connsiteY10-13276" fmla="*/ 99 h 665"/>
              <a:gd name="connsiteX11-13277" fmla="*/ 122 w 687"/>
              <a:gd name="connsiteY11-13278" fmla="*/ 105 h 665"/>
              <a:gd name="connsiteX12-13279" fmla="*/ 90 w 687"/>
              <a:gd name="connsiteY12-13280" fmla="*/ 105 h 665"/>
              <a:gd name="connsiteX13-13281" fmla="*/ 64 w 687"/>
              <a:gd name="connsiteY13-13282" fmla="*/ 105 h 665"/>
              <a:gd name="connsiteX14-13283" fmla="*/ 37 w 687"/>
              <a:gd name="connsiteY14-13284" fmla="*/ 110 h 665"/>
              <a:gd name="connsiteX15-13285" fmla="*/ 16 w 687"/>
              <a:gd name="connsiteY15-13286" fmla="*/ 110 h 665"/>
              <a:gd name="connsiteX16-13287" fmla="*/ 0 w 687"/>
              <a:gd name="connsiteY16-13288" fmla="*/ 110 h 665"/>
              <a:gd name="connsiteX17-13289" fmla="*/ 0 w 687"/>
              <a:gd name="connsiteY17-13290" fmla="*/ 73 h 665"/>
              <a:gd name="connsiteX18-13291" fmla="*/ 11 w 687"/>
              <a:gd name="connsiteY18-13292" fmla="*/ 73 h 665"/>
              <a:gd name="connsiteX19-13293" fmla="*/ 27 w 687"/>
              <a:gd name="connsiteY19-13294" fmla="*/ 73 h 665"/>
              <a:gd name="connsiteX20-13295" fmla="*/ 42 w 687"/>
              <a:gd name="connsiteY20-13296" fmla="*/ 73 h 665"/>
              <a:gd name="connsiteX21-13297" fmla="*/ 58 w 687"/>
              <a:gd name="connsiteY21-13298" fmla="*/ 73 h 665"/>
              <a:gd name="connsiteX22-13299" fmla="*/ 79 w 687"/>
              <a:gd name="connsiteY22-13300" fmla="*/ 73 h 665"/>
              <a:gd name="connsiteX23-13301" fmla="*/ 95 w 687"/>
              <a:gd name="connsiteY23-13302" fmla="*/ 68 h 665"/>
              <a:gd name="connsiteX24-13303" fmla="*/ 122 w 687"/>
              <a:gd name="connsiteY24-13304" fmla="*/ 68 h 665"/>
              <a:gd name="connsiteX25-13305" fmla="*/ 143 w 687"/>
              <a:gd name="connsiteY25-13306" fmla="*/ 63 h 665"/>
              <a:gd name="connsiteX26-13307" fmla="*/ 164 w 687"/>
              <a:gd name="connsiteY26-13308" fmla="*/ 58 h 665"/>
              <a:gd name="connsiteX27-13309" fmla="*/ 185 w 687"/>
              <a:gd name="connsiteY27-13310" fmla="*/ 58 h 665"/>
              <a:gd name="connsiteX28-13311" fmla="*/ 211 w 687"/>
              <a:gd name="connsiteY28-13312" fmla="*/ 52 h 665"/>
              <a:gd name="connsiteX29-13313" fmla="*/ 238 w 687"/>
              <a:gd name="connsiteY29-13314" fmla="*/ 52 h 665"/>
              <a:gd name="connsiteX30-13315" fmla="*/ 264 w 687"/>
              <a:gd name="connsiteY30-13316" fmla="*/ 47 h 665"/>
              <a:gd name="connsiteX31-13317" fmla="*/ 296 w 687"/>
              <a:gd name="connsiteY31-13318" fmla="*/ 47 h 665"/>
              <a:gd name="connsiteX32-13319" fmla="*/ 354 w 687"/>
              <a:gd name="connsiteY32-13320" fmla="*/ 37 h 665"/>
              <a:gd name="connsiteX33-13321" fmla="*/ 386 w 687"/>
              <a:gd name="connsiteY33-13322" fmla="*/ 37 h 665"/>
              <a:gd name="connsiteX34-13323" fmla="*/ 407 w 687"/>
              <a:gd name="connsiteY34-13324" fmla="*/ 32 h 665"/>
              <a:gd name="connsiteX35-13325" fmla="*/ 433 w 687"/>
              <a:gd name="connsiteY35-13326" fmla="*/ 26 h 665"/>
              <a:gd name="connsiteX36-13327" fmla="*/ 454 w 687"/>
              <a:gd name="connsiteY36-13328" fmla="*/ 26 h 665"/>
              <a:gd name="connsiteX37-13329" fmla="*/ 470 w 687"/>
              <a:gd name="connsiteY37-13330" fmla="*/ 21 h 665"/>
              <a:gd name="connsiteX38-13331" fmla="*/ 481 w 687"/>
              <a:gd name="connsiteY38-13332" fmla="*/ 16 h 665"/>
              <a:gd name="connsiteX39-13333" fmla="*/ 491 w 687"/>
              <a:gd name="connsiteY39-13334" fmla="*/ 16 h 665"/>
              <a:gd name="connsiteX40-13335" fmla="*/ 497 w 687"/>
              <a:gd name="connsiteY40-13336" fmla="*/ 11 h 665"/>
              <a:gd name="connsiteX41-13337" fmla="*/ 507 w 687"/>
              <a:gd name="connsiteY41-13338" fmla="*/ 5 h 665"/>
              <a:gd name="connsiteX42-13339" fmla="*/ 523 w 687"/>
              <a:gd name="connsiteY42-13340" fmla="*/ 0 h 665"/>
              <a:gd name="connsiteX43-13341" fmla="*/ 534 w 687"/>
              <a:gd name="connsiteY43-13342" fmla="*/ 0 h 665"/>
              <a:gd name="connsiteX44-13343" fmla="*/ 549 w 687"/>
              <a:gd name="connsiteY44-13344" fmla="*/ 0 h 665"/>
              <a:gd name="connsiteX45-13345" fmla="*/ 565 w 687"/>
              <a:gd name="connsiteY45-13346" fmla="*/ 5 h 665"/>
              <a:gd name="connsiteX46-13347" fmla="*/ 581 w 687"/>
              <a:gd name="connsiteY46-13348" fmla="*/ 11 h 665"/>
              <a:gd name="connsiteX47-13349" fmla="*/ 592 w 687"/>
              <a:gd name="connsiteY47-13350" fmla="*/ 16 h 665"/>
              <a:gd name="connsiteX48-13351" fmla="*/ 602 w 687"/>
              <a:gd name="connsiteY48-13352" fmla="*/ 21 h 665"/>
              <a:gd name="connsiteX49-13353" fmla="*/ 618 w 687"/>
              <a:gd name="connsiteY49-13354" fmla="*/ 26 h 665"/>
              <a:gd name="connsiteX50-13355" fmla="*/ 629 w 687"/>
              <a:gd name="connsiteY50-13356" fmla="*/ 37 h 665"/>
              <a:gd name="connsiteX51-13357" fmla="*/ 644 w 687"/>
              <a:gd name="connsiteY51-13358" fmla="*/ 42 h 665"/>
              <a:gd name="connsiteX52-13359" fmla="*/ 655 w 687"/>
              <a:gd name="connsiteY52-13360" fmla="*/ 47 h 665"/>
              <a:gd name="connsiteX53-13361" fmla="*/ 666 w 687"/>
              <a:gd name="connsiteY53-13362" fmla="*/ 52 h 665"/>
              <a:gd name="connsiteX54-13363" fmla="*/ 671 w 687"/>
              <a:gd name="connsiteY54-13364" fmla="*/ 58 h 665"/>
              <a:gd name="connsiteX55-13365" fmla="*/ 676 w 687"/>
              <a:gd name="connsiteY55-13366" fmla="*/ 63 h 665"/>
              <a:gd name="connsiteX56-13367" fmla="*/ 681 w 687"/>
              <a:gd name="connsiteY56-13368" fmla="*/ 68 h 665"/>
              <a:gd name="connsiteX57-13369" fmla="*/ 687 w 687"/>
              <a:gd name="connsiteY57-13370" fmla="*/ 68 h 665"/>
              <a:gd name="connsiteX58-13371" fmla="*/ 687 w 687"/>
              <a:gd name="connsiteY58-13372" fmla="*/ 73 h 665"/>
              <a:gd name="connsiteX59-13373" fmla="*/ 681 w 687"/>
              <a:gd name="connsiteY59-13374" fmla="*/ 73 h 665"/>
              <a:gd name="connsiteX60-13375" fmla="*/ 681 w 687"/>
              <a:gd name="connsiteY60-13376" fmla="*/ 79 h 665"/>
              <a:gd name="connsiteX61-13377" fmla="*/ 676 w 687"/>
              <a:gd name="connsiteY61-13378" fmla="*/ 84 h 665"/>
              <a:gd name="connsiteX62-13379" fmla="*/ 671 w 687"/>
              <a:gd name="connsiteY62-13380" fmla="*/ 84 h 665"/>
              <a:gd name="connsiteX63-13381" fmla="*/ 666 w 687"/>
              <a:gd name="connsiteY63-13382" fmla="*/ 89 h 665"/>
              <a:gd name="connsiteX64-13383" fmla="*/ 660 w 687"/>
              <a:gd name="connsiteY64-13384" fmla="*/ 94 h 665"/>
              <a:gd name="connsiteX65-13385" fmla="*/ 655 w 687"/>
              <a:gd name="connsiteY65-13386" fmla="*/ 94 h 665"/>
              <a:gd name="connsiteX66-13387" fmla="*/ 650 w 687"/>
              <a:gd name="connsiteY66-13388" fmla="*/ 99 h 665"/>
              <a:gd name="connsiteX67-13389" fmla="*/ 644 w 687"/>
              <a:gd name="connsiteY67-13390" fmla="*/ 105 h 665"/>
              <a:gd name="connsiteX68-13391" fmla="*/ 639 w 687"/>
              <a:gd name="connsiteY68-13392" fmla="*/ 115 h 665"/>
              <a:gd name="connsiteX69-13393" fmla="*/ 639 w 687"/>
              <a:gd name="connsiteY69-13394" fmla="*/ 126 h 665"/>
              <a:gd name="connsiteX70-13395" fmla="*/ 639 w 687"/>
              <a:gd name="connsiteY70-13396" fmla="*/ 131 h 665"/>
              <a:gd name="connsiteX71-13397" fmla="*/ 639 w 687"/>
              <a:gd name="connsiteY71-13398" fmla="*/ 146 h 665"/>
              <a:gd name="connsiteX72-13399" fmla="*/ 639 w 687"/>
              <a:gd name="connsiteY72-13400" fmla="*/ 157 h 665"/>
              <a:gd name="connsiteX73-13401" fmla="*/ 639 w 687"/>
              <a:gd name="connsiteY73-13402" fmla="*/ 173 h 665"/>
              <a:gd name="connsiteX74-13403" fmla="*/ 639 w 687"/>
              <a:gd name="connsiteY74-13404" fmla="*/ 188 h 665"/>
              <a:gd name="connsiteX75-13405" fmla="*/ 639 w 687"/>
              <a:gd name="connsiteY75-13406" fmla="*/ 204 h 665"/>
              <a:gd name="connsiteX76-13407" fmla="*/ 639 w 687"/>
              <a:gd name="connsiteY76-13408" fmla="*/ 225 h 665"/>
              <a:gd name="connsiteX77-13409" fmla="*/ 639 w 687"/>
              <a:gd name="connsiteY77-13410" fmla="*/ 240 h 665"/>
              <a:gd name="connsiteX78-13411" fmla="*/ 639 w 687"/>
              <a:gd name="connsiteY78-13412" fmla="*/ 261 h 665"/>
              <a:gd name="connsiteX79-13413" fmla="*/ 639 w 687"/>
              <a:gd name="connsiteY79-13414" fmla="*/ 303 h 665"/>
              <a:gd name="connsiteX80-13415" fmla="*/ 639 w 687"/>
              <a:gd name="connsiteY80-13416" fmla="*/ 324 h 665"/>
              <a:gd name="connsiteX81-13417" fmla="*/ 639 w 687"/>
              <a:gd name="connsiteY81-13418" fmla="*/ 350 h 665"/>
              <a:gd name="connsiteX82-13419" fmla="*/ 639 w 687"/>
              <a:gd name="connsiteY82-13420" fmla="*/ 376 h 665"/>
              <a:gd name="connsiteX83-13421" fmla="*/ 639 w 687"/>
              <a:gd name="connsiteY83-13422" fmla="*/ 402 h 665"/>
              <a:gd name="connsiteX84-13423" fmla="*/ 639 w 687"/>
              <a:gd name="connsiteY84-13424" fmla="*/ 429 h 665"/>
              <a:gd name="connsiteX85-13425" fmla="*/ 639 w 687"/>
              <a:gd name="connsiteY85-13426" fmla="*/ 460 h 665"/>
              <a:gd name="connsiteX86-13427" fmla="*/ 639 w 687"/>
              <a:gd name="connsiteY86-13428" fmla="*/ 491 h 665"/>
              <a:gd name="connsiteX87-13429" fmla="*/ 639 w 687"/>
              <a:gd name="connsiteY87-13430" fmla="*/ 523 h 665"/>
              <a:gd name="connsiteX88-13431" fmla="*/ 639 w 687"/>
              <a:gd name="connsiteY88-13432" fmla="*/ 554 h 665"/>
              <a:gd name="connsiteX89-13433" fmla="*/ 639 w 687"/>
              <a:gd name="connsiteY89-13434" fmla="*/ 580 h 665"/>
              <a:gd name="connsiteX90-13435" fmla="*/ 634 w 687"/>
              <a:gd name="connsiteY90-13436" fmla="*/ 632 h 665"/>
              <a:gd name="connsiteX91-13437" fmla="*/ 544 w 687"/>
              <a:gd name="connsiteY91-13438" fmla="*/ 382 h 665"/>
              <a:gd name="connsiteX92-13439" fmla="*/ 549 w 687"/>
              <a:gd name="connsiteY92-13440" fmla="*/ 355 h 665"/>
              <a:gd name="connsiteX93-13441" fmla="*/ 549 w 687"/>
              <a:gd name="connsiteY93-13442" fmla="*/ 334 h 665"/>
              <a:gd name="connsiteX94-13443" fmla="*/ 549 w 687"/>
              <a:gd name="connsiteY94-13444" fmla="*/ 314 h 665"/>
              <a:gd name="connsiteX95-13445" fmla="*/ 549 w 687"/>
              <a:gd name="connsiteY95-13446" fmla="*/ 293 h 665"/>
              <a:gd name="connsiteX96-13447" fmla="*/ 549 w 687"/>
              <a:gd name="connsiteY96-13448" fmla="*/ 277 h 665"/>
              <a:gd name="connsiteX97-13449" fmla="*/ 549 w 687"/>
              <a:gd name="connsiteY97-13450" fmla="*/ 246 h 665"/>
              <a:gd name="connsiteX98-13451" fmla="*/ 549 w 687"/>
              <a:gd name="connsiteY98-13452" fmla="*/ 214 h 665"/>
              <a:gd name="connsiteX99-13453" fmla="*/ 544 w 687"/>
              <a:gd name="connsiteY99-13454" fmla="*/ 183 h 665"/>
              <a:gd name="connsiteX100-13455" fmla="*/ 544 w 687"/>
              <a:gd name="connsiteY100-13456" fmla="*/ 157 h 665"/>
              <a:gd name="connsiteX101-13457" fmla="*/ 539 w 687"/>
              <a:gd name="connsiteY101-13458" fmla="*/ 146 h 665"/>
              <a:gd name="connsiteX102-13459" fmla="*/ 539 w 687"/>
              <a:gd name="connsiteY102-13460" fmla="*/ 136 h 665"/>
              <a:gd name="connsiteX103-13461" fmla="*/ 534 w 687"/>
              <a:gd name="connsiteY103-13462" fmla="*/ 126 h 665"/>
              <a:gd name="connsiteX104-13463" fmla="*/ 534 w 687"/>
              <a:gd name="connsiteY104-13464" fmla="*/ 115 h 665"/>
              <a:gd name="connsiteX105-13465" fmla="*/ 528 w 687"/>
              <a:gd name="connsiteY105-13466" fmla="*/ 110 h 665"/>
              <a:gd name="connsiteX106-13467" fmla="*/ 528 w 687"/>
              <a:gd name="connsiteY106-13468" fmla="*/ 105 h 665"/>
              <a:gd name="connsiteX107-13469" fmla="*/ 523 w 687"/>
              <a:gd name="connsiteY107-13470" fmla="*/ 94 h 665"/>
              <a:gd name="connsiteX108-13471" fmla="*/ 518 w 687"/>
              <a:gd name="connsiteY108-13472" fmla="*/ 89 h 665"/>
              <a:gd name="connsiteX109-13473" fmla="*/ 512 w 687"/>
              <a:gd name="connsiteY109-13474" fmla="*/ 84 h 665"/>
              <a:gd name="connsiteX110-13475" fmla="*/ 507 w 687"/>
              <a:gd name="connsiteY110-13476" fmla="*/ 84 h 665"/>
              <a:gd name="connsiteX111-13477" fmla="*/ 502 w 687"/>
              <a:gd name="connsiteY111-13478" fmla="*/ 79 h 665"/>
              <a:gd name="connsiteX112-13479" fmla="*/ 491 w 687"/>
              <a:gd name="connsiteY112-13480" fmla="*/ 79 h 665"/>
              <a:gd name="connsiteX113-13481" fmla="*/ 481 w 687"/>
              <a:gd name="connsiteY113-13482" fmla="*/ 79 h 665"/>
              <a:gd name="connsiteX114-13483" fmla="*/ 470 w 687"/>
              <a:gd name="connsiteY114-13484" fmla="*/ 73 h 665"/>
              <a:gd name="connsiteX115-13485" fmla="*/ 454 w 687"/>
              <a:gd name="connsiteY115-13486" fmla="*/ 73 h 665"/>
              <a:gd name="connsiteX116-13487" fmla="*/ 454 w 687"/>
              <a:gd name="connsiteY116-13488" fmla="*/ 73 h 665"/>
              <a:gd name="connsiteX0-13489" fmla="*/ 454 w 687"/>
              <a:gd name="connsiteY0-13490" fmla="*/ 73 h 580"/>
              <a:gd name="connsiteX1-13491" fmla="*/ 439 w 687"/>
              <a:gd name="connsiteY1-13492" fmla="*/ 73 h 580"/>
              <a:gd name="connsiteX2-13493" fmla="*/ 417 w 687"/>
              <a:gd name="connsiteY2-13494" fmla="*/ 79 h 580"/>
              <a:gd name="connsiteX3-13495" fmla="*/ 396 w 687"/>
              <a:gd name="connsiteY3-13496" fmla="*/ 79 h 580"/>
              <a:gd name="connsiteX4-13497" fmla="*/ 370 w 687"/>
              <a:gd name="connsiteY4-13498" fmla="*/ 79 h 580"/>
              <a:gd name="connsiteX5-13499" fmla="*/ 343 w 687"/>
              <a:gd name="connsiteY5-13500" fmla="*/ 84 h 580"/>
              <a:gd name="connsiteX6-13501" fmla="*/ 312 w 687"/>
              <a:gd name="connsiteY6-13502" fmla="*/ 84 h 580"/>
              <a:gd name="connsiteX7-13503" fmla="*/ 275 w 687"/>
              <a:gd name="connsiteY7-13504" fmla="*/ 89 h 580"/>
              <a:gd name="connsiteX8-13505" fmla="*/ 238 w 687"/>
              <a:gd name="connsiteY8-13506" fmla="*/ 94 h 580"/>
              <a:gd name="connsiteX9-13507" fmla="*/ 196 w 687"/>
              <a:gd name="connsiteY9-13508" fmla="*/ 94 h 580"/>
              <a:gd name="connsiteX10-13509" fmla="*/ 159 w 687"/>
              <a:gd name="connsiteY10-13510" fmla="*/ 99 h 580"/>
              <a:gd name="connsiteX11-13511" fmla="*/ 122 w 687"/>
              <a:gd name="connsiteY11-13512" fmla="*/ 105 h 580"/>
              <a:gd name="connsiteX12-13513" fmla="*/ 90 w 687"/>
              <a:gd name="connsiteY12-13514" fmla="*/ 105 h 580"/>
              <a:gd name="connsiteX13-13515" fmla="*/ 64 w 687"/>
              <a:gd name="connsiteY13-13516" fmla="*/ 105 h 580"/>
              <a:gd name="connsiteX14-13517" fmla="*/ 37 w 687"/>
              <a:gd name="connsiteY14-13518" fmla="*/ 110 h 580"/>
              <a:gd name="connsiteX15-13519" fmla="*/ 16 w 687"/>
              <a:gd name="connsiteY15-13520" fmla="*/ 110 h 580"/>
              <a:gd name="connsiteX16-13521" fmla="*/ 0 w 687"/>
              <a:gd name="connsiteY16-13522" fmla="*/ 110 h 580"/>
              <a:gd name="connsiteX17-13523" fmla="*/ 0 w 687"/>
              <a:gd name="connsiteY17-13524" fmla="*/ 73 h 580"/>
              <a:gd name="connsiteX18-13525" fmla="*/ 11 w 687"/>
              <a:gd name="connsiteY18-13526" fmla="*/ 73 h 580"/>
              <a:gd name="connsiteX19-13527" fmla="*/ 27 w 687"/>
              <a:gd name="connsiteY19-13528" fmla="*/ 73 h 580"/>
              <a:gd name="connsiteX20-13529" fmla="*/ 42 w 687"/>
              <a:gd name="connsiteY20-13530" fmla="*/ 73 h 580"/>
              <a:gd name="connsiteX21-13531" fmla="*/ 58 w 687"/>
              <a:gd name="connsiteY21-13532" fmla="*/ 73 h 580"/>
              <a:gd name="connsiteX22-13533" fmla="*/ 79 w 687"/>
              <a:gd name="connsiteY22-13534" fmla="*/ 73 h 580"/>
              <a:gd name="connsiteX23-13535" fmla="*/ 95 w 687"/>
              <a:gd name="connsiteY23-13536" fmla="*/ 68 h 580"/>
              <a:gd name="connsiteX24-13537" fmla="*/ 122 w 687"/>
              <a:gd name="connsiteY24-13538" fmla="*/ 68 h 580"/>
              <a:gd name="connsiteX25-13539" fmla="*/ 143 w 687"/>
              <a:gd name="connsiteY25-13540" fmla="*/ 63 h 580"/>
              <a:gd name="connsiteX26-13541" fmla="*/ 164 w 687"/>
              <a:gd name="connsiteY26-13542" fmla="*/ 58 h 580"/>
              <a:gd name="connsiteX27-13543" fmla="*/ 185 w 687"/>
              <a:gd name="connsiteY27-13544" fmla="*/ 58 h 580"/>
              <a:gd name="connsiteX28-13545" fmla="*/ 211 w 687"/>
              <a:gd name="connsiteY28-13546" fmla="*/ 52 h 580"/>
              <a:gd name="connsiteX29-13547" fmla="*/ 238 w 687"/>
              <a:gd name="connsiteY29-13548" fmla="*/ 52 h 580"/>
              <a:gd name="connsiteX30-13549" fmla="*/ 264 w 687"/>
              <a:gd name="connsiteY30-13550" fmla="*/ 47 h 580"/>
              <a:gd name="connsiteX31-13551" fmla="*/ 296 w 687"/>
              <a:gd name="connsiteY31-13552" fmla="*/ 47 h 580"/>
              <a:gd name="connsiteX32-13553" fmla="*/ 354 w 687"/>
              <a:gd name="connsiteY32-13554" fmla="*/ 37 h 580"/>
              <a:gd name="connsiteX33-13555" fmla="*/ 386 w 687"/>
              <a:gd name="connsiteY33-13556" fmla="*/ 37 h 580"/>
              <a:gd name="connsiteX34-13557" fmla="*/ 407 w 687"/>
              <a:gd name="connsiteY34-13558" fmla="*/ 32 h 580"/>
              <a:gd name="connsiteX35-13559" fmla="*/ 433 w 687"/>
              <a:gd name="connsiteY35-13560" fmla="*/ 26 h 580"/>
              <a:gd name="connsiteX36-13561" fmla="*/ 454 w 687"/>
              <a:gd name="connsiteY36-13562" fmla="*/ 26 h 580"/>
              <a:gd name="connsiteX37-13563" fmla="*/ 470 w 687"/>
              <a:gd name="connsiteY37-13564" fmla="*/ 21 h 580"/>
              <a:gd name="connsiteX38-13565" fmla="*/ 481 w 687"/>
              <a:gd name="connsiteY38-13566" fmla="*/ 16 h 580"/>
              <a:gd name="connsiteX39-13567" fmla="*/ 491 w 687"/>
              <a:gd name="connsiteY39-13568" fmla="*/ 16 h 580"/>
              <a:gd name="connsiteX40-13569" fmla="*/ 497 w 687"/>
              <a:gd name="connsiteY40-13570" fmla="*/ 11 h 580"/>
              <a:gd name="connsiteX41-13571" fmla="*/ 507 w 687"/>
              <a:gd name="connsiteY41-13572" fmla="*/ 5 h 580"/>
              <a:gd name="connsiteX42-13573" fmla="*/ 523 w 687"/>
              <a:gd name="connsiteY42-13574" fmla="*/ 0 h 580"/>
              <a:gd name="connsiteX43-13575" fmla="*/ 534 w 687"/>
              <a:gd name="connsiteY43-13576" fmla="*/ 0 h 580"/>
              <a:gd name="connsiteX44-13577" fmla="*/ 549 w 687"/>
              <a:gd name="connsiteY44-13578" fmla="*/ 0 h 580"/>
              <a:gd name="connsiteX45-13579" fmla="*/ 565 w 687"/>
              <a:gd name="connsiteY45-13580" fmla="*/ 5 h 580"/>
              <a:gd name="connsiteX46-13581" fmla="*/ 581 w 687"/>
              <a:gd name="connsiteY46-13582" fmla="*/ 11 h 580"/>
              <a:gd name="connsiteX47-13583" fmla="*/ 592 w 687"/>
              <a:gd name="connsiteY47-13584" fmla="*/ 16 h 580"/>
              <a:gd name="connsiteX48-13585" fmla="*/ 602 w 687"/>
              <a:gd name="connsiteY48-13586" fmla="*/ 21 h 580"/>
              <a:gd name="connsiteX49-13587" fmla="*/ 618 w 687"/>
              <a:gd name="connsiteY49-13588" fmla="*/ 26 h 580"/>
              <a:gd name="connsiteX50-13589" fmla="*/ 629 w 687"/>
              <a:gd name="connsiteY50-13590" fmla="*/ 37 h 580"/>
              <a:gd name="connsiteX51-13591" fmla="*/ 644 w 687"/>
              <a:gd name="connsiteY51-13592" fmla="*/ 42 h 580"/>
              <a:gd name="connsiteX52-13593" fmla="*/ 655 w 687"/>
              <a:gd name="connsiteY52-13594" fmla="*/ 47 h 580"/>
              <a:gd name="connsiteX53-13595" fmla="*/ 666 w 687"/>
              <a:gd name="connsiteY53-13596" fmla="*/ 52 h 580"/>
              <a:gd name="connsiteX54-13597" fmla="*/ 671 w 687"/>
              <a:gd name="connsiteY54-13598" fmla="*/ 58 h 580"/>
              <a:gd name="connsiteX55-13599" fmla="*/ 676 w 687"/>
              <a:gd name="connsiteY55-13600" fmla="*/ 63 h 580"/>
              <a:gd name="connsiteX56-13601" fmla="*/ 681 w 687"/>
              <a:gd name="connsiteY56-13602" fmla="*/ 68 h 580"/>
              <a:gd name="connsiteX57-13603" fmla="*/ 687 w 687"/>
              <a:gd name="connsiteY57-13604" fmla="*/ 68 h 580"/>
              <a:gd name="connsiteX58-13605" fmla="*/ 687 w 687"/>
              <a:gd name="connsiteY58-13606" fmla="*/ 73 h 580"/>
              <a:gd name="connsiteX59-13607" fmla="*/ 681 w 687"/>
              <a:gd name="connsiteY59-13608" fmla="*/ 73 h 580"/>
              <a:gd name="connsiteX60-13609" fmla="*/ 681 w 687"/>
              <a:gd name="connsiteY60-13610" fmla="*/ 79 h 580"/>
              <a:gd name="connsiteX61-13611" fmla="*/ 676 w 687"/>
              <a:gd name="connsiteY61-13612" fmla="*/ 84 h 580"/>
              <a:gd name="connsiteX62-13613" fmla="*/ 671 w 687"/>
              <a:gd name="connsiteY62-13614" fmla="*/ 84 h 580"/>
              <a:gd name="connsiteX63-13615" fmla="*/ 666 w 687"/>
              <a:gd name="connsiteY63-13616" fmla="*/ 89 h 580"/>
              <a:gd name="connsiteX64-13617" fmla="*/ 660 w 687"/>
              <a:gd name="connsiteY64-13618" fmla="*/ 94 h 580"/>
              <a:gd name="connsiteX65-13619" fmla="*/ 655 w 687"/>
              <a:gd name="connsiteY65-13620" fmla="*/ 94 h 580"/>
              <a:gd name="connsiteX66-13621" fmla="*/ 650 w 687"/>
              <a:gd name="connsiteY66-13622" fmla="*/ 99 h 580"/>
              <a:gd name="connsiteX67-13623" fmla="*/ 644 w 687"/>
              <a:gd name="connsiteY67-13624" fmla="*/ 105 h 580"/>
              <a:gd name="connsiteX68-13625" fmla="*/ 639 w 687"/>
              <a:gd name="connsiteY68-13626" fmla="*/ 115 h 580"/>
              <a:gd name="connsiteX69-13627" fmla="*/ 639 w 687"/>
              <a:gd name="connsiteY69-13628" fmla="*/ 126 h 580"/>
              <a:gd name="connsiteX70-13629" fmla="*/ 639 w 687"/>
              <a:gd name="connsiteY70-13630" fmla="*/ 131 h 580"/>
              <a:gd name="connsiteX71-13631" fmla="*/ 639 w 687"/>
              <a:gd name="connsiteY71-13632" fmla="*/ 146 h 580"/>
              <a:gd name="connsiteX72-13633" fmla="*/ 639 w 687"/>
              <a:gd name="connsiteY72-13634" fmla="*/ 157 h 580"/>
              <a:gd name="connsiteX73-13635" fmla="*/ 639 w 687"/>
              <a:gd name="connsiteY73-13636" fmla="*/ 173 h 580"/>
              <a:gd name="connsiteX74-13637" fmla="*/ 639 w 687"/>
              <a:gd name="connsiteY74-13638" fmla="*/ 188 h 580"/>
              <a:gd name="connsiteX75-13639" fmla="*/ 639 w 687"/>
              <a:gd name="connsiteY75-13640" fmla="*/ 204 h 580"/>
              <a:gd name="connsiteX76-13641" fmla="*/ 639 w 687"/>
              <a:gd name="connsiteY76-13642" fmla="*/ 225 h 580"/>
              <a:gd name="connsiteX77-13643" fmla="*/ 639 w 687"/>
              <a:gd name="connsiteY77-13644" fmla="*/ 240 h 580"/>
              <a:gd name="connsiteX78-13645" fmla="*/ 639 w 687"/>
              <a:gd name="connsiteY78-13646" fmla="*/ 261 h 580"/>
              <a:gd name="connsiteX79-13647" fmla="*/ 639 w 687"/>
              <a:gd name="connsiteY79-13648" fmla="*/ 303 h 580"/>
              <a:gd name="connsiteX80-13649" fmla="*/ 639 w 687"/>
              <a:gd name="connsiteY80-13650" fmla="*/ 324 h 580"/>
              <a:gd name="connsiteX81-13651" fmla="*/ 639 w 687"/>
              <a:gd name="connsiteY81-13652" fmla="*/ 350 h 580"/>
              <a:gd name="connsiteX82-13653" fmla="*/ 639 w 687"/>
              <a:gd name="connsiteY82-13654" fmla="*/ 376 h 580"/>
              <a:gd name="connsiteX83-13655" fmla="*/ 639 w 687"/>
              <a:gd name="connsiteY83-13656" fmla="*/ 402 h 580"/>
              <a:gd name="connsiteX84-13657" fmla="*/ 639 w 687"/>
              <a:gd name="connsiteY84-13658" fmla="*/ 429 h 580"/>
              <a:gd name="connsiteX85-13659" fmla="*/ 639 w 687"/>
              <a:gd name="connsiteY85-13660" fmla="*/ 460 h 580"/>
              <a:gd name="connsiteX86-13661" fmla="*/ 639 w 687"/>
              <a:gd name="connsiteY86-13662" fmla="*/ 491 h 580"/>
              <a:gd name="connsiteX87-13663" fmla="*/ 639 w 687"/>
              <a:gd name="connsiteY87-13664" fmla="*/ 523 h 580"/>
              <a:gd name="connsiteX88-13665" fmla="*/ 639 w 687"/>
              <a:gd name="connsiteY88-13666" fmla="*/ 554 h 580"/>
              <a:gd name="connsiteX89-13667" fmla="*/ 639 w 687"/>
              <a:gd name="connsiteY89-13668" fmla="*/ 580 h 580"/>
              <a:gd name="connsiteX90-13669" fmla="*/ 544 w 687"/>
              <a:gd name="connsiteY90-13670" fmla="*/ 382 h 580"/>
              <a:gd name="connsiteX91-13671" fmla="*/ 549 w 687"/>
              <a:gd name="connsiteY91-13672" fmla="*/ 355 h 580"/>
              <a:gd name="connsiteX92-13673" fmla="*/ 549 w 687"/>
              <a:gd name="connsiteY92-13674" fmla="*/ 334 h 580"/>
              <a:gd name="connsiteX93-13675" fmla="*/ 549 w 687"/>
              <a:gd name="connsiteY93-13676" fmla="*/ 314 h 580"/>
              <a:gd name="connsiteX94-13677" fmla="*/ 549 w 687"/>
              <a:gd name="connsiteY94-13678" fmla="*/ 293 h 580"/>
              <a:gd name="connsiteX95-13679" fmla="*/ 549 w 687"/>
              <a:gd name="connsiteY95-13680" fmla="*/ 277 h 580"/>
              <a:gd name="connsiteX96-13681" fmla="*/ 549 w 687"/>
              <a:gd name="connsiteY96-13682" fmla="*/ 246 h 580"/>
              <a:gd name="connsiteX97-13683" fmla="*/ 549 w 687"/>
              <a:gd name="connsiteY97-13684" fmla="*/ 214 h 580"/>
              <a:gd name="connsiteX98-13685" fmla="*/ 544 w 687"/>
              <a:gd name="connsiteY98-13686" fmla="*/ 183 h 580"/>
              <a:gd name="connsiteX99-13687" fmla="*/ 544 w 687"/>
              <a:gd name="connsiteY99-13688" fmla="*/ 157 h 580"/>
              <a:gd name="connsiteX100-13689" fmla="*/ 539 w 687"/>
              <a:gd name="connsiteY100-13690" fmla="*/ 146 h 580"/>
              <a:gd name="connsiteX101-13691" fmla="*/ 539 w 687"/>
              <a:gd name="connsiteY101-13692" fmla="*/ 136 h 580"/>
              <a:gd name="connsiteX102-13693" fmla="*/ 534 w 687"/>
              <a:gd name="connsiteY102-13694" fmla="*/ 126 h 580"/>
              <a:gd name="connsiteX103-13695" fmla="*/ 534 w 687"/>
              <a:gd name="connsiteY103-13696" fmla="*/ 115 h 580"/>
              <a:gd name="connsiteX104-13697" fmla="*/ 528 w 687"/>
              <a:gd name="connsiteY104-13698" fmla="*/ 110 h 580"/>
              <a:gd name="connsiteX105-13699" fmla="*/ 528 w 687"/>
              <a:gd name="connsiteY105-13700" fmla="*/ 105 h 580"/>
              <a:gd name="connsiteX106-13701" fmla="*/ 523 w 687"/>
              <a:gd name="connsiteY106-13702" fmla="*/ 94 h 580"/>
              <a:gd name="connsiteX107-13703" fmla="*/ 518 w 687"/>
              <a:gd name="connsiteY107-13704" fmla="*/ 89 h 580"/>
              <a:gd name="connsiteX108-13705" fmla="*/ 512 w 687"/>
              <a:gd name="connsiteY108-13706" fmla="*/ 84 h 580"/>
              <a:gd name="connsiteX109-13707" fmla="*/ 507 w 687"/>
              <a:gd name="connsiteY109-13708" fmla="*/ 84 h 580"/>
              <a:gd name="connsiteX110-13709" fmla="*/ 502 w 687"/>
              <a:gd name="connsiteY110-13710" fmla="*/ 79 h 580"/>
              <a:gd name="connsiteX111-13711" fmla="*/ 491 w 687"/>
              <a:gd name="connsiteY111-13712" fmla="*/ 79 h 580"/>
              <a:gd name="connsiteX112-13713" fmla="*/ 481 w 687"/>
              <a:gd name="connsiteY112-13714" fmla="*/ 79 h 580"/>
              <a:gd name="connsiteX113-13715" fmla="*/ 470 w 687"/>
              <a:gd name="connsiteY113-13716" fmla="*/ 73 h 580"/>
              <a:gd name="connsiteX114-13717" fmla="*/ 454 w 687"/>
              <a:gd name="connsiteY114-13718" fmla="*/ 73 h 580"/>
              <a:gd name="connsiteX115-13719" fmla="*/ 454 w 687"/>
              <a:gd name="connsiteY115-13720" fmla="*/ 73 h 580"/>
              <a:gd name="connsiteX0-13721" fmla="*/ 454 w 687"/>
              <a:gd name="connsiteY0-13722" fmla="*/ 73 h 554"/>
              <a:gd name="connsiteX1-13723" fmla="*/ 439 w 687"/>
              <a:gd name="connsiteY1-13724" fmla="*/ 73 h 554"/>
              <a:gd name="connsiteX2-13725" fmla="*/ 417 w 687"/>
              <a:gd name="connsiteY2-13726" fmla="*/ 79 h 554"/>
              <a:gd name="connsiteX3-13727" fmla="*/ 396 w 687"/>
              <a:gd name="connsiteY3-13728" fmla="*/ 79 h 554"/>
              <a:gd name="connsiteX4-13729" fmla="*/ 370 w 687"/>
              <a:gd name="connsiteY4-13730" fmla="*/ 79 h 554"/>
              <a:gd name="connsiteX5-13731" fmla="*/ 343 w 687"/>
              <a:gd name="connsiteY5-13732" fmla="*/ 84 h 554"/>
              <a:gd name="connsiteX6-13733" fmla="*/ 312 w 687"/>
              <a:gd name="connsiteY6-13734" fmla="*/ 84 h 554"/>
              <a:gd name="connsiteX7-13735" fmla="*/ 275 w 687"/>
              <a:gd name="connsiteY7-13736" fmla="*/ 89 h 554"/>
              <a:gd name="connsiteX8-13737" fmla="*/ 238 w 687"/>
              <a:gd name="connsiteY8-13738" fmla="*/ 94 h 554"/>
              <a:gd name="connsiteX9-13739" fmla="*/ 196 w 687"/>
              <a:gd name="connsiteY9-13740" fmla="*/ 94 h 554"/>
              <a:gd name="connsiteX10-13741" fmla="*/ 159 w 687"/>
              <a:gd name="connsiteY10-13742" fmla="*/ 99 h 554"/>
              <a:gd name="connsiteX11-13743" fmla="*/ 122 w 687"/>
              <a:gd name="connsiteY11-13744" fmla="*/ 105 h 554"/>
              <a:gd name="connsiteX12-13745" fmla="*/ 90 w 687"/>
              <a:gd name="connsiteY12-13746" fmla="*/ 105 h 554"/>
              <a:gd name="connsiteX13-13747" fmla="*/ 64 w 687"/>
              <a:gd name="connsiteY13-13748" fmla="*/ 105 h 554"/>
              <a:gd name="connsiteX14-13749" fmla="*/ 37 w 687"/>
              <a:gd name="connsiteY14-13750" fmla="*/ 110 h 554"/>
              <a:gd name="connsiteX15-13751" fmla="*/ 16 w 687"/>
              <a:gd name="connsiteY15-13752" fmla="*/ 110 h 554"/>
              <a:gd name="connsiteX16-13753" fmla="*/ 0 w 687"/>
              <a:gd name="connsiteY16-13754" fmla="*/ 110 h 554"/>
              <a:gd name="connsiteX17-13755" fmla="*/ 0 w 687"/>
              <a:gd name="connsiteY17-13756" fmla="*/ 73 h 554"/>
              <a:gd name="connsiteX18-13757" fmla="*/ 11 w 687"/>
              <a:gd name="connsiteY18-13758" fmla="*/ 73 h 554"/>
              <a:gd name="connsiteX19-13759" fmla="*/ 27 w 687"/>
              <a:gd name="connsiteY19-13760" fmla="*/ 73 h 554"/>
              <a:gd name="connsiteX20-13761" fmla="*/ 42 w 687"/>
              <a:gd name="connsiteY20-13762" fmla="*/ 73 h 554"/>
              <a:gd name="connsiteX21-13763" fmla="*/ 58 w 687"/>
              <a:gd name="connsiteY21-13764" fmla="*/ 73 h 554"/>
              <a:gd name="connsiteX22-13765" fmla="*/ 79 w 687"/>
              <a:gd name="connsiteY22-13766" fmla="*/ 73 h 554"/>
              <a:gd name="connsiteX23-13767" fmla="*/ 95 w 687"/>
              <a:gd name="connsiteY23-13768" fmla="*/ 68 h 554"/>
              <a:gd name="connsiteX24-13769" fmla="*/ 122 w 687"/>
              <a:gd name="connsiteY24-13770" fmla="*/ 68 h 554"/>
              <a:gd name="connsiteX25-13771" fmla="*/ 143 w 687"/>
              <a:gd name="connsiteY25-13772" fmla="*/ 63 h 554"/>
              <a:gd name="connsiteX26-13773" fmla="*/ 164 w 687"/>
              <a:gd name="connsiteY26-13774" fmla="*/ 58 h 554"/>
              <a:gd name="connsiteX27-13775" fmla="*/ 185 w 687"/>
              <a:gd name="connsiteY27-13776" fmla="*/ 58 h 554"/>
              <a:gd name="connsiteX28-13777" fmla="*/ 211 w 687"/>
              <a:gd name="connsiteY28-13778" fmla="*/ 52 h 554"/>
              <a:gd name="connsiteX29-13779" fmla="*/ 238 w 687"/>
              <a:gd name="connsiteY29-13780" fmla="*/ 52 h 554"/>
              <a:gd name="connsiteX30-13781" fmla="*/ 264 w 687"/>
              <a:gd name="connsiteY30-13782" fmla="*/ 47 h 554"/>
              <a:gd name="connsiteX31-13783" fmla="*/ 296 w 687"/>
              <a:gd name="connsiteY31-13784" fmla="*/ 47 h 554"/>
              <a:gd name="connsiteX32-13785" fmla="*/ 354 w 687"/>
              <a:gd name="connsiteY32-13786" fmla="*/ 37 h 554"/>
              <a:gd name="connsiteX33-13787" fmla="*/ 386 w 687"/>
              <a:gd name="connsiteY33-13788" fmla="*/ 37 h 554"/>
              <a:gd name="connsiteX34-13789" fmla="*/ 407 w 687"/>
              <a:gd name="connsiteY34-13790" fmla="*/ 32 h 554"/>
              <a:gd name="connsiteX35-13791" fmla="*/ 433 w 687"/>
              <a:gd name="connsiteY35-13792" fmla="*/ 26 h 554"/>
              <a:gd name="connsiteX36-13793" fmla="*/ 454 w 687"/>
              <a:gd name="connsiteY36-13794" fmla="*/ 26 h 554"/>
              <a:gd name="connsiteX37-13795" fmla="*/ 470 w 687"/>
              <a:gd name="connsiteY37-13796" fmla="*/ 21 h 554"/>
              <a:gd name="connsiteX38-13797" fmla="*/ 481 w 687"/>
              <a:gd name="connsiteY38-13798" fmla="*/ 16 h 554"/>
              <a:gd name="connsiteX39-13799" fmla="*/ 491 w 687"/>
              <a:gd name="connsiteY39-13800" fmla="*/ 16 h 554"/>
              <a:gd name="connsiteX40-13801" fmla="*/ 497 w 687"/>
              <a:gd name="connsiteY40-13802" fmla="*/ 11 h 554"/>
              <a:gd name="connsiteX41-13803" fmla="*/ 507 w 687"/>
              <a:gd name="connsiteY41-13804" fmla="*/ 5 h 554"/>
              <a:gd name="connsiteX42-13805" fmla="*/ 523 w 687"/>
              <a:gd name="connsiteY42-13806" fmla="*/ 0 h 554"/>
              <a:gd name="connsiteX43-13807" fmla="*/ 534 w 687"/>
              <a:gd name="connsiteY43-13808" fmla="*/ 0 h 554"/>
              <a:gd name="connsiteX44-13809" fmla="*/ 549 w 687"/>
              <a:gd name="connsiteY44-13810" fmla="*/ 0 h 554"/>
              <a:gd name="connsiteX45-13811" fmla="*/ 565 w 687"/>
              <a:gd name="connsiteY45-13812" fmla="*/ 5 h 554"/>
              <a:gd name="connsiteX46-13813" fmla="*/ 581 w 687"/>
              <a:gd name="connsiteY46-13814" fmla="*/ 11 h 554"/>
              <a:gd name="connsiteX47-13815" fmla="*/ 592 w 687"/>
              <a:gd name="connsiteY47-13816" fmla="*/ 16 h 554"/>
              <a:gd name="connsiteX48-13817" fmla="*/ 602 w 687"/>
              <a:gd name="connsiteY48-13818" fmla="*/ 21 h 554"/>
              <a:gd name="connsiteX49-13819" fmla="*/ 618 w 687"/>
              <a:gd name="connsiteY49-13820" fmla="*/ 26 h 554"/>
              <a:gd name="connsiteX50-13821" fmla="*/ 629 w 687"/>
              <a:gd name="connsiteY50-13822" fmla="*/ 37 h 554"/>
              <a:gd name="connsiteX51-13823" fmla="*/ 644 w 687"/>
              <a:gd name="connsiteY51-13824" fmla="*/ 42 h 554"/>
              <a:gd name="connsiteX52-13825" fmla="*/ 655 w 687"/>
              <a:gd name="connsiteY52-13826" fmla="*/ 47 h 554"/>
              <a:gd name="connsiteX53-13827" fmla="*/ 666 w 687"/>
              <a:gd name="connsiteY53-13828" fmla="*/ 52 h 554"/>
              <a:gd name="connsiteX54-13829" fmla="*/ 671 w 687"/>
              <a:gd name="connsiteY54-13830" fmla="*/ 58 h 554"/>
              <a:gd name="connsiteX55-13831" fmla="*/ 676 w 687"/>
              <a:gd name="connsiteY55-13832" fmla="*/ 63 h 554"/>
              <a:gd name="connsiteX56-13833" fmla="*/ 681 w 687"/>
              <a:gd name="connsiteY56-13834" fmla="*/ 68 h 554"/>
              <a:gd name="connsiteX57-13835" fmla="*/ 687 w 687"/>
              <a:gd name="connsiteY57-13836" fmla="*/ 68 h 554"/>
              <a:gd name="connsiteX58-13837" fmla="*/ 687 w 687"/>
              <a:gd name="connsiteY58-13838" fmla="*/ 73 h 554"/>
              <a:gd name="connsiteX59-13839" fmla="*/ 681 w 687"/>
              <a:gd name="connsiteY59-13840" fmla="*/ 73 h 554"/>
              <a:gd name="connsiteX60-13841" fmla="*/ 681 w 687"/>
              <a:gd name="connsiteY60-13842" fmla="*/ 79 h 554"/>
              <a:gd name="connsiteX61-13843" fmla="*/ 676 w 687"/>
              <a:gd name="connsiteY61-13844" fmla="*/ 84 h 554"/>
              <a:gd name="connsiteX62-13845" fmla="*/ 671 w 687"/>
              <a:gd name="connsiteY62-13846" fmla="*/ 84 h 554"/>
              <a:gd name="connsiteX63-13847" fmla="*/ 666 w 687"/>
              <a:gd name="connsiteY63-13848" fmla="*/ 89 h 554"/>
              <a:gd name="connsiteX64-13849" fmla="*/ 660 w 687"/>
              <a:gd name="connsiteY64-13850" fmla="*/ 94 h 554"/>
              <a:gd name="connsiteX65-13851" fmla="*/ 655 w 687"/>
              <a:gd name="connsiteY65-13852" fmla="*/ 94 h 554"/>
              <a:gd name="connsiteX66-13853" fmla="*/ 650 w 687"/>
              <a:gd name="connsiteY66-13854" fmla="*/ 99 h 554"/>
              <a:gd name="connsiteX67-13855" fmla="*/ 644 w 687"/>
              <a:gd name="connsiteY67-13856" fmla="*/ 105 h 554"/>
              <a:gd name="connsiteX68-13857" fmla="*/ 639 w 687"/>
              <a:gd name="connsiteY68-13858" fmla="*/ 115 h 554"/>
              <a:gd name="connsiteX69-13859" fmla="*/ 639 w 687"/>
              <a:gd name="connsiteY69-13860" fmla="*/ 126 h 554"/>
              <a:gd name="connsiteX70-13861" fmla="*/ 639 w 687"/>
              <a:gd name="connsiteY70-13862" fmla="*/ 131 h 554"/>
              <a:gd name="connsiteX71-13863" fmla="*/ 639 w 687"/>
              <a:gd name="connsiteY71-13864" fmla="*/ 146 h 554"/>
              <a:gd name="connsiteX72-13865" fmla="*/ 639 w 687"/>
              <a:gd name="connsiteY72-13866" fmla="*/ 157 h 554"/>
              <a:gd name="connsiteX73-13867" fmla="*/ 639 w 687"/>
              <a:gd name="connsiteY73-13868" fmla="*/ 173 h 554"/>
              <a:gd name="connsiteX74-13869" fmla="*/ 639 w 687"/>
              <a:gd name="connsiteY74-13870" fmla="*/ 188 h 554"/>
              <a:gd name="connsiteX75-13871" fmla="*/ 639 w 687"/>
              <a:gd name="connsiteY75-13872" fmla="*/ 204 h 554"/>
              <a:gd name="connsiteX76-13873" fmla="*/ 639 w 687"/>
              <a:gd name="connsiteY76-13874" fmla="*/ 225 h 554"/>
              <a:gd name="connsiteX77-13875" fmla="*/ 639 w 687"/>
              <a:gd name="connsiteY77-13876" fmla="*/ 240 h 554"/>
              <a:gd name="connsiteX78-13877" fmla="*/ 639 w 687"/>
              <a:gd name="connsiteY78-13878" fmla="*/ 261 h 554"/>
              <a:gd name="connsiteX79-13879" fmla="*/ 639 w 687"/>
              <a:gd name="connsiteY79-13880" fmla="*/ 303 h 554"/>
              <a:gd name="connsiteX80-13881" fmla="*/ 639 w 687"/>
              <a:gd name="connsiteY80-13882" fmla="*/ 324 h 554"/>
              <a:gd name="connsiteX81-13883" fmla="*/ 639 w 687"/>
              <a:gd name="connsiteY81-13884" fmla="*/ 350 h 554"/>
              <a:gd name="connsiteX82-13885" fmla="*/ 639 w 687"/>
              <a:gd name="connsiteY82-13886" fmla="*/ 376 h 554"/>
              <a:gd name="connsiteX83-13887" fmla="*/ 639 w 687"/>
              <a:gd name="connsiteY83-13888" fmla="*/ 402 h 554"/>
              <a:gd name="connsiteX84-13889" fmla="*/ 639 w 687"/>
              <a:gd name="connsiteY84-13890" fmla="*/ 429 h 554"/>
              <a:gd name="connsiteX85-13891" fmla="*/ 639 w 687"/>
              <a:gd name="connsiteY85-13892" fmla="*/ 460 h 554"/>
              <a:gd name="connsiteX86-13893" fmla="*/ 639 w 687"/>
              <a:gd name="connsiteY86-13894" fmla="*/ 491 h 554"/>
              <a:gd name="connsiteX87-13895" fmla="*/ 639 w 687"/>
              <a:gd name="connsiteY87-13896" fmla="*/ 523 h 554"/>
              <a:gd name="connsiteX88-13897" fmla="*/ 639 w 687"/>
              <a:gd name="connsiteY88-13898" fmla="*/ 554 h 554"/>
              <a:gd name="connsiteX89-13899" fmla="*/ 544 w 687"/>
              <a:gd name="connsiteY89-13900" fmla="*/ 382 h 554"/>
              <a:gd name="connsiteX90-13901" fmla="*/ 549 w 687"/>
              <a:gd name="connsiteY90-13902" fmla="*/ 355 h 554"/>
              <a:gd name="connsiteX91-13903" fmla="*/ 549 w 687"/>
              <a:gd name="connsiteY91-13904" fmla="*/ 334 h 554"/>
              <a:gd name="connsiteX92-13905" fmla="*/ 549 w 687"/>
              <a:gd name="connsiteY92-13906" fmla="*/ 314 h 554"/>
              <a:gd name="connsiteX93-13907" fmla="*/ 549 w 687"/>
              <a:gd name="connsiteY93-13908" fmla="*/ 293 h 554"/>
              <a:gd name="connsiteX94-13909" fmla="*/ 549 w 687"/>
              <a:gd name="connsiteY94-13910" fmla="*/ 277 h 554"/>
              <a:gd name="connsiteX95-13911" fmla="*/ 549 w 687"/>
              <a:gd name="connsiteY95-13912" fmla="*/ 246 h 554"/>
              <a:gd name="connsiteX96-13913" fmla="*/ 549 w 687"/>
              <a:gd name="connsiteY96-13914" fmla="*/ 214 h 554"/>
              <a:gd name="connsiteX97-13915" fmla="*/ 544 w 687"/>
              <a:gd name="connsiteY97-13916" fmla="*/ 183 h 554"/>
              <a:gd name="connsiteX98-13917" fmla="*/ 544 w 687"/>
              <a:gd name="connsiteY98-13918" fmla="*/ 157 h 554"/>
              <a:gd name="connsiteX99-13919" fmla="*/ 539 w 687"/>
              <a:gd name="connsiteY99-13920" fmla="*/ 146 h 554"/>
              <a:gd name="connsiteX100-13921" fmla="*/ 539 w 687"/>
              <a:gd name="connsiteY100-13922" fmla="*/ 136 h 554"/>
              <a:gd name="connsiteX101-13923" fmla="*/ 534 w 687"/>
              <a:gd name="connsiteY101-13924" fmla="*/ 126 h 554"/>
              <a:gd name="connsiteX102-13925" fmla="*/ 534 w 687"/>
              <a:gd name="connsiteY102-13926" fmla="*/ 115 h 554"/>
              <a:gd name="connsiteX103-13927" fmla="*/ 528 w 687"/>
              <a:gd name="connsiteY103-13928" fmla="*/ 110 h 554"/>
              <a:gd name="connsiteX104-13929" fmla="*/ 528 w 687"/>
              <a:gd name="connsiteY104-13930" fmla="*/ 105 h 554"/>
              <a:gd name="connsiteX105-13931" fmla="*/ 523 w 687"/>
              <a:gd name="connsiteY105-13932" fmla="*/ 94 h 554"/>
              <a:gd name="connsiteX106-13933" fmla="*/ 518 w 687"/>
              <a:gd name="connsiteY106-13934" fmla="*/ 89 h 554"/>
              <a:gd name="connsiteX107-13935" fmla="*/ 512 w 687"/>
              <a:gd name="connsiteY107-13936" fmla="*/ 84 h 554"/>
              <a:gd name="connsiteX108-13937" fmla="*/ 507 w 687"/>
              <a:gd name="connsiteY108-13938" fmla="*/ 84 h 554"/>
              <a:gd name="connsiteX109-13939" fmla="*/ 502 w 687"/>
              <a:gd name="connsiteY109-13940" fmla="*/ 79 h 554"/>
              <a:gd name="connsiteX110-13941" fmla="*/ 491 w 687"/>
              <a:gd name="connsiteY110-13942" fmla="*/ 79 h 554"/>
              <a:gd name="connsiteX111-13943" fmla="*/ 481 w 687"/>
              <a:gd name="connsiteY111-13944" fmla="*/ 79 h 554"/>
              <a:gd name="connsiteX112-13945" fmla="*/ 470 w 687"/>
              <a:gd name="connsiteY112-13946" fmla="*/ 73 h 554"/>
              <a:gd name="connsiteX113-13947" fmla="*/ 454 w 687"/>
              <a:gd name="connsiteY113-13948" fmla="*/ 73 h 554"/>
              <a:gd name="connsiteX114-13949" fmla="*/ 454 w 687"/>
              <a:gd name="connsiteY114-13950" fmla="*/ 73 h 554"/>
              <a:gd name="connsiteX0-13951" fmla="*/ 454 w 687"/>
              <a:gd name="connsiteY0-13952" fmla="*/ 73 h 523"/>
              <a:gd name="connsiteX1-13953" fmla="*/ 439 w 687"/>
              <a:gd name="connsiteY1-13954" fmla="*/ 73 h 523"/>
              <a:gd name="connsiteX2-13955" fmla="*/ 417 w 687"/>
              <a:gd name="connsiteY2-13956" fmla="*/ 79 h 523"/>
              <a:gd name="connsiteX3-13957" fmla="*/ 396 w 687"/>
              <a:gd name="connsiteY3-13958" fmla="*/ 79 h 523"/>
              <a:gd name="connsiteX4-13959" fmla="*/ 370 w 687"/>
              <a:gd name="connsiteY4-13960" fmla="*/ 79 h 523"/>
              <a:gd name="connsiteX5-13961" fmla="*/ 343 w 687"/>
              <a:gd name="connsiteY5-13962" fmla="*/ 84 h 523"/>
              <a:gd name="connsiteX6-13963" fmla="*/ 312 w 687"/>
              <a:gd name="connsiteY6-13964" fmla="*/ 84 h 523"/>
              <a:gd name="connsiteX7-13965" fmla="*/ 275 w 687"/>
              <a:gd name="connsiteY7-13966" fmla="*/ 89 h 523"/>
              <a:gd name="connsiteX8-13967" fmla="*/ 238 w 687"/>
              <a:gd name="connsiteY8-13968" fmla="*/ 94 h 523"/>
              <a:gd name="connsiteX9-13969" fmla="*/ 196 w 687"/>
              <a:gd name="connsiteY9-13970" fmla="*/ 94 h 523"/>
              <a:gd name="connsiteX10-13971" fmla="*/ 159 w 687"/>
              <a:gd name="connsiteY10-13972" fmla="*/ 99 h 523"/>
              <a:gd name="connsiteX11-13973" fmla="*/ 122 w 687"/>
              <a:gd name="connsiteY11-13974" fmla="*/ 105 h 523"/>
              <a:gd name="connsiteX12-13975" fmla="*/ 90 w 687"/>
              <a:gd name="connsiteY12-13976" fmla="*/ 105 h 523"/>
              <a:gd name="connsiteX13-13977" fmla="*/ 64 w 687"/>
              <a:gd name="connsiteY13-13978" fmla="*/ 105 h 523"/>
              <a:gd name="connsiteX14-13979" fmla="*/ 37 w 687"/>
              <a:gd name="connsiteY14-13980" fmla="*/ 110 h 523"/>
              <a:gd name="connsiteX15-13981" fmla="*/ 16 w 687"/>
              <a:gd name="connsiteY15-13982" fmla="*/ 110 h 523"/>
              <a:gd name="connsiteX16-13983" fmla="*/ 0 w 687"/>
              <a:gd name="connsiteY16-13984" fmla="*/ 110 h 523"/>
              <a:gd name="connsiteX17-13985" fmla="*/ 0 w 687"/>
              <a:gd name="connsiteY17-13986" fmla="*/ 73 h 523"/>
              <a:gd name="connsiteX18-13987" fmla="*/ 11 w 687"/>
              <a:gd name="connsiteY18-13988" fmla="*/ 73 h 523"/>
              <a:gd name="connsiteX19-13989" fmla="*/ 27 w 687"/>
              <a:gd name="connsiteY19-13990" fmla="*/ 73 h 523"/>
              <a:gd name="connsiteX20-13991" fmla="*/ 42 w 687"/>
              <a:gd name="connsiteY20-13992" fmla="*/ 73 h 523"/>
              <a:gd name="connsiteX21-13993" fmla="*/ 58 w 687"/>
              <a:gd name="connsiteY21-13994" fmla="*/ 73 h 523"/>
              <a:gd name="connsiteX22-13995" fmla="*/ 79 w 687"/>
              <a:gd name="connsiteY22-13996" fmla="*/ 73 h 523"/>
              <a:gd name="connsiteX23-13997" fmla="*/ 95 w 687"/>
              <a:gd name="connsiteY23-13998" fmla="*/ 68 h 523"/>
              <a:gd name="connsiteX24-13999" fmla="*/ 122 w 687"/>
              <a:gd name="connsiteY24-14000" fmla="*/ 68 h 523"/>
              <a:gd name="connsiteX25-14001" fmla="*/ 143 w 687"/>
              <a:gd name="connsiteY25-14002" fmla="*/ 63 h 523"/>
              <a:gd name="connsiteX26-14003" fmla="*/ 164 w 687"/>
              <a:gd name="connsiteY26-14004" fmla="*/ 58 h 523"/>
              <a:gd name="connsiteX27-14005" fmla="*/ 185 w 687"/>
              <a:gd name="connsiteY27-14006" fmla="*/ 58 h 523"/>
              <a:gd name="connsiteX28-14007" fmla="*/ 211 w 687"/>
              <a:gd name="connsiteY28-14008" fmla="*/ 52 h 523"/>
              <a:gd name="connsiteX29-14009" fmla="*/ 238 w 687"/>
              <a:gd name="connsiteY29-14010" fmla="*/ 52 h 523"/>
              <a:gd name="connsiteX30-14011" fmla="*/ 264 w 687"/>
              <a:gd name="connsiteY30-14012" fmla="*/ 47 h 523"/>
              <a:gd name="connsiteX31-14013" fmla="*/ 296 w 687"/>
              <a:gd name="connsiteY31-14014" fmla="*/ 47 h 523"/>
              <a:gd name="connsiteX32-14015" fmla="*/ 354 w 687"/>
              <a:gd name="connsiteY32-14016" fmla="*/ 37 h 523"/>
              <a:gd name="connsiteX33-14017" fmla="*/ 386 w 687"/>
              <a:gd name="connsiteY33-14018" fmla="*/ 37 h 523"/>
              <a:gd name="connsiteX34-14019" fmla="*/ 407 w 687"/>
              <a:gd name="connsiteY34-14020" fmla="*/ 32 h 523"/>
              <a:gd name="connsiteX35-14021" fmla="*/ 433 w 687"/>
              <a:gd name="connsiteY35-14022" fmla="*/ 26 h 523"/>
              <a:gd name="connsiteX36-14023" fmla="*/ 454 w 687"/>
              <a:gd name="connsiteY36-14024" fmla="*/ 26 h 523"/>
              <a:gd name="connsiteX37-14025" fmla="*/ 470 w 687"/>
              <a:gd name="connsiteY37-14026" fmla="*/ 21 h 523"/>
              <a:gd name="connsiteX38-14027" fmla="*/ 481 w 687"/>
              <a:gd name="connsiteY38-14028" fmla="*/ 16 h 523"/>
              <a:gd name="connsiteX39-14029" fmla="*/ 491 w 687"/>
              <a:gd name="connsiteY39-14030" fmla="*/ 16 h 523"/>
              <a:gd name="connsiteX40-14031" fmla="*/ 497 w 687"/>
              <a:gd name="connsiteY40-14032" fmla="*/ 11 h 523"/>
              <a:gd name="connsiteX41-14033" fmla="*/ 507 w 687"/>
              <a:gd name="connsiteY41-14034" fmla="*/ 5 h 523"/>
              <a:gd name="connsiteX42-14035" fmla="*/ 523 w 687"/>
              <a:gd name="connsiteY42-14036" fmla="*/ 0 h 523"/>
              <a:gd name="connsiteX43-14037" fmla="*/ 534 w 687"/>
              <a:gd name="connsiteY43-14038" fmla="*/ 0 h 523"/>
              <a:gd name="connsiteX44-14039" fmla="*/ 549 w 687"/>
              <a:gd name="connsiteY44-14040" fmla="*/ 0 h 523"/>
              <a:gd name="connsiteX45-14041" fmla="*/ 565 w 687"/>
              <a:gd name="connsiteY45-14042" fmla="*/ 5 h 523"/>
              <a:gd name="connsiteX46-14043" fmla="*/ 581 w 687"/>
              <a:gd name="connsiteY46-14044" fmla="*/ 11 h 523"/>
              <a:gd name="connsiteX47-14045" fmla="*/ 592 w 687"/>
              <a:gd name="connsiteY47-14046" fmla="*/ 16 h 523"/>
              <a:gd name="connsiteX48-14047" fmla="*/ 602 w 687"/>
              <a:gd name="connsiteY48-14048" fmla="*/ 21 h 523"/>
              <a:gd name="connsiteX49-14049" fmla="*/ 618 w 687"/>
              <a:gd name="connsiteY49-14050" fmla="*/ 26 h 523"/>
              <a:gd name="connsiteX50-14051" fmla="*/ 629 w 687"/>
              <a:gd name="connsiteY50-14052" fmla="*/ 37 h 523"/>
              <a:gd name="connsiteX51-14053" fmla="*/ 644 w 687"/>
              <a:gd name="connsiteY51-14054" fmla="*/ 42 h 523"/>
              <a:gd name="connsiteX52-14055" fmla="*/ 655 w 687"/>
              <a:gd name="connsiteY52-14056" fmla="*/ 47 h 523"/>
              <a:gd name="connsiteX53-14057" fmla="*/ 666 w 687"/>
              <a:gd name="connsiteY53-14058" fmla="*/ 52 h 523"/>
              <a:gd name="connsiteX54-14059" fmla="*/ 671 w 687"/>
              <a:gd name="connsiteY54-14060" fmla="*/ 58 h 523"/>
              <a:gd name="connsiteX55-14061" fmla="*/ 676 w 687"/>
              <a:gd name="connsiteY55-14062" fmla="*/ 63 h 523"/>
              <a:gd name="connsiteX56-14063" fmla="*/ 681 w 687"/>
              <a:gd name="connsiteY56-14064" fmla="*/ 68 h 523"/>
              <a:gd name="connsiteX57-14065" fmla="*/ 687 w 687"/>
              <a:gd name="connsiteY57-14066" fmla="*/ 68 h 523"/>
              <a:gd name="connsiteX58-14067" fmla="*/ 687 w 687"/>
              <a:gd name="connsiteY58-14068" fmla="*/ 73 h 523"/>
              <a:gd name="connsiteX59-14069" fmla="*/ 681 w 687"/>
              <a:gd name="connsiteY59-14070" fmla="*/ 73 h 523"/>
              <a:gd name="connsiteX60-14071" fmla="*/ 681 w 687"/>
              <a:gd name="connsiteY60-14072" fmla="*/ 79 h 523"/>
              <a:gd name="connsiteX61-14073" fmla="*/ 676 w 687"/>
              <a:gd name="connsiteY61-14074" fmla="*/ 84 h 523"/>
              <a:gd name="connsiteX62-14075" fmla="*/ 671 w 687"/>
              <a:gd name="connsiteY62-14076" fmla="*/ 84 h 523"/>
              <a:gd name="connsiteX63-14077" fmla="*/ 666 w 687"/>
              <a:gd name="connsiteY63-14078" fmla="*/ 89 h 523"/>
              <a:gd name="connsiteX64-14079" fmla="*/ 660 w 687"/>
              <a:gd name="connsiteY64-14080" fmla="*/ 94 h 523"/>
              <a:gd name="connsiteX65-14081" fmla="*/ 655 w 687"/>
              <a:gd name="connsiteY65-14082" fmla="*/ 94 h 523"/>
              <a:gd name="connsiteX66-14083" fmla="*/ 650 w 687"/>
              <a:gd name="connsiteY66-14084" fmla="*/ 99 h 523"/>
              <a:gd name="connsiteX67-14085" fmla="*/ 644 w 687"/>
              <a:gd name="connsiteY67-14086" fmla="*/ 105 h 523"/>
              <a:gd name="connsiteX68-14087" fmla="*/ 639 w 687"/>
              <a:gd name="connsiteY68-14088" fmla="*/ 115 h 523"/>
              <a:gd name="connsiteX69-14089" fmla="*/ 639 w 687"/>
              <a:gd name="connsiteY69-14090" fmla="*/ 126 h 523"/>
              <a:gd name="connsiteX70-14091" fmla="*/ 639 w 687"/>
              <a:gd name="connsiteY70-14092" fmla="*/ 131 h 523"/>
              <a:gd name="connsiteX71-14093" fmla="*/ 639 w 687"/>
              <a:gd name="connsiteY71-14094" fmla="*/ 146 h 523"/>
              <a:gd name="connsiteX72-14095" fmla="*/ 639 w 687"/>
              <a:gd name="connsiteY72-14096" fmla="*/ 157 h 523"/>
              <a:gd name="connsiteX73-14097" fmla="*/ 639 w 687"/>
              <a:gd name="connsiteY73-14098" fmla="*/ 173 h 523"/>
              <a:gd name="connsiteX74-14099" fmla="*/ 639 w 687"/>
              <a:gd name="connsiteY74-14100" fmla="*/ 188 h 523"/>
              <a:gd name="connsiteX75-14101" fmla="*/ 639 w 687"/>
              <a:gd name="connsiteY75-14102" fmla="*/ 204 h 523"/>
              <a:gd name="connsiteX76-14103" fmla="*/ 639 w 687"/>
              <a:gd name="connsiteY76-14104" fmla="*/ 225 h 523"/>
              <a:gd name="connsiteX77-14105" fmla="*/ 639 w 687"/>
              <a:gd name="connsiteY77-14106" fmla="*/ 240 h 523"/>
              <a:gd name="connsiteX78-14107" fmla="*/ 639 w 687"/>
              <a:gd name="connsiteY78-14108" fmla="*/ 261 h 523"/>
              <a:gd name="connsiteX79-14109" fmla="*/ 639 w 687"/>
              <a:gd name="connsiteY79-14110" fmla="*/ 303 h 523"/>
              <a:gd name="connsiteX80-14111" fmla="*/ 639 w 687"/>
              <a:gd name="connsiteY80-14112" fmla="*/ 324 h 523"/>
              <a:gd name="connsiteX81-14113" fmla="*/ 639 w 687"/>
              <a:gd name="connsiteY81-14114" fmla="*/ 350 h 523"/>
              <a:gd name="connsiteX82-14115" fmla="*/ 639 w 687"/>
              <a:gd name="connsiteY82-14116" fmla="*/ 376 h 523"/>
              <a:gd name="connsiteX83-14117" fmla="*/ 639 w 687"/>
              <a:gd name="connsiteY83-14118" fmla="*/ 402 h 523"/>
              <a:gd name="connsiteX84-14119" fmla="*/ 639 w 687"/>
              <a:gd name="connsiteY84-14120" fmla="*/ 429 h 523"/>
              <a:gd name="connsiteX85-14121" fmla="*/ 639 w 687"/>
              <a:gd name="connsiteY85-14122" fmla="*/ 460 h 523"/>
              <a:gd name="connsiteX86-14123" fmla="*/ 639 w 687"/>
              <a:gd name="connsiteY86-14124" fmla="*/ 491 h 523"/>
              <a:gd name="connsiteX87-14125" fmla="*/ 639 w 687"/>
              <a:gd name="connsiteY87-14126" fmla="*/ 523 h 523"/>
              <a:gd name="connsiteX88-14127" fmla="*/ 544 w 687"/>
              <a:gd name="connsiteY88-14128" fmla="*/ 382 h 523"/>
              <a:gd name="connsiteX89-14129" fmla="*/ 549 w 687"/>
              <a:gd name="connsiteY89-14130" fmla="*/ 355 h 523"/>
              <a:gd name="connsiteX90-14131" fmla="*/ 549 w 687"/>
              <a:gd name="connsiteY90-14132" fmla="*/ 334 h 523"/>
              <a:gd name="connsiteX91-14133" fmla="*/ 549 w 687"/>
              <a:gd name="connsiteY91-14134" fmla="*/ 314 h 523"/>
              <a:gd name="connsiteX92-14135" fmla="*/ 549 w 687"/>
              <a:gd name="connsiteY92-14136" fmla="*/ 293 h 523"/>
              <a:gd name="connsiteX93-14137" fmla="*/ 549 w 687"/>
              <a:gd name="connsiteY93-14138" fmla="*/ 277 h 523"/>
              <a:gd name="connsiteX94-14139" fmla="*/ 549 w 687"/>
              <a:gd name="connsiteY94-14140" fmla="*/ 246 h 523"/>
              <a:gd name="connsiteX95-14141" fmla="*/ 549 w 687"/>
              <a:gd name="connsiteY95-14142" fmla="*/ 214 h 523"/>
              <a:gd name="connsiteX96-14143" fmla="*/ 544 w 687"/>
              <a:gd name="connsiteY96-14144" fmla="*/ 183 h 523"/>
              <a:gd name="connsiteX97-14145" fmla="*/ 544 w 687"/>
              <a:gd name="connsiteY97-14146" fmla="*/ 157 h 523"/>
              <a:gd name="connsiteX98-14147" fmla="*/ 539 w 687"/>
              <a:gd name="connsiteY98-14148" fmla="*/ 146 h 523"/>
              <a:gd name="connsiteX99-14149" fmla="*/ 539 w 687"/>
              <a:gd name="connsiteY99-14150" fmla="*/ 136 h 523"/>
              <a:gd name="connsiteX100-14151" fmla="*/ 534 w 687"/>
              <a:gd name="connsiteY100-14152" fmla="*/ 126 h 523"/>
              <a:gd name="connsiteX101-14153" fmla="*/ 534 w 687"/>
              <a:gd name="connsiteY101-14154" fmla="*/ 115 h 523"/>
              <a:gd name="connsiteX102-14155" fmla="*/ 528 w 687"/>
              <a:gd name="connsiteY102-14156" fmla="*/ 110 h 523"/>
              <a:gd name="connsiteX103-14157" fmla="*/ 528 w 687"/>
              <a:gd name="connsiteY103-14158" fmla="*/ 105 h 523"/>
              <a:gd name="connsiteX104-14159" fmla="*/ 523 w 687"/>
              <a:gd name="connsiteY104-14160" fmla="*/ 94 h 523"/>
              <a:gd name="connsiteX105-14161" fmla="*/ 518 w 687"/>
              <a:gd name="connsiteY105-14162" fmla="*/ 89 h 523"/>
              <a:gd name="connsiteX106-14163" fmla="*/ 512 w 687"/>
              <a:gd name="connsiteY106-14164" fmla="*/ 84 h 523"/>
              <a:gd name="connsiteX107-14165" fmla="*/ 507 w 687"/>
              <a:gd name="connsiteY107-14166" fmla="*/ 84 h 523"/>
              <a:gd name="connsiteX108-14167" fmla="*/ 502 w 687"/>
              <a:gd name="connsiteY108-14168" fmla="*/ 79 h 523"/>
              <a:gd name="connsiteX109-14169" fmla="*/ 491 w 687"/>
              <a:gd name="connsiteY109-14170" fmla="*/ 79 h 523"/>
              <a:gd name="connsiteX110-14171" fmla="*/ 481 w 687"/>
              <a:gd name="connsiteY110-14172" fmla="*/ 79 h 523"/>
              <a:gd name="connsiteX111-14173" fmla="*/ 470 w 687"/>
              <a:gd name="connsiteY111-14174" fmla="*/ 73 h 523"/>
              <a:gd name="connsiteX112-14175" fmla="*/ 454 w 687"/>
              <a:gd name="connsiteY112-14176" fmla="*/ 73 h 523"/>
              <a:gd name="connsiteX113-14177" fmla="*/ 454 w 687"/>
              <a:gd name="connsiteY113-14178" fmla="*/ 73 h 523"/>
              <a:gd name="connsiteX0-14179" fmla="*/ 454 w 687"/>
              <a:gd name="connsiteY0-14180" fmla="*/ 73 h 491"/>
              <a:gd name="connsiteX1-14181" fmla="*/ 439 w 687"/>
              <a:gd name="connsiteY1-14182" fmla="*/ 73 h 491"/>
              <a:gd name="connsiteX2-14183" fmla="*/ 417 w 687"/>
              <a:gd name="connsiteY2-14184" fmla="*/ 79 h 491"/>
              <a:gd name="connsiteX3-14185" fmla="*/ 396 w 687"/>
              <a:gd name="connsiteY3-14186" fmla="*/ 79 h 491"/>
              <a:gd name="connsiteX4-14187" fmla="*/ 370 w 687"/>
              <a:gd name="connsiteY4-14188" fmla="*/ 79 h 491"/>
              <a:gd name="connsiteX5-14189" fmla="*/ 343 w 687"/>
              <a:gd name="connsiteY5-14190" fmla="*/ 84 h 491"/>
              <a:gd name="connsiteX6-14191" fmla="*/ 312 w 687"/>
              <a:gd name="connsiteY6-14192" fmla="*/ 84 h 491"/>
              <a:gd name="connsiteX7-14193" fmla="*/ 275 w 687"/>
              <a:gd name="connsiteY7-14194" fmla="*/ 89 h 491"/>
              <a:gd name="connsiteX8-14195" fmla="*/ 238 w 687"/>
              <a:gd name="connsiteY8-14196" fmla="*/ 94 h 491"/>
              <a:gd name="connsiteX9-14197" fmla="*/ 196 w 687"/>
              <a:gd name="connsiteY9-14198" fmla="*/ 94 h 491"/>
              <a:gd name="connsiteX10-14199" fmla="*/ 159 w 687"/>
              <a:gd name="connsiteY10-14200" fmla="*/ 99 h 491"/>
              <a:gd name="connsiteX11-14201" fmla="*/ 122 w 687"/>
              <a:gd name="connsiteY11-14202" fmla="*/ 105 h 491"/>
              <a:gd name="connsiteX12-14203" fmla="*/ 90 w 687"/>
              <a:gd name="connsiteY12-14204" fmla="*/ 105 h 491"/>
              <a:gd name="connsiteX13-14205" fmla="*/ 64 w 687"/>
              <a:gd name="connsiteY13-14206" fmla="*/ 105 h 491"/>
              <a:gd name="connsiteX14-14207" fmla="*/ 37 w 687"/>
              <a:gd name="connsiteY14-14208" fmla="*/ 110 h 491"/>
              <a:gd name="connsiteX15-14209" fmla="*/ 16 w 687"/>
              <a:gd name="connsiteY15-14210" fmla="*/ 110 h 491"/>
              <a:gd name="connsiteX16-14211" fmla="*/ 0 w 687"/>
              <a:gd name="connsiteY16-14212" fmla="*/ 110 h 491"/>
              <a:gd name="connsiteX17-14213" fmla="*/ 0 w 687"/>
              <a:gd name="connsiteY17-14214" fmla="*/ 73 h 491"/>
              <a:gd name="connsiteX18-14215" fmla="*/ 11 w 687"/>
              <a:gd name="connsiteY18-14216" fmla="*/ 73 h 491"/>
              <a:gd name="connsiteX19-14217" fmla="*/ 27 w 687"/>
              <a:gd name="connsiteY19-14218" fmla="*/ 73 h 491"/>
              <a:gd name="connsiteX20-14219" fmla="*/ 42 w 687"/>
              <a:gd name="connsiteY20-14220" fmla="*/ 73 h 491"/>
              <a:gd name="connsiteX21-14221" fmla="*/ 58 w 687"/>
              <a:gd name="connsiteY21-14222" fmla="*/ 73 h 491"/>
              <a:gd name="connsiteX22-14223" fmla="*/ 79 w 687"/>
              <a:gd name="connsiteY22-14224" fmla="*/ 73 h 491"/>
              <a:gd name="connsiteX23-14225" fmla="*/ 95 w 687"/>
              <a:gd name="connsiteY23-14226" fmla="*/ 68 h 491"/>
              <a:gd name="connsiteX24-14227" fmla="*/ 122 w 687"/>
              <a:gd name="connsiteY24-14228" fmla="*/ 68 h 491"/>
              <a:gd name="connsiteX25-14229" fmla="*/ 143 w 687"/>
              <a:gd name="connsiteY25-14230" fmla="*/ 63 h 491"/>
              <a:gd name="connsiteX26-14231" fmla="*/ 164 w 687"/>
              <a:gd name="connsiteY26-14232" fmla="*/ 58 h 491"/>
              <a:gd name="connsiteX27-14233" fmla="*/ 185 w 687"/>
              <a:gd name="connsiteY27-14234" fmla="*/ 58 h 491"/>
              <a:gd name="connsiteX28-14235" fmla="*/ 211 w 687"/>
              <a:gd name="connsiteY28-14236" fmla="*/ 52 h 491"/>
              <a:gd name="connsiteX29-14237" fmla="*/ 238 w 687"/>
              <a:gd name="connsiteY29-14238" fmla="*/ 52 h 491"/>
              <a:gd name="connsiteX30-14239" fmla="*/ 264 w 687"/>
              <a:gd name="connsiteY30-14240" fmla="*/ 47 h 491"/>
              <a:gd name="connsiteX31-14241" fmla="*/ 296 w 687"/>
              <a:gd name="connsiteY31-14242" fmla="*/ 47 h 491"/>
              <a:gd name="connsiteX32-14243" fmla="*/ 354 w 687"/>
              <a:gd name="connsiteY32-14244" fmla="*/ 37 h 491"/>
              <a:gd name="connsiteX33-14245" fmla="*/ 386 w 687"/>
              <a:gd name="connsiteY33-14246" fmla="*/ 37 h 491"/>
              <a:gd name="connsiteX34-14247" fmla="*/ 407 w 687"/>
              <a:gd name="connsiteY34-14248" fmla="*/ 32 h 491"/>
              <a:gd name="connsiteX35-14249" fmla="*/ 433 w 687"/>
              <a:gd name="connsiteY35-14250" fmla="*/ 26 h 491"/>
              <a:gd name="connsiteX36-14251" fmla="*/ 454 w 687"/>
              <a:gd name="connsiteY36-14252" fmla="*/ 26 h 491"/>
              <a:gd name="connsiteX37-14253" fmla="*/ 470 w 687"/>
              <a:gd name="connsiteY37-14254" fmla="*/ 21 h 491"/>
              <a:gd name="connsiteX38-14255" fmla="*/ 481 w 687"/>
              <a:gd name="connsiteY38-14256" fmla="*/ 16 h 491"/>
              <a:gd name="connsiteX39-14257" fmla="*/ 491 w 687"/>
              <a:gd name="connsiteY39-14258" fmla="*/ 16 h 491"/>
              <a:gd name="connsiteX40-14259" fmla="*/ 497 w 687"/>
              <a:gd name="connsiteY40-14260" fmla="*/ 11 h 491"/>
              <a:gd name="connsiteX41-14261" fmla="*/ 507 w 687"/>
              <a:gd name="connsiteY41-14262" fmla="*/ 5 h 491"/>
              <a:gd name="connsiteX42-14263" fmla="*/ 523 w 687"/>
              <a:gd name="connsiteY42-14264" fmla="*/ 0 h 491"/>
              <a:gd name="connsiteX43-14265" fmla="*/ 534 w 687"/>
              <a:gd name="connsiteY43-14266" fmla="*/ 0 h 491"/>
              <a:gd name="connsiteX44-14267" fmla="*/ 549 w 687"/>
              <a:gd name="connsiteY44-14268" fmla="*/ 0 h 491"/>
              <a:gd name="connsiteX45-14269" fmla="*/ 565 w 687"/>
              <a:gd name="connsiteY45-14270" fmla="*/ 5 h 491"/>
              <a:gd name="connsiteX46-14271" fmla="*/ 581 w 687"/>
              <a:gd name="connsiteY46-14272" fmla="*/ 11 h 491"/>
              <a:gd name="connsiteX47-14273" fmla="*/ 592 w 687"/>
              <a:gd name="connsiteY47-14274" fmla="*/ 16 h 491"/>
              <a:gd name="connsiteX48-14275" fmla="*/ 602 w 687"/>
              <a:gd name="connsiteY48-14276" fmla="*/ 21 h 491"/>
              <a:gd name="connsiteX49-14277" fmla="*/ 618 w 687"/>
              <a:gd name="connsiteY49-14278" fmla="*/ 26 h 491"/>
              <a:gd name="connsiteX50-14279" fmla="*/ 629 w 687"/>
              <a:gd name="connsiteY50-14280" fmla="*/ 37 h 491"/>
              <a:gd name="connsiteX51-14281" fmla="*/ 644 w 687"/>
              <a:gd name="connsiteY51-14282" fmla="*/ 42 h 491"/>
              <a:gd name="connsiteX52-14283" fmla="*/ 655 w 687"/>
              <a:gd name="connsiteY52-14284" fmla="*/ 47 h 491"/>
              <a:gd name="connsiteX53-14285" fmla="*/ 666 w 687"/>
              <a:gd name="connsiteY53-14286" fmla="*/ 52 h 491"/>
              <a:gd name="connsiteX54-14287" fmla="*/ 671 w 687"/>
              <a:gd name="connsiteY54-14288" fmla="*/ 58 h 491"/>
              <a:gd name="connsiteX55-14289" fmla="*/ 676 w 687"/>
              <a:gd name="connsiteY55-14290" fmla="*/ 63 h 491"/>
              <a:gd name="connsiteX56-14291" fmla="*/ 681 w 687"/>
              <a:gd name="connsiteY56-14292" fmla="*/ 68 h 491"/>
              <a:gd name="connsiteX57-14293" fmla="*/ 687 w 687"/>
              <a:gd name="connsiteY57-14294" fmla="*/ 68 h 491"/>
              <a:gd name="connsiteX58-14295" fmla="*/ 687 w 687"/>
              <a:gd name="connsiteY58-14296" fmla="*/ 73 h 491"/>
              <a:gd name="connsiteX59-14297" fmla="*/ 681 w 687"/>
              <a:gd name="connsiteY59-14298" fmla="*/ 73 h 491"/>
              <a:gd name="connsiteX60-14299" fmla="*/ 681 w 687"/>
              <a:gd name="connsiteY60-14300" fmla="*/ 79 h 491"/>
              <a:gd name="connsiteX61-14301" fmla="*/ 676 w 687"/>
              <a:gd name="connsiteY61-14302" fmla="*/ 84 h 491"/>
              <a:gd name="connsiteX62-14303" fmla="*/ 671 w 687"/>
              <a:gd name="connsiteY62-14304" fmla="*/ 84 h 491"/>
              <a:gd name="connsiteX63-14305" fmla="*/ 666 w 687"/>
              <a:gd name="connsiteY63-14306" fmla="*/ 89 h 491"/>
              <a:gd name="connsiteX64-14307" fmla="*/ 660 w 687"/>
              <a:gd name="connsiteY64-14308" fmla="*/ 94 h 491"/>
              <a:gd name="connsiteX65-14309" fmla="*/ 655 w 687"/>
              <a:gd name="connsiteY65-14310" fmla="*/ 94 h 491"/>
              <a:gd name="connsiteX66-14311" fmla="*/ 650 w 687"/>
              <a:gd name="connsiteY66-14312" fmla="*/ 99 h 491"/>
              <a:gd name="connsiteX67-14313" fmla="*/ 644 w 687"/>
              <a:gd name="connsiteY67-14314" fmla="*/ 105 h 491"/>
              <a:gd name="connsiteX68-14315" fmla="*/ 639 w 687"/>
              <a:gd name="connsiteY68-14316" fmla="*/ 115 h 491"/>
              <a:gd name="connsiteX69-14317" fmla="*/ 639 w 687"/>
              <a:gd name="connsiteY69-14318" fmla="*/ 126 h 491"/>
              <a:gd name="connsiteX70-14319" fmla="*/ 639 w 687"/>
              <a:gd name="connsiteY70-14320" fmla="*/ 131 h 491"/>
              <a:gd name="connsiteX71-14321" fmla="*/ 639 w 687"/>
              <a:gd name="connsiteY71-14322" fmla="*/ 146 h 491"/>
              <a:gd name="connsiteX72-14323" fmla="*/ 639 w 687"/>
              <a:gd name="connsiteY72-14324" fmla="*/ 157 h 491"/>
              <a:gd name="connsiteX73-14325" fmla="*/ 639 w 687"/>
              <a:gd name="connsiteY73-14326" fmla="*/ 173 h 491"/>
              <a:gd name="connsiteX74-14327" fmla="*/ 639 w 687"/>
              <a:gd name="connsiteY74-14328" fmla="*/ 188 h 491"/>
              <a:gd name="connsiteX75-14329" fmla="*/ 639 w 687"/>
              <a:gd name="connsiteY75-14330" fmla="*/ 204 h 491"/>
              <a:gd name="connsiteX76-14331" fmla="*/ 639 w 687"/>
              <a:gd name="connsiteY76-14332" fmla="*/ 225 h 491"/>
              <a:gd name="connsiteX77-14333" fmla="*/ 639 w 687"/>
              <a:gd name="connsiteY77-14334" fmla="*/ 240 h 491"/>
              <a:gd name="connsiteX78-14335" fmla="*/ 639 w 687"/>
              <a:gd name="connsiteY78-14336" fmla="*/ 261 h 491"/>
              <a:gd name="connsiteX79-14337" fmla="*/ 639 w 687"/>
              <a:gd name="connsiteY79-14338" fmla="*/ 303 h 491"/>
              <a:gd name="connsiteX80-14339" fmla="*/ 639 w 687"/>
              <a:gd name="connsiteY80-14340" fmla="*/ 324 h 491"/>
              <a:gd name="connsiteX81-14341" fmla="*/ 639 w 687"/>
              <a:gd name="connsiteY81-14342" fmla="*/ 350 h 491"/>
              <a:gd name="connsiteX82-14343" fmla="*/ 639 w 687"/>
              <a:gd name="connsiteY82-14344" fmla="*/ 376 h 491"/>
              <a:gd name="connsiteX83-14345" fmla="*/ 639 w 687"/>
              <a:gd name="connsiteY83-14346" fmla="*/ 402 h 491"/>
              <a:gd name="connsiteX84-14347" fmla="*/ 639 w 687"/>
              <a:gd name="connsiteY84-14348" fmla="*/ 429 h 491"/>
              <a:gd name="connsiteX85-14349" fmla="*/ 639 w 687"/>
              <a:gd name="connsiteY85-14350" fmla="*/ 460 h 491"/>
              <a:gd name="connsiteX86-14351" fmla="*/ 639 w 687"/>
              <a:gd name="connsiteY86-14352" fmla="*/ 491 h 491"/>
              <a:gd name="connsiteX87-14353" fmla="*/ 544 w 687"/>
              <a:gd name="connsiteY87-14354" fmla="*/ 382 h 491"/>
              <a:gd name="connsiteX88-14355" fmla="*/ 549 w 687"/>
              <a:gd name="connsiteY88-14356" fmla="*/ 355 h 491"/>
              <a:gd name="connsiteX89-14357" fmla="*/ 549 w 687"/>
              <a:gd name="connsiteY89-14358" fmla="*/ 334 h 491"/>
              <a:gd name="connsiteX90-14359" fmla="*/ 549 w 687"/>
              <a:gd name="connsiteY90-14360" fmla="*/ 314 h 491"/>
              <a:gd name="connsiteX91-14361" fmla="*/ 549 w 687"/>
              <a:gd name="connsiteY91-14362" fmla="*/ 293 h 491"/>
              <a:gd name="connsiteX92-14363" fmla="*/ 549 w 687"/>
              <a:gd name="connsiteY92-14364" fmla="*/ 277 h 491"/>
              <a:gd name="connsiteX93-14365" fmla="*/ 549 w 687"/>
              <a:gd name="connsiteY93-14366" fmla="*/ 246 h 491"/>
              <a:gd name="connsiteX94-14367" fmla="*/ 549 w 687"/>
              <a:gd name="connsiteY94-14368" fmla="*/ 214 h 491"/>
              <a:gd name="connsiteX95-14369" fmla="*/ 544 w 687"/>
              <a:gd name="connsiteY95-14370" fmla="*/ 183 h 491"/>
              <a:gd name="connsiteX96-14371" fmla="*/ 544 w 687"/>
              <a:gd name="connsiteY96-14372" fmla="*/ 157 h 491"/>
              <a:gd name="connsiteX97-14373" fmla="*/ 539 w 687"/>
              <a:gd name="connsiteY97-14374" fmla="*/ 146 h 491"/>
              <a:gd name="connsiteX98-14375" fmla="*/ 539 w 687"/>
              <a:gd name="connsiteY98-14376" fmla="*/ 136 h 491"/>
              <a:gd name="connsiteX99-14377" fmla="*/ 534 w 687"/>
              <a:gd name="connsiteY99-14378" fmla="*/ 126 h 491"/>
              <a:gd name="connsiteX100-14379" fmla="*/ 534 w 687"/>
              <a:gd name="connsiteY100-14380" fmla="*/ 115 h 491"/>
              <a:gd name="connsiteX101-14381" fmla="*/ 528 w 687"/>
              <a:gd name="connsiteY101-14382" fmla="*/ 110 h 491"/>
              <a:gd name="connsiteX102-14383" fmla="*/ 528 w 687"/>
              <a:gd name="connsiteY102-14384" fmla="*/ 105 h 491"/>
              <a:gd name="connsiteX103-14385" fmla="*/ 523 w 687"/>
              <a:gd name="connsiteY103-14386" fmla="*/ 94 h 491"/>
              <a:gd name="connsiteX104-14387" fmla="*/ 518 w 687"/>
              <a:gd name="connsiteY104-14388" fmla="*/ 89 h 491"/>
              <a:gd name="connsiteX105-14389" fmla="*/ 512 w 687"/>
              <a:gd name="connsiteY105-14390" fmla="*/ 84 h 491"/>
              <a:gd name="connsiteX106-14391" fmla="*/ 507 w 687"/>
              <a:gd name="connsiteY106-14392" fmla="*/ 84 h 491"/>
              <a:gd name="connsiteX107-14393" fmla="*/ 502 w 687"/>
              <a:gd name="connsiteY107-14394" fmla="*/ 79 h 491"/>
              <a:gd name="connsiteX108-14395" fmla="*/ 491 w 687"/>
              <a:gd name="connsiteY108-14396" fmla="*/ 79 h 491"/>
              <a:gd name="connsiteX109-14397" fmla="*/ 481 w 687"/>
              <a:gd name="connsiteY109-14398" fmla="*/ 79 h 491"/>
              <a:gd name="connsiteX110-14399" fmla="*/ 470 w 687"/>
              <a:gd name="connsiteY110-14400" fmla="*/ 73 h 491"/>
              <a:gd name="connsiteX111-14401" fmla="*/ 454 w 687"/>
              <a:gd name="connsiteY111-14402" fmla="*/ 73 h 491"/>
              <a:gd name="connsiteX112-14403" fmla="*/ 454 w 687"/>
              <a:gd name="connsiteY112-14404" fmla="*/ 73 h 491"/>
              <a:gd name="connsiteX0-14405" fmla="*/ 454 w 687"/>
              <a:gd name="connsiteY0-14406" fmla="*/ 73 h 460"/>
              <a:gd name="connsiteX1-14407" fmla="*/ 439 w 687"/>
              <a:gd name="connsiteY1-14408" fmla="*/ 73 h 460"/>
              <a:gd name="connsiteX2-14409" fmla="*/ 417 w 687"/>
              <a:gd name="connsiteY2-14410" fmla="*/ 79 h 460"/>
              <a:gd name="connsiteX3-14411" fmla="*/ 396 w 687"/>
              <a:gd name="connsiteY3-14412" fmla="*/ 79 h 460"/>
              <a:gd name="connsiteX4-14413" fmla="*/ 370 w 687"/>
              <a:gd name="connsiteY4-14414" fmla="*/ 79 h 460"/>
              <a:gd name="connsiteX5-14415" fmla="*/ 343 w 687"/>
              <a:gd name="connsiteY5-14416" fmla="*/ 84 h 460"/>
              <a:gd name="connsiteX6-14417" fmla="*/ 312 w 687"/>
              <a:gd name="connsiteY6-14418" fmla="*/ 84 h 460"/>
              <a:gd name="connsiteX7-14419" fmla="*/ 275 w 687"/>
              <a:gd name="connsiteY7-14420" fmla="*/ 89 h 460"/>
              <a:gd name="connsiteX8-14421" fmla="*/ 238 w 687"/>
              <a:gd name="connsiteY8-14422" fmla="*/ 94 h 460"/>
              <a:gd name="connsiteX9-14423" fmla="*/ 196 w 687"/>
              <a:gd name="connsiteY9-14424" fmla="*/ 94 h 460"/>
              <a:gd name="connsiteX10-14425" fmla="*/ 159 w 687"/>
              <a:gd name="connsiteY10-14426" fmla="*/ 99 h 460"/>
              <a:gd name="connsiteX11-14427" fmla="*/ 122 w 687"/>
              <a:gd name="connsiteY11-14428" fmla="*/ 105 h 460"/>
              <a:gd name="connsiteX12-14429" fmla="*/ 90 w 687"/>
              <a:gd name="connsiteY12-14430" fmla="*/ 105 h 460"/>
              <a:gd name="connsiteX13-14431" fmla="*/ 64 w 687"/>
              <a:gd name="connsiteY13-14432" fmla="*/ 105 h 460"/>
              <a:gd name="connsiteX14-14433" fmla="*/ 37 w 687"/>
              <a:gd name="connsiteY14-14434" fmla="*/ 110 h 460"/>
              <a:gd name="connsiteX15-14435" fmla="*/ 16 w 687"/>
              <a:gd name="connsiteY15-14436" fmla="*/ 110 h 460"/>
              <a:gd name="connsiteX16-14437" fmla="*/ 0 w 687"/>
              <a:gd name="connsiteY16-14438" fmla="*/ 110 h 460"/>
              <a:gd name="connsiteX17-14439" fmla="*/ 0 w 687"/>
              <a:gd name="connsiteY17-14440" fmla="*/ 73 h 460"/>
              <a:gd name="connsiteX18-14441" fmla="*/ 11 w 687"/>
              <a:gd name="connsiteY18-14442" fmla="*/ 73 h 460"/>
              <a:gd name="connsiteX19-14443" fmla="*/ 27 w 687"/>
              <a:gd name="connsiteY19-14444" fmla="*/ 73 h 460"/>
              <a:gd name="connsiteX20-14445" fmla="*/ 42 w 687"/>
              <a:gd name="connsiteY20-14446" fmla="*/ 73 h 460"/>
              <a:gd name="connsiteX21-14447" fmla="*/ 58 w 687"/>
              <a:gd name="connsiteY21-14448" fmla="*/ 73 h 460"/>
              <a:gd name="connsiteX22-14449" fmla="*/ 79 w 687"/>
              <a:gd name="connsiteY22-14450" fmla="*/ 73 h 460"/>
              <a:gd name="connsiteX23-14451" fmla="*/ 95 w 687"/>
              <a:gd name="connsiteY23-14452" fmla="*/ 68 h 460"/>
              <a:gd name="connsiteX24-14453" fmla="*/ 122 w 687"/>
              <a:gd name="connsiteY24-14454" fmla="*/ 68 h 460"/>
              <a:gd name="connsiteX25-14455" fmla="*/ 143 w 687"/>
              <a:gd name="connsiteY25-14456" fmla="*/ 63 h 460"/>
              <a:gd name="connsiteX26-14457" fmla="*/ 164 w 687"/>
              <a:gd name="connsiteY26-14458" fmla="*/ 58 h 460"/>
              <a:gd name="connsiteX27-14459" fmla="*/ 185 w 687"/>
              <a:gd name="connsiteY27-14460" fmla="*/ 58 h 460"/>
              <a:gd name="connsiteX28-14461" fmla="*/ 211 w 687"/>
              <a:gd name="connsiteY28-14462" fmla="*/ 52 h 460"/>
              <a:gd name="connsiteX29-14463" fmla="*/ 238 w 687"/>
              <a:gd name="connsiteY29-14464" fmla="*/ 52 h 460"/>
              <a:gd name="connsiteX30-14465" fmla="*/ 264 w 687"/>
              <a:gd name="connsiteY30-14466" fmla="*/ 47 h 460"/>
              <a:gd name="connsiteX31-14467" fmla="*/ 296 w 687"/>
              <a:gd name="connsiteY31-14468" fmla="*/ 47 h 460"/>
              <a:gd name="connsiteX32-14469" fmla="*/ 354 w 687"/>
              <a:gd name="connsiteY32-14470" fmla="*/ 37 h 460"/>
              <a:gd name="connsiteX33-14471" fmla="*/ 386 w 687"/>
              <a:gd name="connsiteY33-14472" fmla="*/ 37 h 460"/>
              <a:gd name="connsiteX34-14473" fmla="*/ 407 w 687"/>
              <a:gd name="connsiteY34-14474" fmla="*/ 32 h 460"/>
              <a:gd name="connsiteX35-14475" fmla="*/ 433 w 687"/>
              <a:gd name="connsiteY35-14476" fmla="*/ 26 h 460"/>
              <a:gd name="connsiteX36-14477" fmla="*/ 454 w 687"/>
              <a:gd name="connsiteY36-14478" fmla="*/ 26 h 460"/>
              <a:gd name="connsiteX37-14479" fmla="*/ 470 w 687"/>
              <a:gd name="connsiteY37-14480" fmla="*/ 21 h 460"/>
              <a:gd name="connsiteX38-14481" fmla="*/ 481 w 687"/>
              <a:gd name="connsiteY38-14482" fmla="*/ 16 h 460"/>
              <a:gd name="connsiteX39-14483" fmla="*/ 491 w 687"/>
              <a:gd name="connsiteY39-14484" fmla="*/ 16 h 460"/>
              <a:gd name="connsiteX40-14485" fmla="*/ 497 w 687"/>
              <a:gd name="connsiteY40-14486" fmla="*/ 11 h 460"/>
              <a:gd name="connsiteX41-14487" fmla="*/ 507 w 687"/>
              <a:gd name="connsiteY41-14488" fmla="*/ 5 h 460"/>
              <a:gd name="connsiteX42-14489" fmla="*/ 523 w 687"/>
              <a:gd name="connsiteY42-14490" fmla="*/ 0 h 460"/>
              <a:gd name="connsiteX43-14491" fmla="*/ 534 w 687"/>
              <a:gd name="connsiteY43-14492" fmla="*/ 0 h 460"/>
              <a:gd name="connsiteX44-14493" fmla="*/ 549 w 687"/>
              <a:gd name="connsiteY44-14494" fmla="*/ 0 h 460"/>
              <a:gd name="connsiteX45-14495" fmla="*/ 565 w 687"/>
              <a:gd name="connsiteY45-14496" fmla="*/ 5 h 460"/>
              <a:gd name="connsiteX46-14497" fmla="*/ 581 w 687"/>
              <a:gd name="connsiteY46-14498" fmla="*/ 11 h 460"/>
              <a:gd name="connsiteX47-14499" fmla="*/ 592 w 687"/>
              <a:gd name="connsiteY47-14500" fmla="*/ 16 h 460"/>
              <a:gd name="connsiteX48-14501" fmla="*/ 602 w 687"/>
              <a:gd name="connsiteY48-14502" fmla="*/ 21 h 460"/>
              <a:gd name="connsiteX49-14503" fmla="*/ 618 w 687"/>
              <a:gd name="connsiteY49-14504" fmla="*/ 26 h 460"/>
              <a:gd name="connsiteX50-14505" fmla="*/ 629 w 687"/>
              <a:gd name="connsiteY50-14506" fmla="*/ 37 h 460"/>
              <a:gd name="connsiteX51-14507" fmla="*/ 644 w 687"/>
              <a:gd name="connsiteY51-14508" fmla="*/ 42 h 460"/>
              <a:gd name="connsiteX52-14509" fmla="*/ 655 w 687"/>
              <a:gd name="connsiteY52-14510" fmla="*/ 47 h 460"/>
              <a:gd name="connsiteX53-14511" fmla="*/ 666 w 687"/>
              <a:gd name="connsiteY53-14512" fmla="*/ 52 h 460"/>
              <a:gd name="connsiteX54-14513" fmla="*/ 671 w 687"/>
              <a:gd name="connsiteY54-14514" fmla="*/ 58 h 460"/>
              <a:gd name="connsiteX55-14515" fmla="*/ 676 w 687"/>
              <a:gd name="connsiteY55-14516" fmla="*/ 63 h 460"/>
              <a:gd name="connsiteX56-14517" fmla="*/ 681 w 687"/>
              <a:gd name="connsiteY56-14518" fmla="*/ 68 h 460"/>
              <a:gd name="connsiteX57-14519" fmla="*/ 687 w 687"/>
              <a:gd name="connsiteY57-14520" fmla="*/ 68 h 460"/>
              <a:gd name="connsiteX58-14521" fmla="*/ 687 w 687"/>
              <a:gd name="connsiteY58-14522" fmla="*/ 73 h 460"/>
              <a:gd name="connsiteX59-14523" fmla="*/ 681 w 687"/>
              <a:gd name="connsiteY59-14524" fmla="*/ 73 h 460"/>
              <a:gd name="connsiteX60-14525" fmla="*/ 681 w 687"/>
              <a:gd name="connsiteY60-14526" fmla="*/ 79 h 460"/>
              <a:gd name="connsiteX61-14527" fmla="*/ 676 w 687"/>
              <a:gd name="connsiteY61-14528" fmla="*/ 84 h 460"/>
              <a:gd name="connsiteX62-14529" fmla="*/ 671 w 687"/>
              <a:gd name="connsiteY62-14530" fmla="*/ 84 h 460"/>
              <a:gd name="connsiteX63-14531" fmla="*/ 666 w 687"/>
              <a:gd name="connsiteY63-14532" fmla="*/ 89 h 460"/>
              <a:gd name="connsiteX64-14533" fmla="*/ 660 w 687"/>
              <a:gd name="connsiteY64-14534" fmla="*/ 94 h 460"/>
              <a:gd name="connsiteX65-14535" fmla="*/ 655 w 687"/>
              <a:gd name="connsiteY65-14536" fmla="*/ 94 h 460"/>
              <a:gd name="connsiteX66-14537" fmla="*/ 650 w 687"/>
              <a:gd name="connsiteY66-14538" fmla="*/ 99 h 460"/>
              <a:gd name="connsiteX67-14539" fmla="*/ 644 w 687"/>
              <a:gd name="connsiteY67-14540" fmla="*/ 105 h 460"/>
              <a:gd name="connsiteX68-14541" fmla="*/ 639 w 687"/>
              <a:gd name="connsiteY68-14542" fmla="*/ 115 h 460"/>
              <a:gd name="connsiteX69-14543" fmla="*/ 639 w 687"/>
              <a:gd name="connsiteY69-14544" fmla="*/ 126 h 460"/>
              <a:gd name="connsiteX70-14545" fmla="*/ 639 w 687"/>
              <a:gd name="connsiteY70-14546" fmla="*/ 131 h 460"/>
              <a:gd name="connsiteX71-14547" fmla="*/ 639 w 687"/>
              <a:gd name="connsiteY71-14548" fmla="*/ 146 h 460"/>
              <a:gd name="connsiteX72-14549" fmla="*/ 639 w 687"/>
              <a:gd name="connsiteY72-14550" fmla="*/ 157 h 460"/>
              <a:gd name="connsiteX73-14551" fmla="*/ 639 w 687"/>
              <a:gd name="connsiteY73-14552" fmla="*/ 173 h 460"/>
              <a:gd name="connsiteX74-14553" fmla="*/ 639 w 687"/>
              <a:gd name="connsiteY74-14554" fmla="*/ 188 h 460"/>
              <a:gd name="connsiteX75-14555" fmla="*/ 639 w 687"/>
              <a:gd name="connsiteY75-14556" fmla="*/ 204 h 460"/>
              <a:gd name="connsiteX76-14557" fmla="*/ 639 w 687"/>
              <a:gd name="connsiteY76-14558" fmla="*/ 225 h 460"/>
              <a:gd name="connsiteX77-14559" fmla="*/ 639 w 687"/>
              <a:gd name="connsiteY77-14560" fmla="*/ 240 h 460"/>
              <a:gd name="connsiteX78-14561" fmla="*/ 639 w 687"/>
              <a:gd name="connsiteY78-14562" fmla="*/ 261 h 460"/>
              <a:gd name="connsiteX79-14563" fmla="*/ 639 w 687"/>
              <a:gd name="connsiteY79-14564" fmla="*/ 303 h 460"/>
              <a:gd name="connsiteX80-14565" fmla="*/ 639 w 687"/>
              <a:gd name="connsiteY80-14566" fmla="*/ 324 h 460"/>
              <a:gd name="connsiteX81-14567" fmla="*/ 639 w 687"/>
              <a:gd name="connsiteY81-14568" fmla="*/ 350 h 460"/>
              <a:gd name="connsiteX82-14569" fmla="*/ 639 w 687"/>
              <a:gd name="connsiteY82-14570" fmla="*/ 376 h 460"/>
              <a:gd name="connsiteX83-14571" fmla="*/ 639 w 687"/>
              <a:gd name="connsiteY83-14572" fmla="*/ 402 h 460"/>
              <a:gd name="connsiteX84-14573" fmla="*/ 639 w 687"/>
              <a:gd name="connsiteY84-14574" fmla="*/ 429 h 460"/>
              <a:gd name="connsiteX85-14575" fmla="*/ 639 w 687"/>
              <a:gd name="connsiteY85-14576" fmla="*/ 460 h 460"/>
              <a:gd name="connsiteX86-14577" fmla="*/ 544 w 687"/>
              <a:gd name="connsiteY86-14578" fmla="*/ 382 h 460"/>
              <a:gd name="connsiteX87-14579" fmla="*/ 549 w 687"/>
              <a:gd name="connsiteY87-14580" fmla="*/ 355 h 460"/>
              <a:gd name="connsiteX88-14581" fmla="*/ 549 w 687"/>
              <a:gd name="connsiteY88-14582" fmla="*/ 334 h 460"/>
              <a:gd name="connsiteX89-14583" fmla="*/ 549 w 687"/>
              <a:gd name="connsiteY89-14584" fmla="*/ 314 h 460"/>
              <a:gd name="connsiteX90-14585" fmla="*/ 549 w 687"/>
              <a:gd name="connsiteY90-14586" fmla="*/ 293 h 460"/>
              <a:gd name="connsiteX91-14587" fmla="*/ 549 w 687"/>
              <a:gd name="connsiteY91-14588" fmla="*/ 277 h 460"/>
              <a:gd name="connsiteX92-14589" fmla="*/ 549 w 687"/>
              <a:gd name="connsiteY92-14590" fmla="*/ 246 h 460"/>
              <a:gd name="connsiteX93-14591" fmla="*/ 549 w 687"/>
              <a:gd name="connsiteY93-14592" fmla="*/ 214 h 460"/>
              <a:gd name="connsiteX94-14593" fmla="*/ 544 w 687"/>
              <a:gd name="connsiteY94-14594" fmla="*/ 183 h 460"/>
              <a:gd name="connsiteX95-14595" fmla="*/ 544 w 687"/>
              <a:gd name="connsiteY95-14596" fmla="*/ 157 h 460"/>
              <a:gd name="connsiteX96-14597" fmla="*/ 539 w 687"/>
              <a:gd name="connsiteY96-14598" fmla="*/ 146 h 460"/>
              <a:gd name="connsiteX97-14599" fmla="*/ 539 w 687"/>
              <a:gd name="connsiteY97-14600" fmla="*/ 136 h 460"/>
              <a:gd name="connsiteX98-14601" fmla="*/ 534 w 687"/>
              <a:gd name="connsiteY98-14602" fmla="*/ 126 h 460"/>
              <a:gd name="connsiteX99-14603" fmla="*/ 534 w 687"/>
              <a:gd name="connsiteY99-14604" fmla="*/ 115 h 460"/>
              <a:gd name="connsiteX100-14605" fmla="*/ 528 w 687"/>
              <a:gd name="connsiteY100-14606" fmla="*/ 110 h 460"/>
              <a:gd name="connsiteX101-14607" fmla="*/ 528 w 687"/>
              <a:gd name="connsiteY101-14608" fmla="*/ 105 h 460"/>
              <a:gd name="connsiteX102-14609" fmla="*/ 523 w 687"/>
              <a:gd name="connsiteY102-14610" fmla="*/ 94 h 460"/>
              <a:gd name="connsiteX103-14611" fmla="*/ 518 w 687"/>
              <a:gd name="connsiteY103-14612" fmla="*/ 89 h 460"/>
              <a:gd name="connsiteX104-14613" fmla="*/ 512 w 687"/>
              <a:gd name="connsiteY104-14614" fmla="*/ 84 h 460"/>
              <a:gd name="connsiteX105-14615" fmla="*/ 507 w 687"/>
              <a:gd name="connsiteY105-14616" fmla="*/ 84 h 460"/>
              <a:gd name="connsiteX106-14617" fmla="*/ 502 w 687"/>
              <a:gd name="connsiteY106-14618" fmla="*/ 79 h 460"/>
              <a:gd name="connsiteX107-14619" fmla="*/ 491 w 687"/>
              <a:gd name="connsiteY107-14620" fmla="*/ 79 h 460"/>
              <a:gd name="connsiteX108-14621" fmla="*/ 481 w 687"/>
              <a:gd name="connsiteY108-14622" fmla="*/ 79 h 460"/>
              <a:gd name="connsiteX109-14623" fmla="*/ 470 w 687"/>
              <a:gd name="connsiteY109-14624" fmla="*/ 73 h 460"/>
              <a:gd name="connsiteX110-14625" fmla="*/ 454 w 687"/>
              <a:gd name="connsiteY110-14626" fmla="*/ 73 h 460"/>
              <a:gd name="connsiteX111-14627" fmla="*/ 454 w 687"/>
              <a:gd name="connsiteY111-14628" fmla="*/ 73 h 460"/>
              <a:gd name="connsiteX0-14629" fmla="*/ 454 w 687"/>
              <a:gd name="connsiteY0-14630" fmla="*/ 73 h 429"/>
              <a:gd name="connsiteX1-14631" fmla="*/ 439 w 687"/>
              <a:gd name="connsiteY1-14632" fmla="*/ 73 h 429"/>
              <a:gd name="connsiteX2-14633" fmla="*/ 417 w 687"/>
              <a:gd name="connsiteY2-14634" fmla="*/ 79 h 429"/>
              <a:gd name="connsiteX3-14635" fmla="*/ 396 w 687"/>
              <a:gd name="connsiteY3-14636" fmla="*/ 79 h 429"/>
              <a:gd name="connsiteX4-14637" fmla="*/ 370 w 687"/>
              <a:gd name="connsiteY4-14638" fmla="*/ 79 h 429"/>
              <a:gd name="connsiteX5-14639" fmla="*/ 343 w 687"/>
              <a:gd name="connsiteY5-14640" fmla="*/ 84 h 429"/>
              <a:gd name="connsiteX6-14641" fmla="*/ 312 w 687"/>
              <a:gd name="connsiteY6-14642" fmla="*/ 84 h 429"/>
              <a:gd name="connsiteX7-14643" fmla="*/ 275 w 687"/>
              <a:gd name="connsiteY7-14644" fmla="*/ 89 h 429"/>
              <a:gd name="connsiteX8-14645" fmla="*/ 238 w 687"/>
              <a:gd name="connsiteY8-14646" fmla="*/ 94 h 429"/>
              <a:gd name="connsiteX9-14647" fmla="*/ 196 w 687"/>
              <a:gd name="connsiteY9-14648" fmla="*/ 94 h 429"/>
              <a:gd name="connsiteX10-14649" fmla="*/ 159 w 687"/>
              <a:gd name="connsiteY10-14650" fmla="*/ 99 h 429"/>
              <a:gd name="connsiteX11-14651" fmla="*/ 122 w 687"/>
              <a:gd name="connsiteY11-14652" fmla="*/ 105 h 429"/>
              <a:gd name="connsiteX12-14653" fmla="*/ 90 w 687"/>
              <a:gd name="connsiteY12-14654" fmla="*/ 105 h 429"/>
              <a:gd name="connsiteX13-14655" fmla="*/ 64 w 687"/>
              <a:gd name="connsiteY13-14656" fmla="*/ 105 h 429"/>
              <a:gd name="connsiteX14-14657" fmla="*/ 37 w 687"/>
              <a:gd name="connsiteY14-14658" fmla="*/ 110 h 429"/>
              <a:gd name="connsiteX15-14659" fmla="*/ 16 w 687"/>
              <a:gd name="connsiteY15-14660" fmla="*/ 110 h 429"/>
              <a:gd name="connsiteX16-14661" fmla="*/ 0 w 687"/>
              <a:gd name="connsiteY16-14662" fmla="*/ 110 h 429"/>
              <a:gd name="connsiteX17-14663" fmla="*/ 0 w 687"/>
              <a:gd name="connsiteY17-14664" fmla="*/ 73 h 429"/>
              <a:gd name="connsiteX18-14665" fmla="*/ 11 w 687"/>
              <a:gd name="connsiteY18-14666" fmla="*/ 73 h 429"/>
              <a:gd name="connsiteX19-14667" fmla="*/ 27 w 687"/>
              <a:gd name="connsiteY19-14668" fmla="*/ 73 h 429"/>
              <a:gd name="connsiteX20-14669" fmla="*/ 42 w 687"/>
              <a:gd name="connsiteY20-14670" fmla="*/ 73 h 429"/>
              <a:gd name="connsiteX21-14671" fmla="*/ 58 w 687"/>
              <a:gd name="connsiteY21-14672" fmla="*/ 73 h 429"/>
              <a:gd name="connsiteX22-14673" fmla="*/ 79 w 687"/>
              <a:gd name="connsiteY22-14674" fmla="*/ 73 h 429"/>
              <a:gd name="connsiteX23-14675" fmla="*/ 95 w 687"/>
              <a:gd name="connsiteY23-14676" fmla="*/ 68 h 429"/>
              <a:gd name="connsiteX24-14677" fmla="*/ 122 w 687"/>
              <a:gd name="connsiteY24-14678" fmla="*/ 68 h 429"/>
              <a:gd name="connsiteX25-14679" fmla="*/ 143 w 687"/>
              <a:gd name="connsiteY25-14680" fmla="*/ 63 h 429"/>
              <a:gd name="connsiteX26-14681" fmla="*/ 164 w 687"/>
              <a:gd name="connsiteY26-14682" fmla="*/ 58 h 429"/>
              <a:gd name="connsiteX27-14683" fmla="*/ 185 w 687"/>
              <a:gd name="connsiteY27-14684" fmla="*/ 58 h 429"/>
              <a:gd name="connsiteX28-14685" fmla="*/ 211 w 687"/>
              <a:gd name="connsiteY28-14686" fmla="*/ 52 h 429"/>
              <a:gd name="connsiteX29-14687" fmla="*/ 238 w 687"/>
              <a:gd name="connsiteY29-14688" fmla="*/ 52 h 429"/>
              <a:gd name="connsiteX30-14689" fmla="*/ 264 w 687"/>
              <a:gd name="connsiteY30-14690" fmla="*/ 47 h 429"/>
              <a:gd name="connsiteX31-14691" fmla="*/ 296 w 687"/>
              <a:gd name="connsiteY31-14692" fmla="*/ 47 h 429"/>
              <a:gd name="connsiteX32-14693" fmla="*/ 354 w 687"/>
              <a:gd name="connsiteY32-14694" fmla="*/ 37 h 429"/>
              <a:gd name="connsiteX33-14695" fmla="*/ 386 w 687"/>
              <a:gd name="connsiteY33-14696" fmla="*/ 37 h 429"/>
              <a:gd name="connsiteX34-14697" fmla="*/ 407 w 687"/>
              <a:gd name="connsiteY34-14698" fmla="*/ 32 h 429"/>
              <a:gd name="connsiteX35-14699" fmla="*/ 433 w 687"/>
              <a:gd name="connsiteY35-14700" fmla="*/ 26 h 429"/>
              <a:gd name="connsiteX36-14701" fmla="*/ 454 w 687"/>
              <a:gd name="connsiteY36-14702" fmla="*/ 26 h 429"/>
              <a:gd name="connsiteX37-14703" fmla="*/ 470 w 687"/>
              <a:gd name="connsiteY37-14704" fmla="*/ 21 h 429"/>
              <a:gd name="connsiteX38-14705" fmla="*/ 481 w 687"/>
              <a:gd name="connsiteY38-14706" fmla="*/ 16 h 429"/>
              <a:gd name="connsiteX39-14707" fmla="*/ 491 w 687"/>
              <a:gd name="connsiteY39-14708" fmla="*/ 16 h 429"/>
              <a:gd name="connsiteX40-14709" fmla="*/ 497 w 687"/>
              <a:gd name="connsiteY40-14710" fmla="*/ 11 h 429"/>
              <a:gd name="connsiteX41-14711" fmla="*/ 507 w 687"/>
              <a:gd name="connsiteY41-14712" fmla="*/ 5 h 429"/>
              <a:gd name="connsiteX42-14713" fmla="*/ 523 w 687"/>
              <a:gd name="connsiteY42-14714" fmla="*/ 0 h 429"/>
              <a:gd name="connsiteX43-14715" fmla="*/ 534 w 687"/>
              <a:gd name="connsiteY43-14716" fmla="*/ 0 h 429"/>
              <a:gd name="connsiteX44-14717" fmla="*/ 549 w 687"/>
              <a:gd name="connsiteY44-14718" fmla="*/ 0 h 429"/>
              <a:gd name="connsiteX45-14719" fmla="*/ 565 w 687"/>
              <a:gd name="connsiteY45-14720" fmla="*/ 5 h 429"/>
              <a:gd name="connsiteX46-14721" fmla="*/ 581 w 687"/>
              <a:gd name="connsiteY46-14722" fmla="*/ 11 h 429"/>
              <a:gd name="connsiteX47-14723" fmla="*/ 592 w 687"/>
              <a:gd name="connsiteY47-14724" fmla="*/ 16 h 429"/>
              <a:gd name="connsiteX48-14725" fmla="*/ 602 w 687"/>
              <a:gd name="connsiteY48-14726" fmla="*/ 21 h 429"/>
              <a:gd name="connsiteX49-14727" fmla="*/ 618 w 687"/>
              <a:gd name="connsiteY49-14728" fmla="*/ 26 h 429"/>
              <a:gd name="connsiteX50-14729" fmla="*/ 629 w 687"/>
              <a:gd name="connsiteY50-14730" fmla="*/ 37 h 429"/>
              <a:gd name="connsiteX51-14731" fmla="*/ 644 w 687"/>
              <a:gd name="connsiteY51-14732" fmla="*/ 42 h 429"/>
              <a:gd name="connsiteX52-14733" fmla="*/ 655 w 687"/>
              <a:gd name="connsiteY52-14734" fmla="*/ 47 h 429"/>
              <a:gd name="connsiteX53-14735" fmla="*/ 666 w 687"/>
              <a:gd name="connsiteY53-14736" fmla="*/ 52 h 429"/>
              <a:gd name="connsiteX54-14737" fmla="*/ 671 w 687"/>
              <a:gd name="connsiteY54-14738" fmla="*/ 58 h 429"/>
              <a:gd name="connsiteX55-14739" fmla="*/ 676 w 687"/>
              <a:gd name="connsiteY55-14740" fmla="*/ 63 h 429"/>
              <a:gd name="connsiteX56-14741" fmla="*/ 681 w 687"/>
              <a:gd name="connsiteY56-14742" fmla="*/ 68 h 429"/>
              <a:gd name="connsiteX57-14743" fmla="*/ 687 w 687"/>
              <a:gd name="connsiteY57-14744" fmla="*/ 68 h 429"/>
              <a:gd name="connsiteX58-14745" fmla="*/ 687 w 687"/>
              <a:gd name="connsiteY58-14746" fmla="*/ 73 h 429"/>
              <a:gd name="connsiteX59-14747" fmla="*/ 681 w 687"/>
              <a:gd name="connsiteY59-14748" fmla="*/ 73 h 429"/>
              <a:gd name="connsiteX60-14749" fmla="*/ 681 w 687"/>
              <a:gd name="connsiteY60-14750" fmla="*/ 79 h 429"/>
              <a:gd name="connsiteX61-14751" fmla="*/ 676 w 687"/>
              <a:gd name="connsiteY61-14752" fmla="*/ 84 h 429"/>
              <a:gd name="connsiteX62-14753" fmla="*/ 671 w 687"/>
              <a:gd name="connsiteY62-14754" fmla="*/ 84 h 429"/>
              <a:gd name="connsiteX63-14755" fmla="*/ 666 w 687"/>
              <a:gd name="connsiteY63-14756" fmla="*/ 89 h 429"/>
              <a:gd name="connsiteX64-14757" fmla="*/ 660 w 687"/>
              <a:gd name="connsiteY64-14758" fmla="*/ 94 h 429"/>
              <a:gd name="connsiteX65-14759" fmla="*/ 655 w 687"/>
              <a:gd name="connsiteY65-14760" fmla="*/ 94 h 429"/>
              <a:gd name="connsiteX66-14761" fmla="*/ 650 w 687"/>
              <a:gd name="connsiteY66-14762" fmla="*/ 99 h 429"/>
              <a:gd name="connsiteX67-14763" fmla="*/ 644 w 687"/>
              <a:gd name="connsiteY67-14764" fmla="*/ 105 h 429"/>
              <a:gd name="connsiteX68-14765" fmla="*/ 639 w 687"/>
              <a:gd name="connsiteY68-14766" fmla="*/ 115 h 429"/>
              <a:gd name="connsiteX69-14767" fmla="*/ 639 w 687"/>
              <a:gd name="connsiteY69-14768" fmla="*/ 126 h 429"/>
              <a:gd name="connsiteX70-14769" fmla="*/ 639 w 687"/>
              <a:gd name="connsiteY70-14770" fmla="*/ 131 h 429"/>
              <a:gd name="connsiteX71-14771" fmla="*/ 639 w 687"/>
              <a:gd name="connsiteY71-14772" fmla="*/ 146 h 429"/>
              <a:gd name="connsiteX72-14773" fmla="*/ 639 w 687"/>
              <a:gd name="connsiteY72-14774" fmla="*/ 157 h 429"/>
              <a:gd name="connsiteX73-14775" fmla="*/ 639 w 687"/>
              <a:gd name="connsiteY73-14776" fmla="*/ 173 h 429"/>
              <a:gd name="connsiteX74-14777" fmla="*/ 639 w 687"/>
              <a:gd name="connsiteY74-14778" fmla="*/ 188 h 429"/>
              <a:gd name="connsiteX75-14779" fmla="*/ 639 w 687"/>
              <a:gd name="connsiteY75-14780" fmla="*/ 204 h 429"/>
              <a:gd name="connsiteX76-14781" fmla="*/ 639 w 687"/>
              <a:gd name="connsiteY76-14782" fmla="*/ 225 h 429"/>
              <a:gd name="connsiteX77-14783" fmla="*/ 639 w 687"/>
              <a:gd name="connsiteY77-14784" fmla="*/ 240 h 429"/>
              <a:gd name="connsiteX78-14785" fmla="*/ 639 w 687"/>
              <a:gd name="connsiteY78-14786" fmla="*/ 261 h 429"/>
              <a:gd name="connsiteX79-14787" fmla="*/ 639 w 687"/>
              <a:gd name="connsiteY79-14788" fmla="*/ 303 h 429"/>
              <a:gd name="connsiteX80-14789" fmla="*/ 639 w 687"/>
              <a:gd name="connsiteY80-14790" fmla="*/ 324 h 429"/>
              <a:gd name="connsiteX81-14791" fmla="*/ 639 w 687"/>
              <a:gd name="connsiteY81-14792" fmla="*/ 350 h 429"/>
              <a:gd name="connsiteX82-14793" fmla="*/ 639 w 687"/>
              <a:gd name="connsiteY82-14794" fmla="*/ 376 h 429"/>
              <a:gd name="connsiteX83-14795" fmla="*/ 639 w 687"/>
              <a:gd name="connsiteY83-14796" fmla="*/ 402 h 429"/>
              <a:gd name="connsiteX84-14797" fmla="*/ 639 w 687"/>
              <a:gd name="connsiteY84-14798" fmla="*/ 429 h 429"/>
              <a:gd name="connsiteX85-14799" fmla="*/ 544 w 687"/>
              <a:gd name="connsiteY85-14800" fmla="*/ 382 h 429"/>
              <a:gd name="connsiteX86-14801" fmla="*/ 549 w 687"/>
              <a:gd name="connsiteY86-14802" fmla="*/ 355 h 429"/>
              <a:gd name="connsiteX87-14803" fmla="*/ 549 w 687"/>
              <a:gd name="connsiteY87-14804" fmla="*/ 334 h 429"/>
              <a:gd name="connsiteX88-14805" fmla="*/ 549 w 687"/>
              <a:gd name="connsiteY88-14806" fmla="*/ 314 h 429"/>
              <a:gd name="connsiteX89-14807" fmla="*/ 549 w 687"/>
              <a:gd name="connsiteY89-14808" fmla="*/ 293 h 429"/>
              <a:gd name="connsiteX90-14809" fmla="*/ 549 w 687"/>
              <a:gd name="connsiteY90-14810" fmla="*/ 277 h 429"/>
              <a:gd name="connsiteX91-14811" fmla="*/ 549 w 687"/>
              <a:gd name="connsiteY91-14812" fmla="*/ 246 h 429"/>
              <a:gd name="connsiteX92-14813" fmla="*/ 549 w 687"/>
              <a:gd name="connsiteY92-14814" fmla="*/ 214 h 429"/>
              <a:gd name="connsiteX93-14815" fmla="*/ 544 w 687"/>
              <a:gd name="connsiteY93-14816" fmla="*/ 183 h 429"/>
              <a:gd name="connsiteX94-14817" fmla="*/ 544 w 687"/>
              <a:gd name="connsiteY94-14818" fmla="*/ 157 h 429"/>
              <a:gd name="connsiteX95-14819" fmla="*/ 539 w 687"/>
              <a:gd name="connsiteY95-14820" fmla="*/ 146 h 429"/>
              <a:gd name="connsiteX96-14821" fmla="*/ 539 w 687"/>
              <a:gd name="connsiteY96-14822" fmla="*/ 136 h 429"/>
              <a:gd name="connsiteX97-14823" fmla="*/ 534 w 687"/>
              <a:gd name="connsiteY97-14824" fmla="*/ 126 h 429"/>
              <a:gd name="connsiteX98-14825" fmla="*/ 534 w 687"/>
              <a:gd name="connsiteY98-14826" fmla="*/ 115 h 429"/>
              <a:gd name="connsiteX99-14827" fmla="*/ 528 w 687"/>
              <a:gd name="connsiteY99-14828" fmla="*/ 110 h 429"/>
              <a:gd name="connsiteX100-14829" fmla="*/ 528 w 687"/>
              <a:gd name="connsiteY100-14830" fmla="*/ 105 h 429"/>
              <a:gd name="connsiteX101-14831" fmla="*/ 523 w 687"/>
              <a:gd name="connsiteY101-14832" fmla="*/ 94 h 429"/>
              <a:gd name="connsiteX102-14833" fmla="*/ 518 w 687"/>
              <a:gd name="connsiteY102-14834" fmla="*/ 89 h 429"/>
              <a:gd name="connsiteX103-14835" fmla="*/ 512 w 687"/>
              <a:gd name="connsiteY103-14836" fmla="*/ 84 h 429"/>
              <a:gd name="connsiteX104-14837" fmla="*/ 507 w 687"/>
              <a:gd name="connsiteY104-14838" fmla="*/ 84 h 429"/>
              <a:gd name="connsiteX105-14839" fmla="*/ 502 w 687"/>
              <a:gd name="connsiteY105-14840" fmla="*/ 79 h 429"/>
              <a:gd name="connsiteX106-14841" fmla="*/ 491 w 687"/>
              <a:gd name="connsiteY106-14842" fmla="*/ 79 h 429"/>
              <a:gd name="connsiteX107-14843" fmla="*/ 481 w 687"/>
              <a:gd name="connsiteY107-14844" fmla="*/ 79 h 429"/>
              <a:gd name="connsiteX108-14845" fmla="*/ 470 w 687"/>
              <a:gd name="connsiteY108-14846" fmla="*/ 73 h 429"/>
              <a:gd name="connsiteX109-14847" fmla="*/ 454 w 687"/>
              <a:gd name="connsiteY109-14848" fmla="*/ 73 h 429"/>
              <a:gd name="connsiteX110-14849" fmla="*/ 454 w 687"/>
              <a:gd name="connsiteY110-14850" fmla="*/ 73 h 429"/>
              <a:gd name="connsiteX0-14851" fmla="*/ 454 w 687"/>
              <a:gd name="connsiteY0-14852" fmla="*/ 73 h 402"/>
              <a:gd name="connsiteX1-14853" fmla="*/ 439 w 687"/>
              <a:gd name="connsiteY1-14854" fmla="*/ 73 h 402"/>
              <a:gd name="connsiteX2-14855" fmla="*/ 417 w 687"/>
              <a:gd name="connsiteY2-14856" fmla="*/ 79 h 402"/>
              <a:gd name="connsiteX3-14857" fmla="*/ 396 w 687"/>
              <a:gd name="connsiteY3-14858" fmla="*/ 79 h 402"/>
              <a:gd name="connsiteX4-14859" fmla="*/ 370 w 687"/>
              <a:gd name="connsiteY4-14860" fmla="*/ 79 h 402"/>
              <a:gd name="connsiteX5-14861" fmla="*/ 343 w 687"/>
              <a:gd name="connsiteY5-14862" fmla="*/ 84 h 402"/>
              <a:gd name="connsiteX6-14863" fmla="*/ 312 w 687"/>
              <a:gd name="connsiteY6-14864" fmla="*/ 84 h 402"/>
              <a:gd name="connsiteX7-14865" fmla="*/ 275 w 687"/>
              <a:gd name="connsiteY7-14866" fmla="*/ 89 h 402"/>
              <a:gd name="connsiteX8-14867" fmla="*/ 238 w 687"/>
              <a:gd name="connsiteY8-14868" fmla="*/ 94 h 402"/>
              <a:gd name="connsiteX9-14869" fmla="*/ 196 w 687"/>
              <a:gd name="connsiteY9-14870" fmla="*/ 94 h 402"/>
              <a:gd name="connsiteX10-14871" fmla="*/ 159 w 687"/>
              <a:gd name="connsiteY10-14872" fmla="*/ 99 h 402"/>
              <a:gd name="connsiteX11-14873" fmla="*/ 122 w 687"/>
              <a:gd name="connsiteY11-14874" fmla="*/ 105 h 402"/>
              <a:gd name="connsiteX12-14875" fmla="*/ 90 w 687"/>
              <a:gd name="connsiteY12-14876" fmla="*/ 105 h 402"/>
              <a:gd name="connsiteX13-14877" fmla="*/ 64 w 687"/>
              <a:gd name="connsiteY13-14878" fmla="*/ 105 h 402"/>
              <a:gd name="connsiteX14-14879" fmla="*/ 37 w 687"/>
              <a:gd name="connsiteY14-14880" fmla="*/ 110 h 402"/>
              <a:gd name="connsiteX15-14881" fmla="*/ 16 w 687"/>
              <a:gd name="connsiteY15-14882" fmla="*/ 110 h 402"/>
              <a:gd name="connsiteX16-14883" fmla="*/ 0 w 687"/>
              <a:gd name="connsiteY16-14884" fmla="*/ 110 h 402"/>
              <a:gd name="connsiteX17-14885" fmla="*/ 0 w 687"/>
              <a:gd name="connsiteY17-14886" fmla="*/ 73 h 402"/>
              <a:gd name="connsiteX18-14887" fmla="*/ 11 w 687"/>
              <a:gd name="connsiteY18-14888" fmla="*/ 73 h 402"/>
              <a:gd name="connsiteX19-14889" fmla="*/ 27 w 687"/>
              <a:gd name="connsiteY19-14890" fmla="*/ 73 h 402"/>
              <a:gd name="connsiteX20-14891" fmla="*/ 42 w 687"/>
              <a:gd name="connsiteY20-14892" fmla="*/ 73 h 402"/>
              <a:gd name="connsiteX21-14893" fmla="*/ 58 w 687"/>
              <a:gd name="connsiteY21-14894" fmla="*/ 73 h 402"/>
              <a:gd name="connsiteX22-14895" fmla="*/ 79 w 687"/>
              <a:gd name="connsiteY22-14896" fmla="*/ 73 h 402"/>
              <a:gd name="connsiteX23-14897" fmla="*/ 95 w 687"/>
              <a:gd name="connsiteY23-14898" fmla="*/ 68 h 402"/>
              <a:gd name="connsiteX24-14899" fmla="*/ 122 w 687"/>
              <a:gd name="connsiteY24-14900" fmla="*/ 68 h 402"/>
              <a:gd name="connsiteX25-14901" fmla="*/ 143 w 687"/>
              <a:gd name="connsiteY25-14902" fmla="*/ 63 h 402"/>
              <a:gd name="connsiteX26-14903" fmla="*/ 164 w 687"/>
              <a:gd name="connsiteY26-14904" fmla="*/ 58 h 402"/>
              <a:gd name="connsiteX27-14905" fmla="*/ 185 w 687"/>
              <a:gd name="connsiteY27-14906" fmla="*/ 58 h 402"/>
              <a:gd name="connsiteX28-14907" fmla="*/ 211 w 687"/>
              <a:gd name="connsiteY28-14908" fmla="*/ 52 h 402"/>
              <a:gd name="connsiteX29-14909" fmla="*/ 238 w 687"/>
              <a:gd name="connsiteY29-14910" fmla="*/ 52 h 402"/>
              <a:gd name="connsiteX30-14911" fmla="*/ 264 w 687"/>
              <a:gd name="connsiteY30-14912" fmla="*/ 47 h 402"/>
              <a:gd name="connsiteX31-14913" fmla="*/ 296 w 687"/>
              <a:gd name="connsiteY31-14914" fmla="*/ 47 h 402"/>
              <a:gd name="connsiteX32-14915" fmla="*/ 354 w 687"/>
              <a:gd name="connsiteY32-14916" fmla="*/ 37 h 402"/>
              <a:gd name="connsiteX33-14917" fmla="*/ 386 w 687"/>
              <a:gd name="connsiteY33-14918" fmla="*/ 37 h 402"/>
              <a:gd name="connsiteX34-14919" fmla="*/ 407 w 687"/>
              <a:gd name="connsiteY34-14920" fmla="*/ 32 h 402"/>
              <a:gd name="connsiteX35-14921" fmla="*/ 433 w 687"/>
              <a:gd name="connsiteY35-14922" fmla="*/ 26 h 402"/>
              <a:gd name="connsiteX36-14923" fmla="*/ 454 w 687"/>
              <a:gd name="connsiteY36-14924" fmla="*/ 26 h 402"/>
              <a:gd name="connsiteX37-14925" fmla="*/ 470 w 687"/>
              <a:gd name="connsiteY37-14926" fmla="*/ 21 h 402"/>
              <a:gd name="connsiteX38-14927" fmla="*/ 481 w 687"/>
              <a:gd name="connsiteY38-14928" fmla="*/ 16 h 402"/>
              <a:gd name="connsiteX39-14929" fmla="*/ 491 w 687"/>
              <a:gd name="connsiteY39-14930" fmla="*/ 16 h 402"/>
              <a:gd name="connsiteX40-14931" fmla="*/ 497 w 687"/>
              <a:gd name="connsiteY40-14932" fmla="*/ 11 h 402"/>
              <a:gd name="connsiteX41-14933" fmla="*/ 507 w 687"/>
              <a:gd name="connsiteY41-14934" fmla="*/ 5 h 402"/>
              <a:gd name="connsiteX42-14935" fmla="*/ 523 w 687"/>
              <a:gd name="connsiteY42-14936" fmla="*/ 0 h 402"/>
              <a:gd name="connsiteX43-14937" fmla="*/ 534 w 687"/>
              <a:gd name="connsiteY43-14938" fmla="*/ 0 h 402"/>
              <a:gd name="connsiteX44-14939" fmla="*/ 549 w 687"/>
              <a:gd name="connsiteY44-14940" fmla="*/ 0 h 402"/>
              <a:gd name="connsiteX45-14941" fmla="*/ 565 w 687"/>
              <a:gd name="connsiteY45-14942" fmla="*/ 5 h 402"/>
              <a:gd name="connsiteX46-14943" fmla="*/ 581 w 687"/>
              <a:gd name="connsiteY46-14944" fmla="*/ 11 h 402"/>
              <a:gd name="connsiteX47-14945" fmla="*/ 592 w 687"/>
              <a:gd name="connsiteY47-14946" fmla="*/ 16 h 402"/>
              <a:gd name="connsiteX48-14947" fmla="*/ 602 w 687"/>
              <a:gd name="connsiteY48-14948" fmla="*/ 21 h 402"/>
              <a:gd name="connsiteX49-14949" fmla="*/ 618 w 687"/>
              <a:gd name="connsiteY49-14950" fmla="*/ 26 h 402"/>
              <a:gd name="connsiteX50-14951" fmla="*/ 629 w 687"/>
              <a:gd name="connsiteY50-14952" fmla="*/ 37 h 402"/>
              <a:gd name="connsiteX51-14953" fmla="*/ 644 w 687"/>
              <a:gd name="connsiteY51-14954" fmla="*/ 42 h 402"/>
              <a:gd name="connsiteX52-14955" fmla="*/ 655 w 687"/>
              <a:gd name="connsiteY52-14956" fmla="*/ 47 h 402"/>
              <a:gd name="connsiteX53-14957" fmla="*/ 666 w 687"/>
              <a:gd name="connsiteY53-14958" fmla="*/ 52 h 402"/>
              <a:gd name="connsiteX54-14959" fmla="*/ 671 w 687"/>
              <a:gd name="connsiteY54-14960" fmla="*/ 58 h 402"/>
              <a:gd name="connsiteX55-14961" fmla="*/ 676 w 687"/>
              <a:gd name="connsiteY55-14962" fmla="*/ 63 h 402"/>
              <a:gd name="connsiteX56-14963" fmla="*/ 681 w 687"/>
              <a:gd name="connsiteY56-14964" fmla="*/ 68 h 402"/>
              <a:gd name="connsiteX57-14965" fmla="*/ 687 w 687"/>
              <a:gd name="connsiteY57-14966" fmla="*/ 68 h 402"/>
              <a:gd name="connsiteX58-14967" fmla="*/ 687 w 687"/>
              <a:gd name="connsiteY58-14968" fmla="*/ 73 h 402"/>
              <a:gd name="connsiteX59-14969" fmla="*/ 681 w 687"/>
              <a:gd name="connsiteY59-14970" fmla="*/ 73 h 402"/>
              <a:gd name="connsiteX60-14971" fmla="*/ 681 w 687"/>
              <a:gd name="connsiteY60-14972" fmla="*/ 79 h 402"/>
              <a:gd name="connsiteX61-14973" fmla="*/ 676 w 687"/>
              <a:gd name="connsiteY61-14974" fmla="*/ 84 h 402"/>
              <a:gd name="connsiteX62-14975" fmla="*/ 671 w 687"/>
              <a:gd name="connsiteY62-14976" fmla="*/ 84 h 402"/>
              <a:gd name="connsiteX63-14977" fmla="*/ 666 w 687"/>
              <a:gd name="connsiteY63-14978" fmla="*/ 89 h 402"/>
              <a:gd name="connsiteX64-14979" fmla="*/ 660 w 687"/>
              <a:gd name="connsiteY64-14980" fmla="*/ 94 h 402"/>
              <a:gd name="connsiteX65-14981" fmla="*/ 655 w 687"/>
              <a:gd name="connsiteY65-14982" fmla="*/ 94 h 402"/>
              <a:gd name="connsiteX66-14983" fmla="*/ 650 w 687"/>
              <a:gd name="connsiteY66-14984" fmla="*/ 99 h 402"/>
              <a:gd name="connsiteX67-14985" fmla="*/ 644 w 687"/>
              <a:gd name="connsiteY67-14986" fmla="*/ 105 h 402"/>
              <a:gd name="connsiteX68-14987" fmla="*/ 639 w 687"/>
              <a:gd name="connsiteY68-14988" fmla="*/ 115 h 402"/>
              <a:gd name="connsiteX69-14989" fmla="*/ 639 w 687"/>
              <a:gd name="connsiteY69-14990" fmla="*/ 126 h 402"/>
              <a:gd name="connsiteX70-14991" fmla="*/ 639 w 687"/>
              <a:gd name="connsiteY70-14992" fmla="*/ 131 h 402"/>
              <a:gd name="connsiteX71-14993" fmla="*/ 639 w 687"/>
              <a:gd name="connsiteY71-14994" fmla="*/ 146 h 402"/>
              <a:gd name="connsiteX72-14995" fmla="*/ 639 w 687"/>
              <a:gd name="connsiteY72-14996" fmla="*/ 157 h 402"/>
              <a:gd name="connsiteX73-14997" fmla="*/ 639 w 687"/>
              <a:gd name="connsiteY73-14998" fmla="*/ 173 h 402"/>
              <a:gd name="connsiteX74-14999" fmla="*/ 639 w 687"/>
              <a:gd name="connsiteY74-15000" fmla="*/ 188 h 402"/>
              <a:gd name="connsiteX75-15001" fmla="*/ 639 w 687"/>
              <a:gd name="connsiteY75-15002" fmla="*/ 204 h 402"/>
              <a:gd name="connsiteX76-15003" fmla="*/ 639 w 687"/>
              <a:gd name="connsiteY76-15004" fmla="*/ 225 h 402"/>
              <a:gd name="connsiteX77-15005" fmla="*/ 639 w 687"/>
              <a:gd name="connsiteY77-15006" fmla="*/ 240 h 402"/>
              <a:gd name="connsiteX78-15007" fmla="*/ 639 w 687"/>
              <a:gd name="connsiteY78-15008" fmla="*/ 261 h 402"/>
              <a:gd name="connsiteX79-15009" fmla="*/ 639 w 687"/>
              <a:gd name="connsiteY79-15010" fmla="*/ 303 h 402"/>
              <a:gd name="connsiteX80-15011" fmla="*/ 639 w 687"/>
              <a:gd name="connsiteY80-15012" fmla="*/ 324 h 402"/>
              <a:gd name="connsiteX81-15013" fmla="*/ 639 w 687"/>
              <a:gd name="connsiteY81-15014" fmla="*/ 350 h 402"/>
              <a:gd name="connsiteX82-15015" fmla="*/ 639 w 687"/>
              <a:gd name="connsiteY82-15016" fmla="*/ 376 h 402"/>
              <a:gd name="connsiteX83-15017" fmla="*/ 639 w 687"/>
              <a:gd name="connsiteY83-15018" fmla="*/ 402 h 402"/>
              <a:gd name="connsiteX84-15019" fmla="*/ 544 w 687"/>
              <a:gd name="connsiteY84-15020" fmla="*/ 382 h 402"/>
              <a:gd name="connsiteX85-15021" fmla="*/ 549 w 687"/>
              <a:gd name="connsiteY85-15022" fmla="*/ 355 h 402"/>
              <a:gd name="connsiteX86-15023" fmla="*/ 549 w 687"/>
              <a:gd name="connsiteY86-15024" fmla="*/ 334 h 402"/>
              <a:gd name="connsiteX87-15025" fmla="*/ 549 w 687"/>
              <a:gd name="connsiteY87-15026" fmla="*/ 314 h 402"/>
              <a:gd name="connsiteX88-15027" fmla="*/ 549 w 687"/>
              <a:gd name="connsiteY88-15028" fmla="*/ 293 h 402"/>
              <a:gd name="connsiteX89-15029" fmla="*/ 549 w 687"/>
              <a:gd name="connsiteY89-15030" fmla="*/ 277 h 402"/>
              <a:gd name="connsiteX90-15031" fmla="*/ 549 w 687"/>
              <a:gd name="connsiteY90-15032" fmla="*/ 246 h 402"/>
              <a:gd name="connsiteX91-15033" fmla="*/ 549 w 687"/>
              <a:gd name="connsiteY91-15034" fmla="*/ 214 h 402"/>
              <a:gd name="connsiteX92-15035" fmla="*/ 544 w 687"/>
              <a:gd name="connsiteY92-15036" fmla="*/ 183 h 402"/>
              <a:gd name="connsiteX93-15037" fmla="*/ 544 w 687"/>
              <a:gd name="connsiteY93-15038" fmla="*/ 157 h 402"/>
              <a:gd name="connsiteX94-15039" fmla="*/ 539 w 687"/>
              <a:gd name="connsiteY94-15040" fmla="*/ 146 h 402"/>
              <a:gd name="connsiteX95-15041" fmla="*/ 539 w 687"/>
              <a:gd name="connsiteY95-15042" fmla="*/ 136 h 402"/>
              <a:gd name="connsiteX96-15043" fmla="*/ 534 w 687"/>
              <a:gd name="connsiteY96-15044" fmla="*/ 126 h 402"/>
              <a:gd name="connsiteX97-15045" fmla="*/ 534 w 687"/>
              <a:gd name="connsiteY97-15046" fmla="*/ 115 h 402"/>
              <a:gd name="connsiteX98-15047" fmla="*/ 528 w 687"/>
              <a:gd name="connsiteY98-15048" fmla="*/ 110 h 402"/>
              <a:gd name="connsiteX99-15049" fmla="*/ 528 w 687"/>
              <a:gd name="connsiteY99-15050" fmla="*/ 105 h 402"/>
              <a:gd name="connsiteX100-15051" fmla="*/ 523 w 687"/>
              <a:gd name="connsiteY100-15052" fmla="*/ 94 h 402"/>
              <a:gd name="connsiteX101-15053" fmla="*/ 518 w 687"/>
              <a:gd name="connsiteY101-15054" fmla="*/ 89 h 402"/>
              <a:gd name="connsiteX102-15055" fmla="*/ 512 w 687"/>
              <a:gd name="connsiteY102-15056" fmla="*/ 84 h 402"/>
              <a:gd name="connsiteX103-15057" fmla="*/ 507 w 687"/>
              <a:gd name="connsiteY103-15058" fmla="*/ 84 h 402"/>
              <a:gd name="connsiteX104-15059" fmla="*/ 502 w 687"/>
              <a:gd name="connsiteY104-15060" fmla="*/ 79 h 402"/>
              <a:gd name="connsiteX105-15061" fmla="*/ 491 w 687"/>
              <a:gd name="connsiteY105-15062" fmla="*/ 79 h 402"/>
              <a:gd name="connsiteX106-15063" fmla="*/ 481 w 687"/>
              <a:gd name="connsiteY106-15064" fmla="*/ 79 h 402"/>
              <a:gd name="connsiteX107-15065" fmla="*/ 470 w 687"/>
              <a:gd name="connsiteY107-15066" fmla="*/ 73 h 402"/>
              <a:gd name="connsiteX108-15067" fmla="*/ 454 w 687"/>
              <a:gd name="connsiteY108-15068" fmla="*/ 73 h 402"/>
              <a:gd name="connsiteX109-15069" fmla="*/ 454 w 687"/>
              <a:gd name="connsiteY109-15070" fmla="*/ 73 h 402"/>
              <a:gd name="connsiteX0-15071" fmla="*/ 454 w 687"/>
              <a:gd name="connsiteY0-15072" fmla="*/ 73 h 382"/>
              <a:gd name="connsiteX1-15073" fmla="*/ 439 w 687"/>
              <a:gd name="connsiteY1-15074" fmla="*/ 73 h 382"/>
              <a:gd name="connsiteX2-15075" fmla="*/ 417 w 687"/>
              <a:gd name="connsiteY2-15076" fmla="*/ 79 h 382"/>
              <a:gd name="connsiteX3-15077" fmla="*/ 396 w 687"/>
              <a:gd name="connsiteY3-15078" fmla="*/ 79 h 382"/>
              <a:gd name="connsiteX4-15079" fmla="*/ 370 w 687"/>
              <a:gd name="connsiteY4-15080" fmla="*/ 79 h 382"/>
              <a:gd name="connsiteX5-15081" fmla="*/ 343 w 687"/>
              <a:gd name="connsiteY5-15082" fmla="*/ 84 h 382"/>
              <a:gd name="connsiteX6-15083" fmla="*/ 312 w 687"/>
              <a:gd name="connsiteY6-15084" fmla="*/ 84 h 382"/>
              <a:gd name="connsiteX7-15085" fmla="*/ 275 w 687"/>
              <a:gd name="connsiteY7-15086" fmla="*/ 89 h 382"/>
              <a:gd name="connsiteX8-15087" fmla="*/ 238 w 687"/>
              <a:gd name="connsiteY8-15088" fmla="*/ 94 h 382"/>
              <a:gd name="connsiteX9-15089" fmla="*/ 196 w 687"/>
              <a:gd name="connsiteY9-15090" fmla="*/ 94 h 382"/>
              <a:gd name="connsiteX10-15091" fmla="*/ 159 w 687"/>
              <a:gd name="connsiteY10-15092" fmla="*/ 99 h 382"/>
              <a:gd name="connsiteX11-15093" fmla="*/ 122 w 687"/>
              <a:gd name="connsiteY11-15094" fmla="*/ 105 h 382"/>
              <a:gd name="connsiteX12-15095" fmla="*/ 90 w 687"/>
              <a:gd name="connsiteY12-15096" fmla="*/ 105 h 382"/>
              <a:gd name="connsiteX13-15097" fmla="*/ 64 w 687"/>
              <a:gd name="connsiteY13-15098" fmla="*/ 105 h 382"/>
              <a:gd name="connsiteX14-15099" fmla="*/ 37 w 687"/>
              <a:gd name="connsiteY14-15100" fmla="*/ 110 h 382"/>
              <a:gd name="connsiteX15-15101" fmla="*/ 16 w 687"/>
              <a:gd name="connsiteY15-15102" fmla="*/ 110 h 382"/>
              <a:gd name="connsiteX16-15103" fmla="*/ 0 w 687"/>
              <a:gd name="connsiteY16-15104" fmla="*/ 110 h 382"/>
              <a:gd name="connsiteX17-15105" fmla="*/ 0 w 687"/>
              <a:gd name="connsiteY17-15106" fmla="*/ 73 h 382"/>
              <a:gd name="connsiteX18-15107" fmla="*/ 11 w 687"/>
              <a:gd name="connsiteY18-15108" fmla="*/ 73 h 382"/>
              <a:gd name="connsiteX19-15109" fmla="*/ 27 w 687"/>
              <a:gd name="connsiteY19-15110" fmla="*/ 73 h 382"/>
              <a:gd name="connsiteX20-15111" fmla="*/ 42 w 687"/>
              <a:gd name="connsiteY20-15112" fmla="*/ 73 h 382"/>
              <a:gd name="connsiteX21-15113" fmla="*/ 58 w 687"/>
              <a:gd name="connsiteY21-15114" fmla="*/ 73 h 382"/>
              <a:gd name="connsiteX22-15115" fmla="*/ 79 w 687"/>
              <a:gd name="connsiteY22-15116" fmla="*/ 73 h 382"/>
              <a:gd name="connsiteX23-15117" fmla="*/ 95 w 687"/>
              <a:gd name="connsiteY23-15118" fmla="*/ 68 h 382"/>
              <a:gd name="connsiteX24-15119" fmla="*/ 122 w 687"/>
              <a:gd name="connsiteY24-15120" fmla="*/ 68 h 382"/>
              <a:gd name="connsiteX25-15121" fmla="*/ 143 w 687"/>
              <a:gd name="connsiteY25-15122" fmla="*/ 63 h 382"/>
              <a:gd name="connsiteX26-15123" fmla="*/ 164 w 687"/>
              <a:gd name="connsiteY26-15124" fmla="*/ 58 h 382"/>
              <a:gd name="connsiteX27-15125" fmla="*/ 185 w 687"/>
              <a:gd name="connsiteY27-15126" fmla="*/ 58 h 382"/>
              <a:gd name="connsiteX28-15127" fmla="*/ 211 w 687"/>
              <a:gd name="connsiteY28-15128" fmla="*/ 52 h 382"/>
              <a:gd name="connsiteX29-15129" fmla="*/ 238 w 687"/>
              <a:gd name="connsiteY29-15130" fmla="*/ 52 h 382"/>
              <a:gd name="connsiteX30-15131" fmla="*/ 264 w 687"/>
              <a:gd name="connsiteY30-15132" fmla="*/ 47 h 382"/>
              <a:gd name="connsiteX31-15133" fmla="*/ 296 w 687"/>
              <a:gd name="connsiteY31-15134" fmla="*/ 47 h 382"/>
              <a:gd name="connsiteX32-15135" fmla="*/ 354 w 687"/>
              <a:gd name="connsiteY32-15136" fmla="*/ 37 h 382"/>
              <a:gd name="connsiteX33-15137" fmla="*/ 386 w 687"/>
              <a:gd name="connsiteY33-15138" fmla="*/ 37 h 382"/>
              <a:gd name="connsiteX34-15139" fmla="*/ 407 w 687"/>
              <a:gd name="connsiteY34-15140" fmla="*/ 32 h 382"/>
              <a:gd name="connsiteX35-15141" fmla="*/ 433 w 687"/>
              <a:gd name="connsiteY35-15142" fmla="*/ 26 h 382"/>
              <a:gd name="connsiteX36-15143" fmla="*/ 454 w 687"/>
              <a:gd name="connsiteY36-15144" fmla="*/ 26 h 382"/>
              <a:gd name="connsiteX37-15145" fmla="*/ 470 w 687"/>
              <a:gd name="connsiteY37-15146" fmla="*/ 21 h 382"/>
              <a:gd name="connsiteX38-15147" fmla="*/ 481 w 687"/>
              <a:gd name="connsiteY38-15148" fmla="*/ 16 h 382"/>
              <a:gd name="connsiteX39-15149" fmla="*/ 491 w 687"/>
              <a:gd name="connsiteY39-15150" fmla="*/ 16 h 382"/>
              <a:gd name="connsiteX40-15151" fmla="*/ 497 w 687"/>
              <a:gd name="connsiteY40-15152" fmla="*/ 11 h 382"/>
              <a:gd name="connsiteX41-15153" fmla="*/ 507 w 687"/>
              <a:gd name="connsiteY41-15154" fmla="*/ 5 h 382"/>
              <a:gd name="connsiteX42-15155" fmla="*/ 523 w 687"/>
              <a:gd name="connsiteY42-15156" fmla="*/ 0 h 382"/>
              <a:gd name="connsiteX43-15157" fmla="*/ 534 w 687"/>
              <a:gd name="connsiteY43-15158" fmla="*/ 0 h 382"/>
              <a:gd name="connsiteX44-15159" fmla="*/ 549 w 687"/>
              <a:gd name="connsiteY44-15160" fmla="*/ 0 h 382"/>
              <a:gd name="connsiteX45-15161" fmla="*/ 565 w 687"/>
              <a:gd name="connsiteY45-15162" fmla="*/ 5 h 382"/>
              <a:gd name="connsiteX46-15163" fmla="*/ 581 w 687"/>
              <a:gd name="connsiteY46-15164" fmla="*/ 11 h 382"/>
              <a:gd name="connsiteX47-15165" fmla="*/ 592 w 687"/>
              <a:gd name="connsiteY47-15166" fmla="*/ 16 h 382"/>
              <a:gd name="connsiteX48-15167" fmla="*/ 602 w 687"/>
              <a:gd name="connsiteY48-15168" fmla="*/ 21 h 382"/>
              <a:gd name="connsiteX49-15169" fmla="*/ 618 w 687"/>
              <a:gd name="connsiteY49-15170" fmla="*/ 26 h 382"/>
              <a:gd name="connsiteX50-15171" fmla="*/ 629 w 687"/>
              <a:gd name="connsiteY50-15172" fmla="*/ 37 h 382"/>
              <a:gd name="connsiteX51-15173" fmla="*/ 644 w 687"/>
              <a:gd name="connsiteY51-15174" fmla="*/ 42 h 382"/>
              <a:gd name="connsiteX52-15175" fmla="*/ 655 w 687"/>
              <a:gd name="connsiteY52-15176" fmla="*/ 47 h 382"/>
              <a:gd name="connsiteX53-15177" fmla="*/ 666 w 687"/>
              <a:gd name="connsiteY53-15178" fmla="*/ 52 h 382"/>
              <a:gd name="connsiteX54-15179" fmla="*/ 671 w 687"/>
              <a:gd name="connsiteY54-15180" fmla="*/ 58 h 382"/>
              <a:gd name="connsiteX55-15181" fmla="*/ 676 w 687"/>
              <a:gd name="connsiteY55-15182" fmla="*/ 63 h 382"/>
              <a:gd name="connsiteX56-15183" fmla="*/ 681 w 687"/>
              <a:gd name="connsiteY56-15184" fmla="*/ 68 h 382"/>
              <a:gd name="connsiteX57-15185" fmla="*/ 687 w 687"/>
              <a:gd name="connsiteY57-15186" fmla="*/ 68 h 382"/>
              <a:gd name="connsiteX58-15187" fmla="*/ 687 w 687"/>
              <a:gd name="connsiteY58-15188" fmla="*/ 73 h 382"/>
              <a:gd name="connsiteX59-15189" fmla="*/ 681 w 687"/>
              <a:gd name="connsiteY59-15190" fmla="*/ 73 h 382"/>
              <a:gd name="connsiteX60-15191" fmla="*/ 681 w 687"/>
              <a:gd name="connsiteY60-15192" fmla="*/ 79 h 382"/>
              <a:gd name="connsiteX61-15193" fmla="*/ 676 w 687"/>
              <a:gd name="connsiteY61-15194" fmla="*/ 84 h 382"/>
              <a:gd name="connsiteX62-15195" fmla="*/ 671 w 687"/>
              <a:gd name="connsiteY62-15196" fmla="*/ 84 h 382"/>
              <a:gd name="connsiteX63-15197" fmla="*/ 666 w 687"/>
              <a:gd name="connsiteY63-15198" fmla="*/ 89 h 382"/>
              <a:gd name="connsiteX64-15199" fmla="*/ 660 w 687"/>
              <a:gd name="connsiteY64-15200" fmla="*/ 94 h 382"/>
              <a:gd name="connsiteX65-15201" fmla="*/ 655 w 687"/>
              <a:gd name="connsiteY65-15202" fmla="*/ 94 h 382"/>
              <a:gd name="connsiteX66-15203" fmla="*/ 650 w 687"/>
              <a:gd name="connsiteY66-15204" fmla="*/ 99 h 382"/>
              <a:gd name="connsiteX67-15205" fmla="*/ 644 w 687"/>
              <a:gd name="connsiteY67-15206" fmla="*/ 105 h 382"/>
              <a:gd name="connsiteX68-15207" fmla="*/ 639 w 687"/>
              <a:gd name="connsiteY68-15208" fmla="*/ 115 h 382"/>
              <a:gd name="connsiteX69-15209" fmla="*/ 639 w 687"/>
              <a:gd name="connsiteY69-15210" fmla="*/ 126 h 382"/>
              <a:gd name="connsiteX70-15211" fmla="*/ 639 w 687"/>
              <a:gd name="connsiteY70-15212" fmla="*/ 131 h 382"/>
              <a:gd name="connsiteX71-15213" fmla="*/ 639 w 687"/>
              <a:gd name="connsiteY71-15214" fmla="*/ 146 h 382"/>
              <a:gd name="connsiteX72-15215" fmla="*/ 639 w 687"/>
              <a:gd name="connsiteY72-15216" fmla="*/ 157 h 382"/>
              <a:gd name="connsiteX73-15217" fmla="*/ 639 w 687"/>
              <a:gd name="connsiteY73-15218" fmla="*/ 173 h 382"/>
              <a:gd name="connsiteX74-15219" fmla="*/ 639 w 687"/>
              <a:gd name="connsiteY74-15220" fmla="*/ 188 h 382"/>
              <a:gd name="connsiteX75-15221" fmla="*/ 639 w 687"/>
              <a:gd name="connsiteY75-15222" fmla="*/ 204 h 382"/>
              <a:gd name="connsiteX76-15223" fmla="*/ 639 w 687"/>
              <a:gd name="connsiteY76-15224" fmla="*/ 225 h 382"/>
              <a:gd name="connsiteX77-15225" fmla="*/ 639 w 687"/>
              <a:gd name="connsiteY77-15226" fmla="*/ 240 h 382"/>
              <a:gd name="connsiteX78-15227" fmla="*/ 639 w 687"/>
              <a:gd name="connsiteY78-15228" fmla="*/ 261 h 382"/>
              <a:gd name="connsiteX79-15229" fmla="*/ 639 w 687"/>
              <a:gd name="connsiteY79-15230" fmla="*/ 303 h 382"/>
              <a:gd name="connsiteX80-15231" fmla="*/ 639 w 687"/>
              <a:gd name="connsiteY80-15232" fmla="*/ 324 h 382"/>
              <a:gd name="connsiteX81-15233" fmla="*/ 639 w 687"/>
              <a:gd name="connsiteY81-15234" fmla="*/ 350 h 382"/>
              <a:gd name="connsiteX82-15235" fmla="*/ 639 w 687"/>
              <a:gd name="connsiteY82-15236" fmla="*/ 376 h 382"/>
              <a:gd name="connsiteX83-15237" fmla="*/ 544 w 687"/>
              <a:gd name="connsiteY83-15238" fmla="*/ 382 h 382"/>
              <a:gd name="connsiteX84-15239" fmla="*/ 549 w 687"/>
              <a:gd name="connsiteY84-15240" fmla="*/ 355 h 382"/>
              <a:gd name="connsiteX85-15241" fmla="*/ 549 w 687"/>
              <a:gd name="connsiteY85-15242" fmla="*/ 334 h 382"/>
              <a:gd name="connsiteX86-15243" fmla="*/ 549 w 687"/>
              <a:gd name="connsiteY86-15244" fmla="*/ 314 h 382"/>
              <a:gd name="connsiteX87-15245" fmla="*/ 549 w 687"/>
              <a:gd name="connsiteY87-15246" fmla="*/ 293 h 382"/>
              <a:gd name="connsiteX88-15247" fmla="*/ 549 w 687"/>
              <a:gd name="connsiteY88-15248" fmla="*/ 277 h 382"/>
              <a:gd name="connsiteX89-15249" fmla="*/ 549 w 687"/>
              <a:gd name="connsiteY89-15250" fmla="*/ 246 h 382"/>
              <a:gd name="connsiteX90-15251" fmla="*/ 549 w 687"/>
              <a:gd name="connsiteY90-15252" fmla="*/ 214 h 382"/>
              <a:gd name="connsiteX91-15253" fmla="*/ 544 w 687"/>
              <a:gd name="connsiteY91-15254" fmla="*/ 183 h 382"/>
              <a:gd name="connsiteX92-15255" fmla="*/ 544 w 687"/>
              <a:gd name="connsiteY92-15256" fmla="*/ 157 h 382"/>
              <a:gd name="connsiteX93-15257" fmla="*/ 539 w 687"/>
              <a:gd name="connsiteY93-15258" fmla="*/ 146 h 382"/>
              <a:gd name="connsiteX94-15259" fmla="*/ 539 w 687"/>
              <a:gd name="connsiteY94-15260" fmla="*/ 136 h 382"/>
              <a:gd name="connsiteX95-15261" fmla="*/ 534 w 687"/>
              <a:gd name="connsiteY95-15262" fmla="*/ 126 h 382"/>
              <a:gd name="connsiteX96-15263" fmla="*/ 534 w 687"/>
              <a:gd name="connsiteY96-15264" fmla="*/ 115 h 382"/>
              <a:gd name="connsiteX97-15265" fmla="*/ 528 w 687"/>
              <a:gd name="connsiteY97-15266" fmla="*/ 110 h 382"/>
              <a:gd name="connsiteX98-15267" fmla="*/ 528 w 687"/>
              <a:gd name="connsiteY98-15268" fmla="*/ 105 h 382"/>
              <a:gd name="connsiteX99-15269" fmla="*/ 523 w 687"/>
              <a:gd name="connsiteY99-15270" fmla="*/ 94 h 382"/>
              <a:gd name="connsiteX100-15271" fmla="*/ 518 w 687"/>
              <a:gd name="connsiteY100-15272" fmla="*/ 89 h 382"/>
              <a:gd name="connsiteX101-15273" fmla="*/ 512 w 687"/>
              <a:gd name="connsiteY101-15274" fmla="*/ 84 h 382"/>
              <a:gd name="connsiteX102-15275" fmla="*/ 507 w 687"/>
              <a:gd name="connsiteY102-15276" fmla="*/ 84 h 382"/>
              <a:gd name="connsiteX103-15277" fmla="*/ 502 w 687"/>
              <a:gd name="connsiteY103-15278" fmla="*/ 79 h 382"/>
              <a:gd name="connsiteX104-15279" fmla="*/ 491 w 687"/>
              <a:gd name="connsiteY104-15280" fmla="*/ 79 h 382"/>
              <a:gd name="connsiteX105-15281" fmla="*/ 481 w 687"/>
              <a:gd name="connsiteY105-15282" fmla="*/ 79 h 382"/>
              <a:gd name="connsiteX106-15283" fmla="*/ 470 w 687"/>
              <a:gd name="connsiteY106-15284" fmla="*/ 73 h 382"/>
              <a:gd name="connsiteX107-15285" fmla="*/ 454 w 687"/>
              <a:gd name="connsiteY107-15286" fmla="*/ 73 h 382"/>
              <a:gd name="connsiteX108-15287" fmla="*/ 454 w 687"/>
              <a:gd name="connsiteY108-15288" fmla="*/ 73 h 382"/>
              <a:gd name="connsiteX0-15289" fmla="*/ 454 w 687"/>
              <a:gd name="connsiteY0-15290" fmla="*/ 73 h 382"/>
              <a:gd name="connsiteX1-15291" fmla="*/ 439 w 687"/>
              <a:gd name="connsiteY1-15292" fmla="*/ 73 h 382"/>
              <a:gd name="connsiteX2-15293" fmla="*/ 417 w 687"/>
              <a:gd name="connsiteY2-15294" fmla="*/ 79 h 382"/>
              <a:gd name="connsiteX3-15295" fmla="*/ 396 w 687"/>
              <a:gd name="connsiteY3-15296" fmla="*/ 79 h 382"/>
              <a:gd name="connsiteX4-15297" fmla="*/ 370 w 687"/>
              <a:gd name="connsiteY4-15298" fmla="*/ 79 h 382"/>
              <a:gd name="connsiteX5-15299" fmla="*/ 343 w 687"/>
              <a:gd name="connsiteY5-15300" fmla="*/ 84 h 382"/>
              <a:gd name="connsiteX6-15301" fmla="*/ 312 w 687"/>
              <a:gd name="connsiteY6-15302" fmla="*/ 84 h 382"/>
              <a:gd name="connsiteX7-15303" fmla="*/ 275 w 687"/>
              <a:gd name="connsiteY7-15304" fmla="*/ 89 h 382"/>
              <a:gd name="connsiteX8-15305" fmla="*/ 238 w 687"/>
              <a:gd name="connsiteY8-15306" fmla="*/ 94 h 382"/>
              <a:gd name="connsiteX9-15307" fmla="*/ 196 w 687"/>
              <a:gd name="connsiteY9-15308" fmla="*/ 94 h 382"/>
              <a:gd name="connsiteX10-15309" fmla="*/ 159 w 687"/>
              <a:gd name="connsiteY10-15310" fmla="*/ 99 h 382"/>
              <a:gd name="connsiteX11-15311" fmla="*/ 122 w 687"/>
              <a:gd name="connsiteY11-15312" fmla="*/ 105 h 382"/>
              <a:gd name="connsiteX12-15313" fmla="*/ 90 w 687"/>
              <a:gd name="connsiteY12-15314" fmla="*/ 105 h 382"/>
              <a:gd name="connsiteX13-15315" fmla="*/ 64 w 687"/>
              <a:gd name="connsiteY13-15316" fmla="*/ 105 h 382"/>
              <a:gd name="connsiteX14-15317" fmla="*/ 37 w 687"/>
              <a:gd name="connsiteY14-15318" fmla="*/ 110 h 382"/>
              <a:gd name="connsiteX15-15319" fmla="*/ 16 w 687"/>
              <a:gd name="connsiteY15-15320" fmla="*/ 110 h 382"/>
              <a:gd name="connsiteX16-15321" fmla="*/ 0 w 687"/>
              <a:gd name="connsiteY16-15322" fmla="*/ 110 h 382"/>
              <a:gd name="connsiteX17-15323" fmla="*/ 0 w 687"/>
              <a:gd name="connsiteY17-15324" fmla="*/ 73 h 382"/>
              <a:gd name="connsiteX18-15325" fmla="*/ 11 w 687"/>
              <a:gd name="connsiteY18-15326" fmla="*/ 73 h 382"/>
              <a:gd name="connsiteX19-15327" fmla="*/ 27 w 687"/>
              <a:gd name="connsiteY19-15328" fmla="*/ 73 h 382"/>
              <a:gd name="connsiteX20-15329" fmla="*/ 42 w 687"/>
              <a:gd name="connsiteY20-15330" fmla="*/ 73 h 382"/>
              <a:gd name="connsiteX21-15331" fmla="*/ 58 w 687"/>
              <a:gd name="connsiteY21-15332" fmla="*/ 73 h 382"/>
              <a:gd name="connsiteX22-15333" fmla="*/ 79 w 687"/>
              <a:gd name="connsiteY22-15334" fmla="*/ 73 h 382"/>
              <a:gd name="connsiteX23-15335" fmla="*/ 95 w 687"/>
              <a:gd name="connsiteY23-15336" fmla="*/ 68 h 382"/>
              <a:gd name="connsiteX24-15337" fmla="*/ 122 w 687"/>
              <a:gd name="connsiteY24-15338" fmla="*/ 68 h 382"/>
              <a:gd name="connsiteX25-15339" fmla="*/ 143 w 687"/>
              <a:gd name="connsiteY25-15340" fmla="*/ 63 h 382"/>
              <a:gd name="connsiteX26-15341" fmla="*/ 164 w 687"/>
              <a:gd name="connsiteY26-15342" fmla="*/ 58 h 382"/>
              <a:gd name="connsiteX27-15343" fmla="*/ 185 w 687"/>
              <a:gd name="connsiteY27-15344" fmla="*/ 58 h 382"/>
              <a:gd name="connsiteX28-15345" fmla="*/ 211 w 687"/>
              <a:gd name="connsiteY28-15346" fmla="*/ 52 h 382"/>
              <a:gd name="connsiteX29-15347" fmla="*/ 238 w 687"/>
              <a:gd name="connsiteY29-15348" fmla="*/ 52 h 382"/>
              <a:gd name="connsiteX30-15349" fmla="*/ 264 w 687"/>
              <a:gd name="connsiteY30-15350" fmla="*/ 47 h 382"/>
              <a:gd name="connsiteX31-15351" fmla="*/ 296 w 687"/>
              <a:gd name="connsiteY31-15352" fmla="*/ 47 h 382"/>
              <a:gd name="connsiteX32-15353" fmla="*/ 354 w 687"/>
              <a:gd name="connsiteY32-15354" fmla="*/ 37 h 382"/>
              <a:gd name="connsiteX33-15355" fmla="*/ 386 w 687"/>
              <a:gd name="connsiteY33-15356" fmla="*/ 37 h 382"/>
              <a:gd name="connsiteX34-15357" fmla="*/ 407 w 687"/>
              <a:gd name="connsiteY34-15358" fmla="*/ 32 h 382"/>
              <a:gd name="connsiteX35-15359" fmla="*/ 433 w 687"/>
              <a:gd name="connsiteY35-15360" fmla="*/ 26 h 382"/>
              <a:gd name="connsiteX36-15361" fmla="*/ 454 w 687"/>
              <a:gd name="connsiteY36-15362" fmla="*/ 26 h 382"/>
              <a:gd name="connsiteX37-15363" fmla="*/ 470 w 687"/>
              <a:gd name="connsiteY37-15364" fmla="*/ 21 h 382"/>
              <a:gd name="connsiteX38-15365" fmla="*/ 481 w 687"/>
              <a:gd name="connsiteY38-15366" fmla="*/ 16 h 382"/>
              <a:gd name="connsiteX39-15367" fmla="*/ 491 w 687"/>
              <a:gd name="connsiteY39-15368" fmla="*/ 16 h 382"/>
              <a:gd name="connsiteX40-15369" fmla="*/ 497 w 687"/>
              <a:gd name="connsiteY40-15370" fmla="*/ 11 h 382"/>
              <a:gd name="connsiteX41-15371" fmla="*/ 507 w 687"/>
              <a:gd name="connsiteY41-15372" fmla="*/ 5 h 382"/>
              <a:gd name="connsiteX42-15373" fmla="*/ 523 w 687"/>
              <a:gd name="connsiteY42-15374" fmla="*/ 0 h 382"/>
              <a:gd name="connsiteX43-15375" fmla="*/ 534 w 687"/>
              <a:gd name="connsiteY43-15376" fmla="*/ 0 h 382"/>
              <a:gd name="connsiteX44-15377" fmla="*/ 549 w 687"/>
              <a:gd name="connsiteY44-15378" fmla="*/ 0 h 382"/>
              <a:gd name="connsiteX45-15379" fmla="*/ 565 w 687"/>
              <a:gd name="connsiteY45-15380" fmla="*/ 5 h 382"/>
              <a:gd name="connsiteX46-15381" fmla="*/ 581 w 687"/>
              <a:gd name="connsiteY46-15382" fmla="*/ 11 h 382"/>
              <a:gd name="connsiteX47-15383" fmla="*/ 592 w 687"/>
              <a:gd name="connsiteY47-15384" fmla="*/ 16 h 382"/>
              <a:gd name="connsiteX48-15385" fmla="*/ 602 w 687"/>
              <a:gd name="connsiteY48-15386" fmla="*/ 21 h 382"/>
              <a:gd name="connsiteX49-15387" fmla="*/ 618 w 687"/>
              <a:gd name="connsiteY49-15388" fmla="*/ 26 h 382"/>
              <a:gd name="connsiteX50-15389" fmla="*/ 629 w 687"/>
              <a:gd name="connsiteY50-15390" fmla="*/ 37 h 382"/>
              <a:gd name="connsiteX51-15391" fmla="*/ 644 w 687"/>
              <a:gd name="connsiteY51-15392" fmla="*/ 42 h 382"/>
              <a:gd name="connsiteX52-15393" fmla="*/ 655 w 687"/>
              <a:gd name="connsiteY52-15394" fmla="*/ 47 h 382"/>
              <a:gd name="connsiteX53-15395" fmla="*/ 666 w 687"/>
              <a:gd name="connsiteY53-15396" fmla="*/ 52 h 382"/>
              <a:gd name="connsiteX54-15397" fmla="*/ 671 w 687"/>
              <a:gd name="connsiteY54-15398" fmla="*/ 58 h 382"/>
              <a:gd name="connsiteX55-15399" fmla="*/ 676 w 687"/>
              <a:gd name="connsiteY55-15400" fmla="*/ 63 h 382"/>
              <a:gd name="connsiteX56-15401" fmla="*/ 681 w 687"/>
              <a:gd name="connsiteY56-15402" fmla="*/ 68 h 382"/>
              <a:gd name="connsiteX57-15403" fmla="*/ 687 w 687"/>
              <a:gd name="connsiteY57-15404" fmla="*/ 68 h 382"/>
              <a:gd name="connsiteX58-15405" fmla="*/ 687 w 687"/>
              <a:gd name="connsiteY58-15406" fmla="*/ 73 h 382"/>
              <a:gd name="connsiteX59-15407" fmla="*/ 681 w 687"/>
              <a:gd name="connsiteY59-15408" fmla="*/ 73 h 382"/>
              <a:gd name="connsiteX60-15409" fmla="*/ 681 w 687"/>
              <a:gd name="connsiteY60-15410" fmla="*/ 79 h 382"/>
              <a:gd name="connsiteX61-15411" fmla="*/ 676 w 687"/>
              <a:gd name="connsiteY61-15412" fmla="*/ 84 h 382"/>
              <a:gd name="connsiteX62-15413" fmla="*/ 671 w 687"/>
              <a:gd name="connsiteY62-15414" fmla="*/ 84 h 382"/>
              <a:gd name="connsiteX63-15415" fmla="*/ 666 w 687"/>
              <a:gd name="connsiteY63-15416" fmla="*/ 89 h 382"/>
              <a:gd name="connsiteX64-15417" fmla="*/ 660 w 687"/>
              <a:gd name="connsiteY64-15418" fmla="*/ 94 h 382"/>
              <a:gd name="connsiteX65-15419" fmla="*/ 655 w 687"/>
              <a:gd name="connsiteY65-15420" fmla="*/ 94 h 382"/>
              <a:gd name="connsiteX66-15421" fmla="*/ 650 w 687"/>
              <a:gd name="connsiteY66-15422" fmla="*/ 99 h 382"/>
              <a:gd name="connsiteX67-15423" fmla="*/ 644 w 687"/>
              <a:gd name="connsiteY67-15424" fmla="*/ 105 h 382"/>
              <a:gd name="connsiteX68-15425" fmla="*/ 639 w 687"/>
              <a:gd name="connsiteY68-15426" fmla="*/ 115 h 382"/>
              <a:gd name="connsiteX69-15427" fmla="*/ 639 w 687"/>
              <a:gd name="connsiteY69-15428" fmla="*/ 126 h 382"/>
              <a:gd name="connsiteX70-15429" fmla="*/ 639 w 687"/>
              <a:gd name="connsiteY70-15430" fmla="*/ 131 h 382"/>
              <a:gd name="connsiteX71-15431" fmla="*/ 639 w 687"/>
              <a:gd name="connsiteY71-15432" fmla="*/ 146 h 382"/>
              <a:gd name="connsiteX72-15433" fmla="*/ 639 w 687"/>
              <a:gd name="connsiteY72-15434" fmla="*/ 157 h 382"/>
              <a:gd name="connsiteX73-15435" fmla="*/ 639 w 687"/>
              <a:gd name="connsiteY73-15436" fmla="*/ 173 h 382"/>
              <a:gd name="connsiteX74-15437" fmla="*/ 639 w 687"/>
              <a:gd name="connsiteY74-15438" fmla="*/ 188 h 382"/>
              <a:gd name="connsiteX75-15439" fmla="*/ 639 w 687"/>
              <a:gd name="connsiteY75-15440" fmla="*/ 204 h 382"/>
              <a:gd name="connsiteX76-15441" fmla="*/ 639 w 687"/>
              <a:gd name="connsiteY76-15442" fmla="*/ 225 h 382"/>
              <a:gd name="connsiteX77-15443" fmla="*/ 639 w 687"/>
              <a:gd name="connsiteY77-15444" fmla="*/ 240 h 382"/>
              <a:gd name="connsiteX78-15445" fmla="*/ 639 w 687"/>
              <a:gd name="connsiteY78-15446" fmla="*/ 261 h 382"/>
              <a:gd name="connsiteX79-15447" fmla="*/ 639 w 687"/>
              <a:gd name="connsiteY79-15448" fmla="*/ 303 h 382"/>
              <a:gd name="connsiteX80-15449" fmla="*/ 639 w 687"/>
              <a:gd name="connsiteY80-15450" fmla="*/ 324 h 382"/>
              <a:gd name="connsiteX81-15451" fmla="*/ 639 w 687"/>
              <a:gd name="connsiteY81-15452" fmla="*/ 350 h 382"/>
              <a:gd name="connsiteX82-15453" fmla="*/ 544 w 687"/>
              <a:gd name="connsiteY82-15454" fmla="*/ 382 h 382"/>
              <a:gd name="connsiteX83-15455" fmla="*/ 549 w 687"/>
              <a:gd name="connsiteY83-15456" fmla="*/ 355 h 382"/>
              <a:gd name="connsiteX84-15457" fmla="*/ 549 w 687"/>
              <a:gd name="connsiteY84-15458" fmla="*/ 334 h 382"/>
              <a:gd name="connsiteX85-15459" fmla="*/ 549 w 687"/>
              <a:gd name="connsiteY85-15460" fmla="*/ 314 h 382"/>
              <a:gd name="connsiteX86-15461" fmla="*/ 549 w 687"/>
              <a:gd name="connsiteY86-15462" fmla="*/ 293 h 382"/>
              <a:gd name="connsiteX87-15463" fmla="*/ 549 w 687"/>
              <a:gd name="connsiteY87-15464" fmla="*/ 277 h 382"/>
              <a:gd name="connsiteX88-15465" fmla="*/ 549 w 687"/>
              <a:gd name="connsiteY88-15466" fmla="*/ 246 h 382"/>
              <a:gd name="connsiteX89-15467" fmla="*/ 549 w 687"/>
              <a:gd name="connsiteY89-15468" fmla="*/ 214 h 382"/>
              <a:gd name="connsiteX90-15469" fmla="*/ 544 w 687"/>
              <a:gd name="connsiteY90-15470" fmla="*/ 183 h 382"/>
              <a:gd name="connsiteX91-15471" fmla="*/ 544 w 687"/>
              <a:gd name="connsiteY91-15472" fmla="*/ 157 h 382"/>
              <a:gd name="connsiteX92-15473" fmla="*/ 539 w 687"/>
              <a:gd name="connsiteY92-15474" fmla="*/ 146 h 382"/>
              <a:gd name="connsiteX93-15475" fmla="*/ 539 w 687"/>
              <a:gd name="connsiteY93-15476" fmla="*/ 136 h 382"/>
              <a:gd name="connsiteX94-15477" fmla="*/ 534 w 687"/>
              <a:gd name="connsiteY94-15478" fmla="*/ 126 h 382"/>
              <a:gd name="connsiteX95-15479" fmla="*/ 534 w 687"/>
              <a:gd name="connsiteY95-15480" fmla="*/ 115 h 382"/>
              <a:gd name="connsiteX96-15481" fmla="*/ 528 w 687"/>
              <a:gd name="connsiteY96-15482" fmla="*/ 110 h 382"/>
              <a:gd name="connsiteX97-15483" fmla="*/ 528 w 687"/>
              <a:gd name="connsiteY97-15484" fmla="*/ 105 h 382"/>
              <a:gd name="connsiteX98-15485" fmla="*/ 523 w 687"/>
              <a:gd name="connsiteY98-15486" fmla="*/ 94 h 382"/>
              <a:gd name="connsiteX99-15487" fmla="*/ 518 w 687"/>
              <a:gd name="connsiteY99-15488" fmla="*/ 89 h 382"/>
              <a:gd name="connsiteX100-15489" fmla="*/ 512 w 687"/>
              <a:gd name="connsiteY100-15490" fmla="*/ 84 h 382"/>
              <a:gd name="connsiteX101-15491" fmla="*/ 507 w 687"/>
              <a:gd name="connsiteY101-15492" fmla="*/ 84 h 382"/>
              <a:gd name="connsiteX102-15493" fmla="*/ 502 w 687"/>
              <a:gd name="connsiteY102-15494" fmla="*/ 79 h 382"/>
              <a:gd name="connsiteX103-15495" fmla="*/ 491 w 687"/>
              <a:gd name="connsiteY103-15496" fmla="*/ 79 h 382"/>
              <a:gd name="connsiteX104-15497" fmla="*/ 481 w 687"/>
              <a:gd name="connsiteY104-15498" fmla="*/ 79 h 382"/>
              <a:gd name="connsiteX105-15499" fmla="*/ 470 w 687"/>
              <a:gd name="connsiteY105-15500" fmla="*/ 73 h 382"/>
              <a:gd name="connsiteX106-15501" fmla="*/ 454 w 687"/>
              <a:gd name="connsiteY106-15502" fmla="*/ 73 h 382"/>
              <a:gd name="connsiteX107-15503" fmla="*/ 454 w 687"/>
              <a:gd name="connsiteY107-15504" fmla="*/ 73 h 382"/>
              <a:gd name="connsiteX0-15505" fmla="*/ 454 w 687"/>
              <a:gd name="connsiteY0-15506" fmla="*/ 73 h 382"/>
              <a:gd name="connsiteX1-15507" fmla="*/ 439 w 687"/>
              <a:gd name="connsiteY1-15508" fmla="*/ 73 h 382"/>
              <a:gd name="connsiteX2-15509" fmla="*/ 417 w 687"/>
              <a:gd name="connsiteY2-15510" fmla="*/ 79 h 382"/>
              <a:gd name="connsiteX3-15511" fmla="*/ 396 w 687"/>
              <a:gd name="connsiteY3-15512" fmla="*/ 79 h 382"/>
              <a:gd name="connsiteX4-15513" fmla="*/ 370 w 687"/>
              <a:gd name="connsiteY4-15514" fmla="*/ 79 h 382"/>
              <a:gd name="connsiteX5-15515" fmla="*/ 343 w 687"/>
              <a:gd name="connsiteY5-15516" fmla="*/ 84 h 382"/>
              <a:gd name="connsiteX6-15517" fmla="*/ 312 w 687"/>
              <a:gd name="connsiteY6-15518" fmla="*/ 84 h 382"/>
              <a:gd name="connsiteX7-15519" fmla="*/ 275 w 687"/>
              <a:gd name="connsiteY7-15520" fmla="*/ 89 h 382"/>
              <a:gd name="connsiteX8-15521" fmla="*/ 238 w 687"/>
              <a:gd name="connsiteY8-15522" fmla="*/ 94 h 382"/>
              <a:gd name="connsiteX9-15523" fmla="*/ 196 w 687"/>
              <a:gd name="connsiteY9-15524" fmla="*/ 94 h 382"/>
              <a:gd name="connsiteX10-15525" fmla="*/ 159 w 687"/>
              <a:gd name="connsiteY10-15526" fmla="*/ 99 h 382"/>
              <a:gd name="connsiteX11-15527" fmla="*/ 122 w 687"/>
              <a:gd name="connsiteY11-15528" fmla="*/ 105 h 382"/>
              <a:gd name="connsiteX12-15529" fmla="*/ 90 w 687"/>
              <a:gd name="connsiteY12-15530" fmla="*/ 105 h 382"/>
              <a:gd name="connsiteX13-15531" fmla="*/ 64 w 687"/>
              <a:gd name="connsiteY13-15532" fmla="*/ 105 h 382"/>
              <a:gd name="connsiteX14-15533" fmla="*/ 37 w 687"/>
              <a:gd name="connsiteY14-15534" fmla="*/ 110 h 382"/>
              <a:gd name="connsiteX15-15535" fmla="*/ 16 w 687"/>
              <a:gd name="connsiteY15-15536" fmla="*/ 110 h 382"/>
              <a:gd name="connsiteX16-15537" fmla="*/ 0 w 687"/>
              <a:gd name="connsiteY16-15538" fmla="*/ 110 h 382"/>
              <a:gd name="connsiteX17-15539" fmla="*/ 0 w 687"/>
              <a:gd name="connsiteY17-15540" fmla="*/ 73 h 382"/>
              <a:gd name="connsiteX18-15541" fmla="*/ 11 w 687"/>
              <a:gd name="connsiteY18-15542" fmla="*/ 73 h 382"/>
              <a:gd name="connsiteX19-15543" fmla="*/ 27 w 687"/>
              <a:gd name="connsiteY19-15544" fmla="*/ 73 h 382"/>
              <a:gd name="connsiteX20-15545" fmla="*/ 42 w 687"/>
              <a:gd name="connsiteY20-15546" fmla="*/ 73 h 382"/>
              <a:gd name="connsiteX21-15547" fmla="*/ 58 w 687"/>
              <a:gd name="connsiteY21-15548" fmla="*/ 73 h 382"/>
              <a:gd name="connsiteX22-15549" fmla="*/ 79 w 687"/>
              <a:gd name="connsiteY22-15550" fmla="*/ 73 h 382"/>
              <a:gd name="connsiteX23-15551" fmla="*/ 95 w 687"/>
              <a:gd name="connsiteY23-15552" fmla="*/ 68 h 382"/>
              <a:gd name="connsiteX24-15553" fmla="*/ 122 w 687"/>
              <a:gd name="connsiteY24-15554" fmla="*/ 68 h 382"/>
              <a:gd name="connsiteX25-15555" fmla="*/ 143 w 687"/>
              <a:gd name="connsiteY25-15556" fmla="*/ 63 h 382"/>
              <a:gd name="connsiteX26-15557" fmla="*/ 164 w 687"/>
              <a:gd name="connsiteY26-15558" fmla="*/ 58 h 382"/>
              <a:gd name="connsiteX27-15559" fmla="*/ 185 w 687"/>
              <a:gd name="connsiteY27-15560" fmla="*/ 58 h 382"/>
              <a:gd name="connsiteX28-15561" fmla="*/ 211 w 687"/>
              <a:gd name="connsiteY28-15562" fmla="*/ 52 h 382"/>
              <a:gd name="connsiteX29-15563" fmla="*/ 238 w 687"/>
              <a:gd name="connsiteY29-15564" fmla="*/ 52 h 382"/>
              <a:gd name="connsiteX30-15565" fmla="*/ 264 w 687"/>
              <a:gd name="connsiteY30-15566" fmla="*/ 47 h 382"/>
              <a:gd name="connsiteX31-15567" fmla="*/ 296 w 687"/>
              <a:gd name="connsiteY31-15568" fmla="*/ 47 h 382"/>
              <a:gd name="connsiteX32-15569" fmla="*/ 354 w 687"/>
              <a:gd name="connsiteY32-15570" fmla="*/ 37 h 382"/>
              <a:gd name="connsiteX33-15571" fmla="*/ 386 w 687"/>
              <a:gd name="connsiteY33-15572" fmla="*/ 37 h 382"/>
              <a:gd name="connsiteX34-15573" fmla="*/ 407 w 687"/>
              <a:gd name="connsiteY34-15574" fmla="*/ 32 h 382"/>
              <a:gd name="connsiteX35-15575" fmla="*/ 433 w 687"/>
              <a:gd name="connsiteY35-15576" fmla="*/ 26 h 382"/>
              <a:gd name="connsiteX36-15577" fmla="*/ 454 w 687"/>
              <a:gd name="connsiteY36-15578" fmla="*/ 26 h 382"/>
              <a:gd name="connsiteX37-15579" fmla="*/ 470 w 687"/>
              <a:gd name="connsiteY37-15580" fmla="*/ 21 h 382"/>
              <a:gd name="connsiteX38-15581" fmla="*/ 481 w 687"/>
              <a:gd name="connsiteY38-15582" fmla="*/ 16 h 382"/>
              <a:gd name="connsiteX39-15583" fmla="*/ 491 w 687"/>
              <a:gd name="connsiteY39-15584" fmla="*/ 16 h 382"/>
              <a:gd name="connsiteX40-15585" fmla="*/ 497 w 687"/>
              <a:gd name="connsiteY40-15586" fmla="*/ 11 h 382"/>
              <a:gd name="connsiteX41-15587" fmla="*/ 507 w 687"/>
              <a:gd name="connsiteY41-15588" fmla="*/ 5 h 382"/>
              <a:gd name="connsiteX42-15589" fmla="*/ 523 w 687"/>
              <a:gd name="connsiteY42-15590" fmla="*/ 0 h 382"/>
              <a:gd name="connsiteX43-15591" fmla="*/ 534 w 687"/>
              <a:gd name="connsiteY43-15592" fmla="*/ 0 h 382"/>
              <a:gd name="connsiteX44-15593" fmla="*/ 549 w 687"/>
              <a:gd name="connsiteY44-15594" fmla="*/ 0 h 382"/>
              <a:gd name="connsiteX45-15595" fmla="*/ 565 w 687"/>
              <a:gd name="connsiteY45-15596" fmla="*/ 5 h 382"/>
              <a:gd name="connsiteX46-15597" fmla="*/ 581 w 687"/>
              <a:gd name="connsiteY46-15598" fmla="*/ 11 h 382"/>
              <a:gd name="connsiteX47-15599" fmla="*/ 592 w 687"/>
              <a:gd name="connsiteY47-15600" fmla="*/ 16 h 382"/>
              <a:gd name="connsiteX48-15601" fmla="*/ 602 w 687"/>
              <a:gd name="connsiteY48-15602" fmla="*/ 21 h 382"/>
              <a:gd name="connsiteX49-15603" fmla="*/ 618 w 687"/>
              <a:gd name="connsiteY49-15604" fmla="*/ 26 h 382"/>
              <a:gd name="connsiteX50-15605" fmla="*/ 629 w 687"/>
              <a:gd name="connsiteY50-15606" fmla="*/ 37 h 382"/>
              <a:gd name="connsiteX51-15607" fmla="*/ 644 w 687"/>
              <a:gd name="connsiteY51-15608" fmla="*/ 42 h 382"/>
              <a:gd name="connsiteX52-15609" fmla="*/ 655 w 687"/>
              <a:gd name="connsiteY52-15610" fmla="*/ 47 h 382"/>
              <a:gd name="connsiteX53-15611" fmla="*/ 666 w 687"/>
              <a:gd name="connsiteY53-15612" fmla="*/ 52 h 382"/>
              <a:gd name="connsiteX54-15613" fmla="*/ 671 w 687"/>
              <a:gd name="connsiteY54-15614" fmla="*/ 58 h 382"/>
              <a:gd name="connsiteX55-15615" fmla="*/ 676 w 687"/>
              <a:gd name="connsiteY55-15616" fmla="*/ 63 h 382"/>
              <a:gd name="connsiteX56-15617" fmla="*/ 681 w 687"/>
              <a:gd name="connsiteY56-15618" fmla="*/ 68 h 382"/>
              <a:gd name="connsiteX57-15619" fmla="*/ 687 w 687"/>
              <a:gd name="connsiteY57-15620" fmla="*/ 68 h 382"/>
              <a:gd name="connsiteX58-15621" fmla="*/ 687 w 687"/>
              <a:gd name="connsiteY58-15622" fmla="*/ 73 h 382"/>
              <a:gd name="connsiteX59-15623" fmla="*/ 681 w 687"/>
              <a:gd name="connsiteY59-15624" fmla="*/ 73 h 382"/>
              <a:gd name="connsiteX60-15625" fmla="*/ 681 w 687"/>
              <a:gd name="connsiteY60-15626" fmla="*/ 79 h 382"/>
              <a:gd name="connsiteX61-15627" fmla="*/ 676 w 687"/>
              <a:gd name="connsiteY61-15628" fmla="*/ 84 h 382"/>
              <a:gd name="connsiteX62-15629" fmla="*/ 671 w 687"/>
              <a:gd name="connsiteY62-15630" fmla="*/ 84 h 382"/>
              <a:gd name="connsiteX63-15631" fmla="*/ 666 w 687"/>
              <a:gd name="connsiteY63-15632" fmla="*/ 89 h 382"/>
              <a:gd name="connsiteX64-15633" fmla="*/ 660 w 687"/>
              <a:gd name="connsiteY64-15634" fmla="*/ 94 h 382"/>
              <a:gd name="connsiteX65-15635" fmla="*/ 655 w 687"/>
              <a:gd name="connsiteY65-15636" fmla="*/ 94 h 382"/>
              <a:gd name="connsiteX66-15637" fmla="*/ 650 w 687"/>
              <a:gd name="connsiteY66-15638" fmla="*/ 99 h 382"/>
              <a:gd name="connsiteX67-15639" fmla="*/ 644 w 687"/>
              <a:gd name="connsiteY67-15640" fmla="*/ 105 h 382"/>
              <a:gd name="connsiteX68-15641" fmla="*/ 639 w 687"/>
              <a:gd name="connsiteY68-15642" fmla="*/ 115 h 382"/>
              <a:gd name="connsiteX69-15643" fmla="*/ 639 w 687"/>
              <a:gd name="connsiteY69-15644" fmla="*/ 126 h 382"/>
              <a:gd name="connsiteX70-15645" fmla="*/ 639 w 687"/>
              <a:gd name="connsiteY70-15646" fmla="*/ 131 h 382"/>
              <a:gd name="connsiteX71-15647" fmla="*/ 639 w 687"/>
              <a:gd name="connsiteY71-15648" fmla="*/ 146 h 382"/>
              <a:gd name="connsiteX72-15649" fmla="*/ 639 w 687"/>
              <a:gd name="connsiteY72-15650" fmla="*/ 157 h 382"/>
              <a:gd name="connsiteX73-15651" fmla="*/ 639 w 687"/>
              <a:gd name="connsiteY73-15652" fmla="*/ 173 h 382"/>
              <a:gd name="connsiteX74-15653" fmla="*/ 639 w 687"/>
              <a:gd name="connsiteY74-15654" fmla="*/ 188 h 382"/>
              <a:gd name="connsiteX75-15655" fmla="*/ 639 w 687"/>
              <a:gd name="connsiteY75-15656" fmla="*/ 204 h 382"/>
              <a:gd name="connsiteX76-15657" fmla="*/ 639 w 687"/>
              <a:gd name="connsiteY76-15658" fmla="*/ 225 h 382"/>
              <a:gd name="connsiteX77-15659" fmla="*/ 639 w 687"/>
              <a:gd name="connsiteY77-15660" fmla="*/ 240 h 382"/>
              <a:gd name="connsiteX78-15661" fmla="*/ 639 w 687"/>
              <a:gd name="connsiteY78-15662" fmla="*/ 261 h 382"/>
              <a:gd name="connsiteX79-15663" fmla="*/ 639 w 687"/>
              <a:gd name="connsiteY79-15664" fmla="*/ 303 h 382"/>
              <a:gd name="connsiteX80-15665" fmla="*/ 639 w 687"/>
              <a:gd name="connsiteY80-15666" fmla="*/ 324 h 382"/>
              <a:gd name="connsiteX81-15667" fmla="*/ 544 w 687"/>
              <a:gd name="connsiteY81-15668" fmla="*/ 382 h 382"/>
              <a:gd name="connsiteX82-15669" fmla="*/ 549 w 687"/>
              <a:gd name="connsiteY82-15670" fmla="*/ 355 h 382"/>
              <a:gd name="connsiteX83-15671" fmla="*/ 549 w 687"/>
              <a:gd name="connsiteY83-15672" fmla="*/ 334 h 382"/>
              <a:gd name="connsiteX84-15673" fmla="*/ 549 w 687"/>
              <a:gd name="connsiteY84-15674" fmla="*/ 314 h 382"/>
              <a:gd name="connsiteX85-15675" fmla="*/ 549 w 687"/>
              <a:gd name="connsiteY85-15676" fmla="*/ 293 h 382"/>
              <a:gd name="connsiteX86-15677" fmla="*/ 549 w 687"/>
              <a:gd name="connsiteY86-15678" fmla="*/ 277 h 382"/>
              <a:gd name="connsiteX87-15679" fmla="*/ 549 w 687"/>
              <a:gd name="connsiteY87-15680" fmla="*/ 246 h 382"/>
              <a:gd name="connsiteX88-15681" fmla="*/ 549 w 687"/>
              <a:gd name="connsiteY88-15682" fmla="*/ 214 h 382"/>
              <a:gd name="connsiteX89-15683" fmla="*/ 544 w 687"/>
              <a:gd name="connsiteY89-15684" fmla="*/ 183 h 382"/>
              <a:gd name="connsiteX90-15685" fmla="*/ 544 w 687"/>
              <a:gd name="connsiteY90-15686" fmla="*/ 157 h 382"/>
              <a:gd name="connsiteX91-15687" fmla="*/ 539 w 687"/>
              <a:gd name="connsiteY91-15688" fmla="*/ 146 h 382"/>
              <a:gd name="connsiteX92-15689" fmla="*/ 539 w 687"/>
              <a:gd name="connsiteY92-15690" fmla="*/ 136 h 382"/>
              <a:gd name="connsiteX93-15691" fmla="*/ 534 w 687"/>
              <a:gd name="connsiteY93-15692" fmla="*/ 126 h 382"/>
              <a:gd name="connsiteX94-15693" fmla="*/ 534 w 687"/>
              <a:gd name="connsiteY94-15694" fmla="*/ 115 h 382"/>
              <a:gd name="connsiteX95-15695" fmla="*/ 528 w 687"/>
              <a:gd name="connsiteY95-15696" fmla="*/ 110 h 382"/>
              <a:gd name="connsiteX96-15697" fmla="*/ 528 w 687"/>
              <a:gd name="connsiteY96-15698" fmla="*/ 105 h 382"/>
              <a:gd name="connsiteX97-15699" fmla="*/ 523 w 687"/>
              <a:gd name="connsiteY97-15700" fmla="*/ 94 h 382"/>
              <a:gd name="connsiteX98-15701" fmla="*/ 518 w 687"/>
              <a:gd name="connsiteY98-15702" fmla="*/ 89 h 382"/>
              <a:gd name="connsiteX99-15703" fmla="*/ 512 w 687"/>
              <a:gd name="connsiteY99-15704" fmla="*/ 84 h 382"/>
              <a:gd name="connsiteX100-15705" fmla="*/ 507 w 687"/>
              <a:gd name="connsiteY100-15706" fmla="*/ 84 h 382"/>
              <a:gd name="connsiteX101-15707" fmla="*/ 502 w 687"/>
              <a:gd name="connsiteY101-15708" fmla="*/ 79 h 382"/>
              <a:gd name="connsiteX102-15709" fmla="*/ 491 w 687"/>
              <a:gd name="connsiteY102-15710" fmla="*/ 79 h 382"/>
              <a:gd name="connsiteX103-15711" fmla="*/ 481 w 687"/>
              <a:gd name="connsiteY103-15712" fmla="*/ 79 h 382"/>
              <a:gd name="connsiteX104-15713" fmla="*/ 470 w 687"/>
              <a:gd name="connsiteY104-15714" fmla="*/ 73 h 382"/>
              <a:gd name="connsiteX105-15715" fmla="*/ 454 w 687"/>
              <a:gd name="connsiteY105-15716" fmla="*/ 73 h 382"/>
              <a:gd name="connsiteX106-15717" fmla="*/ 454 w 687"/>
              <a:gd name="connsiteY106-15718" fmla="*/ 73 h 382"/>
              <a:gd name="connsiteX0-15719" fmla="*/ 454 w 687"/>
              <a:gd name="connsiteY0-15720" fmla="*/ 73 h 382"/>
              <a:gd name="connsiteX1-15721" fmla="*/ 439 w 687"/>
              <a:gd name="connsiteY1-15722" fmla="*/ 73 h 382"/>
              <a:gd name="connsiteX2-15723" fmla="*/ 417 w 687"/>
              <a:gd name="connsiteY2-15724" fmla="*/ 79 h 382"/>
              <a:gd name="connsiteX3-15725" fmla="*/ 396 w 687"/>
              <a:gd name="connsiteY3-15726" fmla="*/ 79 h 382"/>
              <a:gd name="connsiteX4-15727" fmla="*/ 370 w 687"/>
              <a:gd name="connsiteY4-15728" fmla="*/ 79 h 382"/>
              <a:gd name="connsiteX5-15729" fmla="*/ 343 w 687"/>
              <a:gd name="connsiteY5-15730" fmla="*/ 84 h 382"/>
              <a:gd name="connsiteX6-15731" fmla="*/ 312 w 687"/>
              <a:gd name="connsiteY6-15732" fmla="*/ 84 h 382"/>
              <a:gd name="connsiteX7-15733" fmla="*/ 275 w 687"/>
              <a:gd name="connsiteY7-15734" fmla="*/ 89 h 382"/>
              <a:gd name="connsiteX8-15735" fmla="*/ 238 w 687"/>
              <a:gd name="connsiteY8-15736" fmla="*/ 94 h 382"/>
              <a:gd name="connsiteX9-15737" fmla="*/ 196 w 687"/>
              <a:gd name="connsiteY9-15738" fmla="*/ 94 h 382"/>
              <a:gd name="connsiteX10-15739" fmla="*/ 159 w 687"/>
              <a:gd name="connsiteY10-15740" fmla="*/ 99 h 382"/>
              <a:gd name="connsiteX11-15741" fmla="*/ 122 w 687"/>
              <a:gd name="connsiteY11-15742" fmla="*/ 105 h 382"/>
              <a:gd name="connsiteX12-15743" fmla="*/ 90 w 687"/>
              <a:gd name="connsiteY12-15744" fmla="*/ 105 h 382"/>
              <a:gd name="connsiteX13-15745" fmla="*/ 64 w 687"/>
              <a:gd name="connsiteY13-15746" fmla="*/ 105 h 382"/>
              <a:gd name="connsiteX14-15747" fmla="*/ 37 w 687"/>
              <a:gd name="connsiteY14-15748" fmla="*/ 110 h 382"/>
              <a:gd name="connsiteX15-15749" fmla="*/ 16 w 687"/>
              <a:gd name="connsiteY15-15750" fmla="*/ 110 h 382"/>
              <a:gd name="connsiteX16-15751" fmla="*/ 0 w 687"/>
              <a:gd name="connsiteY16-15752" fmla="*/ 110 h 382"/>
              <a:gd name="connsiteX17-15753" fmla="*/ 0 w 687"/>
              <a:gd name="connsiteY17-15754" fmla="*/ 73 h 382"/>
              <a:gd name="connsiteX18-15755" fmla="*/ 11 w 687"/>
              <a:gd name="connsiteY18-15756" fmla="*/ 73 h 382"/>
              <a:gd name="connsiteX19-15757" fmla="*/ 27 w 687"/>
              <a:gd name="connsiteY19-15758" fmla="*/ 73 h 382"/>
              <a:gd name="connsiteX20-15759" fmla="*/ 42 w 687"/>
              <a:gd name="connsiteY20-15760" fmla="*/ 73 h 382"/>
              <a:gd name="connsiteX21-15761" fmla="*/ 58 w 687"/>
              <a:gd name="connsiteY21-15762" fmla="*/ 73 h 382"/>
              <a:gd name="connsiteX22-15763" fmla="*/ 79 w 687"/>
              <a:gd name="connsiteY22-15764" fmla="*/ 73 h 382"/>
              <a:gd name="connsiteX23-15765" fmla="*/ 95 w 687"/>
              <a:gd name="connsiteY23-15766" fmla="*/ 68 h 382"/>
              <a:gd name="connsiteX24-15767" fmla="*/ 122 w 687"/>
              <a:gd name="connsiteY24-15768" fmla="*/ 68 h 382"/>
              <a:gd name="connsiteX25-15769" fmla="*/ 143 w 687"/>
              <a:gd name="connsiteY25-15770" fmla="*/ 63 h 382"/>
              <a:gd name="connsiteX26-15771" fmla="*/ 164 w 687"/>
              <a:gd name="connsiteY26-15772" fmla="*/ 58 h 382"/>
              <a:gd name="connsiteX27-15773" fmla="*/ 185 w 687"/>
              <a:gd name="connsiteY27-15774" fmla="*/ 58 h 382"/>
              <a:gd name="connsiteX28-15775" fmla="*/ 211 w 687"/>
              <a:gd name="connsiteY28-15776" fmla="*/ 52 h 382"/>
              <a:gd name="connsiteX29-15777" fmla="*/ 238 w 687"/>
              <a:gd name="connsiteY29-15778" fmla="*/ 52 h 382"/>
              <a:gd name="connsiteX30-15779" fmla="*/ 264 w 687"/>
              <a:gd name="connsiteY30-15780" fmla="*/ 47 h 382"/>
              <a:gd name="connsiteX31-15781" fmla="*/ 296 w 687"/>
              <a:gd name="connsiteY31-15782" fmla="*/ 47 h 382"/>
              <a:gd name="connsiteX32-15783" fmla="*/ 354 w 687"/>
              <a:gd name="connsiteY32-15784" fmla="*/ 37 h 382"/>
              <a:gd name="connsiteX33-15785" fmla="*/ 386 w 687"/>
              <a:gd name="connsiteY33-15786" fmla="*/ 37 h 382"/>
              <a:gd name="connsiteX34-15787" fmla="*/ 407 w 687"/>
              <a:gd name="connsiteY34-15788" fmla="*/ 32 h 382"/>
              <a:gd name="connsiteX35-15789" fmla="*/ 433 w 687"/>
              <a:gd name="connsiteY35-15790" fmla="*/ 26 h 382"/>
              <a:gd name="connsiteX36-15791" fmla="*/ 454 w 687"/>
              <a:gd name="connsiteY36-15792" fmla="*/ 26 h 382"/>
              <a:gd name="connsiteX37-15793" fmla="*/ 470 w 687"/>
              <a:gd name="connsiteY37-15794" fmla="*/ 21 h 382"/>
              <a:gd name="connsiteX38-15795" fmla="*/ 481 w 687"/>
              <a:gd name="connsiteY38-15796" fmla="*/ 16 h 382"/>
              <a:gd name="connsiteX39-15797" fmla="*/ 491 w 687"/>
              <a:gd name="connsiteY39-15798" fmla="*/ 16 h 382"/>
              <a:gd name="connsiteX40-15799" fmla="*/ 497 w 687"/>
              <a:gd name="connsiteY40-15800" fmla="*/ 11 h 382"/>
              <a:gd name="connsiteX41-15801" fmla="*/ 507 w 687"/>
              <a:gd name="connsiteY41-15802" fmla="*/ 5 h 382"/>
              <a:gd name="connsiteX42-15803" fmla="*/ 523 w 687"/>
              <a:gd name="connsiteY42-15804" fmla="*/ 0 h 382"/>
              <a:gd name="connsiteX43-15805" fmla="*/ 534 w 687"/>
              <a:gd name="connsiteY43-15806" fmla="*/ 0 h 382"/>
              <a:gd name="connsiteX44-15807" fmla="*/ 549 w 687"/>
              <a:gd name="connsiteY44-15808" fmla="*/ 0 h 382"/>
              <a:gd name="connsiteX45-15809" fmla="*/ 565 w 687"/>
              <a:gd name="connsiteY45-15810" fmla="*/ 5 h 382"/>
              <a:gd name="connsiteX46-15811" fmla="*/ 581 w 687"/>
              <a:gd name="connsiteY46-15812" fmla="*/ 11 h 382"/>
              <a:gd name="connsiteX47-15813" fmla="*/ 592 w 687"/>
              <a:gd name="connsiteY47-15814" fmla="*/ 16 h 382"/>
              <a:gd name="connsiteX48-15815" fmla="*/ 602 w 687"/>
              <a:gd name="connsiteY48-15816" fmla="*/ 21 h 382"/>
              <a:gd name="connsiteX49-15817" fmla="*/ 618 w 687"/>
              <a:gd name="connsiteY49-15818" fmla="*/ 26 h 382"/>
              <a:gd name="connsiteX50-15819" fmla="*/ 629 w 687"/>
              <a:gd name="connsiteY50-15820" fmla="*/ 37 h 382"/>
              <a:gd name="connsiteX51-15821" fmla="*/ 644 w 687"/>
              <a:gd name="connsiteY51-15822" fmla="*/ 42 h 382"/>
              <a:gd name="connsiteX52-15823" fmla="*/ 655 w 687"/>
              <a:gd name="connsiteY52-15824" fmla="*/ 47 h 382"/>
              <a:gd name="connsiteX53-15825" fmla="*/ 666 w 687"/>
              <a:gd name="connsiteY53-15826" fmla="*/ 52 h 382"/>
              <a:gd name="connsiteX54-15827" fmla="*/ 671 w 687"/>
              <a:gd name="connsiteY54-15828" fmla="*/ 58 h 382"/>
              <a:gd name="connsiteX55-15829" fmla="*/ 676 w 687"/>
              <a:gd name="connsiteY55-15830" fmla="*/ 63 h 382"/>
              <a:gd name="connsiteX56-15831" fmla="*/ 681 w 687"/>
              <a:gd name="connsiteY56-15832" fmla="*/ 68 h 382"/>
              <a:gd name="connsiteX57-15833" fmla="*/ 687 w 687"/>
              <a:gd name="connsiteY57-15834" fmla="*/ 68 h 382"/>
              <a:gd name="connsiteX58-15835" fmla="*/ 687 w 687"/>
              <a:gd name="connsiteY58-15836" fmla="*/ 73 h 382"/>
              <a:gd name="connsiteX59-15837" fmla="*/ 681 w 687"/>
              <a:gd name="connsiteY59-15838" fmla="*/ 73 h 382"/>
              <a:gd name="connsiteX60-15839" fmla="*/ 681 w 687"/>
              <a:gd name="connsiteY60-15840" fmla="*/ 79 h 382"/>
              <a:gd name="connsiteX61-15841" fmla="*/ 676 w 687"/>
              <a:gd name="connsiteY61-15842" fmla="*/ 84 h 382"/>
              <a:gd name="connsiteX62-15843" fmla="*/ 671 w 687"/>
              <a:gd name="connsiteY62-15844" fmla="*/ 84 h 382"/>
              <a:gd name="connsiteX63-15845" fmla="*/ 666 w 687"/>
              <a:gd name="connsiteY63-15846" fmla="*/ 89 h 382"/>
              <a:gd name="connsiteX64-15847" fmla="*/ 660 w 687"/>
              <a:gd name="connsiteY64-15848" fmla="*/ 94 h 382"/>
              <a:gd name="connsiteX65-15849" fmla="*/ 655 w 687"/>
              <a:gd name="connsiteY65-15850" fmla="*/ 94 h 382"/>
              <a:gd name="connsiteX66-15851" fmla="*/ 650 w 687"/>
              <a:gd name="connsiteY66-15852" fmla="*/ 99 h 382"/>
              <a:gd name="connsiteX67-15853" fmla="*/ 644 w 687"/>
              <a:gd name="connsiteY67-15854" fmla="*/ 105 h 382"/>
              <a:gd name="connsiteX68-15855" fmla="*/ 639 w 687"/>
              <a:gd name="connsiteY68-15856" fmla="*/ 115 h 382"/>
              <a:gd name="connsiteX69-15857" fmla="*/ 639 w 687"/>
              <a:gd name="connsiteY69-15858" fmla="*/ 126 h 382"/>
              <a:gd name="connsiteX70-15859" fmla="*/ 639 w 687"/>
              <a:gd name="connsiteY70-15860" fmla="*/ 131 h 382"/>
              <a:gd name="connsiteX71-15861" fmla="*/ 639 w 687"/>
              <a:gd name="connsiteY71-15862" fmla="*/ 146 h 382"/>
              <a:gd name="connsiteX72-15863" fmla="*/ 639 w 687"/>
              <a:gd name="connsiteY72-15864" fmla="*/ 157 h 382"/>
              <a:gd name="connsiteX73-15865" fmla="*/ 639 w 687"/>
              <a:gd name="connsiteY73-15866" fmla="*/ 173 h 382"/>
              <a:gd name="connsiteX74-15867" fmla="*/ 639 w 687"/>
              <a:gd name="connsiteY74-15868" fmla="*/ 188 h 382"/>
              <a:gd name="connsiteX75-15869" fmla="*/ 639 w 687"/>
              <a:gd name="connsiteY75-15870" fmla="*/ 204 h 382"/>
              <a:gd name="connsiteX76-15871" fmla="*/ 639 w 687"/>
              <a:gd name="connsiteY76-15872" fmla="*/ 225 h 382"/>
              <a:gd name="connsiteX77-15873" fmla="*/ 639 w 687"/>
              <a:gd name="connsiteY77-15874" fmla="*/ 240 h 382"/>
              <a:gd name="connsiteX78-15875" fmla="*/ 639 w 687"/>
              <a:gd name="connsiteY78-15876" fmla="*/ 261 h 382"/>
              <a:gd name="connsiteX79-15877" fmla="*/ 639 w 687"/>
              <a:gd name="connsiteY79-15878" fmla="*/ 303 h 382"/>
              <a:gd name="connsiteX80-15879" fmla="*/ 544 w 687"/>
              <a:gd name="connsiteY80-15880" fmla="*/ 382 h 382"/>
              <a:gd name="connsiteX81-15881" fmla="*/ 549 w 687"/>
              <a:gd name="connsiteY81-15882" fmla="*/ 355 h 382"/>
              <a:gd name="connsiteX82-15883" fmla="*/ 549 w 687"/>
              <a:gd name="connsiteY82-15884" fmla="*/ 334 h 382"/>
              <a:gd name="connsiteX83-15885" fmla="*/ 549 w 687"/>
              <a:gd name="connsiteY83-15886" fmla="*/ 314 h 382"/>
              <a:gd name="connsiteX84-15887" fmla="*/ 549 w 687"/>
              <a:gd name="connsiteY84-15888" fmla="*/ 293 h 382"/>
              <a:gd name="connsiteX85-15889" fmla="*/ 549 w 687"/>
              <a:gd name="connsiteY85-15890" fmla="*/ 277 h 382"/>
              <a:gd name="connsiteX86-15891" fmla="*/ 549 w 687"/>
              <a:gd name="connsiteY86-15892" fmla="*/ 246 h 382"/>
              <a:gd name="connsiteX87-15893" fmla="*/ 549 w 687"/>
              <a:gd name="connsiteY87-15894" fmla="*/ 214 h 382"/>
              <a:gd name="connsiteX88-15895" fmla="*/ 544 w 687"/>
              <a:gd name="connsiteY88-15896" fmla="*/ 183 h 382"/>
              <a:gd name="connsiteX89-15897" fmla="*/ 544 w 687"/>
              <a:gd name="connsiteY89-15898" fmla="*/ 157 h 382"/>
              <a:gd name="connsiteX90-15899" fmla="*/ 539 w 687"/>
              <a:gd name="connsiteY90-15900" fmla="*/ 146 h 382"/>
              <a:gd name="connsiteX91-15901" fmla="*/ 539 w 687"/>
              <a:gd name="connsiteY91-15902" fmla="*/ 136 h 382"/>
              <a:gd name="connsiteX92-15903" fmla="*/ 534 w 687"/>
              <a:gd name="connsiteY92-15904" fmla="*/ 126 h 382"/>
              <a:gd name="connsiteX93-15905" fmla="*/ 534 w 687"/>
              <a:gd name="connsiteY93-15906" fmla="*/ 115 h 382"/>
              <a:gd name="connsiteX94-15907" fmla="*/ 528 w 687"/>
              <a:gd name="connsiteY94-15908" fmla="*/ 110 h 382"/>
              <a:gd name="connsiteX95-15909" fmla="*/ 528 w 687"/>
              <a:gd name="connsiteY95-15910" fmla="*/ 105 h 382"/>
              <a:gd name="connsiteX96-15911" fmla="*/ 523 w 687"/>
              <a:gd name="connsiteY96-15912" fmla="*/ 94 h 382"/>
              <a:gd name="connsiteX97-15913" fmla="*/ 518 w 687"/>
              <a:gd name="connsiteY97-15914" fmla="*/ 89 h 382"/>
              <a:gd name="connsiteX98-15915" fmla="*/ 512 w 687"/>
              <a:gd name="connsiteY98-15916" fmla="*/ 84 h 382"/>
              <a:gd name="connsiteX99-15917" fmla="*/ 507 w 687"/>
              <a:gd name="connsiteY99-15918" fmla="*/ 84 h 382"/>
              <a:gd name="connsiteX100-15919" fmla="*/ 502 w 687"/>
              <a:gd name="connsiteY100-15920" fmla="*/ 79 h 382"/>
              <a:gd name="connsiteX101-15921" fmla="*/ 491 w 687"/>
              <a:gd name="connsiteY101-15922" fmla="*/ 79 h 382"/>
              <a:gd name="connsiteX102-15923" fmla="*/ 481 w 687"/>
              <a:gd name="connsiteY102-15924" fmla="*/ 79 h 382"/>
              <a:gd name="connsiteX103-15925" fmla="*/ 470 w 687"/>
              <a:gd name="connsiteY103-15926" fmla="*/ 73 h 382"/>
              <a:gd name="connsiteX104-15927" fmla="*/ 454 w 687"/>
              <a:gd name="connsiteY104-15928" fmla="*/ 73 h 382"/>
              <a:gd name="connsiteX105-15929" fmla="*/ 454 w 687"/>
              <a:gd name="connsiteY105-15930" fmla="*/ 73 h 382"/>
              <a:gd name="connsiteX0-15931" fmla="*/ 454 w 687"/>
              <a:gd name="connsiteY0-15932" fmla="*/ 73 h 382"/>
              <a:gd name="connsiteX1-15933" fmla="*/ 439 w 687"/>
              <a:gd name="connsiteY1-15934" fmla="*/ 73 h 382"/>
              <a:gd name="connsiteX2-15935" fmla="*/ 417 w 687"/>
              <a:gd name="connsiteY2-15936" fmla="*/ 79 h 382"/>
              <a:gd name="connsiteX3-15937" fmla="*/ 396 w 687"/>
              <a:gd name="connsiteY3-15938" fmla="*/ 79 h 382"/>
              <a:gd name="connsiteX4-15939" fmla="*/ 370 w 687"/>
              <a:gd name="connsiteY4-15940" fmla="*/ 79 h 382"/>
              <a:gd name="connsiteX5-15941" fmla="*/ 343 w 687"/>
              <a:gd name="connsiteY5-15942" fmla="*/ 84 h 382"/>
              <a:gd name="connsiteX6-15943" fmla="*/ 312 w 687"/>
              <a:gd name="connsiteY6-15944" fmla="*/ 84 h 382"/>
              <a:gd name="connsiteX7-15945" fmla="*/ 275 w 687"/>
              <a:gd name="connsiteY7-15946" fmla="*/ 89 h 382"/>
              <a:gd name="connsiteX8-15947" fmla="*/ 238 w 687"/>
              <a:gd name="connsiteY8-15948" fmla="*/ 94 h 382"/>
              <a:gd name="connsiteX9-15949" fmla="*/ 196 w 687"/>
              <a:gd name="connsiteY9-15950" fmla="*/ 94 h 382"/>
              <a:gd name="connsiteX10-15951" fmla="*/ 159 w 687"/>
              <a:gd name="connsiteY10-15952" fmla="*/ 99 h 382"/>
              <a:gd name="connsiteX11-15953" fmla="*/ 122 w 687"/>
              <a:gd name="connsiteY11-15954" fmla="*/ 105 h 382"/>
              <a:gd name="connsiteX12-15955" fmla="*/ 90 w 687"/>
              <a:gd name="connsiteY12-15956" fmla="*/ 105 h 382"/>
              <a:gd name="connsiteX13-15957" fmla="*/ 64 w 687"/>
              <a:gd name="connsiteY13-15958" fmla="*/ 105 h 382"/>
              <a:gd name="connsiteX14-15959" fmla="*/ 37 w 687"/>
              <a:gd name="connsiteY14-15960" fmla="*/ 110 h 382"/>
              <a:gd name="connsiteX15-15961" fmla="*/ 16 w 687"/>
              <a:gd name="connsiteY15-15962" fmla="*/ 110 h 382"/>
              <a:gd name="connsiteX16-15963" fmla="*/ 0 w 687"/>
              <a:gd name="connsiteY16-15964" fmla="*/ 110 h 382"/>
              <a:gd name="connsiteX17-15965" fmla="*/ 0 w 687"/>
              <a:gd name="connsiteY17-15966" fmla="*/ 73 h 382"/>
              <a:gd name="connsiteX18-15967" fmla="*/ 11 w 687"/>
              <a:gd name="connsiteY18-15968" fmla="*/ 73 h 382"/>
              <a:gd name="connsiteX19-15969" fmla="*/ 27 w 687"/>
              <a:gd name="connsiteY19-15970" fmla="*/ 73 h 382"/>
              <a:gd name="connsiteX20-15971" fmla="*/ 42 w 687"/>
              <a:gd name="connsiteY20-15972" fmla="*/ 73 h 382"/>
              <a:gd name="connsiteX21-15973" fmla="*/ 58 w 687"/>
              <a:gd name="connsiteY21-15974" fmla="*/ 73 h 382"/>
              <a:gd name="connsiteX22-15975" fmla="*/ 79 w 687"/>
              <a:gd name="connsiteY22-15976" fmla="*/ 73 h 382"/>
              <a:gd name="connsiteX23-15977" fmla="*/ 95 w 687"/>
              <a:gd name="connsiteY23-15978" fmla="*/ 68 h 382"/>
              <a:gd name="connsiteX24-15979" fmla="*/ 122 w 687"/>
              <a:gd name="connsiteY24-15980" fmla="*/ 68 h 382"/>
              <a:gd name="connsiteX25-15981" fmla="*/ 143 w 687"/>
              <a:gd name="connsiteY25-15982" fmla="*/ 63 h 382"/>
              <a:gd name="connsiteX26-15983" fmla="*/ 164 w 687"/>
              <a:gd name="connsiteY26-15984" fmla="*/ 58 h 382"/>
              <a:gd name="connsiteX27-15985" fmla="*/ 185 w 687"/>
              <a:gd name="connsiteY27-15986" fmla="*/ 58 h 382"/>
              <a:gd name="connsiteX28-15987" fmla="*/ 211 w 687"/>
              <a:gd name="connsiteY28-15988" fmla="*/ 52 h 382"/>
              <a:gd name="connsiteX29-15989" fmla="*/ 238 w 687"/>
              <a:gd name="connsiteY29-15990" fmla="*/ 52 h 382"/>
              <a:gd name="connsiteX30-15991" fmla="*/ 264 w 687"/>
              <a:gd name="connsiteY30-15992" fmla="*/ 47 h 382"/>
              <a:gd name="connsiteX31-15993" fmla="*/ 296 w 687"/>
              <a:gd name="connsiteY31-15994" fmla="*/ 47 h 382"/>
              <a:gd name="connsiteX32-15995" fmla="*/ 354 w 687"/>
              <a:gd name="connsiteY32-15996" fmla="*/ 37 h 382"/>
              <a:gd name="connsiteX33-15997" fmla="*/ 386 w 687"/>
              <a:gd name="connsiteY33-15998" fmla="*/ 37 h 382"/>
              <a:gd name="connsiteX34-15999" fmla="*/ 407 w 687"/>
              <a:gd name="connsiteY34-16000" fmla="*/ 32 h 382"/>
              <a:gd name="connsiteX35-16001" fmla="*/ 433 w 687"/>
              <a:gd name="connsiteY35-16002" fmla="*/ 26 h 382"/>
              <a:gd name="connsiteX36-16003" fmla="*/ 454 w 687"/>
              <a:gd name="connsiteY36-16004" fmla="*/ 26 h 382"/>
              <a:gd name="connsiteX37-16005" fmla="*/ 470 w 687"/>
              <a:gd name="connsiteY37-16006" fmla="*/ 21 h 382"/>
              <a:gd name="connsiteX38-16007" fmla="*/ 481 w 687"/>
              <a:gd name="connsiteY38-16008" fmla="*/ 16 h 382"/>
              <a:gd name="connsiteX39-16009" fmla="*/ 491 w 687"/>
              <a:gd name="connsiteY39-16010" fmla="*/ 16 h 382"/>
              <a:gd name="connsiteX40-16011" fmla="*/ 497 w 687"/>
              <a:gd name="connsiteY40-16012" fmla="*/ 11 h 382"/>
              <a:gd name="connsiteX41-16013" fmla="*/ 507 w 687"/>
              <a:gd name="connsiteY41-16014" fmla="*/ 5 h 382"/>
              <a:gd name="connsiteX42-16015" fmla="*/ 523 w 687"/>
              <a:gd name="connsiteY42-16016" fmla="*/ 0 h 382"/>
              <a:gd name="connsiteX43-16017" fmla="*/ 534 w 687"/>
              <a:gd name="connsiteY43-16018" fmla="*/ 0 h 382"/>
              <a:gd name="connsiteX44-16019" fmla="*/ 549 w 687"/>
              <a:gd name="connsiteY44-16020" fmla="*/ 0 h 382"/>
              <a:gd name="connsiteX45-16021" fmla="*/ 565 w 687"/>
              <a:gd name="connsiteY45-16022" fmla="*/ 5 h 382"/>
              <a:gd name="connsiteX46-16023" fmla="*/ 581 w 687"/>
              <a:gd name="connsiteY46-16024" fmla="*/ 11 h 382"/>
              <a:gd name="connsiteX47-16025" fmla="*/ 592 w 687"/>
              <a:gd name="connsiteY47-16026" fmla="*/ 16 h 382"/>
              <a:gd name="connsiteX48-16027" fmla="*/ 602 w 687"/>
              <a:gd name="connsiteY48-16028" fmla="*/ 21 h 382"/>
              <a:gd name="connsiteX49-16029" fmla="*/ 618 w 687"/>
              <a:gd name="connsiteY49-16030" fmla="*/ 26 h 382"/>
              <a:gd name="connsiteX50-16031" fmla="*/ 629 w 687"/>
              <a:gd name="connsiteY50-16032" fmla="*/ 37 h 382"/>
              <a:gd name="connsiteX51-16033" fmla="*/ 644 w 687"/>
              <a:gd name="connsiteY51-16034" fmla="*/ 42 h 382"/>
              <a:gd name="connsiteX52-16035" fmla="*/ 655 w 687"/>
              <a:gd name="connsiteY52-16036" fmla="*/ 47 h 382"/>
              <a:gd name="connsiteX53-16037" fmla="*/ 666 w 687"/>
              <a:gd name="connsiteY53-16038" fmla="*/ 52 h 382"/>
              <a:gd name="connsiteX54-16039" fmla="*/ 671 w 687"/>
              <a:gd name="connsiteY54-16040" fmla="*/ 58 h 382"/>
              <a:gd name="connsiteX55-16041" fmla="*/ 676 w 687"/>
              <a:gd name="connsiteY55-16042" fmla="*/ 63 h 382"/>
              <a:gd name="connsiteX56-16043" fmla="*/ 681 w 687"/>
              <a:gd name="connsiteY56-16044" fmla="*/ 68 h 382"/>
              <a:gd name="connsiteX57-16045" fmla="*/ 687 w 687"/>
              <a:gd name="connsiteY57-16046" fmla="*/ 68 h 382"/>
              <a:gd name="connsiteX58-16047" fmla="*/ 687 w 687"/>
              <a:gd name="connsiteY58-16048" fmla="*/ 73 h 382"/>
              <a:gd name="connsiteX59-16049" fmla="*/ 681 w 687"/>
              <a:gd name="connsiteY59-16050" fmla="*/ 73 h 382"/>
              <a:gd name="connsiteX60-16051" fmla="*/ 681 w 687"/>
              <a:gd name="connsiteY60-16052" fmla="*/ 79 h 382"/>
              <a:gd name="connsiteX61-16053" fmla="*/ 676 w 687"/>
              <a:gd name="connsiteY61-16054" fmla="*/ 84 h 382"/>
              <a:gd name="connsiteX62-16055" fmla="*/ 671 w 687"/>
              <a:gd name="connsiteY62-16056" fmla="*/ 84 h 382"/>
              <a:gd name="connsiteX63-16057" fmla="*/ 666 w 687"/>
              <a:gd name="connsiteY63-16058" fmla="*/ 89 h 382"/>
              <a:gd name="connsiteX64-16059" fmla="*/ 660 w 687"/>
              <a:gd name="connsiteY64-16060" fmla="*/ 94 h 382"/>
              <a:gd name="connsiteX65-16061" fmla="*/ 655 w 687"/>
              <a:gd name="connsiteY65-16062" fmla="*/ 94 h 382"/>
              <a:gd name="connsiteX66-16063" fmla="*/ 650 w 687"/>
              <a:gd name="connsiteY66-16064" fmla="*/ 99 h 382"/>
              <a:gd name="connsiteX67-16065" fmla="*/ 644 w 687"/>
              <a:gd name="connsiteY67-16066" fmla="*/ 105 h 382"/>
              <a:gd name="connsiteX68-16067" fmla="*/ 639 w 687"/>
              <a:gd name="connsiteY68-16068" fmla="*/ 115 h 382"/>
              <a:gd name="connsiteX69-16069" fmla="*/ 639 w 687"/>
              <a:gd name="connsiteY69-16070" fmla="*/ 126 h 382"/>
              <a:gd name="connsiteX70-16071" fmla="*/ 639 w 687"/>
              <a:gd name="connsiteY70-16072" fmla="*/ 131 h 382"/>
              <a:gd name="connsiteX71-16073" fmla="*/ 639 w 687"/>
              <a:gd name="connsiteY71-16074" fmla="*/ 146 h 382"/>
              <a:gd name="connsiteX72-16075" fmla="*/ 639 w 687"/>
              <a:gd name="connsiteY72-16076" fmla="*/ 157 h 382"/>
              <a:gd name="connsiteX73-16077" fmla="*/ 639 w 687"/>
              <a:gd name="connsiteY73-16078" fmla="*/ 173 h 382"/>
              <a:gd name="connsiteX74-16079" fmla="*/ 639 w 687"/>
              <a:gd name="connsiteY74-16080" fmla="*/ 188 h 382"/>
              <a:gd name="connsiteX75-16081" fmla="*/ 639 w 687"/>
              <a:gd name="connsiteY75-16082" fmla="*/ 204 h 382"/>
              <a:gd name="connsiteX76-16083" fmla="*/ 639 w 687"/>
              <a:gd name="connsiteY76-16084" fmla="*/ 225 h 382"/>
              <a:gd name="connsiteX77-16085" fmla="*/ 639 w 687"/>
              <a:gd name="connsiteY77-16086" fmla="*/ 240 h 382"/>
              <a:gd name="connsiteX78-16087" fmla="*/ 639 w 687"/>
              <a:gd name="connsiteY78-16088" fmla="*/ 261 h 382"/>
              <a:gd name="connsiteX79-16089" fmla="*/ 544 w 687"/>
              <a:gd name="connsiteY79-16090" fmla="*/ 382 h 382"/>
              <a:gd name="connsiteX80-16091" fmla="*/ 549 w 687"/>
              <a:gd name="connsiteY80-16092" fmla="*/ 355 h 382"/>
              <a:gd name="connsiteX81-16093" fmla="*/ 549 w 687"/>
              <a:gd name="connsiteY81-16094" fmla="*/ 334 h 382"/>
              <a:gd name="connsiteX82-16095" fmla="*/ 549 w 687"/>
              <a:gd name="connsiteY82-16096" fmla="*/ 314 h 382"/>
              <a:gd name="connsiteX83-16097" fmla="*/ 549 w 687"/>
              <a:gd name="connsiteY83-16098" fmla="*/ 293 h 382"/>
              <a:gd name="connsiteX84-16099" fmla="*/ 549 w 687"/>
              <a:gd name="connsiteY84-16100" fmla="*/ 277 h 382"/>
              <a:gd name="connsiteX85-16101" fmla="*/ 549 w 687"/>
              <a:gd name="connsiteY85-16102" fmla="*/ 246 h 382"/>
              <a:gd name="connsiteX86-16103" fmla="*/ 549 w 687"/>
              <a:gd name="connsiteY86-16104" fmla="*/ 214 h 382"/>
              <a:gd name="connsiteX87-16105" fmla="*/ 544 w 687"/>
              <a:gd name="connsiteY87-16106" fmla="*/ 183 h 382"/>
              <a:gd name="connsiteX88-16107" fmla="*/ 544 w 687"/>
              <a:gd name="connsiteY88-16108" fmla="*/ 157 h 382"/>
              <a:gd name="connsiteX89-16109" fmla="*/ 539 w 687"/>
              <a:gd name="connsiteY89-16110" fmla="*/ 146 h 382"/>
              <a:gd name="connsiteX90-16111" fmla="*/ 539 w 687"/>
              <a:gd name="connsiteY90-16112" fmla="*/ 136 h 382"/>
              <a:gd name="connsiteX91-16113" fmla="*/ 534 w 687"/>
              <a:gd name="connsiteY91-16114" fmla="*/ 126 h 382"/>
              <a:gd name="connsiteX92-16115" fmla="*/ 534 w 687"/>
              <a:gd name="connsiteY92-16116" fmla="*/ 115 h 382"/>
              <a:gd name="connsiteX93-16117" fmla="*/ 528 w 687"/>
              <a:gd name="connsiteY93-16118" fmla="*/ 110 h 382"/>
              <a:gd name="connsiteX94-16119" fmla="*/ 528 w 687"/>
              <a:gd name="connsiteY94-16120" fmla="*/ 105 h 382"/>
              <a:gd name="connsiteX95-16121" fmla="*/ 523 w 687"/>
              <a:gd name="connsiteY95-16122" fmla="*/ 94 h 382"/>
              <a:gd name="connsiteX96-16123" fmla="*/ 518 w 687"/>
              <a:gd name="connsiteY96-16124" fmla="*/ 89 h 382"/>
              <a:gd name="connsiteX97-16125" fmla="*/ 512 w 687"/>
              <a:gd name="connsiteY97-16126" fmla="*/ 84 h 382"/>
              <a:gd name="connsiteX98-16127" fmla="*/ 507 w 687"/>
              <a:gd name="connsiteY98-16128" fmla="*/ 84 h 382"/>
              <a:gd name="connsiteX99-16129" fmla="*/ 502 w 687"/>
              <a:gd name="connsiteY99-16130" fmla="*/ 79 h 382"/>
              <a:gd name="connsiteX100-16131" fmla="*/ 491 w 687"/>
              <a:gd name="connsiteY100-16132" fmla="*/ 79 h 382"/>
              <a:gd name="connsiteX101-16133" fmla="*/ 481 w 687"/>
              <a:gd name="connsiteY101-16134" fmla="*/ 79 h 382"/>
              <a:gd name="connsiteX102-16135" fmla="*/ 470 w 687"/>
              <a:gd name="connsiteY102-16136" fmla="*/ 73 h 382"/>
              <a:gd name="connsiteX103-16137" fmla="*/ 454 w 687"/>
              <a:gd name="connsiteY103-16138" fmla="*/ 73 h 382"/>
              <a:gd name="connsiteX104-16139" fmla="*/ 454 w 687"/>
              <a:gd name="connsiteY104-16140" fmla="*/ 73 h 382"/>
              <a:gd name="connsiteX0-16141" fmla="*/ 454 w 687"/>
              <a:gd name="connsiteY0-16142" fmla="*/ 73 h 367"/>
              <a:gd name="connsiteX1-16143" fmla="*/ 439 w 687"/>
              <a:gd name="connsiteY1-16144" fmla="*/ 73 h 367"/>
              <a:gd name="connsiteX2-16145" fmla="*/ 417 w 687"/>
              <a:gd name="connsiteY2-16146" fmla="*/ 79 h 367"/>
              <a:gd name="connsiteX3-16147" fmla="*/ 396 w 687"/>
              <a:gd name="connsiteY3-16148" fmla="*/ 79 h 367"/>
              <a:gd name="connsiteX4-16149" fmla="*/ 370 w 687"/>
              <a:gd name="connsiteY4-16150" fmla="*/ 79 h 367"/>
              <a:gd name="connsiteX5-16151" fmla="*/ 343 w 687"/>
              <a:gd name="connsiteY5-16152" fmla="*/ 84 h 367"/>
              <a:gd name="connsiteX6-16153" fmla="*/ 312 w 687"/>
              <a:gd name="connsiteY6-16154" fmla="*/ 84 h 367"/>
              <a:gd name="connsiteX7-16155" fmla="*/ 275 w 687"/>
              <a:gd name="connsiteY7-16156" fmla="*/ 89 h 367"/>
              <a:gd name="connsiteX8-16157" fmla="*/ 238 w 687"/>
              <a:gd name="connsiteY8-16158" fmla="*/ 94 h 367"/>
              <a:gd name="connsiteX9-16159" fmla="*/ 196 w 687"/>
              <a:gd name="connsiteY9-16160" fmla="*/ 94 h 367"/>
              <a:gd name="connsiteX10-16161" fmla="*/ 159 w 687"/>
              <a:gd name="connsiteY10-16162" fmla="*/ 99 h 367"/>
              <a:gd name="connsiteX11-16163" fmla="*/ 122 w 687"/>
              <a:gd name="connsiteY11-16164" fmla="*/ 105 h 367"/>
              <a:gd name="connsiteX12-16165" fmla="*/ 90 w 687"/>
              <a:gd name="connsiteY12-16166" fmla="*/ 105 h 367"/>
              <a:gd name="connsiteX13-16167" fmla="*/ 64 w 687"/>
              <a:gd name="connsiteY13-16168" fmla="*/ 105 h 367"/>
              <a:gd name="connsiteX14-16169" fmla="*/ 37 w 687"/>
              <a:gd name="connsiteY14-16170" fmla="*/ 110 h 367"/>
              <a:gd name="connsiteX15-16171" fmla="*/ 16 w 687"/>
              <a:gd name="connsiteY15-16172" fmla="*/ 110 h 367"/>
              <a:gd name="connsiteX16-16173" fmla="*/ 0 w 687"/>
              <a:gd name="connsiteY16-16174" fmla="*/ 110 h 367"/>
              <a:gd name="connsiteX17-16175" fmla="*/ 0 w 687"/>
              <a:gd name="connsiteY17-16176" fmla="*/ 73 h 367"/>
              <a:gd name="connsiteX18-16177" fmla="*/ 11 w 687"/>
              <a:gd name="connsiteY18-16178" fmla="*/ 73 h 367"/>
              <a:gd name="connsiteX19-16179" fmla="*/ 27 w 687"/>
              <a:gd name="connsiteY19-16180" fmla="*/ 73 h 367"/>
              <a:gd name="connsiteX20-16181" fmla="*/ 42 w 687"/>
              <a:gd name="connsiteY20-16182" fmla="*/ 73 h 367"/>
              <a:gd name="connsiteX21-16183" fmla="*/ 58 w 687"/>
              <a:gd name="connsiteY21-16184" fmla="*/ 73 h 367"/>
              <a:gd name="connsiteX22-16185" fmla="*/ 79 w 687"/>
              <a:gd name="connsiteY22-16186" fmla="*/ 73 h 367"/>
              <a:gd name="connsiteX23-16187" fmla="*/ 95 w 687"/>
              <a:gd name="connsiteY23-16188" fmla="*/ 68 h 367"/>
              <a:gd name="connsiteX24-16189" fmla="*/ 122 w 687"/>
              <a:gd name="connsiteY24-16190" fmla="*/ 68 h 367"/>
              <a:gd name="connsiteX25-16191" fmla="*/ 143 w 687"/>
              <a:gd name="connsiteY25-16192" fmla="*/ 63 h 367"/>
              <a:gd name="connsiteX26-16193" fmla="*/ 164 w 687"/>
              <a:gd name="connsiteY26-16194" fmla="*/ 58 h 367"/>
              <a:gd name="connsiteX27-16195" fmla="*/ 185 w 687"/>
              <a:gd name="connsiteY27-16196" fmla="*/ 58 h 367"/>
              <a:gd name="connsiteX28-16197" fmla="*/ 211 w 687"/>
              <a:gd name="connsiteY28-16198" fmla="*/ 52 h 367"/>
              <a:gd name="connsiteX29-16199" fmla="*/ 238 w 687"/>
              <a:gd name="connsiteY29-16200" fmla="*/ 52 h 367"/>
              <a:gd name="connsiteX30-16201" fmla="*/ 264 w 687"/>
              <a:gd name="connsiteY30-16202" fmla="*/ 47 h 367"/>
              <a:gd name="connsiteX31-16203" fmla="*/ 296 w 687"/>
              <a:gd name="connsiteY31-16204" fmla="*/ 47 h 367"/>
              <a:gd name="connsiteX32-16205" fmla="*/ 354 w 687"/>
              <a:gd name="connsiteY32-16206" fmla="*/ 37 h 367"/>
              <a:gd name="connsiteX33-16207" fmla="*/ 386 w 687"/>
              <a:gd name="connsiteY33-16208" fmla="*/ 37 h 367"/>
              <a:gd name="connsiteX34-16209" fmla="*/ 407 w 687"/>
              <a:gd name="connsiteY34-16210" fmla="*/ 32 h 367"/>
              <a:gd name="connsiteX35-16211" fmla="*/ 433 w 687"/>
              <a:gd name="connsiteY35-16212" fmla="*/ 26 h 367"/>
              <a:gd name="connsiteX36-16213" fmla="*/ 454 w 687"/>
              <a:gd name="connsiteY36-16214" fmla="*/ 26 h 367"/>
              <a:gd name="connsiteX37-16215" fmla="*/ 470 w 687"/>
              <a:gd name="connsiteY37-16216" fmla="*/ 21 h 367"/>
              <a:gd name="connsiteX38-16217" fmla="*/ 481 w 687"/>
              <a:gd name="connsiteY38-16218" fmla="*/ 16 h 367"/>
              <a:gd name="connsiteX39-16219" fmla="*/ 491 w 687"/>
              <a:gd name="connsiteY39-16220" fmla="*/ 16 h 367"/>
              <a:gd name="connsiteX40-16221" fmla="*/ 497 w 687"/>
              <a:gd name="connsiteY40-16222" fmla="*/ 11 h 367"/>
              <a:gd name="connsiteX41-16223" fmla="*/ 507 w 687"/>
              <a:gd name="connsiteY41-16224" fmla="*/ 5 h 367"/>
              <a:gd name="connsiteX42-16225" fmla="*/ 523 w 687"/>
              <a:gd name="connsiteY42-16226" fmla="*/ 0 h 367"/>
              <a:gd name="connsiteX43-16227" fmla="*/ 534 w 687"/>
              <a:gd name="connsiteY43-16228" fmla="*/ 0 h 367"/>
              <a:gd name="connsiteX44-16229" fmla="*/ 549 w 687"/>
              <a:gd name="connsiteY44-16230" fmla="*/ 0 h 367"/>
              <a:gd name="connsiteX45-16231" fmla="*/ 565 w 687"/>
              <a:gd name="connsiteY45-16232" fmla="*/ 5 h 367"/>
              <a:gd name="connsiteX46-16233" fmla="*/ 581 w 687"/>
              <a:gd name="connsiteY46-16234" fmla="*/ 11 h 367"/>
              <a:gd name="connsiteX47-16235" fmla="*/ 592 w 687"/>
              <a:gd name="connsiteY47-16236" fmla="*/ 16 h 367"/>
              <a:gd name="connsiteX48-16237" fmla="*/ 602 w 687"/>
              <a:gd name="connsiteY48-16238" fmla="*/ 21 h 367"/>
              <a:gd name="connsiteX49-16239" fmla="*/ 618 w 687"/>
              <a:gd name="connsiteY49-16240" fmla="*/ 26 h 367"/>
              <a:gd name="connsiteX50-16241" fmla="*/ 629 w 687"/>
              <a:gd name="connsiteY50-16242" fmla="*/ 37 h 367"/>
              <a:gd name="connsiteX51-16243" fmla="*/ 644 w 687"/>
              <a:gd name="connsiteY51-16244" fmla="*/ 42 h 367"/>
              <a:gd name="connsiteX52-16245" fmla="*/ 655 w 687"/>
              <a:gd name="connsiteY52-16246" fmla="*/ 47 h 367"/>
              <a:gd name="connsiteX53-16247" fmla="*/ 666 w 687"/>
              <a:gd name="connsiteY53-16248" fmla="*/ 52 h 367"/>
              <a:gd name="connsiteX54-16249" fmla="*/ 671 w 687"/>
              <a:gd name="connsiteY54-16250" fmla="*/ 58 h 367"/>
              <a:gd name="connsiteX55-16251" fmla="*/ 676 w 687"/>
              <a:gd name="connsiteY55-16252" fmla="*/ 63 h 367"/>
              <a:gd name="connsiteX56-16253" fmla="*/ 681 w 687"/>
              <a:gd name="connsiteY56-16254" fmla="*/ 68 h 367"/>
              <a:gd name="connsiteX57-16255" fmla="*/ 687 w 687"/>
              <a:gd name="connsiteY57-16256" fmla="*/ 68 h 367"/>
              <a:gd name="connsiteX58-16257" fmla="*/ 687 w 687"/>
              <a:gd name="connsiteY58-16258" fmla="*/ 73 h 367"/>
              <a:gd name="connsiteX59-16259" fmla="*/ 681 w 687"/>
              <a:gd name="connsiteY59-16260" fmla="*/ 73 h 367"/>
              <a:gd name="connsiteX60-16261" fmla="*/ 681 w 687"/>
              <a:gd name="connsiteY60-16262" fmla="*/ 79 h 367"/>
              <a:gd name="connsiteX61-16263" fmla="*/ 676 w 687"/>
              <a:gd name="connsiteY61-16264" fmla="*/ 84 h 367"/>
              <a:gd name="connsiteX62-16265" fmla="*/ 671 w 687"/>
              <a:gd name="connsiteY62-16266" fmla="*/ 84 h 367"/>
              <a:gd name="connsiteX63-16267" fmla="*/ 666 w 687"/>
              <a:gd name="connsiteY63-16268" fmla="*/ 89 h 367"/>
              <a:gd name="connsiteX64-16269" fmla="*/ 660 w 687"/>
              <a:gd name="connsiteY64-16270" fmla="*/ 94 h 367"/>
              <a:gd name="connsiteX65-16271" fmla="*/ 655 w 687"/>
              <a:gd name="connsiteY65-16272" fmla="*/ 94 h 367"/>
              <a:gd name="connsiteX66-16273" fmla="*/ 650 w 687"/>
              <a:gd name="connsiteY66-16274" fmla="*/ 99 h 367"/>
              <a:gd name="connsiteX67-16275" fmla="*/ 644 w 687"/>
              <a:gd name="connsiteY67-16276" fmla="*/ 105 h 367"/>
              <a:gd name="connsiteX68-16277" fmla="*/ 639 w 687"/>
              <a:gd name="connsiteY68-16278" fmla="*/ 115 h 367"/>
              <a:gd name="connsiteX69-16279" fmla="*/ 639 w 687"/>
              <a:gd name="connsiteY69-16280" fmla="*/ 126 h 367"/>
              <a:gd name="connsiteX70-16281" fmla="*/ 639 w 687"/>
              <a:gd name="connsiteY70-16282" fmla="*/ 131 h 367"/>
              <a:gd name="connsiteX71-16283" fmla="*/ 639 w 687"/>
              <a:gd name="connsiteY71-16284" fmla="*/ 146 h 367"/>
              <a:gd name="connsiteX72-16285" fmla="*/ 639 w 687"/>
              <a:gd name="connsiteY72-16286" fmla="*/ 157 h 367"/>
              <a:gd name="connsiteX73-16287" fmla="*/ 639 w 687"/>
              <a:gd name="connsiteY73-16288" fmla="*/ 173 h 367"/>
              <a:gd name="connsiteX74-16289" fmla="*/ 639 w 687"/>
              <a:gd name="connsiteY74-16290" fmla="*/ 188 h 367"/>
              <a:gd name="connsiteX75-16291" fmla="*/ 639 w 687"/>
              <a:gd name="connsiteY75-16292" fmla="*/ 204 h 367"/>
              <a:gd name="connsiteX76-16293" fmla="*/ 639 w 687"/>
              <a:gd name="connsiteY76-16294" fmla="*/ 225 h 367"/>
              <a:gd name="connsiteX77-16295" fmla="*/ 639 w 687"/>
              <a:gd name="connsiteY77-16296" fmla="*/ 240 h 367"/>
              <a:gd name="connsiteX78-16297" fmla="*/ 639 w 687"/>
              <a:gd name="connsiteY78-16298" fmla="*/ 261 h 367"/>
              <a:gd name="connsiteX79-16299" fmla="*/ 549 w 687"/>
              <a:gd name="connsiteY79-16300" fmla="*/ 355 h 367"/>
              <a:gd name="connsiteX80-16301" fmla="*/ 549 w 687"/>
              <a:gd name="connsiteY80-16302" fmla="*/ 334 h 367"/>
              <a:gd name="connsiteX81-16303" fmla="*/ 549 w 687"/>
              <a:gd name="connsiteY81-16304" fmla="*/ 314 h 367"/>
              <a:gd name="connsiteX82-16305" fmla="*/ 549 w 687"/>
              <a:gd name="connsiteY82-16306" fmla="*/ 293 h 367"/>
              <a:gd name="connsiteX83-16307" fmla="*/ 549 w 687"/>
              <a:gd name="connsiteY83-16308" fmla="*/ 277 h 367"/>
              <a:gd name="connsiteX84-16309" fmla="*/ 549 w 687"/>
              <a:gd name="connsiteY84-16310" fmla="*/ 246 h 367"/>
              <a:gd name="connsiteX85-16311" fmla="*/ 549 w 687"/>
              <a:gd name="connsiteY85-16312" fmla="*/ 214 h 367"/>
              <a:gd name="connsiteX86-16313" fmla="*/ 544 w 687"/>
              <a:gd name="connsiteY86-16314" fmla="*/ 183 h 367"/>
              <a:gd name="connsiteX87-16315" fmla="*/ 544 w 687"/>
              <a:gd name="connsiteY87-16316" fmla="*/ 157 h 367"/>
              <a:gd name="connsiteX88-16317" fmla="*/ 539 w 687"/>
              <a:gd name="connsiteY88-16318" fmla="*/ 146 h 367"/>
              <a:gd name="connsiteX89-16319" fmla="*/ 539 w 687"/>
              <a:gd name="connsiteY89-16320" fmla="*/ 136 h 367"/>
              <a:gd name="connsiteX90-16321" fmla="*/ 534 w 687"/>
              <a:gd name="connsiteY90-16322" fmla="*/ 126 h 367"/>
              <a:gd name="connsiteX91-16323" fmla="*/ 534 w 687"/>
              <a:gd name="connsiteY91-16324" fmla="*/ 115 h 367"/>
              <a:gd name="connsiteX92-16325" fmla="*/ 528 w 687"/>
              <a:gd name="connsiteY92-16326" fmla="*/ 110 h 367"/>
              <a:gd name="connsiteX93-16327" fmla="*/ 528 w 687"/>
              <a:gd name="connsiteY93-16328" fmla="*/ 105 h 367"/>
              <a:gd name="connsiteX94-16329" fmla="*/ 523 w 687"/>
              <a:gd name="connsiteY94-16330" fmla="*/ 94 h 367"/>
              <a:gd name="connsiteX95-16331" fmla="*/ 518 w 687"/>
              <a:gd name="connsiteY95-16332" fmla="*/ 89 h 367"/>
              <a:gd name="connsiteX96-16333" fmla="*/ 512 w 687"/>
              <a:gd name="connsiteY96-16334" fmla="*/ 84 h 367"/>
              <a:gd name="connsiteX97-16335" fmla="*/ 507 w 687"/>
              <a:gd name="connsiteY97-16336" fmla="*/ 84 h 367"/>
              <a:gd name="connsiteX98-16337" fmla="*/ 502 w 687"/>
              <a:gd name="connsiteY98-16338" fmla="*/ 79 h 367"/>
              <a:gd name="connsiteX99-16339" fmla="*/ 491 w 687"/>
              <a:gd name="connsiteY99-16340" fmla="*/ 79 h 367"/>
              <a:gd name="connsiteX100-16341" fmla="*/ 481 w 687"/>
              <a:gd name="connsiteY100-16342" fmla="*/ 79 h 367"/>
              <a:gd name="connsiteX101-16343" fmla="*/ 470 w 687"/>
              <a:gd name="connsiteY101-16344" fmla="*/ 73 h 367"/>
              <a:gd name="connsiteX102-16345" fmla="*/ 454 w 687"/>
              <a:gd name="connsiteY102-16346" fmla="*/ 73 h 367"/>
              <a:gd name="connsiteX103-16347" fmla="*/ 454 w 687"/>
              <a:gd name="connsiteY103-16348" fmla="*/ 73 h 367"/>
              <a:gd name="connsiteX0-16349" fmla="*/ 454 w 687"/>
              <a:gd name="connsiteY0-16350" fmla="*/ 73 h 343"/>
              <a:gd name="connsiteX1-16351" fmla="*/ 439 w 687"/>
              <a:gd name="connsiteY1-16352" fmla="*/ 73 h 343"/>
              <a:gd name="connsiteX2-16353" fmla="*/ 417 w 687"/>
              <a:gd name="connsiteY2-16354" fmla="*/ 79 h 343"/>
              <a:gd name="connsiteX3-16355" fmla="*/ 396 w 687"/>
              <a:gd name="connsiteY3-16356" fmla="*/ 79 h 343"/>
              <a:gd name="connsiteX4-16357" fmla="*/ 370 w 687"/>
              <a:gd name="connsiteY4-16358" fmla="*/ 79 h 343"/>
              <a:gd name="connsiteX5-16359" fmla="*/ 343 w 687"/>
              <a:gd name="connsiteY5-16360" fmla="*/ 84 h 343"/>
              <a:gd name="connsiteX6-16361" fmla="*/ 312 w 687"/>
              <a:gd name="connsiteY6-16362" fmla="*/ 84 h 343"/>
              <a:gd name="connsiteX7-16363" fmla="*/ 275 w 687"/>
              <a:gd name="connsiteY7-16364" fmla="*/ 89 h 343"/>
              <a:gd name="connsiteX8-16365" fmla="*/ 238 w 687"/>
              <a:gd name="connsiteY8-16366" fmla="*/ 94 h 343"/>
              <a:gd name="connsiteX9-16367" fmla="*/ 196 w 687"/>
              <a:gd name="connsiteY9-16368" fmla="*/ 94 h 343"/>
              <a:gd name="connsiteX10-16369" fmla="*/ 159 w 687"/>
              <a:gd name="connsiteY10-16370" fmla="*/ 99 h 343"/>
              <a:gd name="connsiteX11-16371" fmla="*/ 122 w 687"/>
              <a:gd name="connsiteY11-16372" fmla="*/ 105 h 343"/>
              <a:gd name="connsiteX12-16373" fmla="*/ 90 w 687"/>
              <a:gd name="connsiteY12-16374" fmla="*/ 105 h 343"/>
              <a:gd name="connsiteX13-16375" fmla="*/ 64 w 687"/>
              <a:gd name="connsiteY13-16376" fmla="*/ 105 h 343"/>
              <a:gd name="connsiteX14-16377" fmla="*/ 37 w 687"/>
              <a:gd name="connsiteY14-16378" fmla="*/ 110 h 343"/>
              <a:gd name="connsiteX15-16379" fmla="*/ 16 w 687"/>
              <a:gd name="connsiteY15-16380" fmla="*/ 110 h 343"/>
              <a:gd name="connsiteX16-16381" fmla="*/ 0 w 687"/>
              <a:gd name="connsiteY16-16382" fmla="*/ 110 h 343"/>
              <a:gd name="connsiteX17-16383" fmla="*/ 0 w 687"/>
              <a:gd name="connsiteY17-16384" fmla="*/ 73 h 343"/>
              <a:gd name="connsiteX18-16385" fmla="*/ 11 w 687"/>
              <a:gd name="connsiteY18-16386" fmla="*/ 73 h 343"/>
              <a:gd name="connsiteX19-16387" fmla="*/ 27 w 687"/>
              <a:gd name="connsiteY19-16388" fmla="*/ 73 h 343"/>
              <a:gd name="connsiteX20-16389" fmla="*/ 42 w 687"/>
              <a:gd name="connsiteY20-16390" fmla="*/ 73 h 343"/>
              <a:gd name="connsiteX21-16391" fmla="*/ 58 w 687"/>
              <a:gd name="connsiteY21-16392" fmla="*/ 73 h 343"/>
              <a:gd name="connsiteX22-16393" fmla="*/ 79 w 687"/>
              <a:gd name="connsiteY22-16394" fmla="*/ 73 h 343"/>
              <a:gd name="connsiteX23-16395" fmla="*/ 95 w 687"/>
              <a:gd name="connsiteY23-16396" fmla="*/ 68 h 343"/>
              <a:gd name="connsiteX24-16397" fmla="*/ 122 w 687"/>
              <a:gd name="connsiteY24-16398" fmla="*/ 68 h 343"/>
              <a:gd name="connsiteX25-16399" fmla="*/ 143 w 687"/>
              <a:gd name="connsiteY25-16400" fmla="*/ 63 h 343"/>
              <a:gd name="connsiteX26-16401" fmla="*/ 164 w 687"/>
              <a:gd name="connsiteY26-16402" fmla="*/ 58 h 343"/>
              <a:gd name="connsiteX27-16403" fmla="*/ 185 w 687"/>
              <a:gd name="connsiteY27-16404" fmla="*/ 58 h 343"/>
              <a:gd name="connsiteX28-16405" fmla="*/ 211 w 687"/>
              <a:gd name="connsiteY28-16406" fmla="*/ 52 h 343"/>
              <a:gd name="connsiteX29-16407" fmla="*/ 238 w 687"/>
              <a:gd name="connsiteY29-16408" fmla="*/ 52 h 343"/>
              <a:gd name="connsiteX30-16409" fmla="*/ 264 w 687"/>
              <a:gd name="connsiteY30-16410" fmla="*/ 47 h 343"/>
              <a:gd name="connsiteX31-16411" fmla="*/ 296 w 687"/>
              <a:gd name="connsiteY31-16412" fmla="*/ 47 h 343"/>
              <a:gd name="connsiteX32-16413" fmla="*/ 354 w 687"/>
              <a:gd name="connsiteY32-16414" fmla="*/ 37 h 343"/>
              <a:gd name="connsiteX33-16415" fmla="*/ 386 w 687"/>
              <a:gd name="connsiteY33-16416" fmla="*/ 37 h 343"/>
              <a:gd name="connsiteX34-16417" fmla="*/ 407 w 687"/>
              <a:gd name="connsiteY34-16418" fmla="*/ 32 h 343"/>
              <a:gd name="connsiteX35-16419" fmla="*/ 433 w 687"/>
              <a:gd name="connsiteY35-16420" fmla="*/ 26 h 343"/>
              <a:gd name="connsiteX36-16421" fmla="*/ 454 w 687"/>
              <a:gd name="connsiteY36-16422" fmla="*/ 26 h 343"/>
              <a:gd name="connsiteX37-16423" fmla="*/ 470 w 687"/>
              <a:gd name="connsiteY37-16424" fmla="*/ 21 h 343"/>
              <a:gd name="connsiteX38-16425" fmla="*/ 481 w 687"/>
              <a:gd name="connsiteY38-16426" fmla="*/ 16 h 343"/>
              <a:gd name="connsiteX39-16427" fmla="*/ 491 w 687"/>
              <a:gd name="connsiteY39-16428" fmla="*/ 16 h 343"/>
              <a:gd name="connsiteX40-16429" fmla="*/ 497 w 687"/>
              <a:gd name="connsiteY40-16430" fmla="*/ 11 h 343"/>
              <a:gd name="connsiteX41-16431" fmla="*/ 507 w 687"/>
              <a:gd name="connsiteY41-16432" fmla="*/ 5 h 343"/>
              <a:gd name="connsiteX42-16433" fmla="*/ 523 w 687"/>
              <a:gd name="connsiteY42-16434" fmla="*/ 0 h 343"/>
              <a:gd name="connsiteX43-16435" fmla="*/ 534 w 687"/>
              <a:gd name="connsiteY43-16436" fmla="*/ 0 h 343"/>
              <a:gd name="connsiteX44-16437" fmla="*/ 549 w 687"/>
              <a:gd name="connsiteY44-16438" fmla="*/ 0 h 343"/>
              <a:gd name="connsiteX45-16439" fmla="*/ 565 w 687"/>
              <a:gd name="connsiteY45-16440" fmla="*/ 5 h 343"/>
              <a:gd name="connsiteX46-16441" fmla="*/ 581 w 687"/>
              <a:gd name="connsiteY46-16442" fmla="*/ 11 h 343"/>
              <a:gd name="connsiteX47-16443" fmla="*/ 592 w 687"/>
              <a:gd name="connsiteY47-16444" fmla="*/ 16 h 343"/>
              <a:gd name="connsiteX48-16445" fmla="*/ 602 w 687"/>
              <a:gd name="connsiteY48-16446" fmla="*/ 21 h 343"/>
              <a:gd name="connsiteX49-16447" fmla="*/ 618 w 687"/>
              <a:gd name="connsiteY49-16448" fmla="*/ 26 h 343"/>
              <a:gd name="connsiteX50-16449" fmla="*/ 629 w 687"/>
              <a:gd name="connsiteY50-16450" fmla="*/ 37 h 343"/>
              <a:gd name="connsiteX51-16451" fmla="*/ 644 w 687"/>
              <a:gd name="connsiteY51-16452" fmla="*/ 42 h 343"/>
              <a:gd name="connsiteX52-16453" fmla="*/ 655 w 687"/>
              <a:gd name="connsiteY52-16454" fmla="*/ 47 h 343"/>
              <a:gd name="connsiteX53-16455" fmla="*/ 666 w 687"/>
              <a:gd name="connsiteY53-16456" fmla="*/ 52 h 343"/>
              <a:gd name="connsiteX54-16457" fmla="*/ 671 w 687"/>
              <a:gd name="connsiteY54-16458" fmla="*/ 58 h 343"/>
              <a:gd name="connsiteX55-16459" fmla="*/ 676 w 687"/>
              <a:gd name="connsiteY55-16460" fmla="*/ 63 h 343"/>
              <a:gd name="connsiteX56-16461" fmla="*/ 681 w 687"/>
              <a:gd name="connsiteY56-16462" fmla="*/ 68 h 343"/>
              <a:gd name="connsiteX57-16463" fmla="*/ 687 w 687"/>
              <a:gd name="connsiteY57-16464" fmla="*/ 68 h 343"/>
              <a:gd name="connsiteX58-16465" fmla="*/ 687 w 687"/>
              <a:gd name="connsiteY58-16466" fmla="*/ 73 h 343"/>
              <a:gd name="connsiteX59-16467" fmla="*/ 681 w 687"/>
              <a:gd name="connsiteY59-16468" fmla="*/ 73 h 343"/>
              <a:gd name="connsiteX60-16469" fmla="*/ 681 w 687"/>
              <a:gd name="connsiteY60-16470" fmla="*/ 79 h 343"/>
              <a:gd name="connsiteX61-16471" fmla="*/ 676 w 687"/>
              <a:gd name="connsiteY61-16472" fmla="*/ 84 h 343"/>
              <a:gd name="connsiteX62-16473" fmla="*/ 671 w 687"/>
              <a:gd name="connsiteY62-16474" fmla="*/ 84 h 343"/>
              <a:gd name="connsiteX63-16475" fmla="*/ 666 w 687"/>
              <a:gd name="connsiteY63-16476" fmla="*/ 89 h 343"/>
              <a:gd name="connsiteX64-16477" fmla="*/ 660 w 687"/>
              <a:gd name="connsiteY64-16478" fmla="*/ 94 h 343"/>
              <a:gd name="connsiteX65-16479" fmla="*/ 655 w 687"/>
              <a:gd name="connsiteY65-16480" fmla="*/ 94 h 343"/>
              <a:gd name="connsiteX66-16481" fmla="*/ 650 w 687"/>
              <a:gd name="connsiteY66-16482" fmla="*/ 99 h 343"/>
              <a:gd name="connsiteX67-16483" fmla="*/ 644 w 687"/>
              <a:gd name="connsiteY67-16484" fmla="*/ 105 h 343"/>
              <a:gd name="connsiteX68-16485" fmla="*/ 639 w 687"/>
              <a:gd name="connsiteY68-16486" fmla="*/ 115 h 343"/>
              <a:gd name="connsiteX69-16487" fmla="*/ 639 w 687"/>
              <a:gd name="connsiteY69-16488" fmla="*/ 126 h 343"/>
              <a:gd name="connsiteX70-16489" fmla="*/ 639 w 687"/>
              <a:gd name="connsiteY70-16490" fmla="*/ 131 h 343"/>
              <a:gd name="connsiteX71-16491" fmla="*/ 639 w 687"/>
              <a:gd name="connsiteY71-16492" fmla="*/ 146 h 343"/>
              <a:gd name="connsiteX72-16493" fmla="*/ 639 w 687"/>
              <a:gd name="connsiteY72-16494" fmla="*/ 157 h 343"/>
              <a:gd name="connsiteX73-16495" fmla="*/ 639 w 687"/>
              <a:gd name="connsiteY73-16496" fmla="*/ 173 h 343"/>
              <a:gd name="connsiteX74-16497" fmla="*/ 639 w 687"/>
              <a:gd name="connsiteY74-16498" fmla="*/ 188 h 343"/>
              <a:gd name="connsiteX75-16499" fmla="*/ 639 w 687"/>
              <a:gd name="connsiteY75-16500" fmla="*/ 204 h 343"/>
              <a:gd name="connsiteX76-16501" fmla="*/ 639 w 687"/>
              <a:gd name="connsiteY76-16502" fmla="*/ 225 h 343"/>
              <a:gd name="connsiteX77-16503" fmla="*/ 639 w 687"/>
              <a:gd name="connsiteY77-16504" fmla="*/ 240 h 343"/>
              <a:gd name="connsiteX78-16505" fmla="*/ 639 w 687"/>
              <a:gd name="connsiteY78-16506" fmla="*/ 261 h 343"/>
              <a:gd name="connsiteX79-16507" fmla="*/ 549 w 687"/>
              <a:gd name="connsiteY79-16508" fmla="*/ 334 h 343"/>
              <a:gd name="connsiteX80-16509" fmla="*/ 549 w 687"/>
              <a:gd name="connsiteY80-16510" fmla="*/ 314 h 343"/>
              <a:gd name="connsiteX81-16511" fmla="*/ 549 w 687"/>
              <a:gd name="connsiteY81-16512" fmla="*/ 293 h 343"/>
              <a:gd name="connsiteX82-16513" fmla="*/ 549 w 687"/>
              <a:gd name="connsiteY82-16514" fmla="*/ 277 h 343"/>
              <a:gd name="connsiteX83-16515" fmla="*/ 549 w 687"/>
              <a:gd name="connsiteY83-16516" fmla="*/ 246 h 343"/>
              <a:gd name="connsiteX84-16517" fmla="*/ 549 w 687"/>
              <a:gd name="connsiteY84-16518" fmla="*/ 214 h 343"/>
              <a:gd name="connsiteX85-16519" fmla="*/ 544 w 687"/>
              <a:gd name="connsiteY85-16520" fmla="*/ 183 h 343"/>
              <a:gd name="connsiteX86-16521" fmla="*/ 544 w 687"/>
              <a:gd name="connsiteY86-16522" fmla="*/ 157 h 343"/>
              <a:gd name="connsiteX87-16523" fmla="*/ 539 w 687"/>
              <a:gd name="connsiteY87-16524" fmla="*/ 146 h 343"/>
              <a:gd name="connsiteX88-16525" fmla="*/ 539 w 687"/>
              <a:gd name="connsiteY88-16526" fmla="*/ 136 h 343"/>
              <a:gd name="connsiteX89-16527" fmla="*/ 534 w 687"/>
              <a:gd name="connsiteY89-16528" fmla="*/ 126 h 343"/>
              <a:gd name="connsiteX90-16529" fmla="*/ 534 w 687"/>
              <a:gd name="connsiteY90-16530" fmla="*/ 115 h 343"/>
              <a:gd name="connsiteX91-16531" fmla="*/ 528 w 687"/>
              <a:gd name="connsiteY91-16532" fmla="*/ 110 h 343"/>
              <a:gd name="connsiteX92-16533" fmla="*/ 528 w 687"/>
              <a:gd name="connsiteY92-16534" fmla="*/ 105 h 343"/>
              <a:gd name="connsiteX93-16535" fmla="*/ 523 w 687"/>
              <a:gd name="connsiteY93-16536" fmla="*/ 94 h 343"/>
              <a:gd name="connsiteX94-16537" fmla="*/ 518 w 687"/>
              <a:gd name="connsiteY94-16538" fmla="*/ 89 h 343"/>
              <a:gd name="connsiteX95-16539" fmla="*/ 512 w 687"/>
              <a:gd name="connsiteY95-16540" fmla="*/ 84 h 343"/>
              <a:gd name="connsiteX96-16541" fmla="*/ 507 w 687"/>
              <a:gd name="connsiteY96-16542" fmla="*/ 84 h 343"/>
              <a:gd name="connsiteX97-16543" fmla="*/ 502 w 687"/>
              <a:gd name="connsiteY97-16544" fmla="*/ 79 h 343"/>
              <a:gd name="connsiteX98-16545" fmla="*/ 491 w 687"/>
              <a:gd name="connsiteY98-16546" fmla="*/ 79 h 343"/>
              <a:gd name="connsiteX99-16547" fmla="*/ 481 w 687"/>
              <a:gd name="connsiteY99-16548" fmla="*/ 79 h 343"/>
              <a:gd name="connsiteX100-16549" fmla="*/ 470 w 687"/>
              <a:gd name="connsiteY100-16550" fmla="*/ 73 h 343"/>
              <a:gd name="connsiteX101-16551" fmla="*/ 454 w 687"/>
              <a:gd name="connsiteY101-16552" fmla="*/ 73 h 343"/>
              <a:gd name="connsiteX102-16553" fmla="*/ 454 w 687"/>
              <a:gd name="connsiteY102-16554" fmla="*/ 73 h 343"/>
              <a:gd name="connsiteX0-16555" fmla="*/ 454 w 687"/>
              <a:gd name="connsiteY0-16556" fmla="*/ 73 h 339"/>
              <a:gd name="connsiteX1-16557" fmla="*/ 439 w 687"/>
              <a:gd name="connsiteY1-16558" fmla="*/ 73 h 339"/>
              <a:gd name="connsiteX2-16559" fmla="*/ 417 w 687"/>
              <a:gd name="connsiteY2-16560" fmla="*/ 79 h 339"/>
              <a:gd name="connsiteX3-16561" fmla="*/ 396 w 687"/>
              <a:gd name="connsiteY3-16562" fmla="*/ 79 h 339"/>
              <a:gd name="connsiteX4-16563" fmla="*/ 370 w 687"/>
              <a:gd name="connsiteY4-16564" fmla="*/ 79 h 339"/>
              <a:gd name="connsiteX5-16565" fmla="*/ 343 w 687"/>
              <a:gd name="connsiteY5-16566" fmla="*/ 84 h 339"/>
              <a:gd name="connsiteX6-16567" fmla="*/ 312 w 687"/>
              <a:gd name="connsiteY6-16568" fmla="*/ 84 h 339"/>
              <a:gd name="connsiteX7-16569" fmla="*/ 275 w 687"/>
              <a:gd name="connsiteY7-16570" fmla="*/ 89 h 339"/>
              <a:gd name="connsiteX8-16571" fmla="*/ 238 w 687"/>
              <a:gd name="connsiteY8-16572" fmla="*/ 94 h 339"/>
              <a:gd name="connsiteX9-16573" fmla="*/ 196 w 687"/>
              <a:gd name="connsiteY9-16574" fmla="*/ 94 h 339"/>
              <a:gd name="connsiteX10-16575" fmla="*/ 159 w 687"/>
              <a:gd name="connsiteY10-16576" fmla="*/ 99 h 339"/>
              <a:gd name="connsiteX11-16577" fmla="*/ 122 w 687"/>
              <a:gd name="connsiteY11-16578" fmla="*/ 105 h 339"/>
              <a:gd name="connsiteX12-16579" fmla="*/ 90 w 687"/>
              <a:gd name="connsiteY12-16580" fmla="*/ 105 h 339"/>
              <a:gd name="connsiteX13-16581" fmla="*/ 64 w 687"/>
              <a:gd name="connsiteY13-16582" fmla="*/ 105 h 339"/>
              <a:gd name="connsiteX14-16583" fmla="*/ 37 w 687"/>
              <a:gd name="connsiteY14-16584" fmla="*/ 110 h 339"/>
              <a:gd name="connsiteX15-16585" fmla="*/ 16 w 687"/>
              <a:gd name="connsiteY15-16586" fmla="*/ 110 h 339"/>
              <a:gd name="connsiteX16-16587" fmla="*/ 0 w 687"/>
              <a:gd name="connsiteY16-16588" fmla="*/ 110 h 339"/>
              <a:gd name="connsiteX17-16589" fmla="*/ 0 w 687"/>
              <a:gd name="connsiteY17-16590" fmla="*/ 73 h 339"/>
              <a:gd name="connsiteX18-16591" fmla="*/ 11 w 687"/>
              <a:gd name="connsiteY18-16592" fmla="*/ 73 h 339"/>
              <a:gd name="connsiteX19-16593" fmla="*/ 27 w 687"/>
              <a:gd name="connsiteY19-16594" fmla="*/ 73 h 339"/>
              <a:gd name="connsiteX20-16595" fmla="*/ 42 w 687"/>
              <a:gd name="connsiteY20-16596" fmla="*/ 73 h 339"/>
              <a:gd name="connsiteX21-16597" fmla="*/ 58 w 687"/>
              <a:gd name="connsiteY21-16598" fmla="*/ 73 h 339"/>
              <a:gd name="connsiteX22-16599" fmla="*/ 79 w 687"/>
              <a:gd name="connsiteY22-16600" fmla="*/ 73 h 339"/>
              <a:gd name="connsiteX23-16601" fmla="*/ 95 w 687"/>
              <a:gd name="connsiteY23-16602" fmla="*/ 68 h 339"/>
              <a:gd name="connsiteX24-16603" fmla="*/ 122 w 687"/>
              <a:gd name="connsiteY24-16604" fmla="*/ 68 h 339"/>
              <a:gd name="connsiteX25-16605" fmla="*/ 143 w 687"/>
              <a:gd name="connsiteY25-16606" fmla="*/ 63 h 339"/>
              <a:gd name="connsiteX26-16607" fmla="*/ 164 w 687"/>
              <a:gd name="connsiteY26-16608" fmla="*/ 58 h 339"/>
              <a:gd name="connsiteX27-16609" fmla="*/ 185 w 687"/>
              <a:gd name="connsiteY27-16610" fmla="*/ 58 h 339"/>
              <a:gd name="connsiteX28-16611" fmla="*/ 211 w 687"/>
              <a:gd name="connsiteY28-16612" fmla="*/ 52 h 339"/>
              <a:gd name="connsiteX29-16613" fmla="*/ 238 w 687"/>
              <a:gd name="connsiteY29-16614" fmla="*/ 52 h 339"/>
              <a:gd name="connsiteX30-16615" fmla="*/ 264 w 687"/>
              <a:gd name="connsiteY30-16616" fmla="*/ 47 h 339"/>
              <a:gd name="connsiteX31-16617" fmla="*/ 296 w 687"/>
              <a:gd name="connsiteY31-16618" fmla="*/ 47 h 339"/>
              <a:gd name="connsiteX32-16619" fmla="*/ 354 w 687"/>
              <a:gd name="connsiteY32-16620" fmla="*/ 37 h 339"/>
              <a:gd name="connsiteX33-16621" fmla="*/ 386 w 687"/>
              <a:gd name="connsiteY33-16622" fmla="*/ 37 h 339"/>
              <a:gd name="connsiteX34-16623" fmla="*/ 407 w 687"/>
              <a:gd name="connsiteY34-16624" fmla="*/ 32 h 339"/>
              <a:gd name="connsiteX35-16625" fmla="*/ 433 w 687"/>
              <a:gd name="connsiteY35-16626" fmla="*/ 26 h 339"/>
              <a:gd name="connsiteX36-16627" fmla="*/ 454 w 687"/>
              <a:gd name="connsiteY36-16628" fmla="*/ 26 h 339"/>
              <a:gd name="connsiteX37-16629" fmla="*/ 470 w 687"/>
              <a:gd name="connsiteY37-16630" fmla="*/ 21 h 339"/>
              <a:gd name="connsiteX38-16631" fmla="*/ 481 w 687"/>
              <a:gd name="connsiteY38-16632" fmla="*/ 16 h 339"/>
              <a:gd name="connsiteX39-16633" fmla="*/ 491 w 687"/>
              <a:gd name="connsiteY39-16634" fmla="*/ 16 h 339"/>
              <a:gd name="connsiteX40-16635" fmla="*/ 497 w 687"/>
              <a:gd name="connsiteY40-16636" fmla="*/ 11 h 339"/>
              <a:gd name="connsiteX41-16637" fmla="*/ 507 w 687"/>
              <a:gd name="connsiteY41-16638" fmla="*/ 5 h 339"/>
              <a:gd name="connsiteX42-16639" fmla="*/ 523 w 687"/>
              <a:gd name="connsiteY42-16640" fmla="*/ 0 h 339"/>
              <a:gd name="connsiteX43-16641" fmla="*/ 534 w 687"/>
              <a:gd name="connsiteY43-16642" fmla="*/ 0 h 339"/>
              <a:gd name="connsiteX44-16643" fmla="*/ 549 w 687"/>
              <a:gd name="connsiteY44-16644" fmla="*/ 0 h 339"/>
              <a:gd name="connsiteX45-16645" fmla="*/ 565 w 687"/>
              <a:gd name="connsiteY45-16646" fmla="*/ 5 h 339"/>
              <a:gd name="connsiteX46-16647" fmla="*/ 581 w 687"/>
              <a:gd name="connsiteY46-16648" fmla="*/ 11 h 339"/>
              <a:gd name="connsiteX47-16649" fmla="*/ 592 w 687"/>
              <a:gd name="connsiteY47-16650" fmla="*/ 16 h 339"/>
              <a:gd name="connsiteX48-16651" fmla="*/ 602 w 687"/>
              <a:gd name="connsiteY48-16652" fmla="*/ 21 h 339"/>
              <a:gd name="connsiteX49-16653" fmla="*/ 618 w 687"/>
              <a:gd name="connsiteY49-16654" fmla="*/ 26 h 339"/>
              <a:gd name="connsiteX50-16655" fmla="*/ 629 w 687"/>
              <a:gd name="connsiteY50-16656" fmla="*/ 37 h 339"/>
              <a:gd name="connsiteX51-16657" fmla="*/ 644 w 687"/>
              <a:gd name="connsiteY51-16658" fmla="*/ 42 h 339"/>
              <a:gd name="connsiteX52-16659" fmla="*/ 655 w 687"/>
              <a:gd name="connsiteY52-16660" fmla="*/ 47 h 339"/>
              <a:gd name="connsiteX53-16661" fmla="*/ 666 w 687"/>
              <a:gd name="connsiteY53-16662" fmla="*/ 52 h 339"/>
              <a:gd name="connsiteX54-16663" fmla="*/ 671 w 687"/>
              <a:gd name="connsiteY54-16664" fmla="*/ 58 h 339"/>
              <a:gd name="connsiteX55-16665" fmla="*/ 676 w 687"/>
              <a:gd name="connsiteY55-16666" fmla="*/ 63 h 339"/>
              <a:gd name="connsiteX56-16667" fmla="*/ 681 w 687"/>
              <a:gd name="connsiteY56-16668" fmla="*/ 68 h 339"/>
              <a:gd name="connsiteX57-16669" fmla="*/ 687 w 687"/>
              <a:gd name="connsiteY57-16670" fmla="*/ 68 h 339"/>
              <a:gd name="connsiteX58-16671" fmla="*/ 687 w 687"/>
              <a:gd name="connsiteY58-16672" fmla="*/ 73 h 339"/>
              <a:gd name="connsiteX59-16673" fmla="*/ 681 w 687"/>
              <a:gd name="connsiteY59-16674" fmla="*/ 73 h 339"/>
              <a:gd name="connsiteX60-16675" fmla="*/ 681 w 687"/>
              <a:gd name="connsiteY60-16676" fmla="*/ 79 h 339"/>
              <a:gd name="connsiteX61-16677" fmla="*/ 676 w 687"/>
              <a:gd name="connsiteY61-16678" fmla="*/ 84 h 339"/>
              <a:gd name="connsiteX62-16679" fmla="*/ 671 w 687"/>
              <a:gd name="connsiteY62-16680" fmla="*/ 84 h 339"/>
              <a:gd name="connsiteX63-16681" fmla="*/ 666 w 687"/>
              <a:gd name="connsiteY63-16682" fmla="*/ 89 h 339"/>
              <a:gd name="connsiteX64-16683" fmla="*/ 660 w 687"/>
              <a:gd name="connsiteY64-16684" fmla="*/ 94 h 339"/>
              <a:gd name="connsiteX65-16685" fmla="*/ 655 w 687"/>
              <a:gd name="connsiteY65-16686" fmla="*/ 94 h 339"/>
              <a:gd name="connsiteX66-16687" fmla="*/ 650 w 687"/>
              <a:gd name="connsiteY66-16688" fmla="*/ 99 h 339"/>
              <a:gd name="connsiteX67-16689" fmla="*/ 644 w 687"/>
              <a:gd name="connsiteY67-16690" fmla="*/ 105 h 339"/>
              <a:gd name="connsiteX68-16691" fmla="*/ 639 w 687"/>
              <a:gd name="connsiteY68-16692" fmla="*/ 115 h 339"/>
              <a:gd name="connsiteX69-16693" fmla="*/ 639 w 687"/>
              <a:gd name="connsiteY69-16694" fmla="*/ 126 h 339"/>
              <a:gd name="connsiteX70-16695" fmla="*/ 639 w 687"/>
              <a:gd name="connsiteY70-16696" fmla="*/ 131 h 339"/>
              <a:gd name="connsiteX71-16697" fmla="*/ 639 w 687"/>
              <a:gd name="connsiteY71-16698" fmla="*/ 146 h 339"/>
              <a:gd name="connsiteX72-16699" fmla="*/ 639 w 687"/>
              <a:gd name="connsiteY72-16700" fmla="*/ 157 h 339"/>
              <a:gd name="connsiteX73-16701" fmla="*/ 639 w 687"/>
              <a:gd name="connsiteY73-16702" fmla="*/ 173 h 339"/>
              <a:gd name="connsiteX74-16703" fmla="*/ 639 w 687"/>
              <a:gd name="connsiteY74-16704" fmla="*/ 188 h 339"/>
              <a:gd name="connsiteX75-16705" fmla="*/ 639 w 687"/>
              <a:gd name="connsiteY75-16706" fmla="*/ 204 h 339"/>
              <a:gd name="connsiteX76-16707" fmla="*/ 639 w 687"/>
              <a:gd name="connsiteY76-16708" fmla="*/ 225 h 339"/>
              <a:gd name="connsiteX77-16709" fmla="*/ 639 w 687"/>
              <a:gd name="connsiteY77-16710" fmla="*/ 240 h 339"/>
              <a:gd name="connsiteX78-16711" fmla="*/ 639 w 687"/>
              <a:gd name="connsiteY78-16712" fmla="*/ 261 h 339"/>
              <a:gd name="connsiteX79-16713" fmla="*/ 549 w 687"/>
              <a:gd name="connsiteY79-16714" fmla="*/ 334 h 339"/>
              <a:gd name="connsiteX80-16715" fmla="*/ 549 w 687"/>
              <a:gd name="connsiteY80-16716" fmla="*/ 293 h 339"/>
              <a:gd name="connsiteX81-16717" fmla="*/ 549 w 687"/>
              <a:gd name="connsiteY81-16718" fmla="*/ 277 h 339"/>
              <a:gd name="connsiteX82-16719" fmla="*/ 549 w 687"/>
              <a:gd name="connsiteY82-16720" fmla="*/ 246 h 339"/>
              <a:gd name="connsiteX83-16721" fmla="*/ 549 w 687"/>
              <a:gd name="connsiteY83-16722" fmla="*/ 214 h 339"/>
              <a:gd name="connsiteX84-16723" fmla="*/ 544 w 687"/>
              <a:gd name="connsiteY84-16724" fmla="*/ 183 h 339"/>
              <a:gd name="connsiteX85-16725" fmla="*/ 544 w 687"/>
              <a:gd name="connsiteY85-16726" fmla="*/ 157 h 339"/>
              <a:gd name="connsiteX86-16727" fmla="*/ 539 w 687"/>
              <a:gd name="connsiteY86-16728" fmla="*/ 146 h 339"/>
              <a:gd name="connsiteX87-16729" fmla="*/ 539 w 687"/>
              <a:gd name="connsiteY87-16730" fmla="*/ 136 h 339"/>
              <a:gd name="connsiteX88-16731" fmla="*/ 534 w 687"/>
              <a:gd name="connsiteY88-16732" fmla="*/ 126 h 339"/>
              <a:gd name="connsiteX89-16733" fmla="*/ 534 w 687"/>
              <a:gd name="connsiteY89-16734" fmla="*/ 115 h 339"/>
              <a:gd name="connsiteX90-16735" fmla="*/ 528 w 687"/>
              <a:gd name="connsiteY90-16736" fmla="*/ 110 h 339"/>
              <a:gd name="connsiteX91-16737" fmla="*/ 528 w 687"/>
              <a:gd name="connsiteY91-16738" fmla="*/ 105 h 339"/>
              <a:gd name="connsiteX92-16739" fmla="*/ 523 w 687"/>
              <a:gd name="connsiteY92-16740" fmla="*/ 94 h 339"/>
              <a:gd name="connsiteX93-16741" fmla="*/ 518 w 687"/>
              <a:gd name="connsiteY93-16742" fmla="*/ 89 h 339"/>
              <a:gd name="connsiteX94-16743" fmla="*/ 512 w 687"/>
              <a:gd name="connsiteY94-16744" fmla="*/ 84 h 339"/>
              <a:gd name="connsiteX95-16745" fmla="*/ 507 w 687"/>
              <a:gd name="connsiteY95-16746" fmla="*/ 84 h 339"/>
              <a:gd name="connsiteX96-16747" fmla="*/ 502 w 687"/>
              <a:gd name="connsiteY96-16748" fmla="*/ 79 h 339"/>
              <a:gd name="connsiteX97-16749" fmla="*/ 491 w 687"/>
              <a:gd name="connsiteY97-16750" fmla="*/ 79 h 339"/>
              <a:gd name="connsiteX98-16751" fmla="*/ 481 w 687"/>
              <a:gd name="connsiteY98-16752" fmla="*/ 79 h 339"/>
              <a:gd name="connsiteX99-16753" fmla="*/ 470 w 687"/>
              <a:gd name="connsiteY99-16754" fmla="*/ 73 h 339"/>
              <a:gd name="connsiteX100-16755" fmla="*/ 454 w 687"/>
              <a:gd name="connsiteY100-16756" fmla="*/ 73 h 339"/>
              <a:gd name="connsiteX101-16757" fmla="*/ 454 w 687"/>
              <a:gd name="connsiteY101-16758" fmla="*/ 73 h 339"/>
              <a:gd name="connsiteX0-16759" fmla="*/ 454 w 687"/>
              <a:gd name="connsiteY0-16760" fmla="*/ 73 h 293"/>
              <a:gd name="connsiteX1-16761" fmla="*/ 439 w 687"/>
              <a:gd name="connsiteY1-16762" fmla="*/ 73 h 293"/>
              <a:gd name="connsiteX2-16763" fmla="*/ 417 w 687"/>
              <a:gd name="connsiteY2-16764" fmla="*/ 79 h 293"/>
              <a:gd name="connsiteX3-16765" fmla="*/ 396 w 687"/>
              <a:gd name="connsiteY3-16766" fmla="*/ 79 h 293"/>
              <a:gd name="connsiteX4-16767" fmla="*/ 370 w 687"/>
              <a:gd name="connsiteY4-16768" fmla="*/ 79 h 293"/>
              <a:gd name="connsiteX5-16769" fmla="*/ 343 w 687"/>
              <a:gd name="connsiteY5-16770" fmla="*/ 84 h 293"/>
              <a:gd name="connsiteX6-16771" fmla="*/ 312 w 687"/>
              <a:gd name="connsiteY6-16772" fmla="*/ 84 h 293"/>
              <a:gd name="connsiteX7-16773" fmla="*/ 275 w 687"/>
              <a:gd name="connsiteY7-16774" fmla="*/ 89 h 293"/>
              <a:gd name="connsiteX8-16775" fmla="*/ 238 w 687"/>
              <a:gd name="connsiteY8-16776" fmla="*/ 94 h 293"/>
              <a:gd name="connsiteX9-16777" fmla="*/ 196 w 687"/>
              <a:gd name="connsiteY9-16778" fmla="*/ 94 h 293"/>
              <a:gd name="connsiteX10-16779" fmla="*/ 159 w 687"/>
              <a:gd name="connsiteY10-16780" fmla="*/ 99 h 293"/>
              <a:gd name="connsiteX11-16781" fmla="*/ 122 w 687"/>
              <a:gd name="connsiteY11-16782" fmla="*/ 105 h 293"/>
              <a:gd name="connsiteX12-16783" fmla="*/ 90 w 687"/>
              <a:gd name="connsiteY12-16784" fmla="*/ 105 h 293"/>
              <a:gd name="connsiteX13-16785" fmla="*/ 64 w 687"/>
              <a:gd name="connsiteY13-16786" fmla="*/ 105 h 293"/>
              <a:gd name="connsiteX14-16787" fmla="*/ 37 w 687"/>
              <a:gd name="connsiteY14-16788" fmla="*/ 110 h 293"/>
              <a:gd name="connsiteX15-16789" fmla="*/ 16 w 687"/>
              <a:gd name="connsiteY15-16790" fmla="*/ 110 h 293"/>
              <a:gd name="connsiteX16-16791" fmla="*/ 0 w 687"/>
              <a:gd name="connsiteY16-16792" fmla="*/ 110 h 293"/>
              <a:gd name="connsiteX17-16793" fmla="*/ 0 w 687"/>
              <a:gd name="connsiteY17-16794" fmla="*/ 73 h 293"/>
              <a:gd name="connsiteX18-16795" fmla="*/ 11 w 687"/>
              <a:gd name="connsiteY18-16796" fmla="*/ 73 h 293"/>
              <a:gd name="connsiteX19-16797" fmla="*/ 27 w 687"/>
              <a:gd name="connsiteY19-16798" fmla="*/ 73 h 293"/>
              <a:gd name="connsiteX20-16799" fmla="*/ 42 w 687"/>
              <a:gd name="connsiteY20-16800" fmla="*/ 73 h 293"/>
              <a:gd name="connsiteX21-16801" fmla="*/ 58 w 687"/>
              <a:gd name="connsiteY21-16802" fmla="*/ 73 h 293"/>
              <a:gd name="connsiteX22-16803" fmla="*/ 79 w 687"/>
              <a:gd name="connsiteY22-16804" fmla="*/ 73 h 293"/>
              <a:gd name="connsiteX23-16805" fmla="*/ 95 w 687"/>
              <a:gd name="connsiteY23-16806" fmla="*/ 68 h 293"/>
              <a:gd name="connsiteX24-16807" fmla="*/ 122 w 687"/>
              <a:gd name="connsiteY24-16808" fmla="*/ 68 h 293"/>
              <a:gd name="connsiteX25-16809" fmla="*/ 143 w 687"/>
              <a:gd name="connsiteY25-16810" fmla="*/ 63 h 293"/>
              <a:gd name="connsiteX26-16811" fmla="*/ 164 w 687"/>
              <a:gd name="connsiteY26-16812" fmla="*/ 58 h 293"/>
              <a:gd name="connsiteX27-16813" fmla="*/ 185 w 687"/>
              <a:gd name="connsiteY27-16814" fmla="*/ 58 h 293"/>
              <a:gd name="connsiteX28-16815" fmla="*/ 211 w 687"/>
              <a:gd name="connsiteY28-16816" fmla="*/ 52 h 293"/>
              <a:gd name="connsiteX29-16817" fmla="*/ 238 w 687"/>
              <a:gd name="connsiteY29-16818" fmla="*/ 52 h 293"/>
              <a:gd name="connsiteX30-16819" fmla="*/ 264 w 687"/>
              <a:gd name="connsiteY30-16820" fmla="*/ 47 h 293"/>
              <a:gd name="connsiteX31-16821" fmla="*/ 296 w 687"/>
              <a:gd name="connsiteY31-16822" fmla="*/ 47 h 293"/>
              <a:gd name="connsiteX32-16823" fmla="*/ 354 w 687"/>
              <a:gd name="connsiteY32-16824" fmla="*/ 37 h 293"/>
              <a:gd name="connsiteX33-16825" fmla="*/ 386 w 687"/>
              <a:gd name="connsiteY33-16826" fmla="*/ 37 h 293"/>
              <a:gd name="connsiteX34-16827" fmla="*/ 407 w 687"/>
              <a:gd name="connsiteY34-16828" fmla="*/ 32 h 293"/>
              <a:gd name="connsiteX35-16829" fmla="*/ 433 w 687"/>
              <a:gd name="connsiteY35-16830" fmla="*/ 26 h 293"/>
              <a:gd name="connsiteX36-16831" fmla="*/ 454 w 687"/>
              <a:gd name="connsiteY36-16832" fmla="*/ 26 h 293"/>
              <a:gd name="connsiteX37-16833" fmla="*/ 470 w 687"/>
              <a:gd name="connsiteY37-16834" fmla="*/ 21 h 293"/>
              <a:gd name="connsiteX38-16835" fmla="*/ 481 w 687"/>
              <a:gd name="connsiteY38-16836" fmla="*/ 16 h 293"/>
              <a:gd name="connsiteX39-16837" fmla="*/ 491 w 687"/>
              <a:gd name="connsiteY39-16838" fmla="*/ 16 h 293"/>
              <a:gd name="connsiteX40-16839" fmla="*/ 497 w 687"/>
              <a:gd name="connsiteY40-16840" fmla="*/ 11 h 293"/>
              <a:gd name="connsiteX41-16841" fmla="*/ 507 w 687"/>
              <a:gd name="connsiteY41-16842" fmla="*/ 5 h 293"/>
              <a:gd name="connsiteX42-16843" fmla="*/ 523 w 687"/>
              <a:gd name="connsiteY42-16844" fmla="*/ 0 h 293"/>
              <a:gd name="connsiteX43-16845" fmla="*/ 534 w 687"/>
              <a:gd name="connsiteY43-16846" fmla="*/ 0 h 293"/>
              <a:gd name="connsiteX44-16847" fmla="*/ 549 w 687"/>
              <a:gd name="connsiteY44-16848" fmla="*/ 0 h 293"/>
              <a:gd name="connsiteX45-16849" fmla="*/ 565 w 687"/>
              <a:gd name="connsiteY45-16850" fmla="*/ 5 h 293"/>
              <a:gd name="connsiteX46-16851" fmla="*/ 581 w 687"/>
              <a:gd name="connsiteY46-16852" fmla="*/ 11 h 293"/>
              <a:gd name="connsiteX47-16853" fmla="*/ 592 w 687"/>
              <a:gd name="connsiteY47-16854" fmla="*/ 16 h 293"/>
              <a:gd name="connsiteX48-16855" fmla="*/ 602 w 687"/>
              <a:gd name="connsiteY48-16856" fmla="*/ 21 h 293"/>
              <a:gd name="connsiteX49-16857" fmla="*/ 618 w 687"/>
              <a:gd name="connsiteY49-16858" fmla="*/ 26 h 293"/>
              <a:gd name="connsiteX50-16859" fmla="*/ 629 w 687"/>
              <a:gd name="connsiteY50-16860" fmla="*/ 37 h 293"/>
              <a:gd name="connsiteX51-16861" fmla="*/ 644 w 687"/>
              <a:gd name="connsiteY51-16862" fmla="*/ 42 h 293"/>
              <a:gd name="connsiteX52-16863" fmla="*/ 655 w 687"/>
              <a:gd name="connsiteY52-16864" fmla="*/ 47 h 293"/>
              <a:gd name="connsiteX53-16865" fmla="*/ 666 w 687"/>
              <a:gd name="connsiteY53-16866" fmla="*/ 52 h 293"/>
              <a:gd name="connsiteX54-16867" fmla="*/ 671 w 687"/>
              <a:gd name="connsiteY54-16868" fmla="*/ 58 h 293"/>
              <a:gd name="connsiteX55-16869" fmla="*/ 676 w 687"/>
              <a:gd name="connsiteY55-16870" fmla="*/ 63 h 293"/>
              <a:gd name="connsiteX56-16871" fmla="*/ 681 w 687"/>
              <a:gd name="connsiteY56-16872" fmla="*/ 68 h 293"/>
              <a:gd name="connsiteX57-16873" fmla="*/ 687 w 687"/>
              <a:gd name="connsiteY57-16874" fmla="*/ 68 h 293"/>
              <a:gd name="connsiteX58-16875" fmla="*/ 687 w 687"/>
              <a:gd name="connsiteY58-16876" fmla="*/ 73 h 293"/>
              <a:gd name="connsiteX59-16877" fmla="*/ 681 w 687"/>
              <a:gd name="connsiteY59-16878" fmla="*/ 73 h 293"/>
              <a:gd name="connsiteX60-16879" fmla="*/ 681 w 687"/>
              <a:gd name="connsiteY60-16880" fmla="*/ 79 h 293"/>
              <a:gd name="connsiteX61-16881" fmla="*/ 676 w 687"/>
              <a:gd name="connsiteY61-16882" fmla="*/ 84 h 293"/>
              <a:gd name="connsiteX62-16883" fmla="*/ 671 w 687"/>
              <a:gd name="connsiteY62-16884" fmla="*/ 84 h 293"/>
              <a:gd name="connsiteX63-16885" fmla="*/ 666 w 687"/>
              <a:gd name="connsiteY63-16886" fmla="*/ 89 h 293"/>
              <a:gd name="connsiteX64-16887" fmla="*/ 660 w 687"/>
              <a:gd name="connsiteY64-16888" fmla="*/ 94 h 293"/>
              <a:gd name="connsiteX65-16889" fmla="*/ 655 w 687"/>
              <a:gd name="connsiteY65-16890" fmla="*/ 94 h 293"/>
              <a:gd name="connsiteX66-16891" fmla="*/ 650 w 687"/>
              <a:gd name="connsiteY66-16892" fmla="*/ 99 h 293"/>
              <a:gd name="connsiteX67-16893" fmla="*/ 644 w 687"/>
              <a:gd name="connsiteY67-16894" fmla="*/ 105 h 293"/>
              <a:gd name="connsiteX68-16895" fmla="*/ 639 w 687"/>
              <a:gd name="connsiteY68-16896" fmla="*/ 115 h 293"/>
              <a:gd name="connsiteX69-16897" fmla="*/ 639 w 687"/>
              <a:gd name="connsiteY69-16898" fmla="*/ 126 h 293"/>
              <a:gd name="connsiteX70-16899" fmla="*/ 639 w 687"/>
              <a:gd name="connsiteY70-16900" fmla="*/ 131 h 293"/>
              <a:gd name="connsiteX71-16901" fmla="*/ 639 w 687"/>
              <a:gd name="connsiteY71-16902" fmla="*/ 146 h 293"/>
              <a:gd name="connsiteX72-16903" fmla="*/ 639 w 687"/>
              <a:gd name="connsiteY72-16904" fmla="*/ 157 h 293"/>
              <a:gd name="connsiteX73-16905" fmla="*/ 639 w 687"/>
              <a:gd name="connsiteY73-16906" fmla="*/ 173 h 293"/>
              <a:gd name="connsiteX74-16907" fmla="*/ 639 w 687"/>
              <a:gd name="connsiteY74-16908" fmla="*/ 188 h 293"/>
              <a:gd name="connsiteX75-16909" fmla="*/ 639 w 687"/>
              <a:gd name="connsiteY75-16910" fmla="*/ 204 h 293"/>
              <a:gd name="connsiteX76-16911" fmla="*/ 639 w 687"/>
              <a:gd name="connsiteY76-16912" fmla="*/ 225 h 293"/>
              <a:gd name="connsiteX77-16913" fmla="*/ 639 w 687"/>
              <a:gd name="connsiteY77-16914" fmla="*/ 240 h 293"/>
              <a:gd name="connsiteX78-16915" fmla="*/ 639 w 687"/>
              <a:gd name="connsiteY78-16916" fmla="*/ 261 h 293"/>
              <a:gd name="connsiteX79-16917" fmla="*/ 549 w 687"/>
              <a:gd name="connsiteY79-16918" fmla="*/ 293 h 293"/>
              <a:gd name="connsiteX80-16919" fmla="*/ 549 w 687"/>
              <a:gd name="connsiteY80-16920" fmla="*/ 277 h 293"/>
              <a:gd name="connsiteX81-16921" fmla="*/ 549 w 687"/>
              <a:gd name="connsiteY81-16922" fmla="*/ 246 h 293"/>
              <a:gd name="connsiteX82-16923" fmla="*/ 549 w 687"/>
              <a:gd name="connsiteY82-16924" fmla="*/ 214 h 293"/>
              <a:gd name="connsiteX83-16925" fmla="*/ 544 w 687"/>
              <a:gd name="connsiteY83-16926" fmla="*/ 183 h 293"/>
              <a:gd name="connsiteX84-16927" fmla="*/ 544 w 687"/>
              <a:gd name="connsiteY84-16928" fmla="*/ 157 h 293"/>
              <a:gd name="connsiteX85-16929" fmla="*/ 539 w 687"/>
              <a:gd name="connsiteY85-16930" fmla="*/ 146 h 293"/>
              <a:gd name="connsiteX86-16931" fmla="*/ 539 w 687"/>
              <a:gd name="connsiteY86-16932" fmla="*/ 136 h 293"/>
              <a:gd name="connsiteX87-16933" fmla="*/ 534 w 687"/>
              <a:gd name="connsiteY87-16934" fmla="*/ 126 h 293"/>
              <a:gd name="connsiteX88-16935" fmla="*/ 534 w 687"/>
              <a:gd name="connsiteY88-16936" fmla="*/ 115 h 293"/>
              <a:gd name="connsiteX89-16937" fmla="*/ 528 w 687"/>
              <a:gd name="connsiteY89-16938" fmla="*/ 110 h 293"/>
              <a:gd name="connsiteX90-16939" fmla="*/ 528 w 687"/>
              <a:gd name="connsiteY90-16940" fmla="*/ 105 h 293"/>
              <a:gd name="connsiteX91-16941" fmla="*/ 523 w 687"/>
              <a:gd name="connsiteY91-16942" fmla="*/ 94 h 293"/>
              <a:gd name="connsiteX92-16943" fmla="*/ 518 w 687"/>
              <a:gd name="connsiteY92-16944" fmla="*/ 89 h 293"/>
              <a:gd name="connsiteX93-16945" fmla="*/ 512 w 687"/>
              <a:gd name="connsiteY93-16946" fmla="*/ 84 h 293"/>
              <a:gd name="connsiteX94-16947" fmla="*/ 507 w 687"/>
              <a:gd name="connsiteY94-16948" fmla="*/ 84 h 293"/>
              <a:gd name="connsiteX95-16949" fmla="*/ 502 w 687"/>
              <a:gd name="connsiteY95-16950" fmla="*/ 79 h 293"/>
              <a:gd name="connsiteX96-16951" fmla="*/ 491 w 687"/>
              <a:gd name="connsiteY96-16952" fmla="*/ 79 h 293"/>
              <a:gd name="connsiteX97-16953" fmla="*/ 481 w 687"/>
              <a:gd name="connsiteY97-16954" fmla="*/ 79 h 293"/>
              <a:gd name="connsiteX98-16955" fmla="*/ 470 w 687"/>
              <a:gd name="connsiteY98-16956" fmla="*/ 73 h 293"/>
              <a:gd name="connsiteX99-16957" fmla="*/ 454 w 687"/>
              <a:gd name="connsiteY99-16958" fmla="*/ 73 h 293"/>
              <a:gd name="connsiteX100-16959" fmla="*/ 454 w 687"/>
              <a:gd name="connsiteY100-16960" fmla="*/ 73 h 293"/>
              <a:gd name="connsiteX0-16961" fmla="*/ 454 w 687"/>
              <a:gd name="connsiteY0-16962" fmla="*/ 73 h 279"/>
              <a:gd name="connsiteX1-16963" fmla="*/ 439 w 687"/>
              <a:gd name="connsiteY1-16964" fmla="*/ 73 h 279"/>
              <a:gd name="connsiteX2-16965" fmla="*/ 417 w 687"/>
              <a:gd name="connsiteY2-16966" fmla="*/ 79 h 279"/>
              <a:gd name="connsiteX3-16967" fmla="*/ 396 w 687"/>
              <a:gd name="connsiteY3-16968" fmla="*/ 79 h 279"/>
              <a:gd name="connsiteX4-16969" fmla="*/ 370 w 687"/>
              <a:gd name="connsiteY4-16970" fmla="*/ 79 h 279"/>
              <a:gd name="connsiteX5-16971" fmla="*/ 343 w 687"/>
              <a:gd name="connsiteY5-16972" fmla="*/ 84 h 279"/>
              <a:gd name="connsiteX6-16973" fmla="*/ 312 w 687"/>
              <a:gd name="connsiteY6-16974" fmla="*/ 84 h 279"/>
              <a:gd name="connsiteX7-16975" fmla="*/ 275 w 687"/>
              <a:gd name="connsiteY7-16976" fmla="*/ 89 h 279"/>
              <a:gd name="connsiteX8-16977" fmla="*/ 238 w 687"/>
              <a:gd name="connsiteY8-16978" fmla="*/ 94 h 279"/>
              <a:gd name="connsiteX9-16979" fmla="*/ 196 w 687"/>
              <a:gd name="connsiteY9-16980" fmla="*/ 94 h 279"/>
              <a:gd name="connsiteX10-16981" fmla="*/ 159 w 687"/>
              <a:gd name="connsiteY10-16982" fmla="*/ 99 h 279"/>
              <a:gd name="connsiteX11-16983" fmla="*/ 122 w 687"/>
              <a:gd name="connsiteY11-16984" fmla="*/ 105 h 279"/>
              <a:gd name="connsiteX12-16985" fmla="*/ 90 w 687"/>
              <a:gd name="connsiteY12-16986" fmla="*/ 105 h 279"/>
              <a:gd name="connsiteX13-16987" fmla="*/ 64 w 687"/>
              <a:gd name="connsiteY13-16988" fmla="*/ 105 h 279"/>
              <a:gd name="connsiteX14-16989" fmla="*/ 37 w 687"/>
              <a:gd name="connsiteY14-16990" fmla="*/ 110 h 279"/>
              <a:gd name="connsiteX15-16991" fmla="*/ 16 w 687"/>
              <a:gd name="connsiteY15-16992" fmla="*/ 110 h 279"/>
              <a:gd name="connsiteX16-16993" fmla="*/ 0 w 687"/>
              <a:gd name="connsiteY16-16994" fmla="*/ 110 h 279"/>
              <a:gd name="connsiteX17-16995" fmla="*/ 0 w 687"/>
              <a:gd name="connsiteY17-16996" fmla="*/ 73 h 279"/>
              <a:gd name="connsiteX18-16997" fmla="*/ 11 w 687"/>
              <a:gd name="connsiteY18-16998" fmla="*/ 73 h 279"/>
              <a:gd name="connsiteX19-16999" fmla="*/ 27 w 687"/>
              <a:gd name="connsiteY19-17000" fmla="*/ 73 h 279"/>
              <a:gd name="connsiteX20-17001" fmla="*/ 42 w 687"/>
              <a:gd name="connsiteY20-17002" fmla="*/ 73 h 279"/>
              <a:gd name="connsiteX21-17003" fmla="*/ 58 w 687"/>
              <a:gd name="connsiteY21-17004" fmla="*/ 73 h 279"/>
              <a:gd name="connsiteX22-17005" fmla="*/ 79 w 687"/>
              <a:gd name="connsiteY22-17006" fmla="*/ 73 h 279"/>
              <a:gd name="connsiteX23-17007" fmla="*/ 95 w 687"/>
              <a:gd name="connsiteY23-17008" fmla="*/ 68 h 279"/>
              <a:gd name="connsiteX24-17009" fmla="*/ 122 w 687"/>
              <a:gd name="connsiteY24-17010" fmla="*/ 68 h 279"/>
              <a:gd name="connsiteX25-17011" fmla="*/ 143 w 687"/>
              <a:gd name="connsiteY25-17012" fmla="*/ 63 h 279"/>
              <a:gd name="connsiteX26-17013" fmla="*/ 164 w 687"/>
              <a:gd name="connsiteY26-17014" fmla="*/ 58 h 279"/>
              <a:gd name="connsiteX27-17015" fmla="*/ 185 w 687"/>
              <a:gd name="connsiteY27-17016" fmla="*/ 58 h 279"/>
              <a:gd name="connsiteX28-17017" fmla="*/ 211 w 687"/>
              <a:gd name="connsiteY28-17018" fmla="*/ 52 h 279"/>
              <a:gd name="connsiteX29-17019" fmla="*/ 238 w 687"/>
              <a:gd name="connsiteY29-17020" fmla="*/ 52 h 279"/>
              <a:gd name="connsiteX30-17021" fmla="*/ 264 w 687"/>
              <a:gd name="connsiteY30-17022" fmla="*/ 47 h 279"/>
              <a:gd name="connsiteX31-17023" fmla="*/ 296 w 687"/>
              <a:gd name="connsiteY31-17024" fmla="*/ 47 h 279"/>
              <a:gd name="connsiteX32-17025" fmla="*/ 354 w 687"/>
              <a:gd name="connsiteY32-17026" fmla="*/ 37 h 279"/>
              <a:gd name="connsiteX33-17027" fmla="*/ 386 w 687"/>
              <a:gd name="connsiteY33-17028" fmla="*/ 37 h 279"/>
              <a:gd name="connsiteX34-17029" fmla="*/ 407 w 687"/>
              <a:gd name="connsiteY34-17030" fmla="*/ 32 h 279"/>
              <a:gd name="connsiteX35-17031" fmla="*/ 433 w 687"/>
              <a:gd name="connsiteY35-17032" fmla="*/ 26 h 279"/>
              <a:gd name="connsiteX36-17033" fmla="*/ 454 w 687"/>
              <a:gd name="connsiteY36-17034" fmla="*/ 26 h 279"/>
              <a:gd name="connsiteX37-17035" fmla="*/ 470 w 687"/>
              <a:gd name="connsiteY37-17036" fmla="*/ 21 h 279"/>
              <a:gd name="connsiteX38-17037" fmla="*/ 481 w 687"/>
              <a:gd name="connsiteY38-17038" fmla="*/ 16 h 279"/>
              <a:gd name="connsiteX39-17039" fmla="*/ 491 w 687"/>
              <a:gd name="connsiteY39-17040" fmla="*/ 16 h 279"/>
              <a:gd name="connsiteX40-17041" fmla="*/ 497 w 687"/>
              <a:gd name="connsiteY40-17042" fmla="*/ 11 h 279"/>
              <a:gd name="connsiteX41-17043" fmla="*/ 507 w 687"/>
              <a:gd name="connsiteY41-17044" fmla="*/ 5 h 279"/>
              <a:gd name="connsiteX42-17045" fmla="*/ 523 w 687"/>
              <a:gd name="connsiteY42-17046" fmla="*/ 0 h 279"/>
              <a:gd name="connsiteX43-17047" fmla="*/ 534 w 687"/>
              <a:gd name="connsiteY43-17048" fmla="*/ 0 h 279"/>
              <a:gd name="connsiteX44-17049" fmla="*/ 549 w 687"/>
              <a:gd name="connsiteY44-17050" fmla="*/ 0 h 279"/>
              <a:gd name="connsiteX45-17051" fmla="*/ 565 w 687"/>
              <a:gd name="connsiteY45-17052" fmla="*/ 5 h 279"/>
              <a:gd name="connsiteX46-17053" fmla="*/ 581 w 687"/>
              <a:gd name="connsiteY46-17054" fmla="*/ 11 h 279"/>
              <a:gd name="connsiteX47-17055" fmla="*/ 592 w 687"/>
              <a:gd name="connsiteY47-17056" fmla="*/ 16 h 279"/>
              <a:gd name="connsiteX48-17057" fmla="*/ 602 w 687"/>
              <a:gd name="connsiteY48-17058" fmla="*/ 21 h 279"/>
              <a:gd name="connsiteX49-17059" fmla="*/ 618 w 687"/>
              <a:gd name="connsiteY49-17060" fmla="*/ 26 h 279"/>
              <a:gd name="connsiteX50-17061" fmla="*/ 629 w 687"/>
              <a:gd name="connsiteY50-17062" fmla="*/ 37 h 279"/>
              <a:gd name="connsiteX51-17063" fmla="*/ 644 w 687"/>
              <a:gd name="connsiteY51-17064" fmla="*/ 42 h 279"/>
              <a:gd name="connsiteX52-17065" fmla="*/ 655 w 687"/>
              <a:gd name="connsiteY52-17066" fmla="*/ 47 h 279"/>
              <a:gd name="connsiteX53-17067" fmla="*/ 666 w 687"/>
              <a:gd name="connsiteY53-17068" fmla="*/ 52 h 279"/>
              <a:gd name="connsiteX54-17069" fmla="*/ 671 w 687"/>
              <a:gd name="connsiteY54-17070" fmla="*/ 58 h 279"/>
              <a:gd name="connsiteX55-17071" fmla="*/ 676 w 687"/>
              <a:gd name="connsiteY55-17072" fmla="*/ 63 h 279"/>
              <a:gd name="connsiteX56-17073" fmla="*/ 681 w 687"/>
              <a:gd name="connsiteY56-17074" fmla="*/ 68 h 279"/>
              <a:gd name="connsiteX57-17075" fmla="*/ 687 w 687"/>
              <a:gd name="connsiteY57-17076" fmla="*/ 68 h 279"/>
              <a:gd name="connsiteX58-17077" fmla="*/ 687 w 687"/>
              <a:gd name="connsiteY58-17078" fmla="*/ 73 h 279"/>
              <a:gd name="connsiteX59-17079" fmla="*/ 681 w 687"/>
              <a:gd name="connsiteY59-17080" fmla="*/ 73 h 279"/>
              <a:gd name="connsiteX60-17081" fmla="*/ 681 w 687"/>
              <a:gd name="connsiteY60-17082" fmla="*/ 79 h 279"/>
              <a:gd name="connsiteX61-17083" fmla="*/ 676 w 687"/>
              <a:gd name="connsiteY61-17084" fmla="*/ 84 h 279"/>
              <a:gd name="connsiteX62-17085" fmla="*/ 671 w 687"/>
              <a:gd name="connsiteY62-17086" fmla="*/ 84 h 279"/>
              <a:gd name="connsiteX63-17087" fmla="*/ 666 w 687"/>
              <a:gd name="connsiteY63-17088" fmla="*/ 89 h 279"/>
              <a:gd name="connsiteX64-17089" fmla="*/ 660 w 687"/>
              <a:gd name="connsiteY64-17090" fmla="*/ 94 h 279"/>
              <a:gd name="connsiteX65-17091" fmla="*/ 655 w 687"/>
              <a:gd name="connsiteY65-17092" fmla="*/ 94 h 279"/>
              <a:gd name="connsiteX66-17093" fmla="*/ 650 w 687"/>
              <a:gd name="connsiteY66-17094" fmla="*/ 99 h 279"/>
              <a:gd name="connsiteX67-17095" fmla="*/ 644 w 687"/>
              <a:gd name="connsiteY67-17096" fmla="*/ 105 h 279"/>
              <a:gd name="connsiteX68-17097" fmla="*/ 639 w 687"/>
              <a:gd name="connsiteY68-17098" fmla="*/ 115 h 279"/>
              <a:gd name="connsiteX69-17099" fmla="*/ 639 w 687"/>
              <a:gd name="connsiteY69-17100" fmla="*/ 126 h 279"/>
              <a:gd name="connsiteX70-17101" fmla="*/ 639 w 687"/>
              <a:gd name="connsiteY70-17102" fmla="*/ 131 h 279"/>
              <a:gd name="connsiteX71-17103" fmla="*/ 639 w 687"/>
              <a:gd name="connsiteY71-17104" fmla="*/ 146 h 279"/>
              <a:gd name="connsiteX72-17105" fmla="*/ 639 w 687"/>
              <a:gd name="connsiteY72-17106" fmla="*/ 157 h 279"/>
              <a:gd name="connsiteX73-17107" fmla="*/ 639 w 687"/>
              <a:gd name="connsiteY73-17108" fmla="*/ 173 h 279"/>
              <a:gd name="connsiteX74-17109" fmla="*/ 639 w 687"/>
              <a:gd name="connsiteY74-17110" fmla="*/ 188 h 279"/>
              <a:gd name="connsiteX75-17111" fmla="*/ 639 w 687"/>
              <a:gd name="connsiteY75-17112" fmla="*/ 204 h 279"/>
              <a:gd name="connsiteX76-17113" fmla="*/ 639 w 687"/>
              <a:gd name="connsiteY76-17114" fmla="*/ 225 h 279"/>
              <a:gd name="connsiteX77-17115" fmla="*/ 639 w 687"/>
              <a:gd name="connsiteY77-17116" fmla="*/ 240 h 279"/>
              <a:gd name="connsiteX78-17117" fmla="*/ 639 w 687"/>
              <a:gd name="connsiteY78-17118" fmla="*/ 261 h 279"/>
              <a:gd name="connsiteX79-17119" fmla="*/ 549 w 687"/>
              <a:gd name="connsiteY79-17120" fmla="*/ 277 h 279"/>
              <a:gd name="connsiteX80-17121" fmla="*/ 549 w 687"/>
              <a:gd name="connsiteY80-17122" fmla="*/ 246 h 279"/>
              <a:gd name="connsiteX81-17123" fmla="*/ 549 w 687"/>
              <a:gd name="connsiteY81-17124" fmla="*/ 214 h 279"/>
              <a:gd name="connsiteX82-17125" fmla="*/ 544 w 687"/>
              <a:gd name="connsiteY82-17126" fmla="*/ 183 h 279"/>
              <a:gd name="connsiteX83-17127" fmla="*/ 544 w 687"/>
              <a:gd name="connsiteY83-17128" fmla="*/ 157 h 279"/>
              <a:gd name="connsiteX84-17129" fmla="*/ 539 w 687"/>
              <a:gd name="connsiteY84-17130" fmla="*/ 146 h 279"/>
              <a:gd name="connsiteX85-17131" fmla="*/ 539 w 687"/>
              <a:gd name="connsiteY85-17132" fmla="*/ 136 h 279"/>
              <a:gd name="connsiteX86-17133" fmla="*/ 534 w 687"/>
              <a:gd name="connsiteY86-17134" fmla="*/ 126 h 279"/>
              <a:gd name="connsiteX87-17135" fmla="*/ 534 w 687"/>
              <a:gd name="connsiteY87-17136" fmla="*/ 115 h 279"/>
              <a:gd name="connsiteX88-17137" fmla="*/ 528 w 687"/>
              <a:gd name="connsiteY88-17138" fmla="*/ 110 h 279"/>
              <a:gd name="connsiteX89-17139" fmla="*/ 528 w 687"/>
              <a:gd name="connsiteY89-17140" fmla="*/ 105 h 279"/>
              <a:gd name="connsiteX90-17141" fmla="*/ 523 w 687"/>
              <a:gd name="connsiteY90-17142" fmla="*/ 94 h 279"/>
              <a:gd name="connsiteX91-17143" fmla="*/ 518 w 687"/>
              <a:gd name="connsiteY91-17144" fmla="*/ 89 h 279"/>
              <a:gd name="connsiteX92-17145" fmla="*/ 512 w 687"/>
              <a:gd name="connsiteY92-17146" fmla="*/ 84 h 279"/>
              <a:gd name="connsiteX93-17147" fmla="*/ 507 w 687"/>
              <a:gd name="connsiteY93-17148" fmla="*/ 84 h 279"/>
              <a:gd name="connsiteX94-17149" fmla="*/ 502 w 687"/>
              <a:gd name="connsiteY94-17150" fmla="*/ 79 h 279"/>
              <a:gd name="connsiteX95-17151" fmla="*/ 491 w 687"/>
              <a:gd name="connsiteY95-17152" fmla="*/ 79 h 279"/>
              <a:gd name="connsiteX96-17153" fmla="*/ 481 w 687"/>
              <a:gd name="connsiteY96-17154" fmla="*/ 79 h 279"/>
              <a:gd name="connsiteX97-17155" fmla="*/ 470 w 687"/>
              <a:gd name="connsiteY97-17156" fmla="*/ 73 h 279"/>
              <a:gd name="connsiteX98-17157" fmla="*/ 454 w 687"/>
              <a:gd name="connsiteY98-17158" fmla="*/ 73 h 279"/>
              <a:gd name="connsiteX99-17159" fmla="*/ 454 w 687"/>
              <a:gd name="connsiteY99-17160" fmla="*/ 73 h 279"/>
              <a:gd name="connsiteX0-17161" fmla="*/ 454 w 687"/>
              <a:gd name="connsiteY0-17162" fmla="*/ 73 h 285"/>
              <a:gd name="connsiteX1-17163" fmla="*/ 439 w 687"/>
              <a:gd name="connsiteY1-17164" fmla="*/ 73 h 285"/>
              <a:gd name="connsiteX2-17165" fmla="*/ 417 w 687"/>
              <a:gd name="connsiteY2-17166" fmla="*/ 79 h 285"/>
              <a:gd name="connsiteX3-17167" fmla="*/ 396 w 687"/>
              <a:gd name="connsiteY3-17168" fmla="*/ 79 h 285"/>
              <a:gd name="connsiteX4-17169" fmla="*/ 370 w 687"/>
              <a:gd name="connsiteY4-17170" fmla="*/ 79 h 285"/>
              <a:gd name="connsiteX5-17171" fmla="*/ 343 w 687"/>
              <a:gd name="connsiteY5-17172" fmla="*/ 84 h 285"/>
              <a:gd name="connsiteX6-17173" fmla="*/ 312 w 687"/>
              <a:gd name="connsiteY6-17174" fmla="*/ 84 h 285"/>
              <a:gd name="connsiteX7-17175" fmla="*/ 275 w 687"/>
              <a:gd name="connsiteY7-17176" fmla="*/ 89 h 285"/>
              <a:gd name="connsiteX8-17177" fmla="*/ 238 w 687"/>
              <a:gd name="connsiteY8-17178" fmla="*/ 94 h 285"/>
              <a:gd name="connsiteX9-17179" fmla="*/ 196 w 687"/>
              <a:gd name="connsiteY9-17180" fmla="*/ 94 h 285"/>
              <a:gd name="connsiteX10-17181" fmla="*/ 159 w 687"/>
              <a:gd name="connsiteY10-17182" fmla="*/ 99 h 285"/>
              <a:gd name="connsiteX11-17183" fmla="*/ 122 w 687"/>
              <a:gd name="connsiteY11-17184" fmla="*/ 105 h 285"/>
              <a:gd name="connsiteX12-17185" fmla="*/ 90 w 687"/>
              <a:gd name="connsiteY12-17186" fmla="*/ 105 h 285"/>
              <a:gd name="connsiteX13-17187" fmla="*/ 64 w 687"/>
              <a:gd name="connsiteY13-17188" fmla="*/ 105 h 285"/>
              <a:gd name="connsiteX14-17189" fmla="*/ 37 w 687"/>
              <a:gd name="connsiteY14-17190" fmla="*/ 110 h 285"/>
              <a:gd name="connsiteX15-17191" fmla="*/ 16 w 687"/>
              <a:gd name="connsiteY15-17192" fmla="*/ 110 h 285"/>
              <a:gd name="connsiteX16-17193" fmla="*/ 0 w 687"/>
              <a:gd name="connsiteY16-17194" fmla="*/ 110 h 285"/>
              <a:gd name="connsiteX17-17195" fmla="*/ 0 w 687"/>
              <a:gd name="connsiteY17-17196" fmla="*/ 73 h 285"/>
              <a:gd name="connsiteX18-17197" fmla="*/ 11 w 687"/>
              <a:gd name="connsiteY18-17198" fmla="*/ 73 h 285"/>
              <a:gd name="connsiteX19-17199" fmla="*/ 27 w 687"/>
              <a:gd name="connsiteY19-17200" fmla="*/ 73 h 285"/>
              <a:gd name="connsiteX20-17201" fmla="*/ 42 w 687"/>
              <a:gd name="connsiteY20-17202" fmla="*/ 73 h 285"/>
              <a:gd name="connsiteX21-17203" fmla="*/ 58 w 687"/>
              <a:gd name="connsiteY21-17204" fmla="*/ 73 h 285"/>
              <a:gd name="connsiteX22-17205" fmla="*/ 79 w 687"/>
              <a:gd name="connsiteY22-17206" fmla="*/ 73 h 285"/>
              <a:gd name="connsiteX23-17207" fmla="*/ 95 w 687"/>
              <a:gd name="connsiteY23-17208" fmla="*/ 68 h 285"/>
              <a:gd name="connsiteX24-17209" fmla="*/ 122 w 687"/>
              <a:gd name="connsiteY24-17210" fmla="*/ 68 h 285"/>
              <a:gd name="connsiteX25-17211" fmla="*/ 143 w 687"/>
              <a:gd name="connsiteY25-17212" fmla="*/ 63 h 285"/>
              <a:gd name="connsiteX26-17213" fmla="*/ 164 w 687"/>
              <a:gd name="connsiteY26-17214" fmla="*/ 58 h 285"/>
              <a:gd name="connsiteX27-17215" fmla="*/ 185 w 687"/>
              <a:gd name="connsiteY27-17216" fmla="*/ 58 h 285"/>
              <a:gd name="connsiteX28-17217" fmla="*/ 211 w 687"/>
              <a:gd name="connsiteY28-17218" fmla="*/ 52 h 285"/>
              <a:gd name="connsiteX29-17219" fmla="*/ 238 w 687"/>
              <a:gd name="connsiteY29-17220" fmla="*/ 52 h 285"/>
              <a:gd name="connsiteX30-17221" fmla="*/ 264 w 687"/>
              <a:gd name="connsiteY30-17222" fmla="*/ 47 h 285"/>
              <a:gd name="connsiteX31-17223" fmla="*/ 296 w 687"/>
              <a:gd name="connsiteY31-17224" fmla="*/ 47 h 285"/>
              <a:gd name="connsiteX32-17225" fmla="*/ 354 w 687"/>
              <a:gd name="connsiteY32-17226" fmla="*/ 37 h 285"/>
              <a:gd name="connsiteX33-17227" fmla="*/ 386 w 687"/>
              <a:gd name="connsiteY33-17228" fmla="*/ 37 h 285"/>
              <a:gd name="connsiteX34-17229" fmla="*/ 407 w 687"/>
              <a:gd name="connsiteY34-17230" fmla="*/ 32 h 285"/>
              <a:gd name="connsiteX35-17231" fmla="*/ 433 w 687"/>
              <a:gd name="connsiteY35-17232" fmla="*/ 26 h 285"/>
              <a:gd name="connsiteX36-17233" fmla="*/ 454 w 687"/>
              <a:gd name="connsiteY36-17234" fmla="*/ 26 h 285"/>
              <a:gd name="connsiteX37-17235" fmla="*/ 470 w 687"/>
              <a:gd name="connsiteY37-17236" fmla="*/ 21 h 285"/>
              <a:gd name="connsiteX38-17237" fmla="*/ 481 w 687"/>
              <a:gd name="connsiteY38-17238" fmla="*/ 16 h 285"/>
              <a:gd name="connsiteX39-17239" fmla="*/ 491 w 687"/>
              <a:gd name="connsiteY39-17240" fmla="*/ 16 h 285"/>
              <a:gd name="connsiteX40-17241" fmla="*/ 497 w 687"/>
              <a:gd name="connsiteY40-17242" fmla="*/ 11 h 285"/>
              <a:gd name="connsiteX41-17243" fmla="*/ 507 w 687"/>
              <a:gd name="connsiteY41-17244" fmla="*/ 5 h 285"/>
              <a:gd name="connsiteX42-17245" fmla="*/ 523 w 687"/>
              <a:gd name="connsiteY42-17246" fmla="*/ 0 h 285"/>
              <a:gd name="connsiteX43-17247" fmla="*/ 534 w 687"/>
              <a:gd name="connsiteY43-17248" fmla="*/ 0 h 285"/>
              <a:gd name="connsiteX44-17249" fmla="*/ 549 w 687"/>
              <a:gd name="connsiteY44-17250" fmla="*/ 0 h 285"/>
              <a:gd name="connsiteX45-17251" fmla="*/ 565 w 687"/>
              <a:gd name="connsiteY45-17252" fmla="*/ 5 h 285"/>
              <a:gd name="connsiteX46-17253" fmla="*/ 581 w 687"/>
              <a:gd name="connsiteY46-17254" fmla="*/ 11 h 285"/>
              <a:gd name="connsiteX47-17255" fmla="*/ 592 w 687"/>
              <a:gd name="connsiteY47-17256" fmla="*/ 16 h 285"/>
              <a:gd name="connsiteX48-17257" fmla="*/ 602 w 687"/>
              <a:gd name="connsiteY48-17258" fmla="*/ 21 h 285"/>
              <a:gd name="connsiteX49-17259" fmla="*/ 618 w 687"/>
              <a:gd name="connsiteY49-17260" fmla="*/ 26 h 285"/>
              <a:gd name="connsiteX50-17261" fmla="*/ 629 w 687"/>
              <a:gd name="connsiteY50-17262" fmla="*/ 37 h 285"/>
              <a:gd name="connsiteX51-17263" fmla="*/ 644 w 687"/>
              <a:gd name="connsiteY51-17264" fmla="*/ 42 h 285"/>
              <a:gd name="connsiteX52-17265" fmla="*/ 655 w 687"/>
              <a:gd name="connsiteY52-17266" fmla="*/ 47 h 285"/>
              <a:gd name="connsiteX53-17267" fmla="*/ 666 w 687"/>
              <a:gd name="connsiteY53-17268" fmla="*/ 52 h 285"/>
              <a:gd name="connsiteX54-17269" fmla="*/ 671 w 687"/>
              <a:gd name="connsiteY54-17270" fmla="*/ 58 h 285"/>
              <a:gd name="connsiteX55-17271" fmla="*/ 676 w 687"/>
              <a:gd name="connsiteY55-17272" fmla="*/ 63 h 285"/>
              <a:gd name="connsiteX56-17273" fmla="*/ 681 w 687"/>
              <a:gd name="connsiteY56-17274" fmla="*/ 68 h 285"/>
              <a:gd name="connsiteX57-17275" fmla="*/ 687 w 687"/>
              <a:gd name="connsiteY57-17276" fmla="*/ 68 h 285"/>
              <a:gd name="connsiteX58-17277" fmla="*/ 687 w 687"/>
              <a:gd name="connsiteY58-17278" fmla="*/ 73 h 285"/>
              <a:gd name="connsiteX59-17279" fmla="*/ 681 w 687"/>
              <a:gd name="connsiteY59-17280" fmla="*/ 73 h 285"/>
              <a:gd name="connsiteX60-17281" fmla="*/ 681 w 687"/>
              <a:gd name="connsiteY60-17282" fmla="*/ 79 h 285"/>
              <a:gd name="connsiteX61-17283" fmla="*/ 676 w 687"/>
              <a:gd name="connsiteY61-17284" fmla="*/ 84 h 285"/>
              <a:gd name="connsiteX62-17285" fmla="*/ 671 w 687"/>
              <a:gd name="connsiteY62-17286" fmla="*/ 84 h 285"/>
              <a:gd name="connsiteX63-17287" fmla="*/ 666 w 687"/>
              <a:gd name="connsiteY63-17288" fmla="*/ 89 h 285"/>
              <a:gd name="connsiteX64-17289" fmla="*/ 660 w 687"/>
              <a:gd name="connsiteY64-17290" fmla="*/ 94 h 285"/>
              <a:gd name="connsiteX65-17291" fmla="*/ 655 w 687"/>
              <a:gd name="connsiteY65-17292" fmla="*/ 94 h 285"/>
              <a:gd name="connsiteX66-17293" fmla="*/ 650 w 687"/>
              <a:gd name="connsiteY66-17294" fmla="*/ 99 h 285"/>
              <a:gd name="connsiteX67-17295" fmla="*/ 644 w 687"/>
              <a:gd name="connsiteY67-17296" fmla="*/ 105 h 285"/>
              <a:gd name="connsiteX68-17297" fmla="*/ 639 w 687"/>
              <a:gd name="connsiteY68-17298" fmla="*/ 115 h 285"/>
              <a:gd name="connsiteX69-17299" fmla="*/ 639 w 687"/>
              <a:gd name="connsiteY69-17300" fmla="*/ 126 h 285"/>
              <a:gd name="connsiteX70-17301" fmla="*/ 639 w 687"/>
              <a:gd name="connsiteY70-17302" fmla="*/ 131 h 285"/>
              <a:gd name="connsiteX71-17303" fmla="*/ 639 w 687"/>
              <a:gd name="connsiteY71-17304" fmla="*/ 146 h 285"/>
              <a:gd name="connsiteX72-17305" fmla="*/ 639 w 687"/>
              <a:gd name="connsiteY72-17306" fmla="*/ 157 h 285"/>
              <a:gd name="connsiteX73-17307" fmla="*/ 639 w 687"/>
              <a:gd name="connsiteY73-17308" fmla="*/ 173 h 285"/>
              <a:gd name="connsiteX74-17309" fmla="*/ 639 w 687"/>
              <a:gd name="connsiteY74-17310" fmla="*/ 188 h 285"/>
              <a:gd name="connsiteX75-17311" fmla="*/ 639 w 687"/>
              <a:gd name="connsiteY75-17312" fmla="*/ 204 h 285"/>
              <a:gd name="connsiteX76-17313" fmla="*/ 639 w 687"/>
              <a:gd name="connsiteY76-17314" fmla="*/ 225 h 285"/>
              <a:gd name="connsiteX77-17315" fmla="*/ 639 w 687"/>
              <a:gd name="connsiteY77-17316" fmla="*/ 240 h 285"/>
              <a:gd name="connsiteX78-17317" fmla="*/ 639 w 687"/>
              <a:gd name="connsiteY78-17318" fmla="*/ 261 h 285"/>
              <a:gd name="connsiteX79-17319" fmla="*/ 549 w 687"/>
              <a:gd name="connsiteY79-17320" fmla="*/ 277 h 285"/>
              <a:gd name="connsiteX80-17321" fmla="*/ 549 w 687"/>
              <a:gd name="connsiteY80-17322" fmla="*/ 214 h 285"/>
              <a:gd name="connsiteX81-17323" fmla="*/ 544 w 687"/>
              <a:gd name="connsiteY81-17324" fmla="*/ 183 h 285"/>
              <a:gd name="connsiteX82-17325" fmla="*/ 544 w 687"/>
              <a:gd name="connsiteY82-17326" fmla="*/ 157 h 285"/>
              <a:gd name="connsiteX83-17327" fmla="*/ 539 w 687"/>
              <a:gd name="connsiteY83-17328" fmla="*/ 146 h 285"/>
              <a:gd name="connsiteX84-17329" fmla="*/ 539 w 687"/>
              <a:gd name="connsiteY84-17330" fmla="*/ 136 h 285"/>
              <a:gd name="connsiteX85-17331" fmla="*/ 534 w 687"/>
              <a:gd name="connsiteY85-17332" fmla="*/ 126 h 285"/>
              <a:gd name="connsiteX86-17333" fmla="*/ 534 w 687"/>
              <a:gd name="connsiteY86-17334" fmla="*/ 115 h 285"/>
              <a:gd name="connsiteX87-17335" fmla="*/ 528 w 687"/>
              <a:gd name="connsiteY87-17336" fmla="*/ 110 h 285"/>
              <a:gd name="connsiteX88-17337" fmla="*/ 528 w 687"/>
              <a:gd name="connsiteY88-17338" fmla="*/ 105 h 285"/>
              <a:gd name="connsiteX89-17339" fmla="*/ 523 w 687"/>
              <a:gd name="connsiteY89-17340" fmla="*/ 94 h 285"/>
              <a:gd name="connsiteX90-17341" fmla="*/ 518 w 687"/>
              <a:gd name="connsiteY90-17342" fmla="*/ 89 h 285"/>
              <a:gd name="connsiteX91-17343" fmla="*/ 512 w 687"/>
              <a:gd name="connsiteY91-17344" fmla="*/ 84 h 285"/>
              <a:gd name="connsiteX92-17345" fmla="*/ 507 w 687"/>
              <a:gd name="connsiteY92-17346" fmla="*/ 84 h 285"/>
              <a:gd name="connsiteX93-17347" fmla="*/ 502 w 687"/>
              <a:gd name="connsiteY93-17348" fmla="*/ 79 h 285"/>
              <a:gd name="connsiteX94-17349" fmla="*/ 491 w 687"/>
              <a:gd name="connsiteY94-17350" fmla="*/ 79 h 285"/>
              <a:gd name="connsiteX95-17351" fmla="*/ 481 w 687"/>
              <a:gd name="connsiteY95-17352" fmla="*/ 79 h 285"/>
              <a:gd name="connsiteX96-17353" fmla="*/ 470 w 687"/>
              <a:gd name="connsiteY96-17354" fmla="*/ 73 h 285"/>
              <a:gd name="connsiteX97-17355" fmla="*/ 454 w 687"/>
              <a:gd name="connsiteY97-17356" fmla="*/ 73 h 285"/>
              <a:gd name="connsiteX98-17357" fmla="*/ 454 w 687"/>
              <a:gd name="connsiteY98-17358" fmla="*/ 73 h 285"/>
              <a:gd name="connsiteX0-17359" fmla="*/ 454 w 687"/>
              <a:gd name="connsiteY0-17360" fmla="*/ 73 h 261"/>
              <a:gd name="connsiteX1-17361" fmla="*/ 439 w 687"/>
              <a:gd name="connsiteY1-17362" fmla="*/ 73 h 261"/>
              <a:gd name="connsiteX2-17363" fmla="*/ 417 w 687"/>
              <a:gd name="connsiteY2-17364" fmla="*/ 79 h 261"/>
              <a:gd name="connsiteX3-17365" fmla="*/ 396 w 687"/>
              <a:gd name="connsiteY3-17366" fmla="*/ 79 h 261"/>
              <a:gd name="connsiteX4-17367" fmla="*/ 370 w 687"/>
              <a:gd name="connsiteY4-17368" fmla="*/ 79 h 261"/>
              <a:gd name="connsiteX5-17369" fmla="*/ 343 w 687"/>
              <a:gd name="connsiteY5-17370" fmla="*/ 84 h 261"/>
              <a:gd name="connsiteX6-17371" fmla="*/ 312 w 687"/>
              <a:gd name="connsiteY6-17372" fmla="*/ 84 h 261"/>
              <a:gd name="connsiteX7-17373" fmla="*/ 275 w 687"/>
              <a:gd name="connsiteY7-17374" fmla="*/ 89 h 261"/>
              <a:gd name="connsiteX8-17375" fmla="*/ 238 w 687"/>
              <a:gd name="connsiteY8-17376" fmla="*/ 94 h 261"/>
              <a:gd name="connsiteX9-17377" fmla="*/ 196 w 687"/>
              <a:gd name="connsiteY9-17378" fmla="*/ 94 h 261"/>
              <a:gd name="connsiteX10-17379" fmla="*/ 159 w 687"/>
              <a:gd name="connsiteY10-17380" fmla="*/ 99 h 261"/>
              <a:gd name="connsiteX11-17381" fmla="*/ 122 w 687"/>
              <a:gd name="connsiteY11-17382" fmla="*/ 105 h 261"/>
              <a:gd name="connsiteX12-17383" fmla="*/ 90 w 687"/>
              <a:gd name="connsiteY12-17384" fmla="*/ 105 h 261"/>
              <a:gd name="connsiteX13-17385" fmla="*/ 64 w 687"/>
              <a:gd name="connsiteY13-17386" fmla="*/ 105 h 261"/>
              <a:gd name="connsiteX14-17387" fmla="*/ 37 w 687"/>
              <a:gd name="connsiteY14-17388" fmla="*/ 110 h 261"/>
              <a:gd name="connsiteX15-17389" fmla="*/ 16 w 687"/>
              <a:gd name="connsiteY15-17390" fmla="*/ 110 h 261"/>
              <a:gd name="connsiteX16-17391" fmla="*/ 0 w 687"/>
              <a:gd name="connsiteY16-17392" fmla="*/ 110 h 261"/>
              <a:gd name="connsiteX17-17393" fmla="*/ 0 w 687"/>
              <a:gd name="connsiteY17-17394" fmla="*/ 73 h 261"/>
              <a:gd name="connsiteX18-17395" fmla="*/ 11 w 687"/>
              <a:gd name="connsiteY18-17396" fmla="*/ 73 h 261"/>
              <a:gd name="connsiteX19-17397" fmla="*/ 27 w 687"/>
              <a:gd name="connsiteY19-17398" fmla="*/ 73 h 261"/>
              <a:gd name="connsiteX20-17399" fmla="*/ 42 w 687"/>
              <a:gd name="connsiteY20-17400" fmla="*/ 73 h 261"/>
              <a:gd name="connsiteX21-17401" fmla="*/ 58 w 687"/>
              <a:gd name="connsiteY21-17402" fmla="*/ 73 h 261"/>
              <a:gd name="connsiteX22-17403" fmla="*/ 79 w 687"/>
              <a:gd name="connsiteY22-17404" fmla="*/ 73 h 261"/>
              <a:gd name="connsiteX23-17405" fmla="*/ 95 w 687"/>
              <a:gd name="connsiteY23-17406" fmla="*/ 68 h 261"/>
              <a:gd name="connsiteX24-17407" fmla="*/ 122 w 687"/>
              <a:gd name="connsiteY24-17408" fmla="*/ 68 h 261"/>
              <a:gd name="connsiteX25-17409" fmla="*/ 143 w 687"/>
              <a:gd name="connsiteY25-17410" fmla="*/ 63 h 261"/>
              <a:gd name="connsiteX26-17411" fmla="*/ 164 w 687"/>
              <a:gd name="connsiteY26-17412" fmla="*/ 58 h 261"/>
              <a:gd name="connsiteX27-17413" fmla="*/ 185 w 687"/>
              <a:gd name="connsiteY27-17414" fmla="*/ 58 h 261"/>
              <a:gd name="connsiteX28-17415" fmla="*/ 211 w 687"/>
              <a:gd name="connsiteY28-17416" fmla="*/ 52 h 261"/>
              <a:gd name="connsiteX29-17417" fmla="*/ 238 w 687"/>
              <a:gd name="connsiteY29-17418" fmla="*/ 52 h 261"/>
              <a:gd name="connsiteX30-17419" fmla="*/ 264 w 687"/>
              <a:gd name="connsiteY30-17420" fmla="*/ 47 h 261"/>
              <a:gd name="connsiteX31-17421" fmla="*/ 296 w 687"/>
              <a:gd name="connsiteY31-17422" fmla="*/ 47 h 261"/>
              <a:gd name="connsiteX32-17423" fmla="*/ 354 w 687"/>
              <a:gd name="connsiteY32-17424" fmla="*/ 37 h 261"/>
              <a:gd name="connsiteX33-17425" fmla="*/ 386 w 687"/>
              <a:gd name="connsiteY33-17426" fmla="*/ 37 h 261"/>
              <a:gd name="connsiteX34-17427" fmla="*/ 407 w 687"/>
              <a:gd name="connsiteY34-17428" fmla="*/ 32 h 261"/>
              <a:gd name="connsiteX35-17429" fmla="*/ 433 w 687"/>
              <a:gd name="connsiteY35-17430" fmla="*/ 26 h 261"/>
              <a:gd name="connsiteX36-17431" fmla="*/ 454 w 687"/>
              <a:gd name="connsiteY36-17432" fmla="*/ 26 h 261"/>
              <a:gd name="connsiteX37-17433" fmla="*/ 470 w 687"/>
              <a:gd name="connsiteY37-17434" fmla="*/ 21 h 261"/>
              <a:gd name="connsiteX38-17435" fmla="*/ 481 w 687"/>
              <a:gd name="connsiteY38-17436" fmla="*/ 16 h 261"/>
              <a:gd name="connsiteX39-17437" fmla="*/ 491 w 687"/>
              <a:gd name="connsiteY39-17438" fmla="*/ 16 h 261"/>
              <a:gd name="connsiteX40-17439" fmla="*/ 497 w 687"/>
              <a:gd name="connsiteY40-17440" fmla="*/ 11 h 261"/>
              <a:gd name="connsiteX41-17441" fmla="*/ 507 w 687"/>
              <a:gd name="connsiteY41-17442" fmla="*/ 5 h 261"/>
              <a:gd name="connsiteX42-17443" fmla="*/ 523 w 687"/>
              <a:gd name="connsiteY42-17444" fmla="*/ 0 h 261"/>
              <a:gd name="connsiteX43-17445" fmla="*/ 534 w 687"/>
              <a:gd name="connsiteY43-17446" fmla="*/ 0 h 261"/>
              <a:gd name="connsiteX44-17447" fmla="*/ 549 w 687"/>
              <a:gd name="connsiteY44-17448" fmla="*/ 0 h 261"/>
              <a:gd name="connsiteX45-17449" fmla="*/ 565 w 687"/>
              <a:gd name="connsiteY45-17450" fmla="*/ 5 h 261"/>
              <a:gd name="connsiteX46-17451" fmla="*/ 581 w 687"/>
              <a:gd name="connsiteY46-17452" fmla="*/ 11 h 261"/>
              <a:gd name="connsiteX47-17453" fmla="*/ 592 w 687"/>
              <a:gd name="connsiteY47-17454" fmla="*/ 16 h 261"/>
              <a:gd name="connsiteX48-17455" fmla="*/ 602 w 687"/>
              <a:gd name="connsiteY48-17456" fmla="*/ 21 h 261"/>
              <a:gd name="connsiteX49-17457" fmla="*/ 618 w 687"/>
              <a:gd name="connsiteY49-17458" fmla="*/ 26 h 261"/>
              <a:gd name="connsiteX50-17459" fmla="*/ 629 w 687"/>
              <a:gd name="connsiteY50-17460" fmla="*/ 37 h 261"/>
              <a:gd name="connsiteX51-17461" fmla="*/ 644 w 687"/>
              <a:gd name="connsiteY51-17462" fmla="*/ 42 h 261"/>
              <a:gd name="connsiteX52-17463" fmla="*/ 655 w 687"/>
              <a:gd name="connsiteY52-17464" fmla="*/ 47 h 261"/>
              <a:gd name="connsiteX53-17465" fmla="*/ 666 w 687"/>
              <a:gd name="connsiteY53-17466" fmla="*/ 52 h 261"/>
              <a:gd name="connsiteX54-17467" fmla="*/ 671 w 687"/>
              <a:gd name="connsiteY54-17468" fmla="*/ 58 h 261"/>
              <a:gd name="connsiteX55-17469" fmla="*/ 676 w 687"/>
              <a:gd name="connsiteY55-17470" fmla="*/ 63 h 261"/>
              <a:gd name="connsiteX56-17471" fmla="*/ 681 w 687"/>
              <a:gd name="connsiteY56-17472" fmla="*/ 68 h 261"/>
              <a:gd name="connsiteX57-17473" fmla="*/ 687 w 687"/>
              <a:gd name="connsiteY57-17474" fmla="*/ 68 h 261"/>
              <a:gd name="connsiteX58-17475" fmla="*/ 687 w 687"/>
              <a:gd name="connsiteY58-17476" fmla="*/ 73 h 261"/>
              <a:gd name="connsiteX59-17477" fmla="*/ 681 w 687"/>
              <a:gd name="connsiteY59-17478" fmla="*/ 73 h 261"/>
              <a:gd name="connsiteX60-17479" fmla="*/ 681 w 687"/>
              <a:gd name="connsiteY60-17480" fmla="*/ 79 h 261"/>
              <a:gd name="connsiteX61-17481" fmla="*/ 676 w 687"/>
              <a:gd name="connsiteY61-17482" fmla="*/ 84 h 261"/>
              <a:gd name="connsiteX62-17483" fmla="*/ 671 w 687"/>
              <a:gd name="connsiteY62-17484" fmla="*/ 84 h 261"/>
              <a:gd name="connsiteX63-17485" fmla="*/ 666 w 687"/>
              <a:gd name="connsiteY63-17486" fmla="*/ 89 h 261"/>
              <a:gd name="connsiteX64-17487" fmla="*/ 660 w 687"/>
              <a:gd name="connsiteY64-17488" fmla="*/ 94 h 261"/>
              <a:gd name="connsiteX65-17489" fmla="*/ 655 w 687"/>
              <a:gd name="connsiteY65-17490" fmla="*/ 94 h 261"/>
              <a:gd name="connsiteX66-17491" fmla="*/ 650 w 687"/>
              <a:gd name="connsiteY66-17492" fmla="*/ 99 h 261"/>
              <a:gd name="connsiteX67-17493" fmla="*/ 644 w 687"/>
              <a:gd name="connsiteY67-17494" fmla="*/ 105 h 261"/>
              <a:gd name="connsiteX68-17495" fmla="*/ 639 w 687"/>
              <a:gd name="connsiteY68-17496" fmla="*/ 115 h 261"/>
              <a:gd name="connsiteX69-17497" fmla="*/ 639 w 687"/>
              <a:gd name="connsiteY69-17498" fmla="*/ 126 h 261"/>
              <a:gd name="connsiteX70-17499" fmla="*/ 639 w 687"/>
              <a:gd name="connsiteY70-17500" fmla="*/ 131 h 261"/>
              <a:gd name="connsiteX71-17501" fmla="*/ 639 w 687"/>
              <a:gd name="connsiteY71-17502" fmla="*/ 146 h 261"/>
              <a:gd name="connsiteX72-17503" fmla="*/ 639 w 687"/>
              <a:gd name="connsiteY72-17504" fmla="*/ 157 h 261"/>
              <a:gd name="connsiteX73-17505" fmla="*/ 639 w 687"/>
              <a:gd name="connsiteY73-17506" fmla="*/ 173 h 261"/>
              <a:gd name="connsiteX74-17507" fmla="*/ 639 w 687"/>
              <a:gd name="connsiteY74-17508" fmla="*/ 188 h 261"/>
              <a:gd name="connsiteX75-17509" fmla="*/ 639 w 687"/>
              <a:gd name="connsiteY75-17510" fmla="*/ 204 h 261"/>
              <a:gd name="connsiteX76-17511" fmla="*/ 639 w 687"/>
              <a:gd name="connsiteY76-17512" fmla="*/ 225 h 261"/>
              <a:gd name="connsiteX77-17513" fmla="*/ 639 w 687"/>
              <a:gd name="connsiteY77-17514" fmla="*/ 240 h 261"/>
              <a:gd name="connsiteX78-17515" fmla="*/ 639 w 687"/>
              <a:gd name="connsiteY78-17516" fmla="*/ 261 h 261"/>
              <a:gd name="connsiteX79-17517" fmla="*/ 549 w 687"/>
              <a:gd name="connsiteY79-17518" fmla="*/ 214 h 261"/>
              <a:gd name="connsiteX80-17519" fmla="*/ 544 w 687"/>
              <a:gd name="connsiteY80-17520" fmla="*/ 183 h 261"/>
              <a:gd name="connsiteX81-17521" fmla="*/ 544 w 687"/>
              <a:gd name="connsiteY81-17522" fmla="*/ 157 h 261"/>
              <a:gd name="connsiteX82-17523" fmla="*/ 539 w 687"/>
              <a:gd name="connsiteY82-17524" fmla="*/ 146 h 261"/>
              <a:gd name="connsiteX83-17525" fmla="*/ 539 w 687"/>
              <a:gd name="connsiteY83-17526" fmla="*/ 136 h 261"/>
              <a:gd name="connsiteX84-17527" fmla="*/ 534 w 687"/>
              <a:gd name="connsiteY84-17528" fmla="*/ 126 h 261"/>
              <a:gd name="connsiteX85-17529" fmla="*/ 534 w 687"/>
              <a:gd name="connsiteY85-17530" fmla="*/ 115 h 261"/>
              <a:gd name="connsiteX86-17531" fmla="*/ 528 w 687"/>
              <a:gd name="connsiteY86-17532" fmla="*/ 110 h 261"/>
              <a:gd name="connsiteX87-17533" fmla="*/ 528 w 687"/>
              <a:gd name="connsiteY87-17534" fmla="*/ 105 h 261"/>
              <a:gd name="connsiteX88-17535" fmla="*/ 523 w 687"/>
              <a:gd name="connsiteY88-17536" fmla="*/ 94 h 261"/>
              <a:gd name="connsiteX89-17537" fmla="*/ 518 w 687"/>
              <a:gd name="connsiteY89-17538" fmla="*/ 89 h 261"/>
              <a:gd name="connsiteX90-17539" fmla="*/ 512 w 687"/>
              <a:gd name="connsiteY90-17540" fmla="*/ 84 h 261"/>
              <a:gd name="connsiteX91-17541" fmla="*/ 507 w 687"/>
              <a:gd name="connsiteY91-17542" fmla="*/ 84 h 261"/>
              <a:gd name="connsiteX92-17543" fmla="*/ 502 w 687"/>
              <a:gd name="connsiteY92-17544" fmla="*/ 79 h 261"/>
              <a:gd name="connsiteX93-17545" fmla="*/ 491 w 687"/>
              <a:gd name="connsiteY93-17546" fmla="*/ 79 h 261"/>
              <a:gd name="connsiteX94-17547" fmla="*/ 481 w 687"/>
              <a:gd name="connsiteY94-17548" fmla="*/ 79 h 261"/>
              <a:gd name="connsiteX95-17549" fmla="*/ 470 w 687"/>
              <a:gd name="connsiteY95-17550" fmla="*/ 73 h 261"/>
              <a:gd name="connsiteX96-17551" fmla="*/ 454 w 687"/>
              <a:gd name="connsiteY96-17552" fmla="*/ 73 h 261"/>
              <a:gd name="connsiteX97-17553" fmla="*/ 454 w 687"/>
              <a:gd name="connsiteY97-17554" fmla="*/ 73 h 261"/>
              <a:gd name="connsiteX0-17555" fmla="*/ 454 w 687"/>
              <a:gd name="connsiteY0-17556" fmla="*/ 73 h 240"/>
              <a:gd name="connsiteX1-17557" fmla="*/ 439 w 687"/>
              <a:gd name="connsiteY1-17558" fmla="*/ 73 h 240"/>
              <a:gd name="connsiteX2-17559" fmla="*/ 417 w 687"/>
              <a:gd name="connsiteY2-17560" fmla="*/ 79 h 240"/>
              <a:gd name="connsiteX3-17561" fmla="*/ 396 w 687"/>
              <a:gd name="connsiteY3-17562" fmla="*/ 79 h 240"/>
              <a:gd name="connsiteX4-17563" fmla="*/ 370 w 687"/>
              <a:gd name="connsiteY4-17564" fmla="*/ 79 h 240"/>
              <a:gd name="connsiteX5-17565" fmla="*/ 343 w 687"/>
              <a:gd name="connsiteY5-17566" fmla="*/ 84 h 240"/>
              <a:gd name="connsiteX6-17567" fmla="*/ 312 w 687"/>
              <a:gd name="connsiteY6-17568" fmla="*/ 84 h 240"/>
              <a:gd name="connsiteX7-17569" fmla="*/ 275 w 687"/>
              <a:gd name="connsiteY7-17570" fmla="*/ 89 h 240"/>
              <a:gd name="connsiteX8-17571" fmla="*/ 238 w 687"/>
              <a:gd name="connsiteY8-17572" fmla="*/ 94 h 240"/>
              <a:gd name="connsiteX9-17573" fmla="*/ 196 w 687"/>
              <a:gd name="connsiteY9-17574" fmla="*/ 94 h 240"/>
              <a:gd name="connsiteX10-17575" fmla="*/ 159 w 687"/>
              <a:gd name="connsiteY10-17576" fmla="*/ 99 h 240"/>
              <a:gd name="connsiteX11-17577" fmla="*/ 122 w 687"/>
              <a:gd name="connsiteY11-17578" fmla="*/ 105 h 240"/>
              <a:gd name="connsiteX12-17579" fmla="*/ 90 w 687"/>
              <a:gd name="connsiteY12-17580" fmla="*/ 105 h 240"/>
              <a:gd name="connsiteX13-17581" fmla="*/ 64 w 687"/>
              <a:gd name="connsiteY13-17582" fmla="*/ 105 h 240"/>
              <a:gd name="connsiteX14-17583" fmla="*/ 37 w 687"/>
              <a:gd name="connsiteY14-17584" fmla="*/ 110 h 240"/>
              <a:gd name="connsiteX15-17585" fmla="*/ 16 w 687"/>
              <a:gd name="connsiteY15-17586" fmla="*/ 110 h 240"/>
              <a:gd name="connsiteX16-17587" fmla="*/ 0 w 687"/>
              <a:gd name="connsiteY16-17588" fmla="*/ 110 h 240"/>
              <a:gd name="connsiteX17-17589" fmla="*/ 0 w 687"/>
              <a:gd name="connsiteY17-17590" fmla="*/ 73 h 240"/>
              <a:gd name="connsiteX18-17591" fmla="*/ 11 w 687"/>
              <a:gd name="connsiteY18-17592" fmla="*/ 73 h 240"/>
              <a:gd name="connsiteX19-17593" fmla="*/ 27 w 687"/>
              <a:gd name="connsiteY19-17594" fmla="*/ 73 h 240"/>
              <a:gd name="connsiteX20-17595" fmla="*/ 42 w 687"/>
              <a:gd name="connsiteY20-17596" fmla="*/ 73 h 240"/>
              <a:gd name="connsiteX21-17597" fmla="*/ 58 w 687"/>
              <a:gd name="connsiteY21-17598" fmla="*/ 73 h 240"/>
              <a:gd name="connsiteX22-17599" fmla="*/ 79 w 687"/>
              <a:gd name="connsiteY22-17600" fmla="*/ 73 h 240"/>
              <a:gd name="connsiteX23-17601" fmla="*/ 95 w 687"/>
              <a:gd name="connsiteY23-17602" fmla="*/ 68 h 240"/>
              <a:gd name="connsiteX24-17603" fmla="*/ 122 w 687"/>
              <a:gd name="connsiteY24-17604" fmla="*/ 68 h 240"/>
              <a:gd name="connsiteX25-17605" fmla="*/ 143 w 687"/>
              <a:gd name="connsiteY25-17606" fmla="*/ 63 h 240"/>
              <a:gd name="connsiteX26-17607" fmla="*/ 164 w 687"/>
              <a:gd name="connsiteY26-17608" fmla="*/ 58 h 240"/>
              <a:gd name="connsiteX27-17609" fmla="*/ 185 w 687"/>
              <a:gd name="connsiteY27-17610" fmla="*/ 58 h 240"/>
              <a:gd name="connsiteX28-17611" fmla="*/ 211 w 687"/>
              <a:gd name="connsiteY28-17612" fmla="*/ 52 h 240"/>
              <a:gd name="connsiteX29-17613" fmla="*/ 238 w 687"/>
              <a:gd name="connsiteY29-17614" fmla="*/ 52 h 240"/>
              <a:gd name="connsiteX30-17615" fmla="*/ 264 w 687"/>
              <a:gd name="connsiteY30-17616" fmla="*/ 47 h 240"/>
              <a:gd name="connsiteX31-17617" fmla="*/ 296 w 687"/>
              <a:gd name="connsiteY31-17618" fmla="*/ 47 h 240"/>
              <a:gd name="connsiteX32-17619" fmla="*/ 354 w 687"/>
              <a:gd name="connsiteY32-17620" fmla="*/ 37 h 240"/>
              <a:gd name="connsiteX33-17621" fmla="*/ 386 w 687"/>
              <a:gd name="connsiteY33-17622" fmla="*/ 37 h 240"/>
              <a:gd name="connsiteX34-17623" fmla="*/ 407 w 687"/>
              <a:gd name="connsiteY34-17624" fmla="*/ 32 h 240"/>
              <a:gd name="connsiteX35-17625" fmla="*/ 433 w 687"/>
              <a:gd name="connsiteY35-17626" fmla="*/ 26 h 240"/>
              <a:gd name="connsiteX36-17627" fmla="*/ 454 w 687"/>
              <a:gd name="connsiteY36-17628" fmla="*/ 26 h 240"/>
              <a:gd name="connsiteX37-17629" fmla="*/ 470 w 687"/>
              <a:gd name="connsiteY37-17630" fmla="*/ 21 h 240"/>
              <a:gd name="connsiteX38-17631" fmla="*/ 481 w 687"/>
              <a:gd name="connsiteY38-17632" fmla="*/ 16 h 240"/>
              <a:gd name="connsiteX39-17633" fmla="*/ 491 w 687"/>
              <a:gd name="connsiteY39-17634" fmla="*/ 16 h 240"/>
              <a:gd name="connsiteX40-17635" fmla="*/ 497 w 687"/>
              <a:gd name="connsiteY40-17636" fmla="*/ 11 h 240"/>
              <a:gd name="connsiteX41-17637" fmla="*/ 507 w 687"/>
              <a:gd name="connsiteY41-17638" fmla="*/ 5 h 240"/>
              <a:gd name="connsiteX42-17639" fmla="*/ 523 w 687"/>
              <a:gd name="connsiteY42-17640" fmla="*/ 0 h 240"/>
              <a:gd name="connsiteX43-17641" fmla="*/ 534 w 687"/>
              <a:gd name="connsiteY43-17642" fmla="*/ 0 h 240"/>
              <a:gd name="connsiteX44-17643" fmla="*/ 549 w 687"/>
              <a:gd name="connsiteY44-17644" fmla="*/ 0 h 240"/>
              <a:gd name="connsiteX45-17645" fmla="*/ 565 w 687"/>
              <a:gd name="connsiteY45-17646" fmla="*/ 5 h 240"/>
              <a:gd name="connsiteX46-17647" fmla="*/ 581 w 687"/>
              <a:gd name="connsiteY46-17648" fmla="*/ 11 h 240"/>
              <a:gd name="connsiteX47-17649" fmla="*/ 592 w 687"/>
              <a:gd name="connsiteY47-17650" fmla="*/ 16 h 240"/>
              <a:gd name="connsiteX48-17651" fmla="*/ 602 w 687"/>
              <a:gd name="connsiteY48-17652" fmla="*/ 21 h 240"/>
              <a:gd name="connsiteX49-17653" fmla="*/ 618 w 687"/>
              <a:gd name="connsiteY49-17654" fmla="*/ 26 h 240"/>
              <a:gd name="connsiteX50-17655" fmla="*/ 629 w 687"/>
              <a:gd name="connsiteY50-17656" fmla="*/ 37 h 240"/>
              <a:gd name="connsiteX51-17657" fmla="*/ 644 w 687"/>
              <a:gd name="connsiteY51-17658" fmla="*/ 42 h 240"/>
              <a:gd name="connsiteX52-17659" fmla="*/ 655 w 687"/>
              <a:gd name="connsiteY52-17660" fmla="*/ 47 h 240"/>
              <a:gd name="connsiteX53-17661" fmla="*/ 666 w 687"/>
              <a:gd name="connsiteY53-17662" fmla="*/ 52 h 240"/>
              <a:gd name="connsiteX54-17663" fmla="*/ 671 w 687"/>
              <a:gd name="connsiteY54-17664" fmla="*/ 58 h 240"/>
              <a:gd name="connsiteX55-17665" fmla="*/ 676 w 687"/>
              <a:gd name="connsiteY55-17666" fmla="*/ 63 h 240"/>
              <a:gd name="connsiteX56-17667" fmla="*/ 681 w 687"/>
              <a:gd name="connsiteY56-17668" fmla="*/ 68 h 240"/>
              <a:gd name="connsiteX57-17669" fmla="*/ 687 w 687"/>
              <a:gd name="connsiteY57-17670" fmla="*/ 68 h 240"/>
              <a:gd name="connsiteX58-17671" fmla="*/ 687 w 687"/>
              <a:gd name="connsiteY58-17672" fmla="*/ 73 h 240"/>
              <a:gd name="connsiteX59-17673" fmla="*/ 681 w 687"/>
              <a:gd name="connsiteY59-17674" fmla="*/ 73 h 240"/>
              <a:gd name="connsiteX60-17675" fmla="*/ 681 w 687"/>
              <a:gd name="connsiteY60-17676" fmla="*/ 79 h 240"/>
              <a:gd name="connsiteX61-17677" fmla="*/ 676 w 687"/>
              <a:gd name="connsiteY61-17678" fmla="*/ 84 h 240"/>
              <a:gd name="connsiteX62-17679" fmla="*/ 671 w 687"/>
              <a:gd name="connsiteY62-17680" fmla="*/ 84 h 240"/>
              <a:gd name="connsiteX63-17681" fmla="*/ 666 w 687"/>
              <a:gd name="connsiteY63-17682" fmla="*/ 89 h 240"/>
              <a:gd name="connsiteX64-17683" fmla="*/ 660 w 687"/>
              <a:gd name="connsiteY64-17684" fmla="*/ 94 h 240"/>
              <a:gd name="connsiteX65-17685" fmla="*/ 655 w 687"/>
              <a:gd name="connsiteY65-17686" fmla="*/ 94 h 240"/>
              <a:gd name="connsiteX66-17687" fmla="*/ 650 w 687"/>
              <a:gd name="connsiteY66-17688" fmla="*/ 99 h 240"/>
              <a:gd name="connsiteX67-17689" fmla="*/ 644 w 687"/>
              <a:gd name="connsiteY67-17690" fmla="*/ 105 h 240"/>
              <a:gd name="connsiteX68-17691" fmla="*/ 639 w 687"/>
              <a:gd name="connsiteY68-17692" fmla="*/ 115 h 240"/>
              <a:gd name="connsiteX69-17693" fmla="*/ 639 w 687"/>
              <a:gd name="connsiteY69-17694" fmla="*/ 126 h 240"/>
              <a:gd name="connsiteX70-17695" fmla="*/ 639 w 687"/>
              <a:gd name="connsiteY70-17696" fmla="*/ 131 h 240"/>
              <a:gd name="connsiteX71-17697" fmla="*/ 639 w 687"/>
              <a:gd name="connsiteY71-17698" fmla="*/ 146 h 240"/>
              <a:gd name="connsiteX72-17699" fmla="*/ 639 w 687"/>
              <a:gd name="connsiteY72-17700" fmla="*/ 157 h 240"/>
              <a:gd name="connsiteX73-17701" fmla="*/ 639 w 687"/>
              <a:gd name="connsiteY73-17702" fmla="*/ 173 h 240"/>
              <a:gd name="connsiteX74-17703" fmla="*/ 639 w 687"/>
              <a:gd name="connsiteY74-17704" fmla="*/ 188 h 240"/>
              <a:gd name="connsiteX75-17705" fmla="*/ 639 w 687"/>
              <a:gd name="connsiteY75-17706" fmla="*/ 204 h 240"/>
              <a:gd name="connsiteX76-17707" fmla="*/ 639 w 687"/>
              <a:gd name="connsiteY76-17708" fmla="*/ 225 h 240"/>
              <a:gd name="connsiteX77-17709" fmla="*/ 639 w 687"/>
              <a:gd name="connsiteY77-17710" fmla="*/ 240 h 240"/>
              <a:gd name="connsiteX78-17711" fmla="*/ 549 w 687"/>
              <a:gd name="connsiteY78-17712" fmla="*/ 214 h 240"/>
              <a:gd name="connsiteX79-17713" fmla="*/ 544 w 687"/>
              <a:gd name="connsiteY79-17714" fmla="*/ 183 h 240"/>
              <a:gd name="connsiteX80-17715" fmla="*/ 544 w 687"/>
              <a:gd name="connsiteY80-17716" fmla="*/ 157 h 240"/>
              <a:gd name="connsiteX81-17717" fmla="*/ 539 w 687"/>
              <a:gd name="connsiteY81-17718" fmla="*/ 146 h 240"/>
              <a:gd name="connsiteX82-17719" fmla="*/ 539 w 687"/>
              <a:gd name="connsiteY82-17720" fmla="*/ 136 h 240"/>
              <a:gd name="connsiteX83-17721" fmla="*/ 534 w 687"/>
              <a:gd name="connsiteY83-17722" fmla="*/ 126 h 240"/>
              <a:gd name="connsiteX84-17723" fmla="*/ 534 w 687"/>
              <a:gd name="connsiteY84-17724" fmla="*/ 115 h 240"/>
              <a:gd name="connsiteX85-17725" fmla="*/ 528 w 687"/>
              <a:gd name="connsiteY85-17726" fmla="*/ 110 h 240"/>
              <a:gd name="connsiteX86-17727" fmla="*/ 528 w 687"/>
              <a:gd name="connsiteY86-17728" fmla="*/ 105 h 240"/>
              <a:gd name="connsiteX87-17729" fmla="*/ 523 w 687"/>
              <a:gd name="connsiteY87-17730" fmla="*/ 94 h 240"/>
              <a:gd name="connsiteX88-17731" fmla="*/ 518 w 687"/>
              <a:gd name="connsiteY88-17732" fmla="*/ 89 h 240"/>
              <a:gd name="connsiteX89-17733" fmla="*/ 512 w 687"/>
              <a:gd name="connsiteY89-17734" fmla="*/ 84 h 240"/>
              <a:gd name="connsiteX90-17735" fmla="*/ 507 w 687"/>
              <a:gd name="connsiteY90-17736" fmla="*/ 84 h 240"/>
              <a:gd name="connsiteX91-17737" fmla="*/ 502 w 687"/>
              <a:gd name="connsiteY91-17738" fmla="*/ 79 h 240"/>
              <a:gd name="connsiteX92-17739" fmla="*/ 491 w 687"/>
              <a:gd name="connsiteY92-17740" fmla="*/ 79 h 240"/>
              <a:gd name="connsiteX93-17741" fmla="*/ 481 w 687"/>
              <a:gd name="connsiteY93-17742" fmla="*/ 79 h 240"/>
              <a:gd name="connsiteX94-17743" fmla="*/ 470 w 687"/>
              <a:gd name="connsiteY94-17744" fmla="*/ 73 h 240"/>
              <a:gd name="connsiteX95-17745" fmla="*/ 454 w 687"/>
              <a:gd name="connsiteY95-17746" fmla="*/ 73 h 240"/>
              <a:gd name="connsiteX96-17747" fmla="*/ 454 w 687"/>
              <a:gd name="connsiteY96-17748" fmla="*/ 73 h 240"/>
              <a:gd name="connsiteX0-17749" fmla="*/ 454 w 687"/>
              <a:gd name="connsiteY0-17750" fmla="*/ 73 h 240"/>
              <a:gd name="connsiteX1-17751" fmla="*/ 439 w 687"/>
              <a:gd name="connsiteY1-17752" fmla="*/ 73 h 240"/>
              <a:gd name="connsiteX2-17753" fmla="*/ 417 w 687"/>
              <a:gd name="connsiteY2-17754" fmla="*/ 79 h 240"/>
              <a:gd name="connsiteX3-17755" fmla="*/ 396 w 687"/>
              <a:gd name="connsiteY3-17756" fmla="*/ 79 h 240"/>
              <a:gd name="connsiteX4-17757" fmla="*/ 370 w 687"/>
              <a:gd name="connsiteY4-17758" fmla="*/ 79 h 240"/>
              <a:gd name="connsiteX5-17759" fmla="*/ 343 w 687"/>
              <a:gd name="connsiteY5-17760" fmla="*/ 84 h 240"/>
              <a:gd name="connsiteX6-17761" fmla="*/ 312 w 687"/>
              <a:gd name="connsiteY6-17762" fmla="*/ 84 h 240"/>
              <a:gd name="connsiteX7-17763" fmla="*/ 275 w 687"/>
              <a:gd name="connsiteY7-17764" fmla="*/ 89 h 240"/>
              <a:gd name="connsiteX8-17765" fmla="*/ 238 w 687"/>
              <a:gd name="connsiteY8-17766" fmla="*/ 94 h 240"/>
              <a:gd name="connsiteX9-17767" fmla="*/ 196 w 687"/>
              <a:gd name="connsiteY9-17768" fmla="*/ 94 h 240"/>
              <a:gd name="connsiteX10-17769" fmla="*/ 159 w 687"/>
              <a:gd name="connsiteY10-17770" fmla="*/ 99 h 240"/>
              <a:gd name="connsiteX11-17771" fmla="*/ 122 w 687"/>
              <a:gd name="connsiteY11-17772" fmla="*/ 105 h 240"/>
              <a:gd name="connsiteX12-17773" fmla="*/ 90 w 687"/>
              <a:gd name="connsiteY12-17774" fmla="*/ 105 h 240"/>
              <a:gd name="connsiteX13-17775" fmla="*/ 64 w 687"/>
              <a:gd name="connsiteY13-17776" fmla="*/ 105 h 240"/>
              <a:gd name="connsiteX14-17777" fmla="*/ 37 w 687"/>
              <a:gd name="connsiteY14-17778" fmla="*/ 110 h 240"/>
              <a:gd name="connsiteX15-17779" fmla="*/ 16 w 687"/>
              <a:gd name="connsiteY15-17780" fmla="*/ 110 h 240"/>
              <a:gd name="connsiteX16-17781" fmla="*/ 0 w 687"/>
              <a:gd name="connsiteY16-17782" fmla="*/ 110 h 240"/>
              <a:gd name="connsiteX17-17783" fmla="*/ 0 w 687"/>
              <a:gd name="connsiteY17-17784" fmla="*/ 73 h 240"/>
              <a:gd name="connsiteX18-17785" fmla="*/ 11 w 687"/>
              <a:gd name="connsiteY18-17786" fmla="*/ 73 h 240"/>
              <a:gd name="connsiteX19-17787" fmla="*/ 27 w 687"/>
              <a:gd name="connsiteY19-17788" fmla="*/ 73 h 240"/>
              <a:gd name="connsiteX20-17789" fmla="*/ 42 w 687"/>
              <a:gd name="connsiteY20-17790" fmla="*/ 73 h 240"/>
              <a:gd name="connsiteX21-17791" fmla="*/ 58 w 687"/>
              <a:gd name="connsiteY21-17792" fmla="*/ 73 h 240"/>
              <a:gd name="connsiteX22-17793" fmla="*/ 79 w 687"/>
              <a:gd name="connsiteY22-17794" fmla="*/ 73 h 240"/>
              <a:gd name="connsiteX23-17795" fmla="*/ 95 w 687"/>
              <a:gd name="connsiteY23-17796" fmla="*/ 68 h 240"/>
              <a:gd name="connsiteX24-17797" fmla="*/ 122 w 687"/>
              <a:gd name="connsiteY24-17798" fmla="*/ 68 h 240"/>
              <a:gd name="connsiteX25-17799" fmla="*/ 143 w 687"/>
              <a:gd name="connsiteY25-17800" fmla="*/ 63 h 240"/>
              <a:gd name="connsiteX26-17801" fmla="*/ 164 w 687"/>
              <a:gd name="connsiteY26-17802" fmla="*/ 58 h 240"/>
              <a:gd name="connsiteX27-17803" fmla="*/ 185 w 687"/>
              <a:gd name="connsiteY27-17804" fmla="*/ 58 h 240"/>
              <a:gd name="connsiteX28-17805" fmla="*/ 211 w 687"/>
              <a:gd name="connsiteY28-17806" fmla="*/ 52 h 240"/>
              <a:gd name="connsiteX29-17807" fmla="*/ 238 w 687"/>
              <a:gd name="connsiteY29-17808" fmla="*/ 52 h 240"/>
              <a:gd name="connsiteX30-17809" fmla="*/ 264 w 687"/>
              <a:gd name="connsiteY30-17810" fmla="*/ 47 h 240"/>
              <a:gd name="connsiteX31-17811" fmla="*/ 296 w 687"/>
              <a:gd name="connsiteY31-17812" fmla="*/ 47 h 240"/>
              <a:gd name="connsiteX32-17813" fmla="*/ 354 w 687"/>
              <a:gd name="connsiteY32-17814" fmla="*/ 37 h 240"/>
              <a:gd name="connsiteX33-17815" fmla="*/ 386 w 687"/>
              <a:gd name="connsiteY33-17816" fmla="*/ 37 h 240"/>
              <a:gd name="connsiteX34-17817" fmla="*/ 407 w 687"/>
              <a:gd name="connsiteY34-17818" fmla="*/ 32 h 240"/>
              <a:gd name="connsiteX35-17819" fmla="*/ 433 w 687"/>
              <a:gd name="connsiteY35-17820" fmla="*/ 26 h 240"/>
              <a:gd name="connsiteX36-17821" fmla="*/ 454 w 687"/>
              <a:gd name="connsiteY36-17822" fmla="*/ 26 h 240"/>
              <a:gd name="connsiteX37-17823" fmla="*/ 470 w 687"/>
              <a:gd name="connsiteY37-17824" fmla="*/ 21 h 240"/>
              <a:gd name="connsiteX38-17825" fmla="*/ 481 w 687"/>
              <a:gd name="connsiteY38-17826" fmla="*/ 16 h 240"/>
              <a:gd name="connsiteX39-17827" fmla="*/ 491 w 687"/>
              <a:gd name="connsiteY39-17828" fmla="*/ 16 h 240"/>
              <a:gd name="connsiteX40-17829" fmla="*/ 497 w 687"/>
              <a:gd name="connsiteY40-17830" fmla="*/ 11 h 240"/>
              <a:gd name="connsiteX41-17831" fmla="*/ 507 w 687"/>
              <a:gd name="connsiteY41-17832" fmla="*/ 5 h 240"/>
              <a:gd name="connsiteX42-17833" fmla="*/ 523 w 687"/>
              <a:gd name="connsiteY42-17834" fmla="*/ 0 h 240"/>
              <a:gd name="connsiteX43-17835" fmla="*/ 534 w 687"/>
              <a:gd name="connsiteY43-17836" fmla="*/ 0 h 240"/>
              <a:gd name="connsiteX44-17837" fmla="*/ 549 w 687"/>
              <a:gd name="connsiteY44-17838" fmla="*/ 0 h 240"/>
              <a:gd name="connsiteX45-17839" fmla="*/ 565 w 687"/>
              <a:gd name="connsiteY45-17840" fmla="*/ 5 h 240"/>
              <a:gd name="connsiteX46-17841" fmla="*/ 581 w 687"/>
              <a:gd name="connsiteY46-17842" fmla="*/ 11 h 240"/>
              <a:gd name="connsiteX47-17843" fmla="*/ 592 w 687"/>
              <a:gd name="connsiteY47-17844" fmla="*/ 16 h 240"/>
              <a:gd name="connsiteX48-17845" fmla="*/ 602 w 687"/>
              <a:gd name="connsiteY48-17846" fmla="*/ 21 h 240"/>
              <a:gd name="connsiteX49-17847" fmla="*/ 618 w 687"/>
              <a:gd name="connsiteY49-17848" fmla="*/ 26 h 240"/>
              <a:gd name="connsiteX50-17849" fmla="*/ 629 w 687"/>
              <a:gd name="connsiteY50-17850" fmla="*/ 37 h 240"/>
              <a:gd name="connsiteX51-17851" fmla="*/ 644 w 687"/>
              <a:gd name="connsiteY51-17852" fmla="*/ 42 h 240"/>
              <a:gd name="connsiteX52-17853" fmla="*/ 655 w 687"/>
              <a:gd name="connsiteY52-17854" fmla="*/ 47 h 240"/>
              <a:gd name="connsiteX53-17855" fmla="*/ 666 w 687"/>
              <a:gd name="connsiteY53-17856" fmla="*/ 52 h 240"/>
              <a:gd name="connsiteX54-17857" fmla="*/ 671 w 687"/>
              <a:gd name="connsiteY54-17858" fmla="*/ 58 h 240"/>
              <a:gd name="connsiteX55-17859" fmla="*/ 676 w 687"/>
              <a:gd name="connsiteY55-17860" fmla="*/ 63 h 240"/>
              <a:gd name="connsiteX56-17861" fmla="*/ 681 w 687"/>
              <a:gd name="connsiteY56-17862" fmla="*/ 68 h 240"/>
              <a:gd name="connsiteX57-17863" fmla="*/ 687 w 687"/>
              <a:gd name="connsiteY57-17864" fmla="*/ 68 h 240"/>
              <a:gd name="connsiteX58-17865" fmla="*/ 687 w 687"/>
              <a:gd name="connsiteY58-17866" fmla="*/ 73 h 240"/>
              <a:gd name="connsiteX59-17867" fmla="*/ 681 w 687"/>
              <a:gd name="connsiteY59-17868" fmla="*/ 73 h 240"/>
              <a:gd name="connsiteX60-17869" fmla="*/ 681 w 687"/>
              <a:gd name="connsiteY60-17870" fmla="*/ 79 h 240"/>
              <a:gd name="connsiteX61-17871" fmla="*/ 676 w 687"/>
              <a:gd name="connsiteY61-17872" fmla="*/ 84 h 240"/>
              <a:gd name="connsiteX62-17873" fmla="*/ 671 w 687"/>
              <a:gd name="connsiteY62-17874" fmla="*/ 84 h 240"/>
              <a:gd name="connsiteX63-17875" fmla="*/ 666 w 687"/>
              <a:gd name="connsiteY63-17876" fmla="*/ 89 h 240"/>
              <a:gd name="connsiteX64-17877" fmla="*/ 660 w 687"/>
              <a:gd name="connsiteY64-17878" fmla="*/ 94 h 240"/>
              <a:gd name="connsiteX65-17879" fmla="*/ 655 w 687"/>
              <a:gd name="connsiteY65-17880" fmla="*/ 94 h 240"/>
              <a:gd name="connsiteX66-17881" fmla="*/ 650 w 687"/>
              <a:gd name="connsiteY66-17882" fmla="*/ 99 h 240"/>
              <a:gd name="connsiteX67-17883" fmla="*/ 644 w 687"/>
              <a:gd name="connsiteY67-17884" fmla="*/ 105 h 240"/>
              <a:gd name="connsiteX68-17885" fmla="*/ 639 w 687"/>
              <a:gd name="connsiteY68-17886" fmla="*/ 115 h 240"/>
              <a:gd name="connsiteX69-17887" fmla="*/ 639 w 687"/>
              <a:gd name="connsiteY69-17888" fmla="*/ 126 h 240"/>
              <a:gd name="connsiteX70-17889" fmla="*/ 639 w 687"/>
              <a:gd name="connsiteY70-17890" fmla="*/ 131 h 240"/>
              <a:gd name="connsiteX71-17891" fmla="*/ 639 w 687"/>
              <a:gd name="connsiteY71-17892" fmla="*/ 146 h 240"/>
              <a:gd name="connsiteX72-17893" fmla="*/ 639 w 687"/>
              <a:gd name="connsiteY72-17894" fmla="*/ 157 h 240"/>
              <a:gd name="connsiteX73-17895" fmla="*/ 639 w 687"/>
              <a:gd name="connsiteY73-17896" fmla="*/ 173 h 240"/>
              <a:gd name="connsiteX74-17897" fmla="*/ 639 w 687"/>
              <a:gd name="connsiteY74-17898" fmla="*/ 188 h 240"/>
              <a:gd name="connsiteX75-17899" fmla="*/ 639 w 687"/>
              <a:gd name="connsiteY75-17900" fmla="*/ 204 h 240"/>
              <a:gd name="connsiteX76-17901" fmla="*/ 639 w 687"/>
              <a:gd name="connsiteY76-17902" fmla="*/ 240 h 240"/>
              <a:gd name="connsiteX77-17903" fmla="*/ 549 w 687"/>
              <a:gd name="connsiteY77-17904" fmla="*/ 214 h 240"/>
              <a:gd name="connsiteX78-17905" fmla="*/ 544 w 687"/>
              <a:gd name="connsiteY78-17906" fmla="*/ 183 h 240"/>
              <a:gd name="connsiteX79-17907" fmla="*/ 544 w 687"/>
              <a:gd name="connsiteY79-17908" fmla="*/ 157 h 240"/>
              <a:gd name="connsiteX80-17909" fmla="*/ 539 w 687"/>
              <a:gd name="connsiteY80-17910" fmla="*/ 146 h 240"/>
              <a:gd name="connsiteX81-17911" fmla="*/ 539 w 687"/>
              <a:gd name="connsiteY81-17912" fmla="*/ 136 h 240"/>
              <a:gd name="connsiteX82-17913" fmla="*/ 534 w 687"/>
              <a:gd name="connsiteY82-17914" fmla="*/ 126 h 240"/>
              <a:gd name="connsiteX83-17915" fmla="*/ 534 w 687"/>
              <a:gd name="connsiteY83-17916" fmla="*/ 115 h 240"/>
              <a:gd name="connsiteX84-17917" fmla="*/ 528 w 687"/>
              <a:gd name="connsiteY84-17918" fmla="*/ 110 h 240"/>
              <a:gd name="connsiteX85-17919" fmla="*/ 528 w 687"/>
              <a:gd name="connsiteY85-17920" fmla="*/ 105 h 240"/>
              <a:gd name="connsiteX86-17921" fmla="*/ 523 w 687"/>
              <a:gd name="connsiteY86-17922" fmla="*/ 94 h 240"/>
              <a:gd name="connsiteX87-17923" fmla="*/ 518 w 687"/>
              <a:gd name="connsiteY87-17924" fmla="*/ 89 h 240"/>
              <a:gd name="connsiteX88-17925" fmla="*/ 512 w 687"/>
              <a:gd name="connsiteY88-17926" fmla="*/ 84 h 240"/>
              <a:gd name="connsiteX89-17927" fmla="*/ 507 w 687"/>
              <a:gd name="connsiteY89-17928" fmla="*/ 84 h 240"/>
              <a:gd name="connsiteX90-17929" fmla="*/ 502 w 687"/>
              <a:gd name="connsiteY90-17930" fmla="*/ 79 h 240"/>
              <a:gd name="connsiteX91-17931" fmla="*/ 491 w 687"/>
              <a:gd name="connsiteY91-17932" fmla="*/ 79 h 240"/>
              <a:gd name="connsiteX92-17933" fmla="*/ 481 w 687"/>
              <a:gd name="connsiteY92-17934" fmla="*/ 79 h 240"/>
              <a:gd name="connsiteX93-17935" fmla="*/ 470 w 687"/>
              <a:gd name="connsiteY93-17936" fmla="*/ 73 h 240"/>
              <a:gd name="connsiteX94-17937" fmla="*/ 454 w 687"/>
              <a:gd name="connsiteY94-17938" fmla="*/ 73 h 240"/>
              <a:gd name="connsiteX95-17939" fmla="*/ 454 w 687"/>
              <a:gd name="connsiteY95-17940" fmla="*/ 73 h 240"/>
              <a:gd name="connsiteX0-17941" fmla="*/ 454 w 687"/>
              <a:gd name="connsiteY0-17942" fmla="*/ 73 h 240"/>
              <a:gd name="connsiteX1-17943" fmla="*/ 439 w 687"/>
              <a:gd name="connsiteY1-17944" fmla="*/ 73 h 240"/>
              <a:gd name="connsiteX2-17945" fmla="*/ 417 w 687"/>
              <a:gd name="connsiteY2-17946" fmla="*/ 79 h 240"/>
              <a:gd name="connsiteX3-17947" fmla="*/ 396 w 687"/>
              <a:gd name="connsiteY3-17948" fmla="*/ 79 h 240"/>
              <a:gd name="connsiteX4-17949" fmla="*/ 370 w 687"/>
              <a:gd name="connsiteY4-17950" fmla="*/ 79 h 240"/>
              <a:gd name="connsiteX5-17951" fmla="*/ 343 w 687"/>
              <a:gd name="connsiteY5-17952" fmla="*/ 84 h 240"/>
              <a:gd name="connsiteX6-17953" fmla="*/ 312 w 687"/>
              <a:gd name="connsiteY6-17954" fmla="*/ 84 h 240"/>
              <a:gd name="connsiteX7-17955" fmla="*/ 275 w 687"/>
              <a:gd name="connsiteY7-17956" fmla="*/ 89 h 240"/>
              <a:gd name="connsiteX8-17957" fmla="*/ 238 w 687"/>
              <a:gd name="connsiteY8-17958" fmla="*/ 94 h 240"/>
              <a:gd name="connsiteX9-17959" fmla="*/ 196 w 687"/>
              <a:gd name="connsiteY9-17960" fmla="*/ 94 h 240"/>
              <a:gd name="connsiteX10-17961" fmla="*/ 159 w 687"/>
              <a:gd name="connsiteY10-17962" fmla="*/ 99 h 240"/>
              <a:gd name="connsiteX11-17963" fmla="*/ 122 w 687"/>
              <a:gd name="connsiteY11-17964" fmla="*/ 105 h 240"/>
              <a:gd name="connsiteX12-17965" fmla="*/ 90 w 687"/>
              <a:gd name="connsiteY12-17966" fmla="*/ 105 h 240"/>
              <a:gd name="connsiteX13-17967" fmla="*/ 64 w 687"/>
              <a:gd name="connsiteY13-17968" fmla="*/ 105 h 240"/>
              <a:gd name="connsiteX14-17969" fmla="*/ 37 w 687"/>
              <a:gd name="connsiteY14-17970" fmla="*/ 110 h 240"/>
              <a:gd name="connsiteX15-17971" fmla="*/ 16 w 687"/>
              <a:gd name="connsiteY15-17972" fmla="*/ 110 h 240"/>
              <a:gd name="connsiteX16-17973" fmla="*/ 0 w 687"/>
              <a:gd name="connsiteY16-17974" fmla="*/ 110 h 240"/>
              <a:gd name="connsiteX17-17975" fmla="*/ 0 w 687"/>
              <a:gd name="connsiteY17-17976" fmla="*/ 73 h 240"/>
              <a:gd name="connsiteX18-17977" fmla="*/ 11 w 687"/>
              <a:gd name="connsiteY18-17978" fmla="*/ 73 h 240"/>
              <a:gd name="connsiteX19-17979" fmla="*/ 27 w 687"/>
              <a:gd name="connsiteY19-17980" fmla="*/ 73 h 240"/>
              <a:gd name="connsiteX20-17981" fmla="*/ 42 w 687"/>
              <a:gd name="connsiteY20-17982" fmla="*/ 73 h 240"/>
              <a:gd name="connsiteX21-17983" fmla="*/ 58 w 687"/>
              <a:gd name="connsiteY21-17984" fmla="*/ 73 h 240"/>
              <a:gd name="connsiteX22-17985" fmla="*/ 79 w 687"/>
              <a:gd name="connsiteY22-17986" fmla="*/ 73 h 240"/>
              <a:gd name="connsiteX23-17987" fmla="*/ 95 w 687"/>
              <a:gd name="connsiteY23-17988" fmla="*/ 68 h 240"/>
              <a:gd name="connsiteX24-17989" fmla="*/ 122 w 687"/>
              <a:gd name="connsiteY24-17990" fmla="*/ 68 h 240"/>
              <a:gd name="connsiteX25-17991" fmla="*/ 143 w 687"/>
              <a:gd name="connsiteY25-17992" fmla="*/ 63 h 240"/>
              <a:gd name="connsiteX26-17993" fmla="*/ 164 w 687"/>
              <a:gd name="connsiteY26-17994" fmla="*/ 58 h 240"/>
              <a:gd name="connsiteX27-17995" fmla="*/ 185 w 687"/>
              <a:gd name="connsiteY27-17996" fmla="*/ 58 h 240"/>
              <a:gd name="connsiteX28-17997" fmla="*/ 211 w 687"/>
              <a:gd name="connsiteY28-17998" fmla="*/ 52 h 240"/>
              <a:gd name="connsiteX29-17999" fmla="*/ 238 w 687"/>
              <a:gd name="connsiteY29-18000" fmla="*/ 52 h 240"/>
              <a:gd name="connsiteX30-18001" fmla="*/ 264 w 687"/>
              <a:gd name="connsiteY30-18002" fmla="*/ 47 h 240"/>
              <a:gd name="connsiteX31-18003" fmla="*/ 296 w 687"/>
              <a:gd name="connsiteY31-18004" fmla="*/ 47 h 240"/>
              <a:gd name="connsiteX32-18005" fmla="*/ 354 w 687"/>
              <a:gd name="connsiteY32-18006" fmla="*/ 37 h 240"/>
              <a:gd name="connsiteX33-18007" fmla="*/ 386 w 687"/>
              <a:gd name="connsiteY33-18008" fmla="*/ 37 h 240"/>
              <a:gd name="connsiteX34-18009" fmla="*/ 407 w 687"/>
              <a:gd name="connsiteY34-18010" fmla="*/ 32 h 240"/>
              <a:gd name="connsiteX35-18011" fmla="*/ 433 w 687"/>
              <a:gd name="connsiteY35-18012" fmla="*/ 26 h 240"/>
              <a:gd name="connsiteX36-18013" fmla="*/ 454 w 687"/>
              <a:gd name="connsiteY36-18014" fmla="*/ 26 h 240"/>
              <a:gd name="connsiteX37-18015" fmla="*/ 470 w 687"/>
              <a:gd name="connsiteY37-18016" fmla="*/ 21 h 240"/>
              <a:gd name="connsiteX38-18017" fmla="*/ 481 w 687"/>
              <a:gd name="connsiteY38-18018" fmla="*/ 16 h 240"/>
              <a:gd name="connsiteX39-18019" fmla="*/ 491 w 687"/>
              <a:gd name="connsiteY39-18020" fmla="*/ 16 h 240"/>
              <a:gd name="connsiteX40-18021" fmla="*/ 497 w 687"/>
              <a:gd name="connsiteY40-18022" fmla="*/ 11 h 240"/>
              <a:gd name="connsiteX41-18023" fmla="*/ 507 w 687"/>
              <a:gd name="connsiteY41-18024" fmla="*/ 5 h 240"/>
              <a:gd name="connsiteX42-18025" fmla="*/ 523 w 687"/>
              <a:gd name="connsiteY42-18026" fmla="*/ 0 h 240"/>
              <a:gd name="connsiteX43-18027" fmla="*/ 534 w 687"/>
              <a:gd name="connsiteY43-18028" fmla="*/ 0 h 240"/>
              <a:gd name="connsiteX44-18029" fmla="*/ 549 w 687"/>
              <a:gd name="connsiteY44-18030" fmla="*/ 0 h 240"/>
              <a:gd name="connsiteX45-18031" fmla="*/ 565 w 687"/>
              <a:gd name="connsiteY45-18032" fmla="*/ 5 h 240"/>
              <a:gd name="connsiteX46-18033" fmla="*/ 581 w 687"/>
              <a:gd name="connsiteY46-18034" fmla="*/ 11 h 240"/>
              <a:gd name="connsiteX47-18035" fmla="*/ 592 w 687"/>
              <a:gd name="connsiteY47-18036" fmla="*/ 16 h 240"/>
              <a:gd name="connsiteX48-18037" fmla="*/ 602 w 687"/>
              <a:gd name="connsiteY48-18038" fmla="*/ 21 h 240"/>
              <a:gd name="connsiteX49-18039" fmla="*/ 618 w 687"/>
              <a:gd name="connsiteY49-18040" fmla="*/ 26 h 240"/>
              <a:gd name="connsiteX50-18041" fmla="*/ 629 w 687"/>
              <a:gd name="connsiteY50-18042" fmla="*/ 37 h 240"/>
              <a:gd name="connsiteX51-18043" fmla="*/ 644 w 687"/>
              <a:gd name="connsiteY51-18044" fmla="*/ 42 h 240"/>
              <a:gd name="connsiteX52-18045" fmla="*/ 655 w 687"/>
              <a:gd name="connsiteY52-18046" fmla="*/ 47 h 240"/>
              <a:gd name="connsiteX53-18047" fmla="*/ 666 w 687"/>
              <a:gd name="connsiteY53-18048" fmla="*/ 52 h 240"/>
              <a:gd name="connsiteX54-18049" fmla="*/ 671 w 687"/>
              <a:gd name="connsiteY54-18050" fmla="*/ 58 h 240"/>
              <a:gd name="connsiteX55-18051" fmla="*/ 676 w 687"/>
              <a:gd name="connsiteY55-18052" fmla="*/ 63 h 240"/>
              <a:gd name="connsiteX56-18053" fmla="*/ 681 w 687"/>
              <a:gd name="connsiteY56-18054" fmla="*/ 68 h 240"/>
              <a:gd name="connsiteX57-18055" fmla="*/ 687 w 687"/>
              <a:gd name="connsiteY57-18056" fmla="*/ 68 h 240"/>
              <a:gd name="connsiteX58-18057" fmla="*/ 687 w 687"/>
              <a:gd name="connsiteY58-18058" fmla="*/ 73 h 240"/>
              <a:gd name="connsiteX59-18059" fmla="*/ 681 w 687"/>
              <a:gd name="connsiteY59-18060" fmla="*/ 73 h 240"/>
              <a:gd name="connsiteX60-18061" fmla="*/ 681 w 687"/>
              <a:gd name="connsiteY60-18062" fmla="*/ 79 h 240"/>
              <a:gd name="connsiteX61-18063" fmla="*/ 676 w 687"/>
              <a:gd name="connsiteY61-18064" fmla="*/ 84 h 240"/>
              <a:gd name="connsiteX62-18065" fmla="*/ 671 w 687"/>
              <a:gd name="connsiteY62-18066" fmla="*/ 84 h 240"/>
              <a:gd name="connsiteX63-18067" fmla="*/ 666 w 687"/>
              <a:gd name="connsiteY63-18068" fmla="*/ 89 h 240"/>
              <a:gd name="connsiteX64-18069" fmla="*/ 660 w 687"/>
              <a:gd name="connsiteY64-18070" fmla="*/ 94 h 240"/>
              <a:gd name="connsiteX65-18071" fmla="*/ 655 w 687"/>
              <a:gd name="connsiteY65-18072" fmla="*/ 94 h 240"/>
              <a:gd name="connsiteX66-18073" fmla="*/ 650 w 687"/>
              <a:gd name="connsiteY66-18074" fmla="*/ 99 h 240"/>
              <a:gd name="connsiteX67-18075" fmla="*/ 644 w 687"/>
              <a:gd name="connsiteY67-18076" fmla="*/ 105 h 240"/>
              <a:gd name="connsiteX68-18077" fmla="*/ 639 w 687"/>
              <a:gd name="connsiteY68-18078" fmla="*/ 115 h 240"/>
              <a:gd name="connsiteX69-18079" fmla="*/ 639 w 687"/>
              <a:gd name="connsiteY69-18080" fmla="*/ 126 h 240"/>
              <a:gd name="connsiteX70-18081" fmla="*/ 639 w 687"/>
              <a:gd name="connsiteY70-18082" fmla="*/ 131 h 240"/>
              <a:gd name="connsiteX71-18083" fmla="*/ 639 w 687"/>
              <a:gd name="connsiteY71-18084" fmla="*/ 146 h 240"/>
              <a:gd name="connsiteX72-18085" fmla="*/ 639 w 687"/>
              <a:gd name="connsiteY72-18086" fmla="*/ 157 h 240"/>
              <a:gd name="connsiteX73-18087" fmla="*/ 639 w 687"/>
              <a:gd name="connsiteY73-18088" fmla="*/ 173 h 240"/>
              <a:gd name="connsiteX74-18089" fmla="*/ 639 w 687"/>
              <a:gd name="connsiteY74-18090" fmla="*/ 188 h 240"/>
              <a:gd name="connsiteX75-18091" fmla="*/ 639 w 687"/>
              <a:gd name="connsiteY75-18092" fmla="*/ 240 h 240"/>
              <a:gd name="connsiteX76-18093" fmla="*/ 549 w 687"/>
              <a:gd name="connsiteY76-18094" fmla="*/ 214 h 240"/>
              <a:gd name="connsiteX77-18095" fmla="*/ 544 w 687"/>
              <a:gd name="connsiteY77-18096" fmla="*/ 183 h 240"/>
              <a:gd name="connsiteX78-18097" fmla="*/ 544 w 687"/>
              <a:gd name="connsiteY78-18098" fmla="*/ 157 h 240"/>
              <a:gd name="connsiteX79-18099" fmla="*/ 539 w 687"/>
              <a:gd name="connsiteY79-18100" fmla="*/ 146 h 240"/>
              <a:gd name="connsiteX80-18101" fmla="*/ 539 w 687"/>
              <a:gd name="connsiteY80-18102" fmla="*/ 136 h 240"/>
              <a:gd name="connsiteX81-18103" fmla="*/ 534 w 687"/>
              <a:gd name="connsiteY81-18104" fmla="*/ 126 h 240"/>
              <a:gd name="connsiteX82-18105" fmla="*/ 534 w 687"/>
              <a:gd name="connsiteY82-18106" fmla="*/ 115 h 240"/>
              <a:gd name="connsiteX83-18107" fmla="*/ 528 w 687"/>
              <a:gd name="connsiteY83-18108" fmla="*/ 110 h 240"/>
              <a:gd name="connsiteX84-18109" fmla="*/ 528 w 687"/>
              <a:gd name="connsiteY84-18110" fmla="*/ 105 h 240"/>
              <a:gd name="connsiteX85-18111" fmla="*/ 523 w 687"/>
              <a:gd name="connsiteY85-18112" fmla="*/ 94 h 240"/>
              <a:gd name="connsiteX86-18113" fmla="*/ 518 w 687"/>
              <a:gd name="connsiteY86-18114" fmla="*/ 89 h 240"/>
              <a:gd name="connsiteX87-18115" fmla="*/ 512 w 687"/>
              <a:gd name="connsiteY87-18116" fmla="*/ 84 h 240"/>
              <a:gd name="connsiteX88-18117" fmla="*/ 507 w 687"/>
              <a:gd name="connsiteY88-18118" fmla="*/ 84 h 240"/>
              <a:gd name="connsiteX89-18119" fmla="*/ 502 w 687"/>
              <a:gd name="connsiteY89-18120" fmla="*/ 79 h 240"/>
              <a:gd name="connsiteX90-18121" fmla="*/ 491 w 687"/>
              <a:gd name="connsiteY90-18122" fmla="*/ 79 h 240"/>
              <a:gd name="connsiteX91-18123" fmla="*/ 481 w 687"/>
              <a:gd name="connsiteY91-18124" fmla="*/ 79 h 240"/>
              <a:gd name="connsiteX92-18125" fmla="*/ 470 w 687"/>
              <a:gd name="connsiteY92-18126" fmla="*/ 73 h 240"/>
              <a:gd name="connsiteX93-18127" fmla="*/ 454 w 687"/>
              <a:gd name="connsiteY93-18128" fmla="*/ 73 h 240"/>
              <a:gd name="connsiteX94-18129" fmla="*/ 454 w 687"/>
              <a:gd name="connsiteY94-18130" fmla="*/ 73 h 240"/>
              <a:gd name="connsiteX0-18131" fmla="*/ 454 w 687"/>
              <a:gd name="connsiteY0-18132" fmla="*/ 73 h 214"/>
              <a:gd name="connsiteX1-18133" fmla="*/ 439 w 687"/>
              <a:gd name="connsiteY1-18134" fmla="*/ 73 h 214"/>
              <a:gd name="connsiteX2-18135" fmla="*/ 417 w 687"/>
              <a:gd name="connsiteY2-18136" fmla="*/ 79 h 214"/>
              <a:gd name="connsiteX3-18137" fmla="*/ 396 w 687"/>
              <a:gd name="connsiteY3-18138" fmla="*/ 79 h 214"/>
              <a:gd name="connsiteX4-18139" fmla="*/ 370 w 687"/>
              <a:gd name="connsiteY4-18140" fmla="*/ 79 h 214"/>
              <a:gd name="connsiteX5-18141" fmla="*/ 343 w 687"/>
              <a:gd name="connsiteY5-18142" fmla="*/ 84 h 214"/>
              <a:gd name="connsiteX6-18143" fmla="*/ 312 w 687"/>
              <a:gd name="connsiteY6-18144" fmla="*/ 84 h 214"/>
              <a:gd name="connsiteX7-18145" fmla="*/ 275 w 687"/>
              <a:gd name="connsiteY7-18146" fmla="*/ 89 h 214"/>
              <a:gd name="connsiteX8-18147" fmla="*/ 238 w 687"/>
              <a:gd name="connsiteY8-18148" fmla="*/ 94 h 214"/>
              <a:gd name="connsiteX9-18149" fmla="*/ 196 w 687"/>
              <a:gd name="connsiteY9-18150" fmla="*/ 94 h 214"/>
              <a:gd name="connsiteX10-18151" fmla="*/ 159 w 687"/>
              <a:gd name="connsiteY10-18152" fmla="*/ 99 h 214"/>
              <a:gd name="connsiteX11-18153" fmla="*/ 122 w 687"/>
              <a:gd name="connsiteY11-18154" fmla="*/ 105 h 214"/>
              <a:gd name="connsiteX12-18155" fmla="*/ 90 w 687"/>
              <a:gd name="connsiteY12-18156" fmla="*/ 105 h 214"/>
              <a:gd name="connsiteX13-18157" fmla="*/ 64 w 687"/>
              <a:gd name="connsiteY13-18158" fmla="*/ 105 h 214"/>
              <a:gd name="connsiteX14-18159" fmla="*/ 37 w 687"/>
              <a:gd name="connsiteY14-18160" fmla="*/ 110 h 214"/>
              <a:gd name="connsiteX15-18161" fmla="*/ 16 w 687"/>
              <a:gd name="connsiteY15-18162" fmla="*/ 110 h 214"/>
              <a:gd name="connsiteX16-18163" fmla="*/ 0 w 687"/>
              <a:gd name="connsiteY16-18164" fmla="*/ 110 h 214"/>
              <a:gd name="connsiteX17-18165" fmla="*/ 0 w 687"/>
              <a:gd name="connsiteY17-18166" fmla="*/ 73 h 214"/>
              <a:gd name="connsiteX18-18167" fmla="*/ 11 w 687"/>
              <a:gd name="connsiteY18-18168" fmla="*/ 73 h 214"/>
              <a:gd name="connsiteX19-18169" fmla="*/ 27 w 687"/>
              <a:gd name="connsiteY19-18170" fmla="*/ 73 h 214"/>
              <a:gd name="connsiteX20-18171" fmla="*/ 42 w 687"/>
              <a:gd name="connsiteY20-18172" fmla="*/ 73 h 214"/>
              <a:gd name="connsiteX21-18173" fmla="*/ 58 w 687"/>
              <a:gd name="connsiteY21-18174" fmla="*/ 73 h 214"/>
              <a:gd name="connsiteX22-18175" fmla="*/ 79 w 687"/>
              <a:gd name="connsiteY22-18176" fmla="*/ 73 h 214"/>
              <a:gd name="connsiteX23-18177" fmla="*/ 95 w 687"/>
              <a:gd name="connsiteY23-18178" fmla="*/ 68 h 214"/>
              <a:gd name="connsiteX24-18179" fmla="*/ 122 w 687"/>
              <a:gd name="connsiteY24-18180" fmla="*/ 68 h 214"/>
              <a:gd name="connsiteX25-18181" fmla="*/ 143 w 687"/>
              <a:gd name="connsiteY25-18182" fmla="*/ 63 h 214"/>
              <a:gd name="connsiteX26-18183" fmla="*/ 164 w 687"/>
              <a:gd name="connsiteY26-18184" fmla="*/ 58 h 214"/>
              <a:gd name="connsiteX27-18185" fmla="*/ 185 w 687"/>
              <a:gd name="connsiteY27-18186" fmla="*/ 58 h 214"/>
              <a:gd name="connsiteX28-18187" fmla="*/ 211 w 687"/>
              <a:gd name="connsiteY28-18188" fmla="*/ 52 h 214"/>
              <a:gd name="connsiteX29-18189" fmla="*/ 238 w 687"/>
              <a:gd name="connsiteY29-18190" fmla="*/ 52 h 214"/>
              <a:gd name="connsiteX30-18191" fmla="*/ 264 w 687"/>
              <a:gd name="connsiteY30-18192" fmla="*/ 47 h 214"/>
              <a:gd name="connsiteX31-18193" fmla="*/ 296 w 687"/>
              <a:gd name="connsiteY31-18194" fmla="*/ 47 h 214"/>
              <a:gd name="connsiteX32-18195" fmla="*/ 354 w 687"/>
              <a:gd name="connsiteY32-18196" fmla="*/ 37 h 214"/>
              <a:gd name="connsiteX33-18197" fmla="*/ 386 w 687"/>
              <a:gd name="connsiteY33-18198" fmla="*/ 37 h 214"/>
              <a:gd name="connsiteX34-18199" fmla="*/ 407 w 687"/>
              <a:gd name="connsiteY34-18200" fmla="*/ 32 h 214"/>
              <a:gd name="connsiteX35-18201" fmla="*/ 433 w 687"/>
              <a:gd name="connsiteY35-18202" fmla="*/ 26 h 214"/>
              <a:gd name="connsiteX36-18203" fmla="*/ 454 w 687"/>
              <a:gd name="connsiteY36-18204" fmla="*/ 26 h 214"/>
              <a:gd name="connsiteX37-18205" fmla="*/ 470 w 687"/>
              <a:gd name="connsiteY37-18206" fmla="*/ 21 h 214"/>
              <a:gd name="connsiteX38-18207" fmla="*/ 481 w 687"/>
              <a:gd name="connsiteY38-18208" fmla="*/ 16 h 214"/>
              <a:gd name="connsiteX39-18209" fmla="*/ 491 w 687"/>
              <a:gd name="connsiteY39-18210" fmla="*/ 16 h 214"/>
              <a:gd name="connsiteX40-18211" fmla="*/ 497 w 687"/>
              <a:gd name="connsiteY40-18212" fmla="*/ 11 h 214"/>
              <a:gd name="connsiteX41-18213" fmla="*/ 507 w 687"/>
              <a:gd name="connsiteY41-18214" fmla="*/ 5 h 214"/>
              <a:gd name="connsiteX42-18215" fmla="*/ 523 w 687"/>
              <a:gd name="connsiteY42-18216" fmla="*/ 0 h 214"/>
              <a:gd name="connsiteX43-18217" fmla="*/ 534 w 687"/>
              <a:gd name="connsiteY43-18218" fmla="*/ 0 h 214"/>
              <a:gd name="connsiteX44-18219" fmla="*/ 549 w 687"/>
              <a:gd name="connsiteY44-18220" fmla="*/ 0 h 214"/>
              <a:gd name="connsiteX45-18221" fmla="*/ 565 w 687"/>
              <a:gd name="connsiteY45-18222" fmla="*/ 5 h 214"/>
              <a:gd name="connsiteX46-18223" fmla="*/ 581 w 687"/>
              <a:gd name="connsiteY46-18224" fmla="*/ 11 h 214"/>
              <a:gd name="connsiteX47-18225" fmla="*/ 592 w 687"/>
              <a:gd name="connsiteY47-18226" fmla="*/ 16 h 214"/>
              <a:gd name="connsiteX48-18227" fmla="*/ 602 w 687"/>
              <a:gd name="connsiteY48-18228" fmla="*/ 21 h 214"/>
              <a:gd name="connsiteX49-18229" fmla="*/ 618 w 687"/>
              <a:gd name="connsiteY49-18230" fmla="*/ 26 h 214"/>
              <a:gd name="connsiteX50-18231" fmla="*/ 629 w 687"/>
              <a:gd name="connsiteY50-18232" fmla="*/ 37 h 214"/>
              <a:gd name="connsiteX51-18233" fmla="*/ 644 w 687"/>
              <a:gd name="connsiteY51-18234" fmla="*/ 42 h 214"/>
              <a:gd name="connsiteX52-18235" fmla="*/ 655 w 687"/>
              <a:gd name="connsiteY52-18236" fmla="*/ 47 h 214"/>
              <a:gd name="connsiteX53-18237" fmla="*/ 666 w 687"/>
              <a:gd name="connsiteY53-18238" fmla="*/ 52 h 214"/>
              <a:gd name="connsiteX54-18239" fmla="*/ 671 w 687"/>
              <a:gd name="connsiteY54-18240" fmla="*/ 58 h 214"/>
              <a:gd name="connsiteX55-18241" fmla="*/ 676 w 687"/>
              <a:gd name="connsiteY55-18242" fmla="*/ 63 h 214"/>
              <a:gd name="connsiteX56-18243" fmla="*/ 681 w 687"/>
              <a:gd name="connsiteY56-18244" fmla="*/ 68 h 214"/>
              <a:gd name="connsiteX57-18245" fmla="*/ 687 w 687"/>
              <a:gd name="connsiteY57-18246" fmla="*/ 68 h 214"/>
              <a:gd name="connsiteX58-18247" fmla="*/ 687 w 687"/>
              <a:gd name="connsiteY58-18248" fmla="*/ 73 h 214"/>
              <a:gd name="connsiteX59-18249" fmla="*/ 681 w 687"/>
              <a:gd name="connsiteY59-18250" fmla="*/ 73 h 214"/>
              <a:gd name="connsiteX60-18251" fmla="*/ 681 w 687"/>
              <a:gd name="connsiteY60-18252" fmla="*/ 79 h 214"/>
              <a:gd name="connsiteX61-18253" fmla="*/ 676 w 687"/>
              <a:gd name="connsiteY61-18254" fmla="*/ 84 h 214"/>
              <a:gd name="connsiteX62-18255" fmla="*/ 671 w 687"/>
              <a:gd name="connsiteY62-18256" fmla="*/ 84 h 214"/>
              <a:gd name="connsiteX63-18257" fmla="*/ 666 w 687"/>
              <a:gd name="connsiteY63-18258" fmla="*/ 89 h 214"/>
              <a:gd name="connsiteX64-18259" fmla="*/ 660 w 687"/>
              <a:gd name="connsiteY64-18260" fmla="*/ 94 h 214"/>
              <a:gd name="connsiteX65-18261" fmla="*/ 655 w 687"/>
              <a:gd name="connsiteY65-18262" fmla="*/ 94 h 214"/>
              <a:gd name="connsiteX66-18263" fmla="*/ 650 w 687"/>
              <a:gd name="connsiteY66-18264" fmla="*/ 99 h 214"/>
              <a:gd name="connsiteX67-18265" fmla="*/ 644 w 687"/>
              <a:gd name="connsiteY67-18266" fmla="*/ 105 h 214"/>
              <a:gd name="connsiteX68-18267" fmla="*/ 639 w 687"/>
              <a:gd name="connsiteY68-18268" fmla="*/ 115 h 214"/>
              <a:gd name="connsiteX69-18269" fmla="*/ 639 w 687"/>
              <a:gd name="connsiteY69-18270" fmla="*/ 126 h 214"/>
              <a:gd name="connsiteX70-18271" fmla="*/ 639 w 687"/>
              <a:gd name="connsiteY70-18272" fmla="*/ 131 h 214"/>
              <a:gd name="connsiteX71-18273" fmla="*/ 639 w 687"/>
              <a:gd name="connsiteY71-18274" fmla="*/ 146 h 214"/>
              <a:gd name="connsiteX72-18275" fmla="*/ 639 w 687"/>
              <a:gd name="connsiteY72-18276" fmla="*/ 157 h 214"/>
              <a:gd name="connsiteX73-18277" fmla="*/ 639 w 687"/>
              <a:gd name="connsiteY73-18278" fmla="*/ 173 h 214"/>
              <a:gd name="connsiteX74-18279" fmla="*/ 639 w 687"/>
              <a:gd name="connsiteY74-18280" fmla="*/ 188 h 214"/>
              <a:gd name="connsiteX75-18281" fmla="*/ 549 w 687"/>
              <a:gd name="connsiteY75-18282" fmla="*/ 214 h 214"/>
              <a:gd name="connsiteX76-18283" fmla="*/ 544 w 687"/>
              <a:gd name="connsiteY76-18284" fmla="*/ 183 h 214"/>
              <a:gd name="connsiteX77-18285" fmla="*/ 544 w 687"/>
              <a:gd name="connsiteY77-18286" fmla="*/ 157 h 214"/>
              <a:gd name="connsiteX78-18287" fmla="*/ 539 w 687"/>
              <a:gd name="connsiteY78-18288" fmla="*/ 146 h 214"/>
              <a:gd name="connsiteX79-18289" fmla="*/ 539 w 687"/>
              <a:gd name="connsiteY79-18290" fmla="*/ 136 h 214"/>
              <a:gd name="connsiteX80-18291" fmla="*/ 534 w 687"/>
              <a:gd name="connsiteY80-18292" fmla="*/ 126 h 214"/>
              <a:gd name="connsiteX81-18293" fmla="*/ 534 w 687"/>
              <a:gd name="connsiteY81-18294" fmla="*/ 115 h 214"/>
              <a:gd name="connsiteX82-18295" fmla="*/ 528 w 687"/>
              <a:gd name="connsiteY82-18296" fmla="*/ 110 h 214"/>
              <a:gd name="connsiteX83-18297" fmla="*/ 528 w 687"/>
              <a:gd name="connsiteY83-18298" fmla="*/ 105 h 214"/>
              <a:gd name="connsiteX84-18299" fmla="*/ 523 w 687"/>
              <a:gd name="connsiteY84-18300" fmla="*/ 94 h 214"/>
              <a:gd name="connsiteX85-18301" fmla="*/ 518 w 687"/>
              <a:gd name="connsiteY85-18302" fmla="*/ 89 h 214"/>
              <a:gd name="connsiteX86-18303" fmla="*/ 512 w 687"/>
              <a:gd name="connsiteY86-18304" fmla="*/ 84 h 214"/>
              <a:gd name="connsiteX87-18305" fmla="*/ 507 w 687"/>
              <a:gd name="connsiteY87-18306" fmla="*/ 84 h 214"/>
              <a:gd name="connsiteX88-18307" fmla="*/ 502 w 687"/>
              <a:gd name="connsiteY88-18308" fmla="*/ 79 h 214"/>
              <a:gd name="connsiteX89-18309" fmla="*/ 491 w 687"/>
              <a:gd name="connsiteY89-18310" fmla="*/ 79 h 214"/>
              <a:gd name="connsiteX90-18311" fmla="*/ 481 w 687"/>
              <a:gd name="connsiteY90-18312" fmla="*/ 79 h 214"/>
              <a:gd name="connsiteX91-18313" fmla="*/ 470 w 687"/>
              <a:gd name="connsiteY91-18314" fmla="*/ 73 h 214"/>
              <a:gd name="connsiteX92-18315" fmla="*/ 454 w 687"/>
              <a:gd name="connsiteY92-18316" fmla="*/ 73 h 214"/>
              <a:gd name="connsiteX93-18317" fmla="*/ 454 w 687"/>
              <a:gd name="connsiteY93-18318" fmla="*/ 73 h 214"/>
              <a:gd name="connsiteX0-18319" fmla="*/ 454 w 687"/>
              <a:gd name="connsiteY0-18320" fmla="*/ 73 h 214"/>
              <a:gd name="connsiteX1-18321" fmla="*/ 439 w 687"/>
              <a:gd name="connsiteY1-18322" fmla="*/ 73 h 214"/>
              <a:gd name="connsiteX2-18323" fmla="*/ 417 w 687"/>
              <a:gd name="connsiteY2-18324" fmla="*/ 79 h 214"/>
              <a:gd name="connsiteX3-18325" fmla="*/ 396 w 687"/>
              <a:gd name="connsiteY3-18326" fmla="*/ 79 h 214"/>
              <a:gd name="connsiteX4-18327" fmla="*/ 370 w 687"/>
              <a:gd name="connsiteY4-18328" fmla="*/ 79 h 214"/>
              <a:gd name="connsiteX5-18329" fmla="*/ 343 w 687"/>
              <a:gd name="connsiteY5-18330" fmla="*/ 84 h 214"/>
              <a:gd name="connsiteX6-18331" fmla="*/ 312 w 687"/>
              <a:gd name="connsiteY6-18332" fmla="*/ 84 h 214"/>
              <a:gd name="connsiteX7-18333" fmla="*/ 275 w 687"/>
              <a:gd name="connsiteY7-18334" fmla="*/ 89 h 214"/>
              <a:gd name="connsiteX8-18335" fmla="*/ 238 w 687"/>
              <a:gd name="connsiteY8-18336" fmla="*/ 94 h 214"/>
              <a:gd name="connsiteX9-18337" fmla="*/ 196 w 687"/>
              <a:gd name="connsiteY9-18338" fmla="*/ 94 h 214"/>
              <a:gd name="connsiteX10-18339" fmla="*/ 159 w 687"/>
              <a:gd name="connsiteY10-18340" fmla="*/ 99 h 214"/>
              <a:gd name="connsiteX11-18341" fmla="*/ 122 w 687"/>
              <a:gd name="connsiteY11-18342" fmla="*/ 105 h 214"/>
              <a:gd name="connsiteX12-18343" fmla="*/ 90 w 687"/>
              <a:gd name="connsiteY12-18344" fmla="*/ 105 h 214"/>
              <a:gd name="connsiteX13-18345" fmla="*/ 64 w 687"/>
              <a:gd name="connsiteY13-18346" fmla="*/ 105 h 214"/>
              <a:gd name="connsiteX14-18347" fmla="*/ 37 w 687"/>
              <a:gd name="connsiteY14-18348" fmla="*/ 110 h 214"/>
              <a:gd name="connsiteX15-18349" fmla="*/ 16 w 687"/>
              <a:gd name="connsiteY15-18350" fmla="*/ 110 h 214"/>
              <a:gd name="connsiteX16-18351" fmla="*/ 0 w 687"/>
              <a:gd name="connsiteY16-18352" fmla="*/ 110 h 214"/>
              <a:gd name="connsiteX17-18353" fmla="*/ 0 w 687"/>
              <a:gd name="connsiteY17-18354" fmla="*/ 73 h 214"/>
              <a:gd name="connsiteX18-18355" fmla="*/ 11 w 687"/>
              <a:gd name="connsiteY18-18356" fmla="*/ 73 h 214"/>
              <a:gd name="connsiteX19-18357" fmla="*/ 27 w 687"/>
              <a:gd name="connsiteY19-18358" fmla="*/ 73 h 214"/>
              <a:gd name="connsiteX20-18359" fmla="*/ 42 w 687"/>
              <a:gd name="connsiteY20-18360" fmla="*/ 73 h 214"/>
              <a:gd name="connsiteX21-18361" fmla="*/ 58 w 687"/>
              <a:gd name="connsiteY21-18362" fmla="*/ 73 h 214"/>
              <a:gd name="connsiteX22-18363" fmla="*/ 79 w 687"/>
              <a:gd name="connsiteY22-18364" fmla="*/ 73 h 214"/>
              <a:gd name="connsiteX23-18365" fmla="*/ 95 w 687"/>
              <a:gd name="connsiteY23-18366" fmla="*/ 68 h 214"/>
              <a:gd name="connsiteX24-18367" fmla="*/ 122 w 687"/>
              <a:gd name="connsiteY24-18368" fmla="*/ 68 h 214"/>
              <a:gd name="connsiteX25-18369" fmla="*/ 143 w 687"/>
              <a:gd name="connsiteY25-18370" fmla="*/ 63 h 214"/>
              <a:gd name="connsiteX26-18371" fmla="*/ 164 w 687"/>
              <a:gd name="connsiteY26-18372" fmla="*/ 58 h 214"/>
              <a:gd name="connsiteX27-18373" fmla="*/ 185 w 687"/>
              <a:gd name="connsiteY27-18374" fmla="*/ 58 h 214"/>
              <a:gd name="connsiteX28-18375" fmla="*/ 211 w 687"/>
              <a:gd name="connsiteY28-18376" fmla="*/ 52 h 214"/>
              <a:gd name="connsiteX29-18377" fmla="*/ 238 w 687"/>
              <a:gd name="connsiteY29-18378" fmla="*/ 52 h 214"/>
              <a:gd name="connsiteX30-18379" fmla="*/ 264 w 687"/>
              <a:gd name="connsiteY30-18380" fmla="*/ 47 h 214"/>
              <a:gd name="connsiteX31-18381" fmla="*/ 296 w 687"/>
              <a:gd name="connsiteY31-18382" fmla="*/ 47 h 214"/>
              <a:gd name="connsiteX32-18383" fmla="*/ 354 w 687"/>
              <a:gd name="connsiteY32-18384" fmla="*/ 37 h 214"/>
              <a:gd name="connsiteX33-18385" fmla="*/ 386 w 687"/>
              <a:gd name="connsiteY33-18386" fmla="*/ 37 h 214"/>
              <a:gd name="connsiteX34-18387" fmla="*/ 407 w 687"/>
              <a:gd name="connsiteY34-18388" fmla="*/ 32 h 214"/>
              <a:gd name="connsiteX35-18389" fmla="*/ 433 w 687"/>
              <a:gd name="connsiteY35-18390" fmla="*/ 26 h 214"/>
              <a:gd name="connsiteX36-18391" fmla="*/ 454 w 687"/>
              <a:gd name="connsiteY36-18392" fmla="*/ 26 h 214"/>
              <a:gd name="connsiteX37-18393" fmla="*/ 470 w 687"/>
              <a:gd name="connsiteY37-18394" fmla="*/ 21 h 214"/>
              <a:gd name="connsiteX38-18395" fmla="*/ 481 w 687"/>
              <a:gd name="connsiteY38-18396" fmla="*/ 16 h 214"/>
              <a:gd name="connsiteX39-18397" fmla="*/ 491 w 687"/>
              <a:gd name="connsiteY39-18398" fmla="*/ 16 h 214"/>
              <a:gd name="connsiteX40-18399" fmla="*/ 497 w 687"/>
              <a:gd name="connsiteY40-18400" fmla="*/ 11 h 214"/>
              <a:gd name="connsiteX41-18401" fmla="*/ 507 w 687"/>
              <a:gd name="connsiteY41-18402" fmla="*/ 5 h 214"/>
              <a:gd name="connsiteX42-18403" fmla="*/ 523 w 687"/>
              <a:gd name="connsiteY42-18404" fmla="*/ 0 h 214"/>
              <a:gd name="connsiteX43-18405" fmla="*/ 534 w 687"/>
              <a:gd name="connsiteY43-18406" fmla="*/ 0 h 214"/>
              <a:gd name="connsiteX44-18407" fmla="*/ 549 w 687"/>
              <a:gd name="connsiteY44-18408" fmla="*/ 0 h 214"/>
              <a:gd name="connsiteX45-18409" fmla="*/ 565 w 687"/>
              <a:gd name="connsiteY45-18410" fmla="*/ 5 h 214"/>
              <a:gd name="connsiteX46-18411" fmla="*/ 581 w 687"/>
              <a:gd name="connsiteY46-18412" fmla="*/ 11 h 214"/>
              <a:gd name="connsiteX47-18413" fmla="*/ 592 w 687"/>
              <a:gd name="connsiteY47-18414" fmla="*/ 16 h 214"/>
              <a:gd name="connsiteX48-18415" fmla="*/ 602 w 687"/>
              <a:gd name="connsiteY48-18416" fmla="*/ 21 h 214"/>
              <a:gd name="connsiteX49-18417" fmla="*/ 618 w 687"/>
              <a:gd name="connsiteY49-18418" fmla="*/ 26 h 214"/>
              <a:gd name="connsiteX50-18419" fmla="*/ 629 w 687"/>
              <a:gd name="connsiteY50-18420" fmla="*/ 37 h 214"/>
              <a:gd name="connsiteX51-18421" fmla="*/ 644 w 687"/>
              <a:gd name="connsiteY51-18422" fmla="*/ 42 h 214"/>
              <a:gd name="connsiteX52-18423" fmla="*/ 655 w 687"/>
              <a:gd name="connsiteY52-18424" fmla="*/ 47 h 214"/>
              <a:gd name="connsiteX53-18425" fmla="*/ 666 w 687"/>
              <a:gd name="connsiteY53-18426" fmla="*/ 52 h 214"/>
              <a:gd name="connsiteX54-18427" fmla="*/ 671 w 687"/>
              <a:gd name="connsiteY54-18428" fmla="*/ 58 h 214"/>
              <a:gd name="connsiteX55-18429" fmla="*/ 676 w 687"/>
              <a:gd name="connsiteY55-18430" fmla="*/ 63 h 214"/>
              <a:gd name="connsiteX56-18431" fmla="*/ 681 w 687"/>
              <a:gd name="connsiteY56-18432" fmla="*/ 68 h 214"/>
              <a:gd name="connsiteX57-18433" fmla="*/ 687 w 687"/>
              <a:gd name="connsiteY57-18434" fmla="*/ 68 h 214"/>
              <a:gd name="connsiteX58-18435" fmla="*/ 687 w 687"/>
              <a:gd name="connsiteY58-18436" fmla="*/ 73 h 214"/>
              <a:gd name="connsiteX59-18437" fmla="*/ 681 w 687"/>
              <a:gd name="connsiteY59-18438" fmla="*/ 73 h 214"/>
              <a:gd name="connsiteX60-18439" fmla="*/ 681 w 687"/>
              <a:gd name="connsiteY60-18440" fmla="*/ 79 h 214"/>
              <a:gd name="connsiteX61-18441" fmla="*/ 676 w 687"/>
              <a:gd name="connsiteY61-18442" fmla="*/ 84 h 214"/>
              <a:gd name="connsiteX62-18443" fmla="*/ 671 w 687"/>
              <a:gd name="connsiteY62-18444" fmla="*/ 84 h 214"/>
              <a:gd name="connsiteX63-18445" fmla="*/ 666 w 687"/>
              <a:gd name="connsiteY63-18446" fmla="*/ 89 h 214"/>
              <a:gd name="connsiteX64-18447" fmla="*/ 660 w 687"/>
              <a:gd name="connsiteY64-18448" fmla="*/ 94 h 214"/>
              <a:gd name="connsiteX65-18449" fmla="*/ 655 w 687"/>
              <a:gd name="connsiteY65-18450" fmla="*/ 94 h 214"/>
              <a:gd name="connsiteX66-18451" fmla="*/ 650 w 687"/>
              <a:gd name="connsiteY66-18452" fmla="*/ 99 h 214"/>
              <a:gd name="connsiteX67-18453" fmla="*/ 644 w 687"/>
              <a:gd name="connsiteY67-18454" fmla="*/ 105 h 214"/>
              <a:gd name="connsiteX68-18455" fmla="*/ 639 w 687"/>
              <a:gd name="connsiteY68-18456" fmla="*/ 115 h 214"/>
              <a:gd name="connsiteX69-18457" fmla="*/ 639 w 687"/>
              <a:gd name="connsiteY69-18458" fmla="*/ 126 h 214"/>
              <a:gd name="connsiteX70-18459" fmla="*/ 639 w 687"/>
              <a:gd name="connsiteY70-18460" fmla="*/ 131 h 214"/>
              <a:gd name="connsiteX71-18461" fmla="*/ 639 w 687"/>
              <a:gd name="connsiteY71-18462" fmla="*/ 146 h 214"/>
              <a:gd name="connsiteX72-18463" fmla="*/ 639 w 687"/>
              <a:gd name="connsiteY72-18464" fmla="*/ 157 h 214"/>
              <a:gd name="connsiteX73-18465" fmla="*/ 639 w 687"/>
              <a:gd name="connsiteY73-18466" fmla="*/ 173 h 214"/>
              <a:gd name="connsiteX74-18467" fmla="*/ 549 w 687"/>
              <a:gd name="connsiteY74-18468" fmla="*/ 214 h 214"/>
              <a:gd name="connsiteX75-18469" fmla="*/ 544 w 687"/>
              <a:gd name="connsiteY75-18470" fmla="*/ 183 h 214"/>
              <a:gd name="connsiteX76-18471" fmla="*/ 544 w 687"/>
              <a:gd name="connsiteY76-18472" fmla="*/ 157 h 214"/>
              <a:gd name="connsiteX77-18473" fmla="*/ 539 w 687"/>
              <a:gd name="connsiteY77-18474" fmla="*/ 146 h 214"/>
              <a:gd name="connsiteX78-18475" fmla="*/ 539 w 687"/>
              <a:gd name="connsiteY78-18476" fmla="*/ 136 h 214"/>
              <a:gd name="connsiteX79-18477" fmla="*/ 534 w 687"/>
              <a:gd name="connsiteY79-18478" fmla="*/ 126 h 214"/>
              <a:gd name="connsiteX80-18479" fmla="*/ 534 w 687"/>
              <a:gd name="connsiteY80-18480" fmla="*/ 115 h 214"/>
              <a:gd name="connsiteX81-18481" fmla="*/ 528 w 687"/>
              <a:gd name="connsiteY81-18482" fmla="*/ 110 h 214"/>
              <a:gd name="connsiteX82-18483" fmla="*/ 528 w 687"/>
              <a:gd name="connsiteY82-18484" fmla="*/ 105 h 214"/>
              <a:gd name="connsiteX83-18485" fmla="*/ 523 w 687"/>
              <a:gd name="connsiteY83-18486" fmla="*/ 94 h 214"/>
              <a:gd name="connsiteX84-18487" fmla="*/ 518 w 687"/>
              <a:gd name="connsiteY84-18488" fmla="*/ 89 h 214"/>
              <a:gd name="connsiteX85-18489" fmla="*/ 512 w 687"/>
              <a:gd name="connsiteY85-18490" fmla="*/ 84 h 214"/>
              <a:gd name="connsiteX86-18491" fmla="*/ 507 w 687"/>
              <a:gd name="connsiteY86-18492" fmla="*/ 84 h 214"/>
              <a:gd name="connsiteX87-18493" fmla="*/ 502 w 687"/>
              <a:gd name="connsiteY87-18494" fmla="*/ 79 h 214"/>
              <a:gd name="connsiteX88-18495" fmla="*/ 491 w 687"/>
              <a:gd name="connsiteY88-18496" fmla="*/ 79 h 214"/>
              <a:gd name="connsiteX89-18497" fmla="*/ 481 w 687"/>
              <a:gd name="connsiteY89-18498" fmla="*/ 79 h 214"/>
              <a:gd name="connsiteX90-18499" fmla="*/ 470 w 687"/>
              <a:gd name="connsiteY90-18500" fmla="*/ 73 h 214"/>
              <a:gd name="connsiteX91-18501" fmla="*/ 454 w 687"/>
              <a:gd name="connsiteY91-18502" fmla="*/ 73 h 214"/>
              <a:gd name="connsiteX92-18503" fmla="*/ 454 w 687"/>
              <a:gd name="connsiteY92-18504" fmla="*/ 73 h 214"/>
              <a:gd name="connsiteX0-18505" fmla="*/ 454 w 687"/>
              <a:gd name="connsiteY0-18506" fmla="*/ 73 h 214"/>
              <a:gd name="connsiteX1-18507" fmla="*/ 439 w 687"/>
              <a:gd name="connsiteY1-18508" fmla="*/ 73 h 214"/>
              <a:gd name="connsiteX2-18509" fmla="*/ 417 w 687"/>
              <a:gd name="connsiteY2-18510" fmla="*/ 79 h 214"/>
              <a:gd name="connsiteX3-18511" fmla="*/ 396 w 687"/>
              <a:gd name="connsiteY3-18512" fmla="*/ 79 h 214"/>
              <a:gd name="connsiteX4-18513" fmla="*/ 370 w 687"/>
              <a:gd name="connsiteY4-18514" fmla="*/ 79 h 214"/>
              <a:gd name="connsiteX5-18515" fmla="*/ 343 w 687"/>
              <a:gd name="connsiteY5-18516" fmla="*/ 84 h 214"/>
              <a:gd name="connsiteX6-18517" fmla="*/ 312 w 687"/>
              <a:gd name="connsiteY6-18518" fmla="*/ 84 h 214"/>
              <a:gd name="connsiteX7-18519" fmla="*/ 275 w 687"/>
              <a:gd name="connsiteY7-18520" fmla="*/ 89 h 214"/>
              <a:gd name="connsiteX8-18521" fmla="*/ 238 w 687"/>
              <a:gd name="connsiteY8-18522" fmla="*/ 94 h 214"/>
              <a:gd name="connsiteX9-18523" fmla="*/ 196 w 687"/>
              <a:gd name="connsiteY9-18524" fmla="*/ 94 h 214"/>
              <a:gd name="connsiteX10-18525" fmla="*/ 159 w 687"/>
              <a:gd name="connsiteY10-18526" fmla="*/ 99 h 214"/>
              <a:gd name="connsiteX11-18527" fmla="*/ 122 w 687"/>
              <a:gd name="connsiteY11-18528" fmla="*/ 105 h 214"/>
              <a:gd name="connsiteX12-18529" fmla="*/ 90 w 687"/>
              <a:gd name="connsiteY12-18530" fmla="*/ 105 h 214"/>
              <a:gd name="connsiteX13-18531" fmla="*/ 64 w 687"/>
              <a:gd name="connsiteY13-18532" fmla="*/ 105 h 214"/>
              <a:gd name="connsiteX14-18533" fmla="*/ 37 w 687"/>
              <a:gd name="connsiteY14-18534" fmla="*/ 110 h 214"/>
              <a:gd name="connsiteX15-18535" fmla="*/ 16 w 687"/>
              <a:gd name="connsiteY15-18536" fmla="*/ 110 h 214"/>
              <a:gd name="connsiteX16-18537" fmla="*/ 0 w 687"/>
              <a:gd name="connsiteY16-18538" fmla="*/ 110 h 214"/>
              <a:gd name="connsiteX17-18539" fmla="*/ 0 w 687"/>
              <a:gd name="connsiteY17-18540" fmla="*/ 73 h 214"/>
              <a:gd name="connsiteX18-18541" fmla="*/ 11 w 687"/>
              <a:gd name="connsiteY18-18542" fmla="*/ 73 h 214"/>
              <a:gd name="connsiteX19-18543" fmla="*/ 27 w 687"/>
              <a:gd name="connsiteY19-18544" fmla="*/ 73 h 214"/>
              <a:gd name="connsiteX20-18545" fmla="*/ 42 w 687"/>
              <a:gd name="connsiteY20-18546" fmla="*/ 73 h 214"/>
              <a:gd name="connsiteX21-18547" fmla="*/ 58 w 687"/>
              <a:gd name="connsiteY21-18548" fmla="*/ 73 h 214"/>
              <a:gd name="connsiteX22-18549" fmla="*/ 79 w 687"/>
              <a:gd name="connsiteY22-18550" fmla="*/ 73 h 214"/>
              <a:gd name="connsiteX23-18551" fmla="*/ 95 w 687"/>
              <a:gd name="connsiteY23-18552" fmla="*/ 68 h 214"/>
              <a:gd name="connsiteX24-18553" fmla="*/ 122 w 687"/>
              <a:gd name="connsiteY24-18554" fmla="*/ 68 h 214"/>
              <a:gd name="connsiteX25-18555" fmla="*/ 143 w 687"/>
              <a:gd name="connsiteY25-18556" fmla="*/ 63 h 214"/>
              <a:gd name="connsiteX26-18557" fmla="*/ 164 w 687"/>
              <a:gd name="connsiteY26-18558" fmla="*/ 58 h 214"/>
              <a:gd name="connsiteX27-18559" fmla="*/ 185 w 687"/>
              <a:gd name="connsiteY27-18560" fmla="*/ 58 h 214"/>
              <a:gd name="connsiteX28-18561" fmla="*/ 211 w 687"/>
              <a:gd name="connsiteY28-18562" fmla="*/ 52 h 214"/>
              <a:gd name="connsiteX29-18563" fmla="*/ 238 w 687"/>
              <a:gd name="connsiteY29-18564" fmla="*/ 52 h 214"/>
              <a:gd name="connsiteX30-18565" fmla="*/ 264 w 687"/>
              <a:gd name="connsiteY30-18566" fmla="*/ 47 h 214"/>
              <a:gd name="connsiteX31-18567" fmla="*/ 296 w 687"/>
              <a:gd name="connsiteY31-18568" fmla="*/ 47 h 214"/>
              <a:gd name="connsiteX32-18569" fmla="*/ 354 w 687"/>
              <a:gd name="connsiteY32-18570" fmla="*/ 37 h 214"/>
              <a:gd name="connsiteX33-18571" fmla="*/ 386 w 687"/>
              <a:gd name="connsiteY33-18572" fmla="*/ 37 h 214"/>
              <a:gd name="connsiteX34-18573" fmla="*/ 407 w 687"/>
              <a:gd name="connsiteY34-18574" fmla="*/ 32 h 214"/>
              <a:gd name="connsiteX35-18575" fmla="*/ 433 w 687"/>
              <a:gd name="connsiteY35-18576" fmla="*/ 26 h 214"/>
              <a:gd name="connsiteX36-18577" fmla="*/ 454 w 687"/>
              <a:gd name="connsiteY36-18578" fmla="*/ 26 h 214"/>
              <a:gd name="connsiteX37-18579" fmla="*/ 470 w 687"/>
              <a:gd name="connsiteY37-18580" fmla="*/ 21 h 214"/>
              <a:gd name="connsiteX38-18581" fmla="*/ 481 w 687"/>
              <a:gd name="connsiteY38-18582" fmla="*/ 16 h 214"/>
              <a:gd name="connsiteX39-18583" fmla="*/ 491 w 687"/>
              <a:gd name="connsiteY39-18584" fmla="*/ 16 h 214"/>
              <a:gd name="connsiteX40-18585" fmla="*/ 497 w 687"/>
              <a:gd name="connsiteY40-18586" fmla="*/ 11 h 214"/>
              <a:gd name="connsiteX41-18587" fmla="*/ 507 w 687"/>
              <a:gd name="connsiteY41-18588" fmla="*/ 5 h 214"/>
              <a:gd name="connsiteX42-18589" fmla="*/ 523 w 687"/>
              <a:gd name="connsiteY42-18590" fmla="*/ 0 h 214"/>
              <a:gd name="connsiteX43-18591" fmla="*/ 534 w 687"/>
              <a:gd name="connsiteY43-18592" fmla="*/ 0 h 214"/>
              <a:gd name="connsiteX44-18593" fmla="*/ 549 w 687"/>
              <a:gd name="connsiteY44-18594" fmla="*/ 0 h 214"/>
              <a:gd name="connsiteX45-18595" fmla="*/ 565 w 687"/>
              <a:gd name="connsiteY45-18596" fmla="*/ 5 h 214"/>
              <a:gd name="connsiteX46-18597" fmla="*/ 581 w 687"/>
              <a:gd name="connsiteY46-18598" fmla="*/ 11 h 214"/>
              <a:gd name="connsiteX47-18599" fmla="*/ 592 w 687"/>
              <a:gd name="connsiteY47-18600" fmla="*/ 16 h 214"/>
              <a:gd name="connsiteX48-18601" fmla="*/ 602 w 687"/>
              <a:gd name="connsiteY48-18602" fmla="*/ 21 h 214"/>
              <a:gd name="connsiteX49-18603" fmla="*/ 618 w 687"/>
              <a:gd name="connsiteY49-18604" fmla="*/ 26 h 214"/>
              <a:gd name="connsiteX50-18605" fmla="*/ 629 w 687"/>
              <a:gd name="connsiteY50-18606" fmla="*/ 37 h 214"/>
              <a:gd name="connsiteX51-18607" fmla="*/ 644 w 687"/>
              <a:gd name="connsiteY51-18608" fmla="*/ 42 h 214"/>
              <a:gd name="connsiteX52-18609" fmla="*/ 655 w 687"/>
              <a:gd name="connsiteY52-18610" fmla="*/ 47 h 214"/>
              <a:gd name="connsiteX53-18611" fmla="*/ 666 w 687"/>
              <a:gd name="connsiteY53-18612" fmla="*/ 52 h 214"/>
              <a:gd name="connsiteX54-18613" fmla="*/ 671 w 687"/>
              <a:gd name="connsiteY54-18614" fmla="*/ 58 h 214"/>
              <a:gd name="connsiteX55-18615" fmla="*/ 676 w 687"/>
              <a:gd name="connsiteY55-18616" fmla="*/ 63 h 214"/>
              <a:gd name="connsiteX56-18617" fmla="*/ 681 w 687"/>
              <a:gd name="connsiteY56-18618" fmla="*/ 68 h 214"/>
              <a:gd name="connsiteX57-18619" fmla="*/ 687 w 687"/>
              <a:gd name="connsiteY57-18620" fmla="*/ 68 h 214"/>
              <a:gd name="connsiteX58-18621" fmla="*/ 687 w 687"/>
              <a:gd name="connsiteY58-18622" fmla="*/ 73 h 214"/>
              <a:gd name="connsiteX59-18623" fmla="*/ 681 w 687"/>
              <a:gd name="connsiteY59-18624" fmla="*/ 73 h 214"/>
              <a:gd name="connsiteX60-18625" fmla="*/ 681 w 687"/>
              <a:gd name="connsiteY60-18626" fmla="*/ 79 h 214"/>
              <a:gd name="connsiteX61-18627" fmla="*/ 676 w 687"/>
              <a:gd name="connsiteY61-18628" fmla="*/ 84 h 214"/>
              <a:gd name="connsiteX62-18629" fmla="*/ 671 w 687"/>
              <a:gd name="connsiteY62-18630" fmla="*/ 84 h 214"/>
              <a:gd name="connsiteX63-18631" fmla="*/ 666 w 687"/>
              <a:gd name="connsiteY63-18632" fmla="*/ 89 h 214"/>
              <a:gd name="connsiteX64-18633" fmla="*/ 660 w 687"/>
              <a:gd name="connsiteY64-18634" fmla="*/ 94 h 214"/>
              <a:gd name="connsiteX65-18635" fmla="*/ 655 w 687"/>
              <a:gd name="connsiteY65-18636" fmla="*/ 94 h 214"/>
              <a:gd name="connsiteX66-18637" fmla="*/ 650 w 687"/>
              <a:gd name="connsiteY66-18638" fmla="*/ 99 h 214"/>
              <a:gd name="connsiteX67-18639" fmla="*/ 644 w 687"/>
              <a:gd name="connsiteY67-18640" fmla="*/ 105 h 214"/>
              <a:gd name="connsiteX68-18641" fmla="*/ 639 w 687"/>
              <a:gd name="connsiteY68-18642" fmla="*/ 115 h 214"/>
              <a:gd name="connsiteX69-18643" fmla="*/ 639 w 687"/>
              <a:gd name="connsiteY69-18644" fmla="*/ 126 h 214"/>
              <a:gd name="connsiteX70-18645" fmla="*/ 639 w 687"/>
              <a:gd name="connsiteY70-18646" fmla="*/ 131 h 214"/>
              <a:gd name="connsiteX71-18647" fmla="*/ 639 w 687"/>
              <a:gd name="connsiteY71-18648" fmla="*/ 146 h 214"/>
              <a:gd name="connsiteX72-18649" fmla="*/ 639 w 687"/>
              <a:gd name="connsiteY72-18650" fmla="*/ 157 h 214"/>
              <a:gd name="connsiteX73-18651" fmla="*/ 639 w 687"/>
              <a:gd name="connsiteY73-18652" fmla="*/ 173 h 214"/>
              <a:gd name="connsiteX74-18653" fmla="*/ 549 w 687"/>
              <a:gd name="connsiteY74-18654" fmla="*/ 214 h 214"/>
              <a:gd name="connsiteX75-18655" fmla="*/ 544 w 687"/>
              <a:gd name="connsiteY75-18656" fmla="*/ 157 h 214"/>
              <a:gd name="connsiteX76-18657" fmla="*/ 539 w 687"/>
              <a:gd name="connsiteY76-18658" fmla="*/ 146 h 214"/>
              <a:gd name="connsiteX77-18659" fmla="*/ 539 w 687"/>
              <a:gd name="connsiteY77-18660" fmla="*/ 136 h 214"/>
              <a:gd name="connsiteX78-18661" fmla="*/ 534 w 687"/>
              <a:gd name="connsiteY78-18662" fmla="*/ 126 h 214"/>
              <a:gd name="connsiteX79-18663" fmla="*/ 534 w 687"/>
              <a:gd name="connsiteY79-18664" fmla="*/ 115 h 214"/>
              <a:gd name="connsiteX80-18665" fmla="*/ 528 w 687"/>
              <a:gd name="connsiteY80-18666" fmla="*/ 110 h 214"/>
              <a:gd name="connsiteX81-18667" fmla="*/ 528 w 687"/>
              <a:gd name="connsiteY81-18668" fmla="*/ 105 h 214"/>
              <a:gd name="connsiteX82-18669" fmla="*/ 523 w 687"/>
              <a:gd name="connsiteY82-18670" fmla="*/ 94 h 214"/>
              <a:gd name="connsiteX83-18671" fmla="*/ 518 w 687"/>
              <a:gd name="connsiteY83-18672" fmla="*/ 89 h 214"/>
              <a:gd name="connsiteX84-18673" fmla="*/ 512 w 687"/>
              <a:gd name="connsiteY84-18674" fmla="*/ 84 h 214"/>
              <a:gd name="connsiteX85-18675" fmla="*/ 507 w 687"/>
              <a:gd name="connsiteY85-18676" fmla="*/ 84 h 214"/>
              <a:gd name="connsiteX86-18677" fmla="*/ 502 w 687"/>
              <a:gd name="connsiteY86-18678" fmla="*/ 79 h 214"/>
              <a:gd name="connsiteX87-18679" fmla="*/ 491 w 687"/>
              <a:gd name="connsiteY87-18680" fmla="*/ 79 h 214"/>
              <a:gd name="connsiteX88-18681" fmla="*/ 481 w 687"/>
              <a:gd name="connsiteY88-18682" fmla="*/ 79 h 214"/>
              <a:gd name="connsiteX89-18683" fmla="*/ 470 w 687"/>
              <a:gd name="connsiteY89-18684" fmla="*/ 73 h 214"/>
              <a:gd name="connsiteX90-18685" fmla="*/ 454 w 687"/>
              <a:gd name="connsiteY90-18686" fmla="*/ 73 h 214"/>
              <a:gd name="connsiteX91-18687" fmla="*/ 454 w 687"/>
              <a:gd name="connsiteY91-18688" fmla="*/ 73 h 214"/>
              <a:gd name="connsiteX0-18689" fmla="*/ 454 w 687"/>
              <a:gd name="connsiteY0-18690" fmla="*/ 73 h 173"/>
              <a:gd name="connsiteX1-18691" fmla="*/ 439 w 687"/>
              <a:gd name="connsiteY1-18692" fmla="*/ 73 h 173"/>
              <a:gd name="connsiteX2-18693" fmla="*/ 417 w 687"/>
              <a:gd name="connsiteY2-18694" fmla="*/ 79 h 173"/>
              <a:gd name="connsiteX3-18695" fmla="*/ 396 w 687"/>
              <a:gd name="connsiteY3-18696" fmla="*/ 79 h 173"/>
              <a:gd name="connsiteX4-18697" fmla="*/ 370 w 687"/>
              <a:gd name="connsiteY4-18698" fmla="*/ 79 h 173"/>
              <a:gd name="connsiteX5-18699" fmla="*/ 343 w 687"/>
              <a:gd name="connsiteY5-18700" fmla="*/ 84 h 173"/>
              <a:gd name="connsiteX6-18701" fmla="*/ 312 w 687"/>
              <a:gd name="connsiteY6-18702" fmla="*/ 84 h 173"/>
              <a:gd name="connsiteX7-18703" fmla="*/ 275 w 687"/>
              <a:gd name="connsiteY7-18704" fmla="*/ 89 h 173"/>
              <a:gd name="connsiteX8-18705" fmla="*/ 238 w 687"/>
              <a:gd name="connsiteY8-18706" fmla="*/ 94 h 173"/>
              <a:gd name="connsiteX9-18707" fmla="*/ 196 w 687"/>
              <a:gd name="connsiteY9-18708" fmla="*/ 94 h 173"/>
              <a:gd name="connsiteX10-18709" fmla="*/ 159 w 687"/>
              <a:gd name="connsiteY10-18710" fmla="*/ 99 h 173"/>
              <a:gd name="connsiteX11-18711" fmla="*/ 122 w 687"/>
              <a:gd name="connsiteY11-18712" fmla="*/ 105 h 173"/>
              <a:gd name="connsiteX12-18713" fmla="*/ 90 w 687"/>
              <a:gd name="connsiteY12-18714" fmla="*/ 105 h 173"/>
              <a:gd name="connsiteX13-18715" fmla="*/ 64 w 687"/>
              <a:gd name="connsiteY13-18716" fmla="*/ 105 h 173"/>
              <a:gd name="connsiteX14-18717" fmla="*/ 37 w 687"/>
              <a:gd name="connsiteY14-18718" fmla="*/ 110 h 173"/>
              <a:gd name="connsiteX15-18719" fmla="*/ 16 w 687"/>
              <a:gd name="connsiteY15-18720" fmla="*/ 110 h 173"/>
              <a:gd name="connsiteX16-18721" fmla="*/ 0 w 687"/>
              <a:gd name="connsiteY16-18722" fmla="*/ 110 h 173"/>
              <a:gd name="connsiteX17-18723" fmla="*/ 0 w 687"/>
              <a:gd name="connsiteY17-18724" fmla="*/ 73 h 173"/>
              <a:gd name="connsiteX18-18725" fmla="*/ 11 w 687"/>
              <a:gd name="connsiteY18-18726" fmla="*/ 73 h 173"/>
              <a:gd name="connsiteX19-18727" fmla="*/ 27 w 687"/>
              <a:gd name="connsiteY19-18728" fmla="*/ 73 h 173"/>
              <a:gd name="connsiteX20-18729" fmla="*/ 42 w 687"/>
              <a:gd name="connsiteY20-18730" fmla="*/ 73 h 173"/>
              <a:gd name="connsiteX21-18731" fmla="*/ 58 w 687"/>
              <a:gd name="connsiteY21-18732" fmla="*/ 73 h 173"/>
              <a:gd name="connsiteX22-18733" fmla="*/ 79 w 687"/>
              <a:gd name="connsiteY22-18734" fmla="*/ 73 h 173"/>
              <a:gd name="connsiteX23-18735" fmla="*/ 95 w 687"/>
              <a:gd name="connsiteY23-18736" fmla="*/ 68 h 173"/>
              <a:gd name="connsiteX24-18737" fmla="*/ 122 w 687"/>
              <a:gd name="connsiteY24-18738" fmla="*/ 68 h 173"/>
              <a:gd name="connsiteX25-18739" fmla="*/ 143 w 687"/>
              <a:gd name="connsiteY25-18740" fmla="*/ 63 h 173"/>
              <a:gd name="connsiteX26-18741" fmla="*/ 164 w 687"/>
              <a:gd name="connsiteY26-18742" fmla="*/ 58 h 173"/>
              <a:gd name="connsiteX27-18743" fmla="*/ 185 w 687"/>
              <a:gd name="connsiteY27-18744" fmla="*/ 58 h 173"/>
              <a:gd name="connsiteX28-18745" fmla="*/ 211 w 687"/>
              <a:gd name="connsiteY28-18746" fmla="*/ 52 h 173"/>
              <a:gd name="connsiteX29-18747" fmla="*/ 238 w 687"/>
              <a:gd name="connsiteY29-18748" fmla="*/ 52 h 173"/>
              <a:gd name="connsiteX30-18749" fmla="*/ 264 w 687"/>
              <a:gd name="connsiteY30-18750" fmla="*/ 47 h 173"/>
              <a:gd name="connsiteX31-18751" fmla="*/ 296 w 687"/>
              <a:gd name="connsiteY31-18752" fmla="*/ 47 h 173"/>
              <a:gd name="connsiteX32-18753" fmla="*/ 354 w 687"/>
              <a:gd name="connsiteY32-18754" fmla="*/ 37 h 173"/>
              <a:gd name="connsiteX33-18755" fmla="*/ 386 w 687"/>
              <a:gd name="connsiteY33-18756" fmla="*/ 37 h 173"/>
              <a:gd name="connsiteX34-18757" fmla="*/ 407 w 687"/>
              <a:gd name="connsiteY34-18758" fmla="*/ 32 h 173"/>
              <a:gd name="connsiteX35-18759" fmla="*/ 433 w 687"/>
              <a:gd name="connsiteY35-18760" fmla="*/ 26 h 173"/>
              <a:gd name="connsiteX36-18761" fmla="*/ 454 w 687"/>
              <a:gd name="connsiteY36-18762" fmla="*/ 26 h 173"/>
              <a:gd name="connsiteX37-18763" fmla="*/ 470 w 687"/>
              <a:gd name="connsiteY37-18764" fmla="*/ 21 h 173"/>
              <a:gd name="connsiteX38-18765" fmla="*/ 481 w 687"/>
              <a:gd name="connsiteY38-18766" fmla="*/ 16 h 173"/>
              <a:gd name="connsiteX39-18767" fmla="*/ 491 w 687"/>
              <a:gd name="connsiteY39-18768" fmla="*/ 16 h 173"/>
              <a:gd name="connsiteX40-18769" fmla="*/ 497 w 687"/>
              <a:gd name="connsiteY40-18770" fmla="*/ 11 h 173"/>
              <a:gd name="connsiteX41-18771" fmla="*/ 507 w 687"/>
              <a:gd name="connsiteY41-18772" fmla="*/ 5 h 173"/>
              <a:gd name="connsiteX42-18773" fmla="*/ 523 w 687"/>
              <a:gd name="connsiteY42-18774" fmla="*/ 0 h 173"/>
              <a:gd name="connsiteX43-18775" fmla="*/ 534 w 687"/>
              <a:gd name="connsiteY43-18776" fmla="*/ 0 h 173"/>
              <a:gd name="connsiteX44-18777" fmla="*/ 549 w 687"/>
              <a:gd name="connsiteY44-18778" fmla="*/ 0 h 173"/>
              <a:gd name="connsiteX45-18779" fmla="*/ 565 w 687"/>
              <a:gd name="connsiteY45-18780" fmla="*/ 5 h 173"/>
              <a:gd name="connsiteX46-18781" fmla="*/ 581 w 687"/>
              <a:gd name="connsiteY46-18782" fmla="*/ 11 h 173"/>
              <a:gd name="connsiteX47-18783" fmla="*/ 592 w 687"/>
              <a:gd name="connsiteY47-18784" fmla="*/ 16 h 173"/>
              <a:gd name="connsiteX48-18785" fmla="*/ 602 w 687"/>
              <a:gd name="connsiteY48-18786" fmla="*/ 21 h 173"/>
              <a:gd name="connsiteX49-18787" fmla="*/ 618 w 687"/>
              <a:gd name="connsiteY49-18788" fmla="*/ 26 h 173"/>
              <a:gd name="connsiteX50-18789" fmla="*/ 629 w 687"/>
              <a:gd name="connsiteY50-18790" fmla="*/ 37 h 173"/>
              <a:gd name="connsiteX51-18791" fmla="*/ 644 w 687"/>
              <a:gd name="connsiteY51-18792" fmla="*/ 42 h 173"/>
              <a:gd name="connsiteX52-18793" fmla="*/ 655 w 687"/>
              <a:gd name="connsiteY52-18794" fmla="*/ 47 h 173"/>
              <a:gd name="connsiteX53-18795" fmla="*/ 666 w 687"/>
              <a:gd name="connsiteY53-18796" fmla="*/ 52 h 173"/>
              <a:gd name="connsiteX54-18797" fmla="*/ 671 w 687"/>
              <a:gd name="connsiteY54-18798" fmla="*/ 58 h 173"/>
              <a:gd name="connsiteX55-18799" fmla="*/ 676 w 687"/>
              <a:gd name="connsiteY55-18800" fmla="*/ 63 h 173"/>
              <a:gd name="connsiteX56-18801" fmla="*/ 681 w 687"/>
              <a:gd name="connsiteY56-18802" fmla="*/ 68 h 173"/>
              <a:gd name="connsiteX57-18803" fmla="*/ 687 w 687"/>
              <a:gd name="connsiteY57-18804" fmla="*/ 68 h 173"/>
              <a:gd name="connsiteX58-18805" fmla="*/ 687 w 687"/>
              <a:gd name="connsiteY58-18806" fmla="*/ 73 h 173"/>
              <a:gd name="connsiteX59-18807" fmla="*/ 681 w 687"/>
              <a:gd name="connsiteY59-18808" fmla="*/ 73 h 173"/>
              <a:gd name="connsiteX60-18809" fmla="*/ 681 w 687"/>
              <a:gd name="connsiteY60-18810" fmla="*/ 79 h 173"/>
              <a:gd name="connsiteX61-18811" fmla="*/ 676 w 687"/>
              <a:gd name="connsiteY61-18812" fmla="*/ 84 h 173"/>
              <a:gd name="connsiteX62-18813" fmla="*/ 671 w 687"/>
              <a:gd name="connsiteY62-18814" fmla="*/ 84 h 173"/>
              <a:gd name="connsiteX63-18815" fmla="*/ 666 w 687"/>
              <a:gd name="connsiteY63-18816" fmla="*/ 89 h 173"/>
              <a:gd name="connsiteX64-18817" fmla="*/ 660 w 687"/>
              <a:gd name="connsiteY64-18818" fmla="*/ 94 h 173"/>
              <a:gd name="connsiteX65-18819" fmla="*/ 655 w 687"/>
              <a:gd name="connsiteY65-18820" fmla="*/ 94 h 173"/>
              <a:gd name="connsiteX66-18821" fmla="*/ 650 w 687"/>
              <a:gd name="connsiteY66-18822" fmla="*/ 99 h 173"/>
              <a:gd name="connsiteX67-18823" fmla="*/ 644 w 687"/>
              <a:gd name="connsiteY67-18824" fmla="*/ 105 h 173"/>
              <a:gd name="connsiteX68-18825" fmla="*/ 639 w 687"/>
              <a:gd name="connsiteY68-18826" fmla="*/ 115 h 173"/>
              <a:gd name="connsiteX69-18827" fmla="*/ 639 w 687"/>
              <a:gd name="connsiteY69-18828" fmla="*/ 126 h 173"/>
              <a:gd name="connsiteX70-18829" fmla="*/ 639 w 687"/>
              <a:gd name="connsiteY70-18830" fmla="*/ 131 h 173"/>
              <a:gd name="connsiteX71-18831" fmla="*/ 639 w 687"/>
              <a:gd name="connsiteY71-18832" fmla="*/ 146 h 173"/>
              <a:gd name="connsiteX72-18833" fmla="*/ 639 w 687"/>
              <a:gd name="connsiteY72-18834" fmla="*/ 157 h 173"/>
              <a:gd name="connsiteX73-18835" fmla="*/ 639 w 687"/>
              <a:gd name="connsiteY73-18836" fmla="*/ 173 h 173"/>
              <a:gd name="connsiteX74-18837" fmla="*/ 544 w 687"/>
              <a:gd name="connsiteY74-18838" fmla="*/ 157 h 173"/>
              <a:gd name="connsiteX75-18839" fmla="*/ 539 w 687"/>
              <a:gd name="connsiteY75-18840" fmla="*/ 146 h 173"/>
              <a:gd name="connsiteX76-18841" fmla="*/ 539 w 687"/>
              <a:gd name="connsiteY76-18842" fmla="*/ 136 h 173"/>
              <a:gd name="connsiteX77-18843" fmla="*/ 534 w 687"/>
              <a:gd name="connsiteY77-18844" fmla="*/ 126 h 173"/>
              <a:gd name="connsiteX78-18845" fmla="*/ 534 w 687"/>
              <a:gd name="connsiteY78-18846" fmla="*/ 115 h 173"/>
              <a:gd name="connsiteX79-18847" fmla="*/ 528 w 687"/>
              <a:gd name="connsiteY79-18848" fmla="*/ 110 h 173"/>
              <a:gd name="connsiteX80-18849" fmla="*/ 528 w 687"/>
              <a:gd name="connsiteY80-18850" fmla="*/ 105 h 173"/>
              <a:gd name="connsiteX81-18851" fmla="*/ 523 w 687"/>
              <a:gd name="connsiteY81-18852" fmla="*/ 94 h 173"/>
              <a:gd name="connsiteX82-18853" fmla="*/ 518 w 687"/>
              <a:gd name="connsiteY82-18854" fmla="*/ 89 h 173"/>
              <a:gd name="connsiteX83-18855" fmla="*/ 512 w 687"/>
              <a:gd name="connsiteY83-18856" fmla="*/ 84 h 173"/>
              <a:gd name="connsiteX84-18857" fmla="*/ 507 w 687"/>
              <a:gd name="connsiteY84-18858" fmla="*/ 84 h 173"/>
              <a:gd name="connsiteX85-18859" fmla="*/ 502 w 687"/>
              <a:gd name="connsiteY85-18860" fmla="*/ 79 h 173"/>
              <a:gd name="connsiteX86-18861" fmla="*/ 491 w 687"/>
              <a:gd name="connsiteY86-18862" fmla="*/ 79 h 173"/>
              <a:gd name="connsiteX87-18863" fmla="*/ 481 w 687"/>
              <a:gd name="connsiteY87-18864" fmla="*/ 79 h 173"/>
              <a:gd name="connsiteX88-18865" fmla="*/ 470 w 687"/>
              <a:gd name="connsiteY88-18866" fmla="*/ 73 h 173"/>
              <a:gd name="connsiteX89-18867" fmla="*/ 454 w 687"/>
              <a:gd name="connsiteY89-18868" fmla="*/ 73 h 173"/>
              <a:gd name="connsiteX90-18869" fmla="*/ 454 w 687"/>
              <a:gd name="connsiteY90-18870" fmla="*/ 73 h 173"/>
              <a:gd name="connsiteX0-18871" fmla="*/ 454 w 687"/>
              <a:gd name="connsiteY0-18872" fmla="*/ 73 h 173"/>
              <a:gd name="connsiteX1-18873" fmla="*/ 439 w 687"/>
              <a:gd name="connsiteY1-18874" fmla="*/ 73 h 173"/>
              <a:gd name="connsiteX2-18875" fmla="*/ 417 w 687"/>
              <a:gd name="connsiteY2-18876" fmla="*/ 79 h 173"/>
              <a:gd name="connsiteX3-18877" fmla="*/ 396 w 687"/>
              <a:gd name="connsiteY3-18878" fmla="*/ 79 h 173"/>
              <a:gd name="connsiteX4-18879" fmla="*/ 370 w 687"/>
              <a:gd name="connsiteY4-18880" fmla="*/ 79 h 173"/>
              <a:gd name="connsiteX5-18881" fmla="*/ 343 w 687"/>
              <a:gd name="connsiteY5-18882" fmla="*/ 84 h 173"/>
              <a:gd name="connsiteX6-18883" fmla="*/ 312 w 687"/>
              <a:gd name="connsiteY6-18884" fmla="*/ 84 h 173"/>
              <a:gd name="connsiteX7-18885" fmla="*/ 275 w 687"/>
              <a:gd name="connsiteY7-18886" fmla="*/ 89 h 173"/>
              <a:gd name="connsiteX8-18887" fmla="*/ 238 w 687"/>
              <a:gd name="connsiteY8-18888" fmla="*/ 94 h 173"/>
              <a:gd name="connsiteX9-18889" fmla="*/ 196 w 687"/>
              <a:gd name="connsiteY9-18890" fmla="*/ 94 h 173"/>
              <a:gd name="connsiteX10-18891" fmla="*/ 159 w 687"/>
              <a:gd name="connsiteY10-18892" fmla="*/ 99 h 173"/>
              <a:gd name="connsiteX11-18893" fmla="*/ 122 w 687"/>
              <a:gd name="connsiteY11-18894" fmla="*/ 105 h 173"/>
              <a:gd name="connsiteX12-18895" fmla="*/ 90 w 687"/>
              <a:gd name="connsiteY12-18896" fmla="*/ 105 h 173"/>
              <a:gd name="connsiteX13-18897" fmla="*/ 64 w 687"/>
              <a:gd name="connsiteY13-18898" fmla="*/ 105 h 173"/>
              <a:gd name="connsiteX14-18899" fmla="*/ 37 w 687"/>
              <a:gd name="connsiteY14-18900" fmla="*/ 110 h 173"/>
              <a:gd name="connsiteX15-18901" fmla="*/ 16 w 687"/>
              <a:gd name="connsiteY15-18902" fmla="*/ 110 h 173"/>
              <a:gd name="connsiteX16-18903" fmla="*/ 0 w 687"/>
              <a:gd name="connsiteY16-18904" fmla="*/ 110 h 173"/>
              <a:gd name="connsiteX17-18905" fmla="*/ 0 w 687"/>
              <a:gd name="connsiteY17-18906" fmla="*/ 73 h 173"/>
              <a:gd name="connsiteX18-18907" fmla="*/ 11 w 687"/>
              <a:gd name="connsiteY18-18908" fmla="*/ 73 h 173"/>
              <a:gd name="connsiteX19-18909" fmla="*/ 27 w 687"/>
              <a:gd name="connsiteY19-18910" fmla="*/ 73 h 173"/>
              <a:gd name="connsiteX20-18911" fmla="*/ 42 w 687"/>
              <a:gd name="connsiteY20-18912" fmla="*/ 73 h 173"/>
              <a:gd name="connsiteX21-18913" fmla="*/ 58 w 687"/>
              <a:gd name="connsiteY21-18914" fmla="*/ 73 h 173"/>
              <a:gd name="connsiteX22-18915" fmla="*/ 79 w 687"/>
              <a:gd name="connsiteY22-18916" fmla="*/ 73 h 173"/>
              <a:gd name="connsiteX23-18917" fmla="*/ 95 w 687"/>
              <a:gd name="connsiteY23-18918" fmla="*/ 68 h 173"/>
              <a:gd name="connsiteX24-18919" fmla="*/ 122 w 687"/>
              <a:gd name="connsiteY24-18920" fmla="*/ 68 h 173"/>
              <a:gd name="connsiteX25-18921" fmla="*/ 143 w 687"/>
              <a:gd name="connsiteY25-18922" fmla="*/ 63 h 173"/>
              <a:gd name="connsiteX26-18923" fmla="*/ 164 w 687"/>
              <a:gd name="connsiteY26-18924" fmla="*/ 58 h 173"/>
              <a:gd name="connsiteX27-18925" fmla="*/ 185 w 687"/>
              <a:gd name="connsiteY27-18926" fmla="*/ 58 h 173"/>
              <a:gd name="connsiteX28-18927" fmla="*/ 211 w 687"/>
              <a:gd name="connsiteY28-18928" fmla="*/ 52 h 173"/>
              <a:gd name="connsiteX29-18929" fmla="*/ 238 w 687"/>
              <a:gd name="connsiteY29-18930" fmla="*/ 52 h 173"/>
              <a:gd name="connsiteX30-18931" fmla="*/ 264 w 687"/>
              <a:gd name="connsiteY30-18932" fmla="*/ 47 h 173"/>
              <a:gd name="connsiteX31-18933" fmla="*/ 296 w 687"/>
              <a:gd name="connsiteY31-18934" fmla="*/ 47 h 173"/>
              <a:gd name="connsiteX32-18935" fmla="*/ 354 w 687"/>
              <a:gd name="connsiteY32-18936" fmla="*/ 37 h 173"/>
              <a:gd name="connsiteX33-18937" fmla="*/ 386 w 687"/>
              <a:gd name="connsiteY33-18938" fmla="*/ 37 h 173"/>
              <a:gd name="connsiteX34-18939" fmla="*/ 407 w 687"/>
              <a:gd name="connsiteY34-18940" fmla="*/ 32 h 173"/>
              <a:gd name="connsiteX35-18941" fmla="*/ 433 w 687"/>
              <a:gd name="connsiteY35-18942" fmla="*/ 26 h 173"/>
              <a:gd name="connsiteX36-18943" fmla="*/ 454 w 687"/>
              <a:gd name="connsiteY36-18944" fmla="*/ 26 h 173"/>
              <a:gd name="connsiteX37-18945" fmla="*/ 470 w 687"/>
              <a:gd name="connsiteY37-18946" fmla="*/ 21 h 173"/>
              <a:gd name="connsiteX38-18947" fmla="*/ 481 w 687"/>
              <a:gd name="connsiteY38-18948" fmla="*/ 16 h 173"/>
              <a:gd name="connsiteX39-18949" fmla="*/ 491 w 687"/>
              <a:gd name="connsiteY39-18950" fmla="*/ 16 h 173"/>
              <a:gd name="connsiteX40-18951" fmla="*/ 497 w 687"/>
              <a:gd name="connsiteY40-18952" fmla="*/ 11 h 173"/>
              <a:gd name="connsiteX41-18953" fmla="*/ 507 w 687"/>
              <a:gd name="connsiteY41-18954" fmla="*/ 5 h 173"/>
              <a:gd name="connsiteX42-18955" fmla="*/ 523 w 687"/>
              <a:gd name="connsiteY42-18956" fmla="*/ 0 h 173"/>
              <a:gd name="connsiteX43-18957" fmla="*/ 534 w 687"/>
              <a:gd name="connsiteY43-18958" fmla="*/ 0 h 173"/>
              <a:gd name="connsiteX44-18959" fmla="*/ 549 w 687"/>
              <a:gd name="connsiteY44-18960" fmla="*/ 0 h 173"/>
              <a:gd name="connsiteX45-18961" fmla="*/ 565 w 687"/>
              <a:gd name="connsiteY45-18962" fmla="*/ 5 h 173"/>
              <a:gd name="connsiteX46-18963" fmla="*/ 581 w 687"/>
              <a:gd name="connsiteY46-18964" fmla="*/ 11 h 173"/>
              <a:gd name="connsiteX47-18965" fmla="*/ 592 w 687"/>
              <a:gd name="connsiteY47-18966" fmla="*/ 16 h 173"/>
              <a:gd name="connsiteX48-18967" fmla="*/ 602 w 687"/>
              <a:gd name="connsiteY48-18968" fmla="*/ 21 h 173"/>
              <a:gd name="connsiteX49-18969" fmla="*/ 618 w 687"/>
              <a:gd name="connsiteY49-18970" fmla="*/ 26 h 173"/>
              <a:gd name="connsiteX50-18971" fmla="*/ 629 w 687"/>
              <a:gd name="connsiteY50-18972" fmla="*/ 37 h 173"/>
              <a:gd name="connsiteX51-18973" fmla="*/ 644 w 687"/>
              <a:gd name="connsiteY51-18974" fmla="*/ 42 h 173"/>
              <a:gd name="connsiteX52-18975" fmla="*/ 655 w 687"/>
              <a:gd name="connsiteY52-18976" fmla="*/ 47 h 173"/>
              <a:gd name="connsiteX53-18977" fmla="*/ 666 w 687"/>
              <a:gd name="connsiteY53-18978" fmla="*/ 52 h 173"/>
              <a:gd name="connsiteX54-18979" fmla="*/ 671 w 687"/>
              <a:gd name="connsiteY54-18980" fmla="*/ 58 h 173"/>
              <a:gd name="connsiteX55-18981" fmla="*/ 676 w 687"/>
              <a:gd name="connsiteY55-18982" fmla="*/ 63 h 173"/>
              <a:gd name="connsiteX56-18983" fmla="*/ 681 w 687"/>
              <a:gd name="connsiteY56-18984" fmla="*/ 68 h 173"/>
              <a:gd name="connsiteX57-18985" fmla="*/ 687 w 687"/>
              <a:gd name="connsiteY57-18986" fmla="*/ 68 h 173"/>
              <a:gd name="connsiteX58-18987" fmla="*/ 687 w 687"/>
              <a:gd name="connsiteY58-18988" fmla="*/ 73 h 173"/>
              <a:gd name="connsiteX59-18989" fmla="*/ 681 w 687"/>
              <a:gd name="connsiteY59-18990" fmla="*/ 73 h 173"/>
              <a:gd name="connsiteX60-18991" fmla="*/ 681 w 687"/>
              <a:gd name="connsiteY60-18992" fmla="*/ 79 h 173"/>
              <a:gd name="connsiteX61-18993" fmla="*/ 676 w 687"/>
              <a:gd name="connsiteY61-18994" fmla="*/ 84 h 173"/>
              <a:gd name="connsiteX62-18995" fmla="*/ 671 w 687"/>
              <a:gd name="connsiteY62-18996" fmla="*/ 84 h 173"/>
              <a:gd name="connsiteX63-18997" fmla="*/ 666 w 687"/>
              <a:gd name="connsiteY63-18998" fmla="*/ 89 h 173"/>
              <a:gd name="connsiteX64-18999" fmla="*/ 660 w 687"/>
              <a:gd name="connsiteY64-19000" fmla="*/ 94 h 173"/>
              <a:gd name="connsiteX65-19001" fmla="*/ 655 w 687"/>
              <a:gd name="connsiteY65-19002" fmla="*/ 94 h 173"/>
              <a:gd name="connsiteX66-19003" fmla="*/ 650 w 687"/>
              <a:gd name="connsiteY66-19004" fmla="*/ 99 h 173"/>
              <a:gd name="connsiteX67-19005" fmla="*/ 644 w 687"/>
              <a:gd name="connsiteY67-19006" fmla="*/ 105 h 173"/>
              <a:gd name="connsiteX68-19007" fmla="*/ 639 w 687"/>
              <a:gd name="connsiteY68-19008" fmla="*/ 115 h 173"/>
              <a:gd name="connsiteX69-19009" fmla="*/ 639 w 687"/>
              <a:gd name="connsiteY69-19010" fmla="*/ 126 h 173"/>
              <a:gd name="connsiteX70-19011" fmla="*/ 639 w 687"/>
              <a:gd name="connsiteY70-19012" fmla="*/ 131 h 173"/>
              <a:gd name="connsiteX71-19013" fmla="*/ 639 w 687"/>
              <a:gd name="connsiteY71-19014" fmla="*/ 146 h 173"/>
              <a:gd name="connsiteX72-19015" fmla="*/ 639 w 687"/>
              <a:gd name="connsiteY72-19016" fmla="*/ 157 h 173"/>
              <a:gd name="connsiteX73-19017" fmla="*/ 639 w 687"/>
              <a:gd name="connsiteY73-19018" fmla="*/ 173 h 173"/>
              <a:gd name="connsiteX74-19019" fmla="*/ 544 w 687"/>
              <a:gd name="connsiteY74-19020" fmla="*/ 157 h 173"/>
              <a:gd name="connsiteX75-19021" fmla="*/ 539 w 687"/>
              <a:gd name="connsiteY75-19022" fmla="*/ 136 h 173"/>
              <a:gd name="connsiteX76-19023" fmla="*/ 534 w 687"/>
              <a:gd name="connsiteY76-19024" fmla="*/ 126 h 173"/>
              <a:gd name="connsiteX77-19025" fmla="*/ 534 w 687"/>
              <a:gd name="connsiteY77-19026" fmla="*/ 115 h 173"/>
              <a:gd name="connsiteX78-19027" fmla="*/ 528 w 687"/>
              <a:gd name="connsiteY78-19028" fmla="*/ 110 h 173"/>
              <a:gd name="connsiteX79-19029" fmla="*/ 528 w 687"/>
              <a:gd name="connsiteY79-19030" fmla="*/ 105 h 173"/>
              <a:gd name="connsiteX80-19031" fmla="*/ 523 w 687"/>
              <a:gd name="connsiteY80-19032" fmla="*/ 94 h 173"/>
              <a:gd name="connsiteX81-19033" fmla="*/ 518 w 687"/>
              <a:gd name="connsiteY81-19034" fmla="*/ 89 h 173"/>
              <a:gd name="connsiteX82-19035" fmla="*/ 512 w 687"/>
              <a:gd name="connsiteY82-19036" fmla="*/ 84 h 173"/>
              <a:gd name="connsiteX83-19037" fmla="*/ 507 w 687"/>
              <a:gd name="connsiteY83-19038" fmla="*/ 84 h 173"/>
              <a:gd name="connsiteX84-19039" fmla="*/ 502 w 687"/>
              <a:gd name="connsiteY84-19040" fmla="*/ 79 h 173"/>
              <a:gd name="connsiteX85-19041" fmla="*/ 491 w 687"/>
              <a:gd name="connsiteY85-19042" fmla="*/ 79 h 173"/>
              <a:gd name="connsiteX86-19043" fmla="*/ 481 w 687"/>
              <a:gd name="connsiteY86-19044" fmla="*/ 79 h 173"/>
              <a:gd name="connsiteX87-19045" fmla="*/ 470 w 687"/>
              <a:gd name="connsiteY87-19046" fmla="*/ 73 h 173"/>
              <a:gd name="connsiteX88-19047" fmla="*/ 454 w 687"/>
              <a:gd name="connsiteY88-19048" fmla="*/ 73 h 173"/>
              <a:gd name="connsiteX89-19049" fmla="*/ 454 w 687"/>
              <a:gd name="connsiteY89-19050" fmla="*/ 73 h 173"/>
              <a:gd name="connsiteX0-19051" fmla="*/ 454 w 687"/>
              <a:gd name="connsiteY0-19052" fmla="*/ 73 h 157"/>
              <a:gd name="connsiteX1-19053" fmla="*/ 439 w 687"/>
              <a:gd name="connsiteY1-19054" fmla="*/ 73 h 157"/>
              <a:gd name="connsiteX2-19055" fmla="*/ 417 w 687"/>
              <a:gd name="connsiteY2-19056" fmla="*/ 79 h 157"/>
              <a:gd name="connsiteX3-19057" fmla="*/ 396 w 687"/>
              <a:gd name="connsiteY3-19058" fmla="*/ 79 h 157"/>
              <a:gd name="connsiteX4-19059" fmla="*/ 370 w 687"/>
              <a:gd name="connsiteY4-19060" fmla="*/ 79 h 157"/>
              <a:gd name="connsiteX5-19061" fmla="*/ 343 w 687"/>
              <a:gd name="connsiteY5-19062" fmla="*/ 84 h 157"/>
              <a:gd name="connsiteX6-19063" fmla="*/ 312 w 687"/>
              <a:gd name="connsiteY6-19064" fmla="*/ 84 h 157"/>
              <a:gd name="connsiteX7-19065" fmla="*/ 275 w 687"/>
              <a:gd name="connsiteY7-19066" fmla="*/ 89 h 157"/>
              <a:gd name="connsiteX8-19067" fmla="*/ 238 w 687"/>
              <a:gd name="connsiteY8-19068" fmla="*/ 94 h 157"/>
              <a:gd name="connsiteX9-19069" fmla="*/ 196 w 687"/>
              <a:gd name="connsiteY9-19070" fmla="*/ 94 h 157"/>
              <a:gd name="connsiteX10-19071" fmla="*/ 159 w 687"/>
              <a:gd name="connsiteY10-19072" fmla="*/ 99 h 157"/>
              <a:gd name="connsiteX11-19073" fmla="*/ 122 w 687"/>
              <a:gd name="connsiteY11-19074" fmla="*/ 105 h 157"/>
              <a:gd name="connsiteX12-19075" fmla="*/ 90 w 687"/>
              <a:gd name="connsiteY12-19076" fmla="*/ 105 h 157"/>
              <a:gd name="connsiteX13-19077" fmla="*/ 64 w 687"/>
              <a:gd name="connsiteY13-19078" fmla="*/ 105 h 157"/>
              <a:gd name="connsiteX14-19079" fmla="*/ 37 w 687"/>
              <a:gd name="connsiteY14-19080" fmla="*/ 110 h 157"/>
              <a:gd name="connsiteX15-19081" fmla="*/ 16 w 687"/>
              <a:gd name="connsiteY15-19082" fmla="*/ 110 h 157"/>
              <a:gd name="connsiteX16-19083" fmla="*/ 0 w 687"/>
              <a:gd name="connsiteY16-19084" fmla="*/ 110 h 157"/>
              <a:gd name="connsiteX17-19085" fmla="*/ 0 w 687"/>
              <a:gd name="connsiteY17-19086" fmla="*/ 73 h 157"/>
              <a:gd name="connsiteX18-19087" fmla="*/ 11 w 687"/>
              <a:gd name="connsiteY18-19088" fmla="*/ 73 h 157"/>
              <a:gd name="connsiteX19-19089" fmla="*/ 27 w 687"/>
              <a:gd name="connsiteY19-19090" fmla="*/ 73 h 157"/>
              <a:gd name="connsiteX20-19091" fmla="*/ 42 w 687"/>
              <a:gd name="connsiteY20-19092" fmla="*/ 73 h 157"/>
              <a:gd name="connsiteX21-19093" fmla="*/ 58 w 687"/>
              <a:gd name="connsiteY21-19094" fmla="*/ 73 h 157"/>
              <a:gd name="connsiteX22-19095" fmla="*/ 79 w 687"/>
              <a:gd name="connsiteY22-19096" fmla="*/ 73 h 157"/>
              <a:gd name="connsiteX23-19097" fmla="*/ 95 w 687"/>
              <a:gd name="connsiteY23-19098" fmla="*/ 68 h 157"/>
              <a:gd name="connsiteX24-19099" fmla="*/ 122 w 687"/>
              <a:gd name="connsiteY24-19100" fmla="*/ 68 h 157"/>
              <a:gd name="connsiteX25-19101" fmla="*/ 143 w 687"/>
              <a:gd name="connsiteY25-19102" fmla="*/ 63 h 157"/>
              <a:gd name="connsiteX26-19103" fmla="*/ 164 w 687"/>
              <a:gd name="connsiteY26-19104" fmla="*/ 58 h 157"/>
              <a:gd name="connsiteX27-19105" fmla="*/ 185 w 687"/>
              <a:gd name="connsiteY27-19106" fmla="*/ 58 h 157"/>
              <a:gd name="connsiteX28-19107" fmla="*/ 211 w 687"/>
              <a:gd name="connsiteY28-19108" fmla="*/ 52 h 157"/>
              <a:gd name="connsiteX29-19109" fmla="*/ 238 w 687"/>
              <a:gd name="connsiteY29-19110" fmla="*/ 52 h 157"/>
              <a:gd name="connsiteX30-19111" fmla="*/ 264 w 687"/>
              <a:gd name="connsiteY30-19112" fmla="*/ 47 h 157"/>
              <a:gd name="connsiteX31-19113" fmla="*/ 296 w 687"/>
              <a:gd name="connsiteY31-19114" fmla="*/ 47 h 157"/>
              <a:gd name="connsiteX32-19115" fmla="*/ 354 w 687"/>
              <a:gd name="connsiteY32-19116" fmla="*/ 37 h 157"/>
              <a:gd name="connsiteX33-19117" fmla="*/ 386 w 687"/>
              <a:gd name="connsiteY33-19118" fmla="*/ 37 h 157"/>
              <a:gd name="connsiteX34-19119" fmla="*/ 407 w 687"/>
              <a:gd name="connsiteY34-19120" fmla="*/ 32 h 157"/>
              <a:gd name="connsiteX35-19121" fmla="*/ 433 w 687"/>
              <a:gd name="connsiteY35-19122" fmla="*/ 26 h 157"/>
              <a:gd name="connsiteX36-19123" fmla="*/ 454 w 687"/>
              <a:gd name="connsiteY36-19124" fmla="*/ 26 h 157"/>
              <a:gd name="connsiteX37-19125" fmla="*/ 470 w 687"/>
              <a:gd name="connsiteY37-19126" fmla="*/ 21 h 157"/>
              <a:gd name="connsiteX38-19127" fmla="*/ 481 w 687"/>
              <a:gd name="connsiteY38-19128" fmla="*/ 16 h 157"/>
              <a:gd name="connsiteX39-19129" fmla="*/ 491 w 687"/>
              <a:gd name="connsiteY39-19130" fmla="*/ 16 h 157"/>
              <a:gd name="connsiteX40-19131" fmla="*/ 497 w 687"/>
              <a:gd name="connsiteY40-19132" fmla="*/ 11 h 157"/>
              <a:gd name="connsiteX41-19133" fmla="*/ 507 w 687"/>
              <a:gd name="connsiteY41-19134" fmla="*/ 5 h 157"/>
              <a:gd name="connsiteX42-19135" fmla="*/ 523 w 687"/>
              <a:gd name="connsiteY42-19136" fmla="*/ 0 h 157"/>
              <a:gd name="connsiteX43-19137" fmla="*/ 534 w 687"/>
              <a:gd name="connsiteY43-19138" fmla="*/ 0 h 157"/>
              <a:gd name="connsiteX44-19139" fmla="*/ 549 w 687"/>
              <a:gd name="connsiteY44-19140" fmla="*/ 0 h 157"/>
              <a:gd name="connsiteX45-19141" fmla="*/ 565 w 687"/>
              <a:gd name="connsiteY45-19142" fmla="*/ 5 h 157"/>
              <a:gd name="connsiteX46-19143" fmla="*/ 581 w 687"/>
              <a:gd name="connsiteY46-19144" fmla="*/ 11 h 157"/>
              <a:gd name="connsiteX47-19145" fmla="*/ 592 w 687"/>
              <a:gd name="connsiteY47-19146" fmla="*/ 16 h 157"/>
              <a:gd name="connsiteX48-19147" fmla="*/ 602 w 687"/>
              <a:gd name="connsiteY48-19148" fmla="*/ 21 h 157"/>
              <a:gd name="connsiteX49-19149" fmla="*/ 618 w 687"/>
              <a:gd name="connsiteY49-19150" fmla="*/ 26 h 157"/>
              <a:gd name="connsiteX50-19151" fmla="*/ 629 w 687"/>
              <a:gd name="connsiteY50-19152" fmla="*/ 37 h 157"/>
              <a:gd name="connsiteX51-19153" fmla="*/ 644 w 687"/>
              <a:gd name="connsiteY51-19154" fmla="*/ 42 h 157"/>
              <a:gd name="connsiteX52-19155" fmla="*/ 655 w 687"/>
              <a:gd name="connsiteY52-19156" fmla="*/ 47 h 157"/>
              <a:gd name="connsiteX53-19157" fmla="*/ 666 w 687"/>
              <a:gd name="connsiteY53-19158" fmla="*/ 52 h 157"/>
              <a:gd name="connsiteX54-19159" fmla="*/ 671 w 687"/>
              <a:gd name="connsiteY54-19160" fmla="*/ 58 h 157"/>
              <a:gd name="connsiteX55-19161" fmla="*/ 676 w 687"/>
              <a:gd name="connsiteY55-19162" fmla="*/ 63 h 157"/>
              <a:gd name="connsiteX56-19163" fmla="*/ 681 w 687"/>
              <a:gd name="connsiteY56-19164" fmla="*/ 68 h 157"/>
              <a:gd name="connsiteX57-19165" fmla="*/ 687 w 687"/>
              <a:gd name="connsiteY57-19166" fmla="*/ 68 h 157"/>
              <a:gd name="connsiteX58-19167" fmla="*/ 687 w 687"/>
              <a:gd name="connsiteY58-19168" fmla="*/ 73 h 157"/>
              <a:gd name="connsiteX59-19169" fmla="*/ 681 w 687"/>
              <a:gd name="connsiteY59-19170" fmla="*/ 73 h 157"/>
              <a:gd name="connsiteX60-19171" fmla="*/ 681 w 687"/>
              <a:gd name="connsiteY60-19172" fmla="*/ 79 h 157"/>
              <a:gd name="connsiteX61-19173" fmla="*/ 676 w 687"/>
              <a:gd name="connsiteY61-19174" fmla="*/ 84 h 157"/>
              <a:gd name="connsiteX62-19175" fmla="*/ 671 w 687"/>
              <a:gd name="connsiteY62-19176" fmla="*/ 84 h 157"/>
              <a:gd name="connsiteX63-19177" fmla="*/ 666 w 687"/>
              <a:gd name="connsiteY63-19178" fmla="*/ 89 h 157"/>
              <a:gd name="connsiteX64-19179" fmla="*/ 660 w 687"/>
              <a:gd name="connsiteY64-19180" fmla="*/ 94 h 157"/>
              <a:gd name="connsiteX65-19181" fmla="*/ 655 w 687"/>
              <a:gd name="connsiteY65-19182" fmla="*/ 94 h 157"/>
              <a:gd name="connsiteX66-19183" fmla="*/ 650 w 687"/>
              <a:gd name="connsiteY66-19184" fmla="*/ 99 h 157"/>
              <a:gd name="connsiteX67-19185" fmla="*/ 644 w 687"/>
              <a:gd name="connsiteY67-19186" fmla="*/ 105 h 157"/>
              <a:gd name="connsiteX68-19187" fmla="*/ 639 w 687"/>
              <a:gd name="connsiteY68-19188" fmla="*/ 115 h 157"/>
              <a:gd name="connsiteX69-19189" fmla="*/ 639 w 687"/>
              <a:gd name="connsiteY69-19190" fmla="*/ 126 h 157"/>
              <a:gd name="connsiteX70-19191" fmla="*/ 639 w 687"/>
              <a:gd name="connsiteY70-19192" fmla="*/ 131 h 157"/>
              <a:gd name="connsiteX71-19193" fmla="*/ 639 w 687"/>
              <a:gd name="connsiteY71-19194" fmla="*/ 146 h 157"/>
              <a:gd name="connsiteX72-19195" fmla="*/ 639 w 687"/>
              <a:gd name="connsiteY72-19196" fmla="*/ 157 h 157"/>
              <a:gd name="connsiteX73-19197" fmla="*/ 544 w 687"/>
              <a:gd name="connsiteY73-19198" fmla="*/ 157 h 157"/>
              <a:gd name="connsiteX74-19199" fmla="*/ 539 w 687"/>
              <a:gd name="connsiteY74-19200" fmla="*/ 136 h 157"/>
              <a:gd name="connsiteX75-19201" fmla="*/ 534 w 687"/>
              <a:gd name="connsiteY75-19202" fmla="*/ 126 h 157"/>
              <a:gd name="connsiteX76-19203" fmla="*/ 534 w 687"/>
              <a:gd name="connsiteY76-19204" fmla="*/ 115 h 157"/>
              <a:gd name="connsiteX77-19205" fmla="*/ 528 w 687"/>
              <a:gd name="connsiteY77-19206" fmla="*/ 110 h 157"/>
              <a:gd name="connsiteX78-19207" fmla="*/ 528 w 687"/>
              <a:gd name="connsiteY78-19208" fmla="*/ 105 h 157"/>
              <a:gd name="connsiteX79-19209" fmla="*/ 523 w 687"/>
              <a:gd name="connsiteY79-19210" fmla="*/ 94 h 157"/>
              <a:gd name="connsiteX80-19211" fmla="*/ 518 w 687"/>
              <a:gd name="connsiteY80-19212" fmla="*/ 89 h 157"/>
              <a:gd name="connsiteX81-19213" fmla="*/ 512 w 687"/>
              <a:gd name="connsiteY81-19214" fmla="*/ 84 h 157"/>
              <a:gd name="connsiteX82-19215" fmla="*/ 507 w 687"/>
              <a:gd name="connsiteY82-19216" fmla="*/ 84 h 157"/>
              <a:gd name="connsiteX83-19217" fmla="*/ 502 w 687"/>
              <a:gd name="connsiteY83-19218" fmla="*/ 79 h 157"/>
              <a:gd name="connsiteX84-19219" fmla="*/ 491 w 687"/>
              <a:gd name="connsiteY84-19220" fmla="*/ 79 h 157"/>
              <a:gd name="connsiteX85-19221" fmla="*/ 481 w 687"/>
              <a:gd name="connsiteY85-19222" fmla="*/ 79 h 157"/>
              <a:gd name="connsiteX86-19223" fmla="*/ 470 w 687"/>
              <a:gd name="connsiteY86-19224" fmla="*/ 73 h 157"/>
              <a:gd name="connsiteX87-19225" fmla="*/ 454 w 687"/>
              <a:gd name="connsiteY87-19226" fmla="*/ 73 h 157"/>
              <a:gd name="connsiteX88-19227" fmla="*/ 454 w 687"/>
              <a:gd name="connsiteY88-19228" fmla="*/ 73 h 157"/>
              <a:gd name="connsiteX0-19229" fmla="*/ 454 w 687"/>
              <a:gd name="connsiteY0-19230" fmla="*/ 73 h 157"/>
              <a:gd name="connsiteX1-19231" fmla="*/ 439 w 687"/>
              <a:gd name="connsiteY1-19232" fmla="*/ 73 h 157"/>
              <a:gd name="connsiteX2-19233" fmla="*/ 417 w 687"/>
              <a:gd name="connsiteY2-19234" fmla="*/ 79 h 157"/>
              <a:gd name="connsiteX3-19235" fmla="*/ 396 w 687"/>
              <a:gd name="connsiteY3-19236" fmla="*/ 79 h 157"/>
              <a:gd name="connsiteX4-19237" fmla="*/ 370 w 687"/>
              <a:gd name="connsiteY4-19238" fmla="*/ 79 h 157"/>
              <a:gd name="connsiteX5-19239" fmla="*/ 343 w 687"/>
              <a:gd name="connsiteY5-19240" fmla="*/ 84 h 157"/>
              <a:gd name="connsiteX6-19241" fmla="*/ 312 w 687"/>
              <a:gd name="connsiteY6-19242" fmla="*/ 84 h 157"/>
              <a:gd name="connsiteX7-19243" fmla="*/ 275 w 687"/>
              <a:gd name="connsiteY7-19244" fmla="*/ 89 h 157"/>
              <a:gd name="connsiteX8-19245" fmla="*/ 238 w 687"/>
              <a:gd name="connsiteY8-19246" fmla="*/ 94 h 157"/>
              <a:gd name="connsiteX9-19247" fmla="*/ 196 w 687"/>
              <a:gd name="connsiteY9-19248" fmla="*/ 94 h 157"/>
              <a:gd name="connsiteX10-19249" fmla="*/ 159 w 687"/>
              <a:gd name="connsiteY10-19250" fmla="*/ 99 h 157"/>
              <a:gd name="connsiteX11-19251" fmla="*/ 122 w 687"/>
              <a:gd name="connsiteY11-19252" fmla="*/ 105 h 157"/>
              <a:gd name="connsiteX12-19253" fmla="*/ 90 w 687"/>
              <a:gd name="connsiteY12-19254" fmla="*/ 105 h 157"/>
              <a:gd name="connsiteX13-19255" fmla="*/ 64 w 687"/>
              <a:gd name="connsiteY13-19256" fmla="*/ 105 h 157"/>
              <a:gd name="connsiteX14-19257" fmla="*/ 37 w 687"/>
              <a:gd name="connsiteY14-19258" fmla="*/ 110 h 157"/>
              <a:gd name="connsiteX15-19259" fmla="*/ 16 w 687"/>
              <a:gd name="connsiteY15-19260" fmla="*/ 110 h 157"/>
              <a:gd name="connsiteX16-19261" fmla="*/ 0 w 687"/>
              <a:gd name="connsiteY16-19262" fmla="*/ 110 h 157"/>
              <a:gd name="connsiteX17-19263" fmla="*/ 0 w 687"/>
              <a:gd name="connsiteY17-19264" fmla="*/ 73 h 157"/>
              <a:gd name="connsiteX18-19265" fmla="*/ 11 w 687"/>
              <a:gd name="connsiteY18-19266" fmla="*/ 73 h 157"/>
              <a:gd name="connsiteX19-19267" fmla="*/ 27 w 687"/>
              <a:gd name="connsiteY19-19268" fmla="*/ 73 h 157"/>
              <a:gd name="connsiteX20-19269" fmla="*/ 42 w 687"/>
              <a:gd name="connsiteY20-19270" fmla="*/ 73 h 157"/>
              <a:gd name="connsiteX21-19271" fmla="*/ 58 w 687"/>
              <a:gd name="connsiteY21-19272" fmla="*/ 73 h 157"/>
              <a:gd name="connsiteX22-19273" fmla="*/ 79 w 687"/>
              <a:gd name="connsiteY22-19274" fmla="*/ 73 h 157"/>
              <a:gd name="connsiteX23-19275" fmla="*/ 95 w 687"/>
              <a:gd name="connsiteY23-19276" fmla="*/ 68 h 157"/>
              <a:gd name="connsiteX24-19277" fmla="*/ 122 w 687"/>
              <a:gd name="connsiteY24-19278" fmla="*/ 68 h 157"/>
              <a:gd name="connsiteX25-19279" fmla="*/ 143 w 687"/>
              <a:gd name="connsiteY25-19280" fmla="*/ 63 h 157"/>
              <a:gd name="connsiteX26-19281" fmla="*/ 164 w 687"/>
              <a:gd name="connsiteY26-19282" fmla="*/ 58 h 157"/>
              <a:gd name="connsiteX27-19283" fmla="*/ 185 w 687"/>
              <a:gd name="connsiteY27-19284" fmla="*/ 58 h 157"/>
              <a:gd name="connsiteX28-19285" fmla="*/ 211 w 687"/>
              <a:gd name="connsiteY28-19286" fmla="*/ 52 h 157"/>
              <a:gd name="connsiteX29-19287" fmla="*/ 238 w 687"/>
              <a:gd name="connsiteY29-19288" fmla="*/ 52 h 157"/>
              <a:gd name="connsiteX30-19289" fmla="*/ 264 w 687"/>
              <a:gd name="connsiteY30-19290" fmla="*/ 47 h 157"/>
              <a:gd name="connsiteX31-19291" fmla="*/ 296 w 687"/>
              <a:gd name="connsiteY31-19292" fmla="*/ 47 h 157"/>
              <a:gd name="connsiteX32-19293" fmla="*/ 354 w 687"/>
              <a:gd name="connsiteY32-19294" fmla="*/ 37 h 157"/>
              <a:gd name="connsiteX33-19295" fmla="*/ 386 w 687"/>
              <a:gd name="connsiteY33-19296" fmla="*/ 37 h 157"/>
              <a:gd name="connsiteX34-19297" fmla="*/ 407 w 687"/>
              <a:gd name="connsiteY34-19298" fmla="*/ 32 h 157"/>
              <a:gd name="connsiteX35-19299" fmla="*/ 433 w 687"/>
              <a:gd name="connsiteY35-19300" fmla="*/ 26 h 157"/>
              <a:gd name="connsiteX36-19301" fmla="*/ 454 w 687"/>
              <a:gd name="connsiteY36-19302" fmla="*/ 26 h 157"/>
              <a:gd name="connsiteX37-19303" fmla="*/ 470 w 687"/>
              <a:gd name="connsiteY37-19304" fmla="*/ 21 h 157"/>
              <a:gd name="connsiteX38-19305" fmla="*/ 481 w 687"/>
              <a:gd name="connsiteY38-19306" fmla="*/ 16 h 157"/>
              <a:gd name="connsiteX39-19307" fmla="*/ 491 w 687"/>
              <a:gd name="connsiteY39-19308" fmla="*/ 16 h 157"/>
              <a:gd name="connsiteX40-19309" fmla="*/ 497 w 687"/>
              <a:gd name="connsiteY40-19310" fmla="*/ 11 h 157"/>
              <a:gd name="connsiteX41-19311" fmla="*/ 507 w 687"/>
              <a:gd name="connsiteY41-19312" fmla="*/ 5 h 157"/>
              <a:gd name="connsiteX42-19313" fmla="*/ 523 w 687"/>
              <a:gd name="connsiteY42-19314" fmla="*/ 0 h 157"/>
              <a:gd name="connsiteX43-19315" fmla="*/ 534 w 687"/>
              <a:gd name="connsiteY43-19316" fmla="*/ 0 h 157"/>
              <a:gd name="connsiteX44-19317" fmla="*/ 549 w 687"/>
              <a:gd name="connsiteY44-19318" fmla="*/ 0 h 157"/>
              <a:gd name="connsiteX45-19319" fmla="*/ 565 w 687"/>
              <a:gd name="connsiteY45-19320" fmla="*/ 5 h 157"/>
              <a:gd name="connsiteX46-19321" fmla="*/ 581 w 687"/>
              <a:gd name="connsiteY46-19322" fmla="*/ 11 h 157"/>
              <a:gd name="connsiteX47-19323" fmla="*/ 592 w 687"/>
              <a:gd name="connsiteY47-19324" fmla="*/ 16 h 157"/>
              <a:gd name="connsiteX48-19325" fmla="*/ 602 w 687"/>
              <a:gd name="connsiteY48-19326" fmla="*/ 21 h 157"/>
              <a:gd name="connsiteX49-19327" fmla="*/ 618 w 687"/>
              <a:gd name="connsiteY49-19328" fmla="*/ 26 h 157"/>
              <a:gd name="connsiteX50-19329" fmla="*/ 629 w 687"/>
              <a:gd name="connsiteY50-19330" fmla="*/ 37 h 157"/>
              <a:gd name="connsiteX51-19331" fmla="*/ 644 w 687"/>
              <a:gd name="connsiteY51-19332" fmla="*/ 42 h 157"/>
              <a:gd name="connsiteX52-19333" fmla="*/ 655 w 687"/>
              <a:gd name="connsiteY52-19334" fmla="*/ 47 h 157"/>
              <a:gd name="connsiteX53-19335" fmla="*/ 666 w 687"/>
              <a:gd name="connsiteY53-19336" fmla="*/ 52 h 157"/>
              <a:gd name="connsiteX54-19337" fmla="*/ 671 w 687"/>
              <a:gd name="connsiteY54-19338" fmla="*/ 58 h 157"/>
              <a:gd name="connsiteX55-19339" fmla="*/ 676 w 687"/>
              <a:gd name="connsiteY55-19340" fmla="*/ 63 h 157"/>
              <a:gd name="connsiteX56-19341" fmla="*/ 681 w 687"/>
              <a:gd name="connsiteY56-19342" fmla="*/ 68 h 157"/>
              <a:gd name="connsiteX57-19343" fmla="*/ 687 w 687"/>
              <a:gd name="connsiteY57-19344" fmla="*/ 68 h 157"/>
              <a:gd name="connsiteX58-19345" fmla="*/ 687 w 687"/>
              <a:gd name="connsiteY58-19346" fmla="*/ 73 h 157"/>
              <a:gd name="connsiteX59-19347" fmla="*/ 681 w 687"/>
              <a:gd name="connsiteY59-19348" fmla="*/ 73 h 157"/>
              <a:gd name="connsiteX60-19349" fmla="*/ 681 w 687"/>
              <a:gd name="connsiteY60-19350" fmla="*/ 79 h 157"/>
              <a:gd name="connsiteX61-19351" fmla="*/ 676 w 687"/>
              <a:gd name="connsiteY61-19352" fmla="*/ 84 h 157"/>
              <a:gd name="connsiteX62-19353" fmla="*/ 671 w 687"/>
              <a:gd name="connsiteY62-19354" fmla="*/ 84 h 157"/>
              <a:gd name="connsiteX63-19355" fmla="*/ 666 w 687"/>
              <a:gd name="connsiteY63-19356" fmla="*/ 89 h 157"/>
              <a:gd name="connsiteX64-19357" fmla="*/ 660 w 687"/>
              <a:gd name="connsiteY64-19358" fmla="*/ 94 h 157"/>
              <a:gd name="connsiteX65-19359" fmla="*/ 655 w 687"/>
              <a:gd name="connsiteY65-19360" fmla="*/ 94 h 157"/>
              <a:gd name="connsiteX66-19361" fmla="*/ 650 w 687"/>
              <a:gd name="connsiteY66-19362" fmla="*/ 99 h 157"/>
              <a:gd name="connsiteX67-19363" fmla="*/ 644 w 687"/>
              <a:gd name="connsiteY67-19364" fmla="*/ 105 h 157"/>
              <a:gd name="connsiteX68-19365" fmla="*/ 639 w 687"/>
              <a:gd name="connsiteY68-19366" fmla="*/ 115 h 157"/>
              <a:gd name="connsiteX69-19367" fmla="*/ 639 w 687"/>
              <a:gd name="connsiteY69-19368" fmla="*/ 126 h 157"/>
              <a:gd name="connsiteX70-19369" fmla="*/ 639 w 687"/>
              <a:gd name="connsiteY70-19370" fmla="*/ 131 h 157"/>
              <a:gd name="connsiteX71-19371" fmla="*/ 639 w 687"/>
              <a:gd name="connsiteY71-19372" fmla="*/ 146 h 157"/>
              <a:gd name="connsiteX72-19373" fmla="*/ 544 w 687"/>
              <a:gd name="connsiteY72-19374" fmla="*/ 157 h 157"/>
              <a:gd name="connsiteX73-19375" fmla="*/ 539 w 687"/>
              <a:gd name="connsiteY73-19376" fmla="*/ 136 h 157"/>
              <a:gd name="connsiteX74-19377" fmla="*/ 534 w 687"/>
              <a:gd name="connsiteY74-19378" fmla="*/ 126 h 157"/>
              <a:gd name="connsiteX75-19379" fmla="*/ 534 w 687"/>
              <a:gd name="connsiteY75-19380" fmla="*/ 115 h 157"/>
              <a:gd name="connsiteX76-19381" fmla="*/ 528 w 687"/>
              <a:gd name="connsiteY76-19382" fmla="*/ 110 h 157"/>
              <a:gd name="connsiteX77-19383" fmla="*/ 528 w 687"/>
              <a:gd name="connsiteY77-19384" fmla="*/ 105 h 157"/>
              <a:gd name="connsiteX78-19385" fmla="*/ 523 w 687"/>
              <a:gd name="connsiteY78-19386" fmla="*/ 94 h 157"/>
              <a:gd name="connsiteX79-19387" fmla="*/ 518 w 687"/>
              <a:gd name="connsiteY79-19388" fmla="*/ 89 h 157"/>
              <a:gd name="connsiteX80-19389" fmla="*/ 512 w 687"/>
              <a:gd name="connsiteY80-19390" fmla="*/ 84 h 157"/>
              <a:gd name="connsiteX81-19391" fmla="*/ 507 w 687"/>
              <a:gd name="connsiteY81-19392" fmla="*/ 84 h 157"/>
              <a:gd name="connsiteX82-19393" fmla="*/ 502 w 687"/>
              <a:gd name="connsiteY82-19394" fmla="*/ 79 h 157"/>
              <a:gd name="connsiteX83-19395" fmla="*/ 491 w 687"/>
              <a:gd name="connsiteY83-19396" fmla="*/ 79 h 157"/>
              <a:gd name="connsiteX84-19397" fmla="*/ 481 w 687"/>
              <a:gd name="connsiteY84-19398" fmla="*/ 79 h 157"/>
              <a:gd name="connsiteX85-19399" fmla="*/ 470 w 687"/>
              <a:gd name="connsiteY85-19400" fmla="*/ 73 h 157"/>
              <a:gd name="connsiteX86-19401" fmla="*/ 454 w 687"/>
              <a:gd name="connsiteY86-19402" fmla="*/ 73 h 157"/>
              <a:gd name="connsiteX87-19403" fmla="*/ 454 w 687"/>
              <a:gd name="connsiteY87-19404" fmla="*/ 73 h 157"/>
              <a:gd name="connsiteX0-19405" fmla="*/ 454 w 687"/>
              <a:gd name="connsiteY0-19406" fmla="*/ 73 h 157"/>
              <a:gd name="connsiteX1-19407" fmla="*/ 439 w 687"/>
              <a:gd name="connsiteY1-19408" fmla="*/ 73 h 157"/>
              <a:gd name="connsiteX2-19409" fmla="*/ 417 w 687"/>
              <a:gd name="connsiteY2-19410" fmla="*/ 79 h 157"/>
              <a:gd name="connsiteX3-19411" fmla="*/ 396 w 687"/>
              <a:gd name="connsiteY3-19412" fmla="*/ 79 h 157"/>
              <a:gd name="connsiteX4-19413" fmla="*/ 370 w 687"/>
              <a:gd name="connsiteY4-19414" fmla="*/ 79 h 157"/>
              <a:gd name="connsiteX5-19415" fmla="*/ 343 w 687"/>
              <a:gd name="connsiteY5-19416" fmla="*/ 84 h 157"/>
              <a:gd name="connsiteX6-19417" fmla="*/ 312 w 687"/>
              <a:gd name="connsiteY6-19418" fmla="*/ 84 h 157"/>
              <a:gd name="connsiteX7-19419" fmla="*/ 275 w 687"/>
              <a:gd name="connsiteY7-19420" fmla="*/ 89 h 157"/>
              <a:gd name="connsiteX8-19421" fmla="*/ 238 w 687"/>
              <a:gd name="connsiteY8-19422" fmla="*/ 94 h 157"/>
              <a:gd name="connsiteX9-19423" fmla="*/ 196 w 687"/>
              <a:gd name="connsiteY9-19424" fmla="*/ 94 h 157"/>
              <a:gd name="connsiteX10-19425" fmla="*/ 159 w 687"/>
              <a:gd name="connsiteY10-19426" fmla="*/ 99 h 157"/>
              <a:gd name="connsiteX11-19427" fmla="*/ 122 w 687"/>
              <a:gd name="connsiteY11-19428" fmla="*/ 105 h 157"/>
              <a:gd name="connsiteX12-19429" fmla="*/ 90 w 687"/>
              <a:gd name="connsiteY12-19430" fmla="*/ 105 h 157"/>
              <a:gd name="connsiteX13-19431" fmla="*/ 64 w 687"/>
              <a:gd name="connsiteY13-19432" fmla="*/ 105 h 157"/>
              <a:gd name="connsiteX14-19433" fmla="*/ 37 w 687"/>
              <a:gd name="connsiteY14-19434" fmla="*/ 110 h 157"/>
              <a:gd name="connsiteX15-19435" fmla="*/ 16 w 687"/>
              <a:gd name="connsiteY15-19436" fmla="*/ 110 h 157"/>
              <a:gd name="connsiteX16-19437" fmla="*/ 0 w 687"/>
              <a:gd name="connsiteY16-19438" fmla="*/ 110 h 157"/>
              <a:gd name="connsiteX17-19439" fmla="*/ 0 w 687"/>
              <a:gd name="connsiteY17-19440" fmla="*/ 73 h 157"/>
              <a:gd name="connsiteX18-19441" fmla="*/ 11 w 687"/>
              <a:gd name="connsiteY18-19442" fmla="*/ 73 h 157"/>
              <a:gd name="connsiteX19-19443" fmla="*/ 27 w 687"/>
              <a:gd name="connsiteY19-19444" fmla="*/ 73 h 157"/>
              <a:gd name="connsiteX20-19445" fmla="*/ 42 w 687"/>
              <a:gd name="connsiteY20-19446" fmla="*/ 73 h 157"/>
              <a:gd name="connsiteX21-19447" fmla="*/ 58 w 687"/>
              <a:gd name="connsiteY21-19448" fmla="*/ 73 h 157"/>
              <a:gd name="connsiteX22-19449" fmla="*/ 79 w 687"/>
              <a:gd name="connsiteY22-19450" fmla="*/ 73 h 157"/>
              <a:gd name="connsiteX23-19451" fmla="*/ 95 w 687"/>
              <a:gd name="connsiteY23-19452" fmla="*/ 68 h 157"/>
              <a:gd name="connsiteX24-19453" fmla="*/ 122 w 687"/>
              <a:gd name="connsiteY24-19454" fmla="*/ 68 h 157"/>
              <a:gd name="connsiteX25-19455" fmla="*/ 143 w 687"/>
              <a:gd name="connsiteY25-19456" fmla="*/ 63 h 157"/>
              <a:gd name="connsiteX26-19457" fmla="*/ 164 w 687"/>
              <a:gd name="connsiteY26-19458" fmla="*/ 58 h 157"/>
              <a:gd name="connsiteX27-19459" fmla="*/ 185 w 687"/>
              <a:gd name="connsiteY27-19460" fmla="*/ 58 h 157"/>
              <a:gd name="connsiteX28-19461" fmla="*/ 211 w 687"/>
              <a:gd name="connsiteY28-19462" fmla="*/ 52 h 157"/>
              <a:gd name="connsiteX29-19463" fmla="*/ 238 w 687"/>
              <a:gd name="connsiteY29-19464" fmla="*/ 52 h 157"/>
              <a:gd name="connsiteX30-19465" fmla="*/ 264 w 687"/>
              <a:gd name="connsiteY30-19466" fmla="*/ 47 h 157"/>
              <a:gd name="connsiteX31-19467" fmla="*/ 296 w 687"/>
              <a:gd name="connsiteY31-19468" fmla="*/ 47 h 157"/>
              <a:gd name="connsiteX32-19469" fmla="*/ 354 w 687"/>
              <a:gd name="connsiteY32-19470" fmla="*/ 37 h 157"/>
              <a:gd name="connsiteX33-19471" fmla="*/ 386 w 687"/>
              <a:gd name="connsiteY33-19472" fmla="*/ 37 h 157"/>
              <a:gd name="connsiteX34-19473" fmla="*/ 407 w 687"/>
              <a:gd name="connsiteY34-19474" fmla="*/ 32 h 157"/>
              <a:gd name="connsiteX35-19475" fmla="*/ 433 w 687"/>
              <a:gd name="connsiteY35-19476" fmla="*/ 26 h 157"/>
              <a:gd name="connsiteX36-19477" fmla="*/ 454 w 687"/>
              <a:gd name="connsiteY36-19478" fmla="*/ 26 h 157"/>
              <a:gd name="connsiteX37-19479" fmla="*/ 470 w 687"/>
              <a:gd name="connsiteY37-19480" fmla="*/ 21 h 157"/>
              <a:gd name="connsiteX38-19481" fmla="*/ 481 w 687"/>
              <a:gd name="connsiteY38-19482" fmla="*/ 16 h 157"/>
              <a:gd name="connsiteX39-19483" fmla="*/ 491 w 687"/>
              <a:gd name="connsiteY39-19484" fmla="*/ 16 h 157"/>
              <a:gd name="connsiteX40-19485" fmla="*/ 497 w 687"/>
              <a:gd name="connsiteY40-19486" fmla="*/ 11 h 157"/>
              <a:gd name="connsiteX41-19487" fmla="*/ 507 w 687"/>
              <a:gd name="connsiteY41-19488" fmla="*/ 5 h 157"/>
              <a:gd name="connsiteX42-19489" fmla="*/ 523 w 687"/>
              <a:gd name="connsiteY42-19490" fmla="*/ 0 h 157"/>
              <a:gd name="connsiteX43-19491" fmla="*/ 534 w 687"/>
              <a:gd name="connsiteY43-19492" fmla="*/ 0 h 157"/>
              <a:gd name="connsiteX44-19493" fmla="*/ 549 w 687"/>
              <a:gd name="connsiteY44-19494" fmla="*/ 0 h 157"/>
              <a:gd name="connsiteX45-19495" fmla="*/ 565 w 687"/>
              <a:gd name="connsiteY45-19496" fmla="*/ 5 h 157"/>
              <a:gd name="connsiteX46-19497" fmla="*/ 581 w 687"/>
              <a:gd name="connsiteY46-19498" fmla="*/ 11 h 157"/>
              <a:gd name="connsiteX47-19499" fmla="*/ 592 w 687"/>
              <a:gd name="connsiteY47-19500" fmla="*/ 16 h 157"/>
              <a:gd name="connsiteX48-19501" fmla="*/ 602 w 687"/>
              <a:gd name="connsiteY48-19502" fmla="*/ 21 h 157"/>
              <a:gd name="connsiteX49-19503" fmla="*/ 618 w 687"/>
              <a:gd name="connsiteY49-19504" fmla="*/ 26 h 157"/>
              <a:gd name="connsiteX50-19505" fmla="*/ 629 w 687"/>
              <a:gd name="connsiteY50-19506" fmla="*/ 37 h 157"/>
              <a:gd name="connsiteX51-19507" fmla="*/ 644 w 687"/>
              <a:gd name="connsiteY51-19508" fmla="*/ 42 h 157"/>
              <a:gd name="connsiteX52-19509" fmla="*/ 655 w 687"/>
              <a:gd name="connsiteY52-19510" fmla="*/ 47 h 157"/>
              <a:gd name="connsiteX53-19511" fmla="*/ 666 w 687"/>
              <a:gd name="connsiteY53-19512" fmla="*/ 52 h 157"/>
              <a:gd name="connsiteX54-19513" fmla="*/ 671 w 687"/>
              <a:gd name="connsiteY54-19514" fmla="*/ 58 h 157"/>
              <a:gd name="connsiteX55-19515" fmla="*/ 676 w 687"/>
              <a:gd name="connsiteY55-19516" fmla="*/ 63 h 157"/>
              <a:gd name="connsiteX56-19517" fmla="*/ 681 w 687"/>
              <a:gd name="connsiteY56-19518" fmla="*/ 68 h 157"/>
              <a:gd name="connsiteX57-19519" fmla="*/ 687 w 687"/>
              <a:gd name="connsiteY57-19520" fmla="*/ 68 h 157"/>
              <a:gd name="connsiteX58-19521" fmla="*/ 687 w 687"/>
              <a:gd name="connsiteY58-19522" fmla="*/ 73 h 157"/>
              <a:gd name="connsiteX59-19523" fmla="*/ 681 w 687"/>
              <a:gd name="connsiteY59-19524" fmla="*/ 73 h 157"/>
              <a:gd name="connsiteX60-19525" fmla="*/ 681 w 687"/>
              <a:gd name="connsiteY60-19526" fmla="*/ 79 h 157"/>
              <a:gd name="connsiteX61-19527" fmla="*/ 676 w 687"/>
              <a:gd name="connsiteY61-19528" fmla="*/ 84 h 157"/>
              <a:gd name="connsiteX62-19529" fmla="*/ 671 w 687"/>
              <a:gd name="connsiteY62-19530" fmla="*/ 84 h 157"/>
              <a:gd name="connsiteX63-19531" fmla="*/ 666 w 687"/>
              <a:gd name="connsiteY63-19532" fmla="*/ 89 h 157"/>
              <a:gd name="connsiteX64-19533" fmla="*/ 660 w 687"/>
              <a:gd name="connsiteY64-19534" fmla="*/ 94 h 157"/>
              <a:gd name="connsiteX65-19535" fmla="*/ 655 w 687"/>
              <a:gd name="connsiteY65-19536" fmla="*/ 94 h 157"/>
              <a:gd name="connsiteX66-19537" fmla="*/ 650 w 687"/>
              <a:gd name="connsiteY66-19538" fmla="*/ 99 h 157"/>
              <a:gd name="connsiteX67-19539" fmla="*/ 644 w 687"/>
              <a:gd name="connsiteY67-19540" fmla="*/ 105 h 157"/>
              <a:gd name="connsiteX68-19541" fmla="*/ 639 w 687"/>
              <a:gd name="connsiteY68-19542" fmla="*/ 115 h 157"/>
              <a:gd name="connsiteX69-19543" fmla="*/ 639 w 687"/>
              <a:gd name="connsiteY69-19544" fmla="*/ 126 h 157"/>
              <a:gd name="connsiteX70-19545" fmla="*/ 639 w 687"/>
              <a:gd name="connsiteY70-19546" fmla="*/ 131 h 157"/>
              <a:gd name="connsiteX71-19547" fmla="*/ 544 w 687"/>
              <a:gd name="connsiteY71-19548" fmla="*/ 157 h 157"/>
              <a:gd name="connsiteX72-19549" fmla="*/ 539 w 687"/>
              <a:gd name="connsiteY72-19550" fmla="*/ 136 h 157"/>
              <a:gd name="connsiteX73-19551" fmla="*/ 534 w 687"/>
              <a:gd name="connsiteY73-19552" fmla="*/ 126 h 157"/>
              <a:gd name="connsiteX74-19553" fmla="*/ 534 w 687"/>
              <a:gd name="connsiteY74-19554" fmla="*/ 115 h 157"/>
              <a:gd name="connsiteX75-19555" fmla="*/ 528 w 687"/>
              <a:gd name="connsiteY75-19556" fmla="*/ 110 h 157"/>
              <a:gd name="connsiteX76-19557" fmla="*/ 528 w 687"/>
              <a:gd name="connsiteY76-19558" fmla="*/ 105 h 157"/>
              <a:gd name="connsiteX77-19559" fmla="*/ 523 w 687"/>
              <a:gd name="connsiteY77-19560" fmla="*/ 94 h 157"/>
              <a:gd name="connsiteX78-19561" fmla="*/ 518 w 687"/>
              <a:gd name="connsiteY78-19562" fmla="*/ 89 h 157"/>
              <a:gd name="connsiteX79-19563" fmla="*/ 512 w 687"/>
              <a:gd name="connsiteY79-19564" fmla="*/ 84 h 157"/>
              <a:gd name="connsiteX80-19565" fmla="*/ 507 w 687"/>
              <a:gd name="connsiteY80-19566" fmla="*/ 84 h 157"/>
              <a:gd name="connsiteX81-19567" fmla="*/ 502 w 687"/>
              <a:gd name="connsiteY81-19568" fmla="*/ 79 h 157"/>
              <a:gd name="connsiteX82-19569" fmla="*/ 491 w 687"/>
              <a:gd name="connsiteY82-19570" fmla="*/ 79 h 157"/>
              <a:gd name="connsiteX83-19571" fmla="*/ 481 w 687"/>
              <a:gd name="connsiteY83-19572" fmla="*/ 79 h 157"/>
              <a:gd name="connsiteX84-19573" fmla="*/ 470 w 687"/>
              <a:gd name="connsiteY84-19574" fmla="*/ 73 h 157"/>
              <a:gd name="connsiteX85-19575" fmla="*/ 454 w 687"/>
              <a:gd name="connsiteY85-19576" fmla="*/ 73 h 157"/>
              <a:gd name="connsiteX86-19577" fmla="*/ 454 w 687"/>
              <a:gd name="connsiteY86-19578" fmla="*/ 73 h 157"/>
              <a:gd name="connsiteX0-19579" fmla="*/ 454 w 687"/>
              <a:gd name="connsiteY0-19580" fmla="*/ 73 h 157"/>
              <a:gd name="connsiteX1-19581" fmla="*/ 439 w 687"/>
              <a:gd name="connsiteY1-19582" fmla="*/ 73 h 157"/>
              <a:gd name="connsiteX2-19583" fmla="*/ 417 w 687"/>
              <a:gd name="connsiteY2-19584" fmla="*/ 79 h 157"/>
              <a:gd name="connsiteX3-19585" fmla="*/ 396 w 687"/>
              <a:gd name="connsiteY3-19586" fmla="*/ 79 h 157"/>
              <a:gd name="connsiteX4-19587" fmla="*/ 370 w 687"/>
              <a:gd name="connsiteY4-19588" fmla="*/ 79 h 157"/>
              <a:gd name="connsiteX5-19589" fmla="*/ 343 w 687"/>
              <a:gd name="connsiteY5-19590" fmla="*/ 84 h 157"/>
              <a:gd name="connsiteX6-19591" fmla="*/ 312 w 687"/>
              <a:gd name="connsiteY6-19592" fmla="*/ 84 h 157"/>
              <a:gd name="connsiteX7-19593" fmla="*/ 275 w 687"/>
              <a:gd name="connsiteY7-19594" fmla="*/ 89 h 157"/>
              <a:gd name="connsiteX8-19595" fmla="*/ 238 w 687"/>
              <a:gd name="connsiteY8-19596" fmla="*/ 94 h 157"/>
              <a:gd name="connsiteX9-19597" fmla="*/ 196 w 687"/>
              <a:gd name="connsiteY9-19598" fmla="*/ 94 h 157"/>
              <a:gd name="connsiteX10-19599" fmla="*/ 159 w 687"/>
              <a:gd name="connsiteY10-19600" fmla="*/ 99 h 157"/>
              <a:gd name="connsiteX11-19601" fmla="*/ 122 w 687"/>
              <a:gd name="connsiteY11-19602" fmla="*/ 105 h 157"/>
              <a:gd name="connsiteX12-19603" fmla="*/ 90 w 687"/>
              <a:gd name="connsiteY12-19604" fmla="*/ 105 h 157"/>
              <a:gd name="connsiteX13-19605" fmla="*/ 64 w 687"/>
              <a:gd name="connsiteY13-19606" fmla="*/ 105 h 157"/>
              <a:gd name="connsiteX14-19607" fmla="*/ 37 w 687"/>
              <a:gd name="connsiteY14-19608" fmla="*/ 110 h 157"/>
              <a:gd name="connsiteX15-19609" fmla="*/ 16 w 687"/>
              <a:gd name="connsiteY15-19610" fmla="*/ 110 h 157"/>
              <a:gd name="connsiteX16-19611" fmla="*/ 0 w 687"/>
              <a:gd name="connsiteY16-19612" fmla="*/ 110 h 157"/>
              <a:gd name="connsiteX17-19613" fmla="*/ 0 w 687"/>
              <a:gd name="connsiteY17-19614" fmla="*/ 73 h 157"/>
              <a:gd name="connsiteX18-19615" fmla="*/ 11 w 687"/>
              <a:gd name="connsiteY18-19616" fmla="*/ 73 h 157"/>
              <a:gd name="connsiteX19-19617" fmla="*/ 27 w 687"/>
              <a:gd name="connsiteY19-19618" fmla="*/ 73 h 157"/>
              <a:gd name="connsiteX20-19619" fmla="*/ 42 w 687"/>
              <a:gd name="connsiteY20-19620" fmla="*/ 73 h 157"/>
              <a:gd name="connsiteX21-19621" fmla="*/ 58 w 687"/>
              <a:gd name="connsiteY21-19622" fmla="*/ 73 h 157"/>
              <a:gd name="connsiteX22-19623" fmla="*/ 79 w 687"/>
              <a:gd name="connsiteY22-19624" fmla="*/ 73 h 157"/>
              <a:gd name="connsiteX23-19625" fmla="*/ 95 w 687"/>
              <a:gd name="connsiteY23-19626" fmla="*/ 68 h 157"/>
              <a:gd name="connsiteX24-19627" fmla="*/ 122 w 687"/>
              <a:gd name="connsiteY24-19628" fmla="*/ 68 h 157"/>
              <a:gd name="connsiteX25-19629" fmla="*/ 143 w 687"/>
              <a:gd name="connsiteY25-19630" fmla="*/ 63 h 157"/>
              <a:gd name="connsiteX26-19631" fmla="*/ 164 w 687"/>
              <a:gd name="connsiteY26-19632" fmla="*/ 58 h 157"/>
              <a:gd name="connsiteX27-19633" fmla="*/ 185 w 687"/>
              <a:gd name="connsiteY27-19634" fmla="*/ 58 h 157"/>
              <a:gd name="connsiteX28-19635" fmla="*/ 211 w 687"/>
              <a:gd name="connsiteY28-19636" fmla="*/ 52 h 157"/>
              <a:gd name="connsiteX29-19637" fmla="*/ 238 w 687"/>
              <a:gd name="connsiteY29-19638" fmla="*/ 52 h 157"/>
              <a:gd name="connsiteX30-19639" fmla="*/ 264 w 687"/>
              <a:gd name="connsiteY30-19640" fmla="*/ 47 h 157"/>
              <a:gd name="connsiteX31-19641" fmla="*/ 296 w 687"/>
              <a:gd name="connsiteY31-19642" fmla="*/ 47 h 157"/>
              <a:gd name="connsiteX32-19643" fmla="*/ 354 w 687"/>
              <a:gd name="connsiteY32-19644" fmla="*/ 37 h 157"/>
              <a:gd name="connsiteX33-19645" fmla="*/ 386 w 687"/>
              <a:gd name="connsiteY33-19646" fmla="*/ 37 h 157"/>
              <a:gd name="connsiteX34-19647" fmla="*/ 407 w 687"/>
              <a:gd name="connsiteY34-19648" fmla="*/ 32 h 157"/>
              <a:gd name="connsiteX35-19649" fmla="*/ 433 w 687"/>
              <a:gd name="connsiteY35-19650" fmla="*/ 26 h 157"/>
              <a:gd name="connsiteX36-19651" fmla="*/ 454 w 687"/>
              <a:gd name="connsiteY36-19652" fmla="*/ 26 h 157"/>
              <a:gd name="connsiteX37-19653" fmla="*/ 470 w 687"/>
              <a:gd name="connsiteY37-19654" fmla="*/ 21 h 157"/>
              <a:gd name="connsiteX38-19655" fmla="*/ 481 w 687"/>
              <a:gd name="connsiteY38-19656" fmla="*/ 16 h 157"/>
              <a:gd name="connsiteX39-19657" fmla="*/ 491 w 687"/>
              <a:gd name="connsiteY39-19658" fmla="*/ 16 h 157"/>
              <a:gd name="connsiteX40-19659" fmla="*/ 497 w 687"/>
              <a:gd name="connsiteY40-19660" fmla="*/ 11 h 157"/>
              <a:gd name="connsiteX41-19661" fmla="*/ 507 w 687"/>
              <a:gd name="connsiteY41-19662" fmla="*/ 5 h 157"/>
              <a:gd name="connsiteX42-19663" fmla="*/ 523 w 687"/>
              <a:gd name="connsiteY42-19664" fmla="*/ 0 h 157"/>
              <a:gd name="connsiteX43-19665" fmla="*/ 534 w 687"/>
              <a:gd name="connsiteY43-19666" fmla="*/ 0 h 157"/>
              <a:gd name="connsiteX44-19667" fmla="*/ 549 w 687"/>
              <a:gd name="connsiteY44-19668" fmla="*/ 0 h 157"/>
              <a:gd name="connsiteX45-19669" fmla="*/ 565 w 687"/>
              <a:gd name="connsiteY45-19670" fmla="*/ 5 h 157"/>
              <a:gd name="connsiteX46-19671" fmla="*/ 581 w 687"/>
              <a:gd name="connsiteY46-19672" fmla="*/ 11 h 157"/>
              <a:gd name="connsiteX47-19673" fmla="*/ 592 w 687"/>
              <a:gd name="connsiteY47-19674" fmla="*/ 16 h 157"/>
              <a:gd name="connsiteX48-19675" fmla="*/ 602 w 687"/>
              <a:gd name="connsiteY48-19676" fmla="*/ 21 h 157"/>
              <a:gd name="connsiteX49-19677" fmla="*/ 618 w 687"/>
              <a:gd name="connsiteY49-19678" fmla="*/ 26 h 157"/>
              <a:gd name="connsiteX50-19679" fmla="*/ 629 w 687"/>
              <a:gd name="connsiteY50-19680" fmla="*/ 37 h 157"/>
              <a:gd name="connsiteX51-19681" fmla="*/ 644 w 687"/>
              <a:gd name="connsiteY51-19682" fmla="*/ 42 h 157"/>
              <a:gd name="connsiteX52-19683" fmla="*/ 655 w 687"/>
              <a:gd name="connsiteY52-19684" fmla="*/ 47 h 157"/>
              <a:gd name="connsiteX53-19685" fmla="*/ 666 w 687"/>
              <a:gd name="connsiteY53-19686" fmla="*/ 52 h 157"/>
              <a:gd name="connsiteX54-19687" fmla="*/ 671 w 687"/>
              <a:gd name="connsiteY54-19688" fmla="*/ 58 h 157"/>
              <a:gd name="connsiteX55-19689" fmla="*/ 676 w 687"/>
              <a:gd name="connsiteY55-19690" fmla="*/ 63 h 157"/>
              <a:gd name="connsiteX56-19691" fmla="*/ 681 w 687"/>
              <a:gd name="connsiteY56-19692" fmla="*/ 68 h 157"/>
              <a:gd name="connsiteX57-19693" fmla="*/ 687 w 687"/>
              <a:gd name="connsiteY57-19694" fmla="*/ 68 h 157"/>
              <a:gd name="connsiteX58-19695" fmla="*/ 687 w 687"/>
              <a:gd name="connsiteY58-19696" fmla="*/ 73 h 157"/>
              <a:gd name="connsiteX59-19697" fmla="*/ 681 w 687"/>
              <a:gd name="connsiteY59-19698" fmla="*/ 73 h 157"/>
              <a:gd name="connsiteX60-19699" fmla="*/ 681 w 687"/>
              <a:gd name="connsiteY60-19700" fmla="*/ 79 h 157"/>
              <a:gd name="connsiteX61-19701" fmla="*/ 676 w 687"/>
              <a:gd name="connsiteY61-19702" fmla="*/ 84 h 157"/>
              <a:gd name="connsiteX62-19703" fmla="*/ 671 w 687"/>
              <a:gd name="connsiteY62-19704" fmla="*/ 84 h 157"/>
              <a:gd name="connsiteX63-19705" fmla="*/ 666 w 687"/>
              <a:gd name="connsiteY63-19706" fmla="*/ 89 h 157"/>
              <a:gd name="connsiteX64-19707" fmla="*/ 660 w 687"/>
              <a:gd name="connsiteY64-19708" fmla="*/ 94 h 157"/>
              <a:gd name="connsiteX65-19709" fmla="*/ 655 w 687"/>
              <a:gd name="connsiteY65-19710" fmla="*/ 94 h 157"/>
              <a:gd name="connsiteX66-19711" fmla="*/ 650 w 687"/>
              <a:gd name="connsiteY66-19712" fmla="*/ 99 h 157"/>
              <a:gd name="connsiteX67-19713" fmla="*/ 644 w 687"/>
              <a:gd name="connsiteY67-19714" fmla="*/ 105 h 157"/>
              <a:gd name="connsiteX68-19715" fmla="*/ 639 w 687"/>
              <a:gd name="connsiteY68-19716" fmla="*/ 115 h 157"/>
              <a:gd name="connsiteX69-19717" fmla="*/ 639 w 687"/>
              <a:gd name="connsiteY69-19718" fmla="*/ 126 h 157"/>
              <a:gd name="connsiteX70-19719" fmla="*/ 544 w 687"/>
              <a:gd name="connsiteY70-19720" fmla="*/ 157 h 157"/>
              <a:gd name="connsiteX71-19721" fmla="*/ 539 w 687"/>
              <a:gd name="connsiteY71-19722" fmla="*/ 136 h 157"/>
              <a:gd name="connsiteX72-19723" fmla="*/ 534 w 687"/>
              <a:gd name="connsiteY72-19724" fmla="*/ 126 h 157"/>
              <a:gd name="connsiteX73-19725" fmla="*/ 534 w 687"/>
              <a:gd name="connsiteY73-19726" fmla="*/ 115 h 157"/>
              <a:gd name="connsiteX74-19727" fmla="*/ 528 w 687"/>
              <a:gd name="connsiteY74-19728" fmla="*/ 110 h 157"/>
              <a:gd name="connsiteX75-19729" fmla="*/ 528 w 687"/>
              <a:gd name="connsiteY75-19730" fmla="*/ 105 h 157"/>
              <a:gd name="connsiteX76-19731" fmla="*/ 523 w 687"/>
              <a:gd name="connsiteY76-19732" fmla="*/ 94 h 157"/>
              <a:gd name="connsiteX77-19733" fmla="*/ 518 w 687"/>
              <a:gd name="connsiteY77-19734" fmla="*/ 89 h 157"/>
              <a:gd name="connsiteX78-19735" fmla="*/ 512 w 687"/>
              <a:gd name="connsiteY78-19736" fmla="*/ 84 h 157"/>
              <a:gd name="connsiteX79-19737" fmla="*/ 507 w 687"/>
              <a:gd name="connsiteY79-19738" fmla="*/ 84 h 157"/>
              <a:gd name="connsiteX80-19739" fmla="*/ 502 w 687"/>
              <a:gd name="connsiteY80-19740" fmla="*/ 79 h 157"/>
              <a:gd name="connsiteX81-19741" fmla="*/ 491 w 687"/>
              <a:gd name="connsiteY81-19742" fmla="*/ 79 h 157"/>
              <a:gd name="connsiteX82-19743" fmla="*/ 481 w 687"/>
              <a:gd name="connsiteY82-19744" fmla="*/ 79 h 157"/>
              <a:gd name="connsiteX83-19745" fmla="*/ 470 w 687"/>
              <a:gd name="connsiteY83-19746" fmla="*/ 73 h 157"/>
              <a:gd name="connsiteX84-19747" fmla="*/ 454 w 687"/>
              <a:gd name="connsiteY84-19748" fmla="*/ 73 h 157"/>
              <a:gd name="connsiteX85-19749" fmla="*/ 454 w 687"/>
              <a:gd name="connsiteY85-19750" fmla="*/ 73 h 157"/>
              <a:gd name="connsiteX0-19751" fmla="*/ 454 w 687"/>
              <a:gd name="connsiteY0-19752" fmla="*/ 73 h 136"/>
              <a:gd name="connsiteX1-19753" fmla="*/ 439 w 687"/>
              <a:gd name="connsiteY1-19754" fmla="*/ 73 h 136"/>
              <a:gd name="connsiteX2-19755" fmla="*/ 417 w 687"/>
              <a:gd name="connsiteY2-19756" fmla="*/ 79 h 136"/>
              <a:gd name="connsiteX3-19757" fmla="*/ 396 w 687"/>
              <a:gd name="connsiteY3-19758" fmla="*/ 79 h 136"/>
              <a:gd name="connsiteX4-19759" fmla="*/ 370 w 687"/>
              <a:gd name="connsiteY4-19760" fmla="*/ 79 h 136"/>
              <a:gd name="connsiteX5-19761" fmla="*/ 343 w 687"/>
              <a:gd name="connsiteY5-19762" fmla="*/ 84 h 136"/>
              <a:gd name="connsiteX6-19763" fmla="*/ 312 w 687"/>
              <a:gd name="connsiteY6-19764" fmla="*/ 84 h 136"/>
              <a:gd name="connsiteX7-19765" fmla="*/ 275 w 687"/>
              <a:gd name="connsiteY7-19766" fmla="*/ 89 h 136"/>
              <a:gd name="connsiteX8-19767" fmla="*/ 238 w 687"/>
              <a:gd name="connsiteY8-19768" fmla="*/ 94 h 136"/>
              <a:gd name="connsiteX9-19769" fmla="*/ 196 w 687"/>
              <a:gd name="connsiteY9-19770" fmla="*/ 94 h 136"/>
              <a:gd name="connsiteX10-19771" fmla="*/ 159 w 687"/>
              <a:gd name="connsiteY10-19772" fmla="*/ 99 h 136"/>
              <a:gd name="connsiteX11-19773" fmla="*/ 122 w 687"/>
              <a:gd name="connsiteY11-19774" fmla="*/ 105 h 136"/>
              <a:gd name="connsiteX12-19775" fmla="*/ 90 w 687"/>
              <a:gd name="connsiteY12-19776" fmla="*/ 105 h 136"/>
              <a:gd name="connsiteX13-19777" fmla="*/ 64 w 687"/>
              <a:gd name="connsiteY13-19778" fmla="*/ 105 h 136"/>
              <a:gd name="connsiteX14-19779" fmla="*/ 37 w 687"/>
              <a:gd name="connsiteY14-19780" fmla="*/ 110 h 136"/>
              <a:gd name="connsiteX15-19781" fmla="*/ 16 w 687"/>
              <a:gd name="connsiteY15-19782" fmla="*/ 110 h 136"/>
              <a:gd name="connsiteX16-19783" fmla="*/ 0 w 687"/>
              <a:gd name="connsiteY16-19784" fmla="*/ 110 h 136"/>
              <a:gd name="connsiteX17-19785" fmla="*/ 0 w 687"/>
              <a:gd name="connsiteY17-19786" fmla="*/ 73 h 136"/>
              <a:gd name="connsiteX18-19787" fmla="*/ 11 w 687"/>
              <a:gd name="connsiteY18-19788" fmla="*/ 73 h 136"/>
              <a:gd name="connsiteX19-19789" fmla="*/ 27 w 687"/>
              <a:gd name="connsiteY19-19790" fmla="*/ 73 h 136"/>
              <a:gd name="connsiteX20-19791" fmla="*/ 42 w 687"/>
              <a:gd name="connsiteY20-19792" fmla="*/ 73 h 136"/>
              <a:gd name="connsiteX21-19793" fmla="*/ 58 w 687"/>
              <a:gd name="connsiteY21-19794" fmla="*/ 73 h 136"/>
              <a:gd name="connsiteX22-19795" fmla="*/ 79 w 687"/>
              <a:gd name="connsiteY22-19796" fmla="*/ 73 h 136"/>
              <a:gd name="connsiteX23-19797" fmla="*/ 95 w 687"/>
              <a:gd name="connsiteY23-19798" fmla="*/ 68 h 136"/>
              <a:gd name="connsiteX24-19799" fmla="*/ 122 w 687"/>
              <a:gd name="connsiteY24-19800" fmla="*/ 68 h 136"/>
              <a:gd name="connsiteX25-19801" fmla="*/ 143 w 687"/>
              <a:gd name="connsiteY25-19802" fmla="*/ 63 h 136"/>
              <a:gd name="connsiteX26-19803" fmla="*/ 164 w 687"/>
              <a:gd name="connsiteY26-19804" fmla="*/ 58 h 136"/>
              <a:gd name="connsiteX27-19805" fmla="*/ 185 w 687"/>
              <a:gd name="connsiteY27-19806" fmla="*/ 58 h 136"/>
              <a:gd name="connsiteX28-19807" fmla="*/ 211 w 687"/>
              <a:gd name="connsiteY28-19808" fmla="*/ 52 h 136"/>
              <a:gd name="connsiteX29-19809" fmla="*/ 238 w 687"/>
              <a:gd name="connsiteY29-19810" fmla="*/ 52 h 136"/>
              <a:gd name="connsiteX30-19811" fmla="*/ 264 w 687"/>
              <a:gd name="connsiteY30-19812" fmla="*/ 47 h 136"/>
              <a:gd name="connsiteX31-19813" fmla="*/ 296 w 687"/>
              <a:gd name="connsiteY31-19814" fmla="*/ 47 h 136"/>
              <a:gd name="connsiteX32-19815" fmla="*/ 354 w 687"/>
              <a:gd name="connsiteY32-19816" fmla="*/ 37 h 136"/>
              <a:gd name="connsiteX33-19817" fmla="*/ 386 w 687"/>
              <a:gd name="connsiteY33-19818" fmla="*/ 37 h 136"/>
              <a:gd name="connsiteX34-19819" fmla="*/ 407 w 687"/>
              <a:gd name="connsiteY34-19820" fmla="*/ 32 h 136"/>
              <a:gd name="connsiteX35-19821" fmla="*/ 433 w 687"/>
              <a:gd name="connsiteY35-19822" fmla="*/ 26 h 136"/>
              <a:gd name="connsiteX36-19823" fmla="*/ 454 w 687"/>
              <a:gd name="connsiteY36-19824" fmla="*/ 26 h 136"/>
              <a:gd name="connsiteX37-19825" fmla="*/ 470 w 687"/>
              <a:gd name="connsiteY37-19826" fmla="*/ 21 h 136"/>
              <a:gd name="connsiteX38-19827" fmla="*/ 481 w 687"/>
              <a:gd name="connsiteY38-19828" fmla="*/ 16 h 136"/>
              <a:gd name="connsiteX39-19829" fmla="*/ 491 w 687"/>
              <a:gd name="connsiteY39-19830" fmla="*/ 16 h 136"/>
              <a:gd name="connsiteX40-19831" fmla="*/ 497 w 687"/>
              <a:gd name="connsiteY40-19832" fmla="*/ 11 h 136"/>
              <a:gd name="connsiteX41-19833" fmla="*/ 507 w 687"/>
              <a:gd name="connsiteY41-19834" fmla="*/ 5 h 136"/>
              <a:gd name="connsiteX42-19835" fmla="*/ 523 w 687"/>
              <a:gd name="connsiteY42-19836" fmla="*/ 0 h 136"/>
              <a:gd name="connsiteX43-19837" fmla="*/ 534 w 687"/>
              <a:gd name="connsiteY43-19838" fmla="*/ 0 h 136"/>
              <a:gd name="connsiteX44-19839" fmla="*/ 549 w 687"/>
              <a:gd name="connsiteY44-19840" fmla="*/ 0 h 136"/>
              <a:gd name="connsiteX45-19841" fmla="*/ 565 w 687"/>
              <a:gd name="connsiteY45-19842" fmla="*/ 5 h 136"/>
              <a:gd name="connsiteX46-19843" fmla="*/ 581 w 687"/>
              <a:gd name="connsiteY46-19844" fmla="*/ 11 h 136"/>
              <a:gd name="connsiteX47-19845" fmla="*/ 592 w 687"/>
              <a:gd name="connsiteY47-19846" fmla="*/ 16 h 136"/>
              <a:gd name="connsiteX48-19847" fmla="*/ 602 w 687"/>
              <a:gd name="connsiteY48-19848" fmla="*/ 21 h 136"/>
              <a:gd name="connsiteX49-19849" fmla="*/ 618 w 687"/>
              <a:gd name="connsiteY49-19850" fmla="*/ 26 h 136"/>
              <a:gd name="connsiteX50-19851" fmla="*/ 629 w 687"/>
              <a:gd name="connsiteY50-19852" fmla="*/ 37 h 136"/>
              <a:gd name="connsiteX51-19853" fmla="*/ 644 w 687"/>
              <a:gd name="connsiteY51-19854" fmla="*/ 42 h 136"/>
              <a:gd name="connsiteX52-19855" fmla="*/ 655 w 687"/>
              <a:gd name="connsiteY52-19856" fmla="*/ 47 h 136"/>
              <a:gd name="connsiteX53-19857" fmla="*/ 666 w 687"/>
              <a:gd name="connsiteY53-19858" fmla="*/ 52 h 136"/>
              <a:gd name="connsiteX54-19859" fmla="*/ 671 w 687"/>
              <a:gd name="connsiteY54-19860" fmla="*/ 58 h 136"/>
              <a:gd name="connsiteX55-19861" fmla="*/ 676 w 687"/>
              <a:gd name="connsiteY55-19862" fmla="*/ 63 h 136"/>
              <a:gd name="connsiteX56-19863" fmla="*/ 681 w 687"/>
              <a:gd name="connsiteY56-19864" fmla="*/ 68 h 136"/>
              <a:gd name="connsiteX57-19865" fmla="*/ 687 w 687"/>
              <a:gd name="connsiteY57-19866" fmla="*/ 68 h 136"/>
              <a:gd name="connsiteX58-19867" fmla="*/ 687 w 687"/>
              <a:gd name="connsiteY58-19868" fmla="*/ 73 h 136"/>
              <a:gd name="connsiteX59-19869" fmla="*/ 681 w 687"/>
              <a:gd name="connsiteY59-19870" fmla="*/ 73 h 136"/>
              <a:gd name="connsiteX60-19871" fmla="*/ 681 w 687"/>
              <a:gd name="connsiteY60-19872" fmla="*/ 79 h 136"/>
              <a:gd name="connsiteX61-19873" fmla="*/ 676 w 687"/>
              <a:gd name="connsiteY61-19874" fmla="*/ 84 h 136"/>
              <a:gd name="connsiteX62-19875" fmla="*/ 671 w 687"/>
              <a:gd name="connsiteY62-19876" fmla="*/ 84 h 136"/>
              <a:gd name="connsiteX63-19877" fmla="*/ 666 w 687"/>
              <a:gd name="connsiteY63-19878" fmla="*/ 89 h 136"/>
              <a:gd name="connsiteX64-19879" fmla="*/ 660 w 687"/>
              <a:gd name="connsiteY64-19880" fmla="*/ 94 h 136"/>
              <a:gd name="connsiteX65-19881" fmla="*/ 655 w 687"/>
              <a:gd name="connsiteY65-19882" fmla="*/ 94 h 136"/>
              <a:gd name="connsiteX66-19883" fmla="*/ 650 w 687"/>
              <a:gd name="connsiteY66-19884" fmla="*/ 99 h 136"/>
              <a:gd name="connsiteX67-19885" fmla="*/ 644 w 687"/>
              <a:gd name="connsiteY67-19886" fmla="*/ 105 h 136"/>
              <a:gd name="connsiteX68-19887" fmla="*/ 639 w 687"/>
              <a:gd name="connsiteY68-19888" fmla="*/ 115 h 136"/>
              <a:gd name="connsiteX69-19889" fmla="*/ 639 w 687"/>
              <a:gd name="connsiteY69-19890" fmla="*/ 126 h 136"/>
              <a:gd name="connsiteX70-19891" fmla="*/ 539 w 687"/>
              <a:gd name="connsiteY70-19892" fmla="*/ 136 h 136"/>
              <a:gd name="connsiteX71-19893" fmla="*/ 534 w 687"/>
              <a:gd name="connsiteY71-19894" fmla="*/ 126 h 136"/>
              <a:gd name="connsiteX72-19895" fmla="*/ 534 w 687"/>
              <a:gd name="connsiteY72-19896" fmla="*/ 115 h 136"/>
              <a:gd name="connsiteX73-19897" fmla="*/ 528 w 687"/>
              <a:gd name="connsiteY73-19898" fmla="*/ 110 h 136"/>
              <a:gd name="connsiteX74-19899" fmla="*/ 528 w 687"/>
              <a:gd name="connsiteY74-19900" fmla="*/ 105 h 136"/>
              <a:gd name="connsiteX75-19901" fmla="*/ 523 w 687"/>
              <a:gd name="connsiteY75-19902" fmla="*/ 94 h 136"/>
              <a:gd name="connsiteX76-19903" fmla="*/ 518 w 687"/>
              <a:gd name="connsiteY76-19904" fmla="*/ 89 h 136"/>
              <a:gd name="connsiteX77-19905" fmla="*/ 512 w 687"/>
              <a:gd name="connsiteY77-19906" fmla="*/ 84 h 136"/>
              <a:gd name="connsiteX78-19907" fmla="*/ 507 w 687"/>
              <a:gd name="connsiteY78-19908" fmla="*/ 84 h 136"/>
              <a:gd name="connsiteX79-19909" fmla="*/ 502 w 687"/>
              <a:gd name="connsiteY79-19910" fmla="*/ 79 h 136"/>
              <a:gd name="connsiteX80-19911" fmla="*/ 491 w 687"/>
              <a:gd name="connsiteY80-19912" fmla="*/ 79 h 136"/>
              <a:gd name="connsiteX81-19913" fmla="*/ 481 w 687"/>
              <a:gd name="connsiteY81-19914" fmla="*/ 79 h 136"/>
              <a:gd name="connsiteX82-19915" fmla="*/ 470 w 687"/>
              <a:gd name="connsiteY82-19916" fmla="*/ 73 h 136"/>
              <a:gd name="connsiteX83-19917" fmla="*/ 454 w 687"/>
              <a:gd name="connsiteY83-19918" fmla="*/ 73 h 136"/>
              <a:gd name="connsiteX84-19919" fmla="*/ 454 w 687"/>
              <a:gd name="connsiteY84-19920" fmla="*/ 73 h 136"/>
              <a:gd name="connsiteX0-19921" fmla="*/ 454 w 687"/>
              <a:gd name="connsiteY0-19922" fmla="*/ 73 h 128"/>
              <a:gd name="connsiteX1-19923" fmla="*/ 439 w 687"/>
              <a:gd name="connsiteY1-19924" fmla="*/ 73 h 128"/>
              <a:gd name="connsiteX2-19925" fmla="*/ 417 w 687"/>
              <a:gd name="connsiteY2-19926" fmla="*/ 79 h 128"/>
              <a:gd name="connsiteX3-19927" fmla="*/ 396 w 687"/>
              <a:gd name="connsiteY3-19928" fmla="*/ 79 h 128"/>
              <a:gd name="connsiteX4-19929" fmla="*/ 370 w 687"/>
              <a:gd name="connsiteY4-19930" fmla="*/ 79 h 128"/>
              <a:gd name="connsiteX5-19931" fmla="*/ 343 w 687"/>
              <a:gd name="connsiteY5-19932" fmla="*/ 84 h 128"/>
              <a:gd name="connsiteX6-19933" fmla="*/ 312 w 687"/>
              <a:gd name="connsiteY6-19934" fmla="*/ 84 h 128"/>
              <a:gd name="connsiteX7-19935" fmla="*/ 275 w 687"/>
              <a:gd name="connsiteY7-19936" fmla="*/ 89 h 128"/>
              <a:gd name="connsiteX8-19937" fmla="*/ 238 w 687"/>
              <a:gd name="connsiteY8-19938" fmla="*/ 94 h 128"/>
              <a:gd name="connsiteX9-19939" fmla="*/ 196 w 687"/>
              <a:gd name="connsiteY9-19940" fmla="*/ 94 h 128"/>
              <a:gd name="connsiteX10-19941" fmla="*/ 159 w 687"/>
              <a:gd name="connsiteY10-19942" fmla="*/ 99 h 128"/>
              <a:gd name="connsiteX11-19943" fmla="*/ 122 w 687"/>
              <a:gd name="connsiteY11-19944" fmla="*/ 105 h 128"/>
              <a:gd name="connsiteX12-19945" fmla="*/ 90 w 687"/>
              <a:gd name="connsiteY12-19946" fmla="*/ 105 h 128"/>
              <a:gd name="connsiteX13-19947" fmla="*/ 64 w 687"/>
              <a:gd name="connsiteY13-19948" fmla="*/ 105 h 128"/>
              <a:gd name="connsiteX14-19949" fmla="*/ 37 w 687"/>
              <a:gd name="connsiteY14-19950" fmla="*/ 110 h 128"/>
              <a:gd name="connsiteX15-19951" fmla="*/ 16 w 687"/>
              <a:gd name="connsiteY15-19952" fmla="*/ 110 h 128"/>
              <a:gd name="connsiteX16-19953" fmla="*/ 0 w 687"/>
              <a:gd name="connsiteY16-19954" fmla="*/ 110 h 128"/>
              <a:gd name="connsiteX17-19955" fmla="*/ 0 w 687"/>
              <a:gd name="connsiteY17-19956" fmla="*/ 73 h 128"/>
              <a:gd name="connsiteX18-19957" fmla="*/ 11 w 687"/>
              <a:gd name="connsiteY18-19958" fmla="*/ 73 h 128"/>
              <a:gd name="connsiteX19-19959" fmla="*/ 27 w 687"/>
              <a:gd name="connsiteY19-19960" fmla="*/ 73 h 128"/>
              <a:gd name="connsiteX20-19961" fmla="*/ 42 w 687"/>
              <a:gd name="connsiteY20-19962" fmla="*/ 73 h 128"/>
              <a:gd name="connsiteX21-19963" fmla="*/ 58 w 687"/>
              <a:gd name="connsiteY21-19964" fmla="*/ 73 h 128"/>
              <a:gd name="connsiteX22-19965" fmla="*/ 79 w 687"/>
              <a:gd name="connsiteY22-19966" fmla="*/ 73 h 128"/>
              <a:gd name="connsiteX23-19967" fmla="*/ 95 w 687"/>
              <a:gd name="connsiteY23-19968" fmla="*/ 68 h 128"/>
              <a:gd name="connsiteX24-19969" fmla="*/ 122 w 687"/>
              <a:gd name="connsiteY24-19970" fmla="*/ 68 h 128"/>
              <a:gd name="connsiteX25-19971" fmla="*/ 143 w 687"/>
              <a:gd name="connsiteY25-19972" fmla="*/ 63 h 128"/>
              <a:gd name="connsiteX26-19973" fmla="*/ 164 w 687"/>
              <a:gd name="connsiteY26-19974" fmla="*/ 58 h 128"/>
              <a:gd name="connsiteX27-19975" fmla="*/ 185 w 687"/>
              <a:gd name="connsiteY27-19976" fmla="*/ 58 h 128"/>
              <a:gd name="connsiteX28-19977" fmla="*/ 211 w 687"/>
              <a:gd name="connsiteY28-19978" fmla="*/ 52 h 128"/>
              <a:gd name="connsiteX29-19979" fmla="*/ 238 w 687"/>
              <a:gd name="connsiteY29-19980" fmla="*/ 52 h 128"/>
              <a:gd name="connsiteX30-19981" fmla="*/ 264 w 687"/>
              <a:gd name="connsiteY30-19982" fmla="*/ 47 h 128"/>
              <a:gd name="connsiteX31-19983" fmla="*/ 296 w 687"/>
              <a:gd name="connsiteY31-19984" fmla="*/ 47 h 128"/>
              <a:gd name="connsiteX32-19985" fmla="*/ 354 w 687"/>
              <a:gd name="connsiteY32-19986" fmla="*/ 37 h 128"/>
              <a:gd name="connsiteX33-19987" fmla="*/ 386 w 687"/>
              <a:gd name="connsiteY33-19988" fmla="*/ 37 h 128"/>
              <a:gd name="connsiteX34-19989" fmla="*/ 407 w 687"/>
              <a:gd name="connsiteY34-19990" fmla="*/ 32 h 128"/>
              <a:gd name="connsiteX35-19991" fmla="*/ 433 w 687"/>
              <a:gd name="connsiteY35-19992" fmla="*/ 26 h 128"/>
              <a:gd name="connsiteX36-19993" fmla="*/ 454 w 687"/>
              <a:gd name="connsiteY36-19994" fmla="*/ 26 h 128"/>
              <a:gd name="connsiteX37-19995" fmla="*/ 470 w 687"/>
              <a:gd name="connsiteY37-19996" fmla="*/ 21 h 128"/>
              <a:gd name="connsiteX38-19997" fmla="*/ 481 w 687"/>
              <a:gd name="connsiteY38-19998" fmla="*/ 16 h 128"/>
              <a:gd name="connsiteX39-19999" fmla="*/ 491 w 687"/>
              <a:gd name="connsiteY39-20000" fmla="*/ 16 h 128"/>
              <a:gd name="connsiteX40-20001" fmla="*/ 497 w 687"/>
              <a:gd name="connsiteY40-20002" fmla="*/ 11 h 128"/>
              <a:gd name="connsiteX41-20003" fmla="*/ 507 w 687"/>
              <a:gd name="connsiteY41-20004" fmla="*/ 5 h 128"/>
              <a:gd name="connsiteX42-20005" fmla="*/ 523 w 687"/>
              <a:gd name="connsiteY42-20006" fmla="*/ 0 h 128"/>
              <a:gd name="connsiteX43-20007" fmla="*/ 534 w 687"/>
              <a:gd name="connsiteY43-20008" fmla="*/ 0 h 128"/>
              <a:gd name="connsiteX44-20009" fmla="*/ 549 w 687"/>
              <a:gd name="connsiteY44-20010" fmla="*/ 0 h 128"/>
              <a:gd name="connsiteX45-20011" fmla="*/ 565 w 687"/>
              <a:gd name="connsiteY45-20012" fmla="*/ 5 h 128"/>
              <a:gd name="connsiteX46-20013" fmla="*/ 581 w 687"/>
              <a:gd name="connsiteY46-20014" fmla="*/ 11 h 128"/>
              <a:gd name="connsiteX47-20015" fmla="*/ 592 w 687"/>
              <a:gd name="connsiteY47-20016" fmla="*/ 16 h 128"/>
              <a:gd name="connsiteX48-20017" fmla="*/ 602 w 687"/>
              <a:gd name="connsiteY48-20018" fmla="*/ 21 h 128"/>
              <a:gd name="connsiteX49-20019" fmla="*/ 618 w 687"/>
              <a:gd name="connsiteY49-20020" fmla="*/ 26 h 128"/>
              <a:gd name="connsiteX50-20021" fmla="*/ 629 w 687"/>
              <a:gd name="connsiteY50-20022" fmla="*/ 37 h 128"/>
              <a:gd name="connsiteX51-20023" fmla="*/ 644 w 687"/>
              <a:gd name="connsiteY51-20024" fmla="*/ 42 h 128"/>
              <a:gd name="connsiteX52-20025" fmla="*/ 655 w 687"/>
              <a:gd name="connsiteY52-20026" fmla="*/ 47 h 128"/>
              <a:gd name="connsiteX53-20027" fmla="*/ 666 w 687"/>
              <a:gd name="connsiteY53-20028" fmla="*/ 52 h 128"/>
              <a:gd name="connsiteX54-20029" fmla="*/ 671 w 687"/>
              <a:gd name="connsiteY54-20030" fmla="*/ 58 h 128"/>
              <a:gd name="connsiteX55-20031" fmla="*/ 676 w 687"/>
              <a:gd name="connsiteY55-20032" fmla="*/ 63 h 128"/>
              <a:gd name="connsiteX56-20033" fmla="*/ 681 w 687"/>
              <a:gd name="connsiteY56-20034" fmla="*/ 68 h 128"/>
              <a:gd name="connsiteX57-20035" fmla="*/ 687 w 687"/>
              <a:gd name="connsiteY57-20036" fmla="*/ 68 h 128"/>
              <a:gd name="connsiteX58-20037" fmla="*/ 687 w 687"/>
              <a:gd name="connsiteY58-20038" fmla="*/ 73 h 128"/>
              <a:gd name="connsiteX59-20039" fmla="*/ 681 w 687"/>
              <a:gd name="connsiteY59-20040" fmla="*/ 73 h 128"/>
              <a:gd name="connsiteX60-20041" fmla="*/ 681 w 687"/>
              <a:gd name="connsiteY60-20042" fmla="*/ 79 h 128"/>
              <a:gd name="connsiteX61-20043" fmla="*/ 676 w 687"/>
              <a:gd name="connsiteY61-20044" fmla="*/ 84 h 128"/>
              <a:gd name="connsiteX62-20045" fmla="*/ 671 w 687"/>
              <a:gd name="connsiteY62-20046" fmla="*/ 84 h 128"/>
              <a:gd name="connsiteX63-20047" fmla="*/ 666 w 687"/>
              <a:gd name="connsiteY63-20048" fmla="*/ 89 h 128"/>
              <a:gd name="connsiteX64-20049" fmla="*/ 660 w 687"/>
              <a:gd name="connsiteY64-20050" fmla="*/ 94 h 128"/>
              <a:gd name="connsiteX65-20051" fmla="*/ 655 w 687"/>
              <a:gd name="connsiteY65-20052" fmla="*/ 94 h 128"/>
              <a:gd name="connsiteX66-20053" fmla="*/ 650 w 687"/>
              <a:gd name="connsiteY66-20054" fmla="*/ 99 h 128"/>
              <a:gd name="connsiteX67-20055" fmla="*/ 644 w 687"/>
              <a:gd name="connsiteY67-20056" fmla="*/ 105 h 128"/>
              <a:gd name="connsiteX68-20057" fmla="*/ 639 w 687"/>
              <a:gd name="connsiteY68-20058" fmla="*/ 115 h 128"/>
              <a:gd name="connsiteX69-20059" fmla="*/ 639 w 687"/>
              <a:gd name="connsiteY69-20060" fmla="*/ 126 h 128"/>
              <a:gd name="connsiteX70-20061" fmla="*/ 534 w 687"/>
              <a:gd name="connsiteY70-20062" fmla="*/ 126 h 128"/>
              <a:gd name="connsiteX71-20063" fmla="*/ 534 w 687"/>
              <a:gd name="connsiteY71-20064" fmla="*/ 115 h 128"/>
              <a:gd name="connsiteX72-20065" fmla="*/ 528 w 687"/>
              <a:gd name="connsiteY72-20066" fmla="*/ 110 h 128"/>
              <a:gd name="connsiteX73-20067" fmla="*/ 528 w 687"/>
              <a:gd name="connsiteY73-20068" fmla="*/ 105 h 128"/>
              <a:gd name="connsiteX74-20069" fmla="*/ 523 w 687"/>
              <a:gd name="connsiteY74-20070" fmla="*/ 94 h 128"/>
              <a:gd name="connsiteX75-20071" fmla="*/ 518 w 687"/>
              <a:gd name="connsiteY75-20072" fmla="*/ 89 h 128"/>
              <a:gd name="connsiteX76-20073" fmla="*/ 512 w 687"/>
              <a:gd name="connsiteY76-20074" fmla="*/ 84 h 128"/>
              <a:gd name="connsiteX77-20075" fmla="*/ 507 w 687"/>
              <a:gd name="connsiteY77-20076" fmla="*/ 84 h 128"/>
              <a:gd name="connsiteX78-20077" fmla="*/ 502 w 687"/>
              <a:gd name="connsiteY78-20078" fmla="*/ 79 h 128"/>
              <a:gd name="connsiteX79-20079" fmla="*/ 491 w 687"/>
              <a:gd name="connsiteY79-20080" fmla="*/ 79 h 128"/>
              <a:gd name="connsiteX80-20081" fmla="*/ 481 w 687"/>
              <a:gd name="connsiteY80-20082" fmla="*/ 79 h 128"/>
              <a:gd name="connsiteX81-20083" fmla="*/ 470 w 687"/>
              <a:gd name="connsiteY81-20084" fmla="*/ 73 h 128"/>
              <a:gd name="connsiteX82-20085" fmla="*/ 454 w 687"/>
              <a:gd name="connsiteY82-20086" fmla="*/ 73 h 128"/>
              <a:gd name="connsiteX83-20087" fmla="*/ 454 w 687"/>
              <a:gd name="connsiteY83-20088" fmla="*/ 73 h 128"/>
              <a:gd name="connsiteX0-20089" fmla="*/ 454 w 687"/>
              <a:gd name="connsiteY0-20090" fmla="*/ 73 h 126"/>
              <a:gd name="connsiteX1-20091" fmla="*/ 439 w 687"/>
              <a:gd name="connsiteY1-20092" fmla="*/ 73 h 126"/>
              <a:gd name="connsiteX2-20093" fmla="*/ 417 w 687"/>
              <a:gd name="connsiteY2-20094" fmla="*/ 79 h 126"/>
              <a:gd name="connsiteX3-20095" fmla="*/ 396 w 687"/>
              <a:gd name="connsiteY3-20096" fmla="*/ 79 h 126"/>
              <a:gd name="connsiteX4-20097" fmla="*/ 370 w 687"/>
              <a:gd name="connsiteY4-20098" fmla="*/ 79 h 126"/>
              <a:gd name="connsiteX5-20099" fmla="*/ 343 w 687"/>
              <a:gd name="connsiteY5-20100" fmla="*/ 84 h 126"/>
              <a:gd name="connsiteX6-20101" fmla="*/ 312 w 687"/>
              <a:gd name="connsiteY6-20102" fmla="*/ 84 h 126"/>
              <a:gd name="connsiteX7-20103" fmla="*/ 275 w 687"/>
              <a:gd name="connsiteY7-20104" fmla="*/ 89 h 126"/>
              <a:gd name="connsiteX8-20105" fmla="*/ 238 w 687"/>
              <a:gd name="connsiteY8-20106" fmla="*/ 94 h 126"/>
              <a:gd name="connsiteX9-20107" fmla="*/ 196 w 687"/>
              <a:gd name="connsiteY9-20108" fmla="*/ 94 h 126"/>
              <a:gd name="connsiteX10-20109" fmla="*/ 159 w 687"/>
              <a:gd name="connsiteY10-20110" fmla="*/ 99 h 126"/>
              <a:gd name="connsiteX11-20111" fmla="*/ 122 w 687"/>
              <a:gd name="connsiteY11-20112" fmla="*/ 105 h 126"/>
              <a:gd name="connsiteX12-20113" fmla="*/ 90 w 687"/>
              <a:gd name="connsiteY12-20114" fmla="*/ 105 h 126"/>
              <a:gd name="connsiteX13-20115" fmla="*/ 64 w 687"/>
              <a:gd name="connsiteY13-20116" fmla="*/ 105 h 126"/>
              <a:gd name="connsiteX14-20117" fmla="*/ 37 w 687"/>
              <a:gd name="connsiteY14-20118" fmla="*/ 110 h 126"/>
              <a:gd name="connsiteX15-20119" fmla="*/ 16 w 687"/>
              <a:gd name="connsiteY15-20120" fmla="*/ 110 h 126"/>
              <a:gd name="connsiteX16-20121" fmla="*/ 0 w 687"/>
              <a:gd name="connsiteY16-20122" fmla="*/ 110 h 126"/>
              <a:gd name="connsiteX17-20123" fmla="*/ 0 w 687"/>
              <a:gd name="connsiteY17-20124" fmla="*/ 73 h 126"/>
              <a:gd name="connsiteX18-20125" fmla="*/ 11 w 687"/>
              <a:gd name="connsiteY18-20126" fmla="*/ 73 h 126"/>
              <a:gd name="connsiteX19-20127" fmla="*/ 27 w 687"/>
              <a:gd name="connsiteY19-20128" fmla="*/ 73 h 126"/>
              <a:gd name="connsiteX20-20129" fmla="*/ 42 w 687"/>
              <a:gd name="connsiteY20-20130" fmla="*/ 73 h 126"/>
              <a:gd name="connsiteX21-20131" fmla="*/ 58 w 687"/>
              <a:gd name="connsiteY21-20132" fmla="*/ 73 h 126"/>
              <a:gd name="connsiteX22-20133" fmla="*/ 79 w 687"/>
              <a:gd name="connsiteY22-20134" fmla="*/ 73 h 126"/>
              <a:gd name="connsiteX23-20135" fmla="*/ 95 w 687"/>
              <a:gd name="connsiteY23-20136" fmla="*/ 68 h 126"/>
              <a:gd name="connsiteX24-20137" fmla="*/ 122 w 687"/>
              <a:gd name="connsiteY24-20138" fmla="*/ 68 h 126"/>
              <a:gd name="connsiteX25-20139" fmla="*/ 143 w 687"/>
              <a:gd name="connsiteY25-20140" fmla="*/ 63 h 126"/>
              <a:gd name="connsiteX26-20141" fmla="*/ 164 w 687"/>
              <a:gd name="connsiteY26-20142" fmla="*/ 58 h 126"/>
              <a:gd name="connsiteX27-20143" fmla="*/ 185 w 687"/>
              <a:gd name="connsiteY27-20144" fmla="*/ 58 h 126"/>
              <a:gd name="connsiteX28-20145" fmla="*/ 211 w 687"/>
              <a:gd name="connsiteY28-20146" fmla="*/ 52 h 126"/>
              <a:gd name="connsiteX29-20147" fmla="*/ 238 w 687"/>
              <a:gd name="connsiteY29-20148" fmla="*/ 52 h 126"/>
              <a:gd name="connsiteX30-20149" fmla="*/ 264 w 687"/>
              <a:gd name="connsiteY30-20150" fmla="*/ 47 h 126"/>
              <a:gd name="connsiteX31-20151" fmla="*/ 296 w 687"/>
              <a:gd name="connsiteY31-20152" fmla="*/ 47 h 126"/>
              <a:gd name="connsiteX32-20153" fmla="*/ 354 w 687"/>
              <a:gd name="connsiteY32-20154" fmla="*/ 37 h 126"/>
              <a:gd name="connsiteX33-20155" fmla="*/ 386 w 687"/>
              <a:gd name="connsiteY33-20156" fmla="*/ 37 h 126"/>
              <a:gd name="connsiteX34-20157" fmla="*/ 407 w 687"/>
              <a:gd name="connsiteY34-20158" fmla="*/ 32 h 126"/>
              <a:gd name="connsiteX35-20159" fmla="*/ 433 w 687"/>
              <a:gd name="connsiteY35-20160" fmla="*/ 26 h 126"/>
              <a:gd name="connsiteX36-20161" fmla="*/ 454 w 687"/>
              <a:gd name="connsiteY36-20162" fmla="*/ 26 h 126"/>
              <a:gd name="connsiteX37-20163" fmla="*/ 470 w 687"/>
              <a:gd name="connsiteY37-20164" fmla="*/ 21 h 126"/>
              <a:gd name="connsiteX38-20165" fmla="*/ 481 w 687"/>
              <a:gd name="connsiteY38-20166" fmla="*/ 16 h 126"/>
              <a:gd name="connsiteX39-20167" fmla="*/ 491 w 687"/>
              <a:gd name="connsiteY39-20168" fmla="*/ 16 h 126"/>
              <a:gd name="connsiteX40-20169" fmla="*/ 497 w 687"/>
              <a:gd name="connsiteY40-20170" fmla="*/ 11 h 126"/>
              <a:gd name="connsiteX41-20171" fmla="*/ 507 w 687"/>
              <a:gd name="connsiteY41-20172" fmla="*/ 5 h 126"/>
              <a:gd name="connsiteX42-20173" fmla="*/ 523 w 687"/>
              <a:gd name="connsiteY42-20174" fmla="*/ 0 h 126"/>
              <a:gd name="connsiteX43-20175" fmla="*/ 534 w 687"/>
              <a:gd name="connsiteY43-20176" fmla="*/ 0 h 126"/>
              <a:gd name="connsiteX44-20177" fmla="*/ 549 w 687"/>
              <a:gd name="connsiteY44-20178" fmla="*/ 0 h 126"/>
              <a:gd name="connsiteX45-20179" fmla="*/ 565 w 687"/>
              <a:gd name="connsiteY45-20180" fmla="*/ 5 h 126"/>
              <a:gd name="connsiteX46-20181" fmla="*/ 581 w 687"/>
              <a:gd name="connsiteY46-20182" fmla="*/ 11 h 126"/>
              <a:gd name="connsiteX47-20183" fmla="*/ 592 w 687"/>
              <a:gd name="connsiteY47-20184" fmla="*/ 16 h 126"/>
              <a:gd name="connsiteX48-20185" fmla="*/ 602 w 687"/>
              <a:gd name="connsiteY48-20186" fmla="*/ 21 h 126"/>
              <a:gd name="connsiteX49-20187" fmla="*/ 618 w 687"/>
              <a:gd name="connsiteY49-20188" fmla="*/ 26 h 126"/>
              <a:gd name="connsiteX50-20189" fmla="*/ 629 w 687"/>
              <a:gd name="connsiteY50-20190" fmla="*/ 37 h 126"/>
              <a:gd name="connsiteX51-20191" fmla="*/ 644 w 687"/>
              <a:gd name="connsiteY51-20192" fmla="*/ 42 h 126"/>
              <a:gd name="connsiteX52-20193" fmla="*/ 655 w 687"/>
              <a:gd name="connsiteY52-20194" fmla="*/ 47 h 126"/>
              <a:gd name="connsiteX53-20195" fmla="*/ 666 w 687"/>
              <a:gd name="connsiteY53-20196" fmla="*/ 52 h 126"/>
              <a:gd name="connsiteX54-20197" fmla="*/ 671 w 687"/>
              <a:gd name="connsiteY54-20198" fmla="*/ 58 h 126"/>
              <a:gd name="connsiteX55-20199" fmla="*/ 676 w 687"/>
              <a:gd name="connsiteY55-20200" fmla="*/ 63 h 126"/>
              <a:gd name="connsiteX56-20201" fmla="*/ 681 w 687"/>
              <a:gd name="connsiteY56-20202" fmla="*/ 68 h 126"/>
              <a:gd name="connsiteX57-20203" fmla="*/ 687 w 687"/>
              <a:gd name="connsiteY57-20204" fmla="*/ 68 h 126"/>
              <a:gd name="connsiteX58-20205" fmla="*/ 687 w 687"/>
              <a:gd name="connsiteY58-20206" fmla="*/ 73 h 126"/>
              <a:gd name="connsiteX59-20207" fmla="*/ 681 w 687"/>
              <a:gd name="connsiteY59-20208" fmla="*/ 73 h 126"/>
              <a:gd name="connsiteX60-20209" fmla="*/ 681 w 687"/>
              <a:gd name="connsiteY60-20210" fmla="*/ 79 h 126"/>
              <a:gd name="connsiteX61-20211" fmla="*/ 676 w 687"/>
              <a:gd name="connsiteY61-20212" fmla="*/ 84 h 126"/>
              <a:gd name="connsiteX62-20213" fmla="*/ 671 w 687"/>
              <a:gd name="connsiteY62-20214" fmla="*/ 84 h 126"/>
              <a:gd name="connsiteX63-20215" fmla="*/ 666 w 687"/>
              <a:gd name="connsiteY63-20216" fmla="*/ 89 h 126"/>
              <a:gd name="connsiteX64-20217" fmla="*/ 660 w 687"/>
              <a:gd name="connsiteY64-20218" fmla="*/ 94 h 126"/>
              <a:gd name="connsiteX65-20219" fmla="*/ 655 w 687"/>
              <a:gd name="connsiteY65-20220" fmla="*/ 94 h 126"/>
              <a:gd name="connsiteX66-20221" fmla="*/ 650 w 687"/>
              <a:gd name="connsiteY66-20222" fmla="*/ 99 h 126"/>
              <a:gd name="connsiteX67-20223" fmla="*/ 644 w 687"/>
              <a:gd name="connsiteY67-20224" fmla="*/ 105 h 126"/>
              <a:gd name="connsiteX68-20225" fmla="*/ 639 w 687"/>
              <a:gd name="connsiteY68-20226" fmla="*/ 115 h 126"/>
              <a:gd name="connsiteX69-20227" fmla="*/ 639 w 687"/>
              <a:gd name="connsiteY69-20228" fmla="*/ 126 h 126"/>
              <a:gd name="connsiteX70-20229" fmla="*/ 534 w 687"/>
              <a:gd name="connsiteY70-20230" fmla="*/ 115 h 126"/>
              <a:gd name="connsiteX71-20231" fmla="*/ 528 w 687"/>
              <a:gd name="connsiteY71-20232" fmla="*/ 110 h 126"/>
              <a:gd name="connsiteX72-20233" fmla="*/ 528 w 687"/>
              <a:gd name="connsiteY72-20234" fmla="*/ 105 h 126"/>
              <a:gd name="connsiteX73-20235" fmla="*/ 523 w 687"/>
              <a:gd name="connsiteY73-20236" fmla="*/ 94 h 126"/>
              <a:gd name="connsiteX74-20237" fmla="*/ 518 w 687"/>
              <a:gd name="connsiteY74-20238" fmla="*/ 89 h 126"/>
              <a:gd name="connsiteX75-20239" fmla="*/ 512 w 687"/>
              <a:gd name="connsiteY75-20240" fmla="*/ 84 h 126"/>
              <a:gd name="connsiteX76-20241" fmla="*/ 507 w 687"/>
              <a:gd name="connsiteY76-20242" fmla="*/ 84 h 126"/>
              <a:gd name="connsiteX77-20243" fmla="*/ 502 w 687"/>
              <a:gd name="connsiteY77-20244" fmla="*/ 79 h 126"/>
              <a:gd name="connsiteX78-20245" fmla="*/ 491 w 687"/>
              <a:gd name="connsiteY78-20246" fmla="*/ 79 h 126"/>
              <a:gd name="connsiteX79-20247" fmla="*/ 481 w 687"/>
              <a:gd name="connsiteY79-20248" fmla="*/ 79 h 126"/>
              <a:gd name="connsiteX80-20249" fmla="*/ 470 w 687"/>
              <a:gd name="connsiteY80-20250" fmla="*/ 73 h 126"/>
              <a:gd name="connsiteX81-20251" fmla="*/ 454 w 687"/>
              <a:gd name="connsiteY81-20252" fmla="*/ 73 h 126"/>
              <a:gd name="connsiteX82-20253" fmla="*/ 454 w 687"/>
              <a:gd name="connsiteY82-20254" fmla="*/ 73 h 126"/>
              <a:gd name="connsiteX0-20255" fmla="*/ 454 w 687"/>
              <a:gd name="connsiteY0-20256" fmla="*/ 73 h 126"/>
              <a:gd name="connsiteX1-20257" fmla="*/ 439 w 687"/>
              <a:gd name="connsiteY1-20258" fmla="*/ 73 h 126"/>
              <a:gd name="connsiteX2-20259" fmla="*/ 417 w 687"/>
              <a:gd name="connsiteY2-20260" fmla="*/ 79 h 126"/>
              <a:gd name="connsiteX3-20261" fmla="*/ 396 w 687"/>
              <a:gd name="connsiteY3-20262" fmla="*/ 79 h 126"/>
              <a:gd name="connsiteX4-20263" fmla="*/ 370 w 687"/>
              <a:gd name="connsiteY4-20264" fmla="*/ 79 h 126"/>
              <a:gd name="connsiteX5-20265" fmla="*/ 343 w 687"/>
              <a:gd name="connsiteY5-20266" fmla="*/ 84 h 126"/>
              <a:gd name="connsiteX6-20267" fmla="*/ 312 w 687"/>
              <a:gd name="connsiteY6-20268" fmla="*/ 84 h 126"/>
              <a:gd name="connsiteX7-20269" fmla="*/ 275 w 687"/>
              <a:gd name="connsiteY7-20270" fmla="*/ 89 h 126"/>
              <a:gd name="connsiteX8-20271" fmla="*/ 238 w 687"/>
              <a:gd name="connsiteY8-20272" fmla="*/ 94 h 126"/>
              <a:gd name="connsiteX9-20273" fmla="*/ 196 w 687"/>
              <a:gd name="connsiteY9-20274" fmla="*/ 94 h 126"/>
              <a:gd name="connsiteX10-20275" fmla="*/ 159 w 687"/>
              <a:gd name="connsiteY10-20276" fmla="*/ 99 h 126"/>
              <a:gd name="connsiteX11-20277" fmla="*/ 122 w 687"/>
              <a:gd name="connsiteY11-20278" fmla="*/ 105 h 126"/>
              <a:gd name="connsiteX12-20279" fmla="*/ 90 w 687"/>
              <a:gd name="connsiteY12-20280" fmla="*/ 105 h 126"/>
              <a:gd name="connsiteX13-20281" fmla="*/ 64 w 687"/>
              <a:gd name="connsiteY13-20282" fmla="*/ 105 h 126"/>
              <a:gd name="connsiteX14-20283" fmla="*/ 37 w 687"/>
              <a:gd name="connsiteY14-20284" fmla="*/ 110 h 126"/>
              <a:gd name="connsiteX15-20285" fmla="*/ 16 w 687"/>
              <a:gd name="connsiteY15-20286" fmla="*/ 110 h 126"/>
              <a:gd name="connsiteX16-20287" fmla="*/ 0 w 687"/>
              <a:gd name="connsiteY16-20288" fmla="*/ 110 h 126"/>
              <a:gd name="connsiteX17-20289" fmla="*/ 0 w 687"/>
              <a:gd name="connsiteY17-20290" fmla="*/ 73 h 126"/>
              <a:gd name="connsiteX18-20291" fmla="*/ 11 w 687"/>
              <a:gd name="connsiteY18-20292" fmla="*/ 73 h 126"/>
              <a:gd name="connsiteX19-20293" fmla="*/ 27 w 687"/>
              <a:gd name="connsiteY19-20294" fmla="*/ 73 h 126"/>
              <a:gd name="connsiteX20-20295" fmla="*/ 42 w 687"/>
              <a:gd name="connsiteY20-20296" fmla="*/ 73 h 126"/>
              <a:gd name="connsiteX21-20297" fmla="*/ 58 w 687"/>
              <a:gd name="connsiteY21-20298" fmla="*/ 73 h 126"/>
              <a:gd name="connsiteX22-20299" fmla="*/ 79 w 687"/>
              <a:gd name="connsiteY22-20300" fmla="*/ 73 h 126"/>
              <a:gd name="connsiteX23-20301" fmla="*/ 95 w 687"/>
              <a:gd name="connsiteY23-20302" fmla="*/ 68 h 126"/>
              <a:gd name="connsiteX24-20303" fmla="*/ 122 w 687"/>
              <a:gd name="connsiteY24-20304" fmla="*/ 68 h 126"/>
              <a:gd name="connsiteX25-20305" fmla="*/ 143 w 687"/>
              <a:gd name="connsiteY25-20306" fmla="*/ 63 h 126"/>
              <a:gd name="connsiteX26-20307" fmla="*/ 164 w 687"/>
              <a:gd name="connsiteY26-20308" fmla="*/ 58 h 126"/>
              <a:gd name="connsiteX27-20309" fmla="*/ 185 w 687"/>
              <a:gd name="connsiteY27-20310" fmla="*/ 58 h 126"/>
              <a:gd name="connsiteX28-20311" fmla="*/ 211 w 687"/>
              <a:gd name="connsiteY28-20312" fmla="*/ 52 h 126"/>
              <a:gd name="connsiteX29-20313" fmla="*/ 238 w 687"/>
              <a:gd name="connsiteY29-20314" fmla="*/ 52 h 126"/>
              <a:gd name="connsiteX30-20315" fmla="*/ 264 w 687"/>
              <a:gd name="connsiteY30-20316" fmla="*/ 47 h 126"/>
              <a:gd name="connsiteX31-20317" fmla="*/ 296 w 687"/>
              <a:gd name="connsiteY31-20318" fmla="*/ 47 h 126"/>
              <a:gd name="connsiteX32-20319" fmla="*/ 354 w 687"/>
              <a:gd name="connsiteY32-20320" fmla="*/ 37 h 126"/>
              <a:gd name="connsiteX33-20321" fmla="*/ 386 w 687"/>
              <a:gd name="connsiteY33-20322" fmla="*/ 37 h 126"/>
              <a:gd name="connsiteX34-20323" fmla="*/ 407 w 687"/>
              <a:gd name="connsiteY34-20324" fmla="*/ 32 h 126"/>
              <a:gd name="connsiteX35-20325" fmla="*/ 433 w 687"/>
              <a:gd name="connsiteY35-20326" fmla="*/ 26 h 126"/>
              <a:gd name="connsiteX36-20327" fmla="*/ 454 w 687"/>
              <a:gd name="connsiteY36-20328" fmla="*/ 26 h 126"/>
              <a:gd name="connsiteX37-20329" fmla="*/ 470 w 687"/>
              <a:gd name="connsiteY37-20330" fmla="*/ 21 h 126"/>
              <a:gd name="connsiteX38-20331" fmla="*/ 481 w 687"/>
              <a:gd name="connsiteY38-20332" fmla="*/ 16 h 126"/>
              <a:gd name="connsiteX39-20333" fmla="*/ 491 w 687"/>
              <a:gd name="connsiteY39-20334" fmla="*/ 16 h 126"/>
              <a:gd name="connsiteX40-20335" fmla="*/ 497 w 687"/>
              <a:gd name="connsiteY40-20336" fmla="*/ 11 h 126"/>
              <a:gd name="connsiteX41-20337" fmla="*/ 507 w 687"/>
              <a:gd name="connsiteY41-20338" fmla="*/ 5 h 126"/>
              <a:gd name="connsiteX42-20339" fmla="*/ 523 w 687"/>
              <a:gd name="connsiteY42-20340" fmla="*/ 0 h 126"/>
              <a:gd name="connsiteX43-20341" fmla="*/ 534 w 687"/>
              <a:gd name="connsiteY43-20342" fmla="*/ 0 h 126"/>
              <a:gd name="connsiteX44-20343" fmla="*/ 549 w 687"/>
              <a:gd name="connsiteY44-20344" fmla="*/ 0 h 126"/>
              <a:gd name="connsiteX45-20345" fmla="*/ 565 w 687"/>
              <a:gd name="connsiteY45-20346" fmla="*/ 5 h 126"/>
              <a:gd name="connsiteX46-20347" fmla="*/ 581 w 687"/>
              <a:gd name="connsiteY46-20348" fmla="*/ 11 h 126"/>
              <a:gd name="connsiteX47-20349" fmla="*/ 592 w 687"/>
              <a:gd name="connsiteY47-20350" fmla="*/ 16 h 126"/>
              <a:gd name="connsiteX48-20351" fmla="*/ 602 w 687"/>
              <a:gd name="connsiteY48-20352" fmla="*/ 21 h 126"/>
              <a:gd name="connsiteX49-20353" fmla="*/ 618 w 687"/>
              <a:gd name="connsiteY49-20354" fmla="*/ 26 h 126"/>
              <a:gd name="connsiteX50-20355" fmla="*/ 629 w 687"/>
              <a:gd name="connsiteY50-20356" fmla="*/ 37 h 126"/>
              <a:gd name="connsiteX51-20357" fmla="*/ 644 w 687"/>
              <a:gd name="connsiteY51-20358" fmla="*/ 42 h 126"/>
              <a:gd name="connsiteX52-20359" fmla="*/ 655 w 687"/>
              <a:gd name="connsiteY52-20360" fmla="*/ 47 h 126"/>
              <a:gd name="connsiteX53-20361" fmla="*/ 666 w 687"/>
              <a:gd name="connsiteY53-20362" fmla="*/ 52 h 126"/>
              <a:gd name="connsiteX54-20363" fmla="*/ 671 w 687"/>
              <a:gd name="connsiteY54-20364" fmla="*/ 58 h 126"/>
              <a:gd name="connsiteX55-20365" fmla="*/ 676 w 687"/>
              <a:gd name="connsiteY55-20366" fmla="*/ 63 h 126"/>
              <a:gd name="connsiteX56-20367" fmla="*/ 681 w 687"/>
              <a:gd name="connsiteY56-20368" fmla="*/ 68 h 126"/>
              <a:gd name="connsiteX57-20369" fmla="*/ 687 w 687"/>
              <a:gd name="connsiteY57-20370" fmla="*/ 68 h 126"/>
              <a:gd name="connsiteX58-20371" fmla="*/ 687 w 687"/>
              <a:gd name="connsiteY58-20372" fmla="*/ 73 h 126"/>
              <a:gd name="connsiteX59-20373" fmla="*/ 681 w 687"/>
              <a:gd name="connsiteY59-20374" fmla="*/ 73 h 126"/>
              <a:gd name="connsiteX60-20375" fmla="*/ 681 w 687"/>
              <a:gd name="connsiteY60-20376" fmla="*/ 79 h 126"/>
              <a:gd name="connsiteX61-20377" fmla="*/ 676 w 687"/>
              <a:gd name="connsiteY61-20378" fmla="*/ 84 h 126"/>
              <a:gd name="connsiteX62-20379" fmla="*/ 671 w 687"/>
              <a:gd name="connsiteY62-20380" fmla="*/ 84 h 126"/>
              <a:gd name="connsiteX63-20381" fmla="*/ 666 w 687"/>
              <a:gd name="connsiteY63-20382" fmla="*/ 89 h 126"/>
              <a:gd name="connsiteX64-20383" fmla="*/ 660 w 687"/>
              <a:gd name="connsiteY64-20384" fmla="*/ 94 h 126"/>
              <a:gd name="connsiteX65-20385" fmla="*/ 655 w 687"/>
              <a:gd name="connsiteY65-20386" fmla="*/ 94 h 126"/>
              <a:gd name="connsiteX66-20387" fmla="*/ 650 w 687"/>
              <a:gd name="connsiteY66-20388" fmla="*/ 99 h 126"/>
              <a:gd name="connsiteX67-20389" fmla="*/ 644 w 687"/>
              <a:gd name="connsiteY67-20390" fmla="*/ 105 h 126"/>
              <a:gd name="connsiteX68-20391" fmla="*/ 639 w 687"/>
              <a:gd name="connsiteY68-20392" fmla="*/ 115 h 126"/>
              <a:gd name="connsiteX69-20393" fmla="*/ 639 w 687"/>
              <a:gd name="connsiteY69-20394" fmla="*/ 126 h 126"/>
              <a:gd name="connsiteX70-20395" fmla="*/ 534 w 687"/>
              <a:gd name="connsiteY70-20396" fmla="*/ 115 h 126"/>
              <a:gd name="connsiteX71-20397" fmla="*/ 528 w 687"/>
              <a:gd name="connsiteY71-20398" fmla="*/ 105 h 126"/>
              <a:gd name="connsiteX72-20399" fmla="*/ 523 w 687"/>
              <a:gd name="connsiteY72-20400" fmla="*/ 94 h 126"/>
              <a:gd name="connsiteX73-20401" fmla="*/ 518 w 687"/>
              <a:gd name="connsiteY73-20402" fmla="*/ 89 h 126"/>
              <a:gd name="connsiteX74-20403" fmla="*/ 512 w 687"/>
              <a:gd name="connsiteY74-20404" fmla="*/ 84 h 126"/>
              <a:gd name="connsiteX75-20405" fmla="*/ 507 w 687"/>
              <a:gd name="connsiteY75-20406" fmla="*/ 84 h 126"/>
              <a:gd name="connsiteX76-20407" fmla="*/ 502 w 687"/>
              <a:gd name="connsiteY76-20408" fmla="*/ 79 h 126"/>
              <a:gd name="connsiteX77-20409" fmla="*/ 491 w 687"/>
              <a:gd name="connsiteY77-20410" fmla="*/ 79 h 126"/>
              <a:gd name="connsiteX78-20411" fmla="*/ 481 w 687"/>
              <a:gd name="connsiteY78-20412" fmla="*/ 79 h 126"/>
              <a:gd name="connsiteX79-20413" fmla="*/ 470 w 687"/>
              <a:gd name="connsiteY79-20414" fmla="*/ 73 h 126"/>
              <a:gd name="connsiteX80-20415" fmla="*/ 454 w 687"/>
              <a:gd name="connsiteY80-20416" fmla="*/ 73 h 126"/>
              <a:gd name="connsiteX81-20417" fmla="*/ 454 w 687"/>
              <a:gd name="connsiteY81-20418" fmla="*/ 73 h 126"/>
              <a:gd name="connsiteX0-20419" fmla="*/ 454 w 687"/>
              <a:gd name="connsiteY0-20420" fmla="*/ 73 h 115"/>
              <a:gd name="connsiteX1-20421" fmla="*/ 439 w 687"/>
              <a:gd name="connsiteY1-20422" fmla="*/ 73 h 115"/>
              <a:gd name="connsiteX2-20423" fmla="*/ 417 w 687"/>
              <a:gd name="connsiteY2-20424" fmla="*/ 79 h 115"/>
              <a:gd name="connsiteX3-20425" fmla="*/ 396 w 687"/>
              <a:gd name="connsiteY3-20426" fmla="*/ 79 h 115"/>
              <a:gd name="connsiteX4-20427" fmla="*/ 370 w 687"/>
              <a:gd name="connsiteY4-20428" fmla="*/ 79 h 115"/>
              <a:gd name="connsiteX5-20429" fmla="*/ 343 w 687"/>
              <a:gd name="connsiteY5-20430" fmla="*/ 84 h 115"/>
              <a:gd name="connsiteX6-20431" fmla="*/ 312 w 687"/>
              <a:gd name="connsiteY6-20432" fmla="*/ 84 h 115"/>
              <a:gd name="connsiteX7-20433" fmla="*/ 275 w 687"/>
              <a:gd name="connsiteY7-20434" fmla="*/ 89 h 115"/>
              <a:gd name="connsiteX8-20435" fmla="*/ 238 w 687"/>
              <a:gd name="connsiteY8-20436" fmla="*/ 94 h 115"/>
              <a:gd name="connsiteX9-20437" fmla="*/ 196 w 687"/>
              <a:gd name="connsiteY9-20438" fmla="*/ 94 h 115"/>
              <a:gd name="connsiteX10-20439" fmla="*/ 159 w 687"/>
              <a:gd name="connsiteY10-20440" fmla="*/ 99 h 115"/>
              <a:gd name="connsiteX11-20441" fmla="*/ 122 w 687"/>
              <a:gd name="connsiteY11-20442" fmla="*/ 105 h 115"/>
              <a:gd name="connsiteX12-20443" fmla="*/ 90 w 687"/>
              <a:gd name="connsiteY12-20444" fmla="*/ 105 h 115"/>
              <a:gd name="connsiteX13-20445" fmla="*/ 64 w 687"/>
              <a:gd name="connsiteY13-20446" fmla="*/ 105 h 115"/>
              <a:gd name="connsiteX14-20447" fmla="*/ 37 w 687"/>
              <a:gd name="connsiteY14-20448" fmla="*/ 110 h 115"/>
              <a:gd name="connsiteX15-20449" fmla="*/ 16 w 687"/>
              <a:gd name="connsiteY15-20450" fmla="*/ 110 h 115"/>
              <a:gd name="connsiteX16-20451" fmla="*/ 0 w 687"/>
              <a:gd name="connsiteY16-20452" fmla="*/ 110 h 115"/>
              <a:gd name="connsiteX17-20453" fmla="*/ 0 w 687"/>
              <a:gd name="connsiteY17-20454" fmla="*/ 73 h 115"/>
              <a:gd name="connsiteX18-20455" fmla="*/ 11 w 687"/>
              <a:gd name="connsiteY18-20456" fmla="*/ 73 h 115"/>
              <a:gd name="connsiteX19-20457" fmla="*/ 27 w 687"/>
              <a:gd name="connsiteY19-20458" fmla="*/ 73 h 115"/>
              <a:gd name="connsiteX20-20459" fmla="*/ 42 w 687"/>
              <a:gd name="connsiteY20-20460" fmla="*/ 73 h 115"/>
              <a:gd name="connsiteX21-20461" fmla="*/ 58 w 687"/>
              <a:gd name="connsiteY21-20462" fmla="*/ 73 h 115"/>
              <a:gd name="connsiteX22-20463" fmla="*/ 79 w 687"/>
              <a:gd name="connsiteY22-20464" fmla="*/ 73 h 115"/>
              <a:gd name="connsiteX23-20465" fmla="*/ 95 w 687"/>
              <a:gd name="connsiteY23-20466" fmla="*/ 68 h 115"/>
              <a:gd name="connsiteX24-20467" fmla="*/ 122 w 687"/>
              <a:gd name="connsiteY24-20468" fmla="*/ 68 h 115"/>
              <a:gd name="connsiteX25-20469" fmla="*/ 143 w 687"/>
              <a:gd name="connsiteY25-20470" fmla="*/ 63 h 115"/>
              <a:gd name="connsiteX26-20471" fmla="*/ 164 w 687"/>
              <a:gd name="connsiteY26-20472" fmla="*/ 58 h 115"/>
              <a:gd name="connsiteX27-20473" fmla="*/ 185 w 687"/>
              <a:gd name="connsiteY27-20474" fmla="*/ 58 h 115"/>
              <a:gd name="connsiteX28-20475" fmla="*/ 211 w 687"/>
              <a:gd name="connsiteY28-20476" fmla="*/ 52 h 115"/>
              <a:gd name="connsiteX29-20477" fmla="*/ 238 w 687"/>
              <a:gd name="connsiteY29-20478" fmla="*/ 52 h 115"/>
              <a:gd name="connsiteX30-20479" fmla="*/ 264 w 687"/>
              <a:gd name="connsiteY30-20480" fmla="*/ 47 h 115"/>
              <a:gd name="connsiteX31-20481" fmla="*/ 296 w 687"/>
              <a:gd name="connsiteY31-20482" fmla="*/ 47 h 115"/>
              <a:gd name="connsiteX32-20483" fmla="*/ 354 w 687"/>
              <a:gd name="connsiteY32-20484" fmla="*/ 37 h 115"/>
              <a:gd name="connsiteX33-20485" fmla="*/ 386 w 687"/>
              <a:gd name="connsiteY33-20486" fmla="*/ 37 h 115"/>
              <a:gd name="connsiteX34-20487" fmla="*/ 407 w 687"/>
              <a:gd name="connsiteY34-20488" fmla="*/ 32 h 115"/>
              <a:gd name="connsiteX35-20489" fmla="*/ 433 w 687"/>
              <a:gd name="connsiteY35-20490" fmla="*/ 26 h 115"/>
              <a:gd name="connsiteX36-20491" fmla="*/ 454 w 687"/>
              <a:gd name="connsiteY36-20492" fmla="*/ 26 h 115"/>
              <a:gd name="connsiteX37-20493" fmla="*/ 470 w 687"/>
              <a:gd name="connsiteY37-20494" fmla="*/ 21 h 115"/>
              <a:gd name="connsiteX38-20495" fmla="*/ 481 w 687"/>
              <a:gd name="connsiteY38-20496" fmla="*/ 16 h 115"/>
              <a:gd name="connsiteX39-20497" fmla="*/ 491 w 687"/>
              <a:gd name="connsiteY39-20498" fmla="*/ 16 h 115"/>
              <a:gd name="connsiteX40-20499" fmla="*/ 497 w 687"/>
              <a:gd name="connsiteY40-20500" fmla="*/ 11 h 115"/>
              <a:gd name="connsiteX41-20501" fmla="*/ 507 w 687"/>
              <a:gd name="connsiteY41-20502" fmla="*/ 5 h 115"/>
              <a:gd name="connsiteX42-20503" fmla="*/ 523 w 687"/>
              <a:gd name="connsiteY42-20504" fmla="*/ 0 h 115"/>
              <a:gd name="connsiteX43-20505" fmla="*/ 534 w 687"/>
              <a:gd name="connsiteY43-20506" fmla="*/ 0 h 115"/>
              <a:gd name="connsiteX44-20507" fmla="*/ 549 w 687"/>
              <a:gd name="connsiteY44-20508" fmla="*/ 0 h 115"/>
              <a:gd name="connsiteX45-20509" fmla="*/ 565 w 687"/>
              <a:gd name="connsiteY45-20510" fmla="*/ 5 h 115"/>
              <a:gd name="connsiteX46-20511" fmla="*/ 581 w 687"/>
              <a:gd name="connsiteY46-20512" fmla="*/ 11 h 115"/>
              <a:gd name="connsiteX47-20513" fmla="*/ 592 w 687"/>
              <a:gd name="connsiteY47-20514" fmla="*/ 16 h 115"/>
              <a:gd name="connsiteX48-20515" fmla="*/ 602 w 687"/>
              <a:gd name="connsiteY48-20516" fmla="*/ 21 h 115"/>
              <a:gd name="connsiteX49-20517" fmla="*/ 618 w 687"/>
              <a:gd name="connsiteY49-20518" fmla="*/ 26 h 115"/>
              <a:gd name="connsiteX50-20519" fmla="*/ 629 w 687"/>
              <a:gd name="connsiteY50-20520" fmla="*/ 37 h 115"/>
              <a:gd name="connsiteX51-20521" fmla="*/ 644 w 687"/>
              <a:gd name="connsiteY51-20522" fmla="*/ 42 h 115"/>
              <a:gd name="connsiteX52-20523" fmla="*/ 655 w 687"/>
              <a:gd name="connsiteY52-20524" fmla="*/ 47 h 115"/>
              <a:gd name="connsiteX53-20525" fmla="*/ 666 w 687"/>
              <a:gd name="connsiteY53-20526" fmla="*/ 52 h 115"/>
              <a:gd name="connsiteX54-20527" fmla="*/ 671 w 687"/>
              <a:gd name="connsiteY54-20528" fmla="*/ 58 h 115"/>
              <a:gd name="connsiteX55-20529" fmla="*/ 676 w 687"/>
              <a:gd name="connsiteY55-20530" fmla="*/ 63 h 115"/>
              <a:gd name="connsiteX56-20531" fmla="*/ 681 w 687"/>
              <a:gd name="connsiteY56-20532" fmla="*/ 68 h 115"/>
              <a:gd name="connsiteX57-20533" fmla="*/ 687 w 687"/>
              <a:gd name="connsiteY57-20534" fmla="*/ 68 h 115"/>
              <a:gd name="connsiteX58-20535" fmla="*/ 687 w 687"/>
              <a:gd name="connsiteY58-20536" fmla="*/ 73 h 115"/>
              <a:gd name="connsiteX59-20537" fmla="*/ 681 w 687"/>
              <a:gd name="connsiteY59-20538" fmla="*/ 73 h 115"/>
              <a:gd name="connsiteX60-20539" fmla="*/ 681 w 687"/>
              <a:gd name="connsiteY60-20540" fmla="*/ 79 h 115"/>
              <a:gd name="connsiteX61-20541" fmla="*/ 676 w 687"/>
              <a:gd name="connsiteY61-20542" fmla="*/ 84 h 115"/>
              <a:gd name="connsiteX62-20543" fmla="*/ 671 w 687"/>
              <a:gd name="connsiteY62-20544" fmla="*/ 84 h 115"/>
              <a:gd name="connsiteX63-20545" fmla="*/ 666 w 687"/>
              <a:gd name="connsiteY63-20546" fmla="*/ 89 h 115"/>
              <a:gd name="connsiteX64-20547" fmla="*/ 660 w 687"/>
              <a:gd name="connsiteY64-20548" fmla="*/ 94 h 115"/>
              <a:gd name="connsiteX65-20549" fmla="*/ 655 w 687"/>
              <a:gd name="connsiteY65-20550" fmla="*/ 94 h 115"/>
              <a:gd name="connsiteX66-20551" fmla="*/ 650 w 687"/>
              <a:gd name="connsiteY66-20552" fmla="*/ 99 h 115"/>
              <a:gd name="connsiteX67-20553" fmla="*/ 644 w 687"/>
              <a:gd name="connsiteY67-20554" fmla="*/ 105 h 115"/>
              <a:gd name="connsiteX68-20555" fmla="*/ 639 w 687"/>
              <a:gd name="connsiteY68-20556" fmla="*/ 115 h 115"/>
              <a:gd name="connsiteX69-20557" fmla="*/ 534 w 687"/>
              <a:gd name="connsiteY69-20558" fmla="*/ 115 h 115"/>
              <a:gd name="connsiteX70-20559" fmla="*/ 528 w 687"/>
              <a:gd name="connsiteY70-20560" fmla="*/ 105 h 115"/>
              <a:gd name="connsiteX71-20561" fmla="*/ 523 w 687"/>
              <a:gd name="connsiteY71-20562" fmla="*/ 94 h 115"/>
              <a:gd name="connsiteX72-20563" fmla="*/ 518 w 687"/>
              <a:gd name="connsiteY72-20564" fmla="*/ 89 h 115"/>
              <a:gd name="connsiteX73-20565" fmla="*/ 512 w 687"/>
              <a:gd name="connsiteY73-20566" fmla="*/ 84 h 115"/>
              <a:gd name="connsiteX74-20567" fmla="*/ 507 w 687"/>
              <a:gd name="connsiteY74-20568" fmla="*/ 84 h 115"/>
              <a:gd name="connsiteX75-20569" fmla="*/ 502 w 687"/>
              <a:gd name="connsiteY75-20570" fmla="*/ 79 h 115"/>
              <a:gd name="connsiteX76-20571" fmla="*/ 491 w 687"/>
              <a:gd name="connsiteY76-20572" fmla="*/ 79 h 115"/>
              <a:gd name="connsiteX77-20573" fmla="*/ 481 w 687"/>
              <a:gd name="connsiteY77-20574" fmla="*/ 79 h 115"/>
              <a:gd name="connsiteX78-20575" fmla="*/ 470 w 687"/>
              <a:gd name="connsiteY78-20576" fmla="*/ 73 h 115"/>
              <a:gd name="connsiteX79-20577" fmla="*/ 454 w 687"/>
              <a:gd name="connsiteY79-20578" fmla="*/ 73 h 115"/>
              <a:gd name="connsiteX80-20579" fmla="*/ 454 w 687"/>
              <a:gd name="connsiteY80-20580" fmla="*/ 73 h 115"/>
              <a:gd name="connsiteX0-20581" fmla="*/ 454 w 687"/>
              <a:gd name="connsiteY0-20582" fmla="*/ 73 h 115"/>
              <a:gd name="connsiteX1-20583" fmla="*/ 439 w 687"/>
              <a:gd name="connsiteY1-20584" fmla="*/ 73 h 115"/>
              <a:gd name="connsiteX2-20585" fmla="*/ 417 w 687"/>
              <a:gd name="connsiteY2-20586" fmla="*/ 79 h 115"/>
              <a:gd name="connsiteX3-20587" fmla="*/ 396 w 687"/>
              <a:gd name="connsiteY3-20588" fmla="*/ 79 h 115"/>
              <a:gd name="connsiteX4-20589" fmla="*/ 370 w 687"/>
              <a:gd name="connsiteY4-20590" fmla="*/ 79 h 115"/>
              <a:gd name="connsiteX5-20591" fmla="*/ 343 w 687"/>
              <a:gd name="connsiteY5-20592" fmla="*/ 84 h 115"/>
              <a:gd name="connsiteX6-20593" fmla="*/ 312 w 687"/>
              <a:gd name="connsiteY6-20594" fmla="*/ 84 h 115"/>
              <a:gd name="connsiteX7-20595" fmla="*/ 275 w 687"/>
              <a:gd name="connsiteY7-20596" fmla="*/ 89 h 115"/>
              <a:gd name="connsiteX8-20597" fmla="*/ 238 w 687"/>
              <a:gd name="connsiteY8-20598" fmla="*/ 94 h 115"/>
              <a:gd name="connsiteX9-20599" fmla="*/ 196 w 687"/>
              <a:gd name="connsiteY9-20600" fmla="*/ 94 h 115"/>
              <a:gd name="connsiteX10-20601" fmla="*/ 159 w 687"/>
              <a:gd name="connsiteY10-20602" fmla="*/ 99 h 115"/>
              <a:gd name="connsiteX11-20603" fmla="*/ 122 w 687"/>
              <a:gd name="connsiteY11-20604" fmla="*/ 105 h 115"/>
              <a:gd name="connsiteX12-20605" fmla="*/ 90 w 687"/>
              <a:gd name="connsiteY12-20606" fmla="*/ 105 h 115"/>
              <a:gd name="connsiteX13-20607" fmla="*/ 64 w 687"/>
              <a:gd name="connsiteY13-20608" fmla="*/ 105 h 115"/>
              <a:gd name="connsiteX14-20609" fmla="*/ 37 w 687"/>
              <a:gd name="connsiteY14-20610" fmla="*/ 110 h 115"/>
              <a:gd name="connsiteX15-20611" fmla="*/ 16 w 687"/>
              <a:gd name="connsiteY15-20612" fmla="*/ 110 h 115"/>
              <a:gd name="connsiteX16-20613" fmla="*/ 0 w 687"/>
              <a:gd name="connsiteY16-20614" fmla="*/ 110 h 115"/>
              <a:gd name="connsiteX17-20615" fmla="*/ 0 w 687"/>
              <a:gd name="connsiteY17-20616" fmla="*/ 73 h 115"/>
              <a:gd name="connsiteX18-20617" fmla="*/ 11 w 687"/>
              <a:gd name="connsiteY18-20618" fmla="*/ 73 h 115"/>
              <a:gd name="connsiteX19-20619" fmla="*/ 27 w 687"/>
              <a:gd name="connsiteY19-20620" fmla="*/ 73 h 115"/>
              <a:gd name="connsiteX20-20621" fmla="*/ 42 w 687"/>
              <a:gd name="connsiteY20-20622" fmla="*/ 73 h 115"/>
              <a:gd name="connsiteX21-20623" fmla="*/ 58 w 687"/>
              <a:gd name="connsiteY21-20624" fmla="*/ 73 h 115"/>
              <a:gd name="connsiteX22-20625" fmla="*/ 79 w 687"/>
              <a:gd name="connsiteY22-20626" fmla="*/ 73 h 115"/>
              <a:gd name="connsiteX23-20627" fmla="*/ 95 w 687"/>
              <a:gd name="connsiteY23-20628" fmla="*/ 68 h 115"/>
              <a:gd name="connsiteX24-20629" fmla="*/ 122 w 687"/>
              <a:gd name="connsiteY24-20630" fmla="*/ 68 h 115"/>
              <a:gd name="connsiteX25-20631" fmla="*/ 143 w 687"/>
              <a:gd name="connsiteY25-20632" fmla="*/ 63 h 115"/>
              <a:gd name="connsiteX26-20633" fmla="*/ 164 w 687"/>
              <a:gd name="connsiteY26-20634" fmla="*/ 58 h 115"/>
              <a:gd name="connsiteX27-20635" fmla="*/ 185 w 687"/>
              <a:gd name="connsiteY27-20636" fmla="*/ 58 h 115"/>
              <a:gd name="connsiteX28-20637" fmla="*/ 211 w 687"/>
              <a:gd name="connsiteY28-20638" fmla="*/ 52 h 115"/>
              <a:gd name="connsiteX29-20639" fmla="*/ 238 w 687"/>
              <a:gd name="connsiteY29-20640" fmla="*/ 52 h 115"/>
              <a:gd name="connsiteX30-20641" fmla="*/ 264 w 687"/>
              <a:gd name="connsiteY30-20642" fmla="*/ 47 h 115"/>
              <a:gd name="connsiteX31-20643" fmla="*/ 296 w 687"/>
              <a:gd name="connsiteY31-20644" fmla="*/ 47 h 115"/>
              <a:gd name="connsiteX32-20645" fmla="*/ 354 w 687"/>
              <a:gd name="connsiteY32-20646" fmla="*/ 37 h 115"/>
              <a:gd name="connsiteX33-20647" fmla="*/ 386 w 687"/>
              <a:gd name="connsiteY33-20648" fmla="*/ 37 h 115"/>
              <a:gd name="connsiteX34-20649" fmla="*/ 407 w 687"/>
              <a:gd name="connsiteY34-20650" fmla="*/ 32 h 115"/>
              <a:gd name="connsiteX35-20651" fmla="*/ 433 w 687"/>
              <a:gd name="connsiteY35-20652" fmla="*/ 26 h 115"/>
              <a:gd name="connsiteX36-20653" fmla="*/ 454 w 687"/>
              <a:gd name="connsiteY36-20654" fmla="*/ 26 h 115"/>
              <a:gd name="connsiteX37-20655" fmla="*/ 470 w 687"/>
              <a:gd name="connsiteY37-20656" fmla="*/ 21 h 115"/>
              <a:gd name="connsiteX38-20657" fmla="*/ 481 w 687"/>
              <a:gd name="connsiteY38-20658" fmla="*/ 16 h 115"/>
              <a:gd name="connsiteX39-20659" fmla="*/ 491 w 687"/>
              <a:gd name="connsiteY39-20660" fmla="*/ 16 h 115"/>
              <a:gd name="connsiteX40-20661" fmla="*/ 497 w 687"/>
              <a:gd name="connsiteY40-20662" fmla="*/ 11 h 115"/>
              <a:gd name="connsiteX41-20663" fmla="*/ 507 w 687"/>
              <a:gd name="connsiteY41-20664" fmla="*/ 5 h 115"/>
              <a:gd name="connsiteX42-20665" fmla="*/ 523 w 687"/>
              <a:gd name="connsiteY42-20666" fmla="*/ 0 h 115"/>
              <a:gd name="connsiteX43-20667" fmla="*/ 534 w 687"/>
              <a:gd name="connsiteY43-20668" fmla="*/ 0 h 115"/>
              <a:gd name="connsiteX44-20669" fmla="*/ 549 w 687"/>
              <a:gd name="connsiteY44-20670" fmla="*/ 0 h 115"/>
              <a:gd name="connsiteX45-20671" fmla="*/ 565 w 687"/>
              <a:gd name="connsiteY45-20672" fmla="*/ 5 h 115"/>
              <a:gd name="connsiteX46-20673" fmla="*/ 581 w 687"/>
              <a:gd name="connsiteY46-20674" fmla="*/ 11 h 115"/>
              <a:gd name="connsiteX47-20675" fmla="*/ 592 w 687"/>
              <a:gd name="connsiteY47-20676" fmla="*/ 16 h 115"/>
              <a:gd name="connsiteX48-20677" fmla="*/ 602 w 687"/>
              <a:gd name="connsiteY48-20678" fmla="*/ 21 h 115"/>
              <a:gd name="connsiteX49-20679" fmla="*/ 618 w 687"/>
              <a:gd name="connsiteY49-20680" fmla="*/ 26 h 115"/>
              <a:gd name="connsiteX50-20681" fmla="*/ 629 w 687"/>
              <a:gd name="connsiteY50-20682" fmla="*/ 37 h 115"/>
              <a:gd name="connsiteX51-20683" fmla="*/ 644 w 687"/>
              <a:gd name="connsiteY51-20684" fmla="*/ 42 h 115"/>
              <a:gd name="connsiteX52-20685" fmla="*/ 655 w 687"/>
              <a:gd name="connsiteY52-20686" fmla="*/ 47 h 115"/>
              <a:gd name="connsiteX53-20687" fmla="*/ 666 w 687"/>
              <a:gd name="connsiteY53-20688" fmla="*/ 52 h 115"/>
              <a:gd name="connsiteX54-20689" fmla="*/ 671 w 687"/>
              <a:gd name="connsiteY54-20690" fmla="*/ 58 h 115"/>
              <a:gd name="connsiteX55-20691" fmla="*/ 676 w 687"/>
              <a:gd name="connsiteY55-20692" fmla="*/ 63 h 115"/>
              <a:gd name="connsiteX56-20693" fmla="*/ 681 w 687"/>
              <a:gd name="connsiteY56-20694" fmla="*/ 68 h 115"/>
              <a:gd name="connsiteX57-20695" fmla="*/ 687 w 687"/>
              <a:gd name="connsiteY57-20696" fmla="*/ 68 h 115"/>
              <a:gd name="connsiteX58-20697" fmla="*/ 687 w 687"/>
              <a:gd name="connsiteY58-20698" fmla="*/ 73 h 115"/>
              <a:gd name="connsiteX59-20699" fmla="*/ 681 w 687"/>
              <a:gd name="connsiteY59-20700" fmla="*/ 73 h 115"/>
              <a:gd name="connsiteX60-20701" fmla="*/ 681 w 687"/>
              <a:gd name="connsiteY60-20702" fmla="*/ 79 h 115"/>
              <a:gd name="connsiteX61-20703" fmla="*/ 676 w 687"/>
              <a:gd name="connsiteY61-20704" fmla="*/ 84 h 115"/>
              <a:gd name="connsiteX62-20705" fmla="*/ 671 w 687"/>
              <a:gd name="connsiteY62-20706" fmla="*/ 84 h 115"/>
              <a:gd name="connsiteX63-20707" fmla="*/ 666 w 687"/>
              <a:gd name="connsiteY63-20708" fmla="*/ 89 h 115"/>
              <a:gd name="connsiteX64-20709" fmla="*/ 660 w 687"/>
              <a:gd name="connsiteY64-20710" fmla="*/ 94 h 115"/>
              <a:gd name="connsiteX65-20711" fmla="*/ 655 w 687"/>
              <a:gd name="connsiteY65-20712" fmla="*/ 94 h 115"/>
              <a:gd name="connsiteX66-20713" fmla="*/ 650 w 687"/>
              <a:gd name="connsiteY66-20714" fmla="*/ 99 h 115"/>
              <a:gd name="connsiteX67-20715" fmla="*/ 644 w 687"/>
              <a:gd name="connsiteY67-20716" fmla="*/ 105 h 115"/>
              <a:gd name="connsiteX68-20717" fmla="*/ 534 w 687"/>
              <a:gd name="connsiteY68-20718" fmla="*/ 115 h 115"/>
              <a:gd name="connsiteX69-20719" fmla="*/ 528 w 687"/>
              <a:gd name="connsiteY69-20720" fmla="*/ 105 h 115"/>
              <a:gd name="connsiteX70-20721" fmla="*/ 523 w 687"/>
              <a:gd name="connsiteY70-20722" fmla="*/ 94 h 115"/>
              <a:gd name="connsiteX71-20723" fmla="*/ 518 w 687"/>
              <a:gd name="connsiteY71-20724" fmla="*/ 89 h 115"/>
              <a:gd name="connsiteX72-20725" fmla="*/ 512 w 687"/>
              <a:gd name="connsiteY72-20726" fmla="*/ 84 h 115"/>
              <a:gd name="connsiteX73-20727" fmla="*/ 507 w 687"/>
              <a:gd name="connsiteY73-20728" fmla="*/ 84 h 115"/>
              <a:gd name="connsiteX74-20729" fmla="*/ 502 w 687"/>
              <a:gd name="connsiteY74-20730" fmla="*/ 79 h 115"/>
              <a:gd name="connsiteX75-20731" fmla="*/ 491 w 687"/>
              <a:gd name="connsiteY75-20732" fmla="*/ 79 h 115"/>
              <a:gd name="connsiteX76-20733" fmla="*/ 481 w 687"/>
              <a:gd name="connsiteY76-20734" fmla="*/ 79 h 115"/>
              <a:gd name="connsiteX77-20735" fmla="*/ 470 w 687"/>
              <a:gd name="connsiteY77-20736" fmla="*/ 73 h 115"/>
              <a:gd name="connsiteX78-20737" fmla="*/ 454 w 687"/>
              <a:gd name="connsiteY78-20738" fmla="*/ 73 h 115"/>
              <a:gd name="connsiteX79-20739" fmla="*/ 454 w 687"/>
              <a:gd name="connsiteY79-20740" fmla="*/ 73 h 115"/>
              <a:gd name="connsiteX0-20741" fmla="*/ 454 w 687"/>
              <a:gd name="connsiteY0-20742" fmla="*/ 73 h 115"/>
              <a:gd name="connsiteX1-20743" fmla="*/ 439 w 687"/>
              <a:gd name="connsiteY1-20744" fmla="*/ 73 h 115"/>
              <a:gd name="connsiteX2-20745" fmla="*/ 417 w 687"/>
              <a:gd name="connsiteY2-20746" fmla="*/ 79 h 115"/>
              <a:gd name="connsiteX3-20747" fmla="*/ 396 w 687"/>
              <a:gd name="connsiteY3-20748" fmla="*/ 79 h 115"/>
              <a:gd name="connsiteX4-20749" fmla="*/ 370 w 687"/>
              <a:gd name="connsiteY4-20750" fmla="*/ 79 h 115"/>
              <a:gd name="connsiteX5-20751" fmla="*/ 343 w 687"/>
              <a:gd name="connsiteY5-20752" fmla="*/ 84 h 115"/>
              <a:gd name="connsiteX6-20753" fmla="*/ 312 w 687"/>
              <a:gd name="connsiteY6-20754" fmla="*/ 84 h 115"/>
              <a:gd name="connsiteX7-20755" fmla="*/ 275 w 687"/>
              <a:gd name="connsiteY7-20756" fmla="*/ 89 h 115"/>
              <a:gd name="connsiteX8-20757" fmla="*/ 238 w 687"/>
              <a:gd name="connsiteY8-20758" fmla="*/ 94 h 115"/>
              <a:gd name="connsiteX9-20759" fmla="*/ 196 w 687"/>
              <a:gd name="connsiteY9-20760" fmla="*/ 94 h 115"/>
              <a:gd name="connsiteX10-20761" fmla="*/ 159 w 687"/>
              <a:gd name="connsiteY10-20762" fmla="*/ 99 h 115"/>
              <a:gd name="connsiteX11-20763" fmla="*/ 122 w 687"/>
              <a:gd name="connsiteY11-20764" fmla="*/ 105 h 115"/>
              <a:gd name="connsiteX12-20765" fmla="*/ 90 w 687"/>
              <a:gd name="connsiteY12-20766" fmla="*/ 105 h 115"/>
              <a:gd name="connsiteX13-20767" fmla="*/ 64 w 687"/>
              <a:gd name="connsiteY13-20768" fmla="*/ 105 h 115"/>
              <a:gd name="connsiteX14-20769" fmla="*/ 37 w 687"/>
              <a:gd name="connsiteY14-20770" fmla="*/ 110 h 115"/>
              <a:gd name="connsiteX15-20771" fmla="*/ 16 w 687"/>
              <a:gd name="connsiteY15-20772" fmla="*/ 110 h 115"/>
              <a:gd name="connsiteX16-20773" fmla="*/ 0 w 687"/>
              <a:gd name="connsiteY16-20774" fmla="*/ 110 h 115"/>
              <a:gd name="connsiteX17-20775" fmla="*/ 0 w 687"/>
              <a:gd name="connsiteY17-20776" fmla="*/ 73 h 115"/>
              <a:gd name="connsiteX18-20777" fmla="*/ 11 w 687"/>
              <a:gd name="connsiteY18-20778" fmla="*/ 73 h 115"/>
              <a:gd name="connsiteX19-20779" fmla="*/ 27 w 687"/>
              <a:gd name="connsiteY19-20780" fmla="*/ 73 h 115"/>
              <a:gd name="connsiteX20-20781" fmla="*/ 42 w 687"/>
              <a:gd name="connsiteY20-20782" fmla="*/ 73 h 115"/>
              <a:gd name="connsiteX21-20783" fmla="*/ 58 w 687"/>
              <a:gd name="connsiteY21-20784" fmla="*/ 73 h 115"/>
              <a:gd name="connsiteX22-20785" fmla="*/ 79 w 687"/>
              <a:gd name="connsiteY22-20786" fmla="*/ 73 h 115"/>
              <a:gd name="connsiteX23-20787" fmla="*/ 95 w 687"/>
              <a:gd name="connsiteY23-20788" fmla="*/ 68 h 115"/>
              <a:gd name="connsiteX24-20789" fmla="*/ 122 w 687"/>
              <a:gd name="connsiteY24-20790" fmla="*/ 68 h 115"/>
              <a:gd name="connsiteX25-20791" fmla="*/ 143 w 687"/>
              <a:gd name="connsiteY25-20792" fmla="*/ 63 h 115"/>
              <a:gd name="connsiteX26-20793" fmla="*/ 164 w 687"/>
              <a:gd name="connsiteY26-20794" fmla="*/ 58 h 115"/>
              <a:gd name="connsiteX27-20795" fmla="*/ 185 w 687"/>
              <a:gd name="connsiteY27-20796" fmla="*/ 58 h 115"/>
              <a:gd name="connsiteX28-20797" fmla="*/ 211 w 687"/>
              <a:gd name="connsiteY28-20798" fmla="*/ 52 h 115"/>
              <a:gd name="connsiteX29-20799" fmla="*/ 238 w 687"/>
              <a:gd name="connsiteY29-20800" fmla="*/ 52 h 115"/>
              <a:gd name="connsiteX30-20801" fmla="*/ 264 w 687"/>
              <a:gd name="connsiteY30-20802" fmla="*/ 47 h 115"/>
              <a:gd name="connsiteX31-20803" fmla="*/ 296 w 687"/>
              <a:gd name="connsiteY31-20804" fmla="*/ 47 h 115"/>
              <a:gd name="connsiteX32-20805" fmla="*/ 354 w 687"/>
              <a:gd name="connsiteY32-20806" fmla="*/ 37 h 115"/>
              <a:gd name="connsiteX33-20807" fmla="*/ 386 w 687"/>
              <a:gd name="connsiteY33-20808" fmla="*/ 37 h 115"/>
              <a:gd name="connsiteX34-20809" fmla="*/ 407 w 687"/>
              <a:gd name="connsiteY34-20810" fmla="*/ 32 h 115"/>
              <a:gd name="connsiteX35-20811" fmla="*/ 433 w 687"/>
              <a:gd name="connsiteY35-20812" fmla="*/ 26 h 115"/>
              <a:gd name="connsiteX36-20813" fmla="*/ 454 w 687"/>
              <a:gd name="connsiteY36-20814" fmla="*/ 26 h 115"/>
              <a:gd name="connsiteX37-20815" fmla="*/ 470 w 687"/>
              <a:gd name="connsiteY37-20816" fmla="*/ 21 h 115"/>
              <a:gd name="connsiteX38-20817" fmla="*/ 481 w 687"/>
              <a:gd name="connsiteY38-20818" fmla="*/ 16 h 115"/>
              <a:gd name="connsiteX39-20819" fmla="*/ 491 w 687"/>
              <a:gd name="connsiteY39-20820" fmla="*/ 16 h 115"/>
              <a:gd name="connsiteX40-20821" fmla="*/ 497 w 687"/>
              <a:gd name="connsiteY40-20822" fmla="*/ 11 h 115"/>
              <a:gd name="connsiteX41-20823" fmla="*/ 507 w 687"/>
              <a:gd name="connsiteY41-20824" fmla="*/ 5 h 115"/>
              <a:gd name="connsiteX42-20825" fmla="*/ 523 w 687"/>
              <a:gd name="connsiteY42-20826" fmla="*/ 0 h 115"/>
              <a:gd name="connsiteX43-20827" fmla="*/ 534 w 687"/>
              <a:gd name="connsiteY43-20828" fmla="*/ 0 h 115"/>
              <a:gd name="connsiteX44-20829" fmla="*/ 549 w 687"/>
              <a:gd name="connsiteY44-20830" fmla="*/ 0 h 115"/>
              <a:gd name="connsiteX45-20831" fmla="*/ 565 w 687"/>
              <a:gd name="connsiteY45-20832" fmla="*/ 5 h 115"/>
              <a:gd name="connsiteX46-20833" fmla="*/ 581 w 687"/>
              <a:gd name="connsiteY46-20834" fmla="*/ 11 h 115"/>
              <a:gd name="connsiteX47-20835" fmla="*/ 592 w 687"/>
              <a:gd name="connsiteY47-20836" fmla="*/ 16 h 115"/>
              <a:gd name="connsiteX48-20837" fmla="*/ 602 w 687"/>
              <a:gd name="connsiteY48-20838" fmla="*/ 21 h 115"/>
              <a:gd name="connsiteX49-20839" fmla="*/ 618 w 687"/>
              <a:gd name="connsiteY49-20840" fmla="*/ 26 h 115"/>
              <a:gd name="connsiteX50-20841" fmla="*/ 629 w 687"/>
              <a:gd name="connsiteY50-20842" fmla="*/ 37 h 115"/>
              <a:gd name="connsiteX51-20843" fmla="*/ 644 w 687"/>
              <a:gd name="connsiteY51-20844" fmla="*/ 42 h 115"/>
              <a:gd name="connsiteX52-20845" fmla="*/ 655 w 687"/>
              <a:gd name="connsiteY52-20846" fmla="*/ 47 h 115"/>
              <a:gd name="connsiteX53-20847" fmla="*/ 666 w 687"/>
              <a:gd name="connsiteY53-20848" fmla="*/ 52 h 115"/>
              <a:gd name="connsiteX54-20849" fmla="*/ 671 w 687"/>
              <a:gd name="connsiteY54-20850" fmla="*/ 58 h 115"/>
              <a:gd name="connsiteX55-20851" fmla="*/ 676 w 687"/>
              <a:gd name="connsiteY55-20852" fmla="*/ 63 h 115"/>
              <a:gd name="connsiteX56-20853" fmla="*/ 681 w 687"/>
              <a:gd name="connsiteY56-20854" fmla="*/ 68 h 115"/>
              <a:gd name="connsiteX57-20855" fmla="*/ 687 w 687"/>
              <a:gd name="connsiteY57-20856" fmla="*/ 68 h 115"/>
              <a:gd name="connsiteX58-20857" fmla="*/ 687 w 687"/>
              <a:gd name="connsiteY58-20858" fmla="*/ 73 h 115"/>
              <a:gd name="connsiteX59-20859" fmla="*/ 681 w 687"/>
              <a:gd name="connsiteY59-20860" fmla="*/ 73 h 115"/>
              <a:gd name="connsiteX60-20861" fmla="*/ 681 w 687"/>
              <a:gd name="connsiteY60-20862" fmla="*/ 79 h 115"/>
              <a:gd name="connsiteX61-20863" fmla="*/ 676 w 687"/>
              <a:gd name="connsiteY61-20864" fmla="*/ 84 h 115"/>
              <a:gd name="connsiteX62-20865" fmla="*/ 671 w 687"/>
              <a:gd name="connsiteY62-20866" fmla="*/ 84 h 115"/>
              <a:gd name="connsiteX63-20867" fmla="*/ 666 w 687"/>
              <a:gd name="connsiteY63-20868" fmla="*/ 89 h 115"/>
              <a:gd name="connsiteX64-20869" fmla="*/ 660 w 687"/>
              <a:gd name="connsiteY64-20870" fmla="*/ 94 h 115"/>
              <a:gd name="connsiteX65-20871" fmla="*/ 655 w 687"/>
              <a:gd name="connsiteY65-20872" fmla="*/ 94 h 115"/>
              <a:gd name="connsiteX66-20873" fmla="*/ 650 w 687"/>
              <a:gd name="connsiteY66-20874" fmla="*/ 99 h 115"/>
              <a:gd name="connsiteX67-20875" fmla="*/ 534 w 687"/>
              <a:gd name="connsiteY67-20876" fmla="*/ 115 h 115"/>
              <a:gd name="connsiteX68-20877" fmla="*/ 528 w 687"/>
              <a:gd name="connsiteY68-20878" fmla="*/ 105 h 115"/>
              <a:gd name="connsiteX69-20879" fmla="*/ 523 w 687"/>
              <a:gd name="connsiteY69-20880" fmla="*/ 94 h 115"/>
              <a:gd name="connsiteX70-20881" fmla="*/ 518 w 687"/>
              <a:gd name="connsiteY70-20882" fmla="*/ 89 h 115"/>
              <a:gd name="connsiteX71-20883" fmla="*/ 512 w 687"/>
              <a:gd name="connsiteY71-20884" fmla="*/ 84 h 115"/>
              <a:gd name="connsiteX72-20885" fmla="*/ 507 w 687"/>
              <a:gd name="connsiteY72-20886" fmla="*/ 84 h 115"/>
              <a:gd name="connsiteX73-20887" fmla="*/ 502 w 687"/>
              <a:gd name="connsiteY73-20888" fmla="*/ 79 h 115"/>
              <a:gd name="connsiteX74-20889" fmla="*/ 491 w 687"/>
              <a:gd name="connsiteY74-20890" fmla="*/ 79 h 115"/>
              <a:gd name="connsiteX75-20891" fmla="*/ 481 w 687"/>
              <a:gd name="connsiteY75-20892" fmla="*/ 79 h 115"/>
              <a:gd name="connsiteX76-20893" fmla="*/ 470 w 687"/>
              <a:gd name="connsiteY76-20894" fmla="*/ 73 h 115"/>
              <a:gd name="connsiteX77-20895" fmla="*/ 454 w 687"/>
              <a:gd name="connsiteY77-20896" fmla="*/ 73 h 115"/>
              <a:gd name="connsiteX78-20897" fmla="*/ 454 w 687"/>
              <a:gd name="connsiteY78-20898" fmla="*/ 73 h 115"/>
              <a:gd name="connsiteX0-20899" fmla="*/ 454 w 687"/>
              <a:gd name="connsiteY0-20900" fmla="*/ 73 h 115"/>
              <a:gd name="connsiteX1-20901" fmla="*/ 439 w 687"/>
              <a:gd name="connsiteY1-20902" fmla="*/ 73 h 115"/>
              <a:gd name="connsiteX2-20903" fmla="*/ 417 w 687"/>
              <a:gd name="connsiteY2-20904" fmla="*/ 79 h 115"/>
              <a:gd name="connsiteX3-20905" fmla="*/ 396 w 687"/>
              <a:gd name="connsiteY3-20906" fmla="*/ 79 h 115"/>
              <a:gd name="connsiteX4-20907" fmla="*/ 370 w 687"/>
              <a:gd name="connsiteY4-20908" fmla="*/ 79 h 115"/>
              <a:gd name="connsiteX5-20909" fmla="*/ 343 w 687"/>
              <a:gd name="connsiteY5-20910" fmla="*/ 84 h 115"/>
              <a:gd name="connsiteX6-20911" fmla="*/ 312 w 687"/>
              <a:gd name="connsiteY6-20912" fmla="*/ 84 h 115"/>
              <a:gd name="connsiteX7-20913" fmla="*/ 275 w 687"/>
              <a:gd name="connsiteY7-20914" fmla="*/ 89 h 115"/>
              <a:gd name="connsiteX8-20915" fmla="*/ 238 w 687"/>
              <a:gd name="connsiteY8-20916" fmla="*/ 94 h 115"/>
              <a:gd name="connsiteX9-20917" fmla="*/ 196 w 687"/>
              <a:gd name="connsiteY9-20918" fmla="*/ 94 h 115"/>
              <a:gd name="connsiteX10-20919" fmla="*/ 159 w 687"/>
              <a:gd name="connsiteY10-20920" fmla="*/ 99 h 115"/>
              <a:gd name="connsiteX11-20921" fmla="*/ 122 w 687"/>
              <a:gd name="connsiteY11-20922" fmla="*/ 105 h 115"/>
              <a:gd name="connsiteX12-20923" fmla="*/ 90 w 687"/>
              <a:gd name="connsiteY12-20924" fmla="*/ 105 h 115"/>
              <a:gd name="connsiteX13-20925" fmla="*/ 64 w 687"/>
              <a:gd name="connsiteY13-20926" fmla="*/ 105 h 115"/>
              <a:gd name="connsiteX14-20927" fmla="*/ 37 w 687"/>
              <a:gd name="connsiteY14-20928" fmla="*/ 110 h 115"/>
              <a:gd name="connsiteX15-20929" fmla="*/ 16 w 687"/>
              <a:gd name="connsiteY15-20930" fmla="*/ 110 h 115"/>
              <a:gd name="connsiteX16-20931" fmla="*/ 0 w 687"/>
              <a:gd name="connsiteY16-20932" fmla="*/ 110 h 115"/>
              <a:gd name="connsiteX17-20933" fmla="*/ 0 w 687"/>
              <a:gd name="connsiteY17-20934" fmla="*/ 73 h 115"/>
              <a:gd name="connsiteX18-20935" fmla="*/ 11 w 687"/>
              <a:gd name="connsiteY18-20936" fmla="*/ 73 h 115"/>
              <a:gd name="connsiteX19-20937" fmla="*/ 27 w 687"/>
              <a:gd name="connsiteY19-20938" fmla="*/ 73 h 115"/>
              <a:gd name="connsiteX20-20939" fmla="*/ 42 w 687"/>
              <a:gd name="connsiteY20-20940" fmla="*/ 73 h 115"/>
              <a:gd name="connsiteX21-20941" fmla="*/ 58 w 687"/>
              <a:gd name="connsiteY21-20942" fmla="*/ 73 h 115"/>
              <a:gd name="connsiteX22-20943" fmla="*/ 79 w 687"/>
              <a:gd name="connsiteY22-20944" fmla="*/ 73 h 115"/>
              <a:gd name="connsiteX23-20945" fmla="*/ 95 w 687"/>
              <a:gd name="connsiteY23-20946" fmla="*/ 68 h 115"/>
              <a:gd name="connsiteX24-20947" fmla="*/ 122 w 687"/>
              <a:gd name="connsiteY24-20948" fmla="*/ 68 h 115"/>
              <a:gd name="connsiteX25-20949" fmla="*/ 143 w 687"/>
              <a:gd name="connsiteY25-20950" fmla="*/ 63 h 115"/>
              <a:gd name="connsiteX26-20951" fmla="*/ 164 w 687"/>
              <a:gd name="connsiteY26-20952" fmla="*/ 58 h 115"/>
              <a:gd name="connsiteX27-20953" fmla="*/ 185 w 687"/>
              <a:gd name="connsiteY27-20954" fmla="*/ 58 h 115"/>
              <a:gd name="connsiteX28-20955" fmla="*/ 211 w 687"/>
              <a:gd name="connsiteY28-20956" fmla="*/ 52 h 115"/>
              <a:gd name="connsiteX29-20957" fmla="*/ 238 w 687"/>
              <a:gd name="connsiteY29-20958" fmla="*/ 52 h 115"/>
              <a:gd name="connsiteX30-20959" fmla="*/ 264 w 687"/>
              <a:gd name="connsiteY30-20960" fmla="*/ 47 h 115"/>
              <a:gd name="connsiteX31-20961" fmla="*/ 296 w 687"/>
              <a:gd name="connsiteY31-20962" fmla="*/ 47 h 115"/>
              <a:gd name="connsiteX32-20963" fmla="*/ 354 w 687"/>
              <a:gd name="connsiteY32-20964" fmla="*/ 37 h 115"/>
              <a:gd name="connsiteX33-20965" fmla="*/ 386 w 687"/>
              <a:gd name="connsiteY33-20966" fmla="*/ 37 h 115"/>
              <a:gd name="connsiteX34-20967" fmla="*/ 407 w 687"/>
              <a:gd name="connsiteY34-20968" fmla="*/ 32 h 115"/>
              <a:gd name="connsiteX35-20969" fmla="*/ 433 w 687"/>
              <a:gd name="connsiteY35-20970" fmla="*/ 26 h 115"/>
              <a:gd name="connsiteX36-20971" fmla="*/ 454 w 687"/>
              <a:gd name="connsiteY36-20972" fmla="*/ 26 h 115"/>
              <a:gd name="connsiteX37-20973" fmla="*/ 470 w 687"/>
              <a:gd name="connsiteY37-20974" fmla="*/ 21 h 115"/>
              <a:gd name="connsiteX38-20975" fmla="*/ 481 w 687"/>
              <a:gd name="connsiteY38-20976" fmla="*/ 16 h 115"/>
              <a:gd name="connsiteX39-20977" fmla="*/ 491 w 687"/>
              <a:gd name="connsiteY39-20978" fmla="*/ 16 h 115"/>
              <a:gd name="connsiteX40-20979" fmla="*/ 497 w 687"/>
              <a:gd name="connsiteY40-20980" fmla="*/ 11 h 115"/>
              <a:gd name="connsiteX41-20981" fmla="*/ 507 w 687"/>
              <a:gd name="connsiteY41-20982" fmla="*/ 5 h 115"/>
              <a:gd name="connsiteX42-20983" fmla="*/ 523 w 687"/>
              <a:gd name="connsiteY42-20984" fmla="*/ 0 h 115"/>
              <a:gd name="connsiteX43-20985" fmla="*/ 534 w 687"/>
              <a:gd name="connsiteY43-20986" fmla="*/ 0 h 115"/>
              <a:gd name="connsiteX44-20987" fmla="*/ 549 w 687"/>
              <a:gd name="connsiteY44-20988" fmla="*/ 0 h 115"/>
              <a:gd name="connsiteX45-20989" fmla="*/ 565 w 687"/>
              <a:gd name="connsiteY45-20990" fmla="*/ 5 h 115"/>
              <a:gd name="connsiteX46-20991" fmla="*/ 581 w 687"/>
              <a:gd name="connsiteY46-20992" fmla="*/ 11 h 115"/>
              <a:gd name="connsiteX47-20993" fmla="*/ 592 w 687"/>
              <a:gd name="connsiteY47-20994" fmla="*/ 16 h 115"/>
              <a:gd name="connsiteX48-20995" fmla="*/ 602 w 687"/>
              <a:gd name="connsiteY48-20996" fmla="*/ 21 h 115"/>
              <a:gd name="connsiteX49-20997" fmla="*/ 618 w 687"/>
              <a:gd name="connsiteY49-20998" fmla="*/ 26 h 115"/>
              <a:gd name="connsiteX50-20999" fmla="*/ 629 w 687"/>
              <a:gd name="connsiteY50-21000" fmla="*/ 37 h 115"/>
              <a:gd name="connsiteX51-21001" fmla="*/ 644 w 687"/>
              <a:gd name="connsiteY51-21002" fmla="*/ 42 h 115"/>
              <a:gd name="connsiteX52-21003" fmla="*/ 655 w 687"/>
              <a:gd name="connsiteY52-21004" fmla="*/ 47 h 115"/>
              <a:gd name="connsiteX53-21005" fmla="*/ 666 w 687"/>
              <a:gd name="connsiteY53-21006" fmla="*/ 52 h 115"/>
              <a:gd name="connsiteX54-21007" fmla="*/ 671 w 687"/>
              <a:gd name="connsiteY54-21008" fmla="*/ 58 h 115"/>
              <a:gd name="connsiteX55-21009" fmla="*/ 676 w 687"/>
              <a:gd name="connsiteY55-21010" fmla="*/ 63 h 115"/>
              <a:gd name="connsiteX56-21011" fmla="*/ 681 w 687"/>
              <a:gd name="connsiteY56-21012" fmla="*/ 68 h 115"/>
              <a:gd name="connsiteX57-21013" fmla="*/ 687 w 687"/>
              <a:gd name="connsiteY57-21014" fmla="*/ 68 h 115"/>
              <a:gd name="connsiteX58-21015" fmla="*/ 687 w 687"/>
              <a:gd name="connsiteY58-21016" fmla="*/ 73 h 115"/>
              <a:gd name="connsiteX59-21017" fmla="*/ 681 w 687"/>
              <a:gd name="connsiteY59-21018" fmla="*/ 73 h 115"/>
              <a:gd name="connsiteX60-21019" fmla="*/ 681 w 687"/>
              <a:gd name="connsiteY60-21020" fmla="*/ 79 h 115"/>
              <a:gd name="connsiteX61-21021" fmla="*/ 676 w 687"/>
              <a:gd name="connsiteY61-21022" fmla="*/ 84 h 115"/>
              <a:gd name="connsiteX62-21023" fmla="*/ 671 w 687"/>
              <a:gd name="connsiteY62-21024" fmla="*/ 84 h 115"/>
              <a:gd name="connsiteX63-21025" fmla="*/ 666 w 687"/>
              <a:gd name="connsiteY63-21026" fmla="*/ 89 h 115"/>
              <a:gd name="connsiteX64-21027" fmla="*/ 660 w 687"/>
              <a:gd name="connsiteY64-21028" fmla="*/ 94 h 115"/>
              <a:gd name="connsiteX65-21029" fmla="*/ 655 w 687"/>
              <a:gd name="connsiteY65-21030" fmla="*/ 94 h 115"/>
              <a:gd name="connsiteX66-21031" fmla="*/ 534 w 687"/>
              <a:gd name="connsiteY66-21032" fmla="*/ 115 h 115"/>
              <a:gd name="connsiteX67-21033" fmla="*/ 528 w 687"/>
              <a:gd name="connsiteY67-21034" fmla="*/ 105 h 115"/>
              <a:gd name="connsiteX68-21035" fmla="*/ 523 w 687"/>
              <a:gd name="connsiteY68-21036" fmla="*/ 94 h 115"/>
              <a:gd name="connsiteX69-21037" fmla="*/ 518 w 687"/>
              <a:gd name="connsiteY69-21038" fmla="*/ 89 h 115"/>
              <a:gd name="connsiteX70-21039" fmla="*/ 512 w 687"/>
              <a:gd name="connsiteY70-21040" fmla="*/ 84 h 115"/>
              <a:gd name="connsiteX71-21041" fmla="*/ 507 w 687"/>
              <a:gd name="connsiteY71-21042" fmla="*/ 84 h 115"/>
              <a:gd name="connsiteX72-21043" fmla="*/ 502 w 687"/>
              <a:gd name="connsiteY72-21044" fmla="*/ 79 h 115"/>
              <a:gd name="connsiteX73-21045" fmla="*/ 491 w 687"/>
              <a:gd name="connsiteY73-21046" fmla="*/ 79 h 115"/>
              <a:gd name="connsiteX74-21047" fmla="*/ 481 w 687"/>
              <a:gd name="connsiteY74-21048" fmla="*/ 79 h 115"/>
              <a:gd name="connsiteX75-21049" fmla="*/ 470 w 687"/>
              <a:gd name="connsiteY75-21050" fmla="*/ 73 h 115"/>
              <a:gd name="connsiteX76-21051" fmla="*/ 454 w 687"/>
              <a:gd name="connsiteY76-21052" fmla="*/ 73 h 115"/>
              <a:gd name="connsiteX77-21053" fmla="*/ 454 w 687"/>
              <a:gd name="connsiteY77-21054" fmla="*/ 73 h 115"/>
              <a:gd name="connsiteX0-21055" fmla="*/ 454 w 687"/>
              <a:gd name="connsiteY0-21056" fmla="*/ 73 h 115"/>
              <a:gd name="connsiteX1-21057" fmla="*/ 439 w 687"/>
              <a:gd name="connsiteY1-21058" fmla="*/ 73 h 115"/>
              <a:gd name="connsiteX2-21059" fmla="*/ 417 w 687"/>
              <a:gd name="connsiteY2-21060" fmla="*/ 79 h 115"/>
              <a:gd name="connsiteX3-21061" fmla="*/ 396 w 687"/>
              <a:gd name="connsiteY3-21062" fmla="*/ 79 h 115"/>
              <a:gd name="connsiteX4-21063" fmla="*/ 370 w 687"/>
              <a:gd name="connsiteY4-21064" fmla="*/ 79 h 115"/>
              <a:gd name="connsiteX5-21065" fmla="*/ 343 w 687"/>
              <a:gd name="connsiteY5-21066" fmla="*/ 84 h 115"/>
              <a:gd name="connsiteX6-21067" fmla="*/ 312 w 687"/>
              <a:gd name="connsiteY6-21068" fmla="*/ 84 h 115"/>
              <a:gd name="connsiteX7-21069" fmla="*/ 275 w 687"/>
              <a:gd name="connsiteY7-21070" fmla="*/ 89 h 115"/>
              <a:gd name="connsiteX8-21071" fmla="*/ 238 w 687"/>
              <a:gd name="connsiteY8-21072" fmla="*/ 94 h 115"/>
              <a:gd name="connsiteX9-21073" fmla="*/ 196 w 687"/>
              <a:gd name="connsiteY9-21074" fmla="*/ 94 h 115"/>
              <a:gd name="connsiteX10-21075" fmla="*/ 159 w 687"/>
              <a:gd name="connsiteY10-21076" fmla="*/ 99 h 115"/>
              <a:gd name="connsiteX11-21077" fmla="*/ 122 w 687"/>
              <a:gd name="connsiteY11-21078" fmla="*/ 105 h 115"/>
              <a:gd name="connsiteX12-21079" fmla="*/ 90 w 687"/>
              <a:gd name="connsiteY12-21080" fmla="*/ 105 h 115"/>
              <a:gd name="connsiteX13-21081" fmla="*/ 64 w 687"/>
              <a:gd name="connsiteY13-21082" fmla="*/ 105 h 115"/>
              <a:gd name="connsiteX14-21083" fmla="*/ 37 w 687"/>
              <a:gd name="connsiteY14-21084" fmla="*/ 110 h 115"/>
              <a:gd name="connsiteX15-21085" fmla="*/ 16 w 687"/>
              <a:gd name="connsiteY15-21086" fmla="*/ 110 h 115"/>
              <a:gd name="connsiteX16-21087" fmla="*/ 0 w 687"/>
              <a:gd name="connsiteY16-21088" fmla="*/ 110 h 115"/>
              <a:gd name="connsiteX17-21089" fmla="*/ 0 w 687"/>
              <a:gd name="connsiteY17-21090" fmla="*/ 73 h 115"/>
              <a:gd name="connsiteX18-21091" fmla="*/ 11 w 687"/>
              <a:gd name="connsiteY18-21092" fmla="*/ 73 h 115"/>
              <a:gd name="connsiteX19-21093" fmla="*/ 27 w 687"/>
              <a:gd name="connsiteY19-21094" fmla="*/ 73 h 115"/>
              <a:gd name="connsiteX20-21095" fmla="*/ 42 w 687"/>
              <a:gd name="connsiteY20-21096" fmla="*/ 73 h 115"/>
              <a:gd name="connsiteX21-21097" fmla="*/ 58 w 687"/>
              <a:gd name="connsiteY21-21098" fmla="*/ 73 h 115"/>
              <a:gd name="connsiteX22-21099" fmla="*/ 79 w 687"/>
              <a:gd name="connsiteY22-21100" fmla="*/ 73 h 115"/>
              <a:gd name="connsiteX23-21101" fmla="*/ 95 w 687"/>
              <a:gd name="connsiteY23-21102" fmla="*/ 68 h 115"/>
              <a:gd name="connsiteX24-21103" fmla="*/ 122 w 687"/>
              <a:gd name="connsiteY24-21104" fmla="*/ 68 h 115"/>
              <a:gd name="connsiteX25-21105" fmla="*/ 143 w 687"/>
              <a:gd name="connsiteY25-21106" fmla="*/ 63 h 115"/>
              <a:gd name="connsiteX26-21107" fmla="*/ 164 w 687"/>
              <a:gd name="connsiteY26-21108" fmla="*/ 58 h 115"/>
              <a:gd name="connsiteX27-21109" fmla="*/ 185 w 687"/>
              <a:gd name="connsiteY27-21110" fmla="*/ 58 h 115"/>
              <a:gd name="connsiteX28-21111" fmla="*/ 211 w 687"/>
              <a:gd name="connsiteY28-21112" fmla="*/ 52 h 115"/>
              <a:gd name="connsiteX29-21113" fmla="*/ 238 w 687"/>
              <a:gd name="connsiteY29-21114" fmla="*/ 52 h 115"/>
              <a:gd name="connsiteX30-21115" fmla="*/ 264 w 687"/>
              <a:gd name="connsiteY30-21116" fmla="*/ 47 h 115"/>
              <a:gd name="connsiteX31-21117" fmla="*/ 296 w 687"/>
              <a:gd name="connsiteY31-21118" fmla="*/ 47 h 115"/>
              <a:gd name="connsiteX32-21119" fmla="*/ 354 w 687"/>
              <a:gd name="connsiteY32-21120" fmla="*/ 37 h 115"/>
              <a:gd name="connsiteX33-21121" fmla="*/ 386 w 687"/>
              <a:gd name="connsiteY33-21122" fmla="*/ 37 h 115"/>
              <a:gd name="connsiteX34-21123" fmla="*/ 407 w 687"/>
              <a:gd name="connsiteY34-21124" fmla="*/ 32 h 115"/>
              <a:gd name="connsiteX35-21125" fmla="*/ 433 w 687"/>
              <a:gd name="connsiteY35-21126" fmla="*/ 26 h 115"/>
              <a:gd name="connsiteX36-21127" fmla="*/ 454 w 687"/>
              <a:gd name="connsiteY36-21128" fmla="*/ 26 h 115"/>
              <a:gd name="connsiteX37-21129" fmla="*/ 470 w 687"/>
              <a:gd name="connsiteY37-21130" fmla="*/ 21 h 115"/>
              <a:gd name="connsiteX38-21131" fmla="*/ 481 w 687"/>
              <a:gd name="connsiteY38-21132" fmla="*/ 16 h 115"/>
              <a:gd name="connsiteX39-21133" fmla="*/ 491 w 687"/>
              <a:gd name="connsiteY39-21134" fmla="*/ 16 h 115"/>
              <a:gd name="connsiteX40-21135" fmla="*/ 497 w 687"/>
              <a:gd name="connsiteY40-21136" fmla="*/ 11 h 115"/>
              <a:gd name="connsiteX41-21137" fmla="*/ 507 w 687"/>
              <a:gd name="connsiteY41-21138" fmla="*/ 5 h 115"/>
              <a:gd name="connsiteX42-21139" fmla="*/ 523 w 687"/>
              <a:gd name="connsiteY42-21140" fmla="*/ 0 h 115"/>
              <a:gd name="connsiteX43-21141" fmla="*/ 534 w 687"/>
              <a:gd name="connsiteY43-21142" fmla="*/ 0 h 115"/>
              <a:gd name="connsiteX44-21143" fmla="*/ 549 w 687"/>
              <a:gd name="connsiteY44-21144" fmla="*/ 0 h 115"/>
              <a:gd name="connsiteX45-21145" fmla="*/ 565 w 687"/>
              <a:gd name="connsiteY45-21146" fmla="*/ 5 h 115"/>
              <a:gd name="connsiteX46-21147" fmla="*/ 581 w 687"/>
              <a:gd name="connsiteY46-21148" fmla="*/ 11 h 115"/>
              <a:gd name="connsiteX47-21149" fmla="*/ 592 w 687"/>
              <a:gd name="connsiteY47-21150" fmla="*/ 16 h 115"/>
              <a:gd name="connsiteX48-21151" fmla="*/ 602 w 687"/>
              <a:gd name="connsiteY48-21152" fmla="*/ 21 h 115"/>
              <a:gd name="connsiteX49-21153" fmla="*/ 618 w 687"/>
              <a:gd name="connsiteY49-21154" fmla="*/ 26 h 115"/>
              <a:gd name="connsiteX50-21155" fmla="*/ 629 w 687"/>
              <a:gd name="connsiteY50-21156" fmla="*/ 37 h 115"/>
              <a:gd name="connsiteX51-21157" fmla="*/ 644 w 687"/>
              <a:gd name="connsiteY51-21158" fmla="*/ 42 h 115"/>
              <a:gd name="connsiteX52-21159" fmla="*/ 655 w 687"/>
              <a:gd name="connsiteY52-21160" fmla="*/ 47 h 115"/>
              <a:gd name="connsiteX53-21161" fmla="*/ 666 w 687"/>
              <a:gd name="connsiteY53-21162" fmla="*/ 52 h 115"/>
              <a:gd name="connsiteX54-21163" fmla="*/ 671 w 687"/>
              <a:gd name="connsiteY54-21164" fmla="*/ 58 h 115"/>
              <a:gd name="connsiteX55-21165" fmla="*/ 676 w 687"/>
              <a:gd name="connsiteY55-21166" fmla="*/ 63 h 115"/>
              <a:gd name="connsiteX56-21167" fmla="*/ 681 w 687"/>
              <a:gd name="connsiteY56-21168" fmla="*/ 68 h 115"/>
              <a:gd name="connsiteX57-21169" fmla="*/ 687 w 687"/>
              <a:gd name="connsiteY57-21170" fmla="*/ 68 h 115"/>
              <a:gd name="connsiteX58-21171" fmla="*/ 687 w 687"/>
              <a:gd name="connsiteY58-21172" fmla="*/ 73 h 115"/>
              <a:gd name="connsiteX59-21173" fmla="*/ 681 w 687"/>
              <a:gd name="connsiteY59-21174" fmla="*/ 73 h 115"/>
              <a:gd name="connsiteX60-21175" fmla="*/ 681 w 687"/>
              <a:gd name="connsiteY60-21176" fmla="*/ 79 h 115"/>
              <a:gd name="connsiteX61-21177" fmla="*/ 676 w 687"/>
              <a:gd name="connsiteY61-21178" fmla="*/ 84 h 115"/>
              <a:gd name="connsiteX62-21179" fmla="*/ 671 w 687"/>
              <a:gd name="connsiteY62-21180" fmla="*/ 84 h 115"/>
              <a:gd name="connsiteX63-21181" fmla="*/ 666 w 687"/>
              <a:gd name="connsiteY63-21182" fmla="*/ 89 h 115"/>
              <a:gd name="connsiteX64-21183" fmla="*/ 660 w 687"/>
              <a:gd name="connsiteY64-21184" fmla="*/ 94 h 115"/>
              <a:gd name="connsiteX65-21185" fmla="*/ 534 w 687"/>
              <a:gd name="connsiteY65-21186" fmla="*/ 115 h 115"/>
              <a:gd name="connsiteX66-21187" fmla="*/ 528 w 687"/>
              <a:gd name="connsiteY66-21188" fmla="*/ 105 h 115"/>
              <a:gd name="connsiteX67-21189" fmla="*/ 523 w 687"/>
              <a:gd name="connsiteY67-21190" fmla="*/ 94 h 115"/>
              <a:gd name="connsiteX68-21191" fmla="*/ 518 w 687"/>
              <a:gd name="connsiteY68-21192" fmla="*/ 89 h 115"/>
              <a:gd name="connsiteX69-21193" fmla="*/ 512 w 687"/>
              <a:gd name="connsiteY69-21194" fmla="*/ 84 h 115"/>
              <a:gd name="connsiteX70-21195" fmla="*/ 507 w 687"/>
              <a:gd name="connsiteY70-21196" fmla="*/ 84 h 115"/>
              <a:gd name="connsiteX71-21197" fmla="*/ 502 w 687"/>
              <a:gd name="connsiteY71-21198" fmla="*/ 79 h 115"/>
              <a:gd name="connsiteX72-21199" fmla="*/ 491 w 687"/>
              <a:gd name="connsiteY72-21200" fmla="*/ 79 h 115"/>
              <a:gd name="connsiteX73-21201" fmla="*/ 481 w 687"/>
              <a:gd name="connsiteY73-21202" fmla="*/ 79 h 115"/>
              <a:gd name="connsiteX74-21203" fmla="*/ 470 w 687"/>
              <a:gd name="connsiteY74-21204" fmla="*/ 73 h 115"/>
              <a:gd name="connsiteX75-21205" fmla="*/ 454 w 687"/>
              <a:gd name="connsiteY75-21206" fmla="*/ 73 h 115"/>
              <a:gd name="connsiteX76-21207" fmla="*/ 454 w 687"/>
              <a:gd name="connsiteY76-21208" fmla="*/ 73 h 115"/>
              <a:gd name="connsiteX0-21209" fmla="*/ 454 w 687"/>
              <a:gd name="connsiteY0-21210" fmla="*/ 73 h 115"/>
              <a:gd name="connsiteX1-21211" fmla="*/ 439 w 687"/>
              <a:gd name="connsiteY1-21212" fmla="*/ 73 h 115"/>
              <a:gd name="connsiteX2-21213" fmla="*/ 417 w 687"/>
              <a:gd name="connsiteY2-21214" fmla="*/ 79 h 115"/>
              <a:gd name="connsiteX3-21215" fmla="*/ 396 w 687"/>
              <a:gd name="connsiteY3-21216" fmla="*/ 79 h 115"/>
              <a:gd name="connsiteX4-21217" fmla="*/ 370 w 687"/>
              <a:gd name="connsiteY4-21218" fmla="*/ 79 h 115"/>
              <a:gd name="connsiteX5-21219" fmla="*/ 343 w 687"/>
              <a:gd name="connsiteY5-21220" fmla="*/ 84 h 115"/>
              <a:gd name="connsiteX6-21221" fmla="*/ 312 w 687"/>
              <a:gd name="connsiteY6-21222" fmla="*/ 84 h 115"/>
              <a:gd name="connsiteX7-21223" fmla="*/ 275 w 687"/>
              <a:gd name="connsiteY7-21224" fmla="*/ 89 h 115"/>
              <a:gd name="connsiteX8-21225" fmla="*/ 238 w 687"/>
              <a:gd name="connsiteY8-21226" fmla="*/ 94 h 115"/>
              <a:gd name="connsiteX9-21227" fmla="*/ 196 w 687"/>
              <a:gd name="connsiteY9-21228" fmla="*/ 94 h 115"/>
              <a:gd name="connsiteX10-21229" fmla="*/ 159 w 687"/>
              <a:gd name="connsiteY10-21230" fmla="*/ 99 h 115"/>
              <a:gd name="connsiteX11-21231" fmla="*/ 122 w 687"/>
              <a:gd name="connsiteY11-21232" fmla="*/ 105 h 115"/>
              <a:gd name="connsiteX12-21233" fmla="*/ 90 w 687"/>
              <a:gd name="connsiteY12-21234" fmla="*/ 105 h 115"/>
              <a:gd name="connsiteX13-21235" fmla="*/ 64 w 687"/>
              <a:gd name="connsiteY13-21236" fmla="*/ 105 h 115"/>
              <a:gd name="connsiteX14-21237" fmla="*/ 37 w 687"/>
              <a:gd name="connsiteY14-21238" fmla="*/ 110 h 115"/>
              <a:gd name="connsiteX15-21239" fmla="*/ 16 w 687"/>
              <a:gd name="connsiteY15-21240" fmla="*/ 110 h 115"/>
              <a:gd name="connsiteX16-21241" fmla="*/ 0 w 687"/>
              <a:gd name="connsiteY16-21242" fmla="*/ 110 h 115"/>
              <a:gd name="connsiteX17-21243" fmla="*/ 0 w 687"/>
              <a:gd name="connsiteY17-21244" fmla="*/ 73 h 115"/>
              <a:gd name="connsiteX18-21245" fmla="*/ 11 w 687"/>
              <a:gd name="connsiteY18-21246" fmla="*/ 73 h 115"/>
              <a:gd name="connsiteX19-21247" fmla="*/ 27 w 687"/>
              <a:gd name="connsiteY19-21248" fmla="*/ 73 h 115"/>
              <a:gd name="connsiteX20-21249" fmla="*/ 42 w 687"/>
              <a:gd name="connsiteY20-21250" fmla="*/ 73 h 115"/>
              <a:gd name="connsiteX21-21251" fmla="*/ 58 w 687"/>
              <a:gd name="connsiteY21-21252" fmla="*/ 73 h 115"/>
              <a:gd name="connsiteX22-21253" fmla="*/ 79 w 687"/>
              <a:gd name="connsiteY22-21254" fmla="*/ 73 h 115"/>
              <a:gd name="connsiteX23-21255" fmla="*/ 95 w 687"/>
              <a:gd name="connsiteY23-21256" fmla="*/ 68 h 115"/>
              <a:gd name="connsiteX24-21257" fmla="*/ 122 w 687"/>
              <a:gd name="connsiteY24-21258" fmla="*/ 68 h 115"/>
              <a:gd name="connsiteX25-21259" fmla="*/ 143 w 687"/>
              <a:gd name="connsiteY25-21260" fmla="*/ 63 h 115"/>
              <a:gd name="connsiteX26-21261" fmla="*/ 164 w 687"/>
              <a:gd name="connsiteY26-21262" fmla="*/ 58 h 115"/>
              <a:gd name="connsiteX27-21263" fmla="*/ 185 w 687"/>
              <a:gd name="connsiteY27-21264" fmla="*/ 58 h 115"/>
              <a:gd name="connsiteX28-21265" fmla="*/ 211 w 687"/>
              <a:gd name="connsiteY28-21266" fmla="*/ 52 h 115"/>
              <a:gd name="connsiteX29-21267" fmla="*/ 238 w 687"/>
              <a:gd name="connsiteY29-21268" fmla="*/ 52 h 115"/>
              <a:gd name="connsiteX30-21269" fmla="*/ 264 w 687"/>
              <a:gd name="connsiteY30-21270" fmla="*/ 47 h 115"/>
              <a:gd name="connsiteX31-21271" fmla="*/ 296 w 687"/>
              <a:gd name="connsiteY31-21272" fmla="*/ 47 h 115"/>
              <a:gd name="connsiteX32-21273" fmla="*/ 354 w 687"/>
              <a:gd name="connsiteY32-21274" fmla="*/ 37 h 115"/>
              <a:gd name="connsiteX33-21275" fmla="*/ 386 w 687"/>
              <a:gd name="connsiteY33-21276" fmla="*/ 37 h 115"/>
              <a:gd name="connsiteX34-21277" fmla="*/ 407 w 687"/>
              <a:gd name="connsiteY34-21278" fmla="*/ 32 h 115"/>
              <a:gd name="connsiteX35-21279" fmla="*/ 433 w 687"/>
              <a:gd name="connsiteY35-21280" fmla="*/ 26 h 115"/>
              <a:gd name="connsiteX36-21281" fmla="*/ 454 w 687"/>
              <a:gd name="connsiteY36-21282" fmla="*/ 26 h 115"/>
              <a:gd name="connsiteX37-21283" fmla="*/ 470 w 687"/>
              <a:gd name="connsiteY37-21284" fmla="*/ 21 h 115"/>
              <a:gd name="connsiteX38-21285" fmla="*/ 481 w 687"/>
              <a:gd name="connsiteY38-21286" fmla="*/ 16 h 115"/>
              <a:gd name="connsiteX39-21287" fmla="*/ 491 w 687"/>
              <a:gd name="connsiteY39-21288" fmla="*/ 16 h 115"/>
              <a:gd name="connsiteX40-21289" fmla="*/ 497 w 687"/>
              <a:gd name="connsiteY40-21290" fmla="*/ 11 h 115"/>
              <a:gd name="connsiteX41-21291" fmla="*/ 507 w 687"/>
              <a:gd name="connsiteY41-21292" fmla="*/ 5 h 115"/>
              <a:gd name="connsiteX42-21293" fmla="*/ 523 w 687"/>
              <a:gd name="connsiteY42-21294" fmla="*/ 0 h 115"/>
              <a:gd name="connsiteX43-21295" fmla="*/ 534 w 687"/>
              <a:gd name="connsiteY43-21296" fmla="*/ 0 h 115"/>
              <a:gd name="connsiteX44-21297" fmla="*/ 549 w 687"/>
              <a:gd name="connsiteY44-21298" fmla="*/ 0 h 115"/>
              <a:gd name="connsiteX45-21299" fmla="*/ 565 w 687"/>
              <a:gd name="connsiteY45-21300" fmla="*/ 5 h 115"/>
              <a:gd name="connsiteX46-21301" fmla="*/ 581 w 687"/>
              <a:gd name="connsiteY46-21302" fmla="*/ 11 h 115"/>
              <a:gd name="connsiteX47-21303" fmla="*/ 592 w 687"/>
              <a:gd name="connsiteY47-21304" fmla="*/ 16 h 115"/>
              <a:gd name="connsiteX48-21305" fmla="*/ 602 w 687"/>
              <a:gd name="connsiteY48-21306" fmla="*/ 21 h 115"/>
              <a:gd name="connsiteX49-21307" fmla="*/ 618 w 687"/>
              <a:gd name="connsiteY49-21308" fmla="*/ 26 h 115"/>
              <a:gd name="connsiteX50-21309" fmla="*/ 629 w 687"/>
              <a:gd name="connsiteY50-21310" fmla="*/ 37 h 115"/>
              <a:gd name="connsiteX51-21311" fmla="*/ 644 w 687"/>
              <a:gd name="connsiteY51-21312" fmla="*/ 42 h 115"/>
              <a:gd name="connsiteX52-21313" fmla="*/ 655 w 687"/>
              <a:gd name="connsiteY52-21314" fmla="*/ 47 h 115"/>
              <a:gd name="connsiteX53-21315" fmla="*/ 666 w 687"/>
              <a:gd name="connsiteY53-21316" fmla="*/ 52 h 115"/>
              <a:gd name="connsiteX54-21317" fmla="*/ 671 w 687"/>
              <a:gd name="connsiteY54-21318" fmla="*/ 58 h 115"/>
              <a:gd name="connsiteX55-21319" fmla="*/ 676 w 687"/>
              <a:gd name="connsiteY55-21320" fmla="*/ 63 h 115"/>
              <a:gd name="connsiteX56-21321" fmla="*/ 681 w 687"/>
              <a:gd name="connsiteY56-21322" fmla="*/ 68 h 115"/>
              <a:gd name="connsiteX57-21323" fmla="*/ 687 w 687"/>
              <a:gd name="connsiteY57-21324" fmla="*/ 68 h 115"/>
              <a:gd name="connsiteX58-21325" fmla="*/ 687 w 687"/>
              <a:gd name="connsiteY58-21326" fmla="*/ 73 h 115"/>
              <a:gd name="connsiteX59-21327" fmla="*/ 681 w 687"/>
              <a:gd name="connsiteY59-21328" fmla="*/ 73 h 115"/>
              <a:gd name="connsiteX60-21329" fmla="*/ 681 w 687"/>
              <a:gd name="connsiteY60-21330" fmla="*/ 79 h 115"/>
              <a:gd name="connsiteX61-21331" fmla="*/ 676 w 687"/>
              <a:gd name="connsiteY61-21332" fmla="*/ 84 h 115"/>
              <a:gd name="connsiteX62-21333" fmla="*/ 671 w 687"/>
              <a:gd name="connsiteY62-21334" fmla="*/ 84 h 115"/>
              <a:gd name="connsiteX63-21335" fmla="*/ 666 w 687"/>
              <a:gd name="connsiteY63-21336" fmla="*/ 89 h 115"/>
              <a:gd name="connsiteX64-21337" fmla="*/ 660 w 687"/>
              <a:gd name="connsiteY64-21338" fmla="*/ 94 h 115"/>
              <a:gd name="connsiteX65-21339" fmla="*/ 534 w 687"/>
              <a:gd name="connsiteY65-21340" fmla="*/ 115 h 115"/>
              <a:gd name="connsiteX66-21341" fmla="*/ 523 w 687"/>
              <a:gd name="connsiteY66-21342" fmla="*/ 94 h 115"/>
              <a:gd name="connsiteX67-21343" fmla="*/ 518 w 687"/>
              <a:gd name="connsiteY67-21344" fmla="*/ 89 h 115"/>
              <a:gd name="connsiteX68-21345" fmla="*/ 512 w 687"/>
              <a:gd name="connsiteY68-21346" fmla="*/ 84 h 115"/>
              <a:gd name="connsiteX69-21347" fmla="*/ 507 w 687"/>
              <a:gd name="connsiteY69-21348" fmla="*/ 84 h 115"/>
              <a:gd name="connsiteX70-21349" fmla="*/ 502 w 687"/>
              <a:gd name="connsiteY70-21350" fmla="*/ 79 h 115"/>
              <a:gd name="connsiteX71-21351" fmla="*/ 491 w 687"/>
              <a:gd name="connsiteY71-21352" fmla="*/ 79 h 115"/>
              <a:gd name="connsiteX72-21353" fmla="*/ 481 w 687"/>
              <a:gd name="connsiteY72-21354" fmla="*/ 79 h 115"/>
              <a:gd name="connsiteX73-21355" fmla="*/ 470 w 687"/>
              <a:gd name="connsiteY73-21356" fmla="*/ 73 h 115"/>
              <a:gd name="connsiteX74-21357" fmla="*/ 454 w 687"/>
              <a:gd name="connsiteY74-21358" fmla="*/ 73 h 115"/>
              <a:gd name="connsiteX75-21359" fmla="*/ 454 w 687"/>
              <a:gd name="connsiteY75-21360" fmla="*/ 73 h 115"/>
              <a:gd name="connsiteX0-21361" fmla="*/ 454 w 687"/>
              <a:gd name="connsiteY0-21362" fmla="*/ 73 h 110"/>
              <a:gd name="connsiteX1-21363" fmla="*/ 439 w 687"/>
              <a:gd name="connsiteY1-21364" fmla="*/ 73 h 110"/>
              <a:gd name="connsiteX2-21365" fmla="*/ 417 w 687"/>
              <a:gd name="connsiteY2-21366" fmla="*/ 79 h 110"/>
              <a:gd name="connsiteX3-21367" fmla="*/ 396 w 687"/>
              <a:gd name="connsiteY3-21368" fmla="*/ 79 h 110"/>
              <a:gd name="connsiteX4-21369" fmla="*/ 370 w 687"/>
              <a:gd name="connsiteY4-21370" fmla="*/ 79 h 110"/>
              <a:gd name="connsiteX5-21371" fmla="*/ 343 w 687"/>
              <a:gd name="connsiteY5-21372" fmla="*/ 84 h 110"/>
              <a:gd name="connsiteX6-21373" fmla="*/ 312 w 687"/>
              <a:gd name="connsiteY6-21374" fmla="*/ 84 h 110"/>
              <a:gd name="connsiteX7-21375" fmla="*/ 275 w 687"/>
              <a:gd name="connsiteY7-21376" fmla="*/ 89 h 110"/>
              <a:gd name="connsiteX8-21377" fmla="*/ 238 w 687"/>
              <a:gd name="connsiteY8-21378" fmla="*/ 94 h 110"/>
              <a:gd name="connsiteX9-21379" fmla="*/ 196 w 687"/>
              <a:gd name="connsiteY9-21380" fmla="*/ 94 h 110"/>
              <a:gd name="connsiteX10-21381" fmla="*/ 159 w 687"/>
              <a:gd name="connsiteY10-21382" fmla="*/ 99 h 110"/>
              <a:gd name="connsiteX11-21383" fmla="*/ 122 w 687"/>
              <a:gd name="connsiteY11-21384" fmla="*/ 105 h 110"/>
              <a:gd name="connsiteX12-21385" fmla="*/ 90 w 687"/>
              <a:gd name="connsiteY12-21386" fmla="*/ 105 h 110"/>
              <a:gd name="connsiteX13-21387" fmla="*/ 64 w 687"/>
              <a:gd name="connsiteY13-21388" fmla="*/ 105 h 110"/>
              <a:gd name="connsiteX14-21389" fmla="*/ 37 w 687"/>
              <a:gd name="connsiteY14-21390" fmla="*/ 110 h 110"/>
              <a:gd name="connsiteX15-21391" fmla="*/ 16 w 687"/>
              <a:gd name="connsiteY15-21392" fmla="*/ 110 h 110"/>
              <a:gd name="connsiteX16-21393" fmla="*/ 0 w 687"/>
              <a:gd name="connsiteY16-21394" fmla="*/ 110 h 110"/>
              <a:gd name="connsiteX17-21395" fmla="*/ 0 w 687"/>
              <a:gd name="connsiteY17-21396" fmla="*/ 73 h 110"/>
              <a:gd name="connsiteX18-21397" fmla="*/ 11 w 687"/>
              <a:gd name="connsiteY18-21398" fmla="*/ 73 h 110"/>
              <a:gd name="connsiteX19-21399" fmla="*/ 27 w 687"/>
              <a:gd name="connsiteY19-21400" fmla="*/ 73 h 110"/>
              <a:gd name="connsiteX20-21401" fmla="*/ 42 w 687"/>
              <a:gd name="connsiteY20-21402" fmla="*/ 73 h 110"/>
              <a:gd name="connsiteX21-21403" fmla="*/ 58 w 687"/>
              <a:gd name="connsiteY21-21404" fmla="*/ 73 h 110"/>
              <a:gd name="connsiteX22-21405" fmla="*/ 79 w 687"/>
              <a:gd name="connsiteY22-21406" fmla="*/ 73 h 110"/>
              <a:gd name="connsiteX23-21407" fmla="*/ 95 w 687"/>
              <a:gd name="connsiteY23-21408" fmla="*/ 68 h 110"/>
              <a:gd name="connsiteX24-21409" fmla="*/ 122 w 687"/>
              <a:gd name="connsiteY24-21410" fmla="*/ 68 h 110"/>
              <a:gd name="connsiteX25-21411" fmla="*/ 143 w 687"/>
              <a:gd name="connsiteY25-21412" fmla="*/ 63 h 110"/>
              <a:gd name="connsiteX26-21413" fmla="*/ 164 w 687"/>
              <a:gd name="connsiteY26-21414" fmla="*/ 58 h 110"/>
              <a:gd name="connsiteX27-21415" fmla="*/ 185 w 687"/>
              <a:gd name="connsiteY27-21416" fmla="*/ 58 h 110"/>
              <a:gd name="connsiteX28-21417" fmla="*/ 211 w 687"/>
              <a:gd name="connsiteY28-21418" fmla="*/ 52 h 110"/>
              <a:gd name="connsiteX29-21419" fmla="*/ 238 w 687"/>
              <a:gd name="connsiteY29-21420" fmla="*/ 52 h 110"/>
              <a:gd name="connsiteX30-21421" fmla="*/ 264 w 687"/>
              <a:gd name="connsiteY30-21422" fmla="*/ 47 h 110"/>
              <a:gd name="connsiteX31-21423" fmla="*/ 296 w 687"/>
              <a:gd name="connsiteY31-21424" fmla="*/ 47 h 110"/>
              <a:gd name="connsiteX32-21425" fmla="*/ 354 w 687"/>
              <a:gd name="connsiteY32-21426" fmla="*/ 37 h 110"/>
              <a:gd name="connsiteX33-21427" fmla="*/ 386 w 687"/>
              <a:gd name="connsiteY33-21428" fmla="*/ 37 h 110"/>
              <a:gd name="connsiteX34-21429" fmla="*/ 407 w 687"/>
              <a:gd name="connsiteY34-21430" fmla="*/ 32 h 110"/>
              <a:gd name="connsiteX35-21431" fmla="*/ 433 w 687"/>
              <a:gd name="connsiteY35-21432" fmla="*/ 26 h 110"/>
              <a:gd name="connsiteX36-21433" fmla="*/ 454 w 687"/>
              <a:gd name="connsiteY36-21434" fmla="*/ 26 h 110"/>
              <a:gd name="connsiteX37-21435" fmla="*/ 470 w 687"/>
              <a:gd name="connsiteY37-21436" fmla="*/ 21 h 110"/>
              <a:gd name="connsiteX38-21437" fmla="*/ 481 w 687"/>
              <a:gd name="connsiteY38-21438" fmla="*/ 16 h 110"/>
              <a:gd name="connsiteX39-21439" fmla="*/ 491 w 687"/>
              <a:gd name="connsiteY39-21440" fmla="*/ 16 h 110"/>
              <a:gd name="connsiteX40-21441" fmla="*/ 497 w 687"/>
              <a:gd name="connsiteY40-21442" fmla="*/ 11 h 110"/>
              <a:gd name="connsiteX41-21443" fmla="*/ 507 w 687"/>
              <a:gd name="connsiteY41-21444" fmla="*/ 5 h 110"/>
              <a:gd name="connsiteX42-21445" fmla="*/ 523 w 687"/>
              <a:gd name="connsiteY42-21446" fmla="*/ 0 h 110"/>
              <a:gd name="connsiteX43-21447" fmla="*/ 534 w 687"/>
              <a:gd name="connsiteY43-21448" fmla="*/ 0 h 110"/>
              <a:gd name="connsiteX44-21449" fmla="*/ 549 w 687"/>
              <a:gd name="connsiteY44-21450" fmla="*/ 0 h 110"/>
              <a:gd name="connsiteX45-21451" fmla="*/ 565 w 687"/>
              <a:gd name="connsiteY45-21452" fmla="*/ 5 h 110"/>
              <a:gd name="connsiteX46-21453" fmla="*/ 581 w 687"/>
              <a:gd name="connsiteY46-21454" fmla="*/ 11 h 110"/>
              <a:gd name="connsiteX47-21455" fmla="*/ 592 w 687"/>
              <a:gd name="connsiteY47-21456" fmla="*/ 16 h 110"/>
              <a:gd name="connsiteX48-21457" fmla="*/ 602 w 687"/>
              <a:gd name="connsiteY48-21458" fmla="*/ 21 h 110"/>
              <a:gd name="connsiteX49-21459" fmla="*/ 618 w 687"/>
              <a:gd name="connsiteY49-21460" fmla="*/ 26 h 110"/>
              <a:gd name="connsiteX50-21461" fmla="*/ 629 w 687"/>
              <a:gd name="connsiteY50-21462" fmla="*/ 37 h 110"/>
              <a:gd name="connsiteX51-21463" fmla="*/ 644 w 687"/>
              <a:gd name="connsiteY51-21464" fmla="*/ 42 h 110"/>
              <a:gd name="connsiteX52-21465" fmla="*/ 655 w 687"/>
              <a:gd name="connsiteY52-21466" fmla="*/ 47 h 110"/>
              <a:gd name="connsiteX53-21467" fmla="*/ 666 w 687"/>
              <a:gd name="connsiteY53-21468" fmla="*/ 52 h 110"/>
              <a:gd name="connsiteX54-21469" fmla="*/ 671 w 687"/>
              <a:gd name="connsiteY54-21470" fmla="*/ 58 h 110"/>
              <a:gd name="connsiteX55-21471" fmla="*/ 676 w 687"/>
              <a:gd name="connsiteY55-21472" fmla="*/ 63 h 110"/>
              <a:gd name="connsiteX56-21473" fmla="*/ 681 w 687"/>
              <a:gd name="connsiteY56-21474" fmla="*/ 68 h 110"/>
              <a:gd name="connsiteX57-21475" fmla="*/ 687 w 687"/>
              <a:gd name="connsiteY57-21476" fmla="*/ 68 h 110"/>
              <a:gd name="connsiteX58-21477" fmla="*/ 687 w 687"/>
              <a:gd name="connsiteY58-21478" fmla="*/ 73 h 110"/>
              <a:gd name="connsiteX59-21479" fmla="*/ 681 w 687"/>
              <a:gd name="connsiteY59-21480" fmla="*/ 73 h 110"/>
              <a:gd name="connsiteX60-21481" fmla="*/ 681 w 687"/>
              <a:gd name="connsiteY60-21482" fmla="*/ 79 h 110"/>
              <a:gd name="connsiteX61-21483" fmla="*/ 676 w 687"/>
              <a:gd name="connsiteY61-21484" fmla="*/ 84 h 110"/>
              <a:gd name="connsiteX62-21485" fmla="*/ 671 w 687"/>
              <a:gd name="connsiteY62-21486" fmla="*/ 84 h 110"/>
              <a:gd name="connsiteX63-21487" fmla="*/ 666 w 687"/>
              <a:gd name="connsiteY63-21488" fmla="*/ 89 h 110"/>
              <a:gd name="connsiteX64-21489" fmla="*/ 660 w 687"/>
              <a:gd name="connsiteY64-21490" fmla="*/ 94 h 110"/>
              <a:gd name="connsiteX65-21491" fmla="*/ 523 w 687"/>
              <a:gd name="connsiteY65-21492" fmla="*/ 94 h 110"/>
              <a:gd name="connsiteX66-21493" fmla="*/ 518 w 687"/>
              <a:gd name="connsiteY66-21494" fmla="*/ 89 h 110"/>
              <a:gd name="connsiteX67-21495" fmla="*/ 512 w 687"/>
              <a:gd name="connsiteY67-21496" fmla="*/ 84 h 110"/>
              <a:gd name="connsiteX68-21497" fmla="*/ 507 w 687"/>
              <a:gd name="connsiteY68-21498" fmla="*/ 84 h 110"/>
              <a:gd name="connsiteX69-21499" fmla="*/ 502 w 687"/>
              <a:gd name="connsiteY69-21500" fmla="*/ 79 h 110"/>
              <a:gd name="connsiteX70-21501" fmla="*/ 491 w 687"/>
              <a:gd name="connsiteY70-21502" fmla="*/ 79 h 110"/>
              <a:gd name="connsiteX71-21503" fmla="*/ 481 w 687"/>
              <a:gd name="connsiteY71-21504" fmla="*/ 79 h 110"/>
              <a:gd name="connsiteX72-21505" fmla="*/ 470 w 687"/>
              <a:gd name="connsiteY72-21506" fmla="*/ 73 h 110"/>
              <a:gd name="connsiteX73-21507" fmla="*/ 454 w 687"/>
              <a:gd name="connsiteY73-21508" fmla="*/ 73 h 110"/>
              <a:gd name="connsiteX74-21509" fmla="*/ 454 w 687"/>
              <a:gd name="connsiteY74-21510" fmla="*/ 73 h 110"/>
              <a:gd name="connsiteX0-21511" fmla="*/ 454 w 691"/>
              <a:gd name="connsiteY0-21512" fmla="*/ 73 h 110"/>
              <a:gd name="connsiteX1-21513" fmla="*/ 439 w 691"/>
              <a:gd name="connsiteY1-21514" fmla="*/ 73 h 110"/>
              <a:gd name="connsiteX2-21515" fmla="*/ 417 w 691"/>
              <a:gd name="connsiteY2-21516" fmla="*/ 79 h 110"/>
              <a:gd name="connsiteX3-21517" fmla="*/ 396 w 691"/>
              <a:gd name="connsiteY3-21518" fmla="*/ 79 h 110"/>
              <a:gd name="connsiteX4-21519" fmla="*/ 370 w 691"/>
              <a:gd name="connsiteY4-21520" fmla="*/ 79 h 110"/>
              <a:gd name="connsiteX5-21521" fmla="*/ 343 w 691"/>
              <a:gd name="connsiteY5-21522" fmla="*/ 84 h 110"/>
              <a:gd name="connsiteX6-21523" fmla="*/ 312 w 691"/>
              <a:gd name="connsiteY6-21524" fmla="*/ 84 h 110"/>
              <a:gd name="connsiteX7-21525" fmla="*/ 275 w 691"/>
              <a:gd name="connsiteY7-21526" fmla="*/ 89 h 110"/>
              <a:gd name="connsiteX8-21527" fmla="*/ 238 w 691"/>
              <a:gd name="connsiteY8-21528" fmla="*/ 94 h 110"/>
              <a:gd name="connsiteX9-21529" fmla="*/ 196 w 691"/>
              <a:gd name="connsiteY9-21530" fmla="*/ 94 h 110"/>
              <a:gd name="connsiteX10-21531" fmla="*/ 159 w 691"/>
              <a:gd name="connsiteY10-21532" fmla="*/ 99 h 110"/>
              <a:gd name="connsiteX11-21533" fmla="*/ 122 w 691"/>
              <a:gd name="connsiteY11-21534" fmla="*/ 105 h 110"/>
              <a:gd name="connsiteX12-21535" fmla="*/ 90 w 691"/>
              <a:gd name="connsiteY12-21536" fmla="*/ 105 h 110"/>
              <a:gd name="connsiteX13-21537" fmla="*/ 64 w 691"/>
              <a:gd name="connsiteY13-21538" fmla="*/ 105 h 110"/>
              <a:gd name="connsiteX14-21539" fmla="*/ 37 w 691"/>
              <a:gd name="connsiteY14-21540" fmla="*/ 110 h 110"/>
              <a:gd name="connsiteX15-21541" fmla="*/ 16 w 691"/>
              <a:gd name="connsiteY15-21542" fmla="*/ 110 h 110"/>
              <a:gd name="connsiteX16-21543" fmla="*/ 0 w 691"/>
              <a:gd name="connsiteY16-21544" fmla="*/ 110 h 110"/>
              <a:gd name="connsiteX17-21545" fmla="*/ 0 w 691"/>
              <a:gd name="connsiteY17-21546" fmla="*/ 73 h 110"/>
              <a:gd name="connsiteX18-21547" fmla="*/ 11 w 691"/>
              <a:gd name="connsiteY18-21548" fmla="*/ 73 h 110"/>
              <a:gd name="connsiteX19-21549" fmla="*/ 27 w 691"/>
              <a:gd name="connsiteY19-21550" fmla="*/ 73 h 110"/>
              <a:gd name="connsiteX20-21551" fmla="*/ 42 w 691"/>
              <a:gd name="connsiteY20-21552" fmla="*/ 73 h 110"/>
              <a:gd name="connsiteX21-21553" fmla="*/ 58 w 691"/>
              <a:gd name="connsiteY21-21554" fmla="*/ 73 h 110"/>
              <a:gd name="connsiteX22-21555" fmla="*/ 79 w 691"/>
              <a:gd name="connsiteY22-21556" fmla="*/ 73 h 110"/>
              <a:gd name="connsiteX23-21557" fmla="*/ 95 w 691"/>
              <a:gd name="connsiteY23-21558" fmla="*/ 68 h 110"/>
              <a:gd name="connsiteX24-21559" fmla="*/ 122 w 691"/>
              <a:gd name="connsiteY24-21560" fmla="*/ 68 h 110"/>
              <a:gd name="connsiteX25-21561" fmla="*/ 143 w 691"/>
              <a:gd name="connsiteY25-21562" fmla="*/ 63 h 110"/>
              <a:gd name="connsiteX26-21563" fmla="*/ 164 w 691"/>
              <a:gd name="connsiteY26-21564" fmla="*/ 58 h 110"/>
              <a:gd name="connsiteX27-21565" fmla="*/ 185 w 691"/>
              <a:gd name="connsiteY27-21566" fmla="*/ 58 h 110"/>
              <a:gd name="connsiteX28-21567" fmla="*/ 211 w 691"/>
              <a:gd name="connsiteY28-21568" fmla="*/ 52 h 110"/>
              <a:gd name="connsiteX29-21569" fmla="*/ 238 w 691"/>
              <a:gd name="connsiteY29-21570" fmla="*/ 52 h 110"/>
              <a:gd name="connsiteX30-21571" fmla="*/ 264 w 691"/>
              <a:gd name="connsiteY30-21572" fmla="*/ 47 h 110"/>
              <a:gd name="connsiteX31-21573" fmla="*/ 296 w 691"/>
              <a:gd name="connsiteY31-21574" fmla="*/ 47 h 110"/>
              <a:gd name="connsiteX32-21575" fmla="*/ 354 w 691"/>
              <a:gd name="connsiteY32-21576" fmla="*/ 37 h 110"/>
              <a:gd name="connsiteX33-21577" fmla="*/ 386 w 691"/>
              <a:gd name="connsiteY33-21578" fmla="*/ 37 h 110"/>
              <a:gd name="connsiteX34-21579" fmla="*/ 407 w 691"/>
              <a:gd name="connsiteY34-21580" fmla="*/ 32 h 110"/>
              <a:gd name="connsiteX35-21581" fmla="*/ 433 w 691"/>
              <a:gd name="connsiteY35-21582" fmla="*/ 26 h 110"/>
              <a:gd name="connsiteX36-21583" fmla="*/ 454 w 691"/>
              <a:gd name="connsiteY36-21584" fmla="*/ 26 h 110"/>
              <a:gd name="connsiteX37-21585" fmla="*/ 470 w 691"/>
              <a:gd name="connsiteY37-21586" fmla="*/ 21 h 110"/>
              <a:gd name="connsiteX38-21587" fmla="*/ 481 w 691"/>
              <a:gd name="connsiteY38-21588" fmla="*/ 16 h 110"/>
              <a:gd name="connsiteX39-21589" fmla="*/ 491 w 691"/>
              <a:gd name="connsiteY39-21590" fmla="*/ 16 h 110"/>
              <a:gd name="connsiteX40-21591" fmla="*/ 497 w 691"/>
              <a:gd name="connsiteY40-21592" fmla="*/ 11 h 110"/>
              <a:gd name="connsiteX41-21593" fmla="*/ 507 w 691"/>
              <a:gd name="connsiteY41-21594" fmla="*/ 5 h 110"/>
              <a:gd name="connsiteX42-21595" fmla="*/ 523 w 691"/>
              <a:gd name="connsiteY42-21596" fmla="*/ 0 h 110"/>
              <a:gd name="connsiteX43-21597" fmla="*/ 534 w 691"/>
              <a:gd name="connsiteY43-21598" fmla="*/ 0 h 110"/>
              <a:gd name="connsiteX44-21599" fmla="*/ 549 w 691"/>
              <a:gd name="connsiteY44-21600" fmla="*/ 0 h 110"/>
              <a:gd name="connsiteX45-21601" fmla="*/ 565 w 691"/>
              <a:gd name="connsiteY45-21602" fmla="*/ 5 h 110"/>
              <a:gd name="connsiteX46-21603" fmla="*/ 581 w 691"/>
              <a:gd name="connsiteY46-21604" fmla="*/ 11 h 110"/>
              <a:gd name="connsiteX47-21605" fmla="*/ 592 w 691"/>
              <a:gd name="connsiteY47-21606" fmla="*/ 16 h 110"/>
              <a:gd name="connsiteX48-21607" fmla="*/ 602 w 691"/>
              <a:gd name="connsiteY48-21608" fmla="*/ 21 h 110"/>
              <a:gd name="connsiteX49-21609" fmla="*/ 618 w 691"/>
              <a:gd name="connsiteY49-21610" fmla="*/ 26 h 110"/>
              <a:gd name="connsiteX50-21611" fmla="*/ 629 w 691"/>
              <a:gd name="connsiteY50-21612" fmla="*/ 37 h 110"/>
              <a:gd name="connsiteX51-21613" fmla="*/ 644 w 691"/>
              <a:gd name="connsiteY51-21614" fmla="*/ 42 h 110"/>
              <a:gd name="connsiteX52-21615" fmla="*/ 655 w 691"/>
              <a:gd name="connsiteY52-21616" fmla="*/ 47 h 110"/>
              <a:gd name="connsiteX53-21617" fmla="*/ 666 w 691"/>
              <a:gd name="connsiteY53-21618" fmla="*/ 52 h 110"/>
              <a:gd name="connsiteX54-21619" fmla="*/ 671 w 691"/>
              <a:gd name="connsiteY54-21620" fmla="*/ 58 h 110"/>
              <a:gd name="connsiteX55-21621" fmla="*/ 676 w 691"/>
              <a:gd name="connsiteY55-21622" fmla="*/ 63 h 110"/>
              <a:gd name="connsiteX56-21623" fmla="*/ 681 w 691"/>
              <a:gd name="connsiteY56-21624" fmla="*/ 68 h 110"/>
              <a:gd name="connsiteX57-21625" fmla="*/ 687 w 691"/>
              <a:gd name="connsiteY57-21626" fmla="*/ 68 h 110"/>
              <a:gd name="connsiteX58-21627" fmla="*/ 687 w 691"/>
              <a:gd name="connsiteY58-21628" fmla="*/ 73 h 110"/>
              <a:gd name="connsiteX59-21629" fmla="*/ 681 w 691"/>
              <a:gd name="connsiteY59-21630" fmla="*/ 73 h 110"/>
              <a:gd name="connsiteX60-21631" fmla="*/ 681 w 691"/>
              <a:gd name="connsiteY60-21632" fmla="*/ 79 h 110"/>
              <a:gd name="connsiteX61-21633" fmla="*/ 676 w 691"/>
              <a:gd name="connsiteY61-21634" fmla="*/ 84 h 110"/>
              <a:gd name="connsiteX62-21635" fmla="*/ 671 w 691"/>
              <a:gd name="connsiteY62-21636" fmla="*/ 84 h 110"/>
              <a:gd name="connsiteX63-21637" fmla="*/ 666 w 691"/>
              <a:gd name="connsiteY63-21638" fmla="*/ 89 h 110"/>
              <a:gd name="connsiteX64-21639" fmla="*/ 523 w 691"/>
              <a:gd name="connsiteY64-21640" fmla="*/ 94 h 110"/>
              <a:gd name="connsiteX65-21641" fmla="*/ 518 w 691"/>
              <a:gd name="connsiteY65-21642" fmla="*/ 89 h 110"/>
              <a:gd name="connsiteX66-21643" fmla="*/ 512 w 691"/>
              <a:gd name="connsiteY66-21644" fmla="*/ 84 h 110"/>
              <a:gd name="connsiteX67-21645" fmla="*/ 507 w 691"/>
              <a:gd name="connsiteY67-21646" fmla="*/ 84 h 110"/>
              <a:gd name="connsiteX68-21647" fmla="*/ 502 w 691"/>
              <a:gd name="connsiteY68-21648" fmla="*/ 79 h 110"/>
              <a:gd name="connsiteX69-21649" fmla="*/ 491 w 691"/>
              <a:gd name="connsiteY69-21650" fmla="*/ 79 h 110"/>
              <a:gd name="connsiteX70-21651" fmla="*/ 481 w 691"/>
              <a:gd name="connsiteY70-21652" fmla="*/ 79 h 110"/>
              <a:gd name="connsiteX71-21653" fmla="*/ 470 w 691"/>
              <a:gd name="connsiteY71-21654" fmla="*/ 73 h 110"/>
              <a:gd name="connsiteX72-21655" fmla="*/ 454 w 691"/>
              <a:gd name="connsiteY72-21656" fmla="*/ 73 h 110"/>
              <a:gd name="connsiteX73-21657" fmla="*/ 454 w 691"/>
              <a:gd name="connsiteY73-21658" fmla="*/ 73 h 110"/>
              <a:gd name="connsiteX0-21659" fmla="*/ 454 w 687"/>
              <a:gd name="connsiteY0-21660" fmla="*/ 73 h 110"/>
              <a:gd name="connsiteX1-21661" fmla="*/ 439 w 687"/>
              <a:gd name="connsiteY1-21662" fmla="*/ 73 h 110"/>
              <a:gd name="connsiteX2-21663" fmla="*/ 417 w 687"/>
              <a:gd name="connsiteY2-21664" fmla="*/ 79 h 110"/>
              <a:gd name="connsiteX3-21665" fmla="*/ 396 w 687"/>
              <a:gd name="connsiteY3-21666" fmla="*/ 79 h 110"/>
              <a:gd name="connsiteX4-21667" fmla="*/ 370 w 687"/>
              <a:gd name="connsiteY4-21668" fmla="*/ 79 h 110"/>
              <a:gd name="connsiteX5-21669" fmla="*/ 343 w 687"/>
              <a:gd name="connsiteY5-21670" fmla="*/ 84 h 110"/>
              <a:gd name="connsiteX6-21671" fmla="*/ 312 w 687"/>
              <a:gd name="connsiteY6-21672" fmla="*/ 84 h 110"/>
              <a:gd name="connsiteX7-21673" fmla="*/ 275 w 687"/>
              <a:gd name="connsiteY7-21674" fmla="*/ 89 h 110"/>
              <a:gd name="connsiteX8-21675" fmla="*/ 238 w 687"/>
              <a:gd name="connsiteY8-21676" fmla="*/ 94 h 110"/>
              <a:gd name="connsiteX9-21677" fmla="*/ 196 w 687"/>
              <a:gd name="connsiteY9-21678" fmla="*/ 94 h 110"/>
              <a:gd name="connsiteX10-21679" fmla="*/ 159 w 687"/>
              <a:gd name="connsiteY10-21680" fmla="*/ 99 h 110"/>
              <a:gd name="connsiteX11-21681" fmla="*/ 122 w 687"/>
              <a:gd name="connsiteY11-21682" fmla="*/ 105 h 110"/>
              <a:gd name="connsiteX12-21683" fmla="*/ 90 w 687"/>
              <a:gd name="connsiteY12-21684" fmla="*/ 105 h 110"/>
              <a:gd name="connsiteX13-21685" fmla="*/ 64 w 687"/>
              <a:gd name="connsiteY13-21686" fmla="*/ 105 h 110"/>
              <a:gd name="connsiteX14-21687" fmla="*/ 37 w 687"/>
              <a:gd name="connsiteY14-21688" fmla="*/ 110 h 110"/>
              <a:gd name="connsiteX15-21689" fmla="*/ 16 w 687"/>
              <a:gd name="connsiteY15-21690" fmla="*/ 110 h 110"/>
              <a:gd name="connsiteX16-21691" fmla="*/ 0 w 687"/>
              <a:gd name="connsiteY16-21692" fmla="*/ 110 h 110"/>
              <a:gd name="connsiteX17-21693" fmla="*/ 0 w 687"/>
              <a:gd name="connsiteY17-21694" fmla="*/ 73 h 110"/>
              <a:gd name="connsiteX18-21695" fmla="*/ 11 w 687"/>
              <a:gd name="connsiteY18-21696" fmla="*/ 73 h 110"/>
              <a:gd name="connsiteX19-21697" fmla="*/ 27 w 687"/>
              <a:gd name="connsiteY19-21698" fmla="*/ 73 h 110"/>
              <a:gd name="connsiteX20-21699" fmla="*/ 42 w 687"/>
              <a:gd name="connsiteY20-21700" fmla="*/ 73 h 110"/>
              <a:gd name="connsiteX21-21701" fmla="*/ 58 w 687"/>
              <a:gd name="connsiteY21-21702" fmla="*/ 73 h 110"/>
              <a:gd name="connsiteX22-21703" fmla="*/ 79 w 687"/>
              <a:gd name="connsiteY22-21704" fmla="*/ 73 h 110"/>
              <a:gd name="connsiteX23-21705" fmla="*/ 95 w 687"/>
              <a:gd name="connsiteY23-21706" fmla="*/ 68 h 110"/>
              <a:gd name="connsiteX24-21707" fmla="*/ 122 w 687"/>
              <a:gd name="connsiteY24-21708" fmla="*/ 68 h 110"/>
              <a:gd name="connsiteX25-21709" fmla="*/ 143 w 687"/>
              <a:gd name="connsiteY25-21710" fmla="*/ 63 h 110"/>
              <a:gd name="connsiteX26-21711" fmla="*/ 164 w 687"/>
              <a:gd name="connsiteY26-21712" fmla="*/ 58 h 110"/>
              <a:gd name="connsiteX27-21713" fmla="*/ 185 w 687"/>
              <a:gd name="connsiteY27-21714" fmla="*/ 58 h 110"/>
              <a:gd name="connsiteX28-21715" fmla="*/ 211 w 687"/>
              <a:gd name="connsiteY28-21716" fmla="*/ 52 h 110"/>
              <a:gd name="connsiteX29-21717" fmla="*/ 238 w 687"/>
              <a:gd name="connsiteY29-21718" fmla="*/ 52 h 110"/>
              <a:gd name="connsiteX30-21719" fmla="*/ 264 w 687"/>
              <a:gd name="connsiteY30-21720" fmla="*/ 47 h 110"/>
              <a:gd name="connsiteX31-21721" fmla="*/ 296 w 687"/>
              <a:gd name="connsiteY31-21722" fmla="*/ 47 h 110"/>
              <a:gd name="connsiteX32-21723" fmla="*/ 354 w 687"/>
              <a:gd name="connsiteY32-21724" fmla="*/ 37 h 110"/>
              <a:gd name="connsiteX33-21725" fmla="*/ 386 w 687"/>
              <a:gd name="connsiteY33-21726" fmla="*/ 37 h 110"/>
              <a:gd name="connsiteX34-21727" fmla="*/ 407 w 687"/>
              <a:gd name="connsiteY34-21728" fmla="*/ 32 h 110"/>
              <a:gd name="connsiteX35-21729" fmla="*/ 433 w 687"/>
              <a:gd name="connsiteY35-21730" fmla="*/ 26 h 110"/>
              <a:gd name="connsiteX36-21731" fmla="*/ 454 w 687"/>
              <a:gd name="connsiteY36-21732" fmla="*/ 26 h 110"/>
              <a:gd name="connsiteX37-21733" fmla="*/ 470 w 687"/>
              <a:gd name="connsiteY37-21734" fmla="*/ 21 h 110"/>
              <a:gd name="connsiteX38-21735" fmla="*/ 481 w 687"/>
              <a:gd name="connsiteY38-21736" fmla="*/ 16 h 110"/>
              <a:gd name="connsiteX39-21737" fmla="*/ 491 w 687"/>
              <a:gd name="connsiteY39-21738" fmla="*/ 16 h 110"/>
              <a:gd name="connsiteX40-21739" fmla="*/ 497 w 687"/>
              <a:gd name="connsiteY40-21740" fmla="*/ 11 h 110"/>
              <a:gd name="connsiteX41-21741" fmla="*/ 507 w 687"/>
              <a:gd name="connsiteY41-21742" fmla="*/ 5 h 110"/>
              <a:gd name="connsiteX42-21743" fmla="*/ 523 w 687"/>
              <a:gd name="connsiteY42-21744" fmla="*/ 0 h 110"/>
              <a:gd name="connsiteX43-21745" fmla="*/ 534 w 687"/>
              <a:gd name="connsiteY43-21746" fmla="*/ 0 h 110"/>
              <a:gd name="connsiteX44-21747" fmla="*/ 549 w 687"/>
              <a:gd name="connsiteY44-21748" fmla="*/ 0 h 110"/>
              <a:gd name="connsiteX45-21749" fmla="*/ 565 w 687"/>
              <a:gd name="connsiteY45-21750" fmla="*/ 5 h 110"/>
              <a:gd name="connsiteX46-21751" fmla="*/ 581 w 687"/>
              <a:gd name="connsiteY46-21752" fmla="*/ 11 h 110"/>
              <a:gd name="connsiteX47-21753" fmla="*/ 592 w 687"/>
              <a:gd name="connsiteY47-21754" fmla="*/ 16 h 110"/>
              <a:gd name="connsiteX48-21755" fmla="*/ 602 w 687"/>
              <a:gd name="connsiteY48-21756" fmla="*/ 21 h 110"/>
              <a:gd name="connsiteX49-21757" fmla="*/ 618 w 687"/>
              <a:gd name="connsiteY49-21758" fmla="*/ 26 h 110"/>
              <a:gd name="connsiteX50-21759" fmla="*/ 629 w 687"/>
              <a:gd name="connsiteY50-21760" fmla="*/ 37 h 110"/>
              <a:gd name="connsiteX51-21761" fmla="*/ 644 w 687"/>
              <a:gd name="connsiteY51-21762" fmla="*/ 42 h 110"/>
              <a:gd name="connsiteX52-21763" fmla="*/ 655 w 687"/>
              <a:gd name="connsiteY52-21764" fmla="*/ 47 h 110"/>
              <a:gd name="connsiteX53-21765" fmla="*/ 666 w 687"/>
              <a:gd name="connsiteY53-21766" fmla="*/ 52 h 110"/>
              <a:gd name="connsiteX54-21767" fmla="*/ 671 w 687"/>
              <a:gd name="connsiteY54-21768" fmla="*/ 58 h 110"/>
              <a:gd name="connsiteX55-21769" fmla="*/ 676 w 687"/>
              <a:gd name="connsiteY55-21770" fmla="*/ 63 h 110"/>
              <a:gd name="connsiteX56-21771" fmla="*/ 681 w 687"/>
              <a:gd name="connsiteY56-21772" fmla="*/ 68 h 110"/>
              <a:gd name="connsiteX57-21773" fmla="*/ 687 w 687"/>
              <a:gd name="connsiteY57-21774" fmla="*/ 68 h 110"/>
              <a:gd name="connsiteX58-21775" fmla="*/ 687 w 687"/>
              <a:gd name="connsiteY58-21776" fmla="*/ 73 h 110"/>
              <a:gd name="connsiteX59-21777" fmla="*/ 681 w 687"/>
              <a:gd name="connsiteY59-21778" fmla="*/ 73 h 110"/>
              <a:gd name="connsiteX60-21779" fmla="*/ 681 w 687"/>
              <a:gd name="connsiteY60-21780" fmla="*/ 79 h 110"/>
              <a:gd name="connsiteX61-21781" fmla="*/ 676 w 687"/>
              <a:gd name="connsiteY61-21782" fmla="*/ 84 h 110"/>
              <a:gd name="connsiteX62-21783" fmla="*/ 671 w 687"/>
              <a:gd name="connsiteY62-21784" fmla="*/ 84 h 110"/>
              <a:gd name="connsiteX63-21785" fmla="*/ 523 w 687"/>
              <a:gd name="connsiteY63-21786" fmla="*/ 94 h 110"/>
              <a:gd name="connsiteX64-21787" fmla="*/ 518 w 687"/>
              <a:gd name="connsiteY64-21788" fmla="*/ 89 h 110"/>
              <a:gd name="connsiteX65-21789" fmla="*/ 512 w 687"/>
              <a:gd name="connsiteY65-21790" fmla="*/ 84 h 110"/>
              <a:gd name="connsiteX66-21791" fmla="*/ 507 w 687"/>
              <a:gd name="connsiteY66-21792" fmla="*/ 84 h 110"/>
              <a:gd name="connsiteX67-21793" fmla="*/ 502 w 687"/>
              <a:gd name="connsiteY67-21794" fmla="*/ 79 h 110"/>
              <a:gd name="connsiteX68-21795" fmla="*/ 491 w 687"/>
              <a:gd name="connsiteY68-21796" fmla="*/ 79 h 110"/>
              <a:gd name="connsiteX69-21797" fmla="*/ 481 w 687"/>
              <a:gd name="connsiteY69-21798" fmla="*/ 79 h 110"/>
              <a:gd name="connsiteX70-21799" fmla="*/ 470 w 687"/>
              <a:gd name="connsiteY70-21800" fmla="*/ 73 h 110"/>
              <a:gd name="connsiteX71-21801" fmla="*/ 454 w 687"/>
              <a:gd name="connsiteY71-21802" fmla="*/ 73 h 110"/>
              <a:gd name="connsiteX72-21803" fmla="*/ 454 w 687"/>
              <a:gd name="connsiteY72-21804" fmla="*/ 73 h 110"/>
              <a:gd name="connsiteX0-21805" fmla="*/ 454 w 687"/>
              <a:gd name="connsiteY0-21806" fmla="*/ 73 h 110"/>
              <a:gd name="connsiteX1-21807" fmla="*/ 439 w 687"/>
              <a:gd name="connsiteY1-21808" fmla="*/ 73 h 110"/>
              <a:gd name="connsiteX2-21809" fmla="*/ 417 w 687"/>
              <a:gd name="connsiteY2-21810" fmla="*/ 79 h 110"/>
              <a:gd name="connsiteX3-21811" fmla="*/ 396 w 687"/>
              <a:gd name="connsiteY3-21812" fmla="*/ 79 h 110"/>
              <a:gd name="connsiteX4-21813" fmla="*/ 370 w 687"/>
              <a:gd name="connsiteY4-21814" fmla="*/ 79 h 110"/>
              <a:gd name="connsiteX5-21815" fmla="*/ 343 w 687"/>
              <a:gd name="connsiteY5-21816" fmla="*/ 84 h 110"/>
              <a:gd name="connsiteX6-21817" fmla="*/ 312 w 687"/>
              <a:gd name="connsiteY6-21818" fmla="*/ 84 h 110"/>
              <a:gd name="connsiteX7-21819" fmla="*/ 275 w 687"/>
              <a:gd name="connsiteY7-21820" fmla="*/ 89 h 110"/>
              <a:gd name="connsiteX8-21821" fmla="*/ 238 w 687"/>
              <a:gd name="connsiteY8-21822" fmla="*/ 94 h 110"/>
              <a:gd name="connsiteX9-21823" fmla="*/ 196 w 687"/>
              <a:gd name="connsiteY9-21824" fmla="*/ 94 h 110"/>
              <a:gd name="connsiteX10-21825" fmla="*/ 159 w 687"/>
              <a:gd name="connsiteY10-21826" fmla="*/ 99 h 110"/>
              <a:gd name="connsiteX11-21827" fmla="*/ 122 w 687"/>
              <a:gd name="connsiteY11-21828" fmla="*/ 105 h 110"/>
              <a:gd name="connsiteX12-21829" fmla="*/ 90 w 687"/>
              <a:gd name="connsiteY12-21830" fmla="*/ 105 h 110"/>
              <a:gd name="connsiteX13-21831" fmla="*/ 64 w 687"/>
              <a:gd name="connsiteY13-21832" fmla="*/ 105 h 110"/>
              <a:gd name="connsiteX14-21833" fmla="*/ 37 w 687"/>
              <a:gd name="connsiteY14-21834" fmla="*/ 110 h 110"/>
              <a:gd name="connsiteX15-21835" fmla="*/ 16 w 687"/>
              <a:gd name="connsiteY15-21836" fmla="*/ 110 h 110"/>
              <a:gd name="connsiteX16-21837" fmla="*/ 0 w 687"/>
              <a:gd name="connsiteY16-21838" fmla="*/ 110 h 110"/>
              <a:gd name="connsiteX17-21839" fmla="*/ 0 w 687"/>
              <a:gd name="connsiteY17-21840" fmla="*/ 73 h 110"/>
              <a:gd name="connsiteX18-21841" fmla="*/ 11 w 687"/>
              <a:gd name="connsiteY18-21842" fmla="*/ 73 h 110"/>
              <a:gd name="connsiteX19-21843" fmla="*/ 27 w 687"/>
              <a:gd name="connsiteY19-21844" fmla="*/ 73 h 110"/>
              <a:gd name="connsiteX20-21845" fmla="*/ 42 w 687"/>
              <a:gd name="connsiteY20-21846" fmla="*/ 73 h 110"/>
              <a:gd name="connsiteX21-21847" fmla="*/ 58 w 687"/>
              <a:gd name="connsiteY21-21848" fmla="*/ 73 h 110"/>
              <a:gd name="connsiteX22-21849" fmla="*/ 79 w 687"/>
              <a:gd name="connsiteY22-21850" fmla="*/ 73 h 110"/>
              <a:gd name="connsiteX23-21851" fmla="*/ 95 w 687"/>
              <a:gd name="connsiteY23-21852" fmla="*/ 68 h 110"/>
              <a:gd name="connsiteX24-21853" fmla="*/ 122 w 687"/>
              <a:gd name="connsiteY24-21854" fmla="*/ 68 h 110"/>
              <a:gd name="connsiteX25-21855" fmla="*/ 143 w 687"/>
              <a:gd name="connsiteY25-21856" fmla="*/ 63 h 110"/>
              <a:gd name="connsiteX26-21857" fmla="*/ 164 w 687"/>
              <a:gd name="connsiteY26-21858" fmla="*/ 58 h 110"/>
              <a:gd name="connsiteX27-21859" fmla="*/ 185 w 687"/>
              <a:gd name="connsiteY27-21860" fmla="*/ 58 h 110"/>
              <a:gd name="connsiteX28-21861" fmla="*/ 211 w 687"/>
              <a:gd name="connsiteY28-21862" fmla="*/ 52 h 110"/>
              <a:gd name="connsiteX29-21863" fmla="*/ 238 w 687"/>
              <a:gd name="connsiteY29-21864" fmla="*/ 52 h 110"/>
              <a:gd name="connsiteX30-21865" fmla="*/ 264 w 687"/>
              <a:gd name="connsiteY30-21866" fmla="*/ 47 h 110"/>
              <a:gd name="connsiteX31-21867" fmla="*/ 296 w 687"/>
              <a:gd name="connsiteY31-21868" fmla="*/ 47 h 110"/>
              <a:gd name="connsiteX32-21869" fmla="*/ 354 w 687"/>
              <a:gd name="connsiteY32-21870" fmla="*/ 37 h 110"/>
              <a:gd name="connsiteX33-21871" fmla="*/ 386 w 687"/>
              <a:gd name="connsiteY33-21872" fmla="*/ 37 h 110"/>
              <a:gd name="connsiteX34-21873" fmla="*/ 407 w 687"/>
              <a:gd name="connsiteY34-21874" fmla="*/ 32 h 110"/>
              <a:gd name="connsiteX35-21875" fmla="*/ 433 w 687"/>
              <a:gd name="connsiteY35-21876" fmla="*/ 26 h 110"/>
              <a:gd name="connsiteX36-21877" fmla="*/ 454 w 687"/>
              <a:gd name="connsiteY36-21878" fmla="*/ 26 h 110"/>
              <a:gd name="connsiteX37-21879" fmla="*/ 470 w 687"/>
              <a:gd name="connsiteY37-21880" fmla="*/ 21 h 110"/>
              <a:gd name="connsiteX38-21881" fmla="*/ 481 w 687"/>
              <a:gd name="connsiteY38-21882" fmla="*/ 16 h 110"/>
              <a:gd name="connsiteX39-21883" fmla="*/ 491 w 687"/>
              <a:gd name="connsiteY39-21884" fmla="*/ 16 h 110"/>
              <a:gd name="connsiteX40-21885" fmla="*/ 497 w 687"/>
              <a:gd name="connsiteY40-21886" fmla="*/ 11 h 110"/>
              <a:gd name="connsiteX41-21887" fmla="*/ 507 w 687"/>
              <a:gd name="connsiteY41-21888" fmla="*/ 5 h 110"/>
              <a:gd name="connsiteX42-21889" fmla="*/ 523 w 687"/>
              <a:gd name="connsiteY42-21890" fmla="*/ 0 h 110"/>
              <a:gd name="connsiteX43-21891" fmla="*/ 534 w 687"/>
              <a:gd name="connsiteY43-21892" fmla="*/ 0 h 110"/>
              <a:gd name="connsiteX44-21893" fmla="*/ 549 w 687"/>
              <a:gd name="connsiteY44-21894" fmla="*/ 0 h 110"/>
              <a:gd name="connsiteX45-21895" fmla="*/ 565 w 687"/>
              <a:gd name="connsiteY45-21896" fmla="*/ 5 h 110"/>
              <a:gd name="connsiteX46-21897" fmla="*/ 581 w 687"/>
              <a:gd name="connsiteY46-21898" fmla="*/ 11 h 110"/>
              <a:gd name="connsiteX47-21899" fmla="*/ 592 w 687"/>
              <a:gd name="connsiteY47-21900" fmla="*/ 16 h 110"/>
              <a:gd name="connsiteX48-21901" fmla="*/ 602 w 687"/>
              <a:gd name="connsiteY48-21902" fmla="*/ 21 h 110"/>
              <a:gd name="connsiteX49-21903" fmla="*/ 618 w 687"/>
              <a:gd name="connsiteY49-21904" fmla="*/ 26 h 110"/>
              <a:gd name="connsiteX50-21905" fmla="*/ 629 w 687"/>
              <a:gd name="connsiteY50-21906" fmla="*/ 37 h 110"/>
              <a:gd name="connsiteX51-21907" fmla="*/ 644 w 687"/>
              <a:gd name="connsiteY51-21908" fmla="*/ 42 h 110"/>
              <a:gd name="connsiteX52-21909" fmla="*/ 655 w 687"/>
              <a:gd name="connsiteY52-21910" fmla="*/ 47 h 110"/>
              <a:gd name="connsiteX53-21911" fmla="*/ 666 w 687"/>
              <a:gd name="connsiteY53-21912" fmla="*/ 52 h 110"/>
              <a:gd name="connsiteX54-21913" fmla="*/ 671 w 687"/>
              <a:gd name="connsiteY54-21914" fmla="*/ 58 h 110"/>
              <a:gd name="connsiteX55-21915" fmla="*/ 676 w 687"/>
              <a:gd name="connsiteY55-21916" fmla="*/ 63 h 110"/>
              <a:gd name="connsiteX56-21917" fmla="*/ 681 w 687"/>
              <a:gd name="connsiteY56-21918" fmla="*/ 68 h 110"/>
              <a:gd name="connsiteX57-21919" fmla="*/ 687 w 687"/>
              <a:gd name="connsiteY57-21920" fmla="*/ 68 h 110"/>
              <a:gd name="connsiteX58-21921" fmla="*/ 687 w 687"/>
              <a:gd name="connsiteY58-21922" fmla="*/ 73 h 110"/>
              <a:gd name="connsiteX59-21923" fmla="*/ 681 w 687"/>
              <a:gd name="connsiteY59-21924" fmla="*/ 73 h 110"/>
              <a:gd name="connsiteX60-21925" fmla="*/ 681 w 687"/>
              <a:gd name="connsiteY60-21926" fmla="*/ 79 h 110"/>
              <a:gd name="connsiteX61-21927" fmla="*/ 676 w 687"/>
              <a:gd name="connsiteY61-21928" fmla="*/ 84 h 110"/>
              <a:gd name="connsiteX62-21929" fmla="*/ 523 w 687"/>
              <a:gd name="connsiteY62-21930" fmla="*/ 94 h 110"/>
              <a:gd name="connsiteX63-21931" fmla="*/ 518 w 687"/>
              <a:gd name="connsiteY63-21932" fmla="*/ 89 h 110"/>
              <a:gd name="connsiteX64-21933" fmla="*/ 512 w 687"/>
              <a:gd name="connsiteY64-21934" fmla="*/ 84 h 110"/>
              <a:gd name="connsiteX65-21935" fmla="*/ 507 w 687"/>
              <a:gd name="connsiteY65-21936" fmla="*/ 84 h 110"/>
              <a:gd name="connsiteX66-21937" fmla="*/ 502 w 687"/>
              <a:gd name="connsiteY66-21938" fmla="*/ 79 h 110"/>
              <a:gd name="connsiteX67-21939" fmla="*/ 491 w 687"/>
              <a:gd name="connsiteY67-21940" fmla="*/ 79 h 110"/>
              <a:gd name="connsiteX68-21941" fmla="*/ 481 w 687"/>
              <a:gd name="connsiteY68-21942" fmla="*/ 79 h 110"/>
              <a:gd name="connsiteX69-21943" fmla="*/ 470 w 687"/>
              <a:gd name="connsiteY69-21944" fmla="*/ 73 h 110"/>
              <a:gd name="connsiteX70-21945" fmla="*/ 454 w 687"/>
              <a:gd name="connsiteY70-21946" fmla="*/ 73 h 110"/>
              <a:gd name="connsiteX71-21947" fmla="*/ 454 w 687"/>
              <a:gd name="connsiteY71-21948" fmla="*/ 73 h 110"/>
              <a:gd name="connsiteX0-21949" fmla="*/ 454 w 687"/>
              <a:gd name="connsiteY0-21950" fmla="*/ 73 h 110"/>
              <a:gd name="connsiteX1-21951" fmla="*/ 439 w 687"/>
              <a:gd name="connsiteY1-21952" fmla="*/ 73 h 110"/>
              <a:gd name="connsiteX2-21953" fmla="*/ 417 w 687"/>
              <a:gd name="connsiteY2-21954" fmla="*/ 79 h 110"/>
              <a:gd name="connsiteX3-21955" fmla="*/ 396 w 687"/>
              <a:gd name="connsiteY3-21956" fmla="*/ 79 h 110"/>
              <a:gd name="connsiteX4-21957" fmla="*/ 370 w 687"/>
              <a:gd name="connsiteY4-21958" fmla="*/ 79 h 110"/>
              <a:gd name="connsiteX5-21959" fmla="*/ 343 w 687"/>
              <a:gd name="connsiteY5-21960" fmla="*/ 84 h 110"/>
              <a:gd name="connsiteX6-21961" fmla="*/ 312 w 687"/>
              <a:gd name="connsiteY6-21962" fmla="*/ 84 h 110"/>
              <a:gd name="connsiteX7-21963" fmla="*/ 275 w 687"/>
              <a:gd name="connsiteY7-21964" fmla="*/ 89 h 110"/>
              <a:gd name="connsiteX8-21965" fmla="*/ 238 w 687"/>
              <a:gd name="connsiteY8-21966" fmla="*/ 94 h 110"/>
              <a:gd name="connsiteX9-21967" fmla="*/ 196 w 687"/>
              <a:gd name="connsiteY9-21968" fmla="*/ 94 h 110"/>
              <a:gd name="connsiteX10-21969" fmla="*/ 159 w 687"/>
              <a:gd name="connsiteY10-21970" fmla="*/ 99 h 110"/>
              <a:gd name="connsiteX11-21971" fmla="*/ 122 w 687"/>
              <a:gd name="connsiteY11-21972" fmla="*/ 105 h 110"/>
              <a:gd name="connsiteX12-21973" fmla="*/ 90 w 687"/>
              <a:gd name="connsiteY12-21974" fmla="*/ 105 h 110"/>
              <a:gd name="connsiteX13-21975" fmla="*/ 64 w 687"/>
              <a:gd name="connsiteY13-21976" fmla="*/ 105 h 110"/>
              <a:gd name="connsiteX14-21977" fmla="*/ 37 w 687"/>
              <a:gd name="connsiteY14-21978" fmla="*/ 110 h 110"/>
              <a:gd name="connsiteX15-21979" fmla="*/ 16 w 687"/>
              <a:gd name="connsiteY15-21980" fmla="*/ 110 h 110"/>
              <a:gd name="connsiteX16-21981" fmla="*/ 0 w 687"/>
              <a:gd name="connsiteY16-21982" fmla="*/ 110 h 110"/>
              <a:gd name="connsiteX17-21983" fmla="*/ 0 w 687"/>
              <a:gd name="connsiteY17-21984" fmla="*/ 73 h 110"/>
              <a:gd name="connsiteX18-21985" fmla="*/ 11 w 687"/>
              <a:gd name="connsiteY18-21986" fmla="*/ 73 h 110"/>
              <a:gd name="connsiteX19-21987" fmla="*/ 27 w 687"/>
              <a:gd name="connsiteY19-21988" fmla="*/ 73 h 110"/>
              <a:gd name="connsiteX20-21989" fmla="*/ 42 w 687"/>
              <a:gd name="connsiteY20-21990" fmla="*/ 73 h 110"/>
              <a:gd name="connsiteX21-21991" fmla="*/ 58 w 687"/>
              <a:gd name="connsiteY21-21992" fmla="*/ 73 h 110"/>
              <a:gd name="connsiteX22-21993" fmla="*/ 79 w 687"/>
              <a:gd name="connsiteY22-21994" fmla="*/ 73 h 110"/>
              <a:gd name="connsiteX23-21995" fmla="*/ 95 w 687"/>
              <a:gd name="connsiteY23-21996" fmla="*/ 68 h 110"/>
              <a:gd name="connsiteX24-21997" fmla="*/ 122 w 687"/>
              <a:gd name="connsiteY24-21998" fmla="*/ 68 h 110"/>
              <a:gd name="connsiteX25-21999" fmla="*/ 143 w 687"/>
              <a:gd name="connsiteY25-22000" fmla="*/ 63 h 110"/>
              <a:gd name="connsiteX26-22001" fmla="*/ 164 w 687"/>
              <a:gd name="connsiteY26-22002" fmla="*/ 58 h 110"/>
              <a:gd name="connsiteX27-22003" fmla="*/ 185 w 687"/>
              <a:gd name="connsiteY27-22004" fmla="*/ 58 h 110"/>
              <a:gd name="connsiteX28-22005" fmla="*/ 211 w 687"/>
              <a:gd name="connsiteY28-22006" fmla="*/ 52 h 110"/>
              <a:gd name="connsiteX29-22007" fmla="*/ 238 w 687"/>
              <a:gd name="connsiteY29-22008" fmla="*/ 52 h 110"/>
              <a:gd name="connsiteX30-22009" fmla="*/ 264 w 687"/>
              <a:gd name="connsiteY30-22010" fmla="*/ 47 h 110"/>
              <a:gd name="connsiteX31-22011" fmla="*/ 296 w 687"/>
              <a:gd name="connsiteY31-22012" fmla="*/ 47 h 110"/>
              <a:gd name="connsiteX32-22013" fmla="*/ 354 w 687"/>
              <a:gd name="connsiteY32-22014" fmla="*/ 37 h 110"/>
              <a:gd name="connsiteX33-22015" fmla="*/ 386 w 687"/>
              <a:gd name="connsiteY33-22016" fmla="*/ 37 h 110"/>
              <a:gd name="connsiteX34-22017" fmla="*/ 407 w 687"/>
              <a:gd name="connsiteY34-22018" fmla="*/ 32 h 110"/>
              <a:gd name="connsiteX35-22019" fmla="*/ 433 w 687"/>
              <a:gd name="connsiteY35-22020" fmla="*/ 26 h 110"/>
              <a:gd name="connsiteX36-22021" fmla="*/ 454 w 687"/>
              <a:gd name="connsiteY36-22022" fmla="*/ 26 h 110"/>
              <a:gd name="connsiteX37-22023" fmla="*/ 470 w 687"/>
              <a:gd name="connsiteY37-22024" fmla="*/ 21 h 110"/>
              <a:gd name="connsiteX38-22025" fmla="*/ 481 w 687"/>
              <a:gd name="connsiteY38-22026" fmla="*/ 16 h 110"/>
              <a:gd name="connsiteX39-22027" fmla="*/ 491 w 687"/>
              <a:gd name="connsiteY39-22028" fmla="*/ 16 h 110"/>
              <a:gd name="connsiteX40-22029" fmla="*/ 497 w 687"/>
              <a:gd name="connsiteY40-22030" fmla="*/ 11 h 110"/>
              <a:gd name="connsiteX41-22031" fmla="*/ 507 w 687"/>
              <a:gd name="connsiteY41-22032" fmla="*/ 5 h 110"/>
              <a:gd name="connsiteX42-22033" fmla="*/ 523 w 687"/>
              <a:gd name="connsiteY42-22034" fmla="*/ 0 h 110"/>
              <a:gd name="connsiteX43-22035" fmla="*/ 534 w 687"/>
              <a:gd name="connsiteY43-22036" fmla="*/ 0 h 110"/>
              <a:gd name="connsiteX44-22037" fmla="*/ 549 w 687"/>
              <a:gd name="connsiteY44-22038" fmla="*/ 0 h 110"/>
              <a:gd name="connsiteX45-22039" fmla="*/ 565 w 687"/>
              <a:gd name="connsiteY45-22040" fmla="*/ 5 h 110"/>
              <a:gd name="connsiteX46-22041" fmla="*/ 581 w 687"/>
              <a:gd name="connsiteY46-22042" fmla="*/ 11 h 110"/>
              <a:gd name="connsiteX47-22043" fmla="*/ 592 w 687"/>
              <a:gd name="connsiteY47-22044" fmla="*/ 16 h 110"/>
              <a:gd name="connsiteX48-22045" fmla="*/ 602 w 687"/>
              <a:gd name="connsiteY48-22046" fmla="*/ 21 h 110"/>
              <a:gd name="connsiteX49-22047" fmla="*/ 618 w 687"/>
              <a:gd name="connsiteY49-22048" fmla="*/ 26 h 110"/>
              <a:gd name="connsiteX50-22049" fmla="*/ 629 w 687"/>
              <a:gd name="connsiteY50-22050" fmla="*/ 37 h 110"/>
              <a:gd name="connsiteX51-22051" fmla="*/ 644 w 687"/>
              <a:gd name="connsiteY51-22052" fmla="*/ 42 h 110"/>
              <a:gd name="connsiteX52-22053" fmla="*/ 655 w 687"/>
              <a:gd name="connsiteY52-22054" fmla="*/ 47 h 110"/>
              <a:gd name="connsiteX53-22055" fmla="*/ 666 w 687"/>
              <a:gd name="connsiteY53-22056" fmla="*/ 52 h 110"/>
              <a:gd name="connsiteX54-22057" fmla="*/ 671 w 687"/>
              <a:gd name="connsiteY54-22058" fmla="*/ 58 h 110"/>
              <a:gd name="connsiteX55-22059" fmla="*/ 676 w 687"/>
              <a:gd name="connsiteY55-22060" fmla="*/ 63 h 110"/>
              <a:gd name="connsiteX56-22061" fmla="*/ 681 w 687"/>
              <a:gd name="connsiteY56-22062" fmla="*/ 68 h 110"/>
              <a:gd name="connsiteX57-22063" fmla="*/ 687 w 687"/>
              <a:gd name="connsiteY57-22064" fmla="*/ 68 h 110"/>
              <a:gd name="connsiteX58-22065" fmla="*/ 687 w 687"/>
              <a:gd name="connsiteY58-22066" fmla="*/ 73 h 110"/>
              <a:gd name="connsiteX59-22067" fmla="*/ 681 w 687"/>
              <a:gd name="connsiteY59-22068" fmla="*/ 73 h 110"/>
              <a:gd name="connsiteX60-22069" fmla="*/ 681 w 687"/>
              <a:gd name="connsiteY60-22070" fmla="*/ 79 h 110"/>
              <a:gd name="connsiteX61-22071" fmla="*/ 523 w 687"/>
              <a:gd name="connsiteY61-22072" fmla="*/ 94 h 110"/>
              <a:gd name="connsiteX62-22073" fmla="*/ 518 w 687"/>
              <a:gd name="connsiteY62-22074" fmla="*/ 89 h 110"/>
              <a:gd name="connsiteX63-22075" fmla="*/ 512 w 687"/>
              <a:gd name="connsiteY63-22076" fmla="*/ 84 h 110"/>
              <a:gd name="connsiteX64-22077" fmla="*/ 507 w 687"/>
              <a:gd name="connsiteY64-22078" fmla="*/ 84 h 110"/>
              <a:gd name="connsiteX65-22079" fmla="*/ 502 w 687"/>
              <a:gd name="connsiteY65-22080" fmla="*/ 79 h 110"/>
              <a:gd name="connsiteX66-22081" fmla="*/ 491 w 687"/>
              <a:gd name="connsiteY66-22082" fmla="*/ 79 h 110"/>
              <a:gd name="connsiteX67-22083" fmla="*/ 481 w 687"/>
              <a:gd name="connsiteY67-22084" fmla="*/ 79 h 110"/>
              <a:gd name="connsiteX68-22085" fmla="*/ 470 w 687"/>
              <a:gd name="connsiteY68-22086" fmla="*/ 73 h 110"/>
              <a:gd name="connsiteX69-22087" fmla="*/ 454 w 687"/>
              <a:gd name="connsiteY69-22088" fmla="*/ 73 h 110"/>
              <a:gd name="connsiteX70-22089" fmla="*/ 454 w 687"/>
              <a:gd name="connsiteY70-22090" fmla="*/ 73 h 110"/>
              <a:gd name="connsiteX0-22091" fmla="*/ 454 w 687"/>
              <a:gd name="connsiteY0-22092" fmla="*/ 73 h 110"/>
              <a:gd name="connsiteX1-22093" fmla="*/ 439 w 687"/>
              <a:gd name="connsiteY1-22094" fmla="*/ 73 h 110"/>
              <a:gd name="connsiteX2-22095" fmla="*/ 417 w 687"/>
              <a:gd name="connsiteY2-22096" fmla="*/ 79 h 110"/>
              <a:gd name="connsiteX3-22097" fmla="*/ 396 w 687"/>
              <a:gd name="connsiteY3-22098" fmla="*/ 79 h 110"/>
              <a:gd name="connsiteX4-22099" fmla="*/ 370 w 687"/>
              <a:gd name="connsiteY4-22100" fmla="*/ 79 h 110"/>
              <a:gd name="connsiteX5-22101" fmla="*/ 343 w 687"/>
              <a:gd name="connsiteY5-22102" fmla="*/ 84 h 110"/>
              <a:gd name="connsiteX6-22103" fmla="*/ 312 w 687"/>
              <a:gd name="connsiteY6-22104" fmla="*/ 84 h 110"/>
              <a:gd name="connsiteX7-22105" fmla="*/ 275 w 687"/>
              <a:gd name="connsiteY7-22106" fmla="*/ 89 h 110"/>
              <a:gd name="connsiteX8-22107" fmla="*/ 238 w 687"/>
              <a:gd name="connsiteY8-22108" fmla="*/ 94 h 110"/>
              <a:gd name="connsiteX9-22109" fmla="*/ 196 w 687"/>
              <a:gd name="connsiteY9-22110" fmla="*/ 94 h 110"/>
              <a:gd name="connsiteX10-22111" fmla="*/ 159 w 687"/>
              <a:gd name="connsiteY10-22112" fmla="*/ 99 h 110"/>
              <a:gd name="connsiteX11-22113" fmla="*/ 122 w 687"/>
              <a:gd name="connsiteY11-22114" fmla="*/ 105 h 110"/>
              <a:gd name="connsiteX12-22115" fmla="*/ 90 w 687"/>
              <a:gd name="connsiteY12-22116" fmla="*/ 105 h 110"/>
              <a:gd name="connsiteX13-22117" fmla="*/ 64 w 687"/>
              <a:gd name="connsiteY13-22118" fmla="*/ 105 h 110"/>
              <a:gd name="connsiteX14-22119" fmla="*/ 37 w 687"/>
              <a:gd name="connsiteY14-22120" fmla="*/ 110 h 110"/>
              <a:gd name="connsiteX15-22121" fmla="*/ 16 w 687"/>
              <a:gd name="connsiteY15-22122" fmla="*/ 110 h 110"/>
              <a:gd name="connsiteX16-22123" fmla="*/ 0 w 687"/>
              <a:gd name="connsiteY16-22124" fmla="*/ 110 h 110"/>
              <a:gd name="connsiteX17-22125" fmla="*/ 0 w 687"/>
              <a:gd name="connsiteY17-22126" fmla="*/ 73 h 110"/>
              <a:gd name="connsiteX18-22127" fmla="*/ 11 w 687"/>
              <a:gd name="connsiteY18-22128" fmla="*/ 73 h 110"/>
              <a:gd name="connsiteX19-22129" fmla="*/ 27 w 687"/>
              <a:gd name="connsiteY19-22130" fmla="*/ 73 h 110"/>
              <a:gd name="connsiteX20-22131" fmla="*/ 42 w 687"/>
              <a:gd name="connsiteY20-22132" fmla="*/ 73 h 110"/>
              <a:gd name="connsiteX21-22133" fmla="*/ 58 w 687"/>
              <a:gd name="connsiteY21-22134" fmla="*/ 73 h 110"/>
              <a:gd name="connsiteX22-22135" fmla="*/ 79 w 687"/>
              <a:gd name="connsiteY22-22136" fmla="*/ 73 h 110"/>
              <a:gd name="connsiteX23-22137" fmla="*/ 95 w 687"/>
              <a:gd name="connsiteY23-22138" fmla="*/ 68 h 110"/>
              <a:gd name="connsiteX24-22139" fmla="*/ 122 w 687"/>
              <a:gd name="connsiteY24-22140" fmla="*/ 68 h 110"/>
              <a:gd name="connsiteX25-22141" fmla="*/ 143 w 687"/>
              <a:gd name="connsiteY25-22142" fmla="*/ 63 h 110"/>
              <a:gd name="connsiteX26-22143" fmla="*/ 164 w 687"/>
              <a:gd name="connsiteY26-22144" fmla="*/ 58 h 110"/>
              <a:gd name="connsiteX27-22145" fmla="*/ 185 w 687"/>
              <a:gd name="connsiteY27-22146" fmla="*/ 58 h 110"/>
              <a:gd name="connsiteX28-22147" fmla="*/ 211 w 687"/>
              <a:gd name="connsiteY28-22148" fmla="*/ 52 h 110"/>
              <a:gd name="connsiteX29-22149" fmla="*/ 238 w 687"/>
              <a:gd name="connsiteY29-22150" fmla="*/ 52 h 110"/>
              <a:gd name="connsiteX30-22151" fmla="*/ 264 w 687"/>
              <a:gd name="connsiteY30-22152" fmla="*/ 47 h 110"/>
              <a:gd name="connsiteX31-22153" fmla="*/ 296 w 687"/>
              <a:gd name="connsiteY31-22154" fmla="*/ 47 h 110"/>
              <a:gd name="connsiteX32-22155" fmla="*/ 354 w 687"/>
              <a:gd name="connsiteY32-22156" fmla="*/ 37 h 110"/>
              <a:gd name="connsiteX33-22157" fmla="*/ 386 w 687"/>
              <a:gd name="connsiteY33-22158" fmla="*/ 37 h 110"/>
              <a:gd name="connsiteX34-22159" fmla="*/ 407 w 687"/>
              <a:gd name="connsiteY34-22160" fmla="*/ 32 h 110"/>
              <a:gd name="connsiteX35-22161" fmla="*/ 433 w 687"/>
              <a:gd name="connsiteY35-22162" fmla="*/ 26 h 110"/>
              <a:gd name="connsiteX36-22163" fmla="*/ 454 w 687"/>
              <a:gd name="connsiteY36-22164" fmla="*/ 26 h 110"/>
              <a:gd name="connsiteX37-22165" fmla="*/ 470 w 687"/>
              <a:gd name="connsiteY37-22166" fmla="*/ 21 h 110"/>
              <a:gd name="connsiteX38-22167" fmla="*/ 481 w 687"/>
              <a:gd name="connsiteY38-22168" fmla="*/ 16 h 110"/>
              <a:gd name="connsiteX39-22169" fmla="*/ 491 w 687"/>
              <a:gd name="connsiteY39-22170" fmla="*/ 16 h 110"/>
              <a:gd name="connsiteX40-22171" fmla="*/ 497 w 687"/>
              <a:gd name="connsiteY40-22172" fmla="*/ 11 h 110"/>
              <a:gd name="connsiteX41-22173" fmla="*/ 507 w 687"/>
              <a:gd name="connsiteY41-22174" fmla="*/ 5 h 110"/>
              <a:gd name="connsiteX42-22175" fmla="*/ 523 w 687"/>
              <a:gd name="connsiteY42-22176" fmla="*/ 0 h 110"/>
              <a:gd name="connsiteX43-22177" fmla="*/ 534 w 687"/>
              <a:gd name="connsiteY43-22178" fmla="*/ 0 h 110"/>
              <a:gd name="connsiteX44-22179" fmla="*/ 549 w 687"/>
              <a:gd name="connsiteY44-22180" fmla="*/ 0 h 110"/>
              <a:gd name="connsiteX45-22181" fmla="*/ 565 w 687"/>
              <a:gd name="connsiteY45-22182" fmla="*/ 5 h 110"/>
              <a:gd name="connsiteX46-22183" fmla="*/ 581 w 687"/>
              <a:gd name="connsiteY46-22184" fmla="*/ 11 h 110"/>
              <a:gd name="connsiteX47-22185" fmla="*/ 592 w 687"/>
              <a:gd name="connsiteY47-22186" fmla="*/ 16 h 110"/>
              <a:gd name="connsiteX48-22187" fmla="*/ 602 w 687"/>
              <a:gd name="connsiteY48-22188" fmla="*/ 21 h 110"/>
              <a:gd name="connsiteX49-22189" fmla="*/ 618 w 687"/>
              <a:gd name="connsiteY49-22190" fmla="*/ 26 h 110"/>
              <a:gd name="connsiteX50-22191" fmla="*/ 629 w 687"/>
              <a:gd name="connsiteY50-22192" fmla="*/ 37 h 110"/>
              <a:gd name="connsiteX51-22193" fmla="*/ 644 w 687"/>
              <a:gd name="connsiteY51-22194" fmla="*/ 42 h 110"/>
              <a:gd name="connsiteX52-22195" fmla="*/ 655 w 687"/>
              <a:gd name="connsiteY52-22196" fmla="*/ 47 h 110"/>
              <a:gd name="connsiteX53-22197" fmla="*/ 666 w 687"/>
              <a:gd name="connsiteY53-22198" fmla="*/ 52 h 110"/>
              <a:gd name="connsiteX54-22199" fmla="*/ 671 w 687"/>
              <a:gd name="connsiteY54-22200" fmla="*/ 58 h 110"/>
              <a:gd name="connsiteX55-22201" fmla="*/ 676 w 687"/>
              <a:gd name="connsiteY55-22202" fmla="*/ 63 h 110"/>
              <a:gd name="connsiteX56-22203" fmla="*/ 681 w 687"/>
              <a:gd name="connsiteY56-22204" fmla="*/ 68 h 110"/>
              <a:gd name="connsiteX57-22205" fmla="*/ 687 w 687"/>
              <a:gd name="connsiteY57-22206" fmla="*/ 68 h 110"/>
              <a:gd name="connsiteX58-22207" fmla="*/ 687 w 687"/>
              <a:gd name="connsiteY58-22208" fmla="*/ 73 h 110"/>
              <a:gd name="connsiteX59-22209" fmla="*/ 681 w 687"/>
              <a:gd name="connsiteY59-22210" fmla="*/ 73 h 110"/>
              <a:gd name="connsiteX60-22211" fmla="*/ 523 w 687"/>
              <a:gd name="connsiteY60-22212" fmla="*/ 94 h 110"/>
              <a:gd name="connsiteX61-22213" fmla="*/ 518 w 687"/>
              <a:gd name="connsiteY61-22214" fmla="*/ 89 h 110"/>
              <a:gd name="connsiteX62-22215" fmla="*/ 512 w 687"/>
              <a:gd name="connsiteY62-22216" fmla="*/ 84 h 110"/>
              <a:gd name="connsiteX63-22217" fmla="*/ 507 w 687"/>
              <a:gd name="connsiteY63-22218" fmla="*/ 84 h 110"/>
              <a:gd name="connsiteX64-22219" fmla="*/ 502 w 687"/>
              <a:gd name="connsiteY64-22220" fmla="*/ 79 h 110"/>
              <a:gd name="connsiteX65-22221" fmla="*/ 491 w 687"/>
              <a:gd name="connsiteY65-22222" fmla="*/ 79 h 110"/>
              <a:gd name="connsiteX66-22223" fmla="*/ 481 w 687"/>
              <a:gd name="connsiteY66-22224" fmla="*/ 79 h 110"/>
              <a:gd name="connsiteX67-22225" fmla="*/ 470 w 687"/>
              <a:gd name="connsiteY67-22226" fmla="*/ 73 h 110"/>
              <a:gd name="connsiteX68-22227" fmla="*/ 454 w 687"/>
              <a:gd name="connsiteY68-22228" fmla="*/ 73 h 110"/>
              <a:gd name="connsiteX69-22229" fmla="*/ 454 w 687"/>
              <a:gd name="connsiteY69-22230" fmla="*/ 73 h 110"/>
              <a:gd name="connsiteX0-22231" fmla="*/ 454 w 687"/>
              <a:gd name="connsiteY0-22232" fmla="*/ 73 h 110"/>
              <a:gd name="connsiteX1-22233" fmla="*/ 439 w 687"/>
              <a:gd name="connsiteY1-22234" fmla="*/ 73 h 110"/>
              <a:gd name="connsiteX2-22235" fmla="*/ 417 w 687"/>
              <a:gd name="connsiteY2-22236" fmla="*/ 79 h 110"/>
              <a:gd name="connsiteX3-22237" fmla="*/ 396 w 687"/>
              <a:gd name="connsiteY3-22238" fmla="*/ 79 h 110"/>
              <a:gd name="connsiteX4-22239" fmla="*/ 370 w 687"/>
              <a:gd name="connsiteY4-22240" fmla="*/ 79 h 110"/>
              <a:gd name="connsiteX5-22241" fmla="*/ 343 w 687"/>
              <a:gd name="connsiteY5-22242" fmla="*/ 84 h 110"/>
              <a:gd name="connsiteX6-22243" fmla="*/ 312 w 687"/>
              <a:gd name="connsiteY6-22244" fmla="*/ 84 h 110"/>
              <a:gd name="connsiteX7-22245" fmla="*/ 275 w 687"/>
              <a:gd name="connsiteY7-22246" fmla="*/ 89 h 110"/>
              <a:gd name="connsiteX8-22247" fmla="*/ 238 w 687"/>
              <a:gd name="connsiteY8-22248" fmla="*/ 94 h 110"/>
              <a:gd name="connsiteX9-22249" fmla="*/ 196 w 687"/>
              <a:gd name="connsiteY9-22250" fmla="*/ 94 h 110"/>
              <a:gd name="connsiteX10-22251" fmla="*/ 159 w 687"/>
              <a:gd name="connsiteY10-22252" fmla="*/ 99 h 110"/>
              <a:gd name="connsiteX11-22253" fmla="*/ 122 w 687"/>
              <a:gd name="connsiteY11-22254" fmla="*/ 105 h 110"/>
              <a:gd name="connsiteX12-22255" fmla="*/ 90 w 687"/>
              <a:gd name="connsiteY12-22256" fmla="*/ 105 h 110"/>
              <a:gd name="connsiteX13-22257" fmla="*/ 64 w 687"/>
              <a:gd name="connsiteY13-22258" fmla="*/ 105 h 110"/>
              <a:gd name="connsiteX14-22259" fmla="*/ 37 w 687"/>
              <a:gd name="connsiteY14-22260" fmla="*/ 110 h 110"/>
              <a:gd name="connsiteX15-22261" fmla="*/ 16 w 687"/>
              <a:gd name="connsiteY15-22262" fmla="*/ 110 h 110"/>
              <a:gd name="connsiteX16-22263" fmla="*/ 0 w 687"/>
              <a:gd name="connsiteY16-22264" fmla="*/ 110 h 110"/>
              <a:gd name="connsiteX17-22265" fmla="*/ 0 w 687"/>
              <a:gd name="connsiteY17-22266" fmla="*/ 73 h 110"/>
              <a:gd name="connsiteX18-22267" fmla="*/ 11 w 687"/>
              <a:gd name="connsiteY18-22268" fmla="*/ 73 h 110"/>
              <a:gd name="connsiteX19-22269" fmla="*/ 27 w 687"/>
              <a:gd name="connsiteY19-22270" fmla="*/ 73 h 110"/>
              <a:gd name="connsiteX20-22271" fmla="*/ 42 w 687"/>
              <a:gd name="connsiteY20-22272" fmla="*/ 73 h 110"/>
              <a:gd name="connsiteX21-22273" fmla="*/ 58 w 687"/>
              <a:gd name="connsiteY21-22274" fmla="*/ 73 h 110"/>
              <a:gd name="connsiteX22-22275" fmla="*/ 79 w 687"/>
              <a:gd name="connsiteY22-22276" fmla="*/ 73 h 110"/>
              <a:gd name="connsiteX23-22277" fmla="*/ 95 w 687"/>
              <a:gd name="connsiteY23-22278" fmla="*/ 68 h 110"/>
              <a:gd name="connsiteX24-22279" fmla="*/ 122 w 687"/>
              <a:gd name="connsiteY24-22280" fmla="*/ 68 h 110"/>
              <a:gd name="connsiteX25-22281" fmla="*/ 143 w 687"/>
              <a:gd name="connsiteY25-22282" fmla="*/ 63 h 110"/>
              <a:gd name="connsiteX26-22283" fmla="*/ 164 w 687"/>
              <a:gd name="connsiteY26-22284" fmla="*/ 58 h 110"/>
              <a:gd name="connsiteX27-22285" fmla="*/ 185 w 687"/>
              <a:gd name="connsiteY27-22286" fmla="*/ 58 h 110"/>
              <a:gd name="connsiteX28-22287" fmla="*/ 211 w 687"/>
              <a:gd name="connsiteY28-22288" fmla="*/ 52 h 110"/>
              <a:gd name="connsiteX29-22289" fmla="*/ 238 w 687"/>
              <a:gd name="connsiteY29-22290" fmla="*/ 52 h 110"/>
              <a:gd name="connsiteX30-22291" fmla="*/ 264 w 687"/>
              <a:gd name="connsiteY30-22292" fmla="*/ 47 h 110"/>
              <a:gd name="connsiteX31-22293" fmla="*/ 296 w 687"/>
              <a:gd name="connsiteY31-22294" fmla="*/ 47 h 110"/>
              <a:gd name="connsiteX32-22295" fmla="*/ 354 w 687"/>
              <a:gd name="connsiteY32-22296" fmla="*/ 37 h 110"/>
              <a:gd name="connsiteX33-22297" fmla="*/ 386 w 687"/>
              <a:gd name="connsiteY33-22298" fmla="*/ 37 h 110"/>
              <a:gd name="connsiteX34-22299" fmla="*/ 407 w 687"/>
              <a:gd name="connsiteY34-22300" fmla="*/ 32 h 110"/>
              <a:gd name="connsiteX35-22301" fmla="*/ 433 w 687"/>
              <a:gd name="connsiteY35-22302" fmla="*/ 26 h 110"/>
              <a:gd name="connsiteX36-22303" fmla="*/ 454 w 687"/>
              <a:gd name="connsiteY36-22304" fmla="*/ 26 h 110"/>
              <a:gd name="connsiteX37-22305" fmla="*/ 470 w 687"/>
              <a:gd name="connsiteY37-22306" fmla="*/ 21 h 110"/>
              <a:gd name="connsiteX38-22307" fmla="*/ 481 w 687"/>
              <a:gd name="connsiteY38-22308" fmla="*/ 16 h 110"/>
              <a:gd name="connsiteX39-22309" fmla="*/ 491 w 687"/>
              <a:gd name="connsiteY39-22310" fmla="*/ 16 h 110"/>
              <a:gd name="connsiteX40-22311" fmla="*/ 497 w 687"/>
              <a:gd name="connsiteY40-22312" fmla="*/ 11 h 110"/>
              <a:gd name="connsiteX41-22313" fmla="*/ 507 w 687"/>
              <a:gd name="connsiteY41-22314" fmla="*/ 5 h 110"/>
              <a:gd name="connsiteX42-22315" fmla="*/ 523 w 687"/>
              <a:gd name="connsiteY42-22316" fmla="*/ 0 h 110"/>
              <a:gd name="connsiteX43-22317" fmla="*/ 534 w 687"/>
              <a:gd name="connsiteY43-22318" fmla="*/ 0 h 110"/>
              <a:gd name="connsiteX44-22319" fmla="*/ 549 w 687"/>
              <a:gd name="connsiteY44-22320" fmla="*/ 0 h 110"/>
              <a:gd name="connsiteX45-22321" fmla="*/ 565 w 687"/>
              <a:gd name="connsiteY45-22322" fmla="*/ 5 h 110"/>
              <a:gd name="connsiteX46-22323" fmla="*/ 581 w 687"/>
              <a:gd name="connsiteY46-22324" fmla="*/ 11 h 110"/>
              <a:gd name="connsiteX47-22325" fmla="*/ 592 w 687"/>
              <a:gd name="connsiteY47-22326" fmla="*/ 16 h 110"/>
              <a:gd name="connsiteX48-22327" fmla="*/ 602 w 687"/>
              <a:gd name="connsiteY48-22328" fmla="*/ 21 h 110"/>
              <a:gd name="connsiteX49-22329" fmla="*/ 618 w 687"/>
              <a:gd name="connsiteY49-22330" fmla="*/ 26 h 110"/>
              <a:gd name="connsiteX50-22331" fmla="*/ 629 w 687"/>
              <a:gd name="connsiteY50-22332" fmla="*/ 37 h 110"/>
              <a:gd name="connsiteX51-22333" fmla="*/ 644 w 687"/>
              <a:gd name="connsiteY51-22334" fmla="*/ 42 h 110"/>
              <a:gd name="connsiteX52-22335" fmla="*/ 655 w 687"/>
              <a:gd name="connsiteY52-22336" fmla="*/ 47 h 110"/>
              <a:gd name="connsiteX53-22337" fmla="*/ 666 w 687"/>
              <a:gd name="connsiteY53-22338" fmla="*/ 52 h 110"/>
              <a:gd name="connsiteX54-22339" fmla="*/ 671 w 687"/>
              <a:gd name="connsiteY54-22340" fmla="*/ 58 h 110"/>
              <a:gd name="connsiteX55-22341" fmla="*/ 676 w 687"/>
              <a:gd name="connsiteY55-22342" fmla="*/ 63 h 110"/>
              <a:gd name="connsiteX56-22343" fmla="*/ 681 w 687"/>
              <a:gd name="connsiteY56-22344" fmla="*/ 68 h 110"/>
              <a:gd name="connsiteX57-22345" fmla="*/ 687 w 687"/>
              <a:gd name="connsiteY57-22346" fmla="*/ 68 h 110"/>
              <a:gd name="connsiteX58-22347" fmla="*/ 687 w 687"/>
              <a:gd name="connsiteY58-22348" fmla="*/ 73 h 110"/>
              <a:gd name="connsiteX59-22349" fmla="*/ 523 w 687"/>
              <a:gd name="connsiteY59-22350" fmla="*/ 94 h 110"/>
              <a:gd name="connsiteX60-22351" fmla="*/ 518 w 687"/>
              <a:gd name="connsiteY60-22352" fmla="*/ 89 h 110"/>
              <a:gd name="connsiteX61-22353" fmla="*/ 512 w 687"/>
              <a:gd name="connsiteY61-22354" fmla="*/ 84 h 110"/>
              <a:gd name="connsiteX62-22355" fmla="*/ 507 w 687"/>
              <a:gd name="connsiteY62-22356" fmla="*/ 84 h 110"/>
              <a:gd name="connsiteX63-22357" fmla="*/ 502 w 687"/>
              <a:gd name="connsiteY63-22358" fmla="*/ 79 h 110"/>
              <a:gd name="connsiteX64-22359" fmla="*/ 491 w 687"/>
              <a:gd name="connsiteY64-22360" fmla="*/ 79 h 110"/>
              <a:gd name="connsiteX65-22361" fmla="*/ 481 w 687"/>
              <a:gd name="connsiteY65-22362" fmla="*/ 79 h 110"/>
              <a:gd name="connsiteX66-22363" fmla="*/ 470 w 687"/>
              <a:gd name="connsiteY66-22364" fmla="*/ 73 h 110"/>
              <a:gd name="connsiteX67-22365" fmla="*/ 454 w 687"/>
              <a:gd name="connsiteY67-22366" fmla="*/ 73 h 110"/>
              <a:gd name="connsiteX68-22367" fmla="*/ 454 w 687"/>
              <a:gd name="connsiteY68-22368" fmla="*/ 73 h 110"/>
              <a:gd name="connsiteX0-22369" fmla="*/ 454 w 687"/>
              <a:gd name="connsiteY0-22370" fmla="*/ 73 h 110"/>
              <a:gd name="connsiteX1-22371" fmla="*/ 439 w 687"/>
              <a:gd name="connsiteY1-22372" fmla="*/ 73 h 110"/>
              <a:gd name="connsiteX2-22373" fmla="*/ 417 w 687"/>
              <a:gd name="connsiteY2-22374" fmla="*/ 79 h 110"/>
              <a:gd name="connsiteX3-22375" fmla="*/ 396 w 687"/>
              <a:gd name="connsiteY3-22376" fmla="*/ 79 h 110"/>
              <a:gd name="connsiteX4-22377" fmla="*/ 370 w 687"/>
              <a:gd name="connsiteY4-22378" fmla="*/ 79 h 110"/>
              <a:gd name="connsiteX5-22379" fmla="*/ 343 w 687"/>
              <a:gd name="connsiteY5-22380" fmla="*/ 84 h 110"/>
              <a:gd name="connsiteX6-22381" fmla="*/ 312 w 687"/>
              <a:gd name="connsiteY6-22382" fmla="*/ 84 h 110"/>
              <a:gd name="connsiteX7-22383" fmla="*/ 275 w 687"/>
              <a:gd name="connsiteY7-22384" fmla="*/ 89 h 110"/>
              <a:gd name="connsiteX8-22385" fmla="*/ 238 w 687"/>
              <a:gd name="connsiteY8-22386" fmla="*/ 94 h 110"/>
              <a:gd name="connsiteX9-22387" fmla="*/ 196 w 687"/>
              <a:gd name="connsiteY9-22388" fmla="*/ 94 h 110"/>
              <a:gd name="connsiteX10-22389" fmla="*/ 159 w 687"/>
              <a:gd name="connsiteY10-22390" fmla="*/ 99 h 110"/>
              <a:gd name="connsiteX11-22391" fmla="*/ 122 w 687"/>
              <a:gd name="connsiteY11-22392" fmla="*/ 105 h 110"/>
              <a:gd name="connsiteX12-22393" fmla="*/ 90 w 687"/>
              <a:gd name="connsiteY12-22394" fmla="*/ 105 h 110"/>
              <a:gd name="connsiteX13-22395" fmla="*/ 64 w 687"/>
              <a:gd name="connsiteY13-22396" fmla="*/ 105 h 110"/>
              <a:gd name="connsiteX14-22397" fmla="*/ 37 w 687"/>
              <a:gd name="connsiteY14-22398" fmla="*/ 110 h 110"/>
              <a:gd name="connsiteX15-22399" fmla="*/ 16 w 687"/>
              <a:gd name="connsiteY15-22400" fmla="*/ 110 h 110"/>
              <a:gd name="connsiteX16-22401" fmla="*/ 0 w 687"/>
              <a:gd name="connsiteY16-22402" fmla="*/ 110 h 110"/>
              <a:gd name="connsiteX17-22403" fmla="*/ 0 w 687"/>
              <a:gd name="connsiteY17-22404" fmla="*/ 73 h 110"/>
              <a:gd name="connsiteX18-22405" fmla="*/ 11 w 687"/>
              <a:gd name="connsiteY18-22406" fmla="*/ 73 h 110"/>
              <a:gd name="connsiteX19-22407" fmla="*/ 27 w 687"/>
              <a:gd name="connsiteY19-22408" fmla="*/ 73 h 110"/>
              <a:gd name="connsiteX20-22409" fmla="*/ 42 w 687"/>
              <a:gd name="connsiteY20-22410" fmla="*/ 73 h 110"/>
              <a:gd name="connsiteX21-22411" fmla="*/ 58 w 687"/>
              <a:gd name="connsiteY21-22412" fmla="*/ 73 h 110"/>
              <a:gd name="connsiteX22-22413" fmla="*/ 79 w 687"/>
              <a:gd name="connsiteY22-22414" fmla="*/ 73 h 110"/>
              <a:gd name="connsiteX23-22415" fmla="*/ 95 w 687"/>
              <a:gd name="connsiteY23-22416" fmla="*/ 68 h 110"/>
              <a:gd name="connsiteX24-22417" fmla="*/ 122 w 687"/>
              <a:gd name="connsiteY24-22418" fmla="*/ 68 h 110"/>
              <a:gd name="connsiteX25-22419" fmla="*/ 143 w 687"/>
              <a:gd name="connsiteY25-22420" fmla="*/ 63 h 110"/>
              <a:gd name="connsiteX26-22421" fmla="*/ 164 w 687"/>
              <a:gd name="connsiteY26-22422" fmla="*/ 58 h 110"/>
              <a:gd name="connsiteX27-22423" fmla="*/ 185 w 687"/>
              <a:gd name="connsiteY27-22424" fmla="*/ 58 h 110"/>
              <a:gd name="connsiteX28-22425" fmla="*/ 211 w 687"/>
              <a:gd name="connsiteY28-22426" fmla="*/ 52 h 110"/>
              <a:gd name="connsiteX29-22427" fmla="*/ 238 w 687"/>
              <a:gd name="connsiteY29-22428" fmla="*/ 52 h 110"/>
              <a:gd name="connsiteX30-22429" fmla="*/ 264 w 687"/>
              <a:gd name="connsiteY30-22430" fmla="*/ 47 h 110"/>
              <a:gd name="connsiteX31-22431" fmla="*/ 296 w 687"/>
              <a:gd name="connsiteY31-22432" fmla="*/ 47 h 110"/>
              <a:gd name="connsiteX32-22433" fmla="*/ 354 w 687"/>
              <a:gd name="connsiteY32-22434" fmla="*/ 37 h 110"/>
              <a:gd name="connsiteX33-22435" fmla="*/ 386 w 687"/>
              <a:gd name="connsiteY33-22436" fmla="*/ 37 h 110"/>
              <a:gd name="connsiteX34-22437" fmla="*/ 407 w 687"/>
              <a:gd name="connsiteY34-22438" fmla="*/ 32 h 110"/>
              <a:gd name="connsiteX35-22439" fmla="*/ 433 w 687"/>
              <a:gd name="connsiteY35-22440" fmla="*/ 26 h 110"/>
              <a:gd name="connsiteX36-22441" fmla="*/ 454 w 687"/>
              <a:gd name="connsiteY36-22442" fmla="*/ 26 h 110"/>
              <a:gd name="connsiteX37-22443" fmla="*/ 470 w 687"/>
              <a:gd name="connsiteY37-22444" fmla="*/ 21 h 110"/>
              <a:gd name="connsiteX38-22445" fmla="*/ 481 w 687"/>
              <a:gd name="connsiteY38-22446" fmla="*/ 16 h 110"/>
              <a:gd name="connsiteX39-22447" fmla="*/ 491 w 687"/>
              <a:gd name="connsiteY39-22448" fmla="*/ 16 h 110"/>
              <a:gd name="connsiteX40-22449" fmla="*/ 497 w 687"/>
              <a:gd name="connsiteY40-22450" fmla="*/ 11 h 110"/>
              <a:gd name="connsiteX41-22451" fmla="*/ 507 w 687"/>
              <a:gd name="connsiteY41-22452" fmla="*/ 5 h 110"/>
              <a:gd name="connsiteX42-22453" fmla="*/ 523 w 687"/>
              <a:gd name="connsiteY42-22454" fmla="*/ 0 h 110"/>
              <a:gd name="connsiteX43-22455" fmla="*/ 534 w 687"/>
              <a:gd name="connsiteY43-22456" fmla="*/ 0 h 110"/>
              <a:gd name="connsiteX44-22457" fmla="*/ 549 w 687"/>
              <a:gd name="connsiteY44-22458" fmla="*/ 0 h 110"/>
              <a:gd name="connsiteX45-22459" fmla="*/ 565 w 687"/>
              <a:gd name="connsiteY45-22460" fmla="*/ 5 h 110"/>
              <a:gd name="connsiteX46-22461" fmla="*/ 581 w 687"/>
              <a:gd name="connsiteY46-22462" fmla="*/ 11 h 110"/>
              <a:gd name="connsiteX47-22463" fmla="*/ 592 w 687"/>
              <a:gd name="connsiteY47-22464" fmla="*/ 16 h 110"/>
              <a:gd name="connsiteX48-22465" fmla="*/ 602 w 687"/>
              <a:gd name="connsiteY48-22466" fmla="*/ 21 h 110"/>
              <a:gd name="connsiteX49-22467" fmla="*/ 618 w 687"/>
              <a:gd name="connsiteY49-22468" fmla="*/ 26 h 110"/>
              <a:gd name="connsiteX50-22469" fmla="*/ 629 w 687"/>
              <a:gd name="connsiteY50-22470" fmla="*/ 37 h 110"/>
              <a:gd name="connsiteX51-22471" fmla="*/ 644 w 687"/>
              <a:gd name="connsiteY51-22472" fmla="*/ 42 h 110"/>
              <a:gd name="connsiteX52-22473" fmla="*/ 655 w 687"/>
              <a:gd name="connsiteY52-22474" fmla="*/ 47 h 110"/>
              <a:gd name="connsiteX53-22475" fmla="*/ 666 w 687"/>
              <a:gd name="connsiteY53-22476" fmla="*/ 52 h 110"/>
              <a:gd name="connsiteX54-22477" fmla="*/ 671 w 687"/>
              <a:gd name="connsiteY54-22478" fmla="*/ 58 h 110"/>
              <a:gd name="connsiteX55-22479" fmla="*/ 676 w 687"/>
              <a:gd name="connsiteY55-22480" fmla="*/ 63 h 110"/>
              <a:gd name="connsiteX56-22481" fmla="*/ 681 w 687"/>
              <a:gd name="connsiteY56-22482" fmla="*/ 68 h 110"/>
              <a:gd name="connsiteX57-22483" fmla="*/ 687 w 687"/>
              <a:gd name="connsiteY57-22484" fmla="*/ 68 h 110"/>
              <a:gd name="connsiteX58-22485" fmla="*/ 523 w 687"/>
              <a:gd name="connsiteY58-22486" fmla="*/ 94 h 110"/>
              <a:gd name="connsiteX59-22487" fmla="*/ 518 w 687"/>
              <a:gd name="connsiteY59-22488" fmla="*/ 89 h 110"/>
              <a:gd name="connsiteX60-22489" fmla="*/ 512 w 687"/>
              <a:gd name="connsiteY60-22490" fmla="*/ 84 h 110"/>
              <a:gd name="connsiteX61-22491" fmla="*/ 507 w 687"/>
              <a:gd name="connsiteY61-22492" fmla="*/ 84 h 110"/>
              <a:gd name="connsiteX62-22493" fmla="*/ 502 w 687"/>
              <a:gd name="connsiteY62-22494" fmla="*/ 79 h 110"/>
              <a:gd name="connsiteX63-22495" fmla="*/ 491 w 687"/>
              <a:gd name="connsiteY63-22496" fmla="*/ 79 h 110"/>
              <a:gd name="connsiteX64-22497" fmla="*/ 481 w 687"/>
              <a:gd name="connsiteY64-22498" fmla="*/ 79 h 110"/>
              <a:gd name="connsiteX65-22499" fmla="*/ 470 w 687"/>
              <a:gd name="connsiteY65-22500" fmla="*/ 73 h 110"/>
              <a:gd name="connsiteX66-22501" fmla="*/ 454 w 687"/>
              <a:gd name="connsiteY66-22502" fmla="*/ 73 h 110"/>
              <a:gd name="connsiteX67-22503" fmla="*/ 454 w 687"/>
              <a:gd name="connsiteY67-22504" fmla="*/ 73 h 110"/>
              <a:gd name="connsiteX0-22505" fmla="*/ 454 w 681"/>
              <a:gd name="connsiteY0-22506" fmla="*/ 73 h 110"/>
              <a:gd name="connsiteX1-22507" fmla="*/ 439 w 681"/>
              <a:gd name="connsiteY1-22508" fmla="*/ 73 h 110"/>
              <a:gd name="connsiteX2-22509" fmla="*/ 417 w 681"/>
              <a:gd name="connsiteY2-22510" fmla="*/ 79 h 110"/>
              <a:gd name="connsiteX3-22511" fmla="*/ 396 w 681"/>
              <a:gd name="connsiteY3-22512" fmla="*/ 79 h 110"/>
              <a:gd name="connsiteX4-22513" fmla="*/ 370 w 681"/>
              <a:gd name="connsiteY4-22514" fmla="*/ 79 h 110"/>
              <a:gd name="connsiteX5-22515" fmla="*/ 343 w 681"/>
              <a:gd name="connsiteY5-22516" fmla="*/ 84 h 110"/>
              <a:gd name="connsiteX6-22517" fmla="*/ 312 w 681"/>
              <a:gd name="connsiteY6-22518" fmla="*/ 84 h 110"/>
              <a:gd name="connsiteX7-22519" fmla="*/ 275 w 681"/>
              <a:gd name="connsiteY7-22520" fmla="*/ 89 h 110"/>
              <a:gd name="connsiteX8-22521" fmla="*/ 238 w 681"/>
              <a:gd name="connsiteY8-22522" fmla="*/ 94 h 110"/>
              <a:gd name="connsiteX9-22523" fmla="*/ 196 w 681"/>
              <a:gd name="connsiteY9-22524" fmla="*/ 94 h 110"/>
              <a:gd name="connsiteX10-22525" fmla="*/ 159 w 681"/>
              <a:gd name="connsiteY10-22526" fmla="*/ 99 h 110"/>
              <a:gd name="connsiteX11-22527" fmla="*/ 122 w 681"/>
              <a:gd name="connsiteY11-22528" fmla="*/ 105 h 110"/>
              <a:gd name="connsiteX12-22529" fmla="*/ 90 w 681"/>
              <a:gd name="connsiteY12-22530" fmla="*/ 105 h 110"/>
              <a:gd name="connsiteX13-22531" fmla="*/ 64 w 681"/>
              <a:gd name="connsiteY13-22532" fmla="*/ 105 h 110"/>
              <a:gd name="connsiteX14-22533" fmla="*/ 37 w 681"/>
              <a:gd name="connsiteY14-22534" fmla="*/ 110 h 110"/>
              <a:gd name="connsiteX15-22535" fmla="*/ 16 w 681"/>
              <a:gd name="connsiteY15-22536" fmla="*/ 110 h 110"/>
              <a:gd name="connsiteX16-22537" fmla="*/ 0 w 681"/>
              <a:gd name="connsiteY16-22538" fmla="*/ 110 h 110"/>
              <a:gd name="connsiteX17-22539" fmla="*/ 0 w 681"/>
              <a:gd name="connsiteY17-22540" fmla="*/ 73 h 110"/>
              <a:gd name="connsiteX18-22541" fmla="*/ 11 w 681"/>
              <a:gd name="connsiteY18-22542" fmla="*/ 73 h 110"/>
              <a:gd name="connsiteX19-22543" fmla="*/ 27 w 681"/>
              <a:gd name="connsiteY19-22544" fmla="*/ 73 h 110"/>
              <a:gd name="connsiteX20-22545" fmla="*/ 42 w 681"/>
              <a:gd name="connsiteY20-22546" fmla="*/ 73 h 110"/>
              <a:gd name="connsiteX21-22547" fmla="*/ 58 w 681"/>
              <a:gd name="connsiteY21-22548" fmla="*/ 73 h 110"/>
              <a:gd name="connsiteX22-22549" fmla="*/ 79 w 681"/>
              <a:gd name="connsiteY22-22550" fmla="*/ 73 h 110"/>
              <a:gd name="connsiteX23-22551" fmla="*/ 95 w 681"/>
              <a:gd name="connsiteY23-22552" fmla="*/ 68 h 110"/>
              <a:gd name="connsiteX24-22553" fmla="*/ 122 w 681"/>
              <a:gd name="connsiteY24-22554" fmla="*/ 68 h 110"/>
              <a:gd name="connsiteX25-22555" fmla="*/ 143 w 681"/>
              <a:gd name="connsiteY25-22556" fmla="*/ 63 h 110"/>
              <a:gd name="connsiteX26-22557" fmla="*/ 164 w 681"/>
              <a:gd name="connsiteY26-22558" fmla="*/ 58 h 110"/>
              <a:gd name="connsiteX27-22559" fmla="*/ 185 w 681"/>
              <a:gd name="connsiteY27-22560" fmla="*/ 58 h 110"/>
              <a:gd name="connsiteX28-22561" fmla="*/ 211 w 681"/>
              <a:gd name="connsiteY28-22562" fmla="*/ 52 h 110"/>
              <a:gd name="connsiteX29-22563" fmla="*/ 238 w 681"/>
              <a:gd name="connsiteY29-22564" fmla="*/ 52 h 110"/>
              <a:gd name="connsiteX30-22565" fmla="*/ 264 w 681"/>
              <a:gd name="connsiteY30-22566" fmla="*/ 47 h 110"/>
              <a:gd name="connsiteX31-22567" fmla="*/ 296 w 681"/>
              <a:gd name="connsiteY31-22568" fmla="*/ 47 h 110"/>
              <a:gd name="connsiteX32-22569" fmla="*/ 354 w 681"/>
              <a:gd name="connsiteY32-22570" fmla="*/ 37 h 110"/>
              <a:gd name="connsiteX33-22571" fmla="*/ 386 w 681"/>
              <a:gd name="connsiteY33-22572" fmla="*/ 37 h 110"/>
              <a:gd name="connsiteX34-22573" fmla="*/ 407 w 681"/>
              <a:gd name="connsiteY34-22574" fmla="*/ 32 h 110"/>
              <a:gd name="connsiteX35-22575" fmla="*/ 433 w 681"/>
              <a:gd name="connsiteY35-22576" fmla="*/ 26 h 110"/>
              <a:gd name="connsiteX36-22577" fmla="*/ 454 w 681"/>
              <a:gd name="connsiteY36-22578" fmla="*/ 26 h 110"/>
              <a:gd name="connsiteX37-22579" fmla="*/ 470 w 681"/>
              <a:gd name="connsiteY37-22580" fmla="*/ 21 h 110"/>
              <a:gd name="connsiteX38-22581" fmla="*/ 481 w 681"/>
              <a:gd name="connsiteY38-22582" fmla="*/ 16 h 110"/>
              <a:gd name="connsiteX39-22583" fmla="*/ 491 w 681"/>
              <a:gd name="connsiteY39-22584" fmla="*/ 16 h 110"/>
              <a:gd name="connsiteX40-22585" fmla="*/ 497 w 681"/>
              <a:gd name="connsiteY40-22586" fmla="*/ 11 h 110"/>
              <a:gd name="connsiteX41-22587" fmla="*/ 507 w 681"/>
              <a:gd name="connsiteY41-22588" fmla="*/ 5 h 110"/>
              <a:gd name="connsiteX42-22589" fmla="*/ 523 w 681"/>
              <a:gd name="connsiteY42-22590" fmla="*/ 0 h 110"/>
              <a:gd name="connsiteX43-22591" fmla="*/ 534 w 681"/>
              <a:gd name="connsiteY43-22592" fmla="*/ 0 h 110"/>
              <a:gd name="connsiteX44-22593" fmla="*/ 549 w 681"/>
              <a:gd name="connsiteY44-22594" fmla="*/ 0 h 110"/>
              <a:gd name="connsiteX45-22595" fmla="*/ 565 w 681"/>
              <a:gd name="connsiteY45-22596" fmla="*/ 5 h 110"/>
              <a:gd name="connsiteX46-22597" fmla="*/ 581 w 681"/>
              <a:gd name="connsiteY46-22598" fmla="*/ 11 h 110"/>
              <a:gd name="connsiteX47-22599" fmla="*/ 592 w 681"/>
              <a:gd name="connsiteY47-22600" fmla="*/ 16 h 110"/>
              <a:gd name="connsiteX48-22601" fmla="*/ 602 w 681"/>
              <a:gd name="connsiteY48-22602" fmla="*/ 21 h 110"/>
              <a:gd name="connsiteX49-22603" fmla="*/ 618 w 681"/>
              <a:gd name="connsiteY49-22604" fmla="*/ 26 h 110"/>
              <a:gd name="connsiteX50-22605" fmla="*/ 629 w 681"/>
              <a:gd name="connsiteY50-22606" fmla="*/ 37 h 110"/>
              <a:gd name="connsiteX51-22607" fmla="*/ 644 w 681"/>
              <a:gd name="connsiteY51-22608" fmla="*/ 42 h 110"/>
              <a:gd name="connsiteX52-22609" fmla="*/ 655 w 681"/>
              <a:gd name="connsiteY52-22610" fmla="*/ 47 h 110"/>
              <a:gd name="connsiteX53-22611" fmla="*/ 666 w 681"/>
              <a:gd name="connsiteY53-22612" fmla="*/ 52 h 110"/>
              <a:gd name="connsiteX54-22613" fmla="*/ 671 w 681"/>
              <a:gd name="connsiteY54-22614" fmla="*/ 58 h 110"/>
              <a:gd name="connsiteX55-22615" fmla="*/ 676 w 681"/>
              <a:gd name="connsiteY55-22616" fmla="*/ 63 h 110"/>
              <a:gd name="connsiteX56-22617" fmla="*/ 681 w 681"/>
              <a:gd name="connsiteY56-22618" fmla="*/ 68 h 110"/>
              <a:gd name="connsiteX57-22619" fmla="*/ 523 w 681"/>
              <a:gd name="connsiteY57-22620" fmla="*/ 94 h 110"/>
              <a:gd name="connsiteX58-22621" fmla="*/ 518 w 681"/>
              <a:gd name="connsiteY58-22622" fmla="*/ 89 h 110"/>
              <a:gd name="connsiteX59-22623" fmla="*/ 512 w 681"/>
              <a:gd name="connsiteY59-22624" fmla="*/ 84 h 110"/>
              <a:gd name="connsiteX60-22625" fmla="*/ 507 w 681"/>
              <a:gd name="connsiteY60-22626" fmla="*/ 84 h 110"/>
              <a:gd name="connsiteX61-22627" fmla="*/ 502 w 681"/>
              <a:gd name="connsiteY61-22628" fmla="*/ 79 h 110"/>
              <a:gd name="connsiteX62-22629" fmla="*/ 491 w 681"/>
              <a:gd name="connsiteY62-22630" fmla="*/ 79 h 110"/>
              <a:gd name="connsiteX63-22631" fmla="*/ 481 w 681"/>
              <a:gd name="connsiteY63-22632" fmla="*/ 79 h 110"/>
              <a:gd name="connsiteX64-22633" fmla="*/ 470 w 681"/>
              <a:gd name="connsiteY64-22634" fmla="*/ 73 h 110"/>
              <a:gd name="connsiteX65-22635" fmla="*/ 454 w 681"/>
              <a:gd name="connsiteY65-22636" fmla="*/ 73 h 110"/>
              <a:gd name="connsiteX66-22637" fmla="*/ 454 w 681"/>
              <a:gd name="connsiteY66-22638" fmla="*/ 73 h 110"/>
              <a:gd name="connsiteX0-22639" fmla="*/ 454 w 676"/>
              <a:gd name="connsiteY0-22640" fmla="*/ 73 h 110"/>
              <a:gd name="connsiteX1-22641" fmla="*/ 439 w 676"/>
              <a:gd name="connsiteY1-22642" fmla="*/ 73 h 110"/>
              <a:gd name="connsiteX2-22643" fmla="*/ 417 w 676"/>
              <a:gd name="connsiteY2-22644" fmla="*/ 79 h 110"/>
              <a:gd name="connsiteX3-22645" fmla="*/ 396 w 676"/>
              <a:gd name="connsiteY3-22646" fmla="*/ 79 h 110"/>
              <a:gd name="connsiteX4-22647" fmla="*/ 370 w 676"/>
              <a:gd name="connsiteY4-22648" fmla="*/ 79 h 110"/>
              <a:gd name="connsiteX5-22649" fmla="*/ 343 w 676"/>
              <a:gd name="connsiteY5-22650" fmla="*/ 84 h 110"/>
              <a:gd name="connsiteX6-22651" fmla="*/ 312 w 676"/>
              <a:gd name="connsiteY6-22652" fmla="*/ 84 h 110"/>
              <a:gd name="connsiteX7-22653" fmla="*/ 275 w 676"/>
              <a:gd name="connsiteY7-22654" fmla="*/ 89 h 110"/>
              <a:gd name="connsiteX8-22655" fmla="*/ 238 w 676"/>
              <a:gd name="connsiteY8-22656" fmla="*/ 94 h 110"/>
              <a:gd name="connsiteX9-22657" fmla="*/ 196 w 676"/>
              <a:gd name="connsiteY9-22658" fmla="*/ 94 h 110"/>
              <a:gd name="connsiteX10-22659" fmla="*/ 159 w 676"/>
              <a:gd name="connsiteY10-22660" fmla="*/ 99 h 110"/>
              <a:gd name="connsiteX11-22661" fmla="*/ 122 w 676"/>
              <a:gd name="connsiteY11-22662" fmla="*/ 105 h 110"/>
              <a:gd name="connsiteX12-22663" fmla="*/ 90 w 676"/>
              <a:gd name="connsiteY12-22664" fmla="*/ 105 h 110"/>
              <a:gd name="connsiteX13-22665" fmla="*/ 64 w 676"/>
              <a:gd name="connsiteY13-22666" fmla="*/ 105 h 110"/>
              <a:gd name="connsiteX14-22667" fmla="*/ 37 w 676"/>
              <a:gd name="connsiteY14-22668" fmla="*/ 110 h 110"/>
              <a:gd name="connsiteX15-22669" fmla="*/ 16 w 676"/>
              <a:gd name="connsiteY15-22670" fmla="*/ 110 h 110"/>
              <a:gd name="connsiteX16-22671" fmla="*/ 0 w 676"/>
              <a:gd name="connsiteY16-22672" fmla="*/ 110 h 110"/>
              <a:gd name="connsiteX17-22673" fmla="*/ 0 w 676"/>
              <a:gd name="connsiteY17-22674" fmla="*/ 73 h 110"/>
              <a:gd name="connsiteX18-22675" fmla="*/ 11 w 676"/>
              <a:gd name="connsiteY18-22676" fmla="*/ 73 h 110"/>
              <a:gd name="connsiteX19-22677" fmla="*/ 27 w 676"/>
              <a:gd name="connsiteY19-22678" fmla="*/ 73 h 110"/>
              <a:gd name="connsiteX20-22679" fmla="*/ 42 w 676"/>
              <a:gd name="connsiteY20-22680" fmla="*/ 73 h 110"/>
              <a:gd name="connsiteX21-22681" fmla="*/ 58 w 676"/>
              <a:gd name="connsiteY21-22682" fmla="*/ 73 h 110"/>
              <a:gd name="connsiteX22-22683" fmla="*/ 79 w 676"/>
              <a:gd name="connsiteY22-22684" fmla="*/ 73 h 110"/>
              <a:gd name="connsiteX23-22685" fmla="*/ 95 w 676"/>
              <a:gd name="connsiteY23-22686" fmla="*/ 68 h 110"/>
              <a:gd name="connsiteX24-22687" fmla="*/ 122 w 676"/>
              <a:gd name="connsiteY24-22688" fmla="*/ 68 h 110"/>
              <a:gd name="connsiteX25-22689" fmla="*/ 143 w 676"/>
              <a:gd name="connsiteY25-22690" fmla="*/ 63 h 110"/>
              <a:gd name="connsiteX26-22691" fmla="*/ 164 w 676"/>
              <a:gd name="connsiteY26-22692" fmla="*/ 58 h 110"/>
              <a:gd name="connsiteX27-22693" fmla="*/ 185 w 676"/>
              <a:gd name="connsiteY27-22694" fmla="*/ 58 h 110"/>
              <a:gd name="connsiteX28-22695" fmla="*/ 211 w 676"/>
              <a:gd name="connsiteY28-22696" fmla="*/ 52 h 110"/>
              <a:gd name="connsiteX29-22697" fmla="*/ 238 w 676"/>
              <a:gd name="connsiteY29-22698" fmla="*/ 52 h 110"/>
              <a:gd name="connsiteX30-22699" fmla="*/ 264 w 676"/>
              <a:gd name="connsiteY30-22700" fmla="*/ 47 h 110"/>
              <a:gd name="connsiteX31-22701" fmla="*/ 296 w 676"/>
              <a:gd name="connsiteY31-22702" fmla="*/ 47 h 110"/>
              <a:gd name="connsiteX32-22703" fmla="*/ 354 w 676"/>
              <a:gd name="connsiteY32-22704" fmla="*/ 37 h 110"/>
              <a:gd name="connsiteX33-22705" fmla="*/ 386 w 676"/>
              <a:gd name="connsiteY33-22706" fmla="*/ 37 h 110"/>
              <a:gd name="connsiteX34-22707" fmla="*/ 407 w 676"/>
              <a:gd name="connsiteY34-22708" fmla="*/ 32 h 110"/>
              <a:gd name="connsiteX35-22709" fmla="*/ 433 w 676"/>
              <a:gd name="connsiteY35-22710" fmla="*/ 26 h 110"/>
              <a:gd name="connsiteX36-22711" fmla="*/ 454 w 676"/>
              <a:gd name="connsiteY36-22712" fmla="*/ 26 h 110"/>
              <a:gd name="connsiteX37-22713" fmla="*/ 470 w 676"/>
              <a:gd name="connsiteY37-22714" fmla="*/ 21 h 110"/>
              <a:gd name="connsiteX38-22715" fmla="*/ 481 w 676"/>
              <a:gd name="connsiteY38-22716" fmla="*/ 16 h 110"/>
              <a:gd name="connsiteX39-22717" fmla="*/ 491 w 676"/>
              <a:gd name="connsiteY39-22718" fmla="*/ 16 h 110"/>
              <a:gd name="connsiteX40-22719" fmla="*/ 497 w 676"/>
              <a:gd name="connsiteY40-22720" fmla="*/ 11 h 110"/>
              <a:gd name="connsiteX41-22721" fmla="*/ 507 w 676"/>
              <a:gd name="connsiteY41-22722" fmla="*/ 5 h 110"/>
              <a:gd name="connsiteX42-22723" fmla="*/ 523 w 676"/>
              <a:gd name="connsiteY42-22724" fmla="*/ 0 h 110"/>
              <a:gd name="connsiteX43-22725" fmla="*/ 534 w 676"/>
              <a:gd name="connsiteY43-22726" fmla="*/ 0 h 110"/>
              <a:gd name="connsiteX44-22727" fmla="*/ 549 w 676"/>
              <a:gd name="connsiteY44-22728" fmla="*/ 0 h 110"/>
              <a:gd name="connsiteX45-22729" fmla="*/ 565 w 676"/>
              <a:gd name="connsiteY45-22730" fmla="*/ 5 h 110"/>
              <a:gd name="connsiteX46-22731" fmla="*/ 581 w 676"/>
              <a:gd name="connsiteY46-22732" fmla="*/ 11 h 110"/>
              <a:gd name="connsiteX47-22733" fmla="*/ 592 w 676"/>
              <a:gd name="connsiteY47-22734" fmla="*/ 16 h 110"/>
              <a:gd name="connsiteX48-22735" fmla="*/ 602 w 676"/>
              <a:gd name="connsiteY48-22736" fmla="*/ 21 h 110"/>
              <a:gd name="connsiteX49-22737" fmla="*/ 618 w 676"/>
              <a:gd name="connsiteY49-22738" fmla="*/ 26 h 110"/>
              <a:gd name="connsiteX50-22739" fmla="*/ 629 w 676"/>
              <a:gd name="connsiteY50-22740" fmla="*/ 37 h 110"/>
              <a:gd name="connsiteX51-22741" fmla="*/ 644 w 676"/>
              <a:gd name="connsiteY51-22742" fmla="*/ 42 h 110"/>
              <a:gd name="connsiteX52-22743" fmla="*/ 655 w 676"/>
              <a:gd name="connsiteY52-22744" fmla="*/ 47 h 110"/>
              <a:gd name="connsiteX53-22745" fmla="*/ 666 w 676"/>
              <a:gd name="connsiteY53-22746" fmla="*/ 52 h 110"/>
              <a:gd name="connsiteX54-22747" fmla="*/ 671 w 676"/>
              <a:gd name="connsiteY54-22748" fmla="*/ 58 h 110"/>
              <a:gd name="connsiteX55-22749" fmla="*/ 676 w 676"/>
              <a:gd name="connsiteY55-22750" fmla="*/ 63 h 110"/>
              <a:gd name="connsiteX56-22751" fmla="*/ 523 w 676"/>
              <a:gd name="connsiteY56-22752" fmla="*/ 94 h 110"/>
              <a:gd name="connsiteX57-22753" fmla="*/ 518 w 676"/>
              <a:gd name="connsiteY57-22754" fmla="*/ 89 h 110"/>
              <a:gd name="connsiteX58-22755" fmla="*/ 512 w 676"/>
              <a:gd name="connsiteY58-22756" fmla="*/ 84 h 110"/>
              <a:gd name="connsiteX59-22757" fmla="*/ 507 w 676"/>
              <a:gd name="connsiteY59-22758" fmla="*/ 84 h 110"/>
              <a:gd name="connsiteX60-22759" fmla="*/ 502 w 676"/>
              <a:gd name="connsiteY60-22760" fmla="*/ 79 h 110"/>
              <a:gd name="connsiteX61-22761" fmla="*/ 491 w 676"/>
              <a:gd name="connsiteY61-22762" fmla="*/ 79 h 110"/>
              <a:gd name="connsiteX62-22763" fmla="*/ 481 w 676"/>
              <a:gd name="connsiteY62-22764" fmla="*/ 79 h 110"/>
              <a:gd name="connsiteX63-22765" fmla="*/ 470 w 676"/>
              <a:gd name="connsiteY63-22766" fmla="*/ 73 h 110"/>
              <a:gd name="connsiteX64-22767" fmla="*/ 454 w 676"/>
              <a:gd name="connsiteY64-22768" fmla="*/ 73 h 110"/>
              <a:gd name="connsiteX65-22769" fmla="*/ 454 w 676"/>
              <a:gd name="connsiteY65-22770" fmla="*/ 73 h 11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Lst>
            <a:rect l="l" t="t" r="r" b="b"/>
            <a:pathLst>
              <a:path w="676" h="110">
                <a:moveTo>
                  <a:pt x="454" y="73"/>
                </a:moveTo>
                <a:lnTo>
                  <a:pt x="439" y="73"/>
                </a:lnTo>
                <a:cubicBezTo>
                  <a:pt x="432" y="75"/>
                  <a:pt x="424" y="77"/>
                  <a:pt x="417" y="79"/>
                </a:cubicBezTo>
                <a:lnTo>
                  <a:pt x="396" y="79"/>
                </a:lnTo>
                <a:lnTo>
                  <a:pt x="370" y="79"/>
                </a:lnTo>
                <a:cubicBezTo>
                  <a:pt x="361" y="81"/>
                  <a:pt x="352" y="82"/>
                  <a:pt x="343" y="84"/>
                </a:cubicBezTo>
                <a:lnTo>
                  <a:pt x="312" y="84"/>
                </a:lnTo>
                <a:cubicBezTo>
                  <a:pt x="300" y="86"/>
                  <a:pt x="287" y="87"/>
                  <a:pt x="275" y="89"/>
                </a:cubicBezTo>
                <a:cubicBezTo>
                  <a:pt x="263" y="91"/>
                  <a:pt x="250" y="92"/>
                  <a:pt x="238" y="94"/>
                </a:cubicBezTo>
                <a:lnTo>
                  <a:pt x="196" y="94"/>
                </a:lnTo>
                <a:cubicBezTo>
                  <a:pt x="184" y="96"/>
                  <a:pt x="171" y="97"/>
                  <a:pt x="159" y="99"/>
                </a:cubicBezTo>
                <a:lnTo>
                  <a:pt x="122" y="105"/>
                </a:lnTo>
                <a:lnTo>
                  <a:pt x="90" y="105"/>
                </a:lnTo>
                <a:lnTo>
                  <a:pt x="64" y="105"/>
                </a:lnTo>
                <a:cubicBezTo>
                  <a:pt x="55" y="107"/>
                  <a:pt x="46" y="108"/>
                  <a:pt x="37" y="110"/>
                </a:cubicBezTo>
                <a:lnTo>
                  <a:pt x="16" y="110"/>
                </a:lnTo>
                <a:lnTo>
                  <a:pt x="0" y="110"/>
                </a:lnTo>
                <a:lnTo>
                  <a:pt x="0" y="73"/>
                </a:lnTo>
                <a:lnTo>
                  <a:pt x="11" y="73"/>
                </a:lnTo>
                <a:lnTo>
                  <a:pt x="27" y="73"/>
                </a:lnTo>
                <a:lnTo>
                  <a:pt x="42" y="73"/>
                </a:lnTo>
                <a:lnTo>
                  <a:pt x="58" y="73"/>
                </a:lnTo>
                <a:lnTo>
                  <a:pt x="79" y="73"/>
                </a:lnTo>
                <a:cubicBezTo>
                  <a:pt x="84" y="71"/>
                  <a:pt x="90" y="70"/>
                  <a:pt x="95" y="68"/>
                </a:cubicBezTo>
                <a:lnTo>
                  <a:pt x="122" y="68"/>
                </a:lnTo>
                <a:cubicBezTo>
                  <a:pt x="129" y="66"/>
                  <a:pt x="136" y="65"/>
                  <a:pt x="143" y="63"/>
                </a:cubicBezTo>
                <a:cubicBezTo>
                  <a:pt x="150" y="61"/>
                  <a:pt x="157" y="60"/>
                  <a:pt x="164" y="58"/>
                </a:cubicBezTo>
                <a:lnTo>
                  <a:pt x="185" y="58"/>
                </a:lnTo>
                <a:lnTo>
                  <a:pt x="211" y="52"/>
                </a:lnTo>
                <a:lnTo>
                  <a:pt x="238" y="52"/>
                </a:lnTo>
                <a:cubicBezTo>
                  <a:pt x="247" y="50"/>
                  <a:pt x="255" y="49"/>
                  <a:pt x="264" y="47"/>
                </a:cubicBezTo>
                <a:lnTo>
                  <a:pt x="296" y="47"/>
                </a:lnTo>
                <a:cubicBezTo>
                  <a:pt x="315" y="44"/>
                  <a:pt x="335" y="40"/>
                  <a:pt x="354" y="37"/>
                </a:cubicBezTo>
                <a:lnTo>
                  <a:pt x="386" y="37"/>
                </a:lnTo>
                <a:cubicBezTo>
                  <a:pt x="393" y="35"/>
                  <a:pt x="400" y="34"/>
                  <a:pt x="407" y="32"/>
                </a:cubicBezTo>
                <a:lnTo>
                  <a:pt x="433" y="26"/>
                </a:lnTo>
                <a:lnTo>
                  <a:pt x="454" y="26"/>
                </a:lnTo>
                <a:cubicBezTo>
                  <a:pt x="459" y="24"/>
                  <a:pt x="465" y="23"/>
                  <a:pt x="470" y="21"/>
                </a:cubicBezTo>
                <a:cubicBezTo>
                  <a:pt x="474" y="19"/>
                  <a:pt x="477" y="18"/>
                  <a:pt x="481" y="16"/>
                </a:cubicBezTo>
                <a:lnTo>
                  <a:pt x="491" y="16"/>
                </a:lnTo>
                <a:cubicBezTo>
                  <a:pt x="493" y="14"/>
                  <a:pt x="495" y="13"/>
                  <a:pt x="497" y="11"/>
                </a:cubicBezTo>
                <a:cubicBezTo>
                  <a:pt x="500" y="9"/>
                  <a:pt x="504" y="7"/>
                  <a:pt x="507" y="5"/>
                </a:cubicBezTo>
                <a:cubicBezTo>
                  <a:pt x="512" y="3"/>
                  <a:pt x="518" y="2"/>
                  <a:pt x="523" y="0"/>
                </a:cubicBezTo>
                <a:lnTo>
                  <a:pt x="534" y="0"/>
                </a:lnTo>
                <a:lnTo>
                  <a:pt x="549" y="0"/>
                </a:lnTo>
                <a:cubicBezTo>
                  <a:pt x="554" y="2"/>
                  <a:pt x="560" y="3"/>
                  <a:pt x="565" y="5"/>
                </a:cubicBezTo>
                <a:cubicBezTo>
                  <a:pt x="570" y="7"/>
                  <a:pt x="576" y="9"/>
                  <a:pt x="581" y="11"/>
                </a:cubicBezTo>
                <a:cubicBezTo>
                  <a:pt x="585" y="13"/>
                  <a:pt x="588" y="14"/>
                  <a:pt x="592" y="16"/>
                </a:cubicBezTo>
                <a:cubicBezTo>
                  <a:pt x="595" y="18"/>
                  <a:pt x="599" y="19"/>
                  <a:pt x="602" y="21"/>
                </a:cubicBezTo>
                <a:cubicBezTo>
                  <a:pt x="607" y="23"/>
                  <a:pt x="613" y="24"/>
                  <a:pt x="618" y="26"/>
                </a:cubicBezTo>
                <a:lnTo>
                  <a:pt x="629" y="37"/>
                </a:lnTo>
                <a:cubicBezTo>
                  <a:pt x="634" y="39"/>
                  <a:pt x="639" y="40"/>
                  <a:pt x="644" y="42"/>
                </a:cubicBezTo>
                <a:cubicBezTo>
                  <a:pt x="648" y="44"/>
                  <a:pt x="651" y="45"/>
                  <a:pt x="655" y="47"/>
                </a:cubicBezTo>
                <a:cubicBezTo>
                  <a:pt x="659" y="49"/>
                  <a:pt x="662" y="50"/>
                  <a:pt x="666" y="52"/>
                </a:cubicBezTo>
                <a:cubicBezTo>
                  <a:pt x="668" y="54"/>
                  <a:pt x="669" y="56"/>
                  <a:pt x="671" y="58"/>
                </a:cubicBezTo>
                <a:lnTo>
                  <a:pt x="676" y="63"/>
                </a:lnTo>
                <a:lnTo>
                  <a:pt x="523" y="94"/>
                </a:lnTo>
                <a:cubicBezTo>
                  <a:pt x="498" y="95"/>
                  <a:pt x="520" y="91"/>
                  <a:pt x="518" y="89"/>
                </a:cubicBezTo>
                <a:cubicBezTo>
                  <a:pt x="516" y="87"/>
                  <a:pt x="514" y="86"/>
                  <a:pt x="512" y="84"/>
                </a:cubicBezTo>
                <a:lnTo>
                  <a:pt x="507" y="84"/>
                </a:lnTo>
                <a:lnTo>
                  <a:pt x="502" y="79"/>
                </a:lnTo>
                <a:lnTo>
                  <a:pt x="491" y="79"/>
                </a:lnTo>
                <a:lnTo>
                  <a:pt x="481" y="79"/>
                </a:lnTo>
                <a:cubicBezTo>
                  <a:pt x="477" y="77"/>
                  <a:pt x="474" y="75"/>
                  <a:pt x="470" y="73"/>
                </a:cubicBezTo>
                <a:lnTo>
                  <a:pt x="454" y="73"/>
                </a:lnTo>
                <a:lnTo>
                  <a:pt x="454" y="73"/>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6589" name="Freeform 29"/>
          <p:cNvSpPr/>
          <p:nvPr/>
        </p:nvSpPr>
        <p:spPr bwMode="auto">
          <a:xfrm>
            <a:off x="9688513" y="3276600"/>
            <a:ext cx="266700" cy="166688"/>
          </a:xfrm>
          <a:custGeom>
            <a:avLst/>
            <a:gdLst/>
            <a:ahLst/>
            <a:cxnLst>
              <a:cxn ang="0">
                <a:pos x="0" y="5"/>
              </a:cxn>
              <a:cxn ang="0">
                <a:pos x="0" y="5"/>
              </a:cxn>
              <a:cxn ang="0">
                <a:pos x="5" y="0"/>
              </a:cxn>
              <a:cxn ang="0">
                <a:pos x="10" y="0"/>
              </a:cxn>
              <a:cxn ang="0">
                <a:pos x="16" y="0"/>
              </a:cxn>
              <a:cxn ang="0">
                <a:pos x="21" y="0"/>
              </a:cxn>
              <a:cxn ang="0">
                <a:pos x="31" y="0"/>
              </a:cxn>
              <a:cxn ang="0">
                <a:pos x="42" y="0"/>
              </a:cxn>
              <a:cxn ang="0">
                <a:pos x="52" y="0"/>
              </a:cxn>
              <a:cxn ang="0">
                <a:pos x="73" y="0"/>
              </a:cxn>
              <a:cxn ang="0">
                <a:pos x="95" y="5"/>
              </a:cxn>
              <a:cxn ang="0">
                <a:pos x="110" y="11"/>
              </a:cxn>
              <a:cxn ang="0">
                <a:pos x="131" y="21"/>
              </a:cxn>
              <a:cxn ang="0">
                <a:pos x="137" y="26"/>
              </a:cxn>
              <a:cxn ang="0">
                <a:pos x="147" y="32"/>
              </a:cxn>
              <a:cxn ang="0">
                <a:pos x="152" y="42"/>
              </a:cxn>
              <a:cxn ang="0">
                <a:pos x="158" y="48"/>
              </a:cxn>
              <a:cxn ang="0">
                <a:pos x="163" y="53"/>
              </a:cxn>
              <a:cxn ang="0">
                <a:pos x="163" y="63"/>
              </a:cxn>
              <a:cxn ang="0">
                <a:pos x="168" y="69"/>
              </a:cxn>
              <a:cxn ang="0">
                <a:pos x="168" y="74"/>
              </a:cxn>
              <a:cxn ang="0">
                <a:pos x="168" y="90"/>
              </a:cxn>
              <a:cxn ang="0">
                <a:pos x="163" y="95"/>
              </a:cxn>
              <a:cxn ang="0">
                <a:pos x="158" y="105"/>
              </a:cxn>
              <a:cxn ang="0">
                <a:pos x="152" y="105"/>
              </a:cxn>
              <a:cxn ang="0">
                <a:pos x="147" y="105"/>
              </a:cxn>
              <a:cxn ang="0">
                <a:pos x="137" y="105"/>
              </a:cxn>
              <a:cxn ang="0">
                <a:pos x="126" y="100"/>
              </a:cxn>
              <a:cxn ang="0">
                <a:pos x="116" y="95"/>
              </a:cxn>
              <a:cxn ang="0">
                <a:pos x="105" y="90"/>
              </a:cxn>
              <a:cxn ang="0">
                <a:pos x="89" y="79"/>
              </a:cxn>
              <a:cxn ang="0">
                <a:pos x="73" y="69"/>
              </a:cxn>
              <a:cxn ang="0">
                <a:pos x="58" y="58"/>
              </a:cxn>
              <a:cxn ang="0">
                <a:pos x="42" y="42"/>
              </a:cxn>
              <a:cxn ang="0">
                <a:pos x="31" y="37"/>
              </a:cxn>
              <a:cxn ang="0">
                <a:pos x="21" y="26"/>
              </a:cxn>
              <a:cxn ang="0">
                <a:pos x="16" y="21"/>
              </a:cxn>
              <a:cxn ang="0">
                <a:pos x="10" y="16"/>
              </a:cxn>
              <a:cxn ang="0">
                <a:pos x="5" y="11"/>
              </a:cxn>
              <a:cxn ang="0">
                <a:pos x="0" y="11"/>
              </a:cxn>
              <a:cxn ang="0">
                <a:pos x="0" y="5"/>
              </a:cxn>
              <a:cxn ang="0">
                <a:pos x="0" y="5"/>
              </a:cxn>
              <a:cxn ang="0">
                <a:pos x="0" y="5"/>
              </a:cxn>
            </a:cxnLst>
            <a:rect l="0" t="0" r="r" b="b"/>
            <a:pathLst>
              <a:path w="168" h="105">
                <a:moveTo>
                  <a:pt x="0" y="5"/>
                </a:moveTo>
                <a:lnTo>
                  <a:pt x="0" y="5"/>
                </a:lnTo>
                <a:lnTo>
                  <a:pt x="5" y="0"/>
                </a:lnTo>
                <a:lnTo>
                  <a:pt x="10" y="0"/>
                </a:lnTo>
                <a:lnTo>
                  <a:pt x="16" y="0"/>
                </a:lnTo>
                <a:lnTo>
                  <a:pt x="21" y="0"/>
                </a:lnTo>
                <a:lnTo>
                  <a:pt x="31" y="0"/>
                </a:lnTo>
                <a:lnTo>
                  <a:pt x="42" y="0"/>
                </a:lnTo>
                <a:lnTo>
                  <a:pt x="52" y="0"/>
                </a:lnTo>
                <a:lnTo>
                  <a:pt x="73" y="0"/>
                </a:lnTo>
                <a:lnTo>
                  <a:pt x="95" y="5"/>
                </a:lnTo>
                <a:lnTo>
                  <a:pt x="110" y="11"/>
                </a:lnTo>
                <a:lnTo>
                  <a:pt x="131" y="21"/>
                </a:lnTo>
                <a:lnTo>
                  <a:pt x="137" y="26"/>
                </a:lnTo>
                <a:lnTo>
                  <a:pt x="147" y="32"/>
                </a:lnTo>
                <a:lnTo>
                  <a:pt x="152" y="42"/>
                </a:lnTo>
                <a:lnTo>
                  <a:pt x="158" y="48"/>
                </a:lnTo>
                <a:lnTo>
                  <a:pt x="163" y="53"/>
                </a:lnTo>
                <a:lnTo>
                  <a:pt x="163" y="63"/>
                </a:lnTo>
                <a:lnTo>
                  <a:pt x="168" y="69"/>
                </a:lnTo>
                <a:lnTo>
                  <a:pt x="168" y="74"/>
                </a:lnTo>
                <a:lnTo>
                  <a:pt x="168" y="90"/>
                </a:lnTo>
                <a:lnTo>
                  <a:pt x="163" y="95"/>
                </a:lnTo>
                <a:lnTo>
                  <a:pt x="158" y="105"/>
                </a:lnTo>
                <a:lnTo>
                  <a:pt x="152" y="105"/>
                </a:lnTo>
                <a:lnTo>
                  <a:pt x="147" y="105"/>
                </a:lnTo>
                <a:lnTo>
                  <a:pt x="137" y="105"/>
                </a:lnTo>
                <a:lnTo>
                  <a:pt x="126" y="100"/>
                </a:lnTo>
                <a:lnTo>
                  <a:pt x="116" y="95"/>
                </a:lnTo>
                <a:lnTo>
                  <a:pt x="105" y="90"/>
                </a:lnTo>
                <a:lnTo>
                  <a:pt x="89" y="79"/>
                </a:lnTo>
                <a:lnTo>
                  <a:pt x="73" y="69"/>
                </a:lnTo>
                <a:lnTo>
                  <a:pt x="58" y="58"/>
                </a:lnTo>
                <a:lnTo>
                  <a:pt x="42" y="42"/>
                </a:lnTo>
                <a:lnTo>
                  <a:pt x="31" y="37"/>
                </a:lnTo>
                <a:lnTo>
                  <a:pt x="21" y="26"/>
                </a:lnTo>
                <a:lnTo>
                  <a:pt x="16" y="21"/>
                </a:lnTo>
                <a:lnTo>
                  <a:pt x="10" y="16"/>
                </a:lnTo>
                <a:lnTo>
                  <a:pt x="5" y="11"/>
                </a:lnTo>
                <a:lnTo>
                  <a:pt x="0" y="11"/>
                </a:lnTo>
                <a:lnTo>
                  <a:pt x="0" y="5"/>
                </a:lnTo>
                <a:lnTo>
                  <a:pt x="0" y="5"/>
                </a:lnTo>
                <a:lnTo>
                  <a:pt x="0" y="5"/>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6590" name="Freeform 30"/>
          <p:cNvSpPr/>
          <p:nvPr/>
        </p:nvSpPr>
        <p:spPr bwMode="auto">
          <a:xfrm>
            <a:off x="9412288" y="3435350"/>
            <a:ext cx="852487" cy="393700"/>
          </a:xfrm>
          <a:custGeom>
            <a:avLst/>
            <a:gdLst/>
            <a:ahLst/>
            <a:cxnLst>
              <a:cxn ang="0">
                <a:pos x="290" y="142"/>
              </a:cxn>
              <a:cxn ang="0">
                <a:pos x="242" y="169"/>
              </a:cxn>
              <a:cxn ang="0">
                <a:pos x="200" y="190"/>
              </a:cxn>
              <a:cxn ang="0">
                <a:pos x="169" y="211"/>
              </a:cxn>
              <a:cxn ang="0">
                <a:pos x="137" y="227"/>
              </a:cxn>
              <a:cxn ang="0">
                <a:pos x="111" y="232"/>
              </a:cxn>
              <a:cxn ang="0">
                <a:pos x="95" y="243"/>
              </a:cxn>
              <a:cxn ang="0">
                <a:pos x="84" y="243"/>
              </a:cxn>
              <a:cxn ang="0">
                <a:pos x="74" y="243"/>
              </a:cxn>
              <a:cxn ang="0">
                <a:pos x="63" y="243"/>
              </a:cxn>
              <a:cxn ang="0">
                <a:pos x="48" y="232"/>
              </a:cxn>
              <a:cxn ang="0">
                <a:pos x="32" y="221"/>
              </a:cxn>
              <a:cxn ang="0">
                <a:pos x="16" y="206"/>
              </a:cxn>
              <a:cxn ang="0">
                <a:pos x="6" y="195"/>
              </a:cxn>
              <a:cxn ang="0">
                <a:pos x="0" y="179"/>
              </a:cxn>
              <a:cxn ang="0">
                <a:pos x="0" y="174"/>
              </a:cxn>
              <a:cxn ang="0">
                <a:pos x="6" y="164"/>
              </a:cxn>
              <a:cxn ang="0">
                <a:pos x="27" y="164"/>
              </a:cxn>
              <a:cxn ang="0">
                <a:pos x="42" y="169"/>
              </a:cxn>
              <a:cxn ang="0">
                <a:pos x="58" y="169"/>
              </a:cxn>
              <a:cxn ang="0">
                <a:pos x="69" y="169"/>
              </a:cxn>
              <a:cxn ang="0">
                <a:pos x="79" y="164"/>
              </a:cxn>
              <a:cxn ang="0">
                <a:pos x="95" y="158"/>
              </a:cxn>
              <a:cxn ang="0">
                <a:pos x="116" y="153"/>
              </a:cxn>
              <a:cxn ang="0">
                <a:pos x="148" y="142"/>
              </a:cxn>
              <a:cxn ang="0">
                <a:pos x="184" y="127"/>
              </a:cxn>
              <a:cxn ang="0">
                <a:pos x="226" y="111"/>
              </a:cxn>
              <a:cxn ang="0">
                <a:pos x="274" y="90"/>
              </a:cxn>
              <a:cxn ang="0">
                <a:pos x="332" y="69"/>
              </a:cxn>
              <a:cxn ang="0">
                <a:pos x="379" y="48"/>
              </a:cxn>
              <a:cxn ang="0">
                <a:pos x="421" y="32"/>
              </a:cxn>
              <a:cxn ang="0">
                <a:pos x="458" y="21"/>
              </a:cxn>
              <a:cxn ang="0">
                <a:pos x="489" y="11"/>
              </a:cxn>
              <a:cxn ang="0">
                <a:pos x="511" y="5"/>
              </a:cxn>
              <a:cxn ang="0">
                <a:pos x="526" y="0"/>
              </a:cxn>
              <a:cxn ang="0">
                <a:pos x="532" y="0"/>
              </a:cxn>
              <a:cxn ang="0">
                <a:pos x="537" y="5"/>
              </a:cxn>
              <a:cxn ang="0">
                <a:pos x="532" y="11"/>
              </a:cxn>
              <a:cxn ang="0">
                <a:pos x="516" y="21"/>
              </a:cxn>
              <a:cxn ang="0">
                <a:pos x="495" y="32"/>
              </a:cxn>
              <a:cxn ang="0">
                <a:pos x="468" y="48"/>
              </a:cxn>
              <a:cxn ang="0">
                <a:pos x="437" y="69"/>
              </a:cxn>
              <a:cxn ang="0">
                <a:pos x="395" y="90"/>
              </a:cxn>
              <a:cxn ang="0">
                <a:pos x="342" y="116"/>
              </a:cxn>
              <a:cxn ang="0">
                <a:pos x="316" y="132"/>
              </a:cxn>
            </a:cxnLst>
            <a:rect l="0" t="0" r="r" b="b"/>
            <a:pathLst>
              <a:path w="537" h="248">
                <a:moveTo>
                  <a:pt x="316" y="132"/>
                </a:moveTo>
                <a:lnTo>
                  <a:pt x="290" y="142"/>
                </a:lnTo>
                <a:lnTo>
                  <a:pt x="269" y="158"/>
                </a:lnTo>
                <a:lnTo>
                  <a:pt x="242" y="169"/>
                </a:lnTo>
                <a:lnTo>
                  <a:pt x="221" y="179"/>
                </a:lnTo>
                <a:lnTo>
                  <a:pt x="200" y="190"/>
                </a:lnTo>
                <a:lnTo>
                  <a:pt x="184" y="200"/>
                </a:lnTo>
                <a:lnTo>
                  <a:pt x="169" y="211"/>
                </a:lnTo>
                <a:lnTo>
                  <a:pt x="153" y="216"/>
                </a:lnTo>
                <a:lnTo>
                  <a:pt x="137" y="227"/>
                </a:lnTo>
                <a:lnTo>
                  <a:pt x="127" y="232"/>
                </a:lnTo>
                <a:lnTo>
                  <a:pt x="111" y="232"/>
                </a:lnTo>
                <a:lnTo>
                  <a:pt x="105" y="237"/>
                </a:lnTo>
                <a:lnTo>
                  <a:pt x="95" y="243"/>
                </a:lnTo>
                <a:lnTo>
                  <a:pt x="90" y="243"/>
                </a:lnTo>
                <a:lnTo>
                  <a:pt x="84" y="243"/>
                </a:lnTo>
                <a:lnTo>
                  <a:pt x="79" y="248"/>
                </a:lnTo>
                <a:lnTo>
                  <a:pt x="74" y="243"/>
                </a:lnTo>
                <a:lnTo>
                  <a:pt x="69" y="243"/>
                </a:lnTo>
                <a:lnTo>
                  <a:pt x="63" y="243"/>
                </a:lnTo>
                <a:lnTo>
                  <a:pt x="58" y="237"/>
                </a:lnTo>
                <a:lnTo>
                  <a:pt x="48" y="232"/>
                </a:lnTo>
                <a:lnTo>
                  <a:pt x="42" y="227"/>
                </a:lnTo>
                <a:lnTo>
                  <a:pt x="32" y="221"/>
                </a:lnTo>
                <a:lnTo>
                  <a:pt x="27" y="211"/>
                </a:lnTo>
                <a:lnTo>
                  <a:pt x="16" y="206"/>
                </a:lnTo>
                <a:lnTo>
                  <a:pt x="11" y="200"/>
                </a:lnTo>
                <a:lnTo>
                  <a:pt x="6" y="195"/>
                </a:lnTo>
                <a:lnTo>
                  <a:pt x="6" y="185"/>
                </a:lnTo>
                <a:lnTo>
                  <a:pt x="0" y="179"/>
                </a:lnTo>
                <a:lnTo>
                  <a:pt x="0" y="179"/>
                </a:lnTo>
                <a:lnTo>
                  <a:pt x="0" y="174"/>
                </a:lnTo>
                <a:lnTo>
                  <a:pt x="0" y="169"/>
                </a:lnTo>
                <a:lnTo>
                  <a:pt x="6" y="164"/>
                </a:lnTo>
                <a:lnTo>
                  <a:pt x="16" y="164"/>
                </a:lnTo>
                <a:lnTo>
                  <a:pt x="27" y="164"/>
                </a:lnTo>
                <a:lnTo>
                  <a:pt x="37" y="164"/>
                </a:lnTo>
                <a:lnTo>
                  <a:pt x="42" y="169"/>
                </a:lnTo>
                <a:lnTo>
                  <a:pt x="53" y="169"/>
                </a:lnTo>
                <a:lnTo>
                  <a:pt x="58" y="169"/>
                </a:lnTo>
                <a:lnTo>
                  <a:pt x="69" y="169"/>
                </a:lnTo>
                <a:lnTo>
                  <a:pt x="69" y="169"/>
                </a:lnTo>
                <a:lnTo>
                  <a:pt x="74" y="169"/>
                </a:lnTo>
                <a:lnTo>
                  <a:pt x="79" y="164"/>
                </a:lnTo>
                <a:lnTo>
                  <a:pt x="84" y="164"/>
                </a:lnTo>
                <a:lnTo>
                  <a:pt x="95" y="158"/>
                </a:lnTo>
                <a:lnTo>
                  <a:pt x="105" y="153"/>
                </a:lnTo>
                <a:lnTo>
                  <a:pt x="116" y="153"/>
                </a:lnTo>
                <a:lnTo>
                  <a:pt x="132" y="148"/>
                </a:lnTo>
                <a:lnTo>
                  <a:pt x="148" y="142"/>
                </a:lnTo>
                <a:lnTo>
                  <a:pt x="163" y="132"/>
                </a:lnTo>
                <a:lnTo>
                  <a:pt x="184" y="127"/>
                </a:lnTo>
                <a:lnTo>
                  <a:pt x="205" y="116"/>
                </a:lnTo>
                <a:lnTo>
                  <a:pt x="226" y="111"/>
                </a:lnTo>
                <a:lnTo>
                  <a:pt x="247" y="100"/>
                </a:lnTo>
                <a:lnTo>
                  <a:pt x="274" y="90"/>
                </a:lnTo>
                <a:lnTo>
                  <a:pt x="305" y="79"/>
                </a:lnTo>
                <a:lnTo>
                  <a:pt x="332" y="69"/>
                </a:lnTo>
                <a:lnTo>
                  <a:pt x="358" y="58"/>
                </a:lnTo>
                <a:lnTo>
                  <a:pt x="379" y="48"/>
                </a:lnTo>
                <a:lnTo>
                  <a:pt x="400" y="42"/>
                </a:lnTo>
                <a:lnTo>
                  <a:pt x="421" y="32"/>
                </a:lnTo>
                <a:lnTo>
                  <a:pt x="442" y="27"/>
                </a:lnTo>
                <a:lnTo>
                  <a:pt x="458" y="21"/>
                </a:lnTo>
                <a:lnTo>
                  <a:pt x="474" y="16"/>
                </a:lnTo>
                <a:lnTo>
                  <a:pt x="489" y="11"/>
                </a:lnTo>
                <a:lnTo>
                  <a:pt x="500" y="5"/>
                </a:lnTo>
                <a:lnTo>
                  <a:pt x="511" y="5"/>
                </a:lnTo>
                <a:lnTo>
                  <a:pt x="516" y="0"/>
                </a:lnTo>
                <a:lnTo>
                  <a:pt x="526" y="0"/>
                </a:lnTo>
                <a:lnTo>
                  <a:pt x="532" y="0"/>
                </a:lnTo>
                <a:lnTo>
                  <a:pt x="532" y="0"/>
                </a:lnTo>
                <a:lnTo>
                  <a:pt x="537" y="0"/>
                </a:lnTo>
                <a:lnTo>
                  <a:pt x="537" y="5"/>
                </a:lnTo>
                <a:lnTo>
                  <a:pt x="532" y="5"/>
                </a:lnTo>
                <a:lnTo>
                  <a:pt x="532" y="11"/>
                </a:lnTo>
                <a:lnTo>
                  <a:pt x="526" y="16"/>
                </a:lnTo>
                <a:lnTo>
                  <a:pt x="516" y="21"/>
                </a:lnTo>
                <a:lnTo>
                  <a:pt x="505" y="27"/>
                </a:lnTo>
                <a:lnTo>
                  <a:pt x="495" y="32"/>
                </a:lnTo>
                <a:lnTo>
                  <a:pt x="484" y="42"/>
                </a:lnTo>
                <a:lnTo>
                  <a:pt x="468" y="48"/>
                </a:lnTo>
                <a:lnTo>
                  <a:pt x="453" y="58"/>
                </a:lnTo>
                <a:lnTo>
                  <a:pt x="437" y="69"/>
                </a:lnTo>
                <a:lnTo>
                  <a:pt x="416" y="79"/>
                </a:lnTo>
                <a:lnTo>
                  <a:pt x="395" y="90"/>
                </a:lnTo>
                <a:lnTo>
                  <a:pt x="368" y="106"/>
                </a:lnTo>
                <a:lnTo>
                  <a:pt x="342" y="116"/>
                </a:lnTo>
                <a:lnTo>
                  <a:pt x="316" y="132"/>
                </a:lnTo>
                <a:lnTo>
                  <a:pt x="316" y="132"/>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75" name="Freeform 39"/>
          <p:cNvSpPr/>
          <p:nvPr/>
        </p:nvSpPr>
        <p:spPr bwMode="auto">
          <a:xfrm>
            <a:off x="9521825" y="2960688"/>
            <a:ext cx="1023938" cy="198437"/>
          </a:xfrm>
          <a:custGeom>
            <a:avLst/>
            <a:gdLst>
              <a:gd name="connsiteX0" fmla="*/ 561 w 687"/>
              <a:gd name="connsiteY0" fmla="*/ 115 h 763"/>
              <a:gd name="connsiteX1" fmla="*/ 556 w 687"/>
              <a:gd name="connsiteY1" fmla="*/ 104 h 763"/>
              <a:gd name="connsiteX2" fmla="*/ 556 w 687"/>
              <a:gd name="connsiteY2" fmla="*/ 94 h 763"/>
              <a:gd name="connsiteX3" fmla="*/ 551 w 687"/>
              <a:gd name="connsiteY3" fmla="*/ 84 h 763"/>
              <a:gd name="connsiteX4" fmla="*/ 546 w 687"/>
              <a:gd name="connsiteY4" fmla="*/ 78 h 763"/>
              <a:gd name="connsiteX5" fmla="*/ 546 w 687"/>
              <a:gd name="connsiteY5" fmla="*/ 78 h 763"/>
              <a:gd name="connsiteX6" fmla="*/ 540 w 687"/>
              <a:gd name="connsiteY6" fmla="*/ 78 h 763"/>
              <a:gd name="connsiteX7" fmla="*/ 530 w 687"/>
              <a:gd name="connsiteY7" fmla="*/ 73 h 763"/>
              <a:gd name="connsiteX8" fmla="*/ 525 w 687"/>
              <a:gd name="connsiteY8" fmla="*/ 73 h 763"/>
              <a:gd name="connsiteX9" fmla="*/ 514 w 687"/>
              <a:gd name="connsiteY9" fmla="*/ 73 h 763"/>
              <a:gd name="connsiteX10" fmla="*/ 504 w 687"/>
              <a:gd name="connsiteY10" fmla="*/ 73 h 763"/>
              <a:gd name="connsiteX11" fmla="*/ 493 w 687"/>
              <a:gd name="connsiteY11" fmla="*/ 73 h 763"/>
              <a:gd name="connsiteX12" fmla="*/ 477 w 687"/>
              <a:gd name="connsiteY12" fmla="*/ 73 h 763"/>
              <a:gd name="connsiteX13" fmla="*/ 451 w 687"/>
              <a:gd name="connsiteY13" fmla="*/ 73 h 763"/>
              <a:gd name="connsiteX14" fmla="*/ 420 w 687"/>
              <a:gd name="connsiteY14" fmla="*/ 73 h 763"/>
              <a:gd name="connsiteX15" fmla="*/ 393 w 687"/>
              <a:gd name="connsiteY15" fmla="*/ 78 h 763"/>
              <a:gd name="connsiteX16" fmla="*/ 362 w 687"/>
              <a:gd name="connsiteY16" fmla="*/ 78 h 763"/>
              <a:gd name="connsiteX17" fmla="*/ 346 w 687"/>
              <a:gd name="connsiteY17" fmla="*/ 84 h 763"/>
              <a:gd name="connsiteX18" fmla="*/ 325 w 687"/>
              <a:gd name="connsiteY18" fmla="*/ 84 h 763"/>
              <a:gd name="connsiteX19" fmla="*/ 309 w 687"/>
              <a:gd name="connsiteY19" fmla="*/ 89 h 763"/>
              <a:gd name="connsiteX20" fmla="*/ 288 w 687"/>
              <a:gd name="connsiteY20" fmla="*/ 94 h 763"/>
              <a:gd name="connsiteX21" fmla="*/ 267 w 687"/>
              <a:gd name="connsiteY21" fmla="*/ 99 h 763"/>
              <a:gd name="connsiteX22" fmla="*/ 246 w 687"/>
              <a:gd name="connsiteY22" fmla="*/ 99 h 763"/>
              <a:gd name="connsiteX23" fmla="*/ 220 w 687"/>
              <a:gd name="connsiteY23" fmla="*/ 104 h 763"/>
              <a:gd name="connsiteX24" fmla="*/ 199 w 687"/>
              <a:gd name="connsiteY24" fmla="*/ 110 h 763"/>
              <a:gd name="connsiteX25" fmla="*/ 173 w 687"/>
              <a:gd name="connsiteY25" fmla="*/ 115 h 763"/>
              <a:gd name="connsiteX26" fmla="*/ 152 w 687"/>
              <a:gd name="connsiteY26" fmla="*/ 120 h 763"/>
              <a:gd name="connsiteX27" fmla="*/ 131 w 687"/>
              <a:gd name="connsiteY27" fmla="*/ 120 h 763"/>
              <a:gd name="connsiteX28" fmla="*/ 115 w 687"/>
              <a:gd name="connsiteY28" fmla="*/ 125 h 763"/>
              <a:gd name="connsiteX29" fmla="*/ 99 w 687"/>
              <a:gd name="connsiteY29" fmla="*/ 125 h 763"/>
              <a:gd name="connsiteX30" fmla="*/ 89 w 687"/>
              <a:gd name="connsiteY30" fmla="*/ 125 h 763"/>
              <a:gd name="connsiteX31" fmla="*/ 78 w 687"/>
              <a:gd name="connsiteY31" fmla="*/ 125 h 763"/>
              <a:gd name="connsiteX32" fmla="*/ 73 w 687"/>
              <a:gd name="connsiteY32" fmla="*/ 125 h 763"/>
              <a:gd name="connsiteX33" fmla="*/ 63 w 687"/>
              <a:gd name="connsiteY33" fmla="*/ 120 h 763"/>
              <a:gd name="connsiteX34" fmla="*/ 52 w 687"/>
              <a:gd name="connsiteY34" fmla="*/ 115 h 763"/>
              <a:gd name="connsiteX35" fmla="*/ 36 w 687"/>
              <a:gd name="connsiteY35" fmla="*/ 110 h 763"/>
              <a:gd name="connsiteX36" fmla="*/ 26 w 687"/>
              <a:gd name="connsiteY36" fmla="*/ 99 h 763"/>
              <a:gd name="connsiteX37" fmla="*/ 15 w 687"/>
              <a:gd name="connsiteY37" fmla="*/ 94 h 763"/>
              <a:gd name="connsiteX38" fmla="*/ 5 w 687"/>
              <a:gd name="connsiteY38" fmla="*/ 89 h 763"/>
              <a:gd name="connsiteX39" fmla="*/ 0 w 687"/>
              <a:gd name="connsiteY39" fmla="*/ 78 h 763"/>
              <a:gd name="connsiteX40" fmla="*/ 0 w 687"/>
              <a:gd name="connsiteY40" fmla="*/ 73 h 763"/>
              <a:gd name="connsiteX41" fmla="*/ 10 w 687"/>
              <a:gd name="connsiteY41" fmla="*/ 73 h 763"/>
              <a:gd name="connsiteX42" fmla="*/ 26 w 687"/>
              <a:gd name="connsiteY42" fmla="*/ 73 h 763"/>
              <a:gd name="connsiteX43" fmla="*/ 42 w 687"/>
              <a:gd name="connsiteY43" fmla="*/ 73 h 763"/>
              <a:gd name="connsiteX44" fmla="*/ 57 w 687"/>
              <a:gd name="connsiteY44" fmla="*/ 68 h 763"/>
              <a:gd name="connsiteX45" fmla="*/ 89 w 687"/>
              <a:gd name="connsiteY45" fmla="*/ 68 h 763"/>
              <a:gd name="connsiteX46" fmla="*/ 131 w 687"/>
              <a:gd name="connsiteY46" fmla="*/ 63 h 763"/>
              <a:gd name="connsiteX47" fmla="*/ 152 w 687"/>
              <a:gd name="connsiteY47" fmla="*/ 63 h 763"/>
              <a:gd name="connsiteX48" fmla="*/ 173 w 687"/>
              <a:gd name="connsiteY48" fmla="*/ 63 h 763"/>
              <a:gd name="connsiteX49" fmla="*/ 199 w 687"/>
              <a:gd name="connsiteY49" fmla="*/ 57 h 763"/>
              <a:gd name="connsiteX50" fmla="*/ 225 w 687"/>
              <a:gd name="connsiteY50" fmla="*/ 57 h 763"/>
              <a:gd name="connsiteX51" fmla="*/ 257 w 687"/>
              <a:gd name="connsiteY51" fmla="*/ 52 h 763"/>
              <a:gd name="connsiteX52" fmla="*/ 288 w 687"/>
              <a:gd name="connsiteY52" fmla="*/ 52 h 763"/>
              <a:gd name="connsiteX53" fmla="*/ 320 w 687"/>
              <a:gd name="connsiteY53" fmla="*/ 47 h 763"/>
              <a:gd name="connsiteX54" fmla="*/ 357 w 687"/>
              <a:gd name="connsiteY54" fmla="*/ 42 h 763"/>
              <a:gd name="connsiteX55" fmla="*/ 372 w 687"/>
              <a:gd name="connsiteY55" fmla="*/ 42 h 763"/>
              <a:gd name="connsiteX56" fmla="*/ 393 w 687"/>
              <a:gd name="connsiteY56" fmla="*/ 37 h 763"/>
              <a:gd name="connsiteX57" fmla="*/ 409 w 687"/>
              <a:gd name="connsiteY57" fmla="*/ 37 h 763"/>
              <a:gd name="connsiteX58" fmla="*/ 420 w 687"/>
              <a:gd name="connsiteY58" fmla="*/ 37 h 763"/>
              <a:gd name="connsiteX59" fmla="*/ 435 w 687"/>
              <a:gd name="connsiteY59" fmla="*/ 31 h 763"/>
              <a:gd name="connsiteX60" fmla="*/ 446 w 687"/>
              <a:gd name="connsiteY60" fmla="*/ 31 h 763"/>
              <a:gd name="connsiteX61" fmla="*/ 456 w 687"/>
              <a:gd name="connsiteY61" fmla="*/ 31 h 763"/>
              <a:gd name="connsiteX62" fmla="*/ 467 w 687"/>
              <a:gd name="connsiteY62" fmla="*/ 26 h 763"/>
              <a:gd name="connsiteX63" fmla="*/ 477 w 687"/>
              <a:gd name="connsiteY63" fmla="*/ 26 h 763"/>
              <a:gd name="connsiteX64" fmla="*/ 488 w 687"/>
              <a:gd name="connsiteY64" fmla="*/ 26 h 763"/>
              <a:gd name="connsiteX65" fmla="*/ 493 w 687"/>
              <a:gd name="connsiteY65" fmla="*/ 21 h 763"/>
              <a:gd name="connsiteX66" fmla="*/ 498 w 687"/>
              <a:gd name="connsiteY66" fmla="*/ 21 h 763"/>
              <a:gd name="connsiteX67" fmla="*/ 504 w 687"/>
              <a:gd name="connsiteY67" fmla="*/ 21 h 763"/>
              <a:gd name="connsiteX68" fmla="*/ 509 w 687"/>
              <a:gd name="connsiteY68" fmla="*/ 16 h 763"/>
              <a:gd name="connsiteX69" fmla="*/ 514 w 687"/>
              <a:gd name="connsiteY69" fmla="*/ 16 h 763"/>
              <a:gd name="connsiteX70" fmla="*/ 514 w 687"/>
              <a:gd name="connsiteY70" fmla="*/ 16 h 763"/>
              <a:gd name="connsiteX71" fmla="*/ 519 w 687"/>
              <a:gd name="connsiteY71" fmla="*/ 10 h 763"/>
              <a:gd name="connsiteX72" fmla="*/ 525 w 687"/>
              <a:gd name="connsiteY72" fmla="*/ 5 h 763"/>
              <a:gd name="connsiteX73" fmla="*/ 535 w 687"/>
              <a:gd name="connsiteY73" fmla="*/ 5 h 763"/>
              <a:gd name="connsiteX74" fmla="*/ 546 w 687"/>
              <a:gd name="connsiteY74" fmla="*/ 0 h 763"/>
              <a:gd name="connsiteX75" fmla="*/ 551 w 687"/>
              <a:gd name="connsiteY75" fmla="*/ 5 h 763"/>
              <a:gd name="connsiteX76" fmla="*/ 561 w 687"/>
              <a:gd name="connsiteY76" fmla="*/ 5 h 763"/>
              <a:gd name="connsiteX77" fmla="*/ 577 w 687"/>
              <a:gd name="connsiteY77" fmla="*/ 10 h 763"/>
              <a:gd name="connsiteX78" fmla="*/ 593 w 687"/>
              <a:gd name="connsiteY78" fmla="*/ 16 h 763"/>
              <a:gd name="connsiteX79" fmla="*/ 630 w 687"/>
              <a:gd name="connsiteY79" fmla="*/ 31 h 763"/>
              <a:gd name="connsiteX80" fmla="*/ 645 w 687"/>
              <a:gd name="connsiteY80" fmla="*/ 42 h 763"/>
              <a:gd name="connsiteX81" fmla="*/ 661 w 687"/>
              <a:gd name="connsiteY81" fmla="*/ 52 h 763"/>
              <a:gd name="connsiteX82" fmla="*/ 672 w 687"/>
              <a:gd name="connsiteY82" fmla="*/ 57 h 763"/>
              <a:gd name="connsiteX83" fmla="*/ 682 w 687"/>
              <a:gd name="connsiteY83" fmla="*/ 68 h 763"/>
              <a:gd name="connsiteX84" fmla="*/ 687 w 687"/>
              <a:gd name="connsiteY84" fmla="*/ 73 h 763"/>
              <a:gd name="connsiteX85" fmla="*/ 687 w 687"/>
              <a:gd name="connsiteY85" fmla="*/ 78 h 763"/>
              <a:gd name="connsiteX86" fmla="*/ 682 w 687"/>
              <a:gd name="connsiteY86" fmla="*/ 78 h 763"/>
              <a:gd name="connsiteX87" fmla="*/ 682 w 687"/>
              <a:gd name="connsiteY87" fmla="*/ 84 h 763"/>
              <a:gd name="connsiteX88" fmla="*/ 677 w 687"/>
              <a:gd name="connsiteY88" fmla="*/ 89 h 763"/>
              <a:gd name="connsiteX89" fmla="*/ 666 w 687"/>
              <a:gd name="connsiteY89" fmla="*/ 94 h 763"/>
              <a:gd name="connsiteX90" fmla="*/ 666 w 687"/>
              <a:gd name="connsiteY90" fmla="*/ 99 h 763"/>
              <a:gd name="connsiteX91" fmla="*/ 661 w 687"/>
              <a:gd name="connsiteY91" fmla="*/ 104 h 763"/>
              <a:gd name="connsiteX92" fmla="*/ 656 w 687"/>
              <a:gd name="connsiteY92" fmla="*/ 115 h 763"/>
              <a:gd name="connsiteX93" fmla="*/ 656 w 687"/>
              <a:gd name="connsiteY93" fmla="*/ 131 h 763"/>
              <a:gd name="connsiteX94" fmla="*/ 651 w 687"/>
              <a:gd name="connsiteY94" fmla="*/ 141 h 763"/>
              <a:gd name="connsiteX95" fmla="*/ 651 w 687"/>
              <a:gd name="connsiteY95" fmla="*/ 162 h 763"/>
              <a:gd name="connsiteX96" fmla="*/ 645 w 687"/>
              <a:gd name="connsiteY96" fmla="*/ 183 h 763"/>
              <a:gd name="connsiteX97" fmla="*/ 645 w 687"/>
              <a:gd name="connsiteY97" fmla="*/ 209 h 763"/>
              <a:gd name="connsiteX98" fmla="*/ 640 w 687"/>
              <a:gd name="connsiteY98" fmla="*/ 261 h 763"/>
              <a:gd name="connsiteX99" fmla="*/ 635 w 687"/>
              <a:gd name="connsiteY99" fmla="*/ 313 h 763"/>
              <a:gd name="connsiteX100" fmla="*/ 630 w 687"/>
              <a:gd name="connsiteY100" fmla="*/ 360 h 763"/>
              <a:gd name="connsiteX101" fmla="*/ 624 w 687"/>
              <a:gd name="connsiteY101" fmla="*/ 413 h 763"/>
              <a:gd name="connsiteX102" fmla="*/ 614 w 687"/>
              <a:gd name="connsiteY102" fmla="*/ 460 h 763"/>
              <a:gd name="connsiteX103" fmla="*/ 603 w 687"/>
              <a:gd name="connsiteY103" fmla="*/ 507 h 763"/>
              <a:gd name="connsiteX104" fmla="*/ 593 w 687"/>
              <a:gd name="connsiteY104" fmla="*/ 548 h 763"/>
              <a:gd name="connsiteX105" fmla="*/ 577 w 687"/>
              <a:gd name="connsiteY105" fmla="*/ 595 h 763"/>
              <a:gd name="connsiteX106" fmla="*/ 567 w 687"/>
              <a:gd name="connsiteY106" fmla="*/ 616 h 763"/>
              <a:gd name="connsiteX107" fmla="*/ 556 w 687"/>
              <a:gd name="connsiteY107" fmla="*/ 637 h 763"/>
              <a:gd name="connsiteX108" fmla="*/ 546 w 687"/>
              <a:gd name="connsiteY108" fmla="*/ 658 h 763"/>
              <a:gd name="connsiteX109" fmla="*/ 535 w 687"/>
              <a:gd name="connsiteY109" fmla="*/ 674 h 763"/>
              <a:gd name="connsiteX110" fmla="*/ 525 w 687"/>
              <a:gd name="connsiteY110" fmla="*/ 689 h 763"/>
              <a:gd name="connsiteX111" fmla="*/ 514 w 687"/>
              <a:gd name="connsiteY111" fmla="*/ 700 h 763"/>
              <a:gd name="connsiteX112" fmla="*/ 504 w 687"/>
              <a:gd name="connsiteY112" fmla="*/ 716 h 763"/>
              <a:gd name="connsiteX113" fmla="*/ 493 w 687"/>
              <a:gd name="connsiteY113" fmla="*/ 726 h 763"/>
              <a:gd name="connsiteX114" fmla="*/ 483 w 687"/>
              <a:gd name="connsiteY114" fmla="*/ 731 h 763"/>
              <a:gd name="connsiteX115" fmla="*/ 467 w 687"/>
              <a:gd name="connsiteY115" fmla="*/ 742 h 763"/>
              <a:gd name="connsiteX116" fmla="*/ 462 w 687"/>
              <a:gd name="connsiteY116" fmla="*/ 747 h 763"/>
              <a:gd name="connsiteX117" fmla="*/ 451 w 687"/>
              <a:gd name="connsiteY117" fmla="*/ 752 h 763"/>
              <a:gd name="connsiteX118" fmla="*/ 441 w 687"/>
              <a:gd name="connsiteY118" fmla="*/ 757 h 763"/>
              <a:gd name="connsiteX119" fmla="*/ 435 w 687"/>
              <a:gd name="connsiteY119" fmla="*/ 757 h 763"/>
              <a:gd name="connsiteX120" fmla="*/ 430 w 687"/>
              <a:gd name="connsiteY120" fmla="*/ 763 h 763"/>
              <a:gd name="connsiteX121" fmla="*/ 420 w 687"/>
              <a:gd name="connsiteY121" fmla="*/ 763 h 763"/>
              <a:gd name="connsiteX122" fmla="*/ 414 w 687"/>
              <a:gd name="connsiteY122" fmla="*/ 757 h 763"/>
              <a:gd name="connsiteX123" fmla="*/ 404 w 687"/>
              <a:gd name="connsiteY123" fmla="*/ 752 h 763"/>
              <a:gd name="connsiteX124" fmla="*/ 404 w 687"/>
              <a:gd name="connsiteY124" fmla="*/ 747 h 763"/>
              <a:gd name="connsiteX125" fmla="*/ 404 w 687"/>
              <a:gd name="connsiteY125" fmla="*/ 742 h 763"/>
              <a:gd name="connsiteX126" fmla="*/ 404 w 687"/>
              <a:gd name="connsiteY126" fmla="*/ 736 h 763"/>
              <a:gd name="connsiteX127" fmla="*/ 404 w 687"/>
              <a:gd name="connsiteY127" fmla="*/ 726 h 763"/>
              <a:gd name="connsiteX128" fmla="*/ 404 w 687"/>
              <a:gd name="connsiteY128" fmla="*/ 721 h 763"/>
              <a:gd name="connsiteX129" fmla="*/ 399 w 687"/>
              <a:gd name="connsiteY129" fmla="*/ 716 h 763"/>
              <a:gd name="connsiteX130" fmla="*/ 393 w 687"/>
              <a:gd name="connsiteY130" fmla="*/ 705 h 763"/>
              <a:gd name="connsiteX131" fmla="*/ 388 w 687"/>
              <a:gd name="connsiteY131" fmla="*/ 695 h 763"/>
              <a:gd name="connsiteX132" fmla="*/ 378 w 687"/>
              <a:gd name="connsiteY132" fmla="*/ 689 h 763"/>
              <a:gd name="connsiteX133" fmla="*/ 362 w 687"/>
              <a:gd name="connsiteY133" fmla="*/ 679 h 763"/>
              <a:gd name="connsiteX134" fmla="*/ 351 w 687"/>
              <a:gd name="connsiteY134" fmla="*/ 669 h 763"/>
              <a:gd name="connsiteX135" fmla="*/ 336 w 687"/>
              <a:gd name="connsiteY135" fmla="*/ 658 h 763"/>
              <a:gd name="connsiteX136" fmla="*/ 315 w 687"/>
              <a:gd name="connsiteY136" fmla="*/ 648 h 763"/>
              <a:gd name="connsiteX137" fmla="*/ 299 w 687"/>
              <a:gd name="connsiteY137" fmla="*/ 642 h 763"/>
              <a:gd name="connsiteX138" fmla="*/ 288 w 687"/>
              <a:gd name="connsiteY138" fmla="*/ 632 h 763"/>
              <a:gd name="connsiteX139" fmla="*/ 278 w 687"/>
              <a:gd name="connsiteY139" fmla="*/ 627 h 763"/>
              <a:gd name="connsiteX140" fmla="*/ 273 w 687"/>
              <a:gd name="connsiteY140" fmla="*/ 622 h 763"/>
              <a:gd name="connsiteX141" fmla="*/ 262 w 687"/>
              <a:gd name="connsiteY141" fmla="*/ 611 h 763"/>
              <a:gd name="connsiteX142" fmla="*/ 262 w 687"/>
              <a:gd name="connsiteY142" fmla="*/ 611 h 763"/>
              <a:gd name="connsiteX143" fmla="*/ 267 w 687"/>
              <a:gd name="connsiteY143" fmla="*/ 611 h 763"/>
              <a:gd name="connsiteX144" fmla="*/ 267 w 687"/>
              <a:gd name="connsiteY144" fmla="*/ 611 h 763"/>
              <a:gd name="connsiteX145" fmla="*/ 278 w 687"/>
              <a:gd name="connsiteY145" fmla="*/ 611 h 763"/>
              <a:gd name="connsiteX146" fmla="*/ 283 w 687"/>
              <a:gd name="connsiteY146" fmla="*/ 611 h 763"/>
              <a:gd name="connsiteX147" fmla="*/ 299 w 687"/>
              <a:gd name="connsiteY147" fmla="*/ 611 h 763"/>
              <a:gd name="connsiteX148" fmla="*/ 309 w 687"/>
              <a:gd name="connsiteY148" fmla="*/ 616 h 763"/>
              <a:gd name="connsiteX149" fmla="*/ 330 w 687"/>
              <a:gd name="connsiteY149" fmla="*/ 616 h 763"/>
              <a:gd name="connsiteX150" fmla="*/ 346 w 687"/>
              <a:gd name="connsiteY150" fmla="*/ 622 h 763"/>
              <a:gd name="connsiteX151" fmla="*/ 367 w 687"/>
              <a:gd name="connsiteY151" fmla="*/ 627 h 763"/>
              <a:gd name="connsiteX152" fmla="*/ 383 w 687"/>
              <a:gd name="connsiteY152" fmla="*/ 627 h 763"/>
              <a:gd name="connsiteX153" fmla="*/ 399 w 687"/>
              <a:gd name="connsiteY153" fmla="*/ 632 h 763"/>
              <a:gd name="connsiteX154" fmla="*/ 414 w 687"/>
              <a:gd name="connsiteY154" fmla="*/ 632 h 763"/>
              <a:gd name="connsiteX155" fmla="*/ 425 w 687"/>
              <a:gd name="connsiteY155" fmla="*/ 632 h 763"/>
              <a:gd name="connsiteX156" fmla="*/ 435 w 687"/>
              <a:gd name="connsiteY156" fmla="*/ 632 h 763"/>
              <a:gd name="connsiteX157" fmla="*/ 446 w 687"/>
              <a:gd name="connsiteY157" fmla="*/ 632 h 763"/>
              <a:gd name="connsiteX158" fmla="*/ 451 w 687"/>
              <a:gd name="connsiteY158" fmla="*/ 627 h 763"/>
              <a:gd name="connsiteX159" fmla="*/ 456 w 687"/>
              <a:gd name="connsiteY159" fmla="*/ 627 h 763"/>
              <a:gd name="connsiteX160" fmla="*/ 462 w 687"/>
              <a:gd name="connsiteY160" fmla="*/ 622 h 763"/>
              <a:gd name="connsiteX161" fmla="*/ 467 w 687"/>
              <a:gd name="connsiteY161" fmla="*/ 616 h 763"/>
              <a:gd name="connsiteX162" fmla="*/ 472 w 687"/>
              <a:gd name="connsiteY162" fmla="*/ 611 h 763"/>
              <a:gd name="connsiteX163" fmla="*/ 477 w 687"/>
              <a:gd name="connsiteY163" fmla="*/ 601 h 763"/>
              <a:gd name="connsiteX164" fmla="*/ 483 w 687"/>
              <a:gd name="connsiteY164" fmla="*/ 590 h 763"/>
              <a:gd name="connsiteX165" fmla="*/ 488 w 687"/>
              <a:gd name="connsiteY165" fmla="*/ 580 h 763"/>
              <a:gd name="connsiteX166" fmla="*/ 498 w 687"/>
              <a:gd name="connsiteY166" fmla="*/ 564 h 763"/>
              <a:gd name="connsiteX167" fmla="*/ 504 w 687"/>
              <a:gd name="connsiteY167" fmla="*/ 554 h 763"/>
              <a:gd name="connsiteX168" fmla="*/ 509 w 687"/>
              <a:gd name="connsiteY168" fmla="*/ 538 h 763"/>
              <a:gd name="connsiteX169" fmla="*/ 514 w 687"/>
              <a:gd name="connsiteY169" fmla="*/ 517 h 763"/>
              <a:gd name="connsiteX170" fmla="*/ 519 w 687"/>
              <a:gd name="connsiteY170" fmla="*/ 501 h 763"/>
              <a:gd name="connsiteX171" fmla="*/ 525 w 687"/>
              <a:gd name="connsiteY171" fmla="*/ 475 h 763"/>
              <a:gd name="connsiteX172" fmla="*/ 530 w 687"/>
              <a:gd name="connsiteY172" fmla="*/ 454 h 763"/>
              <a:gd name="connsiteX173" fmla="*/ 535 w 687"/>
              <a:gd name="connsiteY173" fmla="*/ 428 h 763"/>
              <a:gd name="connsiteX174" fmla="*/ 540 w 687"/>
              <a:gd name="connsiteY174" fmla="*/ 402 h 763"/>
              <a:gd name="connsiteX175" fmla="*/ 546 w 687"/>
              <a:gd name="connsiteY175" fmla="*/ 371 h 763"/>
              <a:gd name="connsiteX176" fmla="*/ 546 w 687"/>
              <a:gd name="connsiteY176" fmla="*/ 345 h 763"/>
              <a:gd name="connsiteX177" fmla="*/ 551 w 687"/>
              <a:gd name="connsiteY177" fmla="*/ 319 h 763"/>
              <a:gd name="connsiteX178" fmla="*/ 551 w 687"/>
              <a:gd name="connsiteY178" fmla="*/ 298 h 763"/>
              <a:gd name="connsiteX179" fmla="*/ 556 w 687"/>
              <a:gd name="connsiteY179" fmla="*/ 272 h 763"/>
              <a:gd name="connsiteX180" fmla="*/ 556 w 687"/>
              <a:gd name="connsiteY180" fmla="*/ 251 h 763"/>
              <a:gd name="connsiteX181" fmla="*/ 561 w 687"/>
              <a:gd name="connsiteY181" fmla="*/ 230 h 763"/>
              <a:gd name="connsiteX182" fmla="*/ 561 w 687"/>
              <a:gd name="connsiteY182" fmla="*/ 214 h 763"/>
              <a:gd name="connsiteX183" fmla="*/ 561 w 687"/>
              <a:gd name="connsiteY183" fmla="*/ 193 h 763"/>
              <a:gd name="connsiteX184" fmla="*/ 567 w 687"/>
              <a:gd name="connsiteY184" fmla="*/ 178 h 763"/>
              <a:gd name="connsiteX185" fmla="*/ 567 w 687"/>
              <a:gd name="connsiteY185" fmla="*/ 167 h 763"/>
              <a:gd name="connsiteX186" fmla="*/ 567 w 687"/>
              <a:gd name="connsiteY186" fmla="*/ 151 h 763"/>
              <a:gd name="connsiteX187" fmla="*/ 567 w 687"/>
              <a:gd name="connsiteY187" fmla="*/ 141 h 763"/>
              <a:gd name="connsiteX188" fmla="*/ 567 w 687"/>
              <a:gd name="connsiteY188" fmla="*/ 131 h 763"/>
              <a:gd name="connsiteX189" fmla="*/ 561 w 687"/>
              <a:gd name="connsiteY189" fmla="*/ 125 h 763"/>
              <a:gd name="connsiteX190" fmla="*/ 561 w 687"/>
              <a:gd name="connsiteY190" fmla="*/ 115 h 763"/>
              <a:gd name="connsiteX191" fmla="*/ 561 w 687"/>
              <a:gd name="connsiteY191" fmla="*/ 115 h 763"/>
              <a:gd name="connsiteX0-1" fmla="*/ 561 w 687"/>
              <a:gd name="connsiteY0-2" fmla="*/ 115 h 763"/>
              <a:gd name="connsiteX1-3" fmla="*/ 556 w 687"/>
              <a:gd name="connsiteY1-4" fmla="*/ 104 h 763"/>
              <a:gd name="connsiteX2-5" fmla="*/ 556 w 687"/>
              <a:gd name="connsiteY2-6" fmla="*/ 94 h 763"/>
              <a:gd name="connsiteX3-7" fmla="*/ 551 w 687"/>
              <a:gd name="connsiteY3-8" fmla="*/ 84 h 763"/>
              <a:gd name="connsiteX4-9" fmla="*/ 546 w 687"/>
              <a:gd name="connsiteY4-10" fmla="*/ 78 h 763"/>
              <a:gd name="connsiteX5-11" fmla="*/ 546 w 687"/>
              <a:gd name="connsiteY5-12" fmla="*/ 78 h 763"/>
              <a:gd name="connsiteX6-13" fmla="*/ 540 w 687"/>
              <a:gd name="connsiteY6-14" fmla="*/ 78 h 763"/>
              <a:gd name="connsiteX7-15" fmla="*/ 530 w 687"/>
              <a:gd name="connsiteY7-16" fmla="*/ 73 h 763"/>
              <a:gd name="connsiteX8-17" fmla="*/ 525 w 687"/>
              <a:gd name="connsiteY8-18" fmla="*/ 73 h 763"/>
              <a:gd name="connsiteX9-19" fmla="*/ 514 w 687"/>
              <a:gd name="connsiteY9-20" fmla="*/ 73 h 763"/>
              <a:gd name="connsiteX10-21" fmla="*/ 504 w 687"/>
              <a:gd name="connsiteY10-22" fmla="*/ 73 h 763"/>
              <a:gd name="connsiteX11-23" fmla="*/ 493 w 687"/>
              <a:gd name="connsiteY11-24" fmla="*/ 73 h 763"/>
              <a:gd name="connsiteX12-25" fmla="*/ 477 w 687"/>
              <a:gd name="connsiteY12-26" fmla="*/ 73 h 763"/>
              <a:gd name="connsiteX13-27" fmla="*/ 451 w 687"/>
              <a:gd name="connsiteY13-28" fmla="*/ 73 h 763"/>
              <a:gd name="connsiteX14-29" fmla="*/ 420 w 687"/>
              <a:gd name="connsiteY14-30" fmla="*/ 73 h 763"/>
              <a:gd name="connsiteX15-31" fmla="*/ 393 w 687"/>
              <a:gd name="connsiteY15-32" fmla="*/ 78 h 763"/>
              <a:gd name="connsiteX16-33" fmla="*/ 362 w 687"/>
              <a:gd name="connsiteY16-34" fmla="*/ 78 h 763"/>
              <a:gd name="connsiteX17-35" fmla="*/ 346 w 687"/>
              <a:gd name="connsiteY17-36" fmla="*/ 84 h 763"/>
              <a:gd name="connsiteX18-37" fmla="*/ 325 w 687"/>
              <a:gd name="connsiteY18-38" fmla="*/ 84 h 763"/>
              <a:gd name="connsiteX19-39" fmla="*/ 309 w 687"/>
              <a:gd name="connsiteY19-40" fmla="*/ 89 h 763"/>
              <a:gd name="connsiteX20-41" fmla="*/ 288 w 687"/>
              <a:gd name="connsiteY20-42" fmla="*/ 94 h 763"/>
              <a:gd name="connsiteX21-43" fmla="*/ 267 w 687"/>
              <a:gd name="connsiteY21-44" fmla="*/ 99 h 763"/>
              <a:gd name="connsiteX22-45" fmla="*/ 246 w 687"/>
              <a:gd name="connsiteY22-46" fmla="*/ 99 h 763"/>
              <a:gd name="connsiteX23-47" fmla="*/ 220 w 687"/>
              <a:gd name="connsiteY23-48" fmla="*/ 104 h 763"/>
              <a:gd name="connsiteX24-49" fmla="*/ 199 w 687"/>
              <a:gd name="connsiteY24-50" fmla="*/ 110 h 763"/>
              <a:gd name="connsiteX25-51" fmla="*/ 173 w 687"/>
              <a:gd name="connsiteY25-52" fmla="*/ 115 h 763"/>
              <a:gd name="connsiteX26-53" fmla="*/ 152 w 687"/>
              <a:gd name="connsiteY26-54" fmla="*/ 120 h 763"/>
              <a:gd name="connsiteX27-55" fmla="*/ 131 w 687"/>
              <a:gd name="connsiteY27-56" fmla="*/ 120 h 763"/>
              <a:gd name="connsiteX28-57" fmla="*/ 115 w 687"/>
              <a:gd name="connsiteY28-58" fmla="*/ 125 h 763"/>
              <a:gd name="connsiteX29-59" fmla="*/ 99 w 687"/>
              <a:gd name="connsiteY29-60" fmla="*/ 125 h 763"/>
              <a:gd name="connsiteX30-61" fmla="*/ 89 w 687"/>
              <a:gd name="connsiteY30-62" fmla="*/ 125 h 763"/>
              <a:gd name="connsiteX31-63" fmla="*/ 78 w 687"/>
              <a:gd name="connsiteY31-64" fmla="*/ 125 h 763"/>
              <a:gd name="connsiteX32-65" fmla="*/ 73 w 687"/>
              <a:gd name="connsiteY32-66" fmla="*/ 125 h 763"/>
              <a:gd name="connsiteX33-67" fmla="*/ 63 w 687"/>
              <a:gd name="connsiteY33-68" fmla="*/ 120 h 763"/>
              <a:gd name="connsiteX34-69" fmla="*/ 52 w 687"/>
              <a:gd name="connsiteY34-70" fmla="*/ 115 h 763"/>
              <a:gd name="connsiteX35-71" fmla="*/ 36 w 687"/>
              <a:gd name="connsiteY35-72" fmla="*/ 110 h 763"/>
              <a:gd name="connsiteX36-73" fmla="*/ 26 w 687"/>
              <a:gd name="connsiteY36-74" fmla="*/ 99 h 763"/>
              <a:gd name="connsiteX37-75" fmla="*/ 15 w 687"/>
              <a:gd name="connsiteY37-76" fmla="*/ 94 h 763"/>
              <a:gd name="connsiteX38-77" fmla="*/ 5 w 687"/>
              <a:gd name="connsiteY38-78" fmla="*/ 89 h 763"/>
              <a:gd name="connsiteX39-79" fmla="*/ 0 w 687"/>
              <a:gd name="connsiteY39-80" fmla="*/ 78 h 763"/>
              <a:gd name="connsiteX40-81" fmla="*/ 0 w 687"/>
              <a:gd name="connsiteY40-82" fmla="*/ 73 h 763"/>
              <a:gd name="connsiteX41-83" fmla="*/ 10 w 687"/>
              <a:gd name="connsiteY41-84" fmla="*/ 73 h 763"/>
              <a:gd name="connsiteX42-85" fmla="*/ 26 w 687"/>
              <a:gd name="connsiteY42-86" fmla="*/ 73 h 763"/>
              <a:gd name="connsiteX43-87" fmla="*/ 42 w 687"/>
              <a:gd name="connsiteY43-88" fmla="*/ 73 h 763"/>
              <a:gd name="connsiteX44-89" fmla="*/ 57 w 687"/>
              <a:gd name="connsiteY44-90" fmla="*/ 68 h 763"/>
              <a:gd name="connsiteX45-91" fmla="*/ 89 w 687"/>
              <a:gd name="connsiteY45-92" fmla="*/ 68 h 763"/>
              <a:gd name="connsiteX46-93" fmla="*/ 131 w 687"/>
              <a:gd name="connsiteY46-94" fmla="*/ 63 h 763"/>
              <a:gd name="connsiteX47-95" fmla="*/ 152 w 687"/>
              <a:gd name="connsiteY47-96" fmla="*/ 63 h 763"/>
              <a:gd name="connsiteX48-97" fmla="*/ 173 w 687"/>
              <a:gd name="connsiteY48-98" fmla="*/ 63 h 763"/>
              <a:gd name="connsiteX49-99" fmla="*/ 199 w 687"/>
              <a:gd name="connsiteY49-100" fmla="*/ 57 h 763"/>
              <a:gd name="connsiteX50-101" fmla="*/ 225 w 687"/>
              <a:gd name="connsiteY50-102" fmla="*/ 57 h 763"/>
              <a:gd name="connsiteX51-103" fmla="*/ 257 w 687"/>
              <a:gd name="connsiteY51-104" fmla="*/ 52 h 763"/>
              <a:gd name="connsiteX52-105" fmla="*/ 288 w 687"/>
              <a:gd name="connsiteY52-106" fmla="*/ 52 h 763"/>
              <a:gd name="connsiteX53-107" fmla="*/ 320 w 687"/>
              <a:gd name="connsiteY53-108" fmla="*/ 47 h 763"/>
              <a:gd name="connsiteX54-109" fmla="*/ 357 w 687"/>
              <a:gd name="connsiteY54-110" fmla="*/ 42 h 763"/>
              <a:gd name="connsiteX55-111" fmla="*/ 372 w 687"/>
              <a:gd name="connsiteY55-112" fmla="*/ 42 h 763"/>
              <a:gd name="connsiteX56-113" fmla="*/ 393 w 687"/>
              <a:gd name="connsiteY56-114" fmla="*/ 37 h 763"/>
              <a:gd name="connsiteX57-115" fmla="*/ 409 w 687"/>
              <a:gd name="connsiteY57-116" fmla="*/ 37 h 763"/>
              <a:gd name="connsiteX58-117" fmla="*/ 420 w 687"/>
              <a:gd name="connsiteY58-118" fmla="*/ 37 h 763"/>
              <a:gd name="connsiteX59-119" fmla="*/ 435 w 687"/>
              <a:gd name="connsiteY59-120" fmla="*/ 31 h 763"/>
              <a:gd name="connsiteX60-121" fmla="*/ 446 w 687"/>
              <a:gd name="connsiteY60-122" fmla="*/ 31 h 763"/>
              <a:gd name="connsiteX61-123" fmla="*/ 456 w 687"/>
              <a:gd name="connsiteY61-124" fmla="*/ 31 h 763"/>
              <a:gd name="connsiteX62-125" fmla="*/ 467 w 687"/>
              <a:gd name="connsiteY62-126" fmla="*/ 26 h 763"/>
              <a:gd name="connsiteX63-127" fmla="*/ 477 w 687"/>
              <a:gd name="connsiteY63-128" fmla="*/ 26 h 763"/>
              <a:gd name="connsiteX64-129" fmla="*/ 488 w 687"/>
              <a:gd name="connsiteY64-130" fmla="*/ 26 h 763"/>
              <a:gd name="connsiteX65-131" fmla="*/ 493 w 687"/>
              <a:gd name="connsiteY65-132" fmla="*/ 21 h 763"/>
              <a:gd name="connsiteX66-133" fmla="*/ 498 w 687"/>
              <a:gd name="connsiteY66-134" fmla="*/ 21 h 763"/>
              <a:gd name="connsiteX67-135" fmla="*/ 504 w 687"/>
              <a:gd name="connsiteY67-136" fmla="*/ 21 h 763"/>
              <a:gd name="connsiteX68-137" fmla="*/ 509 w 687"/>
              <a:gd name="connsiteY68-138" fmla="*/ 16 h 763"/>
              <a:gd name="connsiteX69-139" fmla="*/ 514 w 687"/>
              <a:gd name="connsiteY69-140" fmla="*/ 16 h 763"/>
              <a:gd name="connsiteX70-141" fmla="*/ 514 w 687"/>
              <a:gd name="connsiteY70-142" fmla="*/ 16 h 763"/>
              <a:gd name="connsiteX71-143" fmla="*/ 519 w 687"/>
              <a:gd name="connsiteY71-144" fmla="*/ 10 h 763"/>
              <a:gd name="connsiteX72-145" fmla="*/ 525 w 687"/>
              <a:gd name="connsiteY72-146" fmla="*/ 5 h 763"/>
              <a:gd name="connsiteX73-147" fmla="*/ 535 w 687"/>
              <a:gd name="connsiteY73-148" fmla="*/ 5 h 763"/>
              <a:gd name="connsiteX74-149" fmla="*/ 546 w 687"/>
              <a:gd name="connsiteY74-150" fmla="*/ 0 h 763"/>
              <a:gd name="connsiteX75-151" fmla="*/ 551 w 687"/>
              <a:gd name="connsiteY75-152" fmla="*/ 5 h 763"/>
              <a:gd name="connsiteX76-153" fmla="*/ 561 w 687"/>
              <a:gd name="connsiteY76-154" fmla="*/ 5 h 763"/>
              <a:gd name="connsiteX77-155" fmla="*/ 577 w 687"/>
              <a:gd name="connsiteY77-156" fmla="*/ 10 h 763"/>
              <a:gd name="connsiteX78-157" fmla="*/ 593 w 687"/>
              <a:gd name="connsiteY78-158" fmla="*/ 16 h 763"/>
              <a:gd name="connsiteX79-159" fmla="*/ 630 w 687"/>
              <a:gd name="connsiteY79-160" fmla="*/ 31 h 763"/>
              <a:gd name="connsiteX80-161" fmla="*/ 645 w 687"/>
              <a:gd name="connsiteY80-162" fmla="*/ 42 h 763"/>
              <a:gd name="connsiteX81-163" fmla="*/ 661 w 687"/>
              <a:gd name="connsiteY81-164" fmla="*/ 52 h 763"/>
              <a:gd name="connsiteX82-165" fmla="*/ 672 w 687"/>
              <a:gd name="connsiteY82-166" fmla="*/ 57 h 763"/>
              <a:gd name="connsiteX83-167" fmla="*/ 682 w 687"/>
              <a:gd name="connsiteY83-168" fmla="*/ 68 h 763"/>
              <a:gd name="connsiteX84-169" fmla="*/ 687 w 687"/>
              <a:gd name="connsiteY84-170" fmla="*/ 73 h 763"/>
              <a:gd name="connsiteX85-171" fmla="*/ 687 w 687"/>
              <a:gd name="connsiteY85-172" fmla="*/ 78 h 763"/>
              <a:gd name="connsiteX86-173" fmla="*/ 682 w 687"/>
              <a:gd name="connsiteY86-174" fmla="*/ 78 h 763"/>
              <a:gd name="connsiteX87-175" fmla="*/ 682 w 687"/>
              <a:gd name="connsiteY87-176" fmla="*/ 84 h 763"/>
              <a:gd name="connsiteX88-177" fmla="*/ 677 w 687"/>
              <a:gd name="connsiteY88-178" fmla="*/ 89 h 763"/>
              <a:gd name="connsiteX89-179" fmla="*/ 666 w 687"/>
              <a:gd name="connsiteY89-180" fmla="*/ 94 h 763"/>
              <a:gd name="connsiteX90-181" fmla="*/ 666 w 687"/>
              <a:gd name="connsiteY90-182" fmla="*/ 99 h 763"/>
              <a:gd name="connsiteX91-183" fmla="*/ 661 w 687"/>
              <a:gd name="connsiteY91-184" fmla="*/ 104 h 763"/>
              <a:gd name="connsiteX92-185" fmla="*/ 656 w 687"/>
              <a:gd name="connsiteY92-186" fmla="*/ 115 h 763"/>
              <a:gd name="connsiteX93-187" fmla="*/ 656 w 687"/>
              <a:gd name="connsiteY93-188" fmla="*/ 131 h 763"/>
              <a:gd name="connsiteX94-189" fmla="*/ 651 w 687"/>
              <a:gd name="connsiteY94-190" fmla="*/ 141 h 763"/>
              <a:gd name="connsiteX95-191" fmla="*/ 651 w 687"/>
              <a:gd name="connsiteY95-192" fmla="*/ 162 h 763"/>
              <a:gd name="connsiteX96-193" fmla="*/ 645 w 687"/>
              <a:gd name="connsiteY96-194" fmla="*/ 183 h 763"/>
              <a:gd name="connsiteX97-195" fmla="*/ 645 w 687"/>
              <a:gd name="connsiteY97-196" fmla="*/ 209 h 763"/>
              <a:gd name="connsiteX98-197" fmla="*/ 640 w 687"/>
              <a:gd name="connsiteY98-198" fmla="*/ 261 h 763"/>
              <a:gd name="connsiteX99-199" fmla="*/ 635 w 687"/>
              <a:gd name="connsiteY99-200" fmla="*/ 313 h 763"/>
              <a:gd name="connsiteX100-201" fmla="*/ 630 w 687"/>
              <a:gd name="connsiteY100-202" fmla="*/ 360 h 763"/>
              <a:gd name="connsiteX101-203" fmla="*/ 624 w 687"/>
              <a:gd name="connsiteY101-204" fmla="*/ 413 h 763"/>
              <a:gd name="connsiteX102-205" fmla="*/ 614 w 687"/>
              <a:gd name="connsiteY102-206" fmla="*/ 460 h 763"/>
              <a:gd name="connsiteX103-207" fmla="*/ 603 w 687"/>
              <a:gd name="connsiteY103-208" fmla="*/ 507 h 763"/>
              <a:gd name="connsiteX104-209" fmla="*/ 593 w 687"/>
              <a:gd name="connsiteY104-210" fmla="*/ 548 h 763"/>
              <a:gd name="connsiteX105-211" fmla="*/ 577 w 687"/>
              <a:gd name="connsiteY105-212" fmla="*/ 595 h 763"/>
              <a:gd name="connsiteX106-213" fmla="*/ 567 w 687"/>
              <a:gd name="connsiteY106-214" fmla="*/ 616 h 763"/>
              <a:gd name="connsiteX107-215" fmla="*/ 556 w 687"/>
              <a:gd name="connsiteY107-216" fmla="*/ 637 h 763"/>
              <a:gd name="connsiteX108-217" fmla="*/ 546 w 687"/>
              <a:gd name="connsiteY108-218" fmla="*/ 658 h 763"/>
              <a:gd name="connsiteX109-219" fmla="*/ 535 w 687"/>
              <a:gd name="connsiteY109-220" fmla="*/ 674 h 763"/>
              <a:gd name="connsiteX110-221" fmla="*/ 525 w 687"/>
              <a:gd name="connsiteY110-222" fmla="*/ 689 h 763"/>
              <a:gd name="connsiteX111-223" fmla="*/ 514 w 687"/>
              <a:gd name="connsiteY111-224" fmla="*/ 700 h 763"/>
              <a:gd name="connsiteX112-225" fmla="*/ 504 w 687"/>
              <a:gd name="connsiteY112-226" fmla="*/ 716 h 763"/>
              <a:gd name="connsiteX113-227" fmla="*/ 493 w 687"/>
              <a:gd name="connsiteY113-228" fmla="*/ 726 h 763"/>
              <a:gd name="connsiteX114-229" fmla="*/ 483 w 687"/>
              <a:gd name="connsiteY114-230" fmla="*/ 731 h 763"/>
              <a:gd name="connsiteX115-231" fmla="*/ 467 w 687"/>
              <a:gd name="connsiteY115-232" fmla="*/ 742 h 763"/>
              <a:gd name="connsiteX116-233" fmla="*/ 462 w 687"/>
              <a:gd name="connsiteY116-234" fmla="*/ 747 h 763"/>
              <a:gd name="connsiteX117-235" fmla="*/ 451 w 687"/>
              <a:gd name="connsiteY117-236" fmla="*/ 752 h 763"/>
              <a:gd name="connsiteX118-237" fmla="*/ 441 w 687"/>
              <a:gd name="connsiteY118-238" fmla="*/ 757 h 763"/>
              <a:gd name="connsiteX119-239" fmla="*/ 435 w 687"/>
              <a:gd name="connsiteY119-240" fmla="*/ 757 h 763"/>
              <a:gd name="connsiteX120-241" fmla="*/ 430 w 687"/>
              <a:gd name="connsiteY120-242" fmla="*/ 763 h 763"/>
              <a:gd name="connsiteX121-243" fmla="*/ 420 w 687"/>
              <a:gd name="connsiteY121-244" fmla="*/ 763 h 763"/>
              <a:gd name="connsiteX122-245" fmla="*/ 414 w 687"/>
              <a:gd name="connsiteY122-246" fmla="*/ 757 h 763"/>
              <a:gd name="connsiteX123-247" fmla="*/ 404 w 687"/>
              <a:gd name="connsiteY123-248" fmla="*/ 752 h 763"/>
              <a:gd name="connsiteX124-249" fmla="*/ 404 w 687"/>
              <a:gd name="connsiteY124-250" fmla="*/ 747 h 763"/>
              <a:gd name="connsiteX125-251" fmla="*/ 404 w 687"/>
              <a:gd name="connsiteY125-252" fmla="*/ 742 h 763"/>
              <a:gd name="connsiteX126-253" fmla="*/ 404 w 687"/>
              <a:gd name="connsiteY126-254" fmla="*/ 736 h 763"/>
              <a:gd name="connsiteX127-255" fmla="*/ 404 w 687"/>
              <a:gd name="connsiteY127-256" fmla="*/ 726 h 763"/>
              <a:gd name="connsiteX128-257" fmla="*/ 404 w 687"/>
              <a:gd name="connsiteY128-258" fmla="*/ 721 h 763"/>
              <a:gd name="connsiteX129-259" fmla="*/ 399 w 687"/>
              <a:gd name="connsiteY129-260" fmla="*/ 716 h 763"/>
              <a:gd name="connsiteX130-261" fmla="*/ 393 w 687"/>
              <a:gd name="connsiteY130-262" fmla="*/ 705 h 763"/>
              <a:gd name="connsiteX131-263" fmla="*/ 388 w 687"/>
              <a:gd name="connsiteY131-264" fmla="*/ 695 h 763"/>
              <a:gd name="connsiteX132-265" fmla="*/ 378 w 687"/>
              <a:gd name="connsiteY132-266" fmla="*/ 689 h 763"/>
              <a:gd name="connsiteX133-267" fmla="*/ 362 w 687"/>
              <a:gd name="connsiteY133-268" fmla="*/ 679 h 763"/>
              <a:gd name="connsiteX134-269" fmla="*/ 351 w 687"/>
              <a:gd name="connsiteY134-270" fmla="*/ 669 h 763"/>
              <a:gd name="connsiteX135-271" fmla="*/ 336 w 687"/>
              <a:gd name="connsiteY135-272" fmla="*/ 658 h 763"/>
              <a:gd name="connsiteX136-273" fmla="*/ 315 w 687"/>
              <a:gd name="connsiteY136-274" fmla="*/ 648 h 763"/>
              <a:gd name="connsiteX137-275" fmla="*/ 299 w 687"/>
              <a:gd name="connsiteY137-276" fmla="*/ 642 h 763"/>
              <a:gd name="connsiteX138-277" fmla="*/ 278 w 687"/>
              <a:gd name="connsiteY138-278" fmla="*/ 627 h 763"/>
              <a:gd name="connsiteX139-279" fmla="*/ 273 w 687"/>
              <a:gd name="connsiteY139-280" fmla="*/ 622 h 763"/>
              <a:gd name="connsiteX140-281" fmla="*/ 262 w 687"/>
              <a:gd name="connsiteY140-282" fmla="*/ 611 h 763"/>
              <a:gd name="connsiteX141-283" fmla="*/ 262 w 687"/>
              <a:gd name="connsiteY141-284" fmla="*/ 611 h 763"/>
              <a:gd name="connsiteX142-285" fmla="*/ 267 w 687"/>
              <a:gd name="connsiteY142-286" fmla="*/ 611 h 763"/>
              <a:gd name="connsiteX143-287" fmla="*/ 267 w 687"/>
              <a:gd name="connsiteY143-288" fmla="*/ 611 h 763"/>
              <a:gd name="connsiteX144-289" fmla="*/ 278 w 687"/>
              <a:gd name="connsiteY144-290" fmla="*/ 611 h 763"/>
              <a:gd name="connsiteX145-291" fmla="*/ 283 w 687"/>
              <a:gd name="connsiteY145-292" fmla="*/ 611 h 763"/>
              <a:gd name="connsiteX146-293" fmla="*/ 299 w 687"/>
              <a:gd name="connsiteY146-294" fmla="*/ 611 h 763"/>
              <a:gd name="connsiteX147-295" fmla="*/ 309 w 687"/>
              <a:gd name="connsiteY147-296" fmla="*/ 616 h 763"/>
              <a:gd name="connsiteX148-297" fmla="*/ 330 w 687"/>
              <a:gd name="connsiteY148-298" fmla="*/ 616 h 763"/>
              <a:gd name="connsiteX149-299" fmla="*/ 346 w 687"/>
              <a:gd name="connsiteY149-300" fmla="*/ 622 h 763"/>
              <a:gd name="connsiteX150-301" fmla="*/ 367 w 687"/>
              <a:gd name="connsiteY150-302" fmla="*/ 627 h 763"/>
              <a:gd name="connsiteX151-303" fmla="*/ 383 w 687"/>
              <a:gd name="connsiteY151-304" fmla="*/ 627 h 763"/>
              <a:gd name="connsiteX152-305" fmla="*/ 399 w 687"/>
              <a:gd name="connsiteY152-306" fmla="*/ 632 h 763"/>
              <a:gd name="connsiteX153-307" fmla="*/ 414 w 687"/>
              <a:gd name="connsiteY153-308" fmla="*/ 632 h 763"/>
              <a:gd name="connsiteX154-309" fmla="*/ 425 w 687"/>
              <a:gd name="connsiteY154-310" fmla="*/ 632 h 763"/>
              <a:gd name="connsiteX155-311" fmla="*/ 435 w 687"/>
              <a:gd name="connsiteY155-312" fmla="*/ 632 h 763"/>
              <a:gd name="connsiteX156-313" fmla="*/ 446 w 687"/>
              <a:gd name="connsiteY156-314" fmla="*/ 632 h 763"/>
              <a:gd name="connsiteX157-315" fmla="*/ 451 w 687"/>
              <a:gd name="connsiteY157-316" fmla="*/ 627 h 763"/>
              <a:gd name="connsiteX158-317" fmla="*/ 456 w 687"/>
              <a:gd name="connsiteY158-318" fmla="*/ 627 h 763"/>
              <a:gd name="connsiteX159-319" fmla="*/ 462 w 687"/>
              <a:gd name="connsiteY159-320" fmla="*/ 622 h 763"/>
              <a:gd name="connsiteX160-321" fmla="*/ 467 w 687"/>
              <a:gd name="connsiteY160-322" fmla="*/ 616 h 763"/>
              <a:gd name="connsiteX161-323" fmla="*/ 472 w 687"/>
              <a:gd name="connsiteY161-324" fmla="*/ 611 h 763"/>
              <a:gd name="connsiteX162-325" fmla="*/ 477 w 687"/>
              <a:gd name="connsiteY162-326" fmla="*/ 601 h 763"/>
              <a:gd name="connsiteX163-327" fmla="*/ 483 w 687"/>
              <a:gd name="connsiteY163-328" fmla="*/ 590 h 763"/>
              <a:gd name="connsiteX164-329" fmla="*/ 488 w 687"/>
              <a:gd name="connsiteY164-330" fmla="*/ 580 h 763"/>
              <a:gd name="connsiteX165-331" fmla="*/ 498 w 687"/>
              <a:gd name="connsiteY165-332" fmla="*/ 564 h 763"/>
              <a:gd name="connsiteX166-333" fmla="*/ 504 w 687"/>
              <a:gd name="connsiteY166-334" fmla="*/ 554 h 763"/>
              <a:gd name="connsiteX167-335" fmla="*/ 509 w 687"/>
              <a:gd name="connsiteY167-336" fmla="*/ 538 h 763"/>
              <a:gd name="connsiteX168-337" fmla="*/ 514 w 687"/>
              <a:gd name="connsiteY168-338" fmla="*/ 517 h 763"/>
              <a:gd name="connsiteX169-339" fmla="*/ 519 w 687"/>
              <a:gd name="connsiteY169-340" fmla="*/ 501 h 763"/>
              <a:gd name="connsiteX170-341" fmla="*/ 525 w 687"/>
              <a:gd name="connsiteY170-342" fmla="*/ 475 h 763"/>
              <a:gd name="connsiteX171-343" fmla="*/ 530 w 687"/>
              <a:gd name="connsiteY171-344" fmla="*/ 454 h 763"/>
              <a:gd name="connsiteX172-345" fmla="*/ 535 w 687"/>
              <a:gd name="connsiteY172-346" fmla="*/ 428 h 763"/>
              <a:gd name="connsiteX173-347" fmla="*/ 540 w 687"/>
              <a:gd name="connsiteY173-348" fmla="*/ 402 h 763"/>
              <a:gd name="connsiteX174-349" fmla="*/ 546 w 687"/>
              <a:gd name="connsiteY174-350" fmla="*/ 371 h 763"/>
              <a:gd name="connsiteX175-351" fmla="*/ 546 w 687"/>
              <a:gd name="connsiteY175-352" fmla="*/ 345 h 763"/>
              <a:gd name="connsiteX176-353" fmla="*/ 551 w 687"/>
              <a:gd name="connsiteY176-354" fmla="*/ 319 h 763"/>
              <a:gd name="connsiteX177-355" fmla="*/ 551 w 687"/>
              <a:gd name="connsiteY177-356" fmla="*/ 298 h 763"/>
              <a:gd name="connsiteX178-357" fmla="*/ 556 w 687"/>
              <a:gd name="connsiteY178-358" fmla="*/ 272 h 763"/>
              <a:gd name="connsiteX179-359" fmla="*/ 556 w 687"/>
              <a:gd name="connsiteY179-360" fmla="*/ 251 h 763"/>
              <a:gd name="connsiteX180-361" fmla="*/ 561 w 687"/>
              <a:gd name="connsiteY180-362" fmla="*/ 230 h 763"/>
              <a:gd name="connsiteX181-363" fmla="*/ 561 w 687"/>
              <a:gd name="connsiteY181-364" fmla="*/ 214 h 763"/>
              <a:gd name="connsiteX182-365" fmla="*/ 561 w 687"/>
              <a:gd name="connsiteY182-366" fmla="*/ 193 h 763"/>
              <a:gd name="connsiteX183-367" fmla="*/ 567 w 687"/>
              <a:gd name="connsiteY183-368" fmla="*/ 178 h 763"/>
              <a:gd name="connsiteX184-369" fmla="*/ 567 w 687"/>
              <a:gd name="connsiteY184-370" fmla="*/ 167 h 763"/>
              <a:gd name="connsiteX185-371" fmla="*/ 567 w 687"/>
              <a:gd name="connsiteY185-372" fmla="*/ 151 h 763"/>
              <a:gd name="connsiteX186-373" fmla="*/ 567 w 687"/>
              <a:gd name="connsiteY186-374" fmla="*/ 141 h 763"/>
              <a:gd name="connsiteX187-375" fmla="*/ 567 w 687"/>
              <a:gd name="connsiteY187-376" fmla="*/ 131 h 763"/>
              <a:gd name="connsiteX188-377" fmla="*/ 561 w 687"/>
              <a:gd name="connsiteY188-378" fmla="*/ 125 h 763"/>
              <a:gd name="connsiteX189-379" fmla="*/ 561 w 687"/>
              <a:gd name="connsiteY189-380" fmla="*/ 115 h 763"/>
              <a:gd name="connsiteX190-381" fmla="*/ 561 w 687"/>
              <a:gd name="connsiteY190-382" fmla="*/ 115 h 763"/>
              <a:gd name="connsiteX0-383" fmla="*/ 561 w 687"/>
              <a:gd name="connsiteY0-384" fmla="*/ 115 h 763"/>
              <a:gd name="connsiteX1-385" fmla="*/ 556 w 687"/>
              <a:gd name="connsiteY1-386" fmla="*/ 104 h 763"/>
              <a:gd name="connsiteX2-387" fmla="*/ 556 w 687"/>
              <a:gd name="connsiteY2-388" fmla="*/ 94 h 763"/>
              <a:gd name="connsiteX3-389" fmla="*/ 551 w 687"/>
              <a:gd name="connsiteY3-390" fmla="*/ 84 h 763"/>
              <a:gd name="connsiteX4-391" fmla="*/ 546 w 687"/>
              <a:gd name="connsiteY4-392" fmla="*/ 78 h 763"/>
              <a:gd name="connsiteX5-393" fmla="*/ 546 w 687"/>
              <a:gd name="connsiteY5-394" fmla="*/ 78 h 763"/>
              <a:gd name="connsiteX6-395" fmla="*/ 540 w 687"/>
              <a:gd name="connsiteY6-396" fmla="*/ 78 h 763"/>
              <a:gd name="connsiteX7-397" fmla="*/ 530 w 687"/>
              <a:gd name="connsiteY7-398" fmla="*/ 73 h 763"/>
              <a:gd name="connsiteX8-399" fmla="*/ 525 w 687"/>
              <a:gd name="connsiteY8-400" fmla="*/ 73 h 763"/>
              <a:gd name="connsiteX9-401" fmla="*/ 514 w 687"/>
              <a:gd name="connsiteY9-402" fmla="*/ 73 h 763"/>
              <a:gd name="connsiteX10-403" fmla="*/ 504 w 687"/>
              <a:gd name="connsiteY10-404" fmla="*/ 73 h 763"/>
              <a:gd name="connsiteX11-405" fmla="*/ 493 w 687"/>
              <a:gd name="connsiteY11-406" fmla="*/ 73 h 763"/>
              <a:gd name="connsiteX12-407" fmla="*/ 477 w 687"/>
              <a:gd name="connsiteY12-408" fmla="*/ 73 h 763"/>
              <a:gd name="connsiteX13-409" fmla="*/ 451 w 687"/>
              <a:gd name="connsiteY13-410" fmla="*/ 73 h 763"/>
              <a:gd name="connsiteX14-411" fmla="*/ 420 w 687"/>
              <a:gd name="connsiteY14-412" fmla="*/ 73 h 763"/>
              <a:gd name="connsiteX15-413" fmla="*/ 393 w 687"/>
              <a:gd name="connsiteY15-414" fmla="*/ 78 h 763"/>
              <a:gd name="connsiteX16-415" fmla="*/ 362 w 687"/>
              <a:gd name="connsiteY16-416" fmla="*/ 78 h 763"/>
              <a:gd name="connsiteX17-417" fmla="*/ 346 w 687"/>
              <a:gd name="connsiteY17-418" fmla="*/ 84 h 763"/>
              <a:gd name="connsiteX18-419" fmla="*/ 325 w 687"/>
              <a:gd name="connsiteY18-420" fmla="*/ 84 h 763"/>
              <a:gd name="connsiteX19-421" fmla="*/ 309 w 687"/>
              <a:gd name="connsiteY19-422" fmla="*/ 89 h 763"/>
              <a:gd name="connsiteX20-423" fmla="*/ 288 w 687"/>
              <a:gd name="connsiteY20-424" fmla="*/ 94 h 763"/>
              <a:gd name="connsiteX21-425" fmla="*/ 267 w 687"/>
              <a:gd name="connsiteY21-426" fmla="*/ 99 h 763"/>
              <a:gd name="connsiteX22-427" fmla="*/ 246 w 687"/>
              <a:gd name="connsiteY22-428" fmla="*/ 99 h 763"/>
              <a:gd name="connsiteX23-429" fmla="*/ 220 w 687"/>
              <a:gd name="connsiteY23-430" fmla="*/ 104 h 763"/>
              <a:gd name="connsiteX24-431" fmla="*/ 199 w 687"/>
              <a:gd name="connsiteY24-432" fmla="*/ 110 h 763"/>
              <a:gd name="connsiteX25-433" fmla="*/ 173 w 687"/>
              <a:gd name="connsiteY25-434" fmla="*/ 115 h 763"/>
              <a:gd name="connsiteX26-435" fmla="*/ 152 w 687"/>
              <a:gd name="connsiteY26-436" fmla="*/ 120 h 763"/>
              <a:gd name="connsiteX27-437" fmla="*/ 131 w 687"/>
              <a:gd name="connsiteY27-438" fmla="*/ 120 h 763"/>
              <a:gd name="connsiteX28-439" fmla="*/ 115 w 687"/>
              <a:gd name="connsiteY28-440" fmla="*/ 125 h 763"/>
              <a:gd name="connsiteX29-441" fmla="*/ 99 w 687"/>
              <a:gd name="connsiteY29-442" fmla="*/ 125 h 763"/>
              <a:gd name="connsiteX30-443" fmla="*/ 89 w 687"/>
              <a:gd name="connsiteY30-444" fmla="*/ 125 h 763"/>
              <a:gd name="connsiteX31-445" fmla="*/ 78 w 687"/>
              <a:gd name="connsiteY31-446" fmla="*/ 125 h 763"/>
              <a:gd name="connsiteX32-447" fmla="*/ 73 w 687"/>
              <a:gd name="connsiteY32-448" fmla="*/ 125 h 763"/>
              <a:gd name="connsiteX33-449" fmla="*/ 63 w 687"/>
              <a:gd name="connsiteY33-450" fmla="*/ 120 h 763"/>
              <a:gd name="connsiteX34-451" fmla="*/ 52 w 687"/>
              <a:gd name="connsiteY34-452" fmla="*/ 115 h 763"/>
              <a:gd name="connsiteX35-453" fmla="*/ 36 w 687"/>
              <a:gd name="connsiteY35-454" fmla="*/ 110 h 763"/>
              <a:gd name="connsiteX36-455" fmla="*/ 26 w 687"/>
              <a:gd name="connsiteY36-456" fmla="*/ 99 h 763"/>
              <a:gd name="connsiteX37-457" fmla="*/ 15 w 687"/>
              <a:gd name="connsiteY37-458" fmla="*/ 94 h 763"/>
              <a:gd name="connsiteX38-459" fmla="*/ 5 w 687"/>
              <a:gd name="connsiteY38-460" fmla="*/ 89 h 763"/>
              <a:gd name="connsiteX39-461" fmla="*/ 0 w 687"/>
              <a:gd name="connsiteY39-462" fmla="*/ 78 h 763"/>
              <a:gd name="connsiteX40-463" fmla="*/ 0 w 687"/>
              <a:gd name="connsiteY40-464" fmla="*/ 73 h 763"/>
              <a:gd name="connsiteX41-465" fmla="*/ 10 w 687"/>
              <a:gd name="connsiteY41-466" fmla="*/ 73 h 763"/>
              <a:gd name="connsiteX42-467" fmla="*/ 26 w 687"/>
              <a:gd name="connsiteY42-468" fmla="*/ 73 h 763"/>
              <a:gd name="connsiteX43-469" fmla="*/ 42 w 687"/>
              <a:gd name="connsiteY43-470" fmla="*/ 73 h 763"/>
              <a:gd name="connsiteX44-471" fmla="*/ 57 w 687"/>
              <a:gd name="connsiteY44-472" fmla="*/ 68 h 763"/>
              <a:gd name="connsiteX45-473" fmla="*/ 89 w 687"/>
              <a:gd name="connsiteY45-474" fmla="*/ 68 h 763"/>
              <a:gd name="connsiteX46-475" fmla="*/ 131 w 687"/>
              <a:gd name="connsiteY46-476" fmla="*/ 63 h 763"/>
              <a:gd name="connsiteX47-477" fmla="*/ 152 w 687"/>
              <a:gd name="connsiteY47-478" fmla="*/ 63 h 763"/>
              <a:gd name="connsiteX48-479" fmla="*/ 173 w 687"/>
              <a:gd name="connsiteY48-480" fmla="*/ 63 h 763"/>
              <a:gd name="connsiteX49-481" fmla="*/ 199 w 687"/>
              <a:gd name="connsiteY49-482" fmla="*/ 57 h 763"/>
              <a:gd name="connsiteX50-483" fmla="*/ 225 w 687"/>
              <a:gd name="connsiteY50-484" fmla="*/ 57 h 763"/>
              <a:gd name="connsiteX51-485" fmla="*/ 257 w 687"/>
              <a:gd name="connsiteY51-486" fmla="*/ 52 h 763"/>
              <a:gd name="connsiteX52-487" fmla="*/ 288 w 687"/>
              <a:gd name="connsiteY52-488" fmla="*/ 52 h 763"/>
              <a:gd name="connsiteX53-489" fmla="*/ 320 w 687"/>
              <a:gd name="connsiteY53-490" fmla="*/ 47 h 763"/>
              <a:gd name="connsiteX54-491" fmla="*/ 357 w 687"/>
              <a:gd name="connsiteY54-492" fmla="*/ 42 h 763"/>
              <a:gd name="connsiteX55-493" fmla="*/ 372 w 687"/>
              <a:gd name="connsiteY55-494" fmla="*/ 42 h 763"/>
              <a:gd name="connsiteX56-495" fmla="*/ 393 w 687"/>
              <a:gd name="connsiteY56-496" fmla="*/ 37 h 763"/>
              <a:gd name="connsiteX57-497" fmla="*/ 409 w 687"/>
              <a:gd name="connsiteY57-498" fmla="*/ 37 h 763"/>
              <a:gd name="connsiteX58-499" fmla="*/ 420 w 687"/>
              <a:gd name="connsiteY58-500" fmla="*/ 37 h 763"/>
              <a:gd name="connsiteX59-501" fmla="*/ 435 w 687"/>
              <a:gd name="connsiteY59-502" fmla="*/ 31 h 763"/>
              <a:gd name="connsiteX60-503" fmla="*/ 446 w 687"/>
              <a:gd name="connsiteY60-504" fmla="*/ 31 h 763"/>
              <a:gd name="connsiteX61-505" fmla="*/ 456 w 687"/>
              <a:gd name="connsiteY61-506" fmla="*/ 31 h 763"/>
              <a:gd name="connsiteX62-507" fmla="*/ 467 w 687"/>
              <a:gd name="connsiteY62-508" fmla="*/ 26 h 763"/>
              <a:gd name="connsiteX63-509" fmla="*/ 477 w 687"/>
              <a:gd name="connsiteY63-510" fmla="*/ 26 h 763"/>
              <a:gd name="connsiteX64-511" fmla="*/ 488 w 687"/>
              <a:gd name="connsiteY64-512" fmla="*/ 26 h 763"/>
              <a:gd name="connsiteX65-513" fmla="*/ 493 w 687"/>
              <a:gd name="connsiteY65-514" fmla="*/ 21 h 763"/>
              <a:gd name="connsiteX66-515" fmla="*/ 498 w 687"/>
              <a:gd name="connsiteY66-516" fmla="*/ 21 h 763"/>
              <a:gd name="connsiteX67-517" fmla="*/ 504 w 687"/>
              <a:gd name="connsiteY67-518" fmla="*/ 21 h 763"/>
              <a:gd name="connsiteX68-519" fmla="*/ 509 w 687"/>
              <a:gd name="connsiteY68-520" fmla="*/ 16 h 763"/>
              <a:gd name="connsiteX69-521" fmla="*/ 514 w 687"/>
              <a:gd name="connsiteY69-522" fmla="*/ 16 h 763"/>
              <a:gd name="connsiteX70-523" fmla="*/ 514 w 687"/>
              <a:gd name="connsiteY70-524" fmla="*/ 16 h 763"/>
              <a:gd name="connsiteX71-525" fmla="*/ 519 w 687"/>
              <a:gd name="connsiteY71-526" fmla="*/ 10 h 763"/>
              <a:gd name="connsiteX72-527" fmla="*/ 525 w 687"/>
              <a:gd name="connsiteY72-528" fmla="*/ 5 h 763"/>
              <a:gd name="connsiteX73-529" fmla="*/ 535 w 687"/>
              <a:gd name="connsiteY73-530" fmla="*/ 5 h 763"/>
              <a:gd name="connsiteX74-531" fmla="*/ 546 w 687"/>
              <a:gd name="connsiteY74-532" fmla="*/ 0 h 763"/>
              <a:gd name="connsiteX75-533" fmla="*/ 551 w 687"/>
              <a:gd name="connsiteY75-534" fmla="*/ 5 h 763"/>
              <a:gd name="connsiteX76-535" fmla="*/ 561 w 687"/>
              <a:gd name="connsiteY76-536" fmla="*/ 5 h 763"/>
              <a:gd name="connsiteX77-537" fmla="*/ 577 w 687"/>
              <a:gd name="connsiteY77-538" fmla="*/ 10 h 763"/>
              <a:gd name="connsiteX78-539" fmla="*/ 593 w 687"/>
              <a:gd name="connsiteY78-540" fmla="*/ 16 h 763"/>
              <a:gd name="connsiteX79-541" fmla="*/ 630 w 687"/>
              <a:gd name="connsiteY79-542" fmla="*/ 31 h 763"/>
              <a:gd name="connsiteX80-543" fmla="*/ 645 w 687"/>
              <a:gd name="connsiteY80-544" fmla="*/ 42 h 763"/>
              <a:gd name="connsiteX81-545" fmla="*/ 661 w 687"/>
              <a:gd name="connsiteY81-546" fmla="*/ 52 h 763"/>
              <a:gd name="connsiteX82-547" fmla="*/ 672 w 687"/>
              <a:gd name="connsiteY82-548" fmla="*/ 57 h 763"/>
              <a:gd name="connsiteX83-549" fmla="*/ 682 w 687"/>
              <a:gd name="connsiteY83-550" fmla="*/ 68 h 763"/>
              <a:gd name="connsiteX84-551" fmla="*/ 687 w 687"/>
              <a:gd name="connsiteY84-552" fmla="*/ 73 h 763"/>
              <a:gd name="connsiteX85-553" fmla="*/ 687 w 687"/>
              <a:gd name="connsiteY85-554" fmla="*/ 78 h 763"/>
              <a:gd name="connsiteX86-555" fmla="*/ 682 w 687"/>
              <a:gd name="connsiteY86-556" fmla="*/ 78 h 763"/>
              <a:gd name="connsiteX87-557" fmla="*/ 682 w 687"/>
              <a:gd name="connsiteY87-558" fmla="*/ 84 h 763"/>
              <a:gd name="connsiteX88-559" fmla="*/ 677 w 687"/>
              <a:gd name="connsiteY88-560" fmla="*/ 89 h 763"/>
              <a:gd name="connsiteX89-561" fmla="*/ 666 w 687"/>
              <a:gd name="connsiteY89-562" fmla="*/ 94 h 763"/>
              <a:gd name="connsiteX90-563" fmla="*/ 666 w 687"/>
              <a:gd name="connsiteY90-564" fmla="*/ 99 h 763"/>
              <a:gd name="connsiteX91-565" fmla="*/ 661 w 687"/>
              <a:gd name="connsiteY91-566" fmla="*/ 104 h 763"/>
              <a:gd name="connsiteX92-567" fmla="*/ 656 w 687"/>
              <a:gd name="connsiteY92-568" fmla="*/ 115 h 763"/>
              <a:gd name="connsiteX93-569" fmla="*/ 656 w 687"/>
              <a:gd name="connsiteY93-570" fmla="*/ 131 h 763"/>
              <a:gd name="connsiteX94-571" fmla="*/ 651 w 687"/>
              <a:gd name="connsiteY94-572" fmla="*/ 141 h 763"/>
              <a:gd name="connsiteX95-573" fmla="*/ 651 w 687"/>
              <a:gd name="connsiteY95-574" fmla="*/ 162 h 763"/>
              <a:gd name="connsiteX96-575" fmla="*/ 645 w 687"/>
              <a:gd name="connsiteY96-576" fmla="*/ 183 h 763"/>
              <a:gd name="connsiteX97-577" fmla="*/ 645 w 687"/>
              <a:gd name="connsiteY97-578" fmla="*/ 209 h 763"/>
              <a:gd name="connsiteX98-579" fmla="*/ 640 w 687"/>
              <a:gd name="connsiteY98-580" fmla="*/ 261 h 763"/>
              <a:gd name="connsiteX99-581" fmla="*/ 635 w 687"/>
              <a:gd name="connsiteY99-582" fmla="*/ 313 h 763"/>
              <a:gd name="connsiteX100-583" fmla="*/ 630 w 687"/>
              <a:gd name="connsiteY100-584" fmla="*/ 360 h 763"/>
              <a:gd name="connsiteX101-585" fmla="*/ 624 w 687"/>
              <a:gd name="connsiteY101-586" fmla="*/ 413 h 763"/>
              <a:gd name="connsiteX102-587" fmla="*/ 614 w 687"/>
              <a:gd name="connsiteY102-588" fmla="*/ 460 h 763"/>
              <a:gd name="connsiteX103-589" fmla="*/ 603 w 687"/>
              <a:gd name="connsiteY103-590" fmla="*/ 507 h 763"/>
              <a:gd name="connsiteX104-591" fmla="*/ 593 w 687"/>
              <a:gd name="connsiteY104-592" fmla="*/ 548 h 763"/>
              <a:gd name="connsiteX105-593" fmla="*/ 577 w 687"/>
              <a:gd name="connsiteY105-594" fmla="*/ 595 h 763"/>
              <a:gd name="connsiteX106-595" fmla="*/ 567 w 687"/>
              <a:gd name="connsiteY106-596" fmla="*/ 616 h 763"/>
              <a:gd name="connsiteX107-597" fmla="*/ 556 w 687"/>
              <a:gd name="connsiteY107-598" fmla="*/ 637 h 763"/>
              <a:gd name="connsiteX108-599" fmla="*/ 546 w 687"/>
              <a:gd name="connsiteY108-600" fmla="*/ 658 h 763"/>
              <a:gd name="connsiteX109-601" fmla="*/ 535 w 687"/>
              <a:gd name="connsiteY109-602" fmla="*/ 674 h 763"/>
              <a:gd name="connsiteX110-603" fmla="*/ 525 w 687"/>
              <a:gd name="connsiteY110-604" fmla="*/ 689 h 763"/>
              <a:gd name="connsiteX111-605" fmla="*/ 514 w 687"/>
              <a:gd name="connsiteY111-606" fmla="*/ 700 h 763"/>
              <a:gd name="connsiteX112-607" fmla="*/ 504 w 687"/>
              <a:gd name="connsiteY112-608" fmla="*/ 716 h 763"/>
              <a:gd name="connsiteX113-609" fmla="*/ 493 w 687"/>
              <a:gd name="connsiteY113-610" fmla="*/ 726 h 763"/>
              <a:gd name="connsiteX114-611" fmla="*/ 483 w 687"/>
              <a:gd name="connsiteY114-612" fmla="*/ 731 h 763"/>
              <a:gd name="connsiteX115-613" fmla="*/ 467 w 687"/>
              <a:gd name="connsiteY115-614" fmla="*/ 742 h 763"/>
              <a:gd name="connsiteX116-615" fmla="*/ 462 w 687"/>
              <a:gd name="connsiteY116-616" fmla="*/ 747 h 763"/>
              <a:gd name="connsiteX117-617" fmla="*/ 451 w 687"/>
              <a:gd name="connsiteY117-618" fmla="*/ 752 h 763"/>
              <a:gd name="connsiteX118-619" fmla="*/ 441 w 687"/>
              <a:gd name="connsiteY118-620" fmla="*/ 757 h 763"/>
              <a:gd name="connsiteX119-621" fmla="*/ 435 w 687"/>
              <a:gd name="connsiteY119-622" fmla="*/ 757 h 763"/>
              <a:gd name="connsiteX120-623" fmla="*/ 430 w 687"/>
              <a:gd name="connsiteY120-624" fmla="*/ 763 h 763"/>
              <a:gd name="connsiteX121-625" fmla="*/ 420 w 687"/>
              <a:gd name="connsiteY121-626" fmla="*/ 763 h 763"/>
              <a:gd name="connsiteX122-627" fmla="*/ 414 w 687"/>
              <a:gd name="connsiteY122-628" fmla="*/ 757 h 763"/>
              <a:gd name="connsiteX123-629" fmla="*/ 404 w 687"/>
              <a:gd name="connsiteY123-630" fmla="*/ 752 h 763"/>
              <a:gd name="connsiteX124-631" fmla="*/ 404 w 687"/>
              <a:gd name="connsiteY124-632" fmla="*/ 747 h 763"/>
              <a:gd name="connsiteX125-633" fmla="*/ 404 w 687"/>
              <a:gd name="connsiteY125-634" fmla="*/ 742 h 763"/>
              <a:gd name="connsiteX126-635" fmla="*/ 404 w 687"/>
              <a:gd name="connsiteY126-636" fmla="*/ 736 h 763"/>
              <a:gd name="connsiteX127-637" fmla="*/ 404 w 687"/>
              <a:gd name="connsiteY127-638" fmla="*/ 726 h 763"/>
              <a:gd name="connsiteX128-639" fmla="*/ 404 w 687"/>
              <a:gd name="connsiteY128-640" fmla="*/ 721 h 763"/>
              <a:gd name="connsiteX129-641" fmla="*/ 399 w 687"/>
              <a:gd name="connsiteY129-642" fmla="*/ 716 h 763"/>
              <a:gd name="connsiteX130-643" fmla="*/ 393 w 687"/>
              <a:gd name="connsiteY130-644" fmla="*/ 705 h 763"/>
              <a:gd name="connsiteX131-645" fmla="*/ 388 w 687"/>
              <a:gd name="connsiteY131-646" fmla="*/ 695 h 763"/>
              <a:gd name="connsiteX132-647" fmla="*/ 378 w 687"/>
              <a:gd name="connsiteY132-648" fmla="*/ 689 h 763"/>
              <a:gd name="connsiteX133-649" fmla="*/ 362 w 687"/>
              <a:gd name="connsiteY133-650" fmla="*/ 679 h 763"/>
              <a:gd name="connsiteX134-651" fmla="*/ 351 w 687"/>
              <a:gd name="connsiteY134-652" fmla="*/ 669 h 763"/>
              <a:gd name="connsiteX135-653" fmla="*/ 336 w 687"/>
              <a:gd name="connsiteY135-654" fmla="*/ 658 h 763"/>
              <a:gd name="connsiteX136-655" fmla="*/ 299 w 687"/>
              <a:gd name="connsiteY136-656" fmla="*/ 642 h 763"/>
              <a:gd name="connsiteX137-657" fmla="*/ 278 w 687"/>
              <a:gd name="connsiteY137-658" fmla="*/ 627 h 763"/>
              <a:gd name="connsiteX138-659" fmla="*/ 273 w 687"/>
              <a:gd name="connsiteY138-660" fmla="*/ 622 h 763"/>
              <a:gd name="connsiteX139-661" fmla="*/ 262 w 687"/>
              <a:gd name="connsiteY139-662" fmla="*/ 611 h 763"/>
              <a:gd name="connsiteX140-663" fmla="*/ 262 w 687"/>
              <a:gd name="connsiteY140-664" fmla="*/ 611 h 763"/>
              <a:gd name="connsiteX141-665" fmla="*/ 267 w 687"/>
              <a:gd name="connsiteY141-666" fmla="*/ 611 h 763"/>
              <a:gd name="connsiteX142-667" fmla="*/ 267 w 687"/>
              <a:gd name="connsiteY142-668" fmla="*/ 611 h 763"/>
              <a:gd name="connsiteX143-669" fmla="*/ 278 w 687"/>
              <a:gd name="connsiteY143-670" fmla="*/ 611 h 763"/>
              <a:gd name="connsiteX144-671" fmla="*/ 283 w 687"/>
              <a:gd name="connsiteY144-672" fmla="*/ 611 h 763"/>
              <a:gd name="connsiteX145-673" fmla="*/ 299 w 687"/>
              <a:gd name="connsiteY145-674" fmla="*/ 611 h 763"/>
              <a:gd name="connsiteX146-675" fmla="*/ 309 w 687"/>
              <a:gd name="connsiteY146-676" fmla="*/ 616 h 763"/>
              <a:gd name="connsiteX147-677" fmla="*/ 330 w 687"/>
              <a:gd name="connsiteY147-678" fmla="*/ 616 h 763"/>
              <a:gd name="connsiteX148-679" fmla="*/ 346 w 687"/>
              <a:gd name="connsiteY148-680" fmla="*/ 622 h 763"/>
              <a:gd name="connsiteX149-681" fmla="*/ 367 w 687"/>
              <a:gd name="connsiteY149-682" fmla="*/ 627 h 763"/>
              <a:gd name="connsiteX150-683" fmla="*/ 383 w 687"/>
              <a:gd name="connsiteY150-684" fmla="*/ 627 h 763"/>
              <a:gd name="connsiteX151-685" fmla="*/ 399 w 687"/>
              <a:gd name="connsiteY151-686" fmla="*/ 632 h 763"/>
              <a:gd name="connsiteX152-687" fmla="*/ 414 w 687"/>
              <a:gd name="connsiteY152-688" fmla="*/ 632 h 763"/>
              <a:gd name="connsiteX153-689" fmla="*/ 425 w 687"/>
              <a:gd name="connsiteY153-690" fmla="*/ 632 h 763"/>
              <a:gd name="connsiteX154-691" fmla="*/ 435 w 687"/>
              <a:gd name="connsiteY154-692" fmla="*/ 632 h 763"/>
              <a:gd name="connsiteX155-693" fmla="*/ 446 w 687"/>
              <a:gd name="connsiteY155-694" fmla="*/ 632 h 763"/>
              <a:gd name="connsiteX156-695" fmla="*/ 451 w 687"/>
              <a:gd name="connsiteY156-696" fmla="*/ 627 h 763"/>
              <a:gd name="connsiteX157-697" fmla="*/ 456 w 687"/>
              <a:gd name="connsiteY157-698" fmla="*/ 627 h 763"/>
              <a:gd name="connsiteX158-699" fmla="*/ 462 w 687"/>
              <a:gd name="connsiteY158-700" fmla="*/ 622 h 763"/>
              <a:gd name="connsiteX159-701" fmla="*/ 467 w 687"/>
              <a:gd name="connsiteY159-702" fmla="*/ 616 h 763"/>
              <a:gd name="connsiteX160-703" fmla="*/ 472 w 687"/>
              <a:gd name="connsiteY160-704" fmla="*/ 611 h 763"/>
              <a:gd name="connsiteX161-705" fmla="*/ 477 w 687"/>
              <a:gd name="connsiteY161-706" fmla="*/ 601 h 763"/>
              <a:gd name="connsiteX162-707" fmla="*/ 483 w 687"/>
              <a:gd name="connsiteY162-708" fmla="*/ 590 h 763"/>
              <a:gd name="connsiteX163-709" fmla="*/ 488 w 687"/>
              <a:gd name="connsiteY163-710" fmla="*/ 580 h 763"/>
              <a:gd name="connsiteX164-711" fmla="*/ 498 w 687"/>
              <a:gd name="connsiteY164-712" fmla="*/ 564 h 763"/>
              <a:gd name="connsiteX165-713" fmla="*/ 504 w 687"/>
              <a:gd name="connsiteY165-714" fmla="*/ 554 h 763"/>
              <a:gd name="connsiteX166-715" fmla="*/ 509 w 687"/>
              <a:gd name="connsiteY166-716" fmla="*/ 538 h 763"/>
              <a:gd name="connsiteX167-717" fmla="*/ 514 w 687"/>
              <a:gd name="connsiteY167-718" fmla="*/ 517 h 763"/>
              <a:gd name="connsiteX168-719" fmla="*/ 519 w 687"/>
              <a:gd name="connsiteY168-720" fmla="*/ 501 h 763"/>
              <a:gd name="connsiteX169-721" fmla="*/ 525 w 687"/>
              <a:gd name="connsiteY169-722" fmla="*/ 475 h 763"/>
              <a:gd name="connsiteX170-723" fmla="*/ 530 w 687"/>
              <a:gd name="connsiteY170-724" fmla="*/ 454 h 763"/>
              <a:gd name="connsiteX171-725" fmla="*/ 535 w 687"/>
              <a:gd name="connsiteY171-726" fmla="*/ 428 h 763"/>
              <a:gd name="connsiteX172-727" fmla="*/ 540 w 687"/>
              <a:gd name="connsiteY172-728" fmla="*/ 402 h 763"/>
              <a:gd name="connsiteX173-729" fmla="*/ 546 w 687"/>
              <a:gd name="connsiteY173-730" fmla="*/ 371 h 763"/>
              <a:gd name="connsiteX174-731" fmla="*/ 546 w 687"/>
              <a:gd name="connsiteY174-732" fmla="*/ 345 h 763"/>
              <a:gd name="connsiteX175-733" fmla="*/ 551 w 687"/>
              <a:gd name="connsiteY175-734" fmla="*/ 319 h 763"/>
              <a:gd name="connsiteX176-735" fmla="*/ 551 w 687"/>
              <a:gd name="connsiteY176-736" fmla="*/ 298 h 763"/>
              <a:gd name="connsiteX177-737" fmla="*/ 556 w 687"/>
              <a:gd name="connsiteY177-738" fmla="*/ 272 h 763"/>
              <a:gd name="connsiteX178-739" fmla="*/ 556 w 687"/>
              <a:gd name="connsiteY178-740" fmla="*/ 251 h 763"/>
              <a:gd name="connsiteX179-741" fmla="*/ 561 w 687"/>
              <a:gd name="connsiteY179-742" fmla="*/ 230 h 763"/>
              <a:gd name="connsiteX180-743" fmla="*/ 561 w 687"/>
              <a:gd name="connsiteY180-744" fmla="*/ 214 h 763"/>
              <a:gd name="connsiteX181-745" fmla="*/ 561 w 687"/>
              <a:gd name="connsiteY181-746" fmla="*/ 193 h 763"/>
              <a:gd name="connsiteX182-747" fmla="*/ 567 w 687"/>
              <a:gd name="connsiteY182-748" fmla="*/ 178 h 763"/>
              <a:gd name="connsiteX183-749" fmla="*/ 567 w 687"/>
              <a:gd name="connsiteY183-750" fmla="*/ 167 h 763"/>
              <a:gd name="connsiteX184-751" fmla="*/ 567 w 687"/>
              <a:gd name="connsiteY184-752" fmla="*/ 151 h 763"/>
              <a:gd name="connsiteX185-753" fmla="*/ 567 w 687"/>
              <a:gd name="connsiteY185-754" fmla="*/ 141 h 763"/>
              <a:gd name="connsiteX186-755" fmla="*/ 567 w 687"/>
              <a:gd name="connsiteY186-756" fmla="*/ 131 h 763"/>
              <a:gd name="connsiteX187-757" fmla="*/ 561 w 687"/>
              <a:gd name="connsiteY187-758" fmla="*/ 125 h 763"/>
              <a:gd name="connsiteX188-759" fmla="*/ 561 w 687"/>
              <a:gd name="connsiteY188-760" fmla="*/ 115 h 763"/>
              <a:gd name="connsiteX189-761" fmla="*/ 561 w 687"/>
              <a:gd name="connsiteY189-762" fmla="*/ 115 h 763"/>
              <a:gd name="connsiteX0-763" fmla="*/ 561 w 687"/>
              <a:gd name="connsiteY0-764" fmla="*/ 115 h 763"/>
              <a:gd name="connsiteX1-765" fmla="*/ 556 w 687"/>
              <a:gd name="connsiteY1-766" fmla="*/ 104 h 763"/>
              <a:gd name="connsiteX2-767" fmla="*/ 556 w 687"/>
              <a:gd name="connsiteY2-768" fmla="*/ 94 h 763"/>
              <a:gd name="connsiteX3-769" fmla="*/ 551 w 687"/>
              <a:gd name="connsiteY3-770" fmla="*/ 84 h 763"/>
              <a:gd name="connsiteX4-771" fmla="*/ 546 w 687"/>
              <a:gd name="connsiteY4-772" fmla="*/ 78 h 763"/>
              <a:gd name="connsiteX5-773" fmla="*/ 546 w 687"/>
              <a:gd name="connsiteY5-774" fmla="*/ 78 h 763"/>
              <a:gd name="connsiteX6-775" fmla="*/ 540 w 687"/>
              <a:gd name="connsiteY6-776" fmla="*/ 78 h 763"/>
              <a:gd name="connsiteX7-777" fmla="*/ 530 w 687"/>
              <a:gd name="connsiteY7-778" fmla="*/ 73 h 763"/>
              <a:gd name="connsiteX8-779" fmla="*/ 525 w 687"/>
              <a:gd name="connsiteY8-780" fmla="*/ 73 h 763"/>
              <a:gd name="connsiteX9-781" fmla="*/ 514 w 687"/>
              <a:gd name="connsiteY9-782" fmla="*/ 73 h 763"/>
              <a:gd name="connsiteX10-783" fmla="*/ 504 w 687"/>
              <a:gd name="connsiteY10-784" fmla="*/ 73 h 763"/>
              <a:gd name="connsiteX11-785" fmla="*/ 493 w 687"/>
              <a:gd name="connsiteY11-786" fmla="*/ 73 h 763"/>
              <a:gd name="connsiteX12-787" fmla="*/ 477 w 687"/>
              <a:gd name="connsiteY12-788" fmla="*/ 73 h 763"/>
              <a:gd name="connsiteX13-789" fmla="*/ 451 w 687"/>
              <a:gd name="connsiteY13-790" fmla="*/ 73 h 763"/>
              <a:gd name="connsiteX14-791" fmla="*/ 420 w 687"/>
              <a:gd name="connsiteY14-792" fmla="*/ 73 h 763"/>
              <a:gd name="connsiteX15-793" fmla="*/ 393 w 687"/>
              <a:gd name="connsiteY15-794" fmla="*/ 78 h 763"/>
              <a:gd name="connsiteX16-795" fmla="*/ 362 w 687"/>
              <a:gd name="connsiteY16-796" fmla="*/ 78 h 763"/>
              <a:gd name="connsiteX17-797" fmla="*/ 346 w 687"/>
              <a:gd name="connsiteY17-798" fmla="*/ 84 h 763"/>
              <a:gd name="connsiteX18-799" fmla="*/ 325 w 687"/>
              <a:gd name="connsiteY18-800" fmla="*/ 84 h 763"/>
              <a:gd name="connsiteX19-801" fmla="*/ 309 w 687"/>
              <a:gd name="connsiteY19-802" fmla="*/ 89 h 763"/>
              <a:gd name="connsiteX20-803" fmla="*/ 288 w 687"/>
              <a:gd name="connsiteY20-804" fmla="*/ 94 h 763"/>
              <a:gd name="connsiteX21-805" fmla="*/ 267 w 687"/>
              <a:gd name="connsiteY21-806" fmla="*/ 99 h 763"/>
              <a:gd name="connsiteX22-807" fmla="*/ 246 w 687"/>
              <a:gd name="connsiteY22-808" fmla="*/ 99 h 763"/>
              <a:gd name="connsiteX23-809" fmla="*/ 220 w 687"/>
              <a:gd name="connsiteY23-810" fmla="*/ 104 h 763"/>
              <a:gd name="connsiteX24-811" fmla="*/ 199 w 687"/>
              <a:gd name="connsiteY24-812" fmla="*/ 110 h 763"/>
              <a:gd name="connsiteX25-813" fmla="*/ 173 w 687"/>
              <a:gd name="connsiteY25-814" fmla="*/ 115 h 763"/>
              <a:gd name="connsiteX26-815" fmla="*/ 152 w 687"/>
              <a:gd name="connsiteY26-816" fmla="*/ 120 h 763"/>
              <a:gd name="connsiteX27-817" fmla="*/ 131 w 687"/>
              <a:gd name="connsiteY27-818" fmla="*/ 120 h 763"/>
              <a:gd name="connsiteX28-819" fmla="*/ 115 w 687"/>
              <a:gd name="connsiteY28-820" fmla="*/ 125 h 763"/>
              <a:gd name="connsiteX29-821" fmla="*/ 99 w 687"/>
              <a:gd name="connsiteY29-822" fmla="*/ 125 h 763"/>
              <a:gd name="connsiteX30-823" fmla="*/ 89 w 687"/>
              <a:gd name="connsiteY30-824" fmla="*/ 125 h 763"/>
              <a:gd name="connsiteX31-825" fmla="*/ 78 w 687"/>
              <a:gd name="connsiteY31-826" fmla="*/ 125 h 763"/>
              <a:gd name="connsiteX32-827" fmla="*/ 73 w 687"/>
              <a:gd name="connsiteY32-828" fmla="*/ 125 h 763"/>
              <a:gd name="connsiteX33-829" fmla="*/ 63 w 687"/>
              <a:gd name="connsiteY33-830" fmla="*/ 120 h 763"/>
              <a:gd name="connsiteX34-831" fmla="*/ 52 w 687"/>
              <a:gd name="connsiteY34-832" fmla="*/ 115 h 763"/>
              <a:gd name="connsiteX35-833" fmla="*/ 36 w 687"/>
              <a:gd name="connsiteY35-834" fmla="*/ 110 h 763"/>
              <a:gd name="connsiteX36-835" fmla="*/ 26 w 687"/>
              <a:gd name="connsiteY36-836" fmla="*/ 99 h 763"/>
              <a:gd name="connsiteX37-837" fmla="*/ 15 w 687"/>
              <a:gd name="connsiteY37-838" fmla="*/ 94 h 763"/>
              <a:gd name="connsiteX38-839" fmla="*/ 5 w 687"/>
              <a:gd name="connsiteY38-840" fmla="*/ 89 h 763"/>
              <a:gd name="connsiteX39-841" fmla="*/ 0 w 687"/>
              <a:gd name="connsiteY39-842" fmla="*/ 78 h 763"/>
              <a:gd name="connsiteX40-843" fmla="*/ 0 w 687"/>
              <a:gd name="connsiteY40-844" fmla="*/ 73 h 763"/>
              <a:gd name="connsiteX41-845" fmla="*/ 10 w 687"/>
              <a:gd name="connsiteY41-846" fmla="*/ 73 h 763"/>
              <a:gd name="connsiteX42-847" fmla="*/ 26 w 687"/>
              <a:gd name="connsiteY42-848" fmla="*/ 73 h 763"/>
              <a:gd name="connsiteX43-849" fmla="*/ 42 w 687"/>
              <a:gd name="connsiteY43-850" fmla="*/ 73 h 763"/>
              <a:gd name="connsiteX44-851" fmla="*/ 57 w 687"/>
              <a:gd name="connsiteY44-852" fmla="*/ 68 h 763"/>
              <a:gd name="connsiteX45-853" fmla="*/ 89 w 687"/>
              <a:gd name="connsiteY45-854" fmla="*/ 68 h 763"/>
              <a:gd name="connsiteX46-855" fmla="*/ 131 w 687"/>
              <a:gd name="connsiteY46-856" fmla="*/ 63 h 763"/>
              <a:gd name="connsiteX47-857" fmla="*/ 152 w 687"/>
              <a:gd name="connsiteY47-858" fmla="*/ 63 h 763"/>
              <a:gd name="connsiteX48-859" fmla="*/ 173 w 687"/>
              <a:gd name="connsiteY48-860" fmla="*/ 63 h 763"/>
              <a:gd name="connsiteX49-861" fmla="*/ 199 w 687"/>
              <a:gd name="connsiteY49-862" fmla="*/ 57 h 763"/>
              <a:gd name="connsiteX50-863" fmla="*/ 225 w 687"/>
              <a:gd name="connsiteY50-864" fmla="*/ 57 h 763"/>
              <a:gd name="connsiteX51-865" fmla="*/ 257 w 687"/>
              <a:gd name="connsiteY51-866" fmla="*/ 52 h 763"/>
              <a:gd name="connsiteX52-867" fmla="*/ 288 w 687"/>
              <a:gd name="connsiteY52-868" fmla="*/ 52 h 763"/>
              <a:gd name="connsiteX53-869" fmla="*/ 320 w 687"/>
              <a:gd name="connsiteY53-870" fmla="*/ 47 h 763"/>
              <a:gd name="connsiteX54-871" fmla="*/ 357 w 687"/>
              <a:gd name="connsiteY54-872" fmla="*/ 42 h 763"/>
              <a:gd name="connsiteX55-873" fmla="*/ 372 w 687"/>
              <a:gd name="connsiteY55-874" fmla="*/ 42 h 763"/>
              <a:gd name="connsiteX56-875" fmla="*/ 393 w 687"/>
              <a:gd name="connsiteY56-876" fmla="*/ 37 h 763"/>
              <a:gd name="connsiteX57-877" fmla="*/ 409 w 687"/>
              <a:gd name="connsiteY57-878" fmla="*/ 37 h 763"/>
              <a:gd name="connsiteX58-879" fmla="*/ 420 w 687"/>
              <a:gd name="connsiteY58-880" fmla="*/ 37 h 763"/>
              <a:gd name="connsiteX59-881" fmla="*/ 435 w 687"/>
              <a:gd name="connsiteY59-882" fmla="*/ 31 h 763"/>
              <a:gd name="connsiteX60-883" fmla="*/ 446 w 687"/>
              <a:gd name="connsiteY60-884" fmla="*/ 31 h 763"/>
              <a:gd name="connsiteX61-885" fmla="*/ 456 w 687"/>
              <a:gd name="connsiteY61-886" fmla="*/ 31 h 763"/>
              <a:gd name="connsiteX62-887" fmla="*/ 467 w 687"/>
              <a:gd name="connsiteY62-888" fmla="*/ 26 h 763"/>
              <a:gd name="connsiteX63-889" fmla="*/ 477 w 687"/>
              <a:gd name="connsiteY63-890" fmla="*/ 26 h 763"/>
              <a:gd name="connsiteX64-891" fmla="*/ 488 w 687"/>
              <a:gd name="connsiteY64-892" fmla="*/ 26 h 763"/>
              <a:gd name="connsiteX65-893" fmla="*/ 493 w 687"/>
              <a:gd name="connsiteY65-894" fmla="*/ 21 h 763"/>
              <a:gd name="connsiteX66-895" fmla="*/ 498 w 687"/>
              <a:gd name="connsiteY66-896" fmla="*/ 21 h 763"/>
              <a:gd name="connsiteX67-897" fmla="*/ 504 w 687"/>
              <a:gd name="connsiteY67-898" fmla="*/ 21 h 763"/>
              <a:gd name="connsiteX68-899" fmla="*/ 509 w 687"/>
              <a:gd name="connsiteY68-900" fmla="*/ 16 h 763"/>
              <a:gd name="connsiteX69-901" fmla="*/ 514 w 687"/>
              <a:gd name="connsiteY69-902" fmla="*/ 16 h 763"/>
              <a:gd name="connsiteX70-903" fmla="*/ 514 w 687"/>
              <a:gd name="connsiteY70-904" fmla="*/ 16 h 763"/>
              <a:gd name="connsiteX71-905" fmla="*/ 519 w 687"/>
              <a:gd name="connsiteY71-906" fmla="*/ 10 h 763"/>
              <a:gd name="connsiteX72-907" fmla="*/ 525 w 687"/>
              <a:gd name="connsiteY72-908" fmla="*/ 5 h 763"/>
              <a:gd name="connsiteX73-909" fmla="*/ 535 w 687"/>
              <a:gd name="connsiteY73-910" fmla="*/ 5 h 763"/>
              <a:gd name="connsiteX74-911" fmla="*/ 546 w 687"/>
              <a:gd name="connsiteY74-912" fmla="*/ 0 h 763"/>
              <a:gd name="connsiteX75-913" fmla="*/ 551 w 687"/>
              <a:gd name="connsiteY75-914" fmla="*/ 5 h 763"/>
              <a:gd name="connsiteX76-915" fmla="*/ 561 w 687"/>
              <a:gd name="connsiteY76-916" fmla="*/ 5 h 763"/>
              <a:gd name="connsiteX77-917" fmla="*/ 577 w 687"/>
              <a:gd name="connsiteY77-918" fmla="*/ 10 h 763"/>
              <a:gd name="connsiteX78-919" fmla="*/ 593 w 687"/>
              <a:gd name="connsiteY78-920" fmla="*/ 16 h 763"/>
              <a:gd name="connsiteX79-921" fmla="*/ 630 w 687"/>
              <a:gd name="connsiteY79-922" fmla="*/ 31 h 763"/>
              <a:gd name="connsiteX80-923" fmla="*/ 645 w 687"/>
              <a:gd name="connsiteY80-924" fmla="*/ 42 h 763"/>
              <a:gd name="connsiteX81-925" fmla="*/ 661 w 687"/>
              <a:gd name="connsiteY81-926" fmla="*/ 52 h 763"/>
              <a:gd name="connsiteX82-927" fmla="*/ 672 w 687"/>
              <a:gd name="connsiteY82-928" fmla="*/ 57 h 763"/>
              <a:gd name="connsiteX83-929" fmla="*/ 682 w 687"/>
              <a:gd name="connsiteY83-930" fmla="*/ 68 h 763"/>
              <a:gd name="connsiteX84-931" fmla="*/ 687 w 687"/>
              <a:gd name="connsiteY84-932" fmla="*/ 73 h 763"/>
              <a:gd name="connsiteX85-933" fmla="*/ 687 w 687"/>
              <a:gd name="connsiteY85-934" fmla="*/ 78 h 763"/>
              <a:gd name="connsiteX86-935" fmla="*/ 682 w 687"/>
              <a:gd name="connsiteY86-936" fmla="*/ 78 h 763"/>
              <a:gd name="connsiteX87-937" fmla="*/ 682 w 687"/>
              <a:gd name="connsiteY87-938" fmla="*/ 84 h 763"/>
              <a:gd name="connsiteX88-939" fmla="*/ 677 w 687"/>
              <a:gd name="connsiteY88-940" fmla="*/ 89 h 763"/>
              <a:gd name="connsiteX89-941" fmla="*/ 666 w 687"/>
              <a:gd name="connsiteY89-942" fmla="*/ 94 h 763"/>
              <a:gd name="connsiteX90-943" fmla="*/ 666 w 687"/>
              <a:gd name="connsiteY90-944" fmla="*/ 99 h 763"/>
              <a:gd name="connsiteX91-945" fmla="*/ 661 w 687"/>
              <a:gd name="connsiteY91-946" fmla="*/ 104 h 763"/>
              <a:gd name="connsiteX92-947" fmla="*/ 656 w 687"/>
              <a:gd name="connsiteY92-948" fmla="*/ 115 h 763"/>
              <a:gd name="connsiteX93-949" fmla="*/ 656 w 687"/>
              <a:gd name="connsiteY93-950" fmla="*/ 131 h 763"/>
              <a:gd name="connsiteX94-951" fmla="*/ 651 w 687"/>
              <a:gd name="connsiteY94-952" fmla="*/ 141 h 763"/>
              <a:gd name="connsiteX95-953" fmla="*/ 651 w 687"/>
              <a:gd name="connsiteY95-954" fmla="*/ 162 h 763"/>
              <a:gd name="connsiteX96-955" fmla="*/ 645 w 687"/>
              <a:gd name="connsiteY96-956" fmla="*/ 183 h 763"/>
              <a:gd name="connsiteX97-957" fmla="*/ 645 w 687"/>
              <a:gd name="connsiteY97-958" fmla="*/ 209 h 763"/>
              <a:gd name="connsiteX98-959" fmla="*/ 640 w 687"/>
              <a:gd name="connsiteY98-960" fmla="*/ 261 h 763"/>
              <a:gd name="connsiteX99-961" fmla="*/ 635 w 687"/>
              <a:gd name="connsiteY99-962" fmla="*/ 313 h 763"/>
              <a:gd name="connsiteX100-963" fmla="*/ 630 w 687"/>
              <a:gd name="connsiteY100-964" fmla="*/ 360 h 763"/>
              <a:gd name="connsiteX101-965" fmla="*/ 624 w 687"/>
              <a:gd name="connsiteY101-966" fmla="*/ 413 h 763"/>
              <a:gd name="connsiteX102-967" fmla="*/ 614 w 687"/>
              <a:gd name="connsiteY102-968" fmla="*/ 460 h 763"/>
              <a:gd name="connsiteX103-969" fmla="*/ 603 w 687"/>
              <a:gd name="connsiteY103-970" fmla="*/ 507 h 763"/>
              <a:gd name="connsiteX104-971" fmla="*/ 593 w 687"/>
              <a:gd name="connsiteY104-972" fmla="*/ 548 h 763"/>
              <a:gd name="connsiteX105-973" fmla="*/ 577 w 687"/>
              <a:gd name="connsiteY105-974" fmla="*/ 595 h 763"/>
              <a:gd name="connsiteX106-975" fmla="*/ 567 w 687"/>
              <a:gd name="connsiteY106-976" fmla="*/ 616 h 763"/>
              <a:gd name="connsiteX107-977" fmla="*/ 556 w 687"/>
              <a:gd name="connsiteY107-978" fmla="*/ 637 h 763"/>
              <a:gd name="connsiteX108-979" fmla="*/ 546 w 687"/>
              <a:gd name="connsiteY108-980" fmla="*/ 658 h 763"/>
              <a:gd name="connsiteX109-981" fmla="*/ 535 w 687"/>
              <a:gd name="connsiteY109-982" fmla="*/ 674 h 763"/>
              <a:gd name="connsiteX110-983" fmla="*/ 525 w 687"/>
              <a:gd name="connsiteY110-984" fmla="*/ 689 h 763"/>
              <a:gd name="connsiteX111-985" fmla="*/ 514 w 687"/>
              <a:gd name="connsiteY111-986" fmla="*/ 700 h 763"/>
              <a:gd name="connsiteX112-987" fmla="*/ 504 w 687"/>
              <a:gd name="connsiteY112-988" fmla="*/ 716 h 763"/>
              <a:gd name="connsiteX113-989" fmla="*/ 493 w 687"/>
              <a:gd name="connsiteY113-990" fmla="*/ 726 h 763"/>
              <a:gd name="connsiteX114-991" fmla="*/ 483 w 687"/>
              <a:gd name="connsiteY114-992" fmla="*/ 731 h 763"/>
              <a:gd name="connsiteX115-993" fmla="*/ 467 w 687"/>
              <a:gd name="connsiteY115-994" fmla="*/ 742 h 763"/>
              <a:gd name="connsiteX116-995" fmla="*/ 462 w 687"/>
              <a:gd name="connsiteY116-996" fmla="*/ 747 h 763"/>
              <a:gd name="connsiteX117-997" fmla="*/ 451 w 687"/>
              <a:gd name="connsiteY117-998" fmla="*/ 752 h 763"/>
              <a:gd name="connsiteX118-999" fmla="*/ 441 w 687"/>
              <a:gd name="connsiteY118-1000" fmla="*/ 757 h 763"/>
              <a:gd name="connsiteX119-1001" fmla="*/ 435 w 687"/>
              <a:gd name="connsiteY119-1002" fmla="*/ 757 h 763"/>
              <a:gd name="connsiteX120-1003" fmla="*/ 430 w 687"/>
              <a:gd name="connsiteY120-1004" fmla="*/ 763 h 763"/>
              <a:gd name="connsiteX121-1005" fmla="*/ 420 w 687"/>
              <a:gd name="connsiteY121-1006" fmla="*/ 763 h 763"/>
              <a:gd name="connsiteX122-1007" fmla="*/ 414 w 687"/>
              <a:gd name="connsiteY122-1008" fmla="*/ 757 h 763"/>
              <a:gd name="connsiteX123-1009" fmla="*/ 404 w 687"/>
              <a:gd name="connsiteY123-1010" fmla="*/ 752 h 763"/>
              <a:gd name="connsiteX124-1011" fmla="*/ 404 w 687"/>
              <a:gd name="connsiteY124-1012" fmla="*/ 747 h 763"/>
              <a:gd name="connsiteX125-1013" fmla="*/ 404 w 687"/>
              <a:gd name="connsiteY125-1014" fmla="*/ 742 h 763"/>
              <a:gd name="connsiteX126-1015" fmla="*/ 404 w 687"/>
              <a:gd name="connsiteY126-1016" fmla="*/ 736 h 763"/>
              <a:gd name="connsiteX127-1017" fmla="*/ 404 w 687"/>
              <a:gd name="connsiteY127-1018" fmla="*/ 726 h 763"/>
              <a:gd name="connsiteX128-1019" fmla="*/ 404 w 687"/>
              <a:gd name="connsiteY128-1020" fmla="*/ 721 h 763"/>
              <a:gd name="connsiteX129-1021" fmla="*/ 399 w 687"/>
              <a:gd name="connsiteY129-1022" fmla="*/ 716 h 763"/>
              <a:gd name="connsiteX130-1023" fmla="*/ 393 w 687"/>
              <a:gd name="connsiteY130-1024" fmla="*/ 705 h 763"/>
              <a:gd name="connsiteX131-1025" fmla="*/ 388 w 687"/>
              <a:gd name="connsiteY131-1026" fmla="*/ 695 h 763"/>
              <a:gd name="connsiteX132-1027" fmla="*/ 378 w 687"/>
              <a:gd name="connsiteY132-1028" fmla="*/ 689 h 763"/>
              <a:gd name="connsiteX133-1029" fmla="*/ 362 w 687"/>
              <a:gd name="connsiteY133-1030" fmla="*/ 679 h 763"/>
              <a:gd name="connsiteX134-1031" fmla="*/ 351 w 687"/>
              <a:gd name="connsiteY134-1032" fmla="*/ 669 h 763"/>
              <a:gd name="connsiteX135-1033" fmla="*/ 336 w 687"/>
              <a:gd name="connsiteY135-1034" fmla="*/ 658 h 763"/>
              <a:gd name="connsiteX136-1035" fmla="*/ 299 w 687"/>
              <a:gd name="connsiteY136-1036" fmla="*/ 642 h 763"/>
              <a:gd name="connsiteX137-1037" fmla="*/ 278 w 687"/>
              <a:gd name="connsiteY137-1038" fmla="*/ 627 h 763"/>
              <a:gd name="connsiteX138-1039" fmla="*/ 262 w 687"/>
              <a:gd name="connsiteY138-1040" fmla="*/ 611 h 763"/>
              <a:gd name="connsiteX139-1041" fmla="*/ 262 w 687"/>
              <a:gd name="connsiteY139-1042" fmla="*/ 611 h 763"/>
              <a:gd name="connsiteX140-1043" fmla="*/ 267 w 687"/>
              <a:gd name="connsiteY140-1044" fmla="*/ 611 h 763"/>
              <a:gd name="connsiteX141-1045" fmla="*/ 267 w 687"/>
              <a:gd name="connsiteY141-1046" fmla="*/ 611 h 763"/>
              <a:gd name="connsiteX142-1047" fmla="*/ 278 w 687"/>
              <a:gd name="connsiteY142-1048" fmla="*/ 611 h 763"/>
              <a:gd name="connsiteX143-1049" fmla="*/ 283 w 687"/>
              <a:gd name="connsiteY143-1050" fmla="*/ 611 h 763"/>
              <a:gd name="connsiteX144-1051" fmla="*/ 299 w 687"/>
              <a:gd name="connsiteY144-1052" fmla="*/ 611 h 763"/>
              <a:gd name="connsiteX145-1053" fmla="*/ 309 w 687"/>
              <a:gd name="connsiteY145-1054" fmla="*/ 616 h 763"/>
              <a:gd name="connsiteX146-1055" fmla="*/ 330 w 687"/>
              <a:gd name="connsiteY146-1056" fmla="*/ 616 h 763"/>
              <a:gd name="connsiteX147-1057" fmla="*/ 346 w 687"/>
              <a:gd name="connsiteY147-1058" fmla="*/ 622 h 763"/>
              <a:gd name="connsiteX148-1059" fmla="*/ 367 w 687"/>
              <a:gd name="connsiteY148-1060" fmla="*/ 627 h 763"/>
              <a:gd name="connsiteX149-1061" fmla="*/ 383 w 687"/>
              <a:gd name="connsiteY149-1062" fmla="*/ 627 h 763"/>
              <a:gd name="connsiteX150-1063" fmla="*/ 399 w 687"/>
              <a:gd name="connsiteY150-1064" fmla="*/ 632 h 763"/>
              <a:gd name="connsiteX151-1065" fmla="*/ 414 w 687"/>
              <a:gd name="connsiteY151-1066" fmla="*/ 632 h 763"/>
              <a:gd name="connsiteX152-1067" fmla="*/ 425 w 687"/>
              <a:gd name="connsiteY152-1068" fmla="*/ 632 h 763"/>
              <a:gd name="connsiteX153-1069" fmla="*/ 435 w 687"/>
              <a:gd name="connsiteY153-1070" fmla="*/ 632 h 763"/>
              <a:gd name="connsiteX154-1071" fmla="*/ 446 w 687"/>
              <a:gd name="connsiteY154-1072" fmla="*/ 632 h 763"/>
              <a:gd name="connsiteX155-1073" fmla="*/ 451 w 687"/>
              <a:gd name="connsiteY155-1074" fmla="*/ 627 h 763"/>
              <a:gd name="connsiteX156-1075" fmla="*/ 456 w 687"/>
              <a:gd name="connsiteY156-1076" fmla="*/ 627 h 763"/>
              <a:gd name="connsiteX157-1077" fmla="*/ 462 w 687"/>
              <a:gd name="connsiteY157-1078" fmla="*/ 622 h 763"/>
              <a:gd name="connsiteX158-1079" fmla="*/ 467 w 687"/>
              <a:gd name="connsiteY158-1080" fmla="*/ 616 h 763"/>
              <a:gd name="connsiteX159-1081" fmla="*/ 472 w 687"/>
              <a:gd name="connsiteY159-1082" fmla="*/ 611 h 763"/>
              <a:gd name="connsiteX160-1083" fmla="*/ 477 w 687"/>
              <a:gd name="connsiteY160-1084" fmla="*/ 601 h 763"/>
              <a:gd name="connsiteX161-1085" fmla="*/ 483 w 687"/>
              <a:gd name="connsiteY161-1086" fmla="*/ 590 h 763"/>
              <a:gd name="connsiteX162-1087" fmla="*/ 488 w 687"/>
              <a:gd name="connsiteY162-1088" fmla="*/ 580 h 763"/>
              <a:gd name="connsiteX163-1089" fmla="*/ 498 w 687"/>
              <a:gd name="connsiteY163-1090" fmla="*/ 564 h 763"/>
              <a:gd name="connsiteX164-1091" fmla="*/ 504 w 687"/>
              <a:gd name="connsiteY164-1092" fmla="*/ 554 h 763"/>
              <a:gd name="connsiteX165-1093" fmla="*/ 509 w 687"/>
              <a:gd name="connsiteY165-1094" fmla="*/ 538 h 763"/>
              <a:gd name="connsiteX166-1095" fmla="*/ 514 w 687"/>
              <a:gd name="connsiteY166-1096" fmla="*/ 517 h 763"/>
              <a:gd name="connsiteX167-1097" fmla="*/ 519 w 687"/>
              <a:gd name="connsiteY167-1098" fmla="*/ 501 h 763"/>
              <a:gd name="connsiteX168-1099" fmla="*/ 525 w 687"/>
              <a:gd name="connsiteY168-1100" fmla="*/ 475 h 763"/>
              <a:gd name="connsiteX169-1101" fmla="*/ 530 w 687"/>
              <a:gd name="connsiteY169-1102" fmla="*/ 454 h 763"/>
              <a:gd name="connsiteX170-1103" fmla="*/ 535 w 687"/>
              <a:gd name="connsiteY170-1104" fmla="*/ 428 h 763"/>
              <a:gd name="connsiteX171-1105" fmla="*/ 540 w 687"/>
              <a:gd name="connsiteY171-1106" fmla="*/ 402 h 763"/>
              <a:gd name="connsiteX172-1107" fmla="*/ 546 w 687"/>
              <a:gd name="connsiteY172-1108" fmla="*/ 371 h 763"/>
              <a:gd name="connsiteX173-1109" fmla="*/ 546 w 687"/>
              <a:gd name="connsiteY173-1110" fmla="*/ 345 h 763"/>
              <a:gd name="connsiteX174-1111" fmla="*/ 551 w 687"/>
              <a:gd name="connsiteY174-1112" fmla="*/ 319 h 763"/>
              <a:gd name="connsiteX175-1113" fmla="*/ 551 w 687"/>
              <a:gd name="connsiteY175-1114" fmla="*/ 298 h 763"/>
              <a:gd name="connsiteX176-1115" fmla="*/ 556 w 687"/>
              <a:gd name="connsiteY176-1116" fmla="*/ 272 h 763"/>
              <a:gd name="connsiteX177-1117" fmla="*/ 556 w 687"/>
              <a:gd name="connsiteY177-1118" fmla="*/ 251 h 763"/>
              <a:gd name="connsiteX178-1119" fmla="*/ 561 w 687"/>
              <a:gd name="connsiteY178-1120" fmla="*/ 230 h 763"/>
              <a:gd name="connsiteX179-1121" fmla="*/ 561 w 687"/>
              <a:gd name="connsiteY179-1122" fmla="*/ 214 h 763"/>
              <a:gd name="connsiteX180-1123" fmla="*/ 561 w 687"/>
              <a:gd name="connsiteY180-1124" fmla="*/ 193 h 763"/>
              <a:gd name="connsiteX181-1125" fmla="*/ 567 w 687"/>
              <a:gd name="connsiteY181-1126" fmla="*/ 178 h 763"/>
              <a:gd name="connsiteX182-1127" fmla="*/ 567 w 687"/>
              <a:gd name="connsiteY182-1128" fmla="*/ 167 h 763"/>
              <a:gd name="connsiteX183-1129" fmla="*/ 567 w 687"/>
              <a:gd name="connsiteY183-1130" fmla="*/ 151 h 763"/>
              <a:gd name="connsiteX184-1131" fmla="*/ 567 w 687"/>
              <a:gd name="connsiteY184-1132" fmla="*/ 141 h 763"/>
              <a:gd name="connsiteX185-1133" fmla="*/ 567 w 687"/>
              <a:gd name="connsiteY185-1134" fmla="*/ 131 h 763"/>
              <a:gd name="connsiteX186-1135" fmla="*/ 561 w 687"/>
              <a:gd name="connsiteY186-1136" fmla="*/ 125 h 763"/>
              <a:gd name="connsiteX187-1137" fmla="*/ 561 w 687"/>
              <a:gd name="connsiteY187-1138" fmla="*/ 115 h 763"/>
              <a:gd name="connsiteX188-1139" fmla="*/ 561 w 687"/>
              <a:gd name="connsiteY188-1140" fmla="*/ 115 h 763"/>
              <a:gd name="connsiteX0-1141" fmla="*/ 561 w 687"/>
              <a:gd name="connsiteY0-1142" fmla="*/ 115 h 763"/>
              <a:gd name="connsiteX1-1143" fmla="*/ 556 w 687"/>
              <a:gd name="connsiteY1-1144" fmla="*/ 104 h 763"/>
              <a:gd name="connsiteX2-1145" fmla="*/ 556 w 687"/>
              <a:gd name="connsiteY2-1146" fmla="*/ 94 h 763"/>
              <a:gd name="connsiteX3-1147" fmla="*/ 551 w 687"/>
              <a:gd name="connsiteY3-1148" fmla="*/ 84 h 763"/>
              <a:gd name="connsiteX4-1149" fmla="*/ 546 w 687"/>
              <a:gd name="connsiteY4-1150" fmla="*/ 78 h 763"/>
              <a:gd name="connsiteX5-1151" fmla="*/ 546 w 687"/>
              <a:gd name="connsiteY5-1152" fmla="*/ 78 h 763"/>
              <a:gd name="connsiteX6-1153" fmla="*/ 540 w 687"/>
              <a:gd name="connsiteY6-1154" fmla="*/ 78 h 763"/>
              <a:gd name="connsiteX7-1155" fmla="*/ 530 w 687"/>
              <a:gd name="connsiteY7-1156" fmla="*/ 73 h 763"/>
              <a:gd name="connsiteX8-1157" fmla="*/ 525 w 687"/>
              <a:gd name="connsiteY8-1158" fmla="*/ 73 h 763"/>
              <a:gd name="connsiteX9-1159" fmla="*/ 514 w 687"/>
              <a:gd name="connsiteY9-1160" fmla="*/ 73 h 763"/>
              <a:gd name="connsiteX10-1161" fmla="*/ 504 w 687"/>
              <a:gd name="connsiteY10-1162" fmla="*/ 73 h 763"/>
              <a:gd name="connsiteX11-1163" fmla="*/ 493 w 687"/>
              <a:gd name="connsiteY11-1164" fmla="*/ 73 h 763"/>
              <a:gd name="connsiteX12-1165" fmla="*/ 477 w 687"/>
              <a:gd name="connsiteY12-1166" fmla="*/ 73 h 763"/>
              <a:gd name="connsiteX13-1167" fmla="*/ 451 w 687"/>
              <a:gd name="connsiteY13-1168" fmla="*/ 73 h 763"/>
              <a:gd name="connsiteX14-1169" fmla="*/ 420 w 687"/>
              <a:gd name="connsiteY14-1170" fmla="*/ 73 h 763"/>
              <a:gd name="connsiteX15-1171" fmla="*/ 393 w 687"/>
              <a:gd name="connsiteY15-1172" fmla="*/ 78 h 763"/>
              <a:gd name="connsiteX16-1173" fmla="*/ 362 w 687"/>
              <a:gd name="connsiteY16-1174" fmla="*/ 78 h 763"/>
              <a:gd name="connsiteX17-1175" fmla="*/ 346 w 687"/>
              <a:gd name="connsiteY17-1176" fmla="*/ 84 h 763"/>
              <a:gd name="connsiteX18-1177" fmla="*/ 325 w 687"/>
              <a:gd name="connsiteY18-1178" fmla="*/ 84 h 763"/>
              <a:gd name="connsiteX19-1179" fmla="*/ 309 w 687"/>
              <a:gd name="connsiteY19-1180" fmla="*/ 89 h 763"/>
              <a:gd name="connsiteX20-1181" fmla="*/ 288 w 687"/>
              <a:gd name="connsiteY20-1182" fmla="*/ 94 h 763"/>
              <a:gd name="connsiteX21-1183" fmla="*/ 267 w 687"/>
              <a:gd name="connsiteY21-1184" fmla="*/ 99 h 763"/>
              <a:gd name="connsiteX22-1185" fmla="*/ 246 w 687"/>
              <a:gd name="connsiteY22-1186" fmla="*/ 99 h 763"/>
              <a:gd name="connsiteX23-1187" fmla="*/ 220 w 687"/>
              <a:gd name="connsiteY23-1188" fmla="*/ 104 h 763"/>
              <a:gd name="connsiteX24-1189" fmla="*/ 199 w 687"/>
              <a:gd name="connsiteY24-1190" fmla="*/ 110 h 763"/>
              <a:gd name="connsiteX25-1191" fmla="*/ 173 w 687"/>
              <a:gd name="connsiteY25-1192" fmla="*/ 115 h 763"/>
              <a:gd name="connsiteX26-1193" fmla="*/ 152 w 687"/>
              <a:gd name="connsiteY26-1194" fmla="*/ 120 h 763"/>
              <a:gd name="connsiteX27-1195" fmla="*/ 131 w 687"/>
              <a:gd name="connsiteY27-1196" fmla="*/ 120 h 763"/>
              <a:gd name="connsiteX28-1197" fmla="*/ 115 w 687"/>
              <a:gd name="connsiteY28-1198" fmla="*/ 125 h 763"/>
              <a:gd name="connsiteX29-1199" fmla="*/ 99 w 687"/>
              <a:gd name="connsiteY29-1200" fmla="*/ 125 h 763"/>
              <a:gd name="connsiteX30-1201" fmla="*/ 89 w 687"/>
              <a:gd name="connsiteY30-1202" fmla="*/ 125 h 763"/>
              <a:gd name="connsiteX31-1203" fmla="*/ 78 w 687"/>
              <a:gd name="connsiteY31-1204" fmla="*/ 125 h 763"/>
              <a:gd name="connsiteX32-1205" fmla="*/ 73 w 687"/>
              <a:gd name="connsiteY32-1206" fmla="*/ 125 h 763"/>
              <a:gd name="connsiteX33-1207" fmla="*/ 63 w 687"/>
              <a:gd name="connsiteY33-1208" fmla="*/ 120 h 763"/>
              <a:gd name="connsiteX34-1209" fmla="*/ 52 w 687"/>
              <a:gd name="connsiteY34-1210" fmla="*/ 115 h 763"/>
              <a:gd name="connsiteX35-1211" fmla="*/ 36 w 687"/>
              <a:gd name="connsiteY35-1212" fmla="*/ 110 h 763"/>
              <a:gd name="connsiteX36-1213" fmla="*/ 26 w 687"/>
              <a:gd name="connsiteY36-1214" fmla="*/ 99 h 763"/>
              <a:gd name="connsiteX37-1215" fmla="*/ 15 w 687"/>
              <a:gd name="connsiteY37-1216" fmla="*/ 94 h 763"/>
              <a:gd name="connsiteX38-1217" fmla="*/ 5 w 687"/>
              <a:gd name="connsiteY38-1218" fmla="*/ 89 h 763"/>
              <a:gd name="connsiteX39-1219" fmla="*/ 0 w 687"/>
              <a:gd name="connsiteY39-1220" fmla="*/ 78 h 763"/>
              <a:gd name="connsiteX40-1221" fmla="*/ 0 w 687"/>
              <a:gd name="connsiteY40-1222" fmla="*/ 73 h 763"/>
              <a:gd name="connsiteX41-1223" fmla="*/ 10 w 687"/>
              <a:gd name="connsiteY41-1224" fmla="*/ 73 h 763"/>
              <a:gd name="connsiteX42-1225" fmla="*/ 26 w 687"/>
              <a:gd name="connsiteY42-1226" fmla="*/ 73 h 763"/>
              <a:gd name="connsiteX43-1227" fmla="*/ 42 w 687"/>
              <a:gd name="connsiteY43-1228" fmla="*/ 73 h 763"/>
              <a:gd name="connsiteX44-1229" fmla="*/ 57 w 687"/>
              <a:gd name="connsiteY44-1230" fmla="*/ 68 h 763"/>
              <a:gd name="connsiteX45-1231" fmla="*/ 89 w 687"/>
              <a:gd name="connsiteY45-1232" fmla="*/ 68 h 763"/>
              <a:gd name="connsiteX46-1233" fmla="*/ 131 w 687"/>
              <a:gd name="connsiteY46-1234" fmla="*/ 63 h 763"/>
              <a:gd name="connsiteX47-1235" fmla="*/ 152 w 687"/>
              <a:gd name="connsiteY47-1236" fmla="*/ 63 h 763"/>
              <a:gd name="connsiteX48-1237" fmla="*/ 173 w 687"/>
              <a:gd name="connsiteY48-1238" fmla="*/ 63 h 763"/>
              <a:gd name="connsiteX49-1239" fmla="*/ 199 w 687"/>
              <a:gd name="connsiteY49-1240" fmla="*/ 57 h 763"/>
              <a:gd name="connsiteX50-1241" fmla="*/ 225 w 687"/>
              <a:gd name="connsiteY50-1242" fmla="*/ 57 h 763"/>
              <a:gd name="connsiteX51-1243" fmla="*/ 257 w 687"/>
              <a:gd name="connsiteY51-1244" fmla="*/ 52 h 763"/>
              <a:gd name="connsiteX52-1245" fmla="*/ 288 w 687"/>
              <a:gd name="connsiteY52-1246" fmla="*/ 52 h 763"/>
              <a:gd name="connsiteX53-1247" fmla="*/ 320 w 687"/>
              <a:gd name="connsiteY53-1248" fmla="*/ 47 h 763"/>
              <a:gd name="connsiteX54-1249" fmla="*/ 357 w 687"/>
              <a:gd name="connsiteY54-1250" fmla="*/ 42 h 763"/>
              <a:gd name="connsiteX55-1251" fmla="*/ 372 w 687"/>
              <a:gd name="connsiteY55-1252" fmla="*/ 42 h 763"/>
              <a:gd name="connsiteX56-1253" fmla="*/ 393 w 687"/>
              <a:gd name="connsiteY56-1254" fmla="*/ 37 h 763"/>
              <a:gd name="connsiteX57-1255" fmla="*/ 409 w 687"/>
              <a:gd name="connsiteY57-1256" fmla="*/ 37 h 763"/>
              <a:gd name="connsiteX58-1257" fmla="*/ 420 w 687"/>
              <a:gd name="connsiteY58-1258" fmla="*/ 37 h 763"/>
              <a:gd name="connsiteX59-1259" fmla="*/ 435 w 687"/>
              <a:gd name="connsiteY59-1260" fmla="*/ 31 h 763"/>
              <a:gd name="connsiteX60-1261" fmla="*/ 446 w 687"/>
              <a:gd name="connsiteY60-1262" fmla="*/ 31 h 763"/>
              <a:gd name="connsiteX61-1263" fmla="*/ 456 w 687"/>
              <a:gd name="connsiteY61-1264" fmla="*/ 31 h 763"/>
              <a:gd name="connsiteX62-1265" fmla="*/ 467 w 687"/>
              <a:gd name="connsiteY62-1266" fmla="*/ 26 h 763"/>
              <a:gd name="connsiteX63-1267" fmla="*/ 477 w 687"/>
              <a:gd name="connsiteY63-1268" fmla="*/ 26 h 763"/>
              <a:gd name="connsiteX64-1269" fmla="*/ 488 w 687"/>
              <a:gd name="connsiteY64-1270" fmla="*/ 26 h 763"/>
              <a:gd name="connsiteX65-1271" fmla="*/ 493 w 687"/>
              <a:gd name="connsiteY65-1272" fmla="*/ 21 h 763"/>
              <a:gd name="connsiteX66-1273" fmla="*/ 498 w 687"/>
              <a:gd name="connsiteY66-1274" fmla="*/ 21 h 763"/>
              <a:gd name="connsiteX67-1275" fmla="*/ 504 w 687"/>
              <a:gd name="connsiteY67-1276" fmla="*/ 21 h 763"/>
              <a:gd name="connsiteX68-1277" fmla="*/ 509 w 687"/>
              <a:gd name="connsiteY68-1278" fmla="*/ 16 h 763"/>
              <a:gd name="connsiteX69-1279" fmla="*/ 514 w 687"/>
              <a:gd name="connsiteY69-1280" fmla="*/ 16 h 763"/>
              <a:gd name="connsiteX70-1281" fmla="*/ 514 w 687"/>
              <a:gd name="connsiteY70-1282" fmla="*/ 16 h 763"/>
              <a:gd name="connsiteX71-1283" fmla="*/ 519 w 687"/>
              <a:gd name="connsiteY71-1284" fmla="*/ 10 h 763"/>
              <a:gd name="connsiteX72-1285" fmla="*/ 525 w 687"/>
              <a:gd name="connsiteY72-1286" fmla="*/ 5 h 763"/>
              <a:gd name="connsiteX73-1287" fmla="*/ 535 w 687"/>
              <a:gd name="connsiteY73-1288" fmla="*/ 5 h 763"/>
              <a:gd name="connsiteX74-1289" fmla="*/ 546 w 687"/>
              <a:gd name="connsiteY74-1290" fmla="*/ 0 h 763"/>
              <a:gd name="connsiteX75-1291" fmla="*/ 551 w 687"/>
              <a:gd name="connsiteY75-1292" fmla="*/ 5 h 763"/>
              <a:gd name="connsiteX76-1293" fmla="*/ 561 w 687"/>
              <a:gd name="connsiteY76-1294" fmla="*/ 5 h 763"/>
              <a:gd name="connsiteX77-1295" fmla="*/ 577 w 687"/>
              <a:gd name="connsiteY77-1296" fmla="*/ 10 h 763"/>
              <a:gd name="connsiteX78-1297" fmla="*/ 593 w 687"/>
              <a:gd name="connsiteY78-1298" fmla="*/ 16 h 763"/>
              <a:gd name="connsiteX79-1299" fmla="*/ 630 w 687"/>
              <a:gd name="connsiteY79-1300" fmla="*/ 31 h 763"/>
              <a:gd name="connsiteX80-1301" fmla="*/ 645 w 687"/>
              <a:gd name="connsiteY80-1302" fmla="*/ 42 h 763"/>
              <a:gd name="connsiteX81-1303" fmla="*/ 661 w 687"/>
              <a:gd name="connsiteY81-1304" fmla="*/ 52 h 763"/>
              <a:gd name="connsiteX82-1305" fmla="*/ 672 w 687"/>
              <a:gd name="connsiteY82-1306" fmla="*/ 57 h 763"/>
              <a:gd name="connsiteX83-1307" fmla="*/ 682 w 687"/>
              <a:gd name="connsiteY83-1308" fmla="*/ 68 h 763"/>
              <a:gd name="connsiteX84-1309" fmla="*/ 687 w 687"/>
              <a:gd name="connsiteY84-1310" fmla="*/ 73 h 763"/>
              <a:gd name="connsiteX85-1311" fmla="*/ 687 w 687"/>
              <a:gd name="connsiteY85-1312" fmla="*/ 78 h 763"/>
              <a:gd name="connsiteX86-1313" fmla="*/ 682 w 687"/>
              <a:gd name="connsiteY86-1314" fmla="*/ 78 h 763"/>
              <a:gd name="connsiteX87-1315" fmla="*/ 682 w 687"/>
              <a:gd name="connsiteY87-1316" fmla="*/ 84 h 763"/>
              <a:gd name="connsiteX88-1317" fmla="*/ 677 w 687"/>
              <a:gd name="connsiteY88-1318" fmla="*/ 89 h 763"/>
              <a:gd name="connsiteX89-1319" fmla="*/ 666 w 687"/>
              <a:gd name="connsiteY89-1320" fmla="*/ 94 h 763"/>
              <a:gd name="connsiteX90-1321" fmla="*/ 666 w 687"/>
              <a:gd name="connsiteY90-1322" fmla="*/ 99 h 763"/>
              <a:gd name="connsiteX91-1323" fmla="*/ 661 w 687"/>
              <a:gd name="connsiteY91-1324" fmla="*/ 104 h 763"/>
              <a:gd name="connsiteX92-1325" fmla="*/ 656 w 687"/>
              <a:gd name="connsiteY92-1326" fmla="*/ 115 h 763"/>
              <a:gd name="connsiteX93-1327" fmla="*/ 656 w 687"/>
              <a:gd name="connsiteY93-1328" fmla="*/ 131 h 763"/>
              <a:gd name="connsiteX94-1329" fmla="*/ 651 w 687"/>
              <a:gd name="connsiteY94-1330" fmla="*/ 141 h 763"/>
              <a:gd name="connsiteX95-1331" fmla="*/ 651 w 687"/>
              <a:gd name="connsiteY95-1332" fmla="*/ 162 h 763"/>
              <a:gd name="connsiteX96-1333" fmla="*/ 645 w 687"/>
              <a:gd name="connsiteY96-1334" fmla="*/ 183 h 763"/>
              <a:gd name="connsiteX97-1335" fmla="*/ 645 w 687"/>
              <a:gd name="connsiteY97-1336" fmla="*/ 209 h 763"/>
              <a:gd name="connsiteX98-1337" fmla="*/ 640 w 687"/>
              <a:gd name="connsiteY98-1338" fmla="*/ 261 h 763"/>
              <a:gd name="connsiteX99-1339" fmla="*/ 635 w 687"/>
              <a:gd name="connsiteY99-1340" fmla="*/ 313 h 763"/>
              <a:gd name="connsiteX100-1341" fmla="*/ 630 w 687"/>
              <a:gd name="connsiteY100-1342" fmla="*/ 360 h 763"/>
              <a:gd name="connsiteX101-1343" fmla="*/ 624 w 687"/>
              <a:gd name="connsiteY101-1344" fmla="*/ 413 h 763"/>
              <a:gd name="connsiteX102-1345" fmla="*/ 614 w 687"/>
              <a:gd name="connsiteY102-1346" fmla="*/ 460 h 763"/>
              <a:gd name="connsiteX103-1347" fmla="*/ 603 w 687"/>
              <a:gd name="connsiteY103-1348" fmla="*/ 507 h 763"/>
              <a:gd name="connsiteX104-1349" fmla="*/ 593 w 687"/>
              <a:gd name="connsiteY104-1350" fmla="*/ 548 h 763"/>
              <a:gd name="connsiteX105-1351" fmla="*/ 577 w 687"/>
              <a:gd name="connsiteY105-1352" fmla="*/ 595 h 763"/>
              <a:gd name="connsiteX106-1353" fmla="*/ 567 w 687"/>
              <a:gd name="connsiteY106-1354" fmla="*/ 616 h 763"/>
              <a:gd name="connsiteX107-1355" fmla="*/ 556 w 687"/>
              <a:gd name="connsiteY107-1356" fmla="*/ 637 h 763"/>
              <a:gd name="connsiteX108-1357" fmla="*/ 546 w 687"/>
              <a:gd name="connsiteY108-1358" fmla="*/ 658 h 763"/>
              <a:gd name="connsiteX109-1359" fmla="*/ 535 w 687"/>
              <a:gd name="connsiteY109-1360" fmla="*/ 674 h 763"/>
              <a:gd name="connsiteX110-1361" fmla="*/ 525 w 687"/>
              <a:gd name="connsiteY110-1362" fmla="*/ 689 h 763"/>
              <a:gd name="connsiteX111-1363" fmla="*/ 514 w 687"/>
              <a:gd name="connsiteY111-1364" fmla="*/ 700 h 763"/>
              <a:gd name="connsiteX112-1365" fmla="*/ 504 w 687"/>
              <a:gd name="connsiteY112-1366" fmla="*/ 716 h 763"/>
              <a:gd name="connsiteX113-1367" fmla="*/ 493 w 687"/>
              <a:gd name="connsiteY113-1368" fmla="*/ 726 h 763"/>
              <a:gd name="connsiteX114-1369" fmla="*/ 483 w 687"/>
              <a:gd name="connsiteY114-1370" fmla="*/ 731 h 763"/>
              <a:gd name="connsiteX115-1371" fmla="*/ 467 w 687"/>
              <a:gd name="connsiteY115-1372" fmla="*/ 742 h 763"/>
              <a:gd name="connsiteX116-1373" fmla="*/ 462 w 687"/>
              <a:gd name="connsiteY116-1374" fmla="*/ 747 h 763"/>
              <a:gd name="connsiteX117-1375" fmla="*/ 451 w 687"/>
              <a:gd name="connsiteY117-1376" fmla="*/ 752 h 763"/>
              <a:gd name="connsiteX118-1377" fmla="*/ 441 w 687"/>
              <a:gd name="connsiteY118-1378" fmla="*/ 757 h 763"/>
              <a:gd name="connsiteX119-1379" fmla="*/ 435 w 687"/>
              <a:gd name="connsiteY119-1380" fmla="*/ 757 h 763"/>
              <a:gd name="connsiteX120-1381" fmla="*/ 430 w 687"/>
              <a:gd name="connsiteY120-1382" fmla="*/ 763 h 763"/>
              <a:gd name="connsiteX121-1383" fmla="*/ 420 w 687"/>
              <a:gd name="connsiteY121-1384" fmla="*/ 763 h 763"/>
              <a:gd name="connsiteX122-1385" fmla="*/ 414 w 687"/>
              <a:gd name="connsiteY122-1386" fmla="*/ 757 h 763"/>
              <a:gd name="connsiteX123-1387" fmla="*/ 404 w 687"/>
              <a:gd name="connsiteY123-1388" fmla="*/ 752 h 763"/>
              <a:gd name="connsiteX124-1389" fmla="*/ 404 w 687"/>
              <a:gd name="connsiteY124-1390" fmla="*/ 747 h 763"/>
              <a:gd name="connsiteX125-1391" fmla="*/ 404 w 687"/>
              <a:gd name="connsiteY125-1392" fmla="*/ 742 h 763"/>
              <a:gd name="connsiteX126-1393" fmla="*/ 404 w 687"/>
              <a:gd name="connsiteY126-1394" fmla="*/ 736 h 763"/>
              <a:gd name="connsiteX127-1395" fmla="*/ 404 w 687"/>
              <a:gd name="connsiteY127-1396" fmla="*/ 726 h 763"/>
              <a:gd name="connsiteX128-1397" fmla="*/ 404 w 687"/>
              <a:gd name="connsiteY128-1398" fmla="*/ 721 h 763"/>
              <a:gd name="connsiteX129-1399" fmla="*/ 399 w 687"/>
              <a:gd name="connsiteY129-1400" fmla="*/ 716 h 763"/>
              <a:gd name="connsiteX130-1401" fmla="*/ 393 w 687"/>
              <a:gd name="connsiteY130-1402" fmla="*/ 705 h 763"/>
              <a:gd name="connsiteX131-1403" fmla="*/ 388 w 687"/>
              <a:gd name="connsiteY131-1404" fmla="*/ 695 h 763"/>
              <a:gd name="connsiteX132-1405" fmla="*/ 378 w 687"/>
              <a:gd name="connsiteY132-1406" fmla="*/ 689 h 763"/>
              <a:gd name="connsiteX133-1407" fmla="*/ 362 w 687"/>
              <a:gd name="connsiteY133-1408" fmla="*/ 679 h 763"/>
              <a:gd name="connsiteX134-1409" fmla="*/ 351 w 687"/>
              <a:gd name="connsiteY134-1410" fmla="*/ 669 h 763"/>
              <a:gd name="connsiteX135-1411" fmla="*/ 336 w 687"/>
              <a:gd name="connsiteY135-1412" fmla="*/ 658 h 763"/>
              <a:gd name="connsiteX136-1413" fmla="*/ 278 w 687"/>
              <a:gd name="connsiteY136-1414" fmla="*/ 627 h 763"/>
              <a:gd name="connsiteX137-1415" fmla="*/ 262 w 687"/>
              <a:gd name="connsiteY137-1416" fmla="*/ 611 h 763"/>
              <a:gd name="connsiteX138-1417" fmla="*/ 262 w 687"/>
              <a:gd name="connsiteY138-1418" fmla="*/ 611 h 763"/>
              <a:gd name="connsiteX139-1419" fmla="*/ 267 w 687"/>
              <a:gd name="connsiteY139-1420" fmla="*/ 611 h 763"/>
              <a:gd name="connsiteX140-1421" fmla="*/ 267 w 687"/>
              <a:gd name="connsiteY140-1422" fmla="*/ 611 h 763"/>
              <a:gd name="connsiteX141-1423" fmla="*/ 278 w 687"/>
              <a:gd name="connsiteY141-1424" fmla="*/ 611 h 763"/>
              <a:gd name="connsiteX142-1425" fmla="*/ 283 w 687"/>
              <a:gd name="connsiteY142-1426" fmla="*/ 611 h 763"/>
              <a:gd name="connsiteX143-1427" fmla="*/ 299 w 687"/>
              <a:gd name="connsiteY143-1428" fmla="*/ 611 h 763"/>
              <a:gd name="connsiteX144-1429" fmla="*/ 309 w 687"/>
              <a:gd name="connsiteY144-1430" fmla="*/ 616 h 763"/>
              <a:gd name="connsiteX145-1431" fmla="*/ 330 w 687"/>
              <a:gd name="connsiteY145-1432" fmla="*/ 616 h 763"/>
              <a:gd name="connsiteX146-1433" fmla="*/ 346 w 687"/>
              <a:gd name="connsiteY146-1434" fmla="*/ 622 h 763"/>
              <a:gd name="connsiteX147-1435" fmla="*/ 367 w 687"/>
              <a:gd name="connsiteY147-1436" fmla="*/ 627 h 763"/>
              <a:gd name="connsiteX148-1437" fmla="*/ 383 w 687"/>
              <a:gd name="connsiteY148-1438" fmla="*/ 627 h 763"/>
              <a:gd name="connsiteX149-1439" fmla="*/ 399 w 687"/>
              <a:gd name="connsiteY149-1440" fmla="*/ 632 h 763"/>
              <a:gd name="connsiteX150-1441" fmla="*/ 414 w 687"/>
              <a:gd name="connsiteY150-1442" fmla="*/ 632 h 763"/>
              <a:gd name="connsiteX151-1443" fmla="*/ 425 w 687"/>
              <a:gd name="connsiteY151-1444" fmla="*/ 632 h 763"/>
              <a:gd name="connsiteX152-1445" fmla="*/ 435 w 687"/>
              <a:gd name="connsiteY152-1446" fmla="*/ 632 h 763"/>
              <a:gd name="connsiteX153-1447" fmla="*/ 446 w 687"/>
              <a:gd name="connsiteY153-1448" fmla="*/ 632 h 763"/>
              <a:gd name="connsiteX154-1449" fmla="*/ 451 w 687"/>
              <a:gd name="connsiteY154-1450" fmla="*/ 627 h 763"/>
              <a:gd name="connsiteX155-1451" fmla="*/ 456 w 687"/>
              <a:gd name="connsiteY155-1452" fmla="*/ 627 h 763"/>
              <a:gd name="connsiteX156-1453" fmla="*/ 462 w 687"/>
              <a:gd name="connsiteY156-1454" fmla="*/ 622 h 763"/>
              <a:gd name="connsiteX157-1455" fmla="*/ 467 w 687"/>
              <a:gd name="connsiteY157-1456" fmla="*/ 616 h 763"/>
              <a:gd name="connsiteX158-1457" fmla="*/ 472 w 687"/>
              <a:gd name="connsiteY158-1458" fmla="*/ 611 h 763"/>
              <a:gd name="connsiteX159-1459" fmla="*/ 477 w 687"/>
              <a:gd name="connsiteY159-1460" fmla="*/ 601 h 763"/>
              <a:gd name="connsiteX160-1461" fmla="*/ 483 w 687"/>
              <a:gd name="connsiteY160-1462" fmla="*/ 590 h 763"/>
              <a:gd name="connsiteX161-1463" fmla="*/ 488 w 687"/>
              <a:gd name="connsiteY161-1464" fmla="*/ 580 h 763"/>
              <a:gd name="connsiteX162-1465" fmla="*/ 498 w 687"/>
              <a:gd name="connsiteY162-1466" fmla="*/ 564 h 763"/>
              <a:gd name="connsiteX163-1467" fmla="*/ 504 w 687"/>
              <a:gd name="connsiteY163-1468" fmla="*/ 554 h 763"/>
              <a:gd name="connsiteX164-1469" fmla="*/ 509 w 687"/>
              <a:gd name="connsiteY164-1470" fmla="*/ 538 h 763"/>
              <a:gd name="connsiteX165-1471" fmla="*/ 514 w 687"/>
              <a:gd name="connsiteY165-1472" fmla="*/ 517 h 763"/>
              <a:gd name="connsiteX166-1473" fmla="*/ 519 w 687"/>
              <a:gd name="connsiteY166-1474" fmla="*/ 501 h 763"/>
              <a:gd name="connsiteX167-1475" fmla="*/ 525 w 687"/>
              <a:gd name="connsiteY167-1476" fmla="*/ 475 h 763"/>
              <a:gd name="connsiteX168-1477" fmla="*/ 530 w 687"/>
              <a:gd name="connsiteY168-1478" fmla="*/ 454 h 763"/>
              <a:gd name="connsiteX169-1479" fmla="*/ 535 w 687"/>
              <a:gd name="connsiteY169-1480" fmla="*/ 428 h 763"/>
              <a:gd name="connsiteX170-1481" fmla="*/ 540 w 687"/>
              <a:gd name="connsiteY170-1482" fmla="*/ 402 h 763"/>
              <a:gd name="connsiteX171-1483" fmla="*/ 546 w 687"/>
              <a:gd name="connsiteY171-1484" fmla="*/ 371 h 763"/>
              <a:gd name="connsiteX172-1485" fmla="*/ 546 w 687"/>
              <a:gd name="connsiteY172-1486" fmla="*/ 345 h 763"/>
              <a:gd name="connsiteX173-1487" fmla="*/ 551 w 687"/>
              <a:gd name="connsiteY173-1488" fmla="*/ 319 h 763"/>
              <a:gd name="connsiteX174-1489" fmla="*/ 551 w 687"/>
              <a:gd name="connsiteY174-1490" fmla="*/ 298 h 763"/>
              <a:gd name="connsiteX175-1491" fmla="*/ 556 w 687"/>
              <a:gd name="connsiteY175-1492" fmla="*/ 272 h 763"/>
              <a:gd name="connsiteX176-1493" fmla="*/ 556 w 687"/>
              <a:gd name="connsiteY176-1494" fmla="*/ 251 h 763"/>
              <a:gd name="connsiteX177-1495" fmla="*/ 561 w 687"/>
              <a:gd name="connsiteY177-1496" fmla="*/ 230 h 763"/>
              <a:gd name="connsiteX178-1497" fmla="*/ 561 w 687"/>
              <a:gd name="connsiteY178-1498" fmla="*/ 214 h 763"/>
              <a:gd name="connsiteX179-1499" fmla="*/ 561 w 687"/>
              <a:gd name="connsiteY179-1500" fmla="*/ 193 h 763"/>
              <a:gd name="connsiteX180-1501" fmla="*/ 567 w 687"/>
              <a:gd name="connsiteY180-1502" fmla="*/ 178 h 763"/>
              <a:gd name="connsiteX181-1503" fmla="*/ 567 w 687"/>
              <a:gd name="connsiteY181-1504" fmla="*/ 167 h 763"/>
              <a:gd name="connsiteX182-1505" fmla="*/ 567 w 687"/>
              <a:gd name="connsiteY182-1506" fmla="*/ 151 h 763"/>
              <a:gd name="connsiteX183-1507" fmla="*/ 567 w 687"/>
              <a:gd name="connsiteY183-1508" fmla="*/ 141 h 763"/>
              <a:gd name="connsiteX184-1509" fmla="*/ 567 w 687"/>
              <a:gd name="connsiteY184-1510" fmla="*/ 131 h 763"/>
              <a:gd name="connsiteX185-1511" fmla="*/ 561 w 687"/>
              <a:gd name="connsiteY185-1512" fmla="*/ 125 h 763"/>
              <a:gd name="connsiteX186-1513" fmla="*/ 561 w 687"/>
              <a:gd name="connsiteY186-1514" fmla="*/ 115 h 763"/>
              <a:gd name="connsiteX187-1515" fmla="*/ 561 w 687"/>
              <a:gd name="connsiteY187-1516" fmla="*/ 115 h 763"/>
              <a:gd name="connsiteX0-1517" fmla="*/ 561 w 687"/>
              <a:gd name="connsiteY0-1518" fmla="*/ 115 h 763"/>
              <a:gd name="connsiteX1-1519" fmla="*/ 556 w 687"/>
              <a:gd name="connsiteY1-1520" fmla="*/ 104 h 763"/>
              <a:gd name="connsiteX2-1521" fmla="*/ 556 w 687"/>
              <a:gd name="connsiteY2-1522" fmla="*/ 94 h 763"/>
              <a:gd name="connsiteX3-1523" fmla="*/ 551 w 687"/>
              <a:gd name="connsiteY3-1524" fmla="*/ 84 h 763"/>
              <a:gd name="connsiteX4-1525" fmla="*/ 546 w 687"/>
              <a:gd name="connsiteY4-1526" fmla="*/ 78 h 763"/>
              <a:gd name="connsiteX5-1527" fmla="*/ 546 w 687"/>
              <a:gd name="connsiteY5-1528" fmla="*/ 78 h 763"/>
              <a:gd name="connsiteX6-1529" fmla="*/ 540 w 687"/>
              <a:gd name="connsiteY6-1530" fmla="*/ 78 h 763"/>
              <a:gd name="connsiteX7-1531" fmla="*/ 530 w 687"/>
              <a:gd name="connsiteY7-1532" fmla="*/ 73 h 763"/>
              <a:gd name="connsiteX8-1533" fmla="*/ 525 w 687"/>
              <a:gd name="connsiteY8-1534" fmla="*/ 73 h 763"/>
              <a:gd name="connsiteX9-1535" fmla="*/ 514 w 687"/>
              <a:gd name="connsiteY9-1536" fmla="*/ 73 h 763"/>
              <a:gd name="connsiteX10-1537" fmla="*/ 504 w 687"/>
              <a:gd name="connsiteY10-1538" fmla="*/ 73 h 763"/>
              <a:gd name="connsiteX11-1539" fmla="*/ 493 w 687"/>
              <a:gd name="connsiteY11-1540" fmla="*/ 73 h 763"/>
              <a:gd name="connsiteX12-1541" fmla="*/ 477 w 687"/>
              <a:gd name="connsiteY12-1542" fmla="*/ 73 h 763"/>
              <a:gd name="connsiteX13-1543" fmla="*/ 451 w 687"/>
              <a:gd name="connsiteY13-1544" fmla="*/ 73 h 763"/>
              <a:gd name="connsiteX14-1545" fmla="*/ 420 w 687"/>
              <a:gd name="connsiteY14-1546" fmla="*/ 73 h 763"/>
              <a:gd name="connsiteX15-1547" fmla="*/ 393 w 687"/>
              <a:gd name="connsiteY15-1548" fmla="*/ 78 h 763"/>
              <a:gd name="connsiteX16-1549" fmla="*/ 362 w 687"/>
              <a:gd name="connsiteY16-1550" fmla="*/ 78 h 763"/>
              <a:gd name="connsiteX17-1551" fmla="*/ 346 w 687"/>
              <a:gd name="connsiteY17-1552" fmla="*/ 84 h 763"/>
              <a:gd name="connsiteX18-1553" fmla="*/ 325 w 687"/>
              <a:gd name="connsiteY18-1554" fmla="*/ 84 h 763"/>
              <a:gd name="connsiteX19-1555" fmla="*/ 309 w 687"/>
              <a:gd name="connsiteY19-1556" fmla="*/ 89 h 763"/>
              <a:gd name="connsiteX20-1557" fmla="*/ 288 w 687"/>
              <a:gd name="connsiteY20-1558" fmla="*/ 94 h 763"/>
              <a:gd name="connsiteX21-1559" fmla="*/ 267 w 687"/>
              <a:gd name="connsiteY21-1560" fmla="*/ 99 h 763"/>
              <a:gd name="connsiteX22-1561" fmla="*/ 246 w 687"/>
              <a:gd name="connsiteY22-1562" fmla="*/ 99 h 763"/>
              <a:gd name="connsiteX23-1563" fmla="*/ 220 w 687"/>
              <a:gd name="connsiteY23-1564" fmla="*/ 104 h 763"/>
              <a:gd name="connsiteX24-1565" fmla="*/ 199 w 687"/>
              <a:gd name="connsiteY24-1566" fmla="*/ 110 h 763"/>
              <a:gd name="connsiteX25-1567" fmla="*/ 173 w 687"/>
              <a:gd name="connsiteY25-1568" fmla="*/ 115 h 763"/>
              <a:gd name="connsiteX26-1569" fmla="*/ 152 w 687"/>
              <a:gd name="connsiteY26-1570" fmla="*/ 120 h 763"/>
              <a:gd name="connsiteX27-1571" fmla="*/ 131 w 687"/>
              <a:gd name="connsiteY27-1572" fmla="*/ 120 h 763"/>
              <a:gd name="connsiteX28-1573" fmla="*/ 115 w 687"/>
              <a:gd name="connsiteY28-1574" fmla="*/ 125 h 763"/>
              <a:gd name="connsiteX29-1575" fmla="*/ 99 w 687"/>
              <a:gd name="connsiteY29-1576" fmla="*/ 125 h 763"/>
              <a:gd name="connsiteX30-1577" fmla="*/ 89 w 687"/>
              <a:gd name="connsiteY30-1578" fmla="*/ 125 h 763"/>
              <a:gd name="connsiteX31-1579" fmla="*/ 78 w 687"/>
              <a:gd name="connsiteY31-1580" fmla="*/ 125 h 763"/>
              <a:gd name="connsiteX32-1581" fmla="*/ 73 w 687"/>
              <a:gd name="connsiteY32-1582" fmla="*/ 125 h 763"/>
              <a:gd name="connsiteX33-1583" fmla="*/ 63 w 687"/>
              <a:gd name="connsiteY33-1584" fmla="*/ 120 h 763"/>
              <a:gd name="connsiteX34-1585" fmla="*/ 52 w 687"/>
              <a:gd name="connsiteY34-1586" fmla="*/ 115 h 763"/>
              <a:gd name="connsiteX35-1587" fmla="*/ 36 w 687"/>
              <a:gd name="connsiteY35-1588" fmla="*/ 110 h 763"/>
              <a:gd name="connsiteX36-1589" fmla="*/ 26 w 687"/>
              <a:gd name="connsiteY36-1590" fmla="*/ 99 h 763"/>
              <a:gd name="connsiteX37-1591" fmla="*/ 15 w 687"/>
              <a:gd name="connsiteY37-1592" fmla="*/ 94 h 763"/>
              <a:gd name="connsiteX38-1593" fmla="*/ 5 w 687"/>
              <a:gd name="connsiteY38-1594" fmla="*/ 89 h 763"/>
              <a:gd name="connsiteX39-1595" fmla="*/ 0 w 687"/>
              <a:gd name="connsiteY39-1596" fmla="*/ 78 h 763"/>
              <a:gd name="connsiteX40-1597" fmla="*/ 0 w 687"/>
              <a:gd name="connsiteY40-1598" fmla="*/ 73 h 763"/>
              <a:gd name="connsiteX41-1599" fmla="*/ 10 w 687"/>
              <a:gd name="connsiteY41-1600" fmla="*/ 73 h 763"/>
              <a:gd name="connsiteX42-1601" fmla="*/ 26 w 687"/>
              <a:gd name="connsiteY42-1602" fmla="*/ 73 h 763"/>
              <a:gd name="connsiteX43-1603" fmla="*/ 42 w 687"/>
              <a:gd name="connsiteY43-1604" fmla="*/ 73 h 763"/>
              <a:gd name="connsiteX44-1605" fmla="*/ 57 w 687"/>
              <a:gd name="connsiteY44-1606" fmla="*/ 68 h 763"/>
              <a:gd name="connsiteX45-1607" fmla="*/ 89 w 687"/>
              <a:gd name="connsiteY45-1608" fmla="*/ 68 h 763"/>
              <a:gd name="connsiteX46-1609" fmla="*/ 131 w 687"/>
              <a:gd name="connsiteY46-1610" fmla="*/ 63 h 763"/>
              <a:gd name="connsiteX47-1611" fmla="*/ 152 w 687"/>
              <a:gd name="connsiteY47-1612" fmla="*/ 63 h 763"/>
              <a:gd name="connsiteX48-1613" fmla="*/ 173 w 687"/>
              <a:gd name="connsiteY48-1614" fmla="*/ 63 h 763"/>
              <a:gd name="connsiteX49-1615" fmla="*/ 199 w 687"/>
              <a:gd name="connsiteY49-1616" fmla="*/ 57 h 763"/>
              <a:gd name="connsiteX50-1617" fmla="*/ 225 w 687"/>
              <a:gd name="connsiteY50-1618" fmla="*/ 57 h 763"/>
              <a:gd name="connsiteX51-1619" fmla="*/ 257 w 687"/>
              <a:gd name="connsiteY51-1620" fmla="*/ 52 h 763"/>
              <a:gd name="connsiteX52-1621" fmla="*/ 288 w 687"/>
              <a:gd name="connsiteY52-1622" fmla="*/ 52 h 763"/>
              <a:gd name="connsiteX53-1623" fmla="*/ 320 w 687"/>
              <a:gd name="connsiteY53-1624" fmla="*/ 47 h 763"/>
              <a:gd name="connsiteX54-1625" fmla="*/ 357 w 687"/>
              <a:gd name="connsiteY54-1626" fmla="*/ 42 h 763"/>
              <a:gd name="connsiteX55-1627" fmla="*/ 372 w 687"/>
              <a:gd name="connsiteY55-1628" fmla="*/ 42 h 763"/>
              <a:gd name="connsiteX56-1629" fmla="*/ 393 w 687"/>
              <a:gd name="connsiteY56-1630" fmla="*/ 37 h 763"/>
              <a:gd name="connsiteX57-1631" fmla="*/ 409 w 687"/>
              <a:gd name="connsiteY57-1632" fmla="*/ 37 h 763"/>
              <a:gd name="connsiteX58-1633" fmla="*/ 420 w 687"/>
              <a:gd name="connsiteY58-1634" fmla="*/ 37 h 763"/>
              <a:gd name="connsiteX59-1635" fmla="*/ 435 w 687"/>
              <a:gd name="connsiteY59-1636" fmla="*/ 31 h 763"/>
              <a:gd name="connsiteX60-1637" fmla="*/ 446 w 687"/>
              <a:gd name="connsiteY60-1638" fmla="*/ 31 h 763"/>
              <a:gd name="connsiteX61-1639" fmla="*/ 456 w 687"/>
              <a:gd name="connsiteY61-1640" fmla="*/ 31 h 763"/>
              <a:gd name="connsiteX62-1641" fmla="*/ 467 w 687"/>
              <a:gd name="connsiteY62-1642" fmla="*/ 26 h 763"/>
              <a:gd name="connsiteX63-1643" fmla="*/ 477 w 687"/>
              <a:gd name="connsiteY63-1644" fmla="*/ 26 h 763"/>
              <a:gd name="connsiteX64-1645" fmla="*/ 488 w 687"/>
              <a:gd name="connsiteY64-1646" fmla="*/ 26 h 763"/>
              <a:gd name="connsiteX65-1647" fmla="*/ 493 w 687"/>
              <a:gd name="connsiteY65-1648" fmla="*/ 21 h 763"/>
              <a:gd name="connsiteX66-1649" fmla="*/ 498 w 687"/>
              <a:gd name="connsiteY66-1650" fmla="*/ 21 h 763"/>
              <a:gd name="connsiteX67-1651" fmla="*/ 504 w 687"/>
              <a:gd name="connsiteY67-1652" fmla="*/ 21 h 763"/>
              <a:gd name="connsiteX68-1653" fmla="*/ 509 w 687"/>
              <a:gd name="connsiteY68-1654" fmla="*/ 16 h 763"/>
              <a:gd name="connsiteX69-1655" fmla="*/ 514 w 687"/>
              <a:gd name="connsiteY69-1656" fmla="*/ 16 h 763"/>
              <a:gd name="connsiteX70-1657" fmla="*/ 514 w 687"/>
              <a:gd name="connsiteY70-1658" fmla="*/ 16 h 763"/>
              <a:gd name="connsiteX71-1659" fmla="*/ 519 w 687"/>
              <a:gd name="connsiteY71-1660" fmla="*/ 10 h 763"/>
              <a:gd name="connsiteX72-1661" fmla="*/ 525 w 687"/>
              <a:gd name="connsiteY72-1662" fmla="*/ 5 h 763"/>
              <a:gd name="connsiteX73-1663" fmla="*/ 535 w 687"/>
              <a:gd name="connsiteY73-1664" fmla="*/ 5 h 763"/>
              <a:gd name="connsiteX74-1665" fmla="*/ 546 w 687"/>
              <a:gd name="connsiteY74-1666" fmla="*/ 0 h 763"/>
              <a:gd name="connsiteX75-1667" fmla="*/ 551 w 687"/>
              <a:gd name="connsiteY75-1668" fmla="*/ 5 h 763"/>
              <a:gd name="connsiteX76-1669" fmla="*/ 561 w 687"/>
              <a:gd name="connsiteY76-1670" fmla="*/ 5 h 763"/>
              <a:gd name="connsiteX77-1671" fmla="*/ 577 w 687"/>
              <a:gd name="connsiteY77-1672" fmla="*/ 10 h 763"/>
              <a:gd name="connsiteX78-1673" fmla="*/ 593 w 687"/>
              <a:gd name="connsiteY78-1674" fmla="*/ 16 h 763"/>
              <a:gd name="connsiteX79-1675" fmla="*/ 630 w 687"/>
              <a:gd name="connsiteY79-1676" fmla="*/ 31 h 763"/>
              <a:gd name="connsiteX80-1677" fmla="*/ 645 w 687"/>
              <a:gd name="connsiteY80-1678" fmla="*/ 42 h 763"/>
              <a:gd name="connsiteX81-1679" fmla="*/ 661 w 687"/>
              <a:gd name="connsiteY81-1680" fmla="*/ 52 h 763"/>
              <a:gd name="connsiteX82-1681" fmla="*/ 672 w 687"/>
              <a:gd name="connsiteY82-1682" fmla="*/ 57 h 763"/>
              <a:gd name="connsiteX83-1683" fmla="*/ 682 w 687"/>
              <a:gd name="connsiteY83-1684" fmla="*/ 68 h 763"/>
              <a:gd name="connsiteX84-1685" fmla="*/ 687 w 687"/>
              <a:gd name="connsiteY84-1686" fmla="*/ 73 h 763"/>
              <a:gd name="connsiteX85-1687" fmla="*/ 687 w 687"/>
              <a:gd name="connsiteY85-1688" fmla="*/ 78 h 763"/>
              <a:gd name="connsiteX86-1689" fmla="*/ 682 w 687"/>
              <a:gd name="connsiteY86-1690" fmla="*/ 78 h 763"/>
              <a:gd name="connsiteX87-1691" fmla="*/ 682 w 687"/>
              <a:gd name="connsiteY87-1692" fmla="*/ 84 h 763"/>
              <a:gd name="connsiteX88-1693" fmla="*/ 677 w 687"/>
              <a:gd name="connsiteY88-1694" fmla="*/ 89 h 763"/>
              <a:gd name="connsiteX89-1695" fmla="*/ 666 w 687"/>
              <a:gd name="connsiteY89-1696" fmla="*/ 94 h 763"/>
              <a:gd name="connsiteX90-1697" fmla="*/ 666 w 687"/>
              <a:gd name="connsiteY90-1698" fmla="*/ 99 h 763"/>
              <a:gd name="connsiteX91-1699" fmla="*/ 661 w 687"/>
              <a:gd name="connsiteY91-1700" fmla="*/ 104 h 763"/>
              <a:gd name="connsiteX92-1701" fmla="*/ 656 w 687"/>
              <a:gd name="connsiteY92-1702" fmla="*/ 115 h 763"/>
              <a:gd name="connsiteX93-1703" fmla="*/ 656 w 687"/>
              <a:gd name="connsiteY93-1704" fmla="*/ 131 h 763"/>
              <a:gd name="connsiteX94-1705" fmla="*/ 651 w 687"/>
              <a:gd name="connsiteY94-1706" fmla="*/ 141 h 763"/>
              <a:gd name="connsiteX95-1707" fmla="*/ 651 w 687"/>
              <a:gd name="connsiteY95-1708" fmla="*/ 162 h 763"/>
              <a:gd name="connsiteX96-1709" fmla="*/ 645 w 687"/>
              <a:gd name="connsiteY96-1710" fmla="*/ 183 h 763"/>
              <a:gd name="connsiteX97-1711" fmla="*/ 645 w 687"/>
              <a:gd name="connsiteY97-1712" fmla="*/ 209 h 763"/>
              <a:gd name="connsiteX98-1713" fmla="*/ 640 w 687"/>
              <a:gd name="connsiteY98-1714" fmla="*/ 261 h 763"/>
              <a:gd name="connsiteX99-1715" fmla="*/ 635 w 687"/>
              <a:gd name="connsiteY99-1716" fmla="*/ 313 h 763"/>
              <a:gd name="connsiteX100-1717" fmla="*/ 630 w 687"/>
              <a:gd name="connsiteY100-1718" fmla="*/ 360 h 763"/>
              <a:gd name="connsiteX101-1719" fmla="*/ 624 w 687"/>
              <a:gd name="connsiteY101-1720" fmla="*/ 413 h 763"/>
              <a:gd name="connsiteX102-1721" fmla="*/ 614 w 687"/>
              <a:gd name="connsiteY102-1722" fmla="*/ 460 h 763"/>
              <a:gd name="connsiteX103-1723" fmla="*/ 603 w 687"/>
              <a:gd name="connsiteY103-1724" fmla="*/ 507 h 763"/>
              <a:gd name="connsiteX104-1725" fmla="*/ 593 w 687"/>
              <a:gd name="connsiteY104-1726" fmla="*/ 548 h 763"/>
              <a:gd name="connsiteX105-1727" fmla="*/ 577 w 687"/>
              <a:gd name="connsiteY105-1728" fmla="*/ 595 h 763"/>
              <a:gd name="connsiteX106-1729" fmla="*/ 567 w 687"/>
              <a:gd name="connsiteY106-1730" fmla="*/ 616 h 763"/>
              <a:gd name="connsiteX107-1731" fmla="*/ 556 w 687"/>
              <a:gd name="connsiteY107-1732" fmla="*/ 637 h 763"/>
              <a:gd name="connsiteX108-1733" fmla="*/ 546 w 687"/>
              <a:gd name="connsiteY108-1734" fmla="*/ 658 h 763"/>
              <a:gd name="connsiteX109-1735" fmla="*/ 535 w 687"/>
              <a:gd name="connsiteY109-1736" fmla="*/ 674 h 763"/>
              <a:gd name="connsiteX110-1737" fmla="*/ 525 w 687"/>
              <a:gd name="connsiteY110-1738" fmla="*/ 689 h 763"/>
              <a:gd name="connsiteX111-1739" fmla="*/ 514 w 687"/>
              <a:gd name="connsiteY111-1740" fmla="*/ 700 h 763"/>
              <a:gd name="connsiteX112-1741" fmla="*/ 504 w 687"/>
              <a:gd name="connsiteY112-1742" fmla="*/ 716 h 763"/>
              <a:gd name="connsiteX113-1743" fmla="*/ 493 w 687"/>
              <a:gd name="connsiteY113-1744" fmla="*/ 726 h 763"/>
              <a:gd name="connsiteX114-1745" fmla="*/ 483 w 687"/>
              <a:gd name="connsiteY114-1746" fmla="*/ 731 h 763"/>
              <a:gd name="connsiteX115-1747" fmla="*/ 467 w 687"/>
              <a:gd name="connsiteY115-1748" fmla="*/ 742 h 763"/>
              <a:gd name="connsiteX116-1749" fmla="*/ 462 w 687"/>
              <a:gd name="connsiteY116-1750" fmla="*/ 747 h 763"/>
              <a:gd name="connsiteX117-1751" fmla="*/ 451 w 687"/>
              <a:gd name="connsiteY117-1752" fmla="*/ 752 h 763"/>
              <a:gd name="connsiteX118-1753" fmla="*/ 441 w 687"/>
              <a:gd name="connsiteY118-1754" fmla="*/ 757 h 763"/>
              <a:gd name="connsiteX119-1755" fmla="*/ 435 w 687"/>
              <a:gd name="connsiteY119-1756" fmla="*/ 757 h 763"/>
              <a:gd name="connsiteX120-1757" fmla="*/ 430 w 687"/>
              <a:gd name="connsiteY120-1758" fmla="*/ 763 h 763"/>
              <a:gd name="connsiteX121-1759" fmla="*/ 420 w 687"/>
              <a:gd name="connsiteY121-1760" fmla="*/ 763 h 763"/>
              <a:gd name="connsiteX122-1761" fmla="*/ 414 w 687"/>
              <a:gd name="connsiteY122-1762" fmla="*/ 757 h 763"/>
              <a:gd name="connsiteX123-1763" fmla="*/ 404 w 687"/>
              <a:gd name="connsiteY123-1764" fmla="*/ 752 h 763"/>
              <a:gd name="connsiteX124-1765" fmla="*/ 404 w 687"/>
              <a:gd name="connsiteY124-1766" fmla="*/ 747 h 763"/>
              <a:gd name="connsiteX125-1767" fmla="*/ 404 w 687"/>
              <a:gd name="connsiteY125-1768" fmla="*/ 742 h 763"/>
              <a:gd name="connsiteX126-1769" fmla="*/ 404 w 687"/>
              <a:gd name="connsiteY126-1770" fmla="*/ 736 h 763"/>
              <a:gd name="connsiteX127-1771" fmla="*/ 404 w 687"/>
              <a:gd name="connsiteY127-1772" fmla="*/ 726 h 763"/>
              <a:gd name="connsiteX128-1773" fmla="*/ 404 w 687"/>
              <a:gd name="connsiteY128-1774" fmla="*/ 721 h 763"/>
              <a:gd name="connsiteX129-1775" fmla="*/ 399 w 687"/>
              <a:gd name="connsiteY129-1776" fmla="*/ 716 h 763"/>
              <a:gd name="connsiteX130-1777" fmla="*/ 393 w 687"/>
              <a:gd name="connsiteY130-1778" fmla="*/ 705 h 763"/>
              <a:gd name="connsiteX131-1779" fmla="*/ 388 w 687"/>
              <a:gd name="connsiteY131-1780" fmla="*/ 695 h 763"/>
              <a:gd name="connsiteX132-1781" fmla="*/ 378 w 687"/>
              <a:gd name="connsiteY132-1782" fmla="*/ 689 h 763"/>
              <a:gd name="connsiteX133-1783" fmla="*/ 362 w 687"/>
              <a:gd name="connsiteY133-1784" fmla="*/ 679 h 763"/>
              <a:gd name="connsiteX134-1785" fmla="*/ 351 w 687"/>
              <a:gd name="connsiteY134-1786" fmla="*/ 669 h 763"/>
              <a:gd name="connsiteX135-1787" fmla="*/ 336 w 687"/>
              <a:gd name="connsiteY135-1788" fmla="*/ 658 h 763"/>
              <a:gd name="connsiteX136-1789" fmla="*/ 262 w 687"/>
              <a:gd name="connsiteY136-1790" fmla="*/ 611 h 763"/>
              <a:gd name="connsiteX137-1791" fmla="*/ 262 w 687"/>
              <a:gd name="connsiteY137-1792" fmla="*/ 611 h 763"/>
              <a:gd name="connsiteX138-1793" fmla="*/ 267 w 687"/>
              <a:gd name="connsiteY138-1794" fmla="*/ 611 h 763"/>
              <a:gd name="connsiteX139-1795" fmla="*/ 267 w 687"/>
              <a:gd name="connsiteY139-1796" fmla="*/ 611 h 763"/>
              <a:gd name="connsiteX140-1797" fmla="*/ 278 w 687"/>
              <a:gd name="connsiteY140-1798" fmla="*/ 611 h 763"/>
              <a:gd name="connsiteX141-1799" fmla="*/ 283 w 687"/>
              <a:gd name="connsiteY141-1800" fmla="*/ 611 h 763"/>
              <a:gd name="connsiteX142-1801" fmla="*/ 299 w 687"/>
              <a:gd name="connsiteY142-1802" fmla="*/ 611 h 763"/>
              <a:gd name="connsiteX143-1803" fmla="*/ 309 w 687"/>
              <a:gd name="connsiteY143-1804" fmla="*/ 616 h 763"/>
              <a:gd name="connsiteX144-1805" fmla="*/ 330 w 687"/>
              <a:gd name="connsiteY144-1806" fmla="*/ 616 h 763"/>
              <a:gd name="connsiteX145-1807" fmla="*/ 346 w 687"/>
              <a:gd name="connsiteY145-1808" fmla="*/ 622 h 763"/>
              <a:gd name="connsiteX146-1809" fmla="*/ 367 w 687"/>
              <a:gd name="connsiteY146-1810" fmla="*/ 627 h 763"/>
              <a:gd name="connsiteX147-1811" fmla="*/ 383 w 687"/>
              <a:gd name="connsiteY147-1812" fmla="*/ 627 h 763"/>
              <a:gd name="connsiteX148-1813" fmla="*/ 399 w 687"/>
              <a:gd name="connsiteY148-1814" fmla="*/ 632 h 763"/>
              <a:gd name="connsiteX149-1815" fmla="*/ 414 w 687"/>
              <a:gd name="connsiteY149-1816" fmla="*/ 632 h 763"/>
              <a:gd name="connsiteX150-1817" fmla="*/ 425 w 687"/>
              <a:gd name="connsiteY150-1818" fmla="*/ 632 h 763"/>
              <a:gd name="connsiteX151-1819" fmla="*/ 435 w 687"/>
              <a:gd name="connsiteY151-1820" fmla="*/ 632 h 763"/>
              <a:gd name="connsiteX152-1821" fmla="*/ 446 w 687"/>
              <a:gd name="connsiteY152-1822" fmla="*/ 632 h 763"/>
              <a:gd name="connsiteX153-1823" fmla="*/ 451 w 687"/>
              <a:gd name="connsiteY153-1824" fmla="*/ 627 h 763"/>
              <a:gd name="connsiteX154-1825" fmla="*/ 456 w 687"/>
              <a:gd name="connsiteY154-1826" fmla="*/ 627 h 763"/>
              <a:gd name="connsiteX155-1827" fmla="*/ 462 w 687"/>
              <a:gd name="connsiteY155-1828" fmla="*/ 622 h 763"/>
              <a:gd name="connsiteX156-1829" fmla="*/ 467 w 687"/>
              <a:gd name="connsiteY156-1830" fmla="*/ 616 h 763"/>
              <a:gd name="connsiteX157-1831" fmla="*/ 472 w 687"/>
              <a:gd name="connsiteY157-1832" fmla="*/ 611 h 763"/>
              <a:gd name="connsiteX158-1833" fmla="*/ 477 w 687"/>
              <a:gd name="connsiteY158-1834" fmla="*/ 601 h 763"/>
              <a:gd name="connsiteX159-1835" fmla="*/ 483 w 687"/>
              <a:gd name="connsiteY159-1836" fmla="*/ 590 h 763"/>
              <a:gd name="connsiteX160-1837" fmla="*/ 488 w 687"/>
              <a:gd name="connsiteY160-1838" fmla="*/ 580 h 763"/>
              <a:gd name="connsiteX161-1839" fmla="*/ 498 w 687"/>
              <a:gd name="connsiteY161-1840" fmla="*/ 564 h 763"/>
              <a:gd name="connsiteX162-1841" fmla="*/ 504 w 687"/>
              <a:gd name="connsiteY162-1842" fmla="*/ 554 h 763"/>
              <a:gd name="connsiteX163-1843" fmla="*/ 509 w 687"/>
              <a:gd name="connsiteY163-1844" fmla="*/ 538 h 763"/>
              <a:gd name="connsiteX164-1845" fmla="*/ 514 w 687"/>
              <a:gd name="connsiteY164-1846" fmla="*/ 517 h 763"/>
              <a:gd name="connsiteX165-1847" fmla="*/ 519 w 687"/>
              <a:gd name="connsiteY165-1848" fmla="*/ 501 h 763"/>
              <a:gd name="connsiteX166-1849" fmla="*/ 525 w 687"/>
              <a:gd name="connsiteY166-1850" fmla="*/ 475 h 763"/>
              <a:gd name="connsiteX167-1851" fmla="*/ 530 w 687"/>
              <a:gd name="connsiteY167-1852" fmla="*/ 454 h 763"/>
              <a:gd name="connsiteX168-1853" fmla="*/ 535 w 687"/>
              <a:gd name="connsiteY168-1854" fmla="*/ 428 h 763"/>
              <a:gd name="connsiteX169-1855" fmla="*/ 540 w 687"/>
              <a:gd name="connsiteY169-1856" fmla="*/ 402 h 763"/>
              <a:gd name="connsiteX170-1857" fmla="*/ 546 w 687"/>
              <a:gd name="connsiteY170-1858" fmla="*/ 371 h 763"/>
              <a:gd name="connsiteX171-1859" fmla="*/ 546 w 687"/>
              <a:gd name="connsiteY171-1860" fmla="*/ 345 h 763"/>
              <a:gd name="connsiteX172-1861" fmla="*/ 551 w 687"/>
              <a:gd name="connsiteY172-1862" fmla="*/ 319 h 763"/>
              <a:gd name="connsiteX173-1863" fmla="*/ 551 w 687"/>
              <a:gd name="connsiteY173-1864" fmla="*/ 298 h 763"/>
              <a:gd name="connsiteX174-1865" fmla="*/ 556 w 687"/>
              <a:gd name="connsiteY174-1866" fmla="*/ 272 h 763"/>
              <a:gd name="connsiteX175-1867" fmla="*/ 556 w 687"/>
              <a:gd name="connsiteY175-1868" fmla="*/ 251 h 763"/>
              <a:gd name="connsiteX176-1869" fmla="*/ 561 w 687"/>
              <a:gd name="connsiteY176-1870" fmla="*/ 230 h 763"/>
              <a:gd name="connsiteX177-1871" fmla="*/ 561 w 687"/>
              <a:gd name="connsiteY177-1872" fmla="*/ 214 h 763"/>
              <a:gd name="connsiteX178-1873" fmla="*/ 561 w 687"/>
              <a:gd name="connsiteY178-1874" fmla="*/ 193 h 763"/>
              <a:gd name="connsiteX179-1875" fmla="*/ 567 w 687"/>
              <a:gd name="connsiteY179-1876" fmla="*/ 178 h 763"/>
              <a:gd name="connsiteX180-1877" fmla="*/ 567 w 687"/>
              <a:gd name="connsiteY180-1878" fmla="*/ 167 h 763"/>
              <a:gd name="connsiteX181-1879" fmla="*/ 567 w 687"/>
              <a:gd name="connsiteY181-1880" fmla="*/ 151 h 763"/>
              <a:gd name="connsiteX182-1881" fmla="*/ 567 w 687"/>
              <a:gd name="connsiteY182-1882" fmla="*/ 141 h 763"/>
              <a:gd name="connsiteX183-1883" fmla="*/ 567 w 687"/>
              <a:gd name="connsiteY183-1884" fmla="*/ 131 h 763"/>
              <a:gd name="connsiteX184-1885" fmla="*/ 561 w 687"/>
              <a:gd name="connsiteY184-1886" fmla="*/ 125 h 763"/>
              <a:gd name="connsiteX185-1887" fmla="*/ 561 w 687"/>
              <a:gd name="connsiteY185-1888" fmla="*/ 115 h 763"/>
              <a:gd name="connsiteX186-1889" fmla="*/ 561 w 687"/>
              <a:gd name="connsiteY186-1890" fmla="*/ 115 h 763"/>
              <a:gd name="connsiteX0-1891" fmla="*/ 561 w 687"/>
              <a:gd name="connsiteY0-1892" fmla="*/ 115 h 763"/>
              <a:gd name="connsiteX1-1893" fmla="*/ 556 w 687"/>
              <a:gd name="connsiteY1-1894" fmla="*/ 104 h 763"/>
              <a:gd name="connsiteX2-1895" fmla="*/ 556 w 687"/>
              <a:gd name="connsiteY2-1896" fmla="*/ 94 h 763"/>
              <a:gd name="connsiteX3-1897" fmla="*/ 551 w 687"/>
              <a:gd name="connsiteY3-1898" fmla="*/ 84 h 763"/>
              <a:gd name="connsiteX4-1899" fmla="*/ 546 w 687"/>
              <a:gd name="connsiteY4-1900" fmla="*/ 78 h 763"/>
              <a:gd name="connsiteX5-1901" fmla="*/ 546 w 687"/>
              <a:gd name="connsiteY5-1902" fmla="*/ 78 h 763"/>
              <a:gd name="connsiteX6-1903" fmla="*/ 540 w 687"/>
              <a:gd name="connsiteY6-1904" fmla="*/ 78 h 763"/>
              <a:gd name="connsiteX7-1905" fmla="*/ 530 w 687"/>
              <a:gd name="connsiteY7-1906" fmla="*/ 73 h 763"/>
              <a:gd name="connsiteX8-1907" fmla="*/ 525 w 687"/>
              <a:gd name="connsiteY8-1908" fmla="*/ 73 h 763"/>
              <a:gd name="connsiteX9-1909" fmla="*/ 514 w 687"/>
              <a:gd name="connsiteY9-1910" fmla="*/ 73 h 763"/>
              <a:gd name="connsiteX10-1911" fmla="*/ 504 w 687"/>
              <a:gd name="connsiteY10-1912" fmla="*/ 73 h 763"/>
              <a:gd name="connsiteX11-1913" fmla="*/ 493 w 687"/>
              <a:gd name="connsiteY11-1914" fmla="*/ 73 h 763"/>
              <a:gd name="connsiteX12-1915" fmla="*/ 477 w 687"/>
              <a:gd name="connsiteY12-1916" fmla="*/ 73 h 763"/>
              <a:gd name="connsiteX13-1917" fmla="*/ 451 w 687"/>
              <a:gd name="connsiteY13-1918" fmla="*/ 73 h 763"/>
              <a:gd name="connsiteX14-1919" fmla="*/ 420 w 687"/>
              <a:gd name="connsiteY14-1920" fmla="*/ 73 h 763"/>
              <a:gd name="connsiteX15-1921" fmla="*/ 393 w 687"/>
              <a:gd name="connsiteY15-1922" fmla="*/ 78 h 763"/>
              <a:gd name="connsiteX16-1923" fmla="*/ 362 w 687"/>
              <a:gd name="connsiteY16-1924" fmla="*/ 78 h 763"/>
              <a:gd name="connsiteX17-1925" fmla="*/ 346 w 687"/>
              <a:gd name="connsiteY17-1926" fmla="*/ 84 h 763"/>
              <a:gd name="connsiteX18-1927" fmla="*/ 325 w 687"/>
              <a:gd name="connsiteY18-1928" fmla="*/ 84 h 763"/>
              <a:gd name="connsiteX19-1929" fmla="*/ 309 w 687"/>
              <a:gd name="connsiteY19-1930" fmla="*/ 89 h 763"/>
              <a:gd name="connsiteX20-1931" fmla="*/ 288 w 687"/>
              <a:gd name="connsiteY20-1932" fmla="*/ 94 h 763"/>
              <a:gd name="connsiteX21-1933" fmla="*/ 267 w 687"/>
              <a:gd name="connsiteY21-1934" fmla="*/ 99 h 763"/>
              <a:gd name="connsiteX22-1935" fmla="*/ 246 w 687"/>
              <a:gd name="connsiteY22-1936" fmla="*/ 99 h 763"/>
              <a:gd name="connsiteX23-1937" fmla="*/ 220 w 687"/>
              <a:gd name="connsiteY23-1938" fmla="*/ 104 h 763"/>
              <a:gd name="connsiteX24-1939" fmla="*/ 199 w 687"/>
              <a:gd name="connsiteY24-1940" fmla="*/ 110 h 763"/>
              <a:gd name="connsiteX25-1941" fmla="*/ 173 w 687"/>
              <a:gd name="connsiteY25-1942" fmla="*/ 115 h 763"/>
              <a:gd name="connsiteX26-1943" fmla="*/ 152 w 687"/>
              <a:gd name="connsiteY26-1944" fmla="*/ 120 h 763"/>
              <a:gd name="connsiteX27-1945" fmla="*/ 131 w 687"/>
              <a:gd name="connsiteY27-1946" fmla="*/ 120 h 763"/>
              <a:gd name="connsiteX28-1947" fmla="*/ 115 w 687"/>
              <a:gd name="connsiteY28-1948" fmla="*/ 125 h 763"/>
              <a:gd name="connsiteX29-1949" fmla="*/ 99 w 687"/>
              <a:gd name="connsiteY29-1950" fmla="*/ 125 h 763"/>
              <a:gd name="connsiteX30-1951" fmla="*/ 89 w 687"/>
              <a:gd name="connsiteY30-1952" fmla="*/ 125 h 763"/>
              <a:gd name="connsiteX31-1953" fmla="*/ 78 w 687"/>
              <a:gd name="connsiteY31-1954" fmla="*/ 125 h 763"/>
              <a:gd name="connsiteX32-1955" fmla="*/ 73 w 687"/>
              <a:gd name="connsiteY32-1956" fmla="*/ 125 h 763"/>
              <a:gd name="connsiteX33-1957" fmla="*/ 63 w 687"/>
              <a:gd name="connsiteY33-1958" fmla="*/ 120 h 763"/>
              <a:gd name="connsiteX34-1959" fmla="*/ 52 w 687"/>
              <a:gd name="connsiteY34-1960" fmla="*/ 115 h 763"/>
              <a:gd name="connsiteX35-1961" fmla="*/ 36 w 687"/>
              <a:gd name="connsiteY35-1962" fmla="*/ 110 h 763"/>
              <a:gd name="connsiteX36-1963" fmla="*/ 26 w 687"/>
              <a:gd name="connsiteY36-1964" fmla="*/ 99 h 763"/>
              <a:gd name="connsiteX37-1965" fmla="*/ 15 w 687"/>
              <a:gd name="connsiteY37-1966" fmla="*/ 94 h 763"/>
              <a:gd name="connsiteX38-1967" fmla="*/ 5 w 687"/>
              <a:gd name="connsiteY38-1968" fmla="*/ 89 h 763"/>
              <a:gd name="connsiteX39-1969" fmla="*/ 0 w 687"/>
              <a:gd name="connsiteY39-1970" fmla="*/ 78 h 763"/>
              <a:gd name="connsiteX40-1971" fmla="*/ 0 w 687"/>
              <a:gd name="connsiteY40-1972" fmla="*/ 73 h 763"/>
              <a:gd name="connsiteX41-1973" fmla="*/ 10 w 687"/>
              <a:gd name="connsiteY41-1974" fmla="*/ 73 h 763"/>
              <a:gd name="connsiteX42-1975" fmla="*/ 26 w 687"/>
              <a:gd name="connsiteY42-1976" fmla="*/ 73 h 763"/>
              <a:gd name="connsiteX43-1977" fmla="*/ 42 w 687"/>
              <a:gd name="connsiteY43-1978" fmla="*/ 73 h 763"/>
              <a:gd name="connsiteX44-1979" fmla="*/ 57 w 687"/>
              <a:gd name="connsiteY44-1980" fmla="*/ 68 h 763"/>
              <a:gd name="connsiteX45-1981" fmla="*/ 89 w 687"/>
              <a:gd name="connsiteY45-1982" fmla="*/ 68 h 763"/>
              <a:gd name="connsiteX46-1983" fmla="*/ 131 w 687"/>
              <a:gd name="connsiteY46-1984" fmla="*/ 63 h 763"/>
              <a:gd name="connsiteX47-1985" fmla="*/ 152 w 687"/>
              <a:gd name="connsiteY47-1986" fmla="*/ 63 h 763"/>
              <a:gd name="connsiteX48-1987" fmla="*/ 173 w 687"/>
              <a:gd name="connsiteY48-1988" fmla="*/ 63 h 763"/>
              <a:gd name="connsiteX49-1989" fmla="*/ 199 w 687"/>
              <a:gd name="connsiteY49-1990" fmla="*/ 57 h 763"/>
              <a:gd name="connsiteX50-1991" fmla="*/ 225 w 687"/>
              <a:gd name="connsiteY50-1992" fmla="*/ 57 h 763"/>
              <a:gd name="connsiteX51-1993" fmla="*/ 257 w 687"/>
              <a:gd name="connsiteY51-1994" fmla="*/ 52 h 763"/>
              <a:gd name="connsiteX52-1995" fmla="*/ 288 w 687"/>
              <a:gd name="connsiteY52-1996" fmla="*/ 52 h 763"/>
              <a:gd name="connsiteX53-1997" fmla="*/ 320 w 687"/>
              <a:gd name="connsiteY53-1998" fmla="*/ 47 h 763"/>
              <a:gd name="connsiteX54-1999" fmla="*/ 357 w 687"/>
              <a:gd name="connsiteY54-2000" fmla="*/ 42 h 763"/>
              <a:gd name="connsiteX55-2001" fmla="*/ 372 w 687"/>
              <a:gd name="connsiteY55-2002" fmla="*/ 42 h 763"/>
              <a:gd name="connsiteX56-2003" fmla="*/ 393 w 687"/>
              <a:gd name="connsiteY56-2004" fmla="*/ 37 h 763"/>
              <a:gd name="connsiteX57-2005" fmla="*/ 409 w 687"/>
              <a:gd name="connsiteY57-2006" fmla="*/ 37 h 763"/>
              <a:gd name="connsiteX58-2007" fmla="*/ 420 w 687"/>
              <a:gd name="connsiteY58-2008" fmla="*/ 37 h 763"/>
              <a:gd name="connsiteX59-2009" fmla="*/ 435 w 687"/>
              <a:gd name="connsiteY59-2010" fmla="*/ 31 h 763"/>
              <a:gd name="connsiteX60-2011" fmla="*/ 446 w 687"/>
              <a:gd name="connsiteY60-2012" fmla="*/ 31 h 763"/>
              <a:gd name="connsiteX61-2013" fmla="*/ 456 w 687"/>
              <a:gd name="connsiteY61-2014" fmla="*/ 31 h 763"/>
              <a:gd name="connsiteX62-2015" fmla="*/ 467 w 687"/>
              <a:gd name="connsiteY62-2016" fmla="*/ 26 h 763"/>
              <a:gd name="connsiteX63-2017" fmla="*/ 477 w 687"/>
              <a:gd name="connsiteY63-2018" fmla="*/ 26 h 763"/>
              <a:gd name="connsiteX64-2019" fmla="*/ 488 w 687"/>
              <a:gd name="connsiteY64-2020" fmla="*/ 26 h 763"/>
              <a:gd name="connsiteX65-2021" fmla="*/ 493 w 687"/>
              <a:gd name="connsiteY65-2022" fmla="*/ 21 h 763"/>
              <a:gd name="connsiteX66-2023" fmla="*/ 498 w 687"/>
              <a:gd name="connsiteY66-2024" fmla="*/ 21 h 763"/>
              <a:gd name="connsiteX67-2025" fmla="*/ 504 w 687"/>
              <a:gd name="connsiteY67-2026" fmla="*/ 21 h 763"/>
              <a:gd name="connsiteX68-2027" fmla="*/ 509 w 687"/>
              <a:gd name="connsiteY68-2028" fmla="*/ 16 h 763"/>
              <a:gd name="connsiteX69-2029" fmla="*/ 514 w 687"/>
              <a:gd name="connsiteY69-2030" fmla="*/ 16 h 763"/>
              <a:gd name="connsiteX70-2031" fmla="*/ 514 w 687"/>
              <a:gd name="connsiteY70-2032" fmla="*/ 16 h 763"/>
              <a:gd name="connsiteX71-2033" fmla="*/ 519 w 687"/>
              <a:gd name="connsiteY71-2034" fmla="*/ 10 h 763"/>
              <a:gd name="connsiteX72-2035" fmla="*/ 525 w 687"/>
              <a:gd name="connsiteY72-2036" fmla="*/ 5 h 763"/>
              <a:gd name="connsiteX73-2037" fmla="*/ 535 w 687"/>
              <a:gd name="connsiteY73-2038" fmla="*/ 5 h 763"/>
              <a:gd name="connsiteX74-2039" fmla="*/ 546 w 687"/>
              <a:gd name="connsiteY74-2040" fmla="*/ 0 h 763"/>
              <a:gd name="connsiteX75-2041" fmla="*/ 551 w 687"/>
              <a:gd name="connsiteY75-2042" fmla="*/ 5 h 763"/>
              <a:gd name="connsiteX76-2043" fmla="*/ 561 w 687"/>
              <a:gd name="connsiteY76-2044" fmla="*/ 5 h 763"/>
              <a:gd name="connsiteX77-2045" fmla="*/ 577 w 687"/>
              <a:gd name="connsiteY77-2046" fmla="*/ 10 h 763"/>
              <a:gd name="connsiteX78-2047" fmla="*/ 593 w 687"/>
              <a:gd name="connsiteY78-2048" fmla="*/ 16 h 763"/>
              <a:gd name="connsiteX79-2049" fmla="*/ 630 w 687"/>
              <a:gd name="connsiteY79-2050" fmla="*/ 31 h 763"/>
              <a:gd name="connsiteX80-2051" fmla="*/ 645 w 687"/>
              <a:gd name="connsiteY80-2052" fmla="*/ 42 h 763"/>
              <a:gd name="connsiteX81-2053" fmla="*/ 661 w 687"/>
              <a:gd name="connsiteY81-2054" fmla="*/ 52 h 763"/>
              <a:gd name="connsiteX82-2055" fmla="*/ 672 w 687"/>
              <a:gd name="connsiteY82-2056" fmla="*/ 57 h 763"/>
              <a:gd name="connsiteX83-2057" fmla="*/ 682 w 687"/>
              <a:gd name="connsiteY83-2058" fmla="*/ 68 h 763"/>
              <a:gd name="connsiteX84-2059" fmla="*/ 687 w 687"/>
              <a:gd name="connsiteY84-2060" fmla="*/ 73 h 763"/>
              <a:gd name="connsiteX85-2061" fmla="*/ 687 w 687"/>
              <a:gd name="connsiteY85-2062" fmla="*/ 78 h 763"/>
              <a:gd name="connsiteX86-2063" fmla="*/ 682 w 687"/>
              <a:gd name="connsiteY86-2064" fmla="*/ 78 h 763"/>
              <a:gd name="connsiteX87-2065" fmla="*/ 682 w 687"/>
              <a:gd name="connsiteY87-2066" fmla="*/ 84 h 763"/>
              <a:gd name="connsiteX88-2067" fmla="*/ 677 w 687"/>
              <a:gd name="connsiteY88-2068" fmla="*/ 89 h 763"/>
              <a:gd name="connsiteX89-2069" fmla="*/ 666 w 687"/>
              <a:gd name="connsiteY89-2070" fmla="*/ 94 h 763"/>
              <a:gd name="connsiteX90-2071" fmla="*/ 666 w 687"/>
              <a:gd name="connsiteY90-2072" fmla="*/ 99 h 763"/>
              <a:gd name="connsiteX91-2073" fmla="*/ 661 w 687"/>
              <a:gd name="connsiteY91-2074" fmla="*/ 104 h 763"/>
              <a:gd name="connsiteX92-2075" fmla="*/ 656 w 687"/>
              <a:gd name="connsiteY92-2076" fmla="*/ 115 h 763"/>
              <a:gd name="connsiteX93-2077" fmla="*/ 656 w 687"/>
              <a:gd name="connsiteY93-2078" fmla="*/ 131 h 763"/>
              <a:gd name="connsiteX94-2079" fmla="*/ 651 w 687"/>
              <a:gd name="connsiteY94-2080" fmla="*/ 141 h 763"/>
              <a:gd name="connsiteX95-2081" fmla="*/ 651 w 687"/>
              <a:gd name="connsiteY95-2082" fmla="*/ 162 h 763"/>
              <a:gd name="connsiteX96-2083" fmla="*/ 645 w 687"/>
              <a:gd name="connsiteY96-2084" fmla="*/ 183 h 763"/>
              <a:gd name="connsiteX97-2085" fmla="*/ 645 w 687"/>
              <a:gd name="connsiteY97-2086" fmla="*/ 209 h 763"/>
              <a:gd name="connsiteX98-2087" fmla="*/ 640 w 687"/>
              <a:gd name="connsiteY98-2088" fmla="*/ 261 h 763"/>
              <a:gd name="connsiteX99-2089" fmla="*/ 635 w 687"/>
              <a:gd name="connsiteY99-2090" fmla="*/ 313 h 763"/>
              <a:gd name="connsiteX100-2091" fmla="*/ 630 w 687"/>
              <a:gd name="connsiteY100-2092" fmla="*/ 360 h 763"/>
              <a:gd name="connsiteX101-2093" fmla="*/ 624 w 687"/>
              <a:gd name="connsiteY101-2094" fmla="*/ 413 h 763"/>
              <a:gd name="connsiteX102-2095" fmla="*/ 614 w 687"/>
              <a:gd name="connsiteY102-2096" fmla="*/ 460 h 763"/>
              <a:gd name="connsiteX103-2097" fmla="*/ 603 w 687"/>
              <a:gd name="connsiteY103-2098" fmla="*/ 507 h 763"/>
              <a:gd name="connsiteX104-2099" fmla="*/ 593 w 687"/>
              <a:gd name="connsiteY104-2100" fmla="*/ 548 h 763"/>
              <a:gd name="connsiteX105-2101" fmla="*/ 577 w 687"/>
              <a:gd name="connsiteY105-2102" fmla="*/ 595 h 763"/>
              <a:gd name="connsiteX106-2103" fmla="*/ 567 w 687"/>
              <a:gd name="connsiteY106-2104" fmla="*/ 616 h 763"/>
              <a:gd name="connsiteX107-2105" fmla="*/ 556 w 687"/>
              <a:gd name="connsiteY107-2106" fmla="*/ 637 h 763"/>
              <a:gd name="connsiteX108-2107" fmla="*/ 546 w 687"/>
              <a:gd name="connsiteY108-2108" fmla="*/ 658 h 763"/>
              <a:gd name="connsiteX109-2109" fmla="*/ 535 w 687"/>
              <a:gd name="connsiteY109-2110" fmla="*/ 674 h 763"/>
              <a:gd name="connsiteX110-2111" fmla="*/ 525 w 687"/>
              <a:gd name="connsiteY110-2112" fmla="*/ 689 h 763"/>
              <a:gd name="connsiteX111-2113" fmla="*/ 514 w 687"/>
              <a:gd name="connsiteY111-2114" fmla="*/ 700 h 763"/>
              <a:gd name="connsiteX112-2115" fmla="*/ 504 w 687"/>
              <a:gd name="connsiteY112-2116" fmla="*/ 716 h 763"/>
              <a:gd name="connsiteX113-2117" fmla="*/ 493 w 687"/>
              <a:gd name="connsiteY113-2118" fmla="*/ 726 h 763"/>
              <a:gd name="connsiteX114-2119" fmla="*/ 483 w 687"/>
              <a:gd name="connsiteY114-2120" fmla="*/ 731 h 763"/>
              <a:gd name="connsiteX115-2121" fmla="*/ 467 w 687"/>
              <a:gd name="connsiteY115-2122" fmla="*/ 742 h 763"/>
              <a:gd name="connsiteX116-2123" fmla="*/ 462 w 687"/>
              <a:gd name="connsiteY116-2124" fmla="*/ 747 h 763"/>
              <a:gd name="connsiteX117-2125" fmla="*/ 451 w 687"/>
              <a:gd name="connsiteY117-2126" fmla="*/ 752 h 763"/>
              <a:gd name="connsiteX118-2127" fmla="*/ 441 w 687"/>
              <a:gd name="connsiteY118-2128" fmla="*/ 757 h 763"/>
              <a:gd name="connsiteX119-2129" fmla="*/ 435 w 687"/>
              <a:gd name="connsiteY119-2130" fmla="*/ 757 h 763"/>
              <a:gd name="connsiteX120-2131" fmla="*/ 430 w 687"/>
              <a:gd name="connsiteY120-2132" fmla="*/ 763 h 763"/>
              <a:gd name="connsiteX121-2133" fmla="*/ 420 w 687"/>
              <a:gd name="connsiteY121-2134" fmla="*/ 763 h 763"/>
              <a:gd name="connsiteX122-2135" fmla="*/ 414 w 687"/>
              <a:gd name="connsiteY122-2136" fmla="*/ 757 h 763"/>
              <a:gd name="connsiteX123-2137" fmla="*/ 404 w 687"/>
              <a:gd name="connsiteY123-2138" fmla="*/ 752 h 763"/>
              <a:gd name="connsiteX124-2139" fmla="*/ 404 w 687"/>
              <a:gd name="connsiteY124-2140" fmla="*/ 747 h 763"/>
              <a:gd name="connsiteX125-2141" fmla="*/ 404 w 687"/>
              <a:gd name="connsiteY125-2142" fmla="*/ 742 h 763"/>
              <a:gd name="connsiteX126-2143" fmla="*/ 404 w 687"/>
              <a:gd name="connsiteY126-2144" fmla="*/ 736 h 763"/>
              <a:gd name="connsiteX127-2145" fmla="*/ 404 w 687"/>
              <a:gd name="connsiteY127-2146" fmla="*/ 726 h 763"/>
              <a:gd name="connsiteX128-2147" fmla="*/ 404 w 687"/>
              <a:gd name="connsiteY128-2148" fmla="*/ 721 h 763"/>
              <a:gd name="connsiteX129-2149" fmla="*/ 399 w 687"/>
              <a:gd name="connsiteY129-2150" fmla="*/ 716 h 763"/>
              <a:gd name="connsiteX130-2151" fmla="*/ 393 w 687"/>
              <a:gd name="connsiteY130-2152" fmla="*/ 705 h 763"/>
              <a:gd name="connsiteX131-2153" fmla="*/ 388 w 687"/>
              <a:gd name="connsiteY131-2154" fmla="*/ 695 h 763"/>
              <a:gd name="connsiteX132-2155" fmla="*/ 378 w 687"/>
              <a:gd name="connsiteY132-2156" fmla="*/ 689 h 763"/>
              <a:gd name="connsiteX133-2157" fmla="*/ 362 w 687"/>
              <a:gd name="connsiteY133-2158" fmla="*/ 679 h 763"/>
              <a:gd name="connsiteX134-2159" fmla="*/ 351 w 687"/>
              <a:gd name="connsiteY134-2160" fmla="*/ 669 h 763"/>
              <a:gd name="connsiteX135-2161" fmla="*/ 336 w 687"/>
              <a:gd name="connsiteY135-2162" fmla="*/ 658 h 763"/>
              <a:gd name="connsiteX136-2163" fmla="*/ 262 w 687"/>
              <a:gd name="connsiteY136-2164" fmla="*/ 611 h 763"/>
              <a:gd name="connsiteX137-2165" fmla="*/ 262 w 687"/>
              <a:gd name="connsiteY137-2166" fmla="*/ 611 h 763"/>
              <a:gd name="connsiteX138-2167" fmla="*/ 267 w 687"/>
              <a:gd name="connsiteY138-2168" fmla="*/ 611 h 763"/>
              <a:gd name="connsiteX139-2169" fmla="*/ 278 w 687"/>
              <a:gd name="connsiteY139-2170" fmla="*/ 611 h 763"/>
              <a:gd name="connsiteX140-2171" fmla="*/ 283 w 687"/>
              <a:gd name="connsiteY140-2172" fmla="*/ 611 h 763"/>
              <a:gd name="connsiteX141-2173" fmla="*/ 299 w 687"/>
              <a:gd name="connsiteY141-2174" fmla="*/ 611 h 763"/>
              <a:gd name="connsiteX142-2175" fmla="*/ 309 w 687"/>
              <a:gd name="connsiteY142-2176" fmla="*/ 616 h 763"/>
              <a:gd name="connsiteX143-2177" fmla="*/ 330 w 687"/>
              <a:gd name="connsiteY143-2178" fmla="*/ 616 h 763"/>
              <a:gd name="connsiteX144-2179" fmla="*/ 346 w 687"/>
              <a:gd name="connsiteY144-2180" fmla="*/ 622 h 763"/>
              <a:gd name="connsiteX145-2181" fmla="*/ 367 w 687"/>
              <a:gd name="connsiteY145-2182" fmla="*/ 627 h 763"/>
              <a:gd name="connsiteX146-2183" fmla="*/ 383 w 687"/>
              <a:gd name="connsiteY146-2184" fmla="*/ 627 h 763"/>
              <a:gd name="connsiteX147-2185" fmla="*/ 399 w 687"/>
              <a:gd name="connsiteY147-2186" fmla="*/ 632 h 763"/>
              <a:gd name="connsiteX148-2187" fmla="*/ 414 w 687"/>
              <a:gd name="connsiteY148-2188" fmla="*/ 632 h 763"/>
              <a:gd name="connsiteX149-2189" fmla="*/ 425 w 687"/>
              <a:gd name="connsiteY149-2190" fmla="*/ 632 h 763"/>
              <a:gd name="connsiteX150-2191" fmla="*/ 435 w 687"/>
              <a:gd name="connsiteY150-2192" fmla="*/ 632 h 763"/>
              <a:gd name="connsiteX151-2193" fmla="*/ 446 w 687"/>
              <a:gd name="connsiteY151-2194" fmla="*/ 632 h 763"/>
              <a:gd name="connsiteX152-2195" fmla="*/ 451 w 687"/>
              <a:gd name="connsiteY152-2196" fmla="*/ 627 h 763"/>
              <a:gd name="connsiteX153-2197" fmla="*/ 456 w 687"/>
              <a:gd name="connsiteY153-2198" fmla="*/ 627 h 763"/>
              <a:gd name="connsiteX154-2199" fmla="*/ 462 w 687"/>
              <a:gd name="connsiteY154-2200" fmla="*/ 622 h 763"/>
              <a:gd name="connsiteX155-2201" fmla="*/ 467 w 687"/>
              <a:gd name="connsiteY155-2202" fmla="*/ 616 h 763"/>
              <a:gd name="connsiteX156-2203" fmla="*/ 472 w 687"/>
              <a:gd name="connsiteY156-2204" fmla="*/ 611 h 763"/>
              <a:gd name="connsiteX157-2205" fmla="*/ 477 w 687"/>
              <a:gd name="connsiteY157-2206" fmla="*/ 601 h 763"/>
              <a:gd name="connsiteX158-2207" fmla="*/ 483 w 687"/>
              <a:gd name="connsiteY158-2208" fmla="*/ 590 h 763"/>
              <a:gd name="connsiteX159-2209" fmla="*/ 488 w 687"/>
              <a:gd name="connsiteY159-2210" fmla="*/ 580 h 763"/>
              <a:gd name="connsiteX160-2211" fmla="*/ 498 w 687"/>
              <a:gd name="connsiteY160-2212" fmla="*/ 564 h 763"/>
              <a:gd name="connsiteX161-2213" fmla="*/ 504 w 687"/>
              <a:gd name="connsiteY161-2214" fmla="*/ 554 h 763"/>
              <a:gd name="connsiteX162-2215" fmla="*/ 509 w 687"/>
              <a:gd name="connsiteY162-2216" fmla="*/ 538 h 763"/>
              <a:gd name="connsiteX163-2217" fmla="*/ 514 w 687"/>
              <a:gd name="connsiteY163-2218" fmla="*/ 517 h 763"/>
              <a:gd name="connsiteX164-2219" fmla="*/ 519 w 687"/>
              <a:gd name="connsiteY164-2220" fmla="*/ 501 h 763"/>
              <a:gd name="connsiteX165-2221" fmla="*/ 525 w 687"/>
              <a:gd name="connsiteY165-2222" fmla="*/ 475 h 763"/>
              <a:gd name="connsiteX166-2223" fmla="*/ 530 w 687"/>
              <a:gd name="connsiteY166-2224" fmla="*/ 454 h 763"/>
              <a:gd name="connsiteX167-2225" fmla="*/ 535 w 687"/>
              <a:gd name="connsiteY167-2226" fmla="*/ 428 h 763"/>
              <a:gd name="connsiteX168-2227" fmla="*/ 540 w 687"/>
              <a:gd name="connsiteY168-2228" fmla="*/ 402 h 763"/>
              <a:gd name="connsiteX169-2229" fmla="*/ 546 w 687"/>
              <a:gd name="connsiteY169-2230" fmla="*/ 371 h 763"/>
              <a:gd name="connsiteX170-2231" fmla="*/ 546 w 687"/>
              <a:gd name="connsiteY170-2232" fmla="*/ 345 h 763"/>
              <a:gd name="connsiteX171-2233" fmla="*/ 551 w 687"/>
              <a:gd name="connsiteY171-2234" fmla="*/ 319 h 763"/>
              <a:gd name="connsiteX172-2235" fmla="*/ 551 w 687"/>
              <a:gd name="connsiteY172-2236" fmla="*/ 298 h 763"/>
              <a:gd name="connsiteX173-2237" fmla="*/ 556 w 687"/>
              <a:gd name="connsiteY173-2238" fmla="*/ 272 h 763"/>
              <a:gd name="connsiteX174-2239" fmla="*/ 556 w 687"/>
              <a:gd name="connsiteY174-2240" fmla="*/ 251 h 763"/>
              <a:gd name="connsiteX175-2241" fmla="*/ 561 w 687"/>
              <a:gd name="connsiteY175-2242" fmla="*/ 230 h 763"/>
              <a:gd name="connsiteX176-2243" fmla="*/ 561 w 687"/>
              <a:gd name="connsiteY176-2244" fmla="*/ 214 h 763"/>
              <a:gd name="connsiteX177-2245" fmla="*/ 561 w 687"/>
              <a:gd name="connsiteY177-2246" fmla="*/ 193 h 763"/>
              <a:gd name="connsiteX178-2247" fmla="*/ 567 w 687"/>
              <a:gd name="connsiteY178-2248" fmla="*/ 178 h 763"/>
              <a:gd name="connsiteX179-2249" fmla="*/ 567 w 687"/>
              <a:gd name="connsiteY179-2250" fmla="*/ 167 h 763"/>
              <a:gd name="connsiteX180-2251" fmla="*/ 567 w 687"/>
              <a:gd name="connsiteY180-2252" fmla="*/ 151 h 763"/>
              <a:gd name="connsiteX181-2253" fmla="*/ 567 w 687"/>
              <a:gd name="connsiteY181-2254" fmla="*/ 141 h 763"/>
              <a:gd name="connsiteX182-2255" fmla="*/ 567 w 687"/>
              <a:gd name="connsiteY182-2256" fmla="*/ 131 h 763"/>
              <a:gd name="connsiteX183-2257" fmla="*/ 561 w 687"/>
              <a:gd name="connsiteY183-2258" fmla="*/ 125 h 763"/>
              <a:gd name="connsiteX184-2259" fmla="*/ 561 w 687"/>
              <a:gd name="connsiteY184-2260" fmla="*/ 115 h 763"/>
              <a:gd name="connsiteX185-2261" fmla="*/ 561 w 687"/>
              <a:gd name="connsiteY185-2262" fmla="*/ 115 h 763"/>
              <a:gd name="connsiteX0-2263" fmla="*/ 561 w 687"/>
              <a:gd name="connsiteY0-2264" fmla="*/ 115 h 763"/>
              <a:gd name="connsiteX1-2265" fmla="*/ 556 w 687"/>
              <a:gd name="connsiteY1-2266" fmla="*/ 104 h 763"/>
              <a:gd name="connsiteX2-2267" fmla="*/ 556 w 687"/>
              <a:gd name="connsiteY2-2268" fmla="*/ 94 h 763"/>
              <a:gd name="connsiteX3-2269" fmla="*/ 551 w 687"/>
              <a:gd name="connsiteY3-2270" fmla="*/ 84 h 763"/>
              <a:gd name="connsiteX4-2271" fmla="*/ 546 w 687"/>
              <a:gd name="connsiteY4-2272" fmla="*/ 78 h 763"/>
              <a:gd name="connsiteX5-2273" fmla="*/ 546 w 687"/>
              <a:gd name="connsiteY5-2274" fmla="*/ 78 h 763"/>
              <a:gd name="connsiteX6-2275" fmla="*/ 540 w 687"/>
              <a:gd name="connsiteY6-2276" fmla="*/ 78 h 763"/>
              <a:gd name="connsiteX7-2277" fmla="*/ 530 w 687"/>
              <a:gd name="connsiteY7-2278" fmla="*/ 73 h 763"/>
              <a:gd name="connsiteX8-2279" fmla="*/ 525 w 687"/>
              <a:gd name="connsiteY8-2280" fmla="*/ 73 h 763"/>
              <a:gd name="connsiteX9-2281" fmla="*/ 514 w 687"/>
              <a:gd name="connsiteY9-2282" fmla="*/ 73 h 763"/>
              <a:gd name="connsiteX10-2283" fmla="*/ 504 w 687"/>
              <a:gd name="connsiteY10-2284" fmla="*/ 73 h 763"/>
              <a:gd name="connsiteX11-2285" fmla="*/ 493 w 687"/>
              <a:gd name="connsiteY11-2286" fmla="*/ 73 h 763"/>
              <a:gd name="connsiteX12-2287" fmla="*/ 477 w 687"/>
              <a:gd name="connsiteY12-2288" fmla="*/ 73 h 763"/>
              <a:gd name="connsiteX13-2289" fmla="*/ 451 w 687"/>
              <a:gd name="connsiteY13-2290" fmla="*/ 73 h 763"/>
              <a:gd name="connsiteX14-2291" fmla="*/ 420 w 687"/>
              <a:gd name="connsiteY14-2292" fmla="*/ 73 h 763"/>
              <a:gd name="connsiteX15-2293" fmla="*/ 393 w 687"/>
              <a:gd name="connsiteY15-2294" fmla="*/ 78 h 763"/>
              <a:gd name="connsiteX16-2295" fmla="*/ 362 w 687"/>
              <a:gd name="connsiteY16-2296" fmla="*/ 78 h 763"/>
              <a:gd name="connsiteX17-2297" fmla="*/ 346 w 687"/>
              <a:gd name="connsiteY17-2298" fmla="*/ 84 h 763"/>
              <a:gd name="connsiteX18-2299" fmla="*/ 325 w 687"/>
              <a:gd name="connsiteY18-2300" fmla="*/ 84 h 763"/>
              <a:gd name="connsiteX19-2301" fmla="*/ 309 w 687"/>
              <a:gd name="connsiteY19-2302" fmla="*/ 89 h 763"/>
              <a:gd name="connsiteX20-2303" fmla="*/ 288 w 687"/>
              <a:gd name="connsiteY20-2304" fmla="*/ 94 h 763"/>
              <a:gd name="connsiteX21-2305" fmla="*/ 267 w 687"/>
              <a:gd name="connsiteY21-2306" fmla="*/ 99 h 763"/>
              <a:gd name="connsiteX22-2307" fmla="*/ 246 w 687"/>
              <a:gd name="connsiteY22-2308" fmla="*/ 99 h 763"/>
              <a:gd name="connsiteX23-2309" fmla="*/ 220 w 687"/>
              <a:gd name="connsiteY23-2310" fmla="*/ 104 h 763"/>
              <a:gd name="connsiteX24-2311" fmla="*/ 199 w 687"/>
              <a:gd name="connsiteY24-2312" fmla="*/ 110 h 763"/>
              <a:gd name="connsiteX25-2313" fmla="*/ 173 w 687"/>
              <a:gd name="connsiteY25-2314" fmla="*/ 115 h 763"/>
              <a:gd name="connsiteX26-2315" fmla="*/ 152 w 687"/>
              <a:gd name="connsiteY26-2316" fmla="*/ 120 h 763"/>
              <a:gd name="connsiteX27-2317" fmla="*/ 131 w 687"/>
              <a:gd name="connsiteY27-2318" fmla="*/ 120 h 763"/>
              <a:gd name="connsiteX28-2319" fmla="*/ 115 w 687"/>
              <a:gd name="connsiteY28-2320" fmla="*/ 125 h 763"/>
              <a:gd name="connsiteX29-2321" fmla="*/ 99 w 687"/>
              <a:gd name="connsiteY29-2322" fmla="*/ 125 h 763"/>
              <a:gd name="connsiteX30-2323" fmla="*/ 89 w 687"/>
              <a:gd name="connsiteY30-2324" fmla="*/ 125 h 763"/>
              <a:gd name="connsiteX31-2325" fmla="*/ 78 w 687"/>
              <a:gd name="connsiteY31-2326" fmla="*/ 125 h 763"/>
              <a:gd name="connsiteX32-2327" fmla="*/ 73 w 687"/>
              <a:gd name="connsiteY32-2328" fmla="*/ 125 h 763"/>
              <a:gd name="connsiteX33-2329" fmla="*/ 63 w 687"/>
              <a:gd name="connsiteY33-2330" fmla="*/ 120 h 763"/>
              <a:gd name="connsiteX34-2331" fmla="*/ 52 w 687"/>
              <a:gd name="connsiteY34-2332" fmla="*/ 115 h 763"/>
              <a:gd name="connsiteX35-2333" fmla="*/ 36 w 687"/>
              <a:gd name="connsiteY35-2334" fmla="*/ 110 h 763"/>
              <a:gd name="connsiteX36-2335" fmla="*/ 26 w 687"/>
              <a:gd name="connsiteY36-2336" fmla="*/ 99 h 763"/>
              <a:gd name="connsiteX37-2337" fmla="*/ 15 w 687"/>
              <a:gd name="connsiteY37-2338" fmla="*/ 94 h 763"/>
              <a:gd name="connsiteX38-2339" fmla="*/ 5 w 687"/>
              <a:gd name="connsiteY38-2340" fmla="*/ 89 h 763"/>
              <a:gd name="connsiteX39-2341" fmla="*/ 0 w 687"/>
              <a:gd name="connsiteY39-2342" fmla="*/ 78 h 763"/>
              <a:gd name="connsiteX40-2343" fmla="*/ 0 w 687"/>
              <a:gd name="connsiteY40-2344" fmla="*/ 73 h 763"/>
              <a:gd name="connsiteX41-2345" fmla="*/ 10 w 687"/>
              <a:gd name="connsiteY41-2346" fmla="*/ 73 h 763"/>
              <a:gd name="connsiteX42-2347" fmla="*/ 26 w 687"/>
              <a:gd name="connsiteY42-2348" fmla="*/ 73 h 763"/>
              <a:gd name="connsiteX43-2349" fmla="*/ 42 w 687"/>
              <a:gd name="connsiteY43-2350" fmla="*/ 73 h 763"/>
              <a:gd name="connsiteX44-2351" fmla="*/ 57 w 687"/>
              <a:gd name="connsiteY44-2352" fmla="*/ 68 h 763"/>
              <a:gd name="connsiteX45-2353" fmla="*/ 89 w 687"/>
              <a:gd name="connsiteY45-2354" fmla="*/ 68 h 763"/>
              <a:gd name="connsiteX46-2355" fmla="*/ 131 w 687"/>
              <a:gd name="connsiteY46-2356" fmla="*/ 63 h 763"/>
              <a:gd name="connsiteX47-2357" fmla="*/ 152 w 687"/>
              <a:gd name="connsiteY47-2358" fmla="*/ 63 h 763"/>
              <a:gd name="connsiteX48-2359" fmla="*/ 173 w 687"/>
              <a:gd name="connsiteY48-2360" fmla="*/ 63 h 763"/>
              <a:gd name="connsiteX49-2361" fmla="*/ 199 w 687"/>
              <a:gd name="connsiteY49-2362" fmla="*/ 57 h 763"/>
              <a:gd name="connsiteX50-2363" fmla="*/ 225 w 687"/>
              <a:gd name="connsiteY50-2364" fmla="*/ 57 h 763"/>
              <a:gd name="connsiteX51-2365" fmla="*/ 257 w 687"/>
              <a:gd name="connsiteY51-2366" fmla="*/ 52 h 763"/>
              <a:gd name="connsiteX52-2367" fmla="*/ 288 w 687"/>
              <a:gd name="connsiteY52-2368" fmla="*/ 52 h 763"/>
              <a:gd name="connsiteX53-2369" fmla="*/ 320 w 687"/>
              <a:gd name="connsiteY53-2370" fmla="*/ 47 h 763"/>
              <a:gd name="connsiteX54-2371" fmla="*/ 357 w 687"/>
              <a:gd name="connsiteY54-2372" fmla="*/ 42 h 763"/>
              <a:gd name="connsiteX55-2373" fmla="*/ 372 w 687"/>
              <a:gd name="connsiteY55-2374" fmla="*/ 42 h 763"/>
              <a:gd name="connsiteX56-2375" fmla="*/ 393 w 687"/>
              <a:gd name="connsiteY56-2376" fmla="*/ 37 h 763"/>
              <a:gd name="connsiteX57-2377" fmla="*/ 409 w 687"/>
              <a:gd name="connsiteY57-2378" fmla="*/ 37 h 763"/>
              <a:gd name="connsiteX58-2379" fmla="*/ 420 w 687"/>
              <a:gd name="connsiteY58-2380" fmla="*/ 37 h 763"/>
              <a:gd name="connsiteX59-2381" fmla="*/ 435 w 687"/>
              <a:gd name="connsiteY59-2382" fmla="*/ 31 h 763"/>
              <a:gd name="connsiteX60-2383" fmla="*/ 446 w 687"/>
              <a:gd name="connsiteY60-2384" fmla="*/ 31 h 763"/>
              <a:gd name="connsiteX61-2385" fmla="*/ 456 w 687"/>
              <a:gd name="connsiteY61-2386" fmla="*/ 31 h 763"/>
              <a:gd name="connsiteX62-2387" fmla="*/ 467 w 687"/>
              <a:gd name="connsiteY62-2388" fmla="*/ 26 h 763"/>
              <a:gd name="connsiteX63-2389" fmla="*/ 477 w 687"/>
              <a:gd name="connsiteY63-2390" fmla="*/ 26 h 763"/>
              <a:gd name="connsiteX64-2391" fmla="*/ 488 w 687"/>
              <a:gd name="connsiteY64-2392" fmla="*/ 26 h 763"/>
              <a:gd name="connsiteX65-2393" fmla="*/ 493 w 687"/>
              <a:gd name="connsiteY65-2394" fmla="*/ 21 h 763"/>
              <a:gd name="connsiteX66-2395" fmla="*/ 498 w 687"/>
              <a:gd name="connsiteY66-2396" fmla="*/ 21 h 763"/>
              <a:gd name="connsiteX67-2397" fmla="*/ 504 w 687"/>
              <a:gd name="connsiteY67-2398" fmla="*/ 21 h 763"/>
              <a:gd name="connsiteX68-2399" fmla="*/ 509 w 687"/>
              <a:gd name="connsiteY68-2400" fmla="*/ 16 h 763"/>
              <a:gd name="connsiteX69-2401" fmla="*/ 514 w 687"/>
              <a:gd name="connsiteY69-2402" fmla="*/ 16 h 763"/>
              <a:gd name="connsiteX70-2403" fmla="*/ 514 w 687"/>
              <a:gd name="connsiteY70-2404" fmla="*/ 16 h 763"/>
              <a:gd name="connsiteX71-2405" fmla="*/ 519 w 687"/>
              <a:gd name="connsiteY71-2406" fmla="*/ 10 h 763"/>
              <a:gd name="connsiteX72-2407" fmla="*/ 525 w 687"/>
              <a:gd name="connsiteY72-2408" fmla="*/ 5 h 763"/>
              <a:gd name="connsiteX73-2409" fmla="*/ 535 w 687"/>
              <a:gd name="connsiteY73-2410" fmla="*/ 5 h 763"/>
              <a:gd name="connsiteX74-2411" fmla="*/ 546 w 687"/>
              <a:gd name="connsiteY74-2412" fmla="*/ 0 h 763"/>
              <a:gd name="connsiteX75-2413" fmla="*/ 551 w 687"/>
              <a:gd name="connsiteY75-2414" fmla="*/ 5 h 763"/>
              <a:gd name="connsiteX76-2415" fmla="*/ 561 w 687"/>
              <a:gd name="connsiteY76-2416" fmla="*/ 5 h 763"/>
              <a:gd name="connsiteX77-2417" fmla="*/ 577 w 687"/>
              <a:gd name="connsiteY77-2418" fmla="*/ 10 h 763"/>
              <a:gd name="connsiteX78-2419" fmla="*/ 593 w 687"/>
              <a:gd name="connsiteY78-2420" fmla="*/ 16 h 763"/>
              <a:gd name="connsiteX79-2421" fmla="*/ 630 w 687"/>
              <a:gd name="connsiteY79-2422" fmla="*/ 31 h 763"/>
              <a:gd name="connsiteX80-2423" fmla="*/ 645 w 687"/>
              <a:gd name="connsiteY80-2424" fmla="*/ 42 h 763"/>
              <a:gd name="connsiteX81-2425" fmla="*/ 661 w 687"/>
              <a:gd name="connsiteY81-2426" fmla="*/ 52 h 763"/>
              <a:gd name="connsiteX82-2427" fmla="*/ 672 w 687"/>
              <a:gd name="connsiteY82-2428" fmla="*/ 57 h 763"/>
              <a:gd name="connsiteX83-2429" fmla="*/ 682 w 687"/>
              <a:gd name="connsiteY83-2430" fmla="*/ 68 h 763"/>
              <a:gd name="connsiteX84-2431" fmla="*/ 687 w 687"/>
              <a:gd name="connsiteY84-2432" fmla="*/ 73 h 763"/>
              <a:gd name="connsiteX85-2433" fmla="*/ 687 w 687"/>
              <a:gd name="connsiteY85-2434" fmla="*/ 78 h 763"/>
              <a:gd name="connsiteX86-2435" fmla="*/ 682 w 687"/>
              <a:gd name="connsiteY86-2436" fmla="*/ 78 h 763"/>
              <a:gd name="connsiteX87-2437" fmla="*/ 682 w 687"/>
              <a:gd name="connsiteY87-2438" fmla="*/ 84 h 763"/>
              <a:gd name="connsiteX88-2439" fmla="*/ 677 w 687"/>
              <a:gd name="connsiteY88-2440" fmla="*/ 89 h 763"/>
              <a:gd name="connsiteX89-2441" fmla="*/ 666 w 687"/>
              <a:gd name="connsiteY89-2442" fmla="*/ 94 h 763"/>
              <a:gd name="connsiteX90-2443" fmla="*/ 666 w 687"/>
              <a:gd name="connsiteY90-2444" fmla="*/ 99 h 763"/>
              <a:gd name="connsiteX91-2445" fmla="*/ 661 w 687"/>
              <a:gd name="connsiteY91-2446" fmla="*/ 104 h 763"/>
              <a:gd name="connsiteX92-2447" fmla="*/ 656 w 687"/>
              <a:gd name="connsiteY92-2448" fmla="*/ 115 h 763"/>
              <a:gd name="connsiteX93-2449" fmla="*/ 656 w 687"/>
              <a:gd name="connsiteY93-2450" fmla="*/ 131 h 763"/>
              <a:gd name="connsiteX94-2451" fmla="*/ 651 w 687"/>
              <a:gd name="connsiteY94-2452" fmla="*/ 141 h 763"/>
              <a:gd name="connsiteX95-2453" fmla="*/ 651 w 687"/>
              <a:gd name="connsiteY95-2454" fmla="*/ 162 h 763"/>
              <a:gd name="connsiteX96-2455" fmla="*/ 645 w 687"/>
              <a:gd name="connsiteY96-2456" fmla="*/ 183 h 763"/>
              <a:gd name="connsiteX97-2457" fmla="*/ 645 w 687"/>
              <a:gd name="connsiteY97-2458" fmla="*/ 209 h 763"/>
              <a:gd name="connsiteX98-2459" fmla="*/ 640 w 687"/>
              <a:gd name="connsiteY98-2460" fmla="*/ 261 h 763"/>
              <a:gd name="connsiteX99-2461" fmla="*/ 635 w 687"/>
              <a:gd name="connsiteY99-2462" fmla="*/ 313 h 763"/>
              <a:gd name="connsiteX100-2463" fmla="*/ 630 w 687"/>
              <a:gd name="connsiteY100-2464" fmla="*/ 360 h 763"/>
              <a:gd name="connsiteX101-2465" fmla="*/ 624 w 687"/>
              <a:gd name="connsiteY101-2466" fmla="*/ 413 h 763"/>
              <a:gd name="connsiteX102-2467" fmla="*/ 614 w 687"/>
              <a:gd name="connsiteY102-2468" fmla="*/ 460 h 763"/>
              <a:gd name="connsiteX103-2469" fmla="*/ 603 w 687"/>
              <a:gd name="connsiteY103-2470" fmla="*/ 507 h 763"/>
              <a:gd name="connsiteX104-2471" fmla="*/ 593 w 687"/>
              <a:gd name="connsiteY104-2472" fmla="*/ 548 h 763"/>
              <a:gd name="connsiteX105-2473" fmla="*/ 577 w 687"/>
              <a:gd name="connsiteY105-2474" fmla="*/ 595 h 763"/>
              <a:gd name="connsiteX106-2475" fmla="*/ 567 w 687"/>
              <a:gd name="connsiteY106-2476" fmla="*/ 616 h 763"/>
              <a:gd name="connsiteX107-2477" fmla="*/ 556 w 687"/>
              <a:gd name="connsiteY107-2478" fmla="*/ 637 h 763"/>
              <a:gd name="connsiteX108-2479" fmla="*/ 546 w 687"/>
              <a:gd name="connsiteY108-2480" fmla="*/ 658 h 763"/>
              <a:gd name="connsiteX109-2481" fmla="*/ 535 w 687"/>
              <a:gd name="connsiteY109-2482" fmla="*/ 674 h 763"/>
              <a:gd name="connsiteX110-2483" fmla="*/ 525 w 687"/>
              <a:gd name="connsiteY110-2484" fmla="*/ 689 h 763"/>
              <a:gd name="connsiteX111-2485" fmla="*/ 514 w 687"/>
              <a:gd name="connsiteY111-2486" fmla="*/ 700 h 763"/>
              <a:gd name="connsiteX112-2487" fmla="*/ 504 w 687"/>
              <a:gd name="connsiteY112-2488" fmla="*/ 716 h 763"/>
              <a:gd name="connsiteX113-2489" fmla="*/ 493 w 687"/>
              <a:gd name="connsiteY113-2490" fmla="*/ 726 h 763"/>
              <a:gd name="connsiteX114-2491" fmla="*/ 483 w 687"/>
              <a:gd name="connsiteY114-2492" fmla="*/ 731 h 763"/>
              <a:gd name="connsiteX115-2493" fmla="*/ 467 w 687"/>
              <a:gd name="connsiteY115-2494" fmla="*/ 742 h 763"/>
              <a:gd name="connsiteX116-2495" fmla="*/ 462 w 687"/>
              <a:gd name="connsiteY116-2496" fmla="*/ 747 h 763"/>
              <a:gd name="connsiteX117-2497" fmla="*/ 451 w 687"/>
              <a:gd name="connsiteY117-2498" fmla="*/ 752 h 763"/>
              <a:gd name="connsiteX118-2499" fmla="*/ 441 w 687"/>
              <a:gd name="connsiteY118-2500" fmla="*/ 757 h 763"/>
              <a:gd name="connsiteX119-2501" fmla="*/ 435 w 687"/>
              <a:gd name="connsiteY119-2502" fmla="*/ 757 h 763"/>
              <a:gd name="connsiteX120-2503" fmla="*/ 430 w 687"/>
              <a:gd name="connsiteY120-2504" fmla="*/ 763 h 763"/>
              <a:gd name="connsiteX121-2505" fmla="*/ 420 w 687"/>
              <a:gd name="connsiteY121-2506" fmla="*/ 763 h 763"/>
              <a:gd name="connsiteX122-2507" fmla="*/ 414 w 687"/>
              <a:gd name="connsiteY122-2508" fmla="*/ 757 h 763"/>
              <a:gd name="connsiteX123-2509" fmla="*/ 404 w 687"/>
              <a:gd name="connsiteY123-2510" fmla="*/ 752 h 763"/>
              <a:gd name="connsiteX124-2511" fmla="*/ 404 w 687"/>
              <a:gd name="connsiteY124-2512" fmla="*/ 747 h 763"/>
              <a:gd name="connsiteX125-2513" fmla="*/ 404 w 687"/>
              <a:gd name="connsiteY125-2514" fmla="*/ 742 h 763"/>
              <a:gd name="connsiteX126-2515" fmla="*/ 404 w 687"/>
              <a:gd name="connsiteY126-2516" fmla="*/ 736 h 763"/>
              <a:gd name="connsiteX127-2517" fmla="*/ 404 w 687"/>
              <a:gd name="connsiteY127-2518" fmla="*/ 726 h 763"/>
              <a:gd name="connsiteX128-2519" fmla="*/ 404 w 687"/>
              <a:gd name="connsiteY128-2520" fmla="*/ 721 h 763"/>
              <a:gd name="connsiteX129-2521" fmla="*/ 399 w 687"/>
              <a:gd name="connsiteY129-2522" fmla="*/ 716 h 763"/>
              <a:gd name="connsiteX130-2523" fmla="*/ 393 w 687"/>
              <a:gd name="connsiteY130-2524" fmla="*/ 705 h 763"/>
              <a:gd name="connsiteX131-2525" fmla="*/ 388 w 687"/>
              <a:gd name="connsiteY131-2526" fmla="*/ 695 h 763"/>
              <a:gd name="connsiteX132-2527" fmla="*/ 378 w 687"/>
              <a:gd name="connsiteY132-2528" fmla="*/ 689 h 763"/>
              <a:gd name="connsiteX133-2529" fmla="*/ 362 w 687"/>
              <a:gd name="connsiteY133-2530" fmla="*/ 679 h 763"/>
              <a:gd name="connsiteX134-2531" fmla="*/ 351 w 687"/>
              <a:gd name="connsiteY134-2532" fmla="*/ 669 h 763"/>
              <a:gd name="connsiteX135-2533" fmla="*/ 336 w 687"/>
              <a:gd name="connsiteY135-2534" fmla="*/ 658 h 763"/>
              <a:gd name="connsiteX136-2535" fmla="*/ 262 w 687"/>
              <a:gd name="connsiteY136-2536" fmla="*/ 611 h 763"/>
              <a:gd name="connsiteX137-2537" fmla="*/ 267 w 687"/>
              <a:gd name="connsiteY137-2538" fmla="*/ 611 h 763"/>
              <a:gd name="connsiteX138-2539" fmla="*/ 278 w 687"/>
              <a:gd name="connsiteY138-2540" fmla="*/ 611 h 763"/>
              <a:gd name="connsiteX139-2541" fmla="*/ 283 w 687"/>
              <a:gd name="connsiteY139-2542" fmla="*/ 611 h 763"/>
              <a:gd name="connsiteX140-2543" fmla="*/ 299 w 687"/>
              <a:gd name="connsiteY140-2544" fmla="*/ 611 h 763"/>
              <a:gd name="connsiteX141-2545" fmla="*/ 309 w 687"/>
              <a:gd name="connsiteY141-2546" fmla="*/ 616 h 763"/>
              <a:gd name="connsiteX142-2547" fmla="*/ 330 w 687"/>
              <a:gd name="connsiteY142-2548" fmla="*/ 616 h 763"/>
              <a:gd name="connsiteX143-2549" fmla="*/ 346 w 687"/>
              <a:gd name="connsiteY143-2550" fmla="*/ 622 h 763"/>
              <a:gd name="connsiteX144-2551" fmla="*/ 367 w 687"/>
              <a:gd name="connsiteY144-2552" fmla="*/ 627 h 763"/>
              <a:gd name="connsiteX145-2553" fmla="*/ 383 w 687"/>
              <a:gd name="connsiteY145-2554" fmla="*/ 627 h 763"/>
              <a:gd name="connsiteX146-2555" fmla="*/ 399 w 687"/>
              <a:gd name="connsiteY146-2556" fmla="*/ 632 h 763"/>
              <a:gd name="connsiteX147-2557" fmla="*/ 414 w 687"/>
              <a:gd name="connsiteY147-2558" fmla="*/ 632 h 763"/>
              <a:gd name="connsiteX148-2559" fmla="*/ 425 w 687"/>
              <a:gd name="connsiteY148-2560" fmla="*/ 632 h 763"/>
              <a:gd name="connsiteX149-2561" fmla="*/ 435 w 687"/>
              <a:gd name="connsiteY149-2562" fmla="*/ 632 h 763"/>
              <a:gd name="connsiteX150-2563" fmla="*/ 446 w 687"/>
              <a:gd name="connsiteY150-2564" fmla="*/ 632 h 763"/>
              <a:gd name="connsiteX151-2565" fmla="*/ 451 w 687"/>
              <a:gd name="connsiteY151-2566" fmla="*/ 627 h 763"/>
              <a:gd name="connsiteX152-2567" fmla="*/ 456 w 687"/>
              <a:gd name="connsiteY152-2568" fmla="*/ 627 h 763"/>
              <a:gd name="connsiteX153-2569" fmla="*/ 462 w 687"/>
              <a:gd name="connsiteY153-2570" fmla="*/ 622 h 763"/>
              <a:gd name="connsiteX154-2571" fmla="*/ 467 w 687"/>
              <a:gd name="connsiteY154-2572" fmla="*/ 616 h 763"/>
              <a:gd name="connsiteX155-2573" fmla="*/ 472 w 687"/>
              <a:gd name="connsiteY155-2574" fmla="*/ 611 h 763"/>
              <a:gd name="connsiteX156-2575" fmla="*/ 477 w 687"/>
              <a:gd name="connsiteY156-2576" fmla="*/ 601 h 763"/>
              <a:gd name="connsiteX157-2577" fmla="*/ 483 w 687"/>
              <a:gd name="connsiteY157-2578" fmla="*/ 590 h 763"/>
              <a:gd name="connsiteX158-2579" fmla="*/ 488 w 687"/>
              <a:gd name="connsiteY158-2580" fmla="*/ 580 h 763"/>
              <a:gd name="connsiteX159-2581" fmla="*/ 498 w 687"/>
              <a:gd name="connsiteY159-2582" fmla="*/ 564 h 763"/>
              <a:gd name="connsiteX160-2583" fmla="*/ 504 w 687"/>
              <a:gd name="connsiteY160-2584" fmla="*/ 554 h 763"/>
              <a:gd name="connsiteX161-2585" fmla="*/ 509 w 687"/>
              <a:gd name="connsiteY161-2586" fmla="*/ 538 h 763"/>
              <a:gd name="connsiteX162-2587" fmla="*/ 514 w 687"/>
              <a:gd name="connsiteY162-2588" fmla="*/ 517 h 763"/>
              <a:gd name="connsiteX163-2589" fmla="*/ 519 w 687"/>
              <a:gd name="connsiteY163-2590" fmla="*/ 501 h 763"/>
              <a:gd name="connsiteX164-2591" fmla="*/ 525 w 687"/>
              <a:gd name="connsiteY164-2592" fmla="*/ 475 h 763"/>
              <a:gd name="connsiteX165-2593" fmla="*/ 530 w 687"/>
              <a:gd name="connsiteY165-2594" fmla="*/ 454 h 763"/>
              <a:gd name="connsiteX166-2595" fmla="*/ 535 w 687"/>
              <a:gd name="connsiteY166-2596" fmla="*/ 428 h 763"/>
              <a:gd name="connsiteX167-2597" fmla="*/ 540 w 687"/>
              <a:gd name="connsiteY167-2598" fmla="*/ 402 h 763"/>
              <a:gd name="connsiteX168-2599" fmla="*/ 546 w 687"/>
              <a:gd name="connsiteY168-2600" fmla="*/ 371 h 763"/>
              <a:gd name="connsiteX169-2601" fmla="*/ 546 w 687"/>
              <a:gd name="connsiteY169-2602" fmla="*/ 345 h 763"/>
              <a:gd name="connsiteX170-2603" fmla="*/ 551 w 687"/>
              <a:gd name="connsiteY170-2604" fmla="*/ 319 h 763"/>
              <a:gd name="connsiteX171-2605" fmla="*/ 551 w 687"/>
              <a:gd name="connsiteY171-2606" fmla="*/ 298 h 763"/>
              <a:gd name="connsiteX172-2607" fmla="*/ 556 w 687"/>
              <a:gd name="connsiteY172-2608" fmla="*/ 272 h 763"/>
              <a:gd name="connsiteX173-2609" fmla="*/ 556 w 687"/>
              <a:gd name="connsiteY173-2610" fmla="*/ 251 h 763"/>
              <a:gd name="connsiteX174-2611" fmla="*/ 561 w 687"/>
              <a:gd name="connsiteY174-2612" fmla="*/ 230 h 763"/>
              <a:gd name="connsiteX175-2613" fmla="*/ 561 w 687"/>
              <a:gd name="connsiteY175-2614" fmla="*/ 214 h 763"/>
              <a:gd name="connsiteX176-2615" fmla="*/ 561 w 687"/>
              <a:gd name="connsiteY176-2616" fmla="*/ 193 h 763"/>
              <a:gd name="connsiteX177-2617" fmla="*/ 567 w 687"/>
              <a:gd name="connsiteY177-2618" fmla="*/ 178 h 763"/>
              <a:gd name="connsiteX178-2619" fmla="*/ 567 w 687"/>
              <a:gd name="connsiteY178-2620" fmla="*/ 167 h 763"/>
              <a:gd name="connsiteX179-2621" fmla="*/ 567 w 687"/>
              <a:gd name="connsiteY179-2622" fmla="*/ 151 h 763"/>
              <a:gd name="connsiteX180-2623" fmla="*/ 567 w 687"/>
              <a:gd name="connsiteY180-2624" fmla="*/ 141 h 763"/>
              <a:gd name="connsiteX181-2625" fmla="*/ 567 w 687"/>
              <a:gd name="connsiteY181-2626" fmla="*/ 131 h 763"/>
              <a:gd name="connsiteX182-2627" fmla="*/ 561 w 687"/>
              <a:gd name="connsiteY182-2628" fmla="*/ 125 h 763"/>
              <a:gd name="connsiteX183-2629" fmla="*/ 561 w 687"/>
              <a:gd name="connsiteY183-2630" fmla="*/ 115 h 763"/>
              <a:gd name="connsiteX184-2631" fmla="*/ 561 w 687"/>
              <a:gd name="connsiteY184-2632" fmla="*/ 115 h 763"/>
              <a:gd name="connsiteX0-2633" fmla="*/ 561 w 687"/>
              <a:gd name="connsiteY0-2634" fmla="*/ 115 h 763"/>
              <a:gd name="connsiteX1-2635" fmla="*/ 556 w 687"/>
              <a:gd name="connsiteY1-2636" fmla="*/ 104 h 763"/>
              <a:gd name="connsiteX2-2637" fmla="*/ 556 w 687"/>
              <a:gd name="connsiteY2-2638" fmla="*/ 94 h 763"/>
              <a:gd name="connsiteX3-2639" fmla="*/ 551 w 687"/>
              <a:gd name="connsiteY3-2640" fmla="*/ 84 h 763"/>
              <a:gd name="connsiteX4-2641" fmla="*/ 546 w 687"/>
              <a:gd name="connsiteY4-2642" fmla="*/ 78 h 763"/>
              <a:gd name="connsiteX5-2643" fmla="*/ 546 w 687"/>
              <a:gd name="connsiteY5-2644" fmla="*/ 78 h 763"/>
              <a:gd name="connsiteX6-2645" fmla="*/ 540 w 687"/>
              <a:gd name="connsiteY6-2646" fmla="*/ 78 h 763"/>
              <a:gd name="connsiteX7-2647" fmla="*/ 530 w 687"/>
              <a:gd name="connsiteY7-2648" fmla="*/ 73 h 763"/>
              <a:gd name="connsiteX8-2649" fmla="*/ 525 w 687"/>
              <a:gd name="connsiteY8-2650" fmla="*/ 73 h 763"/>
              <a:gd name="connsiteX9-2651" fmla="*/ 514 w 687"/>
              <a:gd name="connsiteY9-2652" fmla="*/ 73 h 763"/>
              <a:gd name="connsiteX10-2653" fmla="*/ 504 w 687"/>
              <a:gd name="connsiteY10-2654" fmla="*/ 73 h 763"/>
              <a:gd name="connsiteX11-2655" fmla="*/ 493 w 687"/>
              <a:gd name="connsiteY11-2656" fmla="*/ 73 h 763"/>
              <a:gd name="connsiteX12-2657" fmla="*/ 477 w 687"/>
              <a:gd name="connsiteY12-2658" fmla="*/ 73 h 763"/>
              <a:gd name="connsiteX13-2659" fmla="*/ 451 w 687"/>
              <a:gd name="connsiteY13-2660" fmla="*/ 73 h 763"/>
              <a:gd name="connsiteX14-2661" fmla="*/ 420 w 687"/>
              <a:gd name="connsiteY14-2662" fmla="*/ 73 h 763"/>
              <a:gd name="connsiteX15-2663" fmla="*/ 393 w 687"/>
              <a:gd name="connsiteY15-2664" fmla="*/ 78 h 763"/>
              <a:gd name="connsiteX16-2665" fmla="*/ 362 w 687"/>
              <a:gd name="connsiteY16-2666" fmla="*/ 78 h 763"/>
              <a:gd name="connsiteX17-2667" fmla="*/ 346 w 687"/>
              <a:gd name="connsiteY17-2668" fmla="*/ 84 h 763"/>
              <a:gd name="connsiteX18-2669" fmla="*/ 325 w 687"/>
              <a:gd name="connsiteY18-2670" fmla="*/ 84 h 763"/>
              <a:gd name="connsiteX19-2671" fmla="*/ 309 w 687"/>
              <a:gd name="connsiteY19-2672" fmla="*/ 89 h 763"/>
              <a:gd name="connsiteX20-2673" fmla="*/ 288 w 687"/>
              <a:gd name="connsiteY20-2674" fmla="*/ 94 h 763"/>
              <a:gd name="connsiteX21-2675" fmla="*/ 267 w 687"/>
              <a:gd name="connsiteY21-2676" fmla="*/ 99 h 763"/>
              <a:gd name="connsiteX22-2677" fmla="*/ 246 w 687"/>
              <a:gd name="connsiteY22-2678" fmla="*/ 99 h 763"/>
              <a:gd name="connsiteX23-2679" fmla="*/ 220 w 687"/>
              <a:gd name="connsiteY23-2680" fmla="*/ 104 h 763"/>
              <a:gd name="connsiteX24-2681" fmla="*/ 199 w 687"/>
              <a:gd name="connsiteY24-2682" fmla="*/ 110 h 763"/>
              <a:gd name="connsiteX25-2683" fmla="*/ 173 w 687"/>
              <a:gd name="connsiteY25-2684" fmla="*/ 115 h 763"/>
              <a:gd name="connsiteX26-2685" fmla="*/ 152 w 687"/>
              <a:gd name="connsiteY26-2686" fmla="*/ 120 h 763"/>
              <a:gd name="connsiteX27-2687" fmla="*/ 131 w 687"/>
              <a:gd name="connsiteY27-2688" fmla="*/ 120 h 763"/>
              <a:gd name="connsiteX28-2689" fmla="*/ 115 w 687"/>
              <a:gd name="connsiteY28-2690" fmla="*/ 125 h 763"/>
              <a:gd name="connsiteX29-2691" fmla="*/ 99 w 687"/>
              <a:gd name="connsiteY29-2692" fmla="*/ 125 h 763"/>
              <a:gd name="connsiteX30-2693" fmla="*/ 89 w 687"/>
              <a:gd name="connsiteY30-2694" fmla="*/ 125 h 763"/>
              <a:gd name="connsiteX31-2695" fmla="*/ 78 w 687"/>
              <a:gd name="connsiteY31-2696" fmla="*/ 125 h 763"/>
              <a:gd name="connsiteX32-2697" fmla="*/ 73 w 687"/>
              <a:gd name="connsiteY32-2698" fmla="*/ 125 h 763"/>
              <a:gd name="connsiteX33-2699" fmla="*/ 63 w 687"/>
              <a:gd name="connsiteY33-2700" fmla="*/ 120 h 763"/>
              <a:gd name="connsiteX34-2701" fmla="*/ 52 w 687"/>
              <a:gd name="connsiteY34-2702" fmla="*/ 115 h 763"/>
              <a:gd name="connsiteX35-2703" fmla="*/ 36 w 687"/>
              <a:gd name="connsiteY35-2704" fmla="*/ 110 h 763"/>
              <a:gd name="connsiteX36-2705" fmla="*/ 26 w 687"/>
              <a:gd name="connsiteY36-2706" fmla="*/ 99 h 763"/>
              <a:gd name="connsiteX37-2707" fmla="*/ 15 w 687"/>
              <a:gd name="connsiteY37-2708" fmla="*/ 94 h 763"/>
              <a:gd name="connsiteX38-2709" fmla="*/ 5 w 687"/>
              <a:gd name="connsiteY38-2710" fmla="*/ 89 h 763"/>
              <a:gd name="connsiteX39-2711" fmla="*/ 0 w 687"/>
              <a:gd name="connsiteY39-2712" fmla="*/ 78 h 763"/>
              <a:gd name="connsiteX40-2713" fmla="*/ 0 w 687"/>
              <a:gd name="connsiteY40-2714" fmla="*/ 73 h 763"/>
              <a:gd name="connsiteX41-2715" fmla="*/ 10 w 687"/>
              <a:gd name="connsiteY41-2716" fmla="*/ 73 h 763"/>
              <a:gd name="connsiteX42-2717" fmla="*/ 26 w 687"/>
              <a:gd name="connsiteY42-2718" fmla="*/ 73 h 763"/>
              <a:gd name="connsiteX43-2719" fmla="*/ 42 w 687"/>
              <a:gd name="connsiteY43-2720" fmla="*/ 73 h 763"/>
              <a:gd name="connsiteX44-2721" fmla="*/ 57 w 687"/>
              <a:gd name="connsiteY44-2722" fmla="*/ 68 h 763"/>
              <a:gd name="connsiteX45-2723" fmla="*/ 89 w 687"/>
              <a:gd name="connsiteY45-2724" fmla="*/ 68 h 763"/>
              <a:gd name="connsiteX46-2725" fmla="*/ 131 w 687"/>
              <a:gd name="connsiteY46-2726" fmla="*/ 63 h 763"/>
              <a:gd name="connsiteX47-2727" fmla="*/ 152 w 687"/>
              <a:gd name="connsiteY47-2728" fmla="*/ 63 h 763"/>
              <a:gd name="connsiteX48-2729" fmla="*/ 173 w 687"/>
              <a:gd name="connsiteY48-2730" fmla="*/ 63 h 763"/>
              <a:gd name="connsiteX49-2731" fmla="*/ 199 w 687"/>
              <a:gd name="connsiteY49-2732" fmla="*/ 57 h 763"/>
              <a:gd name="connsiteX50-2733" fmla="*/ 225 w 687"/>
              <a:gd name="connsiteY50-2734" fmla="*/ 57 h 763"/>
              <a:gd name="connsiteX51-2735" fmla="*/ 257 w 687"/>
              <a:gd name="connsiteY51-2736" fmla="*/ 52 h 763"/>
              <a:gd name="connsiteX52-2737" fmla="*/ 288 w 687"/>
              <a:gd name="connsiteY52-2738" fmla="*/ 52 h 763"/>
              <a:gd name="connsiteX53-2739" fmla="*/ 320 w 687"/>
              <a:gd name="connsiteY53-2740" fmla="*/ 47 h 763"/>
              <a:gd name="connsiteX54-2741" fmla="*/ 357 w 687"/>
              <a:gd name="connsiteY54-2742" fmla="*/ 42 h 763"/>
              <a:gd name="connsiteX55-2743" fmla="*/ 372 w 687"/>
              <a:gd name="connsiteY55-2744" fmla="*/ 42 h 763"/>
              <a:gd name="connsiteX56-2745" fmla="*/ 393 w 687"/>
              <a:gd name="connsiteY56-2746" fmla="*/ 37 h 763"/>
              <a:gd name="connsiteX57-2747" fmla="*/ 409 w 687"/>
              <a:gd name="connsiteY57-2748" fmla="*/ 37 h 763"/>
              <a:gd name="connsiteX58-2749" fmla="*/ 420 w 687"/>
              <a:gd name="connsiteY58-2750" fmla="*/ 37 h 763"/>
              <a:gd name="connsiteX59-2751" fmla="*/ 435 w 687"/>
              <a:gd name="connsiteY59-2752" fmla="*/ 31 h 763"/>
              <a:gd name="connsiteX60-2753" fmla="*/ 446 w 687"/>
              <a:gd name="connsiteY60-2754" fmla="*/ 31 h 763"/>
              <a:gd name="connsiteX61-2755" fmla="*/ 456 w 687"/>
              <a:gd name="connsiteY61-2756" fmla="*/ 31 h 763"/>
              <a:gd name="connsiteX62-2757" fmla="*/ 467 w 687"/>
              <a:gd name="connsiteY62-2758" fmla="*/ 26 h 763"/>
              <a:gd name="connsiteX63-2759" fmla="*/ 477 w 687"/>
              <a:gd name="connsiteY63-2760" fmla="*/ 26 h 763"/>
              <a:gd name="connsiteX64-2761" fmla="*/ 488 w 687"/>
              <a:gd name="connsiteY64-2762" fmla="*/ 26 h 763"/>
              <a:gd name="connsiteX65-2763" fmla="*/ 493 w 687"/>
              <a:gd name="connsiteY65-2764" fmla="*/ 21 h 763"/>
              <a:gd name="connsiteX66-2765" fmla="*/ 498 w 687"/>
              <a:gd name="connsiteY66-2766" fmla="*/ 21 h 763"/>
              <a:gd name="connsiteX67-2767" fmla="*/ 504 w 687"/>
              <a:gd name="connsiteY67-2768" fmla="*/ 21 h 763"/>
              <a:gd name="connsiteX68-2769" fmla="*/ 509 w 687"/>
              <a:gd name="connsiteY68-2770" fmla="*/ 16 h 763"/>
              <a:gd name="connsiteX69-2771" fmla="*/ 514 w 687"/>
              <a:gd name="connsiteY69-2772" fmla="*/ 16 h 763"/>
              <a:gd name="connsiteX70-2773" fmla="*/ 514 w 687"/>
              <a:gd name="connsiteY70-2774" fmla="*/ 16 h 763"/>
              <a:gd name="connsiteX71-2775" fmla="*/ 519 w 687"/>
              <a:gd name="connsiteY71-2776" fmla="*/ 10 h 763"/>
              <a:gd name="connsiteX72-2777" fmla="*/ 525 w 687"/>
              <a:gd name="connsiteY72-2778" fmla="*/ 5 h 763"/>
              <a:gd name="connsiteX73-2779" fmla="*/ 535 w 687"/>
              <a:gd name="connsiteY73-2780" fmla="*/ 5 h 763"/>
              <a:gd name="connsiteX74-2781" fmla="*/ 546 w 687"/>
              <a:gd name="connsiteY74-2782" fmla="*/ 0 h 763"/>
              <a:gd name="connsiteX75-2783" fmla="*/ 551 w 687"/>
              <a:gd name="connsiteY75-2784" fmla="*/ 5 h 763"/>
              <a:gd name="connsiteX76-2785" fmla="*/ 561 w 687"/>
              <a:gd name="connsiteY76-2786" fmla="*/ 5 h 763"/>
              <a:gd name="connsiteX77-2787" fmla="*/ 577 w 687"/>
              <a:gd name="connsiteY77-2788" fmla="*/ 10 h 763"/>
              <a:gd name="connsiteX78-2789" fmla="*/ 593 w 687"/>
              <a:gd name="connsiteY78-2790" fmla="*/ 16 h 763"/>
              <a:gd name="connsiteX79-2791" fmla="*/ 630 w 687"/>
              <a:gd name="connsiteY79-2792" fmla="*/ 31 h 763"/>
              <a:gd name="connsiteX80-2793" fmla="*/ 645 w 687"/>
              <a:gd name="connsiteY80-2794" fmla="*/ 42 h 763"/>
              <a:gd name="connsiteX81-2795" fmla="*/ 661 w 687"/>
              <a:gd name="connsiteY81-2796" fmla="*/ 52 h 763"/>
              <a:gd name="connsiteX82-2797" fmla="*/ 672 w 687"/>
              <a:gd name="connsiteY82-2798" fmla="*/ 57 h 763"/>
              <a:gd name="connsiteX83-2799" fmla="*/ 682 w 687"/>
              <a:gd name="connsiteY83-2800" fmla="*/ 68 h 763"/>
              <a:gd name="connsiteX84-2801" fmla="*/ 687 w 687"/>
              <a:gd name="connsiteY84-2802" fmla="*/ 73 h 763"/>
              <a:gd name="connsiteX85-2803" fmla="*/ 687 w 687"/>
              <a:gd name="connsiteY85-2804" fmla="*/ 78 h 763"/>
              <a:gd name="connsiteX86-2805" fmla="*/ 682 w 687"/>
              <a:gd name="connsiteY86-2806" fmla="*/ 78 h 763"/>
              <a:gd name="connsiteX87-2807" fmla="*/ 682 w 687"/>
              <a:gd name="connsiteY87-2808" fmla="*/ 84 h 763"/>
              <a:gd name="connsiteX88-2809" fmla="*/ 677 w 687"/>
              <a:gd name="connsiteY88-2810" fmla="*/ 89 h 763"/>
              <a:gd name="connsiteX89-2811" fmla="*/ 666 w 687"/>
              <a:gd name="connsiteY89-2812" fmla="*/ 94 h 763"/>
              <a:gd name="connsiteX90-2813" fmla="*/ 666 w 687"/>
              <a:gd name="connsiteY90-2814" fmla="*/ 99 h 763"/>
              <a:gd name="connsiteX91-2815" fmla="*/ 661 w 687"/>
              <a:gd name="connsiteY91-2816" fmla="*/ 104 h 763"/>
              <a:gd name="connsiteX92-2817" fmla="*/ 656 w 687"/>
              <a:gd name="connsiteY92-2818" fmla="*/ 115 h 763"/>
              <a:gd name="connsiteX93-2819" fmla="*/ 656 w 687"/>
              <a:gd name="connsiteY93-2820" fmla="*/ 131 h 763"/>
              <a:gd name="connsiteX94-2821" fmla="*/ 651 w 687"/>
              <a:gd name="connsiteY94-2822" fmla="*/ 141 h 763"/>
              <a:gd name="connsiteX95-2823" fmla="*/ 651 w 687"/>
              <a:gd name="connsiteY95-2824" fmla="*/ 162 h 763"/>
              <a:gd name="connsiteX96-2825" fmla="*/ 645 w 687"/>
              <a:gd name="connsiteY96-2826" fmla="*/ 183 h 763"/>
              <a:gd name="connsiteX97-2827" fmla="*/ 645 w 687"/>
              <a:gd name="connsiteY97-2828" fmla="*/ 209 h 763"/>
              <a:gd name="connsiteX98-2829" fmla="*/ 640 w 687"/>
              <a:gd name="connsiteY98-2830" fmla="*/ 261 h 763"/>
              <a:gd name="connsiteX99-2831" fmla="*/ 635 w 687"/>
              <a:gd name="connsiteY99-2832" fmla="*/ 313 h 763"/>
              <a:gd name="connsiteX100-2833" fmla="*/ 630 w 687"/>
              <a:gd name="connsiteY100-2834" fmla="*/ 360 h 763"/>
              <a:gd name="connsiteX101-2835" fmla="*/ 624 w 687"/>
              <a:gd name="connsiteY101-2836" fmla="*/ 413 h 763"/>
              <a:gd name="connsiteX102-2837" fmla="*/ 614 w 687"/>
              <a:gd name="connsiteY102-2838" fmla="*/ 460 h 763"/>
              <a:gd name="connsiteX103-2839" fmla="*/ 603 w 687"/>
              <a:gd name="connsiteY103-2840" fmla="*/ 507 h 763"/>
              <a:gd name="connsiteX104-2841" fmla="*/ 593 w 687"/>
              <a:gd name="connsiteY104-2842" fmla="*/ 548 h 763"/>
              <a:gd name="connsiteX105-2843" fmla="*/ 577 w 687"/>
              <a:gd name="connsiteY105-2844" fmla="*/ 595 h 763"/>
              <a:gd name="connsiteX106-2845" fmla="*/ 567 w 687"/>
              <a:gd name="connsiteY106-2846" fmla="*/ 616 h 763"/>
              <a:gd name="connsiteX107-2847" fmla="*/ 556 w 687"/>
              <a:gd name="connsiteY107-2848" fmla="*/ 637 h 763"/>
              <a:gd name="connsiteX108-2849" fmla="*/ 546 w 687"/>
              <a:gd name="connsiteY108-2850" fmla="*/ 658 h 763"/>
              <a:gd name="connsiteX109-2851" fmla="*/ 535 w 687"/>
              <a:gd name="connsiteY109-2852" fmla="*/ 674 h 763"/>
              <a:gd name="connsiteX110-2853" fmla="*/ 525 w 687"/>
              <a:gd name="connsiteY110-2854" fmla="*/ 689 h 763"/>
              <a:gd name="connsiteX111-2855" fmla="*/ 514 w 687"/>
              <a:gd name="connsiteY111-2856" fmla="*/ 700 h 763"/>
              <a:gd name="connsiteX112-2857" fmla="*/ 504 w 687"/>
              <a:gd name="connsiteY112-2858" fmla="*/ 716 h 763"/>
              <a:gd name="connsiteX113-2859" fmla="*/ 493 w 687"/>
              <a:gd name="connsiteY113-2860" fmla="*/ 726 h 763"/>
              <a:gd name="connsiteX114-2861" fmla="*/ 483 w 687"/>
              <a:gd name="connsiteY114-2862" fmla="*/ 731 h 763"/>
              <a:gd name="connsiteX115-2863" fmla="*/ 467 w 687"/>
              <a:gd name="connsiteY115-2864" fmla="*/ 742 h 763"/>
              <a:gd name="connsiteX116-2865" fmla="*/ 462 w 687"/>
              <a:gd name="connsiteY116-2866" fmla="*/ 747 h 763"/>
              <a:gd name="connsiteX117-2867" fmla="*/ 451 w 687"/>
              <a:gd name="connsiteY117-2868" fmla="*/ 752 h 763"/>
              <a:gd name="connsiteX118-2869" fmla="*/ 441 w 687"/>
              <a:gd name="connsiteY118-2870" fmla="*/ 757 h 763"/>
              <a:gd name="connsiteX119-2871" fmla="*/ 435 w 687"/>
              <a:gd name="connsiteY119-2872" fmla="*/ 757 h 763"/>
              <a:gd name="connsiteX120-2873" fmla="*/ 430 w 687"/>
              <a:gd name="connsiteY120-2874" fmla="*/ 763 h 763"/>
              <a:gd name="connsiteX121-2875" fmla="*/ 420 w 687"/>
              <a:gd name="connsiteY121-2876" fmla="*/ 763 h 763"/>
              <a:gd name="connsiteX122-2877" fmla="*/ 414 w 687"/>
              <a:gd name="connsiteY122-2878" fmla="*/ 757 h 763"/>
              <a:gd name="connsiteX123-2879" fmla="*/ 404 w 687"/>
              <a:gd name="connsiteY123-2880" fmla="*/ 752 h 763"/>
              <a:gd name="connsiteX124-2881" fmla="*/ 404 w 687"/>
              <a:gd name="connsiteY124-2882" fmla="*/ 747 h 763"/>
              <a:gd name="connsiteX125-2883" fmla="*/ 404 w 687"/>
              <a:gd name="connsiteY125-2884" fmla="*/ 742 h 763"/>
              <a:gd name="connsiteX126-2885" fmla="*/ 404 w 687"/>
              <a:gd name="connsiteY126-2886" fmla="*/ 736 h 763"/>
              <a:gd name="connsiteX127-2887" fmla="*/ 404 w 687"/>
              <a:gd name="connsiteY127-2888" fmla="*/ 726 h 763"/>
              <a:gd name="connsiteX128-2889" fmla="*/ 404 w 687"/>
              <a:gd name="connsiteY128-2890" fmla="*/ 721 h 763"/>
              <a:gd name="connsiteX129-2891" fmla="*/ 399 w 687"/>
              <a:gd name="connsiteY129-2892" fmla="*/ 716 h 763"/>
              <a:gd name="connsiteX130-2893" fmla="*/ 393 w 687"/>
              <a:gd name="connsiteY130-2894" fmla="*/ 705 h 763"/>
              <a:gd name="connsiteX131-2895" fmla="*/ 388 w 687"/>
              <a:gd name="connsiteY131-2896" fmla="*/ 695 h 763"/>
              <a:gd name="connsiteX132-2897" fmla="*/ 378 w 687"/>
              <a:gd name="connsiteY132-2898" fmla="*/ 689 h 763"/>
              <a:gd name="connsiteX133-2899" fmla="*/ 362 w 687"/>
              <a:gd name="connsiteY133-2900" fmla="*/ 679 h 763"/>
              <a:gd name="connsiteX134-2901" fmla="*/ 351 w 687"/>
              <a:gd name="connsiteY134-2902" fmla="*/ 669 h 763"/>
              <a:gd name="connsiteX135-2903" fmla="*/ 336 w 687"/>
              <a:gd name="connsiteY135-2904" fmla="*/ 658 h 763"/>
              <a:gd name="connsiteX136-2905" fmla="*/ 262 w 687"/>
              <a:gd name="connsiteY136-2906" fmla="*/ 611 h 763"/>
              <a:gd name="connsiteX137-2907" fmla="*/ 278 w 687"/>
              <a:gd name="connsiteY137-2908" fmla="*/ 611 h 763"/>
              <a:gd name="connsiteX138-2909" fmla="*/ 283 w 687"/>
              <a:gd name="connsiteY138-2910" fmla="*/ 611 h 763"/>
              <a:gd name="connsiteX139-2911" fmla="*/ 299 w 687"/>
              <a:gd name="connsiteY139-2912" fmla="*/ 611 h 763"/>
              <a:gd name="connsiteX140-2913" fmla="*/ 309 w 687"/>
              <a:gd name="connsiteY140-2914" fmla="*/ 616 h 763"/>
              <a:gd name="connsiteX141-2915" fmla="*/ 330 w 687"/>
              <a:gd name="connsiteY141-2916" fmla="*/ 616 h 763"/>
              <a:gd name="connsiteX142-2917" fmla="*/ 346 w 687"/>
              <a:gd name="connsiteY142-2918" fmla="*/ 622 h 763"/>
              <a:gd name="connsiteX143-2919" fmla="*/ 367 w 687"/>
              <a:gd name="connsiteY143-2920" fmla="*/ 627 h 763"/>
              <a:gd name="connsiteX144-2921" fmla="*/ 383 w 687"/>
              <a:gd name="connsiteY144-2922" fmla="*/ 627 h 763"/>
              <a:gd name="connsiteX145-2923" fmla="*/ 399 w 687"/>
              <a:gd name="connsiteY145-2924" fmla="*/ 632 h 763"/>
              <a:gd name="connsiteX146-2925" fmla="*/ 414 w 687"/>
              <a:gd name="connsiteY146-2926" fmla="*/ 632 h 763"/>
              <a:gd name="connsiteX147-2927" fmla="*/ 425 w 687"/>
              <a:gd name="connsiteY147-2928" fmla="*/ 632 h 763"/>
              <a:gd name="connsiteX148-2929" fmla="*/ 435 w 687"/>
              <a:gd name="connsiteY148-2930" fmla="*/ 632 h 763"/>
              <a:gd name="connsiteX149-2931" fmla="*/ 446 w 687"/>
              <a:gd name="connsiteY149-2932" fmla="*/ 632 h 763"/>
              <a:gd name="connsiteX150-2933" fmla="*/ 451 w 687"/>
              <a:gd name="connsiteY150-2934" fmla="*/ 627 h 763"/>
              <a:gd name="connsiteX151-2935" fmla="*/ 456 w 687"/>
              <a:gd name="connsiteY151-2936" fmla="*/ 627 h 763"/>
              <a:gd name="connsiteX152-2937" fmla="*/ 462 w 687"/>
              <a:gd name="connsiteY152-2938" fmla="*/ 622 h 763"/>
              <a:gd name="connsiteX153-2939" fmla="*/ 467 w 687"/>
              <a:gd name="connsiteY153-2940" fmla="*/ 616 h 763"/>
              <a:gd name="connsiteX154-2941" fmla="*/ 472 w 687"/>
              <a:gd name="connsiteY154-2942" fmla="*/ 611 h 763"/>
              <a:gd name="connsiteX155-2943" fmla="*/ 477 w 687"/>
              <a:gd name="connsiteY155-2944" fmla="*/ 601 h 763"/>
              <a:gd name="connsiteX156-2945" fmla="*/ 483 w 687"/>
              <a:gd name="connsiteY156-2946" fmla="*/ 590 h 763"/>
              <a:gd name="connsiteX157-2947" fmla="*/ 488 w 687"/>
              <a:gd name="connsiteY157-2948" fmla="*/ 580 h 763"/>
              <a:gd name="connsiteX158-2949" fmla="*/ 498 w 687"/>
              <a:gd name="connsiteY158-2950" fmla="*/ 564 h 763"/>
              <a:gd name="connsiteX159-2951" fmla="*/ 504 w 687"/>
              <a:gd name="connsiteY159-2952" fmla="*/ 554 h 763"/>
              <a:gd name="connsiteX160-2953" fmla="*/ 509 w 687"/>
              <a:gd name="connsiteY160-2954" fmla="*/ 538 h 763"/>
              <a:gd name="connsiteX161-2955" fmla="*/ 514 w 687"/>
              <a:gd name="connsiteY161-2956" fmla="*/ 517 h 763"/>
              <a:gd name="connsiteX162-2957" fmla="*/ 519 w 687"/>
              <a:gd name="connsiteY162-2958" fmla="*/ 501 h 763"/>
              <a:gd name="connsiteX163-2959" fmla="*/ 525 w 687"/>
              <a:gd name="connsiteY163-2960" fmla="*/ 475 h 763"/>
              <a:gd name="connsiteX164-2961" fmla="*/ 530 w 687"/>
              <a:gd name="connsiteY164-2962" fmla="*/ 454 h 763"/>
              <a:gd name="connsiteX165-2963" fmla="*/ 535 w 687"/>
              <a:gd name="connsiteY165-2964" fmla="*/ 428 h 763"/>
              <a:gd name="connsiteX166-2965" fmla="*/ 540 w 687"/>
              <a:gd name="connsiteY166-2966" fmla="*/ 402 h 763"/>
              <a:gd name="connsiteX167-2967" fmla="*/ 546 w 687"/>
              <a:gd name="connsiteY167-2968" fmla="*/ 371 h 763"/>
              <a:gd name="connsiteX168-2969" fmla="*/ 546 w 687"/>
              <a:gd name="connsiteY168-2970" fmla="*/ 345 h 763"/>
              <a:gd name="connsiteX169-2971" fmla="*/ 551 w 687"/>
              <a:gd name="connsiteY169-2972" fmla="*/ 319 h 763"/>
              <a:gd name="connsiteX170-2973" fmla="*/ 551 w 687"/>
              <a:gd name="connsiteY170-2974" fmla="*/ 298 h 763"/>
              <a:gd name="connsiteX171-2975" fmla="*/ 556 w 687"/>
              <a:gd name="connsiteY171-2976" fmla="*/ 272 h 763"/>
              <a:gd name="connsiteX172-2977" fmla="*/ 556 w 687"/>
              <a:gd name="connsiteY172-2978" fmla="*/ 251 h 763"/>
              <a:gd name="connsiteX173-2979" fmla="*/ 561 w 687"/>
              <a:gd name="connsiteY173-2980" fmla="*/ 230 h 763"/>
              <a:gd name="connsiteX174-2981" fmla="*/ 561 w 687"/>
              <a:gd name="connsiteY174-2982" fmla="*/ 214 h 763"/>
              <a:gd name="connsiteX175-2983" fmla="*/ 561 w 687"/>
              <a:gd name="connsiteY175-2984" fmla="*/ 193 h 763"/>
              <a:gd name="connsiteX176-2985" fmla="*/ 567 w 687"/>
              <a:gd name="connsiteY176-2986" fmla="*/ 178 h 763"/>
              <a:gd name="connsiteX177-2987" fmla="*/ 567 w 687"/>
              <a:gd name="connsiteY177-2988" fmla="*/ 167 h 763"/>
              <a:gd name="connsiteX178-2989" fmla="*/ 567 w 687"/>
              <a:gd name="connsiteY178-2990" fmla="*/ 151 h 763"/>
              <a:gd name="connsiteX179-2991" fmla="*/ 567 w 687"/>
              <a:gd name="connsiteY179-2992" fmla="*/ 141 h 763"/>
              <a:gd name="connsiteX180-2993" fmla="*/ 567 w 687"/>
              <a:gd name="connsiteY180-2994" fmla="*/ 131 h 763"/>
              <a:gd name="connsiteX181-2995" fmla="*/ 561 w 687"/>
              <a:gd name="connsiteY181-2996" fmla="*/ 125 h 763"/>
              <a:gd name="connsiteX182-2997" fmla="*/ 561 w 687"/>
              <a:gd name="connsiteY182-2998" fmla="*/ 115 h 763"/>
              <a:gd name="connsiteX183-2999" fmla="*/ 561 w 687"/>
              <a:gd name="connsiteY183-3000" fmla="*/ 115 h 763"/>
              <a:gd name="connsiteX0-3001" fmla="*/ 561 w 687"/>
              <a:gd name="connsiteY0-3002" fmla="*/ 115 h 763"/>
              <a:gd name="connsiteX1-3003" fmla="*/ 556 w 687"/>
              <a:gd name="connsiteY1-3004" fmla="*/ 104 h 763"/>
              <a:gd name="connsiteX2-3005" fmla="*/ 556 w 687"/>
              <a:gd name="connsiteY2-3006" fmla="*/ 94 h 763"/>
              <a:gd name="connsiteX3-3007" fmla="*/ 551 w 687"/>
              <a:gd name="connsiteY3-3008" fmla="*/ 84 h 763"/>
              <a:gd name="connsiteX4-3009" fmla="*/ 546 w 687"/>
              <a:gd name="connsiteY4-3010" fmla="*/ 78 h 763"/>
              <a:gd name="connsiteX5-3011" fmla="*/ 546 w 687"/>
              <a:gd name="connsiteY5-3012" fmla="*/ 78 h 763"/>
              <a:gd name="connsiteX6-3013" fmla="*/ 540 w 687"/>
              <a:gd name="connsiteY6-3014" fmla="*/ 78 h 763"/>
              <a:gd name="connsiteX7-3015" fmla="*/ 530 w 687"/>
              <a:gd name="connsiteY7-3016" fmla="*/ 73 h 763"/>
              <a:gd name="connsiteX8-3017" fmla="*/ 525 w 687"/>
              <a:gd name="connsiteY8-3018" fmla="*/ 73 h 763"/>
              <a:gd name="connsiteX9-3019" fmla="*/ 514 w 687"/>
              <a:gd name="connsiteY9-3020" fmla="*/ 73 h 763"/>
              <a:gd name="connsiteX10-3021" fmla="*/ 504 w 687"/>
              <a:gd name="connsiteY10-3022" fmla="*/ 73 h 763"/>
              <a:gd name="connsiteX11-3023" fmla="*/ 493 w 687"/>
              <a:gd name="connsiteY11-3024" fmla="*/ 73 h 763"/>
              <a:gd name="connsiteX12-3025" fmla="*/ 477 w 687"/>
              <a:gd name="connsiteY12-3026" fmla="*/ 73 h 763"/>
              <a:gd name="connsiteX13-3027" fmla="*/ 451 w 687"/>
              <a:gd name="connsiteY13-3028" fmla="*/ 73 h 763"/>
              <a:gd name="connsiteX14-3029" fmla="*/ 420 w 687"/>
              <a:gd name="connsiteY14-3030" fmla="*/ 73 h 763"/>
              <a:gd name="connsiteX15-3031" fmla="*/ 393 w 687"/>
              <a:gd name="connsiteY15-3032" fmla="*/ 78 h 763"/>
              <a:gd name="connsiteX16-3033" fmla="*/ 362 w 687"/>
              <a:gd name="connsiteY16-3034" fmla="*/ 78 h 763"/>
              <a:gd name="connsiteX17-3035" fmla="*/ 346 w 687"/>
              <a:gd name="connsiteY17-3036" fmla="*/ 84 h 763"/>
              <a:gd name="connsiteX18-3037" fmla="*/ 325 w 687"/>
              <a:gd name="connsiteY18-3038" fmla="*/ 84 h 763"/>
              <a:gd name="connsiteX19-3039" fmla="*/ 309 w 687"/>
              <a:gd name="connsiteY19-3040" fmla="*/ 89 h 763"/>
              <a:gd name="connsiteX20-3041" fmla="*/ 288 w 687"/>
              <a:gd name="connsiteY20-3042" fmla="*/ 94 h 763"/>
              <a:gd name="connsiteX21-3043" fmla="*/ 267 w 687"/>
              <a:gd name="connsiteY21-3044" fmla="*/ 99 h 763"/>
              <a:gd name="connsiteX22-3045" fmla="*/ 246 w 687"/>
              <a:gd name="connsiteY22-3046" fmla="*/ 99 h 763"/>
              <a:gd name="connsiteX23-3047" fmla="*/ 220 w 687"/>
              <a:gd name="connsiteY23-3048" fmla="*/ 104 h 763"/>
              <a:gd name="connsiteX24-3049" fmla="*/ 199 w 687"/>
              <a:gd name="connsiteY24-3050" fmla="*/ 110 h 763"/>
              <a:gd name="connsiteX25-3051" fmla="*/ 173 w 687"/>
              <a:gd name="connsiteY25-3052" fmla="*/ 115 h 763"/>
              <a:gd name="connsiteX26-3053" fmla="*/ 152 w 687"/>
              <a:gd name="connsiteY26-3054" fmla="*/ 120 h 763"/>
              <a:gd name="connsiteX27-3055" fmla="*/ 131 w 687"/>
              <a:gd name="connsiteY27-3056" fmla="*/ 120 h 763"/>
              <a:gd name="connsiteX28-3057" fmla="*/ 115 w 687"/>
              <a:gd name="connsiteY28-3058" fmla="*/ 125 h 763"/>
              <a:gd name="connsiteX29-3059" fmla="*/ 99 w 687"/>
              <a:gd name="connsiteY29-3060" fmla="*/ 125 h 763"/>
              <a:gd name="connsiteX30-3061" fmla="*/ 89 w 687"/>
              <a:gd name="connsiteY30-3062" fmla="*/ 125 h 763"/>
              <a:gd name="connsiteX31-3063" fmla="*/ 78 w 687"/>
              <a:gd name="connsiteY31-3064" fmla="*/ 125 h 763"/>
              <a:gd name="connsiteX32-3065" fmla="*/ 73 w 687"/>
              <a:gd name="connsiteY32-3066" fmla="*/ 125 h 763"/>
              <a:gd name="connsiteX33-3067" fmla="*/ 63 w 687"/>
              <a:gd name="connsiteY33-3068" fmla="*/ 120 h 763"/>
              <a:gd name="connsiteX34-3069" fmla="*/ 52 w 687"/>
              <a:gd name="connsiteY34-3070" fmla="*/ 115 h 763"/>
              <a:gd name="connsiteX35-3071" fmla="*/ 36 w 687"/>
              <a:gd name="connsiteY35-3072" fmla="*/ 110 h 763"/>
              <a:gd name="connsiteX36-3073" fmla="*/ 26 w 687"/>
              <a:gd name="connsiteY36-3074" fmla="*/ 99 h 763"/>
              <a:gd name="connsiteX37-3075" fmla="*/ 15 w 687"/>
              <a:gd name="connsiteY37-3076" fmla="*/ 94 h 763"/>
              <a:gd name="connsiteX38-3077" fmla="*/ 5 w 687"/>
              <a:gd name="connsiteY38-3078" fmla="*/ 89 h 763"/>
              <a:gd name="connsiteX39-3079" fmla="*/ 0 w 687"/>
              <a:gd name="connsiteY39-3080" fmla="*/ 78 h 763"/>
              <a:gd name="connsiteX40-3081" fmla="*/ 0 w 687"/>
              <a:gd name="connsiteY40-3082" fmla="*/ 73 h 763"/>
              <a:gd name="connsiteX41-3083" fmla="*/ 10 w 687"/>
              <a:gd name="connsiteY41-3084" fmla="*/ 73 h 763"/>
              <a:gd name="connsiteX42-3085" fmla="*/ 26 w 687"/>
              <a:gd name="connsiteY42-3086" fmla="*/ 73 h 763"/>
              <a:gd name="connsiteX43-3087" fmla="*/ 42 w 687"/>
              <a:gd name="connsiteY43-3088" fmla="*/ 73 h 763"/>
              <a:gd name="connsiteX44-3089" fmla="*/ 57 w 687"/>
              <a:gd name="connsiteY44-3090" fmla="*/ 68 h 763"/>
              <a:gd name="connsiteX45-3091" fmla="*/ 89 w 687"/>
              <a:gd name="connsiteY45-3092" fmla="*/ 68 h 763"/>
              <a:gd name="connsiteX46-3093" fmla="*/ 131 w 687"/>
              <a:gd name="connsiteY46-3094" fmla="*/ 63 h 763"/>
              <a:gd name="connsiteX47-3095" fmla="*/ 152 w 687"/>
              <a:gd name="connsiteY47-3096" fmla="*/ 63 h 763"/>
              <a:gd name="connsiteX48-3097" fmla="*/ 173 w 687"/>
              <a:gd name="connsiteY48-3098" fmla="*/ 63 h 763"/>
              <a:gd name="connsiteX49-3099" fmla="*/ 199 w 687"/>
              <a:gd name="connsiteY49-3100" fmla="*/ 57 h 763"/>
              <a:gd name="connsiteX50-3101" fmla="*/ 225 w 687"/>
              <a:gd name="connsiteY50-3102" fmla="*/ 57 h 763"/>
              <a:gd name="connsiteX51-3103" fmla="*/ 257 w 687"/>
              <a:gd name="connsiteY51-3104" fmla="*/ 52 h 763"/>
              <a:gd name="connsiteX52-3105" fmla="*/ 288 w 687"/>
              <a:gd name="connsiteY52-3106" fmla="*/ 52 h 763"/>
              <a:gd name="connsiteX53-3107" fmla="*/ 320 w 687"/>
              <a:gd name="connsiteY53-3108" fmla="*/ 47 h 763"/>
              <a:gd name="connsiteX54-3109" fmla="*/ 357 w 687"/>
              <a:gd name="connsiteY54-3110" fmla="*/ 42 h 763"/>
              <a:gd name="connsiteX55-3111" fmla="*/ 372 w 687"/>
              <a:gd name="connsiteY55-3112" fmla="*/ 42 h 763"/>
              <a:gd name="connsiteX56-3113" fmla="*/ 393 w 687"/>
              <a:gd name="connsiteY56-3114" fmla="*/ 37 h 763"/>
              <a:gd name="connsiteX57-3115" fmla="*/ 409 w 687"/>
              <a:gd name="connsiteY57-3116" fmla="*/ 37 h 763"/>
              <a:gd name="connsiteX58-3117" fmla="*/ 420 w 687"/>
              <a:gd name="connsiteY58-3118" fmla="*/ 37 h 763"/>
              <a:gd name="connsiteX59-3119" fmla="*/ 435 w 687"/>
              <a:gd name="connsiteY59-3120" fmla="*/ 31 h 763"/>
              <a:gd name="connsiteX60-3121" fmla="*/ 446 w 687"/>
              <a:gd name="connsiteY60-3122" fmla="*/ 31 h 763"/>
              <a:gd name="connsiteX61-3123" fmla="*/ 456 w 687"/>
              <a:gd name="connsiteY61-3124" fmla="*/ 31 h 763"/>
              <a:gd name="connsiteX62-3125" fmla="*/ 467 w 687"/>
              <a:gd name="connsiteY62-3126" fmla="*/ 26 h 763"/>
              <a:gd name="connsiteX63-3127" fmla="*/ 477 w 687"/>
              <a:gd name="connsiteY63-3128" fmla="*/ 26 h 763"/>
              <a:gd name="connsiteX64-3129" fmla="*/ 488 w 687"/>
              <a:gd name="connsiteY64-3130" fmla="*/ 26 h 763"/>
              <a:gd name="connsiteX65-3131" fmla="*/ 493 w 687"/>
              <a:gd name="connsiteY65-3132" fmla="*/ 21 h 763"/>
              <a:gd name="connsiteX66-3133" fmla="*/ 498 w 687"/>
              <a:gd name="connsiteY66-3134" fmla="*/ 21 h 763"/>
              <a:gd name="connsiteX67-3135" fmla="*/ 504 w 687"/>
              <a:gd name="connsiteY67-3136" fmla="*/ 21 h 763"/>
              <a:gd name="connsiteX68-3137" fmla="*/ 509 w 687"/>
              <a:gd name="connsiteY68-3138" fmla="*/ 16 h 763"/>
              <a:gd name="connsiteX69-3139" fmla="*/ 514 w 687"/>
              <a:gd name="connsiteY69-3140" fmla="*/ 16 h 763"/>
              <a:gd name="connsiteX70-3141" fmla="*/ 514 w 687"/>
              <a:gd name="connsiteY70-3142" fmla="*/ 16 h 763"/>
              <a:gd name="connsiteX71-3143" fmla="*/ 519 w 687"/>
              <a:gd name="connsiteY71-3144" fmla="*/ 10 h 763"/>
              <a:gd name="connsiteX72-3145" fmla="*/ 525 w 687"/>
              <a:gd name="connsiteY72-3146" fmla="*/ 5 h 763"/>
              <a:gd name="connsiteX73-3147" fmla="*/ 535 w 687"/>
              <a:gd name="connsiteY73-3148" fmla="*/ 5 h 763"/>
              <a:gd name="connsiteX74-3149" fmla="*/ 546 w 687"/>
              <a:gd name="connsiteY74-3150" fmla="*/ 0 h 763"/>
              <a:gd name="connsiteX75-3151" fmla="*/ 551 w 687"/>
              <a:gd name="connsiteY75-3152" fmla="*/ 5 h 763"/>
              <a:gd name="connsiteX76-3153" fmla="*/ 561 w 687"/>
              <a:gd name="connsiteY76-3154" fmla="*/ 5 h 763"/>
              <a:gd name="connsiteX77-3155" fmla="*/ 577 w 687"/>
              <a:gd name="connsiteY77-3156" fmla="*/ 10 h 763"/>
              <a:gd name="connsiteX78-3157" fmla="*/ 593 w 687"/>
              <a:gd name="connsiteY78-3158" fmla="*/ 16 h 763"/>
              <a:gd name="connsiteX79-3159" fmla="*/ 630 w 687"/>
              <a:gd name="connsiteY79-3160" fmla="*/ 31 h 763"/>
              <a:gd name="connsiteX80-3161" fmla="*/ 645 w 687"/>
              <a:gd name="connsiteY80-3162" fmla="*/ 42 h 763"/>
              <a:gd name="connsiteX81-3163" fmla="*/ 661 w 687"/>
              <a:gd name="connsiteY81-3164" fmla="*/ 52 h 763"/>
              <a:gd name="connsiteX82-3165" fmla="*/ 672 w 687"/>
              <a:gd name="connsiteY82-3166" fmla="*/ 57 h 763"/>
              <a:gd name="connsiteX83-3167" fmla="*/ 682 w 687"/>
              <a:gd name="connsiteY83-3168" fmla="*/ 68 h 763"/>
              <a:gd name="connsiteX84-3169" fmla="*/ 687 w 687"/>
              <a:gd name="connsiteY84-3170" fmla="*/ 73 h 763"/>
              <a:gd name="connsiteX85-3171" fmla="*/ 687 w 687"/>
              <a:gd name="connsiteY85-3172" fmla="*/ 78 h 763"/>
              <a:gd name="connsiteX86-3173" fmla="*/ 682 w 687"/>
              <a:gd name="connsiteY86-3174" fmla="*/ 78 h 763"/>
              <a:gd name="connsiteX87-3175" fmla="*/ 682 w 687"/>
              <a:gd name="connsiteY87-3176" fmla="*/ 84 h 763"/>
              <a:gd name="connsiteX88-3177" fmla="*/ 677 w 687"/>
              <a:gd name="connsiteY88-3178" fmla="*/ 89 h 763"/>
              <a:gd name="connsiteX89-3179" fmla="*/ 666 w 687"/>
              <a:gd name="connsiteY89-3180" fmla="*/ 94 h 763"/>
              <a:gd name="connsiteX90-3181" fmla="*/ 666 w 687"/>
              <a:gd name="connsiteY90-3182" fmla="*/ 99 h 763"/>
              <a:gd name="connsiteX91-3183" fmla="*/ 661 w 687"/>
              <a:gd name="connsiteY91-3184" fmla="*/ 104 h 763"/>
              <a:gd name="connsiteX92-3185" fmla="*/ 656 w 687"/>
              <a:gd name="connsiteY92-3186" fmla="*/ 115 h 763"/>
              <a:gd name="connsiteX93-3187" fmla="*/ 656 w 687"/>
              <a:gd name="connsiteY93-3188" fmla="*/ 131 h 763"/>
              <a:gd name="connsiteX94-3189" fmla="*/ 651 w 687"/>
              <a:gd name="connsiteY94-3190" fmla="*/ 141 h 763"/>
              <a:gd name="connsiteX95-3191" fmla="*/ 651 w 687"/>
              <a:gd name="connsiteY95-3192" fmla="*/ 162 h 763"/>
              <a:gd name="connsiteX96-3193" fmla="*/ 645 w 687"/>
              <a:gd name="connsiteY96-3194" fmla="*/ 183 h 763"/>
              <a:gd name="connsiteX97-3195" fmla="*/ 645 w 687"/>
              <a:gd name="connsiteY97-3196" fmla="*/ 209 h 763"/>
              <a:gd name="connsiteX98-3197" fmla="*/ 640 w 687"/>
              <a:gd name="connsiteY98-3198" fmla="*/ 261 h 763"/>
              <a:gd name="connsiteX99-3199" fmla="*/ 635 w 687"/>
              <a:gd name="connsiteY99-3200" fmla="*/ 313 h 763"/>
              <a:gd name="connsiteX100-3201" fmla="*/ 630 w 687"/>
              <a:gd name="connsiteY100-3202" fmla="*/ 360 h 763"/>
              <a:gd name="connsiteX101-3203" fmla="*/ 624 w 687"/>
              <a:gd name="connsiteY101-3204" fmla="*/ 413 h 763"/>
              <a:gd name="connsiteX102-3205" fmla="*/ 614 w 687"/>
              <a:gd name="connsiteY102-3206" fmla="*/ 460 h 763"/>
              <a:gd name="connsiteX103-3207" fmla="*/ 603 w 687"/>
              <a:gd name="connsiteY103-3208" fmla="*/ 507 h 763"/>
              <a:gd name="connsiteX104-3209" fmla="*/ 593 w 687"/>
              <a:gd name="connsiteY104-3210" fmla="*/ 548 h 763"/>
              <a:gd name="connsiteX105-3211" fmla="*/ 577 w 687"/>
              <a:gd name="connsiteY105-3212" fmla="*/ 595 h 763"/>
              <a:gd name="connsiteX106-3213" fmla="*/ 567 w 687"/>
              <a:gd name="connsiteY106-3214" fmla="*/ 616 h 763"/>
              <a:gd name="connsiteX107-3215" fmla="*/ 556 w 687"/>
              <a:gd name="connsiteY107-3216" fmla="*/ 637 h 763"/>
              <a:gd name="connsiteX108-3217" fmla="*/ 546 w 687"/>
              <a:gd name="connsiteY108-3218" fmla="*/ 658 h 763"/>
              <a:gd name="connsiteX109-3219" fmla="*/ 535 w 687"/>
              <a:gd name="connsiteY109-3220" fmla="*/ 674 h 763"/>
              <a:gd name="connsiteX110-3221" fmla="*/ 525 w 687"/>
              <a:gd name="connsiteY110-3222" fmla="*/ 689 h 763"/>
              <a:gd name="connsiteX111-3223" fmla="*/ 514 w 687"/>
              <a:gd name="connsiteY111-3224" fmla="*/ 700 h 763"/>
              <a:gd name="connsiteX112-3225" fmla="*/ 504 w 687"/>
              <a:gd name="connsiteY112-3226" fmla="*/ 716 h 763"/>
              <a:gd name="connsiteX113-3227" fmla="*/ 493 w 687"/>
              <a:gd name="connsiteY113-3228" fmla="*/ 726 h 763"/>
              <a:gd name="connsiteX114-3229" fmla="*/ 483 w 687"/>
              <a:gd name="connsiteY114-3230" fmla="*/ 731 h 763"/>
              <a:gd name="connsiteX115-3231" fmla="*/ 467 w 687"/>
              <a:gd name="connsiteY115-3232" fmla="*/ 742 h 763"/>
              <a:gd name="connsiteX116-3233" fmla="*/ 462 w 687"/>
              <a:gd name="connsiteY116-3234" fmla="*/ 747 h 763"/>
              <a:gd name="connsiteX117-3235" fmla="*/ 451 w 687"/>
              <a:gd name="connsiteY117-3236" fmla="*/ 752 h 763"/>
              <a:gd name="connsiteX118-3237" fmla="*/ 441 w 687"/>
              <a:gd name="connsiteY118-3238" fmla="*/ 757 h 763"/>
              <a:gd name="connsiteX119-3239" fmla="*/ 435 w 687"/>
              <a:gd name="connsiteY119-3240" fmla="*/ 757 h 763"/>
              <a:gd name="connsiteX120-3241" fmla="*/ 430 w 687"/>
              <a:gd name="connsiteY120-3242" fmla="*/ 763 h 763"/>
              <a:gd name="connsiteX121-3243" fmla="*/ 420 w 687"/>
              <a:gd name="connsiteY121-3244" fmla="*/ 763 h 763"/>
              <a:gd name="connsiteX122-3245" fmla="*/ 414 w 687"/>
              <a:gd name="connsiteY122-3246" fmla="*/ 757 h 763"/>
              <a:gd name="connsiteX123-3247" fmla="*/ 404 w 687"/>
              <a:gd name="connsiteY123-3248" fmla="*/ 752 h 763"/>
              <a:gd name="connsiteX124-3249" fmla="*/ 404 w 687"/>
              <a:gd name="connsiteY124-3250" fmla="*/ 747 h 763"/>
              <a:gd name="connsiteX125-3251" fmla="*/ 404 w 687"/>
              <a:gd name="connsiteY125-3252" fmla="*/ 742 h 763"/>
              <a:gd name="connsiteX126-3253" fmla="*/ 404 w 687"/>
              <a:gd name="connsiteY126-3254" fmla="*/ 736 h 763"/>
              <a:gd name="connsiteX127-3255" fmla="*/ 404 w 687"/>
              <a:gd name="connsiteY127-3256" fmla="*/ 726 h 763"/>
              <a:gd name="connsiteX128-3257" fmla="*/ 404 w 687"/>
              <a:gd name="connsiteY128-3258" fmla="*/ 721 h 763"/>
              <a:gd name="connsiteX129-3259" fmla="*/ 399 w 687"/>
              <a:gd name="connsiteY129-3260" fmla="*/ 716 h 763"/>
              <a:gd name="connsiteX130-3261" fmla="*/ 393 w 687"/>
              <a:gd name="connsiteY130-3262" fmla="*/ 705 h 763"/>
              <a:gd name="connsiteX131-3263" fmla="*/ 388 w 687"/>
              <a:gd name="connsiteY131-3264" fmla="*/ 695 h 763"/>
              <a:gd name="connsiteX132-3265" fmla="*/ 378 w 687"/>
              <a:gd name="connsiteY132-3266" fmla="*/ 689 h 763"/>
              <a:gd name="connsiteX133-3267" fmla="*/ 362 w 687"/>
              <a:gd name="connsiteY133-3268" fmla="*/ 679 h 763"/>
              <a:gd name="connsiteX134-3269" fmla="*/ 351 w 687"/>
              <a:gd name="connsiteY134-3270" fmla="*/ 669 h 763"/>
              <a:gd name="connsiteX135-3271" fmla="*/ 336 w 687"/>
              <a:gd name="connsiteY135-3272" fmla="*/ 658 h 763"/>
              <a:gd name="connsiteX136-3273" fmla="*/ 278 w 687"/>
              <a:gd name="connsiteY136-3274" fmla="*/ 611 h 763"/>
              <a:gd name="connsiteX137-3275" fmla="*/ 283 w 687"/>
              <a:gd name="connsiteY137-3276" fmla="*/ 611 h 763"/>
              <a:gd name="connsiteX138-3277" fmla="*/ 299 w 687"/>
              <a:gd name="connsiteY138-3278" fmla="*/ 611 h 763"/>
              <a:gd name="connsiteX139-3279" fmla="*/ 309 w 687"/>
              <a:gd name="connsiteY139-3280" fmla="*/ 616 h 763"/>
              <a:gd name="connsiteX140-3281" fmla="*/ 330 w 687"/>
              <a:gd name="connsiteY140-3282" fmla="*/ 616 h 763"/>
              <a:gd name="connsiteX141-3283" fmla="*/ 346 w 687"/>
              <a:gd name="connsiteY141-3284" fmla="*/ 622 h 763"/>
              <a:gd name="connsiteX142-3285" fmla="*/ 367 w 687"/>
              <a:gd name="connsiteY142-3286" fmla="*/ 627 h 763"/>
              <a:gd name="connsiteX143-3287" fmla="*/ 383 w 687"/>
              <a:gd name="connsiteY143-3288" fmla="*/ 627 h 763"/>
              <a:gd name="connsiteX144-3289" fmla="*/ 399 w 687"/>
              <a:gd name="connsiteY144-3290" fmla="*/ 632 h 763"/>
              <a:gd name="connsiteX145-3291" fmla="*/ 414 w 687"/>
              <a:gd name="connsiteY145-3292" fmla="*/ 632 h 763"/>
              <a:gd name="connsiteX146-3293" fmla="*/ 425 w 687"/>
              <a:gd name="connsiteY146-3294" fmla="*/ 632 h 763"/>
              <a:gd name="connsiteX147-3295" fmla="*/ 435 w 687"/>
              <a:gd name="connsiteY147-3296" fmla="*/ 632 h 763"/>
              <a:gd name="connsiteX148-3297" fmla="*/ 446 w 687"/>
              <a:gd name="connsiteY148-3298" fmla="*/ 632 h 763"/>
              <a:gd name="connsiteX149-3299" fmla="*/ 451 w 687"/>
              <a:gd name="connsiteY149-3300" fmla="*/ 627 h 763"/>
              <a:gd name="connsiteX150-3301" fmla="*/ 456 w 687"/>
              <a:gd name="connsiteY150-3302" fmla="*/ 627 h 763"/>
              <a:gd name="connsiteX151-3303" fmla="*/ 462 w 687"/>
              <a:gd name="connsiteY151-3304" fmla="*/ 622 h 763"/>
              <a:gd name="connsiteX152-3305" fmla="*/ 467 w 687"/>
              <a:gd name="connsiteY152-3306" fmla="*/ 616 h 763"/>
              <a:gd name="connsiteX153-3307" fmla="*/ 472 w 687"/>
              <a:gd name="connsiteY153-3308" fmla="*/ 611 h 763"/>
              <a:gd name="connsiteX154-3309" fmla="*/ 477 w 687"/>
              <a:gd name="connsiteY154-3310" fmla="*/ 601 h 763"/>
              <a:gd name="connsiteX155-3311" fmla="*/ 483 w 687"/>
              <a:gd name="connsiteY155-3312" fmla="*/ 590 h 763"/>
              <a:gd name="connsiteX156-3313" fmla="*/ 488 w 687"/>
              <a:gd name="connsiteY156-3314" fmla="*/ 580 h 763"/>
              <a:gd name="connsiteX157-3315" fmla="*/ 498 w 687"/>
              <a:gd name="connsiteY157-3316" fmla="*/ 564 h 763"/>
              <a:gd name="connsiteX158-3317" fmla="*/ 504 w 687"/>
              <a:gd name="connsiteY158-3318" fmla="*/ 554 h 763"/>
              <a:gd name="connsiteX159-3319" fmla="*/ 509 w 687"/>
              <a:gd name="connsiteY159-3320" fmla="*/ 538 h 763"/>
              <a:gd name="connsiteX160-3321" fmla="*/ 514 w 687"/>
              <a:gd name="connsiteY160-3322" fmla="*/ 517 h 763"/>
              <a:gd name="connsiteX161-3323" fmla="*/ 519 w 687"/>
              <a:gd name="connsiteY161-3324" fmla="*/ 501 h 763"/>
              <a:gd name="connsiteX162-3325" fmla="*/ 525 w 687"/>
              <a:gd name="connsiteY162-3326" fmla="*/ 475 h 763"/>
              <a:gd name="connsiteX163-3327" fmla="*/ 530 w 687"/>
              <a:gd name="connsiteY163-3328" fmla="*/ 454 h 763"/>
              <a:gd name="connsiteX164-3329" fmla="*/ 535 w 687"/>
              <a:gd name="connsiteY164-3330" fmla="*/ 428 h 763"/>
              <a:gd name="connsiteX165-3331" fmla="*/ 540 w 687"/>
              <a:gd name="connsiteY165-3332" fmla="*/ 402 h 763"/>
              <a:gd name="connsiteX166-3333" fmla="*/ 546 w 687"/>
              <a:gd name="connsiteY166-3334" fmla="*/ 371 h 763"/>
              <a:gd name="connsiteX167-3335" fmla="*/ 546 w 687"/>
              <a:gd name="connsiteY167-3336" fmla="*/ 345 h 763"/>
              <a:gd name="connsiteX168-3337" fmla="*/ 551 w 687"/>
              <a:gd name="connsiteY168-3338" fmla="*/ 319 h 763"/>
              <a:gd name="connsiteX169-3339" fmla="*/ 551 w 687"/>
              <a:gd name="connsiteY169-3340" fmla="*/ 298 h 763"/>
              <a:gd name="connsiteX170-3341" fmla="*/ 556 w 687"/>
              <a:gd name="connsiteY170-3342" fmla="*/ 272 h 763"/>
              <a:gd name="connsiteX171-3343" fmla="*/ 556 w 687"/>
              <a:gd name="connsiteY171-3344" fmla="*/ 251 h 763"/>
              <a:gd name="connsiteX172-3345" fmla="*/ 561 w 687"/>
              <a:gd name="connsiteY172-3346" fmla="*/ 230 h 763"/>
              <a:gd name="connsiteX173-3347" fmla="*/ 561 w 687"/>
              <a:gd name="connsiteY173-3348" fmla="*/ 214 h 763"/>
              <a:gd name="connsiteX174-3349" fmla="*/ 561 w 687"/>
              <a:gd name="connsiteY174-3350" fmla="*/ 193 h 763"/>
              <a:gd name="connsiteX175-3351" fmla="*/ 567 w 687"/>
              <a:gd name="connsiteY175-3352" fmla="*/ 178 h 763"/>
              <a:gd name="connsiteX176-3353" fmla="*/ 567 w 687"/>
              <a:gd name="connsiteY176-3354" fmla="*/ 167 h 763"/>
              <a:gd name="connsiteX177-3355" fmla="*/ 567 w 687"/>
              <a:gd name="connsiteY177-3356" fmla="*/ 151 h 763"/>
              <a:gd name="connsiteX178-3357" fmla="*/ 567 w 687"/>
              <a:gd name="connsiteY178-3358" fmla="*/ 141 h 763"/>
              <a:gd name="connsiteX179-3359" fmla="*/ 567 w 687"/>
              <a:gd name="connsiteY179-3360" fmla="*/ 131 h 763"/>
              <a:gd name="connsiteX180-3361" fmla="*/ 561 w 687"/>
              <a:gd name="connsiteY180-3362" fmla="*/ 125 h 763"/>
              <a:gd name="connsiteX181-3363" fmla="*/ 561 w 687"/>
              <a:gd name="connsiteY181-3364" fmla="*/ 115 h 763"/>
              <a:gd name="connsiteX182-3365" fmla="*/ 561 w 687"/>
              <a:gd name="connsiteY182-3366" fmla="*/ 115 h 763"/>
              <a:gd name="connsiteX0-3367" fmla="*/ 561 w 687"/>
              <a:gd name="connsiteY0-3368" fmla="*/ 115 h 763"/>
              <a:gd name="connsiteX1-3369" fmla="*/ 556 w 687"/>
              <a:gd name="connsiteY1-3370" fmla="*/ 104 h 763"/>
              <a:gd name="connsiteX2-3371" fmla="*/ 556 w 687"/>
              <a:gd name="connsiteY2-3372" fmla="*/ 94 h 763"/>
              <a:gd name="connsiteX3-3373" fmla="*/ 551 w 687"/>
              <a:gd name="connsiteY3-3374" fmla="*/ 84 h 763"/>
              <a:gd name="connsiteX4-3375" fmla="*/ 546 w 687"/>
              <a:gd name="connsiteY4-3376" fmla="*/ 78 h 763"/>
              <a:gd name="connsiteX5-3377" fmla="*/ 546 w 687"/>
              <a:gd name="connsiteY5-3378" fmla="*/ 78 h 763"/>
              <a:gd name="connsiteX6-3379" fmla="*/ 540 w 687"/>
              <a:gd name="connsiteY6-3380" fmla="*/ 78 h 763"/>
              <a:gd name="connsiteX7-3381" fmla="*/ 530 w 687"/>
              <a:gd name="connsiteY7-3382" fmla="*/ 73 h 763"/>
              <a:gd name="connsiteX8-3383" fmla="*/ 525 w 687"/>
              <a:gd name="connsiteY8-3384" fmla="*/ 73 h 763"/>
              <a:gd name="connsiteX9-3385" fmla="*/ 514 w 687"/>
              <a:gd name="connsiteY9-3386" fmla="*/ 73 h 763"/>
              <a:gd name="connsiteX10-3387" fmla="*/ 504 w 687"/>
              <a:gd name="connsiteY10-3388" fmla="*/ 73 h 763"/>
              <a:gd name="connsiteX11-3389" fmla="*/ 493 w 687"/>
              <a:gd name="connsiteY11-3390" fmla="*/ 73 h 763"/>
              <a:gd name="connsiteX12-3391" fmla="*/ 477 w 687"/>
              <a:gd name="connsiteY12-3392" fmla="*/ 73 h 763"/>
              <a:gd name="connsiteX13-3393" fmla="*/ 451 w 687"/>
              <a:gd name="connsiteY13-3394" fmla="*/ 73 h 763"/>
              <a:gd name="connsiteX14-3395" fmla="*/ 420 w 687"/>
              <a:gd name="connsiteY14-3396" fmla="*/ 73 h 763"/>
              <a:gd name="connsiteX15-3397" fmla="*/ 393 w 687"/>
              <a:gd name="connsiteY15-3398" fmla="*/ 78 h 763"/>
              <a:gd name="connsiteX16-3399" fmla="*/ 362 w 687"/>
              <a:gd name="connsiteY16-3400" fmla="*/ 78 h 763"/>
              <a:gd name="connsiteX17-3401" fmla="*/ 346 w 687"/>
              <a:gd name="connsiteY17-3402" fmla="*/ 84 h 763"/>
              <a:gd name="connsiteX18-3403" fmla="*/ 325 w 687"/>
              <a:gd name="connsiteY18-3404" fmla="*/ 84 h 763"/>
              <a:gd name="connsiteX19-3405" fmla="*/ 309 w 687"/>
              <a:gd name="connsiteY19-3406" fmla="*/ 89 h 763"/>
              <a:gd name="connsiteX20-3407" fmla="*/ 288 w 687"/>
              <a:gd name="connsiteY20-3408" fmla="*/ 94 h 763"/>
              <a:gd name="connsiteX21-3409" fmla="*/ 267 w 687"/>
              <a:gd name="connsiteY21-3410" fmla="*/ 99 h 763"/>
              <a:gd name="connsiteX22-3411" fmla="*/ 246 w 687"/>
              <a:gd name="connsiteY22-3412" fmla="*/ 99 h 763"/>
              <a:gd name="connsiteX23-3413" fmla="*/ 220 w 687"/>
              <a:gd name="connsiteY23-3414" fmla="*/ 104 h 763"/>
              <a:gd name="connsiteX24-3415" fmla="*/ 199 w 687"/>
              <a:gd name="connsiteY24-3416" fmla="*/ 110 h 763"/>
              <a:gd name="connsiteX25-3417" fmla="*/ 173 w 687"/>
              <a:gd name="connsiteY25-3418" fmla="*/ 115 h 763"/>
              <a:gd name="connsiteX26-3419" fmla="*/ 152 w 687"/>
              <a:gd name="connsiteY26-3420" fmla="*/ 120 h 763"/>
              <a:gd name="connsiteX27-3421" fmla="*/ 131 w 687"/>
              <a:gd name="connsiteY27-3422" fmla="*/ 120 h 763"/>
              <a:gd name="connsiteX28-3423" fmla="*/ 115 w 687"/>
              <a:gd name="connsiteY28-3424" fmla="*/ 125 h 763"/>
              <a:gd name="connsiteX29-3425" fmla="*/ 99 w 687"/>
              <a:gd name="connsiteY29-3426" fmla="*/ 125 h 763"/>
              <a:gd name="connsiteX30-3427" fmla="*/ 89 w 687"/>
              <a:gd name="connsiteY30-3428" fmla="*/ 125 h 763"/>
              <a:gd name="connsiteX31-3429" fmla="*/ 78 w 687"/>
              <a:gd name="connsiteY31-3430" fmla="*/ 125 h 763"/>
              <a:gd name="connsiteX32-3431" fmla="*/ 73 w 687"/>
              <a:gd name="connsiteY32-3432" fmla="*/ 125 h 763"/>
              <a:gd name="connsiteX33-3433" fmla="*/ 63 w 687"/>
              <a:gd name="connsiteY33-3434" fmla="*/ 120 h 763"/>
              <a:gd name="connsiteX34-3435" fmla="*/ 52 w 687"/>
              <a:gd name="connsiteY34-3436" fmla="*/ 115 h 763"/>
              <a:gd name="connsiteX35-3437" fmla="*/ 36 w 687"/>
              <a:gd name="connsiteY35-3438" fmla="*/ 110 h 763"/>
              <a:gd name="connsiteX36-3439" fmla="*/ 26 w 687"/>
              <a:gd name="connsiteY36-3440" fmla="*/ 99 h 763"/>
              <a:gd name="connsiteX37-3441" fmla="*/ 15 w 687"/>
              <a:gd name="connsiteY37-3442" fmla="*/ 94 h 763"/>
              <a:gd name="connsiteX38-3443" fmla="*/ 5 w 687"/>
              <a:gd name="connsiteY38-3444" fmla="*/ 89 h 763"/>
              <a:gd name="connsiteX39-3445" fmla="*/ 0 w 687"/>
              <a:gd name="connsiteY39-3446" fmla="*/ 78 h 763"/>
              <a:gd name="connsiteX40-3447" fmla="*/ 0 w 687"/>
              <a:gd name="connsiteY40-3448" fmla="*/ 73 h 763"/>
              <a:gd name="connsiteX41-3449" fmla="*/ 10 w 687"/>
              <a:gd name="connsiteY41-3450" fmla="*/ 73 h 763"/>
              <a:gd name="connsiteX42-3451" fmla="*/ 26 w 687"/>
              <a:gd name="connsiteY42-3452" fmla="*/ 73 h 763"/>
              <a:gd name="connsiteX43-3453" fmla="*/ 42 w 687"/>
              <a:gd name="connsiteY43-3454" fmla="*/ 73 h 763"/>
              <a:gd name="connsiteX44-3455" fmla="*/ 57 w 687"/>
              <a:gd name="connsiteY44-3456" fmla="*/ 68 h 763"/>
              <a:gd name="connsiteX45-3457" fmla="*/ 89 w 687"/>
              <a:gd name="connsiteY45-3458" fmla="*/ 68 h 763"/>
              <a:gd name="connsiteX46-3459" fmla="*/ 131 w 687"/>
              <a:gd name="connsiteY46-3460" fmla="*/ 63 h 763"/>
              <a:gd name="connsiteX47-3461" fmla="*/ 152 w 687"/>
              <a:gd name="connsiteY47-3462" fmla="*/ 63 h 763"/>
              <a:gd name="connsiteX48-3463" fmla="*/ 173 w 687"/>
              <a:gd name="connsiteY48-3464" fmla="*/ 63 h 763"/>
              <a:gd name="connsiteX49-3465" fmla="*/ 199 w 687"/>
              <a:gd name="connsiteY49-3466" fmla="*/ 57 h 763"/>
              <a:gd name="connsiteX50-3467" fmla="*/ 225 w 687"/>
              <a:gd name="connsiteY50-3468" fmla="*/ 57 h 763"/>
              <a:gd name="connsiteX51-3469" fmla="*/ 257 w 687"/>
              <a:gd name="connsiteY51-3470" fmla="*/ 52 h 763"/>
              <a:gd name="connsiteX52-3471" fmla="*/ 288 w 687"/>
              <a:gd name="connsiteY52-3472" fmla="*/ 52 h 763"/>
              <a:gd name="connsiteX53-3473" fmla="*/ 320 w 687"/>
              <a:gd name="connsiteY53-3474" fmla="*/ 47 h 763"/>
              <a:gd name="connsiteX54-3475" fmla="*/ 357 w 687"/>
              <a:gd name="connsiteY54-3476" fmla="*/ 42 h 763"/>
              <a:gd name="connsiteX55-3477" fmla="*/ 372 w 687"/>
              <a:gd name="connsiteY55-3478" fmla="*/ 42 h 763"/>
              <a:gd name="connsiteX56-3479" fmla="*/ 393 w 687"/>
              <a:gd name="connsiteY56-3480" fmla="*/ 37 h 763"/>
              <a:gd name="connsiteX57-3481" fmla="*/ 409 w 687"/>
              <a:gd name="connsiteY57-3482" fmla="*/ 37 h 763"/>
              <a:gd name="connsiteX58-3483" fmla="*/ 420 w 687"/>
              <a:gd name="connsiteY58-3484" fmla="*/ 37 h 763"/>
              <a:gd name="connsiteX59-3485" fmla="*/ 435 w 687"/>
              <a:gd name="connsiteY59-3486" fmla="*/ 31 h 763"/>
              <a:gd name="connsiteX60-3487" fmla="*/ 446 w 687"/>
              <a:gd name="connsiteY60-3488" fmla="*/ 31 h 763"/>
              <a:gd name="connsiteX61-3489" fmla="*/ 456 w 687"/>
              <a:gd name="connsiteY61-3490" fmla="*/ 31 h 763"/>
              <a:gd name="connsiteX62-3491" fmla="*/ 467 w 687"/>
              <a:gd name="connsiteY62-3492" fmla="*/ 26 h 763"/>
              <a:gd name="connsiteX63-3493" fmla="*/ 477 w 687"/>
              <a:gd name="connsiteY63-3494" fmla="*/ 26 h 763"/>
              <a:gd name="connsiteX64-3495" fmla="*/ 488 w 687"/>
              <a:gd name="connsiteY64-3496" fmla="*/ 26 h 763"/>
              <a:gd name="connsiteX65-3497" fmla="*/ 493 w 687"/>
              <a:gd name="connsiteY65-3498" fmla="*/ 21 h 763"/>
              <a:gd name="connsiteX66-3499" fmla="*/ 498 w 687"/>
              <a:gd name="connsiteY66-3500" fmla="*/ 21 h 763"/>
              <a:gd name="connsiteX67-3501" fmla="*/ 504 w 687"/>
              <a:gd name="connsiteY67-3502" fmla="*/ 21 h 763"/>
              <a:gd name="connsiteX68-3503" fmla="*/ 509 w 687"/>
              <a:gd name="connsiteY68-3504" fmla="*/ 16 h 763"/>
              <a:gd name="connsiteX69-3505" fmla="*/ 514 w 687"/>
              <a:gd name="connsiteY69-3506" fmla="*/ 16 h 763"/>
              <a:gd name="connsiteX70-3507" fmla="*/ 514 w 687"/>
              <a:gd name="connsiteY70-3508" fmla="*/ 16 h 763"/>
              <a:gd name="connsiteX71-3509" fmla="*/ 519 w 687"/>
              <a:gd name="connsiteY71-3510" fmla="*/ 10 h 763"/>
              <a:gd name="connsiteX72-3511" fmla="*/ 525 w 687"/>
              <a:gd name="connsiteY72-3512" fmla="*/ 5 h 763"/>
              <a:gd name="connsiteX73-3513" fmla="*/ 535 w 687"/>
              <a:gd name="connsiteY73-3514" fmla="*/ 5 h 763"/>
              <a:gd name="connsiteX74-3515" fmla="*/ 546 w 687"/>
              <a:gd name="connsiteY74-3516" fmla="*/ 0 h 763"/>
              <a:gd name="connsiteX75-3517" fmla="*/ 551 w 687"/>
              <a:gd name="connsiteY75-3518" fmla="*/ 5 h 763"/>
              <a:gd name="connsiteX76-3519" fmla="*/ 561 w 687"/>
              <a:gd name="connsiteY76-3520" fmla="*/ 5 h 763"/>
              <a:gd name="connsiteX77-3521" fmla="*/ 577 w 687"/>
              <a:gd name="connsiteY77-3522" fmla="*/ 10 h 763"/>
              <a:gd name="connsiteX78-3523" fmla="*/ 593 w 687"/>
              <a:gd name="connsiteY78-3524" fmla="*/ 16 h 763"/>
              <a:gd name="connsiteX79-3525" fmla="*/ 630 w 687"/>
              <a:gd name="connsiteY79-3526" fmla="*/ 31 h 763"/>
              <a:gd name="connsiteX80-3527" fmla="*/ 645 w 687"/>
              <a:gd name="connsiteY80-3528" fmla="*/ 42 h 763"/>
              <a:gd name="connsiteX81-3529" fmla="*/ 661 w 687"/>
              <a:gd name="connsiteY81-3530" fmla="*/ 52 h 763"/>
              <a:gd name="connsiteX82-3531" fmla="*/ 672 w 687"/>
              <a:gd name="connsiteY82-3532" fmla="*/ 57 h 763"/>
              <a:gd name="connsiteX83-3533" fmla="*/ 682 w 687"/>
              <a:gd name="connsiteY83-3534" fmla="*/ 68 h 763"/>
              <a:gd name="connsiteX84-3535" fmla="*/ 687 w 687"/>
              <a:gd name="connsiteY84-3536" fmla="*/ 73 h 763"/>
              <a:gd name="connsiteX85-3537" fmla="*/ 687 w 687"/>
              <a:gd name="connsiteY85-3538" fmla="*/ 78 h 763"/>
              <a:gd name="connsiteX86-3539" fmla="*/ 682 w 687"/>
              <a:gd name="connsiteY86-3540" fmla="*/ 78 h 763"/>
              <a:gd name="connsiteX87-3541" fmla="*/ 682 w 687"/>
              <a:gd name="connsiteY87-3542" fmla="*/ 84 h 763"/>
              <a:gd name="connsiteX88-3543" fmla="*/ 677 w 687"/>
              <a:gd name="connsiteY88-3544" fmla="*/ 89 h 763"/>
              <a:gd name="connsiteX89-3545" fmla="*/ 666 w 687"/>
              <a:gd name="connsiteY89-3546" fmla="*/ 94 h 763"/>
              <a:gd name="connsiteX90-3547" fmla="*/ 666 w 687"/>
              <a:gd name="connsiteY90-3548" fmla="*/ 99 h 763"/>
              <a:gd name="connsiteX91-3549" fmla="*/ 661 w 687"/>
              <a:gd name="connsiteY91-3550" fmla="*/ 104 h 763"/>
              <a:gd name="connsiteX92-3551" fmla="*/ 656 w 687"/>
              <a:gd name="connsiteY92-3552" fmla="*/ 115 h 763"/>
              <a:gd name="connsiteX93-3553" fmla="*/ 656 w 687"/>
              <a:gd name="connsiteY93-3554" fmla="*/ 131 h 763"/>
              <a:gd name="connsiteX94-3555" fmla="*/ 651 w 687"/>
              <a:gd name="connsiteY94-3556" fmla="*/ 141 h 763"/>
              <a:gd name="connsiteX95-3557" fmla="*/ 651 w 687"/>
              <a:gd name="connsiteY95-3558" fmla="*/ 162 h 763"/>
              <a:gd name="connsiteX96-3559" fmla="*/ 645 w 687"/>
              <a:gd name="connsiteY96-3560" fmla="*/ 183 h 763"/>
              <a:gd name="connsiteX97-3561" fmla="*/ 645 w 687"/>
              <a:gd name="connsiteY97-3562" fmla="*/ 209 h 763"/>
              <a:gd name="connsiteX98-3563" fmla="*/ 640 w 687"/>
              <a:gd name="connsiteY98-3564" fmla="*/ 261 h 763"/>
              <a:gd name="connsiteX99-3565" fmla="*/ 635 w 687"/>
              <a:gd name="connsiteY99-3566" fmla="*/ 313 h 763"/>
              <a:gd name="connsiteX100-3567" fmla="*/ 630 w 687"/>
              <a:gd name="connsiteY100-3568" fmla="*/ 360 h 763"/>
              <a:gd name="connsiteX101-3569" fmla="*/ 624 w 687"/>
              <a:gd name="connsiteY101-3570" fmla="*/ 413 h 763"/>
              <a:gd name="connsiteX102-3571" fmla="*/ 614 w 687"/>
              <a:gd name="connsiteY102-3572" fmla="*/ 460 h 763"/>
              <a:gd name="connsiteX103-3573" fmla="*/ 603 w 687"/>
              <a:gd name="connsiteY103-3574" fmla="*/ 507 h 763"/>
              <a:gd name="connsiteX104-3575" fmla="*/ 593 w 687"/>
              <a:gd name="connsiteY104-3576" fmla="*/ 548 h 763"/>
              <a:gd name="connsiteX105-3577" fmla="*/ 577 w 687"/>
              <a:gd name="connsiteY105-3578" fmla="*/ 595 h 763"/>
              <a:gd name="connsiteX106-3579" fmla="*/ 567 w 687"/>
              <a:gd name="connsiteY106-3580" fmla="*/ 616 h 763"/>
              <a:gd name="connsiteX107-3581" fmla="*/ 556 w 687"/>
              <a:gd name="connsiteY107-3582" fmla="*/ 637 h 763"/>
              <a:gd name="connsiteX108-3583" fmla="*/ 546 w 687"/>
              <a:gd name="connsiteY108-3584" fmla="*/ 658 h 763"/>
              <a:gd name="connsiteX109-3585" fmla="*/ 535 w 687"/>
              <a:gd name="connsiteY109-3586" fmla="*/ 674 h 763"/>
              <a:gd name="connsiteX110-3587" fmla="*/ 525 w 687"/>
              <a:gd name="connsiteY110-3588" fmla="*/ 689 h 763"/>
              <a:gd name="connsiteX111-3589" fmla="*/ 514 w 687"/>
              <a:gd name="connsiteY111-3590" fmla="*/ 700 h 763"/>
              <a:gd name="connsiteX112-3591" fmla="*/ 504 w 687"/>
              <a:gd name="connsiteY112-3592" fmla="*/ 716 h 763"/>
              <a:gd name="connsiteX113-3593" fmla="*/ 493 w 687"/>
              <a:gd name="connsiteY113-3594" fmla="*/ 726 h 763"/>
              <a:gd name="connsiteX114-3595" fmla="*/ 483 w 687"/>
              <a:gd name="connsiteY114-3596" fmla="*/ 731 h 763"/>
              <a:gd name="connsiteX115-3597" fmla="*/ 467 w 687"/>
              <a:gd name="connsiteY115-3598" fmla="*/ 742 h 763"/>
              <a:gd name="connsiteX116-3599" fmla="*/ 462 w 687"/>
              <a:gd name="connsiteY116-3600" fmla="*/ 747 h 763"/>
              <a:gd name="connsiteX117-3601" fmla="*/ 451 w 687"/>
              <a:gd name="connsiteY117-3602" fmla="*/ 752 h 763"/>
              <a:gd name="connsiteX118-3603" fmla="*/ 441 w 687"/>
              <a:gd name="connsiteY118-3604" fmla="*/ 757 h 763"/>
              <a:gd name="connsiteX119-3605" fmla="*/ 435 w 687"/>
              <a:gd name="connsiteY119-3606" fmla="*/ 757 h 763"/>
              <a:gd name="connsiteX120-3607" fmla="*/ 430 w 687"/>
              <a:gd name="connsiteY120-3608" fmla="*/ 763 h 763"/>
              <a:gd name="connsiteX121-3609" fmla="*/ 420 w 687"/>
              <a:gd name="connsiteY121-3610" fmla="*/ 763 h 763"/>
              <a:gd name="connsiteX122-3611" fmla="*/ 414 w 687"/>
              <a:gd name="connsiteY122-3612" fmla="*/ 757 h 763"/>
              <a:gd name="connsiteX123-3613" fmla="*/ 404 w 687"/>
              <a:gd name="connsiteY123-3614" fmla="*/ 752 h 763"/>
              <a:gd name="connsiteX124-3615" fmla="*/ 404 w 687"/>
              <a:gd name="connsiteY124-3616" fmla="*/ 747 h 763"/>
              <a:gd name="connsiteX125-3617" fmla="*/ 404 w 687"/>
              <a:gd name="connsiteY125-3618" fmla="*/ 742 h 763"/>
              <a:gd name="connsiteX126-3619" fmla="*/ 404 w 687"/>
              <a:gd name="connsiteY126-3620" fmla="*/ 736 h 763"/>
              <a:gd name="connsiteX127-3621" fmla="*/ 404 w 687"/>
              <a:gd name="connsiteY127-3622" fmla="*/ 726 h 763"/>
              <a:gd name="connsiteX128-3623" fmla="*/ 404 w 687"/>
              <a:gd name="connsiteY128-3624" fmla="*/ 721 h 763"/>
              <a:gd name="connsiteX129-3625" fmla="*/ 399 w 687"/>
              <a:gd name="connsiteY129-3626" fmla="*/ 716 h 763"/>
              <a:gd name="connsiteX130-3627" fmla="*/ 393 w 687"/>
              <a:gd name="connsiteY130-3628" fmla="*/ 705 h 763"/>
              <a:gd name="connsiteX131-3629" fmla="*/ 388 w 687"/>
              <a:gd name="connsiteY131-3630" fmla="*/ 695 h 763"/>
              <a:gd name="connsiteX132-3631" fmla="*/ 378 w 687"/>
              <a:gd name="connsiteY132-3632" fmla="*/ 689 h 763"/>
              <a:gd name="connsiteX133-3633" fmla="*/ 362 w 687"/>
              <a:gd name="connsiteY133-3634" fmla="*/ 679 h 763"/>
              <a:gd name="connsiteX134-3635" fmla="*/ 351 w 687"/>
              <a:gd name="connsiteY134-3636" fmla="*/ 669 h 763"/>
              <a:gd name="connsiteX135-3637" fmla="*/ 336 w 687"/>
              <a:gd name="connsiteY135-3638" fmla="*/ 658 h 763"/>
              <a:gd name="connsiteX136-3639" fmla="*/ 278 w 687"/>
              <a:gd name="connsiteY136-3640" fmla="*/ 611 h 763"/>
              <a:gd name="connsiteX137-3641" fmla="*/ 299 w 687"/>
              <a:gd name="connsiteY137-3642" fmla="*/ 611 h 763"/>
              <a:gd name="connsiteX138-3643" fmla="*/ 309 w 687"/>
              <a:gd name="connsiteY138-3644" fmla="*/ 616 h 763"/>
              <a:gd name="connsiteX139-3645" fmla="*/ 330 w 687"/>
              <a:gd name="connsiteY139-3646" fmla="*/ 616 h 763"/>
              <a:gd name="connsiteX140-3647" fmla="*/ 346 w 687"/>
              <a:gd name="connsiteY140-3648" fmla="*/ 622 h 763"/>
              <a:gd name="connsiteX141-3649" fmla="*/ 367 w 687"/>
              <a:gd name="connsiteY141-3650" fmla="*/ 627 h 763"/>
              <a:gd name="connsiteX142-3651" fmla="*/ 383 w 687"/>
              <a:gd name="connsiteY142-3652" fmla="*/ 627 h 763"/>
              <a:gd name="connsiteX143-3653" fmla="*/ 399 w 687"/>
              <a:gd name="connsiteY143-3654" fmla="*/ 632 h 763"/>
              <a:gd name="connsiteX144-3655" fmla="*/ 414 w 687"/>
              <a:gd name="connsiteY144-3656" fmla="*/ 632 h 763"/>
              <a:gd name="connsiteX145-3657" fmla="*/ 425 w 687"/>
              <a:gd name="connsiteY145-3658" fmla="*/ 632 h 763"/>
              <a:gd name="connsiteX146-3659" fmla="*/ 435 w 687"/>
              <a:gd name="connsiteY146-3660" fmla="*/ 632 h 763"/>
              <a:gd name="connsiteX147-3661" fmla="*/ 446 w 687"/>
              <a:gd name="connsiteY147-3662" fmla="*/ 632 h 763"/>
              <a:gd name="connsiteX148-3663" fmla="*/ 451 w 687"/>
              <a:gd name="connsiteY148-3664" fmla="*/ 627 h 763"/>
              <a:gd name="connsiteX149-3665" fmla="*/ 456 w 687"/>
              <a:gd name="connsiteY149-3666" fmla="*/ 627 h 763"/>
              <a:gd name="connsiteX150-3667" fmla="*/ 462 w 687"/>
              <a:gd name="connsiteY150-3668" fmla="*/ 622 h 763"/>
              <a:gd name="connsiteX151-3669" fmla="*/ 467 w 687"/>
              <a:gd name="connsiteY151-3670" fmla="*/ 616 h 763"/>
              <a:gd name="connsiteX152-3671" fmla="*/ 472 w 687"/>
              <a:gd name="connsiteY152-3672" fmla="*/ 611 h 763"/>
              <a:gd name="connsiteX153-3673" fmla="*/ 477 w 687"/>
              <a:gd name="connsiteY153-3674" fmla="*/ 601 h 763"/>
              <a:gd name="connsiteX154-3675" fmla="*/ 483 w 687"/>
              <a:gd name="connsiteY154-3676" fmla="*/ 590 h 763"/>
              <a:gd name="connsiteX155-3677" fmla="*/ 488 w 687"/>
              <a:gd name="connsiteY155-3678" fmla="*/ 580 h 763"/>
              <a:gd name="connsiteX156-3679" fmla="*/ 498 w 687"/>
              <a:gd name="connsiteY156-3680" fmla="*/ 564 h 763"/>
              <a:gd name="connsiteX157-3681" fmla="*/ 504 w 687"/>
              <a:gd name="connsiteY157-3682" fmla="*/ 554 h 763"/>
              <a:gd name="connsiteX158-3683" fmla="*/ 509 w 687"/>
              <a:gd name="connsiteY158-3684" fmla="*/ 538 h 763"/>
              <a:gd name="connsiteX159-3685" fmla="*/ 514 w 687"/>
              <a:gd name="connsiteY159-3686" fmla="*/ 517 h 763"/>
              <a:gd name="connsiteX160-3687" fmla="*/ 519 w 687"/>
              <a:gd name="connsiteY160-3688" fmla="*/ 501 h 763"/>
              <a:gd name="connsiteX161-3689" fmla="*/ 525 w 687"/>
              <a:gd name="connsiteY161-3690" fmla="*/ 475 h 763"/>
              <a:gd name="connsiteX162-3691" fmla="*/ 530 w 687"/>
              <a:gd name="connsiteY162-3692" fmla="*/ 454 h 763"/>
              <a:gd name="connsiteX163-3693" fmla="*/ 535 w 687"/>
              <a:gd name="connsiteY163-3694" fmla="*/ 428 h 763"/>
              <a:gd name="connsiteX164-3695" fmla="*/ 540 w 687"/>
              <a:gd name="connsiteY164-3696" fmla="*/ 402 h 763"/>
              <a:gd name="connsiteX165-3697" fmla="*/ 546 w 687"/>
              <a:gd name="connsiteY165-3698" fmla="*/ 371 h 763"/>
              <a:gd name="connsiteX166-3699" fmla="*/ 546 w 687"/>
              <a:gd name="connsiteY166-3700" fmla="*/ 345 h 763"/>
              <a:gd name="connsiteX167-3701" fmla="*/ 551 w 687"/>
              <a:gd name="connsiteY167-3702" fmla="*/ 319 h 763"/>
              <a:gd name="connsiteX168-3703" fmla="*/ 551 w 687"/>
              <a:gd name="connsiteY168-3704" fmla="*/ 298 h 763"/>
              <a:gd name="connsiteX169-3705" fmla="*/ 556 w 687"/>
              <a:gd name="connsiteY169-3706" fmla="*/ 272 h 763"/>
              <a:gd name="connsiteX170-3707" fmla="*/ 556 w 687"/>
              <a:gd name="connsiteY170-3708" fmla="*/ 251 h 763"/>
              <a:gd name="connsiteX171-3709" fmla="*/ 561 w 687"/>
              <a:gd name="connsiteY171-3710" fmla="*/ 230 h 763"/>
              <a:gd name="connsiteX172-3711" fmla="*/ 561 w 687"/>
              <a:gd name="connsiteY172-3712" fmla="*/ 214 h 763"/>
              <a:gd name="connsiteX173-3713" fmla="*/ 561 w 687"/>
              <a:gd name="connsiteY173-3714" fmla="*/ 193 h 763"/>
              <a:gd name="connsiteX174-3715" fmla="*/ 567 w 687"/>
              <a:gd name="connsiteY174-3716" fmla="*/ 178 h 763"/>
              <a:gd name="connsiteX175-3717" fmla="*/ 567 w 687"/>
              <a:gd name="connsiteY175-3718" fmla="*/ 167 h 763"/>
              <a:gd name="connsiteX176-3719" fmla="*/ 567 w 687"/>
              <a:gd name="connsiteY176-3720" fmla="*/ 151 h 763"/>
              <a:gd name="connsiteX177-3721" fmla="*/ 567 w 687"/>
              <a:gd name="connsiteY177-3722" fmla="*/ 141 h 763"/>
              <a:gd name="connsiteX178-3723" fmla="*/ 567 w 687"/>
              <a:gd name="connsiteY178-3724" fmla="*/ 131 h 763"/>
              <a:gd name="connsiteX179-3725" fmla="*/ 561 w 687"/>
              <a:gd name="connsiteY179-3726" fmla="*/ 125 h 763"/>
              <a:gd name="connsiteX180-3727" fmla="*/ 561 w 687"/>
              <a:gd name="connsiteY180-3728" fmla="*/ 115 h 763"/>
              <a:gd name="connsiteX181-3729" fmla="*/ 561 w 687"/>
              <a:gd name="connsiteY181-3730" fmla="*/ 115 h 763"/>
              <a:gd name="connsiteX0-3731" fmla="*/ 561 w 687"/>
              <a:gd name="connsiteY0-3732" fmla="*/ 115 h 763"/>
              <a:gd name="connsiteX1-3733" fmla="*/ 556 w 687"/>
              <a:gd name="connsiteY1-3734" fmla="*/ 104 h 763"/>
              <a:gd name="connsiteX2-3735" fmla="*/ 556 w 687"/>
              <a:gd name="connsiteY2-3736" fmla="*/ 94 h 763"/>
              <a:gd name="connsiteX3-3737" fmla="*/ 551 w 687"/>
              <a:gd name="connsiteY3-3738" fmla="*/ 84 h 763"/>
              <a:gd name="connsiteX4-3739" fmla="*/ 546 w 687"/>
              <a:gd name="connsiteY4-3740" fmla="*/ 78 h 763"/>
              <a:gd name="connsiteX5-3741" fmla="*/ 546 w 687"/>
              <a:gd name="connsiteY5-3742" fmla="*/ 78 h 763"/>
              <a:gd name="connsiteX6-3743" fmla="*/ 540 w 687"/>
              <a:gd name="connsiteY6-3744" fmla="*/ 78 h 763"/>
              <a:gd name="connsiteX7-3745" fmla="*/ 530 w 687"/>
              <a:gd name="connsiteY7-3746" fmla="*/ 73 h 763"/>
              <a:gd name="connsiteX8-3747" fmla="*/ 525 w 687"/>
              <a:gd name="connsiteY8-3748" fmla="*/ 73 h 763"/>
              <a:gd name="connsiteX9-3749" fmla="*/ 514 w 687"/>
              <a:gd name="connsiteY9-3750" fmla="*/ 73 h 763"/>
              <a:gd name="connsiteX10-3751" fmla="*/ 504 w 687"/>
              <a:gd name="connsiteY10-3752" fmla="*/ 73 h 763"/>
              <a:gd name="connsiteX11-3753" fmla="*/ 493 w 687"/>
              <a:gd name="connsiteY11-3754" fmla="*/ 73 h 763"/>
              <a:gd name="connsiteX12-3755" fmla="*/ 477 w 687"/>
              <a:gd name="connsiteY12-3756" fmla="*/ 73 h 763"/>
              <a:gd name="connsiteX13-3757" fmla="*/ 451 w 687"/>
              <a:gd name="connsiteY13-3758" fmla="*/ 73 h 763"/>
              <a:gd name="connsiteX14-3759" fmla="*/ 420 w 687"/>
              <a:gd name="connsiteY14-3760" fmla="*/ 73 h 763"/>
              <a:gd name="connsiteX15-3761" fmla="*/ 393 w 687"/>
              <a:gd name="connsiteY15-3762" fmla="*/ 78 h 763"/>
              <a:gd name="connsiteX16-3763" fmla="*/ 362 w 687"/>
              <a:gd name="connsiteY16-3764" fmla="*/ 78 h 763"/>
              <a:gd name="connsiteX17-3765" fmla="*/ 346 w 687"/>
              <a:gd name="connsiteY17-3766" fmla="*/ 84 h 763"/>
              <a:gd name="connsiteX18-3767" fmla="*/ 325 w 687"/>
              <a:gd name="connsiteY18-3768" fmla="*/ 84 h 763"/>
              <a:gd name="connsiteX19-3769" fmla="*/ 309 w 687"/>
              <a:gd name="connsiteY19-3770" fmla="*/ 89 h 763"/>
              <a:gd name="connsiteX20-3771" fmla="*/ 288 w 687"/>
              <a:gd name="connsiteY20-3772" fmla="*/ 94 h 763"/>
              <a:gd name="connsiteX21-3773" fmla="*/ 267 w 687"/>
              <a:gd name="connsiteY21-3774" fmla="*/ 99 h 763"/>
              <a:gd name="connsiteX22-3775" fmla="*/ 246 w 687"/>
              <a:gd name="connsiteY22-3776" fmla="*/ 99 h 763"/>
              <a:gd name="connsiteX23-3777" fmla="*/ 220 w 687"/>
              <a:gd name="connsiteY23-3778" fmla="*/ 104 h 763"/>
              <a:gd name="connsiteX24-3779" fmla="*/ 199 w 687"/>
              <a:gd name="connsiteY24-3780" fmla="*/ 110 h 763"/>
              <a:gd name="connsiteX25-3781" fmla="*/ 173 w 687"/>
              <a:gd name="connsiteY25-3782" fmla="*/ 115 h 763"/>
              <a:gd name="connsiteX26-3783" fmla="*/ 152 w 687"/>
              <a:gd name="connsiteY26-3784" fmla="*/ 120 h 763"/>
              <a:gd name="connsiteX27-3785" fmla="*/ 131 w 687"/>
              <a:gd name="connsiteY27-3786" fmla="*/ 120 h 763"/>
              <a:gd name="connsiteX28-3787" fmla="*/ 115 w 687"/>
              <a:gd name="connsiteY28-3788" fmla="*/ 125 h 763"/>
              <a:gd name="connsiteX29-3789" fmla="*/ 99 w 687"/>
              <a:gd name="connsiteY29-3790" fmla="*/ 125 h 763"/>
              <a:gd name="connsiteX30-3791" fmla="*/ 89 w 687"/>
              <a:gd name="connsiteY30-3792" fmla="*/ 125 h 763"/>
              <a:gd name="connsiteX31-3793" fmla="*/ 78 w 687"/>
              <a:gd name="connsiteY31-3794" fmla="*/ 125 h 763"/>
              <a:gd name="connsiteX32-3795" fmla="*/ 73 w 687"/>
              <a:gd name="connsiteY32-3796" fmla="*/ 125 h 763"/>
              <a:gd name="connsiteX33-3797" fmla="*/ 63 w 687"/>
              <a:gd name="connsiteY33-3798" fmla="*/ 120 h 763"/>
              <a:gd name="connsiteX34-3799" fmla="*/ 52 w 687"/>
              <a:gd name="connsiteY34-3800" fmla="*/ 115 h 763"/>
              <a:gd name="connsiteX35-3801" fmla="*/ 36 w 687"/>
              <a:gd name="connsiteY35-3802" fmla="*/ 110 h 763"/>
              <a:gd name="connsiteX36-3803" fmla="*/ 26 w 687"/>
              <a:gd name="connsiteY36-3804" fmla="*/ 99 h 763"/>
              <a:gd name="connsiteX37-3805" fmla="*/ 15 w 687"/>
              <a:gd name="connsiteY37-3806" fmla="*/ 94 h 763"/>
              <a:gd name="connsiteX38-3807" fmla="*/ 5 w 687"/>
              <a:gd name="connsiteY38-3808" fmla="*/ 89 h 763"/>
              <a:gd name="connsiteX39-3809" fmla="*/ 0 w 687"/>
              <a:gd name="connsiteY39-3810" fmla="*/ 78 h 763"/>
              <a:gd name="connsiteX40-3811" fmla="*/ 0 w 687"/>
              <a:gd name="connsiteY40-3812" fmla="*/ 73 h 763"/>
              <a:gd name="connsiteX41-3813" fmla="*/ 10 w 687"/>
              <a:gd name="connsiteY41-3814" fmla="*/ 73 h 763"/>
              <a:gd name="connsiteX42-3815" fmla="*/ 26 w 687"/>
              <a:gd name="connsiteY42-3816" fmla="*/ 73 h 763"/>
              <a:gd name="connsiteX43-3817" fmla="*/ 42 w 687"/>
              <a:gd name="connsiteY43-3818" fmla="*/ 73 h 763"/>
              <a:gd name="connsiteX44-3819" fmla="*/ 57 w 687"/>
              <a:gd name="connsiteY44-3820" fmla="*/ 68 h 763"/>
              <a:gd name="connsiteX45-3821" fmla="*/ 89 w 687"/>
              <a:gd name="connsiteY45-3822" fmla="*/ 68 h 763"/>
              <a:gd name="connsiteX46-3823" fmla="*/ 131 w 687"/>
              <a:gd name="connsiteY46-3824" fmla="*/ 63 h 763"/>
              <a:gd name="connsiteX47-3825" fmla="*/ 152 w 687"/>
              <a:gd name="connsiteY47-3826" fmla="*/ 63 h 763"/>
              <a:gd name="connsiteX48-3827" fmla="*/ 173 w 687"/>
              <a:gd name="connsiteY48-3828" fmla="*/ 63 h 763"/>
              <a:gd name="connsiteX49-3829" fmla="*/ 199 w 687"/>
              <a:gd name="connsiteY49-3830" fmla="*/ 57 h 763"/>
              <a:gd name="connsiteX50-3831" fmla="*/ 225 w 687"/>
              <a:gd name="connsiteY50-3832" fmla="*/ 57 h 763"/>
              <a:gd name="connsiteX51-3833" fmla="*/ 257 w 687"/>
              <a:gd name="connsiteY51-3834" fmla="*/ 52 h 763"/>
              <a:gd name="connsiteX52-3835" fmla="*/ 288 w 687"/>
              <a:gd name="connsiteY52-3836" fmla="*/ 52 h 763"/>
              <a:gd name="connsiteX53-3837" fmla="*/ 320 w 687"/>
              <a:gd name="connsiteY53-3838" fmla="*/ 47 h 763"/>
              <a:gd name="connsiteX54-3839" fmla="*/ 357 w 687"/>
              <a:gd name="connsiteY54-3840" fmla="*/ 42 h 763"/>
              <a:gd name="connsiteX55-3841" fmla="*/ 372 w 687"/>
              <a:gd name="connsiteY55-3842" fmla="*/ 42 h 763"/>
              <a:gd name="connsiteX56-3843" fmla="*/ 393 w 687"/>
              <a:gd name="connsiteY56-3844" fmla="*/ 37 h 763"/>
              <a:gd name="connsiteX57-3845" fmla="*/ 409 w 687"/>
              <a:gd name="connsiteY57-3846" fmla="*/ 37 h 763"/>
              <a:gd name="connsiteX58-3847" fmla="*/ 420 w 687"/>
              <a:gd name="connsiteY58-3848" fmla="*/ 37 h 763"/>
              <a:gd name="connsiteX59-3849" fmla="*/ 435 w 687"/>
              <a:gd name="connsiteY59-3850" fmla="*/ 31 h 763"/>
              <a:gd name="connsiteX60-3851" fmla="*/ 446 w 687"/>
              <a:gd name="connsiteY60-3852" fmla="*/ 31 h 763"/>
              <a:gd name="connsiteX61-3853" fmla="*/ 456 w 687"/>
              <a:gd name="connsiteY61-3854" fmla="*/ 31 h 763"/>
              <a:gd name="connsiteX62-3855" fmla="*/ 467 w 687"/>
              <a:gd name="connsiteY62-3856" fmla="*/ 26 h 763"/>
              <a:gd name="connsiteX63-3857" fmla="*/ 477 w 687"/>
              <a:gd name="connsiteY63-3858" fmla="*/ 26 h 763"/>
              <a:gd name="connsiteX64-3859" fmla="*/ 488 w 687"/>
              <a:gd name="connsiteY64-3860" fmla="*/ 26 h 763"/>
              <a:gd name="connsiteX65-3861" fmla="*/ 493 w 687"/>
              <a:gd name="connsiteY65-3862" fmla="*/ 21 h 763"/>
              <a:gd name="connsiteX66-3863" fmla="*/ 498 w 687"/>
              <a:gd name="connsiteY66-3864" fmla="*/ 21 h 763"/>
              <a:gd name="connsiteX67-3865" fmla="*/ 504 w 687"/>
              <a:gd name="connsiteY67-3866" fmla="*/ 21 h 763"/>
              <a:gd name="connsiteX68-3867" fmla="*/ 509 w 687"/>
              <a:gd name="connsiteY68-3868" fmla="*/ 16 h 763"/>
              <a:gd name="connsiteX69-3869" fmla="*/ 514 w 687"/>
              <a:gd name="connsiteY69-3870" fmla="*/ 16 h 763"/>
              <a:gd name="connsiteX70-3871" fmla="*/ 514 w 687"/>
              <a:gd name="connsiteY70-3872" fmla="*/ 16 h 763"/>
              <a:gd name="connsiteX71-3873" fmla="*/ 519 w 687"/>
              <a:gd name="connsiteY71-3874" fmla="*/ 10 h 763"/>
              <a:gd name="connsiteX72-3875" fmla="*/ 525 w 687"/>
              <a:gd name="connsiteY72-3876" fmla="*/ 5 h 763"/>
              <a:gd name="connsiteX73-3877" fmla="*/ 535 w 687"/>
              <a:gd name="connsiteY73-3878" fmla="*/ 5 h 763"/>
              <a:gd name="connsiteX74-3879" fmla="*/ 546 w 687"/>
              <a:gd name="connsiteY74-3880" fmla="*/ 0 h 763"/>
              <a:gd name="connsiteX75-3881" fmla="*/ 551 w 687"/>
              <a:gd name="connsiteY75-3882" fmla="*/ 5 h 763"/>
              <a:gd name="connsiteX76-3883" fmla="*/ 561 w 687"/>
              <a:gd name="connsiteY76-3884" fmla="*/ 5 h 763"/>
              <a:gd name="connsiteX77-3885" fmla="*/ 577 w 687"/>
              <a:gd name="connsiteY77-3886" fmla="*/ 10 h 763"/>
              <a:gd name="connsiteX78-3887" fmla="*/ 593 w 687"/>
              <a:gd name="connsiteY78-3888" fmla="*/ 16 h 763"/>
              <a:gd name="connsiteX79-3889" fmla="*/ 630 w 687"/>
              <a:gd name="connsiteY79-3890" fmla="*/ 31 h 763"/>
              <a:gd name="connsiteX80-3891" fmla="*/ 645 w 687"/>
              <a:gd name="connsiteY80-3892" fmla="*/ 42 h 763"/>
              <a:gd name="connsiteX81-3893" fmla="*/ 661 w 687"/>
              <a:gd name="connsiteY81-3894" fmla="*/ 52 h 763"/>
              <a:gd name="connsiteX82-3895" fmla="*/ 672 w 687"/>
              <a:gd name="connsiteY82-3896" fmla="*/ 57 h 763"/>
              <a:gd name="connsiteX83-3897" fmla="*/ 682 w 687"/>
              <a:gd name="connsiteY83-3898" fmla="*/ 68 h 763"/>
              <a:gd name="connsiteX84-3899" fmla="*/ 687 w 687"/>
              <a:gd name="connsiteY84-3900" fmla="*/ 73 h 763"/>
              <a:gd name="connsiteX85-3901" fmla="*/ 687 w 687"/>
              <a:gd name="connsiteY85-3902" fmla="*/ 78 h 763"/>
              <a:gd name="connsiteX86-3903" fmla="*/ 682 w 687"/>
              <a:gd name="connsiteY86-3904" fmla="*/ 78 h 763"/>
              <a:gd name="connsiteX87-3905" fmla="*/ 682 w 687"/>
              <a:gd name="connsiteY87-3906" fmla="*/ 84 h 763"/>
              <a:gd name="connsiteX88-3907" fmla="*/ 677 w 687"/>
              <a:gd name="connsiteY88-3908" fmla="*/ 89 h 763"/>
              <a:gd name="connsiteX89-3909" fmla="*/ 666 w 687"/>
              <a:gd name="connsiteY89-3910" fmla="*/ 94 h 763"/>
              <a:gd name="connsiteX90-3911" fmla="*/ 666 w 687"/>
              <a:gd name="connsiteY90-3912" fmla="*/ 99 h 763"/>
              <a:gd name="connsiteX91-3913" fmla="*/ 661 w 687"/>
              <a:gd name="connsiteY91-3914" fmla="*/ 104 h 763"/>
              <a:gd name="connsiteX92-3915" fmla="*/ 656 w 687"/>
              <a:gd name="connsiteY92-3916" fmla="*/ 115 h 763"/>
              <a:gd name="connsiteX93-3917" fmla="*/ 656 w 687"/>
              <a:gd name="connsiteY93-3918" fmla="*/ 131 h 763"/>
              <a:gd name="connsiteX94-3919" fmla="*/ 651 w 687"/>
              <a:gd name="connsiteY94-3920" fmla="*/ 141 h 763"/>
              <a:gd name="connsiteX95-3921" fmla="*/ 651 w 687"/>
              <a:gd name="connsiteY95-3922" fmla="*/ 162 h 763"/>
              <a:gd name="connsiteX96-3923" fmla="*/ 645 w 687"/>
              <a:gd name="connsiteY96-3924" fmla="*/ 183 h 763"/>
              <a:gd name="connsiteX97-3925" fmla="*/ 645 w 687"/>
              <a:gd name="connsiteY97-3926" fmla="*/ 209 h 763"/>
              <a:gd name="connsiteX98-3927" fmla="*/ 640 w 687"/>
              <a:gd name="connsiteY98-3928" fmla="*/ 261 h 763"/>
              <a:gd name="connsiteX99-3929" fmla="*/ 635 w 687"/>
              <a:gd name="connsiteY99-3930" fmla="*/ 313 h 763"/>
              <a:gd name="connsiteX100-3931" fmla="*/ 630 w 687"/>
              <a:gd name="connsiteY100-3932" fmla="*/ 360 h 763"/>
              <a:gd name="connsiteX101-3933" fmla="*/ 624 w 687"/>
              <a:gd name="connsiteY101-3934" fmla="*/ 413 h 763"/>
              <a:gd name="connsiteX102-3935" fmla="*/ 614 w 687"/>
              <a:gd name="connsiteY102-3936" fmla="*/ 460 h 763"/>
              <a:gd name="connsiteX103-3937" fmla="*/ 603 w 687"/>
              <a:gd name="connsiteY103-3938" fmla="*/ 507 h 763"/>
              <a:gd name="connsiteX104-3939" fmla="*/ 593 w 687"/>
              <a:gd name="connsiteY104-3940" fmla="*/ 548 h 763"/>
              <a:gd name="connsiteX105-3941" fmla="*/ 577 w 687"/>
              <a:gd name="connsiteY105-3942" fmla="*/ 595 h 763"/>
              <a:gd name="connsiteX106-3943" fmla="*/ 567 w 687"/>
              <a:gd name="connsiteY106-3944" fmla="*/ 616 h 763"/>
              <a:gd name="connsiteX107-3945" fmla="*/ 556 w 687"/>
              <a:gd name="connsiteY107-3946" fmla="*/ 637 h 763"/>
              <a:gd name="connsiteX108-3947" fmla="*/ 546 w 687"/>
              <a:gd name="connsiteY108-3948" fmla="*/ 658 h 763"/>
              <a:gd name="connsiteX109-3949" fmla="*/ 535 w 687"/>
              <a:gd name="connsiteY109-3950" fmla="*/ 674 h 763"/>
              <a:gd name="connsiteX110-3951" fmla="*/ 525 w 687"/>
              <a:gd name="connsiteY110-3952" fmla="*/ 689 h 763"/>
              <a:gd name="connsiteX111-3953" fmla="*/ 514 w 687"/>
              <a:gd name="connsiteY111-3954" fmla="*/ 700 h 763"/>
              <a:gd name="connsiteX112-3955" fmla="*/ 504 w 687"/>
              <a:gd name="connsiteY112-3956" fmla="*/ 716 h 763"/>
              <a:gd name="connsiteX113-3957" fmla="*/ 493 w 687"/>
              <a:gd name="connsiteY113-3958" fmla="*/ 726 h 763"/>
              <a:gd name="connsiteX114-3959" fmla="*/ 483 w 687"/>
              <a:gd name="connsiteY114-3960" fmla="*/ 731 h 763"/>
              <a:gd name="connsiteX115-3961" fmla="*/ 467 w 687"/>
              <a:gd name="connsiteY115-3962" fmla="*/ 742 h 763"/>
              <a:gd name="connsiteX116-3963" fmla="*/ 462 w 687"/>
              <a:gd name="connsiteY116-3964" fmla="*/ 747 h 763"/>
              <a:gd name="connsiteX117-3965" fmla="*/ 451 w 687"/>
              <a:gd name="connsiteY117-3966" fmla="*/ 752 h 763"/>
              <a:gd name="connsiteX118-3967" fmla="*/ 441 w 687"/>
              <a:gd name="connsiteY118-3968" fmla="*/ 757 h 763"/>
              <a:gd name="connsiteX119-3969" fmla="*/ 435 w 687"/>
              <a:gd name="connsiteY119-3970" fmla="*/ 757 h 763"/>
              <a:gd name="connsiteX120-3971" fmla="*/ 430 w 687"/>
              <a:gd name="connsiteY120-3972" fmla="*/ 763 h 763"/>
              <a:gd name="connsiteX121-3973" fmla="*/ 420 w 687"/>
              <a:gd name="connsiteY121-3974" fmla="*/ 763 h 763"/>
              <a:gd name="connsiteX122-3975" fmla="*/ 414 w 687"/>
              <a:gd name="connsiteY122-3976" fmla="*/ 757 h 763"/>
              <a:gd name="connsiteX123-3977" fmla="*/ 404 w 687"/>
              <a:gd name="connsiteY123-3978" fmla="*/ 752 h 763"/>
              <a:gd name="connsiteX124-3979" fmla="*/ 404 w 687"/>
              <a:gd name="connsiteY124-3980" fmla="*/ 747 h 763"/>
              <a:gd name="connsiteX125-3981" fmla="*/ 404 w 687"/>
              <a:gd name="connsiteY125-3982" fmla="*/ 742 h 763"/>
              <a:gd name="connsiteX126-3983" fmla="*/ 404 w 687"/>
              <a:gd name="connsiteY126-3984" fmla="*/ 736 h 763"/>
              <a:gd name="connsiteX127-3985" fmla="*/ 404 w 687"/>
              <a:gd name="connsiteY127-3986" fmla="*/ 726 h 763"/>
              <a:gd name="connsiteX128-3987" fmla="*/ 404 w 687"/>
              <a:gd name="connsiteY128-3988" fmla="*/ 721 h 763"/>
              <a:gd name="connsiteX129-3989" fmla="*/ 399 w 687"/>
              <a:gd name="connsiteY129-3990" fmla="*/ 716 h 763"/>
              <a:gd name="connsiteX130-3991" fmla="*/ 393 w 687"/>
              <a:gd name="connsiteY130-3992" fmla="*/ 705 h 763"/>
              <a:gd name="connsiteX131-3993" fmla="*/ 388 w 687"/>
              <a:gd name="connsiteY131-3994" fmla="*/ 695 h 763"/>
              <a:gd name="connsiteX132-3995" fmla="*/ 378 w 687"/>
              <a:gd name="connsiteY132-3996" fmla="*/ 689 h 763"/>
              <a:gd name="connsiteX133-3997" fmla="*/ 362 w 687"/>
              <a:gd name="connsiteY133-3998" fmla="*/ 679 h 763"/>
              <a:gd name="connsiteX134-3999" fmla="*/ 351 w 687"/>
              <a:gd name="connsiteY134-4000" fmla="*/ 669 h 763"/>
              <a:gd name="connsiteX135-4001" fmla="*/ 336 w 687"/>
              <a:gd name="connsiteY135-4002" fmla="*/ 658 h 763"/>
              <a:gd name="connsiteX136-4003" fmla="*/ 278 w 687"/>
              <a:gd name="connsiteY136-4004" fmla="*/ 611 h 763"/>
              <a:gd name="connsiteX137-4005" fmla="*/ 299 w 687"/>
              <a:gd name="connsiteY137-4006" fmla="*/ 611 h 763"/>
              <a:gd name="connsiteX138-4007" fmla="*/ 330 w 687"/>
              <a:gd name="connsiteY138-4008" fmla="*/ 616 h 763"/>
              <a:gd name="connsiteX139-4009" fmla="*/ 346 w 687"/>
              <a:gd name="connsiteY139-4010" fmla="*/ 622 h 763"/>
              <a:gd name="connsiteX140-4011" fmla="*/ 367 w 687"/>
              <a:gd name="connsiteY140-4012" fmla="*/ 627 h 763"/>
              <a:gd name="connsiteX141-4013" fmla="*/ 383 w 687"/>
              <a:gd name="connsiteY141-4014" fmla="*/ 627 h 763"/>
              <a:gd name="connsiteX142-4015" fmla="*/ 399 w 687"/>
              <a:gd name="connsiteY142-4016" fmla="*/ 632 h 763"/>
              <a:gd name="connsiteX143-4017" fmla="*/ 414 w 687"/>
              <a:gd name="connsiteY143-4018" fmla="*/ 632 h 763"/>
              <a:gd name="connsiteX144-4019" fmla="*/ 425 w 687"/>
              <a:gd name="connsiteY144-4020" fmla="*/ 632 h 763"/>
              <a:gd name="connsiteX145-4021" fmla="*/ 435 w 687"/>
              <a:gd name="connsiteY145-4022" fmla="*/ 632 h 763"/>
              <a:gd name="connsiteX146-4023" fmla="*/ 446 w 687"/>
              <a:gd name="connsiteY146-4024" fmla="*/ 632 h 763"/>
              <a:gd name="connsiteX147-4025" fmla="*/ 451 w 687"/>
              <a:gd name="connsiteY147-4026" fmla="*/ 627 h 763"/>
              <a:gd name="connsiteX148-4027" fmla="*/ 456 w 687"/>
              <a:gd name="connsiteY148-4028" fmla="*/ 627 h 763"/>
              <a:gd name="connsiteX149-4029" fmla="*/ 462 w 687"/>
              <a:gd name="connsiteY149-4030" fmla="*/ 622 h 763"/>
              <a:gd name="connsiteX150-4031" fmla="*/ 467 w 687"/>
              <a:gd name="connsiteY150-4032" fmla="*/ 616 h 763"/>
              <a:gd name="connsiteX151-4033" fmla="*/ 472 w 687"/>
              <a:gd name="connsiteY151-4034" fmla="*/ 611 h 763"/>
              <a:gd name="connsiteX152-4035" fmla="*/ 477 w 687"/>
              <a:gd name="connsiteY152-4036" fmla="*/ 601 h 763"/>
              <a:gd name="connsiteX153-4037" fmla="*/ 483 w 687"/>
              <a:gd name="connsiteY153-4038" fmla="*/ 590 h 763"/>
              <a:gd name="connsiteX154-4039" fmla="*/ 488 w 687"/>
              <a:gd name="connsiteY154-4040" fmla="*/ 580 h 763"/>
              <a:gd name="connsiteX155-4041" fmla="*/ 498 w 687"/>
              <a:gd name="connsiteY155-4042" fmla="*/ 564 h 763"/>
              <a:gd name="connsiteX156-4043" fmla="*/ 504 w 687"/>
              <a:gd name="connsiteY156-4044" fmla="*/ 554 h 763"/>
              <a:gd name="connsiteX157-4045" fmla="*/ 509 w 687"/>
              <a:gd name="connsiteY157-4046" fmla="*/ 538 h 763"/>
              <a:gd name="connsiteX158-4047" fmla="*/ 514 w 687"/>
              <a:gd name="connsiteY158-4048" fmla="*/ 517 h 763"/>
              <a:gd name="connsiteX159-4049" fmla="*/ 519 w 687"/>
              <a:gd name="connsiteY159-4050" fmla="*/ 501 h 763"/>
              <a:gd name="connsiteX160-4051" fmla="*/ 525 w 687"/>
              <a:gd name="connsiteY160-4052" fmla="*/ 475 h 763"/>
              <a:gd name="connsiteX161-4053" fmla="*/ 530 w 687"/>
              <a:gd name="connsiteY161-4054" fmla="*/ 454 h 763"/>
              <a:gd name="connsiteX162-4055" fmla="*/ 535 w 687"/>
              <a:gd name="connsiteY162-4056" fmla="*/ 428 h 763"/>
              <a:gd name="connsiteX163-4057" fmla="*/ 540 w 687"/>
              <a:gd name="connsiteY163-4058" fmla="*/ 402 h 763"/>
              <a:gd name="connsiteX164-4059" fmla="*/ 546 w 687"/>
              <a:gd name="connsiteY164-4060" fmla="*/ 371 h 763"/>
              <a:gd name="connsiteX165-4061" fmla="*/ 546 w 687"/>
              <a:gd name="connsiteY165-4062" fmla="*/ 345 h 763"/>
              <a:gd name="connsiteX166-4063" fmla="*/ 551 w 687"/>
              <a:gd name="connsiteY166-4064" fmla="*/ 319 h 763"/>
              <a:gd name="connsiteX167-4065" fmla="*/ 551 w 687"/>
              <a:gd name="connsiteY167-4066" fmla="*/ 298 h 763"/>
              <a:gd name="connsiteX168-4067" fmla="*/ 556 w 687"/>
              <a:gd name="connsiteY168-4068" fmla="*/ 272 h 763"/>
              <a:gd name="connsiteX169-4069" fmla="*/ 556 w 687"/>
              <a:gd name="connsiteY169-4070" fmla="*/ 251 h 763"/>
              <a:gd name="connsiteX170-4071" fmla="*/ 561 w 687"/>
              <a:gd name="connsiteY170-4072" fmla="*/ 230 h 763"/>
              <a:gd name="connsiteX171-4073" fmla="*/ 561 w 687"/>
              <a:gd name="connsiteY171-4074" fmla="*/ 214 h 763"/>
              <a:gd name="connsiteX172-4075" fmla="*/ 561 w 687"/>
              <a:gd name="connsiteY172-4076" fmla="*/ 193 h 763"/>
              <a:gd name="connsiteX173-4077" fmla="*/ 567 w 687"/>
              <a:gd name="connsiteY173-4078" fmla="*/ 178 h 763"/>
              <a:gd name="connsiteX174-4079" fmla="*/ 567 w 687"/>
              <a:gd name="connsiteY174-4080" fmla="*/ 167 h 763"/>
              <a:gd name="connsiteX175-4081" fmla="*/ 567 w 687"/>
              <a:gd name="connsiteY175-4082" fmla="*/ 151 h 763"/>
              <a:gd name="connsiteX176-4083" fmla="*/ 567 w 687"/>
              <a:gd name="connsiteY176-4084" fmla="*/ 141 h 763"/>
              <a:gd name="connsiteX177-4085" fmla="*/ 567 w 687"/>
              <a:gd name="connsiteY177-4086" fmla="*/ 131 h 763"/>
              <a:gd name="connsiteX178-4087" fmla="*/ 561 w 687"/>
              <a:gd name="connsiteY178-4088" fmla="*/ 125 h 763"/>
              <a:gd name="connsiteX179-4089" fmla="*/ 561 w 687"/>
              <a:gd name="connsiteY179-4090" fmla="*/ 115 h 763"/>
              <a:gd name="connsiteX180-4091" fmla="*/ 561 w 687"/>
              <a:gd name="connsiteY180-4092" fmla="*/ 115 h 763"/>
              <a:gd name="connsiteX0-4093" fmla="*/ 561 w 687"/>
              <a:gd name="connsiteY0-4094" fmla="*/ 115 h 763"/>
              <a:gd name="connsiteX1-4095" fmla="*/ 556 w 687"/>
              <a:gd name="connsiteY1-4096" fmla="*/ 104 h 763"/>
              <a:gd name="connsiteX2-4097" fmla="*/ 556 w 687"/>
              <a:gd name="connsiteY2-4098" fmla="*/ 94 h 763"/>
              <a:gd name="connsiteX3-4099" fmla="*/ 551 w 687"/>
              <a:gd name="connsiteY3-4100" fmla="*/ 84 h 763"/>
              <a:gd name="connsiteX4-4101" fmla="*/ 546 w 687"/>
              <a:gd name="connsiteY4-4102" fmla="*/ 78 h 763"/>
              <a:gd name="connsiteX5-4103" fmla="*/ 546 w 687"/>
              <a:gd name="connsiteY5-4104" fmla="*/ 78 h 763"/>
              <a:gd name="connsiteX6-4105" fmla="*/ 540 w 687"/>
              <a:gd name="connsiteY6-4106" fmla="*/ 78 h 763"/>
              <a:gd name="connsiteX7-4107" fmla="*/ 530 w 687"/>
              <a:gd name="connsiteY7-4108" fmla="*/ 73 h 763"/>
              <a:gd name="connsiteX8-4109" fmla="*/ 525 w 687"/>
              <a:gd name="connsiteY8-4110" fmla="*/ 73 h 763"/>
              <a:gd name="connsiteX9-4111" fmla="*/ 514 w 687"/>
              <a:gd name="connsiteY9-4112" fmla="*/ 73 h 763"/>
              <a:gd name="connsiteX10-4113" fmla="*/ 504 w 687"/>
              <a:gd name="connsiteY10-4114" fmla="*/ 73 h 763"/>
              <a:gd name="connsiteX11-4115" fmla="*/ 493 w 687"/>
              <a:gd name="connsiteY11-4116" fmla="*/ 73 h 763"/>
              <a:gd name="connsiteX12-4117" fmla="*/ 477 w 687"/>
              <a:gd name="connsiteY12-4118" fmla="*/ 73 h 763"/>
              <a:gd name="connsiteX13-4119" fmla="*/ 451 w 687"/>
              <a:gd name="connsiteY13-4120" fmla="*/ 73 h 763"/>
              <a:gd name="connsiteX14-4121" fmla="*/ 420 w 687"/>
              <a:gd name="connsiteY14-4122" fmla="*/ 73 h 763"/>
              <a:gd name="connsiteX15-4123" fmla="*/ 393 w 687"/>
              <a:gd name="connsiteY15-4124" fmla="*/ 78 h 763"/>
              <a:gd name="connsiteX16-4125" fmla="*/ 362 w 687"/>
              <a:gd name="connsiteY16-4126" fmla="*/ 78 h 763"/>
              <a:gd name="connsiteX17-4127" fmla="*/ 346 w 687"/>
              <a:gd name="connsiteY17-4128" fmla="*/ 84 h 763"/>
              <a:gd name="connsiteX18-4129" fmla="*/ 325 w 687"/>
              <a:gd name="connsiteY18-4130" fmla="*/ 84 h 763"/>
              <a:gd name="connsiteX19-4131" fmla="*/ 309 w 687"/>
              <a:gd name="connsiteY19-4132" fmla="*/ 89 h 763"/>
              <a:gd name="connsiteX20-4133" fmla="*/ 288 w 687"/>
              <a:gd name="connsiteY20-4134" fmla="*/ 94 h 763"/>
              <a:gd name="connsiteX21-4135" fmla="*/ 267 w 687"/>
              <a:gd name="connsiteY21-4136" fmla="*/ 99 h 763"/>
              <a:gd name="connsiteX22-4137" fmla="*/ 246 w 687"/>
              <a:gd name="connsiteY22-4138" fmla="*/ 99 h 763"/>
              <a:gd name="connsiteX23-4139" fmla="*/ 220 w 687"/>
              <a:gd name="connsiteY23-4140" fmla="*/ 104 h 763"/>
              <a:gd name="connsiteX24-4141" fmla="*/ 199 w 687"/>
              <a:gd name="connsiteY24-4142" fmla="*/ 110 h 763"/>
              <a:gd name="connsiteX25-4143" fmla="*/ 173 w 687"/>
              <a:gd name="connsiteY25-4144" fmla="*/ 115 h 763"/>
              <a:gd name="connsiteX26-4145" fmla="*/ 152 w 687"/>
              <a:gd name="connsiteY26-4146" fmla="*/ 120 h 763"/>
              <a:gd name="connsiteX27-4147" fmla="*/ 131 w 687"/>
              <a:gd name="connsiteY27-4148" fmla="*/ 120 h 763"/>
              <a:gd name="connsiteX28-4149" fmla="*/ 115 w 687"/>
              <a:gd name="connsiteY28-4150" fmla="*/ 125 h 763"/>
              <a:gd name="connsiteX29-4151" fmla="*/ 99 w 687"/>
              <a:gd name="connsiteY29-4152" fmla="*/ 125 h 763"/>
              <a:gd name="connsiteX30-4153" fmla="*/ 89 w 687"/>
              <a:gd name="connsiteY30-4154" fmla="*/ 125 h 763"/>
              <a:gd name="connsiteX31-4155" fmla="*/ 78 w 687"/>
              <a:gd name="connsiteY31-4156" fmla="*/ 125 h 763"/>
              <a:gd name="connsiteX32-4157" fmla="*/ 73 w 687"/>
              <a:gd name="connsiteY32-4158" fmla="*/ 125 h 763"/>
              <a:gd name="connsiteX33-4159" fmla="*/ 63 w 687"/>
              <a:gd name="connsiteY33-4160" fmla="*/ 120 h 763"/>
              <a:gd name="connsiteX34-4161" fmla="*/ 52 w 687"/>
              <a:gd name="connsiteY34-4162" fmla="*/ 115 h 763"/>
              <a:gd name="connsiteX35-4163" fmla="*/ 36 w 687"/>
              <a:gd name="connsiteY35-4164" fmla="*/ 110 h 763"/>
              <a:gd name="connsiteX36-4165" fmla="*/ 26 w 687"/>
              <a:gd name="connsiteY36-4166" fmla="*/ 99 h 763"/>
              <a:gd name="connsiteX37-4167" fmla="*/ 15 w 687"/>
              <a:gd name="connsiteY37-4168" fmla="*/ 94 h 763"/>
              <a:gd name="connsiteX38-4169" fmla="*/ 5 w 687"/>
              <a:gd name="connsiteY38-4170" fmla="*/ 89 h 763"/>
              <a:gd name="connsiteX39-4171" fmla="*/ 0 w 687"/>
              <a:gd name="connsiteY39-4172" fmla="*/ 78 h 763"/>
              <a:gd name="connsiteX40-4173" fmla="*/ 0 w 687"/>
              <a:gd name="connsiteY40-4174" fmla="*/ 73 h 763"/>
              <a:gd name="connsiteX41-4175" fmla="*/ 10 w 687"/>
              <a:gd name="connsiteY41-4176" fmla="*/ 73 h 763"/>
              <a:gd name="connsiteX42-4177" fmla="*/ 26 w 687"/>
              <a:gd name="connsiteY42-4178" fmla="*/ 73 h 763"/>
              <a:gd name="connsiteX43-4179" fmla="*/ 42 w 687"/>
              <a:gd name="connsiteY43-4180" fmla="*/ 73 h 763"/>
              <a:gd name="connsiteX44-4181" fmla="*/ 57 w 687"/>
              <a:gd name="connsiteY44-4182" fmla="*/ 68 h 763"/>
              <a:gd name="connsiteX45-4183" fmla="*/ 89 w 687"/>
              <a:gd name="connsiteY45-4184" fmla="*/ 68 h 763"/>
              <a:gd name="connsiteX46-4185" fmla="*/ 131 w 687"/>
              <a:gd name="connsiteY46-4186" fmla="*/ 63 h 763"/>
              <a:gd name="connsiteX47-4187" fmla="*/ 152 w 687"/>
              <a:gd name="connsiteY47-4188" fmla="*/ 63 h 763"/>
              <a:gd name="connsiteX48-4189" fmla="*/ 173 w 687"/>
              <a:gd name="connsiteY48-4190" fmla="*/ 63 h 763"/>
              <a:gd name="connsiteX49-4191" fmla="*/ 199 w 687"/>
              <a:gd name="connsiteY49-4192" fmla="*/ 57 h 763"/>
              <a:gd name="connsiteX50-4193" fmla="*/ 225 w 687"/>
              <a:gd name="connsiteY50-4194" fmla="*/ 57 h 763"/>
              <a:gd name="connsiteX51-4195" fmla="*/ 257 w 687"/>
              <a:gd name="connsiteY51-4196" fmla="*/ 52 h 763"/>
              <a:gd name="connsiteX52-4197" fmla="*/ 288 w 687"/>
              <a:gd name="connsiteY52-4198" fmla="*/ 52 h 763"/>
              <a:gd name="connsiteX53-4199" fmla="*/ 320 w 687"/>
              <a:gd name="connsiteY53-4200" fmla="*/ 47 h 763"/>
              <a:gd name="connsiteX54-4201" fmla="*/ 357 w 687"/>
              <a:gd name="connsiteY54-4202" fmla="*/ 42 h 763"/>
              <a:gd name="connsiteX55-4203" fmla="*/ 372 w 687"/>
              <a:gd name="connsiteY55-4204" fmla="*/ 42 h 763"/>
              <a:gd name="connsiteX56-4205" fmla="*/ 393 w 687"/>
              <a:gd name="connsiteY56-4206" fmla="*/ 37 h 763"/>
              <a:gd name="connsiteX57-4207" fmla="*/ 409 w 687"/>
              <a:gd name="connsiteY57-4208" fmla="*/ 37 h 763"/>
              <a:gd name="connsiteX58-4209" fmla="*/ 420 w 687"/>
              <a:gd name="connsiteY58-4210" fmla="*/ 37 h 763"/>
              <a:gd name="connsiteX59-4211" fmla="*/ 435 w 687"/>
              <a:gd name="connsiteY59-4212" fmla="*/ 31 h 763"/>
              <a:gd name="connsiteX60-4213" fmla="*/ 446 w 687"/>
              <a:gd name="connsiteY60-4214" fmla="*/ 31 h 763"/>
              <a:gd name="connsiteX61-4215" fmla="*/ 456 w 687"/>
              <a:gd name="connsiteY61-4216" fmla="*/ 31 h 763"/>
              <a:gd name="connsiteX62-4217" fmla="*/ 467 w 687"/>
              <a:gd name="connsiteY62-4218" fmla="*/ 26 h 763"/>
              <a:gd name="connsiteX63-4219" fmla="*/ 477 w 687"/>
              <a:gd name="connsiteY63-4220" fmla="*/ 26 h 763"/>
              <a:gd name="connsiteX64-4221" fmla="*/ 488 w 687"/>
              <a:gd name="connsiteY64-4222" fmla="*/ 26 h 763"/>
              <a:gd name="connsiteX65-4223" fmla="*/ 493 w 687"/>
              <a:gd name="connsiteY65-4224" fmla="*/ 21 h 763"/>
              <a:gd name="connsiteX66-4225" fmla="*/ 498 w 687"/>
              <a:gd name="connsiteY66-4226" fmla="*/ 21 h 763"/>
              <a:gd name="connsiteX67-4227" fmla="*/ 504 w 687"/>
              <a:gd name="connsiteY67-4228" fmla="*/ 21 h 763"/>
              <a:gd name="connsiteX68-4229" fmla="*/ 509 w 687"/>
              <a:gd name="connsiteY68-4230" fmla="*/ 16 h 763"/>
              <a:gd name="connsiteX69-4231" fmla="*/ 514 w 687"/>
              <a:gd name="connsiteY69-4232" fmla="*/ 16 h 763"/>
              <a:gd name="connsiteX70-4233" fmla="*/ 514 w 687"/>
              <a:gd name="connsiteY70-4234" fmla="*/ 16 h 763"/>
              <a:gd name="connsiteX71-4235" fmla="*/ 519 w 687"/>
              <a:gd name="connsiteY71-4236" fmla="*/ 10 h 763"/>
              <a:gd name="connsiteX72-4237" fmla="*/ 525 w 687"/>
              <a:gd name="connsiteY72-4238" fmla="*/ 5 h 763"/>
              <a:gd name="connsiteX73-4239" fmla="*/ 535 w 687"/>
              <a:gd name="connsiteY73-4240" fmla="*/ 5 h 763"/>
              <a:gd name="connsiteX74-4241" fmla="*/ 546 w 687"/>
              <a:gd name="connsiteY74-4242" fmla="*/ 0 h 763"/>
              <a:gd name="connsiteX75-4243" fmla="*/ 551 w 687"/>
              <a:gd name="connsiteY75-4244" fmla="*/ 5 h 763"/>
              <a:gd name="connsiteX76-4245" fmla="*/ 561 w 687"/>
              <a:gd name="connsiteY76-4246" fmla="*/ 5 h 763"/>
              <a:gd name="connsiteX77-4247" fmla="*/ 577 w 687"/>
              <a:gd name="connsiteY77-4248" fmla="*/ 10 h 763"/>
              <a:gd name="connsiteX78-4249" fmla="*/ 593 w 687"/>
              <a:gd name="connsiteY78-4250" fmla="*/ 16 h 763"/>
              <a:gd name="connsiteX79-4251" fmla="*/ 630 w 687"/>
              <a:gd name="connsiteY79-4252" fmla="*/ 31 h 763"/>
              <a:gd name="connsiteX80-4253" fmla="*/ 645 w 687"/>
              <a:gd name="connsiteY80-4254" fmla="*/ 42 h 763"/>
              <a:gd name="connsiteX81-4255" fmla="*/ 661 w 687"/>
              <a:gd name="connsiteY81-4256" fmla="*/ 52 h 763"/>
              <a:gd name="connsiteX82-4257" fmla="*/ 672 w 687"/>
              <a:gd name="connsiteY82-4258" fmla="*/ 57 h 763"/>
              <a:gd name="connsiteX83-4259" fmla="*/ 682 w 687"/>
              <a:gd name="connsiteY83-4260" fmla="*/ 68 h 763"/>
              <a:gd name="connsiteX84-4261" fmla="*/ 687 w 687"/>
              <a:gd name="connsiteY84-4262" fmla="*/ 73 h 763"/>
              <a:gd name="connsiteX85-4263" fmla="*/ 687 w 687"/>
              <a:gd name="connsiteY85-4264" fmla="*/ 78 h 763"/>
              <a:gd name="connsiteX86-4265" fmla="*/ 682 w 687"/>
              <a:gd name="connsiteY86-4266" fmla="*/ 78 h 763"/>
              <a:gd name="connsiteX87-4267" fmla="*/ 682 w 687"/>
              <a:gd name="connsiteY87-4268" fmla="*/ 84 h 763"/>
              <a:gd name="connsiteX88-4269" fmla="*/ 677 w 687"/>
              <a:gd name="connsiteY88-4270" fmla="*/ 89 h 763"/>
              <a:gd name="connsiteX89-4271" fmla="*/ 666 w 687"/>
              <a:gd name="connsiteY89-4272" fmla="*/ 94 h 763"/>
              <a:gd name="connsiteX90-4273" fmla="*/ 666 w 687"/>
              <a:gd name="connsiteY90-4274" fmla="*/ 99 h 763"/>
              <a:gd name="connsiteX91-4275" fmla="*/ 661 w 687"/>
              <a:gd name="connsiteY91-4276" fmla="*/ 104 h 763"/>
              <a:gd name="connsiteX92-4277" fmla="*/ 656 w 687"/>
              <a:gd name="connsiteY92-4278" fmla="*/ 115 h 763"/>
              <a:gd name="connsiteX93-4279" fmla="*/ 656 w 687"/>
              <a:gd name="connsiteY93-4280" fmla="*/ 131 h 763"/>
              <a:gd name="connsiteX94-4281" fmla="*/ 651 w 687"/>
              <a:gd name="connsiteY94-4282" fmla="*/ 141 h 763"/>
              <a:gd name="connsiteX95-4283" fmla="*/ 651 w 687"/>
              <a:gd name="connsiteY95-4284" fmla="*/ 162 h 763"/>
              <a:gd name="connsiteX96-4285" fmla="*/ 645 w 687"/>
              <a:gd name="connsiteY96-4286" fmla="*/ 183 h 763"/>
              <a:gd name="connsiteX97-4287" fmla="*/ 645 w 687"/>
              <a:gd name="connsiteY97-4288" fmla="*/ 209 h 763"/>
              <a:gd name="connsiteX98-4289" fmla="*/ 640 w 687"/>
              <a:gd name="connsiteY98-4290" fmla="*/ 261 h 763"/>
              <a:gd name="connsiteX99-4291" fmla="*/ 635 w 687"/>
              <a:gd name="connsiteY99-4292" fmla="*/ 313 h 763"/>
              <a:gd name="connsiteX100-4293" fmla="*/ 630 w 687"/>
              <a:gd name="connsiteY100-4294" fmla="*/ 360 h 763"/>
              <a:gd name="connsiteX101-4295" fmla="*/ 624 w 687"/>
              <a:gd name="connsiteY101-4296" fmla="*/ 413 h 763"/>
              <a:gd name="connsiteX102-4297" fmla="*/ 614 w 687"/>
              <a:gd name="connsiteY102-4298" fmla="*/ 460 h 763"/>
              <a:gd name="connsiteX103-4299" fmla="*/ 603 w 687"/>
              <a:gd name="connsiteY103-4300" fmla="*/ 507 h 763"/>
              <a:gd name="connsiteX104-4301" fmla="*/ 593 w 687"/>
              <a:gd name="connsiteY104-4302" fmla="*/ 548 h 763"/>
              <a:gd name="connsiteX105-4303" fmla="*/ 577 w 687"/>
              <a:gd name="connsiteY105-4304" fmla="*/ 595 h 763"/>
              <a:gd name="connsiteX106-4305" fmla="*/ 567 w 687"/>
              <a:gd name="connsiteY106-4306" fmla="*/ 616 h 763"/>
              <a:gd name="connsiteX107-4307" fmla="*/ 556 w 687"/>
              <a:gd name="connsiteY107-4308" fmla="*/ 637 h 763"/>
              <a:gd name="connsiteX108-4309" fmla="*/ 546 w 687"/>
              <a:gd name="connsiteY108-4310" fmla="*/ 658 h 763"/>
              <a:gd name="connsiteX109-4311" fmla="*/ 535 w 687"/>
              <a:gd name="connsiteY109-4312" fmla="*/ 674 h 763"/>
              <a:gd name="connsiteX110-4313" fmla="*/ 525 w 687"/>
              <a:gd name="connsiteY110-4314" fmla="*/ 689 h 763"/>
              <a:gd name="connsiteX111-4315" fmla="*/ 514 w 687"/>
              <a:gd name="connsiteY111-4316" fmla="*/ 700 h 763"/>
              <a:gd name="connsiteX112-4317" fmla="*/ 504 w 687"/>
              <a:gd name="connsiteY112-4318" fmla="*/ 716 h 763"/>
              <a:gd name="connsiteX113-4319" fmla="*/ 493 w 687"/>
              <a:gd name="connsiteY113-4320" fmla="*/ 726 h 763"/>
              <a:gd name="connsiteX114-4321" fmla="*/ 483 w 687"/>
              <a:gd name="connsiteY114-4322" fmla="*/ 731 h 763"/>
              <a:gd name="connsiteX115-4323" fmla="*/ 467 w 687"/>
              <a:gd name="connsiteY115-4324" fmla="*/ 742 h 763"/>
              <a:gd name="connsiteX116-4325" fmla="*/ 462 w 687"/>
              <a:gd name="connsiteY116-4326" fmla="*/ 747 h 763"/>
              <a:gd name="connsiteX117-4327" fmla="*/ 451 w 687"/>
              <a:gd name="connsiteY117-4328" fmla="*/ 752 h 763"/>
              <a:gd name="connsiteX118-4329" fmla="*/ 441 w 687"/>
              <a:gd name="connsiteY118-4330" fmla="*/ 757 h 763"/>
              <a:gd name="connsiteX119-4331" fmla="*/ 435 w 687"/>
              <a:gd name="connsiteY119-4332" fmla="*/ 757 h 763"/>
              <a:gd name="connsiteX120-4333" fmla="*/ 430 w 687"/>
              <a:gd name="connsiteY120-4334" fmla="*/ 763 h 763"/>
              <a:gd name="connsiteX121-4335" fmla="*/ 420 w 687"/>
              <a:gd name="connsiteY121-4336" fmla="*/ 763 h 763"/>
              <a:gd name="connsiteX122-4337" fmla="*/ 414 w 687"/>
              <a:gd name="connsiteY122-4338" fmla="*/ 757 h 763"/>
              <a:gd name="connsiteX123-4339" fmla="*/ 404 w 687"/>
              <a:gd name="connsiteY123-4340" fmla="*/ 752 h 763"/>
              <a:gd name="connsiteX124-4341" fmla="*/ 404 w 687"/>
              <a:gd name="connsiteY124-4342" fmla="*/ 747 h 763"/>
              <a:gd name="connsiteX125-4343" fmla="*/ 404 w 687"/>
              <a:gd name="connsiteY125-4344" fmla="*/ 742 h 763"/>
              <a:gd name="connsiteX126-4345" fmla="*/ 404 w 687"/>
              <a:gd name="connsiteY126-4346" fmla="*/ 736 h 763"/>
              <a:gd name="connsiteX127-4347" fmla="*/ 404 w 687"/>
              <a:gd name="connsiteY127-4348" fmla="*/ 726 h 763"/>
              <a:gd name="connsiteX128-4349" fmla="*/ 404 w 687"/>
              <a:gd name="connsiteY128-4350" fmla="*/ 721 h 763"/>
              <a:gd name="connsiteX129-4351" fmla="*/ 399 w 687"/>
              <a:gd name="connsiteY129-4352" fmla="*/ 716 h 763"/>
              <a:gd name="connsiteX130-4353" fmla="*/ 393 w 687"/>
              <a:gd name="connsiteY130-4354" fmla="*/ 705 h 763"/>
              <a:gd name="connsiteX131-4355" fmla="*/ 388 w 687"/>
              <a:gd name="connsiteY131-4356" fmla="*/ 695 h 763"/>
              <a:gd name="connsiteX132-4357" fmla="*/ 378 w 687"/>
              <a:gd name="connsiteY132-4358" fmla="*/ 689 h 763"/>
              <a:gd name="connsiteX133-4359" fmla="*/ 362 w 687"/>
              <a:gd name="connsiteY133-4360" fmla="*/ 679 h 763"/>
              <a:gd name="connsiteX134-4361" fmla="*/ 351 w 687"/>
              <a:gd name="connsiteY134-4362" fmla="*/ 669 h 763"/>
              <a:gd name="connsiteX135-4363" fmla="*/ 336 w 687"/>
              <a:gd name="connsiteY135-4364" fmla="*/ 658 h 763"/>
              <a:gd name="connsiteX136-4365" fmla="*/ 299 w 687"/>
              <a:gd name="connsiteY136-4366" fmla="*/ 611 h 763"/>
              <a:gd name="connsiteX137-4367" fmla="*/ 330 w 687"/>
              <a:gd name="connsiteY137-4368" fmla="*/ 616 h 763"/>
              <a:gd name="connsiteX138-4369" fmla="*/ 346 w 687"/>
              <a:gd name="connsiteY138-4370" fmla="*/ 622 h 763"/>
              <a:gd name="connsiteX139-4371" fmla="*/ 367 w 687"/>
              <a:gd name="connsiteY139-4372" fmla="*/ 627 h 763"/>
              <a:gd name="connsiteX140-4373" fmla="*/ 383 w 687"/>
              <a:gd name="connsiteY140-4374" fmla="*/ 627 h 763"/>
              <a:gd name="connsiteX141-4375" fmla="*/ 399 w 687"/>
              <a:gd name="connsiteY141-4376" fmla="*/ 632 h 763"/>
              <a:gd name="connsiteX142-4377" fmla="*/ 414 w 687"/>
              <a:gd name="connsiteY142-4378" fmla="*/ 632 h 763"/>
              <a:gd name="connsiteX143-4379" fmla="*/ 425 w 687"/>
              <a:gd name="connsiteY143-4380" fmla="*/ 632 h 763"/>
              <a:gd name="connsiteX144-4381" fmla="*/ 435 w 687"/>
              <a:gd name="connsiteY144-4382" fmla="*/ 632 h 763"/>
              <a:gd name="connsiteX145-4383" fmla="*/ 446 w 687"/>
              <a:gd name="connsiteY145-4384" fmla="*/ 632 h 763"/>
              <a:gd name="connsiteX146-4385" fmla="*/ 451 w 687"/>
              <a:gd name="connsiteY146-4386" fmla="*/ 627 h 763"/>
              <a:gd name="connsiteX147-4387" fmla="*/ 456 w 687"/>
              <a:gd name="connsiteY147-4388" fmla="*/ 627 h 763"/>
              <a:gd name="connsiteX148-4389" fmla="*/ 462 w 687"/>
              <a:gd name="connsiteY148-4390" fmla="*/ 622 h 763"/>
              <a:gd name="connsiteX149-4391" fmla="*/ 467 w 687"/>
              <a:gd name="connsiteY149-4392" fmla="*/ 616 h 763"/>
              <a:gd name="connsiteX150-4393" fmla="*/ 472 w 687"/>
              <a:gd name="connsiteY150-4394" fmla="*/ 611 h 763"/>
              <a:gd name="connsiteX151-4395" fmla="*/ 477 w 687"/>
              <a:gd name="connsiteY151-4396" fmla="*/ 601 h 763"/>
              <a:gd name="connsiteX152-4397" fmla="*/ 483 w 687"/>
              <a:gd name="connsiteY152-4398" fmla="*/ 590 h 763"/>
              <a:gd name="connsiteX153-4399" fmla="*/ 488 w 687"/>
              <a:gd name="connsiteY153-4400" fmla="*/ 580 h 763"/>
              <a:gd name="connsiteX154-4401" fmla="*/ 498 w 687"/>
              <a:gd name="connsiteY154-4402" fmla="*/ 564 h 763"/>
              <a:gd name="connsiteX155-4403" fmla="*/ 504 w 687"/>
              <a:gd name="connsiteY155-4404" fmla="*/ 554 h 763"/>
              <a:gd name="connsiteX156-4405" fmla="*/ 509 w 687"/>
              <a:gd name="connsiteY156-4406" fmla="*/ 538 h 763"/>
              <a:gd name="connsiteX157-4407" fmla="*/ 514 w 687"/>
              <a:gd name="connsiteY157-4408" fmla="*/ 517 h 763"/>
              <a:gd name="connsiteX158-4409" fmla="*/ 519 w 687"/>
              <a:gd name="connsiteY158-4410" fmla="*/ 501 h 763"/>
              <a:gd name="connsiteX159-4411" fmla="*/ 525 w 687"/>
              <a:gd name="connsiteY159-4412" fmla="*/ 475 h 763"/>
              <a:gd name="connsiteX160-4413" fmla="*/ 530 w 687"/>
              <a:gd name="connsiteY160-4414" fmla="*/ 454 h 763"/>
              <a:gd name="connsiteX161-4415" fmla="*/ 535 w 687"/>
              <a:gd name="connsiteY161-4416" fmla="*/ 428 h 763"/>
              <a:gd name="connsiteX162-4417" fmla="*/ 540 w 687"/>
              <a:gd name="connsiteY162-4418" fmla="*/ 402 h 763"/>
              <a:gd name="connsiteX163-4419" fmla="*/ 546 w 687"/>
              <a:gd name="connsiteY163-4420" fmla="*/ 371 h 763"/>
              <a:gd name="connsiteX164-4421" fmla="*/ 546 w 687"/>
              <a:gd name="connsiteY164-4422" fmla="*/ 345 h 763"/>
              <a:gd name="connsiteX165-4423" fmla="*/ 551 w 687"/>
              <a:gd name="connsiteY165-4424" fmla="*/ 319 h 763"/>
              <a:gd name="connsiteX166-4425" fmla="*/ 551 w 687"/>
              <a:gd name="connsiteY166-4426" fmla="*/ 298 h 763"/>
              <a:gd name="connsiteX167-4427" fmla="*/ 556 w 687"/>
              <a:gd name="connsiteY167-4428" fmla="*/ 272 h 763"/>
              <a:gd name="connsiteX168-4429" fmla="*/ 556 w 687"/>
              <a:gd name="connsiteY168-4430" fmla="*/ 251 h 763"/>
              <a:gd name="connsiteX169-4431" fmla="*/ 561 w 687"/>
              <a:gd name="connsiteY169-4432" fmla="*/ 230 h 763"/>
              <a:gd name="connsiteX170-4433" fmla="*/ 561 w 687"/>
              <a:gd name="connsiteY170-4434" fmla="*/ 214 h 763"/>
              <a:gd name="connsiteX171-4435" fmla="*/ 561 w 687"/>
              <a:gd name="connsiteY171-4436" fmla="*/ 193 h 763"/>
              <a:gd name="connsiteX172-4437" fmla="*/ 567 w 687"/>
              <a:gd name="connsiteY172-4438" fmla="*/ 178 h 763"/>
              <a:gd name="connsiteX173-4439" fmla="*/ 567 w 687"/>
              <a:gd name="connsiteY173-4440" fmla="*/ 167 h 763"/>
              <a:gd name="connsiteX174-4441" fmla="*/ 567 w 687"/>
              <a:gd name="connsiteY174-4442" fmla="*/ 151 h 763"/>
              <a:gd name="connsiteX175-4443" fmla="*/ 567 w 687"/>
              <a:gd name="connsiteY175-4444" fmla="*/ 141 h 763"/>
              <a:gd name="connsiteX176-4445" fmla="*/ 567 w 687"/>
              <a:gd name="connsiteY176-4446" fmla="*/ 131 h 763"/>
              <a:gd name="connsiteX177-4447" fmla="*/ 561 w 687"/>
              <a:gd name="connsiteY177-4448" fmla="*/ 125 h 763"/>
              <a:gd name="connsiteX178-4449" fmla="*/ 561 w 687"/>
              <a:gd name="connsiteY178-4450" fmla="*/ 115 h 763"/>
              <a:gd name="connsiteX179-4451" fmla="*/ 561 w 687"/>
              <a:gd name="connsiteY179-4452" fmla="*/ 115 h 763"/>
              <a:gd name="connsiteX0-4453" fmla="*/ 561 w 687"/>
              <a:gd name="connsiteY0-4454" fmla="*/ 115 h 763"/>
              <a:gd name="connsiteX1-4455" fmla="*/ 556 w 687"/>
              <a:gd name="connsiteY1-4456" fmla="*/ 104 h 763"/>
              <a:gd name="connsiteX2-4457" fmla="*/ 556 w 687"/>
              <a:gd name="connsiteY2-4458" fmla="*/ 94 h 763"/>
              <a:gd name="connsiteX3-4459" fmla="*/ 551 w 687"/>
              <a:gd name="connsiteY3-4460" fmla="*/ 84 h 763"/>
              <a:gd name="connsiteX4-4461" fmla="*/ 546 w 687"/>
              <a:gd name="connsiteY4-4462" fmla="*/ 78 h 763"/>
              <a:gd name="connsiteX5-4463" fmla="*/ 546 w 687"/>
              <a:gd name="connsiteY5-4464" fmla="*/ 78 h 763"/>
              <a:gd name="connsiteX6-4465" fmla="*/ 540 w 687"/>
              <a:gd name="connsiteY6-4466" fmla="*/ 78 h 763"/>
              <a:gd name="connsiteX7-4467" fmla="*/ 530 w 687"/>
              <a:gd name="connsiteY7-4468" fmla="*/ 73 h 763"/>
              <a:gd name="connsiteX8-4469" fmla="*/ 525 w 687"/>
              <a:gd name="connsiteY8-4470" fmla="*/ 73 h 763"/>
              <a:gd name="connsiteX9-4471" fmla="*/ 514 w 687"/>
              <a:gd name="connsiteY9-4472" fmla="*/ 73 h 763"/>
              <a:gd name="connsiteX10-4473" fmla="*/ 504 w 687"/>
              <a:gd name="connsiteY10-4474" fmla="*/ 73 h 763"/>
              <a:gd name="connsiteX11-4475" fmla="*/ 493 w 687"/>
              <a:gd name="connsiteY11-4476" fmla="*/ 73 h 763"/>
              <a:gd name="connsiteX12-4477" fmla="*/ 477 w 687"/>
              <a:gd name="connsiteY12-4478" fmla="*/ 73 h 763"/>
              <a:gd name="connsiteX13-4479" fmla="*/ 451 w 687"/>
              <a:gd name="connsiteY13-4480" fmla="*/ 73 h 763"/>
              <a:gd name="connsiteX14-4481" fmla="*/ 420 w 687"/>
              <a:gd name="connsiteY14-4482" fmla="*/ 73 h 763"/>
              <a:gd name="connsiteX15-4483" fmla="*/ 393 w 687"/>
              <a:gd name="connsiteY15-4484" fmla="*/ 78 h 763"/>
              <a:gd name="connsiteX16-4485" fmla="*/ 362 w 687"/>
              <a:gd name="connsiteY16-4486" fmla="*/ 78 h 763"/>
              <a:gd name="connsiteX17-4487" fmla="*/ 346 w 687"/>
              <a:gd name="connsiteY17-4488" fmla="*/ 84 h 763"/>
              <a:gd name="connsiteX18-4489" fmla="*/ 325 w 687"/>
              <a:gd name="connsiteY18-4490" fmla="*/ 84 h 763"/>
              <a:gd name="connsiteX19-4491" fmla="*/ 309 w 687"/>
              <a:gd name="connsiteY19-4492" fmla="*/ 89 h 763"/>
              <a:gd name="connsiteX20-4493" fmla="*/ 288 w 687"/>
              <a:gd name="connsiteY20-4494" fmla="*/ 94 h 763"/>
              <a:gd name="connsiteX21-4495" fmla="*/ 267 w 687"/>
              <a:gd name="connsiteY21-4496" fmla="*/ 99 h 763"/>
              <a:gd name="connsiteX22-4497" fmla="*/ 246 w 687"/>
              <a:gd name="connsiteY22-4498" fmla="*/ 99 h 763"/>
              <a:gd name="connsiteX23-4499" fmla="*/ 220 w 687"/>
              <a:gd name="connsiteY23-4500" fmla="*/ 104 h 763"/>
              <a:gd name="connsiteX24-4501" fmla="*/ 199 w 687"/>
              <a:gd name="connsiteY24-4502" fmla="*/ 110 h 763"/>
              <a:gd name="connsiteX25-4503" fmla="*/ 173 w 687"/>
              <a:gd name="connsiteY25-4504" fmla="*/ 115 h 763"/>
              <a:gd name="connsiteX26-4505" fmla="*/ 152 w 687"/>
              <a:gd name="connsiteY26-4506" fmla="*/ 120 h 763"/>
              <a:gd name="connsiteX27-4507" fmla="*/ 131 w 687"/>
              <a:gd name="connsiteY27-4508" fmla="*/ 120 h 763"/>
              <a:gd name="connsiteX28-4509" fmla="*/ 115 w 687"/>
              <a:gd name="connsiteY28-4510" fmla="*/ 125 h 763"/>
              <a:gd name="connsiteX29-4511" fmla="*/ 99 w 687"/>
              <a:gd name="connsiteY29-4512" fmla="*/ 125 h 763"/>
              <a:gd name="connsiteX30-4513" fmla="*/ 89 w 687"/>
              <a:gd name="connsiteY30-4514" fmla="*/ 125 h 763"/>
              <a:gd name="connsiteX31-4515" fmla="*/ 78 w 687"/>
              <a:gd name="connsiteY31-4516" fmla="*/ 125 h 763"/>
              <a:gd name="connsiteX32-4517" fmla="*/ 73 w 687"/>
              <a:gd name="connsiteY32-4518" fmla="*/ 125 h 763"/>
              <a:gd name="connsiteX33-4519" fmla="*/ 63 w 687"/>
              <a:gd name="connsiteY33-4520" fmla="*/ 120 h 763"/>
              <a:gd name="connsiteX34-4521" fmla="*/ 52 w 687"/>
              <a:gd name="connsiteY34-4522" fmla="*/ 115 h 763"/>
              <a:gd name="connsiteX35-4523" fmla="*/ 36 w 687"/>
              <a:gd name="connsiteY35-4524" fmla="*/ 110 h 763"/>
              <a:gd name="connsiteX36-4525" fmla="*/ 26 w 687"/>
              <a:gd name="connsiteY36-4526" fmla="*/ 99 h 763"/>
              <a:gd name="connsiteX37-4527" fmla="*/ 15 w 687"/>
              <a:gd name="connsiteY37-4528" fmla="*/ 94 h 763"/>
              <a:gd name="connsiteX38-4529" fmla="*/ 5 w 687"/>
              <a:gd name="connsiteY38-4530" fmla="*/ 89 h 763"/>
              <a:gd name="connsiteX39-4531" fmla="*/ 0 w 687"/>
              <a:gd name="connsiteY39-4532" fmla="*/ 78 h 763"/>
              <a:gd name="connsiteX40-4533" fmla="*/ 0 w 687"/>
              <a:gd name="connsiteY40-4534" fmla="*/ 73 h 763"/>
              <a:gd name="connsiteX41-4535" fmla="*/ 10 w 687"/>
              <a:gd name="connsiteY41-4536" fmla="*/ 73 h 763"/>
              <a:gd name="connsiteX42-4537" fmla="*/ 26 w 687"/>
              <a:gd name="connsiteY42-4538" fmla="*/ 73 h 763"/>
              <a:gd name="connsiteX43-4539" fmla="*/ 42 w 687"/>
              <a:gd name="connsiteY43-4540" fmla="*/ 73 h 763"/>
              <a:gd name="connsiteX44-4541" fmla="*/ 57 w 687"/>
              <a:gd name="connsiteY44-4542" fmla="*/ 68 h 763"/>
              <a:gd name="connsiteX45-4543" fmla="*/ 89 w 687"/>
              <a:gd name="connsiteY45-4544" fmla="*/ 68 h 763"/>
              <a:gd name="connsiteX46-4545" fmla="*/ 131 w 687"/>
              <a:gd name="connsiteY46-4546" fmla="*/ 63 h 763"/>
              <a:gd name="connsiteX47-4547" fmla="*/ 152 w 687"/>
              <a:gd name="connsiteY47-4548" fmla="*/ 63 h 763"/>
              <a:gd name="connsiteX48-4549" fmla="*/ 173 w 687"/>
              <a:gd name="connsiteY48-4550" fmla="*/ 63 h 763"/>
              <a:gd name="connsiteX49-4551" fmla="*/ 199 w 687"/>
              <a:gd name="connsiteY49-4552" fmla="*/ 57 h 763"/>
              <a:gd name="connsiteX50-4553" fmla="*/ 225 w 687"/>
              <a:gd name="connsiteY50-4554" fmla="*/ 57 h 763"/>
              <a:gd name="connsiteX51-4555" fmla="*/ 257 w 687"/>
              <a:gd name="connsiteY51-4556" fmla="*/ 52 h 763"/>
              <a:gd name="connsiteX52-4557" fmla="*/ 288 w 687"/>
              <a:gd name="connsiteY52-4558" fmla="*/ 52 h 763"/>
              <a:gd name="connsiteX53-4559" fmla="*/ 320 w 687"/>
              <a:gd name="connsiteY53-4560" fmla="*/ 47 h 763"/>
              <a:gd name="connsiteX54-4561" fmla="*/ 357 w 687"/>
              <a:gd name="connsiteY54-4562" fmla="*/ 42 h 763"/>
              <a:gd name="connsiteX55-4563" fmla="*/ 372 w 687"/>
              <a:gd name="connsiteY55-4564" fmla="*/ 42 h 763"/>
              <a:gd name="connsiteX56-4565" fmla="*/ 393 w 687"/>
              <a:gd name="connsiteY56-4566" fmla="*/ 37 h 763"/>
              <a:gd name="connsiteX57-4567" fmla="*/ 409 w 687"/>
              <a:gd name="connsiteY57-4568" fmla="*/ 37 h 763"/>
              <a:gd name="connsiteX58-4569" fmla="*/ 420 w 687"/>
              <a:gd name="connsiteY58-4570" fmla="*/ 37 h 763"/>
              <a:gd name="connsiteX59-4571" fmla="*/ 435 w 687"/>
              <a:gd name="connsiteY59-4572" fmla="*/ 31 h 763"/>
              <a:gd name="connsiteX60-4573" fmla="*/ 446 w 687"/>
              <a:gd name="connsiteY60-4574" fmla="*/ 31 h 763"/>
              <a:gd name="connsiteX61-4575" fmla="*/ 456 w 687"/>
              <a:gd name="connsiteY61-4576" fmla="*/ 31 h 763"/>
              <a:gd name="connsiteX62-4577" fmla="*/ 467 w 687"/>
              <a:gd name="connsiteY62-4578" fmla="*/ 26 h 763"/>
              <a:gd name="connsiteX63-4579" fmla="*/ 477 w 687"/>
              <a:gd name="connsiteY63-4580" fmla="*/ 26 h 763"/>
              <a:gd name="connsiteX64-4581" fmla="*/ 488 w 687"/>
              <a:gd name="connsiteY64-4582" fmla="*/ 26 h 763"/>
              <a:gd name="connsiteX65-4583" fmla="*/ 493 w 687"/>
              <a:gd name="connsiteY65-4584" fmla="*/ 21 h 763"/>
              <a:gd name="connsiteX66-4585" fmla="*/ 498 w 687"/>
              <a:gd name="connsiteY66-4586" fmla="*/ 21 h 763"/>
              <a:gd name="connsiteX67-4587" fmla="*/ 504 w 687"/>
              <a:gd name="connsiteY67-4588" fmla="*/ 21 h 763"/>
              <a:gd name="connsiteX68-4589" fmla="*/ 509 w 687"/>
              <a:gd name="connsiteY68-4590" fmla="*/ 16 h 763"/>
              <a:gd name="connsiteX69-4591" fmla="*/ 514 w 687"/>
              <a:gd name="connsiteY69-4592" fmla="*/ 16 h 763"/>
              <a:gd name="connsiteX70-4593" fmla="*/ 514 w 687"/>
              <a:gd name="connsiteY70-4594" fmla="*/ 16 h 763"/>
              <a:gd name="connsiteX71-4595" fmla="*/ 519 w 687"/>
              <a:gd name="connsiteY71-4596" fmla="*/ 10 h 763"/>
              <a:gd name="connsiteX72-4597" fmla="*/ 525 w 687"/>
              <a:gd name="connsiteY72-4598" fmla="*/ 5 h 763"/>
              <a:gd name="connsiteX73-4599" fmla="*/ 535 w 687"/>
              <a:gd name="connsiteY73-4600" fmla="*/ 5 h 763"/>
              <a:gd name="connsiteX74-4601" fmla="*/ 546 w 687"/>
              <a:gd name="connsiteY74-4602" fmla="*/ 0 h 763"/>
              <a:gd name="connsiteX75-4603" fmla="*/ 551 w 687"/>
              <a:gd name="connsiteY75-4604" fmla="*/ 5 h 763"/>
              <a:gd name="connsiteX76-4605" fmla="*/ 561 w 687"/>
              <a:gd name="connsiteY76-4606" fmla="*/ 5 h 763"/>
              <a:gd name="connsiteX77-4607" fmla="*/ 577 w 687"/>
              <a:gd name="connsiteY77-4608" fmla="*/ 10 h 763"/>
              <a:gd name="connsiteX78-4609" fmla="*/ 593 w 687"/>
              <a:gd name="connsiteY78-4610" fmla="*/ 16 h 763"/>
              <a:gd name="connsiteX79-4611" fmla="*/ 630 w 687"/>
              <a:gd name="connsiteY79-4612" fmla="*/ 31 h 763"/>
              <a:gd name="connsiteX80-4613" fmla="*/ 645 w 687"/>
              <a:gd name="connsiteY80-4614" fmla="*/ 42 h 763"/>
              <a:gd name="connsiteX81-4615" fmla="*/ 661 w 687"/>
              <a:gd name="connsiteY81-4616" fmla="*/ 52 h 763"/>
              <a:gd name="connsiteX82-4617" fmla="*/ 672 w 687"/>
              <a:gd name="connsiteY82-4618" fmla="*/ 57 h 763"/>
              <a:gd name="connsiteX83-4619" fmla="*/ 682 w 687"/>
              <a:gd name="connsiteY83-4620" fmla="*/ 68 h 763"/>
              <a:gd name="connsiteX84-4621" fmla="*/ 687 w 687"/>
              <a:gd name="connsiteY84-4622" fmla="*/ 73 h 763"/>
              <a:gd name="connsiteX85-4623" fmla="*/ 687 w 687"/>
              <a:gd name="connsiteY85-4624" fmla="*/ 78 h 763"/>
              <a:gd name="connsiteX86-4625" fmla="*/ 682 w 687"/>
              <a:gd name="connsiteY86-4626" fmla="*/ 78 h 763"/>
              <a:gd name="connsiteX87-4627" fmla="*/ 682 w 687"/>
              <a:gd name="connsiteY87-4628" fmla="*/ 84 h 763"/>
              <a:gd name="connsiteX88-4629" fmla="*/ 677 w 687"/>
              <a:gd name="connsiteY88-4630" fmla="*/ 89 h 763"/>
              <a:gd name="connsiteX89-4631" fmla="*/ 666 w 687"/>
              <a:gd name="connsiteY89-4632" fmla="*/ 94 h 763"/>
              <a:gd name="connsiteX90-4633" fmla="*/ 666 w 687"/>
              <a:gd name="connsiteY90-4634" fmla="*/ 99 h 763"/>
              <a:gd name="connsiteX91-4635" fmla="*/ 661 w 687"/>
              <a:gd name="connsiteY91-4636" fmla="*/ 104 h 763"/>
              <a:gd name="connsiteX92-4637" fmla="*/ 656 w 687"/>
              <a:gd name="connsiteY92-4638" fmla="*/ 115 h 763"/>
              <a:gd name="connsiteX93-4639" fmla="*/ 656 w 687"/>
              <a:gd name="connsiteY93-4640" fmla="*/ 131 h 763"/>
              <a:gd name="connsiteX94-4641" fmla="*/ 651 w 687"/>
              <a:gd name="connsiteY94-4642" fmla="*/ 141 h 763"/>
              <a:gd name="connsiteX95-4643" fmla="*/ 651 w 687"/>
              <a:gd name="connsiteY95-4644" fmla="*/ 162 h 763"/>
              <a:gd name="connsiteX96-4645" fmla="*/ 645 w 687"/>
              <a:gd name="connsiteY96-4646" fmla="*/ 183 h 763"/>
              <a:gd name="connsiteX97-4647" fmla="*/ 645 w 687"/>
              <a:gd name="connsiteY97-4648" fmla="*/ 209 h 763"/>
              <a:gd name="connsiteX98-4649" fmla="*/ 640 w 687"/>
              <a:gd name="connsiteY98-4650" fmla="*/ 261 h 763"/>
              <a:gd name="connsiteX99-4651" fmla="*/ 635 w 687"/>
              <a:gd name="connsiteY99-4652" fmla="*/ 313 h 763"/>
              <a:gd name="connsiteX100-4653" fmla="*/ 630 w 687"/>
              <a:gd name="connsiteY100-4654" fmla="*/ 360 h 763"/>
              <a:gd name="connsiteX101-4655" fmla="*/ 624 w 687"/>
              <a:gd name="connsiteY101-4656" fmla="*/ 413 h 763"/>
              <a:gd name="connsiteX102-4657" fmla="*/ 614 w 687"/>
              <a:gd name="connsiteY102-4658" fmla="*/ 460 h 763"/>
              <a:gd name="connsiteX103-4659" fmla="*/ 603 w 687"/>
              <a:gd name="connsiteY103-4660" fmla="*/ 507 h 763"/>
              <a:gd name="connsiteX104-4661" fmla="*/ 593 w 687"/>
              <a:gd name="connsiteY104-4662" fmla="*/ 548 h 763"/>
              <a:gd name="connsiteX105-4663" fmla="*/ 577 w 687"/>
              <a:gd name="connsiteY105-4664" fmla="*/ 595 h 763"/>
              <a:gd name="connsiteX106-4665" fmla="*/ 567 w 687"/>
              <a:gd name="connsiteY106-4666" fmla="*/ 616 h 763"/>
              <a:gd name="connsiteX107-4667" fmla="*/ 556 w 687"/>
              <a:gd name="connsiteY107-4668" fmla="*/ 637 h 763"/>
              <a:gd name="connsiteX108-4669" fmla="*/ 546 w 687"/>
              <a:gd name="connsiteY108-4670" fmla="*/ 658 h 763"/>
              <a:gd name="connsiteX109-4671" fmla="*/ 535 w 687"/>
              <a:gd name="connsiteY109-4672" fmla="*/ 674 h 763"/>
              <a:gd name="connsiteX110-4673" fmla="*/ 525 w 687"/>
              <a:gd name="connsiteY110-4674" fmla="*/ 689 h 763"/>
              <a:gd name="connsiteX111-4675" fmla="*/ 514 w 687"/>
              <a:gd name="connsiteY111-4676" fmla="*/ 700 h 763"/>
              <a:gd name="connsiteX112-4677" fmla="*/ 504 w 687"/>
              <a:gd name="connsiteY112-4678" fmla="*/ 716 h 763"/>
              <a:gd name="connsiteX113-4679" fmla="*/ 493 w 687"/>
              <a:gd name="connsiteY113-4680" fmla="*/ 726 h 763"/>
              <a:gd name="connsiteX114-4681" fmla="*/ 483 w 687"/>
              <a:gd name="connsiteY114-4682" fmla="*/ 731 h 763"/>
              <a:gd name="connsiteX115-4683" fmla="*/ 467 w 687"/>
              <a:gd name="connsiteY115-4684" fmla="*/ 742 h 763"/>
              <a:gd name="connsiteX116-4685" fmla="*/ 462 w 687"/>
              <a:gd name="connsiteY116-4686" fmla="*/ 747 h 763"/>
              <a:gd name="connsiteX117-4687" fmla="*/ 451 w 687"/>
              <a:gd name="connsiteY117-4688" fmla="*/ 752 h 763"/>
              <a:gd name="connsiteX118-4689" fmla="*/ 441 w 687"/>
              <a:gd name="connsiteY118-4690" fmla="*/ 757 h 763"/>
              <a:gd name="connsiteX119-4691" fmla="*/ 435 w 687"/>
              <a:gd name="connsiteY119-4692" fmla="*/ 757 h 763"/>
              <a:gd name="connsiteX120-4693" fmla="*/ 430 w 687"/>
              <a:gd name="connsiteY120-4694" fmla="*/ 763 h 763"/>
              <a:gd name="connsiteX121-4695" fmla="*/ 420 w 687"/>
              <a:gd name="connsiteY121-4696" fmla="*/ 763 h 763"/>
              <a:gd name="connsiteX122-4697" fmla="*/ 414 w 687"/>
              <a:gd name="connsiteY122-4698" fmla="*/ 757 h 763"/>
              <a:gd name="connsiteX123-4699" fmla="*/ 404 w 687"/>
              <a:gd name="connsiteY123-4700" fmla="*/ 752 h 763"/>
              <a:gd name="connsiteX124-4701" fmla="*/ 404 w 687"/>
              <a:gd name="connsiteY124-4702" fmla="*/ 747 h 763"/>
              <a:gd name="connsiteX125-4703" fmla="*/ 404 w 687"/>
              <a:gd name="connsiteY125-4704" fmla="*/ 742 h 763"/>
              <a:gd name="connsiteX126-4705" fmla="*/ 404 w 687"/>
              <a:gd name="connsiteY126-4706" fmla="*/ 736 h 763"/>
              <a:gd name="connsiteX127-4707" fmla="*/ 404 w 687"/>
              <a:gd name="connsiteY127-4708" fmla="*/ 726 h 763"/>
              <a:gd name="connsiteX128-4709" fmla="*/ 404 w 687"/>
              <a:gd name="connsiteY128-4710" fmla="*/ 721 h 763"/>
              <a:gd name="connsiteX129-4711" fmla="*/ 399 w 687"/>
              <a:gd name="connsiteY129-4712" fmla="*/ 716 h 763"/>
              <a:gd name="connsiteX130-4713" fmla="*/ 393 w 687"/>
              <a:gd name="connsiteY130-4714" fmla="*/ 705 h 763"/>
              <a:gd name="connsiteX131-4715" fmla="*/ 388 w 687"/>
              <a:gd name="connsiteY131-4716" fmla="*/ 695 h 763"/>
              <a:gd name="connsiteX132-4717" fmla="*/ 378 w 687"/>
              <a:gd name="connsiteY132-4718" fmla="*/ 689 h 763"/>
              <a:gd name="connsiteX133-4719" fmla="*/ 362 w 687"/>
              <a:gd name="connsiteY133-4720" fmla="*/ 679 h 763"/>
              <a:gd name="connsiteX134-4721" fmla="*/ 351 w 687"/>
              <a:gd name="connsiteY134-4722" fmla="*/ 669 h 763"/>
              <a:gd name="connsiteX135-4723" fmla="*/ 336 w 687"/>
              <a:gd name="connsiteY135-4724" fmla="*/ 658 h 763"/>
              <a:gd name="connsiteX136-4725" fmla="*/ 330 w 687"/>
              <a:gd name="connsiteY136-4726" fmla="*/ 616 h 763"/>
              <a:gd name="connsiteX137-4727" fmla="*/ 346 w 687"/>
              <a:gd name="connsiteY137-4728" fmla="*/ 622 h 763"/>
              <a:gd name="connsiteX138-4729" fmla="*/ 367 w 687"/>
              <a:gd name="connsiteY138-4730" fmla="*/ 627 h 763"/>
              <a:gd name="connsiteX139-4731" fmla="*/ 383 w 687"/>
              <a:gd name="connsiteY139-4732" fmla="*/ 627 h 763"/>
              <a:gd name="connsiteX140-4733" fmla="*/ 399 w 687"/>
              <a:gd name="connsiteY140-4734" fmla="*/ 632 h 763"/>
              <a:gd name="connsiteX141-4735" fmla="*/ 414 w 687"/>
              <a:gd name="connsiteY141-4736" fmla="*/ 632 h 763"/>
              <a:gd name="connsiteX142-4737" fmla="*/ 425 w 687"/>
              <a:gd name="connsiteY142-4738" fmla="*/ 632 h 763"/>
              <a:gd name="connsiteX143-4739" fmla="*/ 435 w 687"/>
              <a:gd name="connsiteY143-4740" fmla="*/ 632 h 763"/>
              <a:gd name="connsiteX144-4741" fmla="*/ 446 w 687"/>
              <a:gd name="connsiteY144-4742" fmla="*/ 632 h 763"/>
              <a:gd name="connsiteX145-4743" fmla="*/ 451 w 687"/>
              <a:gd name="connsiteY145-4744" fmla="*/ 627 h 763"/>
              <a:gd name="connsiteX146-4745" fmla="*/ 456 w 687"/>
              <a:gd name="connsiteY146-4746" fmla="*/ 627 h 763"/>
              <a:gd name="connsiteX147-4747" fmla="*/ 462 w 687"/>
              <a:gd name="connsiteY147-4748" fmla="*/ 622 h 763"/>
              <a:gd name="connsiteX148-4749" fmla="*/ 467 w 687"/>
              <a:gd name="connsiteY148-4750" fmla="*/ 616 h 763"/>
              <a:gd name="connsiteX149-4751" fmla="*/ 472 w 687"/>
              <a:gd name="connsiteY149-4752" fmla="*/ 611 h 763"/>
              <a:gd name="connsiteX150-4753" fmla="*/ 477 w 687"/>
              <a:gd name="connsiteY150-4754" fmla="*/ 601 h 763"/>
              <a:gd name="connsiteX151-4755" fmla="*/ 483 w 687"/>
              <a:gd name="connsiteY151-4756" fmla="*/ 590 h 763"/>
              <a:gd name="connsiteX152-4757" fmla="*/ 488 w 687"/>
              <a:gd name="connsiteY152-4758" fmla="*/ 580 h 763"/>
              <a:gd name="connsiteX153-4759" fmla="*/ 498 w 687"/>
              <a:gd name="connsiteY153-4760" fmla="*/ 564 h 763"/>
              <a:gd name="connsiteX154-4761" fmla="*/ 504 w 687"/>
              <a:gd name="connsiteY154-4762" fmla="*/ 554 h 763"/>
              <a:gd name="connsiteX155-4763" fmla="*/ 509 w 687"/>
              <a:gd name="connsiteY155-4764" fmla="*/ 538 h 763"/>
              <a:gd name="connsiteX156-4765" fmla="*/ 514 w 687"/>
              <a:gd name="connsiteY156-4766" fmla="*/ 517 h 763"/>
              <a:gd name="connsiteX157-4767" fmla="*/ 519 w 687"/>
              <a:gd name="connsiteY157-4768" fmla="*/ 501 h 763"/>
              <a:gd name="connsiteX158-4769" fmla="*/ 525 w 687"/>
              <a:gd name="connsiteY158-4770" fmla="*/ 475 h 763"/>
              <a:gd name="connsiteX159-4771" fmla="*/ 530 w 687"/>
              <a:gd name="connsiteY159-4772" fmla="*/ 454 h 763"/>
              <a:gd name="connsiteX160-4773" fmla="*/ 535 w 687"/>
              <a:gd name="connsiteY160-4774" fmla="*/ 428 h 763"/>
              <a:gd name="connsiteX161-4775" fmla="*/ 540 w 687"/>
              <a:gd name="connsiteY161-4776" fmla="*/ 402 h 763"/>
              <a:gd name="connsiteX162-4777" fmla="*/ 546 w 687"/>
              <a:gd name="connsiteY162-4778" fmla="*/ 371 h 763"/>
              <a:gd name="connsiteX163-4779" fmla="*/ 546 w 687"/>
              <a:gd name="connsiteY163-4780" fmla="*/ 345 h 763"/>
              <a:gd name="connsiteX164-4781" fmla="*/ 551 w 687"/>
              <a:gd name="connsiteY164-4782" fmla="*/ 319 h 763"/>
              <a:gd name="connsiteX165-4783" fmla="*/ 551 w 687"/>
              <a:gd name="connsiteY165-4784" fmla="*/ 298 h 763"/>
              <a:gd name="connsiteX166-4785" fmla="*/ 556 w 687"/>
              <a:gd name="connsiteY166-4786" fmla="*/ 272 h 763"/>
              <a:gd name="connsiteX167-4787" fmla="*/ 556 w 687"/>
              <a:gd name="connsiteY167-4788" fmla="*/ 251 h 763"/>
              <a:gd name="connsiteX168-4789" fmla="*/ 561 w 687"/>
              <a:gd name="connsiteY168-4790" fmla="*/ 230 h 763"/>
              <a:gd name="connsiteX169-4791" fmla="*/ 561 w 687"/>
              <a:gd name="connsiteY169-4792" fmla="*/ 214 h 763"/>
              <a:gd name="connsiteX170-4793" fmla="*/ 561 w 687"/>
              <a:gd name="connsiteY170-4794" fmla="*/ 193 h 763"/>
              <a:gd name="connsiteX171-4795" fmla="*/ 567 w 687"/>
              <a:gd name="connsiteY171-4796" fmla="*/ 178 h 763"/>
              <a:gd name="connsiteX172-4797" fmla="*/ 567 w 687"/>
              <a:gd name="connsiteY172-4798" fmla="*/ 167 h 763"/>
              <a:gd name="connsiteX173-4799" fmla="*/ 567 w 687"/>
              <a:gd name="connsiteY173-4800" fmla="*/ 151 h 763"/>
              <a:gd name="connsiteX174-4801" fmla="*/ 567 w 687"/>
              <a:gd name="connsiteY174-4802" fmla="*/ 141 h 763"/>
              <a:gd name="connsiteX175-4803" fmla="*/ 567 w 687"/>
              <a:gd name="connsiteY175-4804" fmla="*/ 131 h 763"/>
              <a:gd name="connsiteX176-4805" fmla="*/ 561 w 687"/>
              <a:gd name="connsiteY176-4806" fmla="*/ 125 h 763"/>
              <a:gd name="connsiteX177-4807" fmla="*/ 561 w 687"/>
              <a:gd name="connsiteY177-4808" fmla="*/ 115 h 763"/>
              <a:gd name="connsiteX178-4809" fmla="*/ 561 w 687"/>
              <a:gd name="connsiteY178-4810" fmla="*/ 115 h 763"/>
              <a:gd name="connsiteX0-4811" fmla="*/ 561 w 687"/>
              <a:gd name="connsiteY0-4812" fmla="*/ 115 h 763"/>
              <a:gd name="connsiteX1-4813" fmla="*/ 556 w 687"/>
              <a:gd name="connsiteY1-4814" fmla="*/ 104 h 763"/>
              <a:gd name="connsiteX2-4815" fmla="*/ 556 w 687"/>
              <a:gd name="connsiteY2-4816" fmla="*/ 94 h 763"/>
              <a:gd name="connsiteX3-4817" fmla="*/ 551 w 687"/>
              <a:gd name="connsiteY3-4818" fmla="*/ 84 h 763"/>
              <a:gd name="connsiteX4-4819" fmla="*/ 546 w 687"/>
              <a:gd name="connsiteY4-4820" fmla="*/ 78 h 763"/>
              <a:gd name="connsiteX5-4821" fmla="*/ 546 w 687"/>
              <a:gd name="connsiteY5-4822" fmla="*/ 78 h 763"/>
              <a:gd name="connsiteX6-4823" fmla="*/ 540 w 687"/>
              <a:gd name="connsiteY6-4824" fmla="*/ 78 h 763"/>
              <a:gd name="connsiteX7-4825" fmla="*/ 530 w 687"/>
              <a:gd name="connsiteY7-4826" fmla="*/ 73 h 763"/>
              <a:gd name="connsiteX8-4827" fmla="*/ 525 w 687"/>
              <a:gd name="connsiteY8-4828" fmla="*/ 73 h 763"/>
              <a:gd name="connsiteX9-4829" fmla="*/ 514 w 687"/>
              <a:gd name="connsiteY9-4830" fmla="*/ 73 h 763"/>
              <a:gd name="connsiteX10-4831" fmla="*/ 504 w 687"/>
              <a:gd name="connsiteY10-4832" fmla="*/ 73 h 763"/>
              <a:gd name="connsiteX11-4833" fmla="*/ 493 w 687"/>
              <a:gd name="connsiteY11-4834" fmla="*/ 73 h 763"/>
              <a:gd name="connsiteX12-4835" fmla="*/ 477 w 687"/>
              <a:gd name="connsiteY12-4836" fmla="*/ 73 h 763"/>
              <a:gd name="connsiteX13-4837" fmla="*/ 451 w 687"/>
              <a:gd name="connsiteY13-4838" fmla="*/ 73 h 763"/>
              <a:gd name="connsiteX14-4839" fmla="*/ 420 w 687"/>
              <a:gd name="connsiteY14-4840" fmla="*/ 73 h 763"/>
              <a:gd name="connsiteX15-4841" fmla="*/ 393 w 687"/>
              <a:gd name="connsiteY15-4842" fmla="*/ 78 h 763"/>
              <a:gd name="connsiteX16-4843" fmla="*/ 362 w 687"/>
              <a:gd name="connsiteY16-4844" fmla="*/ 78 h 763"/>
              <a:gd name="connsiteX17-4845" fmla="*/ 346 w 687"/>
              <a:gd name="connsiteY17-4846" fmla="*/ 84 h 763"/>
              <a:gd name="connsiteX18-4847" fmla="*/ 325 w 687"/>
              <a:gd name="connsiteY18-4848" fmla="*/ 84 h 763"/>
              <a:gd name="connsiteX19-4849" fmla="*/ 309 w 687"/>
              <a:gd name="connsiteY19-4850" fmla="*/ 89 h 763"/>
              <a:gd name="connsiteX20-4851" fmla="*/ 288 w 687"/>
              <a:gd name="connsiteY20-4852" fmla="*/ 94 h 763"/>
              <a:gd name="connsiteX21-4853" fmla="*/ 267 w 687"/>
              <a:gd name="connsiteY21-4854" fmla="*/ 99 h 763"/>
              <a:gd name="connsiteX22-4855" fmla="*/ 246 w 687"/>
              <a:gd name="connsiteY22-4856" fmla="*/ 99 h 763"/>
              <a:gd name="connsiteX23-4857" fmla="*/ 220 w 687"/>
              <a:gd name="connsiteY23-4858" fmla="*/ 104 h 763"/>
              <a:gd name="connsiteX24-4859" fmla="*/ 199 w 687"/>
              <a:gd name="connsiteY24-4860" fmla="*/ 110 h 763"/>
              <a:gd name="connsiteX25-4861" fmla="*/ 173 w 687"/>
              <a:gd name="connsiteY25-4862" fmla="*/ 115 h 763"/>
              <a:gd name="connsiteX26-4863" fmla="*/ 152 w 687"/>
              <a:gd name="connsiteY26-4864" fmla="*/ 120 h 763"/>
              <a:gd name="connsiteX27-4865" fmla="*/ 131 w 687"/>
              <a:gd name="connsiteY27-4866" fmla="*/ 120 h 763"/>
              <a:gd name="connsiteX28-4867" fmla="*/ 115 w 687"/>
              <a:gd name="connsiteY28-4868" fmla="*/ 125 h 763"/>
              <a:gd name="connsiteX29-4869" fmla="*/ 99 w 687"/>
              <a:gd name="connsiteY29-4870" fmla="*/ 125 h 763"/>
              <a:gd name="connsiteX30-4871" fmla="*/ 89 w 687"/>
              <a:gd name="connsiteY30-4872" fmla="*/ 125 h 763"/>
              <a:gd name="connsiteX31-4873" fmla="*/ 78 w 687"/>
              <a:gd name="connsiteY31-4874" fmla="*/ 125 h 763"/>
              <a:gd name="connsiteX32-4875" fmla="*/ 73 w 687"/>
              <a:gd name="connsiteY32-4876" fmla="*/ 125 h 763"/>
              <a:gd name="connsiteX33-4877" fmla="*/ 63 w 687"/>
              <a:gd name="connsiteY33-4878" fmla="*/ 120 h 763"/>
              <a:gd name="connsiteX34-4879" fmla="*/ 52 w 687"/>
              <a:gd name="connsiteY34-4880" fmla="*/ 115 h 763"/>
              <a:gd name="connsiteX35-4881" fmla="*/ 36 w 687"/>
              <a:gd name="connsiteY35-4882" fmla="*/ 110 h 763"/>
              <a:gd name="connsiteX36-4883" fmla="*/ 26 w 687"/>
              <a:gd name="connsiteY36-4884" fmla="*/ 99 h 763"/>
              <a:gd name="connsiteX37-4885" fmla="*/ 15 w 687"/>
              <a:gd name="connsiteY37-4886" fmla="*/ 94 h 763"/>
              <a:gd name="connsiteX38-4887" fmla="*/ 5 w 687"/>
              <a:gd name="connsiteY38-4888" fmla="*/ 89 h 763"/>
              <a:gd name="connsiteX39-4889" fmla="*/ 0 w 687"/>
              <a:gd name="connsiteY39-4890" fmla="*/ 78 h 763"/>
              <a:gd name="connsiteX40-4891" fmla="*/ 0 w 687"/>
              <a:gd name="connsiteY40-4892" fmla="*/ 73 h 763"/>
              <a:gd name="connsiteX41-4893" fmla="*/ 10 w 687"/>
              <a:gd name="connsiteY41-4894" fmla="*/ 73 h 763"/>
              <a:gd name="connsiteX42-4895" fmla="*/ 26 w 687"/>
              <a:gd name="connsiteY42-4896" fmla="*/ 73 h 763"/>
              <a:gd name="connsiteX43-4897" fmla="*/ 42 w 687"/>
              <a:gd name="connsiteY43-4898" fmla="*/ 73 h 763"/>
              <a:gd name="connsiteX44-4899" fmla="*/ 57 w 687"/>
              <a:gd name="connsiteY44-4900" fmla="*/ 68 h 763"/>
              <a:gd name="connsiteX45-4901" fmla="*/ 89 w 687"/>
              <a:gd name="connsiteY45-4902" fmla="*/ 68 h 763"/>
              <a:gd name="connsiteX46-4903" fmla="*/ 131 w 687"/>
              <a:gd name="connsiteY46-4904" fmla="*/ 63 h 763"/>
              <a:gd name="connsiteX47-4905" fmla="*/ 152 w 687"/>
              <a:gd name="connsiteY47-4906" fmla="*/ 63 h 763"/>
              <a:gd name="connsiteX48-4907" fmla="*/ 173 w 687"/>
              <a:gd name="connsiteY48-4908" fmla="*/ 63 h 763"/>
              <a:gd name="connsiteX49-4909" fmla="*/ 199 w 687"/>
              <a:gd name="connsiteY49-4910" fmla="*/ 57 h 763"/>
              <a:gd name="connsiteX50-4911" fmla="*/ 225 w 687"/>
              <a:gd name="connsiteY50-4912" fmla="*/ 57 h 763"/>
              <a:gd name="connsiteX51-4913" fmla="*/ 257 w 687"/>
              <a:gd name="connsiteY51-4914" fmla="*/ 52 h 763"/>
              <a:gd name="connsiteX52-4915" fmla="*/ 288 w 687"/>
              <a:gd name="connsiteY52-4916" fmla="*/ 52 h 763"/>
              <a:gd name="connsiteX53-4917" fmla="*/ 320 w 687"/>
              <a:gd name="connsiteY53-4918" fmla="*/ 47 h 763"/>
              <a:gd name="connsiteX54-4919" fmla="*/ 357 w 687"/>
              <a:gd name="connsiteY54-4920" fmla="*/ 42 h 763"/>
              <a:gd name="connsiteX55-4921" fmla="*/ 372 w 687"/>
              <a:gd name="connsiteY55-4922" fmla="*/ 42 h 763"/>
              <a:gd name="connsiteX56-4923" fmla="*/ 393 w 687"/>
              <a:gd name="connsiteY56-4924" fmla="*/ 37 h 763"/>
              <a:gd name="connsiteX57-4925" fmla="*/ 409 w 687"/>
              <a:gd name="connsiteY57-4926" fmla="*/ 37 h 763"/>
              <a:gd name="connsiteX58-4927" fmla="*/ 420 w 687"/>
              <a:gd name="connsiteY58-4928" fmla="*/ 37 h 763"/>
              <a:gd name="connsiteX59-4929" fmla="*/ 435 w 687"/>
              <a:gd name="connsiteY59-4930" fmla="*/ 31 h 763"/>
              <a:gd name="connsiteX60-4931" fmla="*/ 446 w 687"/>
              <a:gd name="connsiteY60-4932" fmla="*/ 31 h 763"/>
              <a:gd name="connsiteX61-4933" fmla="*/ 456 w 687"/>
              <a:gd name="connsiteY61-4934" fmla="*/ 31 h 763"/>
              <a:gd name="connsiteX62-4935" fmla="*/ 467 w 687"/>
              <a:gd name="connsiteY62-4936" fmla="*/ 26 h 763"/>
              <a:gd name="connsiteX63-4937" fmla="*/ 477 w 687"/>
              <a:gd name="connsiteY63-4938" fmla="*/ 26 h 763"/>
              <a:gd name="connsiteX64-4939" fmla="*/ 488 w 687"/>
              <a:gd name="connsiteY64-4940" fmla="*/ 26 h 763"/>
              <a:gd name="connsiteX65-4941" fmla="*/ 493 w 687"/>
              <a:gd name="connsiteY65-4942" fmla="*/ 21 h 763"/>
              <a:gd name="connsiteX66-4943" fmla="*/ 498 w 687"/>
              <a:gd name="connsiteY66-4944" fmla="*/ 21 h 763"/>
              <a:gd name="connsiteX67-4945" fmla="*/ 504 w 687"/>
              <a:gd name="connsiteY67-4946" fmla="*/ 21 h 763"/>
              <a:gd name="connsiteX68-4947" fmla="*/ 509 w 687"/>
              <a:gd name="connsiteY68-4948" fmla="*/ 16 h 763"/>
              <a:gd name="connsiteX69-4949" fmla="*/ 514 w 687"/>
              <a:gd name="connsiteY69-4950" fmla="*/ 16 h 763"/>
              <a:gd name="connsiteX70-4951" fmla="*/ 514 w 687"/>
              <a:gd name="connsiteY70-4952" fmla="*/ 16 h 763"/>
              <a:gd name="connsiteX71-4953" fmla="*/ 519 w 687"/>
              <a:gd name="connsiteY71-4954" fmla="*/ 10 h 763"/>
              <a:gd name="connsiteX72-4955" fmla="*/ 525 w 687"/>
              <a:gd name="connsiteY72-4956" fmla="*/ 5 h 763"/>
              <a:gd name="connsiteX73-4957" fmla="*/ 535 w 687"/>
              <a:gd name="connsiteY73-4958" fmla="*/ 5 h 763"/>
              <a:gd name="connsiteX74-4959" fmla="*/ 546 w 687"/>
              <a:gd name="connsiteY74-4960" fmla="*/ 0 h 763"/>
              <a:gd name="connsiteX75-4961" fmla="*/ 551 w 687"/>
              <a:gd name="connsiteY75-4962" fmla="*/ 5 h 763"/>
              <a:gd name="connsiteX76-4963" fmla="*/ 561 w 687"/>
              <a:gd name="connsiteY76-4964" fmla="*/ 5 h 763"/>
              <a:gd name="connsiteX77-4965" fmla="*/ 577 w 687"/>
              <a:gd name="connsiteY77-4966" fmla="*/ 10 h 763"/>
              <a:gd name="connsiteX78-4967" fmla="*/ 593 w 687"/>
              <a:gd name="connsiteY78-4968" fmla="*/ 16 h 763"/>
              <a:gd name="connsiteX79-4969" fmla="*/ 630 w 687"/>
              <a:gd name="connsiteY79-4970" fmla="*/ 31 h 763"/>
              <a:gd name="connsiteX80-4971" fmla="*/ 645 w 687"/>
              <a:gd name="connsiteY80-4972" fmla="*/ 42 h 763"/>
              <a:gd name="connsiteX81-4973" fmla="*/ 661 w 687"/>
              <a:gd name="connsiteY81-4974" fmla="*/ 52 h 763"/>
              <a:gd name="connsiteX82-4975" fmla="*/ 672 w 687"/>
              <a:gd name="connsiteY82-4976" fmla="*/ 57 h 763"/>
              <a:gd name="connsiteX83-4977" fmla="*/ 682 w 687"/>
              <a:gd name="connsiteY83-4978" fmla="*/ 68 h 763"/>
              <a:gd name="connsiteX84-4979" fmla="*/ 687 w 687"/>
              <a:gd name="connsiteY84-4980" fmla="*/ 73 h 763"/>
              <a:gd name="connsiteX85-4981" fmla="*/ 687 w 687"/>
              <a:gd name="connsiteY85-4982" fmla="*/ 78 h 763"/>
              <a:gd name="connsiteX86-4983" fmla="*/ 682 w 687"/>
              <a:gd name="connsiteY86-4984" fmla="*/ 78 h 763"/>
              <a:gd name="connsiteX87-4985" fmla="*/ 682 w 687"/>
              <a:gd name="connsiteY87-4986" fmla="*/ 84 h 763"/>
              <a:gd name="connsiteX88-4987" fmla="*/ 677 w 687"/>
              <a:gd name="connsiteY88-4988" fmla="*/ 89 h 763"/>
              <a:gd name="connsiteX89-4989" fmla="*/ 666 w 687"/>
              <a:gd name="connsiteY89-4990" fmla="*/ 94 h 763"/>
              <a:gd name="connsiteX90-4991" fmla="*/ 666 w 687"/>
              <a:gd name="connsiteY90-4992" fmla="*/ 99 h 763"/>
              <a:gd name="connsiteX91-4993" fmla="*/ 661 w 687"/>
              <a:gd name="connsiteY91-4994" fmla="*/ 104 h 763"/>
              <a:gd name="connsiteX92-4995" fmla="*/ 656 w 687"/>
              <a:gd name="connsiteY92-4996" fmla="*/ 115 h 763"/>
              <a:gd name="connsiteX93-4997" fmla="*/ 656 w 687"/>
              <a:gd name="connsiteY93-4998" fmla="*/ 131 h 763"/>
              <a:gd name="connsiteX94-4999" fmla="*/ 651 w 687"/>
              <a:gd name="connsiteY94-5000" fmla="*/ 141 h 763"/>
              <a:gd name="connsiteX95-5001" fmla="*/ 651 w 687"/>
              <a:gd name="connsiteY95-5002" fmla="*/ 162 h 763"/>
              <a:gd name="connsiteX96-5003" fmla="*/ 645 w 687"/>
              <a:gd name="connsiteY96-5004" fmla="*/ 183 h 763"/>
              <a:gd name="connsiteX97-5005" fmla="*/ 645 w 687"/>
              <a:gd name="connsiteY97-5006" fmla="*/ 209 h 763"/>
              <a:gd name="connsiteX98-5007" fmla="*/ 640 w 687"/>
              <a:gd name="connsiteY98-5008" fmla="*/ 261 h 763"/>
              <a:gd name="connsiteX99-5009" fmla="*/ 635 w 687"/>
              <a:gd name="connsiteY99-5010" fmla="*/ 313 h 763"/>
              <a:gd name="connsiteX100-5011" fmla="*/ 630 w 687"/>
              <a:gd name="connsiteY100-5012" fmla="*/ 360 h 763"/>
              <a:gd name="connsiteX101-5013" fmla="*/ 624 w 687"/>
              <a:gd name="connsiteY101-5014" fmla="*/ 413 h 763"/>
              <a:gd name="connsiteX102-5015" fmla="*/ 614 w 687"/>
              <a:gd name="connsiteY102-5016" fmla="*/ 460 h 763"/>
              <a:gd name="connsiteX103-5017" fmla="*/ 603 w 687"/>
              <a:gd name="connsiteY103-5018" fmla="*/ 507 h 763"/>
              <a:gd name="connsiteX104-5019" fmla="*/ 593 w 687"/>
              <a:gd name="connsiteY104-5020" fmla="*/ 548 h 763"/>
              <a:gd name="connsiteX105-5021" fmla="*/ 577 w 687"/>
              <a:gd name="connsiteY105-5022" fmla="*/ 595 h 763"/>
              <a:gd name="connsiteX106-5023" fmla="*/ 567 w 687"/>
              <a:gd name="connsiteY106-5024" fmla="*/ 616 h 763"/>
              <a:gd name="connsiteX107-5025" fmla="*/ 556 w 687"/>
              <a:gd name="connsiteY107-5026" fmla="*/ 637 h 763"/>
              <a:gd name="connsiteX108-5027" fmla="*/ 546 w 687"/>
              <a:gd name="connsiteY108-5028" fmla="*/ 658 h 763"/>
              <a:gd name="connsiteX109-5029" fmla="*/ 535 w 687"/>
              <a:gd name="connsiteY109-5030" fmla="*/ 674 h 763"/>
              <a:gd name="connsiteX110-5031" fmla="*/ 525 w 687"/>
              <a:gd name="connsiteY110-5032" fmla="*/ 689 h 763"/>
              <a:gd name="connsiteX111-5033" fmla="*/ 514 w 687"/>
              <a:gd name="connsiteY111-5034" fmla="*/ 700 h 763"/>
              <a:gd name="connsiteX112-5035" fmla="*/ 504 w 687"/>
              <a:gd name="connsiteY112-5036" fmla="*/ 716 h 763"/>
              <a:gd name="connsiteX113-5037" fmla="*/ 493 w 687"/>
              <a:gd name="connsiteY113-5038" fmla="*/ 726 h 763"/>
              <a:gd name="connsiteX114-5039" fmla="*/ 483 w 687"/>
              <a:gd name="connsiteY114-5040" fmla="*/ 731 h 763"/>
              <a:gd name="connsiteX115-5041" fmla="*/ 467 w 687"/>
              <a:gd name="connsiteY115-5042" fmla="*/ 742 h 763"/>
              <a:gd name="connsiteX116-5043" fmla="*/ 462 w 687"/>
              <a:gd name="connsiteY116-5044" fmla="*/ 747 h 763"/>
              <a:gd name="connsiteX117-5045" fmla="*/ 451 w 687"/>
              <a:gd name="connsiteY117-5046" fmla="*/ 752 h 763"/>
              <a:gd name="connsiteX118-5047" fmla="*/ 441 w 687"/>
              <a:gd name="connsiteY118-5048" fmla="*/ 757 h 763"/>
              <a:gd name="connsiteX119-5049" fmla="*/ 435 w 687"/>
              <a:gd name="connsiteY119-5050" fmla="*/ 757 h 763"/>
              <a:gd name="connsiteX120-5051" fmla="*/ 430 w 687"/>
              <a:gd name="connsiteY120-5052" fmla="*/ 763 h 763"/>
              <a:gd name="connsiteX121-5053" fmla="*/ 420 w 687"/>
              <a:gd name="connsiteY121-5054" fmla="*/ 763 h 763"/>
              <a:gd name="connsiteX122-5055" fmla="*/ 414 w 687"/>
              <a:gd name="connsiteY122-5056" fmla="*/ 757 h 763"/>
              <a:gd name="connsiteX123-5057" fmla="*/ 404 w 687"/>
              <a:gd name="connsiteY123-5058" fmla="*/ 752 h 763"/>
              <a:gd name="connsiteX124-5059" fmla="*/ 404 w 687"/>
              <a:gd name="connsiteY124-5060" fmla="*/ 747 h 763"/>
              <a:gd name="connsiteX125-5061" fmla="*/ 404 w 687"/>
              <a:gd name="connsiteY125-5062" fmla="*/ 742 h 763"/>
              <a:gd name="connsiteX126-5063" fmla="*/ 404 w 687"/>
              <a:gd name="connsiteY126-5064" fmla="*/ 736 h 763"/>
              <a:gd name="connsiteX127-5065" fmla="*/ 404 w 687"/>
              <a:gd name="connsiteY127-5066" fmla="*/ 726 h 763"/>
              <a:gd name="connsiteX128-5067" fmla="*/ 404 w 687"/>
              <a:gd name="connsiteY128-5068" fmla="*/ 721 h 763"/>
              <a:gd name="connsiteX129-5069" fmla="*/ 399 w 687"/>
              <a:gd name="connsiteY129-5070" fmla="*/ 716 h 763"/>
              <a:gd name="connsiteX130-5071" fmla="*/ 393 w 687"/>
              <a:gd name="connsiteY130-5072" fmla="*/ 705 h 763"/>
              <a:gd name="connsiteX131-5073" fmla="*/ 388 w 687"/>
              <a:gd name="connsiteY131-5074" fmla="*/ 695 h 763"/>
              <a:gd name="connsiteX132-5075" fmla="*/ 378 w 687"/>
              <a:gd name="connsiteY132-5076" fmla="*/ 689 h 763"/>
              <a:gd name="connsiteX133-5077" fmla="*/ 362 w 687"/>
              <a:gd name="connsiteY133-5078" fmla="*/ 679 h 763"/>
              <a:gd name="connsiteX134-5079" fmla="*/ 351 w 687"/>
              <a:gd name="connsiteY134-5080" fmla="*/ 669 h 763"/>
              <a:gd name="connsiteX135-5081" fmla="*/ 336 w 687"/>
              <a:gd name="connsiteY135-5082" fmla="*/ 658 h 763"/>
              <a:gd name="connsiteX136-5083" fmla="*/ 346 w 687"/>
              <a:gd name="connsiteY136-5084" fmla="*/ 622 h 763"/>
              <a:gd name="connsiteX137-5085" fmla="*/ 367 w 687"/>
              <a:gd name="connsiteY137-5086" fmla="*/ 627 h 763"/>
              <a:gd name="connsiteX138-5087" fmla="*/ 383 w 687"/>
              <a:gd name="connsiteY138-5088" fmla="*/ 627 h 763"/>
              <a:gd name="connsiteX139-5089" fmla="*/ 399 w 687"/>
              <a:gd name="connsiteY139-5090" fmla="*/ 632 h 763"/>
              <a:gd name="connsiteX140-5091" fmla="*/ 414 w 687"/>
              <a:gd name="connsiteY140-5092" fmla="*/ 632 h 763"/>
              <a:gd name="connsiteX141-5093" fmla="*/ 425 w 687"/>
              <a:gd name="connsiteY141-5094" fmla="*/ 632 h 763"/>
              <a:gd name="connsiteX142-5095" fmla="*/ 435 w 687"/>
              <a:gd name="connsiteY142-5096" fmla="*/ 632 h 763"/>
              <a:gd name="connsiteX143-5097" fmla="*/ 446 w 687"/>
              <a:gd name="connsiteY143-5098" fmla="*/ 632 h 763"/>
              <a:gd name="connsiteX144-5099" fmla="*/ 451 w 687"/>
              <a:gd name="connsiteY144-5100" fmla="*/ 627 h 763"/>
              <a:gd name="connsiteX145-5101" fmla="*/ 456 w 687"/>
              <a:gd name="connsiteY145-5102" fmla="*/ 627 h 763"/>
              <a:gd name="connsiteX146-5103" fmla="*/ 462 w 687"/>
              <a:gd name="connsiteY146-5104" fmla="*/ 622 h 763"/>
              <a:gd name="connsiteX147-5105" fmla="*/ 467 w 687"/>
              <a:gd name="connsiteY147-5106" fmla="*/ 616 h 763"/>
              <a:gd name="connsiteX148-5107" fmla="*/ 472 w 687"/>
              <a:gd name="connsiteY148-5108" fmla="*/ 611 h 763"/>
              <a:gd name="connsiteX149-5109" fmla="*/ 477 w 687"/>
              <a:gd name="connsiteY149-5110" fmla="*/ 601 h 763"/>
              <a:gd name="connsiteX150-5111" fmla="*/ 483 w 687"/>
              <a:gd name="connsiteY150-5112" fmla="*/ 590 h 763"/>
              <a:gd name="connsiteX151-5113" fmla="*/ 488 w 687"/>
              <a:gd name="connsiteY151-5114" fmla="*/ 580 h 763"/>
              <a:gd name="connsiteX152-5115" fmla="*/ 498 w 687"/>
              <a:gd name="connsiteY152-5116" fmla="*/ 564 h 763"/>
              <a:gd name="connsiteX153-5117" fmla="*/ 504 w 687"/>
              <a:gd name="connsiteY153-5118" fmla="*/ 554 h 763"/>
              <a:gd name="connsiteX154-5119" fmla="*/ 509 w 687"/>
              <a:gd name="connsiteY154-5120" fmla="*/ 538 h 763"/>
              <a:gd name="connsiteX155-5121" fmla="*/ 514 w 687"/>
              <a:gd name="connsiteY155-5122" fmla="*/ 517 h 763"/>
              <a:gd name="connsiteX156-5123" fmla="*/ 519 w 687"/>
              <a:gd name="connsiteY156-5124" fmla="*/ 501 h 763"/>
              <a:gd name="connsiteX157-5125" fmla="*/ 525 w 687"/>
              <a:gd name="connsiteY157-5126" fmla="*/ 475 h 763"/>
              <a:gd name="connsiteX158-5127" fmla="*/ 530 w 687"/>
              <a:gd name="connsiteY158-5128" fmla="*/ 454 h 763"/>
              <a:gd name="connsiteX159-5129" fmla="*/ 535 w 687"/>
              <a:gd name="connsiteY159-5130" fmla="*/ 428 h 763"/>
              <a:gd name="connsiteX160-5131" fmla="*/ 540 w 687"/>
              <a:gd name="connsiteY160-5132" fmla="*/ 402 h 763"/>
              <a:gd name="connsiteX161-5133" fmla="*/ 546 w 687"/>
              <a:gd name="connsiteY161-5134" fmla="*/ 371 h 763"/>
              <a:gd name="connsiteX162-5135" fmla="*/ 546 w 687"/>
              <a:gd name="connsiteY162-5136" fmla="*/ 345 h 763"/>
              <a:gd name="connsiteX163-5137" fmla="*/ 551 w 687"/>
              <a:gd name="connsiteY163-5138" fmla="*/ 319 h 763"/>
              <a:gd name="connsiteX164-5139" fmla="*/ 551 w 687"/>
              <a:gd name="connsiteY164-5140" fmla="*/ 298 h 763"/>
              <a:gd name="connsiteX165-5141" fmla="*/ 556 w 687"/>
              <a:gd name="connsiteY165-5142" fmla="*/ 272 h 763"/>
              <a:gd name="connsiteX166-5143" fmla="*/ 556 w 687"/>
              <a:gd name="connsiteY166-5144" fmla="*/ 251 h 763"/>
              <a:gd name="connsiteX167-5145" fmla="*/ 561 w 687"/>
              <a:gd name="connsiteY167-5146" fmla="*/ 230 h 763"/>
              <a:gd name="connsiteX168-5147" fmla="*/ 561 w 687"/>
              <a:gd name="connsiteY168-5148" fmla="*/ 214 h 763"/>
              <a:gd name="connsiteX169-5149" fmla="*/ 561 w 687"/>
              <a:gd name="connsiteY169-5150" fmla="*/ 193 h 763"/>
              <a:gd name="connsiteX170-5151" fmla="*/ 567 w 687"/>
              <a:gd name="connsiteY170-5152" fmla="*/ 178 h 763"/>
              <a:gd name="connsiteX171-5153" fmla="*/ 567 w 687"/>
              <a:gd name="connsiteY171-5154" fmla="*/ 167 h 763"/>
              <a:gd name="connsiteX172-5155" fmla="*/ 567 w 687"/>
              <a:gd name="connsiteY172-5156" fmla="*/ 151 h 763"/>
              <a:gd name="connsiteX173-5157" fmla="*/ 567 w 687"/>
              <a:gd name="connsiteY173-5158" fmla="*/ 141 h 763"/>
              <a:gd name="connsiteX174-5159" fmla="*/ 567 w 687"/>
              <a:gd name="connsiteY174-5160" fmla="*/ 131 h 763"/>
              <a:gd name="connsiteX175-5161" fmla="*/ 561 w 687"/>
              <a:gd name="connsiteY175-5162" fmla="*/ 125 h 763"/>
              <a:gd name="connsiteX176-5163" fmla="*/ 561 w 687"/>
              <a:gd name="connsiteY176-5164" fmla="*/ 115 h 763"/>
              <a:gd name="connsiteX177-5165" fmla="*/ 561 w 687"/>
              <a:gd name="connsiteY177-5166" fmla="*/ 115 h 763"/>
              <a:gd name="connsiteX0-5167" fmla="*/ 561 w 687"/>
              <a:gd name="connsiteY0-5168" fmla="*/ 115 h 763"/>
              <a:gd name="connsiteX1-5169" fmla="*/ 556 w 687"/>
              <a:gd name="connsiteY1-5170" fmla="*/ 104 h 763"/>
              <a:gd name="connsiteX2-5171" fmla="*/ 556 w 687"/>
              <a:gd name="connsiteY2-5172" fmla="*/ 94 h 763"/>
              <a:gd name="connsiteX3-5173" fmla="*/ 551 w 687"/>
              <a:gd name="connsiteY3-5174" fmla="*/ 84 h 763"/>
              <a:gd name="connsiteX4-5175" fmla="*/ 546 w 687"/>
              <a:gd name="connsiteY4-5176" fmla="*/ 78 h 763"/>
              <a:gd name="connsiteX5-5177" fmla="*/ 546 w 687"/>
              <a:gd name="connsiteY5-5178" fmla="*/ 78 h 763"/>
              <a:gd name="connsiteX6-5179" fmla="*/ 540 w 687"/>
              <a:gd name="connsiteY6-5180" fmla="*/ 78 h 763"/>
              <a:gd name="connsiteX7-5181" fmla="*/ 530 w 687"/>
              <a:gd name="connsiteY7-5182" fmla="*/ 73 h 763"/>
              <a:gd name="connsiteX8-5183" fmla="*/ 525 w 687"/>
              <a:gd name="connsiteY8-5184" fmla="*/ 73 h 763"/>
              <a:gd name="connsiteX9-5185" fmla="*/ 514 w 687"/>
              <a:gd name="connsiteY9-5186" fmla="*/ 73 h 763"/>
              <a:gd name="connsiteX10-5187" fmla="*/ 504 w 687"/>
              <a:gd name="connsiteY10-5188" fmla="*/ 73 h 763"/>
              <a:gd name="connsiteX11-5189" fmla="*/ 493 w 687"/>
              <a:gd name="connsiteY11-5190" fmla="*/ 73 h 763"/>
              <a:gd name="connsiteX12-5191" fmla="*/ 477 w 687"/>
              <a:gd name="connsiteY12-5192" fmla="*/ 73 h 763"/>
              <a:gd name="connsiteX13-5193" fmla="*/ 451 w 687"/>
              <a:gd name="connsiteY13-5194" fmla="*/ 73 h 763"/>
              <a:gd name="connsiteX14-5195" fmla="*/ 420 w 687"/>
              <a:gd name="connsiteY14-5196" fmla="*/ 73 h 763"/>
              <a:gd name="connsiteX15-5197" fmla="*/ 393 w 687"/>
              <a:gd name="connsiteY15-5198" fmla="*/ 78 h 763"/>
              <a:gd name="connsiteX16-5199" fmla="*/ 362 w 687"/>
              <a:gd name="connsiteY16-5200" fmla="*/ 78 h 763"/>
              <a:gd name="connsiteX17-5201" fmla="*/ 346 w 687"/>
              <a:gd name="connsiteY17-5202" fmla="*/ 84 h 763"/>
              <a:gd name="connsiteX18-5203" fmla="*/ 325 w 687"/>
              <a:gd name="connsiteY18-5204" fmla="*/ 84 h 763"/>
              <a:gd name="connsiteX19-5205" fmla="*/ 309 w 687"/>
              <a:gd name="connsiteY19-5206" fmla="*/ 89 h 763"/>
              <a:gd name="connsiteX20-5207" fmla="*/ 288 w 687"/>
              <a:gd name="connsiteY20-5208" fmla="*/ 94 h 763"/>
              <a:gd name="connsiteX21-5209" fmla="*/ 267 w 687"/>
              <a:gd name="connsiteY21-5210" fmla="*/ 99 h 763"/>
              <a:gd name="connsiteX22-5211" fmla="*/ 246 w 687"/>
              <a:gd name="connsiteY22-5212" fmla="*/ 99 h 763"/>
              <a:gd name="connsiteX23-5213" fmla="*/ 220 w 687"/>
              <a:gd name="connsiteY23-5214" fmla="*/ 104 h 763"/>
              <a:gd name="connsiteX24-5215" fmla="*/ 199 w 687"/>
              <a:gd name="connsiteY24-5216" fmla="*/ 110 h 763"/>
              <a:gd name="connsiteX25-5217" fmla="*/ 173 w 687"/>
              <a:gd name="connsiteY25-5218" fmla="*/ 115 h 763"/>
              <a:gd name="connsiteX26-5219" fmla="*/ 152 w 687"/>
              <a:gd name="connsiteY26-5220" fmla="*/ 120 h 763"/>
              <a:gd name="connsiteX27-5221" fmla="*/ 131 w 687"/>
              <a:gd name="connsiteY27-5222" fmla="*/ 120 h 763"/>
              <a:gd name="connsiteX28-5223" fmla="*/ 115 w 687"/>
              <a:gd name="connsiteY28-5224" fmla="*/ 125 h 763"/>
              <a:gd name="connsiteX29-5225" fmla="*/ 99 w 687"/>
              <a:gd name="connsiteY29-5226" fmla="*/ 125 h 763"/>
              <a:gd name="connsiteX30-5227" fmla="*/ 89 w 687"/>
              <a:gd name="connsiteY30-5228" fmla="*/ 125 h 763"/>
              <a:gd name="connsiteX31-5229" fmla="*/ 78 w 687"/>
              <a:gd name="connsiteY31-5230" fmla="*/ 125 h 763"/>
              <a:gd name="connsiteX32-5231" fmla="*/ 73 w 687"/>
              <a:gd name="connsiteY32-5232" fmla="*/ 125 h 763"/>
              <a:gd name="connsiteX33-5233" fmla="*/ 63 w 687"/>
              <a:gd name="connsiteY33-5234" fmla="*/ 120 h 763"/>
              <a:gd name="connsiteX34-5235" fmla="*/ 52 w 687"/>
              <a:gd name="connsiteY34-5236" fmla="*/ 115 h 763"/>
              <a:gd name="connsiteX35-5237" fmla="*/ 36 w 687"/>
              <a:gd name="connsiteY35-5238" fmla="*/ 110 h 763"/>
              <a:gd name="connsiteX36-5239" fmla="*/ 26 w 687"/>
              <a:gd name="connsiteY36-5240" fmla="*/ 99 h 763"/>
              <a:gd name="connsiteX37-5241" fmla="*/ 15 w 687"/>
              <a:gd name="connsiteY37-5242" fmla="*/ 94 h 763"/>
              <a:gd name="connsiteX38-5243" fmla="*/ 5 w 687"/>
              <a:gd name="connsiteY38-5244" fmla="*/ 89 h 763"/>
              <a:gd name="connsiteX39-5245" fmla="*/ 0 w 687"/>
              <a:gd name="connsiteY39-5246" fmla="*/ 78 h 763"/>
              <a:gd name="connsiteX40-5247" fmla="*/ 0 w 687"/>
              <a:gd name="connsiteY40-5248" fmla="*/ 73 h 763"/>
              <a:gd name="connsiteX41-5249" fmla="*/ 10 w 687"/>
              <a:gd name="connsiteY41-5250" fmla="*/ 73 h 763"/>
              <a:gd name="connsiteX42-5251" fmla="*/ 26 w 687"/>
              <a:gd name="connsiteY42-5252" fmla="*/ 73 h 763"/>
              <a:gd name="connsiteX43-5253" fmla="*/ 42 w 687"/>
              <a:gd name="connsiteY43-5254" fmla="*/ 73 h 763"/>
              <a:gd name="connsiteX44-5255" fmla="*/ 57 w 687"/>
              <a:gd name="connsiteY44-5256" fmla="*/ 68 h 763"/>
              <a:gd name="connsiteX45-5257" fmla="*/ 89 w 687"/>
              <a:gd name="connsiteY45-5258" fmla="*/ 68 h 763"/>
              <a:gd name="connsiteX46-5259" fmla="*/ 131 w 687"/>
              <a:gd name="connsiteY46-5260" fmla="*/ 63 h 763"/>
              <a:gd name="connsiteX47-5261" fmla="*/ 152 w 687"/>
              <a:gd name="connsiteY47-5262" fmla="*/ 63 h 763"/>
              <a:gd name="connsiteX48-5263" fmla="*/ 173 w 687"/>
              <a:gd name="connsiteY48-5264" fmla="*/ 63 h 763"/>
              <a:gd name="connsiteX49-5265" fmla="*/ 199 w 687"/>
              <a:gd name="connsiteY49-5266" fmla="*/ 57 h 763"/>
              <a:gd name="connsiteX50-5267" fmla="*/ 225 w 687"/>
              <a:gd name="connsiteY50-5268" fmla="*/ 57 h 763"/>
              <a:gd name="connsiteX51-5269" fmla="*/ 257 w 687"/>
              <a:gd name="connsiteY51-5270" fmla="*/ 52 h 763"/>
              <a:gd name="connsiteX52-5271" fmla="*/ 288 w 687"/>
              <a:gd name="connsiteY52-5272" fmla="*/ 52 h 763"/>
              <a:gd name="connsiteX53-5273" fmla="*/ 320 w 687"/>
              <a:gd name="connsiteY53-5274" fmla="*/ 47 h 763"/>
              <a:gd name="connsiteX54-5275" fmla="*/ 357 w 687"/>
              <a:gd name="connsiteY54-5276" fmla="*/ 42 h 763"/>
              <a:gd name="connsiteX55-5277" fmla="*/ 372 w 687"/>
              <a:gd name="connsiteY55-5278" fmla="*/ 42 h 763"/>
              <a:gd name="connsiteX56-5279" fmla="*/ 393 w 687"/>
              <a:gd name="connsiteY56-5280" fmla="*/ 37 h 763"/>
              <a:gd name="connsiteX57-5281" fmla="*/ 409 w 687"/>
              <a:gd name="connsiteY57-5282" fmla="*/ 37 h 763"/>
              <a:gd name="connsiteX58-5283" fmla="*/ 420 w 687"/>
              <a:gd name="connsiteY58-5284" fmla="*/ 37 h 763"/>
              <a:gd name="connsiteX59-5285" fmla="*/ 435 w 687"/>
              <a:gd name="connsiteY59-5286" fmla="*/ 31 h 763"/>
              <a:gd name="connsiteX60-5287" fmla="*/ 446 w 687"/>
              <a:gd name="connsiteY60-5288" fmla="*/ 31 h 763"/>
              <a:gd name="connsiteX61-5289" fmla="*/ 456 w 687"/>
              <a:gd name="connsiteY61-5290" fmla="*/ 31 h 763"/>
              <a:gd name="connsiteX62-5291" fmla="*/ 467 w 687"/>
              <a:gd name="connsiteY62-5292" fmla="*/ 26 h 763"/>
              <a:gd name="connsiteX63-5293" fmla="*/ 477 w 687"/>
              <a:gd name="connsiteY63-5294" fmla="*/ 26 h 763"/>
              <a:gd name="connsiteX64-5295" fmla="*/ 488 w 687"/>
              <a:gd name="connsiteY64-5296" fmla="*/ 26 h 763"/>
              <a:gd name="connsiteX65-5297" fmla="*/ 493 w 687"/>
              <a:gd name="connsiteY65-5298" fmla="*/ 21 h 763"/>
              <a:gd name="connsiteX66-5299" fmla="*/ 498 w 687"/>
              <a:gd name="connsiteY66-5300" fmla="*/ 21 h 763"/>
              <a:gd name="connsiteX67-5301" fmla="*/ 504 w 687"/>
              <a:gd name="connsiteY67-5302" fmla="*/ 21 h 763"/>
              <a:gd name="connsiteX68-5303" fmla="*/ 509 w 687"/>
              <a:gd name="connsiteY68-5304" fmla="*/ 16 h 763"/>
              <a:gd name="connsiteX69-5305" fmla="*/ 514 w 687"/>
              <a:gd name="connsiteY69-5306" fmla="*/ 16 h 763"/>
              <a:gd name="connsiteX70-5307" fmla="*/ 514 w 687"/>
              <a:gd name="connsiteY70-5308" fmla="*/ 16 h 763"/>
              <a:gd name="connsiteX71-5309" fmla="*/ 519 w 687"/>
              <a:gd name="connsiteY71-5310" fmla="*/ 10 h 763"/>
              <a:gd name="connsiteX72-5311" fmla="*/ 525 w 687"/>
              <a:gd name="connsiteY72-5312" fmla="*/ 5 h 763"/>
              <a:gd name="connsiteX73-5313" fmla="*/ 535 w 687"/>
              <a:gd name="connsiteY73-5314" fmla="*/ 5 h 763"/>
              <a:gd name="connsiteX74-5315" fmla="*/ 546 w 687"/>
              <a:gd name="connsiteY74-5316" fmla="*/ 0 h 763"/>
              <a:gd name="connsiteX75-5317" fmla="*/ 551 w 687"/>
              <a:gd name="connsiteY75-5318" fmla="*/ 5 h 763"/>
              <a:gd name="connsiteX76-5319" fmla="*/ 561 w 687"/>
              <a:gd name="connsiteY76-5320" fmla="*/ 5 h 763"/>
              <a:gd name="connsiteX77-5321" fmla="*/ 577 w 687"/>
              <a:gd name="connsiteY77-5322" fmla="*/ 10 h 763"/>
              <a:gd name="connsiteX78-5323" fmla="*/ 593 w 687"/>
              <a:gd name="connsiteY78-5324" fmla="*/ 16 h 763"/>
              <a:gd name="connsiteX79-5325" fmla="*/ 630 w 687"/>
              <a:gd name="connsiteY79-5326" fmla="*/ 31 h 763"/>
              <a:gd name="connsiteX80-5327" fmla="*/ 645 w 687"/>
              <a:gd name="connsiteY80-5328" fmla="*/ 42 h 763"/>
              <a:gd name="connsiteX81-5329" fmla="*/ 661 w 687"/>
              <a:gd name="connsiteY81-5330" fmla="*/ 52 h 763"/>
              <a:gd name="connsiteX82-5331" fmla="*/ 672 w 687"/>
              <a:gd name="connsiteY82-5332" fmla="*/ 57 h 763"/>
              <a:gd name="connsiteX83-5333" fmla="*/ 682 w 687"/>
              <a:gd name="connsiteY83-5334" fmla="*/ 68 h 763"/>
              <a:gd name="connsiteX84-5335" fmla="*/ 687 w 687"/>
              <a:gd name="connsiteY84-5336" fmla="*/ 73 h 763"/>
              <a:gd name="connsiteX85-5337" fmla="*/ 687 w 687"/>
              <a:gd name="connsiteY85-5338" fmla="*/ 78 h 763"/>
              <a:gd name="connsiteX86-5339" fmla="*/ 682 w 687"/>
              <a:gd name="connsiteY86-5340" fmla="*/ 78 h 763"/>
              <a:gd name="connsiteX87-5341" fmla="*/ 682 w 687"/>
              <a:gd name="connsiteY87-5342" fmla="*/ 84 h 763"/>
              <a:gd name="connsiteX88-5343" fmla="*/ 677 w 687"/>
              <a:gd name="connsiteY88-5344" fmla="*/ 89 h 763"/>
              <a:gd name="connsiteX89-5345" fmla="*/ 666 w 687"/>
              <a:gd name="connsiteY89-5346" fmla="*/ 94 h 763"/>
              <a:gd name="connsiteX90-5347" fmla="*/ 666 w 687"/>
              <a:gd name="connsiteY90-5348" fmla="*/ 99 h 763"/>
              <a:gd name="connsiteX91-5349" fmla="*/ 661 w 687"/>
              <a:gd name="connsiteY91-5350" fmla="*/ 104 h 763"/>
              <a:gd name="connsiteX92-5351" fmla="*/ 656 w 687"/>
              <a:gd name="connsiteY92-5352" fmla="*/ 115 h 763"/>
              <a:gd name="connsiteX93-5353" fmla="*/ 656 w 687"/>
              <a:gd name="connsiteY93-5354" fmla="*/ 131 h 763"/>
              <a:gd name="connsiteX94-5355" fmla="*/ 651 w 687"/>
              <a:gd name="connsiteY94-5356" fmla="*/ 141 h 763"/>
              <a:gd name="connsiteX95-5357" fmla="*/ 651 w 687"/>
              <a:gd name="connsiteY95-5358" fmla="*/ 162 h 763"/>
              <a:gd name="connsiteX96-5359" fmla="*/ 645 w 687"/>
              <a:gd name="connsiteY96-5360" fmla="*/ 183 h 763"/>
              <a:gd name="connsiteX97-5361" fmla="*/ 645 w 687"/>
              <a:gd name="connsiteY97-5362" fmla="*/ 209 h 763"/>
              <a:gd name="connsiteX98-5363" fmla="*/ 640 w 687"/>
              <a:gd name="connsiteY98-5364" fmla="*/ 261 h 763"/>
              <a:gd name="connsiteX99-5365" fmla="*/ 635 w 687"/>
              <a:gd name="connsiteY99-5366" fmla="*/ 313 h 763"/>
              <a:gd name="connsiteX100-5367" fmla="*/ 630 w 687"/>
              <a:gd name="connsiteY100-5368" fmla="*/ 360 h 763"/>
              <a:gd name="connsiteX101-5369" fmla="*/ 624 w 687"/>
              <a:gd name="connsiteY101-5370" fmla="*/ 413 h 763"/>
              <a:gd name="connsiteX102-5371" fmla="*/ 614 w 687"/>
              <a:gd name="connsiteY102-5372" fmla="*/ 460 h 763"/>
              <a:gd name="connsiteX103-5373" fmla="*/ 603 w 687"/>
              <a:gd name="connsiteY103-5374" fmla="*/ 507 h 763"/>
              <a:gd name="connsiteX104-5375" fmla="*/ 593 w 687"/>
              <a:gd name="connsiteY104-5376" fmla="*/ 548 h 763"/>
              <a:gd name="connsiteX105-5377" fmla="*/ 577 w 687"/>
              <a:gd name="connsiteY105-5378" fmla="*/ 595 h 763"/>
              <a:gd name="connsiteX106-5379" fmla="*/ 567 w 687"/>
              <a:gd name="connsiteY106-5380" fmla="*/ 616 h 763"/>
              <a:gd name="connsiteX107-5381" fmla="*/ 556 w 687"/>
              <a:gd name="connsiteY107-5382" fmla="*/ 637 h 763"/>
              <a:gd name="connsiteX108-5383" fmla="*/ 546 w 687"/>
              <a:gd name="connsiteY108-5384" fmla="*/ 658 h 763"/>
              <a:gd name="connsiteX109-5385" fmla="*/ 535 w 687"/>
              <a:gd name="connsiteY109-5386" fmla="*/ 674 h 763"/>
              <a:gd name="connsiteX110-5387" fmla="*/ 525 w 687"/>
              <a:gd name="connsiteY110-5388" fmla="*/ 689 h 763"/>
              <a:gd name="connsiteX111-5389" fmla="*/ 514 w 687"/>
              <a:gd name="connsiteY111-5390" fmla="*/ 700 h 763"/>
              <a:gd name="connsiteX112-5391" fmla="*/ 504 w 687"/>
              <a:gd name="connsiteY112-5392" fmla="*/ 716 h 763"/>
              <a:gd name="connsiteX113-5393" fmla="*/ 493 w 687"/>
              <a:gd name="connsiteY113-5394" fmla="*/ 726 h 763"/>
              <a:gd name="connsiteX114-5395" fmla="*/ 483 w 687"/>
              <a:gd name="connsiteY114-5396" fmla="*/ 731 h 763"/>
              <a:gd name="connsiteX115-5397" fmla="*/ 467 w 687"/>
              <a:gd name="connsiteY115-5398" fmla="*/ 742 h 763"/>
              <a:gd name="connsiteX116-5399" fmla="*/ 462 w 687"/>
              <a:gd name="connsiteY116-5400" fmla="*/ 747 h 763"/>
              <a:gd name="connsiteX117-5401" fmla="*/ 451 w 687"/>
              <a:gd name="connsiteY117-5402" fmla="*/ 752 h 763"/>
              <a:gd name="connsiteX118-5403" fmla="*/ 441 w 687"/>
              <a:gd name="connsiteY118-5404" fmla="*/ 757 h 763"/>
              <a:gd name="connsiteX119-5405" fmla="*/ 435 w 687"/>
              <a:gd name="connsiteY119-5406" fmla="*/ 757 h 763"/>
              <a:gd name="connsiteX120-5407" fmla="*/ 430 w 687"/>
              <a:gd name="connsiteY120-5408" fmla="*/ 763 h 763"/>
              <a:gd name="connsiteX121-5409" fmla="*/ 420 w 687"/>
              <a:gd name="connsiteY121-5410" fmla="*/ 763 h 763"/>
              <a:gd name="connsiteX122-5411" fmla="*/ 414 w 687"/>
              <a:gd name="connsiteY122-5412" fmla="*/ 757 h 763"/>
              <a:gd name="connsiteX123-5413" fmla="*/ 404 w 687"/>
              <a:gd name="connsiteY123-5414" fmla="*/ 752 h 763"/>
              <a:gd name="connsiteX124-5415" fmla="*/ 404 w 687"/>
              <a:gd name="connsiteY124-5416" fmla="*/ 747 h 763"/>
              <a:gd name="connsiteX125-5417" fmla="*/ 404 w 687"/>
              <a:gd name="connsiteY125-5418" fmla="*/ 742 h 763"/>
              <a:gd name="connsiteX126-5419" fmla="*/ 404 w 687"/>
              <a:gd name="connsiteY126-5420" fmla="*/ 736 h 763"/>
              <a:gd name="connsiteX127-5421" fmla="*/ 404 w 687"/>
              <a:gd name="connsiteY127-5422" fmla="*/ 726 h 763"/>
              <a:gd name="connsiteX128-5423" fmla="*/ 404 w 687"/>
              <a:gd name="connsiteY128-5424" fmla="*/ 721 h 763"/>
              <a:gd name="connsiteX129-5425" fmla="*/ 399 w 687"/>
              <a:gd name="connsiteY129-5426" fmla="*/ 716 h 763"/>
              <a:gd name="connsiteX130-5427" fmla="*/ 393 w 687"/>
              <a:gd name="connsiteY130-5428" fmla="*/ 705 h 763"/>
              <a:gd name="connsiteX131-5429" fmla="*/ 388 w 687"/>
              <a:gd name="connsiteY131-5430" fmla="*/ 695 h 763"/>
              <a:gd name="connsiteX132-5431" fmla="*/ 378 w 687"/>
              <a:gd name="connsiteY132-5432" fmla="*/ 689 h 763"/>
              <a:gd name="connsiteX133-5433" fmla="*/ 362 w 687"/>
              <a:gd name="connsiteY133-5434" fmla="*/ 679 h 763"/>
              <a:gd name="connsiteX134-5435" fmla="*/ 351 w 687"/>
              <a:gd name="connsiteY134-5436" fmla="*/ 669 h 763"/>
              <a:gd name="connsiteX135-5437" fmla="*/ 336 w 687"/>
              <a:gd name="connsiteY135-5438" fmla="*/ 658 h 763"/>
              <a:gd name="connsiteX136-5439" fmla="*/ 367 w 687"/>
              <a:gd name="connsiteY136-5440" fmla="*/ 627 h 763"/>
              <a:gd name="connsiteX137-5441" fmla="*/ 383 w 687"/>
              <a:gd name="connsiteY137-5442" fmla="*/ 627 h 763"/>
              <a:gd name="connsiteX138-5443" fmla="*/ 399 w 687"/>
              <a:gd name="connsiteY138-5444" fmla="*/ 632 h 763"/>
              <a:gd name="connsiteX139-5445" fmla="*/ 414 w 687"/>
              <a:gd name="connsiteY139-5446" fmla="*/ 632 h 763"/>
              <a:gd name="connsiteX140-5447" fmla="*/ 425 w 687"/>
              <a:gd name="connsiteY140-5448" fmla="*/ 632 h 763"/>
              <a:gd name="connsiteX141-5449" fmla="*/ 435 w 687"/>
              <a:gd name="connsiteY141-5450" fmla="*/ 632 h 763"/>
              <a:gd name="connsiteX142-5451" fmla="*/ 446 w 687"/>
              <a:gd name="connsiteY142-5452" fmla="*/ 632 h 763"/>
              <a:gd name="connsiteX143-5453" fmla="*/ 451 w 687"/>
              <a:gd name="connsiteY143-5454" fmla="*/ 627 h 763"/>
              <a:gd name="connsiteX144-5455" fmla="*/ 456 w 687"/>
              <a:gd name="connsiteY144-5456" fmla="*/ 627 h 763"/>
              <a:gd name="connsiteX145-5457" fmla="*/ 462 w 687"/>
              <a:gd name="connsiteY145-5458" fmla="*/ 622 h 763"/>
              <a:gd name="connsiteX146-5459" fmla="*/ 467 w 687"/>
              <a:gd name="connsiteY146-5460" fmla="*/ 616 h 763"/>
              <a:gd name="connsiteX147-5461" fmla="*/ 472 w 687"/>
              <a:gd name="connsiteY147-5462" fmla="*/ 611 h 763"/>
              <a:gd name="connsiteX148-5463" fmla="*/ 477 w 687"/>
              <a:gd name="connsiteY148-5464" fmla="*/ 601 h 763"/>
              <a:gd name="connsiteX149-5465" fmla="*/ 483 w 687"/>
              <a:gd name="connsiteY149-5466" fmla="*/ 590 h 763"/>
              <a:gd name="connsiteX150-5467" fmla="*/ 488 w 687"/>
              <a:gd name="connsiteY150-5468" fmla="*/ 580 h 763"/>
              <a:gd name="connsiteX151-5469" fmla="*/ 498 w 687"/>
              <a:gd name="connsiteY151-5470" fmla="*/ 564 h 763"/>
              <a:gd name="connsiteX152-5471" fmla="*/ 504 w 687"/>
              <a:gd name="connsiteY152-5472" fmla="*/ 554 h 763"/>
              <a:gd name="connsiteX153-5473" fmla="*/ 509 w 687"/>
              <a:gd name="connsiteY153-5474" fmla="*/ 538 h 763"/>
              <a:gd name="connsiteX154-5475" fmla="*/ 514 w 687"/>
              <a:gd name="connsiteY154-5476" fmla="*/ 517 h 763"/>
              <a:gd name="connsiteX155-5477" fmla="*/ 519 w 687"/>
              <a:gd name="connsiteY155-5478" fmla="*/ 501 h 763"/>
              <a:gd name="connsiteX156-5479" fmla="*/ 525 w 687"/>
              <a:gd name="connsiteY156-5480" fmla="*/ 475 h 763"/>
              <a:gd name="connsiteX157-5481" fmla="*/ 530 w 687"/>
              <a:gd name="connsiteY157-5482" fmla="*/ 454 h 763"/>
              <a:gd name="connsiteX158-5483" fmla="*/ 535 w 687"/>
              <a:gd name="connsiteY158-5484" fmla="*/ 428 h 763"/>
              <a:gd name="connsiteX159-5485" fmla="*/ 540 w 687"/>
              <a:gd name="connsiteY159-5486" fmla="*/ 402 h 763"/>
              <a:gd name="connsiteX160-5487" fmla="*/ 546 w 687"/>
              <a:gd name="connsiteY160-5488" fmla="*/ 371 h 763"/>
              <a:gd name="connsiteX161-5489" fmla="*/ 546 w 687"/>
              <a:gd name="connsiteY161-5490" fmla="*/ 345 h 763"/>
              <a:gd name="connsiteX162-5491" fmla="*/ 551 w 687"/>
              <a:gd name="connsiteY162-5492" fmla="*/ 319 h 763"/>
              <a:gd name="connsiteX163-5493" fmla="*/ 551 w 687"/>
              <a:gd name="connsiteY163-5494" fmla="*/ 298 h 763"/>
              <a:gd name="connsiteX164-5495" fmla="*/ 556 w 687"/>
              <a:gd name="connsiteY164-5496" fmla="*/ 272 h 763"/>
              <a:gd name="connsiteX165-5497" fmla="*/ 556 w 687"/>
              <a:gd name="connsiteY165-5498" fmla="*/ 251 h 763"/>
              <a:gd name="connsiteX166-5499" fmla="*/ 561 w 687"/>
              <a:gd name="connsiteY166-5500" fmla="*/ 230 h 763"/>
              <a:gd name="connsiteX167-5501" fmla="*/ 561 w 687"/>
              <a:gd name="connsiteY167-5502" fmla="*/ 214 h 763"/>
              <a:gd name="connsiteX168-5503" fmla="*/ 561 w 687"/>
              <a:gd name="connsiteY168-5504" fmla="*/ 193 h 763"/>
              <a:gd name="connsiteX169-5505" fmla="*/ 567 w 687"/>
              <a:gd name="connsiteY169-5506" fmla="*/ 178 h 763"/>
              <a:gd name="connsiteX170-5507" fmla="*/ 567 w 687"/>
              <a:gd name="connsiteY170-5508" fmla="*/ 167 h 763"/>
              <a:gd name="connsiteX171-5509" fmla="*/ 567 w 687"/>
              <a:gd name="connsiteY171-5510" fmla="*/ 151 h 763"/>
              <a:gd name="connsiteX172-5511" fmla="*/ 567 w 687"/>
              <a:gd name="connsiteY172-5512" fmla="*/ 141 h 763"/>
              <a:gd name="connsiteX173-5513" fmla="*/ 567 w 687"/>
              <a:gd name="connsiteY173-5514" fmla="*/ 131 h 763"/>
              <a:gd name="connsiteX174-5515" fmla="*/ 561 w 687"/>
              <a:gd name="connsiteY174-5516" fmla="*/ 125 h 763"/>
              <a:gd name="connsiteX175-5517" fmla="*/ 561 w 687"/>
              <a:gd name="connsiteY175-5518" fmla="*/ 115 h 763"/>
              <a:gd name="connsiteX176-5519" fmla="*/ 561 w 687"/>
              <a:gd name="connsiteY176-5520" fmla="*/ 115 h 763"/>
              <a:gd name="connsiteX0-5521" fmla="*/ 561 w 687"/>
              <a:gd name="connsiteY0-5522" fmla="*/ 115 h 763"/>
              <a:gd name="connsiteX1-5523" fmla="*/ 556 w 687"/>
              <a:gd name="connsiteY1-5524" fmla="*/ 104 h 763"/>
              <a:gd name="connsiteX2-5525" fmla="*/ 556 w 687"/>
              <a:gd name="connsiteY2-5526" fmla="*/ 94 h 763"/>
              <a:gd name="connsiteX3-5527" fmla="*/ 551 w 687"/>
              <a:gd name="connsiteY3-5528" fmla="*/ 84 h 763"/>
              <a:gd name="connsiteX4-5529" fmla="*/ 546 w 687"/>
              <a:gd name="connsiteY4-5530" fmla="*/ 78 h 763"/>
              <a:gd name="connsiteX5-5531" fmla="*/ 546 w 687"/>
              <a:gd name="connsiteY5-5532" fmla="*/ 78 h 763"/>
              <a:gd name="connsiteX6-5533" fmla="*/ 540 w 687"/>
              <a:gd name="connsiteY6-5534" fmla="*/ 78 h 763"/>
              <a:gd name="connsiteX7-5535" fmla="*/ 530 w 687"/>
              <a:gd name="connsiteY7-5536" fmla="*/ 73 h 763"/>
              <a:gd name="connsiteX8-5537" fmla="*/ 525 w 687"/>
              <a:gd name="connsiteY8-5538" fmla="*/ 73 h 763"/>
              <a:gd name="connsiteX9-5539" fmla="*/ 514 w 687"/>
              <a:gd name="connsiteY9-5540" fmla="*/ 73 h 763"/>
              <a:gd name="connsiteX10-5541" fmla="*/ 504 w 687"/>
              <a:gd name="connsiteY10-5542" fmla="*/ 73 h 763"/>
              <a:gd name="connsiteX11-5543" fmla="*/ 493 w 687"/>
              <a:gd name="connsiteY11-5544" fmla="*/ 73 h 763"/>
              <a:gd name="connsiteX12-5545" fmla="*/ 477 w 687"/>
              <a:gd name="connsiteY12-5546" fmla="*/ 73 h 763"/>
              <a:gd name="connsiteX13-5547" fmla="*/ 451 w 687"/>
              <a:gd name="connsiteY13-5548" fmla="*/ 73 h 763"/>
              <a:gd name="connsiteX14-5549" fmla="*/ 420 w 687"/>
              <a:gd name="connsiteY14-5550" fmla="*/ 73 h 763"/>
              <a:gd name="connsiteX15-5551" fmla="*/ 393 w 687"/>
              <a:gd name="connsiteY15-5552" fmla="*/ 78 h 763"/>
              <a:gd name="connsiteX16-5553" fmla="*/ 362 w 687"/>
              <a:gd name="connsiteY16-5554" fmla="*/ 78 h 763"/>
              <a:gd name="connsiteX17-5555" fmla="*/ 346 w 687"/>
              <a:gd name="connsiteY17-5556" fmla="*/ 84 h 763"/>
              <a:gd name="connsiteX18-5557" fmla="*/ 325 w 687"/>
              <a:gd name="connsiteY18-5558" fmla="*/ 84 h 763"/>
              <a:gd name="connsiteX19-5559" fmla="*/ 309 w 687"/>
              <a:gd name="connsiteY19-5560" fmla="*/ 89 h 763"/>
              <a:gd name="connsiteX20-5561" fmla="*/ 288 w 687"/>
              <a:gd name="connsiteY20-5562" fmla="*/ 94 h 763"/>
              <a:gd name="connsiteX21-5563" fmla="*/ 267 w 687"/>
              <a:gd name="connsiteY21-5564" fmla="*/ 99 h 763"/>
              <a:gd name="connsiteX22-5565" fmla="*/ 246 w 687"/>
              <a:gd name="connsiteY22-5566" fmla="*/ 99 h 763"/>
              <a:gd name="connsiteX23-5567" fmla="*/ 220 w 687"/>
              <a:gd name="connsiteY23-5568" fmla="*/ 104 h 763"/>
              <a:gd name="connsiteX24-5569" fmla="*/ 199 w 687"/>
              <a:gd name="connsiteY24-5570" fmla="*/ 110 h 763"/>
              <a:gd name="connsiteX25-5571" fmla="*/ 173 w 687"/>
              <a:gd name="connsiteY25-5572" fmla="*/ 115 h 763"/>
              <a:gd name="connsiteX26-5573" fmla="*/ 152 w 687"/>
              <a:gd name="connsiteY26-5574" fmla="*/ 120 h 763"/>
              <a:gd name="connsiteX27-5575" fmla="*/ 131 w 687"/>
              <a:gd name="connsiteY27-5576" fmla="*/ 120 h 763"/>
              <a:gd name="connsiteX28-5577" fmla="*/ 115 w 687"/>
              <a:gd name="connsiteY28-5578" fmla="*/ 125 h 763"/>
              <a:gd name="connsiteX29-5579" fmla="*/ 99 w 687"/>
              <a:gd name="connsiteY29-5580" fmla="*/ 125 h 763"/>
              <a:gd name="connsiteX30-5581" fmla="*/ 89 w 687"/>
              <a:gd name="connsiteY30-5582" fmla="*/ 125 h 763"/>
              <a:gd name="connsiteX31-5583" fmla="*/ 78 w 687"/>
              <a:gd name="connsiteY31-5584" fmla="*/ 125 h 763"/>
              <a:gd name="connsiteX32-5585" fmla="*/ 73 w 687"/>
              <a:gd name="connsiteY32-5586" fmla="*/ 125 h 763"/>
              <a:gd name="connsiteX33-5587" fmla="*/ 63 w 687"/>
              <a:gd name="connsiteY33-5588" fmla="*/ 120 h 763"/>
              <a:gd name="connsiteX34-5589" fmla="*/ 52 w 687"/>
              <a:gd name="connsiteY34-5590" fmla="*/ 115 h 763"/>
              <a:gd name="connsiteX35-5591" fmla="*/ 36 w 687"/>
              <a:gd name="connsiteY35-5592" fmla="*/ 110 h 763"/>
              <a:gd name="connsiteX36-5593" fmla="*/ 26 w 687"/>
              <a:gd name="connsiteY36-5594" fmla="*/ 99 h 763"/>
              <a:gd name="connsiteX37-5595" fmla="*/ 15 w 687"/>
              <a:gd name="connsiteY37-5596" fmla="*/ 94 h 763"/>
              <a:gd name="connsiteX38-5597" fmla="*/ 5 w 687"/>
              <a:gd name="connsiteY38-5598" fmla="*/ 89 h 763"/>
              <a:gd name="connsiteX39-5599" fmla="*/ 0 w 687"/>
              <a:gd name="connsiteY39-5600" fmla="*/ 78 h 763"/>
              <a:gd name="connsiteX40-5601" fmla="*/ 0 w 687"/>
              <a:gd name="connsiteY40-5602" fmla="*/ 73 h 763"/>
              <a:gd name="connsiteX41-5603" fmla="*/ 10 w 687"/>
              <a:gd name="connsiteY41-5604" fmla="*/ 73 h 763"/>
              <a:gd name="connsiteX42-5605" fmla="*/ 26 w 687"/>
              <a:gd name="connsiteY42-5606" fmla="*/ 73 h 763"/>
              <a:gd name="connsiteX43-5607" fmla="*/ 42 w 687"/>
              <a:gd name="connsiteY43-5608" fmla="*/ 73 h 763"/>
              <a:gd name="connsiteX44-5609" fmla="*/ 57 w 687"/>
              <a:gd name="connsiteY44-5610" fmla="*/ 68 h 763"/>
              <a:gd name="connsiteX45-5611" fmla="*/ 89 w 687"/>
              <a:gd name="connsiteY45-5612" fmla="*/ 68 h 763"/>
              <a:gd name="connsiteX46-5613" fmla="*/ 131 w 687"/>
              <a:gd name="connsiteY46-5614" fmla="*/ 63 h 763"/>
              <a:gd name="connsiteX47-5615" fmla="*/ 152 w 687"/>
              <a:gd name="connsiteY47-5616" fmla="*/ 63 h 763"/>
              <a:gd name="connsiteX48-5617" fmla="*/ 173 w 687"/>
              <a:gd name="connsiteY48-5618" fmla="*/ 63 h 763"/>
              <a:gd name="connsiteX49-5619" fmla="*/ 199 w 687"/>
              <a:gd name="connsiteY49-5620" fmla="*/ 57 h 763"/>
              <a:gd name="connsiteX50-5621" fmla="*/ 225 w 687"/>
              <a:gd name="connsiteY50-5622" fmla="*/ 57 h 763"/>
              <a:gd name="connsiteX51-5623" fmla="*/ 257 w 687"/>
              <a:gd name="connsiteY51-5624" fmla="*/ 52 h 763"/>
              <a:gd name="connsiteX52-5625" fmla="*/ 288 w 687"/>
              <a:gd name="connsiteY52-5626" fmla="*/ 52 h 763"/>
              <a:gd name="connsiteX53-5627" fmla="*/ 320 w 687"/>
              <a:gd name="connsiteY53-5628" fmla="*/ 47 h 763"/>
              <a:gd name="connsiteX54-5629" fmla="*/ 357 w 687"/>
              <a:gd name="connsiteY54-5630" fmla="*/ 42 h 763"/>
              <a:gd name="connsiteX55-5631" fmla="*/ 372 w 687"/>
              <a:gd name="connsiteY55-5632" fmla="*/ 42 h 763"/>
              <a:gd name="connsiteX56-5633" fmla="*/ 393 w 687"/>
              <a:gd name="connsiteY56-5634" fmla="*/ 37 h 763"/>
              <a:gd name="connsiteX57-5635" fmla="*/ 409 w 687"/>
              <a:gd name="connsiteY57-5636" fmla="*/ 37 h 763"/>
              <a:gd name="connsiteX58-5637" fmla="*/ 420 w 687"/>
              <a:gd name="connsiteY58-5638" fmla="*/ 37 h 763"/>
              <a:gd name="connsiteX59-5639" fmla="*/ 435 w 687"/>
              <a:gd name="connsiteY59-5640" fmla="*/ 31 h 763"/>
              <a:gd name="connsiteX60-5641" fmla="*/ 446 w 687"/>
              <a:gd name="connsiteY60-5642" fmla="*/ 31 h 763"/>
              <a:gd name="connsiteX61-5643" fmla="*/ 456 w 687"/>
              <a:gd name="connsiteY61-5644" fmla="*/ 31 h 763"/>
              <a:gd name="connsiteX62-5645" fmla="*/ 467 w 687"/>
              <a:gd name="connsiteY62-5646" fmla="*/ 26 h 763"/>
              <a:gd name="connsiteX63-5647" fmla="*/ 477 w 687"/>
              <a:gd name="connsiteY63-5648" fmla="*/ 26 h 763"/>
              <a:gd name="connsiteX64-5649" fmla="*/ 488 w 687"/>
              <a:gd name="connsiteY64-5650" fmla="*/ 26 h 763"/>
              <a:gd name="connsiteX65-5651" fmla="*/ 493 w 687"/>
              <a:gd name="connsiteY65-5652" fmla="*/ 21 h 763"/>
              <a:gd name="connsiteX66-5653" fmla="*/ 498 w 687"/>
              <a:gd name="connsiteY66-5654" fmla="*/ 21 h 763"/>
              <a:gd name="connsiteX67-5655" fmla="*/ 504 w 687"/>
              <a:gd name="connsiteY67-5656" fmla="*/ 21 h 763"/>
              <a:gd name="connsiteX68-5657" fmla="*/ 509 w 687"/>
              <a:gd name="connsiteY68-5658" fmla="*/ 16 h 763"/>
              <a:gd name="connsiteX69-5659" fmla="*/ 514 w 687"/>
              <a:gd name="connsiteY69-5660" fmla="*/ 16 h 763"/>
              <a:gd name="connsiteX70-5661" fmla="*/ 514 w 687"/>
              <a:gd name="connsiteY70-5662" fmla="*/ 16 h 763"/>
              <a:gd name="connsiteX71-5663" fmla="*/ 519 w 687"/>
              <a:gd name="connsiteY71-5664" fmla="*/ 10 h 763"/>
              <a:gd name="connsiteX72-5665" fmla="*/ 525 w 687"/>
              <a:gd name="connsiteY72-5666" fmla="*/ 5 h 763"/>
              <a:gd name="connsiteX73-5667" fmla="*/ 535 w 687"/>
              <a:gd name="connsiteY73-5668" fmla="*/ 5 h 763"/>
              <a:gd name="connsiteX74-5669" fmla="*/ 546 w 687"/>
              <a:gd name="connsiteY74-5670" fmla="*/ 0 h 763"/>
              <a:gd name="connsiteX75-5671" fmla="*/ 551 w 687"/>
              <a:gd name="connsiteY75-5672" fmla="*/ 5 h 763"/>
              <a:gd name="connsiteX76-5673" fmla="*/ 561 w 687"/>
              <a:gd name="connsiteY76-5674" fmla="*/ 5 h 763"/>
              <a:gd name="connsiteX77-5675" fmla="*/ 577 w 687"/>
              <a:gd name="connsiteY77-5676" fmla="*/ 10 h 763"/>
              <a:gd name="connsiteX78-5677" fmla="*/ 593 w 687"/>
              <a:gd name="connsiteY78-5678" fmla="*/ 16 h 763"/>
              <a:gd name="connsiteX79-5679" fmla="*/ 630 w 687"/>
              <a:gd name="connsiteY79-5680" fmla="*/ 31 h 763"/>
              <a:gd name="connsiteX80-5681" fmla="*/ 645 w 687"/>
              <a:gd name="connsiteY80-5682" fmla="*/ 42 h 763"/>
              <a:gd name="connsiteX81-5683" fmla="*/ 661 w 687"/>
              <a:gd name="connsiteY81-5684" fmla="*/ 52 h 763"/>
              <a:gd name="connsiteX82-5685" fmla="*/ 672 w 687"/>
              <a:gd name="connsiteY82-5686" fmla="*/ 57 h 763"/>
              <a:gd name="connsiteX83-5687" fmla="*/ 682 w 687"/>
              <a:gd name="connsiteY83-5688" fmla="*/ 68 h 763"/>
              <a:gd name="connsiteX84-5689" fmla="*/ 687 w 687"/>
              <a:gd name="connsiteY84-5690" fmla="*/ 73 h 763"/>
              <a:gd name="connsiteX85-5691" fmla="*/ 687 w 687"/>
              <a:gd name="connsiteY85-5692" fmla="*/ 78 h 763"/>
              <a:gd name="connsiteX86-5693" fmla="*/ 682 w 687"/>
              <a:gd name="connsiteY86-5694" fmla="*/ 78 h 763"/>
              <a:gd name="connsiteX87-5695" fmla="*/ 682 w 687"/>
              <a:gd name="connsiteY87-5696" fmla="*/ 84 h 763"/>
              <a:gd name="connsiteX88-5697" fmla="*/ 677 w 687"/>
              <a:gd name="connsiteY88-5698" fmla="*/ 89 h 763"/>
              <a:gd name="connsiteX89-5699" fmla="*/ 666 w 687"/>
              <a:gd name="connsiteY89-5700" fmla="*/ 94 h 763"/>
              <a:gd name="connsiteX90-5701" fmla="*/ 666 w 687"/>
              <a:gd name="connsiteY90-5702" fmla="*/ 99 h 763"/>
              <a:gd name="connsiteX91-5703" fmla="*/ 661 w 687"/>
              <a:gd name="connsiteY91-5704" fmla="*/ 104 h 763"/>
              <a:gd name="connsiteX92-5705" fmla="*/ 656 w 687"/>
              <a:gd name="connsiteY92-5706" fmla="*/ 115 h 763"/>
              <a:gd name="connsiteX93-5707" fmla="*/ 656 w 687"/>
              <a:gd name="connsiteY93-5708" fmla="*/ 131 h 763"/>
              <a:gd name="connsiteX94-5709" fmla="*/ 651 w 687"/>
              <a:gd name="connsiteY94-5710" fmla="*/ 141 h 763"/>
              <a:gd name="connsiteX95-5711" fmla="*/ 651 w 687"/>
              <a:gd name="connsiteY95-5712" fmla="*/ 162 h 763"/>
              <a:gd name="connsiteX96-5713" fmla="*/ 645 w 687"/>
              <a:gd name="connsiteY96-5714" fmla="*/ 183 h 763"/>
              <a:gd name="connsiteX97-5715" fmla="*/ 645 w 687"/>
              <a:gd name="connsiteY97-5716" fmla="*/ 209 h 763"/>
              <a:gd name="connsiteX98-5717" fmla="*/ 640 w 687"/>
              <a:gd name="connsiteY98-5718" fmla="*/ 261 h 763"/>
              <a:gd name="connsiteX99-5719" fmla="*/ 635 w 687"/>
              <a:gd name="connsiteY99-5720" fmla="*/ 313 h 763"/>
              <a:gd name="connsiteX100-5721" fmla="*/ 630 w 687"/>
              <a:gd name="connsiteY100-5722" fmla="*/ 360 h 763"/>
              <a:gd name="connsiteX101-5723" fmla="*/ 624 w 687"/>
              <a:gd name="connsiteY101-5724" fmla="*/ 413 h 763"/>
              <a:gd name="connsiteX102-5725" fmla="*/ 614 w 687"/>
              <a:gd name="connsiteY102-5726" fmla="*/ 460 h 763"/>
              <a:gd name="connsiteX103-5727" fmla="*/ 603 w 687"/>
              <a:gd name="connsiteY103-5728" fmla="*/ 507 h 763"/>
              <a:gd name="connsiteX104-5729" fmla="*/ 593 w 687"/>
              <a:gd name="connsiteY104-5730" fmla="*/ 548 h 763"/>
              <a:gd name="connsiteX105-5731" fmla="*/ 577 w 687"/>
              <a:gd name="connsiteY105-5732" fmla="*/ 595 h 763"/>
              <a:gd name="connsiteX106-5733" fmla="*/ 567 w 687"/>
              <a:gd name="connsiteY106-5734" fmla="*/ 616 h 763"/>
              <a:gd name="connsiteX107-5735" fmla="*/ 556 w 687"/>
              <a:gd name="connsiteY107-5736" fmla="*/ 637 h 763"/>
              <a:gd name="connsiteX108-5737" fmla="*/ 546 w 687"/>
              <a:gd name="connsiteY108-5738" fmla="*/ 658 h 763"/>
              <a:gd name="connsiteX109-5739" fmla="*/ 535 w 687"/>
              <a:gd name="connsiteY109-5740" fmla="*/ 674 h 763"/>
              <a:gd name="connsiteX110-5741" fmla="*/ 525 w 687"/>
              <a:gd name="connsiteY110-5742" fmla="*/ 689 h 763"/>
              <a:gd name="connsiteX111-5743" fmla="*/ 514 w 687"/>
              <a:gd name="connsiteY111-5744" fmla="*/ 700 h 763"/>
              <a:gd name="connsiteX112-5745" fmla="*/ 504 w 687"/>
              <a:gd name="connsiteY112-5746" fmla="*/ 716 h 763"/>
              <a:gd name="connsiteX113-5747" fmla="*/ 493 w 687"/>
              <a:gd name="connsiteY113-5748" fmla="*/ 726 h 763"/>
              <a:gd name="connsiteX114-5749" fmla="*/ 483 w 687"/>
              <a:gd name="connsiteY114-5750" fmla="*/ 731 h 763"/>
              <a:gd name="connsiteX115-5751" fmla="*/ 467 w 687"/>
              <a:gd name="connsiteY115-5752" fmla="*/ 742 h 763"/>
              <a:gd name="connsiteX116-5753" fmla="*/ 462 w 687"/>
              <a:gd name="connsiteY116-5754" fmla="*/ 747 h 763"/>
              <a:gd name="connsiteX117-5755" fmla="*/ 451 w 687"/>
              <a:gd name="connsiteY117-5756" fmla="*/ 752 h 763"/>
              <a:gd name="connsiteX118-5757" fmla="*/ 441 w 687"/>
              <a:gd name="connsiteY118-5758" fmla="*/ 757 h 763"/>
              <a:gd name="connsiteX119-5759" fmla="*/ 435 w 687"/>
              <a:gd name="connsiteY119-5760" fmla="*/ 757 h 763"/>
              <a:gd name="connsiteX120-5761" fmla="*/ 430 w 687"/>
              <a:gd name="connsiteY120-5762" fmla="*/ 763 h 763"/>
              <a:gd name="connsiteX121-5763" fmla="*/ 420 w 687"/>
              <a:gd name="connsiteY121-5764" fmla="*/ 763 h 763"/>
              <a:gd name="connsiteX122-5765" fmla="*/ 414 w 687"/>
              <a:gd name="connsiteY122-5766" fmla="*/ 757 h 763"/>
              <a:gd name="connsiteX123-5767" fmla="*/ 404 w 687"/>
              <a:gd name="connsiteY123-5768" fmla="*/ 752 h 763"/>
              <a:gd name="connsiteX124-5769" fmla="*/ 404 w 687"/>
              <a:gd name="connsiteY124-5770" fmla="*/ 747 h 763"/>
              <a:gd name="connsiteX125-5771" fmla="*/ 404 w 687"/>
              <a:gd name="connsiteY125-5772" fmla="*/ 742 h 763"/>
              <a:gd name="connsiteX126-5773" fmla="*/ 404 w 687"/>
              <a:gd name="connsiteY126-5774" fmla="*/ 736 h 763"/>
              <a:gd name="connsiteX127-5775" fmla="*/ 404 w 687"/>
              <a:gd name="connsiteY127-5776" fmla="*/ 726 h 763"/>
              <a:gd name="connsiteX128-5777" fmla="*/ 404 w 687"/>
              <a:gd name="connsiteY128-5778" fmla="*/ 721 h 763"/>
              <a:gd name="connsiteX129-5779" fmla="*/ 399 w 687"/>
              <a:gd name="connsiteY129-5780" fmla="*/ 716 h 763"/>
              <a:gd name="connsiteX130-5781" fmla="*/ 393 w 687"/>
              <a:gd name="connsiteY130-5782" fmla="*/ 705 h 763"/>
              <a:gd name="connsiteX131-5783" fmla="*/ 388 w 687"/>
              <a:gd name="connsiteY131-5784" fmla="*/ 695 h 763"/>
              <a:gd name="connsiteX132-5785" fmla="*/ 378 w 687"/>
              <a:gd name="connsiteY132-5786" fmla="*/ 689 h 763"/>
              <a:gd name="connsiteX133-5787" fmla="*/ 362 w 687"/>
              <a:gd name="connsiteY133-5788" fmla="*/ 679 h 763"/>
              <a:gd name="connsiteX134-5789" fmla="*/ 351 w 687"/>
              <a:gd name="connsiteY134-5790" fmla="*/ 669 h 763"/>
              <a:gd name="connsiteX135-5791" fmla="*/ 336 w 687"/>
              <a:gd name="connsiteY135-5792" fmla="*/ 658 h 763"/>
              <a:gd name="connsiteX136-5793" fmla="*/ 383 w 687"/>
              <a:gd name="connsiteY136-5794" fmla="*/ 627 h 763"/>
              <a:gd name="connsiteX137-5795" fmla="*/ 399 w 687"/>
              <a:gd name="connsiteY137-5796" fmla="*/ 632 h 763"/>
              <a:gd name="connsiteX138-5797" fmla="*/ 414 w 687"/>
              <a:gd name="connsiteY138-5798" fmla="*/ 632 h 763"/>
              <a:gd name="connsiteX139-5799" fmla="*/ 425 w 687"/>
              <a:gd name="connsiteY139-5800" fmla="*/ 632 h 763"/>
              <a:gd name="connsiteX140-5801" fmla="*/ 435 w 687"/>
              <a:gd name="connsiteY140-5802" fmla="*/ 632 h 763"/>
              <a:gd name="connsiteX141-5803" fmla="*/ 446 w 687"/>
              <a:gd name="connsiteY141-5804" fmla="*/ 632 h 763"/>
              <a:gd name="connsiteX142-5805" fmla="*/ 451 w 687"/>
              <a:gd name="connsiteY142-5806" fmla="*/ 627 h 763"/>
              <a:gd name="connsiteX143-5807" fmla="*/ 456 w 687"/>
              <a:gd name="connsiteY143-5808" fmla="*/ 627 h 763"/>
              <a:gd name="connsiteX144-5809" fmla="*/ 462 w 687"/>
              <a:gd name="connsiteY144-5810" fmla="*/ 622 h 763"/>
              <a:gd name="connsiteX145-5811" fmla="*/ 467 w 687"/>
              <a:gd name="connsiteY145-5812" fmla="*/ 616 h 763"/>
              <a:gd name="connsiteX146-5813" fmla="*/ 472 w 687"/>
              <a:gd name="connsiteY146-5814" fmla="*/ 611 h 763"/>
              <a:gd name="connsiteX147-5815" fmla="*/ 477 w 687"/>
              <a:gd name="connsiteY147-5816" fmla="*/ 601 h 763"/>
              <a:gd name="connsiteX148-5817" fmla="*/ 483 w 687"/>
              <a:gd name="connsiteY148-5818" fmla="*/ 590 h 763"/>
              <a:gd name="connsiteX149-5819" fmla="*/ 488 w 687"/>
              <a:gd name="connsiteY149-5820" fmla="*/ 580 h 763"/>
              <a:gd name="connsiteX150-5821" fmla="*/ 498 w 687"/>
              <a:gd name="connsiteY150-5822" fmla="*/ 564 h 763"/>
              <a:gd name="connsiteX151-5823" fmla="*/ 504 w 687"/>
              <a:gd name="connsiteY151-5824" fmla="*/ 554 h 763"/>
              <a:gd name="connsiteX152-5825" fmla="*/ 509 w 687"/>
              <a:gd name="connsiteY152-5826" fmla="*/ 538 h 763"/>
              <a:gd name="connsiteX153-5827" fmla="*/ 514 w 687"/>
              <a:gd name="connsiteY153-5828" fmla="*/ 517 h 763"/>
              <a:gd name="connsiteX154-5829" fmla="*/ 519 w 687"/>
              <a:gd name="connsiteY154-5830" fmla="*/ 501 h 763"/>
              <a:gd name="connsiteX155-5831" fmla="*/ 525 w 687"/>
              <a:gd name="connsiteY155-5832" fmla="*/ 475 h 763"/>
              <a:gd name="connsiteX156-5833" fmla="*/ 530 w 687"/>
              <a:gd name="connsiteY156-5834" fmla="*/ 454 h 763"/>
              <a:gd name="connsiteX157-5835" fmla="*/ 535 w 687"/>
              <a:gd name="connsiteY157-5836" fmla="*/ 428 h 763"/>
              <a:gd name="connsiteX158-5837" fmla="*/ 540 w 687"/>
              <a:gd name="connsiteY158-5838" fmla="*/ 402 h 763"/>
              <a:gd name="connsiteX159-5839" fmla="*/ 546 w 687"/>
              <a:gd name="connsiteY159-5840" fmla="*/ 371 h 763"/>
              <a:gd name="connsiteX160-5841" fmla="*/ 546 w 687"/>
              <a:gd name="connsiteY160-5842" fmla="*/ 345 h 763"/>
              <a:gd name="connsiteX161-5843" fmla="*/ 551 w 687"/>
              <a:gd name="connsiteY161-5844" fmla="*/ 319 h 763"/>
              <a:gd name="connsiteX162-5845" fmla="*/ 551 w 687"/>
              <a:gd name="connsiteY162-5846" fmla="*/ 298 h 763"/>
              <a:gd name="connsiteX163-5847" fmla="*/ 556 w 687"/>
              <a:gd name="connsiteY163-5848" fmla="*/ 272 h 763"/>
              <a:gd name="connsiteX164-5849" fmla="*/ 556 w 687"/>
              <a:gd name="connsiteY164-5850" fmla="*/ 251 h 763"/>
              <a:gd name="connsiteX165-5851" fmla="*/ 561 w 687"/>
              <a:gd name="connsiteY165-5852" fmla="*/ 230 h 763"/>
              <a:gd name="connsiteX166-5853" fmla="*/ 561 w 687"/>
              <a:gd name="connsiteY166-5854" fmla="*/ 214 h 763"/>
              <a:gd name="connsiteX167-5855" fmla="*/ 561 w 687"/>
              <a:gd name="connsiteY167-5856" fmla="*/ 193 h 763"/>
              <a:gd name="connsiteX168-5857" fmla="*/ 567 w 687"/>
              <a:gd name="connsiteY168-5858" fmla="*/ 178 h 763"/>
              <a:gd name="connsiteX169-5859" fmla="*/ 567 w 687"/>
              <a:gd name="connsiteY169-5860" fmla="*/ 167 h 763"/>
              <a:gd name="connsiteX170-5861" fmla="*/ 567 w 687"/>
              <a:gd name="connsiteY170-5862" fmla="*/ 151 h 763"/>
              <a:gd name="connsiteX171-5863" fmla="*/ 567 w 687"/>
              <a:gd name="connsiteY171-5864" fmla="*/ 141 h 763"/>
              <a:gd name="connsiteX172-5865" fmla="*/ 567 w 687"/>
              <a:gd name="connsiteY172-5866" fmla="*/ 131 h 763"/>
              <a:gd name="connsiteX173-5867" fmla="*/ 561 w 687"/>
              <a:gd name="connsiteY173-5868" fmla="*/ 125 h 763"/>
              <a:gd name="connsiteX174-5869" fmla="*/ 561 w 687"/>
              <a:gd name="connsiteY174-5870" fmla="*/ 115 h 763"/>
              <a:gd name="connsiteX175-5871" fmla="*/ 561 w 687"/>
              <a:gd name="connsiteY175-5872" fmla="*/ 115 h 763"/>
              <a:gd name="connsiteX0-5873" fmla="*/ 561 w 687"/>
              <a:gd name="connsiteY0-5874" fmla="*/ 115 h 763"/>
              <a:gd name="connsiteX1-5875" fmla="*/ 556 w 687"/>
              <a:gd name="connsiteY1-5876" fmla="*/ 104 h 763"/>
              <a:gd name="connsiteX2-5877" fmla="*/ 556 w 687"/>
              <a:gd name="connsiteY2-5878" fmla="*/ 94 h 763"/>
              <a:gd name="connsiteX3-5879" fmla="*/ 551 w 687"/>
              <a:gd name="connsiteY3-5880" fmla="*/ 84 h 763"/>
              <a:gd name="connsiteX4-5881" fmla="*/ 546 w 687"/>
              <a:gd name="connsiteY4-5882" fmla="*/ 78 h 763"/>
              <a:gd name="connsiteX5-5883" fmla="*/ 546 w 687"/>
              <a:gd name="connsiteY5-5884" fmla="*/ 78 h 763"/>
              <a:gd name="connsiteX6-5885" fmla="*/ 540 w 687"/>
              <a:gd name="connsiteY6-5886" fmla="*/ 78 h 763"/>
              <a:gd name="connsiteX7-5887" fmla="*/ 530 w 687"/>
              <a:gd name="connsiteY7-5888" fmla="*/ 73 h 763"/>
              <a:gd name="connsiteX8-5889" fmla="*/ 525 w 687"/>
              <a:gd name="connsiteY8-5890" fmla="*/ 73 h 763"/>
              <a:gd name="connsiteX9-5891" fmla="*/ 514 w 687"/>
              <a:gd name="connsiteY9-5892" fmla="*/ 73 h 763"/>
              <a:gd name="connsiteX10-5893" fmla="*/ 504 w 687"/>
              <a:gd name="connsiteY10-5894" fmla="*/ 73 h 763"/>
              <a:gd name="connsiteX11-5895" fmla="*/ 493 w 687"/>
              <a:gd name="connsiteY11-5896" fmla="*/ 73 h 763"/>
              <a:gd name="connsiteX12-5897" fmla="*/ 477 w 687"/>
              <a:gd name="connsiteY12-5898" fmla="*/ 73 h 763"/>
              <a:gd name="connsiteX13-5899" fmla="*/ 451 w 687"/>
              <a:gd name="connsiteY13-5900" fmla="*/ 73 h 763"/>
              <a:gd name="connsiteX14-5901" fmla="*/ 420 w 687"/>
              <a:gd name="connsiteY14-5902" fmla="*/ 73 h 763"/>
              <a:gd name="connsiteX15-5903" fmla="*/ 393 w 687"/>
              <a:gd name="connsiteY15-5904" fmla="*/ 78 h 763"/>
              <a:gd name="connsiteX16-5905" fmla="*/ 362 w 687"/>
              <a:gd name="connsiteY16-5906" fmla="*/ 78 h 763"/>
              <a:gd name="connsiteX17-5907" fmla="*/ 346 w 687"/>
              <a:gd name="connsiteY17-5908" fmla="*/ 84 h 763"/>
              <a:gd name="connsiteX18-5909" fmla="*/ 325 w 687"/>
              <a:gd name="connsiteY18-5910" fmla="*/ 84 h 763"/>
              <a:gd name="connsiteX19-5911" fmla="*/ 309 w 687"/>
              <a:gd name="connsiteY19-5912" fmla="*/ 89 h 763"/>
              <a:gd name="connsiteX20-5913" fmla="*/ 288 w 687"/>
              <a:gd name="connsiteY20-5914" fmla="*/ 94 h 763"/>
              <a:gd name="connsiteX21-5915" fmla="*/ 267 w 687"/>
              <a:gd name="connsiteY21-5916" fmla="*/ 99 h 763"/>
              <a:gd name="connsiteX22-5917" fmla="*/ 246 w 687"/>
              <a:gd name="connsiteY22-5918" fmla="*/ 99 h 763"/>
              <a:gd name="connsiteX23-5919" fmla="*/ 220 w 687"/>
              <a:gd name="connsiteY23-5920" fmla="*/ 104 h 763"/>
              <a:gd name="connsiteX24-5921" fmla="*/ 199 w 687"/>
              <a:gd name="connsiteY24-5922" fmla="*/ 110 h 763"/>
              <a:gd name="connsiteX25-5923" fmla="*/ 173 w 687"/>
              <a:gd name="connsiteY25-5924" fmla="*/ 115 h 763"/>
              <a:gd name="connsiteX26-5925" fmla="*/ 152 w 687"/>
              <a:gd name="connsiteY26-5926" fmla="*/ 120 h 763"/>
              <a:gd name="connsiteX27-5927" fmla="*/ 131 w 687"/>
              <a:gd name="connsiteY27-5928" fmla="*/ 120 h 763"/>
              <a:gd name="connsiteX28-5929" fmla="*/ 115 w 687"/>
              <a:gd name="connsiteY28-5930" fmla="*/ 125 h 763"/>
              <a:gd name="connsiteX29-5931" fmla="*/ 99 w 687"/>
              <a:gd name="connsiteY29-5932" fmla="*/ 125 h 763"/>
              <a:gd name="connsiteX30-5933" fmla="*/ 89 w 687"/>
              <a:gd name="connsiteY30-5934" fmla="*/ 125 h 763"/>
              <a:gd name="connsiteX31-5935" fmla="*/ 78 w 687"/>
              <a:gd name="connsiteY31-5936" fmla="*/ 125 h 763"/>
              <a:gd name="connsiteX32-5937" fmla="*/ 73 w 687"/>
              <a:gd name="connsiteY32-5938" fmla="*/ 125 h 763"/>
              <a:gd name="connsiteX33-5939" fmla="*/ 63 w 687"/>
              <a:gd name="connsiteY33-5940" fmla="*/ 120 h 763"/>
              <a:gd name="connsiteX34-5941" fmla="*/ 52 w 687"/>
              <a:gd name="connsiteY34-5942" fmla="*/ 115 h 763"/>
              <a:gd name="connsiteX35-5943" fmla="*/ 36 w 687"/>
              <a:gd name="connsiteY35-5944" fmla="*/ 110 h 763"/>
              <a:gd name="connsiteX36-5945" fmla="*/ 26 w 687"/>
              <a:gd name="connsiteY36-5946" fmla="*/ 99 h 763"/>
              <a:gd name="connsiteX37-5947" fmla="*/ 15 w 687"/>
              <a:gd name="connsiteY37-5948" fmla="*/ 94 h 763"/>
              <a:gd name="connsiteX38-5949" fmla="*/ 5 w 687"/>
              <a:gd name="connsiteY38-5950" fmla="*/ 89 h 763"/>
              <a:gd name="connsiteX39-5951" fmla="*/ 0 w 687"/>
              <a:gd name="connsiteY39-5952" fmla="*/ 78 h 763"/>
              <a:gd name="connsiteX40-5953" fmla="*/ 0 w 687"/>
              <a:gd name="connsiteY40-5954" fmla="*/ 73 h 763"/>
              <a:gd name="connsiteX41-5955" fmla="*/ 10 w 687"/>
              <a:gd name="connsiteY41-5956" fmla="*/ 73 h 763"/>
              <a:gd name="connsiteX42-5957" fmla="*/ 26 w 687"/>
              <a:gd name="connsiteY42-5958" fmla="*/ 73 h 763"/>
              <a:gd name="connsiteX43-5959" fmla="*/ 42 w 687"/>
              <a:gd name="connsiteY43-5960" fmla="*/ 73 h 763"/>
              <a:gd name="connsiteX44-5961" fmla="*/ 57 w 687"/>
              <a:gd name="connsiteY44-5962" fmla="*/ 68 h 763"/>
              <a:gd name="connsiteX45-5963" fmla="*/ 89 w 687"/>
              <a:gd name="connsiteY45-5964" fmla="*/ 68 h 763"/>
              <a:gd name="connsiteX46-5965" fmla="*/ 131 w 687"/>
              <a:gd name="connsiteY46-5966" fmla="*/ 63 h 763"/>
              <a:gd name="connsiteX47-5967" fmla="*/ 152 w 687"/>
              <a:gd name="connsiteY47-5968" fmla="*/ 63 h 763"/>
              <a:gd name="connsiteX48-5969" fmla="*/ 173 w 687"/>
              <a:gd name="connsiteY48-5970" fmla="*/ 63 h 763"/>
              <a:gd name="connsiteX49-5971" fmla="*/ 199 w 687"/>
              <a:gd name="connsiteY49-5972" fmla="*/ 57 h 763"/>
              <a:gd name="connsiteX50-5973" fmla="*/ 225 w 687"/>
              <a:gd name="connsiteY50-5974" fmla="*/ 57 h 763"/>
              <a:gd name="connsiteX51-5975" fmla="*/ 257 w 687"/>
              <a:gd name="connsiteY51-5976" fmla="*/ 52 h 763"/>
              <a:gd name="connsiteX52-5977" fmla="*/ 288 w 687"/>
              <a:gd name="connsiteY52-5978" fmla="*/ 52 h 763"/>
              <a:gd name="connsiteX53-5979" fmla="*/ 320 w 687"/>
              <a:gd name="connsiteY53-5980" fmla="*/ 47 h 763"/>
              <a:gd name="connsiteX54-5981" fmla="*/ 357 w 687"/>
              <a:gd name="connsiteY54-5982" fmla="*/ 42 h 763"/>
              <a:gd name="connsiteX55-5983" fmla="*/ 372 w 687"/>
              <a:gd name="connsiteY55-5984" fmla="*/ 42 h 763"/>
              <a:gd name="connsiteX56-5985" fmla="*/ 393 w 687"/>
              <a:gd name="connsiteY56-5986" fmla="*/ 37 h 763"/>
              <a:gd name="connsiteX57-5987" fmla="*/ 409 w 687"/>
              <a:gd name="connsiteY57-5988" fmla="*/ 37 h 763"/>
              <a:gd name="connsiteX58-5989" fmla="*/ 420 w 687"/>
              <a:gd name="connsiteY58-5990" fmla="*/ 37 h 763"/>
              <a:gd name="connsiteX59-5991" fmla="*/ 435 w 687"/>
              <a:gd name="connsiteY59-5992" fmla="*/ 31 h 763"/>
              <a:gd name="connsiteX60-5993" fmla="*/ 446 w 687"/>
              <a:gd name="connsiteY60-5994" fmla="*/ 31 h 763"/>
              <a:gd name="connsiteX61-5995" fmla="*/ 456 w 687"/>
              <a:gd name="connsiteY61-5996" fmla="*/ 31 h 763"/>
              <a:gd name="connsiteX62-5997" fmla="*/ 467 w 687"/>
              <a:gd name="connsiteY62-5998" fmla="*/ 26 h 763"/>
              <a:gd name="connsiteX63-5999" fmla="*/ 477 w 687"/>
              <a:gd name="connsiteY63-6000" fmla="*/ 26 h 763"/>
              <a:gd name="connsiteX64-6001" fmla="*/ 488 w 687"/>
              <a:gd name="connsiteY64-6002" fmla="*/ 26 h 763"/>
              <a:gd name="connsiteX65-6003" fmla="*/ 493 w 687"/>
              <a:gd name="connsiteY65-6004" fmla="*/ 21 h 763"/>
              <a:gd name="connsiteX66-6005" fmla="*/ 498 w 687"/>
              <a:gd name="connsiteY66-6006" fmla="*/ 21 h 763"/>
              <a:gd name="connsiteX67-6007" fmla="*/ 504 w 687"/>
              <a:gd name="connsiteY67-6008" fmla="*/ 21 h 763"/>
              <a:gd name="connsiteX68-6009" fmla="*/ 509 w 687"/>
              <a:gd name="connsiteY68-6010" fmla="*/ 16 h 763"/>
              <a:gd name="connsiteX69-6011" fmla="*/ 514 w 687"/>
              <a:gd name="connsiteY69-6012" fmla="*/ 16 h 763"/>
              <a:gd name="connsiteX70-6013" fmla="*/ 514 w 687"/>
              <a:gd name="connsiteY70-6014" fmla="*/ 16 h 763"/>
              <a:gd name="connsiteX71-6015" fmla="*/ 519 w 687"/>
              <a:gd name="connsiteY71-6016" fmla="*/ 10 h 763"/>
              <a:gd name="connsiteX72-6017" fmla="*/ 525 w 687"/>
              <a:gd name="connsiteY72-6018" fmla="*/ 5 h 763"/>
              <a:gd name="connsiteX73-6019" fmla="*/ 535 w 687"/>
              <a:gd name="connsiteY73-6020" fmla="*/ 5 h 763"/>
              <a:gd name="connsiteX74-6021" fmla="*/ 546 w 687"/>
              <a:gd name="connsiteY74-6022" fmla="*/ 0 h 763"/>
              <a:gd name="connsiteX75-6023" fmla="*/ 551 w 687"/>
              <a:gd name="connsiteY75-6024" fmla="*/ 5 h 763"/>
              <a:gd name="connsiteX76-6025" fmla="*/ 561 w 687"/>
              <a:gd name="connsiteY76-6026" fmla="*/ 5 h 763"/>
              <a:gd name="connsiteX77-6027" fmla="*/ 577 w 687"/>
              <a:gd name="connsiteY77-6028" fmla="*/ 10 h 763"/>
              <a:gd name="connsiteX78-6029" fmla="*/ 593 w 687"/>
              <a:gd name="connsiteY78-6030" fmla="*/ 16 h 763"/>
              <a:gd name="connsiteX79-6031" fmla="*/ 630 w 687"/>
              <a:gd name="connsiteY79-6032" fmla="*/ 31 h 763"/>
              <a:gd name="connsiteX80-6033" fmla="*/ 645 w 687"/>
              <a:gd name="connsiteY80-6034" fmla="*/ 42 h 763"/>
              <a:gd name="connsiteX81-6035" fmla="*/ 661 w 687"/>
              <a:gd name="connsiteY81-6036" fmla="*/ 52 h 763"/>
              <a:gd name="connsiteX82-6037" fmla="*/ 672 w 687"/>
              <a:gd name="connsiteY82-6038" fmla="*/ 57 h 763"/>
              <a:gd name="connsiteX83-6039" fmla="*/ 682 w 687"/>
              <a:gd name="connsiteY83-6040" fmla="*/ 68 h 763"/>
              <a:gd name="connsiteX84-6041" fmla="*/ 687 w 687"/>
              <a:gd name="connsiteY84-6042" fmla="*/ 73 h 763"/>
              <a:gd name="connsiteX85-6043" fmla="*/ 687 w 687"/>
              <a:gd name="connsiteY85-6044" fmla="*/ 78 h 763"/>
              <a:gd name="connsiteX86-6045" fmla="*/ 682 w 687"/>
              <a:gd name="connsiteY86-6046" fmla="*/ 78 h 763"/>
              <a:gd name="connsiteX87-6047" fmla="*/ 682 w 687"/>
              <a:gd name="connsiteY87-6048" fmla="*/ 84 h 763"/>
              <a:gd name="connsiteX88-6049" fmla="*/ 677 w 687"/>
              <a:gd name="connsiteY88-6050" fmla="*/ 89 h 763"/>
              <a:gd name="connsiteX89-6051" fmla="*/ 666 w 687"/>
              <a:gd name="connsiteY89-6052" fmla="*/ 94 h 763"/>
              <a:gd name="connsiteX90-6053" fmla="*/ 666 w 687"/>
              <a:gd name="connsiteY90-6054" fmla="*/ 99 h 763"/>
              <a:gd name="connsiteX91-6055" fmla="*/ 661 w 687"/>
              <a:gd name="connsiteY91-6056" fmla="*/ 104 h 763"/>
              <a:gd name="connsiteX92-6057" fmla="*/ 656 w 687"/>
              <a:gd name="connsiteY92-6058" fmla="*/ 115 h 763"/>
              <a:gd name="connsiteX93-6059" fmla="*/ 656 w 687"/>
              <a:gd name="connsiteY93-6060" fmla="*/ 131 h 763"/>
              <a:gd name="connsiteX94-6061" fmla="*/ 651 w 687"/>
              <a:gd name="connsiteY94-6062" fmla="*/ 141 h 763"/>
              <a:gd name="connsiteX95-6063" fmla="*/ 651 w 687"/>
              <a:gd name="connsiteY95-6064" fmla="*/ 162 h 763"/>
              <a:gd name="connsiteX96-6065" fmla="*/ 645 w 687"/>
              <a:gd name="connsiteY96-6066" fmla="*/ 183 h 763"/>
              <a:gd name="connsiteX97-6067" fmla="*/ 645 w 687"/>
              <a:gd name="connsiteY97-6068" fmla="*/ 209 h 763"/>
              <a:gd name="connsiteX98-6069" fmla="*/ 640 w 687"/>
              <a:gd name="connsiteY98-6070" fmla="*/ 261 h 763"/>
              <a:gd name="connsiteX99-6071" fmla="*/ 635 w 687"/>
              <a:gd name="connsiteY99-6072" fmla="*/ 313 h 763"/>
              <a:gd name="connsiteX100-6073" fmla="*/ 630 w 687"/>
              <a:gd name="connsiteY100-6074" fmla="*/ 360 h 763"/>
              <a:gd name="connsiteX101-6075" fmla="*/ 624 w 687"/>
              <a:gd name="connsiteY101-6076" fmla="*/ 413 h 763"/>
              <a:gd name="connsiteX102-6077" fmla="*/ 614 w 687"/>
              <a:gd name="connsiteY102-6078" fmla="*/ 460 h 763"/>
              <a:gd name="connsiteX103-6079" fmla="*/ 603 w 687"/>
              <a:gd name="connsiteY103-6080" fmla="*/ 507 h 763"/>
              <a:gd name="connsiteX104-6081" fmla="*/ 593 w 687"/>
              <a:gd name="connsiteY104-6082" fmla="*/ 548 h 763"/>
              <a:gd name="connsiteX105-6083" fmla="*/ 577 w 687"/>
              <a:gd name="connsiteY105-6084" fmla="*/ 595 h 763"/>
              <a:gd name="connsiteX106-6085" fmla="*/ 567 w 687"/>
              <a:gd name="connsiteY106-6086" fmla="*/ 616 h 763"/>
              <a:gd name="connsiteX107-6087" fmla="*/ 556 w 687"/>
              <a:gd name="connsiteY107-6088" fmla="*/ 637 h 763"/>
              <a:gd name="connsiteX108-6089" fmla="*/ 546 w 687"/>
              <a:gd name="connsiteY108-6090" fmla="*/ 658 h 763"/>
              <a:gd name="connsiteX109-6091" fmla="*/ 535 w 687"/>
              <a:gd name="connsiteY109-6092" fmla="*/ 674 h 763"/>
              <a:gd name="connsiteX110-6093" fmla="*/ 525 w 687"/>
              <a:gd name="connsiteY110-6094" fmla="*/ 689 h 763"/>
              <a:gd name="connsiteX111-6095" fmla="*/ 514 w 687"/>
              <a:gd name="connsiteY111-6096" fmla="*/ 700 h 763"/>
              <a:gd name="connsiteX112-6097" fmla="*/ 504 w 687"/>
              <a:gd name="connsiteY112-6098" fmla="*/ 716 h 763"/>
              <a:gd name="connsiteX113-6099" fmla="*/ 493 w 687"/>
              <a:gd name="connsiteY113-6100" fmla="*/ 726 h 763"/>
              <a:gd name="connsiteX114-6101" fmla="*/ 483 w 687"/>
              <a:gd name="connsiteY114-6102" fmla="*/ 731 h 763"/>
              <a:gd name="connsiteX115-6103" fmla="*/ 467 w 687"/>
              <a:gd name="connsiteY115-6104" fmla="*/ 742 h 763"/>
              <a:gd name="connsiteX116-6105" fmla="*/ 462 w 687"/>
              <a:gd name="connsiteY116-6106" fmla="*/ 747 h 763"/>
              <a:gd name="connsiteX117-6107" fmla="*/ 451 w 687"/>
              <a:gd name="connsiteY117-6108" fmla="*/ 752 h 763"/>
              <a:gd name="connsiteX118-6109" fmla="*/ 441 w 687"/>
              <a:gd name="connsiteY118-6110" fmla="*/ 757 h 763"/>
              <a:gd name="connsiteX119-6111" fmla="*/ 435 w 687"/>
              <a:gd name="connsiteY119-6112" fmla="*/ 757 h 763"/>
              <a:gd name="connsiteX120-6113" fmla="*/ 430 w 687"/>
              <a:gd name="connsiteY120-6114" fmla="*/ 763 h 763"/>
              <a:gd name="connsiteX121-6115" fmla="*/ 420 w 687"/>
              <a:gd name="connsiteY121-6116" fmla="*/ 763 h 763"/>
              <a:gd name="connsiteX122-6117" fmla="*/ 414 w 687"/>
              <a:gd name="connsiteY122-6118" fmla="*/ 757 h 763"/>
              <a:gd name="connsiteX123-6119" fmla="*/ 404 w 687"/>
              <a:gd name="connsiteY123-6120" fmla="*/ 752 h 763"/>
              <a:gd name="connsiteX124-6121" fmla="*/ 404 w 687"/>
              <a:gd name="connsiteY124-6122" fmla="*/ 747 h 763"/>
              <a:gd name="connsiteX125-6123" fmla="*/ 404 w 687"/>
              <a:gd name="connsiteY125-6124" fmla="*/ 742 h 763"/>
              <a:gd name="connsiteX126-6125" fmla="*/ 404 w 687"/>
              <a:gd name="connsiteY126-6126" fmla="*/ 736 h 763"/>
              <a:gd name="connsiteX127-6127" fmla="*/ 404 w 687"/>
              <a:gd name="connsiteY127-6128" fmla="*/ 726 h 763"/>
              <a:gd name="connsiteX128-6129" fmla="*/ 404 w 687"/>
              <a:gd name="connsiteY128-6130" fmla="*/ 721 h 763"/>
              <a:gd name="connsiteX129-6131" fmla="*/ 399 w 687"/>
              <a:gd name="connsiteY129-6132" fmla="*/ 716 h 763"/>
              <a:gd name="connsiteX130-6133" fmla="*/ 393 w 687"/>
              <a:gd name="connsiteY130-6134" fmla="*/ 705 h 763"/>
              <a:gd name="connsiteX131-6135" fmla="*/ 388 w 687"/>
              <a:gd name="connsiteY131-6136" fmla="*/ 695 h 763"/>
              <a:gd name="connsiteX132-6137" fmla="*/ 378 w 687"/>
              <a:gd name="connsiteY132-6138" fmla="*/ 689 h 763"/>
              <a:gd name="connsiteX133-6139" fmla="*/ 362 w 687"/>
              <a:gd name="connsiteY133-6140" fmla="*/ 679 h 763"/>
              <a:gd name="connsiteX134-6141" fmla="*/ 351 w 687"/>
              <a:gd name="connsiteY134-6142" fmla="*/ 669 h 763"/>
              <a:gd name="connsiteX135-6143" fmla="*/ 336 w 687"/>
              <a:gd name="connsiteY135-6144" fmla="*/ 658 h 763"/>
              <a:gd name="connsiteX136-6145" fmla="*/ 399 w 687"/>
              <a:gd name="connsiteY136-6146" fmla="*/ 632 h 763"/>
              <a:gd name="connsiteX137-6147" fmla="*/ 414 w 687"/>
              <a:gd name="connsiteY137-6148" fmla="*/ 632 h 763"/>
              <a:gd name="connsiteX138-6149" fmla="*/ 425 w 687"/>
              <a:gd name="connsiteY138-6150" fmla="*/ 632 h 763"/>
              <a:gd name="connsiteX139-6151" fmla="*/ 435 w 687"/>
              <a:gd name="connsiteY139-6152" fmla="*/ 632 h 763"/>
              <a:gd name="connsiteX140-6153" fmla="*/ 446 w 687"/>
              <a:gd name="connsiteY140-6154" fmla="*/ 632 h 763"/>
              <a:gd name="connsiteX141-6155" fmla="*/ 451 w 687"/>
              <a:gd name="connsiteY141-6156" fmla="*/ 627 h 763"/>
              <a:gd name="connsiteX142-6157" fmla="*/ 456 w 687"/>
              <a:gd name="connsiteY142-6158" fmla="*/ 627 h 763"/>
              <a:gd name="connsiteX143-6159" fmla="*/ 462 w 687"/>
              <a:gd name="connsiteY143-6160" fmla="*/ 622 h 763"/>
              <a:gd name="connsiteX144-6161" fmla="*/ 467 w 687"/>
              <a:gd name="connsiteY144-6162" fmla="*/ 616 h 763"/>
              <a:gd name="connsiteX145-6163" fmla="*/ 472 w 687"/>
              <a:gd name="connsiteY145-6164" fmla="*/ 611 h 763"/>
              <a:gd name="connsiteX146-6165" fmla="*/ 477 w 687"/>
              <a:gd name="connsiteY146-6166" fmla="*/ 601 h 763"/>
              <a:gd name="connsiteX147-6167" fmla="*/ 483 w 687"/>
              <a:gd name="connsiteY147-6168" fmla="*/ 590 h 763"/>
              <a:gd name="connsiteX148-6169" fmla="*/ 488 w 687"/>
              <a:gd name="connsiteY148-6170" fmla="*/ 580 h 763"/>
              <a:gd name="connsiteX149-6171" fmla="*/ 498 w 687"/>
              <a:gd name="connsiteY149-6172" fmla="*/ 564 h 763"/>
              <a:gd name="connsiteX150-6173" fmla="*/ 504 w 687"/>
              <a:gd name="connsiteY150-6174" fmla="*/ 554 h 763"/>
              <a:gd name="connsiteX151-6175" fmla="*/ 509 w 687"/>
              <a:gd name="connsiteY151-6176" fmla="*/ 538 h 763"/>
              <a:gd name="connsiteX152-6177" fmla="*/ 514 w 687"/>
              <a:gd name="connsiteY152-6178" fmla="*/ 517 h 763"/>
              <a:gd name="connsiteX153-6179" fmla="*/ 519 w 687"/>
              <a:gd name="connsiteY153-6180" fmla="*/ 501 h 763"/>
              <a:gd name="connsiteX154-6181" fmla="*/ 525 w 687"/>
              <a:gd name="connsiteY154-6182" fmla="*/ 475 h 763"/>
              <a:gd name="connsiteX155-6183" fmla="*/ 530 w 687"/>
              <a:gd name="connsiteY155-6184" fmla="*/ 454 h 763"/>
              <a:gd name="connsiteX156-6185" fmla="*/ 535 w 687"/>
              <a:gd name="connsiteY156-6186" fmla="*/ 428 h 763"/>
              <a:gd name="connsiteX157-6187" fmla="*/ 540 w 687"/>
              <a:gd name="connsiteY157-6188" fmla="*/ 402 h 763"/>
              <a:gd name="connsiteX158-6189" fmla="*/ 546 w 687"/>
              <a:gd name="connsiteY158-6190" fmla="*/ 371 h 763"/>
              <a:gd name="connsiteX159-6191" fmla="*/ 546 w 687"/>
              <a:gd name="connsiteY159-6192" fmla="*/ 345 h 763"/>
              <a:gd name="connsiteX160-6193" fmla="*/ 551 w 687"/>
              <a:gd name="connsiteY160-6194" fmla="*/ 319 h 763"/>
              <a:gd name="connsiteX161-6195" fmla="*/ 551 w 687"/>
              <a:gd name="connsiteY161-6196" fmla="*/ 298 h 763"/>
              <a:gd name="connsiteX162-6197" fmla="*/ 556 w 687"/>
              <a:gd name="connsiteY162-6198" fmla="*/ 272 h 763"/>
              <a:gd name="connsiteX163-6199" fmla="*/ 556 w 687"/>
              <a:gd name="connsiteY163-6200" fmla="*/ 251 h 763"/>
              <a:gd name="connsiteX164-6201" fmla="*/ 561 w 687"/>
              <a:gd name="connsiteY164-6202" fmla="*/ 230 h 763"/>
              <a:gd name="connsiteX165-6203" fmla="*/ 561 w 687"/>
              <a:gd name="connsiteY165-6204" fmla="*/ 214 h 763"/>
              <a:gd name="connsiteX166-6205" fmla="*/ 561 w 687"/>
              <a:gd name="connsiteY166-6206" fmla="*/ 193 h 763"/>
              <a:gd name="connsiteX167-6207" fmla="*/ 567 w 687"/>
              <a:gd name="connsiteY167-6208" fmla="*/ 178 h 763"/>
              <a:gd name="connsiteX168-6209" fmla="*/ 567 w 687"/>
              <a:gd name="connsiteY168-6210" fmla="*/ 167 h 763"/>
              <a:gd name="connsiteX169-6211" fmla="*/ 567 w 687"/>
              <a:gd name="connsiteY169-6212" fmla="*/ 151 h 763"/>
              <a:gd name="connsiteX170-6213" fmla="*/ 567 w 687"/>
              <a:gd name="connsiteY170-6214" fmla="*/ 141 h 763"/>
              <a:gd name="connsiteX171-6215" fmla="*/ 567 w 687"/>
              <a:gd name="connsiteY171-6216" fmla="*/ 131 h 763"/>
              <a:gd name="connsiteX172-6217" fmla="*/ 561 w 687"/>
              <a:gd name="connsiteY172-6218" fmla="*/ 125 h 763"/>
              <a:gd name="connsiteX173-6219" fmla="*/ 561 w 687"/>
              <a:gd name="connsiteY173-6220" fmla="*/ 115 h 763"/>
              <a:gd name="connsiteX174-6221" fmla="*/ 561 w 687"/>
              <a:gd name="connsiteY174-6222" fmla="*/ 115 h 763"/>
              <a:gd name="connsiteX0-6223" fmla="*/ 561 w 687"/>
              <a:gd name="connsiteY0-6224" fmla="*/ 115 h 763"/>
              <a:gd name="connsiteX1-6225" fmla="*/ 556 w 687"/>
              <a:gd name="connsiteY1-6226" fmla="*/ 104 h 763"/>
              <a:gd name="connsiteX2-6227" fmla="*/ 556 w 687"/>
              <a:gd name="connsiteY2-6228" fmla="*/ 94 h 763"/>
              <a:gd name="connsiteX3-6229" fmla="*/ 551 w 687"/>
              <a:gd name="connsiteY3-6230" fmla="*/ 84 h 763"/>
              <a:gd name="connsiteX4-6231" fmla="*/ 546 w 687"/>
              <a:gd name="connsiteY4-6232" fmla="*/ 78 h 763"/>
              <a:gd name="connsiteX5-6233" fmla="*/ 546 w 687"/>
              <a:gd name="connsiteY5-6234" fmla="*/ 78 h 763"/>
              <a:gd name="connsiteX6-6235" fmla="*/ 540 w 687"/>
              <a:gd name="connsiteY6-6236" fmla="*/ 78 h 763"/>
              <a:gd name="connsiteX7-6237" fmla="*/ 530 w 687"/>
              <a:gd name="connsiteY7-6238" fmla="*/ 73 h 763"/>
              <a:gd name="connsiteX8-6239" fmla="*/ 525 w 687"/>
              <a:gd name="connsiteY8-6240" fmla="*/ 73 h 763"/>
              <a:gd name="connsiteX9-6241" fmla="*/ 514 w 687"/>
              <a:gd name="connsiteY9-6242" fmla="*/ 73 h 763"/>
              <a:gd name="connsiteX10-6243" fmla="*/ 504 w 687"/>
              <a:gd name="connsiteY10-6244" fmla="*/ 73 h 763"/>
              <a:gd name="connsiteX11-6245" fmla="*/ 493 w 687"/>
              <a:gd name="connsiteY11-6246" fmla="*/ 73 h 763"/>
              <a:gd name="connsiteX12-6247" fmla="*/ 477 w 687"/>
              <a:gd name="connsiteY12-6248" fmla="*/ 73 h 763"/>
              <a:gd name="connsiteX13-6249" fmla="*/ 451 w 687"/>
              <a:gd name="connsiteY13-6250" fmla="*/ 73 h 763"/>
              <a:gd name="connsiteX14-6251" fmla="*/ 420 w 687"/>
              <a:gd name="connsiteY14-6252" fmla="*/ 73 h 763"/>
              <a:gd name="connsiteX15-6253" fmla="*/ 393 w 687"/>
              <a:gd name="connsiteY15-6254" fmla="*/ 78 h 763"/>
              <a:gd name="connsiteX16-6255" fmla="*/ 362 w 687"/>
              <a:gd name="connsiteY16-6256" fmla="*/ 78 h 763"/>
              <a:gd name="connsiteX17-6257" fmla="*/ 346 w 687"/>
              <a:gd name="connsiteY17-6258" fmla="*/ 84 h 763"/>
              <a:gd name="connsiteX18-6259" fmla="*/ 325 w 687"/>
              <a:gd name="connsiteY18-6260" fmla="*/ 84 h 763"/>
              <a:gd name="connsiteX19-6261" fmla="*/ 309 w 687"/>
              <a:gd name="connsiteY19-6262" fmla="*/ 89 h 763"/>
              <a:gd name="connsiteX20-6263" fmla="*/ 288 w 687"/>
              <a:gd name="connsiteY20-6264" fmla="*/ 94 h 763"/>
              <a:gd name="connsiteX21-6265" fmla="*/ 267 w 687"/>
              <a:gd name="connsiteY21-6266" fmla="*/ 99 h 763"/>
              <a:gd name="connsiteX22-6267" fmla="*/ 246 w 687"/>
              <a:gd name="connsiteY22-6268" fmla="*/ 99 h 763"/>
              <a:gd name="connsiteX23-6269" fmla="*/ 220 w 687"/>
              <a:gd name="connsiteY23-6270" fmla="*/ 104 h 763"/>
              <a:gd name="connsiteX24-6271" fmla="*/ 199 w 687"/>
              <a:gd name="connsiteY24-6272" fmla="*/ 110 h 763"/>
              <a:gd name="connsiteX25-6273" fmla="*/ 173 w 687"/>
              <a:gd name="connsiteY25-6274" fmla="*/ 115 h 763"/>
              <a:gd name="connsiteX26-6275" fmla="*/ 152 w 687"/>
              <a:gd name="connsiteY26-6276" fmla="*/ 120 h 763"/>
              <a:gd name="connsiteX27-6277" fmla="*/ 131 w 687"/>
              <a:gd name="connsiteY27-6278" fmla="*/ 120 h 763"/>
              <a:gd name="connsiteX28-6279" fmla="*/ 115 w 687"/>
              <a:gd name="connsiteY28-6280" fmla="*/ 125 h 763"/>
              <a:gd name="connsiteX29-6281" fmla="*/ 99 w 687"/>
              <a:gd name="connsiteY29-6282" fmla="*/ 125 h 763"/>
              <a:gd name="connsiteX30-6283" fmla="*/ 89 w 687"/>
              <a:gd name="connsiteY30-6284" fmla="*/ 125 h 763"/>
              <a:gd name="connsiteX31-6285" fmla="*/ 78 w 687"/>
              <a:gd name="connsiteY31-6286" fmla="*/ 125 h 763"/>
              <a:gd name="connsiteX32-6287" fmla="*/ 73 w 687"/>
              <a:gd name="connsiteY32-6288" fmla="*/ 125 h 763"/>
              <a:gd name="connsiteX33-6289" fmla="*/ 63 w 687"/>
              <a:gd name="connsiteY33-6290" fmla="*/ 120 h 763"/>
              <a:gd name="connsiteX34-6291" fmla="*/ 52 w 687"/>
              <a:gd name="connsiteY34-6292" fmla="*/ 115 h 763"/>
              <a:gd name="connsiteX35-6293" fmla="*/ 36 w 687"/>
              <a:gd name="connsiteY35-6294" fmla="*/ 110 h 763"/>
              <a:gd name="connsiteX36-6295" fmla="*/ 26 w 687"/>
              <a:gd name="connsiteY36-6296" fmla="*/ 99 h 763"/>
              <a:gd name="connsiteX37-6297" fmla="*/ 15 w 687"/>
              <a:gd name="connsiteY37-6298" fmla="*/ 94 h 763"/>
              <a:gd name="connsiteX38-6299" fmla="*/ 5 w 687"/>
              <a:gd name="connsiteY38-6300" fmla="*/ 89 h 763"/>
              <a:gd name="connsiteX39-6301" fmla="*/ 0 w 687"/>
              <a:gd name="connsiteY39-6302" fmla="*/ 78 h 763"/>
              <a:gd name="connsiteX40-6303" fmla="*/ 0 w 687"/>
              <a:gd name="connsiteY40-6304" fmla="*/ 73 h 763"/>
              <a:gd name="connsiteX41-6305" fmla="*/ 10 w 687"/>
              <a:gd name="connsiteY41-6306" fmla="*/ 73 h 763"/>
              <a:gd name="connsiteX42-6307" fmla="*/ 26 w 687"/>
              <a:gd name="connsiteY42-6308" fmla="*/ 73 h 763"/>
              <a:gd name="connsiteX43-6309" fmla="*/ 42 w 687"/>
              <a:gd name="connsiteY43-6310" fmla="*/ 73 h 763"/>
              <a:gd name="connsiteX44-6311" fmla="*/ 57 w 687"/>
              <a:gd name="connsiteY44-6312" fmla="*/ 68 h 763"/>
              <a:gd name="connsiteX45-6313" fmla="*/ 89 w 687"/>
              <a:gd name="connsiteY45-6314" fmla="*/ 68 h 763"/>
              <a:gd name="connsiteX46-6315" fmla="*/ 131 w 687"/>
              <a:gd name="connsiteY46-6316" fmla="*/ 63 h 763"/>
              <a:gd name="connsiteX47-6317" fmla="*/ 152 w 687"/>
              <a:gd name="connsiteY47-6318" fmla="*/ 63 h 763"/>
              <a:gd name="connsiteX48-6319" fmla="*/ 173 w 687"/>
              <a:gd name="connsiteY48-6320" fmla="*/ 63 h 763"/>
              <a:gd name="connsiteX49-6321" fmla="*/ 199 w 687"/>
              <a:gd name="connsiteY49-6322" fmla="*/ 57 h 763"/>
              <a:gd name="connsiteX50-6323" fmla="*/ 225 w 687"/>
              <a:gd name="connsiteY50-6324" fmla="*/ 57 h 763"/>
              <a:gd name="connsiteX51-6325" fmla="*/ 257 w 687"/>
              <a:gd name="connsiteY51-6326" fmla="*/ 52 h 763"/>
              <a:gd name="connsiteX52-6327" fmla="*/ 288 w 687"/>
              <a:gd name="connsiteY52-6328" fmla="*/ 52 h 763"/>
              <a:gd name="connsiteX53-6329" fmla="*/ 320 w 687"/>
              <a:gd name="connsiteY53-6330" fmla="*/ 47 h 763"/>
              <a:gd name="connsiteX54-6331" fmla="*/ 357 w 687"/>
              <a:gd name="connsiteY54-6332" fmla="*/ 42 h 763"/>
              <a:gd name="connsiteX55-6333" fmla="*/ 372 w 687"/>
              <a:gd name="connsiteY55-6334" fmla="*/ 42 h 763"/>
              <a:gd name="connsiteX56-6335" fmla="*/ 393 w 687"/>
              <a:gd name="connsiteY56-6336" fmla="*/ 37 h 763"/>
              <a:gd name="connsiteX57-6337" fmla="*/ 409 w 687"/>
              <a:gd name="connsiteY57-6338" fmla="*/ 37 h 763"/>
              <a:gd name="connsiteX58-6339" fmla="*/ 420 w 687"/>
              <a:gd name="connsiteY58-6340" fmla="*/ 37 h 763"/>
              <a:gd name="connsiteX59-6341" fmla="*/ 435 w 687"/>
              <a:gd name="connsiteY59-6342" fmla="*/ 31 h 763"/>
              <a:gd name="connsiteX60-6343" fmla="*/ 446 w 687"/>
              <a:gd name="connsiteY60-6344" fmla="*/ 31 h 763"/>
              <a:gd name="connsiteX61-6345" fmla="*/ 456 w 687"/>
              <a:gd name="connsiteY61-6346" fmla="*/ 31 h 763"/>
              <a:gd name="connsiteX62-6347" fmla="*/ 467 w 687"/>
              <a:gd name="connsiteY62-6348" fmla="*/ 26 h 763"/>
              <a:gd name="connsiteX63-6349" fmla="*/ 477 w 687"/>
              <a:gd name="connsiteY63-6350" fmla="*/ 26 h 763"/>
              <a:gd name="connsiteX64-6351" fmla="*/ 488 w 687"/>
              <a:gd name="connsiteY64-6352" fmla="*/ 26 h 763"/>
              <a:gd name="connsiteX65-6353" fmla="*/ 493 w 687"/>
              <a:gd name="connsiteY65-6354" fmla="*/ 21 h 763"/>
              <a:gd name="connsiteX66-6355" fmla="*/ 498 w 687"/>
              <a:gd name="connsiteY66-6356" fmla="*/ 21 h 763"/>
              <a:gd name="connsiteX67-6357" fmla="*/ 504 w 687"/>
              <a:gd name="connsiteY67-6358" fmla="*/ 21 h 763"/>
              <a:gd name="connsiteX68-6359" fmla="*/ 509 w 687"/>
              <a:gd name="connsiteY68-6360" fmla="*/ 16 h 763"/>
              <a:gd name="connsiteX69-6361" fmla="*/ 514 w 687"/>
              <a:gd name="connsiteY69-6362" fmla="*/ 16 h 763"/>
              <a:gd name="connsiteX70-6363" fmla="*/ 514 w 687"/>
              <a:gd name="connsiteY70-6364" fmla="*/ 16 h 763"/>
              <a:gd name="connsiteX71-6365" fmla="*/ 519 w 687"/>
              <a:gd name="connsiteY71-6366" fmla="*/ 10 h 763"/>
              <a:gd name="connsiteX72-6367" fmla="*/ 525 w 687"/>
              <a:gd name="connsiteY72-6368" fmla="*/ 5 h 763"/>
              <a:gd name="connsiteX73-6369" fmla="*/ 535 w 687"/>
              <a:gd name="connsiteY73-6370" fmla="*/ 5 h 763"/>
              <a:gd name="connsiteX74-6371" fmla="*/ 546 w 687"/>
              <a:gd name="connsiteY74-6372" fmla="*/ 0 h 763"/>
              <a:gd name="connsiteX75-6373" fmla="*/ 551 w 687"/>
              <a:gd name="connsiteY75-6374" fmla="*/ 5 h 763"/>
              <a:gd name="connsiteX76-6375" fmla="*/ 561 w 687"/>
              <a:gd name="connsiteY76-6376" fmla="*/ 5 h 763"/>
              <a:gd name="connsiteX77-6377" fmla="*/ 577 w 687"/>
              <a:gd name="connsiteY77-6378" fmla="*/ 10 h 763"/>
              <a:gd name="connsiteX78-6379" fmla="*/ 593 w 687"/>
              <a:gd name="connsiteY78-6380" fmla="*/ 16 h 763"/>
              <a:gd name="connsiteX79-6381" fmla="*/ 630 w 687"/>
              <a:gd name="connsiteY79-6382" fmla="*/ 31 h 763"/>
              <a:gd name="connsiteX80-6383" fmla="*/ 645 w 687"/>
              <a:gd name="connsiteY80-6384" fmla="*/ 42 h 763"/>
              <a:gd name="connsiteX81-6385" fmla="*/ 661 w 687"/>
              <a:gd name="connsiteY81-6386" fmla="*/ 52 h 763"/>
              <a:gd name="connsiteX82-6387" fmla="*/ 672 w 687"/>
              <a:gd name="connsiteY82-6388" fmla="*/ 57 h 763"/>
              <a:gd name="connsiteX83-6389" fmla="*/ 682 w 687"/>
              <a:gd name="connsiteY83-6390" fmla="*/ 68 h 763"/>
              <a:gd name="connsiteX84-6391" fmla="*/ 687 w 687"/>
              <a:gd name="connsiteY84-6392" fmla="*/ 73 h 763"/>
              <a:gd name="connsiteX85-6393" fmla="*/ 687 w 687"/>
              <a:gd name="connsiteY85-6394" fmla="*/ 78 h 763"/>
              <a:gd name="connsiteX86-6395" fmla="*/ 682 w 687"/>
              <a:gd name="connsiteY86-6396" fmla="*/ 78 h 763"/>
              <a:gd name="connsiteX87-6397" fmla="*/ 682 w 687"/>
              <a:gd name="connsiteY87-6398" fmla="*/ 84 h 763"/>
              <a:gd name="connsiteX88-6399" fmla="*/ 677 w 687"/>
              <a:gd name="connsiteY88-6400" fmla="*/ 89 h 763"/>
              <a:gd name="connsiteX89-6401" fmla="*/ 666 w 687"/>
              <a:gd name="connsiteY89-6402" fmla="*/ 94 h 763"/>
              <a:gd name="connsiteX90-6403" fmla="*/ 666 w 687"/>
              <a:gd name="connsiteY90-6404" fmla="*/ 99 h 763"/>
              <a:gd name="connsiteX91-6405" fmla="*/ 661 w 687"/>
              <a:gd name="connsiteY91-6406" fmla="*/ 104 h 763"/>
              <a:gd name="connsiteX92-6407" fmla="*/ 656 w 687"/>
              <a:gd name="connsiteY92-6408" fmla="*/ 115 h 763"/>
              <a:gd name="connsiteX93-6409" fmla="*/ 656 w 687"/>
              <a:gd name="connsiteY93-6410" fmla="*/ 131 h 763"/>
              <a:gd name="connsiteX94-6411" fmla="*/ 651 w 687"/>
              <a:gd name="connsiteY94-6412" fmla="*/ 141 h 763"/>
              <a:gd name="connsiteX95-6413" fmla="*/ 651 w 687"/>
              <a:gd name="connsiteY95-6414" fmla="*/ 162 h 763"/>
              <a:gd name="connsiteX96-6415" fmla="*/ 645 w 687"/>
              <a:gd name="connsiteY96-6416" fmla="*/ 183 h 763"/>
              <a:gd name="connsiteX97-6417" fmla="*/ 645 w 687"/>
              <a:gd name="connsiteY97-6418" fmla="*/ 209 h 763"/>
              <a:gd name="connsiteX98-6419" fmla="*/ 640 w 687"/>
              <a:gd name="connsiteY98-6420" fmla="*/ 261 h 763"/>
              <a:gd name="connsiteX99-6421" fmla="*/ 635 w 687"/>
              <a:gd name="connsiteY99-6422" fmla="*/ 313 h 763"/>
              <a:gd name="connsiteX100-6423" fmla="*/ 630 w 687"/>
              <a:gd name="connsiteY100-6424" fmla="*/ 360 h 763"/>
              <a:gd name="connsiteX101-6425" fmla="*/ 624 w 687"/>
              <a:gd name="connsiteY101-6426" fmla="*/ 413 h 763"/>
              <a:gd name="connsiteX102-6427" fmla="*/ 614 w 687"/>
              <a:gd name="connsiteY102-6428" fmla="*/ 460 h 763"/>
              <a:gd name="connsiteX103-6429" fmla="*/ 603 w 687"/>
              <a:gd name="connsiteY103-6430" fmla="*/ 507 h 763"/>
              <a:gd name="connsiteX104-6431" fmla="*/ 593 w 687"/>
              <a:gd name="connsiteY104-6432" fmla="*/ 548 h 763"/>
              <a:gd name="connsiteX105-6433" fmla="*/ 577 w 687"/>
              <a:gd name="connsiteY105-6434" fmla="*/ 595 h 763"/>
              <a:gd name="connsiteX106-6435" fmla="*/ 567 w 687"/>
              <a:gd name="connsiteY106-6436" fmla="*/ 616 h 763"/>
              <a:gd name="connsiteX107-6437" fmla="*/ 556 w 687"/>
              <a:gd name="connsiteY107-6438" fmla="*/ 637 h 763"/>
              <a:gd name="connsiteX108-6439" fmla="*/ 546 w 687"/>
              <a:gd name="connsiteY108-6440" fmla="*/ 658 h 763"/>
              <a:gd name="connsiteX109-6441" fmla="*/ 535 w 687"/>
              <a:gd name="connsiteY109-6442" fmla="*/ 674 h 763"/>
              <a:gd name="connsiteX110-6443" fmla="*/ 525 w 687"/>
              <a:gd name="connsiteY110-6444" fmla="*/ 689 h 763"/>
              <a:gd name="connsiteX111-6445" fmla="*/ 514 w 687"/>
              <a:gd name="connsiteY111-6446" fmla="*/ 700 h 763"/>
              <a:gd name="connsiteX112-6447" fmla="*/ 504 w 687"/>
              <a:gd name="connsiteY112-6448" fmla="*/ 716 h 763"/>
              <a:gd name="connsiteX113-6449" fmla="*/ 493 w 687"/>
              <a:gd name="connsiteY113-6450" fmla="*/ 726 h 763"/>
              <a:gd name="connsiteX114-6451" fmla="*/ 483 w 687"/>
              <a:gd name="connsiteY114-6452" fmla="*/ 731 h 763"/>
              <a:gd name="connsiteX115-6453" fmla="*/ 467 w 687"/>
              <a:gd name="connsiteY115-6454" fmla="*/ 742 h 763"/>
              <a:gd name="connsiteX116-6455" fmla="*/ 462 w 687"/>
              <a:gd name="connsiteY116-6456" fmla="*/ 747 h 763"/>
              <a:gd name="connsiteX117-6457" fmla="*/ 451 w 687"/>
              <a:gd name="connsiteY117-6458" fmla="*/ 752 h 763"/>
              <a:gd name="connsiteX118-6459" fmla="*/ 441 w 687"/>
              <a:gd name="connsiteY118-6460" fmla="*/ 757 h 763"/>
              <a:gd name="connsiteX119-6461" fmla="*/ 435 w 687"/>
              <a:gd name="connsiteY119-6462" fmla="*/ 757 h 763"/>
              <a:gd name="connsiteX120-6463" fmla="*/ 430 w 687"/>
              <a:gd name="connsiteY120-6464" fmla="*/ 763 h 763"/>
              <a:gd name="connsiteX121-6465" fmla="*/ 420 w 687"/>
              <a:gd name="connsiteY121-6466" fmla="*/ 763 h 763"/>
              <a:gd name="connsiteX122-6467" fmla="*/ 414 w 687"/>
              <a:gd name="connsiteY122-6468" fmla="*/ 757 h 763"/>
              <a:gd name="connsiteX123-6469" fmla="*/ 404 w 687"/>
              <a:gd name="connsiteY123-6470" fmla="*/ 752 h 763"/>
              <a:gd name="connsiteX124-6471" fmla="*/ 404 w 687"/>
              <a:gd name="connsiteY124-6472" fmla="*/ 747 h 763"/>
              <a:gd name="connsiteX125-6473" fmla="*/ 404 w 687"/>
              <a:gd name="connsiteY125-6474" fmla="*/ 742 h 763"/>
              <a:gd name="connsiteX126-6475" fmla="*/ 404 w 687"/>
              <a:gd name="connsiteY126-6476" fmla="*/ 736 h 763"/>
              <a:gd name="connsiteX127-6477" fmla="*/ 404 w 687"/>
              <a:gd name="connsiteY127-6478" fmla="*/ 726 h 763"/>
              <a:gd name="connsiteX128-6479" fmla="*/ 404 w 687"/>
              <a:gd name="connsiteY128-6480" fmla="*/ 721 h 763"/>
              <a:gd name="connsiteX129-6481" fmla="*/ 399 w 687"/>
              <a:gd name="connsiteY129-6482" fmla="*/ 716 h 763"/>
              <a:gd name="connsiteX130-6483" fmla="*/ 393 w 687"/>
              <a:gd name="connsiteY130-6484" fmla="*/ 705 h 763"/>
              <a:gd name="connsiteX131-6485" fmla="*/ 388 w 687"/>
              <a:gd name="connsiteY131-6486" fmla="*/ 695 h 763"/>
              <a:gd name="connsiteX132-6487" fmla="*/ 378 w 687"/>
              <a:gd name="connsiteY132-6488" fmla="*/ 689 h 763"/>
              <a:gd name="connsiteX133-6489" fmla="*/ 362 w 687"/>
              <a:gd name="connsiteY133-6490" fmla="*/ 679 h 763"/>
              <a:gd name="connsiteX134-6491" fmla="*/ 351 w 687"/>
              <a:gd name="connsiteY134-6492" fmla="*/ 669 h 763"/>
              <a:gd name="connsiteX135-6493" fmla="*/ 336 w 687"/>
              <a:gd name="connsiteY135-6494" fmla="*/ 658 h 763"/>
              <a:gd name="connsiteX136-6495" fmla="*/ 414 w 687"/>
              <a:gd name="connsiteY136-6496" fmla="*/ 632 h 763"/>
              <a:gd name="connsiteX137-6497" fmla="*/ 425 w 687"/>
              <a:gd name="connsiteY137-6498" fmla="*/ 632 h 763"/>
              <a:gd name="connsiteX138-6499" fmla="*/ 435 w 687"/>
              <a:gd name="connsiteY138-6500" fmla="*/ 632 h 763"/>
              <a:gd name="connsiteX139-6501" fmla="*/ 446 w 687"/>
              <a:gd name="connsiteY139-6502" fmla="*/ 632 h 763"/>
              <a:gd name="connsiteX140-6503" fmla="*/ 451 w 687"/>
              <a:gd name="connsiteY140-6504" fmla="*/ 627 h 763"/>
              <a:gd name="connsiteX141-6505" fmla="*/ 456 w 687"/>
              <a:gd name="connsiteY141-6506" fmla="*/ 627 h 763"/>
              <a:gd name="connsiteX142-6507" fmla="*/ 462 w 687"/>
              <a:gd name="connsiteY142-6508" fmla="*/ 622 h 763"/>
              <a:gd name="connsiteX143-6509" fmla="*/ 467 w 687"/>
              <a:gd name="connsiteY143-6510" fmla="*/ 616 h 763"/>
              <a:gd name="connsiteX144-6511" fmla="*/ 472 w 687"/>
              <a:gd name="connsiteY144-6512" fmla="*/ 611 h 763"/>
              <a:gd name="connsiteX145-6513" fmla="*/ 477 w 687"/>
              <a:gd name="connsiteY145-6514" fmla="*/ 601 h 763"/>
              <a:gd name="connsiteX146-6515" fmla="*/ 483 w 687"/>
              <a:gd name="connsiteY146-6516" fmla="*/ 590 h 763"/>
              <a:gd name="connsiteX147-6517" fmla="*/ 488 w 687"/>
              <a:gd name="connsiteY147-6518" fmla="*/ 580 h 763"/>
              <a:gd name="connsiteX148-6519" fmla="*/ 498 w 687"/>
              <a:gd name="connsiteY148-6520" fmla="*/ 564 h 763"/>
              <a:gd name="connsiteX149-6521" fmla="*/ 504 w 687"/>
              <a:gd name="connsiteY149-6522" fmla="*/ 554 h 763"/>
              <a:gd name="connsiteX150-6523" fmla="*/ 509 w 687"/>
              <a:gd name="connsiteY150-6524" fmla="*/ 538 h 763"/>
              <a:gd name="connsiteX151-6525" fmla="*/ 514 w 687"/>
              <a:gd name="connsiteY151-6526" fmla="*/ 517 h 763"/>
              <a:gd name="connsiteX152-6527" fmla="*/ 519 w 687"/>
              <a:gd name="connsiteY152-6528" fmla="*/ 501 h 763"/>
              <a:gd name="connsiteX153-6529" fmla="*/ 525 w 687"/>
              <a:gd name="connsiteY153-6530" fmla="*/ 475 h 763"/>
              <a:gd name="connsiteX154-6531" fmla="*/ 530 w 687"/>
              <a:gd name="connsiteY154-6532" fmla="*/ 454 h 763"/>
              <a:gd name="connsiteX155-6533" fmla="*/ 535 w 687"/>
              <a:gd name="connsiteY155-6534" fmla="*/ 428 h 763"/>
              <a:gd name="connsiteX156-6535" fmla="*/ 540 w 687"/>
              <a:gd name="connsiteY156-6536" fmla="*/ 402 h 763"/>
              <a:gd name="connsiteX157-6537" fmla="*/ 546 w 687"/>
              <a:gd name="connsiteY157-6538" fmla="*/ 371 h 763"/>
              <a:gd name="connsiteX158-6539" fmla="*/ 546 w 687"/>
              <a:gd name="connsiteY158-6540" fmla="*/ 345 h 763"/>
              <a:gd name="connsiteX159-6541" fmla="*/ 551 w 687"/>
              <a:gd name="connsiteY159-6542" fmla="*/ 319 h 763"/>
              <a:gd name="connsiteX160-6543" fmla="*/ 551 w 687"/>
              <a:gd name="connsiteY160-6544" fmla="*/ 298 h 763"/>
              <a:gd name="connsiteX161-6545" fmla="*/ 556 w 687"/>
              <a:gd name="connsiteY161-6546" fmla="*/ 272 h 763"/>
              <a:gd name="connsiteX162-6547" fmla="*/ 556 w 687"/>
              <a:gd name="connsiteY162-6548" fmla="*/ 251 h 763"/>
              <a:gd name="connsiteX163-6549" fmla="*/ 561 w 687"/>
              <a:gd name="connsiteY163-6550" fmla="*/ 230 h 763"/>
              <a:gd name="connsiteX164-6551" fmla="*/ 561 w 687"/>
              <a:gd name="connsiteY164-6552" fmla="*/ 214 h 763"/>
              <a:gd name="connsiteX165-6553" fmla="*/ 561 w 687"/>
              <a:gd name="connsiteY165-6554" fmla="*/ 193 h 763"/>
              <a:gd name="connsiteX166-6555" fmla="*/ 567 w 687"/>
              <a:gd name="connsiteY166-6556" fmla="*/ 178 h 763"/>
              <a:gd name="connsiteX167-6557" fmla="*/ 567 w 687"/>
              <a:gd name="connsiteY167-6558" fmla="*/ 167 h 763"/>
              <a:gd name="connsiteX168-6559" fmla="*/ 567 w 687"/>
              <a:gd name="connsiteY168-6560" fmla="*/ 151 h 763"/>
              <a:gd name="connsiteX169-6561" fmla="*/ 567 w 687"/>
              <a:gd name="connsiteY169-6562" fmla="*/ 141 h 763"/>
              <a:gd name="connsiteX170-6563" fmla="*/ 567 w 687"/>
              <a:gd name="connsiteY170-6564" fmla="*/ 131 h 763"/>
              <a:gd name="connsiteX171-6565" fmla="*/ 561 w 687"/>
              <a:gd name="connsiteY171-6566" fmla="*/ 125 h 763"/>
              <a:gd name="connsiteX172-6567" fmla="*/ 561 w 687"/>
              <a:gd name="connsiteY172-6568" fmla="*/ 115 h 763"/>
              <a:gd name="connsiteX173-6569" fmla="*/ 561 w 687"/>
              <a:gd name="connsiteY173-6570" fmla="*/ 115 h 763"/>
              <a:gd name="connsiteX0-6571" fmla="*/ 561 w 687"/>
              <a:gd name="connsiteY0-6572" fmla="*/ 115 h 763"/>
              <a:gd name="connsiteX1-6573" fmla="*/ 556 w 687"/>
              <a:gd name="connsiteY1-6574" fmla="*/ 104 h 763"/>
              <a:gd name="connsiteX2-6575" fmla="*/ 556 w 687"/>
              <a:gd name="connsiteY2-6576" fmla="*/ 94 h 763"/>
              <a:gd name="connsiteX3-6577" fmla="*/ 551 w 687"/>
              <a:gd name="connsiteY3-6578" fmla="*/ 84 h 763"/>
              <a:gd name="connsiteX4-6579" fmla="*/ 546 w 687"/>
              <a:gd name="connsiteY4-6580" fmla="*/ 78 h 763"/>
              <a:gd name="connsiteX5-6581" fmla="*/ 546 w 687"/>
              <a:gd name="connsiteY5-6582" fmla="*/ 78 h 763"/>
              <a:gd name="connsiteX6-6583" fmla="*/ 540 w 687"/>
              <a:gd name="connsiteY6-6584" fmla="*/ 78 h 763"/>
              <a:gd name="connsiteX7-6585" fmla="*/ 530 w 687"/>
              <a:gd name="connsiteY7-6586" fmla="*/ 73 h 763"/>
              <a:gd name="connsiteX8-6587" fmla="*/ 525 w 687"/>
              <a:gd name="connsiteY8-6588" fmla="*/ 73 h 763"/>
              <a:gd name="connsiteX9-6589" fmla="*/ 514 w 687"/>
              <a:gd name="connsiteY9-6590" fmla="*/ 73 h 763"/>
              <a:gd name="connsiteX10-6591" fmla="*/ 504 w 687"/>
              <a:gd name="connsiteY10-6592" fmla="*/ 73 h 763"/>
              <a:gd name="connsiteX11-6593" fmla="*/ 493 w 687"/>
              <a:gd name="connsiteY11-6594" fmla="*/ 73 h 763"/>
              <a:gd name="connsiteX12-6595" fmla="*/ 477 w 687"/>
              <a:gd name="connsiteY12-6596" fmla="*/ 73 h 763"/>
              <a:gd name="connsiteX13-6597" fmla="*/ 451 w 687"/>
              <a:gd name="connsiteY13-6598" fmla="*/ 73 h 763"/>
              <a:gd name="connsiteX14-6599" fmla="*/ 420 w 687"/>
              <a:gd name="connsiteY14-6600" fmla="*/ 73 h 763"/>
              <a:gd name="connsiteX15-6601" fmla="*/ 393 w 687"/>
              <a:gd name="connsiteY15-6602" fmla="*/ 78 h 763"/>
              <a:gd name="connsiteX16-6603" fmla="*/ 362 w 687"/>
              <a:gd name="connsiteY16-6604" fmla="*/ 78 h 763"/>
              <a:gd name="connsiteX17-6605" fmla="*/ 346 w 687"/>
              <a:gd name="connsiteY17-6606" fmla="*/ 84 h 763"/>
              <a:gd name="connsiteX18-6607" fmla="*/ 325 w 687"/>
              <a:gd name="connsiteY18-6608" fmla="*/ 84 h 763"/>
              <a:gd name="connsiteX19-6609" fmla="*/ 309 w 687"/>
              <a:gd name="connsiteY19-6610" fmla="*/ 89 h 763"/>
              <a:gd name="connsiteX20-6611" fmla="*/ 288 w 687"/>
              <a:gd name="connsiteY20-6612" fmla="*/ 94 h 763"/>
              <a:gd name="connsiteX21-6613" fmla="*/ 267 w 687"/>
              <a:gd name="connsiteY21-6614" fmla="*/ 99 h 763"/>
              <a:gd name="connsiteX22-6615" fmla="*/ 246 w 687"/>
              <a:gd name="connsiteY22-6616" fmla="*/ 99 h 763"/>
              <a:gd name="connsiteX23-6617" fmla="*/ 220 w 687"/>
              <a:gd name="connsiteY23-6618" fmla="*/ 104 h 763"/>
              <a:gd name="connsiteX24-6619" fmla="*/ 199 w 687"/>
              <a:gd name="connsiteY24-6620" fmla="*/ 110 h 763"/>
              <a:gd name="connsiteX25-6621" fmla="*/ 173 w 687"/>
              <a:gd name="connsiteY25-6622" fmla="*/ 115 h 763"/>
              <a:gd name="connsiteX26-6623" fmla="*/ 152 w 687"/>
              <a:gd name="connsiteY26-6624" fmla="*/ 120 h 763"/>
              <a:gd name="connsiteX27-6625" fmla="*/ 131 w 687"/>
              <a:gd name="connsiteY27-6626" fmla="*/ 120 h 763"/>
              <a:gd name="connsiteX28-6627" fmla="*/ 115 w 687"/>
              <a:gd name="connsiteY28-6628" fmla="*/ 125 h 763"/>
              <a:gd name="connsiteX29-6629" fmla="*/ 99 w 687"/>
              <a:gd name="connsiteY29-6630" fmla="*/ 125 h 763"/>
              <a:gd name="connsiteX30-6631" fmla="*/ 89 w 687"/>
              <a:gd name="connsiteY30-6632" fmla="*/ 125 h 763"/>
              <a:gd name="connsiteX31-6633" fmla="*/ 78 w 687"/>
              <a:gd name="connsiteY31-6634" fmla="*/ 125 h 763"/>
              <a:gd name="connsiteX32-6635" fmla="*/ 73 w 687"/>
              <a:gd name="connsiteY32-6636" fmla="*/ 125 h 763"/>
              <a:gd name="connsiteX33-6637" fmla="*/ 63 w 687"/>
              <a:gd name="connsiteY33-6638" fmla="*/ 120 h 763"/>
              <a:gd name="connsiteX34-6639" fmla="*/ 52 w 687"/>
              <a:gd name="connsiteY34-6640" fmla="*/ 115 h 763"/>
              <a:gd name="connsiteX35-6641" fmla="*/ 36 w 687"/>
              <a:gd name="connsiteY35-6642" fmla="*/ 110 h 763"/>
              <a:gd name="connsiteX36-6643" fmla="*/ 26 w 687"/>
              <a:gd name="connsiteY36-6644" fmla="*/ 99 h 763"/>
              <a:gd name="connsiteX37-6645" fmla="*/ 15 w 687"/>
              <a:gd name="connsiteY37-6646" fmla="*/ 94 h 763"/>
              <a:gd name="connsiteX38-6647" fmla="*/ 5 w 687"/>
              <a:gd name="connsiteY38-6648" fmla="*/ 89 h 763"/>
              <a:gd name="connsiteX39-6649" fmla="*/ 0 w 687"/>
              <a:gd name="connsiteY39-6650" fmla="*/ 78 h 763"/>
              <a:gd name="connsiteX40-6651" fmla="*/ 0 w 687"/>
              <a:gd name="connsiteY40-6652" fmla="*/ 73 h 763"/>
              <a:gd name="connsiteX41-6653" fmla="*/ 10 w 687"/>
              <a:gd name="connsiteY41-6654" fmla="*/ 73 h 763"/>
              <a:gd name="connsiteX42-6655" fmla="*/ 26 w 687"/>
              <a:gd name="connsiteY42-6656" fmla="*/ 73 h 763"/>
              <a:gd name="connsiteX43-6657" fmla="*/ 42 w 687"/>
              <a:gd name="connsiteY43-6658" fmla="*/ 73 h 763"/>
              <a:gd name="connsiteX44-6659" fmla="*/ 57 w 687"/>
              <a:gd name="connsiteY44-6660" fmla="*/ 68 h 763"/>
              <a:gd name="connsiteX45-6661" fmla="*/ 89 w 687"/>
              <a:gd name="connsiteY45-6662" fmla="*/ 68 h 763"/>
              <a:gd name="connsiteX46-6663" fmla="*/ 131 w 687"/>
              <a:gd name="connsiteY46-6664" fmla="*/ 63 h 763"/>
              <a:gd name="connsiteX47-6665" fmla="*/ 152 w 687"/>
              <a:gd name="connsiteY47-6666" fmla="*/ 63 h 763"/>
              <a:gd name="connsiteX48-6667" fmla="*/ 173 w 687"/>
              <a:gd name="connsiteY48-6668" fmla="*/ 63 h 763"/>
              <a:gd name="connsiteX49-6669" fmla="*/ 199 w 687"/>
              <a:gd name="connsiteY49-6670" fmla="*/ 57 h 763"/>
              <a:gd name="connsiteX50-6671" fmla="*/ 225 w 687"/>
              <a:gd name="connsiteY50-6672" fmla="*/ 57 h 763"/>
              <a:gd name="connsiteX51-6673" fmla="*/ 257 w 687"/>
              <a:gd name="connsiteY51-6674" fmla="*/ 52 h 763"/>
              <a:gd name="connsiteX52-6675" fmla="*/ 288 w 687"/>
              <a:gd name="connsiteY52-6676" fmla="*/ 52 h 763"/>
              <a:gd name="connsiteX53-6677" fmla="*/ 320 w 687"/>
              <a:gd name="connsiteY53-6678" fmla="*/ 47 h 763"/>
              <a:gd name="connsiteX54-6679" fmla="*/ 357 w 687"/>
              <a:gd name="connsiteY54-6680" fmla="*/ 42 h 763"/>
              <a:gd name="connsiteX55-6681" fmla="*/ 372 w 687"/>
              <a:gd name="connsiteY55-6682" fmla="*/ 42 h 763"/>
              <a:gd name="connsiteX56-6683" fmla="*/ 393 w 687"/>
              <a:gd name="connsiteY56-6684" fmla="*/ 37 h 763"/>
              <a:gd name="connsiteX57-6685" fmla="*/ 409 w 687"/>
              <a:gd name="connsiteY57-6686" fmla="*/ 37 h 763"/>
              <a:gd name="connsiteX58-6687" fmla="*/ 420 w 687"/>
              <a:gd name="connsiteY58-6688" fmla="*/ 37 h 763"/>
              <a:gd name="connsiteX59-6689" fmla="*/ 435 w 687"/>
              <a:gd name="connsiteY59-6690" fmla="*/ 31 h 763"/>
              <a:gd name="connsiteX60-6691" fmla="*/ 446 w 687"/>
              <a:gd name="connsiteY60-6692" fmla="*/ 31 h 763"/>
              <a:gd name="connsiteX61-6693" fmla="*/ 456 w 687"/>
              <a:gd name="connsiteY61-6694" fmla="*/ 31 h 763"/>
              <a:gd name="connsiteX62-6695" fmla="*/ 467 w 687"/>
              <a:gd name="connsiteY62-6696" fmla="*/ 26 h 763"/>
              <a:gd name="connsiteX63-6697" fmla="*/ 477 w 687"/>
              <a:gd name="connsiteY63-6698" fmla="*/ 26 h 763"/>
              <a:gd name="connsiteX64-6699" fmla="*/ 488 w 687"/>
              <a:gd name="connsiteY64-6700" fmla="*/ 26 h 763"/>
              <a:gd name="connsiteX65-6701" fmla="*/ 493 w 687"/>
              <a:gd name="connsiteY65-6702" fmla="*/ 21 h 763"/>
              <a:gd name="connsiteX66-6703" fmla="*/ 498 w 687"/>
              <a:gd name="connsiteY66-6704" fmla="*/ 21 h 763"/>
              <a:gd name="connsiteX67-6705" fmla="*/ 504 w 687"/>
              <a:gd name="connsiteY67-6706" fmla="*/ 21 h 763"/>
              <a:gd name="connsiteX68-6707" fmla="*/ 509 w 687"/>
              <a:gd name="connsiteY68-6708" fmla="*/ 16 h 763"/>
              <a:gd name="connsiteX69-6709" fmla="*/ 514 w 687"/>
              <a:gd name="connsiteY69-6710" fmla="*/ 16 h 763"/>
              <a:gd name="connsiteX70-6711" fmla="*/ 514 w 687"/>
              <a:gd name="connsiteY70-6712" fmla="*/ 16 h 763"/>
              <a:gd name="connsiteX71-6713" fmla="*/ 519 w 687"/>
              <a:gd name="connsiteY71-6714" fmla="*/ 10 h 763"/>
              <a:gd name="connsiteX72-6715" fmla="*/ 525 w 687"/>
              <a:gd name="connsiteY72-6716" fmla="*/ 5 h 763"/>
              <a:gd name="connsiteX73-6717" fmla="*/ 535 w 687"/>
              <a:gd name="connsiteY73-6718" fmla="*/ 5 h 763"/>
              <a:gd name="connsiteX74-6719" fmla="*/ 546 w 687"/>
              <a:gd name="connsiteY74-6720" fmla="*/ 0 h 763"/>
              <a:gd name="connsiteX75-6721" fmla="*/ 551 w 687"/>
              <a:gd name="connsiteY75-6722" fmla="*/ 5 h 763"/>
              <a:gd name="connsiteX76-6723" fmla="*/ 561 w 687"/>
              <a:gd name="connsiteY76-6724" fmla="*/ 5 h 763"/>
              <a:gd name="connsiteX77-6725" fmla="*/ 577 w 687"/>
              <a:gd name="connsiteY77-6726" fmla="*/ 10 h 763"/>
              <a:gd name="connsiteX78-6727" fmla="*/ 593 w 687"/>
              <a:gd name="connsiteY78-6728" fmla="*/ 16 h 763"/>
              <a:gd name="connsiteX79-6729" fmla="*/ 630 w 687"/>
              <a:gd name="connsiteY79-6730" fmla="*/ 31 h 763"/>
              <a:gd name="connsiteX80-6731" fmla="*/ 645 w 687"/>
              <a:gd name="connsiteY80-6732" fmla="*/ 42 h 763"/>
              <a:gd name="connsiteX81-6733" fmla="*/ 661 w 687"/>
              <a:gd name="connsiteY81-6734" fmla="*/ 52 h 763"/>
              <a:gd name="connsiteX82-6735" fmla="*/ 672 w 687"/>
              <a:gd name="connsiteY82-6736" fmla="*/ 57 h 763"/>
              <a:gd name="connsiteX83-6737" fmla="*/ 682 w 687"/>
              <a:gd name="connsiteY83-6738" fmla="*/ 68 h 763"/>
              <a:gd name="connsiteX84-6739" fmla="*/ 687 w 687"/>
              <a:gd name="connsiteY84-6740" fmla="*/ 73 h 763"/>
              <a:gd name="connsiteX85-6741" fmla="*/ 687 w 687"/>
              <a:gd name="connsiteY85-6742" fmla="*/ 78 h 763"/>
              <a:gd name="connsiteX86-6743" fmla="*/ 682 w 687"/>
              <a:gd name="connsiteY86-6744" fmla="*/ 78 h 763"/>
              <a:gd name="connsiteX87-6745" fmla="*/ 682 w 687"/>
              <a:gd name="connsiteY87-6746" fmla="*/ 84 h 763"/>
              <a:gd name="connsiteX88-6747" fmla="*/ 677 w 687"/>
              <a:gd name="connsiteY88-6748" fmla="*/ 89 h 763"/>
              <a:gd name="connsiteX89-6749" fmla="*/ 666 w 687"/>
              <a:gd name="connsiteY89-6750" fmla="*/ 94 h 763"/>
              <a:gd name="connsiteX90-6751" fmla="*/ 666 w 687"/>
              <a:gd name="connsiteY90-6752" fmla="*/ 99 h 763"/>
              <a:gd name="connsiteX91-6753" fmla="*/ 661 w 687"/>
              <a:gd name="connsiteY91-6754" fmla="*/ 104 h 763"/>
              <a:gd name="connsiteX92-6755" fmla="*/ 656 w 687"/>
              <a:gd name="connsiteY92-6756" fmla="*/ 115 h 763"/>
              <a:gd name="connsiteX93-6757" fmla="*/ 656 w 687"/>
              <a:gd name="connsiteY93-6758" fmla="*/ 131 h 763"/>
              <a:gd name="connsiteX94-6759" fmla="*/ 651 w 687"/>
              <a:gd name="connsiteY94-6760" fmla="*/ 141 h 763"/>
              <a:gd name="connsiteX95-6761" fmla="*/ 651 w 687"/>
              <a:gd name="connsiteY95-6762" fmla="*/ 162 h 763"/>
              <a:gd name="connsiteX96-6763" fmla="*/ 645 w 687"/>
              <a:gd name="connsiteY96-6764" fmla="*/ 183 h 763"/>
              <a:gd name="connsiteX97-6765" fmla="*/ 645 w 687"/>
              <a:gd name="connsiteY97-6766" fmla="*/ 209 h 763"/>
              <a:gd name="connsiteX98-6767" fmla="*/ 640 w 687"/>
              <a:gd name="connsiteY98-6768" fmla="*/ 261 h 763"/>
              <a:gd name="connsiteX99-6769" fmla="*/ 635 w 687"/>
              <a:gd name="connsiteY99-6770" fmla="*/ 313 h 763"/>
              <a:gd name="connsiteX100-6771" fmla="*/ 630 w 687"/>
              <a:gd name="connsiteY100-6772" fmla="*/ 360 h 763"/>
              <a:gd name="connsiteX101-6773" fmla="*/ 624 w 687"/>
              <a:gd name="connsiteY101-6774" fmla="*/ 413 h 763"/>
              <a:gd name="connsiteX102-6775" fmla="*/ 614 w 687"/>
              <a:gd name="connsiteY102-6776" fmla="*/ 460 h 763"/>
              <a:gd name="connsiteX103-6777" fmla="*/ 603 w 687"/>
              <a:gd name="connsiteY103-6778" fmla="*/ 507 h 763"/>
              <a:gd name="connsiteX104-6779" fmla="*/ 593 w 687"/>
              <a:gd name="connsiteY104-6780" fmla="*/ 548 h 763"/>
              <a:gd name="connsiteX105-6781" fmla="*/ 577 w 687"/>
              <a:gd name="connsiteY105-6782" fmla="*/ 595 h 763"/>
              <a:gd name="connsiteX106-6783" fmla="*/ 567 w 687"/>
              <a:gd name="connsiteY106-6784" fmla="*/ 616 h 763"/>
              <a:gd name="connsiteX107-6785" fmla="*/ 556 w 687"/>
              <a:gd name="connsiteY107-6786" fmla="*/ 637 h 763"/>
              <a:gd name="connsiteX108-6787" fmla="*/ 546 w 687"/>
              <a:gd name="connsiteY108-6788" fmla="*/ 658 h 763"/>
              <a:gd name="connsiteX109-6789" fmla="*/ 535 w 687"/>
              <a:gd name="connsiteY109-6790" fmla="*/ 674 h 763"/>
              <a:gd name="connsiteX110-6791" fmla="*/ 525 w 687"/>
              <a:gd name="connsiteY110-6792" fmla="*/ 689 h 763"/>
              <a:gd name="connsiteX111-6793" fmla="*/ 514 w 687"/>
              <a:gd name="connsiteY111-6794" fmla="*/ 700 h 763"/>
              <a:gd name="connsiteX112-6795" fmla="*/ 504 w 687"/>
              <a:gd name="connsiteY112-6796" fmla="*/ 716 h 763"/>
              <a:gd name="connsiteX113-6797" fmla="*/ 493 w 687"/>
              <a:gd name="connsiteY113-6798" fmla="*/ 726 h 763"/>
              <a:gd name="connsiteX114-6799" fmla="*/ 483 w 687"/>
              <a:gd name="connsiteY114-6800" fmla="*/ 731 h 763"/>
              <a:gd name="connsiteX115-6801" fmla="*/ 467 w 687"/>
              <a:gd name="connsiteY115-6802" fmla="*/ 742 h 763"/>
              <a:gd name="connsiteX116-6803" fmla="*/ 462 w 687"/>
              <a:gd name="connsiteY116-6804" fmla="*/ 747 h 763"/>
              <a:gd name="connsiteX117-6805" fmla="*/ 451 w 687"/>
              <a:gd name="connsiteY117-6806" fmla="*/ 752 h 763"/>
              <a:gd name="connsiteX118-6807" fmla="*/ 441 w 687"/>
              <a:gd name="connsiteY118-6808" fmla="*/ 757 h 763"/>
              <a:gd name="connsiteX119-6809" fmla="*/ 435 w 687"/>
              <a:gd name="connsiteY119-6810" fmla="*/ 757 h 763"/>
              <a:gd name="connsiteX120-6811" fmla="*/ 430 w 687"/>
              <a:gd name="connsiteY120-6812" fmla="*/ 763 h 763"/>
              <a:gd name="connsiteX121-6813" fmla="*/ 420 w 687"/>
              <a:gd name="connsiteY121-6814" fmla="*/ 763 h 763"/>
              <a:gd name="connsiteX122-6815" fmla="*/ 414 w 687"/>
              <a:gd name="connsiteY122-6816" fmla="*/ 757 h 763"/>
              <a:gd name="connsiteX123-6817" fmla="*/ 404 w 687"/>
              <a:gd name="connsiteY123-6818" fmla="*/ 752 h 763"/>
              <a:gd name="connsiteX124-6819" fmla="*/ 404 w 687"/>
              <a:gd name="connsiteY124-6820" fmla="*/ 747 h 763"/>
              <a:gd name="connsiteX125-6821" fmla="*/ 404 w 687"/>
              <a:gd name="connsiteY125-6822" fmla="*/ 742 h 763"/>
              <a:gd name="connsiteX126-6823" fmla="*/ 404 w 687"/>
              <a:gd name="connsiteY126-6824" fmla="*/ 736 h 763"/>
              <a:gd name="connsiteX127-6825" fmla="*/ 404 w 687"/>
              <a:gd name="connsiteY127-6826" fmla="*/ 726 h 763"/>
              <a:gd name="connsiteX128-6827" fmla="*/ 404 w 687"/>
              <a:gd name="connsiteY128-6828" fmla="*/ 721 h 763"/>
              <a:gd name="connsiteX129-6829" fmla="*/ 399 w 687"/>
              <a:gd name="connsiteY129-6830" fmla="*/ 716 h 763"/>
              <a:gd name="connsiteX130-6831" fmla="*/ 393 w 687"/>
              <a:gd name="connsiteY130-6832" fmla="*/ 705 h 763"/>
              <a:gd name="connsiteX131-6833" fmla="*/ 388 w 687"/>
              <a:gd name="connsiteY131-6834" fmla="*/ 695 h 763"/>
              <a:gd name="connsiteX132-6835" fmla="*/ 378 w 687"/>
              <a:gd name="connsiteY132-6836" fmla="*/ 689 h 763"/>
              <a:gd name="connsiteX133-6837" fmla="*/ 362 w 687"/>
              <a:gd name="connsiteY133-6838" fmla="*/ 679 h 763"/>
              <a:gd name="connsiteX134-6839" fmla="*/ 336 w 687"/>
              <a:gd name="connsiteY134-6840" fmla="*/ 658 h 763"/>
              <a:gd name="connsiteX135-6841" fmla="*/ 414 w 687"/>
              <a:gd name="connsiteY135-6842" fmla="*/ 632 h 763"/>
              <a:gd name="connsiteX136-6843" fmla="*/ 425 w 687"/>
              <a:gd name="connsiteY136-6844" fmla="*/ 632 h 763"/>
              <a:gd name="connsiteX137-6845" fmla="*/ 435 w 687"/>
              <a:gd name="connsiteY137-6846" fmla="*/ 632 h 763"/>
              <a:gd name="connsiteX138-6847" fmla="*/ 446 w 687"/>
              <a:gd name="connsiteY138-6848" fmla="*/ 632 h 763"/>
              <a:gd name="connsiteX139-6849" fmla="*/ 451 w 687"/>
              <a:gd name="connsiteY139-6850" fmla="*/ 627 h 763"/>
              <a:gd name="connsiteX140-6851" fmla="*/ 456 w 687"/>
              <a:gd name="connsiteY140-6852" fmla="*/ 627 h 763"/>
              <a:gd name="connsiteX141-6853" fmla="*/ 462 w 687"/>
              <a:gd name="connsiteY141-6854" fmla="*/ 622 h 763"/>
              <a:gd name="connsiteX142-6855" fmla="*/ 467 w 687"/>
              <a:gd name="connsiteY142-6856" fmla="*/ 616 h 763"/>
              <a:gd name="connsiteX143-6857" fmla="*/ 472 w 687"/>
              <a:gd name="connsiteY143-6858" fmla="*/ 611 h 763"/>
              <a:gd name="connsiteX144-6859" fmla="*/ 477 w 687"/>
              <a:gd name="connsiteY144-6860" fmla="*/ 601 h 763"/>
              <a:gd name="connsiteX145-6861" fmla="*/ 483 w 687"/>
              <a:gd name="connsiteY145-6862" fmla="*/ 590 h 763"/>
              <a:gd name="connsiteX146-6863" fmla="*/ 488 w 687"/>
              <a:gd name="connsiteY146-6864" fmla="*/ 580 h 763"/>
              <a:gd name="connsiteX147-6865" fmla="*/ 498 w 687"/>
              <a:gd name="connsiteY147-6866" fmla="*/ 564 h 763"/>
              <a:gd name="connsiteX148-6867" fmla="*/ 504 w 687"/>
              <a:gd name="connsiteY148-6868" fmla="*/ 554 h 763"/>
              <a:gd name="connsiteX149-6869" fmla="*/ 509 w 687"/>
              <a:gd name="connsiteY149-6870" fmla="*/ 538 h 763"/>
              <a:gd name="connsiteX150-6871" fmla="*/ 514 w 687"/>
              <a:gd name="connsiteY150-6872" fmla="*/ 517 h 763"/>
              <a:gd name="connsiteX151-6873" fmla="*/ 519 w 687"/>
              <a:gd name="connsiteY151-6874" fmla="*/ 501 h 763"/>
              <a:gd name="connsiteX152-6875" fmla="*/ 525 w 687"/>
              <a:gd name="connsiteY152-6876" fmla="*/ 475 h 763"/>
              <a:gd name="connsiteX153-6877" fmla="*/ 530 w 687"/>
              <a:gd name="connsiteY153-6878" fmla="*/ 454 h 763"/>
              <a:gd name="connsiteX154-6879" fmla="*/ 535 w 687"/>
              <a:gd name="connsiteY154-6880" fmla="*/ 428 h 763"/>
              <a:gd name="connsiteX155-6881" fmla="*/ 540 w 687"/>
              <a:gd name="connsiteY155-6882" fmla="*/ 402 h 763"/>
              <a:gd name="connsiteX156-6883" fmla="*/ 546 w 687"/>
              <a:gd name="connsiteY156-6884" fmla="*/ 371 h 763"/>
              <a:gd name="connsiteX157-6885" fmla="*/ 546 w 687"/>
              <a:gd name="connsiteY157-6886" fmla="*/ 345 h 763"/>
              <a:gd name="connsiteX158-6887" fmla="*/ 551 w 687"/>
              <a:gd name="connsiteY158-6888" fmla="*/ 319 h 763"/>
              <a:gd name="connsiteX159-6889" fmla="*/ 551 w 687"/>
              <a:gd name="connsiteY159-6890" fmla="*/ 298 h 763"/>
              <a:gd name="connsiteX160-6891" fmla="*/ 556 w 687"/>
              <a:gd name="connsiteY160-6892" fmla="*/ 272 h 763"/>
              <a:gd name="connsiteX161-6893" fmla="*/ 556 w 687"/>
              <a:gd name="connsiteY161-6894" fmla="*/ 251 h 763"/>
              <a:gd name="connsiteX162-6895" fmla="*/ 561 w 687"/>
              <a:gd name="connsiteY162-6896" fmla="*/ 230 h 763"/>
              <a:gd name="connsiteX163-6897" fmla="*/ 561 w 687"/>
              <a:gd name="connsiteY163-6898" fmla="*/ 214 h 763"/>
              <a:gd name="connsiteX164-6899" fmla="*/ 561 w 687"/>
              <a:gd name="connsiteY164-6900" fmla="*/ 193 h 763"/>
              <a:gd name="connsiteX165-6901" fmla="*/ 567 w 687"/>
              <a:gd name="connsiteY165-6902" fmla="*/ 178 h 763"/>
              <a:gd name="connsiteX166-6903" fmla="*/ 567 w 687"/>
              <a:gd name="connsiteY166-6904" fmla="*/ 167 h 763"/>
              <a:gd name="connsiteX167-6905" fmla="*/ 567 w 687"/>
              <a:gd name="connsiteY167-6906" fmla="*/ 151 h 763"/>
              <a:gd name="connsiteX168-6907" fmla="*/ 567 w 687"/>
              <a:gd name="connsiteY168-6908" fmla="*/ 141 h 763"/>
              <a:gd name="connsiteX169-6909" fmla="*/ 567 w 687"/>
              <a:gd name="connsiteY169-6910" fmla="*/ 131 h 763"/>
              <a:gd name="connsiteX170-6911" fmla="*/ 561 w 687"/>
              <a:gd name="connsiteY170-6912" fmla="*/ 125 h 763"/>
              <a:gd name="connsiteX171-6913" fmla="*/ 561 w 687"/>
              <a:gd name="connsiteY171-6914" fmla="*/ 115 h 763"/>
              <a:gd name="connsiteX172-6915" fmla="*/ 561 w 687"/>
              <a:gd name="connsiteY172-6916" fmla="*/ 115 h 763"/>
              <a:gd name="connsiteX0-6917" fmla="*/ 561 w 687"/>
              <a:gd name="connsiteY0-6918" fmla="*/ 115 h 763"/>
              <a:gd name="connsiteX1-6919" fmla="*/ 556 w 687"/>
              <a:gd name="connsiteY1-6920" fmla="*/ 104 h 763"/>
              <a:gd name="connsiteX2-6921" fmla="*/ 556 w 687"/>
              <a:gd name="connsiteY2-6922" fmla="*/ 94 h 763"/>
              <a:gd name="connsiteX3-6923" fmla="*/ 551 w 687"/>
              <a:gd name="connsiteY3-6924" fmla="*/ 84 h 763"/>
              <a:gd name="connsiteX4-6925" fmla="*/ 546 w 687"/>
              <a:gd name="connsiteY4-6926" fmla="*/ 78 h 763"/>
              <a:gd name="connsiteX5-6927" fmla="*/ 546 w 687"/>
              <a:gd name="connsiteY5-6928" fmla="*/ 78 h 763"/>
              <a:gd name="connsiteX6-6929" fmla="*/ 540 w 687"/>
              <a:gd name="connsiteY6-6930" fmla="*/ 78 h 763"/>
              <a:gd name="connsiteX7-6931" fmla="*/ 530 w 687"/>
              <a:gd name="connsiteY7-6932" fmla="*/ 73 h 763"/>
              <a:gd name="connsiteX8-6933" fmla="*/ 525 w 687"/>
              <a:gd name="connsiteY8-6934" fmla="*/ 73 h 763"/>
              <a:gd name="connsiteX9-6935" fmla="*/ 514 w 687"/>
              <a:gd name="connsiteY9-6936" fmla="*/ 73 h 763"/>
              <a:gd name="connsiteX10-6937" fmla="*/ 504 w 687"/>
              <a:gd name="connsiteY10-6938" fmla="*/ 73 h 763"/>
              <a:gd name="connsiteX11-6939" fmla="*/ 493 w 687"/>
              <a:gd name="connsiteY11-6940" fmla="*/ 73 h 763"/>
              <a:gd name="connsiteX12-6941" fmla="*/ 477 w 687"/>
              <a:gd name="connsiteY12-6942" fmla="*/ 73 h 763"/>
              <a:gd name="connsiteX13-6943" fmla="*/ 451 w 687"/>
              <a:gd name="connsiteY13-6944" fmla="*/ 73 h 763"/>
              <a:gd name="connsiteX14-6945" fmla="*/ 420 w 687"/>
              <a:gd name="connsiteY14-6946" fmla="*/ 73 h 763"/>
              <a:gd name="connsiteX15-6947" fmla="*/ 393 w 687"/>
              <a:gd name="connsiteY15-6948" fmla="*/ 78 h 763"/>
              <a:gd name="connsiteX16-6949" fmla="*/ 362 w 687"/>
              <a:gd name="connsiteY16-6950" fmla="*/ 78 h 763"/>
              <a:gd name="connsiteX17-6951" fmla="*/ 346 w 687"/>
              <a:gd name="connsiteY17-6952" fmla="*/ 84 h 763"/>
              <a:gd name="connsiteX18-6953" fmla="*/ 325 w 687"/>
              <a:gd name="connsiteY18-6954" fmla="*/ 84 h 763"/>
              <a:gd name="connsiteX19-6955" fmla="*/ 309 w 687"/>
              <a:gd name="connsiteY19-6956" fmla="*/ 89 h 763"/>
              <a:gd name="connsiteX20-6957" fmla="*/ 288 w 687"/>
              <a:gd name="connsiteY20-6958" fmla="*/ 94 h 763"/>
              <a:gd name="connsiteX21-6959" fmla="*/ 267 w 687"/>
              <a:gd name="connsiteY21-6960" fmla="*/ 99 h 763"/>
              <a:gd name="connsiteX22-6961" fmla="*/ 246 w 687"/>
              <a:gd name="connsiteY22-6962" fmla="*/ 99 h 763"/>
              <a:gd name="connsiteX23-6963" fmla="*/ 220 w 687"/>
              <a:gd name="connsiteY23-6964" fmla="*/ 104 h 763"/>
              <a:gd name="connsiteX24-6965" fmla="*/ 199 w 687"/>
              <a:gd name="connsiteY24-6966" fmla="*/ 110 h 763"/>
              <a:gd name="connsiteX25-6967" fmla="*/ 173 w 687"/>
              <a:gd name="connsiteY25-6968" fmla="*/ 115 h 763"/>
              <a:gd name="connsiteX26-6969" fmla="*/ 152 w 687"/>
              <a:gd name="connsiteY26-6970" fmla="*/ 120 h 763"/>
              <a:gd name="connsiteX27-6971" fmla="*/ 131 w 687"/>
              <a:gd name="connsiteY27-6972" fmla="*/ 120 h 763"/>
              <a:gd name="connsiteX28-6973" fmla="*/ 115 w 687"/>
              <a:gd name="connsiteY28-6974" fmla="*/ 125 h 763"/>
              <a:gd name="connsiteX29-6975" fmla="*/ 99 w 687"/>
              <a:gd name="connsiteY29-6976" fmla="*/ 125 h 763"/>
              <a:gd name="connsiteX30-6977" fmla="*/ 89 w 687"/>
              <a:gd name="connsiteY30-6978" fmla="*/ 125 h 763"/>
              <a:gd name="connsiteX31-6979" fmla="*/ 78 w 687"/>
              <a:gd name="connsiteY31-6980" fmla="*/ 125 h 763"/>
              <a:gd name="connsiteX32-6981" fmla="*/ 73 w 687"/>
              <a:gd name="connsiteY32-6982" fmla="*/ 125 h 763"/>
              <a:gd name="connsiteX33-6983" fmla="*/ 63 w 687"/>
              <a:gd name="connsiteY33-6984" fmla="*/ 120 h 763"/>
              <a:gd name="connsiteX34-6985" fmla="*/ 52 w 687"/>
              <a:gd name="connsiteY34-6986" fmla="*/ 115 h 763"/>
              <a:gd name="connsiteX35-6987" fmla="*/ 36 w 687"/>
              <a:gd name="connsiteY35-6988" fmla="*/ 110 h 763"/>
              <a:gd name="connsiteX36-6989" fmla="*/ 26 w 687"/>
              <a:gd name="connsiteY36-6990" fmla="*/ 99 h 763"/>
              <a:gd name="connsiteX37-6991" fmla="*/ 15 w 687"/>
              <a:gd name="connsiteY37-6992" fmla="*/ 94 h 763"/>
              <a:gd name="connsiteX38-6993" fmla="*/ 5 w 687"/>
              <a:gd name="connsiteY38-6994" fmla="*/ 89 h 763"/>
              <a:gd name="connsiteX39-6995" fmla="*/ 0 w 687"/>
              <a:gd name="connsiteY39-6996" fmla="*/ 78 h 763"/>
              <a:gd name="connsiteX40-6997" fmla="*/ 0 w 687"/>
              <a:gd name="connsiteY40-6998" fmla="*/ 73 h 763"/>
              <a:gd name="connsiteX41-6999" fmla="*/ 10 w 687"/>
              <a:gd name="connsiteY41-7000" fmla="*/ 73 h 763"/>
              <a:gd name="connsiteX42-7001" fmla="*/ 26 w 687"/>
              <a:gd name="connsiteY42-7002" fmla="*/ 73 h 763"/>
              <a:gd name="connsiteX43-7003" fmla="*/ 42 w 687"/>
              <a:gd name="connsiteY43-7004" fmla="*/ 73 h 763"/>
              <a:gd name="connsiteX44-7005" fmla="*/ 57 w 687"/>
              <a:gd name="connsiteY44-7006" fmla="*/ 68 h 763"/>
              <a:gd name="connsiteX45-7007" fmla="*/ 89 w 687"/>
              <a:gd name="connsiteY45-7008" fmla="*/ 68 h 763"/>
              <a:gd name="connsiteX46-7009" fmla="*/ 131 w 687"/>
              <a:gd name="connsiteY46-7010" fmla="*/ 63 h 763"/>
              <a:gd name="connsiteX47-7011" fmla="*/ 152 w 687"/>
              <a:gd name="connsiteY47-7012" fmla="*/ 63 h 763"/>
              <a:gd name="connsiteX48-7013" fmla="*/ 173 w 687"/>
              <a:gd name="connsiteY48-7014" fmla="*/ 63 h 763"/>
              <a:gd name="connsiteX49-7015" fmla="*/ 199 w 687"/>
              <a:gd name="connsiteY49-7016" fmla="*/ 57 h 763"/>
              <a:gd name="connsiteX50-7017" fmla="*/ 225 w 687"/>
              <a:gd name="connsiteY50-7018" fmla="*/ 57 h 763"/>
              <a:gd name="connsiteX51-7019" fmla="*/ 257 w 687"/>
              <a:gd name="connsiteY51-7020" fmla="*/ 52 h 763"/>
              <a:gd name="connsiteX52-7021" fmla="*/ 288 w 687"/>
              <a:gd name="connsiteY52-7022" fmla="*/ 52 h 763"/>
              <a:gd name="connsiteX53-7023" fmla="*/ 320 w 687"/>
              <a:gd name="connsiteY53-7024" fmla="*/ 47 h 763"/>
              <a:gd name="connsiteX54-7025" fmla="*/ 357 w 687"/>
              <a:gd name="connsiteY54-7026" fmla="*/ 42 h 763"/>
              <a:gd name="connsiteX55-7027" fmla="*/ 372 w 687"/>
              <a:gd name="connsiteY55-7028" fmla="*/ 42 h 763"/>
              <a:gd name="connsiteX56-7029" fmla="*/ 393 w 687"/>
              <a:gd name="connsiteY56-7030" fmla="*/ 37 h 763"/>
              <a:gd name="connsiteX57-7031" fmla="*/ 409 w 687"/>
              <a:gd name="connsiteY57-7032" fmla="*/ 37 h 763"/>
              <a:gd name="connsiteX58-7033" fmla="*/ 420 w 687"/>
              <a:gd name="connsiteY58-7034" fmla="*/ 37 h 763"/>
              <a:gd name="connsiteX59-7035" fmla="*/ 435 w 687"/>
              <a:gd name="connsiteY59-7036" fmla="*/ 31 h 763"/>
              <a:gd name="connsiteX60-7037" fmla="*/ 446 w 687"/>
              <a:gd name="connsiteY60-7038" fmla="*/ 31 h 763"/>
              <a:gd name="connsiteX61-7039" fmla="*/ 456 w 687"/>
              <a:gd name="connsiteY61-7040" fmla="*/ 31 h 763"/>
              <a:gd name="connsiteX62-7041" fmla="*/ 467 w 687"/>
              <a:gd name="connsiteY62-7042" fmla="*/ 26 h 763"/>
              <a:gd name="connsiteX63-7043" fmla="*/ 477 w 687"/>
              <a:gd name="connsiteY63-7044" fmla="*/ 26 h 763"/>
              <a:gd name="connsiteX64-7045" fmla="*/ 488 w 687"/>
              <a:gd name="connsiteY64-7046" fmla="*/ 26 h 763"/>
              <a:gd name="connsiteX65-7047" fmla="*/ 493 w 687"/>
              <a:gd name="connsiteY65-7048" fmla="*/ 21 h 763"/>
              <a:gd name="connsiteX66-7049" fmla="*/ 498 w 687"/>
              <a:gd name="connsiteY66-7050" fmla="*/ 21 h 763"/>
              <a:gd name="connsiteX67-7051" fmla="*/ 504 w 687"/>
              <a:gd name="connsiteY67-7052" fmla="*/ 21 h 763"/>
              <a:gd name="connsiteX68-7053" fmla="*/ 509 w 687"/>
              <a:gd name="connsiteY68-7054" fmla="*/ 16 h 763"/>
              <a:gd name="connsiteX69-7055" fmla="*/ 514 w 687"/>
              <a:gd name="connsiteY69-7056" fmla="*/ 16 h 763"/>
              <a:gd name="connsiteX70-7057" fmla="*/ 514 w 687"/>
              <a:gd name="connsiteY70-7058" fmla="*/ 16 h 763"/>
              <a:gd name="connsiteX71-7059" fmla="*/ 519 w 687"/>
              <a:gd name="connsiteY71-7060" fmla="*/ 10 h 763"/>
              <a:gd name="connsiteX72-7061" fmla="*/ 525 w 687"/>
              <a:gd name="connsiteY72-7062" fmla="*/ 5 h 763"/>
              <a:gd name="connsiteX73-7063" fmla="*/ 535 w 687"/>
              <a:gd name="connsiteY73-7064" fmla="*/ 5 h 763"/>
              <a:gd name="connsiteX74-7065" fmla="*/ 546 w 687"/>
              <a:gd name="connsiteY74-7066" fmla="*/ 0 h 763"/>
              <a:gd name="connsiteX75-7067" fmla="*/ 551 w 687"/>
              <a:gd name="connsiteY75-7068" fmla="*/ 5 h 763"/>
              <a:gd name="connsiteX76-7069" fmla="*/ 561 w 687"/>
              <a:gd name="connsiteY76-7070" fmla="*/ 5 h 763"/>
              <a:gd name="connsiteX77-7071" fmla="*/ 577 w 687"/>
              <a:gd name="connsiteY77-7072" fmla="*/ 10 h 763"/>
              <a:gd name="connsiteX78-7073" fmla="*/ 593 w 687"/>
              <a:gd name="connsiteY78-7074" fmla="*/ 16 h 763"/>
              <a:gd name="connsiteX79-7075" fmla="*/ 630 w 687"/>
              <a:gd name="connsiteY79-7076" fmla="*/ 31 h 763"/>
              <a:gd name="connsiteX80-7077" fmla="*/ 645 w 687"/>
              <a:gd name="connsiteY80-7078" fmla="*/ 42 h 763"/>
              <a:gd name="connsiteX81-7079" fmla="*/ 661 w 687"/>
              <a:gd name="connsiteY81-7080" fmla="*/ 52 h 763"/>
              <a:gd name="connsiteX82-7081" fmla="*/ 672 w 687"/>
              <a:gd name="connsiteY82-7082" fmla="*/ 57 h 763"/>
              <a:gd name="connsiteX83-7083" fmla="*/ 682 w 687"/>
              <a:gd name="connsiteY83-7084" fmla="*/ 68 h 763"/>
              <a:gd name="connsiteX84-7085" fmla="*/ 687 w 687"/>
              <a:gd name="connsiteY84-7086" fmla="*/ 73 h 763"/>
              <a:gd name="connsiteX85-7087" fmla="*/ 687 w 687"/>
              <a:gd name="connsiteY85-7088" fmla="*/ 78 h 763"/>
              <a:gd name="connsiteX86-7089" fmla="*/ 682 w 687"/>
              <a:gd name="connsiteY86-7090" fmla="*/ 78 h 763"/>
              <a:gd name="connsiteX87-7091" fmla="*/ 682 w 687"/>
              <a:gd name="connsiteY87-7092" fmla="*/ 84 h 763"/>
              <a:gd name="connsiteX88-7093" fmla="*/ 677 w 687"/>
              <a:gd name="connsiteY88-7094" fmla="*/ 89 h 763"/>
              <a:gd name="connsiteX89-7095" fmla="*/ 666 w 687"/>
              <a:gd name="connsiteY89-7096" fmla="*/ 94 h 763"/>
              <a:gd name="connsiteX90-7097" fmla="*/ 666 w 687"/>
              <a:gd name="connsiteY90-7098" fmla="*/ 99 h 763"/>
              <a:gd name="connsiteX91-7099" fmla="*/ 661 w 687"/>
              <a:gd name="connsiteY91-7100" fmla="*/ 104 h 763"/>
              <a:gd name="connsiteX92-7101" fmla="*/ 656 w 687"/>
              <a:gd name="connsiteY92-7102" fmla="*/ 115 h 763"/>
              <a:gd name="connsiteX93-7103" fmla="*/ 656 w 687"/>
              <a:gd name="connsiteY93-7104" fmla="*/ 131 h 763"/>
              <a:gd name="connsiteX94-7105" fmla="*/ 651 w 687"/>
              <a:gd name="connsiteY94-7106" fmla="*/ 141 h 763"/>
              <a:gd name="connsiteX95-7107" fmla="*/ 651 w 687"/>
              <a:gd name="connsiteY95-7108" fmla="*/ 162 h 763"/>
              <a:gd name="connsiteX96-7109" fmla="*/ 645 w 687"/>
              <a:gd name="connsiteY96-7110" fmla="*/ 183 h 763"/>
              <a:gd name="connsiteX97-7111" fmla="*/ 645 w 687"/>
              <a:gd name="connsiteY97-7112" fmla="*/ 209 h 763"/>
              <a:gd name="connsiteX98-7113" fmla="*/ 640 w 687"/>
              <a:gd name="connsiteY98-7114" fmla="*/ 261 h 763"/>
              <a:gd name="connsiteX99-7115" fmla="*/ 635 w 687"/>
              <a:gd name="connsiteY99-7116" fmla="*/ 313 h 763"/>
              <a:gd name="connsiteX100-7117" fmla="*/ 630 w 687"/>
              <a:gd name="connsiteY100-7118" fmla="*/ 360 h 763"/>
              <a:gd name="connsiteX101-7119" fmla="*/ 624 w 687"/>
              <a:gd name="connsiteY101-7120" fmla="*/ 413 h 763"/>
              <a:gd name="connsiteX102-7121" fmla="*/ 614 w 687"/>
              <a:gd name="connsiteY102-7122" fmla="*/ 460 h 763"/>
              <a:gd name="connsiteX103-7123" fmla="*/ 603 w 687"/>
              <a:gd name="connsiteY103-7124" fmla="*/ 507 h 763"/>
              <a:gd name="connsiteX104-7125" fmla="*/ 593 w 687"/>
              <a:gd name="connsiteY104-7126" fmla="*/ 548 h 763"/>
              <a:gd name="connsiteX105-7127" fmla="*/ 577 w 687"/>
              <a:gd name="connsiteY105-7128" fmla="*/ 595 h 763"/>
              <a:gd name="connsiteX106-7129" fmla="*/ 567 w 687"/>
              <a:gd name="connsiteY106-7130" fmla="*/ 616 h 763"/>
              <a:gd name="connsiteX107-7131" fmla="*/ 556 w 687"/>
              <a:gd name="connsiteY107-7132" fmla="*/ 637 h 763"/>
              <a:gd name="connsiteX108-7133" fmla="*/ 546 w 687"/>
              <a:gd name="connsiteY108-7134" fmla="*/ 658 h 763"/>
              <a:gd name="connsiteX109-7135" fmla="*/ 535 w 687"/>
              <a:gd name="connsiteY109-7136" fmla="*/ 674 h 763"/>
              <a:gd name="connsiteX110-7137" fmla="*/ 525 w 687"/>
              <a:gd name="connsiteY110-7138" fmla="*/ 689 h 763"/>
              <a:gd name="connsiteX111-7139" fmla="*/ 514 w 687"/>
              <a:gd name="connsiteY111-7140" fmla="*/ 700 h 763"/>
              <a:gd name="connsiteX112-7141" fmla="*/ 504 w 687"/>
              <a:gd name="connsiteY112-7142" fmla="*/ 716 h 763"/>
              <a:gd name="connsiteX113-7143" fmla="*/ 493 w 687"/>
              <a:gd name="connsiteY113-7144" fmla="*/ 726 h 763"/>
              <a:gd name="connsiteX114-7145" fmla="*/ 483 w 687"/>
              <a:gd name="connsiteY114-7146" fmla="*/ 731 h 763"/>
              <a:gd name="connsiteX115-7147" fmla="*/ 467 w 687"/>
              <a:gd name="connsiteY115-7148" fmla="*/ 742 h 763"/>
              <a:gd name="connsiteX116-7149" fmla="*/ 462 w 687"/>
              <a:gd name="connsiteY116-7150" fmla="*/ 747 h 763"/>
              <a:gd name="connsiteX117-7151" fmla="*/ 451 w 687"/>
              <a:gd name="connsiteY117-7152" fmla="*/ 752 h 763"/>
              <a:gd name="connsiteX118-7153" fmla="*/ 441 w 687"/>
              <a:gd name="connsiteY118-7154" fmla="*/ 757 h 763"/>
              <a:gd name="connsiteX119-7155" fmla="*/ 435 w 687"/>
              <a:gd name="connsiteY119-7156" fmla="*/ 757 h 763"/>
              <a:gd name="connsiteX120-7157" fmla="*/ 430 w 687"/>
              <a:gd name="connsiteY120-7158" fmla="*/ 763 h 763"/>
              <a:gd name="connsiteX121-7159" fmla="*/ 420 w 687"/>
              <a:gd name="connsiteY121-7160" fmla="*/ 763 h 763"/>
              <a:gd name="connsiteX122-7161" fmla="*/ 414 w 687"/>
              <a:gd name="connsiteY122-7162" fmla="*/ 757 h 763"/>
              <a:gd name="connsiteX123-7163" fmla="*/ 404 w 687"/>
              <a:gd name="connsiteY123-7164" fmla="*/ 752 h 763"/>
              <a:gd name="connsiteX124-7165" fmla="*/ 404 w 687"/>
              <a:gd name="connsiteY124-7166" fmla="*/ 747 h 763"/>
              <a:gd name="connsiteX125-7167" fmla="*/ 404 w 687"/>
              <a:gd name="connsiteY125-7168" fmla="*/ 742 h 763"/>
              <a:gd name="connsiteX126-7169" fmla="*/ 404 w 687"/>
              <a:gd name="connsiteY126-7170" fmla="*/ 736 h 763"/>
              <a:gd name="connsiteX127-7171" fmla="*/ 404 w 687"/>
              <a:gd name="connsiteY127-7172" fmla="*/ 726 h 763"/>
              <a:gd name="connsiteX128-7173" fmla="*/ 404 w 687"/>
              <a:gd name="connsiteY128-7174" fmla="*/ 721 h 763"/>
              <a:gd name="connsiteX129-7175" fmla="*/ 399 w 687"/>
              <a:gd name="connsiteY129-7176" fmla="*/ 716 h 763"/>
              <a:gd name="connsiteX130-7177" fmla="*/ 393 w 687"/>
              <a:gd name="connsiteY130-7178" fmla="*/ 705 h 763"/>
              <a:gd name="connsiteX131-7179" fmla="*/ 388 w 687"/>
              <a:gd name="connsiteY131-7180" fmla="*/ 695 h 763"/>
              <a:gd name="connsiteX132-7181" fmla="*/ 378 w 687"/>
              <a:gd name="connsiteY132-7182" fmla="*/ 689 h 763"/>
              <a:gd name="connsiteX133-7183" fmla="*/ 362 w 687"/>
              <a:gd name="connsiteY133-7184" fmla="*/ 679 h 763"/>
              <a:gd name="connsiteX134-7185" fmla="*/ 414 w 687"/>
              <a:gd name="connsiteY134-7186" fmla="*/ 632 h 763"/>
              <a:gd name="connsiteX135-7187" fmla="*/ 425 w 687"/>
              <a:gd name="connsiteY135-7188" fmla="*/ 632 h 763"/>
              <a:gd name="connsiteX136-7189" fmla="*/ 435 w 687"/>
              <a:gd name="connsiteY136-7190" fmla="*/ 632 h 763"/>
              <a:gd name="connsiteX137-7191" fmla="*/ 446 w 687"/>
              <a:gd name="connsiteY137-7192" fmla="*/ 632 h 763"/>
              <a:gd name="connsiteX138-7193" fmla="*/ 451 w 687"/>
              <a:gd name="connsiteY138-7194" fmla="*/ 627 h 763"/>
              <a:gd name="connsiteX139-7195" fmla="*/ 456 w 687"/>
              <a:gd name="connsiteY139-7196" fmla="*/ 627 h 763"/>
              <a:gd name="connsiteX140-7197" fmla="*/ 462 w 687"/>
              <a:gd name="connsiteY140-7198" fmla="*/ 622 h 763"/>
              <a:gd name="connsiteX141-7199" fmla="*/ 467 w 687"/>
              <a:gd name="connsiteY141-7200" fmla="*/ 616 h 763"/>
              <a:gd name="connsiteX142-7201" fmla="*/ 472 w 687"/>
              <a:gd name="connsiteY142-7202" fmla="*/ 611 h 763"/>
              <a:gd name="connsiteX143-7203" fmla="*/ 477 w 687"/>
              <a:gd name="connsiteY143-7204" fmla="*/ 601 h 763"/>
              <a:gd name="connsiteX144-7205" fmla="*/ 483 w 687"/>
              <a:gd name="connsiteY144-7206" fmla="*/ 590 h 763"/>
              <a:gd name="connsiteX145-7207" fmla="*/ 488 w 687"/>
              <a:gd name="connsiteY145-7208" fmla="*/ 580 h 763"/>
              <a:gd name="connsiteX146-7209" fmla="*/ 498 w 687"/>
              <a:gd name="connsiteY146-7210" fmla="*/ 564 h 763"/>
              <a:gd name="connsiteX147-7211" fmla="*/ 504 w 687"/>
              <a:gd name="connsiteY147-7212" fmla="*/ 554 h 763"/>
              <a:gd name="connsiteX148-7213" fmla="*/ 509 w 687"/>
              <a:gd name="connsiteY148-7214" fmla="*/ 538 h 763"/>
              <a:gd name="connsiteX149-7215" fmla="*/ 514 w 687"/>
              <a:gd name="connsiteY149-7216" fmla="*/ 517 h 763"/>
              <a:gd name="connsiteX150-7217" fmla="*/ 519 w 687"/>
              <a:gd name="connsiteY150-7218" fmla="*/ 501 h 763"/>
              <a:gd name="connsiteX151-7219" fmla="*/ 525 w 687"/>
              <a:gd name="connsiteY151-7220" fmla="*/ 475 h 763"/>
              <a:gd name="connsiteX152-7221" fmla="*/ 530 w 687"/>
              <a:gd name="connsiteY152-7222" fmla="*/ 454 h 763"/>
              <a:gd name="connsiteX153-7223" fmla="*/ 535 w 687"/>
              <a:gd name="connsiteY153-7224" fmla="*/ 428 h 763"/>
              <a:gd name="connsiteX154-7225" fmla="*/ 540 w 687"/>
              <a:gd name="connsiteY154-7226" fmla="*/ 402 h 763"/>
              <a:gd name="connsiteX155-7227" fmla="*/ 546 w 687"/>
              <a:gd name="connsiteY155-7228" fmla="*/ 371 h 763"/>
              <a:gd name="connsiteX156-7229" fmla="*/ 546 w 687"/>
              <a:gd name="connsiteY156-7230" fmla="*/ 345 h 763"/>
              <a:gd name="connsiteX157-7231" fmla="*/ 551 w 687"/>
              <a:gd name="connsiteY157-7232" fmla="*/ 319 h 763"/>
              <a:gd name="connsiteX158-7233" fmla="*/ 551 w 687"/>
              <a:gd name="connsiteY158-7234" fmla="*/ 298 h 763"/>
              <a:gd name="connsiteX159-7235" fmla="*/ 556 w 687"/>
              <a:gd name="connsiteY159-7236" fmla="*/ 272 h 763"/>
              <a:gd name="connsiteX160-7237" fmla="*/ 556 w 687"/>
              <a:gd name="connsiteY160-7238" fmla="*/ 251 h 763"/>
              <a:gd name="connsiteX161-7239" fmla="*/ 561 w 687"/>
              <a:gd name="connsiteY161-7240" fmla="*/ 230 h 763"/>
              <a:gd name="connsiteX162-7241" fmla="*/ 561 w 687"/>
              <a:gd name="connsiteY162-7242" fmla="*/ 214 h 763"/>
              <a:gd name="connsiteX163-7243" fmla="*/ 561 w 687"/>
              <a:gd name="connsiteY163-7244" fmla="*/ 193 h 763"/>
              <a:gd name="connsiteX164-7245" fmla="*/ 567 w 687"/>
              <a:gd name="connsiteY164-7246" fmla="*/ 178 h 763"/>
              <a:gd name="connsiteX165-7247" fmla="*/ 567 w 687"/>
              <a:gd name="connsiteY165-7248" fmla="*/ 167 h 763"/>
              <a:gd name="connsiteX166-7249" fmla="*/ 567 w 687"/>
              <a:gd name="connsiteY166-7250" fmla="*/ 151 h 763"/>
              <a:gd name="connsiteX167-7251" fmla="*/ 567 w 687"/>
              <a:gd name="connsiteY167-7252" fmla="*/ 141 h 763"/>
              <a:gd name="connsiteX168-7253" fmla="*/ 567 w 687"/>
              <a:gd name="connsiteY168-7254" fmla="*/ 131 h 763"/>
              <a:gd name="connsiteX169-7255" fmla="*/ 561 w 687"/>
              <a:gd name="connsiteY169-7256" fmla="*/ 125 h 763"/>
              <a:gd name="connsiteX170-7257" fmla="*/ 561 w 687"/>
              <a:gd name="connsiteY170-7258" fmla="*/ 115 h 763"/>
              <a:gd name="connsiteX171-7259" fmla="*/ 561 w 687"/>
              <a:gd name="connsiteY171-7260" fmla="*/ 115 h 763"/>
              <a:gd name="connsiteX0-7261" fmla="*/ 561 w 687"/>
              <a:gd name="connsiteY0-7262" fmla="*/ 115 h 763"/>
              <a:gd name="connsiteX1-7263" fmla="*/ 556 w 687"/>
              <a:gd name="connsiteY1-7264" fmla="*/ 104 h 763"/>
              <a:gd name="connsiteX2-7265" fmla="*/ 556 w 687"/>
              <a:gd name="connsiteY2-7266" fmla="*/ 94 h 763"/>
              <a:gd name="connsiteX3-7267" fmla="*/ 551 w 687"/>
              <a:gd name="connsiteY3-7268" fmla="*/ 84 h 763"/>
              <a:gd name="connsiteX4-7269" fmla="*/ 546 w 687"/>
              <a:gd name="connsiteY4-7270" fmla="*/ 78 h 763"/>
              <a:gd name="connsiteX5-7271" fmla="*/ 546 w 687"/>
              <a:gd name="connsiteY5-7272" fmla="*/ 78 h 763"/>
              <a:gd name="connsiteX6-7273" fmla="*/ 540 w 687"/>
              <a:gd name="connsiteY6-7274" fmla="*/ 78 h 763"/>
              <a:gd name="connsiteX7-7275" fmla="*/ 530 w 687"/>
              <a:gd name="connsiteY7-7276" fmla="*/ 73 h 763"/>
              <a:gd name="connsiteX8-7277" fmla="*/ 525 w 687"/>
              <a:gd name="connsiteY8-7278" fmla="*/ 73 h 763"/>
              <a:gd name="connsiteX9-7279" fmla="*/ 514 w 687"/>
              <a:gd name="connsiteY9-7280" fmla="*/ 73 h 763"/>
              <a:gd name="connsiteX10-7281" fmla="*/ 504 w 687"/>
              <a:gd name="connsiteY10-7282" fmla="*/ 73 h 763"/>
              <a:gd name="connsiteX11-7283" fmla="*/ 493 w 687"/>
              <a:gd name="connsiteY11-7284" fmla="*/ 73 h 763"/>
              <a:gd name="connsiteX12-7285" fmla="*/ 477 w 687"/>
              <a:gd name="connsiteY12-7286" fmla="*/ 73 h 763"/>
              <a:gd name="connsiteX13-7287" fmla="*/ 451 w 687"/>
              <a:gd name="connsiteY13-7288" fmla="*/ 73 h 763"/>
              <a:gd name="connsiteX14-7289" fmla="*/ 420 w 687"/>
              <a:gd name="connsiteY14-7290" fmla="*/ 73 h 763"/>
              <a:gd name="connsiteX15-7291" fmla="*/ 393 w 687"/>
              <a:gd name="connsiteY15-7292" fmla="*/ 78 h 763"/>
              <a:gd name="connsiteX16-7293" fmla="*/ 362 w 687"/>
              <a:gd name="connsiteY16-7294" fmla="*/ 78 h 763"/>
              <a:gd name="connsiteX17-7295" fmla="*/ 346 w 687"/>
              <a:gd name="connsiteY17-7296" fmla="*/ 84 h 763"/>
              <a:gd name="connsiteX18-7297" fmla="*/ 325 w 687"/>
              <a:gd name="connsiteY18-7298" fmla="*/ 84 h 763"/>
              <a:gd name="connsiteX19-7299" fmla="*/ 309 w 687"/>
              <a:gd name="connsiteY19-7300" fmla="*/ 89 h 763"/>
              <a:gd name="connsiteX20-7301" fmla="*/ 288 w 687"/>
              <a:gd name="connsiteY20-7302" fmla="*/ 94 h 763"/>
              <a:gd name="connsiteX21-7303" fmla="*/ 267 w 687"/>
              <a:gd name="connsiteY21-7304" fmla="*/ 99 h 763"/>
              <a:gd name="connsiteX22-7305" fmla="*/ 246 w 687"/>
              <a:gd name="connsiteY22-7306" fmla="*/ 99 h 763"/>
              <a:gd name="connsiteX23-7307" fmla="*/ 220 w 687"/>
              <a:gd name="connsiteY23-7308" fmla="*/ 104 h 763"/>
              <a:gd name="connsiteX24-7309" fmla="*/ 199 w 687"/>
              <a:gd name="connsiteY24-7310" fmla="*/ 110 h 763"/>
              <a:gd name="connsiteX25-7311" fmla="*/ 173 w 687"/>
              <a:gd name="connsiteY25-7312" fmla="*/ 115 h 763"/>
              <a:gd name="connsiteX26-7313" fmla="*/ 152 w 687"/>
              <a:gd name="connsiteY26-7314" fmla="*/ 120 h 763"/>
              <a:gd name="connsiteX27-7315" fmla="*/ 131 w 687"/>
              <a:gd name="connsiteY27-7316" fmla="*/ 120 h 763"/>
              <a:gd name="connsiteX28-7317" fmla="*/ 115 w 687"/>
              <a:gd name="connsiteY28-7318" fmla="*/ 125 h 763"/>
              <a:gd name="connsiteX29-7319" fmla="*/ 99 w 687"/>
              <a:gd name="connsiteY29-7320" fmla="*/ 125 h 763"/>
              <a:gd name="connsiteX30-7321" fmla="*/ 89 w 687"/>
              <a:gd name="connsiteY30-7322" fmla="*/ 125 h 763"/>
              <a:gd name="connsiteX31-7323" fmla="*/ 78 w 687"/>
              <a:gd name="connsiteY31-7324" fmla="*/ 125 h 763"/>
              <a:gd name="connsiteX32-7325" fmla="*/ 73 w 687"/>
              <a:gd name="connsiteY32-7326" fmla="*/ 125 h 763"/>
              <a:gd name="connsiteX33-7327" fmla="*/ 63 w 687"/>
              <a:gd name="connsiteY33-7328" fmla="*/ 120 h 763"/>
              <a:gd name="connsiteX34-7329" fmla="*/ 52 w 687"/>
              <a:gd name="connsiteY34-7330" fmla="*/ 115 h 763"/>
              <a:gd name="connsiteX35-7331" fmla="*/ 36 w 687"/>
              <a:gd name="connsiteY35-7332" fmla="*/ 110 h 763"/>
              <a:gd name="connsiteX36-7333" fmla="*/ 26 w 687"/>
              <a:gd name="connsiteY36-7334" fmla="*/ 99 h 763"/>
              <a:gd name="connsiteX37-7335" fmla="*/ 15 w 687"/>
              <a:gd name="connsiteY37-7336" fmla="*/ 94 h 763"/>
              <a:gd name="connsiteX38-7337" fmla="*/ 5 w 687"/>
              <a:gd name="connsiteY38-7338" fmla="*/ 89 h 763"/>
              <a:gd name="connsiteX39-7339" fmla="*/ 0 w 687"/>
              <a:gd name="connsiteY39-7340" fmla="*/ 78 h 763"/>
              <a:gd name="connsiteX40-7341" fmla="*/ 0 w 687"/>
              <a:gd name="connsiteY40-7342" fmla="*/ 73 h 763"/>
              <a:gd name="connsiteX41-7343" fmla="*/ 10 w 687"/>
              <a:gd name="connsiteY41-7344" fmla="*/ 73 h 763"/>
              <a:gd name="connsiteX42-7345" fmla="*/ 26 w 687"/>
              <a:gd name="connsiteY42-7346" fmla="*/ 73 h 763"/>
              <a:gd name="connsiteX43-7347" fmla="*/ 42 w 687"/>
              <a:gd name="connsiteY43-7348" fmla="*/ 73 h 763"/>
              <a:gd name="connsiteX44-7349" fmla="*/ 57 w 687"/>
              <a:gd name="connsiteY44-7350" fmla="*/ 68 h 763"/>
              <a:gd name="connsiteX45-7351" fmla="*/ 89 w 687"/>
              <a:gd name="connsiteY45-7352" fmla="*/ 68 h 763"/>
              <a:gd name="connsiteX46-7353" fmla="*/ 131 w 687"/>
              <a:gd name="connsiteY46-7354" fmla="*/ 63 h 763"/>
              <a:gd name="connsiteX47-7355" fmla="*/ 152 w 687"/>
              <a:gd name="connsiteY47-7356" fmla="*/ 63 h 763"/>
              <a:gd name="connsiteX48-7357" fmla="*/ 173 w 687"/>
              <a:gd name="connsiteY48-7358" fmla="*/ 63 h 763"/>
              <a:gd name="connsiteX49-7359" fmla="*/ 199 w 687"/>
              <a:gd name="connsiteY49-7360" fmla="*/ 57 h 763"/>
              <a:gd name="connsiteX50-7361" fmla="*/ 225 w 687"/>
              <a:gd name="connsiteY50-7362" fmla="*/ 57 h 763"/>
              <a:gd name="connsiteX51-7363" fmla="*/ 257 w 687"/>
              <a:gd name="connsiteY51-7364" fmla="*/ 52 h 763"/>
              <a:gd name="connsiteX52-7365" fmla="*/ 288 w 687"/>
              <a:gd name="connsiteY52-7366" fmla="*/ 52 h 763"/>
              <a:gd name="connsiteX53-7367" fmla="*/ 320 w 687"/>
              <a:gd name="connsiteY53-7368" fmla="*/ 47 h 763"/>
              <a:gd name="connsiteX54-7369" fmla="*/ 357 w 687"/>
              <a:gd name="connsiteY54-7370" fmla="*/ 42 h 763"/>
              <a:gd name="connsiteX55-7371" fmla="*/ 372 w 687"/>
              <a:gd name="connsiteY55-7372" fmla="*/ 42 h 763"/>
              <a:gd name="connsiteX56-7373" fmla="*/ 393 w 687"/>
              <a:gd name="connsiteY56-7374" fmla="*/ 37 h 763"/>
              <a:gd name="connsiteX57-7375" fmla="*/ 409 w 687"/>
              <a:gd name="connsiteY57-7376" fmla="*/ 37 h 763"/>
              <a:gd name="connsiteX58-7377" fmla="*/ 420 w 687"/>
              <a:gd name="connsiteY58-7378" fmla="*/ 37 h 763"/>
              <a:gd name="connsiteX59-7379" fmla="*/ 435 w 687"/>
              <a:gd name="connsiteY59-7380" fmla="*/ 31 h 763"/>
              <a:gd name="connsiteX60-7381" fmla="*/ 446 w 687"/>
              <a:gd name="connsiteY60-7382" fmla="*/ 31 h 763"/>
              <a:gd name="connsiteX61-7383" fmla="*/ 456 w 687"/>
              <a:gd name="connsiteY61-7384" fmla="*/ 31 h 763"/>
              <a:gd name="connsiteX62-7385" fmla="*/ 467 w 687"/>
              <a:gd name="connsiteY62-7386" fmla="*/ 26 h 763"/>
              <a:gd name="connsiteX63-7387" fmla="*/ 477 w 687"/>
              <a:gd name="connsiteY63-7388" fmla="*/ 26 h 763"/>
              <a:gd name="connsiteX64-7389" fmla="*/ 488 w 687"/>
              <a:gd name="connsiteY64-7390" fmla="*/ 26 h 763"/>
              <a:gd name="connsiteX65-7391" fmla="*/ 493 w 687"/>
              <a:gd name="connsiteY65-7392" fmla="*/ 21 h 763"/>
              <a:gd name="connsiteX66-7393" fmla="*/ 498 w 687"/>
              <a:gd name="connsiteY66-7394" fmla="*/ 21 h 763"/>
              <a:gd name="connsiteX67-7395" fmla="*/ 504 w 687"/>
              <a:gd name="connsiteY67-7396" fmla="*/ 21 h 763"/>
              <a:gd name="connsiteX68-7397" fmla="*/ 509 w 687"/>
              <a:gd name="connsiteY68-7398" fmla="*/ 16 h 763"/>
              <a:gd name="connsiteX69-7399" fmla="*/ 514 w 687"/>
              <a:gd name="connsiteY69-7400" fmla="*/ 16 h 763"/>
              <a:gd name="connsiteX70-7401" fmla="*/ 514 w 687"/>
              <a:gd name="connsiteY70-7402" fmla="*/ 16 h 763"/>
              <a:gd name="connsiteX71-7403" fmla="*/ 519 w 687"/>
              <a:gd name="connsiteY71-7404" fmla="*/ 10 h 763"/>
              <a:gd name="connsiteX72-7405" fmla="*/ 525 w 687"/>
              <a:gd name="connsiteY72-7406" fmla="*/ 5 h 763"/>
              <a:gd name="connsiteX73-7407" fmla="*/ 535 w 687"/>
              <a:gd name="connsiteY73-7408" fmla="*/ 5 h 763"/>
              <a:gd name="connsiteX74-7409" fmla="*/ 546 w 687"/>
              <a:gd name="connsiteY74-7410" fmla="*/ 0 h 763"/>
              <a:gd name="connsiteX75-7411" fmla="*/ 551 w 687"/>
              <a:gd name="connsiteY75-7412" fmla="*/ 5 h 763"/>
              <a:gd name="connsiteX76-7413" fmla="*/ 561 w 687"/>
              <a:gd name="connsiteY76-7414" fmla="*/ 5 h 763"/>
              <a:gd name="connsiteX77-7415" fmla="*/ 577 w 687"/>
              <a:gd name="connsiteY77-7416" fmla="*/ 10 h 763"/>
              <a:gd name="connsiteX78-7417" fmla="*/ 593 w 687"/>
              <a:gd name="connsiteY78-7418" fmla="*/ 16 h 763"/>
              <a:gd name="connsiteX79-7419" fmla="*/ 630 w 687"/>
              <a:gd name="connsiteY79-7420" fmla="*/ 31 h 763"/>
              <a:gd name="connsiteX80-7421" fmla="*/ 645 w 687"/>
              <a:gd name="connsiteY80-7422" fmla="*/ 42 h 763"/>
              <a:gd name="connsiteX81-7423" fmla="*/ 661 w 687"/>
              <a:gd name="connsiteY81-7424" fmla="*/ 52 h 763"/>
              <a:gd name="connsiteX82-7425" fmla="*/ 672 w 687"/>
              <a:gd name="connsiteY82-7426" fmla="*/ 57 h 763"/>
              <a:gd name="connsiteX83-7427" fmla="*/ 682 w 687"/>
              <a:gd name="connsiteY83-7428" fmla="*/ 68 h 763"/>
              <a:gd name="connsiteX84-7429" fmla="*/ 687 w 687"/>
              <a:gd name="connsiteY84-7430" fmla="*/ 73 h 763"/>
              <a:gd name="connsiteX85-7431" fmla="*/ 687 w 687"/>
              <a:gd name="connsiteY85-7432" fmla="*/ 78 h 763"/>
              <a:gd name="connsiteX86-7433" fmla="*/ 682 w 687"/>
              <a:gd name="connsiteY86-7434" fmla="*/ 78 h 763"/>
              <a:gd name="connsiteX87-7435" fmla="*/ 682 w 687"/>
              <a:gd name="connsiteY87-7436" fmla="*/ 84 h 763"/>
              <a:gd name="connsiteX88-7437" fmla="*/ 677 w 687"/>
              <a:gd name="connsiteY88-7438" fmla="*/ 89 h 763"/>
              <a:gd name="connsiteX89-7439" fmla="*/ 666 w 687"/>
              <a:gd name="connsiteY89-7440" fmla="*/ 94 h 763"/>
              <a:gd name="connsiteX90-7441" fmla="*/ 666 w 687"/>
              <a:gd name="connsiteY90-7442" fmla="*/ 99 h 763"/>
              <a:gd name="connsiteX91-7443" fmla="*/ 661 w 687"/>
              <a:gd name="connsiteY91-7444" fmla="*/ 104 h 763"/>
              <a:gd name="connsiteX92-7445" fmla="*/ 656 w 687"/>
              <a:gd name="connsiteY92-7446" fmla="*/ 115 h 763"/>
              <a:gd name="connsiteX93-7447" fmla="*/ 656 w 687"/>
              <a:gd name="connsiteY93-7448" fmla="*/ 131 h 763"/>
              <a:gd name="connsiteX94-7449" fmla="*/ 651 w 687"/>
              <a:gd name="connsiteY94-7450" fmla="*/ 141 h 763"/>
              <a:gd name="connsiteX95-7451" fmla="*/ 651 w 687"/>
              <a:gd name="connsiteY95-7452" fmla="*/ 162 h 763"/>
              <a:gd name="connsiteX96-7453" fmla="*/ 645 w 687"/>
              <a:gd name="connsiteY96-7454" fmla="*/ 183 h 763"/>
              <a:gd name="connsiteX97-7455" fmla="*/ 645 w 687"/>
              <a:gd name="connsiteY97-7456" fmla="*/ 209 h 763"/>
              <a:gd name="connsiteX98-7457" fmla="*/ 640 w 687"/>
              <a:gd name="connsiteY98-7458" fmla="*/ 261 h 763"/>
              <a:gd name="connsiteX99-7459" fmla="*/ 635 w 687"/>
              <a:gd name="connsiteY99-7460" fmla="*/ 313 h 763"/>
              <a:gd name="connsiteX100-7461" fmla="*/ 630 w 687"/>
              <a:gd name="connsiteY100-7462" fmla="*/ 360 h 763"/>
              <a:gd name="connsiteX101-7463" fmla="*/ 624 w 687"/>
              <a:gd name="connsiteY101-7464" fmla="*/ 413 h 763"/>
              <a:gd name="connsiteX102-7465" fmla="*/ 614 w 687"/>
              <a:gd name="connsiteY102-7466" fmla="*/ 460 h 763"/>
              <a:gd name="connsiteX103-7467" fmla="*/ 603 w 687"/>
              <a:gd name="connsiteY103-7468" fmla="*/ 507 h 763"/>
              <a:gd name="connsiteX104-7469" fmla="*/ 593 w 687"/>
              <a:gd name="connsiteY104-7470" fmla="*/ 548 h 763"/>
              <a:gd name="connsiteX105-7471" fmla="*/ 577 w 687"/>
              <a:gd name="connsiteY105-7472" fmla="*/ 595 h 763"/>
              <a:gd name="connsiteX106-7473" fmla="*/ 567 w 687"/>
              <a:gd name="connsiteY106-7474" fmla="*/ 616 h 763"/>
              <a:gd name="connsiteX107-7475" fmla="*/ 556 w 687"/>
              <a:gd name="connsiteY107-7476" fmla="*/ 637 h 763"/>
              <a:gd name="connsiteX108-7477" fmla="*/ 546 w 687"/>
              <a:gd name="connsiteY108-7478" fmla="*/ 658 h 763"/>
              <a:gd name="connsiteX109-7479" fmla="*/ 535 w 687"/>
              <a:gd name="connsiteY109-7480" fmla="*/ 674 h 763"/>
              <a:gd name="connsiteX110-7481" fmla="*/ 525 w 687"/>
              <a:gd name="connsiteY110-7482" fmla="*/ 689 h 763"/>
              <a:gd name="connsiteX111-7483" fmla="*/ 514 w 687"/>
              <a:gd name="connsiteY111-7484" fmla="*/ 700 h 763"/>
              <a:gd name="connsiteX112-7485" fmla="*/ 504 w 687"/>
              <a:gd name="connsiteY112-7486" fmla="*/ 716 h 763"/>
              <a:gd name="connsiteX113-7487" fmla="*/ 493 w 687"/>
              <a:gd name="connsiteY113-7488" fmla="*/ 726 h 763"/>
              <a:gd name="connsiteX114-7489" fmla="*/ 483 w 687"/>
              <a:gd name="connsiteY114-7490" fmla="*/ 731 h 763"/>
              <a:gd name="connsiteX115-7491" fmla="*/ 467 w 687"/>
              <a:gd name="connsiteY115-7492" fmla="*/ 742 h 763"/>
              <a:gd name="connsiteX116-7493" fmla="*/ 462 w 687"/>
              <a:gd name="connsiteY116-7494" fmla="*/ 747 h 763"/>
              <a:gd name="connsiteX117-7495" fmla="*/ 451 w 687"/>
              <a:gd name="connsiteY117-7496" fmla="*/ 752 h 763"/>
              <a:gd name="connsiteX118-7497" fmla="*/ 441 w 687"/>
              <a:gd name="connsiteY118-7498" fmla="*/ 757 h 763"/>
              <a:gd name="connsiteX119-7499" fmla="*/ 435 w 687"/>
              <a:gd name="connsiteY119-7500" fmla="*/ 757 h 763"/>
              <a:gd name="connsiteX120-7501" fmla="*/ 430 w 687"/>
              <a:gd name="connsiteY120-7502" fmla="*/ 763 h 763"/>
              <a:gd name="connsiteX121-7503" fmla="*/ 420 w 687"/>
              <a:gd name="connsiteY121-7504" fmla="*/ 763 h 763"/>
              <a:gd name="connsiteX122-7505" fmla="*/ 414 w 687"/>
              <a:gd name="connsiteY122-7506" fmla="*/ 757 h 763"/>
              <a:gd name="connsiteX123-7507" fmla="*/ 404 w 687"/>
              <a:gd name="connsiteY123-7508" fmla="*/ 752 h 763"/>
              <a:gd name="connsiteX124-7509" fmla="*/ 404 w 687"/>
              <a:gd name="connsiteY124-7510" fmla="*/ 747 h 763"/>
              <a:gd name="connsiteX125-7511" fmla="*/ 404 w 687"/>
              <a:gd name="connsiteY125-7512" fmla="*/ 742 h 763"/>
              <a:gd name="connsiteX126-7513" fmla="*/ 404 w 687"/>
              <a:gd name="connsiteY126-7514" fmla="*/ 736 h 763"/>
              <a:gd name="connsiteX127-7515" fmla="*/ 404 w 687"/>
              <a:gd name="connsiteY127-7516" fmla="*/ 726 h 763"/>
              <a:gd name="connsiteX128-7517" fmla="*/ 404 w 687"/>
              <a:gd name="connsiteY128-7518" fmla="*/ 721 h 763"/>
              <a:gd name="connsiteX129-7519" fmla="*/ 399 w 687"/>
              <a:gd name="connsiteY129-7520" fmla="*/ 716 h 763"/>
              <a:gd name="connsiteX130-7521" fmla="*/ 393 w 687"/>
              <a:gd name="connsiteY130-7522" fmla="*/ 705 h 763"/>
              <a:gd name="connsiteX131-7523" fmla="*/ 388 w 687"/>
              <a:gd name="connsiteY131-7524" fmla="*/ 695 h 763"/>
              <a:gd name="connsiteX132-7525" fmla="*/ 378 w 687"/>
              <a:gd name="connsiteY132-7526" fmla="*/ 689 h 763"/>
              <a:gd name="connsiteX133-7527" fmla="*/ 414 w 687"/>
              <a:gd name="connsiteY133-7528" fmla="*/ 632 h 763"/>
              <a:gd name="connsiteX134-7529" fmla="*/ 425 w 687"/>
              <a:gd name="connsiteY134-7530" fmla="*/ 632 h 763"/>
              <a:gd name="connsiteX135-7531" fmla="*/ 435 w 687"/>
              <a:gd name="connsiteY135-7532" fmla="*/ 632 h 763"/>
              <a:gd name="connsiteX136-7533" fmla="*/ 446 w 687"/>
              <a:gd name="connsiteY136-7534" fmla="*/ 632 h 763"/>
              <a:gd name="connsiteX137-7535" fmla="*/ 451 w 687"/>
              <a:gd name="connsiteY137-7536" fmla="*/ 627 h 763"/>
              <a:gd name="connsiteX138-7537" fmla="*/ 456 w 687"/>
              <a:gd name="connsiteY138-7538" fmla="*/ 627 h 763"/>
              <a:gd name="connsiteX139-7539" fmla="*/ 462 w 687"/>
              <a:gd name="connsiteY139-7540" fmla="*/ 622 h 763"/>
              <a:gd name="connsiteX140-7541" fmla="*/ 467 w 687"/>
              <a:gd name="connsiteY140-7542" fmla="*/ 616 h 763"/>
              <a:gd name="connsiteX141-7543" fmla="*/ 472 w 687"/>
              <a:gd name="connsiteY141-7544" fmla="*/ 611 h 763"/>
              <a:gd name="connsiteX142-7545" fmla="*/ 477 w 687"/>
              <a:gd name="connsiteY142-7546" fmla="*/ 601 h 763"/>
              <a:gd name="connsiteX143-7547" fmla="*/ 483 w 687"/>
              <a:gd name="connsiteY143-7548" fmla="*/ 590 h 763"/>
              <a:gd name="connsiteX144-7549" fmla="*/ 488 w 687"/>
              <a:gd name="connsiteY144-7550" fmla="*/ 580 h 763"/>
              <a:gd name="connsiteX145-7551" fmla="*/ 498 w 687"/>
              <a:gd name="connsiteY145-7552" fmla="*/ 564 h 763"/>
              <a:gd name="connsiteX146-7553" fmla="*/ 504 w 687"/>
              <a:gd name="connsiteY146-7554" fmla="*/ 554 h 763"/>
              <a:gd name="connsiteX147-7555" fmla="*/ 509 w 687"/>
              <a:gd name="connsiteY147-7556" fmla="*/ 538 h 763"/>
              <a:gd name="connsiteX148-7557" fmla="*/ 514 w 687"/>
              <a:gd name="connsiteY148-7558" fmla="*/ 517 h 763"/>
              <a:gd name="connsiteX149-7559" fmla="*/ 519 w 687"/>
              <a:gd name="connsiteY149-7560" fmla="*/ 501 h 763"/>
              <a:gd name="connsiteX150-7561" fmla="*/ 525 w 687"/>
              <a:gd name="connsiteY150-7562" fmla="*/ 475 h 763"/>
              <a:gd name="connsiteX151-7563" fmla="*/ 530 w 687"/>
              <a:gd name="connsiteY151-7564" fmla="*/ 454 h 763"/>
              <a:gd name="connsiteX152-7565" fmla="*/ 535 w 687"/>
              <a:gd name="connsiteY152-7566" fmla="*/ 428 h 763"/>
              <a:gd name="connsiteX153-7567" fmla="*/ 540 w 687"/>
              <a:gd name="connsiteY153-7568" fmla="*/ 402 h 763"/>
              <a:gd name="connsiteX154-7569" fmla="*/ 546 w 687"/>
              <a:gd name="connsiteY154-7570" fmla="*/ 371 h 763"/>
              <a:gd name="connsiteX155-7571" fmla="*/ 546 w 687"/>
              <a:gd name="connsiteY155-7572" fmla="*/ 345 h 763"/>
              <a:gd name="connsiteX156-7573" fmla="*/ 551 w 687"/>
              <a:gd name="connsiteY156-7574" fmla="*/ 319 h 763"/>
              <a:gd name="connsiteX157-7575" fmla="*/ 551 w 687"/>
              <a:gd name="connsiteY157-7576" fmla="*/ 298 h 763"/>
              <a:gd name="connsiteX158-7577" fmla="*/ 556 w 687"/>
              <a:gd name="connsiteY158-7578" fmla="*/ 272 h 763"/>
              <a:gd name="connsiteX159-7579" fmla="*/ 556 w 687"/>
              <a:gd name="connsiteY159-7580" fmla="*/ 251 h 763"/>
              <a:gd name="connsiteX160-7581" fmla="*/ 561 w 687"/>
              <a:gd name="connsiteY160-7582" fmla="*/ 230 h 763"/>
              <a:gd name="connsiteX161-7583" fmla="*/ 561 w 687"/>
              <a:gd name="connsiteY161-7584" fmla="*/ 214 h 763"/>
              <a:gd name="connsiteX162-7585" fmla="*/ 561 w 687"/>
              <a:gd name="connsiteY162-7586" fmla="*/ 193 h 763"/>
              <a:gd name="connsiteX163-7587" fmla="*/ 567 w 687"/>
              <a:gd name="connsiteY163-7588" fmla="*/ 178 h 763"/>
              <a:gd name="connsiteX164-7589" fmla="*/ 567 w 687"/>
              <a:gd name="connsiteY164-7590" fmla="*/ 167 h 763"/>
              <a:gd name="connsiteX165-7591" fmla="*/ 567 w 687"/>
              <a:gd name="connsiteY165-7592" fmla="*/ 151 h 763"/>
              <a:gd name="connsiteX166-7593" fmla="*/ 567 w 687"/>
              <a:gd name="connsiteY166-7594" fmla="*/ 141 h 763"/>
              <a:gd name="connsiteX167-7595" fmla="*/ 567 w 687"/>
              <a:gd name="connsiteY167-7596" fmla="*/ 131 h 763"/>
              <a:gd name="connsiteX168-7597" fmla="*/ 561 w 687"/>
              <a:gd name="connsiteY168-7598" fmla="*/ 125 h 763"/>
              <a:gd name="connsiteX169-7599" fmla="*/ 561 w 687"/>
              <a:gd name="connsiteY169-7600" fmla="*/ 115 h 763"/>
              <a:gd name="connsiteX170-7601" fmla="*/ 561 w 687"/>
              <a:gd name="connsiteY170-7602" fmla="*/ 115 h 763"/>
              <a:gd name="connsiteX0-7603" fmla="*/ 561 w 687"/>
              <a:gd name="connsiteY0-7604" fmla="*/ 115 h 763"/>
              <a:gd name="connsiteX1-7605" fmla="*/ 556 w 687"/>
              <a:gd name="connsiteY1-7606" fmla="*/ 104 h 763"/>
              <a:gd name="connsiteX2-7607" fmla="*/ 556 w 687"/>
              <a:gd name="connsiteY2-7608" fmla="*/ 94 h 763"/>
              <a:gd name="connsiteX3-7609" fmla="*/ 551 w 687"/>
              <a:gd name="connsiteY3-7610" fmla="*/ 84 h 763"/>
              <a:gd name="connsiteX4-7611" fmla="*/ 546 w 687"/>
              <a:gd name="connsiteY4-7612" fmla="*/ 78 h 763"/>
              <a:gd name="connsiteX5-7613" fmla="*/ 546 w 687"/>
              <a:gd name="connsiteY5-7614" fmla="*/ 78 h 763"/>
              <a:gd name="connsiteX6-7615" fmla="*/ 540 w 687"/>
              <a:gd name="connsiteY6-7616" fmla="*/ 78 h 763"/>
              <a:gd name="connsiteX7-7617" fmla="*/ 530 w 687"/>
              <a:gd name="connsiteY7-7618" fmla="*/ 73 h 763"/>
              <a:gd name="connsiteX8-7619" fmla="*/ 525 w 687"/>
              <a:gd name="connsiteY8-7620" fmla="*/ 73 h 763"/>
              <a:gd name="connsiteX9-7621" fmla="*/ 514 w 687"/>
              <a:gd name="connsiteY9-7622" fmla="*/ 73 h 763"/>
              <a:gd name="connsiteX10-7623" fmla="*/ 504 w 687"/>
              <a:gd name="connsiteY10-7624" fmla="*/ 73 h 763"/>
              <a:gd name="connsiteX11-7625" fmla="*/ 493 w 687"/>
              <a:gd name="connsiteY11-7626" fmla="*/ 73 h 763"/>
              <a:gd name="connsiteX12-7627" fmla="*/ 477 w 687"/>
              <a:gd name="connsiteY12-7628" fmla="*/ 73 h 763"/>
              <a:gd name="connsiteX13-7629" fmla="*/ 451 w 687"/>
              <a:gd name="connsiteY13-7630" fmla="*/ 73 h 763"/>
              <a:gd name="connsiteX14-7631" fmla="*/ 420 w 687"/>
              <a:gd name="connsiteY14-7632" fmla="*/ 73 h 763"/>
              <a:gd name="connsiteX15-7633" fmla="*/ 393 w 687"/>
              <a:gd name="connsiteY15-7634" fmla="*/ 78 h 763"/>
              <a:gd name="connsiteX16-7635" fmla="*/ 362 w 687"/>
              <a:gd name="connsiteY16-7636" fmla="*/ 78 h 763"/>
              <a:gd name="connsiteX17-7637" fmla="*/ 346 w 687"/>
              <a:gd name="connsiteY17-7638" fmla="*/ 84 h 763"/>
              <a:gd name="connsiteX18-7639" fmla="*/ 325 w 687"/>
              <a:gd name="connsiteY18-7640" fmla="*/ 84 h 763"/>
              <a:gd name="connsiteX19-7641" fmla="*/ 309 w 687"/>
              <a:gd name="connsiteY19-7642" fmla="*/ 89 h 763"/>
              <a:gd name="connsiteX20-7643" fmla="*/ 288 w 687"/>
              <a:gd name="connsiteY20-7644" fmla="*/ 94 h 763"/>
              <a:gd name="connsiteX21-7645" fmla="*/ 267 w 687"/>
              <a:gd name="connsiteY21-7646" fmla="*/ 99 h 763"/>
              <a:gd name="connsiteX22-7647" fmla="*/ 246 w 687"/>
              <a:gd name="connsiteY22-7648" fmla="*/ 99 h 763"/>
              <a:gd name="connsiteX23-7649" fmla="*/ 220 w 687"/>
              <a:gd name="connsiteY23-7650" fmla="*/ 104 h 763"/>
              <a:gd name="connsiteX24-7651" fmla="*/ 199 w 687"/>
              <a:gd name="connsiteY24-7652" fmla="*/ 110 h 763"/>
              <a:gd name="connsiteX25-7653" fmla="*/ 173 w 687"/>
              <a:gd name="connsiteY25-7654" fmla="*/ 115 h 763"/>
              <a:gd name="connsiteX26-7655" fmla="*/ 152 w 687"/>
              <a:gd name="connsiteY26-7656" fmla="*/ 120 h 763"/>
              <a:gd name="connsiteX27-7657" fmla="*/ 131 w 687"/>
              <a:gd name="connsiteY27-7658" fmla="*/ 120 h 763"/>
              <a:gd name="connsiteX28-7659" fmla="*/ 115 w 687"/>
              <a:gd name="connsiteY28-7660" fmla="*/ 125 h 763"/>
              <a:gd name="connsiteX29-7661" fmla="*/ 99 w 687"/>
              <a:gd name="connsiteY29-7662" fmla="*/ 125 h 763"/>
              <a:gd name="connsiteX30-7663" fmla="*/ 89 w 687"/>
              <a:gd name="connsiteY30-7664" fmla="*/ 125 h 763"/>
              <a:gd name="connsiteX31-7665" fmla="*/ 78 w 687"/>
              <a:gd name="connsiteY31-7666" fmla="*/ 125 h 763"/>
              <a:gd name="connsiteX32-7667" fmla="*/ 73 w 687"/>
              <a:gd name="connsiteY32-7668" fmla="*/ 125 h 763"/>
              <a:gd name="connsiteX33-7669" fmla="*/ 63 w 687"/>
              <a:gd name="connsiteY33-7670" fmla="*/ 120 h 763"/>
              <a:gd name="connsiteX34-7671" fmla="*/ 52 w 687"/>
              <a:gd name="connsiteY34-7672" fmla="*/ 115 h 763"/>
              <a:gd name="connsiteX35-7673" fmla="*/ 36 w 687"/>
              <a:gd name="connsiteY35-7674" fmla="*/ 110 h 763"/>
              <a:gd name="connsiteX36-7675" fmla="*/ 26 w 687"/>
              <a:gd name="connsiteY36-7676" fmla="*/ 99 h 763"/>
              <a:gd name="connsiteX37-7677" fmla="*/ 15 w 687"/>
              <a:gd name="connsiteY37-7678" fmla="*/ 94 h 763"/>
              <a:gd name="connsiteX38-7679" fmla="*/ 5 w 687"/>
              <a:gd name="connsiteY38-7680" fmla="*/ 89 h 763"/>
              <a:gd name="connsiteX39-7681" fmla="*/ 0 w 687"/>
              <a:gd name="connsiteY39-7682" fmla="*/ 78 h 763"/>
              <a:gd name="connsiteX40-7683" fmla="*/ 0 w 687"/>
              <a:gd name="connsiteY40-7684" fmla="*/ 73 h 763"/>
              <a:gd name="connsiteX41-7685" fmla="*/ 10 w 687"/>
              <a:gd name="connsiteY41-7686" fmla="*/ 73 h 763"/>
              <a:gd name="connsiteX42-7687" fmla="*/ 26 w 687"/>
              <a:gd name="connsiteY42-7688" fmla="*/ 73 h 763"/>
              <a:gd name="connsiteX43-7689" fmla="*/ 42 w 687"/>
              <a:gd name="connsiteY43-7690" fmla="*/ 73 h 763"/>
              <a:gd name="connsiteX44-7691" fmla="*/ 57 w 687"/>
              <a:gd name="connsiteY44-7692" fmla="*/ 68 h 763"/>
              <a:gd name="connsiteX45-7693" fmla="*/ 89 w 687"/>
              <a:gd name="connsiteY45-7694" fmla="*/ 68 h 763"/>
              <a:gd name="connsiteX46-7695" fmla="*/ 131 w 687"/>
              <a:gd name="connsiteY46-7696" fmla="*/ 63 h 763"/>
              <a:gd name="connsiteX47-7697" fmla="*/ 152 w 687"/>
              <a:gd name="connsiteY47-7698" fmla="*/ 63 h 763"/>
              <a:gd name="connsiteX48-7699" fmla="*/ 173 w 687"/>
              <a:gd name="connsiteY48-7700" fmla="*/ 63 h 763"/>
              <a:gd name="connsiteX49-7701" fmla="*/ 199 w 687"/>
              <a:gd name="connsiteY49-7702" fmla="*/ 57 h 763"/>
              <a:gd name="connsiteX50-7703" fmla="*/ 225 w 687"/>
              <a:gd name="connsiteY50-7704" fmla="*/ 57 h 763"/>
              <a:gd name="connsiteX51-7705" fmla="*/ 257 w 687"/>
              <a:gd name="connsiteY51-7706" fmla="*/ 52 h 763"/>
              <a:gd name="connsiteX52-7707" fmla="*/ 288 w 687"/>
              <a:gd name="connsiteY52-7708" fmla="*/ 52 h 763"/>
              <a:gd name="connsiteX53-7709" fmla="*/ 320 w 687"/>
              <a:gd name="connsiteY53-7710" fmla="*/ 47 h 763"/>
              <a:gd name="connsiteX54-7711" fmla="*/ 357 w 687"/>
              <a:gd name="connsiteY54-7712" fmla="*/ 42 h 763"/>
              <a:gd name="connsiteX55-7713" fmla="*/ 372 w 687"/>
              <a:gd name="connsiteY55-7714" fmla="*/ 42 h 763"/>
              <a:gd name="connsiteX56-7715" fmla="*/ 393 w 687"/>
              <a:gd name="connsiteY56-7716" fmla="*/ 37 h 763"/>
              <a:gd name="connsiteX57-7717" fmla="*/ 409 w 687"/>
              <a:gd name="connsiteY57-7718" fmla="*/ 37 h 763"/>
              <a:gd name="connsiteX58-7719" fmla="*/ 420 w 687"/>
              <a:gd name="connsiteY58-7720" fmla="*/ 37 h 763"/>
              <a:gd name="connsiteX59-7721" fmla="*/ 435 w 687"/>
              <a:gd name="connsiteY59-7722" fmla="*/ 31 h 763"/>
              <a:gd name="connsiteX60-7723" fmla="*/ 446 w 687"/>
              <a:gd name="connsiteY60-7724" fmla="*/ 31 h 763"/>
              <a:gd name="connsiteX61-7725" fmla="*/ 456 w 687"/>
              <a:gd name="connsiteY61-7726" fmla="*/ 31 h 763"/>
              <a:gd name="connsiteX62-7727" fmla="*/ 467 w 687"/>
              <a:gd name="connsiteY62-7728" fmla="*/ 26 h 763"/>
              <a:gd name="connsiteX63-7729" fmla="*/ 477 w 687"/>
              <a:gd name="connsiteY63-7730" fmla="*/ 26 h 763"/>
              <a:gd name="connsiteX64-7731" fmla="*/ 488 w 687"/>
              <a:gd name="connsiteY64-7732" fmla="*/ 26 h 763"/>
              <a:gd name="connsiteX65-7733" fmla="*/ 493 w 687"/>
              <a:gd name="connsiteY65-7734" fmla="*/ 21 h 763"/>
              <a:gd name="connsiteX66-7735" fmla="*/ 498 w 687"/>
              <a:gd name="connsiteY66-7736" fmla="*/ 21 h 763"/>
              <a:gd name="connsiteX67-7737" fmla="*/ 504 w 687"/>
              <a:gd name="connsiteY67-7738" fmla="*/ 21 h 763"/>
              <a:gd name="connsiteX68-7739" fmla="*/ 509 w 687"/>
              <a:gd name="connsiteY68-7740" fmla="*/ 16 h 763"/>
              <a:gd name="connsiteX69-7741" fmla="*/ 514 w 687"/>
              <a:gd name="connsiteY69-7742" fmla="*/ 16 h 763"/>
              <a:gd name="connsiteX70-7743" fmla="*/ 514 w 687"/>
              <a:gd name="connsiteY70-7744" fmla="*/ 16 h 763"/>
              <a:gd name="connsiteX71-7745" fmla="*/ 519 w 687"/>
              <a:gd name="connsiteY71-7746" fmla="*/ 10 h 763"/>
              <a:gd name="connsiteX72-7747" fmla="*/ 525 w 687"/>
              <a:gd name="connsiteY72-7748" fmla="*/ 5 h 763"/>
              <a:gd name="connsiteX73-7749" fmla="*/ 535 w 687"/>
              <a:gd name="connsiteY73-7750" fmla="*/ 5 h 763"/>
              <a:gd name="connsiteX74-7751" fmla="*/ 546 w 687"/>
              <a:gd name="connsiteY74-7752" fmla="*/ 0 h 763"/>
              <a:gd name="connsiteX75-7753" fmla="*/ 551 w 687"/>
              <a:gd name="connsiteY75-7754" fmla="*/ 5 h 763"/>
              <a:gd name="connsiteX76-7755" fmla="*/ 561 w 687"/>
              <a:gd name="connsiteY76-7756" fmla="*/ 5 h 763"/>
              <a:gd name="connsiteX77-7757" fmla="*/ 577 w 687"/>
              <a:gd name="connsiteY77-7758" fmla="*/ 10 h 763"/>
              <a:gd name="connsiteX78-7759" fmla="*/ 593 w 687"/>
              <a:gd name="connsiteY78-7760" fmla="*/ 16 h 763"/>
              <a:gd name="connsiteX79-7761" fmla="*/ 630 w 687"/>
              <a:gd name="connsiteY79-7762" fmla="*/ 31 h 763"/>
              <a:gd name="connsiteX80-7763" fmla="*/ 645 w 687"/>
              <a:gd name="connsiteY80-7764" fmla="*/ 42 h 763"/>
              <a:gd name="connsiteX81-7765" fmla="*/ 661 w 687"/>
              <a:gd name="connsiteY81-7766" fmla="*/ 52 h 763"/>
              <a:gd name="connsiteX82-7767" fmla="*/ 672 w 687"/>
              <a:gd name="connsiteY82-7768" fmla="*/ 57 h 763"/>
              <a:gd name="connsiteX83-7769" fmla="*/ 682 w 687"/>
              <a:gd name="connsiteY83-7770" fmla="*/ 68 h 763"/>
              <a:gd name="connsiteX84-7771" fmla="*/ 687 w 687"/>
              <a:gd name="connsiteY84-7772" fmla="*/ 73 h 763"/>
              <a:gd name="connsiteX85-7773" fmla="*/ 687 w 687"/>
              <a:gd name="connsiteY85-7774" fmla="*/ 78 h 763"/>
              <a:gd name="connsiteX86-7775" fmla="*/ 682 w 687"/>
              <a:gd name="connsiteY86-7776" fmla="*/ 78 h 763"/>
              <a:gd name="connsiteX87-7777" fmla="*/ 682 w 687"/>
              <a:gd name="connsiteY87-7778" fmla="*/ 84 h 763"/>
              <a:gd name="connsiteX88-7779" fmla="*/ 677 w 687"/>
              <a:gd name="connsiteY88-7780" fmla="*/ 89 h 763"/>
              <a:gd name="connsiteX89-7781" fmla="*/ 666 w 687"/>
              <a:gd name="connsiteY89-7782" fmla="*/ 94 h 763"/>
              <a:gd name="connsiteX90-7783" fmla="*/ 666 w 687"/>
              <a:gd name="connsiteY90-7784" fmla="*/ 99 h 763"/>
              <a:gd name="connsiteX91-7785" fmla="*/ 661 w 687"/>
              <a:gd name="connsiteY91-7786" fmla="*/ 104 h 763"/>
              <a:gd name="connsiteX92-7787" fmla="*/ 656 w 687"/>
              <a:gd name="connsiteY92-7788" fmla="*/ 115 h 763"/>
              <a:gd name="connsiteX93-7789" fmla="*/ 656 w 687"/>
              <a:gd name="connsiteY93-7790" fmla="*/ 131 h 763"/>
              <a:gd name="connsiteX94-7791" fmla="*/ 651 w 687"/>
              <a:gd name="connsiteY94-7792" fmla="*/ 141 h 763"/>
              <a:gd name="connsiteX95-7793" fmla="*/ 651 w 687"/>
              <a:gd name="connsiteY95-7794" fmla="*/ 162 h 763"/>
              <a:gd name="connsiteX96-7795" fmla="*/ 645 w 687"/>
              <a:gd name="connsiteY96-7796" fmla="*/ 183 h 763"/>
              <a:gd name="connsiteX97-7797" fmla="*/ 645 w 687"/>
              <a:gd name="connsiteY97-7798" fmla="*/ 209 h 763"/>
              <a:gd name="connsiteX98-7799" fmla="*/ 640 w 687"/>
              <a:gd name="connsiteY98-7800" fmla="*/ 261 h 763"/>
              <a:gd name="connsiteX99-7801" fmla="*/ 635 w 687"/>
              <a:gd name="connsiteY99-7802" fmla="*/ 313 h 763"/>
              <a:gd name="connsiteX100-7803" fmla="*/ 630 w 687"/>
              <a:gd name="connsiteY100-7804" fmla="*/ 360 h 763"/>
              <a:gd name="connsiteX101-7805" fmla="*/ 624 w 687"/>
              <a:gd name="connsiteY101-7806" fmla="*/ 413 h 763"/>
              <a:gd name="connsiteX102-7807" fmla="*/ 614 w 687"/>
              <a:gd name="connsiteY102-7808" fmla="*/ 460 h 763"/>
              <a:gd name="connsiteX103-7809" fmla="*/ 603 w 687"/>
              <a:gd name="connsiteY103-7810" fmla="*/ 507 h 763"/>
              <a:gd name="connsiteX104-7811" fmla="*/ 593 w 687"/>
              <a:gd name="connsiteY104-7812" fmla="*/ 548 h 763"/>
              <a:gd name="connsiteX105-7813" fmla="*/ 577 w 687"/>
              <a:gd name="connsiteY105-7814" fmla="*/ 595 h 763"/>
              <a:gd name="connsiteX106-7815" fmla="*/ 567 w 687"/>
              <a:gd name="connsiteY106-7816" fmla="*/ 616 h 763"/>
              <a:gd name="connsiteX107-7817" fmla="*/ 556 w 687"/>
              <a:gd name="connsiteY107-7818" fmla="*/ 637 h 763"/>
              <a:gd name="connsiteX108-7819" fmla="*/ 546 w 687"/>
              <a:gd name="connsiteY108-7820" fmla="*/ 658 h 763"/>
              <a:gd name="connsiteX109-7821" fmla="*/ 535 w 687"/>
              <a:gd name="connsiteY109-7822" fmla="*/ 674 h 763"/>
              <a:gd name="connsiteX110-7823" fmla="*/ 525 w 687"/>
              <a:gd name="connsiteY110-7824" fmla="*/ 689 h 763"/>
              <a:gd name="connsiteX111-7825" fmla="*/ 514 w 687"/>
              <a:gd name="connsiteY111-7826" fmla="*/ 700 h 763"/>
              <a:gd name="connsiteX112-7827" fmla="*/ 504 w 687"/>
              <a:gd name="connsiteY112-7828" fmla="*/ 716 h 763"/>
              <a:gd name="connsiteX113-7829" fmla="*/ 493 w 687"/>
              <a:gd name="connsiteY113-7830" fmla="*/ 726 h 763"/>
              <a:gd name="connsiteX114-7831" fmla="*/ 483 w 687"/>
              <a:gd name="connsiteY114-7832" fmla="*/ 731 h 763"/>
              <a:gd name="connsiteX115-7833" fmla="*/ 467 w 687"/>
              <a:gd name="connsiteY115-7834" fmla="*/ 742 h 763"/>
              <a:gd name="connsiteX116-7835" fmla="*/ 462 w 687"/>
              <a:gd name="connsiteY116-7836" fmla="*/ 747 h 763"/>
              <a:gd name="connsiteX117-7837" fmla="*/ 451 w 687"/>
              <a:gd name="connsiteY117-7838" fmla="*/ 752 h 763"/>
              <a:gd name="connsiteX118-7839" fmla="*/ 441 w 687"/>
              <a:gd name="connsiteY118-7840" fmla="*/ 757 h 763"/>
              <a:gd name="connsiteX119-7841" fmla="*/ 435 w 687"/>
              <a:gd name="connsiteY119-7842" fmla="*/ 757 h 763"/>
              <a:gd name="connsiteX120-7843" fmla="*/ 430 w 687"/>
              <a:gd name="connsiteY120-7844" fmla="*/ 763 h 763"/>
              <a:gd name="connsiteX121-7845" fmla="*/ 420 w 687"/>
              <a:gd name="connsiteY121-7846" fmla="*/ 763 h 763"/>
              <a:gd name="connsiteX122-7847" fmla="*/ 414 w 687"/>
              <a:gd name="connsiteY122-7848" fmla="*/ 757 h 763"/>
              <a:gd name="connsiteX123-7849" fmla="*/ 404 w 687"/>
              <a:gd name="connsiteY123-7850" fmla="*/ 752 h 763"/>
              <a:gd name="connsiteX124-7851" fmla="*/ 404 w 687"/>
              <a:gd name="connsiteY124-7852" fmla="*/ 747 h 763"/>
              <a:gd name="connsiteX125-7853" fmla="*/ 404 w 687"/>
              <a:gd name="connsiteY125-7854" fmla="*/ 742 h 763"/>
              <a:gd name="connsiteX126-7855" fmla="*/ 404 w 687"/>
              <a:gd name="connsiteY126-7856" fmla="*/ 736 h 763"/>
              <a:gd name="connsiteX127-7857" fmla="*/ 404 w 687"/>
              <a:gd name="connsiteY127-7858" fmla="*/ 726 h 763"/>
              <a:gd name="connsiteX128-7859" fmla="*/ 404 w 687"/>
              <a:gd name="connsiteY128-7860" fmla="*/ 721 h 763"/>
              <a:gd name="connsiteX129-7861" fmla="*/ 399 w 687"/>
              <a:gd name="connsiteY129-7862" fmla="*/ 716 h 763"/>
              <a:gd name="connsiteX130-7863" fmla="*/ 393 w 687"/>
              <a:gd name="connsiteY130-7864" fmla="*/ 705 h 763"/>
              <a:gd name="connsiteX131-7865" fmla="*/ 388 w 687"/>
              <a:gd name="connsiteY131-7866" fmla="*/ 695 h 763"/>
              <a:gd name="connsiteX132-7867" fmla="*/ 414 w 687"/>
              <a:gd name="connsiteY132-7868" fmla="*/ 632 h 763"/>
              <a:gd name="connsiteX133-7869" fmla="*/ 425 w 687"/>
              <a:gd name="connsiteY133-7870" fmla="*/ 632 h 763"/>
              <a:gd name="connsiteX134-7871" fmla="*/ 435 w 687"/>
              <a:gd name="connsiteY134-7872" fmla="*/ 632 h 763"/>
              <a:gd name="connsiteX135-7873" fmla="*/ 446 w 687"/>
              <a:gd name="connsiteY135-7874" fmla="*/ 632 h 763"/>
              <a:gd name="connsiteX136-7875" fmla="*/ 451 w 687"/>
              <a:gd name="connsiteY136-7876" fmla="*/ 627 h 763"/>
              <a:gd name="connsiteX137-7877" fmla="*/ 456 w 687"/>
              <a:gd name="connsiteY137-7878" fmla="*/ 627 h 763"/>
              <a:gd name="connsiteX138-7879" fmla="*/ 462 w 687"/>
              <a:gd name="connsiteY138-7880" fmla="*/ 622 h 763"/>
              <a:gd name="connsiteX139-7881" fmla="*/ 467 w 687"/>
              <a:gd name="connsiteY139-7882" fmla="*/ 616 h 763"/>
              <a:gd name="connsiteX140-7883" fmla="*/ 472 w 687"/>
              <a:gd name="connsiteY140-7884" fmla="*/ 611 h 763"/>
              <a:gd name="connsiteX141-7885" fmla="*/ 477 w 687"/>
              <a:gd name="connsiteY141-7886" fmla="*/ 601 h 763"/>
              <a:gd name="connsiteX142-7887" fmla="*/ 483 w 687"/>
              <a:gd name="connsiteY142-7888" fmla="*/ 590 h 763"/>
              <a:gd name="connsiteX143-7889" fmla="*/ 488 w 687"/>
              <a:gd name="connsiteY143-7890" fmla="*/ 580 h 763"/>
              <a:gd name="connsiteX144-7891" fmla="*/ 498 w 687"/>
              <a:gd name="connsiteY144-7892" fmla="*/ 564 h 763"/>
              <a:gd name="connsiteX145-7893" fmla="*/ 504 w 687"/>
              <a:gd name="connsiteY145-7894" fmla="*/ 554 h 763"/>
              <a:gd name="connsiteX146-7895" fmla="*/ 509 w 687"/>
              <a:gd name="connsiteY146-7896" fmla="*/ 538 h 763"/>
              <a:gd name="connsiteX147-7897" fmla="*/ 514 w 687"/>
              <a:gd name="connsiteY147-7898" fmla="*/ 517 h 763"/>
              <a:gd name="connsiteX148-7899" fmla="*/ 519 w 687"/>
              <a:gd name="connsiteY148-7900" fmla="*/ 501 h 763"/>
              <a:gd name="connsiteX149-7901" fmla="*/ 525 w 687"/>
              <a:gd name="connsiteY149-7902" fmla="*/ 475 h 763"/>
              <a:gd name="connsiteX150-7903" fmla="*/ 530 w 687"/>
              <a:gd name="connsiteY150-7904" fmla="*/ 454 h 763"/>
              <a:gd name="connsiteX151-7905" fmla="*/ 535 w 687"/>
              <a:gd name="connsiteY151-7906" fmla="*/ 428 h 763"/>
              <a:gd name="connsiteX152-7907" fmla="*/ 540 w 687"/>
              <a:gd name="connsiteY152-7908" fmla="*/ 402 h 763"/>
              <a:gd name="connsiteX153-7909" fmla="*/ 546 w 687"/>
              <a:gd name="connsiteY153-7910" fmla="*/ 371 h 763"/>
              <a:gd name="connsiteX154-7911" fmla="*/ 546 w 687"/>
              <a:gd name="connsiteY154-7912" fmla="*/ 345 h 763"/>
              <a:gd name="connsiteX155-7913" fmla="*/ 551 w 687"/>
              <a:gd name="connsiteY155-7914" fmla="*/ 319 h 763"/>
              <a:gd name="connsiteX156-7915" fmla="*/ 551 w 687"/>
              <a:gd name="connsiteY156-7916" fmla="*/ 298 h 763"/>
              <a:gd name="connsiteX157-7917" fmla="*/ 556 w 687"/>
              <a:gd name="connsiteY157-7918" fmla="*/ 272 h 763"/>
              <a:gd name="connsiteX158-7919" fmla="*/ 556 w 687"/>
              <a:gd name="connsiteY158-7920" fmla="*/ 251 h 763"/>
              <a:gd name="connsiteX159-7921" fmla="*/ 561 w 687"/>
              <a:gd name="connsiteY159-7922" fmla="*/ 230 h 763"/>
              <a:gd name="connsiteX160-7923" fmla="*/ 561 w 687"/>
              <a:gd name="connsiteY160-7924" fmla="*/ 214 h 763"/>
              <a:gd name="connsiteX161-7925" fmla="*/ 561 w 687"/>
              <a:gd name="connsiteY161-7926" fmla="*/ 193 h 763"/>
              <a:gd name="connsiteX162-7927" fmla="*/ 567 w 687"/>
              <a:gd name="connsiteY162-7928" fmla="*/ 178 h 763"/>
              <a:gd name="connsiteX163-7929" fmla="*/ 567 w 687"/>
              <a:gd name="connsiteY163-7930" fmla="*/ 167 h 763"/>
              <a:gd name="connsiteX164-7931" fmla="*/ 567 w 687"/>
              <a:gd name="connsiteY164-7932" fmla="*/ 151 h 763"/>
              <a:gd name="connsiteX165-7933" fmla="*/ 567 w 687"/>
              <a:gd name="connsiteY165-7934" fmla="*/ 141 h 763"/>
              <a:gd name="connsiteX166-7935" fmla="*/ 567 w 687"/>
              <a:gd name="connsiteY166-7936" fmla="*/ 131 h 763"/>
              <a:gd name="connsiteX167-7937" fmla="*/ 561 w 687"/>
              <a:gd name="connsiteY167-7938" fmla="*/ 125 h 763"/>
              <a:gd name="connsiteX168-7939" fmla="*/ 561 w 687"/>
              <a:gd name="connsiteY168-7940" fmla="*/ 115 h 763"/>
              <a:gd name="connsiteX169-7941" fmla="*/ 561 w 687"/>
              <a:gd name="connsiteY169-7942" fmla="*/ 115 h 763"/>
              <a:gd name="connsiteX0-7943" fmla="*/ 561 w 687"/>
              <a:gd name="connsiteY0-7944" fmla="*/ 115 h 763"/>
              <a:gd name="connsiteX1-7945" fmla="*/ 556 w 687"/>
              <a:gd name="connsiteY1-7946" fmla="*/ 104 h 763"/>
              <a:gd name="connsiteX2-7947" fmla="*/ 556 w 687"/>
              <a:gd name="connsiteY2-7948" fmla="*/ 94 h 763"/>
              <a:gd name="connsiteX3-7949" fmla="*/ 551 w 687"/>
              <a:gd name="connsiteY3-7950" fmla="*/ 84 h 763"/>
              <a:gd name="connsiteX4-7951" fmla="*/ 546 w 687"/>
              <a:gd name="connsiteY4-7952" fmla="*/ 78 h 763"/>
              <a:gd name="connsiteX5-7953" fmla="*/ 546 w 687"/>
              <a:gd name="connsiteY5-7954" fmla="*/ 78 h 763"/>
              <a:gd name="connsiteX6-7955" fmla="*/ 540 w 687"/>
              <a:gd name="connsiteY6-7956" fmla="*/ 78 h 763"/>
              <a:gd name="connsiteX7-7957" fmla="*/ 530 w 687"/>
              <a:gd name="connsiteY7-7958" fmla="*/ 73 h 763"/>
              <a:gd name="connsiteX8-7959" fmla="*/ 525 w 687"/>
              <a:gd name="connsiteY8-7960" fmla="*/ 73 h 763"/>
              <a:gd name="connsiteX9-7961" fmla="*/ 514 w 687"/>
              <a:gd name="connsiteY9-7962" fmla="*/ 73 h 763"/>
              <a:gd name="connsiteX10-7963" fmla="*/ 504 w 687"/>
              <a:gd name="connsiteY10-7964" fmla="*/ 73 h 763"/>
              <a:gd name="connsiteX11-7965" fmla="*/ 493 w 687"/>
              <a:gd name="connsiteY11-7966" fmla="*/ 73 h 763"/>
              <a:gd name="connsiteX12-7967" fmla="*/ 477 w 687"/>
              <a:gd name="connsiteY12-7968" fmla="*/ 73 h 763"/>
              <a:gd name="connsiteX13-7969" fmla="*/ 451 w 687"/>
              <a:gd name="connsiteY13-7970" fmla="*/ 73 h 763"/>
              <a:gd name="connsiteX14-7971" fmla="*/ 420 w 687"/>
              <a:gd name="connsiteY14-7972" fmla="*/ 73 h 763"/>
              <a:gd name="connsiteX15-7973" fmla="*/ 393 w 687"/>
              <a:gd name="connsiteY15-7974" fmla="*/ 78 h 763"/>
              <a:gd name="connsiteX16-7975" fmla="*/ 362 w 687"/>
              <a:gd name="connsiteY16-7976" fmla="*/ 78 h 763"/>
              <a:gd name="connsiteX17-7977" fmla="*/ 346 w 687"/>
              <a:gd name="connsiteY17-7978" fmla="*/ 84 h 763"/>
              <a:gd name="connsiteX18-7979" fmla="*/ 325 w 687"/>
              <a:gd name="connsiteY18-7980" fmla="*/ 84 h 763"/>
              <a:gd name="connsiteX19-7981" fmla="*/ 309 w 687"/>
              <a:gd name="connsiteY19-7982" fmla="*/ 89 h 763"/>
              <a:gd name="connsiteX20-7983" fmla="*/ 288 w 687"/>
              <a:gd name="connsiteY20-7984" fmla="*/ 94 h 763"/>
              <a:gd name="connsiteX21-7985" fmla="*/ 267 w 687"/>
              <a:gd name="connsiteY21-7986" fmla="*/ 99 h 763"/>
              <a:gd name="connsiteX22-7987" fmla="*/ 246 w 687"/>
              <a:gd name="connsiteY22-7988" fmla="*/ 99 h 763"/>
              <a:gd name="connsiteX23-7989" fmla="*/ 220 w 687"/>
              <a:gd name="connsiteY23-7990" fmla="*/ 104 h 763"/>
              <a:gd name="connsiteX24-7991" fmla="*/ 199 w 687"/>
              <a:gd name="connsiteY24-7992" fmla="*/ 110 h 763"/>
              <a:gd name="connsiteX25-7993" fmla="*/ 173 w 687"/>
              <a:gd name="connsiteY25-7994" fmla="*/ 115 h 763"/>
              <a:gd name="connsiteX26-7995" fmla="*/ 152 w 687"/>
              <a:gd name="connsiteY26-7996" fmla="*/ 120 h 763"/>
              <a:gd name="connsiteX27-7997" fmla="*/ 131 w 687"/>
              <a:gd name="connsiteY27-7998" fmla="*/ 120 h 763"/>
              <a:gd name="connsiteX28-7999" fmla="*/ 115 w 687"/>
              <a:gd name="connsiteY28-8000" fmla="*/ 125 h 763"/>
              <a:gd name="connsiteX29-8001" fmla="*/ 99 w 687"/>
              <a:gd name="connsiteY29-8002" fmla="*/ 125 h 763"/>
              <a:gd name="connsiteX30-8003" fmla="*/ 89 w 687"/>
              <a:gd name="connsiteY30-8004" fmla="*/ 125 h 763"/>
              <a:gd name="connsiteX31-8005" fmla="*/ 78 w 687"/>
              <a:gd name="connsiteY31-8006" fmla="*/ 125 h 763"/>
              <a:gd name="connsiteX32-8007" fmla="*/ 73 w 687"/>
              <a:gd name="connsiteY32-8008" fmla="*/ 125 h 763"/>
              <a:gd name="connsiteX33-8009" fmla="*/ 63 w 687"/>
              <a:gd name="connsiteY33-8010" fmla="*/ 120 h 763"/>
              <a:gd name="connsiteX34-8011" fmla="*/ 52 w 687"/>
              <a:gd name="connsiteY34-8012" fmla="*/ 115 h 763"/>
              <a:gd name="connsiteX35-8013" fmla="*/ 36 w 687"/>
              <a:gd name="connsiteY35-8014" fmla="*/ 110 h 763"/>
              <a:gd name="connsiteX36-8015" fmla="*/ 26 w 687"/>
              <a:gd name="connsiteY36-8016" fmla="*/ 99 h 763"/>
              <a:gd name="connsiteX37-8017" fmla="*/ 15 w 687"/>
              <a:gd name="connsiteY37-8018" fmla="*/ 94 h 763"/>
              <a:gd name="connsiteX38-8019" fmla="*/ 5 w 687"/>
              <a:gd name="connsiteY38-8020" fmla="*/ 89 h 763"/>
              <a:gd name="connsiteX39-8021" fmla="*/ 0 w 687"/>
              <a:gd name="connsiteY39-8022" fmla="*/ 78 h 763"/>
              <a:gd name="connsiteX40-8023" fmla="*/ 0 w 687"/>
              <a:gd name="connsiteY40-8024" fmla="*/ 73 h 763"/>
              <a:gd name="connsiteX41-8025" fmla="*/ 10 w 687"/>
              <a:gd name="connsiteY41-8026" fmla="*/ 73 h 763"/>
              <a:gd name="connsiteX42-8027" fmla="*/ 26 w 687"/>
              <a:gd name="connsiteY42-8028" fmla="*/ 73 h 763"/>
              <a:gd name="connsiteX43-8029" fmla="*/ 42 w 687"/>
              <a:gd name="connsiteY43-8030" fmla="*/ 73 h 763"/>
              <a:gd name="connsiteX44-8031" fmla="*/ 57 w 687"/>
              <a:gd name="connsiteY44-8032" fmla="*/ 68 h 763"/>
              <a:gd name="connsiteX45-8033" fmla="*/ 89 w 687"/>
              <a:gd name="connsiteY45-8034" fmla="*/ 68 h 763"/>
              <a:gd name="connsiteX46-8035" fmla="*/ 131 w 687"/>
              <a:gd name="connsiteY46-8036" fmla="*/ 63 h 763"/>
              <a:gd name="connsiteX47-8037" fmla="*/ 152 w 687"/>
              <a:gd name="connsiteY47-8038" fmla="*/ 63 h 763"/>
              <a:gd name="connsiteX48-8039" fmla="*/ 173 w 687"/>
              <a:gd name="connsiteY48-8040" fmla="*/ 63 h 763"/>
              <a:gd name="connsiteX49-8041" fmla="*/ 199 w 687"/>
              <a:gd name="connsiteY49-8042" fmla="*/ 57 h 763"/>
              <a:gd name="connsiteX50-8043" fmla="*/ 225 w 687"/>
              <a:gd name="connsiteY50-8044" fmla="*/ 57 h 763"/>
              <a:gd name="connsiteX51-8045" fmla="*/ 257 w 687"/>
              <a:gd name="connsiteY51-8046" fmla="*/ 52 h 763"/>
              <a:gd name="connsiteX52-8047" fmla="*/ 288 w 687"/>
              <a:gd name="connsiteY52-8048" fmla="*/ 52 h 763"/>
              <a:gd name="connsiteX53-8049" fmla="*/ 320 w 687"/>
              <a:gd name="connsiteY53-8050" fmla="*/ 47 h 763"/>
              <a:gd name="connsiteX54-8051" fmla="*/ 357 w 687"/>
              <a:gd name="connsiteY54-8052" fmla="*/ 42 h 763"/>
              <a:gd name="connsiteX55-8053" fmla="*/ 372 w 687"/>
              <a:gd name="connsiteY55-8054" fmla="*/ 42 h 763"/>
              <a:gd name="connsiteX56-8055" fmla="*/ 393 w 687"/>
              <a:gd name="connsiteY56-8056" fmla="*/ 37 h 763"/>
              <a:gd name="connsiteX57-8057" fmla="*/ 409 w 687"/>
              <a:gd name="connsiteY57-8058" fmla="*/ 37 h 763"/>
              <a:gd name="connsiteX58-8059" fmla="*/ 420 w 687"/>
              <a:gd name="connsiteY58-8060" fmla="*/ 37 h 763"/>
              <a:gd name="connsiteX59-8061" fmla="*/ 435 w 687"/>
              <a:gd name="connsiteY59-8062" fmla="*/ 31 h 763"/>
              <a:gd name="connsiteX60-8063" fmla="*/ 446 w 687"/>
              <a:gd name="connsiteY60-8064" fmla="*/ 31 h 763"/>
              <a:gd name="connsiteX61-8065" fmla="*/ 456 w 687"/>
              <a:gd name="connsiteY61-8066" fmla="*/ 31 h 763"/>
              <a:gd name="connsiteX62-8067" fmla="*/ 467 w 687"/>
              <a:gd name="connsiteY62-8068" fmla="*/ 26 h 763"/>
              <a:gd name="connsiteX63-8069" fmla="*/ 477 w 687"/>
              <a:gd name="connsiteY63-8070" fmla="*/ 26 h 763"/>
              <a:gd name="connsiteX64-8071" fmla="*/ 488 w 687"/>
              <a:gd name="connsiteY64-8072" fmla="*/ 26 h 763"/>
              <a:gd name="connsiteX65-8073" fmla="*/ 493 w 687"/>
              <a:gd name="connsiteY65-8074" fmla="*/ 21 h 763"/>
              <a:gd name="connsiteX66-8075" fmla="*/ 498 w 687"/>
              <a:gd name="connsiteY66-8076" fmla="*/ 21 h 763"/>
              <a:gd name="connsiteX67-8077" fmla="*/ 504 w 687"/>
              <a:gd name="connsiteY67-8078" fmla="*/ 21 h 763"/>
              <a:gd name="connsiteX68-8079" fmla="*/ 509 w 687"/>
              <a:gd name="connsiteY68-8080" fmla="*/ 16 h 763"/>
              <a:gd name="connsiteX69-8081" fmla="*/ 514 w 687"/>
              <a:gd name="connsiteY69-8082" fmla="*/ 16 h 763"/>
              <a:gd name="connsiteX70-8083" fmla="*/ 514 w 687"/>
              <a:gd name="connsiteY70-8084" fmla="*/ 16 h 763"/>
              <a:gd name="connsiteX71-8085" fmla="*/ 519 w 687"/>
              <a:gd name="connsiteY71-8086" fmla="*/ 10 h 763"/>
              <a:gd name="connsiteX72-8087" fmla="*/ 525 w 687"/>
              <a:gd name="connsiteY72-8088" fmla="*/ 5 h 763"/>
              <a:gd name="connsiteX73-8089" fmla="*/ 535 w 687"/>
              <a:gd name="connsiteY73-8090" fmla="*/ 5 h 763"/>
              <a:gd name="connsiteX74-8091" fmla="*/ 546 w 687"/>
              <a:gd name="connsiteY74-8092" fmla="*/ 0 h 763"/>
              <a:gd name="connsiteX75-8093" fmla="*/ 551 w 687"/>
              <a:gd name="connsiteY75-8094" fmla="*/ 5 h 763"/>
              <a:gd name="connsiteX76-8095" fmla="*/ 561 w 687"/>
              <a:gd name="connsiteY76-8096" fmla="*/ 5 h 763"/>
              <a:gd name="connsiteX77-8097" fmla="*/ 577 w 687"/>
              <a:gd name="connsiteY77-8098" fmla="*/ 10 h 763"/>
              <a:gd name="connsiteX78-8099" fmla="*/ 593 w 687"/>
              <a:gd name="connsiteY78-8100" fmla="*/ 16 h 763"/>
              <a:gd name="connsiteX79-8101" fmla="*/ 630 w 687"/>
              <a:gd name="connsiteY79-8102" fmla="*/ 31 h 763"/>
              <a:gd name="connsiteX80-8103" fmla="*/ 645 w 687"/>
              <a:gd name="connsiteY80-8104" fmla="*/ 42 h 763"/>
              <a:gd name="connsiteX81-8105" fmla="*/ 661 w 687"/>
              <a:gd name="connsiteY81-8106" fmla="*/ 52 h 763"/>
              <a:gd name="connsiteX82-8107" fmla="*/ 672 w 687"/>
              <a:gd name="connsiteY82-8108" fmla="*/ 57 h 763"/>
              <a:gd name="connsiteX83-8109" fmla="*/ 682 w 687"/>
              <a:gd name="connsiteY83-8110" fmla="*/ 68 h 763"/>
              <a:gd name="connsiteX84-8111" fmla="*/ 687 w 687"/>
              <a:gd name="connsiteY84-8112" fmla="*/ 73 h 763"/>
              <a:gd name="connsiteX85-8113" fmla="*/ 687 w 687"/>
              <a:gd name="connsiteY85-8114" fmla="*/ 78 h 763"/>
              <a:gd name="connsiteX86-8115" fmla="*/ 682 w 687"/>
              <a:gd name="connsiteY86-8116" fmla="*/ 78 h 763"/>
              <a:gd name="connsiteX87-8117" fmla="*/ 682 w 687"/>
              <a:gd name="connsiteY87-8118" fmla="*/ 84 h 763"/>
              <a:gd name="connsiteX88-8119" fmla="*/ 677 w 687"/>
              <a:gd name="connsiteY88-8120" fmla="*/ 89 h 763"/>
              <a:gd name="connsiteX89-8121" fmla="*/ 666 w 687"/>
              <a:gd name="connsiteY89-8122" fmla="*/ 94 h 763"/>
              <a:gd name="connsiteX90-8123" fmla="*/ 666 w 687"/>
              <a:gd name="connsiteY90-8124" fmla="*/ 99 h 763"/>
              <a:gd name="connsiteX91-8125" fmla="*/ 661 w 687"/>
              <a:gd name="connsiteY91-8126" fmla="*/ 104 h 763"/>
              <a:gd name="connsiteX92-8127" fmla="*/ 656 w 687"/>
              <a:gd name="connsiteY92-8128" fmla="*/ 115 h 763"/>
              <a:gd name="connsiteX93-8129" fmla="*/ 656 w 687"/>
              <a:gd name="connsiteY93-8130" fmla="*/ 131 h 763"/>
              <a:gd name="connsiteX94-8131" fmla="*/ 651 w 687"/>
              <a:gd name="connsiteY94-8132" fmla="*/ 141 h 763"/>
              <a:gd name="connsiteX95-8133" fmla="*/ 651 w 687"/>
              <a:gd name="connsiteY95-8134" fmla="*/ 162 h 763"/>
              <a:gd name="connsiteX96-8135" fmla="*/ 645 w 687"/>
              <a:gd name="connsiteY96-8136" fmla="*/ 183 h 763"/>
              <a:gd name="connsiteX97-8137" fmla="*/ 645 w 687"/>
              <a:gd name="connsiteY97-8138" fmla="*/ 209 h 763"/>
              <a:gd name="connsiteX98-8139" fmla="*/ 640 w 687"/>
              <a:gd name="connsiteY98-8140" fmla="*/ 261 h 763"/>
              <a:gd name="connsiteX99-8141" fmla="*/ 635 w 687"/>
              <a:gd name="connsiteY99-8142" fmla="*/ 313 h 763"/>
              <a:gd name="connsiteX100-8143" fmla="*/ 630 w 687"/>
              <a:gd name="connsiteY100-8144" fmla="*/ 360 h 763"/>
              <a:gd name="connsiteX101-8145" fmla="*/ 624 w 687"/>
              <a:gd name="connsiteY101-8146" fmla="*/ 413 h 763"/>
              <a:gd name="connsiteX102-8147" fmla="*/ 614 w 687"/>
              <a:gd name="connsiteY102-8148" fmla="*/ 460 h 763"/>
              <a:gd name="connsiteX103-8149" fmla="*/ 603 w 687"/>
              <a:gd name="connsiteY103-8150" fmla="*/ 507 h 763"/>
              <a:gd name="connsiteX104-8151" fmla="*/ 593 w 687"/>
              <a:gd name="connsiteY104-8152" fmla="*/ 548 h 763"/>
              <a:gd name="connsiteX105-8153" fmla="*/ 577 w 687"/>
              <a:gd name="connsiteY105-8154" fmla="*/ 595 h 763"/>
              <a:gd name="connsiteX106-8155" fmla="*/ 567 w 687"/>
              <a:gd name="connsiteY106-8156" fmla="*/ 616 h 763"/>
              <a:gd name="connsiteX107-8157" fmla="*/ 556 w 687"/>
              <a:gd name="connsiteY107-8158" fmla="*/ 637 h 763"/>
              <a:gd name="connsiteX108-8159" fmla="*/ 546 w 687"/>
              <a:gd name="connsiteY108-8160" fmla="*/ 658 h 763"/>
              <a:gd name="connsiteX109-8161" fmla="*/ 535 w 687"/>
              <a:gd name="connsiteY109-8162" fmla="*/ 674 h 763"/>
              <a:gd name="connsiteX110-8163" fmla="*/ 525 w 687"/>
              <a:gd name="connsiteY110-8164" fmla="*/ 689 h 763"/>
              <a:gd name="connsiteX111-8165" fmla="*/ 514 w 687"/>
              <a:gd name="connsiteY111-8166" fmla="*/ 700 h 763"/>
              <a:gd name="connsiteX112-8167" fmla="*/ 504 w 687"/>
              <a:gd name="connsiteY112-8168" fmla="*/ 716 h 763"/>
              <a:gd name="connsiteX113-8169" fmla="*/ 493 w 687"/>
              <a:gd name="connsiteY113-8170" fmla="*/ 726 h 763"/>
              <a:gd name="connsiteX114-8171" fmla="*/ 483 w 687"/>
              <a:gd name="connsiteY114-8172" fmla="*/ 731 h 763"/>
              <a:gd name="connsiteX115-8173" fmla="*/ 467 w 687"/>
              <a:gd name="connsiteY115-8174" fmla="*/ 742 h 763"/>
              <a:gd name="connsiteX116-8175" fmla="*/ 462 w 687"/>
              <a:gd name="connsiteY116-8176" fmla="*/ 747 h 763"/>
              <a:gd name="connsiteX117-8177" fmla="*/ 451 w 687"/>
              <a:gd name="connsiteY117-8178" fmla="*/ 752 h 763"/>
              <a:gd name="connsiteX118-8179" fmla="*/ 441 w 687"/>
              <a:gd name="connsiteY118-8180" fmla="*/ 757 h 763"/>
              <a:gd name="connsiteX119-8181" fmla="*/ 435 w 687"/>
              <a:gd name="connsiteY119-8182" fmla="*/ 757 h 763"/>
              <a:gd name="connsiteX120-8183" fmla="*/ 430 w 687"/>
              <a:gd name="connsiteY120-8184" fmla="*/ 763 h 763"/>
              <a:gd name="connsiteX121-8185" fmla="*/ 420 w 687"/>
              <a:gd name="connsiteY121-8186" fmla="*/ 763 h 763"/>
              <a:gd name="connsiteX122-8187" fmla="*/ 414 w 687"/>
              <a:gd name="connsiteY122-8188" fmla="*/ 757 h 763"/>
              <a:gd name="connsiteX123-8189" fmla="*/ 404 w 687"/>
              <a:gd name="connsiteY123-8190" fmla="*/ 752 h 763"/>
              <a:gd name="connsiteX124-8191" fmla="*/ 404 w 687"/>
              <a:gd name="connsiteY124-8192" fmla="*/ 747 h 763"/>
              <a:gd name="connsiteX125-8193" fmla="*/ 404 w 687"/>
              <a:gd name="connsiteY125-8194" fmla="*/ 742 h 763"/>
              <a:gd name="connsiteX126-8195" fmla="*/ 404 w 687"/>
              <a:gd name="connsiteY126-8196" fmla="*/ 736 h 763"/>
              <a:gd name="connsiteX127-8197" fmla="*/ 404 w 687"/>
              <a:gd name="connsiteY127-8198" fmla="*/ 726 h 763"/>
              <a:gd name="connsiteX128-8199" fmla="*/ 404 w 687"/>
              <a:gd name="connsiteY128-8200" fmla="*/ 721 h 763"/>
              <a:gd name="connsiteX129-8201" fmla="*/ 399 w 687"/>
              <a:gd name="connsiteY129-8202" fmla="*/ 716 h 763"/>
              <a:gd name="connsiteX130-8203" fmla="*/ 393 w 687"/>
              <a:gd name="connsiteY130-8204" fmla="*/ 705 h 763"/>
              <a:gd name="connsiteX131-8205" fmla="*/ 414 w 687"/>
              <a:gd name="connsiteY131-8206" fmla="*/ 632 h 763"/>
              <a:gd name="connsiteX132-8207" fmla="*/ 425 w 687"/>
              <a:gd name="connsiteY132-8208" fmla="*/ 632 h 763"/>
              <a:gd name="connsiteX133-8209" fmla="*/ 435 w 687"/>
              <a:gd name="connsiteY133-8210" fmla="*/ 632 h 763"/>
              <a:gd name="connsiteX134-8211" fmla="*/ 446 w 687"/>
              <a:gd name="connsiteY134-8212" fmla="*/ 632 h 763"/>
              <a:gd name="connsiteX135-8213" fmla="*/ 451 w 687"/>
              <a:gd name="connsiteY135-8214" fmla="*/ 627 h 763"/>
              <a:gd name="connsiteX136-8215" fmla="*/ 456 w 687"/>
              <a:gd name="connsiteY136-8216" fmla="*/ 627 h 763"/>
              <a:gd name="connsiteX137-8217" fmla="*/ 462 w 687"/>
              <a:gd name="connsiteY137-8218" fmla="*/ 622 h 763"/>
              <a:gd name="connsiteX138-8219" fmla="*/ 467 w 687"/>
              <a:gd name="connsiteY138-8220" fmla="*/ 616 h 763"/>
              <a:gd name="connsiteX139-8221" fmla="*/ 472 w 687"/>
              <a:gd name="connsiteY139-8222" fmla="*/ 611 h 763"/>
              <a:gd name="connsiteX140-8223" fmla="*/ 477 w 687"/>
              <a:gd name="connsiteY140-8224" fmla="*/ 601 h 763"/>
              <a:gd name="connsiteX141-8225" fmla="*/ 483 w 687"/>
              <a:gd name="connsiteY141-8226" fmla="*/ 590 h 763"/>
              <a:gd name="connsiteX142-8227" fmla="*/ 488 w 687"/>
              <a:gd name="connsiteY142-8228" fmla="*/ 580 h 763"/>
              <a:gd name="connsiteX143-8229" fmla="*/ 498 w 687"/>
              <a:gd name="connsiteY143-8230" fmla="*/ 564 h 763"/>
              <a:gd name="connsiteX144-8231" fmla="*/ 504 w 687"/>
              <a:gd name="connsiteY144-8232" fmla="*/ 554 h 763"/>
              <a:gd name="connsiteX145-8233" fmla="*/ 509 w 687"/>
              <a:gd name="connsiteY145-8234" fmla="*/ 538 h 763"/>
              <a:gd name="connsiteX146-8235" fmla="*/ 514 w 687"/>
              <a:gd name="connsiteY146-8236" fmla="*/ 517 h 763"/>
              <a:gd name="connsiteX147-8237" fmla="*/ 519 w 687"/>
              <a:gd name="connsiteY147-8238" fmla="*/ 501 h 763"/>
              <a:gd name="connsiteX148-8239" fmla="*/ 525 w 687"/>
              <a:gd name="connsiteY148-8240" fmla="*/ 475 h 763"/>
              <a:gd name="connsiteX149-8241" fmla="*/ 530 w 687"/>
              <a:gd name="connsiteY149-8242" fmla="*/ 454 h 763"/>
              <a:gd name="connsiteX150-8243" fmla="*/ 535 w 687"/>
              <a:gd name="connsiteY150-8244" fmla="*/ 428 h 763"/>
              <a:gd name="connsiteX151-8245" fmla="*/ 540 w 687"/>
              <a:gd name="connsiteY151-8246" fmla="*/ 402 h 763"/>
              <a:gd name="connsiteX152-8247" fmla="*/ 546 w 687"/>
              <a:gd name="connsiteY152-8248" fmla="*/ 371 h 763"/>
              <a:gd name="connsiteX153-8249" fmla="*/ 546 w 687"/>
              <a:gd name="connsiteY153-8250" fmla="*/ 345 h 763"/>
              <a:gd name="connsiteX154-8251" fmla="*/ 551 w 687"/>
              <a:gd name="connsiteY154-8252" fmla="*/ 319 h 763"/>
              <a:gd name="connsiteX155-8253" fmla="*/ 551 w 687"/>
              <a:gd name="connsiteY155-8254" fmla="*/ 298 h 763"/>
              <a:gd name="connsiteX156-8255" fmla="*/ 556 w 687"/>
              <a:gd name="connsiteY156-8256" fmla="*/ 272 h 763"/>
              <a:gd name="connsiteX157-8257" fmla="*/ 556 w 687"/>
              <a:gd name="connsiteY157-8258" fmla="*/ 251 h 763"/>
              <a:gd name="connsiteX158-8259" fmla="*/ 561 w 687"/>
              <a:gd name="connsiteY158-8260" fmla="*/ 230 h 763"/>
              <a:gd name="connsiteX159-8261" fmla="*/ 561 w 687"/>
              <a:gd name="connsiteY159-8262" fmla="*/ 214 h 763"/>
              <a:gd name="connsiteX160-8263" fmla="*/ 561 w 687"/>
              <a:gd name="connsiteY160-8264" fmla="*/ 193 h 763"/>
              <a:gd name="connsiteX161-8265" fmla="*/ 567 w 687"/>
              <a:gd name="connsiteY161-8266" fmla="*/ 178 h 763"/>
              <a:gd name="connsiteX162-8267" fmla="*/ 567 w 687"/>
              <a:gd name="connsiteY162-8268" fmla="*/ 167 h 763"/>
              <a:gd name="connsiteX163-8269" fmla="*/ 567 w 687"/>
              <a:gd name="connsiteY163-8270" fmla="*/ 151 h 763"/>
              <a:gd name="connsiteX164-8271" fmla="*/ 567 w 687"/>
              <a:gd name="connsiteY164-8272" fmla="*/ 141 h 763"/>
              <a:gd name="connsiteX165-8273" fmla="*/ 567 w 687"/>
              <a:gd name="connsiteY165-8274" fmla="*/ 131 h 763"/>
              <a:gd name="connsiteX166-8275" fmla="*/ 561 w 687"/>
              <a:gd name="connsiteY166-8276" fmla="*/ 125 h 763"/>
              <a:gd name="connsiteX167-8277" fmla="*/ 561 w 687"/>
              <a:gd name="connsiteY167-8278" fmla="*/ 115 h 763"/>
              <a:gd name="connsiteX168-8279" fmla="*/ 561 w 687"/>
              <a:gd name="connsiteY168-8280" fmla="*/ 115 h 763"/>
              <a:gd name="connsiteX0-8281" fmla="*/ 561 w 687"/>
              <a:gd name="connsiteY0-8282" fmla="*/ 115 h 763"/>
              <a:gd name="connsiteX1-8283" fmla="*/ 556 w 687"/>
              <a:gd name="connsiteY1-8284" fmla="*/ 104 h 763"/>
              <a:gd name="connsiteX2-8285" fmla="*/ 556 w 687"/>
              <a:gd name="connsiteY2-8286" fmla="*/ 94 h 763"/>
              <a:gd name="connsiteX3-8287" fmla="*/ 551 w 687"/>
              <a:gd name="connsiteY3-8288" fmla="*/ 84 h 763"/>
              <a:gd name="connsiteX4-8289" fmla="*/ 546 w 687"/>
              <a:gd name="connsiteY4-8290" fmla="*/ 78 h 763"/>
              <a:gd name="connsiteX5-8291" fmla="*/ 546 w 687"/>
              <a:gd name="connsiteY5-8292" fmla="*/ 78 h 763"/>
              <a:gd name="connsiteX6-8293" fmla="*/ 540 w 687"/>
              <a:gd name="connsiteY6-8294" fmla="*/ 78 h 763"/>
              <a:gd name="connsiteX7-8295" fmla="*/ 530 w 687"/>
              <a:gd name="connsiteY7-8296" fmla="*/ 73 h 763"/>
              <a:gd name="connsiteX8-8297" fmla="*/ 525 w 687"/>
              <a:gd name="connsiteY8-8298" fmla="*/ 73 h 763"/>
              <a:gd name="connsiteX9-8299" fmla="*/ 514 w 687"/>
              <a:gd name="connsiteY9-8300" fmla="*/ 73 h 763"/>
              <a:gd name="connsiteX10-8301" fmla="*/ 504 w 687"/>
              <a:gd name="connsiteY10-8302" fmla="*/ 73 h 763"/>
              <a:gd name="connsiteX11-8303" fmla="*/ 493 w 687"/>
              <a:gd name="connsiteY11-8304" fmla="*/ 73 h 763"/>
              <a:gd name="connsiteX12-8305" fmla="*/ 477 w 687"/>
              <a:gd name="connsiteY12-8306" fmla="*/ 73 h 763"/>
              <a:gd name="connsiteX13-8307" fmla="*/ 451 w 687"/>
              <a:gd name="connsiteY13-8308" fmla="*/ 73 h 763"/>
              <a:gd name="connsiteX14-8309" fmla="*/ 420 w 687"/>
              <a:gd name="connsiteY14-8310" fmla="*/ 73 h 763"/>
              <a:gd name="connsiteX15-8311" fmla="*/ 393 w 687"/>
              <a:gd name="connsiteY15-8312" fmla="*/ 78 h 763"/>
              <a:gd name="connsiteX16-8313" fmla="*/ 362 w 687"/>
              <a:gd name="connsiteY16-8314" fmla="*/ 78 h 763"/>
              <a:gd name="connsiteX17-8315" fmla="*/ 346 w 687"/>
              <a:gd name="connsiteY17-8316" fmla="*/ 84 h 763"/>
              <a:gd name="connsiteX18-8317" fmla="*/ 325 w 687"/>
              <a:gd name="connsiteY18-8318" fmla="*/ 84 h 763"/>
              <a:gd name="connsiteX19-8319" fmla="*/ 309 w 687"/>
              <a:gd name="connsiteY19-8320" fmla="*/ 89 h 763"/>
              <a:gd name="connsiteX20-8321" fmla="*/ 288 w 687"/>
              <a:gd name="connsiteY20-8322" fmla="*/ 94 h 763"/>
              <a:gd name="connsiteX21-8323" fmla="*/ 267 w 687"/>
              <a:gd name="connsiteY21-8324" fmla="*/ 99 h 763"/>
              <a:gd name="connsiteX22-8325" fmla="*/ 246 w 687"/>
              <a:gd name="connsiteY22-8326" fmla="*/ 99 h 763"/>
              <a:gd name="connsiteX23-8327" fmla="*/ 220 w 687"/>
              <a:gd name="connsiteY23-8328" fmla="*/ 104 h 763"/>
              <a:gd name="connsiteX24-8329" fmla="*/ 199 w 687"/>
              <a:gd name="connsiteY24-8330" fmla="*/ 110 h 763"/>
              <a:gd name="connsiteX25-8331" fmla="*/ 173 w 687"/>
              <a:gd name="connsiteY25-8332" fmla="*/ 115 h 763"/>
              <a:gd name="connsiteX26-8333" fmla="*/ 152 w 687"/>
              <a:gd name="connsiteY26-8334" fmla="*/ 120 h 763"/>
              <a:gd name="connsiteX27-8335" fmla="*/ 131 w 687"/>
              <a:gd name="connsiteY27-8336" fmla="*/ 120 h 763"/>
              <a:gd name="connsiteX28-8337" fmla="*/ 115 w 687"/>
              <a:gd name="connsiteY28-8338" fmla="*/ 125 h 763"/>
              <a:gd name="connsiteX29-8339" fmla="*/ 99 w 687"/>
              <a:gd name="connsiteY29-8340" fmla="*/ 125 h 763"/>
              <a:gd name="connsiteX30-8341" fmla="*/ 89 w 687"/>
              <a:gd name="connsiteY30-8342" fmla="*/ 125 h 763"/>
              <a:gd name="connsiteX31-8343" fmla="*/ 78 w 687"/>
              <a:gd name="connsiteY31-8344" fmla="*/ 125 h 763"/>
              <a:gd name="connsiteX32-8345" fmla="*/ 73 w 687"/>
              <a:gd name="connsiteY32-8346" fmla="*/ 125 h 763"/>
              <a:gd name="connsiteX33-8347" fmla="*/ 63 w 687"/>
              <a:gd name="connsiteY33-8348" fmla="*/ 120 h 763"/>
              <a:gd name="connsiteX34-8349" fmla="*/ 52 w 687"/>
              <a:gd name="connsiteY34-8350" fmla="*/ 115 h 763"/>
              <a:gd name="connsiteX35-8351" fmla="*/ 36 w 687"/>
              <a:gd name="connsiteY35-8352" fmla="*/ 110 h 763"/>
              <a:gd name="connsiteX36-8353" fmla="*/ 26 w 687"/>
              <a:gd name="connsiteY36-8354" fmla="*/ 99 h 763"/>
              <a:gd name="connsiteX37-8355" fmla="*/ 15 w 687"/>
              <a:gd name="connsiteY37-8356" fmla="*/ 94 h 763"/>
              <a:gd name="connsiteX38-8357" fmla="*/ 5 w 687"/>
              <a:gd name="connsiteY38-8358" fmla="*/ 89 h 763"/>
              <a:gd name="connsiteX39-8359" fmla="*/ 0 w 687"/>
              <a:gd name="connsiteY39-8360" fmla="*/ 78 h 763"/>
              <a:gd name="connsiteX40-8361" fmla="*/ 0 w 687"/>
              <a:gd name="connsiteY40-8362" fmla="*/ 73 h 763"/>
              <a:gd name="connsiteX41-8363" fmla="*/ 10 w 687"/>
              <a:gd name="connsiteY41-8364" fmla="*/ 73 h 763"/>
              <a:gd name="connsiteX42-8365" fmla="*/ 26 w 687"/>
              <a:gd name="connsiteY42-8366" fmla="*/ 73 h 763"/>
              <a:gd name="connsiteX43-8367" fmla="*/ 42 w 687"/>
              <a:gd name="connsiteY43-8368" fmla="*/ 73 h 763"/>
              <a:gd name="connsiteX44-8369" fmla="*/ 57 w 687"/>
              <a:gd name="connsiteY44-8370" fmla="*/ 68 h 763"/>
              <a:gd name="connsiteX45-8371" fmla="*/ 89 w 687"/>
              <a:gd name="connsiteY45-8372" fmla="*/ 68 h 763"/>
              <a:gd name="connsiteX46-8373" fmla="*/ 131 w 687"/>
              <a:gd name="connsiteY46-8374" fmla="*/ 63 h 763"/>
              <a:gd name="connsiteX47-8375" fmla="*/ 152 w 687"/>
              <a:gd name="connsiteY47-8376" fmla="*/ 63 h 763"/>
              <a:gd name="connsiteX48-8377" fmla="*/ 173 w 687"/>
              <a:gd name="connsiteY48-8378" fmla="*/ 63 h 763"/>
              <a:gd name="connsiteX49-8379" fmla="*/ 199 w 687"/>
              <a:gd name="connsiteY49-8380" fmla="*/ 57 h 763"/>
              <a:gd name="connsiteX50-8381" fmla="*/ 225 w 687"/>
              <a:gd name="connsiteY50-8382" fmla="*/ 57 h 763"/>
              <a:gd name="connsiteX51-8383" fmla="*/ 257 w 687"/>
              <a:gd name="connsiteY51-8384" fmla="*/ 52 h 763"/>
              <a:gd name="connsiteX52-8385" fmla="*/ 288 w 687"/>
              <a:gd name="connsiteY52-8386" fmla="*/ 52 h 763"/>
              <a:gd name="connsiteX53-8387" fmla="*/ 320 w 687"/>
              <a:gd name="connsiteY53-8388" fmla="*/ 47 h 763"/>
              <a:gd name="connsiteX54-8389" fmla="*/ 357 w 687"/>
              <a:gd name="connsiteY54-8390" fmla="*/ 42 h 763"/>
              <a:gd name="connsiteX55-8391" fmla="*/ 372 w 687"/>
              <a:gd name="connsiteY55-8392" fmla="*/ 42 h 763"/>
              <a:gd name="connsiteX56-8393" fmla="*/ 393 w 687"/>
              <a:gd name="connsiteY56-8394" fmla="*/ 37 h 763"/>
              <a:gd name="connsiteX57-8395" fmla="*/ 409 w 687"/>
              <a:gd name="connsiteY57-8396" fmla="*/ 37 h 763"/>
              <a:gd name="connsiteX58-8397" fmla="*/ 420 w 687"/>
              <a:gd name="connsiteY58-8398" fmla="*/ 37 h 763"/>
              <a:gd name="connsiteX59-8399" fmla="*/ 435 w 687"/>
              <a:gd name="connsiteY59-8400" fmla="*/ 31 h 763"/>
              <a:gd name="connsiteX60-8401" fmla="*/ 446 w 687"/>
              <a:gd name="connsiteY60-8402" fmla="*/ 31 h 763"/>
              <a:gd name="connsiteX61-8403" fmla="*/ 456 w 687"/>
              <a:gd name="connsiteY61-8404" fmla="*/ 31 h 763"/>
              <a:gd name="connsiteX62-8405" fmla="*/ 467 w 687"/>
              <a:gd name="connsiteY62-8406" fmla="*/ 26 h 763"/>
              <a:gd name="connsiteX63-8407" fmla="*/ 477 w 687"/>
              <a:gd name="connsiteY63-8408" fmla="*/ 26 h 763"/>
              <a:gd name="connsiteX64-8409" fmla="*/ 488 w 687"/>
              <a:gd name="connsiteY64-8410" fmla="*/ 26 h 763"/>
              <a:gd name="connsiteX65-8411" fmla="*/ 493 w 687"/>
              <a:gd name="connsiteY65-8412" fmla="*/ 21 h 763"/>
              <a:gd name="connsiteX66-8413" fmla="*/ 498 w 687"/>
              <a:gd name="connsiteY66-8414" fmla="*/ 21 h 763"/>
              <a:gd name="connsiteX67-8415" fmla="*/ 504 w 687"/>
              <a:gd name="connsiteY67-8416" fmla="*/ 21 h 763"/>
              <a:gd name="connsiteX68-8417" fmla="*/ 509 w 687"/>
              <a:gd name="connsiteY68-8418" fmla="*/ 16 h 763"/>
              <a:gd name="connsiteX69-8419" fmla="*/ 514 w 687"/>
              <a:gd name="connsiteY69-8420" fmla="*/ 16 h 763"/>
              <a:gd name="connsiteX70-8421" fmla="*/ 514 w 687"/>
              <a:gd name="connsiteY70-8422" fmla="*/ 16 h 763"/>
              <a:gd name="connsiteX71-8423" fmla="*/ 519 w 687"/>
              <a:gd name="connsiteY71-8424" fmla="*/ 10 h 763"/>
              <a:gd name="connsiteX72-8425" fmla="*/ 525 w 687"/>
              <a:gd name="connsiteY72-8426" fmla="*/ 5 h 763"/>
              <a:gd name="connsiteX73-8427" fmla="*/ 535 w 687"/>
              <a:gd name="connsiteY73-8428" fmla="*/ 5 h 763"/>
              <a:gd name="connsiteX74-8429" fmla="*/ 546 w 687"/>
              <a:gd name="connsiteY74-8430" fmla="*/ 0 h 763"/>
              <a:gd name="connsiteX75-8431" fmla="*/ 551 w 687"/>
              <a:gd name="connsiteY75-8432" fmla="*/ 5 h 763"/>
              <a:gd name="connsiteX76-8433" fmla="*/ 561 w 687"/>
              <a:gd name="connsiteY76-8434" fmla="*/ 5 h 763"/>
              <a:gd name="connsiteX77-8435" fmla="*/ 577 w 687"/>
              <a:gd name="connsiteY77-8436" fmla="*/ 10 h 763"/>
              <a:gd name="connsiteX78-8437" fmla="*/ 593 w 687"/>
              <a:gd name="connsiteY78-8438" fmla="*/ 16 h 763"/>
              <a:gd name="connsiteX79-8439" fmla="*/ 630 w 687"/>
              <a:gd name="connsiteY79-8440" fmla="*/ 31 h 763"/>
              <a:gd name="connsiteX80-8441" fmla="*/ 645 w 687"/>
              <a:gd name="connsiteY80-8442" fmla="*/ 42 h 763"/>
              <a:gd name="connsiteX81-8443" fmla="*/ 661 w 687"/>
              <a:gd name="connsiteY81-8444" fmla="*/ 52 h 763"/>
              <a:gd name="connsiteX82-8445" fmla="*/ 672 w 687"/>
              <a:gd name="connsiteY82-8446" fmla="*/ 57 h 763"/>
              <a:gd name="connsiteX83-8447" fmla="*/ 682 w 687"/>
              <a:gd name="connsiteY83-8448" fmla="*/ 68 h 763"/>
              <a:gd name="connsiteX84-8449" fmla="*/ 687 w 687"/>
              <a:gd name="connsiteY84-8450" fmla="*/ 73 h 763"/>
              <a:gd name="connsiteX85-8451" fmla="*/ 687 w 687"/>
              <a:gd name="connsiteY85-8452" fmla="*/ 78 h 763"/>
              <a:gd name="connsiteX86-8453" fmla="*/ 682 w 687"/>
              <a:gd name="connsiteY86-8454" fmla="*/ 78 h 763"/>
              <a:gd name="connsiteX87-8455" fmla="*/ 682 w 687"/>
              <a:gd name="connsiteY87-8456" fmla="*/ 84 h 763"/>
              <a:gd name="connsiteX88-8457" fmla="*/ 677 w 687"/>
              <a:gd name="connsiteY88-8458" fmla="*/ 89 h 763"/>
              <a:gd name="connsiteX89-8459" fmla="*/ 666 w 687"/>
              <a:gd name="connsiteY89-8460" fmla="*/ 94 h 763"/>
              <a:gd name="connsiteX90-8461" fmla="*/ 666 w 687"/>
              <a:gd name="connsiteY90-8462" fmla="*/ 99 h 763"/>
              <a:gd name="connsiteX91-8463" fmla="*/ 661 w 687"/>
              <a:gd name="connsiteY91-8464" fmla="*/ 104 h 763"/>
              <a:gd name="connsiteX92-8465" fmla="*/ 656 w 687"/>
              <a:gd name="connsiteY92-8466" fmla="*/ 115 h 763"/>
              <a:gd name="connsiteX93-8467" fmla="*/ 656 w 687"/>
              <a:gd name="connsiteY93-8468" fmla="*/ 131 h 763"/>
              <a:gd name="connsiteX94-8469" fmla="*/ 651 w 687"/>
              <a:gd name="connsiteY94-8470" fmla="*/ 141 h 763"/>
              <a:gd name="connsiteX95-8471" fmla="*/ 651 w 687"/>
              <a:gd name="connsiteY95-8472" fmla="*/ 162 h 763"/>
              <a:gd name="connsiteX96-8473" fmla="*/ 645 w 687"/>
              <a:gd name="connsiteY96-8474" fmla="*/ 183 h 763"/>
              <a:gd name="connsiteX97-8475" fmla="*/ 645 w 687"/>
              <a:gd name="connsiteY97-8476" fmla="*/ 209 h 763"/>
              <a:gd name="connsiteX98-8477" fmla="*/ 640 w 687"/>
              <a:gd name="connsiteY98-8478" fmla="*/ 261 h 763"/>
              <a:gd name="connsiteX99-8479" fmla="*/ 635 w 687"/>
              <a:gd name="connsiteY99-8480" fmla="*/ 313 h 763"/>
              <a:gd name="connsiteX100-8481" fmla="*/ 630 w 687"/>
              <a:gd name="connsiteY100-8482" fmla="*/ 360 h 763"/>
              <a:gd name="connsiteX101-8483" fmla="*/ 624 w 687"/>
              <a:gd name="connsiteY101-8484" fmla="*/ 413 h 763"/>
              <a:gd name="connsiteX102-8485" fmla="*/ 614 w 687"/>
              <a:gd name="connsiteY102-8486" fmla="*/ 460 h 763"/>
              <a:gd name="connsiteX103-8487" fmla="*/ 603 w 687"/>
              <a:gd name="connsiteY103-8488" fmla="*/ 507 h 763"/>
              <a:gd name="connsiteX104-8489" fmla="*/ 593 w 687"/>
              <a:gd name="connsiteY104-8490" fmla="*/ 548 h 763"/>
              <a:gd name="connsiteX105-8491" fmla="*/ 577 w 687"/>
              <a:gd name="connsiteY105-8492" fmla="*/ 595 h 763"/>
              <a:gd name="connsiteX106-8493" fmla="*/ 567 w 687"/>
              <a:gd name="connsiteY106-8494" fmla="*/ 616 h 763"/>
              <a:gd name="connsiteX107-8495" fmla="*/ 556 w 687"/>
              <a:gd name="connsiteY107-8496" fmla="*/ 637 h 763"/>
              <a:gd name="connsiteX108-8497" fmla="*/ 546 w 687"/>
              <a:gd name="connsiteY108-8498" fmla="*/ 658 h 763"/>
              <a:gd name="connsiteX109-8499" fmla="*/ 535 w 687"/>
              <a:gd name="connsiteY109-8500" fmla="*/ 674 h 763"/>
              <a:gd name="connsiteX110-8501" fmla="*/ 525 w 687"/>
              <a:gd name="connsiteY110-8502" fmla="*/ 689 h 763"/>
              <a:gd name="connsiteX111-8503" fmla="*/ 514 w 687"/>
              <a:gd name="connsiteY111-8504" fmla="*/ 700 h 763"/>
              <a:gd name="connsiteX112-8505" fmla="*/ 504 w 687"/>
              <a:gd name="connsiteY112-8506" fmla="*/ 716 h 763"/>
              <a:gd name="connsiteX113-8507" fmla="*/ 493 w 687"/>
              <a:gd name="connsiteY113-8508" fmla="*/ 726 h 763"/>
              <a:gd name="connsiteX114-8509" fmla="*/ 483 w 687"/>
              <a:gd name="connsiteY114-8510" fmla="*/ 731 h 763"/>
              <a:gd name="connsiteX115-8511" fmla="*/ 467 w 687"/>
              <a:gd name="connsiteY115-8512" fmla="*/ 742 h 763"/>
              <a:gd name="connsiteX116-8513" fmla="*/ 462 w 687"/>
              <a:gd name="connsiteY116-8514" fmla="*/ 747 h 763"/>
              <a:gd name="connsiteX117-8515" fmla="*/ 451 w 687"/>
              <a:gd name="connsiteY117-8516" fmla="*/ 752 h 763"/>
              <a:gd name="connsiteX118-8517" fmla="*/ 441 w 687"/>
              <a:gd name="connsiteY118-8518" fmla="*/ 757 h 763"/>
              <a:gd name="connsiteX119-8519" fmla="*/ 435 w 687"/>
              <a:gd name="connsiteY119-8520" fmla="*/ 757 h 763"/>
              <a:gd name="connsiteX120-8521" fmla="*/ 430 w 687"/>
              <a:gd name="connsiteY120-8522" fmla="*/ 763 h 763"/>
              <a:gd name="connsiteX121-8523" fmla="*/ 420 w 687"/>
              <a:gd name="connsiteY121-8524" fmla="*/ 763 h 763"/>
              <a:gd name="connsiteX122-8525" fmla="*/ 414 w 687"/>
              <a:gd name="connsiteY122-8526" fmla="*/ 757 h 763"/>
              <a:gd name="connsiteX123-8527" fmla="*/ 404 w 687"/>
              <a:gd name="connsiteY123-8528" fmla="*/ 752 h 763"/>
              <a:gd name="connsiteX124-8529" fmla="*/ 404 w 687"/>
              <a:gd name="connsiteY124-8530" fmla="*/ 747 h 763"/>
              <a:gd name="connsiteX125-8531" fmla="*/ 404 w 687"/>
              <a:gd name="connsiteY125-8532" fmla="*/ 742 h 763"/>
              <a:gd name="connsiteX126-8533" fmla="*/ 404 w 687"/>
              <a:gd name="connsiteY126-8534" fmla="*/ 736 h 763"/>
              <a:gd name="connsiteX127-8535" fmla="*/ 404 w 687"/>
              <a:gd name="connsiteY127-8536" fmla="*/ 726 h 763"/>
              <a:gd name="connsiteX128-8537" fmla="*/ 404 w 687"/>
              <a:gd name="connsiteY128-8538" fmla="*/ 721 h 763"/>
              <a:gd name="connsiteX129-8539" fmla="*/ 399 w 687"/>
              <a:gd name="connsiteY129-8540" fmla="*/ 716 h 763"/>
              <a:gd name="connsiteX130-8541" fmla="*/ 414 w 687"/>
              <a:gd name="connsiteY130-8542" fmla="*/ 632 h 763"/>
              <a:gd name="connsiteX131-8543" fmla="*/ 425 w 687"/>
              <a:gd name="connsiteY131-8544" fmla="*/ 632 h 763"/>
              <a:gd name="connsiteX132-8545" fmla="*/ 435 w 687"/>
              <a:gd name="connsiteY132-8546" fmla="*/ 632 h 763"/>
              <a:gd name="connsiteX133-8547" fmla="*/ 446 w 687"/>
              <a:gd name="connsiteY133-8548" fmla="*/ 632 h 763"/>
              <a:gd name="connsiteX134-8549" fmla="*/ 451 w 687"/>
              <a:gd name="connsiteY134-8550" fmla="*/ 627 h 763"/>
              <a:gd name="connsiteX135-8551" fmla="*/ 456 w 687"/>
              <a:gd name="connsiteY135-8552" fmla="*/ 627 h 763"/>
              <a:gd name="connsiteX136-8553" fmla="*/ 462 w 687"/>
              <a:gd name="connsiteY136-8554" fmla="*/ 622 h 763"/>
              <a:gd name="connsiteX137-8555" fmla="*/ 467 w 687"/>
              <a:gd name="connsiteY137-8556" fmla="*/ 616 h 763"/>
              <a:gd name="connsiteX138-8557" fmla="*/ 472 w 687"/>
              <a:gd name="connsiteY138-8558" fmla="*/ 611 h 763"/>
              <a:gd name="connsiteX139-8559" fmla="*/ 477 w 687"/>
              <a:gd name="connsiteY139-8560" fmla="*/ 601 h 763"/>
              <a:gd name="connsiteX140-8561" fmla="*/ 483 w 687"/>
              <a:gd name="connsiteY140-8562" fmla="*/ 590 h 763"/>
              <a:gd name="connsiteX141-8563" fmla="*/ 488 w 687"/>
              <a:gd name="connsiteY141-8564" fmla="*/ 580 h 763"/>
              <a:gd name="connsiteX142-8565" fmla="*/ 498 w 687"/>
              <a:gd name="connsiteY142-8566" fmla="*/ 564 h 763"/>
              <a:gd name="connsiteX143-8567" fmla="*/ 504 w 687"/>
              <a:gd name="connsiteY143-8568" fmla="*/ 554 h 763"/>
              <a:gd name="connsiteX144-8569" fmla="*/ 509 w 687"/>
              <a:gd name="connsiteY144-8570" fmla="*/ 538 h 763"/>
              <a:gd name="connsiteX145-8571" fmla="*/ 514 w 687"/>
              <a:gd name="connsiteY145-8572" fmla="*/ 517 h 763"/>
              <a:gd name="connsiteX146-8573" fmla="*/ 519 w 687"/>
              <a:gd name="connsiteY146-8574" fmla="*/ 501 h 763"/>
              <a:gd name="connsiteX147-8575" fmla="*/ 525 w 687"/>
              <a:gd name="connsiteY147-8576" fmla="*/ 475 h 763"/>
              <a:gd name="connsiteX148-8577" fmla="*/ 530 w 687"/>
              <a:gd name="connsiteY148-8578" fmla="*/ 454 h 763"/>
              <a:gd name="connsiteX149-8579" fmla="*/ 535 w 687"/>
              <a:gd name="connsiteY149-8580" fmla="*/ 428 h 763"/>
              <a:gd name="connsiteX150-8581" fmla="*/ 540 w 687"/>
              <a:gd name="connsiteY150-8582" fmla="*/ 402 h 763"/>
              <a:gd name="connsiteX151-8583" fmla="*/ 546 w 687"/>
              <a:gd name="connsiteY151-8584" fmla="*/ 371 h 763"/>
              <a:gd name="connsiteX152-8585" fmla="*/ 546 w 687"/>
              <a:gd name="connsiteY152-8586" fmla="*/ 345 h 763"/>
              <a:gd name="connsiteX153-8587" fmla="*/ 551 w 687"/>
              <a:gd name="connsiteY153-8588" fmla="*/ 319 h 763"/>
              <a:gd name="connsiteX154-8589" fmla="*/ 551 w 687"/>
              <a:gd name="connsiteY154-8590" fmla="*/ 298 h 763"/>
              <a:gd name="connsiteX155-8591" fmla="*/ 556 w 687"/>
              <a:gd name="connsiteY155-8592" fmla="*/ 272 h 763"/>
              <a:gd name="connsiteX156-8593" fmla="*/ 556 w 687"/>
              <a:gd name="connsiteY156-8594" fmla="*/ 251 h 763"/>
              <a:gd name="connsiteX157-8595" fmla="*/ 561 w 687"/>
              <a:gd name="connsiteY157-8596" fmla="*/ 230 h 763"/>
              <a:gd name="connsiteX158-8597" fmla="*/ 561 w 687"/>
              <a:gd name="connsiteY158-8598" fmla="*/ 214 h 763"/>
              <a:gd name="connsiteX159-8599" fmla="*/ 561 w 687"/>
              <a:gd name="connsiteY159-8600" fmla="*/ 193 h 763"/>
              <a:gd name="connsiteX160-8601" fmla="*/ 567 w 687"/>
              <a:gd name="connsiteY160-8602" fmla="*/ 178 h 763"/>
              <a:gd name="connsiteX161-8603" fmla="*/ 567 w 687"/>
              <a:gd name="connsiteY161-8604" fmla="*/ 167 h 763"/>
              <a:gd name="connsiteX162-8605" fmla="*/ 567 w 687"/>
              <a:gd name="connsiteY162-8606" fmla="*/ 151 h 763"/>
              <a:gd name="connsiteX163-8607" fmla="*/ 567 w 687"/>
              <a:gd name="connsiteY163-8608" fmla="*/ 141 h 763"/>
              <a:gd name="connsiteX164-8609" fmla="*/ 567 w 687"/>
              <a:gd name="connsiteY164-8610" fmla="*/ 131 h 763"/>
              <a:gd name="connsiteX165-8611" fmla="*/ 561 w 687"/>
              <a:gd name="connsiteY165-8612" fmla="*/ 125 h 763"/>
              <a:gd name="connsiteX166-8613" fmla="*/ 561 w 687"/>
              <a:gd name="connsiteY166-8614" fmla="*/ 115 h 763"/>
              <a:gd name="connsiteX167-8615" fmla="*/ 561 w 687"/>
              <a:gd name="connsiteY167-8616" fmla="*/ 115 h 763"/>
              <a:gd name="connsiteX0-8617" fmla="*/ 561 w 687"/>
              <a:gd name="connsiteY0-8618" fmla="*/ 115 h 763"/>
              <a:gd name="connsiteX1-8619" fmla="*/ 556 w 687"/>
              <a:gd name="connsiteY1-8620" fmla="*/ 104 h 763"/>
              <a:gd name="connsiteX2-8621" fmla="*/ 556 w 687"/>
              <a:gd name="connsiteY2-8622" fmla="*/ 94 h 763"/>
              <a:gd name="connsiteX3-8623" fmla="*/ 551 w 687"/>
              <a:gd name="connsiteY3-8624" fmla="*/ 84 h 763"/>
              <a:gd name="connsiteX4-8625" fmla="*/ 546 w 687"/>
              <a:gd name="connsiteY4-8626" fmla="*/ 78 h 763"/>
              <a:gd name="connsiteX5-8627" fmla="*/ 546 w 687"/>
              <a:gd name="connsiteY5-8628" fmla="*/ 78 h 763"/>
              <a:gd name="connsiteX6-8629" fmla="*/ 540 w 687"/>
              <a:gd name="connsiteY6-8630" fmla="*/ 78 h 763"/>
              <a:gd name="connsiteX7-8631" fmla="*/ 530 w 687"/>
              <a:gd name="connsiteY7-8632" fmla="*/ 73 h 763"/>
              <a:gd name="connsiteX8-8633" fmla="*/ 525 w 687"/>
              <a:gd name="connsiteY8-8634" fmla="*/ 73 h 763"/>
              <a:gd name="connsiteX9-8635" fmla="*/ 514 w 687"/>
              <a:gd name="connsiteY9-8636" fmla="*/ 73 h 763"/>
              <a:gd name="connsiteX10-8637" fmla="*/ 504 w 687"/>
              <a:gd name="connsiteY10-8638" fmla="*/ 73 h 763"/>
              <a:gd name="connsiteX11-8639" fmla="*/ 493 w 687"/>
              <a:gd name="connsiteY11-8640" fmla="*/ 73 h 763"/>
              <a:gd name="connsiteX12-8641" fmla="*/ 477 w 687"/>
              <a:gd name="connsiteY12-8642" fmla="*/ 73 h 763"/>
              <a:gd name="connsiteX13-8643" fmla="*/ 451 w 687"/>
              <a:gd name="connsiteY13-8644" fmla="*/ 73 h 763"/>
              <a:gd name="connsiteX14-8645" fmla="*/ 420 w 687"/>
              <a:gd name="connsiteY14-8646" fmla="*/ 73 h 763"/>
              <a:gd name="connsiteX15-8647" fmla="*/ 393 w 687"/>
              <a:gd name="connsiteY15-8648" fmla="*/ 78 h 763"/>
              <a:gd name="connsiteX16-8649" fmla="*/ 362 w 687"/>
              <a:gd name="connsiteY16-8650" fmla="*/ 78 h 763"/>
              <a:gd name="connsiteX17-8651" fmla="*/ 346 w 687"/>
              <a:gd name="connsiteY17-8652" fmla="*/ 84 h 763"/>
              <a:gd name="connsiteX18-8653" fmla="*/ 325 w 687"/>
              <a:gd name="connsiteY18-8654" fmla="*/ 84 h 763"/>
              <a:gd name="connsiteX19-8655" fmla="*/ 309 w 687"/>
              <a:gd name="connsiteY19-8656" fmla="*/ 89 h 763"/>
              <a:gd name="connsiteX20-8657" fmla="*/ 288 w 687"/>
              <a:gd name="connsiteY20-8658" fmla="*/ 94 h 763"/>
              <a:gd name="connsiteX21-8659" fmla="*/ 267 w 687"/>
              <a:gd name="connsiteY21-8660" fmla="*/ 99 h 763"/>
              <a:gd name="connsiteX22-8661" fmla="*/ 246 w 687"/>
              <a:gd name="connsiteY22-8662" fmla="*/ 99 h 763"/>
              <a:gd name="connsiteX23-8663" fmla="*/ 220 w 687"/>
              <a:gd name="connsiteY23-8664" fmla="*/ 104 h 763"/>
              <a:gd name="connsiteX24-8665" fmla="*/ 199 w 687"/>
              <a:gd name="connsiteY24-8666" fmla="*/ 110 h 763"/>
              <a:gd name="connsiteX25-8667" fmla="*/ 173 w 687"/>
              <a:gd name="connsiteY25-8668" fmla="*/ 115 h 763"/>
              <a:gd name="connsiteX26-8669" fmla="*/ 152 w 687"/>
              <a:gd name="connsiteY26-8670" fmla="*/ 120 h 763"/>
              <a:gd name="connsiteX27-8671" fmla="*/ 131 w 687"/>
              <a:gd name="connsiteY27-8672" fmla="*/ 120 h 763"/>
              <a:gd name="connsiteX28-8673" fmla="*/ 115 w 687"/>
              <a:gd name="connsiteY28-8674" fmla="*/ 125 h 763"/>
              <a:gd name="connsiteX29-8675" fmla="*/ 99 w 687"/>
              <a:gd name="connsiteY29-8676" fmla="*/ 125 h 763"/>
              <a:gd name="connsiteX30-8677" fmla="*/ 89 w 687"/>
              <a:gd name="connsiteY30-8678" fmla="*/ 125 h 763"/>
              <a:gd name="connsiteX31-8679" fmla="*/ 78 w 687"/>
              <a:gd name="connsiteY31-8680" fmla="*/ 125 h 763"/>
              <a:gd name="connsiteX32-8681" fmla="*/ 73 w 687"/>
              <a:gd name="connsiteY32-8682" fmla="*/ 125 h 763"/>
              <a:gd name="connsiteX33-8683" fmla="*/ 63 w 687"/>
              <a:gd name="connsiteY33-8684" fmla="*/ 120 h 763"/>
              <a:gd name="connsiteX34-8685" fmla="*/ 52 w 687"/>
              <a:gd name="connsiteY34-8686" fmla="*/ 115 h 763"/>
              <a:gd name="connsiteX35-8687" fmla="*/ 36 w 687"/>
              <a:gd name="connsiteY35-8688" fmla="*/ 110 h 763"/>
              <a:gd name="connsiteX36-8689" fmla="*/ 26 w 687"/>
              <a:gd name="connsiteY36-8690" fmla="*/ 99 h 763"/>
              <a:gd name="connsiteX37-8691" fmla="*/ 15 w 687"/>
              <a:gd name="connsiteY37-8692" fmla="*/ 94 h 763"/>
              <a:gd name="connsiteX38-8693" fmla="*/ 5 w 687"/>
              <a:gd name="connsiteY38-8694" fmla="*/ 89 h 763"/>
              <a:gd name="connsiteX39-8695" fmla="*/ 0 w 687"/>
              <a:gd name="connsiteY39-8696" fmla="*/ 78 h 763"/>
              <a:gd name="connsiteX40-8697" fmla="*/ 0 w 687"/>
              <a:gd name="connsiteY40-8698" fmla="*/ 73 h 763"/>
              <a:gd name="connsiteX41-8699" fmla="*/ 10 w 687"/>
              <a:gd name="connsiteY41-8700" fmla="*/ 73 h 763"/>
              <a:gd name="connsiteX42-8701" fmla="*/ 26 w 687"/>
              <a:gd name="connsiteY42-8702" fmla="*/ 73 h 763"/>
              <a:gd name="connsiteX43-8703" fmla="*/ 42 w 687"/>
              <a:gd name="connsiteY43-8704" fmla="*/ 73 h 763"/>
              <a:gd name="connsiteX44-8705" fmla="*/ 57 w 687"/>
              <a:gd name="connsiteY44-8706" fmla="*/ 68 h 763"/>
              <a:gd name="connsiteX45-8707" fmla="*/ 89 w 687"/>
              <a:gd name="connsiteY45-8708" fmla="*/ 68 h 763"/>
              <a:gd name="connsiteX46-8709" fmla="*/ 131 w 687"/>
              <a:gd name="connsiteY46-8710" fmla="*/ 63 h 763"/>
              <a:gd name="connsiteX47-8711" fmla="*/ 152 w 687"/>
              <a:gd name="connsiteY47-8712" fmla="*/ 63 h 763"/>
              <a:gd name="connsiteX48-8713" fmla="*/ 173 w 687"/>
              <a:gd name="connsiteY48-8714" fmla="*/ 63 h 763"/>
              <a:gd name="connsiteX49-8715" fmla="*/ 199 w 687"/>
              <a:gd name="connsiteY49-8716" fmla="*/ 57 h 763"/>
              <a:gd name="connsiteX50-8717" fmla="*/ 225 w 687"/>
              <a:gd name="connsiteY50-8718" fmla="*/ 57 h 763"/>
              <a:gd name="connsiteX51-8719" fmla="*/ 257 w 687"/>
              <a:gd name="connsiteY51-8720" fmla="*/ 52 h 763"/>
              <a:gd name="connsiteX52-8721" fmla="*/ 288 w 687"/>
              <a:gd name="connsiteY52-8722" fmla="*/ 52 h 763"/>
              <a:gd name="connsiteX53-8723" fmla="*/ 320 w 687"/>
              <a:gd name="connsiteY53-8724" fmla="*/ 47 h 763"/>
              <a:gd name="connsiteX54-8725" fmla="*/ 357 w 687"/>
              <a:gd name="connsiteY54-8726" fmla="*/ 42 h 763"/>
              <a:gd name="connsiteX55-8727" fmla="*/ 372 w 687"/>
              <a:gd name="connsiteY55-8728" fmla="*/ 42 h 763"/>
              <a:gd name="connsiteX56-8729" fmla="*/ 393 w 687"/>
              <a:gd name="connsiteY56-8730" fmla="*/ 37 h 763"/>
              <a:gd name="connsiteX57-8731" fmla="*/ 409 w 687"/>
              <a:gd name="connsiteY57-8732" fmla="*/ 37 h 763"/>
              <a:gd name="connsiteX58-8733" fmla="*/ 420 w 687"/>
              <a:gd name="connsiteY58-8734" fmla="*/ 37 h 763"/>
              <a:gd name="connsiteX59-8735" fmla="*/ 435 w 687"/>
              <a:gd name="connsiteY59-8736" fmla="*/ 31 h 763"/>
              <a:gd name="connsiteX60-8737" fmla="*/ 446 w 687"/>
              <a:gd name="connsiteY60-8738" fmla="*/ 31 h 763"/>
              <a:gd name="connsiteX61-8739" fmla="*/ 456 w 687"/>
              <a:gd name="connsiteY61-8740" fmla="*/ 31 h 763"/>
              <a:gd name="connsiteX62-8741" fmla="*/ 467 w 687"/>
              <a:gd name="connsiteY62-8742" fmla="*/ 26 h 763"/>
              <a:gd name="connsiteX63-8743" fmla="*/ 477 w 687"/>
              <a:gd name="connsiteY63-8744" fmla="*/ 26 h 763"/>
              <a:gd name="connsiteX64-8745" fmla="*/ 488 w 687"/>
              <a:gd name="connsiteY64-8746" fmla="*/ 26 h 763"/>
              <a:gd name="connsiteX65-8747" fmla="*/ 493 w 687"/>
              <a:gd name="connsiteY65-8748" fmla="*/ 21 h 763"/>
              <a:gd name="connsiteX66-8749" fmla="*/ 498 w 687"/>
              <a:gd name="connsiteY66-8750" fmla="*/ 21 h 763"/>
              <a:gd name="connsiteX67-8751" fmla="*/ 504 w 687"/>
              <a:gd name="connsiteY67-8752" fmla="*/ 21 h 763"/>
              <a:gd name="connsiteX68-8753" fmla="*/ 509 w 687"/>
              <a:gd name="connsiteY68-8754" fmla="*/ 16 h 763"/>
              <a:gd name="connsiteX69-8755" fmla="*/ 514 w 687"/>
              <a:gd name="connsiteY69-8756" fmla="*/ 16 h 763"/>
              <a:gd name="connsiteX70-8757" fmla="*/ 514 w 687"/>
              <a:gd name="connsiteY70-8758" fmla="*/ 16 h 763"/>
              <a:gd name="connsiteX71-8759" fmla="*/ 519 w 687"/>
              <a:gd name="connsiteY71-8760" fmla="*/ 10 h 763"/>
              <a:gd name="connsiteX72-8761" fmla="*/ 525 w 687"/>
              <a:gd name="connsiteY72-8762" fmla="*/ 5 h 763"/>
              <a:gd name="connsiteX73-8763" fmla="*/ 535 w 687"/>
              <a:gd name="connsiteY73-8764" fmla="*/ 5 h 763"/>
              <a:gd name="connsiteX74-8765" fmla="*/ 546 w 687"/>
              <a:gd name="connsiteY74-8766" fmla="*/ 0 h 763"/>
              <a:gd name="connsiteX75-8767" fmla="*/ 551 w 687"/>
              <a:gd name="connsiteY75-8768" fmla="*/ 5 h 763"/>
              <a:gd name="connsiteX76-8769" fmla="*/ 561 w 687"/>
              <a:gd name="connsiteY76-8770" fmla="*/ 5 h 763"/>
              <a:gd name="connsiteX77-8771" fmla="*/ 577 w 687"/>
              <a:gd name="connsiteY77-8772" fmla="*/ 10 h 763"/>
              <a:gd name="connsiteX78-8773" fmla="*/ 593 w 687"/>
              <a:gd name="connsiteY78-8774" fmla="*/ 16 h 763"/>
              <a:gd name="connsiteX79-8775" fmla="*/ 630 w 687"/>
              <a:gd name="connsiteY79-8776" fmla="*/ 31 h 763"/>
              <a:gd name="connsiteX80-8777" fmla="*/ 645 w 687"/>
              <a:gd name="connsiteY80-8778" fmla="*/ 42 h 763"/>
              <a:gd name="connsiteX81-8779" fmla="*/ 661 w 687"/>
              <a:gd name="connsiteY81-8780" fmla="*/ 52 h 763"/>
              <a:gd name="connsiteX82-8781" fmla="*/ 672 w 687"/>
              <a:gd name="connsiteY82-8782" fmla="*/ 57 h 763"/>
              <a:gd name="connsiteX83-8783" fmla="*/ 682 w 687"/>
              <a:gd name="connsiteY83-8784" fmla="*/ 68 h 763"/>
              <a:gd name="connsiteX84-8785" fmla="*/ 687 w 687"/>
              <a:gd name="connsiteY84-8786" fmla="*/ 73 h 763"/>
              <a:gd name="connsiteX85-8787" fmla="*/ 687 w 687"/>
              <a:gd name="connsiteY85-8788" fmla="*/ 78 h 763"/>
              <a:gd name="connsiteX86-8789" fmla="*/ 682 w 687"/>
              <a:gd name="connsiteY86-8790" fmla="*/ 78 h 763"/>
              <a:gd name="connsiteX87-8791" fmla="*/ 682 w 687"/>
              <a:gd name="connsiteY87-8792" fmla="*/ 84 h 763"/>
              <a:gd name="connsiteX88-8793" fmla="*/ 677 w 687"/>
              <a:gd name="connsiteY88-8794" fmla="*/ 89 h 763"/>
              <a:gd name="connsiteX89-8795" fmla="*/ 666 w 687"/>
              <a:gd name="connsiteY89-8796" fmla="*/ 94 h 763"/>
              <a:gd name="connsiteX90-8797" fmla="*/ 666 w 687"/>
              <a:gd name="connsiteY90-8798" fmla="*/ 99 h 763"/>
              <a:gd name="connsiteX91-8799" fmla="*/ 661 w 687"/>
              <a:gd name="connsiteY91-8800" fmla="*/ 104 h 763"/>
              <a:gd name="connsiteX92-8801" fmla="*/ 656 w 687"/>
              <a:gd name="connsiteY92-8802" fmla="*/ 115 h 763"/>
              <a:gd name="connsiteX93-8803" fmla="*/ 656 w 687"/>
              <a:gd name="connsiteY93-8804" fmla="*/ 131 h 763"/>
              <a:gd name="connsiteX94-8805" fmla="*/ 651 w 687"/>
              <a:gd name="connsiteY94-8806" fmla="*/ 141 h 763"/>
              <a:gd name="connsiteX95-8807" fmla="*/ 651 w 687"/>
              <a:gd name="connsiteY95-8808" fmla="*/ 162 h 763"/>
              <a:gd name="connsiteX96-8809" fmla="*/ 645 w 687"/>
              <a:gd name="connsiteY96-8810" fmla="*/ 183 h 763"/>
              <a:gd name="connsiteX97-8811" fmla="*/ 645 w 687"/>
              <a:gd name="connsiteY97-8812" fmla="*/ 209 h 763"/>
              <a:gd name="connsiteX98-8813" fmla="*/ 640 w 687"/>
              <a:gd name="connsiteY98-8814" fmla="*/ 261 h 763"/>
              <a:gd name="connsiteX99-8815" fmla="*/ 635 w 687"/>
              <a:gd name="connsiteY99-8816" fmla="*/ 313 h 763"/>
              <a:gd name="connsiteX100-8817" fmla="*/ 630 w 687"/>
              <a:gd name="connsiteY100-8818" fmla="*/ 360 h 763"/>
              <a:gd name="connsiteX101-8819" fmla="*/ 624 w 687"/>
              <a:gd name="connsiteY101-8820" fmla="*/ 413 h 763"/>
              <a:gd name="connsiteX102-8821" fmla="*/ 614 w 687"/>
              <a:gd name="connsiteY102-8822" fmla="*/ 460 h 763"/>
              <a:gd name="connsiteX103-8823" fmla="*/ 603 w 687"/>
              <a:gd name="connsiteY103-8824" fmla="*/ 507 h 763"/>
              <a:gd name="connsiteX104-8825" fmla="*/ 593 w 687"/>
              <a:gd name="connsiteY104-8826" fmla="*/ 548 h 763"/>
              <a:gd name="connsiteX105-8827" fmla="*/ 577 w 687"/>
              <a:gd name="connsiteY105-8828" fmla="*/ 595 h 763"/>
              <a:gd name="connsiteX106-8829" fmla="*/ 567 w 687"/>
              <a:gd name="connsiteY106-8830" fmla="*/ 616 h 763"/>
              <a:gd name="connsiteX107-8831" fmla="*/ 556 w 687"/>
              <a:gd name="connsiteY107-8832" fmla="*/ 637 h 763"/>
              <a:gd name="connsiteX108-8833" fmla="*/ 546 w 687"/>
              <a:gd name="connsiteY108-8834" fmla="*/ 658 h 763"/>
              <a:gd name="connsiteX109-8835" fmla="*/ 535 w 687"/>
              <a:gd name="connsiteY109-8836" fmla="*/ 674 h 763"/>
              <a:gd name="connsiteX110-8837" fmla="*/ 525 w 687"/>
              <a:gd name="connsiteY110-8838" fmla="*/ 689 h 763"/>
              <a:gd name="connsiteX111-8839" fmla="*/ 514 w 687"/>
              <a:gd name="connsiteY111-8840" fmla="*/ 700 h 763"/>
              <a:gd name="connsiteX112-8841" fmla="*/ 504 w 687"/>
              <a:gd name="connsiteY112-8842" fmla="*/ 716 h 763"/>
              <a:gd name="connsiteX113-8843" fmla="*/ 493 w 687"/>
              <a:gd name="connsiteY113-8844" fmla="*/ 726 h 763"/>
              <a:gd name="connsiteX114-8845" fmla="*/ 483 w 687"/>
              <a:gd name="connsiteY114-8846" fmla="*/ 731 h 763"/>
              <a:gd name="connsiteX115-8847" fmla="*/ 467 w 687"/>
              <a:gd name="connsiteY115-8848" fmla="*/ 742 h 763"/>
              <a:gd name="connsiteX116-8849" fmla="*/ 462 w 687"/>
              <a:gd name="connsiteY116-8850" fmla="*/ 747 h 763"/>
              <a:gd name="connsiteX117-8851" fmla="*/ 451 w 687"/>
              <a:gd name="connsiteY117-8852" fmla="*/ 752 h 763"/>
              <a:gd name="connsiteX118-8853" fmla="*/ 441 w 687"/>
              <a:gd name="connsiteY118-8854" fmla="*/ 757 h 763"/>
              <a:gd name="connsiteX119-8855" fmla="*/ 435 w 687"/>
              <a:gd name="connsiteY119-8856" fmla="*/ 757 h 763"/>
              <a:gd name="connsiteX120-8857" fmla="*/ 430 w 687"/>
              <a:gd name="connsiteY120-8858" fmla="*/ 763 h 763"/>
              <a:gd name="connsiteX121-8859" fmla="*/ 420 w 687"/>
              <a:gd name="connsiteY121-8860" fmla="*/ 763 h 763"/>
              <a:gd name="connsiteX122-8861" fmla="*/ 414 w 687"/>
              <a:gd name="connsiteY122-8862" fmla="*/ 757 h 763"/>
              <a:gd name="connsiteX123-8863" fmla="*/ 404 w 687"/>
              <a:gd name="connsiteY123-8864" fmla="*/ 752 h 763"/>
              <a:gd name="connsiteX124-8865" fmla="*/ 404 w 687"/>
              <a:gd name="connsiteY124-8866" fmla="*/ 747 h 763"/>
              <a:gd name="connsiteX125-8867" fmla="*/ 404 w 687"/>
              <a:gd name="connsiteY125-8868" fmla="*/ 742 h 763"/>
              <a:gd name="connsiteX126-8869" fmla="*/ 404 w 687"/>
              <a:gd name="connsiteY126-8870" fmla="*/ 736 h 763"/>
              <a:gd name="connsiteX127-8871" fmla="*/ 404 w 687"/>
              <a:gd name="connsiteY127-8872" fmla="*/ 726 h 763"/>
              <a:gd name="connsiteX128-8873" fmla="*/ 404 w 687"/>
              <a:gd name="connsiteY128-8874" fmla="*/ 721 h 763"/>
              <a:gd name="connsiteX129-8875" fmla="*/ 399 w 687"/>
              <a:gd name="connsiteY129-8876" fmla="*/ 716 h 763"/>
              <a:gd name="connsiteX130-8877" fmla="*/ 414 w 687"/>
              <a:gd name="connsiteY130-8878" fmla="*/ 632 h 763"/>
              <a:gd name="connsiteX131-8879" fmla="*/ 425 w 687"/>
              <a:gd name="connsiteY131-8880" fmla="*/ 632 h 763"/>
              <a:gd name="connsiteX132-8881" fmla="*/ 446 w 687"/>
              <a:gd name="connsiteY132-8882" fmla="*/ 632 h 763"/>
              <a:gd name="connsiteX133-8883" fmla="*/ 451 w 687"/>
              <a:gd name="connsiteY133-8884" fmla="*/ 627 h 763"/>
              <a:gd name="connsiteX134-8885" fmla="*/ 456 w 687"/>
              <a:gd name="connsiteY134-8886" fmla="*/ 627 h 763"/>
              <a:gd name="connsiteX135-8887" fmla="*/ 462 w 687"/>
              <a:gd name="connsiteY135-8888" fmla="*/ 622 h 763"/>
              <a:gd name="connsiteX136-8889" fmla="*/ 467 w 687"/>
              <a:gd name="connsiteY136-8890" fmla="*/ 616 h 763"/>
              <a:gd name="connsiteX137-8891" fmla="*/ 472 w 687"/>
              <a:gd name="connsiteY137-8892" fmla="*/ 611 h 763"/>
              <a:gd name="connsiteX138-8893" fmla="*/ 477 w 687"/>
              <a:gd name="connsiteY138-8894" fmla="*/ 601 h 763"/>
              <a:gd name="connsiteX139-8895" fmla="*/ 483 w 687"/>
              <a:gd name="connsiteY139-8896" fmla="*/ 590 h 763"/>
              <a:gd name="connsiteX140-8897" fmla="*/ 488 w 687"/>
              <a:gd name="connsiteY140-8898" fmla="*/ 580 h 763"/>
              <a:gd name="connsiteX141-8899" fmla="*/ 498 w 687"/>
              <a:gd name="connsiteY141-8900" fmla="*/ 564 h 763"/>
              <a:gd name="connsiteX142-8901" fmla="*/ 504 w 687"/>
              <a:gd name="connsiteY142-8902" fmla="*/ 554 h 763"/>
              <a:gd name="connsiteX143-8903" fmla="*/ 509 w 687"/>
              <a:gd name="connsiteY143-8904" fmla="*/ 538 h 763"/>
              <a:gd name="connsiteX144-8905" fmla="*/ 514 w 687"/>
              <a:gd name="connsiteY144-8906" fmla="*/ 517 h 763"/>
              <a:gd name="connsiteX145-8907" fmla="*/ 519 w 687"/>
              <a:gd name="connsiteY145-8908" fmla="*/ 501 h 763"/>
              <a:gd name="connsiteX146-8909" fmla="*/ 525 w 687"/>
              <a:gd name="connsiteY146-8910" fmla="*/ 475 h 763"/>
              <a:gd name="connsiteX147-8911" fmla="*/ 530 w 687"/>
              <a:gd name="connsiteY147-8912" fmla="*/ 454 h 763"/>
              <a:gd name="connsiteX148-8913" fmla="*/ 535 w 687"/>
              <a:gd name="connsiteY148-8914" fmla="*/ 428 h 763"/>
              <a:gd name="connsiteX149-8915" fmla="*/ 540 w 687"/>
              <a:gd name="connsiteY149-8916" fmla="*/ 402 h 763"/>
              <a:gd name="connsiteX150-8917" fmla="*/ 546 w 687"/>
              <a:gd name="connsiteY150-8918" fmla="*/ 371 h 763"/>
              <a:gd name="connsiteX151-8919" fmla="*/ 546 w 687"/>
              <a:gd name="connsiteY151-8920" fmla="*/ 345 h 763"/>
              <a:gd name="connsiteX152-8921" fmla="*/ 551 w 687"/>
              <a:gd name="connsiteY152-8922" fmla="*/ 319 h 763"/>
              <a:gd name="connsiteX153-8923" fmla="*/ 551 w 687"/>
              <a:gd name="connsiteY153-8924" fmla="*/ 298 h 763"/>
              <a:gd name="connsiteX154-8925" fmla="*/ 556 w 687"/>
              <a:gd name="connsiteY154-8926" fmla="*/ 272 h 763"/>
              <a:gd name="connsiteX155-8927" fmla="*/ 556 w 687"/>
              <a:gd name="connsiteY155-8928" fmla="*/ 251 h 763"/>
              <a:gd name="connsiteX156-8929" fmla="*/ 561 w 687"/>
              <a:gd name="connsiteY156-8930" fmla="*/ 230 h 763"/>
              <a:gd name="connsiteX157-8931" fmla="*/ 561 w 687"/>
              <a:gd name="connsiteY157-8932" fmla="*/ 214 h 763"/>
              <a:gd name="connsiteX158-8933" fmla="*/ 561 w 687"/>
              <a:gd name="connsiteY158-8934" fmla="*/ 193 h 763"/>
              <a:gd name="connsiteX159-8935" fmla="*/ 567 w 687"/>
              <a:gd name="connsiteY159-8936" fmla="*/ 178 h 763"/>
              <a:gd name="connsiteX160-8937" fmla="*/ 567 w 687"/>
              <a:gd name="connsiteY160-8938" fmla="*/ 167 h 763"/>
              <a:gd name="connsiteX161-8939" fmla="*/ 567 w 687"/>
              <a:gd name="connsiteY161-8940" fmla="*/ 151 h 763"/>
              <a:gd name="connsiteX162-8941" fmla="*/ 567 w 687"/>
              <a:gd name="connsiteY162-8942" fmla="*/ 141 h 763"/>
              <a:gd name="connsiteX163-8943" fmla="*/ 567 w 687"/>
              <a:gd name="connsiteY163-8944" fmla="*/ 131 h 763"/>
              <a:gd name="connsiteX164-8945" fmla="*/ 561 w 687"/>
              <a:gd name="connsiteY164-8946" fmla="*/ 125 h 763"/>
              <a:gd name="connsiteX165-8947" fmla="*/ 561 w 687"/>
              <a:gd name="connsiteY165-8948" fmla="*/ 115 h 763"/>
              <a:gd name="connsiteX166-8949" fmla="*/ 561 w 687"/>
              <a:gd name="connsiteY166-8950" fmla="*/ 115 h 763"/>
              <a:gd name="connsiteX0-8951" fmla="*/ 561 w 687"/>
              <a:gd name="connsiteY0-8952" fmla="*/ 115 h 763"/>
              <a:gd name="connsiteX1-8953" fmla="*/ 556 w 687"/>
              <a:gd name="connsiteY1-8954" fmla="*/ 104 h 763"/>
              <a:gd name="connsiteX2-8955" fmla="*/ 556 w 687"/>
              <a:gd name="connsiteY2-8956" fmla="*/ 94 h 763"/>
              <a:gd name="connsiteX3-8957" fmla="*/ 551 w 687"/>
              <a:gd name="connsiteY3-8958" fmla="*/ 84 h 763"/>
              <a:gd name="connsiteX4-8959" fmla="*/ 546 w 687"/>
              <a:gd name="connsiteY4-8960" fmla="*/ 78 h 763"/>
              <a:gd name="connsiteX5-8961" fmla="*/ 546 w 687"/>
              <a:gd name="connsiteY5-8962" fmla="*/ 78 h 763"/>
              <a:gd name="connsiteX6-8963" fmla="*/ 540 w 687"/>
              <a:gd name="connsiteY6-8964" fmla="*/ 78 h 763"/>
              <a:gd name="connsiteX7-8965" fmla="*/ 530 w 687"/>
              <a:gd name="connsiteY7-8966" fmla="*/ 73 h 763"/>
              <a:gd name="connsiteX8-8967" fmla="*/ 525 w 687"/>
              <a:gd name="connsiteY8-8968" fmla="*/ 73 h 763"/>
              <a:gd name="connsiteX9-8969" fmla="*/ 514 w 687"/>
              <a:gd name="connsiteY9-8970" fmla="*/ 73 h 763"/>
              <a:gd name="connsiteX10-8971" fmla="*/ 504 w 687"/>
              <a:gd name="connsiteY10-8972" fmla="*/ 73 h 763"/>
              <a:gd name="connsiteX11-8973" fmla="*/ 493 w 687"/>
              <a:gd name="connsiteY11-8974" fmla="*/ 73 h 763"/>
              <a:gd name="connsiteX12-8975" fmla="*/ 477 w 687"/>
              <a:gd name="connsiteY12-8976" fmla="*/ 73 h 763"/>
              <a:gd name="connsiteX13-8977" fmla="*/ 451 w 687"/>
              <a:gd name="connsiteY13-8978" fmla="*/ 73 h 763"/>
              <a:gd name="connsiteX14-8979" fmla="*/ 420 w 687"/>
              <a:gd name="connsiteY14-8980" fmla="*/ 73 h 763"/>
              <a:gd name="connsiteX15-8981" fmla="*/ 393 w 687"/>
              <a:gd name="connsiteY15-8982" fmla="*/ 78 h 763"/>
              <a:gd name="connsiteX16-8983" fmla="*/ 362 w 687"/>
              <a:gd name="connsiteY16-8984" fmla="*/ 78 h 763"/>
              <a:gd name="connsiteX17-8985" fmla="*/ 346 w 687"/>
              <a:gd name="connsiteY17-8986" fmla="*/ 84 h 763"/>
              <a:gd name="connsiteX18-8987" fmla="*/ 325 w 687"/>
              <a:gd name="connsiteY18-8988" fmla="*/ 84 h 763"/>
              <a:gd name="connsiteX19-8989" fmla="*/ 309 w 687"/>
              <a:gd name="connsiteY19-8990" fmla="*/ 89 h 763"/>
              <a:gd name="connsiteX20-8991" fmla="*/ 288 w 687"/>
              <a:gd name="connsiteY20-8992" fmla="*/ 94 h 763"/>
              <a:gd name="connsiteX21-8993" fmla="*/ 267 w 687"/>
              <a:gd name="connsiteY21-8994" fmla="*/ 99 h 763"/>
              <a:gd name="connsiteX22-8995" fmla="*/ 246 w 687"/>
              <a:gd name="connsiteY22-8996" fmla="*/ 99 h 763"/>
              <a:gd name="connsiteX23-8997" fmla="*/ 220 w 687"/>
              <a:gd name="connsiteY23-8998" fmla="*/ 104 h 763"/>
              <a:gd name="connsiteX24-8999" fmla="*/ 199 w 687"/>
              <a:gd name="connsiteY24-9000" fmla="*/ 110 h 763"/>
              <a:gd name="connsiteX25-9001" fmla="*/ 173 w 687"/>
              <a:gd name="connsiteY25-9002" fmla="*/ 115 h 763"/>
              <a:gd name="connsiteX26-9003" fmla="*/ 152 w 687"/>
              <a:gd name="connsiteY26-9004" fmla="*/ 120 h 763"/>
              <a:gd name="connsiteX27-9005" fmla="*/ 131 w 687"/>
              <a:gd name="connsiteY27-9006" fmla="*/ 120 h 763"/>
              <a:gd name="connsiteX28-9007" fmla="*/ 115 w 687"/>
              <a:gd name="connsiteY28-9008" fmla="*/ 125 h 763"/>
              <a:gd name="connsiteX29-9009" fmla="*/ 99 w 687"/>
              <a:gd name="connsiteY29-9010" fmla="*/ 125 h 763"/>
              <a:gd name="connsiteX30-9011" fmla="*/ 89 w 687"/>
              <a:gd name="connsiteY30-9012" fmla="*/ 125 h 763"/>
              <a:gd name="connsiteX31-9013" fmla="*/ 78 w 687"/>
              <a:gd name="connsiteY31-9014" fmla="*/ 125 h 763"/>
              <a:gd name="connsiteX32-9015" fmla="*/ 73 w 687"/>
              <a:gd name="connsiteY32-9016" fmla="*/ 125 h 763"/>
              <a:gd name="connsiteX33-9017" fmla="*/ 63 w 687"/>
              <a:gd name="connsiteY33-9018" fmla="*/ 120 h 763"/>
              <a:gd name="connsiteX34-9019" fmla="*/ 52 w 687"/>
              <a:gd name="connsiteY34-9020" fmla="*/ 115 h 763"/>
              <a:gd name="connsiteX35-9021" fmla="*/ 36 w 687"/>
              <a:gd name="connsiteY35-9022" fmla="*/ 110 h 763"/>
              <a:gd name="connsiteX36-9023" fmla="*/ 26 w 687"/>
              <a:gd name="connsiteY36-9024" fmla="*/ 99 h 763"/>
              <a:gd name="connsiteX37-9025" fmla="*/ 15 w 687"/>
              <a:gd name="connsiteY37-9026" fmla="*/ 94 h 763"/>
              <a:gd name="connsiteX38-9027" fmla="*/ 5 w 687"/>
              <a:gd name="connsiteY38-9028" fmla="*/ 89 h 763"/>
              <a:gd name="connsiteX39-9029" fmla="*/ 0 w 687"/>
              <a:gd name="connsiteY39-9030" fmla="*/ 78 h 763"/>
              <a:gd name="connsiteX40-9031" fmla="*/ 0 w 687"/>
              <a:gd name="connsiteY40-9032" fmla="*/ 73 h 763"/>
              <a:gd name="connsiteX41-9033" fmla="*/ 10 w 687"/>
              <a:gd name="connsiteY41-9034" fmla="*/ 73 h 763"/>
              <a:gd name="connsiteX42-9035" fmla="*/ 26 w 687"/>
              <a:gd name="connsiteY42-9036" fmla="*/ 73 h 763"/>
              <a:gd name="connsiteX43-9037" fmla="*/ 42 w 687"/>
              <a:gd name="connsiteY43-9038" fmla="*/ 73 h 763"/>
              <a:gd name="connsiteX44-9039" fmla="*/ 57 w 687"/>
              <a:gd name="connsiteY44-9040" fmla="*/ 68 h 763"/>
              <a:gd name="connsiteX45-9041" fmla="*/ 89 w 687"/>
              <a:gd name="connsiteY45-9042" fmla="*/ 68 h 763"/>
              <a:gd name="connsiteX46-9043" fmla="*/ 131 w 687"/>
              <a:gd name="connsiteY46-9044" fmla="*/ 63 h 763"/>
              <a:gd name="connsiteX47-9045" fmla="*/ 152 w 687"/>
              <a:gd name="connsiteY47-9046" fmla="*/ 63 h 763"/>
              <a:gd name="connsiteX48-9047" fmla="*/ 173 w 687"/>
              <a:gd name="connsiteY48-9048" fmla="*/ 63 h 763"/>
              <a:gd name="connsiteX49-9049" fmla="*/ 199 w 687"/>
              <a:gd name="connsiteY49-9050" fmla="*/ 57 h 763"/>
              <a:gd name="connsiteX50-9051" fmla="*/ 225 w 687"/>
              <a:gd name="connsiteY50-9052" fmla="*/ 57 h 763"/>
              <a:gd name="connsiteX51-9053" fmla="*/ 257 w 687"/>
              <a:gd name="connsiteY51-9054" fmla="*/ 52 h 763"/>
              <a:gd name="connsiteX52-9055" fmla="*/ 288 w 687"/>
              <a:gd name="connsiteY52-9056" fmla="*/ 52 h 763"/>
              <a:gd name="connsiteX53-9057" fmla="*/ 320 w 687"/>
              <a:gd name="connsiteY53-9058" fmla="*/ 47 h 763"/>
              <a:gd name="connsiteX54-9059" fmla="*/ 357 w 687"/>
              <a:gd name="connsiteY54-9060" fmla="*/ 42 h 763"/>
              <a:gd name="connsiteX55-9061" fmla="*/ 372 w 687"/>
              <a:gd name="connsiteY55-9062" fmla="*/ 42 h 763"/>
              <a:gd name="connsiteX56-9063" fmla="*/ 393 w 687"/>
              <a:gd name="connsiteY56-9064" fmla="*/ 37 h 763"/>
              <a:gd name="connsiteX57-9065" fmla="*/ 409 w 687"/>
              <a:gd name="connsiteY57-9066" fmla="*/ 37 h 763"/>
              <a:gd name="connsiteX58-9067" fmla="*/ 420 w 687"/>
              <a:gd name="connsiteY58-9068" fmla="*/ 37 h 763"/>
              <a:gd name="connsiteX59-9069" fmla="*/ 435 w 687"/>
              <a:gd name="connsiteY59-9070" fmla="*/ 31 h 763"/>
              <a:gd name="connsiteX60-9071" fmla="*/ 446 w 687"/>
              <a:gd name="connsiteY60-9072" fmla="*/ 31 h 763"/>
              <a:gd name="connsiteX61-9073" fmla="*/ 456 w 687"/>
              <a:gd name="connsiteY61-9074" fmla="*/ 31 h 763"/>
              <a:gd name="connsiteX62-9075" fmla="*/ 467 w 687"/>
              <a:gd name="connsiteY62-9076" fmla="*/ 26 h 763"/>
              <a:gd name="connsiteX63-9077" fmla="*/ 477 w 687"/>
              <a:gd name="connsiteY63-9078" fmla="*/ 26 h 763"/>
              <a:gd name="connsiteX64-9079" fmla="*/ 488 w 687"/>
              <a:gd name="connsiteY64-9080" fmla="*/ 26 h 763"/>
              <a:gd name="connsiteX65-9081" fmla="*/ 493 w 687"/>
              <a:gd name="connsiteY65-9082" fmla="*/ 21 h 763"/>
              <a:gd name="connsiteX66-9083" fmla="*/ 498 w 687"/>
              <a:gd name="connsiteY66-9084" fmla="*/ 21 h 763"/>
              <a:gd name="connsiteX67-9085" fmla="*/ 504 w 687"/>
              <a:gd name="connsiteY67-9086" fmla="*/ 21 h 763"/>
              <a:gd name="connsiteX68-9087" fmla="*/ 509 w 687"/>
              <a:gd name="connsiteY68-9088" fmla="*/ 16 h 763"/>
              <a:gd name="connsiteX69-9089" fmla="*/ 514 w 687"/>
              <a:gd name="connsiteY69-9090" fmla="*/ 16 h 763"/>
              <a:gd name="connsiteX70-9091" fmla="*/ 514 w 687"/>
              <a:gd name="connsiteY70-9092" fmla="*/ 16 h 763"/>
              <a:gd name="connsiteX71-9093" fmla="*/ 519 w 687"/>
              <a:gd name="connsiteY71-9094" fmla="*/ 10 h 763"/>
              <a:gd name="connsiteX72-9095" fmla="*/ 525 w 687"/>
              <a:gd name="connsiteY72-9096" fmla="*/ 5 h 763"/>
              <a:gd name="connsiteX73-9097" fmla="*/ 535 w 687"/>
              <a:gd name="connsiteY73-9098" fmla="*/ 5 h 763"/>
              <a:gd name="connsiteX74-9099" fmla="*/ 546 w 687"/>
              <a:gd name="connsiteY74-9100" fmla="*/ 0 h 763"/>
              <a:gd name="connsiteX75-9101" fmla="*/ 551 w 687"/>
              <a:gd name="connsiteY75-9102" fmla="*/ 5 h 763"/>
              <a:gd name="connsiteX76-9103" fmla="*/ 561 w 687"/>
              <a:gd name="connsiteY76-9104" fmla="*/ 5 h 763"/>
              <a:gd name="connsiteX77-9105" fmla="*/ 577 w 687"/>
              <a:gd name="connsiteY77-9106" fmla="*/ 10 h 763"/>
              <a:gd name="connsiteX78-9107" fmla="*/ 593 w 687"/>
              <a:gd name="connsiteY78-9108" fmla="*/ 16 h 763"/>
              <a:gd name="connsiteX79-9109" fmla="*/ 630 w 687"/>
              <a:gd name="connsiteY79-9110" fmla="*/ 31 h 763"/>
              <a:gd name="connsiteX80-9111" fmla="*/ 645 w 687"/>
              <a:gd name="connsiteY80-9112" fmla="*/ 42 h 763"/>
              <a:gd name="connsiteX81-9113" fmla="*/ 661 w 687"/>
              <a:gd name="connsiteY81-9114" fmla="*/ 52 h 763"/>
              <a:gd name="connsiteX82-9115" fmla="*/ 672 w 687"/>
              <a:gd name="connsiteY82-9116" fmla="*/ 57 h 763"/>
              <a:gd name="connsiteX83-9117" fmla="*/ 682 w 687"/>
              <a:gd name="connsiteY83-9118" fmla="*/ 68 h 763"/>
              <a:gd name="connsiteX84-9119" fmla="*/ 687 w 687"/>
              <a:gd name="connsiteY84-9120" fmla="*/ 73 h 763"/>
              <a:gd name="connsiteX85-9121" fmla="*/ 687 w 687"/>
              <a:gd name="connsiteY85-9122" fmla="*/ 78 h 763"/>
              <a:gd name="connsiteX86-9123" fmla="*/ 682 w 687"/>
              <a:gd name="connsiteY86-9124" fmla="*/ 78 h 763"/>
              <a:gd name="connsiteX87-9125" fmla="*/ 682 w 687"/>
              <a:gd name="connsiteY87-9126" fmla="*/ 84 h 763"/>
              <a:gd name="connsiteX88-9127" fmla="*/ 677 w 687"/>
              <a:gd name="connsiteY88-9128" fmla="*/ 89 h 763"/>
              <a:gd name="connsiteX89-9129" fmla="*/ 666 w 687"/>
              <a:gd name="connsiteY89-9130" fmla="*/ 94 h 763"/>
              <a:gd name="connsiteX90-9131" fmla="*/ 666 w 687"/>
              <a:gd name="connsiteY90-9132" fmla="*/ 99 h 763"/>
              <a:gd name="connsiteX91-9133" fmla="*/ 661 w 687"/>
              <a:gd name="connsiteY91-9134" fmla="*/ 104 h 763"/>
              <a:gd name="connsiteX92-9135" fmla="*/ 656 w 687"/>
              <a:gd name="connsiteY92-9136" fmla="*/ 115 h 763"/>
              <a:gd name="connsiteX93-9137" fmla="*/ 656 w 687"/>
              <a:gd name="connsiteY93-9138" fmla="*/ 131 h 763"/>
              <a:gd name="connsiteX94-9139" fmla="*/ 651 w 687"/>
              <a:gd name="connsiteY94-9140" fmla="*/ 141 h 763"/>
              <a:gd name="connsiteX95-9141" fmla="*/ 651 w 687"/>
              <a:gd name="connsiteY95-9142" fmla="*/ 162 h 763"/>
              <a:gd name="connsiteX96-9143" fmla="*/ 645 w 687"/>
              <a:gd name="connsiteY96-9144" fmla="*/ 183 h 763"/>
              <a:gd name="connsiteX97-9145" fmla="*/ 645 w 687"/>
              <a:gd name="connsiteY97-9146" fmla="*/ 209 h 763"/>
              <a:gd name="connsiteX98-9147" fmla="*/ 640 w 687"/>
              <a:gd name="connsiteY98-9148" fmla="*/ 261 h 763"/>
              <a:gd name="connsiteX99-9149" fmla="*/ 635 w 687"/>
              <a:gd name="connsiteY99-9150" fmla="*/ 313 h 763"/>
              <a:gd name="connsiteX100-9151" fmla="*/ 630 w 687"/>
              <a:gd name="connsiteY100-9152" fmla="*/ 360 h 763"/>
              <a:gd name="connsiteX101-9153" fmla="*/ 624 w 687"/>
              <a:gd name="connsiteY101-9154" fmla="*/ 413 h 763"/>
              <a:gd name="connsiteX102-9155" fmla="*/ 614 w 687"/>
              <a:gd name="connsiteY102-9156" fmla="*/ 460 h 763"/>
              <a:gd name="connsiteX103-9157" fmla="*/ 603 w 687"/>
              <a:gd name="connsiteY103-9158" fmla="*/ 507 h 763"/>
              <a:gd name="connsiteX104-9159" fmla="*/ 593 w 687"/>
              <a:gd name="connsiteY104-9160" fmla="*/ 548 h 763"/>
              <a:gd name="connsiteX105-9161" fmla="*/ 577 w 687"/>
              <a:gd name="connsiteY105-9162" fmla="*/ 595 h 763"/>
              <a:gd name="connsiteX106-9163" fmla="*/ 567 w 687"/>
              <a:gd name="connsiteY106-9164" fmla="*/ 616 h 763"/>
              <a:gd name="connsiteX107-9165" fmla="*/ 556 w 687"/>
              <a:gd name="connsiteY107-9166" fmla="*/ 637 h 763"/>
              <a:gd name="connsiteX108-9167" fmla="*/ 546 w 687"/>
              <a:gd name="connsiteY108-9168" fmla="*/ 658 h 763"/>
              <a:gd name="connsiteX109-9169" fmla="*/ 535 w 687"/>
              <a:gd name="connsiteY109-9170" fmla="*/ 674 h 763"/>
              <a:gd name="connsiteX110-9171" fmla="*/ 525 w 687"/>
              <a:gd name="connsiteY110-9172" fmla="*/ 689 h 763"/>
              <a:gd name="connsiteX111-9173" fmla="*/ 514 w 687"/>
              <a:gd name="connsiteY111-9174" fmla="*/ 700 h 763"/>
              <a:gd name="connsiteX112-9175" fmla="*/ 504 w 687"/>
              <a:gd name="connsiteY112-9176" fmla="*/ 716 h 763"/>
              <a:gd name="connsiteX113-9177" fmla="*/ 493 w 687"/>
              <a:gd name="connsiteY113-9178" fmla="*/ 726 h 763"/>
              <a:gd name="connsiteX114-9179" fmla="*/ 483 w 687"/>
              <a:gd name="connsiteY114-9180" fmla="*/ 731 h 763"/>
              <a:gd name="connsiteX115-9181" fmla="*/ 467 w 687"/>
              <a:gd name="connsiteY115-9182" fmla="*/ 742 h 763"/>
              <a:gd name="connsiteX116-9183" fmla="*/ 462 w 687"/>
              <a:gd name="connsiteY116-9184" fmla="*/ 747 h 763"/>
              <a:gd name="connsiteX117-9185" fmla="*/ 451 w 687"/>
              <a:gd name="connsiteY117-9186" fmla="*/ 752 h 763"/>
              <a:gd name="connsiteX118-9187" fmla="*/ 441 w 687"/>
              <a:gd name="connsiteY118-9188" fmla="*/ 757 h 763"/>
              <a:gd name="connsiteX119-9189" fmla="*/ 435 w 687"/>
              <a:gd name="connsiteY119-9190" fmla="*/ 757 h 763"/>
              <a:gd name="connsiteX120-9191" fmla="*/ 430 w 687"/>
              <a:gd name="connsiteY120-9192" fmla="*/ 763 h 763"/>
              <a:gd name="connsiteX121-9193" fmla="*/ 420 w 687"/>
              <a:gd name="connsiteY121-9194" fmla="*/ 763 h 763"/>
              <a:gd name="connsiteX122-9195" fmla="*/ 414 w 687"/>
              <a:gd name="connsiteY122-9196" fmla="*/ 757 h 763"/>
              <a:gd name="connsiteX123-9197" fmla="*/ 404 w 687"/>
              <a:gd name="connsiteY123-9198" fmla="*/ 752 h 763"/>
              <a:gd name="connsiteX124-9199" fmla="*/ 404 w 687"/>
              <a:gd name="connsiteY124-9200" fmla="*/ 747 h 763"/>
              <a:gd name="connsiteX125-9201" fmla="*/ 404 w 687"/>
              <a:gd name="connsiteY125-9202" fmla="*/ 742 h 763"/>
              <a:gd name="connsiteX126-9203" fmla="*/ 404 w 687"/>
              <a:gd name="connsiteY126-9204" fmla="*/ 736 h 763"/>
              <a:gd name="connsiteX127-9205" fmla="*/ 404 w 687"/>
              <a:gd name="connsiteY127-9206" fmla="*/ 726 h 763"/>
              <a:gd name="connsiteX128-9207" fmla="*/ 404 w 687"/>
              <a:gd name="connsiteY128-9208" fmla="*/ 721 h 763"/>
              <a:gd name="connsiteX129-9209" fmla="*/ 399 w 687"/>
              <a:gd name="connsiteY129-9210" fmla="*/ 716 h 763"/>
              <a:gd name="connsiteX130-9211" fmla="*/ 425 w 687"/>
              <a:gd name="connsiteY130-9212" fmla="*/ 632 h 763"/>
              <a:gd name="connsiteX131-9213" fmla="*/ 446 w 687"/>
              <a:gd name="connsiteY131-9214" fmla="*/ 632 h 763"/>
              <a:gd name="connsiteX132-9215" fmla="*/ 451 w 687"/>
              <a:gd name="connsiteY132-9216" fmla="*/ 627 h 763"/>
              <a:gd name="connsiteX133-9217" fmla="*/ 456 w 687"/>
              <a:gd name="connsiteY133-9218" fmla="*/ 627 h 763"/>
              <a:gd name="connsiteX134-9219" fmla="*/ 462 w 687"/>
              <a:gd name="connsiteY134-9220" fmla="*/ 622 h 763"/>
              <a:gd name="connsiteX135-9221" fmla="*/ 467 w 687"/>
              <a:gd name="connsiteY135-9222" fmla="*/ 616 h 763"/>
              <a:gd name="connsiteX136-9223" fmla="*/ 472 w 687"/>
              <a:gd name="connsiteY136-9224" fmla="*/ 611 h 763"/>
              <a:gd name="connsiteX137-9225" fmla="*/ 477 w 687"/>
              <a:gd name="connsiteY137-9226" fmla="*/ 601 h 763"/>
              <a:gd name="connsiteX138-9227" fmla="*/ 483 w 687"/>
              <a:gd name="connsiteY138-9228" fmla="*/ 590 h 763"/>
              <a:gd name="connsiteX139-9229" fmla="*/ 488 w 687"/>
              <a:gd name="connsiteY139-9230" fmla="*/ 580 h 763"/>
              <a:gd name="connsiteX140-9231" fmla="*/ 498 w 687"/>
              <a:gd name="connsiteY140-9232" fmla="*/ 564 h 763"/>
              <a:gd name="connsiteX141-9233" fmla="*/ 504 w 687"/>
              <a:gd name="connsiteY141-9234" fmla="*/ 554 h 763"/>
              <a:gd name="connsiteX142-9235" fmla="*/ 509 w 687"/>
              <a:gd name="connsiteY142-9236" fmla="*/ 538 h 763"/>
              <a:gd name="connsiteX143-9237" fmla="*/ 514 w 687"/>
              <a:gd name="connsiteY143-9238" fmla="*/ 517 h 763"/>
              <a:gd name="connsiteX144-9239" fmla="*/ 519 w 687"/>
              <a:gd name="connsiteY144-9240" fmla="*/ 501 h 763"/>
              <a:gd name="connsiteX145-9241" fmla="*/ 525 w 687"/>
              <a:gd name="connsiteY145-9242" fmla="*/ 475 h 763"/>
              <a:gd name="connsiteX146-9243" fmla="*/ 530 w 687"/>
              <a:gd name="connsiteY146-9244" fmla="*/ 454 h 763"/>
              <a:gd name="connsiteX147-9245" fmla="*/ 535 w 687"/>
              <a:gd name="connsiteY147-9246" fmla="*/ 428 h 763"/>
              <a:gd name="connsiteX148-9247" fmla="*/ 540 w 687"/>
              <a:gd name="connsiteY148-9248" fmla="*/ 402 h 763"/>
              <a:gd name="connsiteX149-9249" fmla="*/ 546 w 687"/>
              <a:gd name="connsiteY149-9250" fmla="*/ 371 h 763"/>
              <a:gd name="connsiteX150-9251" fmla="*/ 546 w 687"/>
              <a:gd name="connsiteY150-9252" fmla="*/ 345 h 763"/>
              <a:gd name="connsiteX151-9253" fmla="*/ 551 w 687"/>
              <a:gd name="connsiteY151-9254" fmla="*/ 319 h 763"/>
              <a:gd name="connsiteX152-9255" fmla="*/ 551 w 687"/>
              <a:gd name="connsiteY152-9256" fmla="*/ 298 h 763"/>
              <a:gd name="connsiteX153-9257" fmla="*/ 556 w 687"/>
              <a:gd name="connsiteY153-9258" fmla="*/ 272 h 763"/>
              <a:gd name="connsiteX154-9259" fmla="*/ 556 w 687"/>
              <a:gd name="connsiteY154-9260" fmla="*/ 251 h 763"/>
              <a:gd name="connsiteX155-9261" fmla="*/ 561 w 687"/>
              <a:gd name="connsiteY155-9262" fmla="*/ 230 h 763"/>
              <a:gd name="connsiteX156-9263" fmla="*/ 561 w 687"/>
              <a:gd name="connsiteY156-9264" fmla="*/ 214 h 763"/>
              <a:gd name="connsiteX157-9265" fmla="*/ 561 w 687"/>
              <a:gd name="connsiteY157-9266" fmla="*/ 193 h 763"/>
              <a:gd name="connsiteX158-9267" fmla="*/ 567 w 687"/>
              <a:gd name="connsiteY158-9268" fmla="*/ 178 h 763"/>
              <a:gd name="connsiteX159-9269" fmla="*/ 567 w 687"/>
              <a:gd name="connsiteY159-9270" fmla="*/ 167 h 763"/>
              <a:gd name="connsiteX160-9271" fmla="*/ 567 w 687"/>
              <a:gd name="connsiteY160-9272" fmla="*/ 151 h 763"/>
              <a:gd name="connsiteX161-9273" fmla="*/ 567 w 687"/>
              <a:gd name="connsiteY161-9274" fmla="*/ 141 h 763"/>
              <a:gd name="connsiteX162-9275" fmla="*/ 567 w 687"/>
              <a:gd name="connsiteY162-9276" fmla="*/ 131 h 763"/>
              <a:gd name="connsiteX163-9277" fmla="*/ 561 w 687"/>
              <a:gd name="connsiteY163-9278" fmla="*/ 125 h 763"/>
              <a:gd name="connsiteX164-9279" fmla="*/ 561 w 687"/>
              <a:gd name="connsiteY164-9280" fmla="*/ 115 h 763"/>
              <a:gd name="connsiteX165-9281" fmla="*/ 561 w 687"/>
              <a:gd name="connsiteY165-9282" fmla="*/ 115 h 763"/>
              <a:gd name="connsiteX0-9283" fmla="*/ 561 w 687"/>
              <a:gd name="connsiteY0-9284" fmla="*/ 115 h 763"/>
              <a:gd name="connsiteX1-9285" fmla="*/ 556 w 687"/>
              <a:gd name="connsiteY1-9286" fmla="*/ 104 h 763"/>
              <a:gd name="connsiteX2-9287" fmla="*/ 556 w 687"/>
              <a:gd name="connsiteY2-9288" fmla="*/ 94 h 763"/>
              <a:gd name="connsiteX3-9289" fmla="*/ 551 w 687"/>
              <a:gd name="connsiteY3-9290" fmla="*/ 84 h 763"/>
              <a:gd name="connsiteX4-9291" fmla="*/ 546 w 687"/>
              <a:gd name="connsiteY4-9292" fmla="*/ 78 h 763"/>
              <a:gd name="connsiteX5-9293" fmla="*/ 546 w 687"/>
              <a:gd name="connsiteY5-9294" fmla="*/ 78 h 763"/>
              <a:gd name="connsiteX6-9295" fmla="*/ 540 w 687"/>
              <a:gd name="connsiteY6-9296" fmla="*/ 78 h 763"/>
              <a:gd name="connsiteX7-9297" fmla="*/ 530 w 687"/>
              <a:gd name="connsiteY7-9298" fmla="*/ 73 h 763"/>
              <a:gd name="connsiteX8-9299" fmla="*/ 525 w 687"/>
              <a:gd name="connsiteY8-9300" fmla="*/ 73 h 763"/>
              <a:gd name="connsiteX9-9301" fmla="*/ 514 w 687"/>
              <a:gd name="connsiteY9-9302" fmla="*/ 73 h 763"/>
              <a:gd name="connsiteX10-9303" fmla="*/ 504 w 687"/>
              <a:gd name="connsiteY10-9304" fmla="*/ 73 h 763"/>
              <a:gd name="connsiteX11-9305" fmla="*/ 493 w 687"/>
              <a:gd name="connsiteY11-9306" fmla="*/ 73 h 763"/>
              <a:gd name="connsiteX12-9307" fmla="*/ 477 w 687"/>
              <a:gd name="connsiteY12-9308" fmla="*/ 73 h 763"/>
              <a:gd name="connsiteX13-9309" fmla="*/ 451 w 687"/>
              <a:gd name="connsiteY13-9310" fmla="*/ 73 h 763"/>
              <a:gd name="connsiteX14-9311" fmla="*/ 420 w 687"/>
              <a:gd name="connsiteY14-9312" fmla="*/ 73 h 763"/>
              <a:gd name="connsiteX15-9313" fmla="*/ 393 w 687"/>
              <a:gd name="connsiteY15-9314" fmla="*/ 78 h 763"/>
              <a:gd name="connsiteX16-9315" fmla="*/ 362 w 687"/>
              <a:gd name="connsiteY16-9316" fmla="*/ 78 h 763"/>
              <a:gd name="connsiteX17-9317" fmla="*/ 346 w 687"/>
              <a:gd name="connsiteY17-9318" fmla="*/ 84 h 763"/>
              <a:gd name="connsiteX18-9319" fmla="*/ 325 w 687"/>
              <a:gd name="connsiteY18-9320" fmla="*/ 84 h 763"/>
              <a:gd name="connsiteX19-9321" fmla="*/ 309 w 687"/>
              <a:gd name="connsiteY19-9322" fmla="*/ 89 h 763"/>
              <a:gd name="connsiteX20-9323" fmla="*/ 288 w 687"/>
              <a:gd name="connsiteY20-9324" fmla="*/ 94 h 763"/>
              <a:gd name="connsiteX21-9325" fmla="*/ 267 w 687"/>
              <a:gd name="connsiteY21-9326" fmla="*/ 99 h 763"/>
              <a:gd name="connsiteX22-9327" fmla="*/ 246 w 687"/>
              <a:gd name="connsiteY22-9328" fmla="*/ 99 h 763"/>
              <a:gd name="connsiteX23-9329" fmla="*/ 220 w 687"/>
              <a:gd name="connsiteY23-9330" fmla="*/ 104 h 763"/>
              <a:gd name="connsiteX24-9331" fmla="*/ 199 w 687"/>
              <a:gd name="connsiteY24-9332" fmla="*/ 110 h 763"/>
              <a:gd name="connsiteX25-9333" fmla="*/ 173 w 687"/>
              <a:gd name="connsiteY25-9334" fmla="*/ 115 h 763"/>
              <a:gd name="connsiteX26-9335" fmla="*/ 152 w 687"/>
              <a:gd name="connsiteY26-9336" fmla="*/ 120 h 763"/>
              <a:gd name="connsiteX27-9337" fmla="*/ 131 w 687"/>
              <a:gd name="connsiteY27-9338" fmla="*/ 120 h 763"/>
              <a:gd name="connsiteX28-9339" fmla="*/ 115 w 687"/>
              <a:gd name="connsiteY28-9340" fmla="*/ 125 h 763"/>
              <a:gd name="connsiteX29-9341" fmla="*/ 99 w 687"/>
              <a:gd name="connsiteY29-9342" fmla="*/ 125 h 763"/>
              <a:gd name="connsiteX30-9343" fmla="*/ 89 w 687"/>
              <a:gd name="connsiteY30-9344" fmla="*/ 125 h 763"/>
              <a:gd name="connsiteX31-9345" fmla="*/ 78 w 687"/>
              <a:gd name="connsiteY31-9346" fmla="*/ 125 h 763"/>
              <a:gd name="connsiteX32-9347" fmla="*/ 73 w 687"/>
              <a:gd name="connsiteY32-9348" fmla="*/ 125 h 763"/>
              <a:gd name="connsiteX33-9349" fmla="*/ 63 w 687"/>
              <a:gd name="connsiteY33-9350" fmla="*/ 120 h 763"/>
              <a:gd name="connsiteX34-9351" fmla="*/ 52 w 687"/>
              <a:gd name="connsiteY34-9352" fmla="*/ 115 h 763"/>
              <a:gd name="connsiteX35-9353" fmla="*/ 36 w 687"/>
              <a:gd name="connsiteY35-9354" fmla="*/ 110 h 763"/>
              <a:gd name="connsiteX36-9355" fmla="*/ 26 w 687"/>
              <a:gd name="connsiteY36-9356" fmla="*/ 99 h 763"/>
              <a:gd name="connsiteX37-9357" fmla="*/ 15 w 687"/>
              <a:gd name="connsiteY37-9358" fmla="*/ 94 h 763"/>
              <a:gd name="connsiteX38-9359" fmla="*/ 5 w 687"/>
              <a:gd name="connsiteY38-9360" fmla="*/ 89 h 763"/>
              <a:gd name="connsiteX39-9361" fmla="*/ 0 w 687"/>
              <a:gd name="connsiteY39-9362" fmla="*/ 78 h 763"/>
              <a:gd name="connsiteX40-9363" fmla="*/ 0 w 687"/>
              <a:gd name="connsiteY40-9364" fmla="*/ 73 h 763"/>
              <a:gd name="connsiteX41-9365" fmla="*/ 10 w 687"/>
              <a:gd name="connsiteY41-9366" fmla="*/ 73 h 763"/>
              <a:gd name="connsiteX42-9367" fmla="*/ 26 w 687"/>
              <a:gd name="connsiteY42-9368" fmla="*/ 73 h 763"/>
              <a:gd name="connsiteX43-9369" fmla="*/ 42 w 687"/>
              <a:gd name="connsiteY43-9370" fmla="*/ 73 h 763"/>
              <a:gd name="connsiteX44-9371" fmla="*/ 57 w 687"/>
              <a:gd name="connsiteY44-9372" fmla="*/ 68 h 763"/>
              <a:gd name="connsiteX45-9373" fmla="*/ 89 w 687"/>
              <a:gd name="connsiteY45-9374" fmla="*/ 68 h 763"/>
              <a:gd name="connsiteX46-9375" fmla="*/ 131 w 687"/>
              <a:gd name="connsiteY46-9376" fmla="*/ 63 h 763"/>
              <a:gd name="connsiteX47-9377" fmla="*/ 152 w 687"/>
              <a:gd name="connsiteY47-9378" fmla="*/ 63 h 763"/>
              <a:gd name="connsiteX48-9379" fmla="*/ 173 w 687"/>
              <a:gd name="connsiteY48-9380" fmla="*/ 63 h 763"/>
              <a:gd name="connsiteX49-9381" fmla="*/ 199 w 687"/>
              <a:gd name="connsiteY49-9382" fmla="*/ 57 h 763"/>
              <a:gd name="connsiteX50-9383" fmla="*/ 225 w 687"/>
              <a:gd name="connsiteY50-9384" fmla="*/ 57 h 763"/>
              <a:gd name="connsiteX51-9385" fmla="*/ 257 w 687"/>
              <a:gd name="connsiteY51-9386" fmla="*/ 52 h 763"/>
              <a:gd name="connsiteX52-9387" fmla="*/ 288 w 687"/>
              <a:gd name="connsiteY52-9388" fmla="*/ 52 h 763"/>
              <a:gd name="connsiteX53-9389" fmla="*/ 320 w 687"/>
              <a:gd name="connsiteY53-9390" fmla="*/ 47 h 763"/>
              <a:gd name="connsiteX54-9391" fmla="*/ 357 w 687"/>
              <a:gd name="connsiteY54-9392" fmla="*/ 42 h 763"/>
              <a:gd name="connsiteX55-9393" fmla="*/ 372 w 687"/>
              <a:gd name="connsiteY55-9394" fmla="*/ 42 h 763"/>
              <a:gd name="connsiteX56-9395" fmla="*/ 393 w 687"/>
              <a:gd name="connsiteY56-9396" fmla="*/ 37 h 763"/>
              <a:gd name="connsiteX57-9397" fmla="*/ 409 w 687"/>
              <a:gd name="connsiteY57-9398" fmla="*/ 37 h 763"/>
              <a:gd name="connsiteX58-9399" fmla="*/ 420 w 687"/>
              <a:gd name="connsiteY58-9400" fmla="*/ 37 h 763"/>
              <a:gd name="connsiteX59-9401" fmla="*/ 435 w 687"/>
              <a:gd name="connsiteY59-9402" fmla="*/ 31 h 763"/>
              <a:gd name="connsiteX60-9403" fmla="*/ 446 w 687"/>
              <a:gd name="connsiteY60-9404" fmla="*/ 31 h 763"/>
              <a:gd name="connsiteX61-9405" fmla="*/ 456 w 687"/>
              <a:gd name="connsiteY61-9406" fmla="*/ 31 h 763"/>
              <a:gd name="connsiteX62-9407" fmla="*/ 467 w 687"/>
              <a:gd name="connsiteY62-9408" fmla="*/ 26 h 763"/>
              <a:gd name="connsiteX63-9409" fmla="*/ 477 w 687"/>
              <a:gd name="connsiteY63-9410" fmla="*/ 26 h 763"/>
              <a:gd name="connsiteX64-9411" fmla="*/ 488 w 687"/>
              <a:gd name="connsiteY64-9412" fmla="*/ 26 h 763"/>
              <a:gd name="connsiteX65-9413" fmla="*/ 493 w 687"/>
              <a:gd name="connsiteY65-9414" fmla="*/ 21 h 763"/>
              <a:gd name="connsiteX66-9415" fmla="*/ 498 w 687"/>
              <a:gd name="connsiteY66-9416" fmla="*/ 21 h 763"/>
              <a:gd name="connsiteX67-9417" fmla="*/ 504 w 687"/>
              <a:gd name="connsiteY67-9418" fmla="*/ 21 h 763"/>
              <a:gd name="connsiteX68-9419" fmla="*/ 509 w 687"/>
              <a:gd name="connsiteY68-9420" fmla="*/ 16 h 763"/>
              <a:gd name="connsiteX69-9421" fmla="*/ 514 w 687"/>
              <a:gd name="connsiteY69-9422" fmla="*/ 16 h 763"/>
              <a:gd name="connsiteX70-9423" fmla="*/ 514 w 687"/>
              <a:gd name="connsiteY70-9424" fmla="*/ 16 h 763"/>
              <a:gd name="connsiteX71-9425" fmla="*/ 519 w 687"/>
              <a:gd name="connsiteY71-9426" fmla="*/ 10 h 763"/>
              <a:gd name="connsiteX72-9427" fmla="*/ 525 w 687"/>
              <a:gd name="connsiteY72-9428" fmla="*/ 5 h 763"/>
              <a:gd name="connsiteX73-9429" fmla="*/ 535 w 687"/>
              <a:gd name="connsiteY73-9430" fmla="*/ 5 h 763"/>
              <a:gd name="connsiteX74-9431" fmla="*/ 546 w 687"/>
              <a:gd name="connsiteY74-9432" fmla="*/ 0 h 763"/>
              <a:gd name="connsiteX75-9433" fmla="*/ 551 w 687"/>
              <a:gd name="connsiteY75-9434" fmla="*/ 5 h 763"/>
              <a:gd name="connsiteX76-9435" fmla="*/ 561 w 687"/>
              <a:gd name="connsiteY76-9436" fmla="*/ 5 h 763"/>
              <a:gd name="connsiteX77-9437" fmla="*/ 577 w 687"/>
              <a:gd name="connsiteY77-9438" fmla="*/ 10 h 763"/>
              <a:gd name="connsiteX78-9439" fmla="*/ 593 w 687"/>
              <a:gd name="connsiteY78-9440" fmla="*/ 16 h 763"/>
              <a:gd name="connsiteX79-9441" fmla="*/ 630 w 687"/>
              <a:gd name="connsiteY79-9442" fmla="*/ 31 h 763"/>
              <a:gd name="connsiteX80-9443" fmla="*/ 645 w 687"/>
              <a:gd name="connsiteY80-9444" fmla="*/ 42 h 763"/>
              <a:gd name="connsiteX81-9445" fmla="*/ 661 w 687"/>
              <a:gd name="connsiteY81-9446" fmla="*/ 52 h 763"/>
              <a:gd name="connsiteX82-9447" fmla="*/ 672 w 687"/>
              <a:gd name="connsiteY82-9448" fmla="*/ 57 h 763"/>
              <a:gd name="connsiteX83-9449" fmla="*/ 682 w 687"/>
              <a:gd name="connsiteY83-9450" fmla="*/ 68 h 763"/>
              <a:gd name="connsiteX84-9451" fmla="*/ 687 w 687"/>
              <a:gd name="connsiteY84-9452" fmla="*/ 73 h 763"/>
              <a:gd name="connsiteX85-9453" fmla="*/ 687 w 687"/>
              <a:gd name="connsiteY85-9454" fmla="*/ 78 h 763"/>
              <a:gd name="connsiteX86-9455" fmla="*/ 682 w 687"/>
              <a:gd name="connsiteY86-9456" fmla="*/ 78 h 763"/>
              <a:gd name="connsiteX87-9457" fmla="*/ 682 w 687"/>
              <a:gd name="connsiteY87-9458" fmla="*/ 84 h 763"/>
              <a:gd name="connsiteX88-9459" fmla="*/ 677 w 687"/>
              <a:gd name="connsiteY88-9460" fmla="*/ 89 h 763"/>
              <a:gd name="connsiteX89-9461" fmla="*/ 666 w 687"/>
              <a:gd name="connsiteY89-9462" fmla="*/ 94 h 763"/>
              <a:gd name="connsiteX90-9463" fmla="*/ 666 w 687"/>
              <a:gd name="connsiteY90-9464" fmla="*/ 99 h 763"/>
              <a:gd name="connsiteX91-9465" fmla="*/ 661 w 687"/>
              <a:gd name="connsiteY91-9466" fmla="*/ 104 h 763"/>
              <a:gd name="connsiteX92-9467" fmla="*/ 656 w 687"/>
              <a:gd name="connsiteY92-9468" fmla="*/ 115 h 763"/>
              <a:gd name="connsiteX93-9469" fmla="*/ 656 w 687"/>
              <a:gd name="connsiteY93-9470" fmla="*/ 131 h 763"/>
              <a:gd name="connsiteX94-9471" fmla="*/ 651 w 687"/>
              <a:gd name="connsiteY94-9472" fmla="*/ 141 h 763"/>
              <a:gd name="connsiteX95-9473" fmla="*/ 651 w 687"/>
              <a:gd name="connsiteY95-9474" fmla="*/ 162 h 763"/>
              <a:gd name="connsiteX96-9475" fmla="*/ 645 w 687"/>
              <a:gd name="connsiteY96-9476" fmla="*/ 183 h 763"/>
              <a:gd name="connsiteX97-9477" fmla="*/ 645 w 687"/>
              <a:gd name="connsiteY97-9478" fmla="*/ 209 h 763"/>
              <a:gd name="connsiteX98-9479" fmla="*/ 640 w 687"/>
              <a:gd name="connsiteY98-9480" fmla="*/ 261 h 763"/>
              <a:gd name="connsiteX99-9481" fmla="*/ 635 w 687"/>
              <a:gd name="connsiteY99-9482" fmla="*/ 313 h 763"/>
              <a:gd name="connsiteX100-9483" fmla="*/ 630 w 687"/>
              <a:gd name="connsiteY100-9484" fmla="*/ 360 h 763"/>
              <a:gd name="connsiteX101-9485" fmla="*/ 624 w 687"/>
              <a:gd name="connsiteY101-9486" fmla="*/ 413 h 763"/>
              <a:gd name="connsiteX102-9487" fmla="*/ 614 w 687"/>
              <a:gd name="connsiteY102-9488" fmla="*/ 460 h 763"/>
              <a:gd name="connsiteX103-9489" fmla="*/ 603 w 687"/>
              <a:gd name="connsiteY103-9490" fmla="*/ 507 h 763"/>
              <a:gd name="connsiteX104-9491" fmla="*/ 593 w 687"/>
              <a:gd name="connsiteY104-9492" fmla="*/ 548 h 763"/>
              <a:gd name="connsiteX105-9493" fmla="*/ 577 w 687"/>
              <a:gd name="connsiteY105-9494" fmla="*/ 595 h 763"/>
              <a:gd name="connsiteX106-9495" fmla="*/ 567 w 687"/>
              <a:gd name="connsiteY106-9496" fmla="*/ 616 h 763"/>
              <a:gd name="connsiteX107-9497" fmla="*/ 556 w 687"/>
              <a:gd name="connsiteY107-9498" fmla="*/ 637 h 763"/>
              <a:gd name="connsiteX108-9499" fmla="*/ 546 w 687"/>
              <a:gd name="connsiteY108-9500" fmla="*/ 658 h 763"/>
              <a:gd name="connsiteX109-9501" fmla="*/ 535 w 687"/>
              <a:gd name="connsiteY109-9502" fmla="*/ 674 h 763"/>
              <a:gd name="connsiteX110-9503" fmla="*/ 525 w 687"/>
              <a:gd name="connsiteY110-9504" fmla="*/ 689 h 763"/>
              <a:gd name="connsiteX111-9505" fmla="*/ 514 w 687"/>
              <a:gd name="connsiteY111-9506" fmla="*/ 700 h 763"/>
              <a:gd name="connsiteX112-9507" fmla="*/ 504 w 687"/>
              <a:gd name="connsiteY112-9508" fmla="*/ 716 h 763"/>
              <a:gd name="connsiteX113-9509" fmla="*/ 493 w 687"/>
              <a:gd name="connsiteY113-9510" fmla="*/ 726 h 763"/>
              <a:gd name="connsiteX114-9511" fmla="*/ 483 w 687"/>
              <a:gd name="connsiteY114-9512" fmla="*/ 731 h 763"/>
              <a:gd name="connsiteX115-9513" fmla="*/ 467 w 687"/>
              <a:gd name="connsiteY115-9514" fmla="*/ 742 h 763"/>
              <a:gd name="connsiteX116-9515" fmla="*/ 462 w 687"/>
              <a:gd name="connsiteY116-9516" fmla="*/ 747 h 763"/>
              <a:gd name="connsiteX117-9517" fmla="*/ 451 w 687"/>
              <a:gd name="connsiteY117-9518" fmla="*/ 752 h 763"/>
              <a:gd name="connsiteX118-9519" fmla="*/ 441 w 687"/>
              <a:gd name="connsiteY118-9520" fmla="*/ 757 h 763"/>
              <a:gd name="connsiteX119-9521" fmla="*/ 435 w 687"/>
              <a:gd name="connsiteY119-9522" fmla="*/ 757 h 763"/>
              <a:gd name="connsiteX120-9523" fmla="*/ 430 w 687"/>
              <a:gd name="connsiteY120-9524" fmla="*/ 763 h 763"/>
              <a:gd name="connsiteX121-9525" fmla="*/ 420 w 687"/>
              <a:gd name="connsiteY121-9526" fmla="*/ 763 h 763"/>
              <a:gd name="connsiteX122-9527" fmla="*/ 414 w 687"/>
              <a:gd name="connsiteY122-9528" fmla="*/ 757 h 763"/>
              <a:gd name="connsiteX123-9529" fmla="*/ 404 w 687"/>
              <a:gd name="connsiteY123-9530" fmla="*/ 752 h 763"/>
              <a:gd name="connsiteX124-9531" fmla="*/ 404 w 687"/>
              <a:gd name="connsiteY124-9532" fmla="*/ 747 h 763"/>
              <a:gd name="connsiteX125-9533" fmla="*/ 404 w 687"/>
              <a:gd name="connsiteY125-9534" fmla="*/ 742 h 763"/>
              <a:gd name="connsiteX126-9535" fmla="*/ 404 w 687"/>
              <a:gd name="connsiteY126-9536" fmla="*/ 736 h 763"/>
              <a:gd name="connsiteX127-9537" fmla="*/ 404 w 687"/>
              <a:gd name="connsiteY127-9538" fmla="*/ 726 h 763"/>
              <a:gd name="connsiteX128-9539" fmla="*/ 404 w 687"/>
              <a:gd name="connsiteY128-9540" fmla="*/ 721 h 763"/>
              <a:gd name="connsiteX129-9541" fmla="*/ 399 w 687"/>
              <a:gd name="connsiteY129-9542" fmla="*/ 716 h 763"/>
              <a:gd name="connsiteX130-9543" fmla="*/ 446 w 687"/>
              <a:gd name="connsiteY130-9544" fmla="*/ 632 h 763"/>
              <a:gd name="connsiteX131-9545" fmla="*/ 451 w 687"/>
              <a:gd name="connsiteY131-9546" fmla="*/ 627 h 763"/>
              <a:gd name="connsiteX132-9547" fmla="*/ 456 w 687"/>
              <a:gd name="connsiteY132-9548" fmla="*/ 627 h 763"/>
              <a:gd name="connsiteX133-9549" fmla="*/ 462 w 687"/>
              <a:gd name="connsiteY133-9550" fmla="*/ 622 h 763"/>
              <a:gd name="connsiteX134-9551" fmla="*/ 467 w 687"/>
              <a:gd name="connsiteY134-9552" fmla="*/ 616 h 763"/>
              <a:gd name="connsiteX135-9553" fmla="*/ 472 w 687"/>
              <a:gd name="connsiteY135-9554" fmla="*/ 611 h 763"/>
              <a:gd name="connsiteX136-9555" fmla="*/ 477 w 687"/>
              <a:gd name="connsiteY136-9556" fmla="*/ 601 h 763"/>
              <a:gd name="connsiteX137-9557" fmla="*/ 483 w 687"/>
              <a:gd name="connsiteY137-9558" fmla="*/ 590 h 763"/>
              <a:gd name="connsiteX138-9559" fmla="*/ 488 w 687"/>
              <a:gd name="connsiteY138-9560" fmla="*/ 580 h 763"/>
              <a:gd name="connsiteX139-9561" fmla="*/ 498 w 687"/>
              <a:gd name="connsiteY139-9562" fmla="*/ 564 h 763"/>
              <a:gd name="connsiteX140-9563" fmla="*/ 504 w 687"/>
              <a:gd name="connsiteY140-9564" fmla="*/ 554 h 763"/>
              <a:gd name="connsiteX141-9565" fmla="*/ 509 w 687"/>
              <a:gd name="connsiteY141-9566" fmla="*/ 538 h 763"/>
              <a:gd name="connsiteX142-9567" fmla="*/ 514 w 687"/>
              <a:gd name="connsiteY142-9568" fmla="*/ 517 h 763"/>
              <a:gd name="connsiteX143-9569" fmla="*/ 519 w 687"/>
              <a:gd name="connsiteY143-9570" fmla="*/ 501 h 763"/>
              <a:gd name="connsiteX144-9571" fmla="*/ 525 w 687"/>
              <a:gd name="connsiteY144-9572" fmla="*/ 475 h 763"/>
              <a:gd name="connsiteX145-9573" fmla="*/ 530 w 687"/>
              <a:gd name="connsiteY145-9574" fmla="*/ 454 h 763"/>
              <a:gd name="connsiteX146-9575" fmla="*/ 535 w 687"/>
              <a:gd name="connsiteY146-9576" fmla="*/ 428 h 763"/>
              <a:gd name="connsiteX147-9577" fmla="*/ 540 w 687"/>
              <a:gd name="connsiteY147-9578" fmla="*/ 402 h 763"/>
              <a:gd name="connsiteX148-9579" fmla="*/ 546 w 687"/>
              <a:gd name="connsiteY148-9580" fmla="*/ 371 h 763"/>
              <a:gd name="connsiteX149-9581" fmla="*/ 546 w 687"/>
              <a:gd name="connsiteY149-9582" fmla="*/ 345 h 763"/>
              <a:gd name="connsiteX150-9583" fmla="*/ 551 w 687"/>
              <a:gd name="connsiteY150-9584" fmla="*/ 319 h 763"/>
              <a:gd name="connsiteX151-9585" fmla="*/ 551 w 687"/>
              <a:gd name="connsiteY151-9586" fmla="*/ 298 h 763"/>
              <a:gd name="connsiteX152-9587" fmla="*/ 556 w 687"/>
              <a:gd name="connsiteY152-9588" fmla="*/ 272 h 763"/>
              <a:gd name="connsiteX153-9589" fmla="*/ 556 w 687"/>
              <a:gd name="connsiteY153-9590" fmla="*/ 251 h 763"/>
              <a:gd name="connsiteX154-9591" fmla="*/ 561 w 687"/>
              <a:gd name="connsiteY154-9592" fmla="*/ 230 h 763"/>
              <a:gd name="connsiteX155-9593" fmla="*/ 561 w 687"/>
              <a:gd name="connsiteY155-9594" fmla="*/ 214 h 763"/>
              <a:gd name="connsiteX156-9595" fmla="*/ 561 w 687"/>
              <a:gd name="connsiteY156-9596" fmla="*/ 193 h 763"/>
              <a:gd name="connsiteX157-9597" fmla="*/ 567 w 687"/>
              <a:gd name="connsiteY157-9598" fmla="*/ 178 h 763"/>
              <a:gd name="connsiteX158-9599" fmla="*/ 567 w 687"/>
              <a:gd name="connsiteY158-9600" fmla="*/ 167 h 763"/>
              <a:gd name="connsiteX159-9601" fmla="*/ 567 w 687"/>
              <a:gd name="connsiteY159-9602" fmla="*/ 151 h 763"/>
              <a:gd name="connsiteX160-9603" fmla="*/ 567 w 687"/>
              <a:gd name="connsiteY160-9604" fmla="*/ 141 h 763"/>
              <a:gd name="connsiteX161-9605" fmla="*/ 567 w 687"/>
              <a:gd name="connsiteY161-9606" fmla="*/ 131 h 763"/>
              <a:gd name="connsiteX162-9607" fmla="*/ 561 w 687"/>
              <a:gd name="connsiteY162-9608" fmla="*/ 125 h 763"/>
              <a:gd name="connsiteX163-9609" fmla="*/ 561 w 687"/>
              <a:gd name="connsiteY163-9610" fmla="*/ 115 h 763"/>
              <a:gd name="connsiteX164-9611" fmla="*/ 561 w 687"/>
              <a:gd name="connsiteY164-9612" fmla="*/ 115 h 763"/>
              <a:gd name="connsiteX0-9613" fmla="*/ 561 w 687"/>
              <a:gd name="connsiteY0-9614" fmla="*/ 115 h 763"/>
              <a:gd name="connsiteX1-9615" fmla="*/ 556 w 687"/>
              <a:gd name="connsiteY1-9616" fmla="*/ 104 h 763"/>
              <a:gd name="connsiteX2-9617" fmla="*/ 556 w 687"/>
              <a:gd name="connsiteY2-9618" fmla="*/ 94 h 763"/>
              <a:gd name="connsiteX3-9619" fmla="*/ 551 w 687"/>
              <a:gd name="connsiteY3-9620" fmla="*/ 84 h 763"/>
              <a:gd name="connsiteX4-9621" fmla="*/ 546 w 687"/>
              <a:gd name="connsiteY4-9622" fmla="*/ 78 h 763"/>
              <a:gd name="connsiteX5-9623" fmla="*/ 546 w 687"/>
              <a:gd name="connsiteY5-9624" fmla="*/ 78 h 763"/>
              <a:gd name="connsiteX6-9625" fmla="*/ 540 w 687"/>
              <a:gd name="connsiteY6-9626" fmla="*/ 78 h 763"/>
              <a:gd name="connsiteX7-9627" fmla="*/ 530 w 687"/>
              <a:gd name="connsiteY7-9628" fmla="*/ 73 h 763"/>
              <a:gd name="connsiteX8-9629" fmla="*/ 525 w 687"/>
              <a:gd name="connsiteY8-9630" fmla="*/ 73 h 763"/>
              <a:gd name="connsiteX9-9631" fmla="*/ 514 w 687"/>
              <a:gd name="connsiteY9-9632" fmla="*/ 73 h 763"/>
              <a:gd name="connsiteX10-9633" fmla="*/ 504 w 687"/>
              <a:gd name="connsiteY10-9634" fmla="*/ 73 h 763"/>
              <a:gd name="connsiteX11-9635" fmla="*/ 493 w 687"/>
              <a:gd name="connsiteY11-9636" fmla="*/ 73 h 763"/>
              <a:gd name="connsiteX12-9637" fmla="*/ 477 w 687"/>
              <a:gd name="connsiteY12-9638" fmla="*/ 73 h 763"/>
              <a:gd name="connsiteX13-9639" fmla="*/ 451 w 687"/>
              <a:gd name="connsiteY13-9640" fmla="*/ 73 h 763"/>
              <a:gd name="connsiteX14-9641" fmla="*/ 420 w 687"/>
              <a:gd name="connsiteY14-9642" fmla="*/ 73 h 763"/>
              <a:gd name="connsiteX15-9643" fmla="*/ 393 w 687"/>
              <a:gd name="connsiteY15-9644" fmla="*/ 78 h 763"/>
              <a:gd name="connsiteX16-9645" fmla="*/ 362 w 687"/>
              <a:gd name="connsiteY16-9646" fmla="*/ 78 h 763"/>
              <a:gd name="connsiteX17-9647" fmla="*/ 346 w 687"/>
              <a:gd name="connsiteY17-9648" fmla="*/ 84 h 763"/>
              <a:gd name="connsiteX18-9649" fmla="*/ 325 w 687"/>
              <a:gd name="connsiteY18-9650" fmla="*/ 84 h 763"/>
              <a:gd name="connsiteX19-9651" fmla="*/ 309 w 687"/>
              <a:gd name="connsiteY19-9652" fmla="*/ 89 h 763"/>
              <a:gd name="connsiteX20-9653" fmla="*/ 288 w 687"/>
              <a:gd name="connsiteY20-9654" fmla="*/ 94 h 763"/>
              <a:gd name="connsiteX21-9655" fmla="*/ 267 w 687"/>
              <a:gd name="connsiteY21-9656" fmla="*/ 99 h 763"/>
              <a:gd name="connsiteX22-9657" fmla="*/ 246 w 687"/>
              <a:gd name="connsiteY22-9658" fmla="*/ 99 h 763"/>
              <a:gd name="connsiteX23-9659" fmla="*/ 220 w 687"/>
              <a:gd name="connsiteY23-9660" fmla="*/ 104 h 763"/>
              <a:gd name="connsiteX24-9661" fmla="*/ 199 w 687"/>
              <a:gd name="connsiteY24-9662" fmla="*/ 110 h 763"/>
              <a:gd name="connsiteX25-9663" fmla="*/ 173 w 687"/>
              <a:gd name="connsiteY25-9664" fmla="*/ 115 h 763"/>
              <a:gd name="connsiteX26-9665" fmla="*/ 152 w 687"/>
              <a:gd name="connsiteY26-9666" fmla="*/ 120 h 763"/>
              <a:gd name="connsiteX27-9667" fmla="*/ 131 w 687"/>
              <a:gd name="connsiteY27-9668" fmla="*/ 120 h 763"/>
              <a:gd name="connsiteX28-9669" fmla="*/ 115 w 687"/>
              <a:gd name="connsiteY28-9670" fmla="*/ 125 h 763"/>
              <a:gd name="connsiteX29-9671" fmla="*/ 99 w 687"/>
              <a:gd name="connsiteY29-9672" fmla="*/ 125 h 763"/>
              <a:gd name="connsiteX30-9673" fmla="*/ 89 w 687"/>
              <a:gd name="connsiteY30-9674" fmla="*/ 125 h 763"/>
              <a:gd name="connsiteX31-9675" fmla="*/ 78 w 687"/>
              <a:gd name="connsiteY31-9676" fmla="*/ 125 h 763"/>
              <a:gd name="connsiteX32-9677" fmla="*/ 73 w 687"/>
              <a:gd name="connsiteY32-9678" fmla="*/ 125 h 763"/>
              <a:gd name="connsiteX33-9679" fmla="*/ 63 w 687"/>
              <a:gd name="connsiteY33-9680" fmla="*/ 120 h 763"/>
              <a:gd name="connsiteX34-9681" fmla="*/ 52 w 687"/>
              <a:gd name="connsiteY34-9682" fmla="*/ 115 h 763"/>
              <a:gd name="connsiteX35-9683" fmla="*/ 36 w 687"/>
              <a:gd name="connsiteY35-9684" fmla="*/ 110 h 763"/>
              <a:gd name="connsiteX36-9685" fmla="*/ 26 w 687"/>
              <a:gd name="connsiteY36-9686" fmla="*/ 99 h 763"/>
              <a:gd name="connsiteX37-9687" fmla="*/ 15 w 687"/>
              <a:gd name="connsiteY37-9688" fmla="*/ 94 h 763"/>
              <a:gd name="connsiteX38-9689" fmla="*/ 5 w 687"/>
              <a:gd name="connsiteY38-9690" fmla="*/ 89 h 763"/>
              <a:gd name="connsiteX39-9691" fmla="*/ 0 w 687"/>
              <a:gd name="connsiteY39-9692" fmla="*/ 78 h 763"/>
              <a:gd name="connsiteX40-9693" fmla="*/ 0 w 687"/>
              <a:gd name="connsiteY40-9694" fmla="*/ 73 h 763"/>
              <a:gd name="connsiteX41-9695" fmla="*/ 10 w 687"/>
              <a:gd name="connsiteY41-9696" fmla="*/ 73 h 763"/>
              <a:gd name="connsiteX42-9697" fmla="*/ 26 w 687"/>
              <a:gd name="connsiteY42-9698" fmla="*/ 73 h 763"/>
              <a:gd name="connsiteX43-9699" fmla="*/ 42 w 687"/>
              <a:gd name="connsiteY43-9700" fmla="*/ 73 h 763"/>
              <a:gd name="connsiteX44-9701" fmla="*/ 57 w 687"/>
              <a:gd name="connsiteY44-9702" fmla="*/ 68 h 763"/>
              <a:gd name="connsiteX45-9703" fmla="*/ 89 w 687"/>
              <a:gd name="connsiteY45-9704" fmla="*/ 68 h 763"/>
              <a:gd name="connsiteX46-9705" fmla="*/ 131 w 687"/>
              <a:gd name="connsiteY46-9706" fmla="*/ 63 h 763"/>
              <a:gd name="connsiteX47-9707" fmla="*/ 152 w 687"/>
              <a:gd name="connsiteY47-9708" fmla="*/ 63 h 763"/>
              <a:gd name="connsiteX48-9709" fmla="*/ 173 w 687"/>
              <a:gd name="connsiteY48-9710" fmla="*/ 63 h 763"/>
              <a:gd name="connsiteX49-9711" fmla="*/ 199 w 687"/>
              <a:gd name="connsiteY49-9712" fmla="*/ 57 h 763"/>
              <a:gd name="connsiteX50-9713" fmla="*/ 225 w 687"/>
              <a:gd name="connsiteY50-9714" fmla="*/ 57 h 763"/>
              <a:gd name="connsiteX51-9715" fmla="*/ 257 w 687"/>
              <a:gd name="connsiteY51-9716" fmla="*/ 52 h 763"/>
              <a:gd name="connsiteX52-9717" fmla="*/ 288 w 687"/>
              <a:gd name="connsiteY52-9718" fmla="*/ 52 h 763"/>
              <a:gd name="connsiteX53-9719" fmla="*/ 320 w 687"/>
              <a:gd name="connsiteY53-9720" fmla="*/ 47 h 763"/>
              <a:gd name="connsiteX54-9721" fmla="*/ 357 w 687"/>
              <a:gd name="connsiteY54-9722" fmla="*/ 42 h 763"/>
              <a:gd name="connsiteX55-9723" fmla="*/ 372 w 687"/>
              <a:gd name="connsiteY55-9724" fmla="*/ 42 h 763"/>
              <a:gd name="connsiteX56-9725" fmla="*/ 393 w 687"/>
              <a:gd name="connsiteY56-9726" fmla="*/ 37 h 763"/>
              <a:gd name="connsiteX57-9727" fmla="*/ 409 w 687"/>
              <a:gd name="connsiteY57-9728" fmla="*/ 37 h 763"/>
              <a:gd name="connsiteX58-9729" fmla="*/ 420 w 687"/>
              <a:gd name="connsiteY58-9730" fmla="*/ 37 h 763"/>
              <a:gd name="connsiteX59-9731" fmla="*/ 435 w 687"/>
              <a:gd name="connsiteY59-9732" fmla="*/ 31 h 763"/>
              <a:gd name="connsiteX60-9733" fmla="*/ 446 w 687"/>
              <a:gd name="connsiteY60-9734" fmla="*/ 31 h 763"/>
              <a:gd name="connsiteX61-9735" fmla="*/ 456 w 687"/>
              <a:gd name="connsiteY61-9736" fmla="*/ 31 h 763"/>
              <a:gd name="connsiteX62-9737" fmla="*/ 467 w 687"/>
              <a:gd name="connsiteY62-9738" fmla="*/ 26 h 763"/>
              <a:gd name="connsiteX63-9739" fmla="*/ 477 w 687"/>
              <a:gd name="connsiteY63-9740" fmla="*/ 26 h 763"/>
              <a:gd name="connsiteX64-9741" fmla="*/ 488 w 687"/>
              <a:gd name="connsiteY64-9742" fmla="*/ 26 h 763"/>
              <a:gd name="connsiteX65-9743" fmla="*/ 493 w 687"/>
              <a:gd name="connsiteY65-9744" fmla="*/ 21 h 763"/>
              <a:gd name="connsiteX66-9745" fmla="*/ 498 w 687"/>
              <a:gd name="connsiteY66-9746" fmla="*/ 21 h 763"/>
              <a:gd name="connsiteX67-9747" fmla="*/ 504 w 687"/>
              <a:gd name="connsiteY67-9748" fmla="*/ 21 h 763"/>
              <a:gd name="connsiteX68-9749" fmla="*/ 509 w 687"/>
              <a:gd name="connsiteY68-9750" fmla="*/ 16 h 763"/>
              <a:gd name="connsiteX69-9751" fmla="*/ 514 w 687"/>
              <a:gd name="connsiteY69-9752" fmla="*/ 16 h 763"/>
              <a:gd name="connsiteX70-9753" fmla="*/ 514 w 687"/>
              <a:gd name="connsiteY70-9754" fmla="*/ 16 h 763"/>
              <a:gd name="connsiteX71-9755" fmla="*/ 519 w 687"/>
              <a:gd name="connsiteY71-9756" fmla="*/ 10 h 763"/>
              <a:gd name="connsiteX72-9757" fmla="*/ 525 w 687"/>
              <a:gd name="connsiteY72-9758" fmla="*/ 5 h 763"/>
              <a:gd name="connsiteX73-9759" fmla="*/ 535 w 687"/>
              <a:gd name="connsiteY73-9760" fmla="*/ 5 h 763"/>
              <a:gd name="connsiteX74-9761" fmla="*/ 546 w 687"/>
              <a:gd name="connsiteY74-9762" fmla="*/ 0 h 763"/>
              <a:gd name="connsiteX75-9763" fmla="*/ 551 w 687"/>
              <a:gd name="connsiteY75-9764" fmla="*/ 5 h 763"/>
              <a:gd name="connsiteX76-9765" fmla="*/ 561 w 687"/>
              <a:gd name="connsiteY76-9766" fmla="*/ 5 h 763"/>
              <a:gd name="connsiteX77-9767" fmla="*/ 577 w 687"/>
              <a:gd name="connsiteY77-9768" fmla="*/ 10 h 763"/>
              <a:gd name="connsiteX78-9769" fmla="*/ 593 w 687"/>
              <a:gd name="connsiteY78-9770" fmla="*/ 16 h 763"/>
              <a:gd name="connsiteX79-9771" fmla="*/ 630 w 687"/>
              <a:gd name="connsiteY79-9772" fmla="*/ 31 h 763"/>
              <a:gd name="connsiteX80-9773" fmla="*/ 645 w 687"/>
              <a:gd name="connsiteY80-9774" fmla="*/ 42 h 763"/>
              <a:gd name="connsiteX81-9775" fmla="*/ 661 w 687"/>
              <a:gd name="connsiteY81-9776" fmla="*/ 52 h 763"/>
              <a:gd name="connsiteX82-9777" fmla="*/ 672 w 687"/>
              <a:gd name="connsiteY82-9778" fmla="*/ 57 h 763"/>
              <a:gd name="connsiteX83-9779" fmla="*/ 682 w 687"/>
              <a:gd name="connsiteY83-9780" fmla="*/ 68 h 763"/>
              <a:gd name="connsiteX84-9781" fmla="*/ 687 w 687"/>
              <a:gd name="connsiteY84-9782" fmla="*/ 73 h 763"/>
              <a:gd name="connsiteX85-9783" fmla="*/ 687 w 687"/>
              <a:gd name="connsiteY85-9784" fmla="*/ 78 h 763"/>
              <a:gd name="connsiteX86-9785" fmla="*/ 682 w 687"/>
              <a:gd name="connsiteY86-9786" fmla="*/ 78 h 763"/>
              <a:gd name="connsiteX87-9787" fmla="*/ 682 w 687"/>
              <a:gd name="connsiteY87-9788" fmla="*/ 84 h 763"/>
              <a:gd name="connsiteX88-9789" fmla="*/ 677 w 687"/>
              <a:gd name="connsiteY88-9790" fmla="*/ 89 h 763"/>
              <a:gd name="connsiteX89-9791" fmla="*/ 666 w 687"/>
              <a:gd name="connsiteY89-9792" fmla="*/ 94 h 763"/>
              <a:gd name="connsiteX90-9793" fmla="*/ 666 w 687"/>
              <a:gd name="connsiteY90-9794" fmla="*/ 99 h 763"/>
              <a:gd name="connsiteX91-9795" fmla="*/ 661 w 687"/>
              <a:gd name="connsiteY91-9796" fmla="*/ 104 h 763"/>
              <a:gd name="connsiteX92-9797" fmla="*/ 656 w 687"/>
              <a:gd name="connsiteY92-9798" fmla="*/ 115 h 763"/>
              <a:gd name="connsiteX93-9799" fmla="*/ 656 w 687"/>
              <a:gd name="connsiteY93-9800" fmla="*/ 131 h 763"/>
              <a:gd name="connsiteX94-9801" fmla="*/ 651 w 687"/>
              <a:gd name="connsiteY94-9802" fmla="*/ 141 h 763"/>
              <a:gd name="connsiteX95-9803" fmla="*/ 651 w 687"/>
              <a:gd name="connsiteY95-9804" fmla="*/ 162 h 763"/>
              <a:gd name="connsiteX96-9805" fmla="*/ 645 w 687"/>
              <a:gd name="connsiteY96-9806" fmla="*/ 183 h 763"/>
              <a:gd name="connsiteX97-9807" fmla="*/ 645 w 687"/>
              <a:gd name="connsiteY97-9808" fmla="*/ 209 h 763"/>
              <a:gd name="connsiteX98-9809" fmla="*/ 640 w 687"/>
              <a:gd name="connsiteY98-9810" fmla="*/ 261 h 763"/>
              <a:gd name="connsiteX99-9811" fmla="*/ 635 w 687"/>
              <a:gd name="connsiteY99-9812" fmla="*/ 313 h 763"/>
              <a:gd name="connsiteX100-9813" fmla="*/ 630 w 687"/>
              <a:gd name="connsiteY100-9814" fmla="*/ 360 h 763"/>
              <a:gd name="connsiteX101-9815" fmla="*/ 624 w 687"/>
              <a:gd name="connsiteY101-9816" fmla="*/ 413 h 763"/>
              <a:gd name="connsiteX102-9817" fmla="*/ 614 w 687"/>
              <a:gd name="connsiteY102-9818" fmla="*/ 460 h 763"/>
              <a:gd name="connsiteX103-9819" fmla="*/ 603 w 687"/>
              <a:gd name="connsiteY103-9820" fmla="*/ 507 h 763"/>
              <a:gd name="connsiteX104-9821" fmla="*/ 593 w 687"/>
              <a:gd name="connsiteY104-9822" fmla="*/ 548 h 763"/>
              <a:gd name="connsiteX105-9823" fmla="*/ 577 w 687"/>
              <a:gd name="connsiteY105-9824" fmla="*/ 595 h 763"/>
              <a:gd name="connsiteX106-9825" fmla="*/ 567 w 687"/>
              <a:gd name="connsiteY106-9826" fmla="*/ 616 h 763"/>
              <a:gd name="connsiteX107-9827" fmla="*/ 556 w 687"/>
              <a:gd name="connsiteY107-9828" fmla="*/ 637 h 763"/>
              <a:gd name="connsiteX108-9829" fmla="*/ 546 w 687"/>
              <a:gd name="connsiteY108-9830" fmla="*/ 658 h 763"/>
              <a:gd name="connsiteX109-9831" fmla="*/ 535 w 687"/>
              <a:gd name="connsiteY109-9832" fmla="*/ 674 h 763"/>
              <a:gd name="connsiteX110-9833" fmla="*/ 525 w 687"/>
              <a:gd name="connsiteY110-9834" fmla="*/ 689 h 763"/>
              <a:gd name="connsiteX111-9835" fmla="*/ 514 w 687"/>
              <a:gd name="connsiteY111-9836" fmla="*/ 700 h 763"/>
              <a:gd name="connsiteX112-9837" fmla="*/ 504 w 687"/>
              <a:gd name="connsiteY112-9838" fmla="*/ 716 h 763"/>
              <a:gd name="connsiteX113-9839" fmla="*/ 493 w 687"/>
              <a:gd name="connsiteY113-9840" fmla="*/ 726 h 763"/>
              <a:gd name="connsiteX114-9841" fmla="*/ 483 w 687"/>
              <a:gd name="connsiteY114-9842" fmla="*/ 731 h 763"/>
              <a:gd name="connsiteX115-9843" fmla="*/ 467 w 687"/>
              <a:gd name="connsiteY115-9844" fmla="*/ 742 h 763"/>
              <a:gd name="connsiteX116-9845" fmla="*/ 462 w 687"/>
              <a:gd name="connsiteY116-9846" fmla="*/ 747 h 763"/>
              <a:gd name="connsiteX117-9847" fmla="*/ 451 w 687"/>
              <a:gd name="connsiteY117-9848" fmla="*/ 752 h 763"/>
              <a:gd name="connsiteX118-9849" fmla="*/ 441 w 687"/>
              <a:gd name="connsiteY118-9850" fmla="*/ 757 h 763"/>
              <a:gd name="connsiteX119-9851" fmla="*/ 435 w 687"/>
              <a:gd name="connsiteY119-9852" fmla="*/ 757 h 763"/>
              <a:gd name="connsiteX120-9853" fmla="*/ 430 w 687"/>
              <a:gd name="connsiteY120-9854" fmla="*/ 763 h 763"/>
              <a:gd name="connsiteX121-9855" fmla="*/ 420 w 687"/>
              <a:gd name="connsiteY121-9856" fmla="*/ 763 h 763"/>
              <a:gd name="connsiteX122-9857" fmla="*/ 414 w 687"/>
              <a:gd name="connsiteY122-9858" fmla="*/ 757 h 763"/>
              <a:gd name="connsiteX123-9859" fmla="*/ 404 w 687"/>
              <a:gd name="connsiteY123-9860" fmla="*/ 752 h 763"/>
              <a:gd name="connsiteX124-9861" fmla="*/ 404 w 687"/>
              <a:gd name="connsiteY124-9862" fmla="*/ 747 h 763"/>
              <a:gd name="connsiteX125-9863" fmla="*/ 404 w 687"/>
              <a:gd name="connsiteY125-9864" fmla="*/ 742 h 763"/>
              <a:gd name="connsiteX126-9865" fmla="*/ 404 w 687"/>
              <a:gd name="connsiteY126-9866" fmla="*/ 736 h 763"/>
              <a:gd name="connsiteX127-9867" fmla="*/ 404 w 687"/>
              <a:gd name="connsiteY127-9868" fmla="*/ 726 h 763"/>
              <a:gd name="connsiteX128-9869" fmla="*/ 399 w 687"/>
              <a:gd name="connsiteY128-9870" fmla="*/ 716 h 763"/>
              <a:gd name="connsiteX129-9871" fmla="*/ 446 w 687"/>
              <a:gd name="connsiteY129-9872" fmla="*/ 632 h 763"/>
              <a:gd name="connsiteX130-9873" fmla="*/ 451 w 687"/>
              <a:gd name="connsiteY130-9874" fmla="*/ 627 h 763"/>
              <a:gd name="connsiteX131-9875" fmla="*/ 456 w 687"/>
              <a:gd name="connsiteY131-9876" fmla="*/ 627 h 763"/>
              <a:gd name="connsiteX132-9877" fmla="*/ 462 w 687"/>
              <a:gd name="connsiteY132-9878" fmla="*/ 622 h 763"/>
              <a:gd name="connsiteX133-9879" fmla="*/ 467 w 687"/>
              <a:gd name="connsiteY133-9880" fmla="*/ 616 h 763"/>
              <a:gd name="connsiteX134-9881" fmla="*/ 472 w 687"/>
              <a:gd name="connsiteY134-9882" fmla="*/ 611 h 763"/>
              <a:gd name="connsiteX135-9883" fmla="*/ 477 w 687"/>
              <a:gd name="connsiteY135-9884" fmla="*/ 601 h 763"/>
              <a:gd name="connsiteX136-9885" fmla="*/ 483 w 687"/>
              <a:gd name="connsiteY136-9886" fmla="*/ 590 h 763"/>
              <a:gd name="connsiteX137-9887" fmla="*/ 488 w 687"/>
              <a:gd name="connsiteY137-9888" fmla="*/ 580 h 763"/>
              <a:gd name="connsiteX138-9889" fmla="*/ 498 w 687"/>
              <a:gd name="connsiteY138-9890" fmla="*/ 564 h 763"/>
              <a:gd name="connsiteX139-9891" fmla="*/ 504 w 687"/>
              <a:gd name="connsiteY139-9892" fmla="*/ 554 h 763"/>
              <a:gd name="connsiteX140-9893" fmla="*/ 509 w 687"/>
              <a:gd name="connsiteY140-9894" fmla="*/ 538 h 763"/>
              <a:gd name="connsiteX141-9895" fmla="*/ 514 w 687"/>
              <a:gd name="connsiteY141-9896" fmla="*/ 517 h 763"/>
              <a:gd name="connsiteX142-9897" fmla="*/ 519 w 687"/>
              <a:gd name="connsiteY142-9898" fmla="*/ 501 h 763"/>
              <a:gd name="connsiteX143-9899" fmla="*/ 525 w 687"/>
              <a:gd name="connsiteY143-9900" fmla="*/ 475 h 763"/>
              <a:gd name="connsiteX144-9901" fmla="*/ 530 w 687"/>
              <a:gd name="connsiteY144-9902" fmla="*/ 454 h 763"/>
              <a:gd name="connsiteX145-9903" fmla="*/ 535 w 687"/>
              <a:gd name="connsiteY145-9904" fmla="*/ 428 h 763"/>
              <a:gd name="connsiteX146-9905" fmla="*/ 540 w 687"/>
              <a:gd name="connsiteY146-9906" fmla="*/ 402 h 763"/>
              <a:gd name="connsiteX147-9907" fmla="*/ 546 w 687"/>
              <a:gd name="connsiteY147-9908" fmla="*/ 371 h 763"/>
              <a:gd name="connsiteX148-9909" fmla="*/ 546 w 687"/>
              <a:gd name="connsiteY148-9910" fmla="*/ 345 h 763"/>
              <a:gd name="connsiteX149-9911" fmla="*/ 551 w 687"/>
              <a:gd name="connsiteY149-9912" fmla="*/ 319 h 763"/>
              <a:gd name="connsiteX150-9913" fmla="*/ 551 w 687"/>
              <a:gd name="connsiteY150-9914" fmla="*/ 298 h 763"/>
              <a:gd name="connsiteX151-9915" fmla="*/ 556 w 687"/>
              <a:gd name="connsiteY151-9916" fmla="*/ 272 h 763"/>
              <a:gd name="connsiteX152-9917" fmla="*/ 556 w 687"/>
              <a:gd name="connsiteY152-9918" fmla="*/ 251 h 763"/>
              <a:gd name="connsiteX153-9919" fmla="*/ 561 w 687"/>
              <a:gd name="connsiteY153-9920" fmla="*/ 230 h 763"/>
              <a:gd name="connsiteX154-9921" fmla="*/ 561 w 687"/>
              <a:gd name="connsiteY154-9922" fmla="*/ 214 h 763"/>
              <a:gd name="connsiteX155-9923" fmla="*/ 561 w 687"/>
              <a:gd name="connsiteY155-9924" fmla="*/ 193 h 763"/>
              <a:gd name="connsiteX156-9925" fmla="*/ 567 w 687"/>
              <a:gd name="connsiteY156-9926" fmla="*/ 178 h 763"/>
              <a:gd name="connsiteX157-9927" fmla="*/ 567 w 687"/>
              <a:gd name="connsiteY157-9928" fmla="*/ 167 h 763"/>
              <a:gd name="connsiteX158-9929" fmla="*/ 567 w 687"/>
              <a:gd name="connsiteY158-9930" fmla="*/ 151 h 763"/>
              <a:gd name="connsiteX159-9931" fmla="*/ 567 w 687"/>
              <a:gd name="connsiteY159-9932" fmla="*/ 141 h 763"/>
              <a:gd name="connsiteX160-9933" fmla="*/ 567 w 687"/>
              <a:gd name="connsiteY160-9934" fmla="*/ 131 h 763"/>
              <a:gd name="connsiteX161-9935" fmla="*/ 561 w 687"/>
              <a:gd name="connsiteY161-9936" fmla="*/ 125 h 763"/>
              <a:gd name="connsiteX162-9937" fmla="*/ 561 w 687"/>
              <a:gd name="connsiteY162-9938" fmla="*/ 115 h 763"/>
              <a:gd name="connsiteX163-9939" fmla="*/ 561 w 687"/>
              <a:gd name="connsiteY163-9940" fmla="*/ 115 h 763"/>
              <a:gd name="connsiteX0-9941" fmla="*/ 561 w 687"/>
              <a:gd name="connsiteY0-9942" fmla="*/ 115 h 763"/>
              <a:gd name="connsiteX1-9943" fmla="*/ 556 w 687"/>
              <a:gd name="connsiteY1-9944" fmla="*/ 104 h 763"/>
              <a:gd name="connsiteX2-9945" fmla="*/ 556 w 687"/>
              <a:gd name="connsiteY2-9946" fmla="*/ 94 h 763"/>
              <a:gd name="connsiteX3-9947" fmla="*/ 551 w 687"/>
              <a:gd name="connsiteY3-9948" fmla="*/ 84 h 763"/>
              <a:gd name="connsiteX4-9949" fmla="*/ 546 w 687"/>
              <a:gd name="connsiteY4-9950" fmla="*/ 78 h 763"/>
              <a:gd name="connsiteX5-9951" fmla="*/ 546 w 687"/>
              <a:gd name="connsiteY5-9952" fmla="*/ 78 h 763"/>
              <a:gd name="connsiteX6-9953" fmla="*/ 540 w 687"/>
              <a:gd name="connsiteY6-9954" fmla="*/ 78 h 763"/>
              <a:gd name="connsiteX7-9955" fmla="*/ 530 w 687"/>
              <a:gd name="connsiteY7-9956" fmla="*/ 73 h 763"/>
              <a:gd name="connsiteX8-9957" fmla="*/ 525 w 687"/>
              <a:gd name="connsiteY8-9958" fmla="*/ 73 h 763"/>
              <a:gd name="connsiteX9-9959" fmla="*/ 514 w 687"/>
              <a:gd name="connsiteY9-9960" fmla="*/ 73 h 763"/>
              <a:gd name="connsiteX10-9961" fmla="*/ 504 w 687"/>
              <a:gd name="connsiteY10-9962" fmla="*/ 73 h 763"/>
              <a:gd name="connsiteX11-9963" fmla="*/ 493 w 687"/>
              <a:gd name="connsiteY11-9964" fmla="*/ 73 h 763"/>
              <a:gd name="connsiteX12-9965" fmla="*/ 477 w 687"/>
              <a:gd name="connsiteY12-9966" fmla="*/ 73 h 763"/>
              <a:gd name="connsiteX13-9967" fmla="*/ 451 w 687"/>
              <a:gd name="connsiteY13-9968" fmla="*/ 73 h 763"/>
              <a:gd name="connsiteX14-9969" fmla="*/ 420 w 687"/>
              <a:gd name="connsiteY14-9970" fmla="*/ 73 h 763"/>
              <a:gd name="connsiteX15-9971" fmla="*/ 393 w 687"/>
              <a:gd name="connsiteY15-9972" fmla="*/ 78 h 763"/>
              <a:gd name="connsiteX16-9973" fmla="*/ 362 w 687"/>
              <a:gd name="connsiteY16-9974" fmla="*/ 78 h 763"/>
              <a:gd name="connsiteX17-9975" fmla="*/ 346 w 687"/>
              <a:gd name="connsiteY17-9976" fmla="*/ 84 h 763"/>
              <a:gd name="connsiteX18-9977" fmla="*/ 325 w 687"/>
              <a:gd name="connsiteY18-9978" fmla="*/ 84 h 763"/>
              <a:gd name="connsiteX19-9979" fmla="*/ 309 w 687"/>
              <a:gd name="connsiteY19-9980" fmla="*/ 89 h 763"/>
              <a:gd name="connsiteX20-9981" fmla="*/ 288 w 687"/>
              <a:gd name="connsiteY20-9982" fmla="*/ 94 h 763"/>
              <a:gd name="connsiteX21-9983" fmla="*/ 267 w 687"/>
              <a:gd name="connsiteY21-9984" fmla="*/ 99 h 763"/>
              <a:gd name="connsiteX22-9985" fmla="*/ 246 w 687"/>
              <a:gd name="connsiteY22-9986" fmla="*/ 99 h 763"/>
              <a:gd name="connsiteX23-9987" fmla="*/ 220 w 687"/>
              <a:gd name="connsiteY23-9988" fmla="*/ 104 h 763"/>
              <a:gd name="connsiteX24-9989" fmla="*/ 199 w 687"/>
              <a:gd name="connsiteY24-9990" fmla="*/ 110 h 763"/>
              <a:gd name="connsiteX25-9991" fmla="*/ 173 w 687"/>
              <a:gd name="connsiteY25-9992" fmla="*/ 115 h 763"/>
              <a:gd name="connsiteX26-9993" fmla="*/ 152 w 687"/>
              <a:gd name="connsiteY26-9994" fmla="*/ 120 h 763"/>
              <a:gd name="connsiteX27-9995" fmla="*/ 131 w 687"/>
              <a:gd name="connsiteY27-9996" fmla="*/ 120 h 763"/>
              <a:gd name="connsiteX28-9997" fmla="*/ 115 w 687"/>
              <a:gd name="connsiteY28-9998" fmla="*/ 125 h 763"/>
              <a:gd name="connsiteX29-9999" fmla="*/ 99 w 687"/>
              <a:gd name="connsiteY29-10000" fmla="*/ 125 h 763"/>
              <a:gd name="connsiteX30-10001" fmla="*/ 89 w 687"/>
              <a:gd name="connsiteY30-10002" fmla="*/ 125 h 763"/>
              <a:gd name="connsiteX31-10003" fmla="*/ 78 w 687"/>
              <a:gd name="connsiteY31-10004" fmla="*/ 125 h 763"/>
              <a:gd name="connsiteX32-10005" fmla="*/ 73 w 687"/>
              <a:gd name="connsiteY32-10006" fmla="*/ 125 h 763"/>
              <a:gd name="connsiteX33-10007" fmla="*/ 63 w 687"/>
              <a:gd name="connsiteY33-10008" fmla="*/ 120 h 763"/>
              <a:gd name="connsiteX34-10009" fmla="*/ 52 w 687"/>
              <a:gd name="connsiteY34-10010" fmla="*/ 115 h 763"/>
              <a:gd name="connsiteX35-10011" fmla="*/ 36 w 687"/>
              <a:gd name="connsiteY35-10012" fmla="*/ 110 h 763"/>
              <a:gd name="connsiteX36-10013" fmla="*/ 26 w 687"/>
              <a:gd name="connsiteY36-10014" fmla="*/ 99 h 763"/>
              <a:gd name="connsiteX37-10015" fmla="*/ 15 w 687"/>
              <a:gd name="connsiteY37-10016" fmla="*/ 94 h 763"/>
              <a:gd name="connsiteX38-10017" fmla="*/ 5 w 687"/>
              <a:gd name="connsiteY38-10018" fmla="*/ 89 h 763"/>
              <a:gd name="connsiteX39-10019" fmla="*/ 0 w 687"/>
              <a:gd name="connsiteY39-10020" fmla="*/ 78 h 763"/>
              <a:gd name="connsiteX40-10021" fmla="*/ 0 w 687"/>
              <a:gd name="connsiteY40-10022" fmla="*/ 73 h 763"/>
              <a:gd name="connsiteX41-10023" fmla="*/ 10 w 687"/>
              <a:gd name="connsiteY41-10024" fmla="*/ 73 h 763"/>
              <a:gd name="connsiteX42-10025" fmla="*/ 26 w 687"/>
              <a:gd name="connsiteY42-10026" fmla="*/ 73 h 763"/>
              <a:gd name="connsiteX43-10027" fmla="*/ 42 w 687"/>
              <a:gd name="connsiteY43-10028" fmla="*/ 73 h 763"/>
              <a:gd name="connsiteX44-10029" fmla="*/ 57 w 687"/>
              <a:gd name="connsiteY44-10030" fmla="*/ 68 h 763"/>
              <a:gd name="connsiteX45-10031" fmla="*/ 89 w 687"/>
              <a:gd name="connsiteY45-10032" fmla="*/ 68 h 763"/>
              <a:gd name="connsiteX46-10033" fmla="*/ 131 w 687"/>
              <a:gd name="connsiteY46-10034" fmla="*/ 63 h 763"/>
              <a:gd name="connsiteX47-10035" fmla="*/ 152 w 687"/>
              <a:gd name="connsiteY47-10036" fmla="*/ 63 h 763"/>
              <a:gd name="connsiteX48-10037" fmla="*/ 173 w 687"/>
              <a:gd name="connsiteY48-10038" fmla="*/ 63 h 763"/>
              <a:gd name="connsiteX49-10039" fmla="*/ 199 w 687"/>
              <a:gd name="connsiteY49-10040" fmla="*/ 57 h 763"/>
              <a:gd name="connsiteX50-10041" fmla="*/ 225 w 687"/>
              <a:gd name="connsiteY50-10042" fmla="*/ 57 h 763"/>
              <a:gd name="connsiteX51-10043" fmla="*/ 257 w 687"/>
              <a:gd name="connsiteY51-10044" fmla="*/ 52 h 763"/>
              <a:gd name="connsiteX52-10045" fmla="*/ 288 w 687"/>
              <a:gd name="connsiteY52-10046" fmla="*/ 52 h 763"/>
              <a:gd name="connsiteX53-10047" fmla="*/ 320 w 687"/>
              <a:gd name="connsiteY53-10048" fmla="*/ 47 h 763"/>
              <a:gd name="connsiteX54-10049" fmla="*/ 357 w 687"/>
              <a:gd name="connsiteY54-10050" fmla="*/ 42 h 763"/>
              <a:gd name="connsiteX55-10051" fmla="*/ 372 w 687"/>
              <a:gd name="connsiteY55-10052" fmla="*/ 42 h 763"/>
              <a:gd name="connsiteX56-10053" fmla="*/ 393 w 687"/>
              <a:gd name="connsiteY56-10054" fmla="*/ 37 h 763"/>
              <a:gd name="connsiteX57-10055" fmla="*/ 409 w 687"/>
              <a:gd name="connsiteY57-10056" fmla="*/ 37 h 763"/>
              <a:gd name="connsiteX58-10057" fmla="*/ 420 w 687"/>
              <a:gd name="connsiteY58-10058" fmla="*/ 37 h 763"/>
              <a:gd name="connsiteX59-10059" fmla="*/ 435 w 687"/>
              <a:gd name="connsiteY59-10060" fmla="*/ 31 h 763"/>
              <a:gd name="connsiteX60-10061" fmla="*/ 446 w 687"/>
              <a:gd name="connsiteY60-10062" fmla="*/ 31 h 763"/>
              <a:gd name="connsiteX61-10063" fmla="*/ 456 w 687"/>
              <a:gd name="connsiteY61-10064" fmla="*/ 31 h 763"/>
              <a:gd name="connsiteX62-10065" fmla="*/ 467 w 687"/>
              <a:gd name="connsiteY62-10066" fmla="*/ 26 h 763"/>
              <a:gd name="connsiteX63-10067" fmla="*/ 477 w 687"/>
              <a:gd name="connsiteY63-10068" fmla="*/ 26 h 763"/>
              <a:gd name="connsiteX64-10069" fmla="*/ 488 w 687"/>
              <a:gd name="connsiteY64-10070" fmla="*/ 26 h 763"/>
              <a:gd name="connsiteX65-10071" fmla="*/ 493 w 687"/>
              <a:gd name="connsiteY65-10072" fmla="*/ 21 h 763"/>
              <a:gd name="connsiteX66-10073" fmla="*/ 498 w 687"/>
              <a:gd name="connsiteY66-10074" fmla="*/ 21 h 763"/>
              <a:gd name="connsiteX67-10075" fmla="*/ 504 w 687"/>
              <a:gd name="connsiteY67-10076" fmla="*/ 21 h 763"/>
              <a:gd name="connsiteX68-10077" fmla="*/ 509 w 687"/>
              <a:gd name="connsiteY68-10078" fmla="*/ 16 h 763"/>
              <a:gd name="connsiteX69-10079" fmla="*/ 514 w 687"/>
              <a:gd name="connsiteY69-10080" fmla="*/ 16 h 763"/>
              <a:gd name="connsiteX70-10081" fmla="*/ 514 w 687"/>
              <a:gd name="connsiteY70-10082" fmla="*/ 16 h 763"/>
              <a:gd name="connsiteX71-10083" fmla="*/ 519 w 687"/>
              <a:gd name="connsiteY71-10084" fmla="*/ 10 h 763"/>
              <a:gd name="connsiteX72-10085" fmla="*/ 525 w 687"/>
              <a:gd name="connsiteY72-10086" fmla="*/ 5 h 763"/>
              <a:gd name="connsiteX73-10087" fmla="*/ 535 w 687"/>
              <a:gd name="connsiteY73-10088" fmla="*/ 5 h 763"/>
              <a:gd name="connsiteX74-10089" fmla="*/ 546 w 687"/>
              <a:gd name="connsiteY74-10090" fmla="*/ 0 h 763"/>
              <a:gd name="connsiteX75-10091" fmla="*/ 551 w 687"/>
              <a:gd name="connsiteY75-10092" fmla="*/ 5 h 763"/>
              <a:gd name="connsiteX76-10093" fmla="*/ 561 w 687"/>
              <a:gd name="connsiteY76-10094" fmla="*/ 5 h 763"/>
              <a:gd name="connsiteX77-10095" fmla="*/ 577 w 687"/>
              <a:gd name="connsiteY77-10096" fmla="*/ 10 h 763"/>
              <a:gd name="connsiteX78-10097" fmla="*/ 593 w 687"/>
              <a:gd name="connsiteY78-10098" fmla="*/ 16 h 763"/>
              <a:gd name="connsiteX79-10099" fmla="*/ 630 w 687"/>
              <a:gd name="connsiteY79-10100" fmla="*/ 31 h 763"/>
              <a:gd name="connsiteX80-10101" fmla="*/ 645 w 687"/>
              <a:gd name="connsiteY80-10102" fmla="*/ 42 h 763"/>
              <a:gd name="connsiteX81-10103" fmla="*/ 661 w 687"/>
              <a:gd name="connsiteY81-10104" fmla="*/ 52 h 763"/>
              <a:gd name="connsiteX82-10105" fmla="*/ 672 w 687"/>
              <a:gd name="connsiteY82-10106" fmla="*/ 57 h 763"/>
              <a:gd name="connsiteX83-10107" fmla="*/ 682 w 687"/>
              <a:gd name="connsiteY83-10108" fmla="*/ 68 h 763"/>
              <a:gd name="connsiteX84-10109" fmla="*/ 687 w 687"/>
              <a:gd name="connsiteY84-10110" fmla="*/ 73 h 763"/>
              <a:gd name="connsiteX85-10111" fmla="*/ 687 w 687"/>
              <a:gd name="connsiteY85-10112" fmla="*/ 78 h 763"/>
              <a:gd name="connsiteX86-10113" fmla="*/ 682 w 687"/>
              <a:gd name="connsiteY86-10114" fmla="*/ 78 h 763"/>
              <a:gd name="connsiteX87-10115" fmla="*/ 682 w 687"/>
              <a:gd name="connsiteY87-10116" fmla="*/ 84 h 763"/>
              <a:gd name="connsiteX88-10117" fmla="*/ 677 w 687"/>
              <a:gd name="connsiteY88-10118" fmla="*/ 89 h 763"/>
              <a:gd name="connsiteX89-10119" fmla="*/ 666 w 687"/>
              <a:gd name="connsiteY89-10120" fmla="*/ 94 h 763"/>
              <a:gd name="connsiteX90-10121" fmla="*/ 666 w 687"/>
              <a:gd name="connsiteY90-10122" fmla="*/ 99 h 763"/>
              <a:gd name="connsiteX91-10123" fmla="*/ 661 w 687"/>
              <a:gd name="connsiteY91-10124" fmla="*/ 104 h 763"/>
              <a:gd name="connsiteX92-10125" fmla="*/ 656 w 687"/>
              <a:gd name="connsiteY92-10126" fmla="*/ 115 h 763"/>
              <a:gd name="connsiteX93-10127" fmla="*/ 656 w 687"/>
              <a:gd name="connsiteY93-10128" fmla="*/ 131 h 763"/>
              <a:gd name="connsiteX94-10129" fmla="*/ 651 w 687"/>
              <a:gd name="connsiteY94-10130" fmla="*/ 141 h 763"/>
              <a:gd name="connsiteX95-10131" fmla="*/ 651 w 687"/>
              <a:gd name="connsiteY95-10132" fmla="*/ 162 h 763"/>
              <a:gd name="connsiteX96-10133" fmla="*/ 645 w 687"/>
              <a:gd name="connsiteY96-10134" fmla="*/ 183 h 763"/>
              <a:gd name="connsiteX97-10135" fmla="*/ 645 w 687"/>
              <a:gd name="connsiteY97-10136" fmla="*/ 209 h 763"/>
              <a:gd name="connsiteX98-10137" fmla="*/ 640 w 687"/>
              <a:gd name="connsiteY98-10138" fmla="*/ 261 h 763"/>
              <a:gd name="connsiteX99-10139" fmla="*/ 635 w 687"/>
              <a:gd name="connsiteY99-10140" fmla="*/ 313 h 763"/>
              <a:gd name="connsiteX100-10141" fmla="*/ 630 w 687"/>
              <a:gd name="connsiteY100-10142" fmla="*/ 360 h 763"/>
              <a:gd name="connsiteX101-10143" fmla="*/ 624 w 687"/>
              <a:gd name="connsiteY101-10144" fmla="*/ 413 h 763"/>
              <a:gd name="connsiteX102-10145" fmla="*/ 614 w 687"/>
              <a:gd name="connsiteY102-10146" fmla="*/ 460 h 763"/>
              <a:gd name="connsiteX103-10147" fmla="*/ 603 w 687"/>
              <a:gd name="connsiteY103-10148" fmla="*/ 507 h 763"/>
              <a:gd name="connsiteX104-10149" fmla="*/ 593 w 687"/>
              <a:gd name="connsiteY104-10150" fmla="*/ 548 h 763"/>
              <a:gd name="connsiteX105-10151" fmla="*/ 577 w 687"/>
              <a:gd name="connsiteY105-10152" fmla="*/ 595 h 763"/>
              <a:gd name="connsiteX106-10153" fmla="*/ 567 w 687"/>
              <a:gd name="connsiteY106-10154" fmla="*/ 616 h 763"/>
              <a:gd name="connsiteX107-10155" fmla="*/ 556 w 687"/>
              <a:gd name="connsiteY107-10156" fmla="*/ 637 h 763"/>
              <a:gd name="connsiteX108-10157" fmla="*/ 546 w 687"/>
              <a:gd name="connsiteY108-10158" fmla="*/ 658 h 763"/>
              <a:gd name="connsiteX109-10159" fmla="*/ 535 w 687"/>
              <a:gd name="connsiteY109-10160" fmla="*/ 674 h 763"/>
              <a:gd name="connsiteX110-10161" fmla="*/ 525 w 687"/>
              <a:gd name="connsiteY110-10162" fmla="*/ 689 h 763"/>
              <a:gd name="connsiteX111-10163" fmla="*/ 514 w 687"/>
              <a:gd name="connsiteY111-10164" fmla="*/ 700 h 763"/>
              <a:gd name="connsiteX112-10165" fmla="*/ 504 w 687"/>
              <a:gd name="connsiteY112-10166" fmla="*/ 716 h 763"/>
              <a:gd name="connsiteX113-10167" fmla="*/ 493 w 687"/>
              <a:gd name="connsiteY113-10168" fmla="*/ 726 h 763"/>
              <a:gd name="connsiteX114-10169" fmla="*/ 483 w 687"/>
              <a:gd name="connsiteY114-10170" fmla="*/ 731 h 763"/>
              <a:gd name="connsiteX115-10171" fmla="*/ 467 w 687"/>
              <a:gd name="connsiteY115-10172" fmla="*/ 742 h 763"/>
              <a:gd name="connsiteX116-10173" fmla="*/ 462 w 687"/>
              <a:gd name="connsiteY116-10174" fmla="*/ 747 h 763"/>
              <a:gd name="connsiteX117-10175" fmla="*/ 451 w 687"/>
              <a:gd name="connsiteY117-10176" fmla="*/ 752 h 763"/>
              <a:gd name="connsiteX118-10177" fmla="*/ 441 w 687"/>
              <a:gd name="connsiteY118-10178" fmla="*/ 757 h 763"/>
              <a:gd name="connsiteX119-10179" fmla="*/ 435 w 687"/>
              <a:gd name="connsiteY119-10180" fmla="*/ 757 h 763"/>
              <a:gd name="connsiteX120-10181" fmla="*/ 430 w 687"/>
              <a:gd name="connsiteY120-10182" fmla="*/ 763 h 763"/>
              <a:gd name="connsiteX121-10183" fmla="*/ 420 w 687"/>
              <a:gd name="connsiteY121-10184" fmla="*/ 763 h 763"/>
              <a:gd name="connsiteX122-10185" fmla="*/ 414 w 687"/>
              <a:gd name="connsiteY122-10186" fmla="*/ 757 h 763"/>
              <a:gd name="connsiteX123-10187" fmla="*/ 404 w 687"/>
              <a:gd name="connsiteY123-10188" fmla="*/ 752 h 763"/>
              <a:gd name="connsiteX124-10189" fmla="*/ 404 w 687"/>
              <a:gd name="connsiteY124-10190" fmla="*/ 747 h 763"/>
              <a:gd name="connsiteX125-10191" fmla="*/ 404 w 687"/>
              <a:gd name="connsiteY125-10192" fmla="*/ 742 h 763"/>
              <a:gd name="connsiteX126-10193" fmla="*/ 404 w 687"/>
              <a:gd name="connsiteY126-10194" fmla="*/ 736 h 763"/>
              <a:gd name="connsiteX127-10195" fmla="*/ 404 w 687"/>
              <a:gd name="connsiteY127-10196" fmla="*/ 726 h 763"/>
              <a:gd name="connsiteX128-10197" fmla="*/ 446 w 687"/>
              <a:gd name="connsiteY128-10198" fmla="*/ 632 h 763"/>
              <a:gd name="connsiteX129-10199" fmla="*/ 451 w 687"/>
              <a:gd name="connsiteY129-10200" fmla="*/ 627 h 763"/>
              <a:gd name="connsiteX130-10201" fmla="*/ 456 w 687"/>
              <a:gd name="connsiteY130-10202" fmla="*/ 627 h 763"/>
              <a:gd name="connsiteX131-10203" fmla="*/ 462 w 687"/>
              <a:gd name="connsiteY131-10204" fmla="*/ 622 h 763"/>
              <a:gd name="connsiteX132-10205" fmla="*/ 467 w 687"/>
              <a:gd name="connsiteY132-10206" fmla="*/ 616 h 763"/>
              <a:gd name="connsiteX133-10207" fmla="*/ 472 w 687"/>
              <a:gd name="connsiteY133-10208" fmla="*/ 611 h 763"/>
              <a:gd name="connsiteX134-10209" fmla="*/ 477 w 687"/>
              <a:gd name="connsiteY134-10210" fmla="*/ 601 h 763"/>
              <a:gd name="connsiteX135-10211" fmla="*/ 483 w 687"/>
              <a:gd name="connsiteY135-10212" fmla="*/ 590 h 763"/>
              <a:gd name="connsiteX136-10213" fmla="*/ 488 w 687"/>
              <a:gd name="connsiteY136-10214" fmla="*/ 580 h 763"/>
              <a:gd name="connsiteX137-10215" fmla="*/ 498 w 687"/>
              <a:gd name="connsiteY137-10216" fmla="*/ 564 h 763"/>
              <a:gd name="connsiteX138-10217" fmla="*/ 504 w 687"/>
              <a:gd name="connsiteY138-10218" fmla="*/ 554 h 763"/>
              <a:gd name="connsiteX139-10219" fmla="*/ 509 w 687"/>
              <a:gd name="connsiteY139-10220" fmla="*/ 538 h 763"/>
              <a:gd name="connsiteX140-10221" fmla="*/ 514 w 687"/>
              <a:gd name="connsiteY140-10222" fmla="*/ 517 h 763"/>
              <a:gd name="connsiteX141-10223" fmla="*/ 519 w 687"/>
              <a:gd name="connsiteY141-10224" fmla="*/ 501 h 763"/>
              <a:gd name="connsiteX142-10225" fmla="*/ 525 w 687"/>
              <a:gd name="connsiteY142-10226" fmla="*/ 475 h 763"/>
              <a:gd name="connsiteX143-10227" fmla="*/ 530 w 687"/>
              <a:gd name="connsiteY143-10228" fmla="*/ 454 h 763"/>
              <a:gd name="connsiteX144-10229" fmla="*/ 535 w 687"/>
              <a:gd name="connsiteY144-10230" fmla="*/ 428 h 763"/>
              <a:gd name="connsiteX145-10231" fmla="*/ 540 w 687"/>
              <a:gd name="connsiteY145-10232" fmla="*/ 402 h 763"/>
              <a:gd name="connsiteX146-10233" fmla="*/ 546 w 687"/>
              <a:gd name="connsiteY146-10234" fmla="*/ 371 h 763"/>
              <a:gd name="connsiteX147-10235" fmla="*/ 546 w 687"/>
              <a:gd name="connsiteY147-10236" fmla="*/ 345 h 763"/>
              <a:gd name="connsiteX148-10237" fmla="*/ 551 w 687"/>
              <a:gd name="connsiteY148-10238" fmla="*/ 319 h 763"/>
              <a:gd name="connsiteX149-10239" fmla="*/ 551 w 687"/>
              <a:gd name="connsiteY149-10240" fmla="*/ 298 h 763"/>
              <a:gd name="connsiteX150-10241" fmla="*/ 556 w 687"/>
              <a:gd name="connsiteY150-10242" fmla="*/ 272 h 763"/>
              <a:gd name="connsiteX151-10243" fmla="*/ 556 w 687"/>
              <a:gd name="connsiteY151-10244" fmla="*/ 251 h 763"/>
              <a:gd name="connsiteX152-10245" fmla="*/ 561 w 687"/>
              <a:gd name="connsiteY152-10246" fmla="*/ 230 h 763"/>
              <a:gd name="connsiteX153-10247" fmla="*/ 561 w 687"/>
              <a:gd name="connsiteY153-10248" fmla="*/ 214 h 763"/>
              <a:gd name="connsiteX154-10249" fmla="*/ 561 w 687"/>
              <a:gd name="connsiteY154-10250" fmla="*/ 193 h 763"/>
              <a:gd name="connsiteX155-10251" fmla="*/ 567 w 687"/>
              <a:gd name="connsiteY155-10252" fmla="*/ 178 h 763"/>
              <a:gd name="connsiteX156-10253" fmla="*/ 567 w 687"/>
              <a:gd name="connsiteY156-10254" fmla="*/ 167 h 763"/>
              <a:gd name="connsiteX157-10255" fmla="*/ 567 w 687"/>
              <a:gd name="connsiteY157-10256" fmla="*/ 151 h 763"/>
              <a:gd name="connsiteX158-10257" fmla="*/ 567 w 687"/>
              <a:gd name="connsiteY158-10258" fmla="*/ 141 h 763"/>
              <a:gd name="connsiteX159-10259" fmla="*/ 567 w 687"/>
              <a:gd name="connsiteY159-10260" fmla="*/ 131 h 763"/>
              <a:gd name="connsiteX160-10261" fmla="*/ 561 w 687"/>
              <a:gd name="connsiteY160-10262" fmla="*/ 125 h 763"/>
              <a:gd name="connsiteX161-10263" fmla="*/ 561 w 687"/>
              <a:gd name="connsiteY161-10264" fmla="*/ 115 h 763"/>
              <a:gd name="connsiteX162-10265" fmla="*/ 561 w 687"/>
              <a:gd name="connsiteY162-10266" fmla="*/ 115 h 763"/>
              <a:gd name="connsiteX0-10267" fmla="*/ 561 w 687"/>
              <a:gd name="connsiteY0-10268" fmla="*/ 115 h 763"/>
              <a:gd name="connsiteX1-10269" fmla="*/ 556 w 687"/>
              <a:gd name="connsiteY1-10270" fmla="*/ 104 h 763"/>
              <a:gd name="connsiteX2-10271" fmla="*/ 556 w 687"/>
              <a:gd name="connsiteY2-10272" fmla="*/ 94 h 763"/>
              <a:gd name="connsiteX3-10273" fmla="*/ 551 w 687"/>
              <a:gd name="connsiteY3-10274" fmla="*/ 84 h 763"/>
              <a:gd name="connsiteX4-10275" fmla="*/ 546 w 687"/>
              <a:gd name="connsiteY4-10276" fmla="*/ 78 h 763"/>
              <a:gd name="connsiteX5-10277" fmla="*/ 546 w 687"/>
              <a:gd name="connsiteY5-10278" fmla="*/ 78 h 763"/>
              <a:gd name="connsiteX6-10279" fmla="*/ 540 w 687"/>
              <a:gd name="connsiteY6-10280" fmla="*/ 78 h 763"/>
              <a:gd name="connsiteX7-10281" fmla="*/ 530 w 687"/>
              <a:gd name="connsiteY7-10282" fmla="*/ 73 h 763"/>
              <a:gd name="connsiteX8-10283" fmla="*/ 525 w 687"/>
              <a:gd name="connsiteY8-10284" fmla="*/ 73 h 763"/>
              <a:gd name="connsiteX9-10285" fmla="*/ 514 w 687"/>
              <a:gd name="connsiteY9-10286" fmla="*/ 73 h 763"/>
              <a:gd name="connsiteX10-10287" fmla="*/ 504 w 687"/>
              <a:gd name="connsiteY10-10288" fmla="*/ 73 h 763"/>
              <a:gd name="connsiteX11-10289" fmla="*/ 493 w 687"/>
              <a:gd name="connsiteY11-10290" fmla="*/ 73 h 763"/>
              <a:gd name="connsiteX12-10291" fmla="*/ 477 w 687"/>
              <a:gd name="connsiteY12-10292" fmla="*/ 73 h 763"/>
              <a:gd name="connsiteX13-10293" fmla="*/ 451 w 687"/>
              <a:gd name="connsiteY13-10294" fmla="*/ 73 h 763"/>
              <a:gd name="connsiteX14-10295" fmla="*/ 420 w 687"/>
              <a:gd name="connsiteY14-10296" fmla="*/ 73 h 763"/>
              <a:gd name="connsiteX15-10297" fmla="*/ 393 w 687"/>
              <a:gd name="connsiteY15-10298" fmla="*/ 78 h 763"/>
              <a:gd name="connsiteX16-10299" fmla="*/ 362 w 687"/>
              <a:gd name="connsiteY16-10300" fmla="*/ 78 h 763"/>
              <a:gd name="connsiteX17-10301" fmla="*/ 346 w 687"/>
              <a:gd name="connsiteY17-10302" fmla="*/ 84 h 763"/>
              <a:gd name="connsiteX18-10303" fmla="*/ 325 w 687"/>
              <a:gd name="connsiteY18-10304" fmla="*/ 84 h 763"/>
              <a:gd name="connsiteX19-10305" fmla="*/ 309 w 687"/>
              <a:gd name="connsiteY19-10306" fmla="*/ 89 h 763"/>
              <a:gd name="connsiteX20-10307" fmla="*/ 288 w 687"/>
              <a:gd name="connsiteY20-10308" fmla="*/ 94 h 763"/>
              <a:gd name="connsiteX21-10309" fmla="*/ 267 w 687"/>
              <a:gd name="connsiteY21-10310" fmla="*/ 99 h 763"/>
              <a:gd name="connsiteX22-10311" fmla="*/ 246 w 687"/>
              <a:gd name="connsiteY22-10312" fmla="*/ 99 h 763"/>
              <a:gd name="connsiteX23-10313" fmla="*/ 220 w 687"/>
              <a:gd name="connsiteY23-10314" fmla="*/ 104 h 763"/>
              <a:gd name="connsiteX24-10315" fmla="*/ 199 w 687"/>
              <a:gd name="connsiteY24-10316" fmla="*/ 110 h 763"/>
              <a:gd name="connsiteX25-10317" fmla="*/ 173 w 687"/>
              <a:gd name="connsiteY25-10318" fmla="*/ 115 h 763"/>
              <a:gd name="connsiteX26-10319" fmla="*/ 152 w 687"/>
              <a:gd name="connsiteY26-10320" fmla="*/ 120 h 763"/>
              <a:gd name="connsiteX27-10321" fmla="*/ 131 w 687"/>
              <a:gd name="connsiteY27-10322" fmla="*/ 120 h 763"/>
              <a:gd name="connsiteX28-10323" fmla="*/ 115 w 687"/>
              <a:gd name="connsiteY28-10324" fmla="*/ 125 h 763"/>
              <a:gd name="connsiteX29-10325" fmla="*/ 99 w 687"/>
              <a:gd name="connsiteY29-10326" fmla="*/ 125 h 763"/>
              <a:gd name="connsiteX30-10327" fmla="*/ 89 w 687"/>
              <a:gd name="connsiteY30-10328" fmla="*/ 125 h 763"/>
              <a:gd name="connsiteX31-10329" fmla="*/ 78 w 687"/>
              <a:gd name="connsiteY31-10330" fmla="*/ 125 h 763"/>
              <a:gd name="connsiteX32-10331" fmla="*/ 73 w 687"/>
              <a:gd name="connsiteY32-10332" fmla="*/ 125 h 763"/>
              <a:gd name="connsiteX33-10333" fmla="*/ 63 w 687"/>
              <a:gd name="connsiteY33-10334" fmla="*/ 120 h 763"/>
              <a:gd name="connsiteX34-10335" fmla="*/ 52 w 687"/>
              <a:gd name="connsiteY34-10336" fmla="*/ 115 h 763"/>
              <a:gd name="connsiteX35-10337" fmla="*/ 36 w 687"/>
              <a:gd name="connsiteY35-10338" fmla="*/ 110 h 763"/>
              <a:gd name="connsiteX36-10339" fmla="*/ 26 w 687"/>
              <a:gd name="connsiteY36-10340" fmla="*/ 99 h 763"/>
              <a:gd name="connsiteX37-10341" fmla="*/ 15 w 687"/>
              <a:gd name="connsiteY37-10342" fmla="*/ 94 h 763"/>
              <a:gd name="connsiteX38-10343" fmla="*/ 5 w 687"/>
              <a:gd name="connsiteY38-10344" fmla="*/ 89 h 763"/>
              <a:gd name="connsiteX39-10345" fmla="*/ 0 w 687"/>
              <a:gd name="connsiteY39-10346" fmla="*/ 78 h 763"/>
              <a:gd name="connsiteX40-10347" fmla="*/ 0 w 687"/>
              <a:gd name="connsiteY40-10348" fmla="*/ 73 h 763"/>
              <a:gd name="connsiteX41-10349" fmla="*/ 10 w 687"/>
              <a:gd name="connsiteY41-10350" fmla="*/ 73 h 763"/>
              <a:gd name="connsiteX42-10351" fmla="*/ 26 w 687"/>
              <a:gd name="connsiteY42-10352" fmla="*/ 73 h 763"/>
              <a:gd name="connsiteX43-10353" fmla="*/ 42 w 687"/>
              <a:gd name="connsiteY43-10354" fmla="*/ 73 h 763"/>
              <a:gd name="connsiteX44-10355" fmla="*/ 57 w 687"/>
              <a:gd name="connsiteY44-10356" fmla="*/ 68 h 763"/>
              <a:gd name="connsiteX45-10357" fmla="*/ 89 w 687"/>
              <a:gd name="connsiteY45-10358" fmla="*/ 68 h 763"/>
              <a:gd name="connsiteX46-10359" fmla="*/ 131 w 687"/>
              <a:gd name="connsiteY46-10360" fmla="*/ 63 h 763"/>
              <a:gd name="connsiteX47-10361" fmla="*/ 152 w 687"/>
              <a:gd name="connsiteY47-10362" fmla="*/ 63 h 763"/>
              <a:gd name="connsiteX48-10363" fmla="*/ 173 w 687"/>
              <a:gd name="connsiteY48-10364" fmla="*/ 63 h 763"/>
              <a:gd name="connsiteX49-10365" fmla="*/ 199 w 687"/>
              <a:gd name="connsiteY49-10366" fmla="*/ 57 h 763"/>
              <a:gd name="connsiteX50-10367" fmla="*/ 225 w 687"/>
              <a:gd name="connsiteY50-10368" fmla="*/ 57 h 763"/>
              <a:gd name="connsiteX51-10369" fmla="*/ 257 w 687"/>
              <a:gd name="connsiteY51-10370" fmla="*/ 52 h 763"/>
              <a:gd name="connsiteX52-10371" fmla="*/ 288 w 687"/>
              <a:gd name="connsiteY52-10372" fmla="*/ 52 h 763"/>
              <a:gd name="connsiteX53-10373" fmla="*/ 320 w 687"/>
              <a:gd name="connsiteY53-10374" fmla="*/ 47 h 763"/>
              <a:gd name="connsiteX54-10375" fmla="*/ 357 w 687"/>
              <a:gd name="connsiteY54-10376" fmla="*/ 42 h 763"/>
              <a:gd name="connsiteX55-10377" fmla="*/ 372 w 687"/>
              <a:gd name="connsiteY55-10378" fmla="*/ 42 h 763"/>
              <a:gd name="connsiteX56-10379" fmla="*/ 393 w 687"/>
              <a:gd name="connsiteY56-10380" fmla="*/ 37 h 763"/>
              <a:gd name="connsiteX57-10381" fmla="*/ 409 w 687"/>
              <a:gd name="connsiteY57-10382" fmla="*/ 37 h 763"/>
              <a:gd name="connsiteX58-10383" fmla="*/ 420 w 687"/>
              <a:gd name="connsiteY58-10384" fmla="*/ 37 h 763"/>
              <a:gd name="connsiteX59-10385" fmla="*/ 435 w 687"/>
              <a:gd name="connsiteY59-10386" fmla="*/ 31 h 763"/>
              <a:gd name="connsiteX60-10387" fmla="*/ 446 w 687"/>
              <a:gd name="connsiteY60-10388" fmla="*/ 31 h 763"/>
              <a:gd name="connsiteX61-10389" fmla="*/ 456 w 687"/>
              <a:gd name="connsiteY61-10390" fmla="*/ 31 h 763"/>
              <a:gd name="connsiteX62-10391" fmla="*/ 467 w 687"/>
              <a:gd name="connsiteY62-10392" fmla="*/ 26 h 763"/>
              <a:gd name="connsiteX63-10393" fmla="*/ 477 w 687"/>
              <a:gd name="connsiteY63-10394" fmla="*/ 26 h 763"/>
              <a:gd name="connsiteX64-10395" fmla="*/ 488 w 687"/>
              <a:gd name="connsiteY64-10396" fmla="*/ 26 h 763"/>
              <a:gd name="connsiteX65-10397" fmla="*/ 493 w 687"/>
              <a:gd name="connsiteY65-10398" fmla="*/ 21 h 763"/>
              <a:gd name="connsiteX66-10399" fmla="*/ 498 w 687"/>
              <a:gd name="connsiteY66-10400" fmla="*/ 21 h 763"/>
              <a:gd name="connsiteX67-10401" fmla="*/ 504 w 687"/>
              <a:gd name="connsiteY67-10402" fmla="*/ 21 h 763"/>
              <a:gd name="connsiteX68-10403" fmla="*/ 509 w 687"/>
              <a:gd name="connsiteY68-10404" fmla="*/ 16 h 763"/>
              <a:gd name="connsiteX69-10405" fmla="*/ 514 w 687"/>
              <a:gd name="connsiteY69-10406" fmla="*/ 16 h 763"/>
              <a:gd name="connsiteX70-10407" fmla="*/ 514 w 687"/>
              <a:gd name="connsiteY70-10408" fmla="*/ 16 h 763"/>
              <a:gd name="connsiteX71-10409" fmla="*/ 519 w 687"/>
              <a:gd name="connsiteY71-10410" fmla="*/ 10 h 763"/>
              <a:gd name="connsiteX72-10411" fmla="*/ 525 w 687"/>
              <a:gd name="connsiteY72-10412" fmla="*/ 5 h 763"/>
              <a:gd name="connsiteX73-10413" fmla="*/ 535 w 687"/>
              <a:gd name="connsiteY73-10414" fmla="*/ 5 h 763"/>
              <a:gd name="connsiteX74-10415" fmla="*/ 546 w 687"/>
              <a:gd name="connsiteY74-10416" fmla="*/ 0 h 763"/>
              <a:gd name="connsiteX75-10417" fmla="*/ 551 w 687"/>
              <a:gd name="connsiteY75-10418" fmla="*/ 5 h 763"/>
              <a:gd name="connsiteX76-10419" fmla="*/ 561 w 687"/>
              <a:gd name="connsiteY76-10420" fmla="*/ 5 h 763"/>
              <a:gd name="connsiteX77-10421" fmla="*/ 577 w 687"/>
              <a:gd name="connsiteY77-10422" fmla="*/ 10 h 763"/>
              <a:gd name="connsiteX78-10423" fmla="*/ 593 w 687"/>
              <a:gd name="connsiteY78-10424" fmla="*/ 16 h 763"/>
              <a:gd name="connsiteX79-10425" fmla="*/ 630 w 687"/>
              <a:gd name="connsiteY79-10426" fmla="*/ 31 h 763"/>
              <a:gd name="connsiteX80-10427" fmla="*/ 645 w 687"/>
              <a:gd name="connsiteY80-10428" fmla="*/ 42 h 763"/>
              <a:gd name="connsiteX81-10429" fmla="*/ 661 w 687"/>
              <a:gd name="connsiteY81-10430" fmla="*/ 52 h 763"/>
              <a:gd name="connsiteX82-10431" fmla="*/ 672 w 687"/>
              <a:gd name="connsiteY82-10432" fmla="*/ 57 h 763"/>
              <a:gd name="connsiteX83-10433" fmla="*/ 682 w 687"/>
              <a:gd name="connsiteY83-10434" fmla="*/ 68 h 763"/>
              <a:gd name="connsiteX84-10435" fmla="*/ 687 w 687"/>
              <a:gd name="connsiteY84-10436" fmla="*/ 73 h 763"/>
              <a:gd name="connsiteX85-10437" fmla="*/ 687 w 687"/>
              <a:gd name="connsiteY85-10438" fmla="*/ 78 h 763"/>
              <a:gd name="connsiteX86-10439" fmla="*/ 682 w 687"/>
              <a:gd name="connsiteY86-10440" fmla="*/ 78 h 763"/>
              <a:gd name="connsiteX87-10441" fmla="*/ 682 w 687"/>
              <a:gd name="connsiteY87-10442" fmla="*/ 84 h 763"/>
              <a:gd name="connsiteX88-10443" fmla="*/ 677 w 687"/>
              <a:gd name="connsiteY88-10444" fmla="*/ 89 h 763"/>
              <a:gd name="connsiteX89-10445" fmla="*/ 666 w 687"/>
              <a:gd name="connsiteY89-10446" fmla="*/ 94 h 763"/>
              <a:gd name="connsiteX90-10447" fmla="*/ 666 w 687"/>
              <a:gd name="connsiteY90-10448" fmla="*/ 99 h 763"/>
              <a:gd name="connsiteX91-10449" fmla="*/ 661 w 687"/>
              <a:gd name="connsiteY91-10450" fmla="*/ 104 h 763"/>
              <a:gd name="connsiteX92-10451" fmla="*/ 656 w 687"/>
              <a:gd name="connsiteY92-10452" fmla="*/ 115 h 763"/>
              <a:gd name="connsiteX93-10453" fmla="*/ 656 w 687"/>
              <a:gd name="connsiteY93-10454" fmla="*/ 131 h 763"/>
              <a:gd name="connsiteX94-10455" fmla="*/ 651 w 687"/>
              <a:gd name="connsiteY94-10456" fmla="*/ 141 h 763"/>
              <a:gd name="connsiteX95-10457" fmla="*/ 651 w 687"/>
              <a:gd name="connsiteY95-10458" fmla="*/ 162 h 763"/>
              <a:gd name="connsiteX96-10459" fmla="*/ 645 w 687"/>
              <a:gd name="connsiteY96-10460" fmla="*/ 183 h 763"/>
              <a:gd name="connsiteX97-10461" fmla="*/ 645 w 687"/>
              <a:gd name="connsiteY97-10462" fmla="*/ 209 h 763"/>
              <a:gd name="connsiteX98-10463" fmla="*/ 640 w 687"/>
              <a:gd name="connsiteY98-10464" fmla="*/ 261 h 763"/>
              <a:gd name="connsiteX99-10465" fmla="*/ 635 w 687"/>
              <a:gd name="connsiteY99-10466" fmla="*/ 313 h 763"/>
              <a:gd name="connsiteX100-10467" fmla="*/ 630 w 687"/>
              <a:gd name="connsiteY100-10468" fmla="*/ 360 h 763"/>
              <a:gd name="connsiteX101-10469" fmla="*/ 624 w 687"/>
              <a:gd name="connsiteY101-10470" fmla="*/ 413 h 763"/>
              <a:gd name="connsiteX102-10471" fmla="*/ 614 w 687"/>
              <a:gd name="connsiteY102-10472" fmla="*/ 460 h 763"/>
              <a:gd name="connsiteX103-10473" fmla="*/ 603 w 687"/>
              <a:gd name="connsiteY103-10474" fmla="*/ 507 h 763"/>
              <a:gd name="connsiteX104-10475" fmla="*/ 593 w 687"/>
              <a:gd name="connsiteY104-10476" fmla="*/ 548 h 763"/>
              <a:gd name="connsiteX105-10477" fmla="*/ 577 w 687"/>
              <a:gd name="connsiteY105-10478" fmla="*/ 595 h 763"/>
              <a:gd name="connsiteX106-10479" fmla="*/ 567 w 687"/>
              <a:gd name="connsiteY106-10480" fmla="*/ 616 h 763"/>
              <a:gd name="connsiteX107-10481" fmla="*/ 556 w 687"/>
              <a:gd name="connsiteY107-10482" fmla="*/ 637 h 763"/>
              <a:gd name="connsiteX108-10483" fmla="*/ 546 w 687"/>
              <a:gd name="connsiteY108-10484" fmla="*/ 658 h 763"/>
              <a:gd name="connsiteX109-10485" fmla="*/ 535 w 687"/>
              <a:gd name="connsiteY109-10486" fmla="*/ 674 h 763"/>
              <a:gd name="connsiteX110-10487" fmla="*/ 525 w 687"/>
              <a:gd name="connsiteY110-10488" fmla="*/ 689 h 763"/>
              <a:gd name="connsiteX111-10489" fmla="*/ 514 w 687"/>
              <a:gd name="connsiteY111-10490" fmla="*/ 700 h 763"/>
              <a:gd name="connsiteX112-10491" fmla="*/ 504 w 687"/>
              <a:gd name="connsiteY112-10492" fmla="*/ 716 h 763"/>
              <a:gd name="connsiteX113-10493" fmla="*/ 493 w 687"/>
              <a:gd name="connsiteY113-10494" fmla="*/ 726 h 763"/>
              <a:gd name="connsiteX114-10495" fmla="*/ 483 w 687"/>
              <a:gd name="connsiteY114-10496" fmla="*/ 731 h 763"/>
              <a:gd name="connsiteX115-10497" fmla="*/ 467 w 687"/>
              <a:gd name="connsiteY115-10498" fmla="*/ 742 h 763"/>
              <a:gd name="connsiteX116-10499" fmla="*/ 462 w 687"/>
              <a:gd name="connsiteY116-10500" fmla="*/ 747 h 763"/>
              <a:gd name="connsiteX117-10501" fmla="*/ 451 w 687"/>
              <a:gd name="connsiteY117-10502" fmla="*/ 752 h 763"/>
              <a:gd name="connsiteX118-10503" fmla="*/ 441 w 687"/>
              <a:gd name="connsiteY118-10504" fmla="*/ 757 h 763"/>
              <a:gd name="connsiteX119-10505" fmla="*/ 435 w 687"/>
              <a:gd name="connsiteY119-10506" fmla="*/ 757 h 763"/>
              <a:gd name="connsiteX120-10507" fmla="*/ 430 w 687"/>
              <a:gd name="connsiteY120-10508" fmla="*/ 763 h 763"/>
              <a:gd name="connsiteX121-10509" fmla="*/ 420 w 687"/>
              <a:gd name="connsiteY121-10510" fmla="*/ 763 h 763"/>
              <a:gd name="connsiteX122-10511" fmla="*/ 414 w 687"/>
              <a:gd name="connsiteY122-10512" fmla="*/ 757 h 763"/>
              <a:gd name="connsiteX123-10513" fmla="*/ 404 w 687"/>
              <a:gd name="connsiteY123-10514" fmla="*/ 752 h 763"/>
              <a:gd name="connsiteX124-10515" fmla="*/ 404 w 687"/>
              <a:gd name="connsiteY124-10516" fmla="*/ 747 h 763"/>
              <a:gd name="connsiteX125-10517" fmla="*/ 404 w 687"/>
              <a:gd name="connsiteY125-10518" fmla="*/ 742 h 763"/>
              <a:gd name="connsiteX126-10519" fmla="*/ 404 w 687"/>
              <a:gd name="connsiteY126-10520" fmla="*/ 736 h 763"/>
              <a:gd name="connsiteX127-10521" fmla="*/ 446 w 687"/>
              <a:gd name="connsiteY127-10522" fmla="*/ 632 h 763"/>
              <a:gd name="connsiteX128-10523" fmla="*/ 451 w 687"/>
              <a:gd name="connsiteY128-10524" fmla="*/ 627 h 763"/>
              <a:gd name="connsiteX129-10525" fmla="*/ 456 w 687"/>
              <a:gd name="connsiteY129-10526" fmla="*/ 627 h 763"/>
              <a:gd name="connsiteX130-10527" fmla="*/ 462 w 687"/>
              <a:gd name="connsiteY130-10528" fmla="*/ 622 h 763"/>
              <a:gd name="connsiteX131-10529" fmla="*/ 467 w 687"/>
              <a:gd name="connsiteY131-10530" fmla="*/ 616 h 763"/>
              <a:gd name="connsiteX132-10531" fmla="*/ 472 w 687"/>
              <a:gd name="connsiteY132-10532" fmla="*/ 611 h 763"/>
              <a:gd name="connsiteX133-10533" fmla="*/ 477 w 687"/>
              <a:gd name="connsiteY133-10534" fmla="*/ 601 h 763"/>
              <a:gd name="connsiteX134-10535" fmla="*/ 483 w 687"/>
              <a:gd name="connsiteY134-10536" fmla="*/ 590 h 763"/>
              <a:gd name="connsiteX135-10537" fmla="*/ 488 w 687"/>
              <a:gd name="connsiteY135-10538" fmla="*/ 580 h 763"/>
              <a:gd name="connsiteX136-10539" fmla="*/ 498 w 687"/>
              <a:gd name="connsiteY136-10540" fmla="*/ 564 h 763"/>
              <a:gd name="connsiteX137-10541" fmla="*/ 504 w 687"/>
              <a:gd name="connsiteY137-10542" fmla="*/ 554 h 763"/>
              <a:gd name="connsiteX138-10543" fmla="*/ 509 w 687"/>
              <a:gd name="connsiteY138-10544" fmla="*/ 538 h 763"/>
              <a:gd name="connsiteX139-10545" fmla="*/ 514 w 687"/>
              <a:gd name="connsiteY139-10546" fmla="*/ 517 h 763"/>
              <a:gd name="connsiteX140-10547" fmla="*/ 519 w 687"/>
              <a:gd name="connsiteY140-10548" fmla="*/ 501 h 763"/>
              <a:gd name="connsiteX141-10549" fmla="*/ 525 w 687"/>
              <a:gd name="connsiteY141-10550" fmla="*/ 475 h 763"/>
              <a:gd name="connsiteX142-10551" fmla="*/ 530 w 687"/>
              <a:gd name="connsiteY142-10552" fmla="*/ 454 h 763"/>
              <a:gd name="connsiteX143-10553" fmla="*/ 535 w 687"/>
              <a:gd name="connsiteY143-10554" fmla="*/ 428 h 763"/>
              <a:gd name="connsiteX144-10555" fmla="*/ 540 w 687"/>
              <a:gd name="connsiteY144-10556" fmla="*/ 402 h 763"/>
              <a:gd name="connsiteX145-10557" fmla="*/ 546 w 687"/>
              <a:gd name="connsiteY145-10558" fmla="*/ 371 h 763"/>
              <a:gd name="connsiteX146-10559" fmla="*/ 546 w 687"/>
              <a:gd name="connsiteY146-10560" fmla="*/ 345 h 763"/>
              <a:gd name="connsiteX147-10561" fmla="*/ 551 w 687"/>
              <a:gd name="connsiteY147-10562" fmla="*/ 319 h 763"/>
              <a:gd name="connsiteX148-10563" fmla="*/ 551 w 687"/>
              <a:gd name="connsiteY148-10564" fmla="*/ 298 h 763"/>
              <a:gd name="connsiteX149-10565" fmla="*/ 556 w 687"/>
              <a:gd name="connsiteY149-10566" fmla="*/ 272 h 763"/>
              <a:gd name="connsiteX150-10567" fmla="*/ 556 w 687"/>
              <a:gd name="connsiteY150-10568" fmla="*/ 251 h 763"/>
              <a:gd name="connsiteX151-10569" fmla="*/ 561 w 687"/>
              <a:gd name="connsiteY151-10570" fmla="*/ 230 h 763"/>
              <a:gd name="connsiteX152-10571" fmla="*/ 561 w 687"/>
              <a:gd name="connsiteY152-10572" fmla="*/ 214 h 763"/>
              <a:gd name="connsiteX153-10573" fmla="*/ 561 w 687"/>
              <a:gd name="connsiteY153-10574" fmla="*/ 193 h 763"/>
              <a:gd name="connsiteX154-10575" fmla="*/ 567 w 687"/>
              <a:gd name="connsiteY154-10576" fmla="*/ 178 h 763"/>
              <a:gd name="connsiteX155-10577" fmla="*/ 567 w 687"/>
              <a:gd name="connsiteY155-10578" fmla="*/ 167 h 763"/>
              <a:gd name="connsiteX156-10579" fmla="*/ 567 w 687"/>
              <a:gd name="connsiteY156-10580" fmla="*/ 151 h 763"/>
              <a:gd name="connsiteX157-10581" fmla="*/ 567 w 687"/>
              <a:gd name="connsiteY157-10582" fmla="*/ 141 h 763"/>
              <a:gd name="connsiteX158-10583" fmla="*/ 567 w 687"/>
              <a:gd name="connsiteY158-10584" fmla="*/ 131 h 763"/>
              <a:gd name="connsiteX159-10585" fmla="*/ 561 w 687"/>
              <a:gd name="connsiteY159-10586" fmla="*/ 125 h 763"/>
              <a:gd name="connsiteX160-10587" fmla="*/ 561 w 687"/>
              <a:gd name="connsiteY160-10588" fmla="*/ 115 h 763"/>
              <a:gd name="connsiteX161-10589" fmla="*/ 561 w 687"/>
              <a:gd name="connsiteY161-10590" fmla="*/ 115 h 763"/>
              <a:gd name="connsiteX0-10591" fmla="*/ 561 w 687"/>
              <a:gd name="connsiteY0-10592" fmla="*/ 115 h 763"/>
              <a:gd name="connsiteX1-10593" fmla="*/ 556 w 687"/>
              <a:gd name="connsiteY1-10594" fmla="*/ 104 h 763"/>
              <a:gd name="connsiteX2-10595" fmla="*/ 556 w 687"/>
              <a:gd name="connsiteY2-10596" fmla="*/ 94 h 763"/>
              <a:gd name="connsiteX3-10597" fmla="*/ 551 w 687"/>
              <a:gd name="connsiteY3-10598" fmla="*/ 84 h 763"/>
              <a:gd name="connsiteX4-10599" fmla="*/ 546 w 687"/>
              <a:gd name="connsiteY4-10600" fmla="*/ 78 h 763"/>
              <a:gd name="connsiteX5-10601" fmla="*/ 546 w 687"/>
              <a:gd name="connsiteY5-10602" fmla="*/ 78 h 763"/>
              <a:gd name="connsiteX6-10603" fmla="*/ 540 w 687"/>
              <a:gd name="connsiteY6-10604" fmla="*/ 78 h 763"/>
              <a:gd name="connsiteX7-10605" fmla="*/ 530 w 687"/>
              <a:gd name="connsiteY7-10606" fmla="*/ 73 h 763"/>
              <a:gd name="connsiteX8-10607" fmla="*/ 525 w 687"/>
              <a:gd name="connsiteY8-10608" fmla="*/ 73 h 763"/>
              <a:gd name="connsiteX9-10609" fmla="*/ 514 w 687"/>
              <a:gd name="connsiteY9-10610" fmla="*/ 73 h 763"/>
              <a:gd name="connsiteX10-10611" fmla="*/ 504 w 687"/>
              <a:gd name="connsiteY10-10612" fmla="*/ 73 h 763"/>
              <a:gd name="connsiteX11-10613" fmla="*/ 493 w 687"/>
              <a:gd name="connsiteY11-10614" fmla="*/ 73 h 763"/>
              <a:gd name="connsiteX12-10615" fmla="*/ 477 w 687"/>
              <a:gd name="connsiteY12-10616" fmla="*/ 73 h 763"/>
              <a:gd name="connsiteX13-10617" fmla="*/ 451 w 687"/>
              <a:gd name="connsiteY13-10618" fmla="*/ 73 h 763"/>
              <a:gd name="connsiteX14-10619" fmla="*/ 420 w 687"/>
              <a:gd name="connsiteY14-10620" fmla="*/ 73 h 763"/>
              <a:gd name="connsiteX15-10621" fmla="*/ 393 w 687"/>
              <a:gd name="connsiteY15-10622" fmla="*/ 78 h 763"/>
              <a:gd name="connsiteX16-10623" fmla="*/ 362 w 687"/>
              <a:gd name="connsiteY16-10624" fmla="*/ 78 h 763"/>
              <a:gd name="connsiteX17-10625" fmla="*/ 346 w 687"/>
              <a:gd name="connsiteY17-10626" fmla="*/ 84 h 763"/>
              <a:gd name="connsiteX18-10627" fmla="*/ 325 w 687"/>
              <a:gd name="connsiteY18-10628" fmla="*/ 84 h 763"/>
              <a:gd name="connsiteX19-10629" fmla="*/ 309 w 687"/>
              <a:gd name="connsiteY19-10630" fmla="*/ 89 h 763"/>
              <a:gd name="connsiteX20-10631" fmla="*/ 288 w 687"/>
              <a:gd name="connsiteY20-10632" fmla="*/ 94 h 763"/>
              <a:gd name="connsiteX21-10633" fmla="*/ 267 w 687"/>
              <a:gd name="connsiteY21-10634" fmla="*/ 99 h 763"/>
              <a:gd name="connsiteX22-10635" fmla="*/ 246 w 687"/>
              <a:gd name="connsiteY22-10636" fmla="*/ 99 h 763"/>
              <a:gd name="connsiteX23-10637" fmla="*/ 220 w 687"/>
              <a:gd name="connsiteY23-10638" fmla="*/ 104 h 763"/>
              <a:gd name="connsiteX24-10639" fmla="*/ 199 w 687"/>
              <a:gd name="connsiteY24-10640" fmla="*/ 110 h 763"/>
              <a:gd name="connsiteX25-10641" fmla="*/ 173 w 687"/>
              <a:gd name="connsiteY25-10642" fmla="*/ 115 h 763"/>
              <a:gd name="connsiteX26-10643" fmla="*/ 152 w 687"/>
              <a:gd name="connsiteY26-10644" fmla="*/ 120 h 763"/>
              <a:gd name="connsiteX27-10645" fmla="*/ 131 w 687"/>
              <a:gd name="connsiteY27-10646" fmla="*/ 120 h 763"/>
              <a:gd name="connsiteX28-10647" fmla="*/ 115 w 687"/>
              <a:gd name="connsiteY28-10648" fmla="*/ 125 h 763"/>
              <a:gd name="connsiteX29-10649" fmla="*/ 99 w 687"/>
              <a:gd name="connsiteY29-10650" fmla="*/ 125 h 763"/>
              <a:gd name="connsiteX30-10651" fmla="*/ 89 w 687"/>
              <a:gd name="connsiteY30-10652" fmla="*/ 125 h 763"/>
              <a:gd name="connsiteX31-10653" fmla="*/ 78 w 687"/>
              <a:gd name="connsiteY31-10654" fmla="*/ 125 h 763"/>
              <a:gd name="connsiteX32-10655" fmla="*/ 73 w 687"/>
              <a:gd name="connsiteY32-10656" fmla="*/ 125 h 763"/>
              <a:gd name="connsiteX33-10657" fmla="*/ 63 w 687"/>
              <a:gd name="connsiteY33-10658" fmla="*/ 120 h 763"/>
              <a:gd name="connsiteX34-10659" fmla="*/ 52 w 687"/>
              <a:gd name="connsiteY34-10660" fmla="*/ 115 h 763"/>
              <a:gd name="connsiteX35-10661" fmla="*/ 36 w 687"/>
              <a:gd name="connsiteY35-10662" fmla="*/ 110 h 763"/>
              <a:gd name="connsiteX36-10663" fmla="*/ 26 w 687"/>
              <a:gd name="connsiteY36-10664" fmla="*/ 99 h 763"/>
              <a:gd name="connsiteX37-10665" fmla="*/ 15 w 687"/>
              <a:gd name="connsiteY37-10666" fmla="*/ 94 h 763"/>
              <a:gd name="connsiteX38-10667" fmla="*/ 5 w 687"/>
              <a:gd name="connsiteY38-10668" fmla="*/ 89 h 763"/>
              <a:gd name="connsiteX39-10669" fmla="*/ 0 w 687"/>
              <a:gd name="connsiteY39-10670" fmla="*/ 78 h 763"/>
              <a:gd name="connsiteX40-10671" fmla="*/ 0 w 687"/>
              <a:gd name="connsiteY40-10672" fmla="*/ 73 h 763"/>
              <a:gd name="connsiteX41-10673" fmla="*/ 10 w 687"/>
              <a:gd name="connsiteY41-10674" fmla="*/ 73 h 763"/>
              <a:gd name="connsiteX42-10675" fmla="*/ 26 w 687"/>
              <a:gd name="connsiteY42-10676" fmla="*/ 73 h 763"/>
              <a:gd name="connsiteX43-10677" fmla="*/ 42 w 687"/>
              <a:gd name="connsiteY43-10678" fmla="*/ 73 h 763"/>
              <a:gd name="connsiteX44-10679" fmla="*/ 57 w 687"/>
              <a:gd name="connsiteY44-10680" fmla="*/ 68 h 763"/>
              <a:gd name="connsiteX45-10681" fmla="*/ 89 w 687"/>
              <a:gd name="connsiteY45-10682" fmla="*/ 68 h 763"/>
              <a:gd name="connsiteX46-10683" fmla="*/ 131 w 687"/>
              <a:gd name="connsiteY46-10684" fmla="*/ 63 h 763"/>
              <a:gd name="connsiteX47-10685" fmla="*/ 152 w 687"/>
              <a:gd name="connsiteY47-10686" fmla="*/ 63 h 763"/>
              <a:gd name="connsiteX48-10687" fmla="*/ 173 w 687"/>
              <a:gd name="connsiteY48-10688" fmla="*/ 63 h 763"/>
              <a:gd name="connsiteX49-10689" fmla="*/ 199 w 687"/>
              <a:gd name="connsiteY49-10690" fmla="*/ 57 h 763"/>
              <a:gd name="connsiteX50-10691" fmla="*/ 225 w 687"/>
              <a:gd name="connsiteY50-10692" fmla="*/ 57 h 763"/>
              <a:gd name="connsiteX51-10693" fmla="*/ 257 w 687"/>
              <a:gd name="connsiteY51-10694" fmla="*/ 52 h 763"/>
              <a:gd name="connsiteX52-10695" fmla="*/ 288 w 687"/>
              <a:gd name="connsiteY52-10696" fmla="*/ 52 h 763"/>
              <a:gd name="connsiteX53-10697" fmla="*/ 320 w 687"/>
              <a:gd name="connsiteY53-10698" fmla="*/ 47 h 763"/>
              <a:gd name="connsiteX54-10699" fmla="*/ 357 w 687"/>
              <a:gd name="connsiteY54-10700" fmla="*/ 42 h 763"/>
              <a:gd name="connsiteX55-10701" fmla="*/ 372 w 687"/>
              <a:gd name="connsiteY55-10702" fmla="*/ 42 h 763"/>
              <a:gd name="connsiteX56-10703" fmla="*/ 393 w 687"/>
              <a:gd name="connsiteY56-10704" fmla="*/ 37 h 763"/>
              <a:gd name="connsiteX57-10705" fmla="*/ 409 w 687"/>
              <a:gd name="connsiteY57-10706" fmla="*/ 37 h 763"/>
              <a:gd name="connsiteX58-10707" fmla="*/ 420 w 687"/>
              <a:gd name="connsiteY58-10708" fmla="*/ 37 h 763"/>
              <a:gd name="connsiteX59-10709" fmla="*/ 435 w 687"/>
              <a:gd name="connsiteY59-10710" fmla="*/ 31 h 763"/>
              <a:gd name="connsiteX60-10711" fmla="*/ 446 w 687"/>
              <a:gd name="connsiteY60-10712" fmla="*/ 31 h 763"/>
              <a:gd name="connsiteX61-10713" fmla="*/ 456 w 687"/>
              <a:gd name="connsiteY61-10714" fmla="*/ 31 h 763"/>
              <a:gd name="connsiteX62-10715" fmla="*/ 467 w 687"/>
              <a:gd name="connsiteY62-10716" fmla="*/ 26 h 763"/>
              <a:gd name="connsiteX63-10717" fmla="*/ 477 w 687"/>
              <a:gd name="connsiteY63-10718" fmla="*/ 26 h 763"/>
              <a:gd name="connsiteX64-10719" fmla="*/ 488 w 687"/>
              <a:gd name="connsiteY64-10720" fmla="*/ 26 h 763"/>
              <a:gd name="connsiteX65-10721" fmla="*/ 493 w 687"/>
              <a:gd name="connsiteY65-10722" fmla="*/ 21 h 763"/>
              <a:gd name="connsiteX66-10723" fmla="*/ 498 w 687"/>
              <a:gd name="connsiteY66-10724" fmla="*/ 21 h 763"/>
              <a:gd name="connsiteX67-10725" fmla="*/ 504 w 687"/>
              <a:gd name="connsiteY67-10726" fmla="*/ 21 h 763"/>
              <a:gd name="connsiteX68-10727" fmla="*/ 509 w 687"/>
              <a:gd name="connsiteY68-10728" fmla="*/ 16 h 763"/>
              <a:gd name="connsiteX69-10729" fmla="*/ 514 w 687"/>
              <a:gd name="connsiteY69-10730" fmla="*/ 16 h 763"/>
              <a:gd name="connsiteX70-10731" fmla="*/ 514 w 687"/>
              <a:gd name="connsiteY70-10732" fmla="*/ 16 h 763"/>
              <a:gd name="connsiteX71-10733" fmla="*/ 519 w 687"/>
              <a:gd name="connsiteY71-10734" fmla="*/ 10 h 763"/>
              <a:gd name="connsiteX72-10735" fmla="*/ 525 w 687"/>
              <a:gd name="connsiteY72-10736" fmla="*/ 5 h 763"/>
              <a:gd name="connsiteX73-10737" fmla="*/ 535 w 687"/>
              <a:gd name="connsiteY73-10738" fmla="*/ 5 h 763"/>
              <a:gd name="connsiteX74-10739" fmla="*/ 546 w 687"/>
              <a:gd name="connsiteY74-10740" fmla="*/ 0 h 763"/>
              <a:gd name="connsiteX75-10741" fmla="*/ 551 w 687"/>
              <a:gd name="connsiteY75-10742" fmla="*/ 5 h 763"/>
              <a:gd name="connsiteX76-10743" fmla="*/ 561 w 687"/>
              <a:gd name="connsiteY76-10744" fmla="*/ 5 h 763"/>
              <a:gd name="connsiteX77-10745" fmla="*/ 577 w 687"/>
              <a:gd name="connsiteY77-10746" fmla="*/ 10 h 763"/>
              <a:gd name="connsiteX78-10747" fmla="*/ 593 w 687"/>
              <a:gd name="connsiteY78-10748" fmla="*/ 16 h 763"/>
              <a:gd name="connsiteX79-10749" fmla="*/ 630 w 687"/>
              <a:gd name="connsiteY79-10750" fmla="*/ 31 h 763"/>
              <a:gd name="connsiteX80-10751" fmla="*/ 645 w 687"/>
              <a:gd name="connsiteY80-10752" fmla="*/ 42 h 763"/>
              <a:gd name="connsiteX81-10753" fmla="*/ 661 w 687"/>
              <a:gd name="connsiteY81-10754" fmla="*/ 52 h 763"/>
              <a:gd name="connsiteX82-10755" fmla="*/ 672 w 687"/>
              <a:gd name="connsiteY82-10756" fmla="*/ 57 h 763"/>
              <a:gd name="connsiteX83-10757" fmla="*/ 682 w 687"/>
              <a:gd name="connsiteY83-10758" fmla="*/ 68 h 763"/>
              <a:gd name="connsiteX84-10759" fmla="*/ 687 w 687"/>
              <a:gd name="connsiteY84-10760" fmla="*/ 73 h 763"/>
              <a:gd name="connsiteX85-10761" fmla="*/ 687 w 687"/>
              <a:gd name="connsiteY85-10762" fmla="*/ 78 h 763"/>
              <a:gd name="connsiteX86-10763" fmla="*/ 682 w 687"/>
              <a:gd name="connsiteY86-10764" fmla="*/ 78 h 763"/>
              <a:gd name="connsiteX87-10765" fmla="*/ 682 w 687"/>
              <a:gd name="connsiteY87-10766" fmla="*/ 84 h 763"/>
              <a:gd name="connsiteX88-10767" fmla="*/ 677 w 687"/>
              <a:gd name="connsiteY88-10768" fmla="*/ 89 h 763"/>
              <a:gd name="connsiteX89-10769" fmla="*/ 666 w 687"/>
              <a:gd name="connsiteY89-10770" fmla="*/ 94 h 763"/>
              <a:gd name="connsiteX90-10771" fmla="*/ 666 w 687"/>
              <a:gd name="connsiteY90-10772" fmla="*/ 99 h 763"/>
              <a:gd name="connsiteX91-10773" fmla="*/ 661 w 687"/>
              <a:gd name="connsiteY91-10774" fmla="*/ 104 h 763"/>
              <a:gd name="connsiteX92-10775" fmla="*/ 656 w 687"/>
              <a:gd name="connsiteY92-10776" fmla="*/ 115 h 763"/>
              <a:gd name="connsiteX93-10777" fmla="*/ 656 w 687"/>
              <a:gd name="connsiteY93-10778" fmla="*/ 131 h 763"/>
              <a:gd name="connsiteX94-10779" fmla="*/ 651 w 687"/>
              <a:gd name="connsiteY94-10780" fmla="*/ 141 h 763"/>
              <a:gd name="connsiteX95-10781" fmla="*/ 651 w 687"/>
              <a:gd name="connsiteY95-10782" fmla="*/ 162 h 763"/>
              <a:gd name="connsiteX96-10783" fmla="*/ 645 w 687"/>
              <a:gd name="connsiteY96-10784" fmla="*/ 183 h 763"/>
              <a:gd name="connsiteX97-10785" fmla="*/ 645 w 687"/>
              <a:gd name="connsiteY97-10786" fmla="*/ 209 h 763"/>
              <a:gd name="connsiteX98-10787" fmla="*/ 640 w 687"/>
              <a:gd name="connsiteY98-10788" fmla="*/ 261 h 763"/>
              <a:gd name="connsiteX99-10789" fmla="*/ 635 w 687"/>
              <a:gd name="connsiteY99-10790" fmla="*/ 313 h 763"/>
              <a:gd name="connsiteX100-10791" fmla="*/ 630 w 687"/>
              <a:gd name="connsiteY100-10792" fmla="*/ 360 h 763"/>
              <a:gd name="connsiteX101-10793" fmla="*/ 624 w 687"/>
              <a:gd name="connsiteY101-10794" fmla="*/ 413 h 763"/>
              <a:gd name="connsiteX102-10795" fmla="*/ 614 w 687"/>
              <a:gd name="connsiteY102-10796" fmla="*/ 460 h 763"/>
              <a:gd name="connsiteX103-10797" fmla="*/ 603 w 687"/>
              <a:gd name="connsiteY103-10798" fmla="*/ 507 h 763"/>
              <a:gd name="connsiteX104-10799" fmla="*/ 593 w 687"/>
              <a:gd name="connsiteY104-10800" fmla="*/ 548 h 763"/>
              <a:gd name="connsiteX105-10801" fmla="*/ 577 w 687"/>
              <a:gd name="connsiteY105-10802" fmla="*/ 595 h 763"/>
              <a:gd name="connsiteX106-10803" fmla="*/ 567 w 687"/>
              <a:gd name="connsiteY106-10804" fmla="*/ 616 h 763"/>
              <a:gd name="connsiteX107-10805" fmla="*/ 556 w 687"/>
              <a:gd name="connsiteY107-10806" fmla="*/ 637 h 763"/>
              <a:gd name="connsiteX108-10807" fmla="*/ 546 w 687"/>
              <a:gd name="connsiteY108-10808" fmla="*/ 658 h 763"/>
              <a:gd name="connsiteX109-10809" fmla="*/ 535 w 687"/>
              <a:gd name="connsiteY109-10810" fmla="*/ 674 h 763"/>
              <a:gd name="connsiteX110-10811" fmla="*/ 525 w 687"/>
              <a:gd name="connsiteY110-10812" fmla="*/ 689 h 763"/>
              <a:gd name="connsiteX111-10813" fmla="*/ 514 w 687"/>
              <a:gd name="connsiteY111-10814" fmla="*/ 700 h 763"/>
              <a:gd name="connsiteX112-10815" fmla="*/ 504 w 687"/>
              <a:gd name="connsiteY112-10816" fmla="*/ 716 h 763"/>
              <a:gd name="connsiteX113-10817" fmla="*/ 493 w 687"/>
              <a:gd name="connsiteY113-10818" fmla="*/ 726 h 763"/>
              <a:gd name="connsiteX114-10819" fmla="*/ 483 w 687"/>
              <a:gd name="connsiteY114-10820" fmla="*/ 731 h 763"/>
              <a:gd name="connsiteX115-10821" fmla="*/ 467 w 687"/>
              <a:gd name="connsiteY115-10822" fmla="*/ 742 h 763"/>
              <a:gd name="connsiteX116-10823" fmla="*/ 462 w 687"/>
              <a:gd name="connsiteY116-10824" fmla="*/ 747 h 763"/>
              <a:gd name="connsiteX117-10825" fmla="*/ 451 w 687"/>
              <a:gd name="connsiteY117-10826" fmla="*/ 752 h 763"/>
              <a:gd name="connsiteX118-10827" fmla="*/ 441 w 687"/>
              <a:gd name="connsiteY118-10828" fmla="*/ 757 h 763"/>
              <a:gd name="connsiteX119-10829" fmla="*/ 435 w 687"/>
              <a:gd name="connsiteY119-10830" fmla="*/ 757 h 763"/>
              <a:gd name="connsiteX120-10831" fmla="*/ 430 w 687"/>
              <a:gd name="connsiteY120-10832" fmla="*/ 763 h 763"/>
              <a:gd name="connsiteX121-10833" fmla="*/ 420 w 687"/>
              <a:gd name="connsiteY121-10834" fmla="*/ 763 h 763"/>
              <a:gd name="connsiteX122-10835" fmla="*/ 414 w 687"/>
              <a:gd name="connsiteY122-10836" fmla="*/ 757 h 763"/>
              <a:gd name="connsiteX123-10837" fmla="*/ 404 w 687"/>
              <a:gd name="connsiteY123-10838" fmla="*/ 752 h 763"/>
              <a:gd name="connsiteX124-10839" fmla="*/ 404 w 687"/>
              <a:gd name="connsiteY124-10840" fmla="*/ 747 h 763"/>
              <a:gd name="connsiteX125-10841" fmla="*/ 404 w 687"/>
              <a:gd name="connsiteY125-10842" fmla="*/ 742 h 763"/>
              <a:gd name="connsiteX126-10843" fmla="*/ 446 w 687"/>
              <a:gd name="connsiteY126-10844" fmla="*/ 632 h 763"/>
              <a:gd name="connsiteX127-10845" fmla="*/ 451 w 687"/>
              <a:gd name="connsiteY127-10846" fmla="*/ 627 h 763"/>
              <a:gd name="connsiteX128-10847" fmla="*/ 456 w 687"/>
              <a:gd name="connsiteY128-10848" fmla="*/ 627 h 763"/>
              <a:gd name="connsiteX129-10849" fmla="*/ 462 w 687"/>
              <a:gd name="connsiteY129-10850" fmla="*/ 622 h 763"/>
              <a:gd name="connsiteX130-10851" fmla="*/ 467 w 687"/>
              <a:gd name="connsiteY130-10852" fmla="*/ 616 h 763"/>
              <a:gd name="connsiteX131-10853" fmla="*/ 472 w 687"/>
              <a:gd name="connsiteY131-10854" fmla="*/ 611 h 763"/>
              <a:gd name="connsiteX132-10855" fmla="*/ 477 w 687"/>
              <a:gd name="connsiteY132-10856" fmla="*/ 601 h 763"/>
              <a:gd name="connsiteX133-10857" fmla="*/ 483 w 687"/>
              <a:gd name="connsiteY133-10858" fmla="*/ 590 h 763"/>
              <a:gd name="connsiteX134-10859" fmla="*/ 488 w 687"/>
              <a:gd name="connsiteY134-10860" fmla="*/ 580 h 763"/>
              <a:gd name="connsiteX135-10861" fmla="*/ 498 w 687"/>
              <a:gd name="connsiteY135-10862" fmla="*/ 564 h 763"/>
              <a:gd name="connsiteX136-10863" fmla="*/ 504 w 687"/>
              <a:gd name="connsiteY136-10864" fmla="*/ 554 h 763"/>
              <a:gd name="connsiteX137-10865" fmla="*/ 509 w 687"/>
              <a:gd name="connsiteY137-10866" fmla="*/ 538 h 763"/>
              <a:gd name="connsiteX138-10867" fmla="*/ 514 w 687"/>
              <a:gd name="connsiteY138-10868" fmla="*/ 517 h 763"/>
              <a:gd name="connsiteX139-10869" fmla="*/ 519 w 687"/>
              <a:gd name="connsiteY139-10870" fmla="*/ 501 h 763"/>
              <a:gd name="connsiteX140-10871" fmla="*/ 525 w 687"/>
              <a:gd name="connsiteY140-10872" fmla="*/ 475 h 763"/>
              <a:gd name="connsiteX141-10873" fmla="*/ 530 w 687"/>
              <a:gd name="connsiteY141-10874" fmla="*/ 454 h 763"/>
              <a:gd name="connsiteX142-10875" fmla="*/ 535 w 687"/>
              <a:gd name="connsiteY142-10876" fmla="*/ 428 h 763"/>
              <a:gd name="connsiteX143-10877" fmla="*/ 540 w 687"/>
              <a:gd name="connsiteY143-10878" fmla="*/ 402 h 763"/>
              <a:gd name="connsiteX144-10879" fmla="*/ 546 w 687"/>
              <a:gd name="connsiteY144-10880" fmla="*/ 371 h 763"/>
              <a:gd name="connsiteX145-10881" fmla="*/ 546 w 687"/>
              <a:gd name="connsiteY145-10882" fmla="*/ 345 h 763"/>
              <a:gd name="connsiteX146-10883" fmla="*/ 551 w 687"/>
              <a:gd name="connsiteY146-10884" fmla="*/ 319 h 763"/>
              <a:gd name="connsiteX147-10885" fmla="*/ 551 w 687"/>
              <a:gd name="connsiteY147-10886" fmla="*/ 298 h 763"/>
              <a:gd name="connsiteX148-10887" fmla="*/ 556 w 687"/>
              <a:gd name="connsiteY148-10888" fmla="*/ 272 h 763"/>
              <a:gd name="connsiteX149-10889" fmla="*/ 556 w 687"/>
              <a:gd name="connsiteY149-10890" fmla="*/ 251 h 763"/>
              <a:gd name="connsiteX150-10891" fmla="*/ 561 w 687"/>
              <a:gd name="connsiteY150-10892" fmla="*/ 230 h 763"/>
              <a:gd name="connsiteX151-10893" fmla="*/ 561 w 687"/>
              <a:gd name="connsiteY151-10894" fmla="*/ 214 h 763"/>
              <a:gd name="connsiteX152-10895" fmla="*/ 561 w 687"/>
              <a:gd name="connsiteY152-10896" fmla="*/ 193 h 763"/>
              <a:gd name="connsiteX153-10897" fmla="*/ 567 w 687"/>
              <a:gd name="connsiteY153-10898" fmla="*/ 178 h 763"/>
              <a:gd name="connsiteX154-10899" fmla="*/ 567 w 687"/>
              <a:gd name="connsiteY154-10900" fmla="*/ 167 h 763"/>
              <a:gd name="connsiteX155-10901" fmla="*/ 567 w 687"/>
              <a:gd name="connsiteY155-10902" fmla="*/ 151 h 763"/>
              <a:gd name="connsiteX156-10903" fmla="*/ 567 w 687"/>
              <a:gd name="connsiteY156-10904" fmla="*/ 141 h 763"/>
              <a:gd name="connsiteX157-10905" fmla="*/ 567 w 687"/>
              <a:gd name="connsiteY157-10906" fmla="*/ 131 h 763"/>
              <a:gd name="connsiteX158-10907" fmla="*/ 561 w 687"/>
              <a:gd name="connsiteY158-10908" fmla="*/ 125 h 763"/>
              <a:gd name="connsiteX159-10909" fmla="*/ 561 w 687"/>
              <a:gd name="connsiteY159-10910" fmla="*/ 115 h 763"/>
              <a:gd name="connsiteX160-10911" fmla="*/ 561 w 687"/>
              <a:gd name="connsiteY160-10912" fmla="*/ 115 h 763"/>
              <a:gd name="connsiteX0-10913" fmla="*/ 561 w 687"/>
              <a:gd name="connsiteY0-10914" fmla="*/ 115 h 763"/>
              <a:gd name="connsiteX1-10915" fmla="*/ 556 w 687"/>
              <a:gd name="connsiteY1-10916" fmla="*/ 104 h 763"/>
              <a:gd name="connsiteX2-10917" fmla="*/ 556 w 687"/>
              <a:gd name="connsiteY2-10918" fmla="*/ 94 h 763"/>
              <a:gd name="connsiteX3-10919" fmla="*/ 551 w 687"/>
              <a:gd name="connsiteY3-10920" fmla="*/ 84 h 763"/>
              <a:gd name="connsiteX4-10921" fmla="*/ 546 w 687"/>
              <a:gd name="connsiteY4-10922" fmla="*/ 78 h 763"/>
              <a:gd name="connsiteX5-10923" fmla="*/ 546 w 687"/>
              <a:gd name="connsiteY5-10924" fmla="*/ 78 h 763"/>
              <a:gd name="connsiteX6-10925" fmla="*/ 540 w 687"/>
              <a:gd name="connsiteY6-10926" fmla="*/ 78 h 763"/>
              <a:gd name="connsiteX7-10927" fmla="*/ 530 w 687"/>
              <a:gd name="connsiteY7-10928" fmla="*/ 73 h 763"/>
              <a:gd name="connsiteX8-10929" fmla="*/ 525 w 687"/>
              <a:gd name="connsiteY8-10930" fmla="*/ 73 h 763"/>
              <a:gd name="connsiteX9-10931" fmla="*/ 514 w 687"/>
              <a:gd name="connsiteY9-10932" fmla="*/ 73 h 763"/>
              <a:gd name="connsiteX10-10933" fmla="*/ 504 w 687"/>
              <a:gd name="connsiteY10-10934" fmla="*/ 73 h 763"/>
              <a:gd name="connsiteX11-10935" fmla="*/ 493 w 687"/>
              <a:gd name="connsiteY11-10936" fmla="*/ 73 h 763"/>
              <a:gd name="connsiteX12-10937" fmla="*/ 477 w 687"/>
              <a:gd name="connsiteY12-10938" fmla="*/ 73 h 763"/>
              <a:gd name="connsiteX13-10939" fmla="*/ 451 w 687"/>
              <a:gd name="connsiteY13-10940" fmla="*/ 73 h 763"/>
              <a:gd name="connsiteX14-10941" fmla="*/ 420 w 687"/>
              <a:gd name="connsiteY14-10942" fmla="*/ 73 h 763"/>
              <a:gd name="connsiteX15-10943" fmla="*/ 393 w 687"/>
              <a:gd name="connsiteY15-10944" fmla="*/ 78 h 763"/>
              <a:gd name="connsiteX16-10945" fmla="*/ 362 w 687"/>
              <a:gd name="connsiteY16-10946" fmla="*/ 78 h 763"/>
              <a:gd name="connsiteX17-10947" fmla="*/ 346 w 687"/>
              <a:gd name="connsiteY17-10948" fmla="*/ 84 h 763"/>
              <a:gd name="connsiteX18-10949" fmla="*/ 325 w 687"/>
              <a:gd name="connsiteY18-10950" fmla="*/ 84 h 763"/>
              <a:gd name="connsiteX19-10951" fmla="*/ 309 w 687"/>
              <a:gd name="connsiteY19-10952" fmla="*/ 89 h 763"/>
              <a:gd name="connsiteX20-10953" fmla="*/ 288 w 687"/>
              <a:gd name="connsiteY20-10954" fmla="*/ 94 h 763"/>
              <a:gd name="connsiteX21-10955" fmla="*/ 267 w 687"/>
              <a:gd name="connsiteY21-10956" fmla="*/ 99 h 763"/>
              <a:gd name="connsiteX22-10957" fmla="*/ 246 w 687"/>
              <a:gd name="connsiteY22-10958" fmla="*/ 99 h 763"/>
              <a:gd name="connsiteX23-10959" fmla="*/ 220 w 687"/>
              <a:gd name="connsiteY23-10960" fmla="*/ 104 h 763"/>
              <a:gd name="connsiteX24-10961" fmla="*/ 199 w 687"/>
              <a:gd name="connsiteY24-10962" fmla="*/ 110 h 763"/>
              <a:gd name="connsiteX25-10963" fmla="*/ 173 w 687"/>
              <a:gd name="connsiteY25-10964" fmla="*/ 115 h 763"/>
              <a:gd name="connsiteX26-10965" fmla="*/ 152 w 687"/>
              <a:gd name="connsiteY26-10966" fmla="*/ 120 h 763"/>
              <a:gd name="connsiteX27-10967" fmla="*/ 131 w 687"/>
              <a:gd name="connsiteY27-10968" fmla="*/ 120 h 763"/>
              <a:gd name="connsiteX28-10969" fmla="*/ 115 w 687"/>
              <a:gd name="connsiteY28-10970" fmla="*/ 125 h 763"/>
              <a:gd name="connsiteX29-10971" fmla="*/ 99 w 687"/>
              <a:gd name="connsiteY29-10972" fmla="*/ 125 h 763"/>
              <a:gd name="connsiteX30-10973" fmla="*/ 89 w 687"/>
              <a:gd name="connsiteY30-10974" fmla="*/ 125 h 763"/>
              <a:gd name="connsiteX31-10975" fmla="*/ 78 w 687"/>
              <a:gd name="connsiteY31-10976" fmla="*/ 125 h 763"/>
              <a:gd name="connsiteX32-10977" fmla="*/ 73 w 687"/>
              <a:gd name="connsiteY32-10978" fmla="*/ 125 h 763"/>
              <a:gd name="connsiteX33-10979" fmla="*/ 63 w 687"/>
              <a:gd name="connsiteY33-10980" fmla="*/ 120 h 763"/>
              <a:gd name="connsiteX34-10981" fmla="*/ 52 w 687"/>
              <a:gd name="connsiteY34-10982" fmla="*/ 115 h 763"/>
              <a:gd name="connsiteX35-10983" fmla="*/ 36 w 687"/>
              <a:gd name="connsiteY35-10984" fmla="*/ 110 h 763"/>
              <a:gd name="connsiteX36-10985" fmla="*/ 26 w 687"/>
              <a:gd name="connsiteY36-10986" fmla="*/ 99 h 763"/>
              <a:gd name="connsiteX37-10987" fmla="*/ 15 w 687"/>
              <a:gd name="connsiteY37-10988" fmla="*/ 94 h 763"/>
              <a:gd name="connsiteX38-10989" fmla="*/ 5 w 687"/>
              <a:gd name="connsiteY38-10990" fmla="*/ 89 h 763"/>
              <a:gd name="connsiteX39-10991" fmla="*/ 0 w 687"/>
              <a:gd name="connsiteY39-10992" fmla="*/ 78 h 763"/>
              <a:gd name="connsiteX40-10993" fmla="*/ 0 w 687"/>
              <a:gd name="connsiteY40-10994" fmla="*/ 73 h 763"/>
              <a:gd name="connsiteX41-10995" fmla="*/ 10 w 687"/>
              <a:gd name="connsiteY41-10996" fmla="*/ 73 h 763"/>
              <a:gd name="connsiteX42-10997" fmla="*/ 26 w 687"/>
              <a:gd name="connsiteY42-10998" fmla="*/ 73 h 763"/>
              <a:gd name="connsiteX43-10999" fmla="*/ 42 w 687"/>
              <a:gd name="connsiteY43-11000" fmla="*/ 73 h 763"/>
              <a:gd name="connsiteX44-11001" fmla="*/ 57 w 687"/>
              <a:gd name="connsiteY44-11002" fmla="*/ 68 h 763"/>
              <a:gd name="connsiteX45-11003" fmla="*/ 89 w 687"/>
              <a:gd name="connsiteY45-11004" fmla="*/ 68 h 763"/>
              <a:gd name="connsiteX46-11005" fmla="*/ 131 w 687"/>
              <a:gd name="connsiteY46-11006" fmla="*/ 63 h 763"/>
              <a:gd name="connsiteX47-11007" fmla="*/ 152 w 687"/>
              <a:gd name="connsiteY47-11008" fmla="*/ 63 h 763"/>
              <a:gd name="connsiteX48-11009" fmla="*/ 173 w 687"/>
              <a:gd name="connsiteY48-11010" fmla="*/ 63 h 763"/>
              <a:gd name="connsiteX49-11011" fmla="*/ 199 w 687"/>
              <a:gd name="connsiteY49-11012" fmla="*/ 57 h 763"/>
              <a:gd name="connsiteX50-11013" fmla="*/ 225 w 687"/>
              <a:gd name="connsiteY50-11014" fmla="*/ 57 h 763"/>
              <a:gd name="connsiteX51-11015" fmla="*/ 257 w 687"/>
              <a:gd name="connsiteY51-11016" fmla="*/ 52 h 763"/>
              <a:gd name="connsiteX52-11017" fmla="*/ 288 w 687"/>
              <a:gd name="connsiteY52-11018" fmla="*/ 52 h 763"/>
              <a:gd name="connsiteX53-11019" fmla="*/ 320 w 687"/>
              <a:gd name="connsiteY53-11020" fmla="*/ 47 h 763"/>
              <a:gd name="connsiteX54-11021" fmla="*/ 357 w 687"/>
              <a:gd name="connsiteY54-11022" fmla="*/ 42 h 763"/>
              <a:gd name="connsiteX55-11023" fmla="*/ 372 w 687"/>
              <a:gd name="connsiteY55-11024" fmla="*/ 42 h 763"/>
              <a:gd name="connsiteX56-11025" fmla="*/ 393 w 687"/>
              <a:gd name="connsiteY56-11026" fmla="*/ 37 h 763"/>
              <a:gd name="connsiteX57-11027" fmla="*/ 409 w 687"/>
              <a:gd name="connsiteY57-11028" fmla="*/ 37 h 763"/>
              <a:gd name="connsiteX58-11029" fmla="*/ 420 w 687"/>
              <a:gd name="connsiteY58-11030" fmla="*/ 37 h 763"/>
              <a:gd name="connsiteX59-11031" fmla="*/ 435 w 687"/>
              <a:gd name="connsiteY59-11032" fmla="*/ 31 h 763"/>
              <a:gd name="connsiteX60-11033" fmla="*/ 446 w 687"/>
              <a:gd name="connsiteY60-11034" fmla="*/ 31 h 763"/>
              <a:gd name="connsiteX61-11035" fmla="*/ 456 w 687"/>
              <a:gd name="connsiteY61-11036" fmla="*/ 31 h 763"/>
              <a:gd name="connsiteX62-11037" fmla="*/ 467 w 687"/>
              <a:gd name="connsiteY62-11038" fmla="*/ 26 h 763"/>
              <a:gd name="connsiteX63-11039" fmla="*/ 477 w 687"/>
              <a:gd name="connsiteY63-11040" fmla="*/ 26 h 763"/>
              <a:gd name="connsiteX64-11041" fmla="*/ 488 w 687"/>
              <a:gd name="connsiteY64-11042" fmla="*/ 26 h 763"/>
              <a:gd name="connsiteX65-11043" fmla="*/ 493 w 687"/>
              <a:gd name="connsiteY65-11044" fmla="*/ 21 h 763"/>
              <a:gd name="connsiteX66-11045" fmla="*/ 498 w 687"/>
              <a:gd name="connsiteY66-11046" fmla="*/ 21 h 763"/>
              <a:gd name="connsiteX67-11047" fmla="*/ 504 w 687"/>
              <a:gd name="connsiteY67-11048" fmla="*/ 21 h 763"/>
              <a:gd name="connsiteX68-11049" fmla="*/ 509 w 687"/>
              <a:gd name="connsiteY68-11050" fmla="*/ 16 h 763"/>
              <a:gd name="connsiteX69-11051" fmla="*/ 514 w 687"/>
              <a:gd name="connsiteY69-11052" fmla="*/ 16 h 763"/>
              <a:gd name="connsiteX70-11053" fmla="*/ 514 w 687"/>
              <a:gd name="connsiteY70-11054" fmla="*/ 16 h 763"/>
              <a:gd name="connsiteX71-11055" fmla="*/ 519 w 687"/>
              <a:gd name="connsiteY71-11056" fmla="*/ 10 h 763"/>
              <a:gd name="connsiteX72-11057" fmla="*/ 525 w 687"/>
              <a:gd name="connsiteY72-11058" fmla="*/ 5 h 763"/>
              <a:gd name="connsiteX73-11059" fmla="*/ 535 w 687"/>
              <a:gd name="connsiteY73-11060" fmla="*/ 5 h 763"/>
              <a:gd name="connsiteX74-11061" fmla="*/ 546 w 687"/>
              <a:gd name="connsiteY74-11062" fmla="*/ 0 h 763"/>
              <a:gd name="connsiteX75-11063" fmla="*/ 551 w 687"/>
              <a:gd name="connsiteY75-11064" fmla="*/ 5 h 763"/>
              <a:gd name="connsiteX76-11065" fmla="*/ 561 w 687"/>
              <a:gd name="connsiteY76-11066" fmla="*/ 5 h 763"/>
              <a:gd name="connsiteX77-11067" fmla="*/ 577 w 687"/>
              <a:gd name="connsiteY77-11068" fmla="*/ 10 h 763"/>
              <a:gd name="connsiteX78-11069" fmla="*/ 593 w 687"/>
              <a:gd name="connsiteY78-11070" fmla="*/ 16 h 763"/>
              <a:gd name="connsiteX79-11071" fmla="*/ 630 w 687"/>
              <a:gd name="connsiteY79-11072" fmla="*/ 31 h 763"/>
              <a:gd name="connsiteX80-11073" fmla="*/ 645 w 687"/>
              <a:gd name="connsiteY80-11074" fmla="*/ 42 h 763"/>
              <a:gd name="connsiteX81-11075" fmla="*/ 661 w 687"/>
              <a:gd name="connsiteY81-11076" fmla="*/ 52 h 763"/>
              <a:gd name="connsiteX82-11077" fmla="*/ 672 w 687"/>
              <a:gd name="connsiteY82-11078" fmla="*/ 57 h 763"/>
              <a:gd name="connsiteX83-11079" fmla="*/ 682 w 687"/>
              <a:gd name="connsiteY83-11080" fmla="*/ 68 h 763"/>
              <a:gd name="connsiteX84-11081" fmla="*/ 687 w 687"/>
              <a:gd name="connsiteY84-11082" fmla="*/ 73 h 763"/>
              <a:gd name="connsiteX85-11083" fmla="*/ 687 w 687"/>
              <a:gd name="connsiteY85-11084" fmla="*/ 78 h 763"/>
              <a:gd name="connsiteX86-11085" fmla="*/ 682 w 687"/>
              <a:gd name="connsiteY86-11086" fmla="*/ 78 h 763"/>
              <a:gd name="connsiteX87-11087" fmla="*/ 682 w 687"/>
              <a:gd name="connsiteY87-11088" fmla="*/ 84 h 763"/>
              <a:gd name="connsiteX88-11089" fmla="*/ 677 w 687"/>
              <a:gd name="connsiteY88-11090" fmla="*/ 89 h 763"/>
              <a:gd name="connsiteX89-11091" fmla="*/ 666 w 687"/>
              <a:gd name="connsiteY89-11092" fmla="*/ 94 h 763"/>
              <a:gd name="connsiteX90-11093" fmla="*/ 666 w 687"/>
              <a:gd name="connsiteY90-11094" fmla="*/ 99 h 763"/>
              <a:gd name="connsiteX91-11095" fmla="*/ 661 w 687"/>
              <a:gd name="connsiteY91-11096" fmla="*/ 104 h 763"/>
              <a:gd name="connsiteX92-11097" fmla="*/ 656 w 687"/>
              <a:gd name="connsiteY92-11098" fmla="*/ 115 h 763"/>
              <a:gd name="connsiteX93-11099" fmla="*/ 656 w 687"/>
              <a:gd name="connsiteY93-11100" fmla="*/ 131 h 763"/>
              <a:gd name="connsiteX94-11101" fmla="*/ 651 w 687"/>
              <a:gd name="connsiteY94-11102" fmla="*/ 141 h 763"/>
              <a:gd name="connsiteX95-11103" fmla="*/ 651 w 687"/>
              <a:gd name="connsiteY95-11104" fmla="*/ 162 h 763"/>
              <a:gd name="connsiteX96-11105" fmla="*/ 645 w 687"/>
              <a:gd name="connsiteY96-11106" fmla="*/ 183 h 763"/>
              <a:gd name="connsiteX97-11107" fmla="*/ 645 w 687"/>
              <a:gd name="connsiteY97-11108" fmla="*/ 209 h 763"/>
              <a:gd name="connsiteX98-11109" fmla="*/ 640 w 687"/>
              <a:gd name="connsiteY98-11110" fmla="*/ 261 h 763"/>
              <a:gd name="connsiteX99-11111" fmla="*/ 635 w 687"/>
              <a:gd name="connsiteY99-11112" fmla="*/ 313 h 763"/>
              <a:gd name="connsiteX100-11113" fmla="*/ 630 w 687"/>
              <a:gd name="connsiteY100-11114" fmla="*/ 360 h 763"/>
              <a:gd name="connsiteX101-11115" fmla="*/ 624 w 687"/>
              <a:gd name="connsiteY101-11116" fmla="*/ 413 h 763"/>
              <a:gd name="connsiteX102-11117" fmla="*/ 614 w 687"/>
              <a:gd name="connsiteY102-11118" fmla="*/ 460 h 763"/>
              <a:gd name="connsiteX103-11119" fmla="*/ 603 w 687"/>
              <a:gd name="connsiteY103-11120" fmla="*/ 507 h 763"/>
              <a:gd name="connsiteX104-11121" fmla="*/ 593 w 687"/>
              <a:gd name="connsiteY104-11122" fmla="*/ 548 h 763"/>
              <a:gd name="connsiteX105-11123" fmla="*/ 577 w 687"/>
              <a:gd name="connsiteY105-11124" fmla="*/ 595 h 763"/>
              <a:gd name="connsiteX106-11125" fmla="*/ 567 w 687"/>
              <a:gd name="connsiteY106-11126" fmla="*/ 616 h 763"/>
              <a:gd name="connsiteX107-11127" fmla="*/ 556 w 687"/>
              <a:gd name="connsiteY107-11128" fmla="*/ 637 h 763"/>
              <a:gd name="connsiteX108-11129" fmla="*/ 546 w 687"/>
              <a:gd name="connsiteY108-11130" fmla="*/ 658 h 763"/>
              <a:gd name="connsiteX109-11131" fmla="*/ 535 w 687"/>
              <a:gd name="connsiteY109-11132" fmla="*/ 674 h 763"/>
              <a:gd name="connsiteX110-11133" fmla="*/ 525 w 687"/>
              <a:gd name="connsiteY110-11134" fmla="*/ 689 h 763"/>
              <a:gd name="connsiteX111-11135" fmla="*/ 514 w 687"/>
              <a:gd name="connsiteY111-11136" fmla="*/ 700 h 763"/>
              <a:gd name="connsiteX112-11137" fmla="*/ 504 w 687"/>
              <a:gd name="connsiteY112-11138" fmla="*/ 716 h 763"/>
              <a:gd name="connsiteX113-11139" fmla="*/ 493 w 687"/>
              <a:gd name="connsiteY113-11140" fmla="*/ 726 h 763"/>
              <a:gd name="connsiteX114-11141" fmla="*/ 483 w 687"/>
              <a:gd name="connsiteY114-11142" fmla="*/ 731 h 763"/>
              <a:gd name="connsiteX115-11143" fmla="*/ 467 w 687"/>
              <a:gd name="connsiteY115-11144" fmla="*/ 742 h 763"/>
              <a:gd name="connsiteX116-11145" fmla="*/ 462 w 687"/>
              <a:gd name="connsiteY116-11146" fmla="*/ 747 h 763"/>
              <a:gd name="connsiteX117-11147" fmla="*/ 451 w 687"/>
              <a:gd name="connsiteY117-11148" fmla="*/ 752 h 763"/>
              <a:gd name="connsiteX118-11149" fmla="*/ 441 w 687"/>
              <a:gd name="connsiteY118-11150" fmla="*/ 757 h 763"/>
              <a:gd name="connsiteX119-11151" fmla="*/ 435 w 687"/>
              <a:gd name="connsiteY119-11152" fmla="*/ 757 h 763"/>
              <a:gd name="connsiteX120-11153" fmla="*/ 430 w 687"/>
              <a:gd name="connsiteY120-11154" fmla="*/ 763 h 763"/>
              <a:gd name="connsiteX121-11155" fmla="*/ 420 w 687"/>
              <a:gd name="connsiteY121-11156" fmla="*/ 763 h 763"/>
              <a:gd name="connsiteX122-11157" fmla="*/ 414 w 687"/>
              <a:gd name="connsiteY122-11158" fmla="*/ 757 h 763"/>
              <a:gd name="connsiteX123-11159" fmla="*/ 404 w 687"/>
              <a:gd name="connsiteY123-11160" fmla="*/ 752 h 763"/>
              <a:gd name="connsiteX124-11161" fmla="*/ 404 w 687"/>
              <a:gd name="connsiteY124-11162" fmla="*/ 747 h 763"/>
              <a:gd name="connsiteX125-11163" fmla="*/ 446 w 687"/>
              <a:gd name="connsiteY125-11164" fmla="*/ 632 h 763"/>
              <a:gd name="connsiteX126-11165" fmla="*/ 451 w 687"/>
              <a:gd name="connsiteY126-11166" fmla="*/ 627 h 763"/>
              <a:gd name="connsiteX127-11167" fmla="*/ 456 w 687"/>
              <a:gd name="connsiteY127-11168" fmla="*/ 627 h 763"/>
              <a:gd name="connsiteX128-11169" fmla="*/ 462 w 687"/>
              <a:gd name="connsiteY128-11170" fmla="*/ 622 h 763"/>
              <a:gd name="connsiteX129-11171" fmla="*/ 467 w 687"/>
              <a:gd name="connsiteY129-11172" fmla="*/ 616 h 763"/>
              <a:gd name="connsiteX130-11173" fmla="*/ 472 w 687"/>
              <a:gd name="connsiteY130-11174" fmla="*/ 611 h 763"/>
              <a:gd name="connsiteX131-11175" fmla="*/ 477 w 687"/>
              <a:gd name="connsiteY131-11176" fmla="*/ 601 h 763"/>
              <a:gd name="connsiteX132-11177" fmla="*/ 483 w 687"/>
              <a:gd name="connsiteY132-11178" fmla="*/ 590 h 763"/>
              <a:gd name="connsiteX133-11179" fmla="*/ 488 w 687"/>
              <a:gd name="connsiteY133-11180" fmla="*/ 580 h 763"/>
              <a:gd name="connsiteX134-11181" fmla="*/ 498 w 687"/>
              <a:gd name="connsiteY134-11182" fmla="*/ 564 h 763"/>
              <a:gd name="connsiteX135-11183" fmla="*/ 504 w 687"/>
              <a:gd name="connsiteY135-11184" fmla="*/ 554 h 763"/>
              <a:gd name="connsiteX136-11185" fmla="*/ 509 w 687"/>
              <a:gd name="connsiteY136-11186" fmla="*/ 538 h 763"/>
              <a:gd name="connsiteX137-11187" fmla="*/ 514 w 687"/>
              <a:gd name="connsiteY137-11188" fmla="*/ 517 h 763"/>
              <a:gd name="connsiteX138-11189" fmla="*/ 519 w 687"/>
              <a:gd name="connsiteY138-11190" fmla="*/ 501 h 763"/>
              <a:gd name="connsiteX139-11191" fmla="*/ 525 w 687"/>
              <a:gd name="connsiteY139-11192" fmla="*/ 475 h 763"/>
              <a:gd name="connsiteX140-11193" fmla="*/ 530 w 687"/>
              <a:gd name="connsiteY140-11194" fmla="*/ 454 h 763"/>
              <a:gd name="connsiteX141-11195" fmla="*/ 535 w 687"/>
              <a:gd name="connsiteY141-11196" fmla="*/ 428 h 763"/>
              <a:gd name="connsiteX142-11197" fmla="*/ 540 w 687"/>
              <a:gd name="connsiteY142-11198" fmla="*/ 402 h 763"/>
              <a:gd name="connsiteX143-11199" fmla="*/ 546 w 687"/>
              <a:gd name="connsiteY143-11200" fmla="*/ 371 h 763"/>
              <a:gd name="connsiteX144-11201" fmla="*/ 546 w 687"/>
              <a:gd name="connsiteY144-11202" fmla="*/ 345 h 763"/>
              <a:gd name="connsiteX145-11203" fmla="*/ 551 w 687"/>
              <a:gd name="connsiteY145-11204" fmla="*/ 319 h 763"/>
              <a:gd name="connsiteX146-11205" fmla="*/ 551 w 687"/>
              <a:gd name="connsiteY146-11206" fmla="*/ 298 h 763"/>
              <a:gd name="connsiteX147-11207" fmla="*/ 556 w 687"/>
              <a:gd name="connsiteY147-11208" fmla="*/ 272 h 763"/>
              <a:gd name="connsiteX148-11209" fmla="*/ 556 w 687"/>
              <a:gd name="connsiteY148-11210" fmla="*/ 251 h 763"/>
              <a:gd name="connsiteX149-11211" fmla="*/ 561 w 687"/>
              <a:gd name="connsiteY149-11212" fmla="*/ 230 h 763"/>
              <a:gd name="connsiteX150-11213" fmla="*/ 561 w 687"/>
              <a:gd name="connsiteY150-11214" fmla="*/ 214 h 763"/>
              <a:gd name="connsiteX151-11215" fmla="*/ 561 w 687"/>
              <a:gd name="connsiteY151-11216" fmla="*/ 193 h 763"/>
              <a:gd name="connsiteX152-11217" fmla="*/ 567 w 687"/>
              <a:gd name="connsiteY152-11218" fmla="*/ 178 h 763"/>
              <a:gd name="connsiteX153-11219" fmla="*/ 567 w 687"/>
              <a:gd name="connsiteY153-11220" fmla="*/ 167 h 763"/>
              <a:gd name="connsiteX154-11221" fmla="*/ 567 w 687"/>
              <a:gd name="connsiteY154-11222" fmla="*/ 151 h 763"/>
              <a:gd name="connsiteX155-11223" fmla="*/ 567 w 687"/>
              <a:gd name="connsiteY155-11224" fmla="*/ 141 h 763"/>
              <a:gd name="connsiteX156-11225" fmla="*/ 567 w 687"/>
              <a:gd name="connsiteY156-11226" fmla="*/ 131 h 763"/>
              <a:gd name="connsiteX157-11227" fmla="*/ 561 w 687"/>
              <a:gd name="connsiteY157-11228" fmla="*/ 125 h 763"/>
              <a:gd name="connsiteX158-11229" fmla="*/ 561 w 687"/>
              <a:gd name="connsiteY158-11230" fmla="*/ 115 h 763"/>
              <a:gd name="connsiteX159-11231" fmla="*/ 561 w 687"/>
              <a:gd name="connsiteY159-11232" fmla="*/ 115 h 763"/>
              <a:gd name="connsiteX0-11233" fmla="*/ 561 w 687"/>
              <a:gd name="connsiteY0-11234" fmla="*/ 115 h 763"/>
              <a:gd name="connsiteX1-11235" fmla="*/ 556 w 687"/>
              <a:gd name="connsiteY1-11236" fmla="*/ 104 h 763"/>
              <a:gd name="connsiteX2-11237" fmla="*/ 556 w 687"/>
              <a:gd name="connsiteY2-11238" fmla="*/ 94 h 763"/>
              <a:gd name="connsiteX3-11239" fmla="*/ 551 w 687"/>
              <a:gd name="connsiteY3-11240" fmla="*/ 84 h 763"/>
              <a:gd name="connsiteX4-11241" fmla="*/ 546 w 687"/>
              <a:gd name="connsiteY4-11242" fmla="*/ 78 h 763"/>
              <a:gd name="connsiteX5-11243" fmla="*/ 546 w 687"/>
              <a:gd name="connsiteY5-11244" fmla="*/ 78 h 763"/>
              <a:gd name="connsiteX6-11245" fmla="*/ 540 w 687"/>
              <a:gd name="connsiteY6-11246" fmla="*/ 78 h 763"/>
              <a:gd name="connsiteX7-11247" fmla="*/ 530 w 687"/>
              <a:gd name="connsiteY7-11248" fmla="*/ 73 h 763"/>
              <a:gd name="connsiteX8-11249" fmla="*/ 525 w 687"/>
              <a:gd name="connsiteY8-11250" fmla="*/ 73 h 763"/>
              <a:gd name="connsiteX9-11251" fmla="*/ 514 w 687"/>
              <a:gd name="connsiteY9-11252" fmla="*/ 73 h 763"/>
              <a:gd name="connsiteX10-11253" fmla="*/ 504 w 687"/>
              <a:gd name="connsiteY10-11254" fmla="*/ 73 h 763"/>
              <a:gd name="connsiteX11-11255" fmla="*/ 493 w 687"/>
              <a:gd name="connsiteY11-11256" fmla="*/ 73 h 763"/>
              <a:gd name="connsiteX12-11257" fmla="*/ 477 w 687"/>
              <a:gd name="connsiteY12-11258" fmla="*/ 73 h 763"/>
              <a:gd name="connsiteX13-11259" fmla="*/ 451 w 687"/>
              <a:gd name="connsiteY13-11260" fmla="*/ 73 h 763"/>
              <a:gd name="connsiteX14-11261" fmla="*/ 420 w 687"/>
              <a:gd name="connsiteY14-11262" fmla="*/ 73 h 763"/>
              <a:gd name="connsiteX15-11263" fmla="*/ 393 w 687"/>
              <a:gd name="connsiteY15-11264" fmla="*/ 78 h 763"/>
              <a:gd name="connsiteX16-11265" fmla="*/ 362 w 687"/>
              <a:gd name="connsiteY16-11266" fmla="*/ 78 h 763"/>
              <a:gd name="connsiteX17-11267" fmla="*/ 346 w 687"/>
              <a:gd name="connsiteY17-11268" fmla="*/ 84 h 763"/>
              <a:gd name="connsiteX18-11269" fmla="*/ 325 w 687"/>
              <a:gd name="connsiteY18-11270" fmla="*/ 84 h 763"/>
              <a:gd name="connsiteX19-11271" fmla="*/ 309 w 687"/>
              <a:gd name="connsiteY19-11272" fmla="*/ 89 h 763"/>
              <a:gd name="connsiteX20-11273" fmla="*/ 288 w 687"/>
              <a:gd name="connsiteY20-11274" fmla="*/ 94 h 763"/>
              <a:gd name="connsiteX21-11275" fmla="*/ 267 w 687"/>
              <a:gd name="connsiteY21-11276" fmla="*/ 99 h 763"/>
              <a:gd name="connsiteX22-11277" fmla="*/ 246 w 687"/>
              <a:gd name="connsiteY22-11278" fmla="*/ 99 h 763"/>
              <a:gd name="connsiteX23-11279" fmla="*/ 220 w 687"/>
              <a:gd name="connsiteY23-11280" fmla="*/ 104 h 763"/>
              <a:gd name="connsiteX24-11281" fmla="*/ 199 w 687"/>
              <a:gd name="connsiteY24-11282" fmla="*/ 110 h 763"/>
              <a:gd name="connsiteX25-11283" fmla="*/ 173 w 687"/>
              <a:gd name="connsiteY25-11284" fmla="*/ 115 h 763"/>
              <a:gd name="connsiteX26-11285" fmla="*/ 152 w 687"/>
              <a:gd name="connsiteY26-11286" fmla="*/ 120 h 763"/>
              <a:gd name="connsiteX27-11287" fmla="*/ 131 w 687"/>
              <a:gd name="connsiteY27-11288" fmla="*/ 120 h 763"/>
              <a:gd name="connsiteX28-11289" fmla="*/ 115 w 687"/>
              <a:gd name="connsiteY28-11290" fmla="*/ 125 h 763"/>
              <a:gd name="connsiteX29-11291" fmla="*/ 99 w 687"/>
              <a:gd name="connsiteY29-11292" fmla="*/ 125 h 763"/>
              <a:gd name="connsiteX30-11293" fmla="*/ 89 w 687"/>
              <a:gd name="connsiteY30-11294" fmla="*/ 125 h 763"/>
              <a:gd name="connsiteX31-11295" fmla="*/ 78 w 687"/>
              <a:gd name="connsiteY31-11296" fmla="*/ 125 h 763"/>
              <a:gd name="connsiteX32-11297" fmla="*/ 73 w 687"/>
              <a:gd name="connsiteY32-11298" fmla="*/ 125 h 763"/>
              <a:gd name="connsiteX33-11299" fmla="*/ 63 w 687"/>
              <a:gd name="connsiteY33-11300" fmla="*/ 120 h 763"/>
              <a:gd name="connsiteX34-11301" fmla="*/ 52 w 687"/>
              <a:gd name="connsiteY34-11302" fmla="*/ 115 h 763"/>
              <a:gd name="connsiteX35-11303" fmla="*/ 36 w 687"/>
              <a:gd name="connsiteY35-11304" fmla="*/ 110 h 763"/>
              <a:gd name="connsiteX36-11305" fmla="*/ 26 w 687"/>
              <a:gd name="connsiteY36-11306" fmla="*/ 99 h 763"/>
              <a:gd name="connsiteX37-11307" fmla="*/ 15 w 687"/>
              <a:gd name="connsiteY37-11308" fmla="*/ 94 h 763"/>
              <a:gd name="connsiteX38-11309" fmla="*/ 5 w 687"/>
              <a:gd name="connsiteY38-11310" fmla="*/ 89 h 763"/>
              <a:gd name="connsiteX39-11311" fmla="*/ 0 w 687"/>
              <a:gd name="connsiteY39-11312" fmla="*/ 78 h 763"/>
              <a:gd name="connsiteX40-11313" fmla="*/ 0 w 687"/>
              <a:gd name="connsiteY40-11314" fmla="*/ 73 h 763"/>
              <a:gd name="connsiteX41-11315" fmla="*/ 10 w 687"/>
              <a:gd name="connsiteY41-11316" fmla="*/ 73 h 763"/>
              <a:gd name="connsiteX42-11317" fmla="*/ 26 w 687"/>
              <a:gd name="connsiteY42-11318" fmla="*/ 73 h 763"/>
              <a:gd name="connsiteX43-11319" fmla="*/ 42 w 687"/>
              <a:gd name="connsiteY43-11320" fmla="*/ 73 h 763"/>
              <a:gd name="connsiteX44-11321" fmla="*/ 57 w 687"/>
              <a:gd name="connsiteY44-11322" fmla="*/ 68 h 763"/>
              <a:gd name="connsiteX45-11323" fmla="*/ 89 w 687"/>
              <a:gd name="connsiteY45-11324" fmla="*/ 68 h 763"/>
              <a:gd name="connsiteX46-11325" fmla="*/ 131 w 687"/>
              <a:gd name="connsiteY46-11326" fmla="*/ 63 h 763"/>
              <a:gd name="connsiteX47-11327" fmla="*/ 152 w 687"/>
              <a:gd name="connsiteY47-11328" fmla="*/ 63 h 763"/>
              <a:gd name="connsiteX48-11329" fmla="*/ 173 w 687"/>
              <a:gd name="connsiteY48-11330" fmla="*/ 63 h 763"/>
              <a:gd name="connsiteX49-11331" fmla="*/ 199 w 687"/>
              <a:gd name="connsiteY49-11332" fmla="*/ 57 h 763"/>
              <a:gd name="connsiteX50-11333" fmla="*/ 225 w 687"/>
              <a:gd name="connsiteY50-11334" fmla="*/ 57 h 763"/>
              <a:gd name="connsiteX51-11335" fmla="*/ 257 w 687"/>
              <a:gd name="connsiteY51-11336" fmla="*/ 52 h 763"/>
              <a:gd name="connsiteX52-11337" fmla="*/ 288 w 687"/>
              <a:gd name="connsiteY52-11338" fmla="*/ 52 h 763"/>
              <a:gd name="connsiteX53-11339" fmla="*/ 320 w 687"/>
              <a:gd name="connsiteY53-11340" fmla="*/ 47 h 763"/>
              <a:gd name="connsiteX54-11341" fmla="*/ 357 w 687"/>
              <a:gd name="connsiteY54-11342" fmla="*/ 42 h 763"/>
              <a:gd name="connsiteX55-11343" fmla="*/ 372 w 687"/>
              <a:gd name="connsiteY55-11344" fmla="*/ 42 h 763"/>
              <a:gd name="connsiteX56-11345" fmla="*/ 393 w 687"/>
              <a:gd name="connsiteY56-11346" fmla="*/ 37 h 763"/>
              <a:gd name="connsiteX57-11347" fmla="*/ 409 w 687"/>
              <a:gd name="connsiteY57-11348" fmla="*/ 37 h 763"/>
              <a:gd name="connsiteX58-11349" fmla="*/ 420 w 687"/>
              <a:gd name="connsiteY58-11350" fmla="*/ 37 h 763"/>
              <a:gd name="connsiteX59-11351" fmla="*/ 435 w 687"/>
              <a:gd name="connsiteY59-11352" fmla="*/ 31 h 763"/>
              <a:gd name="connsiteX60-11353" fmla="*/ 446 w 687"/>
              <a:gd name="connsiteY60-11354" fmla="*/ 31 h 763"/>
              <a:gd name="connsiteX61-11355" fmla="*/ 456 w 687"/>
              <a:gd name="connsiteY61-11356" fmla="*/ 31 h 763"/>
              <a:gd name="connsiteX62-11357" fmla="*/ 467 w 687"/>
              <a:gd name="connsiteY62-11358" fmla="*/ 26 h 763"/>
              <a:gd name="connsiteX63-11359" fmla="*/ 477 w 687"/>
              <a:gd name="connsiteY63-11360" fmla="*/ 26 h 763"/>
              <a:gd name="connsiteX64-11361" fmla="*/ 488 w 687"/>
              <a:gd name="connsiteY64-11362" fmla="*/ 26 h 763"/>
              <a:gd name="connsiteX65-11363" fmla="*/ 493 w 687"/>
              <a:gd name="connsiteY65-11364" fmla="*/ 21 h 763"/>
              <a:gd name="connsiteX66-11365" fmla="*/ 498 w 687"/>
              <a:gd name="connsiteY66-11366" fmla="*/ 21 h 763"/>
              <a:gd name="connsiteX67-11367" fmla="*/ 504 w 687"/>
              <a:gd name="connsiteY67-11368" fmla="*/ 21 h 763"/>
              <a:gd name="connsiteX68-11369" fmla="*/ 509 w 687"/>
              <a:gd name="connsiteY68-11370" fmla="*/ 16 h 763"/>
              <a:gd name="connsiteX69-11371" fmla="*/ 514 w 687"/>
              <a:gd name="connsiteY69-11372" fmla="*/ 16 h 763"/>
              <a:gd name="connsiteX70-11373" fmla="*/ 514 w 687"/>
              <a:gd name="connsiteY70-11374" fmla="*/ 16 h 763"/>
              <a:gd name="connsiteX71-11375" fmla="*/ 519 w 687"/>
              <a:gd name="connsiteY71-11376" fmla="*/ 10 h 763"/>
              <a:gd name="connsiteX72-11377" fmla="*/ 525 w 687"/>
              <a:gd name="connsiteY72-11378" fmla="*/ 5 h 763"/>
              <a:gd name="connsiteX73-11379" fmla="*/ 535 w 687"/>
              <a:gd name="connsiteY73-11380" fmla="*/ 5 h 763"/>
              <a:gd name="connsiteX74-11381" fmla="*/ 546 w 687"/>
              <a:gd name="connsiteY74-11382" fmla="*/ 0 h 763"/>
              <a:gd name="connsiteX75-11383" fmla="*/ 551 w 687"/>
              <a:gd name="connsiteY75-11384" fmla="*/ 5 h 763"/>
              <a:gd name="connsiteX76-11385" fmla="*/ 561 w 687"/>
              <a:gd name="connsiteY76-11386" fmla="*/ 5 h 763"/>
              <a:gd name="connsiteX77-11387" fmla="*/ 577 w 687"/>
              <a:gd name="connsiteY77-11388" fmla="*/ 10 h 763"/>
              <a:gd name="connsiteX78-11389" fmla="*/ 593 w 687"/>
              <a:gd name="connsiteY78-11390" fmla="*/ 16 h 763"/>
              <a:gd name="connsiteX79-11391" fmla="*/ 630 w 687"/>
              <a:gd name="connsiteY79-11392" fmla="*/ 31 h 763"/>
              <a:gd name="connsiteX80-11393" fmla="*/ 645 w 687"/>
              <a:gd name="connsiteY80-11394" fmla="*/ 42 h 763"/>
              <a:gd name="connsiteX81-11395" fmla="*/ 661 w 687"/>
              <a:gd name="connsiteY81-11396" fmla="*/ 52 h 763"/>
              <a:gd name="connsiteX82-11397" fmla="*/ 672 w 687"/>
              <a:gd name="connsiteY82-11398" fmla="*/ 57 h 763"/>
              <a:gd name="connsiteX83-11399" fmla="*/ 682 w 687"/>
              <a:gd name="connsiteY83-11400" fmla="*/ 68 h 763"/>
              <a:gd name="connsiteX84-11401" fmla="*/ 687 w 687"/>
              <a:gd name="connsiteY84-11402" fmla="*/ 73 h 763"/>
              <a:gd name="connsiteX85-11403" fmla="*/ 687 w 687"/>
              <a:gd name="connsiteY85-11404" fmla="*/ 78 h 763"/>
              <a:gd name="connsiteX86-11405" fmla="*/ 682 w 687"/>
              <a:gd name="connsiteY86-11406" fmla="*/ 78 h 763"/>
              <a:gd name="connsiteX87-11407" fmla="*/ 682 w 687"/>
              <a:gd name="connsiteY87-11408" fmla="*/ 84 h 763"/>
              <a:gd name="connsiteX88-11409" fmla="*/ 677 w 687"/>
              <a:gd name="connsiteY88-11410" fmla="*/ 89 h 763"/>
              <a:gd name="connsiteX89-11411" fmla="*/ 666 w 687"/>
              <a:gd name="connsiteY89-11412" fmla="*/ 94 h 763"/>
              <a:gd name="connsiteX90-11413" fmla="*/ 666 w 687"/>
              <a:gd name="connsiteY90-11414" fmla="*/ 99 h 763"/>
              <a:gd name="connsiteX91-11415" fmla="*/ 661 w 687"/>
              <a:gd name="connsiteY91-11416" fmla="*/ 104 h 763"/>
              <a:gd name="connsiteX92-11417" fmla="*/ 656 w 687"/>
              <a:gd name="connsiteY92-11418" fmla="*/ 115 h 763"/>
              <a:gd name="connsiteX93-11419" fmla="*/ 656 w 687"/>
              <a:gd name="connsiteY93-11420" fmla="*/ 131 h 763"/>
              <a:gd name="connsiteX94-11421" fmla="*/ 651 w 687"/>
              <a:gd name="connsiteY94-11422" fmla="*/ 141 h 763"/>
              <a:gd name="connsiteX95-11423" fmla="*/ 651 w 687"/>
              <a:gd name="connsiteY95-11424" fmla="*/ 162 h 763"/>
              <a:gd name="connsiteX96-11425" fmla="*/ 645 w 687"/>
              <a:gd name="connsiteY96-11426" fmla="*/ 183 h 763"/>
              <a:gd name="connsiteX97-11427" fmla="*/ 645 w 687"/>
              <a:gd name="connsiteY97-11428" fmla="*/ 209 h 763"/>
              <a:gd name="connsiteX98-11429" fmla="*/ 640 w 687"/>
              <a:gd name="connsiteY98-11430" fmla="*/ 261 h 763"/>
              <a:gd name="connsiteX99-11431" fmla="*/ 635 w 687"/>
              <a:gd name="connsiteY99-11432" fmla="*/ 313 h 763"/>
              <a:gd name="connsiteX100-11433" fmla="*/ 630 w 687"/>
              <a:gd name="connsiteY100-11434" fmla="*/ 360 h 763"/>
              <a:gd name="connsiteX101-11435" fmla="*/ 624 w 687"/>
              <a:gd name="connsiteY101-11436" fmla="*/ 413 h 763"/>
              <a:gd name="connsiteX102-11437" fmla="*/ 614 w 687"/>
              <a:gd name="connsiteY102-11438" fmla="*/ 460 h 763"/>
              <a:gd name="connsiteX103-11439" fmla="*/ 603 w 687"/>
              <a:gd name="connsiteY103-11440" fmla="*/ 507 h 763"/>
              <a:gd name="connsiteX104-11441" fmla="*/ 593 w 687"/>
              <a:gd name="connsiteY104-11442" fmla="*/ 548 h 763"/>
              <a:gd name="connsiteX105-11443" fmla="*/ 577 w 687"/>
              <a:gd name="connsiteY105-11444" fmla="*/ 595 h 763"/>
              <a:gd name="connsiteX106-11445" fmla="*/ 567 w 687"/>
              <a:gd name="connsiteY106-11446" fmla="*/ 616 h 763"/>
              <a:gd name="connsiteX107-11447" fmla="*/ 556 w 687"/>
              <a:gd name="connsiteY107-11448" fmla="*/ 637 h 763"/>
              <a:gd name="connsiteX108-11449" fmla="*/ 546 w 687"/>
              <a:gd name="connsiteY108-11450" fmla="*/ 658 h 763"/>
              <a:gd name="connsiteX109-11451" fmla="*/ 535 w 687"/>
              <a:gd name="connsiteY109-11452" fmla="*/ 674 h 763"/>
              <a:gd name="connsiteX110-11453" fmla="*/ 525 w 687"/>
              <a:gd name="connsiteY110-11454" fmla="*/ 689 h 763"/>
              <a:gd name="connsiteX111-11455" fmla="*/ 514 w 687"/>
              <a:gd name="connsiteY111-11456" fmla="*/ 700 h 763"/>
              <a:gd name="connsiteX112-11457" fmla="*/ 504 w 687"/>
              <a:gd name="connsiteY112-11458" fmla="*/ 716 h 763"/>
              <a:gd name="connsiteX113-11459" fmla="*/ 493 w 687"/>
              <a:gd name="connsiteY113-11460" fmla="*/ 726 h 763"/>
              <a:gd name="connsiteX114-11461" fmla="*/ 483 w 687"/>
              <a:gd name="connsiteY114-11462" fmla="*/ 731 h 763"/>
              <a:gd name="connsiteX115-11463" fmla="*/ 467 w 687"/>
              <a:gd name="connsiteY115-11464" fmla="*/ 742 h 763"/>
              <a:gd name="connsiteX116-11465" fmla="*/ 462 w 687"/>
              <a:gd name="connsiteY116-11466" fmla="*/ 747 h 763"/>
              <a:gd name="connsiteX117-11467" fmla="*/ 451 w 687"/>
              <a:gd name="connsiteY117-11468" fmla="*/ 752 h 763"/>
              <a:gd name="connsiteX118-11469" fmla="*/ 441 w 687"/>
              <a:gd name="connsiteY118-11470" fmla="*/ 757 h 763"/>
              <a:gd name="connsiteX119-11471" fmla="*/ 435 w 687"/>
              <a:gd name="connsiteY119-11472" fmla="*/ 757 h 763"/>
              <a:gd name="connsiteX120-11473" fmla="*/ 430 w 687"/>
              <a:gd name="connsiteY120-11474" fmla="*/ 763 h 763"/>
              <a:gd name="connsiteX121-11475" fmla="*/ 420 w 687"/>
              <a:gd name="connsiteY121-11476" fmla="*/ 763 h 763"/>
              <a:gd name="connsiteX122-11477" fmla="*/ 414 w 687"/>
              <a:gd name="connsiteY122-11478" fmla="*/ 757 h 763"/>
              <a:gd name="connsiteX123-11479" fmla="*/ 404 w 687"/>
              <a:gd name="connsiteY123-11480" fmla="*/ 752 h 763"/>
              <a:gd name="connsiteX124-11481" fmla="*/ 446 w 687"/>
              <a:gd name="connsiteY124-11482" fmla="*/ 632 h 763"/>
              <a:gd name="connsiteX125-11483" fmla="*/ 451 w 687"/>
              <a:gd name="connsiteY125-11484" fmla="*/ 627 h 763"/>
              <a:gd name="connsiteX126-11485" fmla="*/ 456 w 687"/>
              <a:gd name="connsiteY126-11486" fmla="*/ 627 h 763"/>
              <a:gd name="connsiteX127-11487" fmla="*/ 462 w 687"/>
              <a:gd name="connsiteY127-11488" fmla="*/ 622 h 763"/>
              <a:gd name="connsiteX128-11489" fmla="*/ 467 w 687"/>
              <a:gd name="connsiteY128-11490" fmla="*/ 616 h 763"/>
              <a:gd name="connsiteX129-11491" fmla="*/ 472 w 687"/>
              <a:gd name="connsiteY129-11492" fmla="*/ 611 h 763"/>
              <a:gd name="connsiteX130-11493" fmla="*/ 477 w 687"/>
              <a:gd name="connsiteY130-11494" fmla="*/ 601 h 763"/>
              <a:gd name="connsiteX131-11495" fmla="*/ 483 w 687"/>
              <a:gd name="connsiteY131-11496" fmla="*/ 590 h 763"/>
              <a:gd name="connsiteX132-11497" fmla="*/ 488 w 687"/>
              <a:gd name="connsiteY132-11498" fmla="*/ 580 h 763"/>
              <a:gd name="connsiteX133-11499" fmla="*/ 498 w 687"/>
              <a:gd name="connsiteY133-11500" fmla="*/ 564 h 763"/>
              <a:gd name="connsiteX134-11501" fmla="*/ 504 w 687"/>
              <a:gd name="connsiteY134-11502" fmla="*/ 554 h 763"/>
              <a:gd name="connsiteX135-11503" fmla="*/ 509 w 687"/>
              <a:gd name="connsiteY135-11504" fmla="*/ 538 h 763"/>
              <a:gd name="connsiteX136-11505" fmla="*/ 514 w 687"/>
              <a:gd name="connsiteY136-11506" fmla="*/ 517 h 763"/>
              <a:gd name="connsiteX137-11507" fmla="*/ 519 w 687"/>
              <a:gd name="connsiteY137-11508" fmla="*/ 501 h 763"/>
              <a:gd name="connsiteX138-11509" fmla="*/ 525 w 687"/>
              <a:gd name="connsiteY138-11510" fmla="*/ 475 h 763"/>
              <a:gd name="connsiteX139-11511" fmla="*/ 530 w 687"/>
              <a:gd name="connsiteY139-11512" fmla="*/ 454 h 763"/>
              <a:gd name="connsiteX140-11513" fmla="*/ 535 w 687"/>
              <a:gd name="connsiteY140-11514" fmla="*/ 428 h 763"/>
              <a:gd name="connsiteX141-11515" fmla="*/ 540 w 687"/>
              <a:gd name="connsiteY141-11516" fmla="*/ 402 h 763"/>
              <a:gd name="connsiteX142-11517" fmla="*/ 546 w 687"/>
              <a:gd name="connsiteY142-11518" fmla="*/ 371 h 763"/>
              <a:gd name="connsiteX143-11519" fmla="*/ 546 w 687"/>
              <a:gd name="connsiteY143-11520" fmla="*/ 345 h 763"/>
              <a:gd name="connsiteX144-11521" fmla="*/ 551 w 687"/>
              <a:gd name="connsiteY144-11522" fmla="*/ 319 h 763"/>
              <a:gd name="connsiteX145-11523" fmla="*/ 551 w 687"/>
              <a:gd name="connsiteY145-11524" fmla="*/ 298 h 763"/>
              <a:gd name="connsiteX146-11525" fmla="*/ 556 w 687"/>
              <a:gd name="connsiteY146-11526" fmla="*/ 272 h 763"/>
              <a:gd name="connsiteX147-11527" fmla="*/ 556 w 687"/>
              <a:gd name="connsiteY147-11528" fmla="*/ 251 h 763"/>
              <a:gd name="connsiteX148-11529" fmla="*/ 561 w 687"/>
              <a:gd name="connsiteY148-11530" fmla="*/ 230 h 763"/>
              <a:gd name="connsiteX149-11531" fmla="*/ 561 w 687"/>
              <a:gd name="connsiteY149-11532" fmla="*/ 214 h 763"/>
              <a:gd name="connsiteX150-11533" fmla="*/ 561 w 687"/>
              <a:gd name="connsiteY150-11534" fmla="*/ 193 h 763"/>
              <a:gd name="connsiteX151-11535" fmla="*/ 567 w 687"/>
              <a:gd name="connsiteY151-11536" fmla="*/ 178 h 763"/>
              <a:gd name="connsiteX152-11537" fmla="*/ 567 w 687"/>
              <a:gd name="connsiteY152-11538" fmla="*/ 167 h 763"/>
              <a:gd name="connsiteX153-11539" fmla="*/ 567 w 687"/>
              <a:gd name="connsiteY153-11540" fmla="*/ 151 h 763"/>
              <a:gd name="connsiteX154-11541" fmla="*/ 567 w 687"/>
              <a:gd name="connsiteY154-11542" fmla="*/ 141 h 763"/>
              <a:gd name="connsiteX155-11543" fmla="*/ 567 w 687"/>
              <a:gd name="connsiteY155-11544" fmla="*/ 131 h 763"/>
              <a:gd name="connsiteX156-11545" fmla="*/ 561 w 687"/>
              <a:gd name="connsiteY156-11546" fmla="*/ 125 h 763"/>
              <a:gd name="connsiteX157-11547" fmla="*/ 561 w 687"/>
              <a:gd name="connsiteY157-11548" fmla="*/ 115 h 763"/>
              <a:gd name="connsiteX158-11549" fmla="*/ 561 w 687"/>
              <a:gd name="connsiteY158-11550" fmla="*/ 115 h 763"/>
              <a:gd name="connsiteX0-11551" fmla="*/ 561 w 687"/>
              <a:gd name="connsiteY0-11552" fmla="*/ 115 h 763"/>
              <a:gd name="connsiteX1-11553" fmla="*/ 556 w 687"/>
              <a:gd name="connsiteY1-11554" fmla="*/ 104 h 763"/>
              <a:gd name="connsiteX2-11555" fmla="*/ 556 w 687"/>
              <a:gd name="connsiteY2-11556" fmla="*/ 94 h 763"/>
              <a:gd name="connsiteX3-11557" fmla="*/ 551 w 687"/>
              <a:gd name="connsiteY3-11558" fmla="*/ 84 h 763"/>
              <a:gd name="connsiteX4-11559" fmla="*/ 546 w 687"/>
              <a:gd name="connsiteY4-11560" fmla="*/ 78 h 763"/>
              <a:gd name="connsiteX5-11561" fmla="*/ 546 w 687"/>
              <a:gd name="connsiteY5-11562" fmla="*/ 78 h 763"/>
              <a:gd name="connsiteX6-11563" fmla="*/ 540 w 687"/>
              <a:gd name="connsiteY6-11564" fmla="*/ 78 h 763"/>
              <a:gd name="connsiteX7-11565" fmla="*/ 530 w 687"/>
              <a:gd name="connsiteY7-11566" fmla="*/ 73 h 763"/>
              <a:gd name="connsiteX8-11567" fmla="*/ 525 w 687"/>
              <a:gd name="connsiteY8-11568" fmla="*/ 73 h 763"/>
              <a:gd name="connsiteX9-11569" fmla="*/ 514 w 687"/>
              <a:gd name="connsiteY9-11570" fmla="*/ 73 h 763"/>
              <a:gd name="connsiteX10-11571" fmla="*/ 504 w 687"/>
              <a:gd name="connsiteY10-11572" fmla="*/ 73 h 763"/>
              <a:gd name="connsiteX11-11573" fmla="*/ 493 w 687"/>
              <a:gd name="connsiteY11-11574" fmla="*/ 73 h 763"/>
              <a:gd name="connsiteX12-11575" fmla="*/ 477 w 687"/>
              <a:gd name="connsiteY12-11576" fmla="*/ 73 h 763"/>
              <a:gd name="connsiteX13-11577" fmla="*/ 451 w 687"/>
              <a:gd name="connsiteY13-11578" fmla="*/ 73 h 763"/>
              <a:gd name="connsiteX14-11579" fmla="*/ 420 w 687"/>
              <a:gd name="connsiteY14-11580" fmla="*/ 73 h 763"/>
              <a:gd name="connsiteX15-11581" fmla="*/ 393 w 687"/>
              <a:gd name="connsiteY15-11582" fmla="*/ 78 h 763"/>
              <a:gd name="connsiteX16-11583" fmla="*/ 362 w 687"/>
              <a:gd name="connsiteY16-11584" fmla="*/ 78 h 763"/>
              <a:gd name="connsiteX17-11585" fmla="*/ 346 w 687"/>
              <a:gd name="connsiteY17-11586" fmla="*/ 84 h 763"/>
              <a:gd name="connsiteX18-11587" fmla="*/ 325 w 687"/>
              <a:gd name="connsiteY18-11588" fmla="*/ 84 h 763"/>
              <a:gd name="connsiteX19-11589" fmla="*/ 309 w 687"/>
              <a:gd name="connsiteY19-11590" fmla="*/ 89 h 763"/>
              <a:gd name="connsiteX20-11591" fmla="*/ 288 w 687"/>
              <a:gd name="connsiteY20-11592" fmla="*/ 94 h 763"/>
              <a:gd name="connsiteX21-11593" fmla="*/ 267 w 687"/>
              <a:gd name="connsiteY21-11594" fmla="*/ 99 h 763"/>
              <a:gd name="connsiteX22-11595" fmla="*/ 246 w 687"/>
              <a:gd name="connsiteY22-11596" fmla="*/ 99 h 763"/>
              <a:gd name="connsiteX23-11597" fmla="*/ 220 w 687"/>
              <a:gd name="connsiteY23-11598" fmla="*/ 104 h 763"/>
              <a:gd name="connsiteX24-11599" fmla="*/ 199 w 687"/>
              <a:gd name="connsiteY24-11600" fmla="*/ 110 h 763"/>
              <a:gd name="connsiteX25-11601" fmla="*/ 173 w 687"/>
              <a:gd name="connsiteY25-11602" fmla="*/ 115 h 763"/>
              <a:gd name="connsiteX26-11603" fmla="*/ 152 w 687"/>
              <a:gd name="connsiteY26-11604" fmla="*/ 120 h 763"/>
              <a:gd name="connsiteX27-11605" fmla="*/ 131 w 687"/>
              <a:gd name="connsiteY27-11606" fmla="*/ 120 h 763"/>
              <a:gd name="connsiteX28-11607" fmla="*/ 115 w 687"/>
              <a:gd name="connsiteY28-11608" fmla="*/ 125 h 763"/>
              <a:gd name="connsiteX29-11609" fmla="*/ 99 w 687"/>
              <a:gd name="connsiteY29-11610" fmla="*/ 125 h 763"/>
              <a:gd name="connsiteX30-11611" fmla="*/ 89 w 687"/>
              <a:gd name="connsiteY30-11612" fmla="*/ 125 h 763"/>
              <a:gd name="connsiteX31-11613" fmla="*/ 78 w 687"/>
              <a:gd name="connsiteY31-11614" fmla="*/ 125 h 763"/>
              <a:gd name="connsiteX32-11615" fmla="*/ 73 w 687"/>
              <a:gd name="connsiteY32-11616" fmla="*/ 125 h 763"/>
              <a:gd name="connsiteX33-11617" fmla="*/ 63 w 687"/>
              <a:gd name="connsiteY33-11618" fmla="*/ 120 h 763"/>
              <a:gd name="connsiteX34-11619" fmla="*/ 52 w 687"/>
              <a:gd name="connsiteY34-11620" fmla="*/ 115 h 763"/>
              <a:gd name="connsiteX35-11621" fmla="*/ 36 w 687"/>
              <a:gd name="connsiteY35-11622" fmla="*/ 110 h 763"/>
              <a:gd name="connsiteX36-11623" fmla="*/ 26 w 687"/>
              <a:gd name="connsiteY36-11624" fmla="*/ 99 h 763"/>
              <a:gd name="connsiteX37-11625" fmla="*/ 15 w 687"/>
              <a:gd name="connsiteY37-11626" fmla="*/ 94 h 763"/>
              <a:gd name="connsiteX38-11627" fmla="*/ 5 w 687"/>
              <a:gd name="connsiteY38-11628" fmla="*/ 89 h 763"/>
              <a:gd name="connsiteX39-11629" fmla="*/ 0 w 687"/>
              <a:gd name="connsiteY39-11630" fmla="*/ 78 h 763"/>
              <a:gd name="connsiteX40-11631" fmla="*/ 0 w 687"/>
              <a:gd name="connsiteY40-11632" fmla="*/ 73 h 763"/>
              <a:gd name="connsiteX41-11633" fmla="*/ 10 w 687"/>
              <a:gd name="connsiteY41-11634" fmla="*/ 73 h 763"/>
              <a:gd name="connsiteX42-11635" fmla="*/ 26 w 687"/>
              <a:gd name="connsiteY42-11636" fmla="*/ 73 h 763"/>
              <a:gd name="connsiteX43-11637" fmla="*/ 42 w 687"/>
              <a:gd name="connsiteY43-11638" fmla="*/ 73 h 763"/>
              <a:gd name="connsiteX44-11639" fmla="*/ 57 w 687"/>
              <a:gd name="connsiteY44-11640" fmla="*/ 68 h 763"/>
              <a:gd name="connsiteX45-11641" fmla="*/ 89 w 687"/>
              <a:gd name="connsiteY45-11642" fmla="*/ 68 h 763"/>
              <a:gd name="connsiteX46-11643" fmla="*/ 131 w 687"/>
              <a:gd name="connsiteY46-11644" fmla="*/ 63 h 763"/>
              <a:gd name="connsiteX47-11645" fmla="*/ 152 w 687"/>
              <a:gd name="connsiteY47-11646" fmla="*/ 63 h 763"/>
              <a:gd name="connsiteX48-11647" fmla="*/ 173 w 687"/>
              <a:gd name="connsiteY48-11648" fmla="*/ 63 h 763"/>
              <a:gd name="connsiteX49-11649" fmla="*/ 199 w 687"/>
              <a:gd name="connsiteY49-11650" fmla="*/ 57 h 763"/>
              <a:gd name="connsiteX50-11651" fmla="*/ 225 w 687"/>
              <a:gd name="connsiteY50-11652" fmla="*/ 57 h 763"/>
              <a:gd name="connsiteX51-11653" fmla="*/ 257 w 687"/>
              <a:gd name="connsiteY51-11654" fmla="*/ 52 h 763"/>
              <a:gd name="connsiteX52-11655" fmla="*/ 288 w 687"/>
              <a:gd name="connsiteY52-11656" fmla="*/ 52 h 763"/>
              <a:gd name="connsiteX53-11657" fmla="*/ 320 w 687"/>
              <a:gd name="connsiteY53-11658" fmla="*/ 47 h 763"/>
              <a:gd name="connsiteX54-11659" fmla="*/ 357 w 687"/>
              <a:gd name="connsiteY54-11660" fmla="*/ 42 h 763"/>
              <a:gd name="connsiteX55-11661" fmla="*/ 372 w 687"/>
              <a:gd name="connsiteY55-11662" fmla="*/ 42 h 763"/>
              <a:gd name="connsiteX56-11663" fmla="*/ 393 w 687"/>
              <a:gd name="connsiteY56-11664" fmla="*/ 37 h 763"/>
              <a:gd name="connsiteX57-11665" fmla="*/ 409 w 687"/>
              <a:gd name="connsiteY57-11666" fmla="*/ 37 h 763"/>
              <a:gd name="connsiteX58-11667" fmla="*/ 420 w 687"/>
              <a:gd name="connsiteY58-11668" fmla="*/ 37 h 763"/>
              <a:gd name="connsiteX59-11669" fmla="*/ 435 w 687"/>
              <a:gd name="connsiteY59-11670" fmla="*/ 31 h 763"/>
              <a:gd name="connsiteX60-11671" fmla="*/ 446 w 687"/>
              <a:gd name="connsiteY60-11672" fmla="*/ 31 h 763"/>
              <a:gd name="connsiteX61-11673" fmla="*/ 456 w 687"/>
              <a:gd name="connsiteY61-11674" fmla="*/ 31 h 763"/>
              <a:gd name="connsiteX62-11675" fmla="*/ 467 w 687"/>
              <a:gd name="connsiteY62-11676" fmla="*/ 26 h 763"/>
              <a:gd name="connsiteX63-11677" fmla="*/ 477 w 687"/>
              <a:gd name="connsiteY63-11678" fmla="*/ 26 h 763"/>
              <a:gd name="connsiteX64-11679" fmla="*/ 488 w 687"/>
              <a:gd name="connsiteY64-11680" fmla="*/ 26 h 763"/>
              <a:gd name="connsiteX65-11681" fmla="*/ 493 w 687"/>
              <a:gd name="connsiteY65-11682" fmla="*/ 21 h 763"/>
              <a:gd name="connsiteX66-11683" fmla="*/ 498 w 687"/>
              <a:gd name="connsiteY66-11684" fmla="*/ 21 h 763"/>
              <a:gd name="connsiteX67-11685" fmla="*/ 504 w 687"/>
              <a:gd name="connsiteY67-11686" fmla="*/ 21 h 763"/>
              <a:gd name="connsiteX68-11687" fmla="*/ 509 w 687"/>
              <a:gd name="connsiteY68-11688" fmla="*/ 16 h 763"/>
              <a:gd name="connsiteX69-11689" fmla="*/ 514 w 687"/>
              <a:gd name="connsiteY69-11690" fmla="*/ 16 h 763"/>
              <a:gd name="connsiteX70-11691" fmla="*/ 514 w 687"/>
              <a:gd name="connsiteY70-11692" fmla="*/ 16 h 763"/>
              <a:gd name="connsiteX71-11693" fmla="*/ 519 w 687"/>
              <a:gd name="connsiteY71-11694" fmla="*/ 10 h 763"/>
              <a:gd name="connsiteX72-11695" fmla="*/ 525 w 687"/>
              <a:gd name="connsiteY72-11696" fmla="*/ 5 h 763"/>
              <a:gd name="connsiteX73-11697" fmla="*/ 535 w 687"/>
              <a:gd name="connsiteY73-11698" fmla="*/ 5 h 763"/>
              <a:gd name="connsiteX74-11699" fmla="*/ 546 w 687"/>
              <a:gd name="connsiteY74-11700" fmla="*/ 0 h 763"/>
              <a:gd name="connsiteX75-11701" fmla="*/ 551 w 687"/>
              <a:gd name="connsiteY75-11702" fmla="*/ 5 h 763"/>
              <a:gd name="connsiteX76-11703" fmla="*/ 561 w 687"/>
              <a:gd name="connsiteY76-11704" fmla="*/ 5 h 763"/>
              <a:gd name="connsiteX77-11705" fmla="*/ 577 w 687"/>
              <a:gd name="connsiteY77-11706" fmla="*/ 10 h 763"/>
              <a:gd name="connsiteX78-11707" fmla="*/ 593 w 687"/>
              <a:gd name="connsiteY78-11708" fmla="*/ 16 h 763"/>
              <a:gd name="connsiteX79-11709" fmla="*/ 630 w 687"/>
              <a:gd name="connsiteY79-11710" fmla="*/ 31 h 763"/>
              <a:gd name="connsiteX80-11711" fmla="*/ 645 w 687"/>
              <a:gd name="connsiteY80-11712" fmla="*/ 42 h 763"/>
              <a:gd name="connsiteX81-11713" fmla="*/ 661 w 687"/>
              <a:gd name="connsiteY81-11714" fmla="*/ 52 h 763"/>
              <a:gd name="connsiteX82-11715" fmla="*/ 672 w 687"/>
              <a:gd name="connsiteY82-11716" fmla="*/ 57 h 763"/>
              <a:gd name="connsiteX83-11717" fmla="*/ 682 w 687"/>
              <a:gd name="connsiteY83-11718" fmla="*/ 68 h 763"/>
              <a:gd name="connsiteX84-11719" fmla="*/ 687 w 687"/>
              <a:gd name="connsiteY84-11720" fmla="*/ 73 h 763"/>
              <a:gd name="connsiteX85-11721" fmla="*/ 687 w 687"/>
              <a:gd name="connsiteY85-11722" fmla="*/ 78 h 763"/>
              <a:gd name="connsiteX86-11723" fmla="*/ 682 w 687"/>
              <a:gd name="connsiteY86-11724" fmla="*/ 78 h 763"/>
              <a:gd name="connsiteX87-11725" fmla="*/ 682 w 687"/>
              <a:gd name="connsiteY87-11726" fmla="*/ 84 h 763"/>
              <a:gd name="connsiteX88-11727" fmla="*/ 677 w 687"/>
              <a:gd name="connsiteY88-11728" fmla="*/ 89 h 763"/>
              <a:gd name="connsiteX89-11729" fmla="*/ 666 w 687"/>
              <a:gd name="connsiteY89-11730" fmla="*/ 94 h 763"/>
              <a:gd name="connsiteX90-11731" fmla="*/ 666 w 687"/>
              <a:gd name="connsiteY90-11732" fmla="*/ 99 h 763"/>
              <a:gd name="connsiteX91-11733" fmla="*/ 661 w 687"/>
              <a:gd name="connsiteY91-11734" fmla="*/ 104 h 763"/>
              <a:gd name="connsiteX92-11735" fmla="*/ 656 w 687"/>
              <a:gd name="connsiteY92-11736" fmla="*/ 115 h 763"/>
              <a:gd name="connsiteX93-11737" fmla="*/ 656 w 687"/>
              <a:gd name="connsiteY93-11738" fmla="*/ 131 h 763"/>
              <a:gd name="connsiteX94-11739" fmla="*/ 651 w 687"/>
              <a:gd name="connsiteY94-11740" fmla="*/ 141 h 763"/>
              <a:gd name="connsiteX95-11741" fmla="*/ 651 w 687"/>
              <a:gd name="connsiteY95-11742" fmla="*/ 162 h 763"/>
              <a:gd name="connsiteX96-11743" fmla="*/ 645 w 687"/>
              <a:gd name="connsiteY96-11744" fmla="*/ 183 h 763"/>
              <a:gd name="connsiteX97-11745" fmla="*/ 645 w 687"/>
              <a:gd name="connsiteY97-11746" fmla="*/ 209 h 763"/>
              <a:gd name="connsiteX98-11747" fmla="*/ 640 w 687"/>
              <a:gd name="connsiteY98-11748" fmla="*/ 261 h 763"/>
              <a:gd name="connsiteX99-11749" fmla="*/ 635 w 687"/>
              <a:gd name="connsiteY99-11750" fmla="*/ 313 h 763"/>
              <a:gd name="connsiteX100-11751" fmla="*/ 630 w 687"/>
              <a:gd name="connsiteY100-11752" fmla="*/ 360 h 763"/>
              <a:gd name="connsiteX101-11753" fmla="*/ 624 w 687"/>
              <a:gd name="connsiteY101-11754" fmla="*/ 413 h 763"/>
              <a:gd name="connsiteX102-11755" fmla="*/ 614 w 687"/>
              <a:gd name="connsiteY102-11756" fmla="*/ 460 h 763"/>
              <a:gd name="connsiteX103-11757" fmla="*/ 603 w 687"/>
              <a:gd name="connsiteY103-11758" fmla="*/ 507 h 763"/>
              <a:gd name="connsiteX104-11759" fmla="*/ 593 w 687"/>
              <a:gd name="connsiteY104-11760" fmla="*/ 548 h 763"/>
              <a:gd name="connsiteX105-11761" fmla="*/ 577 w 687"/>
              <a:gd name="connsiteY105-11762" fmla="*/ 595 h 763"/>
              <a:gd name="connsiteX106-11763" fmla="*/ 567 w 687"/>
              <a:gd name="connsiteY106-11764" fmla="*/ 616 h 763"/>
              <a:gd name="connsiteX107-11765" fmla="*/ 556 w 687"/>
              <a:gd name="connsiteY107-11766" fmla="*/ 637 h 763"/>
              <a:gd name="connsiteX108-11767" fmla="*/ 546 w 687"/>
              <a:gd name="connsiteY108-11768" fmla="*/ 658 h 763"/>
              <a:gd name="connsiteX109-11769" fmla="*/ 535 w 687"/>
              <a:gd name="connsiteY109-11770" fmla="*/ 674 h 763"/>
              <a:gd name="connsiteX110-11771" fmla="*/ 525 w 687"/>
              <a:gd name="connsiteY110-11772" fmla="*/ 689 h 763"/>
              <a:gd name="connsiteX111-11773" fmla="*/ 514 w 687"/>
              <a:gd name="connsiteY111-11774" fmla="*/ 700 h 763"/>
              <a:gd name="connsiteX112-11775" fmla="*/ 504 w 687"/>
              <a:gd name="connsiteY112-11776" fmla="*/ 716 h 763"/>
              <a:gd name="connsiteX113-11777" fmla="*/ 493 w 687"/>
              <a:gd name="connsiteY113-11778" fmla="*/ 726 h 763"/>
              <a:gd name="connsiteX114-11779" fmla="*/ 483 w 687"/>
              <a:gd name="connsiteY114-11780" fmla="*/ 731 h 763"/>
              <a:gd name="connsiteX115-11781" fmla="*/ 467 w 687"/>
              <a:gd name="connsiteY115-11782" fmla="*/ 742 h 763"/>
              <a:gd name="connsiteX116-11783" fmla="*/ 462 w 687"/>
              <a:gd name="connsiteY116-11784" fmla="*/ 747 h 763"/>
              <a:gd name="connsiteX117-11785" fmla="*/ 451 w 687"/>
              <a:gd name="connsiteY117-11786" fmla="*/ 752 h 763"/>
              <a:gd name="connsiteX118-11787" fmla="*/ 441 w 687"/>
              <a:gd name="connsiteY118-11788" fmla="*/ 757 h 763"/>
              <a:gd name="connsiteX119-11789" fmla="*/ 435 w 687"/>
              <a:gd name="connsiteY119-11790" fmla="*/ 757 h 763"/>
              <a:gd name="connsiteX120-11791" fmla="*/ 430 w 687"/>
              <a:gd name="connsiteY120-11792" fmla="*/ 763 h 763"/>
              <a:gd name="connsiteX121-11793" fmla="*/ 420 w 687"/>
              <a:gd name="connsiteY121-11794" fmla="*/ 763 h 763"/>
              <a:gd name="connsiteX122-11795" fmla="*/ 414 w 687"/>
              <a:gd name="connsiteY122-11796" fmla="*/ 757 h 763"/>
              <a:gd name="connsiteX123-11797" fmla="*/ 446 w 687"/>
              <a:gd name="connsiteY123-11798" fmla="*/ 632 h 763"/>
              <a:gd name="connsiteX124-11799" fmla="*/ 451 w 687"/>
              <a:gd name="connsiteY124-11800" fmla="*/ 627 h 763"/>
              <a:gd name="connsiteX125-11801" fmla="*/ 456 w 687"/>
              <a:gd name="connsiteY125-11802" fmla="*/ 627 h 763"/>
              <a:gd name="connsiteX126-11803" fmla="*/ 462 w 687"/>
              <a:gd name="connsiteY126-11804" fmla="*/ 622 h 763"/>
              <a:gd name="connsiteX127-11805" fmla="*/ 467 w 687"/>
              <a:gd name="connsiteY127-11806" fmla="*/ 616 h 763"/>
              <a:gd name="connsiteX128-11807" fmla="*/ 472 w 687"/>
              <a:gd name="connsiteY128-11808" fmla="*/ 611 h 763"/>
              <a:gd name="connsiteX129-11809" fmla="*/ 477 w 687"/>
              <a:gd name="connsiteY129-11810" fmla="*/ 601 h 763"/>
              <a:gd name="connsiteX130-11811" fmla="*/ 483 w 687"/>
              <a:gd name="connsiteY130-11812" fmla="*/ 590 h 763"/>
              <a:gd name="connsiteX131-11813" fmla="*/ 488 w 687"/>
              <a:gd name="connsiteY131-11814" fmla="*/ 580 h 763"/>
              <a:gd name="connsiteX132-11815" fmla="*/ 498 w 687"/>
              <a:gd name="connsiteY132-11816" fmla="*/ 564 h 763"/>
              <a:gd name="connsiteX133-11817" fmla="*/ 504 w 687"/>
              <a:gd name="connsiteY133-11818" fmla="*/ 554 h 763"/>
              <a:gd name="connsiteX134-11819" fmla="*/ 509 w 687"/>
              <a:gd name="connsiteY134-11820" fmla="*/ 538 h 763"/>
              <a:gd name="connsiteX135-11821" fmla="*/ 514 w 687"/>
              <a:gd name="connsiteY135-11822" fmla="*/ 517 h 763"/>
              <a:gd name="connsiteX136-11823" fmla="*/ 519 w 687"/>
              <a:gd name="connsiteY136-11824" fmla="*/ 501 h 763"/>
              <a:gd name="connsiteX137-11825" fmla="*/ 525 w 687"/>
              <a:gd name="connsiteY137-11826" fmla="*/ 475 h 763"/>
              <a:gd name="connsiteX138-11827" fmla="*/ 530 w 687"/>
              <a:gd name="connsiteY138-11828" fmla="*/ 454 h 763"/>
              <a:gd name="connsiteX139-11829" fmla="*/ 535 w 687"/>
              <a:gd name="connsiteY139-11830" fmla="*/ 428 h 763"/>
              <a:gd name="connsiteX140-11831" fmla="*/ 540 w 687"/>
              <a:gd name="connsiteY140-11832" fmla="*/ 402 h 763"/>
              <a:gd name="connsiteX141-11833" fmla="*/ 546 w 687"/>
              <a:gd name="connsiteY141-11834" fmla="*/ 371 h 763"/>
              <a:gd name="connsiteX142-11835" fmla="*/ 546 w 687"/>
              <a:gd name="connsiteY142-11836" fmla="*/ 345 h 763"/>
              <a:gd name="connsiteX143-11837" fmla="*/ 551 w 687"/>
              <a:gd name="connsiteY143-11838" fmla="*/ 319 h 763"/>
              <a:gd name="connsiteX144-11839" fmla="*/ 551 w 687"/>
              <a:gd name="connsiteY144-11840" fmla="*/ 298 h 763"/>
              <a:gd name="connsiteX145-11841" fmla="*/ 556 w 687"/>
              <a:gd name="connsiteY145-11842" fmla="*/ 272 h 763"/>
              <a:gd name="connsiteX146-11843" fmla="*/ 556 w 687"/>
              <a:gd name="connsiteY146-11844" fmla="*/ 251 h 763"/>
              <a:gd name="connsiteX147-11845" fmla="*/ 561 w 687"/>
              <a:gd name="connsiteY147-11846" fmla="*/ 230 h 763"/>
              <a:gd name="connsiteX148-11847" fmla="*/ 561 w 687"/>
              <a:gd name="connsiteY148-11848" fmla="*/ 214 h 763"/>
              <a:gd name="connsiteX149-11849" fmla="*/ 561 w 687"/>
              <a:gd name="connsiteY149-11850" fmla="*/ 193 h 763"/>
              <a:gd name="connsiteX150-11851" fmla="*/ 567 w 687"/>
              <a:gd name="connsiteY150-11852" fmla="*/ 178 h 763"/>
              <a:gd name="connsiteX151-11853" fmla="*/ 567 w 687"/>
              <a:gd name="connsiteY151-11854" fmla="*/ 167 h 763"/>
              <a:gd name="connsiteX152-11855" fmla="*/ 567 w 687"/>
              <a:gd name="connsiteY152-11856" fmla="*/ 151 h 763"/>
              <a:gd name="connsiteX153-11857" fmla="*/ 567 w 687"/>
              <a:gd name="connsiteY153-11858" fmla="*/ 141 h 763"/>
              <a:gd name="connsiteX154-11859" fmla="*/ 567 w 687"/>
              <a:gd name="connsiteY154-11860" fmla="*/ 131 h 763"/>
              <a:gd name="connsiteX155-11861" fmla="*/ 561 w 687"/>
              <a:gd name="connsiteY155-11862" fmla="*/ 125 h 763"/>
              <a:gd name="connsiteX156-11863" fmla="*/ 561 w 687"/>
              <a:gd name="connsiteY156-11864" fmla="*/ 115 h 763"/>
              <a:gd name="connsiteX157-11865" fmla="*/ 561 w 687"/>
              <a:gd name="connsiteY157-11866" fmla="*/ 115 h 763"/>
              <a:gd name="connsiteX0-11867" fmla="*/ 561 w 687"/>
              <a:gd name="connsiteY0-11868" fmla="*/ 115 h 763"/>
              <a:gd name="connsiteX1-11869" fmla="*/ 556 w 687"/>
              <a:gd name="connsiteY1-11870" fmla="*/ 104 h 763"/>
              <a:gd name="connsiteX2-11871" fmla="*/ 556 w 687"/>
              <a:gd name="connsiteY2-11872" fmla="*/ 94 h 763"/>
              <a:gd name="connsiteX3-11873" fmla="*/ 551 w 687"/>
              <a:gd name="connsiteY3-11874" fmla="*/ 84 h 763"/>
              <a:gd name="connsiteX4-11875" fmla="*/ 546 w 687"/>
              <a:gd name="connsiteY4-11876" fmla="*/ 78 h 763"/>
              <a:gd name="connsiteX5-11877" fmla="*/ 546 w 687"/>
              <a:gd name="connsiteY5-11878" fmla="*/ 78 h 763"/>
              <a:gd name="connsiteX6-11879" fmla="*/ 540 w 687"/>
              <a:gd name="connsiteY6-11880" fmla="*/ 78 h 763"/>
              <a:gd name="connsiteX7-11881" fmla="*/ 530 w 687"/>
              <a:gd name="connsiteY7-11882" fmla="*/ 73 h 763"/>
              <a:gd name="connsiteX8-11883" fmla="*/ 525 w 687"/>
              <a:gd name="connsiteY8-11884" fmla="*/ 73 h 763"/>
              <a:gd name="connsiteX9-11885" fmla="*/ 514 w 687"/>
              <a:gd name="connsiteY9-11886" fmla="*/ 73 h 763"/>
              <a:gd name="connsiteX10-11887" fmla="*/ 504 w 687"/>
              <a:gd name="connsiteY10-11888" fmla="*/ 73 h 763"/>
              <a:gd name="connsiteX11-11889" fmla="*/ 493 w 687"/>
              <a:gd name="connsiteY11-11890" fmla="*/ 73 h 763"/>
              <a:gd name="connsiteX12-11891" fmla="*/ 477 w 687"/>
              <a:gd name="connsiteY12-11892" fmla="*/ 73 h 763"/>
              <a:gd name="connsiteX13-11893" fmla="*/ 451 w 687"/>
              <a:gd name="connsiteY13-11894" fmla="*/ 73 h 763"/>
              <a:gd name="connsiteX14-11895" fmla="*/ 420 w 687"/>
              <a:gd name="connsiteY14-11896" fmla="*/ 73 h 763"/>
              <a:gd name="connsiteX15-11897" fmla="*/ 393 w 687"/>
              <a:gd name="connsiteY15-11898" fmla="*/ 78 h 763"/>
              <a:gd name="connsiteX16-11899" fmla="*/ 362 w 687"/>
              <a:gd name="connsiteY16-11900" fmla="*/ 78 h 763"/>
              <a:gd name="connsiteX17-11901" fmla="*/ 346 w 687"/>
              <a:gd name="connsiteY17-11902" fmla="*/ 84 h 763"/>
              <a:gd name="connsiteX18-11903" fmla="*/ 325 w 687"/>
              <a:gd name="connsiteY18-11904" fmla="*/ 84 h 763"/>
              <a:gd name="connsiteX19-11905" fmla="*/ 309 w 687"/>
              <a:gd name="connsiteY19-11906" fmla="*/ 89 h 763"/>
              <a:gd name="connsiteX20-11907" fmla="*/ 288 w 687"/>
              <a:gd name="connsiteY20-11908" fmla="*/ 94 h 763"/>
              <a:gd name="connsiteX21-11909" fmla="*/ 267 w 687"/>
              <a:gd name="connsiteY21-11910" fmla="*/ 99 h 763"/>
              <a:gd name="connsiteX22-11911" fmla="*/ 246 w 687"/>
              <a:gd name="connsiteY22-11912" fmla="*/ 99 h 763"/>
              <a:gd name="connsiteX23-11913" fmla="*/ 220 w 687"/>
              <a:gd name="connsiteY23-11914" fmla="*/ 104 h 763"/>
              <a:gd name="connsiteX24-11915" fmla="*/ 199 w 687"/>
              <a:gd name="connsiteY24-11916" fmla="*/ 110 h 763"/>
              <a:gd name="connsiteX25-11917" fmla="*/ 173 w 687"/>
              <a:gd name="connsiteY25-11918" fmla="*/ 115 h 763"/>
              <a:gd name="connsiteX26-11919" fmla="*/ 152 w 687"/>
              <a:gd name="connsiteY26-11920" fmla="*/ 120 h 763"/>
              <a:gd name="connsiteX27-11921" fmla="*/ 131 w 687"/>
              <a:gd name="connsiteY27-11922" fmla="*/ 120 h 763"/>
              <a:gd name="connsiteX28-11923" fmla="*/ 115 w 687"/>
              <a:gd name="connsiteY28-11924" fmla="*/ 125 h 763"/>
              <a:gd name="connsiteX29-11925" fmla="*/ 99 w 687"/>
              <a:gd name="connsiteY29-11926" fmla="*/ 125 h 763"/>
              <a:gd name="connsiteX30-11927" fmla="*/ 89 w 687"/>
              <a:gd name="connsiteY30-11928" fmla="*/ 125 h 763"/>
              <a:gd name="connsiteX31-11929" fmla="*/ 78 w 687"/>
              <a:gd name="connsiteY31-11930" fmla="*/ 125 h 763"/>
              <a:gd name="connsiteX32-11931" fmla="*/ 73 w 687"/>
              <a:gd name="connsiteY32-11932" fmla="*/ 125 h 763"/>
              <a:gd name="connsiteX33-11933" fmla="*/ 63 w 687"/>
              <a:gd name="connsiteY33-11934" fmla="*/ 120 h 763"/>
              <a:gd name="connsiteX34-11935" fmla="*/ 52 w 687"/>
              <a:gd name="connsiteY34-11936" fmla="*/ 115 h 763"/>
              <a:gd name="connsiteX35-11937" fmla="*/ 36 w 687"/>
              <a:gd name="connsiteY35-11938" fmla="*/ 110 h 763"/>
              <a:gd name="connsiteX36-11939" fmla="*/ 26 w 687"/>
              <a:gd name="connsiteY36-11940" fmla="*/ 99 h 763"/>
              <a:gd name="connsiteX37-11941" fmla="*/ 15 w 687"/>
              <a:gd name="connsiteY37-11942" fmla="*/ 94 h 763"/>
              <a:gd name="connsiteX38-11943" fmla="*/ 5 w 687"/>
              <a:gd name="connsiteY38-11944" fmla="*/ 89 h 763"/>
              <a:gd name="connsiteX39-11945" fmla="*/ 0 w 687"/>
              <a:gd name="connsiteY39-11946" fmla="*/ 78 h 763"/>
              <a:gd name="connsiteX40-11947" fmla="*/ 0 w 687"/>
              <a:gd name="connsiteY40-11948" fmla="*/ 73 h 763"/>
              <a:gd name="connsiteX41-11949" fmla="*/ 10 w 687"/>
              <a:gd name="connsiteY41-11950" fmla="*/ 73 h 763"/>
              <a:gd name="connsiteX42-11951" fmla="*/ 26 w 687"/>
              <a:gd name="connsiteY42-11952" fmla="*/ 73 h 763"/>
              <a:gd name="connsiteX43-11953" fmla="*/ 42 w 687"/>
              <a:gd name="connsiteY43-11954" fmla="*/ 73 h 763"/>
              <a:gd name="connsiteX44-11955" fmla="*/ 57 w 687"/>
              <a:gd name="connsiteY44-11956" fmla="*/ 68 h 763"/>
              <a:gd name="connsiteX45-11957" fmla="*/ 89 w 687"/>
              <a:gd name="connsiteY45-11958" fmla="*/ 68 h 763"/>
              <a:gd name="connsiteX46-11959" fmla="*/ 131 w 687"/>
              <a:gd name="connsiteY46-11960" fmla="*/ 63 h 763"/>
              <a:gd name="connsiteX47-11961" fmla="*/ 152 w 687"/>
              <a:gd name="connsiteY47-11962" fmla="*/ 63 h 763"/>
              <a:gd name="connsiteX48-11963" fmla="*/ 173 w 687"/>
              <a:gd name="connsiteY48-11964" fmla="*/ 63 h 763"/>
              <a:gd name="connsiteX49-11965" fmla="*/ 199 w 687"/>
              <a:gd name="connsiteY49-11966" fmla="*/ 57 h 763"/>
              <a:gd name="connsiteX50-11967" fmla="*/ 225 w 687"/>
              <a:gd name="connsiteY50-11968" fmla="*/ 57 h 763"/>
              <a:gd name="connsiteX51-11969" fmla="*/ 257 w 687"/>
              <a:gd name="connsiteY51-11970" fmla="*/ 52 h 763"/>
              <a:gd name="connsiteX52-11971" fmla="*/ 288 w 687"/>
              <a:gd name="connsiteY52-11972" fmla="*/ 52 h 763"/>
              <a:gd name="connsiteX53-11973" fmla="*/ 320 w 687"/>
              <a:gd name="connsiteY53-11974" fmla="*/ 47 h 763"/>
              <a:gd name="connsiteX54-11975" fmla="*/ 357 w 687"/>
              <a:gd name="connsiteY54-11976" fmla="*/ 42 h 763"/>
              <a:gd name="connsiteX55-11977" fmla="*/ 372 w 687"/>
              <a:gd name="connsiteY55-11978" fmla="*/ 42 h 763"/>
              <a:gd name="connsiteX56-11979" fmla="*/ 393 w 687"/>
              <a:gd name="connsiteY56-11980" fmla="*/ 37 h 763"/>
              <a:gd name="connsiteX57-11981" fmla="*/ 409 w 687"/>
              <a:gd name="connsiteY57-11982" fmla="*/ 37 h 763"/>
              <a:gd name="connsiteX58-11983" fmla="*/ 420 w 687"/>
              <a:gd name="connsiteY58-11984" fmla="*/ 37 h 763"/>
              <a:gd name="connsiteX59-11985" fmla="*/ 435 w 687"/>
              <a:gd name="connsiteY59-11986" fmla="*/ 31 h 763"/>
              <a:gd name="connsiteX60-11987" fmla="*/ 446 w 687"/>
              <a:gd name="connsiteY60-11988" fmla="*/ 31 h 763"/>
              <a:gd name="connsiteX61-11989" fmla="*/ 456 w 687"/>
              <a:gd name="connsiteY61-11990" fmla="*/ 31 h 763"/>
              <a:gd name="connsiteX62-11991" fmla="*/ 467 w 687"/>
              <a:gd name="connsiteY62-11992" fmla="*/ 26 h 763"/>
              <a:gd name="connsiteX63-11993" fmla="*/ 477 w 687"/>
              <a:gd name="connsiteY63-11994" fmla="*/ 26 h 763"/>
              <a:gd name="connsiteX64-11995" fmla="*/ 488 w 687"/>
              <a:gd name="connsiteY64-11996" fmla="*/ 26 h 763"/>
              <a:gd name="connsiteX65-11997" fmla="*/ 493 w 687"/>
              <a:gd name="connsiteY65-11998" fmla="*/ 21 h 763"/>
              <a:gd name="connsiteX66-11999" fmla="*/ 498 w 687"/>
              <a:gd name="connsiteY66-12000" fmla="*/ 21 h 763"/>
              <a:gd name="connsiteX67-12001" fmla="*/ 504 w 687"/>
              <a:gd name="connsiteY67-12002" fmla="*/ 21 h 763"/>
              <a:gd name="connsiteX68-12003" fmla="*/ 509 w 687"/>
              <a:gd name="connsiteY68-12004" fmla="*/ 16 h 763"/>
              <a:gd name="connsiteX69-12005" fmla="*/ 514 w 687"/>
              <a:gd name="connsiteY69-12006" fmla="*/ 16 h 763"/>
              <a:gd name="connsiteX70-12007" fmla="*/ 514 w 687"/>
              <a:gd name="connsiteY70-12008" fmla="*/ 16 h 763"/>
              <a:gd name="connsiteX71-12009" fmla="*/ 519 w 687"/>
              <a:gd name="connsiteY71-12010" fmla="*/ 10 h 763"/>
              <a:gd name="connsiteX72-12011" fmla="*/ 525 w 687"/>
              <a:gd name="connsiteY72-12012" fmla="*/ 5 h 763"/>
              <a:gd name="connsiteX73-12013" fmla="*/ 535 w 687"/>
              <a:gd name="connsiteY73-12014" fmla="*/ 5 h 763"/>
              <a:gd name="connsiteX74-12015" fmla="*/ 546 w 687"/>
              <a:gd name="connsiteY74-12016" fmla="*/ 0 h 763"/>
              <a:gd name="connsiteX75-12017" fmla="*/ 551 w 687"/>
              <a:gd name="connsiteY75-12018" fmla="*/ 5 h 763"/>
              <a:gd name="connsiteX76-12019" fmla="*/ 561 w 687"/>
              <a:gd name="connsiteY76-12020" fmla="*/ 5 h 763"/>
              <a:gd name="connsiteX77-12021" fmla="*/ 577 w 687"/>
              <a:gd name="connsiteY77-12022" fmla="*/ 10 h 763"/>
              <a:gd name="connsiteX78-12023" fmla="*/ 593 w 687"/>
              <a:gd name="connsiteY78-12024" fmla="*/ 16 h 763"/>
              <a:gd name="connsiteX79-12025" fmla="*/ 630 w 687"/>
              <a:gd name="connsiteY79-12026" fmla="*/ 31 h 763"/>
              <a:gd name="connsiteX80-12027" fmla="*/ 645 w 687"/>
              <a:gd name="connsiteY80-12028" fmla="*/ 42 h 763"/>
              <a:gd name="connsiteX81-12029" fmla="*/ 661 w 687"/>
              <a:gd name="connsiteY81-12030" fmla="*/ 52 h 763"/>
              <a:gd name="connsiteX82-12031" fmla="*/ 672 w 687"/>
              <a:gd name="connsiteY82-12032" fmla="*/ 57 h 763"/>
              <a:gd name="connsiteX83-12033" fmla="*/ 682 w 687"/>
              <a:gd name="connsiteY83-12034" fmla="*/ 68 h 763"/>
              <a:gd name="connsiteX84-12035" fmla="*/ 687 w 687"/>
              <a:gd name="connsiteY84-12036" fmla="*/ 73 h 763"/>
              <a:gd name="connsiteX85-12037" fmla="*/ 687 w 687"/>
              <a:gd name="connsiteY85-12038" fmla="*/ 78 h 763"/>
              <a:gd name="connsiteX86-12039" fmla="*/ 682 w 687"/>
              <a:gd name="connsiteY86-12040" fmla="*/ 78 h 763"/>
              <a:gd name="connsiteX87-12041" fmla="*/ 682 w 687"/>
              <a:gd name="connsiteY87-12042" fmla="*/ 84 h 763"/>
              <a:gd name="connsiteX88-12043" fmla="*/ 677 w 687"/>
              <a:gd name="connsiteY88-12044" fmla="*/ 89 h 763"/>
              <a:gd name="connsiteX89-12045" fmla="*/ 666 w 687"/>
              <a:gd name="connsiteY89-12046" fmla="*/ 94 h 763"/>
              <a:gd name="connsiteX90-12047" fmla="*/ 666 w 687"/>
              <a:gd name="connsiteY90-12048" fmla="*/ 99 h 763"/>
              <a:gd name="connsiteX91-12049" fmla="*/ 661 w 687"/>
              <a:gd name="connsiteY91-12050" fmla="*/ 104 h 763"/>
              <a:gd name="connsiteX92-12051" fmla="*/ 656 w 687"/>
              <a:gd name="connsiteY92-12052" fmla="*/ 115 h 763"/>
              <a:gd name="connsiteX93-12053" fmla="*/ 656 w 687"/>
              <a:gd name="connsiteY93-12054" fmla="*/ 131 h 763"/>
              <a:gd name="connsiteX94-12055" fmla="*/ 651 w 687"/>
              <a:gd name="connsiteY94-12056" fmla="*/ 141 h 763"/>
              <a:gd name="connsiteX95-12057" fmla="*/ 651 w 687"/>
              <a:gd name="connsiteY95-12058" fmla="*/ 162 h 763"/>
              <a:gd name="connsiteX96-12059" fmla="*/ 645 w 687"/>
              <a:gd name="connsiteY96-12060" fmla="*/ 183 h 763"/>
              <a:gd name="connsiteX97-12061" fmla="*/ 645 w 687"/>
              <a:gd name="connsiteY97-12062" fmla="*/ 209 h 763"/>
              <a:gd name="connsiteX98-12063" fmla="*/ 640 w 687"/>
              <a:gd name="connsiteY98-12064" fmla="*/ 261 h 763"/>
              <a:gd name="connsiteX99-12065" fmla="*/ 635 w 687"/>
              <a:gd name="connsiteY99-12066" fmla="*/ 313 h 763"/>
              <a:gd name="connsiteX100-12067" fmla="*/ 630 w 687"/>
              <a:gd name="connsiteY100-12068" fmla="*/ 360 h 763"/>
              <a:gd name="connsiteX101-12069" fmla="*/ 624 w 687"/>
              <a:gd name="connsiteY101-12070" fmla="*/ 413 h 763"/>
              <a:gd name="connsiteX102-12071" fmla="*/ 614 w 687"/>
              <a:gd name="connsiteY102-12072" fmla="*/ 460 h 763"/>
              <a:gd name="connsiteX103-12073" fmla="*/ 603 w 687"/>
              <a:gd name="connsiteY103-12074" fmla="*/ 507 h 763"/>
              <a:gd name="connsiteX104-12075" fmla="*/ 593 w 687"/>
              <a:gd name="connsiteY104-12076" fmla="*/ 548 h 763"/>
              <a:gd name="connsiteX105-12077" fmla="*/ 577 w 687"/>
              <a:gd name="connsiteY105-12078" fmla="*/ 595 h 763"/>
              <a:gd name="connsiteX106-12079" fmla="*/ 567 w 687"/>
              <a:gd name="connsiteY106-12080" fmla="*/ 616 h 763"/>
              <a:gd name="connsiteX107-12081" fmla="*/ 556 w 687"/>
              <a:gd name="connsiteY107-12082" fmla="*/ 637 h 763"/>
              <a:gd name="connsiteX108-12083" fmla="*/ 546 w 687"/>
              <a:gd name="connsiteY108-12084" fmla="*/ 658 h 763"/>
              <a:gd name="connsiteX109-12085" fmla="*/ 535 w 687"/>
              <a:gd name="connsiteY109-12086" fmla="*/ 674 h 763"/>
              <a:gd name="connsiteX110-12087" fmla="*/ 525 w 687"/>
              <a:gd name="connsiteY110-12088" fmla="*/ 689 h 763"/>
              <a:gd name="connsiteX111-12089" fmla="*/ 514 w 687"/>
              <a:gd name="connsiteY111-12090" fmla="*/ 700 h 763"/>
              <a:gd name="connsiteX112-12091" fmla="*/ 504 w 687"/>
              <a:gd name="connsiteY112-12092" fmla="*/ 716 h 763"/>
              <a:gd name="connsiteX113-12093" fmla="*/ 493 w 687"/>
              <a:gd name="connsiteY113-12094" fmla="*/ 726 h 763"/>
              <a:gd name="connsiteX114-12095" fmla="*/ 483 w 687"/>
              <a:gd name="connsiteY114-12096" fmla="*/ 731 h 763"/>
              <a:gd name="connsiteX115-12097" fmla="*/ 467 w 687"/>
              <a:gd name="connsiteY115-12098" fmla="*/ 742 h 763"/>
              <a:gd name="connsiteX116-12099" fmla="*/ 462 w 687"/>
              <a:gd name="connsiteY116-12100" fmla="*/ 747 h 763"/>
              <a:gd name="connsiteX117-12101" fmla="*/ 451 w 687"/>
              <a:gd name="connsiteY117-12102" fmla="*/ 752 h 763"/>
              <a:gd name="connsiteX118-12103" fmla="*/ 441 w 687"/>
              <a:gd name="connsiteY118-12104" fmla="*/ 757 h 763"/>
              <a:gd name="connsiteX119-12105" fmla="*/ 435 w 687"/>
              <a:gd name="connsiteY119-12106" fmla="*/ 757 h 763"/>
              <a:gd name="connsiteX120-12107" fmla="*/ 430 w 687"/>
              <a:gd name="connsiteY120-12108" fmla="*/ 763 h 763"/>
              <a:gd name="connsiteX121-12109" fmla="*/ 420 w 687"/>
              <a:gd name="connsiteY121-12110" fmla="*/ 763 h 763"/>
              <a:gd name="connsiteX122-12111" fmla="*/ 446 w 687"/>
              <a:gd name="connsiteY122-12112" fmla="*/ 632 h 763"/>
              <a:gd name="connsiteX123-12113" fmla="*/ 451 w 687"/>
              <a:gd name="connsiteY123-12114" fmla="*/ 627 h 763"/>
              <a:gd name="connsiteX124-12115" fmla="*/ 456 w 687"/>
              <a:gd name="connsiteY124-12116" fmla="*/ 627 h 763"/>
              <a:gd name="connsiteX125-12117" fmla="*/ 462 w 687"/>
              <a:gd name="connsiteY125-12118" fmla="*/ 622 h 763"/>
              <a:gd name="connsiteX126-12119" fmla="*/ 467 w 687"/>
              <a:gd name="connsiteY126-12120" fmla="*/ 616 h 763"/>
              <a:gd name="connsiteX127-12121" fmla="*/ 472 w 687"/>
              <a:gd name="connsiteY127-12122" fmla="*/ 611 h 763"/>
              <a:gd name="connsiteX128-12123" fmla="*/ 477 w 687"/>
              <a:gd name="connsiteY128-12124" fmla="*/ 601 h 763"/>
              <a:gd name="connsiteX129-12125" fmla="*/ 483 w 687"/>
              <a:gd name="connsiteY129-12126" fmla="*/ 590 h 763"/>
              <a:gd name="connsiteX130-12127" fmla="*/ 488 w 687"/>
              <a:gd name="connsiteY130-12128" fmla="*/ 580 h 763"/>
              <a:gd name="connsiteX131-12129" fmla="*/ 498 w 687"/>
              <a:gd name="connsiteY131-12130" fmla="*/ 564 h 763"/>
              <a:gd name="connsiteX132-12131" fmla="*/ 504 w 687"/>
              <a:gd name="connsiteY132-12132" fmla="*/ 554 h 763"/>
              <a:gd name="connsiteX133-12133" fmla="*/ 509 w 687"/>
              <a:gd name="connsiteY133-12134" fmla="*/ 538 h 763"/>
              <a:gd name="connsiteX134-12135" fmla="*/ 514 w 687"/>
              <a:gd name="connsiteY134-12136" fmla="*/ 517 h 763"/>
              <a:gd name="connsiteX135-12137" fmla="*/ 519 w 687"/>
              <a:gd name="connsiteY135-12138" fmla="*/ 501 h 763"/>
              <a:gd name="connsiteX136-12139" fmla="*/ 525 w 687"/>
              <a:gd name="connsiteY136-12140" fmla="*/ 475 h 763"/>
              <a:gd name="connsiteX137-12141" fmla="*/ 530 w 687"/>
              <a:gd name="connsiteY137-12142" fmla="*/ 454 h 763"/>
              <a:gd name="connsiteX138-12143" fmla="*/ 535 w 687"/>
              <a:gd name="connsiteY138-12144" fmla="*/ 428 h 763"/>
              <a:gd name="connsiteX139-12145" fmla="*/ 540 w 687"/>
              <a:gd name="connsiteY139-12146" fmla="*/ 402 h 763"/>
              <a:gd name="connsiteX140-12147" fmla="*/ 546 w 687"/>
              <a:gd name="connsiteY140-12148" fmla="*/ 371 h 763"/>
              <a:gd name="connsiteX141-12149" fmla="*/ 546 w 687"/>
              <a:gd name="connsiteY141-12150" fmla="*/ 345 h 763"/>
              <a:gd name="connsiteX142-12151" fmla="*/ 551 w 687"/>
              <a:gd name="connsiteY142-12152" fmla="*/ 319 h 763"/>
              <a:gd name="connsiteX143-12153" fmla="*/ 551 w 687"/>
              <a:gd name="connsiteY143-12154" fmla="*/ 298 h 763"/>
              <a:gd name="connsiteX144-12155" fmla="*/ 556 w 687"/>
              <a:gd name="connsiteY144-12156" fmla="*/ 272 h 763"/>
              <a:gd name="connsiteX145-12157" fmla="*/ 556 w 687"/>
              <a:gd name="connsiteY145-12158" fmla="*/ 251 h 763"/>
              <a:gd name="connsiteX146-12159" fmla="*/ 561 w 687"/>
              <a:gd name="connsiteY146-12160" fmla="*/ 230 h 763"/>
              <a:gd name="connsiteX147-12161" fmla="*/ 561 w 687"/>
              <a:gd name="connsiteY147-12162" fmla="*/ 214 h 763"/>
              <a:gd name="connsiteX148-12163" fmla="*/ 561 w 687"/>
              <a:gd name="connsiteY148-12164" fmla="*/ 193 h 763"/>
              <a:gd name="connsiteX149-12165" fmla="*/ 567 w 687"/>
              <a:gd name="connsiteY149-12166" fmla="*/ 178 h 763"/>
              <a:gd name="connsiteX150-12167" fmla="*/ 567 w 687"/>
              <a:gd name="connsiteY150-12168" fmla="*/ 167 h 763"/>
              <a:gd name="connsiteX151-12169" fmla="*/ 567 w 687"/>
              <a:gd name="connsiteY151-12170" fmla="*/ 151 h 763"/>
              <a:gd name="connsiteX152-12171" fmla="*/ 567 w 687"/>
              <a:gd name="connsiteY152-12172" fmla="*/ 141 h 763"/>
              <a:gd name="connsiteX153-12173" fmla="*/ 567 w 687"/>
              <a:gd name="connsiteY153-12174" fmla="*/ 131 h 763"/>
              <a:gd name="connsiteX154-12175" fmla="*/ 561 w 687"/>
              <a:gd name="connsiteY154-12176" fmla="*/ 125 h 763"/>
              <a:gd name="connsiteX155-12177" fmla="*/ 561 w 687"/>
              <a:gd name="connsiteY155-12178" fmla="*/ 115 h 763"/>
              <a:gd name="connsiteX156-12179" fmla="*/ 561 w 687"/>
              <a:gd name="connsiteY156-12180" fmla="*/ 115 h 763"/>
              <a:gd name="connsiteX0-12181" fmla="*/ 561 w 687"/>
              <a:gd name="connsiteY0-12182" fmla="*/ 115 h 763"/>
              <a:gd name="connsiteX1-12183" fmla="*/ 556 w 687"/>
              <a:gd name="connsiteY1-12184" fmla="*/ 104 h 763"/>
              <a:gd name="connsiteX2-12185" fmla="*/ 556 w 687"/>
              <a:gd name="connsiteY2-12186" fmla="*/ 94 h 763"/>
              <a:gd name="connsiteX3-12187" fmla="*/ 551 w 687"/>
              <a:gd name="connsiteY3-12188" fmla="*/ 84 h 763"/>
              <a:gd name="connsiteX4-12189" fmla="*/ 546 w 687"/>
              <a:gd name="connsiteY4-12190" fmla="*/ 78 h 763"/>
              <a:gd name="connsiteX5-12191" fmla="*/ 546 w 687"/>
              <a:gd name="connsiteY5-12192" fmla="*/ 78 h 763"/>
              <a:gd name="connsiteX6-12193" fmla="*/ 540 w 687"/>
              <a:gd name="connsiteY6-12194" fmla="*/ 78 h 763"/>
              <a:gd name="connsiteX7-12195" fmla="*/ 530 w 687"/>
              <a:gd name="connsiteY7-12196" fmla="*/ 73 h 763"/>
              <a:gd name="connsiteX8-12197" fmla="*/ 525 w 687"/>
              <a:gd name="connsiteY8-12198" fmla="*/ 73 h 763"/>
              <a:gd name="connsiteX9-12199" fmla="*/ 514 w 687"/>
              <a:gd name="connsiteY9-12200" fmla="*/ 73 h 763"/>
              <a:gd name="connsiteX10-12201" fmla="*/ 504 w 687"/>
              <a:gd name="connsiteY10-12202" fmla="*/ 73 h 763"/>
              <a:gd name="connsiteX11-12203" fmla="*/ 493 w 687"/>
              <a:gd name="connsiteY11-12204" fmla="*/ 73 h 763"/>
              <a:gd name="connsiteX12-12205" fmla="*/ 477 w 687"/>
              <a:gd name="connsiteY12-12206" fmla="*/ 73 h 763"/>
              <a:gd name="connsiteX13-12207" fmla="*/ 451 w 687"/>
              <a:gd name="connsiteY13-12208" fmla="*/ 73 h 763"/>
              <a:gd name="connsiteX14-12209" fmla="*/ 420 w 687"/>
              <a:gd name="connsiteY14-12210" fmla="*/ 73 h 763"/>
              <a:gd name="connsiteX15-12211" fmla="*/ 393 w 687"/>
              <a:gd name="connsiteY15-12212" fmla="*/ 78 h 763"/>
              <a:gd name="connsiteX16-12213" fmla="*/ 362 w 687"/>
              <a:gd name="connsiteY16-12214" fmla="*/ 78 h 763"/>
              <a:gd name="connsiteX17-12215" fmla="*/ 346 w 687"/>
              <a:gd name="connsiteY17-12216" fmla="*/ 84 h 763"/>
              <a:gd name="connsiteX18-12217" fmla="*/ 325 w 687"/>
              <a:gd name="connsiteY18-12218" fmla="*/ 84 h 763"/>
              <a:gd name="connsiteX19-12219" fmla="*/ 309 w 687"/>
              <a:gd name="connsiteY19-12220" fmla="*/ 89 h 763"/>
              <a:gd name="connsiteX20-12221" fmla="*/ 288 w 687"/>
              <a:gd name="connsiteY20-12222" fmla="*/ 94 h 763"/>
              <a:gd name="connsiteX21-12223" fmla="*/ 267 w 687"/>
              <a:gd name="connsiteY21-12224" fmla="*/ 99 h 763"/>
              <a:gd name="connsiteX22-12225" fmla="*/ 246 w 687"/>
              <a:gd name="connsiteY22-12226" fmla="*/ 99 h 763"/>
              <a:gd name="connsiteX23-12227" fmla="*/ 220 w 687"/>
              <a:gd name="connsiteY23-12228" fmla="*/ 104 h 763"/>
              <a:gd name="connsiteX24-12229" fmla="*/ 199 w 687"/>
              <a:gd name="connsiteY24-12230" fmla="*/ 110 h 763"/>
              <a:gd name="connsiteX25-12231" fmla="*/ 173 w 687"/>
              <a:gd name="connsiteY25-12232" fmla="*/ 115 h 763"/>
              <a:gd name="connsiteX26-12233" fmla="*/ 152 w 687"/>
              <a:gd name="connsiteY26-12234" fmla="*/ 120 h 763"/>
              <a:gd name="connsiteX27-12235" fmla="*/ 131 w 687"/>
              <a:gd name="connsiteY27-12236" fmla="*/ 120 h 763"/>
              <a:gd name="connsiteX28-12237" fmla="*/ 115 w 687"/>
              <a:gd name="connsiteY28-12238" fmla="*/ 125 h 763"/>
              <a:gd name="connsiteX29-12239" fmla="*/ 99 w 687"/>
              <a:gd name="connsiteY29-12240" fmla="*/ 125 h 763"/>
              <a:gd name="connsiteX30-12241" fmla="*/ 89 w 687"/>
              <a:gd name="connsiteY30-12242" fmla="*/ 125 h 763"/>
              <a:gd name="connsiteX31-12243" fmla="*/ 78 w 687"/>
              <a:gd name="connsiteY31-12244" fmla="*/ 125 h 763"/>
              <a:gd name="connsiteX32-12245" fmla="*/ 73 w 687"/>
              <a:gd name="connsiteY32-12246" fmla="*/ 125 h 763"/>
              <a:gd name="connsiteX33-12247" fmla="*/ 63 w 687"/>
              <a:gd name="connsiteY33-12248" fmla="*/ 120 h 763"/>
              <a:gd name="connsiteX34-12249" fmla="*/ 52 w 687"/>
              <a:gd name="connsiteY34-12250" fmla="*/ 115 h 763"/>
              <a:gd name="connsiteX35-12251" fmla="*/ 36 w 687"/>
              <a:gd name="connsiteY35-12252" fmla="*/ 110 h 763"/>
              <a:gd name="connsiteX36-12253" fmla="*/ 26 w 687"/>
              <a:gd name="connsiteY36-12254" fmla="*/ 99 h 763"/>
              <a:gd name="connsiteX37-12255" fmla="*/ 15 w 687"/>
              <a:gd name="connsiteY37-12256" fmla="*/ 94 h 763"/>
              <a:gd name="connsiteX38-12257" fmla="*/ 5 w 687"/>
              <a:gd name="connsiteY38-12258" fmla="*/ 89 h 763"/>
              <a:gd name="connsiteX39-12259" fmla="*/ 0 w 687"/>
              <a:gd name="connsiteY39-12260" fmla="*/ 78 h 763"/>
              <a:gd name="connsiteX40-12261" fmla="*/ 0 w 687"/>
              <a:gd name="connsiteY40-12262" fmla="*/ 73 h 763"/>
              <a:gd name="connsiteX41-12263" fmla="*/ 10 w 687"/>
              <a:gd name="connsiteY41-12264" fmla="*/ 73 h 763"/>
              <a:gd name="connsiteX42-12265" fmla="*/ 26 w 687"/>
              <a:gd name="connsiteY42-12266" fmla="*/ 73 h 763"/>
              <a:gd name="connsiteX43-12267" fmla="*/ 42 w 687"/>
              <a:gd name="connsiteY43-12268" fmla="*/ 73 h 763"/>
              <a:gd name="connsiteX44-12269" fmla="*/ 57 w 687"/>
              <a:gd name="connsiteY44-12270" fmla="*/ 68 h 763"/>
              <a:gd name="connsiteX45-12271" fmla="*/ 89 w 687"/>
              <a:gd name="connsiteY45-12272" fmla="*/ 68 h 763"/>
              <a:gd name="connsiteX46-12273" fmla="*/ 131 w 687"/>
              <a:gd name="connsiteY46-12274" fmla="*/ 63 h 763"/>
              <a:gd name="connsiteX47-12275" fmla="*/ 152 w 687"/>
              <a:gd name="connsiteY47-12276" fmla="*/ 63 h 763"/>
              <a:gd name="connsiteX48-12277" fmla="*/ 173 w 687"/>
              <a:gd name="connsiteY48-12278" fmla="*/ 63 h 763"/>
              <a:gd name="connsiteX49-12279" fmla="*/ 199 w 687"/>
              <a:gd name="connsiteY49-12280" fmla="*/ 57 h 763"/>
              <a:gd name="connsiteX50-12281" fmla="*/ 225 w 687"/>
              <a:gd name="connsiteY50-12282" fmla="*/ 57 h 763"/>
              <a:gd name="connsiteX51-12283" fmla="*/ 257 w 687"/>
              <a:gd name="connsiteY51-12284" fmla="*/ 52 h 763"/>
              <a:gd name="connsiteX52-12285" fmla="*/ 288 w 687"/>
              <a:gd name="connsiteY52-12286" fmla="*/ 52 h 763"/>
              <a:gd name="connsiteX53-12287" fmla="*/ 320 w 687"/>
              <a:gd name="connsiteY53-12288" fmla="*/ 47 h 763"/>
              <a:gd name="connsiteX54-12289" fmla="*/ 357 w 687"/>
              <a:gd name="connsiteY54-12290" fmla="*/ 42 h 763"/>
              <a:gd name="connsiteX55-12291" fmla="*/ 372 w 687"/>
              <a:gd name="connsiteY55-12292" fmla="*/ 42 h 763"/>
              <a:gd name="connsiteX56-12293" fmla="*/ 393 w 687"/>
              <a:gd name="connsiteY56-12294" fmla="*/ 37 h 763"/>
              <a:gd name="connsiteX57-12295" fmla="*/ 409 w 687"/>
              <a:gd name="connsiteY57-12296" fmla="*/ 37 h 763"/>
              <a:gd name="connsiteX58-12297" fmla="*/ 420 w 687"/>
              <a:gd name="connsiteY58-12298" fmla="*/ 37 h 763"/>
              <a:gd name="connsiteX59-12299" fmla="*/ 435 w 687"/>
              <a:gd name="connsiteY59-12300" fmla="*/ 31 h 763"/>
              <a:gd name="connsiteX60-12301" fmla="*/ 446 w 687"/>
              <a:gd name="connsiteY60-12302" fmla="*/ 31 h 763"/>
              <a:gd name="connsiteX61-12303" fmla="*/ 456 w 687"/>
              <a:gd name="connsiteY61-12304" fmla="*/ 31 h 763"/>
              <a:gd name="connsiteX62-12305" fmla="*/ 467 w 687"/>
              <a:gd name="connsiteY62-12306" fmla="*/ 26 h 763"/>
              <a:gd name="connsiteX63-12307" fmla="*/ 477 w 687"/>
              <a:gd name="connsiteY63-12308" fmla="*/ 26 h 763"/>
              <a:gd name="connsiteX64-12309" fmla="*/ 488 w 687"/>
              <a:gd name="connsiteY64-12310" fmla="*/ 26 h 763"/>
              <a:gd name="connsiteX65-12311" fmla="*/ 493 w 687"/>
              <a:gd name="connsiteY65-12312" fmla="*/ 21 h 763"/>
              <a:gd name="connsiteX66-12313" fmla="*/ 498 w 687"/>
              <a:gd name="connsiteY66-12314" fmla="*/ 21 h 763"/>
              <a:gd name="connsiteX67-12315" fmla="*/ 504 w 687"/>
              <a:gd name="connsiteY67-12316" fmla="*/ 21 h 763"/>
              <a:gd name="connsiteX68-12317" fmla="*/ 509 w 687"/>
              <a:gd name="connsiteY68-12318" fmla="*/ 16 h 763"/>
              <a:gd name="connsiteX69-12319" fmla="*/ 514 w 687"/>
              <a:gd name="connsiteY69-12320" fmla="*/ 16 h 763"/>
              <a:gd name="connsiteX70-12321" fmla="*/ 514 w 687"/>
              <a:gd name="connsiteY70-12322" fmla="*/ 16 h 763"/>
              <a:gd name="connsiteX71-12323" fmla="*/ 519 w 687"/>
              <a:gd name="connsiteY71-12324" fmla="*/ 10 h 763"/>
              <a:gd name="connsiteX72-12325" fmla="*/ 525 w 687"/>
              <a:gd name="connsiteY72-12326" fmla="*/ 5 h 763"/>
              <a:gd name="connsiteX73-12327" fmla="*/ 535 w 687"/>
              <a:gd name="connsiteY73-12328" fmla="*/ 5 h 763"/>
              <a:gd name="connsiteX74-12329" fmla="*/ 546 w 687"/>
              <a:gd name="connsiteY74-12330" fmla="*/ 0 h 763"/>
              <a:gd name="connsiteX75-12331" fmla="*/ 551 w 687"/>
              <a:gd name="connsiteY75-12332" fmla="*/ 5 h 763"/>
              <a:gd name="connsiteX76-12333" fmla="*/ 561 w 687"/>
              <a:gd name="connsiteY76-12334" fmla="*/ 5 h 763"/>
              <a:gd name="connsiteX77-12335" fmla="*/ 577 w 687"/>
              <a:gd name="connsiteY77-12336" fmla="*/ 10 h 763"/>
              <a:gd name="connsiteX78-12337" fmla="*/ 593 w 687"/>
              <a:gd name="connsiteY78-12338" fmla="*/ 16 h 763"/>
              <a:gd name="connsiteX79-12339" fmla="*/ 630 w 687"/>
              <a:gd name="connsiteY79-12340" fmla="*/ 31 h 763"/>
              <a:gd name="connsiteX80-12341" fmla="*/ 645 w 687"/>
              <a:gd name="connsiteY80-12342" fmla="*/ 42 h 763"/>
              <a:gd name="connsiteX81-12343" fmla="*/ 661 w 687"/>
              <a:gd name="connsiteY81-12344" fmla="*/ 52 h 763"/>
              <a:gd name="connsiteX82-12345" fmla="*/ 672 w 687"/>
              <a:gd name="connsiteY82-12346" fmla="*/ 57 h 763"/>
              <a:gd name="connsiteX83-12347" fmla="*/ 682 w 687"/>
              <a:gd name="connsiteY83-12348" fmla="*/ 68 h 763"/>
              <a:gd name="connsiteX84-12349" fmla="*/ 687 w 687"/>
              <a:gd name="connsiteY84-12350" fmla="*/ 73 h 763"/>
              <a:gd name="connsiteX85-12351" fmla="*/ 687 w 687"/>
              <a:gd name="connsiteY85-12352" fmla="*/ 78 h 763"/>
              <a:gd name="connsiteX86-12353" fmla="*/ 682 w 687"/>
              <a:gd name="connsiteY86-12354" fmla="*/ 78 h 763"/>
              <a:gd name="connsiteX87-12355" fmla="*/ 682 w 687"/>
              <a:gd name="connsiteY87-12356" fmla="*/ 84 h 763"/>
              <a:gd name="connsiteX88-12357" fmla="*/ 677 w 687"/>
              <a:gd name="connsiteY88-12358" fmla="*/ 89 h 763"/>
              <a:gd name="connsiteX89-12359" fmla="*/ 666 w 687"/>
              <a:gd name="connsiteY89-12360" fmla="*/ 94 h 763"/>
              <a:gd name="connsiteX90-12361" fmla="*/ 666 w 687"/>
              <a:gd name="connsiteY90-12362" fmla="*/ 99 h 763"/>
              <a:gd name="connsiteX91-12363" fmla="*/ 661 w 687"/>
              <a:gd name="connsiteY91-12364" fmla="*/ 104 h 763"/>
              <a:gd name="connsiteX92-12365" fmla="*/ 656 w 687"/>
              <a:gd name="connsiteY92-12366" fmla="*/ 115 h 763"/>
              <a:gd name="connsiteX93-12367" fmla="*/ 656 w 687"/>
              <a:gd name="connsiteY93-12368" fmla="*/ 131 h 763"/>
              <a:gd name="connsiteX94-12369" fmla="*/ 651 w 687"/>
              <a:gd name="connsiteY94-12370" fmla="*/ 141 h 763"/>
              <a:gd name="connsiteX95-12371" fmla="*/ 651 w 687"/>
              <a:gd name="connsiteY95-12372" fmla="*/ 162 h 763"/>
              <a:gd name="connsiteX96-12373" fmla="*/ 645 w 687"/>
              <a:gd name="connsiteY96-12374" fmla="*/ 183 h 763"/>
              <a:gd name="connsiteX97-12375" fmla="*/ 645 w 687"/>
              <a:gd name="connsiteY97-12376" fmla="*/ 209 h 763"/>
              <a:gd name="connsiteX98-12377" fmla="*/ 640 w 687"/>
              <a:gd name="connsiteY98-12378" fmla="*/ 261 h 763"/>
              <a:gd name="connsiteX99-12379" fmla="*/ 635 w 687"/>
              <a:gd name="connsiteY99-12380" fmla="*/ 313 h 763"/>
              <a:gd name="connsiteX100-12381" fmla="*/ 630 w 687"/>
              <a:gd name="connsiteY100-12382" fmla="*/ 360 h 763"/>
              <a:gd name="connsiteX101-12383" fmla="*/ 624 w 687"/>
              <a:gd name="connsiteY101-12384" fmla="*/ 413 h 763"/>
              <a:gd name="connsiteX102-12385" fmla="*/ 614 w 687"/>
              <a:gd name="connsiteY102-12386" fmla="*/ 460 h 763"/>
              <a:gd name="connsiteX103-12387" fmla="*/ 603 w 687"/>
              <a:gd name="connsiteY103-12388" fmla="*/ 507 h 763"/>
              <a:gd name="connsiteX104-12389" fmla="*/ 593 w 687"/>
              <a:gd name="connsiteY104-12390" fmla="*/ 548 h 763"/>
              <a:gd name="connsiteX105-12391" fmla="*/ 577 w 687"/>
              <a:gd name="connsiteY105-12392" fmla="*/ 595 h 763"/>
              <a:gd name="connsiteX106-12393" fmla="*/ 567 w 687"/>
              <a:gd name="connsiteY106-12394" fmla="*/ 616 h 763"/>
              <a:gd name="connsiteX107-12395" fmla="*/ 556 w 687"/>
              <a:gd name="connsiteY107-12396" fmla="*/ 637 h 763"/>
              <a:gd name="connsiteX108-12397" fmla="*/ 546 w 687"/>
              <a:gd name="connsiteY108-12398" fmla="*/ 658 h 763"/>
              <a:gd name="connsiteX109-12399" fmla="*/ 535 w 687"/>
              <a:gd name="connsiteY109-12400" fmla="*/ 674 h 763"/>
              <a:gd name="connsiteX110-12401" fmla="*/ 525 w 687"/>
              <a:gd name="connsiteY110-12402" fmla="*/ 689 h 763"/>
              <a:gd name="connsiteX111-12403" fmla="*/ 514 w 687"/>
              <a:gd name="connsiteY111-12404" fmla="*/ 700 h 763"/>
              <a:gd name="connsiteX112-12405" fmla="*/ 504 w 687"/>
              <a:gd name="connsiteY112-12406" fmla="*/ 716 h 763"/>
              <a:gd name="connsiteX113-12407" fmla="*/ 493 w 687"/>
              <a:gd name="connsiteY113-12408" fmla="*/ 726 h 763"/>
              <a:gd name="connsiteX114-12409" fmla="*/ 483 w 687"/>
              <a:gd name="connsiteY114-12410" fmla="*/ 731 h 763"/>
              <a:gd name="connsiteX115-12411" fmla="*/ 467 w 687"/>
              <a:gd name="connsiteY115-12412" fmla="*/ 742 h 763"/>
              <a:gd name="connsiteX116-12413" fmla="*/ 462 w 687"/>
              <a:gd name="connsiteY116-12414" fmla="*/ 747 h 763"/>
              <a:gd name="connsiteX117-12415" fmla="*/ 451 w 687"/>
              <a:gd name="connsiteY117-12416" fmla="*/ 752 h 763"/>
              <a:gd name="connsiteX118-12417" fmla="*/ 441 w 687"/>
              <a:gd name="connsiteY118-12418" fmla="*/ 757 h 763"/>
              <a:gd name="connsiteX119-12419" fmla="*/ 430 w 687"/>
              <a:gd name="connsiteY119-12420" fmla="*/ 763 h 763"/>
              <a:gd name="connsiteX120-12421" fmla="*/ 420 w 687"/>
              <a:gd name="connsiteY120-12422" fmla="*/ 763 h 763"/>
              <a:gd name="connsiteX121-12423" fmla="*/ 446 w 687"/>
              <a:gd name="connsiteY121-12424" fmla="*/ 632 h 763"/>
              <a:gd name="connsiteX122-12425" fmla="*/ 451 w 687"/>
              <a:gd name="connsiteY122-12426" fmla="*/ 627 h 763"/>
              <a:gd name="connsiteX123-12427" fmla="*/ 456 w 687"/>
              <a:gd name="connsiteY123-12428" fmla="*/ 627 h 763"/>
              <a:gd name="connsiteX124-12429" fmla="*/ 462 w 687"/>
              <a:gd name="connsiteY124-12430" fmla="*/ 622 h 763"/>
              <a:gd name="connsiteX125-12431" fmla="*/ 467 w 687"/>
              <a:gd name="connsiteY125-12432" fmla="*/ 616 h 763"/>
              <a:gd name="connsiteX126-12433" fmla="*/ 472 w 687"/>
              <a:gd name="connsiteY126-12434" fmla="*/ 611 h 763"/>
              <a:gd name="connsiteX127-12435" fmla="*/ 477 w 687"/>
              <a:gd name="connsiteY127-12436" fmla="*/ 601 h 763"/>
              <a:gd name="connsiteX128-12437" fmla="*/ 483 w 687"/>
              <a:gd name="connsiteY128-12438" fmla="*/ 590 h 763"/>
              <a:gd name="connsiteX129-12439" fmla="*/ 488 w 687"/>
              <a:gd name="connsiteY129-12440" fmla="*/ 580 h 763"/>
              <a:gd name="connsiteX130-12441" fmla="*/ 498 w 687"/>
              <a:gd name="connsiteY130-12442" fmla="*/ 564 h 763"/>
              <a:gd name="connsiteX131-12443" fmla="*/ 504 w 687"/>
              <a:gd name="connsiteY131-12444" fmla="*/ 554 h 763"/>
              <a:gd name="connsiteX132-12445" fmla="*/ 509 w 687"/>
              <a:gd name="connsiteY132-12446" fmla="*/ 538 h 763"/>
              <a:gd name="connsiteX133-12447" fmla="*/ 514 w 687"/>
              <a:gd name="connsiteY133-12448" fmla="*/ 517 h 763"/>
              <a:gd name="connsiteX134-12449" fmla="*/ 519 w 687"/>
              <a:gd name="connsiteY134-12450" fmla="*/ 501 h 763"/>
              <a:gd name="connsiteX135-12451" fmla="*/ 525 w 687"/>
              <a:gd name="connsiteY135-12452" fmla="*/ 475 h 763"/>
              <a:gd name="connsiteX136-12453" fmla="*/ 530 w 687"/>
              <a:gd name="connsiteY136-12454" fmla="*/ 454 h 763"/>
              <a:gd name="connsiteX137-12455" fmla="*/ 535 w 687"/>
              <a:gd name="connsiteY137-12456" fmla="*/ 428 h 763"/>
              <a:gd name="connsiteX138-12457" fmla="*/ 540 w 687"/>
              <a:gd name="connsiteY138-12458" fmla="*/ 402 h 763"/>
              <a:gd name="connsiteX139-12459" fmla="*/ 546 w 687"/>
              <a:gd name="connsiteY139-12460" fmla="*/ 371 h 763"/>
              <a:gd name="connsiteX140-12461" fmla="*/ 546 w 687"/>
              <a:gd name="connsiteY140-12462" fmla="*/ 345 h 763"/>
              <a:gd name="connsiteX141-12463" fmla="*/ 551 w 687"/>
              <a:gd name="connsiteY141-12464" fmla="*/ 319 h 763"/>
              <a:gd name="connsiteX142-12465" fmla="*/ 551 w 687"/>
              <a:gd name="connsiteY142-12466" fmla="*/ 298 h 763"/>
              <a:gd name="connsiteX143-12467" fmla="*/ 556 w 687"/>
              <a:gd name="connsiteY143-12468" fmla="*/ 272 h 763"/>
              <a:gd name="connsiteX144-12469" fmla="*/ 556 w 687"/>
              <a:gd name="connsiteY144-12470" fmla="*/ 251 h 763"/>
              <a:gd name="connsiteX145-12471" fmla="*/ 561 w 687"/>
              <a:gd name="connsiteY145-12472" fmla="*/ 230 h 763"/>
              <a:gd name="connsiteX146-12473" fmla="*/ 561 w 687"/>
              <a:gd name="connsiteY146-12474" fmla="*/ 214 h 763"/>
              <a:gd name="connsiteX147-12475" fmla="*/ 561 w 687"/>
              <a:gd name="connsiteY147-12476" fmla="*/ 193 h 763"/>
              <a:gd name="connsiteX148-12477" fmla="*/ 567 w 687"/>
              <a:gd name="connsiteY148-12478" fmla="*/ 178 h 763"/>
              <a:gd name="connsiteX149-12479" fmla="*/ 567 w 687"/>
              <a:gd name="connsiteY149-12480" fmla="*/ 167 h 763"/>
              <a:gd name="connsiteX150-12481" fmla="*/ 567 w 687"/>
              <a:gd name="connsiteY150-12482" fmla="*/ 151 h 763"/>
              <a:gd name="connsiteX151-12483" fmla="*/ 567 w 687"/>
              <a:gd name="connsiteY151-12484" fmla="*/ 141 h 763"/>
              <a:gd name="connsiteX152-12485" fmla="*/ 567 w 687"/>
              <a:gd name="connsiteY152-12486" fmla="*/ 131 h 763"/>
              <a:gd name="connsiteX153-12487" fmla="*/ 561 w 687"/>
              <a:gd name="connsiteY153-12488" fmla="*/ 125 h 763"/>
              <a:gd name="connsiteX154-12489" fmla="*/ 561 w 687"/>
              <a:gd name="connsiteY154-12490" fmla="*/ 115 h 763"/>
              <a:gd name="connsiteX155-12491" fmla="*/ 561 w 687"/>
              <a:gd name="connsiteY155-12492" fmla="*/ 115 h 763"/>
              <a:gd name="connsiteX0-12493" fmla="*/ 561 w 687"/>
              <a:gd name="connsiteY0-12494" fmla="*/ 115 h 784"/>
              <a:gd name="connsiteX1-12495" fmla="*/ 556 w 687"/>
              <a:gd name="connsiteY1-12496" fmla="*/ 104 h 784"/>
              <a:gd name="connsiteX2-12497" fmla="*/ 556 w 687"/>
              <a:gd name="connsiteY2-12498" fmla="*/ 94 h 784"/>
              <a:gd name="connsiteX3-12499" fmla="*/ 551 w 687"/>
              <a:gd name="connsiteY3-12500" fmla="*/ 84 h 784"/>
              <a:gd name="connsiteX4-12501" fmla="*/ 546 w 687"/>
              <a:gd name="connsiteY4-12502" fmla="*/ 78 h 784"/>
              <a:gd name="connsiteX5-12503" fmla="*/ 546 w 687"/>
              <a:gd name="connsiteY5-12504" fmla="*/ 78 h 784"/>
              <a:gd name="connsiteX6-12505" fmla="*/ 540 w 687"/>
              <a:gd name="connsiteY6-12506" fmla="*/ 78 h 784"/>
              <a:gd name="connsiteX7-12507" fmla="*/ 530 w 687"/>
              <a:gd name="connsiteY7-12508" fmla="*/ 73 h 784"/>
              <a:gd name="connsiteX8-12509" fmla="*/ 525 w 687"/>
              <a:gd name="connsiteY8-12510" fmla="*/ 73 h 784"/>
              <a:gd name="connsiteX9-12511" fmla="*/ 514 w 687"/>
              <a:gd name="connsiteY9-12512" fmla="*/ 73 h 784"/>
              <a:gd name="connsiteX10-12513" fmla="*/ 504 w 687"/>
              <a:gd name="connsiteY10-12514" fmla="*/ 73 h 784"/>
              <a:gd name="connsiteX11-12515" fmla="*/ 493 w 687"/>
              <a:gd name="connsiteY11-12516" fmla="*/ 73 h 784"/>
              <a:gd name="connsiteX12-12517" fmla="*/ 477 w 687"/>
              <a:gd name="connsiteY12-12518" fmla="*/ 73 h 784"/>
              <a:gd name="connsiteX13-12519" fmla="*/ 451 w 687"/>
              <a:gd name="connsiteY13-12520" fmla="*/ 73 h 784"/>
              <a:gd name="connsiteX14-12521" fmla="*/ 420 w 687"/>
              <a:gd name="connsiteY14-12522" fmla="*/ 73 h 784"/>
              <a:gd name="connsiteX15-12523" fmla="*/ 393 w 687"/>
              <a:gd name="connsiteY15-12524" fmla="*/ 78 h 784"/>
              <a:gd name="connsiteX16-12525" fmla="*/ 362 w 687"/>
              <a:gd name="connsiteY16-12526" fmla="*/ 78 h 784"/>
              <a:gd name="connsiteX17-12527" fmla="*/ 346 w 687"/>
              <a:gd name="connsiteY17-12528" fmla="*/ 84 h 784"/>
              <a:gd name="connsiteX18-12529" fmla="*/ 325 w 687"/>
              <a:gd name="connsiteY18-12530" fmla="*/ 84 h 784"/>
              <a:gd name="connsiteX19-12531" fmla="*/ 309 w 687"/>
              <a:gd name="connsiteY19-12532" fmla="*/ 89 h 784"/>
              <a:gd name="connsiteX20-12533" fmla="*/ 288 w 687"/>
              <a:gd name="connsiteY20-12534" fmla="*/ 94 h 784"/>
              <a:gd name="connsiteX21-12535" fmla="*/ 267 w 687"/>
              <a:gd name="connsiteY21-12536" fmla="*/ 99 h 784"/>
              <a:gd name="connsiteX22-12537" fmla="*/ 246 w 687"/>
              <a:gd name="connsiteY22-12538" fmla="*/ 99 h 784"/>
              <a:gd name="connsiteX23-12539" fmla="*/ 220 w 687"/>
              <a:gd name="connsiteY23-12540" fmla="*/ 104 h 784"/>
              <a:gd name="connsiteX24-12541" fmla="*/ 199 w 687"/>
              <a:gd name="connsiteY24-12542" fmla="*/ 110 h 784"/>
              <a:gd name="connsiteX25-12543" fmla="*/ 173 w 687"/>
              <a:gd name="connsiteY25-12544" fmla="*/ 115 h 784"/>
              <a:gd name="connsiteX26-12545" fmla="*/ 152 w 687"/>
              <a:gd name="connsiteY26-12546" fmla="*/ 120 h 784"/>
              <a:gd name="connsiteX27-12547" fmla="*/ 131 w 687"/>
              <a:gd name="connsiteY27-12548" fmla="*/ 120 h 784"/>
              <a:gd name="connsiteX28-12549" fmla="*/ 115 w 687"/>
              <a:gd name="connsiteY28-12550" fmla="*/ 125 h 784"/>
              <a:gd name="connsiteX29-12551" fmla="*/ 99 w 687"/>
              <a:gd name="connsiteY29-12552" fmla="*/ 125 h 784"/>
              <a:gd name="connsiteX30-12553" fmla="*/ 89 w 687"/>
              <a:gd name="connsiteY30-12554" fmla="*/ 125 h 784"/>
              <a:gd name="connsiteX31-12555" fmla="*/ 78 w 687"/>
              <a:gd name="connsiteY31-12556" fmla="*/ 125 h 784"/>
              <a:gd name="connsiteX32-12557" fmla="*/ 73 w 687"/>
              <a:gd name="connsiteY32-12558" fmla="*/ 125 h 784"/>
              <a:gd name="connsiteX33-12559" fmla="*/ 63 w 687"/>
              <a:gd name="connsiteY33-12560" fmla="*/ 120 h 784"/>
              <a:gd name="connsiteX34-12561" fmla="*/ 52 w 687"/>
              <a:gd name="connsiteY34-12562" fmla="*/ 115 h 784"/>
              <a:gd name="connsiteX35-12563" fmla="*/ 36 w 687"/>
              <a:gd name="connsiteY35-12564" fmla="*/ 110 h 784"/>
              <a:gd name="connsiteX36-12565" fmla="*/ 26 w 687"/>
              <a:gd name="connsiteY36-12566" fmla="*/ 99 h 784"/>
              <a:gd name="connsiteX37-12567" fmla="*/ 15 w 687"/>
              <a:gd name="connsiteY37-12568" fmla="*/ 94 h 784"/>
              <a:gd name="connsiteX38-12569" fmla="*/ 5 w 687"/>
              <a:gd name="connsiteY38-12570" fmla="*/ 89 h 784"/>
              <a:gd name="connsiteX39-12571" fmla="*/ 0 w 687"/>
              <a:gd name="connsiteY39-12572" fmla="*/ 78 h 784"/>
              <a:gd name="connsiteX40-12573" fmla="*/ 0 w 687"/>
              <a:gd name="connsiteY40-12574" fmla="*/ 73 h 784"/>
              <a:gd name="connsiteX41-12575" fmla="*/ 10 w 687"/>
              <a:gd name="connsiteY41-12576" fmla="*/ 73 h 784"/>
              <a:gd name="connsiteX42-12577" fmla="*/ 26 w 687"/>
              <a:gd name="connsiteY42-12578" fmla="*/ 73 h 784"/>
              <a:gd name="connsiteX43-12579" fmla="*/ 42 w 687"/>
              <a:gd name="connsiteY43-12580" fmla="*/ 73 h 784"/>
              <a:gd name="connsiteX44-12581" fmla="*/ 57 w 687"/>
              <a:gd name="connsiteY44-12582" fmla="*/ 68 h 784"/>
              <a:gd name="connsiteX45-12583" fmla="*/ 89 w 687"/>
              <a:gd name="connsiteY45-12584" fmla="*/ 68 h 784"/>
              <a:gd name="connsiteX46-12585" fmla="*/ 131 w 687"/>
              <a:gd name="connsiteY46-12586" fmla="*/ 63 h 784"/>
              <a:gd name="connsiteX47-12587" fmla="*/ 152 w 687"/>
              <a:gd name="connsiteY47-12588" fmla="*/ 63 h 784"/>
              <a:gd name="connsiteX48-12589" fmla="*/ 173 w 687"/>
              <a:gd name="connsiteY48-12590" fmla="*/ 63 h 784"/>
              <a:gd name="connsiteX49-12591" fmla="*/ 199 w 687"/>
              <a:gd name="connsiteY49-12592" fmla="*/ 57 h 784"/>
              <a:gd name="connsiteX50-12593" fmla="*/ 225 w 687"/>
              <a:gd name="connsiteY50-12594" fmla="*/ 57 h 784"/>
              <a:gd name="connsiteX51-12595" fmla="*/ 257 w 687"/>
              <a:gd name="connsiteY51-12596" fmla="*/ 52 h 784"/>
              <a:gd name="connsiteX52-12597" fmla="*/ 288 w 687"/>
              <a:gd name="connsiteY52-12598" fmla="*/ 52 h 784"/>
              <a:gd name="connsiteX53-12599" fmla="*/ 320 w 687"/>
              <a:gd name="connsiteY53-12600" fmla="*/ 47 h 784"/>
              <a:gd name="connsiteX54-12601" fmla="*/ 357 w 687"/>
              <a:gd name="connsiteY54-12602" fmla="*/ 42 h 784"/>
              <a:gd name="connsiteX55-12603" fmla="*/ 372 w 687"/>
              <a:gd name="connsiteY55-12604" fmla="*/ 42 h 784"/>
              <a:gd name="connsiteX56-12605" fmla="*/ 393 w 687"/>
              <a:gd name="connsiteY56-12606" fmla="*/ 37 h 784"/>
              <a:gd name="connsiteX57-12607" fmla="*/ 409 w 687"/>
              <a:gd name="connsiteY57-12608" fmla="*/ 37 h 784"/>
              <a:gd name="connsiteX58-12609" fmla="*/ 420 w 687"/>
              <a:gd name="connsiteY58-12610" fmla="*/ 37 h 784"/>
              <a:gd name="connsiteX59-12611" fmla="*/ 435 w 687"/>
              <a:gd name="connsiteY59-12612" fmla="*/ 31 h 784"/>
              <a:gd name="connsiteX60-12613" fmla="*/ 446 w 687"/>
              <a:gd name="connsiteY60-12614" fmla="*/ 31 h 784"/>
              <a:gd name="connsiteX61-12615" fmla="*/ 456 w 687"/>
              <a:gd name="connsiteY61-12616" fmla="*/ 31 h 784"/>
              <a:gd name="connsiteX62-12617" fmla="*/ 467 w 687"/>
              <a:gd name="connsiteY62-12618" fmla="*/ 26 h 784"/>
              <a:gd name="connsiteX63-12619" fmla="*/ 477 w 687"/>
              <a:gd name="connsiteY63-12620" fmla="*/ 26 h 784"/>
              <a:gd name="connsiteX64-12621" fmla="*/ 488 w 687"/>
              <a:gd name="connsiteY64-12622" fmla="*/ 26 h 784"/>
              <a:gd name="connsiteX65-12623" fmla="*/ 493 w 687"/>
              <a:gd name="connsiteY65-12624" fmla="*/ 21 h 784"/>
              <a:gd name="connsiteX66-12625" fmla="*/ 498 w 687"/>
              <a:gd name="connsiteY66-12626" fmla="*/ 21 h 784"/>
              <a:gd name="connsiteX67-12627" fmla="*/ 504 w 687"/>
              <a:gd name="connsiteY67-12628" fmla="*/ 21 h 784"/>
              <a:gd name="connsiteX68-12629" fmla="*/ 509 w 687"/>
              <a:gd name="connsiteY68-12630" fmla="*/ 16 h 784"/>
              <a:gd name="connsiteX69-12631" fmla="*/ 514 w 687"/>
              <a:gd name="connsiteY69-12632" fmla="*/ 16 h 784"/>
              <a:gd name="connsiteX70-12633" fmla="*/ 514 w 687"/>
              <a:gd name="connsiteY70-12634" fmla="*/ 16 h 784"/>
              <a:gd name="connsiteX71-12635" fmla="*/ 519 w 687"/>
              <a:gd name="connsiteY71-12636" fmla="*/ 10 h 784"/>
              <a:gd name="connsiteX72-12637" fmla="*/ 525 w 687"/>
              <a:gd name="connsiteY72-12638" fmla="*/ 5 h 784"/>
              <a:gd name="connsiteX73-12639" fmla="*/ 535 w 687"/>
              <a:gd name="connsiteY73-12640" fmla="*/ 5 h 784"/>
              <a:gd name="connsiteX74-12641" fmla="*/ 546 w 687"/>
              <a:gd name="connsiteY74-12642" fmla="*/ 0 h 784"/>
              <a:gd name="connsiteX75-12643" fmla="*/ 551 w 687"/>
              <a:gd name="connsiteY75-12644" fmla="*/ 5 h 784"/>
              <a:gd name="connsiteX76-12645" fmla="*/ 561 w 687"/>
              <a:gd name="connsiteY76-12646" fmla="*/ 5 h 784"/>
              <a:gd name="connsiteX77-12647" fmla="*/ 577 w 687"/>
              <a:gd name="connsiteY77-12648" fmla="*/ 10 h 784"/>
              <a:gd name="connsiteX78-12649" fmla="*/ 593 w 687"/>
              <a:gd name="connsiteY78-12650" fmla="*/ 16 h 784"/>
              <a:gd name="connsiteX79-12651" fmla="*/ 630 w 687"/>
              <a:gd name="connsiteY79-12652" fmla="*/ 31 h 784"/>
              <a:gd name="connsiteX80-12653" fmla="*/ 645 w 687"/>
              <a:gd name="connsiteY80-12654" fmla="*/ 42 h 784"/>
              <a:gd name="connsiteX81-12655" fmla="*/ 661 w 687"/>
              <a:gd name="connsiteY81-12656" fmla="*/ 52 h 784"/>
              <a:gd name="connsiteX82-12657" fmla="*/ 672 w 687"/>
              <a:gd name="connsiteY82-12658" fmla="*/ 57 h 784"/>
              <a:gd name="connsiteX83-12659" fmla="*/ 682 w 687"/>
              <a:gd name="connsiteY83-12660" fmla="*/ 68 h 784"/>
              <a:gd name="connsiteX84-12661" fmla="*/ 687 w 687"/>
              <a:gd name="connsiteY84-12662" fmla="*/ 73 h 784"/>
              <a:gd name="connsiteX85-12663" fmla="*/ 687 w 687"/>
              <a:gd name="connsiteY85-12664" fmla="*/ 78 h 784"/>
              <a:gd name="connsiteX86-12665" fmla="*/ 682 w 687"/>
              <a:gd name="connsiteY86-12666" fmla="*/ 78 h 784"/>
              <a:gd name="connsiteX87-12667" fmla="*/ 682 w 687"/>
              <a:gd name="connsiteY87-12668" fmla="*/ 84 h 784"/>
              <a:gd name="connsiteX88-12669" fmla="*/ 677 w 687"/>
              <a:gd name="connsiteY88-12670" fmla="*/ 89 h 784"/>
              <a:gd name="connsiteX89-12671" fmla="*/ 666 w 687"/>
              <a:gd name="connsiteY89-12672" fmla="*/ 94 h 784"/>
              <a:gd name="connsiteX90-12673" fmla="*/ 666 w 687"/>
              <a:gd name="connsiteY90-12674" fmla="*/ 99 h 784"/>
              <a:gd name="connsiteX91-12675" fmla="*/ 661 w 687"/>
              <a:gd name="connsiteY91-12676" fmla="*/ 104 h 784"/>
              <a:gd name="connsiteX92-12677" fmla="*/ 656 w 687"/>
              <a:gd name="connsiteY92-12678" fmla="*/ 115 h 784"/>
              <a:gd name="connsiteX93-12679" fmla="*/ 656 w 687"/>
              <a:gd name="connsiteY93-12680" fmla="*/ 131 h 784"/>
              <a:gd name="connsiteX94-12681" fmla="*/ 651 w 687"/>
              <a:gd name="connsiteY94-12682" fmla="*/ 141 h 784"/>
              <a:gd name="connsiteX95-12683" fmla="*/ 651 w 687"/>
              <a:gd name="connsiteY95-12684" fmla="*/ 162 h 784"/>
              <a:gd name="connsiteX96-12685" fmla="*/ 645 w 687"/>
              <a:gd name="connsiteY96-12686" fmla="*/ 183 h 784"/>
              <a:gd name="connsiteX97-12687" fmla="*/ 645 w 687"/>
              <a:gd name="connsiteY97-12688" fmla="*/ 209 h 784"/>
              <a:gd name="connsiteX98-12689" fmla="*/ 640 w 687"/>
              <a:gd name="connsiteY98-12690" fmla="*/ 261 h 784"/>
              <a:gd name="connsiteX99-12691" fmla="*/ 635 w 687"/>
              <a:gd name="connsiteY99-12692" fmla="*/ 313 h 784"/>
              <a:gd name="connsiteX100-12693" fmla="*/ 630 w 687"/>
              <a:gd name="connsiteY100-12694" fmla="*/ 360 h 784"/>
              <a:gd name="connsiteX101-12695" fmla="*/ 624 w 687"/>
              <a:gd name="connsiteY101-12696" fmla="*/ 413 h 784"/>
              <a:gd name="connsiteX102-12697" fmla="*/ 614 w 687"/>
              <a:gd name="connsiteY102-12698" fmla="*/ 460 h 784"/>
              <a:gd name="connsiteX103-12699" fmla="*/ 603 w 687"/>
              <a:gd name="connsiteY103-12700" fmla="*/ 507 h 784"/>
              <a:gd name="connsiteX104-12701" fmla="*/ 593 w 687"/>
              <a:gd name="connsiteY104-12702" fmla="*/ 548 h 784"/>
              <a:gd name="connsiteX105-12703" fmla="*/ 577 w 687"/>
              <a:gd name="connsiteY105-12704" fmla="*/ 595 h 784"/>
              <a:gd name="connsiteX106-12705" fmla="*/ 567 w 687"/>
              <a:gd name="connsiteY106-12706" fmla="*/ 616 h 784"/>
              <a:gd name="connsiteX107-12707" fmla="*/ 556 w 687"/>
              <a:gd name="connsiteY107-12708" fmla="*/ 637 h 784"/>
              <a:gd name="connsiteX108-12709" fmla="*/ 546 w 687"/>
              <a:gd name="connsiteY108-12710" fmla="*/ 658 h 784"/>
              <a:gd name="connsiteX109-12711" fmla="*/ 535 w 687"/>
              <a:gd name="connsiteY109-12712" fmla="*/ 674 h 784"/>
              <a:gd name="connsiteX110-12713" fmla="*/ 525 w 687"/>
              <a:gd name="connsiteY110-12714" fmla="*/ 689 h 784"/>
              <a:gd name="connsiteX111-12715" fmla="*/ 514 w 687"/>
              <a:gd name="connsiteY111-12716" fmla="*/ 700 h 784"/>
              <a:gd name="connsiteX112-12717" fmla="*/ 504 w 687"/>
              <a:gd name="connsiteY112-12718" fmla="*/ 716 h 784"/>
              <a:gd name="connsiteX113-12719" fmla="*/ 493 w 687"/>
              <a:gd name="connsiteY113-12720" fmla="*/ 726 h 784"/>
              <a:gd name="connsiteX114-12721" fmla="*/ 483 w 687"/>
              <a:gd name="connsiteY114-12722" fmla="*/ 731 h 784"/>
              <a:gd name="connsiteX115-12723" fmla="*/ 467 w 687"/>
              <a:gd name="connsiteY115-12724" fmla="*/ 742 h 784"/>
              <a:gd name="connsiteX116-12725" fmla="*/ 462 w 687"/>
              <a:gd name="connsiteY116-12726" fmla="*/ 747 h 784"/>
              <a:gd name="connsiteX117-12727" fmla="*/ 451 w 687"/>
              <a:gd name="connsiteY117-12728" fmla="*/ 752 h 784"/>
              <a:gd name="connsiteX118-12729" fmla="*/ 441 w 687"/>
              <a:gd name="connsiteY118-12730" fmla="*/ 757 h 784"/>
              <a:gd name="connsiteX119-12731" fmla="*/ 420 w 687"/>
              <a:gd name="connsiteY119-12732" fmla="*/ 763 h 784"/>
              <a:gd name="connsiteX120-12733" fmla="*/ 446 w 687"/>
              <a:gd name="connsiteY120-12734" fmla="*/ 632 h 784"/>
              <a:gd name="connsiteX121-12735" fmla="*/ 451 w 687"/>
              <a:gd name="connsiteY121-12736" fmla="*/ 627 h 784"/>
              <a:gd name="connsiteX122-12737" fmla="*/ 456 w 687"/>
              <a:gd name="connsiteY122-12738" fmla="*/ 627 h 784"/>
              <a:gd name="connsiteX123-12739" fmla="*/ 462 w 687"/>
              <a:gd name="connsiteY123-12740" fmla="*/ 622 h 784"/>
              <a:gd name="connsiteX124-12741" fmla="*/ 467 w 687"/>
              <a:gd name="connsiteY124-12742" fmla="*/ 616 h 784"/>
              <a:gd name="connsiteX125-12743" fmla="*/ 472 w 687"/>
              <a:gd name="connsiteY125-12744" fmla="*/ 611 h 784"/>
              <a:gd name="connsiteX126-12745" fmla="*/ 477 w 687"/>
              <a:gd name="connsiteY126-12746" fmla="*/ 601 h 784"/>
              <a:gd name="connsiteX127-12747" fmla="*/ 483 w 687"/>
              <a:gd name="connsiteY127-12748" fmla="*/ 590 h 784"/>
              <a:gd name="connsiteX128-12749" fmla="*/ 488 w 687"/>
              <a:gd name="connsiteY128-12750" fmla="*/ 580 h 784"/>
              <a:gd name="connsiteX129-12751" fmla="*/ 498 w 687"/>
              <a:gd name="connsiteY129-12752" fmla="*/ 564 h 784"/>
              <a:gd name="connsiteX130-12753" fmla="*/ 504 w 687"/>
              <a:gd name="connsiteY130-12754" fmla="*/ 554 h 784"/>
              <a:gd name="connsiteX131-12755" fmla="*/ 509 w 687"/>
              <a:gd name="connsiteY131-12756" fmla="*/ 538 h 784"/>
              <a:gd name="connsiteX132-12757" fmla="*/ 514 w 687"/>
              <a:gd name="connsiteY132-12758" fmla="*/ 517 h 784"/>
              <a:gd name="connsiteX133-12759" fmla="*/ 519 w 687"/>
              <a:gd name="connsiteY133-12760" fmla="*/ 501 h 784"/>
              <a:gd name="connsiteX134-12761" fmla="*/ 525 w 687"/>
              <a:gd name="connsiteY134-12762" fmla="*/ 475 h 784"/>
              <a:gd name="connsiteX135-12763" fmla="*/ 530 w 687"/>
              <a:gd name="connsiteY135-12764" fmla="*/ 454 h 784"/>
              <a:gd name="connsiteX136-12765" fmla="*/ 535 w 687"/>
              <a:gd name="connsiteY136-12766" fmla="*/ 428 h 784"/>
              <a:gd name="connsiteX137-12767" fmla="*/ 540 w 687"/>
              <a:gd name="connsiteY137-12768" fmla="*/ 402 h 784"/>
              <a:gd name="connsiteX138-12769" fmla="*/ 546 w 687"/>
              <a:gd name="connsiteY138-12770" fmla="*/ 371 h 784"/>
              <a:gd name="connsiteX139-12771" fmla="*/ 546 w 687"/>
              <a:gd name="connsiteY139-12772" fmla="*/ 345 h 784"/>
              <a:gd name="connsiteX140-12773" fmla="*/ 551 w 687"/>
              <a:gd name="connsiteY140-12774" fmla="*/ 319 h 784"/>
              <a:gd name="connsiteX141-12775" fmla="*/ 551 w 687"/>
              <a:gd name="connsiteY141-12776" fmla="*/ 298 h 784"/>
              <a:gd name="connsiteX142-12777" fmla="*/ 556 w 687"/>
              <a:gd name="connsiteY142-12778" fmla="*/ 272 h 784"/>
              <a:gd name="connsiteX143-12779" fmla="*/ 556 w 687"/>
              <a:gd name="connsiteY143-12780" fmla="*/ 251 h 784"/>
              <a:gd name="connsiteX144-12781" fmla="*/ 561 w 687"/>
              <a:gd name="connsiteY144-12782" fmla="*/ 230 h 784"/>
              <a:gd name="connsiteX145-12783" fmla="*/ 561 w 687"/>
              <a:gd name="connsiteY145-12784" fmla="*/ 214 h 784"/>
              <a:gd name="connsiteX146-12785" fmla="*/ 561 w 687"/>
              <a:gd name="connsiteY146-12786" fmla="*/ 193 h 784"/>
              <a:gd name="connsiteX147-12787" fmla="*/ 567 w 687"/>
              <a:gd name="connsiteY147-12788" fmla="*/ 178 h 784"/>
              <a:gd name="connsiteX148-12789" fmla="*/ 567 w 687"/>
              <a:gd name="connsiteY148-12790" fmla="*/ 167 h 784"/>
              <a:gd name="connsiteX149-12791" fmla="*/ 567 w 687"/>
              <a:gd name="connsiteY149-12792" fmla="*/ 151 h 784"/>
              <a:gd name="connsiteX150-12793" fmla="*/ 567 w 687"/>
              <a:gd name="connsiteY150-12794" fmla="*/ 141 h 784"/>
              <a:gd name="connsiteX151-12795" fmla="*/ 567 w 687"/>
              <a:gd name="connsiteY151-12796" fmla="*/ 131 h 784"/>
              <a:gd name="connsiteX152-12797" fmla="*/ 561 w 687"/>
              <a:gd name="connsiteY152-12798" fmla="*/ 125 h 784"/>
              <a:gd name="connsiteX153-12799" fmla="*/ 561 w 687"/>
              <a:gd name="connsiteY153-12800" fmla="*/ 115 h 784"/>
              <a:gd name="connsiteX154-12801" fmla="*/ 561 w 687"/>
              <a:gd name="connsiteY154-12802" fmla="*/ 115 h 784"/>
              <a:gd name="connsiteX0-12803" fmla="*/ 561 w 687"/>
              <a:gd name="connsiteY0-12804" fmla="*/ 115 h 757"/>
              <a:gd name="connsiteX1-12805" fmla="*/ 556 w 687"/>
              <a:gd name="connsiteY1-12806" fmla="*/ 104 h 757"/>
              <a:gd name="connsiteX2-12807" fmla="*/ 556 w 687"/>
              <a:gd name="connsiteY2-12808" fmla="*/ 94 h 757"/>
              <a:gd name="connsiteX3-12809" fmla="*/ 551 w 687"/>
              <a:gd name="connsiteY3-12810" fmla="*/ 84 h 757"/>
              <a:gd name="connsiteX4-12811" fmla="*/ 546 w 687"/>
              <a:gd name="connsiteY4-12812" fmla="*/ 78 h 757"/>
              <a:gd name="connsiteX5-12813" fmla="*/ 546 w 687"/>
              <a:gd name="connsiteY5-12814" fmla="*/ 78 h 757"/>
              <a:gd name="connsiteX6-12815" fmla="*/ 540 w 687"/>
              <a:gd name="connsiteY6-12816" fmla="*/ 78 h 757"/>
              <a:gd name="connsiteX7-12817" fmla="*/ 530 w 687"/>
              <a:gd name="connsiteY7-12818" fmla="*/ 73 h 757"/>
              <a:gd name="connsiteX8-12819" fmla="*/ 525 w 687"/>
              <a:gd name="connsiteY8-12820" fmla="*/ 73 h 757"/>
              <a:gd name="connsiteX9-12821" fmla="*/ 514 w 687"/>
              <a:gd name="connsiteY9-12822" fmla="*/ 73 h 757"/>
              <a:gd name="connsiteX10-12823" fmla="*/ 504 w 687"/>
              <a:gd name="connsiteY10-12824" fmla="*/ 73 h 757"/>
              <a:gd name="connsiteX11-12825" fmla="*/ 493 w 687"/>
              <a:gd name="connsiteY11-12826" fmla="*/ 73 h 757"/>
              <a:gd name="connsiteX12-12827" fmla="*/ 477 w 687"/>
              <a:gd name="connsiteY12-12828" fmla="*/ 73 h 757"/>
              <a:gd name="connsiteX13-12829" fmla="*/ 451 w 687"/>
              <a:gd name="connsiteY13-12830" fmla="*/ 73 h 757"/>
              <a:gd name="connsiteX14-12831" fmla="*/ 420 w 687"/>
              <a:gd name="connsiteY14-12832" fmla="*/ 73 h 757"/>
              <a:gd name="connsiteX15-12833" fmla="*/ 393 w 687"/>
              <a:gd name="connsiteY15-12834" fmla="*/ 78 h 757"/>
              <a:gd name="connsiteX16-12835" fmla="*/ 362 w 687"/>
              <a:gd name="connsiteY16-12836" fmla="*/ 78 h 757"/>
              <a:gd name="connsiteX17-12837" fmla="*/ 346 w 687"/>
              <a:gd name="connsiteY17-12838" fmla="*/ 84 h 757"/>
              <a:gd name="connsiteX18-12839" fmla="*/ 325 w 687"/>
              <a:gd name="connsiteY18-12840" fmla="*/ 84 h 757"/>
              <a:gd name="connsiteX19-12841" fmla="*/ 309 w 687"/>
              <a:gd name="connsiteY19-12842" fmla="*/ 89 h 757"/>
              <a:gd name="connsiteX20-12843" fmla="*/ 288 w 687"/>
              <a:gd name="connsiteY20-12844" fmla="*/ 94 h 757"/>
              <a:gd name="connsiteX21-12845" fmla="*/ 267 w 687"/>
              <a:gd name="connsiteY21-12846" fmla="*/ 99 h 757"/>
              <a:gd name="connsiteX22-12847" fmla="*/ 246 w 687"/>
              <a:gd name="connsiteY22-12848" fmla="*/ 99 h 757"/>
              <a:gd name="connsiteX23-12849" fmla="*/ 220 w 687"/>
              <a:gd name="connsiteY23-12850" fmla="*/ 104 h 757"/>
              <a:gd name="connsiteX24-12851" fmla="*/ 199 w 687"/>
              <a:gd name="connsiteY24-12852" fmla="*/ 110 h 757"/>
              <a:gd name="connsiteX25-12853" fmla="*/ 173 w 687"/>
              <a:gd name="connsiteY25-12854" fmla="*/ 115 h 757"/>
              <a:gd name="connsiteX26-12855" fmla="*/ 152 w 687"/>
              <a:gd name="connsiteY26-12856" fmla="*/ 120 h 757"/>
              <a:gd name="connsiteX27-12857" fmla="*/ 131 w 687"/>
              <a:gd name="connsiteY27-12858" fmla="*/ 120 h 757"/>
              <a:gd name="connsiteX28-12859" fmla="*/ 115 w 687"/>
              <a:gd name="connsiteY28-12860" fmla="*/ 125 h 757"/>
              <a:gd name="connsiteX29-12861" fmla="*/ 99 w 687"/>
              <a:gd name="connsiteY29-12862" fmla="*/ 125 h 757"/>
              <a:gd name="connsiteX30-12863" fmla="*/ 89 w 687"/>
              <a:gd name="connsiteY30-12864" fmla="*/ 125 h 757"/>
              <a:gd name="connsiteX31-12865" fmla="*/ 78 w 687"/>
              <a:gd name="connsiteY31-12866" fmla="*/ 125 h 757"/>
              <a:gd name="connsiteX32-12867" fmla="*/ 73 w 687"/>
              <a:gd name="connsiteY32-12868" fmla="*/ 125 h 757"/>
              <a:gd name="connsiteX33-12869" fmla="*/ 63 w 687"/>
              <a:gd name="connsiteY33-12870" fmla="*/ 120 h 757"/>
              <a:gd name="connsiteX34-12871" fmla="*/ 52 w 687"/>
              <a:gd name="connsiteY34-12872" fmla="*/ 115 h 757"/>
              <a:gd name="connsiteX35-12873" fmla="*/ 36 w 687"/>
              <a:gd name="connsiteY35-12874" fmla="*/ 110 h 757"/>
              <a:gd name="connsiteX36-12875" fmla="*/ 26 w 687"/>
              <a:gd name="connsiteY36-12876" fmla="*/ 99 h 757"/>
              <a:gd name="connsiteX37-12877" fmla="*/ 15 w 687"/>
              <a:gd name="connsiteY37-12878" fmla="*/ 94 h 757"/>
              <a:gd name="connsiteX38-12879" fmla="*/ 5 w 687"/>
              <a:gd name="connsiteY38-12880" fmla="*/ 89 h 757"/>
              <a:gd name="connsiteX39-12881" fmla="*/ 0 w 687"/>
              <a:gd name="connsiteY39-12882" fmla="*/ 78 h 757"/>
              <a:gd name="connsiteX40-12883" fmla="*/ 0 w 687"/>
              <a:gd name="connsiteY40-12884" fmla="*/ 73 h 757"/>
              <a:gd name="connsiteX41-12885" fmla="*/ 10 w 687"/>
              <a:gd name="connsiteY41-12886" fmla="*/ 73 h 757"/>
              <a:gd name="connsiteX42-12887" fmla="*/ 26 w 687"/>
              <a:gd name="connsiteY42-12888" fmla="*/ 73 h 757"/>
              <a:gd name="connsiteX43-12889" fmla="*/ 42 w 687"/>
              <a:gd name="connsiteY43-12890" fmla="*/ 73 h 757"/>
              <a:gd name="connsiteX44-12891" fmla="*/ 57 w 687"/>
              <a:gd name="connsiteY44-12892" fmla="*/ 68 h 757"/>
              <a:gd name="connsiteX45-12893" fmla="*/ 89 w 687"/>
              <a:gd name="connsiteY45-12894" fmla="*/ 68 h 757"/>
              <a:gd name="connsiteX46-12895" fmla="*/ 131 w 687"/>
              <a:gd name="connsiteY46-12896" fmla="*/ 63 h 757"/>
              <a:gd name="connsiteX47-12897" fmla="*/ 152 w 687"/>
              <a:gd name="connsiteY47-12898" fmla="*/ 63 h 757"/>
              <a:gd name="connsiteX48-12899" fmla="*/ 173 w 687"/>
              <a:gd name="connsiteY48-12900" fmla="*/ 63 h 757"/>
              <a:gd name="connsiteX49-12901" fmla="*/ 199 w 687"/>
              <a:gd name="connsiteY49-12902" fmla="*/ 57 h 757"/>
              <a:gd name="connsiteX50-12903" fmla="*/ 225 w 687"/>
              <a:gd name="connsiteY50-12904" fmla="*/ 57 h 757"/>
              <a:gd name="connsiteX51-12905" fmla="*/ 257 w 687"/>
              <a:gd name="connsiteY51-12906" fmla="*/ 52 h 757"/>
              <a:gd name="connsiteX52-12907" fmla="*/ 288 w 687"/>
              <a:gd name="connsiteY52-12908" fmla="*/ 52 h 757"/>
              <a:gd name="connsiteX53-12909" fmla="*/ 320 w 687"/>
              <a:gd name="connsiteY53-12910" fmla="*/ 47 h 757"/>
              <a:gd name="connsiteX54-12911" fmla="*/ 357 w 687"/>
              <a:gd name="connsiteY54-12912" fmla="*/ 42 h 757"/>
              <a:gd name="connsiteX55-12913" fmla="*/ 372 w 687"/>
              <a:gd name="connsiteY55-12914" fmla="*/ 42 h 757"/>
              <a:gd name="connsiteX56-12915" fmla="*/ 393 w 687"/>
              <a:gd name="connsiteY56-12916" fmla="*/ 37 h 757"/>
              <a:gd name="connsiteX57-12917" fmla="*/ 409 w 687"/>
              <a:gd name="connsiteY57-12918" fmla="*/ 37 h 757"/>
              <a:gd name="connsiteX58-12919" fmla="*/ 420 w 687"/>
              <a:gd name="connsiteY58-12920" fmla="*/ 37 h 757"/>
              <a:gd name="connsiteX59-12921" fmla="*/ 435 w 687"/>
              <a:gd name="connsiteY59-12922" fmla="*/ 31 h 757"/>
              <a:gd name="connsiteX60-12923" fmla="*/ 446 w 687"/>
              <a:gd name="connsiteY60-12924" fmla="*/ 31 h 757"/>
              <a:gd name="connsiteX61-12925" fmla="*/ 456 w 687"/>
              <a:gd name="connsiteY61-12926" fmla="*/ 31 h 757"/>
              <a:gd name="connsiteX62-12927" fmla="*/ 467 w 687"/>
              <a:gd name="connsiteY62-12928" fmla="*/ 26 h 757"/>
              <a:gd name="connsiteX63-12929" fmla="*/ 477 w 687"/>
              <a:gd name="connsiteY63-12930" fmla="*/ 26 h 757"/>
              <a:gd name="connsiteX64-12931" fmla="*/ 488 w 687"/>
              <a:gd name="connsiteY64-12932" fmla="*/ 26 h 757"/>
              <a:gd name="connsiteX65-12933" fmla="*/ 493 w 687"/>
              <a:gd name="connsiteY65-12934" fmla="*/ 21 h 757"/>
              <a:gd name="connsiteX66-12935" fmla="*/ 498 w 687"/>
              <a:gd name="connsiteY66-12936" fmla="*/ 21 h 757"/>
              <a:gd name="connsiteX67-12937" fmla="*/ 504 w 687"/>
              <a:gd name="connsiteY67-12938" fmla="*/ 21 h 757"/>
              <a:gd name="connsiteX68-12939" fmla="*/ 509 w 687"/>
              <a:gd name="connsiteY68-12940" fmla="*/ 16 h 757"/>
              <a:gd name="connsiteX69-12941" fmla="*/ 514 w 687"/>
              <a:gd name="connsiteY69-12942" fmla="*/ 16 h 757"/>
              <a:gd name="connsiteX70-12943" fmla="*/ 514 w 687"/>
              <a:gd name="connsiteY70-12944" fmla="*/ 16 h 757"/>
              <a:gd name="connsiteX71-12945" fmla="*/ 519 w 687"/>
              <a:gd name="connsiteY71-12946" fmla="*/ 10 h 757"/>
              <a:gd name="connsiteX72-12947" fmla="*/ 525 w 687"/>
              <a:gd name="connsiteY72-12948" fmla="*/ 5 h 757"/>
              <a:gd name="connsiteX73-12949" fmla="*/ 535 w 687"/>
              <a:gd name="connsiteY73-12950" fmla="*/ 5 h 757"/>
              <a:gd name="connsiteX74-12951" fmla="*/ 546 w 687"/>
              <a:gd name="connsiteY74-12952" fmla="*/ 0 h 757"/>
              <a:gd name="connsiteX75-12953" fmla="*/ 551 w 687"/>
              <a:gd name="connsiteY75-12954" fmla="*/ 5 h 757"/>
              <a:gd name="connsiteX76-12955" fmla="*/ 561 w 687"/>
              <a:gd name="connsiteY76-12956" fmla="*/ 5 h 757"/>
              <a:gd name="connsiteX77-12957" fmla="*/ 577 w 687"/>
              <a:gd name="connsiteY77-12958" fmla="*/ 10 h 757"/>
              <a:gd name="connsiteX78-12959" fmla="*/ 593 w 687"/>
              <a:gd name="connsiteY78-12960" fmla="*/ 16 h 757"/>
              <a:gd name="connsiteX79-12961" fmla="*/ 630 w 687"/>
              <a:gd name="connsiteY79-12962" fmla="*/ 31 h 757"/>
              <a:gd name="connsiteX80-12963" fmla="*/ 645 w 687"/>
              <a:gd name="connsiteY80-12964" fmla="*/ 42 h 757"/>
              <a:gd name="connsiteX81-12965" fmla="*/ 661 w 687"/>
              <a:gd name="connsiteY81-12966" fmla="*/ 52 h 757"/>
              <a:gd name="connsiteX82-12967" fmla="*/ 672 w 687"/>
              <a:gd name="connsiteY82-12968" fmla="*/ 57 h 757"/>
              <a:gd name="connsiteX83-12969" fmla="*/ 682 w 687"/>
              <a:gd name="connsiteY83-12970" fmla="*/ 68 h 757"/>
              <a:gd name="connsiteX84-12971" fmla="*/ 687 w 687"/>
              <a:gd name="connsiteY84-12972" fmla="*/ 73 h 757"/>
              <a:gd name="connsiteX85-12973" fmla="*/ 687 w 687"/>
              <a:gd name="connsiteY85-12974" fmla="*/ 78 h 757"/>
              <a:gd name="connsiteX86-12975" fmla="*/ 682 w 687"/>
              <a:gd name="connsiteY86-12976" fmla="*/ 78 h 757"/>
              <a:gd name="connsiteX87-12977" fmla="*/ 682 w 687"/>
              <a:gd name="connsiteY87-12978" fmla="*/ 84 h 757"/>
              <a:gd name="connsiteX88-12979" fmla="*/ 677 w 687"/>
              <a:gd name="connsiteY88-12980" fmla="*/ 89 h 757"/>
              <a:gd name="connsiteX89-12981" fmla="*/ 666 w 687"/>
              <a:gd name="connsiteY89-12982" fmla="*/ 94 h 757"/>
              <a:gd name="connsiteX90-12983" fmla="*/ 666 w 687"/>
              <a:gd name="connsiteY90-12984" fmla="*/ 99 h 757"/>
              <a:gd name="connsiteX91-12985" fmla="*/ 661 w 687"/>
              <a:gd name="connsiteY91-12986" fmla="*/ 104 h 757"/>
              <a:gd name="connsiteX92-12987" fmla="*/ 656 w 687"/>
              <a:gd name="connsiteY92-12988" fmla="*/ 115 h 757"/>
              <a:gd name="connsiteX93-12989" fmla="*/ 656 w 687"/>
              <a:gd name="connsiteY93-12990" fmla="*/ 131 h 757"/>
              <a:gd name="connsiteX94-12991" fmla="*/ 651 w 687"/>
              <a:gd name="connsiteY94-12992" fmla="*/ 141 h 757"/>
              <a:gd name="connsiteX95-12993" fmla="*/ 651 w 687"/>
              <a:gd name="connsiteY95-12994" fmla="*/ 162 h 757"/>
              <a:gd name="connsiteX96-12995" fmla="*/ 645 w 687"/>
              <a:gd name="connsiteY96-12996" fmla="*/ 183 h 757"/>
              <a:gd name="connsiteX97-12997" fmla="*/ 645 w 687"/>
              <a:gd name="connsiteY97-12998" fmla="*/ 209 h 757"/>
              <a:gd name="connsiteX98-12999" fmla="*/ 640 w 687"/>
              <a:gd name="connsiteY98-13000" fmla="*/ 261 h 757"/>
              <a:gd name="connsiteX99-13001" fmla="*/ 635 w 687"/>
              <a:gd name="connsiteY99-13002" fmla="*/ 313 h 757"/>
              <a:gd name="connsiteX100-13003" fmla="*/ 630 w 687"/>
              <a:gd name="connsiteY100-13004" fmla="*/ 360 h 757"/>
              <a:gd name="connsiteX101-13005" fmla="*/ 624 w 687"/>
              <a:gd name="connsiteY101-13006" fmla="*/ 413 h 757"/>
              <a:gd name="connsiteX102-13007" fmla="*/ 614 w 687"/>
              <a:gd name="connsiteY102-13008" fmla="*/ 460 h 757"/>
              <a:gd name="connsiteX103-13009" fmla="*/ 603 w 687"/>
              <a:gd name="connsiteY103-13010" fmla="*/ 507 h 757"/>
              <a:gd name="connsiteX104-13011" fmla="*/ 593 w 687"/>
              <a:gd name="connsiteY104-13012" fmla="*/ 548 h 757"/>
              <a:gd name="connsiteX105-13013" fmla="*/ 577 w 687"/>
              <a:gd name="connsiteY105-13014" fmla="*/ 595 h 757"/>
              <a:gd name="connsiteX106-13015" fmla="*/ 567 w 687"/>
              <a:gd name="connsiteY106-13016" fmla="*/ 616 h 757"/>
              <a:gd name="connsiteX107-13017" fmla="*/ 556 w 687"/>
              <a:gd name="connsiteY107-13018" fmla="*/ 637 h 757"/>
              <a:gd name="connsiteX108-13019" fmla="*/ 546 w 687"/>
              <a:gd name="connsiteY108-13020" fmla="*/ 658 h 757"/>
              <a:gd name="connsiteX109-13021" fmla="*/ 535 w 687"/>
              <a:gd name="connsiteY109-13022" fmla="*/ 674 h 757"/>
              <a:gd name="connsiteX110-13023" fmla="*/ 525 w 687"/>
              <a:gd name="connsiteY110-13024" fmla="*/ 689 h 757"/>
              <a:gd name="connsiteX111-13025" fmla="*/ 514 w 687"/>
              <a:gd name="connsiteY111-13026" fmla="*/ 700 h 757"/>
              <a:gd name="connsiteX112-13027" fmla="*/ 504 w 687"/>
              <a:gd name="connsiteY112-13028" fmla="*/ 716 h 757"/>
              <a:gd name="connsiteX113-13029" fmla="*/ 493 w 687"/>
              <a:gd name="connsiteY113-13030" fmla="*/ 726 h 757"/>
              <a:gd name="connsiteX114-13031" fmla="*/ 483 w 687"/>
              <a:gd name="connsiteY114-13032" fmla="*/ 731 h 757"/>
              <a:gd name="connsiteX115-13033" fmla="*/ 467 w 687"/>
              <a:gd name="connsiteY115-13034" fmla="*/ 742 h 757"/>
              <a:gd name="connsiteX116-13035" fmla="*/ 462 w 687"/>
              <a:gd name="connsiteY116-13036" fmla="*/ 747 h 757"/>
              <a:gd name="connsiteX117-13037" fmla="*/ 451 w 687"/>
              <a:gd name="connsiteY117-13038" fmla="*/ 752 h 757"/>
              <a:gd name="connsiteX118-13039" fmla="*/ 441 w 687"/>
              <a:gd name="connsiteY118-13040" fmla="*/ 757 h 757"/>
              <a:gd name="connsiteX119-13041" fmla="*/ 446 w 687"/>
              <a:gd name="connsiteY119-13042" fmla="*/ 632 h 757"/>
              <a:gd name="connsiteX120-13043" fmla="*/ 451 w 687"/>
              <a:gd name="connsiteY120-13044" fmla="*/ 627 h 757"/>
              <a:gd name="connsiteX121-13045" fmla="*/ 456 w 687"/>
              <a:gd name="connsiteY121-13046" fmla="*/ 627 h 757"/>
              <a:gd name="connsiteX122-13047" fmla="*/ 462 w 687"/>
              <a:gd name="connsiteY122-13048" fmla="*/ 622 h 757"/>
              <a:gd name="connsiteX123-13049" fmla="*/ 467 w 687"/>
              <a:gd name="connsiteY123-13050" fmla="*/ 616 h 757"/>
              <a:gd name="connsiteX124-13051" fmla="*/ 472 w 687"/>
              <a:gd name="connsiteY124-13052" fmla="*/ 611 h 757"/>
              <a:gd name="connsiteX125-13053" fmla="*/ 477 w 687"/>
              <a:gd name="connsiteY125-13054" fmla="*/ 601 h 757"/>
              <a:gd name="connsiteX126-13055" fmla="*/ 483 w 687"/>
              <a:gd name="connsiteY126-13056" fmla="*/ 590 h 757"/>
              <a:gd name="connsiteX127-13057" fmla="*/ 488 w 687"/>
              <a:gd name="connsiteY127-13058" fmla="*/ 580 h 757"/>
              <a:gd name="connsiteX128-13059" fmla="*/ 498 w 687"/>
              <a:gd name="connsiteY128-13060" fmla="*/ 564 h 757"/>
              <a:gd name="connsiteX129-13061" fmla="*/ 504 w 687"/>
              <a:gd name="connsiteY129-13062" fmla="*/ 554 h 757"/>
              <a:gd name="connsiteX130-13063" fmla="*/ 509 w 687"/>
              <a:gd name="connsiteY130-13064" fmla="*/ 538 h 757"/>
              <a:gd name="connsiteX131-13065" fmla="*/ 514 w 687"/>
              <a:gd name="connsiteY131-13066" fmla="*/ 517 h 757"/>
              <a:gd name="connsiteX132-13067" fmla="*/ 519 w 687"/>
              <a:gd name="connsiteY132-13068" fmla="*/ 501 h 757"/>
              <a:gd name="connsiteX133-13069" fmla="*/ 525 w 687"/>
              <a:gd name="connsiteY133-13070" fmla="*/ 475 h 757"/>
              <a:gd name="connsiteX134-13071" fmla="*/ 530 w 687"/>
              <a:gd name="connsiteY134-13072" fmla="*/ 454 h 757"/>
              <a:gd name="connsiteX135-13073" fmla="*/ 535 w 687"/>
              <a:gd name="connsiteY135-13074" fmla="*/ 428 h 757"/>
              <a:gd name="connsiteX136-13075" fmla="*/ 540 w 687"/>
              <a:gd name="connsiteY136-13076" fmla="*/ 402 h 757"/>
              <a:gd name="connsiteX137-13077" fmla="*/ 546 w 687"/>
              <a:gd name="connsiteY137-13078" fmla="*/ 371 h 757"/>
              <a:gd name="connsiteX138-13079" fmla="*/ 546 w 687"/>
              <a:gd name="connsiteY138-13080" fmla="*/ 345 h 757"/>
              <a:gd name="connsiteX139-13081" fmla="*/ 551 w 687"/>
              <a:gd name="connsiteY139-13082" fmla="*/ 319 h 757"/>
              <a:gd name="connsiteX140-13083" fmla="*/ 551 w 687"/>
              <a:gd name="connsiteY140-13084" fmla="*/ 298 h 757"/>
              <a:gd name="connsiteX141-13085" fmla="*/ 556 w 687"/>
              <a:gd name="connsiteY141-13086" fmla="*/ 272 h 757"/>
              <a:gd name="connsiteX142-13087" fmla="*/ 556 w 687"/>
              <a:gd name="connsiteY142-13088" fmla="*/ 251 h 757"/>
              <a:gd name="connsiteX143-13089" fmla="*/ 561 w 687"/>
              <a:gd name="connsiteY143-13090" fmla="*/ 230 h 757"/>
              <a:gd name="connsiteX144-13091" fmla="*/ 561 w 687"/>
              <a:gd name="connsiteY144-13092" fmla="*/ 214 h 757"/>
              <a:gd name="connsiteX145-13093" fmla="*/ 561 w 687"/>
              <a:gd name="connsiteY145-13094" fmla="*/ 193 h 757"/>
              <a:gd name="connsiteX146-13095" fmla="*/ 567 w 687"/>
              <a:gd name="connsiteY146-13096" fmla="*/ 178 h 757"/>
              <a:gd name="connsiteX147-13097" fmla="*/ 567 w 687"/>
              <a:gd name="connsiteY147-13098" fmla="*/ 167 h 757"/>
              <a:gd name="connsiteX148-13099" fmla="*/ 567 w 687"/>
              <a:gd name="connsiteY148-13100" fmla="*/ 151 h 757"/>
              <a:gd name="connsiteX149-13101" fmla="*/ 567 w 687"/>
              <a:gd name="connsiteY149-13102" fmla="*/ 141 h 757"/>
              <a:gd name="connsiteX150-13103" fmla="*/ 567 w 687"/>
              <a:gd name="connsiteY150-13104" fmla="*/ 131 h 757"/>
              <a:gd name="connsiteX151-13105" fmla="*/ 561 w 687"/>
              <a:gd name="connsiteY151-13106" fmla="*/ 125 h 757"/>
              <a:gd name="connsiteX152-13107" fmla="*/ 561 w 687"/>
              <a:gd name="connsiteY152-13108" fmla="*/ 115 h 757"/>
              <a:gd name="connsiteX153-13109" fmla="*/ 561 w 687"/>
              <a:gd name="connsiteY153-13110" fmla="*/ 115 h 757"/>
              <a:gd name="connsiteX0-13111" fmla="*/ 561 w 687"/>
              <a:gd name="connsiteY0-13112" fmla="*/ 115 h 752"/>
              <a:gd name="connsiteX1-13113" fmla="*/ 556 w 687"/>
              <a:gd name="connsiteY1-13114" fmla="*/ 104 h 752"/>
              <a:gd name="connsiteX2-13115" fmla="*/ 556 w 687"/>
              <a:gd name="connsiteY2-13116" fmla="*/ 94 h 752"/>
              <a:gd name="connsiteX3-13117" fmla="*/ 551 w 687"/>
              <a:gd name="connsiteY3-13118" fmla="*/ 84 h 752"/>
              <a:gd name="connsiteX4-13119" fmla="*/ 546 w 687"/>
              <a:gd name="connsiteY4-13120" fmla="*/ 78 h 752"/>
              <a:gd name="connsiteX5-13121" fmla="*/ 546 w 687"/>
              <a:gd name="connsiteY5-13122" fmla="*/ 78 h 752"/>
              <a:gd name="connsiteX6-13123" fmla="*/ 540 w 687"/>
              <a:gd name="connsiteY6-13124" fmla="*/ 78 h 752"/>
              <a:gd name="connsiteX7-13125" fmla="*/ 530 w 687"/>
              <a:gd name="connsiteY7-13126" fmla="*/ 73 h 752"/>
              <a:gd name="connsiteX8-13127" fmla="*/ 525 w 687"/>
              <a:gd name="connsiteY8-13128" fmla="*/ 73 h 752"/>
              <a:gd name="connsiteX9-13129" fmla="*/ 514 w 687"/>
              <a:gd name="connsiteY9-13130" fmla="*/ 73 h 752"/>
              <a:gd name="connsiteX10-13131" fmla="*/ 504 w 687"/>
              <a:gd name="connsiteY10-13132" fmla="*/ 73 h 752"/>
              <a:gd name="connsiteX11-13133" fmla="*/ 493 w 687"/>
              <a:gd name="connsiteY11-13134" fmla="*/ 73 h 752"/>
              <a:gd name="connsiteX12-13135" fmla="*/ 477 w 687"/>
              <a:gd name="connsiteY12-13136" fmla="*/ 73 h 752"/>
              <a:gd name="connsiteX13-13137" fmla="*/ 451 w 687"/>
              <a:gd name="connsiteY13-13138" fmla="*/ 73 h 752"/>
              <a:gd name="connsiteX14-13139" fmla="*/ 420 w 687"/>
              <a:gd name="connsiteY14-13140" fmla="*/ 73 h 752"/>
              <a:gd name="connsiteX15-13141" fmla="*/ 393 w 687"/>
              <a:gd name="connsiteY15-13142" fmla="*/ 78 h 752"/>
              <a:gd name="connsiteX16-13143" fmla="*/ 362 w 687"/>
              <a:gd name="connsiteY16-13144" fmla="*/ 78 h 752"/>
              <a:gd name="connsiteX17-13145" fmla="*/ 346 w 687"/>
              <a:gd name="connsiteY17-13146" fmla="*/ 84 h 752"/>
              <a:gd name="connsiteX18-13147" fmla="*/ 325 w 687"/>
              <a:gd name="connsiteY18-13148" fmla="*/ 84 h 752"/>
              <a:gd name="connsiteX19-13149" fmla="*/ 309 w 687"/>
              <a:gd name="connsiteY19-13150" fmla="*/ 89 h 752"/>
              <a:gd name="connsiteX20-13151" fmla="*/ 288 w 687"/>
              <a:gd name="connsiteY20-13152" fmla="*/ 94 h 752"/>
              <a:gd name="connsiteX21-13153" fmla="*/ 267 w 687"/>
              <a:gd name="connsiteY21-13154" fmla="*/ 99 h 752"/>
              <a:gd name="connsiteX22-13155" fmla="*/ 246 w 687"/>
              <a:gd name="connsiteY22-13156" fmla="*/ 99 h 752"/>
              <a:gd name="connsiteX23-13157" fmla="*/ 220 w 687"/>
              <a:gd name="connsiteY23-13158" fmla="*/ 104 h 752"/>
              <a:gd name="connsiteX24-13159" fmla="*/ 199 w 687"/>
              <a:gd name="connsiteY24-13160" fmla="*/ 110 h 752"/>
              <a:gd name="connsiteX25-13161" fmla="*/ 173 w 687"/>
              <a:gd name="connsiteY25-13162" fmla="*/ 115 h 752"/>
              <a:gd name="connsiteX26-13163" fmla="*/ 152 w 687"/>
              <a:gd name="connsiteY26-13164" fmla="*/ 120 h 752"/>
              <a:gd name="connsiteX27-13165" fmla="*/ 131 w 687"/>
              <a:gd name="connsiteY27-13166" fmla="*/ 120 h 752"/>
              <a:gd name="connsiteX28-13167" fmla="*/ 115 w 687"/>
              <a:gd name="connsiteY28-13168" fmla="*/ 125 h 752"/>
              <a:gd name="connsiteX29-13169" fmla="*/ 99 w 687"/>
              <a:gd name="connsiteY29-13170" fmla="*/ 125 h 752"/>
              <a:gd name="connsiteX30-13171" fmla="*/ 89 w 687"/>
              <a:gd name="connsiteY30-13172" fmla="*/ 125 h 752"/>
              <a:gd name="connsiteX31-13173" fmla="*/ 78 w 687"/>
              <a:gd name="connsiteY31-13174" fmla="*/ 125 h 752"/>
              <a:gd name="connsiteX32-13175" fmla="*/ 73 w 687"/>
              <a:gd name="connsiteY32-13176" fmla="*/ 125 h 752"/>
              <a:gd name="connsiteX33-13177" fmla="*/ 63 w 687"/>
              <a:gd name="connsiteY33-13178" fmla="*/ 120 h 752"/>
              <a:gd name="connsiteX34-13179" fmla="*/ 52 w 687"/>
              <a:gd name="connsiteY34-13180" fmla="*/ 115 h 752"/>
              <a:gd name="connsiteX35-13181" fmla="*/ 36 w 687"/>
              <a:gd name="connsiteY35-13182" fmla="*/ 110 h 752"/>
              <a:gd name="connsiteX36-13183" fmla="*/ 26 w 687"/>
              <a:gd name="connsiteY36-13184" fmla="*/ 99 h 752"/>
              <a:gd name="connsiteX37-13185" fmla="*/ 15 w 687"/>
              <a:gd name="connsiteY37-13186" fmla="*/ 94 h 752"/>
              <a:gd name="connsiteX38-13187" fmla="*/ 5 w 687"/>
              <a:gd name="connsiteY38-13188" fmla="*/ 89 h 752"/>
              <a:gd name="connsiteX39-13189" fmla="*/ 0 w 687"/>
              <a:gd name="connsiteY39-13190" fmla="*/ 78 h 752"/>
              <a:gd name="connsiteX40-13191" fmla="*/ 0 w 687"/>
              <a:gd name="connsiteY40-13192" fmla="*/ 73 h 752"/>
              <a:gd name="connsiteX41-13193" fmla="*/ 10 w 687"/>
              <a:gd name="connsiteY41-13194" fmla="*/ 73 h 752"/>
              <a:gd name="connsiteX42-13195" fmla="*/ 26 w 687"/>
              <a:gd name="connsiteY42-13196" fmla="*/ 73 h 752"/>
              <a:gd name="connsiteX43-13197" fmla="*/ 42 w 687"/>
              <a:gd name="connsiteY43-13198" fmla="*/ 73 h 752"/>
              <a:gd name="connsiteX44-13199" fmla="*/ 57 w 687"/>
              <a:gd name="connsiteY44-13200" fmla="*/ 68 h 752"/>
              <a:gd name="connsiteX45-13201" fmla="*/ 89 w 687"/>
              <a:gd name="connsiteY45-13202" fmla="*/ 68 h 752"/>
              <a:gd name="connsiteX46-13203" fmla="*/ 131 w 687"/>
              <a:gd name="connsiteY46-13204" fmla="*/ 63 h 752"/>
              <a:gd name="connsiteX47-13205" fmla="*/ 152 w 687"/>
              <a:gd name="connsiteY47-13206" fmla="*/ 63 h 752"/>
              <a:gd name="connsiteX48-13207" fmla="*/ 173 w 687"/>
              <a:gd name="connsiteY48-13208" fmla="*/ 63 h 752"/>
              <a:gd name="connsiteX49-13209" fmla="*/ 199 w 687"/>
              <a:gd name="connsiteY49-13210" fmla="*/ 57 h 752"/>
              <a:gd name="connsiteX50-13211" fmla="*/ 225 w 687"/>
              <a:gd name="connsiteY50-13212" fmla="*/ 57 h 752"/>
              <a:gd name="connsiteX51-13213" fmla="*/ 257 w 687"/>
              <a:gd name="connsiteY51-13214" fmla="*/ 52 h 752"/>
              <a:gd name="connsiteX52-13215" fmla="*/ 288 w 687"/>
              <a:gd name="connsiteY52-13216" fmla="*/ 52 h 752"/>
              <a:gd name="connsiteX53-13217" fmla="*/ 320 w 687"/>
              <a:gd name="connsiteY53-13218" fmla="*/ 47 h 752"/>
              <a:gd name="connsiteX54-13219" fmla="*/ 357 w 687"/>
              <a:gd name="connsiteY54-13220" fmla="*/ 42 h 752"/>
              <a:gd name="connsiteX55-13221" fmla="*/ 372 w 687"/>
              <a:gd name="connsiteY55-13222" fmla="*/ 42 h 752"/>
              <a:gd name="connsiteX56-13223" fmla="*/ 393 w 687"/>
              <a:gd name="connsiteY56-13224" fmla="*/ 37 h 752"/>
              <a:gd name="connsiteX57-13225" fmla="*/ 409 w 687"/>
              <a:gd name="connsiteY57-13226" fmla="*/ 37 h 752"/>
              <a:gd name="connsiteX58-13227" fmla="*/ 420 w 687"/>
              <a:gd name="connsiteY58-13228" fmla="*/ 37 h 752"/>
              <a:gd name="connsiteX59-13229" fmla="*/ 435 w 687"/>
              <a:gd name="connsiteY59-13230" fmla="*/ 31 h 752"/>
              <a:gd name="connsiteX60-13231" fmla="*/ 446 w 687"/>
              <a:gd name="connsiteY60-13232" fmla="*/ 31 h 752"/>
              <a:gd name="connsiteX61-13233" fmla="*/ 456 w 687"/>
              <a:gd name="connsiteY61-13234" fmla="*/ 31 h 752"/>
              <a:gd name="connsiteX62-13235" fmla="*/ 467 w 687"/>
              <a:gd name="connsiteY62-13236" fmla="*/ 26 h 752"/>
              <a:gd name="connsiteX63-13237" fmla="*/ 477 w 687"/>
              <a:gd name="connsiteY63-13238" fmla="*/ 26 h 752"/>
              <a:gd name="connsiteX64-13239" fmla="*/ 488 w 687"/>
              <a:gd name="connsiteY64-13240" fmla="*/ 26 h 752"/>
              <a:gd name="connsiteX65-13241" fmla="*/ 493 w 687"/>
              <a:gd name="connsiteY65-13242" fmla="*/ 21 h 752"/>
              <a:gd name="connsiteX66-13243" fmla="*/ 498 w 687"/>
              <a:gd name="connsiteY66-13244" fmla="*/ 21 h 752"/>
              <a:gd name="connsiteX67-13245" fmla="*/ 504 w 687"/>
              <a:gd name="connsiteY67-13246" fmla="*/ 21 h 752"/>
              <a:gd name="connsiteX68-13247" fmla="*/ 509 w 687"/>
              <a:gd name="connsiteY68-13248" fmla="*/ 16 h 752"/>
              <a:gd name="connsiteX69-13249" fmla="*/ 514 w 687"/>
              <a:gd name="connsiteY69-13250" fmla="*/ 16 h 752"/>
              <a:gd name="connsiteX70-13251" fmla="*/ 514 w 687"/>
              <a:gd name="connsiteY70-13252" fmla="*/ 16 h 752"/>
              <a:gd name="connsiteX71-13253" fmla="*/ 519 w 687"/>
              <a:gd name="connsiteY71-13254" fmla="*/ 10 h 752"/>
              <a:gd name="connsiteX72-13255" fmla="*/ 525 w 687"/>
              <a:gd name="connsiteY72-13256" fmla="*/ 5 h 752"/>
              <a:gd name="connsiteX73-13257" fmla="*/ 535 w 687"/>
              <a:gd name="connsiteY73-13258" fmla="*/ 5 h 752"/>
              <a:gd name="connsiteX74-13259" fmla="*/ 546 w 687"/>
              <a:gd name="connsiteY74-13260" fmla="*/ 0 h 752"/>
              <a:gd name="connsiteX75-13261" fmla="*/ 551 w 687"/>
              <a:gd name="connsiteY75-13262" fmla="*/ 5 h 752"/>
              <a:gd name="connsiteX76-13263" fmla="*/ 561 w 687"/>
              <a:gd name="connsiteY76-13264" fmla="*/ 5 h 752"/>
              <a:gd name="connsiteX77-13265" fmla="*/ 577 w 687"/>
              <a:gd name="connsiteY77-13266" fmla="*/ 10 h 752"/>
              <a:gd name="connsiteX78-13267" fmla="*/ 593 w 687"/>
              <a:gd name="connsiteY78-13268" fmla="*/ 16 h 752"/>
              <a:gd name="connsiteX79-13269" fmla="*/ 630 w 687"/>
              <a:gd name="connsiteY79-13270" fmla="*/ 31 h 752"/>
              <a:gd name="connsiteX80-13271" fmla="*/ 645 w 687"/>
              <a:gd name="connsiteY80-13272" fmla="*/ 42 h 752"/>
              <a:gd name="connsiteX81-13273" fmla="*/ 661 w 687"/>
              <a:gd name="connsiteY81-13274" fmla="*/ 52 h 752"/>
              <a:gd name="connsiteX82-13275" fmla="*/ 672 w 687"/>
              <a:gd name="connsiteY82-13276" fmla="*/ 57 h 752"/>
              <a:gd name="connsiteX83-13277" fmla="*/ 682 w 687"/>
              <a:gd name="connsiteY83-13278" fmla="*/ 68 h 752"/>
              <a:gd name="connsiteX84-13279" fmla="*/ 687 w 687"/>
              <a:gd name="connsiteY84-13280" fmla="*/ 73 h 752"/>
              <a:gd name="connsiteX85-13281" fmla="*/ 687 w 687"/>
              <a:gd name="connsiteY85-13282" fmla="*/ 78 h 752"/>
              <a:gd name="connsiteX86-13283" fmla="*/ 682 w 687"/>
              <a:gd name="connsiteY86-13284" fmla="*/ 78 h 752"/>
              <a:gd name="connsiteX87-13285" fmla="*/ 682 w 687"/>
              <a:gd name="connsiteY87-13286" fmla="*/ 84 h 752"/>
              <a:gd name="connsiteX88-13287" fmla="*/ 677 w 687"/>
              <a:gd name="connsiteY88-13288" fmla="*/ 89 h 752"/>
              <a:gd name="connsiteX89-13289" fmla="*/ 666 w 687"/>
              <a:gd name="connsiteY89-13290" fmla="*/ 94 h 752"/>
              <a:gd name="connsiteX90-13291" fmla="*/ 666 w 687"/>
              <a:gd name="connsiteY90-13292" fmla="*/ 99 h 752"/>
              <a:gd name="connsiteX91-13293" fmla="*/ 661 w 687"/>
              <a:gd name="connsiteY91-13294" fmla="*/ 104 h 752"/>
              <a:gd name="connsiteX92-13295" fmla="*/ 656 w 687"/>
              <a:gd name="connsiteY92-13296" fmla="*/ 115 h 752"/>
              <a:gd name="connsiteX93-13297" fmla="*/ 656 w 687"/>
              <a:gd name="connsiteY93-13298" fmla="*/ 131 h 752"/>
              <a:gd name="connsiteX94-13299" fmla="*/ 651 w 687"/>
              <a:gd name="connsiteY94-13300" fmla="*/ 141 h 752"/>
              <a:gd name="connsiteX95-13301" fmla="*/ 651 w 687"/>
              <a:gd name="connsiteY95-13302" fmla="*/ 162 h 752"/>
              <a:gd name="connsiteX96-13303" fmla="*/ 645 w 687"/>
              <a:gd name="connsiteY96-13304" fmla="*/ 183 h 752"/>
              <a:gd name="connsiteX97-13305" fmla="*/ 645 w 687"/>
              <a:gd name="connsiteY97-13306" fmla="*/ 209 h 752"/>
              <a:gd name="connsiteX98-13307" fmla="*/ 640 w 687"/>
              <a:gd name="connsiteY98-13308" fmla="*/ 261 h 752"/>
              <a:gd name="connsiteX99-13309" fmla="*/ 635 w 687"/>
              <a:gd name="connsiteY99-13310" fmla="*/ 313 h 752"/>
              <a:gd name="connsiteX100-13311" fmla="*/ 630 w 687"/>
              <a:gd name="connsiteY100-13312" fmla="*/ 360 h 752"/>
              <a:gd name="connsiteX101-13313" fmla="*/ 624 w 687"/>
              <a:gd name="connsiteY101-13314" fmla="*/ 413 h 752"/>
              <a:gd name="connsiteX102-13315" fmla="*/ 614 w 687"/>
              <a:gd name="connsiteY102-13316" fmla="*/ 460 h 752"/>
              <a:gd name="connsiteX103-13317" fmla="*/ 603 w 687"/>
              <a:gd name="connsiteY103-13318" fmla="*/ 507 h 752"/>
              <a:gd name="connsiteX104-13319" fmla="*/ 593 w 687"/>
              <a:gd name="connsiteY104-13320" fmla="*/ 548 h 752"/>
              <a:gd name="connsiteX105-13321" fmla="*/ 577 w 687"/>
              <a:gd name="connsiteY105-13322" fmla="*/ 595 h 752"/>
              <a:gd name="connsiteX106-13323" fmla="*/ 567 w 687"/>
              <a:gd name="connsiteY106-13324" fmla="*/ 616 h 752"/>
              <a:gd name="connsiteX107-13325" fmla="*/ 556 w 687"/>
              <a:gd name="connsiteY107-13326" fmla="*/ 637 h 752"/>
              <a:gd name="connsiteX108-13327" fmla="*/ 546 w 687"/>
              <a:gd name="connsiteY108-13328" fmla="*/ 658 h 752"/>
              <a:gd name="connsiteX109-13329" fmla="*/ 535 w 687"/>
              <a:gd name="connsiteY109-13330" fmla="*/ 674 h 752"/>
              <a:gd name="connsiteX110-13331" fmla="*/ 525 w 687"/>
              <a:gd name="connsiteY110-13332" fmla="*/ 689 h 752"/>
              <a:gd name="connsiteX111-13333" fmla="*/ 514 w 687"/>
              <a:gd name="connsiteY111-13334" fmla="*/ 700 h 752"/>
              <a:gd name="connsiteX112-13335" fmla="*/ 504 w 687"/>
              <a:gd name="connsiteY112-13336" fmla="*/ 716 h 752"/>
              <a:gd name="connsiteX113-13337" fmla="*/ 493 w 687"/>
              <a:gd name="connsiteY113-13338" fmla="*/ 726 h 752"/>
              <a:gd name="connsiteX114-13339" fmla="*/ 483 w 687"/>
              <a:gd name="connsiteY114-13340" fmla="*/ 731 h 752"/>
              <a:gd name="connsiteX115-13341" fmla="*/ 467 w 687"/>
              <a:gd name="connsiteY115-13342" fmla="*/ 742 h 752"/>
              <a:gd name="connsiteX116-13343" fmla="*/ 462 w 687"/>
              <a:gd name="connsiteY116-13344" fmla="*/ 747 h 752"/>
              <a:gd name="connsiteX117-13345" fmla="*/ 451 w 687"/>
              <a:gd name="connsiteY117-13346" fmla="*/ 752 h 752"/>
              <a:gd name="connsiteX118-13347" fmla="*/ 446 w 687"/>
              <a:gd name="connsiteY118-13348" fmla="*/ 632 h 752"/>
              <a:gd name="connsiteX119-13349" fmla="*/ 451 w 687"/>
              <a:gd name="connsiteY119-13350" fmla="*/ 627 h 752"/>
              <a:gd name="connsiteX120-13351" fmla="*/ 456 w 687"/>
              <a:gd name="connsiteY120-13352" fmla="*/ 627 h 752"/>
              <a:gd name="connsiteX121-13353" fmla="*/ 462 w 687"/>
              <a:gd name="connsiteY121-13354" fmla="*/ 622 h 752"/>
              <a:gd name="connsiteX122-13355" fmla="*/ 467 w 687"/>
              <a:gd name="connsiteY122-13356" fmla="*/ 616 h 752"/>
              <a:gd name="connsiteX123-13357" fmla="*/ 472 w 687"/>
              <a:gd name="connsiteY123-13358" fmla="*/ 611 h 752"/>
              <a:gd name="connsiteX124-13359" fmla="*/ 477 w 687"/>
              <a:gd name="connsiteY124-13360" fmla="*/ 601 h 752"/>
              <a:gd name="connsiteX125-13361" fmla="*/ 483 w 687"/>
              <a:gd name="connsiteY125-13362" fmla="*/ 590 h 752"/>
              <a:gd name="connsiteX126-13363" fmla="*/ 488 w 687"/>
              <a:gd name="connsiteY126-13364" fmla="*/ 580 h 752"/>
              <a:gd name="connsiteX127-13365" fmla="*/ 498 w 687"/>
              <a:gd name="connsiteY127-13366" fmla="*/ 564 h 752"/>
              <a:gd name="connsiteX128-13367" fmla="*/ 504 w 687"/>
              <a:gd name="connsiteY128-13368" fmla="*/ 554 h 752"/>
              <a:gd name="connsiteX129-13369" fmla="*/ 509 w 687"/>
              <a:gd name="connsiteY129-13370" fmla="*/ 538 h 752"/>
              <a:gd name="connsiteX130-13371" fmla="*/ 514 w 687"/>
              <a:gd name="connsiteY130-13372" fmla="*/ 517 h 752"/>
              <a:gd name="connsiteX131-13373" fmla="*/ 519 w 687"/>
              <a:gd name="connsiteY131-13374" fmla="*/ 501 h 752"/>
              <a:gd name="connsiteX132-13375" fmla="*/ 525 w 687"/>
              <a:gd name="connsiteY132-13376" fmla="*/ 475 h 752"/>
              <a:gd name="connsiteX133-13377" fmla="*/ 530 w 687"/>
              <a:gd name="connsiteY133-13378" fmla="*/ 454 h 752"/>
              <a:gd name="connsiteX134-13379" fmla="*/ 535 w 687"/>
              <a:gd name="connsiteY134-13380" fmla="*/ 428 h 752"/>
              <a:gd name="connsiteX135-13381" fmla="*/ 540 w 687"/>
              <a:gd name="connsiteY135-13382" fmla="*/ 402 h 752"/>
              <a:gd name="connsiteX136-13383" fmla="*/ 546 w 687"/>
              <a:gd name="connsiteY136-13384" fmla="*/ 371 h 752"/>
              <a:gd name="connsiteX137-13385" fmla="*/ 546 w 687"/>
              <a:gd name="connsiteY137-13386" fmla="*/ 345 h 752"/>
              <a:gd name="connsiteX138-13387" fmla="*/ 551 w 687"/>
              <a:gd name="connsiteY138-13388" fmla="*/ 319 h 752"/>
              <a:gd name="connsiteX139-13389" fmla="*/ 551 w 687"/>
              <a:gd name="connsiteY139-13390" fmla="*/ 298 h 752"/>
              <a:gd name="connsiteX140-13391" fmla="*/ 556 w 687"/>
              <a:gd name="connsiteY140-13392" fmla="*/ 272 h 752"/>
              <a:gd name="connsiteX141-13393" fmla="*/ 556 w 687"/>
              <a:gd name="connsiteY141-13394" fmla="*/ 251 h 752"/>
              <a:gd name="connsiteX142-13395" fmla="*/ 561 w 687"/>
              <a:gd name="connsiteY142-13396" fmla="*/ 230 h 752"/>
              <a:gd name="connsiteX143-13397" fmla="*/ 561 w 687"/>
              <a:gd name="connsiteY143-13398" fmla="*/ 214 h 752"/>
              <a:gd name="connsiteX144-13399" fmla="*/ 561 w 687"/>
              <a:gd name="connsiteY144-13400" fmla="*/ 193 h 752"/>
              <a:gd name="connsiteX145-13401" fmla="*/ 567 w 687"/>
              <a:gd name="connsiteY145-13402" fmla="*/ 178 h 752"/>
              <a:gd name="connsiteX146-13403" fmla="*/ 567 w 687"/>
              <a:gd name="connsiteY146-13404" fmla="*/ 167 h 752"/>
              <a:gd name="connsiteX147-13405" fmla="*/ 567 w 687"/>
              <a:gd name="connsiteY147-13406" fmla="*/ 151 h 752"/>
              <a:gd name="connsiteX148-13407" fmla="*/ 567 w 687"/>
              <a:gd name="connsiteY148-13408" fmla="*/ 141 h 752"/>
              <a:gd name="connsiteX149-13409" fmla="*/ 567 w 687"/>
              <a:gd name="connsiteY149-13410" fmla="*/ 131 h 752"/>
              <a:gd name="connsiteX150-13411" fmla="*/ 561 w 687"/>
              <a:gd name="connsiteY150-13412" fmla="*/ 125 h 752"/>
              <a:gd name="connsiteX151-13413" fmla="*/ 561 w 687"/>
              <a:gd name="connsiteY151-13414" fmla="*/ 115 h 752"/>
              <a:gd name="connsiteX152-13415" fmla="*/ 561 w 687"/>
              <a:gd name="connsiteY152-13416" fmla="*/ 115 h 752"/>
              <a:gd name="connsiteX0-13417" fmla="*/ 561 w 687"/>
              <a:gd name="connsiteY0-13418" fmla="*/ 115 h 747"/>
              <a:gd name="connsiteX1-13419" fmla="*/ 556 w 687"/>
              <a:gd name="connsiteY1-13420" fmla="*/ 104 h 747"/>
              <a:gd name="connsiteX2-13421" fmla="*/ 556 w 687"/>
              <a:gd name="connsiteY2-13422" fmla="*/ 94 h 747"/>
              <a:gd name="connsiteX3-13423" fmla="*/ 551 w 687"/>
              <a:gd name="connsiteY3-13424" fmla="*/ 84 h 747"/>
              <a:gd name="connsiteX4-13425" fmla="*/ 546 w 687"/>
              <a:gd name="connsiteY4-13426" fmla="*/ 78 h 747"/>
              <a:gd name="connsiteX5-13427" fmla="*/ 546 w 687"/>
              <a:gd name="connsiteY5-13428" fmla="*/ 78 h 747"/>
              <a:gd name="connsiteX6-13429" fmla="*/ 540 w 687"/>
              <a:gd name="connsiteY6-13430" fmla="*/ 78 h 747"/>
              <a:gd name="connsiteX7-13431" fmla="*/ 530 w 687"/>
              <a:gd name="connsiteY7-13432" fmla="*/ 73 h 747"/>
              <a:gd name="connsiteX8-13433" fmla="*/ 525 w 687"/>
              <a:gd name="connsiteY8-13434" fmla="*/ 73 h 747"/>
              <a:gd name="connsiteX9-13435" fmla="*/ 514 w 687"/>
              <a:gd name="connsiteY9-13436" fmla="*/ 73 h 747"/>
              <a:gd name="connsiteX10-13437" fmla="*/ 504 w 687"/>
              <a:gd name="connsiteY10-13438" fmla="*/ 73 h 747"/>
              <a:gd name="connsiteX11-13439" fmla="*/ 493 w 687"/>
              <a:gd name="connsiteY11-13440" fmla="*/ 73 h 747"/>
              <a:gd name="connsiteX12-13441" fmla="*/ 477 w 687"/>
              <a:gd name="connsiteY12-13442" fmla="*/ 73 h 747"/>
              <a:gd name="connsiteX13-13443" fmla="*/ 451 w 687"/>
              <a:gd name="connsiteY13-13444" fmla="*/ 73 h 747"/>
              <a:gd name="connsiteX14-13445" fmla="*/ 420 w 687"/>
              <a:gd name="connsiteY14-13446" fmla="*/ 73 h 747"/>
              <a:gd name="connsiteX15-13447" fmla="*/ 393 w 687"/>
              <a:gd name="connsiteY15-13448" fmla="*/ 78 h 747"/>
              <a:gd name="connsiteX16-13449" fmla="*/ 362 w 687"/>
              <a:gd name="connsiteY16-13450" fmla="*/ 78 h 747"/>
              <a:gd name="connsiteX17-13451" fmla="*/ 346 w 687"/>
              <a:gd name="connsiteY17-13452" fmla="*/ 84 h 747"/>
              <a:gd name="connsiteX18-13453" fmla="*/ 325 w 687"/>
              <a:gd name="connsiteY18-13454" fmla="*/ 84 h 747"/>
              <a:gd name="connsiteX19-13455" fmla="*/ 309 w 687"/>
              <a:gd name="connsiteY19-13456" fmla="*/ 89 h 747"/>
              <a:gd name="connsiteX20-13457" fmla="*/ 288 w 687"/>
              <a:gd name="connsiteY20-13458" fmla="*/ 94 h 747"/>
              <a:gd name="connsiteX21-13459" fmla="*/ 267 w 687"/>
              <a:gd name="connsiteY21-13460" fmla="*/ 99 h 747"/>
              <a:gd name="connsiteX22-13461" fmla="*/ 246 w 687"/>
              <a:gd name="connsiteY22-13462" fmla="*/ 99 h 747"/>
              <a:gd name="connsiteX23-13463" fmla="*/ 220 w 687"/>
              <a:gd name="connsiteY23-13464" fmla="*/ 104 h 747"/>
              <a:gd name="connsiteX24-13465" fmla="*/ 199 w 687"/>
              <a:gd name="connsiteY24-13466" fmla="*/ 110 h 747"/>
              <a:gd name="connsiteX25-13467" fmla="*/ 173 w 687"/>
              <a:gd name="connsiteY25-13468" fmla="*/ 115 h 747"/>
              <a:gd name="connsiteX26-13469" fmla="*/ 152 w 687"/>
              <a:gd name="connsiteY26-13470" fmla="*/ 120 h 747"/>
              <a:gd name="connsiteX27-13471" fmla="*/ 131 w 687"/>
              <a:gd name="connsiteY27-13472" fmla="*/ 120 h 747"/>
              <a:gd name="connsiteX28-13473" fmla="*/ 115 w 687"/>
              <a:gd name="connsiteY28-13474" fmla="*/ 125 h 747"/>
              <a:gd name="connsiteX29-13475" fmla="*/ 99 w 687"/>
              <a:gd name="connsiteY29-13476" fmla="*/ 125 h 747"/>
              <a:gd name="connsiteX30-13477" fmla="*/ 89 w 687"/>
              <a:gd name="connsiteY30-13478" fmla="*/ 125 h 747"/>
              <a:gd name="connsiteX31-13479" fmla="*/ 78 w 687"/>
              <a:gd name="connsiteY31-13480" fmla="*/ 125 h 747"/>
              <a:gd name="connsiteX32-13481" fmla="*/ 73 w 687"/>
              <a:gd name="connsiteY32-13482" fmla="*/ 125 h 747"/>
              <a:gd name="connsiteX33-13483" fmla="*/ 63 w 687"/>
              <a:gd name="connsiteY33-13484" fmla="*/ 120 h 747"/>
              <a:gd name="connsiteX34-13485" fmla="*/ 52 w 687"/>
              <a:gd name="connsiteY34-13486" fmla="*/ 115 h 747"/>
              <a:gd name="connsiteX35-13487" fmla="*/ 36 w 687"/>
              <a:gd name="connsiteY35-13488" fmla="*/ 110 h 747"/>
              <a:gd name="connsiteX36-13489" fmla="*/ 26 w 687"/>
              <a:gd name="connsiteY36-13490" fmla="*/ 99 h 747"/>
              <a:gd name="connsiteX37-13491" fmla="*/ 15 w 687"/>
              <a:gd name="connsiteY37-13492" fmla="*/ 94 h 747"/>
              <a:gd name="connsiteX38-13493" fmla="*/ 5 w 687"/>
              <a:gd name="connsiteY38-13494" fmla="*/ 89 h 747"/>
              <a:gd name="connsiteX39-13495" fmla="*/ 0 w 687"/>
              <a:gd name="connsiteY39-13496" fmla="*/ 78 h 747"/>
              <a:gd name="connsiteX40-13497" fmla="*/ 0 w 687"/>
              <a:gd name="connsiteY40-13498" fmla="*/ 73 h 747"/>
              <a:gd name="connsiteX41-13499" fmla="*/ 10 w 687"/>
              <a:gd name="connsiteY41-13500" fmla="*/ 73 h 747"/>
              <a:gd name="connsiteX42-13501" fmla="*/ 26 w 687"/>
              <a:gd name="connsiteY42-13502" fmla="*/ 73 h 747"/>
              <a:gd name="connsiteX43-13503" fmla="*/ 42 w 687"/>
              <a:gd name="connsiteY43-13504" fmla="*/ 73 h 747"/>
              <a:gd name="connsiteX44-13505" fmla="*/ 57 w 687"/>
              <a:gd name="connsiteY44-13506" fmla="*/ 68 h 747"/>
              <a:gd name="connsiteX45-13507" fmla="*/ 89 w 687"/>
              <a:gd name="connsiteY45-13508" fmla="*/ 68 h 747"/>
              <a:gd name="connsiteX46-13509" fmla="*/ 131 w 687"/>
              <a:gd name="connsiteY46-13510" fmla="*/ 63 h 747"/>
              <a:gd name="connsiteX47-13511" fmla="*/ 152 w 687"/>
              <a:gd name="connsiteY47-13512" fmla="*/ 63 h 747"/>
              <a:gd name="connsiteX48-13513" fmla="*/ 173 w 687"/>
              <a:gd name="connsiteY48-13514" fmla="*/ 63 h 747"/>
              <a:gd name="connsiteX49-13515" fmla="*/ 199 w 687"/>
              <a:gd name="connsiteY49-13516" fmla="*/ 57 h 747"/>
              <a:gd name="connsiteX50-13517" fmla="*/ 225 w 687"/>
              <a:gd name="connsiteY50-13518" fmla="*/ 57 h 747"/>
              <a:gd name="connsiteX51-13519" fmla="*/ 257 w 687"/>
              <a:gd name="connsiteY51-13520" fmla="*/ 52 h 747"/>
              <a:gd name="connsiteX52-13521" fmla="*/ 288 w 687"/>
              <a:gd name="connsiteY52-13522" fmla="*/ 52 h 747"/>
              <a:gd name="connsiteX53-13523" fmla="*/ 320 w 687"/>
              <a:gd name="connsiteY53-13524" fmla="*/ 47 h 747"/>
              <a:gd name="connsiteX54-13525" fmla="*/ 357 w 687"/>
              <a:gd name="connsiteY54-13526" fmla="*/ 42 h 747"/>
              <a:gd name="connsiteX55-13527" fmla="*/ 372 w 687"/>
              <a:gd name="connsiteY55-13528" fmla="*/ 42 h 747"/>
              <a:gd name="connsiteX56-13529" fmla="*/ 393 w 687"/>
              <a:gd name="connsiteY56-13530" fmla="*/ 37 h 747"/>
              <a:gd name="connsiteX57-13531" fmla="*/ 409 w 687"/>
              <a:gd name="connsiteY57-13532" fmla="*/ 37 h 747"/>
              <a:gd name="connsiteX58-13533" fmla="*/ 420 w 687"/>
              <a:gd name="connsiteY58-13534" fmla="*/ 37 h 747"/>
              <a:gd name="connsiteX59-13535" fmla="*/ 435 w 687"/>
              <a:gd name="connsiteY59-13536" fmla="*/ 31 h 747"/>
              <a:gd name="connsiteX60-13537" fmla="*/ 446 w 687"/>
              <a:gd name="connsiteY60-13538" fmla="*/ 31 h 747"/>
              <a:gd name="connsiteX61-13539" fmla="*/ 456 w 687"/>
              <a:gd name="connsiteY61-13540" fmla="*/ 31 h 747"/>
              <a:gd name="connsiteX62-13541" fmla="*/ 467 w 687"/>
              <a:gd name="connsiteY62-13542" fmla="*/ 26 h 747"/>
              <a:gd name="connsiteX63-13543" fmla="*/ 477 w 687"/>
              <a:gd name="connsiteY63-13544" fmla="*/ 26 h 747"/>
              <a:gd name="connsiteX64-13545" fmla="*/ 488 w 687"/>
              <a:gd name="connsiteY64-13546" fmla="*/ 26 h 747"/>
              <a:gd name="connsiteX65-13547" fmla="*/ 493 w 687"/>
              <a:gd name="connsiteY65-13548" fmla="*/ 21 h 747"/>
              <a:gd name="connsiteX66-13549" fmla="*/ 498 w 687"/>
              <a:gd name="connsiteY66-13550" fmla="*/ 21 h 747"/>
              <a:gd name="connsiteX67-13551" fmla="*/ 504 w 687"/>
              <a:gd name="connsiteY67-13552" fmla="*/ 21 h 747"/>
              <a:gd name="connsiteX68-13553" fmla="*/ 509 w 687"/>
              <a:gd name="connsiteY68-13554" fmla="*/ 16 h 747"/>
              <a:gd name="connsiteX69-13555" fmla="*/ 514 w 687"/>
              <a:gd name="connsiteY69-13556" fmla="*/ 16 h 747"/>
              <a:gd name="connsiteX70-13557" fmla="*/ 514 w 687"/>
              <a:gd name="connsiteY70-13558" fmla="*/ 16 h 747"/>
              <a:gd name="connsiteX71-13559" fmla="*/ 519 w 687"/>
              <a:gd name="connsiteY71-13560" fmla="*/ 10 h 747"/>
              <a:gd name="connsiteX72-13561" fmla="*/ 525 w 687"/>
              <a:gd name="connsiteY72-13562" fmla="*/ 5 h 747"/>
              <a:gd name="connsiteX73-13563" fmla="*/ 535 w 687"/>
              <a:gd name="connsiteY73-13564" fmla="*/ 5 h 747"/>
              <a:gd name="connsiteX74-13565" fmla="*/ 546 w 687"/>
              <a:gd name="connsiteY74-13566" fmla="*/ 0 h 747"/>
              <a:gd name="connsiteX75-13567" fmla="*/ 551 w 687"/>
              <a:gd name="connsiteY75-13568" fmla="*/ 5 h 747"/>
              <a:gd name="connsiteX76-13569" fmla="*/ 561 w 687"/>
              <a:gd name="connsiteY76-13570" fmla="*/ 5 h 747"/>
              <a:gd name="connsiteX77-13571" fmla="*/ 577 w 687"/>
              <a:gd name="connsiteY77-13572" fmla="*/ 10 h 747"/>
              <a:gd name="connsiteX78-13573" fmla="*/ 593 w 687"/>
              <a:gd name="connsiteY78-13574" fmla="*/ 16 h 747"/>
              <a:gd name="connsiteX79-13575" fmla="*/ 630 w 687"/>
              <a:gd name="connsiteY79-13576" fmla="*/ 31 h 747"/>
              <a:gd name="connsiteX80-13577" fmla="*/ 645 w 687"/>
              <a:gd name="connsiteY80-13578" fmla="*/ 42 h 747"/>
              <a:gd name="connsiteX81-13579" fmla="*/ 661 w 687"/>
              <a:gd name="connsiteY81-13580" fmla="*/ 52 h 747"/>
              <a:gd name="connsiteX82-13581" fmla="*/ 672 w 687"/>
              <a:gd name="connsiteY82-13582" fmla="*/ 57 h 747"/>
              <a:gd name="connsiteX83-13583" fmla="*/ 682 w 687"/>
              <a:gd name="connsiteY83-13584" fmla="*/ 68 h 747"/>
              <a:gd name="connsiteX84-13585" fmla="*/ 687 w 687"/>
              <a:gd name="connsiteY84-13586" fmla="*/ 73 h 747"/>
              <a:gd name="connsiteX85-13587" fmla="*/ 687 w 687"/>
              <a:gd name="connsiteY85-13588" fmla="*/ 78 h 747"/>
              <a:gd name="connsiteX86-13589" fmla="*/ 682 w 687"/>
              <a:gd name="connsiteY86-13590" fmla="*/ 78 h 747"/>
              <a:gd name="connsiteX87-13591" fmla="*/ 682 w 687"/>
              <a:gd name="connsiteY87-13592" fmla="*/ 84 h 747"/>
              <a:gd name="connsiteX88-13593" fmla="*/ 677 w 687"/>
              <a:gd name="connsiteY88-13594" fmla="*/ 89 h 747"/>
              <a:gd name="connsiteX89-13595" fmla="*/ 666 w 687"/>
              <a:gd name="connsiteY89-13596" fmla="*/ 94 h 747"/>
              <a:gd name="connsiteX90-13597" fmla="*/ 666 w 687"/>
              <a:gd name="connsiteY90-13598" fmla="*/ 99 h 747"/>
              <a:gd name="connsiteX91-13599" fmla="*/ 661 w 687"/>
              <a:gd name="connsiteY91-13600" fmla="*/ 104 h 747"/>
              <a:gd name="connsiteX92-13601" fmla="*/ 656 w 687"/>
              <a:gd name="connsiteY92-13602" fmla="*/ 115 h 747"/>
              <a:gd name="connsiteX93-13603" fmla="*/ 656 w 687"/>
              <a:gd name="connsiteY93-13604" fmla="*/ 131 h 747"/>
              <a:gd name="connsiteX94-13605" fmla="*/ 651 w 687"/>
              <a:gd name="connsiteY94-13606" fmla="*/ 141 h 747"/>
              <a:gd name="connsiteX95-13607" fmla="*/ 651 w 687"/>
              <a:gd name="connsiteY95-13608" fmla="*/ 162 h 747"/>
              <a:gd name="connsiteX96-13609" fmla="*/ 645 w 687"/>
              <a:gd name="connsiteY96-13610" fmla="*/ 183 h 747"/>
              <a:gd name="connsiteX97-13611" fmla="*/ 645 w 687"/>
              <a:gd name="connsiteY97-13612" fmla="*/ 209 h 747"/>
              <a:gd name="connsiteX98-13613" fmla="*/ 640 w 687"/>
              <a:gd name="connsiteY98-13614" fmla="*/ 261 h 747"/>
              <a:gd name="connsiteX99-13615" fmla="*/ 635 w 687"/>
              <a:gd name="connsiteY99-13616" fmla="*/ 313 h 747"/>
              <a:gd name="connsiteX100-13617" fmla="*/ 630 w 687"/>
              <a:gd name="connsiteY100-13618" fmla="*/ 360 h 747"/>
              <a:gd name="connsiteX101-13619" fmla="*/ 624 w 687"/>
              <a:gd name="connsiteY101-13620" fmla="*/ 413 h 747"/>
              <a:gd name="connsiteX102-13621" fmla="*/ 614 w 687"/>
              <a:gd name="connsiteY102-13622" fmla="*/ 460 h 747"/>
              <a:gd name="connsiteX103-13623" fmla="*/ 603 w 687"/>
              <a:gd name="connsiteY103-13624" fmla="*/ 507 h 747"/>
              <a:gd name="connsiteX104-13625" fmla="*/ 593 w 687"/>
              <a:gd name="connsiteY104-13626" fmla="*/ 548 h 747"/>
              <a:gd name="connsiteX105-13627" fmla="*/ 577 w 687"/>
              <a:gd name="connsiteY105-13628" fmla="*/ 595 h 747"/>
              <a:gd name="connsiteX106-13629" fmla="*/ 567 w 687"/>
              <a:gd name="connsiteY106-13630" fmla="*/ 616 h 747"/>
              <a:gd name="connsiteX107-13631" fmla="*/ 556 w 687"/>
              <a:gd name="connsiteY107-13632" fmla="*/ 637 h 747"/>
              <a:gd name="connsiteX108-13633" fmla="*/ 546 w 687"/>
              <a:gd name="connsiteY108-13634" fmla="*/ 658 h 747"/>
              <a:gd name="connsiteX109-13635" fmla="*/ 535 w 687"/>
              <a:gd name="connsiteY109-13636" fmla="*/ 674 h 747"/>
              <a:gd name="connsiteX110-13637" fmla="*/ 525 w 687"/>
              <a:gd name="connsiteY110-13638" fmla="*/ 689 h 747"/>
              <a:gd name="connsiteX111-13639" fmla="*/ 514 w 687"/>
              <a:gd name="connsiteY111-13640" fmla="*/ 700 h 747"/>
              <a:gd name="connsiteX112-13641" fmla="*/ 504 w 687"/>
              <a:gd name="connsiteY112-13642" fmla="*/ 716 h 747"/>
              <a:gd name="connsiteX113-13643" fmla="*/ 493 w 687"/>
              <a:gd name="connsiteY113-13644" fmla="*/ 726 h 747"/>
              <a:gd name="connsiteX114-13645" fmla="*/ 483 w 687"/>
              <a:gd name="connsiteY114-13646" fmla="*/ 731 h 747"/>
              <a:gd name="connsiteX115-13647" fmla="*/ 467 w 687"/>
              <a:gd name="connsiteY115-13648" fmla="*/ 742 h 747"/>
              <a:gd name="connsiteX116-13649" fmla="*/ 462 w 687"/>
              <a:gd name="connsiteY116-13650" fmla="*/ 747 h 747"/>
              <a:gd name="connsiteX117-13651" fmla="*/ 446 w 687"/>
              <a:gd name="connsiteY117-13652" fmla="*/ 632 h 747"/>
              <a:gd name="connsiteX118-13653" fmla="*/ 451 w 687"/>
              <a:gd name="connsiteY118-13654" fmla="*/ 627 h 747"/>
              <a:gd name="connsiteX119-13655" fmla="*/ 456 w 687"/>
              <a:gd name="connsiteY119-13656" fmla="*/ 627 h 747"/>
              <a:gd name="connsiteX120-13657" fmla="*/ 462 w 687"/>
              <a:gd name="connsiteY120-13658" fmla="*/ 622 h 747"/>
              <a:gd name="connsiteX121-13659" fmla="*/ 467 w 687"/>
              <a:gd name="connsiteY121-13660" fmla="*/ 616 h 747"/>
              <a:gd name="connsiteX122-13661" fmla="*/ 472 w 687"/>
              <a:gd name="connsiteY122-13662" fmla="*/ 611 h 747"/>
              <a:gd name="connsiteX123-13663" fmla="*/ 477 w 687"/>
              <a:gd name="connsiteY123-13664" fmla="*/ 601 h 747"/>
              <a:gd name="connsiteX124-13665" fmla="*/ 483 w 687"/>
              <a:gd name="connsiteY124-13666" fmla="*/ 590 h 747"/>
              <a:gd name="connsiteX125-13667" fmla="*/ 488 w 687"/>
              <a:gd name="connsiteY125-13668" fmla="*/ 580 h 747"/>
              <a:gd name="connsiteX126-13669" fmla="*/ 498 w 687"/>
              <a:gd name="connsiteY126-13670" fmla="*/ 564 h 747"/>
              <a:gd name="connsiteX127-13671" fmla="*/ 504 w 687"/>
              <a:gd name="connsiteY127-13672" fmla="*/ 554 h 747"/>
              <a:gd name="connsiteX128-13673" fmla="*/ 509 w 687"/>
              <a:gd name="connsiteY128-13674" fmla="*/ 538 h 747"/>
              <a:gd name="connsiteX129-13675" fmla="*/ 514 w 687"/>
              <a:gd name="connsiteY129-13676" fmla="*/ 517 h 747"/>
              <a:gd name="connsiteX130-13677" fmla="*/ 519 w 687"/>
              <a:gd name="connsiteY130-13678" fmla="*/ 501 h 747"/>
              <a:gd name="connsiteX131-13679" fmla="*/ 525 w 687"/>
              <a:gd name="connsiteY131-13680" fmla="*/ 475 h 747"/>
              <a:gd name="connsiteX132-13681" fmla="*/ 530 w 687"/>
              <a:gd name="connsiteY132-13682" fmla="*/ 454 h 747"/>
              <a:gd name="connsiteX133-13683" fmla="*/ 535 w 687"/>
              <a:gd name="connsiteY133-13684" fmla="*/ 428 h 747"/>
              <a:gd name="connsiteX134-13685" fmla="*/ 540 w 687"/>
              <a:gd name="connsiteY134-13686" fmla="*/ 402 h 747"/>
              <a:gd name="connsiteX135-13687" fmla="*/ 546 w 687"/>
              <a:gd name="connsiteY135-13688" fmla="*/ 371 h 747"/>
              <a:gd name="connsiteX136-13689" fmla="*/ 546 w 687"/>
              <a:gd name="connsiteY136-13690" fmla="*/ 345 h 747"/>
              <a:gd name="connsiteX137-13691" fmla="*/ 551 w 687"/>
              <a:gd name="connsiteY137-13692" fmla="*/ 319 h 747"/>
              <a:gd name="connsiteX138-13693" fmla="*/ 551 w 687"/>
              <a:gd name="connsiteY138-13694" fmla="*/ 298 h 747"/>
              <a:gd name="connsiteX139-13695" fmla="*/ 556 w 687"/>
              <a:gd name="connsiteY139-13696" fmla="*/ 272 h 747"/>
              <a:gd name="connsiteX140-13697" fmla="*/ 556 w 687"/>
              <a:gd name="connsiteY140-13698" fmla="*/ 251 h 747"/>
              <a:gd name="connsiteX141-13699" fmla="*/ 561 w 687"/>
              <a:gd name="connsiteY141-13700" fmla="*/ 230 h 747"/>
              <a:gd name="connsiteX142-13701" fmla="*/ 561 w 687"/>
              <a:gd name="connsiteY142-13702" fmla="*/ 214 h 747"/>
              <a:gd name="connsiteX143-13703" fmla="*/ 561 w 687"/>
              <a:gd name="connsiteY143-13704" fmla="*/ 193 h 747"/>
              <a:gd name="connsiteX144-13705" fmla="*/ 567 w 687"/>
              <a:gd name="connsiteY144-13706" fmla="*/ 178 h 747"/>
              <a:gd name="connsiteX145-13707" fmla="*/ 567 w 687"/>
              <a:gd name="connsiteY145-13708" fmla="*/ 167 h 747"/>
              <a:gd name="connsiteX146-13709" fmla="*/ 567 w 687"/>
              <a:gd name="connsiteY146-13710" fmla="*/ 151 h 747"/>
              <a:gd name="connsiteX147-13711" fmla="*/ 567 w 687"/>
              <a:gd name="connsiteY147-13712" fmla="*/ 141 h 747"/>
              <a:gd name="connsiteX148-13713" fmla="*/ 567 w 687"/>
              <a:gd name="connsiteY148-13714" fmla="*/ 131 h 747"/>
              <a:gd name="connsiteX149-13715" fmla="*/ 561 w 687"/>
              <a:gd name="connsiteY149-13716" fmla="*/ 125 h 747"/>
              <a:gd name="connsiteX150-13717" fmla="*/ 561 w 687"/>
              <a:gd name="connsiteY150-13718" fmla="*/ 115 h 747"/>
              <a:gd name="connsiteX151-13719" fmla="*/ 561 w 687"/>
              <a:gd name="connsiteY151-13720" fmla="*/ 115 h 747"/>
              <a:gd name="connsiteX0-13721" fmla="*/ 561 w 687"/>
              <a:gd name="connsiteY0-13722" fmla="*/ 115 h 742"/>
              <a:gd name="connsiteX1-13723" fmla="*/ 556 w 687"/>
              <a:gd name="connsiteY1-13724" fmla="*/ 104 h 742"/>
              <a:gd name="connsiteX2-13725" fmla="*/ 556 w 687"/>
              <a:gd name="connsiteY2-13726" fmla="*/ 94 h 742"/>
              <a:gd name="connsiteX3-13727" fmla="*/ 551 w 687"/>
              <a:gd name="connsiteY3-13728" fmla="*/ 84 h 742"/>
              <a:gd name="connsiteX4-13729" fmla="*/ 546 w 687"/>
              <a:gd name="connsiteY4-13730" fmla="*/ 78 h 742"/>
              <a:gd name="connsiteX5-13731" fmla="*/ 546 w 687"/>
              <a:gd name="connsiteY5-13732" fmla="*/ 78 h 742"/>
              <a:gd name="connsiteX6-13733" fmla="*/ 540 w 687"/>
              <a:gd name="connsiteY6-13734" fmla="*/ 78 h 742"/>
              <a:gd name="connsiteX7-13735" fmla="*/ 530 w 687"/>
              <a:gd name="connsiteY7-13736" fmla="*/ 73 h 742"/>
              <a:gd name="connsiteX8-13737" fmla="*/ 525 w 687"/>
              <a:gd name="connsiteY8-13738" fmla="*/ 73 h 742"/>
              <a:gd name="connsiteX9-13739" fmla="*/ 514 w 687"/>
              <a:gd name="connsiteY9-13740" fmla="*/ 73 h 742"/>
              <a:gd name="connsiteX10-13741" fmla="*/ 504 w 687"/>
              <a:gd name="connsiteY10-13742" fmla="*/ 73 h 742"/>
              <a:gd name="connsiteX11-13743" fmla="*/ 493 w 687"/>
              <a:gd name="connsiteY11-13744" fmla="*/ 73 h 742"/>
              <a:gd name="connsiteX12-13745" fmla="*/ 477 w 687"/>
              <a:gd name="connsiteY12-13746" fmla="*/ 73 h 742"/>
              <a:gd name="connsiteX13-13747" fmla="*/ 451 w 687"/>
              <a:gd name="connsiteY13-13748" fmla="*/ 73 h 742"/>
              <a:gd name="connsiteX14-13749" fmla="*/ 420 w 687"/>
              <a:gd name="connsiteY14-13750" fmla="*/ 73 h 742"/>
              <a:gd name="connsiteX15-13751" fmla="*/ 393 w 687"/>
              <a:gd name="connsiteY15-13752" fmla="*/ 78 h 742"/>
              <a:gd name="connsiteX16-13753" fmla="*/ 362 w 687"/>
              <a:gd name="connsiteY16-13754" fmla="*/ 78 h 742"/>
              <a:gd name="connsiteX17-13755" fmla="*/ 346 w 687"/>
              <a:gd name="connsiteY17-13756" fmla="*/ 84 h 742"/>
              <a:gd name="connsiteX18-13757" fmla="*/ 325 w 687"/>
              <a:gd name="connsiteY18-13758" fmla="*/ 84 h 742"/>
              <a:gd name="connsiteX19-13759" fmla="*/ 309 w 687"/>
              <a:gd name="connsiteY19-13760" fmla="*/ 89 h 742"/>
              <a:gd name="connsiteX20-13761" fmla="*/ 288 w 687"/>
              <a:gd name="connsiteY20-13762" fmla="*/ 94 h 742"/>
              <a:gd name="connsiteX21-13763" fmla="*/ 267 w 687"/>
              <a:gd name="connsiteY21-13764" fmla="*/ 99 h 742"/>
              <a:gd name="connsiteX22-13765" fmla="*/ 246 w 687"/>
              <a:gd name="connsiteY22-13766" fmla="*/ 99 h 742"/>
              <a:gd name="connsiteX23-13767" fmla="*/ 220 w 687"/>
              <a:gd name="connsiteY23-13768" fmla="*/ 104 h 742"/>
              <a:gd name="connsiteX24-13769" fmla="*/ 199 w 687"/>
              <a:gd name="connsiteY24-13770" fmla="*/ 110 h 742"/>
              <a:gd name="connsiteX25-13771" fmla="*/ 173 w 687"/>
              <a:gd name="connsiteY25-13772" fmla="*/ 115 h 742"/>
              <a:gd name="connsiteX26-13773" fmla="*/ 152 w 687"/>
              <a:gd name="connsiteY26-13774" fmla="*/ 120 h 742"/>
              <a:gd name="connsiteX27-13775" fmla="*/ 131 w 687"/>
              <a:gd name="connsiteY27-13776" fmla="*/ 120 h 742"/>
              <a:gd name="connsiteX28-13777" fmla="*/ 115 w 687"/>
              <a:gd name="connsiteY28-13778" fmla="*/ 125 h 742"/>
              <a:gd name="connsiteX29-13779" fmla="*/ 99 w 687"/>
              <a:gd name="connsiteY29-13780" fmla="*/ 125 h 742"/>
              <a:gd name="connsiteX30-13781" fmla="*/ 89 w 687"/>
              <a:gd name="connsiteY30-13782" fmla="*/ 125 h 742"/>
              <a:gd name="connsiteX31-13783" fmla="*/ 78 w 687"/>
              <a:gd name="connsiteY31-13784" fmla="*/ 125 h 742"/>
              <a:gd name="connsiteX32-13785" fmla="*/ 73 w 687"/>
              <a:gd name="connsiteY32-13786" fmla="*/ 125 h 742"/>
              <a:gd name="connsiteX33-13787" fmla="*/ 63 w 687"/>
              <a:gd name="connsiteY33-13788" fmla="*/ 120 h 742"/>
              <a:gd name="connsiteX34-13789" fmla="*/ 52 w 687"/>
              <a:gd name="connsiteY34-13790" fmla="*/ 115 h 742"/>
              <a:gd name="connsiteX35-13791" fmla="*/ 36 w 687"/>
              <a:gd name="connsiteY35-13792" fmla="*/ 110 h 742"/>
              <a:gd name="connsiteX36-13793" fmla="*/ 26 w 687"/>
              <a:gd name="connsiteY36-13794" fmla="*/ 99 h 742"/>
              <a:gd name="connsiteX37-13795" fmla="*/ 15 w 687"/>
              <a:gd name="connsiteY37-13796" fmla="*/ 94 h 742"/>
              <a:gd name="connsiteX38-13797" fmla="*/ 5 w 687"/>
              <a:gd name="connsiteY38-13798" fmla="*/ 89 h 742"/>
              <a:gd name="connsiteX39-13799" fmla="*/ 0 w 687"/>
              <a:gd name="connsiteY39-13800" fmla="*/ 78 h 742"/>
              <a:gd name="connsiteX40-13801" fmla="*/ 0 w 687"/>
              <a:gd name="connsiteY40-13802" fmla="*/ 73 h 742"/>
              <a:gd name="connsiteX41-13803" fmla="*/ 10 w 687"/>
              <a:gd name="connsiteY41-13804" fmla="*/ 73 h 742"/>
              <a:gd name="connsiteX42-13805" fmla="*/ 26 w 687"/>
              <a:gd name="connsiteY42-13806" fmla="*/ 73 h 742"/>
              <a:gd name="connsiteX43-13807" fmla="*/ 42 w 687"/>
              <a:gd name="connsiteY43-13808" fmla="*/ 73 h 742"/>
              <a:gd name="connsiteX44-13809" fmla="*/ 57 w 687"/>
              <a:gd name="connsiteY44-13810" fmla="*/ 68 h 742"/>
              <a:gd name="connsiteX45-13811" fmla="*/ 89 w 687"/>
              <a:gd name="connsiteY45-13812" fmla="*/ 68 h 742"/>
              <a:gd name="connsiteX46-13813" fmla="*/ 131 w 687"/>
              <a:gd name="connsiteY46-13814" fmla="*/ 63 h 742"/>
              <a:gd name="connsiteX47-13815" fmla="*/ 152 w 687"/>
              <a:gd name="connsiteY47-13816" fmla="*/ 63 h 742"/>
              <a:gd name="connsiteX48-13817" fmla="*/ 173 w 687"/>
              <a:gd name="connsiteY48-13818" fmla="*/ 63 h 742"/>
              <a:gd name="connsiteX49-13819" fmla="*/ 199 w 687"/>
              <a:gd name="connsiteY49-13820" fmla="*/ 57 h 742"/>
              <a:gd name="connsiteX50-13821" fmla="*/ 225 w 687"/>
              <a:gd name="connsiteY50-13822" fmla="*/ 57 h 742"/>
              <a:gd name="connsiteX51-13823" fmla="*/ 257 w 687"/>
              <a:gd name="connsiteY51-13824" fmla="*/ 52 h 742"/>
              <a:gd name="connsiteX52-13825" fmla="*/ 288 w 687"/>
              <a:gd name="connsiteY52-13826" fmla="*/ 52 h 742"/>
              <a:gd name="connsiteX53-13827" fmla="*/ 320 w 687"/>
              <a:gd name="connsiteY53-13828" fmla="*/ 47 h 742"/>
              <a:gd name="connsiteX54-13829" fmla="*/ 357 w 687"/>
              <a:gd name="connsiteY54-13830" fmla="*/ 42 h 742"/>
              <a:gd name="connsiteX55-13831" fmla="*/ 372 w 687"/>
              <a:gd name="connsiteY55-13832" fmla="*/ 42 h 742"/>
              <a:gd name="connsiteX56-13833" fmla="*/ 393 w 687"/>
              <a:gd name="connsiteY56-13834" fmla="*/ 37 h 742"/>
              <a:gd name="connsiteX57-13835" fmla="*/ 409 w 687"/>
              <a:gd name="connsiteY57-13836" fmla="*/ 37 h 742"/>
              <a:gd name="connsiteX58-13837" fmla="*/ 420 w 687"/>
              <a:gd name="connsiteY58-13838" fmla="*/ 37 h 742"/>
              <a:gd name="connsiteX59-13839" fmla="*/ 435 w 687"/>
              <a:gd name="connsiteY59-13840" fmla="*/ 31 h 742"/>
              <a:gd name="connsiteX60-13841" fmla="*/ 446 w 687"/>
              <a:gd name="connsiteY60-13842" fmla="*/ 31 h 742"/>
              <a:gd name="connsiteX61-13843" fmla="*/ 456 w 687"/>
              <a:gd name="connsiteY61-13844" fmla="*/ 31 h 742"/>
              <a:gd name="connsiteX62-13845" fmla="*/ 467 w 687"/>
              <a:gd name="connsiteY62-13846" fmla="*/ 26 h 742"/>
              <a:gd name="connsiteX63-13847" fmla="*/ 477 w 687"/>
              <a:gd name="connsiteY63-13848" fmla="*/ 26 h 742"/>
              <a:gd name="connsiteX64-13849" fmla="*/ 488 w 687"/>
              <a:gd name="connsiteY64-13850" fmla="*/ 26 h 742"/>
              <a:gd name="connsiteX65-13851" fmla="*/ 493 w 687"/>
              <a:gd name="connsiteY65-13852" fmla="*/ 21 h 742"/>
              <a:gd name="connsiteX66-13853" fmla="*/ 498 w 687"/>
              <a:gd name="connsiteY66-13854" fmla="*/ 21 h 742"/>
              <a:gd name="connsiteX67-13855" fmla="*/ 504 w 687"/>
              <a:gd name="connsiteY67-13856" fmla="*/ 21 h 742"/>
              <a:gd name="connsiteX68-13857" fmla="*/ 509 w 687"/>
              <a:gd name="connsiteY68-13858" fmla="*/ 16 h 742"/>
              <a:gd name="connsiteX69-13859" fmla="*/ 514 w 687"/>
              <a:gd name="connsiteY69-13860" fmla="*/ 16 h 742"/>
              <a:gd name="connsiteX70-13861" fmla="*/ 514 w 687"/>
              <a:gd name="connsiteY70-13862" fmla="*/ 16 h 742"/>
              <a:gd name="connsiteX71-13863" fmla="*/ 519 w 687"/>
              <a:gd name="connsiteY71-13864" fmla="*/ 10 h 742"/>
              <a:gd name="connsiteX72-13865" fmla="*/ 525 w 687"/>
              <a:gd name="connsiteY72-13866" fmla="*/ 5 h 742"/>
              <a:gd name="connsiteX73-13867" fmla="*/ 535 w 687"/>
              <a:gd name="connsiteY73-13868" fmla="*/ 5 h 742"/>
              <a:gd name="connsiteX74-13869" fmla="*/ 546 w 687"/>
              <a:gd name="connsiteY74-13870" fmla="*/ 0 h 742"/>
              <a:gd name="connsiteX75-13871" fmla="*/ 551 w 687"/>
              <a:gd name="connsiteY75-13872" fmla="*/ 5 h 742"/>
              <a:gd name="connsiteX76-13873" fmla="*/ 561 w 687"/>
              <a:gd name="connsiteY76-13874" fmla="*/ 5 h 742"/>
              <a:gd name="connsiteX77-13875" fmla="*/ 577 w 687"/>
              <a:gd name="connsiteY77-13876" fmla="*/ 10 h 742"/>
              <a:gd name="connsiteX78-13877" fmla="*/ 593 w 687"/>
              <a:gd name="connsiteY78-13878" fmla="*/ 16 h 742"/>
              <a:gd name="connsiteX79-13879" fmla="*/ 630 w 687"/>
              <a:gd name="connsiteY79-13880" fmla="*/ 31 h 742"/>
              <a:gd name="connsiteX80-13881" fmla="*/ 645 w 687"/>
              <a:gd name="connsiteY80-13882" fmla="*/ 42 h 742"/>
              <a:gd name="connsiteX81-13883" fmla="*/ 661 w 687"/>
              <a:gd name="connsiteY81-13884" fmla="*/ 52 h 742"/>
              <a:gd name="connsiteX82-13885" fmla="*/ 672 w 687"/>
              <a:gd name="connsiteY82-13886" fmla="*/ 57 h 742"/>
              <a:gd name="connsiteX83-13887" fmla="*/ 682 w 687"/>
              <a:gd name="connsiteY83-13888" fmla="*/ 68 h 742"/>
              <a:gd name="connsiteX84-13889" fmla="*/ 687 w 687"/>
              <a:gd name="connsiteY84-13890" fmla="*/ 73 h 742"/>
              <a:gd name="connsiteX85-13891" fmla="*/ 687 w 687"/>
              <a:gd name="connsiteY85-13892" fmla="*/ 78 h 742"/>
              <a:gd name="connsiteX86-13893" fmla="*/ 682 w 687"/>
              <a:gd name="connsiteY86-13894" fmla="*/ 78 h 742"/>
              <a:gd name="connsiteX87-13895" fmla="*/ 682 w 687"/>
              <a:gd name="connsiteY87-13896" fmla="*/ 84 h 742"/>
              <a:gd name="connsiteX88-13897" fmla="*/ 677 w 687"/>
              <a:gd name="connsiteY88-13898" fmla="*/ 89 h 742"/>
              <a:gd name="connsiteX89-13899" fmla="*/ 666 w 687"/>
              <a:gd name="connsiteY89-13900" fmla="*/ 94 h 742"/>
              <a:gd name="connsiteX90-13901" fmla="*/ 666 w 687"/>
              <a:gd name="connsiteY90-13902" fmla="*/ 99 h 742"/>
              <a:gd name="connsiteX91-13903" fmla="*/ 661 w 687"/>
              <a:gd name="connsiteY91-13904" fmla="*/ 104 h 742"/>
              <a:gd name="connsiteX92-13905" fmla="*/ 656 w 687"/>
              <a:gd name="connsiteY92-13906" fmla="*/ 115 h 742"/>
              <a:gd name="connsiteX93-13907" fmla="*/ 656 w 687"/>
              <a:gd name="connsiteY93-13908" fmla="*/ 131 h 742"/>
              <a:gd name="connsiteX94-13909" fmla="*/ 651 w 687"/>
              <a:gd name="connsiteY94-13910" fmla="*/ 141 h 742"/>
              <a:gd name="connsiteX95-13911" fmla="*/ 651 w 687"/>
              <a:gd name="connsiteY95-13912" fmla="*/ 162 h 742"/>
              <a:gd name="connsiteX96-13913" fmla="*/ 645 w 687"/>
              <a:gd name="connsiteY96-13914" fmla="*/ 183 h 742"/>
              <a:gd name="connsiteX97-13915" fmla="*/ 645 w 687"/>
              <a:gd name="connsiteY97-13916" fmla="*/ 209 h 742"/>
              <a:gd name="connsiteX98-13917" fmla="*/ 640 w 687"/>
              <a:gd name="connsiteY98-13918" fmla="*/ 261 h 742"/>
              <a:gd name="connsiteX99-13919" fmla="*/ 635 w 687"/>
              <a:gd name="connsiteY99-13920" fmla="*/ 313 h 742"/>
              <a:gd name="connsiteX100-13921" fmla="*/ 630 w 687"/>
              <a:gd name="connsiteY100-13922" fmla="*/ 360 h 742"/>
              <a:gd name="connsiteX101-13923" fmla="*/ 624 w 687"/>
              <a:gd name="connsiteY101-13924" fmla="*/ 413 h 742"/>
              <a:gd name="connsiteX102-13925" fmla="*/ 614 w 687"/>
              <a:gd name="connsiteY102-13926" fmla="*/ 460 h 742"/>
              <a:gd name="connsiteX103-13927" fmla="*/ 603 w 687"/>
              <a:gd name="connsiteY103-13928" fmla="*/ 507 h 742"/>
              <a:gd name="connsiteX104-13929" fmla="*/ 593 w 687"/>
              <a:gd name="connsiteY104-13930" fmla="*/ 548 h 742"/>
              <a:gd name="connsiteX105-13931" fmla="*/ 577 w 687"/>
              <a:gd name="connsiteY105-13932" fmla="*/ 595 h 742"/>
              <a:gd name="connsiteX106-13933" fmla="*/ 567 w 687"/>
              <a:gd name="connsiteY106-13934" fmla="*/ 616 h 742"/>
              <a:gd name="connsiteX107-13935" fmla="*/ 556 w 687"/>
              <a:gd name="connsiteY107-13936" fmla="*/ 637 h 742"/>
              <a:gd name="connsiteX108-13937" fmla="*/ 546 w 687"/>
              <a:gd name="connsiteY108-13938" fmla="*/ 658 h 742"/>
              <a:gd name="connsiteX109-13939" fmla="*/ 535 w 687"/>
              <a:gd name="connsiteY109-13940" fmla="*/ 674 h 742"/>
              <a:gd name="connsiteX110-13941" fmla="*/ 525 w 687"/>
              <a:gd name="connsiteY110-13942" fmla="*/ 689 h 742"/>
              <a:gd name="connsiteX111-13943" fmla="*/ 514 w 687"/>
              <a:gd name="connsiteY111-13944" fmla="*/ 700 h 742"/>
              <a:gd name="connsiteX112-13945" fmla="*/ 504 w 687"/>
              <a:gd name="connsiteY112-13946" fmla="*/ 716 h 742"/>
              <a:gd name="connsiteX113-13947" fmla="*/ 493 w 687"/>
              <a:gd name="connsiteY113-13948" fmla="*/ 726 h 742"/>
              <a:gd name="connsiteX114-13949" fmla="*/ 483 w 687"/>
              <a:gd name="connsiteY114-13950" fmla="*/ 731 h 742"/>
              <a:gd name="connsiteX115-13951" fmla="*/ 467 w 687"/>
              <a:gd name="connsiteY115-13952" fmla="*/ 742 h 742"/>
              <a:gd name="connsiteX116-13953" fmla="*/ 446 w 687"/>
              <a:gd name="connsiteY116-13954" fmla="*/ 632 h 742"/>
              <a:gd name="connsiteX117-13955" fmla="*/ 451 w 687"/>
              <a:gd name="connsiteY117-13956" fmla="*/ 627 h 742"/>
              <a:gd name="connsiteX118-13957" fmla="*/ 456 w 687"/>
              <a:gd name="connsiteY118-13958" fmla="*/ 627 h 742"/>
              <a:gd name="connsiteX119-13959" fmla="*/ 462 w 687"/>
              <a:gd name="connsiteY119-13960" fmla="*/ 622 h 742"/>
              <a:gd name="connsiteX120-13961" fmla="*/ 467 w 687"/>
              <a:gd name="connsiteY120-13962" fmla="*/ 616 h 742"/>
              <a:gd name="connsiteX121-13963" fmla="*/ 472 w 687"/>
              <a:gd name="connsiteY121-13964" fmla="*/ 611 h 742"/>
              <a:gd name="connsiteX122-13965" fmla="*/ 477 w 687"/>
              <a:gd name="connsiteY122-13966" fmla="*/ 601 h 742"/>
              <a:gd name="connsiteX123-13967" fmla="*/ 483 w 687"/>
              <a:gd name="connsiteY123-13968" fmla="*/ 590 h 742"/>
              <a:gd name="connsiteX124-13969" fmla="*/ 488 w 687"/>
              <a:gd name="connsiteY124-13970" fmla="*/ 580 h 742"/>
              <a:gd name="connsiteX125-13971" fmla="*/ 498 w 687"/>
              <a:gd name="connsiteY125-13972" fmla="*/ 564 h 742"/>
              <a:gd name="connsiteX126-13973" fmla="*/ 504 w 687"/>
              <a:gd name="connsiteY126-13974" fmla="*/ 554 h 742"/>
              <a:gd name="connsiteX127-13975" fmla="*/ 509 w 687"/>
              <a:gd name="connsiteY127-13976" fmla="*/ 538 h 742"/>
              <a:gd name="connsiteX128-13977" fmla="*/ 514 w 687"/>
              <a:gd name="connsiteY128-13978" fmla="*/ 517 h 742"/>
              <a:gd name="connsiteX129-13979" fmla="*/ 519 w 687"/>
              <a:gd name="connsiteY129-13980" fmla="*/ 501 h 742"/>
              <a:gd name="connsiteX130-13981" fmla="*/ 525 w 687"/>
              <a:gd name="connsiteY130-13982" fmla="*/ 475 h 742"/>
              <a:gd name="connsiteX131-13983" fmla="*/ 530 w 687"/>
              <a:gd name="connsiteY131-13984" fmla="*/ 454 h 742"/>
              <a:gd name="connsiteX132-13985" fmla="*/ 535 w 687"/>
              <a:gd name="connsiteY132-13986" fmla="*/ 428 h 742"/>
              <a:gd name="connsiteX133-13987" fmla="*/ 540 w 687"/>
              <a:gd name="connsiteY133-13988" fmla="*/ 402 h 742"/>
              <a:gd name="connsiteX134-13989" fmla="*/ 546 w 687"/>
              <a:gd name="connsiteY134-13990" fmla="*/ 371 h 742"/>
              <a:gd name="connsiteX135-13991" fmla="*/ 546 w 687"/>
              <a:gd name="connsiteY135-13992" fmla="*/ 345 h 742"/>
              <a:gd name="connsiteX136-13993" fmla="*/ 551 w 687"/>
              <a:gd name="connsiteY136-13994" fmla="*/ 319 h 742"/>
              <a:gd name="connsiteX137-13995" fmla="*/ 551 w 687"/>
              <a:gd name="connsiteY137-13996" fmla="*/ 298 h 742"/>
              <a:gd name="connsiteX138-13997" fmla="*/ 556 w 687"/>
              <a:gd name="connsiteY138-13998" fmla="*/ 272 h 742"/>
              <a:gd name="connsiteX139-13999" fmla="*/ 556 w 687"/>
              <a:gd name="connsiteY139-14000" fmla="*/ 251 h 742"/>
              <a:gd name="connsiteX140-14001" fmla="*/ 561 w 687"/>
              <a:gd name="connsiteY140-14002" fmla="*/ 230 h 742"/>
              <a:gd name="connsiteX141-14003" fmla="*/ 561 w 687"/>
              <a:gd name="connsiteY141-14004" fmla="*/ 214 h 742"/>
              <a:gd name="connsiteX142-14005" fmla="*/ 561 w 687"/>
              <a:gd name="connsiteY142-14006" fmla="*/ 193 h 742"/>
              <a:gd name="connsiteX143-14007" fmla="*/ 567 w 687"/>
              <a:gd name="connsiteY143-14008" fmla="*/ 178 h 742"/>
              <a:gd name="connsiteX144-14009" fmla="*/ 567 w 687"/>
              <a:gd name="connsiteY144-14010" fmla="*/ 167 h 742"/>
              <a:gd name="connsiteX145-14011" fmla="*/ 567 w 687"/>
              <a:gd name="connsiteY145-14012" fmla="*/ 151 h 742"/>
              <a:gd name="connsiteX146-14013" fmla="*/ 567 w 687"/>
              <a:gd name="connsiteY146-14014" fmla="*/ 141 h 742"/>
              <a:gd name="connsiteX147-14015" fmla="*/ 567 w 687"/>
              <a:gd name="connsiteY147-14016" fmla="*/ 131 h 742"/>
              <a:gd name="connsiteX148-14017" fmla="*/ 561 w 687"/>
              <a:gd name="connsiteY148-14018" fmla="*/ 125 h 742"/>
              <a:gd name="connsiteX149-14019" fmla="*/ 561 w 687"/>
              <a:gd name="connsiteY149-14020" fmla="*/ 115 h 742"/>
              <a:gd name="connsiteX150-14021" fmla="*/ 561 w 687"/>
              <a:gd name="connsiteY150-14022" fmla="*/ 115 h 742"/>
              <a:gd name="connsiteX0-14023" fmla="*/ 561 w 687"/>
              <a:gd name="connsiteY0-14024" fmla="*/ 115 h 758"/>
              <a:gd name="connsiteX1-14025" fmla="*/ 556 w 687"/>
              <a:gd name="connsiteY1-14026" fmla="*/ 104 h 758"/>
              <a:gd name="connsiteX2-14027" fmla="*/ 556 w 687"/>
              <a:gd name="connsiteY2-14028" fmla="*/ 94 h 758"/>
              <a:gd name="connsiteX3-14029" fmla="*/ 551 w 687"/>
              <a:gd name="connsiteY3-14030" fmla="*/ 84 h 758"/>
              <a:gd name="connsiteX4-14031" fmla="*/ 546 w 687"/>
              <a:gd name="connsiteY4-14032" fmla="*/ 78 h 758"/>
              <a:gd name="connsiteX5-14033" fmla="*/ 546 w 687"/>
              <a:gd name="connsiteY5-14034" fmla="*/ 78 h 758"/>
              <a:gd name="connsiteX6-14035" fmla="*/ 540 w 687"/>
              <a:gd name="connsiteY6-14036" fmla="*/ 78 h 758"/>
              <a:gd name="connsiteX7-14037" fmla="*/ 530 w 687"/>
              <a:gd name="connsiteY7-14038" fmla="*/ 73 h 758"/>
              <a:gd name="connsiteX8-14039" fmla="*/ 525 w 687"/>
              <a:gd name="connsiteY8-14040" fmla="*/ 73 h 758"/>
              <a:gd name="connsiteX9-14041" fmla="*/ 514 w 687"/>
              <a:gd name="connsiteY9-14042" fmla="*/ 73 h 758"/>
              <a:gd name="connsiteX10-14043" fmla="*/ 504 w 687"/>
              <a:gd name="connsiteY10-14044" fmla="*/ 73 h 758"/>
              <a:gd name="connsiteX11-14045" fmla="*/ 493 w 687"/>
              <a:gd name="connsiteY11-14046" fmla="*/ 73 h 758"/>
              <a:gd name="connsiteX12-14047" fmla="*/ 477 w 687"/>
              <a:gd name="connsiteY12-14048" fmla="*/ 73 h 758"/>
              <a:gd name="connsiteX13-14049" fmla="*/ 451 w 687"/>
              <a:gd name="connsiteY13-14050" fmla="*/ 73 h 758"/>
              <a:gd name="connsiteX14-14051" fmla="*/ 420 w 687"/>
              <a:gd name="connsiteY14-14052" fmla="*/ 73 h 758"/>
              <a:gd name="connsiteX15-14053" fmla="*/ 393 w 687"/>
              <a:gd name="connsiteY15-14054" fmla="*/ 78 h 758"/>
              <a:gd name="connsiteX16-14055" fmla="*/ 362 w 687"/>
              <a:gd name="connsiteY16-14056" fmla="*/ 78 h 758"/>
              <a:gd name="connsiteX17-14057" fmla="*/ 346 w 687"/>
              <a:gd name="connsiteY17-14058" fmla="*/ 84 h 758"/>
              <a:gd name="connsiteX18-14059" fmla="*/ 325 w 687"/>
              <a:gd name="connsiteY18-14060" fmla="*/ 84 h 758"/>
              <a:gd name="connsiteX19-14061" fmla="*/ 309 w 687"/>
              <a:gd name="connsiteY19-14062" fmla="*/ 89 h 758"/>
              <a:gd name="connsiteX20-14063" fmla="*/ 288 w 687"/>
              <a:gd name="connsiteY20-14064" fmla="*/ 94 h 758"/>
              <a:gd name="connsiteX21-14065" fmla="*/ 267 w 687"/>
              <a:gd name="connsiteY21-14066" fmla="*/ 99 h 758"/>
              <a:gd name="connsiteX22-14067" fmla="*/ 246 w 687"/>
              <a:gd name="connsiteY22-14068" fmla="*/ 99 h 758"/>
              <a:gd name="connsiteX23-14069" fmla="*/ 220 w 687"/>
              <a:gd name="connsiteY23-14070" fmla="*/ 104 h 758"/>
              <a:gd name="connsiteX24-14071" fmla="*/ 199 w 687"/>
              <a:gd name="connsiteY24-14072" fmla="*/ 110 h 758"/>
              <a:gd name="connsiteX25-14073" fmla="*/ 173 w 687"/>
              <a:gd name="connsiteY25-14074" fmla="*/ 115 h 758"/>
              <a:gd name="connsiteX26-14075" fmla="*/ 152 w 687"/>
              <a:gd name="connsiteY26-14076" fmla="*/ 120 h 758"/>
              <a:gd name="connsiteX27-14077" fmla="*/ 131 w 687"/>
              <a:gd name="connsiteY27-14078" fmla="*/ 120 h 758"/>
              <a:gd name="connsiteX28-14079" fmla="*/ 115 w 687"/>
              <a:gd name="connsiteY28-14080" fmla="*/ 125 h 758"/>
              <a:gd name="connsiteX29-14081" fmla="*/ 99 w 687"/>
              <a:gd name="connsiteY29-14082" fmla="*/ 125 h 758"/>
              <a:gd name="connsiteX30-14083" fmla="*/ 89 w 687"/>
              <a:gd name="connsiteY30-14084" fmla="*/ 125 h 758"/>
              <a:gd name="connsiteX31-14085" fmla="*/ 78 w 687"/>
              <a:gd name="connsiteY31-14086" fmla="*/ 125 h 758"/>
              <a:gd name="connsiteX32-14087" fmla="*/ 73 w 687"/>
              <a:gd name="connsiteY32-14088" fmla="*/ 125 h 758"/>
              <a:gd name="connsiteX33-14089" fmla="*/ 63 w 687"/>
              <a:gd name="connsiteY33-14090" fmla="*/ 120 h 758"/>
              <a:gd name="connsiteX34-14091" fmla="*/ 52 w 687"/>
              <a:gd name="connsiteY34-14092" fmla="*/ 115 h 758"/>
              <a:gd name="connsiteX35-14093" fmla="*/ 36 w 687"/>
              <a:gd name="connsiteY35-14094" fmla="*/ 110 h 758"/>
              <a:gd name="connsiteX36-14095" fmla="*/ 26 w 687"/>
              <a:gd name="connsiteY36-14096" fmla="*/ 99 h 758"/>
              <a:gd name="connsiteX37-14097" fmla="*/ 15 w 687"/>
              <a:gd name="connsiteY37-14098" fmla="*/ 94 h 758"/>
              <a:gd name="connsiteX38-14099" fmla="*/ 5 w 687"/>
              <a:gd name="connsiteY38-14100" fmla="*/ 89 h 758"/>
              <a:gd name="connsiteX39-14101" fmla="*/ 0 w 687"/>
              <a:gd name="connsiteY39-14102" fmla="*/ 78 h 758"/>
              <a:gd name="connsiteX40-14103" fmla="*/ 0 w 687"/>
              <a:gd name="connsiteY40-14104" fmla="*/ 73 h 758"/>
              <a:gd name="connsiteX41-14105" fmla="*/ 10 w 687"/>
              <a:gd name="connsiteY41-14106" fmla="*/ 73 h 758"/>
              <a:gd name="connsiteX42-14107" fmla="*/ 26 w 687"/>
              <a:gd name="connsiteY42-14108" fmla="*/ 73 h 758"/>
              <a:gd name="connsiteX43-14109" fmla="*/ 42 w 687"/>
              <a:gd name="connsiteY43-14110" fmla="*/ 73 h 758"/>
              <a:gd name="connsiteX44-14111" fmla="*/ 57 w 687"/>
              <a:gd name="connsiteY44-14112" fmla="*/ 68 h 758"/>
              <a:gd name="connsiteX45-14113" fmla="*/ 89 w 687"/>
              <a:gd name="connsiteY45-14114" fmla="*/ 68 h 758"/>
              <a:gd name="connsiteX46-14115" fmla="*/ 131 w 687"/>
              <a:gd name="connsiteY46-14116" fmla="*/ 63 h 758"/>
              <a:gd name="connsiteX47-14117" fmla="*/ 152 w 687"/>
              <a:gd name="connsiteY47-14118" fmla="*/ 63 h 758"/>
              <a:gd name="connsiteX48-14119" fmla="*/ 173 w 687"/>
              <a:gd name="connsiteY48-14120" fmla="*/ 63 h 758"/>
              <a:gd name="connsiteX49-14121" fmla="*/ 199 w 687"/>
              <a:gd name="connsiteY49-14122" fmla="*/ 57 h 758"/>
              <a:gd name="connsiteX50-14123" fmla="*/ 225 w 687"/>
              <a:gd name="connsiteY50-14124" fmla="*/ 57 h 758"/>
              <a:gd name="connsiteX51-14125" fmla="*/ 257 w 687"/>
              <a:gd name="connsiteY51-14126" fmla="*/ 52 h 758"/>
              <a:gd name="connsiteX52-14127" fmla="*/ 288 w 687"/>
              <a:gd name="connsiteY52-14128" fmla="*/ 52 h 758"/>
              <a:gd name="connsiteX53-14129" fmla="*/ 320 w 687"/>
              <a:gd name="connsiteY53-14130" fmla="*/ 47 h 758"/>
              <a:gd name="connsiteX54-14131" fmla="*/ 357 w 687"/>
              <a:gd name="connsiteY54-14132" fmla="*/ 42 h 758"/>
              <a:gd name="connsiteX55-14133" fmla="*/ 372 w 687"/>
              <a:gd name="connsiteY55-14134" fmla="*/ 42 h 758"/>
              <a:gd name="connsiteX56-14135" fmla="*/ 393 w 687"/>
              <a:gd name="connsiteY56-14136" fmla="*/ 37 h 758"/>
              <a:gd name="connsiteX57-14137" fmla="*/ 409 w 687"/>
              <a:gd name="connsiteY57-14138" fmla="*/ 37 h 758"/>
              <a:gd name="connsiteX58-14139" fmla="*/ 420 w 687"/>
              <a:gd name="connsiteY58-14140" fmla="*/ 37 h 758"/>
              <a:gd name="connsiteX59-14141" fmla="*/ 435 w 687"/>
              <a:gd name="connsiteY59-14142" fmla="*/ 31 h 758"/>
              <a:gd name="connsiteX60-14143" fmla="*/ 446 w 687"/>
              <a:gd name="connsiteY60-14144" fmla="*/ 31 h 758"/>
              <a:gd name="connsiteX61-14145" fmla="*/ 456 w 687"/>
              <a:gd name="connsiteY61-14146" fmla="*/ 31 h 758"/>
              <a:gd name="connsiteX62-14147" fmla="*/ 467 w 687"/>
              <a:gd name="connsiteY62-14148" fmla="*/ 26 h 758"/>
              <a:gd name="connsiteX63-14149" fmla="*/ 477 w 687"/>
              <a:gd name="connsiteY63-14150" fmla="*/ 26 h 758"/>
              <a:gd name="connsiteX64-14151" fmla="*/ 488 w 687"/>
              <a:gd name="connsiteY64-14152" fmla="*/ 26 h 758"/>
              <a:gd name="connsiteX65-14153" fmla="*/ 493 w 687"/>
              <a:gd name="connsiteY65-14154" fmla="*/ 21 h 758"/>
              <a:gd name="connsiteX66-14155" fmla="*/ 498 w 687"/>
              <a:gd name="connsiteY66-14156" fmla="*/ 21 h 758"/>
              <a:gd name="connsiteX67-14157" fmla="*/ 504 w 687"/>
              <a:gd name="connsiteY67-14158" fmla="*/ 21 h 758"/>
              <a:gd name="connsiteX68-14159" fmla="*/ 509 w 687"/>
              <a:gd name="connsiteY68-14160" fmla="*/ 16 h 758"/>
              <a:gd name="connsiteX69-14161" fmla="*/ 514 w 687"/>
              <a:gd name="connsiteY69-14162" fmla="*/ 16 h 758"/>
              <a:gd name="connsiteX70-14163" fmla="*/ 514 w 687"/>
              <a:gd name="connsiteY70-14164" fmla="*/ 16 h 758"/>
              <a:gd name="connsiteX71-14165" fmla="*/ 519 w 687"/>
              <a:gd name="connsiteY71-14166" fmla="*/ 10 h 758"/>
              <a:gd name="connsiteX72-14167" fmla="*/ 525 w 687"/>
              <a:gd name="connsiteY72-14168" fmla="*/ 5 h 758"/>
              <a:gd name="connsiteX73-14169" fmla="*/ 535 w 687"/>
              <a:gd name="connsiteY73-14170" fmla="*/ 5 h 758"/>
              <a:gd name="connsiteX74-14171" fmla="*/ 546 w 687"/>
              <a:gd name="connsiteY74-14172" fmla="*/ 0 h 758"/>
              <a:gd name="connsiteX75-14173" fmla="*/ 551 w 687"/>
              <a:gd name="connsiteY75-14174" fmla="*/ 5 h 758"/>
              <a:gd name="connsiteX76-14175" fmla="*/ 561 w 687"/>
              <a:gd name="connsiteY76-14176" fmla="*/ 5 h 758"/>
              <a:gd name="connsiteX77-14177" fmla="*/ 577 w 687"/>
              <a:gd name="connsiteY77-14178" fmla="*/ 10 h 758"/>
              <a:gd name="connsiteX78-14179" fmla="*/ 593 w 687"/>
              <a:gd name="connsiteY78-14180" fmla="*/ 16 h 758"/>
              <a:gd name="connsiteX79-14181" fmla="*/ 630 w 687"/>
              <a:gd name="connsiteY79-14182" fmla="*/ 31 h 758"/>
              <a:gd name="connsiteX80-14183" fmla="*/ 645 w 687"/>
              <a:gd name="connsiteY80-14184" fmla="*/ 42 h 758"/>
              <a:gd name="connsiteX81-14185" fmla="*/ 661 w 687"/>
              <a:gd name="connsiteY81-14186" fmla="*/ 52 h 758"/>
              <a:gd name="connsiteX82-14187" fmla="*/ 672 w 687"/>
              <a:gd name="connsiteY82-14188" fmla="*/ 57 h 758"/>
              <a:gd name="connsiteX83-14189" fmla="*/ 682 w 687"/>
              <a:gd name="connsiteY83-14190" fmla="*/ 68 h 758"/>
              <a:gd name="connsiteX84-14191" fmla="*/ 687 w 687"/>
              <a:gd name="connsiteY84-14192" fmla="*/ 73 h 758"/>
              <a:gd name="connsiteX85-14193" fmla="*/ 687 w 687"/>
              <a:gd name="connsiteY85-14194" fmla="*/ 78 h 758"/>
              <a:gd name="connsiteX86-14195" fmla="*/ 682 w 687"/>
              <a:gd name="connsiteY86-14196" fmla="*/ 78 h 758"/>
              <a:gd name="connsiteX87-14197" fmla="*/ 682 w 687"/>
              <a:gd name="connsiteY87-14198" fmla="*/ 84 h 758"/>
              <a:gd name="connsiteX88-14199" fmla="*/ 677 w 687"/>
              <a:gd name="connsiteY88-14200" fmla="*/ 89 h 758"/>
              <a:gd name="connsiteX89-14201" fmla="*/ 666 w 687"/>
              <a:gd name="connsiteY89-14202" fmla="*/ 94 h 758"/>
              <a:gd name="connsiteX90-14203" fmla="*/ 666 w 687"/>
              <a:gd name="connsiteY90-14204" fmla="*/ 99 h 758"/>
              <a:gd name="connsiteX91-14205" fmla="*/ 661 w 687"/>
              <a:gd name="connsiteY91-14206" fmla="*/ 104 h 758"/>
              <a:gd name="connsiteX92-14207" fmla="*/ 656 w 687"/>
              <a:gd name="connsiteY92-14208" fmla="*/ 115 h 758"/>
              <a:gd name="connsiteX93-14209" fmla="*/ 656 w 687"/>
              <a:gd name="connsiteY93-14210" fmla="*/ 131 h 758"/>
              <a:gd name="connsiteX94-14211" fmla="*/ 651 w 687"/>
              <a:gd name="connsiteY94-14212" fmla="*/ 141 h 758"/>
              <a:gd name="connsiteX95-14213" fmla="*/ 651 w 687"/>
              <a:gd name="connsiteY95-14214" fmla="*/ 162 h 758"/>
              <a:gd name="connsiteX96-14215" fmla="*/ 645 w 687"/>
              <a:gd name="connsiteY96-14216" fmla="*/ 183 h 758"/>
              <a:gd name="connsiteX97-14217" fmla="*/ 645 w 687"/>
              <a:gd name="connsiteY97-14218" fmla="*/ 209 h 758"/>
              <a:gd name="connsiteX98-14219" fmla="*/ 640 w 687"/>
              <a:gd name="connsiteY98-14220" fmla="*/ 261 h 758"/>
              <a:gd name="connsiteX99-14221" fmla="*/ 635 w 687"/>
              <a:gd name="connsiteY99-14222" fmla="*/ 313 h 758"/>
              <a:gd name="connsiteX100-14223" fmla="*/ 630 w 687"/>
              <a:gd name="connsiteY100-14224" fmla="*/ 360 h 758"/>
              <a:gd name="connsiteX101-14225" fmla="*/ 624 w 687"/>
              <a:gd name="connsiteY101-14226" fmla="*/ 413 h 758"/>
              <a:gd name="connsiteX102-14227" fmla="*/ 614 w 687"/>
              <a:gd name="connsiteY102-14228" fmla="*/ 460 h 758"/>
              <a:gd name="connsiteX103-14229" fmla="*/ 603 w 687"/>
              <a:gd name="connsiteY103-14230" fmla="*/ 507 h 758"/>
              <a:gd name="connsiteX104-14231" fmla="*/ 593 w 687"/>
              <a:gd name="connsiteY104-14232" fmla="*/ 548 h 758"/>
              <a:gd name="connsiteX105-14233" fmla="*/ 577 w 687"/>
              <a:gd name="connsiteY105-14234" fmla="*/ 595 h 758"/>
              <a:gd name="connsiteX106-14235" fmla="*/ 567 w 687"/>
              <a:gd name="connsiteY106-14236" fmla="*/ 616 h 758"/>
              <a:gd name="connsiteX107-14237" fmla="*/ 556 w 687"/>
              <a:gd name="connsiteY107-14238" fmla="*/ 637 h 758"/>
              <a:gd name="connsiteX108-14239" fmla="*/ 546 w 687"/>
              <a:gd name="connsiteY108-14240" fmla="*/ 658 h 758"/>
              <a:gd name="connsiteX109-14241" fmla="*/ 535 w 687"/>
              <a:gd name="connsiteY109-14242" fmla="*/ 674 h 758"/>
              <a:gd name="connsiteX110-14243" fmla="*/ 525 w 687"/>
              <a:gd name="connsiteY110-14244" fmla="*/ 689 h 758"/>
              <a:gd name="connsiteX111-14245" fmla="*/ 514 w 687"/>
              <a:gd name="connsiteY111-14246" fmla="*/ 700 h 758"/>
              <a:gd name="connsiteX112-14247" fmla="*/ 504 w 687"/>
              <a:gd name="connsiteY112-14248" fmla="*/ 716 h 758"/>
              <a:gd name="connsiteX113-14249" fmla="*/ 493 w 687"/>
              <a:gd name="connsiteY113-14250" fmla="*/ 726 h 758"/>
              <a:gd name="connsiteX114-14251" fmla="*/ 467 w 687"/>
              <a:gd name="connsiteY114-14252" fmla="*/ 742 h 758"/>
              <a:gd name="connsiteX115-14253" fmla="*/ 446 w 687"/>
              <a:gd name="connsiteY115-14254" fmla="*/ 632 h 758"/>
              <a:gd name="connsiteX116-14255" fmla="*/ 451 w 687"/>
              <a:gd name="connsiteY116-14256" fmla="*/ 627 h 758"/>
              <a:gd name="connsiteX117-14257" fmla="*/ 456 w 687"/>
              <a:gd name="connsiteY117-14258" fmla="*/ 627 h 758"/>
              <a:gd name="connsiteX118-14259" fmla="*/ 462 w 687"/>
              <a:gd name="connsiteY118-14260" fmla="*/ 622 h 758"/>
              <a:gd name="connsiteX119-14261" fmla="*/ 467 w 687"/>
              <a:gd name="connsiteY119-14262" fmla="*/ 616 h 758"/>
              <a:gd name="connsiteX120-14263" fmla="*/ 472 w 687"/>
              <a:gd name="connsiteY120-14264" fmla="*/ 611 h 758"/>
              <a:gd name="connsiteX121-14265" fmla="*/ 477 w 687"/>
              <a:gd name="connsiteY121-14266" fmla="*/ 601 h 758"/>
              <a:gd name="connsiteX122-14267" fmla="*/ 483 w 687"/>
              <a:gd name="connsiteY122-14268" fmla="*/ 590 h 758"/>
              <a:gd name="connsiteX123-14269" fmla="*/ 488 w 687"/>
              <a:gd name="connsiteY123-14270" fmla="*/ 580 h 758"/>
              <a:gd name="connsiteX124-14271" fmla="*/ 498 w 687"/>
              <a:gd name="connsiteY124-14272" fmla="*/ 564 h 758"/>
              <a:gd name="connsiteX125-14273" fmla="*/ 504 w 687"/>
              <a:gd name="connsiteY125-14274" fmla="*/ 554 h 758"/>
              <a:gd name="connsiteX126-14275" fmla="*/ 509 w 687"/>
              <a:gd name="connsiteY126-14276" fmla="*/ 538 h 758"/>
              <a:gd name="connsiteX127-14277" fmla="*/ 514 w 687"/>
              <a:gd name="connsiteY127-14278" fmla="*/ 517 h 758"/>
              <a:gd name="connsiteX128-14279" fmla="*/ 519 w 687"/>
              <a:gd name="connsiteY128-14280" fmla="*/ 501 h 758"/>
              <a:gd name="connsiteX129-14281" fmla="*/ 525 w 687"/>
              <a:gd name="connsiteY129-14282" fmla="*/ 475 h 758"/>
              <a:gd name="connsiteX130-14283" fmla="*/ 530 w 687"/>
              <a:gd name="connsiteY130-14284" fmla="*/ 454 h 758"/>
              <a:gd name="connsiteX131-14285" fmla="*/ 535 w 687"/>
              <a:gd name="connsiteY131-14286" fmla="*/ 428 h 758"/>
              <a:gd name="connsiteX132-14287" fmla="*/ 540 w 687"/>
              <a:gd name="connsiteY132-14288" fmla="*/ 402 h 758"/>
              <a:gd name="connsiteX133-14289" fmla="*/ 546 w 687"/>
              <a:gd name="connsiteY133-14290" fmla="*/ 371 h 758"/>
              <a:gd name="connsiteX134-14291" fmla="*/ 546 w 687"/>
              <a:gd name="connsiteY134-14292" fmla="*/ 345 h 758"/>
              <a:gd name="connsiteX135-14293" fmla="*/ 551 w 687"/>
              <a:gd name="connsiteY135-14294" fmla="*/ 319 h 758"/>
              <a:gd name="connsiteX136-14295" fmla="*/ 551 w 687"/>
              <a:gd name="connsiteY136-14296" fmla="*/ 298 h 758"/>
              <a:gd name="connsiteX137-14297" fmla="*/ 556 w 687"/>
              <a:gd name="connsiteY137-14298" fmla="*/ 272 h 758"/>
              <a:gd name="connsiteX138-14299" fmla="*/ 556 w 687"/>
              <a:gd name="connsiteY138-14300" fmla="*/ 251 h 758"/>
              <a:gd name="connsiteX139-14301" fmla="*/ 561 w 687"/>
              <a:gd name="connsiteY139-14302" fmla="*/ 230 h 758"/>
              <a:gd name="connsiteX140-14303" fmla="*/ 561 w 687"/>
              <a:gd name="connsiteY140-14304" fmla="*/ 214 h 758"/>
              <a:gd name="connsiteX141-14305" fmla="*/ 561 w 687"/>
              <a:gd name="connsiteY141-14306" fmla="*/ 193 h 758"/>
              <a:gd name="connsiteX142-14307" fmla="*/ 567 w 687"/>
              <a:gd name="connsiteY142-14308" fmla="*/ 178 h 758"/>
              <a:gd name="connsiteX143-14309" fmla="*/ 567 w 687"/>
              <a:gd name="connsiteY143-14310" fmla="*/ 167 h 758"/>
              <a:gd name="connsiteX144-14311" fmla="*/ 567 w 687"/>
              <a:gd name="connsiteY144-14312" fmla="*/ 151 h 758"/>
              <a:gd name="connsiteX145-14313" fmla="*/ 567 w 687"/>
              <a:gd name="connsiteY145-14314" fmla="*/ 141 h 758"/>
              <a:gd name="connsiteX146-14315" fmla="*/ 567 w 687"/>
              <a:gd name="connsiteY146-14316" fmla="*/ 131 h 758"/>
              <a:gd name="connsiteX147-14317" fmla="*/ 561 w 687"/>
              <a:gd name="connsiteY147-14318" fmla="*/ 125 h 758"/>
              <a:gd name="connsiteX148-14319" fmla="*/ 561 w 687"/>
              <a:gd name="connsiteY148-14320" fmla="*/ 115 h 758"/>
              <a:gd name="connsiteX149-14321" fmla="*/ 561 w 687"/>
              <a:gd name="connsiteY149-14322" fmla="*/ 115 h 758"/>
              <a:gd name="connsiteX0-14323" fmla="*/ 561 w 687"/>
              <a:gd name="connsiteY0-14324" fmla="*/ 115 h 726"/>
              <a:gd name="connsiteX1-14325" fmla="*/ 556 w 687"/>
              <a:gd name="connsiteY1-14326" fmla="*/ 104 h 726"/>
              <a:gd name="connsiteX2-14327" fmla="*/ 556 w 687"/>
              <a:gd name="connsiteY2-14328" fmla="*/ 94 h 726"/>
              <a:gd name="connsiteX3-14329" fmla="*/ 551 w 687"/>
              <a:gd name="connsiteY3-14330" fmla="*/ 84 h 726"/>
              <a:gd name="connsiteX4-14331" fmla="*/ 546 w 687"/>
              <a:gd name="connsiteY4-14332" fmla="*/ 78 h 726"/>
              <a:gd name="connsiteX5-14333" fmla="*/ 546 w 687"/>
              <a:gd name="connsiteY5-14334" fmla="*/ 78 h 726"/>
              <a:gd name="connsiteX6-14335" fmla="*/ 540 w 687"/>
              <a:gd name="connsiteY6-14336" fmla="*/ 78 h 726"/>
              <a:gd name="connsiteX7-14337" fmla="*/ 530 w 687"/>
              <a:gd name="connsiteY7-14338" fmla="*/ 73 h 726"/>
              <a:gd name="connsiteX8-14339" fmla="*/ 525 w 687"/>
              <a:gd name="connsiteY8-14340" fmla="*/ 73 h 726"/>
              <a:gd name="connsiteX9-14341" fmla="*/ 514 w 687"/>
              <a:gd name="connsiteY9-14342" fmla="*/ 73 h 726"/>
              <a:gd name="connsiteX10-14343" fmla="*/ 504 w 687"/>
              <a:gd name="connsiteY10-14344" fmla="*/ 73 h 726"/>
              <a:gd name="connsiteX11-14345" fmla="*/ 493 w 687"/>
              <a:gd name="connsiteY11-14346" fmla="*/ 73 h 726"/>
              <a:gd name="connsiteX12-14347" fmla="*/ 477 w 687"/>
              <a:gd name="connsiteY12-14348" fmla="*/ 73 h 726"/>
              <a:gd name="connsiteX13-14349" fmla="*/ 451 w 687"/>
              <a:gd name="connsiteY13-14350" fmla="*/ 73 h 726"/>
              <a:gd name="connsiteX14-14351" fmla="*/ 420 w 687"/>
              <a:gd name="connsiteY14-14352" fmla="*/ 73 h 726"/>
              <a:gd name="connsiteX15-14353" fmla="*/ 393 w 687"/>
              <a:gd name="connsiteY15-14354" fmla="*/ 78 h 726"/>
              <a:gd name="connsiteX16-14355" fmla="*/ 362 w 687"/>
              <a:gd name="connsiteY16-14356" fmla="*/ 78 h 726"/>
              <a:gd name="connsiteX17-14357" fmla="*/ 346 w 687"/>
              <a:gd name="connsiteY17-14358" fmla="*/ 84 h 726"/>
              <a:gd name="connsiteX18-14359" fmla="*/ 325 w 687"/>
              <a:gd name="connsiteY18-14360" fmla="*/ 84 h 726"/>
              <a:gd name="connsiteX19-14361" fmla="*/ 309 w 687"/>
              <a:gd name="connsiteY19-14362" fmla="*/ 89 h 726"/>
              <a:gd name="connsiteX20-14363" fmla="*/ 288 w 687"/>
              <a:gd name="connsiteY20-14364" fmla="*/ 94 h 726"/>
              <a:gd name="connsiteX21-14365" fmla="*/ 267 w 687"/>
              <a:gd name="connsiteY21-14366" fmla="*/ 99 h 726"/>
              <a:gd name="connsiteX22-14367" fmla="*/ 246 w 687"/>
              <a:gd name="connsiteY22-14368" fmla="*/ 99 h 726"/>
              <a:gd name="connsiteX23-14369" fmla="*/ 220 w 687"/>
              <a:gd name="connsiteY23-14370" fmla="*/ 104 h 726"/>
              <a:gd name="connsiteX24-14371" fmla="*/ 199 w 687"/>
              <a:gd name="connsiteY24-14372" fmla="*/ 110 h 726"/>
              <a:gd name="connsiteX25-14373" fmla="*/ 173 w 687"/>
              <a:gd name="connsiteY25-14374" fmla="*/ 115 h 726"/>
              <a:gd name="connsiteX26-14375" fmla="*/ 152 w 687"/>
              <a:gd name="connsiteY26-14376" fmla="*/ 120 h 726"/>
              <a:gd name="connsiteX27-14377" fmla="*/ 131 w 687"/>
              <a:gd name="connsiteY27-14378" fmla="*/ 120 h 726"/>
              <a:gd name="connsiteX28-14379" fmla="*/ 115 w 687"/>
              <a:gd name="connsiteY28-14380" fmla="*/ 125 h 726"/>
              <a:gd name="connsiteX29-14381" fmla="*/ 99 w 687"/>
              <a:gd name="connsiteY29-14382" fmla="*/ 125 h 726"/>
              <a:gd name="connsiteX30-14383" fmla="*/ 89 w 687"/>
              <a:gd name="connsiteY30-14384" fmla="*/ 125 h 726"/>
              <a:gd name="connsiteX31-14385" fmla="*/ 78 w 687"/>
              <a:gd name="connsiteY31-14386" fmla="*/ 125 h 726"/>
              <a:gd name="connsiteX32-14387" fmla="*/ 73 w 687"/>
              <a:gd name="connsiteY32-14388" fmla="*/ 125 h 726"/>
              <a:gd name="connsiteX33-14389" fmla="*/ 63 w 687"/>
              <a:gd name="connsiteY33-14390" fmla="*/ 120 h 726"/>
              <a:gd name="connsiteX34-14391" fmla="*/ 52 w 687"/>
              <a:gd name="connsiteY34-14392" fmla="*/ 115 h 726"/>
              <a:gd name="connsiteX35-14393" fmla="*/ 36 w 687"/>
              <a:gd name="connsiteY35-14394" fmla="*/ 110 h 726"/>
              <a:gd name="connsiteX36-14395" fmla="*/ 26 w 687"/>
              <a:gd name="connsiteY36-14396" fmla="*/ 99 h 726"/>
              <a:gd name="connsiteX37-14397" fmla="*/ 15 w 687"/>
              <a:gd name="connsiteY37-14398" fmla="*/ 94 h 726"/>
              <a:gd name="connsiteX38-14399" fmla="*/ 5 w 687"/>
              <a:gd name="connsiteY38-14400" fmla="*/ 89 h 726"/>
              <a:gd name="connsiteX39-14401" fmla="*/ 0 w 687"/>
              <a:gd name="connsiteY39-14402" fmla="*/ 78 h 726"/>
              <a:gd name="connsiteX40-14403" fmla="*/ 0 w 687"/>
              <a:gd name="connsiteY40-14404" fmla="*/ 73 h 726"/>
              <a:gd name="connsiteX41-14405" fmla="*/ 10 w 687"/>
              <a:gd name="connsiteY41-14406" fmla="*/ 73 h 726"/>
              <a:gd name="connsiteX42-14407" fmla="*/ 26 w 687"/>
              <a:gd name="connsiteY42-14408" fmla="*/ 73 h 726"/>
              <a:gd name="connsiteX43-14409" fmla="*/ 42 w 687"/>
              <a:gd name="connsiteY43-14410" fmla="*/ 73 h 726"/>
              <a:gd name="connsiteX44-14411" fmla="*/ 57 w 687"/>
              <a:gd name="connsiteY44-14412" fmla="*/ 68 h 726"/>
              <a:gd name="connsiteX45-14413" fmla="*/ 89 w 687"/>
              <a:gd name="connsiteY45-14414" fmla="*/ 68 h 726"/>
              <a:gd name="connsiteX46-14415" fmla="*/ 131 w 687"/>
              <a:gd name="connsiteY46-14416" fmla="*/ 63 h 726"/>
              <a:gd name="connsiteX47-14417" fmla="*/ 152 w 687"/>
              <a:gd name="connsiteY47-14418" fmla="*/ 63 h 726"/>
              <a:gd name="connsiteX48-14419" fmla="*/ 173 w 687"/>
              <a:gd name="connsiteY48-14420" fmla="*/ 63 h 726"/>
              <a:gd name="connsiteX49-14421" fmla="*/ 199 w 687"/>
              <a:gd name="connsiteY49-14422" fmla="*/ 57 h 726"/>
              <a:gd name="connsiteX50-14423" fmla="*/ 225 w 687"/>
              <a:gd name="connsiteY50-14424" fmla="*/ 57 h 726"/>
              <a:gd name="connsiteX51-14425" fmla="*/ 257 w 687"/>
              <a:gd name="connsiteY51-14426" fmla="*/ 52 h 726"/>
              <a:gd name="connsiteX52-14427" fmla="*/ 288 w 687"/>
              <a:gd name="connsiteY52-14428" fmla="*/ 52 h 726"/>
              <a:gd name="connsiteX53-14429" fmla="*/ 320 w 687"/>
              <a:gd name="connsiteY53-14430" fmla="*/ 47 h 726"/>
              <a:gd name="connsiteX54-14431" fmla="*/ 357 w 687"/>
              <a:gd name="connsiteY54-14432" fmla="*/ 42 h 726"/>
              <a:gd name="connsiteX55-14433" fmla="*/ 372 w 687"/>
              <a:gd name="connsiteY55-14434" fmla="*/ 42 h 726"/>
              <a:gd name="connsiteX56-14435" fmla="*/ 393 w 687"/>
              <a:gd name="connsiteY56-14436" fmla="*/ 37 h 726"/>
              <a:gd name="connsiteX57-14437" fmla="*/ 409 w 687"/>
              <a:gd name="connsiteY57-14438" fmla="*/ 37 h 726"/>
              <a:gd name="connsiteX58-14439" fmla="*/ 420 w 687"/>
              <a:gd name="connsiteY58-14440" fmla="*/ 37 h 726"/>
              <a:gd name="connsiteX59-14441" fmla="*/ 435 w 687"/>
              <a:gd name="connsiteY59-14442" fmla="*/ 31 h 726"/>
              <a:gd name="connsiteX60-14443" fmla="*/ 446 w 687"/>
              <a:gd name="connsiteY60-14444" fmla="*/ 31 h 726"/>
              <a:gd name="connsiteX61-14445" fmla="*/ 456 w 687"/>
              <a:gd name="connsiteY61-14446" fmla="*/ 31 h 726"/>
              <a:gd name="connsiteX62-14447" fmla="*/ 467 w 687"/>
              <a:gd name="connsiteY62-14448" fmla="*/ 26 h 726"/>
              <a:gd name="connsiteX63-14449" fmla="*/ 477 w 687"/>
              <a:gd name="connsiteY63-14450" fmla="*/ 26 h 726"/>
              <a:gd name="connsiteX64-14451" fmla="*/ 488 w 687"/>
              <a:gd name="connsiteY64-14452" fmla="*/ 26 h 726"/>
              <a:gd name="connsiteX65-14453" fmla="*/ 493 w 687"/>
              <a:gd name="connsiteY65-14454" fmla="*/ 21 h 726"/>
              <a:gd name="connsiteX66-14455" fmla="*/ 498 w 687"/>
              <a:gd name="connsiteY66-14456" fmla="*/ 21 h 726"/>
              <a:gd name="connsiteX67-14457" fmla="*/ 504 w 687"/>
              <a:gd name="connsiteY67-14458" fmla="*/ 21 h 726"/>
              <a:gd name="connsiteX68-14459" fmla="*/ 509 w 687"/>
              <a:gd name="connsiteY68-14460" fmla="*/ 16 h 726"/>
              <a:gd name="connsiteX69-14461" fmla="*/ 514 w 687"/>
              <a:gd name="connsiteY69-14462" fmla="*/ 16 h 726"/>
              <a:gd name="connsiteX70-14463" fmla="*/ 514 w 687"/>
              <a:gd name="connsiteY70-14464" fmla="*/ 16 h 726"/>
              <a:gd name="connsiteX71-14465" fmla="*/ 519 w 687"/>
              <a:gd name="connsiteY71-14466" fmla="*/ 10 h 726"/>
              <a:gd name="connsiteX72-14467" fmla="*/ 525 w 687"/>
              <a:gd name="connsiteY72-14468" fmla="*/ 5 h 726"/>
              <a:gd name="connsiteX73-14469" fmla="*/ 535 w 687"/>
              <a:gd name="connsiteY73-14470" fmla="*/ 5 h 726"/>
              <a:gd name="connsiteX74-14471" fmla="*/ 546 w 687"/>
              <a:gd name="connsiteY74-14472" fmla="*/ 0 h 726"/>
              <a:gd name="connsiteX75-14473" fmla="*/ 551 w 687"/>
              <a:gd name="connsiteY75-14474" fmla="*/ 5 h 726"/>
              <a:gd name="connsiteX76-14475" fmla="*/ 561 w 687"/>
              <a:gd name="connsiteY76-14476" fmla="*/ 5 h 726"/>
              <a:gd name="connsiteX77-14477" fmla="*/ 577 w 687"/>
              <a:gd name="connsiteY77-14478" fmla="*/ 10 h 726"/>
              <a:gd name="connsiteX78-14479" fmla="*/ 593 w 687"/>
              <a:gd name="connsiteY78-14480" fmla="*/ 16 h 726"/>
              <a:gd name="connsiteX79-14481" fmla="*/ 630 w 687"/>
              <a:gd name="connsiteY79-14482" fmla="*/ 31 h 726"/>
              <a:gd name="connsiteX80-14483" fmla="*/ 645 w 687"/>
              <a:gd name="connsiteY80-14484" fmla="*/ 42 h 726"/>
              <a:gd name="connsiteX81-14485" fmla="*/ 661 w 687"/>
              <a:gd name="connsiteY81-14486" fmla="*/ 52 h 726"/>
              <a:gd name="connsiteX82-14487" fmla="*/ 672 w 687"/>
              <a:gd name="connsiteY82-14488" fmla="*/ 57 h 726"/>
              <a:gd name="connsiteX83-14489" fmla="*/ 682 w 687"/>
              <a:gd name="connsiteY83-14490" fmla="*/ 68 h 726"/>
              <a:gd name="connsiteX84-14491" fmla="*/ 687 w 687"/>
              <a:gd name="connsiteY84-14492" fmla="*/ 73 h 726"/>
              <a:gd name="connsiteX85-14493" fmla="*/ 687 w 687"/>
              <a:gd name="connsiteY85-14494" fmla="*/ 78 h 726"/>
              <a:gd name="connsiteX86-14495" fmla="*/ 682 w 687"/>
              <a:gd name="connsiteY86-14496" fmla="*/ 78 h 726"/>
              <a:gd name="connsiteX87-14497" fmla="*/ 682 w 687"/>
              <a:gd name="connsiteY87-14498" fmla="*/ 84 h 726"/>
              <a:gd name="connsiteX88-14499" fmla="*/ 677 w 687"/>
              <a:gd name="connsiteY88-14500" fmla="*/ 89 h 726"/>
              <a:gd name="connsiteX89-14501" fmla="*/ 666 w 687"/>
              <a:gd name="connsiteY89-14502" fmla="*/ 94 h 726"/>
              <a:gd name="connsiteX90-14503" fmla="*/ 666 w 687"/>
              <a:gd name="connsiteY90-14504" fmla="*/ 99 h 726"/>
              <a:gd name="connsiteX91-14505" fmla="*/ 661 w 687"/>
              <a:gd name="connsiteY91-14506" fmla="*/ 104 h 726"/>
              <a:gd name="connsiteX92-14507" fmla="*/ 656 w 687"/>
              <a:gd name="connsiteY92-14508" fmla="*/ 115 h 726"/>
              <a:gd name="connsiteX93-14509" fmla="*/ 656 w 687"/>
              <a:gd name="connsiteY93-14510" fmla="*/ 131 h 726"/>
              <a:gd name="connsiteX94-14511" fmla="*/ 651 w 687"/>
              <a:gd name="connsiteY94-14512" fmla="*/ 141 h 726"/>
              <a:gd name="connsiteX95-14513" fmla="*/ 651 w 687"/>
              <a:gd name="connsiteY95-14514" fmla="*/ 162 h 726"/>
              <a:gd name="connsiteX96-14515" fmla="*/ 645 w 687"/>
              <a:gd name="connsiteY96-14516" fmla="*/ 183 h 726"/>
              <a:gd name="connsiteX97-14517" fmla="*/ 645 w 687"/>
              <a:gd name="connsiteY97-14518" fmla="*/ 209 h 726"/>
              <a:gd name="connsiteX98-14519" fmla="*/ 640 w 687"/>
              <a:gd name="connsiteY98-14520" fmla="*/ 261 h 726"/>
              <a:gd name="connsiteX99-14521" fmla="*/ 635 w 687"/>
              <a:gd name="connsiteY99-14522" fmla="*/ 313 h 726"/>
              <a:gd name="connsiteX100-14523" fmla="*/ 630 w 687"/>
              <a:gd name="connsiteY100-14524" fmla="*/ 360 h 726"/>
              <a:gd name="connsiteX101-14525" fmla="*/ 624 w 687"/>
              <a:gd name="connsiteY101-14526" fmla="*/ 413 h 726"/>
              <a:gd name="connsiteX102-14527" fmla="*/ 614 w 687"/>
              <a:gd name="connsiteY102-14528" fmla="*/ 460 h 726"/>
              <a:gd name="connsiteX103-14529" fmla="*/ 603 w 687"/>
              <a:gd name="connsiteY103-14530" fmla="*/ 507 h 726"/>
              <a:gd name="connsiteX104-14531" fmla="*/ 593 w 687"/>
              <a:gd name="connsiteY104-14532" fmla="*/ 548 h 726"/>
              <a:gd name="connsiteX105-14533" fmla="*/ 577 w 687"/>
              <a:gd name="connsiteY105-14534" fmla="*/ 595 h 726"/>
              <a:gd name="connsiteX106-14535" fmla="*/ 567 w 687"/>
              <a:gd name="connsiteY106-14536" fmla="*/ 616 h 726"/>
              <a:gd name="connsiteX107-14537" fmla="*/ 556 w 687"/>
              <a:gd name="connsiteY107-14538" fmla="*/ 637 h 726"/>
              <a:gd name="connsiteX108-14539" fmla="*/ 546 w 687"/>
              <a:gd name="connsiteY108-14540" fmla="*/ 658 h 726"/>
              <a:gd name="connsiteX109-14541" fmla="*/ 535 w 687"/>
              <a:gd name="connsiteY109-14542" fmla="*/ 674 h 726"/>
              <a:gd name="connsiteX110-14543" fmla="*/ 525 w 687"/>
              <a:gd name="connsiteY110-14544" fmla="*/ 689 h 726"/>
              <a:gd name="connsiteX111-14545" fmla="*/ 514 w 687"/>
              <a:gd name="connsiteY111-14546" fmla="*/ 700 h 726"/>
              <a:gd name="connsiteX112-14547" fmla="*/ 504 w 687"/>
              <a:gd name="connsiteY112-14548" fmla="*/ 716 h 726"/>
              <a:gd name="connsiteX113-14549" fmla="*/ 493 w 687"/>
              <a:gd name="connsiteY113-14550" fmla="*/ 726 h 726"/>
              <a:gd name="connsiteX114-14551" fmla="*/ 446 w 687"/>
              <a:gd name="connsiteY114-14552" fmla="*/ 632 h 726"/>
              <a:gd name="connsiteX115-14553" fmla="*/ 451 w 687"/>
              <a:gd name="connsiteY115-14554" fmla="*/ 627 h 726"/>
              <a:gd name="connsiteX116-14555" fmla="*/ 456 w 687"/>
              <a:gd name="connsiteY116-14556" fmla="*/ 627 h 726"/>
              <a:gd name="connsiteX117-14557" fmla="*/ 462 w 687"/>
              <a:gd name="connsiteY117-14558" fmla="*/ 622 h 726"/>
              <a:gd name="connsiteX118-14559" fmla="*/ 467 w 687"/>
              <a:gd name="connsiteY118-14560" fmla="*/ 616 h 726"/>
              <a:gd name="connsiteX119-14561" fmla="*/ 472 w 687"/>
              <a:gd name="connsiteY119-14562" fmla="*/ 611 h 726"/>
              <a:gd name="connsiteX120-14563" fmla="*/ 477 w 687"/>
              <a:gd name="connsiteY120-14564" fmla="*/ 601 h 726"/>
              <a:gd name="connsiteX121-14565" fmla="*/ 483 w 687"/>
              <a:gd name="connsiteY121-14566" fmla="*/ 590 h 726"/>
              <a:gd name="connsiteX122-14567" fmla="*/ 488 w 687"/>
              <a:gd name="connsiteY122-14568" fmla="*/ 580 h 726"/>
              <a:gd name="connsiteX123-14569" fmla="*/ 498 w 687"/>
              <a:gd name="connsiteY123-14570" fmla="*/ 564 h 726"/>
              <a:gd name="connsiteX124-14571" fmla="*/ 504 w 687"/>
              <a:gd name="connsiteY124-14572" fmla="*/ 554 h 726"/>
              <a:gd name="connsiteX125-14573" fmla="*/ 509 w 687"/>
              <a:gd name="connsiteY125-14574" fmla="*/ 538 h 726"/>
              <a:gd name="connsiteX126-14575" fmla="*/ 514 w 687"/>
              <a:gd name="connsiteY126-14576" fmla="*/ 517 h 726"/>
              <a:gd name="connsiteX127-14577" fmla="*/ 519 w 687"/>
              <a:gd name="connsiteY127-14578" fmla="*/ 501 h 726"/>
              <a:gd name="connsiteX128-14579" fmla="*/ 525 w 687"/>
              <a:gd name="connsiteY128-14580" fmla="*/ 475 h 726"/>
              <a:gd name="connsiteX129-14581" fmla="*/ 530 w 687"/>
              <a:gd name="connsiteY129-14582" fmla="*/ 454 h 726"/>
              <a:gd name="connsiteX130-14583" fmla="*/ 535 w 687"/>
              <a:gd name="connsiteY130-14584" fmla="*/ 428 h 726"/>
              <a:gd name="connsiteX131-14585" fmla="*/ 540 w 687"/>
              <a:gd name="connsiteY131-14586" fmla="*/ 402 h 726"/>
              <a:gd name="connsiteX132-14587" fmla="*/ 546 w 687"/>
              <a:gd name="connsiteY132-14588" fmla="*/ 371 h 726"/>
              <a:gd name="connsiteX133-14589" fmla="*/ 546 w 687"/>
              <a:gd name="connsiteY133-14590" fmla="*/ 345 h 726"/>
              <a:gd name="connsiteX134-14591" fmla="*/ 551 w 687"/>
              <a:gd name="connsiteY134-14592" fmla="*/ 319 h 726"/>
              <a:gd name="connsiteX135-14593" fmla="*/ 551 w 687"/>
              <a:gd name="connsiteY135-14594" fmla="*/ 298 h 726"/>
              <a:gd name="connsiteX136-14595" fmla="*/ 556 w 687"/>
              <a:gd name="connsiteY136-14596" fmla="*/ 272 h 726"/>
              <a:gd name="connsiteX137-14597" fmla="*/ 556 w 687"/>
              <a:gd name="connsiteY137-14598" fmla="*/ 251 h 726"/>
              <a:gd name="connsiteX138-14599" fmla="*/ 561 w 687"/>
              <a:gd name="connsiteY138-14600" fmla="*/ 230 h 726"/>
              <a:gd name="connsiteX139-14601" fmla="*/ 561 w 687"/>
              <a:gd name="connsiteY139-14602" fmla="*/ 214 h 726"/>
              <a:gd name="connsiteX140-14603" fmla="*/ 561 w 687"/>
              <a:gd name="connsiteY140-14604" fmla="*/ 193 h 726"/>
              <a:gd name="connsiteX141-14605" fmla="*/ 567 w 687"/>
              <a:gd name="connsiteY141-14606" fmla="*/ 178 h 726"/>
              <a:gd name="connsiteX142-14607" fmla="*/ 567 w 687"/>
              <a:gd name="connsiteY142-14608" fmla="*/ 167 h 726"/>
              <a:gd name="connsiteX143-14609" fmla="*/ 567 w 687"/>
              <a:gd name="connsiteY143-14610" fmla="*/ 151 h 726"/>
              <a:gd name="connsiteX144-14611" fmla="*/ 567 w 687"/>
              <a:gd name="connsiteY144-14612" fmla="*/ 141 h 726"/>
              <a:gd name="connsiteX145-14613" fmla="*/ 567 w 687"/>
              <a:gd name="connsiteY145-14614" fmla="*/ 131 h 726"/>
              <a:gd name="connsiteX146-14615" fmla="*/ 561 w 687"/>
              <a:gd name="connsiteY146-14616" fmla="*/ 125 h 726"/>
              <a:gd name="connsiteX147-14617" fmla="*/ 561 w 687"/>
              <a:gd name="connsiteY147-14618" fmla="*/ 115 h 726"/>
              <a:gd name="connsiteX148-14619" fmla="*/ 561 w 687"/>
              <a:gd name="connsiteY148-14620" fmla="*/ 115 h 726"/>
              <a:gd name="connsiteX0-14621" fmla="*/ 561 w 687"/>
              <a:gd name="connsiteY0-14622" fmla="*/ 115 h 716"/>
              <a:gd name="connsiteX1-14623" fmla="*/ 556 w 687"/>
              <a:gd name="connsiteY1-14624" fmla="*/ 104 h 716"/>
              <a:gd name="connsiteX2-14625" fmla="*/ 556 w 687"/>
              <a:gd name="connsiteY2-14626" fmla="*/ 94 h 716"/>
              <a:gd name="connsiteX3-14627" fmla="*/ 551 w 687"/>
              <a:gd name="connsiteY3-14628" fmla="*/ 84 h 716"/>
              <a:gd name="connsiteX4-14629" fmla="*/ 546 w 687"/>
              <a:gd name="connsiteY4-14630" fmla="*/ 78 h 716"/>
              <a:gd name="connsiteX5-14631" fmla="*/ 546 w 687"/>
              <a:gd name="connsiteY5-14632" fmla="*/ 78 h 716"/>
              <a:gd name="connsiteX6-14633" fmla="*/ 540 w 687"/>
              <a:gd name="connsiteY6-14634" fmla="*/ 78 h 716"/>
              <a:gd name="connsiteX7-14635" fmla="*/ 530 w 687"/>
              <a:gd name="connsiteY7-14636" fmla="*/ 73 h 716"/>
              <a:gd name="connsiteX8-14637" fmla="*/ 525 w 687"/>
              <a:gd name="connsiteY8-14638" fmla="*/ 73 h 716"/>
              <a:gd name="connsiteX9-14639" fmla="*/ 514 w 687"/>
              <a:gd name="connsiteY9-14640" fmla="*/ 73 h 716"/>
              <a:gd name="connsiteX10-14641" fmla="*/ 504 w 687"/>
              <a:gd name="connsiteY10-14642" fmla="*/ 73 h 716"/>
              <a:gd name="connsiteX11-14643" fmla="*/ 493 w 687"/>
              <a:gd name="connsiteY11-14644" fmla="*/ 73 h 716"/>
              <a:gd name="connsiteX12-14645" fmla="*/ 477 w 687"/>
              <a:gd name="connsiteY12-14646" fmla="*/ 73 h 716"/>
              <a:gd name="connsiteX13-14647" fmla="*/ 451 w 687"/>
              <a:gd name="connsiteY13-14648" fmla="*/ 73 h 716"/>
              <a:gd name="connsiteX14-14649" fmla="*/ 420 w 687"/>
              <a:gd name="connsiteY14-14650" fmla="*/ 73 h 716"/>
              <a:gd name="connsiteX15-14651" fmla="*/ 393 w 687"/>
              <a:gd name="connsiteY15-14652" fmla="*/ 78 h 716"/>
              <a:gd name="connsiteX16-14653" fmla="*/ 362 w 687"/>
              <a:gd name="connsiteY16-14654" fmla="*/ 78 h 716"/>
              <a:gd name="connsiteX17-14655" fmla="*/ 346 w 687"/>
              <a:gd name="connsiteY17-14656" fmla="*/ 84 h 716"/>
              <a:gd name="connsiteX18-14657" fmla="*/ 325 w 687"/>
              <a:gd name="connsiteY18-14658" fmla="*/ 84 h 716"/>
              <a:gd name="connsiteX19-14659" fmla="*/ 309 w 687"/>
              <a:gd name="connsiteY19-14660" fmla="*/ 89 h 716"/>
              <a:gd name="connsiteX20-14661" fmla="*/ 288 w 687"/>
              <a:gd name="connsiteY20-14662" fmla="*/ 94 h 716"/>
              <a:gd name="connsiteX21-14663" fmla="*/ 267 w 687"/>
              <a:gd name="connsiteY21-14664" fmla="*/ 99 h 716"/>
              <a:gd name="connsiteX22-14665" fmla="*/ 246 w 687"/>
              <a:gd name="connsiteY22-14666" fmla="*/ 99 h 716"/>
              <a:gd name="connsiteX23-14667" fmla="*/ 220 w 687"/>
              <a:gd name="connsiteY23-14668" fmla="*/ 104 h 716"/>
              <a:gd name="connsiteX24-14669" fmla="*/ 199 w 687"/>
              <a:gd name="connsiteY24-14670" fmla="*/ 110 h 716"/>
              <a:gd name="connsiteX25-14671" fmla="*/ 173 w 687"/>
              <a:gd name="connsiteY25-14672" fmla="*/ 115 h 716"/>
              <a:gd name="connsiteX26-14673" fmla="*/ 152 w 687"/>
              <a:gd name="connsiteY26-14674" fmla="*/ 120 h 716"/>
              <a:gd name="connsiteX27-14675" fmla="*/ 131 w 687"/>
              <a:gd name="connsiteY27-14676" fmla="*/ 120 h 716"/>
              <a:gd name="connsiteX28-14677" fmla="*/ 115 w 687"/>
              <a:gd name="connsiteY28-14678" fmla="*/ 125 h 716"/>
              <a:gd name="connsiteX29-14679" fmla="*/ 99 w 687"/>
              <a:gd name="connsiteY29-14680" fmla="*/ 125 h 716"/>
              <a:gd name="connsiteX30-14681" fmla="*/ 89 w 687"/>
              <a:gd name="connsiteY30-14682" fmla="*/ 125 h 716"/>
              <a:gd name="connsiteX31-14683" fmla="*/ 78 w 687"/>
              <a:gd name="connsiteY31-14684" fmla="*/ 125 h 716"/>
              <a:gd name="connsiteX32-14685" fmla="*/ 73 w 687"/>
              <a:gd name="connsiteY32-14686" fmla="*/ 125 h 716"/>
              <a:gd name="connsiteX33-14687" fmla="*/ 63 w 687"/>
              <a:gd name="connsiteY33-14688" fmla="*/ 120 h 716"/>
              <a:gd name="connsiteX34-14689" fmla="*/ 52 w 687"/>
              <a:gd name="connsiteY34-14690" fmla="*/ 115 h 716"/>
              <a:gd name="connsiteX35-14691" fmla="*/ 36 w 687"/>
              <a:gd name="connsiteY35-14692" fmla="*/ 110 h 716"/>
              <a:gd name="connsiteX36-14693" fmla="*/ 26 w 687"/>
              <a:gd name="connsiteY36-14694" fmla="*/ 99 h 716"/>
              <a:gd name="connsiteX37-14695" fmla="*/ 15 w 687"/>
              <a:gd name="connsiteY37-14696" fmla="*/ 94 h 716"/>
              <a:gd name="connsiteX38-14697" fmla="*/ 5 w 687"/>
              <a:gd name="connsiteY38-14698" fmla="*/ 89 h 716"/>
              <a:gd name="connsiteX39-14699" fmla="*/ 0 w 687"/>
              <a:gd name="connsiteY39-14700" fmla="*/ 78 h 716"/>
              <a:gd name="connsiteX40-14701" fmla="*/ 0 w 687"/>
              <a:gd name="connsiteY40-14702" fmla="*/ 73 h 716"/>
              <a:gd name="connsiteX41-14703" fmla="*/ 10 w 687"/>
              <a:gd name="connsiteY41-14704" fmla="*/ 73 h 716"/>
              <a:gd name="connsiteX42-14705" fmla="*/ 26 w 687"/>
              <a:gd name="connsiteY42-14706" fmla="*/ 73 h 716"/>
              <a:gd name="connsiteX43-14707" fmla="*/ 42 w 687"/>
              <a:gd name="connsiteY43-14708" fmla="*/ 73 h 716"/>
              <a:gd name="connsiteX44-14709" fmla="*/ 57 w 687"/>
              <a:gd name="connsiteY44-14710" fmla="*/ 68 h 716"/>
              <a:gd name="connsiteX45-14711" fmla="*/ 89 w 687"/>
              <a:gd name="connsiteY45-14712" fmla="*/ 68 h 716"/>
              <a:gd name="connsiteX46-14713" fmla="*/ 131 w 687"/>
              <a:gd name="connsiteY46-14714" fmla="*/ 63 h 716"/>
              <a:gd name="connsiteX47-14715" fmla="*/ 152 w 687"/>
              <a:gd name="connsiteY47-14716" fmla="*/ 63 h 716"/>
              <a:gd name="connsiteX48-14717" fmla="*/ 173 w 687"/>
              <a:gd name="connsiteY48-14718" fmla="*/ 63 h 716"/>
              <a:gd name="connsiteX49-14719" fmla="*/ 199 w 687"/>
              <a:gd name="connsiteY49-14720" fmla="*/ 57 h 716"/>
              <a:gd name="connsiteX50-14721" fmla="*/ 225 w 687"/>
              <a:gd name="connsiteY50-14722" fmla="*/ 57 h 716"/>
              <a:gd name="connsiteX51-14723" fmla="*/ 257 w 687"/>
              <a:gd name="connsiteY51-14724" fmla="*/ 52 h 716"/>
              <a:gd name="connsiteX52-14725" fmla="*/ 288 w 687"/>
              <a:gd name="connsiteY52-14726" fmla="*/ 52 h 716"/>
              <a:gd name="connsiteX53-14727" fmla="*/ 320 w 687"/>
              <a:gd name="connsiteY53-14728" fmla="*/ 47 h 716"/>
              <a:gd name="connsiteX54-14729" fmla="*/ 357 w 687"/>
              <a:gd name="connsiteY54-14730" fmla="*/ 42 h 716"/>
              <a:gd name="connsiteX55-14731" fmla="*/ 372 w 687"/>
              <a:gd name="connsiteY55-14732" fmla="*/ 42 h 716"/>
              <a:gd name="connsiteX56-14733" fmla="*/ 393 w 687"/>
              <a:gd name="connsiteY56-14734" fmla="*/ 37 h 716"/>
              <a:gd name="connsiteX57-14735" fmla="*/ 409 w 687"/>
              <a:gd name="connsiteY57-14736" fmla="*/ 37 h 716"/>
              <a:gd name="connsiteX58-14737" fmla="*/ 420 w 687"/>
              <a:gd name="connsiteY58-14738" fmla="*/ 37 h 716"/>
              <a:gd name="connsiteX59-14739" fmla="*/ 435 w 687"/>
              <a:gd name="connsiteY59-14740" fmla="*/ 31 h 716"/>
              <a:gd name="connsiteX60-14741" fmla="*/ 446 w 687"/>
              <a:gd name="connsiteY60-14742" fmla="*/ 31 h 716"/>
              <a:gd name="connsiteX61-14743" fmla="*/ 456 w 687"/>
              <a:gd name="connsiteY61-14744" fmla="*/ 31 h 716"/>
              <a:gd name="connsiteX62-14745" fmla="*/ 467 w 687"/>
              <a:gd name="connsiteY62-14746" fmla="*/ 26 h 716"/>
              <a:gd name="connsiteX63-14747" fmla="*/ 477 w 687"/>
              <a:gd name="connsiteY63-14748" fmla="*/ 26 h 716"/>
              <a:gd name="connsiteX64-14749" fmla="*/ 488 w 687"/>
              <a:gd name="connsiteY64-14750" fmla="*/ 26 h 716"/>
              <a:gd name="connsiteX65-14751" fmla="*/ 493 w 687"/>
              <a:gd name="connsiteY65-14752" fmla="*/ 21 h 716"/>
              <a:gd name="connsiteX66-14753" fmla="*/ 498 w 687"/>
              <a:gd name="connsiteY66-14754" fmla="*/ 21 h 716"/>
              <a:gd name="connsiteX67-14755" fmla="*/ 504 w 687"/>
              <a:gd name="connsiteY67-14756" fmla="*/ 21 h 716"/>
              <a:gd name="connsiteX68-14757" fmla="*/ 509 w 687"/>
              <a:gd name="connsiteY68-14758" fmla="*/ 16 h 716"/>
              <a:gd name="connsiteX69-14759" fmla="*/ 514 w 687"/>
              <a:gd name="connsiteY69-14760" fmla="*/ 16 h 716"/>
              <a:gd name="connsiteX70-14761" fmla="*/ 514 w 687"/>
              <a:gd name="connsiteY70-14762" fmla="*/ 16 h 716"/>
              <a:gd name="connsiteX71-14763" fmla="*/ 519 w 687"/>
              <a:gd name="connsiteY71-14764" fmla="*/ 10 h 716"/>
              <a:gd name="connsiteX72-14765" fmla="*/ 525 w 687"/>
              <a:gd name="connsiteY72-14766" fmla="*/ 5 h 716"/>
              <a:gd name="connsiteX73-14767" fmla="*/ 535 w 687"/>
              <a:gd name="connsiteY73-14768" fmla="*/ 5 h 716"/>
              <a:gd name="connsiteX74-14769" fmla="*/ 546 w 687"/>
              <a:gd name="connsiteY74-14770" fmla="*/ 0 h 716"/>
              <a:gd name="connsiteX75-14771" fmla="*/ 551 w 687"/>
              <a:gd name="connsiteY75-14772" fmla="*/ 5 h 716"/>
              <a:gd name="connsiteX76-14773" fmla="*/ 561 w 687"/>
              <a:gd name="connsiteY76-14774" fmla="*/ 5 h 716"/>
              <a:gd name="connsiteX77-14775" fmla="*/ 577 w 687"/>
              <a:gd name="connsiteY77-14776" fmla="*/ 10 h 716"/>
              <a:gd name="connsiteX78-14777" fmla="*/ 593 w 687"/>
              <a:gd name="connsiteY78-14778" fmla="*/ 16 h 716"/>
              <a:gd name="connsiteX79-14779" fmla="*/ 630 w 687"/>
              <a:gd name="connsiteY79-14780" fmla="*/ 31 h 716"/>
              <a:gd name="connsiteX80-14781" fmla="*/ 645 w 687"/>
              <a:gd name="connsiteY80-14782" fmla="*/ 42 h 716"/>
              <a:gd name="connsiteX81-14783" fmla="*/ 661 w 687"/>
              <a:gd name="connsiteY81-14784" fmla="*/ 52 h 716"/>
              <a:gd name="connsiteX82-14785" fmla="*/ 672 w 687"/>
              <a:gd name="connsiteY82-14786" fmla="*/ 57 h 716"/>
              <a:gd name="connsiteX83-14787" fmla="*/ 682 w 687"/>
              <a:gd name="connsiteY83-14788" fmla="*/ 68 h 716"/>
              <a:gd name="connsiteX84-14789" fmla="*/ 687 w 687"/>
              <a:gd name="connsiteY84-14790" fmla="*/ 73 h 716"/>
              <a:gd name="connsiteX85-14791" fmla="*/ 687 w 687"/>
              <a:gd name="connsiteY85-14792" fmla="*/ 78 h 716"/>
              <a:gd name="connsiteX86-14793" fmla="*/ 682 w 687"/>
              <a:gd name="connsiteY86-14794" fmla="*/ 78 h 716"/>
              <a:gd name="connsiteX87-14795" fmla="*/ 682 w 687"/>
              <a:gd name="connsiteY87-14796" fmla="*/ 84 h 716"/>
              <a:gd name="connsiteX88-14797" fmla="*/ 677 w 687"/>
              <a:gd name="connsiteY88-14798" fmla="*/ 89 h 716"/>
              <a:gd name="connsiteX89-14799" fmla="*/ 666 w 687"/>
              <a:gd name="connsiteY89-14800" fmla="*/ 94 h 716"/>
              <a:gd name="connsiteX90-14801" fmla="*/ 666 w 687"/>
              <a:gd name="connsiteY90-14802" fmla="*/ 99 h 716"/>
              <a:gd name="connsiteX91-14803" fmla="*/ 661 w 687"/>
              <a:gd name="connsiteY91-14804" fmla="*/ 104 h 716"/>
              <a:gd name="connsiteX92-14805" fmla="*/ 656 w 687"/>
              <a:gd name="connsiteY92-14806" fmla="*/ 115 h 716"/>
              <a:gd name="connsiteX93-14807" fmla="*/ 656 w 687"/>
              <a:gd name="connsiteY93-14808" fmla="*/ 131 h 716"/>
              <a:gd name="connsiteX94-14809" fmla="*/ 651 w 687"/>
              <a:gd name="connsiteY94-14810" fmla="*/ 141 h 716"/>
              <a:gd name="connsiteX95-14811" fmla="*/ 651 w 687"/>
              <a:gd name="connsiteY95-14812" fmla="*/ 162 h 716"/>
              <a:gd name="connsiteX96-14813" fmla="*/ 645 w 687"/>
              <a:gd name="connsiteY96-14814" fmla="*/ 183 h 716"/>
              <a:gd name="connsiteX97-14815" fmla="*/ 645 w 687"/>
              <a:gd name="connsiteY97-14816" fmla="*/ 209 h 716"/>
              <a:gd name="connsiteX98-14817" fmla="*/ 640 w 687"/>
              <a:gd name="connsiteY98-14818" fmla="*/ 261 h 716"/>
              <a:gd name="connsiteX99-14819" fmla="*/ 635 w 687"/>
              <a:gd name="connsiteY99-14820" fmla="*/ 313 h 716"/>
              <a:gd name="connsiteX100-14821" fmla="*/ 630 w 687"/>
              <a:gd name="connsiteY100-14822" fmla="*/ 360 h 716"/>
              <a:gd name="connsiteX101-14823" fmla="*/ 624 w 687"/>
              <a:gd name="connsiteY101-14824" fmla="*/ 413 h 716"/>
              <a:gd name="connsiteX102-14825" fmla="*/ 614 w 687"/>
              <a:gd name="connsiteY102-14826" fmla="*/ 460 h 716"/>
              <a:gd name="connsiteX103-14827" fmla="*/ 603 w 687"/>
              <a:gd name="connsiteY103-14828" fmla="*/ 507 h 716"/>
              <a:gd name="connsiteX104-14829" fmla="*/ 593 w 687"/>
              <a:gd name="connsiteY104-14830" fmla="*/ 548 h 716"/>
              <a:gd name="connsiteX105-14831" fmla="*/ 577 w 687"/>
              <a:gd name="connsiteY105-14832" fmla="*/ 595 h 716"/>
              <a:gd name="connsiteX106-14833" fmla="*/ 567 w 687"/>
              <a:gd name="connsiteY106-14834" fmla="*/ 616 h 716"/>
              <a:gd name="connsiteX107-14835" fmla="*/ 556 w 687"/>
              <a:gd name="connsiteY107-14836" fmla="*/ 637 h 716"/>
              <a:gd name="connsiteX108-14837" fmla="*/ 546 w 687"/>
              <a:gd name="connsiteY108-14838" fmla="*/ 658 h 716"/>
              <a:gd name="connsiteX109-14839" fmla="*/ 535 w 687"/>
              <a:gd name="connsiteY109-14840" fmla="*/ 674 h 716"/>
              <a:gd name="connsiteX110-14841" fmla="*/ 525 w 687"/>
              <a:gd name="connsiteY110-14842" fmla="*/ 689 h 716"/>
              <a:gd name="connsiteX111-14843" fmla="*/ 514 w 687"/>
              <a:gd name="connsiteY111-14844" fmla="*/ 700 h 716"/>
              <a:gd name="connsiteX112-14845" fmla="*/ 504 w 687"/>
              <a:gd name="connsiteY112-14846" fmla="*/ 716 h 716"/>
              <a:gd name="connsiteX113-14847" fmla="*/ 446 w 687"/>
              <a:gd name="connsiteY113-14848" fmla="*/ 632 h 716"/>
              <a:gd name="connsiteX114-14849" fmla="*/ 451 w 687"/>
              <a:gd name="connsiteY114-14850" fmla="*/ 627 h 716"/>
              <a:gd name="connsiteX115-14851" fmla="*/ 456 w 687"/>
              <a:gd name="connsiteY115-14852" fmla="*/ 627 h 716"/>
              <a:gd name="connsiteX116-14853" fmla="*/ 462 w 687"/>
              <a:gd name="connsiteY116-14854" fmla="*/ 622 h 716"/>
              <a:gd name="connsiteX117-14855" fmla="*/ 467 w 687"/>
              <a:gd name="connsiteY117-14856" fmla="*/ 616 h 716"/>
              <a:gd name="connsiteX118-14857" fmla="*/ 472 w 687"/>
              <a:gd name="connsiteY118-14858" fmla="*/ 611 h 716"/>
              <a:gd name="connsiteX119-14859" fmla="*/ 477 w 687"/>
              <a:gd name="connsiteY119-14860" fmla="*/ 601 h 716"/>
              <a:gd name="connsiteX120-14861" fmla="*/ 483 w 687"/>
              <a:gd name="connsiteY120-14862" fmla="*/ 590 h 716"/>
              <a:gd name="connsiteX121-14863" fmla="*/ 488 w 687"/>
              <a:gd name="connsiteY121-14864" fmla="*/ 580 h 716"/>
              <a:gd name="connsiteX122-14865" fmla="*/ 498 w 687"/>
              <a:gd name="connsiteY122-14866" fmla="*/ 564 h 716"/>
              <a:gd name="connsiteX123-14867" fmla="*/ 504 w 687"/>
              <a:gd name="connsiteY123-14868" fmla="*/ 554 h 716"/>
              <a:gd name="connsiteX124-14869" fmla="*/ 509 w 687"/>
              <a:gd name="connsiteY124-14870" fmla="*/ 538 h 716"/>
              <a:gd name="connsiteX125-14871" fmla="*/ 514 w 687"/>
              <a:gd name="connsiteY125-14872" fmla="*/ 517 h 716"/>
              <a:gd name="connsiteX126-14873" fmla="*/ 519 w 687"/>
              <a:gd name="connsiteY126-14874" fmla="*/ 501 h 716"/>
              <a:gd name="connsiteX127-14875" fmla="*/ 525 w 687"/>
              <a:gd name="connsiteY127-14876" fmla="*/ 475 h 716"/>
              <a:gd name="connsiteX128-14877" fmla="*/ 530 w 687"/>
              <a:gd name="connsiteY128-14878" fmla="*/ 454 h 716"/>
              <a:gd name="connsiteX129-14879" fmla="*/ 535 w 687"/>
              <a:gd name="connsiteY129-14880" fmla="*/ 428 h 716"/>
              <a:gd name="connsiteX130-14881" fmla="*/ 540 w 687"/>
              <a:gd name="connsiteY130-14882" fmla="*/ 402 h 716"/>
              <a:gd name="connsiteX131-14883" fmla="*/ 546 w 687"/>
              <a:gd name="connsiteY131-14884" fmla="*/ 371 h 716"/>
              <a:gd name="connsiteX132-14885" fmla="*/ 546 w 687"/>
              <a:gd name="connsiteY132-14886" fmla="*/ 345 h 716"/>
              <a:gd name="connsiteX133-14887" fmla="*/ 551 w 687"/>
              <a:gd name="connsiteY133-14888" fmla="*/ 319 h 716"/>
              <a:gd name="connsiteX134-14889" fmla="*/ 551 w 687"/>
              <a:gd name="connsiteY134-14890" fmla="*/ 298 h 716"/>
              <a:gd name="connsiteX135-14891" fmla="*/ 556 w 687"/>
              <a:gd name="connsiteY135-14892" fmla="*/ 272 h 716"/>
              <a:gd name="connsiteX136-14893" fmla="*/ 556 w 687"/>
              <a:gd name="connsiteY136-14894" fmla="*/ 251 h 716"/>
              <a:gd name="connsiteX137-14895" fmla="*/ 561 w 687"/>
              <a:gd name="connsiteY137-14896" fmla="*/ 230 h 716"/>
              <a:gd name="connsiteX138-14897" fmla="*/ 561 w 687"/>
              <a:gd name="connsiteY138-14898" fmla="*/ 214 h 716"/>
              <a:gd name="connsiteX139-14899" fmla="*/ 561 w 687"/>
              <a:gd name="connsiteY139-14900" fmla="*/ 193 h 716"/>
              <a:gd name="connsiteX140-14901" fmla="*/ 567 w 687"/>
              <a:gd name="connsiteY140-14902" fmla="*/ 178 h 716"/>
              <a:gd name="connsiteX141-14903" fmla="*/ 567 w 687"/>
              <a:gd name="connsiteY141-14904" fmla="*/ 167 h 716"/>
              <a:gd name="connsiteX142-14905" fmla="*/ 567 w 687"/>
              <a:gd name="connsiteY142-14906" fmla="*/ 151 h 716"/>
              <a:gd name="connsiteX143-14907" fmla="*/ 567 w 687"/>
              <a:gd name="connsiteY143-14908" fmla="*/ 141 h 716"/>
              <a:gd name="connsiteX144-14909" fmla="*/ 567 w 687"/>
              <a:gd name="connsiteY144-14910" fmla="*/ 131 h 716"/>
              <a:gd name="connsiteX145-14911" fmla="*/ 561 w 687"/>
              <a:gd name="connsiteY145-14912" fmla="*/ 125 h 716"/>
              <a:gd name="connsiteX146-14913" fmla="*/ 561 w 687"/>
              <a:gd name="connsiteY146-14914" fmla="*/ 115 h 716"/>
              <a:gd name="connsiteX147-14915" fmla="*/ 561 w 687"/>
              <a:gd name="connsiteY147-14916" fmla="*/ 115 h 716"/>
              <a:gd name="connsiteX0-14917" fmla="*/ 561 w 687"/>
              <a:gd name="connsiteY0-14918" fmla="*/ 115 h 700"/>
              <a:gd name="connsiteX1-14919" fmla="*/ 556 w 687"/>
              <a:gd name="connsiteY1-14920" fmla="*/ 104 h 700"/>
              <a:gd name="connsiteX2-14921" fmla="*/ 556 w 687"/>
              <a:gd name="connsiteY2-14922" fmla="*/ 94 h 700"/>
              <a:gd name="connsiteX3-14923" fmla="*/ 551 w 687"/>
              <a:gd name="connsiteY3-14924" fmla="*/ 84 h 700"/>
              <a:gd name="connsiteX4-14925" fmla="*/ 546 w 687"/>
              <a:gd name="connsiteY4-14926" fmla="*/ 78 h 700"/>
              <a:gd name="connsiteX5-14927" fmla="*/ 546 w 687"/>
              <a:gd name="connsiteY5-14928" fmla="*/ 78 h 700"/>
              <a:gd name="connsiteX6-14929" fmla="*/ 540 w 687"/>
              <a:gd name="connsiteY6-14930" fmla="*/ 78 h 700"/>
              <a:gd name="connsiteX7-14931" fmla="*/ 530 w 687"/>
              <a:gd name="connsiteY7-14932" fmla="*/ 73 h 700"/>
              <a:gd name="connsiteX8-14933" fmla="*/ 525 w 687"/>
              <a:gd name="connsiteY8-14934" fmla="*/ 73 h 700"/>
              <a:gd name="connsiteX9-14935" fmla="*/ 514 w 687"/>
              <a:gd name="connsiteY9-14936" fmla="*/ 73 h 700"/>
              <a:gd name="connsiteX10-14937" fmla="*/ 504 w 687"/>
              <a:gd name="connsiteY10-14938" fmla="*/ 73 h 700"/>
              <a:gd name="connsiteX11-14939" fmla="*/ 493 w 687"/>
              <a:gd name="connsiteY11-14940" fmla="*/ 73 h 700"/>
              <a:gd name="connsiteX12-14941" fmla="*/ 477 w 687"/>
              <a:gd name="connsiteY12-14942" fmla="*/ 73 h 700"/>
              <a:gd name="connsiteX13-14943" fmla="*/ 451 w 687"/>
              <a:gd name="connsiteY13-14944" fmla="*/ 73 h 700"/>
              <a:gd name="connsiteX14-14945" fmla="*/ 420 w 687"/>
              <a:gd name="connsiteY14-14946" fmla="*/ 73 h 700"/>
              <a:gd name="connsiteX15-14947" fmla="*/ 393 w 687"/>
              <a:gd name="connsiteY15-14948" fmla="*/ 78 h 700"/>
              <a:gd name="connsiteX16-14949" fmla="*/ 362 w 687"/>
              <a:gd name="connsiteY16-14950" fmla="*/ 78 h 700"/>
              <a:gd name="connsiteX17-14951" fmla="*/ 346 w 687"/>
              <a:gd name="connsiteY17-14952" fmla="*/ 84 h 700"/>
              <a:gd name="connsiteX18-14953" fmla="*/ 325 w 687"/>
              <a:gd name="connsiteY18-14954" fmla="*/ 84 h 700"/>
              <a:gd name="connsiteX19-14955" fmla="*/ 309 w 687"/>
              <a:gd name="connsiteY19-14956" fmla="*/ 89 h 700"/>
              <a:gd name="connsiteX20-14957" fmla="*/ 288 w 687"/>
              <a:gd name="connsiteY20-14958" fmla="*/ 94 h 700"/>
              <a:gd name="connsiteX21-14959" fmla="*/ 267 w 687"/>
              <a:gd name="connsiteY21-14960" fmla="*/ 99 h 700"/>
              <a:gd name="connsiteX22-14961" fmla="*/ 246 w 687"/>
              <a:gd name="connsiteY22-14962" fmla="*/ 99 h 700"/>
              <a:gd name="connsiteX23-14963" fmla="*/ 220 w 687"/>
              <a:gd name="connsiteY23-14964" fmla="*/ 104 h 700"/>
              <a:gd name="connsiteX24-14965" fmla="*/ 199 w 687"/>
              <a:gd name="connsiteY24-14966" fmla="*/ 110 h 700"/>
              <a:gd name="connsiteX25-14967" fmla="*/ 173 w 687"/>
              <a:gd name="connsiteY25-14968" fmla="*/ 115 h 700"/>
              <a:gd name="connsiteX26-14969" fmla="*/ 152 w 687"/>
              <a:gd name="connsiteY26-14970" fmla="*/ 120 h 700"/>
              <a:gd name="connsiteX27-14971" fmla="*/ 131 w 687"/>
              <a:gd name="connsiteY27-14972" fmla="*/ 120 h 700"/>
              <a:gd name="connsiteX28-14973" fmla="*/ 115 w 687"/>
              <a:gd name="connsiteY28-14974" fmla="*/ 125 h 700"/>
              <a:gd name="connsiteX29-14975" fmla="*/ 99 w 687"/>
              <a:gd name="connsiteY29-14976" fmla="*/ 125 h 700"/>
              <a:gd name="connsiteX30-14977" fmla="*/ 89 w 687"/>
              <a:gd name="connsiteY30-14978" fmla="*/ 125 h 700"/>
              <a:gd name="connsiteX31-14979" fmla="*/ 78 w 687"/>
              <a:gd name="connsiteY31-14980" fmla="*/ 125 h 700"/>
              <a:gd name="connsiteX32-14981" fmla="*/ 73 w 687"/>
              <a:gd name="connsiteY32-14982" fmla="*/ 125 h 700"/>
              <a:gd name="connsiteX33-14983" fmla="*/ 63 w 687"/>
              <a:gd name="connsiteY33-14984" fmla="*/ 120 h 700"/>
              <a:gd name="connsiteX34-14985" fmla="*/ 52 w 687"/>
              <a:gd name="connsiteY34-14986" fmla="*/ 115 h 700"/>
              <a:gd name="connsiteX35-14987" fmla="*/ 36 w 687"/>
              <a:gd name="connsiteY35-14988" fmla="*/ 110 h 700"/>
              <a:gd name="connsiteX36-14989" fmla="*/ 26 w 687"/>
              <a:gd name="connsiteY36-14990" fmla="*/ 99 h 700"/>
              <a:gd name="connsiteX37-14991" fmla="*/ 15 w 687"/>
              <a:gd name="connsiteY37-14992" fmla="*/ 94 h 700"/>
              <a:gd name="connsiteX38-14993" fmla="*/ 5 w 687"/>
              <a:gd name="connsiteY38-14994" fmla="*/ 89 h 700"/>
              <a:gd name="connsiteX39-14995" fmla="*/ 0 w 687"/>
              <a:gd name="connsiteY39-14996" fmla="*/ 78 h 700"/>
              <a:gd name="connsiteX40-14997" fmla="*/ 0 w 687"/>
              <a:gd name="connsiteY40-14998" fmla="*/ 73 h 700"/>
              <a:gd name="connsiteX41-14999" fmla="*/ 10 w 687"/>
              <a:gd name="connsiteY41-15000" fmla="*/ 73 h 700"/>
              <a:gd name="connsiteX42-15001" fmla="*/ 26 w 687"/>
              <a:gd name="connsiteY42-15002" fmla="*/ 73 h 700"/>
              <a:gd name="connsiteX43-15003" fmla="*/ 42 w 687"/>
              <a:gd name="connsiteY43-15004" fmla="*/ 73 h 700"/>
              <a:gd name="connsiteX44-15005" fmla="*/ 57 w 687"/>
              <a:gd name="connsiteY44-15006" fmla="*/ 68 h 700"/>
              <a:gd name="connsiteX45-15007" fmla="*/ 89 w 687"/>
              <a:gd name="connsiteY45-15008" fmla="*/ 68 h 700"/>
              <a:gd name="connsiteX46-15009" fmla="*/ 131 w 687"/>
              <a:gd name="connsiteY46-15010" fmla="*/ 63 h 700"/>
              <a:gd name="connsiteX47-15011" fmla="*/ 152 w 687"/>
              <a:gd name="connsiteY47-15012" fmla="*/ 63 h 700"/>
              <a:gd name="connsiteX48-15013" fmla="*/ 173 w 687"/>
              <a:gd name="connsiteY48-15014" fmla="*/ 63 h 700"/>
              <a:gd name="connsiteX49-15015" fmla="*/ 199 w 687"/>
              <a:gd name="connsiteY49-15016" fmla="*/ 57 h 700"/>
              <a:gd name="connsiteX50-15017" fmla="*/ 225 w 687"/>
              <a:gd name="connsiteY50-15018" fmla="*/ 57 h 700"/>
              <a:gd name="connsiteX51-15019" fmla="*/ 257 w 687"/>
              <a:gd name="connsiteY51-15020" fmla="*/ 52 h 700"/>
              <a:gd name="connsiteX52-15021" fmla="*/ 288 w 687"/>
              <a:gd name="connsiteY52-15022" fmla="*/ 52 h 700"/>
              <a:gd name="connsiteX53-15023" fmla="*/ 320 w 687"/>
              <a:gd name="connsiteY53-15024" fmla="*/ 47 h 700"/>
              <a:gd name="connsiteX54-15025" fmla="*/ 357 w 687"/>
              <a:gd name="connsiteY54-15026" fmla="*/ 42 h 700"/>
              <a:gd name="connsiteX55-15027" fmla="*/ 372 w 687"/>
              <a:gd name="connsiteY55-15028" fmla="*/ 42 h 700"/>
              <a:gd name="connsiteX56-15029" fmla="*/ 393 w 687"/>
              <a:gd name="connsiteY56-15030" fmla="*/ 37 h 700"/>
              <a:gd name="connsiteX57-15031" fmla="*/ 409 w 687"/>
              <a:gd name="connsiteY57-15032" fmla="*/ 37 h 700"/>
              <a:gd name="connsiteX58-15033" fmla="*/ 420 w 687"/>
              <a:gd name="connsiteY58-15034" fmla="*/ 37 h 700"/>
              <a:gd name="connsiteX59-15035" fmla="*/ 435 w 687"/>
              <a:gd name="connsiteY59-15036" fmla="*/ 31 h 700"/>
              <a:gd name="connsiteX60-15037" fmla="*/ 446 w 687"/>
              <a:gd name="connsiteY60-15038" fmla="*/ 31 h 700"/>
              <a:gd name="connsiteX61-15039" fmla="*/ 456 w 687"/>
              <a:gd name="connsiteY61-15040" fmla="*/ 31 h 700"/>
              <a:gd name="connsiteX62-15041" fmla="*/ 467 w 687"/>
              <a:gd name="connsiteY62-15042" fmla="*/ 26 h 700"/>
              <a:gd name="connsiteX63-15043" fmla="*/ 477 w 687"/>
              <a:gd name="connsiteY63-15044" fmla="*/ 26 h 700"/>
              <a:gd name="connsiteX64-15045" fmla="*/ 488 w 687"/>
              <a:gd name="connsiteY64-15046" fmla="*/ 26 h 700"/>
              <a:gd name="connsiteX65-15047" fmla="*/ 493 w 687"/>
              <a:gd name="connsiteY65-15048" fmla="*/ 21 h 700"/>
              <a:gd name="connsiteX66-15049" fmla="*/ 498 w 687"/>
              <a:gd name="connsiteY66-15050" fmla="*/ 21 h 700"/>
              <a:gd name="connsiteX67-15051" fmla="*/ 504 w 687"/>
              <a:gd name="connsiteY67-15052" fmla="*/ 21 h 700"/>
              <a:gd name="connsiteX68-15053" fmla="*/ 509 w 687"/>
              <a:gd name="connsiteY68-15054" fmla="*/ 16 h 700"/>
              <a:gd name="connsiteX69-15055" fmla="*/ 514 w 687"/>
              <a:gd name="connsiteY69-15056" fmla="*/ 16 h 700"/>
              <a:gd name="connsiteX70-15057" fmla="*/ 514 w 687"/>
              <a:gd name="connsiteY70-15058" fmla="*/ 16 h 700"/>
              <a:gd name="connsiteX71-15059" fmla="*/ 519 w 687"/>
              <a:gd name="connsiteY71-15060" fmla="*/ 10 h 700"/>
              <a:gd name="connsiteX72-15061" fmla="*/ 525 w 687"/>
              <a:gd name="connsiteY72-15062" fmla="*/ 5 h 700"/>
              <a:gd name="connsiteX73-15063" fmla="*/ 535 w 687"/>
              <a:gd name="connsiteY73-15064" fmla="*/ 5 h 700"/>
              <a:gd name="connsiteX74-15065" fmla="*/ 546 w 687"/>
              <a:gd name="connsiteY74-15066" fmla="*/ 0 h 700"/>
              <a:gd name="connsiteX75-15067" fmla="*/ 551 w 687"/>
              <a:gd name="connsiteY75-15068" fmla="*/ 5 h 700"/>
              <a:gd name="connsiteX76-15069" fmla="*/ 561 w 687"/>
              <a:gd name="connsiteY76-15070" fmla="*/ 5 h 700"/>
              <a:gd name="connsiteX77-15071" fmla="*/ 577 w 687"/>
              <a:gd name="connsiteY77-15072" fmla="*/ 10 h 700"/>
              <a:gd name="connsiteX78-15073" fmla="*/ 593 w 687"/>
              <a:gd name="connsiteY78-15074" fmla="*/ 16 h 700"/>
              <a:gd name="connsiteX79-15075" fmla="*/ 630 w 687"/>
              <a:gd name="connsiteY79-15076" fmla="*/ 31 h 700"/>
              <a:gd name="connsiteX80-15077" fmla="*/ 645 w 687"/>
              <a:gd name="connsiteY80-15078" fmla="*/ 42 h 700"/>
              <a:gd name="connsiteX81-15079" fmla="*/ 661 w 687"/>
              <a:gd name="connsiteY81-15080" fmla="*/ 52 h 700"/>
              <a:gd name="connsiteX82-15081" fmla="*/ 672 w 687"/>
              <a:gd name="connsiteY82-15082" fmla="*/ 57 h 700"/>
              <a:gd name="connsiteX83-15083" fmla="*/ 682 w 687"/>
              <a:gd name="connsiteY83-15084" fmla="*/ 68 h 700"/>
              <a:gd name="connsiteX84-15085" fmla="*/ 687 w 687"/>
              <a:gd name="connsiteY84-15086" fmla="*/ 73 h 700"/>
              <a:gd name="connsiteX85-15087" fmla="*/ 687 w 687"/>
              <a:gd name="connsiteY85-15088" fmla="*/ 78 h 700"/>
              <a:gd name="connsiteX86-15089" fmla="*/ 682 w 687"/>
              <a:gd name="connsiteY86-15090" fmla="*/ 78 h 700"/>
              <a:gd name="connsiteX87-15091" fmla="*/ 682 w 687"/>
              <a:gd name="connsiteY87-15092" fmla="*/ 84 h 700"/>
              <a:gd name="connsiteX88-15093" fmla="*/ 677 w 687"/>
              <a:gd name="connsiteY88-15094" fmla="*/ 89 h 700"/>
              <a:gd name="connsiteX89-15095" fmla="*/ 666 w 687"/>
              <a:gd name="connsiteY89-15096" fmla="*/ 94 h 700"/>
              <a:gd name="connsiteX90-15097" fmla="*/ 666 w 687"/>
              <a:gd name="connsiteY90-15098" fmla="*/ 99 h 700"/>
              <a:gd name="connsiteX91-15099" fmla="*/ 661 w 687"/>
              <a:gd name="connsiteY91-15100" fmla="*/ 104 h 700"/>
              <a:gd name="connsiteX92-15101" fmla="*/ 656 w 687"/>
              <a:gd name="connsiteY92-15102" fmla="*/ 115 h 700"/>
              <a:gd name="connsiteX93-15103" fmla="*/ 656 w 687"/>
              <a:gd name="connsiteY93-15104" fmla="*/ 131 h 700"/>
              <a:gd name="connsiteX94-15105" fmla="*/ 651 w 687"/>
              <a:gd name="connsiteY94-15106" fmla="*/ 141 h 700"/>
              <a:gd name="connsiteX95-15107" fmla="*/ 651 w 687"/>
              <a:gd name="connsiteY95-15108" fmla="*/ 162 h 700"/>
              <a:gd name="connsiteX96-15109" fmla="*/ 645 w 687"/>
              <a:gd name="connsiteY96-15110" fmla="*/ 183 h 700"/>
              <a:gd name="connsiteX97-15111" fmla="*/ 645 w 687"/>
              <a:gd name="connsiteY97-15112" fmla="*/ 209 h 700"/>
              <a:gd name="connsiteX98-15113" fmla="*/ 640 w 687"/>
              <a:gd name="connsiteY98-15114" fmla="*/ 261 h 700"/>
              <a:gd name="connsiteX99-15115" fmla="*/ 635 w 687"/>
              <a:gd name="connsiteY99-15116" fmla="*/ 313 h 700"/>
              <a:gd name="connsiteX100-15117" fmla="*/ 630 w 687"/>
              <a:gd name="connsiteY100-15118" fmla="*/ 360 h 700"/>
              <a:gd name="connsiteX101-15119" fmla="*/ 624 w 687"/>
              <a:gd name="connsiteY101-15120" fmla="*/ 413 h 700"/>
              <a:gd name="connsiteX102-15121" fmla="*/ 614 w 687"/>
              <a:gd name="connsiteY102-15122" fmla="*/ 460 h 700"/>
              <a:gd name="connsiteX103-15123" fmla="*/ 603 w 687"/>
              <a:gd name="connsiteY103-15124" fmla="*/ 507 h 700"/>
              <a:gd name="connsiteX104-15125" fmla="*/ 593 w 687"/>
              <a:gd name="connsiteY104-15126" fmla="*/ 548 h 700"/>
              <a:gd name="connsiteX105-15127" fmla="*/ 577 w 687"/>
              <a:gd name="connsiteY105-15128" fmla="*/ 595 h 700"/>
              <a:gd name="connsiteX106-15129" fmla="*/ 567 w 687"/>
              <a:gd name="connsiteY106-15130" fmla="*/ 616 h 700"/>
              <a:gd name="connsiteX107-15131" fmla="*/ 556 w 687"/>
              <a:gd name="connsiteY107-15132" fmla="*/ 637 h 700"/>
              <a:gd name="connsiteX108-15133" fmla="*/ 546 w 687"/>
              <a:gd name="connsiteY108-15134" fmla="*/ 658 h 700"/>
              <a:gd name="connsiteX109-15135" fmla="*/ 535 w 687"/>
              <a:gd name="connsiteY109-15136" fmla="*/ 674 h 700"/>
              <a:gd name="connsiteX110-15137" fmla="*/ 525 w 687"/>
              <a:gd name="connsiteY110-15138" fmla="*/ 689 h 700"/>
              <a:gd name="connsiteX111-15139" fmla="*/ 514 w 687"/>
              <a:gd name="connsiteY111-15140" fmla="*/ 700 h 700"/>
              <a:gd name="connsiteX112-15141" fmla="*/ 446 w 687"/>
              <a:gd name="connsiteY112-15142" fmla="*/ 632 h 700"/>
              <a:gd name="connsiteX113-15143" fmla="*/ 451 w 687"/>
              <a:gd name="connsiteY113-15144" fmla="*/ 627 h 700"/>
              <a:gd name="connsiteX114-15145" fmla="*/ 456 w 687"/>
              <a:gd name="connsiteY114-15146" fmla="*/ 627 h 700"/>
              <a:gd name="connsiteX115-15147" fmla="*/ 462 w 687"/>
              <a:gd name="connsiteY115-15148" fmla="*/ 622 h 700"/>
              <a:gd name="connsiteX116-15149" fmla="*/ 467 w 687"/>
              <a:gd name="connsiteY116-15150" fmla="*/ 616 h 700"/>
              <a:gd name="connsiteX117-15151" fmla="*/ 472 w 687"/>
              <a:gd name="connsiteY117-15152" fmla="*/ 611 h 700"/>
              <a:gd name="connsiteX118-15153" fmla="*/ 477 w 687"/>
              <a:gd name="connsiteY118-15154" fmla="*/ 601 h 700"/>
              <a:gd name="connsiteX119-15155" fmla="*/ 483 w 687"/>
              <a:gd name="connsiteY119-15156" fmla="*/ 590 h 700"/>
              <a:gd name="connsiteX120-15157" fmla="*/ 488 w 687"/>
              <a:gd name="connsiteY120-15158" fmla="*/ 580 h 700"/>
              <a:gd name="connsiteX121-15159" fmla="*/ 498 w 687"/>
              <a:gd name="connsiteY121-15160" fmla="*/ 564 h 700"/>
              <a:gd name="connsiteX122-15161" fmla="*/ 504 w 687"/>
              <a:gd name="connsiteY122-15162" fmla="*/ 554 h 700"/>
              <a:gd name="connsiteX123-15163" fmla="*/ 509 w 687"/>
              <a:gd name="connsiteY123-15164" fmla="*/ 538 h 700"/>
              <a:gd name="connsiteX124-15165" fmla="*/ 514 w 687"/>
              <a:gd name="connsiteY124-15166" fmla="*/ 517 h 700"/>
              <a:gd name="connsiteX125-15167" fmla="*/ 519 w 687"/>
              <a:gd name="connsiteY125-15168" fmla="*/ 501 h 700"/>
              <a:gd name="connsiteX126-15169" fmla="*/ 525 w 687"/>
              <a:gd name="connsiteY126-15170" fmla="*/ 475 h 700"/>
              <a:gd name="connsiteX127-15171" fmla="*/ 530 w 687"/>
              <a:gd name="connsiteY127-15172" fmla="*/ 454 h 700"/>
              <a:gd name="connsiteX128-15173" fmla="*/ 535 w 687"/>
              <a:gd name="connsiteY128-15174" fmla="*/ 428 h 700"/>
              <a:gd name="connsiteX129-15175" fmla="*/ 540 w 687"/>
              <a:gd name="connsiteY129-15176" fmla="*/ 402 h 700"/>
              <a:gd name="connsiteX130-15177" fmla="*/ 546 w 687"/>
              <a:gd name="connsiteY130-15178" fmla="*/ 371 h 700"/>
              <a:gd name="connsiteX131-15179" fmla="*/ 546 w 687"/>
              <a:gd name="connsiteY131-15180" fmla="*/ 345 h 700"/>
              <a:gd name="connsiteX132-15181" fmla="*/ 551 w 687"/>
              <a:gd name="connsiteY132-15182" fmla="*/ 319 h 700"/>
              <a:gd name="connsiteX133-15183" fmla="*/ 551 w 687"/>
              <a:gd name="connsiteY133-15184" fmla="*/ 298 h 700"/>
              <a:gd name="connsiteX134-15185" fmla="*/ 556 w 687"/>
              <a:gd name="connsiteY134-15186" fmla="*/ 272 h 700"/>
              <a:gd name="connsiteX135-15187" fmla="*/ 556 w 687"/>
              <a:gd name="connsiteY135-15188" fmla="*/ 251 h 700"/>
              <a:gd name="connsiteX136-15189" fmla="*/ 561 w 687"/>
              <a:gd name="connsiteY136-15190" fmla="*/ 230 h 700"/>
              <a:gd name="connsiteX137-15191" fmla="*/ 561 w 687"/>
              <a:gd name="connsiteY137-15192" fmla="*/ 214 h 700"/>
              <a:gd name="connsiteX138-15193" fmla="*/ 561 w 687"/>
              <a:gd name="connsiteY138-15194" fmla="*/ 193 h 700"/>
              <a:gd name="connsiteX139-15195" fmla="*/ 567 w 687"/>
              <a:gd name="connsiteY139-15196" fmla="*/ 178 h 700"/>
              <a:gd name="connsiteX140-15197" fmla="*/ 567 w 687"/>
              <a:gd name="connsiteY140-15198" fmla="*/ 167 h 700"/>
              <a:gd name="connsiteX141-15199" fmla="*/ 567 w 687"/>
              <a:gd name="connsiteY141-15200" fmla="*/ 151 h 700"/>
              <a:gd name="connsiteX142-15201" fmla="*/ 567 w 687"/>
              <a:gd name="connsiteY142-15202" fmla="*/ 141 h 700"/>
              <a:gd name="connsiteX143-15203" fmla="*/ 567 w 687"/>
              <a:gd name="connsiteY143-15204" fmla="*/ 131 h 700"/>
              <a:gd name="connsiteX144-15205" fmla="*/ 561 w 687"/>
              <a:gd name="connsiteY144-15206" fmla="*/ 125 h 700"/>
              <a:gd name="connsiteX145-15207" fmla="*/ 561 w 687"/>
              <a:gd name="connsiteY145-15208" fmla="*/ 115 h 700"/>
              <a:gd name="connsiteX146-15209" fmla="*/ 561 w 687"/>
              <a:gd name="connsiteY146-15210" fmla="*/ 115 h 700"/>
              <a:gd name="connsiteX0-15211" fmla="*/ 561 w 687"/>
              <a:gd name="connsiteY0-15212" fmla="*/ 115 h 689"/>
              <a:gd name="connsiteX1-15213" fmla="*/ 556 w 687"/>
              <a:gd name="connsiteY1-15214" fmla="*/ 104 h 689"/>
              <a:gd name="connsiteX2-15215" fmla="*/ 556 w 687"/>
              <a:gd name="connsiteY2-15216" fmla="*/ 94 h 689"/>
              <a:gd name="connsiteX3-15217" fmla="*/ 551 w 687"/>
              <a:gd name="connsiteY3-15218" fmla="*/ 84 h 689"/>
              <a:gd name="connsiteX4-15219" fmla="*/ 546 w 687"/>
              <a:gd name="connsiteY4-15220" fmla="*/ 78 h 689"/>
              <a:gd name="connsiteX5-15221" fmla="*/ 546 w 687"/>
              <a:gd name="connsiteY5-15222" fmla="*/ 78 h 689"/>
              <a:gd name="connsiteX6-15223" fmla="*/ 540 w 687"/>
              <a:gd name="connsiteY6-15224" fmla="*/ 78 h 689"/>
              <a:gd name="connsiteX7-15225" fmla="*/ 530 w 687"/>
              <a:gd name="connsiteY7-15226" fmla="*/ 73 h 689"/>
              <a:gd name="connsiteX8-15227" fmla="*/ 525 w 687"/>
              <a:gd name="connsiteY8-15228" fmla="*/ 73 h 689"/>
              <a:gd name="connsiteX9-15229" fmla="*/ 514 w 687"/>
              <a:gd name="connsiteY9-15230" fmla="*/ 73 h 689"/>
              <a:gd name="connsiteX10-15231" fmla="*/ 504 w 687"/>
              <a:gd name="connsiteY10-15232" fmla="*/ 73 h 689"/>
              <a:gd name="connsiteX11-15233" fmla="*/ 493 w 687"/>
              <a:gd name="connsiteY11-15234" fmla="*/ 73 h 689"/>
              <a:gd name="connsiteX12-15235" fmla="*/ 477 w 687"/>
              <a:gd name="connsiteY12-15236" fmla="*/ 73 h 689"/>
              <a:gd name="connsiteX13-15237" fmla="*/ 451 w 687"/>
              <a:gd name="connsiteY13-15238" fmla="*/ 73 h 689"/>
              <a:gd name="connsiteX14-15239" fmla="*/ 420 w 687"/>
              <a:gd name="connsiteY14-15240" fmla="*/ 73 h 689"/>
              <a:gd name="connsiteX15-15241" fmla="*/ 393 w 687"/>
              <a:gd name="connsiteY15-15242" fmla="*/ 78 h 689"/>
              <a:gd name="connsiteX16-15243" fmla="*/ 362 w 687"/>
              <a:gd name="connsiteY16-15244" fmla="*/ 78 h 689"/>
              <a:gd name="connsiteX17-15245" fmla="*/ 346 w 687"/>
              <a:gd name="connsiteY17-15246" fmla="*/ 84 h 689"/>
              <a:gd name="connsiteX18-15247" fmla="*/ 325 w 687"/>
              <a:gd name="connsiteY18-15248" fmla="*/ 84 h 689"/>
              <a:gd name="connsiteX19-15249" fmla="*/ 309 w 687"/>
              <a:gd name="connsiteY19-15250" fmla="*/ 89 h 689"/>
              <a:gd name="connsiteX20-15251" fmla="*/ 288 w 687"/>
              <a:gd name="connsiteY20-15252" fmla="*/ 94 h 689"/>
              <a:gd name="connsiteX21-15253" fmla="*/ 267 w 687"/>
              <a:gd name="connsiteY21-15254" fmla="*/ 99 h 689"/>
              <a:gd name="connsiteX22-15255" fmla="*/ 246 w 687"/>
              <a:gd name="connsiteY22-15256" fmla="*/ 99 h 689"/>
              <a:gd name="connsiteX23-15257" fmla="*/ 220 w 687"/>
              <a:gd name="connsiteY23-15258" fmla="*/ 104 h 689"/>
              <a:gd name="connsiteX24-15259" fmla="*/ 199 w 687"/>
              <a:gd name="connsiteY24-15260" fmla="*/ 110 h 689"/>
              <a:gd name="connsiteX25-15261" fmla="*/ 173 w 687"/>
              <a:gd name="connsiteY25-15262" fmla="*/ 115 h 689"/>
              <a:gd name="connsiteX26-15263" fmla="*/ 152 w 687"/>
              <a:gd name="connsiteY26-15264" fmla="*/ 120 h 689"/>
              <a:gd name="connsiteX27-15265" fmla="*/ 131 w 687"/>
              <a:gd name="connsiteY27-15266" fmla="*/ 120 h 689"/>
              <a:gd name="connsiteX28-15267" fmla="*/ 115 w 687"/>
              <a:gd name="connsiteY28-15268" fmla="*/ 125 h 689"/>
              <a:gd name="connsiteX29-15269" fmla="*/ 99 w 687"/>
              <a:gd name="connsiteY29-15270" fmla="*/ 125 h 689"/>
              <a:gd name="connsiteX30-15271" fmla="*/ 89 w 687"/>
              <a:gd name="connsiteY30-15272" fmla="*/ 125 h 689"/>
              <a:gd name="connsiteX31-15273" fmla="*/ 78 w 687"/>
              <a:gd name="connsiteY31-15274" fmla="*/ 125 h 689"/>
              <a:gd name="connsiteX32-15275" fmla="*/ 73 w 687"/>
              <a:gd name="connsiteY32-15276" fmla="*/ 125 h 689"/>
              <a:gd name="connsiteX33-15277" fmla="*/ 63 w 687"/>
              <a:gd name="connsiteY33-15278" fmla="*/ 120 h 689"/>
              <a:gd name="connsiteX34-15279" fmla="*/ 52 w 687"/>
              <a:gd name="connsiteY34-15280" fmla="*/ 115 h 689"/>
              <a:gd name="connsiteX35-15281" fmla="*/ 36 w 687"/>
              <a:gd name="connsiteY35-15282" fmla="*/ 110 h 689"/>
              <a:gd name="connsiteX36-15283" fmla="*/ 26 w 687"/>
              <a:gd name="connsiteY36-15284" fmla="*/ 99 h 689"/>
              <a:gd name="connsiteX37-15285" fmla="*/ 15 w 687"/>
              <a:gd name="connsiteY37-15286" fmla="*/ 94 h 689"/>
              <a:gd name="connsiteX38-15287" fmla="*/ 5 w 687"/>
              <a:gd name="connsiteY38-15288" fmla="*/ 89 h 689"/>
              <a:gd name="connsiteX39-15289" fmla="*/ 0 w 687"/>
              <a:gd name="connsiteY39-15290" fmla="*/ 78 h 689"/>
              <a:gd name="connsiteX40-15291" fmla="*/ 0 w 687"/>
              <a:gd name="connsiteY40-15292" fmla="*/ 73 h 689"/>
              <a:gd name="connsiteX41-15293" fmla="*/ 10 w 687"/>
              <a:gd name="connsiteY41-15294" fmla="*/ 73 h 689"/>
              <a:gd name="connsiteX42-15295" fmla="*/ 26 w 687"/>
              <a:gd name="connsiteY42-15296" fmla="*/ 73 h 689"/>
              <a:gd name="connsiteX43-15297" fmla="*/ 42 w 687"/>
              <a:gd name="connsiteY43-15298" fmla="*/ 73 h 689"/>
              <a:gd name="connsiteX44-15299" fmla="*/ 57 w 687"/>
              <a:gd name="connsiteY44-15300" fmla="*/ 68 h 689"/>
              <a:gd name="connsiteX45-15301" fmla="*/ 89 w 687"/>
              <a:gd name="connsiteY45-15302" fmla="*/ 68 h 689"/>
              <a:gd name="connsiteX46-15303" fmla="*/ 131 w 687"/>
              <a:gd name="connsiteY46-15304" fmla="*/ 63 h 689"/>
              <a:gd name="connsiteX47-15305" fmla="*/ 152 w 687"/>
              <a:gd name="connsiteY47-15306" fmla="*/ 63 h 689"/>
              <a:gd name="connsiteX48-15307" fmla="*/ 173 w 687"/>
              <a:gd name="connsiteY48-15308" fmla="*/ 63 h 689"/>
              <a:gd name="connsiteX49-15309" fmla="*/ 199 w 687"/>
              <a:gd name="connsiteY49-15310" fmla="*/ 57 h 689"/>
              <a:gd name="connsiteX50-15311" fmla="*/ 225 w 687"/>
              <a:gd name="connsiteY50-15312" fmla="*/ 57 h 689"/>
              <a:gd name="connsiteX51-15313" fmla="*/ 257 w 687"/>
              <a:gd name="connsiteY51-15314" fmla="*/ 52 h 689"/>
              <a:gd name="connsiteX52-15315" fmla="*/ 288 w 687"/>
              <a:gd name="connsiteY52-15316" fmla="*/ 52 h 689"/>
              <a:gd name="connsiteX53-15317" fmla="*/ 320 w 687"/>
              <a:gd name="connsiteY53-15318" fmla="*/ 47 h 689"/>
              <a:gd name="connsiteX54-15319" fmla="*/ 357 w 687"/>
              <a:gd name="connsiteY54-15320" fmla="*/ 42 h 689"/>
              <a:gd name="connsiteX55-15321" fmla="*/ 372 w 687"/>
              <a:gd name="connsiteY55-15322" fmla="*/ 42 h 689"/>
              <a:gd name="connsiteX56-15323" fmla="*/ 393 w 687"/>
              <a:gd name="connsiteY56-15324" fmla="*/ 37 h 689"/>
              <a:gd name="connsiteX57-15325" fmla="*/ 409 w 687"/>
              <a:gd name="connsiteY57-15326" fmla="*/ 37 h 689"/>
              <a:gd name="connsiteX58-15327" fmla="*/ 420 w 687"/>
              <a:gd name="connsiteY58-15328" fmla="*/ 37 h 689"/>
              <a:gd name="connsiteX59-15329" fmla="*/ 435 w 687"/>
              <a:gd name="connsiteY59-15330" fmla="*/ 31 h 689"/>
              <a:gd name="connsiteX60-15331" fmla="*/ 446 w 687"/>
              <a:gd name="connsiteY60-15332" fmla="*/ 31 h 689"/>
              <a:gd name="connsiteX61-15333" fmla="*/ 456 w 687"/>
              <a:gd name="connsiteY61-15334" fmla="*/ 31 h 689"/>
              <a:gd name="connsiteX62-15335" fmla="*/ 467 w 687"/>
              <a:gd name="connsiteY62-15336" fmla="*/ 26 h 689"/>
              <a:gd name="connsiteX63-15337" fmla="*/ 477 w 687"/>
              <a:gd name="connsiteY63-15338" fmla="*/ 26 h 689"/>
              <a:gd name="connsiteX64-15339" fmla="*/ 488 w 687"/>
              <a:gd name="connsiteY64-15340" fmla="*/ 26 h 689"/>
              <a:gd name="connsiteX65-15341" fmla="*/ 493 w 687"/>
              <a:gd name="connsiteY65-15342" fmla="*/ 21 h 689"/>
              <a:gd name="connsiteX66-15343" fmla="*/ 498 w 687"/>
              <a:gd name="connsiteY66-15344" fmla="*/ 21 h 689"/>
              <a:gd name="connsiteX67-15345" fmla="*/ 504 w 687"/>
              <a:gd name="connsiteY67-15346" fmla="*/ 21 h 689"/>
              <a:gd name="connsiteX68-15347" fmla="*/ 509 w 687"/>
              <a:gd name="connsiteY68-15348" fmla="*/ 16 h 689"/>
              <a:gd name="connsiteX69-15349" fmla="*/ 514 w 687"/>
              <a:gd name="connsiteY69-15350" fmla="*/ 16 h 689"/>
              <a:gd name="connsiteX70-15351" fmla="*/ 514 w 687"/>
              <a:gd name="connsiteY70-15352" fmla="*/ 16 h 689"/>
              <a:gd name="connsiteX71-15353" fmla="*/ 519 w 687"/>
              <a:gd name="connsiteY71-15354" fmla="*/ 10 h 689"/>
              <a:gd name="connsiteX72-15355" fmla="*/ 525 w 687"/>
              <a:gd name="connsiteY72-15356" fmla="*/ 5 h 689"/>
              <a:gd name="connsiteX73-15357" fmla="*/ 535 w 687"/>
              <a:gd name="connsiteY73-15358" fmla="*/ 5 h 689"/>
              <a:gd name="connsiteX74-15359" fmla="*/ 546 w 687"/>
              <a:gd name="connsiteY74-15360" fmla="*/ 0 h 689"/>
              <a:gd name="connsiteX75-15361" fmla="*/ 551 w 687"/>
              <a:gd name="connsiteY75-15362" fmla="*/ 5 h 689"/>
              <a:gd name="connsiteX76-15363" fmla="*/ 561 w 687"/>
              <a:gd name="connsiteY76-15364" fmla="*/ 5 h 689"/>
              <a:gd name="connsiteX77-15365" fmla="*/ 577 w 687"/>
              <a:gd name="connsiteY77-15366" fmla="*/ 10 h 689"/>
              <a:gd name="connsiteX78-15367" fmla="*/ 593 w 687"/>
              <a:gd name="connsiteY78-15368" fmla="*/ 16 h 689"/>
              <a:gd name="connsiteX79-15369" fmla="*/ 630 w 687"/>
              <a:gd name="connsiteY79-15370" fmla="*/ 31 h 689"/>
              <a:gd name="connsiteX80-15371" fmla="*/ 645 w 687"/>
              <a:gd name="connsiteY80-15372" fmla="*/ 42 h 689"/>
              <a:gd name="connsiteX81-15373" fmla="*/ 661 w 687"/>
              <a:gd name="connsiteY81-15374" fmla="*/ 52 h 689"/>
              <a:gd name="connsiteX82-15375" fmla="*/ 672 w 687"/>
              <a:gd name="connsiteY82-15376" fmla="*/ 57 h 689"/>
              <a:gd name="connsiteX83-15377" fmla="*/ 682 w 687"/>
              <a:gd name="connsiteY83-15378" fmla="*/ 68 h 689"/>
              <a:gd name="connsiteX84-15379" fmla="*/ 687 w 687"/>
              <a:gd name="connsiteY84-15380" fmla="*/ 73 h 689"/>
              <a:gd name="connsiteX85-15381" fmla="*/ 687 w 687"/>
              <a:gd name="connsiteY85-15382" fmla="*/ 78 h 689"/>
              <a:gd name="connsiteX86-15383" fmla="*/ 682 w 687"/>
              <a:gd name="connsiteY86-15384" fmla="*/ 78 h 689"/>
              <a:gd name="connsiteX87-15385" fmla="*/ 682 w 687"/>
              <a:gd name="connsiteY87-15386" fmla="*/ 84 h 689"/>
              <a:gd name="connsiteX88-15387" fmla="*/ 677 w 687"/>
              <a:gd name="connsiteY88-15388" fmla="*/ 89 h 689"/>
              <a:gd name="connsiteX89-15389" fmla="*/ 666 w 687"/>
              <a:gd name="connsiteY89-15390" fmla="*/ 94 h 689"/>
              <a:gd name="connsiteX90-15391" fmla="*/ 666 w 687"/>
              <a:gd name="connsiteY90-15392" fmla="*/ 99 h 689"/>
              <a:gd name="connsiteX91-15393" fmla="*/ 661 w 687"/>
              <a:gd name="connsiteY91-15394" fmla="*/ 104 h 689"/>
              <a:gd name="connsiteX92-15395" fmla="*/ 656 w 687"/>
              <a:gd name="connsiteY92-15396" fmla="*/ 115 h 689"/>
              <a:gd name="connsiteX93-15397" fmla="*/ 656 w 687"/>
              <a:gd name="connsiteY93-15398" fmla="*/ 131 h 689"/>
              <a:gd name="connsiteX94-15399" fmla="*/ 651 w 687"/>
              <a:gd name="connsiteY94-15400" fmla="*/ 141 h 689"/>
              <a:gd name="connsiteX95-15401" fmla="*/ 651 w 687"/>
              <a:gd name="connsiteY95-15402" fmla="*/ 162 h 689"/>
              <a:gd name="connsiteX96-15403" fmla="*/ 645 w 687"/>
              <a:gd name="connsiteY96-15404" fmla="*/ 183 h 689"/>
              <a:gd name="connsiteX97-15405" fmla="*/ 645 w 687"/>
              <a:gd name="connsiteY97-15406" fmla="*/ 209 h 689"/>
              <a:gd name="connsiteX98-15407" fmla="*/ 640 w 687"/>
              <a:gd name="connsiteY98-15408" fmla="*/ 261 h 689"/>
              <a:gd name="connsiteX99-15409" fmla="*/ 635 w 687"/>
              <a:gd name="connsiteY99-15410" fmla="*/ 313 h 689"/>
              <a:gd name="connsiteX100-15411" fmla="*/ 630 w 687"/>
              <a:gd name="connsiteY100-15412" fmla="*/ 360 h 689"/>
              <a:gd name="connsiteX101-15413" fmla="*/ 624 w 687"/>
              <a:gd name="connsiteY101-15414" fmla="*/ 413 h 689"/>
              <a:gd name="connsiteX102-15415" fmla="*/ 614 w 687"/>
              <a:gd name="connsiteY102-15416" fmla="*/ 460 h 689"/>
              <a:gd name="connsiteX103-15417" fmla="*/ 603 w 687"/>
              <a:gd name="connsiteY103-15418" fmla="*/ 507 h 689"/>
              <a:gd name="connsiteX104-15419" fmla="*/ 593 w 687"/>
              <a:gd name="connsiteY104-15420" fmla="*/ 548 h 689"/>
              <a:gd name="connsiteX105-15421" fmla="*/ 577 w 687"/>
              <a:gd name="connsiteY105-15422" fmla="*/ 595 h 689"/>
              <a:gd name="connsiteX106-15423" fmla="*/ 567 w 687"/>
              <a:gd name="connsiteY106-15424" fmla="*/ 616 h 689"/>
              <a:gd name="connsiteX107-15425" fmla="*/ 556 w 687"/>
              <a:gd name="connsiteY107-15426" fmla="*/ 637 h 689"/>
              <a:gd name="connsiteX108-15427" fmla="*/ 546 w 687"/>
              <a:gd name="connsiteY108-15428" fmla="*/ 658 h 689"/>
              <a:gd name="connsiteX109-15429" fmla="*/ 535 w 687"/>
              <a:gd name="connsiteY109-15430" fmla="*/ 674 h 689"/>
              <a:gd name="connsiteX110-15431" fmla="*/ 525 w 687"/>
              <a:gd name="connsiteY110-15432" fmla="*/ 689 h 689"/>
              <a:gd name="connsiteX111-15433" fmla="*/ 446 w 687"/>
              <a:gd name="connsiteY111-15434" fmla="*/ 632 h 689"/>
              <a:gd name="connsiteX112-15435" fmla="*/ 451 w 687"/>
              <a:gd name="connsiteY112-15436" fmla="*/ 627 h 689"/>
              <a:gd name="connsiteX113-15437" fmla="*/ 456 w 687"/>
              <a:gd name="connsiteY113-15438" fmla="*/ 627 h 689"/>
              <a:gd name="connsiteX114-15439" fmla="*/ 462 w 687"/>
              <a:gd name="connsiteY114-15440" fmla="*/ 622 h 689"/>
              <a:gd name="connsiteX115-15441" fmla="*/ 467 w 687"/>
              <a:gd name="connsiteY115-15442" fmla="*/ 616 h 689"/>
              <a:gd name="connsiteX116-15443" fmla="*/ 472 w 687"/>
              <a:gd name="connsiteY116-15444" fmla="*/ 611 h 689"/>
              <a:gd name="connsiteX117-15445" fmla="*/ 477 w 687"/>
              <a:gd name="connsiteY117-15446" fmla="*/ 601 h 689"/>
              <a:gd name="connsiteX118-15447" fmla="*/ 483 w 687"/>
              <a:gd name="connsiteY118-15448" fmla="*/ 590 h 689"/>
              <a:gd name="connsiteX119-15449" fmla="*/ 488 w 687"/>
              <a:gd name="connsiteY119-15450" fmla="*/ 580 h 689"/>
              <a:gd name="connsiteX120-15451" fmla="*/ 498 w 687"/>
              <a:gd name="connsiteY120-15452" fmla="*/ 564 h 689"/>
              <a:gd name="connsiteX121-15453" fmla="*/ 504 w 687"/>
              <a:gd name="connsiteY121-15454" fmla="*/ 554 h 689"/>
              <a:gd name="connsiteX122-15455" fmla="*/ 509 w 687"/>
              <a:gd name="connsiteY122-15456" fmla="*/ 538 h 689"/>
              <a:gd name="connsiteX123-15457" fmla="*/ 514 w 687"/>
              <a:gd name="connsiteY123-15458" fmla="*/ 517 h 689"/>
              <a:gd name="connsiteX124-15459" fmla="*/ 519 w 687"/>
              <a:gd name="connsiteY124-15460" fmla="*/ 501 h 689"/>
              <a:gd name="connsiteX125-15461" fmla="*/ 525 w 687"/>
              <a:gd name="connsiteY125-15462" fmla="*/ 475 h 689"/>
              <a:gd name="connsiteX126-15463" fmla="*/ 530 w 687"/>
              <a:gd name="connsiteY126-15464" fmla="*/ 454 h 689"/>
              <a:gd name="connsiteX127-15465" fmla="*/ 535 w 687"/>
              <a:gd name="connsiteY127-15466" fmla="*/ 428 h 689"/>
              <a:gd name="connsiteX128-15467" fmla="*/ 540 w 687"/>
              <a:gd name="connsiteY128-15468" fmla="*/ 402 h 689"/>
              <a:gd name="connsiteX129-15469" fmla="*/ 546 w 687"/>
              <a:gd name="connsiteY129-15470" fmla="*/ 371 h 689"/>
              <a:gd name="connsiteX130-15471" fmla="*/ 546 w 687"/>
              <a:gd name="connsiteY130-15472" fmla="*/ 345 h 689"/>
              <a:gd name="connsiteX131-15473" fmla="*/ 551 w 687"/>
              <a:gd name="connsiteY131-15474" fmla="*/ 319 h 689"/>
              <a:gd name="connsiteX132-15475" fmla="*/ 551 w 687"/>
              <a:gd name="connsiteY132-15476" fmla="*/ 298 h 689"/>
              <a:gd name="connsiteX133-15477" fmla="*/ 556 w 687"/>
              <a:gd name="connsiteY133-15478" fmla="*/ 272 h 689"/>
              <a:gd name="connsiteX134-15479" fmla="*/ 556 w 687"/>
              <a:gd name="connsiteY134-15480" fmla="*/ 251 h 689"/>
              <a:gd name="connsiteX135-15481" fmla="*/ 561 w 687"/>
              <a:gd name="connsiteY135-15482" fmla="*/ 230 h 689"/>
              <a:gd name="connsiteX136-15483" fmla="*/ 561 w 687"/>
              <a:gd name="connsiteY136-15484" fmla="*/ 214 h 689"/>
              <a:gd name="connsiteX137-15485" fmla="*/ 561 w 687"/>
              <a:gd name="connsiteY137-15486" fmla="*/ 193 h 689"/>
              <a:gd name="connsiteX138-15487" fmla="*/ 567 w 687"/>
              <a:gd name="connsiteY138-15488" fmla="*/ 178 h 689"/>
              <a:gd name="connsiteX139-15489" fmla="*/ 567 w 687"/>
              <a:gd name="connsiteY139-15490" fmla="*/ 167 h 689"/>
              <a:gd name="connsiteX140-15491" fmla="*/ 567 w 687"/>
              <a:gd name="connsiteY140-15492" fmla="*/ 151 h 689"/>
              <a:gd name="connsiteX141-15493" fmla="*/ 567 w 687"/>
              <a:gd name="connsiteY141-15494" fmla="*/ 141 h 689"/>
              <a:gd name="connsiteX142-15495" fmla="*/ 567 w 687"/>
              <a:gd name="connsiteY142-15496" fmla="*/ 131 h 689"/>
              <a:gd name="connsiteX143-15497" fmla="*/ 561 w 687"/>
              <a:gd name="connsiteY143-15498" fmla="*/ 125 h 689"/>
              <a:gd name="connsiteX144-15499" fmla="*/ 561 w 687"/>
              <a:gd name="connsiteY144-15500" fmla="*/ 115 h 689"/>
              <a:gd name="connsiteX145-15501" fmla="*/ 561 w 687"/>
              <a:gd name="connsiteY145-15502" fmla="*/ 115 h 689"/>
              <a:gd name="connsiteX0-15503" fmla="*/ 561 w 687"/>
              <a:gd name="connsiteY0-15504" fmla="*/ 115 h 674"/>
              <a:gd name="connsiteX1-15505" fmla="*/ 556 w 687"/>
              <a:gd name="connsiteY1-15506" fmla="*/ 104 h 674"/>
              <a:gd name="connsiteX2-15507" fmla="*/ 556 w 687"/>
              <a:gd name="connsiteY2-15508" fmla="*/ 94 h 674"/>
              <a:gd name="connsiteX3-15509" fmla="*/ 551 w 687"/>
              <a:gd name="connsiteY3-15510" fmla="*/ 84 h 674"/>
              <a:gd name="connsiteX4-15511" fmla="*/ 546 w 687"/>
              <a:gd name="connsiteY4-15512" fmla="*/ 78 h 674"/>
              <a:gd name="connsiteX5-15513" fmla="*/ 546 w 687"/>
              <a:gd name="connsiteY5-15514" fmla="*/ 78 h 674"/>
              <a:gd name="connsiteX6-15515" fmla="*/ 540 w 687"/>
              <a:gd name="connsiteY6-15516" fmla="*/ 78 h 674"/>
              <a:gd name="connsiteX7-15517" fmla="*/ 530 w 687"/>
              <a:gd name="connsiteY7-15518" fmla="*/ 73 h 674"/>
              <a:gd name="connsiteX8-15519" fmla="*/ 525 w 687"/>
              <a:gd name="connsiteY8-15520" fmla="*/ 73 h 674"/>
              <a:gd name="connsiteX9-15521" fmla="*/ 514 w 687"/>
              <a:gd name="connsiteY9-15522" fmla="*/ 73 h 674"/>
              <a:gd name="connsiteX10-15523" fmla="*/ 504 w 687"/>
              <a:gd name="connsiteY10-15524" fmla="*/ 73 h 674"/>
              <a:gd name="connsiteX11-15525" fmla="*/ 493 w 687"/>
              <a:gd name="connsiteY11-15526" fmla="*/ 73 h 674"/>
              <a:gd name="connsiteX12-15527" fmla="*/ 477 w 687"/>
              <a:gd name="connsiteY12-15528" fmla="*/ 73 h 674"/>
              <a:gd name="connsiteX13-15529" fmla="*/ 451 w 687"/>
              <a:gd name="connsiteY13-15530" fmla="*/ 73 h 674"/>
              <a:gd name="connsiteX14-15531" fmla="*/ 420 w 687"/>
              <a:gd name="connsiteY14-15532" fmla="*/ 73 h 674"/>
              <a:gd name="connsiteX15-15533" fmla="*/ 393 w 687"/>
              <a:gd name="connsiteY15-15534" fmla="*/ 78 h 674"/>
              <a:gd name="connsiteX16-15535" fmla="*/ 362 w 687"/>
              <a:gd name="connsiteY16-15536" fmla="*/ 78 h 674"/>
              <a:gd name="connsiteX17-15537" fmla="*/ 346 w 687"/>
              <a:gd name="connsiteY17-15538" fmla="*/ 84 h 674"/>
              <a:gd name="connsiteX18-15539" fmla="*/ 325 w 687"/>
              <a:gd name="connsiteY18-15540" fmla="*/ 84 h 674"/>
              <a:gd name="connsiteX19-15541" fmla="*/ 309 w 687"/>
              <a:gd name="connsiteY19-15542" fmla="*/ 89 h 674"/>
              <a:gd name="connsiteX20-15543" fmla="*/ 288 w 687"/>
              <a:gd name="connsiteY20-15544" fmla="*/ 94 h 674"/>
              <a:gd name="connsiteX21-15545" fmla="*/ 267 w 687"/>
              <a:gd name="connsiteY21-15546" fmla="*/ 99 h 674"/>
              <a:gd name="connsiteX22-15547" fmla="*/ 246 w 687"/>
              <a:gd name="connsiteY22-15548" fmla="*/ 99 h 674"/>
              <a:gd name="connsiteX23-15549" fmla="*/ 220 w 687"/>
              <a:gd name="connsiteY23-15550" fmla="*/ 104 h 674"/>
              <a:gd name="connsiteX24-15551" fmla="*/ 199 w 687"/>
              <a:gd name="connsiteY24-15552" fmla="*/ 110 h 674"/>
              <a:gd name="connsiteX25-15553" fmla="*/ 173 w 687"/>
              <a:gd name="connsiteY25-15554" fmla="*/ 115 h 674"/>
              <a:gd name="connsiteX26-15555" fmla="*/ 152 w 687"/>
              <a:gd name="connsiteY26-15556" fmla="*/ 120 h 674"/>
              <a:gd name="connsiteX27-15557" fmla="*/ 131 w 687"/>
              <a:gd name="connsiteY27-15558" fmla="*/ 120 h 674"/>
              <a:gd name="connsiteX28-15559" fmla="*/ 115 w 687"/>
              <a:gd name="connsiteY28-15560" fmla="*/ 125 h 674"/>
              <a:gd name="connsiteX29-15561" fmla="*/ 99 w 687"/>
              <a:gd name="connsiteY29-15562" fmla="*/ 125 h 674"/>
              <a:gd name="connsiteX30-15563" fmla="*/ 89 w 687"/>
              <a:gd name="connsiteY30-15564" fmla="*/ 125 h 674"/>
              <a:gd name="connsiteX31-15565" fmla="*/ 78 w 687"/>
              <a:gd name="connsiteY31-15566" fmla="*/ 125 h 674"/>
              <a:gd name="connsiteX32-15567" fmla="*/ 73 w 687"/>
              <a:gd name="connsiteY32-15568" fmla="*/ 125 h 674"/>
              <a:gd name="connsiteX33-15569" fmla="*/ 63 w 687"/>
              <a:gd name="connsiteY33-15570" fmla="*/ 120 h 674"/>
              <a:gd name="connsiteX34-15571" fmla="*/ 52 w 687"/>
              <a:gd name="connsiteY34-15572" fmla="*/ 115 h 674"/>
              <a:gd name="connsiteX35-15573" fmla="*/ 36 w 687"/>
              <a:gd name="connsiteY35-15574" fmla="*/ 110 h 674"/>
              <a:gd name="connsiteX36-15575" fmla="*/ 26 w 687"/>
              <a:gd name="connsiteY36-15576" fmla="*/ 99 h 674"/>
              <a:gd name="connsiteX37-15577" fmla="*/ 15 w 687"/>
              <a:gd name="connsiteY37-15578" fmla="*/ 94 h 674"/>
              <a:gd name="connsiteX38-15579" fmla="*/ 5 w 687"/>
              <a:gd name="connsiteY38-15580" fmla="*/ 89 h 674"/>
              <a:gd name="connsiteX39-15581" fmla="*/ 0 w 687"/>
              <a:gd name="connsiteY39-15582" fmla="*/ 78 h 674"/>
              <a:gd name="connsiteX40-15583" fmla="*/ 0 w 687"/>
              <a:gd name="connsiteY40-15584" fmla="*/ 73 h 674"/>
              <a:gd name="connsiteX41-15585" fmla="*/ 10 w 687"/>
              <a:gd name="connsiteY41-15586" fmla="*/ 73 h 674"/>
              <a:gd name="connsiteX42-15587" fmla="*/ 26 w 687"/>
              <a:gd name="connsiteY42-15588" fmla="*/ 73 h 674"/>
              <a:gd name="connsiteX43-15589" fmla="*/ 42 w 687"/>
              <a:gd name="connsiteY43-15590" fmla="*/ 73 h 674"/>
              <a:gd name="connsiteX44-15591" fmla="*/ 57 w 687"/>
              <a:gd name="connsiteY44-15592" fmla="*/ 68 h 674"/>
              <a:gd name="connsiteX45-15593" fmla="*/ 89 w 687"/>
              <a:gd name="connsiteY45-15594" fmla="*/ 68 h 674"/>
              <a:gd name="connsiteX46-15595" fmla="*/ 131 w 687"/>
              <a:gd name="connsiteY46-15596" fmla="*/ 63 h 674"/>
              <a:gd name="connsiteX47-15597" fmla="*/ 152 w 687"/>
              <a:gd name="connsiteY47-15598" fmla="*/ 63 h 674"/>
              <a:gd name="connsiteX48-15599" fmla="*/ 173 w 687"/>
              <a:gd name="connsiteY48-15600" fmla="*/ 63 h 674"/>
              <a:gd name="connsiteX49-15601" fmla="*/ 199 w 687"/>
              <a:gd name="connsiteY49-15602" fmla="*/ 57 h 674"/>
              <a:gd name="connsiteX50-15603" fmla="*/ 225 w 687"/>
              <a:gd name="connsiteY50-15604" fmla="*/ 57 h 674"/>
              <a:gd name="connsiteX51-15605" fmla="*/ 257 w 687"/>
              <a:gd name="connsiteY51-15606" fmla="*/ 52 h 674"/>
              <a:gd name="connsiteX52-15607" fmla="*/ 288 w 687"/>
              <a:gd name="connsiteY52-15608" fmla="*/ 52 h 674"/>
              <a:gd name="connsiteX53-15609" fmla="*/ 320 w 687"/>
              <a:gd name="connsiteY53-15610" fmla="*/ 47 h 674"/>
              <a:gd name="connsiteX54-15611" fmla="*/ 357 w 687"/>
              <a:gd name="connsiteY54-15612" fmla="*/ 42 h 674"/>
              <a:gd name="connsiteX55-15613" fmla="*/ 372 w 687"/>
              <a:gd name="connsiteY55-15614" fmla="*/ 42 h 674"/>
              <a:gd name="connsiteX56-15615" fmla="*/ 393 w 687"/>
              <a:gd name="connsiteY56-15616" fmla="*/ 37 h 674"/>
              <a:gd name="connsiteX57-15617" fmla="*/ 409 w 687"/>
              <a:gd name="connsiteY57-15618" fmla="*/ 37 h 674"/>
              <a:gd name="connsiteX58-15619" fmla="*/ 420 w 687"/>
              <a:gd name="connsiteY58-15620" fmla="*/ 37 h 674"/>
              <a:gd name="connsiteX59-15621" fmla="*/ 435 w 687"/>
              <a:gd name="connsiteY59-15622" fmla="*/ 31 h 674"/>
              <a:gd name="connsiteX60-15623" fmla="*/ 446 w 687"/>
              <a:gd name="connsiteY60-15624" fmla="*/ 31 h 674"/>
              <a:gd name="connsiteX61-15625" fmla="*/ 456 w 687"/>
              <a:gd name="connsiteY61-15626" fmla="*/ 31 h 674"/>
              <a:gd name="connsiteX62-15627" fmla="*/ 467 w 687"/>
              <a:gd name="connsiteY62-15628" fmla="*/ 26 h 674"/>
              <a:gd name="connsiteX63-15629" fmla="*/ 477 w 687"/>
              <a:gd name="connsiteY63-15630" fmla="*/ 26 h 674"/>
              <a:gd name="connsiteX64-15631" fmla="*/ 488 w 687"/>
              <a:gd name="connsiteY64-15632" fmla="*/ 26 h 674"/>
              <a:gd name="connsiteX65-15633" fmla="*/ 493 w 687"/>
              <a:gd name="connsiteY65-15634" fmla="*/ 21 h 674"/>
              <a:gd name="connsiteX66-15635" fmla="*/ 498 w 687"/>
              <a:gd name="connsiteY66-15636" fmla="*/ 21 h 674"/>
              <a:gd name="connsiteX67-15637" fmla="*/ 504 w 687"/>
              <a:gd name="connsiteY67-15638" fmla="*/ 21 h 674"/>
              <a:gd name="connsiteX68-15639" fmla="*/ 509 w 687"/>
              <a:gd name="connsiteY68-15640" fmla="*/ 16 h 674"/>
              <a:gd name="connsiteX69-15641" fmla="*/ 514 w 687"/>
              <a:gd name="connsiteY69-15642" fmla="*/ 16 h 674"/>
              <a:gd name="connsiteX70-15643" fmla="*/ 514 w 687"/>
              <a:gd name="connsiteY70-15644" fmla="*/ 16 h 674"/>
              <a:gd name="connsiteX71-15645" fmla="*/ 519 w 687"/>
              <a:gd name="connsiteY71-15646" fmla="*/ 10 h 674"/>
              <a:gd name="connsiteX72-15647" fmla="*/ 525 w 687"/>
              <a:gd name="connsiteY72-15648" fmla="*/ 5 h 674"/>
              <a:gd name="connsiteX73-15649" fmla="*/ 535 w 687"/>
              <a:gd name="connsiteY73-15650" fmla="*/ 5 h 674"/>
              <a:gd name="connsiteX74-15651" fmla="*/ 546 w 687"/>
              <a:gd name="connsiteY74-15652" fmla="*/ 0 h 674"/>
              <a:gd name="connsiteX75-15653" fmla="*/ 551 w 687"/>
              <a:gd name="connsiteY75-15654" fmla="*/ 5 h 674"/>
              <a:gd name="connsiteX76-15655" fmla="*/ 561 w 687"/>
              <a:gd name="connsiteY76-15656" fmla="*/ 5 h 674"/>
              <a:gd name="connsiteX77-15657" fmla="*/ 577 w 687"/>
              <a:gd name="connsiteY77-15658" fmla="*/ 10 h 674"/>
              <a:gd name="connsiteX78-15659" fmla="*/ 593 w 687"/>
              <a:gd name="connsiteY78-15660" fmla="*/ 16 h 674"/>
              <a:gd name="connsiteX79-15661" fmla="*/ 630 w 687"/>
              <a:gd name="connsiteY79-15662" fmla="*/ 31 h 674"/>
              <a:gd name="connsiteX80-15663" fmla="*/ 645 w 687"/>
              <a:gd name="connsiteY80-15664" fmla="*/ 42 h 674"/>
              <a:gd name="connsiteX81-15665" fmla="*/ 661 w 687"/>
              <a:gd name="connsiteY81-15666" fmla="*/ 52 h 674"/>
              <a:gd name="connsiteX82-15667" fmla="*/ 672 w 687"/>
              <a:gd name="connsiteY82-15668" fmla="*/ 57 h 674"/>
              <a:gd name="connsiteX83-15669" fmla="*/ 682 w 687"/>
              <a:gd name="connsiteY83-15670" fmla="*/ 68 h 674"/>
              <a:gd name="connsiteX84-15671" fmla="*/ 687 w 687"/>
              <a:gd name="connsiteY84-15672" fmla="*/ 73 h 674"/>
              <a:gd name="connsiteX85-15673" fmla="*/ 687 w 687"/>
              <a:gd name="connsiteY85-15674" fmla="*/ 78 h 674"/>
              <a:gd name="connsiteX86-15675" fmla="*/ 682 w 687"/>
              <a:gd name="connsiteY86-15676" fmla="*/ 78 h 674"/>
              <a:gd name="connsiteX87-15677" fmla="*/ 682 w 687"/>
              <a:gd name="connsiteY87-15678" fmla="*/ 84 h 674"/>
              <a:gd name="connsiteX88-15679" fmla="*/ 677 w 687"/>
              <a:gd name="connsiteY88-15680" fmla="*/ 89 h 674"/>
              <a:gd name="connsiteX89-15681" fmla="*/ 666 w 687"/>
              <a:gd name="connsiteY89-15682" fmla="*/ 94 h 674"/>
              <a:gd name="connsiteX90-15683" fmla="*/ 666 w 687"/>
              <a:gd name="connsiteY90-15684" fmla="*/ 99 h 674"/>
              <a:gd name="connsiteX91-15685" fmla="*/ 661 w 687"/>
              <a:gd name="connsiteY91-15686" fmla="*/ 104 h 674"/>
              <a:gd name="connsiteX92-15687" fmla="*/ 656 w 687"/>
              <a:gd name="connsiteY92-15688" fmla="*/ 115 h 674"/>
              <a:gd name="connsiteX93-15689" fmla="*/ 656 w 687"/>
              <a:gd name="connsiteY93-15690" fmla="*/ 131 h 674"/>
              <a:gd name="connsiteX94-15691" fmla="*/ 651 w 687"/>
              <a:gd name="connsiteY94-15692" fmla="*/ 141 h 674"/>
              <a:gd name="connsiteX95-15693" fmla="*/ 651 w 687"/>
              <a:gd name="connsiteY95-15694" fmla="*/ 162 h 674"/>
              <a:gd name="connsiteX96-15695" fmla="*/ 645 w 687"/>
              <a:gd name="connsiteY96-15696" fmla="*/ 183 h 674"/>
              <a:gd name="connsiteX97-15697" fmla="*/ 645 w 687"/>
              <a:gd name="connsiteY97-15698" fmla="*/ 209 h 674"/>
              <a:gd name="connsiteX98-15699" fmla="*/ 640 w 687"/>
              <a:gd name="connsiteY98-15700" fmla="*/ 261 h 674"/>
              <a:gd name="connsiteX99-15701" fmla="*/ 635 w 687"/>
              <a:gd name="connsiteY99-15702" fmla="*/ 313 h 674"/>
              <a:gd name="connsiteX100-15703" fmla="*/ 630 w 687"/>
              <a:gd name="connsiteY100-15704" fmla="*/ 360 h 674"/>
              <a:gd name="connsiteX101-15705" fmla="*/ 624 w 687"/>
              <a:gd name="connsiteY101-15706" fmla="*/ 413 h 674"/>
              <a:gd name="connsiteX102-15707" fmla="*/ 614 w 687"/>
              <a:gd name="connsiteY102-15708" fmla="*/ 460 h 674"/>
              <a:gd name="connsiteX103-15709" fmla="*/ 603 w 687"/>
              <a:gd name="connsiteY103-15710" fmla="*/ 507 h 674"/>
              <a:gd name="connsiteX104-15711" fmla="*/ 593 w 687"/>
              <a:gd name="connsiteY104-15712" fmla="*/ 548 h 674"/>
              <a:gd name="connsiteX105-15713" fmla="*/ 577 w 687"/>
              <a:gd name="connsiteY105-15714" fmla="*/ 595 h 674"/>
              <a:gd name="connsiteX106-15715" fmla="*/ 567 w 687"/>
              <a:gd name="connsiteY106-15716" fmla="*/ 616 h 674"/>
              <a:gd name="connsiteX107-15717" fmla="*/ 556 w 687"/>
              <a:gd name="connsiteY107-15718" fmla="*/ 637 h 674"/>
              <a:gd name="connsiteX108-15719" fmla="*/ 546 w 687"/>
              <a:gd name="connsiteY108-15720" fmla="*/ 658 h 674"/>
              <a:gd name="connsiteX109-15721" fmla="*/ 535 w 687"/>
              <a:gd name="connsiteY109-15722" fmla="*/ 674 h 674"/>
              <a:gd name="connsiteX110-15723" fmla="*/ 446 w 687"/>
              <a:gd name="connsiteY110-15724" fmla="*/ 632 h 674"/>
              <a:gd name="connsiteX111-15725" fmla="*/ 451 w 687"/>
              <a:gd name="connsiteY111-15726" fmla="*/ 627 h 674"/>
              <a:gd name="connsiteX112-15727" fmla="*/ 456 w 687"/>
              <a:gd name="connsiteY112-15728" fmla="*/ 627 h 674"/>
              <a:gd name="connsiteX113-15729" fmla="*/ 462 w 687"/>
              <a:gd name="connsiteY113-15730" fmla="*/ 622 h 674"/>
              <a:gd name="connsiteX114-15731" fmla="*/ 467 w 687"/>
              <a:gd name="connsiteY114-15732" fmla="*/ 616 h 674"/>
              <a:gd name="connsiteX115-15733" fmla="*/ 472 w 687"/>
              <a:gd name="connsiteY115-15734" fmla="*/ 611 h 674"/>
              <a:gd name="connsiteX116-15735" fmla="*/ 477 w 687"/>
              <a:gd name="connsiteY116-15736" fmla="*/ 601 h 674"/>
              <a:gd name="connsiteX117-15737" fmla="*/ 483 w 687"/>
              <a:gd name="connsiteY117-15738" fmla="*/ 590 h 674"/>
              <a:gd name="connsiteX118-15739" fmla="*/ 488 w 687"/>
              <a:gd name="connsiteY118-15740" fmla="*/ 580 h 674"/>
              <a:gd name="connsiteX119-15741" fmla="*/ 498 w 687"/>
              <a:gd name="connsiteY119-15742" fmla="*/ 564 h 674"/>
              <a:gd name="connsiteX120-15743" fmla="*/ 504 w 687"/>
              <a:gd name="connsiteY120-15744" fmla="*/ 554 h 674"/>
              <a:gd name="connsiteX121-15745" fmla="*/ 509 w 687"/>
              <a:gd name="connsiteY121-15746" fmla="*/ 538 h 674"/>
              <a:gd name="connsiteX122-15747" fmla="*/ 514 w 687"/>
              <a:gd name="connsiteY122-15748" fmla="*/ 517 h 674"/>
              <a:gd name="connsiteX123-15749" fmla="*/ 519 w 687"/>
              <a:gd name="connsiteY123-15750" fmla="*/ 501 h 674"/>
              <a:gd name="connsiteX124-15751" fmla="*/ 525 w 687"/>
              <a:gd name="connsiteY124-15752" fmla="*/ 475 h 674"/>
              <a:gd name="connsiteX125-15753" fmla="*/ 530 w 687"/>
              <a:gd name="connsiteY125-15754" fmla="*/ 454 h 674"/>
              <a:gd name="connsiteX126-15755" fmla="*/ 535 w 687"/>
              <a:gd name="connsiteY126-15756" fmla="*/ 428 h 674"/>
              <a:gd name="connsiteX127-15757" fmla="*/ 540 w 687"/>
              <a:gd name="connsiteY127-15758" fmla="*/ 402 h 674"/>
              <a:gd name="connsiteX128-15759" fmla="*/ 546 w 687"/>
              <a:gd name="connsiteY128-15760" fmla="*/ 371 h 674"/>
              <a:gd name="connsiteX129-15761" fmla="*/ 546 w 687"/>
              <a:gd name="connsiteY129-15762" fmla="*/ 345 h 674"/>
              <a:gd name="connsiteX130-15763" fmla="*/ 551 w 687"/>
              <a:gd name="connsiteY130-15764" fmla="*/ 319 h 674"/>
              <a:gd name="connsiteX131-15765" fmla="*/ 551 w 687"/>
              <a:gd name="connsiteY131-15766" fmla="*/ 298 h 674"/>
              <a:gd name="connsiteX132-15767" fmla="*/ 556 w 687"/>
              <a:gd name="connsiteY132-15768" fmla="*/ 272 h 674"/>
              <a:gd name="connsiteX133-15769" fmla="*/ 556 w 687"/>
              <a:gd name="connsiteY133-15770" fmla="*/ 251 h 674"/>
              <a:gd name="connsiteX134-15771" fmla="*/ 561 w 687"/>
              <a:gd name="connsiteY134-15772" fmla="*/ 230 h 674"/>
              <a:gd name="connsiteX135-15773" fmla="*/ 561 w 687"/>
              <a:gd name="connsiteY135-15774" fmla="*/ 214 h 674"/>
              <a:gd name="connsiteX136-15775" fmla="*/ 561 w 687"/>
              <a:gd name="connsiteY136-15776" fmla="*/ 193 h 674"/>
              <a:gd name="connsiteX137-15777" fmla="*/ 567 w 687"/>
              <a:gd name="connsiteY137-15778" fmla="*/ 178 h 674"/>
              <a:gd name="connsiteX138-15779" fmla="*/ 567 w 687"/>
              <a:gd name="connsiteY138-15780" fmla="*/ 167 h 674"/>
              <a:gd name="connsiteX139-15781" fmla="*/ 567 w 687"/>
              <a:gd name="connsiteY139-15782" fmla="*/ 151 h 674"/>
              <a:gd name="connsiteX140-15783" fmla="*/ 567 w 687"/>
              <a:gd name="connsiteY140-15784" fmla="*/ 141 h 674"/>
              <a:gd name="connsiteX141-15785" fmla="*/ 567 w 687"/>
              <a:gd name="connsiteY141-15786" fmla="*/ 131 h 674"/>
              <a:gd name="connsiteX142-15787" fmla="*/ 561 w 687"/>
              <a:gd name="connsiteY142-15788" fmla="*/ 125 h 674"/>
              <a:gd name="connsiteX143-15789" fmla="*/ 561 w 687"/>
              <a:gd name="connsiteY143-15790" fmla="*/ 115 h 674"/>
              <a:gd name="connsiteX144-15791" fmla="*/ 561 w 687"/>
              <a:gd name="connsiteY144-15792" fmla="*/ 115 h 674"/>
              <a:gd name="connsiteX0-15793" fmla="*/ 561 w 687"/>
              <a:gd name="connsiteY0-15794" fmla="*/ 115 h 658"/>
              <a:gd name="connsiteX1-15795" fmla="*/ 556 w 687"/>
              <a:gd name="connsiteY1-15796" fmla="*/ 104 h 658"/>
              <a:gd name="connsiteX2-15797" fmla="*/ 556 w 687"/>
              <a:gd name="connsiteY2-15798" fmla="*/ 94 h 658"/>
              <a:gd name="connsiteX3-15799" fmla="*/ 551 w 687"/>
              <a:gd name="connsiteY3-15800" fmla="*/ 84 h 658"/>
              <a:gd name="connsiteX4-15801" fmla="*/ 546 w 687"/>
              <a:gd name="connsiteY4-15802" fmla="*/ 78 h 658"/>
              <a:gd name="connsiteX5-15803" fmla="*/ 546 w 687"/>
              <a:gd name="connsiteY5-15804" fmla="*/ 78 h 658"/>
              <a:gd name="connsiteX6-15805" fmla="*/ 540 w 687"/>
              <a:gd name="connsiteY6-15806" fmla="*/ 78 h 658"/>
              <a:gd name="connsiteX7-15807" fmla="*/ 530 w 687"/>
              <a:gd name="connsiteY7-15808" fmla="*/ 73 h 658"/>
              <a:gd name="connsiteX8-15809" fmla="*/ 525 w 687"/>
              <a:gd name="connsiteY8-15810" fmla="*/ 73 h 658"/>
              <a:gd name="connsiteX9-15811" fmla="*/ 514 w 687"/>
              <a:gd name="connsiteY9-15812" fmla="*/ 73 h 658"/>
              <a:gd name="connsiteX10-15813" fmla="*/ 504 w 687"/>
              <a:gd name="connsiteY10-15814" fmla="*/ 73 h 658"/>
              <a:gd name="connsiteX11-15815" fmla="*/ 493 w 687"/>
              <a:gd name="connsiteY11-15816" fmla="*/ 73 h 658"/>
              <a:gd name="connsiteX12-15817" fmla="*/ 477 w 687"/>
              <a:gd name="connsiteY12-15818" fmla="*/ 73 h 658"/>
              <a:gd name="connsiteX13-15819" fmla="*/ 451 w 687"/>
              <a:gd name="connsiteY13-15820" fmla="*/ 73 h 658"/>
              <a:gd name="connsiteX14-15821" fmla="*/ 420 w 687"/>
              <a:gd name="connsiteY14-15822" fmla="*/ 73 h 658"/>
              <a:gd name="connsiteX15-15823" fmla="*/ 393 w 687"/>
              <a:gd name="connsiteY15-15824" fmla="*/ 78 h 658"/>
              <a:gd name="connsiteX16-15825" fmla="*/ 362 w 687"/>
              <a:gd name="connsiteY16-15826" fmla="*/ 78 h 658"/>
              <a:gd name="connsiteX17-15827" fmla="*/ 346 w 687"/>
              <a:gd name="connsiteY17-15828" fmla="*/ 84 h 658"/>
              <a:gd name="connsiteX18-15829" fmla="*/ 325 w 687"/>
              <a:gd name="connsiteY18-15830" fmla="*/ 84 h 658"/>
              <a:gd name="connsiteX19-15831" fmla="*/ 309 w 687"/>
              <a:gd name="connsiteY19-15832" fmla="*/ 89 h 658"/>
              <a:gd name="connsiteX20-15833" fmla="*/ 288 w 687"/>
              <a:gd name="connsiteY20-15834" fmla="*/ 94 h 658"/>
              <a:gd name="connsiteX21-15835" fmla="*/ 267 w 687"/>
              <a:gd name="connsiteY21-15836" fmla="*/ 99 h 658"/>
              <a:gd name="connsiteX22-15837" fmla="*/ 246 w 687"/>
              <a:gd name="connsiteY22-15838" fmla="*/ 99 h 658"/>
              <a:gd name="connsiteX23-15839" fmla="*/ 220 w 687"/>
              <a:gd name="connsiteY23-15840" fmla="*/ 104 h 658"/>
              <a:gd name="connsiteX24-15841" fmla="*/ 199 w 687"/>
              <a:gd name="connsiteY24-15842" fmla="*/ 110 h 658"/>
              <a:gd name="connsiteX25-15843" fmla="*/ 173 w 687"/>
              <a:gd name="connsiteY25-15844" fmla="*/ 115 h 658"/>
              <a:gd name="connsiteX26-15845" fmla="*/ 152 w 687"/>
              <a:gd name="connsiteY26-15846" fmla="*/ 120 h 658"/>
              <a:gd name="connsiteX27-15847" fmla="*/ 131 w 687"/>
              <a:gd name="connsiteY27-15848" fmla="*/ 120 h 658"/>
              <a:gd name="connsiteX28-15849" fmla="*/ 115 w 687"/>
              <a:gd name="connsiteY28-15850" fmla="*/ 125 h 658"/>
              <a:gd name="connsiteX29-15851" fmla="*/ 99 w 687"/>
              <a:gd name="connsiteY29-15852" fmla="*/ 125 h 658"/>
              <a:gd name="connsiteX30-15853" fmla="*/ 89 w 687"/>
              <a:gd name="connsiteY30-15854" fmla="*/ 125 h 658"/>
              <a:gd name="connsiteX31-15855" fmla="*/ 78 w 687"/>
              <a:gd name="connsiteY31-15856" fmla="*/ 125 h 658"/>
              <a:gd name="connsiteX32-15857" fmla="*/ 73 w 687"/>
              <a:gd name="connsiteY32-15858" fmla="*/ 125 h 658"/>
              <a:gd name="connsiteX33-15859" fmla="*/ 63 w 687"/>
              <a:gd name="connsiteY33-15860" fmla="*/ 120 h 658"/>
              <a:gd name="connsiteX34-15861" fmla="*/ 52 w 687"/>
              <a:gd name="connsiteY34-15862" fmla="*/ 115 h 658"/>
              <a:gd name="connsiteX35-15863" fmla="*/ 36 w 687"/>
              <a:gd name="connsiteY35-15864" fmla="*/ 110 h 658"/>
              <a:gd name="connsiteX36-15865" fmla="*/ 26 w 687"/>
              <a:gd name="connsiteY36-15866" fmla="*/ 99 h 658"/>
              <a:gd name="connsiteX37-15867" fmla="*/ 15 w 687"/>
              <a:gd name="connsiteY37-15868" fmla="*/ 94 h 658"/>
              <a:gd name="connsiteX38-15869" fmla="*/ 5 w 687"/>
              <a:gd name="connsiteY38-15870" fmla="*/ 89 h 658"/>
              <a:gd name="connsiteX39-15871" fmla="*/ 0 w 687"/>
              <a:gd name="connsiteY39-15872" fmla="*/ 78 h 658"/>
              <a:gd name="connsiteX40-15873" fmla="*/ 0 w 687"/>
              <a:gd name="connsiteY40-15874" fmla="*/ 73 h 658"/>
              <a:gd name="connsiteX41-15875" fmla="*/ 10 w 687"/>
              <a:gd name="connsiteY41-15876" fmla="*/ 73 h 658"/>
              <a:gd name="connsiteX42-15877" fmla="*/ 26 w 687"/>
              <a:gd name="connsiteY42-15878" fmla="*/ 73 h 658"/>
              <a:gd name="connsiteX43-15879" fmla="*/ 42 w 687"/>
              <a:gd name="connsiteY43-15880" fmla="*/ 73 h 658"/>
              <a:gd name="connsiteX44-15881" fmla="*/ 57 w 687"/>
              <a:gd name="connsiteY44-15882" fmla="*/ 68 h 658"/>
              <a:gd name="connsiteX45-15883" fmla="*/ 89 w 687"/>
              <a:gd name="connsiteY45-15884" fmla="*/ 68 h 658"/>
              <a:gd name="connsiteX46-15885" fmla="*/ 131 w 687"/>
              <a:gd name="connsiteY46-15886" fmla="*/ 63 h 658"/>
              <a:gd name="connsiteX47-15887" fmla="*/ 152 w 687"/>
              <a:gd name="connsiteY47-15888" fmla="*/ 63 h 658"/>
              <a:gd name="connsiteX48-15889" fmla="*/ 173 w 687"/>
              <a:gd name="connsiteY48-15890" fmla="*/ 63 h 658"/>
              <a:gd name="connsiteX49-15891" fmla="*/ 199 w 687"/>
              <a:gd name="connsiteY49-15892" fmla="*/ 57 h 658"/>
              <a:gd name="connsiteX50-15893" fmla="*/ 225 w 687"/>
              <a:gd name="connsiteY50-15894" fmla="*/ 57 h 658"/>
              <a:gd name="connsiteX51-15895" fmla="*/ 257 w 687"/>
              <a:gd name="connsiteY51-15896" fmla="*/ 52 h 658"/>
              <a:gd name="connsiteX52-15897" fmla="*/ 288 w 687"/>
              <a:gd name="connsiteY52-15898" fmla="*/ 52 h 658"/>
              <a:gd name="connsiteX53-15899" fmla="*/ 320 w 687"/>
              <a:gd name="connsiteY53-15900" fmla="*/ 47 h 658"/>
              <a:gd name="connsiteX54-15901" fmla="*/ 357 w 687"/>
              <a:gd name="connsiteY54-15902" fmla="*/ 42 h 658"/>
              <a:gd name="connsiteX55-15903" fmla="*/ 372 w 687"/>
              <a:gd name="connsiteY55-15904" fmla="*/ 42 h 658"/>
              <a:gd name="connsiteX56-15905" fmla="*/ 393 w 687"/>
              <a:gd name="connsiteY56-15906" fmla="*/ 37 h 658"/>
              <a:gd name="connsiteX57-15907" fmla="*/ 409 w 687"/>
              <a:gd name="connsiteY57-15908" fmla="*/ 37 h 658"/>
              <a:gd name="connsiteX58-15909" fmla="*/ 420 w 687"/>
              <a:gd name="connsiteY58-15910" fmla="*/ 37 h 658"/>
              <a:gd name="connsiteX59-15911" fmla="*/ 435 w 687"/>
              <a:gd name="connsiteY59-15912" fmla="*/ 31 h 658"/>
              <a:gd name="connsiteX60-15913" fmla="*/ 446 w 687"/>
              <a:gd name="connsiteY60-15914" fmla="*/ 31 h 658"/>
              <a:gd name="connsiteX61-15915" fmla="*/ 456 w 687"/>
              <a:gd name="connsiteY61-15916" fmla="*/ 31 h 658"/>
              <a:gd name="connsiteX62-15917" fmla="*/ 467 w 687"/>
              <a:gd name="connsiteY62-15918" fmla="*/ 26 h 658"/>
              <a:gd name="connsiteX63-15919" fmla="*/ 477 w 687"/>
              <a:gd name="connsiteY63-15920" fmla="*/ 26 h 658"/>
              <a:gd name="connsiteX64-15921" fmla="*/ 488 w 687"/>
              <a:gd name="connsiteY64-15922" fmla="*/ 26 h 658"/>
              <a:gd name="connsiteX65-15923" fmla="*/ 493 w 687"/>
              <a:gd name="connsiteY65-15924" fmla="*/ 21 h 658"/>
              <a:gd name="connsiteX66-15925" fmla="*/ 498 w 687"/>
              <a:gd name="connsiteY66-15926" fmla="*/ 21 h 658"/>
              <a:gd name="connsiteX67-15927" fmla="*/ 504 w 687"/>
              <a:gd name="connsiteY67-15928" fmla="*/ 21 h 658"/>
              <a:gd name="connsiteX68-15929" fmla="*/ 509 w 687"/>
              <a:gd name="connsiteY68-15930" fmla="*/ 16 h 658"/>
              <a:gd name="connsiteX69-15931" fmla="*/ 514 w 687"/>
              <a:gd name="connsiteY69-15932" fmla="*/ 16 h 658"/>
              <a:gd name="connsiteX70-15933" fmla="*/ 514 w 687"/>
              <a:gd name="connsiteY70-15934" fmla="*/ 16 h 658"/>
              <a:gd name="connsiteX71-15935" fmla="*/ 519 w 687"/>
              <a:gd name="connsiteY71-15936" fmla="*/ 10 h 658"/>
              <a:gd name="connsiteX72-15937" fmla="*/ 525 w 687"/>
              <a:gd name="connsiteY72-15938" fmla="*/ 5 h 658"/>
              <a:gd name="connsiteX73-15939" fmla="*/ 535 w 687"/>
              <a:gd name="connsiteY73-15940" fmla="*/ 5 h 658"/>
              <a:gd name="connsiteX74-15941" fmla="*/ 546 w 687"/>
              <a:gd name="connsiteY74-15942" fmla="*/ 0 h 658"/>
              <a:gd name="connsiteX75-15943" fmla="*/ 551 w 687"/>
              <a:gd name="connsiteY75-15944" fmla="*/ 5 h 658"/>
              <a:gd name="connsiteX76-15945" fmla="*/ 561 w 687"/>
              <a:gd name="connsiteY76-15946" fmla="*/ 5 h 658"/>
              <a:gd name="connsiteX77-15947" fmla="*/ 577 w 687"/>
              <a:gd name="connsiteY77-15948" fmla="*/ 10 h 658"/>
              <a:gd name="connsiteX78-15949" fmla="*/ 593 w 687"/>
              <a:gd name="connsiteY78-15950" fmla="*/ 16 h 658"/>
              <a:gd name="connsiteX79-15951" fmla="*/ 630 w 687"/>
              <a:gd name="connsiteY79-15952" fmla="*/ 31 h 658"/>
              <a:gd name="connsiteX80-15953" fmla="*/ 645 w 687"/>
              <a:gd name="connsiteY80-15954" fmla="*/ 42 h 658"/>
              <a:gd name="connsiteX81-15955" fmla="*/ 661 w 687"/>
              <a:gd name="connsiteY81-15956" fmla="*/ 52 h 658"/>
              <a:gd name="connsiteX82-15957" fmla="*/ 672 w 687"/>
              <a:gd name="connsiteY82-15958" fmla="*/ 57 h 658"/>
              <a:gd name="connsiteX83-15959" fmla="*/ 682 w 687"/>
              <a:gd name="connsiteY83-15960" fmla="*/ 68 h 658"/>
              <a:gd name="connsiteX84-15961" fmla="*/ 687 w 687"/>
              <a:gd name="connsiteY84-15962" fmla="*/ 73 h 658"/>
              <a:gd name="connsiteX85-15963" fmla="*/ 687 w 687"/>
              <a:gd name="connsiteY85-15964" fmla="*/ 78 h 658"/>
              <a:gd name="connsiteX86-15965" fmla="*/ 682 w 687"/>
              <a:gd name="connsiteY86-15966" fmla="*/ 78 h 658"/>
              <a:gd name="connsiteX87-15967" fmla="*/ 682 w 687"/>
              <a:gd name="connsiteY87-15968" fmla="*/ 84 h 658"/>
              <a:gd name="connsiteX88-15969" fmla="*/ 677 w 687"/>
              <a:gd name="connsiteY88-15970" fmla="*/ 89 h 658"/>
              <a:gd name="connsiteX89-15971" fmla="*/ 666 w 687"/>
              <a:gd name="connsiteY89-15972" fmla="*/ 94 h 658"/>
              <a:gd name="connsiteX90-15973" fmla="*/ 666 w 687"/>
              <a:gd name="connsiteY90-15974" fmla="*/ 99 h 658"/>
              <a:gd name="connsiteX91-15975" fmla="*/ 661 w 687"/>
              <a:gd name="connsiteY91-15976" fmla="*/ 104 h 658"/>
              <a:gd name="connsiteX92-15977" fmla="*/ 656 w 687"/>
              <a:gd name="connsiteY92-15978" fmla="*/ 115 h 658"/>
              <a:gd name="connsiteX93-15979" fmla="*/ 656 w 687"/>
              <a:gd name="connsiteY93-15980" fmla="*/ 131 h 658"/>
              <a:gd name="connsiteX94-15981" fmla="*/ 651 w 687"/>
              <a:gd name="connsiteY94-15982" fmla="*/ 141 h 658"/>
              <a:gd name="connsiteX95-15983" fmla="*/ 651 w 687"/>
              <a:gd name="connsiteY95-15984" fmla="*/ 162 h 658"/>
              <a:gd name="connsiteX96-15985" fmla="*/ 645 w 687"/>
              <a:gd name="connsiteY96-15986" fmla="*/ 183 h 658"/>
              <a:gd name="connsiteX97-15987" fmla="*/ 645 w 687"/>
              <a:gd name="connsiteY97-15988" fmla="*/ 209 h 658"/>
              <a:gd name="connsiteX98-15989" fmla="*/ 640 w 687"/>
              <a:gd name="connsiteY98-15990" fmla="*/ 261 h 658"/>
              <a:gd name="connsiteX99-15991" fmla="*/ 635 w 687"/>
              <a:gd name="connsiteY99-15992" fmla="*/ 313 h 658"/>
              <a:gd name="connsiteX100-15993" fmla="*/ 630 w 687"/>
              <a:gd name="connsiteY100-15994" fmla="*/ 360 h 658"/>
              <a:gd name="connsiteX101-15995" fmla="*/ 624 w 687"/>
              <a:gd name="connsiteY101-15996" fmla="*/ 413 h 658"/>
              <a:gd name="connsiteX102-15997" fmla="*/ 614 w 687"/>
              <a:gd name="connsiteY102-15998" fmla="*/ 460 h 658"/>
              <a:gd name="connsiteX103-15999" fmla="*/ 603 w 687"/>
              <a:gd name="connsiteY103-16000" fmla="*/ 507 h 658"/>
              <a:gd name="connsiteX104-16001" fmla="*/ 593 w 687"/>
              <a:gd name="connsiteY104-16002" fmla="*/ 548 h 658"/>
              <a:gd name="connsiteX105-16003" fmla="*/ 577 w 687"/>
              <a:gd name="connsiteY105-16004" fmla="*/ 595 h 658"/>
              <a:gd name="connsiteX106-16005" fmla="*/ 567 w 687"/>
              <a:gd name="connsiteY106-16006" fmla="*/ 616 h 658"/>
              <a:gd name="connsiteX107-16007" fmla="*/ 556 w 687"/>
              <a:gd name="connsiteY107-16008" fmla="*/ 637 h 658"/>
              <a:gd name="connsiteX108-16009" fmla="*/ 546 w 687"/>
              <a:gd name="connsiteY108-16010" fmla="*/ 658 h 658"/>
              <a:gd name="connsiteX109-16011" fmla="*/ 446 w 687"/>
              <a:gd name="connsiteY109-16012" fmla="*/ 632 h 658"/>
              <a:gd name="connsiteX110-16013" fmla="*/ 451 w 687"/>
              <a:gd name="connsiteY110-16014" fmla="*/ 627 h 658"/>
              <a:gd name="connsiteX111-16015" fmla="*/ 456 w 687"/>
              <a:gd name="connsiteY111-16016" fmla="*/ 627 h 658"/>
              <a:gd name="connsiteX112-16017" fmla="*/ 462 w 687"/>
              <a:gd name="connsiteY112-16018" fmla="*/ 622 h 658"/>
              <a:gd name="connsiteX113-16019" fmla="*/ 467 w 687"/>
              <a:gd name="connsiteY113-16020" fmla="*/ 616 h 658"/>
              <a:gd name="connsiteX114-16021" fmla="*/ 472 w 687"/>
              <a:gd name="connsiteY114-16022" fmla="*/ 611 h 658"/>
              <a:gd name="connsiteX115-16023" fmla="*/ 477 w 687"/>
              <a:gd name="connsiteY115-16024" fmla="*/ 601 h 658"/>
              <a:gd name="connsiteX116-16025" fmla="*/ 483 w 687"/>
              <a:gd name="connsiteY116-16026" fmla="*/ 590 h 658"/>
              <a:gd name="connsiteX117-16027" fmla="*/ 488 w 687"/>
              <a:gd name="connsiteY117-16028" fmla="*/ 580 h 658"/>
              <a:gd name="connsiteX118-16029" fmla="*/ 498 w 687"/>
              <a:gd name="connsiteY118-16030" fmla="*/ 564 h 658"/>
              <a:gd name="connsiteX119-16031" fmla="*/ 504 w 687"/>
              <a:gd name="connsiteY119-16032" fmla="*/ 554 h 658"/>
              <a:gd name="connsiteX120-16033" fmla="*/ 509 w 687"/>
              <a:gd name="connsiteY120-16034" fmla="*/ 538 h 658"/>
              <a:gd name="connsiteX121-16035" fmla="*/ 514 w 687"/>
              <a:gd name="connsiteY121-16036" fmla="*/ 517 h 658"/>
              <a:gd name="connsiteX122-16037" fmla="*/ 519 w 687"/>
              <a:gd name="connsiteY122-16038" fmla="*/ 501 h 658"/>
              <a:gd name="connsiteX123-16039" fmla="*/ 525 w 687"/>
              <a:gd name="connsiteY123-16040" fmla="*/ 475 h 658"/>
              <a:gd name="connsiteX124-16041" fmla="*/ 530 w 687"/>
              <a:gd name="connsiteY124-16042" fmla="*/ 454 h 658"/>
              <a:gd name="connsiteX125-16043" fmla="*/ 535 w 687"/>
              <a:gd name="connsiteY125-16044" fmla="*/ 428 h 658"/>
              <a:gd name="connsiteX126-16045" fmla="*/ 540 w 687"/>
              <a:gd name="connsiteY126-16046" fmla="*/ 402 h 658"/>
              <a:gd name="connsiteX127-16047" fmla="*/ 546 w 687"/>
              <a:gd name="connsiteY127-16048" fmla="*/ 371 h 658"/>
              <a:gd name="connsiteX128-16049" fmla="*/ 546 w 687"/>
              <a:gd name="connsiteY128-16050" fmla="*/ 345 h 658"/>
              <a:gd name="connsiteX129-16051" fmla="*/ 551 w 687"/>
              <a:gd name="connsiteY129-16052" fmla="*/ 319 h 658"/>
              <a:gd name="connsiteX130-16053" fmla="*/ 551 w 687"/>
              <a:gd name="connsiteY130-16054" fmla="*/ 298 h 658"/>
              <a:gd name="connsiteX131-16055" fmla="*/ 556 w 687"/>
              <a:gd name="connsiteY131-16056" fmla="*/ 272 h 658"/>
              <a:gd name="connsiteX132-16057" fmla="*/ 556 w 687"/>
              <a:gd name="connsiteY132-16058" fmla="*/ 251 h 658"/>
              <a:gd name="connsiteX133-16059" fmla="*/ 561 w 687"/>
              <a:gd name="connsiteY133-16060" fmla="*/ 230 h 658"/>
              <a:gd name="connsiteX134-16061" fmla="*/ 561 w 687"/>
              <a:gd name="connsiteY134-16062" fmla="*/ 214 h 658"/>
              <a:gd name="connsiteX135-16063" fmla="*/ 561 w 687"/>
              <a:gd name="connsiteY135-16064" fmla="*/ 193 h 658"/>
              <a:gd name="connsiteX136-16065" fmla="*/ 567 w 687"/>
              <a:gd name="connsiteY136-16066" fmla="*/ 178 h 658"/>
              <a:gd name="connsiteX137-16067" fmla="*/ 567 w 687"/>
              <a:gd name="connsiteY137-16068" fmla="*/ 167 h 658"/>
              <a:gd name="connsiteX138-16069" fmla="*/ 567 w 687"/>
              <a:gd name="connsiteY138-16070" fmla="*/ 151 h 658"/>
              <a:gd name="connsiteX139-16071" fmla="*/ 567 w 687"/>
              <a:gd name="connsiteY139-16072" fmla="*/ 141 h 658"/>
              <a:gd name="connsiteX140-16073" fmla="*/ 567 w 687"/>
              <a:gd name="connsiteY140-16074" fmla="*/ 131 h 658"/>
              <a:gd name="connsiteX141-16075" fmla="*/ 561 w 687"/>
              <a:gd name="connsiteY141-16076" fmla="*/ 125 h 658"/>
              <a:gd name="connsiteX142-16077" fmla="*/ 561 w 687"/>
              <a:gd name="connsiteY142-16078" fmla="*/ 115 h 658"/>
              <a:gd name="connsiteX143-16079" fmla="*/ 561 w 687"/>
              <a:gd name="connsiteY143-16080" fmla="*/ 115 h 658"/>
              <a:gd name="connsiteX0-16081" fmla="*/ 561 w 687"/>
              <a:gd name="connsiteY0-16082" fmla="*/ 115 h 658"/>
              <a:gd name="connsiteX1-16083" fmla="*/ 556 w 687"/>
              <a:gd name="connsiteY1-16084" fmla="*/ 104 h 658"/>
              <a:gd name="connsiteX2-16085" fmla="*/ 556 w 687"/>
              <a:gd name="connsiteY2-16086" fmla="*/ 94 h 658"/>
              <a:gd name="connsiteX3-16087" fmla="*/ 551 w 687"/>
              <a:gd name="connsiteY3-16088" fmla="*/ 84 h 658"/>
              <a:gd name="connsiteX4-16089" fmla="*/ 546 w 687"/>
              <a:gd name="connsiteY4-16090" fmla="*/ 78 h 658"/>
              <a:gd name="connsiteX5-16091" fmla="*/ 546 w 687"/>
              <a:gd name="connsiteY5-16092" fmla="*/ 78 h 658"/>
              <a:gd name="connsiteX6-16093" fmla="*/ 540 w 687"/>
              <a:gd name="connsiteY6-16094" fmla="*/ 78 h 658"/>
              <a:gd name="connsiteX7-16095" fmla="*/ 530 w 687"/>
              <a:gd name="connsiteY7-16096" fmla="*/ 73 h 658"/>
              <a:gd name="connsiteX8-16097" fmla="*/ 525 w 687"/>
              <a:gd name="connsiteY8-16098" fmla="*/ 73 h 658"/>
              <a:gd name="connsiteX9-16099" fmla="*/ 514 w 687"/>
              <a:gd name="connsiteY9-16100" fmla="*/ 73 h 658"/>
              <a:gd name="connsiteX10-16101" fmla="*/ 504 w 687"/>
              <a:gd name="connsiteY10-16102" fmla="*/ 73 h 658"/>
              <a:gd name="connsiteX11-16103" fmla="*/ 493 w 687"/>
              <a:gd name="connsiteY11-16104" fmla="*/ 73 h 658"/>
              <a:gd name="connsiteX12-16105" fmla="*/ 477 w 687"/>
              <a:gd name="connsiteY12-16106" fmla="*/ 73 h 658"/>
              <a:gd name="connsiteX13-16107" fmla="*/ 451 w 687"/>
              <a:gd name="connsiteY13-16108" fmla="*/ 73 h 658"/>
              <a:gd name="connsiteX14-16109" fmla="*/ 420 w 687"/>
              <a:gd name="connsiteY14-16110" fmla="*/ 73 h 658"/>
              <a:gd name="connsiteX15-16111" fmla="*/ 393 w 687"/>
              <a:gd name="connsiteY15-16112" fmla="*/ 78 h 658"/>
              <a:gd name="connsiteX16-16113" fmla="*/ 362 w 687"/>
              <a:gd name="connsiteY16-16114" fmla="*/ 78 h 658"/>
              <a:gd name="connsiteX17-16115" fmla="*/ 346 w 687"/>
              <a:gd name="connsiteY17-16116" fmla="*/ 84 h 658"/>
              <a:gd name="connsiteX18-16117" fmla="*/ 325 w 687"/>
              <a:gd name="connsiteY18-16118" fmla="*/ 84 h 658"/>
              <a:gd name="connsiteX19-16119" fmla="*/ 309 w 687"/>
              <a:gd name="connsiteY19-16120" fmla="*/ 89 h 658"/>
              <a:gd name="connsiteX20-16121" fmla="*/ 288 w 687"/>
              <a:gd name="connsiteY20-16122" fmla="*/ 94 h 658"/>
              <a:gd name="connsiteX21-16123" fmla="*/ 267 w 687"/>
              <a:gd name="connsiteY21-16124" fmla="*/ 99 h 658"/>
              <a:gd name="connsiteX22-16125" fmla="*/ 246 w 687"/>
              <a:gd name="connsiteY22-16126" fmla="*/ 99 h 658"/>
              <a:gd name="connsiteX23-16127" fmla="*/ 220 w 687"/>
              <a:gd name="connsiteY23-16128" fmla="*/ 104 h 658"/>
              <a:gd name="connsiteX24-16129" fmla="*/ 199 w 687"/>
              <a:gd name="connsiteY24-16130" fmla="*/ 110 h 658"/>
              <a:gd name="connsiteX25-16131" fmla="*/ 173 w 687"/>
              <a:gd name="connsiteY25-16132" fmla="*/ 115 h 658"/>
              <a:gd name="connsiteX26-16133" fmla="*/ 152 w 687"/>
              <a:gd name="connsiteY26-16134" fmla="*/ 120 h 658"/>
              <a:gd name="connsiteX27-16135" fmla="*/ 131 w 687"/>
              <a:gd name="connsiteY27-16136" fmla="*/ 120 h 658"/>
              <a:gd name="connsiteX28-16137" fmla="*/ 115 w 687"/>
              <a:gd name="connsiteY28-16138" fmla="*/ 125 h 658"/>
              <a:gd name="connsiteX29-16139" fmla="*/ 99 w 687"/>
              <a:gd name="connsiteY29-16140" fmla="*/ 125 h 658"/>
              <a:gd name="connsiteX30-16141" fmla="*/ 89 w 687"/>
              <a:gd name="connsiteY30-16142" fmla="*/ 125 h 658"/>
              <a:gd name="connsiteX31-16143" fmla="*/ 78 w 687"/>
              <a:gd name="connsiteY31-16144" fmla="*/ 125 h 658"/>
              <a:gd name="connsiteX32-16145" fmla="*/ 73 w 687"/>
              <a:gd name="connsiteY32-16146" fmla="*/ 125 h 658"/>
              <a:gd name="connsiteX33-16147" fmla="*/ 63 w 687"/>
              <a:gd name="connsiteY33-16148" fmla="*/ 120 h 658"/>
              <a:gd name="connsiteX34-16149" fmla="*/ 52 w 687"/>
              <a:gd name="connsiteY34-16150" fmla="*/ 115 h 658"/>
              <a:gd name="connsiteX35-16151" fmla="*/ 36 w 687"/>
              <a:gd name="connsiteY35-16152" fmla="*/ 110 h 658"/>
              <a:gd name="connsiteX36-16153" fmla="*/ 26 w 687"/>
              <a:gd name="connsiteY36-16154" fmla="*/ 99 h 658"/>
              <a:gd name="connsiteX37-16155" fmla="*/ 15 w 687"/>
              <a:gd name="connsiteY37-16156" fmla="*/ 94 h 658"/>
              <a:gd name="connsiteX38-16157" fmla="*/ 5 w 687"/>
              <a:gd name="connsiteY38-16158" fmla="*/ 89 h 658"/>
              <a:gd name="connsiteX39-16159" fmla="*/ 0 w 687"/>
              <a:gd name="connsiteY39-16160" fmla="*/ 78 h 658"/>
              <a:gd name="connsiteX40-16161" fmla="*/ 0 w 687"/>
              <a:gd name="connsiteY40-16162" fmla="*/ 73 h 658"/>
              <a:gd name="connsiteX41-16163" fmla="*/ 10 w 687"/>
              <a:gd name="connsiteY41-16164" fmla="*/ 73 h 658"/>
              <a:gd name="connsiteX42-16165" fmla="*/ 26 w 687"/>
              <a:gd name="connsiteY42-16166" fmla="*/ 73 h 658"/>
              <a:gd name="connsiteX43-16167" fmla="*/ 42 w 687"/>
              <a:gd name="connsiteY43-16168" fmla="*/ 73 h 658"/>
              <a:gd name="connsiteX44-16169" fmla="*/ 57 w 687"/>
              <a:gd name="connsiteY44-16170" fmla="*/ 68 h 658"/>
              <a:gd name="connsiteX45-16171" fmla="*/ 89 w 687"/>
              <a:gd name="connsiteY45-16172" fmla="*/ 68 h 658"/>
              <a:gd name="connsiteX46-16173" fmla="*/ 131 w 687"/>
              <a:gd name="connsiteY46-16174" fmla="*/ 63 h 658"/>
              <a:gd name="connsiteX47-16175" fmla="*/ 152 w 687"/>
              <a:gd name="connsiteY47-16176" fmla="*/ 63 h 658"/>
              <a:gd name="connsiteX48-16177" fmla="*/ 173 w 687"/>
              <a:gd name="connsiteY48-16178" fmla="*/ 63 h 658"/>
              <a:gd name="connsiteX49-16179" fmla="*/ 199 w 687"/>
              <a:gd name="connsiteY49-16180" fmla="*/ 57 h 658"/>
              <a:gd name="connsiteX50-16181" fmla="*/ 225 w 687"/>
              <a:gd name="connsiteY50-16182" fmla="*/ 57 h 658"/>
              <a:gd name="connsiteX51-16183" fmla="*/ 257 w 687"/>
              <a:gd name="connsiteY51-16184" fmla="*/ 52 h 658"/>
              <a:gd name="connsiteX52-16185" fmla="*/ 288 w 687"/>
              <a:gd name="connsiteY52-16186" fmla="*/ 52 h 658"/>
              <a:gd name="connsiteX53-16187" fmla="*/ 320 w 687"/>
              <a:gd name="connsiteY53-16188" fmla="*/ 47 h 658"/>
              <a:gd name="connsiteX54-16189" fmla="*/ 357 w 687"/>
              <a:gd name="connsiteY54-16190" fmla="*/ 42 h 658"/>
              <a:gd name="connsiteX55-16191" fmla="*/ 372 w 687"/>
              <a:gd name="connsiteY55-16192" fmla="*/ 42 h 658"/>
              <a:gd name="connsiteX56-16193" fmla="*/ 393 w 687"/>
              <a:gd name="connsiteY56-16194" fmla="*/ 37 h 658"/>
              <a:gd name="connsiteX57-16195" fmla="*/ 409 w 687"/>
              <a:gd name="connsiteY57-16196" fmla="*/ 37 h 658"/>
              <a:gd name="connsiteX58-16197" fmla="*/ 420 w 687"/>
              <a:gd name="connsiteY58-16198" fmla="*/ 37 h 658"/>
              <a:gd name="connsiteX59-16199" fmla="*/ 435 w 687"/>
              <a:gd name="connsiteY59-16200" fmla="*/ 31 h 658"/>
              <a:gd name="connsiteX60-16201" fmla="*/ 446 w 687"/>
              <a:gd name="connsiteY60-16202" fmla="*/ 31 h 658"/>
              <a:gd name="connsiteX61-16203" fmla="*/ 456 w 687"/>
              <a:gd name="connsiteY61-16204" fmla="*/ 31 h 658"/>
              <a:gd name="connsiteX62-16205" fmla="*/ 467 w 687"/>
              <a:gd name="connsiteY62-16206" fmla="*/ 26 h 658"/>
              <a:gd name="connsiteX63-16207" fmla="*/ 477 w 687"/>
              <a:gd name="connsiteY63-16208" fmla="*/ 26 h 658"/>
              <a:gd name="connsiteX64-16209" fmla="*/ 488 w 687"/>
              <a:gd name="connsiteY64-16210" fmla="*/ 26 h 658"/>
              <a:gd name="connsiteX65-16211" fmla="*/ 493 w 687"/>
              <a:gd name="connsiteY65-16212" fmla="*/ 21 h 658"/>
              <a:gd name="connsiteX66-16213" fmla="*/ 498 w 687"/>
              <a:gd name="connsiteY66-16214" fmla="*/ 21 h 658"/>
              <a:gd name="connsiteX67-16215" fmla="*/ 504 w 687"/>
              <a:gd name="connsiteY67-16216" fmla="*/ 21 h 658"/>
              <a:gd name="connsiteX68-16217" fmla="*/ 509 w 687"/>
              <a:gd name="connsiteY68-16218" fmla="*/ 16 h 658"/>
              <a:gd name="connsiteX69-16219" fmla="*/ 514 w 687"/>
              <a:gd name="connsiteY69-16220" fmla="*/ 16 h 658"/>
              <a:gd name="connsiteX70-16221" fmla="*/ 514 w 687"/>
              <a:gd name="connsiteY70-16222" fmla="*/ 16 h 658"/>
              <a:gd name="connsiteX71-16223" fmla="*/ 519 w 687"/>
              <a:gd name="connsiteY71-16224" fmla="*/ 10 h 658"/>
              <a:gd name="connsiteX72-16225" fmla="*/ 525 w 687"/>
              <a:gd name="connsiteY72-16226" fmla="*/ 5 h 658"/>
              <a:gd name="connsiteX73-16227" fmla="*/ 535 w 687"/>
              <a:gd name="connsiteY73-16228" fmla="*/ 5 h 658"/>
              <a:gd name="connsiteX74-16229" fmla="*/ 546 w 687"/>
              <a:gd name="connsiteY74-16230" fmla="*/ 0 h 658"/>
              <a:gd name="connsiteX75-16231" fmla="*/ 551 w 687"/>
              <a:gd name="connsiteY75-16232" fmla="*/ 5 h 658"/>
              <a:gd name="connsiteX76-16233" fmla="*/ 561 w 687"/>
              <a:gd name="connsiteY76-16234" fmla="*/ 5 h 658"/>
              <a:gd name="connsiteX77-16235" fmla="*/ 577 w 687"/>
              <a:gd name="connsiteY77-16236" fmla="*/ 10 h 658"/>
              <a:gd name="connsiteX78-16237" fmla="*/ 593 w 687"/>
              <a:gd name="connsiteY78-16238" fmla="*/ 16 h 658"/>
              <a:gd name="connsiteX79-16239" fmla="*/ 630 w 687"/>
              <a:gd name="connsiteY79-16240" fmla="*/ 31 h 658"/>
              <a:gd name="connsiteX80-16241" fmla="*/ 645 w 687"/>
              <a:gd name="connsiteY80-16242" fmla="*/ 42 h 658"/>
              <a:gd name="connsiteX81-16243" fmla="*/ 661 w 687"/>
              <a:gd name="connsiteY81-16244" fmla="*/ 52 h 658"/>
              <a:gd name="connsiteX82-16245" fmla="*/ 672 w 687"/>
              <a:gd name="connsiteY82-16246" fmla="*/ 57 h 658"/>
              <a:gd name="connsiteX83-16247" fmla="*/ 682 w 687"/>
              <a:gd name="connsiteY83-16248" fmla="*/ 68 h 658"/>
              <a:gd name="connsiteX84-16249" fmla="*/ 687 w 687"/>
              <a:gd name="connsiteY84-16250" fmla="*/ 73 h 658"/>
              <a:gd name="connsiteX85-16251" fmla="*/ 687 w 687"/>
              <a:gd name="connsiteY85-16252" fmla="*/ 78 h 658"/>
              <a:gd name="connsiteX86-16253" fmla="*/ 682 w 687"/>
              <a:gd name="connsiteY86-16254" fmla="*/ 78 h 658"/>
              <a:gd name="connsiteX87-16255" fmla="*/ 682 w 687"/>
              <a:gd name="connsiteY87-16256" fmla="*/ 84 h 658"/>
              <a:gd name="connsiteX88-16257" fmla="*/ 677 w 687"/>
              <a:gd name="connsiteY88-16258" fmla="*/ 89 h 658"/>
              <a:gd name="connsiteX89-16259" fmla="*/ 666 w 687"/>
              <a:gd name="connsiteY89-16260" fmla="*/ 94 h 658"/>
              <a:gd name="connsiteX90-16261" fmla="*/ 666 w 687"/>
              <a:gd name="connsiteY90-16262" fmla="*/ 99 h 658"/>
              <a:gd name="connsiteX91-16263" fmla="*/ 661 w 687"/>
              <a:gd name="connsiteY91-16264" fmla="*/ 104 h 658"/>
              <a:gd name="connsiteX92-16265" fmla="*/ 656 w 687"/>
              <a:gd name="connsiteY92-16266" fmla="*/ 115 h 658"/>
              <a:gd name="connsiteX93-16267" fmla="*/ 656 w 687"/>
              <a:gd name="connsiteY93-16268" fmla="*/ 131 h 658"/>
              <a:gd name="connsiteX94-16269" fmla="*/ 651 w 687"/>
              <a:gd name="connsiteY94-16270" fmla="*/ 141 h 658"/>
              <a:gd name="connsiteX95-16271" fmla="*/ 651 w 687"/>
              <a:gd name="connsiteY95-16272" fmla="*/ 162 h 658"/>
              <a:gd name="connsiteX96-16273" fmla="*/ 645 w 687"/>
              <a:gd name="connsiteY96-16274" fmla="*/ 183 h 658"/>
              <a:gd name="connsiteX97-16275" fmla="*/ 645 w 687"/>
              <a:gd name="connsiteY97-16276" fmla="*/ 209 h 658"/>
              <a:gd name="connsiteX98-16277" fmla="*/ 640 w 687"/>
              <a:gd name="connsiteY98-16278" fmla="*/ 261 h 658"/>
              <a:gd name="connsiteX99-16279" fmla="*/ 635 w 687"/>
              <a:gd name="connsiteY99-16280" fmla="*/ 313 h 658"/>
              <a:gd name="connsiteX100-16281" fmla="*/ 630 w 687"/>
              <a:gd name="connsiteY100-16282" fmla="*/ 360 h 658"/>
              <a:gd name="connsiteX101-16283" fmla="*/ 624 w 687"/>
              <a:gd name="connsiteY101-16284" fmla="*/ 413 h 658"/>
              <a:gd name="connsiteX102-16285" fmla="*/ 614 w 687"/>
              <a:gd name="connsiteY102-16286" fmla="*/ 460 h 658"/>
              <a:gd name="connsiteX103-16287" fmla="*/ 603 w 687"/>
              <a:gd name="connsiteY103-16288" fmla="*/ 507 h 658"/>
              <a:gd name="connsiteX104-16289" fmla="*/ 593 w 687"/>
              <a:gd name="connsiteY104-16290" fmla="*/ 548 h 658"/>
              <a:gd name="connsiteX105-16291" fmla="*/ 577 w 687"/>
              <a:gd name="connsiteY105-16292" fmla="*/ 595 h 658"/>
              <a:gd name="connsiteX106-16293" fmla="*/ 567 w 687"/>
              <a:gd name="connsiteY106-16294" fmla="*/ 616 h 658"/>
              <a:gd name="connsiteX107-16295" fmla="*/ 556 w 687"/>
              <a:gd name="connsiteY107-16296" fmla="*/ 637 h 658"/>
              <a:gd name="connsiteX108-16297" fmla="*/ 546 w 687"/>
              <a:gd name="connsiteY108-16298" fmla="*/ 658 h 658"/>
              <a:gd name="connsiteX109-16299" fmla="*/ 446 w 687"/>
              <a:gd name="connsiteY109-16300" fmla="*/ 632 h 658"/>
              <a:gd name="connsiteX110-16301" fmla="*/ 451 w 687"/>
              <a:gd name="connsiteY110-16302" fmla="*/ 627 h 658"/>
              <a:gd name="connsiteX111-16303" fmla="*/ 456 w 687"/>
              <a:gd name="connsiteY111-16304" fmla="*/ 627 h 658"/>
              <a:gd name="connsiteX112-16305" fmla="*/ 467 w 687"/>
              <a:gd name="connsiteY112-16306" fmla="*/ 616 h 658"/>
              <a:gd name="connsiteX113-16307" fmla="*/ 472 w 687"/>
              <a:gd name="connsiteY113-16308" fmla="*/ 611 h 658"/>
              <a:gd name="connsiteX114-16309" fmla="*/ 477 w 687"/>
              <a:gd name="connsiteY114-16310" fmla="*/ 601 h 658"/>
              <a:gd name="connsiteX115-16311" fmla="*/ 483 w 687"/>
              <a:gd name="connsiteY115-16312" fmla="*/ 590 h 658"/>
              <a:gd name="connsiteX116-16313" fmla="*/ 488 w 687"/>
              <a:gd name="connsiteY116-16314" fmla="*/ 580 h 658"/>
              <a:gd name="connsiteX117-16315" fmla="*/ 498 w 687"/>
              <a:gd name="connsiteY117-16316" fmla="*/ 564 h 658"/>
              <a:gd name="connsiteX118-16317" fmla="*/ 504 w 687"/>
              <a:gd name="connsiteY118-16318" fmla="*/ 554 h 658"/>
              <a:gd name="connsiteX119-16319" fmla="*/ 509 w 687"/>
              <a:gd name="connsiteY119-16320" fmla="*/ 538 h 658"/>
              <a:gd name="connsiteX120-16321" fmla="*/ 514 w 687"/>
              <a:gd name="connsiteY120-16322" fmla="*/ 517 h 658"/>
              <a:gd name="connsiteX121-16323" fmla="*/ 519 w 687"/>
              <a:gd name="connsiteY121-16324" fmla="*/ 501 h 658"/>
              <a:gd name="connsiteX122-16325" fmla="*/ 525 w 687"/>
              <a:gd name="connsiteY122-16326" fmla="*/ 475 h 658"/>
              <a:gd name="connsiteX123-16327" fmla="*/ 530 w 687"/>
              <a:gd name="connsiteY123-16328" fmla="*/ 454 h 658"/>
              <a:gd name="connsiteX124-16329" fmla="*/ 535 w 687"/>
              <a:gd name="connsiteY124-16330" fmla="*/ 428 h 658"/>
              <a:gd name="connsiteX125-16331" fmla="*/ 540 w 687"/>
              <a:gd name="connsiteY125-16332" fmla="*/ 402 h 658"/>
              <a:gd name="connsiteX126-16333" fmla="*/ 546 w 687"/>
              <a:gd name="connsiteY126-16334" fmla="*/ 371 h 658"/>
              <a:gd name="connsiteX127-16335" fmla="*/ 546 w 687"/>
              <a:gd name="connsiteY127-16336" fmla="*/ 345 h 658"/>
              <a:gd name="connsiteX128-16337" fmla="*/ 551 w 687"/>
              <a:gd name="connsiteY128-16338" fmla="*/ 319 h 658"/>
              <a:gd name="connsiteX129-16339" fmla="*/ 551 w 687"/>
              <a:gd name="connsiteY129-16340" fmla="*/ 298 h 658"/>
              <a:gd name="connsiteX130-16341" fmla="*/ 556 w 687"/>
              <a:gd name="connsiteY130-16342" fmla="*/ 272 h 658"/>
              <a:gd name="connsiteX131-16343" fmla="*/ 556 w 687"/>
              <a:gd name="connsiteY131-16344" fmla="*/ 251 h 658"/>
              <a:gd name="connsiteX132-16345" fmla="*/ 561 w 687"/>
              <a:gd name="connsiteY132-16346" fmla="*/ 230 h 658"/>
              <a:gd name="connsiteX133-16347" fmla="*/ 561 w 687"/>
              <a:gd name="connsiteY133-16348" fmla="*/ 214 h 658"/>
              <a:gd name="connsiteX134-16349" fmla="*/ 561 w 687"/>
              <a:gd name="connsiteY134-16350" fmla="*/ 193 h 658"/>
              <a:gd name="connsiteX135-16351" fmla="*/ 567 w 687"/>
              <a:gd name="connsiteY135-16352" fmla="*/ 178 h 658"/>
              <a:gd name="connsiteX136-16353" fmla="*/ 567 w 687"/>
              <a:gd name="connsiteY136-16354" fmla="*/ 167 h 658"/>
              <a:gd name="connsiteX137-16355" fmla="*/ 567 w 687"/>
              <a:gd name="connsiteY137-16356" fmla="*/ 151 h 658"/>
              <a:gd name="connsiteX138-16357" fmla="*/ 567 w 687"/>
              <a:gd name="connsiteY138-16358" fmla="*/ 141 h 658"/>
              <a:gd name="connsiteX139-16359" fmla="*/ 567 w 687"/>
              <a:gd name="connsiteY139-16360" fmla="*/ 131 h 658"/>
              <a:gd name="connsiteX140-16361" fmla="*/ 561 w 687"/>
              <a:gd name="connsiteY140-16362" fmla="*/ 125 h 658"/>
              <a:gd name="connsiteX141-16363" fmla="*/ 561 w 687"/>
              <a:gd name="connsiteY141-16364" fmla="*/ 115 h 658"/>
              <a:gd name="connsiteX142-16365" fmla="*/ 561 w 687"/>
              <a:gd name="connsiteY142-16366" fmla="*/ 115 h 658"/>
              <a:gd name="connsiteX0-16367" fmla="*/ 561 w 687"/>
              <a:gd name="connsiteY0-16368" fmla="*/ 115 h 658"/>
              <a:gd name="connsiteX1-16369" fmla="*/ 556 w 687"/>
              <a:gd name="connsiteY1-16370" fmla="*/ 104 h 658"/>
              <a:gd name="connsiteX2-16371" fmla="*/ 556 w 687"/>
              <a:gd name="connsiteY2-16372" fmla="*/ 94 h 658"/>
              <a:gd name="connsiteX3-16373" fmla="*/ 551 w 687"/>
              <a:gd name="connsiteY3-16374" fmla="*/ 84 h 658"/>
              <a:gd name="connsiteX4-16375" fmla="*/ 546 w 687"/>
              <a:gd name="connsiteY4-16376" fmla="*/ 78 h 658"/>
              <a:gd name="connsiteX5-16377" fmla="*/ 546 w 687"/>
              <a:gd name="connsiteY5-16378" fmla="*/ 78 h 658"/>
              <a:gd name="connsiteX6-16379" fmla="*/ 540 w 687"/>
              <a:gd name="connsiteY6-16380" fmla="*/ 78 h 658"/>
              <a:gd name="connsiteX7-16381" fmla="*/ 530 w 687"/>
              <a:gd name="connsiteY7-16382" fmla="*/ 73 h 658"/>
              <a:gd name="connsiteX8-16383" fmla="*/ 525 w 687"/>
              <a:gd name="connsiteY8-16384" fmla="*/ 73 h 658"/>
              <a:gd name="connsiteX9-16385" fmla="*/ 514 w 687"/>
              <a:gd name="connsiteY9-16386" fmla="*/ 73 h 658"/>
              <a:gd name="connsiteX10-16387" fmla="*/ 504 w 687"/>
              <a:gd name="connsiteY10-16388" fmla="*/ 73 h 658"/>
              <a:gd name="connsiteX11-16389" fmla="*/ 493 w 687"/>
              <a:gd name="connsiteY11-16390" fmla="*/ 73 h 658"/>
              <a:gd name="connsiteX12-16391" fmla="*/ 477 w 687"/>
              <a:gd name="connsiteY12-16392" fmla="*/ 73 h 658"/>
              <a:gd name="connsiteX13-16393" fmla="*/ 451 w 687"/>
              <a:gd name="connsiteY13-16394" fmla="*/ 73 h 658"/>
              <a:gd name="connsiteX14-16395" fmla="*/ 420 w 687"/>
              <a:gd name="connsiteY14-16396" fmla="*/ 73 h 658"/>
              <a:gd name="connsiteX15-16397" fmla="*/ 393 w 687"/>
              <a:gd name="connsiteY15-16398" fmla="*/ 78 h 658"/>
              <a:gd name="connsiteX16-16399" fmla="*/ 362 w 687"/>
              <a:gd name="connsiteY16-16400" fmla="*/ 78 h 658"/>
              <a:gd name="connsiteX17-16401" fmla="*/ 346 w 687"/>
              <a:gd name="connsiteY17-16402" fmla="*/ 84 h 658"/>
              <a:gd name="connsiteX18-16403" fmla="*/ 325 w 687"/>
              <a:gd name="connsiteY18-16404" fmla="*/ 84 h 658"/>
              <a:gd name="connsiteX19-16405" fmla="*/ 309 w 687"/>
              <a:gd name="connsiteY19-16406" fmla="*/ 89 h 658"/>
              <a:gd name="connsiteX20-16407" fmla="*/ 288 w 687"/>
              <a:gd name="connsiteY20-16408" fmla="*/ 94 h 658"/>
              <a:gd name="connsiteX21-16409" fmla="*/ 267 w 687"/>
              <a:gd name="connsiteY21-16410" fmla="*/ 99 h 658"/>
              <a:gd name="connsiteX22-16411" fmla="*/ 246 w 687"/>
              <a:gd name="connsiteY22-16412" fmla="*/ 99 h 658"/>
              <a:gd name="connsiteX23-16413" fmla="*/ 220 w 687"/>
              <a:gd name="connsiteY23-16414" fmla="*/ 104 h 658"/>
              <a:gd name="connsiteX24-16415" fmla="*/ 199 w 687"/>
              <a:gd name="connsiteY24-16416" fmla="*/ 110 h 658"/>
              <a:gd name="connsiteX25-16417" fmla="*/ 173 w 687"/>
              <a:gd name="connsiteY25-16418" fmla="*/ 115 h 658"/>
              <a:gd name="connsiteX26-16419" fmla="*/ 152 w 687"/>
              <a:gd name="connsiteY26-16420" fmla="*/ 120 h 658"/>
              <a:gd name="connsiteX27-16421" fmla="*/ 131 w 687"/>
              <a:gd name="connsiteY27-16422" fmla="*/ 120 h 658"/>
              <a:gd name="connsiteX28-16423" fmla="*/ 115 w 687"/>
              <a:gd name="connsiteY28-16424" fmla="*/ 125 h 658"/>
              <a:gd name="connsiteX29-16425" fmla="*/ 99 w 687"/>
              <a:gd name="connsiteY29-16426" fmla="*/ 125 h 658"/>
              <a:gd name="connsiteX30-16427" fmla="*/ 89 w 687"/>
              <a:gd name="connsiteY30-16428" fmla="*/ 125 h 658"/>
              <a:gd name="connsiteX31-16429" fmla="*/ 78 w 687"/>
              <a:gd name="connsiteY31-16430" fmla="*/ 125 h 658"/>
              <a:gd name="connsiteX32-16431" fmla="*/ 73 w 687"/>
              <a:gd name="connsiteY32-16432" fmla="*/ 125 h 658"/>
              <a:gd name="connsiteX33-16433" fmla="*/ 63 w 687"/>
              <a:gd name="connsiteY33-16434" fmla="*/ 120 h 658"/>
              <a:gd name="connsiteX34-16435" fmla="*/ 52 w 687"/>
              <a:gd name="connsiteY34-16436" fmla="*/ 115 h 658"/>
              <a:gd name="connsiteX35-16437" fmla="*/ 36 w 687"/>
              <a:gd name="connsiteY35-16438" fmla="*/ 110 h 658"/>
              <a:gd name="connsiteX36-16439" fmla="*/ 26 w 687"/>
              <a:gd name="connsiteY36-16440" fmla="*/ 99 h 658"/>
              <a:gd name="connsiteX37-16441" fmla="*/ 15 w 687"/>
              <a:gd name="connsiteY37-16442" fmla="*/ 94 h 658"/>
              <a:gd name="connsiteX38-16443" fmla="*/ 5 w 687"/>
              <a:gd name="connsiteY38-16444" fmla="*/ 89 h 658"/>
              <a:gd name="connsiteX39-16445" fmla="*/ 0 w 687"/>
              <a:gd name="connsiteY39-16446" fmla="*/ 78 h 658"/>
              <a:gd name="connsiteX40-16447" fmla="*/ 0 w 687"/>
              <a:gd name="connsiteY40-16448" fmla="*/ 73 h 658"/>
              <a:gd name="connsiteX41-16449" fmla="*/ 10 w 687"/>
              <a:gd name="connsiteY41-16450" fmla="*/ 73 h 658"/>
              <a:gd name="connsiteX42-16451" fmla="*/ 26 w 687"/>
              <a:gd name="connsiteY42-16452" fmla="*/ 73 h 658"/>
              <a:gd name="connsiteX43-16453" fmla="*/ 42 w 687"/>
              <a:gd name="connsiteY43-16454" fmla="*/ 73 h 658"/>
              <a:gd name="connsiteX44-16455" fmla="*/ 57 w 687"/>
              <a:gd name="connsiteY44-16456" fmla="*/ 68 h 658"/>
              <a:gd name="connsiteX45-16457" fmla="*/ 89 w 687"/>
              <a:gd name="connsiteY45-16458" fmla="*/ 68 h 658"/>
              <a:gd name="connsiteX46-16459" fmla="*/ 131 w 687"/>
              <a:gd name="connsiteY46-16460" fmla="*/ 63 h 658"/>
              <a:gd name="connsiteX47-16461" fmla="*/ 152 w 687"/>
              <a:gd name="connsiteY47-16462" fmla="*/ 63 h 658"/>
              <a:gd name="connsiteX48-16463" fmla="*/ 173 w 687"/>
              <a:gd name="connsiteY48-16464" fmla="*/ 63 h 658"/>
              <a:gd name="connsiteX49-16465" fmla="*/ 199 w 687"/>
              <a:gd name="connsiteY49-16466" fmla="*/ 57 h 658"/>
              <a:gd name="connsiteX50-16467" fmla="*/ 225 w 687"/>
              <a:gd name="connsiteY50-16468" fmla="*/ 57 h 658"/>
              <a:gd name="connsiteX51-16469" fmla="*/ 257 w 687"/>
              <a:gd name="connsiteY51-16470" fmla="*/ 52 h 658"/>
              <a:gd name="connsiteX52-16471" fmla="*/ 288 w 687"/>
              <a:gd name="connsiteY52-16472" fmla="*/ 52 h 658"/>
              <a:gd name="connsiteX53-16473" fmla="*/ 320 w 687"/>
              <a:gd name="connsiteY53-16474" fmla="*/ 47 h 658"/>
              <a:gd name="connsiteX54-16475" fmla="*/ 357 w 687"/>
              <a:gd name="connsiteY54-16476" fmla="*/ 42 h 658"/>
              <a:gd name="connsiteX55-16477" fmla="*/ 372 w 687"/>
              <a:gd name="connsiteY55-16478" fmla="*/ 42 h 658"/>
              <a:gd name="connsiteX56-16479" fmla="*/ 393 w 687"/>
              <a:gd name="connsiteY56-16480" fmla="*/ 37 h 658"/>
              <a:gd name="connsiteX57-16481" fmla="*/ 409 w 687"/>
              <a:gd name="connsiteY57-16482" fmla="*/ 37 h 658"/>
              <a:gd name="connsiteX58-16483" fmla="*/ 420 w 687"/>
              <a:gd name="connsiteY58-16484" fmla="*/ 37 h 658"/>
              <a:gd name="connsiteX59-16485" fmla="*/ 435 w 687"/>
              <a:gd name="connsiteY59-16486" fmla="*/ 31 h 658"/>
              <a:gd name="connsiteX60-16487" fmla="*/ 446 w 687"/>
              <a:gd name="connsiteY60-16488" fmla="*/ 31 h 658"/>
              <a:gd name="connsiteX61-16489" fmla="*/ 456 w 687"/>
              <a:gd name="connsiteY61-16490" fmla="*/ 31 h 658"/>
              <a:gd name="connsiteX62-16491" fmla="*/ 467 w 687"/>
              <a:gd name="connsiteY62-16492" fmla="*/ 26 h 658"/>
              <a:gd name="connsiteX63-16493" fmla="*/ 477 w 687"/>
              <a:gd name="connsiteY63-16494" fmla="*/ 26 h 658"/>
              <a:gd name="connsiteX64-16495" fmla="*/ 488 w 687"/>
              <a:gd name="connsiteY64-16496" fmla="*/ 26 h 658"/>
              <a:gd name="connsiteX65-16497" fmla="*/ 493 w 687"/>
              <a:gd name="connsiteY65-16498" fmla="*/ 21 h 658"/>
              <a:gd name="connsiteX66-16499" fmla="*/ 498 w 687"/>
              <a:gd name="connsiteY66-16500" fmla="*/ 21 h 658"/>
              <a:gd name="connsiteX67-16501" fmla="*/ 504 w 687"/>
              <a:gd name="connsiteY67-16502" fmla="*/ 21 h 658"/>
              <a:gd name="connsiteX68-16503" fmla="*/ 509 w 687"/>
              <a:gd name="connsiteY68-16504" fmla="*/ 16 h 658"/>
              <a:gd name="connsiteX69-16505" fmla="*/ 514 w 687"/>
              <a:gd name="connsiteY69-16506" fmla="*/ 16 h 658"/>
              <a:gd name="connsiteX70-16507" fmla="*/ 514 w 687"/>
              <a:gd name="connsiteY70-16508" fmla="*/ 16 h 658"/>
              <a:gd name="connsiteX71-16509" fmla="*/ 519 w 687"/>
              <a:gd name="connsiteY71-16510" fmla="*/ 10 h 658"/>
              <a:gd name="connsiteX72-16511" fmla="*/ 525 w 687"/>
              <a:gd name="connsiteY72-16512" fmla="*/ 5 h 658"/>
              <a:gd name="connsiteX73-16513" fmla="*/ 535 w 687"/>
              <a:gd name="connsiteY73-16514" fmla="*/ 5 h 658"/>
              <a:gd name="connsiteX74-16515" fmla="*/ 546 w 687"/>
              <a:gd name="connsiteY74-16516" fmla="*/ 0 h 658"/>
              <a:gd name="connsiteX75-16517" fmla="*/ 551 w 687"/>
              <a:gd name="connsiteY75-16518" fmla="*/ 5 h 658"/>
              <a:gd name="connsiteX76-16519" fmla="*/ 561 w 687"/>
              <a:gd name="connsiteY76-16520" fmla="*/ 5 h 658"/>
              <a:gd name="connsiteX77-16521" fmla="*/ 577 w 687"/>
              <a:gd name="connsiteY77-16522" fmla="*/ 10 h 658"/>
              <a:gd name="connsiteX78-16523" fmla="*/ 593 w 687"/>
              <a:gd name="connsiteY78-16524" fmla="*/ 16 h 658"/>
              <a:gd name="connsiteX79-16525" fmla="*/ 630 w 687"/>
              <a:gd name="connsiteY79-16526" fmla="*/ 31 h 658"/>
              <a:gd name="connsiteX80-16527" fmla="*/ 645 w 687"/>
              <a:gd name="connsiteY80-16528" fmla="*/ 42 h 658"/>
              <a:gd name="connsiteX81-16529" fmla="*/ 661 w 687"/>
              <a:gd name="connsiteY81-16530" fmla="*/ 52 h 658"/>
              <a:gd name="connsiteX82-16531" fmla="*/ 672 w 687"/>
              <a:gd name="connsiteY82-16532" fmla="*/ 57 h 658"/>
              <a:gd name="connsiteX83-16533" fmla="*/ 682 w 687"/>
              <a:gd name="connsiteY83-16534" fmla="*/ 68 h 658"/>
              <a:gd name="connsiteX84-16535" fmla="*/ 687 w 687"/>
              <a:gd name="connsiteY84-16536" fmla="*/ 73 h 658"/>
              <a:gd name="connsiteX85-16537" fmla="*/ 687 w 687"/>
              <a:gd name="connsiteY85-16538" fmla="*/ 78 h 658"/>
              <a:gd name="connsiteX86-16539" fmla="*/ 682 w 687"/>
              <a:gd name="connsiteY86-16540" fmla="*/ 78 h 658"/>
              <a:gd name="connsiteX87-16541" fmla="*/ 682 w 687"/>
              <a:gd name="connsiteY87-16542" fmla="*/ 84 h 658"/>
              <a:gd name="connsiteX88-16543" fmla="*/ 677 w 687"/>
              <a:gd name="connsiteY88-16544" fmla="*/ 89 h 658"/>
              <a:gd name="connsiteX89-16545" fmla="*/ 666 w 687"/>
              <a:gd name="connsiteY89-16546" fmla="*/ 94 h 658"/>
              <a:gd name="connsiteX90-16547" fmla="*/ 666 w 687"/>
              <a:gd name="connsiteY90-16548" fmla="*/ 99 h 658"/>
              <a:gd name="connsiteX91-16549" fmla="*/ 661 w 687"/>
              <a:gd name="connsiteY91-16550" fmla="*/ 104 h 658"/>
              <a:gd name="connsiteX92-16551" fmla="*/ 656 w 687"/>
              <a:gd name="connsiteY92-16552" fmla="*/ 115 h 658"/>
              <a:gd name="connsiteX93-16553" fmla="*/ 656 w 687"/>
              <a:gd name="connsiteY93-16554" fmla="*/ 131 h 658"/>
              <a:gd name="connsiteX94-16555" fmla="*/ 651 w 687"/>
              <a:gd name="connsiteY94-16556" fmla="*/ 141 h 658"/>
              <a:gd name="connsiteX95-16557" fmla="*/ 651 w 687"/>
              <a:gd name="connsiteY95-16558" fmla="*/ 162 h 658"/>
              <a:gd name="connsiteX96-16559" fmla="*/ 645 w 687"/>
              <a:gd name="connsiteY96-16560" fmla="*/ 183 h 658"/>
              <a:gd name="connsiteX97-16561" fmla="*/ 645 w 687"/>
              <a:gd name="connsiteY97-16562" fmla="*/ 209 h 658"/>
              <a:gd name="connsiteX98-16563" fmla="*/ 640 w 687"/>
              <a:gd name="connsiteY98-16564" fmla="*/ 261 h 658"/>
              <a:gd name="connsiteX99-16565" fmla="*/ 635 w 687"/>
              <a:gd name="connsiteY99-16566" fmla="*/ 313 h 658"/>
              <a:gd name="connsiteX100-16567" fmla="*/ 630 w 687"/>
              <a:gd name="connsiteY100-16568" fmla="*/ 360 h 658"/>
              <a:gd name="connsiteX101-16569" fmla="*/ 624 w 687"/>
              <a:gd name="connsiteY101-16570" fmla="*/ 413 h 658"/>
              <a:gd name="connsiteX102-16571" fmla="*/ 614 w 687"/>
              <a:gd name="connsiteY102-16572" fmla="*/ 460 h 658"/>
              <a:gd name="connsiteX103-16573" fmla="*/ 603 w 687"/>
              <a:gd name="connsiteY103-16574" fmla="*/ 507 h 658"/>
              <a:gd name="connsiteX104-16575" fmla="*/ 593 w 687"/>
              <a:gd name="connsiteY104-16576" fmla="*/ 548 h 658"/>
              <a:gd name="connsiteX105-16577" fmla="*/ 577 w 687"/>
              <a:gd name="connsiteY105-16578" fmla="*/ 595 h 658"/>
              <a:gd name="connsiteX106-16579" fmla="*/ 567 w 687"/>
              <a:gd name="connsiteY106-16580" fmla="*/ 616 h 658"/>
              <a:gd name="connsiteX107-16581" fmla="*/ 556 w 687"/>
              <a:gd name="connsiteY107-16582" fmla="*/ 637 h 658"/>
              <a:gd name="connsiteX108-16583" fmla="*/ 546 w 687"/>
              <a:gd name="connsiteY108-16584" fmla="*/ 658 h 658"/>
              <a:gd name="connsiteX109-16585" fmla="*/ 446 w 687"/>
              <a:gd name="connsiteY109-16586" fmla="*/ 632 h 658"/>
              <a:gd name="connsiteX110-16587" fmla="*/ 456 w 687"/>
              <a:gd name="connsiteY110-16588" fmla="*/ 627 h 658"/>
              <a:gd name="connsiteX111-16589" fmla="*/ 467 w 687"/>
              <a:gd name="connsiteY111-16590" fmla="*/ 616 h 658"/>
              <a:gd name="connsiteX112-16591" fmla="*/ 472 w 687"/>
              <a:gd name="connsiteY112-16592" fmla="*/ 611 h 658"/>
              <a:gd name="connsiteX113-16593" fmla="*/ 477 w 687"/>
              <a:gd name="connsiteY113-16594" fmla="*/ 601 h 658"/>
              <a:gd name="connsiteX114-16595" fmla="*/ 483 w 687"/>
              <a:gd name="connsiteY114-16596" fmla="*/ 590 h 658"/>
              <a:gd name="connsiteX115-16597" fmla="*/ 488 w 687"/>
              <a:gd name="connsiteY115-16598" fmla="*/ 580 h 658"/>
              <a:gd name="connsiteX116-16599" fmla="*/ 498 w 687"/>
              <a:gd name="connsiteY116-16600" fmla="*/ 564 h 658"/>
              <a:gd name="connsiteX117-16601" fmla="*/ 504 w 687"/>
              <a:gd name="connsiteY117-16602" fmla="*/ 554 h 658"/>
              <a:gd name="connsiteX118-16603" fmla="*/ 509 w 687"/>
              <a:gd name="connsiteY118-16604" fmla="*/ 538 h 658"/>
              <a:gd name="connsiteX119-16605" fmla="*/ 514 w 687"/>
              <a:gd name="connsiteY119-16606" fmla="*/ 517 h 658"/>
              <a:gd name="connsiteX120-16607" fmla="*/ 519 w 687"/>
              <a:gd name="connsiteY120-16608" fmla="*/ 501 h 658"/>
              <a:gd name="connsiteX121-16609" fmla="*/ 525 w 687"/>
              <a:gd name="connsiteY121-16610" fmla="*/ 475 h 658"/>
              <a:gd name="connsiteX122-16611" fmla="*/ 530 w 687"/>
              <a:gd name="connsiteY122-16612" fmla="*/ 454 h 658"/>
              <a:gd name="connsiteX123-16613" fmla="*/ 535 w 687"/>
              <a:gd name="connsiteY123-16614" fmla="*/ 428 h 658"/>
              <a:gd name="connsiteX124-16615" fmla="*/ 540 w 687"/>
              <a:gd name="connsiteY124-16616" fmla="*/ 402 h 658"/>
              <a:gd name="connsiteX125-16617" fmla="*/ 546 w 687"/>
              <a:gd name="connsiteY125-16618" fmla="*/ 371 h 658"/>
              <a:gd name="connsiteX126-16619" fmla="*/ 546 w 687"/>
              <a:gd name="connsiteY126-16620" fmla="*/ 345 h 658"/>
              <a:gd name="connsiteX127-16621" fmla="*/ 551 w 687"/>
              <a:gd name="connsiteY127-16622" fmla="*/ 319 h 658"/>
              <a:gd name="connsiteX128-16623" fmla="*/ 551 w 687"/>
              <a:gd name="connsiteY128-16624" fmla="*/ 298 h 658"/>
              <a:gd name="connsiteX129-16625" fmla="*/ 556 w 687"/>
              <a:gd name="connsiteY129-16626" fmla="*/ 272 h 658"/>
              <a:gd name="connsiteX130-16627" fmla="*/ 556 w 687"/>
              <a:gd name="connsiteY130-16628" fmla="*/ 251 h 658"/>
              <a:gd name="connsiteX131-16629" fmla="*/ 561 w 687"/>
              <a:gd name="connsiteY131-16630" fmla="*/ 230 h 658"/>
              <a:gd name="connsiteX132-16631" fmla="*/ 561 w 687"/>
              <a:gd name="connsiteY132-16632" fmla="*/ 214 h 658"/>
              <a:gd name="connsiteX133-16633" fmla="*/ 561 w 687"/>
              <a:gd name="connsiteY133-16634" fmla="*/ 193 h 658"/>
              <a:gd name="connsiteX134-16635" fmla="*/ 567 w 687"/>
              <a:gd name="connsiteY134-16636" fmla="*/ 178 h 658"/>
              <a:gd name="connsiteX135-16637" fmla="*/ 567 w 687"/>
              <a:gd name="connsiteY135-16638" fmla="*/ 167 h 658"/>
              <a:gd name="connsiteX136-16639" fmla="*/ 567 w 687"/>
              <a:gd name="connsiteY136-16640" fmla="*/ 151 h 658"/>
              <a:gd name="connsiteX137-16641" fmla="*/ 567 w 687"/>
              <a:gd name="connsiteY137-16642" fmla="*/ 141 h 658"/>
              <a:gd name="connsiteX138-16643" fmla="*/ 567 w 687"/>
              <a:gd name="connsiteY138-16644" fmla="*/ 131 h 658"/>
              <a:gd name="connsiteX139-16645" fmla="*/ 561 w 687"/>
              <a:gd name="connsiteY139-16646" fmla="*/ 125 h 658"/>
              <a:gd name="connsiteX140-16647" fmla="*/ 561 w 687"/>
              <a:gd name="connsiteY140-16648" fmla="*/ 115 h 658"/>
              <a:gd name="connsiteX141-16649" fmla="*/ 561 w 687"/>
              <a:gd name="connsiteY141-16650" fmla="*/ 115 h 658"/>
              <a:gd name="connsiteX0-16651" fmla="*/ 561 w 687"/>
              <a:gd name="connsiteY0-16652" fmla="*/ 115 h 658"/>
              <a:gd name="connsiteX1-16653" fmla="*/ 556 w 687"/>
              <a:gd name="connsiteY1-16654" fmla="*/ 104 h 658"/>
              <a:gd name="connsiteX2-16655" fmla="*/ 556 w 687"/>
              <a:gd name="connsiteY2-16656" fmla="*/ 94 h 658"/>
              <a:gd name="connsiteX3-16657" fmla="*/ 551 w 687"/>
              <a:gd name="connsiteY3-16658" fmla="*/ 84 h 658"/>
              <a:gd name="connsiteX4-16659" fmla="*/ 546 w 687"/>
              <a:gd name="connsiteY4-16660" fmla="*/ 78 h 658"/>
              <a:gd name="connsiteX5-16661" fmla="*/ 546 w 687"/>
              <a:gd name="connsiteY5-16662" fmla="*/ 78 h 658"/>
              <a:gd name="connsiteX6-16663" fmla="*/ 540 w 687"/>
              <a:gd name="connsiteY6-16664" fmla="*/ 78 h 658"/>
              <a:gd name="connsiteX7-16665" fmla="*/ 530 w 687"/>
              <a:gd name="connsiteY7-16666" fmla="*/ 73 h 658"/>
              <a:gd name="connsiteX8-16667" fmla="*/ 525 w 687"/>
              <a:gd name="connsiteY8-16668" fmla="*/ 73 h 658"/>
              <a:gd name="connsiteX9-16669" fmla="*/ 514 w 687"/>
              <a:gd name="connsiteY9-16670" fmla="*/ 73 h 658"/>
              <a:gd name="connsiteX10-16671" fmla="*/ 504 w 687"/>
              <a:gd name="connsiteY10-16672" fmla="*/ 73 h 658"/>
              <a:gd name="connsiteX11-16673" fmla="*/ 493 w 687"/>
              <a:gd name="connsiteY11-16674" fmla="*/ 73 h 658"/>
              <a:gd name="connsiteX12-16675" fmla="*/ 477 w 687"/>
              <a:gd name="connsiteY12-16676" fmla="*/ 73 h 658"/>
              <a:gd name="connsiteX13-16677" fmla="*/ 451 w 687"/>
              <a:gd name="connsiteY13-16678" fmla="*/ 73 h 658"/>
              <a:gd name="connsiteX14-16679" fmla="*/ 420 w 687"/>
              <a:gd name="connsiteY14-16680" fmla="*/ 73 h 658"/>
              <a:gd name="connsiteX15-16681" fmla="*/ 393 w 687"/>
              <a:gd name="connsiteY15-16682" fmla="*/ 78 h 658"/>
              <a:gd name="connsiteX16-16683" fmla="*/ 362 w 687"/>
              <a:gd name="connsiteY16-16684" fmla="*/ 78 h 658"/>
              <a:gd name="connsiteX17-16685" fmla="*/ 346 w 687"/>
              <a:gd name="connsiteY17-16686" fmla="*/ 84 h 658"/>
              <a:gd name="connsiteX18-16687" fmla="*/ 325 w 687"/>
              <a:gd name="connsiteY18-16688" fmla="*/ 84 h 658"/>
              <a:gd name="connsiteX19-16689" fmla="*/ 309 w 687"/>
              <a:gd name="connsiteY19-16690" fmla="*/ 89 h 658"/>
              <a:gd name="connsiteX20-16691" fmla="*/ 288 w 687"/>
              <a:gd name="connsiteY20-16692" fmla="*/ 94 h 658"/>
              <a:gd name="connsiteX21-16693" fmla="*/ 267 w 687"/>
              <a:gd name="connsiteY21-16694" fmla="*/ 99 h 658"/>
              <a:gd name="connsiteX22-16695" fmla="*/ 246 w 687"/>
              <a:gd name="connsiteY22-16696" fmla="*/ 99 h 658"/>
              <a:gd name="connsiteX23-16697" fmla="*/ 220 w 687"/>
              <a:gd name="connsiteY23-16698" fmla="*/ 104 h 658"/>
              <a:gd name="connsiteX24-16699" fmla="*/ 199 w 687"/>
              <a:gd name="connsiteY24-16700" fmla="*/ 110 h 658"/>
              <a:gd name="connsiteX25-16701" fmla="*/ 173 w 687"/>
              <a:gd name="connsiteY25-16702" fmla="*/ 115 h 658"/>
              <a:gd name="connsiteX26-16703" fmla="*/ 152 w 687"/>
              <a:gd name="connsiteY26-16704" fmla="*/ 120 h 658"/>
              <a:gd name="connsiteX27-16705" fmla="*/ 131 w 687"/>
              <a:gd name="connsiteY27-16706" fmla="*/ 120 h 658"/>
              <a:gd name="connsiteX28-16707" fmla="*/ 115 w 687"/>
              <a:gd name="connsiteY28-16708" fmla="*/ 125 h 658"/>
              <a:gd name="connsiteX29-16709" fmla="*/ 99 w 687"/>
              <a:gd name="connsiteY29-16710" fmla="*/ 125 h 658"/>
              <a:gd name="connsiteX30-16711" fmla="*/ 89 w 687"/>
              <a:gd name="connsiteY30-16712" fmla="*/ 125 h 658"/>
              <a:gd name="connsiteX31-16713" fmla="*/ 78 w 687"/>
              <a:gd name="connsiteY31-16714" fmla="*/ 125 h 658"/>
              <a:gd name="connsiteX32-16715" fmla="*/ 73 w 687"/>
              <a:gd name="connsiteY32-16716" fmla="*/ 125 h 658"/>
              <a:gd name="connsiteX33-16717" fmla="*/ 63 w 687"/>
              <a:gd name="connsiteY33-16718" fmla="*/ 120 h 658"/>
              <a:gd name="connsiteX34-16719" fmla="*/ 52 w 687"/>
              <a:gd name="connsiteY34-16720" fmla="*/ 115 h 658"/>
              <a:gd name="connsiteX35-16721" fmla="*/ 36 w 687"/>
              <a:gd name="connsiteY35-16722" fmla="*/ 110 h 658"/>
              <a:gd name="connsiteX36-16723" fmla="*/ 26 w 687"/>
              <a:gd name="connsiteY36-16724" fmla="*/ 99 h 658"/>
              <a:gd name="connsiteX37-16725" fmla="*/ 15 w 687"/>
              <a:gd name="connsiteY37-16726" fmla="*/ 94 h 658"/>
              <a:gd name="connsiteX38-16727" fmla="*/ 5 w 687"/>
              <a:gd name="connsiteY38-16728" fmla="*/ 89 h 658"/>
              <a:gd name="connsiteX39-16729" fmla="*/ 0 w 687"/>
              <a:gd name="connsiteY39-16730" fmla="*/ 78 h 658"/>
              <a:gd name="connsiteX40-16731" fmla="*/ 0 w 687"/>
              <a:gd name="connsiteY40-16732" fmla="*/ 73 h 658"/>
              <a:gd name="connsiteX41-16733" fmla="*/ 10 w 687"/>
              <a:gd name="connsiteY41-16734" fmla="*/ 73 h 658"/>
              <a:gd name="connsiteX42-16735" fmla="*/ 26 w 687"/>
              <a:gd name="connsiteY42-16736" fmla="*/ 73 h 658"/>
              <a:gd name="connsiteX43-16737" fmla="*/ 42 w 687"/>
              <a:gd name="connsiteY43-16738" fmla="*/ 73 h 658"/>
              <a:gd name="connsiteX44-16739" fmla="*/ 57 w 687"/>
              <a:gd name="connsiteY44-16740" fmla="*/ 68 h 658"/>
              <a:gd name="connsiteX45-16741" fmla="*/ 89 w 687"/>
              <a:gd name="connsiteY45-16742" fmla="*/ 68 h 658"/>
              <a:gd name="connsiteX46-16743" fmla="*/ 131 w 687"/>
              <a:gd name="connsiteY46-16744" fmla="*/ 63 h 658"/>
              <a:gd name="connsiteX47-16745" fmla="*/ 152 w 687"/>
              <a:gd name="connsiteY47-16746" fmla="*/ 63 h 658"/>
              <a:gd name="connsiteX48-16747" fmla="*/ 173 w 687"/>
              <a:gd name="connsiteY48-16748" fmla="*/ 63 h 658"/>
              <a:gd name="connsiteX49-16749" fmla="*/ 199 w 687"/>
              <a:gd name="connsiteY49-16750" fmla="*/ 57 h 658"/>
              <a:gd name="connsiteX50-16751" fmla="*/ 225 w 687"/>
              <a:gd name="connsiteY50-16752" fmla="*/ 57 h 658"/>
              <a:gd name="connsiteX51-16753" fmla="*/ 257 w 687"/>
              <a:gd name="connsiteY51-16754" fmla="*/ 52 h 658"/>
              <a:gd name="connsiteX52-16755" fmla="*/ 288 w 687"/>
              <a:gd name="connsiteY52-16756" fmla="*/ 52 h 658"/>
              <a:gd name="connsiteX53-16757" fmla="*/ 320 w 687"/>
              <a:gd name="connsiteY53-16758" fmla="*/ 47 h 658"/>
              <a:gd name="connsiteX54-16759" fmla="*/ 357 w 687"/>
              <a:gd name="connsiteY54-16760" fmla="*/ 42 h 658"/>
              <a:gd name="connsiteX55-16761" fmla="*/ 372 w 687"/>
              <a:gd name="connsiteY55-16762" fmla="*/ 42 h 658"/>
              <a:gd name="connsiteX56-16763" fmla="*/ 393 w 687"/>
              <a:gd name="connsiteY56-16764" fmla="*/ 37 h 658"/>
              <a:gd name="connsiteX57-16765" fmla="*/ 409 w 687"/>
              <a:gd name="connsiteY57-16766" fmla="*/ 37 h 658"/>
              <a:gd name="connsiteX58-16767" fmla="*/ 420 w 687"/>
              <a:gd name="connsiteY58-16768" fmla="*/ 37 h 658"/>
              <a:gd name="connsiteX59-16769" fmla="*/ 435 w 687"/>
              <a:gd name="connsiteY59-16770" fmla="*/ 31 h 658"/>
              <a:gd name="connsiteX60-16771" fmla="*/ 446 w 687"/>
              <a:gd name="connsiteY60-16772" fmla="*/ 31 h 658"/>
              <a:gd name="connsiteX61-16773" fmla="*/ 456 w 687"/>
              <a:gd name="connsiteY61-16774" fmla="*/ 31 h 658"/>
              <a:gd name="connsiteX62-16775" fmla="*/ 467 w 687"/>
              <a:gd name="connsiteY62-16776" fmla="*/ 26 h 658"/>
              <a:gd name="connsiteX63-16777" fmla="*/ 477 w 687"/>
              <a:gd name="connsiteY63-16778" fmla="*/ 26 h 658"/>
              <a:gd name="connsiteX64-16779" fmla="*/ 488 w 687"/>
              <a:gd name="connsiteY64-16780" fmla="*/ 26 h 658"/>
              <a:gd name="connsiteX65-16781" fmla="*/ 493 w 687"/>
              <a:gd name="connsiteY65-16782" fmla="*/ 21 h 658"/>
              <a:gd name="connsiteX66-16783" fmla="*/ 498 w 687"/>
              <a:gd name="connsiteY66-16784" fmla="*/ 21 h 658"/>
              <a:gd name="connsiteX67-16785" fmla="*/ 504 w 687"/>
              <a:gd name="connsiteY67-16786" fmla="*/ 21 h 658"/>
              <a:gd name="connsiteX68-16787" fmla="*/ 509 w 687"/>
              <a:gd name="connsiteY68-16788" fmla="*/ 16 h 658"/>
              <a:gd name="connsiteX69-16789" fmla="*/ 514 w 687"/>
              <a:gd name="connsiteY69-16790" fmla="*/ 16 h 658"/>
              <a:gd name="connsiteX70-16791" fmla="*/ 514 w 687"/>
              <a:gd name="connsiteY70-16792" fmla="*/ 16 h 658"/>
              <a:gd name="connsiteX71-16793" fmla="*/ 519 w 687"/>
              <a:gd name="connsiteY71-16794" fmla="*/ 10 h 658"/>
              <a:gd name="connsiteX72-16795" fmla="*/ 525 w 687"/>
              <a:gd name="connsiteY72-16796" fmla="*/ 5 h 658"/>
              <a:gd name="connsiteX73-16797" fmla="*/ 535 w 687"/>
              <a:gd name="connsiteY73-16798" fmla="*/ 5 h 658"/>
              <a:gd name="connsiteX74-16799" fmla="*/ 546 w 687"/>
              <a:gd name="connsiteY74-16800" fmla="*/ 0 h 658"/>
              <a:gd name="connsiteX75-16801" fmla="*/ 551 w 687"/>
              <a:gd name="connsiteY75-16802" fmla="*/ 5 h 658"/>
              <a:gd name="connsiteX76-16803" fmla="*/ 561 w 687"/>
              <a:gd name="connsiteY76-16804" fmla="*/ 5 h 658"/>
              <a:gd name="connsiteX77-16805" fmla="*/ 577 w 687"/>
              <a:gd name="connsiteY77-16806" fmla="*/ 10 h 658"/>
              <a:gd name="connsiteX78-16807" fmla="*/ 593 w 687"/>
              <a:gd name="connsiteY78-16808" fmla="*/ 16 h 658"/>
              <a:gd name="connsiteX79-16809" fmla="*/ 630 w 687"/>
              <a:gd name="connsiteY79-16810" fmla="*/ 31 h 658"/>
              <a:gd name="connsiteX80-16811" fmla="*/ 645 w 687"/>
              <a:gd name="connsiteY80-16812" fmla="*/ 42 h 658"/>
              <a:gd name="connsiteX81-16813" fmla="*/ 661 w 687"/>
              <a:gd name="connsiteY81-16814" fmla="*/ 52 h 658"/>
              <a:gd name="connsiteX82-16815" fmla="*/ 672 w 687"/>
              <a:gd name="connsiteY82-16816" fmla="*/ 57 h 658"/>
              <a:gd name="connsiteX83-16817" fmla="*/ 682 w 687"/>
              <a:gd name="connsiteY83-16818" fmla="*/ 68 h 658"/>
              <a:gd name="connsiteX84-16819" fmla="*/ 687 w 687"/>
              <a:gd name="connsiteY84-16820" fmla="*/ 73 h 658"/>
              <a:gd name="connsiteX85-16821" fmla="*/ 687 w 687"/>
              <a:gd name="connsiteY85-16822" fmla="*/ 78 h 658"/>
              <a:gd name="connsiteX86-16823" fmla="*/ 682 w 687"/>
              <a:gd name="connsiteY86-16824" fmla="*/ 78 h 658"/>
              <a:gd name="connsiteX87-16825" fmla="*/ 682 w 687"/>
              <a:gd name="connsiteY87-16826" fmla="*/ 84 h 658"/>
              <a:gd name="connsiteX88-16827" fmla="*/ 677 w 687"/>
              <a:gd name="connsiteY88-16828" fmla="*/ 89 h 658"/>
              <a:gd name="connsiteX89-16829" fmla="*/ 666 w 687"/>
              <a:gd name="connsiteY89-16830" fmla="*/ 94 h 658"/>
              <a:gd name="connsiteX90-16831" fmla="*/ 666 w 687"/>
              <a:gd name="connsiteY90-16832" fmla="*/ 99 h 658"/>
              <a:gd name="connsiteX91-16833" fmla="*/ 661 w 687"/>
              <a:gd name="connsiteY91-16834" fmla="*/ 104 h 658"/>
              <a:gd name="connsiteX92-16835" fmla="*/ 656 w 687"/>
              <a:gd name="connsiteY92-16836" fmla="*/ 115 h 658"/>
              <a:gd name="connsiteX93-16837" fmla="*/ 656 w 687"/>
              <a:gd name="connsiteY93-16838" fmla="*/ 131 h 658"/>
              <a:gd name="connsiteX94-16839" fmla="*/ 651 w 687"/>
              <a:gd name="connsiteY94-16840" fmla="*/ 141 h 658"/>
              <a:gd name="connsiteX95-16841" fmla="*/ 651 w 687"/>
              <a:gd name="connsiteY95-16842" fmla="*/ 162 h 658"/>
              <a:gd name="connsiteX96-16843" fmla="*/ 645 w 687"/>
              <a:gd name="connsiteY96-16844" fmla="*/ 183 h 658"/>
              <a:gd name="connsiteX97-16845" fmla="*/ 645 w 687"/>
              <a:gd name="connsiteY97-16846" fmla="*/ 209 h 658"/>
              <a:gd name="connsiteX98-16847" fmla="*/ 640 w 687"/>
              <a:gd name="connsiteY98-16848" fmla="*/ 261 h 658"/>
              <a:gd name="connsiteX99-16849" fmla="*/ 635 w 687"/>
              <a:gd name="connsiteY99-16850" fmla="*/ 313 h 658"/>
              <a:gd name="connsiteX100-16851" fmla="*/ 630 w 687"/>
              <a:gd name="connsiteY100-16852" fmla="*/ 360 h 658"/>
              <a:gd name="connsiteX101-16853" fmla="*/ 624 w 687"/>
              <a:gd name="connsiteY101-16854" fmla="*/ 413 h 658"/>
              <a:gd name="connsiteX102-16855" fmla="*/ 614 w 687"/>
              <a:gd name="connsiteY102-16856" fmla="*/ 460 h 658"/>
              <a:gd name="connsiteX103-16857" fmla="*/ 603 w 687"/>
              <a:gd name="connsiteY103-16858" fmla="*/ 507 h 658"/>
              <a:gd name="connsiteX104-16859" fmla="*/ 593 w 687"/>
              <a:gd name="connsiteY104-16860" fmla="*/ 548 h 658"/>
              <a:gd name="connsiteX105-16861" fmla="*/ 577 w 687"/>
              <a:gd name="connsiteY105-16862" fmla="*/ 595 h 658"/>
              <a:gd name="connsiteX106-16863" fmla="*/ 567 w 687"/>
              <a:gd name="connsiteY106-16864" fmla="*/ 616 h 658"/>
              <a:gd name="connsiteX107-16865" fmla="*/ 556 w 687"/>
              <a:gd name="connsiteY107-16866" fmla="*/ 637 h 658"/>
              <a:gd name="connsiteX108-16867" fmla="*/ 546 w 687"/>
              <a:gd name="connsiteY108-16868" fmla="*/ 658 h 658"/>
              <a:gd name="connsiteX109-16869" fmla="*/ 456 w 687"/>
              <a:gd name="connsiteY109-16870" fmla="*/ 627 h 658"/>
              <a:gd name="connsiteX110-16871" fmla="*/ 467 w 687"/>
              <a:gd name="connsiteY110-16872" fmla="*/ 616 h 658"/>
              <a:gd name="connsiteX111-16873" fmla="*/ 472 w 687"/>
              <a:gd name="connsiteY111-16874" fmla="*/ 611 h 658"/>
              <a:gd name="connsiteX112-16875" fmla="*/ 477 w 687"/>
              <a:gd name="connsiteY112-16876" fmla="*/ 601 h 658"/>
              <a:gd name="connsiteX113-16877" fmla="*/ 483 w 687"/>
              <a:gd name="connsiteY113-16878" fmla="*/ 590 h 658"/>
              <a:gd name="connsiteX114-16879" fmla="*/ 488 w 687"/>
              <a:gd name="connsiteY114-16880" fmla="*/ 580 h 658"/>
              <a:gd name="connsiteX115-16881" fmla="*/ 498 w 687"/>
              <a:gd name="connsiteY115-16882" fmla="*/ 564 h 658"/>
              <a:gd name="connsiteX116-16883" fmla="*/ 504 w 687"/>
              <a:gd name="connsiteY116-16884" fmla="*/ 554 h 658"/>
              <a:gd name="connsiteX117-16885" fmla="*/ 509 w 687"/>
              <a:gd name="connsiteY117-16886" fmla="*/ 538 h 658"/>
              <a:gd name="connsiteX118-16887" fmla="*/ 514 w 687"/>
              <a:gd name="connsiteY118-16888" fmla="*/ 517 h 658"/>
              <a:gd name="connsiteX119-16889" fmla="*/ 519 w 687"/>
              <a:gd name="connsiteY119-16890" fmla="*/ 501 h 658"/>
              <a:gd name="connsiteX120-16891" fmla="*/ 525 w 687"/>
              <a:gd name="connsiteY120-16892" fmla="*/ 475 h 658"/>
              <a:gd name="connsiteX121-16893" fmla="*/ 530 w 687"/>
              <a:gd name="connsiteY121-16894" fmla="*/ 454 h 658"/>
              <a:gd name="connsiteX122-16895" fmla="*/ 535 w 687"/>
              <a:gd name="connsiteY122-16896" fmla="*/ 428 h 658"/>
              <a:gd name="connsiteX123-16897" fmla="*/ 540 w 687"/>
              <a:gd name="connsiteY123-16898" fmla="*/ 402 h 658"/>
              <a:gd name="connsiteX124-16899" fmla="*/ 546 w 687"/>
              <a:gd name="connsiteY124-16900" fmla="*/ 371 h 658"/>
              <a:gd name="connsiteX125-16901" fmla="*/ 546 w 687"/>
              <a:gd name="connsiteY125-16902" fmla="*/ 345 h 658"/>
              <a:gd name="connsiteX126-16903" fmla="*/ 551 w 687"/>
              <a:gd name="connsiteY126-16904" fmla="*/ 319 h 658"/>
              <a:gd name="connsiteX127-16905" fmla="*/ 551 w 687"/>
              <a:gd name="connsiteY127-16906" fmla="*/ 298 h 658"/>
              <a:gd name="connsiteX128-16907" fmla="*/ 556 w 687"/>
              <a:gd name="connsiteY128-16908" fmla="*/ 272 h 658"/>
              <a:gd name="connsiteX129-16909" fmla="*/ 556 w 687"/>
              <a:gd name="connsiteY129-16910" fmla="*/ 251 h 658"/>
              <a:gd name="connsiteX130-16911" fmla="*/ 561 w 687"/>
              <a:gd name="connsiteY130-16912" fmla="*/ 230 h 658"/>
              <a:gd name="connsiteX131-16913" fmla="*/ 561 w 687"/>
              <a:gd name="connsiteY131-16914" fmla="*/ 214 h 658"/>
              <a:gd name="connsiteX132-16915" fmla="*/ 561 w 687"/>
              <a:gd name="connsiteY132-16916" fmla="*/ 193 h 658"/>
              <a:gd name="connsiteX133-16917" fmla="*/ 567 w 687"/>
              <a:gd name="connsiteY133-16918" fmla="*/ 178 h 658"/>
              <a:gd name="connsiteX134-16919" fmla="*/ 567 w 687"/>
              <a:gd name="connsiteY134-16920" fmla="*/ 167 h 658"/>
              <a:gd name="connsiteX135-16921" fmla="*/ 567 w 687"/>
              <a:gd name="connsiteY135-16922" fmla="*/ 151 h 658"/>
              <a:gd name="connsiteX136-16923" fmla="*/ 567 w 687"/>
              <a:gd name="connsiteY136-16924" fmla="*/ 141 h 658"/>
              <a:gd name="connsiteX137-16925" fmla="*/ 567 w 687"/>
              <a:gd name="connsiteY137-16926" fmla="*/ 131 h 658"/>
              <a:gd name="connsiteX138-16927" fmla="*/ 561 w 687"/>
              <a:gd name="connsiteY138-16928" fmla="*/ 125 h 658"/>
              <a:gd name="connsiteX139-16929" fmla="*/ 561 w 687"/>
              <a:gd name="connsiteY139-16930" fmla="*/ 115 h 658"/>
              <a:gd name="connsiteX140-16931" fmla="*/ 561 w 687"/>
              <a:gd name="connsiteY140-16932" fmla="*/ 115 h 658"/>
              <a:gd name="connsiteX0-16933" fmla="*/ 561 w 687"/>
              <a:gd name="connsiteY0-16934" fmla="*/ 115 h 658"/>
              <a:gd name="connsiteX1-16935" fmla="*/ 556 w 687"/>
              <a:gd name="connsiteY1-16936" fmla="*/ 104 h 658"/>
              <a:gd name="connsiteX2-16937" fmla="*/ 556 w 687"/>
              <a:gd name="connsiteY2-16938" fmla="*/ 94 h 658"/>
              <a:gd name="connsiteX3-16939" fmla="*/ 551 w 687"/>
              <a:gd name="connsiteY3-16940" fmla="*/ 84 h 658"/>
              <a:gd name="connsiteX4-16941" fmla="*/ 546 w 687"/>
              <a:gd name="connsiteY4-16942" fmla="*/ 78 h 658"/>
              <a:gd name="connsiteX5-16943" fmla="*/ 546 w 687"/>
              <a:gd name="connsiteY5-16944" fmla="*/ 78 h 658"/>
              <a:gd name="connsiteX6-16945" fmla="*/ 540 w 687"/>
              <a:gd name="connsiteY6-16946" fmla="*/ 78 h 658"/>
              <a:gd name="connsiteX7-16947" fmla="*/ 530 w 687"/>
              <a:gd name="connsiteY7-16948" fmla="*/ 73 h 658"/>
              <a:gd name="connsiteX8-16949" fmla="*/ 525 w 687"/>
              <a:gd name="connsiteY8-16950" fmla="*/ 73 h 658"/>
              <a:gd name="connsiteX9-16951" fmla="*/ 514 w 687"/>
              <a:gd name="connsiteY9-16952" fmla="*/ 73 h 658"/>
              <a:gd name="connsiteX10-16953" fmla="*/ 504 w 687"/>
              <a:gd name="connsiteY10-16954" fmla="*/ 73 h 658"/>
              <a:gd name="connsiteX11-16955" fmla="*/ 493 w 687"/>
              <a:gd name="connsiteY11-16956" fmla="*/ 73 h 658"/>
              <a:gd name="connsiteX12-16957" fmla="*/ 477 w 687"/>
              <a:gd name="connsiteY12-16958" fmla="*/ 73 h 658"/>
              <a:gd name="connsiteX13-16959" fmla="*/ 451 w 687"/>
              <a:gd name="connsiteY13-16960" fmla="*/ 73 h 658"/>
              <a:gd name="connsiteX14-16961" fmla="*/ 420 w 687"/>
              <a:gd name="connsiteY14-16962" fmla="*/ 73 h 658"/>
              <a:gd name="connsiteX15-16963" fmla="*/ 393 w 687"/>
              <a:gd name="connsiteY15-16964" fmla="*/ 78 h 658"/>
              <a:gd name="connsiteX16-16965" fmla="*/ 362 w 687"/>
              <a:gd name="connsiteY16-16966" fmla="*/ 78 h 658"/>
              <a:gd name="connsiteX17-16967" fmla="*/ 346 w 687"/>
              <a:gd name="connsiteY17-16968" fmla="*/ 84 h 658"/>
              <a:gd name="connsiteX18-16969" fmla="*/ 325 w 687"/>
              <a:gd name="connsiteY18-16970" fmla="*/ 84 h 658"/>
              <a:gd name="connsiteX19-16971" fmla="*/ 309 w 687"/>
              <a:gd name="connsiteY19-16972" fmla="*/ 89 h 658"/>
              <a:gd name="connsiteX20-16973" fmla="*/ 288 w 687"/>
              <a:gd name="connsiteY20-16974" fmla="*/ 94 h 658"/>
              <a:gd name="connsiteX21-16975" fmla="*/ 267 w 687"/>
              <a:gd name="connsiteY21-16976" fmla="*/ 99 h 658"/>
              <a:gd name="connsiteX22-16977" fmla="*/ 246 w 687"/>
              <a:gd name="connsiteY22-16978" fmla="*/ 99 h 658"/>
              <a:gd name="connsiteX23-16979" fmla="*/ 220 w 687"/>
              <a:gd name="connsiteY23-16980" fmla="*/ 104 h 658"/>
              <a:gd name="connsiteX24-16981" fmla="*/ 199 w 687"/>
              <a:gd name="connsiteY24-16982" fmla="*/ 110 h 658"/>
              <a:gd name="connsiteX25-16983" fmla="*/ 173 w 687"/>
              <a:gd name="connsiteY25-16984" fmla="*/ 115 h 658"/>
              <a:gd name="connsiteX26-16985" fmla="*/ 152 w 687"/>
              <a:gd name="connsiteY26-16986" fmla="*/ 120 h 658"/>
              <a:gd name="connsiteX27-16987" fmla="*/ 131 w 687"/>
              <a:gd name="connsiteY27-16988" fmla="*/ 120 h 658"/>
              <a:gd name="connsiteX28-16989" fmla="*/ 115 w 687"/>
              <a:gd name="connsiteY28-16990" fmla="*/ 125 h 658"/>
              <a:gd name="connsiteX29-16991" fmla="*/ 99 w 687"/>
              <a:gd name="connsiteY29-16992" fmla="*/ 125 h 658"/>
              <a:gd name="connsiteX30-16993" fmla="*/ 89 w 687"/>
              <a:gd name="connsiteY30-16994" fmla="*/ 125 h 658"/>
              <a:gd name="connsiteX31-16995" fmla="*/ 78 w 687"/>
              <a:gd name="connsiteY31-16996" fmla="*/ 125 h 658"/>
              <a:gd name="connsiteX32-16997" fmla="*/ 73 w 687"/>
              <a:gd name="connsiteY32-16998" fmla="*/ 125 h 658"/>
              <a:gd name="connsiteX33-16999" fmla="*/ 63 w 687"/>
              <a:gd name="connsiteY33-17000" fmla="*/ 120 h 658"/>
              <a:gd name="connsiteX34-17001" fmla="*/ 52 w 687"/>
              <a:gd name="connsiteY34-17002" fmla="*/ 115 h 658"/>
              <a:gd name="connsiteX35-17003" fmla="*/ 36 w 687"/>
              <a:gd name="connsiteY35-17004" fmla="*/ 110 h 658"/>
              <a:gd name="connsiteX36-17005" fmla="*/ 26 w 687"/>
              <a:gd name="connsiteY36-17006" fmla="*/ 99 h 658"/>
              <a:gd name="connsiteX37-17007" fmla="*/ 15 w 687"/>
              <a:gd name="connsiteY37-17008" fmla="*/ 94 h 658"/>
              <a:gd name="connsiteX38-17009" fmla="*/ 5 w 687"/>
              <a:gd name="connsiteY38-17010" fmla="*/ 89 h 658"/>
              <a:gd name="connsiteX39-17011" fmla="*/ 0 w 687"/>
              <a:gd name="connsiteY39-17012" fmla="*/ 78 h 658"/>
              <a:gd name="connsiteX40-17013" fmla="*/ 0 w 687"/>
              <a:gd name="connsiteY40-17014" fmla="*/ 73 h 658"/>
              <a:gd name="connsiteX41-17015" fmla="*/ 10 w 687"/>
              <a:gd name="connsiteY41-17016" fmla="*/ 73 h 658"/>
              <a:gd name="connsiteX42-17017" fmla="*/ 26 w 687"/>
              <a:gd name="connsiteY42-17018" fmla="*/ 73 h 658"/>
              <a:gd name="connsiteX43-17019" fmla="*/ 42 w 687"/>
              <a:gd name="connsiteY43-17020" fmla="*/ 73 h 658"/>
              <a:gd name="connsiteX44-17021" fmla="*/ 57 w 687"/>
              <a:gd name="connsiteY44-17022" fmla="*/ 68 h 658"/>
              <a:gd name="connsiteX45-17023" fmla="*/ 89 w 687"/>
              <a:gd name="connsiteY45-17024" fmla="*/ 68 h 658"/>
              <a:gd name="connsiteX46-17025" fmla="*/ 131 w 687"/>
              <a:gd name="connsiteY46-17026" fmla="*/ 63 h 658"/>
              <a:gd name="connsiteX47-17027" fmla="*/ 152 w 687"/>
              <a:gd name="connsiteY47-17028" fmla="*/ 63 h 658"/>
              <a:gd name="connsiteX48-17029" fmla="*/ 173 w 687"/>
              <a:gd name="connsiteY48-17030" fmla="*/ 63 h 658"/>
              <a:gd name="connsiteX49-17031" fmla="*/ 199 w 687"/>
              <a:gd name="connsiteY49-17032" fmla="*/ 57 h 658"/>
              <a:gd name="connsiteX50-17033" fmla="*/ 225 w 687"/>
              <a:gd name="connsiteY50-17034" fmla="*/ 57 h 658"/>
              <a:gd name="connsiteX51-17035" fmla="*/ 257 w 687"/>
              <a:gd name="connsiteY51-17036" fmla="*/ 52 h 658"/>
              <a:gd name="connsiteX52-17037" fmla="*/ 288 w 687"/>
              <a:gd name="connsiteY52-17038" fmla="*/ 52 h 658"/>
              <a:gd name="connsiteX53-17039" fmla="*/ 320 w 687"/>
              <a:gd name="connsiteY53-17040" fmla="*/ 47 h 658"/>
              <a:gd name="connsiteX54-17041" fmla="*/ 357 w 687"/>
              <a:gd name="connsiteY54-17042" fmla="*/ 42 h 658"/>
              <a:gd name="connsiteX55-17043" fmla="*/ 372 w 687"/>
              <a:gd name="connsiteY55-17044" fmla="*/ 42 h 658"/>
              <a:gd name="connsiteX56-17045" fmla="*/ 393 w 687"/>
              <a:gd name="connsiteY56-17046" fmla="*/ 37 h 658"/>
              <a:gd name="connsiteX57-17047" fmla="*/ 409 w 687"/>
              <a:gd name="connsiteY57-17048" fmla="*/ 37 h 658"/>
              <a:gd name="connsiteX58-17049" fmla="*/ 420 w 687"/>
              <a:gd name="connsiteY58-17050" fmla="*/ 37 h 658"/>
              <a:gd name="connsiteX59-17051" fmla="*/ 435 w 687"/>
              <a:gd name="connsiteY59-17052" fmla="*/ 31 h 658"/>
              <a:gd name="connsiteX60-17053" fmla="*/ 446 w 687"/>
              <a:gd name="connsiteY60-17054" fmla="*/ 31 h 658"/>
              <a:gd name="connsiteX61-17055" fmla="*/ 456 w 687"/>
              <a:gd name="connsiteY61-17056" fmla="*/ 31 h 658"/>
              <a:gd name="connsiteX62-17057" fmla="*/ 467 w 687"/>
              <a:gd name="connsiteY62-17058" fmla="*/ 26 h 658"/>
              <a:gd name="connsiteX63-17059" fmla="*/ 477 w 687"/>
              <a:gd name="connsiteY63-17060" fmla="*/ 26 h 658"/>
              <a:gd name="connsiteX64-17061" fmla="*/ 488 w 687"/>
              <a:gd name="connsiteY64-17062" fmla="*/ 26 h 658"/>
              <a:gd name="connsiteX65-17063" fmla="*/ 493 w 687"/>
              <a:gd name="connsiteY65-17064" fmla="*/ 21 h 658"/>
              <a:gd name="connsiteX66-17065" fmla="*/ 498 w 687"/>
              <a:gd name="connsiteY66-17066" fmla="*/ 21 h 658"/>
              <a:gd name="connsiteX67-17067" fmla="*/ 504 w 687"/>
              <a:gd name="connsiteY67-17068" fmla="*/ 21 h 658"/>
              <a:gd name="connsiteX68-17069" fmla="*/ 509 w 687"/>
              <a:gd name="connsiteY68-17070" fmla="*/ 16 h 658"/>
              <a:gd name="connsiteX69-17071" fmla="*/ 514 w 687"/>
              <a:gd name="connsiteY69-17072" fmla="*/ 16 h 658"/>
              <a:gd name="connsiteX70-17073" fmla="*/ 514 w 687"/>
              <a:gd name="connsiteY70-17074" fmla="*/ 16 h 658"/>
              <a:gd name="connsiteX71-17075" fmla="*/ 519 w 687"/>
              <a:gd name="connsiteY71-17076" fmla="*/ 10 h 658"/>
              <a:gd name="connsiteX72-17077" fmla="*/ 525 w 687"/>
              <a:gd name="connsiteY72-17078" fmla="*/ 5 h 658"/>
              <a:gd name="connsiteX73-17079" fmla="*/ 535 w 687"/>
              <a:gd name="connsiteY73-17080" fmla="*/ 5 h 658"/>
              <a:gd name="connsiteX74-17081" fmla="*/ 546 w 687"/>
              <a:gd name="connsiteY74-17082" fmla="*/ 0 h 658"/>
              <a:gd name="connsiteX75-17083" fmla="*/ 551 w 687"/>
              <a:gd name="connsiteY75-17084" fmla="*/ 5 h 658"/>
              <a:gd name="connsiteX76-17085" fmla="*/ 561 w 687"/>
              <a:gd name="connsiteY76-17086" fmla="*/ 5 h 658"/>
              <a:gd name="connsiteX77-17087" fmla="*/ 577 w 687"/>
              <a:gd name="connsiteY77-17088" fmla="*/ 10 h 658"/>
              <a:gd name="connsiteX78-17089" fmla="*/ 593 w 687"/>
              <a:gd name="connsiteY78-17090" fmla="*/ 16 h 658"/>
              <a:gd name="connsiteX79-17091" fmla="*/ 630 w 687"/>
              <a:gd name="connsiteY79-17092" fmla="*/ 31 h 658"/>
              <a:gd name="connsiteX80-17093" fmla="*/ 645 w 687"/>
              <a:gd name="connsiteY80-17094" fmla="*/ 42 h 658"/>
              <a:gd name="connsiteX81-17095" fmla="*/ 661 w 687"/>
              <a:gd name="connsiteY81-17096" fmla="*/ 52 h 658"/>
              <a:gd name="connsiteX82-17097" fmla="*/ 672 w 687"/>
              <a:gd name="connsiteY82-17098" fmla="*/ 57 h 658"/>
              <a:gd name="connsiteX83-17099" fmla="*/ 682 w 687"/>
              <a:gd name="connsiteY83-17100" fmla="*/ 68 h 658"/>
              <a:gd name="connsiteX84-17101" fmla="*/ 687 w 687"/>
              <a:gd name="connsiteY84-17102" fmla="*/ 73 h 658"/>
              <a:gd name="connsiteX85-17103" fmla="*/ 687 w 687"/>
              <a:gd name="connsiteY85-17104" fmla="*/ 78 h 658"/>
              <a:gd name="connsiteX86-17105" fmla="*/ 682 w 687"/>
              <a:gd name="connsiteY86-17106" fmla="*/ 78 h 658"/>
              <a:gd name="connsiteX87-17107" fmla="*/ 682 w 687"/>
              <a:gd name="connsiteY87-17108" fmla="*/ 84 h 658"/>
              <a:gd name="connsiteX88-17109" fmla="*/ 677 w 687"/>
              <a:gd name="connsiteY88-17110" fmla="*/ 89 h 658"/>
              <a:gd name="connsiteX89-17111" fmla="*/ 666 w 687"/>
              <a:gd name="connsiteY89-17112" fmla="*/ 94 h 658"/>
              <a:gd name="connsiteX90-17113" fmla="*/ 666 w 687"/>
              <a:gd name="connsiteY90-17114" fmla="*/ 99 h 658"/>
              <a:gd name="connsiteX91-17115" fmla="*/ 661 w 687"/>
              <a:gd name="connsiteY91-17116" fmla="*/ 104 h 658"/>
              <a:gd name="connsiteX92-17117" fmla="*/ 656 w 687"/>
              <a:gd name="connsiteY92-17118" fmla="*/ 115 h 658"/>
              <a:gd name="connsiteX93-17119" fmla="*/ 656 w 687"/>
              <a:gd name="connsiteY93-17120" fmla="*/ 131 h 658"/>
              <a:gd name="connsiteX94-17121" fmla="*/ 651 w 687"/>
              <a:gd name="connsiteY94-17122" fmla="*/ 141 h 658"/>
              <a:gd name="connsiteX95-17123" fmla="*/ 651 w 687"/>
              <a:gd name="connsiteY95-17124" fmla="*/ 162 h 658"/>
              <a:gd name="connsiteX96-17125" fmla="*/ 645 w 687"/>
              <a:gd name="connsiteY96-17126" fmla="*/ 183 h 658"/>
              <a:gd name="connsiteX97-17127" fmla="*/ 645 w 687"/>
              <a:gd name="connsiteY97-17128" fmla="*/ 209 h 658"/>
              <a:gd name="connsiteX98-17129" fmla="*/ 640 w 687"/>
              <a:gd name="connsiteY98-17130" fmla="*/ 261 h 658"/>
              <a:gd name="connsiteX99-17131" fmla="*/ 635 w 687"/>
              <a:gd name="connsiteY99-17132" fmla="*/ 313 h 658"/>
              <a:gd name="connsiteX100-17133" fmla="*/ 630 w 687"/>
              <a:gd name="connsiteY100-17134" fmla="*/ 360 h 658"/>
              <a:gd name="connsiteX101-17135" fmla="*/ 624 w 687"/>
              <a:gd name="connsiteY101-17136" fmla="*/ 413 h 658"/>
              <a:gd name="connsiteX102-17137" fmla="*/ 614 w 687"/>
              <a:gd name="connsiteY102-17138" fmla="*/ 460 h 658"/>
              <a:gd name="connsiteX103-17139" fmla="*/ 603 w 687"/>
              <a:gd name="connsiteY103-17140" fmla="*/ 507 h 658"/>
              <a:gd name="connsiteX104-17141" fmla="*/ 593 w 687"/>
              <a:gd name="connsiteY104-17142" fmla="*/ 548 h 658"/>
              <a:gd name="connsiteX105-17143" fmla="*/ 577 w 687"/>
              <a:gd name="connsiteY105-17144" fmla="*/ 595 h 658"/>
              <a:gd name="connsiteX106-17145" fmla="*/ 567 w 687"/>
              <a:gd name="connsiteY106-17146" fmla="*/ 616 h 658"/>
              <a:gd name="connsiteX107-17147" fmla="*/ 556 w 687"/>
              <a:gd name="connsiteY107-17148" fmla="*/ 637 h 658"/>
              <a:gd name="connsiteX108-17149" fmla="*/ 546 w 687"/>
              <a:gd name="connsiteY108-17150" fmla="*/ 658 h 658"/>
              <a:gd name="connsiteX109-17151" fmla="*/ 456 w 687"/>
              <a:gd name="connsiteY109-17152" fmla="*/ 627 h 658"/>
              <a:gd name="connsiteX110-17153" fmla="*/ 467 w 687"/>
              <a:gd name="connsiteY110-17154" fmla="*/ 616 h 658"/>
              <a:gd name="connsiteX111-17155" fmla="*/ 477 w 687"/>
              <a:gd name="connsiteY111-17156" fmla="*/ 601 h 658"/>
              <a:gd name="connsiteX112-17157" fmla="*/ 483 w 687"/>
              <a:gd name="connsiteY112-17158" fmla="*/ 590 h 658"/>
              <a:gd name="connsiteX113-17159" fmla="*/ 488 w 687"/>
              <a:gd name="connsiteY113-17160" fmla="*/ 580 h 658"/>
              <a:gd name="connsiteX114-17161" fmla="*/ 498 w 687"/>
              <a:gd name="connsiteY114-17162" fmla="*/ 564 h 658"/>
              <a:gd name="connsiteX115-17163" fmla="*/ 504 w 687"/>
              <a:gd name="connsiteY115-17164" fmla="*/ 554 h 658"/>
              <a:gd name="connsiteX116-17165" fmla="*/ 509 w 687"/>
              <a:gd name="connsiteY116-17166" fmla="*/ 538 h 658"/>
              <a:gd name="connsiteX117-17167" fmla="*/ 514 w 687"/>
              <a:gd name="connsiteY117-17168" fmla="*/ 517 h 658"/>
              <a:gd name="connsiteX118-17169" fmla="*/ 519 w 687"/>
              <a:gd name="connsiteY118-17170" fmla="*/ 501 h 658"/>
              <a:gd name="connsiteX119-17171" fmla="*/ 525 w 687"/>
              <a:gd name="connsiteY119-17172" fmla="*/ 475 h 658"/>
              <a:gd name="connsiteX120-17173" fmla="*/ 530 w 687"/>
              <a:gd name="connsiteY120-17174" fmla="*/ 454 h 658"/>
              <a:gd name="connsiteX121-17175" fmla="*/ 535 w 687"/>
              <a:gd name="connsiteY121-17176" fmla="*/ 428 h 658"/>
              <a:gd name="connsiteX122-17177" fmla="*/ 540 w 687"/>
              <a:gd name="connsiteY122-17178" fmla="*/ 402 h 658"/>
              <a:gd name="connsiteX123-17179" fmla="*/ 546 w 687"/>
              <a:gd name="connsiteY123-17180" fmla="*/ 371 h 658"/>
              <a:gd name="connsiteX124-17181" fmla="*/ 546 w 687"/>
              <a:gd name="connsiteY124-17182" fmla="*/ 345 h 658"/>
              <a:gd name="connsiteX125-17183" fmla="*/ 551 w 687"/>
              <a:gd name="connsiteY125-17184" fmla="*/ 319 h 658"/>
              <a:gd name="connsiteX126-17185" fmla="*/ 551 w 687"/>
              <a:gd name="connsiteY126-17186" fmla="*/ 298 h 658"/>
              <a:gd name="connsiteX127-17187" fmla="*/ 556 w 687"/>
              <a:gd name="connsiteY127-17188" fmla="*/ 272 h 658"/>
              <a:gd name="connsiteX128-17189" fmla="*/ 556 w 687"/>
              <a:gd name="connsiteY128-17190" fmla="*/ 251 h 658"/>
              <a:gd name="connsiteX129-17191" fmla="*/ 561 w 687"/>
              <a:gd name="connsiteY129-17192" fmla="*/ 230 h 658"/>
              <a:gd name="connsiteX130-17193" fmla="*/ 561 w 687"/>
              <a:gd name="connsiteY130-17194" fmla="*/ 214 h 658"/>
              <a:gd name="connsiteX131-17195" fmla="*/ 561 w 687"/>
              <a:gd name="connsiteY131-17196" fmla="*/ 193 h 658"/>
              <a:gd name="connsiteX132-17197" fmla="*/ 567 w 687"/>
              <a:gd name="connsiteY132-17198" fmla="*/ 178 h 658"/>
              <a:gd name="connsiteX133-17199" fmla="*/ 567 w 687"/>
              <a:gd name="connsiteY133-17200" fmla="*/ 167 h 658"/>
              <a:gd name="connsiteX134-17201" fmla="*/ 567 w 687"/>
              <a:gd name="connsiteY134-17202" fmla="*/ 151 h 658"/>
              <a:gd name="connsiteX135-17203" fmla="*/ 567 w 687"/>
              <a:gd name="connsiteY135-17204" fmla="*/ 141 h 658"/>
              <a:gd name="connsiteX136-17205" fmla="*/ 567 w 687"/>
              <a:gd name="connsiteY136-17206" fmla="*/ 131 h 658"/>
              <a:gd name="connsiteX137-17207" fmla="*/ 561 w 687"/>
              <a:gd name="connsiteY137-17208" fmla="*/ 125 h 658"/>
              <a:gd name="connsiteX138-17209" fmla="*/ 561 w 687"/>
              <a:gd name="connsiteY138-17210" fmla="*/ 115 h 658"/>
              <a:gd name="connsiteX139-17211" fmla="*/ 561 w 687"/>
              <a:gd name="connsiteY139-17212" fmla="*/ 115 h 658"/>
              <a:gd name="connsiteX0-17213" fmla="*/ 561 w 687"/>
              <a:gd name="connsiteY0-17214" fmla="*/ 115 h 658"/>
              <a:gd name="connsiteX1-17215" fmla="*/ 556 w 687"/>
              <a:gd name="connsiteY1-17216" fmla="*/ 104 h 658"/>
              <a:gd name="connsiteX2-17217" fmla="*/ 556 w 687"/>
              <a:gd name="connsiteY2-17218" fmla="*/ 94 h 658"/>
              <a:gd name="connsiteX3-17219" fmla="*/ 551 w 687"/>
              <a:gd name="connsiteY3-17220" fmla="*/ 84 h 658"/>
              <a:gd name="connsiteX4-17221" fmla="*/ 546 w 687"/>
              <a:gd name="connsiteY4-17222" fmla="*/ 78 h 658"/>
              <a:gd name="connsiteX5-17223" fmla="*/ 546 w 687"/>
              <a:gd name="connsiteY5-17224" fmla="*/ 78 h 658"/>
              <a:gd name="connsiteX6-17225" fmla="*/ 540 w 687"/>
              <a:gd name="connsiteY6-17226" fmla="*/ 78 h 658"/>
              <a:gd name="connsiteX7-17227" fmla="*/ 530 w 687"/>
              <a:gd name="connsiteY7-17228" fmla="*/ 73 h 658"/>
              <a:gd name="connsiteX8-17229" fmla="*/ 525 w 687"/>
              <a:gd name="connsiteY8-17230" fmla="*/ 73 h 658"/>
              <a:gd name="connsiteX9-17231" fmla="*/ 514 w 687"/>
              <a:gd name="connsiteY9-17232" fmla="*/ 73 h 658"/>
              <a:gd name="connsiteX10-17233" fmla="*/ 504 w 687"/>
              <a:gd name="connsiteY10-17234" fmla="*/ 73 h 658"/>
              <a:gd name="connsiteX11-17235" fmla="*/ 493 w 687"/>
              <a:gd name="connsiteY11-17236" fmla="*/ 73 h 658"/>
              <a:gd name="connsiteX12-17237" fmla="*/ 477 w 687"/>
              <a:gd name="connsiteY12-17238" fmla="*/ 73 h 658"/>
              <a:gd name="connsiteX13-17239" fmla="*/ 451 w 687"/>
              <a:gd name="connsiteY13-17240" fmla="*/ 73 h 658"/>
              <a:gd name="connsiteX14-17241" fmla="*/ 420 w 687"/>
              <a:gd name="connsiteY14-17242" fmla="*/ 73 h 658"/>
              <a:gd name="connsiteX15-17243" fmla="*/ 393 w 687"/>
              <a:gd name="connsiteY15-17244" fmla="*/ 78 h 658"/>
              <a:gd name="connsiteX16-17245" fmla="*/ 362 w 687"/>
              <a:gd name="connsiteY16-17246" fmla="*/ 78 h 658"/>
              <a:gd name="connsiteX17-17247" fmla="*/ 346 w 687"/>
              <a:gd name="connsiteY17-17248" fmla="*/ 84 h 658"/>
              <a:gd name="connsiteX18-17249" fmla="*/ 325 w 687"/>
              <a:gd name="connsiteY18-17250" fmla="*/ 84 h 658"/>
              <a:gd name="connsiteX19-17251" fmla="*/ 309 w 687"/>
              <a:gd name="connsiteY19-17252" fmla="*/ 89 h 658"/>
              <a:gd name="connsiteX20-17253" fmla="*/ 288 w 687"/>
              <a:gd name="connsiteY20-17254" fmla="*/ 94 h 658"/>
              <a:gd name="connsiteX21-17255" fmla="*/ 267 w 687"/>
              <a:gd name="connsiteY21-17256" fmla="*/ 99 h 658"/>
              <a:gd name="connsiteX22-17257" fmla="*/ 246 w 687"/>
              <a:gd name="connsiteY22-17258" fmla="*/ 99 h 658"/>
              <a:gd name="connsiteX23-17259" fmla="*/ 220 w 687"/>
              <a:gd name="connsiteY23-17260" fmla="*/ 104 h 658"/>
              <a:gd name="connsiteX24-17261" fmla="*/ 199 w 687"/>
              <a:gd name="connsiteY24-17262" fmla="*/ 110 h 658"/>
              <a:gd name="connsiteX25-17263" fmla="*/ 173 w 687"/>
              <a:gd name="connsiteY25-17264" fmla="*/ 115 h 658"/>
              <a:gd name="connsiteX26-17265" fmla="*/ 152 w 687"/>
              <a:gd name="connsiteY26-17266" fmla="*/ 120 h 658"/>
              <a:gd name="connsiteX27-17267" fmla="*/ 131 w 687"/>
              <a:gd name="connsiteY27-17268" fmla="*/ 120 h 658"/>
              <a:gd name="connsiteX28-17269" fmla="*/ 115 w 687"/>
              <a:gd name="connsiteY28-17270" fmla="*/ 125 h 658"/>
              <a:gd name="connsiteX29-17271" fmla="*/ 99 w 687"/>
              <a:gd name="connsiteY29-17272" fmla="*/ 125 h 658"/>
              <a:gd name="connsiteX30-17273" fmla="*/ 89 w 687"/>
              <a:gd name="connsiteY30-17274" fmla="*/ 125 h 658"/>
              <a:gd name="connsiteX31-17275" fmla="*/ 78 w 687"/>
              <a:gd name="connsiteY31-17276" fmla="*/ 125 h 658"/>
              <a:gd name="connsiteX32-17277" fmla="*/ 73 w 687"/>
              <a:gd name="connsiteY32-17278" fmla="*/ 125 h 658"/>
              <a:gd name="connsiteX33-17279" fmla="*/ 63 w 687"/>
              <a:gd name="connsiteY33-17280" fmla="*/ 120 h 658"/>
              <a:gd name="connsiteX34-17281" fmla="*/ 52 w 687"/>
              <a:gd name="connsiteY34-17282" fmla="*/ 115 h 658"/>
              <a:gd name="connsiteX35-17283" fmla="*/ 36 w 687"/>
              <a:gd name="connsiteY35-17284" fmla="*/ 110 h 658"/>
              <a:gd name="connsiteX36-17285" fmla="*/ 26 w 687"/>
              <a:gd name="connsiteY36-17286" fmla="*/ 99 h 658"/>
              <a:gd name="connsiteX37-17287" fmla="*/ 15 w 687"/>
              <a:gd name="connsiteY37-17288" fmla="*/ 94 h 658"/>
              <a:gd name="connsiteX38-17289" fmla="*/ 5 w 687"/>
              <a:gd name="connsiteY38-17290" fmla="*/ 89 h 658"/>
              <a:gd name="connsiteX39-17291" fmla="*/ 0 w 687"/>
              <a:gd name="connsiteY39-17292" fmla="*/ 78 h 658"/>
              <a:gd name="connsiteX40-17293" fmla="*/ 0 w 687"/>
              <a:gd name="connsiteY40-17294" fmla="*/ 73 h 658"/>
              <a:gd name="connsiteX41-17295" fmla="*/ 10 w 687"/>
              <a:gd name="connsiteY41-17296" fmla="*/ 73 h 658"/>
              <a:gd name="connsiteX42-17297" fmla="*/ 26 w 687"/>
              <a:gd name="connsiteY42-17298" fmla="*/ 73 h 658"/>
              <a:gd name="connsiteX43-17299" fmla="*/ 42 w 687"/>
              <a:gd name="connsiteY43-17300" fmla="*/ 73 h 658"/>
              <a:gd name="connsiteX44-17301" fmla="*/ 57 w 687"/>
              <a:gd name="connsiteY44-17302" fmla="*/ 68 h 658"/>
              <a:gd name="connsiteX45-17303" fmla="*/ 89 w 687"/>
              <a:gd name="connsiteY45-17304" fmla="*/ 68 h 658"/>
              <a:gd name="connsiteX46-17305" fmla="*/ 131 w 687"/>
              <a:gd name="connsiteY46-17306" fmla="*/ 63 h 658"/>
              <a:gd name="connsiteX47-17307" fmla="*/ 152 w 687"/>
              <a:gd name="connsiteY47-17308" fmla="*/ 63 h 658"/>
              <a:gd name="connsiteX48-17309" fmla="*/ 173 w 687"/>
              <a:gd name="connsiteY48-17310" fmla="*/ 63 h 658"/>
              <a:gd name="connsiteX49-17311" fmla="*/ 199 w 687"/>
              <a:gd name="connsiteY49-17312" fmla="*/ 57 h 658"/>
              <a:gd name="connsiteX50-17313" fmla="*/ 225 w 687"/>
              <a:gd name="connsiteY50-17314" fmla="*/ 57 h 658"/>
              <a:gd name="connsiteX51-17315" fmla="*/ 257 w 687"/>
              <a:gd name="connsiteY51-17316" fmla="*/ 52 h 658"/>
              <a:gd name="connsiteX52-17317" fmla="*/ 288 w 687"/>
              <a:gd name="connsiteY52-17318" fmla="*/ 52 h 658"/>
              <a:gd name="connsiteX53-17319" fmla="*/ 320 w 687"/>
              <a:gd name="connsiteY53-17320" fmla="*/ 47 h 658"/>
              <a:gd name="connsiteX54-17321" fmla="*/ 357 w 687"/>
              <a:gd name="connsiteY54-17322" fmla="*/ 42 h 658"/>
              <a:gd name="connsiteX55-17323" fmla="*/ 372 w 687"/>
              <a:gd name="connsiteY55-17324" fmla="*/ 42 h 658"/>
              <a:gd name="connsiteX56-17325" fmla="*/ 393 w 687"/>
              <a:gd name="connsiteY56-17326" fmla="*/ 37 h 658"/>
              <a:gd name="connsiteX57-17327" fmla="*/ 409 w 687"/>
              <a:gd name="connsiteY57-17328" fmla="*/ 37 h 658"/>
              <a:gd name="connsiteX58-17329" fmla="*/ 420 w 687"/>
              <a:gd name="connsiteY58-17330" fmla="*/ 37 h 658"/>
              <a:gd name="connsiteX59-17331" fmla="*/ 435 w 687"/>
              <a:gd name="connsiteY59-17332" fmla="*/ 31 h 658"/>
              <a:gd name="connsiteX60-17333" fmla="*/ 446 w 687"/>
              <a:gd name="connsiteY60-17334" fmla="*/ 31 h 658"/>
              <a:gd name="connsiteX61-17335" fmla="*/ 456 w 687"/>
              <a:gd name="connsiteY61-17336" fmla="*/ 31 h 658"/>
              <a:gd name="connsiteX62-17337" fmla="*/ 467 w 687"/>
              <a:gd name="connsiteY62-17338" fmla="*/ 26 h 658"/>
              <a:gd name="connsiteX63-17339" fmla="*/ 477 w 687"/>
              <a:gd name="connsiteY63-17340" fmla="*/ 26 h 658"/>
              <a:gd name="connsiteX64-17341" fmla="*/ 488 w 687"/>
              <a:gd name="connsiteY64-17342" fmla="*/ 26 h 658"/>
              <a:gd name="connsiteX65-17343" fmla="*/ 493 w 687"/>
              <a:gd name="connsiteY65-17344" fmla="*/ 21 h 658"/>
              <a:gd name="connsiteX66-17345" fmla="*/ 498 w 687"/>
              <a:gd name="connsiteY66-17346" fmla="*/ 21 h 658"/>
              <a:gd name="connsiteX67-17347" fmla="*/ 504 w 687"/>
              <a:gd name="connsiteY67-17348" fmla="*/ 21 h 658"/>
              <a:gd name="connsiteX68-17349" fmla="*/ 509 w 687"/>
              <a:gd name="connsiteY68-17350" fmla="*/ 16 h 658"/>
              <a:gd name="connsiteX69-17351" fmla="*/ 514 w 687"/>
              <a:gd name="connsiteY69-17352" fmla="*/ 16 h 658"/>
              <a:gd name="connsiteX70-17353" fmla="*/ 514 w 687"/>
              <a:gd name="connsiteY70-17354" fmla="*/ 16 h 658"/>
              <a:gd name="connsiteX71-17355" fmla="*/ 519 w 687"/>
              <a:gd name="connsiteY71-17356" fmla="*/ 10 h 658"/>
              <a:gd name="connsiteX72-17357" fmla="*/ 525 w 687"/>
              <a:gd name="connsiteY72-17358" fmla="*/ 5 h 658"/>
              <a:gd name="connsiteX73-17359" fmla="*/ 535 w 687"/>
              <a:gd name="connsiteY73-17360" fmla="*/ 5 h 658"/>
              <a:gd name="connsiteX74-17361" fmla="*/ 546 w 687"/>
              <a:gd name="connsiteY74-17362" fmla="*/ 0 h 658"/>
              <a:gd name="connsiteX75-17363" fmla="*/ 551 w 687"/>
              <a:gd name="connsiteY75-17364" fmla="*/ 5 h 658"/>
              <a:gd name="connsiteX76-17365" fmla="*/ 561 w 687"/>
              <a:gd name="connsiteY76-17366" fmla="*/ 5 h 658"/>
              <a:gd name="connsiteX77-17367" fmla="*/ 577 w 687"/>
              <a:gd name="connsiteY77-17368" fmla="*/ 10 h 658"/>
              <a:gd name="connsiteX78-17369" fmla="*/ 593 w 687"/>
              <a:gd name="connsiteY78-17370" fmla="*/ 16 h 658"/>
              <a:gd name="connsiteX79-17371" fmla="*/ 630 w 687"/>
              <a:gd name="connsiteY79-17372" fmla="*/ 31 h 658"/>
              <a:gd name="connsiteX80-17373" fmla="*/ 645 w 687"/>
              <a:gd name="connsiteY80-17374" fmla="*/ 42 h 658"/>
              <a:gd name="connsiteX81-17375" fmla="*/ 661 w 687"/>
              <a:gd name="connsiteY81-17376" fmla="*/ 52 h 658"/>
              <a:gd name="connsiteX82-17377" fmla="*/ 672 w 687"/>
              <a:gd name="connsiteY82-17378" fmla="*/ 57 h 658"/>
              <a:gd name="connsiteX83-17379" fmla="*/ 682 w 687"/>
              <a:gd name="connsiteY83-17380" fmla="*/ 68 h 658"/>
              <a:gd name="connsiteX84-17381" fmla="*/ 687 w 687"/>
              <a:gd name="connsiteY84-17382" fmla="*/ 73 h 658"/>
              <a:gd name="connsiteX85-17383" fmla="*/ 687 w 687"/>
              <a:gd name="connsiteY85-17384" fmla="*/ 78 h 658"/>
              <a:gd name="connsiteX86-17385" fmla="*/ 682 w 687"/>
              <a:gd name="connsiteY86-17386" fmla="*/ 78 h 658"/>
              <a:gd name="connsiteX87-17387" fmla="*/ 682 w 687"/>
              <a:gd name="connsiteY87-17388" fmla="*/ 84 h 658"/>
              <a:gd name="connsiteX88-17389" fmla="*/ 677 w 687"/>
              <a:gd name="connsiteY88-17390" fmla="*/ 89 h 658"/>
              <a:gd name="connsiteX89-17391" fmla="*/ 666 w 687"/>
              <a:gd name="connsiteY89-17392" fmla="*/ 94 h 658"/>
              <a:gd name="connsiteX90-17393" fmla="*/ 666 w 687"/>
              <a:gd name="connsiteY90-17394" fmla="*/ 99 h 658"/>
              <a:gd name="connsiteX91-17395" fmla="*/ 661 w 687"/>
              <a:gd name="connsiteY91-17396" fmla="*/ 104 h 658"/>
              <a:gd name="connsiteX92-17397" fmla="*/ 656 w 687"/>
              <a:gd name="connsiteY92-17398" fmla="*/ 115 h 658"/>
              <a:gd name="connsiteX93-17399" fmla="*/ 656 w 687"/>
              <a:gd name="connsiteY93-17400" fmla="*/ 131 h 658"/>
              <a:gd name="connsiteX94-17401" fmla="*/ 651 w 687"/>
              <a:gd name="connsiteY94-17402" fmla="*/ 141 h 658"/>
              <a:gd name="connsiteX95-17403" fmla="*/ 651 w 687"/>
              <a:gd name="connsiteY95-17404" fmla="*/ 162 h 658"/>
              <a:gd name="connsiteX96-17405" fmla="*/ 645 w 687"/>
              <a:gd name="connsiteY96-17406" fmla="*/ 183 h 658"/>
              <a:gd name="connsiteX97-17407" fmla="*/ 645 w 687"/>
              <a:gd name="connsiteY97-17408" fmla="*/ 209 h 658"/>
              <a:gd name="connsiteX98-17409" fmla="*/ 640 w 687"/>
              <a:gd name="connsiteY98-17410" fmla="*/ 261 h 658"/>
              <a:gd name="connsiteX99-17411" fmla="*/ 635 w 687"/>
              <a:gd name="connsiteY99-17412" fmla="*/ 313 h 658"/>
              <a:gd name="connsiteX100-17413" fmla="*/ 630 w 687"/>
              <a:gd name="connsiteY100-17414" fmla="*/ 360 h 658"/>
              <a:gd name="connsiteX101-17415" fmla="*/ 624 w 687"/>
              <a:gd name="connsiteY101-17416" fmla="*/ 413 h 658"/>
              <a:gd name="connsiteX102-17417" fmla="*/ 614 w 687"/>
              <a:gd name="connsiteY102-17418" fmla="*/ 460 h 658"/>
              <a:gd name="connsiteX103-17419" fmla="*/ 603 w 687"/>
              <a:gd name="connsiteY103-17420" fmla="*/ 507 h 658"/>
              <a:gd name="connsiteX104-17421" fmla="*/ 593 w 687"/>
              <a:gd name="connsiteY104-17422" fmla="*/ 548 h 658"/>
              <a:gd name="connsiteX105-17423" fmla="*/ 577 w 687"/>
              <a:gd name="connsiteY105-17424" fmla="*/ 595 h 658"/>
              <a:gd name="connsiteX106-17425" fmla="*/ 567 w 687"/>
              <a:gd name="connsiteY106-17426" fmla="*/ 616 h 658"/>
              <a:gd name="connsiteX107-17427" fmla="*/ 556 w 687"/>
              <a:gd name="connsiteY107-17428" fmla="*/ 637 h 658"/>
              <a:gd name="connsiteX108-17429" fmla="*/ 546 w 687"/>
              <a:gd name="connsiteY108-17430" fmla="*/ 658 h 658"/>
              <a:gd name="connsiteX109-17431" fmla="*/ 456 w 687"/>
              <a:gd name="connsiteY109-17432" fmla="*/ 627 h 658"/>
              <a:gd name="connsiteX110-17433" fmla="*/ 477 w 687"/>
              <a:gd name="connsiteY110-17434" fmla="*/ 601 h 658"/>
              <a:gd name="connsiteX111-17435" fmla="*/ 483 w 687"/>
              <a:gd name="connsiteY111-17436" fmla="*/ 590 h 658"/>
              <a:gd name="connsiteX112-17437" fmla="*/ 488 w 687"/>
              <a:gd name="connsiteY112-17438" fmla="*/ 580 h 658"/>
              <a:gd name="connsiteX113-17439" fmla="*/ 498 w 687"/>
              <a:gd name="connsiteY113-17440" fmla="*/ 564 h 658"/>
              <a:gd name="connsiteX114-17441" fmla="*/ 504 w 687"/>
              <a:gd name="connsiteY114-17442" fmla="*/ 554 h 658"/>
              <a:gd name="connsiteX115-17443" fmla="*/ 509 w 687"/>
              <a:gd name="connsiteY115-17444" fmla="*/ 538 h 658"/>
              <a:gd name="connsiteX116-17445" fmla="*/ 514 w 687"/>
              <a:gd name="connsiteY116-17446" fmla="*/ 517 h 658"/>
              <a:gd name="connsiteX117-17447" fmla="*/ 519 w 687"/>
              <a:gd name="connsiteY117-17448" fmla="*/ 501 h 658"/>
              <a:gd name="connsiteX118-17449" fmla="*/ 525 w 687"/>
              <a:gd name="connsiteY118-17450" fmla="*/ 475 h 658"/>
              <a:gd name="connsiteX119-17451" fmla="*/ 530 w 687"/>
              <a:gd name="connsiteY119-17452" fmla="*/ 454 h 658"/>
              <a:gd name="connsiteX120-17453" fmla="*/ 535 w 687"/>
              <a:gd name="connsiteY120-17454" fmla="*/ 428 h 658"/>
              <a:gd name="connsiteX121-17455" fmla="*/ 540 w 687"/>
              <a:gd name="connsiteY121-17456" fmla="*/ 402 h 658"/>
              <a:gd name="connsiteX122-17457" fmla="*/ 546 w 687"/>
              <a:gd name="connsiteY122-17458" fmla="*/ 371 h 658"/>
              <a:gd name="connsiteX123-17459" fmla="*/ 546 w 687"/>
              <a:gd name="connsiteY123-17460" fmla="*/ 345 h 658"/>
              <a:gd name="connsiteX124-17461" fmla="*/ 551 w 687"/>
              <a:gd name="connsiteY124-17462" fmla="*/ 319 h 658"/>
              <a:gd name="connsiteX125-17463" fmla="*/ 551 w 687"/>
              <a:gd name="connsiteY125-17464" fmla="*/ 298 h 658"/>
              <a:gd name="connsiteX126-17465" fmla="*/ 556 w 687"/>
              <a:gd name="connsiteY126-17466" fmla="*/ 272 h 658"/>
              <a:gd name="connsiteX127-17467" fmla="*/ 556 w 687"/>
              <a:gd name="connsiteY127-17468" fmla="*/ 251 h 658"/>
              <a:gd name="connsiteX128-17469" fmla="*/ 561 w 687"/>
              <a:gd name="connsiteY128-17470" fmla="*/ 230 h 658"/>
              <a:gd name="connsiteX129-17471" fmla="*/ 561 w 687"/>
              <a:gd name="connsiteY129-17472" fmla="*/ 214 h 658"/>
              <a:gd name="connsiteX130-17473" fmla="*/ 561 w 687"/>
              <a:gd name="connsiteY130-17474" fmla="*/ 193 h 658"/>
              <a:gd name="connsiteX131-17475" fmla="*/ 567 w 687"/>
              <a:gd name="connsiteY131-17476" fmla="*/ 178 h 658"/>
              <a:gd name="connsiteX132-17477" fmla="*/ 567 w 687"/>
              <a:gd name="connsiteY132-17478" fmla="*/ 167 h 658"/>
              <a:gd name="connsiteX133-17479" fmla="*/ 567 w 687"/>
              <a:gd name="connsiteY133-17480" fmla="*/ 151 h 658"/>
              <a:gd name="connsiteX134-17481" fmla="*/ 567 w 687"/>
              <a:gd name="connsiteY134-17482" fmla="*/ 141 h 658"/>
              <a:gd name="connsiteX135-17483" fmla="*/ 567 w 687"/>
              <a:gd name="connsiteY135-17484" fmla="*/ 131 h 658"/>
              <a:gd name="connsiteX136-17485" fmla="*/ 561 w 687"/>
              <a:gd name="connsiteY136-17486" fmla="*/ 125 h 658"/>
              <a:gd name="connsiteX137-17487" fmla="*/ 561 w 687"/>
              <a:gd name="connsiteY137-17488" fmla="*/ 115 h 658"/>
              <a:gd name="connsiteX138-17489" fmla="*/ 561 w 687"/>
              <a:gd name="connsiteY138-17490" fmla="*/ 115 h 658"/>
              <a:gd name="connsiteX0-17491" fmla="*/ 561 w 687"/>
              <a:gd name="connsiteY0-17492" fmla="*/ 115 h 658"/>
              <a:gd name="connsiteX1-17493" fmla="*/ 556 w 687"/>
              <a:gd name="connsiteY1-17494" fmla="*/ 104 h 658"/>
              <a:gd name="connsiteX2-17495" fmla="*/ 556 w 687"/>
              <a:gd name="connsiteY2-17496" fmla="*/ 94 h 658"/>
              <a:gd name="connsiteX3-17497" fmla="*/ 551 w 687"/>
              <a:gd name="connsiteY3-17498" fmla="*/ 84 h 658"/>
              <a:gd name="connsiteX4-17499" fmla="*/ 546 w 687"/>
              <a:gd name="connsiteY4-17500" fmla="*/ 78 h 658"/>
              <a:gd name="connsiteX5-17501" fmla="*/ 546 w 687"/>
              <a:gd name="connsiteY5-17502" fmla="*/ 78 h 658"/>
              <a:gd name="connsiteX6-17503" fmla="*/ 540 w 687"/>
              <a:gd name="connsiteY6-17504" fmla="*/ 78 h 658"/>
              <a:gd name="connsiteX7-17505" fmla="*/ 530 w 687"/>
              <a:gd name="connsiteY7-17506" fmla="*/ 73 h 658"/>
              <a:gd name="connsiteX8-17507" fmla="*/ 525 w 687"/>
              <a:gd name="connsiteY8-17508" fmla="*/ 73 h 658"/>
              <a:gd name="connsiteX9-17509" fmla="*/ 514 w 687"/>
              <a:gd name="connsiteY9-17510" fmla="*/ 73 h 658"/>
              <a:gd name="connsiteX10-17511" fmla="*/ 504 w 687"/>
              <a:gd name="connsiteY10-17512" fmla="*/ 73 h 658"/>
              <a:gd name="connsiteX11-17513" fmla="*/ 493 w 687"/>
              <a:gd name="connsiteY11-17514" fmla="*/ 73 h 658"/>
              <a:gd name="connsiteX12-17515" fmla="*/ 477 w 687"/>
              <a:gd name="connsiteY12-17516" fmla="*/ 73 h 658"/>
              <a:gd name="connsiteX13-17517" fmla="*/ 451 w 687"/>
              <a:gd name="connsiteY13-17518" fmla="*/ 73 h 658"/>
              <a:gd name="connsiteX14-17519" fmla="*/ 420 w 687"/>
              <a:gd name="connsiteY14-17520" fmla="*/ 73 h 658"/>
              <a:gd name="connsiteX15-17521" fmla="*/ 393 w 687"/>
              <a:gd name="connsiteY15-17522" fmla="*/ 78 h 658"/>
              <a:gd name="connsiteX16-17523" fmla="*/ 362 w 687"/>
              <a:gd name="connsiteY16-17524" fmla="*/ 78 h 658"/>
              <a:gd name="connsiteX17-17525" fmla="*/ 346 w 687"/>
              <a:gd name="connsiteY17-17526" fmla="*/ 84 h 658"/>
              <a:gd name="connsiteX18-17527" fmla="*/ 325 w 687"/>
              <a:gd name="connsiteY18-17528" fmla="*/ 84 h 658"/>
              <a:gd name="connsiteX19-17529" fmla="*/ 309 w 687"/>
              <a:gd name="connsiteY19-17530" fmla="*/ 89 h 658"/>
              <a:gd name="connsiteX20-17531" fmla="*/ 288 w 687"/>
              <a:gd name="connsiteY20-17532" fmla="*/ 94 h 658"/>
              <a:gd name="connsiteX21-17533" fmla="*/ 267 w 687"/>
              <a:gd name="connsiteY21-17534" fmla="*/ 99 h 658"/>
              <a:gd name="connsiteX22-17535" fmla="*/ 246 w 687"/>
              <a:gd name="connsiteY22-17536" fmla="*/ 99 h 658"/>
              <a:gd name="connsiteX23-17537" fmla="*/ 220 w 687"/>
              <a:gd name="connsiteY23-17538" fmla="*/ 104 h 658"/>
              <a:gd name="connsiteX24-17539" fmla="*/ 199 w 687"/>
              <a:gd name="connsiteY24-17540" fmla="*/ 110 h 658"/>
              <a:gd name="connsiteX25-17541" fmla="*/ 173 w 687"/>
              <a:gd name="connsiteY25-17542" fmla="*/ 115 h 658"/>
              <a:gd name="connsiteX26-17543" fmla="*/ 152 w 687"/>
              <a:gd name="connsiteY26-17544" fmla="*/ 120 h 658"/>
              <a:gd name="connsiteX27-17545" fmla="*/ 131 w 687"/>
              <a:gd name="connsiteY27-17546" fmla="*/ 120 h 658"/>
              <a:gd name="connsiteX28-17547" fmla="*/ 115 w 687"/>
              <a:gd name="connsiteY28-17548" fmla="*/ 125 h 658"/>
              <a:gd name="connsiteX29-17549" fmla="*/ 99 w 687"/>
              <a:gd name="connsiteY29-17550" fmla="*/ 125 h 658"/>
              <a:gd name="connsiteX30-17551" fmla="*/ 89 w 687"/>
              <a:gd name="connsiteY30-17552" fmla="*/ 125 h 658"/>
              <a:gd name="connsiteX31-17553" fmla="*/ 78 w 687"/>
              <a:gd name="connsiteY31-17554" fmla="*/ 125 h 658"/>
              <a:gd name="connsiteX32-17555" fmla="*/ 73 w 687"/>
              <a:gd name="connsiteY32-17556" fmla="*/ 125 h 658"/>
              <a:gd name="connsiteX33-17557" fmla="*/ 63 w 687"/>
              <a:gd name="connsiteY33-17558" fmla="*/ 120 h 658"/>
              <a:gd name="connsiteX34-17559" fmla="*/ 52 w 687"/>
              <a:gd name="connsiteY34-17560" fmla="*/ 115 h 658"/>
              <a:gd name="connsiteX35-17561" fmla="*/ 36 w 687"/>
              <a:gd name="connsiteY35-17562" fmla="*/ 110 h 658"/>
              <a:gd name="connsiteX36-17563" fmla="*/ 26 w 687"/>
              <a:gd name="connsiteY36-17564" fmla="*/ 99 h 658"/>
              <a:gd name="connsiteX37-17565" fmla="*/ 15 w 687"/>
              <a:gd name="connsiteY37-17566" fmla="*/ 94 h 658"/>
              <a:gd name="connsiteX38-17567" fmla="*/ 5 w 687"/>
              <a:gd name="connsiteY38-17568" fmla="*/ 89 h 658"/>
              <a:gd name="connsiteX39-17569" fmla="*/ 0 w 687"/>
              <a:gd name="connsiteY39-17570" fmla="*/ 78 h 658"/>
              <a:gd name="connsiteX40-17571" fmla="*/ 0 w 687"/>
              <a:gd name="connsiteY40-17572" fmla="*/ 73 h 658"/>
              <a:gd name="connsiteX41-17573" fmla="*/ 10 w 687"/>
              <a:gd name="connsiteY41-17574" fmla="*/ 73 h 658"/>
              <a:gd name="connsiteX42-17575" fmla="*/ 26 w 687"/>
              <a:gd name="connsiteY42-17576" fmla="*/ 73 h 658"/>
              <a:gd name="connsiteX43-17577" fmla="*/ 42 w 687"/>
              <a:gd name="connsiteY43-17578" fmla="*/ 73 h 658"/>
              <a:gd name="connsiteX44-17579" fmla="*/ 57 w 687"/>
              <a:gd name="connsiteY44-17580" fmla="*/ 68 h 658"/>
              <a:gd name="connsiteX45-17581" fmla="*/ 89 w 687"/>
              <a:gd name="connsiteY45-17582" fmla="*/ 68 h 658"/>
              <a:gd name="connsiteX46-17583" fmla="*/ 131 w 687"/>
              <a:gd name="connsiteY46-17584" fmla="*/ 63 h 658"/>
              <a:gd name="connsiteX47-17585" fmla="*/ 152 w 687"/>
              <a:gd name="connsiteY47-17586" fmla="*/ 63 h 658"/>
              <a:gd name="connsiteX48-17587" fmla="*/ 173 w 687"/>
              <a:gd name="connsiteY48-17588" fmla="*/ 63 h 658"/>
              <a:gd name="connsiteX49-17589" fmla="*/ 199 w 687"/>
              <a:gd name="connsiteY49-17590" fmla="*/ 57 h 658"/>
              <a:gd name="connsiteX50-17591" fmla="*/ 225 w 687"/>
              <a:gd name="connsiteY50-17592" fmla="*/ 57 h 658"/>
              <a:gd name="connsiteX51-17593" fmla="*/ 257 w 687"/>
              <a:gd name="connsiteY51-17594" fmla="*/ 52 h 658"/>
              <a:gd name="connsiteX52-17595" fmla="*/ 288 w 687"/>
              <a:gd name="connsiteY52-17596" fmla="*/ 52 h 658"/>
              <a:gd name="connsiteX53-17597" fmla="*/ 320 w 687"/>
              <a:gd name="connsiteY53-17598" fmla="*/ 47 h 658"/>
              <a:gd name="connsiteX54-17599" fmla="*/ 357 w 687"/>
              <a:gd name="connsiteY54-17600" fmla="*/ 42 h 658"/>
              <a:gd name="connsiteX55-17601" fmla="*/ 372 w 687"/>
              <a:gd name="connsiteY55-17602" fmla="*/ 42 h 658"/>
              <a:gd name="connsiteX56-17603" fmla="*/ 393 w 687"/>
              <a:gd name="connsiteY56-17604" fmla="*/ 37 h 658"/>
              <a:gd name="connsiteX57-17605" fmla="*/ 409 w 687"/>
              <a:gd name="connsiteY57-17606" fmla="*/ 37 h 658"/>
              <a:gd name="connsiteX58-17607" fmla="*/ 420 w 687"/>
              <a:gd name="connsiteY58-17608" fmla="*/ 37 h 658"/>
              <a:gd name="connsiteX59-17609" fmla="*/ 435 w 687"/>
              <a:gd name="connsiteY59-17610" fmla="*/ 31 h 658"/>
              <a:gd name="connsiteX60-17611" fmla="*/ 446 w 687"/>
              <a:gd name="connsiteY60-17612" fmla="*/ 31 h 658"/>
              <a:gd name="connsiteX61-17613" fmla="*/ 456 w 687"/>
              <a:gd name="connsiteY61-17614" fmla="*/ 31 h 658"/>
              <a:gd name="connsiteX62-17615" fmla="*/ 467 w 687"/>
              <a:gd name="connsiteY62-17616" fmla="*/ 26 h 658"/>
              <a:gd name="connsiteX63-17617" fmla="*/ 477 w 687"/>
              <a:gd name="connsiteY63-17618" fmla="*/ 26 h 658"/>
              <a:gd name="connsiteX64-17619" fmla="*/ 488 w 687"/>
              <a:gd name="connsiteY64-17620" fmla="*/ 26 h 658"/>
              <a:gd name="connsiteX65-17621" fmla="*/ 493 w 687"/>
              <a:gd name="connsiteY65-17622" fmla="*/ 21 h 658"/>
              <a:gd name="connsiteX66-17623" fmla="*/ 498 w 687"/>
              <a:gd name="connsiteY66-17624" fmla="*/ 21 h 658"/>
              <a:gd name="connsiteX67-17625" fmla="*/ 504 w 687"/>
              <a:gd name="connsiteY67-17626" fmla="*/ 21 h 658"/>
              <a:gd name="connsiteX68-17627" fmla="*/ 509 w 687"/>
              <a:gd name="connsiteY68-17628" fmla="*/ 16 h 658"/>
              <a:gd name="connsiteX69-17629" fmla="*/ 514 w 687"/>
              <a:gd name="connsiteY69-17630" fmla="*/ 16 h 658"/>
              <a:gd name="connsiteX70-17631" fmla="*/ 514 w 687"/>
              <a:gd name="connsiteY70-17632" fmla="*/ 16 h 658"/>
              <a:gd name="connsiteX71-17633" fmla="*/ 519 w 687"/>
              <a:gd name="connsiteY71-17634" fmla="*/ 10 h 658"/>
              <a:gd name="connsiteX72-17635" fmla="*/ 525 w 687"/>
              <a:gd name="connsiteY72-17636" fmla="*/ 5 h 658"/>
              <a:gd name="connsiteX73-17637" fmla="*/ 535 w 687"/>
              <a:gd name="connsiteY73-17638" fmla="*/ 5 h 658"/>
              <a:gd name="connsiteX74-17639" fmla="*/ 546 w 687"/>
              <a:gd name="connsiteY74-17640" fmla="*/ 0 h 658"/>
              <a:gd name="connsiteX75-17641" fmla="*/ 551 w 687"/>
              <a:gd name="connsiteY75-17642" fmla="*/ 5 h 658"/>
              <a:gd name="connsiteX76-17643" fmla="*/ 561 w 687"/>
              <a:gd name="connsiteY76-17644" fmla="*/ 5 h 658"/>
              <a:gd name="connsiteX77-17645" fmla="*/ 577 w 687"/>
              <a:gd name="connsiteY77-17646" fmla="*/ 10 h 658"/>
              <a:gd name="connsiteX78-17647" fmla="*/ 593 w 687"/>
              <a:gd name="connsiteY78-17648" fmla="*/ 16 h 658"/>
              <a:gd name="connsiteX79-17649" fmla="*/ 630 w 687"/>
              <a:gd name="connsiteY79-17650" fmla="*/ 31 h 658"/>
              <a:gd name="connsiteX80-17651" fmla="*/ 645 w 687"/>
              <a:gd name="connsiteY80-17652" fmla="*/ 42 h 658"/>
              <a:gd name="connsiteX81-17653" fmla="*/ 661 w 687"/>
              <a:gd name="connsiteY81-17654" fmla="*/ 52 h 658"/>
              <a:gd name="connsiteX82-17655" fmla="*/ 672 w 687"/>
              <a:gd name="connsiteY82-17656" fmla="*/ 57 h 658"/>
              <a:gd name="connsiteX83-17657" fmla="*/ 682 w 687"/>
              <a:gd name="connsiteY83-17658" fmla="*/ 68 h 658"/>
              <a:gd name="connsiteX84-17659" fmla="*/ 687 w 687"/>
              <a:gd name="connsiteY84-17660" fmla="*/ 73 h 658"/>
              <a:gd name="connsiteX85-17661" fmla="*/ 687 w 687"/>
              <a:gd name="connsiteY85-17662" fmla="*/ 78 h 658"/>
              <a:gd name="connsiteX86-17663" fmla="*/ 682 w 687"/>
              <a:gd name="connsiteY86-17664" fmla="*/ 78 h 658"/>
              <a:gd name="connsiteX87-17665" fmla="*/ 682 w 687"/>
              <a:gd name="connsiteY87-17666" fmla="*/ 84 h 658"/>
              <a:gd name="connsiteX88-17667" fmla="*/ 677 w 687"/>
              <a:gd name="connsiteY88-17668" fmla="*/ 89 h 658"/>
              <a:gd name="connsiteX89-17669" fmla="*/ 666 w 687"/>
              <a:gd name="connsiteY89-17670" fmla="*/ 94 h 658"/>
              <a:gd name="connsiteX90-17671" fmla="*/ 666 w 687"/>
              <a:gd name="connsiteY90-17672" fmla="*/ 99 h 658"/>
              <a:gd name="connsiteX91-17673" fmla="*/ 661 w 687"/>
              <a:gd name="connsiteY91-17674" fmla="*/ 104 h 658"/>
              <a:gd name="connsiteX92-17675" fmla="*/ 656 w 687"/>
              <a:gd name="connsiteY92-17676" fmla="*/ 115 h 658"/>
              <a:gd name="connsiteX93-17677" fmla="*/ 656 w 687"/>
              <a:gd name="connsiteY93-17678" fmla="*/ 131 h 658"/>
              <a:gd name="connsiteX94-17679" fmla="*/ 651 w 687"/>
              <a:gd name="connsiteY94-17680" fmla="*/ 141 h 658"/>
              <a:gd name="connsiteX95-17681" fmla="*/ 651 w 687"/>
              <a:gd name="connsiteY95-17682" fmla="*/ 162 h 658"/>
              <a:gd name="connsiteX96-17683" fmla="*/ 645 w 687"/>
              <a:gd name="connsiteY96-17684" fmla="*/ 183 h 658"/>
              <a:gd name="connsiteX97-17685" fmla="*/ 645 w 687"/>
              <a:gd name="connsiteY97-17686" fmla="*/ 209 h 658"/>
              <a:gd name="connsiteX98-17687" fmla="*/ 640 w 687"/>
              <a:gd name="connsiteY98-17688" fmla="*/ 261 h 658"/>
              <a:gd name="connsiteX99-17689" fmla="*/ 635 w 687"/>
              <a:gd name="connsiteY99-17690" fmla="*/ 313 h 658"/>
              <a:gd name="connsiteX100-17691" fmla="*/ 630 w 687"/>
              <a:gd name="connsiteY100-17692" fmla="*/ 360 h 658"/>
              <a:gd name="connsiteX101-17693" fmla="*/ 624 w 687"/>
              <a:gd name="connsiteY101-17694" fmla="*/ 413 h 658"/>
              <a:gd name="connsiteX102-17695" fmla="*/ 614 w 687"/>
              <a:gd name="connsiteY102-17696" fmla="*/ 460 h 658"/>
              <a:gd name="connsiteX103-17697" fmla="*/ 603 w 687"/>
              <a:gd name="connsiteY103-17698" fmla="*/ 507 h 658"/>
              <a:gd name="connsiteX104-17699" fmla="*/ 593 w 687"/>
              <a:gd name="connsiteY104-17700" fmla="*/ 548 h 658"/>
              <a:gd name="connsiteX105-17701" fmla="*/ 577 w 687"/>
              <a:gd name="connsiteY105-17702" fmla="*/ 595 h 658"/>
              <a:gd name="connsiteX106-17703" fmla="*/ 567 w 687"/>
              <a:gd name="connsiteY106-17704" fmla="*/ 616 h 658"/>
              <a:gd name="connsiteX107-17705" fmla="*/ 556 w 687"/>
              <a:gd name="connsiteY107-17706" fmla="*/ 637 h 658"/>
              <a:gd name="connsiteX108-17707" fmla="*/ 546 w 687"/>
              <a:gd name="connsiteY108-17708" fmla="*/ 658 h 658"/>
              <a:gd name="connsiteX109-17709" fmla="*/ 456 w 687"/>
              <a:gd name="connsiteY109-17710" fmla="*/ 627 h 658"/>
              <a:gd name="connsiteX110-17711" fmla="*/ 477 w 687"/>
              <a:gd name="connsiteY110-17712" fmla="*/ 601 h 658"/>
              <a:gd name="connsiteX111-17713" fmla="*/ 488 w 687"/>
              <a:gd name="connsiteY111-17714" fmla="*/ 580 h 658"/>
              <a:gd name="connsiteX112-17715" fmla="*/ 498 w 687"/>
              <a:gd name="connsiteY112-17716" fmla="*/ 564 h 658"/>
              <a:gd name="connsiteX113-17717" fmla="*/ 504 w 687"/>
              <a:gd name="connsiteY113-17718" fmla="*/ 554 h 658"/>
              <a:gd name="connsiteX114-17719" fmla="*/ 509 w 687"/>
              <a:gd name="connsiteY114-17720" fmla="*/ 538 h 658"/>
              <a:gd name="connsiteX115-17721" fmla="*/ 514 w 687"/>
              <a:gd name="connsiteY115-17722" fmla="*/ 517 h 658"/>
              <a:gd name="connsiteX116-17723" fmla="*/ 519 w 687"/>
              <a:gd name="connsiteY116-17724" fmla="*/ 501 h 658"/>
              <a:gd name="connsiteX117-17725" fmla="*/ 525 w 687"/>
              <a:gd name="connsiteY117-17726" fmla="*/ 475 h 658"/>
              <a:gd name="connsiteX118-17727" fmla="*/ 530 w 687"/>
              <a:gd name="connsiteY118-17728" fmla="*/ 454 h 658"/>
              <a:gd name="connsiteX119-17729" fmla="*/ 535 w 687"/>
              <a:gd name="connsiteY119-17730" fmla="*/ 428 h 658"/>
              <a:gd name="connsiteX120-17731" fmla="*/ 540 w 687"/>
              <a:gd name="connsiteY120-17732" fmla="*/ 402 h 658"/>
              <a:gd name="connsiteX121-17733" fmla="*/ 546 w 687"/>
              <a:gd name="connsiteY121-17734" fmla="*/ 371 h 658"/>
              <a:gd name="connsiteX122-17735" fmla="*/ 546 w 687"/>
              <a:gd name="connsiteY122-17736" fmla="*/ 345 h 658"/>
              <a:gd name="connsiteX123-17737" fmla="*/ 551 w 687"/>
              <a:gd name="connsiteY123-17738" fmla="*/ 319 h 658"/>
              <a:gd name="connsiteX124-17739" fmla="*/ 551 w 687"/>
              <a:gd name="connsiteY124-17740" fmla="*/ 298 h 658"/>
              <a:gd name="connsiteX125-17741" fmla="*/ 556 w 687"/>
              <a:gd name="connsiteY125-17742" fmla="*/ 272 h 658"/>
              <a:gd name="connsiteX126-17743" fmla="*/ 556 w 687"/>
              <a:gd name="connsiteY126-17744" fmla="*/ 251 h 658"/>
              <a:gd name="connsiteX127-17745" fmla="*/ 561 w 687"/>
              <a:gd name="connsiteY127-17746" fmla="*/ 230 h 658"/>
              <a:gd name="connsiteX128-17747" fmla="*/ 561 w 687"/>
              <a:gd name="connsiteY128-17748" fmla="*/ 214 h 658"/>
              <a:gd name="connsiteX129-17749" fmla="*/ 561 w 687"/>
              <a:gd name="connsiteY129-17750" fmla="*/ 193 h 658"/>
              <a:gd name="connsiteX130-17751" fmla="*/ 567 w 687"/>
              <a:gd name="connsiteY130-17752" fmla="*/ 178 h 658"/>
              <a:gd name="connsiteX131-17753" fmla="*/ 567 w 687"/>
              <a:gd name="connsiteY131-17754" fmla="*/ 167 h 658"/>
              <a:gd name="connsiteX132-17755" fmla="*/ 567 w 687"/>
              <a:gd name="connsiteY132-17756" fmla="*/ 151 h 658"/>
              <a:gd name="connsiteX133-17757" fmla="*/ 567 w 687"/>
              <a:gd name="connsiteY133-17758" fmla="*/ 141 h 658"/>
              <a:gd name="connsiteX134-17759" fmla="*/ 567 w 687"/>
              <a:gd name="connsiteY134-17760" fmla="*/ 131 h 658"/>
              <a:gd name="connsiteX135-17761" fmla="*/ 561 w 687"/>
              <a:gd name="connsiteY135-17762" fmla="*/ 125 h 658"/>
              <a:gd name="connsiteX136-17763" fmla="*/ 561 w 687"/>
              <a:gd name="connsiteY136-17764" fmla="*/ 115 h 658"/>
              <a:gd name="connsiteX137-17765" fmla="*/ 561 w 687"/>
              <a:gd name="connsiteY137-17766" fmla="*/ 115 h 658"/>
              <a:gd name="connsiteX0-17767" fmla="*/ 561 w 687"/>
              <a:gd name="connsiteY0-17768" fmla="*/ 115 h 658"/>
              <a:gd name="connsiteX1-17769" fmla="*/ 556 w 687"/>
              <a:gd name="connsiteY1-17770" fmla="*/ 104 h 658"/>
              <a:gd name="connsiteX2-17771" fmla="*/ 556 w 687"/>
              <a:gd name="connsiteY2-17772" fmla="*/ 94 h 658"/>
              <a:gd name="connsiteX3-17773" fmla="*/ 551 w 687"/>
              <a:gd name="connsiteY3-17774" fmla="*/ 84 h 658"/>
              <a:gd name="connsiteX4-17775" fmla="*/ 546 w 687"/>
              <a:gd name="connsiteY4-17776" fmla="*/ 78 h 658"/>
              <a:gd name="connsiteX5-17777" fmla="*/ 546 w 687"/>
              <a:gd name="connsiteY5-17778" fmla="*/ 78 h 658"/>
              <a:gd name="connsiteX6-17779" fmla="*/ 540 w 687"/>
              <a:gd name="connsiteY6-17780" fmla="*/ 78 h 658"/>
              <a:gd name="connsiteX7-17781" fmla="*/ 530 w 687"/>
              <a:gd name="connsiteY7-17782" fmla="*/ 73 h 658"/>
              <a:gd name="connsiteX8-17783" fmla="*/ 525 w 687"/>
              <a:gd name="connsiteY8-17784" fmla="*/ 73 h 658"/>
              <a:gd name="connsiteX9-17785" fmla="*/ 514 w 687"/>
              <a:gd name="connsiteY9-17786" fmla="*/ 73 h 658"/>
              <a:gd name="connsiteX10-17787" fmla="*/ 504 w 687"/>
              <a:gd name="connsiteY10-17788" fmla="*/ 73 h 658"/>
              <a:gd name="connsiteX11-17789" fmla="*/ 493 w 687"/>
              <a:gd name="connsiteY11-17790" fmla="*/ 73 h 658"/>
              <a:gd name="connsiteX12-17791" fmla="*/ 477 w 687"/>
              <a:gd name="connsiteY12-17792" fmla="*/ 73 h 658"/>
              <a:gd name="connsiteX13-17793" fmla="*/ 451 w 687"/>
              <a:gd name="connsiteY13-17794" fmla="*/ 73 h 658"/>
              <a:gd name="connsiteX14-17795" fmla="*/ 420 w 687"/>
              <a:gd name="connsiteY14-17796" fmla="*/ 73 h 658"/>
              <a:gd name="connsiteX15-17797" fmla="*/ 393 w 687"/>
              <a:gd name="connsiteY15-17798" fmla="*/ 78 h 658"/>
              <a:gd name="connsiteX16-17799" fmla="*/ 362 w 687"/>
              <a:gd name="connsiteY16-17800" fmla="*/ 78 h 658"/>
              <a:gd name="connsiteX17-17801" fmla="*/ 346 w 687"/>
              <a:gd name="connsiteY17-17802" fmla="*/ 84 h 658"/>
              <a:gd name="connsiteX18-17803" fmla="*/ 325 w 687"/>
              <a:gd name="connsiteY18-17804" fmla="*/ 84 h 658"/>
              <a:gd name="connsiteX19-17805" fmla="*/ 309 w 687"/>
              <a:gd name="connsiteY19-17806" fmla="*/ 89 h 658"/>
              <a:gd name="connsiteX20-17807" fmla="*/ 288 w 687"/>
              <a:gd name="connsiteY20-17808" fmla="*/ 94 h 658"/>
              <a:gd name="connsiteX21-17809" fmla="*/ 267 w 687"/>
              <a:gd name="connsiteY21-17810" fmla="*/ 99 h 658"/>
              <a:gd name="connsiteX22-17811" fmla="*/ 246 w 687"/>
              <a:gd name="connsiteY22-17812" fmla="*/ 99 h 658"/>
              <a:gd name="connsiteX23-17813" fmla="*/ 220 w 687"/>
              <a:gd name="connsiteY23-17814" fmla="*/ 104 h 658"/>
              <a:gd name="connsiteX24-17815" fmla="*/ 199 w 687"/>
              <a:gd name="connsiteY24-17816" fmla="*/ 110 h 658"/>
              <a:gd name="connsiteX25-17817" fmla="*/ 173 w 687"/>
              <a:gd name="connsiteY25-17818" fmla="*/ 115 h 658"/>
              <a:gd name="connsiteX26-17819" fmla="*/ 152 w 687"/>
              <a:gd name="connsiteY26-17820" fmla="*/ 120 h 658"/>
              <a:gd name="connsiteX27-17821" fmla="*/ 131 w 687"/>
              <a:gd name="connsiteY27-17822" fmla="*/ 120 h 658"/>
              <a:gd name="connsiteX28-17823" fmla="*/ 115 w 687"/>
              <a:gd name="connsiteY28-17824" fmla="*/ 125 h 658"/>
              <a:gd name="connsiteX29-17825" fmla="*/ 99 w 687"/>
              <a:gd name="connsiteY29-17826" fmla="*/ 125 h 658"/>
              <a:gd name="connsiteX30-17827" fmla="*/ 89 w 687"/>
              <a:gd name="connsiteY30-17828" fmla="*/ 125 h 658"/>
              <a:gd name="connsiteX31-17829" fmla="*/ 78 w 687"/>
              <a:gd name="connsiteY31-17830" fmla="*/ 125 h 658"/>
              <a:gd name="connsiteX32-17831" fmla="*/ 73 w 687"/>
              <a:gd name="connsiteY32-17832" fmla="*/ 125 h 658"/>
              <a:gd name="connsiteX33-17833" fmla="*/ 63 w 687"/>
              <a:gd name="connsiteY33-17834" fmla="*/ 120 h 658"/>
              <a:gd name="connsiteX34-17835" fmla="*/ 52 w 687"/>
              <a:gd name="connsiteY34-17836" fmla="*/ 115 h 658"/>
              <a:gd name="connsiteX35-17837" fmla="*/ 36 w 687"/>
              <a:gd name="connsiteY35-17838" fmla="*/ 110 h 658"/>
              <a:gd name="connsiteX36-17839" fmla="*/ 26 w 687"/>
              <a:gd name="connsiteY36-17840" fmla="*/ 99 h 658"/>
              <a:gd name="connsiteX37-17841" fmla="*/ 15 w 687"/>
              <a:gd name="connsiteY37-17842" fmla="*/ 94 h 658"/>
              <a:gd name="connsiteX38-17843" fmla="*/ 5 w 687"/>
              <a:gd name="connsiteY38-17844" fmla="*/ 89 h 658"/>
              <a:gd name="connsiteX39-17845" fmla="*/ 0 w 687"/>
              <a:gd name="connsiteY39-17846" fmla="*/ 78 h 658"/>
              <a:gd name="connsiteX40-17847" fmla="*/ 0 w 687"/>
              <a:gd name="connsiteY40-17848" fmla="*/ 73 h 658"/>
              <a:gd name="connsiteX41-17849" fmla="*/ 10 w 687"/>
              <a:gd name="connsiteY41-17850" fmla="*/ 73 h 658"/>
              <a:gd name="connsiteX42-17851" fmla="*/ 26 w 687"/>
              <a:gd name="connsiteY42-17852" fmla="*/ 73 h 658"/>
              <a:gd name="connsiteX43-17853" fmla="*/ 42 w 687"/>
              <a:gd name="connsiteY43-17854" fmla="*/ 73 h 658"/>
              <a:gd name="connsiteX44-17855" fmla="*/ 57 w 687"/>
              <a:gd name="connsiteY44-17856" fmla="*/ 68 h 658"/>
              <a:gd name="connsiteX45-17857" fmla="*/ 89 w 687"/>
              <a:gd name="connsiteY45-17858" fmla="*/ 68 h 658"/>
              <a:gd name="connsiteX46-17859" fmla="*/ 131 w 687"/>
              <a:gd name="connsiteY46-17860" fmla="*/ 63 h 658"/>
              <a:gd name="connsiteX47-17861" fmla="*/ 152 w 687"/>
              <a:gd name="connsiteY47-17862" fmla="*/ 63 h 658"/>
              <a:gd name="connsiteX48-17863" fmla="*/ 173 w 687"/>
              <a:gd name="connsiteY48-17864" fmla="*/ 63 h 658"/>
              <a:gd name="connsiteX49-17865" fmla="*/ 199 w 687"/>
              <a:gd name="connsiteY49-17866" fmla="*/ 57 h 658"/>
              <a:gd name="connsiteX50-17867" fmla="*/ 225 w 687"/>
              <a:gd name="connsiteY50-17868" fmla="*/ 57 h 658"/>
              <a:gd name="connsiteX51-17869" fmla="*/ 257 w 687"/>
              <a:gd name="connsiteY51-17870" fmla="*/ 52 h 658"/>
              <a:gd name="connsiteX52-17871" fmla="*/ 288 w 687"/>
              <a:gd name="connsiteY52-17872" fmla="*/ 52 h 658"/>
              <a:gd name="connsiteX53-17873" fmla="*/ 320 w 687"/>
              <a:gd name="connsiteY53-17874" fmla="*/ 47 h 658"/>
              <a:gd name="connsiteX54-17875" fmla="*/ 357 w 687"/>
              <a:gd name="connsiteY54-17876" fmla="*/ 42 h 658"/>
              <a:gd name="connsiteX55-17877" fmla="*/ 372 w 687"/>
              <a:gd name="connsiteY55-17878" fmla="*/ 42 h 658"/>
              <a:gd name="connsiteX56-17879" fmla="*/ 393 w 687"/>
              <a:gd name="connsiteY56-17880" fmla="*/ 37 h 658"/>
              <a:gd name="connsiteX57-17881" fmla="*/ 409 w 687"/>
              <a:gd name="connsiteY57-17882" fmla="*/ 37 h 658"/>
              <a:gd name="connsiteX58-17883" fmla="*/ 420 w 687"/>
              <a:gd name="connsiteY58-17884" fmla="*/ 37 h 658"/>
              <a:gd name="connsiteX59-17885" fmla="*/ 435 w 687"/>
              <a:gd name="connsiteY59-17886" fmla="*/ 31 h 658"/>
              <a:gd name="connsiteX60-17887" fmla="*/ 446 w 687"/>
              <a:gd name="connsiteY60-17888" fmla="*/ 31 h 658"/>
              <a:gd name="connsiteX61-17889" fmla="*/ 456 w 687"/>
              <a:gd name="connsiteY61-17890" fmla="*/ 31 h 658"/>
              <a:gd name="connsiteX62-17891" fmla="*/ 467 w 687"/>
              <a:gd name="connsiteY62-17892" fmla="*/ 26 h 658"/>
              <a:gd name="connsiteX63-17893" fmla="*/ 477 w 687"/>
              <a:gd name="connsiteY63-17894" fmla="*/ 26 h 658"/>
              <a:gd name="connsiteX64-17895" fmla="*/ 488 w 687"/>
              <a:gd name="connsiteY64-17896" fmla="*/ 26 h 658"/>
              <a:gd name="connsiteX65-17897" fmla="*/ 493 w 687"/>
              <a:gd name="connsiteY65-17898" fmla="*/ 21 h 658"/>
              <a:gd name="connsiteX66-17899" fmla="*/ 498 w 687"/>
              <a:gd name="connsiteY66-17900" fmla="*/ 21 h 658"/>
              <a:gd name="connsiteX67-17901" fmla="*/ 504 w 687"/>
              <a:gd name="connsiteY67-17902" fmla="*/ 21 h 658"/>
              <a:gd name="connsiteX68-17903" fmla="*/ 509 w 687"/>
              <a:gd name="connsiteY68-17904" fmla="*/ 16 h 658"/>
              <a:gd name="connsiteX69-17905" fmla="*/ 514 w 687"/>
              <a:gd name="connsiteY69-17906" fmla="*/ 16 h 658"/>
              <a:gd name="connsiteX70-17907" fmla="*/ 514 w 687"/>
              <a:gd name="connsiteY70-17908" fmla="*/ 16 h 658"/>
              <a:gd name="connsiteX71-17909" fmla="*/ 519 w 687"/>
              <a:gd name="connsiteY71-17910" fmla="*/ 10 h 658"/>
              <a:gd name="connsiteX72-17911" fmla="*/ 525 w 687"/>
              <a:gd name="connsiteY72-17912" fmla="*/ 5 h 658"/>
              <a:gd name="connsiteX73-17913" fmla="*/ 535 w 687"/>
              <a:gd name="connsiteY73-17914" fmla="*/ 5 h 658"/>
              <a:gd name="connsiteX74-17915" fmla="*/ 546 w 687"/>
              <a:gd name="connsiteY74-17916" fmla="*/ 0 h 658"/>
              <a:gd name="connsiteX75-17917" fmla="*/ 551 w 687"/>
              <a:gd name="connsiteY75-17918" fmla="*/ 5 h 658"/>
              <a:gd name="connsiteX76-17919" fmla="*/ 561 w 687"/>
              <a:gd name="connsiteY76-17920" fmla="*/ 5 h 658"/>
              <a:gd name="connsiteX77-17921" fmla="*/ 577 w 687"/>
              <a:gd name="connsiteY77-17922" fmla="*/ 10 h 658"/>
              <a:gd name="connsiteX78-17923" fmla="*/ 593 w 687"/>
              <a:gd name="connsiteY78-17924" fmla="*/ 16 h 658"/>
              <a:gd name="connsiteX79-17925" fmla="*/ 630 w 687"/>
              <a:gd name="connsiteY79-17926" fmla="*/ 31 h 658"/>
              <a:gd name="connsiteX80-17927" fmla="*/ 645 w 687"/>
              <a:gd name="connsiteY80-17928" fmla="*/ 42 h 658"/>
              <a:gd name="connsiteX81-17929" fmla="*/ 661 w 687"/>
              <a:gd name="connsiteY81-17930" fmla="*/ 52 h 658"/>
              <a:gd name="connsiteX82-17931" fmla="*/ 672 w 687"/>
              <a:gd name="connsiteY82-17932" fmla="*/ 57 h 658"/>
              <a:gd name="connsiteX83-17933" fmla="*/ 682 w 687"/>
              <a:gd name="connsiteY83-17934" fmla="*/ 68 h 658"/>
              <a:gd name="connsiteX84-17935" fmla="*/ 687 w 687"/>
              <a:gd name="connsiteY84-17936" fmla="*/ 73 h 658"/>
              <a:gd name="connsiteX85-17937" fmla="*/ 687 w 687"/>
              <a:gd name="connsiteY85-17938" fmla="*/ 78 h 658"/>
              <a:gd name="connsiteX86-17939" fmla="*/ 682 w 687"/>
              <a:gd name="connsiteY86-17940" fmla="*/ 78 h 658"/>
              <a:gd name="connsiteX87-17941" fmla="*/ 682 w 687"/>
              <a:gd name="connsiteY87-17942" fmla="*/ 84 h 658"/>
              <a:gd name="connsiteX88-17943" fmla="*/ 677 w 687"/>
              <a:gd name="connsiteY88-17944" fmla="*/ 89 h 658"/>
              <a:gd name="connsiteX89-17945" fmla="*/ 666 w 687"/>
              <a:gd name="connsiteY89-17946" fmla="*/ 94 h 658"/>
              <a:gd name="connsiteX90-17947" fmla="*/ 666 w 687"/>
              <a:gd name="connsiteY90-17948" fmla="*/ 99 h 658"/>
              <a:gd name="connsiteX91-17949" fmla="*/ 661 w 687"/>
              <a:gd name="connsiteY91-17950" fmla="*/ 104 h 658"/>
              <a:gd name="connsiteX92-17951" fmla="*/ 656 w 687"/>
              <a:gd name="connsiteY92-17952" fmla="*/ 115 h 658"/>
              <a:gd name="connsiteX93-17953" fmla="*/ 656 w 687"/>
              <a:gd name="connsiteY93-17954" fmla="*/ 131 h 658"/>
              <a:gd name="connsiteX94-17955" fmla="*/ 651 w 687"/>
              <a:gd name="connsiteY94-17956" fmla="*/ 141 h 658"/>
              <a:gd name="connsiteX95-17957" fmla="*/ 651 w 687"/>
              <a:gd name="connsiteY95-17958" fmla="*/ 162 h 658"/>
              <a:gd name="connsiteX96-17959" fmla="*/ 645 w 687"/>
              <a:gd name="connsiteY96-17960" fmla="*/ 183 h 658"/>
              <a:gd name="connsiteX97-17961" fmla="*/ 645 w 687"/>
              <a:gd name="connsiteY97-17962" fmla="*/ 209 h 658"/>
              <a:gd name="connsiteX98-17963" fmla="*/ 640 w 687"/>
              <a:gd name="connsiteY98-17964" fmla="*/ 261 h 658"/>
              <a:gd name="connsiteX99-17965" fmla="*/ 635 w 687"/>
              <a:gd name="connsiteY99-17966" fmla="*/ 313 h 658"/>
              <a:gd name="connsiteX100-17967" fmla="*/ 630 w 687"/>
              <a:gd name="connsiteY100-17968" fmla="*/ 360 h 658"/>
              <a:gd name="connsiteX101-17969" fmla="*/ 624 w 687"/>
              <a:gd name="connsiteY101-17970" fmla="*/ 413 h 658"/>
              <a:gd name="connsiteX102-17971" fmla="*/ 614 w 687"/>
              <a:gd name="connsiteY102-17972" fmla="*/ 460 h 658"/>
              <a:gd name="connsiteX103-17973" fmla="*/ 603 w 687"/>
              <a:gd name="connsiteY103-17974" fmla="*/ 507 h 658"/>
              <a:gd name="connsiteX104-17975" fmla="*/ 593 w 687"/>
              <a:gd name="connsiteY104-17976" fmla="*/ 548 h 658"/>
              <a:gd name="connsiteX105-17977" fmla="*/ 577 w 687"/>
              <a:gd name="connsiteY105-17978" fmla="*/ 595 h 658"/>
              <a:gd name="connsiteX106-17979" fmla="*/ 567 w 687"/>
              <a:gd name="connsiteY106-17980" fmla="*/ 616 h 658"/>
              <a:gd name="connsiteX107-17981" fmla="*/ 556 w 687"/>
              <a:gd name="connsiteY107-17982" fmla="*/ 637 h 658"/>
              <a:gd name="connsiteX108-17983" fmla="*/ 546 w 687"/>
              <a:gd name="connsiteY108-17984" fmla="*/ 658 h 658"/>
              <a:gd name="connsiteX109-17985" fmla="*/ 477 w 687"/>
              <a:gd name="connsiteY109-17986" fmla="*/ 601 h 658"/>
              <a:gd name="connsiteX110-17987" fmla="*/ 488 w 687"/>
              <a:gd name="connsiteY110-17988" fmla="*/ 580 h 658"/>
              <a:gd name="connsiteX111-17989" fmla="*/ 498 w 687"/>
              <a:gd name="connsiteY111-17990" fmla="*/ 564 h 658"/>
              <a:gd name="connsiteX112-17991" fmla="*/ 504 w 687"/>
              <a:gd name="connsiteY112-17992" fmla="*/ 554 h 658"/>
              <a:gd name="connsiteX113-17993" fmla="*/ 509 w 687"/>
              <a:gd name="connsiteY113-17994" fmla="*/ 538 h 658"/>
              <a:gd name="connsiteX114-17995" fmla="*/ 514 w 687"/>
              <a:gd name="connsiteY114-17996" fmla="*/ 517 h 658"/>
              <a:gd name="connsiteX115-17997" fmla="*/ 519 w 687"/>
              <a:gd name="connsiteY115-17998" fmla="*/ 501 h 658"/>
              <a:gd name="connsiteX116-17999" fmla="*/ 525 w 687"/>
              <a:gd name="connsiteY116-18000" fmla="*/ 475 h 658"/>
              <a:gd name="connsiteX117-18001" fmla="*/ 530 w 687"/>
              <a:gd name="connsiteY117-18002" fmla="*/ 454 h 658"/>
              <a:gd name="connsiteX118-18003" fmla="*/ 535 w 687"/>
              <a:gd name="connsiteY118-18004" fmla="*/ 428 h 658"/>
              <a:gd name="connsiteX119-18005" fmla="*/ 540 w 687"/>
              <a:gd name="connsiteY119-18006" fmla="*/ 402 h 658"/>
              <a:gd name="connsiteX120-18007" fmla="*/ 546 w 687"/>
              <a:gd name="connsiteY120-18008" fmla="*/ 371 h 658"/>
              <a:gd name="connsiteX121-18009" fmla="*/ 546 w 687"/>
              <a:gd name="connsiteY121-18010" fmla="*/ 345 h 658"/>
              <a:gd name="connsiteX122-18011" fmla="*/ 551 w 687"/>
              <a:gd name="connsiteY122-18012" fmla="*/ 319 h 658"/>
              <a:gd name="connsiteX123-18013" fmla="*/ 551 w 687"/>
              <a:gd name="connsiteY123-18014" fmla="*/ 298 h 658"/>
              <a:gd name="connsiteX124-18015" fmla="*/ 556 w 687"/>
              <a:gd name="connsiteY124-18016" fmla="*/ 272 h 658"/>
              <a:gd name="connsiteX125-18017" fmla="*/ 556 w 687"/>
              <a:gd name="connsiteY125-18018" fmla="*/ 251 h 658"/>
              <a:gd name="connsiteX126-18019" fmla="*/ 561 w 687"/>
              <a:gd name="connsiteY126-18020" fmla="*/ 230 h 658"/>
              <a:gd name="connsiteX127-18021" fmla="*/ 561 w 687"/>
              <a:gd name="connsiteY127-18022" fmla="*/ 214 h 658"/>
              <a:gd name="connsiteX128-18023" fmla="*/ 561 w 687"/>
              <a:gd name="connsiteY128-18024" fmla="*/ 193 h 658"/>
              <a:gd name="connsiteX129-18025" fmla="*/ 567 w 687"/>
              <a:gd name="connsiteY129-18026" fmla="*/ 178 h 658"/>
              <a:gd name="connsiteX130-18027" fmla="*/ 567 w 687"/>
              <a:gd name="connsiteY130-18028" fmla="*/ 167 h 658"/>
              <a:gd name="connsiteX131-18029" fmla="*/ 567 w 687"/>
              <a:gd name="connsiteY131-18030" fmla="*/ 151 h 658"/>
              <a:gd name="connsiteX132-18031" fmla="*/ 567 w 687"/>
              <a:gd name="connsiteY132-18032" fmla="*/ 141 h 658"/>
              <a:gd name="connsiteX133-18033" fmla="*/ 567 w 687"/>
              <a:gd name="connsiteY133-18034" fmla="*/ 131 h 658"/>
              <a:gd name="connsiteX134-18035" fmla="*/ 561 w 687"/>
              <a:gd name="connsiteY134-18036" fmla="*/ 125 h 658"/>
              <a:gd name="connsiteX135-18037" fmla="*/ 561 w 687"/>
              <a:gd name="connsiteY135-18038" fmla="*/ 115 h 658"/>
              <a:gd name="connsiteX136-18039" fmla="*/ 561 w 687"/>
              <a:gd name="connsiteY136-18040" fmla="*/ 115 h 658"/>
              <a:gd name="connsiteX0-18041" fmla="*/ 561 w 687"/>
              <a:gd name="connsiteY0-18042" fmla="*/ 115 h 658"/>
              <a:gd name="connsiteX1-18043" fmla="*/ 556 w 687"/>
              <a:gd name="connsiteY1-18044" fmla="*/ 104 h 658"/>
              <a:gd name="connsiteX2-18045" fmla="*/ 556 w 687"/>
              <a:gd name="connsiteY2-18046" fmla="*/ 94 h 658"/>
              <a:gd name="connsiteX3-18047" fmla="*/ 551 w 687"/>
              <a:gd name="connsiteY3-18048" fmla="*/ 84 h 658"/>
              <a:gd name="connsiteX4-18049" fmla="*/ 546 w 687"/>
              <a:gd name="connsiteY4-18050" fmla="*/ 78 h 658"/>
              <a:gd name="connsiteX5-18051" fmla="*/ 546 w 687"/>
              <a:gd name="connsiteY5-18052" fmla="*/ 78 h 658"/>
              <a:gd name="connsiteX6-18053" fmla="*/ 540 w 687"/>
              <a:gd name="connsiteY6-18054" fmla="*/ 78 h 658"/>
              <a:gd name="connsiteX7-18055" fmla="*/ 530 w 687"/>
              <a:gd name="connsiteY7-18056" fmla="*/ 73 h 658"/>
              <a:gd name="connsiteX8-18057" fmla="*/ 525 w 687"/>
              <a:gd name="connsiteY8-18058" fmla="*/ 73 h 658"/>
              <a:gd name="connsiteX9-18059" fmla="*/ 514 w 687"/>
              <a:gd name="connsiteY9-18060" fmla="*/ 73 h 658"/>
              <a:gd name="connsiteX10-18061" fmla="*/ 504 w 687"/>
              <a:gd name="connsiteY10-18062" fmla="*/ 73 h 658"/>
              <a:gd name="connsiteX11-18063" fmla="*/ 493 w 687"/>
              <a:gd name="connsiteY11-18064" fmla="*/ 73 h 658"/>
              <a:gd name="connsiteX12-18065" fmla="*/ 477 w 687"/>
              <a:gd name="connsiteY12-18066" fmla="*/ 73 h 658"/>
              <a:gd name="connsiteX13-18067" fmla="*/ 451 w 687"/>
              <a:gd name="connsiteY13-18068" fmla="*/ 73 h 658"/>
              <a:gd name="connsiteX14-18069" fmla="*/ 420 w 687"/>
              <a:gd name="connsiteY14-18070" fmla="*/ 73 h 658"/>
              <a:gd name="connsiteX15-18071" fmla="*/ 393 w 687"/>
              <a:gd name="connsiteY15-18072" fmla="*/ 78 h 658"/>
              <a:gd name="connsiteX16-18073" fmla="*/ 362 w 687"/>
              <a:gd name="connsiteY16-18074" fmla="*/ 78 h 658"/>
              <a:gd name="connsiteX17-18075" fmla="*/ 346 w 687"/>
              <a:gd name="connsiteY17-18076" fmla="*/ 84 h 658"/>
              <a:gd name="connsiteX18-18077" fmla="*/ 325 w 687"/>
              <a:gd name="connsiteY18-18078" fmla="*/ 84 h 658"/>
              <a:gd name="connsiteX19-18079" fmla="*/ 309 w 687"/>
              <a:gd name="connsiteY19-18080" fmla="*/ 89 h 658"/>
              <a:gd name="connsiteX20-18081" fmla="*/ 288 w 687"/>
              <a:gd name="connsiteY20-18082" fmla="*/ 94 h 658"/>
              <a:gd name="connsiteX21-18083" fmla="*/ 267 w 687"/>
              <a:gd name="connsiteY21-18084" fmla="*/ 99 h 658"/>
              <a:gd name="connsiteX22-18085" fmla="*/ 246 w 687"/>
              <a:gd name="connsiteY22-18086" fmla="*/ 99 h 658"/>
              <a:gd name="connsiteX23-18087" fmla="*/ 220 w 687"/>
              <a:gd name="connsiteY23-18088" fmla="*/ 104 h 658"/>
              <a:gd name="connsiteX24-18089" fmla="*/ 199 w 687"/>
              <a:gd name="connsiteY24-18090" fmla="*/ 110 h 658"/>
              <a:gd name="connsiteX25-18091" fmla="*/ 173 w 687"/>
              <a:gd name="connsiteY25-18092" fmla="*/ 115 h 658"/>
              <a:gd name="connsiteX26-18093" fmla="*/ 152 w 687"/>
              <a:gd name="connsiteY26-18094" fmla="*/ 120 h 658"/>
              <a:gd name="connsiteX27-18095" fmla="*/ 131 w 687"/>
              <a:gd name="connsiteY27-18096" fmla="*/ 120 h 658"/>
              <a:gd name="connsiteX28-18097" fmla="*/ 115 w 687"/>
              <a:gd name="connsiteY28-18098" fmla="*/ 125 h 658"/>
              <a:gd name="connsiteX29-18099" fmla="*/ 99 w 687"/>
              <a:gd name="connsiteY29-18100" fmla="*/ 125 h 658"/>
              <a:gd name="connsiteX30-18101" fmla="*/ 89 w 687"/>
              <a:gd name="connsiteY30-18102" fmla="*/ 125 h 658"/>
              <a:gd name="connsiteX31-18103" fmla="*/ 78 w 687"/>
              <a:gd name="connsiteY31-18104" fmla="*/ 125 h 658"/>
              <a:gd name="connsiteX32-18105" fmla="*/ 73 w 687"/>
              <a:gd name="connsiteY32-18106" fmla="*/ 125 h 658"/>
              <a:gd name="connsiteX33-18107" fmla="*/ 63 w 687"/>
              <a:gd name="connsiteY33-18108" fmla="*/ 120 h 658"/>
              <a:gd name="connsiteX34-18109" fmla="*/ 52 w 687"/>
              <a:gd name="connsiteY34-18110" fmla="*/ 115 h 658"/>
              <a:gd name="connsiteX35-18111" fmla="*/ 36 w 687"/>
              <a:gd name="connsiteY35-18112" fmla="*/ 110 h 658"/>
              <a:gd name="connsiteX36-18113" fmla="*/ 26 w 687"/>
              <a:gd name="connsiteY36-18114" fmla="*/ 99 h 658"/>
              <a:gd name="connsiteX37-18115" fmla="*/ 15 w 687"/>
              <a:gd name="connsiteY37-18116" fmla="*/ 94 h 658"/>
              <a:gd name="connsiteX38-18117" fmla="*/ 5 w 687"/>
              <a:gd name="connsiteY38-18118" fmla="*/ 89 h 658"/>
              <a:gd name="connsiteX39-18119" fmla="*/ 0 w 687"/>
              <a:gd name="connsiteY39-18120" fmla="*/ 78 h 658"/>
              <a:gd name="connsiteX40-18121" fmla="*/ 0 w 687"/>
              <a:gd name="connsiteY40-18122" fmla="*/ 73 h 658"/>
              <a:gd name="connsiteX41-18123" fmla="*/ 10 w 687"/>
              <a:gd name="connsiteY41-18124" fmla="*/ 73 h 658"/>
              <a:gd name="connsiteX42-18125" fmla="*/ 26 w 687"/>
              <a:gd name="connsiteY42-18126" fmla="*/ 73 h 658"/>
              <a:gd name="connsiteX43-18127" fmla="*/ 42 w 687"/>
              <a:gd name="connsiteY43-18128" fmla="*/ 73 h 658"/>
              <a:gd name="connsiteX44-18129" fmla="*/ 57 w 687"/>
              <a:gd name="connsiteY44-18130" fmla="*/ 68 h 658"/>
              <a:gd name="connsiteX45-18131" fmla="*/ 89 w 687"/>
              <a:gd name="connsiteY45-18132" fmla="*/ 68 h 658"/>
              <a:gd name="connsiteX46-18133" fmla="*/ 131 w 687"/>
              <a:gd name="connsiteY46-18134" fmla="*/ 63 h 658"/>
              <a:gd name="connsiteX47-18135" fmla="*/ 152 w 687"/>
              <a:gd name="connsiteY47-18136" fmla="*/ 63 h 658"/>
              <a:gd name="connsiteX48-18137" fmla="*/ 173 w 687"/>
              <a:gd name="connsiteY48-18138" fmla="*/ 63 h 658"/>
              <a:gd name="connsiteX49-18139" fmla="*/ 199 w 687"/>
              <a:gd name="connsiteY49-18140" fmla="*/ 57 h 658"/>
              <a:gd name="connsiteX50-18141" fmla="*/ 225 w 687"/>
              <a:gd name="connsiteY50-18142" fmla="*/ 57 h 658"/>
              <a:gd name="connsiteX51-18143" fmla="*/ 257 w 687"/>
              <a:gd name="connsiteY51-18144" fmla="*/ 52 h 658"/>
              <a:gd name="connsiteX52-18145" fmla="*/ 288 w 687"/>
              <a:gd name="connsiteY52-18146" fmla="*/ 52 h 658"/>
              <a:gd name="connsiteX53-18147" fmla="*/ 320 w 687"/>
              <a:gd name="connsiteY53-18148" fmla="*/ 47 h 658"/>
              <a:gd name="connsiteX54-18149" fmla="*/ 357 w 687"/>
              <a:gd name="connsiteY54-18150" fmla="*/ 42 h 658"/>
              <a:gd name="connsiteX55-18151" fmla="*/ 372 w 687"/>
              <a:gd name="connsiteY55-18152" fmla="*/ 42 h 658"/>
              <a:gd name="connsiteX56-18153" fmla="*/ 393 w 687"/>
              <a:gd name="connsiteY56-18154" fmla="*/ 37 h 658"/>
              <a:gd name="connsiteX57-18155" fmla="*/ 409 w 687"/>
              <a:gd name="connsiteY57-18156" fmla="*/ 37 h 658"/>
              <a:gd name="connsiteX58-18157" fmla="*/ 420 w 687"/>
              <a:gd name="connsiteY58-18158" fmla="*/ 37 h 658"/>
              <a:gd name="connsiteX59-18159" fmla="*/ 435 w 687"/>
              <a:gd name="connsiteY59-18160" fmla="*/ 31 h 658"/>
              <a:gd name="connsiteX60-18161" fmla="*/ 446 w 687"/>
              <a:gd name="connsiteY60-18162" fmla="*/ 31 h 658"/>
              <a:gd name="connsiteX61-18163" fmla="*/ 456 w 687"/>
              <a:gd name="connsiteY61-18164" fmla="*/ 31 h 658"/>
              <a:gd name="connsiteX62-18165" fmla="*/ 467 w 687"/>
              <a:gd name="connsiteY62-18166" fmla="*/ 26 h 658"/>
              <a:gd name="connsiteX63-18167" fmla="*/ 477 w 687"/>
              <a:gd name="connsiteY63-18168" fmla="*/ 26 h 658"/>
              <a:gd name="connsiteX64-18169" fmla="*/ 488 w 687"/>
              <a:gd name="connsiteY64-18170" fmla="*/ 26 h 658"/>
              <a:gd name="connsiteX65-18171" fmla="*/ 493 w 687"/>
              <a:gd name="connsiteY65-18172" fmla="*/ 21 h 658"/>
              <a:gd name="connsiteX66-18173" fmla="*/ 498 w 687"/>
              <a:gd name="connsiteY66-18174" fmla="*/ 21 h 658"/>
              <a:gd name="connsiteX67-18175" fmla="*/ 504 w 687"/>
              <a:gd name="connsiteY67-18176" fmla="*/ 21 h 658"/>
              <a:gd name="connsiteX68-18177" fmla="*/ 509 w 687"/>
              <a:gd name="connsiteY68-18178" fmla="*/ 16 h 658"/>
              <a:gd name="connsiteX69-18179" fmla="*/ 514 w 687"/>
              <a:gd name="connsiteY69-18180" fmla="*/ 16 h 658"/>
              <a:gd name="connsiteX70-18181" fmla="*/ 514 w 687"/>
              <a:gd name="connsiteY70-18182" fmla="*/ 16 h 658"/>
              <a:gd name="connsiteX71-18183" fmla="*/ 519 w 687"/>
              <a:gd name="connsiteY71-18184" fmla="*/ 10 h 658"/>
              <a:gd name="connsiteX72-18185" fmla="*/ 525 w 687"/>
              <a:gd name="connsiteY72-18186" fmla="*/ 5 h 658"/>
              <a:gd name="connsiteX73-18187" fmla="*/ 535 w 687"/>
              <a:gd name="connsiteY73-18188" fmla="*/ 5 h 658"/>
              <a:gd name="connsiteX74-18189" fmla="*/ 546 w 687"/>
              <a:gd name="connsiteY74-18190" fmla="*/ 0 h 658"/>
              <a:gd name="connsiteX75-18191" fmla="*/ 551 w 687"/>
              <a:gd name="connsiteY75-18192" fmla="*/ 5 h 658"/>
              <a:gd name="connsiteX76-18193" fmla="*/ 561 w 687"/>
              <a:gd name="connsiteY76-18194" fmla="*/ 5 h 658"/>
              <a:gd name="connsiteX77-18195" fmla="*/ 577 w 687"/>
              <a:gd name="connsiteY77-18196" fmla="*/ 10 h 658"/>
              <a:gd name="connsiteX78-18197" fmla="*/ 593 w 687"/>
              <a:gd name="connsiteY78-18198" fmla="*/ 16 h 658"/>
              <a:gd name="connsiteX79-18199" fmla="*/ 630 w 687"/>
              <a:gd name="connsiteY79-18200" fmla="*/ 31 h 658"/>
              <a:gd name="connsiteX80-18201" fmla="*/ 645 w 687"/>
              <a:gd name="connsiteY80-18202" fmla="*/ 42 h 658"/>
              <a:gd name="connsiteX81-18203" fmla="*/ 661 w 687"/>
              <a:gd name="connsiteY81-18204" fmla="*/ 52 h 658"/>
              <a:gd name="connsiteX82-18205" fmla="*/ 672 w 687"/>
              <a:gd name="connsiteY82-18206" fmla="*/ 57 h 658"/>
              <a:gd name="connsiteX83-18207" fmla="*/ 682 w 687"/>
              <a:gd name="connsiteY83-18208" fmla="*/ 68 h 658"/>
              <a:gd name="connsiteX84-18209" fmla="*/ 687 w 687"/>
              <a:gd name="connsiteY84-18210" fmla="*/ 73 h 658"/>
              <a:gd name="connsiteX85-18211" fmla="*/ 687 w 687"/>
              <a:gd name="connsiteY85-18212" fmla="*/ 78 h 658"/>
              <a:gd name="connsiteX86-18213" fmla="*/ 682 w 687"/>
              <a:gd name="connsiteY86-18214" fmla="*/ 78 h 658"/>
              <a:gd name="connsiteX87-18215" fmla="*/ 682 w 687"/>
              <a:gd name="connsiteY87-18216" fmla="*/ 84 h 658"/>
              <a:gd name="connsiteX88-18217" fmla="*/ 677 w 687"/>
              <a:gd name="connsiteY88-18218" fmla="*/ 89 h 658"/>
              <a:gd name="connsiteX89-18219" fmla="*/ 666 w 687"/>
              <a:gd name="connsiteY89-18220" fmla="*/ 94 h 658"/>
              <a:gd name="connsiteX90-18221" fmla="*/ 666 w 687"/>
              <a:gd name="connsiteY90-18222" fmla="*/ 99 h 658"/>
              <a:gd name="connsiteX91-18223" fmla="*/ 661 w 687"/>
              <a:gd name="connsiteY91-18224" fmla="*/ 104 h 658"/>
              <a:gd name="connsiteX92-18225" fmla="*/ 656 w 687"/>
              <a:gd name="connsiteY92-18226" fmla="*/ 115 h 658"/>
              <a:gd name="connsiteX93-18227" fmla="*/ 656 w 687"/>
              <a:gd name="connsiteY93-18228" fmla="*/ 131 h 658"/>
              <a:gd name="connsiteX94-18229" fmla="*/ 651 w 687"/>
              <a:gd name="connsiteY94-18230" fmla="*/ 141 h 658"/>
              <a:gd name="connsiteX95-18231" fmla="*/ 651 w 687"/>
              <a:gd name="connsiteY95-18232" fmla="*/ 162 h 658"/>
              <a:gd name="connsiteX96-18233" fmla="*/ 645 w 687"/>
              <a:gd name="connsiteY96-18234" fmla="*/ 183 h 658"/>
              <a:gd name="connsiteX97-18235" fmla="*/ 645 w 687"/>
              <a:gd name="connsiteY97-18236" fmla="*/ 209 h 658"/>
              <a:gd name="connsiteX98-18237" fmla="*/ 640 w 687"/>
              <a:gd name="connsiteY98-18238" fmla="*/ 261 h 658"/>
              <a:gd name="connsiteX99-18239" fmla="*/ 635 w 687"/>
              <a:gd name="connsiteY99-18240" fmla="*/ 313 h 658"/>
              <a:gd name="connsiteX100-18241" fmla="*/ 630 w 687"/>
              <a:gd name="connsiteY100-18242" fmla="*/ 360 h 658"/>
              <a:gd name="connsiteX101-18243" fmla="*/ 624 w 687"/>
              <a:gd name="connsiteY101-18244" fmla="*/ 413 h 658"/>
              <a:gd name="connsiteX102-18245" fmla="*/ 614 w 687"/>
              <a:gd name="connsiteY102-18246" fmla="*/ 460 h 658"/>
              <a:gd name="connsiteX103-18247" fmla="*/ 603 w 687"/>
              <a:gd name="connsiteY103-18248" fmla="*/ 507 h 658"/>
              <a:gd name="connsiteX104-18249" fmla="*/ 593 w 687"/>
              <a:gd name="connsiteY104-18250" fmla="*/ 548 h 658"/>
              <a:gd name="connsiteX105-18251" fmla="*/ 577 w 687"/>
              <a:gd name="connsiteY105-18252" fmla="*/ 595 h 658"/>
              <a:gd name="connsiteX106-18253" fmla="*/ 567 w 687"/>
              <a:gd name="connsiteY106-18254" fmla="*/ 616 h 658"/>
              <a:gd name="connsiteX107-18255" fmla="*/ 556 w 687"/>
              <a:gd name="connsiteY107-18256" fmla="*/ 637 h 658"/>
              <a:gd name="connsiteX108-18257" fmla="*/ 546 w 687"/>
              <a:gd name="connsiteY108-18258" fmla="*/ 658 h 658"/>
              <a:gd name="connsiteX109-18259" fmla="*/ 488 w 687"/>
              <a:gd name="connsiteY109-18260" fmla="*/ 580 h 658"/>
              <a:gd name="connsiteX110-18261" fmla="*/ 498 w 687"/>
              <a:gd name="connsiteY110-18262" fmla="*/ 564 h 658"/>
              <a:gd name="connsiteX111-18263" fmla="*/ 504 w 687"/>
              <a:gd name="connsiteY111-18264" fmla="*/ 554 h 658"/>
              <a:gd name="connsiteX112-18265" fmla="*/ 509 w 687"/>
              <a:gd name="connsiteY112-18266" fmla="*/ 538 h 658"/>
              <a:gd name="connsiteX113-18267" fmla="*/ 514 w 687"/>
              <a:gd name="connsiteY113-18268" fmla="*/ 517 h 658"/>
              <a:gd name="connsiteX114-18269" fmla="*/ 519 w 687"/>
              <a:gd name="connsiteY114-18270" fmla="*/ 501 h 658"/>
              <a:gd name="connsiteX115-18271" fmla="*/ 525 w 687"/>
              <a:gd name="connsiteY115-18272" fmla="*/ 475 h 658"/>
              <a:gd name="connsiteX116-18273" fmla="*/ 530 w 687"/>
              <a:gd name="connsiteY116-18274" fmla="*/ 454 h 658"/>
              <a:gd name="connsiteX117-18275" fmla="*/ 535 w 687"/>
              <a:gd name="connsiteY117-18276" fmla="*/ 428 h 658"/>
              <a:gd name="connsiteX118-18277" fmla="*/ 540 w 687"/>
              <a:gd name="connsiteY118-18278" fmla="*/ 402 h 658"/>
              <a:gd name="connsiteX119-18279" fmla="*/ 546 w 687"/>
              <a:gd name="connsiteY119-18280" fmla="*/ 371 h 658"/>
              <a:gd name="connsiteX120-18281" fmla="*/ 546 w 687"/>
              <a:gd name="connsiteY120-18282" fmla="*/ 345 h 658"/>
              <a:gd name="connsiteX121-18283" fmla="*/ 551 w 687"/>
              <a:gd name="connsiteY121-18284" fmla="*/ 319 h 658"/>
              <a:gd name="connsiteX122-18285" fmla="*/ 551 w 687"/>
              <a:gd name="connsiteY122-18286" fmla="*/ 298 h 658"/>
              <a:gd name="connsiteX123-18287" fmla="*/ 556 w 687"/>
              <a:gd name="connsiteY123-18288" fmla="*/ 272 h 658"/>
              <a:gd name="connsiteX124-18289" fmla="*/ 556 w 687"/>
              <a:gd name="connsiteY124-18290" fmla="*/ 251 h 658"/>
              <a:gd name="connsiteX125-18291" fmla="*/ 561 w 687"/>
              <a:gd name="connsiteY125-18292" fmla="*/ 230 h 658"/>
              <a:gd name="connsiteX126-18293" fmla="*/ 561 w 687"/>
              <a:gd name="connsiteY126-18294" fmla="*/ 214 h 658"/>
              <a:gd name="connsiteX127-18295" fmla="*/ 561 w 687"/>
              <a:gd name="connsiteY127-18296" fmla="*/ 193 h 658"/>
              <a:gd name="connsiteX128-18297" fmla="*/ 567 w 687"/>
              <a:gd name="connsiteY128-18298" fmla="*/ 178 h 658"/>
              <a:gd name="connsiteX129-18299" fmla="*/ 567 w 687"/>
              <a:gd name="connsiteY129-18300" fmla="*/ 167 h 658"/>
              <a:gd name="connsiteX130-18301" fmla="*/ 567 w 687"/>
              <a:gd name="connsiteY130-18302" fmla="*/ 151 h 658"/>
              <a:gd name="connsiteX131-18303" fmla="*/ 567 w 687"/>
              <a:gd name="connsiteY131-18304" fmla="*/ 141 h 658"/>
              <a:gd name="connsiteX132-18305" fmla="*/ 567 w 687"/>
              <a:gd name="connsiteY132-18306" fmla="*/ 131 h 658"/>
              <a:gd name="connsiteX133-18307" fmla="*/ 561 w 687"/>
              <a:gd name="connsiteY133-18308" fmla="*/ 125 h 658"/>
              <a:gd name="connsiteX134-18309" fmla="*/ 561 w 687"/>
              <a:gd name="connsiteY134-18310" fmla="*/ 115 h 658"/>
              <a:gd name="connsiteX135-18311" fmla="*/ 561 w 687"/>
              <a:gd name="connsiteY135-18312" fmla="*/ 115 h 658"/>
              <a:gd name="connsiteX0-18313" fmla="*/ 561 w 687"/>
              <a:gd name="connsiteY0-18314" fmla="*/ 115 h 658"/>
              <a:gd name="connsiteX1-18315" fmla="*/ 556 w 687"/>
              <a:gd name="connsiteY1-18316" fmla="*/ 104 h 658"/>
              <a:gd name="connsiteX2-18317" fmla="*/ 556 w 687"/>
              <a:gd name="connsiteY2-18318" fmla="*/ 94 h 658"/>
              <a:gd name="connsiteX3-18319" fmla="*/ 551 w 687"/>
              <a:gd name="connsiteY3-18320" fmla="*/ 84 h 658"/>
              <a:gd name="connsiteX4-18321" fmla="*/ 546 w 687"/>
              <a:gd name="connsiteY4-18322" fmla="*/ 78 h 658"/>
              <a:gd name="connsiteX5-18323" fmla="*/ 546 w 687"/>
              <a:gd name="connsiteY5-18324" fmla="*/ 78 h 658"/>
              <a:gd name="connsiteX6-18325" fmla="*/ 540 w 687"/>
              <a:gd name="connsiteY6-18326" fmla="*/ 78 h 658"/>
              <a:gd name="connsiteX7-18327" fmla="*/ 530 w 687"/>
              <a:gd name="connsiteY7-18328" fmla="*/ 73 h 658"/>
              <a:gd name="connsiteX8-18329" fmla="*/ 525 w 687"/>
              <a:gd name="connsiteY8-18330" fmla="*/ 73 h 658"/>
              <a:gd name="connsiteX9-18331" fmla="*/ 514 w 687"/>
              <a:gd name="connsiteY9-18332" fmla="*/ 73 h 658"/>
              <a:gd name="connsiteX10-18333" fmla="*/ 504 w 687"/>
              <a:gd name="connsiteY10-18334" fmla="*/ 73 h 658"/>
              <a:gd name="connsiteX11-18335" fmla="*/ 493 w 687"/>
              <a:gd name="connsiteY11-18336" fmla="*/ 73 h 658"/>
              <a:gd name="connsiteX12-18337" fmla="*/ 477 w 687"/>
              <a:gd name="connsiteY12-18338" fmla="*/ 73 h 658"/>
              <a:gd name="connsiteX13-18339" fmla="*/ 451 w 687"/>
              <a:gd name="connsiteY13-18340" fmla="*/ 73 h 658"/>
              <a:gd name="connsiteX14-18341" fmla="*/ 420 w 687"/>
              <a:gd name="connsiteY14-18342" fmla="*/ 73 h 658"/>
              <a:gd name="connsiteX15-18343" fmla="*/ 393 w 687"/>
              <a:gd name="connsiteY15-18344" fmla="*/ 78 h 658"/>
              <a:gd name="connsiteX16-18345" fmla="*/ 362 w 687"/>
              <a:gd name="connsiteY16-18346" fmla="*/ 78 h 658"/>
              <a:gd name="connsiteX17-18347" fmla="*/ 346 w 687"/>
              <a:gd name="connsiteY17-18348" fmla="*/ 84 h 658"/>
              <a:gd name="connsiteX18-18349" fmla="*/ 325 w 687"/>
              <a:gd name="connsiteY18-18350" fmla="*/ 84 h 658"/>
              <a:gd name="connsiteX19-18351" fmla="*/ 309 w 687"/>
              <a:gd name="connsiteY19-18352" fmla="*/ 89 h 658"/>
              <a:gd name="connsiteX20-18353" fmla="*/ 288 w 687"/>
              <a:gd name="connsiteY20-18354" fmla="*/ 94 h 658"/>
              <a:gd name="connsiteX21-18355" fmla="*/ 267 w 687"/>
              <a:gd name="connsiteY21-18356" fmla="*/ 99 h 658"/>
              <a:gd name="connsiteX22-18357" fmla="*/ 246 w 687"/>
              <a:gd name="connsiteY22-18358" fmla="*/ 99 h 658"/>
              <a:gd name="connsiteX23-18359" fmla="*/ 220 w 687"/>
              <a:gd name="connsiteY23-18360" fmla="*/ 104 h 658"/>
              <a:gd name="connsiteX24-18361" fmla="*/ 199 w 687"/>
              <a:gd name="connsiteY24-18362" fmla="*/ 110 h 658"/>
              <a:gd name="connsiteX25-18363" fmla="*/ 173 w 687"/>
              <a:gd name="connsiteY25-18364" fmla="*/ 115 h 658"/>
              <a:gd name="connsiteX26-18365" fmla="*/ 152 w 687"/>
              <a:gd name="connsiteY26-18366" fmla="*/ 120 h 658"/>
              <a:gd name="connsiteX27-18367" fmla="*/ 131 w 687"/>
              <a:gd name="connsiteY27-18368" fmla="*/ 120 h 658"/>
              <a:gd name="connsiteX28-18369" fmla="*/ 115 w 687"/>
              <a:gd name="connsiteY28-18370" fmla="*/ 125 h 658"/>
              <a:gd name="connsiteX29-18371" fmla="*/ 99 w 687"/>
              <a:gd name="connsiteY29-18372" fmla="*/ 125 h 658"/>
              <a:gd name="connsiteX30-18373" fmla="*/ 89 w 687"/>
              <a:gd name="connsiteY30-18374" fmla="*/ 125 h 658"/>
              <a:gd name="connsiteX31-18375" fmla="*/ 78 w 687"/>
              <a:gd name="connsiteY31-18376" fmla="*/ 125 h 658"/>
              <a:gd name="connsiteX32-18377" fmla="*/ 73 w 687"/>
              <a:gd name="connsiteY32-18378" fmla="*/ 125 h 658"/>
              <a:gd name="connsiteX33-18379" fmla="*/ 63 w 687"/>
              <a:gd name="connsiteY33-18380" fmla="*/ 120 h 658"/>
              <a:gd name="connsiteX34-18381" fmla="*/ 52 w 687"/>
              <a:gd name="connsiteY34-18382" fmla="*/ 115 h 658"/>
              <a:gd name="connsiteX35-18383" fmla="*/ 36 w 687"/>
              <a:gd name="connsiteY35-18384" fmla="*/ 110 h 658"/>
              <a:gd name="connsiteX36-18385" fmla="*/ 26 w 687"/>
              <a:gd name="connsiteY36-18386" fmla="*/ 99 h 658"/>
              <a:gd name="connsiteX37-18387" fmla="*/ 15 w 687"/>
              <a:gd name="connsiteY37-18388" fmla="*/ 94 h 658"/>
              <a:gd name="connsiteX38-18389" fmla="*/ 5 w 687"/>
              <a:gd name="connsiteY38-18390" fmla="*/ 89 h 658"/>
              <a:gd name="connsiteX39-18391" fmla="*/ 0 w 687"/>
              <a:gd name="connsiteY39-18392" fmla="*/ 78 h 658"/>
              <a:gd name="connsiteX40-18393" fmla="*/ 0 w 687"/>
              <a:gd name="connsiteY40-18394" fmla="*/ 73 h 658"/>
              <a:gd name="connsiteX41-18395" fmla="*/ 10 w 687"/>
              <a:gd name="connsiteY41-18396" fmla="*/ 73 h 658"/>
              <a:gd name="connsiteX42-18397" fmla="*/ 26 w 687"/>
              <a:gd name="connsiteY42-18398" fmla="*/ 73 h 658"/>
              <a:gd name="connsiteX43-18399" fmla="*/ 42 w 687"/>
              <a:gd name="connsiteY43-18400" fmla="*/ 73 h 658"/>
              <a:gd name="connsiteX44-18401" fmla="*/ 57 w 687"/>
              <a:gd name="connsiteY44-18402" fmla="*/ 68 h 658"/>
              <a:gd name="connsiteX45-18403" fmla="*/ 89 w 687"/>
              <a:gd name="connsiteY45-18404" fmla="*/ 68 h 658"/>
              <a:gd name="connsiteX46-18405" fmla="*/ 131 w 687"/>
              <a:gd name="connsiteY46-18406" fmla="*/ 63 h 658"/>
              <a:gd name="connsiteX47-18407" fmla="*/ 152 w 687"/>
              <a:gd name="connsiteY47-18408" fmla="*/ 63 h 658"/>
              <a:gd name="connsiteX48-18409" fmla="*/ 173 w 687"/>
              <a:gd name="connsiteY48-18410" fmla="*/ 63 h 658"/>
              <a:gd name="connsiteX49-18411" fmla="*/ 199 w 687"/>
              <a:gd name="connsiteY49-18412" fmla="*/ 57 h 658"/>
              <a:gd name="connsiteX50-18413" fmla="*/ 225 w 687"/>
              <a:gd name="connsiteY50-18414" fmla="*/ 57 h 658"/>
              <a:gd name="connsiteX51-18415" fmla="*/ 257 w 687"/>
              <a:gd name="connsiteY51-18416" fmla="*/ 52 h 658"/>
              <a:gd name="connsiteX52-18417" fmla="*/ 288 w 687"/>
              <a:gd name="connsiteY52-18418" fmla="*/ 52 h 658"/>
              <a:gd name="connsiteX53-18419" fmla="*/ 320 w 687"/>
              <a:gd name="connsiteY53-18420" fmla="*/ 47 h 658"/>
              <a:gd name="connsiteX54-18421" fmla="*/ 357 w 687"/>
              <a:gd name="connsiteY54-18422" fmla="*/ 42 h 658"/>
              <a:gd name="connsiteX55-18423" fmla="*/ 372 w 687"/>
              <a:gd name="connsiteY55-18424" fmla="*/ 42 h 658"/>
              <a:gd name="connsiteX56-18425" fmla="*/ 393 w 687"/>
              <a:gd name="connsiteY56-18426" fmla="*/ 37 h 658"/>
              <a:gd name="connsiteX57-18427" fmla="*/ 409 w 687"/>
              <a:gd name="connsiteY57-18428" fmla="*/ 37 h 658"/>
              <a:gd name="connsiteX58-18429" fmla="*/ 420 w 687"/>
              <a:gd name="connsiteY58-18430" fmla="*/ 37 h 658"/>
              <a:gd name="connsiteX59-18431" fmla="*/ 435 w 687"/>
              <a:gd name="connsiteY59-18432" fmla="*/ 31 h 658"/>
              <a:gd name="connsiteX60-18433" fmla="*/ 446 w 687"/>
              <a:gd name="connsiteY60-18434" fmla="*/ 31 h 658"/>
              <a:gd name="connsiteX61-18435" fmla="*/ 456 w 687"/>
              <a:gd name="connsiteY61-18436" fmla="*/ 31 h 658"/>
              <a:gd name="connsiteX62-18437" fmla="*/ 467 w 687"/>
              <a:gd name="connsiteY62-18438" fmla="*/ 26 h 658"/>
              <a:gd name="connsiteX63-18439" fmla="*/ 477 w 687"/>
              <a:gd name="connsiteY63-18440" fmla="*/ 26 h 658"/>
              <a:gd name="connsiteX64-18441" fmla="*/ 488 w 687"/>
              <a:gd name="connsiteY64-18442" fmla="*/ 26 h 658"/>
              <a:gd name="connsiteX65-18443" fmla="*/ 493 w 687"/>
              <a:gd name="connsiteY65-18444" fmla="*/ 21 h 658"/>
              <a:gd name="connsiteX66-18445" fmla="*/ 498 w 687"/>
              <a:gd name="connsiteY66-18446" fmla="*/ 21 h 658"/>
              <a:gd name="connsiteX67-18447" fmla="*/ 504 w 687"/>
              <a:gd name="connsiteY67-18448" fmla="*/ 21 h 658"/>
              <a:gd name="connsiteX68-18449" fmla="*/ 509 w 687"/>
              <a:gd name="connsiteY68-18450" fmla="*/ 16 h 658"/>
              <a:gd name="connsiteX69-18451" fmla="*/ 514 w 687"/>
              <a:gd name="connsiteY69-18452" fmla="*/ 16 h 658"/>
              <a:gd name="connsiteX70-18453" fmla="*/ 514 w 687"/>
              <a:gd name="connsiteY70-18454" fmla="*/ 16 h 658"/>
              <a:gd name="connsiteX71-18455" fmla="*/ 519 w 687"/>
              <a:gd name="connsiteY71-18456" fmla="*/ 10 h 658"/>
              <a:gd name="connsiteX72-18457" fmla="*/ 525 w 687"/>
              <a:gd name="connsiteY72-18458" fmla="*/ 5 h 658"/>
              <a:gd name="connsiteX73-18459" fmla="*/ 535 w 687"/>
              <a:gd name="connsiteY73-18460" fmla="*/ 5 h 658"/>
              <a:gd name="connsiteX74-18461" fmla="*/ 546 w 687"/>
              <a:gd name="connsiteY74-18462" fmla="*/ 0 h 658"/>
              <a:gd name="connsiteX75-18463" fmla="*/ 551 w 687"/>
              <a:gd name="connsiteY75-18464" fmla="*/ 5 h 658"/>
              <a:gd name="connsiteX76-18465" fmla="*/ 561 w 687"/>
              <a:gd name="connsiteY76-18466" fmla="*/ 5 h 658"/>
              <a:gd name="connsiteX77-18467" fmla="*/ 577 w 687"/>
              <a:gd name="connsiteY77-18468" fmla="*/ 10 h 658"/>
              <a:gd name="connsiteX78-18469" fmla="*/ 593 w 687"/>
              <a:gd name="connsiteY78-18470" fmla="*/ 16 h 658"/>
              <a:gd name="connsiteX79-18471" fmla="*/ 630 w 687"/>
              <a:gd name="connsiteY79-18472" fmla="*/ 31 h 658"/>
              <a:gd name="connsiteX80-18473" fmla="*/ 645 w 687"/>
              <a:gd name="connsiteY80-18474" fmla="*/ 42 h 658"/>
              <a:gd name="connsiteX81-18475" fmla="*/ 661 w 687"/>
              <a:gd name="connsiteY81-18476" fmla="*/ 52 h 658"/>
              <a:gd name="connsiteX82-18477" fmla="*/ 672 w 687"/>
              <a:gd name="connsiteY82-18478" fmla="*/ 57 h 658"/>
              <a:gd name="connsiteX83-18479" fmla="*/ 682 w 687"/>
              <a:gd name="connsiteY83-18480" fmla="*/ 68 h 658"/>
              <a:gd name="connsiteX84-18481" fmla="*/ 687 w 687"/>
              <a:gd name="connsiteY84-18482" fmla="*/ 73 h 658"/>
              <a:gd name="connsiteX85-18483" fmla="*/ 687 w 687"/>
              <a:gd name="connsiteY85-18484" fmla="*/ 78 h 658"/>
              <a:gd name="connsiteX86-18485" fmla="*/ 682 w 687"/>
              <a:gd name="connsiteY86-18486" fmla="*/ 78 h 658"/>
              <a:gd name="connsiteX87-18487" fmla="*/ 682 w 687"/>
              <a:gd name="connsiteY87-18488" fmla="*/ 84 h 658"/>
              <a:gd name="connsiteX88-18489" fmla="*/ 677 w 687"/>
              <a:gd name="connsiteY88-18490" fmla="*/ 89 h 658"/>
              <a:gd name="connsiteX89-18491" fmla="*/ 666 w 687"/>
              <a:gd name="connsiteY89-18492" fmla="*/ 94 h 658"/>
              <a:gd name="connsiteX90-18493" fmla="*/ 666 w 687"/>
              <a:gd name="connsiteY90-18494" fmla="*/ 99 h 658"/>
              <a:gd name="connsiteX91-18495" fmla="*/ 661 w 687"/>
              <a:gd name="connsiteY91-18496" fmla="*/ 104 h 658"/>
              <a:gd name="connsiteX92-18497" fmla="*/ 656 w 687"/>
              <a:gd name="connsiteY92-18498" fmla="*/ 115 h 658"/>
              <a:gd name="connsiteX93-18499" fmla="*/ 656 w 687"/>
              <a:gd name="connsiteY93-18500" fmla="*/ 131 h 658"/>
              <a:gd name="connsiteX94-18501" fmla="*/ 651 w 687"/>
              <a:gd name="connsiteY94-18502" fmla="*/ 141 h 658"/>
              <a:gd name="connsiteX95-18503" fmla="*/ 651 w 687"/>
              <a:gd name="connsiteY95-18504" fmla="*/ 162 h 658"/>
              <a:gd name="connsiteX96-18505" fmla="*/ 645 w 687"/>
              <a:gd name="connsiteY96-18506" fmla="*/ 183 h 658"/>
              <a:gd name="connsiteX97-18507" fmla="*/ 645 w 687"/>
              <a:gd name="connsiteY97-18508" fmla="*/ 209 h 658"/>
              <a:gd name="connsiteX98-18509" fmla="*/ 640 w 687"/>
              <a:gd name="connsiteY98-18510" fmla="*/ 261 h 658"/>
              <a:gd name="connsiteX99-18511" fmla="*/ 635 w 687"/>
              <a:gd name="connsiteY99-18512" fmla="*/ 313 h 658"/>
              <a:gd name="connsiteX100-18513" fmla="*/ 630 w 687"/>
              <a:gd name="connsiteY100-18514" fmla="*/ 360 h 658"/>
              <a:gd name="connsiteX101-18515" fmla="*/ 624 w 687"/>
              <a:gd name="connsiteY101-18516" fmla="*/ 413 h 658"/>
              <a:gd name="connsiteX102-18517" fmla="*/ 614 w 687"/>
              <a:gd name="connsiteY102-18518" fmla="*/ 460 h 658"/>
              <a:gd name="connsiteX103-18519" fmla="*/ 603 w 687"/>
              <a:gd name="connsiteY103-18520" fmla="*/ 507 h 658"/>
              <a:gd name="connsiteX104-18521" fmla="*/ 593 w 687"/>
              <a:gd name="connsiteY104-18522" fmla="*/ 548 h 658"/>
              <a:gd name="connsiteX105-18523" fmla="*/ 577 w 687"/>
              <a:gd name="connsiteY105-18524" fmla="*/ 595 h 658"/>
              <a:gd name="connsiteX106-18525" fmla="*/ 567 w 687"/>
              <a:gd name="connsiteY106-18526" fmla="*/ 616 h 658"/>
              <a:gd name="connsiteX107-18527" fmla="*/ 556 w 687"/>
              <a:gd name="connsiteY107-18528" fmla="*/ 637 h 658"/>
              <a:gd name="connsiteX108-18529" fmla="*/ 546 w 687"/>
              <a:gd name="connsiteY108-18530" fmla="*/ 658 h 658"/>
              <a:gd name="connsiteX109-18531" fmla="*/ 498 w 687"/>
              <a:gd name="connsiteY109-18532" fmla="*/ 564 h 658"/>
              <a:gd name="connsiteX110-18533" fmla="*/ 504 w 687"/>
              <a:gd name="connsiteY110-18534" fmla="*/ 554 h 658"/>
              <a:gd name="connsiteX111-18535" fmla="*/ 509 w 687"/>
              <a:gd name="connsiteY111-18536" fmla="*/ 538 h 658"/>
              <a:gd name="connsiteX112-18537" fmla="*/ 514 w 687"/>
              <a:gd name="connsiteY112-18538" fmla="*/ 517 h 658"/>
              <a:gd name="connsiteX113-18539" fmla="*/ 519 w 687"/>
              <a:gd name="connsiteY113-18540" fmla="*/ 501 h 658"/>
              <a:gd name="connsiteX114-18541" fmla="*/ 525 w 687"/>
              <a:gd name="connsiteY114-18542" fmla="*/ 475 h 658"/>
              <a:gd name="connsiteX115-18543" fmla="*/ 530 w 687"/>
              <a:gd name="connsiteY115-18544" fmla="*/ 454 h 658"/>
              <a:gd name="connsiteX116-18545" fmla="*/ 535 w 687"/>
              <a:gd name="connsiteY116-18546" fmla="*/ 428 h 658"/>
              <a:gd name="connsiteX117-18547" fmla="*/ 540 w 687"/>
              <a:gd name="connsiteY117-18548" fmla="*/ 402 h 658"/>
              <a:gd name="connsiteX118-18549" fmla="*/ 546 w 687"/>
              <a:gd name="connsiteY118-18550" fmla="*/ 371 h 658"/>
              <a:gd name="connsiteX119-18551" fmla="*/ 546 w 687"/>
              <a:gd name="connsiteY119-18552" fmla="*/ 345 h 658"/>
              <a:gd name="connsiteX120-18553" fmla="*/ 551 w 687"/>
              <a:gd name="connsiteY120-18554" fmla="*/ 319 h 658"/>
              <a:gd name="connsiteX121-18555" fmla="*/ 551 w 687"/>
              <a:gd name="connsiteY121-18556" fmla="*/ 298 h 658"/>
              <a:gd name="connsiteX122-18557" fmla="*/ 556 w 687"/>
              <a:gd name="connsiteY122-18558" fmla="*/ 272 h 658"/>
              <a:gd name="connsiteX123-18559" fmla="*/ 556 w 687"/>
              <a:gd name="connsiteY123-18560" fmla="*/ 251 h 658"/>
              <a:gd name="connsiteX124-18561" fmla="*/ 561 w 687"/>
              <a:gd name="connsiteY124-18562" fmla="*/ 230 h 658"/>
              <a:gd name="connsiteX125-18563" fmla="*/ 561 w 687"/>
              <a:gd name="connsiteY125-18564" fmla="*/ 214 h 658"/>
              <a:gd name="connsiteX126-18565" fmla="*/ 561 w 687"/>
              <a:gd name="connsiteY126-18566" fmla="*/ 193 h 658"/>
              <a:gd name="connsiteX127-18567" fmla="*/ 567 w 687"/>
              <a:gd name="connsiteY127-18568" fmla="*/ 178 h 658"/>
              <a:gd name="connsiteX128-18569" fmla="*/ 567 w 687"/>
              <a:gd name="connsiteY128-18570" fmla="*/ 167 h 658"/>
              <a:gd name="connsiteX129-18571" fmla="*/ 567 w 687"/>
              <a:gd name="connsiteY129-18572" fmla="*/ 151 h 658"/>
              <a:gd name="connsiteX130-18573" fmla="*/ 567 w 687"/>
              <a:gd name="connsiteY130-18574" fmla="*/ 141 h 658"/>
              <a:gd name="connsiteX131-18575" fmla="*/ 567 w 687"/>
              <a:gd name="connsiteY131-18576" fmla="*/ 131 h 658"/>
              <a:gd name="connsiteX132-18577" fmla="*/ 561 w 687"/>
              <a:gd name="connsiteY132-18578" fmla="*/ 125 h 658"/>
              <a:gd name="connsiteX133-18579" fmla="*/ 561 w 687"/>
              <a:gd name="connsiteY133-18580" fmla="*/ 115 h 658"/>
              <a:gd name="connsiteX134-18581" fmla="*/ 561 w 687"/>
              <a:gd name="connsiteY134-18582" fmla="*/ 115 h 658"/>
              <a:gd name="connsiteX0-18583" fmla="*/ 561 w 687"/>
              <a:gd name="connsiteY0-18584" fmla="*/ 115 h 667"/>
              <a:gd name="connsiteX1-18585" fmla="*/ 556 w 687"/>
              <a:gd name="connsiteY1-18586" fmla="*/ 104 h 667"/>
              <a:gd name="connsiteX2-18587" fmla="*/ 556 w 687"/>
              <a:gd name="connsiteY2-18588" fmla="*/ 94 h 667"/>
              <a:gd name="connsiteX3-18589" fmla="*/ 551 w 687"/>
              <a:gd name="connsiteY3-18590" fmla="*/ 84 h 667"/>
              <a:gd name="connsiteX4-18591" fmla="*/ 546 w 687"/>
              <a:gd name="connsiteY4-18592" fmla="*/ 78 h 667"/>
              <a:gd name="connsiteX5-18593" fmla="*/ 546 w 687"/>
              <a:gd name="connsiteY5-18594" fmla="*/ 78 h 667"/>
              <a:gd name="connsiteX6-18595" fmla="*/ 540 w 687"/>
              <a:gd name="connsiteY6-18596" fmla="*/ 78 h 667"/>
              <a:gd name="connsiteX7-18597" fmla="*/ 530 w 687"/>
              <a:gd name="connsiteY7-18598" fmla="*/ 73 h 667"/>
              <a:gd name="connsiteX8-18599" fmla="*/ 525 w 687"/>
              <a:gd name="connsiteY8-18600" fmla="*/ 73 h 667"/>
              <a:gd name="connsiteX9-18601" fmla="*/ 514 w 687"/>
              <a:gd name="connsiteY9-18602" fmla="*/ 73 h 667"/>
              <a:gd name="connsiteX10-18603" fmla="*/ 504 w 687"/>
              <a:gd name="connsiteY10-18604" fmla="*/ 73 h 667"/>
              <a:gd name="connsiteX11-18605" fmla="*/ 493 w 687"/>
              <a:gd name="connsiteY11-18606" fmla="*/ 73 h 667"/>
              <a:gd name="connsiteX12-18607" fmla="*/ 477 w 687"/>
              <a:gd name="connsiteY12-18608" fmla="*/ 73 h 667"/>
              <a:gd name="connsiteX13-18609" fmla="*/ 451 w 687"/>
              <a:gd name="connsiteY13-18610" fmla="*/ 73 h 667"/>
              <a:gd name="connsiteX14-18611" fmla="*/ 420 w 687"/>
              <a:gd name="connsiteY14-18612" fmla="*/ 73 h 667"/>
              <a:gd name="connsiteX15-18613" fmla="*/ 393 w 687"/>
              <a:gd name="connsiteY15-18614" fmla="*/ 78 h 667"/>
              <a:gd name="connsiteX16-18615" fmla="*/ 362 w 687"/>
              <a:gd name="connsiteY16-18616" fmla="*/ 78 h 667"/>
              <a:gd name="connsiteX17-18617" fmla="*/ 346 w 687"/>
              <a:gd name="connsiteY17-18618" fmla="*/ 84 h 667"/>
              <a:gd name="connsiteX18-18619" fmla="*/ 325 w 687"/>
              <a:gd name="connsiteY18-18620" fmla="*/ 84 h 667"/>
              <a:gd name="connsiteX19-18621" fmla="*/ 309 w 687"/>
              <a:gd name="connsiteY19-18622" fmla="*/ 89 h 667"/>
              <a:gd name="connsiteX20-18623" fmla="*/ 288 w 687"/>
              <a:gd name="connsiteY20-18624" fmla="*/ 94 h 667"/>
              <a:gd name="connsiteX21-18625" fmla="*/ 267 w 687"/>
              <a:gd name="connsiteY21-18626" fmla="*/ 99 h 667"/>
              <a:gd name="connsiteX22-18627" fmla="*/ 246 w 687"/>
              <a:gd name="connsiteY22-18628" fmla="*/ 99 h 667"/>
              <a:gd name="connsiteX23-18629" fmla="*/ 220 w 687"/>
              <a:gd name="connsiteY23-18630" fmla="*/ 104 h 667"/>
              <a:gd name="connsiteX24-18631" fmla="*/ 199 w 687"/>
              <a:gd name="connsiteY24-18632" fmla="*/ 110 h 667"/>
              <a:gd name="connsiteX25-18633" fmla="*/ 173 w 687"/>
              <a:gd name="connsiteY25-18634" fmla="*/ 115 h 667"/>
              <a:gd name="connsiteX26-18635" fmla="*/ 152 w 687"/>
              <a:gd name="connsiteY26-18636" fmla="*/ 120 h 667"/>
              <a:gd name="connsiteX27-18637" fmla="*/ 131 w 687"/>
              <a:gd name="connsiteY27-18638" fmla="*/ 120 h 667"/>
              <a:gd name="connsiteX28-18639" fmla="*/ 115 w 687"/>
              <a:gd name="connsiteY28-18640" fmla="*/ 125 h 667"/>
              <a:gd name="connsiteX29-18641" fmla="*/ 99 w 687"/>
              <a:gd name="connsiteY29-18642" fmla="*/ 125 h 667"/>
              <a:gd name="connsiteX30-18643" fmla="*/ 89 w 687"/>
              <a:gd name="connsiteY30-18644" fmla="*/ 125 h 667"/>
              <a:gd name="connsiteX31-18645" fmla="*/ 78 w 687"/>
              <a:gd name="connsiteY31-18646" fmla="*/ 125 h 667"/>
              <a:gd name="connsiteX32-18647" fmla="*/ 73 w 687"/>
              <a:gd name="connsiteY32-18648" fmla="*/ 125 h 667"/>
              <a:gd name="connsiteX33-18649" fmla="*/ 63 w 687"/>
              <a:gd name="connsiteY33-18650" fmla="*/ 120 h 667"/>
              <a:gd name="connsiteX34-18651" fmla="*/ 52 w 687"/>
              <a:gd name="connsiteY34-18652" fmla="*/ 115 h 667"/>
              <a:gd name="connsiteX35-18653" fmla="*/ 36 w 687"/>
              <a:gd name="connsiteY35-18654" fmla="*/ 110 h 667"/>
              <a:gd name="connsiteX36-18655" fmla="*/ 26 w 687"/>
              <a:gd name="connsiteY36-18656" fmla="*/ 99 h 667"/>
              <a:gd name="connsiteX37-18657" fmla="*/ 15 w 687"/>
              <a:gd name="connsiteY37-18658" fmla="*/ 94 h 667"/>
              <a:gd name="connsiteX38-18659" fmla="*/ 5 w 687"/>
              <a:gd name="connsiteY38-18660" fmla="*/ 89 h 667"/>
              <a:gd name="connsiteX39-18661" fmla="*/ 0 w 687"/>
              <a:gd name="connsiteY39-18662" fmla="*/ 78 h 667"/>
              <a:gd name="connsiteX40-18663" fmla="*/ 0 w 687"/>
              <a:gd name="connsiteY40-18664" fmla="*/ 73 h 667"/>
              <a:gd name="connsiteX41-18665" fmla="*/ 10 w 687"/>
              <a:gd name="connsiteY41-18666" fmla="*/ 73 h 667"/>
              <a:gd name="connsiteX42-18667" fmla="*/ 26 w 687"/>
              <a:gd name="connsiteY42-18668" fmla="*/ 73 h 667"/>
              <a:gd name="connsiteX43-18669" fmla="*/ 42 w 687"/>
              <a:gd name="connsiteY43-18670" fmla="*/ 73 h 667"/>
              <a:gd name="connsiteX44-18671" fmla="*/ 57 w 687"/>
              <a:gd name="connsiteY44-18672" fmla="*/ 68 h 667"/>
              <a:gd name="connsiteX45-18673" fmla="*/ 89 w 687"/>
              <a:gd name="connsiteY45-18674" fmla="*/ 68 h 667"/>
              <a:gd name="connsiteX46-18675" fmla="*/ 131 w 687"/>
              <a:gd name="connsiteY46-18676" fmla="*/ 63 h 667"/>
              <a:gd name="connsiteX47-18677" fmla="*/ 152 w 687"/>
              <a:gd name="connsiteY47-18678" fmla="*/ 63 h 667"/>
              <a:gd name="connsiteX48-18679" fmla="*/ 173 w 687"/>
              <a:gd name="connsiteY48-18680" fmla="*/ 63 h 667"/>
              <a:gd name="connsiteX49-18681" fmla="*/ 199 w 687"/>
              <a:gd name="connsiteY49-18682" fmla="*/ 57 h 667"/>
              <a:gd name="connsiteX50-18683" fmla="*/ 225 w 687"/>
              <a:gd name="connsiteY50-18684" fmla="*/ 57 h 667"/>
              <a:gd name="connsiteX51-18685" fmla="*/ 257 w 687"/>
              <a:gd name="connsiteY51-18686" fmla="*/ 52 h 667"/>
              <a:gd name="connsiteX52-18687" fmla="*/ 288 w 687"/>
              <a:gd name="connsiteY52-18688" fmla="*/ 52 h 667"/>
              <a:gd name="connsiteX53-18689" fmla="*/ 320 w 687"/>
              <a:gd name="connsiteY53-18690" fmla="*/ 47 h 667"/>
              <a:gd name="connsiteX54-18691" fmla="*/ 357 w 687"/>
              <a:gd name="connsiteY54-18692" fmla="*/ 42 h 667"/>
              <a:gd name="connsiteX55-18693" fmla="*/ 372 w 687"/>
              <a:gd name="connsiteY55-18694" fmla="*/ 42 h 667"/>
              <a:gd name="connsiteX56-18695" fmla="*/ 393 w 687"/>
              <a:gd name="connsiteY56-18696" fmla="*/ 37 h 667"/>
              <a:gd name="connsiteX57-18697" fmla="*/ 409 w 687"/>
              <a:gd name="connsiteY57-18698" fmla="*/ 37 h 667"/>
              <a:gd name="connsiteX58-18699" fmla="*/ 420 w 687"/>
              <a:gd name="connsiteY58-18700" fmla="*/ 37 h 667"/>
              <a:gd name="connsiteX59-18701" fmla="*/ 435 w 687"/>
              <a:gd name="connsiteY59-18702" fmla="*/ 31 h 667"/>
              <a:gd name="connsiteX60-18703" fmla="*/ 446 w 687"/>
              <a:gd name="connsiteY60-18704" fmla="*/ 31 h 667"/>
              <a:gd name="connsiteX61-18705" fmla="*/ 456 w 687"/>
              <a:gd name="connsiteY61-18706" fmla="*/ 31 h 667"/>
              <a:gd name="connsiteX62-18707" fmla="*/ 467 w 687"/>
              <a:gd name="connsiteY62-18708" fmla="*/ 26 h 667"/>
              <a:gd name="connsiteX63-18709" fmla="*/ 477 w 687"/>
              <a:gd name="connsiteY63-18710" fmla="*/ 26 h 667"/>
              <a:gd name="connsiteX64-18711" fmla="*/ 488 w 687"/>
              <a:gd name="connsiteY64-18712" fmla="*/ 26 h 667"/>
              <a:gd name="connsiteX65-18713" fmla="*/ 493 w 687"/>
              <a:gd name="connsiteY65-18714" fmla="*/ 21 h 667"/>
              <a:gd name="connsiteX66-18715" fmla="*/ 498 w 687"/>
              <a:gd name="connsiteY66-18716" fmla="*/ 21 h 667"/>
              <a:gd name="connsiteX67-18717" fmla="*/ 504 w 687"/>
              <a:gd name="connsiteY67-18718" fmla="*/ 21 h 667"/>
              <a:gd name="connsiteX68-18719" fmla="*/ 509 w 687"/>
              <a:gd name="connsiteY68-18720" fmla="*/ 16 h 667"/>
              <a:gd name="connsiteX69-18721" fmla="*/ 514 w 687"/>
              <a:gd name="connsiteY69-18722" fmla="*/ 16 h 667"/>
              <a:gd name="connsiteX70-18723" fmla="*/ 514 w 687"/>
              <a:gd name="connsiteY70-18724" fmla="*/ 16 h 667"/>
              <a:gd name="connsiteX71-18725" fmla="*/ 519 w 687"/>
              <a:gd name="connsiteY71-18726" fmla="*/ 10 h 667"/>
              <a:gd name="connsiteX72-18727" fmla="*/ 525 w 687"/>
              <a:gd name="connsiteY72-18728" fmla="*/ 5 h 667"/>
              <a:gd name="connsiteX73-18729" fmla="*/ 535 w 687"/>
              <a:gd name="connsiteY73-18730" fmla="*/ 5 h 667"/>
              <a:gd name="connsiteX74-18731" fmla="*/ 546 w 687"/>
              <a:gd name="connsiteY74-18732" fmla="*/ 0 h 667"/>
              <a:gd name="connsiteX75-18733" fmla="*/ 551 w 687"/>
              <a:gd name="connsiteY75-18734" fmla="*/ 5 h 667"/>
              <a:gd name="connsiteX76-18735" fmla="*/ 561 w 687"/>
              <a:gd name="connsiteY76-18736" fmla="*/ 5 h 667"/>
              <a:gd name="connsiteX77-18737" fmla="*/ 577 w 687"/>
              <a:gd name="connsiteY77-18738" fmla="*/ 10 h 667"/>
              <a:gd name="connsiteX78-18739" fmla="*/ 593 w 687"/>
              <a:gd name="connsiteY78-18740" fmla="*/ 16 h 667"/>
              <a:gd name="connsiteX79-18741" fmla="*/ 630 w 687"/>
              <a:gd name="connsiteY79-18742" fmla="*/ 31 h 667"/>
              <a:gd name="connsiteX80-18743" fmla="*/ 645 w 687"/>
              <a:gd name="connsiteY80-18744" fmla="*/ 42 h 667"/>
              <a:gd name="connsiteX81-18745" fmla="*/ 661 w 687"/>
              <a:gd name="connsiteY81-18746" fmla="*/ 52 h 667"/>
              <a:gd name="connsiteX82-18747" fmla="*/ 672 w 687"/>
              <a:gd name="connsiteY82-18748" fmla="*/ 57 h 667"/>
              <a:gd name="connsiteX83-18749" fmla="*/ 682 w 687"/>
              <a:gd name="connsiteY83-18750" fmla="*/ 68 h 667"/>
              <a:gd name="connsiteX84-18751" fmla="*/ 687 w 687"/>
              <a:gd name="connsiteY84-18752" fmla="*/ 73 h 667"/>
              <a:gd name="connsiteX85-18753" fmla="*/ 687 w 687"/>
              <a:gd name="connsiteY85-18754" fmla="*/ 78 h 667"/>
              <a:gd name="connsiteX86-18755" fmla="*/ 682 w 687"/>
              <a:gd name="connsiteY86-18756" fmla="*/ 78 h 667"/>
              <a:gd name="connsiteX87-18757" fmla="*/ 682 w 687"/>
              <a:gd name="connsiteY87-18758" fmla="*/ 84 h 667"/>
              <a:gd name="connsiteX88-18759" fmla="*/ 677 w 687"/>
              <a:gd name="connsiteY88-18760" fmla="*/ 89 h 667"/>
              <a:gd name="connsiteX89-18761" fmla="*/ 666 w 687"/>
              <a:gd name="connsiteY89-18762" fmla="*/ 94 h 667"/>
              <a:gd name="connsiteX90-18763" fmla="*/ 666 w 687"/>
              <a:gd name="connsiteY90-18764" fmla="*/ 99 h 667"/>
              <a:gd name="connsiteX91-18765" fmla="*/ 661 w 687"/>
              <a:gd name="connsiteY91-18766" fmla="*/ 104 h 667"/>
              <a:gd name="connsiteX92-18767" fmla="*/ 656 w 687"/>
              <a:gd name="connsiteY92-18768" fmla="*/ 115 h 667"/>
              <a:gd name="connsiteX93-18769" fmla="*/ 656 w 687"/>
              <a:gd name="connsiteY93-18770" fmla="*/ 131 h 667"/>
              <a:gd name="connsiteX94-18771" fmla="*/ 651 w 687"/>
              <a:gd name="connsiteY94-18772" fmla="*/ 141 h 667"/>
              <a:gd name="connsiteX95-18773" fmla="*/ 651 w 687"/>
              <a:gd name="connsiteY95-18774" fmla="*/ 162 h 667"/>
              <a:gd name="connsiteX96-18775" fmla="*/ 645 w 687"/>
              <a:gd name="connsiteY96-18776" fmla="*/ 183 h 667"/>
              <a:gd name="connsiteX97-18777" fmla="*/ 645 w 687"/>
              <a:gd name="connsiteY97-18778" fmla="*/ 209 h 667"/>
              <a:gd name="connsiteX98-18779" fmla="*/ 640 w 687"/>
              <a:gd name="connsiteY98-18780" fmla="*/ 261 h 667"/>
              <a:gd name="connsiteX99-18781" fmla="*/ 635 w 687"/>
              <a:gd name="connsiteY99-18782" fmla="*/ 313 h 667"/>
              <a:gd name="connsiteX100-18783" fmla="*/ 630 w 687"/>
              <a:gd name="connsiteY100-18784" fmla="*/ 360 h 667"/>
              <a:gd name="connsiteX101-18785" fmla="*/ 624 w 687"/>
              <a:gd name="connsiteY101-18786" fmla="*/ 413 h 667"/>
              <a:gd name="connsiteX102-18787" fmla="*/ 614 w 687"/>
              <a:gd name="connsiteY102-18788" fmla="*/ 460 h 667"/>
              <a:gd name="connsiteX103-18789" fmla="*/ 603 w 687"/>
              <a:gd name="connsiteY103-18790" fmla="*/ 507 h 667"/>
              <a:gd name="connsiteX104-18791" fmla="*/ 593 w 687"/>
              <a:gd name="connsiteY104-18792" fmla="*/ 548 h 667"/>
              <a:gd name="connsiteX105-18793" fmla="*/ 577 w 687"/>
              <a:gd name="connsiteY105-18794" fmla="*/ 595 h 667"/>
              <a:gd name="connsiteX106-18795" fmla="*/ 567 w 687"/>
              <a:gd name="connsiteY106-18796" fmla="*/ 616 h 667"/>
              <a:gd name="connsiteX107-18797" fmla="*/ 546 w 687"/>
              <a:gd name="connsiteY107-18798" fmla="*/ 658 h 667"/>
              <a:gd name="connsiteX108-18799" fmla="*/ 498 w 687"/>
              <a:gd name="connsiteY108-18800" fmla="*/ 564 h 667"/>
              <a:gd name="connsiteX109-18801" fmla="*/ 504 w 687"/>
              <a:gd name="connsiteY109-18802" fmla="*/ 554 h 667"/>
              <a:gd name="connsiteX110-18803" fmla="*/ 509 w 687"/>
              <a:gd name="connsiteY110-18804" fmla="*/ 538 h 667"/>
              <a:gd name="connsiteX111-18805" fmla="*/ 514 w 687"/>
              <a:gd name="connsiteY111-18806" fmla="*/ 517 h 667"/>
              <a:gd name="connsiteX112-18807" fmla="*/ 519 w 687"/>
              <a:gd name="connsiteY112-18808" fmla="*/ 501 h 667"/>
              <a:gd name="connsiteX113-18809" fmla="*/ 525 w 687"/>
              <a:gd name="connsiteY113-18810" fmla="*/ 475 h 667"/>
              <a:gd name="connsiteX114-18811" fmla="*/ 530 w 687"/>
              <a:gd name="connsiteY114-18812" fmla="*/ 454 h 667"/>
              <a:gd name="connsiteX115-18813" fmla="*/ 535 w 687"/>
              <a:gd name="connsiteY115-18814" fmla="*/ 428 h 667"/>
              <a:gd name="connsiteX116-18815" fmla="*/ 540 w 687"/>
              <a:gd name="connsiteY116-18816" fmla="*/ 402 h 667"/>
              <a:gd name="connsiteX117-18817" fmla="*/ 546 w 687"/>
              <a:gd name="connsiteY117-18818" fmla="*/ 371 h 667"/>
              <a:gd name="connsiteX118-18819" fmla="*/ 546 w 687"/>
              <a:gd name="connsiteY118-18820" fmla="*/ 345 h 667"/>
              <a:gd name="connsiteX119-18821" fmla="*/ 551 w 687"/>
              <a:gd name="connsiteY119-18822" fmla="*/ 319 h 667"/>
              <a:gd name="connsiteX120-18823" fmla="*/ 551 w 687"/>
              <a:gd name="connsiteY120-18824" fmla="*/ 298 h 667"/>
              <a:gd name="connsiteX121-18825" fmla="*/ 556 w 687"/>
              <a:gd name="connsiteY121-18826" fmla="*/ 272 h 667"/>
              <a:gd name="connsiteX122-18827" fmla="*/ 556 w 687"/>
              <a:gd name="connsiteY122-18828" fmla="*/ 251 h 667"/>
              <a:gd name="connsiteX123-18829" fmla="*/ 561 w 687"/>
              <a:gd name="connsiteY123-18830" fmla="*/ 230 h 667"/>
              <a:gd name="connsiteX124-18831" fmla="*/ 561 w 687"/>
              <a:gd name="connsiteY124-18832" fmla="*/ 214 h 667"/>
              <a:gd name="connsiteX125-18833" fmla="*/ 561 w 687"/>
              <a:gd name="connsiteY125-18834" fmla="*/ 193 h 667"/>
              <a:gd name="connsiteX126-18835" fmla="*/ 567 w 687"/>
              <a:gd name="connsiteY126-18836" fmla="*/ 178 h 667"/>
              <a:gd name="connsiteX127-18837" fmla="*/ 567 w 687"/>
              <a:gd name="connsiteY127-18838" fmla="*/ 167 h 667"/>
              <a:gd name="connsiteX128-18839" fmla="*/ 567 w 687"/>
              <a:gd name="connsiteY128-18840" fmla="*/ 151 h 667"/>
              <a:gd name="connsiteX129-18841" fmla="*/ 567 w 687"/>
              <a:gd name="connsiteY129-18842" fmla="*/ 141 h 667"/>
              <a:gd name="connsiteX130-18843" fmla="*/ 567 w 687"/>
              <a:gd name="connsiteY130-18844" fmla="*/ 131 h 667"/>
              <a:gd name="connsiteX131-18845" fmla="*/ 561 w 687"/>
              <a:gd name="connsiteY131-18846" fmla="*/ 125 h 667"/>
              <a:gd name="connsiteX132-18847" fmla="*/ 561 w 687"/>
              <a:gd name="connsiteY132-18848" fmla="*/ 115 h 667"/>
              <a:gd name="connsiteX133-18849" fmla="*/ 561 w 687"/>
              <a:gd name="connsiteY133-18850" fmla="*/ 115 h 667"/>
              <a:gd name="connsiteX0-18851" fmla="*/ 561 w 687"/>
              <a:gd name="connsiteY0-18852" fmla="*/ 115 h 616"/>
              <a:gd name="connsiteX1-18853" fmla="*/ 556 w 687"/>
              <a:gd name="connsiteY1-18854" fmla="*/ 104 h 616"/>
              <a:gd name="connsiteX2-18855" fmla="*/ 556 w 687"/>
              <a:gd name="connsiteY2-18856" fmla="*/ 94 h 616"/>
              <a:gd name="connsiteX3-18857" fmla="*/ 551 w 687"/>
              <a:gd name="connsiteY3-18858" fmla="*/ 84 h 616"/>
              <a:gd name="connsiteX4-18859" fmla="*/ 546 w 687"/>
              <a:gd name="connsiteY4-18860" fmla="*/ 78 h 616"/>
              <a:gd name="connsiteX5-18861" fmla="*/ 546 w 687"/>
              <a:gd name="connsiteY5-18862" fmla="*/ 78 h 616"/>
              <a:gd name="connsiteX6-18863" fmla="*/ 540 w 687"/>
              <a:gd name="connsiteY6-18864" fmla="*/ 78 h 616"/>
              <a:gd name="connsiteX7-18865" fmla="*/ 530 w 687"/>
              <a:gd name="connsiteY7-18866" fmla="*/ 73 h 616"/>
              <a:gd name="connsiteX8-18867" fmla="*/ 525 w 687"/>
              <a:gd name="connsiteY8-18868" fmla="*/ 73 h 616"/>
              <a:gd name="connsiteX9-18869" fmla="*/ 514 w 687"/>
              <a:gd name="connsiteY9-18870" fmla="*/ 73 h 616"/>
              <a:gd name="connsiteX10-18871" fmla="*/ 504 w 687"/>
              <a:gd name="connsiteY10-18872" fmla="*/ 73 h 616"/>
              <a:gd name="connsiteX11-18873" fmla="*/ 493 w 687"/>
              <a:gd name="connsiteY11-18874" fmla="*/ 73 h 616"/>
              <a:gd name="connsiteX12-18875" fmla="*/ 477 w 687"/>
              <a:gd name="connsiteY12-18876" fmla="*/ 73 h 616"/>
              <a:gd name="connsiteX13-18877" fmla="*/ 451 w 687"/>
              <a:gd name="connsiteY13-18878" fmla="*/ 73 h 616"/>
              <a:gd name="connsiteX14-18879" fmla="*/ 420 w 687"/>
              <a:gd name="connsiteY14-18880" fmla="*/ 73 h 616"/>
              <a:gd name="connsiteX15-18881" fmla="*/ 393 w 687"/>
              <a:gd name="connsiteY15-18882" fmla="*/ 78 h 616"/>
              <a:gd name="connsiteX16-18883" fmla="*/ 362 w 687"/>
              <a:gd name="connsiteY16-18884" fmla="*/ 78 h 616"/>
              <a:gd name="connsiteX17-18885" fmla="*/ 346 w 687"/>
              <a:gd name="connsiteY17-18886" fmla="*/ 84 h 616"/>
              <a:gd name="connsiteX18-18887" fmla="*/ 325 w 687"/>
              <a:gd name="connsiteY18-18888" fmla="*/ 84 h 616"/>
              <a:gd name="connsiteX19-18889" fmla="*/ 309 w 687"/>
              <a:gd name="connsiteY19-18890" fmla="*/ 89 h 616"/>
              <a:gd name="connsiteX20-18891" fmla="*/ 288 w 687"/>
              <a:gd name="connsiteY20-18892" fmla="*/ 94 h 616"/>
              <a:gd name="connsiteX21-18893" fmla="*/ 267 w 687"/>
              <a:gd name="connsiteY21-18894" fmla="*/ 99 h 616"/>
              <a:gd name="connsiteX22-18895" fmla="*/ 246 w 687"/>
              <a:gd name="connsiteY22-18896" fmla="*/ 99 h 616"/>
              <a:gd name="connsiteX23-18897" fmla="*/ 220 w 687"/>
              <a:gd name="connsiteY23-18898" fmla="*/ 104 h 616"/>
              <a:gd name="connsiteX24-18899" fmla="*/ 199 w 687"/>
              <a:gd name="connsiteY24-18900" fmla="*/ 110 h 616"/>
              <a:gd name="connsiteX25-18901" fmla="*/ 173 w 687"/>
              <a:gd name="connsiteY25-18902" fmla="*/ 115 h 616"/>
              <a:gd name="connsiteX26-18903" fmla="*/ 152 w 687"/>
              <a:gd name="connsiteY26-18904" fmla="*/ 120 h 616"/>
              <a:gd name="connsiteX27-18905" fmla="*/ 131 w 687"/>
              <a:gd name="connsiteY27-18906" fmla="*/ 120 h 616"/>
              <a:gd name="connsiteX28-18907" fmla="*/ 115 w 687"/>
              <a:gd name="connsiteY28-18908" fmla="*/ 125 h 616"/>
              <a:gd name="connsiteX29-18909" fmla="*/ 99 w 687"/>
              <a:gd name="connsiteY29-18910" fmla="*/ 125 h 616"/>
              <a:gd name="connsiteX30-18911" fmla="*/ 89 w 687"/>
              <a:gd name="connsiteY30-18912" fmla="*/ 125 h 616"/>
              <a:gd name="connsiteX31-18913" fmla="*/ 78 w 687"/>
              <a:gd name="connsiteY31-18914" fmla="*/ 125 h 616"/>
              <a:gd name="connsiteX32-18915" fmla="*/ 73 w 687"/>
              <a:gd name="connsiteY32-18916" fmla="*/ 125 h 616"/>
              <a:gd name="connsiteX33-18917" fmla="*/ 63 w 687"/>
              <a:gd name="connsiteY33-18918" fmla="*/ 120 h 616"/>
              <a:gd name="connsiteX34-18919" fmla="*/ 52 w 687"/>
              <a:gd name="connsiteY34-18920" fmla="*/ 115 h 616"/>
              <a:gd name="connsiteX35-18921" fmla="*/ 36 w 687"/>
              <a:gd name="connsiteY35-18922" fmla="*/ 110 h 616"/>
              <a:gd name="connsiteX36-18923" fmla="*/ 26 w 687"/>
              <a:gd name="connsiteY36-18924" fmla="*/ 99 h 616"/>
              <a:gd name="connsiteX37-18925" fmla="*/ 15 w 687"/>
              <a:gd name="connsiteY37-18926" fmla="*/ 94 h 616"/>
              <a:gd name="connsiteX38-18927" fmla="*/ 5 w 687"/>
              <a:gd name="connsiteY38-18928" fmla="*/ 89 h 616"/>
              <a:gd name="connsiteX39-18929" fmla="*/ 0 w 687"/>
              <a:gd name="connsiteY39-18930" fmla="*/ 78 h 616"/>
              <a:gd name="connsiteX40-18931" fmla="*/ 0 w 687"/>
              <a:gd name="connsiteY40-18932" fmla="*/ 73 h 616"/>
              <a:gd name="connsiteX41-18933" fmla="*/ 10 w 687"/>
              <a:gd name="connsiteY41-18934" fmla="*/ 73 h 616"/>
              <a:gd name="connsiteX42-18935" fmla="*/ 26 w 687"/>
              <a:gd name="connsiteY42-18936" fmla="*/ 73 h 616"/>
              <a:gd name="connsiteX43-18937" fmla="*/ 42 w 687"/>
              <a:gd name="connsiteY43-18938" fmla="*/ 73 h 616"/>
              <a:gd name="connsiteX44-18939" fmla="*/ 57 w 687"/>
              <a:gd name="connsiteY44-18940" fmla="*/ 68 h 616"/>
              <a:gd name="connsiteX45-18941" fmla="*/ 89 w 687"/>
              <a:gd name="connsiteY45-18942" fmla="*/ 68 h 616"/>
              <a:gd name="connsiteX46-18943" fmla="*/ 131 w 687"/>
              <a:gd name="connsiteY46-18944" fmla="*/ 63 h 616"/>
              <a:gd name="connsiteX47-18945" fmla="*/ 152 w 687"/>
              <a:gd name="connsiteY47-18946" fmla="*/ 63 h 616"/>
              <a:gd name="connsiteX48-18947" fmla="*/ 173 w 687"/>
              <a:gd name="connsiteY48-18948" fmla="*/ 63 h 616"/>
              <a:gd name="connsiteX49-18949" fmla="*/ 199 w 687"/>
              <a:gd name="connsiteY49-18950" fmla="*/ 57 h 616"/>
              <a:gd name="connsiteX50-18951" fmla="*/ 225 w 687"/>
              <a:gd name="connsiteY50-18952" fmla="*/ 57 h 616"/>
              <a:gd name="connsiteX51-18953" fmla="*/ 257 w 687"/>
              <a:gd name="connsiteY51-18954" fmla="*/ 52 h 616"/>
              <a:gd name="connsiteX52-18955" fmla="*/ 288 w 687"/>
              <a:gd name="connsiteY52-18956" fmla="*/ 52 h 616"/>
              <a:gd name="connsiteX53-18957" fmla="*/ 320 w 687"/>
              <a:gd name="connsiteY53-18958" fmla="*/ 47 h 616"/>
              <a:gd name="connsiteX54-18959" fmla="*/ 357 w 687"/>
              <a:gd name="connsiteY54-18960" fmla="*/ 42 h 616"/>
              <a:gd name="connsiteX55-18961" fmla="*/ 372 w 687"/>
              <a:gd name="connsiteY55-18962" fmla="*/ 42 h 616"/>
              <a:gd name="connsiteX56-18963" fmla="*/ 393 w 687"/>
              <a:gd name="connsiteY56-18964" fmla="*/ 37 h 616"/>
              <a:gd name="connsiteX57-18965" fmla="*/ 409 w 687"/>
              <a:gd name="connsiteY57-18966" fmla="*/ 37 h 616"/>
              <a:gd name="connsiteX58-18967" fmla="*/ 420 w 687"/>
              <a:gd name="connsiteY58-18968" fmla="*/ 37 h 616"/>
              <a:gd name="connsiteX59-18969" fmla="*/ 435 w 687"/>
              <a:gd name="connsiteY59-18970" fmla="*/ 31 h 616"/>
              <a:gd name="connsiteX60-18971" fmla="*/ 446 w 687"/>
              <a:gd name="connsiteY60-18972" fmla="*/ 31 h 616"/>
              <a:gd name="connsiteX61-18973" fmla="*/ 456 w 687"/>
              <a:gd name="connsiteY61-18974" fmla="*/ 31 h 616"/>
              <a:gd name="connsiteX62-18975" fmla="*/ 467 w 687"/>
              <a:gd name="connsiteY62-18976" fmla="*/ 26 h 616"/>
              <a:gd name="connsiteX63-18977" fmla="*/ 477 w 687"/>
              <a:gd name="connsiteY63-18978" fmla="*/ 26 h 616"/>
              <a:gd name="connsiteX64-18979" fmla="*/ 488 w 687"/>
              <a:gd name="connsiteY64-18980" fmla="*/ 26 h 616"/>
              <a:gd name="connsiteX65-18981" fmla="*/ 493 w 687"/>
              <a:gd name="connsiteY65-18982" fmla="*/ 21 h 616"/>
              <a:gd name="connsiteX66-18983" fmla="*/ 498 w 687"/>
              <a:gd name="connsiteY66-18984" fmla="*/ 21 h 616"/>
              <a:gd name="connsiteX67-18985" fmla="*/ 504 w 687"/>
              <a:gd name="connsiteY67-18986" fmla="*/ 21 h 616"/>
              <a:gd name="connsiteX68-18987" fmla="*/ 509 w 687"/>
              <a:gd name="connsiteY68-18988" fmla="*/ 16 h 616"/>
              <a:gd name="connsiteX69-18989" fmla="*/ 514 w 687"/>
              <a:gd name="connsiteY69-18990" fmla="*/ 16 h 616"/>
              <a:gd name="connsiteX70-18991" fmla="*/ 514 w 687"/>
              <a:gd name="connsiteY70-18992" fmla="*/ 16 h 616"/>
              <a:gd name="connsiteX71-18993" fmla="*/ 519 w 687"/>
              <a:gd name="connsiteY71-18994" fmla="*/ 10 h 616"/>
              <a:gd name="connsiteX72-18995" fmla="*/ 525 w 687"/>
              <a:gd name="connsiteY72-18996" fmla="*/ 5 h 616"/>
              <a:gd name="connsiteX73-18997" fmla="*/ 535 w 687"/>
              <a:gd name="connsiteY73-18998" fmla="*/ 5 h 616"/>
              <a:gd name="connsiteX74-18999" fmla="*/ 546 w 687"/>
              <a:gd name="connsiteY74-19000" fmla="*/ 0 h 616"/>
              <a:gd name="connsiteX75-19001" fmla="*/ 551 w 687"/>
              <a:gd name="connsiteY75-19002" fmla="*/ 5 h 616"/>
              <a:gd name="connsiteX76-19003" fmla="*/ 561 w 687"/>
              <a:gd name="connsiteY76-19004" fmla="*/ 5 h 616"/>
              <a:gd name="connsiteX77-19005" fmla="*/ 577 w 687"/>
              <a:gd name="connsiteY77-19006" fmla="*/ 10 h 616"/>
              <a:gd name="connsiteX78-19007" fmla="*/ 593 w 687"/>
              <a:gd name="connsiteY78-19008" fmla="*/ 16 h 616"/>
              <a:gd name="connsiteX79-19009" fmla="*/ 630 w 687"/>
              <a:gd name="connsiteY79-19010" fmla="*/ 31 h 616"/>
              <a:gd name="connsiteX80-19011" fmla="*/ 645 w 687"/>
              <a:gd name="connsiteY80-19012" fmla="*/ 42 h 616"/>
              <a:gd name="connsiteX81-19013" fmla="*/ 661 w 687"/>
              <a:gd name="connsiteY81-19014" fmla="*/ 52 h 616"/>
              <a:gd name="connsiteX82-19015" fmla="*/ 672 w 687"/>
              <a:gd name="connsiteY82-19016" fmla="*/ 57 h 616"/>
              <a:gd name="connsiteX83-19017" fmla="*/ 682 w 687"/>
              <a:gd name="connsiteY83-19018" fmla="*/ 68 h 616"/>
              <a:gd name="connsiteX84-19019" fmla="*/ 687 w 687"/>
              <a:gd name="connsiteY84-19020" fmla="*/ 73 h 616"/>
              <a:gd name="connsiteX85-19021" fmla="*/ 687 w 687"/>
              <a:gd name="connsiteY85-19022" fmla="*/ 78 h 616"/>
              <a:gd name="connsiteX86-19023" fmla="*/ 682 w 687"/>
              <a:gd name="connsiteY86-19024" fmla="*/ 78 h 616"/>
              <a:gd name="connsiteX87-19025" fmla="*/ 682 w 687"/>
              <a:gd name="connsiteY87-19026" fmla="*/ 84 h 616"/>
              <a:gd name="connsiteX88-19027" fmla="*/ 677 w 687"/>
              <a:gd name="connsiteY88-19028" fmla="*/ 89 h 616"/>
              <a:gd name="connsiteX89-19029" fmla="*/ 666 w 687"/>
              <a:gd name="connsiteY89-19030" fmla="*/ 94 h 616"/>
              <a:gd name="connsiteX90-19031" fmla="*/ 666 w 687"/>
              <a:gd name="connsiteY90-19032" fmla="*/ 99 h 616"/>
              <a:gd name="connsiteX91-19033" fmla="*/ 661 w 687"/>
              <a:gd name="connsiteY91-19034" fmla="*/ 104 h 616"/>
              <a:gd name="connsiteX92-19035" fmla="*/ 656 w 687"/>
              <a:gd name="connsiteY92-19036" fmla="*/ 115 h 616"/>
              <a:gd name="connsiteX93-19037" fmla="*/ 656 w 687"/>
              <a:gd name="connsiteY93-19038" fmla="*/ 131 h 616"/>
              <a:gd name="connsiteX94-19039" fmla="*/ 651 w 687"/>
              <a:gd name="connsiteY94-19040" fmla="*/ 141 h 616"/>
              <a:gd name="connsiteX95-19041" fmla="*/ 651 w 687"/>
              <a:gd name="connsiteY95-19042" fmla="*/ 162 h 616"/>
              <a:gd name="connsiteX96-19043" fmla="*/ 645 w 687"/>
              <a:gd name="connsiteY96-19044" fmla="*/ 183 h 616"/>
              <a:gd name="connsiteX97-19045" fmla="*/ 645 w 687"/>
              <a:gd name="connsiteY97-19046" fmla="*/ 209 h 616"/>
              <a:gd name="connsiteX98-19047" fmla="*/ 640 w 687"/>
              <a:gd name="connsiteY98-19048" fmla="*/ 261 h 616"/>
              <a:gd name="connsiteX99-19049" fmla="*/ 635 w 687"/>
              <a:gd name="connsiteY99-19050" fmla="*/ 313 h 616"/>
              <a:gd name="connsiteX100-19051" fmla="*/ 630 w 687"/>
              <a:gd name="connsiteY100-19052" fmla="*/ 360 h 616"/>
              <a:gd name="connsiteX101-19053" fmla="*/ 624 w 687"/>
              <a:gd name="connsiteY101-19054" fmla="*/ 413 h 616"/>
              <a:gd name="connsiteX102-19055" fmla="*/ 614 w 687"/>
              <a:gd name="connsiteY102-19056" fmla="*/ 460 h 616"/>
              <a:gd name="connsiteX103-19057" fmla="*/ 603 w 687"/>
              <a:gd name="connsiteY103-19058" fmla="*/ 507 h 616"/>
              <a:gd name="connsiteX104-19059" fmla="*/ 593 w 687"/>
              <a:gd name="connsiteY104-19060" fmla="*/ 548 h 616"/>
              <a:gd name="connsiteX105-19061" fmla="*/ 577 w 687"/>
              <a:gd name="connsiteY105-19062" fmla="*/ 595 h 616"/>
              <a:gd name="connsiteX106-19063" fmla="*/ 567 w 687"/>
              <a:gd name="connsiteY106-19064" fmla="*/ 616 h 616"/>
              <a:gd name="connsiteX107-19065" fmla="*/ 498 w 687"/>
              <a:gd name="connsiteY107-19066" fmla="*/ 564 h 616"/>
              <a:gd name="connsiteX108-19067" fmla="*/ 504 w 687"/>
              <a:gd name="connsiteY108-19068" fmla="*/ 554 h 616"/>
              <a:gd name="connsiteX109-19069" fmla="*/ 509 w 687"/>
              <a:gd name="connsiteY109-19070" fmla="*/ 538 h 616"/>
              <a:gd name="connsiteX110-19071" fmla="*/ 514 w 687"/>
              <a:gd name="connsiteY110-19072" fmla="*/ 517 h 616"/>
              <a:gd name="connsiteX111-19073" fmla="*/ 519 w 687"/>
              <a:gd name="connsiteY111-19074" fmla="*/ 501 h 616"/>
              <a:gd name="connsiteX112-19075" fmla="*/ 525 w 687"/>
              <a:gd name="connsiteY112-19076" fmla="*/ 475 h 616"/>
              <a:gd name="connsiteX113-19077" fmla="*/ 530 w 687"/>
              <a:gd name="connsiteY113-19078" fmla="*/ 454 h 616"/>
              <a:gd name="connsiteX114-19079" fmla="*/ 535 w 687"/>
              <a:gd name="connsiteY114-19080" fmla="*/ 428 h 616"/>
              <a:gd name="connsiteX115-19081" fmla="*/ 540 w 687"/>
              <a:gd name="connsiteY115-19082" fmla="*/ 402 h 616"/>
              <a:gd name="connsiteX116-19083" fmla="*/ 546 w 687"/>
              <a:gd name="connsiteY116-19084" fmla="*/ 371 h 616"/>
              <a:gd name="connsiteX117-19085" fmla="*/ 546 w 687"/>
              <a:gd name="connsiteY117-19086" fmla="*/ 345 h 616"/>
              <a:gd name="connsiteX118-19087" fmla="*/ 551 w 687"/>
              <a:gd name="connsiteY118-19088" fmla="*/ 319 h 616"/>
              <a:gd name="connsiteX119-19089" fmla="*/ 551 w 687"/>
              <a:gd name="connsiteY119-19090" fmla="*/ 298 h 616"/>
              <a:gd name="connsiteX120-19091" fmla="*/ 556 w 687"/>
              <a:gd name="connsiteY120-19092" fmla="*/ 272 h 616"/>
              <a:gd name="connsiteX121-19093" fmla="*/ 556 w 687"/>
              <a:gd name="connsiteY121-19094" fmla="*/ 251 h 616"/>
              <a:gd name="connsiteX122-19095" fmla="*/ 561 w 687"/>
              <a:gd name="connsiteY122-19096" fmla="*/ 230 h 616"/>
              <a:gd name="connsiteX123-19097" fmla="*/ 561 w 687"/>
              <a:gd name="connsiteY123-19098" fmla="*/ 214 h 616"/>
              <a:gd name="connsiteX124-19099" fmla="*/ 561 w 687"/>
              <a:gd name="connsiteY124-19100" fmla="*/ 193 h 616"/>
              <a:gd name="connsiteX125-19101" fmla="*/ 567 w 687"/>
              <a:gd name="connsiteY125-19102" fmla="*/ 178 h 616"/>
              <a:gd name="connsiteX126-19103" fmla="*/ 567 w 687"/>
              <a:gd name="connsiteY126-19104" fmla="*/ 167 h 616"/>
              <a:gd name="connsiteX127-19105" fmla="*/ 567 w 687"/>
              <a:gd name="connsiteY127-19106" fmla="*/ 151 h 616"/>
              <a:gd name="connsiteX128-19107" fmla="*/ 567 w 687"/>
              <a:gd name="connsiteY128-19108" fmla="*/ 141 h 616"/>
              <a:gd name="connsiteX129-19109" fmla="*/ 567 w 687"/>
              <a:gd name="connsiteY129-19110" fmla="*/ 131 h 616"/>
              <a:gd name="connsiteX130-19111" fmla="*/ 561 w 687"/>
              <a:gd name="connsiteY130-19112" fmla="*/ 125 h 616"/>
              <a:gd name="connsiteX131-19113" fmla="*/ 561 w 687"/>
              <a:gd name="connsiteY131-19114" fmla="*/ 115 h 616"/>
              <a:gd name="connsiteX132-19115" fmla="*/ 561 w 687"/>
              <a:gd name="connsiteY132-19116" fmla="*/ 115 h 616"/>
              <a:gd name="connsiteX0-19117" fmla="*/ 561 w 687"/>
              <a:gd name="connsiteY0-19118" fmla="*/ 115 h 598"/>
              <a:gd name="connsiteX1-19119" fmla="*/ 556 w 687"/>
              <a:gd name="connsiteY1-19120" fmla="*/ 104 h 598"/>
              <a:gd name="connsiteX2-19121" fmla="*/ 556 w 687"/>
              <a:gd name="connsiteY2-19122" fmla="*/ 94 h 598"/>
              <a:gd name="connsiteX3-19123" fmla="*/ 551 w 687"/>
              <a:gd name="connsiteY3-19124" fmla="*/ 84 h 598"/>
              <a:gd name="connsiteX4-19125" fmla="*/ 546 w 687"/>
              <a:gd name="connsiteY4-19126" fmla="*/ 78 h 598"/>
              <a:gd name="connsiteX5-19127" fmla="*/ 546 w 687"/>
              <a:gd name="connsiteY5-19128" fmla="*/ 78 h 598"/>
              <a:gd name="connsiteX6-19129" fmla="*/ 540 w 687"/>
              <a:gd name="connsiteY6-19130" fmla="*/ 78 h 598"/>
              <a:gd name="connsiteX7-19131" fmla="*/ 530 w 687"/>
              <a:gd name="connsiteY7-19132" fmla="*/ 73 h 598"/>
              <a:gd name="connsiteX8-19133" fmla="*/ 525 w 687"/>
              <a:gd name="connsiteY8-19134" fmla="*/ 73 h 598"/>
              <a:gd name="connsiteX9-19135" fmla="*/ 514 w 687"/>
              <a:gd name="connsiteY9-19136" fmla="*/ 73 h 598"/>
              <a:gd name="connsiteX10-19137" fmla="*/ 504 w 687"/>
              <a:gd name="connsiteY10-19138" fmla="*/ 73 h 598"/>
              <a:gd name="connsiteX11-19139" fmla="*/ 493 w 687"/>
              <a:gd name="connsiteY11-19140" fmla="*/ 73 h 598"/>
              <a:gd name="connsiteX12-19141" fmla="*/ 477 w 687"/>
              <a:gd name="connsiteY12-19142" fmla="*/ 73 h 598"/>
              <a:gd name="connsiteX13-19143" fmla="*/ 451 w 687"/>
              <a:gd name="connsiteY13-19144" fmla="*/ 73 h 598"/>
              <a:gd name="connsiteX14-19145" fmla="*/ 420 w 687"/>
              <a:gd name="connsiteY14-19146" fmla="*/ 73 h 598"/>
              <a:gd name="connsiteX15-19147" fmla="*/ 393 w 687"/>
              <a:gd name="connsiteY15-19148" fmla="*/ 78 h 598"/>
              <a:gd name="connsiteX16-19149" fmla="*/ 362 w 687"/>
              <a:gd name="connsiteY16-19150" fmla="*/ 78 h 598"/>
              <a:gd name="connsiteX17-19151" fmla="*/ 346 w 687"/>
              <a:gd name="connsiteY17-19152" fmla="*/ 84 h 598"/>
              <a:gd name="connsiteX18-19153" fmla="*/ 325 w 687"/>
              <a:gd name="connsiteY18-19154" fmla="*/ 84 h 598"/>
              <a:gd name="connsiteX19-19155" fmla="*/ 309 w 687"/>
              <a:gd name="connsiteY19-19156" fmla="*/ 89 h 598"/>
              <a:gd name="connsiteX20-19157" fmla="*/ 288 w 687"/>
              <a:gd name="connsiteY20-19158" fmla="*/ 94 h 598"/>
              <a:gd name="connsiteX21-19159" fmla="*/ 267 w 687"/>
              <a:gd name="connsiteY21-19160" fmla="*/ 99 h 598"/>
              <a:gd name="connsiteX22-19161" fmla="*/ 246 w 687"/>
              <a:gd name="connsiteY22-19162" fmla="*/ 99 h 598"/>
              <a:gd name="connsiteX23-19163" fmla="*/ 220 w 687"/>
              <a:gd name="connsiteY23-19164" fmla="*/ 104 h 598"/>
              <a:gd name="connsiteX24-19165" fmla="*/ 199 w 687"/>
              <a:gd name="connsiteY24-19166" fmla="*/ 110 h 598"/>
              <a:gd name="connsiteX25-19167" fmla="*/ 173 w 687"/>
              <a:gd name="connsiteY25-19168" fmla="*/ 115 h 598"/>
              <a:gd name="connsiteX26-19169" fmla="*/ 152 w 687"/>
              <a:gd name="connsiteY26-19170" fmla="*/ 120 h 598"/>
              <a:gd name="connsiteX27-19171" fmla="*/ 131 w 687"/>
              <a:gd name="connsiteY27-19172" fmla="*/ 120 h 598"/>
              <a:gd name="connsiteX28-19173" fmla="*/ 115 w 687"/>
              <a:gd name="connsiteY28-19174" fmla="*/ 125 h 598"/>
              <a:gd name="connsiteX29-19175" fmla="*/ 99 w 687"/>
              <a:gd name="connsiteY29-19176" fmla="*/ 125 h 598"/>
              <a:gd name="connsiteX30-19177" fmla="*/ 89 w 687"/>
              <a:gd name="connsiteY30-19178" fmla="*/ 125 h 598"/>
              <a:gd name="connsiteX31-19179" fmla="*/ 78 w 687"/>
              <a:gd name="connsiteY31-19180" fmla="*/ 125 h 598"/>
              <a:gd name="connsiteX32-19181" fmla="*/ 73 w 687"/>
              <a:gd name="connsiteY32-19182" fmla="*/ 125 h 598"/>
              <a:gd name="connsiteX33-19183" fmla="*/ 63 w 687"/>
              <a:gd name="connsiteY33-19184" fmla="*/ 120 h 598"/>
              <a:gd name="connsiteX34-19185" fmla="*/ 52 w 687"/>
              <a:gd name="connsiteY34-19186" fmla="*/ 115 h 598"/>
              <a:gd name="connsiteX35-19187" fmla="*/ 36 w 687"/>
              <a:gd name="connsiteY35-19188" fmla="*/ 110 h 598"/>
              <a:gd name="connsiteX36-19189" fmla="*/ 26 w 687"/>
              <a:gd name="connsiteY36-19190" fmla="*/ 99 h 598"/>
              <a:gd name="connsiteX37-19191" fmla="*/ 15 w 687"/>
              <a:gd name="connsiteY37-19192" fmla="*/ 94 h 598"/>
              <a:gd name="connsiteX38-19193" fmla="*/ 5 w 687"/>
              <a:gd name="connsiteY38-19194" fmla="*/ 89 h 598"/>
              <a:gd name="connsiteX39-19195" fmla="*/ 0 w 687"/>
              <a:gd name="connsiteY39-19196" fmla="*/ 78 h 598"/>
              <a:gd name="connsiteX40-19197" fmla="*/ 0 w 687"/>
              <a:gd name="connsiteY40-19198" fmla="*/ 73 h 598"/>
              <a:gd name="connsiteX41-19199" fmla="*/ 10 w 687"/>
              <a:gd name="connsiteY41-19200" fmla="*/ 73 h 598"/>
              <a:gd name="connsiteX42-19201" fmla="*/ 26 w 687"/>
              <a:gd name="connsiteY42-19202" fmla="*/ 73 h 598"/>
              <a:gd name="connsiteX43-19203" fmla="*/ 42 w 687"/>
              <a:gd name="connsiteY43-19204" fmla="*/ 73 h 598"/>
              <a:gd name="connsiteX44-19205" fmla="*/ 57 w 687"/>
              <a:gd name="connsiteY44-19206" fmla="*/ 68 h 598"/>
              <a:gd name="connsiteX45-19207" fmla="*/ 89 w 687"/>
              <a:gd name="connsiteY45-19208" fmla="*/ 68 h 598"/>
              <a:gd name="connsiteX46-19209" fmla="*/ 131 w 687"/>
              <a:gd name="connsiteY46-19210" fmla="*/ 63 h 598"/>
              <a:gd name="connsiteX47-19211" fmla="*/ 152 w 687"/>
              <a:gd name="connsiteY47-19212" fmla="*/ 63 h 598"/>
              <a:gd name="connsiteX48-19213" fmla="*/ 173 w 687"/>
              <a:gd name="connsiteY48-19214" fmla="*/ 63 h 598"/>
              <a:gd name="connsiteX49-19215" fmla="*/ 199 w 687"/>
              <a:gd name="connsiteY49-19216" fmla="*/ 57 h 598"/>
              <a:gd name="connsiteX50-19217" fmla="*/ 225 w 687"/>
              <a:gd name="connsiteY50-19218" fmla="*/ 57 h 598"/>
              <a:gd name="connsiteX51-19219" fmla="*/ 257 w 687"/>
              <a:gd name="connsiteY51-19220" fmla="*/ 52 h 598"/>
              <a:gd name="connsiteX52-19221" fmla="*/ 288 w 687"/>
              <a:gd name="connsiteY52-19222" fmla="*/ 52 h 598"/>
              <a:gd name="connsiteX53-19223" fmla="*/ 320 w 687"/>
              <a:gd name="connsiteY53-19224" fmla="*/ 47 h 598"/>
              <a:gd name="connsiteX54-19225" fmla="*/ 357 w 687"/>
              <a:gd name="connsiteY54-19226" fmla="*/ 42 h 598"/>
              <a:gd name="connsiteX55-19227" fmla="*/ 372 w 687"/>
              <a:gd name="connsiteY55-19228" fmla="*/ 42 h 598"/>
              <a:gd name="connsiteX56-19229" fmla="*/ 393 w 687"/>
              <a:gd name="connsiteY56-19230" fmla="*/ 37 h 598"/>
              <a:gd name="connsiteX57-19231" fmla="*/ 409 w 687"/>
              <a:gd name="connsiteY57-19232" fmla="*/ 37 h 598"/>
              <a:gd name="connsiteX58-19233" fmla="*/ 420 w 687"/>
              <a:gd name="connsiteY58-19234" fmla="*/ 37 h 598"/>
              <a:gd name="connsiteX59-19235" fmla="*/ 435 w 687"/>
              <a:gd name="connsiteY59-19236" fmla="*/ 31 h 598"/>
              <a:gd name="connsiteX60-19237" fmla="*/ 446 w 687"/>
              <a:gd name="connsiteY60-19238" fmla="*/ 31 h 598"/>
              <a:gd name="connsiteX61-19239" fmla="*/ 456 w 687"/>
              <a:gd name="connsiteY61-19240" fmla="*/ 31 h 598"/>
              <a:gd name="connsiteX62-19241" fmla="*/ 467 w 687"/>
              <a:gd name="connsiteY62-19242" fmla="*/ 26 h 598"/>
              <a:gd name="connsiteX63-19243" fmla="*/ 477 w 687"/>
              <a:gd name="connsiteY63-19244" fmla="*/ 26 h 598"/>
              <a:gd name="connsiteX64-19245" fmla="*/ 488 w 687"/>
              <a:gd name="connsiteY64-19246" fmla="*/ 26 h 598"/>
              <a:gd name="connsiteX65-19247" fmla="*/ 493 w 687"/>
              <a:gd name="connsiteY65-19248" fmla="*/ 21 h 598"/>
              <a:gd name="connsiteX66-19249" fmla="*/ 498 w 687"/>
              <a:gd name="connsiteY66-19250" fmla="*/ 21 h 598"/>
              <a:gd name="connsiteX67-19251" fmla="*/ 504 w 687"/>
              <a:gd name="connsiteY67-19252" fmla="*/ 21 h 598"/>
              <a:gd name="connsiteX68-19253" fmla="*/ 509 w 687"/>
              <a:gd name="connsiteY68-19254" fmla="*/ 16 h 598"/>
              <a:gd name="connsiteX69-19255" fmla="*/ 514 w 687"/>
              <a:gd name="connsiteY69-19256" fmla="*/ 16 h 598"/>
              <a:gd name="connsiteX70-19257" fmla="*/ 514 w 687"/>
              <a:gd name="connsiteY70-19258" fmla="*/ 16 h 598"/>
              <a:gd name="connsiteX71-19259" fmla="*/ 519 w 687"/>
              <a:gd name="connsiteY71-19260" fmla="*/ 10 h 598"/>
              <a:gd name="connsiteX72-19261" fmla="*/ 525 w 687"/>
              <a:gd name="connsiteY72-19262" fmla="*/ 5 h 598"/>
              <a:gd name="connsiteX73-19263" fmla="*/ 535 w 687"/>
              <a:gd name="connsiteY73-19264" fmla="*/ 5 h 598"/>
              <a:gd name="connsiteX74-19265" fmla="*/ 546 w 687"/>
              <a:gd name="connsiteY74-19266" fmla="*/ 0 h 598"/>
              <a:gd name="connsiteX75-19267" fmla="*/ 551 w 687"/>
              <a:gd name="connsiteY75-19268" fmla="*/ 5 h 598"/>
              <a:gd name="connsiteX76-19269" fmla="*/ 561 w 687"/>
              <a:gd name="connsiteY76-19270" fmla="*/ 5 h 598"/>
              <a:gd name="connsiteX77-19271" fmla="*/ 577 w 687"/>
              <a:gd name="connsiteY77-19272" fmla="*/ 10 h 598"/>
              <a:gd name="connsiteX78-19273" fmla="*/ 593 w 687"/>
              <a:gd name="connsiteY78-19274" fmla="*/ 16 h 598"/>
              <a:gd name="connsiteX79-19275" fmla="*/ 630 w 687"/>
              <a:gd name="connsiteY79-19276" fmla="*/ 31 h 598"/>
              <a:gd name="connsiteX80-19277" fmla="*/ 645 w 687"/>
              <a:gd name="connsiteY80-19278" fmla="*/ 42 h 598"/>
              <a:gd name="connsiteX81-19279" fmla="*/ 661 w 687"/>
              <a:gd name="connsiteY81-19280" fmla="*/ 52 h 598"/>
              <a:gd name="connsiteX82-19281" fmla="*/ 672 w 687"/>
              <a:gd name="connsiteY82-19282" fmla="*/ 57 h 598"/>
              <a:gd name="connsiteX83-19283" fmla="*/ 682 w 687"/>
              <a:gd name="connsiteY83-19284" fmla="*/ 68 h 598"/>
              <a:gd name="connsiteX84-19285" fmla="*/ 687 w 687"/>
              <a:gd name="connsiteY84-19286" fmla="*/ 73 h 598"/>
              <a:gd name="connsiteX85-19287" fmla="*/ 687 w 687"/>
              <a:gd name="connsiteY85-19288" fmla="*/ 78 h 598"/>
              <a:gd name="connsiteX86-19289" fmla="*/ 682 w 687"/>
              <a:gd name="connsiteY86-19290" fmla="*/ 78 h 598"/>
              <a:gd name="connsiteX87-19291" fmla="*/ 682 w 687"/>
              <a:gd name="connsiteY87-19292" fmla="*/ 84 h 598"/>
              <a:gd name="connsiteX88-19293" fmla="*/ 677 w 687"/>
              <a:gd name="connsiteY88-19294" fmla="*/ 89 h 598"/>
              <a:gd name="connsiteX89-19295" fmla="*/ 666 w 687"/>
              <a:gd name="connsiteY89-19296" fmla="*/ 94 h 598"/>
              <a:gd name="connsiteX90-19297" fmla="*/ 666 w 687"/>
              <a:gd name="connsiteY90-19298" fmla="*/ 99 h 598"/>
              <a:gd name="connsiteX91-19299" fmla="*/ 661 w 687"/>
              <a:gd name="connsiteY91-19300" fmla="*/ 104 h 598"/>
              <a:gd name="connsiteX92-19301" fmla="*/ 656 w 687"/>
              <a:gd name="connsiteY92-19302" fmla="*/ 115 h 598"/>
              <a:gd name="connsiteX93-19303" fmla="*/ 656 w 687"/>
              <a:gd name="connsiteY93-19304" fmla="*/ 131 h 598"/>
              <a:gd name="connsiteX94-19305" fmla="*/ 651 w 687"/>
              <a:gd name="connsiteY94-19306" fmla="*/ 141 h 598"/>
              <a:gd name="connsiteX95-19307" fmla="*/ 651 w 687"/>
              <a:gd name="connsiteY95-19308" fmla="*/ 162 h 598"/>
              <a:gd name="connsiteX96-19309" fmla="*/ 645 w 687"/>
              <a:gd name="connsiteY96-19310" fmla="*/ 183 h 598"/>
              <a:gd name="connsiteX97-19311" fmla="*/ 645 w 687"/>
              <a:gd name="connsiteY97-19312" fmla="*/ 209 h 598"/>
              <a:gd name="connsiteX98-19313" fmla="*/ 640 w 687"/>
              <a:gd name="connsiteY98-19314" fmla="*/ 261 h 598"/>
              <a:gd name="connsiteX99-19315" fmla="*/ 635 w 687"/>
              <a:gd name="connsiteY99-19316" fmla="*/ 313 h 598"/>
              <a:gd name="connsiteX100-19317" fmla="*/ 630 w 687"/>
              <a:gd name="connsiteY100-19318" fmla="*/ 360 h 598"/>
              <a:gd name="connsiteX101-19319" fmla="*/ 624 w 687"/>
              <a:gd name="connsiteY101-19320" fmla="*/ 413 h 598"/>
              <a:gd name="connsiteX102-19321" fmla="*/ 614 w 687"/>
              <a:gd name="connsiteY102-19322" fmla="*/ 460 h 598"/>
              <a:gd name="connsiteX103-19323" fmla="*/ 603 w 687"/>
              <a:gd name="connsiteY103-19324" fmla="*/ 507 h 598"/>
              <a:gd name="connsiteX104-19325" fmla="*/ 593 w 687"/>
              <a:gd name="connsiteY104-19326" fmla="*/ 548 h 598"/>
              <a:gd name="connsiteX105-19327" fmla="*/ 577 w 687"/>
              <a:gd name="connsiteY105-19328" fmla="*/ 595 h 598"/>
              <a:gd name="connsiteX106-19329" fmla="*/ 498 w 687"/>
              <a:gd name="connsiteY106-19330" fmla="*/ 564 h 598"/>
              <a:gd name="connsiteX107-19331" fmla="*/ 504 w 687"/>
              <a:gd name="connsiteY107-19332" fmla="*/ 554 h 598"/>
              <a:gd name="connsiteX108-19333" fmla="*/ 509 w 687"/>
              <a:gd name="connsiteY108-19334" fmla="*/ 538 h 598"/>
              <a:gd name="connsiteX109-19335" fmla="*/ 514 w 687"/>
              <a:gd name="connsiteY109-19336" fmla="*/ 517 h 598"/>
              <a:gd name="connsiteX110-19337" fmla="*/ 519 w 687"/>
              <a:gd name="connsiteY110-19338" fmla="*/ 501 h 598"/>
              <a:gd name="connsiteX111-19339" fmla="*/ 525 w 687"/>
              <a:gd name="connsiteY111-19340" fmla="*/ 475 h 598"/>
              <a:gd name="connsiteX112-19341" fmla="*/ 530 w 687"/>
              <a:gd name="connsiteY112-19342" fmla="*/ 454 h 598"/>
              <a:gd name="connsiteX113-19343" fmla="*/ 535 w 687"/>
              <a:gd name="connsiteY113-19344" fmla="*/ 428 h 598"/>
              <a:gd name="connsiteX114-19345" fmla="*/ 540 w 687"/>
              <a:gd name="connsiteY114-19346" fmla="*/ 402 h 598"/>
              <a:gd name="connsiteX115-19347" fmla="*/ 546 w 687"/>
              <a:gd name="connsiteY115-19348" fmla="*/ 371 h 598"/>
              <a:gd name="connsiteX116-19349" fmla="*/ 546 w 687"/>
              <a:gd name="connsiteY116-19350" fmla="*/ 345 h 598"/>
              <a:gd name="connsiteX117-19351" fmla="*/ 551 w 687"/>
              <a:gd name="connsiteY117-19352" fmla="*/ 319 h 598"/>
              <a:gd name="connsiteX118-19353" fmla="*/ 551 w 687"/>
              <a:gd name="connsiteY118-19354" fmla="*/ 298 h 598"/>
              <a:gd name="connsiteX119-19355" fmla="*/ 556 w 687"/>
              <a:gd name="connsiteY119-19356" fmla="*/ 272 h 598"/>
              <a:gd name="connsiteX120-19357" fmla="*/ 556 w 687"/>
              <a:gd name="connsiteY120-19358" fmla="*/ 251 h 598"/>
              <a:gd name="connsiteX121-19359" fmla="*/ 561 w 687"/>
              <a:gd name="connsiteY121-19360" fmla="*/ 230 h 598"/>
              <a:gd name="connsiteX122-19361" fmla="*/ 561 w 687"/>
              <a:gd name="connsiteY122-19362" fmla="*/ 214 h 598"/>
              <a:gd name="connsiteX123-19363" fmla="*/ 561 w 687"/>
              <a:gd name="connsiteY123-19364" fmla="*/ 193 h 598"/>
              <a:gd name="connsiteX124-19365" fmla="*/ 567 w 687"/>
              <a:gd name="connsiteY124-19366" fmla="*/ 178 h 598"/>
              <a:gd name="connsiteX125-19367" fmla="*/ 567 w 687"/>
              <a:gd name="connsiteY125-19368" fmla="*/ 167 h 598"/>
              <a:gd name="connsiteX126-19369" fmla="*/ 567 w 687"/>
              <a:gd name="connsiteY126-19370" fmla="*/ 151 h 598"/>
              <a:gd name="connsiteX127-19371" fmla="*/ 567 w 687"/>
              <a:gd name="connsiteY127-19372" fmla="*/ 141 h 598"/>
              <a:gd name="connsiteX128-19373" fmla="*/ 567 w 687"/>
              <a:gd name="connsiteY128-19374" fmla="*/ 131 h 598"/>
              <a:gd name="connsiteX129-19375" fmla="*/ 561 w 687"/>
              <a:gd name="connsiteY129-19376" fmla="*/ 125 h 598"/>
              <a:gd name="connsiteX130-19377" fmla="*/ 561 w 687"/>
              <a:gd name="connsiteY130-19378" fmla="*/ 115 h 598"/>
              <a:gd name="connsiteX131-19379" fmla="*/ 561 w 687"/>
              <a:gd name="connsiteY131-19380" fmla="*/ 115 h 598"/>
              <a:gd name="connsiteX0-19381" fmla="*/ 561 w 687"/>
              <a:gd name="connsiteY0-19382" fmla="*/ 115 h 564"/>
              <a:gd name="connsiteX1-19383" fmla="*/ 556 w 687"/>
              <a:gd name="connsiteY1-19384" fmla="*/ 104 h 564"/>
              <a:gd name="connsiteX2-19385" fmla="*/ 556 w 687"/>
              <a:gd name="connsiteY2-19386" fmla="*/ 94 h 564"/>
              <a:gd name="connsiteX3-19387" fmla="*/ 551 w 687"/>
              <a:gd name="connsiteY3-19388" fmla="*/ 84 h 564"/>
              <a:gd name="connsiteX4-19389" fmla="*/ 546 w 687"/>
              <a:gd name="connsiteY4-19390" fmla="*/ 78 h 564"/>
              <a:gd name="connsiteX5-19391" fmla="*/ 546 w 687"/>
              <a:gd name="connsiteY5-19392" fmla="*/ 78 h 564"/>
              <a:gd name="connsiteX6-19393" fmla="*/ 540 w 687"/>
              <a:gd name="connsiteY6-19394" fmla="*/ 78 h 564"/>
              <a:gd name="connsiteX7-19395" fmla="*/ 530 w 687"/>
              <a:gd name="connsiteY7-19396" fmla="*/ 73 h 564"/>
              <a:gd name="connsiteX8-19397" fmla="*/ 525 w 687"/>
              <a:gd name="connsiteY8-19398" fmla="*/ 73 h 564"/>
              <a:gd name="connsiteX9-19399" fmla="*/ 514 w 687"/>
              <a:gd name="connsiteY9-19400" fmla="*/ 73 h 564"/>
              <a:gd name="connsiteX10-19401" fmla="*/ 504 w 687"/>
              <a:gd name="connsiteY10-19402" fmla="*/ 73 h 564"/>
              <a:gd name="connsiteX11-19403" fmla="*/ 493 w 687"/>
              <a:gd name="connsiteY11-19404" fmla="*/ 73 h 564"/>
              <a:gd name="connsiteX12-19405" fmla="*/ 477 w 687"/>
              <a:gd name="connsiteY12-19406" fmla="*/ 73 h 564"/>
              <a:gd name="connsiteX13-19407" fmla="*/ 451 w 687"/>
              <a:gd name="connsiteY13-19408" fmla="*/ 73 h 564"/>
              <a:gd name="connsiteX14-19409" fmla="*/ 420 w 687"/>
              <a:gd name="connsiteY14-19410" fmla="*/ 73 h 564"/>
              <a:gd name="connsiteX15-19411" fmla="*/ 393 w 687"/>
              <a:gd name="connsiteY15-19412" fmla="*/ 78 h 564"/>
              <a:gd name="connsiteX16-19413" fmla="*/ 362 w 687"/>
              <a:gd name="connsiteY16-19414" fmla="*/ 78 h 564"/>
              <a:gd name="connsiteX17-19415" fmla="*/ 346 w 687"/>
              <a:gd name="connsiteY17-19416" fmla="*/ 84 h 564"/>
              <a:gd name="connsiteX18-19417" fmla="*/ 325 w 687"/>
              <a:gd name="connsiteY18-19418" fmla="*/ 84 h 564"/>
              <a:gd name="connsiteX19-19419" fmla="*/ 309 w 687"/>
              <a:gd name="connsiteY19-19420" fmla="*/ 89 h 564"/>
              <a:gd name="connsiteX20-19421" fmla="*/ 288 w 687"/>
              <a:gd name="connsiteY20-19422" fmla="*/ 94 h 564"/>
              <a:gd name="connsiteX21-19423" fmla="*/ 267 w 687"/>
              <a:gd name="connsiteY21-19424" fmla="*/ 99 h 564"/>
              <a:gd name="connsiteX22-19425" fmla="*/ 246 w 687"/>
              <a:gd name="connsiteY22-19426" fmla="*/ 99 h 564"/>
              <a:gd name="connsiteX23-19427" fmla="*/ 220 w 687"/>
              <a:gd name="connsiteY23-19428" fmla="*/ 104 h 564"/>
              <a:gd name="connsiteX24-19429" fmla="*/ 199 w 687"/>
              <a:gd name="connsiteY24-19430" fmla="*/ 110 h 564"/>
              <a:gd name="connsiteX25-19431" fmla="*/ 173 w 687"/>
              <a:gd name="connsiteY25-19432" fmla="*/ 115 h 564"/>
              <a:gd name="connsiteX26-19433" fmla="*/ 152 w 687"/>
              <a:gd name="connsiteY26-19434" fmla="*/ 120 h 564"/>
              <a:gd name="connsiteX27-19435" fmla="*/ 131 w 687"/>
              <a:gd name="connsiteY27-19436" fmla="*/ 120 h 564"/>
              <a:gd name="connsiteX28-19437" fmla="*/ 115 w 687"/>
              <a:gd name="connsiteY28-19438" fmla="*/ 125 h 564"/>
              <a:gd name="connsiteX29-19439" fmla="*/ 99 w 687"/>
              <a:gd name="connsiteY29-19440" fmla="*/ 125 h 564"/>
              <a:gd name="connsiteX30-19441" fmla="*/ 89 w 687"/>
              <a:gd name="connsiteY30-19442" fmla="*/ 125 h 564"/>
              <a:gd name="connsiteX31-19443" fmla="*/ 78 w 687"/>
              <a:gd name="connsiteY31-19444" fmla="*/ 125 h 564"/>
              <a:gd name="connsiteX32-19445" fmla="*/ 73 w 687"/>
              <a:gd name="connsiteY32-19446" fmla="*/ 125 h 564"/>
              <a:gd name="connsiteX33-19447" fmla="*/ 63 w 687"/>
              <a:gd name="connsiteY33-19448" fmla="*/ 120 h 564"/>
              <a:gd name="connsiteX34-19449" fmla="*/ 52 w 687"/>
              <a:gd name="connsiteY34-19450" fmla="*/ 115 h 564"/>
              <a:gd name="connsiteX35-19451" fmla="*/ 36 w 687"/>
              <a:gd name="connsiteY35-19452" fmla="*/ 110 h 564"/>
              <a:gd name="connsiteX36-19453" fmla="*/ 26 w 687"/>
              <a:gd name="connsiteY36-19454" fmla="*/ 99 h 564"/>
              <a:gd name="connsiteX37-19455" fmla="*/ 15 w 687"/>
              <a:gd name="connsiteY37-19456" fmla="*/ 94 h 564"/>
              <a:gd name="connsiteX38-19457" fmla="*/ 5 w 687"/>
              <a:gd name="connsiteY38-19458" fmla="*/ 89 h 564"/>
              <a:gd name="connsiteX39-19459" fmla="*/ 0 w 687"/>
              <a:gd name="connsiteY39-19460" fmla="*/ 78 h 564"/>
              <a:gd name="connsiteX40-19461" fmla="*/ 0 w 687"/>
              <a:gd name="connsiteY40-19462" fmla="*/ 73 h 564"/>
              <a:gd name="connsiteX41-19463" fmla="*/ 10 w 687"/>
              <a:gd name="connsiteY41-19464" fmla="*/ 73 h 564"/>
              <a:gd name="connsiteX42-19465" fmla="*/ 26 w 687"/>
              <a:gd name="connsiteY42-19466" fmla="*/ 73 h 564"/>
              <a:gd name="connsiteX43-19467" fmla="*/ 42 w 687"/>
              <a:gd name="connsiteY43-19468" fmla="*/ 73 h 564"/>
              <a:gd name="connsiteX44-19469" fmla="*/ 57 w 687"/>
              <a:gd name="connsiteY44-19470" fmla="*/ 68 h 564"/>
              <a:gd name="connsiteX45-19471" fmla="*/ 89 w 687"/>
              <a:gd name="connsiteY45-19472" fmla="*/ 68 h 564"/>
              <a:gd name="connsiteX46-19473" fmla="*/ 131 w 687"/>
              <a:gd name="connsiteY46-19474" fmla="*/ 63 h 564"/>
              <a:gd name="connsiteX47-19475" fmla="*/ 152 w 687"/>
              <a:gd name="connsiteY47-19476" fmla="*/ 63 h 564"/>
              <a:gd name="connsiteX48-19477" fmla="*/ 173 w 687"/>
              <a:gd name="connsiteY48-19478" fmla="*/ 63 h 564"/>
              <a:gd name="connsiteX49-19479" fmla="*/ 199 w 687"/>
              <a:gd name="connsiteY49-19480" fmla="*/ 57 h 564"/>
              <a:gd name="connsiteX50-19481" fmla="*/ 225 w 687"/>
              <a:gd name="connsiteY50-19482" fmla="*/ 57 h 564"/>
              <a:gd name="connsiteX51-19483" fmla="*/ 257 w 687"/>
              <a:gd name="connsiteY51-19484" fmla="*/ 52 h 564"/>
              <a:gd name="connsiteX52-19485" fmla="*/ 288 w 687"/>
              <a:gd name="connsiteY52-19486" fmla="*/ 52 h 564"/>
              <a:gd name="connsiteX53-19487" fmla="*/ 320 w 687"/>
              <a:gd name="connsiteY53-19488" fmla="*/ 47 h 564"/>
              <a:gd name="connsiteX54-19489" fmla="*/ 357 w 687"/>
              <a:gd name="connsiteY54-19490" fmla="*/ 42 h 564"/>
              <a:gd name="connsiteX55-19491" fmla="*/ 372 w 687"/>
              <a:gd name="connsiteY55-19492" fmla="*/ 42 h 564"/>
              <a:gd name="connsiteX56-19493" fmla="*/ 393 w 687"/>
              <a:gd name="connsiteY56-19494" fmla="*/ 37 h 564"/>
              <a:gd name="connsiteX57-19495" fmla="*/ 409 w 687"/>
              <a:gd name="connsiteY57-19496" fmla="*/ 37 h 564"/>
              <a:gd name="connsiteX58-19497" fmla="*/ 420 w 687"/>
              <a:gd name="connsiteY58-19498" fmla="*/ 37 h 564"/>
              <a:gd name="connsiteX59-19499" fmla="*/ 435 w 687"/>
              <a:gd name="connsiteY59-19500" fmla="*/ 31 h 564"/>
              <a:gd name="connsiteX60-19501" fmla="*/ 446 w 687"/>
              <a:gd name="connsiteY60-19502" fmla="*/ 31 h 564"/>
              <a:gd name="connsiteX61-19503" fmla="*/ 456 w 687"/>
              <a:gd name="connsiteY61-19504" fmla="*/ 31 h 564"/>
              <a:gd name="connsiteX62-19505" fmla="*/ 467 w 687"/>
              <a:gd name="connsiteY62-19506" fmla="*/ 26 h 564"/>
              <a:gd name="connsiteX63-19507" fmla="*/ 477 w 687"/>
              <a:gd name="connsiteY63-19508" fmla="*/ 26 h 564"/>
              <a:gd name="connsiteX64-19509" fmla="*/ 488 w 687"/>
              <a:gd name="connsiteY64-19510" fmla="*/ 26 h 564"/>
              <a:gd name="connsiteX65-19511" fmla="*/ 493 w 687"/>
              <a:gd name="connsiteY65-19512" fmla="*/ 21 h 564"/>
              <a:gd name="connsiteX66-19513" fmla="*/ 498 w 687"/>
              <a:gd name="connsiteY66-19514" fmla="*/ 21 h 564"/>
              <a:gd name="connsiteX67-19515" fmla="*/ 504 w 687"/>
              <a:gd name="connsiteY67-19516" fmla="*/ 21 h 564"/>
              <a:gd name="connsiteX68-19517" fmla="*/ 509 w 687"/>
              <a:gd name="connsiteY68-19518" fmla="*/ 16 h 564"/>
              <a:gd name="connsiteX69-19519" fmla="*/ 514 w 687"/>
              <a:gd name="connsiteY69-19520" fmla="*/ 16 h 564"/>
              <a:gd name="connsiteX70-19521" fmla="*/ 514 w 687"/>
              <a:gd name="connsiteY70-19522" fmla="*/ 16 h 564"/>
              <a:gd name="connsiteX71-19523" fmla="*/ 519 w 687"/>
              <a:gd name="connsiteY71-19524" fmla="*/ 10 h 564"/>
              <a:gd name="connsiteX72-19525" fmla="*/ 525 w 687"/>
              <a:gd name="connsiteY72-19526" fmla="*/ 5 h 564"/>
              <a:gd name="connsiteX73-19527" fmla="*/ 535 w 687"/>
              <a:gd name="connsiteY73-19528" fmla="*/ 5 h 564"/>
              <a:gd name="connsiteX74-19529" fmla="*/ 546 w 687"/>
              <a:gd name="connsiteY74-19530" fmla="*/ 0 h 564"/>
              <a:gd name="connsiteX75-19531" fmla="*/ 551 w 687"/>
              <a:gd name="connsiteY75-19532" fmla="*/ 5 h 564"/>
              <a:gd name="connsiteX76-19533" fmla="*/ 561 w 687"/>
              <a:gd name="connsiteY76-19534" fmla="*/ 5 h 564"/>
              <a:gd name="connsiteX77-19535" fmla="*/ 577 w 687"/>
              <a:gd name="connsiteY77-19536" fmla="*/ 10 h 564"/>
              <a:gd name="connsiteX78-19537" fmla="*/ 593 w 687"/>
              <a:gd name="connsiteY78-19538" fmla="*/ 16 h 564"/>
              <a:gd name="connsiteX79-19539" fmla="*/ 630 w 687"/>
              <a:gd name="connsiteY79-19540" fmla="*/ 31 h 564"/>
              <a:gd name="connsiteX80-19541" fmla="*/ 645 w 687"/>
              <a:gd name="connsiteY80-19542" fmla="*/ 42 h 564"/>
              <a:gd name="connsiteX81-19543" fmla="*/ 661 w 687"/>
              <a:gd name="connsiteY81-19544" fmla="*/ 52 h 564"/>
              <a:gd name="connsiteX82-19545" fmla="*/ 672 w 687"/>
              <a:gd name="connsiteY82-19546" fmla="*/ 57 h 564"/>
              <a:gd name="connsiteX83-19547" fmla="*/ 682 w 687"/>
              <a:gd name="connsiteY83-19548" fmla="*/ 68 h 564"/>
              <a:gd name="connsiteX84-19549" fmla="*/ 687 w 687"/>
              <a:gd name="connsiteY84-19550" fmla="*/ 73 h 564"/>
              <a:gd name="connsiteX85-19551" fmla="*/ 687 w 687"/>
              <a:gd name="connsiteY85-19552" fmla="*/ 78 h 564"/>
              <a:gd name="connsiteX86-19553" fmla="*/ 682 w 687"/>
              <a:gd name="connsiteY86-19554" fmla="*/ 78 h 564"/>
              <a:gd name="connsiteX87-19555" fmla="*/ 682 w 687"/>
              <a:gd name="connsiteY87-19556" fmla="*/ 84 h 564"/>
              <a:gd name="connsiteX88-19557" fmla="*/ 677 w 687"/>
              <a:gd name="connsiteY88-19558" fmla="*/ 89 h 564"/>
              <a:gd name="connsiteX89-19559" fmla="*/ 666 w 687"/>
              <a:gd name="connsiteY89-19560" fmla="*/ 94 h 564"/>
              <a:gd name="connsiteX90-19561" fmla="*/ 666 w 687"/>
              <a:gd name="connsiteY90-19562" fmla="*/ 99 h 564"/>
              <a:gd name="connsiteX91-19563" fmla="*/ 661 w 687"/>
              <a:gd name="connsiteY91-19564" fmla="*/ 104 h 564"/>
              <a:gd name="connsiteX92-19565" fmla="*/ 656 w 687"/>
              <a:gd name="connsiteY92-19566" fmla="*/ 115 h 564"/>
              <a:gd name="connsiteX93-19567" fmla="*/ 656 w 687"/>
              <a:gd name="connsiteY93-19568" fmla="*/ 131 h 564"/>
              <a:gd name="connsiteX94-19569" fmla="*/ 651 w 687"/>
              <a:gd name="connsiteY94-19570" fmla="*/ 141 h 564"/>
              <a:gd name="connsiteX95-19571" fmla="*/ 651 w 687"/>
              <a:gd name="connsiteY95-19572" fmla="*/ 162 h 564"/>
              <a:gd name="connsiteX96-19573" fmla="*/ 645 w 687"/>
              <a:gd name="connsiteY96-19574" fmla="*/ 183 h 564"/>
              <a:gd name="connsiteX97-19575" fmla="*/ 645 w 687"/>
              <a:gd name="connsiteY97-19576" fmla="*/ 209 h 564"/>
              <a:gd name="connsiteX98-19577" fmla="*/ 640 w 687"/>
              <a:gd name="connsiteY98-19578" fmla="*/ 261 h 564"/>
              <a:gd name="connsiteX99-19579" fmla="*/ 635 w 687"/>
              <a:gd name="connsiteY99-19580" fmla="*/ 313 h 564"/>
              <a:gd name="connsiteX100-19581" fmla="*/ 630 w 687"/>
              <a:gd name="connsiteY100-19582" fmla="*/ 360 h 564"/>
              <a:gd name="connsiteX101-19583" fmla="*/ 624 w 687"/>
              <a:gd name="connsiteY101-19584" fmla="*/ 413 h 564"/>
              <a:gd name="connsiteX102-19585" fmla="*/ 614 w 687"/>
              <a:gd name="connsiteY102-19586" fmla="*/ 460 h 564"/>
              <a:gd name="connsiteX103-19587" fmla="*/ 603 w 687"/>
              <a:gd name="connsiteY103-19588" fmla="*/ 507 h 564"/>
              <a:gd name="connsiteX104-19589" fmla="*/ 593 w 687"/>
              <a:gd name="connsiteY104-19590" fmla="*/ 548 h 564"/>
              <a:gd name="connsiteX105-19591" fmla="*/ 498 w 687"/>
              <a:gd name="connsiteY105-19592" fmla="*/ 564 h 564"/>
              <a:gd name="connsiteX106-19593" fmla="*/ 504 w 687"/>
              <a:gd name="connsiteY106-19594" fmla="*/ 554 h 564"/>
              <a:gd name="connsiteX107-19595" fmla="*/ 509 w 687"/>
              <a:gd name="connsiteY107-19596" fmla="*/ 538 h 564"/>
              <a:gd name="connsiteX108-19597" fmla="*/ 514 w 687"/>
              <a:gd name="connsiteY108-19598" fmla="*/ 517 h 564"/>
              <a:gd name="connsiteX109-19599" fmla="*/ 519 w 687"/>
              <a:gd name="connsiteY109-19600" fmla="*/ 501 h 564"/>
              <a:gd name="connsiteX110-19601" fmla="*/ 525 w 687"/>
              <a:gd name="connsiteY110-19602" fmla="*/ 475 h 564"/>
              <a:gd name="connsiteX111-19603" fmla="*/ 530 w 687"/>
              <a:gd name="connsiteY111-19604" fmla="*/ 454 h 564"/>
              <a:gd name="connsiteX112-19605" fmla="*/ 535 w 687"/>
              <a:gd name="connsiteY112-19606" fmla="*/ 428 h 564"/>
              <a:gd name="connsiteX113-19607" fmla="*/ 540 w 687"/>
              <a:gd name="connsiteY113-19608" fmla="*/ 402 h 564"/>
              <a:gd name="connsiteX114-19609" fmla="*/ 546 w 687"/>
              <a:gd name="connsiteY114-19610" fmla="*/ 371 h 564"/>
              <a:gd name="connsiteX115-19611" fmla="*/ 546 w 687"/>
              <a:gd name="connsiteY115-19612" fmla="*/ 345 h 564"/>
              <a:gd name="connsiteX116-19613" fmla="*/ 551 w 687"/>
              <a:gd name="connsiteY116-19614" fmla="*/ 319 h 564"/>
              <a:gd name="connsiteX117-19615" fmla="*/ 551 w 687"/>
              <a:gd name="connsiteY117-19616" fmla="*/ 298 h 564"/>
              <a:gd name="connsiteX118-19617" fmla="*/ 556 w 687"/>
              <a:gd name="connsiteY118-19618" fmla="*/ 272 h 564"/>
              <a:gd name="connsiteX119-19619" fmla="*/ 556 w 687"/>
              <a:gd name="connsiteY119-19620" fmla="*/ 251 h 564"/>
              <a:gd name="connsiteX120-19621" fmla="*/ 561 w 687"/>
              <a:gd name="connsiteY120-19622" fmla="*/ 230 h 564"/>
              <a:gd name="connsiteX121-19623" fmla="*/ 561 w 687"/>
              <a:gd name="connsiteY121-19624" fmla="*/ 214 h 564"/>
              <a:gd name="connsiteX122-19625" fmla="*/ 561 w 687"/>
              <a:gd name="connsiteY122-19626" fmla="*/ 193 h 564"/>
              <a:gd name="connsiteX123-19627" fmla="*/ 567 w 687"/>
              <a:gd name="connsiteY123-19628" fmla="*/ 178 h 564"/>
              <a:gd name="connsiteX124-19629" fmla="*/ 567 w 687"/>
              <a:gd name="connsiteY124-19630" fmla="*/ 167 h 564"/>
              <a:gd name="connsiteX125-19631" fmla="*/ 567 w 687"/>
              <a:gd name="connsiteY125-19632" fmla="*/ 151 h 564"/>
              <a:gd name="connsiteX126-19633" fmla="*/ 567 w 687"/>
              <a:gd name="connsiteY126-19634" fmla="*/ 141 h 564"/>
              <a:gd name="connsiteX127-19635" fmla="*/ 567 w 687"/>
              <a:gd name="connsiteY127-19636" fmla="*/ 131 h 564"/>
              <a:gd name="connsiteX128-19637" fmla="*/ 561 w 687"/>
              <a:gd name="connsiteY128-19638" fmla="*/ 125 h 564"/>
              <a:gd name="connsiteX129-19639" fmla="*/ 561 w 687"/>
              <a:gd name="connsiteY129-19640" fmla="*/ 115 h 564"/>
              <a:gd name="connsiteX130-19641" fmla="*/ 561 w 687"/>
              <a:gd name="connsiteY130-19642" fmla="*/ 115 h 564"/>
              <a:gd name="connsiteX0-19643" fmla="*/ 561 w 687"/>
              <a:gd name="connsiteY0-19644" fmla="*/ 115 h 564"/>
              <a:gd name="connsiteX1-19645" fmla="*/ 556 w 687"/>
              <a:gd name="connsiteY1-19646" fmla="*/ 104 h 564"/>
              <a:gd name="connsiteX2-19647" fmla="*/ 556 w 687"/>
              <a:gd name="connsiteY2-19648" fmla="*/ 94 h 564"/>
              <a:gd name="connsiteX3-19649" fmla="*/ 551 w 687"/>
              <a:gd name="connsiteY3-19650" fmla="*/ 84 h 564"/>
              <a:gd name="connsiteX4-19651" fmla="*/ 546 w 687"/>
              <a:gd name="connsiteY4-19652" fmla="*/ 78 h 564"/>
              <a:gd name="connsiteX5-19653" fmla="*/ 546 w 687"/>
              <a:gd name="connsiteY5-19654" fmla="*/ 78 h 564"/>
              <a:gd name="connsiteX6-19655" fmla="*/ 540 w 687"/>
              <a:gd name="connsiteY6-19656" fmla="*/ 78 h 564"/>
              <a:gd name="connsiteX7-19657" fmla="*/ 530 w 687"/>
              <a:gd name="connsiteY7-19658" fmla="*/ 73 h 564"/>
              <a:gd name="connsiteX8-19659" fmla="*/ 525 w 687"/>
              <a:gd name="connsiteY8-19660" fmla="*/ 73 h 564"/>
              <a:gd name="connsiteX9-19661" fmla="*/ 514 w 687"/>
              <a:gd name="connsiteY9-19662" fmla="*/ 73 h 564"/>
              <a:gd name="connsiteX10-19663" fmla="*/ 504 w 687"/>
              <a:gd name="connsiteY10-19664" fmla="*/ 73 h 564"/>
              <a:gd name="connsiteX11-19665" fmla="*/ 493 w 687"/>
              <a:gd name="connsiteY11-19666" fmla="*/ 73 h 564"/>
              <a:gd name="connsiteX12-19667" fmla="*/ 477 w 687"/>
              <a:gd name="connsiteY12-19668" fmla="*/ 73 h 564"/>
              <a:gd name="connsiteX13-19669" fmla="*/ 451 w 687"/>
              <a:gd name="connsiteY13-19670" fmla="*/ 73 h 564"/>
              <a:gd name="connsiteX14-19671" fmla="*/ 420 w 687"/>
              <a:gd name="connsiteY14-19672" fmla="*/ 73 h 564"/>
              <a:gd name="connsiteX15-19673" fmla="*/ 393 w 687"/>
              <a:gd name="connsiteY15-19674" fmla="*/ 78 h 564"/>
              <a:gd name="connsiteX16-19675" fmla="*/ 362 w 687"/>
              <a:gd name="connsiteY16-19676" fmla="*/ 78 h 564"/>
              <a:gd name="connsiteX17-19677" fmla="*/ 346 w 687"/>
              <a:gd name="connsiteY17-19678" fmla="*/ 84 h 564"/>
              <a:gd name="connsiteX18-19679" fmla="*/ 325 w 687"/>
              <a:gd name="connsiteY18-19680" fmla="*/ 84 h 564"/>
              <a:gd name="connsiteX19-19681" fmla="*/ 309 w 687"/>
              <a:gd name="connsiteY19-19682" fmla="*/ 89 h 564"/>
              <a:gd name="connsiteX20-19683" fmla="*/ 288 w 687"/>
              <a:gd name="connsiteY20-19684" fmla="*/ 94 h 564"/>
              <a:gd name="connsiteX21-19685" fmla="*/ 267 w 687"/>
              <a:gd name="connsiteY21-19686" fmla="*/ 99 h 564"/>
              <a:gd name="connsiteX22-19687" fmla="*/ 246 w 687"/>
              <a:gd name="connsiteY22-19688" fmla="*/ 99 h 564"/>
              <a:gd name="connsiteX23-19689" fmla="*/ 220 w 687"/>
              <a:gd name="connsiteY23-19690" fmla="*/ 104 h 564"/>
              <a:gd name="connsiteX24-19691" fmla="*/ 199 w 687"/>
              <a:gd name="connsiteY24-19692" fmla="*/ 110 h 564"/>
              <a:gd name="connsiteX25-19693" fmla="*/ 173 w 687"/>
              <a:gd name="connsiteY25-19694" fmla="*/ 115 h 564"/>
              <a:gd name="connsiteX26-19695" fmla="*/ 152 w 687"/>
              <a:gd name="connsiteY26-19696" fmla="*/ 120 h 564"/>
              <a:gd name="connsiteX27-19697" fmla="*/ 131 w 687"/>
              <a:gd name="connsiteY27-19698" fmla="*/ 120 h 564"/>
              <a:gd name="connsiteX28-19699" fmla="*/ 115 w 687"/>
              <a:gd name="connsiteY28-19700" fmla="*/ 125 h 564"/>
              <a:gd name="connsiteX29-19701" fmla="*/ 99 w 687"/>
              <a:gd name="connsiteY29-19702" fmla="*/ 125 h 564"/>
              <a:gd name="connsiteX30-19703" fmla="*/ 89 w 687"/>
              <a:gd name="connsiteY30-19704" fmla="*/ 125 h 564"/>
              <a:gd name="connsiteX31-19705" fmla="*/ 78 w 687"/>
              <a:gd name="connsiteY31-19706" fmla="*/ 125 h 564"/>
              <a:gd name="connsiteX32-19707" fmla="*/ 73 w 687"/>
              <a:gd name="connsiteY32-19708" fmla="*/ 125 h 564"/>
              <a:gd name="connsiteX33-19709" fmla="*/ 63 w 687"/>
              <a:gd name="connsiteY33-19710" fmla="*/ 120 h 564"/>
              <a:gd name="connsiteX34-19711" fmla="*/ 52 w 687"/>
              <a:gd name="connsiteY34-19712" fmla="*/ 115 h 564"/>
              <a:gd name="connsiteX35-19713" fmla="*/ 36 w 687"/>
              <a:gd name="connsiteY35-19714" fmla="*/ 110 h 564"/>
              <a:gd name="connsiteX36-19715" fmla="*/ 26 w 687"/>
              <a:gd name="connsiteY36-19716" fmla="*/ 99 h 564"/>
              <a:gd name="connsiteX37-19717" fmla="*/ 15 w 687"/>
              <a:gd name="connsiteY37-19718" fmla="*/ 94 h 564"/>
              <a:gd name="connsiteX38-19719" fmla="*/ 5 w 687"/>
              <a:gd name="connsiteY38-19720" fmla="*/ 89 h 564"/>
              <a:gd name="connsiteX39-19721" fmla="*/ 0 w 687"/>
              <a:gd name="connsiteY39-19722" fmla="*/ 78 h 564"/>
              <a:gd name="connsiteX40-19723" fmla="*/ 0 w 687"/>
              <a:gd name="connsiteY40-19724" fmla="*/ 73 h 564"/>
              <a:gd name="connsiteX41-19725" fmla="*/ 10 w 687"/>
              <a:gd name="connsiteY41-19726" fmla="*/ 73 h 564"/>
              <a:gd name="connsiteX42-19727" fmla="*/ 26 w 687"/>
              <a:gd name="connsiteY42-19728" fmla="*/ 73 h 564"/>
              <a:gd name="connsiteX43-19729" fmla="*/ 42 w 687"/>
              <a:gd name="connsiteY43-19730" fmla="*/ 73 h 564"/>
              <a:gd name="connsiteX44-19731" fmla="*/ 57 w 687"/>
              <a:gd name="connsiteY44-19732" fmla="*/ 68 h 564"/>
              <a:gd name="connsiteX45-19733" fmla="*/ 89 w 687"/>
              <a:gd name="connsiteY45-19734" fmla="*/ 68 h 564"/>
              <a:gd name="connsiteX46-19735" fmla="*/ 131 w 687"/>
              <a:gd name="connsiteY46-19736" fmla="*/ 63 h 564"/>
              <a:gd name="connsiteX47-19737" fmla="*/ 152 w 687"/>
              <a:gd name="connsiteY47-19738" fmla="*/ 63 h 564"/>
              <a:gd name="connsiteX48-19739" fmla="*/ 173 w 687"/>
              <a:gd name="connsiteY48-19740" fmla="*/ 63 h 564"/>
              <a:gd name="connsiteX49-19741" fmla="*/ 199 w 687"/>
              <a:gd name="connsiteY49-19742" fmla="*/ 57 h 564"/>
              <a:gd name="connsiteX50-19743" fmla="*/ 225 w 687"/>
              <a:gd name="connsiteY50-19744" fmla="*/ 57 h 564"/>
              <a:gd name="connsiteX51-19745" fmla="*/ 257 w 687"/>
              <a:gd name="connsiteY51-19746" fmla="*/ 52 h 564"/>
              <a:gd name="connsiteX52-19747" fmla="*/ 288 w 687"/>
              <a:gd name="connsiteY52-19748" fmla="*/ 52 h 564"/>
              <a:gd name="connsiteX53-19749" fmla="*/ 320 w 687"/>
              <a:gd name="connsiteY53-19750" fmla="*/ 47 h 564"/>
              <a:gd name="connsiteX54-19751" fmla="*/ 357 w 687"/>
              <a:gd name="connsiteY54-19752" fmla="*/ 42 h 564"/>
              <a:gd name="connsiteX55-19753" fmla="*/ 372 w 687"/>
              <a:gd name="connsiteY55-19754" fmla="*/ 42 h 564"/>
              <a:gd name="connsiteX56-19755" fmla="*/ 393 w 687"/>
              <a:gd name="connsiteY56-19756" fmla="*/ 37 h 564"/>
              <a:gd name="connsiteX57-19757" fmla="*/ 409 w 687"/>
              <a:gd name="connsiteY57-19758" fmla="*/ 37 h 564"/>
              <a:gd name="connsiteX58-19759" fmla="*/ 420 w 687"/>
              <a:gd name="connsiteY58-19760" fmla="*/ 37 h 564"/>
              <a:gd name="connsiteX59-19761" fmla="*/ 435 w 687"/>
              <a:gd name="connsiteY59-19762" fmla="*/ 31 h 564"/>
              <a:gd name="connsiteX60-19763" fmla="*/ 446 w 687"/>
              <a:gd name="connsiteY60-19764" fmla="*/ 31 h 564"/>
              <a:gd name="connsiteX61-19765" fmla="*/ 456 w 687"/>
              <a:gd name="connsiteY61-19766" fmla="*/ 31 h 564"/>
              <a:gd name="connsiteX62-19767" fmla="*/ 467 w 687"/>
              <a:gd name="connsiteY62-19768" fmla="*/ 26 h 564"/>
              <a:gd name="connsiteX63-19769" fmla="*/ 477 w 687"/>
              <a:gd name="connsiteY63-19770" fmla="*/ 26 h 564"/>
              <a:gd name="connsiteX64-19771" fmla="*/ 488 w 687"/>
              <a:gd name="connsiteY64-19772" fmla="*/ 26 h 564"/>
              <a:gd name="connsiteX65-19773" fmla="*/ 493 w 687"/>
              <a:gd name="connsiteY65-19774" fmla="*/ 21 h 564"/>
              <a:gd name="connsiteX66-19775" fmla="*/ 498 w 687"/>
              <a:gd name="connsiteY66-19776" fmla="*/ 21 h 564"/>
              <a:gd name="connsiteX67-19777" fmla="*/ 504 w 687"/>
              <a:gd name="connsiteY67-19778" fmla="*/ 21 h 564"/>
              <a:gd name="connsiteX68-19779" fmla="*/ 509 w 687"/>
              <a:gd name="connsiteY68-19780" fmla="*/ 16 h 564"/>
              <a:gd name="connsiteX69-19781" fmla="*/ 514 w 687"/>
              <a:gd name="connsiteY69-19782" fmla="*/ 16 h 564"/>
              <a:gd name="connsiteX70-19783" fmla="*/ 514 w 687"/>
              <a:gd name="connsiteY70-19784" fmla="*/ 16 h 564"/>
              <a:gd name="connsiteX71-19785" fmla="*/ 519 w 687"/>
              <a:gd name="connsiteY71-19786" fmla="*/ 10 h 564"/>
              <a:gd name="connsiteX72-19787" fmla="*/ 525 w 687"/>
              <a:gd name="connsiteY72-19788" fmla="*/ 5 h 564"/>
              <a:gd name="connsiteX73-19789" fmla="*/ 535 w 687"/>
              <a:gd name="connsiteY73-19790" fmla="*/ 5 h 564"/>
              <a:gd name="connsiteX74-19791" fmla="*/ 546 w 687"/>
              <a:gd name="connsiteY74-19792" fmla="*/ 0 h 564"/>
              <a:gd name="connsiteX75-19793" fmla="*/ 551 w 687"/>
              <a:gd name="connsiteY75-19794" fmla="*/ 5 h 564"/>
              <a:gd name="connsiteX76-19795" fmla="*/ 561 w 687"/>
              <a:gd name="connsiteY76-19796" fmla="*/ 5 h 564"/>
              <a:gd name="connsiteX77-19797" fmla="*/ 577 w 687"/>
              <a:gd name="connsiteY77-19798" fmla="*/ 10 h 564"/>
              <a:gd name="connsiteX78-19799" fmla="*/ 593 w 687"/>
              <a:gd name="connsiteY78-19800" fmla="*/ 16 h 564"/>
              <a:gd name="connsiteX79-19801" fmla="*/ 630 w 687"/>
              <a:gd name="connsiteY79-19802" fmla="*/ 31 h 564"/>
              <a:gd name="connsiteX80-19803" fmla="*/ 645 w 687"/>
              <a:gd name="connsiteY80-19804" fmla="*/ 42 h 564"/>
              <a:gd name="connsiteX81-19805" fmla="*/ 661 w 687"/>
              <a:gd name="connsiteY81-19806" fmla="*/ 52 h 564"/>
              <a:gd name="connsiteX82-19807" fmla="*/ 672 w 687"/>
              <a:gd name="connsiteY82-19808" fmla="*/ 57 h 564"/>
              <a:gd name="connsiteX83-19809" fmla="*/ 682 w 687"/>
              <a:gd name="connsiteY83-19810" fmla="*/ 68 h 564"/>
              <a:gd name="connsiteX84-19811" fmla="*/ 687 w 687"/>
              <a:gd name="connsiteY84-19812" fmla="*/ 73 h 564"/>
              <a:gd name="connsiteX85-19813" fmla="*/ 687 w 687"/>
              <a:gd name="connsiteY85-19814" fmla="*/ 78 h 564"/>
              <a:gd name="connsiteX86-19815" fmla="*/ 682 w 687"/>
              <a:gd name="connsiteY86-19816" fmla="*/ 78 h 564"/>
              <a:gd name="connsiteX87-19817" fmla="*/ 682 w 687"/>
              <a:gd name="connsiteY87-19818" fmla="*/ 84 h 564"/>
              <a:gd name="connsiteX88-19819" fmla="*/ 677 w 687"/>
              <a:gd name="connsiteY88-19820" fmla="*/ 89 h 564"/>
              <a:gd name="connsiteX89-19821" fmla="*/ 666 w 687"/>
              <a:gd name="connsiteY89-19822" fmla="*/ 94 h 564"/>
              <a:gd name="connsiteX90-19823" fmla="*/ 666 w 687"/>
              <a:gd name="connsiteY90-19824" fmla="*/ 99 h 564"/>
              <a:gd name="connsiteX91-19825" fmla="*/ 661 w 687"/>
              <a:gd name="connsiteY91-19826" fmla="*/ 104 h 564"/>
              <a:gd name="connsiteX92-19827" fmla="*/ 656 w 687"/>
              <a:gd name="connsiteY92-19828" fmla="*/ 115 h 564"/>
              <a:gd name="connsiteX93-19829" fmla="*/ 656 w 687"/>
              <a:gd name="connsiteY93-19830" fmla="*/ 131 h 564"/>
              <a:gd name="connsiteX94-19831" fmla="*/ 651 w 687"/>
              <a:gd name="connsiteY94-19832" fmla="*/ 141 h 564"/>
              <a:gd name="connsiteX95-19833" fmla="*/ 651 w 687"/>
              <a:gd name="connsiteY95-19834" fmla="*/ 162 h 564"/>
              <a:gd name="connsiteX96-19835" fmla="*/ 645 w 687"/>
              <a:gd name="connsiteY96-19836" fmla="*/ 183 h 564"/>
              <a:gd name="connsiteX97-19837" fmla="*/ 645 w 687"/>
              <a:gd name="connsiteY97-19838" fmla="*/ 209 h 564"/>
              <a:gd name="connsiteX98-19839" fmla="*/ 640 w 687"/>
              <a:gd name="connsiteY98-19840" fmla="*/ 261 h 564"/>
              <a:gd name="connsiteX99-19841" fmla="*/ 635 w 687"/>
              <a:gd name="connsiteY99-19842" fmla="*/ 313 h 564"/>
              <a:gd name="connsiteX100-19843" fmla="*/ 630 w 687"/>
              <a:gd name="connsiteY100-19844" fmla="*/ 360 h 564"/>
              <a:gd name="connsiteX101-19845" fmla="*/ 624 w 687"/>
              <a:gd name="connsiteY101-19846" fmla="*/ 413 h 564"/>
              <a:gd name="connsiteX102-19847" fmla="*/ 614 w 687"/>
              <a:gd name="connsiteY102-19848" fmla="*/ 460 h 564"/>
              <a:gd name="connsiteX103-19849" fmla="*/ 603 w 687"/>
              <a:gd name="connsiteY103-19850" fmla="*/ 507 h 564"/>
              <a:gd name="connsiteX104-19851" fmla="*/ 498 w 687"/>
              <a:gd name="connsiteY104-19852" fmla="*/ 564 h 564"/>
              <a:gd name="connsiteX105-19853" fmla="*/ 504 w 687"/>
              <a:gd name="connsiteY105-19854" fmla="*/ 554 h 564"/>
              <a:gd name="connsiteX106-19855" fmla="*/ 509 w 687"/>
              <a:gd name="connsiteY106-19856" fmla="*/ 538 h 564"/>
              <a:gd name="connsiteX107-19857" fmla="*/ 514 w 687"/>
              <a:gd name="connsiteY107-19858" fmla="*/ 517 h 564"/>
              <a:gd name="connsiteX108-19859" fmla="*/ 519 w 687"/>
              <a:gd name="connsiteY108-19860" fmla="*/ 501 h 564"/>
              <a:gd name="connsiteX109-19861" fmla="*/ 525 w 687"/>
              <a:gd name="connsiteY109-19862" fmla="*/ 475 h 564"/>
              <a:gd name="connsiteX110-19863" fmla="*/ 530 w 687"/>
              <a:gd name="connsiteY110-19864" fmla="*/ 454 h 564"/>
              <a:gd name="connsiteX111-19865" fmla="*/ 535 w 687"/>
              <a:gd name="connsiteY111-19866" fmla="*/ 428 h 564"/>
              <a:gd name="connsiteX112-19867" fmla="*/ 540 w 687"/>
              <a:gd name="connsiteY112-19868" fmla="*/ 402 h 564"/>
              <a:gd name="connsiteX113-19869" fmla="*/ 546 w 687"/>
              <a:gd name="connsiteY113-19870" fmla="*/ 371 h 564"/>
              <a:gd name="connsiteX114-19871" fmla="*/ 546 w 687"/>
              <a:gd name="connsiteY114-19872" fmla="*/ 345 h 564"/>
              <a:gd name="connsiteX115-19873" fmla="*/ 551 w 687"/>
              <a:gd name="connsiteY115-19874" fmla="*/ 319 h 564"/>
              <a:gd name="connsiteX116-19875" fmla="*/ 551 w 687"/>
              <a:gd name="connsiteY116-19876" fmla="*/ 298 h 564"/>
              <a:gd name="connsiteX117-19877" fmla="*/ 556 w 687"/>
              <a:gd name="connsiteY117-19878" fmla="*/ 272 h 564"/>
              <a:gd name="connsiteX118-19879" fmla="*/ 556 w 687"/>
              <a:gd name="connsiteY118-19880" fmla="*/ 251 h 564"/>
              <a:gd name="connsiteX119-19881" fmla="*/ 561 w 687"/>
              <a:gd name="connsiteY119-19882" fmla="*/ 230 h 564"/>
              <a:gd name="connsiteX120-19883" fmla="*/ 561 w 687"/>
              <a:gd name="connsiteY120-19884" fmla="*/ 214 h 564"/>
              <a:gd name="connsiteX121-19885" fmla="*/ 561 w 687"/>
              <a:gd name="connsiteY121-19886" fmla="*/ 193 h 564"/>
              <a:gd name="connsiteX122-19887" fmla="*/ 567 w 687"/>
              <a:gd name="connsiteY122-19888" fmla="*/ 178 h 564"/>
              <a:gd name="connsiteX123-19889" fmla="*/ 567 w 687"/>
              <a:gd name="connsiteY123-19890" fmla="*/ 167 h 564"/>
              <a:gd name="connsiteX124-19891" fmla="*/ 567 w 687"/>
              <a:gd name="connsiteY124-19892" fmla="*/ 151 h 564"/>
              <a:gd name="connsiteX125-19893" fmla="*/ 567 w 687"/>
              <a:gd name="connsiteY125-19894" fmla="*/ 141 h 564"/>
              <a:gd name="connsiteX126-19895" fmla="*/ 567 w 687"/>
              <a:gd name="connsiteY126-19896" fmla="*/ 131 h 564"/>
              <a:gd name="connsiteX127-19897" fmla="*/ 561 w 687"/>
              <a:gd name="connsiteY127-19898" fmla="*/ 125 h 564"/>
              <a:gd name="connsiteX128-19899" fmla="*/ 561 w 687"/>
              <a:gd name="connsiteY128-19900" fmla="*/ 115 h 564"/>
              <a:gd name="connsiteX129-19901" fmla="*/ 561 w 687"/>
              <a:gd name="connsiteY129-19902" fmla="*/ 115 h 564"/>
              <a:gd name="connsiteX0-19903" fmla="*/ 561 w 687"/>
              <a:gd name="connsiteY0-19904" fmla="*/ 115 h 554"/>
              <a:gd name="connsiteX1-19905" fmla="*/ 556 w 687"/>
              <a:gd name="connsiteY1-19906" fmla="*/ 104 h 554"/>
              <a:gd name="connsiteX2-19907" fmla="*/ 556 w 687"/>
              <a:gd name="connsiteY2-19908" fmla="*/ 94 h 554"/>
              <a:gd name="connsiteX3-19909" fmla="*/ 551 w 687"/>
              <a:gd name="connsiteY3-19910" fmla="*/ 84 h 554"/>
              <a:gd name="connsiteX4-19911" fmla="*/ 546 w 687"/>
              <a:gd name="connsiteY4-19912" fmla="*/ 78 h 554"/>
              <a:gd name="connsiteX5-19913" fmla="*/ 546 w 687"/>
              <a:gd name="connsiteY5-19914" fmla="*/ 78 h 554"/>
              <a:gd name="connsiteX6-19915" fmla="*/ 540 w 687"/>
              <a:gd name="connsiteY6-19916" fmla="*/ 78 h 554"/>
              <a:gd name="connsiteX7-19917" fmla="*/ 530 w 687"/>
              <a:gd name="connsiteY7-19918" fmla="*/ 73 h 554"/>
              <a:gd name="connsiteX8-19919" fmla="*/ 525 w 687"/>
              <a:gd name="connsiteY8-19920" fmla="*/ 73 h 554"/>
              <a:gd name="connsiteX9-19921" fmla="*/ 514 w 687"/>
              <a:gd name="connsiteY9-19922" fmla="*/ 73 h 554"/>
              <a:gd name="connsiteX10-19923" fmla="*/ 504 w 687"/>
              <a:gd name="connsiteY10-19924" fmla="*/ 73 h 554"/>
              <a:gd name="connsiteX11-19925" fmla="*/ 493 w 687"/>
              <a:gd name="connsiteY11-19926" fmla="*/ 73 h 554"/>
              <a:gd name="connsiteX12-19927" fmla="*/ 477 w 687"/>
              <a:gd name="connsiteY12-19928" fmla="*/ 73 h 554"/>
              <a:gd name="connsiteX13-19929" fmla="*/ 451 w 687"/>
              <a:gd name="connsiteY13-19930" fmla="*/ 73 h 554"/>
              <a:gd name="connsiteX14-19931" fmla="*/ 420 w 687"/>
              <a:gd name="connsiteY14-19932" fmla="*/ 73 h 554"/>
              <a:gd name="connsiteX15-19933" fmla="*/ 393 w 687"/>
              <a:gd name="connsiteY15-19934" fmla="*/ 78 h 554"/>
              <a:gd name="connsiteX16-19935" fmla="*/ 362 w 687"/>
              <a:gd name="connsiteY16-19936" fmla="*/ 78 h 554"/>
              <a:gd name="connsiteX17-19937" fmla="*/ 346 w 687"/>
              <a:gd name="connsiteY17-19938" fmla="*/ 84 h 554"/>
              <a:gd name="connsiteX18-19939" fmla="*/ 325 w 687"/>
              <a:gd name="connsiteY18-19940" fmla="*/ 84 h 554"/>
              <a:gd name="connsiteX19-19941" fmla="*/ 309 w 687"/>
              <a:gd name="connsiteY19-19942" fmla="*/ 89 h 554"/>
              <a:gd name="connsiteX20-19943" fmla="*/ 288 w 687"/>
              <a:gd name="connsiteY20-19944" fmla="*/ 94 h 554"/>
              <a:gd name="connsiteX21-19945" fmla="*/ 267 w 687"/>
              <a:gd name="connsiteY21-19946" fmla="*/ 99 h 554"/>
              <a:gd name="connsiteX22-19947" fmla="*/ 246 w 687"/>
              <a:gd name="connsiteY22-19948" fmla="*/ 99 h 554"/>
              <a:gd name="connsiteX23-19949" fmla="*/ 220 w 687"/>
              <a:gd name="connsiteY23-19950" fmla="*/ 104 h 554"/>
              <a:gd name="connsiteX24-19951" fmla="*/ 199 w 687"/>
              <a:gd name="connsiteY24-19952" fmla="*/ 110 h 554"/>
              <a:gd name="connsiteX25-19953" fmla="*/ 173 w 687"/>
              <a:gd name="connsiteY25-19954" fmla="*/ 115 h 554"/>
              <a:gd name="connsiteX26-19955" fmla="*/ 152 w 687"/>
              <a:gd name="connsiteY26-19956" fmla="*/ 120 h 554"/>
              <a:gd name="connsiteX27-19957" fmla="*/ 131 w 687"/>
              <a:gd name="connsiteY27-19958" fmla="*/ 120 h 554"/>
              <a:gd name="connsiteX28-19959" fmla="*/ 115 w 687"/>
              <a:gd name="connsiteY28-19960" fmla="*/ 125 h 554"/>
              <a:gd name="connsiteX29-19961" fmla="*/ 99 w 687"/>
              <a:gd name="connsiteY29-19962" fmla="*/ 125 h 554"/>
              <a:gd name="connsiteX30-19963" fmla="*/ 89 w 687"/>
              <a:gd name="connsiteY30-19964" fmla="*/ 125 h 554"/>
              <a:gd name="connsiteX31-19965" fmla="*/ 78 w 687"/>
              <a:gd name="connsiteY31-19966" fmla="*/ 125 h 554"/>
              <a:gd name="connsiteX32-19967" fmla="*/ 73 w 687"/>
              <a:gd name="connsiteY32-19968" fmla="*/ 125 h 554"/>
              <a:gd name="connsiteX33-19969" fmla="*/ 63 w 687"/>
              <a:gd name="connsiteY33-19970" fmla="*/ 120 h 554"/>
              <a:gd name="connsiteX34-19971" fmla="*/ 52 w 687"/>
              <a:gd name="connsiteY34-19972" fmla="*/ 115 h 554"/>
              <a:gd name="connsiteX35-19973" fmla="*/ 36 w 687"/>
              <a:gd name="connsiteY35-19974" fmla="*/ 110 h 554"/>
              <a:gd name="connsiteX36-19975" fmla="*/ 26 w 687"/>
              <a:gd name="connsiteY36-19976" fmla="*/ 99 h 554"/>
              <a:gd name="connsiteX37-19977" fmla="*/ 15 w 687"/>
              <a:gd name="connsiteY37-19978" fmla="*/ 94 h 554"/>
              <a:gd name="connsiteX38-19979" fmla="*/ 5 w 687"/>
              <a:gd name="connsiteY38-19980" fmla="*/ 89 h 554"/>
              <a:gd name="connsiteX39-19981" fmla="*/ 0 w 687"/>
              <a:gd name="connsiteY39-19982" fmla="*/ 78 h 554"/>
              <a:gd name="connsiteX40-19983" fmla="*/ 0 w 687"/>
              <a:gd name="connsiteY40-19984" fmla="*/ 73 h 554"/>
              <a:gd name="connsiteX41-19985" fmla="*/ 10 w 687"/>
              <a:gd name="connsiteY41-19986" fmla="*/ 73 h 554"/>
              <a:gd name="connsiteX42-19987" fmla="*/ 26 w 687"/>
              <a:gd name="connsiteY42-19988" fmla="*/ 73 h 554"/>
              <a:gd name="connsiteX43-19989" fmla="*/ 42 w 687"/>
              <a:gd name="connsiteY43-19990" fmla="*/ 73 h 554"/>
              <a:gd name="connsiteX44-19991" fmla="*/ 57 w 687"/>
              <a:gd name="connsiteY44-19992" fmla="*/ 68 h 554"/>
              <a:gd name="connsiteX45-19993" fmla="*/ 89 w 687"/>
              <a:gd name="connsiteY45-19994" fmla="*/ 68 h 554"/>
              <a:gd name="connsiteX46-19995" fmla="*/ 131 w 687"/>
              <a:gd name="connsiteY46-19996" fmla="*/ 63 h 554"/>
              <a:gd name="connsiteX47-19997" fmla="*/ 152 w 687"/>
              <a:gd name="connsiteY47-19998" fmla="*/ 63 h 554"/>
              <a:gd name="connsiteX48-19999" fmla="*/ 173 w 687"/>
              <a:gd name="connsiteY48-20000" fmla="*/ 63 h 554"/>
              <a:gd name="connsiteX49-20001" fmla="*/ 199 w 687"/>
              <a:gd name="connsiteY49-20002" fmla="*/ 57 h 554"/>
              <a:gd name="connsiteX50-20003" fmla="*/ 225 w 687"/>
              <a:gd name="connsiteY50-20004" fmla="*/ 57 h 554"/>
              <a:gd name="connsiteX51-20005" fmla="*/ 257 w 687"/>
              <a:gd name="connsiteY51-20006" fmla="*/ 52 h 554"/>
              <a:gd name="connsiteX52-20007" fmla="*/ 288 w 687"/>
              <a:gd name="connsiteY52-20008" fmla="*/ 52 h 554"/>
              <a:gd name="connsiteX53-20009" fmla="*/ 320 w 687"/>
              <a:gd name="connsiteY53-20010" fmla="*/ 47 h 554"/>
              <a:gd name="connsiteX54-20011" fmla="*/ 357 w 687"/>
              <a:gd name="connsiteY54-20012" fmla="*/ 42 h 554"/>
              <a:gd name="connsiteX55-20013" fmla="*/ 372 w 687"/>
              <a:gd name="connsiteY55-20014" fmla="*/ 42 h 554"/>
              <a:gd name="connsiteX56-20015" fmla="*/ 393 w 687"/>
              <a:gd name="connsiteY56-20016" fmla="*/ 37 h 554"/>
              <a:gd name="connsiteX57-20017" fmla="*/ 409 w 687"/>
              <a:gd name="connsiteY57-20018" fmla="*/ 37 h 554"/>
              <a:gd name="connsiteX58-20019" fmla="*/ 420 w 687"/>
              <a:gd name="connsiteY58-20020" fmla="*/ 37 h 554"/>
              <a:gd name="connsiteX59-20021" fmla="*/ 435 w 687"/>
              <a:gd name="connsiteY59-20022" fmla="*/ 31 h 554"/>
              <a:gd name="connsiteX60-20023" fmla="*/ 446 w 687"/>
              <a:gd name="connsiteY60-20024" fmla="*/ 31 h 554"/>
              <a:gd name="connsiteX61-20025" fmla="*/ 456 w 687"/>
              <a:gd name="connsiteY61-20026" fmla="*/ 31 h 554"/>
              <a:gd name="connsiteX62-20027" fmla="*/ 467 w 687"/>
              <a:gd name="connsiteY62-20028" fmla="*/ 26 h 554"/>
              <a:gd name="connsiteX63-20029" fmla="*/ 477 w 687"/>
              <a:gd name="connsiteY63-20030" fmla="*/ 26 h 554"/>
              <a:gd name="connsiteX64-20031" fmla="*/ 488 w 687"/>
              <a:gd name="connsiteY64-20032" fmla="*/ 26 h 554"/>
              <a:gd name="connsiteX65-20033" fmla="*/ 493 w 687"/>
              <a:gd name="connsiteY65-20034" fmla="*/ 21 h 554"/>
              <a:gd name="connsiteX66-20035" fmla="*/ 498 w 687"/>
              <a:gd name="connsiteY66-20036" fmla="*/ 21 h 554"/>
              <a:gd name="connsiteX67-20037" fmla="*/ 504 w 687"/>
              <a:gd name="connsiteY67-20038" fmla="*/ 21 h 554"/>
              <a:gd name="connsiteX68-20039" fmla="*/ 509 w 687"/>
              <a:gd name="connsiteY68-20040" fmla="*/ 16 h 554"/>
              <a:gd name="connsiteX69-20041" fmla="*/ 514 w 687"/>
              <a:gd name="connsiteY69-20042" fmla="*/ 16 h 554"/>
              <a:gd name="connsiteX70-20043" fmla="*/ 514 w 687"/>
              <a:gd name="connsiteY70-20044" fmla="*/ 16 h 554"/>
              <a:gd name="connsiteX71-20045" fmla="*/ 519 w 687"/>
              <a:gd name="connsiteY71-20046" fmla="*/ 10 h 554"/>
              <a:gd name="connsiteX72-20047" fmla="*/ 525 w 687"/>
              <a:gd name="connsiteY72-20048" fmla="*/ 5 h 554"/>
              <a:gd name="connsiteX73-20049" fmla="*/ 535 w 687"/>
              <a:gd name="connsiteY73-20050" fmla="*/ 5 h 554"/>
              <a:gd name="connsiteX74-20051" fmla="*/ 546 w 687"/>
              <a:gd name="connsiteY74-20052" fmla="*/ 0 h 554"/>
              <a:gd name="connsiteX75-20053" fmla="*/ 551 w 687"/>
              <a:gd name="connsiteY75-20054" fmla="*/ 5 h 554"/>
              <a:gd name="connsiteX76-20055" fmla="*/ 561 w 687"/>
              <a:gd name="connsiteY76-20056" fmla="*/ 5 h 554"/>
              <a:gd name="connsiteX77-20057" fmla="*/ 577 w 687"/>
              <a:gd name="connsiteY77-20058" fmla="*/ 10 h 554"/>
              <a:gd name="connsiteX78-20059" fmla="*/ 593 w 687"/>
              <a:gd name="connsiteY78-20060" fmla="*/ 16 h 554"/>
              <a:gd name="connsiteX79-20061" fmla="*/ 630 w 687"/>
              <a:gd name="connsiteY79-20062" fmla="*/ 31 h 554"/>
              <a:gd name="connsiteX80-20063" fmla="*/ 645 w 687"/>
              <a:gd name="connsiteY80-20064" fmla="*/ 42 h 554"/>
              <a:gd name="connsiteX81-20065" fmla="*/ 661 w 687"/>
              <a:gd name="connsiteY81-20066" fmla="*/ 52 h 554"/>
              <a:gd name="connsiteX82-20067" fmla="*/ 672 w 687"/>
              <a:gd name="connsiteY82-20068" fmla="*/ 57 h 554"/>
              <a:gd name="connsiteX83-20069" fmla="*/ 682 w 687"/>
              <a:gd name="connsiteY83-20070" fmla="*/ 68 h 554"/>
              <a:gd name="connsiteX84-20071" fmla="*/ 687 w 687"/>
              <a:gd name="connsiteY84-20072" fmla="*/ 73 h 554"/>
              <a:gd name="connsiteX85-20073" fmla="*/ 687 w 687"/>
              <a:gd name="connsiteY85-20074" fmla="*/ 78 h 554"/>
              <a:gd name="connsiteX86-20075" fmla="*/ 682 w 687"/>
              <a:gd name="connsiteY86-20076" fmla="*/ 78 h 554"/>
              <a:gd name="connsiteX87-20077" fmla="*/ 682 w 687"/>
              <a:gd name="connsiteY87-20078" fmla="*/ 84 h 554"/>
              <a:gd name="connsiteX88-20079" fmla="*/ 677 w 687"/>
              <a:gd name="connsiteY88-20080" fmla="*/ 89 h 554"/>
              <a:gd name="connsiteX89-20081" fmla="*/ 666 w 687"/>
              <a:gd name="connsiteY89-20082" fmla="*/ 94 h 554"/>
              <a:gd name="connsiteX90-20083" fmla="*/ 666 w 687"/>
              <a:gd name="connsiteY90-20084" fmla="*/ 99 h 554"/>
              <a:gd name="connsiteX91-20085" fmla="*/ 661 w 687"/>
              <a:gd name="connsiteY91-20086" fmla="*/ 104 h 554"/>
              <a:gd name="connsiteX92-20087" fmla="*/ 656 w 687"/>
              <a:gd name="connsiteY92-20088" fmla="*/ 115 h 554"/>
              <a:gd name="connsiteX93-20089" fmla="*/ 656 w 687"/>
              <a:gd name="connsiteY93-20090" fmla="*/ 131 h 554"/>
              <a:gd name="connsiteX94-20091" fmla="*/ 651 w 687"/>
              <a:gd name="connsiteY94-20092" fmla="*/ 141 h 554"/>
              <a:gd name="connsiteX95-20093" fmla="*/ 651 w 687"/>
              <a:gd name="connsiteY95-20094" fmla="*/ 162 h 554"/>
              <a:gd name="connsiteX96-20095" fmla="*/ 645 w 687"/>
              <a:gd name="connsiteY96-20096" fmla="*/ 183 h 554"/>
              <a:gd name="connsiteX97-20097" fmla="*/ 645 w 687"/>
              <a:gd name="connsiteY97-20098" fmla="*/ 209 h 554"/>
              <a:gd name="connsiteX98-20099" fmla="*/ 640 w 687"/>
              <a:gd name="connsiteY98-20100" fmla="*/ 261 h 554"/>
              <a:gd name="connsiteX99-20101" fmla="*/ 635 w 687"/>
              <a:gd name="connsiteY99-20102" fmla="*/ 313 h 554"/>
              <a:gd name="connsiteX100-20103" fmla="*/ 630 w 687"/>
              <a:gd name="connsiteY100-20104" fmla="*/ 360 h 554"/>
              <a:gd name="connsiteX101-20105" fmla="*/ 624 w 687"/>
              <a:gd name="connsiteY101-20106" fmla="*/ 413 h 554"/>
              <a:gd name="connsiteX102-20107" fmla="*/ 614 w 687"/>
              <a:gd name="connsiteY102-20108" fmla="*/ 460 h 554"/>
              <a:gd name="connsiteX103-20109" fmla="*/ 603 w 687"/>
              <a:gd name="connsiteY103-20110" fmla="*/ 507 h 554"/>
              <a:gd name="connsiteX104-20111" fmla="*/ 504 w 687"/>
              <a:gd name="connsiteY104-20112" fmla="*/ 554 h 554"/>
              <a:gd name="connsiteX105-20113" fmla="*/ 509 w 687"/>
              <a:gd name="connsiteY105-20114" fmla="*/ 538 h 554"/>
              <a:gd name="connsiteX106-20115" fmla="*/ 514 w 687"/>
              <a:gd name="connsiteY106-20116" fmla="*/ 517 h 554"/>
              <a:gd name="connsiteX107-20117" fmla="*/ 519 w 687"/>
              <a:gd name="connsiteY107-20118" fmla="*/ 501 h 554"/>
              <a:gd name="connsiteX108-20119" fmla="*/ 525 w 687"/>
              <a:gd name="connsiteY108-20120" fmla="*/ 475 h 554"/>
              <a:gd name="connsiteX109-20121" fmla="*/ 530 w 687"/>
              <a:gd name="connsiteY109-20122" fmla="*/ 454 h 554"/>
              <a:gd name="connsiteX110-20123" fmla="*/ 535 w 687"/>
              <a:gd name="connsiteY110-20124" fmla="*/ 428 h 554"/>
              <a:gd name="connsiteX111-20125" fmla="*/ 540 w 687"/>
              <a:gd name="connsiteY111-20126" fmla="*/ 402 h 554"/>
              <a:gd name="connsiteX112-20127" fmla="*/ 546 w 687"/>
              <a:gd name="connsiteY112-20128" fmla="*/ 371 h 554"/>
              <a:gd name="connsiteX113-20129" fmla="*/ 546 w 687"/>
              <a:gd name="connsiteY113-20130" fmla="*/ 345 h 554"/>
              <a:gd name="connsiteX114-20131" fmla="*/ 551 w 687"/>
              <a:gd name="connsiteY114-20132" fmla="*/ 319 h 554"/>
              <a:gd name="connsiteX115-20133" fmla="*/ 551 w 687"/>
              <a:gd name="connsiteY115-20134" fmla="*/ 298 h 554"/>
              <a:gd name="connsiteX116-20135" fmla="*/ 556 w 687"/>
              <a:gd name="connsiteY116-20136" fmla="*/ 272 h 554"/>
              <a:gd name="connsiteX117-20137" fmla="*/ 556 w 687"/>
              <a:gd name="connsiteY117-20138" fmla="*/ 251 h 554"/>
              <a:gd name="connsiteX118-20139" fmla="*/ 561 w 687"/>
              <a:gd name="connsiteY118-20140" fmla="*/ 230 h 554"/>
              <a:gd name="connsiteX119-20141" fmla="*/ 561 w 687"/>
              <a:gd name="connsiteY119-20142" fmla="*/ 214 h 554"/>
              <a:gd name="connsiteX120-20143" fmla="*/ 561 w 687"/>
              <a:gd name="connsiteY120-20144" fmla="*/ 193 h 554"/>
              <a:gd name="connsiteX121-20145" fmla="*/ 567 w 687"/>
              <a:gd name="connsiteY121-20146" fmla="*/ 178 h 554"/>
              <a:gd name="connsiteX122-20147" fmla="*/ 567 w 687"/>
              <a:gd name="connsiteY122-20148" fmla="*/ 167 h 554"/>
              <a:gd name="connsiteX123-20149" fmla="*/ 567 w 687"/>
              <a:gd name="connsiteY123-20150" fmla="*/ 151 h 554"/>
              <a:gd name="connsiteX124-20151" fmla="*/ 567 w 687"/>
              <a:gd name="connsiteY124-20152" fmla="*/ 141 h 554"/>
              <a:gd name="connsiteX125-20153" fmla="*/ 567 w 687"/>
              <a:gd name="connsiteY125-20154" fmla="*/ 131 h 554"/>
              <a:gd name="connsiteX126-20155" fmla="*/ 561 w 687"/>
              <a:gd name="connsiteY126-20156" fmla="*/ 125 h 554"/>
              <a:gd name="connsiteX127-20157" fmla="*/ 561 w 687"/>
              <a:gd name="connsiteY127-20158" fmla="*/ 115 h 554"/>
              <a:gd name="connsiteX128-20159" fmla="*/ 561 w 687"/>
              <a:gd name="connsiteY128-20160" fmla="*/ 115 h 554"/>
              <a:gd name="connsiteX0-20161" fmla="*/ 561 w 687"/>
              <a:gd name="connsiteY0-20162" fmla="*/ 115 h 538"/>
              <a:gd name="connsiteX1-20163" fmla="*/ 556 w 687"/>
              <a:gd name="connsiteY1-20164" fmla="*/ 104 h 538"/>
              <a:gd name="connsiteX2-20165" fmla="*/ 556 w 687"/>
              <a:gd name="connsiteY2-20166" fmla="*/ 94 h 538"/>
              <a:gd name="connsiteX3-20167" fmla="*/ 551 w 687"/>
              <a:gd name="connsiteY3-20168" fmla="*/ 84 h 538"/>
              <a:gd name="connsiteX4-20169" fmla="*/ 546 w 687"/>
              <a:gd name="connsiteY4-20170" fmla="*/ 78 h 538"/>
              <a:gd name="connsiteX5-20171" fmla="*/ 546 w 687"/>
              <a:gd name="connsiteY5-20172" fmla="*/ 78 h 538"/>
              <a:gd name="connsiteX6-20173" fmla="*/ 540 w 687"/>
              <a:gd name="connsiteY6-20174" fmla="*/ 78 h 538"/>
              <a:gd name="connsiteX7-20175" fmla="*/ 530 w 687"/>
              <a:gd name="connsiteY7-20176" fmla="*/ 73 h 538"/>
              <a:gd name="connsiteX8-20177" fmla="*/ 525 w 687"/>
              <a:gd name="connsiteY8-20178" fmla="*/ 73 h 538"/>
              <a:gd name="connsiteX9-20179" fmla="*/ 514 w 687"/>
              <a:gd name="connsiteY9-20180" fmla="*/ 73 h 538"/>
              <a:gd name="connsiteX10-20181" fmla="*/ 504 w 687"/>
              <a:gd name="connsiteY10-20182" fmla="*/ 73 h 538"/>
              <a:gd name="connsiteX11-20183" fmla="*/ 493 w 687"/>
              <a:gd name="connsiteY11-20184" fmla="*/ 73 h 538"/>
              <a:gd name="connsiteX12-20185" fmla="*/ 477 w 687"/>
              <a:gd name="connsiteY12-20186" fmla="*/ 73 h 538"/>
              <a:gd name="connsiteX13-20187" fmla="*/ 451 w 687"/>
              <a:gd name="connsiteY13-20188" fmla="*/ 73 h 538"/>
              <a:gd name="connsiteX14-20189" fmla="*/ 420 w 687"/>
              <a:gd name="connsiteY14-20190" fmla="*/ 73 h 538"/>
              <a:gd name="connsiteX15-20191" fmla="*/ 393 w 687"/>
              <a:gd name="connsiteY15-20192" fmla="*/ 78 h 538"/>
              <a:gd name="connsiteX16-20193" fmla="*/ 362 w 687"/>
              <a:gd name="connsiteY16-20194" fmla="*/ 78 h 538"/>
              <a:gd name="connsiteX17-20195" fmla="*/ 346 w 687"/>
              <a:gd name="connsiteY17-20196" fmla="*/ 84 h 538"/>
              <a:gd name="connsiteX18-20197" fmla="*/ 325 w 687"/>
              <a:gd name="connsiteY18-20198" fmla="*/ 84 h 538"/>
              <a:gd name="connsiteX19-20199" fmla="*/ 309 w 687"/>
              <a:gd name="connsiteY19-20200" fmla="*/ 89 h 538"/>
              <a:gd name="connsiteX20-20201" fmla="*/ 288 w 687"/>
              <a:gd name="connsiteY20-20202" fmla="*/ 94 h 538"/>
              <a:gd name="connsiteX21-20203" fmla="*/ 267 w 687"/>
              <a:gd name="connsiteY21-20204" fmla="*/ 99 h 538"/>
              <a:gd name="connsiteX22-20205" fmla="*/ 246 w 687"/>
              <a:gd name="connsiteY22-20206" fmla="*/ 99 h 538"/>
              <a:gd name="connsiteX23-20207" fmla="*/ 220 w 687"/>
              <a:gd name="connsiteY23-20208" fmla="*/ 104 h 538"/>
              <a:gd name="connsiteX24-20209" fmla="*/ 199 w 687"/>
              <a:gd name="connsiteY24-20210" fmla="*/ 110 h 538"/>
              <a:gd name="connsiteX25-20211" fmla="*/ 173 w 687"/>
              <a:gd name="connsiteY25-20212" fmla="*/ 115 h 538"/>
              <a:gd name="connsiteX26-20213" fmla="*/ 152 w 687"/>
              <a:gd name="connsiteY26-20214" fmla="*/ 120 h 538"/>
              <a:gd name="connsiteX27-20215" fmla="*/ 131 w 687"/>
              <a:gd name="connsiteY27-20216" fmla="*/ 120 h 538"/>
              <a:gd name="connsiteX28-20217" fmla="*/ 115 w 687"/>
              <a:gd name="connsiteY28-20218" fmla="*/ 125 h 538"/>
              <a:gd name="connsiteX29-20219" fmla="*/ 99 w 687"/>
              <a:gd name="connsiteY29-20220" fmla="*/ 125 h 538"/>
              <a:gd name="connsiteX30-20221" fmla="*/ 89 w 687"/>
              <a:gd name="connsiteY30-20222" fmla="*/ 125 h 538"/>
              <a:gd name="connsiteX31-20223" fmla="*/ 78 w 687"/>
              <a:gd name="connsiteY31-20224" fmla="*/ 125 h 538"/>
              <a:gd name="connsiteX32-20225" fmla="*/ 73 w 687"/>
              <a:gd name="connsiteY32-20226" fmla="*/ 125 h 538"/>
              <a:gd name="connsiteX33-20227" fmla="*/ 63 w 687"/>
              <a:gd name="connsiteY33-20228" fmla="*/ 120 h 538"/>
              <a:gd name="connsiteX34-20229" fmla="*/ 52 w 687"/>
              <a:gd name="connsiteY34-20230" fmla="*/ 115 h 538"/>
              <a:gd name="connsiteX35-20231" fmla="*/ 36 w 687"/>
              <a:gd name="connsiteY35-20232" fmla="*/ 110 h 538"/>
              <a:gd name="connsiteX36-20233" fmla="*/ 26 w 687"/>
              <a:gd name="connsiteY36-20234" fmla="*/ 99 h 538"/>
              <a:gd name="connsiteX37-20235" fmla="*/ 15 w 687"/>
              <a:gd name="connsiteY37-20236" fmla="*/ 94 h 538"/>
              <a:gd name="connsiteX38-20237" fmla="*/ 5 w 687"/>
              <a:gd name="connsiteY38-20238" fmla="*/ 89 h 538"/>
              <a:gd name="connsiteX39-20239" fmla="*/ 0 w 687"/>
              <a:gd name="connsiteY39-20240" fmla="*/ 78 h 538"/>
              <a:gd name="connsiteX40-20241" fmla="*/ 0 w 687"/>
              <a:gd name="connsiteY40-20242" fmla="*/ 73 h 538"/>
              <a:gd name="connsiteX41-20243" fmla="*/ 10 w 687"/>
              <a:gd name="connsiteY41-20244" fmla="*/ 73 h 538"/>
              <a:gd name="connsiteX42-20245" fmla="*/ 26 w 687"/>
              <a:gd name="connsiteY42-20246" fmla="*/ 73 h 538"/>
              <a:gd name="connsiteX43-20247" fmla="*/ 42 w 687"/>
              <a:gd name="connsiteY43-20248" fmla="*/ 73 h 538"/>
              <a:gd name="connsiteX44-20249" fmla="*/ 57 w 687"/>
              <a:gd name="connsiteY44-20250" fmla="*/ 68 h 538"/>
              <a:gd name="connsiteX45-20251" fmla="*/ 89 w 687"/>
              <a:gd name="connsiteY45-20252" fmla="*/ 68 h 538"/>
              <a:gd name="connsiteX46-20253" fmla="*/ 131 w 687"/>
              <a:gd name="connsiteY46-20254" fmla="*/ 63 h 538"/>
              <a:gd name="connsiteX47-20255" fmla="*/ 152 w 687"/>
              <a:gd name="connsiteY47-20256" fmla="*/ 63 h 538"/>
              <a:gd name="connsiteX48-20257" fmla="*/ 173 w 687"/>
              <a:gd name="connsiteY48-20258" fmla="*/ 63 h 538"/>
              <a:gd name="connsiteX49-20259" fmla="*/ 199 w 687"/>
              <a:gd name="connsiteY49-20260" fmla="*/ 57 h 538"/>
              <a:gd name="connsiteX50-20261" fmla="*/ 225 w 687"/>
              <a:gd name="connsiteY50-20262" fmla="*/ 57 h 538"/>
              <a:gd name="connsiteX51-20263" fmla="*/ 257 w 687"/>
              <a:gd name="connsiteY51-20264" fmla="*/ 52 h 538"/>
              <a:gd name="connsiteX52-20265" fmla="*/ 288 w 687"/>
              <a:gd name="connsiteY52-20266" fmla="*/ 52 h 538"/>
              <a:gd name="connsiteX53-20267" fmla="*/ 320 w 687"/>
              <a:gd name="connsiteY53-20268" fmla="*/ 47 h 538"/>
              <a:gd name="connsiteX54-20269" fmla="*/ 357 w 687"/>
              <a:gd name="connsiteY54-20270" fmla="*/ 42 h 538"/>
              <a:gd name="connsiteX55-20271" fmla="*/ 372 w 687"/>
              <a:gd name="connsiteY55-20272" fmla="*/ 42 h 538"/>
              <a:gd name="connsiteX56-20273" fmla="*/ 393 w 687"/>
              <a:gd name="connsiteY56-20274" fmla="*/ 37 h 538"/>
              <a:gd name="connsiteX57-20275" fmla="*/ 409 w 687"/>
              <a:gd name="connsiteY57-20276" fmla="*/ 37 h 538"/>
              <a:gd name="connsiteX58-20277" fmla="*/ 420 w 687"/>
              <a:gd name="connsiteY58-20278" fmla="*/ 37 h 538"/>
              <a:gd name="connsiteX59-20279" fmla="*/ 435 w 687"/>
              <a:gd name="connsiteY59-20280" fmla="*/ 31 h 538"/>
              <a:gd name="connsiteX60-20281" fmla="*/ 446 w 687"/>
              <a:gd name="connsiteY60-20282" fmla="*/ 31 h 538"/>
              <a:gd name="connsiteX61-20283" fmla="*/ 456 w 687"/>
              <a:gd name="connsiteY61-20284" fmla="*/ 31 h 538"/>
              <a:gd name="connsiteX62-20285" fmla="*/ 467 w 687"/>
              <a:gd name="connsiteY62-20286" fmla="*/ 26 h 538"/>
              <a:gd name="connsiteX63-20287" fmla="*/ 477 w 687"/>
              <a:gd name="connsiteY63-20288" fmla="*/ 26 h 538"/>
              <a:gd name="connsiteX64-20289" fmla="*/ 488 w 687"/>
              <a:gd name="connsiteY64-20290" fmla="*/ 26 h 538"/>
              <a:gd name="connsiteX65-20291" fmla="*/ 493 w 687"/>
              <a:gd name="connsiteY65-20292" fmla="*/ 21 h 538"/>
              <a:gd name="connsiteX66-20293" fmla="*/ 498 w 687"/>
              <a:gd name="connsiteY66-20294" fmla="*/ 21 h 538"/>
              <a:gd name="connsiteX67-20295" fmla="*/ 504 w 687"/>
              <a:gd name="connsiteY67-20296" fmla="*/ 21 h 538"/>
              <a:gd name="connsiteX68-20297" fmla="*/ 509 w 687"/>
              <a:gd name="connsiteY68-20298" fmla="*/ 16 h 538"/>
              <a:gd name="connsiteX69-20299" fmla="*/ 514 w 687"/>
              <a:gd name="connsiteY69-20300" fmla="*/ 16 h 538"/>
              <a:gd name="connsiteX70-20301" fmla="*/ 514 w 687"/>
              <a:gd name="connsiteY70-20302" fmla="*/ 16 h 538"/>
              <a:gd name="connsiteX71-20303" fmla="*/ 519 w 687"/>
              <a:gd name="connsiteY71-20304" fmla="*/ 10 h 538"/>
              <a:gd name="connsiteX72-20305" fmla="*/ 525 w 687"/>
              <a:gd name="connsiteY72-20306" fmla="*/ 5 h 538"/>
              <a:gd name="connsiteX73-20307" fmla="*/ 535 w 687"/>
              <a:gd name="connsiteY73-20308" fmla="*/ 5 h 538"/>
              <a:gd name="connsiteX74-20309" fmla="*/ 546 w 687"/>
              <a:gd name="connsiteY74-20310" fmla="*/ 0 h 538"/>
              <a:gd name="connsiteX75-20311" fmla="*/ 551 w 687"/>
              <a:gd name="connsiteY75-20312" fmla="*/ 5 h 538"/>
              <a:gd name="connsiteX76-20313" fmla="*/ 561 w 687"/>
              <a:gd name="connsiteY76-20314" fmla="*/ 5 h 538"/>
              <a:gd name="connsiteX77-20315" fmla="*/ 577 w 687"/>
              <a:gd name="connsiteY77-20316" fmla="*/ 10 h 538"/>
              <a:gd name="connsiteX78-20317" fmla="*/ 593 w 687"/>
              <a:gd name="connsiteY78-20318" fmla="*/ 16 h 538"/>
              <a:gd name="connsiteX79-20319" fmla="*/ 630 w 687"/>
              <a:gd name="connsiteY79-20320" fmla="*/ 31 h 538"/>
              <a:gd name="connsiteX80-20321" fmla="*/ 645 w 687"/>
              <a:gd name="connsiteY80-20322" fmla="*/ 42 h 538"/>
              <a:gd name="connsiteX81-20323" fmla="*/ 661 w 687"/>
              <a:gd name="connsiteY81-20324" fmla="*/ 52 h 538"/>
              <a:gd name="connsiteX82-20325" fmla="*/ 672 w 687"/>
              <a:gd name="connsiteY82-20326" fmla="*/ 57 h 538"/>
              <a:gd name="connsiteX83-20327" fmla="*/ 682 w 687"/>
              <a:gd name="connsiteY83-20328" fmla="*/ 68 h 538"/>
              <a:gd name="connsiteX84-20329" fmla="*/ 687 w 687"/>
              <a:gd name="connsiteY84-20330" fmla="*/ 73 h 538"/>
              <a:gd name="connsiteX85-20331" fmla="*/ 687 w 687"/>
              <a:gd name="connsiteY85-20332" fmla="*/ 78 h 538"/>
              <a:gd name="connsiteX86-20333" fmla="*/ 682 w 687"/>
              <a:gd name="connsiteY86-20334" fmla="*/ 78 h 538"/>
              <a:gd name="connsiteX87-20335" fmla="*/ 682 w 687"/>
              <a:gd name="connsiteY87-20336" fmla="*/ 84 h 538"/>
              <a:gd name="connsiteX88-20337" fmla="*/ 677 w 687"/>
              <a:gd name="connsiteY88-20338" fmla="*/ 89 h 538"/>
              <a:gd name="connsiteX89-20339" fmla="*/ 666 w 687"/>
              <a:gd name="connsiteY89-20340" fmla="*/ 94 h 538"/>
              <a:gd name="connsiteX90-20341" fmla="*/ 666 w 687"/>
              <a:gd name="connsiteY90-20342" fmla="*/ 99 h 538"/>
              <a:gd name="connsiteX91-20343" fmla="*/ 661 w 687"/>
              <a:gd name="connsiteY91-20344" fmla="*/ 104 h 538"/>
              <a:gd name="connsiteX92-20345" fmla="*/ 656 w 687"/>
              <a:gd name="connsiteY92-20346" fmla="*/ 115 h 538"/>
              <a:gd name="connsiteX93-20347" fmla="*/ 656 w 687"/>
              <a:gd name="connsiteY93-20348" fmla="*/ 131 h 538"/>
              <a:gd name="connsiteX94-20349" fmla="*/ 651 w 687"/>
              <a:gd name="connsiteY94-20350" fmla="*/ 141 h 538"/>
              <a:gd name="connsiteX95-20351" fmla="*/ 651 w 687"/>
              <a:gd name="connsiteY95-20352" fmla="*/ 162 h 538"/>
              <a:gd name="connsiteX96-20353" fmla="*/ 645 w 687"/>
              <a:gd name="connsiteY96-20354" fmla="*/ 183 h 538"/>
              <a:gd name="connsiteX97-20355" fmla="*/ 645 w 687"/>
              <a:gd name="connsiteY97-20356" fmla="*/ 209 h 538"/>
              <a:gd name="connsiteX98-20357" fmla="*/ 640 w 687"/>
              <a:gd name="connsiteY98-20358" fmla="*/ 261 h 538"/>
              <a:gd name="connsiteX99-20359" fmla="*/ 635 w 687"/>
              <a:gd name="connsiteY99-20360" fmla="*/ 313 h 538"/>
              <a:gd name="connsiteX100-20361" fmla="*/ 630 w 687"/>
              <a:gd name="connsiteY100-20362" fmla="*/ 360 h 538"/>
              <a:gd name="connsiteX101-20363" fmla="*/ 624 w 687"/>
              <a:gd name="connsiteY101-20364" fmla="*/ 413 h 538"/>
              <a:gd name="connsiteX102-20365" fmla="*/ 614 w 687"/>
              <a:gd name="connsiteY102-20366" fmla="*/ 460 h 538"/>
              <a:gd name="connsiteX103-20367" fmla="*/ 603 w 687"/>
              <a:gd name="connsiteY103-20368" fmla="*/ 507 h 538"/>
              <a:gd name="connsiteX104-20369" fmla="*/ 509 w 687"/>
              <a:gd name="connsiteY104-20370" fmla="*/ 538 h 538"/>
              <a:gd name="connsiteX105-20371" fmla="*/ 514 w 687"/>
              <a:gd name="connsiteY105-20372" fmla="*/ 517 h 538"/>
              <a:gd name="connsiteX106-20373" fmla="*/ 519 w 687"/>
              <a:gd name="connsiteY106-20374" fmla="*/ 501 h 538"/>
              <a:gd name="connsiteX107-20375" fmla="*/ 525 w 687"/>
              <a:gd name="connsiteY107-20376" fmla="*/ 475 h 538"/>
              <a:gd name="connsiteX108-20377" fmla="*/ 530 w 687"/>
              <a:gd name="connsiteY108-20378" fmla="*/ 454 h 538"/>
              <a:gd name="connsiteX109-20379" fmla="*/ 535 w 687"/>
              <a:gd name="connsiteY109-20380" fmla="*/ 428 h 538"/>
              <a:gd name="connsiteX110-20381" fmla="*/ 540 w 687"/>
              <a:gd name="connsiteY110-20382" fmla="*/ 402 h 538"/>
              <a:gd name="connsiteX111-20383" fmla="*/ 546 w 687"/>
              <a:gd name="connsiteY111-20384" fmla="*/ 371 h 538"/>
              <a:gd name="connsiteX112-20385" fmla="*/ 546 w 687"/>
              <a:gd name="connsiteY112-20386" fmla="*/ 345 h 538"/>
              <a:gd name="connsiteX113-20387" fmla="*/ 551 w 687"/>
              <a:gd name="connsiteY113-20388" fmla="*/ 319 h 538"/>
              <a:gd name="connsiteX114-20389" fmla="*/ 551 w 687"/>
              <a:gd name="connsiteY114-20390" fmla="*/ 298 h 538"/>
              <a:gd name="connsiteX115-20391" fmla="*/ 556 w 687"/>
              <a:gd name="connsiteY115-20392" fmla="*/ 272 h 538"/>
              <a:gd name="connsiteX116-20393" fmla="*/ 556 w 687"/>
              <a:gd name="connsiteY116-20394" fmla="*/ 251 h 538"/>
              <a:gd name="connsiteX117-20395" fmla="*/ 561 w 687"/>
              <a:gd name="connsiteY117-20396" fmla="*/ 230 h 538"/>
              <a:gd name="connsiteX118-20397" fmla="*/ 561 w 687"/>
              <a:gd name="connsiteY118-20398" fmla="*/ 214 h 538"/>
              <a:gd name="connsiteX119-20399" fmla="*/ 561 w 687"/>
              <a:gd name="connsiteY119-20400" fmla="*/ 193 h 538"/>
              <a:gd name="connsiteX120-20401" fmla="*/ 567 w 687"/>
              <a:gd name="connsiteY120-20402" fmla="*/ 178 h 538"/>
              <a:gd name="connsiteX121-20403" fmla="*/ 567 w 687"/>
              <a:gd name="connsiteY121-20404" fmla="*/ 167 h 538"/>
              <a:gd name="connsiteX122-20405" fmla="*/ 567 w 687"/>
              <a:gd name="connsiteY122-20406" fmla="*/ 151 h 538"/>
              <a:gd name="connsiteX123-20407" fmla="*/ 567 w 687"/>
              <a:gd name="connsiteY123-20408" fmla="*/ 141 h 538"/>
              <a:gd name="connsiteX124-20409" fmla="*/ 567 w 687"/>
              <a:gd name="connsiteY124-20410" fmla="*/ 131 h 538"/>
              <a:gd name="connsiteX125-20411" fmla="*/ 561 w 687"/>
              <a:gd name="connsiteY125-20412" fmla="*/ 125 h 538"/>
              <a:gd name="connsiteX126-20413" fmla="*/ 561 w 687"/>
              <a:gd name="connsiteY126-20414" fmla="*/ 115 h 538"/>
              <a:gd name="connsiteX127-20415" fmla="*/ 561 w 687"/>
              <a:gd name="connsiteY127-20416" fmla="*/ 115 h 538"/>
              <a:gd name="connsiteX0-20417" fmla="*/ 561 w 687"/>
              <a:gd name="connsiteY0-20418" fmla="*/ 115 h 518"/>
              <a:gd name="connsiteX1-20419" fmla="*/ 556 w 687"/>
              <a:gd name="connsiteY1-20420" fmla="*/ 104 h 518"/>
              <a:gd name="connsiteX2-20421" fmla="*/ 556 w 687"/>
              <a:gd name="connsiteY2-20422" fmla="*/ 94 h 518"/>
              <a:gd name="connsiteX3-20423" fmla="*/ 551 w 687"/>
              <a:gd name="connsiteY3-20424" fmla="*/ 84 h 518"/>
              <a:gd name="connsiteX4-20425" fmla="*/ 546 w 687"/>
              <a:gd name="connsiteY4-20426" fmla="*/ 78 h 518"/>
              <a:gd name="connsiteX5-20427" fmla="*/ 546 w 687"/>
              <a:gd name="connsiteY5-20428" fmla="*/ 78 h 518"/>
              <a:gd name="connsiteX6-20429" fmla="*/ 540 w 687"/>
              <a:gd name="connsiteY6-20430" fmla="*/ 78 h 518"/>
              <a:gd name="connsiteX7-20431" fmla="*/ 530 w 687"/>
              <a:gd name="connsiteY7-20432" fmla="*/ 73 h 518"/>
              <a:gd name="connsiteX8-20433" fmla="*/ 525 w 687"/>
              <a:gd name="connsiteY8-20434" fmla="*/ 73 h 518"/>
              <a:gd name="connsiteX9-20435" fmla="*/ 514 w 687"/>
              <a:gd name="connsiteY9-20436" fmla="*/ 73 h 518"/>
              <a:gd name="connsiteX10-20437" fmla="*/ 504 w 687"/>
              <a:gd name="connsiteY10-20438" fmla="*/ 73 h 518"/>
              <a:gd name="connsiteX11-20439" fmla="*/ 493 w 687"/>
              <a:gd name="connsiteY11-20440" fmla="*/ 73 h 518"/>
              <a:gd name="connsiteX12-20441" fmla="*/ 477 w 687"/>
              <a:gd name="connsiteY12-20442" fmla="*/ 73 h 518"/>
              <a:gd name="connsiteX13-20443" fmla="*/ 451 w 687"/>
              <a:gd name="connsiteY13-20444" fmla="*/ 73 h 518"/>
              <a:gd name="connsiteX14-20445" fmla="*/ 420 w 687"/>
              <a:gd name="connsiteY14-20446" fmla="*/ 73 h 518"/>
              <a:gd name="connsiteX15-20447" fmla="*/ 393 w 687"/>
              <a:gd name="connsiteY15-20448" fmla="*/ 78 h 518"/>
              <a:gd name="connsiteX16-20449" fmla="*/ 362 w 687"/>
              <a:gd name="connsiteY16-20450" fmla="*/ 78 h 518"/>
              <a:gd name="connsiteX17-20451" fmla="*/ 346 w 687"/>
              <a:gd name="connsiteY17-20452" fmla="*/ 84 h 518"/>
              <a:gd name="connsiteX18-20453" fmla="*/ 325 w 687"/>
              <a:gd name="connsiteY18-20454" fmla="*/ 84 h 518"/>
              <a:gd name="connsiteX19-20455" fmla="*/ 309 w 687"/>
              <a:gd name="connsiteY19-20456" fmla="*/ 89 h 518"/>
              <a:gd name="connsiteX20-20457" fmla="*/ 288 w 687"/>
              <a:gd name="connsiteY20-20458" fmla="*/ 94 h 518"/>
              <a:gd name="connsiteX21-20459" fmla="*/ 267 w 687"/>
              <a:gd name="connsiteY21-20460" fmla="*/ 99 h 518"/>
              <a:gd name="connsiteX22-20461" fmla="*/ 246 w 687"/>
              <a:gd name="connsiteY22-20462" fmla="*/ 99 h 518"/>
              <a:gd name="connsiteX23-20463" fmla="*/ 220 w 687"/>
              <a:gd name="connsiteY23-20464" fmla="*/ 104 h 518"/>
              <a:gd name="connsiteX24-20465" fmla="*/ 199 w 687"/>
              <a:gd name="connsiteY24-20466" fmla="*/ 110 h 518"/>
              <a:gd name="connsiteX25-20467" fmla="*/ 173 w 687"/>
              <a:gd name="connsiteY25-20468" fmla="*/ 115 h 518"/>
              <a:gd name="connsiteX26-20469" fmla="*/ 152 w 687"/>
              <a:gd name="connsiteY26-20470" fmla="*/ 120 h 518"/>
              <a:gd name="connsiteX27-20471" fmla="*/ 131 w 687"/>
              <a:gd name="connsiteY27-20472" fmla="*/ 120 h 518"/>
              <a:gd name="connsiteX28-20473" fmla="*/ 115 w 687"/>
              <a:gd name="connsiteY28-20474" fmla="*/ 125 h 518"/>
              <a:gd name="connsiteX29-20475" fmla="*/ 99 w 687"/>
              <a:gd name="connsiteY29-20476" fmla="*/ 125 h 518"/>
              <a:gd name="connsiteX30-20477" fmla="*/ 89 w 687"/>
              <a:gd name="connsiteY30-20478" fmla="*/ 125 h 518"/>
              <a:gd name="connsiteX31-20479" fmla="*/ 78 w 687"/>
              <a:gd name="connsiteY31-20480" fmla="*/ 125 h 518"/>
              <a:gd name="connsiteX32-20481" fmla="*/ 73 w 687"/>
              <a:gd name="connsiteY32-20482" fmla="*/ 125 h 518"/>
              <a:gd name="connsiteX33-20483" fmla="*/ 63 w 687"/>
              <a:gd name="connsiteY33-20484" fmla="*/ 120 h 518"/>
              <a:gd name="connsiteX34-20485" fmla="*/ 52 w 687"/>
              <a:gd name="connsiteY34-20486" fmla="*/ 115 h 518"/>
              <a:gd name="connsiteX35-20487" fmla="*/ 36 w 687"/>
              <a:gd name="connsiteY35-20488" fmla="*/ 110 h 518"/>
              <a:gd name="connsiteX36-20489" fmla="*/ 26 w 687"/>
              <a:gd name="connsiteY36-20490" fmla="*/ 99 h 518"/>
              <a:gd name="connsiteX37-20491" fmla="*/ 15 w 687"/>
              <a:gd name="connsiteY37-20492" fmla="*/ 94 h 518"/>
              <a:gd name="connsiteX38-20493" fmla="*/ 5 w 687"/>
              <a:gd name="connsiteY38-20494" fmla="*/ 89 h 518"/>
              <a:gd name="connsiteX39-20495" fmla="*/ 0 w 687"/>
              <a:gd name="connsiteY39-20496" fmla="*/ 78 h 518"/>
              <a:gd name="connsiteX40-20497" fmla="*/ 0 w 687"/>
              <a:gd name="connsiteY40-20498" fmla="*/ 73 h 518"/>
              <a:gd name="connsiteX41-20499" fmla="*/ 10 w 687"/>
              <a:gd name="connsiteY41-20500" fmla="*/ 73 h 518"/>
              <a:gd name="connsiteX42-20501" fmla="*/ 26 w 687"/>
              <a:gd name="connsiteY42-20502" fmla="*/ 73 h 518"/>
              <a:gd name="connsiteX43-20503" fmla="*/ 42 w 687"/>
              <a:gd name="connsiteY43-20504" fmla="*/ 73 h 518"/>
              <a:gd name="connsiteX44-20505" fmla="*/ 57 w 687"/>
              <a:gd name="connsiteY44-20506" fmla="*/ 68 h 518"/>
              <a:gd name="connsiteX45-20507" fmla="*/ 89 w 687"/>
              <a:gd name="connsiteY45-20508" fmla="*/ 68 h 518"/>
              <a:gd name="connsiteX46-20509" fmla="*/ 131 w 687"/>
              <a:gd name="connsiteY46-20510" fmla="*/ 63 h 518"/>
              <a:gd name="connsiteX47-20511" fmla="*/ 152 w 687"/>
              <a:gd name="connsiteY47-20512" fmla="*/ 63 h 518"/>
              <a:gd name="connsiteX48-20513" fmla="*/ 173 w 687"/>
              <a:gd name="connsiteY48-20514" fmla="*/ 63 h 518"/>
              <a:gd name="connsiteX49-20515" fmla="*/ 199 w 687"/>
              <a:gd name="connsiteY49-20516" fmla="*/ 57 h 518"/>
              <a:gd name="connsiteX50-20517" fmla="*/ 225 w 687"/>
              <a:gd name="connsiteY50-20518" fmla="*/ 57 h 518"/>
              <a:gd name="connsiteX51-20519" fmla="*/ 257 w 687"/>
              <a:gd name="connsiteY51-20520" fmla="*/ 52 h 518"/>
              <a:gd name="connsiteX52-20521" fmla="*/ 288 w 687"/>
              <a:gd name="connsiteY52-20522" fmla="*/ 52 h 518"/>
              <a:gd name="connsiteX53-20523" fmla="*/ 320 w 687"/>
              <a:gd name="connsiteY53-20524" fmla="*/ 47 h 518"/>
              <a:gd name="connsiteX54-20525" fmla="*/ 357 w 687"/>
              <a:gd name="connsiteY54-20526" fmla="*/ 42 h 518"/>
              <a:gd name="connsiteX55-20527" fmla="*/ 372 w 687"/>
              <a:gd name="connsiteY55-20528" fmla="*/ 42 h 518"/>
              <a:gd name="connsiteX56-20529" fmla="*/ 393 w 687"/>
              <a:gd name="connsiteY56-20530" fmla="*/ 37 h 518"/>
              <a:gd name="connsiteX57-20531" fmla="*/ 409 w 687"/>
              <a:gd name="connsiteY57-20532" fmla="*/ 37 h 518"/>
              <a:gd name="connsiteX58-20533" fmla="*/ 420 w 687"/>
              <a:gd name="connsiteY58-20534" fmla="*/ 37 h 518"/>
              <a:gd name="connsiteX59-20535" fmla="*/ 435 w 687"/>
              <a:gd name="connsiteY59-20536" fmla="*/ 31 h 518"/>
              <a:gd name="connsiteX60-20537" fmla="*/ 446 w 687"/>
              <a:gd name="connsiteY60-20538" fmla="*/ 31 h 518"/>
              <a:gd name="connsiteX61-20539" fmla="*/ 456 w 687"/>
              <a:gd name="connsiteY61-20540" fmla="*/ 31 h 518"/>
              <a:gd name="connsiteX62-20541" fmla="*/ 467 w 687"/>
              <a:gd name="connsiteY62-20542" fmla="*/ 26 h 518"/>
              <a:gd name="connsiteX63-20543" fmla="*/ 477 w 687"/>
              <a:gd name="connsiteY63-20544" fmla="*/ 26 h 518"/>
              <a:gd name="connsiteX64-20545" fmla="*/ 488 w 687"/>
              <a:gd name="connsiteY64-20546" fmla="*/ 26 h 518"/>
              <a:gd name="connsiteX65-20547" fmla="*/ 493 w 687"/>
              <a:gd name="connsiteY65-20548" fmla="*/ 21 h 518"/>
              <a:gd name="connsiteX66-20549" fmla="*/ 498 w 687"/>
              <a:gd name="connsiteY66-20550" fmla="*/ 21 h 518"/>
              <a:gd name="connsiteX67-20551" fmla="*/ 504 w 687"/>
              <a:gd name="connsiteY67-20552" fmla="*/ 21 h 518"/>
              <a:gd name="connsiteX68-20553" fmla="*/ 509 w 687"/>
              <a:gd name="connsiteY68-20554" fmla="*/ 16 h 518"/>
              <a:gd name="connsiteX69-20555" fmla="*/ 514 w 687"/>
              <a:gd name="connsiteY69-20556" fmla="*/ 16 h 518"/>
              <a:gd name="connsiteX70-20557" fmla="*/ 514 w 687"/>
              <a:gd name="connsiteY70-20558" fmla="*/ 16 h 518"/>
              <a:gd name="connsiteX71-20559" fmla="*/ 519 w 687"/>
              <a:gd name="connsiteY71-20560" fmla="*/ 10 h 518"/>
              <a:gd name="connsiteX72-20561" fmla="*/ 525 w 687"/>
              <a:gd name="connsiteY72-20562" fmla="*/ 5 h 518"/>
              <a:gd name="connsiteX73-20563" fmla="*/ 535 w 687"/>
              <a:gd name="connsiteY73-20564" fmla="*/ 5 h 518"/>
              <a:gd name="connsiteX74-20565" fmla="*/ 546 w 687"/>
              <a:gd name="connsiteY74-20566" fmla="*/ 0 h 518"/>
              <a:gd name="connsiteX75-20567" fmla="*/ 551 w 687"/>
              <a:gd name="connsiteY75-20568" fmla="*/ 5 h 518"/>
              <a:gd name="connsiteX76-20569" fmla="*/ 561 w 687"/>
              <a:gd name="connsiteY76-20570" fmla="*/ 5 h 518"/>
              <a:gd name="connsiteX77-20571" fmla="*/ 577 w 687"/>
              <a:gd name="connsiteY77-20572" fmla="*/ 10 h 518"/>
              <a:gd name="connsiteX78-20573" fmla="*/ 593 w 687"/>
              <a:gd name="connsiteY78-20574" fmla="*/ 16 h 518"/>
              <a:gd name="connsiteX79-20575" fmla="*/ 630 w 687"/>
              <a:gd name="connsiteY79-20576" fmla="*/ 31 h 518"/>
              <a:gd name="connsiteX80-20577" fmla="*/ 645 w 687"/>
              <a:gd name="connsiteY80-20578" fmla="*/ 42 h 518"/>
              <a:gd name="connsiteX81-20579" fmla="*/ 661 w 687"/>
              <a:gd name="connsiteY81-20580" fmla="*/ 52 h 518"/>
              <a:gd name="connsiteX82-20581" fmla="*/ 672 w 687"/>
              <a:gd name="connsiteY82-20582" fmla="*/ 57 h 518"/>
              <a:gd name="connsiteX83-20583" fmla="*/ 682 w 687"/>
              <a:gd name="connsiteY83-20584" fmla="*/ 68 h 518"/>
              <a:gd name="connsiteX84-20585" fmla="*/ 687 w 687"/>
              <a:gd name="connsiteY84-20586" fmla="*/ 73 h 518"/>
              <a:gd name="connsiteX85-20587" fmla="*/ 687 w 687"/>
              <a:gd name="connsiteY85-20588" fmla="*/ 78 h 518"/>
              <a:gd name="connsiteX86-20589" fmla="*/ 682 w 687"/>
              <a:gd name="connsiteY86-20590" fmla="*/ 78 h 518"/>
              <a:gd name="connsiteX87-20591" fmla="*/ 682 w 687"/>
              <a:gd name="connsiteY87-20592" fmla="*/ 84 h 518"/>
              <a:gd name="connsiteX88-20593" fmla="*/ 677 w 687"/>
              <a:gd name="connsiteY88-20594" fmla="*/ 89 h 518"/>
              <a:gd name="connsiteX89-20595" fmla="*/ 666 w 687"/>
              <a:gd name="connsiteY89-20596" fmla="*/ 94 h 518"/>
              <a:gd name="connsiteX90-20597" fmla="*/ 666 w 687"/>
              <a:gd name="connsiteY90-20598" fmla="*/ 99 h 518"/>
              <a:gd name="connsiteX91-20599" fmla="*/ 661 w 687"/>
              <a:gd name="connsiteY91-20600" fmla="*/ 104 h 518"/>
              <a:gd name="connsiteX92-20601" fmla="*/ 656 w 687"/>
              <a:gd name="connsiteY92-20602" fmla="*/ 115 h 518"/>
              <a:gd name="connsiteX93-20603" fmla="*/ 656 w 687"/>
              <a:gd name="connsiteY93-20604" fmla="*/ 131 h 518"/>
              <a:gd name="connsiteX94-20605" fmla="*/ 651 w 687"/>
              <a:gd name="connsiteY94-20606" fmla="*/ 141 h 518"/>
              <a:gd name="connsiteX95-20607" fmla="*/ 651 w 687"/>
              <a:gd name="connsiteY95-20608" fmla="*/ 162 h 518"/>
              <a:gd name="connsiteX96-20609" fmla="*/ 645 w 687"/>
              <a:gd name="connsiteY96-20610" fmla="*/ 183 h 518"/>
              <a:gd name="connsiteX97-20611" fmla="*/ 645 w 687"/>
              <a:gd name="connsiteY97-20612" fmla="*/ 209 h 518"/>
              <a:gd name="connsiteX98-20613" fmla="*/ 640 w 687"/>
              <a:gd name="connsiteY98-20614" fmla="*/ 261 h 518"/>
              <a:gd name="connsiteX99-20615" fmla="*/ 635 w 687"/>
              <a:gd name="connsiteY99-20616" fmla="*/ 313 h 518"/>
              <a:gd name="connsiteX100-20617" fmla="*/ 630 w 687"/>
              <a:gd name="connsiteY100-20618" fmla="*/ 360 h 518"/>
              <a:gd name="connsiteX101-20619" fmla="*/ 624 w 687"/>
              <a:gd name="connsiteY101-20620" fmla="*/ 413 h 518"/>
              <a:gd name="connsiteX102-20621" fmla="*/ 614 w 687"/>
              <a:gd name="connsiteY102-20622" fmla="*/ 460 h 518"/>
              <a:gd name="connsiteX103-20623" fmla="*/ 603 w 687"/>
              <a:gd name="connsiteY103-20624" fmla="*/ 507 h 518"/>
              <a:gd name="connsiteX104-20625" fmla="*/ 514 w 687"/>
              <a:gd name="connsiteY104-20626" fmla="*/ 517 h 518"/>
              <a:gd name="connsiteX105-20627" fmla="*/ 519 w 687"/>
              <a:gd name="connsiteY105-20628" fmla="*/ 501 h 518"/>
              <a:gd name="connsiteX106-20629" fmla="*/ 525 w 687"/>
              <a:gd name="connsiteY106-20630" fmla="*/ 475 h 518"/>
              <a:gd name="connsiteX107-20631" fmla="*/ 530 w 687"/>
              <a:gd name="connsiteY107-20632" fmla="*/ 454 h 518"/>
              <a:gd name="connsiteX108-20633" fmla="*/ 535 w 687"/>
              <a:gd name="connsiteY108-20634" fmla="*/ 428 h 518"/>
              <a:gd name="connsiteX109-20635" fmla="*/ 540 w 687"/>
              <a:gd name="connsiteY109-20636" fmla="*/ 402 h 518"/>
              <a:gd name="connsiteX110-20637" fmla="*/ 546 w 687"/>
              <a:gd name="connsiteY110-20638" fmla="*/ 371 h 518"/>
              <a:gd name="connsiteX111-20639" fmla="*/ 546 w 687"/>
              <a:gd name="connsiteY111-20640" fmla="*/ 345 h 518"/>
              <a:gd name="connsiteX112-20641" fmla="*/ 551 w 687"/>
              <a:gd name="connsiteY112-20642" fmla="*/ 319 h 518"/>
              <a:gd name="connsiteX113-20643" fmla="*/ 551 w 687"/>
              <a:gd name="connsiteY113-20644" fmla="*/ 298 h 518"/>
              <a:gd name="connsiteX114-20645" fmla="*/ 556 w 687"/>
              <a:gd name="connsiteY114-20646" fmla="*/ 272 h 518"/>
              <a:gd name="connsiteX115-20647" fmla="*/ 556 w 687"/>
              <a:gd name="connsiteY115-20648" fmla="*/ 251 h 518"/>
              <a:gd name="connsiteX116-20649" fmla="*/ 561 w 687"/>
              <a:gd name="connsiteY116-20650" fmla="*/ 230 h 518"/>
              <a:gd name="connsiteX117-20651" fmla="*/ 561 w 687"/>
              <a:gd name="connsiteY117-20652" fmla="*/ 214 h 518"/>
              <a:gd name="connsiteX118-20653" fmla="*/ 561 w 687"/>
              <a:gd name="connsiteY118-20654" fmla="*/ 193 h 518"/>
              <a:gd name="connsiteX119-20655" fmla="*/ 567 w 687"/>
              <a:gd name="connsiteY119-20656" fmla="*/ 178 h 518"/>
              <a:gd name="connsiteX120-20657" fmla="*/ 567 w 687"/>
              <a:gd name="connsiteY120-20658" fmla="*/ 167 h 518"/>
              <a:gd name="connsiteX121-20659" fmla="*/ 567 w 687"/>
              <a:gd name="connsiteY121-20660" fmla="*/ 151 h 518"/>
              <a:gd name="connsiteX122-20661" fmla="*/ 567 w 687"/>
              <a:gd name="connsiteY122-20662" fmla="*/ 141 h 518"/>
              <a:gd name="connsiteX123-20663" fmla="*/ 567 w 687"/>
              <a:gd name="connsiteY123-20664" fmla="*/ 131 h 518"/>
              <a:gd name="connsiteX124-20665" fmla="*/ 561 w 687"/>
              <a:gd name="connsiteY124-20666" fmla="*/ 125 h 518"/>
              <a:gd name="connsiteX125-20667" fmla="*/ 561 w 687"/>
              <a:gd name="connsiteY125-20668" fmla="*/ 115 h 518"/>
              <a:gd name="connsiteX126-20669" fmla="*/ 561 w 687"/>
              <a:gd name="connsiteY126-20670" fmla="*/ 115 h 518"/>
              <a:gd name="connsiteX0-20671" fmla="*/ 561 w 687"/>
              <a:gd name="connsiteY0-20672" fmla="*/ 115 h 514"/>
              <a:gd name="connsiteX1-20673" fmla="*/ 556 w 687"/>
              <a:gd name="connsiteY1-20674" fmla="*/ 104 h 514"/>
              <a:gd name="connsiteX2-20675" fmla="*/ 556 w 687"/>
              <a:gd name="connsiteY2-20676" fmla="*/ 94 h 514"/>
              <a:gd name="connsiteX3-20677" fmla="*/ 551 w 687"/>
              <a:gd name="connsiteY3-20678" fmla="*/ 84 h 514"/>
              <a:gd name="connsiteX4-20679" fmla="*/ 546 w 687"/>
              <a:gd name="connsiteY4-20680" fmla="*/ 78 h 514"/>
              <a:gd name="connsiteX5-20681" fmla="*/ 546 w 687"/>
              <a:gd name="connsiteY5-20682" fmla="*/ 78 h 514"/>
              <a:gd name="connsiteX6-20683" fmla="*/ 540 w 687"/>
              <a:gd name="connsiteY6-20684" fmla="*/ 78 h 514"/>
              <a:gd name="connsiteX7-20685" fmla="*/ 530 w 687"/>
              <a:gd name="connsiteY7-20686" fmla="*/ 73 h 514"/>
              <a:gd name="connsiteX8-20687" fmla="*/ 525 w 687"/>
              <a:gd name="connsiteY8-20688" fmla="*/ 73 h 514"/>
              <a:gd name="connsiteX9-20689" fmla="*/ 514 w 687"/>
              <a:gd name="connsiteY9-20690" fmla="*/ 73 h 514"/>
              <a:gd name="connsiteX10-20691" fmla="*/ 504 w 687"/>
              <a:gd name="connsiteY10-20692" fmla="*/ 73 h 514"/>
              <a:gd name="connsiteX11-20693" fmla="*/ 493 w 687"/>
              <a:gd name="connsiteY11-20694" fmla="*/ 73 h 514"/>
              <a:gd name="connsiteX12-20695" fmla="*/ 477 w 687"/>
              <a:gd name="connsiteY12-20696" fmla="*/ 73 h 514"/>
              <a:gd name="connsiteX13-20697" fmla="*/ 451 w 687"/>
              <a:gd name="connsiteY13-20698" fmla="*/ 73 h 514"/>
              <a:gd name="connsiteX14-20699" fmla="*/ 420 w 687"/>
              <a:gd name="connsiteY14-20700" fmla="*/ 73 h 514"/>
              <a:gd name="connsiteX15-20701" fmla="*/ 393 w 687"/>
              <a:gd name="connsiteY15-20702" fmla="*/ 78 h 514"/>
              <a:gd name="connsiteX16-20703" fmla="*/ 362 w 687"/>
              <a:gd name="connsiteY16-20704" fmla="*/ 78 h 514"/>
              <a:gd name="connsiteX17-20705" fmla="*/ 346 w 687"/>
              <a:gd name="connsiteY17-20706" fmla="*/ 84 h 514"/>
              <a:gd name="connsiteX18-20707" fmla="*/ 325 w 687"/>
              <a:gd name="connsiteY18-20708" fmla="*/ 84 h 514"/>
              <a:gd name="connsiteX19-20709" fmla="*/ 309 w 687"/>
              <a:gd name="connsiteY19-20710" fmla="*/ 89 h 514"/>
              <a:gd name="connsiteX20-20711" fmla="*/ 288 w 687"/>
              <a:gd name="connsiteY20-20712" fmla="*/ 94 h 514"/>
              <a:gd name="connsiteX21-20713" fmla="*/ 267 w 687"/>
              <a:gd name="connsiteY21-20714" fmla="*/ 99 h 514"/>
              <a:gd name="connsiteX22-20715" fmla="*/ 246 w 687"/>
              <a:gd name="connsiteY22-20716" fmla="*/ 99 h 514"/>
              <a:gd name="connsiteX23-20717" fmla="*/ 220 w 687"/>
              <a:gd name="connsiteY23-20718" fmla="*/ 104 h 514"/>
              <a:gd name="connsiteX24-20719" fmla="*/ 199 w 687"/>
              <a:gd name="connsiteY24-20720" fmla="*/ 110 h 514"/>
              <a:gd name="connsiteX25-20721" fmla="*/ 173 w 687"/>
              <a:gd name="connsiteY25-20722" fmla="*/ 115 h 514"/>
              <a:gd name="connsiteX26-20723" fmla="*/ 152 w 687"/>
              <a:gd name="connsiteY26-20724" fmla="*/ 120 h 514"/>
              <a:gd name="connsiteX27-20725" fmla="*/ 131 w 687"/>
              <a:gd name="connsiteY27-20726" fmla="*/ 120 h 514"/>
              <a:gd name="connsiteX28-20727" fmla="*/ 115 w 687"/>
              <a:gd name="connsiteY28-20728" fmla="*/ 125 h 514"/>
              <a:gd name="connsiteX29-20729" fmla="*/ 99 w 687"/>
              <a:gd name="connsiteY29-20730" fmla="*/ 125 h 514"/>
              <a:gd name="connsiteX30-20731" fmla="*/ 89 w 687"/>
              <a:gd name="connsiteY30-20732" fmla="*/ 125 h 514"/>
              <a:gd name="connsiteX31-20733" fmla="*/ 78 w 687"/>
              <a:gd name="connsiteY31-20734" fmla="*/ 125 h 514"/>
              <a:gd name="connsiteX32-20735" fmla="*/ 73 w 687"/>
              <a:gd name="connsiteY32-20736" fmla="*/ 125 h 514"/>
              <a:gd name="connsiteX33-20737" fmla="*/ 63 w 687"/>
              <a:gd name="connsiteY33-20738" fmla="*/ 120 h 514"/>
              <a:gd name="connsiteX34-20739" fmla="*/ 52 w 687"/>
              <a:gd name="connsiteY34-20740" fmla="*/ 115 h 514"/>
              <a:gd name="connsiteX35-20741" fmla="*/ 36 w 687"/>
              <a:gd name="connsiteY35-20742" fmla="*/ 110 h 514"/>
              <a:gd name="connsiteX36-20743" fmla="*/ 26 w 687"/>
              <a:gd name="connsiteY36-20744" fmla="*/ 99 h 514"/>
              <a:gd name="connsiteX37-20745" fmla="*/ 15 w 687"/>
              <a:gd name="connsiteY37-20746" fmla="*/ 94 h 514"/>
              <a:gd name="connsiteX38-20747" fmla="*/ 5 w 687"/>
              <a:gd name="connsiteY38-20748" fmla="*/ 89 h 514"/>
              <a:gd name="connsiteX39-20749" fmla="*/ 0 w 687"/>
              <a:gd name="connsiteY39-20750" fmla="*/ 78 h 514"/>
              <a:gd name="connsiteX40-20751" fmla="*/ 0 w 687"/>
              <a:gd name="connsiteY40-20752" fmla="*/ 73 h 514"/>
              <a:gd name="connsiteX41-20753" fmla="*/ 10 w 687"/>
              <a:gd name="connsiteY41-20754" fmla="*/ 73 h 514"/>
              <a:gd name="connsiteX42-20755" fmla="*/ 26 w 687"/>
              <a:gd name="connsiteY42-20756" fmla="*/ 73 h 514"/>
              <a:gd name="connsiteX43-20757" fmla="*/ 42 w 687"/>
              <a:gd name="connsiteY43-20758" fmla="*/ 73 h 514"/>
              <a:gd name="connsiteX44-20759" fmla="*/ 57 w 687"/>
              <a:gd name="connsiteY44-20760" fmla="*/ 68 h 514"/>
              <a:gd name="connsiteX45-20761" fmla="*/ 89 w 687"/>
              <a:gd name="connsiteY45-20762" fmla="*/ 68 h 514"/>
              <a:gd name="connsiteX46-20763" fmla="*/ 131 w 687"/>
              <a:gd name="connsiteY46-20764" fmla="*/ 63 h 514"/>
              <a:gd name="connsiteX47-20765" fmla="*/ 152 w 687"/>
              <a:gd name="connsiteY47-20766" fmla="*/ 63 h 514"/>
              <a:gd name="connsiteX48-20767" fmla="*/ 173 w 687"/>
              <a:gd name="connsiteY48-20768" fmla="*/ 63 h 514"/>
              <a:gd name="connsiteX49-20769" fmla="*/ 199 w 687"/>
              <a:gd name="connsiteY49-20770" fmla="*/ 57 h 514"/>
              <a:gd name="connsiteX50-20771" fmla="*/ 225 w 687"/>
              <a:gd name="connsiteY50-20772" fmla="*/ 57 h 514"/>
              <a:gd name="connsiteX51-20773" fmla="*/ 257 w 687"/>
              <a:gd name="connsiteY51-20774" fmla="*/ 52 h 514"/>
              <a:gd name="connsiteX52-20775" fmla="*/ 288 w 687"/>
              <a:gd name="connsiteY52-20776" fmla="*/ 52 h 514"/>
              <a:gd name="connsiteX53-20777" fmla="*/ 320 w 687"/>
              <a:gd name="connsiteY53-20778" fmla="*/ 47 h 514"/>
              <a:gd name="connsiteX54-20779" fmla="*/ 357 w 687"/>
              <a:gd name="connsiteY54-20780" fmla="*/ 42 h 514"/>
              <a:gd name="connsiteX55-20781" fmla="*/ 372 w 687"/>
              <a:gd name="connsiteY55-20782" fmla="*/ 42 h 514"/>
              <a:gd name="connsiteX56-20783" fmla="*/ 393 w 687"/>
              <a:gd name="connsiteY56-20784" fmla="*/ 37 h 514"/>
              <a:gd name="connsiteX57-20785" fmla="*/ 409 w 687"/>
              <a:gd name="connsiteY57-20786" fmla="*/ 37 h 514"/>
              <a:gd name="connsiteX58-20787" fmla="*/ 420 w 687"/>
              <a:gd name="connsiteY58-20788" fmla="*/ 37 h 514"/>
              <a:gd name="connsiteX59-20789" fmla="*/ 435 w 687"/>
              <a:gd name="connsiteY59-20790" fmla="*/ 31 h 514"/>
              <a:gd name="connsiteX60-20791" fmla="*/ 446 w 687"/>
              <a:gd name="connsiteY60-20792" fmla="*/ 31 h 514"/>
              <a:gd name="connsiteX61-20793" fmla="*/ 456 w 687"/>
              <a:gd name="connsiteY61-20794" fmla="*/ 31 h 514"/>
              <a:gd name="connsiteX62-20795" fmla="*/ 467 w 687"/>
              <a:gd name="connsiteY62-20796" fmla="*/ 26 h 514"/>
              <a:gd name="connsiteX63-20797" fmla="*/ 477 w 687"/>
              <a:gd name="connsiteY63-20798" fmla="*/ 26 h 514"/>
              <a:gd name="connsiteX64-20799" fmla="*/ 488 w 687"/>
              <a:gd name="connsiteY64-20800" fmla="*/ 26 h 514"/>
              <a:gd name="connsiteX65-20801" fmla="*/ 493 w 687"/>
              <a:gd name="connsiteY65-20802" fmla="*/ 21 h 514"/>
              <a:gd name="connsiteX66-20803" fmla="*/ 498 w 687"/>
              <a:gd name="connsiteY66-20804" fmla="*/ 21 h 514"/>
              <a:gd name="connsiteX67-20805" fmla="*/ 504 w 687"/>
              <a:gd name="connsiteY67-20806" fmla="*/ 21 h 514"/>
              <a:gd name="connsiteX68-20807" fmla="*/ 509 w 687"/>
              <a:gd name="connsiteY68-20808" fmla="*/ 16 h 514"/>
              <a:gd name="connsiteX69-20809" fmla="*/ 514 w 687"/>
              <a:gd name="connsiteY69-20810" fmla="*/ 16 h 514"/>
              <a:gd name="connsiteX70-20811" fmla="*/ 514 w 687"/>
              <a:gd name="connsiteY70-20812" fmla="*/ 16 h 514"/>
              <a:gd name="connsiteX71-20813" fmla="*/ 519 w 687"/>
              <a:gd name="connsiteY71-20814" fmla="*/ 10 h 514"/>
              <a:gd name="connsiteX72-20815" fmla="*/ 525 w 687"/>
              <a:gd name="connsiteY72-20816" fmla="*/ 5 h 514"/>
              <a:gd name="connsiteX73-20817" fmla="*/ 535 w 687"/>
              <a:gd name="connsiteY73-20818" fmla="*/ 5 h 514"/>
              <a:gd name="connsiteX74-20819" fmla="*/ 546 w 687"/>
              <a:gd name="connsiteY74-20820" fmla="*/ 0 h 514"/>
              <a:gd name="connsiteX75-20821" fmla="*/ 551 w 687"/>
              <a:gd name="connsiteY75-20822" fmla="*/ 5 h 514"/>
              <a:gd name="connsiteX76-20823" fmla="*/ 561 w 687"/>
              <a:gd name="connsiteY76-20824" fmla="*/ 5 h 514"/>
              <a:gd name="connsiteX77-20825" fmla="*/ 577 w 687"/>
              <a:gd name="connsiteY77-20826" fmla="*/ 10 h 514"/>
              <a:gd name="connsiteX78-20827" fmla="*/ 593 w 687"/>
              <a:gd name="connsiteY78-20828" fmla="*/ 16 h 514"/>
              <a:gd name="connsiteX79-20829" fmla="*/ 630 w 687"/>
              <a:gd name="connsiteY79-20830" fmla="*/ 31 h 514"/>
              <a:gd name="connsiteX80-20831" fmla="*/ 645 w 687"/>
              <a:gd name="connsiteY80-20832" fmla="*/ 42 h 514"/>
              <a:gd name="connsiteX81-20833" fmla="*/ 661 w 687"/>
              <a:gd name="connsiteY81-20834" fmla="*/ 52 h 514"/>
              <a:gd name="connsiteX82-20835" fmla="*/ 672 w 687"/>
              <a:gd name="connsiteY82-20836" fmla="*/ 57 h 514"/>
              <a:gd name="connsiteX83-20837" fmla="*/ 682 w 687"/>
              <a:gd name="connsiteY83-20838" fmla="*/ 68 h 514"/>
              <a:gd name="connsiteX84-20839" fmla="*/ 687 w 687"/>
              <a:gd name="connsiteY84-20840" fmla="*/ 73 h 514"/>
              <a:gd name="connsiteX85-20841" fmla="*/ 687 w 687"/>
              <a:gd name="connsiteY85-20842" fmla="*/ 78 h 514"/>
              <a:gd name="connsiteX86-20843" fmla="*/ 682 w 687"/>
              <a:gd name="connsiteY86-20844" fmla="*/ 78 h 514"/>
              <a:gd name="connsiteX87-20845" fmla="*/ 682 w 687"/>
              <a:gd name="connsiteY87-20846" fmla="*/ 84 h 514"/>
              <a:gd name="connsiteX88-20847" fmla="*/ 677 w 687"/>
              <a:gd name="connsiteY88-20848" fmla="*/ 89 h 514"/>
              <a:gd name="connsiteX89-20849" fmla="*/ 666 w 687"/>
              <a:gd name="connsiteY89-20850" fmla="*/ 94 h 514"/>
              <a:gd name="connsiteX90-20851" fmla="*/ 666 w 687"/>
              <a:gd name="connsiteY90-20852" fmla="*/ 99 h 514"/>
              <a:gd name="connsiteX91-20853" fmla="*/ 661 w 687"/>
              <a:gd name="connsiteY91-20854" fmla="*/ 104 h 514"/>
              <a:gd name="connsiteX92-20855" fmla="*/ 656 w 687"/>
              <a:gd name="connsiteY92-20856" fmla="*/ 115 h 514"/>
              <a:gd name="connsiteX93-20857" fmla="*/ 656 w 687"/>
              <a:gd name="connsiteY93-20858" fmla="*/ 131 h 514"/>
              <a:gd name="connsiteX94-20859" fmla="*/ 651 w 687"/>
              <a:gd name="connsiteY94-20860" fmla="*/ 141 h 514"/>
              <a:gd name="connsiteX95-20861" fmla="*/ 651 w 687"/>
              <a:gd name="connsiteY95-20862" fmla="*/ 162 h 514"/>
              <a:gd name="connsiteX96-20863" fmla="*/ 645 w 687"/>
              <a:gd name="connsiteY96-20864" fmla="*/ 183 h 514"/>
              <a:gd name="connsiteX97-20865" fmla="*/ 645 w 687"/>
              <a:gd name="connsiteY97-20866" fmla="*/ 209 h 514"/>
              <a:gd name="connsiteX98-20867" fmla="*/ 640 w 687"/>
              <a:gd name="connsiteY98-20868" fmla="*/ 261 h 514"/>
              <a:gd name="connsiteX99-20869" fmla="*/ 635 w 687"/>
              <a:gd name="connsiteY99-20870" fmla="*/ 313 h 514"/>
              <a:gd name="connsiteX100-20871" fmla="*/ 630 w 687"/>
              <a:gd name="connsiteY100-20872" fmla="*/ 360 h 514"/>
              <a:gd name="connsiteX101-20873" fmla="*/ 624 w 687"/>
              <a:gd name="connsiteY101-20874" fmla="*/ 413 h 514"/>
              <a:gd name="connsiteX102-20875" fmla="*/ 614 w 687"/>
              <a:gd name="connsiteY102-20876" fmla="*/ 460 h 514"/>
              <a:gd name="connsiteX103-20877" fmla="*/ 603 w 687"/>
              <a:gd name="connsiteY103-20878" fmla="*/ 507 h 514"/>
              <a:gd name="connsiteX104-20879" fmla="*/ 519 w 687"/>
              <a:gd name="connsiteY104-20880" fmla="*/ 501 h 514"/>
              <a:gd name="connsiteX105-20881" fmla="*/ 525 w 687"/>
              <a:gd name="connsiteY105-20882" fmla="*/ 475 h 514"/>
              <a:gd name="connsiteX106-20883" fmla="*/ 530 w 687"/>
              <a:gd name="connsiteY106-20884" fmla="*/ 454 h 514"/>
              <a:gd name="connsiteX107-20885" fmla="*/ 535 w 687"/>
              <a:gd name="connsiteY107-20886" fmla="*/ 428 h 514"/>
              <a:gd name="connsiteX108-20887" fmla="*/ 540 w 687"/>
              <a:gd name="connsiteY108-20888" fmla="*/ 402 h 514"/>
              <a:gd name="connsiteX109-20889" fmla="*/ 546 w 687"/>
              <a:gd name="connsiteY109-20890" fmla="*/ 371 h 514"/>
              <a:gd name="connsiteX110-20891" fmla="*/ 546 w 687"/>
              <a:gd name="connsiteY110-20892" fmla="*/ 345 h 514"/>
              <a:gd name="connsiteX111-20893" fmla="*/ 551 w 687"/>
              <a:gd name="connsiteY111-20894" fmla="*/ 319 h 514"/>
              <a:gd name="connsiteX112-20895" fmla="*/ 551 w 687"/>
              <a:gd name="connsiteY112-20896" fmla="*/ 298 h 514"/>
              <a:gd name="connsiteX113-20897" fmla="*/ 556 w 687"/>
              <a:gd name="connsiteY113-20898" fmla="*/ 272 h 514"/>
              <a:gd name="connsiteX114-20899" fmla="*/ 556 w 687"/>
              <a:gd name="connsiteY114-20900" fmla="*/ 251 h 514"/>
              <a:gd name="connsiteX115-20901" fmla="*/ 561 w 687"/>
              <a:gd name="connsiteY115-20902" fmla="*/ 230 h 514"/>
              <a:gd name="connsiteX116-20903" fmla="*/ 561 w 687"/>
              <a:gd name="connsiteY116-20904" fmla="*/ 214 h 514"/>
              <a:gd name="connsiteX117-20905" fmla="*/ 561 w 687"/>
              <a:gd name="connsiteY117-20906" fmla="*/ 193 h 514"/>
              <a:gd name="connsiteX118-20907" fmla="*/ 567 w 687"/>
              <a:gd name="connsiteY118-20908" fmla="*/ 178 h 514"/>
              <a:gd name="connsiteX119-20909" fmla="*/ 567 w 687"/>
              <a:gd name="connsiteY119-20910" fmla="*/ 167 h 514"/>
              <a:gd name="connsiteX120-20911" fmla="*/ 567 w 687"/>
              <a:gd name="connsiteY120-20912" fmla="*/ 151 h 514"/>
              <a:gd name="connsiteX121-20913" fmla="*/ 567 w 687"/>
              <a:gd name="connsiteY121-20914" fmla="*/ 141 h 514"/>
              <a:gd name="connsiteX122-20915" fmla="*/ 567 w 687"/>
              <a:gd name="connsiteY122-20916" fmla="*/ 131 h 514"/>
              <a:gd name="connsiteX123-20917" fmla="*/ 561 w 687"/>
              <a:gd name="connsiteY123-20918" fmla="*/ 125 h 514"/>
              <a:gd name="connsiteX124-20919" fmla="*/ 561 w 687"/>
              <a:gd name="connsiteY124-20920" fmla="*/ 115 h 514"/>
              <a:gd name="connsiteX125-20921" fmla="*/ 561 w 687"/>
              <a:gd name="connsiteY125-20922" fmla="*/ 115 h 514"/>
              <a:gd name="connsiteX0-20923" fmla="*/ 561 w 687"/>
              <a:gd name="connsiteY0-20924" fmla="*/ 115 h 509"/>
              <a:gd name="connsiteX1-20925" fmla="*/ 556 w 687"/>
              <a:gd name="connsiteY1-20926" fmla="*/ 104 h 509"/>
              <a:gd name="connsiteX2-20927" fmla="*/ 556 w 687"/>
              <a:gd name="connsiteY2-20928" fmla="*/ 94 h 509"/>
              <a:gd name="connsiteX3-20929" fmla="*/ 551 w 687"/>
              <a:gd name="connsiteY3-20930" fmla="*/ 84 h 509"/>
              <a:gd name="connsiteX4-20931" fmla="*/ 546 w 687"/>
              <a:gd name="connsiteY4-20932" fmla="*/ 78 h 509"/>
              <a:gd name="connsiteX5-20933" fmla="*/ 546 w 687"/>
              <a:gd name="connsiteY5-20934" fmla="*/ 78 h 509"/>
              <a:gd name="connsiteX6-20935" fmla="*/ 540 w 687"/>
              <a:gd name="connsiteY6-20936" fmla="*/ 78 h 509"/>
              <a:gd name="connsiteX7-20937" fmla="*/ 530 w 687"/>
              <a:gd name="connsiteY7-20938" fmla="*/ 73 h 509"/>
              <a:gd name="connsiteX8-20939" fmla="*/ 525 w 687"/>
              <a:gd name="connsiteY8-20940" fmla="*/ 73 h 509"/>
              <a:gd name="connsiteX9-20941" fmla="*/ 514 w 687"/>
              <a:gd name="connsiteY9-20942" fmla="*/ 73 h 509"/>
              <a:gd name="connsiteX10-20943" fmla="*/ 504 w 687"/>
              <a:gd name="connsiteY10-20944" fmla="*/ 73 h 509"/>
              <a:gd name="connsiteX11-20945" fmla="*/ 493 w 687"/>
              <a:gd name="connsiteY11-20946" fmla="*/ 73 h 509"/>
              <a:gd name="connsiteX12-20947" fmla="*/ 477 w 687"/>
              <a:gd name="connsiteY12-20948" fmla="*/ 73 h 509"/>
              <a:gd name="connsiteX13-20949" fmla="*/ 451 w 687"/>
              <a:gd name="connsiteY13-20950" fmla="*/ 73 h 509"/>
              <a:gd name="connsiteX14-20951" fmla="*/ 420 w 687"/>
              <a:gd name="connsiteY14-20952" fmla="*/ 73 h 509"/>
              <a:gd name="connsiteX15-20953" fmla="*/ 393 w 687"/>
              <a:gd name="connsiteY15-20954" fmla="*/ 78 h 509"/>
              <a:gd name="connsiteX16-20955" fmla="*/ 362 w 687"/>
              <a:gd name="connsiteY16-20956" fmla="*/ 78 h 509"/>
              <a:gd name="connsiteX17-20957" fmla="*/ 346 w 687"/>
              <a:gd name="connsiteY17-20958" fmla="*/ 84 h 509"/>
              <a:gd name="connsiteX18-20959" fmla="*/ 325 w 687"/>
              <a:gd name="connsiteY18-20960" fmla="*/ 84 h 509"/>
              <a:gd name="connsiteX19-20961" fmla="*/ 309 w 687"/>
              <a:gd name="connsiteY19-20962" fmla="*/ 89 h 509"/>
              <a:gd name="connsiteX20-20963" fmla="*/ 288 w 687"/>
              <a:gd name="connsiteY20-20964" fmla="*/ 94 h 509"/>
              <a:gd name="connsiteX21-20965" fmla="*/ 267 w 687"/>
              <a:gd name="connsiteY21-20966" fmla="*/ 99 h 509"/>
              <a:gd name="connsiteX22-20967" fmla="*/ 246 w 687"/>
              <a:gd name="connsiteY22-20968" fmla="*/ 99 h 509"/>
              <a:gd name="connsiteX23-20969" fmla="*/ 220 w 687"/>
              <a:gd name="connsiteY23-20970" fmla="*/ 104 h 509"/>
              <a:gd name="connsiteX24-20971" fmla="*/ 199 w 687"/>
              <a:gd name="connsiteY24-20972" fmla="*/ 110 h 509"/>
              <a:gd name="connsiteX25-20973" fmla="*/ 173 w 687"/>
              <a:gd name="connsiteY25-20974" fmla="*/ 115 h 509"/>
              <a:gd name="connsiteX26-20975" fmla="*/ 152 w 687"/>
              <a:gd name="connsiteY26-20976" fmla="*/ 120 h 509"/>
              <a:gd name="connsiteX27-20977" fmla="*/ 131 w 687"/>
              <a:gd name="connsiteY27-20978" fmla="*/ 120 h 509"/>
              <a:gd name="connsiteX28-20979" fmla="*/ 115 w 687"/>
              <a:gd name="connsiteY28-20980" fmla="*/ 125 h 509"/>
              <a:gd name="connsiteX29-20981" fmla="*/ 99 w 687"/>
              <a:gd name="connsiteY29-20982" fmla="*/ 125 h 509"/>
              <a:gd name="connsiteX30-20983" fmla="*/ 89 w 687"/>
              <a:gd name="connsiteY30-20984" fmla="*/ 125 h 509"/>
              <a:gd name="connsiteX31-20985" fmla="*/ 78 w 687"/>
              <a:gd name="connsiteY31-20986" fmla="*/ 125 h 509"/>
              <a:gd name="connsiteX32-20987" fmla="*/ 73 w 687"/>
              <a:gd name="connsiteY32-20988" fmla="*/ 125 h 509"/>
              <a:gd name="connsiteX33-20989" fmla="*/ 63 w 687"/>
              <a:gd name="connsiteY33-20990" fmla="*/ 120 h 509"/>
              <a:gd name="connsiteX34-20991" fmla="*/ 52 w 687"/>
              <a:gd name="connsiteY34-20992" fmla="*/ 115 h 509"/>
              <a:gd name="connsiteX35-20993" fmla="*/ 36 w 687"/>
              <a:gd name="connsiteY35-20994" fmla="*/ 110 h 509"/>
              <a:gd name="connsiteX36-20995" fmla="*/ 26 w 687"/>
              <a:gd name="connsiteY36-20996" fmla="*/ 99 h 509"/>
              <a:gd name="connsiteX37-20997" fmla="*/ 15 w 687"/>
              <a:gd name="connsiteY37-20998" fmla="*/ 94 h 509"/>
              <a:gd name="connsiteX38-20999" fmla="*/ 5 w 687"/>
              <a:gd name="connsiteY38-21000" fmla="*/ 89 h 509"/>
              <a:gd name="connsiteX39-21001" fmla="*/ 0 w 687"/>
              <a:gd name="connsiteY39-21002" fmla="*/ 78 h 509"/>
              <a:gd name="connsiteX40-21003" fmla="*/ 0 w 687"/>
              <a:gd name="connsiteY40-21004" fmla="*/ 73 h 509"/>
              <a:gd name="connsiteX41-21005" fmla="*/ 10 w 687"/>
              <a:gd name="connsiteY41-21006" fmla="*/ 73 h 509"/>
              <a:gd name="connsiteX42-21007" fmla="*/ 26 w 687"/>
              <a:gd name="connsiteY42-21008" fmla="*/ 73 h 509"/>
              <a:gd name="connsiteX43-21009" fmla="*/ 42 w 687"/>
              <a:gd name="connsiteY43-21010" fmla="*/ 73 h 509"/>
              <a:gd name="connsiteX44-21011" fmla="*/ 57 w 687"/>
              <a:gd name="connsiteY44-21012" fmla="*/ 68 h 509"/>
              <a:gd name="connsiteX45-21013" fmla="*/ 89 w 687"/>
              <a:gd name="connsiteY45-21014" fmla="*/ 68 h 509"/>
              <a:gd name="connsiteX46-21015" fmla="*/ 131 w 687"/>
              <a:gd name="connsiteY46-21016" fmla="*/ 63 h 509"/>
              <a:gd name="connsiteX47-21017" fmla="*/ 152 w 687"/>
              <a:gd name="connsiteY47-21018" fmla="*/ 63 h 509"/>
              <a:gd name="connsiteX48-21019" fmla="*/ 173 w 687"/>
              <a:gd name="connsiteY48-21020" fmla="*/ 63 h 509"/>
              <a:gd name="connsiteX49-21021" fmla="*/ 199 w 687"/>
              <a:gd name="connsiteY49-21022" fmla="*/ 57 h 509"/>
              <a:gd name="connsiteX50-21023" fmla="*/ 225 w 687"/>
              <a:gd name="connsiteY50-21024" fmla="*/ 57 h 509"/>
              <a:gd name="connsiteX51-21025" fmla="*/ 257 w 687"/>
              <a:gd name="connsiteY51-21026" fmla="*/ 52 h 509"/>
              <a:gd name="connsiteX52-21027" fmla="*/ 288 w 687"/>
              <a:gd name="connsiteY52-21028" fmla="*/ 52 h 509"/>
              <a:gd name="connsiteX53-21029" fmla="*/ 320 w 687"/>
              <a:gd name="connsiteY53-21030" fmla="*/ 47 h 509"/>
              <a:gd name="connsiteX54-21031" fmla="*/ 357 w 687"/>
              <a:gd name="connsiteY54-21032" fmla="*/ 42 h 509"/>
              <a:gd name="connsiteX55-21033" fmla="*/ 372 w 687"/>
              <a:gd name="connsiteY55-21034" fmla="*/ 42 h 509"/>
              <a:gd name="connsiteX56-21035" fmla="*/ 393 w 687"/>
              <a:gd name="connsiteY56-21036" fmla="*/ 37 h 509"/>
              <a:gd name="connsiteX57-21037" fmla="*/ 409 w 687"/>
              <a:gd name="connsiteY57-21038" fmla="*/ 37 h 509"/>
              <a:gd name="connsiteX58-21039" fmla="*/ 420 w 687"/>
              <a:gd name="connsiteY58-21040" fmla="*/ 37 h 509"/>
              <a:gd name="connsiteX59-21041" fmla="*/ 435 w 687"/>
              <a:gd name="connsiteY59-21042" fmla="*/ 31 h 509"/>
              <a:gd name="connsiteX60-21043" fmla="*/ 446 w 687"/>
              <a:gd name="connsiteY60-21044" fmla="*/ 31 h 509"/>
              <a:gd name="connsiteX61-21045" fmla="*/ 456 w 687"/>
              <a:gd name="connsiteY61-21046" fmla="*/ 31 h 509"/>
              <a:gd name="connsiteX62-21047" fmla="*/ 467 w 687"/>
              <a:gd name="connsiteY62-21048" fmla="*/ 26 h 509"/>
              <a:gd name="connsiteX63-21049" fmla="*/ 477 w 687"/>
              <a:gd name="connsiteY63-21050" fmla="*/ 26 h 509"/>
              <a:gd name="connsiteX64-21051" fmla="*/ 488 w 687"/>
              <a:gd name="connsiteY64-21052" fmla="*/ 26 h 509"/>
              <a:gd name="connsiteX65-21053" fmla="*/ 493 w 687"/>
              <a:gd name="connsiteY65-21054" fmla="*/ 21 h 509"/>
              <a:gd name="connsiteX66-21055" fmla="*/ 498 w 687"/>
              <a:gd name="connsiteY66-21056" fmla="*/ 21 h 509"/>
              <a:gd name="connsiteX67-21057" fmla="*/ 504 w 687"/>
              <a:gd name="connsiteY67-21058" fmla="*/ 21 h 509"/>
              <a:gd name="connsiteX68-21059" fmla="*/ 509 w 687"/>
              <a:gd name="connsiteY68-21060" fmla="*/ 16 h 509"/>
              <a:gd name="connsiteX69-21061" fmla="*/ 514 w 687"/>
              <a:gd name="connsiteY69-21062" fmla="*/ 16 h 509"/>
              <a:gd name="connsiteX70-21063" fmla="*/ 514 w 687"/>
              <a:gd name="connsiteY70-21064" fmla="*/ 16 h 509"/>
              <a:gd name="connsiteX71-21065" fmla="*/ 519 w 687"/>
              <a:gd name="connsiteY71-21066" fmla="*/ 10 h 509"/>
              <a:gd name="connsiteX72-21067" fmla="*/ 525 w 687"/>
              <a:gd name="connsiteY72-21068" fmla="*/ 5 h 509"/>
              <a:gd name="connsiteX73-21069" fmla="*/ 535 w 687"/>
              <a:gd name="connsiteY73-21070" fmla="*/ 5 h 509"/>
              <a:gd name="connsiteX74-21071" fmla="*/ 546 w 687"/>
              <a:gd name="connsiteY74-21072" fmla="*/ 0 h 509"/>
              <a:gd name="connsiteX75-21073" fmla="*/ 551 w 687"/>
              <a:gd name="connsiteY75-21074" fmla="*/ 5 h 509"/>
              <a:gd name="connsiteX76-21075" fmla="*/ 561 w 687"/>
              <a:gd name="connsiteY76-21076" fmla="*/ 5 h 509"/>
              <a:gd name="connsiteX77-21077" fmla="*/ 577 w 687"/>
              <a:gd name="connsiteY77-21078" fmla="*/ 10 h 509"/>
              <a:gd name="connsiteX78-21079" fmla="*/ 593 w 687"/>
              <a:gd name="connsiteY78-21080" fmla="*/ 16 h 509"/>
              <a:gd name="connsiteX79-21081" fmla="*/ 630 w 687"/>
              <a:gd name="connsiteY79-21082" fmla="*/ 31 h 509"/>
              <a:gd name="connsiteX80-21083" fmla="*/ 645 w 687"/>
              <a:gd name="connsiteY80-21084" fmla="*/ 42 h 509"/>
              <a:gd name="connsiteX81-21085" fmla="*/ 661 w 687"/>
              <a:gd name="connsiteY81-21086" fmla="*/ 52 h 509"/>
              <a:gd name="connsiteX82-21087" fmla="*/ 672 w 687"/>
              <a:gd name="connsiteY82-21088" fmla="*/ 57 h 509"/>
              <a:gd name="connsiteX83-21089" fmla="*/ 682 w 687"/>
              <a:gd name="connsiteY83-21090" fmla="*/ 68 h 509"/>
              <a:gd name="connsiteX84-21091" fmla="*/ 687 w 687"/>
              <a:gd name="connsiteY84-21092" fmla="*/ 73 h 509"/>
              <a:gd name="connsiteX85-21093" fmla="*/ 687 w 687"/>
              <a:gd name="connsiteY85-21094" fmla="*/ 78 h 509"/>
              <a:gd name="connsiteX86-21095" fmla="*/ 682 w 687"/>
              <a:gd name="connsiteY86-21096" fmla="*/ 78 h 509"/>
              <a:gd name="connsiteX87-21097" fmla="*/ 682 w 687"/>
              <a:gd name="connsiteY87-21098" fmla="*/ 84 h 509"/>
              <a:gd name="connsiteX88-21099" fmla="*/ 677 w 687"/>
              <a:gd name="connsiteY88-21100" fmla="*/ 89 h 509"/>
              <a:gd name="connsiteX89-21101" fmla="*/ 666 w 687"/>
              <a:gd name="connsiteY89-21102" fmla="*/ 94 h 509"/>
              <a:gd name="connsiteX90-21103" fmla="*/ 666 w 687"/>
              <a:gd name="connsiteY90-21104" fmla="*/ 99 h 509"/>
              <a:gd name="connsiteX91-21105" fmla="*/ 661 w 687"/>
              <a:gd name="connsiteY91-21106" fmla="*/ 104 h 509"/>
              <a:gd name="connsiteX92-21107" fmla="*/ 656 w 687"/>
              <a:gd name="connsiteY92-21108" fmla="*/ 115 h 509"/>
              <a:gd name="connsiteX93-21109" fmla="*/ 656 w 687"/>
              <a:gd name="connsiteY93-21110" fmla="*/ 131 h 509"/>
              <a:gd name="connsiteX94-21111" fmla="*/ 651 w 687"/>
              <a:gd name="connsiteY94-21112" fmla="*/ 141 h 509"/>
              <a:gd name="connsiteX95-21113" fmla="*/ 651 w 687"/>
              <a:gd name="connsiteY95-21114" fmla="*/ 162 h 509"/>
              <a:gd name="connsiteX96-21115" fmla="*/ 645 w 687"/>
              <a:gd name="connsiteY96-21116" fmla="*/ 183 h 509"/>
              <a:gd name="connsiteX97-21117" fmla="*/ 645 w 687"/>
              <a:gd name="connsiteY97-21118" fmla="*/ 209 h 509"/>
              <a:gd name="connsiteX98-21119" fmla="*/ 640 w 687"/>
              <a:gd name="connsiteY98-21120" fmla="*/ 261 h 509"/>
              <a:gd name="connsiteX99-21121" fmla="*/ 635 w 687"/>
              <a:gd name="connsiteY99-21122" fmla="*/ 313 h 509"/>
              <a:gd name="connsiteX100-21123" fmla="*/ 630 w 687"/>
              <a:gd name="connsiteY100-21124" fmla="*/ 360 h 509"/>
              <a:gd name="connsiteX101-21125" fmla="*/ 624 w 687"/>
              <a:gd name="connsiteY101-21126" fmla="*/ 413 h 509"/>
              <a:gd name="connsiteX102-21127" fmla="*/ 614 w 687"/>
              <a:gd name="connsiteY102-21128" fmla="*/ 460 h 509"/>
              <a:gd name="connsiteX103-21129" fmla="*/ 603 w 687"/>
              <a:gd name="connsiteY103-21130" fmla="*/ 507 h 509"/>
              <a:gd name="connsiteX104-21131" fmla="*/ 525 w 687"/>
              <a:gd name="connsiteY104-21132" fmla="*/ 475 h 509"/>
              <a:gd name="connsiteX105-21133" fmla="*/ 530 w 687"/>
              <a:gd name="connsiteY105-21134" fmla="*/ 454 h 509"/>
              <a:gd name="connsiteX106-21135" fmla="*/ 535 w 687"/>
              <a:gd name="connsiteY106-21136" fmla="*/ 428 h 509"/>
              <a:gd name="connsiteX107-21137" fmla="*/ 540 w 687"/>
              <a:gd name="connsiteY107-21138" fmla="*/ 402 h 509"/>
              <a:gd name="connsiteX108-21139" fmla="*/ 546 w 687"/>
              <a:gd name="connsiteY108-21140" fmla="*/ 371 h 509"/>
              <a:gd name="connsiteX109-21141" fmla="*/ 546 w 687"/>
              <a:gd name="connsiteY109-21142" fmla="*/ 345 h 509"/>
              <a:gd name="connsiteX110-21143" fmla="*/ 551 w 687"/>
              <a:gd name="connsiteY110-21144" fmla="*/ 319 h 509"/>
              <a:gd name="connsiteX111-21145" fmla="*/ 551 w 687"/>
              <a:gd name="connsiteY111-21146" fmla="*/ 298 h 509"/>
              <a:gd name="connsiteX112-21147" fmla="*/ 556 w 687"/>
              <a:gd name="connsiteY112-21148" fmla="*/ 272 h 509"/>
              <a:gd name="connsiteX113-21149" fmla="*/ 556 w 687"/>
              <a:gd name="connsiteY113-21150" fmla="*/ 251 h 509"/>
              <a:gd name="connsiteX114-21151" fmla="*/ 561 w 687"/>
              <a:gd name="connsiteY114-21152" fmla="*/ 230 h 509"/>
              <a:gd name="connsiteX115-21153" fmla="*/ 561 w 687"/>
              <a:gd name="connsiteY115-21154" fmla="*/ 214 h 509"/>
              <a:gd name="connsiteX116-21155" fmla="*/ 561 w 687"/>
              <a:gd name="connsiteY116-21156" fmla="*/ 193 h 509"/>
              <a:gd name="connsiteX117-21157" fmla="*/ 567 w 687"/>
              <a:gd name="connsiteY117-21158" fmla="*/ 178 h 509"/>
              <a:gd name="connsiteX118-21159" fmla="*/ 567 w 687"/>
              <a:gd name="connsiteY118-21160" fmla="*/ 167 h 509"/>
              <a:gd name="connsiteX119-21161" fmla="*/ 567 w 687"/>
              <a:gd name="connsiteY119-21162" fmla="*/ 151 h 509"/>
              <a:gd name="connsiteX120-21163" fmla="*/ 567 w 687"/>
              <a:gd name="connsiteY120-21164" fmla="*/ 141 h 509"/>
              <a:gd name="connsiteX121-21165" fmla="*/ 567 w 687"/>
              <a:gd name="connsiteY121-21166" fmla="*/ 131 h 509"/>
              <a:gd name="connsiteX122-21167" fmla="*/ 561 w 687"/>
              <a:gd name="connsiteY122-21168" fmla="*/ 125 h 509"/>
              <a:gd name="connsiteX123-21169" fmla="*/ 561 w 687"/>
              <a:gd name="connsiteY123-21170" fmla="*/ 115 h 509"/>
              <a:gd name="connsiteX124-21171" fmla="*/ 561 w 687"/>
              <a:gd name="connsiteY124-21172" fmla="*/ 115 h 509"/>
              <a:gd name="connsiteX0-21173" fmla="*/ 561 w 687"/>
              <a:gd name="connsiteY0-21174" fmla="*/ 115 h 507"/>
              <a:gd name="connsiteX1-21175" fmla="*/ 556 w 687"/>
              <a:gd name="connsiteY1-21176" fmla="*/ 104 h 507"/>
              <a:gd name="connsiteX2-21177" fmla="*/ 556 w 687"/>
              <a:gd name="connsiteY2-21178" fmla="*/ 94 h 507"/>
              <a:gd name="connsiteX3-21179" fmla="*/ 551 w 687"/>
              <a:gd name="connsiteY3-21180" fmla="*/ 84 h 507"/>
              <a:gd name="connsiteX4-21181" fmla="*/ 546 w 687"/>
              <a:gd name="connsiteY4-21182" fmla="*/ 78 h 507"/>
              <a:gd name="connsiteX5-21183" fmla="*/ 546 w 687"/>
              <a:gd name="connsiteY5-21184" fmla="*/ 78 h 507"/>
              <a:gd name="connsiteX6-21185" fmla="*/ 540 w 687"/>
              <a:gd name="connsiteY6-21186" fmla="*/ 78 h 507"/>
              <a:gd name="connsiteX7-21187" fmla="*/ 530 w 687"/>
              <a:gd name="connsiteY7-21188" fmla="*/ 73 h 507"/>
              <a:gd name="connsiteX8-21189" fmla="*/ 525 w 687"/>
              <a:gd name="connsiteY8-21190" fmla="*/ 73 h 507"/>
              <a:gd name="connsiteX9-21191" fmla="*/ 514 w 687"/>
              <a:gd name="connsiteY9-21192" fmla="*/ 73 h 507"/>
              <a:gd name="connsiteX10-21193" fmla="*/ 504 w 687"/>
              <a:gd name="connsiteY10-21194" fmla="*/ 73 h 507"/>
              <a:gd name="connsiteX11-21195" fmla="*/ 493 w 687"/>
              <a:gd name="connsiteY11-21196" fmla="*/ 73 h 507"/>
              <a:gd name="connsiteX12-21197" fmla="*/ 477 w 687"/>
              <a:gd name="connsiteY12-21198" fmla="*/ 73 h 507"/>
              <a:gd name="connsiteX13-21199" fmla="*/ 451 w 687"/>
              <a:gd name="connsiteY13-21200" fmla="*/ 73 h 507"/>
              <a:gd name="connsiteX14-21201" fmla="*/ 420 w 687"/>
              <a:gd name="connsiteY14-21202" fmla="*/ 73 h 507"/>
              <a:gd name="connsiteX15-21203" fmla="*/ 393 w 687"/>
              <a:gd name="connsiteY15-21204" fmla="*/ 78 h 507"/>
              <a:gd name="connsiteX16-21205" fmla="*/ 362 w 687"/>
              <a:gd name="connsiteY16-21206" fmla="*/ 78 h 507"/>
              <a:gd name="connsiteX17-21207" fmla="*/ 346 w 687"/>
              <a:gd name="connsiteY17-21208" fmla="*/ 84 h 507"/>
              <a:gd name="connsiteX18-21209" fmla="*/ 325 w 687"/>
              <a:gd name="connsiteY18-21210" fmla="*/ 84 h 507"/>
              <a:gd name="connsiteX19-21211" fmla="*/ 309 w 687"/>
              <a:gd name="connsiteY19-21212" fmla="*/ 89 h 507"/>
              <a:gd name="connsiteX20-21213" fmla="*/ 288 w 687"/>
              <a:gd name="connsiteY20-21214" fmla="*/ 94 h 507"/>
              <a:gd name="connsiteX21-21215" fmla="*/ 267 w 687"/>
              <a:gd name="connsiteY21-21216" fmla="*/ 99 h 507"/>
              <a:gd name="connsiteX22-21217" fmla="*/ 246 w 687"/>
              <a:gd name="connsiteY22-21218" fmla="*/ 99 h 507"/>
              <a:gd name="connsiteX23-21219" fmla="*/ 220 w 687"/>
              <a:gd name="connsiteY23-21220" fmla="*/ 104 h 507"/>
              <a:gd name="connsiteX24-21221" fmla="*/ 199 w 687"/>
              <a:gd name="connsiteY24-21222" fmla="*/ 110 h 507"/>
              <a:gd name="connsiteX25-21223" fmla="*/ 173 w 687"/>
              <a:gd name="connsiteY25-21224" fmla="*/ 115 h 507"/>
              <a:gd name="connsiteX26-21225" fmla="*/ 152 w 687"/>
              <a:gd name="connsiteY26-21226" fmla="*/ 120 h 507"/>
              <a:gd name="connsiteX27-21227" fmla="*/ 131 w 687"/>
              <a:gd name="connsiteY27-21228" fmla="*/ 120 h 507"/>
              <a:gd name="connsiteX28-21229" fmla="*/ 115 w 687"/>
              <a:gd name="connsiteY28-21230" fmla="*/ 125 h 507"/>
              <a:gd name="connsiteX29-21231" fmla="*/ 99 w 687"/>
              <a:gd name="connsiteY29-21232" fmla="*/ 125 h 507"/>
              <a:gd name="connsiteX30-21233" fmla="*/ 89 w 687"/>
              <a:gd name="connsiteY30-21234" fmla="*/ 125 h 507"/>
              <a:gd name="connsiteX31-21235" fmla="*/ 78 w 687"/>
              <a:gd name="connsiteY31-21236" fmla="*/ 125 h 507"/>
              <a:gd name="connsiteX32-21237" fmla="*/ 73 w 687"/>
              <a:gd name="connsiteY32-21238" fmla="*/ 125 h 507"/>
              <a:gd name="connsiteX33-21239" fmla="*/ 63 w 687"/>
              <a:gd name="connsiteY33-21240" fmla="*/ 120 h 507"/>
              <a:gd name="connsiteX34-21241" fmla="*/ 52 w 687"/>
              <a:gd name="connsiteY34-21242" fmla="*/ 115 h 507"/>
              <a:gd name="connsiteX35-21243" fmla="*/ 36 w 687"/>
              <a:gd name="connsiteY35-21244" fmla="*/ 110 h 507"/>
              <a:gd name="connsiteX36-21245" fmla="*/ 26 w 687"/>
              <a:gd name="connsiteY36-21246" fmla="*/ 99 h 507"/>
              <a:gd name="connsiteX37-21247" fmla="*/ 15 w 687"/>
              <a:gd name="connsiteY37-21248" fmla="*/ 94 h 507"/>
              <a:gd name="connsiteX38-21249" fmla="*/ 5 w 687"/>
              <a:gd name="connsiteY38-21250" fmla="*/ 89 h 507"/>
              <a:gd name="connsiteX39-21251" fmla="*/ 0 w 687"/>
              <a:gd name="connsiteY39-21252" fmla="*/ 78 h 507"/>
              <a:gd name="connsiteX40-21253" fmla="*/ 0 w 687"/>
              <a:gd name="connsiteY40-21254" fmla="*/ 73 h 507"/>
              <a:gd name="connsiteX41-21255" fmla="*/ 10 w 687"/>
              <a:gd name="connsiteY41-21256" fmla="*/ 73 h 507"/>
              <a:gd name="connsiteX42-21257" fmla="*/ 26 w 687"/>
              <a:gd name="connsiteY42-21258" fmla="*/ 73 h 507"/>
              <a:gd name="connsiteX43-21259" fmla="*/ 42 w 687"/>
              <a:gd name="connsiteY43-21260" fmla="*/ 73 h 507"/>
              <a:gd name="connsiteX44-21261" fmla="*/ 57 w 687"/>
              <a:gd name="connsiteY44-21262" fmla="*/ 68 h 507"/>
              <a:gd name="connsiteX45-21263" fmla="*/ 89 w 687"/>
              <a:gd name="connsiteY45-21264" fmla="*/ 68 h 507"/>
              <a:gd name="connsiteX46-21265" fmla="*/ 131 w 687"/>
              <a:gd name="connsiteY46-21266" fmla="*/ 63 h 507"/>
              <a:gd name="connsiteX47-21267" fmla="*/ 152 w 687"/>
              <a:gd name="connsiteY47-21268" fmla="*/ 63 h 507"/>
              <a:gd name="connsiteX48-21269" fmla="*/ 173 w 687"/>
              <a:gd name="connsiteY48-21270" fmla="*/ 63 h 507"/>
              <a:gd name="connsiteX49-21271" fmla="*/ 199 w 687"/>
              <a:gd name="connsiteY49-21272" fmla="*/ 57 h 507"/>
              <a:gd name="connsiteX50-21273" fmla="*/ 225 w 687"/>
              <a:gd name="connsiteY50-21274" fmla="*/ 57 h 507"/>
              <a:gd name="connsiteX51-21275" fmla="*/ 257 w 687"/>
              <a:gd name="connsiteY51-21276" fmla="*/ 52 h 507"/>
              <a:gd name="connsiteX52-21277" fmla="*/ 288 w 687"/>
              <a:gd name="connsiteY52-21278" fmla="*/ 52 h 507"/>
              <a:gd name="connsiteX53-21279" fmla="*/ 320 w 687"/>
              <a:gd name="connsiteY53-21280" fmla="*/ 47 h 507"/>
              <a:gd name="connsiteX54-21281" fmla="*/ 357 w 687"/>
              <a:gd name="connsiteY54-21282" fmla="*/ 42 h 507"/>
              <a:gd name="connsiteX55-21283" fmla="*/ 372 w 687"/>
              <a:gd name="connsiteY55-21284" fmla="*/ 42 h 507"/>
              <a:gd name="connsiteX56-21285" fmla="*/ 393 w 687"/>
              <a:gd name="connsiteY56-21286" fmla="*/ 37 h 507"/>
              <a:gd name="connsiteX57-21287" fmla="*/ 409 w 687"/>
              <a:gd name="connsiteY57-21288" fmla="*/ 37 h 507"/>
              <a:gd name="connsiteX58-21289" fmla="*/ 420 w 687"/>
              <a:gd name="connsiteY58-21290" fmla="*/ 37 h 507"/>
              <a:gd name="connsiteX59-21291" fmla="*/ 435 w 687"/>
              <a:gd name="connsiteY59-21292" fmla="*/ 31 h 507"/>
              <a:gd name="connsiteX60-21293" fmla="*/ 446 w 687"/>
              <a:gd name="connsiteY60-21294" fmla="*/ 31 h 507"/>
              <a:gd name="connsiteX61-21295" fmla="*/ 456 w 687"/>
              <a:gd name="connsiteY61-21296" fmla="*/ 31 h 507"/>
              <a:gd name="connsiteX62-21297" fmla="*/ 467 w 687"/>
              <a:gd name="connsiteY62-21298" fmla="*/ 26 h 507"/>
              <a:gd name="connsiteX63-21299" fmla="*/ 477 w 687"/>
              <a:gd name="connsiteY63-21300" fmla="*/ 26 h 507"/>
              <a:gd name="connsiteX64-21301" fmla="*/ 488 w 687"/>
              <a:gd name="connsiteY64-21302" fmla="*/ 26 h 507"/>
              <a:gd name="connsiteX65-21303" fmla="*/ 493 w 687"/>
              <a:gd name="connsiteY65-21304" fmla="*/ 21 h 507"/>
              <a:gd name="connsiteX66-21305" fmla="*/ 498 w 687"/>
              <a:gd name="connsiteY66-21306" fmla="*/ 21 h 507"/>
              <a:gd name="connsiteX67-21307" fmla="*/ 504 w 687"/>
              <a:gd name="connsiteY67-21308" fmla="*/ 21 h 507"/>
              <a:gd name="connsiteX68-21309" fmla="*/ 509 w 687"/>
              <a:gd name="connsiteY68-21310" fmla="*/ 16 h 507"/>
              <a:gd name="connsiteX69-21311" fmla="*/ 514 w 687"/>
              <a:gd name="connsiteY69-21312" fmla="*/ 16 h 507"/>
              <a:gd name="connsiteX70-21313" fmla="*/ 514 w 687"/>
              <a:gd name="connsiteY70-21314" fmla="*/ 16 h 507"/>
              <a:gd name="connsiteX71-21315" fmla="*/ 519 w 687"/>
              <a:gd name="connsiteY71-21316" fmla="*/ 10 h 507"/>
              <a:gd name="connsiteX72-21317" fmla="*/ 525 w 687"/>
              <a:gd name="connsiteY72-21318" fmla="*/ 5 h 507"/>
              <a:gd name="connsiteX73-21319" fmla="*/ 535 w 687"/>
              <a:gd name="connsiteY73-21320" fmla="*/ 5 h 507"/>
              <a:gd name="connsiteX74-21321" fmla="*/ 546 w 687"/>
              <a:gd name="connsiteY74-21322" fmla="*/ 0 h 507"/>
              <a:gd name="connsiteX75-21323" fmla="*/ 551 w 687"/>
              <a:gd name="connsiteY75-21324" fmla="*/ 5 h 507"/>
              <a:gd name="connsiteX76-21325" fmla="*/ 561 w 687"/>
              <a:gd name="connsiteY76-21326" fmla="*/ 5 h 507"/>
              <a:gd name="connsiteX77-21327" fmla="*/ 577 w 687"/>
              <a:gd name="connsiteY77-21328" fmla="*/ 10 h 507"/>
              <a:gd name="connsiteX78-21329" fmla="*/ 593 w 687"/>
              <a:gd name="connsiteY78-21330" fmla="*/ 16 h 507"/>
              <a:gd name="connsiteX79-21331" fmla="*/ 630 w 687"/>
              <a:gd name="connsiteY79-21332" fmla="*/ 31 h 507"/>
              <a:gd name="connsiteX80-21333" fmla="*/ 645 w 687"/>
              <a:gd name="connsiteY80-21334" fmla="*/ 42 h 507"/>
              <a:gd name="connsiteX81-21335" fmla="*/ 661 w 687"/>
              <a:gd name="connsiteY81-21336" fmla="*/ 52 h 507"/>
              <a:gd name="connsiteX82-21337" fmla="*/ 672 w 687"/>
              <a:gd name="connsiteY82-21338" fmla="*/ 57 h 507"/>
              <a:gd name="connsiteX83-21339" fmla="*/ 682 w 687"/>
              <a:gd name="connsiteY83-21340" fmla="*/ 68 h 507"/>
              <a:gd name="connsiteX84-21341" fmla="*/ 687 w 687"/>
              <a:gd name="connsiteY84-21342" fmla="*/ 73 h 507"/>
              <a:gd name="connsiteX85-21343" fmla="*/ 687 w 687"/>
              <a:gd name="connsiteY85-21344" fmla="*/ 78 h 507"/>
              <a:gd name="connsiteX86-21345" fmla="*/ 682 w 687"/>
              <a:gd name="connsiteY86-21346" fmla="*/ 78 h 507"/>
              <a:gd name="connsiteX87-21347" fmla="*/ 682 w 687"/>
              <a:gd name="connsiteY87-21348" fmla="*/ 84 h 507"/>
              <a:gd name="connsiteX88-21349" fmla="*/ 677 w 687"/>
              <a:gd name="connsiteY88-21350" fmla="*/ 89 h 507"/>
              <a:gd name="connsiteX89-21351" fmla="*/ 666 w 687"/>
              <a:gd name="connsiteY89-21352" fmla="*/ 94 h 507"/>
              <a:gd name="connsiteX90-21353" fmla="*/ 666 w 687"/>
              <a:gd name="connsiteY90-21354" fmla="*/ 99 h 507"/>
              <a:gd name="connsiteX91-21355" fmla="*/ 661 w 687"/>
              <a:gd name="connsiteY91-21356" fmla="*/ 104 h 507"/>
              <a:gd name="connsiteX92-21357" fmla="*/ 656 w 687"/>
              <a:gd name="connsiteY92-21358" fmla="*/ 115 h 507"/>
              <a:gd name="connsiteX93-21359" fmla="*/ 656 w 687"/>
              <a:gd name="connsiteY93-21360" fmla="*/ 131 h 507"/>
              <a:gd name="connsiteX94-21361" fmla="*/ 651 w 687"/>
              <a:gd name="connsiteY94-21362" fmla="*/ 141 h 507"/>
              <a:gd name="connsiteX95-21363" fmla="*/ 651 w 687"/>
              <a:gd name="connsiteY95-21364" fmla="*/ 162 h 507"/>
              <a:gd name="connsiteX96-21365" fmla="*/ 645 w 687"/>
              <a:gd name="connsiteY96-21366" fmla="*/ 183 h 507"/>
              <a:gd name="connsiteX97-21367" fmla="*/ 645 w 687"/>
              <a:gd name="connsiteY97-21368" fmla="*/ 209 h 507"/>
              <a:gd name="connsiteX98-21369" fmla="*/ 640 w 687"/>
              <a:gd name="connsiteY98-21370" fmla="*/ 261 h 507"/>
              <a:gd name="connsiteX99-21371" fmla="*/ 635 w 687"/>
              <a:gd name="connsiteY99-21372" fmla="*/ 313 h 507"/>
              <a:gd name="connsiteX100-21373" fmla="*/ 630 w 687"/>
              <a:gd name="connsiteY100-21374" fmla="*/ 360 h 507"/>
              <a:gd name="connsiteX101-21375" fmla="*/ 624 w 687"/>
              <a:gd name="connsiteY101-21376" fmla="*/ 413 h 507"/>
              <a:gd name="connsiteX102-21377" fmla="*/ 614 w 687"/>
              <a:gd name="connsiteY102-21378" fmla="*/ 460 h 507"/>
              <a:gd name="connsiteX103-21379" fmla="*/ 603 w 687"/>
              <a:gd name="connsiteY103-21380" fmla="*/ 507 h 507"/>
              <a:gd name="connsiteX104-21381" fmla="*/ 530 w 687"/>
              <a:gd name="connsiteY104-21382" fmla="*/ 454 h 507"/>
              <a:gd name="connsiteX105-21383" fmla="*/ 535 w 687"/>
              <a:gd name="connsiteY105-21384" fmla="*/ 428 h 507"/>
              <a:gd name="connsiteX106-21385" fmla="*/ 540 w 687"/>
              <a:gd name="connsiteY106-21386" fmla="*/ 402 h 507"/>
              <a:gd name="connsiteX107-21387" fmla="*/ 546 w 687"/>
              <a:gd name="connsiteY107-21388" fmla="*/ 371 h 507"/>
              <a:gd name="connsiteX108-21389" fmla="*/ 546 w 687"/>
              <a:gd name="connsiteY108-21390" fmla="*/ 345 h 507"/>
              <a:gd name="connsiteX109-21391" fmla="*/ 551 w 687"/>
              <a:gd name="connsiteY109-21392" fmla="*/ 319 h 507"/>
              <a:gd name="connsiteX110-21393" fmla="*/ 551 w 687"/>
              <a:gd name="connsiteY110-21394" fmla="*/ 298 h 507"/>
              <a:gd name="connsiteX111-21395" fmla="*/ 556 w 687"/>
              <a:gd name="connsiteY111-21396" fmla="*/ 272 h 507"/>
              <a:gd name="connsiteX112-21397" fmla="*/ 556 w 687"/>
              <a:gd name="connsiteY112-21398" fmla="*/ 251 h 507"/>
              <a:gd name="connsiteX113-21399" fmla="*/ 561 w 687"/>
              <a:gd name="connsiteY113-21400" fmla="*/ 230 h 507"/>
              <a:gd name="connsiteX114-21401" fmla="*/ 561 w 687"/>
              <a:gd name="connsiteY114-21402" fmla="*/ 214 h 507"/>
              <a:gd name="connsiteX115-21403" fmla="*/ 561 w 687"/>
              <a:gd name="connsiteY115-21404" fmla="*/ 193 h 507"/>
              <a:gd name="connsiteX116-21405" fmla="*/ 567 w 687"/>
              <a:gd name="connsiteY116-21406" fmla="*/ 178 h 507"/>
              <a:gd name="connsiteX117-21407" fmla="*/ 567 w 687"/>
              <a:gd name="connsiteY117-21408" fmla="*/ 167 h 507"/>
              <a:gd name="connsiteX118-21409" fmla="*/ 567 w 687"/>
              <a:gd name="connsiteY118-21410" fmla="*/ 151 h 507"/>
              <a:gd name="connsiteX119-21411" fmla="*/ 567 w 687"/>
              <a:gd name="connsiteY119-21412" fmla="*/ 141 h 507"/>
              <a:gd name="connsiteX120-21413" fmla="*/ 567 w 687"/>
              <a:gd name="connsiteY120-21414" fmla="*/ 131 h 507"/>
              <a:gd name="connsiteX121-21415" fmla="*/ 561 w 687"/>
              <a:gd name="connsiteY121-21416" fmla="*/ 125 h 507"/>
              <a:gd name="connsiteX122-21417" fmla="*/ 561 w 687"/>
              <a:gd name="connsiteY122-21418" fmla="*/ 115 h 507"/>
              <a:gd name="connsiteX123-21419" fmla="*/ 561 w 687"/>
              <a:gd name="connsiteY123-21420" fmla="*/ 115 h 507"/>
              <a:gd name="connsiteX0-21421" fmla="*/ 561 w 687"/>
              <a:gd name="connsiteY0-21422" fmla="*/ 115 h 467"/>
              <a:gd name="connsiteX1-21423" fmla="*/ 556 w 687"/>
              <a:gd name="connsiteY1-21424" fmla="*/ 104 h 467"/>
              <a:gd name="connsiteX2-21425" fmla="*/ 556 w 687"/>
              <a:gd name="connsiteY2-21426" fmla="*/ 94 h 467"/>
              <a:gd name="connsiteX3-21427" fmla="*/ 551 w 687"/>
              <a:gd name="connsiteY3-21428" fmla="*/ 84 h 467"/>
              <a:gd name="connsiteX4-21429" fmla="*/ 546 w 687"/>
              <a:gd name="connsiteY4-21430" fmla="*/ 78 h 467"/>
              <a:gd name="connsiteX5-21431" fmla="*/ 546 w 687"/>
              <a:gd name="connsiteY5-21432" fmla="*/ 78 h 467"/>
              <a:gd name="connsiteX6-21433" fmla="*/ 540 w 687"/>
              <a:gd name="connsiteY6-21434" fmla="*/ 78 h 467"/>
              <a:gd name="connsiteX7-21435" fmla="*/ 530 w 687"/>
              <a:gd name="connsiteY7-21436" fmla="*/ 73 h 467"/>
              <a:gd name="connsiteX8-21437" fmla="*/ 525 w 687"/>
              <a:gd name="connsiteY8-21438" fmla="*/ 73 h 467"/>
              <a:gd name="connsiteX9-21439" fmla="*/ 514 w 687"/>
              <a:gd name="connsiteY9-21440" fmla="*/ 73 h 467"/>
              <a:gd name="connsiteX10-21441" fmla="*/ 504 w 687"/>
              <a:gd name="connsiteY10-21442" fmla="*/ 73 h 467"/>
              <a:gd name="connsiteX11-21443" fmla="*/ 493 w 687"/>
              <a:gd name="connsiteY11-21444" fmla="*/ 73 h 467"/>
              <a:gd name="connsiteX12-21445" fmla="*/ 477 w 687"/>
              <a:gd name="connsiteY12-21446" fmla="*/ 73 h 467"/>
              <a:gd name="connsiteX13-21447" fmla="*/ 451 w 687"/>
              <a:gd name="connsiteY13-21448" fmla="*/ 73 h 467"/>
              <a:gd name="connsiteX14-21449" fmla="*/ 420 w 687"/>
              <a:gd name="connsiteY14-21450" fmla="*/ 73 h 467"/>
              <a:gd name="connsiteX15-21451" fmla="*/ 393 w 687"/>
              <a:gd name="connsiteY15-21452" fmla="*/ 78 h 467"/>
              <a:gd name="connsiteX16-21453" fmla="*/ 362 w 687"/>
              <a:gd name="connsiteY16-21454" fmla="*/ 78 h 467"/>
              <a:gd name="connsiteX17-21455" fmla="*/ 346 w 687"/>
              <a:gd name="connsiteY17-21456" fmla="*/ 84 h 467"/>
              <a:gd name="connsiteX18-21457" fmla="*/ 325 w 687"/>
              <a:gd name="connsiteY18-21458" fmla="*/ 84 h 467"/>
              <a:gd name="connsiteX19-21459" fmla="*/ 309 w 687"/>
              <a:gd name="connsiteY19-21460" fmla="*/ 89 h 467"/>
              <a:gd name="connsiteX20-21461" fmla="*/ 288 w 687"/>
              <a:gd name="connsiteY20-21462" fmla="*/ 94 h 467"/>
              <a:gd name="connsiteX21-21463" fmla="*/ 267 w 687"/>
              <a:gd name="connsiteY21-21464" fmla="*/ 99 h 467"/>
              <a:gd name="connsiteX22-21465" fmla="*/ 246 w 687"/>
              <a:gd name="connsiteY22-21466" fmla="*/ 99 h 467"/>
              <a:gd name="connsiteX23-21467" fmla="*/ 220 w 687"/>
              <a:gd name="connsiteY23-21468" fmla="*/ 104 h 467"/>
              <a:gd name="connsiteX24-21469" fmla="*/ 199 w 687"/>
              <a:gd name="connsiteY24-21470" fmla="*/ 110 h 467"/>
              <a:gd name="connsiteX25-21471" fmla="*/ 173 w 687"/>
              <a:gd name="connsiteY25-21472" fmla="*/ 115 h 467"/>
              <a:gd name="connsiteX26-21473" fmla="*/ 152 w 687"/>
              <a:gd name="connsiteY26-21474" fmla="*/ 120 h 467"/>
              <a:gd name="connsiteX27-21475" fmla="*/ 131 w 687"/>
              <a:gd name="connsiteY27-21476" fmla="*/ 120 h 467"/>
              <a:gd name="connsiteX28-21477" fmla="*/ 115 w 687"/>
              <a:gd name="connsiteY28-21478" fmla="*/ 125 h 467"/>
              <a:gd name="connsiteX29-21479" fmla="*/ 99 w 687"/>
              <a:gd name="connsiteY29-21480" fmla="*/ 125 h 467"/>
              <a:gd name="connsiteX30-21481" fmla="*/ 89 w 687"/>
              <a:gd name="connsiteY30-21482" fmla="*/ 125 h 467"/>
              <a:gd name="connsiteX31-21483" fmla="*/ 78 w 687"/>
              <a:gd name="connsiteY31-21484" fmla="*/ 125 h 467"/>
              <a:gd name="connsiteX32-21485" fmla="*/ 73 w 687"/>
              <a:gd name="connsiteY32-21486" fmla="*/ 125 h 467"/>
              <a:gd name="connsiteX33-21487" fmla="*/ 63 w 687"/>
              <a:gd name="connsiteY33-21488" fmla="*/ 120 h 467"/>
              <a:gd name="connsiteX34-21489" fmla="*/ 52 w 687"/>
              <a:gd name="connsiteY34-21490" fmla="*/ 115 h 467"/>
              <a:gd name="connsiteX35-21491" fmla="*/ 36 w 687"/>
              <a:gd name="connsiteY35-21492" fmla="*/ 110 h 467"/>
              <a:gd name="connsiteX36-21493" fmla="*/ 26 w 687"/>
              <a:gd name="connsiteY36-21494" fmla="*/ 99 h 467"/>
              <a:gd name="connsiteX37-21495" fmla="*/ 15 w 687"/>
              <a:gd name="connsiteY37-21496" fmla="*/ 94 h 467"/>
              <a:gd name="connsiteX38-21497" fmla="*/ 5 w 687"/>
              <a:gd name="connsiteY38-21498" fmla="*/ 89 h 467"/>
              <a:gd name="connsiteX39-21499" fmla="*/ 0 w 687"/>
              <a:gd name="connsiteY39-21500" fmla="*/ 78 h 467"/>
              <a:gd name="connsiteX40-21501" fmla="*/ 0 w 687"/>
              <a:gd name="connsiteY40-21502" fmla="*/ 73 h 467"/>
              <a:gd name="connsiteX41-21503" fmla="*/ 10 w 687"/>
              <a:gd name="connsiteY41-21504" fmla="*/ 73 h 467"/>
              <a:gd name="connsiteX42-21505" fmla="*/ 26 w 687"/>
              <a:gd name="connsiteY42-21506" fmla="*/ 73 h 467"/>
              <a:gd name="connsiteX43-21507" fmla="*/ 42 w 687"/>
              <a:gd name="connsiteY43-21508" fmla="*/ 73 h 467"/>
              <a:gd name="connsiteX44-21509" fmla="*/ 57 w 687"/>
              <a:gd name="connsiteY44-21510" fmla="*/ 68 h 467"/>
              <a:gd name="connsiteX45-21511" fmla="*/ 89 w 687"/>
              <a:gd name="connsiteY45-21512" fmla="*/ 68 h 467"/>
              <a:gd name="connsiteX46-21513" fmla="*/ 131 w 687"/>
              <a:gd name="connsiteY46-21514" fmla="*/ 63 h 467"/>
              <a:gd name="connsiteX47-21515" fmla="*/ 152 w 687"/>
              <a:gd name="connsiteY47-21516" fmla="*/ 63 h 467"/>
              <a:gd name="connsiteX48-21517" fmla="*/ 173 w 687"/>
              <a:gd name="connsiteY48-21518" fmla="*/ 63 h 467"/>
              <a:gd name="connsiteX49-21519" fmla="*/ 199 w 687"/>
              <a:gd name="connsiteY49-21520" fmla="*/ 57 h 467"/>
              <a:gd name="connsiteX50-21521" fmla="*/ 225 w 687"/>
              <a:gd name="connsiteY50-21522" fmla="*/ 57 h 467"/>
              <a:gd name="connsiteX51-21523" fmla="*/ 257 w 687"/>
              <a:gd name="connsiteY51-21524" fmla="*/ 52 h 467"/>
              <a:gd name="connsiteX52-21525" fmla="*/ 288 w 687"/>
              <a:gd name="connsiteY52-21526" fmla="*/ 52 h 467"/>
              <a:gd name="connsiteX53-21527" fmla="*/ 320 w 687"/>
              <a:gd name="connsiteY53-21528" fmla="*/ 47 h 467"/>
              <a:gd name="connsiteX54-21529" fmla="*/ 357 w 687"/>
              <a:gd name="connsiteY54-21530" fmla="*/ 42 h 467"/>
              <a:gd name="connsiteX55-21531" fmla="*/ 372 w 687"/>
              <a:gd name="connsiteY55-21532" fmla="*/ 42 h 467"/>
              <a:gd name="connsiteX56-21533" fmla="*/ 393 w 687"/>
              <a:gd name="connsiteY56-21534" fmla="*/ 37 h 467"/>
              <a:gd name="connsiteX57-21535" fmla="*/ 409 w 687"/>
              <a:gd name="connsiteY57-21536" fmla="*/ 37 h 467"/>
              <a:gd name="connsiteX58-21537" fmla="*/ 420 w 687"/>
              <a:gd name="connsiteY58-21538" fmla="*/ 37 h 467"/>
              <a:gd name="connsiteX59-21539" fmla="*/ 435 w 687"/>
              <a:gd name="connsiteY59-21540" fmla="*/ 31 h 467"/>
              <a:gd name="connsiteX60-21541" fmla="*/ 446 w 687"/>
              <a:gd name="connsiteY60-21542" fmla="*/ 31 h 467"/>
              <a:gd name="connsiteX61-21543" fmla="*/ 456 w 687"/>
              <a:gd name="connsiteY61-21544" fmla="*/ 31 h 467"/>
              <a:gd name="connsiteX62-21545" fmla="*/ 467 w 687"/>
              <a:gd name="connsiteY62-21546" fmla="*/ 26 h 467"/>
              <a:gd name="connsiteX63-21547" fmla="*/ 477 w 687"/>
              <a:gd name="connsiteY63-21548" fmla="*/ 26 h 467"/>
              <a:gd name="connsiteX64-21549" fmla="*/ 488 w 687"/>
              <a:gd name="connsiteY64-21550" fmla="*/ 26 h 467"/>
              <a:gd name="connsiteX65-21551" fmla="*/ 493 w 687"/>
              <a:gd name="connsiteY65-21552" fmla="*/ 21 h 467"/>
              <a:gd name="connsiteX66-21553" fmla="*/ 498 w 687"/>
              <a:gd name="connsiteY66-21554" fmla="*/ 21 h 467"/>
              <a:gd name="connsiteX67-21555" fmla="*/ 504 w 687"/>
              <a:gd name="connsiteY67-21556" fmla="*/ 21 h 467"/>
              <a:gd name="connsiteX68-21557" fmla="*/ 509 w 687"/>
              <a:gd name="connsiteY68-21558" fmla="*/ 16 h 467"/>
              <a:gd name="connsiteX69-21559" fmla="*/ 514 w 687"/>
              <a:gd name="connsiteY69-21560" fmla="*/ 16 h 467"/>
              <a:gd name="connsiteX70-21561" fmla="*/ 514 w 687"/>
              <a:gd name="connsiteY70-21562" fmla="*/ 16 h 467"/>
              <a:gd name="connsiteX71-21563" fmla="*/ 519 w 687"/>
              <a:gd name="connsiteY71-21564" fmla="*/ 10 h 467"/>
              <a:gd name="connsiteX72-21565" fmla="*/ 525 w 687"/>
              <a:gd name="connsiteY72-21566" fmla="*/ 5 h 467"/>
              <a:gd name="connsiteX73-21567" fmla="*/ 535 w 687"/>
              <a:gd name="connsiteY73-21568" fmla="*/ 5 h 467"/>
              <a:gd name="connsiteX74-21569" fmla="*/ 546 w 687"/>
              <a:gd name="connsiteY74-21570" fmla="*/ 0 h 467"/>
              <a:gd name="connsiteX75-21571" fmla="*/ 551 w 687"/>
              <a:gd name="connsiteY75-21572" fmla="*/ 5 h 467"/>
              <a:gd name="connsiteX76-21573" fmla="*/ 561 w 687"/>
              <a:gd name="connsiteY76-21574" fmla="*/ 5 h 467"/>
              <a:gd name="connsiteX77-21575" fmla="*/ 577 w 687"/>
              <a:gd name="connsiteY77-21576" fmla="*/ 10 h 467"/>
              <a:gd name="connsiteX78-21577" fmla="*/ 593 w 687"/>
              <a:gd name="connsiteY78-21578" fmla="*/ 16 h 467"/>
              <a:gd name="connsiteX79-21579" fmla="*/ 630 w 687"/>
              <a:gd name="connsiteY79-21580" fmla="*/ 31 h 467"/>
              <a:gd name="connsiteX80-21581" fmla="*/ 645 w 687"/>
              <a:gd name="connsiteY80-21582" fmla="*/ 42 h 467"/>
              <a:gd name="connsiteX81-21583" fmla="*/ 661 w 687"/>
              <a:gd name="connsiteY81-21584" fmla="*/ 52 h 467"/>
              <a:gd name="connsiteX82-21585" fmla="*/ 672 w 687"/>
              <a:gd name="connsiteY82-21586" fmla="*/ 57 h 467"/>
              <a:gd name="connsiteX83-21587" fmla="*/ 682 w 687"/>
              <a:gd name="connsiteY83-21588" fmla="*/ 68 h 467"/>
              <a:gd name="connsiteX84-21589" fmla="*/ 687 w 687"/>
              <a:gd name="connsiteY84-21590" fmla="*/ 73 h 467"/>
              <a:gd name="connsiteX85-21591" fmla="*/ 687 w 687"/>
              <a:gd name="connsiteY85-21592" fmla="*/ 78 h 467"/>
              <a:gd name="connsiteX86-21593" fmla="*/ 682 w 687"/>
              <a:gd name="connsiteY86-21594" fmla="*/ 78 h 467"/>
              <a:gd name="connsiteX87-21595" fmla="*/ 682 w 687"/>
              <a:gd name="connsiteY87-21596" fmla="*/ 84 h 467"/>
              <a:gd name="connsiteX88-21597" fmla="*/ 677 w 687"/>
              <a:gd name="connsiteY88-21598" fmla="*/ 89 h 467"/>
              <a:gd name="connsiteX89-21599" fmla="*/ 666 w 687"/>
              <a:gd name="connsiteY89-21600" fmla="*/ 94 h 467"/>
              <a:gd name="connsiteX90-21601" fmla="*/ 666 w 687"/>
              <a:gd name="connsiteY90-21602" fmla="*/ 99 h 467"/>
              <a:gd name="connsiteX91-21603" fmla="*/ 661 w 687"/>
              <a:gd name="connsiteY91-21604" fmla="*/ 104 h 467"/>
              <a:gd name="connsiteX92-21605" fmla="*/ 656 w 687"/>
              <a:gd name="connsiteY92-21606" fmla="*/ 115 h 467"/>
              <a:gd name="connsiteX93-21607" fmla="*/ 656 w 687"/>
              <a:gd name="connsiteY93-21608" fmla="*/ 131 h 467"/>
              <a:gd name="connsiteX94-21609" fmla="*/ 651 w 687"/>
              <a:gd name="connsiteY94-21610" fmla="*/ 141 h 467"/>
              <a:gd name="connsiteX95-21611" fmla="*/ 651 w 687"/>
              <a:gd name="connsiteY95-21612" fmla="*/ 162 h 467"/>
              <a:gd name="connsiteX96-21613" fmla="*/ 645 w 687"/>
              <a:gd name="connsiteY96-21614" fmla="*/ 183 h 467"/>
              <a:gd name="connsiteX97-21615" fmla="*/ 645 w 687"/>
              <a:gd name="connsiteY97-21616" fmla="*/ 209 h 467"/>
              <a:gd name="connsiteX98-21617" fmla="*/ 640 w 687"/>
              <a:gd name="connsiteY98-21618" fmla="*/ 261 h 467"/>
              <a:gd name="connsiteX99-21619" fmla="*/ 635 w 687"/>
              <a:gd name="connsiteY99-21620" fmla="*/ 313 h 467"/>
              <a:gd name="connsiteX100-21621" fmla="*/ 630 w 687"/>
              <a:gd name="connsiteY100-21622" fmla="*/ 360 h 467"/>
              <a:gd name="connsiteX101-21623" fmla="*/ 624 w 687"/>
              <a:gd name="connsiteY101-21624" fmla="*/ 413 h 467"/>
              <a:gd name="connsiteX102-21625" fmla="*/ 614 w 687"/>
              <a:gd name="connsiteY102-21626" fmla="*/ 460 h 467"/>
              <a:gd name="connsiteX103-21627" fmla="*/ 530 w 687"/>
              <a:gd name="connsiteY103-21628" fmla="*/ 454 h 467"/>
              <a:gd name="connsiteX104-21629" fmla="*/ 535 w 687"/>
              <a:gd name="connsiteY104-21630" fmla="*/ 428 h 467"/>
              <a:gd name="connsiteX105-21631" fmla="*/ 540 w 687"/>
              <a:gd name="connsiteY105-21632" fmla="*/ 402 h 467"/>
              <a:gd name="connsiteX106-21633" fmla="*/ 546 w 687"/>
              <a:gd name="connsiteY106-21634" fmla="*/ 371 h 467"/>
              <a:gd name="connsiteX107-21635" fmla="*/ 546 w 687"/>
              <a:gd name="connsiteY107-21636" fmla="*/ 345 h 467"/>
              <a:gd name="connsiteX108-21637" fmla="*/ 551 w 687"/>
              <a:gd name="connsiteY108-21638" fmla="*/ 319 h 467"/>
              <a:gd name="connsiteX109-21639" fmla="*/ 551 w 687"/>
              <a:gd name="connsiteY109-21640" fmla="*/ 298 h 467"/>
              <a:gd name="connsiteX110-21641" fmla="*/ 556 w 687"/>
              <a:gd name="connsiteY110-21642" fmla="*/ 272 h 467"/>
              <a:gd name="connsiteX111-21643" fmla="*/ 556 w 687"/>
              <a:gd name="connsiteY111-21644" fmla="*/ 251 h 467"/>
              <a:gd name="connsiteX112-21645" fmla="*/ 561 w 687"/>
              <a:gd name="connsiteY112-21646" fmla="*/ 230 h 467"/>
              <a:gd name="connsiteX113-21647" fmla="*/ 561 w 687"/>
              <a:gd name="connsiteY113-21648" fmla="*/ 214 h 467"/>
              <a:gd name="connsiteX114-21649" fmla="*/ 561 w 687"/>
              <a:gd name="connsiteY114-21650" fmla="*/ 193 h 467"/>
              <a:gd name="connsiteX115-21651" fmla="*/ 567 w 687"/>
              <a:gd name="connsiteY115-21652" fmla="*/ 178 h 467"/>
              <a:gd name="connsiteX116-21653" fmla="*/ 567 w 687"/>
              <a:gd name="connsiteY116-21654" fmla="*/ 167 h 467"/>
              <a:gd name="connsiteX117-21655" fmla="*/ 567 w 687"/>
              <a:gd name="connsiteY117-21656" fmla="*/ 151 h 467"/>
              <a:gd name="connsiteX118-21657" fmla="*/ 567 w 687"/>
              <a:gd name="connsiteY118-21658" fmla="*/ 141 h 467"/>
              <a:gd name="connsiteX119-21659" fmla="*/ 567 w 687"/>
              <a:gd name="connsiteY119-21660" fmla="*/ 131 h 467"/>
              <a:gd name="connsiteX120-21661" fmla="*/ 561 w 687"/>
              <a:gd name="connsiteY120-21662" fmla="*/ 125 h 467"/>
              <a:gd name="connsiteX121-21663" fmla="*/ 561 w 687"/>
              <a:gd name="connsiteY121-21664" fmla="*/ 115 h 467"/>
              <a:gd name="connsiteX122-21665" fmla="*/ 561 w 687"/>
              <a:gd name="connsiteY122-21666" fmla="*/ 115 h 467"/>
              <a:gd name="connsiteX0-21667" fmla="*/ 561 w 687"/>
              <a:gd name="connsiteY0-21668" fmla="*/ 115 h 456"/>
              <a:gd name="connsiteX1-21669" fmla="*/ 556 w 687"/>
              <a:gd name="connsiteY1-21670" fmla="*/ 104 h 456"/>
              <a:gd name="connsiteX2-21671" fmla="*/ 556 w 687"/>
              <a:gd name="connsiteY2-21672" fmla="*/ 94 h 456"/>
              <a:gd name="connsiteX3-21673" fmla="*/ 551 w 687"/>
              <a:gd name="connsiteY3-21674" fmla="*/ 84 h 456"/>
              <a:gd name="connsiteX4-21675" fmla="*/ 546 w 687"/>
              <a:gd name="connsiteY4-21676" fmla="*/ 78 h 456"/>
              <a:gd name="connsiteX5-21677" fmla="*/ 546 w 687"/>
              <a:gd name="connsiteY5-21678" fmla="*/ 78 h 456"/>
              <a:gd name="connsiteX6-21679" fmla="*/ 540 w 687"/>
              <a:gd name="connsiteY6-21680" fmla="*/ 78 h 456"/>
              <a:gd name="connsiteX7-21681" fmla="*/ 530 w 687"/>
              <a:gd name="connsiteY7-21682" fmla="*/ 73 h 456"/>
              <a:gd name="connsiteX8-21683" fmla="*/ 525 w 687"/>
              <a:gd name="connsiteY8-21684" fmla="*/ 73 h 456"/>
              <a:gd name="connsiteX9-21685" fmla="*/ 514 w 687"/>
              <a:gd name="connsiteY9-21686" fmla="*/ 73 h 456"/>
              <a:gd name="connsiteX10-21687" fmla="*/ 504 w 687"/>
              <a:gd name="connsiteY10-21688" fmla="*/ 73 h 456"/>
              <a:gd name="connsiteX11-21689" fmla="*/ 493 w 687"/>
              <a:gd name="connsiteY11-21690" fmla="*/ 73 h 456"/>
              <a:gd name="connsiteX12-21691" fmla="*/ 477 w 687"/>
              <a:gd name="connsiteY12-21692" fmla="*/ 73 h 456"/>
              <a:gd name="connsiteX13-21693" fmla="*/ 451 w 687"/>
              <a:gd name="connsiteY13-21694" fmla="*/ 73 h 456"/>
              <a:gd name="connsiteX14-21695" fmla="*/ 420 w 687"/>
              <a:gd name="connsiteY14-21696" fmla="*/ 73 h 456"/>
              <a:gd name="connsiteX15-21697" fmla="*/ 393 w 687"/>
              <a:gd name="connsiteY15-21698" fmla="*/ 78 h 456"/>
              <a:gd name="connsiteX16-21699" fmla="*/ 362 w 687"/>
              <a:gd name="connsiteY16-21700" fmla="*/ 78 h 456"/>
              <a:gd name="connsiteX17-21701" fmla="*/ 346 w 687"/>
              <a:gd name="connsiteY17-21702" fmla="*/ 84 h 456"/>
              <a:gd name="connsiteX18-21703" fmla="*/ 325 w 687"/>
              <a:gd name="connsiteY18-21704" fmla="*/ 84 h 456"/>
              <a:gd name="connsiteX19-21705" fmla="*/ 309 w 687"/>
              <a:gd name="connsiteY19-21706" fmla="*/ 89 h 456"/>
              <a:gd name="connsiteX20-21707" fmla="*/ 288 w 687"/>
              <a:gd name="connsiteY20-21708" fmla="*/ 94 h 456"/>
              <a:gd name="connsiteX21-21709" fmla="*/ 267 w 687"/>
              <a:gd name="connsiteY21-21710" fmla="*/ 99 h 456"/>
              <a:gd name="connsiteX22-21711" fmla="*/ 246 w 687"/>
              <a:gd name="connsiteY22-21712" fmla="*/ 99 h 456"/>
              <a:gd name="connsiteX23-21713" fmla="*/ 220 w 687"/>
              <a:gd name="connsiteY23-21714" fmla="*/ 104 h 456"/>
              <a:gd name="connsiteX24-21715" fmla="*/ 199 w 687"/>
              <a:gd name="connsiteY24-21716" fmla="*/ 110 h 456"/>
              <a:gd name="connsiteX25-21717" fmla="*/ 173 w 687"/>
              <a:gd name="connsiteY25-21718" fmla="*/ 115 h 456"/>
              <a:gd name="connsiteX26-21719" fmla="*/ 152 w 687"/>
              <a:gd name="connsiteY26-21720" fmla="*/ 120 h 456"/>
              <a:gd name="connsiteX27-21721" fmla="*/ 131 w 687"/>
              <a:gd name="connsiteY27-21722" fmla="*/ 120 h 456"/>
              <a:gd name="connsiteX28-21723" fmla="*/ 115 w 687"/>
              <a:gd name="connsiteY28-21724" fmla="*/ 125 h 456"/>
              <a:gd name="connsiteX29-21725" fmla="*/ 99 w 687"/>
              <a:gd name="connsiteY29-21726" fmla="*/ 125 h 456"/>
              <a:gd name="connsiteX30-21727" fmla="*/ 89 w 687"/>
              <a:gd name="connsiteY30-21728" fmla="*/ 125 h 456"/>
              <a:gd name="connsiteX31-21729" fmla="*/ 78 w 687"/>
              <a:gd name="connsiteY31-21730" fmla="*/ 125 h 456"/>
              <a:gd name="connsiteX32-21731" fmla="*/ 73 w 687"/>
              <a:gd name="connsiteY32-21732" fmla="*/ 125 h 456"/>
              <a:gd name="connsiteX33-21733" fmla="*/ 63 w 687"/>
              <a:gd name="connsiteY33-21734" fmla="*/ 120 h 456"/>
              <a:gd name="connsiteX34-21735" fmla="*/ 52 w 687"/>
              <a:gd name="connsiteY34-21736" fmla="*/ 115 h 456"/>
              <a:gd name="connsiteX35-21737" fmla="*/ 36 w 687"/>
              <a:gd name="connsiteY35-21738" fmla="*/ 110 h 456"/>
              <a:gd name="connsiteX36-21739" fmla="*/ 26 w 687"/>
              <a:gd name="connsiteY36-21740" fmla="*/ 99 h 456"/>
              <a:gd name="connsiteX37-21741" fmla="*/ 15 w 687"/>
              <a:gd name="connsiteY37-21742" fmla="*/ 94 h 456"/>
              <a:gd name="connsiteX38-21743" fmla="*/ 5 w 687"/>
              <a:gd name="connsiteY38-21744" fmla="*/ 89 h 456"/>
              <a:gd name="connsiteX39-21745" fmla="*/ 0 w 687"/>
              <a:gd name="connsiteY39-21746" fmla="*/ 78 h 456"/>
              <a:gd name="connsiteX40-21747" fmla="*/ 0 w 687"/>
              <a:gd name="connsiteY40-21748" fmla="*/ 73 h 456"/>
              <a:gd name="connsiteX41-21749" fmla="*/ 10 w 687"/>
              <a:gd name="connsiteY41-21750" fmla="*/ 73 h 456"/>
              <a:gd name="connsiteX42-21751" fmla="*/ 26 w 687"/>
              <a:gd name="connsiteY42-21752" fmla="*/ 73 h 456"/>
              <a:gd name="connsiteX43-21753" fmla="*/ 42 w 687"/>
              <a:gd name="connsiteY43-21754" fmla="*/ 73 h 456"/>
              <a:gd name="connsiteX44-21755" fmla="*/ 57 w 687"/>
              <a:gd name="connsiteY44-21756" fmla="*/ 68 h 456"/>
              <a:gd name="connsiteX45-21757" fmla="*/ 89 w 687"/>
              <a:gd name="connsiteY45-21758" fmla="*/ 68 h 456"/>
              <a:gd name="connsiteX46-21759" fmla="*/ 131 w 687"/>
              <a:gd name="connsiteY46-21760" fmla="*/ 63 h 456"/>
              <a:gd name="connsiteX47-21761" fmla="*/ 152 w 687"/>
              <a:gd name="connsiteY47-21762" fmla="*/ 63 h 456"/>
              <a:gd name="connsiteX48-21763" fmla="*/ 173 w 687"/>
              <a:gd name="connsiteY48-21764" fmla="*/ 63 h 456"/>
              <a:gd name="connsiteX49-21765" fmla="*/ 199 w 687"/>
              <a:gd name="connsiteY49-21766" fmla="*/ 57 h 456"/>
              <a:gd name="connsiteX50-21767" fmla="*/ 225 w 687"/>
              <a:gd name="connsiteY50-21768" fmla="*/ 57 h 456"/>
              <a:gd name="connsiteX51-21769" fmla="*/ 257 w 687"/>
              <a:gd name="connsiteY51-21770" fmla="*/ 52 h 456"/>
              <a:gd name="connsiteX52-21771" fmla="*/ 288 w 687"/>
              <a:gd name="connsiteY52-21772" fmla="*/ 52 h 456"/>
              <a:gd name="connsiteX53-21773" fmla="*/ 320 w 687"/>
              <a:gd name="connsiteY53-21774" fmla="*/ 47 h 456"/>
              <a:gd name="connsiteX54-21775" fmla="*/ 357 w 687"/>
              <a:gd name="connsiteY54-21776" fmla="*/ 42 h 456"/>
              <a:gd name="connsiteX55-21777" fmla="*/ 372 w 687"/>
              <a:gd name="connsiteY55-21778" fmla="*/ 42 h 456"/>
              <a:gd name="connsiteX56-21779" fmla="*/ 393 w 687"/>
              <a:gd name="connsiteY56-21780" fmla="*/ 37 h 456"/>
              <a:gd name="connsiteX57-21781" fmla="*/ 409 w 687"/>
              <a:gd name="connsiteY57-21782" fmla="*/ 37 h 456"/>
              <a:gd name="connsiteX58-21783" fmla="*/ 420 w 687"/>
              <a:gd name="connsiteY58-21784" fmla="*/ 37 h 456"/>
              <a:gd name="connsiteX59-21785" fmla="*/ 435 w 687"/>
              <a:gd name="connsiteY59-21786" fmla="*/ 31 h 456"/>
              <a:gd name="connsiteX60-21787" fmla="*/ 446 w 687"/>
              <a:gd name="connsiteY60-21788" fmla="*/ 31 h 456"/>
              <a:gd name="connsiteX61-21789" fmla="*/ 456 w 687"/>
              <a:gd name="connsiteY61-21790" fmla="*/ 31 h 456"/>
              <a:gd name="connsiteX62-21791" fmla="*/ 467 w 687"/>
              <a:gd name="connsiteY62-21792" fmla="*/ 26 h 456"/>
              <a:gd name="connsiteX63-21793" fmla="*/ 477 w 687"/>
              <a:gd name="connsiteY63-21794" fmla="*/ 26 h 456"/>
              <a:gd name="connsiteX64-21795" fmla="*/ 488 w 687"/>
              <a:gd name="connsiteY64-21796" fmla="*/ 26 h 456"/>
              <a:gd name="connsiteX65-21797" fmla="*/ 493 w 687"/>
              <a:gd name="connsiteY65-21798" fmla="*/ 21 h 456"/>
              <a:gd name="connsiteX66-21799" fmla="*/ 498 w 687"/>
              <a:gd name="connsiteY66-21800" fmla="*/ 21 h 456"/>
              <a:gd name="connsiteX67-21801" fmla="*/ 504 w 687"/>
              <a:gd name="connsiteY67-21802" fmla="*/ 21 h 456"/>
              <a:gd name="connsiteX68-21803" fmla="*/ 509 w 687"/>
              <a:gd name="connsiteY68-21804" fmla="*/ 16 h 456"/>
              <a:gd name="connsiteX69-21805" fmla="*/ 514 w 687"/>
              <a:gd name="connsiteY69-21806" fmla="*/ 16 h 456"/>
              <a:gd name="connsiteX70-21807" fmla="*/ 514 w 687"/>
              <a:gd name="connsiteY70-21808" fmla="*/ 16 h 456"/>
              <a:gd name="connsiteX71-21809" fmla="*/ 519 w 687"/>
              <a:gd name="connsiteY71-21810" fmla="*/ 10 h 456"/>
              <a:gd name="connsiteX72-21811" fmla="*/ 525 w 687"/>
              <a:gd name="connsiteY72-21812" fmla="*/ 5 h 456"/>
              <a:gd name="connsiteX73-21813" fmla="*/ 535 w 687"/>
              <a:gd name="connsiteY73-21814" fmla="*/ 5 h 456"/>
              <a:gd name="connsiteX74-21815" fmla="*/ 546 w 687"/>
              <a:gd name="connsiteY74-21816" fmla="*/ 0 h 456"/>
              <a:gd name="connsiteX75-21817" fmla="*/ 551 w 687"/>
              <a:gd name="connsiteY75-21818" fmla="*/ 5 h 456"/>
              <a:gd name="connsiteX76-21819" fmla="*/ 561 w 687"/>
              <a:gd name="connsiteY76-21820" fmla="*/ 5 h 456"/>
              <a:gd name="connsiteX77-21821" fmla="*/ 577 w 687"/>
              <a:gd name="connsiteY77-21822" fmla="*/ 10 h 456"/>
              <a:gd name="connsiteX78-21823" fmla="*/ 593 w 687"/>
              <a:gd name="connsiteY78-21824" fmla="*/ 16 h 456"/>
              <a:gd name="connsiteX79-21825" fmla="*/ 630 w 687"/>
              <a:gd name="connsiteY79-21826" fmla="*/ 31 h 456"/>
              <a:gd name="connsiteX80-21827" fmla="*/ 645 w 687"/>
              <a:gd name="connsiteY80-21828" fmla="*/ 42 h 456"/>
              <a:gd name="connsiteX81-21829" fmla="*/ 661 w 687"/>
              <a:gd name="connsiteY81-21830" fmla="*/ 52 h 456"/>
              <a:gd name="connsiteX82-21831" fmla="*/ 672 w 687"/>
              <a:gd name="connsiteY82-21832" fmla="*/ 57 h 456"/>
              <a:gd name="connsiteX83-21833" fmla="*/ 682 w 687"/>
              <a:gd name="connsiteY83-21834" fmla="*/ 68 h 456"/>
              <a:gd name="connsiteX84-21835" fmla="*/ 687 w 687"/>
              <a:gd name="connsiteY84-21836" fmla="*/ 73 h 456"/>
              <a:gd name="connsiteX85-21837" fmla="*/ 687 w 687"/>
              <a:gd name="connsiteY85-21838" fmla="*/ 78 h 456"/>
              <a:gd name="connsiteX86-21839" fmla="*/ 682 w 687"/>
              <a:gd name="connsiteY86-21840" fmla="*/ 78 h 456"/>
              <a:gd name="connsiteX87-21841" fmla="*/ 682 w 687"/>
              <a:gd name="connsiteY87-21842" fmla="*/ 84 h 456"/>
              <a:gd name="connsiteX88-21843" fmla="*/ 677 w 687"/>
              <a:gd name="connsiteY88-21844" fmla="*/ 89 h 456"/>
              <a:gd name="connsiteX89-21845" fmla="*/ 666 w 687"/>
              <a:gd name="connsiteY89-21846" fmla="*/ 94 h 456"/>
              <a:gd name="connsiteX90-21847" fmla="*/ 666 w 687"/>
              <a:gd name="connsiteY90-21848" fmla="*/ 99 h 456"/>
              <a:gd name="connsiteX91-21849" fmla="*/ 661 w 687"/>
              <a:gd name="connsiteY91-21850" fmla="*/ 104 h 456"/>
              <a:gd name="connsiteX92-21851" fmla="*/ 656 w 687"/>
              <a:gd name="connsiteY92-21852" fmla="*/ 115 h 456"/>
              <a:gd name="connsiteX93-21853" fmla="*/ 656 w 687"/>
              <a:gd name="connsiteY93-21854" fmla="*/ 131 h 456"/>
              <a:gd name="connsiteX94-21855" fmla="*/ 651 w 687"/>
              <a:gd name="connsiteY94-21856" fmla="*/ 141 h 456"/>
              <a:gd name="connsiteX95-21857" fmla="*/ 651 w 687"/>
              <a:gd name="connsiteY95-21858" fmla="*/ 162 h 456"/>
              <a:gd name="connsiteX96-21859" fmla="*/ 645 w 687"/>
              <a:gd name="connsiteY96-21860" fmla="*/ 183 h 456"/>
              <a:gd name="connsiteX97-21861" fmla="*/ 645 w 687"/>
              <a:gd name="connsiteY97-21862" fmla="*/ 209 h 456"/>
              <a:gd name="connsiteX98-21863" fmla="*/ 640 w 687"/>
              <a:gd name="connsiteY98-21864" fmla="*/ 261 h 456"/>
              <a:gd name="connsiteX99-21865" fmla="*/ 635 w 687"/>
              <a:gd name="connsiteY99-21866" fmla="*/ 313 h 456"/>
              <a:gd name="connsiteX100-21867" fmla="*/ 630 w 687"/>
              <a:gd name="connsiteY100-21868" fmla="*/ 360 h 456"/>
              <a:gd name="connsiteX101-21869" fmla="*/ 624 w 687"/>
              <a:gd name="connsiteY101-21870" fmla="*/ 413 h 456"/>
              <a:gd name="connsiteX102-21871" fmla="*/ 530 w 687"/>
              <a:gd name="connsiteY102-21872" fmla="*/ 454 h 456"/>
              <a:gd name="connsiteX103-21873" fmla="*/ 535 w 687"/>
              <a:gd name="connsiteY103-21874" fmla="*/ 428 h 456"/>
              <a:gd name="connsiteX104-21875" fmla="*/ 540 w 687"/>
              <a:gd name="connsiteY104-21876" fmla="*/ 402 h 456"/>
              <a:gd name="connsiteX105-21877" fmla="*/ 546 w 687"/>
              <a:gd name="connsiteY105-21878" fmla="*/ 371 h 456"/>
              <a:gd name="connsiteX106-21879" fmla="*/ 546 w 687"/>
              <a:gd name="connsiteY106-21880" fmla="*/ 345 h 456"/>
              <a:gd name="connsiteX107-21881" fmla="*/ 551 w 687"/>
              <a:gd name="connsiteY107-21882" fmla="*/ 319 h 456"/>
              <a:gd name="connsiteX108-21883" fmla="*/ 551 w 687"/>
              <a:gd name="connsiteY108-21884" fmla="*/ 298 h 456"/>
              <a:gd name="connsiteX109-21885" fmla="*/ 556 w 687"/>
              <a:gd name="connsiteY109-21886" fmla="*/ 272 h 456"/>
              <a:gd name="connsiteX110-21887" fmla="*/ 556 w 687"/>
              <a:gd name="connsiteY110-21888" fmla="*/ 251 h 456"/>
              <a:gd name="connsiteX111-21889" fmla="*/ 561 w 687"/>
              <a:gd name="connsiteY111-21890" fmla="*/ 230 h 456"/>
              <a:gd name="connsiteX112-21891" fmla="*/ 561 w 687"/>
              <a:gd name="connsiteY112-21892" fmla="*/ 214 h 456"/>
              <a:gd name="connsiteX113-21893" fmla="*/ 561 w 687"/>
              <a:gd name="connsiteY113-21894" fmla="*/ 193 h 456"/>
              <a:gd name="connsiteX114-21895" fmla="*/ 567 w 687"/>
              <a:gd name="connsiteY114-21896" fmla="*/ 178 h 456"/>
              <a:gd name="connsiteX115-21897" fmla="*/ 567 w 687"/>
              <a:gd name="connsiteY115-21898" fmla="*/ 167 h 456"/>
              <a:gd name="connsiteX116-21899" fmla="*/ 567 w 687"/>
              <a:gd name="connsiteY116-21900" fmla="*/ 151 h 456"/>
              <a:gd name="connsiteX117-21901" fmla="*/ 567 w 687"/>
              <a:gd name="connsiteY117-21902" fmla="*/ 141 h 456"/>
              <a:gd name="connsiteX118-21903" fmla="*/ 567 w 687"/>
              <a:gd name="connsiteY118-21904" fmla="*/ 131 h 456"/>
              <a:gd name="connsiteX119-21905" fmla="*/ 561 w 687"/>
              <a:gd name="connsiteY119-21906" fmla="*/ 125 h 456"/>
              <a:gd name="connsiteX120-21907" fmla="*/ 561 w 687"/>
              <a:gd name="connsiteY120-21908" fmla="*/ 115 h 456"/>
              <a:gd name="connsiteX121-21909" fmla="*/ 561 w 687"/>
              <a:gd name="connsiteY121-21910" fmla="*/ 115 h 456"/>
              <a:gd name="connsiteX0-21911" fmla="*/ 561 w 687"/>
              <a:gd name="connsiteY0-21912" fmla="*/ 115 h 430"/>
              <a:gd name="connsiteX1-21913" fmla="*/ 556 w 687"/>
              <a:gd name="connsiteY1-21914" fmla="*/ 104 h 430"/>
              <a:gd name="connsiteX2-21915" fmla="*/ 556 w 687"/>
              <a:gd name="connsiteY2-21916" fmla="*/ 94 h 430"/>
              <a:gd name="connsiteX3-21917" fmla="*/ 551 w 687"/>
              <a:gd name="connsiteY3-21918" fmla="*/ 84 h 430"/>
              <a:gd name="connsiteX4-21919" fmla="*/ 546 w 687"/>
              <a:gd name="connsiteY4-21920" fmla="*/ 78 h 430"/>
              <a:gd name="connsiteX5-21921" fmla="*/ 546 w 687"/>
              <a:gd name="connsiteY5-21922" fmla="*/ 78 h 430"/>
              <a:gd name="connsiteX6-21923" fmla="*/ 540 w 687"/>
              <a:gd name="connsiteY6-21924" fmla="*/ 78 h 430"/>
              <a:gd name="connsiteX7-21925" fmla="*/ 530 w 687"/>
              <a:gd name="connsiteY7-21926" fmla="*/ 73 h 430"/>
              <a:gd name="connsiteX8-21927" fmla="*/ 525 w 687"/>
              <a:gd name="connsiteY8-21928" fmla="*/ 73 h 430"/>
              <a:gd name="connsiteX9-21929" fmla="*/ 514 w 687"/>
              <a:gd name="connsiteY9-21930" fmla="*/ 73 h 430"/>
              <a:gd name="connsiteX10-21931" fmla="*/ 504 w 687"/>
              <a:gd name="connsiteY10-21932" fmla="*/ 73 h 430"/>
              <a:gd name="connsiteX11-21933" fmla="*/ 493 w 687"/>
              <a:gd name="connsiteY11-21934" fmla="*/ 73 h 430"/>
              <a:gd name="connsiteX12-21935" fmla="*/ 477 w 687"/>
              <a:gd name="connsiteY12-21936" fmla="*/ 73 h 430"/>
              <a:gd name="connsiteX13-21937" fmla="*/ 451 w 687"/>
              <a:gd name="connsiteY13-21938" fmla="*/ 73 h 430"/>
              <a:gd name="connsiteX14-21939" fmla="*/ 420 w 687"/>
              <a:gd name="connsiteY14-21940" fmla="*/ 73 h 430"/>
              <a:gd name="connsiteX15-21941" fmla="*/ 393 w 687"/>
              <a:gd name="connsiteY15-21942" fmla="*/ 78 h 430"/>
              <a:gd name="connsiteX16-21943" fmla="*/ 362 w 687"/>
              <a:gd name="connsiteY16-21944" fmla="*/ 78 h 430"/>
              <a:gd name="connsiteX17-21945" fmla="*/ 346 w 687"/>
              <a:gd name="connsiteY17-21946" fmla="*/ 84 h 430"/>
              <a:gd name="connsiteX18-21947" fmla="*/ 325 w 687"/>
              <a:gd name="connsiteY18-21948" fmla="*/ 84 h 430"/>
              <a:gd name="connsiteX19-21949" fmla="*/ 309 w 687"/>
              <a:gd name="connsiteY19-21950" fmla="*/ 89 h 430"/>
              <a:gd name="connsiteX20-21951" fmla="*/ 288 w 687"/>
              <a:gd name="connsiteY20-21952" fmla="*/ 94 h 430"/>
              <a:gd name="connsiteX21-21953" fmla="*/ 267 w 687"/>
              <a:gd name="connsiteY21-21954" fmla="*/ 99 h 430"/>
              <a:gd name="connsiteX22-21955" fmla="*/ 246 w 687"/>
              <a:gd name="connsiteY22-21956" fmla="*/ 99 h 430"/>
              <a:gd name="connsiteX23-21957" fmla="*/ 220 w 687"/>
              <a:gd name="connsiteY23-21958" fmla="*/ 104 h 430"/>
              <a:gd name="connsiteX24-21959" fmla="*/ 199 w 687"/>
              <a:gd name="connsiteY24-21960" fmla="*/ 110 h 430"/>
              <a:gd name="connsiteX25-21961" fmla="*/ 173 w 687"/>
              <a:gd name="connsiteY25-21962" fmla="*/ 115 h 430"/>
              <a:gd name="connsiteX26-21963" fmla="*/ 152 w 687"/>
              <a:gd name="connsiteY26-21964" fmla="*/ 120 h 430"/>
              <a:gd name="connsiteX27-21965" fmla="*/ 131 w 687"/>
              <a:gd name="connsiteY27-21966" fmla="*/ 120 h 430"/>
              <a:gd name="connsiteX28-21967" fmla="*/ 115 w 687"/>
              <a:gd name="connsiteY28-21968" fmla="*/ 125 h 430"/>
              <a:gd name="connsiteX29-21969" fmla="*/ 99 w 687"/>
              <a:gd name="connsiteY29-21970" fmla="*/ 125 h 430"/>
              <a:gd name="connsiteX30-21971" fmla="*/ 89 w 687"/>
              <a:gd name="connsiteY30-21972" fmla="*/ 125 h 430"/>
              <a:gd name="connsiteX31-21973" fmla="*/ 78 w 687"/>
              <a:gd name="connsiteY31-21974" fmla="*/ 125 h 430"/>
              <a:gd name="connsiteX32-21975" fmla="*/ 73 w 687"/>
              <a:gd name="connsiteY32-21976" fmla="*/ 125 h 430"/>
              <a:gd name="connsiteX33-21977" fmla="*/ 63 w 687"/>
              <a:gd name="connsiteY33-21978" fmla="*/ 120 h 430"/>
              <a:gd name="connsiteX34-21979" fmla="*/ 52 w 687"/>
              <a:gd name="connsiteY34-21980" fmla="*/ 115 h 430"/>
              <a:gd name="connsiteX35-21981" fmla="*/ 36 w 687"/>
              <a:gd name="connsiteY35-21982" fmla="*/ 110 h 430"/>
              <a:gd name="connsiteX36-21983" fmla="*/ 26 w 687"/>
              <a:gd name="connsiteY36-21984" fmla="*/ 99 h 430"/>
              <a:gd name="connsiteX37-21985" fmla="*/ 15 w 687"/>
              <a:gd name="connsiteY37-21986" fmla="*/ 94 h 430"/>
              <a:gd name="connsiteX38-21987" fmla="*/ 5 w 687"/>
              <a:gd name="connsiteY38-21988" fmla="*/ 89 h 430"/>
              <a:gd name="connsiteX39-21989" fmla="*/ 0 w 687"/>
              <a:gd name="connsiteY39-21990" fmla="*/ 78 h 430"/>
              <a:gd name="connsiteX40-21991" fmla="*/ 0 w 687"/>
              <a:gd name="connsiteY40-21992" fmla="*/ 73 h 430"/>
              <a:gd name="connsiteX41-21993" fmla="*/ 10 w 687"/>
              <a:gd name="connsiteY41-21994" fmla="*/ 73 h 430"/>
              <a:gd name="connsiteX42-21995" fmla="*/ 26 w 687"/>
              <a:gd name="connsiteY42-21996" fmla="*/ 73 h 430"/>
              <a:gd name="connsiteX43-21997" fmla="*/ 42 w 687"/>
              <a:gd name="connsiteY43-21998" fmla="*/ 73 h 430"/>
              <a:gd name="connsiteX44-21999" fmla="*/ 57 w 687"/>
              <a:gd name="connsiteY44-22000" fmla="*/ 68 h 430"/>
              <a:gd name="connsiteX45-22001" fmla="*/ 89 w 687"/>
              <a:gd name="connsiteY45-22002" fmla="*/ 68 h 430"/>
              <a:gd name="connsiteX46-22003" fmla="*/ 131 w 687"/>
              <a:gd name="connsiteY46-22004" fmla="*/ 63 h 430"/>
              <a:gd name="connsiteX47-22005" fmla="*/ 152 w 687"/>
              <a:gd name="connsiteY47-22006" fmla="*/ 63 h 430"/>
              <a:gd name="connsiteX48-22007" fmla="*/ 173 w 687"/>
              <a:gd name="connsiteY48-22008" fmla="*/ 63 h 430"/>
              <a:gd name="connsiteX49-22009" fmla="*/ 199 w 687"/>
              <a:gd name="connsiteY49-22010" fmla="*/ 57 h 430"/>
              <a:gd name="connsiteX50-22011" fmla="*/ 225 w 687"/>
              <a:gd name="connsiteY50-22012" fmla="*/ 57 h 430"/>
              <a:gd name="connsiteX51-22013" fmla="*/ 257 w 687"/>
              <a:gd name="connsiteY51-22014" fmla="*/ 52 h 430"/>
              <a:gd name="connsiteX52-22015" fmla="*/ 288 w 687"/>
              <a:gd name="connsiteY52-22016" fmla="*/ 52 h 430"/>
              <a:gd name="connsiteX53-22017" fmla="*/ 320 w 687"/>
              <a:gd name="connsiteY53-22018" fmla="*/ 47 h 430"/>
              <a:gd name="connsiteX54-22019" fmla="*/ 357 w 687"/>
              <a:gd name="connsiteY54-22020" fmla="*/ 42 h 430"/>
              <a:gd name="connsiteX55-22021" fmla="*/ 372 w 687"/>
              <a:gd name="connsiteY55-22022" fmla="*/ 42 h 430"/>
              <a:gd name="connsiteX56-22023" fmla="*/ 393 w 687"/>
              <a:gd name="connsiteY56-22024" fmla="*/ 37 h 430"/>
              <a:gd name="connsiteX57-22025" fmla="*/ 409 w 687"/>
              <a:gd name="connsiteY57-22026" fmla="*/ 37 h 430"/>
              <a:gd name="connsiteX58-22027" fmla="*/ 420 w 687"/>
              <a:gd name="connsiteY58-22028" fmla="*/ 37 h 430"/>
              <a:gd name="connsiteX59-22029" fmla="*/ 435 w 687"/>
              <a:gd name="connsiteY59-22030" fmla="*/ 31 h 430"/>
              <a:gd name="connsiteX60-22031" fmla="*/ 446 w 687"/>
              <a:gd name="connsiteY60-22032" fmla="*/ 31 h 430"/>
              <a:gd name="connsiteX61-22033" fmla="*/ 456 w 687"/>
              <a:gd name="connsiteY61-22034" fmla="*/ 31 h 430"/>
              <a:gd name="connsiteX62-22035" fmla="*/ 467 w 687"/>
              <a:gd name="connsiteY62-22036" fmla="*/ 26 h 430"/>
              <a:gd name="connsiteX63-22037" fmla="*/ 477 w 687"/>
              <a:gd name="connsiteY63-22038" fmla="*/ 26 h 430"/>
              <a:gd name="connsiteX64-22039" fmla="*/ 488 w 687"/>
              <a:gd name="connsiteY64-22040" fmla="*/ 26 h 430"/>
              <a:gd name="connsiteX65-22041" fmla="*/ 493 w 687"/>
              <a:gd name="connsiteY65-22042" fmla="*/ 21 h 430"/>
              <a:gd name="connsiteX66-22043" fmla="*/ 498 w 687"/>
              <a:gd name="connsiteY66-22044" fmla="*/ 21 h 430"/>
              <a:gd name="connsiteX67-22045" fmla="*/ 504 w 687"/>
              <a:gd name="connsiteY67-22046" fmla="*/ 21 h 430"/>
              <a:gd name="connsiteX68-22047" fmla="*/ 509 w 687"/>
              <a:gd name="connsiteY68-22048" fmla="*/ 16 h 430"/>
              <a:gd name="connsiteX69-22049" fmla="*/ 514 w 687"/>
              <a:gd name="connsiteY69-22050" fmla="*/ 16 h 430"/>
              <a:gd name="connsiteX70-22051" fmla="*/ 514 w 687"/>
              <a:gd name="connsiteY70-22052" fmla="*/ 16 h 430"/>
              <a:gd name="connsiteX71-22053" fmla="*/ 519 w 687"/>
              <a:gd name="connsiteY71-22054" fmla="*/ 10 h 430"/>
              <a:gd name="connsiteX72-22055" fmla="*/ 525 w 687"/>
              <a:gd name="connsiteY72-22056" fmla="*/ 5 h 430"/>
              <a:gd name="connsiteX73-22057" fmla="*/ 535 w 687"/>
              <a:gd name="connsiteY73-22058" fmla="*/ 5 h 430"/>
              <a:gd name="connsiteX74-22059" fmla="*/ 546 w 687"/>
              <a:gd name="connsiteY74-22060" fmla="*/ 0 h 430"/>
              <a:gd name="connsiteX75-22061" fmla="*/ 551 w 687"/>
              <a:gd name="connsiteY75-22062" fmla="*/ 5 h 430"/>
              <a:gd name="connsiteX76-22063" fmla="*/ 561 w 687"/>
              <a:gd name="connsiteY76-22064" fmla="*/ 5 h 430"/>
              <a:gd name="connsiteX77-22065" fmla="*/ 577 w 687"/>
              <a:gd name="connsiteY77-22066" fmla="*/ 10 h 430"/>
              <a:gd name="connsiteX78-22067" fmla="*/ 593 w 687"/>
              <a:gd name="connsiteY78-22068" fmla="*/ 16 h 430"/>
              <a:gd name="connsiteX79-22069" fmla="*/ 630 w 687"/>
              <a:gd name="connsiteY79-22070" fmla="*/ 31 h 430"/>
              <a:gd name="connsiteX80-22071" fmla="*/ 645 w 687"/>
              <a:gd name="connsiteY80-22072" fmla="*/ 42 h 430"/>
              <a:gd name="connsiteX81-22073" fmla="*/ 661 w 687"/>
              <a:gd name="connsiteY81-22074" fmla="*/ 52 h 430"/>
              <a:gd name="connsiteX82-22075" fmla="*/ 672 w 687"/>
              <a:gd name="connsiteY82-22076" fmla="*/ 57 h 430"/>
              <a:gd name="connsiteX83-22077" fmla="*/ 682 w 687"/>
              <a:gd name="connsiteY83-22078" fmla="*/ 68 h 430"/>
              <a:gd name="connsiteX84-22079" fmla="*/ 687 w 687"/>
              <a:gd name="connsiteY84-22080" fmla="*/ 73 h 430"/>
              <a:gd name="connsiteX85-22081" fmla="*/ 687 w 687"/>
              <a:gd name="connsiteY85-22082" fmla="*/ 78 h 430"/>
              <a:gd name="connsiteX86-22083" fmla="*/ 682 w 687"/>
              <a:gd name="connsiteY86-22084" fmla="*/ 78 h 430"/>
              <a:gd name="connsiteX87-22085" fmla="*/ 682 w 687"/>
              <a:gd name="connsiteY87-22086" fmla="*/ 84 h 430"/>
              <a:gd name="connsiteX88-22087" fmla="*/ 677 w 687"/>
              <a:gd name="connsiteY88-22088" fmla="*/ 89 h 430"/>
              <a:gd name="connsiteX89-22089" fmla="*/ 666 w 687"/>
              <a:gd name="connsiteY89-22090" fmla="*/ 94 h 430"/>
              <a:gd name="connsiteX90-22091" fmla="*/ 666 w 687"/>
              <a:gd name="connsiteY90-22092" fmla="*/ 99 h 430"/>
              <a:gd name="connsiteX91-22093" fmla="*/ 661 w 687"/>
              <a:gd name="connsiteY91-22094" fmla="*/ 104 h 430"/>
              <a:gd name="connsiteX92-22095" fmla="*/ 656 w 687"/>
              <a:gd name="connsiteY92-22096" fmla="*/ 115 h 430"/>
              <a:gd name="connsiteX93-22097" fmla="*/ 656 w 687"/>
              <a:gd name="connsiteY93-22098" fmla="*/ 131 h 430"/>
              <a:gd name="connsiteX94-22099" fmla="*/ 651 w 687"/>
              <a:gd name="connsiteY94-22100" fmla="*/ 141 h 430"/>
              <a:gd name="connsiteX95-22101" fmla="*/ 651 w 687"/>
              <a:gd name="connsiteY95-22102" fmla="*/ 162 h 430"/>
              <a:gd name="connsiteX96-22103" fmla="*/ 645 w 687"/>
              <a:gd name="connsiteY96-22104" fmla="*/ 183 h 430"/>
              <a:gd name="connsiteX97-22105" fmla="*/ 645 w 687"/>
              <a:gd name="connsiteY97-22106" fmla="*/ 209 h 430"/>
              <a:gd name="connsiteX98-22107" fmla="*/ 640 w 687"/>
              <a:gd name="connsiteY98-22108" fmla="*/ 261 h 430"/>
              <a:gd name="connsiteX99-22109" fmla="*/ 635 w 687"/>
              <a:gd name="connsiteY99-22110" fmla="*/ 313 h 430"/>
              <a:gd name="connsiteX100-22111" fmla="*/ 630 w 687"/>
              <a:gd name="connsiteY100-22112" fmla="*/ 360 h 430"/>
              <a:gd name="connsiteX101-22113" fmla="*/ 624 w 687"/>
              <a:gd name="connsiteY101-22114" fmla="*/ 413 h 430"/>
              <a:gd name="connsiteX102-22115" fmla="*/ 535 w 687"/>
              <a:gd name="connsiteY102-22116" fmla="*/ 428 h 430"/>
              <a:gd name="connsiteX103-22117" fmla="*/ 540 w 687"/>
              <a:gd name="connsiteY103-22118" fmla="*/ 402 h 430"/>
              <a:gd name="connsiteX104-22119" fmla="*/ 546 w 687"/>
              <a:gd name="connsiteY104-22120" fmla="*/ 371 h 430"/>
              <a:gd name="connsiteX105-22121" fmla="*/ 546 w 687"/>
              <a:gd name="connsiteY105-22122" fmla="*/ 345 h 430"/>
              <a:gd name="connsiteX106-22123" fmla="*/ 551 w 687"/>
              <a:gd name="connsiteY106-22124" fmla="*/ 319 h 430"/>
              <a:gd name="connsiteX107-22125" fmla="*/ 551 w 687"/>
              <a:gd name="connsiteY107-22126" fmla="*/ 298 h 430"/>
              <a:gd name="connsiteX108-22127" fmla="*/ 556 w 687"/>
              <a:gd name="connsiteY108-22128" fmla="*/ 272 h 430"/>
              <a:gd name="connsiteX109-22129" fmla="*/ 556 w 687"/>
              <a:gd name="connsiteY109-22130" fmla="*/ 251 h 430"/>
              <a:gd name="connsiteX110-22131" fmla="*/ 561 w 687"/>
              <a:gd name="connsiteY110-22132" fmla="*/ 230 h 430"/>
              <a:gd name="connsiteX111-22133" fmla="*/ 561 w 687"/>
              <a:gd name="connsiteY111-22134" fmla="*/ 214 h 430"/>
              <a:gd name="connsiteX112-22135" fmla="*/ 561 w 687"/>
              <a:gd name="connsiteY112-22136" fmla="*/ 193 h 430"/>
              <a:gd name="connsiteX113-22137" fmla="*/ 567 w 687"/>
              <a:gd name="connsiteY113-22138" fmla="*/ 178 h 430"/>
              <a:gd name="connsiteX114-22139" fmla="*/ 567 w 687"/>
              <a:gd name="connsiteY114-22140" fmla="*/ 167 h 430"/>
              <a:gd name="connsiteX115-22141" fmla="*/ 567 w 687"/>
              <a:gd name="connsiteY115-22142" fmla="*/ 151 h 430"/>
              <a:gd name="connsiteX116-22143" fmla="*/ 567 w 687"/>
              <a:gd name="connsiteY116-22144" fmla="*/ 141 h 430"/>
              <a:gd name="connsiteX117-22145" fmla="*/ 567 w 687"/>
              <a:gd name="connsiteY117-22146" fmla="*/ 131 h 430"/>
              <a:gd name="connsiteX118-22147" fmla="*/ 561 w 687"/>
              <a:gd name="connsiteY118-22148" fmla="*/ 125 h 430"/>
              <a:gd name="connsiteX119-22149" fmla="*/ 561 w 687"/>
              <a:gd name="connsiteY119-22150" fmla="*/ 115 h 430"/>
              <a:gd name="connsiteX120-22151" fmla="*/ 561 w 687"/>
              <a:gd name="connsiteY120-22152" fmla="*/ 115 h 430"/>
              <a:gd name="connsiteX0-22153" fmla="*/ 561 w 687"/>
              <a:gd name="connsiteY0-22154" fmla="*/ 115 h 420"/>
              <a:gd name="connsiteX1-22155" fmla="*/ 556 w 687"/>
              <a:gd name="connsiteY1-22156" fmla="*/ 104 h 420"/>
              <a:gd name="connsiteX2-22157" fmla="*/ 556 w 687"/>
              <a:gd name="connsiteY2-22158" fmla="*/ 94 h 420"/>
              <a:gd name="connsiteX3-22159" fmla="*/ 551 w 687"/>
              <a:gd name="connsiteY3-22160" fmla="*/ 84 h 420"/>
              <a:gd name="connsiteX4-22161" fmla="*/ 546 w 687"/>
              <a:gd name="connsiteY4-22162" fmla="*/ 78 h 420"/>
              <a:gd name="connsiteX5-22163" fmla="*/ 546 w 687"/>
              <a:gd name="connsiteY5-22164" fmla="*/ 78 h 420"/>
              <a:gd name="connsiteX6-22165" fmla="*/ 540 w 687"/>
              <a:gd name="connsiteY6-22166" fmla="*/ 78 h 420"/>
              <a:gd name="connsiteX7-22167" fmla="*/ 530 w 687"/>
              <a:gd name="connsiteY7-22168" fmla="*/ 73 h 420"/>
              <a:gd name="connsiteX8-22169" fmla="*/ 525 w 687"/>
              <a:gd name="connsiteY8-22170" fmla="*/ 73 h 420"/>
              <a:gd name="connsiteX9-22171" fmla="*/ 514 w 687"/>
              <a:gd name="connsiteY9-22172" fmla="*/ 73 h 420"/>
              <a:gd name="connsiteX10-22173" fmla="*/ 504 w 687"/>
              <a:gd name="connsiteY10-22174" fmla="*/ 73 h 420"/>
              <a:gd name="connsiteX11-22175" fmla="*/ 493 w 687"/>
              <a:gd name="connsiteY11-22176" fmla="*/ 73 h 420"/>
              <a:gd name="connsiteX12-22177" fmla="*/ 477 w 687"/>
              <a:gd name="connsiteY12-22178" fmla="*/ 73 h 420"/>
              <a:gd name="connsiteX13-22179" fmla="*/ 451 w 687"/>
              <a:gd name="connsiteY13-22180" fmla="*/ 73 h 420"/>
              <a:gd name="connsiteX14-22181" fmla="*/ 420 w 687"/>
              <a:gd name="connsiteY14-22182" fmla="*/ 73 h 420"/>
              <a:gd name="connsiteX15-22183" fmla="*/ 393 w 687"/>
              <a:gd name="connsiteY15-22184" fmla="*/ 78 h 420"/>
              <a:gd name="connsiteX16-22185" fmla="*/ 362 w 687"/>
              <a:gd name="connsiteY16-22186" fmla="*/ 78 h 420"/>
              <a:gd name="connsiteX17-22187" fmla="*/ 346 w 687"/>
              <a:gd name="connsiteY17-22188" fmla="*/ 84 h 420"/>
              <a:gd name="connsiteX18-22189" fmla="*/ 325 w 687"/>
              <a:gd name="connsiteY18-22190" fmla="*/ 84 h 420"/>
              <a:gd name="connsiteX19-22191" fmla="*/ 309 w 687"/>
              <a:gd name="connsiteY19-22192" fmla="*/ 89 h 420"/>
              <a:gd name="connsiteX20-22193" fmla="*/ 288 w 687"/>
              <a:gd name="connsiteY20-22194" fmla="*/ 94 h 420"/>
              <a:gd name="connsiteX21-22195" fmla="*/ 267 w 687"/>
              <a:gd name="connsiteY21-22196" fmla="*/ 99 h 420"/>
              <a:gd name="connsiteX22-22197" fmla="*/ 246 w 687"/>
              <a:gd name="connsiteY22-22198" fmla="*/ 99 h 420"/>
              <a:gd name="connsiteX23-22199" fmla="*/ 220 w 687"/>
              <a:gd name="connsiteY23-22200" fmla="*/ 104 h 420"/>
              <a:gd name="connsiteX24-22201" fmla="*/ 199 w 687"/>
              <a:gd name="connsiteY24-22202" fmla="*/ 110 h 420"/>
              <a:gd name="connsiteX25-22203" fmla="*/ 173 w 687"/>
              <a:gd name="connsiteY25-22204" fmla="*/ 115 h 420"/>
              <a:gd name="connsiteX26-22205" fmla="*/ 152 w 687"/>
              <a:gd name="connsiteY26-22206" fmla="*/ 120 h 420"/>
              <a:gd name="connsiteX27-22207" fmla="*/ 131 w 687"/>
              <a:gd name="connsiteY27-22208" fmla="*/ 120 h 420"/>
              <a:gd name="connsiteX28-22209" fmla="*/ 115 w 687"/>
              <a:gd name="connsiteY28-22210" fmla="*/ 125 h 420"/>
              <a:gd name="connsiteX29-22211" fmla="*/ 99 w 687"/>
              <a:gd name="connsiteY29-22212" fmla="*/ 125 h 420"/>
              <a:gd name="connsiteX30-22213" fmla="*/ 89 w 687"/>
              <a:gd name="connsiteY30-22214" fmla="*/ 125 h 420"/>
              <a:gd name="connsiteX31-22215" fmla="*/ 78 w 687"/>
              <a:gd name="connsiteY31-22216" fmla="*/ 125 h 420"/>
              <a:gd name="connsiteX32-22217" fmla="*/ 73 w 687"/>
              <a:gd name="connsiteY32-22218" fmla="*/ 125 h 420"/>
              <a:gd name="connsiteX33-22219" fmla="*/ 63 w 687"/>
              <a:gd name="connsiteY33-22220" fmla="*/ 120 h 420"/>
              <a:gd name="connsiteX34-22221" fmla="*/ 52 w 687"/>
              <a:gd name="connsiteY34-22222" fmla="*/ 115 h 420"/>
              <a:gd name="connsiteX35-22223" fmla="*/ 36 w 687"/>
              <a:gd name="connsiteY35-22224" fmla="*/ 110 h 420"/>
              <a:gd name="connsiteX36-22225" fmla="*/ 26 w 687"/>
              <a:gd name="connsiteY36-22226" fmla="*/ 99 h 420"/>
              <a:gd name="connsiteX37-22227" fmla="*/ 15 w 687"/>
              <a:gd name="connsiteY37-22228" fmla="*/ 94 h 420"/>
              <a:gd name="connsiteX38-22229" fmla="*/ 5 w 687"/>
              <a:gd name="connsiteY38-22230" fmla="*/ 89 h 420"/>
              <a:gd name="connsiteX39-22231" fmla="*/ 0 w 687"/>
              <a:gd name="connsiteY39-22232" fmla="*/ 78 h 420"/>
              <a:gd name="connsiteX40-22233" fmla="*/ 0 w 687"/>
              <a:gd name="connsiteY40-22234" fmla="*/ 73 h 420"/>
              <a:gd name="connsiteX41-22235" fmla="*/ 10 w 687"/>
              <a:gd name="connsiteY41-22236" fmla="*/ 73 h 420"/>
              <a:gd name="connsiteX42-22237" fmla="*/ 26 w 687"/>
              <a:gd name="connsiteY42-22238" fmla="*/ 73 h 420"/>
              <a:gd name="connsiteX43-22239" fmla="*/ 42 w 687"/>
              <a:gd name="connsiteY43-22240" fmla="*/ 73 h 420"/>
              <a:gd name="connsiteX44-22241" fmla="*/ 57 w 687"/>
              <a:gd name="connsiteY44-22242" fmla="*/ 68 h 420"/>
              <a:gd name="connsiteX45-22243" fmla="*/ 89 w 687"/>
              <a:gd name="connsiteY45-22244" fmla="*/ 68 h 420"/>
              <a:gd name="connsiteX46-22245" fmla="*/ 131 w 687"/>
              <a:gd name="connsiteY46-22246" fmla="*/ 63 h 420"/>
              <a:gd name="connsiteX47-22247" fmla="*/ 152 w 687"/>
              <a:gd name="connsiteY47-22248" fmla="*/ 63 h 420"/>
              <a:gd name="connsiteX48-22249" fmla="*/ 173 w 687"/>
              <a:gd name="connsiteY48-22250" fmla="*/ 63 h 420"/>
              <a:gd name="connsiteX49-22251" fmla="*/ 199 w 687"/>
              <a:gd name="connsiteY49-22252" fmla="*/ 57 h 420"/>
              <a:gd name="connsiteX50-22253" fmla="*/ 225 w 687"/>
              <a:gd name="connsiteY50-22254" fmla="*/ 57 h 420"/>
              <a:gd name="connsiteX51-22255" fmla="*/ 257 w 687"/>
              <a:gd name="connsiteY51-22256" fmla="*/ 52 h 420"/>
              <a:gd name="connsiteX52-22257" fmla="*/ 288 w 687"/>
              <a:gd name="connsiteY52-22258" fmla="*/ 52 h 420"/>
              <a:gd name="connsiteX53-22259" fmla="*/ 320 w 687"/>
              <a:gd name="connsiteY53-22260" fmla="*/ 47 h 420"/>
              <a:gd name="connsiteX54-22261" fmla="*/ 357 w 687"/>
              <a:gd name="connsiteY54-22262" fmla="*/ 42 h 420"/>
              <a:gd name="connsiteX55-22263" fmla="*/ 372 w 687"/>
              <a:gd name="connsiteY55-22264" fmla="*/ 42 h 420"/>
              <a:gd name="connsiteX56-22265" fmla="*/ 393 w 687"/>
              <a:gd name="connsiteY56-22266" fmla="*/ 37 h 420"/>
              <a:gd name="connsiteX57-22267" fmla="*/ 409 w 687"/>
              <a:gd name="connsiteY57-22268" fmla="*/ 37 h 420"/>
              <a:gd name="connsiteX58-22269" fmla="*/ 420 w 687"/>
              <a:gd name="connsiteY58-22270" fmla="*/ 37 h 420"/>
              <a:gd name="connsiteX59-22271" fmla="*/ 435 w 687"/>
              <a:gd name="connsiteY59-22272" fmla="*/ 31 h 420"/>
              <a:gd name="connsiteX60-22273" fmla="*/ 446 w 687"/>
              <a:gd name="connsiteY60-22274" fmla="*/ 31 h 420"/>
              <a:gd name="connsiteX61-22275" fmla="*/ 456 w 687"/>
              <a:gd name="connsiteY61-22276" fmla="*/ 31 h 420"/>
              <a:gd name="connsiteX62-22277" fmla="*/ 467 w 687"/>
              <a:gd name="connsiteY62-22278" fmla="*/ 26 h 420"/>
              <a:gd name="connsiteX63-22279" fmla="*/ 477 w 687"/>
              <a:gd name="connsiteY63-22280" fmla="*/ 26 h 420"/>
              <a:gd name="connsiteX64-22281" fmla="*/ 488 w 687"/>
              <a:gd name="connsiteY64-22282" fmla="*/ 26 h 420"/>
              <a:gd name="connsiteX65-22283" fmla="*/ 493 w 687"/>
              <a:gd name="connsiteY65-22284" fmla="*/ 21 h 420"/>
              <a:gd name="connsiteX66-22285" fmla="*/ 498 w 687"/>
              <a:gd name="connsiteY66-22286" fmla="*/ 21 h 420"/>
              <a:gd name="connsiteX67-22287" fmla="*/ 504 w 687"/>
              <a:gd name="connsiteY67-22288" fmla="*/ 21 h 420"/>
              <a:gd name="connsiteX68-22289" fmla="*/ 509 w 687"/>
              <a:gd name="connsiteY68-22290" fmla="*/ 16 h 420"/>
              <a:gd name="connsiteX69-22291" fmla="*/ 514 w 687"/>
              <a:gd name="connsiteY69-22292" fmla="*/ 16 h 420"/>
              <a:gd name="connsiteX70-22293" fmla="*/ 514 w 687"/>
              <a:gd name="connsiteY70-22294" fmla="*/ 16 h 420"/>
              <a:gd name="connsiteX71-22295" fmla="*/ 519 w 687"/>
              <a:gd name="connsiteY71-22296" fmla="*/ 10 h 420"/>
              <a:gd name="connsiteX72-22297" fmla="*/ 525 w 687"/>
              <a:gd name="connsiteY72-22298" fmla="*/ 5 h 420"/>
              <a:gd name="connsiteX73-22299" fmla="*/ 535 w 687"/>
              <a:gd name="connsiteY73-22300" fmla="*/ 5 h 420"/>
              <a:gd name="connsiteX74-22301" fmla="*/ 546 w 687"/>
              <a:gd name="connsiteY74-22302" fmla="*/ 0 h 420"/>
              <a:gd name="connsiteX75-22303" fmla="*/ 551 w 687"/>
              <a:gd name="connsiteY75-22304" fmla="*/ 5 h 420"/>
              <a:gd name="connsiteX76-22305" fmla="*/ 561 w 687"/>
              <a:gd name="connsiteY76-22306" fmla="*/ 5 h 420"/>
              <a:gd name="connsiteX77-22307" fmla="*/ 577 w 687"/>
              <a:gd name="connsiteY77-22308" fmla="*/ 10 h 420"/>
              <a:gd name="connsiteX78-22309" fmla="*/ 593 w 687"/>
              <a:gd name="connsiteY78-22310" fmla="*/ 16 h 420"/>
              <a:gd name="connsiteX79-22311" fmla="*/ 630 w 687"/>
              <a:gd name="connsiteY79-22312" fmla="*/ 31 h 420"/>
              <a:gd name="connsiteX80-22313" fmla="*/ 645 w 687"/>
              <a:gd name="connsiteY80-22314" fmla="*/ 42 h 420"/>
              <a:gd name="connsiteX81-22315" fmla="*/ 661 w 687"/>
              <a:gd name="connsiteY81-22316" fmla="*/ 52 h 420"/>
              <a:gd name="connsiteX82-22317" fmla="*/ 672 w 687"/>
              <a:gd name="connsiteY82-22318" fmla="*/ 57 h 420"/>
              <a:gd name="connsiteX83-22319" fmla="*/ 682 w 687"/>
              <a:gd name="connsiteY83-22320" fmla="*/ 68 h 420"/>
              <a:gd name="connsiteX84-22321" fmla="*/ 687 w 687"/>
              <a:gd name="connsiteY84-22322" fmla="*/ 73 h 420"/>
              <a:gd name="connsiteX85-22323" fmla="*/ 687 w 687"/>
              <a:gd name="connsiteY85-22324" fmla="*/ 78 h 420"/>
              <a:gd name="connsiteX86-22325" fmla="*/ 682 w 687"/>
              <a:gd name="connsiteY86-22326" fmla="*/ 78 h 420"/>
              <a:gd name="connsiteX87-22327" fmla="*/ 682 w 687"/>
              <a:gd name="connsiteY87-22328" fmla="*/ 84 h 420"/>
              <a:gd name="connsiteX88-22329" fmla="*/ 677 w 687"/>
              <a:gd name="connsiteY88-22330" fmla="*/ 89 h 420"/>
              <a:gd name="connsiteX89-22331" fmla="*/ 666 w 687"/>
              <a:gd name="connsiteY89-22332" fmla="*/ 94 h 420"/>
              <a:gd name="connsiteX90-22333" fmla="*/ 666 w 687"/>
              <a:gd name="connsiteY90-22334" fmla="*/ 99 h 420"/>
              <a:gd name="connsiteX91-22335" fmla="*/ 661 w 687"/>
              <a:gd name="connsiteY91-22336" fmla="*/ 104 h 420"/>
              <a:gd name="connsiteX92-22337" fmla="*/ 656 w 687"/>
              <a:gd name="connsiteY92-22338" fmla="*/ 115 h 420"/>
              <a:gd name="connsiteX93-22339" fmla="*/ 656 w 687"/>
              <a:gd name="connsiteY93-22340" fmla="*/ 131 h 420"/>
              <a:gd name="connsiteX94-22341" fmla="*/ 651 w 687"/>
              <a:gd name="connsiteY94-22342" fmla="*/ 141 h 420"/>
              <a:gd name="connsiteX95-22343" fmla="*/ 651 w 687"/>
              <a:gd name="connsiteY95-22344" fmla="*/ 162 h 420"/>
              <a:gd name="connsiteX96-22345" fmla="*/ 645 w 687"/>
              <a:gd name="connsiteY96-22346" fmla="*/ 183 h 420"/>
              <a:gd name="connsiteX97-22347" fmla="*/ 645 w 687"/>
              <a:gd name="connsiteY97-22348" fmla="*/ 209 h 420"/>
              <a:gd name="connsiteX98-22349" fmla="*/ 640 w 687"/>
              <a:gd name="connsiteY98-22350" fmla="*/ 261 h 420"/>
              <a:gd name="connsiteX99-22351" fmla="*/ 635 w 687"/>
              <a:gd name="connsiteY99-22352" fmla="*/ 313 h 420"/>
              <a:gd name="connsiteX100-22353" fmla="*/ 630 w 687"/>
              <a:gd name="connsiteY100-22354" fmla="*/ 360 h 420"/>
              <a:gd name="connsiteX101-22355" fmla="*/ 624 w 687"/>
              <a:gd name="connsiteY101-22356" fmla="*/ 413 h 420"/>
              <a:gd name="connsiteX102-22357" fmla="*/ 540 w 687"/>
              <a:gd name="connsiteY102-22358" fmla="*/ 402 h 420"/>
              <a:gd name="connsiteX103-22359" fmla="*/ 546 w 687"/>
              <a:gd name="connsiteY103-22360" fmla="*/ 371 h 420"/>
              <a:gd name="connsiteX104-22361" fmla="*/ 546 w 687"/>
              <a:gd name="connsiteY104-22362" fmla="*/ 345 h 420"/>
              <a:gd name="connsiteX105-22363" fmla="*/ 551 w 687"/>
              <a:gd name="connsiteY105-22364" fmla="*/ 319 h 420"/>
              <a:gd name="connsiteX106-22365" fmla="*/ 551 w 687"/>
              <a:gd name="connsiteY106-22366" fmla="*/ 298 h 420"/>
              <a:gd name="connsiteX107-22367" fmla="*/ 556 w 687"/>
              <a:gd name="connsiteY107-22368" fmla="*/ 272 h 420"/>
              <a:gd name="connsiteX108-22369" fmla="*/ 556 w 687"/>
              <a:gd name="connsiteY108-22370" fmla="*/ 251 h 420"/>
              <a:gd name="connsiteX109-22371" fmla="*/ 561 w 687"/>
              <a:gd name="connsiteY109-22372" fmla="*/ 230 h 420"/>
              <a:gd name="connsiteX110-22373" fmla="*/ 561 w 687"/>
              <a:gd name="connsiteY110-22374" fmla="*/ 214 h 420"/>
              <a:gd name="connsiteX111-22375" fmla="*/ 561 w 687"/>
              <a:gd name="connsiteY111-22376" fmla="*/ 193 h 420"/>
              <a:gd name="connsiteX112-22377" fmla="*/ 567 w 687"/>
              <a:gd name="connsiteY112-22378" fmla="*/ 178 h 420"/>
              <a:gd name="connsiteX113-22379" fmla="*/ 567 w 687"/>
              <a:gd name="connsiteY113-22380" fmla="*/ 167 h 420"/>
              <a:gd name="connsiteX114-22381" fmla="*/ 567 w 687"/>
              <a:gd name="connsiteY114-22382" fmla="*/ 151 h 420"/>
              <a:gd name="connsiteX115-22383" fmla="*/ 567 w 687"/>
              <a:gd name="connsiteY115-22384" fmla="*/ 141 h 420"/>
              <a:gd name="connsiteX116-22385" fmla="*/ 567 w 687"/>
              <a:gd name="connsiteY116-22386" fmla="*/ 131 h 420"/>
              <a:gd name="connsiteX117-22387" fmla="*/ 561 w 687"/>
              <a:gd name="connsiteY117-22388" fmla="*/ 125 h 420"/>
              <a:gd name="connsiteX118-22389" fmla="*/ 561 w 687"/>
              <a:gd name="connsiteY118-22390" fmla="*/ 115 h 420"/>
              <a:gd name="connsiteX119-22391" fmla="*/ 561 w 687"/>
              <a:gd name="connsiteY119-22392" fmla="*/ 115 h 420"/>
              <a:gd name="connsiteX0-22393" fmla="*/ 561 w 687"/>
              <a:gd name="connsiteY0-22394" fmla="*/ 115 h 402"/>
              <a:gd name="connsiteX1-22395" fmla="*/ 556 w 687"/>
              <a:gd name="connsiteY1-22396" fmla="*/ 104 h 402"/>
              <a:gd name="connsiteX2-22397" fmla="*/ 556 w 687"/>
              <a:gd name="connsiteY2-22398" fmla="*/ 94 h 402"/>
              <a:gd name="connsiteX3-22399" fmla="*/ 551 w 687"/>
              <a:gd name="connsiteY3-22400" fmla="*/ 84 h 402"/>
              <a:gd name="connsiteX4-22401" fmla="*/ 546 w 687"/>
              <a:gd name="connsiteY4-22402" fmla="*/ 78 h 402"/>
              <a:gd name="connsiteX5-22403" fmla="*/ 546 w 687"/>
              <a:gd name="connsiteY5-22404" fmla="*/ 78 h 402"/>
              <a:gd name="connsiteX6-22405" fmla="*/ 540 w 687"/>
              <a:gd name="connsiteY6-22406" fmla="*/ 78 h 402"/>
              <a:gd name="connsiteX7-22407" fmla="*/ 530 w 687"/>
              <a:gd name="connsiteY7-22408" fmla="*/ 73 h 402"/>
              <a:gd name="connsiteX8-22409" fmla="*/ 525 w 687"/>
              <a:gd name="connsiteY8-22410" fmla="*/ 73 h 402"/>
              <a:gd name="connsiteX9-22411" fmla="*/ 514 w 687"/>
              <a:gd name="connsiteY9-22412" fmla="*/ 73 h 402"/>
              <a:gd name="connsiteX10-22413" fmla="*/ 504 w 687"/>
              <a:gd name="connsiteY10-22414" fmla="*/ 73 h 402"/>
              <a:gd name="connsiteX11-22415" fmla="*/ 493 w 687"/>
              <a:gd name="connsiteY11-22416" fmla="*/ 73 h 402"/>
              <a:gd name="connsiteX12-22417" fmla="*/ 477 w 687"/>
              <a:gd name="connsiteY12-22418" fmla="*/ 73 h 402"/>
              <a:gd name="connsiteX13-22419" fmla="*/ 451 w 687"/>
              <a:gd name="connsiteY13-22420" fmla="*/ 73 h 402"/>
              <a:gd name="connsiteX14-22421" fmla="*/ 420 w 687"/>
              <a:gd name="connsiteY14-22422" fmla="*/ 73 h 402"/>
              <a:gd name="connsiteX15-22423" fmla="*/ 393 w 687"/>
              <a:gd name="connsiteY15-22424" fmla="*/ 78 h 402"/>
              <a:gd name="connsiteX16-22425" fmla="*/ 362 w 687"/>
              <a:gd name="connsiteY16-22426" fmla="*/ 78 h 402"/>
              <a:gd name="connsiteX17-22427" fmla="*/ 346 w 687"/>
              <a:gd name="connsiteY17-22428" fmla="*/ 84 h 402"/>
              <a:gd name="connsiteX18-22429" fmla="*/ 325 w 687"/>
              <a:gd name="connsiteY18-22430" fmla="*/ 84 h 402"/>
              <a:gd name="connsiteX19-22431" fmla="*/ 309 w 687"/>
              <a:gd name="connsiteY19-22432" fmla="*/ 89 h 402"/>
              <a:gd name="connsiteX20-22433" fmla="*/ 288 w 687"/>
              <a:gd name="connsiteY20-22434" fmla="*/ 94 h 402"/>
              <a:gd name="connsiteX21-22435" fmla="*/ 267 w 687"/>
              <a:gd name="connsiteY21-22436" fmla="*/ 99 h 402"/>
              <a:gd name="connsiteX22-22437" fmla="*/ 246 w 687"/>
              <a:gd name="connsiteY22-22438" fmla="*/ 99 h 402"/>
              <a:gd name="connsiteX23-22439" fmla="*/ 220 w 687"/>
              <a:gd name="connsiteY23-22440" fmla="*/ 104 h 402"/>
              <a:gd name="connsiteX24-22441" fmla="*/ 199 w 687"/>
              <a:gd name="connsiteY24-22442" fmla="*/ 110 h 402"/>
              <a:gd name="connsiteX25-22443" fmla="*/ 173 w 687"/>
              <a:gd name="connsiteY25-22444" fmla="*/ 115 h 402"/>
              <a:gd name="connsiteX26-22445" fmla="*/ 152 w 687"/>
              <a:gd name="connsiteY26-22446" fmla="*/ 120 h 402"/>
              <a:gd name="connsiteX27-22447" fmla="*/ 131 w 687"/>
              <a:gd name="connsiteY27-22448" fmla="*/ 120 h 402"/>
              <a:gd name="connsiteX28-22449" fmla="*/ 115 w 687"/>
              <a:gd name="connsiteY28-22450" fmla="*/ 125 h 402"/>
              <a:gd name="connsiteX29-22451" fmla="*/ 99 w 687"/>
              <a:gd name="connsiteY29-22452" fmla="*/ 125 h 402"/>
              <a:gd name="connsiteX30-22453" fmla="*/ 89 w 687"/>
              <a:gd name="connsiteY30-22454" fmla="*/ 125 h 402"/>
              <a:gd name="connsiteX31-22455" fmla="*/ 78 w 687"/>
              <a:gd name="connsiteY31-22456" fmla="*/ 125 h 402"/>
              <a:gd name="connsiteX32-22457" fmla="*/ 73 w 687"/>
              <a:gd name="connsiteY32-22458" fmla="*/ 125 h 402"/>
              <a:gd name="connsiteX33-22459" fmla="*/ 63 w 687"/>
              <a:gd name="connsiteY33-22460" fmla="*/ 120 h 402"/>
              <a:gd name="connsiteX34-22461" fmla="*/ 52 w 687"/>
              <a:gd name="connsiteY34-22462" fmla="*/ 115 h 402"/>
              <a:gd name="connsiteX35-22463" fmla="*/ 36 w 687"/>
              <a:gd name="connsiteY35-22464" fmla="*/ 110 h 402"/>
              <a:gd name="connsiteX36-22465" fmla="*/ 26 w 687"/>
              <a:gd name="connsiteY36-22466" fmla="*/ 99 h 402"/>
              <a:gd name="connsiteX37-22467" fmla="*/ 15 w 687"/>
              <a:gd name="connsiteY37-22468" fmla="*/ 94 h 402"/>
              <a:gd name="connsiteX38-22469" fmla="*/ 5 w 687"/>
              <a:gd name="connsiteY38-22470" fmla="*/ 89 h 402"/>
              <a:gd name="connsiteX39-22471" fmla="*/ 0 w 687"/>
              <a:gd name="connsiteY39-22472" fmla="*/ 78 h 402"/>
              <a:gd name="connsiteX40-22473" fmla="*/ 0 w 687"/>
              <a:gd name="connsiteY40-22474" fmla="*/ 73 h 402"/>
              <a:gd name="connsiteX41-22475" fmla="*/ 10 w 687"/>
              <a:gd name="connsiteY41-22476" fmla="*/ 73 h 402"/>
              <a:gd name="connsiteX42-22477" fmla="*/ 26 w 687"/>
              <a:gd name="connsiteY42-22478" fmla="*/ 73 h 402"/>
              <a:gd name="connsiteX43-22479" fmla="*/ 42 w 687"/>
              <a:gd name="connsiteY43-22480" fmla="*/ 73 h 402"/>
              <a:gd name="connsiteX44-22481" fmla="*/ 57 w 687"/>
              <a:gd name="connsiteY44-22482" fmla="*/ 68 h 402"/>
              <a:gd name="connsiteX45-22483" fmla="*/ 89 w 687"/>
              <a:gd name="connsiteY45-22484" fmla="*/ 68 h 402"/>
              <a:gd name="connsiteX46-22485" fmla="*/ 131 w 687"/>
              <a:gd name="connsiteY46-22486" fmla="*/ 63 h 402"/>
              <a:gd name="connsiteX47-22487" fmla="*/ 152 w 687"/>
              <a:gd name="connsiteY47-22488" fmla="*/ 63 h 402"/>
              <a:gd name="connsiteX48-22489" fmla="*/ 173 w 687"/>
              <a:gd name="connsiteY48-22490" fmla="*/ 63 h 402"/>
              <a:gd name="connsiteX49-22491" fmla="*/ 199 w 687"/>
              <a:gd name="connsiteY49-22492" fmla="*/ 57 h 402"/>
              <a:gd name="connsiteX50-22493" fmla="*/ 225 w 687"/>
              <a:gd name="connsiteY50-22494" fmla="*/ 57 h 402"/>
              <a:gd name="connsiteX51-22495" fmla="*/ 257 w 687"/>
              <a:gd name="connsiteY51-22496" fmla="*/ 52 h 402"/>
              <a:gd name="connsiteX52-22497" fmla="*/ 288 w 687"/>
              <a:gd name="connsiteY52-22498" fmla="*/ 52 h 402"/>
              <a:gd name="connsiteX53-22499" fmla="*/ 320 w 687"/>
              <a:gd name="connsiteY53-22500" fmla="*/ 47 h 402"/>
              <a:gd name="connsiteX54-22501" fmla="*/ 357 w 687"/>
              <a:gd name="connsiteY54-22502" fmla="*/ 42 h 402"/>
              <a:gd name="connsiteX55-22503" fmla="*/ 372 w 687"/>
              <a:gd name="connsiteY55-22504" fmla="*/ 42 h 402"/>
              <a:gd name="connsiteX56-22505" fmla="*/ 393 w 687"/>
              <a:gd name="connsiteY56-22506" fmla="*/ 37 h 402"/>
              <a:gd name="connsiteX57-22507" fmla="*/ 409 w 687"/>
              <a:gd name="connsiteY57-22508" fmla="*/ 37 h 402"/>
              <a:gd name="connsiteX58-22509" fmla="*/ 420 w 687"/>
              <a:gd name="connsiteY58-22510" fmla="*/ 37 h 402"/>
              <a:gd name="connsiteX59-22511" fmla="*/ 435 w 687"/>
              <a:gd name="connsiteY59-22512" fmla="*/ 31 h 402"/>
              <a:gd name="connsiteX60-22513" fmla="*/ 446 w 687"/>
              <a:gd name="connsiteY60-22514" fmla="*/ 31 h 402"/>
              <a:gd name="connsiteX61-22515" fmla="*/ 456 w 687"/>
              <a:gd name="connsiteY61-22516" fmla="*/ 31 h 402"/>
              <a:gd name="connsiteX62-22517" fmla="*/ 467 w 687"/>
              <a:gd name="connsiteY62-22518" fmla="*/ 26 h 402"/>
              <a:gd name="connsiteX63-22519" fmla="*/ 477 w 687"/>
              <a:gd name="connsiteY63-22520" fmla="*/ 26 h 402"/>
              <a:gd name="connsiteX64-22521" fmla="*/ 488 w 687"/>
              <a:gd name="connsiteY64-22522" fmla="*/ 26 h 402"/>
              <a:gd name="connsiteX65-22523" fmla="*/ 493 w 687"/>
              <a:gd name="connsiteY65-22524" fmla="*/ 21 h 402"/>
              <a:gd name="connsiteX66-22525" fmla="*/ 498 w 687"/>
              <a:gd name="connsiteY66-22526" fmla="*/ 21 h 402"/>
              <a:gd name="connsiteX67-22527" fmla="*/ 504 w 687"/>
              <a:gd name="connsiteY67-22528" fmla="*/ 21 h 402"/>
              <a:gd name="connsiteX68-22529" fmla="*/ 509 w 687"/>
              <a:gd name="connsiteY68-22530" fmla="*/ 16 h 402"/>
              <a:gd name="connsiteX69-22531" fmla="*/ 514 w 687"/>
              <a:gd name="connsiteY69-22532" fmla="*/ 16 h 402"/>
              <a:gd name="connsiteX70-22533" fmla="*/ 514 w 687"/>
              <a:gd name="connsiteY70-22534" fmla="*/ 16 h 402"/>
              <a:gd name="connsiteX71-22535" fmla="*/ 519 w 687"/>
              <a:gd name="connsiteY71-22536" fmla="*/ 10 h 402"/>
              <a:gd name="connsiteX72-22537" fmla="*/ 525 w 687"/>
              <a:gd name="connsiteY72-22538" fmla="*/ 5 h 402"/>
              <a:gd name="connsiteX73-22539" fmla="*/ 535 w 687"/>
              <a:gd name="connsiteY73-22540" fmla="*/ 5 h 402"/>
              <a:gd name="connsiteX74-22541" fmla="*/ 546 w 687"/>
              <a:gd name="connsiteY74-22542" fmla="*/ 0 h 402"/>
              <a:gd name="connsiteX75-22543" fmla="*/ 551 w 687"/>
              <a:gd name="connsiteY75-22544" fmla="*/ 5 h 402"/>
              <a:gd name="connsiteX76-22545" fmla="*/ 561 w 687"/>
              <a:gd name="connsiteY76-22546" fmla="*/ 5 h 402"/>
              <a:gd name="connsiteX77-22547" fmla="*/ 577 w 687"/>
              <a:gd name="connsiteY77-22548" fmla="*/ 10 h 402"/>
              <a:gd name="connsiteX78-22549" fmla="*/ 593 w 687"/>
              <a:gd name="connsiteY78-22550" fmla="*/ 16 h 402"/>
              <a:gd name="connsiteX79-22551" fmla="*/ 630 w 687"/>
              <a:gd name="connsiteY79-22552" fmla="*/ 31 h 402"/>
              <a:gd name="connsiteX80-22553" fmla="*/ 645 w 687"/>
              <a:gd name="connsiteY80-22554" fmla="*/ 42 h 402"/>
              <a:gd name="connsiteX81-22555" fmla="*/ 661 w 687"/>
              <a:gd name="connsiteY81-22556" fmla="*/ 52 h 402"/>
              <a:gd name="connsiteX82-22557" fmla="*/ 672 w 687"/>
              <a:gd name="connsiteY82-22558" fmla="*/ 57 h 402"/>
              <a:gd name="connsiteX83-22559" fmla="*/ 682 w 687"/>
              <a:gd name="connsiteY83-22560" fmla="*/ 68 h 402"/>
              <a:gd name="connsiteX84-22561" fmla="*/ 687 w 687"/>
              <a:gd name="connsiteY84-22562" fmla="*/ 73 h 402"/>
              <a:gd name="connsiteX85-22563" fmla="*/ 687 w 687"/>
              <a:gd name="connsiteY85-22564" fmla="*/ 78 h 402"/>
              <a:gd name="connsiteX86-22565" fmla="*/ 682 w 687"/>
              <a:gd name="connsiteY86-22566" fmla="*/ 78 h 402"/>
              <a:gd name="connsiteX87-22567" fmla="*/ 682 w 687"/>
              <a:gd name="connsiteY87-22568" fmla="*/ 84 h 402"/>
              <a:gd name="connsiteX88-22569" fmla="*/ 677 w 687"/>
              <a:gd name="connsiteY88-22570" fmla="*/ 89 h 402"/>
              <a:gd name="connsiteX89-22571" fmla="*/ 666 w 687"/>
              <a:gd name="connsiteY89-22572" fmla="*/ 94 h 402"/>
              <a:gd name="connsiteX90-22573" fmla="*/ 666 w 687"/>
              <a:gd name="connsiteY90-22574" fmla="*/ 99 h 402"/>
              <a:gd name="connsiteX91-22575" fmla="*/ 661 w 687"/>
              <a:gd name="connsiteY91-22576" fmla="*/ 104 h 402"/>
              <a:gd name="connsiteX92-22577" fmla="*/ 656 w 687"/>
              <a:gd name="connsiteY92-22578" fmla="*/ 115 h 402"/>
              <a:gd name="connsiteX93-22579" fmla="*/ 656 w 687"/>
              <a:gd name="connsiteY93-22580" fmla="*/ 131 h 402"/>
              <a:gd name="connsiteX94-22581" fmla="*/ 651 w 687"/>
              <a:gd name="connsiteY94-22582" fmla="*/ 141 h 402"/>
              <a:gd name="connsiteX95-22583" fmla="*/ 651 w 687"/>
              <a:gd name="connsiteY95-22584" fmla="*/ 162 h 402"/>
              <a:gd name="connsiteX96-22585" fmla="*/ 645 w 687"/>
              <a:gd name="connsiteY96-22586" fmla="*/ 183 h 402"/>
              <a:gd name="connsiteX97-22587" fmla="*/ 645 w 687"/>
              <a:gd name="connsiteY97-22588" fmla="*/ 209 h 402"/>
              <a:gd name="connsiteX98-22589" fmla="*/ 640 w 687"/>
              <a:gd name="connsiteY98-22590" fmla="*/ 261 h 402"/>
              <a:gd name="connsiteX99-22591" fmla="*/ 635 w 687"/>
              <a:gd name="connsiteY99-22592" fmla="*/ 313 h 402"/>
              <a:gd name="connsiteX100-22593" fmla="*/ 630 w 687"/>
              <a:gd name="connsiteY100-22594" fmla="*/ 360 h 402"/>
              <a:gd name="connsiteX101-22595" fmla="*/ 540 w 687"/>
              <a:gd name="connsiteY101-22596" fmla="*/ 402 h 402"/>
              <a:gd name="connsiteX102-22597" fmla="*/ 546 w 687"/>
              <a:gd name="connsiteY102-22598" fmla="*/ 371 h 402"/>
              <a:gd name="connsiteX103-22599" fmla="*/ 546 w 687"/>
              <a:gd name="connsiteY103-22600" fmla="*/ 345 h 402"/>
              <a:gd name="connsiteX104-22601" fmla="*/ 551 w 687"/>
              <a:gd name="connsiteY104-22602" fmla="*/ 319 h 402"/>
              <a:gd name="connsiteX105-22603" fmla="*/ 551 w 687"/>
              <a:gd name="connsiteY105-22604" fmla="*/ 298 h 402"/>
              <a:gd name="connsiteX106-22605" fmla="*/ 556 w 687"/>
              <a:gd name="connsiteY106-22606" fmla="*/ 272 h 402"/>
              <a:gd name="connsiteX107-22607" fmla="*/ 556 w 687"/>
              <a:gd name="connsiteY107-22608" fmla="*/ 251 h 402"/>
              <a:gd name="connsiteX108-22609" fmla="*/ 561 w 687"/>
              <a:gd name="connsiteY108-22610" fmla="*/ 230 h 402"/>
              <a:gd name="connsiteX109-22611" fmla="*/ 561 w 687"/>
              <a:gd name="connsiteY109-22612" fmla="*/ 214 h 402"/>
              <a:gd name="connsiteX110-22613" fmla="*/ 561 w 687"/>
              <a:gd name="connsiteY110-22614" fmla="*/ 193 h 402"/>
              <a:gd name="connsiteX111-22615" fmla="*/ 567 w 687"/>
              <a:gd name="connsiteY111-22616" fmla="*/ 178 h 402"/>
              <a:gd name="connsiteX112-22617" fmla="*/ 567 w 687"/>
              <a:gd name="connsiteY112-22618" fmla="*/ 167 h 402"/>
              <a:gd name="connsiteX113-22619" fmla="*/ 567 w 687"/>
              <a:gd name="connsiteY113-22620" fmla="*/ 151 h 402"/>
              <a:gd name="connsiteX114-22621" fmla="*/ 567 w 687"/>
              <a:gd name="connsiteY114-22622" fmla="*/ 141 h 402"/>
              <a:gd name="connsiteX115-22623" fmla="*/ 567 w 687"/>
              <a:gd name="connsiteY115-22624" fmla="*/ 131 h 402"/>
              <a:gd name="connsiteX116-22625" fmla="*/ 561 w 687"/>
              <a:gd name="connsiteY116-22626" fmla="*/ 125 h 402"/>
              <a:gd name="connsiteX117-22627" fmla="*/ 561 w 687"/>
              <a:gd name="connsiteY117-22628" fmla="*/ 115 h 402"/>
              <a:gd name="connsiteX118-22629" fmla="*/ 561 w 687"/>
              <a:gd name="connsiteY118-22630" fmla="*/ 115 h 402"/>
              <a:gd name="connsiteX0-22631" fmla="*/ 561 w 687"/>
              <a:gd name="connsiteY0-22632" fmla="*/ 115 h 373"/>
              <a:gd name="connsiteX1-22633" fmla="*/ 556 w 687"/>
              <a:gd name="connsiteY1-22634" fmla="*/ 104 h 373"/>
              <a:gd name="connsiteX2-22635" fmla="*/ 556 w 687"/>
              <a:gd name="connsiteY2-22636" fmla="*/ 94 h 373"/>
              <a:gd name="connsiteX3-22637" fmla="*/ 551 w 687"/>
              <a:gd name="connsiteY3-22638" fmla="*/ 84 h 373"/>
              <a:gd name="connsiteX4-22639" fmla="*/ 546 w 687"/>
              <a:gd name="connsiteY4-22640" fmla="*/ 78 h 373"/>
              <a:gd name="connsiteX5-22641" fmla="*/ 546 w 687"/>
              <a:gd name="connsiteY5-22642" fmla="*/ 78 h 373"/>
              <a:gd name="connsiteX6-22643" fmla="*/ 540 w 687"/>
              <a:gd name="connsiteY6-22644" fmla="*/ 78 h 373"/>
              <a:gd name="connsiteX7-22645" fmla="*/ 530 w 687"/>
              <a:gd name="connsiteY7-22646" fmla="*/ 73 h 373"/>
              <a:gd name="connsiteX8-22647" fmla="*/ 525 w 687"/>
              <a:gd name="connsiteY8-22648" fmla="*/ 73 h 373"/>
              <a:gd name="connsiteX9-22649" fmla="*/ 514 w 687"/>
              <a:gd name="connsiteY9-22650" fmla="*/ 73 h 373"/>
              <a:gd name="connsiteX10-22651" fmla="*/ 504 w 687"/>
              <a:gd name="connsiteY10-22652" fmla="*/ 73 h 373"/>
              <a:gd name="connsiteX11-22653" fmla="*/ 493 w 687"/>
              <a:gd name="connsiteY11-22654" fmla="*/ 73 h 373"/>
              <a:gd name="connsiteX12-22655" fmla="*/ 477 w 687"/>
              <a:gd name="connsiteY12-22656" fmla="*/ 73 h 373"/>
              <a:gd name="connsiteX13-22657" fmla="*/ 451 w 687"/>
              <a:gd name="connsiteY13-22658" fmla="*/ 73 h 373"/>
              <a:gd name="connsiteX14-22659" fmla="*/ 420 w 687"/>
              <a:gd name="connsiteY14-22660" fmla="*/ 73 h 373"/>
              <a:gd name="connsiteX15-22661" fmla="*/ 393 w 687"/>
              <a:gd name="connsiteY15-22662" fmla="*/ 78 h 373"/>
              <a:gd name="connsiteX16-22663" fmla="*/ 362 w 687"/>
              <a:gd name="connsiteY16-22664" fmla="*/ 78 h 373"/>
              <a:gd name="connsiteX17-22665" fmla="*/ 346 w 687"/>
              <a:gd name="connsiteY17-22666" fmla="*/ 84 h 373"/>
              <a:gd name="connsiteX18-22667" fmla="*/ 325 w 687"/>
              <a:gd name="connsiteY18-22668" fmla="*/ 84 h 373"/>
              <a:gd name="connsiteX19-22669" fmla="*/ 309 w 687"/>
              <a:gd name="connsiteY19-22670" fmla="*/ 89 h 373"/>
              <a:gd name="connsiteX20-22671" fmla="*/ 288 w 687"/>
              <a:gd name="connsiteY20-22672" fmla="*/ 94 h 373"/>
              <a:gd name="connsiteX21-22673" fmla="*/ 267 w 687"/>
              <a:gd name="connsiteY21-22674" fmla="*/ 99 h 373"/>
              <a:gd name="connsiteX22-22675" fmla="*/ 246 w 687"/>
              <a:gd name="connsiteY22-22676" fmla="*/ 99 h 373"/>
              <a:gd name="connsiteX23-22677" fmla="*/ 220 w 687"/>
              <a:gd name="connsiteY23-22678" fmla="*/ 104 h 373"/>
              <a:gd name="connsiteX24-22679" fmla="*/ 199 w 687"/>
              <a:gd name="connsiteY24-22680" fmla="*/ 110 h 373"/>
              <a:gd name="connsiteX25-22681" fmla="*/ 173 w 687"/>
              <a:gd name="connsiteY25-22682" fmla="*/ 115 h 373"/>
              <a:gd name="connsiteX26-22683" fmla="*/ 152 w 687"/>
              <a:gd name="connsiteY26-22684" fmla="*/ 120 h 373"/>
              <a:gd name="connsiteX27-22685" fmla="*/ 131 w 687"/>
              <a:gd name="connsiteY27-22686" fmla="*/ 120 h 373"/>
              <a:gd name="connsiteX28-22687" fmla="*/ 115 w 687"/>
              <a:gd name="connsiteY28-22688" fmla="*/ 125 h 373"/>
              <a:gd name="connsiteX29-22689" fmla="*/ 99 w 687"/>
              <a:gd name="connsiteY29-22690" fmla="*/ 125 h 373"/>
              <a:gd name="connsiteX30-22691" fmla="*/ 89 w 687"/>
              <a:gd name="connsiteY30-22692" fmla="*/ 125 h 373"/>
              <a:gd name="connsiteX31-22693" fmla="*/ 78 w 687"/>
              <a:gd name="connsiteY31-22694" fmla="*/ 125 h 373"/>
              <a:gd name="connsiteX32-22695" fmla="*/ 73 w 687"/>
              <a:gd name="connsiteY32-22696" fmla="*/ 125 h 373"/>
              <a:gd name="connsiteX33-22697" fmla="*/ 63 w 687"/>
              <a:gd name="connsiteY33-22698" fmla="*/ 120 h 373"/>
              <a:gd name="connsiteX34-22699" fmla="*/ 52 w 687"/>
              <a:gd name="connsiteY34-22700" fmla="*/ 115 h 373"/>
              <a:gd name="connsiteX35-22701" fmla="*/ 36 w 687"/>
              <a:gd name="connsiteY35-22702" fmla="*/ 110 h 373"/>
              <a:gd name="connsiteX36-22703" fmla="*/ 26 w 687"/>
              <a:gd name="connsiteY36-22704" fmla="*/ 99 h 373"/>
              <a:gd name="connsiteX37-22705" fmla="*/ 15 w 687"/>
              <a:gd name="connsiteY37-22706" fmla="*/ 94 h 373"/>
              <a:gd name="connsiteX38-22707" fmla="*/ 5 w 687"/>
              <a:gd name="connsiteY38-22708" fmla="*/ 89 h 373"/>
              <a:gd name="connsiteX39-22709" fmla="*/ 0 w 687"/>
              <a:gd name="connsiteY39-22710" fmla="*/ 78 h 373"/>
              <a:gd name="connsiteX40-22711" fmla="*/ 0 w 687"/>
              <a:gd name="connsiteY40-22712" fmla="*/ 73 h 373"/>
              <a:gd name="connsiteX41-22713" fmla="*/ 10 w 687"/>
              <a:gd name="connsiteY41-22714" fmla="*/ 73 h 373"/>
              <a:gd name="connsiteX42-22715" fmla="*/ 26 w 687"/>
              <a:gd name="connsiteY42-22716" fmla="*/ 73 h 373"/>
              <a:gd name="connsiteX43-22717" fmla="*/ 42 w 687"/>
              <a:gd name="connsiteY43-22718" fmla="*/ 73 h 373"/>
              <a:gd name="connsiteX44-22719" fmla="*/ 57 w 687"/>
              <a:gd name="connsiteY44-22720" fmla="*/ 68 h 373"/>
              <a:gd name="connsiteX45-22721" fmla="*/ 89 w 687"/>
              <a:gd name="connsiteY45-22722" fmla="*/ 68 h 373"/>
              <a:gd name="connsiteX46-22723" fmla="*/ 131 w 687"/>
              <a:gd name="connsiteY46-22724" fmla="*/ 63 h 373"/>
              <a:gd name="connsiteX47-22725" fmla="*/ 152 w 687"/>
              <a:gd name="connsiteY47-22726" fmla="*/ 63 h 373"/>
              <a:gd name="connsiteX48-22727" fmla="*/ 173 w 687"/>
              <a:gd name="connsiteY48-22728" fmla="*/ 63 h 373"/>
              <a:gd name="connsiteX49-22729" fmla="*/ 199 w 687"/>
              <a:gd name="connsiteY49-22730" fmla="*/ 57 h 373"/>
              <a:gd name="connsiteX50-22731" fmla="*/ 225 w 687"/>
              <a:gd name="connsiteY50-22732" fmla="*/ 57 h 373"/>
              <a:gd name="connsiteX51-22733" fmla="*/ 257 w 687"/>
              <a:gd name="connsiteY51-22734" fmla="*/ 52 h 373"/>
              <a:gd name="connsiteX52-22735" fmla="*/ 288 w 687"/>
              <a:gd name="connsiteY52-22736" fmla="*/ 52 h 373"/>
              <a:gd name="connsiteX53-22737" fmla="*/ 320 w 687"/>
              <a:gd name="connsiteY53-22738" fmla="*/ 47 h 373"/>
              <a:gd name="connsiteX54-22739" fmla="*/ 357 w 687"/>
              <a:gd name="connsiteY54-22740" fmla="*/ 42 h 373"/>
              <a:gd name="connsiteX55-22741" fmla="*/ 372 w 687"/>
              <a:gd name="connsiteY55-22742" fmla="*/ 42 h 373"/>
              <a:gd name="connsiteX56-22743" fmla="*/ 393 w 687"/>
              <a:gd name="connsiteY56-22744" fmla="*/ 37 h 373"/>
              <a:gd name="connsiteX57-22745" fmla="*/ 409 w 687"/>
              <a:gd name="connsiteY57-22746" fmla="*/ 37 h 373"/>
              <a:gd name="connsiteX58-22747" fmla="*/ 420 w 687"/>
              <a:gd name="connsiteY58-22748" fmla="*/ 37 h 373"/>
              <a:gd name="connsiteX59-22749" fmla="*/ 435 w 687"/>
              <a:gd name="connsiteY59-22750" fmla="*/ 31 h 373"/>
              <a:gd name="connsiteX60-22751" fmla="*/ 446 w 687"/>
              <a:gd name="connsiteY60-22752" fmla="*/ 31 h 373"/>
              <a:gd name="connsiteX61-22753" fmla="*/ 456 w 687"/>
              <a:gd name="connsiteY61-22754" fmla="*/ 31 h 373"/>
              <a:gd name="connsiteX62-22755" fmla="*/ 467 w 687"/>
              <a:gd name="connsiteY62-22756" fmla="*/ 26 h 373"/>
              <a:gd name="connsiteX63-22757" fmla="*/ 477 w 687"/>
              <a:gd name="connsiteY63-22758" fmla="*/ 26 h 373"/>
              <a:gd name="connsiteX64-22759" fmla="*/ 488 w 687"/>
              <a:gd name="connsiteY64-22760" fmla="*/ 26 h 373"/>
              <a:gd name="connsiteX65-22761" fmla="*/ 493 w 687"/>
              <a:gd name="connsiteY65-22762" fmla="*/ 21 h 373"/>
              <a:gd name="connsiteX66-22763" fmla="*/ 498 w 687"/>
              <a:gd name="connsiteY66-22764" fmla="*/ 21 h 373"/>
              <a:gd name="connsiteX67-22765" fmla="*/ 504 w 687"/>
              <a:gd name="connsiteY67-22766" fmla="*/ 21 h 373"/>
              <a:gd name="connsiteX68-22767" fmla="*/ 509 w 687"/>
              <a:gd name="connsiteY68-22768" fmla="*/ 16 h 373"/>
              <a:gd name="connsiteX69-22769" fmla="*/ 514 w 687"/>
              <a:gd name="connsiteY69-22770" fmla="*/ 16 h 373"/>
              <a:gd name="connsiteX70-22771" fmla="*/ 514 w 687"/>
              <a:gd name="connsiteY70-22772" fmla="*/ 16 h 373"/>
              <a:gd name="connsiteX71-22773" fmla="*/ 519 w 687"/>
              <a:gd name="connsiteY71-22774" fmla="*/ 10 h 373"/>
              <a:gd name="connsiteX72-22775" fmla="*/ 525 w 687"/>
              <a:gd name="connsiteY72-22776" fmla="*/ 5 h 373"/>
              <a:gd name="connsiteX73-22777" fmla="*/ 535 w 687"/>
              <a:gd name="connsiteY73-22778" fmla="*/ 5 h 373"/>
              <a:gd name="connsiteX74-22779" fmla="*/ 546 w 687"/>
              <a:gd name="connsiteY74-22780" fmla="*/ 0 h 373"/>
              <a:gd name="connsiteX75-22781" fmla="*/ 551 w 687"/>
              <a:gd name="connsiteY75-22782" fmla="*/ 5 h 373"/>
              <a:gd name="connsiteX76-22783" fmla="*/ 561 w 687"/>
              <a:gd name="connsiteY76-22784" fmla="*/ 5 h 373"/>
              <a:gd name="connsiteX77-22785" fmla="*/ 577 w 687"/>
              <a:gd name="connsiteY77-22786" fmla="*/ 10 h 373"/>
              <a:gd name="connsiteX78-22787" fmla="*/ 593 w 687"/>
              <a:gd name="connsiteY78-22788" fmla="*/ 16 h 373"/>
              <a:gd name="connsiteX79-22789" fmla="*/ 630 w 687"/>
              <a:gd name="connsiteY79-22790" fmla="*/ 31 h 373"/>
              <a:gd name="connsiteX80-22791" fmla="*/ 645 w 687"/>
              <a:gd name="connsiteY80-22792" fmla="*/ 42 h 373"/>
              <a:gd name="connsiteX81-22793" fmla="*/ 661 w 687"/>
              <a:gd name="connsiteY81-22794" fmla="*/ 52 h 373"/>
              <a:gd name="connsiteX82-22795" fmla="*/ 672 w 687"/>
              <a:gd name="connsiteY82-22796" fmla="*/ 57 h 373"/>
              <a:gd name="connsiteX83-22797" fmla="*/ 682 w 687"/>
              <a:gd name="connsiteY83-22798" fmla="*/ 68 h 373"/>
              <a:gd name="connsiteX84-22799" fmla="*/ 687 w 687"/>
              <a:gd name="connsiteY84-22800" fmla="*/ 73 h 373"/>
              <a:gd name="connsiteX85-22801" fmla="*/ 687 w 687"/>
              <a:gd name="connsiteY85-22802" fmla="*/ 78 h 373"/>
              <a:gd name="connsiteX86-22803" fmla="*/ 682 w 687"/>
              <a:gd name="connsiteY86-22804" fmla="*/ 78 h 373"/>
              <a:gd name="connsiteX87-22805" fmla="*/ 682 w 687"/>
              <a:gd name="connsiteY87-22806" fmla="*/ 84 h 373"/>
              <a:gd name="connsiteX88-22807" fmla="*/ 677 w 687"/>
              <a:gd name="connsiteY88-22808" fmla="*/ 89 h 373"/>
              <a:gd name="connsiteX89-22809" fmla="*/ 666 w 687"/>
              <a:gd name="connsiteY89-22810" fmla="*/ 94 h 373"/>
              <a:gd name="connsiteX90-22811" fmla="*/ 666 w 687"/>
              <a:gd name="connsiteY90-22812" fmla="*/ 99 h 373"/>
              <a:gd name="connsiteX91-22813" fmla="*/ 661 w 687"/>
              <a:gd name="connsiteY91-22814" fmla="*/ 104 h 373"/>
              <a:gd name="connsiteX92-22815" fmla="*/ 656 w 687"/>
              <a:gd name="connsiteY92-22816" fmla="*/ 115 h 373"/>
              <a:gd name="connsiteX93-22817" fmla="*/ 656 w 687"/>
              <a:gd name="connsiteY93-22818" fmla="*/ 131 h 373"/>
              <a:gd name="connsiteX94-22819" fmla="*/ 651 w 687"/>
              <a:gd name="connsiteY94-22820" fmla="*/ 141 h 373"/>
              <a:gd name="connsiteX95-22821" fmla="*/ 651 w 687"/>
              <a:gd name="connsiteY95-22822" fmla="*/ 162 h 373"/>
              <a:gd name="connsiteX96-22823" fmla="*/ 645 w 687"/>
              <a:gd name="connsiteY96-22824" fmla="*/ 183 h 373"/>
              <a:gd name="connsiteX97-22825" fmla="*/ 645 w 687"/>
              <a:gd name="connsiteY97-22826" fmla="*/ 209 h 373"/>
              <a:gd name="connsiteX98-22827" fmla="*/ 640 w 687"/>
              <a:gd name="connsiteY98-22828" fmla="*/ 261 h 373"/>
              <a:gd name="connsiteX99-22829" fmla="*/ 635 w 687"/>
              <a:gd name="connsiteY99-22830" fmla="*/ 313 h 373"/>
              <a:gd name="connsiteX100-22831" fmla="*/ 630 w 687"/>
              <a:gd name="connsiteY100-22832" fmla="*/ 360 h 373"/>
              <a:gd name="connsiteX101-22833" fmla="*/ 546 w 687"/>
              <a:gd name="connsiteY101-22834" fmla="*/ 371 h 373"/>
              <a:gd name="connsiteX102-22835" fmla="*/ 546 w 687"/>
              <a:gd name="connsiteY102-22836" fmla="*/ 345 h 373"/>
              <a:gd name="connsiteX103-22837" fmla="*/ 551 w 687"/>
              <a:gd name="connsiteY103-22838" fmla="*/ 319 h 373"/>
              <a:gd name="connsiteX104-22839" fmla="*/ 551 w 687"/>
              <a:gd name="connsiteY104-22840" fmla="*/ 298 h 373"/>
              <a:gd name="connsiteX105-22841" fmla="*/ 556 w 687"/>
              <a:gd name="connsiteY105-22842" fmla="*/ 272 h 373"/>
              <a:gd name="connsiteX106-22843" fmla="*/ 556 w 687"/>
              <a:gd name="connsiteY106-22844" fmla="*/ 251 h 373"/>
              <a:gd name="connsiteX107-22845" fmla="*/ 561 w 687"/>
              <a:gd name="connsiteY107-22846" fmla="*/ 230 h 373"/>
              <a:gd name="connsiteX108-22847" fmla="*/ 561 w 687"/>
              <a:gd name="connsiteY108-22848" fmla="*/ 214 h 373"/>
              <a:gd name="connsiteX109-22849" fmla="*/ 561 w 687"/>
              <a:gd name="connsiteY109-22850" fmla="*/ 193 h 373"/>
              <a:gd name="connsiteX110-22851" fmla="*/ 567 w 687"/>
              <a:gd name="connsiteY110-22852" fmla="*/ 178 h 373"/>
              <a:gd name="connsiteX111-22853" fmla="*/ 567 w 687"/>
              <a:gd name="connsiteY111-22854" fmla="*/ 167 h 373"/>
              <a:gd name="connsiteX112-22855" fmla="*/ 567 w 687"/>
              <a:gd name="connsiteY112-22856" fmla="*/ 151 h 373"/>
              <a:gd name="connsiteX113-22857" fmla="*/ 567 w 687"/>
              <a:gd name="connsiteY113-22858" fmla="*/ 141 h 373"/>
              <a:gd name="connsiteX114-22859" fmla="*/ 567 w 687"/>
              <a:gd name="connsiteY114-22860" fmla="*/ 131 h 373"/>
              <a:gd name="connsiteX115-22861" fmla="*/ 561 w 687"/>
              <a:gd name="connsiteY115-22862" fmla="*/ 125 h 373"/>
              <a:gd name="connsiteX116-22863" fmla="*/ 561 w 687"/>
              <a:gd name="connsiteY116-22864" fmla="*/ 115 h 373"/>
              <a:gd name="connsiteX117-22865" fmla="*/ 561 w 687"/>
              <a:gd name="connsiteY117-22866" fmla="*/ 115 h 373"/>
              <a:gd name="connsiteX0-22867" fmla="*/ 561 w 687"/>
              <a:gd name="connsiteY0-22868" fmla="*/ 115 h 365"/>
              <a:gd name="connsiteX1-22869" fmla="*/ 556 w 687"/>
              <a:gd name="connsiteY1-22870" fmla="*/ 104 h 365"/>
              <a:gd name="connsiteX2-22871" fmla="*/ 556 w 687"/>
              <a:gd name="connsiteY2-22872" fmla="*/ 94 h 365"/>
              <a:gd name="connsiteX3-22873" fmla="*/ 551 w 687"/>
              <a:gd name="connsiteY3-22874" fmla="*/ 84 h 365"/>
              <a:gd name="connsiteX4-22875" fmla="*/ 546 w 687"/>
              <a:gd name="connsiteY4-22876" fmla="*/ 78 h 365"/>
              <a:gd name="connsiteX5-22877" fmla="*/ 546 w 687"/>
              <a:gd name="connsiteY5-22878" fmla="*/ 78 h 365"/>
              <a:gd name="connsiteX6-22879" fmla="*/ 540 w 687"/>
              <a:gd name="connsiteY6-22880" fmla="*/ 78 h 365"/>
              <a:gd name="connsiteX7-22881" fmla="*/ 530 w 687"/>
              <a:gd name="connsiteY7-22882" fmla="*/ 73 h 365"/>
              <a:gd name="connsiteX8-22883" fmla="*/ 525 w 687"/>
              <a:gd name="connsiteY8-22884" fmla="*/ 73 h 365"/>
              <a:gd name="connsiteX9-22885" fmla="*/ 514 w 687"/>
              <a:gd name="connsiteY9-22886" fmla="*/ 73 h 365"/>
              <a:gd name="connsiteX10-22887" fmla="*/ 504 w 687"/>
              <a:gd name="connsiteY10-22888" fmla="*/ 73 h 365"/>
              <a:gd name="connsiteX11-22889" fmla="*/ 493 w 687"/>
              <a:gd name="connsiteY11-22890" fmla="*/ 73 h 365"/>
              <a:gd name="connsiteX12-22891" fmla="*/ 477 w 687"/>
              <a:gd name="connsiteY12-22892" fmla="*/ 73 h 365"/>
              <a:gd name="connsiteX13-22893" fmla="*/ 451 w 687"/>
              <a:gd name="connsiteY13-22894" fmla="*/ 73 h 365"/>
              <a:gd name="connsiteX14-22895" fmla="*/ 420 w 687"/>
              <a:gd name="connsiteY14-22896" fmla="*/ 73 h 365"/>
              <a:gd name="connsiteX15-22897" fmla="*/ 393 w 687"/>
              <a:gd name="connsiteY15-22898" fmla="*/ 78 h 365"/>
              <a:gd name="connsiteX16-22899" fmla="*/ 362 w 687"/>
              <a:gd name="connsiteY16-22900" fmla="*/ 78 h 365"/>
              <a:gd name="connsiteX17-22901" fmla="*/ 346 w 687"/>
              <a:gd name="connsiteY17-22902" fmla="*/ 84 h 365"/>
              <a:gd name="connsiteX18-22903" fmla="*/ 325 w 687"/>
              <a:gd name="connsiteY18-22904" fmla="*/ 84 h 365"/>
              <a:gd name="connsiteX19-22905" fmla="*/ 309 w 687"/>
              <a:gd name="connsiteY19-22906" fmla="*/ 89 h 365"/>
              <a:gd name="connsiteX20-22907" fmla="*/ 288 w 687"/>
              <a:gd name="connsiteY20-22908" fmla="*/ 94 h 365"/>
              <a:gd name="connsiteX21-22909" fmla="*/ 267 w 687"/>
              <a:gd name="connsiteY21-22910" fmla="*/ 99 h 365"/>
              <a:gd name="connsiteX22-22911" fmla="*/ 246 w 687"/>
              <a:gd name="connsiteY22-22912" fmla="*/ 99 h 365"/>
              <a:gd name="connsiteX23-22913" fmla="*/ 220 w 687"/>
              <a:gd name="connsiteY23-22914" fmla="*/ 104 h 365"/>
              <a:gd name="connsiteX24-22915" fmla="*/ 199 w 687"/>
              <a:gd name="connsiteY24-22916" fmla="*/ 110 h 365"/>
              <a:gd name="connsiteX25-22917" fmla="*/ 173 w 687"/>
              <a:gd name="connsiteY25-22918" fmla="*/ 115 h 365"/>
              <a:gd name="connsiteX26-22919" fmla="*/ 152 w 687"/>
              <a:gd name="connsiteY26-22920" fmla="*/ 120 h 365"/>
              <a:gd name="connsiteX27-22921" fmla="*/ 131 w 687"/>
              <a:gd name="connsiteY27-22922" fmla="*/ 120 h 365"/>
              <a:gd name="connsiteX28-22923" fmla="*/ 115 w 687"/>
              <a:gd name="connsiteY28-22924" fmla="*/ 125 h 365"/>
              <a:gd name="connsiteX29-22925" fmla="*/ 99 w 687"/>
              <a:gd name="connsiteY29-22926" fmla="*/ 125 h 365"/>
              <a:gd name="connsiteX30-22927" fmla="*/ 89 w 687"/>
              <a:gd name="connsiteY30-22928" fmla="*/ 125 h 365"/>
              <a:gd name="connsiteX31-22929" fmla="*/ 78 w 687"/>
              <a:gd name="connsiteY31-22930" fmla="*/ 125 h 365"/>
              <a:gd name="connsiteX32-22931" fmla="*/ 73 w 687"/>
              <a:gd name="connsiteY32-22932" fmla="*/ 125 h 365"/>
              <a:gd name="connsiteX33-22933" fmla="*/ 63 w 687"/>
              <a:gd name="connsiteY33-22934" fmla="*/ 120 h 365"/>
              <a:gd name="connsiteX34-22935" fmla="*/ 52 w 687"/>
              <a:gd name="connsiteY34-22936" fmla="*/ 115 h 365"/>
              <a:gd name="connsiteX35-22937" fmla="*/ 36 w 687"/>
              <a:gd name="connsiteY35-22938" fmla="*/ 110 h 365"/>
              <a:gd name="connsiteX36-22939" fmla="*/ 26 w 687"/>
              <a:gd name="connsiteY36-22940" fmla="*/ 99 h 365"/>
              <a:gd name="connsiteX37-22941" fmla="*/ 15 w 687"/>
              <a:gd name="connsiteY37-22942" fmla="*/ 94 h 365"/>
              <a:gd name="connsiteX38-22943" fmla="*/ 5 w 687"/>
              <a:gd name="connsiteY38-22944" fmla="*/ 89 h 365"/>
              <a:gd name="connsiteX39-22945" fmla="*/ 0 w 687"/>
              <a:gd name="connsiteY39-22946" fmla="*/ 78 h 365"/>
              <a:gd name="connsiteX40-22947" fmla="*/ 0 w 687"/>
              <a:gd name="connsiteY40-22948" fmla="*/ 73 h 365"/>
              <a:gd name="connsiteX41-22949" fmla="*/ 10 w 687"/>
              <a:gd name="connsiteY41-22950" fmla="*/ 73 h 365"/>
              <a:gd name="connsiteX42-22951" fmla="*/ 26 w 687"/>
              <a:gd name="connsiteY42-22952" fmla="*/ 73 h 365"/>
              <a:gd name="connsiteX43-22953" fmla="*/ 42 w 687"/>
              <a:gd name="connsiteY43-22954" fmla="*/ 73 h 365"/>
              <a:gd name="connsiteX44-22955" fmla="*/ 57 w 687"/>
              <a:gd name="connsiteY44-22956" fmla="*/ 68 h 365"/>
              <a:gd name="connsiteX45-22957" fmla="*/ 89 w 687"/>
              <a:gd name="connsiteY45-22958" fmla="*/ 68 h 365"/>
              <a:gd name="connsiteX46-22959" fmla="*/ 131 w 687"/>
              <a:gd name="connsiteY46-22960" fmla="*/ 63 h 365"/>
              <a:gd name="connsiteX47-22961" fmla="*/ 152 w 687"/>
              <a:gd name="connsiteY47-22962" fmla="*/ 63 h 365"/>
              <a:gd name="connsiteX48-22963" fmla="*/ 173 w 687"/>
              <a:gd name="connsiteY48-22964" fmla="*/ 63 h 365"/>
              <a:gd name="connsiteX49-22965" fmla="*/ 199 w 687"/>
              <a:gd name="connsiteY49-22966" fmla="*/ 57 h 365"/>
              <a:gd name="connsiteX50-22967" fmla="*/ 225 w 687"/>
              <a:gd name="connsiteY50-22968" fmla="*/ 57 h 365"/>
              <a:gd name="connsiteX51-22969" fmla="*/ 257 w 687"/>
              <a:gd name="connsiteY51-22970" fmla="*/ 52 h 365"/>
              <a:gd name="connsiteX52-22971" fmla="*/ 288 w 687"/>
              <a:gd name="connsiteY52-22972" fmla="*/ 52 h 365"/>
              <a:gd name="connsiteX53-22973" fmla="*/ 320 w 687"/>
              <a:gd name="connsiteY53-22974" fmla="*/ 47 h 365"/>
              <a:gd name="connsiteX54-22975" fmla="*/ 357 w 687"/>
              <a:gd name="connsiteY54-22976" fmla="*/ 42 h 365"/>
              <a:gd name="connsiteX55-22977" fmla="*/ 372 w 687"/>
              <a:gd name="connsiteY55-22978" fmla="*/ 42 h 365"/>
              <a:gd name="connsiteX56-22979" fmla="*/ 393 w 687"/>
              <a:gd name="connsiteY56-22980" fmla="*/ 37 h 365"/>
              <a:gd name="connsiteX57-22981" fmla="*/ 409 w 687"/>
              <a:gd name="connsiteY57-22982" fmla="*/ 37 h 365"/>
              <a:gd name="connsiteX58-22983" fmla="*/ 420 w 687"/>
              <a:gd name="connsiteY58-22984" fmla="*/ 37 h 365"/>
              <a:gd name="connsiteX59-22985" fmla="*/ 435 w 687"/>
              <a:gd name="connsiteY59-22986" fmla="*/ 31 h 365"/>
              <a:gd name="connsiteX60-22987" fmla="*/ 446 w 687"/>
              <a:gd name="connsiteY60-22988" fmla="*/ 31 h 365"/>
              <a:gd name="connsiteX61-22989" fmla="*/ 456 w 687"/>
              <a:gd name="connsiteY61-22990" fmla="*/ 31 h 365"/>
              <a:gd name="connsiteX62-22991" fmla="*/ 467 w 687"/>
              <a:gd name="connsiteY62-22992" fmla="*/ 26 h 365"/>
              <a:gd name="connsiteX63-22993" fmla="*/ 477 w 687"/>
              <a:gd name="connsiteY63-22994" fmla="*/ 26 h 365"/>
              <a:gd name="connsiteX64-22995" fmla="*/ 488 w 687"/>
              <a:gd name="connsiteY64-22996" fmla="*/ 26 h 365"/>
              <a:gd name="connsiteX65-22997" fmla="*/ 493 w 687"/>
              <a:gd name="connsiteY65-22998" fmla="*/ 21 h 365"/>
              <a:gd name="connsiteX66-22999" fmla="*/ 498 w 687"/>
              <a:gd name="connsiteY66-23000" fmla="*/ 21 h 365"/>
              <a:gd name="connsiteX67-23001" fmla="*/ 504 w 687"/>
              <a:gd name="connsiteY67-23002" fmla="*/ 21 h 365"/>
              <a:gd name="connsiteX68-23003" fmla="*/ 509 w 687"/>
              <a:gd name="connsiteY68-23004" fmla="*/ 16 h 365"/>
              <a:gd name="connsiteX69-23005" fmla="*/ 514 w 687"/>
              <a:gd name="connsiteY69-23006" fmla="*/ 16 h 365"/>
              <a:gd name="connsiteX70-23007" fmla="*/ 514 w 687"/>
              <a:gd name="connsiteY70-23008" fmla="*/ 16 h 365"/>
              <a:gd name="connsiteX71-23009" fmla="*/ 519 w 687"/>
              <a:gd name="connsiteY71-23010" fmla="*/ 10 h 365"/>
              <a:gd name="connsiteX72-23011" fmla="*/ 525 w 687"/>
              <a:gd name="connsiteY72-23012" fmla="*/ 5 h 365"/>
              <a:gd name="connsiteX73-23013" fmla="*/ 535 w 687"/>
              <a:gd name="connsiteY73-23014" fmla="*/ 5 h 365"/>
              <a:gd name="connsiteX74-23015" fmla="*/ 546 w 687"/>
              <a:gd name="connsiteY74-23016" fmla="*/ 0 h 365"/>
              <a:gd name="connsiteX75-23017" fmla="*/ 551 w 687"/>
              <a:gd name="connsiteY75-23018" fmla="*/ 5 h 365"/>
              <a:gd name="connsiteX76-23019" fmla="*/ 561 w 687"/>
              <a:gd name="connsiteY76-23020" fmla="*/ 5 h 365"/>
              <a:gd name="connsiteX77-23021" fmla="*/ 577 w 687"/>
              <a:gd name="connsiteY77-23022" fmla="*/ 10 h 365"/>
              <a:gd name="connsiteX78-23023" fmla="*/ 593 w 687"/>
              <a:gd name="connsiteY78-23024" fmla="*/ 16 h 365"/>
              <a:gd name="connsiteX79-23025" fmla="*/ 630 w 687"/>
              <a:gd name="connsiteY79-23026" fmla="*/ 31 h 365"/>
              <a:gd name="connsiteX80-23027" fmla="*/ 645 w 687"/>
              <a:gd name="connsiteY80-23028" fmla="*/ 42 h 365"/>
              <a:gd name="connsiteX81-23029" fmla="*/ 661 w 687"/>
              <a:gd name="connsiteY81-23030" fmla="*/ 52 h 365"/>
              <a:gd name="connsiteX82-23031" fmla="*/ 672 w 687"/>
              <a:gd name="connsiteY82-23032" fmla="*/ 57 h 365"/>
              <a:gd name="connsiteX83-23033" fmla="*/ 682 w 687"/>
              <a:gd name="connsiteY83-23034" fmla="*/ 68 h 365"/>
              <a:gd name="connsiteX84-23035" fmla="*/ 687 w 687"/>
              <a:gd name="connsiteY84-23036" fmla="*/ 73 h 365"/>
              <a:gd name="connsiteX85-23037" fmla="*/ 687 w 687"/>
              <a:gd name="connsiteY85-23038" fmla="*/ 78 h 365"/>
              <a:gd name="connsiteX86-23039" fmla="*/ 682 w 687"/>
              <a:gd name="connsiteY86-23040" fmla="*/ 78 h 365"/>
              <a:gd name="connsiteX87-23041" fmla="*/ 682 w 687"/>
              <a:gd name="connsiteY87-23042" fmla="*/ 84 h 365"/>
              <a:gd name="connsiteX88-23043" fmla="*/ 677 w 687"/>
              <a:gd name="connsiteY88-23044" fmla="*/ 89 h 365"/>
              <a:gd name="connsiteX89-23045" fmla="*/ 666 w 687"/>
              <a:gd name="connsiteY89-23046" fmla="*/ 94 h 365"/>
              <a:gd name="connsiteX90-23047" fmla="*/ 666 w 687"/>
              <a:gd name="connsiteY90-23048" fmla="*/ 99 h 365"/>
              <a:gd name="connsiteX91-23049" fmla="*/ 661 w 687"/>
              <a:gd name="connsiteY91-23050" fmla="*/ 104 h 365"/>
              <a:gd name="connsiteX92-23051" fmla="*/ 656 w 687"/>
              <a:gd name="connsiteY92-23052" fmla="*/ 115 h 365"/>
              <a:gd name="connsiteX93-23053" fmla="*/ 656 w 687"/>
              <a:gd name="connsiteY93-23054" fmla="*/ 131 h 365"/>
              <a:gd name="connsiteX94-23055" fmla="*/ 651 w 687"/>
              <a:gd name="connsiteY94-23056" fmla="*/ 141 h 365"/>
              <a:gd name="connsiteX95-23057" fmla="*/ 651 w 687"/>
              <a:gd name="connsiteY95-23058" fmla="*/ 162 h 365"/>
              <a:gd name="connsiteX96-23059" fmla="*/ 645 w 687"/>
              <a:gd name="connsiteY96-23060" fmla="*/ 183 h 365"/>
              <a:gd name="connsiteX97-23061" fmla="*/ 645 w 687"/>
              <a:gd name="connsiteY97-23062" fmla="*/ 209 h 365"/>
              <a:gd name="connsiteX98-23063" fmla="*/ 640 w 687"/>
              <a:gd name="connsiteY98-23064" fmla="*/ 261 h 365"/>
              <a:gd name="connsiteX99-23065" fmla="*/ 635 w 687"/>
              <a:gd name="connsiteY99-23066" fmla="*/ 313 h 365"/>
              <a:gd name="connsiteX100-23067" fmla="*/ 630 w 687"/>
              <a:gd name="connsiteY100-23068" fmla="*/ 360 h 365"/>
              <a:gd name="connsiteX101-23069" fmla="*/ 546 w 687"/>
              <a:gd name="connsiteY101-23070" fmla="*/ 345 h 365"/>
              <a:gd name="connsiteX102-23071" fmla="*/ 551 w 687"/>
              <a:gd name="connsiteY102-23072" fmla="*/ 319 h 365"/>
              <a:gd name="connsiteX103-23073" fmla="*/ 551 w 687"/>
              <a:gd name="connsiteY103-23074" fmla="*/ 298 h 365"/>
              <a:gd name="connsiteX104-23075" fmla="*/ 556 w 687"/>
              <a:gd name="connsiteY104-23076" fmla="*/ 272 h 365"/>
              <a:gd name="connsiteX105-23077" fmla="*/ 556 w 687"/>
              <a:gd name="connsiteY105-23078" fmla="*/ 251 h 365"/>
              <a:gd name="connsiteX106-23079" fmla="*/ 561 w 687"/>
              <a:gd name="connsiteY106-23080" fmla="*/ 230 h 365"/>
              <a:gd name="connsiteX107-23081" fmla="*/ 561 w 687"/>
              <a:gd name="connsiteY107-23082" fmla="*/ 214 h 365"/>
              <a:gd name="connsiteX108-23083" fmla="*/ 561 w 687"/>
              <a:gd name="connsiteY108-23084" fmla="*/ 193 h 365"/>
              <a:gd name="connsiteX109-23085" fmla="*/ 567 w 687"/>
              <a:gd name="connsiteY109-23086" fmla="*/ 178 h 365"/>
              <a:gd name="connsiteX110-23087" fmla="*/ 567 w 687"/>
              <a:gd name="connsiteY110-23088" fmla="*/ 167 h 365"/>
              <a:gd name="connsiteX111-23089" fmla="*/ 567 w 687"/>
              <a:gd name="connsiteY111-23090" fmla="*/ 151 h 365"/>
              <a:gd name="connsiteX112-23091" fmla="*/ 567 w 687"/>
              <a:gd name="connsiteY112-23092" fmla="*/ 141 h 365"/>
              <a:gd name="connsiteX113-23093" fmla="*/ 567 w 687"/>
              <a:gd name="connsiteY113-23094" fmla="*/ 131 h 365"/>
              <a:gd name="connsiteX114-23095" fmla="*/ 561 w 687"/>
              <a:gd name="connsiteY114-23096" fmla="*/ 125 h 365"/>
              <a:gd name="connsiteX115-23097" fmla="*/ 561 w 687"/>
              <a:gd name="connsiteY115-23098" fmla="*/ 115 h 365"/>
              <a:gd name="connsiteX116-23099" fmla="*/ 561 w 687"/>
              <a:gd name="connsiteY116-23100" fmla="*/ 115 h 365"/>
              <a:gd name="connsiteX0-23101" fmla="*/ 561 w 687"/>
              <a:gd name="connsiteY0-23102" fmla="*/ 115 h 361"/>
              <a:gd name="connsiteX1-23103" fmla="*/ 556 w 687"/>
              <a:gd name="connsiteY1-23104" fmla="*/ 104 h 361"/>
              <a:gd name="connsiteX2-23105" fmla="*/ 556 w 687"/>
              <a:gd name="connsiteY2-23106" fmla="*/ 94 h 361"/>
              <a:gd name="connsiteX3-23107" fmla="*/ 551 w 687"/>
              <a:gd name="connsiteY3-23108" fmla="*/ 84 h 361"/>
              <a:gd name="connsiteX4-23109" fmla="*/ 546 w 687"/>
              <a:gd name="connsiteY4-23110" fmla="*/ 78 h 361"/>
              <a:gd name="connsiteX5-23111" fmla="*/ 546 w 687"/>
              <a:gd name="connsiteY5-23112" fmla="*/ 78 h 361"/>
              <a:gd name="connsiteX6-23113" fmla="*/ 540 w 687"/>
              <a:gd name="connsiteY6-23114" fmla="*/ 78 h 361"/>
              <a:gd name="connsiteX7-23115" fmla="*/ 530 w 687"/>
              <a:gd name="connsiteY7-23116" fmla="*/ 73 h 361"/>
              <a:gd name="connsiteX8-23117" fmla="*/ 525 w 687"/>
              <a:gd name="connsiteY8-23118" fmla="*/ 73 h 361"/>
              <a:gd name="connsiteX9-23119" fmla="*/ 514 w 687"/>
              <a:gd name="connsiteY9-23120" fmla="*/ 73 h 361"/>
              <a:gd name="connsiteX10-23121" fmla="*/ 504 w 687"/>
              <a:gd name="connsiteY10-23122" fmla="*/ 73 h 361"/>
              <a:gd name="connsiteX11-23123" fmla="*/ 493 w 687"/>
              <a:gd name="connsiteY11-23124" fmla="*/ 73 h 361"/>
              <a:gd name="connsiteX12-23125" fmla="*/ 477 w 687"/>
              <a:gd name="connsiteY12-23126" fmla="*/ 73 h 361"/>
              <a:gd name="connsiteX13-23127" fmla="*/ 451 w 687"/>
              <a:gd name="connsiteY13-23128" fmla="*/ 73 h 361"/>
              <a:gd name="connsiteX14-23129" fmla="*/ 420 w 687"/>
              <a:gd name="connsiteY14-23130" fmla="*/ 73 h 361"/>
              <a:gd name="connsiteX15-23131" fmla="*/ 393 w 687"/>
              <a:gd name="connsiteY15-23132" fmla="*/ 78 h 361"/>
              <a:gd name="connsiteX16-23133" fmla="*/ 362 w 687"/>
              <a:gd name="connsiteY16-23134" fmla="*/ 78 h 361"/>
              <a:gd name="connsiteX17-23135" fmla="*/ 346 w 687"/>
              <a:gd name="connsiteY17-23136" fmla="*/ 84 h 361"/>
              <a:gd name="connsiteX18-23137" fmla="*/ 325 w 687"/>
              <a:gd name="connsiteY18-23138" fmla="*/ 84 h 361"/>
              <a:gd name="connsiteX19-23139" fmla="*/ 309 w 687"/>
              <a:gd name="connsiteY19-23140" fmla="*/ 89 h 361"/>
              <a:gd name="connsiteX20-23141" fmla="*/ 288 w 687"/>
              <a:gd name="connsiteY20-23142" fmla="*/ 94 h 361"/>
              <a:gd name="connsiteX21-23143" fmla="*/ 267 w 687"/>
              <a:gd name="connsiteY21-23144" fmla="*/ 99 h 361"/>
              <a:gd name="connsiteX22-23145" fmla="*/ 246 w 687"/>
              <a:gd name="connsiteY22-23146" fmla="*/ 99 h 361"/>
              <a:gd name="connsiteX23-23147" fmla="*/ 220 w 687"/>
              <a:gd name="connsiteY23-23148" fmla="*/ 104 h 361"/>
              <a:gd name="connsiteX24-23149" fmla="*/ 199 w 687"/>
              <a:gd name="connsiteY24-23150" fmla="*/ 110 h 361"/>
              <a:gd name="connsiteX25-23151" fmla="*/ 173 w 687"/>
              <a:gd name="connsiteY25-23152" fmla="*/ 115 h 361"/>
              <a:gd name="connsiteX26-23153" fmla="*/ 152 w 687"/>
              <a:gd name="connsiteY26-23154" fmla="*/ 120 h 361"/>
              <a:gd name="connsiteX27-23155" fmla="*/ 131 w 687"/>
              <a:gd name="connsiteY27-23156" fmla="*/ 120 h 361"/>
              <a:gd name="connsiteX28-23157" fmla="*/ 115 w 687"/>
              <a:gd name="connsiteY28-23158" fmla="*/ 125 h 361"/>
              <a:gd name="connsiteX29-23159" fmla="*/ 99 w 687"/>
              <a:gd name="connsiteY29-23160" fmla="*/ 125 h 361"/>
              <a:gd name="connsiteX30-23161" fmla="*/ 89 w 687"/>
              <a:gd name="connsiteY30-23162" fmla="*/ 125 h 361"/>
              <a:gd name="connsiteX31-23163" fmla="*/ 78 w 687"/>
              <a:gd name="connsiteY31-23164" fmla="*/ 125 h 361"/>
              <a:gd name="connsiteX32-23165" fmla="*/ 73 w 687"/>
              <a:gd name="connsiteY32-23166" fmla="*/ 125 h 361"/>
              <a:gd name="connsiteX33-23167" fmla="*/ 63 w 687"/>
              <a:gd name="connsiteY33-23168" fmla="*/ 120 h 361"/>
              <a:gd name="connsiteX34-23169" fmla="*/ 52 w 687"/>
              <a:gd name="connsiteY34-23170" fmla="*/ 115 h 361"/>
              <a:gd name="connsiteX35-23171" fmla="*/ 36 w 687"/>
              <a:gd name="connsiteY35-23172" fmla="*/ 110 h 361"/>
              <a:gd name="connsiteX36-23173" fmla="*/ 26 w 687"/>
              <a:gd name="connsiteY36-23174" fmla="*/ 99 h 361"/>
              <a:gd name="connsiteX37-23175" fmla="*/ 15 w 687"/>
              <a:gd name="connsiteY37-23176" fmla="*/ 94 h 361"/>
              <a:gd name="connsiteX38-23177" fmla="*/ 5 w 687"/>
              <a:gd name="connsiteY38-23178" fmla="*/ 89 h 361"/>
              <a:gd name="connsiteX39-23179" fmla="*/ 0 w 687"/>
              <a:gd name="connsiteY39-23180" fmla="*/ 78 h 361"/>
              <a:gd name="connsiteX40-23181" fmla="*/ 0 w 687"/>
              <a:gd name="connsiteY40-23182" fmla="*/ 73 h 361"/>
              <a:gd name="connsiteX41-23183" fmla="*/ 10 w 687"/>
              <a:gd name="connsiteY41-23184" fmla="*/ 73 h 361"/>
              <a:gd name="connsiteX42-23185" fmla="*/ 26 w 687"/>
              <a:gd name="connsiteY42-23186" fmla="*/ 73 h 361"/>
              <a:gd name="connsiteX43-23187" fmla="*/ 42 w 687"/>
              <a:gd name="connsiteY43-23188" fmla="*/ 73 h 361"/>
              <a:gd name="connsiteX44-23189" fmla="*/ 57 w 687"/>
              <a:gd name="connsiteY44-23190" fmla="*/ 68 h 361"/>
              <a:gd name="connsiteX45-23191" fmla="*/ 89 w 687"/>
              <a:gd name="connsiteY45-23192" fmla="*/ 68 h 361"/>
              <a:gd name="connsiteX46-23193" fmla="*/ 131 w 687"/>
              <a:gd name="connsiteY46-23194" fmla="*/ 63 h 361"/>
              <a:gd name="connsiteX47-23195" fmla="*/ 152 w 687"/>
              <a:gd name="connsiteY47-23196" fmla="*/ 63 h 361"/>
              <a:gd name="connsiteX48-23197" fmla="*/ 173 w 687"/>
              <a:gd name="connsiteY48-23198" fmla="*/ 63 h 361"/>
              <a:gd name="connsiteX49-23199" fmla="*/ 199 w 687"/>
              <a:gd name="connsiteY49-23200" fmla="*/ 57 h 361"/>
              <a:gd name="connsiteX50-23201" fmla="*/ 225 w 687"/>
              <a:gd name="connsiteY50-23202" fmla="*/ 57 h 361"/>
              <a:gd name="connsiteX51-23203" fmla="*/ 257 w 687"/>
              <a:gd name="connsiteY51-23204" fmla="*/ 52 h 361"/>
              <a:gd name="connsiteX52-23205" fmla="*/ 288 w 687"/>
              <a:gd name="connsiteY52-23206" fmla="*/ 52 h 361"/>
              <a:gd name="connsiteX53-23207" fmla="*/ 320 w 687"/>
              <a:gd name="connsiteY53-23208" fmla="*/ 47 h 361"/>
              <a:gd name="connsiteX54-23209" fmla="*/ 357 w 687"/>
              <a:gd name="connsiteY54-23210" fmla="*/ 42 h 361"/>
              <a:gd name="connsiteX55-23211" fmla="*/ 372 w 687"/>
              <a:gd name="connsiteY55-23212" fmla="*/ 42 h 361"/>
              <a:gd name="connsiteX56-23213" fmla="*/ 393 w 687"/>
              <a:gd name="connsiteY56-23214" fmla="*/ 37 h 361"/>
              <a:gd name="connsiteX57-23215" fmla="*/ 409 w 687"/>
              <a:gd name="connsiteY57-23216" fmla="*/ 37 h 361"/>
              <a:gd name="connsiteX58-23217" fmla="*/ 420 w 687"/>
              <a:gd name="connsiteY58-23218" fmla="*/ 37 h 361"/>
              <a:gd name="connsiteX59-23219" fmla="*/ 435 w 687"/>
              <a:gd name="connsiteY59-23220" fmla="*/ 31 h 361"/>
              <a:gd name="connsiteX60-23221" fmla="*/ 446 w 687"/>
              <a:gd name="connsiteY60-23222" fmla="*/ 31 h 361"/>
              <a:gd name="connsiteX61-23223" fmla="*/ 456 w 687"/>
              <a:gd name="connsiteY61-23224" fmla="*/ 31 h 361"/>
              <a:gd name="connsiteX62-23225" fmla="*/ 467 w 687"/>
              <a:gd name="connsiteY62-23226" fmla="*/ 26 h 361"/>
              <a:gd name="connsiteX63-23227" fmla="*/ 477 w 687"/>
              <a:gd name="connsiteY63-23228" fmla="*/ 26 h 361"/>
              <a:gd name="connsiteX64-23229" fmla="*/ 488 w 687"/>
              <a:gd name="connsiteY64-23230" fmla="*/ 26 h 361"/>
              <a:gd name="connsiteX65-23231" fmla="*/ 493 w 687"/>
              <a:gd name="connsiteY65-23232" fmla="*/ 21 h 361"/>
              <a:gd name="connsiteX66-23233" fmla="*/ 498 w 687"/>
              <a:gd name="connsiteY66-23234" fmla="*/ 21 h 361"/>
              <a:gd name="connsiteX67-23235" fmla="*/ 504 w 687"/>
              <a:gd name="connsiteY67-23236" fmla="*/ 21 h 361"/>
              <a:gd name="connsiteX68-23237" fmla="*/ 509 w 687"/>
              <a:gd name="connsiteY68-23238" fmla="*/ 16 h 361"/>
              <a:gd name="connsiteX69-23239" fmla="*/ 514 w 687"/>
              <a:gd name="connsiteY69-23240" fmla="*/ 16 h 361"/>
              <a:gd name="connsiteX70-23241" fmla="*/ 514 w 687"/>
              <a:gd name="connsiteY70-23242" fmla="*/ 16 h 361"/>
              <a:gd name="connsiteX71-23243" fmla="*/ 519 w 687"/>
              <a:gd name="connsiteY71-23244" fmla="*/ 10 h 361"/>
              <a:gd name="connsiteX72-23245" fmla="*/ 525 w 687"/>
              <a:gd name="connsiteY72-23246" fmla="*/ 5 h 361"/>
              <a:gd name="connsiteX73-23247" fmla="*/ 535 w 687"/>
              <a:gd name="connsiteY73-23248" fmla="*/ 5 h 361"/>
              <a:gd name="connsiteX74-23249" fmla="*/ 546 w 687"/>
              <a:gd name="connsiteY74-23250" fmla="*/ 0 h 361"/>
              <a:gd name="connsiteX75-23251" fmla="*/ 551 w 687"/>
              <a:gd name="connsiteY75-23252" fmla="*/ 5 h 361"/>
              <a:gd name="connsiteX76-23253" fmla="*/ 561 w 687"/>
              <a:gd name="connsiteY76-23254" fmla="*/ 5 h 361"/>
              <a:gd name="connsiteX77-23255" fmla="*/ 577 w 687"/>
              <a:gd name="connsiteY77-23256" fmla="*/ 10 h 361"/>
              <a:gd name="connsiteX78-23257" fmla="*/ 593 w 687"/>
              <a:gd name="connsiteY78-23258" fmla="*/ 16 h 361"/>
              <a:gd name="connsiteX79-23259" fmla="*/ 630 w 687"/>
              <a:gd name="connsiteY79-23260" fmla="*/ 31 h 361"/>
              <a:gd name="connsiteX80-23261" fmla="*/ 645 w 687"/>
              <a:gd name="connsiteY80-23262" fmla="*/ 42 h 361"/>
              <a:gd name="connsiteX81-23263" fmla="*/ 661 w 687"/>
              <a:gd name="connsiteY81-23264" fmla="*/ 52 h 361"/>
              <a:gd name="connsiteX82-23265" fmla="*/ 672 w 687"/>
              <a:gd name="connsiteY82-23266" fmla="*/ 57 h 361"/>
              <a:gd name="connsiteX83-23267" fmla="*/ 682 w 687"/>
              <a:gd name="connsiteY83-23268" fmla="*/ 68 h 361"/>
              <a:gd name="connsiteX84-23269" fmla="*/ 687 w 687"/>
              <a:gd name="connsiteY84-23270" fmla="*/ 73 h 361"/>
              <a:gd name="connsiteX85-23271" fmla="*/ 687 w 687"/>
              <a:gd name="connsiteY85-23272" fmla="*/ 78 h 361"/>
              <a:gd name="connsiteX86-23273" fmla="*/ 682 w 687"/>
              <a:gd name="connsiteY86-23274" fmla="*/ 78 h 361"/>
              <a:gd name="connsiteX87-23275" fmla="*/ 682 w 687"/>
              <a:gd name="connsiteY87-23276" fmla="*/ 84 h 361"/>
              <a:gd name="connsiteX88-23277" fmla="*/ 677 w 687"/>
              <a:gd name="connsiteY88-23278" fmla="*/ 89 h 361"/>
              <a:gd name="connsiteX89-23279" fmla="*/ 666 w 687"/>
              <a:gd name="connsiteY89-23280" fmla="*/ 94 h 361"/>
              <a:gd name="connsiteX90-23281" fmla="*/ 666 w 687"/>
              <a:gd name="connsiteY90-23282" fmla="*/ 99 h 361"/>
              <a:gd name="connsiteX91-23283" fmla="*/ 661 w 687"/>
              <a:gd name="connsiteY91-23284" fmla="*/ 104 h 361"/>
              <a:gd name="connsiteX92-23285" fmla="*/ 656 w 687"/>
              <a:gd name="connsiteY92-23286" fmla="*/ 115 h 361"/>
              <a:gd name="connsiteX93-23287" fmla="*/ 656 w 687"/>
              <a:gd name="connsiteY93-23288" fmla="*/ 131 h 361"/>
              <a:gd name="connsiteX94-23289" fmla="*/ 651 w 687"/>
              <a:gd name="connsiteY94-23290" fmla="*/ 141 h 361"/>
              <a:gd name="connsiteX95-23291" fmla="*/ 651 w 687"/>
              <a:gd name="connsiteY95-23292" fmla="*/ 162 h 361"/>
              <a:gd name="connsiteX96-23293" fmla="*/ 645 w 687"/>
              <a:gd name="connsiteY96-23294" fmla="*/ 183 h 361"/>
              <a:gd name="connsiteX97-23295" fmla="*/ 645 w 687"/>
              <a:gd name="connsiteY97-23296" fmla="*/ 209 h 361"/>
              <a:gd name="connsiteX98-23297" fmla="*/ 640 w 687"/>
              <a:gd name="connsiteY98-23298" fmla="*/ 261 h 361"/>
              <a:gd name="connsiteX99-23299" fmla="*/ 635 w 687"/>
              <a:gd name="connsiteY99-23300" fmla="*/ 313 h 361"/>
              <a:gd name="connsiteX100-23301" fmla="*/ 630 w 687"/>
              <a:gd name="connsiteY100-23302" fmla="*/ 360 h 361"/>
              <a:gd name="connsiteX101-23303" fmla="*/ 551 w 687"/>
              <a:gd name="connsiteY101-23304" fmla="*/ 319 h 361"/>
              <a:gd name="connsiteX102-23305" fmla="*/ 551 w 687"/>
              <a:gd name="connsiteY102-23306" fmla="*/ 298 h 361"/>
              <a:gd name="connsiteX103-23307" fmla="*/ 556 w 687"/>
              <a:gd name="connsiteY103-23308" fmla="*/ 272 h 361"/>
              <a:gd name="connsiteX104-23309" fmla="*/ 556 w 687"/>
              <a:gd name="connsiteY104-23310" fmla="*/ 251 h 361"/>
              <a:gd name="connsiteX105-23311" fmla="*/ 561 w 687"/>
              <a:gd name="connsiteY105-23312" fmla="*/ 230 h 361"/>
              <a:gd name="connsiteX106-23313" fmla="*/ 561 w 687"/>
              <a:gd name="connsiteY106-23314" fmla="*/ 214 h 361"/>
              <a:gd name="connsiteX107-23315" fmla="*/ 561 w 687"/>
              <a:gd name="connsiteY107-23316" fmla="*/ 193 h 361"/>
              <a:gd name="connsiteX108-23317" fmla="*/ 567 w 687"/>
              <a:gd name="connsiteY108-23318" fmla="*/ 178 h 361"/>
              <a:gd name="connsiteX109-23319" fmla="*/ 567 w 687"/>
              <a:gd name="connsiteY109-23320" fmla="*/ 167 h 361"/>
              <a:gd name="connsiteX110-23321" fmla="*/ 567 w 687"/>
              <a:gd name="connsiteY110-23322" fmla="*/ 151 h 361"/>
              <a:gd name="connsiteX111-23323" fmla="*/ 567 w 687"/>
              <a:gd name="connsiteY111-23324" fmla="*/ 141 h 361"/>
              <a:gd name="connsiteX112-23325" fmla="*/ 567 w 687"/>
              <a:gd name="connsiteY112-23326" fmla="*/ 131 h 361"/>
              <a:gd name="connsiteX113-23327" fmla="*/ 561 w 687"/>
              <a:gd name="connsiteY113-23328" fmla="*/ 125 h 361"/>
              <a:gd name="connsiteX114-23329" fmla="*/ 561 w 687"/>
              <a:gd name="connsiteY114-23330" fmla="*/ 115 h 361"/>
              <a:gd name="connsiteX115-23331" fmla="*/ 561 w 687"/>
              <a:gd name="connsiteY115-23332" fmla="*/ 115 h 361"/>
              <a:gd name="connsiteX0-23333" fmla="*/ 561 w 687"/>
              <a:gd name="connsiteY0-23334" fmla="*/ 115 h 323"/>
              <a:gd name="connsiteX1-23335" fmla="*/ 556 w 687"/>
              <a:gd name="connsiteY1-23336" fmla="*/ 104 h 323"/>
              <a:gd name="connsiteX2-23337" fmla="*/ 556 w 687"/>
              <a:gd name="connsiteY2-23338" fmla="*/ 94 h 323"/>
              <a:gd name="connsiteX3-23339" fmla="*/ 551 w 687"/>
              <a:gd name="connsiteY3-23340" fmla="*/ 84 h 323"/>
              <a:gd name="connsiteX4-23341" fmla="*/ 546 w 687"/>
              <a:gd name="connsiteY4-23342" fmla="*/ 78 h 323"/>
              <a:gd name="connsiteX5-23343" fmla="*/ 546 w 687"/>
              <a:gd name="connsiteY5-23344" fmla="*/ 78 h 323"/>
              <a:gd name="connsiteX6-23345" fmla="*/ 540 w 687"/>
              <a:gd name="connsiteY6-23346" fmla="*/ 78 h 323"/>
              <a:gd name="connsiteX7-23347" fmla="*/ 530 w 687"/>
              <a:gd name="connsiteY7-23348" fmla="*/ 73 h 323"/>
              <a:gd name="connsiteX8-23349" fmla="*/ 525 w 687"/>
              <a:gd name="connsiteY8-23350" fmla="*/ 73 h 323"/>
              <a:gd name="connsiteX9-23351" fmla="*/ 514 w 687"/>
              <a:gd name="connsiteY9-23352" fmla="*/ 73 h 323"/>
              <a:gd name="connsiteX10-23353" fmla="*/ 504 w 687"/>
              <a:gd name="connsiteY10-23354" fmla="*/ 73 h 323"/>
              <a:gd name="connsiteX11-23355" fmla="*/ 493 w 687"/>
              <a:gd name="connsiteY11-23356" fmla="*/ 73 h 323"/>
              <a:gd name="connsiteX12-23357" fmla="*/ 477 w 687"/>
              <a:gd name="connsiteY12-23358" fmla="*/ 73 h 323"/>
              <a:gd name="connsiteX13-23359" fmla="*/ 451 w 687"/>
              <a:gd name="connsiteY13-23360" fmla="*/ 73 h 323"/>
              <a:gd name="connsiteX14-23361" fmla="*/ 420 w 687"/>
              <a:gd name="connsiteY14-23362" fmla="*/ 73 h 323"/>
              <a:gd name="connsiteX15-23363" fmla="*/ 393 w 687"/>
              <a:gd name="connsiteY15-23364" fmla="*/ 78 h 323"/>
              <a:gd name="connsiteX16-23365" fmla="*/ 362 w 687"/>
              <a:gd name="connsiteY16-23366" fmla="*/ 78 h 323"/>
              <a:gd name="connsiteX17-23367" fmla="*/ 346 w 687"/>
              <a:gd name="connsiteY17-23368" fmla="*/ 84 h 323"/>
              <a:gd name="connsiteX18-23369" fmla="*/ 325 w 687"/>
              <a:gd name="connsiteY18-23370" fmla="*/ 84 h 323"/>
              <a:gd name="connsiteX19-23371" fmla="*/ 309 w 687"/>
              <a:gd name="connsiteY19-23372" fmla="*/ 89 h 323"/>
              <a:gd name="connsiteX20-23373" fmla="*/ 288 w 687"/>
              <a:gd name="connsiteY20-23374" fmla="*/ 94 h 323"/>
              <a:gd name="connsiteX21-23375" fmla="*/ 267 w 687"/>
              <a:gd name="connsiteY21-23376" fmla="*/ 99 h 323"/>
              <a:gd name="connsiteX22-23377" fmla="*/ 246 w 687"/>
              <a:gd name="connsiteY22-23378" fmla="*/ 99 h 323"/>
              <a:gd name="connsiteX23-23379" fmla="*/ 220 w 687"/>
              <a:gd name="connsiteY23-23380" fmla="*/ 104 h 323"/>
              <a:gd name="connsiteX24-23381" fmla="*/ 199 w 687"/>
              <a:gd name="connsiteY24-23382" fmla="*/ 110 h 323"/>
              <a:gd name="connsiteX25-23383" fmla="*/ 173 w 687"/>
              <a:gd name="connsiteY25-23384" fmla="*/ 115 h 323"/>
              <a:gd name="connsiteX26-23385" fmla="*/ 152 w 687"/>
              <a:gd name="connsiteY26-23386" fmla="*/ 120 h 323"/>
              <a:gd name="connsiteX27-23387" fmla="*/ 131 w 687"/>
              <a:gd name="connsiteY27-23388" fmla="*/ 120 h 323"/>
              <a:gd name="connsiteX28-23389" fmla="*/ 115 w 687"/>
              <a:gd name="connsiteY28-23390" fmla="*/ 125 h 323"/>
              <a:gd name="connsiteX29-23391" fmla="*/ 99 w 687"/>
              <a:gd name="connsiteY29-23392" fmla="*/ 125 h 323"/>
              <a:gd name="connsiteX30-23393" fmla="*/ 89 w 687"/>
              <a:gd name="connsiteY30-23394" fmla="*/ 125 h 323"/>
              <a:gd name="connsiteX31-23395" fmla="*/ 78 w 687"/>
              <a:gd name="connsiteY31-23396" fmla="*/ 125 h 323"/>
              <a:gd name="connsiteX32-23397" fmla="*/ 73 w 687"/>
              <a:gd name="connsiteY32-23398" fmla="*/ 125 h 323"/>
              <a:gd name="connsiteX33-23399" fmla="*/ 63 w 687"/>
              <a:gd name="connsiteY33-23400" fmla="*/ 120 h 323"/>
              <a:gd name="connsiteX34-23401" fmla="*/ 52 w 687"/>
              <a:gd name="connsiteY34-23402" fmla="*/ 115 h 323"/>
              <a:gd name="connsiteX35-23403" fmla="*/ 36 w 687"/>
              <a:gd name="connsiteY35-23404" fmla="*/ 110 h 323"/>
              <a:gd name="connsiteX36-23405" fmla="*/ 26 w 687"/>
              <a:gd name="connsiteY36-23406" fmla="*/ 99 h 323"/>
              <a:gd name="connsiteX37-23407" fmla="*/ 15 w 687"/>
              <a:gd name="connsiteY37-23408" fmla="*/ 94 h 323"/>
              <a:gd name="connsiteX38-23409" fmla="*/ 5 w 687"/>
              <a:gd name="connsiteY38-23410" fmla="*/ 89 h 323"/>
              <a:gd name="connsiteX39-23411" fmla="*/ 0 w 687"/>
              <a:gd name="connsiteY39-23412" fmla="*/ 78 h 323"/>
              <a:gd name="connsiteX40-23413" fmla="*/ 0 w 687"/>
              <a:gd name="connsiteY40-23414" fmla="*/ 73 h 323"/>
              <a:gd name="connsiteX41-23415" fmla="*/ 10 w 687"/>
              <a:gd name="connsiteY41-23416" fmla="*/ 73 h 323"/>
              <a:gd name="connsiteX42-23417" fmla="*/ 26 w 687"/>
              <a:gd name="connsiteY42-23418" fmla="*/ 73 h 323"/>
              <a:gd name="connsiteX43-23419" fmla="*/ 42 w 687"/>
              <a:gd name="connsiteY43-23420" fmla="*/ 73 h 323"/>
              <a:gd name="connsiteX44-23421" fmla="*/ 57 w 687"/>
              <a:gd name="connsiteY44-23422" fmla="*/ 68 h 323"/>
              <a:gd name="connsiteX45-23423" fmla="*/ 89 w 687"/>
              <a:gd name="connsiteY45-23424" fmla="*/ 68 h 323"/>
              <a:gd name="connsiteX46-23425" fmla="*/ 131 w 687"/>
              <a:gd name="connsiteY46-23426" fmla="*/ 63 h 323"/>
              <a:gd name="connsiteX47-23427" fmla="*/ 152 w 687"/>
              <a:gd name="connsiteY47-23428" fmla="*/ 63 h 323"/>
              <a:gd name="connsiteX48-23429" fmla="*/ 173 w 687"/>
              <a:gd name="connsiteY48-23430" fmla="*/ 63 h 323"/>
              <a:gd name="connsiteX49-23431" fmla="*/ 199 w 687"/>
              <a:gd name="connsiteY49-23432" fmla="*/ 57 h 323"/>
              <a:gd name="connsiteX50-23433" fmla="*/ 225 w 687"/>
              <a:gd name="connsiteY50-23434" fmla="*/ 57 h 323"/>
              <a:gd name="connsiteX51-23435" fmla="*/ 257 w 687"/>
              <a:gd name="connsiteY51-23436" fmla="*/ 52 h 323"/>
              <a:gd name="connsiteX52-23437" fmla="*/ 288 w 687"/>
              <a:gd name="connsiteY52-23438" fmla="*/ 52 h 323"/>
              <a:gd name="connsiteX53-23439" fmla="*/ 320 w 687"/>
              <a:gd name="connsiteY53-23440" fmla="*/ 47 h 323"/>
              <a:gd name="connsiteX54-23441" fmla="*/ 357 w 687"/>
              <a:gd name="connsiteY54-23442" fmla="*/ 42 h 323"/>
              <a:gd name="connsiteX55-23443" fmla="*/ 372 w 687"/>
              <a:gd name="connsiteY55-23444" fmla="*/ 42 h 323"/>
              <a:gd name="connsiteX56-23445" fmla="*/ 393 w 687"/>
              <a:gd name="connsiteY56-23446" fmla="*/ 37 h 323"/>
              <a:gd name="connsiteX57-23447" fmla="*/ 409 w 687"/>
              <a:gd name="connsiteY57-23448" fmla="*/ 37 h 323"/>
              <a:gd name="connsiteX58-23449" fmla="*/ 420 w 687"/>
              <a:gd name="connsiteY58-23450" fmla="*/ 37 h 323"/>
              <a:gd name="connsiteX59-23451" fmla="*/ 435 w 687"/>
              <a:gd name="connsiteY59-23452" fmla="*/ 31 h 323"/>
              <a:gd name="connsiteX60-23453" fmla="*/ 446 w 687"/>
              <a:gd name="connsiteY60-23454" fmla="*/ 31 h 323"/>
              <a:gd name="connsiteX61-23455" fmla="*/ 456 w 687"/>
              <a:gd name="connsiteY61-23456" fmla="*/ 31 h 323"/>
              <a:gd name="connsiteX62-23457" fmla="*/ 467 w 687"/>
              <a:gd name="connsiteY62-23458" fmla="*/ 26 h 323"/>
              <a:gd name="connsiteX63-23459" fmla="*/ 477 w 687"/>
              <a:gd name="connsiteY63-23460" fmla="*/ 26 h 323"/>
              <a:gd name="connsiteX64-23461" fmla="*/ 488 w 687"/>
              <a:gd name="connsiteY64-23462" fmla="*/ 26 h 323"/>
              <a:gd name="connsiteX65-23463" fmla="*/ 493 w 687"/>
              <a:gd name="connsiteY65-23464" fmla="*/ 21 h 323"/>
              <a:gd name="connsiteX66-23465" fmla="*/ 498 w 687"/>
              <a:gd name="connsiteY66-23466" fmla="*/ 21 h 323"/>
              <a:gd name="connsiteX67-23467" fmla="*/ 504 w 687"/>
              <a:gd name="connsiteY67-23468" fmla="*/ 21 h 323"/>
              <a:gd name="connsiteX68-23469" fmla="*/ 509 w 687"/>
              <a:gd name="connsiteY68-23470" fmla="*/ 16 h 323"/>
              <a:gd name="connsiteX69-23471" fmla="*/ 514 w 687"/>
              <a:gd name="connsiteY69-23472" fmla="*/ 16 h 323"/>
              <a:gd name="connsiteX70-23473" fmla="*/ 514 w 687"/>
              <a:gd name="connsiteY70-23474" fmla="*/ 16 h 323"/>
              <a:gd name="connsiteX71-23475" fmla="*/ 519 w 687"/>
              <a:gd name="connsiteY71-23476" fmla="*/ 10 h 323"/>
              <a:gd name="connsiteX72-23477" fmla="*/ 525 w 687"/>
              <a:gd name="connsiteY72-23478" fmla="*/ 5 h 323"/>
              <a:gd name="connsiteX73-23479" fmla="*/ 535 w 687"/>
              <a:gd name="connsiteY73-23480" fmla="*/ 5 h 323"/>
              <a:gd name="connsiteX74-23481" fmla="*/ 546 w 687"/>
              <a:gd name="connsiteY74-23482" fmla="*/ 0 h 323"/>
              <a:gd name="connsiteX75-23483" fmla="*/ 551 w 687"/>
              <a:gd name="connsiteY75-23484" fmla="*/ 5 h 323"/>
              <a:gd name="connsiteX76-23485" fmla="*/ 561 w 687"/>
              <a:gd name="connsiteY76-23486" fmla="*/ 5 h 323"/>
              <a:gd name="connsiteX77-23487" fmla="*/ 577 w 687"/>
              <a:gd name="connsiteY77-23488" fmla="*/ 10 h 323"/>
              <a:gd name="connsiteX78-23489" fmla="*/ 593 w 687"/>
              <a:gd name="connsiteY78-23490" fmla="*/ 16 h 323"/>
              <a:gd name="connsiteX79-23491" fmla="*/ 630 w 687"/>
              <a:gd name="connsiteY79-23492" fmla="*/ 31 h 323"/>
              <a:gd name="connsiteX80-23493" fmla="*/ 645 w 687"/>
              <a:gd name="connsiteY80-23494" fmla="*/ 42 h 323"/>
              <a:gd name="connsiteX81-23495" fmla="*/ 661 w 687"/>
              <a:gd name="connsiteY81-23496" fmla="*/ 52 h 323"/>
              <a:gd name="connsiteX82-23497" fmla="*/ 672 w 687"/>
              <a:gd name="connsiteY82-23498" fmla="*/ 57 h 323"/>
              <a:gd name="connsiteX83-23499" fmla="*/ 682 w 687"/>
              <a:gd name="connsiteY83-23500" fmla="*/ 68 h 323"/>
              <a:gd name="connsiteX84-23501" fmla="*/ 687 w 687"/>
              <a:gd name="connsiteY84-23502" fmla="*/ 73 h 323"/>
              <a:gd name="connsiteX85-23503" fmla="*/ 687 w 687"/>
              <a:gd name="connsiteY85-23504" fmla="*/ 78 h 323"/>
              <a:gd name="connsiteX86-23505" fmla="*/ 682 w 687"/>
              <a:gd name="connsiteY86-23506" fmla="*/ 78 h 323"/>
              <a:gd name="connsiteX87-23507" fmla="*/ 682 w 687"/>
              <a:gd name="connsiteY87-23508" fmla="*/ 84 h 323"/>
              <a:gd name="connsiteX88-23509" fmla="*/ 677 w 687"/>
              <a:gd name="connsiteY88-23510" fmla="*/ 89 h 323"/>
              <a:gd name="connsiteX89-23511" fmla="*/ 666 w 687"/>
              <a:gd name="connsiteY89-23512" fmla="*/ 94 h 323"/>
              <a:gd name="connsiteX90-23513" fmla="*/ 666 w 687"/>
              <a:gd name="connsiteY90-23514" fmla="*/ 99 h 323"/>
              <a:gd name="connsiteX91-23515" fmla="*/ 661 w 687"/>
              <a:gd name="connsiteY91-23516" fmla="*/ 104 h 323"/>
              <a:gd name="connsiteX92-23517" fmla="*/ 656 w 687"/>
              <a:gd name="connsiteY92-23518" fmla="*/ 115 h 323"/>
              <a:gd name="connsiteX93-23519" fmla="*/ 656 w 687"/>
              <a:gd name="connsiteY93-23520" fmla="*/ 131 h 323"/>
              <a:gd name="connsiteX94-23521" fmla="*/ 651 w 687"/>
              <a:gd name="connsiteY94-23522" fmla="*/ 141 h 323"/>
              <a:gd name="connsiteX95-23523" fmla="*/ 651 w 687"/>
              <a:gd name="connsiteY95-23524" fmla="*/ 162 h 323"/>
              <a:gd name="connsiteX96-23525" fmla="*/ 645 w 687"/>
              <a:gd name="connsiteY96-23526" fmla="*/ 183 h 323"/>
              <a:gd name="connsiteX97-23527" fmla="*/ 645 w 687"/>
              <a:gd name="connsiteY97-23528" fmla="*/ 209 h 323"/>
              <a:gd name="connsiteX98-23529" fmla="*/ 640 w 687"/>
              <a:gd name="connsiteY98-23530" fmla="*/ 261 h 323"/>
              <a:gd name="connsiteX99-23531" fmla="*/ 635 w 687"/>
              <a:gd name="connsiteY99-23532" fmla="*/ 313 h 323"/>
              <a:gd name="connsiteX100-23533" fmla="*/ 551 w 687"/>
              <a:gd name="connsiteY100-23534" fmla="*/ 319 h 323"/>
              <a:gd name="connsiteX101-23535" fmla="*/ 551 w 687"/>
              <a:gd name="connsiteY101-23536" fmla="*/ 298 h 323"/>
              <a:gd name="connsiteX102-23537" fmla="*/ 556 w 687"/>
              <a:gd name="connsiteY102-23538" fmla="*/ 272 h 323"/>
              <a:gd name="connsiteX103-23539" fmla="*/ 556 w 687"/>
              <a:gd name="connsiteY103-23540" fmla="*/ 251 h 323"/>
              <a:gd name="connsiteX104-23541" fmla="*/ 561 w 687"/>
              <a:gd name="connsiteY104-23542" fmla="*/ 230 h 323"/>
              <a:gd name="connsiteX105-23543" fmla="*/ 561 w 687"/>
              <a:gd name="connsiteY105-23544" fmla="*/ 214 h 323"/>
              <a:gd name="connsiteX106-23545" fmla="*/ 561 w 687"/>
              <a:gd name="connsiteY106-23546" fmla="*/ 193 h 323"/>
              <a:gd name="connsiteX107-23547" fmla="*/ 567 w 687"/>
              <a:gd name="connsiteY107-23548" fmla="*/ 178 h 323"/>
              <a:gd name="connsiteX108-23549" fmla="*/ 567 w 687"/>
              <a:gd name="connsiteY108-23550" fmla="*/ 167 h 323"/>
              <a:gd name="connsiteX109-23551" fmla="*/ 567 w 687"/>
              <a:gd name="connsiteY109-23552" fmla="*/ 151 h 323"/>
              <a:gd name="connsiteX110-23553" fmla="*/ 567 w 687"/>
              <a:gd name="connsiteY110-23554" fmla="*/ 141 h 323"/>
              <a:gd name="connsiteX111-23555" fmla="*/ 567 w 687"/>
              <a:gd name="connsiteY111-23556" fmla="*/ 131 h 323"/>
              <a:gd name="connsiteX112-23557" fmla="*/ 561 w 687"/>
              <a:gd name="connsiteY112-23558" fmla="*/ 125 h 323"/>
              <a:gd name="connsiteX113-23559" fmla="*/ 561 w 687"/>
              <a:gd name="connsiteY113-23560" fmla="*/ 115 h 323"/>
              <a:gd name="connsiteX114-23561" fmla="*/ 561 w 687"/>
              <a:gd name="connsiteY114-23562" fmla="*/ 115 h 323"/>
              <a:gd name="connsiteX0-23563" fmla="*/ 561 w 687"/>
              <a:gd name="connsiteY0-23564" fmla="*/ 115 h 319"/>
              <a:gd name="connsiteX1-23565" fmla="*/ 556 w 687"/>
              <a:gd name="connsiteY1-23566" fmla="*/ 104 h 319"/>
              <a:gd name="connsiteX2-23567" fmla="*/ 556 w 687"/>
              <a:gd name="connsiteY2-23568" fmla="*/ 94 h 319"/>
              <a:gd name="connsiteX3-23569" fmla="*/ 551 w 687"/>
              <a:gd name="connsiteY3-23570" fmla="*/ 84 h 319"/>
              <a:gd name="connsiteX4-23571" fmla="*/ 546 w 687"/>
              <a:gd name="connsiteY4-23572" fmla="*/ 78 h 319"/>
              <a:gd name="connsiteX5-23573" fmla="*/ 546 w 687"/>
              <a:gd name="connsiteY5-23574" fmla="*/ 78 h 319"/>
              <a:gd name="connsiteX6-23575" fmla="*/ 540 w 687"/>
              <a:gd name="connsiteY6-23576" fmla="*/ 78 h 319"/>
              <a:gd name="connsiteX7-23577" fmla="*/ 530 w 687"/>
              <a:gd name="connsiteY7-23578" fmla="*/ 73 h 319"/>
              <a:gd name="connsiteX8-23579" fmla="*/ 525 w 687"/>
              <a:gd name="connsiteY8-23580" fmla="*/ 73 h 319"/>
              <a:gd name="connsiteX9-23581" fmla="*/ 514 w 687"/>
              <a:gd name="connsiteY9-23582" fmla="*/ 73 h 319"/>
              <a:gd name="connsiteX10-23583" fmla="*/ 504 w 687"/>
              <a:gd name="connsiteY10-23584" fmla="*/ 73 h 319"/>
              <a:gd name="connsiteX11-23585" fmla="*/ 493 w 687"/>
              <a:gd name="connsiteY11-23586" fmla="*/ 73 h 319"/>
              <a:gd name="connsiteX12-23587" fmla="*/ 477 w 687"/>
              <a:gd name="connsiteY12-23588" fmla="*/ 73 h 319"/>
              <a:gd name="connsiteX13-23589" fmla="*/ 451 w 687"/>
              <a:gd name="connsiteY13-23590" fmla="*/ 73 h 319"/>
              <a:gd name="connsiteX14-23591" fmla="*/ 420 w 687"/>
              <a:gd name="connsiteY14-23592" fmla="*/ 73 h 319"/>
              <a:gd name="connsiteX15-23593" fmla="*/ 393 w 687"/>
              <a:gd name="connsiteY15-23594" fmla="*/ 78 h 319"/>
              <a:gd name="connsiteX16-23595" fmla="*/ 362 w 687"/>
              <a:gd name="connsiteY16-23596" fmla="*/ 78 h 319"/>
              <a:gd name="connsiteX17-23597" fmla="*/ 346 w 687"/>
              <a:gd name="connsiteY17-23598" fmla="*/ 84 h 319"/>
              <a:gd name="connsiteX18-23599" fmla="*/ 325 w 687"/>
              <a:gd name="connsiteY18-23600" fmla="*/ 84 h 319"/>
              <a:gd name="connsiteX19-23601" fmla="*/ 309 w 687"/>
              <a:gd name="connsiteY19-23602" fmla="*/ 89 h 319"/>
              <a:gd name="connsiteX20-23603" fmla="*/ 288 w 687"/>
              <a:gd name="connsiteY20-23604" fmla="*/ 94 h 319"/>
              <a:gd name="connsiteX21-23605" fmla="*/ 267 w 687"/>
              <a:gd name="connsiteY21-23606" fmla="*/ 99 h 319"/>
              <a:gd name="connsiteX22-23607" fmla="*/ 246 w 687"/>
              <a:gd name="connsiteY22-23608" fmla="*/ 99 h 319"/>
              <a:gd name="connsiteX23-23609" fmla="*/ 220 w 687"/>
              <a:gd name="connsiteY23-23610" fmla="*/ 104 h 319"/>
              <a:gd name="connsiteX24-23611" fmla="*/ 199 w 687"/>
              <a:gd name="connsiteY24-23612" fmla="*/ 110 h 319"/>
              <a:gd name="connsiteX25-23613" fmla="*/ 173 w 687"/>
              <a:gd name="connsiteY25-23614" fmla="*/ 115 h 319"/>
              <a:gd name="connsiteX26-23615" fmla="*/ 152 w 687"/>
              <a:gd name="connsiteY26-23616" fmla="*/ 120 h 319"/>
              <a:gd name="connsiteX27-23617" fmla="*/ 131 w 687"/>
              <a:gd name="connsiteY27-23618" fmla="*/ 120 h 319"/>
              <a:gd name="connsiteX28-23619" fmla="*/ 115 w 687"/>
              <a:gd name="connsiteY28-23620" fmla="*/ 125 h 319"/>
              <a:gd name="connsiteX29-23621" fmla="*/ 99 w 687"/>
              <a:gd name="connsiteY29-23622" fmla="*/ 125 h 319"/>
              <a:gd name="connsiteX30-23623" fmla="*/ 89 w 687"/>
              <a:gd name="connsiteY30-23624" fmla="*/ 125 h 319"/>
              <a:gd name="connsiteX31-23625" fmla="*/ 78 w 687"/>
              <a:gd name="connsiteY31-23626" fmla="*/ 125 h 319"/>
              <a:gd name="connsiteX32-23627" fmla="*/ 73 w 687"/>
              <a:gd name="connsiteY32-23628" fmla="*/ 125 h 319"/>
              <a:gd name="connsiteX33-23629" fmla="*/ 63 w 687"/>
              <a:gd name="connsiteY33-23630" fmla="*/ 120 h 319"/>
              <a:gd name="connsiteX34-23631" fmla="*/ 52 w 687"/>
              <a:gd name="connsiteY34-23632" fmla="*/ 115 h 319"/>
              <a:gd name="connsiteX35-23633" fmla="*/ 36 w 687"/>
              <a:gd name="connsiteY35-23634" fmla="*/ 110 h 319"/>
              <a:gd name="connsiteX36-23635" fmla="*/ 26 w 687"/>
              <a:gd name="connsiteY36-23636" fmla="*/ 99 h 319"/>
              <a:gd name="connsiteX37-23637" fmla="*/ 15 w 687"/>
              <a:gd name="connsiteY37-23638" fmla="*/ 94 h 319"/>
              <a:gd name="connsiteX38-23639" fmla="*/ 5 w 687"/>
              <a:gd name="connsiteY38-23640" fmla="*/ 89 h 319"/>
              <a:gd name="connsiteX39-23641" fmla="*/ 0 w 687"/>
              <a:gd name="connsiteY39-23642" fmla="*/ 78 h 319"/>
              <a:gd name="connsiteX40-23643" fmla="*/ 0 w 687"/>
              <a:gd name="connsiteY40-23644" fmla="*/ 73 h 319"/>
              <a:gd name="connsiteX41-23645" fmla="*/ 10 w 687"/>
              <a:gd name="connsiteY41-23646" fmla="*/ 73 h 319"/>
              <a:gd name="connsiteX42-23647" fmla="*/ 26 w 687"/>
              <a:gd name="connsiteY42-23648" fmla="*/ 73 h 319"/>
              <a:gd name="connsiteX43-23649" fmla="*/ 42 w 687"/>
              <a:gd name="connsiteY43-23650" fmla="*/ 73 h 319"/>
              <a:gd name="connsiteX44-23651" fmla="*/ 57 w 687"/>
              <a:gd name="connsiteY44-23652" fmla="*/ 68 h 319"/>
              <a:gd name="connsiteX45-23653" fmla="*/ 89 w 687"/>
              <a:gd name="connsiteY45-23654" fmla="*/ 68 h 319"/>
              <a:gd name="connsiteX46-23655" fmla="*/ 131 w 687"/>
              <a:gd name="connsiteY46-23656" fmla="*/ 63 h 319"/>
              <a:gd name="connsiteX47-23657" fmla="*/ 152 w 687"/>
              <a:gd name="connsiteY47-23658" fmla="*/ 63 h 319"/>
              <a:gd name="connsiteX48-23659" fmla="*/ 173 w 687"/>
              <a:gd name="connsiteY48-23660" fmla="*/ 63 h 319"/>
              <a:gd name="connsiteX49-23661" fmla="*/ 199 w 687"/>
              <a:gd name="connsiteY49-23662" fmla="*/ 57 h 319"/>
              <a:gd name="connsiteX50-23663" fmla="*/ 225 w 687"/>
              <a:gd name="connsiteY50-23664" fmla="*/ 57 h 319"/>
              <a:gd name="connsiteX51-23665" fmla="*/ 257 w 687"/>
              <a:gd name="connsiteY51-23666" fmla="*/ 52 h 319"/>
              <a:gd name="connsiteX52-23667" fmla="*/ 288 w 687"/>
              <a:gd name="connsiteY52-23668" fmla="*/ 52 h 319"/>
              <a:gd name="connsiteX53-23669" fmla="*/ 320 w 687"/>
              <a:gd name="connsiteY53-23670" fmla="*/ 47 h 319"/>
              <a:gd name="connsiteX54-23671" fmla="*/ 357 w 687"/>
              <a:gd name="connsiteY54-23672" fmla="*/ 42 h 319"/>
              <a:gd name="connsiteX55-23673" fmla="*/ 372 w 687"/>
              <a:gd name="connsiteY55-23674" fmla="*/ 42 h 319"/>
              <a:gd name="connsiteX56-23675" fmla="*/ 393 w 687"/>
              <a:gd name="connsiteY56-23676" fmla="*/ 37 h 319"/>
              <a:gd name="connsiteX57-23677" fmla="*/ 409 w 687"/>
              <a:gd name="connsiteY57-23678" fmla="*/ 37 h 319"/>
              <a:gd name="connsiteX58-23679" fmla="*/ 420 w 687"/>
              <a:gd name="connsiteY58-23680" fmla="*/ 37 h 319"/>
              <a:gd name="connsiteX59-23681" fmla="*/ 435 w 687"/>
              <a:gd name="connsiteY59-23682" fmla="*/ 31 h 319"/>
              <a:gd name="connsiteX60-23683" fmla="*/ 446 w 687"/>
              <a:gd name="connsiteY60-23684" fmla="*/ 31 h 319"/>
              <a:gd name="connsiteX61-23685" fmla="*/ 456 w 687"/>
              <a:gd name="connsiteY61-23686" fmla="*/ 31 h 319"/>
              <a:gd name="connsiteX62-23687" fmla="*/ 467 w 687"/>
              <a:gd name="connsiteY62-23688" fmla="*/ 26 h 319"/>
              <a:gd name="connsiteX63-23689" fmla="*/ 477 w 687"/>
              <a:gd name="connsiteY63-23690" fmla="*/ 26 h 319"/>
              <a:gd name="connsiteX64-23691" fmla="*/ 488 w 687"/>
              <a:gd name="connsiteY64-23692" fmla="*/ 26 h 319"/>
              <a:gd name="connsiteX65-23693" fmla="*/ 493 w 687"/>
              <a:gd name="connsiteY65-23694" fmla="*/ 21 h 319"/>
              <a:gd name="connsiteX66-23695" fmla="*/ 498 w 687"/>
              <a:gd name="connsiteY66-23696" fmla="*/ 21 h 319"/>
              <a:gd name="connsiteX67-23697" fmla="*/ 504 w 687"/>
              <a:gd name="connsiteY67-23698" fmla="*/ 21 h 319"/>
              <a:gd name="connsiteX68-23699" fmla="*/ 509 w 687"/>
              <a:gd name="connsiteY68-23700" fmla="*/ 16 h 319"/>
              <a:gd name="connsiteX69-23701" fmla="*/ 514 w 687"/>
              <a:gd name="connsiteY69-23702" fmla="*/ 16 h 319"/>
              <a:gd name="connsiteX70-23703" fmla="*/ 514 w 687"/>
              <a:gd name="connsiteY70-23704" fmla="*/ 16 h 319"/>
              <a:gd name="connsiteX71-23705" fmla="*/ 519 w 687"/>
              <a:gd name="connsiteY71-23706" fmla="*/ 10 h 319"/>
              <a:gd name="connsiteX72-23707" fmla="*/ 525 w 687"/>
              <a:gd name="connsiteY72-23708" fmla="*/ 5 h 319"/>
              <a:gd name="connsiteX73-23709" fmla="*/ 535 w 687"/>
              <a:gd name="connsiteY73-23710" fmla="*/ 5 h 319"/>
              <a:gd name="connsiteX74-23711" fmla="*/ 546 w 687"/>
              <a:gd name="connsiteY74-23712" fmla="*/ 0 h 319"/>
              <a:gd name="connsiteX75-23713" fmla="*/ 551 w 687"/>
              <a:gd name="connsiteY75-23714" fmla="*/ 5 h 319"/>
              <a:gd name="connsiteX76-23715" fmla="*/ 561 w 687"/>
              <a:gd name="connsiteY76-23716" fmla="*/ 5 h 319"/>
              <a:gd name="connsiteX77-23717" fmla="*/ 577 w 687"/>
              <a:gd name="connsiteY77-23718" fmla="*/ 10 h 319"/>
              <a:gd name="connsiteX78-23719" fmla="*/ 593 w 687"/>
              <a:gd name="connsiteY78-23720" fmla="*/ 16 h 319"/>
              <a:gd name="connsiteX79-23721" fmla="*/ 630 w 687"/>
              <a:gd name="connsiteY79-23722" fmla="*/ 31 h 319"/>
              <a:gd name="connsiteX80-23723" fmla="*/ 645 w 687"/>
              <a:gd name="connsiteY80-23724" fmla="*/ 42 h 319"/>
              <a:gd name="connsiteX81-23725" fmla="*/ 661 w 687"/>
              <a:gd name="connsiteY81-23726" fmla="*/ 52 h 319"/>
              <a:gd name="connsiteX82-23727" fmla="*/ 672 w 687"/>
              <a:gd name="connsiteY82-23728" fmla="*/ 57 h 319"/>
              <a:gd name="connsiteX83-23729" fmla="*/ 682 w 687"/>
              <a:gd name="connsiteY83-23730" fmla="*/ 68 h 319"/>
              <a:gd name="connsiteX84-23731" fmla="*/ 687 w 687"/>
              <a:gd name="connsiteY84-23732" fmla="*/ 73 h 319"/>
              <a:gd name="connsiteX85-23733" fmla="*/ 687 w 687"/>
              <a:gd name="connsiteY85-23734" fmla="*/ 78 h 319"/>
              <a:gd name="connsiteX86-23735" fmla="*/ 682 w 687"/>
              <a:gd name="connsiteY86-23736" fmla="*/ 78 h 319"/>
              <a:gd name="connsiteX87-23737" fmla="*/ 682 w 687"/>
              <a:gd name="connsiteY87-23738" fmla="*/ 84 h 319"/>
              <a:gd name="connsiteX88-23739" fmla="*/ 677 w 687"/>
              <a:gd name="connsiteY88-23740" fmla="*/ 89 h 319"/>
              <a:gd name="connsiteX89-23741" fmla="*/ 666 w 687"/>
              <a:gd name="connsiteY89-23742" fmla="*/ 94 h 319"/>
              <a:gd name="connsiteX90-23743" fmla="*/ 666 w 687"/>
              <a:gd name="connsiteY90-23744" fmla="*/ 99 h 319"/>
              <a:gd name="connsiteX91-23745" fmla="*/ 661 w 687"/>
              <a:gd name="connsiteY91-23746" fmla="*/ 104 h 319"/>
              <a:gd name="connsiteX92-23747" fmla="*/ 656 w 687"/>
              <a:gd name="connsiteY92-23748" fmla="*/ 115 h 319"/>
              <a:gd name="connsiteX93-23749" fmla="*/ 656 w 687"/>
              <a:gd name="connsiteY93-23750" fmla="*/ 131 h 319"/>
              <a:gd name="connsiteX94-23751" fmla="*/ 651 w 687"/>
              <a:gd name="connsiteY94-23752" fmla="*/ 141 h 319"/>
              <a:gd name="connsiteX95-23753" fmla="*/ 651 w 687"/>
              <a:gd name="connsiteY95-23754" fmla="*/ 162 h 319"/>
              <a:gd name="connsiteX96-23755" fmla="*/ 645 w 687"/>
              <a:gd name="connsiteY96-23756" fmla="*/ 183 h 319"/>
              <a:gd name="connsiteX97-23757" fmla="*/ 645 w 687"/>
              <a:gd name="connsiteY97-23758" fmla="*/ 209 h 319"/>
              <a:gd name="connsiteX98-23759" fmla="*/ 640 w 687"/>
              <a:gd name="connsiteY98-23760" fmla="*/ 261 h 319"/>
              <a:gd name="connsiteX99-23761" fmla="*/ 551 w 687"/>
              <a:gd name="connsiteY99-23762" fmla="*/ 319 h 319"/>
              <a:gd name="connsiteX100-23763" fmla="*/ 551 w 687"/>
              <a:gd name="connsiteY100-23764" fmla="*/ 298 h 319"/>
              <a:gd name="connsiteX101-23765" fmla="*/ 556 w 687"/>
              <a:gd name="connsiteY101-23766" fmla="*/ 272 h 319"/>
              <a:gd name="connsiteX102-23767" fmla="*/ 556 w 687"/>
              <a:gd name="connsiteY102-23768" fmla="*/ 251 h 319"/>
              <a:gd name="connsiteX103-23769" fmla="*/ 561 w 687"/>
              <a:gd name="connsiteY103-23770" fmla="*/ 230 h 319"/>
              <a:gd name="connsiteX104-23771" fmla="*/ 561 w 687"/>
              <a:gd name="connsiteY104-23772" fmla="*/ 214 h 319"/>
              <a:gd name="connsiteX105-23773" fmla="*/ 561 w 687"/>
              <a:gd name="connsiteY105-23774" fmla="*/ 193 h 319"/>
              <a:gd name="connsiteX106-23775" fmla="*/ 567 w 687"/>
              <a:gd name="connsiteY106-23776" fmla="*/ 178 h 319"/>
              <a:gd name="connsiteX107-23777" fmla="*/ 567 w 687"/>
              <a:gd name="connsiteY107-23778" fmla="*/ 167 h 319"/>
              <a:gd name="connsiteX108-23779" fmla="*/ 567 w 687"/>
              <a:gd name="connsiteY108-23780" fmla="*/ 151 h 319"/>
              <a:gd name="connsiteX109-23781" fmla="*/ 567 w 687"/>
              <a:gd name="connsiteY109-23782" fmla="*/ 141 h 319"/>
              <a:gd name="connsiteX110-23783" fmla="*/ 567 w 687"/>
              <a:gd name="connsiteY110-23784" fmla="*/ 131 h 319"/>
              <a:gd name="connsiteX111-23785" fmla="*/ 561 w 687"/>
              <a:gd name="connsiteY111-23786" fmla="*/ 125 h 319"/>
              <a:gd name="connsiteX112-23787" fmla="*/ 561 w 687"/>
              <a:gd name="connsiteY112-23788" fmla="*/ 115 h 319"/>
              <a:gd name="connsiteX113-23789" fmla="*/ 561 w 687"/>
              <a:gd name="connsiteY113-23790" fmla="*/ 115 h 319"/>
              <a:gd name="connsiteX0-23791" fmla="*/ 561 w 687"/>
              <a:gd name="connsiteY0-23792" fmla="*/ 115 h 298"/>
              <a:gd name="connsiteX1-23793" fmla="*/ 556 w 687"/>
              <a:gd name="connsiteY1-23794" fmla="*/ 104 h 298"/>
              <a:gd name="connsiteX2-23795" fmla="*/ 556 w 687"/>
              <a:gd name="connsiteY2-23796" fmla="*/ 94 h 298"/>
              <a:gd name="connsiteX3-23797" fmla="*/ 551 w 687"/>
              <a:gd name="connsiteY3-23798" fmla="*/ 84 h 298"/>
              <a:gd name="connsiteX4-23799" fmla="*/ 546 w 687"/>
              <a:gd name="connsiteY4-23800" fmla="*/ 78 h 298"/>
              <a:gd name="connsiteX5-23801" fmla="*/ 546 w 687"/>
              <a:gd name="connsiteY5-23802" fmla="*/ 78 h 298"/>
              <a:gd name="connsiteX6-23803" fmla="*/ 540 w 687"/>
              <a:gd name="connsiteY6-23804" fmla="*/ 78 h 298"/>
              <a:gd name="connsiteX7-23805" fmla="*/ 530 w 687"/>
              <a:gd name="connsiteY7-23806" fmla="*/ 73 h 298"/>
              <a:gd name="connsiteX8-23807" fmla="*/ 525 w 687"/>
              <a:gd name="connsiteY8-23808" fmla="*/ 73 h 298"/>
              <a:gd name="connsiteX9-23809" fmla="*/ 514 w 687"/>
              <a:gd name="connsiteY9-23810" fmla="*/ 73 h 298"/>
              <a:gd name="connsiteX10-23811" fmla="*/ 504 w 687"/>
              <a:gd name="connsiteY10-23812" fmla="*/ 73 h 298"/>
              <a:gd name="connsiteX11-23813" fmla="*/ 493 w 687"/>
              <a:gd name="connsiteY11-23814" fmla="*/ 73 h 298"/>
              <a:gd name="connsiteX12-23815" fmla="*/ 477 w 687"/>
              <a:gd name="connsiteY12-23816" fmla="*/ 73 h 298"/>
              <a:gd name="connsiteX13-23817" fmla="*/ 451 w 687"/>
              <a:gd name="connsiteY13-23818" fmla="*/ 73 h 298"/>
              <a:gd name="connsiteX14-23819" fmla="*/ 420 w 687"/>
              <a:gd name="connsiteY14-23820" fmla="*/ 73 h 298"/>
              <a:gd name="connsiteX15-23821" fmla="*/ 393 w 687"/>
              <a:gd name="connsiteY15-23822" fmla="*/ 78 h 298"/>
              <a:gd name="connsiteX16-23823" fmla="*/ 362 w 687"/>
              <a:gd name="connsiteY16-23824" fmla="*/ 78 h 298"/>
              <a:gd name="connsiteX17-23825" fmla="*/ 346 w 687"/>
              <a:gd name="connsiteY17-23826" fmla="*/ 84 h 298"/>
              <a:gd name="connsiteX18-23827" fmla="*/ 325 w 687"/>
              <a:gd name="connsiteY18-23828" fmla="*/ 84 h 298"/>
              <a:gd name="connsiteX19-23829" fmla="*/ 309 w 687"/>
              <a:gd name="connsiteY19-23830" fmla="*/ 89 h 298"/>
              <a:gd name="connsiteX20-23831" fmla="*/ 288 w 687"/>
              <a:gd name="connsiteY20-23832" fmla="*/ 94 h 298"/>
              <a:gd name="connsiteX21-23833" fmla="*/ 267 w 687"/>
              <a:gd name="connsiteY21-23834" fmla="*/ 99 h 298"/>
              <a:gd name="connsiteX22-23835" fmla="*/ 246 w 687"/>
              <a:gd name="connsiteY22-23836" fmla="*/ 99 h 298"/>
              <a:gd name="connsiteX23-23837" fmla="*/ 220 w 687"/>
              <a:gd name="connsiteY23-23838" fmla="*/ 104 h 298"/>
              <a:gd name="connsiteX24-23839" fmla="*/ 199 w 687"/>
              <a:gd name="connsiteY24-23840" fmla="*/ 110 h 298"/>
              <a:gd name="connsiteX25-23841" fmla="*/ 173 w 687"/>
              <a:gd name="connsiteY25-23842" fmla="*/ 115 h 298"/>
              <a:gd name="connsiteX26-23843" fmla="*/ 152 w 687"/>
              <a:gd name="connsiteY26-23844" fmla="*/ 120 h 298"/>
              <a:gd name="connsiteX27-23845" fmla="*/ 131 w 687"/>
              <a:gd name="connsiteY27-23846" fmla="*/ 120 h 298"/>
              <a:gd name="connsiteX28-23847" fmla="*/ 115 w 687"/>
              <a:gd name="connsiteY28-23848" fmla="*/ 125 h 298"/>
              <a:gd name="connsiteX29-23849" fmla="*/ 99 w 687"/>
              <a:gd name="connsiteY29-23850" fmla="*/ 125 h 298"/>
              <a:gd name="connsiteX30-23851" fmla="*/ 89 w 687"/>
              <a:gd name="connsiteY30-23852" fmla="*/ 125 h 298"/>
              <a:gd name="connsiteX31-23853" fmla="*/ 78 w 687"/>
              <a:gd name="connsiteY31-23854" fmla="*/ 125 h 298"/>
              <a:gd name="connsiteX32-23855" fmla="*/ 73 w 687"/>
              <a:gd name="connsiteY32-23856" fmla="*/ 125 h 298"/>
              <a:gd name="connsiteX33-23857" fmla="*/ 63 w 687"/>
              <a:gd name="connsiteY33-23858" fmla="*/ 120 h 298"/>
              <a:gd name="connsiteX34-23859" fmla="*/ 52 w 687"/>
              <a:gd name="connsiteY34-23860" fmla="*/ 115 h 298"/>
              <a:gd name="connsiteX35-23861" fmla="*/ 36 w 687"/>
              <a:gd name="connsiteY35-23862" fmla="*/ 110 h 298"/>
              <a:gd name="connsiteX36-23863" fmla="*/ 26 w 687"/>
              <a:gd name="connsiteY36-23864" fmla="*/ 99 h 298"/>
              <a:gd name="connsiteX37-23865" fmla="*/ 15 w 687"/>
              <a:gd name="connsiteY37-23866" fmla="*/ 94 h 298"/>
              <a:gd name="connsiteX38-23867" fmla="*/ 5 w 687"/>
              <a:gd name="connsiteY38-23868" fmla="*/ 89 h 298"/>
              <a:gd name="connsiteX39-23869" fmla="*/ 0 w 687"/>
              <a:gd name="connsiteY39-23870" fmla="*/ 78 h 298"/>
              <a:gd name="connsiteX40-23871" fmla="*/ 0 w 687"/>
              <a:gd name="connsiteY40-23872" fmla="*/ 73 h 298"/>
              <a:gd name="connsiteX41-23873" fmla="*/ 10 w 687"/>
              <a:gd name="connsiteY41-23874" fmla="*/ 73 h 298"/>
              <a:gd name="connsiteX42-23875" fmla="*/ 26 w 687"/>
              <a:gd name="connsiteY42-23876" fmla="*/ 73 h 298"/>
              <a:gd name="connsiteX43-23877" fmla="*/ 42 w 687"/>
              <a:gd name="connsiteY43-23878" fmla="*/ 73 h 298"/>
              <a:gd name="connsiteX44-23879" fmla="*/ 57 w 687"/>
              <a:gd name="connsiteY44-23880" fmla="*/ 68 h 298"/>
              <a:gd name="connsiteX45-23881" fmla="*/ 89 w 687"/>
              <a:gd name="connsiteY45-23882" fmla="*/ 68 h 298"/>
              <a:gd name="connsiteX46-23883" fmla="*/ 131 w 687"/>
              <a:gd name="connsiteY46-23884" fmla="*/ 63 h 298"/>
              <a:gd name="connsiteX47-23885" fmla="*/ 152 w 687"/>
              <a:gd name="connsiteY47-23886" fmla="*/ 63 h 298"/>
              <a:gd name="connsiteX48-23887" fmla="*/ 173 w 687"/>
              <a:gd name="connsiteY48-23888" fmla="*/ 63 h 298"/>
              <a:gd name="connsiteX49-23889" fmla="*/ 199 w 687"/>
              <a:gd name="connsiteY49-23890" fmla="*/ 57 h 298"/>
              <a:gd name="connsiteX50-23891" fmla="*/ 225 w 687"/>
              <a:gd name="connsiteY50-23892" fmla="*/ 57 h 298"/>
              <a:gd name="connsiteX51-23893" fmla="*/ 257 w 687"/>
              <a:gd name="connsiteY51-23894" fmla="*/ 52 h 298"/>
              <a:gd name="connsiteX52-23895" fmla="*/ 288 w 687"/>
              <a:gd name="connsiteY52-23896" fmla="*/ 52 h 298"/>
              <a:gd name="connsiteX53-23897" fmla="*/ 320 w 687"/>
              <a:gd name="connsiteY53-23898" fmla="*/ 47 h 298"/>
              <a:gd name="connsiteX54-23899" fmla="*/ 357 w 687"/>
              <a:gd name="connsiteY54-23900" fmla="*/ 42 h 298"/>
              <a:gd name="connsiteX55-23901" fmla="*/ 372 w 687"/>
              <a:gd name="connsiteY55-23902" fmla="*/ 42 h 298"/>
              <a:gd name="connsiteX56-23903" fmla="*/ 393 w 687"/>
              <a:gd name="connsiteY56-23904" fmla="*/ 37 h 298"/>
              <a:gd name="connsiteX57-23905" fmla="*/ 409 w 687"/>
              <a:gd name="connsiteY57-23906" fmla="*/ 37 h 298"/>
              <a:gd name="connsiteX58-23907" fmla="*/ 420 w 687"/>
              <a:gd name="connsiteY58-23908" fmla="*/ 37 h 298"/>
              <a:gd name="connsiteX59-23909" fmla="*/ 435 w 687"/>
              <a:gd name="connsiteY59-23910" fmla="*/ 31 h 298"/>
              <a:gd name="connsiteX60-23911" fmla="*/ 446 w 687"/>
              <a:gd name="connsiteY60-23912" fmla="*/ 31 h 298"/>
              <a:gd name="connsiteX61-23913" fmla="*/ 456 w 687"/>
              <a:gd name="connsiteY61-23914" fmla="*/ 31 h 298"/>
              <a:gd name="connsiteX62-23915" fmla="*/ 467 w 687"/>
              <a:gd name="connsiteY62-23916" fmla="*/ 26 h 298"/>
              <a:gd name="connsiteX63-23917" fmla="*/ 477 w 687"/>
              <a:gd name="connsiteY63-23918" fmla="*/ 26 h 298"/>
              <a:gd name="connsiteX64-23919" fmla="*/ 488 w 687"/>
              <a:gd name="connsiteY64-23920" fmla="*/ 26 h 298"/>
              <a:gd name="connsiteX65-23921" fmla="*/ 493 w 687"/>
              <a:gd name="connsiteY65-23922" fmla="*/ 21 h 298"/>
              <a:gd name="connsiteX66-23923" fmla="*/ 498 w 687"/>
              <a:gd name="connsiteY66-23924" fmla="*/ 21 h 298"/>
              <a:gd name="connsiteX67-23925" fmla="*/ 504 w 687"/>
              <a:gd name="connsiteY67-23926" fmla="*/ 21 h 298"/>
              <a:gd name="connsiteX68-23927" fmla="*/ 509 w 687"/>
              <a:gd name="connsiteY68-23928" fmla="*/ 16 h 298"/>
              <a:gd name="connsiteX69-23929" fmla="*/ 514 w 687"/>
              <a:gd name="connsiteY69-23930" fmla="*/ 16 h 298"/>
              <a:gd name="connsiteX70-23931" fmla="*/ 514 w 687"/>
              <a:gd name="connsiteY70-23932" fmla="*/ 16 h 298"/>
              <a:gd name="connsiteX71-23933" fmla="*/ 519 w 687"/>
              <a:gd name="connsiteY71-23934" fmla="*/ 10 h 298"/>
              <a:gd name="connsiteX72-23935" fmla="*/ 525 w 687"/>
              <a:gd name="connsiteY72-23936" fmla="*/ 5 h 298"/>
              <a:gd name="connsiteX73-23937" fmla="*/ 535 w 687"/>
              <a:gd name="connsiteY73-23938" fmla="*/ 5 h 298"/>
              <a:gd name="connsiteX74-23939" fmla="*/ 546 w 687"/>
              <a:gd name="connsiteY74-23940" fmla="*/ 0 h 298"/>
              <a:gd name="connsiteX75-23941" fmla="*/ 551 w 687"/>
              <a:gd name="connsiteY75-23942" fmla="*/ 5 h 298"/>
              <a:gd name="connsiteX76-23943" fmla="*/ 561 w 687"/>
              <a:gd name="connsiteY76-23944" fmla="*/ 5 h 298"/>
              <a:gd name="connsiteX77-23945" fmla="*/ 577 w 687"/>
              <a:gd name="connsiteY77-23946" fmla="*/ 10 h 298"/>
              <a:gd name="connsiteX78-23947" fmla="*/ 593 w 687"/>
              <a:gd name="connsiteY78-23948" fmla="*/ 16 h 298"/>
              <a:gd name="connsiteX79-23949" fmla="*/ 630 w 687"/>
              <a:gd name="connsiteY79-23950" fmla="*/ 31 h 298"/>
              <a:gd name="connsiteX80-23951" fmla="*/ 645 w 687"/>
              <a:gd name="connsiteY80-23952" fmla="*/ 42 h 298"/>
              <a:gd name="connsiteX81-23953" fmla="*/ 661 w 687"/>
              <a:gd name="connsiteY81-23954" fmla="*/ 52 h 298"/>
              <a:gd name="connsiteX82-23955" fmla="*/ 672 w 687"/>
              <a:gd name="connsiteY82-23956" fmla="*/ 57 h 298"/>
              <a:gd name="connsiteX83-23957" fmla="*/ 682 w 687"/>
              <a:gd name="connsiteY83-23958" fmla="*/ 68 h 298"/>
              <a:gd name="connsiteX84-23959" fmla="*/ 687 w 687"/>
              <a:gd name="connsiteY84-23960" fmla="*/ 73 h 298"/>
              <a:gd name="connsiteX85-23961" fmla="*/ 687 w 687"/>
              <a:gd name="connsiteY85-23962" fmla="*/ 78 h 298"/>
              <a:gd name="connsiteX86-23963" fmla="*/ 682 w 687"/>
              <a:gd name="connsiteY86-23964" fmla="*/ 78 h 298"/>
              <a:gd name="connsiteX87-23965" fmla="*/ 682 w 687"/>
              <a:gd name="connsiteY87-23966" fmla="*/ 84 h 298"/>
              <a:gd name="connsiteX88-23967" fmla="*/ 677 w 687"/>
              <a:gd name="connsiteY88-23968" fmla="*/ 89 h 298"/>
              <a:gd name="connsiteX89-23969" fmla="*/ 666 w 687"/>
              <a:gd name="connsiteY89-23970" fmla="*/ 94 h 298"/>
              <a:gd name="connsiteX90-23971" fmla="*/ 666 w 687"/>
              <a:gd name="connsiteY90-23972" fmla="*/ 99 h 298"/>
              <a:gd name="connsiteX91-23973" fmla="*/ 661 w 687"/>
              <a:gd name="connsiteY91-23974" fmla="*/ 104 h 298"/>
              <a:gd name="connsiteX92-23975" fmla="*/ 656 w 687"/>
              <a:gd name="connsiteY92-23976" fmla="*/ 115 h 298"/>
              <a:gd name="connsiteX93-23977" fmla="*/ 656 w 687"/>
              <a:gd name="connsiteY93-23978" fmla="*/ 131 h 298"/>
              <a:gd name="connsiteX94-23979" fmla="*/ 651 w 687"/>
              <a:gd name="connsiteY94-23980" fmla="*/ 141 h 298"/>
              <a:gd name="connsiteX95-23981" fmla="*/ 651 w 687"/>
              <a:gd name="connsiteY95-23982" fmla="*/ 162 h 298"/>
              <a:gd name="connsiteX96-23983" fmla="*/ 645 w 687"/>
              <a:gd name="connsiteY96-23984" fmla="*/ 183 h 298"/>
              <a:gd name="connsiteX97-23985" fmla="*/ 645 w 687"/>
              <a:gd name="connsiteY97-23986" fmla="*/ 209 h 298"/>
              <a:gd name="connsiteX98-23987" fmla="*/ 640 w 687"/>
              <a:gd name="connsiteY98-23988" fmla="*/ 261 h 298"/>
              <a:gd name="connsiteX99-23989" fmla="*/ 551 w 687"/>
              <a:gd name="connsiteY99-23990" fmla="*/ 298 h 298"/>
              <a:gd name="connsiteX100-23991" fmla="*/ 556 w 687"/>
              <a:gd name="connsiteY100-23992" fmla="*/ 272 h 298"/>
              <a:gd name="connsiteX101-23993" fmla="*/ 556 w 687"/>
              <a:gd name="connsiteY101-23994" fmla="*/ 251 h 298"/>
              <a:gd name="connsiteX102-23995" fmla="*/ 561 w 687"/>
              <a:gd name="connsiteY102-23996" fmla="*/ 230 h 298"/>
              <a:gd name="connsiteX103-23997" fmla="*/ 561 w 687"/>
              <a:gd name="connsiteY103-23998" fmla="*/ 214 h 298"/>
              <a:gd name="connsiteX104-23999" fmla="*/ 561 w 687"/>
              <a:gd name="connsiteY104-24000" fmla="*/ 193 h 298"/>
              <a:gd name="connsiteX105-24001" fmla="*/ 567 w 687"/>
              <a:gd name="connsiteY105-24002" fmla="*/ 178 h 298"/>
              <a:gd name="connsiteX106-24003" fmla="*/ 567 w 687"/>
              <a:gd name="connsiteY106-24004" fmla="*/ 167 h 298"/>
              <a:gd name="connsiteX107-24005" fmla="*/ 567 w 687"/>
              <a:gd name="connsiteY107-24006" fmla="*/ 151 h 298"/>
              <a:gd name="connsiteX108-24007" fmla="*/ 567 w 687"/>
              <a:gd name="connsiteY108-24008" fmla="*/ 141 h 298"/>
              <a:gd name="connsiteX109-24009" fmla="*/ 567 w 687"/>
              <a:gd name="connsiteY109-24010" fmla="*/ 131 h 298"/>
              <a:gd name="connsiteX110-24011" fmla="*/ 561 w 687"/>
              <a:gd name="connsiteY110-24012" fmla="*/ 125 h 298"/>
              <a:gd name="connsiteX111-24013" fmla="*/ 561 w 687"/>
              <a:gd name="connsiteY111-24014" fmla="*/ 115 h 298"/>
              <a:gd name="connsiteX112-24015" fmla="*/ 561 w 687"/>
              <a:gd name="connsiteY112-24016" fmla="*/ 115 h 298"/>
              <a:gd name="connsiteX0-24017" fmla="*/ 561 w 687"/>
              <a:gd name="connsiteY0-24018" fmla="*/ 115 h 274"/>
              <a:gd name="connsiteX1-24019" fmla="*/ 556 w 687"/>
              <a:gd name="connsiteY1-24020" fmla="*/ 104 h 274"/>
              <a:gd name="connsiteX2-24021" fmla="*/ 556 w 687"/>
              <a:gd name="connsiteY2-24022" fmla="*/ 94 h 274"/>
              <a:gd name="connsiteX3-24023" fmla="*/ 551 w 687"/>
              <a:gd name="connsiteY3-24024" fmla="*/ 84 h 274"/>
              <a:gd name="connsiteX4-24025" fmla="*/ 546 w 687"/>
              <a:gd name="connsiteY4-24026" fmla="*/ 78 h 274"/>
              <a:gd name="connsiteX5-24027" fmla="*/ 546 w 687"/>
              <a:gd name="connsiteY5-24028" fmla="*/ 78 h 274"/>
              <a:gd name="connsiteX6-24029" fmla="*/ 540 w 687"/>
              <a:gd name="connsiteY6-24030" fmla="*/ 78 h 274"/>
              <a:gd name="connsiteX7-24031" fmla="*/ 530 w 687"/>
              <a:gd name="connsiteY7-24032" fmla="*/ 73 h 274"/>
              <a:gd name="connsiteX8-24033" fmla="*/ 525 w 687"/>
              <a:gd name="connsiteY8-24034" fmla="*/ 73 h 274"/>
              <a:gd name="connsiteX9-24035" fmla="*/ 514 w 687"/>
              <a:gd name="connsiteY9-24036" fmla="*/ 73 h 274"/>
              <a:gd name="connsiteX10-24037" fmla="*/ 504 w 687"/>
              <a:gd name="connsiteY10-24038" fmla="*/ 73 h 274"/>
              <a:gd name="connsiteX11-24039" fmla="*/ 493 w 687"/>
              <a:gd name="connsiteY11-24040" fmla="*/ 73 h 274"/>
              <a:gd name="connsiteX12-24041" fmla="*/ 477 w 687"/>
              <a:gd name="connsiteY12-24042" fmla="*/ 73 h 274"/>
              <a:gd name="connsiteX13-24043" fmla="*/ 451 w 687"/>
              <a:gd name="connsiteY13-24044" fmla="*/ 73 h 274"/>
              <a:gd name="connsiteX14-24045" fmla="*/ 420 w 687"/>
              <a:gd name="connsiteY14-24046" fmla="*/ 73 h 274"/>
              <a:gd name="connsiteX15-24047" fmla="*/ 393 w 687"/>
              <a:gd name="connsiteY15-24048" fmla="*/ 78 h 274"/>
              <a:gd name="connsiteX16-24049" fmla="*/ 362 w 687"/>
              <a:gd name="connsiteY16-24050" fmla="*/ 78 h 274"/>
              <a:gd name="connsiteX17-24051" fmla="*/ 346 w 687"/>
              <a:gd name="connsiteY17-24052" fmla="*/ 84 h 274"/>
              <a:gd name="connsiteX18-24053" fmla="*/ 325 w 687"/>
              <a:gd name="connsiteY18-24054" fmla="*/ 84 h 274"/>
              <a:gd name="connsiteX19-24055" fmla="*/ 309 w 687"/>
              <a:gd name="connsiteY19-24056" fmla="*/ 89 h 274"/>
              <a:gd name="connsiteX20-24057" fmla="*/ 288 w 687"/>
              <a:gd name="connsiteY20-24058" fmla="*/ 94 h 274"/>
              <a:gd name="connsiteX21-24059" fmla="*/ 267 w 687"/>
              <a:gd name="connsiteY21-24060" fmla="*/ 99 h 274"/>
              <a:gd name="connsiteX22-24061" fmla="*/ 246 w 687"/>
              <a:gd name="connsiteY22-24062" fmla="*/ 99 h 274"/>
              <a:gd name="connsiteX23-24063" fmla="*/ 220 w 687"/>
              <a:gd name="connsiteY23-24064" fmla="*/ 104 h 274"/>
              <a:gd name="connsiteX24-24065" fmla="*/ 199 w 687"/>
              <a:gd name="connsiteY24-24066" fmla="*/ 110 h 274"/>
              <a:gd name="connsiteX25-24067" fmla="*/ 173 w 687"/>
              <a:gd name="connsiteY25-24068" fmla="*/ 115 h 274"/>
              <a:gd name="connsiteX26-24069" fmla="*/ 152 w 687"/>
              <a:gd name="connsiteY26-24070" fmla="*/ 120 h 274"/>
              <a:gd name="connsiteX27-24071" fmla="*/ 131 w 687"/>
              <a:gd name="connsiteY27-24072" fmla="*/ 120 h 274"/>
              <a:gd name="connsiteX28-24073" fmla="*/ 115 w 687"/>
              <a:gd name="connsiteY28-24074" fmla="*/ 125 h 274"/>
              <a:gd name="connsiteX29-24075" fmla="*/ 99 w 687"/>
              <a:gd name="connsiteY29-24076" fmla="*/ 125 h 274"/>
              <a:gd name="connsiteX30-24077" fmla="*/ 89 w 687"/>
              <a:gd name="connsiteY30-24078" fmla="*/ 125 h 274"/>
              <a:gd name="connsiteX31-24079" fmla="*/ 78 w 687"/>
              <a:gd name="connsiteY31-24080" fmla="*/ 125 h 274"/>
              <a:gd name="connsiteX32-24081" fmla="*/ 73 w 687"/>
              <a:gd name="connsiteY32-24082" fmla="*/ 125 h 274"/>
              <a:gd name="connsiteX33-24083" fmla="*/ 63 w 687"/>
              <a:gd name="connsiteY33-24084" fmla="*/ 120 h 274"/>
              <a:gd name="connsiteX34-24085" fmla="*/ 52 w 687"/>
              <a:gd name="connsiteY34-24086" fmla="*/ 115 h 274"/>
              <a:gd name="connsiteX35-24087" fmla="*/ 36 w 687"/>
              <a:gd name="connsiteY35-24088" fmla="*/ 110 h 274"/>
              <a:gd name="connsiteX36-24089" fmla="*/ 26 w 687"/>
              <a:gd name="connsiteY36-24090" fmla="*/ 99 h 274"/>
              <a:gd name="connsiteX37-24091" fmla="*/ 15 w 687"/>
              <a:gd name="connsiteY37-24092" fmla="*/ 94 h 274"/>
              <a:gd name="connsiteX38-24093" fmla="*/ 5 w 687"/>
              <a:gd name="connsiteY38-24094" fmla="*/ 89 h 274"/>
              <a:gd name="connsiteX39-24095" fmla="*/ 0 w 687"/>
              <a:gd name="connsiteY39-24096" fmla="*/ 78 h 274"/>
              <a:gd name="connsiteX40-24097" fmla="*/ 0 w 687"/>
              <a:gd name="connsiteY40-24098" fmla="*/ 73 h 274"/>
              <a:gd name="connsiteX41-24099" fmla="*/ 10 w 687"/>
              <a:gd name="connsiteY41-24100" fmla="*/ 73 h 274"/>
              <a:gd name="connsiteX42-24101" fmla="*/ 26 w 687"/>
              <a:gd name="connsiteY42-24102" fmla="*/ 73 h 274"/>
              <a:gd name="connsiteX43-24103" fmla="*/ 42 w 687"/>
              <a:gd name="connsiteY43-24104" fmla="*/ 73 h 274"/>
              <a:gd name="connsiteX44-24105" fmla="*/ 57 w 687"/>
              <a:gd name="connsiteY44-24106" fmla="*/ 68 h 274"/>
              <a:gd name="connsiteX45-24107" fmla="*/ 89 w 687"/>
              <a:gd name="connsiteY45-24108" fmla="*/ 68 h 274"/>
              <a:gd name="connsiteX46-24109" fmla="*/ 131 w 687"/>
              <a:gd name="connsiteY46-24110" fmla="*/ 63 h 274"/>
              <a:gd name="connsiteX47-24111" fmla="*/ 152 w 687"/>
              <a:gd name="connsiteY47-24112" fmla="*/ 63 h 274"/>
              <a:gd name="connsiteX48-24113" fmla="*/ 173 w 687"/>
              <a:gd name="connsiteY48-24114" fmla="*/ 63 h 274"/>
              <a:gd name="connsiteX49-24115" fmla="*/ 199 w 687"/>
              <a:gd name="connsiteY49-24116" fmla="*/ 57 h 274"/>
              <a:gd name="connsiteX50-24117" fmla="*/ 225 w 687"/>
              <a:gd name="connsiteY50-24118" fmla="*/ 57 h 274"/>
              <a:gd name="connsiteX51-24119" fmla="*/ 257 w 687"/>
              <a:gd name="connsiteY51-24120" fmla="*/ 52 h 274"/>
              <a:gd name="connsiteX52-24121" fmla="*/ 288 w 687"/>
              <a:gd name="connsiteY52-24122" fmla="*/ 52 h 274"/>
              <a:gd name="connsiteX53-24123" fmla="*/ 320 w 687"/>
              <a:gd name="connsiteY53-24124" fmla="*/ 47 h 274"/>
              <a:gd name="connsiteX54-24125" fmla="*/ 357 w 687"/>
              <a:gd name="connsiteY54-24126" fmla="*/ 42 h 274"/>
              <a:gd name="connsiteX55-24127" fmla="*/ 372 w 687"/>
              <a:gd name="connsiteY55-24128" fmla="*/ 42 h 274"/>
              <a:gd name="connsiteX56-24129" fmla="*/ 393 w 687"/>
              <a:gd name="connsiteY56-24130" fmla="*/ 37 h 274"/>
              <a:gd name="connsiteX57-24131" fmla="*/ 409 w 687"/>
              <a:gd name="connsiteY57-24132" fmla="*/ 37 h 274"/>
              <a:gd name="connsiteX58-24133" fmla="*/ 420 w 687"/>
              <a:gd name="connsiteY58-24134" fmla="*/ 37 h 274"/>
              <a:gd name="connsiteX59-24135" fmla="*/ 435 w 687"/>
              <a:gd name="connsiteY59-24136" fmla="*/ 31 h 274"/>
              <a:gd name="connsiteX60-24137" fmla="*/ 446 w 687"/>
              <a:gd name="connsiteY60-24138" fmla="*/ 31 h 274"/>
              <a:gd name="connsiteX61-24139" fmla="*/ 456 w 687"/>
              <a:gd name="connsiteY61-24140" fmla="*/ 31 h 274"/>
              <a:gd name="connsiteX62-24141" fmla="*/ 467 w 687"/>
              <a:gd name="connsiteY62-24142" fmla="*/ 26 h 274"/>
              <a:gd name="connsiteX63-24143" fmla="*/ 477 w 687"/>
              <a:gd name="connsiteY63-24144" fmla="*/ 26 h 274"/>
              <a:gd name="connsiteX64-24145" fmla="*/ 488 w 687"/>
              <a:gd name="connsiteY64-24146" fmla="*/ 26 h 274"/>
              <a:gd name="connsiteX65-24147" fmla="*/ 493 w 687"/>
              <a:gd name="connsiteY65-24148" fmla="*/ 21 h 274"/>
              <a:gd name="connsiteX66-24149" fmla="*/ 498 w 687"/>
              <a:gd name="connsiteY66-24150" fmla="*/ 21 h 274"/>
              <a:gd name="connsiteX67-24151" fmla="*/ 504 w 687"/>
              <a:gd name="connsiteY67-24152" fmla="*/ 21 h 274"/>
              <a:gd name="connsiteX68-24153" fmla="*/ 509 w 687"/>
              <a:gd name="connsiteY68-24154" fmla="*/ 16 h 274"/>
              <a:gd name="connsiteX69-24155" fmla="*/ 514 w 687"/>
              <a:gd name="connsiteY69-24156" fmla="*/ 16 h 274"/>
              <a:gd name="connsiteX70-24157" fmla="*/ 514 w 687"/>
              <a:gd name="connsiteY70-24158" fmla="*/ 16 h 274"/>
              <a:gd name="connsiteX71-24159" fmla="*/ 519 w 687"/>
              <a:gd name="connsiteY71-24160" fmla="*/ 10 h 274"/>
              <a:gd name="connsiteX72-24161" fmla="*/ 525 w 687"/>
              <a:gd name="connsiteY72-24162" fmla="*/ 5 h 274"/>
              <a:gd name="connsiteX73-24163" fmla="*/ 535 w 687"/>
              <a:gd name="connsiteY73-24164" fmla="*/ 5 h 274"/>
              <a:gd name="connsiteX74-24165" fmla="*/ 546 w 687"/>
              <a:gd name="connsiteY74-24166" fmla="*/ 0 h 274"/>
              <a:gd name="connsiteX75-24167" fmla="*/ 551 w 687"/>
              <a:gd name="connsiteY75-24168" fmla="*/ 5 h 274"/>
              <a:gd name="connsiteX76-24169" fmla="*/ 561 w 687"/>
              <a:gd name="connsiteY76-24170" fmla="*/ 5 h 274"/>
              <a:gd name="connsiteX77-24171" fmla="*/ 577 w 687"/>
              <a:gd name="connsiteY77-24172" fmla="*/ 10 h 274"/>
              <a:gd name="connsiteX78-24173" fmla="*/ 593 w 687"/>
              <a:gd name="connsiteY78-24174" fmla="*/ 16 h 274"/>
              <a:gd name="connsiteX79-24175" fmla="*/ 630 w 687"/>
              <a:gd name="connsiteY79-24176" fmla="*/ 31 h 274"/>
              <a:gd name="connsiteX80-24177" fmla="*/ 645 w 687"/>
              <a:gd name="connsiteY80-24178" fmla="*/ 42 h 274"/>
              <a:gd name="connsiteX81-24179" fmla="*/ 661 w 687"/>
              <a:gd name="connsiteY81-24180" fmla="*/ 52 h 274"/>
              <a:gd name="connsiteX82-24181" fmla="*/ 672 w 687"/>
              <a:gd name="connsiteY82-24182" fmla="*/ 57 h 274"/>
              <a:gd name="connsiteX83-24183" fmla="*/ 682 w 687"/>
              <a:gd name="connsiteY83-24184" fmla="*/ 68 h 274"/>
              <a:gd name="connsiteX84-24185" fmla="*/ 687 w 687"/>
              <a:gd name="connsiteY84-24186" fmla="*/ 73 h 274"/>
              <a:gd name="connsiteX85-24187" fmla="*/ 687 w 687"/>
              <a:gd name="connsiteY85-24188" fmla="*/ 78 h 274"/>
              <a:gd name="connsiteX86-24189" fmla="*/ 682 w 687"/>
              <a:gd name="connsiteY86-24190" fmla="*/ 78 h 274"/>
              <a:gd name="connsiteX87-24191" fmla="*/ 682 w 687"/>
              <a:gd name="connsiteY87-24192" fmla="*/ 84 h 274"/>
              <a:gd name="connsiteX88-24193" fmla="*/ 677 w 687"/>
              <a:gd name="connsiteY88-24194" fmla="*/ 89 h 274"/>
              <a:gd name="connsiteX89-24195" fmla="*/ 666 w 687"/>
              <a:gd name="connsiteY89-24196" fmla="*/ 94 h 274"/>
              <a:gd name="connsiteX90-24197" fmla="*/ 666 w 687"/>
              <a:gd name="connsiteY90-24198" fmla="*/ 99 h 274"/>
              <a:gd name="connsiteX91-24199" fmla="*/ 661 w 687"/>
              <a:gd name="connsiteY91-24200" fmla="*/ 104 h 274"/>
              <a:gd name="connsiteX92-24201" fmla="*/ 656 w 687"/>
              <a:gd name="connsiteY92-24202" fmla="*/ 115 h 274"/>
              <a:gd name="connsiteX93-24203" fmla="*/ 656 w 687"/>
              <a:gd name="connsiteY93-24204" fmla="*/ 131 h 274"/>
              <a:gd name="connsiteX94-24205" fmla="*/ 651 w 687"/>
              <a:gd name="connsiteY94-24206" fmla="*/ 141 h 274"/>
              <a:gd name="connsiteX95-24207" fmla="*/ 651 w 687"/>
              <a:gd name="connsiteY95-24208" fmla="*/ 162 h 274"/>
              <a:gd name="connsiteX96-24209" fmla="*/ 645 w 687"/>
              <a:gd name="connsiteY96-24210" fmla="*/ 183 h 274"/>
              <a:gd name="connsiteX97-24211" fmla="*/ 645 w 687"/>
              <a:gd name="connsiteY97-24212" fmla="*/ 209 h 274"/>
              <a:gd name="connsiteX98-24213" fmla="*/ 640 w 687"/>
              <a:gd name="connsiteY98-24214" fmla="*/ 261 h 274"/>
              <a:gd name="connsiteX99-24215" fmla="*/ 556 w 687"/>
              <a:gd name="connsiteY99-24216" fmla="*/ 272 h 274"/>
              <a:gd name="connsiteX100-24217" fmla="*/ 556 w 687"/>
              <a:gd name="connsiteY100-24218" fmla="*/ 251 h 274"/>
              <a:gd name="connsiteX101-24219" fmla="*/ 561 w 687"/>
              <a:gd name="connsiteY101-24220" fmla="*/ 230 h 274"/>
              <a:gd name="connsiteX102-24221" fmla="*/ 561 w 687"/>
              <a:gd name="connsiteY102-24222" fmla="*/ 214 h 274"/>
              <a:gd name="connsiteX103-24223" fmla="*/ 561 w 687"/>
              <a:gd name="connsiteY103-24224" fmla="*/ 193 h 274"/>
              <a:gd name="connsiteX104-24225" fmla="*/ 567 w 687"/>
              <a:gd name="connsiteY104-24226" fmla="*/ 178 h 274"/>
              <a:gd name="connsiteX105-24227" fmla="*/ 567 w 687"/>
              <a:gd name="connsiteY105-24228" fmla="*/ 167 h 274"/>
              <a:gd name="connsiteX106-24229" fmla="*/ 567 w 687"/>
              <a:gd name="connsiteY106-24230" fmla="*/ 151 h 274"/>
              <a:gd name="connsiteX107-24231" fmla="*/ 567 w 687"/>
              <a:gd name="connsiteY107-24232" fmla="*/ 141 h 274"/>
              <a:gd name="connsiteX108-24233" fmla="*/ 567 w 687"/>
              <a:gd name="connsiteY108-24234" fmla="*/ 131 h 274"/>
              <a:gd name="connsiteX109-24235" fmla="*/ 561 w 687"/>
              <a:gd name="connsiteY109-24236" fmla="*/ 125 h 274"/>
              <a:gd name="connsiteX110-24237" fmla="*/ 561 w 687"/>
              <a:gd name="connsiteY110-24238" fmla="*/ 115 h 274"/>
              <a:gd name="connsiteX111-24239" fmla="*/ 561 w 687"/>
              <a:gd name="connsiteY111-24240" fmla="*/ 115 h 274"/>
              <a:gd name="connsiteX0-24241" fmla="*/ 561 w 687"/>
              <a:gd name="connsiteY0-24242" fmla="*/ 115 h 268"/>
              <a:gd name="connsiteX1-24243" fmla="*/ 556 w 687"/>
              <a:gd name="connsiteY1-24244" fmla="*/ 104 h 268"/>
              <a:gd name="connsiteX2-24245" fmla="*/ 556 w 687"/>
              <a:gd name="connsiteY2-24246" fmla="*/ 94 h 268"/>
              <a:gd name="connsiteX3-24247" fmla="*/ 551 w 687"/>
              <a:gd name="connsiteY3-24248" fmla="*/ 84 h 268"/>
              <a:gd name="connsiteX4-24249" fmla="*/ 546 w 687"/>
              <a:gd name="connsiteY4-24250" fmla="*/ 78 h 268"/>
              <a:gd name="connsiteX5-24251" fmla="*/ 546 w 687"/>
              <a:gd name="connsiteY5-24252" fmla="*/ 78 h 268"/>
              <a:gd name="connsiteX6-24253" fmla="*/ 540 w 687"/>
              <a:gd name="connsiteY6-24254" fmla="*/ 78 h 268"/>
              <a:gd name="connsiteX7-24255" fmla="*/ 530 w 687"/>
              <a:gd name="connsiteY7-24256" fmla="*/ 73 h 268"/>
              <a:gd name="connsiteX8-24257" fmla="*/ 525 w 687"/>
              <a:gd name="connsiteY8-24258" fmla="*/ 73 h 268"/>
              <a:gd name="connsiteX9-24259" fmla="*/ 514 w 687"/>
              <a:gd name="connsiteY9-24260" fmla="*/ 73 h 268"/>
              <a:gd name="connsiteX10-24261" fmla="*/ 504 w 687"/>
              <a:gd name="connsiteY10-24262" fmla="*/ 73 h 268"/>
              <a:gd name="connsiteX11-24263" fmla="*/ 493 w 687"/>
              <a:gd name="connsiteY11-24264" fmla="*/ 73 h 268"/>
              <a:gd name="connsiteX12-24265" fmla="*/ 477 w 687"/>
              <a:gd name="connsiteY12-24266" fmla="*/ 73 h 268"/>
              <a:gd name="connsiteX13-24267" fmla="*/ 451 w 687"/>
              <a:gd name="connsiteY13-24268" fmla="*/ 73 h 268"/>
              <a:gd name="connsiteX14-24269" fmla="*/ 420 w 687"/>
              <a:gd name="connsiteY14-24270" fmla="*/ 73 h 268"/>
              <a:gd name="connsiteX15-24271" fmla="*/ 393 w 687"/>
              <a:gd name="connsiteY15-24272" fmla="*/ 78 h 268"/>
              <a:gd name="connsiteX16-24273" fmla="*/ 362 w 687"/>
              <a:gd name="connsiteY16-24274" fmla="*/ 78 h 268"/>
              <a:gd name="connsiteX17-24275" fmla="*/ 346 w 687"/>
              <a:gd name="connsiteY17-24276" fmla="*/ 84 h 268"/>
              <a:gd name="connsiteX18-24277" fmla="*/ 325 w 687"/>
              <a:gd name="connsiteY18-24278" fmla="*/ 84 h 268"/>
              <a:gd name="connsiteX19-24279" fmla="*/ 309 w 687"/>
              <a:gd name="connsiteY19-24280" fmla="*/ 89 h 268"/>
              <a:gd name="connsiteX20-24281" fmla="*/ 288 w 687"/>
              <a:gd name="connsiteY20-24282" fmla="*/ 94 h 268"/>
              <a:gd name="connsiteX21-24283" fmla="*/ 267 w 687"/>
              <a:gd name="connsiteY21-24284" fmla="*/ 99 h 268"/>
              <a:gd name="connsiteX22-24285" fmla="*/ 246 w 687"/>
              <a:gd name="connsiteY22-24286" fmla="*/ 99 h 268"/>
              <a:gd name="connsiteX23-24287" fmla="*/ 220 w 687"/>
              <a:gd name="connsiteY23-24288" fmla="*/ 104 h 268"/>
              <a:gd name="connsiteX24-24289" fmla="*/ 199 w 687"/>
              <a:gd name="connsiteY24-24290" fmla="*/ 110 h 268"/>
              <a:gd name="connsiteX25-24291" fmla="*/ 173 w 687"/>
              <a:gd name="connsiteY25-24292" fmla="*/ 115 h 268"/>
              <a:gd name="connsiteX26-24293" fmla="*/ 152 w 687"/>
              <a:gd name="connsiteY26-24294" fmla="*/ 120 h 268"/>
              <a:gd name="connsiteX27-24295" fmla="*/ 131 w 687"/>
              <a:gd name="connsiteY27-24296" fmla="*/ 120 h 268"/>
              <a:gd name="connsiteX28-24297" fmla="*/ 115 w 687"/>
              <a:gd name="connsiteY28-24298" fmla="*/ 125 h 268"/>
              <a:gd name="connsiteX29-24299" fmla="*/ 99 w 687"/>
              <a:gd name="connsiteY29-24300" fmla="*/ 125 h 268"/>
              <a:gd name="connsiteX30-24301" fmla="*/ 89 w 687"/>
              <a:gd name="connsiteY30-24302" fmla="*/ 125 h 268"/>
              <a:gd name="connsiteX31-24303" fmla="*/ 78 w 687"/>
              <a:gd name="connsiteY31-24304" fmla="*/ 125 h 268"/>
              <a:gd name="connsiteX32-24305" fmla="*/ 73 w 687"/>
              <a:gd name="connsiteY32-24306" fmla="*/ 125 h 268"/>
              <a:gd name="connsiteX33-24307" fmla="*/ 63 w 687"/>
              <a:gd name="connsiteY33-24308" fmla="*/ 120 h 268"/>
              <a:gd name="connsiteX34-24309" fmla="*/ 52 w 687"/>
              <a:gd name="connsiteY34-24310" fmla="*/ 115 h 268"/>
              <a:gd name="connsiteX35-24311" fmla="*/ 36 w 687"/>
              <a:gd name="connsiteY35-24312" fmla="*/ 110 h 268"/>
              <a:gd name="connsiteX36-24313" fmla="*/ 26 w 687"/>
              <a:gd name="connsiteY36-24314" fmla="*/ 99 h 268"/>
              <a:gd name="connsiteX37-24315" fmla="*/ 15 w 687"/>
              <a:gd name="connsiteY37-24316" fmla="*/ 94 h 268"/>
              <a:gd name="connsiteX38-24317" fmla="*/ 5 w 687"/>
              <a:gd name="connsiteY38-24318" fmla="*/ 89 h 268"/>
              <a:gd name="connsiteX39-24319" fmla="*/ 0 w 687"/>
              <a:gd name="connsiteY39-24320" fmla="*/ 78 h 268"/>
              <a:gd name="connsiteX40-24321" fmla="*/ 0 w 687"/>
              <a:gd name="connsiteY40-24322" fmla="*/ 73 h 268"/>
              <a:gd name="connsiteX41-24323" fmla="*/ 10 w 687"/>
              <a:gd name="connsiteY41-24324" fmla="*/ 73 h 268"/>
              <a:gd name="connsiteX42-24325" fmla="*/ 26 w 687"/>
              <a:gd name="connsiteY42-24326" fmla="*/ 73 h 268"/>
              <a:gd name="connsiteX43-24327" fmla="*/ 42 w 687"/>
              <a:gd name="connsiteY43-24328" fmla="*/ 73 h 268"/>
              <a:gd name="connsiteX44-24329" fmla="*/ 57 w 687"/>
              <a:gd name="connsiteY44-24330" fmla="*/ 68 h 268"/>
              <a:gd name="connsiteX45-24331" fmla="*/ 89 w 687"/>
              <a:gd name="connsiteY45-24332" fmla="*/ 68 h 268"/>
              <a:gd name="connsiteX46-24333" fmla="*/ 131 w 687"/>
              <a:gd name="connsiteY46-24334" fmla="*/ 63 h 268"/>
              <a:gd name="connsiteX47-24335" fmla="*/ 152 w 687"/>
              <a:gd name="connsiteY47-24336" fmla="*/ 63 h 268"/>
              <a:gd name="connsiteX48-24337" fmla="*/ 173 w 687"/>
              <a:gd name="connsiteY48-24338" fmla="*/ 63 h 268"/>
              <a:gd name="connsiteX49-24339" fmla="*/ 199 w 687"/>
              <a:gd name="connsiteY49-24340" fmla="*/ 57 h 268"/>
              <a:gd name="connsiteX50-24341" fmla="*/ 225 w 687"/>
              <a:gd name="connsiteY50-24342" fmla="*/ 57 h 268"/>
              <a:gd name="connsiteX51-24343" fmla="*/ 257 w 687"/>
              <a:gd name="connsiteY51-24344" fmla="*/ 52 h 268"/>
              <a:gd name="connsiteX52-24345" fmla="*/ 288 w 687"/>
              <a:gd name="connsiteY52-24346" fmla="*/ 52 h 268"/>
              <a:gd name="connsiteX53-24347" fmla="*/ 320 w 687"/>
              <a:gd name="connsiteY53-24348" fmla="*/ 47 h 268"/>
              <a:gd name="connsiteX54-24349" fmla="*/ 357 w 687"/>
              <a:gd name="connsiteY54-24350" fmla="*/ 42 h 268"/>
              <a:gd name="connsiteX55-24351" fmla="*/ 372 w 687"/>
              <a:gd name="connsiteY55-24352" fmla="*/ 42 h 268"/>
              <a:gd name="connsiteX56-24353" fmla="*/ 393 w 687"/>
              <a:gd name="connsiteY56-24354" fmla="*/ 37 h 268"/>
              <a:gd name="connsiteX57-24355" fmla="*/ 409 w 687"/>
              <a:gd name="connsiteY57-24356" fmla="*/ 37 h 268"/>
              <a:gd name="connsiteX58-24357" fmla="*/ 420 w 687"/>
              <a:gd name="connsiteY58-24358" fmla="*/ 37 h 268"/>
              <a:gd name="connsiteX59-24359" fmla="*/ 435 w 687"/>
              <a:gd name="connsiteY59-24360" fmla="*/ 31 h 268"/>
              <a:gd name="connsiteX60-24361" fmla="*/ 446 w 687"/>
              <a:gd name="connsiteY60-24362" fmla="*/ 31 h 268"/>
              <a:gd name="connsiteX61-24363" fmla="*/ 456 w 687"/>
              <a:gd name="connsiteY61-24364" fmla="*/ 31 h 268"/>
              <a:gd name="connsiteX62-24365" fmla="*/ 467 w 687"/>
              <a:gd name="connsiteY62-24366" fmla="*/ 26 h 268"/>
              <a:gd name="connsiteX63-24367" fmla="*/ 477 w 687"/>
              <a:gd name="connsiteY63-24368" fmla="*/ 26 h 268"/>
              <a:gd name="connsiteX64-24369" fmla="*/ 488 w 687"/>
              <a:gd name="connsiteY64-24370" fmla="*/ 26 h 268"/>
              <a:gd name="connsiteX65-24371" fmla="*/ 493 w 687"/>
              <a:gd name="connsiteY65-24372" fmla="*/ 21 h 268"/>
              <a:gd name="connsiteX66-24373" fmla="*/ 498 w 687"/>
              <a:gd name="connsiteY66-24374" fmla="*/ 21 h 268"/>
              <a:gd name="connsiteX67-24375" fmla="*/ 504 w 687"/>
              <a:gd name="connsiteY67-24376" fmla="*/ 21 h 268"/>
              <a:gd name="connsiteX68-24377" fmla="*/ 509 w 687"/>
              <a:gd name="connsiteY68-24378" fmla="*/ 16 h 268"/>
              <a:gd name="connsiteX69-24379" fmla="*/ 514 w 687"/>
              <a:gd name="connsiteY69-24380" fmla="*/ 16 h 268"/>
              <a:gd name="connsiteX70-24381" fmla="*/ 514 w 687"/>
              <a:gd name="connsiteY70-24382" fmla="*/ 16 h 268"/>
              <a:gd name="connsiteX71-24383" fmla="*/ 519 w 687"/>
              <a:gd name="connsiteY71-24384" fmla="*/ 10 h 268"/>
              <a:gd name="connsiteX72-24385" fmla="*/ 525 w 687"/>
              <a:gd name="connsiteY72-24386" fmla="*/ 5 h 268"/>
              <a:gd name="connsiteX73-24387" fmla="*/ 535 w 687"/>
              <a:gd name="connsiteY73-24388" fmla="*/ 5 h 268"/>
              <a:gd name="connsiteX74-24389" fmla="*/ 546 w 687"/>
              <a:gd name="connsiteY74-24390" fmla="*/ 0 h 268"/>
              <a:gd name="connsiteX75-24391" fmla="*/ 551 w 687"/>
              <a:gd name="connsiteY75-24392" fmla="*/ 5 h 268"/>
              <a:gd name="connsiteX76-24393" fmla="*/ 561 w 687"/>
              <a:gd name="connsiteY76-24394" fmla="*/ 5 h 268"/>
              <a:gd name="connsiteX77-24395" fmla="*/ 577 w 687"/>
              <a:gd name="connsiteY77-24396" fmla="*/ 10 h 268"/>
              <a:gd name="connsiteX78-24397" fmla="*/ 593 w 687"/>
              <a:gd name="connsiteY78-24398" fmla="*/ 16 h 268"/>
              <a:gd name="connsiteX79-24399" fmla="*/ 630 w 687"/>
              <a:gd name="connsiteY79-24400" fmla="*/ 31 h 268"/>
              <a:gd name="connsiteX80-24401" fmla="*/ 645 w 687"/>
              <a:gd name="connsiteY80-24402" fmla="*/ 42 h 268"/>
              <a:gd name="connsiteX81-24403" fmla="*/ 661 w 687"/>
              <a:gd name="connsiteY81-24404" fmla="*/ 52 h 268"/>
              <a:gd name="connsiteX82-24405" fmla="*/ 672 w 687"/>
              <a:gd name="connsiteY82-24406" fmla="*/ 57 h 268"/>
              <a:gd name="connsiteX83-24407" fmla="*/ 682 w 687"/>
              <a:gd name="connsiteY83-24408" fmla="*/ 68 h 268"/>
              <a:gd name="connsiteX84-24409" fmla="*/ 687 w 687"/>
              <a:gd name="connsiteY84-24410" fmla="*/ 73 h 268"/>
              <a:gd name="connsiteX85-24411" fmla="*/ 687 w 687"/>
              <a:gd name="connsiteY85-24412" fmla="*/ 78 h 268"/>
              <a:gd name="connsiteX86-24413" fmla="*/ 682 w 687"/>
              <a:gd name="connsiteY86-24414" fmla="*/ 78 h 268"/>
              <a:gd name="connsiteX87-24415" fmla="*/ 682 w 687"/>
              <a:gd name="connsiteY87-24416" fmla="*/ 84 h 268"/>
              <a:gd name="connsiteX88-24417" fmla="*/ 677 w 687"/>
              <a:gd name="connsiteY88-24418" fmla="*/ 89 h 268"/>
              <a:gd name="connsiteX89-24419" fmla="*/ 666 w 687"/>
              <a:gd name="connsiteY89-24420" fmla="*/ 94 h 268"/>
              <a:gd name="connsiteX90-24421" fmla="*/ 666 w 687"/>
              <a:gd name="connsiteY90-24422" fmla="*/ 99 h 268"/>
              <a:gd name="connsiteX91-24423" fmla="*/ 661 w 687"/>
              <a:gd name="connsiteY91-24424" fmla="*/ 104 h 268"/>
              <a:gd name="connsiteX92-24425" fmla="*/ 656 w 687"/>
              <a:gd name="connsiteY92-24426" fmla="*/ 115 h 268"/>
              <a:gd name="connsiteX93-24427" fmla="*/ 656 w 687"/>
              <a:gd name="connsiteY93-24428" fmla="*/ 131 h 268"/>
              <a:gd name="connsiteX94-24429" fmla="*/ 651 w 687"/>
              <a:gd name="connsiteY94-24430" fmla="*/ 141 h 268"/>
              <a:gd name="connsiteX95-24431" fmla="*/ 651 w 687"/>
              <a:gd name="connsiteY95-24432" fmla="*/ 162 h 268"/>
              <a:gd name="connsiteX96-24433" fmla="*/ 645 w 687"/>
              <a:gd name="connsiteY96-24434" fmla="*/ 183 h 268"/>
              <a:gd name="connsiteX97-24435" fmla="*/ 645 w 687"/>
              <a:gd name="connsiteY97-24436" fmla="*/ 209 h 268"/>
              <a:gd name="connsiteX98-24437" fmla="*/ 640 w 687"/>
              <a:gd name="connsiteY98-24438" fmla="*/ 261 h 268"/>
              <a:gd name="connsiteX99-24439" fmla="*/ 556 w 687"/>
              <a:gd name="connsiteY99-24440" fmla="*/ 251 h 268"/>
              <a:gd name="connsiteX100-24441" fmla="*/ 561 w 687"/>
              <a:gd name="connsiteY100-24442" fmla="*/ 230 h 268"/>
              <a:gd name="connsiteX101-24443" fmla="*/ 561 w 687"/>
              <a:gd name="connsiteY101-24444" fmla="*/ 214 h 268"/>
              <a:gd name="connsiteX102-24445" fmla="*/ 561 w 687"/>
              <a:gd name="connsiteY102-24446" fmla="*/ 193 h 268"/>
              <a:gd name="connsiteX103-24447" fmla="*/ 567 w 687"/>
              <a:gd name="connsiteY103-24448" fmla="*/ 178 h 268"/>
              <a:gd name="connsiteX104-24449" fmla="*/ 567 w 687"/>
              <a:gd name="connsiteY104-24450" fmla="*/ 167 h 268"/>
              <a:gd name="connsiteX105-24451" fmla="*/ 567 w 687"/>
              <a:gd name="connsiteY105-24452" fmla="*/ 151 h 268"/>
              <a:gd name="connsiteX106-24453" fmla="*/ 567 w 687"/>
              <a:gd name="connsiteY106-24454" fmla="*/ 141 h 268"/>
              <a:gd name="connsiteX107-24455" fmla="*/ 567 w 687"/>
              <a:gd name="connsiteY107-24456" fmla="*/ 131 h 268"/>
              <a:gd name="connsiteX108-24457" fmla="*/ 561 w 687"/>
              <a:gd name="connsiteY108-24458" fmla="*/ 125 h 268"/>
              <a:gd name="connsiteX109-24459" fmla="*/ 561 w 687"/>
              <a:gd name="connsiteY109-24460" fmla="*/ 115 h 268"/>
              <a:gd name="connsiteX110-24461" fmla="*/ 561 w 687"/>
              <a:gd name="connsiteY110-24462" fmla="*/ 115 h 268"/>
              <a:gd name="connsiteX0-24463" fmla="*/ 561 w 687"/>
              <a:gd name="connsiteY0-24464" fmla="*/ 115 h 265"/>
              <a:gd name="connsiteX1-24465" fmla="*/ 556 w 687"/>
              <a:gd name="connsiteY1-24466" fmla="*/ 104 h 265"/>
              <a:gd name="connsiteX2-24467" fmla="*/ 556 w 687"/>
              <a:gd name="connsiteY2-24468" fmla="*/ 94 h 265"/>
              <a:gd name="connsiteX3-24469" fmla="*/ 551 w 687"/>
              <a:gd name="connsiteY3-24470" fmla="*/ 84 h 265"/>
              <a:gd name="connsiteX4-24471" fmla="*/ 546 w 687"/>
              <a:gd name="connsiteY4-24472" fmla="*/ 78 h 265"/>
              <a:gd name="connsiteX5-24473" fmla="*/ 546 w 687"/>
              <a:gd name="connsiteY5-24474" fmla="*/ 78 h 265"/>
              <a:gd name="connsiteX6-24475" fmla="*/ 540 w 687"/>
              <a:gd name="connsiteY6-24476" fmla="*/ 78 h 265"/>
              <a:gd name="connsiteX7-24477" fmla="*/ 530 w 687"/>
              <a:gd name="connsiteY7-24478" fmla="*/ 73 h 265"/>
              <a:gd name="connsiteX8-24479" fmla="*/ 525 w 687"/>
              <a:gd name="connsiteY8-24480" fmla="*/ 73 h 265"/>
              <a:gd name="connsiteX9-24481" fmla="*/ 514 w 687"/>
              <a:gd name="connsiteY9-24482" fmla="*/ 73 h 265"/>
              <a:gd name="connsiteX10-24483" fmla="*/ 504 w 687"/>
              <a:gd name="connsiteY10-24484" fmla="*/ 73 h 265"/>
              <a:gd name="connsiteX11-24485" fmla="*/ 493 w 687"/>
              <a:gd name="connsiteY11-24486" fmla="*/ 73 h 265"/>
              <a:gd name="connsiteX12-24487" fmla="*/ 477 w 687"/>
              <a:gd name="connsiteY12-24488" fmla="*/ 73 h 265"/>
              <a:gd name="connsiteX13-24489" fmla="*/ 451 w 687"/>
              <a:gd name="connsiteY13-24490" fmla="*/ 73 h 265"/>
              <a:gd name="connsiteX14-24491" fmla="*/ 420 w 687"/>
              <a:gd name="connsiteY14-24492" fmla="*/ 73 h 265"/>
              <a:gd name="connsiteX15-24493" fmla="*/ 393 w 687"/>
              <a:gd name="connsiteY15-24494" fmla="*/ 78 h 265"/>
              <a:gd name="connsiteX16-24495" fmla="*/ 362 w 687"/>
              <a:gd name="connsiteY16-24496" fmla="*/ 78 h 265"/>
              <a:gd name="connsiteX17-24497" fmla="*/ 346 w 687"/>
              <a:gd name="connsiteY17-24498" fmla="*/ 84 h 265"/>
              <a:gd name="connsiteX18-24499" fmla="*/ 325 w 687"/>
              <a:gd name="connsiteY18-24500" fmla="*/ 84 h 265"/>
              <a:gd name="connsiteX19-24501" fmla="*/ 309 w 687"/>
              <a:gd name="connsiteY19-24502" fmla="*/ 89 h 265"/>
              <a:gd name="connsiteX20-24503" fmla="*/ 288 w 687"/>
              <a:gd name="connsiteY20-24504" fmla="*/ 94 h 265"/>
              <a:gd name="connsiteX21-24505" fmla="*/ 267 w 687"/>
              <a:gd name="connsiteY21-24506" fmla="*/ 99 h 265"/>
              <a:gd name="connsiteX22-24507" fmla="*/ 246 w 687"/>
              <a:gd name="connsiteY22-24508" fmla="*/ 99 h 265"/>
              <a:gd name="connsiteX23-24509" fmla="*/ 220 w 687"/>
              <a:gd name="connsiteY23-24510" fmla="*/ 104 h 265"/>
              <a:gd name="connsiteX24-24511" fmla="*/ 199 w 687"/>
              <a:gd name="connsiteY24-24512" fmla="*/ 110 h 265"/>
              <a:gd name="connsiteX25-24513" fmla="*/ 173 w 687"/>
              <a:gd name="connsiteY25-24514" fmla="*/ 115 h 265"/>
              <a:gd name="connsiteX26-24515" fmla="*/ 152 w 687"/>
              <a:gd name="connsiteY26-24516" fmla="*/ 120 h 265"/>
              <a:gd name="connsiteX27-24517" fmla="*/ 131 w 687"/>
              <a:gd name="connsiteY27-24518" fmla="*/ 120 h 265"/>
              <a:gd name="connsiteX28-24519" fmla="*/ 115 w 687"/>
              <a:gd name="connsiteY28-24520" fmla="*/ 125 h 265"/>
              <a:gd name="connsiteX29-24521" fmla="*/ 99 w 687"/>
              <a:gd name="connsiteY29-24522" fmla="*/ 125 h 265"/>
              <a:gd name="connsiteX30-24523" fmla="*/ 89 w 687"/>
              <a:gd name="connsiteY30-24524" fmla="*/ 125 h 265"/>
              <a:gd name="connsiteX31-24525" fmla="*/ 78 w 687"/>
              <a:gd name="connsiteY31-24526" fmla="*/ 125 h 265"/>
              <a:gd name="connsiteX32-24527" fmla="*/ 73 w 687"/>
              <a:gd name="connsiteY32-24528" fmla="*/ 125 h 265"/>
              <a:gd name="connsiteX33-24529" fmla="*/ 63 w 687"/>
              <a:gd name="connsiteY33-24530" fmla="*/ 120 h 265"/>
              <a:gd name="connsiteX34-24531" fmla="*/ 52 w 687"/>
              <a:gd name="connsiteY34-24532" fmla="*/ 115 h 265"/>
              <a:gd name="connsiteX35-24533" fmla="*/ 36 w 687"/>
              <a:gd name="connsiteY35-24534" fmla="*/ 110 h 265"/>
              <a:gd name="connsiteX36-24535" fmla="*/ 26 w 687"/>
              <a:gd name="connsiteY36-24536" fmla="*/ 99 h 265"/>
              <a:gd name="connsiteX37-24537" fmla="*/ 15 w 687"/>
              <a:gd name="connsiteY37-24538" fmla="*/ 94 h 265"/>
              <a:gd name="connsiteX38-24539" fmla="*/ 5 w 687"/>
              <a:gd name="connsiteY38-24540" fmla="*/ 89 h 265"/>
              <a:gd name="connsiteX39-24541" fmla="*/ 0 w 687"/>
              <a:gd name="connsiteY39-24542" fmla="*/ 78 h 265"/>
              <a:gd name="connsiteX40-24543" fmla="*/ 0 w 687"/>
              <a:gd name="connsiteY40-24544" fmla="*/ 73 h 265"/>
              <a:gd name="connsiteX41-24545" fmla="*/ 10 w 687"/>
              <a:gd name="connsiteY41-24546" fmla="*/ 73 h 265"/>
              <a:gd name="connsiteX42-24547" fmla="*/ 26 w 687"/>
              <a:gd name="connsiteY42-24548" fmla="*/ 73 h 265"/>
              <a:gd name="connsiteX43-24549" fmla="*/ 42 w 687"/>
              <a:gd name="connsiteY43-24550" fmla="*/ 73 h 265"/>
              <a:gd name="connsiteX44-24551" fmla="*/ 57 w 687"/>
              <a:gd name="connsiteY44-24552" fmla="*/ 68 h 265"/>
              <a:gd name="connsiteX45-24553" fmla="*/ 89 w 687"/>
              <a:gd name="connsiteY45-24554" fmla="*/ 68 h 265"/>
              <a:gd name="connsiteX46-24555" fmla="*/ 131 w 687"/>
              <a:gd name="connsiteY46-24556" fmla="*/ 63 h 265"/>
              <a:gd name="connsiteX47-24557" fmla="*/ 152 w 687"/>
              <a:gd name="connsiteY47-24558" fmla="*/ 63 h 265"/>
              <a:gd name="connsiteX48-24559" fmla="*/ 173 w 687"/>
              <a:gd name="connsiteY48-24560" fmla="*/ 63 h 265"/>
              <a:gd name="connsiteX49-24561" fmla="*/ 199 w 687"/>
              <a:gd name="connsiteY49-24562" fmla="*/ 57 h 265"/>
              <a:gd name="connsiteX50-24563" fmla="*/ 225 w 687"/>
              <a:gd name="connsiteY50-24564" fmla="*/ 57 h 265"/>
              <a:gd name="connsiteX51-24565" fmla="*/ 257 w 687"/>
              <a:gd name="connsiteY51-24566" fmla="*/ 52 h 265"/>
              <a:gd name="connsiteX52-24567" fmla="*/ 288 w 687"/>
              <a:gd name="connsiteY52-24568" fmla="*/ 52 h 265"/>
              <a:gd name="connsiteX53-24569" fmla="*/ 320 w 687"/>
              <a:gd name="connsiteY53-24570" fmla="*/ 47 h 265"/>
              <a:gd name="connsiteX54-24571" fmla="*/ 357 w 687"/>
              <a:gd name="connsiteY54-24572" fmla="*/ 42 h 265"/>
              <a:gd name="connsiteX55-24573" fmla="*/ 372 w 687"/>
              <a:gd name="connsiteY55-24574" fmla="*/ 42 h 265"/>
              <a:gd name="connsiteX56-24575" fmla="*/ 393 w 687"/>
              <a:gd name="connsiteY56-24576" fmla="*/ 37 h 265"/>
              <a:gd name="connsiteX57-24577" fmla="*/ 409 w 687"/>
              <a:gd name="connsiteY57-24578" fmla="*/ 37 h 265"/>
              <a:gd name="connsiteX58-24579" fmla="*/ 420 w 687"/>
              <a:gd name="connsiteY58-24580" fmla="*/ 37 h 265"/>
              <a:gd name="connsiteX59-24581" fmla="*/ 435 w 687"/>
              <a:gd name="connsiteY59-24582" fmla="*/ 31 h 265"/>
              <a:gd name="connsiteX60-24583" fmla="*/ 446 w 687"/>
              <a:gd name="connsiteY60-24584" fmla="*/ 31 h 265"/>
              <a:gd name="connsiteX61-24585" fmla="*/ 456 w 687"/>
              <a:gd name="connsiteY61-24586" fmla="*/ 31 h 265"/>
              <a:gd name="connsiteX62-24587" fmla="*/ 467 w 687"/>
              <a:gd name="connsiteY62-24588" fmla="*/ 26 h 265"/>
              <a:gd name="connsiteX63-24589" fmla="*/ 477 w 687"/>
              <a:gd name="connsiteY63-24590" fmla="*/ 26 h 265"/>
              <a:gd name="connsiteX64-24591" fmla="*/ 488 w 687"/>
              <a:gd name="connsiteY64-24592" fmla="*/ 26 h 265"/>
              <a:gd name="connsiteX65-24593" fmla="*/ 493 w 687"/>
              <a:gd name="connsiteY65-24594" fmla="*/ 21 h 265"/>
              <a:gd name="connsiteX66-24595" fmla="*/ 498 w 687"/>
              <a:gd name="connsiteY66-24596" fmla="*/ 21 h 265"/>
              <a:gd name="connsiteX67-24597" fmla="*/ 504 w 687"/>
              <a:gd name="connsiteY67-24598" fmla="*/ 21 h 265"/>
              <a:gd name="connsiteX68-24599" fmla="*/ 509 w 687"/>
              <a:gd name="connsiteY68-24600" fmla="*/ 16 h 265"/>
              <a:gd name="connsiteX69-24601" fmla="*/ 514 w 687"/>
              <a:gd name="connsiteY69-24602" fmla="*/ 16 h 265"/>
              <a:gd name="connsiteX70-24603" fmla="*/ 514 w 687"/>
              <a:gd name="connsiteY70-24604" fmla="*/ 16 h 265"/>
              <a:gd name="connsiteX71-24605" fmla="*/ 519 w 687"/>
              <a:gd name="connsiteY71-24606" fmla="*/ 10 h 265"/>
              <a:gd name="connsiteX72-24607" fmla="*/ 525 w 687"/>
              <a:gd name="connsiteY72-24608" fmla="*/ 5 h 265"/>
              <a:gd name="connsiteX73-24609" fmla="*/ 535 w 687"/>
              <a:gd name="connsiteY73-24610" fmla="*/ 5 h 265"/>
              <a:gd name="connsiteX74-24611" fmla="*/ 546 w 687"/>
              <a:gd name="connsiteY74-24612" fmla="*/ 0 h 265"/>
              <a:gd name="connsiteX75-24613" fmla="*/ 551 w 687"/>
              <a:gd name="connsiteY75-24614" fmla="*/ 5 h 265"/>
              <a:gd name="connsiteX76-24615" fmla="*/ 561 w 687"/>
              <a:gd name="connsiteY76-24616" fmla="*/ 5 h 265"/>
              <a:gd name="connsiteX77-24617" fmla="*/ 577 w 687"/>
              <a:gd name="connsiteY77-24618" fmla="*/ 10 h 265"/>
              <a:gd name="connsiteX78-24619" fmla="*/ 593 w 687"/>
              <a:gd name="connsiteY78-24620" fmla="*/ 16 h 265"/>
              <a:gd name="connsiteX79-24621" fmla="*/ 630 w 687"/>
              <a:gd name="connsiteY79-24622" fmla="*/ 31 h 265"/>
              <a:gd name="connsiteX80-24623" fmla="*/ 645 w 687"/>
              <a:gd name="connsiteY80-24624" fmla="*/ 42 h 265"/>
              <a:gd name="connsiteX81-24625" fmla="*/ 661 w 687"/>
              <a:gd name="connsiteY81-24626" fmla="*/ 52 h 265"/>
              <a:gd name="connsiteX82-24627" fmla="*/ 672 w 687"/>
              <a:gd name="connsiteY82-24628" fmla="*/ 57 h 265"/>
              <a:gd name="connsiteX83-24629" fmla="*/ 682 w 687"/>
              <a:gd name="connsiteY83-24630" fmla="*/ 68 h 265"/>
              <a:gd name="connsiteX84-24631" fmla="*/ 687 w 687"/>
              <a:gd name="connsiteY84-24632" fmla="*/ 73 h 265"/>
              <a:gd name="connsiteX85-24633" fmla="*/ 687 w 687"/>
              <a:gd name="connsiteY85-24634" fmla="*/ 78 h 265"/>
              <a:gd name="connsiteX86-24635" fmla="*/ 682 w 687"/>
              <a:gd name="connsiteY86-24636" fmla="*/ 78 h 265"/>
              <a:gd name="connsiteX87-24637" fmla="*/ 682 w 687"/>
              <a:gd name="connsiteY87-24638" fmla="*/ 84 h 265"/>
              <a:gd name="connsiteX88-24639" fmla="*/ 677 w 687"/>
              <a:gd name="connsiteY88-24640" fmla="*/ 89 h 265"/>
              <a:gd name="connsiteX89-24641" fmla="*/ 666 w 687"/>
              <a:gd name="connsiteY89-24642" fmla="*/ 94 h 265"/>
              <a:gd name="connsiteX90-24643" fmla="*/ 666 w 687"/>
              <a:gd name="connsiteY90-24644" fmla="*/ 99 h 265"/>
              <a:gd name="connsiteX91-24645" fmla="*/ 661 w 687"/>
              <a:gd name="connsiteY91-24646" fmla="*/ 104 h 265"/>
              <a:gd name="connsiteX92-24647" fmla="*/ 656 w 687"/>
              <a:gd name="connsiteY92-24648" fmla="*/ 115 h 265"/>
              <a:gd name="connsiteX93-24649" fmla="*/ 656 w 687"/>
              <a:gd name="connsiteY93-24650" fmla="*/ 131 h 265"/>
              <a:gd name="connsiteX94-24651" fmla="*/ 651 w 687"/>
              <a:gd name="connsiteY94-24652" fmla="*/ 141 h 265"/>
              <a:gd name="connsiteX95-24653" fmla="*/ 651 w 687"/>
              <a:gd name="connsiteY95-24654" fmla="*/ 162 h 265"/>
              <a:gd name="connsiteX96-24655" fmla="*/ 645 w 687"/>
              <a:gd name="connsiteY96-24656" fmla="*/ 183 h 265"/>
              <a:gd name="connsiteX97-24657" fmla="*/ 645 w 687"/>
              <a:gd name="connsiteY97-24658" fmla="*/ 209 h 265"/>
              <a:gd name="connsiteX98-24659" fmla="*/ 640 w 687"/>
              <a:gd name="connsiteY98-24660" fmla="*/ 261 h 265"/>
              <a:gd name="connsiteX99-24661" fmla="*/ 561 w 687"/>
              <a:gd name="connsiteY99-24662" fmla="*/ 230 h 265"/>
              <a:gd name="connsiteX100-24663" fmla="*/ 561 w 687"/>
              <a:gd name="connsiteY100-24664" fmla="*/ 214 h 265"/>
              <a:gd name="connsiteX101-24665" fmla="*/ 561 w 687"/>
              <a:gd name="connsiteY101-24666" fmla="*/ 193 h 265"/>
              <a:gd name="connsiteX102-24667" fmla="*/ 567 w 687"/>
              <a:gd name="connsiteY102-24668" fmla="*/ 178 h 265"/>
              <a:gd name="connsiteX103-24669" fmla="*/ 567 w 687"/>
              <a:gd name="connsiteY103-24670" fmla="*/ 167 h 265"/>
              <a:gd name="connsiteX104-24671" fmla="*/ 567 w 687"/>
              <a:gd name="connsiteY104-24672" fmla="*/ 151 h 265"/>
              <a:gd name="connsiteX105-24673" fmla="*/ 567 w 687"/>
              <a:gd name="connsiteY105-24674" fmla="*/ 141 h 265"/>
              <a:gd name="connsiteX106-24675" fmla="*/ 567 w 687"/>
              <a:gd name="connsiteY106-24676" fmla="*/ 131 h 265"/>
              <a:gd name="connsiteX107-24677" fmla="*/ 561 w 687"/>
              <a:gd name="connsiteY107-24678" fmla="*/ 125 h 265"/>
              <a:gd name="connsiteX108-24679" fmla="*/ 561 w 687"/>
              <a:gd name="connsiteY108-24680" fmla="*/ 115 h 265"/>
              <a:gd name="connsiteX109-24681" fmla="*/ 561 w 687"/>
              <a:gd name="connsiteY109-24682" fmla="*/ 115 h 265"/>
              <a:gd name="connsiteX0-24683" fmla="*/ 561 w 687"/>
              <a:gd name="connsiteY0-24684" fmla="*/ 115 h 262"/>
              <a:gd name="connsiteX1-24685" fmla="*/ 556 w 687"/>
              <a:gd name="connsiteY1-24686" fmla="*/ 104 h 262"/>
              <a:gd name="connsiteX2-24687" fmla="*/ 556 w 687"/>
              <a:gd name="connsiteY2-24688" fmla="*/ 94 h 262"/>
              <a:gd name="connsiteX3-24689" fmla="*/ 551 w 687"/>
              <a:gd name="connsiteY3-24690" fmla="*/ 84 h 262"/>
              <a:gd name="connsiteX4-24691" fmla="*/ 546 w 687"/>
              <a:gd name="connsiteY4-24692" fmla="*/ 78 h 262"/>
              <a:gd name="connsiteX5-24693" fmla="*/ 546 w 687"/>
              <a:gd name="connsiteY5-24694" fmla="*/ 78 h 262"/>
              <a:gd name="connsiteX6-24695" fmla="*/ 540 w 687"/>
              <a:gd name="connsiteY6-24696" fmla="*/ 78 h 262"/>
              <a:gd name="connsiteX7-24697" fmla="*/ 530 w 687"/>
              <a:gd name="connsiteY7-24698" fmla="*/ 73 h 262"/>
              <a:gd name="connsiteX8-24699" fmla="*/ 525 w 687"/>
              <a:gd name="connsiteY8-24700" fmla="*/ 73 h 262"/>
              <a:gd name="connsiteX9-24701" fmla="*/ 514 w 687"/>
              <a:gd name="connsiteY9-24702" fmla="*/ 73 h 262"/>
              <a:gd name="connsiteX10-24703" fmla="*/ 504 w 687"/>
              <a:gd name="connsiteY10-24704" fmla="*/ 73 h 262"/>
              <a:gd name="connsiteX11-24705" fmla="*/ 493 w 687"/>
              <a:gd name="connsiteY11-24706" fmla="*/ 73 h 262"/>
              <a:gd name="connsiteX12-24707" fmla="*/ 477 w 687"/>
              <a:gd name="connsiteY12-24708" fmla="*/ 73 h 262"/>
              <a:gd name="connsiteX13-24709" fmla="*/ 451 w 687"/>
              <a:gd name="connsiteY13-24710" fmla="*/ 73 h 262"/>
              <a:gd name="connsiteX14-24711" fmla="*/ 420 w 687"/>
              <a:gd name="connsiteY14-24712" fmla="*/ 73 h 262"/>
              <a:gd name="connsiteX15-24713" fmla="*/ 393 w 687"/>
              <a:gd name="connsiteY15-24714" fmla="*/ 78 h 262"/>
              <a:gd name="connsiteX16-24715" fmla="*/ 362 w 687"/>
              <a:gd name="connsiteY16-24716" fmla="*/ 78 h 262"/>
              <a:gd name="connsiteX17-24717" fmla="*/ 346 w 687"/>
              <a:gd name="connsiteY17-24718" fmla="*/ 84 h 262"/>
              <a:gd name="connsiteX18-24719" fmla="*/ 325 w 687"/>
              <a:gd name="connsiteY18-24720" fmla="*/ 84 h 262"/>
              <a:gd name="connsiteX19-24721" fmla="*/ 309 w 687"/>
              <a:gd name="connsiteY19-24722" fmla="*/ 89 h 262"/>
              <a:gd name="connsiteX20-24723" fmla="*/ 288 w 687"/>
              <a:gd name="connsiteY20-24724" fmla="*/ 94 h 262"/>
              <a:gd name="connsiteX21-24725" fmla="*/ 267 w 687"/>
              <a:gd name="connsiteY21-24726" fmla="*/ 99 h 262"/>
              <a:gd name="connsiteX22-24727" fmla="*/ 246 w 687"/>
              <a:gd name="connsiteY22-24728" fmla="*/ 99 h 262"/>
              <a:gd name="connsiteX23-24729" fmla="*/ 220 w 687"/>
              <a:gd name="connsiteY23-24730" fmla="*/ 104 h 262"/>
              <a:gd name="connsiteX24-24731" fmla="*/ 199 w 687"/>
              <a:gd name="connsiteY24-24732" fmla="*/ 110 h 262"/>
              <a:gd name="connsiteX25-24733" fmla="*/ 173 w 687"/>
              <a:gd name="connsiteY25-24734" fmla="*/ 115 h 262"/>
              <a:gd name="connsiteX26-24735" fmla="*/ 152 w 687"/>
              <a:gd name="connsiteY26-24736" fmla="*/ 120 h 262"/>
              <a:gd name="connsiteX27-24737" fmla="*/ 131 w 687"/>
              <a:gd name="connsiteY27-24738" fmla="*/ 120 h 262"/>
              <a:gd name="connsiteX28-24739" fmla="*/ 115 w 687"/>
              <a:gd name="connsiteY28-24740" fmla="*/ 125 h 262"/>
              <a:gd name="connsiteX29-24741" fmla="*/ 99 w 687"/>
              <a:gd name="connsiteY29-24742" fmla="*/ 125 h 262"/>
              <a:gd name="connsiteX30-24743" fmla="*/ 89 w 687"/>
              <a:gd name="connsiteY30-24744" fmla="*/ 125 h 262"/>
              <a:gd name="connsiteX31-24745" fmla="*/ 78 w 687"/>
              <a:gd name="connsiteY31-24746" fmla="*/ 125 h 262"/>
              <a:gd name="connsiteX32-24747" fmla="*/ 73 w 687"/>
              <a:gd name="connsiteY32-24748" fmla="*/ 125 h 262"/>
              <a:gd name="connsiteX33-24749" fmla="*/ 63 w 687"/>
              <a:gd name="connsiteY33-24750" fmla="*/ 120 h 262"/>
              <a:gd name="connsiteX34-24751" fmla="*/ 52 w 687"/>
              <a:gd name="connsiteY34-24752" fmla="*/ 115 h 262"/>
              <a:gd name="connsiteX35-24753" fmla="*/ 36 w 687"/>
              <a:gd name="connsiteY35-24754" fmla="*/ 110 h 262"/>
              <a:gd name="connsiteX36-24755" fmla="*/ 26 w 687"/>
              <a:gd name="connsiteY36-24756" fmla="*/ 99 h 262"/>
              <a:gd name="connsiteX37-24757" fmla="*/ 15 w 687"/>
              <a:gd name="connsiteY37-24758" fmla="*/ 94 h 262"/>
              <a:gd name="connsiteX38-24759" fmla="*/ 5 w 687"/>
              <a:gd name="connsiteY38-24760" fmla="*/ 89 h 262"/>
              <a:gd name="connsiteX39-24761" fmla="*/ 0 w 687"/>
              <a:gd name="connsiteY39-24762" fmla="*/ 78 h 262"/>
              <a:gd name="connsiteX40-24763" fmla="*/ 0 w 687"/>
              <a:gd name="connsiteY40-24764" fmla="*/ 73 h 262"/>
              <a:gd name="connsiteX41-24765" fmla="*/ 10 w 687"/>
              <a:gd name="connsiteY41-24766" fmla="*/ 73 h 262"/>
              <a:gd name="connsiteX42-24767" fmla="*/ 26 w 687"/>
              <a:gd name="connsiteY42-24768" fmla="*/ 73 h 262"/>
              <a:gd name="connsiteX43-24769" fmla="*/ 42 w 687"/>
              <a:gd name="connsiteY43-24770" fmla="*/ 73 h 262"/>
              <a:gd name="connsiteX44-24771" fmla="*/ 57 w 687"/>
              <a:gd name="connsiteY44-24772" fmla="*/ 68 h 262"/>
              <a:gd name="connsiteX45-24773" fmla="*/ 89 w 687"/>
              <a:gd name="connsiteY45-24774" fmla="*/ 68 h 262"/>
              <a:gd name="connsiteX46-24775" fmla="*/ 131 w 687"/>
              <a:gd name="connsiteY46-24776" fmla="*/ 63 h 262"/>
              <a:gd name="connsiteX47-24777" fmla="*/ 152 w 687"/>
              <a:gd name="connsiteY47-24778" fmla="*/ 63 h 262"/>
              <a:gd name="connsiteX48-24779" fmla="*/ 173 w 687"/>
              <a:gd name="connsiteY48-24780" fmla="*/ 63 h 262"/>
              <a:gd name="connsiteX49-24781" fmla="*/ 199 w 687"/>
              <a:gd name="connsiteY49-24782" fmla="*/ 57 h 262"/>
              <a:gd name="connsiteX50-24783" fmla="*/ 225 w 687"/>
              <a:gd name="connsiteY50-24784" fmla="*/ 57 h 262"/>
              <a:gd name="connsiteX51-24785" fmla="*/ 257 w 687"/>
              <a:gd name="connsiteY51-24786" fmla="*/ 52 h 262"/>
              <a:gd name="connsiteX52-24787" fmla="*/ 288 w 687"/>
              <a:gd name="connsiteY52-24788" fmla="*/ 52 h 262"/>
              <a:gd name="connsiteX53-24789" fmla="*/ 320 w 687"/>
              <a:gd name="connsiteY53-24790" fmla="*/ 47 h 262"/>
              <a:gd name="connsiteX54-24791" fmla="*/ 357 w 687"/>
              <a:gd name="connsiteY54-24792" fmla="*/ 42 h 262"/>
              <a:gd name="connsiteX55-24793" fmla="*/ 372 w 687"/>
              <a:gd name="connsiteY55-24794" fmla="*/ 42 h 262"/>
              <a:gd name="connsiteX56-24795" fmla="*/ 393 w 687"/>
              <a:gd name="connsiteY56-24796" fmla="*/ 37 h 262"/>
              <a:gd name="connsiteX57-24797" fmla="*/ 409 w 687"/>
              <a:gd name="connsiteY57-24798" fmla="*/ 37 h 262"/>
              <a:gd name="connsiteX58-24799" fmla="*/ 420 w 687"/>
              <a:gd name="connsiteY58-24800" fmla="*/ 37 h 262"/>
              <a:gd name="connsiteX59-24801" fmla="*/ 435 w 687"/>
              <a:gd name="connsiteY59-24802" fmla="*/ 31 h 262"/>
              <a:gd name="connsiteX60-24803" fmla="*/ 446 w 687"/>
              <a:gd name="connsiteY60-24804" fmla="*/ 31 h 262"/>
              <a:gd name="connsiteX61-24805" fmla="*/ 456 w 687"/>
              <a:gd name="connsiteY61-24806" fmla="*/ 31 h 262"/>
              <a:gd name="connsiteX62-24807" fmla="*/ 467 w 687"/>
              <a:gd name="connsiteY62-24808" fmla="*/ 26 h 262"/>
              <a:gd name="connsiteX63-24809" fmla="*/ 477 w 687"/>
              <a:gd name="connsiteY63-24810" fmla="*/ 26 h 262"/>
              <a:gd name="connsiteX64-24811" fmla="*/ 488 w 687"/>
              <a:gd name="connsiteY64-24812" fmla="*/ 26 h 262"/>
              <a:gd name="connsiteX65-24813" fmla="*/ 493 w 687"/>
              <a:gd name="connsiteY65-24814" fmla="*/ 21 h 262"/>
              <a:gd name="connsiteX66-24815" fmla="*/ 498 w 687"/>
              <a:gd name="connsiteY66-24816" fmla="*/ 21 h 262"/>
              <a:gd name="connsiteX67-24817" fmla="*/ 504 w 687"/>
              <a:gd name="connsiteY67-24818" fmla="*/ 21 h 262"/>
              <a:gd name="connsiteX68-24819" fmla="*/ 509 w 687"/>
              <a:gd name="connsiteY68-24820" fmla="*/ 16 h 262"/>
              <a:gd name="connsiteX69-24821" fmla="*/ 514 w 687"/>
              <a:gd name="connsiteY69-24822" fmla="*/ 16 h 262"/>
              <a:gd name="connsiteX70-24823" fmla="*/ 514 w 687"/>
              <a:gd name="connsiteY70-24824" fmla="*/ 16 h 262"/>
              <a:gd name="connsiteX71-24825" fmla="*/ 519 w 687"/>
              <a:gd name="connsiteY71-24826" fmla="*/ 10 h 262"/>
              <a:gd name="connsiteX72-24827" fmla="*/ 525 w 687"/>
              <a:gd name="connsiteY72-24828" fmla="*/ 5 h 262"/>
              <a:gd name="connsiteX73-24829" fmla="*/ 535 w 687"/>
              <a:gd name="connsiteY73-24830" fmla="*/ 5 h 262"/>
              <a:gd name="connsiteX74-24831" fmla="*/ 546 w 687"/>
              <a:gd name="connsiteY74-24832" fmla="*/ 0 h 262"/>
              <a:gd name="connsiteX75-24833" fmla="*/ 551 w 687"/>
              <a:gd name="connsiteY75-24834" fmla="*/ 5 h 262"/>
              <a:gd name="connsiteX76-24835" fmla="*/ 561 w 687"/>
              <a:gd name="connsiteY76-24836" fmla="*/ 5 h 262"/>
              <a:gd name="connsiteX77-24837" fmla="*/ 577 w 687"/>
              <a:gd name="connsiteY77-24838" fmla="*/ 10 h 262"/>
              <a:gd name="connsiteX78-24839" fmla="*/ 593 w 687"/>
              <a:gd name="connsiteY78-24840" fmla="*/ 16 h 262"/>
              <a:gd name="connsiteX79-24841" fmla="*/ 630 w 687"/>
              <a:gd name="connsiteY79-24842" fmla="*/ 31 h 262"/>
              <a:gd name="connsiteX80-24843" fmla="*/ 645 w 687"/>
              <a:gd name="connsiteY80-24844" fmla="*/ 42 h 262"/>
              <a:gd name="connsiteX81-24845" fmla="*/ 661 w 687"/>
              <a:gd name="connsiteY81-24846" fmla="*/ 52 h 262"/>
              <a:gd name="connsiteX82-24847" fmla="*/ 672 w 687"/>
              <a:gd name="connsiteY82-24848" fmla="*/ 57 h 262"/>
              <a:gd name="connsiteX83-24849" fmla="*/ 682 w 687"/>
              <a:gd name="connsiteY83-24850" fmla="*/ 68 h 262"/>
              <a:gd name="connsiteX84-24851" fmla="*/ 687 w 687"/>
              <a:gd name="connsiteY84-24852" fmla="*/ 73 h 262"/>
              <a:gd name="connsiteX85-24853" fmla="*/ 687 w 687"/>
              <a:gd name="connsiteY85-24854" fmla="*/ 78 h 262"/>
              <a:gd name="connsiteX86-24855" fmla="*/ 682 w 687"/>
              <a:gd name="connsiteY86-24856" fmla="*/ 78 h 262"/>
              <a:gd name="connsiteX87-24857" fmla="*/ 682 w 687"/>
              <a:gd name="connsiteY87-24858" fmla="*/ 84 h 262"/>
              <a:gd name="connsiteX88-24859" fmla="*/ 677 w 687"/>
              <a:gd name="connsiteY88-24860" fmla="*/ 89 h 262"/>
              <a:gd name="connsiteX89-24861" fmla="*/ 666 w 687"/>
              <a:gd name="connsiteY89-24862" fmla="*/ 94 h 262"/>
              <a:gd name="connsiteX90-24863" fmla="*/ 666 w 687"/>
              <a:gd name="connsiteY90-24864" fmla="*/ 99 h 262"/>
              <a:gd name="connsiteX91-24865" fmla="*/ 661 w 687"/>
              <a:gd name="connsiteY91-24866" fmla="*/ 104 h 262"/>
              <a:gd name="connsiteX92-24867" fmla="*/ 656 w 687"/>
              <a:gd name="connsiteY92-24868" fmla="*/ 115 h 262"/>
              <a:gd name="connsiteX93-24869" fmla="*/ 656 w 687"/>
              <a:gd name="connsiteY93-24870" fmla="*/ 131 h 262"/>
              <a:gd name="connsiteX94-24871" fmla="*/ 651 w 687"/>
              <a:gd name="connsiteY94-24872" fmla="*/ 141 h 262"/>
              <a:gd name="connsiteX95-24873" fmla="*/ 651 w 687"/>
              <a:gd name="connsiteY95-24874" fmla="*/ 162 h 262"/>
              <a:gd name="connsiteX96-24875" fmla="*/ 645 w 687"/>
              <a:gd name="connsiteY96-24876" fmla="*/ 183 h 262"/>
              <a:gd name="connsiteX97-24877" fmla="*/ 645 w 687"/>
              <a:gd name="connsiteY97-24878" fmla="*/ 209 h 262"/>
              <a:gd name="connsiteX98-24879" fmla="*/ 640 w 687"/>
              <a:gd name="connsiteY98-24880" fmla="*/ 261 h 262"/>
              <a:gd name="connsiteX99-24881" fmla="*/ 561 w 687"/>
              <a:gd name="connsiteY99-24882" fmla="*/ 214 h 262"/>
              <a:gd name="connsiteX100-24883" fmla="*/ 561 w 687"/>
              <a:gd name="connsiteY100-24884" fmla="*/ 193 h 262"/>
              <a:gd name="connsiteX101-24885" fmla="*/ 567 w 687"/>
              <a:gd name="connsiteY101-24886" fmla="*/ 178 h 262"/>
              <a:gd name="connsiteX102-24887" fmla="*/ 567 w 687"/>
              <a:gd name="connsiteY102-24888" fmla="*/ 167 h 262"/>
              <a:gd name="connsiteX103-24889" fmla="*/ 567 w 687"/>
              <a:gd name="connsiteY103-24890" fmla="*/ 151 h 262"/>
              <a:gd name="connsiteX104-24891" fmla="*/ 567 w 687"/>
              <a:gd name="connsiteY104-24892" fmla="*/ 141 h 262"/>
              <a:gd name="connsiteX105-24893" fmla="*/ 567 w 687"/>
              <a:gd name="connsiteY105-24894" fmla="*/ 131 h 262"/>
              <a:gd name="connsiteX106-24895" fmla="*/ 561 w 687"/>
              <a:gd name="connsiteY106-24896" fmla="*/ 125 h 262"/>
              <a:gd name="connsiteX107-24897" fmla="*/ 561 w 687"/>
              <a:gd name="connsiteY107-24898" fmla="*/ 115 h 262"/>
              <a:gd name="connsiteX108-24899" fmla="*/ 561 w 687"/>
              <a:gd name="connsiteY108-24900" fmla="*/ 115 h 262"/>
              <a:gd name="connsiteX0-24901" fmla="*/ 561 w 687"/>
              <a:gd name="connsiteY0-24902" fmla="*/ 115 h 217"/>
              <a:gd name="connsiteX1-24903" fmla="*/ 556 w 687"/>
              <a:gd name="connsiteY1-24904" fmla="*/ 104 h 217"/>
              <a:gd name="connsiteX2-24905" fmla="*/ 556 w 687"/>
              <a:gd name="connsiteY2-24906" fmla="*/ 94 h 217"/>
              <a:gd name="connsiteX3-24907" fmla="*/ 551 w 687"/>
              <a:gd name="connsiteY3-24908" fmla="*/ 84 h 217"/>
              <a:gd name="connsiteX4-24909" fmla="*/ 546 w 687"/>
              <a:gd name="connsiteY4-24910" fmla="*/ 78 h 217"/>
              <a:gd name="connsiteX5-24911" fmla="*/ 546 w 687"/>
              <a:gd name="connsiteY5-24912" fmla="*/ 78 h 217"/>
              <a:gd name="connsiteX6-24913" fmla="*/ 540 w 687"/>
              <a:gd name="connsiteY6-24914" fmla="*/ 78 h 217"/>
              <a:gd name="connsiteX7-24915" fmla="*/ 530 w 687"/>
              <a:gd name="connsiteY7-24916" fmla="*/ 73 h 217"/>
              <a:gd name="connsiteX8-24917" fmla="*/ 525 w 687"/>
              <a:gd name="connsiteY8-24918" fmla="*/ 73 h 217"/>
              <a:gd name="connsiteX9-24919" fmla="*/ 514 w 687"/>
              <a:gd name="connsiteY9-24920" fmla="*/ 73 h 217"/>
              <a:gd name="connsiteX10-24921" fmla="*/ 504 w 687"/>
              <a:gd name="connsiteY10-24922" fmla="*/ 73 h 217"/>
              <a:gd name="connsiteX11-24923" fmla="*/ 493 w 687"/>
              <a:gd name="connsiteY11-24924" fmla="*/ 73 h 217"/>
              <a:gd name="connsiteX12-24925" fmla="*/ 477 w 687"/>
              <a:gd name="connsiteY12-24926" fmla="*/ 73 h 217"/>
              <a:gd name="connsiteX13-24927" fmla="*/ 451 w 687"/>
              <a:gd name="connsiteY13-24928" fmla="*/ 73 h 217"/>
              <a:gd name="connsiteX14-24929" fmla="*/ 420 w 687"/>
              <a:gd name="connsiteY14-24930" fmla="*/ 73 h 217"/>
              <a:gd name="connsiteX15-24931" fmla="*/ 393 w 687"/>
              <a:gd name="connsiteY15-24932" fmla="*/ 78 h 217"/>
              <a:gd name="connsiteX16-24933" fmla="*/ 362 w 687"/>
              <a:gd name="connsiteY16-24934" fmla="*/ 78 h 217"/>
              <a:gd name="connsiteX17-24935" fmla="*/ 346 w 687"/>
              <a:gd name="connsiteY17-24936" fmla="*/ 84 h 217"/>
              <a:gd name="connsiteX18-24937" fmla="*/ 325 w 687"/>
              <a:gd name="connsiteY18-24938" fmla="*/ 84 h 217"/>
              <a:gd name="connsiteX19-24939" fmla="*/ 309 w 687"/>
              <a:gd name="connsiteY19-24940" fmla="*/ 89 h 217"/>
              <a:gd name="connsiteX20-24941" fmla="*/ 288 w 687"/>
              <a:gd name="connsiteY20-24942" fmla="*/ 94 h 217"/>
              <a:gd name="connsiteX21-24943" fmla="*/ 267 w 687"/>
              <a:gd name="connsiteY21-24944" fmla="*/ 99 h 217"/>
              <a:gd name="connsiteX22-24945" fmla="*/ 246 w 687"/>
              <a:gd name="connsiteY22-24946" fmla="*/ 99 h 217"/>
              <a:gd name="connsiteX23-24947" fmla="*/ 220 w 687"/>
              <a:gd name="connsiteY23-24948" fmla="*/ 104 h 217"/>
              <a:gd name="connsiteX24-24949" fmla="*/ 199 w 687"/>
              <a:gd name="connsiteY24-24950" fmla="*/ 110 h 217"/>
              <a:gd name="connsiteX25-24951" fmla="*/ 173 w 687"/>
              <a:gd name="connsiteY25-24952" fmla="*/ 115 h 217"/>
              <a:gd name="connsiteX26-24953" fmla="*/ 152 w 687"/>
              <a:gd name="connsiteY26-24954" fmla="*/ 120 h 217"/>
              <a:gd name="connsiteX27-24955" fmla="*/ 131 w 687"/>
              <a:gd name="connsiteY27-24956" fmla="*/ 120 h 217"/>
              <a:gd name="connsiteX28-24957" fmla="*/ 115 w 687"/>
              <a:gd name="connsiteY28-24958" fmla="*/ 125 h 217"/>
              <a:gd name="connsiteX29-24959" fmla="*/ 99 w 687"/>
              <a:gd name="connsiteY29-24960" fmla="*/ 125 h 217"/>
              <a:gd name="connsiteX30-24961" fmla="*/ 89 w 687"/>
              <a:gd name="connsiteY30-24962" fmla="*/ 125 h 217"/>
              <a:gd name="connsiteX31-24963" fmla="*/ 78 w 687"/>
              <a:gd name="connsiteY31-24964" fmla="*/ 125 h 217"/>
              <a:gd name="connsiteX32-24965" fmla="*/ 73 w 687"/>
              <a:gd name="connsiteY32-24966" fmla="*/ 125 h 217"/>
              <a:gd name="connsiteX33-24967" fmla="*/ 63 w 687"/>
              <a:gd name="connsiteY33-24968" fmla="*/ 120 h 217"/>
              <a:gd name="connsiteX34-24969" fmla="*/ 52 w 687"/>
              <a:gd name="connsiteY34-24970" fmla="*/ 115 h 217"/>
              <a:gd name="connsiteX35-24971" fmla="*/ 36 w 687"/>
              <a:gd name="connsiteY35-24972" fmla="*/ 110 h 217"/>
              <a:gd name="connsiteX36-24973" fmla="*/ 26 w 687"/>
              <a:gd name="connsiteY36-24974" fmla="*/ 99 h 217"/>
              <a:gd name="connsiteX37-24975" fmla="*/ 15 w 687"/>
              <a:gd name="connsiteY37-24976" fmla="*/ 94 h 217"/>
              <a:gd name="connsiteX38-24977" fmla="*/ 5 w 687"/>
              <a:gd name="connsiteY38-24978" fmla="*/ 89 h 217"/>
              <a:gd name="connsiteX39-24979" fmla="*/ 0 w 687"/>
              <a:gd name="connsiteY39-24980" fmla="*/ 78 h 217"/>
              <a:gd name="connsiteX40-24981" fmla="*/ 0 w 687"/>
              <a:gd name="connsiteY40-24982" fmla="*/ 73 h 217"/>
              <a:gd name="connsiteX41-24983" fmla="*/ 10 w 687"/>
              <a:gd name="connsiteY41-24984" fmla="*/ 73 h 217"/>
              <a:gd name="connsiteX42-24985" fmla="*/ 26 w 687"/>
              <a:gd name="connsiteY42-24986" fmla="*/ 73 h 217"/>
              <a:gd name="connsiteX43-24987" fmla="*/ 42 w 687"/>
              <a:gd name="connsiteY43-24988" fmla="*/ 73 h 217"/>
              <a:gd name="connsiteX44-24989" fmla="*/ 57 w 687"/>
              <a:gd name="connsiteY44-24990" fmla="*/ 68 h 217"/>
              <a:gd name="connsiteX45-24991" fmla="*/ 89 w 687"/>
              <a:gd name="connsiteY45-24992" fmla="*/ 68 h 217"/>
              <a:gd name="connsiteX46-24993" fmla="*/ 131 w 687"/>
              <a:gd name="connsiteY46-24994" fmla="*/ 63 h 217"/>
              <a:gd name="connsiteX47-24995" fmla="*/ 152 w 687"/>
              <a:gd name="connsiteY47-24996" fmla="*/ 63 h 217"/>
              <a:gd name="connsiteX48-24997" fmla="*/ 173 w 687"/>
              <a:gd name="connsiteY48-24998" fmla="*/ 63 h 217"/>
              <a:gd name="connsiteX49-24999" fmla="*/ 199 w 687"/>
              <a:gd name="connsiteY49-25000" fmla="*/ 57 h 217"/>
              <a:gd name="connsiteX50-25001" fmla="*/ 225 w 687"/>
              <a:gd name="connsiteY50-25002" fmla="*/ 57 h 217"/>
              <a:gd name="connsiteX51-25003" fmla="*/ 257 w 687"/>
              <a:gd name="connsiteY51-25004" fmla="*/ 52 h 217"/>
              <a:gd name="connsiteX52-25005" fmla="*/ 288 w 687"/>
              <a:gd name="connsiteY52-25006" fmla="*/ 52 h 217"/>
              <a:gd name="connsiteX53-25007" fmla="*/ 320 w 687"/>
              <a:gd name="connsiteY53-25008" fmla="*/ 47 h 217"/>
              <a:gd name="connsiteX54-25009" fmla="*/ 357 w 687"/>
              <a:gd name="connsiteY54-25010" fmla="*/ 42 h 217"/>
              <a:gd name="connsiteX55-25011" fmla="*/ 372 w 687"/>
              <a:gd name="connsiteY55-25012" fmla="*/ 42 h 217"/>
              <a:gd name="connsiteX56-25013" fmla="*/ 393 w 687"/>
              <a:gd name="connsiteY56-25014" fmla="*/ 37 h 217"/>
              <a:gd name="connsiteX57-25015" fmla="*/ 409 w 687"/>
              <a:gd name="connsiteY57-25016" fmla="*/ 37 h 217"/>
              <a:gd name="connsiteX58-25017" fmla="*/ 420 w 687"/>
              <a:gd name="connsiteY58-25018" fmla="*/ 37 h 217"/>
              <a:gd name="connsiteX59-25019" fmla="*/ 435 w 687"/>
              <a:gd name="connsiteY59-25020" fmla="*/ 31 h 217"/>
              <a:gd name="connsiteX60-25021" fmla="*/ 446 w 687"/>
              <a:gd name="connsiteY60-25022" fmla="*/ 31 h 217"/>
              <a:gd name="connsiteX61-25023" fmla="*/ 456 w 687"/>
              <a:gd name="connsiteY61-25024" fmla="*/ 31 h 217"/>
              <a:gd name="connsiteX62-25025" fmla="*/ 467 w 687"/>
              <a:gd name="connsiteY62-25026" fmla="*/ 26 h 217"/>
              <a:gd name="connsiteX63-25027" fmla="*/ 477 w 687"/>
              <a:gd name="connsiteY63-25028" fmla="*/ 26 h 217"/>
              <a:gd name="connsiteX64-25029" fmla="*/ 488 w 687"/>
              <a:gd name="connsiteY64-25030" fmla="*/ 26 h 217"/>
              <a:gd name="connsiteX65-25031" fmla="*/ 493 w 687"/>
              <a:gd name="connsiteY65-25032" fmla="*/ 21 h 217"/>
              <a:gd name="connsiteX66-25033" fmla="*/ 498 w 687"/>
              <a:gd name="connsiteY66-25034" fmla="*/ 21 h 217"/>
              <a:gd name="connsiteX67-25035" fmla="*/ 504 w 687"/>
              <a:gd name="connsiteY67-25036" fmla="*/ 21 h 217"/>
              <a:gd name="connsiteX68-25037" fmla="*/ 509 w 687"/>
              <a:gd name="connsiteY68-25038" fmla="*/ 16 h 217"/>
              <a:gd name="connsiteX69-25039" fmla="*/ 514 w 687"/>
              <a:gd name="connsiteY69-25040" fmla="*/ 16 h 217"/>
              <a:gd name="connsiteX70-25041" fmla="*/ 514 w 687"/>
              <a:gd name="connsiteY70-25042" fmla="*/ 16 h 217"/>
              <a:gd name="connsiteX71-25043" fmla="*/ 519 w 687"/>
              <a:gd name="connsiteY71-25044" fmla="*/ 10 h 217"/>
              <a:gd name="connsiteX72-25045" fmla="*/ 525 w 687"/>
              <a:gd name="connsiteY72-25046" fmla="*/ 5 h 217"/>
              <a:gd name="connsiteX73-25047" fmla="*/ 535 w 687"/>
              <a:gd name="connsiteY73-25048" fmla="*/ 5 h 217"/>
              <a:gd name="connsiteX74-25049" fmla="*/ 546 w 687"/>
              <a:gd name="connsiteY74-25050" fmla="*/ 0 h 217"/>
              <a:gd name="connsiteX75-25051" fmla="*/ 551 w 687"/>
              <a:gd name="connsiteY75-25052" fmla="*/ 5 h 217"/>
              <a:gd name="connsiteX76-25053" fmla="*/ 561 w 687"/>
              <a:gd name="connsiteY76-25054" fmla="*/ 5 h 217"/>
              <a:gd name="connsiteX77-25055" fmla="*/ 577 w 687"/>
              <a:gd name="connsiteY77-25056" fmla="*/ 10 h 217"/>
              <a:gd name="connsiteX78-25057" fmla="*/ 593 w 687"/>
              <a:gd name="connsiteY78-25058" fmla="*/ 16 h 217"/>
              <a:gd name="connsiteX79-25059" fmla="*/ 630 w 687"/>
              <a:gd name="connsiteY79-25060" fmla="*/ 31 h 217"/>
              <a:gd name="connsiteX80-25061" fmla="*/ 645 w 687"/>
              <a:gd name="connsiteY80-25062" fmla="*/ 42 h 217"/>
              <a:gd name="connsiteX81-25063" fmla="*/ 661 w 687"/>
              <a:gd name="connsiteY81-25064" fmla="*/ 52 h 217"/>
              <a:gd name="connsiteX82-25065" fmla="*/ 672 w 687"/>
              <a:gd name="connsiteY82-25066" fmla="*/ 57 h 217"/>
              <a:gd name="connsiteX83-25067" fmla="*/ 682 w 687"/>
              <a:gd name="connsiteY83-25068" fmla="*/ 68 h 217"/>
              <a:gd name="connsiteX84-25069" fmla="*/ 687 w 687"/>
              <a:gd name="connsiteY84-25070" fmla="*/ 73 h 217"/>
              <a:gd name="connsiteX85-25071" fmla="*/ 687 w 687"/>
              <a:gd name="connsiteY85-25072" fmla="*/ 78 h 217"/>
              <a:gd name="connsiteX86-25073" fmla="*/ 682 w 687"/>
              <a:gd name="connsiteY86-25074" fmla="*/ 78 h 217"/>
              <a:gd name="connsiteX87-25075" fmla="*/ 682 w 687"/>
              <a:gd name="connsiteY87-25076" fmla="*/ 84 h 217"/>
              <a:gd name="connsiteX88-25077" fmla="*/ 677 w 687"/>
              <a:gd name="connsiteY88-25078" fmla="*/ 89 h 217"/>
              <a:gd name="connsiteX89-25079" fmla="*/ 666 w 687"/>
              <a:gd name="connsiteY89-25080" fmla="*/ 94 h 217"/>
              <a:gd name="connsiteX90-25081" fmla="*/ 666 w 687"/>
              <a:gd name="connsiteY90-25082" fmla="*/ 99 h 217"/>
              <a:gd name="connsiteX91-25083" fmla="*/ 661 w 687"/>
              <a:gd name="connsiteY91-25084" fmla="*/ 104 h 217"/>
              <a:gd name="connsiteX92-25085" fmla="*/ 656 w 687"/>
              <a:gd name="connsiteY92-25086" fmla="*/ 115 h 217"/>
              <a:gd name="connsiteX93-25087" fmla="*/ 656 w 687"/>
              <a:gd name="connsiteY93-25088" fmla="*/ 131 h 217"/>
              <a:gd name="connsiteX94-25089" fmla="*/ 651 w 687"/>
              <a:gd name="connsiteY94-25090" fmla="*/ 141 h 217"/>
              <a:gd name="connsiteX95-25091" fmla="*/ 651 w 687"/>
              <a:gd name="connsiteY95-25092" fmla="*/ 162 h 217"/>
              <a:gd name="connsiteX96-25093" fmla="*/ 645 w 687"/>
              <a:gd name="connsiteY96-25094" fmla="*/ 183 h 217"/>
              <a:gd name="connsiteX97-25095" fmla="*/ 645 w 687"/>
              <a:gd name="connsiteY97-25096" fmla="*/ 209 h 217"/>
              <a:gd name="connsiteX98-25097" fmla="*/ 561 w 687"/>
              <a:gd name="connsiteY98-25098" fmla="*/ 214 h 217"/>
              <a:gd name="connsiteX99-25099" fmla="*/ 561 w 687"/>
              <a:gd name="connsiteY99-25100" fmla="*/ 193 h 217"/>
              <a:gd name="connsiteX100-25101" fmla="*/ 567 w 687"/>
              <a:gd name="connsiteY100-25102" fmla="*/ 178 h 217"/>
              <a:gd name="connsiteX101-25103" fmla="*/ 567 w 687"/>
              <a:gd name="connsiteY101-25104" fmla="*/ 167 h 217"/>
              <a:gd name="connsiteX102-25105" fmla="*/ 567 w 687"/>
              <a:gd name="connsiteY102-25106" fmla="*/ 151 h 217"/>
              <a:gd name="connsiteX103-25107" fmla="*/ 567 w 687"/>
              <a:gd name="connsiteY103-25108" fmla="*/ 141 h 217"/>
              <a:gd name="connsiteX104-25109" fmla="*/ 567 w 687"/>
              <a:gd name="connsiteY104-25110" fmla="*/ 131 h 217"/>
              <a:gd name="connsiteX105-25111" fmla="*/ 561 w 687"/>
              <a:gd name="connsiteY105-25112" fmla="*/ 125 h 217"/>
              <a:gd name="connsiteX106-25113" fmla="*/ 561 w 687"/>
              <a:gd name="connsiteY106-25114" fmla="*/ 115 h 217"/>
              <a:gd name="connsiteX107-25115" fmla="*/ 561 w 687"/>
              <a:gd name="connsiteY107-25116" fmla="*/ 115 h 217"/>
              <a:gd name="connsiteX0-25117" fmla="*/ 561 w 687"/>
              <a:gd name="connsiteY0-25118" fmla="*/ 115 h 214"/>
              <a:gd name="connsiteX1-25119" fmla="*/ 556 w 687"/>
              <a:gd name="connsiteY1-25120" fmla="*/ 104 h 214"/>
              <a:gd name="connsiteX2-25121" fmla="*/ 556 w 687"/>
              <a:gd name="connsiteY2-25122" fmla="*/ 94 h 214"/>
              <a:gd name="connsiteX3-25123" fmla="*/ 551 w 687"/>
              <a:gd name="connsiteY3-25124" fmla="*/ 84 h 214"/>
              <a:gd name="connsiteX4-25125" fmla="*/ 546 w 687"/>
              <a:gd name="connsiteY4-25126" fmla="*/ 78 h 214"/>
              <a:gd name="connsiteX5-25127" fmla="*/ 546 w 687"/>
              <a:gd name="connsiteY5-25128" fmla="*/ 78 h 214"/>
              <a:gd name="connsiteX6-25129" fmla="*/ 540 w 687"/>
              <a:gd name="connsiteY6-25130" fmla="*/ 78 h 214"/>
              <a:gd name="connsiteX7-25131" fmla="*/ 530 w 687"/>
              <a:gd name="connsiteY7-25132" fmla="*/ 73 h 214"/>
              <a:gd name="connsiteX8-25133" fmla="*/ 525 w 687"/>
              <a:gd name="connsiteY8-25134" fmla="*/ 73 h 214"/>
              <a:gd name="connsiteX9-25135" fmla="*/ 514 w 687"/>
              <a:gd name="connsiteY9-25136" fmla="*/ 73 h 214"/>
              <a:gd name="connsiteX10-25137" fmla="*/ 504 w 687"/>
              <a:gd name="connsiteY10-25138" fmla="*/ 73 h 214"/>
              <a:gd name="connsiteX11-25139" fmla="*/ 493 w 687"/>
              <a:gd name="connsiteY11-25140" fmla="*/ 73 h 214"/>
              <a:gd name="connsiteX12-25141" fmla="*/ 477 w 687"/>
              <a:gd name="connsiteY12-25142" fmla="*/ 73 h 214"/>
              <a:gd name="connsiteX13-25143" fmla="*/ 451 w 687"/>
              <a:gd name="connsiteY13-25144" fmla="*/ 73 h 214"/>
              <a:gd name="connsiteX14-25145" fmla="*/ 420 w 687"/>
              <a:gd name="connsiteY14-25146" fmla="*/ 73 h 214"/>
              <a:gd name="connsiteX15-25147" fmla="*/ 393 w 687"/>
              <a:gd name="connsiteY15-25148" fmla="*/ 78 h 214"/>
              <a:gd name="connsiteX16-25149" fmla="*/ 362 w 687"/>
              <a:gd name="connsiteY16-25150" fmla="*/ 78 h 214"/>
              <a:gd name="connsiteX17-25151" fmla="*/ 346 w 687"/>
              <a:gd name="connsiteY17-25152" fmla="*/ 84 h 214"/>
              <a:gd name="connsiteX18-25153" fmla="*/ 325 w 687"/>
              <a:gd name="connsiteY18-25154" fmla="*/ 84 h 214"/>
              <a:gd name="connsiteX19-25155" fmla="*/ 309 w 687"/>
              <a:gd name="connsiteY19-25156" fmla="*/ 89 h 214"/>
              <a:gd name="connsiteX20-25157" fmla="*/ 288 w 687"/>
              <a:gd name="connsiteY20-25158" fmla="*/ 94 h 214"/>
              <a:gd name="connsiteX21-25159" fmla="*/ 267 w 687"/>
              <a:gd name="connsiteY21-25160" fmla="*/ 99 h 214"/>
              <a:gd name="connsiteX22-25161" fmla="*/ 246 w 687"/>
              <a:gd name="connsiteY22-25162" fmla="*/ 99 h 214"/>
              <a:gd name="connsiteX23-25163" fmla="*/ 220 w 687"/>
              <a:gd name="connsiteY23-25164" fmla="*/ 104 h 214"/>
              <a:gd name="connsiteX24-25165" fmla="*/ 199 w 687"/>
              <a:gd name="connsiteY24-25166" fmla="*/ 110 h 214"/>
              <a:gd name="connsiteX25-25167" fmla="*/ 173 w 687"/>
              <a:gd name="connsiteY25-25168" fmla="*/ 115 h 214"/>
              <a:gd name="connsiteX26-25169" fmla="*/ 152 w 687"/>
              <a:gd name="connsiteY26-25170" fmla="*/ 120 h 214"/>
              <a:gd name="connsiteX27-25171" fmla="*/ 131 w 687"/>
              <a:gd name="connsiteY27-25172" fmla="*/ 120 h 214"/>
              <a:gd name="connsiteX28-25173" fmla="*/ 115 w 687"/>
              <a:gd name="connsiteY28-25174" fmla="*/ 125 h 214"/>
              <a:gd name="connsiteX29-25175" fmla="*/ 99 w 687"/>
              <a:gd name="connsiteY29-25176" fmla="*/ 125 h 214"/>
              <a:gd name="connsiteX30-25177" fmla="*/ 89 w 687"/>
              <a:gd name="connsiteY30-25178" fmla="*/ 125 h 214"/>
              <a:gd name="connsiteX31-25179" fmla="*/ 78 w 687"/>
              <a:gd name="connsiteY31-25180" fmla="*/ 125 h 214"/>
              <a:gd name="connsiteX32-25181" fmla="*/ 73 w 687"/>
              <a:gd name="connsiteY32-25182" fmla="*/ 125 h 214"/>
              <a:gd name="connsiteX33-25183" fmla="*/ 63 w 687"/>
              <a:gd name="connsiteY33-25184" fmla="*/ 120 h 214"/>
              <a:gd name="connsiteX34-25185" fmla="*/ 52 w 687"/>
              <a:gd name="connsiteY34-25186" fmla="*/ 115 h 214"/>
              <a:gd name="connsiteX35-25187" fmla="*/ 36 w 687"/>
              <a:gd name="connsiteY35-25188" fmla="*/ 110 h 214"/>
              <a:gd name="connsiteX36-25189" fmla="*/ 26 w 687"/>
              <a:gd name="connsiteY36-25190" fmla="*/ 99 h 214"/>
              <a:gd name="connsiteX37-25191" fmla="*/ 15 w 687"/>
              <a:gd name="connsiteY37-25192" fmla="*/ 94 h 214"/>
              <a:gd name="connsiteX38-25193" fmla="*/ 5 w 687"/>
              <a:gd name="connsiteY38-25194" fmla="*/ 89 h 214"/>
              <a:gd name="connsiteX39-25195" fmla="*/ 0 w 687"/>
              <a:gd name="connsiteY39-25196" fmla="*/ 78 h 214"/>
              <a:gd name="connsiteX40-25197" fmla="*/ 0 w 687"/>
              <a:gd name="connsiteY40-25198" fmla="*/ 73 h 214"/>
              <a:gd name="connsiteX41-25199" fmla="*/ 10 w 687"/>
              <a:gd name="connsiteY41-25200" fmla="*/ 73 h 214"/>
              <a:gd name="connsiteX42-25201" fmla="*/ 26 w 687"/>
              <a:gd name="connsiteY42-25202" fmla="*/ 73 h 214"/>
              <a:gd name="connsiteX43-25203" fmla="*/ 42 w 687"/>
              <a:gd name="connsiteY43-25204" fmla="*/ 73 h 214"/>
              <a:gd name="connsiteX44-25205" fmla="*/ 57 w 687"/>
              <a:gd name="connsiteY44-25206" fmla="*/ 68 h 214"/>
              <a:gd name="connsiteX45-25207" fmla="*/ 89 w 687"/>
              <a:gd name="connsiteY45-25208" fmla="*/ 68 h 214"/>
              <a:gd name="connsiteX46-25209" fmla="*/ 131 w 687"/>
              <a:gd name="connsiteY46-25210" fmla="*/ 63 h 214"/>
              <a:gd name="connsiteX47-25211" fmla="*/ 152 w 687"/>
              <a:gd name="connsiteY47-25212" fmla="*/ 63 h 214"/>
              <a:gd name="connsiteX48-25213" fmla="*/ 173 w 687"/>
              <a:gd name="connsiteY48-25214" fmla="*/ 63 h 214"/>
              <a:gd name="connsiteX49-25215" fmla="*/ 199 w 687"/>
              <a:gd name="connsiteY49-25216" fmla="*/ 57 h 214"/>
              <a:gd name="connsiteX50-25217" fmla="*/ 225 w 687"/>
              <a:gd name="connsiteY50-25218" fmla="*/ 57 h 214"/>
              <a:gd name="connsiteX51-25219" fmla="*/ 257 w 687"/>
              <a:gd name="connsiteY51-25220" fmla="*/ 52 h 214"/>
              <a:gd name="connsiteX52-25221" fmla="*/ 288 w 687"/>
              <a:gd name="connsiteY52-25222" fmla="*/ 52 h 214"/>
              <a:gd name="connsiteX53-25223" fmla="*/ 320 w 687"/>
              <a:gd name="connsiteY53-25224" fmla="*/ 47 h 214"/>
              <a:gd name="connsiteX54-25225" fmla="*/ 357 w 687"/>
              <a:gd name="connsiteY54-25226" fmla="*/ 42 h 214"/>
              <a:gd name="connsiteX55-25227" fmla="*/ 372 w 687"/>
              <a:gd name="connsiteY55-25228" fmla="*/ 42 h 214"/>
              <a:gd name="connsiteX56-25229" fmla="*/ 393 w 687"/>
              <a:gd name="connsiteY56-25230" fmla="*/ 37 h 214"/>
              <a:gd name="connsiteX57-25231" fmla="*/ 409 w 687"/>
              <a:gd name="connsiteY57-25232" fmla="*/ 37 h 214"/>
              <a:gd name="connsiteX58-25233" fmla="*/ 420 w 687"/>
              <a:gd name="connsiteY58-25234" fmla="*/ 37 h 214"/>
              <a:gd name="connsiteX59-25235" fmla="*/ 435 w 687"/>
              <a:gd name="connsiteY59-25236" fmla="*/ 31 h 214"/>
              <a:gd name="connsiteX60-25237" fmla="*/ 446 w 687"/>
              <a:gd name="connsiteY60-25238" fmla="*/ 31 h 214"/>
              <a:gd name="connsiteX61-25239" fmla="*/ 456 w 687"/>
              <a:gd name="connsiteY61-25240" fmla="*/ 31 h 214"/>
              <a:gd name="connsiteX62-25241" fmla="*/ 467 w 687"/>
              <a:gd name="connsiteY62-25242" fmla="*/ 26 h 214"/>
              <a:gd name="connsiteX63-25243" fmla="*/ 477 w 687"/>
              <a:gd name="connsiteY63-25244" fmla="*/ 26 h 214"/>
              <a:gd name="connsiteX64-25245" fmla="*/ 488 w 687"/>
              <a:gd name="connsiteY64-25246" fmla="*/ 26 h 214"/>
              <a:gd name="connsiteX65-25247" fmla="*/ 493 w 687"/>
              <a:gd name="connsiteY65-25248" fmla="*/ 21 h 214"/>
              <a:gd name="connsiteX66-25249" fmla="*/ 498 w 687"/>
              <a:gd name="connsiteY66-25250" fmla="*/ 21 h 214"/>
              <a:gd name="connsiteX67-25251" fmla="*/ 504 w 687"/>
              <a:gd name="connsiteY67-25252" fmla="*/ 21 h 214"/>
              <a:gd name="connsiteX68-25253" fmla="*/ 509 w 687"/>
              <a:gd name="connsiteY68-25254" fmla="*/ 16 h 214"/>
              <a:gd name="connsiteX69-25255" fmla="*/ 514 w 687"/>
              <a:gd name="connsiteY69-25256" fmla="*/ 16 h 214"/>
              <a:gd name="connsiteX70-25257" fmla="*/ 514 w 687"/>
              <a:gd name="connsiteY70-25258" fmla="*/ 16 h 214"/>
              <a:gd name="connsiteX71-25259" fmla="*/ 519 w 687"/>
              <a:gd name="connsiteY71-25260" fmla="*/ 10 h 214"/>
              <a:gd name="connsiteX72-25261" fmla="*/ 525 w 687"/>
              <a:gd name="connsiteY72-25262" fmla="*/ 5 h 214"/>
              <a:gd name="connsiteX73-25263" fmla="*/ 535 w 687"/>
              <a:gd name="connsiteY73-25264" fmla="*/ 5 h 214"/>
              <a:gd name="connsiteX74-25265" fmla="*/ 546 w 687"/>
              <a:gd name="connsiteY74-25266" fmla="*/ 0 h 214"/>
              <a:gd name="connsiteX75-25267" fmla="*/ 551 w 687"/>
              <a:gd name="connsiteY75-25268" fmla="*/ 5 h 214"/>
              <a:gd name="connsiteX76-25269" fmla="*/ 561 w 687"/>
              <a:gd name="connsiteY76-25270" fmla="*/ 5 h 214"/>
              <a:gd name="connsiteX77-25271" fmla="*/ 577 w 687"/>
              <a:gd name="connsiteY77-25272" fmla="*/ 10 h 214"/>
              <a:gd name="connsiteX78-25273" fmla="*/ 593 w 687"/>
              <a:gd name="connsiteY78-25274" fmla="*/ 16 h 214"/>
              <a:gd name="connsiteX79-25275" fmla="*/ 630 w 687"/>
              <a:gd name="connsiteY79-25276" fmla="*/ 31 h 214"/>
              <a:gd name="connsiteX80-25277" fmla="*/ 645 w 687"/>
              <a:gd name="connsiteY80-25278" fmla="*/ 42 h 214"/>
              <a:gd name="connsiteX81-25279" fmla="*/ 661 w 687"/>
              <a:gd name="connsiteY81-25280" fmla="*/ 52 h 214"/>
              <a:gd name="connsiteX82-25281" fmla="*/ 672 w 687"/>
              <a:gd name="connsiteY82-25282" fmla="*/ 57 h 214"/>
              <a:gd name="connsiteX83-25283" fmla="*/ 682 w 687"/>
              <a:gd name="connsiteY83-25284" fmla="*/ 68 h 214"/>
              <a:gd name="connsiteX84-25285" fmla="*/ 687 w 687"/>
              <a:gd name="connsiteY84-25286" fmla="*/ 73 h 214"/>
              <a:gd name="connsiteX85-25287" fmla="*/ 687 w 687"/>
              <a:gd name="connsiteY85-25288" fmla="*/ 78 h 214"/>
              <a:gd name="connsiteX86-25289" fmla="*/ 682 w 687"/>
              <a:gd name="connsiteY86-25290" fmla="*/ 78 h 214"/>
              <a:gd name="connsiteX87-25291" fmla="*/ 682 w 687"/>
              <a:gd name="connsiteY87-25292" fmla="*/ 84 h 214"/>
              <a:gd name="connsiteX88-25293" fmla="*/ 677 w 687"/>
              <a:gd name="connsiteY88-25294" fmla="*/ 89 h 214"/>
              <a:gd name="connsiteX89-25295" fmla="*/ 666 w 687"/>
              <a:gd name="connsiteY89-25296" fmla="*/ 94 h 214"/>
              <a:gd name="connsiteX90-25297" fmla="*/ 666 w 687"/>
              <a:gd name="connsiteY90-25298" fmla="*/ 99 h 214"/>
              <a:gd name="connsiteX91-25299" fmla="*/ 661 w 687"/>
              <a:gd name="connsiteY91-25300" fmla="*/ 104 h 214"/>
              <a:gd name="connsiteX92-25301" fmla="*/ 656 w 687"/>
              <a:gd name="connsiteY92-25302" fmla="*/ 115 h 214"/>
              <a:gd name="connsiteX93-25303" fmla="*/ 656 w 687"/>
              <a:gd name="connsiteY93-25304" fmla="*/ 131 h 214"/>
              <a:gd name="connsiteX94-25305" fmla="*/ 651 w 687"/>
              <a:gd name="connsiteY94-25306" fmla="*/ 141 h 214"/>
              <a:gd name="connsiteX95-25307" fmla="*/ 651 w 687"/>
              <a:gd name="connsiteY95-25308" fmla="*/ 162 h 214"/>
              <a:gd name="connsiteX96-25309" fmla="*/ 645 w 687"/>
              <a:gd name="connsiteY96-25310" fmla="*/ 183 h 214"/>
              <a:gd name="connsiteX97-25311" fmla="*/ 561 w 687"/>
              <a:gd name="connsiteY97-25312" fmla="*/ 214 h 214"/>
              <a:gd name="connsiteX98-25313" fmla="*/ 561 w 687"/>
              <a:gd name="connsiteY98-25314" fmla="*/ 193 h 214"/>
              <a:gd name="connsiteX99-25315" fmla="*/ 567 w 687"/>
              <a:gd name="connsiteY99-25316" fmla="*/ 178 h 214"/>
              <a:gd name="connsiteX100-25317" fmla="*/ 567 w 687"/>
              <a:gd name="connsiteY100-25318" fmla="*/ 167 h 214"/>
              <a:gd name="connsiteX101-25319" fmla="*/ 567 w 687"/>
              <a:gd name="connsiteY101-25320" fmla="*/ 151 h 214"/>
              <a:gd name="connsiteX102-25321" fmla="*/ 567 w 687"/>
              <a:gd name="connsiteY102-25322" fmla="*/ 141 h 214"/>
              <a:gd name="connsiteX103-25323" fmla="*/ 567 w 687"/>
              <a:gd name="connsiteY103-25324" fmla="*/ 131 h 214"/>
              <a:gd name="connsiteX104-25325" fmla="*/ 561 w 687"/>
              <a:gd name="connsiteY104-25326" fmla="*/ 125 h 214"/>
              <a:gd name="connsiteX105-25327" fmla="*/ 561 w 687"/>
              <a:gd name="connsiteY105-25328" fmla="*/ 115 h 214"/>
              <a:gd name="connsiteX106-25329" fmla="*/ 561 w 687"/>
              <a:gd name="connsiteY106-25330" fmla="*/ 115 h 214"/>
              <a:gd name="connsiteX0-25331" fmla="*/ 561 w 687"/>
              <a:gd name="connsiteY0-25332" fmla="*/ 115 h 194"/>
              <a:gd name="connsiteX1-25333" fmla="*/ 556 w 687"/>
              <a:gd name="connsiteY1-25334" fmla="*/ 104 h 194"/>
              <a:gd name="connsiteX2-25335" fmla="*/ 556 w 687"/>
              <a:gd name="connsiteY2-25336" fmla="*/ 94 h 194"/>
              <a:gd name="connsiteX3-25337" fmla="*/ 551 w 687"/>
              <a:gd name="connsiteY3-25338" fmla="*/ 84 h 194"/>
              <a:gd name="connsiteX4-25339" fmla="*/ 546 w 687"/>
              <a:gd name="connsiteY4-25340" fmla="*/ 78 h 194"/>
              <a:gd name="connsiteX5-25341" fmla="*/ 546 w 687"/>
              <a:gd name="connsiteY5-25342" fmla="*/ 78 h 194"/>
              <a:gd name="connsiteX6-25343" fmla="*/ 540 w 687"/>
              <a:gd name="connsiteY6-25344" fmla="*/ 78 h 194"/>
              <a:gd name="connsiteX7-25345" fmla="*/ 530 w 687"/>
              <a:gd name="connsiteY7-25346" fmla="*/ 73 h 194"/>
              <a:gd name="connsiteX8-25347" fmla="*/ 525 w 687"/>
              <a:gd name="connsiteY8-25348" fmla="*/ 73 h 194"/>
              <a:gd name="connsiteX9-25349" fmla="*/ 514 w 687"/>
              <a:gd name="connsiteY9-25350" fmla="*/ 73 h 194"/>
              <a:gd name="connsiteX10-25351" fmla="*/ 504 w 687"/>
              <a:gd name="connsiteY10-25352" fmla="*/ 73 h 194"/>
              <a:gd name="connsiteX11-25353" fmla="*/ 493 w 687"/>
              <a:gd name="connsiteY11-25354" fmla="*/ 73 h 194"/>
              <a:gd name="connsiteX12-25355" fmla="*/ 477 w 687"/>
              <a:gd name="connsiteY12-25356" fmla="*/ 73 h 194"/>
              <a:gd name="connsiteX13-25357" fmla="*/ 451 w 687"/>
              <a:gd name="connsiteY13-25358" fmla="*/ 73 h 194"/>
              <a:gd name="connsiteX14-25359" fmla="*/ 420 w 687"/>
              <a:gd name="connsiteY14-25360" fmla="*/ 73 h 194"/>
              <a:gd name="connsiteX15-25361" fmla="*/ 393 w 687"/>
              <a:gd name="connsiteY15-25362" fmla="*/ 78 h 194"/>
              <a:gd name="connsiteX16-25363" fmla="*/ 362 w 687"/>
              <a:gd name="connsiteY16-25364" fmla="*/ 78 h 194"/>
              <a:gd name="connsiteX17-25365" fmla="*/ 346 w 687"/>
              <a:gd name="connsiteY17-25366" fmla="*/ 84 h 194"/>
              <a:gd name="connsiteX18-25367" fmla="*/ 325 w 687"/>
              <a:gd name="connsiteY18-25368" fmla="*/ 84 h 194"/>
              <a:gd name="connsiteX19-25369" fmla="*/ 309 w 687"/>
              <a:gd name="connsiteY19-25370" fmla="*/ 89 h 194"/>
              <a:gd name="connsiteX20-25371" fmla="*/ 288 w 687"/>
              <a:gd name="connsiteY20-25372" fmla="*/ 94 h 194"/>
              <a:gd name="connsiteX21-25373" fmla="*/ 267 w 687"/>
              <a:gd name="connsiteY21-25374" fmla="*/ 99 h 194"/>
              <a:gd name="connsiteX22-25375" fmla="*/ 246 w 687"/>
              <a:gd name="connsiteY22-25376" fmla="*/ 99 h 194"/>
              <a:gd name="connsiteX23-25377" fmla="*/ 220 w 687"/>
              <a:gd name="connsiteY23-25378" fmla="*/ 104 h 194"/>
              <a:gd name="connsiteX24-25379" fmla="*/ 199 w 687"/>
              <a:gd name="connsiteY24-25380" fmla="*/ 110 h 194"/>
              <a:gd name="connsiteX25-25381" fmla="*/ 173 w 687"/>
              <a:gd name="connsiteY25-25382" fmla="*/ 115 h 194"/>
              <a:gd name="connsiteX26-25383" fmla="*/ 152 w 687"/>
              <a:gd name="connsiteY26-25384" fmla="*/ 120 h 194"/>
              <a:gd name="connsiteX27-25385" fmla="*/ 131 w 687"/>
              <a:gd name="connsiteY27-25386" fmla="*/ 120 h 194"/>
              <a:gd name="connsiteX28-25387" fmla="*/ 115 w 687"/>
              <a:gd name="connsiteY28-25388" fmla="*/ 125 h 194"/>
              <a:gd name="connsiteX29-25389" fmla="*/ 99 w 687"/>
              <a:gd name="connsiteY29-25390" fmla="*/ 125 h 194"/>
              <a:gd name="connsiteX30-25391" fmla="*/ 89 w 687"/>
              <a:gd name="connsiteY30-25392" fmla="*/ 125 h 194"/>
              <a:gd name="connsiteX31-25393" fmla="*/ 78 w 687"/>
              <a:gd name="connsiteY31-25394" fmla="*/ 125 h 194"/>
              <a:gd name="connsiteX32-25395" fmla="*/ 73 w 687"/>
              <a:gd name="connsiteY32-25396" fmla="*/ 125 h 194"/>
              <a:gd name="connsiteX33-25397" fmla="*/ 63 w 687"/>
              <a:gd name="connsiteY33-25398" fmla="*/ 120 h 194"/>
              <a:gd name="connsiteX34-25399" fmla="*/ 52 w 687"/>
              <a:gd name="connsiteY34-25400" fmla="*/ 115 h 194"/>
              <a:gd name="connsiteX35-25401" fmla="*/ 36 w 687"/>
              <a:gd name="connsiteY35-25402" fmla="*/ 110 h 194"/>
              <a:gd name="connsiteX36-25403" fmla="*/ 26 w 687"/>
              <a:gd name="connsiteY36-25404" fmla="*/ 99 h 194"/>
              <a:gd name="connsiteX37-25405" fmla="*/ 15 w 687"/>
              <a:gd name="connsiteY37-25406" fmla="*/ 94 h 194"/>
              <a:gd name="connsiteX38-25407" fmla="*/ 5 w 687"/>
              <a:gd name="connsiteY38-25408" fmla="*/ 89 h 194"/>
              <a:gd name="connsiteX39-25409" fmla="*/ 0 w 687"/>
              <a:gd name="connsiteY39-25410" fmla="*/ 78 h 194"/>
              <a:gd name="connsiteX40-25411" fmla="*/ 0 w 687"/>
              <a:gd name="connsiteY40-25412" fmla="*/ 73 h 194"/>
              <a:gd name="connsiteX41-25413" fmla="*/ 10 w 687"/>
              <a:gd name="connsiteY41-25414" fmla="*/ 73 h 194"/>
              <a:gd name="connsiteX42-25415" fmla="*/ 26 w 687"/>
              <a:gd name="connsiteY42-25416" fmla="*/ 73 h 194"/>
              <a:gd name="connsiteX43-25417" fmla="*/ 42 w 687"/>
              <a:gd name="connsiteY43-25418" fmla="*/ 73 h 194"/>
              <a:gd name="connsiteX44-25419" fmla="*/ 57 w 687"/>
              <a:gd name="connsiteY44-25420" fmla="*/ 68 h 194"/>
              <a:gd name="connsiteX45-25421" fmla="*/ 89 w 687"/>
              <a:gd name="connsiteY45-25422" fmla="*/ 68 h 194"/>
              <a:gd name="connsiteX46-25423" fmla="*/ 131 w 687"/>
              <a:gd name="connsiteY46-25424" fmla="*/ 63 h 194"/>
              <a:gd name="connsiteX47-25425" fmla="*/ 152 w 687"/>
              <a:gd name="connsiteY47-25426" fmla="*/ 63 h 194"/>
              <a:gd name="connsiteX48-25427" fmla="*/ 173 w 687"/>
              <a:gd name="connsiteY48-25428" fmla="*/ 63 h 194"/>
              <a:gd name="connsiteX49-25429" fmla="*/ 199 w 687"/>
              <a:gd name="connsiteY49-25430" fmla="*/ 57 h 194"/>
              <a:gd name="connsiteX50-25431" fmla="*/ 225 w 687"/>
              <a:gd name="connsiteY50-25432" fmla="*/ 57 h 194"/>
              <a:gd name="connsiteX51-25433" fmla="*/ 257 w 687"/>
              <a:gd name="connsiteY51-25434" fmla="*/ 52 h 194"/>
              <a:gd name="connsiteX52-25435" fmla="*/ 288 w 687"/>
              <a:gd name="connsiteY52-25436" fmla="*/ 52 h 194"/>
              <a:gd name="connsiteX53-25437" fmla="*/ 320 w 687"/>
              <a:gd name="connsiteY53-25438" fmla="*/ 47 h 194"/>
              <a:gd name="connsiteX54-25439" fmla="*/ 357 w 687"/>
              <a:gd name="connsiteY54-25440" fmla="*/ 42 h 194"/>
              <a:gd name="connsiteX55-25441" fmla="*/ 372 w 687"/>
              <a:gd name="connsiteY55-25442" fmla="*/ 42 h 194"/>
              <a:gd name="connsiteX56-25443" fmla="*/ 393 w 687"/>
              <a:gd name="connsiteY56-25444" fmla="*/ 37 h 194"/>
              <a:gd name="connsiteX57-25445" fmla="*/ 409 w 687"/>
              <a:gd name="connsiteY57-25446" fmla="*/ 37 h 194"/>
              <a:gd name="connsiteX58-25447" fmla="*/ 420 w 687"/>
              <a:gd name="connsiteY58-25448" fmla="*/ 37 h 194"/>
              <a:gd name="connsiteX59-25449" fmla="*/ 435 w 687"/>
              <a:gd name="connsiteY59-25450" fmla="*/ 31 h 194"/>
              <a:gd name="connsiteX60-25451" fmla="*/ 446 w 687"/>
              <a:gd name="connsiteY60-25452" fmla="*/ 31 h 194"/>
              <a:gd name="connsiteX61-25453" fmla="*/ 456 w 687"/>
              <a:gd name="connsiteY61-25454" fmla="*/ 31 h 194"/>
              <a:gd name="connsiteX62-25455" fmla="*/ 467 w 687"/>
              <a:gd name="connsiteY62-25456" fmla="*/ 26 h 194"/>
              <a:gd name="connsiteX63-25457" fmla="*/ 477 w 687"/>
              <a:gd name="connsiteY63-25458" fmla="*/ 26 h 194"/>
              <a:gd name="connsiteX64-25459" fmla="*/ 488 w 687"/>
              <a:gd name="connsiteY64-25460" fmla="*/ 26 h 194"/>
              <a:gd name="connsiteX65-25461" fmla="*/ 493 w 687"/>
              <a:gd name="connsiteY65-25462" fmla="*/ 21 h 194"/>
              <a:gd name="connsiteX66-25463" fmla="*/ 498 w 687"/>
              <a:gd name="connsiteY66-25464" fmla="*/ 21 h 194"/>
              <a:gd name="connsiteX67-25465" fmla="*/ 504 w 687"/>
              <a:gd name="connsiteY67-25466" fmla="*/ 21 h 194"/>
              <a:gd name="connsiteX68-25467" fmla="*/ 509 w 687"/>
              <a:gd name="connsiteY68-25468" fmla="*/ 16 h 194"/>
              <a:gd name="connsiteX69-25469" fmla="*/ 514 w 687"/>
              <a:gd name="connsiteY69-25470" fmla="*/ 16 h 194"/>
              <a:gd name="connsiteX70-25471" fmla="*/ 514 w 687"/>
              <a:gd name="connsiteY70-25472" fmla="*/ 16 h 194"/>
              <a:gd name="connsiteX71-25473" fmla="*/ 519 w 687"/>
              <a:gd name="connsiteY71-25474" fmla="*/ 10 h 194"/>
              <a:gd name="connsiteX72-25475" fmla="*/ 525 w 687"/>
              <a:gd name="connsiteY72-25476" fmla="*/ 5 h 194"/>
              <a:gd name="connsiteX73-25477" fmla="*/ 535 w 687"/>
              <a:gd name="connsiteY73-25478" fmla="*/ 5 h 194"/>
              <a:gd name="connsiteX74-25479" fmla="*/ 546 w 687"/>
              <a:gd name="connsiteY74-25480" fmla="*/ 0 h 194"/>
              <a:gd name="connsiteX75-25481" fmla="*/ 551 w 687"/>
              <a:gd name="connsiteY75-25482" fmla="*/ 5 h 194"/>
              <a:gd name="connsiteX76-25483" fmla="*/ 561 w 687"/>
              <a:gd name="connsiteY76-25484" fmla="*/ 5 h 194"/>
              <a:gd name="connsiteX77-25485" fmla="*/ 577 w 687"/>
              <a:gd name="connsiteY77-25486" fmla="*/ 10 h 194"/>
              <a:gd name="connsiteX78-25487" fmla="*/ 593 w 687"/>
              <a:gd name="connsiteY78-25488" fmla="*/ 16 h 194"/>
              <a:gd name="connsiteX79-25489" fmla="*/ 630 w 687"/>
              <a:gd name="connsiteY79-25490" fmla="*/ 31 h 194"/>
              <a:gd name="connsiteX80-25491" fmla="*/ 645 w 687"/>
              <a:gd name="connsiteY80-25492" fmla="*/ 42 h 194"/>
              <a:gd name="connsiteX81-25493" fmla="*/ 661 w 687"/>
              <a:gd name="connsiteY81-25494" fmla="*/ 52 h 194"/>
              <a:gd name="connsiteX82-25495" fmla="*/ 672 w 687"/>
              <a:gd name="connsiteY82-25496" fmla="*/ 57 h 194"/>
              <a:gd name="connsiteX83-25497" fmla="*/ 682 w 687"/>
              <a:gd name="connsiteY83-25498" fmla="*/ 68 h 194"/>
              <a:gd name="connsiteX84-25499" fmla="*/ 687 w 687"/>
              <a:gd name="connsiteY84-25500" fmla="*/ 73 h 194"/>
              <a:gd name="connsiteX85-25501" fmla="*/ 687 w 687"/>
              <a:gd name="connsiteY85-25502" fmla="*/ 78 h 194"/>
              <a:gd name="connsiteX86-25503" fmla="*/ 682 w 687"/>
              <a:gd name="connsiteY86-25504" fmla="*/ 78 h 194"/>
              <a:gd name="connsiteX87-25505" fmla="*/ 682 w 687"/>
              <a:gd name="connsiteY87-25506" fmla="*/ 84 h 194"/>
              <a:gd name="connsiteX88-25507" fmla="*/ 677 w 687"/>
              <a:gd name="connsiteY88-25508" fmla="*/ 89 h 194"/>
              <a:gd name="connsiteX89-25509" fmla="*/ 666 w 687"/>
              <a:gd name="connsiteY89-25510" fmla="*/ 94 h 194"/>
              <a:gd name="connsiteX90-25511" fmla="*/ 666 w 687"/>
              <a:gd name="connsiteY90-25512" fmla="*/ 99 h 194"/>
              <a:gd name="connsiteX91-25513" fmla="*/ 661 w 687"/>
              <a:gd name="connsiteY91-25514" fmla="*/ 104 h 194"/>
              <a:gd name="connsiteX92-25515" fmla="*/ 656 w 687"/>
              <a:gd name="connsiteY92-25516" fmla="*/ 115 h 194"/>
              <a:gd name="connsiteX93-25517" fmla="*/ 656 w 687"/>
              <a:gd name="connsiteY93-25518" fmla="*/ 131 h 194"/>
              <a:gd name="connsiteX94-25519" fmla="*/ 651 w 687"/>
              <a:gd name="connsiteY94-25520" fmla="*/ 141 h 194"/>
              <a:gd name="connsiteX95-25521" fmla="*/ 651 w 687"/>
              <a:gd name="connsiteY95-25522" fmla="*/ 162 h 194"/>
              <a:gd name="connsiteX96-25523" fmla="*/ 645 w 687"/>
              <a:gd name="connsiteY96-25524" fmla="*/ 183 h 194"/>
              <a:gd name="connsiteX97-25525" fmla="*/ 561 w 687"/>
              <a:gd name="connsiteY97-25526" fmla="*/ 193 h 194"/>
              <a:gd name="connsiteX98-25527" fmla="*/ 567 w 687"/>
              <a:gd name="connsiteY98-25528" fmla="*/ 178 h 194"/>
              <a:gd name="connsiteX99-25529" fmla="*/ 567 w 687"/>
              <a:gd name="connsiteY99-25530" fmla="*/ 167 h 194"/>
              <a:gd name="connsiteX100-25531" fmla="*/ 567 w 687"/>
              <a:gd name="connsiteY100-25532" fmla="*/ 151 h 194"/>
              <a:gd name="connsiteX101-25533" fmla="*/ 567 w 687"/>
              <a:gd name="connsiteY101-25534" fmla="*/ 141 h 194"/>
              <a:gd name="connsiteX102-25535" fmla="*/ 567 w 687"/>
              <a:gd name="connsiteY102-25536" fmla="*/ 131 h 194"/>
              <a:gd name="connsiteX103-25537" fmla="*/ 561 w 687"/>
              <a:gd name="connsiteY103-25538" fmla="*/ 125 h 194"/>
              <a:gd name="connsiteX104-25539" fmla="*/ 561 w 687"/>
              <a:gd name="connsiteY104-25540" fmla="*/ 115 h 194"/>
              <a:gd name="connsiteX105-25541" fmla="*/ 561 w 687"/>
              <a:gd name="connsiteY105-25542" fmla="*/ 115 h 194"/>
              <a:gd name="connsiteX0-25543" fmla="*/ 561 w 687"/>
              <a:gd name="connsiteY0-25544" fmla="*/ 115 h 186"/>
              <a:gd name="connsiteX1-25545" fmla="*/ 556 w 687"/>
              <a:gd name="connsiteY1-25546" fmla="*/ 104 h 186"/>
              <a:gd name="connsiteX2-25547" fmla="*/ 556 w 687"/>
              <a:gd name="connsiteY2-25548" fmla="*/ 94 h 186"/>
              <a:gd name="connsiteX3-25549" fmla="*/ 551 w 687"/>
              <a:gd name="connsiteY3-25550" fmla="*/ 84 h 186"/>
              <a:gd name="connsiteX4-25551" fmla="*/ 546 w 687"/>
              <a:gd name="connsiteY4-25552" fmla="*/ 78 h 186"/>
              <a:gd name="connsiteX5-25553" fmla="*/ 546 w 687"/>
              <a:gd name="connsiteY5-25554" fmla="*/ 78 h 186"/>
              <a:gd name="connsiteX6-25555" fmla="*/ 540 w 687"/>
              <a:gd name="connsiteY6-25556" fmla="*/ 78 h 186"/>
              <a:gd name="connsiteX7-25557" fmla="*/ 530 w 687"/>
              <a:gd name="connsiteY7-25558" fmla="*/ 73 h 186"/>
              <a:gd name="connsiteX8-25559" fmla="*/ 525 w 687"/>
              <a:gd name="connsiteY8-25560" fmla="*/ 73 h 186"/>
              <a:gd name="connsiteX9-25561" fmla="*/ 514 w 687"/>
              <a:gd name="connsiteY9-25562" fmla="*/ 73 h 186"/>
              <a:gd name="connsiteX10-25563" fmla="*/ 504 w 687"/>
              <a:gd name="connsiteY10-25564" fmla="*/ 73 h 186"/>
              <a:gd name="connsiteX11-25565" fmla="*/ 493 w 687"/>
              <a:gd name="connsiteY11-25566" fmla="*/ 73 h 186"/>
              <a:gd name="connsiteX12-25567" fmla="*/ 477 w 687"/>
              <a:gd name="connsiteY12-25568" fmla="*/ 73 h 186"/>
              <a:gd name="connsiteX13-25569" fmla="*/ 451 w 687"/>
              <a:gd name="connsiteY13-25570" fmla="*/ 73 h 186"/>
              <a:gd name="connsiteX14-25571" fmla="*/ 420 w 687"/>
              <a:gd name="connsiteY14-25572" fmla="*/ 73 h 186"/>
              <a:gd name="connsiteX15-25573" fmla="*/ 393 w 687"/>
              <a:gd name="connsiteY15-25574" fmla="*/ 78 h 186"/>
              <a:gd name="connsiteX16-25575" fmla="*/ 362 w 687"/>
              <a:gd name="connsiteY16-25576" fmla="*/ 78 h 186"/>
              <a:gd name="connsiteX17-25577" fmla="*/ 346 w 687"/>
              <a:gd name="connsiteY17-25578" fmla="*/ 84 h 186"/>
              <a:gd name="connsiteX18-25579" fmla="*/ 325 w 687"/>
              <a:gd name="connsiteY18-25580" fmla="*/ 84 h 186"/>
              <a:gd name="connsiteX19-25581" fmla="*/ 309 w 687"/>
              <a:gd name="connsiteY19-25582" fmla="*/ 89 h 186"/>
              <a:gd name="connsiteX20-25583" fmla="*/ 288 w 687"/>
              <a:gd name="connsiteY20-25584" fmla="*/ 94 h 186"/>
              <a:gd name="connsiteX21-25585" fmla="*/ 267 w 687"/>
              <a:gd name="connsiteY21-25586" fmla="*/ 99 h 186"/>
              <a:gd name="connsiteX22-25587" fmla="*/ 246 w 687"/>
              <a:gd name="connsiteY22-25588" fmla="*/ 99 h 186"/>
              <a:gd name="connsiteX23-25589" fmla="*/ 220 w 687"/>
              <a:gd name="connsiteY23-25590" fmla="*/ 104 h 186"/>
              <a:gd name="connsiteX24-25591" fmla="*/ 199 w 687"/>
              <a:gd name="connsiteY24-25592" fmla="*/ 110 h 186"/>
              <a:gd name="connsiteX25-25593" fmla="*/ 173 w 687"/>
              <a:gd name="connsiteY25-25594" fmla="*/ 115 h 186"/>
              <a:gd name="connsiteX26-25595" fmla="*/ 152 w 687"/>
              <a:gd name="connsiteY26-25596" fmla="*/ 120 h 186"/>
              <a:gd name="connsiteX27-25597" fmla="*/ 131 w 687"/>
              <a:gd name="connsiteY27-25598" fmla="*/ 120 h 186"/>
              <a:gd name="connsiteX28-25599" fmla="*/ 115 w 687"/>
              <a:gd name="connsiteY28-25600" fmla="*/ 125 h 186"/>
              <a:gd name="connsiteX29-25601" fmla="*/ 99 w 687"/>
              <a:gd name="connsiteY29-25602" fmla="*/ 125 h 186"/>
              <a:gd name="connsiteX30-25603" fmla="*/ 89 w 687"/>
              <a:gd name="connsiteY30-25604" fmla="*/ 125 h 186"/>
              <a:gd name="connsiteX31-25605" fmla="*/ 78 w 687"/>
              <a:gd name="connsiteY31-25606" fmla="*/ 125 h 186"/>
              <a:gd name="connsiteX32-25607" fmla="*/ 73 w 687"/>
              <a:gd name="connsiteY32-25608" fmla="*/ 125 h 186"/>
              <a:gd name="connsiteX33-25609" fmla="*/ 63 w 687"/>
              <a:gd name="connsiteY33-25610" fmla="*/ 120 h 186"/>
              <a:gd name="connsiteX34-25611" fmla="*/ 52 w 687"/>
              <a:gd name="connsiteY34-25612" fmla="*/ 115 h 186"/>
              <a:gd name="connsiteX35-25613" fmla="*/ 36 w 687"/>
              <a:gd name="connsiteY35-25614" fmla="*/ 110 h 186"/>
              <a:gd name="connsiteX36-25615" fmla="*/ 26 w 687"/>
              <a:gd name="connsiteY36-25616" fmla="*/ 99 h 186"/>
              <a:gd name="connsiteX37-25617" fmla="*/ 15 w 687"/>
              <a:gd name="connsiteY37-25618" fmla="*/ 94 h 186"/>
              <a:gd name="connsiteX38-25619" fmla="*/ 5 w 687"/>
              <a:gd name="connsiteY38-25620" fmla="*/ 89 h 186"/>
              <a:gd name="connsiteX39-25621" fmla="*/ 0 w 687"/>
              <a:gd name="connsiteY39-25622" fmla="*/ 78 h 186"/>
              <a:gd name="connsiteX40-25623" fmla="*/ 0 w 687"/>
              <a:gd name="connsiteY40-25624" fmla="*/ 73 h 186"/>
              <a:gd name="connsiteX41-25625" fmla="*/ 10 w 687"/>
              <a:gd name="connsiteY41-25626" fmla="*/ 73 h 186"/>
              <a:gd name="connsiteX42-25627" fmla="*/ 26 w 687"/>
              <a:gd name="connsiteY42-25628" fmla="*/ 73 h 186"/>
              <a:gd name="connsiteX43-25629" fmla="*/ 42 w 687"/>
              <a:gd name="connsiteY43-25630" fmla="*/ 73 h 186"/>
              <a:gd name="connsiteX44-25631" fmla="*/ 57 w 687"/>
              <a:gd name="connsiteY44-25632" fmla="*/ 68 h 186"/>
              <a:gd name="connsiteX45-25633" fmla="*/ 89 w 687"/>
              <a:gd name="connsiteY45-25634" fmla="*/ 68 h 186"/>
              <a:gd name="connsiteX46-25635" fmla="*/ 131 w 687"/>
              <a:gd name="connsiteY46-25636" fmla="*/ 63 h 186"/>
              <a:gd name="connsiteX47-25637" fmla="*/ 152 w 687"/>
              <a:gd name="connsiteY47-25638" fmla="*/ 63 h 186"/>
              <a:gd name="connsiteX48-25639" fmla="*/ 173 w 687"/>
              <a:gd name="connsiteY48-25640" fmla="*/ 63 h 186"/>
              <a:gd name="connsiteX49-25641" fmla="*/ 199 w 687"/>
              <a:gd name="connsiteY49-25642" fmla="*/ 57 h 186"/>
              <a:gd name="connsiteX50-25643" fmla="*/ 225 w 687"/>
              <a:gd name="connsiteY50-25644" fmla="*/ 57 h 186"/>
              <a:gd name="connsiteX51-25645" fmla="*/ 257 w 687"/>
              <a:gd name="connsiteY51-25646" fmla="*/ 52 h 186"/>
              <a:gd name="connsiteX52-25647" fmla="*/ 288 w 687"/>
              <a:gd name="connsiteY52-25648" fmla="*/ 52 h 186"/>
              <a:gd name="connsiteX53-25649" fmla="*/ 320 w 687"/>
              <a:gd name="connsiteY53-25650" fmla="*/ 47 h 186"/>
              <a:gd name="connsiteX54-25651" fmla="*/ 357 w 687"/>
              <a:gd name="connsiteY54-25652" fmla="*/ 42 h 186"/>
              <a:gd name="connsiteX55-25653" fmla="*/ 372 w 687"/>
              <a:gd name="connsiteY55-25654" fmla="*/ 42 h 186"/>
              <a:gd name="connsiteX56-25655" fmla="*/ 393 w 687"/>
              <a:gd name="connsiteY56-25656" fmla="*/ 37 h 186"/>
              <a:gd name="connsiteX57-25657" fmla="*/ 409 w 687"/>
              <a:gd name="connsiteY57-25658" fmla="*/ 37 h 186"/>
              <a:gd name="connsiteX58-25659" fmla="*/ 420 w 687"/>
              <a:gd name="connsiteY58-25660" fmla="*/ 37 h 186"/>
              <a:gd name="connsiteX59-25661" fmla="*/ 435 w 687"/>
              <a:gd name="connsiteY59-25662" fmla="*/ 31 h 186"/>
              <a:gd name="connsiteX60-25663" fmla="*/ 446 w 687"/>
              <a:gd name="connsiteY60-25664" fmla="*/ 31 h 186"/>
              <a:gd name="connsiteX61-25665" fmla="*/ 456 w 687"/>
              <a:gd name="connsiteY61-25666" fmla="*/ 31 h 186"/>
              <a:gd name="connsiteX62-25667" fmla="*/ 467 w 687"/>
              <a:gd name="connsiteY62-25668" fmla="*/ 26 h 186"/>
              <a:gd name="connsiteX63-25669" fmla="*/ 477 w 687"/>
              <a:gd name="connsiteY63-25670" fmla="*/ 26 h 186"/>
              <a:gd name="connsiteX64-25671" fmla="*/ 488 w 687"/>
              <a:gd name="connsiteY64-25672" fmla="*/ 26 h 186"/>
              <a:gd name="connsiteX65-25673" fmla="*/ 493 w 687"/>
              <a:gd name="connsiteY65-25674" fmla="*/ 21 h 186"/>
              <a:gd name="connsiteX66-25675" fmla="*/ 498 w 687"/>
              <a:gd name="connsiteY66-25676" fmla="*/ 21 h 186"/>
              <a:gd name="connsiteX67-25677" fmla="*/ 504 w 687"/>
              <a:gd name="connsiteY67-25678" fmla="*/ 21 h 186"/>
              <a:gd name="connsiteX68-25679" fmla="*/ 509 w 687"/>
              <a:gd name="connsiteY68-25680" fmla="*/ 16 h 186"/>
              <a:gd name="connsiteX69-25681" fmla="*/ 514 w 687"/>
              <a:gd name="connsiteY69-25682" fmla="*/ 16 h 186"/>
              <a:gd name="connsiteX70-25683" fmla="*/ 514 w 687"/>
              <a:gd name="connsiteY70-25684" fmla="*/ 16 h 186"/>
              <a:gd name="connsiteX71-25685" fmla="*/ 519 w 687"/>
              <a:gd name="connsiteY71-25686" fmla="*/ 10 h 186"/>
              <a:gd name="connsiteX72-25687" fmla="*/ 525 w 687"/>
              <a:gd name="connsiteY72-25688" fmla="*/ 5 h 186"/>
              <a:gd name="connsiteX73-25689" fmla="*/ 535 w 687"/>
              <a:gd name="connsiteY73-25690" fmla="*/ 5 h 186"/>
              <a:gd name="connsiteX74-25691" fmla="*/ 546 w 687"/>
              <a:gd name="connsiteY74-25692" fmla="*/ 0 h 186"/>
              <a:gd name="connsiteX75-25693" fmla="*/ 551 w 687"/>
              <a:gd name="connsiteY75-25694" fmla="*/ 5 h 186"/>
              <a:gd name="connsiteX76-25695" fmla="*/ 561 w 687"/>
              <a:gd name="connsiteY76-25696" fmla="*/ 5 h 186"/>
              <a:gd name="connsiteX77-25697" fmla="*/ 577 w 687"/>
              <a:gd name="connsiteY77-25698" fmla="*/ 10 h 186"/>
              <a:gd name="connsiteX78-25699" fmla="*/ 593 w 687"/>
              <a:gd name="connsiteY78-25700" fmla="*/ 16 h 186"/>
              <a:gd name="connsiteX79-25701" fmla="*/ 630 w 687"/>
              <a:gd name="connsiteY79-25702" fmla="*/ 31 h 186"/>
              <a:gd name="connsiteX80-25703" fmla="*/ 645 w 687"/>
              <a:gd name="connsiteY80-25704" fmla="*/ 42 h 186"/>
              <a:gd name="connsiteX81-25705" fmla="*/ 661 w 687"/>
              <a:gd name="connsiteY81-25706" fmla="*/ 52 h 186"/>
              <a:gd name="connsiteX82-25707" fmla="*/ 672 w 687"/>
              <a:gd name="connsiteY82-25708" fmla="*/ 57 h 186"/>
              <a:gd name="connsiteX83-25709" fmla="*/ 682 w 687"/>
              <a:gd name="connsiteY83-25710" fmla="*/ 68 h 186"/>
              <a:gd name="connsiteX84-25711" fmla="*/ 687 w 687"/>
              <a:gd name="connsiteY84-25712" fmla="*/ 73 h 186"/>
              <a:gd name="connsiteX85-25713" fmla="*/ 687 w 687"/>
              <a:gd name="connsiteY85-25714" fmla="*/ 78 h 186"/>
              <a:gd name="connsiteX86-25715" fmla="*/ 682 w 687"/>
              <a:gd name="connsiteY86-25716" fmla="*/ 78 h 186"/>
              <a:gd name="connsiteX87-25717" fmla="*/ 682 w 687"/>
              <a:gd name="connsiteY87-25718" fmla="*/ 84 h 186"/>
              <a:gd name="connsiteX88-25719" fmla="*/ 677 w 687"/>
              <a:gd name="connsiteY88-25720" fmla="*/ 89 h 186"/>
              <a:gd name="connsiteX89-25721" fmla="*/ 666 w 687"/>
              <a:gd name="connsiteY89-25722" fmla="*/ 94 h 186"/>
              <a:gd name="connsiteX90-25723" fmla="*/ 666 w 687"/>
              <a:gd name="connsiteY90-25724" fmla="*/ 99 h 186"/>
              <a:gd name="connsiteX91-25725" fmla="*/ 661 w 687"/>
              <a:gd name="connsiteY91-25726" fmla="*/ 104 h 186"/>
              <a:gd name="connsiteX92-25727" fmla="*/ 656 w 687"/>
              <a:gd name="connsiteY92-25728" fmla="*/ 115 h 186"/>
              <a:gd name="connsiteX93-25729" fmla="*/ 656 w 687"/>
              <a:gd name="connsiteY93-25730" fmla="*/ 131 h 186"/>
              <a:gd name="connsiteX94-25731" fmla="*/ 651 w 687"/>
              <a:gd name="connsiteY94-25732" fmla="*/ 141 h 186"/>
              <a:gd name="connsiteX95-25733" fmla="*/ 651 w 687"/>
              <a:gd name="connsiteY95-25734" fmla="*/ 162 h 186"/>
              <a:gd name="connsiteX96-25735" fmla="*/ 645 w 687"/>
              <a:gd name="connsiteY96-25736" fmla="*/ 183 h 186"/>
              <a:gd name="connsiteX97-25737" fmla="*/ 567 w 687"/>
              <a:gd name="connsiteY97-25738" fmla="*/ 178 h 186"/>
              <a:gd name="connsiteX98-25739" fmla="*/ 567 w 687"/>
              <a:gd name="connsiteY98-25740" fmla="*/ 167 h 186"/>
              <a:gd name="connsiteX99-25741" fmla="*/ 567 w 687"/>
              <a:gd name="connsiteY99-25742" fmla="*/ 151 h 186"/>
              <a:gd name="connsiteX100-25743" fmla="*/ 567 w 687"/>
              <a:gd name="connsiteY100-25744" fmla="*/ 141 h 186"/>
              <a:gd name="connsiteX101-25745" fmla="*/ 567 w 687"/>
              <a:gd name="connsiteY101-25746" fmla="*/ 131 h 186"/>
              <a:gd name="connsiteX102-25747" fmla="*/ 561 w 687"/>
              <a:gd name="connsiteY102-25748" fmla="*/ 125 h 186"/>
              <a:gd name="connsiteX103-25749" fmla="*/ 561 w 687"/>
              <a:gd name="connsiteY103-25750" fmla="*/ 115 h 186"/>
              <a:gd name="connsiteX104-25751" fmla="*/ 561 w 687"/>
              <a:gd name="connsiteY104-25752" fmla="*/ 115 h 186"/>
              <a:gd name="connsiteX0-25753" fmla="*/ 561 w 687"/>
              <a:gd name="connsiteY0-25754" fmla="*/ 115 h 184"/>
              <a:gd name="connsiteX1-25755" fmla="*/ 556 w 687"/>
              <a:gd name="connsiteY1-25756" fmla="*/ 104 h 184"/>
              <a:gd name="connsiteX2-25757" fmla="*/ 556 w 687"/>
              <a:gd name="connsiteY2-25758" fmla="*/ 94 h 184"/>
              <a:gd name="connsiteX3-25759" fmla="*/ 551 w 687"/>
              <a:gd name="connsiteY3-25760" fmla="*/ 84 h 184"/>
              <a:gd name="connsiteX4-25761" fmla="*/ 546 w 687"/>
              <a:gd name="connsiteY4-25762" fmla="*/ 78 h 184"/>
              <a:gd name="connsiteX5-25763" fmla="*/ 546 w 687"/>
              <a:gd name="connsiteY5-25764" fmla="*/ 78 h 184"/>
              <a:gd name="connsiteX6-25765" fmla="*/ 540 w 687"/>
              <a:gd name="connsiteY6-25766" fmla="*/ 78 h 184"/>
              <a:gd name="connsiteX7-25767" fmla="*/ 530 w 687"/>
              <a:gd name="connsiteY7-25768" fmla="*/ 73 h 184"/>
              <a:gd name="connsiteX8-25769" fmla="*/ 525 w 687"/>
              <a:gd name="connsiteY8-25770" fmla="*/ 73 h 184"/>
              <a:gd name="connsiteX9-25771" fmla="*/ 514 w 687"/>
              <a:gd name="connsiteY9-25772" fmla="*/ 73 h 184"/>
              <a:gd name="connsiteX10-25773" fmla="*/ 504 w 687"/>
              <a:gd name="connsiteY10-25774" fmla="*/ 73 h 184"/>
              <a:gd name="connsiteX11-25775" fmla="*/ 493 w 687"/>
              <a:gd name="connsiteY11-25776" fmla="*/ 73 h 184"/>
              <a:gd name="connsiteX12-25777" fmla="*/ 477 w 687"/>
              <a:gd name="connsiteY12-25778" fmla="*/ 73 h 184"/>
              <a:gd name="connsiteX13-25779" fmla="*/ 451 w 687"/>
              <a:gd name="connsiteY13-25780" fmla="*/ 73 h 184"/>
              <a:gd name="connsiteX14-25781" fmla="*/ 420 w 687"/>
              <a:gd name="connsiteY14-25782" fmla="*/ 73 h 184"/>
              <a:gd name="connsiteX15-25783" fmla="*/ 393 w 687"/>
              <a:gd name="connsiteY15-25784" fmla="*/ 78 h 184"/>
              <a:gd name="connsiteX16-25785" fmla="*/ 362 w 687"/>
              <a:gd name="connsiteY16-25786" fmla="*/ 78 h 184"/>
              <a:gd name="connsiteX17-25787" fmla="*/ 346 w 687"/>
              <a:gd name="connsiteY17-25788" fmla="*/ 84 h 184"/>
              <a:gd name="connsiteX18-25789" fmla="*/ 325 w 687"/>
              <a:gd name="connsiteY18-25790" fmla="*/ 84 h 184"/>
              <a:gd name="connsiteX19-25791" fmla="*/ 309 w 687"/>
              <a:gd name="connsiteY19-25792" fmla="*/ 89 h 184"/>
              <a:gd name="connsiteX20-25793" fmla="*/ 288 w 687"/>
              <a:gd name="connsiteY20-25794" fmla="*/ 94 h 184"/>
              <a:gd name="connsiteX21-25795" fmla="*/ 267 w 687"/>
              <a:gd name="connsiteY21-25796" fmla="*/ 99 h 184"/>
              <a:gd name="connsiteX22-25797" fmla="*/ 246 w 687"/>
              <a:gd name="connsiteY22-25798" fmla="*/ 99 h 184"/>
              <a:gd name="connsiteX23-25799" fmla="*/ 220 w 687"/>
              <a:gd name="connsiteY23-25800" fmla="*/ 104 h 184"/>
              <a:gd name="connsiteX24-25801" fmla="*/ 199 w 687"/>
              <a:gd name="connsiteY24-25802" fmla="*/ 110 h 184"/>
              <a:gd name="connsiteX25-25803" fmla="*/ 173 w 687"/>
              <a:gd name="connsiteY25-25804" fmla="*/ 115 h 184"/>
              <a:gd name="connsiteX26-25805" fmla="*/ 152 w 687"/>
              <a:gd name="connsiteY26-25806" fmla="*/ 120 h 184"/>
              <a:gd name="connsiteX27-25807" fmla="*/ 131 w 687"/>
              <a:gd name="connsiteY27-25808" fmla="*/ 120 h 184"/>
              <a:gd name="connsiteX28-25809" fmla="*/ 115 w 687"/>
              <a:gd name="connsiteY28-25810" fmla="*/ 125 h 184"/>
              <a:gd name="connsiteX29-25811" fmla="*/ 99 w 687"/>
              <a:gd name="connsiteY29-25812" fmla="*/ 125 h 184"/>
              <a:gd name="connsiteX30-25813" fmla="*/ 89 w 687"/>
              <a:gd name="connsiteY30-25814" fmla="*/ 125 h 184"/>
              <a:gd name="connsiteX31-25815" fmla="*/ 78 w 687"/>
              <a:gd name="connsiteY31-25816" fmla="*/ 125 h 184"/>
              <a:gd name="connsiteX32-25817" fmla="*/ 73 w 687"/>
              <a:gd name="connsiteY32-25818" fmla="*/ 125 h 184"/>
              <a:gd name="connsiteX33-25819" fmla="*/ 63 w 687"/>
              <a:gd name="connsiteY33-25820" fmla="*/ 120 h 184"/>
              <a:gd name="connsiteX34-25821" fmla="*/ 52 w 687"/>
              <a:gd name="connsiteY34-25822" fmla="*/ 115 h 184"/>
              <a:gd name="connsiteX35-25823" fmla="*/ 36 w 687"/>
              <a:gd name="connsiteY35-25824" fmla="*/ 110 h 184"/>
              <a:gd name="connsiteX36-25825" fmla="*/ 26 w 687"/>
              <a:gd name="connsiteY36-25826" fmla="*/ 99 h 184"/>
              <a:gd name="connsiteX37-25827" fmla="*/ 15 w 687"/>
              <a:gd name="connsiteY37-25828" fmla="*/ 94 h 184"/>
              <a:gd name="connsiteX38-25829" fmla="*/ 5 w 687"/>
              <a:gd name="connsiteY38-25830" fmla="*/ 89 h 184"/>
              <a:gd name="connsiteX39-25831" fmla="*/ 0 w 687"/>
              <a:gd name="connsiteY39-25832" fmla="*/ 78 h 184"/>
              <a:gd name="connsiteX40-25833" fmla="*/ 0 w 687"/>
              <a:gd name="connsiteY40-25834" fmla="*/ 73 h 184"/>
              <a:gd name="connsiteX41-25835" fmla="*/ 10 w 687"/>
              <a:gd name="connsiteY41-25836" fmla="*/ 73 h 184"/>
              <a:gd name="connsiteX42-25837" fmla="*/ 26 w 687"/>
              <a:gd name="connsiteY42-25838" fmla="*/ 73 h 184"/>
              <a:gd name="connsiteX43-25839" fmla="*/ 42 w 687"/>
              <a:gd name="connsiteY43-25840" fmla="*/ 73 h 184"/>
              <a:gd name="connsiteX44-25841" fmla="*/ 57 w 687"/>
              <a:gd name="connsiteY44-25842" fmla="*/ 68 h 184"/>
              <a:gd name="connsiteX45-25843" fmla="*/ 89 w 687"/>
              <a:gd name="connsiteY45-25844" fmla="*/ 68 h 184"/>
              <a:gd name="connsiteX46-25845" fmla="*/ 131 w 687"/>
              <a:gd name="connsiteY46-25846" fmla="*/ 63 h 184"/>
              <a:gd name="connsiteX47-25847" fmla="*/ 152 w 687"/>
              <a:gd name="connsiteY47-25848" fmla="*/ 63 h 184"/>
              <a:gd name="connsiteX48-25849" fmla="*/ 173 w 687"/>
              <a:gd name="connsiteY48-25850" fmla="*/ 63 h 184"/>
              <a:gd name="connsiteX49-25851" fmla="*/ 199 w 687"/>
              <a:gd name="connsiteY49-25852" fmla="*/ 57 h 184"/>
              <a:gd name="connsiteX50-25853" fmla="*/ 225 w 687"/>
              <a:gd name="connsiteY50-25854" fmla="*/ 57 h 184"/>
              <a:gd name="connsiteX51-25855" fmla="*/ 257 w 687"/>
              <a:gd name="connsiteY51-25856" fmla="*/ 52 h 184"/>
              <a:gd name="connsiteX52-25857" fmla="*/ 288 w 687"/>
              <a:gd name="connsiteY52-25858" fmla="*/ 52 h 184"/>
              <a:gd name="connsiteX53-25859" fmla="*/ 320 w 687"/>
              <a:gd name="connsiteY53-25860" fmla="*/ 47 h 184"/>
              <a:gd name="connsiteX54-25861" fmla="*/ 357 w 687"/>
              <a:gd name="connsiteY54-25862" fmla="*/ 42 h 184"/>
              <a:gd name="connsiteX55-25863" fmla="*/ 372 w 687"/>
              <a:gd name="connsiteY55-25864" fmla="*/ 42 h 184"/>
              <a:gd name="connsiteX56-25865" fmla="*/ 393 w 687"/>
              <a:gd name="connsiteY56-25866" fmla="*/ 37 h 184"/>
              <a:gd name="connsiteX57-25867" fmla="*/ 409 w 687"/>
              <a:gd name="connsiteY57-25868" fmla="*/ 37 h 184"/>
              <a:gd name="connsiteX58-25869" fmla="*/ 420 w 687"/>
              <a:gd name="connsiteY58-25870" fmla="*/ 37 h 184"/>
              <a:gd name="connsiteX59-25871" fmla="*/ 435 w 687"/>
              <a:gd name="connsiteY59-25872" fmla="*/ 31 h 184"/>
              <a:gd name="connsiteX60-25873" fmla="*/ 446 w 687"/>
              <a:gd name="connsiteY60-25874" fmla="*/ 31 h 184"/>
              <a:gd name="connsiteX61-25875" fmla="*/ 456 w 687"/>
              <a:gd name="connsiteY61-25876" fmla="*/ 31 h 184"/>
              <a:gd name="connsiteX62-25877" fmla="*/ 467 w 687"/>
              <a:gd name="connsiteY62-25878" fmla="*/ 26 h 184"/>
              <a:gd name="connsiteX63-25879" fmla="*/ 477 w 687"/>
              <a:gd name="connsiteY63-25880" fmla="*/ 26 h 184"/>
              <a:gd name="connsiteX64-25881" fmla="*/ 488 w 687"/>
              <a:gd name="connsiteY64-25882" fmla="*/ 26 h 184"/>
              <a:gd name="connsiteX65-25883" fmla="*/ 493 w 687"/>
              <a:gd name="connsiteY65-25884" fmla="*/ 21 h 184"/>
              <a:gd name="connsiteX66-25885" fmla="*/ 498 w 687"/>
              <a:gd name="connsiteY66-25886" fmla="*/ 21 h 184"/>
              <a:gd name="connsiteX67-25887" fmla="*/ 504 w 687"/>
              <a:gd name="connsiteY67-25888" fmla="*/ 21 h 184"/>
              <a:gd name="connsiteX68-25889" fmla="*/ 509 w 687"/>
              <a:gd name="connsiteY68-25890" fmla="*/ 16 h 184"/>
              <a:gd name="connsiteX69-25891" fmla="*/ 514 w 687"/>
              <a:gd name="connsiteY69-25892" fmla="*/ 16 h 184"/>
              <a:gd name="connsiteX70-25893" fmla="*/ 514 w 687"/>
              <a:gd name="connsiteY70-25894" fmla="*/ 16 h 184"/>
              <a:gd name="connsiteX71-25895" fmla="*/ 519 w 687"/>
              <a:gd name="connsiteY71-25896" fmla="*/ 10 h 184"/>
              <a:gd name="connsiteX72-25897" fmla="*/ 525 w 687"/>
              <a:gd name="connsiteY72-25898" fmla="*/ 5 h 184"/>
              <a:gd name="connsiteX73-25899" fmla="*/ 535 w 687"/>
              <a:gd name="connsiteY73-25900" fmla="*/ 5 h 184"/>
              <a:gd name="connsiteX74-25901" fmla="*/ 546 w 687"/>
              <a:gd name="connsiteY74-25902" fmla="*/ 0 h 184"/>
              <a:gd name="connsiteX75-25903" fmla="*/ 551 w 687"/>
              <a:gd name="connsiteY75-25904" fmla="*/ 5 h 184"/>
              <a:gd name="connsiteX76-25905" fmla="*/ 561 w 687"/>
              <a:gd name="connsiteY76-25906" fmla="*/ 5 h 184"/>
              <a:gd name="connsiteX77-25907" fmla="*/ 577 w 687"/>
              <a:gd name="connsiteY77-25908" fmla="*/ 10 h 184"/>
              <a:gd name="connsiteX78-25909" fmla="*/ 593 w 687"/>
              <a:gd name="connsiteY78-25910" fmla="*/ 16 h 184"/>
              <a:gd name="connsiteX79-25911" fmla="*/ 630 w 687"/>
              <a:gd name="connsiteY79-25912" fmla="*/ 31 h 184"/>
              <a:gd name="connsiteX80-25913" fmla="*/ 645 w 687"/>
              <a:gd name="connsiteY80-25914" fmla="*/ 42 h 184"/>
              <a:gd name="connsiteX81-25915" fmla="*/ 661 w 687"/>
              <a:gd name="connsiteY81-25916" fmla="*/ 52 h 184"/>
              <a:gd name="connsiteX82-25917" fmla="*/ 672 w 687"/>
              <a:gd name="connsiteY82-25918" fmla="*/ 57 h 184"/>
              <a:gd name="connsiteX83-25919" fmla="*/ 682 w 687"/>
              <a:gd name="connsiteY83-25920" fmla="*/ 68 h 184"/>
              <a:gd name="connsiteX84-25921" fmla="*/ 687 w 687"/>
              <a:gd name="connsiteY84-25922" fmla="*/ 73 h 184"/>
              <a:gd name="connsiteX85-25923" fmla="*/ 687 w 687"/>
              <a:gd name="connsiteY85-25924" fmla="*/ 78 h 184"/>
              <a:gd name="connsiteX86-25925" fmla="*/ 682 w 687"/>
              <a:gd name="connsiteY86-25926" fmla="*/ 78 h 184"/>
              <a:gd name="connsiteX87-25927" fmla="*/ 682 w 687"/>
              <a:gd name="connsiteY87-25928" fmla="*/ 84 h 184"/>
              <a:gd name="connsiteX88-25929" fmla="*/ 677 w 687"/>
              <a:gd name="connsiteY88-25930" fmla="*/ 89 h 184"/>
              <a:gd name="connsiteX89-25931" fmla="*/ 666 w 687"/>
              <a:gd name="connsiteY89-25932" fmla="*/ 94 h 184"/>
              <a:gd name="connsiteX90-25933" fmla="*/ 666 w 687"/>
              <a:gd name="connsiteY90-25934" fmla="*/ 99 h 184"/>
              <a:gd name="connsiteX91-25935" fmla="*/ 661 w 687"/>
              <a:gd name="connsiteY91-25936" fmla="*/ 104 h 184"/>
              <a:gd name="connsiteX92-25937" fmla="*/ 656 w 687"/>
              <a:gd name="connsiteY92-25938" fmla="*/ 115 h 184"/>
              <a:gd name="connsiteX93-25939" fmla="*/ 656 w 687"/>
              <a:gd name="connsiteY93-25940" fmla="*/ 131 h 184"/>
              <a:gd name="connsiteX94-25941" fmla="*/ 651 w 687"/>
              <a:gd name="connsiteY94-25942" fmla="*/ 141 h 184"/>
              <a:gd name="connsiteX95-25943" fmla="*/ 651 w 687"/>
              <a:gd name="connsiteY95-25944" fmla="*/ 162 h 184"/>
              <a:gd name="connsiteX96-25945" fmla="*/ 645 w 687"/>
              <a:gd name="connsiteY96-25946" fmla="*/ 183 h 184"/>
              <a:gd name="connsiteX97-25947" fmla="*/ 567 w 687"/>
              <a:gd name="connsiteY97-25948" fmla="*/ 167 h 184"/>
              <a:gd name="connsiteX98-25949" fmla="*/ 567 w 687"/>
              <a:gd name="connsiteY98-25950" fmla="*/ 151 h 184"/>
              <a:gd name="connsiteX99-25951" fmla="*/ 567 w 687"/>
              <a:gd name="connsiteY99-25952" fmla="*/ 141 h 184"/>
              <a:gd name="connsiteX100-25953" fmla="*/ 567 w 687"/>
              <a:gd name="connsiteY100-25954" fmla="*/ 131 h 184"/>
              <a:gd name="connsiteX101-25955" fmla="*/ 561 w 687"/>
              <a:gd name="connsiteY101-25956" fmla="*/ 125 h 184"/>
              <a:gd name="connsiteX102-25957" fmla="*/ 561 w 687"/>
              <a:gd name="connsiteY102-25958" fmla="*/ 115 h 184"/>
              <a:gd name="connsiteX103-25959" fmla="*/ 561 w 687"/>
              <a:gd name="connsiteY103-25960" fmla="*/ 115 h 184"/>
              <a:gd name="connsiteX0-25961" fmla="*/ 561 w 687"/>
              <a:gd name="connsiteY0-25962" fmla="*/ 115 h 183"/>
              <a:gd name="connsiteX1-25963" fmla="*/ 556 w 687"/>
              <a:gd name="connsiteY1-25964" fmla="*/ 104 h 183"/>
              <a:gd name="connsiteX2-25965" fmla="*/ 556 w 687"/>
              <a:gd name="connsiteY2-25966" fmla="*/ 94 h 183"/>
              <a:gd name="connsiteX3-25967" fmla="*/ 551 w 687"/>
              <a:gd name="connsiteY3-25968" fmla="*/ 84 h 183"/>
              <a:gd name="connsiteX4-25969" fmla="*/ 546 w 687"/>
              <a:gd name="connsiteY4-25970" fmla="*/ 78 h 183"/>
              <a:gd name="connsiteX5-25971" fmla="*/ 546 w 687"/>
              <a:gd name="connsiteY5-25972" fmla="*/ 78 h 183"/>
              <a:gd name="connsiteX6-25973" fmla="*/ 540 w 687"/>
              <a:gd name="connsiteY6-25974" fmla="*/ 78 h 183"/>
              <a:gd name="connsiteX7-25975" fmla="*/ 530 w 687"/>
              <a:gd name="connsiteY7-25976" fmla="*/ 73 h 183"/>
              <a:gd name="connsiteX8-25977" fmla="*/ 525 w 687"/>
              <a:gd name="connsiteY8-25978" fmla="*/ 73 h 183"/>
              <a:gd name="connsiteX9-25979" fmla="*/ 514 w 687"/>
              <a:gd name="connsiteY9-25980" fmla="*/ 73 h 183"/>
              <a:gd name="connsiteX10-25981" fmla="*/ 504 w 687"/>
              <a:gd name="connsiteY10-25982" fmla="*/ 73 h 183"/>
              <a:gd name="connsiteX11-25983" fmla="*/ 493 w 687"/>
              <a:gd name="connsiteY11-25984" fmla="*/ 73 h 183"/>
              <a:gd name="connsiteX12-25985" fmla="*/ 477 w 687"/>
              <a:gd name="connsiteY12-25986" fmla="*/ 73 h 183"/>
              <a:gd name="connsiteX13-25987" fmla="*/ 451 w 687"/>
              <a:gd name="connsiteY13-25988" fmla="*/ 73 h 183"/>
              <a:gd name="connsiteX14-25989" fmla="*/ 420 w 687"/>
              <a:gd name="connsiteY14-25990" fmla="*/ 73 h 183"/>
              <a:gd name="connsiteX15-25991" fmla="*/ 393 w 687"/>
              <a:gd name="connsiteY15-25992" fmla="*/ 78 h 183"/>
              <a:gd name="connsiteX16-25993" fmla="*/ 362 w 687"/>
              <a:gd name="connsiteY16-25994" fmla="*/ 78 h 183"/>
              <a:gd name="connsiteX17-25995" fmla="*/ 346 w 687"/>
              <a:gd name="connsiteY17-25996" fmla="*/ 84 h 183"/>
              <a:gd name="connsiteX18-25997" fmla="*/ 325 w 687"/>
              <a:gd name="connsiteY18-25998" fmla="*/ 84 h 183"/>
              <a:gd name="connsiteX19-25999" fmla="*/ 309 w 687"/>
              <a:gd name="connsiteY19-26000" fmla="*/ 89 h 183"/>
              <a:gd name="connsiteX20-26001" fmla="*/ 288 w 687"/>
              <a:gd name="connsiteY20-26002" fmla="*/ 94 h 183"/>
              <a:gd name="connsiteX21-26003" fmla="*/ 267 w 687"/>
              <a:gd name="connsiteY21-26004" fmla="*/ 99 h 183"/>
              <a:gd name="connsiteX22-26005" fmla="*/ 246 w 687"/>
              <a:gd name="connsiteY22-26006" fmla="*/ 99 h 183"/>
              <a:gd name="connsiteX23-26007" fmla="*/ 220 w 687"/>
              <a:gd name="connsiteY23-26008" fmla="*/ 104 h 183"/>
              <a:gd name="connsiteX24-26009" fmla="*/ 199 w 687"/>
              <a:gd name="connsiteY24-26010" fmla="*/ 110 h 183"/>
              <a:gd name="connsiteX25-26011" fmla="*/ 173 w 687"/>
              <a:gd name="connsiteY25-26012" fmla="*/ 115 h 183"/>
              <a:gd name="connsiteX26-26013" fmla="*/ 152 w 687"/>
              <a:gd name="connsiteY26-26014" fmla="*/ 120 h 183"/>
              <a:gd name="connsiteX27-26015" fmla="*/ 131 w 687"/>
              <a:gd name="connsiteY27-26016" fmla="*/ 120 h 183"/>
              <a:gd name="connsiteX28-26017" fmla="*/ 115 w 687"/>
              <a:gd name="connsiteY28-26018" fmla="*/ 125 h 183"/>
              <a:gd name="connsiteX29-26019" fmla="*/ 99 w 687"/>
              <a:gd name="connsiteY29-26020" fmla="*/ 125 h 183"/>
              <a:gd name="connsiteX30-26021" fmla="*/ 89 w 687"/>
              <a:gd name="connsiteY30-26022" fmla="*/ 125 h 183"/>
              <a:gd name="connsiteX31-26023" fmla="*/ 78 w 687"/>
              <a:gd name="connsiteY31-26024" fmla="*/ 125 h 183"/>
              <a:gd name="connsiteX32-26025" fmla="*/ 73 w 687"/>
              <a:gd name="connsiteY32-26026" fmla="*/ 125 h 183"/>
              <a:gd name="connsiteX33-26027" fmla="*/ 63 w 687"/>
              <a:gd name="connsiteY33-26028" fmla="*/ 120 h 183"/>
              <a:gd name="connsiteX34-26029" fmla="*/ 52 w 687"/>
              <a:gd name="connsiteY34-26030" fmla="*/ 115 h 183"/>
              <a:gd name="connsiteX35-26031" fmla="*/ 36 w 687"/>
              <a:gd name="connsiteY35-26032" fmla="*/ 110 h 183"/>
              <a:gd name="connsiteX36-26033" fmla="*/ 26 w 687"/>
              <a:gd name="connsiteY36-26034" fmla="*/ 99 h 183"/>
              <a:gd name="connsiteX37-26035" fmla="*/ 15 w 687"/>
              <a:gd name="connsiteY37-26036" fmla="*/ 94 h 183"/>
              <a:gd name="connsiteX38-26037" fmla="*/ 5 w 687"/>
              <a:gd name="connsiteY38-26038" fmla="*/ 89 h 183"/>
              <a:gd name="connsiteX39-26039" fmla="*/ 0 w 687"/>
              <a:gd name="connsiteY39-26040" fmla="*/ 78 h 183"/>
              <a:gd name="connsiteX40-26041" fmla="*/ 0 w 687"/>
              <a:gd name="connsiteY40-26042" fmla="*/ 73 h 183"/>
              <a:gd name="connsiteX41-26043" fmla="*/ 10 w 687"/>
              <a:gd name="connsiteY41-26044" fmla="*/ 73 h 183"/>
              <a:gd name="connsiteX42-26045" fmla="*/ 26 w 687"/>
              <a:gd name="connsiteY42-26046" fmla="*/ 73 h 183"/>
              <a:gd name="connsiteX43-26047" fmla="*/ 42 w 687"/>
              <a:gd name="connsiteY43-26048" fmla="*/ 73 h 183"/>
              <a:gd name="connsiteX44-26049" fmla="*/ 57 w 687"/>
              <a:gd name="connsiteY44-26050" fmla="*/ 68 h 183"/>
              <a:gd name="connsiteX45-26051" fmla="*/ 89 w 687"/>
              <a:gd name="connsiteY45-26052" fmla="*/ 68 h 183"/>
              <a:gd name="connsiteX46-26053" fmla="*/ 131 w 687"/>
              <a:gd name="connsiteY46-26054" fmla="*/ 63 h 183"/>
              <a:gd name="connsiteX47-26055" fmla="*/ 152 w 687"/>
              <a:gd name="connsiteY47-26056" fmla="*/ 63 h 183"/>
              <a:gd name="connsiteX48-26057" fmla="*/ 173 w 687"/>
              <a:gd name="connsiteY48-26058" fmla="*/ 63 h 183"/>
              <a:gd name="connsiteX49-26059" fmla="*/ 199 w 687"/>
              <a:gd name="connsiteY49-26060" fmla="*/ 57 h 183"/>
              <a:gd name="connsiteX50-26061" fmla="*/ 225 w 687"/>
              <a:gd name="connsiteY50-26062" fmla="*/ 57 h 183"/>
              <a:gd name="connsiteX51-26063" fmla="*/ 257 w 687"/>
              <a:gd name="connsiteY51-26064" fmla="*/ 52 h 183"/>
              <a:gd name="connsiteX52-26065" fmla="*/ 288 w 687"/>
              <a:gd name="connsiteY52-26066" fmla="*/ 52 h 183"/>
              <a:gd name="connsiteX53-26067" fmla="*/ 320 w 687"/>
              <a:gd name="connsiteY53-26068" fmla="*/ 47 h 183"/>
              <a:gd name="connsiteX54-26069" fmla="*/ 357 w 687"/>
              <a:gd name="connsiteY54-26070" fmla="*/ 42 h 183"/>
              <a:gd name="connsiteX55-26071" fmla="*/ 372 w 687"/>
              <a:gd name="connsiteY55-26072" fmla="*/ 42 h 183"/>
              <a:gd name="connsiteX56-26073" fmla="*/ 393 w 687"/>
              <a:gd name="connsiteY56-26074" fmla="*/ 37 h 183"/>
              <a:gd name="connsiteX57-26075" fmla="*/ 409 w 687"/>
              <a:gd name="connsiteY57-26076" fmla="*/ 37 h 183"/>
              <a:gd name="connsiteX58-26077" fmla="*/ 420 w 687"/>
              <a:gd name="connsiteY58-26078" fmla="*/ 37 h 183"/>
              <a:gd name="connsiteX59-26079" fmla="*/ 435 w 687"/>
              <a:gd name="connsiteY59-26080" fmla="*/ 31 h 183"/>
              <a:gd name="connsiteX60-26081" fmla="*/ 446 w 687"/>
              <a:gd name="connsiteY60-26082" fmla="*/ 31 h 183"/>
              <a:gd name="connsiteX61-26083" fmla="*/ 456 w 687"/>
              <a:gd name="connsiteY61-26084" fmla="*/ 31 h 183"/>
              <a:gd name="connsiteX62-26085" fmla="*/ 467 w 687"/>
              <a:gd name="connsiteY62-26086" fmla="*/ 26 h 183"/>
              <a:gd name="connsiteX63-26087" fmla="*/ 477 w 687"/>
              <a:gd name="connsiteY63-26088" fmla="*/ 26 h 183"/>
              <a:gd name="connsiteX64-26089" fmla="*/ 488 w 687"/>
              <a:gd name="connsiteY64-26090" fmla="*/ 26 h 183"/>
              <a:gd name="connsiteX65-26091" fmla="*/ 493 w 687"/>
              <a:gd name="connsiteY65-26092" fmla="*/ 21 h 183"/>
              <a:gd name="connsiteX66-26093" fmla="*/ 498 w 687"/>
              <a:gd name="connsiteY66-26094" fmla="*/ 21 h 183"/>
              <a:gd name="connsiteX67-26095" fmla="*/ 504 w 687"/>
              <a:gd name="connsiteY67-26096" fmla="*/ 21 h 183"/>
              <a:gd name="connsiteX68-26097" fmla="*/ 509 w 687"/>
              <a:gd name="connsiteY68-26098" fmla="*/ 16 h 183"/>
              <a:gd name="connsiteX69-26099" fmla="*/ 514 w 687"/>
              <a:gd name="connsiteY69-26100" fmla="*/ 16 h 183"/>
              <a:gd name="connsiteX70-26101" fmla="*/ 514 w 687"/>
              <a:gd name="connsiteY70-26102" fmla="*/ 16 h 183"/>
              <a:gd name="connsiteX71-26103" fmla="*/ 519 w 687"/>
              <a:gd name="connsiteY71-26104" fmla="*/ 10 h 183"/>
              <a:gd name="connsiteX72-26105" fmla="*/ 525 w 687"/>
              <a:gd name="connsiteY72-26106" fmla="*/ 5 h 183"/>
              <a:gd name="connsiteX73-26107" fmla="*/ 535 w 687"/>
              <a:gd name="connsiteY73-26108" fmla="*/ 5 h 183"/>
              <a:gd name="connsiteX74-26109" fmla="*/ 546 w 687"/>
              <a:gd name="connsiteY74-26110" fmla="*/ 0 h 183"/>
              <a:gd name="connsiteX75-26111" fmla="*/ 551 w 687"/>
              <a:gd name="connsiteY75-26112" fmla="*/ 5 h 183"/>
              <a:gd name="connsiteX76-26113" fmla="*/ 561 w 687"/>
              <a:gd name="connsiteY76-26114" fmla="*/ 5 h 183"/>
              <a:gd name="connsiteX77-26115" fmla="*/ 577 w 687"/>
              <a:gd name="connsiteY77-26116" fmla="*/ 10 h 183"/>
              <a:gd name="connsiteX78-26117" fmla="*/ 593 w 687"/>
              <a:gd name="connsiteY78-26118" fmla="*/ 16 h 183"/>
              <a:gd name="connsiteX79-26119" fmla="*/ 630 w 687"/>
              <a:gd name="connsiteY79-26120" fmla="*/ 31 h 183"/>
              <a:gd name="connsiteX80-26121" fmla="*/ 645 w 687"/>
              <a:gd name="connsiteY80-26122" fmla="*/ 42 h 183"/>
              <a:gd name="connsiteX81-26123" fmla="*/ 661 w 687"/>
              <a:gd name="connsiteY81-26124" fmla="*/ 52 h 183"/>
              <a:gd name="connsiteX82-26125" fmla="*/ 672 w 687"/>
              <a:gd name="connsiteY82-26126" fmla="*/ 57 h 183"/>
              <a:gd name="connsiteX83-26127" fmla="*/ 682 w 687"/>
              <a:gd name="connsiteY83-26128" fmla="*/ 68 h 183"/>
              <a:gd name="connsiteX84-26129" fmla="*/ 687 w 687"/>
              <a:gd name="connsiteY84-26130" fmla="*/ 73 h 183"/>
              <a:gd name="connsiteX85-26131" fmla="*/ 687 w 687"/>
              <a:gd name="connsiteY85-26132" fmla="*/ 78 h 183"/>
              <a:gd name="connsiteX86-26133" fmla="*/ 682 w 687"/>
              <a:gd name="connsiteY86-26134" fmla="*/ 78 h 183"/>
              <a:gd name="connsiteX87-26135" fmla="*/ 682 w 687"/>
              <a:gd name="connsiteY87-26136" fmla="*/ 84 h 183"/>
              <a:gd name="connsiteX88-26137" fmla="*/ 677 w 687"/>
              <a:gd name="connsiteY88-26138" fmla="*/ 89 h 183"/>
              <a:gd name="connsiteX89-26139" fmla="*/ 666 w 687"/>
              <a:gd name="connsiteY89-26140" fmla="*/ 94 h 183"/>
              <a:gd name="connsiteX90-26141" fmla="*/ 666 w 687"/>
              <a:gd name="connsiteY90-26142" fmla="*/ 99 h 183"/>
              <a:gd name="connsiteX91-26143" fmla="*/ 661 w 687"/>
              <a:gd name="connsiteY91-26144" fmla="*/ 104 h 183"/>
              <a:gd name="connsiteX92-26145" fmla="*/ 656 w 687"/>
              <a:gd name="connsiteY92-26146" fmla="*/ 115 h 183"/>
              <a:gd name="connsiteX93-26147" fmla="*/ 656 w 687"/>
              <a:gd name="connsiteY93-26148" fmla="*/ 131 h 183"/>
              <a:gd name="connsiteX94-26149" fmla="*/ 651 w 687"/>
              <a:gd name="connsiteY94-26150" fmla="*/ 141 h 183"/>
              <a:gd name="connsiteX95-26151" fmla="*/ 651 w 687"/>
              <a:gd name="connsiteY95-26152" fmla="*/ 162 h 183"/>
              <a:gd name="connsiteX96-26153" fmla="*/ 645 w 687"/>
              <a:gd name="connsiteY96-26154" fmla="*/ 183 h 183"/>
              <a:gd name="connsiteX97-26155" fmla="*/ 567 w 687"/>
              <a:gd name="connsiteY97-26156" fmla="*/ 151 h 183"/>
              <a:gd name="connsiteX98-26157" fmla="*/ 567 w 687"/>
              <a:gd name="connsiteY98-26158" fmla="*/ 141 h 183"/>
              <a:gd name="connsiteX99-26159" fmla="*/ 567 w 687"/>
              <a:gd name="connsiteY99-26160" fmla="*/ 131 h 183"/>
              <a:gd name="connsiteX100-26161" fmla="*/ 561 w 687"/>
              <a:gd name="connsiteY100-26162" fmla="*/ 125 h 183"/>
              <a:gd name="connsiteX101-26163" fmla="*/ 561 w 687"/>
              <a:gd name="connsiteY101-26164" fmla="*/ 115 h 183"/>
              <a:gd name="connsiteX102-26165" fmla="*/ 561 w 687"/>
              <a:gd name="connsiteY102-26166" fmla="*/ 115 h 183"/>
              <a:gd name="connsiteX0-26167" fmla="*/ 561 w 687"/>
              <a:gd name="connsiteY0-26168" fmla="*/ 115 h 183"/>
              <a:gd name="connsiteX1-26169" fmla="*/ 556 w 687"/>
              <a:gd name="connsiteY1-26170" fmla="*/ 104 h 183"/>
              <a:gd name="connsiteX2-26171" fmla="*/ 556 w 687"/>
              <a:gd name="connsiteY2-26172" fmla="*/ 94 h 183"/>
              <a:gd name="connsiteX3-26173" fmla="*/ 551 w 687"/>
              <a:gd name="connsiteY3-26174" fmla="*/ 84 h 183"/>
              <a:gd name="connsiteX4-26175" fmla="*/ 546 w 687"/>
              <a:gd name="connsiteY4-26176" fmla="*/ 78 h 183"/>
              <a:gd name="connsiteX5-26177" fmla="*/ 546 w 687"/>
              <a:gd name="connsiteY5-26178" fmla="*/ 78 h 183"/>
              <a:gd name="connsiteX6-26179" fmla="*/ 540 w 687"/>
              <a:gd name="connsiteY6-26180" fmla="*/ 78 h 183"/>
              <a:gd name="connsiteX7-26181" fmla="*/ 530 w 687"/>
              <a:gd name="connsiteY7-26182" fmla="*/ 73 h 183"/>
              <a:gd name="connsiteX8-26183" fmla="*/ 525 w 687"/>
              <a:gd name="connsiteY8-26184" fmla="*/ 73 h 183"/>
              <a:gd name="connsiteX9-26185" fmla="*/ 514 w 687"/>
              <a:gd name="connsiteY9-26186" fmla="*/ 73 h 183"/>
              <a:gd name="connsiteX10-26187" fmla="*/ 504 w 687"/>
              <a:gd name="connsiteY10-26188" fmla="*/ 73 h 183"/>
              <a:gd name="connsiteX11-26189" fmla="*/ 493 w 687"/>
              <a:gd name="connsiteY11-26190" fmla="*/ 73 h 183"/>
              <a:gd name="connsiteX12-26191" fmla="*/ 477 w 687"/>
              <a:gd name="connsiteY12-26192" fmla="*/ 73 h 183"/>
              <a:gd name="connsiteX13-26193" fmla="*/ 451 w 687"/>
              <a:gd name="connsiteY13-26194" fmla="*/ 73 h 183"/>
              <a:gd name="connsiteX14-26195" fmla="*/ 420 w 687"/>
              <a:gd name="connsiteY14-26196" fmla="*/ 73 h 183"/>
              <a:gd name="connsiteX15-26197" fmla="*/ 393 w 687"/>
              <a:gd name="connsiteY15-26198" fmla="*/ 78 h 183"/>
              <a:gd name="connsiteX16-26199" fmla="*/ 362 w 687"/>
              <a:gd name="connsiteY16-26200" fmla="*/ 78 h 183"/>
              <a:gd name="connsiteX17-26201" fmla="*/ 346 w 687"/>
              <a:gd name="connsiteY17-26202" fmla="*/ 84 h 183"/>
              <a:gd name="connsiteX18-26203" fmla="*/ 325 w 687"/>
              <a:gd name="connsiteY18-26204" fmla="*/ 84 h 183"/>
              <a:gd name="connsiteX19-26205" fmla="*/ 309 w 687"/>
              <a:gd name="connsiteY19-26206" fmla="*/ 89 h 183"/>
              <a:gd name="connsiteX20-26207" fmla="*/ 288 w 687"/>
              <a:gd name="connsiteY20-26208" fmla="*/ 94 h 183"/>
              <a:gd name="connsiteX21-26209" fmla="*/ 267 w 687"/>
              <a:gd name="connsiteY21-26210" fmla="*/ 99 h 183"/>
              <a:gd name="connsiteX22-26211" fmla="*/ 246 w 687"/>
              <a:gd name="connsiteY22-26212" fmla="*/ 99 h 183"/>
              <a:gd name="connsiteX23-26213" fmla="*/ 220 w 687"/>
              <a:gd name="connsiteY23-26214" fmla="*/ 104 h 183"/>
              <a:gd name="connsiteX24-26215" fmla="*/ 199 w 687"/>
              <a:gd name="connsiteY24-26216" fmla="*/ 110 h 183"/>
              <a:gd name="connsiteX25-26217" fmla="*/ 173 w 687"/>
              <a:gd name="connsiteY25-26218" fmla="*/ 115 h 183"/>
              <a:gd name="connsiteX26-26219" fmla="*/ 152 w 687"/>
              <a:gd name="connsiteY26-26220" fmla="*/ 120 h 183"/>
              <a:gd name="connsiteX27-26221" fmla="*/ 131 w 687"/>
              <a:gd name="connsiteY27-26222" fmla="*/ 120 h 183"/>
              <a:gd name="connsiteX28-26223" fmla="*/ 115 w 687"/>
              <a:gd name="connsiteY28-26224" fmla="*/ 125 h 183"/>
              <a:gd name="connsiteX29-26225" fmla="*/ 99 w 687"/>
              <a:gd name="connsiteY29-26226" fmla="*/ 125 h 183"/>
              <a:gd name="connsiteX30-26227" fmla="*/ 89 w 687"/>
              <a:gd name="connsiteY30-26228" fmla="*/ 125 h 183"/>
              <a:gd name="connsiteX31-26229" fmla="*/ 78 w 687"/>
              <a:gd name="connsiteY31-26230" fmla="*/ 125 h 183"/>
              <a:gd name="connsiteX32-26231" fmla="*/ 73 w 687"/>
              <a:gd name="connsiteY32-26232" fmla="*/ 125 h 183"/>
              <a:gd name="connsiteX33-26233" fmla="*/ 63 w 687"/>
              <a:gd name="connsiteY33-26234" fmla="*/ 120 h 183"/>
              <a:gd name="connsiteX34-26235" fmla="*/ 52 w 687"/>
              <a:gd name="connsiteY34-26236" fmla="*/ 115 h 183"/>
              <a:gd name="connsiteX35-26237" fmla="*/ 36 w 687"/>
              <a:gd name="connsiteY35-26238" fmla="*/ 110 h 183"/>
              <a:gd name="connsiteX36-26239" fmla="*/ 26 w 687"/>
              <a:gd name="connsiteY36-26240" fmla="*/ 99 h 183"/>
              <a:gd name="connsiteX37-26241" fmla="*/ 15 w 687"/>
              <a:gd name="connsiteY37-26242" fmla="*/ 94 h 183"/>
              <a:gd name="connsiteX38-26243" fmla="*/ 5 w 687"/>
              <a:gd name="connsiteY38-26244" fmla="*/ 89 h 183"/>
              <a:gd name="connsiteX39-26245" fmla="*/ 0 w 687"/>
              <a:gd name="connsiteY39-26246" fmla="*/ 78 h 183"/>
              <a:gd name="connsiteX40-26247" fmla="*/ 0 w 687"/>
              <a:gd name="connsiteY40-26248" fmla="*/ 73 h 183"/>
              <a:gd name="connsiteX41-26249" fmla="*/ 10 w 687"/>
              <a:gd name="connsiteY41-26250" fmla="*/ 73 h 183"/>
              <a:gd name="connsiteX42-26251" fmla="*/ 26 w 687"/>
              <a:gd name="connsiteY42-26252" fmla="*/ 73 h 183"/>
              <a:gd name="connsiteX43-26253" fmla="*/ 42 w 687"/>
              <a:gd name="connsiteY43-26254" fmla="*/ 73 h 183"/>
              <a:gd name="connsiteX44-26255" fmla="*/ 57 w 687"/>
              <a:gd name="connsiteY44-26256" fmla="*/ 68 h 183"/>
              <a:gd name="connsiteX45-26257" fmla="*/ 89 w 687"/>
              <a:gd name="connsiteY45-26258" fmla="*/ 68 h 183"/>
              <a:gd name="connsiteX46-26259" fmla="*/ 131 w 687"/>
              <a:gd name="connsiteY46-26260" fmla="*/ 63 h 183"/>
              <a:gd name="connsiteX47-26261" fmla="*/ 152 w 687"/>
              <a:gd name="connsiteY47-26262" fmla="*/ 63 h 183"/>
              <a:gd name="connsiteX48-26263" fmla="*/ 173 w 687"/>
              <a:gd name="connsiteY48-26264" fmla="*/ 63 h 183"/>
              <a:gd name="connsiteX49-26265" fmla="*/ 199 w 687"/>
              <a:gd name="connsiteY49-26266" fmla="*/ 57 h 183"/>
              <a:gd name="connsiteX50-26267" fmla="*/ 225 w 687"/>
              <a:gd name="connsiteY50-26268" fmla="*/ 57 h 183"/>
              <a:gd name="connsiteX51-26269" fmla="*/ 257 w 687"/>
              <a:gd name="connsiteY51-26270" fmla="*/ 52 h 183"/>
              <a:gd name="connsiteX52-26271" fmla="*/ 288 w 687"/>
              <a:gd name="connsiteY52-26272" fmla="*/ 52 h 183"/>
              <a:gd name="connsiteX53-26273" fmla="*/ 320 w 687"/>
              <a:gd name="connsiteY53-26274" fmla="*/ 47 h 183"/>
              <a:gd name="connsiteX54-26275" fmla="*/ 357 w 687"/>
              <a:gd name="connsiteY54-26276" fmla="*/ 42 h 183"/>
              <a:gd name="connsiteX55-26277" fmla="*/ 372 w 687"/>
              <a:gd name="connsiteY55-26278" fmla="*/ 42 h 183"/>
              <a:gd name="connsiteX56-26279" fmla="*/ 393 w 687"/>
              <a:gd name="connsiteY56-26280" fmla="*/ 37 h 183"/>
              <a:gd name="connsiteX57-26281" fmla="*/ 409 w 687"/>
              <a:gd name="connsiteY57-26282" fmla="*/ 37 h 183"/>
              <a:gd name="connsiteX58-26283" fmla="*/ 420 w 687"/>
              <a:gd name="connsiteY58-26284" fmla="*/ 37 h 183"/>
              <a:gd name="connsiteX59-26285" fmla="*/ 435 w 687"/>
              <a:gd name="connsiteY59-26286" fmla="*/ 31 h 183"/>
              <a:gd name="connsiteX60-26287" fmla="*/ 446 w 687"/>
              <a:gd name="connsiteY60-26288" fmla="*/ 31 h 183"/>
              <a:gd name="connsiteX61-26289" fmla="*/ 456 w 687"/>
              <a:gd name="connsiteY61-26290" fmla="*/ 31 h 183"/>
              <a:gd name="connsiteX62-26291" fmla="*/ 467 w 687"/>
              <a:gd name="connsiteY62-26292" fmla="*/ 26 h 183"/>
              <a:gd name="connsiteX63-26293" fmla="*/ 477 w 687"/>
              <a:gd name="connsiteY63-26294" fmla="*/ 26 h 183"/>
              <a:gd name="connsiteX64-26295" fmla="*/ 488 w 687"/>
              <a:gd name="connsiteY64-26296" fmla="*/ 26 h 183"/>
              <a:gd name="connsiteX65-26297" fmla="*/ 493 w 687"/>
              <a:gd name="connsiteY65-26298" fmla="*/ 21 h 183"/>
              <a:gd name="connsiteX66-26299" fmla="*/ 498 w 687"/>
              <a:gd name="connsiteY66-26300" fmla="*/ 21 h 183"/>
              <a:gd name="connsiteX67-26301" fmla="*/ 504 w 687"/>
              <a:gd name="connsiteY67-26302" fmla="*/ 21 h 183"/>
              <a:gd name="connsiteX68-26303" fmla="*/ 509 w 687"/>
              <a:gd name="connsiteY68-26304" fmla="*/ 16 h 183"/>
              <a:gd name="connsiteX69-26305" fmla="*/ 514 w 687"/>
              <a:gd name="connsiteY69-26306" fmla="*/ 16 h 183"/>
              <a:gd name="connsiteX70-26307" fmla="*/ 514 w 687"/>
              <a:gd name="connsiteY70-26308" fmla="*/ 16 h 183"/>
              <a:gd name="connsiteX71-26309" fmla="*/ 519 w 687"/>
              <a:gd name="connsiteY71-26310" fmla="*/ 10 h 183"/>
              <a:gd name="connsiteX72-26311" fmla="*/ 525 w 687"/>
              <a:gd name="connsiteY72-26312" fmla="*/ 5 h 183"/>
              <a:gd name="connsiteX73-26313" fmla="*/ 535 w 687"/>
              <a:gd name="connsiteY73-26314" fmla="*/ 5 h 183"/>
              <a:gd name="connsiteX74-26315" fmla="*/ 546 w 687"/>
              <a:gd name="connsiteY74-26316" fmla="*/ 0 h 183"/>
              <a:gd name="connsiteX75-26317" fmla="*/ 551 w 687"/>
              <a:gd name="connsiteY75-26318" fmla="*/ 5 h 183"/>
              <a:gd name="connsiteX76-26319" fmla="*/ 561 w 687"/>
              <a:gd name="connsiteY76-26320" fmla="*/ 5 h 183"/>
              <a:gd name="connsiteX77-26321" fmla="*/ 577 w 687"/>
              <a:gd name="connsiteY77-26322" fmla="*/ 10 h 183"/>
              <a:gd name="connsiteX78-26323" fmla="*/ 593 w 687"/>
              <a:gd name="connsiteY78-26324" fmla="*/ 16 h 183"/>
              <a:gd name="connsiteX79-26325" fmla="*/ 630 w 687"/>
              <a:gd name="connsiteY79-26326" fmla="*/ 31 h 183"/>
              <a:gd name="connsiteX80-26327" fmla="*/ 645 w 687"/>
              <a:gd name="connsiteY80-26328" fmla="*/ 42 h 183"/>
              <a:gd name="connsiteX81-26329" fmla="*/ 661 w 687"/>
              <a:gd name="connsiteY81-26330" fmla="*/ 52 h 183"/>
              <a:gd name="connsiteX82-26331" fmla="*/ 672 w 687"/>
              <a:gd name="connsiteY82-26332" fmla="*/ 57 h 183"/>
              <a:gd name="connsiteX83-26333" fmla="*/ 682 w 687"/>
              <a:gd name="connsiteY83-26334" fmla="*/ 68 h 183"/>
              <a:gd name="connsiteX84-26335" fmla="*/ 687 w 687"/>
              <a:gd name="connsiteY84-26336" fmla="*/ 73 h 183"/>
              <a:gd name="connsiteX85-26337" fmla="*/ 687 w 687"/>
              <a:gd name="connsiteY85-26338" fmla="*/ 78 h 183"/>
              <a:gd name="connsiteX86-26339" fmla="*/ 682 w 687"/>
              <a:gd name="connsiteY86-26340" fmla="*/ 78 h 183"/>
              <a:gd name="connsiteX87-26341" fmla="*/ 682 w 687"/>
              <a:gd name="connsiteY87-26342" fmla="*/ 84 h 183"/>
              <a:gd name="connsiteX88-26343" fmla="*/ 677 w 687"/>
              <a:gd name="connsiteY88-26344" fmla="*/ 89 h 183"/>
              <a:gd name="connsiteX89-26345" fmla="*/ 666 w 687"/>
              <a:gd name="connsiteY89-26346" fmla="*/ 94 h 183"/>
              <a:gd name="connsiteX90-26347" fmla="*/ 666 w 687"/>
              <a:gd name="connsiteY90-26348" fmla="*/ 99 h 183"/>
              <a:gd name="connsiteX91-26349" fmla="*/ 661 w 687"/>
              <a:gd name="connsiteY91-26350" fmla="*/ 104 h 183"/>
              <a:gd name="connsiteX92-26351" fmla="*/ 656 w 687"/>
              <a:gd name="connsiteY92-26352" fmla="*/ 115 h 183"/>
              <a:gd name="connsiteX93-26353" fmla="*/ 656 w 687"/>
              <a:gd name="connsiteY93-26354" fmla="*/ 131 h 183"/>
              <a:gd name="connsiteX94-26355" fmla="*/ 651 w 687"/>
              <a:gd name="connsiteY94-26356" fmla="*/ 141 h 183"/>
              <a:gd name="connsiteX95-26357" fmla="*/ 651 w 687"/>
              <a:gd name="connsiteY95-26358" fmla="*/ 162 h 183"/>
              <a:gd name="connsiteX96-26359" fmla="*/ 645 w 687"/>
              <a:gd name="connsiteY96-26360" fmla="*/ 183 h 183"/>
              <a:gd name="connsiteX97-26361" fmla="*/ 567 w 687"/>
              <a:gd name="connsiteY97-26362" fmla="*/ 141 h 183"/>
              <a:gd name="connsiteX98-26363" fmla="*/ 567 w 687"/>
              <a:gd name="connsiteY98-26364" fmla="*/ 131 h 183"/>
              <a:gd name="connsiteX99-26365" fmla="*/ 561 w 687"/>
              <a:gd name="connsiteY99-26366" fmla="*/ 125 h 183"/>
              <a:gd name="connsiteX100-26367" fmla="*/ 561 w 687"/>
              <a:gd name="connsiteY100-26368" fmla="*/ 115 h 183"/>
              <a:gd name="connsiteX101-26369" fmla="*/ 561 w 687"/>
              <a:gd name="connsiteY101-26370" fmla="*/ 115 h 183"/>
              <a:gd name="connsiteX0-26371" fmla="*/ 561 w 687"/>
              <a:gd name="connsiteY0-26372" fmla="*/ 115 h 183"/>
              <a:gd name="connsiteX1-26373" fmla="*/ 556 w 687"/>
              <a:gd name="connsiteY1-26374" fmla="*/ 104 h 183"/>
              <a:gd name="connsiteX2-26375" fmla="*/ 556 w 687"/>
              <a:gd name="connsiteY2-26376" fmla="*/ 94 h 183"/>
              <a:gd name="connsiteX3-26377" fmla="*/ 551 w 687"/>
              <a:gd name="connsiteY3-26378" fmla="*/ 84 h 183"/>
              <a:gd name="connsiteX4-26379" fmla="*/ 546 w 687"/>
              <a:gd name="connsiteY4-26380" fmla="*/ 78 h 183"/>
              <a:gd name="connsiteX5-26381" fmla="*/ 546 w 687"/>
              <a:gd name="connsiteY5-26382" fmla="*/ 78 h 183"/>
              <a:gd name="connsiteX6-26383" fmla="*/ 540 w 687"/>
              <a:gd name="connsiteY6-26384" fmla="*/ 78 h 183"/>
              <a:gd name="connsiteX7-26385" fmla="*/ 530 w 687"/>
              <a:gd name="connsiteY7-26386" fmla="*/ 73 h 183"/>
              <a:gd name="connsiteX8-26387" fmla="*/ 525 w 687"/>
              <a:gd name="connsiteY8-26388" fmla="*/ 73 h 183"/>
              <a:gd name="connsiteX9-26389" fmla="*/ 514 w 687"/>
              <a:gd name="connsiteY9-26390" fmla="*/ 73 h 183"/>
              <a:gd name="connsiteX10-26391" fmla="*/ 504 w 687"/>
              <a:gd name="connsiteY10-26392" fmla="*/ 73 h 183"/>
              <a:gd name="connsiteX11-26393" fmla="*/ 493 w 687"/>
              <a:gd name="connsiteY11-26394" fmla="*/ 73 h 183"/>
              <a:gd name="connsiteX12-26395" fmla="*/ 477 w 687"/>
              <a:gd name="connsiteY12-26396" fmla="*/ 73 h 183"/>
              <a:gd name="connsiteX13-26397" fmla="*/ 451 w 687"/>
              <a:gd name="connsiteY13-26398" fmla="*/ 73 h 183"/>
              <a:gd name="connsiteX14-26399" fmla="*/ 420 w 687"/>
              <a:gd name="connsiteY14-26400" fmla="*/ 73 h 183"/>
              <a:gd name="connsiteX15-26401" fmla="*/ 393 w 687"/>
              <a:gd name="connsiteY15-26402" fmla="*/ 78 h 183"/>
              <a:gd name="connsiteX16-26403" fmla="*/ 362 w 687"/>
              <a:gd name="connsiteY16-26404" fmla="*/ 78 h 183"/>
              <a:gd name="connsiteX17-26405" fmla="*/ 346 w 687"/>
              <a:gd name="connsiteY17-26406" fmla="*/ 84 h 183"/>
              <a:gd name="connsiteX18-26407" fmla="*/ 325 w 687"/>
              <a:gd name="connsiteY18-26408" fmla="*/ 84 h 183"/>
              <a:gd name="connsiteX19-26409" fmla="*/ 309 w 687"/>
              <a:gd name="connsiteY19-26410" fmla="*/ 89 h 183"/>
              <a:gd name="connsiteX20-26411" fmla="*/ 288 w 687"/>
              <a:gd name="connsiteY20-26412" fmla="*/ 94 h 183"/>
              <a:gd name="connsiteX21-26413" fmla="*/ 267 w 687"/>
              <a:gd name="connsiteY21-26414" fmla="*/ 99 h 183"/>
              <a:gd name="connsiteX22-26415" fmla="*/ 246 w 687"/>
              <a:gd name="connsiteY22-26416" fmla="*/ 99 h 183"/>
              <a:gd name="connsiteX23-26417" fmla="*/ 220 w 687"/>
              <a:gd name="connsiteY23-26418" fmla="*/ 104 h 183"/>
              <a:gd name="connsiteX24-26419" fmla="*/ 199 w 687"/>
              <a:gd name="connsiteY24-26420" fmla="*/ 110 h 183"/>
              <a:gd name="connsiteX25-26421" fmla="*/ 173 w 687"/>
              <a:gd name="connsiteY25-26422" fmla="*/ 115 h 183"/>
              <a:gd name="connsiteX26-26423" fmla="*/ 152 w 687"/>
              <a:gd name="connsiteY26-26424" fmla="*/ 120 h 183"/>
              <a:gd name="connsiteX27-26425" fmla="*/ 131 w 687"/>
              <a:gd name="connsiteY27-26426" fmla="*/ 120 h 183"/>
              <a:gd name="connsiteX28-26427" fmla="*/ 115 w 687"/>
              <a:gd name="connsiteY28-26428" fmla="*/ 125 h 183"/>
              <a:gd name="connsiteX29-26429" fmla="*/ 99 w 687"/>
              <a:gd name="connsiteY29-26430" fmla="*/ 125 h 183"/>
              <a:gd name="connsiteX30-26431" fmla="*/ 89 w 687"/>
              <a:gd name="connsiteY30-26432" fmla="*/ 125 h 183"/>
              <a:gd name="connsiteX31-26433" fmla="*/ 78 w 687"/>
              <a:gd name="connsiteY31-26434" fmla="*/ 125 h 183"/>
              <a:gd name="connsiteX32-26435" fmla="*/ 73 w 687"/>
              <a:gd name="connsiteY32-26436" fmla="*/ 125 h 183"/>
              <a:gd name="connsiteX33-26437" fmla="*/ 63 w 687"/>
              <a:gd name="connsiteY33-26438" fmla="*/ 120 h 183"/>
              <a:gd name="connsiteX34-26439" fmla="*/ 52 w 687"/>
              <a:gd name="connsiteY34-26440" fmla="*/ 115 h 183"/>
              <a:gd name="connsiteX35-26441" fmla="*/ 36 w 687"/>
              <a:gd name="connsiteY35-26442" fmla="*/ 110 h 183"/>
              <a:gd name="connsiteX36-26443" fmla="*/ 26 w 687"/>
              <a:gd name="connsiteY36-26444" fmla="*/ 99 h 183"/>
              <a:gd name="connsiteX37-26445" fmla="*/ 15 w 687"/>
              <a:gd name="connsiteY37-26446" fmla="*/ 94 h 183"/>
              <a:gd name="connsiteX38-26447" fmla="*/ 5 w 687"/>
              <a:gd name="connsiteY38-26448" fmla="*/ 89 h 183"/>
              <a:gd name="connsiteX39-26449" fmla="*/ 0 w 687"/>
              <a:gd name="connsiteY39-26450" fmla="*/ 78 h 183"/>
              <a:gd name="connsiteX40-26451" fmla="*/ 0 w 687"/>
              <a:gd name="connsiteY40-26452" fmla="*/ 73 h 183"/>
              <a:gd name="connsiteX41-26453" fmla="*/ 10 w 687"/>
              <a:gd name="connsiteY41-26454" fmla="*/ 73 h 183"/>
              <a:gd name="connsiteX42-26455" fmla="*/ 26 w 687"/>
              <a:gd name="connsiteY42-26456" fmla="*/ 73 h 183"/>
              <a:gd name="connsiteX43-26457" fmla="*/ 42 w 687"/>
              <a:gd name="connsiteY43-26458" fmla="*/ 73 h 183"/>
              <a:gd name="connsiteX44-26459" fmla="*/ 57 w 687"/>
              <a:gd name="connsiteY44-26460" fmla="*/ 68 h 183"/>
              <a:gd name="connsiteX45-26461" fmla="*/ 89 w 687"/>
              <a:gd name="connsiteY45-26462" fmla="*/ 68 h 183"/>
              <a:gd name="connsiteX46-26463" fmla="*/ 131 w 687"/>
              <a:gd name="connsiteY46-26464" fmla="*/ 63 h 183"/>
              <a:gd name="connsiteX47-26465" fmla="*/ 152 w 687"/>
              <a:gd name="connsiteY47-26466" fmla="*/ 63 h 183"/>
              <a:gd name="connsiteX48-26467" fmla="*/ 173 w 687"/>
              <a:gd name="connsiteY48-26468" fmla="*/ 63 h 183"/>
              <a:gd name="connsiteX49-26469" fmla="*/ 199 w 687"/>
              <a:gd name="connsiteY49-26470" fmla="*/ 57 h 183"/>
              <a:gd name="connsiteX50-26471" fmla="*/ 225 w 687"/>
              <a:gd name="connsiteY50-26472" fmla="*/ 57 h 183"/>
              <a:gd name="connsiteX51-26473" fmla="*/ 257 w 687"/>
              <a:gd name="connsiteY51-26474" fmla="*/ 52 h 183"/>
              <a:gd name="connsiteX52-26475" fmla="*/ 288 w 687"/>
              <a:gd name="connsiteY52-26476" fmla="*/ 52 h 183"/>
              <a:gd name="connsiteX53-26477" fmla="*/ 320 w 687"/>
              <a:gd name="connsiteY53-26478" fmla="*/ 47 h 183"/>
              <a:gd name="connsiteX54-26479" fmla="*/ 357 w 687"/>
              <a:gd name="connsiteY54-26480" fmla="*/ 42 h 183"/>
              <a:gd name="connsiteX55-26481" fmla="*/ 372 w 687"/>
              <a:gd name="connsiteY55-26482" fmla="*/ 42 h 183"/>
              <a:gd name="connsiteX56-26483" fmla="*/ 393 w 687"/>
              <a:gd name="connsiteY56-26484" fmla="*/ 37 h 183"/>
              <a:gd name="connsiteX57-26485" fmla="*/ 409 w 687"/>
              <a:gd name="connsiteY57-26486" fmla="*/ 37 h 183"/>
              <a:gd name="connsiteX58-26487" fmla="*/ 420 w 687"/>
              <a:gd name="connsiteY58-26488" fmla="*/ 37 h 183"/>
              <a:gd name="connsiteX59-26489" fmla="*/ 435 w 687"/>
              <a:gd name="connsiteY59-26490" fmla="*/ 31 h 183"/>
              <a:gd name="connsiteX60-26491" fmla="*/ 446 w 687"/>
              <a:gd name="connsiteY60-26492" fmla="*/ 31 h 183"/>
              <a:gd name="connsiteX61-26493" fmla="*/ 456 w 687"/>
              <a:gd name="connsiteY61-26494" fmla="*/ 31 h 183"/>
              <a:gd name="connsiteX62-26495" fmla="*/ 467 w 687"/>
              <a:gd name="connsiteY62-26496" fmla="*/ 26 h 183"/>
              <a:gd name="connsiteX63-26497" fmla="*/ 477 w 687"/>
              <a:gd name="connsiteY63-26498" fmla="*/ 26 h 183"/>
              <a:gd name="connsiteX64-26499" fmla="*/ 488 w 687"/>
              <a:gd name="connsiteY64-26500" fmla="*/ 26 h 183"/>
              <a:gd name="connsiteX65-26501" fmla="*/ 493 w 687"/>
              <a:gd name="connsiteY65-26502" fmla="*/ 21 h 183"/>
              <a:gd name="connsiteX66-26503" fmla="*/ 498 w 687"/>
              <a:gd name="connsiteY66-26504" fmla="*/ 21 h 183"/>
              <a:gd name="connsiteX67-26505" fmla="*/ 504 w 687"/>
              <a:gd name="connsiteY67-26506" fmla="*/ 21 h 183"/>
              <a:gd name="connsiteX68-26507" fmla="*/ 509 w 687"/>
              <a:gd name="connsiteY68-26508" fmla="*/ 16 h 183"/>
              <a:gd name="connsiteX69-26509" fmla="*/ 514 w 687"/>
              <a:gd name="connsiteY69-26510" fmla="*/ 16 h 183"/>
              <a:gd name="connsiteX70-26511" fmla="*/ 514 w 687"/>
              <a:gd name="connsiteY70-26512" fmla="*/ 16 h 183"/>
              <a:gd name="connsiteX71-26513" fmla="*/ 519 w 687"/>
              <a:gd name="connsiteY71-26514" fmla="*/ 10 h 183"/>
              <a:gd name="connsiteX72-26515" fmla="*/ 525 w 687"/>
              <a:gd name="connsiteY72-26516" fmla="*/ 5 h 183"/>
              <a:gd name="connsiteX73-26517" fmla="*/ 535 w 687"/>
              <a:gd name="connsiteY73-26518" fmla="*/ 5 h 183"/>
              <a:gd name="connsiteX74-26519" fmla="*/ 546 w 687"/>
              <a:gd name="connsiteY74-26520" fmla="*/ 0 h 183"/>
              <a:gd name="connsiteX75-26521" fmla="*/ 551 w 687"/>
              <a:gd name="connsiteY75-26522" fmla="*/ 5 h 183"/>
              <a:gd name="connsiteX76-26523" fmla="*/ 561 w 687"/>
              <a:gd name="connsiteY76-26524" fmla="*/ 5 h 183"/>
              <a:gd name="connsiteX77-26525" fmla="*/ 577 w 687"/>
              <a:gd name="connsiteY77-26526" fmla="*/ 10 h 183"/>
              <a:gd name="connsiteX78-26527" fmla="*/ 593 w 687"/>
              <a:gd name="connsiteY78-26528" fmla="*/ 16 h 183"/>
              <a:gd name="connsiteX79-26529" fmla="*/ 630 w 687"/>
              <a:gd name="connsiteY79-26530" fmla="*/ 31 h 183"/>
              <a:gd name="connsiteX80-26531" fmla="*/ 645 w 687"/>
              <a:gd name="connsiteY80-26532" fmla="*/ 42 h 183"/>
              <a:gd name="connsiteX81-26533" fmla="*/ 661 w 687"/>
              <a:gd name="connsiteY81-26534" fmla="*/ 52 h 183"/>
              <a:gd name="connsiteX82-26535" fmla="*/ 672 w 687"/>
              <a:gd name="connsiteY82-26536" fmla="*/ 57 h 183"/>
              <a:gd name="connsiteX83-26537" fmla="*/ 682 w 687"/>
              <a:gd name="connsiteY83-26538" fmla="*/ 68 h 183"/>
              <a:gd name="connsiteX84-26539" fmla="*/ 687 w 687"/>
              <a:gd name="connsiteY84-26540" fmla="*/ 73 h 183"/>
              <a:gd name="connsiteX85-26541" fmla="*/ 687 w 687"/>
              <a:gd name="connsiteY85-26542" fmla="*/ 78 h 183"/>
              <a:gd name="connsiteX86-26543" fmla="*/ 682 w 687"/>
              <a:gd name="connsiteY86-26544" fmla="*/ 78 h 183"/>
              <a:gd name="connsiteX87-26545" fmla="*/ 682 w 687"/>
              <a:gd name="connsiteY87-26546" fmla="*/ 84 h 183"/>
              <a:gd name="connsiteX88-26547" fmla="*/ 677 w 687"/>
              <a:gd name="connsiteY88-26548" fmla="*/ 89 h 183"/>
              <a:gd name="connsiteX89-26549" fmla="*/ 666 w 687"/>
              <a:gd name="connsiteY89-26550" fmla="*/ 94 h 183"/>
              <a:gd name="connsiteX90-26551" fmla="*/ 666 w 687"/>
              <a:gd name="connsiteY90-26552" fmla="*/ 99 h 183"/>
              <a:gd name="connsiteX91-26553" fmla="*/ 661 w 687"/>
              <a:gd name="connsiteY91-26554" fmla="*/ 104 h 183"/>
              <a:gd name="connsiteX92-26555" fmla="*/ 656 w 687"/>
              <a:gd name="connsiteY92-26556" fmla="*/ 115 h 183"/>
              <a:gd name="connsiteX93-26557" fmla="*/ 656 w 687"/>
              <a:gd name="connsiteY93-26558" fmla="*/ 131 h 183"/>
              <a:gd name="connsiteX94-26559" fmla="*/ 651 w 687"/>
              <a:gd name="connsiteY94-26560" fmla="*/ 141 h 183"/>
              <a:gd name="connsiteX95-26561" fmla="*/ 651 w 687"/>
              <a:gd name="connsiteY95-26562" fmla="*/ 162 h 183"/>
              <a:gd name="connsiteX96-26563" fmla="*/ 645 w 687"/>
              <a:gd name="connsiteY96-26564" fmla="*/ 183 h 183"/>
              <a:gd name="connsiteX97-26565" fmla="*/ 567 w 687"/>
              <a:gd name="connsiteY97-26566" fmla="*/ 131 h 183"/>
              <a:gd name="connsiteX98-26567" fmla="*/ 561 w 687"/>
              <a:gd name="connsiteY98-26568" fmla="*/ 125 h 183"/>
              <a:gd name="connsiteX99-26569" fmla="*/ 561 w 687"/>
              <a:gd name="connsiteY99-26570" fmla="*/ 115 h 183"/>
              <a:gd name="connsiteX100-26571" fmla="*/ 561 w 687"/>
              <a:gd name="connsiteY100-26572" fmla="*/ 115 h 183"/>
              <a:gd name="connsiteX0-26573" fmla="*/ 561 w 687"/>
              <a:gd name="connsiteY0-26574" fmla="*/ 115 h 183"/>
              <a:gd name="connsiteX1-26575" fmla="*/ 556 w 687"/>
              <a:gd name="connsiteY1-26576" fmla="*/ 104 h 183"/>
              <a:gd name="connsiteX2-26577" fmla="*/ 556 w 687"/>
              <a:gd name="connsiteY2-26578" fmla="*/ 94 h 183"/>
              <a:gd name="connsiteX3-26579" fmla="*/ 551 w 687"/>
              <a:gd name="connsiteY3-26580" fmla="*/ 84 h 183"/>
              <a:gd name="connsiteX4-26581" fmla="*/ 546 w 687"/>
              <a:gd name="connsiteY4-26582" fmla="*/ 78 h 183"/>
              <a:gd name="connsiteX5-26583" fmla="*/ 546 w 687"/>
              <a:gd name="connsiteY5-26584" fmla="*/ 78 h 183"/>
              <a:gd name="connsiteX6-26585" fmla="*/ 540 w 687"/>
              <a:gd name="connsiteY6-26586" fmla="*/ 78 h 183"/>
              <a:gd name="connsiteX7-26587" fmla="*/ 530 w 687"/>
              <a:gd name="connsiteY7-26588" fmla="*/ 73 h 183"/>
              <a:gd name="connsiteX8-26589" fmla="*/ 525 w 687"/>
              <a:gd name="connsiteY8-26590" fmla="*/ 73 h 183"/>
              <a:gd name="connsiteX9-26591" fmla="*/ 514 w 687"/>
              <a:gd name="connsiteY9-26592" fmla="*/ 73 h 183"/>
              <a:gd name="connsiteX10-26593" fmla="*/ 504 w 687"/>
              <a:gd name="connsiteY10-26594" fmla="*/ 73 h 183"/>
              <a:gd name="connsiteX11-26595" fmla="*/ 493 w 687"/>
              <a:gd name="connsiteY11-26596" fmla="*/ 73 h 183"/>
              <a:gd name="connsiteX12-26597" fmla="*/ 477 w 687"/>
              <a:gd name="connsiteY12-26598" fmla="*/ 73 h 183"/>
              <a:gd name="connsiteX13-26599" fmla="*/ 451 w 687"/>
              <a:gd name="connsiteY13-26600" fmla="*/ 73 h 183"/>
              <a:gd name="connsiteX14-26601" fmla="*/ 420 w 687"/>
              <a:gd name="connsiteY14-26602" fmla="*/ 73 h 183"/>
              <a:gd name="connsiteX15-26603" fmla="*/ 393 w 687"/>
              <a:gd name="connsiteY15-26604" fmla="*/ 78 h 183"/>
              <a:gd name="connsiteX16-26605" fmla="*/ 362 w 687"/>
              <a:gd name="connsiteY16-26606" fmla="*/ 78 h 183"/>
              <a:gd name="connsiteX17-26607" fmla="*/ 346 w 687"/>
              <a:gd name="connsiteY17-26608" fmla="*/ 84 h 183"/>
              <a:gd name="connsiteX18-26609" fmla="*/ 325 w 687"/>
              <a:gd name="connsiteY18-26610" fmla="*/ 84 h 183"/>
              <a:gd name="connsiteX19-26611" fmla="*/ 309 w 687"/>
              <a:gd name="connsiteY19-26612" fmla="*/ 89 h 183"/>
              <a:gd name="connsiteX20-26613" fmla="*/ 288 w 687"/>
              <a:gd name="connsiteY20-26614" fmla="*/ 94 h 183"/>
              <a:gd name="connsiteX21-26615" fmla="*/ 267 w 687"/>
              <a:gd name="connsiteY21-26616" fmla="*/ 99 h 183"/>
              <a:gd name="connsiteX22-26617" fmla="*/ 246 w 687"/>
              <a:gd name="connsiteY22-26618" fmla="*/ 99 h 183"/>
              <a:gd name="connsiteX23-26619" fmla="*/ 220 w 687"/>
              <a:gd name="connsiteY23-26620" fmla="*/ 104 h 183"/>
              <a:gd name="connsiteX24-26621" fmla="*/ 199 w 687"/>
              <a:gd name="connsiteY24-26622" fmla="*/ 110 h 183"/>
              <a:gd name="connsiteX25-26623" fmla="*/ 173 w 687"/>
              <a:gd name="connsiteY25-26624" fmla="*/ 115 h 183"/>
              <a:gd name="connsiteX26-26625" fmla="*/ 152 w 687"/>
              <a:gd name="connsiteY26-26626" fmla="*/ 120 h 183"/>
              <a:gd name="connsiteX27-26627" fmla="*/ 131 w 687"/>
              <a:gd name="connsiteY27-26628" fmla="*/ 120 h 183"/>
              <a:gd name="connsiteX28-26629" fmla="*/ 115 w 687"/>
              <a:gd name="connsiteY28-26630" fmla="*/ 125 h 183"/>
              <a:gd name="connsiteX29-26631" fmla="*/ 99 w 687"/>
              <a:gd name="connsiteY29-26632" fmla="*/ 125 h 183"/>
              <a:gd name="connsiteX30-26633" fmla="*/ 89 w 687"/>
              <a:gd name="connsiteY30-26634" fmla="*/ 125 h 183"/>
              <a:gd name="connsiteX31-26635" fmla="*/ 78 w 687"/>
              <a:gd name="connsiteY31-26636" fmla="*/ 125 h 183"/>
              <a:gd name="connsiteX32-26637" fmla="*/ 73 w 687"/>
              <a:gd name="connsiteY32-26638" fmla="*/ 125 h 183"/>
              <a:gd name="connsiteX33-26639" fmla="*/ 63 w 687"/>
              <a:gd name="connsiteY33-26640" fmla="*/ 120 h 183"/>
              <a:gd name="connsiteX34-26641" fmla="*/ 52 w 687"/>
              <a:gd name="connsiteY34-26642" fmla="*/ 115 h 183"/>
              <a:gd name="connsiteX35-26643" fmla="*/ 36 w 687"/>
              <a:gd name="connsiteY35-26644" fmla="*/ 110 h 183"/>
              <a:gd name="connsiteX36-26645" fmla="*/ 26 w 687"/>
              <a:gd name="connsiteY36-26646" fmla="*/ 99 h 183"/>
              <a:gd name="connsiteX37-26647" fmla="*/ 15 w 687"/>
              <a:gd name="connsiteY37-26648" fmla="*/ 94 h 183"/>
              <a:gd name="connsiteX38-26649" fmla="*/ 5 w 687"/>
              <a:gd name="connsiteY38-26650" fmla="*/ 89 h 183"/>
              <a:gd name="connsiteX39-26651" fmla="*/ 0 w 687"/>
              <a:gd name="connsiteY39-26652" fmla="*/ 78 h 183"/>
              <a:gd name="connsiteX40-26653" fmla="*/ 0 w 687"/>
              <a:gd name="connsiteY40-26654" fmla="*/ 73 h 183"/>
              <a:gd name="connsiteX41-26655" fmla="*/ 10 w 687"/>
              <a:gd name="connsiteY41-26656" fmla="*/ 73 h 183"/>
              <a:gd name="connsiteX42-26657" fmla="*/ 26 w 687"/>
              <a:gd name="connsiteY42-26658" fmla="*/ 73 h 183"/>
              <a:gd name="connsiteX43-26659" fmla="*/ 42 w 687"/>
              <a:gd name="connsiteY43-26660" fmla="*/ 73 h 183"/>
              <a:gd name="connsiteX44-26661" fmla="*/ 57 w 687"/>
              <a:gd name="connsiteY44-26662" fmla="*/ 68 h 183"/>
              <a:gd name="connsiteX45-26663" fmla="*/ 89 w 687"/>
              <a:gd name="connsiteY45-26664" fmla="*/ 68 h 183"/>
              <a:gd name="connsiteX46-26665" fmla="*/ 131 w 687"/>
              <a:gd name="connsiteY46-26666" fmla="*/ 63 h 183"/>
              <a:gd name="connsiteX47-26667" fmla="*/ 152 w 687"/>
              <a:gd name="connsiteY47-26668" fmla="*/ 63 h 183"/>
              <a:gd name="connsiteX48-26669" fmla="*/ 173 w 687"/>
              <a:gd name="connsiteY48-26670" fmla="*/ 63 h 183"/>
              <a:gd name="connsiteX49-26671" fmla="*/ 199 w 687"/>
              <a:gd name="connsiteY49-26672" fmla="*/ 57 h 183"/>
              <a:gd name="connsiteX50-26673" fmla="*/ 225 w 687"/>
              <a:gd name="connsiteY50-26674" fmla="*/ 57 h 183"/>
              <a:gd name="connsiteX51-26675" fmla="*/ 257 w 687"/>
              <a:gd name="connsiteY51-26676" fmla="*/ 52 h 183"/>
              <a:gd name="connsiteX52-26677" fmla="*/ 288 w 687"/>
              <a:gd name="connsiteY52-26678" fmla="*/ 52 h 183"/>
              <a:gd name="connsiteX53-26679" fmla="*/ 320 w 687"/>
              <a:gd name="connsiteY53-26680" fmla="*/ 47 h 183"/>
              <a:gd name="connsiteX54-26681" fmla="*/ 357 w 687"/>
              <a:gd name="connsiteY54-26682" fmla="*/ 42 h 183"/>
              <a:gd name="connsiteX55-26683" fmla="*/ 372 w 687"/>
              <a:gd name="connsiteY55-26684" fmla="*/ 42 h 183"/>
              <a:gd name="connsiteX56-26685" fmla="*/ 393 w 687"/>
              <a:gd name="connsiteY56-26686" fmla="*/ 37 h 183"/>
              <a:gd name="connsiteX57-26687" fmla="*/ 409 w 687"/>
              <a:gd name="connsiteY57-26688" fmla="*/ 37 h 183"/>
              <a:gd name="connsiteX58-26689" fmla="*/ 420 w 687"/>
              <a:gd name="connsiteY58-26690" fmla="*/ 37 h 183"/>
              <a:gd name="connsiteX59-26691" fmla="*/ 435 w 687"/>
              <a:gd name="connsiteY59-26692" fmla="*/ 31 h 183"/>
              <a:gd name="connsiteX60-26693" fmla="*/ 446 w 687"/>
              <a:gd name="connsiteY60-26694" fmla="*/ 31 h 183"/>
              <a:gd name="connsiteX61-26695" fmla="*/ 456 w 687"/>
              <a:gd name="connsiteY61-26696" fmla="*/ 31 h 183"/>
              <a:gd name="connsiteX62-26697" fmla="*/ 467 w 687"/>
              <a:gd name="connsiteY62-26698" fmla="*/ 26 h 183"/>
              <a:gd name="connsiteX63-26699" fmla="*/ 477 w 687"/>
              <a:gd name="connsiteY63-26700" fmla="*/ 26 h 183"/>
              <a:gd name="connsiteX64-26701" fmla="*/ 488 w 687"/>
              <a:gd name="connsiteY64-26702" fmla="*/ 26 h 183"/>
              <a:gd name="connsiteX65-26703" fmla="*/ 493 w 687"/>
              <a:gd name="connsiteY65-26704" fmla="*/ 21 h 183"/>
              <a:gd name="connsiteX66-26705" fmla="*/ 498 w 687"/>
              <a:gd name="connsiteY66-26706" fmla="*/ 21 h 183"/>
              <a:gd name="connsiteX67-26707" fmla="*/ 504 w 687"/>
              <a:gd name="connsiteY67-26708" fmla="*/ 21 h 183"/>
              <a:gd name="connsiteX68-26709" fmla="*/ 509 w 687"/>
              <a:gd name="connsiteY68-26710" fmla="*/ 16 h 183"/>
              <a:gd name="connsiteX69-26711" fmla="*/ 514 w 687"/>
              <a:gd name="connsiteY69-26712" fmla="*/ 16 h 183"/>
              <a:gd name="connsiteX70-26713" fmla="*/ 514 w 687"/>
              <a:gd name="connsiteY70-26714" fmla="*/ 16 h 183"/>
              <a:gd name="connsiteX71-26715" fmla="*/ 519 w 687"/>
              <a:gd name="connsiteY71-26716" fmla="*/ 10 h 183"/>
              <a:gd name="connsiteX72-26717" fmla="*/ 525 w 687"/>
              <a:gd name="connsiteY72-26718" fmla="*/ 5 h 183"/>
              <a:gd name="connsiteX73-26719" fmla="*/ 535 w 687"/>
              <a:gd name="connsiteY73-26720" fmla="*/ 5 h 183"/>
              <a:gd name="connsiteX74-26721" fmla="*/ 546 w 687"/>
              <a:gd name="connsiteY74-26722" fmla="*/ 0 h 183"/>
              <a:gd name="connsiteX75-26723" fmla="*/ 551 w 687"/>
              <a:gd name="connsiteY75-26724" fmla="*/ 5 h 183"/>
              <a:gd name="connsiteX76-26725" fmla="*/ 561 w 687"/>
              <a:gd name="connsiteY76-26726" fmla="*/ 5 h 183"/>
              <a:gd name="connsiteX77-26727" fmla="*/ 577 w 687"/>
              <a:gd name="connsiteY77-26728" fmla="*/ 10 h 183"/>
              <a:gd name="connsiteX78-26729" fmla="*/ 593 w 687"/>
              <a:gd name="connsiteY78-26730" fmla="*/ 16 h 183"/>
              <a:gd name="connsiteX79-26731" fmla="*/ 630 w 687"/>
              <a:gd name="connsiteY79-26732" fmla="*/ 31 h 183"/>
              <a:gd name="connsiteX80-26733" fmla="*/ 645 w 687"/>
              <a:gd name="connsiteY80-26734" fmla="*/ 42 h 183"/>
              <a:gd name="connsiteX81-26735" fmla="*/ 661 w 687"/>
              <a:gd name="connsiteY81-26736" fmla="*/ 52 h 183"/>
              <a:gd name="connsiteX82-26737" fmla="*/ 672 w 687"/>
              <a:gd name="connsiteY82-26738" fmla="*/ 57 h 183"/>
              <a:gd name="connsiteX83-26739" fmla="*/ 682 w 687"/>
              <a:gd name="connsiteY83-26740" fmla="*/ 68 h 183"/>
              <a:gd name="connsiteX84-26741" fmla="*/ 687 w 687"/>
              <a:gd name="connsiteY84-26742" fmla="*/ 73 h 183"/>
              <a:gd name="connsiteX85-26743" fmla="*/ 687 w 687"/>
              <a:gd name="connsiteY85-26744" fmla="*/ 78 h 183"/>
              <a:gd name="connsiteX86-26745" fmla="*/ 682 w 687"/>
              <a:gd name="connsiteY86-26746" fmla="*/ 78 h 183"/>
              <a:gd name="connsiteX87-26747" fmla="*/ 682 w 687"/>
              <a:gd name="connsiteY87-26748" fmla="*/ 84 h 183"/>
              <a:gd name="connsiteX88-26749" fmla="*/ 677 w 687"/>
              <a:gd name="connsiteY88-26750" fmla="*/ 89 h 183"/>
              <a:gd name="connsiteX89-26751" fmla="*/ 666 w 687"/>
              <a:gd name="connsiteY89-26752" fmla="*/ 94 h 183"/>
              <a:gd name="connsiteX90-26753" fmla="*/ 666 w 687"/>
              <a:gd name="connsiteY90-26754" fmla="*/ 99 h 183"/>
              <a:gd name="connsiteX91-26755" fmla="*/ 661 w 687"/>
              <a:gd name="connsiteY91-26756" fmla="*/ 104 h 183"/>
              <a:gd name="connsiteX92-26757" fmla="*/ 656 w 687"/>
              <a:gd name="connsiteY92-26758" fmla="*/ 115 h 183"/>
              <a:gd name="connsiteX93-26759" fmla="*/ 656 w 687"/>
              <a:gd name="connsiteY93-26760" fmla="*/ 131 h 183"/>
              <a:gd name="connsiteX94-26761" fmla="*/ 651 w 687"/>
              <a:gd name="connsiteY94-26762" fmla="*/ 141 h 183"/>
              <a:gd name="connsiteX95-26763" fmla="*/ 651 w 687"/>
              <a:gd name="connsiteY95-26764" fmla="*/ 162 h 183"/>
              <a:gd name="connsiteX96-26765" fmla="*/ 645 w 687"/>
              <a:gd name="connsiteY96-26766" fmla="*/ 183 h 183"/>
              <a:gd name="connsiteX97-26767" fmla="*/ 561 w 687"/>
              <a:gd name="connsiteY97-26768" fmla="*/ 125 h 183"/>
              <a:gd name="connsiteX98-26769" fmla="*/ 561 w 687"/>
              <a:gd name="connsiteY98-26770" fmla="*/ 115 h 183"/>
              <a:gd name="connsiteX99-26771" fmla="*/ 561 w 687"/>
              <a:gd name="connsiteY99-26772" fmla="*/ 115 h 183"/>
              <a:gd name="connsiteX0-26773" fmla="*/ 561 w 687"/>
              <a:gd name="connsiteY0-26774" fmla="*/ 115 h 162"/>
              <a:gd name="connsiteX1-26775" fmla="*/ 556 w 687"/>
              <a:gd name="connsiteY1-26776" fmla="*/ 104 h 162"/>
              <a:gd name="connsiteX2-26777" fmla="*/ 556 w 687"/>
              <a:gd name="connsiteY2-26778" fmla="*/ 94 h 162"/>
              <a:gd name="connsiteX3-26779" fmla="*/ 551 w 687"/>
              <a:gd name="connsiteY3-26780" fmla="*/ 84 h 162"/>
              <a:gd name="connsiteX4-26781" fmla="*/ 546 w 687"/>
              <a:gd name="connsiteY4-26782" fmla="*/ 78 h 162"/>
              <a:gd name="connsiteX5-26783" fmla="*/ 546 w 687"/>
              <a:gd name="connsiteY5-26784" fmla="*/ 78 h 162"/>
              <a:gd name="connsiteX6-26785" fmla="*/ 540 w 687"/>
              <a:gd name="connsiteY6-26786" fmla="*/ 78 h 162"/>
              <a:gd name="connsiteX7-26787" fmla="*/ 530 w 687"/>
              <a:gd name="connsiteY7-26788" fmla="*/ 73 h 162"/>
              <a:gd name="connsiteX8-26789" fmla="*/ 525 w 687"/>
              <a:gd name="connsiteY8-26790" fmla="*/ 73 h 162"/>
              <a:gd name="connsiteX9-26791" fmla="*/ 514 w 687"/>
              <a:gd name="connsiteY9-26792" fmla="*/ 73 h 162"/>
              <a:gd name="connsiteX10-26793" fmla="*/ 504 w 687"/>
              <a:gd name="connsiteY10-26794" fmla="*/ 73 h 162"/>
              <a:gd name="connsiteX11-26795" fmla="*/ 493 w 687"/>
              <a:gd name="connsiteY11-26796" fmla="*/ 73 h 162"/>
              <a:gd name="connsiteX12-26797" fmla="*/ 477 w 687"/>
              <a:gd name="connsiteY12-26798" fmla="*/ 73 h 162"/>
              <a:gd name="connsiteX13-26799" fmla="*/ 451 w 687"/>
              <a:gd name="connsiteY13-26800" fmla="*/ 73 h 162"/>
              <a:gd name="connsiteX14-26801" fmla="*/ 420 w 687"/>
              <a:gd name="connsiteY14-26802" fmla="*/ 73 h 162"/>
              <a:gd name="connsiteX15-26803" fmla="*/ 393 w 687"/>
              <a:gd name="connsiteY15-26804" fmla="*/ 78 h 162"/>
              <a:gd name="connsiteX16-26805" fmla="*/ 362 w 687"/>
              <a:gd name="connsiteY16-26806" fmla="*/ 78 h 162"/>
              <a:gd name="connsiteX17-26807" fmla="*/ 346 w 687"/>
              <a:gd name="connsiteY17-26808" fmla="*/ 84 h 162"/>
              <a:gd name="connsiteX18-26809" fmla="*/ 325 w 687"/>
              <a:gd name="connsiteY18-26810" fmla="*/ 84 h 162"/>
              <a:gd name="connsiteX19-26811" fmla="*/ 309 w 687"/>
              <a:gd name="connsiteY19-26812" fmla="*/ 89 h 162"/>
              <a:gd name="connsiteX20-26813" fmla="*/ 288 w 687"/>
              <a:gd name="connsiteY20-26814" fmla="*/ 94 h 162"/>
              <a:gd name="connsiteX21-26815" fmla="*/ 267 w 687"/>
              <a:gd name="connsiteY21-26816" fmla="*/ 99 h 162"/>
              <a:gd name="connsiteX22-26817" fmla="*/ 246 w 687"/>
              <a:gd name="connsiteY22-26818" fmla="*/ 99 h 162"/>
              <a:gd name="connsiteX23-26819" fmla="*/ 220 w 687"/>
              <a:gd name="connsiteY23-26820" fmla="*/ 104 h 162"/>
              <a:gd name="connsiteX24-26821" fmla="*/ 199 w 687"/>
              <a:gd name="connsiteY24-26822" fmla="*/ 110 h 162"/>
              <a:gd name="connsiteX25-26823" fmla="*/ 173 w 687"/>
              <a:gd name="connsiteY25-26824" fmla="*/ 115 h 162"/>
              <a:gd name="connsiteX26-26825" fmla="*/ 152 w 687"/>
              <a:gd name="connsiteY26-26826" fmla="*/ 120 h 162"/>
              <a:gd name="connsiteX27-26827" fmla="*/ 131 w 687"/>
              <a:gd name="connsiteY27-26828" fmla="*/ 120 h 162"/>
              <a:gd name="connsiteX28-26829" fmla="*/ 115 w 687"/>
              <a:gd name="connsiteY28-26830" fmla="*/ 125 h 162"/>
              <a:gd name="connsiteX29-26831" fmla="*/ 99 w 687"/>
              <a:gd name="connsiteY29-26832" fmla="*/ 125 h 162"/>
              <a:gd name="connsiteX30-26833" fmla="*/ 89 w 687"/>
              <a:gd name="connsiteY30-26834" fmla="*/ 125 h 162"/>
              <a:gd name="connsiteX31-26835" fmla="*/ 78 w 687"/>
              <a:gd name="connsiteY31-26836" fmla="*/ 125 h 162"/>
              <a:gd name="connsiteX32-26837" fmla="*/ 73 w 687"/>
              <a:gd name="connsiteY32-26838" fmla="*/ 125 h 162"/>
              <a:gd name="connsiteX33-26839" fmla="*/ 63 w 687"/>
              <a:gd name="connsiteY33-26840" fmla="*/ 120 h 162"/>
              <a:gd name="connsiteX34-26841" fmla="*/ 52 w 687"/>
              <a:gd name="connsiteY34-26842" fmla="*/ 115 h 162"/>
              <a:gd name="connsiteX35-26843" fmla="*/ 36 w 687"/>
              <a:gd name="connsiteY35-26844" fmla="*/ 110 h 162"/>
              <a:gd name="connsiteX36-26845" fmla="*/ 26 w 687"/>
              <a:gd name="connsiteY36-26846" fmla="*/ 99 h 162"/>
              <a:gd name="connsiteX37-26847" fmla="*/ 15 w 687"/>
              <a:gd name="connsiteY37-26848" fmla="*/ 94 h 162"/>
              <a:gd name="connsiteX38-26849" fmla="*/ 5 w 687"/>
              <a:gd name="connsiteY38-26850" fmla="*/ 89 h 162"/>
              <a:gd name="connsiteX39-26851" fmla="*/ 0 w 687"/>
              <a:gd name="connsiteY39-26852" fmla="*/ 78 h 162"/>
              <a:gd name="connsiteX40-26853" fmla="*/ 0 w 687"/>
              <a:gd name="connsiteY40-26854" fmla="*/ 73 h 162"/>
              <a:gd name="connsiteX41-26855" fmla="*/ 10 w 687"/>
              <a:gd name="connsiteY41-26856" fmla="*/ 73 h 162"/>
              <a:gd name="connsiteX42-26857" fmla="*/ 26 w 687"/>
              <a:gd name="connsiteY42-26858" fmla="*/ 73 h 162"/>
              <a:gd name="connsiteX43-26859" fmla="*/ 42 w 687"/>
              <a:gd name="connsiteY43-26860" fmla="*/ 73 h 162"/>
              <a:gd name="connsiteX44-26861" fmla="*/ 57 w 687"/>
              <a:gd name="connsiteY44-26862" fmla="*/ 68 h 162"/>
              <a:gd name="connsiteX45-26863" fmla="*/ 89 w 687"/>
              <a:gd name="connsiteY45-26864" fmla="*/ 68 h 162"/>
              <a:gd name="connsiteX46-26865" fmla="*/ 131 w 687"/>
              <a:gd name="connsiteY46-26866" fmla="*/ 63 h 162"/>
              <a:gd name="connsiteX47-26867" fmla="*/ 152 w 687"/>
              <a:gd name="connsiteY47-26868" fmla="*/ 63 h 162"/>
              <a:gd name="connsiteX48-26869" fmla="*/ 173 w 687"/>
              <a:gd name="connsiteY48-26870" fmla="*/ 63 h 162"/>
              <a:gd name="connsiteX49-26871" fmla="*/ 199 w 687"/>
              <a:gd name="connsiteY49-26872" fmla="*/ 57 h 162"/>
              <a:gd name="connsiteX50-26873" fmla="*/ 225 w 687"/>
              <a:gd name="connsiteY50-26874" fmla="*/ 57 h 162"/>
              <a:gd name="connsiteX51-26875" fmla="*/ 257 w 687"/>
              <a:gd name="connsiteY51-26876" fmla="*/ 52 h 162"/>
              <a:gd name="connsiteX52-26877" fmla="*/ 288 w 687"/>
              <a:gd name="connsiteY52-26878" fmla="*/ 52 h 162"/>
              <a:gd name="connsiteX53-26879" fmla="*/ 320 w 687"/>
              <a:gd name="connsiteY53-26880" fmla="*/ 47 h 162"/>
              <a:gd name="connsiteX54-26881" fmla="*/ 357 w 687"/>
              <a:gd name="connsiteY54-26882" fmla="*/ 42 h 162"/>
              <a:gd name="connsiteX55-26883" fmla="*/ 372 w 687"/>
              <a:gd name="connsiteY55-26884" fmla="*/ 42 h 162"/>
              <a:gd name="connsiteX56-26885" fmla="*/ 393 w 687"/>
              <a:gd name="connsiteY56-26886" fmla="*/ 37 h 162"/>
              <a:gd name="connsiteX57-26887" fmla="*/ 409 w 687"/>
              <a:gd name="connsiteY57-26888" fmla="*/ 37 h 162"/>
              <a:gd name="connsiteX58-26889" fmla="*/ 420 w 687"/>
              <a:gd name="connsiteY58-26890" fmla="*/ 37 h 162"/>
              <a:gd name="connsiteX59-26891" fmla="*/ 435 w 687"/>
              <a:gd name="connsiteY59-26892" fmla="*/ 31 h 162"/>
              <a:gd name="connsiteX60-26893" fmla="*/ 446 w 687"/>
              <a:gd name="connsiteY60-26894" fmla="*/ 31 h 162"/>
              <a:gd name="connsiteX61-26895" fmla="*/ 456 w 687"/>
              <a:gd name="connsiteY61-26896" fmla="*/ 31 h 162"/>
              <a:gd name="connsiteX62-26897" fmla="*/ 467 w 687"/>
              <a:gd name="connsiteY62-26898" fmla="*/ 26 h 162"/>
              <a:gd name="connsiteX63-26899" fmla="*/ 477 w 687"/>
              <a:gd name="connsiteY63-26900" fmla="*/ 26 h 162"/>
              <a:gd name="connsiteX64-26901" fmla="*/ 488 w 687"/>
              <a:gd name="connsiteY64-26902" fmla="*/ 26 h 162"/>
              <a:gd name="connsiteX65-26903" fmla="*/ 493 w 687"/>
              <a:gd name="connsiteY65-26904" fmla="*/ 21 h 162"/>
              <a:gd name="connsiteX66-26905" fmla="*/ 498 w 687"/>
              <a:gd name="connsiteY66-26906" fmla="*/ 21 h 162"/>
              <a:gd name="connsiteX67-26907" fmla="*/ 504 w 687"/>
              <a:gd name="connsiteY67-26908" fmla="*/ 21 h 162"/>
              <a:gd name="connsiteX68-26909" fmla="*/ 509 w 687"/>
              <a:gd name="connsiteY68-26910" fmla="*/ 16 h 162"/>
              <a:gd name="connsiteX69-26911" fmla="*/ 514 w 687"/>
              <a:gd name="connsiteY69-26912" fmla="*/ 16 h 162"/>
              <a:gd name="connsiteX70-26913" fmla="*/ 514 w 687"/>
              <a:gd name="connsiteY70-26914" fmla="*/ 16 h 162"/>
              <a:gd name="connsiteX71-26915" fmla="*/ 519 w 687"/>
              <a:gd name="connsiteY71-26916" fmla="*/ 10 h 162"/>
              <a:gd name="connsiteX72-26917" fmla="*/ 525 w 687"/>
              <a:gd name="connsiteY72-26918" fmla="*/ 5 h 162"/>
              <a:gd name="connsiteX73-26919" fmla="*/ 535 w 687"/>
              <a:gd name="connsiteY73-26920" fmla="*/ 5 h 162"/>
              <a:gd name="connsiteX74-26921" fmla="*/ 546 w 687"/>
              <a:gd name="connsiteY74-26922" fmla="*/ 0 h 162"/>
              <a:gd name="connsiteX75-26923" fmla="*/ 551 w 687"/>
              <a:gd name="connsiteY75-26924" fmla="*/ 5 h 162"/>
              <a:gd name="connsiteX76-26925" fmla="*/ 561 w 687"/>
              <a:gd name="connsiteY76-26926" fmla="*/ 5 h 162"/>
              <a:gd name="connsiteX77-26927" fmla="*/ 577 w 687"/>
              <a:gd name="connsiteY77-26928" fmla="*/ 10 h 162"/>
              <a:gd name="connsiteX78-26929" fmla="*/ 593 w 687"/>
              <a:gd name="connsiteY78-26930" fmla="*/ 16 h 162"/>
              <a:gd name="connsiteX79-26931" fmla="*/ 630 w 687"/>
              <a:gd name="connsiteY79-26932" fmla="*/ 31 h 162"/>
              <a:gd name="connsiteX80-26933" fmla="*/ 645 w 687"/>
              <a:gd name="connsiteY80-26934" fmla="*/ 42 h 162"/>
              <a:gd name="connsiteX81-26935" fmla="*/ 661 w 687"/>
              <a:gd name="connsiteY81-26936" fmla="*/ 52 h 162"/>
              <a:gd name="connsiteX82-26937" fmla="*/ 672 w 687"/>
              <a:gd name="connsiteY82-26938" fmla="*/ 57 h 162"/>
              <a:gd name="connsiteX83-26939" fmla="*/ 682 w 687"/>
              <a:gd name="connsiteY83-26940" fmla="*/ 68 h 162"/>
              <a:gd name="connsiteX84-26941" fmla="*/ 687 w 687"/>
              <a:gd name="connsiteY84-26942" fmla="*/ 73 h 162"/>
              <a:gd name="connsiteX85-26943" fmla="*/ 687 w 687"/>
              <a:gd name="connsiteY85-26944" fmla="*/ 78 h 162"/>
              <a:gd name="connsiteX86-26945" fmla="*/ 682 w 687"/>
              <a:gd name="connsiteY86-26946" fmla="*/ 78 h 162"/>
              <a:gd name="connsiteX87-26947" fmla="*/ 682 w 687"/>
              <a:gd name="connsiteY87-26948" fmla="*/ 84 h 162"/>
              <a:gd name="connsiteX88-26949" fmla="*/ 677 w 687"/>
              <a:gd name="connsiteY88-26950" fmla="*/ 89 h 162"/>
              <a:gd name="connsiteX89-26951" fmla="*/ 666 w 687"/>
              <a:gd name="connsiteY89-26952" fmla="*/ 94 h 162"/>
              <a:gd name="connsiteX90-26953" fmla="*/ 666 w 687"/>
              <a:gd name="connsiteY90-26954" fmla="*/ 99 h 162"/>
              <a:gd name="connsiteX91-26955" fmla="*/ 661 w 687"/>
              <a:gd name="connsiteY91-26956" fmla="*/ 104 h 162"/>
              <a:gd name="connsiteX92-26957" fmla="*/ 656 w 687"/>
              <a:gd name="connsiteY92-26958" fmla="*/ 115 h 162"/>
              <a:gd name="connsiteX93-26959" fmla="*/ 656 w 687"/>
              <a:gd name="connsiteY93-26960" fmla="*/ 131 h 162"/>
              <a:gd name="connsiteX94-26961" fmla="*/ 651 w 687"/>
              <a:gd name="connsiteY94-26962" fmla="*/ 141 h 162"/>
              <a:gd name="connsiteX95-26963" fmla="*/ 651 w 687"/>
              <a:gd name="connsiteY95-26964" fmla="*/ 162 h 162"/>
              <a:gd name="connsiteX96-26965" fmla="*/ 561 w 687"/>
              <a:gd name="connsiteY96-26966" fmla="*/ 125 h 162"/>
              <a:gd name="connsiteX97-26967" fmla="*/ 561 w 687"/>
              <a:gd name="connsiteY97-26968" fmla="*/ 115 h 162"/>
              <a:gd name="connsiteX98-26969" fmla="*/ 561 w 687"/>
              <a:gd name="connsiteY98-26970" fmla="*/ 115 h 162"/>
              <a:gd name="connsiteX0-26971" fmla="*/ 561 w 687"/>
              <a:gd name="connsiteY0-26972" fmla="*/ 115 h 141"/>
              <a:gd name="connsiteX1-26973" fmla="*/ 556 w 687"/>
              <a:gd name="connsiteY1-26974" fmla="*/ 104 h 141"/>
              <a:gd name="connsiteX2-26975" fmla="*/ 556 w 687"/>
              <a:gd name="connsiteY2-26976" fmla="*/ 94 h 141"/>
              <a:gd name="connsiteX3-26977" fmla="*/ 551 w 687"/>
              <a:gd name="connsiteY3-26978" fmla="*/ 84 h 141"/>
              <a:gd name="connsiteX4-26979" fmla="*/ 546 w 687"/>
              <a:gd name="connsiteY4-26980" fmla="*/ 78 h 141"/>
              <a:gd name="connsiteX5-26981" fmla="*/ 546 w 687"/>
              <a:gd name="connsiteY5-26982" fmla="*/ 78 h 141"/>
              <a:gd name="connsiteX6-26983" fmla="*/ 540 w 687"/>
              <a:gd name="connsiteY6-26984" fmla="*/ 78 h 141"/>
              <a:gd name="connsiteX7-26985" fmla="*/ 530 w 687"/>
              <a:gd name="connsiteY7-26986" fmla="*/ 73 h 141"/>
              <a:gd name="connsiteX8-26987" fmla="*/ 525 w 687"/>
              <a:gd name="connsiteY8-26988" fmla="*/ 73 h 141"/>
              <a:gd name="connsiteX9-26989" fmla="*/ 514 w 687"/>
              <a:gd name="connsiteY9-26990" fmla="*/ 73 h 141"/>
              <a:gd name="connsiteX10-26991" fmla="*/ 504 w 687"/>
              <a:gd name="connsiteY10-26992" fmla="*/ 73 h 141"/>
              <a:gd name="connsiteX11-26993" fmla="*/ 493 w 687"/>
              <a:gd name="connsiteY11-26994" fmla="*/ 73 h 141"/>
              <a:gd name="connsiteX12-26995" fmla="*/ 477 w 687"/>
              <a:gd name="connsiteY12-26996" fmla="*/ 73 h 141"/>
              <a:gd name="connsiteX13-26997" fmla="*/ 451 w 687"/>
              <a:gd name="connsiteY13-26998" fmla="*/ 73 h 141"/>
              <a:gd name="connsiteX14-26999" fmla="*/ 420 w 687"/>
              <a:gd name="connsiteY14-27000" fmla="*/ 73 h 141"/>
              <a:gd name="connsiteX15-27001" fmla="*/ 393 w 687"/>
              <a:gd name="connsiteY15-27002" fmla="*/ 78 h 141"/>
              <a:gd name="connsiteX16-27003" fmla="*/ 362 w 687"/>
              <a:gd name="connsiteY16-27004" fmla="*/ 78 h 141"/>
              <a:gd name="connsiteX17-27005" fmla="*/ 346 w 687"/>
              <a:gd name="connsiteY17-27006" fmla="*/ 84 h 141"/>
              <a:gd name="connsiteX18-27007" fmla="*/ 325 w 687"/>
              <a:gd name="connsiteY18-27008" fmla="*/ 84 h 141"/>
              <a:gd name="connsiteX19-27009" fmla="*/ 309 w 687"/>
              <a:gd name="connsiteY19-27010" fmla="*/ 89 h 141"/>
              <a:gd name="connsiteX20-27011" fmla="*/ 288 w 687"/>
              <a:gd name="connsiteY20-27012" fmla="*/ 94 h 141"/>
              <a:gd name="connsiteX21-27013" fmla="*/ 267 w 687"/>
              <a:gd name="connsiteY21-27014" fmla="*/ 99 h 141"/>
              <a:gd name="connsiteX22-27015" fmla="*/ 246 w 687"/>
              <a:gd name="connsiteY22-27016" fmla="*/ 99 h 141"/>
              <a:gd name="connsiteX23-27017" fmla="*/ 220 w 687"/>
              <a:gd name="connsiteY23-27018" fmla="*/ 104 h 141"/>
              <a:gd name="connsiteX24-27019" fmla="*/ 199 w 687"/>
              <a:gd name="connsiteY24-27020" fmla="*/ 110 h 141"/>
              <a:gd name="connsiteX25-27021" fmla="*/ 173 w 687"/>
              <a:gd name="connsiteY25-27022" fmla="*/ 115 h 141"/>
              <a:gd name="connsiteX26-27023" fmla="*/ 152 w 687"/>
              <a:gd name="connsiteY26-27024" fmla="*/ 120 h 141"/>
              <a:gd name="connsiteX27-27025" fmla="*/ 131 w 687"/>
              <a:gd name="connsiteY27-27026" fmla="*/ 120 h 141"/>
              <a:gd name="connsiteX28-27027" fmla="*/ 115 w 687"/>
              <a:gd name="connsiteY28-27028" fmla="*/ 125 h 141"/>
              <a:gd name="connsiteX29-27029" fmla="*/ 99 w 687"/>
              <a:gd name="connsiteY29-27030" fmla="*/ 125 h 141"/>
              <a:gd name="connsiteX30-27031" fmla="*/ 89 w 687"/>
              <a:gd name="connsiteY30-27032" fmla="*/ 125 h 141"/>
              <a:gd name="connsiteX31-27033" fmla="*/ 78 w 687"/>
              <a:gd name="connsiteY31-27034" fmla="*/ 125 h 141"/>
              <a:gd name="connsiteX32-27035" fmla="*/ 73 w 687"/>
              <a:gd name="connsiteY32-27036" fmla="*/ 125 h 141"/>
              <a:gd name="connsiteX33-27037" fmla="*/ 63 w 687"/>
              <a:gd name="connsiteY33-27038" fmla="*/ 120 h 141"/>
              <a:gd name="connsiteX34-27039" fmla="*/ 52 w 687"/>
              <a:gd name="connsiteY34-27040" fmla="*/ 115 h 141"/>
              <a:gd name="connsiteX35-27041" fmla="*/ 36 w 687"/>
              <a:gd name="connsiteY35-27042" fmla="*/ 110 h 141"/>
              <a:gd name="connsiteX36-27043" fmla="*/ 26 w 687"/>
              <a:gd name="connsiteY36-27044" fmla="*/ 99 h 141"/>
              <a:gd name="connsiteX37-27045" fmla="*/ 15 w 687"/>
              <a:gd name="connsiteY37-27046" fmla="*/ 94 h 141"/>
              <a:gd name="connsiteX38-27047" fmla="*/ 5 w 687"/>
              <a:gd name="connsiteY38-27048" fmla="*/ 89 h 141"/>
              <a:gd name="connsiteX39-27049" fmla="*/ 0 w 687"/>
              <a:gd name="connsiteY39-27050" fmla="*/ 78 h 141"/>
              <a:gd name="connsiteX40-27051" fmla="*/ 0 w 687"/>
              <a:gd name="connsiteY40-27052" fmla="*/ 73 h 141"/>
              <a:gd name="connsiteX41-27053" fmla="*/ 10 w 687"/>
              <a:gd name="connsiteY41-27054" fmla="*/ 73 h 141"/>
              <a:gd name="connsiteX42-27055" fmla="*/ 26 w 687"/>
              <a:gd name="connsiteY42-27056" fmla="*/ 73 h 141"/>
              <a:gd name="connsiteX43-27057" fmla="*/ 42 w 687"/>
              <a:gd name="connsiteY43-27058" fmla="*/ 73 h 141"/>
              <a:gd name="connsiteX44-27059" fmla="*/ 57 w 687"/>
              <a:gd name="connsiteY44-27060" fmla="*/ 68 h 141"/>
              <a:gd name="connsiteX45-27061" fmla="*/ 89 w 687"/>
              <a:gd name="connsiteY45-27062" fmla="*/ 68 h 141"/>
              <a:gd name="connsiteX46-27063" fmla="*/ 131 w 687"/>
              <a:gd name="connsiteY46-27064" fmla="*/ 63 h 141"/>
              <a:gd name="connsiteX47-27065" fmla="*/ 152 w 687"/>
              <a:gd name="connsiteY47-27066" fmla="*/ 63 h 141"/>
              <a:gd name="connsiteX48-27067" fmla="*/ 173 w 687"/>
              <a:gd name="connsiteY48-27068" fmla="*/ 63 h 141"/>
              <a:gd name="connsiteX49-27069" fmla="*/ 199 w 687"/>
              <a:gd name="connsiteY49-27070" fmla="*/ 57 h 141"/>
              <a:gd name="connsiteX50-27071" fmla="*/ 225 w 687"/>
              <a:gd name="connsiteY50-27072" fmla="*/ 57 h 141"/>
              <a:gd name="connsiteX51-27073" fmla="*/ 257 w 687"/>
              <a:gd name="connsiteY51-27074" fmla="*/ 52 h 141"/>
              <a:gd name="connsiteX52-27075" fmla="*/ 288 w 687"/>
              <a:gd name="connsiteY52-27076" fmla="*/ 52 h 141"/>
              <a:gd name="connsiteX53-27077" fmla="*/ 320 w 687"/>
              <a:gd name="connsiteY53-27078" fmla="*/ 47 h 141"/>
              <a:gd name="connsiteX54-27079" fmla="*/ 357 w 687"/>
              <a:gd name="connsiteY54-27080" fmla="*/ 42 h 141"/>
              <a:gd name="connsiteX55-27081" fmla="*/ 372 w 687"/>
              <a:gd name="connsiteY55-27082" fmla="*/ 42 h 141"/>
              <a:gd name="connsiteX56-27083" fmla="*/ 393 w 687"/>
              <a:gd name="connsiteY56-27084" fmla="*/ 37 h 141"/>
              <a:gd name="connsiteX57-27085" fmla="*/ 409 w 687"/>
              <a:gd name="connsiteY57-27086" fmla="*/ 37 h 141"/>
              <a:gd name="connsiteX58-27087" fmla="*/ 420 w 687"/>
              <a:gd name="connsiteY58-27088" fmla="*/ 37 h 141"/>
              <a:gd name="connsiteX59-27089" fmla="*/ 435 w 687"/>
              <a:gd name="connsiteY59-27090" fmla="*/ 31 h 141"/>
              <a:gd name="connsiteX60-27091" fmla="*/ 446 w 687"/>
              <a:gd name="connsiteY60-27092" fmla="*/ 31 h 141"/>
              <a:gd name="connsiteX61-27093" fmla="*/ 456 w 687"/>
              <a:gd name="connsiteY61-27094" fmla="*/ 31 h 141"/>
              <a:gd name="connsiteX62-27095" fmla="*/ 467 w 687"/>
              <a:gd name="connsiteY62-27096" fmla="*/ 26 h 141"/>
              <a:gd name="connsiteX63-27097" fmla="*/ 477 w 687"/>
              <a:gd name="connsiteY63-27098" fmla="*/ 26 h 141"/>
              <a:gd name="connsiteX64-27099" fmla="*/ 488 w 687"/>
              <a:gd name="connsiteY64-27100" fmla="*/ 26 h 141"/>
              <a:gd name="connsiteX65-27101" fmla="*/ 493 w 687"/>
              <a:gd name="connsiteY65-27102" fmla="*/ 21 h 141"/>
              <a:gd name="connsiteX66-27103" fmla="*/ 498 w 687"/>
              <a:gd name="connsiteY66-27104" fmla="*/ 21 h 141"/>
              <a:gd name="connsiteX67-27105" fmla="*/ 504 w 687"/>
              <a:gd name="connsiteY67-27106" fmla="*/ 21 h 141"/>
              <a:gd name="connsiteX68-27107" fmla="*/ 509 w 687"/>
              <a:gd name="connsiteY68-27108" fmla="*/ 16 h 141"/>
              <a:gd name="connsiteX69-27109" fmla="*/ 514 w 687"/>
              <a:gd name="connsiteY69-27110" fmla="*/ 16 h 141"/>
              <a:gd name="connsiteX70-27111" fmla="*/ 514 w 687"/>
              <a:gd name="connsiteY70-27112" fmla="*/ 16 h 141"/>
              <a:gd name="connsiteX71-27113" fmla="*/ 519 w 687"/>
              <a:gd name="connsiteY71-27114" fmla="*/ 10 h 141"/>
              <a:gd name="connsiteX72-27115" fmla="*/ 525 w 687"/>
              <a:gd name="connsiteY72-27116" fmla="*/ 5 h 141"/>
              <a:gd name="connsiteX73-27117" fmla="*/ 535 w 687"/>
              <a:gd name="connsiteY73-27118" fmla="*/ 5 h 141"/>
              <a:gd name="connsiteX74-27119" fmla="*/ 546 w 687"/>
              <a:gd name="connsiteY74-27120" fmla="*/ 0 h 141"/>
              <a:gd name="connsiteX75-27121" fmla="*/ 551 w 687"/>
              <a:gd name="connsiteY75-27122" fmla="*/ 5 h 141"/>
              <a:gd name="connsiteX76-27123" fmla="*/ 561 w 687"/>
              <a:gd name="connsiteY76-27124" fmla="*/ 5 h 141"/>
              <a:gd name="connsiteX77-27125" fmla="*/ 577 w 687"/>
              <a:gd name="connsiteY77-27126" fmla="*/ 10 h 141"/>
              <a:gd name="connsiteX78-27127" fmla="*/ 593 w 687"/>
              <a:gd name="connsiteY78-27128" fmla="*/ 16 h 141"/>
              <a:gd name="connsiteX79-27129" fmla="*/ 630 w 687"/>
              <a:gd name="connsiteY79-27130" fmla="*/ 31 h 141"/>
              <a:gd name="connsiteX80-27131" fmla="*/ 645 w 687"/>
              <a:gd name="connsiteY80-27132" fmla="*/ 42 h 141"/>
              <a:gd name="connsiteX81-27133" fmla="*/ 661 w 687"/>
              <a:gd name="connsiteY81-27134" fmla="*/ 52 h 141"/>
              <a:gd name="connsiteX82-27135" fmla="*/ 672 w 687"/>
              <a:gd name="connsiteY82-27136" fmla="*/ 57 h 141"/>
              <a:gd name="connsiteX83-27137" fmla="*/ 682 w 687"/>
              <a:gd name="connsiteY83-27138" fmla="*/ 68 h 141"/>
              <a:gd name="connsiteX84-27139" fmla="*/ 687 w 687"/>
              <a:gd name="connsiteY84-27140" fmla="*/ 73 h 141"/>
              <a:gd name="connsiteX85-27141" fmla="*/ 687 w 687"/>
              <a:gd name="connsiteY85-27142" fmla="*/ 78 h 141"/>
              <a:gd name="connsiteX86-27143" fmla="*/ 682 w 687"/>
              <a:gd name="connsiteY86-27144" fmla="*/ 78 h 141"/>
              <a:gd name="connsiteX87-27145" fmla="*/ 682 w 687"/>
              <a:gd name="connsiteY87-27146" fmla="*/ 84 h 141"/>
              <a:gd name="connsiteX88-27147" fmla="*/ 677 w 687"/>
              <a:gd name="connsiteY88-27148" fmla="*/ 89 h 141"/>
              <a:gd name="connsiteX89-27149" fmla="*/ 666 w 687"/>
              <a:gd name="connsiteY89-27150" fmla="*/ 94 h 141"/>
              <a:gd name="connsiteX90-27151" fmla="*/ 666 w 687"/>
              <a:gd name="connsiteY90-27152" fmla="*/ 99 h 141"/>
              <a:gd name="connsiteX91-27153" fmla="*/ 661 w 687"/>
              <a:gd name="connsiteY91-27154" fmla="*/ 104 h 141"/>
              <a:gd name="connsiteX92-27155" fmla="*/ 656 w 687"/>
              <a:gd name="connsiteY92-27156" fmla="*/ 115 h 141"/>
              <a:gd name="connsiteX93-27157" fmla="*/ 656 w 687"/>
              <a:gd name="connsiteY93-27158" fmla="*/ 131 h 141"/>
              <a:gd name="connsiteX94-27159" fmla="*/ 651 w 687"/>
              <a:gd name="connsiteY94-27160" fmla="*/ 141 h 141"/>
              <a:gd name="connsiteX95-27161" fmla="*/ 561 w 687"/>
              <a:gd name="connsiteY95-27162" fmla="*/ 125 h 141"/>
              <a:gd name="connsiteX96-27163" fmla="*/ 561 w 687"/>
              <a:gd name="connsiteY96-27164" fmla="*/ 115 h 141"/>
              <a:gd name="connsiteX97-27165" fmla="*/ 561 w 687"/>
              <a:gd name="connsiteY97-27166" fmla="*/ 115 h 141"/>
              <a:gd name="connsiteX0-27167" fmla="*/ 561 w 687"/>
              <a:gd name="connsiteY0-27168" fmla="*/ 115 h 133"/>
              <a:gd name="connsiteX1-27169" fmla="*/ 556 w 687"/>
              <a:gd name="connsiteY1-27170" fmla="*/ 104 h 133"/>
              <a:gd name="connsiteX2-27171" fmla="*/ 556 w 687"/>
              <a:gd name="connsiteY2-27172" fmla="*/ 94 h 133"/>
              <a:gd name="connsiteX3-27173" fmla="*/ 551 w 687"/>
              <a:gd name="connsiteY3-27174" fmla="*/ 84 h 133"/>
              <a:gd name="connsiteX4-27175" fmla="*/ 546 w 687"/>
              <a:gd name="connsiteY4-27176" fmla="*/ 78 h 133"/>
              <a:gd name="connsiteX5-27177" fmla="*/ 546 w 687"/>
              <a:gd name="connsiteY5-27178" fmla="*/ 78 h 133"/>
              <a:gd name="connsiteX6-27179" fmla="*/ 540 w 687"/>
              <a:gd name="connsiteY6-27180" fmla="*/ 78 h 133"/>
              <a:gd name="connsiteX7-27181" fmla="*/ 530 w 687"/>
              <a:gd name="connsiteY7-27182" fmla="*/ 73 h 133"/>
              <a:gd name="connsiteX8-27183" fmla="*/ 525 w 687"/>
              <a:gd name="connsiteY8-27184" fmla="*/ 73 h 133"/>
              <a:gd name="connsiteX9-27185" fmla="*/ 514 w 687"/>
              <a:gd name="connsiteY9-27186" fmla="*/ 73 h 133"/>
              <a:gd name="connsiteX10-27187" fmla="*/ 504 w 687"/>
              <a:gd name="connsiteY10-27188" fmla="*/ 73 h 133"/>
              <a:gd name="connsiteX11-27189" fmla="*/ 493 w 687"/>
              <a:gd name="connsiteY11-27190" fmla="*/ 73 h 133"/>
              <a:gd name="connsiteX12-27191" fmla="*/ 477 w 687"/>
              <a:gd name="connsiteY12-27192" fmla="*/ 73 h 133"/>
              <a:gd name="connsiteX13-27193" fmla="*/ 451 w 687"/>
              <a:gd name="connsiteY13-27194" fmla="*/ 73 h 133"/>
              <a:gd name="connsiteX14-27195" fmla="*/ 420 w 687"/>
              <a:gd name="connsiteY14-27196" fmla="*/ 73 h 133"/>
              <a:gd name="connsiteX15-27197" fmla="*/ 393 w 687"/>
              <a:gd name="connsiteY15-27198" fmla="*/ 78 h 133"/>
              <a:gd name="connsiteX16-27199" fmla="*/ 362 w 687"/>
              <a:gd name="connsiteY16-27200" fmla="*/ 78 h 133"/>
              <a:gd name="connsiteX17-27201" fmla="*/ 346 w 687"/>
              <a:gd name="connsiteY17-27202" fmla="*/ 84 h 133"/>
              <a:gd name="connsiteX18-27203" fmla="*/ 325 w 687"/>
              <a:gd name="connsiteY18-27204" fmla="*/ 84 h 133"/>
              <a:gd name="connsiteX19-27205" fmla="*/ 309 w 687"/>
              <a:gd name="connsiteY19-27206" fmla="*/ 89 h 133"/>
              <a:gd name="connsiteX20-27207" fmla="*/ 288 w 687"/>
              <a:gd name="connsiteY20-27208" fmla="*/ 94 h 133"/>
              <a:gd name="connsiteX21-27209" fmla="*/ 267 w 687"/>
              <a:gd name="connsiteY21-27210" fmla="*/ 99 h 133"/>
              <a:gd name="connsiteX22-27211" fmla="*/ 246 w 687"/>
              <a:gd name="connsiteY22-27212" fmla="*/ 99 h 133"/>
              <a:gd name="connsiteX23-27213" fmla="*/ 220 w 687"/>
              <a:gd name="connsiteY23-27214" fmla="*/ 104 h 133"/>
              <a:gd name="connsiteX24-27215" fmla="*/ 199 w 687"/>
              <a:gd name="connsiteY24-27216" fmla="*/ 110 h 133"/>
              <a:gd name="connsiteX25-27217" fmla="*/ 173 w 687"/>
              <a:gd name="connsiteY25-27218" fmla="*/ 115 h 133"/>
              <a:gd name="connsiteX26-27219" fmla="*/ 152 w 687"/>
              <a:gd name="connsiteY26-27220" fmla="*/ 120 h 133"/>
              <a:gd name="connsiteX27-27221" fmla="*/ 131 w 687"/>
              <a:gd name="connsiteY27-27222" fmla="*/ 120 h 133"/>
              <a:gd name="connsiteX28-27223" fmla="*/ 115 w 687"/>
              <a:gd name="connsiteY28-27224" fmla="*/ 125 h 133"/>
              <a:gd name="connsiteX29-27225" fmla="*/ 99 w 687"/>
              <a:gd name="connsiteY29-27226" fmla="*/ 125 h 133"/>
              <a:gd name="connsiteX30-27227" fmla="*/ 89 w 687"/>
              <a:gd name="connsiteY30-27228" fmla="*/ 125 h 133"/>
              <a:gd name="connsiteX31-27229" fmla="*/ 78 w 687"/>
              <a:gd name="connsiteY31-27230" fmla="*/ 125 h 133"/>
              <a:gd name="connsiteX32-27231" fmla="*/ 73 w 687"/>
              <a:gd name="connsiteY32-27232" fmla="*/ 125 h 133"/>
              <a:gd name="connsiteX33-27233" fmla="*/ 63 w 687"/>
              <a:gd name="connsiteY33-27234" fmla="*/ 120 h 133"/>
              <a:gd name="connsiteX34-27235" fmla="*/ 52 w 687"/>
              <a:gd name="connsiteY34-27236" fmla="*/ 115 h 133"/>
              <a:gd name="connsiteX35-27237" fmla="*/ 36 w 687"/>
              <a:gd name="connsiteY35-27238" fmla="*/ 110 h 133"/>
              <a:gd name="connsiteX36-27239" fmla="*/ 26 w 687"/>
              <a:gd name="connsiteY36-27240" fmla="*/ 99 h 133"/>
              <a:gd name="connsiteX37-27241" fmla="*/ 15 w 687"/>
              <a:gd name="connsiteY37-27242" fmla="*/ 94 h 133"/>
              <a:gd name="connsiteX38-27243" fmla="*/ 5 w 687"/>
              <a:gd name="connsiteY38-27244" fmla="*/ 89 h 133"/>
              <a:gd name="connsiteX39-27245" fmla="*/ 0 w 687"/>
              <a:gd name="connsiteY39-27246" fmla="*/ 78 h 133"/>
              <a:gd name="connsiteX40-27247" fmla="*/ 0 w 687"/>
              <a:gd name="connsiteY40-27248" fmla="*/ 73 h 133"/>
              <a:gd name="connsiteX41-27249" fmla="*/ 10 w 687"/>
              <a:gd name="connsiteY41-27250" fmla="*/ 73 h 133"/>
              <a:gd name="connsiteX42-27251" fmla="*/ 26 w 687"/>
              <a:gd name="connsiteY42-27252" fmla="*/ 73 h 133"/>
              <a:gd name="connsiteX43-27253" fmla="*/ 42 w 687"/>
              <a:gd name="connsiteY43-27254" fmla="*/ 73 h 133"/>
              <a:gd name="connsiteX44-27255" fmla="*/ 57 w 687"/>
              <a:gd name="connsiteY44-27256" fmla="*/ 68 h 133"/>
              <a:gd name="connsiteX45-27257" fmla="*/ 89 w 687"/>
              <a:gd name="connsiteY45-27258" fmla="*/ 68 h 133"/>
              <a:gd name="connsiteX46-27259" fmla="*/ 131 w 687"/>
              <a:gd name="connsiteY46-27260" fmla="*/ 63 h 133"/>
              <a:gd name="connsiteX47-27261" fmla="*/ 152 w 687"/>
              <a:gd name="connsiteY47-27262" fmla="*/ 63 h 133"/>
              <a:gd name="connsiteX48-27263" fmla="*/ 173 w 687"/>
              <a:gd name="connsiteY48-27264" fmla="*/ 63 h 133"/>
              <a:gd name="connsiteX49-27265" fmla="*/ 199 w 687"/>
              <a:gd name="connsiteY49-27266" fmla="*/ 57 h 133"/>
              <a:gd name="connsiteX50-27267" fmla="*/ 225 w 687"/>
              <a:gd name="connsiteY50-27268" fmla="*/ 57 h 133"/>
              <a:gd name="connsiteX51-27269" fmla="*/ 257 w 687"/>
              <a:gd name="connsiteY51-27270" fmla="*/ 52 h 133"/>
              <a:gd name="connsiteX52-27271" fmla="*/ 288 w 687"/>
              <a:gd name="connsiteY52-27272" fmla="*/ 52 h 133"/>
              <a:gd name="connsiteX53-27273" fmla="*/ 320 w 687"/>
              <a:gd name="connsiteY53-27274" fmla="*/ 47 h 133"/>
              <a:gd name="connsiteX54-27275" fmla="*/ 357 w 687"/>
              <a:gd name="connsiteY54-27276" fmla="*/ 42 h 133"/>
              <a:gd name="connsiteX55-27277" fmla="*/ 372 w 687"/>
              <a:gd name="connsiteY55-27278" fmla="*/ 42 h 133"/>
              <a:gd name="connsiteX56-27279" fmla="*/ 393 w 687"/>
              <a:gd name="connsiteY56-27280" fmla="*/ 37 h 133"/>
              <a:gd name="connsiteX57-27281" fmla="*/ 409 w 687"/>
              <a:gd name="connsiteY57-27282" fmla="*/ 37 h 133"/>
              <a:gd name="connsiteX58-27283" fmla="*/ 420 w 687"/>
              <a:gd name="connsiteY58-27284" fmla="*/ 37 h 133"/>
              <a:gd name="connsiteX59-27285" fmla="*/ 435 w 687"/>
              <a:gd name="connsiteY59-27286" fmla="*/ 31 h 133"/>
              <a:gd name="connsiteX60-27287" fmla="*/ 446 w 687"/>
              <a:gd name="connsiteY60-27288" fmla="*/ 31 h 133"/>
              <a:gd name="connsiteX61-27289" fmla="*/ 456 w 687"/>
              <a:gd name="connsiteY61-27290" fmla="*/ 31 h 133"/>
              <a:gd name="connsiteX62-27291" fmla="*/ 467 w 687"/>
              <a:gd name="connsiteY62-27292" fmla="*/ 26 h 133"/>
              <a:gd name="connsiteX63-27293" fmla="*/ 477 w 687"/>
              <a:gd name="connsiteY63-27294" fmla="*/ 26 h 133"/>
              <a:gd name="connsiteX64-27295" fmla="*/ 488 w 687"/>
              <a:gd name="connsiteY64-27296" fmla="*/ 26 h 133"/>
              <a:gd name="connsiteX65-27297" fmla="*/ 493 w 687"/>
              <a:gd name="connsiteY65-27298" fmla="*/ 21 h 133"/>
              <a:gd name="connsiteX66-27299" fmla="*/ 498 w 687"/>
              <a:gd name="connsiteY66-27300" fmla="*/ 21 h 133"/>
              <a:gd name="connsiteX67-27301" fmla="*/ 504 w 687"/>
              <a:gd name="connsiteY67-27302" fmla="*/ 21 h 133"/>
              <a:gd name="connsiteX68-27303" fmla="*/ 509 w 687"/>
              <a:gd name="connsiteY68-27304" fmla="*/ 16 h 133"/>
              <a:gd name="connsiteX69-27305" fmla="*/ 514 w 687"/>
              <a:gd name="connsiteY69-27306" fmla="*/ 16 h 133"/>
              <a:gd name="connsiteX70-27307" fmla="*/ 514 w 687"/>
              <a:gd name="connsiteY70-27308" fmla="*/ 16 h 133"/>
              <a:gd name="connsiteX71-27309" fmla="*/ 519 w 687"/>
              <a:gd name="connsiteY71-27310" fmla="*/ 10 h 133"/>
              <a:gd name="connsiteX72-27311" fmla="*/ 525 w 687"/>
              <a:gd name="connsiteY72-27312" fmla="*/ 5 h 133"/>
              <a:gd name="connsiteX73-27313" fmla="*/ 535 w 687"/>
              <a:gd name="connsiteY73-27314" fmla="*/ 5 h 133"/>
              <a:gd name="connsiteX74-27315" fmla="*/ 546 w 687"/>
              <a:gd name="connsiteY74-27316" fmla="*/ 0 h 133"/>
              <a:gd name="connsiteX75-27317" fmla="*/ 551 w 687"/>
              <a:gd name="connsiteY75-27318" fmla="*/ 5 h 133"/>
              <a:gd name="connsiteX76-27319" fmla="*/ 561 w 687"/>
              <a:gd name="connsiteY76-27320" fmla="*/ 5 h 133"/>
              <a:gd name="connsiteX77-27321" fmla="*/ 577 w 687"/>
              <a:gd name="connsiteY77-27322" fmla="*/ 10 h 133"/>
              <a:gd name="connsiteX78-27323" fmla="*/ 593 w 687"/>
              <a:gd name="connsiteY78-27324" fmla="*/ 16 h 133"/>
              <a:gd name="connsiteX79-27325" fmla="*/ 630 w 687"/>
              <a:gd name="connsiteY79-27326" fmla="*/ 31 h 133"/>
              <a:gd name="connsiteX80-27327" fmla="*/ 645 w 687"/>
              <a:gd name="connsiteY80-27328" fmla="*/ 42 h 133"/>
              <a:gd name="connsiteX81-27329" fmla="*/ 661 w 687"/>
              <a:gd name="connsiteY81-27330" fmla="*/ 52 h 133"/>
              <a:gd name="connsiteX82-27331" fmla="*/ 672 w 687"/>
              <a:gd name="connsiteY82-27332" fmla="*/ 57 h 133"/>
              <a:gd name="connsiteX83-27333" fmla="*/ 682 w 687"/>
              <a:gd name="connsiteY83-27334" fmla="*/ 68 h 133"/>
              <a:gd name="connsiteX84-27335" fmla="*/ 687 w 687"/>
              <a:gd name="connsiteY84-27336" fmla="*/ 73 h 133"/>
              <a:gd name="connsiteX85-27337" fmla="*/ 687 w 687"/>
              <a:gd name="connsiteY85-27338" fmla="*/ 78 h 133"/>
              <a:gd name="connsiteX86-27339" fmla="*/ 682 w 687"/>
              <a:gd name="connsiteY86-27340" fmla="*/ 78 h 133"/>
              <a:gd name="connsiteX87-27341" fmla="*/ 682 w 687"/>
              <a:gd name="connsiteY87-27342" fmla="*/ 84 h 133"/>
              <a:gd name="connsiteX88-27343" fmla="*/ 677 w 687"/>
              <a:gd name="connsiteY88-27344" fmla="*/ 89 h 133"/>
              <a:gd name="connsiteX89-27345" fmla="*/ 666 w 687"/>
              <a:gd name="connsiteY89-27346" fmla="*/ 94 h 133"/>
              <a:gd name="connsiteX90-27347" fmla="*/ 666 w 687"/>
              <a:gd name="connsiteY90-27348" fmla="*/ 99 h 133"/>
              <a:gd name="connsiteX91-27349" fmla="*/ 661 w 687"/>
              <a:gd name="connsiteY91-27350" fmla="*/ 104 h 133"/>
              <a:gd name="connsiteX92-27351" fmla="*/ 656 w 687"/>
              <a:gd name="connsiteY92-27352" fmla="*/ 115 h 133"/>
              <a:gd name="connsiteX93-27353" fmla="*/ 656 w 687"/>
              <a:gd name="connsiteY93-27354" fmla="*/ 131 h 133"/>
              <a:gd name="connsiteX94-27355" fmla="*/ 561 w 687"/>
              <a:gd name="connsiteY94-27356" fmla="*/ 125 h 133"/>
              <a:gd name="connsiteX95-27357" fmla="*/ 561 w 687"/>
              <a:gd name="connsiteY95-27358" fmla="*/ 115 h 133"/>
              <a:gd name="connsiteX96-27359" fmla="*/ 561 w 687"/>
              <a:gd name="connsiteY96-27360" fmla="*/ 115 h 133"/>
              <a:gd name="connsiteX0-27361" fmla="*/ 561 w 687"/>
              <a:gd name="connsiteY0-27362" fmla="*/ 115 h 125"/>
              <a:gd name="connsiteX1-27363" fmla="*/ 556 w 687"/>
              <a:gd name="connsiteY1-27364" fmla="*/ 104 h 125"/>
              <a:gd name="connsiteX2-27365" fmla="*/ 556 w 687"/>
              <a:gd name="connsiteY2-27366" fmla="*/ 94 h 125"/>
              <a:gd name="connsiteX3-27367" fmla="*/ 551 w 687"/>
              <a:gd name="connsiteY3-27368" fmla="*/ 84 h 125"/>
              <a:gd name="connsiteX4-27369" fmla="*/ 546 w 687"/>
              <a:gd name="connsiteY4-27370" fmla="*/ 78 h 125"/>
              <a:gd name="connsiteX5-27371" fmla="*/ 546 w 687"/>
              <a:gd name="connsiteY5-27372" fmla="*/ 78 h 125"/>
              <a:gd name="connsiteX6-27373" fmla="*/ 540 w 687"/>
              <a:gd name="connsiteY6-27374" fmla="*/ 78 h 125"/>
              <a:gd name="connsiteX7-27375" fmla="*/ 530 w 687"/>
              <a:gd name="connsiteY7-27376" fmla="*/ 73 h 125"/>
              <a:gd name="connsiteX8-27377" fmla="*/ 525 w 687"/>
              <a:gd name="connsiteY8-27378" fmla="*/ 73 h 125"/>
              <a:gd name="connsiteX9-27379" fmla="*/ 514 w 687"/>
              <a:gd name="connsiteY9-27380" fmla="*/ 73 h 125"/>
              <a:gd name="connsiteX10-27381" fmla="*/ 504 w 687"/>
              <a:gd name="connsiteY10-27382" fmla="*/ 73 h 125"/>
              <a:gd name="connsiteX11-27383" fmla="*/ 493 w 687"/>
              <a:gd name="connsiteY11-27384" fmla="*/ 73 h 125"/>
              <a:gd name="connsiteX12-27385" fmla="*/ 477 w 687"/>
              <a:gd name="connsiteY12-27386" fmla="*/ 73 h 125"/>
              <a:gd name="connsiteX13-27387" fmla="*/ 451 w 687"/>
              <a:gd name="connsiteY13-27388" fmla="*/ 73 h 125"/>
              <a:gd name="connsiteX14-27389" fmla="*/ 420 w 687"/>
              <a:gd name="connsiteY14-27390" fmla="*/ 73 h 125"/>
              <a:gd name="connsiteX15-27391" fmla="*/ 393 w 687"/>
              <a:gd name="connsiteY15-27392" fmla="*/ 78 h 125"/>
              <a:gd name="connsiteX16-27393" fmla="*/ 362 w 687"/>
              <a:gd name="connsiteY16-27394" fmla="*/ 78 h 125"/>
              <a:gd name="connsiteX17-27395" fmla="*/ 346 w 687"/>
              <a:gd name="connsiteY17-27396" fmla="*/ 84 h 125"/>
              <a:gd name="connsiteX18-27397" fmla="*/ 325 w 687"/>
              <a:gd name="connsiteY18-27398" fmla="*/ 84 h 125"/>
              <a:gd name="connsiteX19-27399" fmla="*/ 309 w 687"/>
              <a:gd name="connsiteY19-27400" fmla="*/ 89 h 125"/>
              <a:gd name="connsiteX20-27401" fmla="*/ 288 w 687"/>
              <a:gd name="connsiteY20-27402" fmla="*/ 94 h 125"/>
              <a:gd name="connsiteX21-27403" fmla="*/ 267 w 687"/>
              <a:gd name="connsiteY21-27404" fmla="*/ 99 h 125"/>
              <a:gd name="connsiteX22-27405" fmla="*/ 246 w 687"/>
              <a:gd name="connsiteY22-27406" fmla="*/ 99 h 125"/>
              <a:gd name="connsiteX23-27407" fmla="*/ 220 w 687"/>
              <a:gd name="connsiteY23-27408" fmla="*/ 104 h 125"/>
              <a:gd name="connsiteX24-27409" fmla="*/ 199 w 687"/>
              <a:gd name="connsiteY24-27410" fmla="*/ 110 h 125"/>
              <a:gd name="connsiteX25-27411" fmla="*/ 173 w 687"/>
              <a:gd name="connsiteY25-27412" fmla="*/ 115 h 125"/>
              <a:gd name="connsiteX26-27413" fmla="*/ 152 w 687"/>
              <a:gd name="connsiteY26-27414" fmla="*/ 120 h 125"/>
              <a:gd name="connsiteX27-27415" fmla="*/ 131 w 687"/>
              <a:gd name="connsiteY27-27416" fmla="*/ 120 h 125"/>
              <a:gd name="connsiteX28-27417" fmla="*/ 115 w 687"/>
              <a:gd name="connsiteY28-27418" fmla="*/ 125 h 125"/>
              <a:gd name="connsiteX29-27419" fmla="*/ 99 w 687"/>
              <a:gd name="connsiteY29-27420" fmla="*/ 125 h 125"/>
              <a:gd name="connsiteX30-27421" fmla="*/ 89 w 687"/>
              <a:gd name="connsiteY30-27422" fmla="*/ 125 h 125"/>
              <a:gd name="connsiteX31-27423" fmla="*/ 78 w 687"/>
              <a:gd name="connsiteY31-27424" fmla="*/ 125 h 125"/>
              <a:gd name="connsiteX32-27425" fmla="*/ 73 w 687"/>
              <a:gd name="connsiteY32-27426" fmla="*/ 125 h 125"/>
              <a:gd name="connsiteX33-27427" fmla="*/ 63 w 687"/>
              <a:gd name="connsiteY33-27428" fmla="*/ 120 h 125"/>
              <a:gd name="connsiteX34-27429" fmla="*/ 52 w 687"/>
              <a:gd name="connsiteY34-27430" fmla="*/ 115 h 125"/>
              <a:gd name="connsiteX35-27431" fmla="*/ 36 w 687"/>
              <a:gd name="connsiteY35-27432" fmla="*/ 110 h 125"/>
              <a:gd name="connsiteX36-27433" fmla="*/ 26 w 687"/>
              <a:gd name="connsiteY36-27434" fmla="*/ 99 h 125"/>
              <a:gd name="connsiteX37-27435" fmla="*/ 15 w 687"/>
              <a:gd name="connsiteY37-27436" fmla="*/ 94 h 125"/>
              <a:gd name="connsiteX38-27437" fmla="*/ 5 w 687"/>
              <a:gd name="connsiteY38-27438" fmla="*/ 89 h 125"/>
              <a:gd name="connsiteX39-27439" fmla="*/ 0 w 687"/>
              <a:gd name="connsiteY39-27440" fmla="*/ 78 h 125"/>
              <a:gd name="connsiteX40-27441" fmla="*/ 0 w 687"/>
              <a:gd name="connsiteY40-27442" fmla="*/ 73 h 125"/>
              <a:gd name="connsiteX41-27443" fmla="*/ 10 w 687"/>
              <a:gd name="connsiteY41-27444" fmla="*/ 73 h 125"/>
              <a:gd name="connsiteX42-27445" fmla="*/ 26 w 687"/>
              <a:gd name="connsiteY42-27446" fmla="*/ 73 h 125"/>
              <a:gd name="connsiteX43-27447" fmla="*/ 42 w 687"/>
              <a:gd name="connsiteY43-27448" fmla="*/ 73 h 125"/>
              <a:gd name="connsiteX44-27449" fmla="*/ 57 w 687"/>
              <a:gd name="connsiteY44-27450" fmla="*/ 68 h 125"/>
              <a:gd name="connsiteX45-27451" fmla="*/ 89 w 687"/>
              <a:gd name="connsiteY45-27452" fmla="*/ 68 h 125"/>
              <a:gd name="connsiteX46-27453" fmla="*/ 131 w 687"/>
              <a:gd name="connsiteY46-27454" fmla="*/ 63 h 125"/>
              <a:gd name="connsiteX47-27455" fmla="*/ 152 w 687"/>
              <a:gd name="connsiteY47-27456" fmla="*/ 63 h 125"/>
              <a:gd name="connsiteX48-27457" fmla="*/ 173 w 687"/>
              <a:gd name="connsiteY48-27458" fmla="*/ 63 h 125"/>
              <a:gd name="connsiteX49-27459" fmla="*/ 199 w 687"/>
              <a:gd name="connsiteY49-27460" fmla="*/ 57 h 125"/>
              <a:gd name="connsiteX50-27461" fmla="*/ 225 w 687"/>
              <a:gd name="connsiteY50-27462" fmla="*/ 57 h 125"/>
              <a:gd name="connsiteX51-27463" fmla="*/ 257 w 687"/>
              <a:gd name="connsiteY51-27464" fmla="*/ 52 h 125"/>
              <a:gd name="connsiteX52-27465" fmla="*/ 288 w 687"/>
              <a:gd name="connsiteY52-27466" fmla="*/ 52 h 125"/>
              <a:gd name="connsiteX53-27467" fmla="*/ 320 w 687"/>
              <a:gd name="connsiteY53-27468" fmla="*/ 47 h 125"/>
              <a:gd name="connsiteX54-27469" fmla="*/ 357 w 687"/>
              <a:gd name="connsiteY54-27470" fmla="*/ 42 h 125"/>
              <a:gd name="connsiteX55-27471" fmla="*/ 372 w 687"/>
              <a:gd name="connsiteY55-27472" fmla="*/ 42 h 125"/>
              <a:gd name="connsiteX56-27473" fmla="*/ 393 w 687"/>
              <a:gd name="connsiteY56-27474" fmla="*/ 37 h 125"/>
              <a:gd name="connsiteX57-27475" fmla="*/ 409 w 687"/>
              <a:gd name="connsiteY57-27476" fmla="*/ 37 h 125"/>
              <a:gd name="connsiteX58-27477" fmla="*/ 420 w 687"/>
              <a:gd name="connsiteY58-27478" fmla="*/ 37 h 125"/>
              <a:gd name="connsiteX59-27479" fmla="*/ 435 w 687"/>
              <a:gd name="connsiteY59-27480" fmla="*/ 31 h 125"/>
              <a:gd name="connsiteX60-27481" fmla="*/ 446 w 687"/>
              <a:gd name="connsiteY60-27482" fmla="*/ 31 h 125"/>
              <a:gd name="connsiteX61-27483" fmla="*/ 456 w 687"/>
              <a:gd name="connsiteY61-27484" fmla="*/ 31 h 125"/>
              <a:gd name="connsiteX62-27485" fmla="*/ 467 w 687"/>
              <a:gd name="connsiteY62-27486" fmla="*/ 26 h 125"/>
              <a:gd name="connsiteX63-27487" fmla="*/ 477 w 687"/>
              <a:gd name="connsiteY63-27488" fmla="*/ 26 h 125"/>
              <a:gd name="connsiteX64-27489" fmla="*/ 488 w 687"/>
              <a:gd name="connsiteY64-27490" fmla="*/ 26 h 125"/>
              <a:gd name="connsiteX65-27491" fmla="*/ 493 w 687"/>
              <a:gd name="connsiteY65-27492" fmla="*/ 21 h 125"/>
              <a:gd name="connsiteX66-27493" fmla="*/ 498 w 687"/>
              <a:gd name="connsiteY66-27494" fmla="*/ 21 h 125"/>
              <a:gd name="connsiteX67-27495" fmla="*/ 504 w 687"/>
              <a:gd name="connsiteY67-27496" fmla="*/ 21 h 125"/>
              <a:gd name="connsiteX68-27497" fmla="*/ 509 w 687"/>
              <a:gd name="connsiteY68-27498" fmla="*/ 16 h 125"/>
              <a:gd name="connsiteX69-27499" fmla="*/ 514 w 687"/>
              <a:gd name="connsiteY69-27500" fmla="*/ 16 h 125"/>
              <a:gd name="connsiteX70-27501" fmla="*/ 514 w 687"/>
              <a:gd name="connsiteY70-27502" fmla="*/ 16 h 125"/>
              <a:gd name="connsiteX71-27503" fmla="*/ 519 w 687"/>
              <a:gd name="connsiteY71-27504" fmla="*/ 10 h 125"/>
              <a:gd name="connsiteX72-27505" fmla="*/ 525 w 687"/>
              <a:gd name="connsiteY72-27506" fmla="*/ 5 h 125"/>
              <a:gd name="connsiteX73-27507" fmla="*/ 535 w 687"/>
              <a:gd name="connsiteY73-27508" fmla="*/ 5 h 125"/>
              <a:gd name="connsiteX74-27509" fmla="*/ 546 w 687"/>
              <a:gd name="connsiteY74-27510" fmla="*/ 0 h 125"/>
              <a:gd name="connsiteX75-27511" fmla="*/ 551 w 687"/>
              <a:gd name="connsiteY75-27512" fmla="*/ 5 h 125"/>
              <a:gd name="connsiteX76-27513" fmla="*/ 561 w 687"/>
              <a:gd name="connsiteY76-27514" fmla="*/ 5 h 125"/>
              <a:gd name="connsiteX77-27515" fmla="*/ 577 w 687"/>
              <a:gd name="connsiteY77-27516" fmla="*/ 10 h 125"/>
              <a:gd name="connsiteX78-27517" fmla="*/ 593 w 687"/>
              <a:gd name="connsiteY78-27518" fmla="*/ 16 h 125"/>
              <a:gd name="connsiteX79-27519" fmla="*/ 630 w 687"/>
              <a:gd name="connsiteY79-27520" fmla="*/ 31 h 125"/>
              <a:gd name="connsiteX80-27521" fmla="*/ 645 w 687"/>
              <a:gd name="connsiteY80-27522" fmla="*/ 42 h 125"/>
              <a:gd name="connsiteX81-27523" fmla="*/ 661 w 687"/>
              <a:gd name="connsiteY81-27524" fmla="*/ 52 h 125"/>
              <a:gd name="connsiteX82-27525" fmla="*/ 672 w 687"/>
              <a:gd name="connsiteY82-27526" fmla="*/ 57 h 125"/>
              <a:gd name="connsiteX83-27527" fmla="*/ 682 w 687"/>
              <a:gd name="connsiteY83-27528" fmla="*/ 68 h 125"/>
              <a:gd name="connsiteX84-27529" fmla="*/ 687 w 687"/>
              <a:gd name="connsiteY84-27530" fmla="*/ 73 h 125"/>
              <a:gd name="connsiteX85-27531" fmla="*/ 687 w 687"/>
              <a:gd name="connsiteY85-27532" fmla="*/ 78 h 125"/>
              <a:gd name="connsiteX86-27533" fmla="*/ 682 w 687"/>
              <a:gd name="connsiteY86-27534" fmla="*/ 78 h 125"/>
              <a:gd name="connsiteX87-27535" fmla="*/ 682 w 687"/>
              <a:gd name="connsiteY87-27536" fmla="*/ 84 h 125"/>
              <a:gd name="connsiteX88-27537" fmla="*/ 677 w 687"/>
              <a:gd name="connsiteY88-27538" fmla="*/ 89 h 125"/>
              <a:gd name="connsiteX89-27539" fmla="*/ 666 w 687"/>
              <a:gd name="connsiteY89-27540" fmla="*/ 94 h 125"/>
              <a:gd name="connsiteX90-27541" fmla="*/ 666 w 687"/>
              <a:gd name="connsiteY90-27542" fmla="*/ 99 h 125"/>
              <a:gd name="connsiteX91-27543" fmla="*/ 661 w 687"/>
              <a:gd name="connsiteY91-27544" fmla="*/ 104 h 125"/>
              <a:gd name="connsiteX92-27545" fmla="*/ 656 w 687"/>
              <a:gd name="connsiteY92-27546" fmla="*/ 115 h 125"/>
              <a:gd name="connsiteX93-27547" fmla="*/ 561 w 687"/>
              <a:gd name="connsiteY93-27548" fmla="*/ 125 h 125"/>
              <a:gd name="connsiteX94-27549" fmla="*/ 561 w 687"/>
              <a:gd name="connsiteY94-27550" fmla="*/ 115 h 125"/>
              <a:gd name="connsiteX95-27551" fmla="*/ 561 w 687"/>
              <a:gd name="connsiteY95-27552" fmla="*/ 115 h 125"/>
              <a:gd name="connsiteX0-27553" fmla="*/ 561 w 687"/>
              <a:gd name="connsiteY0-27554" fmla="*/ 115 h 127"/>
              <a:gd name="connsiteX1-27555" fmla="*/ 556 w 687"/>
              <a:gd name="connsiteY1-27556" fmla="*/ 104 h 127"/>
              <a:gd name="connsiteX2-27557" fmla="*/ 556 w 687"/>
              <a:gd name="connsiteY2-27558" fmla="*/ 94 h 127"/>
              <a:gd name="connsiteX3-27559" fmla="*/ 551 w 687"/>
              <a:gd name="connsiteY3-27560" fmla="*/ 84 h 127"/>
              <a:gd name="connsiteX4-27561" fmla="*/ 546 w 687"/>
              <a:gd name="connsiteY4-27562" fmla="*/ 78 h 127"/>
              <a:gd name="connsiteX5-27563" fmla="*/ 546 w 687"/>
              <a:gd name="connsiteY5-27564" fmla="*/ 78 h 127"/>
              <a:gd name="connsiteX6-27565" fmla="*/ 540 w 687"/>
              <a:gd name="connsiteY6-27566" fmla="*/ 78 h 127"/>
              <a:gd name="connsiteX7-27567" fmla="*/ 530 w 687"/>
              <a:gd name="connsiteY7-27568" fmla="*/ 73 h 127"/>
              <a:gd name="connsiteX8-27569" fmla="*/ 525 w 687"/>
              <a:gd name="connsiteY8-27570" fmla="*/ 73 h 127"/>
              <a:gd name="connsiteX9-27571" fmla="*/ 514 w 687"/>
              <a:gd name="connsiteY9-27572" fmla="*/ 73 h 127"/>
              <a:gd name="connsiteX10-27573" fmla="*/ 504 w 687"/>
              <a:gd name="connsiteY10-27574" fmla="*/ 73 h 127"/>
              <a:gd name="connsiteX11-27575" fmla="*/ 493 w 687"/>
              <a:gd name="connsiteY11-27576" fmla="*/ 73 h 127"/>
              <a:gd name="connsiteX12-27577" fmla="*/ 477 w 687"/>
              <a:gd name="connsiteY12-27578" fmla="*/ 73 h 127"/>
              <a:gd name="connsiteX13-27579" fmla="*/ 451 w 687"/>
              <a:gd name="connsiteY13-27580" fmla="*/ 73 h 127"/>
              <a:gd name="connsiteX14-27581" fmla="*/ 420 w 687"/>
              <a:gd name="connsiteY14-27582" fmla="*/ 73 h 127"/>
              <a:gd name="connsiteX15-27583" fmla="*/ 393 w 687"/>
              <a:gd name="connsiteY15-27584" fmla="*/ 78 h 127"/>
              <a:gd name="connsiteX16-27585" fmla="*/ 362 w 687"/>
              <a:gd name="connsiteY16-27586" fmla="*/ 78 h 127"/>
              <a:gd name="connsiteX17-27587" fmla="*/ 346 w 687"/>
              <a:gd name="connsiteY17-27588" fmla="*/ 84 h 127"/>
              <a:gd name="connsiteX18-27589" fmla="*/ 325 w 687"/>
              <a:gd name="connsiteY18-27590" fmla="*/ 84 h 127"/>
              <a:gd name="connsiteX19-27591" fmla="*/ 309 w 687"/>
              <a:gd name="connsiteY19-27592" fmla="*/ 89 h 127"/>
              <a:gd name="connsiteX20-27593" fmla="*/ 288 w 687"/>
              <a:gd name="connsiteY20-27594" fmla="*/ 94 h 127"/>
              <a:gd name="connsiteX21-27595" fmla="*/ 267 w 687"/>
              <a:gd name="connsiteY21-27596" fmla="*/ 99 h 127"/>
              <a:gd name="connsiteX22-27597" fmla="*/ 246 w 687"/>
              <a:gd name="connsiteY22-27598" fmla="*/ 99 h 127"/>
              <a:gd name="connsiteX23-27599" fmla="*/ 220 w 687"/>
              <a:gd name="connsiteY23-27600" fmla="*/ 104 h 127"/>
              <a:gd name="connsiteX24-27601" fmla="*/ 199 w 687"/>
              <a:gd name="connsiteY24-27602" fmla="*/ 110 h 127"/>
              <a:gd name="connsiteX25-27603" fmla="*/ 173 w 687"/>
              <a:gd name="connsiteY25-27604" fmla="*/ 115 h 127"/>
              <a:gd name="connsiteX26-27605" fmla="*/ 152 w 687"/>
              <a:gd name="connsiteY26-27606" fmla="*/ 120 h 127"/>
              <a:gd name="connsiteX27-27607" fmla="*/ 131 w 687"/>
              <a:gd name="connsiteY27-27608" fmla="*/ 120 h 127"/>
              <a:gd name="connsiteX28-27609" fmla="*/ 115 w 687"/>
              <a:gd name="connsiteY28-27610" fmla="*/ 125 h 127"/>
              <a:gd name="connsiteX29-27611" fmla="*/ 99 w 687"/>
              <a:gd name="connsiteY29-27612" fmla="*/ 125 h 127"/>
              <a:gd name="connsiteX30-27613" fmla="*/ 89 w 687"/>
              <a:gd name="connsiteY30-27614" fmla="*/ 125 h 127"/>
              <a:gd name="connsiteX31-27615" fmla="*/ 78 w 687"/>
              <a:gd name="connsiteY31-27616" fmla="*/ 125 h 127"/>
              <a:gd name="connsiteX32-27617" fmla="*/ 73 w 687"/>
              <a:gd name="connsiteY32-27618" fmla="*/ 125 h 127"/>
              <a:gd name="connsiteX33-27619" fmla="*/ 63 w 687"/>
              <a:gd name="connsiteY33-27620" fmla="*/ 120 h 127"/>
              <a:gd name="connsiteX34-27621" fmla="*/ 52 w 687"/>
              <a:gd name="connsiteY34-27622" fmla="*/ 115 h 127"/>
              <a:gd name="connsiteX35-27623" fmla="*/ 36 w 687"/>
              <a:gd name="connsiteY35-27624" fmla="*/ 110 h 127"/>
              <a:gd name="connsiteX36-27625" fmla="*/ 26 w 687"/>
              <a:gd name="connsiteY36-27626" fmla="*/ 99 h 127"/>
              <a:gd name="connsiteX37-27627" fmla="*/ 15 w 687"/>
              <a:gd name="connsiteY37-27628" fmla="*/ 94 h 127"/>
              <a:gd name="connsiteX38-27629" fmla="*/ 5 w 687"/>
              <a:gd name="connsiteY38-27630" fmla="*/ 89 h 127"/>
              <a:gd name="connsiteX39-27631" fmla="*/ 0 w 687"/>
              <a:gd name="connsiteY39-27632" fmla="*/ 78 h 127"/>
              <a:gd name="connsiteX40-27633" fmla="*/ 0 w 687"/>
              <a:gd name="connsiteY40-27634" fmla="*/ 73 h 127"/>
              <a:gd name="connsiteX41-27635" fmla="*/ 10 w 687"/>
              <a:gd name="connsiteY41-27636" fmla="*/ 73 h 127"/>
              <a:gd name="connsiteX42-27637" fmla="*/ 26 w 687"/>
              <a:gd name="connsiteY42-27638" fmla="*/ 73 h 127"/>
              <a:gd name="connsiteX43-27639" fmla="*/ 42 w 687"/>
              <a:gd name="connsiteY43-27640" fmla="*/ 73 h 127"/>
              <a:gd name="connsiteX44-27641" fmla="*/ 57 w 687"/>
              <a:gd name="connsiteY44-27642" fmla="*/ 68 h 127"/>
              <a:gd name="connsiteX45-27643" fmla="*/ 89 w 687"/>
              <a:gd name="connsiteY45-27644" fmla="*/ 68 h 127"/>
              <a:gd name="connsiteX46-27645" fmla="*/ 131 w 687"/>
              <a:gd name="connsiteY46-27646" fmla="*/ 63 h 127"/>
              <a:gd name="connsiteX47-27647" fmla="*/ 152 w 687"/>
              <a:gd name="connsiteY47-27648" fmla="*/ 63 h 127"/>
              <a:gd name="connsiteX48-27649" fmla="*/ 173 w 687"/>
              <a:gd name="connsiteY48-27650" fmla="*/ 63 h 127"/>
              <a:gd name="connsiteX49-27651" fmla="*/ 199 w 687"/>
              <a:gd name="connsiteY49-27652" fmla="*/ 57 h 127"/>
              <a:gd name="connsiteX50-27653" fmla="*/ 225 w 687"/>
              <a:gd name="connsiteY50-27654" fmla="*/ 57 h 127"/>
              <a:gd name="connsiteX51-27655" fmla="*/ 257 w 687"/>
              <a:gd name="connsiteY51-27656" fmla="*/ 52 h 127"/>
              <a:gd name="connsiteX52-27657" fmla="*/ 288 w 687"/>
              <a:gd name="connsiteY52-27658" fmla="*/ 52 h 127"/>
              <a:gd name="connsiteX53-27659" fmla="*/ 320 w 687"/>
              <a:gd name="connsiteY53-27660" fmla="*/ 47 h 127"/>
              <a:gd name="connsiteX54-27661" fmla="*/ 357 w 687"/>
              <a:gd name="connsiteY54-27662" fmla="*/ 42 h 127"/>
              <a:gd name="connsiteX55-27663" fmla="*/ 372 w 687"/>
              <a:gd name="connsiteY55-27664" fmla="*/ 42 h 127"/>
              <a:gd name="connsiteX56-27665" fmla="*/ 393 w 687"/>
              <a:gd name="connsiteY56-27666" fmla="*/ 37 h 127"/>
              <a:gd name="connsiteX57-27667" fmla="*/ 409 w 687"/>
              <a:gd name="connsiteY57-27668" fmla="*/ 37 h 127"/>
              <a:gd name="connsiteX58-27669" fmla="*/ 420 w 687"/>
              <a:gd name="connsiteY58-27670" fmla="*/ 37 h 127"/>
              <a:gd name="connsiteX59-27671" fmla="*/ 435 w 687"/>
              <a:gd name="connsiteY59-27672" fmla="*/ 31 h 127"/>
              <a:gd name="connsiteX60-27673" fmla="*/ 446 w 687"/>
              <a:gd name="connsiteY60-27674" fmla="*/ 31 h 127"/>
              <a:gd name="connsiteX61-27675" fmla="*/ 456 w 687"/>
              <a:gd name="connsiteY61-27676" fmla="*/ 31 h 127"/>
              <a:gd name="connsiteX62-27677" fmla="*/ 467 w 687"/>
              <a:gd name="connsiteY62-27678" fmla="*/ 26 h 127"/>
              <a:gd name="connsiteX63-27679" fmla="*/ 477 w 687"/>
              <a:gd name="connsiteY63-27680" fmla="*/ 26 h 127"/>
              <a:gd name="connsiteX64-27681" fmla="*/ 488 w 687"/>
              <a:gd name="connsiteY64-27682" fmla="*/ 26 h 127"/>
              <a:gd name="connsiteX65-27683" fmla="*/ 493 w 687"/>
              <a:gd name="connsiteY65-27684" fmla="*/ 21 h 127"/>
              <a:gd name="connsiteX66-27685" fmla="*/ 498 w 687"/>
              <a:gd name="connsiteY66-27686" fmla="*/ 21 h 127"/>
              <a:gd name="connsiteX67-27687" fmla="*/ 504 w 687"/>
              <a:gd name="connsiteY67-27688" fmla="*/ 21 h 127"/>
              <a:gd name="connsiteX68-27689" fmla="*/ 509 w 687"/>
              <a:gd name="connsiteY68-27690" fmla="*/ 16 h 127"/>
              <a:gd name="connsiteX69-27691" fmla="*/ 514 w 687"/>
              <a:gd name="connsiteY69-27692" fmla="*/ 16 h 127"/>
              <a:gd name="connsiteX70-27693" fmla="*/ 514 w 687"/>
              <a:gd name="connsiteY70-27694" fmla="*/ 16 h 127"/>
              <a:gd name="connsiteX71-27695" fmla="*/ 519 w 687"/>
              <a:gd name="connsiteY71-27696" fmla="*/ 10 h 127"/>
              <a:gd name="connsiteX72-27697" fmla="*/ 525 w 687"/>
              <a:gd name="connsiteY72-27698" fmla="*/ 5 h 127"/>
              <a:gd name="connsiteX73-27699" fmla="*/ 535 w 687"/>
              <a:gd name="connsiteY73-27700" fmla="*/ 5 h 127"/>
              <a:gd name="connsiteX74-27701" fmla="*/ 546 w 687"/>
              <a:gd name="connsiteY74-27702" fmla="*/ 0 h 127"/>
              <a:gd name="connsiteX75-27703" fmla="*/ 551 w 687"/>
              <a:gd name="connsiteY75-27704" fmla="*/ 5 h 127"/>
              <a:gd name="connsiteX76-27705" fmla="*/ 561 w 687"/>
              <a:gd name="connsiteY76-27706" fmla="*/ 5 h 127"/>
              <a:gd name="connsiteX77-27707" fmla="*/ 577 w 687"/>
              <a:gd name="connsiteY77-27708" fmla="*/ 10 h 127"/>
              <a:gd name="connsiteX78-27709" fmla="*/ 593 w 687"/>
              <a:gd name="connsiteY78-27710" fmla="*/ 16 h 127"/>
              <a:gd name="connsiteX79-27711" fmla="*/ 630 w 687"/>
              <a:gd name="connsiteY79-27712" fmla="*/ 31 h 127"/>
              <a:gd name="connsiteX80-27713" fmla="*/ 645 w 687"/>
              <a:gd name="connsiteY80-27714" fmla="*/ 42 h 127"/>
              <a:gd name="connsiteX81-27715" fmla="*/ 661 w 687"/>
              <a:gd name="connsiteY81-27716" fmla="*/ 52 h 127"/>
              <a:gd name="connsiteX82-27717" fmla="*/ 672 w 687"/>
              <a:gd name="connsiteY82-27718" fmla="*/ 57 h 127"/>
              <a:gd name="connsiteX83-27719" fmla="*/ 682 w 687"/>
              <a:gd name="connsiteY83-27720" fmla="*/ 68 h 127"/>
              <a:gd name="connsiteX84-27721" fmla="*/ 687 w 687"/>
              <a:gd name="connsiteY84-27722" fmla="*/ 73 h 127"/>
              <a:gd name="connsiteX85-27723" fmla="*/ 687 w 687"/>
              <a:gd name="connsiteY85-27724" fmla="*/ 78 h 127"/>
              <a:gd name="connsiteX86-27725" fmla="*/ 682 w 687"/>
              <a:gd name="connsiteY86-27726" fmla="*/ 78 h 127"/>
              <a:gd name="connsiteX87-27727" fmla="*/ 682 w 687"/>
              <a:gd name="connsiteY87-27728" fmla="*/ 84 h 127"/>
              <a:gd name="connsiteX88-27729" fmla="*/ 677 w 687"/>
              <a:gd name="connsiteY88-27730" fmla="*/ 89 h 127"/>
              <a:gd name="connsiteX89-27731" fmla="*/ 666 w 687"/>
              <a:gd name="connsiteY89-27732" fmla="*/ 94 h 127"/>
              <a:gd name="connsiteX90-27733" fmla="*/ 666 w 687"/>
              <a:gd name="connsiteY90-27734" fmla="*/ 99 h 127"/>
              <a:gd name="connsiteX91-27735" fmla="*/ 661 w 687"/>
              <a:gd name="connsiteY91-27736" fmla="*/ 104 h 127"/>
              <a:gd name="connsiteX92-27737" fmla="*/ 561 w 687"/>
              <a:gd name="connsiteY92-27738" fmla="*/ 125 h 127"/>
              <a:gd name="connsiteX93-27739" fmla="*/ 561 w 687"/>
              <a:gd name="connsiteY93-27740" fmla="*/ 115 h 127"/>
              <a:gd name="connsiteX94-27741" fmla="*/ 561 w 687"/>
              <a:gd name="connsiteY94-27742" fmla="*/ 115 h 127"/>
              <a:gd name="connsiteX0-27743" fmla="*/ 561 w 687"/>
              <a:gd name="connsiteY0-27744" fmla="*/ 115 h 127"/>
              <a:gd name="connsiteX1-27745" fmla="*/ 556 w 687"/>
              <a:gd name="connsiteY1-27746" fmla="*/ 104 h 127"/>
              <a:gd name="connsiteX2-27747" fmla="*/ 556 w 687"/>
              <a:gd name="connsiteY2-27748" fmla="*/ 94 h 127"/>
              <a:gd name="connsiteX3-27749" fmla="*/ 551 w 687"/>
              <a:gd name="connsiteY3-27750" fmla="*/ 84 h 127"/>
              <a:gd name="connsiteX4-27751" fmla="*/ 546 w 687"/>
              <a:gd name="connsiteY4-27752" fmla="*/ 78 h 127"/>
              <a:gd name="connsiteX5-27753" fmla="*/ 546 w 687"/>
              <a:gd name="connsiteY5-27754" fmla="*/ 78 h 127"/>
              <a:gd name="connsiteX6-27755" fmla="*/ 540 w 687"/>
              <a:gd name="connsiteY6-27756" fmla="*/ 78 h 127"/>
              <a:gd name="connsiteX7-27757" fmla="*/ 530 w 687"/>
              <a:gd name="connsiteY7-27758" fmla="*/ 73 h 127"/>
              <a:gd name="connsiteX8-27759" fmla="*/ 525 w 687"/>
              <a:gd name="connsiteY8-27760" fmla="*/ 73 h 127"/>
              <a:gd name="connsiteX9-27761" fmla="*/ 514 w 687"/>
              <a:gd name="connsiteY9-27762" fmla="*/ 73 h 127"/>
              <a:gd name="connsiteX10-27763" fmla="*/ 504 w 687"/>
              <a:gd name="connsiteY10-27764" fmla="*/ 73 h 127"/>
              <a:gd name="connsiteX11-27765" fmla="*/ 493 w 687"/>
              <a:gd name="connsiteY11-27766" fmla="*/ 73 h 127"/>
              <a:gd name="connsiteX12-27767" fmla="*/ 477 w 687"/>
              <a:gd name="connsiteY12-27768" fmla="*/ 73 h 127"/>
              <a:gd name="connsiteX13-27769" fmla="*/ 451 w 687"/>
              <a:gd name="connsiteY13-27770" fmla="*/ 73 h 127"/>
              <a:gd name="connsiteX14-27771" fmla="*/ 420 w 687"/>
              <a:gd name="connsiteY14-27772" fmla="*/ 73 h 127"/>
              <a:gd name="connsiteX15-27773" fmla="*/ 393 w 687"/>
              <a:gd name="connsiteY15-27774" fmla="*/ 78 h 127"/>
              <a:gd name="connsiteX16-27775" fmla="*/ 362 w 687"/>
              <a:gd name="connsiteY16-27776" fmla="*/ 78 h 127"/>
              <a:gd name="connsiteX17-27777" fmla="*/ 346 w 687"/>
              <a:gd name="connsiteY17-27778" fmla="*/ 84 h 127"/>
              <a:gd name="connsiteX18-27779" fmla="*/ 325 w 687"/>
              <a:gd name="connsiteY18-27780" fmla="*/ 84 h 127"/>
              <a:gd name="connsiteX19-27781" fmla="*/ 309 w 687"/>
              <a:gd name="connsiteY19-27782" fmla="*/ 89 h 127"/>
              <a:gd name="connsiteX20-27783" fmla="*/ 288 w 687"/>
              <a:gd name="connsiteY20-27784" fmla="*/ 94 h 127"/>
              <a:gd name="connsiteX21-27785" fmla="*/ 267 w 687"/>
              <a:gd name="connsiteY21-27786" fmla="*/ 99 h 127"/>
              <a:gd name="connsiteX22-27787" fmla="*/ 246 w 687"/>
              <a:gd name="connsiteY22-27788" fmla="*/ 99 h 127"/>
              <a:gd name="connsiteX23-27789" fmla="*/ 220 w 687"/>
              <a:gd name="connsiteY23-27790" fmla="*/ 104 h 127"/>
              <a:gd name="connsiteX24-27791" fmla="*/ 199 w 687"/>
              <a:gd name="connsiteY24-27792" fmla="*/ 110 h 127"/>
              <a:gd name="connsiteX25-27793" fmla="*/ 173 w 687"/>
              <a:gd name="connsiteY25-27794" fmla="*/ 115 h 127"/>
              <a:gd name="connsiteX26-27795" fmla="*/ 152 w 687"/>
              <a:gd name="connsiteY26-27796" fmla="*/ 120 h 127"/>
              <a:gd name="connsiteX27-27797" fmla="*/ 131 w 687"/>
              <a:gd name="connsiteY27-27798" fmla="*/ 120 h 127"/>
              <a:gd name="connsiteX28-27799" fmla="*/ 115 w 687"/>
              <a:gd name="connsiteY28-27800" fmla="*/ 125 h 127"/>
              <a:gd name="connsiteX29-27801" fmla="*/ 99 w 687"/>
              <a:gd name="connsiteY29-27802" fmla="*/ 125 h 127"/>
              <a:gd name="connsiteX30-27803" fmla="*/ 89 w 687"/>
              <a:gd name="connsiteY30-27804" fmla="*/ 125 h 127"/>
              <a:gd name="connsiteX31-27805" fmla="*/ 78 w 687"/>
              <a:gd name="connsiteY31-27806" fmla="*/ 125 h 127"/>
              <a:gd name="connsiteX32-27807" fmla="*/ 73 w 687"/>
              <a:gd name="connsiteY32-27808" fmla="*/ 125 h 127"/>
              <a:gd name="connsiteX33-27809" fmla="*/ 63 w 687"/>
              <a:gd name="connsiteY33-27810" fmla="*/ 120 h 127"/>
              <a:gd name="connsiteX34-27811" fmla="*/ 52 w 687"/>
              <a:gd name="connsiteY34-27812" fmla="*/ 115 h 127"/>
              <a:gd name="connsiteX35-27813" fmla="*/ 36 w 687"/>
              <a:gd name="connsiteY35-27814" fmla="*/ 110 h 127"/>
              <a:gd name="connsiteX36-27815" fmla="*/ 26 w 687"/>
              <a:gd name="connsiteY36-27816" fmla="*/ 99 h 127"/>
              <a:gd name="connsiteX37-27817" fmla="*/ 15 w 687"/>
              <a:gd name="connsiteY37-27818" fmla="*/ 94 h 127"/>
              <a:gd name="connsiteX38-27819" fmla="*/ 5 w 687"/>
              <a:gd name="connsiteY38-27820" fmla="*/ 89 h 127"/>
              <a:gd name="connsiteX39-27821" fmla="*/ 0 w 687"/>
              <a:gd name="connsiteY39-27822" fmla="*/ 78 h 127"/>
              <a:gd name="connsiteX40-27823" fmla="*/ 0 w 687"/>
              <a:gd name="connsiteY40-27824" fmla="*/ 73 h 127"/>
              <a:gd name="connsiteX41-27825" fmla="*/ 10 w 687"/>
              <a:gd name="connsiteY41-27826" fmla="*/ 73 h 127"/>
              <a:gd name="connsiteX42-27827" fmla="*/ 26 w 687"/>
              <a:gd name="connsiteY42-27828" fmla="*/ 73 h 127"/>
              <a:gd name="connsiteX43-27829" fmla="*/ 42 w 687"/>
              <a:gd name="connsiteY43-27830" fmla="*/ 73 h 127"/>
              <a:gd name="connsiteX44-27831" fmla="*/ 57 w 687"/>
              <a:gd name="connsiteY44-27832" fmla="*/ 68 h 127"/>
              <a:gd name="connsiteX45-27833" fmla="*/ 89 w 687"/>
              <a:gd name="connsiteY45-27834" fmla="*/ 68 h 127"/>
              <a:gd name="connsiteX46-27835" fmla="*/ 131 w 687"/>
              <a:gd name="connsiteY46-27836" fmla="*/ 63 h 127"/>
              <a:gd name="connsiteX47-27837" fmla="*/ 152 w 687"/>
              <a:gd name="connsiteY47-27838" fmla="*/ 63 h 127"/>
              <a:gd name="connsiteX48-27839" fmla="*/ 173 w 687"/>
              <a:gd name="connsiteY48-27840" fmla="*/ 63 h 127"/>
              <a:gd name="connsiteX49-27841" fmla="*/ 199 w 687"/>
              <a:gd name="connsiteY49-27842" fmla="*/ 57 h 127"/>
              <a:gd name="connsiteX50-27843" fmla="*/ 225 w 687"/>
              <a:gd name="connsiteY50-27844" fmla="*/ 57 h 127"/>
              <a:gd name="connsiteX51-27845" fmla="*/ 257 w 687"/>
              <a:gd name="connsiteY51-27846" fmla="*/ 52 h 127"/>
              <a:gd name="connsiteX52-27847" fmla="*/ 288 w 687"/>
              <a:gd name="connsiteY52-27848" fmla="*/ 52 h 127"/>
              <a:gd name="connsiteX53-27849" fmla="*/ 320 w 687"/>
              <a:gd name="connsiteY53-27850" fmla="*/ 47 h 127"/>
              <a:gd name="connsiteX54-27851" fmla="*/ 357 w 687"/>
              <a:gd name="connsiteY54-27852" fmla="*/ 42 h 127"/>
              <a:gd name="connsiteX55-27853" fmla="*/ 372 w 687"/>
              <a:gd name="connsiteY55-27854" fmla="*/ 42 h 127"/>
              <a:gd name="connsiteX56-27855" fmla="*/ 393 w 687"/>
              <a:gd name="connsiteY56-27856" fmla="*/ 37 h 127"/>
              <a:gd name="connsiteX57-27857" fmla="*/ 409 w 687"/>
              <a:gd name="connsiteY57-27858" fmla="*/ 37 h 127"/>
              <a:gd name="connsiteX58-27859" fmla="*/ 420 w 687"/>
              <a:gd name="connsiteY58-27860" fmla="*/ 37 h 127"/>
              <a:gd name="connsiteX59-27861" fmla="*/ 435 w 687"/>
              <a:gd name="connsiteY59-27862" fmla="*/ 31 h 127"/>
              <a:gd name="connsiteX60-27863" fmla="*/ 446 w 687"/>
              <a:gd name="connsiteY60-27864" fmla="*/ 31 h 127"/>
              <a:gd name="connsiteX61-27865" fmla="*/ 456 w 687"/>
              <a:gd name="connsiteY61-27866" fmla="*/ 31 h 127"/>
              <a:gd name="connsiteX62-27867" fmla="*/ 467 w 687"/>
              <a:gd name="connsiteY62-27868" fmla="*/ 26 h 127"/>
              <a:gd name="connsiteX63-27869" fmla="*/ 477 w 687"/>
              <a:gd name="connsiteY63-27870" fmla="*/ 26 h 127"/>
              <a:gd name="connsiteX64-27871" fmla="*/ 488 w 687"/>
              <a:gd name="connsiteY64-27872" fmla="*/ 26 h 127"/>
              <a:gd name="connsiteX65-27873" fmla="*/ 493 w 687"/>
              <a:gd name="connsiteY65-27874" fmla="*/ 21 h 127"/>
              <a:gd name="connsiteX66-27875" fmla="*/ 498 w 687"/>
              <a:gd name="connsiteY66-27876" fmla="*/ 21 h 127"/>
              <a:gd name="connsiteX67-27877" fmla="*/ 504 w 687"/>
              <a:gd name="connsiteY67-27878" fmla="*/ 21 h 127"/>
              <a:gd name="connsiteX68-27879" fmla="*/ 509 w 687"/>
              <a:gd name="connsiteY68-27880" fmla="*/ 16 h 127"/>
              <a:gd name="connsiteX69-27881" fmla="*/ 514 w 687"/>
              <a:gd name="connsiteY69-27882" fmla="*/ 16 h 127"/>
              <a:gd name="connsiteX70-27883" fmla="*/ 514 w 687"/>
              <a:gd name="connsiteY70-27884" fmla="*/ 16 h 127"/>
              <a:gd name="connsiteX71-27885" fmla="*/ 519 w 687"/>
              <a:gd name="connsiteY71-27886" fmla="*/ 10 h 127"/>
              <a:gd name="connsiteX72-27887" fmla="*/ 525 w 687"/>
              <a:gd name="connsiteY72-27888" fmla="*/ 5 h 127"/>
              <a:gd name="connsiteX73-27889" fmla="*/ 535 w 687"/>
              <a:gd name="connsiteY73-27890" fmla="*/ 5 h 127"/>
              <a:gd name="connsiteX74-27891" fmla="*/ 546 w 687"/>
              <a:gd name="connsiteY74-27892" fmla="*/ 0 h 127"/>
              <a:gd name="connsiteX75-27893" fmla="*/ 551 w 687"/>
              <a:gd name="connsiteY75-27894" fmla="*/ 5 h 127"/>
              <a:gd name="connsiteX76-27895" fmla="*/ 561 w 687"/>
              <a:gd name="connsiteY76-27896" fmla="*/ 5 h 127"/>
              <a:gd name="connsiteX77-27897" fmla="*/ 577 w 687"/>
              <a:gd name="connsiteY77-27898" fmla="*/ 10 h 127"/>
              <a:gd name="connsiteX78-27899" fmla="*/ 593 w 687"/>
              <a:gd name="connsiteY78-27900" fmla="*/ 16 h 127"/>
              <a:gd name="connsiteX79-27901" fmla="*/ 630 w 687"/>
              <a:gd name="connsiteY79-27902" fmla="*/ 31 h 127"/>
              <a:gd name="connsiteX80-27903" fmla="*/ 645 w 687"/>
              <a:gd name="connsiteY80-27904" fmla="*/ 42 h 127"/>
              <a:gd name="connsiteX81-27905" fmla="*/ 661 w 687"/>
              <a:gd name="connsiteY81-27906" fmla="*/ 52 h 127"/>
              <a:gd name="connsiteX82-27907" fmla="*/ 672 w 687"/>
              <a:gd name="connsiteY82-27908" fmla="*/ 57 h 127"/>
              <a:gd name="connsiteX83-27909" fmla="*/ 682 w 687"/>
              <a:gd name="connsiteY83-27910" fmla="*/ 68 h 127"/>
              <a:gd name="connsiteX84-27911" fmla="*/ 687 w 687"/>
              <a:gd name="connsiteY84-27912" fmla="*/ 73 h 127"/>
              <a:gd name="connsiteX85-27913" fmla="*/ 687 w 687"/>
              <a:gd name="connsiteY85-27914" fmla="*/ 78 h 127"/>
              <a:gd name="connsiteX86-27915" fmla="*/ 682 w 687"/>
              <a:gd name="connsiteY86-27916" fmla="*/ 78 h 127"/>
              <a:gd name="connsiteX87-27917" fmla="*/ 682 w 687"/>
              <a:gd name="connsiteY87-27918" fmla="*/ 84 h 127"/>
              <a:gd name="connsiteX88-27919" fmla="*/ 677 w 687"/>
              <a:gd name="connsiteY88-27920" fmla="*/ 89 h 127"/>
              <a:gd name="connsiteX89-27921" fmla="*/ 666 w 687"/>
              <a:gd name="connsiteY89-27922" fmla="*/ 94 h 127"/>
              <a:gd name="connsiteX90-27923" fmla="*/ 666 w 687"/>
              <a:gd name="connsiteY90-27924" fmla="*/ 99 h 127"/>
              <a:gd name="connsiteX91-27925" fmla="*/ 561 w 687"/>
              <a:gd name="connsiteY91-27926" fmla="*/ 125 h 127"/>
              <a:gd name="connsiteX92-27927" fmla="*/ 561 w 687"/>
              <a:gd name="connsiteY92-27928" fmla="*/ 115 h 127"/>
              <a:gd name="connsiteX93-27929" fmla="*/ 561 w 687"/>
              <a:gd name="connsiteY93-27930" fmla="*/ 115 h 127"/>
              <a:gd name="connsiteX0-27931" fmla="*/ 561 w 687"/>
              <a:gd name="connsiteY0-27932" fmla="*/ 115 h 127"/>
              <a:gd name="connsiteX1-27933" fmla="*/ 556 w 687"/>
              <a:gd name="connsiteY1-27934" fmla="*/ 104 h 127"/>
              <a:gd name="connsiteX2-27935" fmla="*/ 556 w 687"/>
              <a:gd name="connsiteY2-27936" fmla="*/ 94 h 127"/>
              <a:gd name="connsiteX3-27937" fmla="*/ 551 w 687"/>
              <a:gd name="connsiteY3-27938" fmla="*/ 84 h 127"/>
              <a:gd name="connsiteX4-27939" fmla="*/ 546 w 687"/>
              <a:gd name="connsiteY4-27940" fmla="*/ 78 h 127"/>
              <a:gd name="connsiteX5-27941" fmla="*/ 546 w 687"/>
              <a:gd name="connsiteY5-27942" fmla="*/ 78 h 127"/>
              <a:gd name="connsiteX6-27943" fmla="*/ 540 w 687"/>
              <a:gd name="connsiteY6-27944" fmla="*/ 78 h 127"/>
              <a:gd name="connsiteX7-27945" fmla="*/ 530 w 687"/>
              <a:gd name="connsiteY7-27946" fmla="*/ 73 h 127"/>
              <a:gd name="connsiteX8-27947" fmla="*/ 525 w 687"/>
              <a:gd name="connsiteY8-27948" fmla="*/ 73 h 127"/>
              <a:gd name="connsiteX9-27949" fmla="*/ 514 w 687"/>
              <a:gd name="connsiteY9-27950" fmla="*/ 73 h 127"/>
              <a:gd name="connsiteX10-27951" fmla="*/ 504 w 687"/>
              <a:gd name="connsiteY10-27952" fmla="*/ 73 h 127"/>
              <a:gd name="connsiteX11-27953" fmla="*/ 493 w 687"/>
              <a:gd name="connsiteY11-27954" fmla="*/ 73 h 127"/>
              <a:gd name="connsiteX12-27955" fmla="*/ 477 w 687"/>
              <a:gd name="connsiteY12-27956" fmla="*/ 73 h 127"/>
              <a:gd name="connsiteX13-27957" fmla="*/ 451 w 687"/>
              <a:gd name="connsiteY13-27958" fmla="*/ 73 h 127"/>
              <a:gd name="connsiteX14-27959" fmla="*/ 420 w 687"/>
              <a:gd name="connsiteY14-27960" fmla="*/ 73 h 127"/>
              <a:gd name="connsiteX15-27961" fmla="*/ 393 w 687"/>
              <a:gd name="connsiteY15-27962" fmla="*/ 78 h 127"/>
              <a:gd name="connsiteX16-27963" fmla="*/ 362 w 687"/>
              <a:gd name="connsiteY16-27964" fmla="*/ 78 h 127"/>
              <a:gd name="connsiteX17-27965" fmla="*/ 346 w 687"/>
              <a:gd name="connsiteY17-27966" fmla="*/ 84 h 127"/>
              <a:gd name="connsiteX18-27967" fmla="*/ 325 w 687"/>
              <a:gd name="connsiteY18-27968" fmla="*/ 84 h 127"/>
              <a:gd name="connsiteX19-27969" fmla="*/ 309 w 687"/>
              <a:gd name="connsiteY19-27970" fmla="*/ 89 h 127"/>
              <a:gd name="connsiteX20-27971" fmla="*/ 288 w 687"/>
              <a:gd name="connsiteY20-27972" fmla="*/ 94 h 127"/>
              <a:gd name="connsiteX21-27973" fmla="*/ 267 w 687"/>
              <a:gd name="connsiteY21-27974" fmla="*/ 99 h 127"/>
              <a:gd name="connsiteX22-27975" fmla="*/ 246 w 687"/>
              <a:gd name="connsiteY22-27976" fmla="*/ 99 h 127"/>
              <a:gd name="connsiteX23-27977" fmla="*/ 220 w 687"/>
              <a:gd name="connsiteY23-27978" fmla="*/ 104 h 127"/>
              <a:gd name="connsiteX24-27979" fmla="*/ 199 w 687"/>
              <a:gd name="connsiteY24-27980" fmla="*/ 110 h 127"/>
              <a:gd name="connsiteX25-27981" fmla="*/ 173 w 687"/>
              <a:gd name="connsiteY25-27982" fmla="*/ 115 h 127"/>
              <a:gd name="connsiteX26-27983" fmla="*/ 152 w 687"/>
              <a:gd name="connsiteY26-27984" fmla="*/ 120 h 127"/>
              <a:gd name="connsiteX27-27985" fmla="*/ 131 w 687"/>
              <a:gd name="connsiteY27-27986" fmla="*/ 120 h 127"/>
              <a:gd name="connsiteX28-27987" fmla="*/ 115 w 687"/>
              <a:gd name="connsiteY28-27988" fmla="*/ 125 h 127"/>
              <a:gd name="connsiteX29-27989" fmla="*/ 99 w 687"/>
              <a:gd name="connsiteY29-27990" fmla="*/ 125 h 127"/>
              <a:gd name="connsiteX30-27991" fmla="*/ 89 w 687"/>
              <a:gd name="connsiteY30-27992" fmla="*/ 125 h 127"/>
              <a:gd name="connsiteX31-27993" fmla="*/ 78 w 687"/>
              <a:gd name="connsiteY31-27994" fmla="*/ 125 h 127"/>
              <a:gd name="connsiteX32-27995" fmla="*/ 73 w 687"/>
              <a:gd name="connsiteY32-27996" fmla="*/ 125 h 127"/>
              <a:gd name="connsiteX33-27997" fmla="*/ 63 w 687"/>
              <a:gd name="connsiteY33-27998" fmla="*/ 120 h 127"/>
              <a:gd name="connsiteX34-27999" fmla="*/ 52 w 687"/>
              <a:gd name="connsiteY34-28000" fmla="*/ 115 h 127"/>
              <a:gd name="connsiteX35-28001" fmla="*/ 36 w 687"/>
              <a:gd name="connsiteY35-28002" fmla="*/ 110 h 127"/>
              <a:gd name="connsiteX36-28003" fmla="*/ 26 w 687"/>
              <a:gd name="connsiteY36-28004" fmla="*/ 99 h 127"/>
              <a:gd name="connsiteX37-28005" fmla="*/ 15 w 687"/>
              <a:gd name="connsiteY37-28006" fmla="*/ 94 h 127"/>
              <a:gd name="connsiteX38-28007" fmla="*/ 5 w 687"/>
              <a:gd name="connsiteY38-28008" fmla="*/ 89 h 127"/>
              <a:gd name="connsiteX39-28009" fmla="*/ 0 w 687"/>
              <a:gd name="connsiteY39-28010" fmla="*/ 78 h 127"/>
              <a:gd name="connsiteX40-28011" fmla="*/ 0 w 687"/>
              <a:gd name="connsiteY40-28012" fmla="*/ 73 h 127"/>
              <a:gd name="connsiteX41-28013" fmla="*/ 10 w 687"/>
              <a:gd name="connsiteY41-28014" fmla="*/ 73 h 127"/>
              <a:gd name="connsiteX42-28015" fmla="*/ 26 w 687"/>
              <a:gd name="connsiteY42-28016" fmla="*/ 73 h 127"/>
              <a:gd name="connsiteX43-28017" fmla="*/ 42 w 687"/>
              <a:gd name="connsiteY43-28018" fmla="*/ 73 h 127"/>
              <a:gd name="connsiteX44-28019" fmla="*/ 57 w 687"/>
              <a:gd name="connsiteY44-28020" fmla="*/ 68 h 127"/>
              <a:gd name="connsiteX45-28021" fmla="*/ 89 w 687"/>
              <a:gd name="connsiteY45-28022" fmla="*/ 68 h 127"/>
              <a:gd name="connsiteX46-28023" fmla="*/ 131 w 687"/>
              <a:gd name="connsiteY46-28024" fmla="*/ 63 h 127"/>
              <a:gd name="connsiteX47-28025" fmla="*/ 152 w 687"/>
              <a:gd name="connsiteY47-28026" fmla="*/ 63 h 127"/>
              <a:gd name="connsiteX48-28027" fmla="*/ 173 w 687"/>
              <a:gd name="connsiteY48-28028" fmla="*/ 63 h 127"/>
              <a:gd name="connsiteX49-28029" fmla="*/ 199 w 687"/>
              <a:gd name="connsiteY49-28030" fmla="*/ 57 h 127"/>
              <a:gd name="connsiteX50-28031" fmla="*/ 225 w 687"/>
              <a:gd name="connsiteY50-28032" fmla="*/ 57 h 127"/>
              <a:gd name="connsiteX51-28033" fmla="*/ 257 w 687"/>
              <a:gd name="connsiteY51-28034" fmla="*/ 52 h 127"/>
              <a:gd name="connsiteX52-28035" fmla="*/ 288 w 687"/>
              <a:gd name="connsiteY52-28036" fmla="*/ 52 h 127"/>
              <a:gd name="connsiteX53-28037" fmla="*/ 320 w 687"/>
              <a:gd name="connsiteY53-28038" fmla="*/ 47 h 127"/>
              <a:gd name="connsiteX54-28039" fmla="*/ 357 w 687"/>
              <a:gd name="connsiteY54-28040" fmla="*/ 42 h 127"/>
              <a:gd name="connsiteX55-28041" fmla="*/ 372 w 687"/>
              <a:gd name="connsiteY55-28042" fmla="*/ 42 h 127"/>
              <a:gd name="connsiteX56-28043" fmla="*/ 393 w 687"/>
              <a:gd name="connsiteY56-28044" fmla="*/ 37 h 127"/>
              <a:gd name="connsiteX57-28045" fmla="*/ 409 w 687"/>
              <a:gd name="connsiteY57-28046" fmla="*/ 37 h 127"/>
              <a:gd name="connsiteX58-28047" fmla="*/ 420 w 687"/>
              <a:gd name="connsiteY58-28048" fmla="*/ 37 h 127"/>
              <a:gd name="connsiteX59-28049" fmla="*/ 435 w 687"/>
              <a:gd name="connsiteY59-28050" fmla="*/ 31 h 127"/>
              <a:gd name="connsiteX60-28051" fmla="*/ 446 w 687"/>
              <a:gd name="connsiteY60-28052" fmla="*/ 31 h 127"/>
              <a:gd name="connsiteX61-28053" fmla="*/ 456 w 687"/>
              <a:gd name="connsiteY61-28054" fmla="*/ 31 h 127"/>
              <a:gd name="connsiteX62-28055" fmla="*/ 467 w 687"/>
              <a:gd name="connsiteY62-28056" fmla="*/ 26 h 127"/>
              <a:gd name="connsiteX63-28057" fmla="*/ 477 w 687"/>
              <a:gd name="connsiteY63-28058" fmla="*/ 26 h 127"/>
              <a:gd name="connsiteX64-28059" fmla="*/ 488 w 687"/>
              <a:gd name="connsiteY64-28060" fmla="*/ 26 h 127"/>
              <a:gd name="connsiteX65-28061" fmla="*/ 493 w 687"/>
              <a:gd name="connsiteY65-28062" fmla="*/ 21 h 127"/>
              <a:gd name="connsiteX66-28063" fmla="*/ 498 w 687"/>
              <a:gd name="connsiteY66-28064" fmla="*/ 21 h 127"/>
              <a:gd name="connsiteX67-28065" fmla="*/ 504 w 687"/>
              <a:gd name="connsiteY67-28066" fmla="*/ 21 h 127"/>
              <a:gd name="connsiteX68-28067" fmla="*/ 509 w 687"/>
              <a:gd name="connsiteY68-28068" fmla="*/ 16 h 127"/>
              <a:gd name="connsiteX69-28069" fmla="*/ 514 w 687"/>
              <a:gd name="connsiteY69-28070" fmla="*/ 16 h 127"/>
              <a:gd name="connsiteX70-28071" fmla="*/ 514 w 687"/>
              <a:gd name="connsiteY70-28072" fmla="*/ 16 h 127"/>
              <a:gd name="connsiteX71-28073" fmla="*/ 519 w 687"/>
              <a:gd name="connsiteY71-28074" fmla="*/ 10 h 127"/>
              <a:gd name="connsiteX72-28075" fmla="*/ 525 w 687"/>
              <a:gd name="connsiteY72-28076" fmla="*/ 5 h 127"/>
              <a:gd name="connsiteX73-28077" fmla="*/ 535 w 687"/>
              <a:gd name="connsiteY73-28078" fmla="*/ 5 h 127"/>
              <a:gd name="connsiteX74-28079" fmla="*/ 546 w 687"/>
              <a:gd name="connsiteY74-28080" fmla="*/ 0 h 127"/>
              <a:gd name="connsiteX75-28081" fmla="*/ 551 w 687"/>
              <a:gd name="connsiteY75-28082" fmla="*/ 5 h 127"/>
              <a:gd name="connsiteX76-28083" fmla="*/ 561 w 687"/>
              <a:gd name="connsiteY76-28084" fmla="*/ 5 h 127"/>
              <a:gd name="connsiteX77-28085" fmla="*/ 577 w 687"/>
              <a:gd name="connsiteY77-28086" fmla="*/ 10 h 127"/>
              <a:gd name="connsiteX78-28087" fmla="*/ 593 w 687"/>
              <a:gd name="connsiteY78-28088" fmla="*/ 16 h 127"/>
              <a:gd name="connsiteX79-28089" fmla="*/ 630 w 687"/>
              <a:gd name="connsiteY79-28090" fmla="*/ 31 h 127"/>
              <a:gd name="connsiteX80-28091" fmla="*/ 645 w 687"/>
              <a:gd name="connsiteY80-28092" fmla="*/ 42 h 127"/>
              <a:gd name="connsiteX81-28093" fmla="*/ 661 w 687"/>
              <a:gd name="connsiteY81-28094" fmla="*/ 52 h 127"/>
              <a:gd name="connsiteX82-28095" fmla="*/ 672 w 687"/>
              <a:gd name="connsiteY82-28096" fmla="*/ 57 h 127"/>
              <a:gd name="connsiteX83-28097" fmla="*/ 682 w 687"/>
              <a:gd name="connsiteY83-28098" fmla="*/ 68 h 127"/>
              <a:gd name="connsiteX84-28099" fmla="*/ 687 w 687"/>
              <a:gd name="connsiteY84-28100" fmla="*/ 73 h 127"/>
              <a:gd name="connsiteX85-28101" fmla="*/ 687 w 687"/>
              <a:gd name="connsiteY85-28102" fmla="*/ 78 h 127"/>
              <a:gd name="connsiteX86-28103" fmla="*/ 682 w 687"/>
              <a:gd name="connsiteY86-28104" fmla="*/ 78 h 127"/>
              <a:gd name="connsiteX87-28105" fmla="*/ 682 w 687"/>
              <a:gd name="connsiteY87-28106" fmla="*/ 84 h 127"/>
              <a:gd name="connsiteX88-28107" fmla="*/ 677 w 687"/>
              <a:gd name="connsiteY88-28108" fmla="*/ 89 h 127"/>
              <a:gd name="connsiteX89-28109" fmla="*/ 666 w 687"/>
              <a:gd name="connsiteY89-28110" fmla="*/ 94 h 127"/>
              <a:gd name="connsiteX90-28111" fmla="*/ 561 w 687"/>
              <a:gd name="connsiteY90-28112" fmla="*/ 125 h 127"/>
              <a:gd name="connsiteX91-28113" fmla="*/ 561 w 687"/>
              <a:gd name="connsiteY91-28114" fmla="*/ 115 h 127"/>
              <a:gd name="connsiteX92-28115" fmla="*/ 561 w 687"/>
              <a:gd name="connsiteY92-28116" fmla="*/ 115 h 127"/>
              <a:gd name="connsiteX0-28117" fmla="*/ 561 w 687"/>
              <a:gd name="connsiteY0-28118" fmla="*/ 115 h 129"/>
              <a:gd name="connsiteX1-28119" fmla="*/ 556 w 687"/>
              <a:gd name="connsiteY1-28120" fmla="*/ 104 h 129"/>
              <a:gd name="connsiteX2-28121" fmla="*/ 556 w 687"/>
              <a:gd name="connsiteY2-28122" fmla="*/ 94 h 129"/>
              <a:gd name="connsiteX3-28123" fmla="*/ 551 w 687"/>
              <a:gd name="connsiteY3-28124" fmla="*/ 84 h 129"/>
              <a:gd name="connsiteX4-28125" fmla="*/ 546 w 687"/>
              <a:gd name="connsiteY4-28126" fmla="*/ 78 h 129"/>
              <a:gd name="connsiteX5-28127" fmla="*/ 546 w 687"/>
              <a:gd name="connsiteY5-28128" fmla="*/ 78 h 129"/>
              <a:gd name="connsiteX6-28129" fmla="*/ 540 w 687"/>
              <a:gd name="connsiteY6-28130" fmla="*/ 78 h 129"/>
              <a:gd name="connsiteX7-28131" fmla="*/ 530 w 687"/>
              <a:gd name="connsiteY7-28132" fmla="*/ 73 h 129"/>
              <a:gd name="connsiteX8-28133" fmla="*/ 525 w 687"/>
              <a:gd name="connsiteY8-28134" fmla="*/ 73 h 129"/>
              <a:gd name="connsiteX9-28135" fmla="*/ 514 w 687"/>
              <a:gd name="connsiteY9-28136" fmla="*/ 73 h 129"/>
              <a:gd name="connsiteX10-28137" fmla="*/ 504 w 687"/>
              <a:gd name="connsiteY10-28138" fmla="*/ 73 h 129"/>
              <a:gd name="connsiteX11-28139" fmla="*/ 493 w 687"/>
              <a:gd name="connsiteY11-28140" fmla="*/ 73 h 129"/>
              <a:gd name="connsiteX12-28141" fmla="*/ 477 w 687"/>
              <a:gd name="connsiteY12-28142" fmla="*/ 73 h 129"/>
              <a:gd name="connsiteX13-28143" fmla="*/ 451 w 687"/>
              <a:gd name="connsiteY13-28144" fmla="*/ 73 h 129"/>
              <a:gd name="connsiteX14-28145" fmla="*/ 420 w 687"/>
              <a:gd name="connsiteY14-28146" fmla="*/ 73 h 129"/>
              <a:gd name="connsiteX15-28147" fmla="*/ 393 w 687"/>
              <a:gd name="connsiteY15-28148" fmla="*/ 78 h 129"/>
              <a:gd name="connsiteX16-28149" fmla="*/ 362 w 687"/>
              <a:gd name="connsiteY16-28150" fmla="*/ 78 h 129"/>
              <a:gd name="connsiteX17-28151" fmla="*/ 346 w 687"/>
              <a:gd name="connsiteY17-28152" fmla="*/ 84 h 129"/>
              <a:gd name="connsiteX18-28153" fmla="*/ 325 w 687"/>
              <a:gd name="connsiteY18-28154" fmla="*/ 84 h 129"/>
              <a:gd name="connsiteX19-28155" fmla="*/ 309 w 687"/>
              <a:gd name="connsiteY19-28156" fmla="*/ 89 h 129"/>
              <a:gd name="connsiteX20-28157" fmla="*/ 288 w 687"/>
              <a:gd name="connsiteY20-28158" fmla="*/ 94 h 129"/>
              <a:gd name="connsiteX21-28159" fmla="*/ 267 w 687"/>
              <a:gd name="connsiteY21-28160" fmla="*/ 99 h 129"/>
              <a:gd name="connsiteX22-28161" fmla="*/ 246 w 687"/>
              <a:gd name="connsiteY22-28162" fmla="*/ 99 h 129"/>
              <a:gd name="connsiteX23-28163" fmla="*/ 220 w 687"/>
              <a:gd name="connsiteY23-28164" fmla="*/ 104 h 129"/>
              <a:gd name="connsiteX24-28165" fmla="*/ 199 w 687"/>
              <a:gd name="connsiteY24-28166" fmla="*/ 110 h 129"/>
              <a:gd name="connsiteX25-28167" fmla="*/ 173 w 687"/>
              <a:gd name="connsiteY25-28168" fmla="*/ 115 h 129"/>
              <a:gd name="connsiteX26-28169" fmla="*/ 152 w 687"/>
              <a:gd name="connsiteY26-28170" fmla="*/ 120 h 129"/>
              <a:gd name="connsiteX27-28171" fmla="*/ 131 w 687"/>
              <a:gd name="connsiteY27-28172" fmla="*/ 120 h 129"/>
              <a:gd name="connsiteX28-28173" fmla="*/ 115 w 687"/>
              <a:gd name="connsiteY28-28174" fmla="*/ 125 h 129"/>
              <a:gd name="connsiteX29-28175" fmla="*/ 99 w 687"/>
              <a:gd name="connsiteY29-28176" fmla="*/ 125 h 129"/>
              <a:gd name="connsiteX30-28177" fmla="*/ 89 w 687"/>
              <a:gd name="connsiteY30-28178" fmla="*/ 125 h 129"/>
              <a:gd name="connsiteX31-28179" fmla="*/ 78 w 687"/>
              <a:gd name="connsiteY31-28180" fmla="*/ 125 h 129"/>
              <a:gd name="connsiteX32-28181" fmla="*/ 73 w 687"/>
              <a:gd name="connsiteY32-28182" fmla="*/ 125 h 129"/>
              <a:gd name="connsiteX33-28183" fmla="*/ 63 w 687"/>
              <a:gd name="connsiteY33-28184" fmla="*/ 120 h 129"/>
              <a:gd name="connsiteX34-28185" fmla="*/ 52 w 687"/>
              <a:gd name="connsiteY34-28186" fmla="*/ 115 h 129"/>
              <a:gd name="connsiteX35-28187" fmla="*/ 36 w 687"/>
              <a:gd name="connsiteY35-28188" fmla="*/ 110 h 129"/>
              <a:gd name="connsiteX36-28189" fmla="*/ 26 w 687"/>
              <a:gd name="connsiteY36-28190" fmla="*/ 99 h 129"/>
              <a:gd name="connsiteX37-28191" fmla="*/ 15 w 687"/>
              <a:gd name="connsiteY37-28192" fmla="*/ 94 h 129"/>
              <a:gd name="connsiteX38-28193" fmla="*/ 5 w 687"/>
              <a:gd name="connsiteY38-28194" fmla="*/ 89 h 129"/>
              <a:gd name="connsiteX39-28195" fmla="*/ 0 w 687"/>
              <a:gd name="connsiteY39-28196" fmla="*/ 78 h 129"/>
              <a:gd name="connsiteX40-28197" fmla="*/ 0 w 687"/>
              <a:gd name="connsiteY40-28198" fmla="*/ 73 h 129"/>
              <a:gd name="connsiteX41-28199" fmla="*/ 10 w 687"/>
              <a:gd name="connsiteY41-28200" fmla="*/ 73 h 129"/>
              <a:gd name="connsiteX42-28201" fmla="*/ 26 w 687"/>
              <a:gd name="connsiteY42-28202" fmla="*/ 73 h 129"/>
              <a:gd name="connsiteX43-28203" fmla="*/ 42 w 687"/>
              <a:gd name="connsiteY43-28204" fmla="*/ 73 h 129"/>
              <a:gd name="connsiteX44-28205" fmla="*/ 57 w 687"/>
              <a:gd name="connsiteY44-28206" fmla="*/ 68 h 129"/>
              <a:gd name="connsiteX45-28207" fmla="*/ 89 w 687"/>
              <a:gd name="connsiteY45-28208" fmla="*/ 68 h 129"/>
              <a:gd name="connsiteX46-28209" fmla="*/ 131 w 687"/>
              <a:gd name="connsiteY46-28210" fmla="*/ 63 h 129"/>
              <a:gd name="connsiteX47-28211" fmla="*/ 152 w 687"/>
              <a:gd name="connsiteY47-28212" fmla="*/ 63 h 129"/>
              <a:gd name="connsiteX48-28213" fmla="*/ 173 w 687"/>
              <a:gd name="connsiteY48-28214" fmla="*/ 63 h 129"/>
              <a:gd name="connsiteX49-28215" fmla="*/ 199 w 687"/>
              <a:gd name="connsiteY49-28216" fmla="*/ 57 h 129"/>
              <a:gd name="connsiteX50-28217" fmla="*/ 225 w 687"/>
              <a:gd name="connsiteY50-28218" fmla="*/ 57 h 129"/>
              <a:gd name="connsiteX51-28219" fmla="*/ 257 w 687"/>
              <a:gd name="connsiteY51-28220" fmla="*/ 52 h 129"/>
              <a:gd name="connsiteX52-28221" fmla="*/ 288 w 687"/>
              <a:gd name="connsiteY52-28222" fmla="*/ 52 h 129"/>
              <a:gd name="connsiteX53-28223" fmla="*/ 320 w 687"/>
              <a:gd name="connsiteY53-28224" fmla="*/ 47 h 129"/>
              <a:gd name="connsiteX54-28225" fmla="*/ 357 w 687"/>
              <a:gd name="connsiteY54-28226" fmla="*/ 42 h 129"/>
              <a:gd name="connsiteX55-28227" fmla="*/ 372 w 687"/>
              <a:gd name="connsiteY55-28228" fmla="*/ 42 h 129"/>
              <a:gd name="connsiteX56-28229" fmla="*/ 393 w 687"/>
              <a:gd name="connsiteY56-28230" fmla="*/ 37 h 129"/>
              <a:gd name="connsiteX57-28231" fmla="*/ 409 w 687"/>
              <a:gd name="connsiteY57-28232" fmla="*/ 37 h 129"/>
              <a:gd name="connsiteX58-28233" fmla="*/ 420 w 687"/>
              <a:gd name="connsiteY58-28234" fmla="*/ 37 h 129"/>
              <a:gd name="connsiteX59-28235" fmla="*/ 435 w 687"/>
              <a:gd name="connsiteY59-28236" fmla="*/ 31 h 129"/>
              <a:gd name="connsiteX60-28237" fmla="*/ 446 w 687"/>
              <a:gd name="connsiteY60-28238" fmla="*/ 31 h 129"/>
              <a:gd name="connsiteX61-28239" fmla="*/ 456 w 687"/>
              <a:gd name="connsiteY61-28240" fmla="*/ 31 h 129"/>
              <a:gd name="connsiteX62-28241" fmla="*/ 467 w 687"/>
              <a:gd name="connsiteY62-28242" fmla="*/ 26 h 129"/>
              <a:gd name="connsiteX63-28243" fmla="*/ 477 w 687"/>
              <a:gd name="connsiteY63-28244" fmla="*/ 26 h 129"/>
              <a:gd name="connsiteX64-28245" fmla="*/ 488 w 687"/>
              <a:gd name="connsiteY64-28246" fmla="*/ 26 h 129"/>
              <a:gd name="connsiteX65-28247" fmla="*/ 493 w 687"/>
              <a:gd name="connsiteY65-28248" fmla="*/ 21 h 129"/>
              <a:gd name="connsiteX66-28249" fmla="*/ 498 w 687"/>
              <a:gd name="connsiteY66-28250" fmla="*/ 21 h 129"/>
              <a:gd name="connsiteX67-28251" fmla="*/ 504 w 687"/>
              <a:gd name="connsiteY67-28252" fmla="*/ 21 h 129"/>
              <a:gd name="connsiteX68-28253" fmla="*/ 509 w 687"/>
              <a:gd name="connsiteY68-28254" fmla="*/ 16 h 129"/>
              <a:gd name="connsiteX69-28255" fmla="*/ 514 w 687"/>
              <a:gd name="connsiteY69-28256" fmla="*/ 16 h 129"/>
              <a:gd name="connsiteX70-28257" fmla="*/ 514 w 687"/>
              <a:gd name="connsiteY70-28258" fmla="*/ 16 h 129"/>
              <a:gd name="connsiteX71-28259" fmla="*/ 519 w 687"/>
              <a:gd name="connsiteY71-28260" fmla="*/ 10 h 129"/>
              <a:gd name="connsiteX72-28261" fmla="*/ 525 w 687"/>
              <a:gd name="connsiteY72-28262" fmla="*/ 5 h 129"/>
              <a:gd name="connsiteX73-28263" fmla="*/ 535 w 687"/>
              <a:gd name="connsiteY73-28264" fmla="*/ 5 h 129"/>
              <a:gd name="connsiteX74-28265" fmla="*/ 546 w 687"/>
              <a:gd name="connsiteY74-28266" fmla="*/ 0 h 129"/>
              <a:gd name="connsiteX75-28267" fmla="*/ 551 w 687"/>
              <a:gd name="connsiteY75-28268" fmla="*/ 5 h 129"/>
              <a:gd name="connsiteX76-28269" fmla="*/ 561 w 687"/>
              <a:gd name="connsiteY76-28270" fmla="*/ 5 h 129"/>
              <a:gd name="connsiteX77-28271" fmla="*/ 577 w 687"/>
              <a:gd name="connsiteY77-28272" fmla="*/ 10 h 129"/>
              <a:gd name="connsiteX78-28273" fmla="*/ 593 w 687"/>
              <a:gd name="connsiteY78-28274" fmla="*/ 16 h 129"/>
              <a:gd name="connsiteX79-28275" fmla="*/ 630 w 687"/>
              <a:gd name="connsiteY79-28276" fmla="*/ 31 h 129"/>
              <a:gd name="connsiteX80-28277" fmla="*/ 645 w 687"/>
              <a:gd name="connsiteY80-28278" fmla="*/ 42 h 129"/>
              <a:gd name="connsiteX81-28279" fmla="*/ 661 w 687"/>
              <a:gd name="connsiteY81-28280" fmla="*/ 52 h 129"/>
              <a:gd name="connsiteX82-28281" fmla="*/ 672 w 687"/>
              <a:gd name="connsiteY82-28282" fmla="*/ 57 h 129"/>
              <a:gd name="connsiteX83-28283" fmla="*/ 682 w 687"/>
              <a:gd name="connsiteY83-28284" fmla="*/ 68 h 129"/>
              <a:gd name="connsiteX84-28285" fmla="*/ 687 w 687"/>
              <a:gd name="connsiteY84-28286" fmla="*/ 73 h 129"/>
              <a:gd name="connsiteX85-28287" fmla="*/ 687 w 687"/>
              <a:gd name="connsiteY85-28288" fmla="*/ 78 h 129"/>
              <a:gd name="connsiteX86-28289" fmla="*/ 682 w 687"/>
              <a:gd name="connsiteY86-28290" fmla="*/ 78 h 129"/>
              <a:gd name="connsiteX87-28291" fmla="*/ 682 w 687"/>
              <a:gd name="connsiteY87-28292" fmla="*/ 84 h 129"/>
              <a:gd name="connsiteX88-28293" fmla="*/ 677 w 687"/>
              <a:gd name="connsiteY88-28294" fmla="*/ 89 h 129"/>
              <a:gd name="connsiteX89-28295" fmla="*/ 561 w 687"/>
              <a:gd name="connsiteY89-28296" fmla="*/ 125 h 129"/>
              <a:gd name="connsiteX90-28297" fmla="*/ 561 w 687"/>
              <a:gd name="connsiteY90-28298" fmla="*/ 115 h 129"/>
              <a:gd name="connsiteX91-28299" fmla="*/ 561 w 687"/>
              <a:gd name="connsiteY91-28300" fmla="*/ 115 h 129"/>
              <a:gd name="connsiteX0-28301" fmla="*/ 561 w 687"/>
              <a:gd name="connsiteY0-28302" fmla="*/ 115 h 129"/>
              <a:gd name="connsiteX1-28303" fmla="*/ 556 w 687"/>
              <a:gd name="connsiteY1-28304" fmla="*/ 104 h 129"/>
              <a:gd name="connsiteX2-28305" fmla="*/ 556 w 687"/>
              <a:gd name="connsiteY2-28306" fmla="*/ 94 h 129"/>
              <a:gd name="connsiteX3-28307" fmla="*/ 551 w 687"/>
              <a:gd name="connsiteY3-28308" fmla="*/ 84 h 129"/>
              <a:gd name="connsiteX4-28309" fmla="*/ 546 w 687"/>
              <a:gd name="connsiteY4-28310" fmla="*/ 78 h 129"/>
              <a:gd name="connsiteX5-28311" fmla="*/ 546 w 687"/>
              <a:gd name="connsiteY5-28312" fmla="*/ 78 h 129"/>
              <a:gd name="connsiteX6-28313" fmla="*/ 540 w 687"/>
              <a:gd name="connsiteY6-28314" fmla="*/ 78 h 129"/>
              <a:gd name="connsiteX7-28315" fmla="*/ 530 w 687"/>
              <a:gd name="connsiteY7-28316" fmla="*/ 73 h 129"/>
              <a:gd name="connsiteX8-28317" fmla="*/ 525 w 687"/>
              <a:gd name="connsiteY8-28318" fmla="*/ 73 h 129"/>
              <a:gd name="connsiteX9-28319" fmla="*/ 514 w 687"/>
              <a:gd name="connsiteY9-28320" fmla="*/ 73 h 129"/>
              <a:gd name="connsiteX10-28321" fmla="*/ 504 w 687"/>
              <a:gd name="connsiteY10-28322" fmla="*/ 73 h 129"/>
              <a:gd name="connsiteX11-28323" fmla="*/ 493 w 687"/>
              <a:gd name="connsiteY11-28324" fmla="*/ 73 h 129"/>
              <a:gd name="connsiteX12-28325" fmla="*/ 477 w 687"/>
              <a:gd name="connsiteY12-28326" fmla="*/ 73 h 129"/>
              <a:gd name="connsiteX13-28327" fmla="*/ 451 w 687"/>
              <a:gd name="connsiteY13-28328" fmla="*/ 73 h 129"/>
              <a:gd name="connsiteX14-28329" fmla="*/ 420 w 687"/>
              <a:gd name="connsiteY14-28330" fmla="*/ 73 h 129"/>
              <a:gd name="connsiteX15-28331" fmla="*/ 393 w 687"/>
              <a:gd name="connsiteY15-28332" fmla="*/ 78 h 129"/>
              <a:gd name="connsiteX16-28333" fmla="*/ 362 w 687"/>
              <a:gd name="connsiteY16-28334" fmla="*/ 78 h 129"/>
              <a:gd name="connsiteX17-28335" fmla="*/ 346 w 687"/>
              <a:gd name="connsiteY17-28336" fmla="*/ 84 h 129"/>
              <a:gd name="connsiteX18-28337" fmla="*/ 325 w 687"/>
              <a:gd name="connsiteY18-28338" fmla="*/ 84 h 129"/>
              <a:gd name="connsiteX19-28339" fmla="*/ 309 w 687"/>
              <a:gd name="connsiteY19-28340" fmla="*/ 89 h 129"/>
              <a:gd name="connsiteX20-28341" fmla="*/ 288 w 687"/>
              <a:gd name="connsiteY20-28342" fmla="*/ 94 h 129"/>
              <a:gd name="connsiteX21-28343" fmla="*/ 267 w 687"/>
              <a:gd name="connsiteY21-28344" fmla="*/ 99 h 129"/>
              <a:gd name="connsiteX22-28345" fmla="*/ 246 w 687"/>
              <a:gd name="connsiteY22-28346" fmla="*/ 99 h 129"/>
              <a:gd name="connsiteX23-28347" fmla="*/ 220 w 687"/>
              <a:gd name="connsiteY23-28348" fmla="*/ 104 h 129"/>
              <a:gd name="connsiteX24-28349" fmla="*/ 199 w 687"/>
              <a:gd name="connsiteY24-28350" fmla="*/ 110 h 129"/>
              <a:gd name="connsiteX25-28351" fmla="*/ 173 w 687"/>
              <a:gd name="connsiteY25-28352" fmla="*/ 115 h 129"/>
              <a:gd name="connsiteX26-28353" fmla="*/ 152 w 687"/>
              <a:gd name="connsiteY26-28354" fmla="*/ 120 h 129"/>
              <a:gd name="connsiteX27-28355" fmla="*/ 131 w 687"/>
              <a:gd name="connsiteY27-28356" fmla="*/ 120 h 129"/>
              <a:gd name="connsiteX28-28357" fmla="*/ 115 w 687"/>
              <a:gd name="connsiteY28-28358" fmla="*/ 125 h 129"/>
              <a:gd name="connsiteX29-28359" fmla="*/ 99 w 687"/>
              <a:gd name="connsiteY29-28360" fmla="*/ 125 h 129"/>
              <a:gd name="connsiteX30-28361" fmla="*/ 89 w 687"/>
              <a:gd name="connsiteY30-28362" fmla="*/ 125 h 129"/>
              <a:gd name="connsiteX31-28363" fmla="*/ 78 w 687"/>
              <a:gd name="connsiteY31-28364" fmla="*/ 125 h 129"/>
              <a:gd name="connsiteX32-28365" fmla="*/ 73 w 687"/>
              <a:gd name="connsiteY32-28366" fmla="*/ 125 h 129"/>
              <a:gd name="connsiteX33-28367" fmla="*/ 63 w 687"/>
              <a:gd name="connsiteY33-28368" fmla="*/ 120 h 129"/>
              <a:gd name="connsiteX34-28369" fmla="*/ 52 w 687"/>
              <a:gd name="connsiteY34-28370" fmla="*/ 115 h 129"/>
              <a:gd name="connsiteX35-28371" fmla="*/ 36 w 687"/>
              <a:gd name="connsiteY35-28372" fmla="*/ 110 h 129"/>
              <a:gd name="connsiteX36-28373" fmla="*/ 26 w 687"/>
              <a:gd name="connsiteY36-28374" fmla="*/ 99 h 129"/>
              <a:gd name="connsiteX37-28375" fmla="*/ 15 w 687"/>
              <a:gd name="connsiteY37-28376" fmla="*/ 94 h 129"/>
              <a:gd name="connsiteX38-28377" fmla="*/ 5 w 687"/>
              <a:gd name="connsiteY38-28378" fmla="*/ 89 h 129"/>
              <a:gd name="connsiteX39-28379" fmla="*/ 0 w 687"/>
              <a:gd name="connsiteY39-28380" fmla="*/ 78 h 129"/>
              <a:gd name="connsiteX40-28381" fmla="*/ 0 w 687"/>
              <a:gd name="connsiteY40-28382" fmla="*/ 73 h 129"/>
              <a:gd name="connsiteX41-28383" fmla="*/ 10 w 687"/>
              <a:gd name="connsiteY41-28384" fmla="*/ 73 h 129"/>
              <a:gd name="connsiteX42-28385" fmla="*/ 26 w 687"/>
              <a:gd name="connsiteY42-28386" fmla="*/ 73 h 129"/>
              <a:gd name="connsiteX43-28387" fmla="*/ 42 w 687"/>
              <a:gd name="connsiteY43-28388" fmla="*/ 73 h 129"/>
              <a:gd name="connsiteX44-28389" fmla="*/ 57 w 687"/>
              <a:gd name="connsiteY44-28390" fmla="*/ 68 h 129"/>
              <a:gd name="connsiteX45-28391" fmla="*/ 89 w 687"/>
              <a:gd name="connsiteY45-28392" fmla="*/ 68 h 129"/>
              <a:gd name="connsiteX46-28393" fmla="*/ 131 w 687"/>
              <a:gd name="connsiteY46-28394" fmla="*/ 63 h 129"/>
              <a:gd name="connsiteX47-28395" fmla="*/ 152 w 687"/>
              <a:gd name="connsiteY47-28396" fmla="*/ 63 h 129"/>
              <a:gd name="connsiteX48-28397" fmla="*/ 173 w 687"/>
              <a:gd name="connsiteY48-28398" fmla="*/ 63 h 129"/>
              <a:gd name="connsiteX49-28399" fmla="*/ 199 w 687"/>
              <a:gd name="connsiteY49-28400" fmla="*/ 57 h 129"/>
              <a:gd name="connsiteX50-28401" fmla="*/ 225 w 687"/>
              <a:gd name="connsiteY50-28402" fmla="*/ 57 h 129"/>
              <a:gd name="connsiteX51-28403" fmla="*/ 257 w 687"/>
              <a:gd name="connsiteY51-28404" fmla="*/ 52 h 129"/>
              <a:gd name="connsiteX52-28405" fmla="*/ 288 w 687"/>
              <a:gd name="connsiteY52-28406" fmla="*/ 52 h 129"/>
              <a:gd name="connsiteX53-28407" fmla="*/ 320 w 687"/>
              <a:gd name="connsiteY53-28408" fmla="*/ 47 h 129"/>
              <a:gd name="connsiteX54-28409" fmla="*/ 357 w 687"/>
              <a:gd name="connsiteY54-28410" fmla="*/ 42 h 129"/>
              <a:gd name="connsiteX55-28411" fmla="*/ 372 w 687"/>
              <a:gd name="connsiteY55-28412" fmla="*/ 42 h 129"/>
              <a:gd name="connsiteX56-28413" fmla="*/ 393 w 687"/>
              <a:gd name="connsiteY56-28414" fmla="*/ 37 h 129"/>
              <a:gd name="connsiteX57-28415" fmla="*/ 409 w 687"/>
              <a:gd name="connsiteY57-28416" fmla="*/ 37 h 129"/>
              <a:gd name="connsiteX58-28417" fmla="*/ 420 w 687"/>
              <a:gd name="connsiteY58-28418" fmla="*/ 37 h 129"/>
              <a:gd name="connsiteX59-28419" fmla="*/ 435 w 687"/>
              <a:gd name="connsiteY59-28420" fmla="*/ 31 h 129"/>
              <a:gd name="connsiteX60-28421" fmla="*/ 446 w 687"/>
              <a:gd name="connsiteY60-28422" fmla="*/ 31 h 129"/>
              <a:gd name="connsiteX61-28423" fmla="*/ 456 w 687"/>
              <a:gd name="connsiteY61-28424" fmla="*/ 31 h 129"/>
              <a:gd name="connsiteX62-28425" fmla="*/ 467 w 687"/>
              <a:gd name="connsiteY62-28426" fmla="*/ 26 h 129"/>
              <a:gd name="connsiteX63-28427" fmla="*/ 477 w 687"/>
              <a:gd name="connsiteY63-28428" fmla="*/ 26 h 129"/>
              <a:gd name="connsiteX64-28429" fmla="*/ 488 w 687"/>
              <a:gd name="connsiteY64-28430" fmla="*/ 26 h 129"/>
              <a:gd name="connsiteX65-28431" fmla="*/ 493 w 687"/>
              <a:gd name="connsiteY65-28432" fmla="*/ 21 h 129"/>
              <a:gd name="connsiteX66-28433" fmla="*/ 498 w 687"/>
              <a:gd name="connsiteY66-28434" fmla="*/ 21 h 129"/>
              <a:gd name="connsiteX67-28435" fmla="*/ 504 w 687"/>
              <a:gd name="connsiteY67-28436" fmla="*/ 21 h 129"/>
              <a:gd name="connsiteX68-28437" fmla="*/ 509 w 687"/>
              <a:gd name="connsiteY68-28438" fmla="*/ 16 h 129"/>
              <a:gd name="connsiteX69-28439" fmla="*/ 514 w 687"/>
              <a:gd name="connsiteY69-28440" fmla="*/ 16 h 129"/>
              <a:gd name="connsiteX70-28441" fmla="*/ 514 w 687"/>
              <a:gd name="connsiteY70-28442" fmla="*/ 16 h 129"/>
              <a:gd name="connsiteX71-28443" fmla="*/ 519 w 687"/>
              <a:gd name="connsiteY71-28444" fmla="*/ 10 h 129"/>
              <a:gd name="connsiteX72-28445" fmla="*/ 525 w 687"/>
              <a:gd name="connsiteY72-28446" fmla="*/ 5 h 129"/>
              <a:gd name="connsiteX73-28447" fmla="*/ 535 w 687"/>
              <a:gd name="connsiteY73-28448" fmla="*/ 5 h 129"/>
              <a:gd name="connsiteX74-28449" fmla="*/ 546 w 687"/>
              <a:gd name="connsiteY74-28450" fmla="*/ 0 h 129"/>
              <a:gd name="connsiteX75-28451" fmla="*/ 551 w 687"/>
              <a:gd name="connsiteY75-28452" fmla="*/ 5 h 129"/>
              <a:gd name="connsiteX76-28453" fmla="*/ 561 w 687"/>
              <a:gd name="connsiteY76-28454" fmla="*/ 5 h 129"/>
              <a:gd name="connsiteX77-28455" fmla="*/ 577 w 687"/>
              <a:gd name="connsiteY77-28456" fmla="*/ 10 h 129"/>
              <a:gd name="connsiteX78-28457" fmla="*/ 593 w 687"/>
              <a:gd name="connsiteY78-28458" fmla="*/ 16 h 129"/>
              <a:gd name="connsiteX79-28459" fmla="*/ 630 w 687"/>
              <a:gd name="connsiteY79-28460" fmla="*/ 31 h 129"/>
              <a:gd name="connsiteX80-28461" fmla="*/ 645 w 687"/>
              <a:gd name="connsiteY80-28462" fmla="*/ 42 h 129"/>
              <a:gd name="connsiteX81-28463" fmla="*/ 661 w 687"/>
              <a:gd name="connsiteY81-28464" fmla="*/ 52 h 129"/>
              <a:gd name="connsiteX82-28465" fmla="*/ 672 w 687"/>
              <a:gd name="connsiteY82-28466" fmla="*/ 57 h 129"/>
              <a:gd name="connsiteX83-28467" fmla="*/ 682 w 687"/>
              <a:gd name="connsiteY83-28468" fmla="*/ 68 h 129"/>
              <a:gd name="connsiteX84-28469" fmla="*/ 687 w 687"/>
              <a:gd name="connsiteY84-28470" fmla="*/ 73 h 129"/>
              <a:gd name="connsiteX85-28471" fmla="*/ 687 w 687"/>
              <a:gd name="connsiteY85-28472" fmla="*/ 78 h 129"/>
              <a:gd name="connsiteX86-28473" fmla="*/ 682 w 687"/>
              <a:gd name="connsiteY86-28474" fmla="*/ 78 h 129"/>
              <a:gd name="connsiteX87-28475" fmla="*/ 682 w 687"/>
              <a:gd name="connsiteY87-28476" fmla="*/ 84 h 129"/>
              <a:gd name="connsiteX88-28477" fmla="*/ 677 w 687"/>
              <a:gd name="connsiteY88-28478" fmla="*/ 89 h 129"/>
              <a:gd name="connsiteX89-28479" fmla="*/ 561 w 687"/>
              <a:gd name="connsiteY89-28480" fmla="*/ 125 h 129"/>
              <a:gd name="connsiteX90-28481" fmla="*/ 561 w 687"/>
              <a:gd name="connsiteY90-28482" fmla="*/ 115 h 129"/>
              <a:gd name="connsiteX0-28483" fmla="*/ 561 w 687"/>
              <a:gd name="connsiteY0-28484" fmla="*/ 115 h 125"/>
              <a:gd name="connsiteX1-28485" fmla="*/ 556 w 687"/>
              <a:gd name="connsiteY1-28486" fmla="*/ 104 h 125"/>
              <a:gd name="connsiteX2-28487" fmla="*/ 556 w 687"/>
              <a:gd name="connsiteY2-28488" fmla="*/ 94 h 125"/>
              <a:gd name="connsiteX3-28489" fmla="*/ 551 w 687"/>
              <a:gd name="connsiteY3-28490" fmla="*/ 84 h 125"/>
              <a:gd name="connsiteX4-28491" fmla="*/ 546 w 687"/>
              <a:gd name="connsiteY4-28492" fmla="*/ 78 h 125"/>
              <a:gd name="connsiteX5-28493" fmla="*/ 546 w 687"/>
              <a:gd name="connsiteY5-28494" fmla="*/ 78 h 125"/>
              <a:gd name="connsiteX6-28495" fmla="*/ 540 w 687"/>
              <a:gd name="connsiteY6-28496" fmla="*/ 78 h 125"/>
              <a:gd name="connsiteX7-28497" fmla="*/ 530 w 687"/>
              <a:gd name="connsiteY7-28498" fmla="*/ 73 h 125"/>
              <a:gd name="connsiteX8-28499" fmla="*/ 525 w 687"/>
              <a:gd name="connsiteY8-28500" fmla="*/ 73 h 125"/>
              <a:gd name="connsiteX9-28501" fmla="*/ 514 w 687"/>
              <a:gd name="connsiteY9-28502" fmla="*/ 73 h 125"/>
              <a:gd name="connsiteX10-28503" fmla="*/ 504 w 687"/>
              <a:gd name="connsiteY10-28504" fmla="*/ 73 h 125"/>
              <a:gd name="connsiteX11-28505" fmla="*/ 493 w 687"/>
              <a:gd name="connsiteY11-28506" fmla="*/ 73 h 125"/>
              <a:gd name="connsiteX12-28507" fmla="*/ 477 w 687"/>
              <a:gd name="connsiteY12-28508" fmla="*/ 73 h 125"/>
              <a:gd name="connsiteX13-28509" fmla="*/ 451 w 687"/>
              <a:gd name="connsiteY13-28510" fmla="*/ 73 h 125"/>
              <a:gd name="connsiteX14-28511" fmla="*/ 420 w 687"/>
              <a:gd name="connsiteY14-28512" fmla="*/ 73 h 125"/>
              <a:gd name="connsiteX15-28513" fmla="*/ 393 w 687"/>
              <a:gd name="connsiteY15-28514" fmla="*/ 78 h 125"/>
              <a:gd name="connsiteX16-28515" fmla="*/ 362 w 687"/>
              <a:gd name="connsiteY16-28516" fmla="*/ 78 h 125"/>
              <a:gd name="connsiteX17-28517" fmla="*/ 346 w 687"/>
              <a:gd name="connsiteY17-28518" fmla="*/ 84 h 125"/>
              <a:gd name="connsiteX18-28519" fmla="*/ 325 w 687"/>
              <a:gd name="connsiteY18-28520" fmla="*/ 84 h 125"/>
              <a:gd name="connsiteX19-28521" fmla="*/ 309 w 687"/>
              <a:gd name="connsiteY19-28522" fmla="*/ 89 h 125"/>
              <a:gd name="connsiteX20-28523" fmla="*/ 288 w 687"/>
              <a:gd name="connsiteY20-28524" fmla="*/ 94 h 125"/>
              <a:gd name="connsiteX21-28525" fmla="*/ 267 w 687"/>
              <a:gd name="connsiteY21-28526" fmla="*/ 99 h 125"/>
              <a:gd name="connsiteX22-28527" fmla="*/ 246 w 687"/>
              <a:gd name="connsiteY22-28528" fmla="*/ 99 h 125"/>
              <a:gd name="connsiteX23-28529" fmla="*/ 220 w 687"/>
              <a:gd name="connsiteY23-28530" fmla="*/ 104 h 125"/>
              <a:gd name="connsiteX24-28531" fmla="*/ 199 w 687"/>
              <a:gd name="connsiteY24-28532" fmla="*/ 110 h 125"/>
              <a:gd name="connsiteX25-28533" fmla="*/ 173 w 687"/>
              <a:gd name="connsiteY25-28534" fmla="*/ 115 h 125"/>
              <a:gd name="connsiteX26-28535" fmla="*/ 152 w 687"/>
              <a:gd name="connsiteY26-28536" fmla="*/ 120 h 125"/>
              <a:gd name="connsiteX27-28537" fmla="*/ 131 w 687"/>
              <a:gd name="connsiteY27-28538" fmla="*/ 120 h 125"/>
              <a:gd name="connsiteX28-28539" fmla="*/ 115 w 687"/>
              <a:gd name="connsiteY28-28540" fmla="*/ 125 h 125"/>
              <a:gd name="connsiteX29-28541" fmla="*/ 99 w 687"/>
              <a:gd name="connsiteY29-28542" fmla="*/ 125 h 125"/>
              <a:gd name="connsiteX30-28543" fmla="*/ 89 w 687"/>
              <a:gd name="connsiteY30-28544" fmla="*/ 125 h 125"/>
              <a:gd name="connsiteX31-28545" fmla="*/ 78 w 687"/>
              <a:gd name="connsiteY31-28546" fmla="*/ 125 h 125"/>
              <a:gd name="connsiteX32-28547" fmla="*/ 73 w 687"/>
              <a:gd name="connsiteY32-28548" fmla="*/ 125 h 125"/>
              <a:gd name="connsiteX33-28549" fmla="*/ 63 w 687"/>
              <a:gd name="connsiteY33-28550" fmla="*/ 120 h 125"/>
              <a:gd name="connsiteX34-28551" fmla="*/ 52 w 687"/>
              <a:gd name="connsiteY34-28552" fmla="*/ 115 h 125"/>
              <a:gd name="connsiteX35-28553" fmla="*/ 36 w 687"/>
              <a:gd name="connsiteY35-28554" fmla="*/ 110 h 125"/>
              <a:gd name="connsiteX36-28555" fmla="*/ 26 w 687"/>
              <a:gd name="connsiteY36-28556" fmla="*/ 99 h 125"/>
              <a:gd name="connsiteX37-28557" fmla="*/ 15 w 687"/>
              <a:gd name="connsiteY37-28558" fmla="*/ 94 h 125"/>
              <a:gd name="connsiteX38-28559" fmla="*/ 5 w 687"/>
              <a:gd name="connsiteY38-28560" fmla="*/ 89 h 125"/>
              <a:gd name="connsiteX39-28561" fmla="*/ 0 w 687"/>
              <a:gd name="connsiteY39-28562" fmla="*/ 78 h 125"/>
              <a:gd name="connsiteX40-28563" fmla="*/ 0 w 687"/>
              <a:gd name="connsiteY40-28564" fmla="*/ 73 h 125"/>
              <a:gd name="connsiteX41-28565" fmla="*/ 10 w 687"/>
              <a:gd name="connsiteY41-28566" fmla="*/ 73 h 125"/>
              <a:gd name="connsiteX42-28567" fmla="*/ 26 w 687"/>
              <a:gd name="connsiteY42-28568" fmla="*/ 73 h 125"/>
              <a:gd name="connsiteX43-28569" fmla="*/ 42 w 687"/>
              <a:gd name="connsiteY43-28570" fmla="*/ 73 h 125"/>
              <a:gd name="connsiteX44-28571" fmla="*/ 57 w 687"/>
              <a:gd name="connsiteY44-28572" fmla="*/ 68 h 125"/>
              <a:gd name="connsiteX45-28573" fmla="*/ 89 w 687"/>
              <a:gd name="connsiteY45-28574" fmla="*/ 68 h 125"/>
              <a:gd name="connsiteX46-28575" fmla="*/ 131 w 687"/>
              <a:gd name="connsiteY46-28576" fmla="*/ 63 h 125"/>
              <a:gd name="connsiteX47-28577" fmla="*/ 152 w 687"/>
              <a:gd name="connsiteY47-28578" fmla="*/ 63 h 125"/>
              <a:gd name="connsiteX48-28579" fmla="*/ 173 w 687"/>
              <a:gd name="connsiteY48-28580" fmla="*/ 63 h 125"/>
              <a:gd name="connsiteX49-28581" fmla="*/ 199 w 687"/>
              <a:gd name="connsiteY49-28582" fmla="*/ 57 h 125"/>
              <a:gd name="connsiteX50-28583" fmla="*/ 225 w 687"/>
              <a:gd name="connsiteY50-28584" fmla="*/ 57 h 125"/>
              <a:gd name="connsiteX51-28585" fmla="*/ 257 w 687"/>
              <a:gd name="connsiteY51-28586" fmla="*/ 52 h 125"/>
              <a:gd name="connsiteX52-28587" fmla="*/ 288 w 687"/>
              <a:gd name="connsiteY52-28588" fmla="*/ 52 h 125"/>
              <a:gd name="connsiteX53-28589" fmla="*/ 320 w 687"/>
              <a:gd name="connsiteY53-28590" fmla="*/ 47 h 125"/>
              <a:gd name="connsiteX54-28591" fmla="*/ 357 w 687"/>
              <a:gd name="connsiteY54-28592" fmla="*/ 42 h 125"/>
              <a:gd name="connsiteX55-28593" fmla="*/ 372 w 687"/>
              <a:gd name="connsiteY55-28594" fmla="*/ 42 h 125"/>
              <a:gd name="connsiteX56-28595" fmla="*/ 393 w 687"/>
              <a:gd name="connsiteY56-28596" fmla="*/ 37 h 125"/>
              <a:gd name="connsiteX57-28597" fmla="*/ 409 w 687"/>
              <a:gd name="connsiteY57-28598" fmla="*/ 37 h 125"/>
              <a:gd name="connsiteX58-28599" fmla="*/ 420 w 687"/>
              <a:gd name="connsiteY58-28600" fmla="*/ 37 h 125"/>
              <a:gd name="connsiteX59-28601" fmla="*/ 435 w 687"/>
              <a:gd name="connsiteY59-28602" fmla="*/ 31 h 125"/>
              <a:gd name="connsiteX60-28603" fmla="*/ 446 w 687"/>
              <a:gd name="connsiteY60-28604" fmla="*/ 31 h 125"/>
              <a:gd name="connsiteX61-28605" fmla="*/ 456 w 687"/>
              <a:gd name="connsiteY61-28606" fmla="*/ 31 h 125"/>
              <a:gd name="connsiteX62-28607" fmla="*/ 467 w 687"/>
              <a:gd name="connsiteY62-28608" fmla="*/ 26 h 125"/>
              <a:gd name="connsiteX63-28609" fmla="*/ 477 w 687"/>
              <a:gd name="connsiteY63-28610" fmla="*/ 26 h 125"/>
              <a:gd name="connsiteX64-28611" fmla="*/ 488 w 687"/>
              <a:gd name="connsiteY64-28612" fmla="*/ 26 h 125"/>
              <a:gd name="connsiteX65-28613" fmla="*/ 493 w 687"/>
              <a:gd name="connsiteY65-28614" fmla="*/ 21 h 125"/>
              <a:gd name="connsiteX66-28615" fmla="*/ 498 w 687"/>
              <a:gd name="connsiteY66-28616" fmla="*/ 21 h 125"/>
              <a:gd name="connsiteX67-28617" fmla="*/ 504 w 687"/>
              <a:gd name="connsiteY67-28618" fmla="*/ 21 h 125"/>
              <a:gd name="connsiteX68-28619" fmla="*/ 509 w 687"/>
              <a:gd name="connsiteY68-28620" fmla="*/ 16 h 125"/>
              <a:gd name="connsiteX69-28621" fmla="*/ 514 w 687"/>
              <a:gd name="connsiteY69-28622" fmla="*/ 16 h 125"/>
              <a:gd name="connsiteX70-28623" fmla="*/ 514 w 687"/>
              <a:gd name="connsiteY70-28624" fmla="*/ 16 h 125"/>
              <a:gd name="connsiteX71-28625" fmla="*/ 519 w 687"/>
              <a:gd name="connsiteY71-28626" fmla="*/ 10 h 125"/>
              <a:gd name="connsiteX72-28627" fmla="*/ 525 w 687"/>
              <a:gd name="connsiteY72-28628" fmla="*/ 5 h 125"/>
              <a:gd name="connsiteX73-28629" fmla="*/ 535 w 687"/>
              <a:gd name="connsiteY73-28630" fmla="*/ 5 h 125"/>
              <a:gd name="connsiteX74-28631" fmla="*/ 546 w 687"/>
              <a:gd name="connsiteY74-28632" fmla="*/ 0 h 125"/>
              <a:gd name="connsiteX75-28633" fmla="*/ 551 w 687"/>
              <a:gd name="connsiteY75-28634" fmla="*/ 5 h 125"/>
              <a:gd name="connsiteX76-28635" fmla="*/ 561 w 687"/>
              <a:gd name="connsiteY76-28636" fmla="*/ 5 h 125"/>
              <a:gd name="connsiteX77-28637" fmla="*/ 577 w 687"/>
              <a:gd name="connsiteY77-28638" fmla="*/ 10 h 125"/>
              <a:gd name="connsiteX78-28639" fmla="*/ 593 w 687"/>
              <a:gd name="connsiteY78-28640" fmla="*/ 16 h 125"/>
              <a:gd name="connsiteX79-28641" fmla="*/ 630 w 687"/>
              <a:gd name="connsiteY79-28642" fmla="*/ 31 h 125"/>
              <a:gd name="connsiteX80-28643" fmla="*/ 645 w 687"/>
              <a:gd name="connsiteY80-28644" fmla="*/ 42 h 125"/>
              <a:gd name="connsiteX81-28645" fmla="*/ 661 w 687"/>
              <a:gd name="connsiteY81-28646" fmla="*/ 52 h 125"/>
              <a:gd name="connsiteX82-28647" fmla="*/ 672 w 687"/>
              <a:gd name="connsiteY82-28648" fmla="*/ 57 h 125"/>
              <a:gd name="connsiteX83-28649" fmla="*/ 682 w 687"/>
              <a:gd name="connsiteY83-28650" fmla="*/ 68 h 125"/>
              <a:gd name="connsiteX84-28651" fmla="*/ 687 w 687"/>
              <a:gd name="connsiteY84-28652" fmla="*/ 73 h 125"/>
              <a:gd name="connsiteX85-28653" fmla="*/ 687 w 687"/>
              <a:gd name="connsiteY85-28654" fmla="*/ 78 h 125"/>
              <a:gd name="connsiteX86-28655" fmla="*/ 682 w 687"/>
              <a:gd name="connsiteY86-28656" fmla="*/ 78 h 125"/>
              <a:gd name="connsiteX87-28657" fmla="*/ 682 w 687"/>
              <a:gd name="connsiteY87-28658" fmla="*/ 84 h 125"/>
              <a:gd name="connsiteX88-28659" fmla="*/ 677 w 687"/>
              <a:gd name="connsiteY88-28660" fmla="*/ 89 h 125"/>
              <a:gd name="connsiteX89-28661" fmla="*/ 561 w 687"/>
              <a:gd name="connsiteY89-28662" fmla="*/ 115 h 125"/>
              <a:gd name="connsiteX0-28663" fmla="*/ 561 w 687"/>
              <a:gd name="connsiteY0-28664" fmla="*/ 115 h 125"/>
              <a:gd name="connsiteX1-28665" fmla="*/ 556 w 687"/>
              <a:gd name="connsiteY1-28666" fmla="*/ 104 h 125"/>
              <a:gd name="connsiteX2-28667" fmla="*/ 556 w 687"/>
              <a:gd name="connsiteY2-28668" fmla="*/ 94 h 125"/>
              <a:gd name="connsiteX3-28669" fmla="*/ 551 w 687"/>
              <a:gd name="connsiteY3-28670" fmla="*/ 84 h 125"/>
              <a:gd name="connsiteX4-28671" fmla="*/ 546 w 687"/>
              <a:gd name="connsiteY4-28672" fmla="*/ 78 h 125"/>
              <a:gd name="connsiteX5-28673" fmla="*/ 546 w 687"/>
              <a:gd name="connsiteY5-28674" fmla="*/ 78 h 125"/>
              <a:gd name="connsiteX6-28675" fmla="*/ 540 w 687"/>
              <a:gd name="connsiteY6-28676" fmla="*/ 78 h 125"/>
              <a:gd name="connsiteX7-28677" fmla="*/ 530 w 687"/>
              <a:gd name="connsiteY7-28678" fmla="*/ 73 h 125"/>
              <a:gd name="connsiteX8-28679" fmla="*/ 525 w 687"/>
              <a:gd name="connsiteY8-28680" fmla="*/ 73 h 125"/>
              <a:gd name="connsiteX9-28681" fmla="*/ 514 w 687"/>
              <a:gd name="connsiteY9-28682" fmla="*/ 73 h 125"/>
              <a:gd name="connsiteX10-28683" fmla="*/ 504 w 687"/>
              <a:gd name="connsiteY10-28684" fmla="*/ 73 h 125"/>
              <a:gd name="connsiteX11-28685" fmla="*/ 493 w 687"/>
              <a:gd name="connsiteY11-28686" fmla="*/ 73 h 125"/>
              <a:gd name="connsiteX12-28687" fmla="*/ 477 w 687"/>
              <a:gd name="connsiteY12-28688" fmla="*/ 73 h 125"/>
              <a:gd name="connsiteX13-28689" fmla="*/ 451 w 687"/>
              <a:gd name="connsiteY13-28690" fmla="*/ 73 h 125"/>
              <a:gd name="connsiteX14-28691" fmla="*/ 420 w 687"/>
              <a:gd name="connsiteY14-28692" fmla="*/ 73 h 125"/>
              <a:gd name="connsiteX15-28693" fmla="*/ 393 w 687"/>
              <a:gd name="connsiteY15-28694" fmla="*/ 78 h 125"/>
              <a:gd name="connsiteX16-28695" fmla="*/ 362 w 687"/>
              <a:gd name="connsiteY16-28696" fmla="*/ 78 h 125"/>
              <a:gd name="connsiteX17-28697" fmla="*/ 346 w 687"/>
              <a:gd name="connsiteY17-28698" fmla="*/ 84 h 125"/>
              <a:gd name="connsiteX18-28699" fmla="*/ 325 w 687"/>
              <a:gd name="connsiteY18-28700" fmla="*/ 84 h 125"/>
              <a:gd name="connsiteX19-28701" fmla="*/ 309 w 687"/>
              <a:gd name="connsiteY19-28702" fmla="*/ 89 h 125"/>
              <a:gd name="connsiteX20-28703" fmla="*/ 288 w 687"/>
              <a:gd name="connsiteY20-28704" fmla="*/ 94 h 125"/>
              <a:gd name="connsiteX21-28705" fmla="*/ 267 w 687"/>
              <a:gd name="connsiteY21-28706" fmla="*/ 99 h 125"/>
              <a:gd name="connsiteX22-28707" fmla="*/ 246 w 687"/>
              <a:gd name="connsiteY22-28708" fmla="*/ 99 h 125"/>
              <a:gd name="connsiteX23-28709" fmla="*/ 220 w 687"/>
              <a:gd name="connsiteY23-28710" fmla="*/ 104 h 125"/>
              <a:gd name="connsiteX24-28711" fmla="*/ 199 w 687"/>
              <a:gd name="connsiteY24-28712" fmla="*/ 110 h 125"/>
              <a:gd name="connsiteX25-28713" fmla="*/ 173 w 687"/>
              <a:gd name="connsiteY25-28714" fmla="*/ 115 h 125"/>
              <a:gd name="connsiteX26-28715" fmla="*/ 152 w 687"/>
              <a:gd name="connsiteY26-28716" fmla="*/ 120 h 125"/>
              <a:gd name="connsiteX27-28717" fmla="*/ 131 w 687"/>
              <a:gd name="connsiteY27-28718" fmla="*/ 120 h 125"/>
              <a:gd name="connsiteX28-28719" fmla="*/ 115 w 687"/>
              <a:gd name="connsiteY28-28720" fmla="*/ 125 h 125"/>
              <a:gd name="connsiteX29-28721" fmla="*/ 99 w 687"/>
              <a:gd name="connsiteY29-28722" fmla="*/ 125 h 125"/>
              <a:gd name="connsiteX30-28723" fmla="*/ 89 w 687"/>
              <a:gd name="connsiteY30-28724" fmla="*/ 125 h 125"/>
              <a:gd name="connsiteX31-28725" fmla="*/ 78 w 687"/>
              <a:gd name="connsiteY31-28726" fmla="*/ 125 h 125"/>
              <a:gd name="connsiteX32-28727" fmla="*/ 73 w 687"/>
              <a:gd name="connsiteY32-28728" fmla="*/ 125 h 125"/>
              <a:gd name="connsiteX33-28729" fmla="*/ 63 w 687"/>
              <a:gd name="connsiteY33-28730" fmla="*/ 120 h 125"/>
              <a:gd name="connsiteX34-28731" fmla="*/ 52 w 687"/>
              <a:gd name="connsiteY34-28732" fmla="*/ 115 h 125"/>
              <a:gd name="connsiteX35-28733" fmla="*/ 36 w 687"/>
              <a:gd name="connsiteY35-28734" fmla="*/ 110 h 125"/>
              <a:gd name="connsiteX36-28735" fmla="*/ 26 w 687"/>
              <a:gd name="connsiteY36-28736" fmla="*/ 99 h 125"/>
              <a:gd name="connsiteX37-28737" fmla="*/ 15 w 687"/>
              <a:gd name="connsiteY37-28738" fmla="*/ 94 h 125"/>
              <a:gd name="connsiteX38-28739" fmla="*/ 5 w 687"/>
              <a:gd name="connsiteY38-28740" fmla="*/ 89 h 125"/>
              <a:gd name="connsiteX39-28741" fmla="*/ 0 w 687"/>
              <a:gd name="connsiteY39-28742" fmla="*/ 78 h 125"/>
              <a:gd name="connsiteX40-28743" fmla="*/ 0 w 687"/>
              <a:gd name="connsiteY40-28744" fmla="*/ 73 h 125"/>
              <a:gd name="connsiteX41-28745" fmla="*/ 10 w 687"/>
              <a:gd name="connsiteY41-28746" fmla="*/ 73 h 125"/>
              <a:gd name="connsiteX42-28747" fmla="*/ 26 w 687"/>
              <a:gd name="connsiteY42-28748" fmla="*/ 73 h 125"/>
              <a:gd name="connsiteX43-28749" fmla="*/ 42 w 687"/>
              <a:gd name="connsiteY43-28750" fmla="*/ 73 h 125"/>
              <a:gd name="connsiteX44-28751" fmla="*/ 57 w 687"/>
              <a:gd name="connsiteY44-28752" fmla="*/ 68 h 125"/>
              <a:gd name="connsiteX45-28753" fmla="*/ 89 w 687"/>
              <a:gd name="connsiteY45-28754" fmla="*/ 68 h 125"/>
              <a:gd name="connsiteX46-28755" fmla="*/ 131 w 687"/>
              <a:gd name="connsiteY46-28756" fmla="*/ 63 h 125"/>
              <a:gd name="connsiteX47-28757" fmla="*/ 152 w 687"/>
              <a:gd name="connsiteY47-28758" fmla="*/ 63 h 125"/>
              <a:gd name="connsiteX48-28759" fmla="*/ 173 w 687"/>
              <a:gd name="connsiteY48-28760" fmla="*/ 63 h 125"/>
              <a:gd name="connsiteX49-28761" fmla="*/ 199 w 687"/>
              <a:gd name="connsiteY49-28762" fmla="*/ 57 h 125"/>
              <a:gd name="connsiteX50-28763" fmla="*/ 225 w 687"/>
              <a:gd name="connsiteY50-28764" fmla="*/ 57 h 125"/>
              <a:gd name="connsiteX51-28765" fmla="*/ 257 w 687"/>
              <a:gd name="connsiteY51-28766" fmla="*/ 52 h 125"/>
              <a:gd name="connsiteX52-28767" fmla="*/ 288 w 687"/>
              <a:gd name="connsiteY52-28768" fmla="*/ 52 h 125"/>
              <a:gd name="connsiteX53-28769" fmla="*/ 320 w 687"/>
              <a:gd name="connsiteY53-28770" fmla="*/ 47 h 125"/>
              <a:gd name="connsiteX54-28771" fmla="*/ 357 w 687"/>
              <a:gd name="connsiteY54-28772" fmla="*/ 42 h 125"/>
              <a:gd name="connsiteX55-28773" fmla="*/ 372 w 687"/>
              <a:gd name="connsiteY55-28774" fmla="*/ 42 h 125"/>
              <a:gd name="connsiteX56-28775" fmla="*/ 393 w 687"/>
              <a:gd name="connsiteY56-28776" fmla="*/ 37 h 125"/>
              <a:gd name="connsiteX57-28777" fmla="*/ 409 w 687"/>
              <a:gd name="connsiteY57-28778" fmla="*/ 37 h 125"/>
              <a:gd name="connsiteX58-28779" fmla="*/ 420 w 687"/>
              <a:gd name="connsiteY58-28780" fmla="*/ 37 h 125"/>
              <a:gd name="connsiteX59-28781" fmla="*/ 435 w 687"/>
              <a:gd name="connsiteY59-28782" fmla="*/ 31 h 125"/>
              <a:gd name="connsiteX60-28783" fmla="*/ 446 w 687"/>
              <a:gd name="connsiteY60-28784" fmla="*/ 31 h 125"/>
              <a:gd name="connsiteX61-28785" fmla="*/ 456 w 687"/>
              <a:gd name="connsiteY61-28786" fmla="*/ 31 h 125"/>
              <a:gd name="connsiteX62-28787" fmla="*/ 467 w 687"/>
              <a:gd name="connsiteY62-28788" fmla="*/ 26 h 125"/>
              <a:gd name="connsiteX63-28789" fmla="*/ 477 w 687"/>
              <a:gd name="connsiteY63-28790" fmla="*/ 26 h 125"/>
              <a:gd name="connsiteX64-28791" fmla="*/ 488 w 687"/>
              <a:gd name="connsiteY64-28792" fmla="*/ 26 h 125"/>
              <a:gd name="connsiteX65-28793" fmla="*/ 493 w 687"/>
              <a:gd name="connsiteY65-28794" fmla="*/ 21 h 125"/>
              <a:gd name="connsiteX66-28795" fmla="*/ 498 w 687"/>
              <a:gd name="connsiteY66-28796" fmla="*/ 21 h 125"/>
              <a:gd name="connsiteX67-28797" fmla="*/ 504 w 687"/>
              <a:gd name="connsiteY67-28798" fmla="*/ 21 h 125"/>
              <a:gd name="connsiteX68-28799" fmla="*/ 509 w 687"/>
              <a:gd name="connsiteY68-28800" fmla="*/ 16 h 125"/>
              <a:gd name="connsiteX69-28801" fmla="*/ 514 w 687"/>
              <a:gd name="connsiteY69-28802" fmla="*/ 16 h 125"/>
              <a:gd name="connsiteX70-28803" fmla="*/ 514 w 687"/>
              <a:gd name="connsiteY70-28804" fmla="*/ 16 h 125"/>
              <a:gd name="connsiteX71-28805" fmla="*/ 519 w 687"/>
              <a:gd name="connsiteY71-28806" fmla="*/ 10 h 125"/>
              <a:gd name="connsiteX72-28807" fmla="*/ 525 w 687"/>
              <a:gd name="connsiteY72-28808" fmla="*/ 5 h 125"/>
              <a:gd name="connsiteX73-28809" fmla="*/ 535 w 687"/>
              <a:gd name="connsiteY73-28810" fmla="*/ 5 h 125"/>
              <a:gd name="connsiteX74-28811" fmla="*/ 546 w 687"/>
              <a:gd name="connsiteY74-28812" fmla="*/ 0 h 125"/>
              <a:gd name="connsiteX75-28813" fmla="*/ 551 w 687"/>
              <a:gd name="connsiteY75-28814" fmla="*/ 5 h 125"/>
              <a:gd name="connsiteX76-28815" fmla="*/ 561 w 687"/>
              <a:gd name="connsiteY76-28816" fmla="*/ 5 h 125"/>
              <a:gd name="connsiteX77-28817" fmla="*/ 577 w 687"/>
              <a:gd name="connsiteY77-28818" fmla="*/ 10 h 125"/>
              <a:gd name="connsiteX78-28819" fmla="*/ 593 w 687"/>
              <a:gd name="connsiteY78-28820" fmla="*/ 16 h 125"/>
              <a:gd name="connsiteX79-28821" fmla="*/ 630 w 687"/>
              <a:gd name="connsiteY79-28822" fmla="*/ 31 h 125"/>
              <a:gd name="connsiteX80-28823" fmla="*/ 645 w 687"/>
              <a:gd name="connsiteY80-28824" fmla="*/ 42 h 125"/>
              <a:gd name="connsiteX81-28825" fmla="*/ 661 w 687"/>
              <a:gd name="connsiteY81-28826" fmla="*/ 52 h 125"/>
              <a:gd name="connsiteX82-28827" fmla="*/ 672 w 687"/>
              <a:gd name="connsiteY82-28828" fmla="*/ 57 h 125"/>
              <a:gd name="connsiteX83-28829" fmla="*/ 682 w 687"/>
              <a:gd name="connsiteY83-28830" fmla="*/ 68 h 125"/>
              <a:gd name="connsiteX84-28831" fmla="*/ 687 w 687"/>
              <a:gd name="connsiteY84-28832" fmla="*/ 73 h 125"/>
              <a:gd name="connsiteX85-28833" fmla="*/ 687 w 687"/>
              <a:gd name="connsiteY85-28834" fmla="*/ 78 h 125"/>
              <a:gd name="connsiteX86-28835" fmla="*/ 682 w 687"/>
              <a:gd name="connsiteY86-28836" fmla="*/ 78 h 125"/>
              <a:gd name="connsiteX87-28837" fmla="*/ 682 w 687"/>
              <a:gd name="connsiteY87-28838" fmla="*/ 84 h 125"/>
              <a:gd name="connsiteX88-28839" fmla="*/ 677 w 687"/>
              <a:gd name="connsiteY88-28840" fmla="*/ 89 h 125"/>
              <a:gd name="connsiteX0-28841" fmla="*/ 556 w 687"/>
              <a:gd name="connsiteY0-28842" fmla="*/ 104 h 125"/>
              <a:gd name="connsiteX1-28843" fmla="*/ 556 w 687"/>
              <a:gd name="connsiteY1-28844" fmla="*/ 94 h 125"/>
              <a:gd name="connsiteX2-28845" fmla="*/ 551 w 687"/>
              <a:gd name="connsiteY2-28846" fmla="*/ 84 h 125"/>
              <a:gd name="connsiteX3-28847" fmla="*/ 546 w 687"/>
              <a:gd name="connsiteY3-28848" fmla="*/ 78 h 125"/>
              <a:gd name="connsiteX4-28849" fmla="*/ 546 w 687"/>
              <a:gd name="connsiteY4-28850" fmla="*/ 78 h 125"/>
              <a:gd name="connsiteX5-28851" fmla="*/ 540 w 687"/>
              <a:gd name="connsiteY5-28852" fmla="*/ 78 h 125"/>
              <a:gd name="connsiteX6-28853" fmla="*/ 530 w 687"/>
              <a:gd name="connsiteY6-28854" fmla="*/ 73 h 125"/>
              <a:gd name="connsiteX7-28855" fmla="*/ 525 w 687"/>
              <a:gd name="connsiteY7-28856" fmla="*/ 73 h 125"/>
              <a:gd name="connsiteX8-28857" fmla="*/ 514 w 687"/>
              <a:gd name="connsiteY8-28858" fmla="*/ 73 h 125"/>
              <a:gd name="connsiteX9-28859" fmla="*/ 504 w 687"/>
              <a:gd name="connsiteY9-28860" fmla="*/ 73 h 125"/>
              <a:gd name="connsiteX10-28861" fmla="*/ 493 w 687"/>
              <a:gd name="connsiteY10-28862" fmla="*/ 73 h 125"/>
              <a:gd name="connsiteX11-28863" fmla="*/ 477 w 687"/>
              <a:gd name="connsiteY11-28864" fmla="*/ 73 h 125"/>
              <a:gd name="connsiteX12-28865" fmla="*/ 451 w 687"/>
              <a:gd name="connsiteY12-28866" fmla="*/ 73 h 125"/>
              <a:gd name="connsiteX13-28867" fmla="*/ 420 w 687"/>
              <a:gd name="connsiteY13-28868" fmla="*/ 73 h 125"/>
              <a:gd name="connsiteX14-28869" fmla="*/ 393 w 687"/>
              <a:gd name="connsiteY14-28870" fmla="*/ 78 h 125"/>
              <a:gd name="connsiteX15-28871" fmla="*/ 362 w 687"/>
              <a:gd name="connsiteY15-28872" fmla="*/ 78 h 125"/>
              <a:gd name="connsiteX16-28873" fmla="*/ 346 w 687"/>
              <a:gd name="connsiteY16-28874" fmla="*/ 84 h 125"/>
              <a:gd name="connsiteX17-28875" fmla="*/ 325 w 687"/>
              <a:gd name="connsiteY17-28876" fmla="*/ 84 h 125"/>
              <a:gd name="connsiteX18-28877" fmla="*/ 309 w 687"/>
              <a:gd name="connsiteY18-28878" fmla="*/ 89 h 125"/>
              <a:gd name="connsiteX19-28879" fmla="*/ 288 w 687"/>
              <a:gd name="connsiteY19-28880" fmla="*/ 94 h 125"/>
              <a:gd name="connsiteX20-28881" fmla="*/ 267 w 687"/>
              <a:gd name="connsiteY20-28882" fmla="*/ 99 h 125"/>
              <a:gd name="connsiteX21-28883" fmla="*/ 246 w 687"/>
              <a:gd name="connsiteY21-28884" fmla="*/ 99 h 125"/>
              <a:gd name="connsiteX22-28885" fmla="*/ 220 w 687"/>
              <a:gd name="connsiteY22-28886" fmla="*/ 104 h 125"/>
              <a:gd name="connsiteX23-28887" fmla="*/ 199 w 687"/>
              <a:gd name="connsiteY23-28888" fmla="*/ 110 h 125"/>
              <a:gd name="connsiteX24-28889" fmla="*/ 173 w 687"/>
              <a:gd name="connsiteY24-28890" fmla="*/ 115 h 125"/>
              <a:gd name="connsiteX25-28891" fmla="*/ 152 w 687"/>
              <a:gd name="connsiteY25-28892" fmla="*/ 120 h 125"/>
              <a:gd name="connsiteX26-28893" fmla="*/ 131 w 687"/>
              <a:gd name="connsiteY26-28894" fmla="*/ 120 h 125"/>
              <a:gd name="connsiteX27-28895" fmla="*/ 115 w 687"/>
              <a:gd name="connsiteY27-28896" fmla="*/ 125 h 125"/>
              <a:gd name="connsiteX28-28897" fmla="*/ 99 w 687"/>
              <a:gd name="connsiteY28-28898" fmla="*/ 125 h 125"/>
              <a:gd name="connsiteX29-28899" fmla="*/ 89 w 687"/>
              <a:gd name="connsiteY29-28900" fmla="*/ 125 h 125"/>
              <a:gd name="connsiteX30-28901" fmla="*/ 78 w 687"/>
              <a:gd name="connsiteY30-28902" fmla="*/ 125 h 125"/>
              <a:gd name="connsiteX31-28903" fmla="*/ 73 w 687"/>
              <a:gd name="connsiteY31-28904" fmla="*/ 125 h 125"/>
              <a:gd name="connsiteX32-28905" fmla="*/ 63 w 687"/>
              <a:gd name="connsiteY32-28906" fmla="*/ 120 h 125"/>
              <a:gd name="connsiteX33-28907" fmla="*/ 52 w 687"/>
              <a:gd name="connsiteY33-28908" fmla="*/ 115 h 125"/>
              <a:gd name="connsiteX34-28909" fmla="*/ 36 w 687"/>
              <a:gd name="connsiteY34-28910" fmla="*/ 110 h 125"/>
              <a:gd name="connsiteX35-28911" fmla="*/ 26 w 687"/>
              <a:gd name="connsiteY35-28912" fmla="*/ 99 h 125"/>
              <a:gd name="connsiteX36-28913" fmla="*/ 15 w 687"/>
              <a:gd name="connsiteY36-28914" fmla="*/ 94 h 125"/>
              <a:gd name="connsiteX37-28915" fmla="*/ 5 w 687"/>
              <a:gd name="connsiteY37-28916" fmla="*/ 89 h 125"/>
              <a:gd name="connsiteX38-28917" fmla="*/ 0 w 687"/>
              <a:gd name="connsiteY38-28918" fmla="*/ 78 h 125"/>
              <a:gd name="connsiteX39-28919" fmla="*/ 0 w 687"/>
              <a:gd name="connsiteY39-28920" fmla="*/ 73 h 125"/>
              <a:gd name="connsiteX40-28921" fmla="*/ 10 w 687"/>
              <a:gd name="connsiteY40-28922" fmla="*/ 73 h 125"/>
              <a:gd name="connsiteX41-28923" fmla="*/ 26 w 687"/>
              <a:gd name="connsiteY41-28924" fmla="*/ 73 h 125"/>
              <a:gd name="connsiteX42-28925" fmla="*/ 42 w 687"/>
              <a:gd name="connsiteY42-28926" fmla="*/ 73 h 125"/>
              <a:gd name="connsiteX43-28927" fmla="*/ 57 w 687"/>
              <a:gd name="connsiteY43-28928" fmla="*/ 68 h 125"/>
              <a:gd name="connsiteX44-28929" fmla="*/ 89 w 687"/>
              <a:gd name="connsiteY44-28930" fmla="*/ 68 h 125"/>
              <a:gd name="connsiteX45-28931" fmla="*/ 131 w 687"/>
              <a:gd name="connsiteY45-28932" fmla="*/ 63 h 125"/>
              <a:gd name="connsiteX46-28933" fmla="*/ 152 w 687"/>
              <a:gd name="connsiteY46-28934" fmla="*/ 63 h 125"/>
              <a:gd name="connsiteX47-28935" fmla="*/ 173 w 687"/>
              <a:gd name="connsiteY47-28936" fmla="*/ 63 h 125"/>
              <a:gd name="connsiteX48-28937" fmla="*/ 199 w 687"/>
              <a:gd name="connsiteY48-28938" fmla="*/ 57 h 125"/>
              <a:gd name="connsiteX49-28939" fmla="*/ 225 w 687"/>
              <a:gd name="connsiteY49-28940" fmla="*/ 57 h 125"/>
              <a:gd name="connsiteX50-28941" fmla="*/ 257 w 687"/>
              <a:gd name="connsiteY50-28942" fmla="*/ 52 h 125"/>
              <a:gd name="connsiteX51-28943" fmla="*/ 288 w 687"/>
              <a:gd name="connsiteY51-28944" fmla="*/ 52 h 125"/>
              <a:gd name="connsiteX52-28945" fmla="*/ 320 w 687"/>
              <a:gd name="connsiteY52-28946" fmla="*/ 47 h 125"/>
              <a:gd name="connsiteX53-28947" fmla="*/ 357 w 687"/>
              <a:gd name="connsiteY53-28948" fmla="*/ 42 h 125"/>
              <a:gd name="connsiteX54-28949" fmla="*/ 372 w 687"/>
              <a:gd name="connsiteY54-28950" fmla="*/ 42 h 125"/>
              <a:gd name="connsiteX55-28951" fmla="*/ 393 w 687"/>
              <a:gd name="connsiteY55-28952" fmla="*/ 37 h 125"/>
              <a:gd name="connsiteX56-28953" fmla="*/ 409 w 687"/>
              <a:gd name="connsiteY56-28954" fmla="*/ 37 h 125"/>
              <a:gd name="connsiteX57-28955" fmla="*/ 420 w 687"/>
              <a:gd name="connsiteY57-28956" fmla="*/ 37 h 125"/>
              <a:gd name="connsiteX58-28957" fmla="*/ 435 w 687"/>
              <a:gd name="connsiteY58-28958" fmla="*/ 31 h 125"/>
              <a:gd name="connsiteX59-28959" fmla="*/ 446 w 687"/>
              <a:gd name="connsiteY59-28960" fmla="*/ 31 h 125"/>
              <a:gd name="connsiteX60-28961" fmla="*/ 456 w 687"/>
              <a:gd name="connsiteY60-28962" fmla="*/ 31 h 125"/>
              <a:gd name="connsiteX61-28963" fmla="*/ 467 w 687"/>
              <a:gd name="connsiteY61-28964" fmla="*/ 26 h 125"/>
              <a:gd name="connsiteX62-28965" fmla="*/ 477 w 687"/>
              <a:gd name="connsiteY62-28966" fmla="*/ 26 h 125"/>
              <a:gd name="connsiteX63-28967" fmla="*/ 488 w 687"/>
              <a:gd name="connsiteY63-28968" fmla="*/ 26 h 125"/>
              <a:gd name="connsiteX64-28969" fmla="*/ 493 w 687"/>
              <a:gd name="connsiteY64-28970" fmla="*/ 21 h 125"/>
              <a:gd name="connsiteX65-28971" fmla="*/ 498 w 687"/>
              <a:gd name="connsiteY65-28972" fmla="*/ 21 h 125"/>
              <a:gd name="connsiteX66-28973" fmla="*/ 504 w 687"/>
              <a:gd name="connsiteY66-28974" fmla="*/ 21 h 125"/>
              <a:gd name="connsiteX67-28975" fmla="*/ 509 w 687"/>
              <a:gd name="connsiteY67-28976" fmla="*/ 16 h 125"/>
              <a:gd name="connsiteX68-28977" fmla="*/ 514 w 687"/>
              <a:gd name="connsiteY68-28978" fmla="*/ 16 h 125"/>
              <a:gd name="connsiteX69-28979" fmla="*/ 514 w 687"/>
              <a:gd name="connsiteY69-28980" fmla="*/ 16 h 125"/>
              <a:gd name="connsiteX70-28981" fmla="*/ 519 w 687"/>
              <a:gd name="connsiteY70-28982" fmla="*/ 10 h 125"/>
              <a:gd name="connsiteX71-28983" fmla="*/ 525 w 687"/>
              <a:gd name="connsiteY71-28984" fmla="*/ 5 h 125"/>
              <a:gd name="connsiteX72-28985" fmla="*/ 535 w 687"/>
              <a:gd name="connsiteY72-28986" fmla="*/ 5 h 125"/>
              <a:gd name="connsiteX73-28987" fmla="*/ 546 w 687"/>
              <a:gd name="connsiteY73-28988" fmla="*/ 0 h 125"/>
              <a:gd name="connsiteX74-28989" fmla="*/ 551 w 687"/>
              <a:gd name="connsiteY74-28990" fmla="*/ 5 h 125"/>
              <a:gd name="connsiteX75-28991" fmla="*/ 561 w 687"/>
              <a:gd name="connsiteY75-28992" fmla="*/ 5 h 125"/>
              <a:gd name="connsiteX76-28993" fmla="*/ 577 w 687"/>
              <a:gd name="connsiteY76-28994" fmla="*/ 10 h 125"/>
              <a:gd name="connsiteX77-28995" fmla="*/ 593 w 687"/>
              <a:gd name="connsiteY77-28996" fmla="*/ 16 h 125"/>
              <a:gd name="connsiteX78-28997" fmla="*/ 630 w 687"/>
              <a:gd name="connsiteY78-28998" fmla="*/ 31 h 125"/>
              <a:gd name="connsiteX79-28999" fmla="*/ 645 w 687"/>
              <a:gd name="connsiteY79-29000" fmla="*/ 42 h 125"/>
              <a:gd name="connsiteX80-29001" fmla="*/ 661 w 687"/>
              <a:gd name="connsiteY80-29002" fmla="*/ 52 h 125"/>
              <a:gd name="connsiteX81-29003" fmla="*/ 672 w 687"/>
              <a:gd name="connsiteY81-29004" fmla="*/ 57 h 125"/>
              <a:gd name="connsiteX82-29005" fmla="*/ 682 w 687"/>
              <a:gd name="connsiteY82-29006" fmla="*/ 68 h 125"/>
              <a:gd name="connsiteX83-29007" fmla="*/ 687 w 687"/>
              <a:gd name="connsiteY83-29008" fmla="*/ 73 h 125"/>
              <a:gd name="connsiteX84-29009" fmla="*/ 687 w 687"/>
              <a:gd name="connsiteY84-29010" fmla="*/ 78 h 125"/>
              <a:gd name="connsiteX85-29011" fmla="*/ 682 w 687"/>
              <a:gd name="connsiteY85-29012" fmla="*/ 78 h 125"/>
              <a:gd name="connsiteX86-29013" fmla="*/ 682 w 687"/>
              <a:gd name="connsiteY86-29014" fmla="*/ 84 h 125"/>
              <a:gd name="connsiteX87-29015" fmla="*/ 677 w 687"/>
              <a:gd name="connsiteY87-29016" fmla="*/ 89 h 125"/>
              <a:gd name="connsiteX0-29017" fmla="*/ 556 w 687"/>
              <a:gd name="connsiteY0-29018" fmla="*/ 94 h 125"/>
              <a:gd name="connsiteX1-29019" fmla="*/ 551 w 687"/>
              <a:gd name="connsiteY1-29020" fmla="*/ 84 h 125"/>
              <a:gd name="connsiteX2-29021" fmla="*/ 546 w 687"/>
              <a:gd name="connsiteY2-29022" fmla="*/ 78 h 125"/>
              <a:gd name="connsiteX3-29023" fmla="*/ 546 w 687"/>
              <a:gd name="connsiteY3-29024" fmla="*/ 78 h 125"/>
              <a:gd name="connsiteX4-29025" fmla="*/ 540 w 687"/>
              <a:gd name="connsiteY4-29026" fmla="*/ 78 h 125"/>
              <a:gd name="connsiteX5-29027" fmla="*/ 530 w 687"/>
              <a:gd name="connsiteY5-29028" fmla="*/ 73 h 125"/>
              <a:gd name="connsiteX6-29029" fmla="*/ 525 w 687"/>
              <a:gd name="connsiteY6-29030" fmla="*/ 73 h 125"/>
              <a:gd name="connsiteX7-29031" fmla="*/ 514 w 687"/>
              <a:gd name="connsiteY7-29032" fmla="*/ 73 h 125"/>
              <a:gd name="connsiteX8-29033" fmla="*/ 504 w 687"/>
              <a:gd name="connsiteY8-29034" fmla="*/ 73 h 125"/>
              <a:gd name="connsiteX9-29035" fmla="*/ 493 w 687"/>
              <a:gd name="connsiteY9-29036" fmla="*/ 73 h 125"/>
              <a:gd name="connsiteX10-29037" fmla="*/ 477 w 687"/>
              <a:gd name="connsiteY10-29038" fmla="*/ 73 h 125"/>
              <a:gd name="connsiteX11-29039" fmla="*/ 451 w 687"/>
              <a:gd name="connsiteY11-29040" fmla="*/ 73 h 125"/>
              <a:gd name="connsiteX12-29041" fmla="*/ 420 w 687"/>
              <a:gd name="connsiteY12-29042" fmla="*/ 73 h 125"/>
              <a:gd name="connsiteX13-29043" fmla="*/ 393 w 687"/>
              <a:gd name="connsiteY13-29044" fmla="*/ 78 h 125"/>
              <a:gd name="connsiteX14-29045" fmla="*/ 362 w 687"/>
              <a:gd name="connsiteY14-29046" fmla="*/ 78 h 125"/>
              <a:gd name="connsiteX15-29047" fmla="*/ 346 w 687"/>
              <a:gd name="connsiteY15-29048" fmla="*/ 84 h 125"/>
              <a:gd name="connsiteX16-29049" fmla="*/ 325 w 687"/>
              <a:gd name="connsiteY16-29050" fmla="*/ 84 h 125"/>
              <a:gd name="connsiteX17-29051" fmla="*/ 309 w 687"/>
              <a:gd name="connsiteY17-29052" fmla="*/ 89 h 125"/>
              <a:gd name="connsiteX18-29053" fmla="*/ 288 w 687"/>
              <a:gd name="connsiteY18-29054" fmla="*/ 94 h 125"/>
              <a:gd name="connsiteX19-29055" fmla="*/ 267 w 687"/>
              <a:gd name="connsiteY19-29056" fmla="*/ 99 h 125"/>
              <a:gd name="connsiteX20-29057" fmla="*/ 246 w 687"/>
              <a:gd name="connsiteY20-29058" fmla="*/ 99 h 125"/>
              <a:gd name="connsiteX21-29059" fmla="*/ 220 w 687"/>
              <a:gd name="connsiteY21-29060" fmla="*/ 104 h 125"/>
              <a:gd name="connsiteX22-29061" fmla="*/ 199 w 687"/>
              <a:gd name="connsiteY22-29062" fmla="*/ 110 h 125"/>
              <a:gd name="connsiteX23-29063" fmla="*/ 173 w 687"/>
              <a:gd name="connsiteY23-29064" fmla="*/ 115 h 125"/>
              <a:gd name="connsiteX24-29065" fmla="*/ 152 w 687"/>
              <a:gd name="connsiteY24-29066" fmla="*/ 120 h 125"/>
              <a:gd name="connsiteX25-29067" fmla="*/ 131 w 687"/>
              <a:gd name="connsiteY25-29068" fmla="*/ 120 h 125"/>
              <a:gd name="connsiteX26-29069" fmla="*/ 115 w 687"/>
              <a:gd name="connsiteY26-29070" fmla="*/ 125 h 125"/>
              <a:gd name="connsiteX27-29071" fmla="*/ 99 w 687"/>
              <a:gd name="connsiteY27-29072" fmla="*/ 125 h 125"/>
              <a:gd name="connsiteX28-29073" fmla="*/ 89 w 687"/>
              <a:gd name="connsiteY28-29074" fmla="*/ 125 h 125"/>
              <a:gd name="connsiteX29-29075" fmla="*/ 78 w 687"/>
              <a:gd name="connsiteY29-29076" fmla="*/ 125 h 125"/>
              <a:gd name="connsiteX30-29077" fmla="*/ 73 w 687"/>
              <a:gd name="connsiteY30-29078" fmla="*/ 125 h 125"/>
              <a:gd name="connsiteX31-29079" fmla="*/ 63 w 687"/>
              <a:gd name="connsiteY31-29080" fmla="*/ 120 h 125"/>
              <a:gd name="connsiteX32-29081" fmla="*/ 52 w 687"/>
              <a:gd name="connsiteY32-29082" fmla="*/ 115 h 125"/>
              <a:gd name="connsiteX33-29083" fmla="*/ 36 w 687"/>
              <a:gd name="connsiteY33-29084" fmla="*/ 110 h 125"/>
              <a:gd name="connsiteX34-29085" fmla="*/ 26 w 687"/>
              <a:gd name="connsiteY34-29086" fmla="*/ 99 h 125"/>
              <a:gd name="connsiteX35-29087" fmla="*/ 15 w 687"/>
              <a:gd name="connsiteY35-29088" fmla="*/ 94 h 125"/>
              <a:gd name="connsiteX36-29089" fmla="*/ 5 w 687"/>
              <a:gd name="connsiteY36-29090" fmla="*/ 89 h 125"/>
              <a:gd name="connsiteX37-29091" fmla="*/ 0 w 687"/>
              <a:gd name="connsiteY37-29092" fmla="*/ 78 h 125"/>
              <a:gd name="connsiteX38-29093" fmla="*/ 0 w 687"/>
              <a:gd name="connsiteY38-29094" fmla="*/ 73 h 125"/>
              <a:gd name="connsiteX39-29095" fmla="*/ 10 w 687"/>
              <a:gd name="connsiteY39-29096" fmla="*/ 73 h 125"/>
              <a:gd name="connsiteX40-29097" fmla="*/ 26 w 687"/>
              <a:gd name="connsiteY40-29098" fmla="*/ 73 h 125"/>
              <a:gd name="connsiteX41-29099" fmla="*/ 42 w 687"/>
              <a:gd name="connsiteY41-29100" fmla="*/ 73 h 125"/>
              <a:gd name="connsiteX42-29101" fmla="*/ 57 w 687"/>
              <a:gd name="connsiteY42-29102" fmla="*/ 68 h 125"/>
              <a:gd name="connsiteX43-29103" fmla="*/ 89 w 687"/>
              <a:gd name="connsiteY43-29104" fmla="*/ 68 h 125"/>
              <a:gd name="connsiteX44-29105" fmla="*/ 131 w 687"/>
              <a:gd name="connsiteY44-29106" fmla="*/ 63 h 125"/>
              <a:gd name="connsiteX45-29107" fmla="*/ 152 w 687"/>
              <a:gd name="connsiteY45-29108" fmla="*/ 63 h 125"/>
              <a:gd name="connsiteX46-29109" fmla="*/ 173 w 687"/>
              <a:gd name="connsiteY46-29110" fmla="*/ 63 h 125"/>
              <a:gd name="connsiteX47-29111" fmla="*/ 199 w 687"/>
              <a:gd name="connsiteY47-29112" fmla="*/ 57 h 125"/>
              <a:gd name="connsiteX48-29113" fmla="*/ 225 w 687"/>
              <a:gd name="connsiteY48-29114" fmla="*/ 57 h 125"/>
              <a:gd name="connsiteX49-29115" fmla="*/ 257 w 687"/>
              <a:gd name="connsiteY49-29116" fmla="*/ 52 h 125"/>
              <a:gd name="connsiteX50-29117" fmla="*/ 288 w 687"/>
              <a:gd name="connsiteY50-29118" fmla="*/ 52 h 125"/>
              <a:gd name="connsiteX51-29119" fmla="*/ 320 w 687"/>
              <a:gd name="connsiteY51-29120" fmla="*/ 47 h 125"/>
              <a:gd name="connsiteX52-29121" fmla="*/ 357 w 687"/>
              <a:gd name="connsiteY52-29122" fmla="*/ 42 h 125"/>
              <a:gd name="connsiteX53-29123" fmla="*/ 372 w 687"/>
              <a:gd name="connsiteY53-29124" fmla="*/ 42 h 125"/>
              <a:gd name="connsiteX54-29125" fmla="*/ 393 w 687"/>
              <a:gd name="connsiteY54-29126" fmla="*/ 37 h 125"/>
              <a:gd name="connsiteX55-29127" fmla="*/ 409 w 687"/>
              <a:gd name="connsiteY55-29128" fmla="*/ 37 h 125"/>
              <a:gd name="connsiteX56-29129" fmla="*/ 420 w 687"/>
              <a:gd name="connsiteY56-29130" fmla="*/ 37 h 125"/>
              <a:gd name="connsiteX57-29131" fmla="*/ 435 w 687"/>
              <a:gd name="connsiteY57-29132" fmla="*/ 31 h 125"/>
              <a:gd name="connsiteX58-29133" fmla="*/ 446 w 687"/>
              <a:gd name="connsiteY58-29134" fmla="*/ 31 h 125"/>
              <a:gd name="connsiteX59-29135" fmla="*/ 456 w 687"/>
              <a:gd name="connsiteY59-29136" fmla="*/ 31 h 125"/>
              <a:gd name="connsiteX60-29137" fmla="*/ 467 w 687"/>
              <a:gd name="connsiteY60-29138" fmla="*/ 26 h 125"/>
              <a:gd name="connsiteX61-29139" fmla="*/ 477 w 687"/>
              <a:gd name="connsiteY61-29140" fmla="*/ 26 h 125"/>
              <a:gd name="connsiteX62-29141" fmla="*/ 488 w 687"/>
              <a:gd name="connsiteY62-29142" fmla="*/ 26 h 125"/>
              <a:gd name="connsiteX63-29143" fmla="*/ 493 w 687"/>
              <a:gd name="connsiteY63-29144" fmla="*/ 21 h 125"/>
              <a:gd name="connsiteX64-29145" fmla="*/ 498 w 687"/>
              <a:gd name="connsiteY64-29146" fmla="*/ 21 h 125"/>
              <a:gd name="connsiteX65-29147" fmla="*/ 504 w 687"/>
              <a:gd name="connsiteY65-29148" fmla="*/ 21 h 125"/>
              <a:gd name="connsiteX66-29149" fmla="*/ 509 w 687"/>
              <a:gd name="connsiteY66-29150" fmla="*/ 16 h 125"/>
              <a:gd name="connsiteX67-29151" fmla="*/ 514 w 687"/>
              <a:gd name="connsiteY67-29152" fmla="*/ 16 h 125"/>
              <a:gd name="connsiteX68-29153" fmla="*/ 514 w 687"/>
              <a:gd name="connsiteY68-29154" fmla="*/ 16 h 125"/>
              <a:gd name="connsiteX69-29155" fmla="*/ 519 w 687"/>
              <a:gd name="connsiteY69-29156" fmla="*/ 10 h 125"/>
              <a:gd name="connsiteX70-29157" fmla="*/ 525 w 687"/>
              <a:gd name="connsiteY70-29158" fmla="*/ 5 h 125"/>
              <a:gd name="connsiteX71-29159" fmla="*/ 535 w 687"/>
              <a:gd name="connsiteY71-29160" fmla="*/ 5 h 125"/>
              <a:gd name="connsiteX72-29161" fmla="*/ 546 w 687"/>
              <a:gd name="connsiteY72-29162" fmla="*/ 0 h 125"/>
              <a:gd name="connsiteX73-29163" fmla="*/ 551 w 687"/>
              <a:gd name="connsiteY73-29164" fmla="*/ 5 h 125"/>
              <a:gd name="connsiteX74-29165" fmla="*/ 561 w 687"/>
              <a:gd name="connsiteY74-29166" fmla="*/ 5 h 125"/>
              <a:gd name="connsiteX75-29167" fmla="*/ 577 w 687"/>
              <a:gd name="connsiteY75-29168" fmla="*/ 10 h 125"/>
              <a:gd name="connsiteX76-29169" fmla="*/ 593 w 687"/>
              <a:gd name="connsiteY76-29170" fmla="*/ 16 h 125"/>
              <a:gd name="connsiteX77-29171" fmla="*/ 630 w 687"/>
              <a:gd name="connsiteY77-29172" fmla="*/ 31 h 125"/>
              <a:gd name="connsiteX78-29173" fmla="*/ 645 w 687"/>
              <a:gd name="connsiteY78-29174" fmla="*/ 42 h 125"/>
              <a:gd name="connsiteX79-29175" fmla="*/ 661 w 687"/>
              <a:gd name="connsiteY79-29176" fmla="*/ 52 h 125"/>
              <a:gd name="connsiteX80-29177" fmla="*/ 672 w 687"/>
              <a:gd name="connsiteY80-29178" fmla="*/ 57 h 125"/>
              <a:gd name="connsiteX81-29179" fmla="*/ 682 w 687"/>
              <a:gd name="connsiteY81-29180" fmla="*/ 68 h 125"/>
              <a:gd name="connsiteX82-29181" fmla="*/ 687 w 687"/>
              <a:gd name="connsiteY82-29182" fmla="*/ 73 h 125"/>
              <a:gd name="connsiteX83-29183" fmla="*/ 687 w 687"/>
              <a:gd name="connsiteY83-29184" fmla="*/ 78 h 125"/>
              <a:gd name="connsiteX84-29185" fmla="*/ 682 w 687"/>
              <a:gd name="connsiteY84-29186" fmla="*/ 78 h 125"/>
              <a:gd name="connsiteX85-29187" fmla="*/ 682 w 687"/>
              <a:gd name="connsiteY85-29188" fmla="*/ 84 h 125"/>
              <a:gd name="connsiteX86-29189" fmla="*/ 677 w 687"/>
              <a:gd name="connsiteY86-29190" fmla="*/ 89 h 125"/>
              <a:gd name="connsiteX0-29191" fmla="*/ 551 w 687"/>
              <a:gd name="connsiteY0-29192" fmla="*/ 84 h 125"/>
              <a:gd name="connsiteX1-29193" fmla="*/ 546 w 687"/>
              <a:gd name="connsiteY1-29194" fmla="*/ 78 h 125"/>
              <a:gd name="connsiteX2-29195" fmla="*/ 546 w 687"/>
              <a:gd name="connsiteY2-29196" fmla="*/ 78 h 125"/>
              <a:gd name="connsiteX3-29197" fmla="*/ 540 w 687"/>
              <a:gd name="connsiteY3-29198" fmla="*/ 78 h 125"/>
              <a:gd name="connsiteX4-29199" fmla="*/ 530 w 687"/>
              <a:gd name="connsiteY4-29200" fmla="*/ 73 h 125"/>
              <a:gd name="connsiteX5-29201" fmla="*/ 525 w 687"/>
              <a:gd name="connsiteY5-29202" fmla="*/ 73 h 125"/>
              <a:gd name="connsiteX6-29203" fmla="*/ 514 w 687"/>
              <a:gd name="connsiteY6-29204" fmla="*/ 73 h 125"/>
              <a:gd name="connsiteX7-29205" fmla="*/ 504 w 687"/>
              <a:gd name="connsiteY7-29206" fmla="*/ 73 h 125"/>
              <a:gd name="connsiteX8-29207" fmla="*/ 493 w 687"/>
              <a:gd name="connsiteY8-29208" fmla="*/ 73 h 125"/>
              <a:gd name="connsiteX9-29209" fmla="*/ 477 w 687"/>
              <a:gd name="connsiteY9-29210" fmla="*/ 73 h 125"/>
              <a:gd name="connsiteX10-29211" fmla="*/ 451 w 687"/>
              <a:gd name="connsiteY10-29212" fmla="*/ 73 h 125"/>
              <a:gd name="connsiteX11-29213" fmla="*/ 420 w 687"/>
              <a:gd name="connsiteY11-29214" fmla="*/ 73 h 125"/>
              <a:gd name="connsiteX12-29215" fmla="*/ 393 w 687"/>
              <a:gd name="connsiteY12-29216" fmla="*/ 78 h 125"/>
              <a:gd name="connsiteX13-29217" fmla="*/ 362 w 687"/>
              <a:gd name="connsiteY13-29218" fmla="*/ 78 h 125"/>
              <a:gd name="connsiteX14-29219" fmla="*/ 346 w 687"/>
              <a:gd name="connsiteY14-29220" fmla="*/ 84 h 125"/>
              <a:gd name="connsiteX15-29221" fmla="*/ 325 w 687"/>
              <a:gd name="connsiteY15-29222" fmla="*/ 84 h 125"/>
              <a:gd name="connsiteX16-29223" fmla="*/ 309 w 687"/>
              <a:gd name="connsiteY16-29224" fmla="*/ 89 h 125"/>
              <a:gd name="connsiteX17-29225" fmla="*/ 288 w 687"/>
              <a:gd name="connsiteY17-29226" fmla="*/ 94 h 125"/>
              <a:gd name="connsiteX18-29227" fmla="*/ 267 w 687"/>
              <a:gd name="connsiteY18-29228" fmla="*/ 99 h 125"/>
              <a:gd name="connsiteX19-29229" fmla="*/ 246 w 687"/>
              <a:gd name="connsiteY19-29230" fmla="*/ 99 h 125"/>
              <a:gd name="connsiteX20-29231" fmla="*/ 220 w 687"/>
              <a:gd name="connsiteY20-29232" fmla="*/ 104 h 125"/>
              <a:gd name="connsiteX21-29233" fmla="*/ 199 w 687"/>
              <a:gd name="connsiteY21-29234" fmla="*/ 110 h 125"/>
              <a:gd name="connsiteX22-29235" fmla="*/ 173 w 687"/>
              <a:gd name="connsiteY22-29236" fmla="*/ 115 h 125"/>
              <a:gd name="connsiteX23-29237" fmla="*/ 152 w 687"/>
              <a:gd name="connsiteY23-29238" fmla="*/ 120 h 125"/>
              <a:gd name="connsiteX24-29239" fmla="*/ 131 w 687"/>
              <a:gd name="connsiteY24-29240" fmla="*/ 120 h 125"/>
              <a:gd name="connsiteX25-29241" fmla="*/ 115 w 687"/>
              <a:gd name="connsiteY25-29242" fmla="*/ 125 h 125"/>
              <a:gd name="connsiteX26-29243" fmla="*/ 99 w 687"/>
              <a:gd name="connsiteY26-29244" fmla="*/ 125 h 125"/>
              <a:gd name="connsiteX27-29245" fmla="*/ 89 w 687"/>
              <a:gd name="connsiteY27-29246" fmla="*/ 125 h 125"/>
              <a:gd name="connsiteX28-29247" fmla="*/ 78 w 687"/>
              <a:gd name="connsiteY28-29248" fmla="*/ 125 h 125"/>
              <a:gd name="connsiteX29-29249" fmla="*/ 73 w 687"/>
              <a:gd name="connsiteY29-29250" fmla="*/ 125 h 125"/>
              <a:gd name="connsiteX30-29251" fmla="*/ 63 w 687"/>
              <a:gd name="connsiteY30-29252" fmla="*/ 120 h 125"/>
              <a:gd name="connsiteX31-29253" fmla="*/ 52 w 687"/>
              <a:gd name="connsiteY31-29254" fmla="*/ 115 h 125"/>
              <a:gd name="connsiteX32-29255" fmla="*/ 36 w 687"/>
              <a:gd name="connsiteY32-29256" fmla="*/ 110 h 125"/>
              <a:gd name="connsiteX33-29257" fmla="*/ 26 w 687"/>
              <a:gd name="connsiteY33-29258" fmla="*/ 99 h 125"/>
              <a:gd name="connsiteX34-29259" fmla="*/ 15 w 687"/>
              <a:gd name="connsiteY34-29260" fmla="*/ 94 h 125"/>
              <a:gd name="connsiteX35-29261" fmla="*/ 5 w 687"/>
              <a:gd name="connsiteY35-29262" fmla="*/ 89 h 125"/>
              <a:gd name="connsiteX36-29263" fmla="*/ 0 w 687"/>
              <a:gd name="connsiteY36-29264" fmla="*/ 78 h 125"/>
              <a:gd name="connsiteX37-29265" fmla="*/ 0 w 687"/>
              <a:gd name="connsiteY37-29266" fmla="*/ 73 h 125"/>
              <a:gd name="connsiteX38-29267" fmla="*/ 10 w 687"/>
              <a:gd name="connsiteY38-29268" fmla="*/ 73 h 125"/>
              <a:gd name="connsiteX39-29269" fmla="*/ 26 w 687"/>
              <a:gd name="connsiteY39-29270" fmla="*/ 73 h 125"/>
              <a:gd name="connsiteX40-29271" fmla="*/ 42 w 687"/>
              <a:gd name="connsiteY40-29272" fmla="*/ 73 h 125"/>
              <a:gd name="connsiteX41-29273" fmla="*/ 57 w 687"/>
              <a:gd name="connsiteY41-29274" fmla="*/ 68 h 125"/>
              <a:gd name="connsiteX42-29275" fmla="*/ 89 w 687"/>
              <a:gd name="connsiteY42-29276" fmla="*/ 68 h 125"/>
              <a:gd name="connsiteX43-29277" fmla="*/ 131 w 687"/>
              <a:gd name="connsiteY43-29278" fmla="*/ 63 h 125"/>
              <a:gd name="connsiteX44-29279" fmla="*/ 152 w 687"/>
              <a:gd name="connsiteY44-29280" fmla="*/ 63 h 125"/>
              <a:gd name="connsiteX45-29281" fmla="*/ 173 w 687"/>
              <a:gd name="connsiteY45-29282" fmla="*/ 63 h 125"/>
              <a:gd name="connsiteX46-29283" fmla="*/ 199 w 687"/>
              <a:gd name="connsiteY46-29284" fmla="*/ 57 h 125"/>
              <a:gd name="connsiteX47-29285" fmla="*/ 225 w 687"/>
              <a:gd name="connsiteY47-29286" fmla="*/ 57 h 125"/>
              <a:gd name="connsiteX48-29287" fmla="*/ 257 w 687"/>
              <a:gd name="connsiteY48-29288" fmla="*/ 52 h 125"/>
              <a:gd name="connsiteX49-29289" fmla="*/ 288 w 687"/>
              <a:gd name="connsiteY49-29290" fmla="*/ 52 h 125"/>
              <a:gd name="connsiteX50-29291" fmla="*/ 320 w 687"/>
              <a:gd name="connsiteY50-29292" fmla="*/ 47 h 125"/>
              <a:gd name="connsiteX51-29293" fmla="*/ 357 w 687"/>
              <a:gd name="connsiteY51-29294" fmla="*/ 42 h 125"/>
              <a:gd name="connsiteX52-29295" fmla="*/ 372 w 687"/>
              <a:gd name="connsiteY52-29296" fmla="*/ 42 h 125"/>
              <a:gd name="connsiteX53-29297" fmla="*/ 393 w 687"/>
              <a:gd name="connsiteY53-29298" fmla="*/ 37 h 125"/>
              <a:gd name="connsiteX54-29299" fmla="*/ 409 w 687"/>
              <a:gd name="connsiteY54-29300" fmla="*/ 37 h 125"/>
              <a:gd name="connsiteX55-29301" fmla="*/ 420 w 687"/>
              <a:gd name="connsiteY55-29302" fmla="*/ 37 h 125"/>
              <a:gd name="connsiteX56-29303" fmla="*/ 435 w 687"/>
              <a:gd name="connsiteY56-29304" fmla="*/ 31 h 125"/>
              <a:gd name="connsiteX57-29305" fmla="*/ 446 w 687"/>
              <a:gd name="connsiteY57-29306" fmla="*/ 31 h 125"/>
              <a:gd name="connsiteX58-29307" fmla="*/ 456 w 687"/>
              <a:gd name="connsiteY58-29308" fmla="*/ 31 h 125"/>
              <a:gd name="connsiteX59-29309" fmla="*/ 467 w 687"/>
              <a:gd name="connsiteY59-29310" fmla="*/ 26 h 125"/>
              <a:gd name="connsiteX60-29311" fmla="*/ 477 w 687"/>
              <a:gd name="connsiteY60-29312" fmla="*/ 26 h 125"/>
              <a:gd name="connsiteX61-29313" fmla="*/ 488 w 687"/>
              <a:gd name="connsiteY61-29314" fmla="*/ 26 h 125"/>
              <a:gd name="connsiteX62-29315" fmla="*/ 493 w 687"/>
              <a:gd name="connsiteY62-29316" fmla="*/ 21 h 125"/>
              <a:gd name="connsiteX63-29317" fmla="*/ 498 w 687"/>
              <a:gd name="connsiteY63-29318" fmla="*/ 21 h 125"/>
              <a:gd name="connsiteX64-29319" fmla="*/ 504 w 687"/>
              <a:gd name="connsiteY64-29320" fmla="*/ 21 h 125"/>
              <a:gd name="connsiteX65-29321" fmla="*/ 509 w 687"/>
              <a:gd name="connsiteY65-29322" fmla="*/ 16 h 125"/>
              <a:gd name="connsiteX66-29323" fmla="*/ 514 w 687"/>
              <a:gd name="connsiteY66-29324" fmla="*/ 16 h 125"/>
              <a:gd name="connsiteX67-29325" fmla="*/ 514 w 687"/>
              <a:gd name="connsiteY67-29326" fmla="*/ 16 h 125"/>
              <a:gd name="connsiteX68-29327" fmla="*/ 519 w 687"/>
              <a:gd name="connsiteY68-29328" fmla="*/ 10 h 125"/>
              <a:gd name="connsiteX69-29329" fmla="*/ 525 w 687"/>
              <a:gd name="connsiteY69-29330" fmla="*/ 5 h 125"/>
              <a:gd name="connsiteX70-29331" fmla="*/ 535 w 687"/>
              <a:gd name="connsiteY70-29332" fmla="*/ 5 h 125"/>
              <a:gd name="connsiteX71-29333" fmla="*/ 546 w 687"/>
              <a:gd name="connsiteY71-29334" fmla="*/ 0 h 125"/>
              <a:gd name="connsiteX72-29335" fmla="*/ 551 w 687"/>
              <a:gd name="connsiteY72-29336" fmla="*/ 5 h 125"/>
              <a:gd name="connsiteX73-29337" fmla="*/ 561 w 687"/>
              <a:gd name="connsiteY73-29338" fmla="*/ 5 h 125"/>
              <a:gd name="connsiteX74-29339" fmla="*/ 577 w 687"/>
              <a:gd name="connsiteY74-29340" fmla="*/ 10 h 125"/>
              <a:gd name="connsiteX75-29341" fmla="*/ 593 w 687"/>
              <a:gd name="connsiteY75-29342" fmla="*/ 16 h 125"/>
              <a:gd name="connsiteX76-29343" fmla="*/ 630 w 687"/>
              <a:gd name="connsiteY76-29344" fmla="*/ 31 h 125"/>
              <a:gd name="connsiteX77-29345" fmla="*/ 645 w 687"/>
              <a:gd name="connsiteY77-29346" fmla="*/ 42 h 125"/>
              <a:gd name="connsiteX78-29347" fmla="*/ 661 w 687"/>
              <a:gd name="connsiteY78-29348" fmla="*/ 52 h 125"/>
              <a:gd name="connsiteX79-29349" fmla="*/ 672 w 687"/>
              <a:gd name="connsiteY79-29350" fmla="*/ 57 h 125"/>
              <a:gd name="connsiteX80-29351" fmla="*/ 682 w 687"/>
              <a:gd name="connsiteY80-29352" fmla="*/ 68 h 125"/>
              <a:gd name="connsiteX81-29353" fmla="*/ 687 w 687"/>
              <a:gd name="connsiteY81-29354" fmla="*/ 73 h 125"/>
              <a:gd name="connsiteX82-29355" fmla="*/ 687 w 687"/>
              <a:gd name="connsiteY82-29356" fmla="*/ 78 h 125"/>
              <a:gd name="connsiteX83-29357" fmla="*/ 682 w 687"/>
              <a:gd name="connsiteY83-29358" fmla="*/ 78 h 125"/>
              <a:gd name="connsiteX84-29359" fmla="*/ 682 w 687"/>
              <a:gd name="connsiteY84-29360" fmla="*/ 84 h 125"/>
              <a:gd name="connsiteX85-29361" fmla="*/ 677 w 687"/>
              <a:gd name="connsiteY85-29362" fmla="*/ 89 h 125"/>
              <a:gd name="connsiteX0-29363" fmla="*/ 551 w 687"/>
              <a:gd name="connsiteY0-29364" fmla="*/ 84 h 125"/>
              <a:gd name="connsiteX1-29365" fmla="*/ 546 w 687"/>
              <a:gd name="connsiteY1-29366" fmla="*/ 78 h 125"/>
              <a:gd name="connsiteX2-29367" fmla="*/ 546 w 687"/>
              <a:gd name="connsiteY2-29368" fmla="*/ 78 h 125"/>
              <a:gd name="connsiteX3-29369" fmla="*/ 540 w 687"/>
              <a:gd name="connsiteY3-29370" fmla="*/ 78 h 125"/>
              <a:gd name="connsiteX4-29371" fmla="*/ 530 w 687"/>
              <a:gd name="connsiteY4-29372" fmla="*/ 73 h 125"/>
              <a:gd name="connsiteX5-29373" fmla="*/ 525 w 687"/>
              <a:gd name="connsiteY5-29374" fmla="*/ 73 h 125"/>
              <a:gd name="connsiteX6-29375" fmla="*/ 514 w 687"/>
              <a:gd name="connsiteY6-29376" fmla="*/ 73 h 125"/>
              <a:gd name="connsiteX7-29377" fmla="*/ 504 w 687"/>
              <a:gd name="connsiteY7-29378" fmla="*/ 73 h 125"/>
              <a:gd name="connsiteX8-29379" fmla="*/ 493 w 687"/>
              <a:gd name="connsiteY8-29380" fmla="*/ 73 h 125"/>
              <a:gd name="connsiteX9-29381" fmla="*/ 477 w 687"/>
              <a:gd name="connsiteY9-29382" fmla="*/ 73 h 125"/>
              <a:gd name="connsiteX10-29383" fmla="*/ 451 w 687"/>
              <a:gd name="connsiteY10-29384" fmla="*/ 73 h 125"/>
              <a:gd name="connsiteX11-29385" fmla="*/ 420 w 687"/>
              <a:gd name="connsiteY11-29386" fmla="*/ 73 h 125"/>
              <a:gd name="connsiteX12-29387" fmla="*/ 393 w 687"/>
              <a:gd name="connsiteY12-29388" fmla="*/ 78 h 125"/>
              <a:gd name="connsiteX13-29389" fmla="*/ 362 w 687"/>
              <a:gd name="connsiteY13-29390" fmla="*/ 78 h 125"/>
              <a:gd name="connsiteX14-29391" fmla="*/ 346 w 687"/>
              <a:gd name="connsiteY14-29392" fmla="*/ 84 h 125"/>
              <a:gd name="connsiteX15-29393" fmla="*/ 325 w 687"/>
              <a:gd name="connsiteY15-29394" fmla="*/ 84 h 125"/>
              <a:gd name="connsiteX16-29395" fmla="*/ 309 w 687"/>
              <a:gd name="connsiteY16-29396" fmla="*/ 89 h 125"/>
              <a:gd name="connsiteX17-29397" fmla="*/ 288 w 687"/>
              <a:gd name="connsiteY17-29398" fmla="*/ 94 h 125"/>
              <a:gd name="connsiteX18-29399" fmla="*/ 267 w 687"/>
              <a:gd name="connsiteY18-29400" fmla="*/ 99 h 125"/>
              <a:gd name="connsiteX19-29401" fmla="*/ 246 w 687"/>
              <a:gd name="connsiteY19-29402" fmla="*/ 99 h 125"/>
              <a:gd name="connsiteX20-29403" fmla="*/ 220 w 687"/>
              <a:gd name="connsiteY20-29404" fmla="*/ 104 h 125"/>
              <a:gd name="connsiteX21-29405" fmla="*/ 199 w 687"/>
              <a:gd name="connsiteY21-29406" fmla="*/ 110 h 125"/>
              <a:gd name="connsiteX22-29407" fmla="*/ 173 w 687"/>
              <a:gd name="connsiteY22-29408" fmla="*/ 115 h 125"/>
              <a:gd name="connsiteX23-29409" fmla="*/ 152 w 687"/>
              <a:gd name="connsiteY23-29410" fmla="*/ 120 h 125"/>
              <a:gd name="connsiteX24-29411" fmla="*/ 131 w 687"/>
              <a:gd name="connsiteY24-29412" fmla="*/ 120 h 125"/>
              <a:gd name="connsiteX25-29413" fmla="*/ 115 w 687"/>
              <a:gd name="connsiteY25-29414" fmla="*/ 125 h 125"/>
              <a:gd name="connsiteX26-29415" fmla="*/ 99 w 687"/>
              <a:gd name="connsiteY26-29416" fmla="*/ 125 h 125"/>
              <a:gd name="connsiteX27-29417" fmla="*/ 89 w 687"/>
              <a:gd name="connsiteY27-29418" fmla="*/ 125 h 125"/>
              <a:gd name="connsiteX28-29419" fmla="*/ 78 w 687"/>
              <a:gd name="connsiteY28-29420" fmla="*/ 125 h 125"/>
              <a:gd name="connsiteX29-29421" fmla="*/ 73 w 687"/>
              <a:gd name="connsiteY29-29422" fmla="*/ 125 h 125"/>
              <a:gd name="connsiteX30-29423" fmla="*/ 63 w 687"/>
              <a:gd name="connsiteY30-29424" fmla="*/ 120 h 125"/>
              <a:gd name="connsiteX31-29425" fmla="*/ 52 w 687"/>
              <a:gd name="connsiteY31-29426" fmla="*/ 115 h 125"/>
              <a:gd name="connsiteX32-29427" fmla="*/ 36 w 687"/>
              <a:gd name="connsiteY32-29428" fmla="*/ 110 h 125"/>
              <a:gd name="connsiteX33-29429" fmla="*/ 26 w 687"/>
              <a:gd name="connsiteY33-29430" fmla="*/ 99 h 125"/>
              <a:gd name="connsiteX34-29431" fmla="*/ 15 w 687"/>
              <a:gd name="connsiteY34-29432" fmla="*/ 94 h 125"/>
              <a:gd name="connsiteX35-29433" fmla="*/ 5 w 687"/>
              <a:gd name="connsiteY35-29434" fmla="*/ 89 h 125"/>
              <a:gd name="connsiteX36-29435" fmla="*/ 0 w 687"/>
              <a:gd name="connsiteY36-29436" fmla="*/ 78 h 125"/>
              <a:gd name="connsiteX37-29437" fmla="*/ 0 w 687"/>
              <a:gd name="connsiteY37-29438" fmla="*/ 73 h 125"/>
              <a:gd name="connsiteX38-29439" fmla="*/ 10 w 687"/>
              <a:gd name="connsiteY38-29440" fmla="*/ 73 h 125"/>
              <a:gd name="connsiteX39-29441" fmla="*/ 26 w 687"/>
              <a:gd name="connsiteY39-29442" fmla="*/ 73 h 125"/>
              <a:gd name="connsiteX40-29443" fmla="*/ 42 w 687"/>
              <a:gd name="connsiteY40-29444" fmla="*/ 73 h 125"/>
              <a:gd name="connsiteX41-29445" fmla="*/ 57 w 687"/>
              <a:gd name="connsiteY41-29446" fmla="*/ 68 h 125"/>
              <a:gd name="connsiteX42-29447" fmla="*/ 89 w 687"/>
              <a:gd name="connsiteY42-29448" fmla="*/ 68 h 125"/>
              <a:gd name="connsiteX43-29449" fmla="*/ 131 w 687"/>
              <a:gd name="connsiteY43-29450" fmla="*/ 63 h 125"/>
              <a:gd name="connsiteX44-29451" fmla="*/ 152 w 687"/>
              <a:gd name="connsiteY44-29452" fmla="*/ 63 h 125"/>
              <a:gd name="connsiteX45-29453" fmla="*/ 173 w 687"/>
              <a:gd name="connsiteY45-29454" fmla="*/ 63 h 125"/>
              <a:gd name="connsiteX46-29455" fmla="*/ 199 w 687"/>
              <a:gd name="connsiteY46-29456" fmla="*/ 57 h 125"/>
              <a:gd name="connsiteX47-29457" fmla="*/ 225 w 687"/>
              <a:gd name="connsiteY47-29458" fmla="*/ 57 h 125"/>
              <a:gd name="connsiteX48-29459" fmla="*/ 257 w 687"/>
              <a:gd name="connsiteY48-29460" fmla="*/ 52 h 125"/>
              <a:gd name="connsiteX49-29461" fmla="*/ 288 w 687"/>
              <a:gd name="connsiteY49-29462" fmla="*/ 52 h 125"/>
              <a:gd name="connsiteX50-29463" fmla="*/ 320 w 687"/>
              <a:gd name="connsiteY50-29464" fmla="*/ 47 h 125"/>
              <a:gd name="connsiteX51-29465" fmla="*/ 357 w 687"/>
              <a:gd name="connsiteY51-29466" fmla="*/ 42 h 125"/>
              <a:gd name="connsiteX52-29467" fmla="*/ 372 w 687"/>
              <a:gd name="connsiteY52-29468" fmla="*/ 42 h 125"/>
              <a:gd name="connsiteX53-29469" fmla="*/ 393 w 687"/>
              <a:gd name="connsiteY53-29470" fmla="*/ 37 h 125"/>
              <a:gd name="connsiteX54-29471" fmla="*/ 409 w 687"/>
              <a:gd name="connsiteY54-29472" fmla="*/ 37 h 125"/>
              <a:gd name="connsiteX55-29473" fmla="*/ 420 w 687"/>
              <a:gd name="connsiteY55-29474" fmla="*/ 37 h 125"/>
              <a:gd name="connsiteX56-29475" fmla="*/ 435 w 687"/>
              <a:gd name="connsiteY56-29476" fmla="*/ 31 h 125"/>
              <a:gd name="connsiteX57-29477" fmla="*/ 446 w 687"/>
              <a:gd name="connsiteY57-29478" fmla="*/ 31 h 125"/>
              <a:gd name="connsiteX58-29479" fmla="*/ 456 w 687"/>
              <a:gd name="connsiteY58-29480" fmla="*/ 31 h 125"/>
              <a:gd name="connsiteX59-29481" fmla="*/ 467 w 687"/>
              <a:gd name="connsiteY59-29482" fmla="*/ 26 h 125"/>
              <a:gd name="connsiteX60-29483" fmla="*/ 477 w 687"/>
              <a:gd name="connsiteY60-29484" fmla="*/ 26 h 125"/>
              <a:gd name="connsiteX61-29485" fmla="*/ 488 w 687"/>
              <a:gd name="connsiteY61-29486" fmla="*/ 26 h 125"/>
              <a:gd name="connsiteX62-29487" fmla="*/ 493 w 687"/>
              <a:gd name="connsiteY62-29488" fmla="*/ 21 h 125"/>
              <a:gd name="connsiteX63-29489" fmla="*/ 498 w 687"/>
              <a:gd name="connsiteY63-29490" fmla="*/ 21 h 125"/>
              <a:gd name="connsiteX64-29491" fmla="*/ 504 w 687"/>
              <a:gd name="connsiteY64-29492" fmla="*/ 21 h 125"/>
              <a:gd name="connsiteX65-29493" fmla="*/ 509 w 687"/>
              <a:gd name="connsiteY65-29494" fmla="*/ 16 h 125"/>
              <a:gd name="connsiteX66-29495" fmla="*/ 514 w 687"/>
              <a:gd name="connsiteY66-29496" fmla="*/ 16 h 125"/>
              <a:gd name="connsiteX67-29497" fmla="*/ 514 w 687"/>
              <a:gd name="connsiteY67-29498" fmla="*/ 16 h 125"/>
              <a:gd name="connsiteX68-29499" fmla="*/ 519 w 687"/>
              <a:gd name="connsiteY68-29500" fmla="*/ 10 h 125"/>
              <a:gd name="connsiteX69-29501" fmla="*/ 525 w 687"/>
              <a:gd name="connsiteY69-29502" fmla="*/ 5 h 125"/>
              <a:gd name="connsiteX70-29503" fmla="*/ 535 w 687"/>
              <a:gd name="connsiteY70-29504" fmla="*/ 5 h 125"/>
              <a:gd name="connsiteX71-29505" fmla="*/ 546 w 687"/>
              <a:gd name="connsiteY71-29506" fmla="*/ 0 h 125"/>
              <a:gd name="connsiteX72-29507" fmla="*/ 551 w 687"/>
              <a:gd name="connsiteY72-29508" fmla="*/ 5 h 125"/>
              <a:gd name="connsiteX73-29509" fmla="*/ 561 w 687"/>
              <a:gd name="connsiteY73-29510" fmla="*/ 5 h 125"/>
              <a:gd name="connsiteX74-29511" fmla="*/ 577 w 687"/>
              <a:gd name="connsiteY74-29512" fmla="*/ 10 h 125"/>
              <a:gd name="connsiteX75-29513" fmla="*/ 593 w 687"/>
              <a:gd name="connsiteY75-29514" fmla="*/ 16 h 125"/>
              <a:gd name="connsiteX76-29515" fmla="*/ 630 w 687"/>
              <a:gd name="connsiteY76-29516" fmla="*/ 31 h 125"/>
              <a:gd name="connsiteX77-29517" fmla="*/ 645 w 687"/>
              <a:gd name="connsiteY77-29518" fmla="*/ 42 h 125"/>
              <a:gd name="connsiteX78-29519" fmla="*/ 661 w 687"/>
              <a:gd name="connsiteY78-29520" fmla="*/ 52 h 125"/>
              <a:gd name="connsiteX79-29521" fmla="*/ 672 w 687"/>
              <a:gd name="connsiteY79-29522" fmla="*/ 57 h 125"/>
              <a:gd name="connsiteX80-29523" fmla="*/ 682 w 687"/>
              <a:gd name="connsiteY80-29524" fmla="*/ 68 h 125"/>
              <a:gd name="connsiteX81-29525" fmla="*/ 687 w 687"/>
              <a:gd name="connsiteY81-29526" fmla="*/ 73 h 125"/>
              <a:gd name="connsiteX82-29527" fmla="*/ 687 w 687"/>
              <a:gd name="connsiteY82-29528" fmla="*/ 78 h 125"/>
              <a:gd name="connsiteX83-29529" fmla="*/ 682 w 687"/>
              <a:gd name="connsiteY83-29530" fmla="*/ 78 h 125"/>
              <a:gd name="connsiteX84-29531" fmla="*/ 682 w 687"/>
              <a:gd name="connsiteY84-29532" fmla="*/ 84 h 125"/>
              <a:gd name="connsiteX0-29533" fmla="*/ 551 w 687"/>
              <a:gd name="connsiteY0-29534" fmla="*/ 84 h 125"/>
              <a:gd name="connsiteX1-29535" fmla="*/ 546 w 687"/>
              <a:gd name="connsiteY1-29536" fmla="*/ 78 h 125"/>
              <a:gd name="connsiteX2-29537" fmla="*/ 546 w 687"/>
              <a:gd name="connsiteY2-29538" fmla="*/ 78 h 125"/>
              <a:gd name="connsiteX3-29539" fmla="*/ 540 w 687"/>
              <a:gd name="connsiteY3-29540" fmla="*/ 78 h 125"/>
              <a:gd name="connsiteX4-29541" fmla="*/ 530 w 687"/>
              <a:gd name="connsiteY4-29542" fmla="*/ 73 h 125"/>
              <a:gd name="connsiteX5-29543" fmla="*/ 525 w 687"/>
              <a:gd name="connsiteY5-29544" fmla="*/ 73 h 125"/>
              <a:gd name="connsiteX6-29545" fmla="*/ 514 w 687"/>
              <a:gd name="connsiteY6-29546" fmla="*/ 73 h 125"/>
              <a:gd name="connsiteX7-29547" fmla="*/ 504 w 687"/>
              <a:gd name="connsiteY7-29548" fmla="*/ 73 h 125"/>
              <a:gd name="connsiteX8-29549" fmla="*/ 493 w 687"/>
              <a:gd name="connsiteY8-29550" fmla="*/ 73 h 125"/>
              <a:gd name="connsiteX9-29551" fmla="*/ 477 w 687"/>
              <a:gd name="connsiteY9-29552" fmla="*/ 73 h 125"/>
              <a:gd name="connsiteX10-29553" fmla="*/ 451 w 687"/>
              <a:gd name="connsiteY10-29554" fmla="*/ 73 h 125"/>
              <a:gd name="connsiteX11-29555" fmla="*/ 420 w 687"/>
              <a:gd name="connsiteY11-29556" fmla="*/ 73 h 125"/>
              <a:gd name="connsiteX12-29557" fmla="*/ 393 w 687"/>
              <a:gd name="connsiteY12-29558" fmla="*/ 78 h 125"/>
              <a:gd name="connsiteX13-29559" fmla="*/ 362 w 687"/>
              <a:gd name="connsiteY13-29560" fmla="*/ 78 h 125"/>
              <a:gd name="connsiteX14-29561" fmla="*/ 346 w 687"/>
              <a:gd name="connsiteY14-29562" fmla="*/ 84 h 125"/>
              <a:gd name="connsiteX15-29563" fmla="*/ 325 w 687"/>
              <a:gd name="connsiteY15-29564" fmla="*/ 84 h 125"/>
              <a:gd name="connsiteX16-29565" fmla="*/ 309 w 687"/>
              <a:gd name="connsiteY16-29566" fmla="*/ 89 h 125"/>
              <a:gd name="connsiteX17-29567" fmla="*/ 288 w 687"/>
              <a:gd name="connsiteY17-29568" fmla="*/ 94 h 125"/>
              <a:gd name="connsiteX18-29569" fmla="*/ 267 w 687"/>
              <a:gd name="connsiteY18-29570" fmla="*/ 99 h 125"/>
              <a:gd name="connsiteX19-29571" fmla="*/ 246 w 687"/>
              <a:gd name="connsiteY19-29572" fmla="*/ 99 h 125"/>
              <a:gd name="connsiteX20-29573" fmla="*/ 220 w 687"/>
              <a:gd name="connsiteY20-29574" fmla="*/ 104 h 125"/>
              <a:gd name="connsiteX21-29575" fmla="*/ 199 w 687"/>
              <a:gd name="connsiteY21-29576" fmla="*/ 110 h 125"/>
              <a:gd name="connsiteX22-29577" fmla="*/ 173 w 687"/>
              <a:gd name="connsiteY22-29578" fmla="*/ 115 h 125"/>
              <a:gd name="connsiteX23-29579" fmla="*/ 152 w 687"/>
              <a:gd name="connsiteY23-29580" fmla="*/ 120 h 125"/>
              <a:gd name="connsiteX24-29581" fmla="*/ 131 w 687"/>
              <a:gd name="connsiteY24-29582" fmla="*/ 120 h 125"/>
              <a:gd name="connsiteX25-29583" fmla="*/ 115 w 687"/>
              <a:gd name="connsiteY25-29584" fmla="*/ 125 h 125"/>
              <a:gd name="connsiteX26-29585" fmla="*/ 99 w 687"/>
              <a:gd name="connsiteY26-29586" fmla="*/ 125 h 125"/>
              <a:gd name="connsiteX27-29587" fmla="*/ 89 w 687"/>
              <a:gd name="connsiteY27-29588" fmla="*/ 125 h 125"/>
              <a:gd name="connsiteX28-29589" fmla="*/ 78 w 687"/>
              <a:gd name="connsiteY28-29590" fmla="*/ 125 h 125"/>
              <a:gd name="connsiteX29-29591" fmla="*/ 73 w 687"/>
              <a:gd name="connsiteY29-29592" fmla="*/ 125 h 125"/>
              <a:gd name="connsiteX30-29593" fmla="*/ 63 w 687"/>
              <a:gd name="connsiteY30-29594" fmla="*/ 120 h 125"/>
              <a:gd name="connsiteX31-29595" fmla="*/ 52 w 687"/>
              <a:gd name="connsiteY31-29596" fmla="*/ 115 h 125"/>
              <a:gd name="connsiteX32-29597" fmla="*/ 36 w 687"/>
              <a:gd name="connsiteY32-29598" fmla="*/ 110 h 125"/>
              <a:gd name="connsiteX33-29599" fmla="*/ 26 w 687"/>
              <a:gd name="connsiteY33-29600" fmla="*/ 99 h 125"/>
              <a:gd name="connsiteX34-29601" fmla="*/ 15 w 687"/>
              <a:gd name="connsiteY34-29602" fmla="*/ 94 h 125"/>
              <a:gd name="connsiteX35-29603" fmla="*/ 5 w 687"/>
              <a:gd name="connsiteY35-29604" fmla="*/ 89 h 125"/>
              <a:gd name="connsiteX36-29605" fmla="*/ 0 w 687"/>
              <a:gd name="connsiteY36-29606" fmla="*/ 78 h 125"/>
              <a:gd name="connsiteX37-29607" fmla="*/ 0 w 687"/>
              <a:gd name="connsiteY37-29608" fmla="*/ 73 h 125"/>
              <a:gd name="connsiteX38-29609" fmla="*/ 10 w 687"/>
              <a:gd name="connsiteY38-29610" fmla="*/ 73 h 125"/>
              <a:gd name="connsiteX39-29611" fmla="*/ 26 w 687"/>
              <a:gd name="connsiteY39-29612" fmla="*/ 73 h 125"/>
              <a:gd name="connsiteX40-29613" fmla="*/ 42 w 687"/>
              <a:gd name="connsiteY40-29614" fmla="*/ 73 h 125"/>
              <a:gd name="connsiteX41-29615" fmla="*/ 57 w 687"/>
              <a:gd name="connsiteY41-29616" fmla="*/ 68 h 125"/>
              <a:gd name="connsiteX42-29617" fmla="*/ 89 w 687"/>
              <a:gd name="connsiteY42-29618" fmla="*/ 68 h 125"/>
              <a:gd name="connsiteX43-29619" fmla="*/ 131 w 687"/>
              <a:gd name="connsiteY43-29620" fmla="*/ 63 h 125"/>
              <a:gd name="connsiteX44-29621" fmla="*/ 152 w 687"/>
              <a:gd name="connsiteY44-29622" fmla="*/ 63 h 125"/>
              <a:gd name="connsiteX45-29623" fmla="*/ 173 w 687"/>
              <a:gd name="connsiteY45-29624" fmla="*/ 63 h 125"/>
              <a:gd name="connsiteX46-29625" fmla="*/ 199 w 687"/>
              <a:gd name="connsiteY46-29626" fmla="*/ 57 h 125"/>
              <a:gd name="connsiteX47-29627" fmla="*/ 225 w 687"/>
              <a:gd name="connsiteY47-29628" fmla="*/ 57 h 125"/>
              <a:gd name="connsiteX48-29629" fmla="*/ 257 w 687"/>
              <a:gd name="connsiteY48-29630" fmla="*/ 52 h 125"/>
              <a:gd name="connsiteX49-29631" fmla="*/ 288 w 687"/>
              <a:gd name="connsiteY49-29632" fmla="*/ 52 h 125"/>
              <a:gd name="connsiteX50-29633" fmla="*/ 320 w 687"/>
              <a:gd name="connsiteY50-29634" fmla="*/ 47 h 125"/>
              <a:gd name="connsiteX51-29635" fmla="*/ 357 w 687"/>
              <a:gd name="connsiteY51-29636" fmla="*/ 42 h 125"/>
              <a:gd name="connsiteX52-29637" fmla="*/ 372 w 687"/>
              <a:gd name="connsiteY52-29638" fmla="*/ 42 h 125"/>
              <a:gd name="connsiteX53-29639" fmla="*/ 393 w 687"/>
              <a:gd name="connsiteY53-29640" fmla="*/ 37 h 125"/>
              <a:gd name="connsiteX54-29641" fmla="*/ 409 w 687"/>
              <a:gd name="connsiteY54-29642" fmla="*/ 37 h 125"/>
              <a:gd name="connsiteX55-29643" fmla="*/ 420 w 687"/>
              <a:gd name="connsiteY55-29644" fmla="*/ 37 h 125"/>
              <a:gd name="connsiteX56-29645" fmla="*/ 435 w 687"/>
              <a:gd name="connsiteY56-29646" fmla="*/ 31 h 125"/>
              <a:gd name="connsiteX57-29647" fmla="*/ 446 w 687"/>
              <a:gd name="connsiteY57-29648" fmla="*/ 31 h 125"/>
              <a:gd name="connsiteX58-29649" fmla="*/ 456 w 687"/>
              <a:gd name="connsiteY58-29650" fmla="*/ 31 h 125"/>
              <a:gd name="connsiteX59-29651" fmla="*/ 467 w 687"/>
              <a:gd name="connsiteY59-29652" fmla="*/ 26 h 125"/>
              <a:gd name="connsiteX60-29653" fmla="*/ 477 w 687"/>
              <a:gd name="connsiteY60-29654" fmla="*/ 26 h 125"/>
              <a:gd name="connsiteX61-29655" fmla="*/ 488 w 687"/>
              <a:gd name="connsiteY61-29656" fmla="*/ 26 h 125"/>
              <a:gd name="connsiteX62-29657" fmla="*/ 493 w 687"/>
              <a:gd name="connsiteY62-29658" fmla="*/ 21 h 125"/>
              <a:gd name="connsiteX63-29659" fmla="*/ 498 w 687"/>
              <a:gd name="connsiteY63-29660" fmla="*/ 21 h 125"/>
              <a:gd name="connsiteX64-29661" fmla="*/ 504 w 687"/>
              <a:gd name="connsiteY64-29662" fmla="*/ 21 h 125"/>
              <a:gd name="connsiteX65-29663" fmla="*/ 509 w 687"/>
              <a:gd name="connsiteY65-29664" fmla="*/ 16 h 125"/>
              <a:gd name="connsiteX66-29665" fmla="*/ 514 w 687"/>
              <a:gd name="connsiteY66-29666" fmla="*/ 16 h 125"/>
              <a:gd name="connsiteX67-29667" fmla="*/ 514 w 687"/>
              <a:gd name="connsiteY67-29668" fmla="*/ 16 h 125"/>
              <a:gd name="connsiteX68-29669" fmla="*/ 519 w 687"/>
              <a:gd name="connsiteY68-29670" fmla="*/ 10 h 125"/>
              <a:gd name="connsiteX69-29671" fmla="*/ 525 w 687"/>
              <a:gd name="connsiteY69-29672" fmla="*/ 5 h 125"/>
              <a:gd name="connsiteX70-29673" fmla="*/ 535 w 687"/>
              <a:gd name="connsiteY70-29674" fmla="*/ 5 h 125"/>
              <a:gd name="connsiteX71-29675" fmla="*/ 546 w 687"/>
              <a:gd name="connsiteY71-29676" fmla="*/ 0 h 125"/>
              <a:gd name="connsiteX72-29677" fmla="*/ 551 w 687"/>
              <a:gd name="connsiteY72-29678" fmla="*/ 5 h 125"/>
              <a:gd name="connsiteX73-29679" fmla="*/ 561 w 687"/>
              <a:gd name="connsiteY73-29680" fmla="*/ 5 h 125"/>
              <a:gd name="connsiteX74-29681" fmla="*/ 577 w 687"/>
              <a:gd name="connsiteY74-29682" fmla="*/ 10 h 125"/>
              <a:gd name="connsiteX75-29683" fmla="*/ 593 w 687"/>
              <a:gd name="connsiteY75-29684" fmla="*/ 16 h 125"/>
              <a:gd name="connsiteX76-29685" fmla="*/ 630 w 687"/>
              <a:gd name="connsiteY76-29686" fmla="*/ 31 h 125"/>
              <a:gd name="connsiteX77-29687" fmla="*/ 645 w 687"/>
              <a:gd name="connsiteY77-29688" fmla="*/ 42 h 125"/>
              <a:gd name="connsiteX78-29689" fmla="*/ 661 w 687"/>
              <a:gd name="connsiteY78-29690" fmla="*/ 52 h 125"/>
              <a:gd name="connsiteX79-29691" fmla="*/ 672 w 687"/>
              <a:gd name="connsiteY79-29692" fmla="*/ 57 h 125"/>
              <a:gd name="connsiteX80-29693" fmla="*/ 682 w 687"/>
              <a:gd name="connsiteY80-29694" fmla="*/ 68 h 125"/>
              <a:gd name="connsiteX81-29695" fmla="*/ 687 w 687"/>
              <a:gd name="connsiteY81-29696" fmla="*/ 73 h 125"/>
              <a:gd name="connsiteX82-29697" fmla="*/ 687 w 687"/>
              <a:gd name="connsiteY82-29698" fmla="*/ 78 h 125"/>
              <a:gd name="connsiteX83-29699" fmla="*/ 682 w 687"/>
              <a:gd name="connsiteY83-29700" fmla="*/ 78 h 125"/>
              <a:gd name="connsiteX0-29701" fmla="*/ 551 w 687"/>
              <a:gd name="connsiteY0-29702" fmla="*/ 84 h 125"/>
              <a:gd name="connsiteX1-29703" fmla="*/ 546 w 687"/>
              <a:gd name="connsiteY1-29704" fmla="*/ 78 h 125"/>
              <a:gd name="connsiteX2-29705" fmla="*/ 546 w 687"/>
              <a:gd name="connsiteY2-29706" fmla="*/ 78 h 125"/>
              <a:gd name="connsiteX3-29707" fmla="*/ 540 w 687"/>
              <a:gd name="connsiteY3-29708" fmla="*/ 78 h 125"/>
              <a:gd name="connsiteX4-29709" fmla="*/ 530 w 687"/>
              <a:gd name="connsiteY4-29710" fmla="*/ 73 h 125"/>
              <a:gd name="connsiteX5-29711" fmla="*/ 525 w 687"/>
              <a:gd name="connsiteY5-29712" fmla="*/ 73 h 125"/>
              <a:gd name="connsiteX6-29713" fmla="*/ 514 w 687"/>
              <a:gd name="connsiteY6-29714" fmla="*/ 73 h 125"/>
              <a:gd name="connsiteX7-29715" fmla="*/ 504 w 687"/>
              <a:gd name="connsiteY7-29716" fmla="*/ 73 h 125"/>
              <a:gd name="connsiteX8-29717" fmla="*/ 493 w 687"/>
              <a:gd name="connsiteY8-29718" fmla="*/ 73 h 125"/>
              <a:gd name="connsiteX9-29719" fmla="*/ 477 w 687"/>
              <a:gd name="connsiteY9-29720" fmla="*/ 73 h 125"/>
              <a:gd name="connsiteX10-29721" fmla="*/ 451 w 687"/>
              <a:gd name="connsiteY10-29722" fmla="*/ 73 h 125"/>
              <a:gd name="connsiteX11-29723" fmla="*/ 420 w 687"/>
              <a:gd name="connsiteY11-29724" fmla="*/ 73 h 125"/>
              <a:gd name="connsiteX12-29725" fmla="*/ 393 w 687"/>
              <a:gd name="connsiteY12-29726" fmla="*/ 78 h 125"/>
              <a:gd name="connsiteX13-29727" fmla="*/ 362 w 687"/>
              <a:gd name="connsiteY13-29728" fmla="*/ 78 h 125"/>
              <a:gd name="connsiteX14-29729" fmla="*/ 346 w 687"/>
              <a:gd name="connsiteY14-29730" fmla="*/ 84 h 125"/>
              <a:gd name="connsiteX15-29731" fmla="*/ 325 w 687"/>
              <a:gd name="connsiteY15-29732" fmla="*/ 84 h 125"/>
              <a:gd name="connsiteX16-29733" fmla="*/ 309 w 687"/>
              <a:gd name="connsiteY16-29734" fmla="*/ 89 h 125"/>
              <a:gd name="connsiteX17-29735" fmla="*/ 288 w 687"/>
              <a:gd name="connsiteY17-29736" fmla="*/ 94 h 125"/>
              <a:gd name="connsiteX18-29737" fmla="*/ 267 w 687"/>
              <a:gd name="connsiteY18-29738" fmla="*/ 99 h 125"/>
              <a:gd name="connsiteX19-29739" fmla="*/ 246 w 687"/>
              <a:gd name="connsiteY19-29740" fmla="*/ 99 h 125"/>
              <a:gd name="connsiteX20-29741" fmla="*/ 220 w 687"/>
              <a:gd name="connsiteY20-29742" fmla="*/ 104 h 125"/>
              <a:gd name="connsiteX21-29743" fmla="*/ 199 w 687"/>
              <a:gd name="connsiteY21-29744" fmla="*/ 110 h 125"/>
              <a:gd name="connsiteX22-29745" fmla="*/ 173 w 687"/>
              <a:gd name="connsiteY22-29746" fmla="*/ 115 h 125"/>
              <a:gd name="connsiteX23-29747" fmla="*/ 152 w 687"/>
              <a:gd name="connsiteY23-29748" fmla="*/ 120 h 125"/>
              <a:gd name="connsiteX24-29749" fmla="*/ 131 w 687"/>
              <a:gd name="connsiteY24-29750" fmla="*/ 120 h 125"/>
              <a:gd name="connsiteX25-29751" fmla="*/ 115 w 687"/>
              <a:gd name="connsiteY25-29752" fmla="*/ 125 h 125"/>
              <a:gd name="connsiteX26-29753" fmla="*/ 99 w 687"/>
              <a:gd name="connsiteY26-29754" fmla="*/ 125 h 125"/>
              <a:gd name="connsiteX27-29755" fmla="*/ 89 w 687"/>
              <a:gd name="connsiteY27-29756" fmla="*/ 125 h 125"/>
              <a:gd name="connsiteX28-29757" fmla="*/ 78 w 687"/>
              <a:gd name="connsiteY28-29758" fmla="*/ 125 h 125"/>
              <a:gd name="connsiteX29-29759" fmla="*/ 73 w 687"/>
              <a:gd name="connsiteY29-29760" fmla="*/ 125 h 125"/>
              <a:gd name="connsiteX30-29761" fmla="*/ 63 w 687"/>
              <a:gd name="connsiteY30-29762" fmla="*/ 120 h 125"/>
              <a:gd name="connsiteX31-29763" fmla="*/ 52 w 687"/>
              <a:gd name="connsiteY31-29764" fmla="*/ 115 h 125"/>
              <a:gd name="connsiteX32-29765" fmla="*/ 36 w 687"/>
              <a:gd name="connsiteY32-29766" fmla="*/ 110 h 125"/>
              <a:gd name="connsiteX33-29767" fmla="*/ 26 w 687"/>
              <a:gd name="connsiteY33-29768" fmla="*/ 99 h 125"/>
              <a:gd name="connsiteX34-29769" fmla="*/ 15 w 687"/>
              <a:gd name="connsiteY34-29770" fmla="*/ 94 h 125"/>
              <a:gd name="connsiteX35-29771" fmla="*/ 5 w 687"/>
              <a:gd name="connsiteY35-29772" fmla="*/ 89 h 125"/>
              <a:gd name="connsiteX36-29773" fmla="*/ 0 w 687"/>
              <a:gd name="connsiteY36-29774" fmla="*/ 78 h 125"/>
              <a:gd name="connsiteX37-29775" fmla="*/ 0 w 687"/>
              <a:gd name="connsiteY37-29776" fmla="*/ 73 h 125"/>
              <a:gd name="connsiteX38-29777" fmla="*/ 10 w 687"/>
              <a:gd name="connsiteY38-29778" fmla="*/ 73 h 125"/>
              <a:gd name="connsiteX39-29779" fmla="*/ 26 w 687"/>
              <a:gd name="connsiteY39-29780" fmla="*/ 73 h 125"/>
              <a:gd name="connsiteX40-29781" fmla="*/ 42 w 687"/>
              <a:gd name="connsiteY40-29782" fmla="*/ 73 h 125"/>
              <a:gd name="connsiteX41-29783" fmla="*/ 57 w 687"/>
              <a:gd name="connsiteY41-29784" fmla="*/ 68 h 125"/>
              <a:gd name="connsiteX42-29785" fmla="*/ 89 w 687"/>
              <a:gd name="connsiteY42-29786" fmla="*/ 68 h 125"/>
              <a:gd name="connsiteX43-29787" fmla="*/ 131 w 687"/>
              <a:gd name="connsiteY43-29788" fmla="*/ 63 h 125"/>
              <a:gd name="connsiteX44-29789" fmla="*/ 152 w 687"/>
              <a:gd name="connsiteY44-29790" fmla="*/ 63 h 125"/>
              <a:gd name="connsiteX45-29791" fmla="*/ 173 w 687"/>
              <a:gd name="connsiteY45-29792" fmla="*/ 63 h 125"/>
              <a:gd name="connsiteX46-29793" fmla="*/ 199 w 687"/>
              <a:gd name="connsiteY46-29794" fmla="*/ 57 h 125"/>
              <a:gd name="connsiteX47-29795" fmla="*/ 225 w 687"/>
              <a:gd name="connsiteY47-29796" fmla="*/ 57 h 125"/>
              <a:gd name="connsiteX48-29797" fmla="*/ 257 w 687"/>
              <a:gd name="connsiteY48-29798" fmla="*/ 52 h 125"/>
              <a:gd name="connsiteX49-29799" fmla="*/ 288 w 687"/>
              <a:gd name="connsiteY49-29800" fmla="*/ 52 h 125"/>
              <a:gd name="connsiteX50-29801" fmla="*/ 320 w 687"/>
              <a:gd name="connsiteY50-29802" fmla="*/ 47 h 125"/>
              <a:gd name="connsiteX51-29803" fmla="*/ 357 w 687"/>
              <a:gd name="connsiteY51-29804" fmla="*/ 42 h 125"/>
              <a:gd name="connsiteX52-29805" fmla="*/ 372 w 687"/>
              <a:gd name="connsiteY52-29806" fmla="*/ 42 h 125"/>
              <a:gd name="connsiteX53-29807" fmla="*/ 393 w 687"/>
              <a:gd name="connsiteY53-29808" fmla="*/ 37 h 125"/>
              <a:gd name="connsiteX54-29809" fmla="*/ 409 w 687"/>
              <a:gd name="connsiteY54-29810" fmla="*/ 37 h 125"/>
              <a:gd name="connsiteX55-29811" fmla="*/ 420 w 687"/>
              <a:gd name="connsiteY55-29812" fmla="*/ 37 h 125"/>
              <a:gd name="connsiteX56-29813" fmla="*/ 435 w 687"/>
              <a:gd name="connsiteY56-29814" fmla="*/ 31 h 125"/>
              <a:gd name="connsiteX57-29815" fmla="*/ 446 w 687"/>
              <a:gd name="connsiteY57-29816" fmla="*/ 31 h 125"/>
              <a:gd name="connsiteX58-29817" fmla="*/ 456 w 687"/>
              <a:gd name="connsiteY58-29818" fmla="*/ 31 h 125"/>
              <a:gd name="connsiteX59-29819" fmla="*/ 467 w 687"/>
              <a:gd name="connsiteY59-29820" fmla="*/ 26 h 125"/>
              <a:gd name="connsiteX60-29821" fmla="*/ 477 w 687"/>
              <a:gd name="connsiteY60-29822" fmla="*/ 26 h 125"/>
              <a:gd name="connsiteX61-29823" fmla="*/ 488 w 687"/>
              <a:gd name="connsiteY61-29824" fmla="*/ 26 h 125"/>
              <a:gd name="connsiteX62-29825" fmla="*/ 493 w 687"/>
              <a:gd name="connsiteY62-29826" fmla="*/ 21 h 125"/>
              <a:gd name="connsiteX63-29827" fmla="*/ 498 w 687"/>
              <a:gd name="connsiteY63-29828" fmla="*/ 21 h 125"/>
              <a:gd name="connsiteX64-29829" fmla="*/ 504 w 687"/>
              <a:gd name="connsiteY64-29830" fmla="*/ 21 h 125"/>
              <a:gd name="connsiteX65-29831" fmla="*/ 509 w 687"/>
              <a:gd name="connsiteY65-29832" fmla="*/ 16 h 125"/>
              <a:gd name="connsiteX66-29833" fmla="*/ 514 w 687"/>
              <a:gd name="connsiteY66-29834" fmla="*/ 16 h 125"/>
              <a:gd name="connsiteX67-29835" fmla="*/ 514 w 687"/>
              <a:gd name="connsiteY67-29836" fmla="*/ 16 h 125"/>
              <a:gd name="connsiteX68-29837" fmla="*/ 519 w 687"/>
              <a:gd name="connsiteY68-29838" fmla="*/ 10 h 125"/>
              <a:gd name="connsiteX69-29839" fmla="*/ 525 w 687"/>
              <a:gd name="connsiteY69-29840" fmla="*/ 5 h 125"/>
              <a:gd name="connsiteX70-29841" fmla="*/ 535 w 687"/>
              <a:gd name="connsiteY70-29842" fmla="*/ 5 h 125"/>
              <a:gd name="connsiteX71-29843" fmla="*/ 546 w 687"/>
              <a:gd name="connsiteY71-29844" fmla="*/ 0 h 125"/>
              <a:gd name="connsiteX72-29845" fmla="*/ 551 w 687"/>
              <a:gd name="connsiteY72-29846" fmla="*/ 5 h 125"/>
              <a:gd name="connsiteX73-29847" fmla="*/ 561 w 687"/>
              <a:gd name="connsiteY73-29848" fmla="*/ 5 h 125"/>
              <a:gd name="connsiteX74-29849" fmla="*/ 577 w 687"/>
              <a:gd name="connsiteY74-29850" fmla="*/ 10 h 125"/>
              <a:gd name="connsiteX75-29851" fmla="*/ 593 w 687"/>
              <a:gd name="connsiteY75-29852" fmla="*/ 16 h 125"/>
              <a:gd name="connsiteX76-29853" fmla="*/ 630 w 687"/>
              <a:gd name="connsiteY76-29854" fmla="*/ 31 h 125"/>
              <a:gd name="connsiteX77-29855" fmla="*/ 645 w 687"/>
              <a:gd name="connsiteY77-29856" fmla="*/ 42 h 125"/>
              <a:gd name="connsiteX78-29857" fmla="*/ 661 w 687"/>
              <a:gd name="connsiteY78-29858" fmla="*/ 52 h 125"/>
              <a:gd name="connsiteX79-29859" fmla="*/ 672 w 687"/>
              <a:gd name="connsiteY79-29860" fmla="*/ 57 h 125"/>
              <a:gd name="connsiteX80-29861" fmla="*/ 682 w 687"/>
              <a:gd name="connsiteY80-29862" fmla="*/ 68 h 125"/>
              <a:gd name="connsiteX81-29863" fmla="*/ 687 w 687"/>
              <a:gd name="connsiteY81-29864" fmla="*/ 73 h 125"/>
              <a:gd name="connsiteX82-29865" fmla="*/ 687 w 687"/>
              <a:gd name="connsiteY82-29866" fmla="*/ 78 h 125"/>
              <a:gd name="connsiteX0-29867" fmla="*/ 551 w 687"/>
              <a:gd name="connsiteY0-29868" fmla="*/ 84 h 125"/>
              <a:gd name="connsiteX1-29869" fmla="*/ 546 w 687"/>
              <a:gd name="connsiteY1-29870" fmla="*/ 78 h 125"/>
              <a:gd name="connsiteX2-29871" fmla="*/ 546 w 687"/>
              <a:gd name="connsiteY2-29872" fmla="*/ 78 h 125"/>
              <a:gd name="connsiteX3-29873" fmla="*/ 540 w 687"/>
              <a:gd name="connsiteY3-29874" fmla="*/ 78 h 125"/>
              <a:gd name="connsiteX4-29875" fmla="*/ 530 w 687"/>
              <a:gd name="connsiteY4-29876" fmla="*/ 73 h 125"/>
              <a:gd name="connsiteX5-29877" fmla="*/ 525 w 687"/>
              <a:gd name="connsiteY5-29878" fmla="*/ 73 h 125"/>
              <a:gd name="connsiteX6-29879" fmla="*/ 514 w 687"/>
              <a:gd name="connsiteY6-29880" fmla="*/ 73 h 125"/>
              <a:gd name="connsiteX7-29881" fmla="*/ 504 w 687"/>
              <a:gd name="connsiteY7-29882" fmla="*/ 73 h 125"/>
              <a:gd name="connsiteX8-29883" fmla="*/ 493 w 687"/>
              <a:gd name="connsiteY8-29884" fmla="*/ 73 h 125"/>
              <a:gd name="connsiteX9-29885" fmla="*/ 477 w 687"/>
              <a:gd name="connsiteY9-29886" fmla="*/ 73 h 125"/>
              <a:gd name="connsiteX10-29887" fmla="*/ 451 w 687"/>
              <a:gd name="connsiteY10-29888" fmla="*/ 73 h 125"/>
              <a:gd name="connsiteX11-29889" fmla="*/ 420 w 687"/>
              <a:gd name="connsiteY11-29890" fmla="*/ 73 h 125"/>
              <a:gd name="connsiteX12-29891" fmla="*/ 393 w 687"/>
              <a:gd name="connsiteY12-29892" fmla="*/ 78 h 125"/>
              <a:gd name="connsiteX13-29893" fmla="*/ 362 w 687"/>
              <a:gd name="connsiteY13-29894" fmla="*/ 78 h 125"/>
              <a:gd name="connsiteX14-29895" fmla="*/ 346 w 687"/>
              <a:gd name="connsiteY14-29896" fmla="*/ 84 h 125"/>
              <a:gd name="connsiteX15-29897" fmla="*/ 325 w 687"/>
              <a:gd name="connsiteY15-29898" fmla="*/ 84 h 125"/>
              <a:gd name="connsiteX16-29899" fmla="*/ 309 w 687"/>
              <a:gd name="connsiteY16-29900" fmla="*/ 89 h 125"/>
              <a:gd name="connsiteX17-29901" fmla="*/ 288 w 687"/>
              <a:gd name="connsiteY17-29902" fmla="*/ 94 h 125"/>
              <a:gd name="connsiteX18-29903" fmla="*/ 267 w 687"/>
              <a:gd name="connsiteY18-29904" fmla="*/ 99 h 125"/>
              <a:gd name="connsiteX19-29905" fmla="*/ 246 w 687"/>
              <a:gd name="connsiteY19-29906" fmla="*/ 99 h 125"/>
              <a:gd name="connsiteX20-29907" fmla="*/ 220 w 687"/>
              <a:gd name="connsiteY20-29908" fmla="*/ 104 h 125"/>
              <a:gd name="connsiteX21-29909" fmla="*/ 199 w 687"/>
              <a:gd name="connsiteY21-29910" fmla="*/ 110 h 125"/>
              <a:gd name="connsiteX22-29911" fmla="*/ 173 w 687"/>
              <a:gd name="connsiteY22-29912" fmla="*/ 115 h 125"/>
              <a:gd name="connsiteX23-29913" fmla="*/ 152 w 687"/>
              <a:gd name="connsiteY23-29914" fmla="*/ 120 h 125"/>
              <a:gd name="connsiteX24-29915" fmla="*/ 131 w 687"/>
              <a:gd name="connsiteY24-29916" fmla="*/ 120 h 125"/>
              <a:gd name="connsiteX25-29917" fmla="*/ 115 w 687"/>
              <a:gd name="connsiteY25-29918" fmla="*/ 125 h 125"/>
              <a:gd name="connsiteX26-29919" fmla="*/ 99 w 687"/>
              <a:gd name="connsiteY26-29920" fmla="*/ 125 h 125"/>
              <a:gd name="connsiteX27-29921" fmla="*/ 89 w 687"/>
              <a:gd name="connsiteY27-29922" fmla="*/ 125 h 125"/>
              <a:gd name="connsiteX28-29923" fmla="*/ 78 w 687"/>
              <a:gd name="connsiteY28-29924" fmla="*/ 125 h 125"/>
              <a:gd name="connsiteX29-29925" fmla="*/ 73 w 687"/>
              <a:gd name="connsiteY29-29926" fmla="*/ 125 h 125"/>
              <a:gd name="connsiteX30-29927" fmla="*/ 63 w 687"/>
              <a:gd name="connsiteY30-29928" fmla="*/ 120 h 125"/>
              <a:gd name="connsiteX31-29929" fmla="*/ 52 w 687"/>
              <a:gd name="connsiteY31-29930" fmla="*/ 115 h 125"/>
              <a:gd name="connsiteX32-29931" fmla="*/ 36 w 687"/>
              <a:gd name="connsiteY32-29932" fmla="*/ 110 h 125"/>
              <a:gd name="connsiteX33-29933" fmla="*/ 26 w 687"/>
              <a:gd name="connsiteY33-29934" fmla="*/ 99 h 125"/>
              <a:gd name="connsiteX34-29935" fmla="*/ 15 w 687"/>
              <a:gd name="connsiteY34-29936" fmla="*/ 94 h 125"/>
              <a:gd name="connsiteX35-29937" fmla="*/ 5 w 687"/>
              <a:gd name="connsiteY35-29938" fmla="*/ 89 h 125"/>
              <a:gd name="connsiteX36-29939" fmla="*/ 0 w 687"/>
              <a:gd name="connsiteY36-29940" fmla="*/ 78 h 125"/>
              <a:gd name="connsiteX37-29941" fmla="*/ 0 w 687"/>
              <a:gd name="connsiteY37-29942" fmla="*/ 73 h 125"/>
              <a:gd name="connsiteX38-29943" fmla="*/ 10 w 687"/>
              <a:gd name="connsiteY38-29944" fmla="*/ 73 h 125"/>
              <a:gd name="connsiteX39-29945" fmla="*/ 26 w 687"/>
              <a:gd name="connsiteY39-29946" fmla="*/ 73 h 125"/>
              <a:gd name="connsiteX40-29947" fmla="*/ 42 w 687"/>
              <a:gd name="connsiteY40-29948" fmla="*/ 73 h 125"/>
              <a:gd name="connsiteX41-29949" fmla="*/ 57 w 687"/>
              <a:gd name="connsiteY41-29950" fmla="*/ 68 h 125"/>
              <a:gd name="connsiteX42-29951" fmla="*/ 89 w 687"/>
              <a:gd name="connsiteY42-29952" fmla="*/ 68 h 125"/>
              <a:gd name="connsiteX43-29953" fmla="*/ 131 w 687"/>
              <a:gd name="connsiteY43-29954" fmla="*/ 63 h 125"/>
              <a:gd name="connsiteX44-29955" fmla="*/ 152 w 687"/>
              <a:gd name="connsiteY44-29956" fmla="*/ 63 h 125"/>
              <a:gd name="connsiteX45-29957" fmla="*/ 173 w 687"/>
              <a:gd name="connsiteY45-29958" fmla="*/ 63 h 125"/>
              <a:gd name="connsiteX46-29959" fmla="*/ 199 w 687"/>
              <a:gd name="connsiteY46-29960" fmla="*/ 57 h 125"/>
              <a:gd name="connsiteX47-29961" fmla="*/ 225 w 687"/>
              <a:gd name="connsiteY47-29962" fmla="*/ 57 h 125"/>
              <a:gd name="connsiteX48-29963" fmla="*/ 257 w 687"/>
              <a:gd name="connsiteY48-29964" fmla="*/ 52 h 125"/>
              <a:gd name="connsiteX49-29965" fmla="*/ 288 w 687"/>
              <a:gd name="connsiteY49-29966" fmla="*/ 52 h 125"/>
              <a:gd name="connsiteX50-29967" fmla="*/ 320 w 687"/>
              <a:gd name="connsiteY50-29968" fmla="*/ 47 h 125"/>
              <a:gd name="connsiteX51-29969" fmla="*/ 357 w 687"/>
              <a:gd name="connsiteY51-29970" fmla="*/ 42 h 125"/>
              <a:gd name="connsiteX52-29971" fmla="*/ 372 w 687"/>
              <a:gd name="connsiteY52-29972" fmla="*/ 42 h 125"/>
              <a:gd name="connsiteX53-29973" fmla="*/ 393 w 687"/>
              <a:gd name="connsiteY53-29974" fmla="*/ 37 h 125"/>
              <a:gd name="connsiteX54-29975" fmla="*/ 409 w 687"/>
              <a:gd name="connsiteY54-29976" fmla="*/ 37 h 125"/>
              <a:gd name="connsiteX55-29977" fmla="*/ 420 w 687"/>
              <a:gd name="connsiteY55-29978" fmla="*/ 37 h 125"/>
              <a:gd name="connsiteX56-29979" fmla="*/ 435 w 687"/>
              <a:gd name="connsiteY56-29980" fmla="*/ 31 h 125"/>
              <a:gd name="connsiteX57-29981" fmla="*/ 446 w 687"/>
              <a:gd name="connsiteY57-29982" fmla="*/ 31 h 125"/>
              <a:gd name="connsiteX58-29983" fmla="*/ 456 w 687"/>
              <a:gd name="connsiteY58-29984" fmla="*/ 31 h 125"/>
              <a:gd name="connsiteX59-29985" fmla="*/ 467 w 687"/>
              <a:gd name="connsiteY59-29986" fmla="*/ 26 h 125"/>
              <a:gd name="connsiteX60-29987" fmla="*/ 477 w 687"/>
              <a:gd name="connsiteY60-29988" fmla="*/ 26 h 125"/>
              <a:gd name="connsiteX61-29989" fmla="*/ 488 w 687"/>
              <a:gd name="connsiteY61-29990" fmla="*/ 26 h 125"/>
              <a:gd name="connsiteX62-29991" fmla="*/ 493 w 687"/>
              <a:gd name="connsiteY62-29992" fmla="*/ 21 h 125"/>
              <a:gd name="connsiteX63-29993" fmla="*/ 498 w 687"/>
              <a:gd name="connsiteY63-29994" fmla="*/ 21 h 125"/>
              <a:gd name="connsiteX64-29995" fmla="*/ 504 w 687"/>
              <a:gd name="connsiteY64-29996" fmla="*/ 21 h 125"/>
              <a:gd name="connsiteX65-29997" fmla="*/ 509 w 687"/>
              <a:gd name="connsiteY65-29998" fmla="*/ 16 h 125"/>
              <a:gd name="connsiteX66-29999" fmla="*/ 514 w 687"/>
              <a:gd name="connsiteY66-30000" fmla="*/ 16 h 125"/>
              <a:gd name="connsiteX67-30001" fmla="*/ 514 w 687"/>
              <a:gd name="connsiteY67-30002" fmla="*/ 16 h 125"/>
              <a:gd name="connsiteX68-30003" fmla="*/ 519 w 687"/>
              <a:gd name="connsiteY68-30004" fmla="*/ 10 h 125"/>
              <a:gd name="connsiteX69-30005" fmla="*/ 525 w 687"/>
              <a:gd name="connsiteY69-30006" fmla="*/ 5 h 125"/>
              <a:gd name="connsiteX70-30007" fmla="*/ 535 w 687"/>
              <a:gd name="connsiteY70-30008" fmla="*/ 5 h 125"/>
              <a:gd name="connsiteX71-30009" fmla="*/ 546 w 687"/>
              <a:gd name="connsiteY71-30010" fmla="*/ 0 h 125"/>
              <a:gd name="connsiteX72-30011" fmla="*/ 551 w 687"/>
              <a:gd name="connsiteY72-30012" fmla="*/ 5 h 125"/>
              <a:gd name="connsiteX73-30013" fmla="*/ 561 w 687"/>
              <a:gd name="connsiteY73-30014" fmla="*/ 5 h 125"/>
              <a:gd name="connsiteX74-30015" fmla="*/ 577 w 687"/>
              <a:gd name="connsiteY74-30016" fmla="*/ 10 h 125"/>
              <a:gd name="connsiteX75-30017" fmla="*/ 593 w 687"/>
              <a:gd name="connsiteY75-30018" fmla="*/ 16 h 125"/>
              <a:gd name="connsiteX76-30019" fmla="*/ 630 w 687"/>
              <a:gd name="connsiteY76-30020" fmla="*/ 31 h 125"/>
              <a:gd name="connsiteX77-30021" fmla="*/ 645 w 687"/>
              <a:gd name="connsiteY77-30022" fmla="*/ 42 h 125"/>
              <a:gd name="connsiteX78-30023" fmla="*/ 661 w 687"/>
              <a:gd name="connsiteY78-30024" fmla="*/ 52 h 125"/>
              <a:gd name="connsiteX79-30025" fmla="*/ 672 w 687"/>
              <a:gd name="connsiteY79-30026" fmla="*/ 57 h 125"/>
              <a:gd name="connsiteX80-30027" fmla="*/ 682 w 687"/>
              <a:gd name="connsiteY80-30028" fmla="*/ 68 h 125"/>
              <a:gd name="connsiteX81-30029" fmla="*/ 687 w 687"/>
              <a:gd name="connsiteY81-30030" fmla="*/ 73 h 125"/>
              <a:gd name="connsiteX0-30031" fmla="*/ 551 w 682"/>
              <a:gd name="connsiteY0-30032" fmla="*/ 84 h 125"/>
              <a:gd name="connsiteX1-30033" fmla="*/ 546 w 682"/>
              <a:gd name="connsiteY1-30034" fmla="*/ 78 h 125"/>
              <a:gd name="connsiteX2-30035" fmla="*/ 546 w 682"/>
              <a:gd name="connsiteY2-30036" fmla="*/ 78 h 125"/>
              <a:gd name="connsiteX3-30037" fmla="*/ 540 w 682"/>
              <a:gd name="connsiteY3-30038" fmla="*/ 78 h 125"/>
              <a:gd name="connsiteX4-30039" fmla="*/ 530 w 682"/>
              <a:gd name="connsiteY4-30040" fmla="*/ 73 h 125"/>
              <a:gd name="connsiteX5-30041" fmla="*/ 525 w 682"/>
              <a:gd name="connsiteY5-30042" fmla="*/ 73 h 125"/>
              <a:gd name="connsiteX6-30043" fmla="*/ 514 w 682"/>
              <a:gd name="connsiteY6-30044" fmla="*/ 73 h 125"/>
              <a:gd name="connsiteX7-30045" fmla="*/ 504 w 682"/>
              <a:gd name="connsiteY7-30046" fmla="*/ 73 h 125"/>
              <a:gd name="connsiteX8-30047" fmla="*/ 493 w 682"/>
              <a:gd name="connsiteY8-30048" fmla="*/ 73 h 125"/>
              <a:gd name="connsiteX9-30049" fmla="*/ 477 w 682"/>
              <a:gd name="connsiteY9-30050" fmla="*/ 73 h 125"/>
              <a:gd name="connsiteX10-30051" fmla="*/ 451 w 682"/>
              <a:gd name="connsiteY10-30052" fmla="*/ 73 h 125"/>
              <a:gd name="connsiteX11-30053" fmla="*/ 420 w 682"/>
              <a:gd name="connsiteY11-30054" fmla="*/ 73 h 125"/>
              <a:gd name="connsiteX12-30055" fmla="*/ 393 w 682"/>
              <a:gd name="connsiteY12-30056" fmla="*/ 78 h 125"/>
              <a:gd name="connsiteX13-30057" fmla="*/ 362 w 682"/>
              <a:gd name="connsiteY13-30058" fmla="*/ 78 h 125"/>
              <a:gd name="connsiteX14-30059" fmla="*/ 346 w 682"/>
              <a:gd name="connsiteY14-30060" fmla="*/ 84 h 125"/>
              <a:gd name="connsiteX15-30061" fmla="*/ 325 w 682"/>
              <a:gd name="connsiteY15-30062" fmla="*/ 84 h 125"/>
              <a:gd name="connsiteX16-30063" fmla="*/ 309 w 682"/>
              <a:gd name="connsiteY16-30064" fmla="*/ 89 h 125"/>
              <a:gd name="connsiteX17-30065" fmla="*/ 288 w 682"/>
              <a:gd name="connsiteY17-30066" fmla="*/ 94 h 125"/>
              <a:gd name="connsiteX18-30067" fmla="*/ 267 w 682"/>
              <a:gd name="connsiteY18-30068" fmla="*/ 99 h 125"/>
              <a:gd name="connsiteX19-30069" fmla="*/ 246 w 682"/>
              <a:gd name="connsiteY19-30070" fmla="*/ 99 h 125"/>
              <a:gd name="connsiteX20-30071" fmla="*/ 220 w 682"/>
              <a:gd name="connsiteY20-30072" fmla="*/ 104 h 125"/>
              <a:gd name="connsiteX21-30073" fmla="*/ 199 w 682"/>
              <a:gd name="connsiteY21-30074" fmla="*/ 110 h 125"/>
              <a:gd name="connsiteX22-30075" fmla="*/ 173 w 682"/>
              <a:gd name="connsiteY22-30076" fmla="*/ 115 h 125"/>
              <a:gd name="connsiteX23-30077" fmla="*/ 152 w 682"/>
              <a:gd name="connsiteY23-30078" fmla="*/ 120 h 125"/>
              <a:gd name="connsiteX24-30079" fmla="*/ 131 w 682"/>
              <a:gd name="connsiteY24-30080" fmla="*/ 120 h 125"/>
              <a:gd name="connsiteX25-30081" fmla="*/ 115 w 682"/>
              <a:gd name="connsiteY25-30082" fmla="*/ 125 h 125"/>
              <a:gd name="connsiteX26-30083" fmla="*/ 99 w 682"/>
              <a:gd name="connsiteY26-30084" fmla="*/ 125 h 125"/>
              <a:gd name="connsiteX27-30085" fmla="*/ 89 w 682"/>
              <a:gd name="connsiteY27-30086" fmla="*/ 125 h 125"/>
              <a:gd name="connsiteX28-30087" fmla="*/ 78 w 682"/>
              <a:gd name="connsiteY28-30088" fmla="*/ 125 h 125"/>
              <a:gd name="connsiteX29-30089" fmla="*/ 73 w 682"/>
              <a:gd name="connsiteY29-30090" fmla="*/ 125 h 125"/>
              <a:gd name="connsiteX30-30091" fmla="*/ 63 w 682"/>
              <a:gd name="connsiteY30-30092" fmla="*/ 120 h 125"/>
              <a:gd name="connsiteX31-30093" fmla="*/ 52 w 682"/>
              <a:gd name="connsiteY31-30094" fmla="*/ 115 h 125"/>
              <a:gd name="connsiteX32-30095" fmla="*/ 36 w 682"/>
              <a:gd name="connsiteY32-30096" fmla="*/ 110 h 125"/>
              <a:gd name="connsiteX33-30097" fmla="*/ 26 w 682"/>
              <a:gd name="connsiteY33-30098" fmla="*/ 99 h 125"/>
              <a:gd name="connsiteX34-30099" fmla="*/ 15 w 682"/>
              <a:gd name="connsiteY34-30100" fmla="*/ 94 h 125"/>
              <a:gd name="connsiteX35-30101" fmla="*/ 5 w 682"/>
              <a:gd name="connsiteY35-30102" fmla="*/ 89 h 125"/>
              <a:gd name="connsiteX36-30103" fmla="*/ 0 w 682"/>
              <a:gd name="connsiteY36-30104" fmla="*/ 78 h 125"/>
              <a:gd name="connsiteX37-30105" fmla="*/ 0 w 682"/>
              <a:gd name="connsiteY37-30106" fmla="*/ 73 h 125"/>
              <a:gd name="connsiteX38-30107" fmla="*/ 10 w 682"/>
              <a:gd name="connsiteY38-30108" fmla="*/ 73 h 125"/>
              <a:gd name="connsiteX39-30109" fmla="*/ 26 w 682"/>
              <a:gd name="connsiteY39-30110" fmla="*/ 73 h 125"/>
              <a:gd name="connsiteX40-30111" fmla="*/ 42 w 682"/>
              <a:gd name="connsiteY40-30112" fmla="*/ 73 h 125"/>
              <a:gd name="connsiteX41-30113" fmla="*/ 57 w 682"/>
              <a:gd name="connsiteY41-30114" fmla="*/ 68 h 125"/>
              <a:gd name="connsiteX42-30115" fmla="*/ 89 w 682"/>
              <a:gd name="connsiteY42-30116" fmla="*/ 68 h 125"/>
              <a:gd name="connsiteX43-30117" fmla="*/ 131 w 682"/>
              <a:gd name="connsiteY43-30118" fmla="*/ 63 h 125"/>
              <a:gd name="connsiteX44-30119" fmla="*/ 152 w 682"/>
              <a:gd name="connsiteY44-30120" fmla="*/ 63 h 125"/>
              <a:gd name="connsiteX45-30121" fmla="*/ 173 w 682"/>
              <a:gd name="connsiteY45-30122" fmla="*/ 63 h 125"/>
              <a:gd name="connsiteX46-30123" fmla="*/ 199 w 682"/>
              <a:gd name="connsiteY46-30124" fmla="*/ 57 h 125"/>
              <a:gd name="connsiteX47-30125" fmla="*/ 225 w 682"/>
              <a:gd name="connsiteY47-30126" fmla="*/ 57 h 125"/>
              <a:gd name="connsiteX48-30127" fmla="*/ 257 w 682"/>
              <a:gd name="connsiteY48-30128" fmla="*/ 52 h 125"/>
              <a:gd name="connsiteX49-30129" fmla="*/ 288 w 682"/>
              <a:gd name="connsiteY49-30130" fmla="*/ 52 h 125"/>
              <a:gd name="connsiteX50-30131" fmla="*/ 320 w 682"/>
              <a:gd name="connsiteY50-30132" fmla="*/ 47 h 125"/>
              <a:gd name="connsiteX51-30133" fmla="*/ 357 w 682"/>
              <a:gd name="connsiteY51-30134" fmla="*/ 42 h 125"/>
              <a:gd name="connsiteX52-30135" fmla="*/ 372 w 682"/>
              <a:gd name="connsiteY52-30136" fmla="*/ 42 h 125"/>
              <a:gd name="connsiteX53-30137" fmla="*/ 393 w 682"/>
              <a:gd name="connsiteY53-30138" fmla="*/ 37 h 125"/>
              <a:gd name="connsiteX54-30139" fmla="*/ 409 w 682"/>
              <a:gd name="connsiteY54-30140" fmla="*/ 37 h 125"/>
              <a:gd name="connsiteX55-30141" fmla="*/ 420 w 682"/>
              <a:gd name="connsiteY55-30142" fmla="*/ 37 h 125"/>
              <a:gd name="connsiteX56-30143" fmla="*/ 435 w 682"/>
              <a:gd name="connsiteY56-30144" fmla="*/ 31 h 125"/>
              <a:gd name="connsiteX57-30145" fmla="*/ 446 w 682"/>
              <a:gd name="connsiteY57-30146" fmla="*/ 31 h 125"/>
              <a:gd name="connsiteX58-30147" fmla="*/ 456 w 682"/>
              <a:gd name="connsiteY58-30148" fmla="*/ 31 h 125"/>
              <a:gd name="connsiteX59-30149" fmla="*/ 467 w 682"/>
              <a:gd name="connsiteY59-30150" fmla="*/ 26 h 125"/>
              <a:gd name="connsiteX60-30151" fmla="*/ 477 w 682"/>
              <a:gd name="connsiteY60-30152" fmla="*/ 26 h 125"/>
              <a:gd name="connsiteX61-30153" fmla="*/ 488 w 682"/>
              <a:gd name="connsiteY61-30154" fmla="*/ 26 h 125"/>
              <a:gd name="connsiteX62-30155" fmla="*/ 493 w 682"/>
              <a:gd name="connsiteY62-30156" fmla="*/ 21 h 125"/>
              <a:gd name="connsiteX63-30157" fmla="*/ 498 w 682"/>
              <a:gd name="connsiteY63-30158" fmla="*/ 21 h 125"/>
              <a:gd name="connsiteX64-30159" fmla="*/ 504 w 682"/>
              <a:gd name="connsiteY64-30160" fmla="*/ 21 h 125"/>
              <a:gd name="connsiteX65-30161" fmla="*/ 509 w 682"/>
              <a:gd name="connsiteY65-30162" fmla="*/ 16 h 125"/>
              <a:gd name="connsiteX66-30163" fmla="*/ 514 w 682"/>
              <a:gd name="connsiteY66-30164" fmla="*/ 16 h 125"/>
              <a:gd name="connsiteX67-30165" fmla="*/ 514 w 682"/>
              <a:gd name="connsiteY67-30166" fmla="*/ 16 h 125"/>
              <a:gd name="connsiteX68-30167" fmla="*/ 519 w 682"/>
              <a:gd name="connsiteY68-30168" fmla="*/ 10 h 125"/>
              <a:gd name="connsiteX69-30169" fmla="*/ 525 w 682"/>
              <a:gd name="connsiteY69-30170" fmla="*/ 5 h 125"/>
              <a:gd name="connsiteX70-30171" fmla="*/ 535 w 682"/>
              <a:gd name="connsiteY70-30172" fmla="*/ 5 h 125"/>
              <a:gd name="connsiteX71-30173" fmla="*/ 546 w 682"/>
              <a:gd name="connsiteY71-30174" fmla="*/ 0 h 125"/>
              <a:gd name="connsiteX72-30175" fmla="*/ 551 w 682"/>
              <a:gd name="connsiteY72-30176" fmla="*/ 5 h 125"/>
              <a:gd name="connsiteX73-30177" fmla="*/ 561 w 682"/>
              <a:gd name="connsiteY73-30178" fmla="*/ 5 h 125"/>
              <a:gd name="connsiteX74-30179" fmla="*/ 577 w 682"/>
              <a:gd name="connsiteY74-30180" fmla="*/ 10 h 125"/>
              <a:gd name="connsiteX75-30181" fmla="*/ 593 w 682"/>
              <a:gd name="connsiteY75-30182" fmla="*/ 16 h 125"/>
              <a:gd name="connsiteX76-30183" fmla="*/ 630 w 682"/>
              <a:gd name="connsiteY76-30184" fmla="*/ 31 h 125"/>
              <a:gd name="connsiteX77-30185" fmla="*/ 645 w 682"/>
              <a:gd name="connsiteY77-30186" fmla="*/ 42 h 125"/>
              <a:gd name="connsiteX78-30187" fmla="*/ 661 w 682"/>
              <a:gd name="connsiteY78-30188" fmla="*/ 52 h 125"/>
              <a:gd name="connsiteX79-30189" fmla="*/ 672 w 682"/>
              <a:gd name="connsiteY79-30190" fmla="*/ 57 h 125"/>
              <a:gd name="connsiteX80-30191" fmla="*/ 682 w 682"/>
              <a:gd name="connsiteY80-30192" fmla="*/ 68 h 125"/>
              <a:gd name="connsiteX0-30193" fmla="*/ 551 w 672"/>
              <a:gd name="connsiteY0-30194" fmla="*/ 84 h 125"/>
              <a:gd name="connsiteX1-30195" fmla="*/ 546 w 672"/>
              <a:gd name="connsiteY1-30196" fmla="*/ 78 h 125"/>
              <a:gd name="connsiteX2-30197" fmla="*/ 546 w 672"/>
              <a:gd name="connsiteY2-30198" fmla="*/ 78 h 125"/>
              <a:gd name="connsiteX3-30199" fmla="*/ 540 w 672"/>
              <a:gd name="connsiteY3-30200" fmla="*/ 78 h 125"/>
              <a:gd name="connsiteX4-30201" fmla="*/ 530 w 672"/>
              <a:gd name="connsiteY4-30202" fmla="*/ 73 h 125"/>
              <a:gd name="connsiteX5-30203" fmla="*/ 525 w 672"/>
              <a:gd name="connsiteY5-30204" fmla="*/ 73 h 125"/>
              <a:gd name="connsiteX6-30205" fmla="*/ 514 w 672"/>
              <a:gd name="connsiteY6-30206" fmla="*/ 73 h 125"/>
              <a:gd name="connsiteX7-30207" fmla="*/ 504 w 672"/>
              <a:gd name="connsiteY7-30208" fmla="*/ 73 h 125"/>
              <a:gd name="connsiteX8-30209" fmla="*/ 493 w 672"/>
              <a:gd name="connsiteY8-30210" fmla="*/ 73 h 125"/>
              <a:gd name="connsiteX9-30211" fmla="*/ 477 w 672"/>
              <a:gd name="connsiteY9-30212" fmla="*/ 73 h 125"/>
              <a:gd name="connsiteX10-30213" fmla="*/ 451 w 672"/>
              <a:gd name="connsiteY10-30214" fmla="*/ 73 h 125"/>
              <a:gd name="connsiteX11-30215" fmla="*/ 420 w 672"/>
              <a:gd name="connsiteY11-30216" fmla="*/ 73 h 125"/>
              <a:gd name="connsiteX12-30217" fmla="*/ 393 w 672"/>
              <a:gd name="connsiteY12-30218" fmla="*/ 78 h 125"/>
              <a:gd name="connsiteX13-30219" fmla="*/ 362 w 672"/>
              <a:gd name="connsiteY13-30220" fmla="*/ 78 h 125"/>
              <a:gd name="connsiteX14-30221" fmla="*/ 346 w 672"/>
              <a:gd name="connsiteY14-30222" fmla="*/ 84 h 125"/>
              <a:gd name="connsiteX15-30223" fmla="*/ 325 w 672"/>
              <a:gd name="connsiteY15-30224" fmla="*/ 84 h 125"/>
              <a:gd name="connsiteX16-30225" fmla="*/ 309 w 672"/>
              <a:gd name="connsiteY16-30226" fmla="*/ 89 h 125"/>
              <a:gd name="connsiteX17-30227" fmla="*/ 288 w 672"/>
              <a:gd name="connsiteY17-30228" fmla="*/ 94 h 125"/>
              <a:gd name="connsiteX18-30229" fmla="*/ 267 w 672"/>
              <a:gd name="connsiteY18-30230" fmla="*/ 99 h 125"/>
              <a:gd name="connsiteX19-30231" fmla="*/ 246 w 672"/>
              <a:gd name="connsiteY19-30232" fmla="*/ 99 h 125"/>
              <a:gd name="connsiteX20-30233" fmla="*/ 220 w 672"/>
              <a:gd name="connsiteY20-30234" fmla="*/ 104 h 125"/>
              <a:gd name="connsiteX21-30235" fmla="*/ 199 w 672"/>
              <a:gd name="connsiteY21-30236" fmla="*/ 110 h 125"/>
              <a:gd name="connsiteX22-30237" fmla="*/ 173 w 672"/>
              <a:gd name="connsiteY22-30238" fmla="*/ 115 h 125"/>
              <a:gd name="connsiteX23-30239" fmla="*/ 152 w 672"/>
              <a:gd name="connsiteY23-30240" fmla="*/ 120 h 125"/>
              <a:gd name="connsiteX24-30241" fmla="*/ 131 w 672"/>
              <a:gd name="connsiteY24-30242" fmla="*/ 120 h 125"/>
              <a:gd name="connsiteX25-30243" fmla="*/ 115 w 672"/>
              <a:gd name="connsiteY25-30244" fmla="*/ 125 h 125"/>
              <a:gd name="connsiteX26-30245" fmla="*/ 99 w 672"/>
              <a:gd name="connsiteY26-30246" fmla="*/ 125 h 125"/>
              <a:gd name="connsiteX27-30247" fmla="*/ 89 w 672"/>
              <a:gd name="connsiteY27-30248" fmla="*/ 125 h 125"/>
              <a:gd name="connsiteX28-30249" fmla="*/ 78 w 672"/>
              <a:gd name="connsiteY28-30250" fmla="*/ 125 h 125"/>
              <a:gd name="connsiteX29-30251" fmla="*/ 73 w 672"/>
              <a:gd name="connsiteY29-30252" fmla="*/ 125 h 125"/>
              <a:gd name="connsiteX30-30253" fmla="*/ 63 w 672"/>
              <a:gd name="connsiteY30-30254" fmla="*/ 120 h 125"/>
              <a:gd name="connsiteX31-30255" fmla="*/ 52 w 672"/>
              <a:gd name="connsiteY31-30256" fmla="*/ 115 h 125"/>
              <a:gd name="connsiteX32-30257" fmla="*/ 36 w 672"/>
              <a:gd name="connsiteY32-30258" fmla="*/ 110 h 125"/>
              <a:gd name="connsiteX33-30259" fmla="*/ 26 w 672"/>
              <a:gd name="connsiteY33-30260" fmla="*/ 99 h 125"/>
              <a:gd name="connsiteX34-30261" fmla="*/ 15 w 672"/>
              <a:gd name="connsiteY34-30262" fmla="*/ 94 h 125"/>
              <a:gd name="connsiteX35-30263" fmla="*/ 5 w 672"/>
              <a:gd name="connsiteY35-30264" fmla="*/ 89 h 125"/>
              <a:gd name="connsiteX36-30265" fmla="*/ 0 w 672"/>
              <a:gd name="connsiteY36-30266" fmla="*/ 78 h 125"/>
              <a:gd name="connsiteX37-30267" fmla="*/ 0 w 672"/>
              <a:gd name="connsiteY37-30268" fmla="*/ 73 h 125"/>
              <a:gd name="connsiteX38-30269" fmla="*/ 10 w 672"/>
              <a:gd name="connsiteY38-30270" fmla="*/ 73 h 125"/>
              <a:gd name="connsiteX39-30271" fmla="*/ 26 w 672"/>
              <a:gd name="connsiteY39-30272" fmla="*/ 73 h 125"/>
              <a:gd name="connsiteX40-30273" fmla="*/ 42 w 672"/>
              <a:gd name="connsiteY40-30274" fmla="*/ 73 h 125"/>
              <a:gd name="connsiteX41-30275" fmla="*/ 57 w 672"/>
              <a:gd name="connsiteY41-30276" fmla="*/ 68 h 125"/>
              <a:gd name="connsiteX42-30277" fmla="*/ 89 w 672"/>
              <a:gd name="connsiteY42-30278" fmla="*/ 68 h 125"/>
              <a:gd name="connsiteX43-30279" fmla="*/ 131 w 672"/>
              <a:gd name="connsiteY43-30280" fmla="*/ 63 h 125"/>
              <a:gd name="connsiteX44-30281" fmla="*/ 152 w 672"/>
              <a:gd name="connsiteY44-30282" fmla="*/ 63 h 125"/>
              <a:gd name="connsiteX45-30283" fmla="*/ 173 w 672"/>
              <a:gd name="connsiteY45-30284" fmla="*/ 63 h 125"/>
              <a:gd name="connsiteX46-30285" fmla="*/ 199 w 672"/>
              <a:gd name="connsiteY46-30286" fmla="*/ 57 h 125"/>
              <a:gd name="connsiteX47-30287" fmla="*/ 225 w 672"/>
              <a:gd name="connsiteY47-30288" fmla="*/ 57 h 125"/>
              <a:gd name="connsiteX48-30289" fmla="*/ 257 w 672"/>
              <a:gd name="connsiteY48-30290" fmla="*/ 52 h 125"/>
              <a:gd name="connsiteX49-30291" fmla="*/ 288 w 672"/>
              <a:gd name="connsiteY49-30292" fmla="*/ 52 h 125"/>
              <a:gd name="connsiteX50-30293" fmla="*/ 320 w 672"/>
              <a:gd name="connsiteY50-30294" fmla="*/ 47 h 125"/>
              <a:gd name="connsiteX51-30295" fmla="*/ 357 w 672"/>
              <a:gd name="connsiteY51-30296" fmla="*/ 42 h 125"/>
              <a:gd name="connsiteX52-30297" fmla="*/ 372 w 672"/>
              <a:gd name="connsiteY52-30298" fmla="*/ 42 h 125"/>
              <a:gd name="connsiteX53-30299" fmla="*/ 393 w 672"/>
              <a:gd name="connsiteY53-30300" fmla="*/ 37 h 125"/>
              <a:gd name="connsiteX54-30301" fmla="*/ 409 w 672"/>
              <a:gd name="connsiteY54-30302" fmla="*/ 37 h 125"/>
              <a:gd name="connsiteX55-30303" fmla="*/ 420 w 672"/>
              <a:gd name="connsiteY55-30304" fmla="*/ 37 h 125"/>
              <a:gd name="connsiteX56-30305" fmla="*/ 435 w 672"/>
              <a:gd name="connsiteY56-30306" fmla="*/ 31 h 125"/>
              <a:gd name="connsiteX57-30307" fmla="*/ 446 w 672"/>
              <a:gd name="connsiteY57-30308" fmla="*/ 31 h 125"/>
              <a:gd name="connsiteX58-30309" fmla="*/ 456 w 672"/>
              <a:gd name="connsiteY58-30310" fmla="*/ 31 h 125"/>
              <a:gd name="connsiteX59-30311" fmla="*/ 467 w 672"/>
              <a:gd name="connsiteY59-30312" fmla="*/ 26 h 125"/>
              <a:gd name="connsiteX60-30313" fmla="*/ 477 w 672"/>
              <a:gd name="connsiteY60-30314" fmla="*/ 26 h 125"/>
              <a:gd name="connsiteX61-30315" fmla="*/ 488 w 672"/>
              <a:gd name="connsiteY61-30316" fmla="*/ 26 h 125"/>
              <a:gd name="connsiteX62-30317" fmla="*/ 493 w 672"/>
              <a:gd name="connsiteY62-30318" fmla="*/ 21 h 125"/>
              <a:gd name="connsiteX63-30319" fmla="*/ 498 w 672"/>
              <a:gd name="connsiteY63-30320" fmla="*/ 21 h 125"/>
              <a:gd name="connsiteX64-30321" fmla="*/ 504 w 672"/>
              <a:gd name="connsiteY64-30322" fmla="*/ 21 h 125"/>
              <a:gd name="connsiteX65-30323" fmla="*/ 509 w 672"/>
              <a:gd name="connsiteY65-30324" fmla="*/ 16 h 125"/>
              <a:gd name="connsiteX66-30325" fmla="*/ 514 w 672"/>
              <a:gd name="connsiteY66-30326" fmla="*/ 16 h 125"/>
              <a:gd name="connsiteX67-30327" fmla="*/ 514 w 672"/>
              <a:gd name="connsiteY67-30328" fmla="*/ 16 h 125"/>
              <a:gd name="connsiteX68-30329" fmla="*/ 519 w 672"/>
              <a:gd name="connsiteY68-30330" fmla="*/ 10 h 125"/>
              <a:gd name="connsiteX69-30331" fmla="*/ 525 w 672"/>
              <a:gd name="connsiteY69-30332" fmla="*/ 5 h 125"/>
              <a:gd name="connsiteX70-30333" fmla="*/ 535 w 672"/>
              <a:gd name="connsiteY70-30334" fmla="*/ 5 h 125"/>
              <a:gd name="connsiteX71-30335" fmla="*/ 546 w 672"/>
              <a:gd name="connsiteY71-30336" fmla="*/ 0 h 125"/>
              <a:gd name="connsiteX72-30337" fmla="*/ 551 w 672"/>
              <a:gd name="connsiteY72-30338" fmla="*/ 5 h 125"/>
              <a:gd name="connsiteX73-30339" fmla="*/ 561 w 672"/>
              <a:gd name="connsiteY73-30340" fmla="*/ 5 h 125"/>
              <a:gd name="connsiteX74-30341" fmla="*/ 577 w 672"/>
              <a:gd name="connsiteY74-30342" fmla="*/ 10 h 125"/>
              <a:gd name="connsiteX75-30343" fmla="*/ 593 w 672"/>
              <a:gd name="connsiteY75-30344" fmla="*/ 16 h 125"/>
              <a:gd name="connsiteX76-30345" fmla="*/ 630 w 672"/>
              <a:gd name="connsiteY76-30346" fmla="*/ 31 h 125"/>
              <a:gd name="connsiteX77-30347" fmla="*/ 645 w 672"/>
              <a:gd name="connsiteY77-30348" fmla="*/ 42 h 125"/>
              <a:gd name="connsiteX78-30349" fmla="*/ 661 w 672"/>
              <a:gd name="connsiteY78-30350" fmla="*/ 52 h 125"/>
              <a:gd name="connsiteX79-30351" fmla="*/ 672 w 672"/>
              <a:gd name="connsiteY79-30352" fmla="*/ 57 h 125"/>
              <a:gd name="connsiteX0-30353" fmla="*/ 551 w 661"/>
              <a:gd name="connsiteY0-30354" fmla="*/ 84 h 125"/>
              <a:gd name="connsiteX1-30355" fmla="*/ 546 w 661"/>
              <a:gd name="connsiteY1-30356" fmla="*/ 78 h 125"/>
              <a:gd name="connsiteX2-30357" fmla="*/ 546 w 661"/>
              <a:gd name="connsiteY2-30358" fmla="*/ 78 h 125"/>
              <a:gd name="connsiteX3-30359" fmla="*/ 540 w 661"/>
              <a:gd name="connsiteY3-30360" fmla="*/ 78 h 125"/>
              <a:gd name="connsiteX4-30361" fmla="*/ 530 w 661"/>
              <a:gd name="connsiteY4-30362" fmla="*/ 73 h 125"/>
              <a:gd name="connsiteX5-30363" fmla="*/ 525 w 661"/>
              <a:gd name="connsiteY5-30364" fmla="*/ 73 h 125"/>
              <a:gd name="connsiteX6-30365" fmla="*/ 514 w 661"/>
              <a:gd name="connsiteY6-30366" fmla="*/ 73 h 125"/>
              <a:gd name="connsiteX7-30367" fmla="*/ 504 w 661"/>
              <a:gd name="connsiteY7-30368" fmla="*/ 73 h 125"/>
              <a:gd name="connsiteX8-30369" fmla="*/ 493 w 661"/>
              <a:gd name="connsiteY8-30370" fmla="*/ 73 h 125"/>
              <a:gd name="connsiteX9-30371" fmla="*/ 477 w 661"/>
              <a:gd name="connsiteY9-30372" fmla="*/ 73 h 125"/>
              <a:gd name="connsiteX10-30373" fmla="*/ 451 w 661"/>
              <a:gd name="connsiteY10-30374" fmla="*/ 73 h 125"/>
              <a:gd name="connsiteX11-30375" fmla="*/ 420 w 661"/>
              <a:gd name="connsiteY11-30376" fmla="*/ 73 h 125"/>
              <a:gd name="connsiteX12-30377" fmla="*/ 393 w 661"/>
              <a:gd name="connsiteY12-30378" fmla="*/ 78 h 125"/>
              <a:gd name="connsiteX13-30379" fmla="*/ 362 w 661"/>
              <a:gd name="connsiteY13-30380" fmla="*/ 78 h 125"/>
              <a:gd name="connsiteX14-30381" fmla="*/ 346 w 661"/>
              <a:gd name="connsiteY14-30382" fmla="*/ 84 h 125"/>
              <a:gd name="connsiteX15-30383" fmla="*/ 325 w 661"/>
              <a:gd name="connsiteY15-30384" fmla="*/ 84 h 125"/>
              <a:gd name="connsiteX16-30385" fmla="*/ 309 w 661"/>
              <a:gd name="connsiteY16-30386" fmla="*/ 89 h 125"/>
              <a:gd name="connsiteX17-30387" fmla="*/ 288 w 661"/>
              <a:gd name="connsiteY17-30388" fmla="*/ 94 h 125"/>
              <a:gd name="connsiteX18-30389" fmla="*/ 267 w 661"/>
              <a:gd name="connsiteY18-30390" fmla="*/ 99 h 125"/>
              <a:gd name="connsiteX19-30391" fmla="*/ 246 w 661"/>
              <a:gd name="connsiteY19-30392" fmla="*/ 99 h 125"/>
              <a:gd name="connsiteX20-30393" fmla="*/ 220 w 661"/>
              <a:gd name="connsiteY20-30394" fmla="*/ 104 h 125"/>
              <a:gd name="connsiteX21-30395" fmla="*/ 199 w 661"/>
              <a:gd name="connsiteY21-30396" fmla="*/ 110 h 125"/>
              <a:gd name="connsiteX22-30397" fmla="*/ 173 w 661"/>
              <a:gd name="connsiteY22-30398" fmla="*/ 115 h 125"/>
              <a:gd name="connsiteX23-30399" fmla="*/ 152 w 661"/>
              <a:gd name="connsiteY23-30400" fmla="*/ 120 h 125"/>
              <a:gd name="connsiteX24-30401" fmla="*/ 131 w 661"/>
              <a:gd name="connsiteY24-30402" fmla="*/ 120 h 125"/>
              <a:gd name="connsiteX25-30403" fmla="*/ 115 w 661"/>
              <a:gd name="connsiteY25-30404" fmla="*/ 125 h 125"/>
              <a:gd name="connsiteX26-30405" fmla="*/ 99 w 661"/>
              <a:gd name="connsiteY26-30406" fmla="*/ 125 h 125"/>
              <a:gd name="connsiteX27-30407" fmla="*/ 89 w 661"/>
              <a:gd name="connsiteY27-30408" fmla="*/ 125 h 125"/>
              <a:gd name="connsiteX28-30409" fmla="*/ 78 w 661"/>
              <a:gd name="connsiteY28-30410" fmla="*/ 125 h 125"/>
              <a:gd name="connsiteX29-30411" fmla="*/ 73 w 661"/>
              <a:gd name="connsiteY29-30412" fmla="*/ 125 h 125"/>
              <a:gd name="connsiteX30-30413" fmla="*/ 63 w 661"/>
              <a:gd name="connsiteY30-30414" fmla="*/ 120 h 125"/>
              <a:gd name="connsiteX31-30415" fmla="*/ 52 w 661"/>
              <a:gd name="connsiteY31-30416" fmla="*/ 115 h 125"/>
              <a:gd name="connsiteX32-30417" fmla="*/ 36 w 661"/>
              <a:gd name="connsiteY32-30418" fmla="*/ 110 h 125"/>
              <a:gd name="connsiteX33-30419" fmla="*/ 26 w 661"/>
              <a:gd name="connsiteY33-30420" fmla="*/ 99 h 125"/>
              <a:gd name="connsiteX34-30421" fmla="*/ 15 w 661"/>
              <a:gd name="connsiteY34-30422" fmla="*/ 94 h 125"/>
              <a:gd name="connsiteX35-30423" fmla="*/ 5 w 661"/>
              <a:gd name="connsiteY35-30424" fmla="*/ 89 h 125"/>
              <a:gd name="connsiteX36-30425" fmla="*/ 0 w 661"/>
              <a:gd name="connsiteY36-30426" fmla="*/ 78 h 125"/>
              <a:gd name="connsiteX37-30427" fmla="*/ 0 w 661"/>
              <a:gd name="connsiteY37-30428" fmla="*/ 73 h 125"/>
              <a:gd name="connsiteX38-30429" fmla="*/ 10 w 661"/>
              <a:gd name="connsiteY38-30430" fmla="*/ 73 h 125"/>
              <a:gd name="connsiteX39-30431" fmla="*/ 26 w 661"/>
              <a:gd name="connsiteY39-30432" fmla="*/ 73 h 125"/>
              <a:gd name="connsiteX40-30433" fmla="*/ 42 w 661"/>
              <a:gd name="connsiteY40-30434" fmla="*/ 73 h 125"/>
              <a:gd name="connsiteX41-30435" fmla="*/ 57 w 661"/>
              <a:gd name="connsiteY41-30436" fmla="*/ 68 h 125"/>
              <a:gd name="connsiteX42-30437" fmla="*/ 89 w 661"/>
              <a:gd name="connsiteY42-30438" fmla="*/ 68 h 125"/>
              <a:gd name="connsiteX43-30439" fmla="*/ 131 w 661"/>
              <a:gd name="connsiteY43-30440" fmla="*/ 63 h 125"/>
              <a:gd name="connsiteX44-30441" fmla="*/ 152 w 661"/>
              <a:gd name="connsiteY44-30442" fmla="*/ 63 h 125"/>
              <a:gd name="connsiteX45-30443" fmla="*/ 173 w 661"/>
              <a:gd name="connsiteY45-30444" fmla="*/ 63 h 125"/>
              <a:gd name="connsiteX46-30445" fmla="*/ 199 w 661"/>
              <a:gd name="connsiteY46-30446" fmla="*/ 57 h 125"/>
              <a:gd name="connsiteX47-30447" fmla="*/ 225 w 661"/>
              <a:gd name="connsiteY47-30448" fmla="*/ 57 h 125"/>
              <a:gd name="connsiteX48-30449" fmla="*/ 257 w 661"/>
              <a:gd name="connsiteY48-30450" fmla="*/ 52 h 125"/>
              <a:gd name="connsiteX49-30451" fmla="*/ 288 w 661"/>
              <a:gd name="connsiteY49-30452" fmla="*/ 52 h 125"/>
              <a:gd name="connsiteX50-30453" fmla="*/ 320 w 661"/>
              <a:gd name="connsiteY50-30454" fmla="*/ 47 h 125"/>
              <a:gd name="connsiteX51-30455" fmla="*/ 357 w 661"/>
              <a:gd name="connsiteY51-30456" fmla="*/ 42 h 125"/>
              <a:gd name="connsiteX52-30457" fmla="*/ 372 w 661"/>
              <a:gd name="connsiteY52-30458" fmla="*/ 42 h 125"/>
              <a:gd name="connsiteX53-30459" fmla="*/ 393 w 661"/>
              <a:gd name="connsiteY53-30460" fmla="*/ 37 h 125"/>
              <a:gd name="connsiteX54-30461" fmla="*/ 409 w 661"/>
              <a:gd name="connsiteY54-30462" fmla="*/ 37 h 125"/>
              <a:gd name="connsiteX55-30463" fmla="*/ 420 w 661"/>
              <a:gd name="connsiteY55-30464" fmla="*/ 37 h 125"/>
              <a:gd name="connsiteX56-30465" fmla="*/ 435 w 661"/>
              <a:gd name="connsiteY56-30466" fmla="*/ 31 h 125"/>
              <a:gd name="connsiteX57-30467" fmla="*/ 446 w 661"/>
              <a:gd name="connsiteY57-30468" fmla="*/ 31 h 125"/>
              <a:gd name="connsiteX58-30469" fmla="*/ 456 w 661"/>
              <a:gd name="connsiteY58-30470" fmla="*/ 31 h 125"/>
              <a:gd name="connsiteX59-30471" fmla="*/ 467 w 661"/>
              <a:gd name="connsiteY59-30472" fmla="*/ 26 h 125"/>
              <a:gd name="connsiteX60-30473" fmla="*/ 477 w 661"/>
              <a:gd name="connsiteY60-30474" fmla="*/ 26 h 125"/>
              <a:gd name="connsiteX61-30475" fmla="*/ 488 w 661"/>
              <a:gd name="connsiteY61-30476" fmla="*/ 26 h 125"/>
              <a:gd name="connsiteX62-30477" fmla="*/ 493 w 661"/>
              <a:gd name="connsiteY62-30478" fmla="*/ 21 h 125"/>
              <a:gd name="connsiteX63-30479" fmla="*/ 498 w 661"/>
              <a:gd name="connsiteY63-30480" fmla="*/ 21 h 125"/>
              <a:gd name="connsiteX64-30481" fmla="*/ 504 w 661"/>
              <a:gd name="connsiteY64-30482" fmla="*/ 21 h 125"/>
              <a:gd name="connsiteX65-30483" fmla="*/ 509 w 661"/>
              <a:gd name="connsiteY65-30484" fmla="*/ 16 h 125"/>
              <a:gd name="connsiteX66-30485" fmla="*/ 514 w 661"/>
              <a:gd name="connsiteY66-30486" fmla="*/ 16 h 125"/>
              <a:gd name="connsiteX67-30487" fmla="*/ 514 w 661"/>
              <a:gd name="connsiteY67-30488" fmla="*/ 16 h 125"/>
              <a:gd name="connsiteX68-30489" fmla="*/ 519 w 661"/>
              <a:gd name="connsiteY68-30490" fmla="*/ 10 h 125"/>
              <a:gd name="connsiteX69-30491" fmla="*/ 525 w 661"/>
              <a:gd name="connsiteY69-30492" fmla="*/ 5 h 125"/>
              <a:gd name="connsiteX70-30493" fmla="*/ 535 w 661"/>
              <a:gd name="connsiteY70-30494" fmla="*/ 5 h 125"/>
              <a:gd name="connsiteX71-30495" fmla="*/ 546 w 661"/>
              <a:gd name="connsiteY71-30496" fmla="*/ 0 h 125"/>
              <a:gd name="connsiteX72-30497" fmla="*/ 551 w 661"/>
              <a:gd name="connsiteY72-30498" fmla="*/ 5 h 125"/>
              <a:gd name="connsiteX73-30499" fmla="*/ 561 w 661"/>
              <a:gd name="connsiteY73-30500" fmla="*/ 5 h 125"/>
              <a:gd name="connsiteX74-30501" fmla="*/ 577 w 661"/>
              <a:gd name="connsiteY74-30502" fmla="*/ 10 h 125"/>
              <a:gd name="connsiteX75-30503" fmla="*/ 593 w 661"/>
              <a:gd name="connsiteY75-30504" fmla="*/ 16 h 125"/>
              <a:gd name="connsiteX76-30505" fmla="*/ 630 w 661"/>
              <a:gd name="connsiteY76-30506" fmla="*/ 31 h 125"/>
              <a:gd name="connsiteX77-30507" fmla="*/ 645 w 661"/>
              <a:gd name="connsiteY77-30508" fmla="*/ 42 h 125"/>
              <a:gd name="connsiteX78-30509" fmla="*/ 661 w 661"/>
              <a:gd name="connsiteY78-30510" fmla="*/ 52 h 125"/>
              <a:gd name="connsiteX0-30511" fmla="*/ 551 w 645"/>
              <a:gd name="connsiteY0-30512" fmla="*/ 84 h 125"/>
              <a:gd name="connsiteX1-30513" fmla="*/ 546 w 645"/>
              <a:gd name="connsiteY1-30514" fmla="*/ 78 h 125"/>
              <a:gd name="connsiteX2-30515" fmla="*/ 546 w 645"/>
              <a:gd name="connsiteY2-30516" fmla="*/ 78 h 125"/>
              <a:gd name="connsiteX3-30517" fmla="*/ 540 w 645"/>
              <a:gd name="connsiteY3-30518" fmla="*/ 78 h 125"/>
              <a:gd name="connsiteX4-30519" fmla="*/ 530 w 645"/>
              <a:gd name="connsiteY4-30520" fmla="*/ 73 h 125"/>
              <a:gd name="connsiteX5-30521" fmla="*/ 525 w 645"/>
              <a:gd name="connsiteY5-30522" fmla="*/ 73 h 125"/>
              <a:gd name="connsiteX6-30523" fmla="*/ 514 w 645"/>
              <a:gd name="connsiteY6-30524" fmla="*/ 73 h 125"/>
              <a:gd name="connsiteX7-30525" fmla="*/ 504 w 645"/>
              <a:gd name="connsiteY7-30526" fmla="*/ 73 h 125"/>
              <a:gd name="connsiteX8-30527" fmla="*/ 493 w 645"/>
              <a:gd name="connsiteY8-30528" fmla="*/ 73 h 125"/>
              <a:gd name="connsiteX9-30529" fmla="*/ 477 w 645"/>
              <a:gd name="connsiteY9-30530" fmla="*/ 73 h 125"/>
              <a:gd name="connsiteX10-30531" fmla="*/ 451 w 645"/>
              <a:gd name="connsiteY10-30532" fmla="*/ 73 h 125"/>
              <a:gd name="connsiteX11-30533" fmla="*/ 420 w 645"/>
              <a:gd name="connsiteY11-30534" fmla="*/ 73 h 125"/>
              <a:gd name="connsiteX12-30535" fmla="*/ 393 w 645"/>
              <a:gd name="connsiteY12-30536" fmla="*/ 78 h 125"/>
              <a:gd name="connsiteX13-30537" fmla="*/ 362 w 645"/>
              <a:gd name="connsiteY13-30538" fmla="*/ 78 h 125"/>
              <a:gd name="connsiteX14-30539" fmla="*/ 346 w 645"/>
              <a:gd name="connsiteY14-30540" fmla="*/ 84 h 125"/>
              <a:gd name="connsiteX15-30541" fmla="*/ 325 w 645"/>
              <a:gd name="connsiteY15-30542" fmla="*/ 84 h 125"/>
              <a:gd name="connsiteX16-30543" fmla="*/ 309 w 645"/>
              <a:gd name="connsiteY16-30544" fmla="*/ 89 h 125"/>
              <a:gd name="connsiteX17-30545" fmla="*/ 288 w 645"/>
              <a:gd name="connsiteY17-30546" fmla="*/ 94 h 125"/>
              <a:gd name="connsiteX18-30547" fmla="*/ 267 w 645"/>
              <a:gd name="connsiteY18-30548" fmla="*/ 99 h 125"/>
              <a:gd name="connsiteX19-30549" fmla="*/ 246 w 645"/>
              <a:gd name="connsiteY19-30550" fmla="*/ 99 h 125"/>
              <a:gd name="connsiteX20-30551" fmla="*/ 220 w 645"/>
              <a:gd name="connsiteY20-30552" fmla="*/ 104 h 125"/>
              <a:gd name="connsiteX21-30553" fmla="*/ 199 w 645"/>
              <a:gd name="connsiteY21-30554" fmla="*/ 110 h 125"/>
              <a:gd name="connsiteX22-30555" fmla="*/ 173 w 645"/>
              <a:gd name="connsiteY22-30556" fmla="*/ 115 h 125"/>
              <a:gd name="connsiteX23-30557" fmla="*/ 152 w 645"/>
              <a:gd name="connsiteY23-30558" fmla="*/ 120 h 125"/>
              <a:gd name="connsiteX24-30559" fmla="*/ 131 w 645"/>
              <a:gd name="connsiteY24-30560" fmla="*/ 120 h 125"/>
              <a:gd name="connsiteX25-30561" fmla="*/ 115 w 645"/>
              <a:gd name="connsiteY25-30562" fmla="*/ 125 h 125"/>
              <a:gd name="connsiteX26-30563" fmla="*/ 99 w 645"/>
              <a:gd name="connsiteY26-30564" fmla="*/ 125 h 125"/>
              <a:gd name="connsiteX27-30565" fmla="*/ 89 w 645"/>
              <a:gd name="connsiteY27-30566" fmla="*/ 125 h 125"/>
              <a:gd name="connsiteX28-30567" fmla="*/ 78 w 645"/>
              <a:gd name="connsiteY28-30568" fmla="*/ 125 h 125"/>
              <a:gd name="connsiteX29-30569" fmla="*/ 73 w 645"/>
              <a:gd name="connsiteY29-30570" fmla="*/ 125 h 125"/>
              <a:gd name="connsiteX30-30571" fmla="*/ 63 w 645"/>
              <a:gd name="connsiteY30-30572" fmla="*/ 120 h 125"/>
              <a:gd name="connsiteX31-30573" fmla="*/ 52 w 645"/>
              <a:gd name="connsiteY31-30574" fmla="*/ 115 h 125"/>
              <a:gd name="connsiteX32-30575" fmla="*/ 36 w 645"/>
              <a:gd name="connsiteY32-30576" fmla="*/ 110 h 125"/>
              <a:gd name="connsiteX33-30577" fmla="*/ 26 w 645"/>
              <a:gd name="connsiteY33-30578" fmla="*/ 99 h 125"/>
              <a:gd name="connsiteX34-30579" fmla="*/ 15 w 645"/>
              <a:gd name="connsiteY34-30580" fmla="*/ 94 h 125"/>
              <a:gd name="connsiteX35-30581" fmla="*/ 5 w 645"/>
              <a:gd name="connsiteY35-30582" fmla="*/ 89 h 125"/>
              <a:gd name="connsiteX36-30583" fmla="*/ 0 w 645"/>
              <a:gd name="connsiteY36-30584" fmla="*/ 78 h 125"/>
              <a:gd name="connsiteX37-30585" fmla="*/ 0 w 645"/>
              <a:gd name="connsiteY37-30586" fmla="*/ 73 h 125"/>
              <a:gd name="connsiteX38-30587" fmla="*/ 10 w 645"/>
              <a:gd name="connsiteY38-30588" fmla="*/ 73 h 125"/>
              <a:gd name="connsiteX39-30589" fmla="*/ 26 w 645"/>
              <a:gd name="connsiteY39-30590" fmla="*/ 73 h 125"/>
              <a:gd name="connsiteX40-30591" fmla="*/ 42 w 645"/>
              <a:gd name="connsiteY40-30592" fmla="*/ 73 h 125"/>
              <a:gd name="connsiteX41-30593" fmla="*/ 57 w 645"/>
              <a:gd name="connsiteY41-30594" fmla="*/ 68 h 125"/>
              <a:gd name="connsiteX42-30595" fmla="*/ 89 w 645"/>
              <a:gd name="connsiteY42-30596" fmla="*/ 68 h 125"/>
              <a:gd name="connsiteX43-30597" fmla="*/ 131 w 645"/>
              <a:gd name="connsiteY43-30598" fmla="*/ 63 h 125"/>
              <a:gd name="connsiteX44-30599" fmla="*/ 152 w 645"/>
              <a:gd name="connsiteY44-30600" fmla="*/ 63 h 125"/>
              <a:gd name="connsiteX45-30601" fmla="*/ 173 w 645"/>
              <a:gd name="connsiteY45-30602" fmla="*/ 63 h 125"/>
              <a:gd name="connsiteX46-30603" fmla="*/ 199 w 645"/>
              <a:gd name="connsiteY46-30604" fmla="*/ 57 h 125"/>
              <a:gd name="connsiteX47-30605" fmla="*/ 225 w 645"/>
              <a:gd name="connsiteY47-30606" fmla="*/ 57 h 125"/>
              <a:gd name="connsiteX48-30607" fmla="*/ 257 w 645"/>
              <a:gd name="connsiteY48-30608" fmla="*/ 52 h 125"/>
              <a:gd name="connsiteX49-30609" fmla="*/ 288 w 645"/>
              <a:gd name="connsiteY49-30610" fmla="*/ 52 h 125"/>
              <a:gd name="connsiteX50-30611" fmla="*/ 320 w 645"/>
              <a:gd name="connsiteY50-30612" fmla="*/ 47 h 125"/>
              <a:gd name="connsiteX51-30613" fmla="*/ 357 w 645"/>
              <a:gd name="connsiteY51-30614" fmla="*/ 42 h 125"/>
              <a:gd name="connsiteX52-30615" fmla="*/ 372 w 645"/>
              <a:gd name="connsiteY52-30616" fmla="*/ 42 h 125"/>
              <a:gd name="connsiteX53-30617" fmla="*/ 393 w 645"/>
              <a:gd name="connsiteY53-30618" fmla="*/ 37 h 125"/>
              <a:gd name="connsiteX54-30619" fmla="*/ 409 w 645"/>
              <a:gd name="connsiteY54-30620" fmla="*/ 37 h 125"/>
              <a:gd name="connsiteX55-30621" fmla="*/ 420 w 645"/>
              <a:gd name="connsiteY55-30622" fmla="*/ 37 h 125"/>
              <a:gd name="connsiteX56-30623" fmla="*/ 435 w 645"/>
              <a:gd name="connsiteY56-30624" fmla="*/ 31 h 125"/>
              <a:gd name="connsiteX57-30625" fmla="*/ 446 w 645"/>
              <a:gd name="connsiteY57-30626" fmla="*/ 31 h 125"/>
              <a:gd name="connsiteX58-30627" fmla="*/ 456 w 645"/>
              <a:gd name="connsiteY58-30628" fmla="*/ 31 h 125"/>
              <a:gd name="connsiteX59-30629" fmla="*/ 467 w 645"/>
              <a:gd name="connsiteY59-30630" fmla="*/ 26 h 125"/>
              <a:gd name="connsiteX60-30631" fmla="*/ 477 w 645"/>
              <a:gd name="connsiteY60-30632" fmla="*/ 26 h 125"/>
              <a:gd name="connsiteX61-30633" fmla="*/ 488 w 645"/>
              <a:gd name="connsiteY61-30634" fmla="*/ 26 h 125"/>
              <a:gd name="connsiteX62-30635" fmla="*/ 493 w 645"/>
              <a:gd name="connsiteY62-30636" fmla="*/ 21 h 125"/>
              <a:gd name="connsiteX63-30637" fmla="*/ 498 w 645"/>
              <a:gd name="connsiteY63-30638" fmla="*/ 21 h 125"/>
              <a:gd name="connsiteX64-30639" fmla="*/ 504 w 645"/>
              <a:gd name="connsiteY64-30640" fmla="*/ 21 h 125"/>
              <a:gd name="connsiteX65-30641" fmla="*/ 509 w 645"/>
              <a:gd name="connsiteY65-30642" fmla="*/ 16 h 125"/>
              <a:gd name="connsiteX66-30643" fmla="*/ 514 w 645"/>
              <a:gd name="connsiteY66-30644" fmla="*/ 16 h 125"/>
              <a:gd name="connsiteX67-30645" fmla="*/ 514 w 645"/>
              <a:gd name="connsiteY67-30646" fmla="*/ 16 h 125"/>
              <a:gd name="connsiteX68-30647" fmla="*/ 519 w 645"/>
              <a:gd name="connsiteY68-30648" fmla="*/ 10 h 125"/>
              <a:gd name="connsiteX69-30649" fmla="*/ 525 w 645"/>
              <a:gd name="connsiteY69-30650" fmla="*/ 5 h 125"/>
              <a:gd name="connsiteX70-30651" fmla="*/ 535 w 645"/>
              <a:gd name="connsiteY70-30652" fmla="*/ 5 h 125"/>
              <a:gd name="connsiteX71-30653" fmla="*/ 546 w 645"/>
              <a:gd name="connsiteY71-30654" fmla="*/ 0 h 125"/>
              <a:gd name="connsiteX72-30655" fmla="*/ 551 w 645"/>
              <a:gd name="connsiteY72-30656" fmla="*/ 5 h 125"/>
              <a:gd name="connsiteX73-30657" fmla="*/ 561 w 645"/>
              <a:gd name="connsiteY73-30658" fmla="*/ 5 h 125"/>
              <a:gd name="connsiteX74-30659" fmla="*/ 577 w 645"/>
              <a:gd name="connsiteY74-30660" fmla="*/ 10 h 125"/>
              <a:gd name="connsiteX75-30661" fmla="*/ 593 w 645"/>
              <a:gd name="connsiteY75-30662" fmla="*/ 16 h 125"/>
              <a:gd name="connsiteX76-30663" fmla="*/ 630 w 645"/>
              <a:gd name="connsiteY76-30664" fmla="*/ 31 h 125"/>
              <a:gd name="connsiteX77-30665" fmla="*/ 645 w 645"/>
              <a:gd name="connsiteY77-30666" fmla="*/ 42 h 12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 ang="0">
                <a:pos x="connsiteX66-133" y="connsiteY66-134"/>
              </a:cxn>
              <a:cxn ang="0">
                <a:pos x="connsiteX67-135" y="connsiteY67-136"/>
              </a:cxn>
              <a:cxn ang="0">
                <a:pos x="connsiteX68-137" y="connsiteY68-138"/>
              </a:cxn>
              <a:cxn ang="0">
                <a:pos x="connsiteX69-139" y="connsiteY69-140"/>
              </a:cxn>
              <a:cxn ang="0">
                <a:pos x="connsiteX70-141" y="connsiteY70-142"/>
              </a:cxn>
              <a:cxn ang="0">
                <a:pos x="connsiteX71-143" y="connsiteY71-144"/>
              </a:cxn>
              <a:cxn ang="0">
                <a:pos x="connsiteX72-145" y="connsiteY72-146"/>
              </a:cxn>
              <a:cxn ang="0">
                <a:pos x="connsiteX73-147" y="connsiteY73-148"/>
              </a:cxn>
              <a:cxn ang="0">
                <a:pos x="connsiteX74-149" y="connsiteY74-150"/>
              </a:cxn>
              <a:cxn ang="0">
                <a:pos x="connsiteX75-151" y="connsiteY75-152"/>
              </a:cxn>
              <a:cxn ang="0">
                <a:pos x="connsiteX76-153" y="connsiteY76-154"/>
              </a:cxn>
              <a:cxn ang="0">
                <a:pos x="connsiteX77-155" y="connsiteY77-156"/>
              </a:cxn>
            </a:cxnLst>
            <a:rect l="l" t="t" r="r" b="b"/>
            <a:pathLst>
              <a:path w="645" h="125">
                <a:moveTo>
                  <a:pt x="551" y="84"/>
                </a:moveTo>
                <a:cubicBezTo>
                  <a:pt x="549" y="82"/>
                  <a:pt x="548" y="80"/>
                  <a:pt x="546" y="78"/>
                </a:cubicBezTo>
                <a:lnTo>
                  <a:pt x="546" y="78"/>
                </a:lnTo>
                <a:lnTo>
                  <a:pt x="540" y="78"/>
                </a:lnTo>
                <a:cubicBezTo>
                  <a:pt x="537" y="76"/>
                  <a:pt x="533" y="75"/>
                  <a:pt x="530" y="73"/>
                </a:cubicBezTo>
                <a:lnTo>
                  <a:pt x="525" y="73"/>
                </a:lnTo>
                <a:lnTo>
                  <a:pt x="514" y="73"/>
                </a:lnTo>
                <a:lnTo>
                  <a:pt x="504" y="73"/>
                </a:lnTo>
                <a:lnTo>
                  <a:pt x="493" y="73"/>
                </a:lnTo>
                <a:lnTo>
                  <a:pt x="477" y="73"/>
                </a:lnTo>
                <a:lnTo>
                  <a:pt x="451" y="73"/>
                </a:lnTo>
                <a:lnTo>
                  <a:pt x="420" y="73"/>
                </a:lnTo>
                <a:cubicBezTo>
                  <a:pt x="411" y="75"/>
                  <a:pt x="402" y="76"/>
                  <a:pt x="393" y="78"/>
                </a:cubicBezTo>
                <a:lnTo>
                  <a:pt x="362" y="78"/>
                </a:lnTo>
                <a:cubicBezTo>
                  <a:pt x="357" y="80"/>
                  <a:pt x="351" y="82"/>
                  <a:pt x="346" y="84"/>
                </a:cubicBezTo>
                <a:lnTo>
                  <a:pt x="325" y="84"/>
                </a:lnTo>
                <a:cubicBezTo>
                  <a:pt x="320" y="86"/>
                  <a:pt x="314" y="87"/>
                  <a:pt x="309" y="89"/>
                </a:cubicBezTo>
                <a:cubicBezTo>
                  <a:pt x="302" y="91"/>
                  <a:pt x="295" y="92"/>
                  <a:pt x="288" y="94"/>
                </a:cubicBezTo>
                <a:cubicBezTo>
                  <a:pt x="281" y="96"/>
                  <a:pt x="274" y="97"/>
                  <a:pt x="267" y="99"/>
                </a:cubicBezTo>
                <a:lnTo>
                  <a:pt x="246" y="99"/>
                </a:lnTo>
                <a:cubicBezTo>
                  <a:pt x="237" y="101"/>
                  <a:pt x="229" y="102"/>
                  <a:pt x="220" y="104"/>
                </a:cubicBezTo>
                <a:lnTo>
                  <a:pt x="199" y="110"/>
                </a:lnTo>
                <a:cubicBezTo>
                  <a:pt x="190" y="112"/>
                  <a:pt x="182" y="113"/>
                  <a:pt x="173" y="115"/>
                </a:cubicBezTo>
                <a:cubicBezTo>
                  <a:pt x="166" y="117"/>
                  <a:pt x="159" y="118"/>
                  <a:pt x="152" y="120"/>
                </a:cubicBezTo>
                <a:lnTo>
                  <a:pt x="131" y="120"/>
                </a:lnTo>
                <a:cubicBezTo>
                  <a:pt x="126" y="122"/>
                  <a:pt x="120" y="123"/>
                  <a:pt x="115" y="125"/>
                </a:cubicBezTo>
                <a:lnTo>
                  <a:pt x="99" y="125"/>
                </a:lnTo>
                <a:lnTo>
                  <a:pt x="89" y="125"/>
                </a:lnTo>
                <a:lnTo>
                  <a:pt x="78" y="125"/>
                </a:lnTo>
                <a:lnTo>
                  <a:pt x="73" y="125"/>
                </a:lnTo>
                <a:cubicBezTo>
                  <a:pt x="70" y="123"/>
                  <a:pt x="66" y="122"/>
                  <a:pt x="63" y="120"/>
                </a:cubicBezTo>
                <a:cubicBezTo>
                  <a:pt x="59" y="118"/>
                  <a:pt x="56" y="117"/>
                  <a:pt x="52" y="115"/>
                </a:cubicBezTo>
                <a:cubicBezTo>
                  <a:pt x="47" y="113"/>
                  <a:pt x="41" y="112"/>
                  <a:pt x="36" y="110"/>
                </a:cubicBezTo>
                <a:cubicBezTo>
                  <a:pt x="33" y="106"/>
                  <a:pt x="29" y="103"/>
                  <a:pt x="26" y="99"/>
                </a:cubicBezTo>
                <a:cubicBezTo>
                  <a:pt x="22" y="97"/>
                  <a:pt x="19" y="96"/>
                  <a:pt x="15" y="94"/>
                </a:cubicBezTo>
                <a:cubicBezTo>
                  <a:pt x="12" y="92"/>
                  <a:pt x="8" y="91"/>
                  <a:pt x="5" y="89"/>
                </a:cubicBezTo>
                <a:cubicBezTo>
                  <a:pt x="3" y="85"/>
                  <a:pt x="2" y="82"/>
                  <a:pt x="0" y="78"/>
                </a:cubicBezTo>
                <a:lnTo>
                  <a:pt x="0" y="73"/>
                </a:lnTo>
                <a:lnTo>
                  <a:pt x="10" y="73"/>
                </a:lnTo>
                <a:lnTo>
                  <a:pt x="26" y="73"/>
                </a:lnTo>
                <a:lnTo>
                  <a:pt x="42" y="73"/>
                </a:lnTo>
                <a:cubicBezTo>
                  <a:pt x="47" y="71"/>
                  <a:pt x="52" y="70"/>
                  <a:pt x="57" y="68"/>
                </a:cubicBezTo>
                <a:lnTo>
                  <a:pt x="89" y="68"/>
                </a:lnTo>
                <a:cubicBezTo>
                  <a:pt x="103" y="66"/>
                  <a:pt x="117" y="65"/>
                  <a:pt x="131" y="63"/>
                </a:cubicBezTo>
                <a:lnTo>
                  <a:pt x="152" y="63"/>
                </a:lnTo>
                <a:lnTo>
                  <a:pt x="173" y="63"/>
                </a:lnTo>
                <a:lnTo>
                  <a:pt x="199" y="57"/>
                </a:lnTo>
                <a:lnTo>
                  <a:pt x="225" y="57"/>
                </a:lnTo>
                <a:cubicBezTo>
                  <a:pt x="236" y="55"/>
                  <a:pt x="246" y="54"/>
                  <a:pt x="257" y="52"/>
                </a:cubicBezTo>
                <a:lnTo>
                  <a:pt x="288" y="52"/>
                </a:lnTo>
                <a:cubicBezTo>
                  <a:pt x="299" y="50"/>
                  <a:pt x="309" y="49"/>
                  <a:pt x="320" y="47"/>
                </a:cubicBezTo>
                <a:cubicBezTo>
                  <a:pt x="332" y="45"/>
                  <a:pt x="345" y="44"/>
                  <a:pt x="357" y="42"/>
                </a:cubicBezTo>
                <a:lnTo>
                  <a:pt x="372" y="42"/>
                </a:lnTo>
                <a:cubicBezTo>
                  <a:pt x="379" y="40"/>
                  <a:pt x="386" y="39"/>
                  <a:pt x="393" y="37"/>
                </a:cubicBezTo>
                <a:lnTo>
                  <a:pt x="409" y="37"/>
                </a:lnTo>
                <a:lnTo>
                  <a:pt x="420" y="37"/>
                </a:lnTo>
                <a:lnTo>
                  <a:pt x="435" y="31"/>
                </a:lnTo>
                <a:lnTo>
                  <a:pt x="446" y="31"/>
                </a:lnTo>
                <a:lnTo>
                  <a:pt x="456" y="31"/>
                </a:lnTo>
                <a:cubicBezTo>
                  <a:pt x="460" y="29"/>
                  <a:pt x="463" y="28"/>
                  <a:pt x="467" y="26"/>
                </a:cubicBezTo>
                <a:lnTo>
                  <a:pt x="477" y="26"/>
                </a:lnTo>
                <a:lnTo>
                  <a:pt x="488" y="26"/>
                </a:lnTo>
                <a:lnTo>
                  <a:pt x="493" y="21"/>
                </a:lnTo>
                <a:lnTo>
                  <a:pt x="498" y="21"/>
                </a:lnTo>
                <a:lnTo>
                  <a:pt x="504" y="21"/>
                </a:lnTo>
                <a:lnTo>
                  <a:pt x="509" y="16"/>
                </a:lnTo>
                <a:lnTo>
                  <a:pt x="514" y="16"/>
                </a:lnTo>
                <a:lnTo>
                  <a:pt x="514" y="16"/>
                </a:lnTo>
                <a:cubicBezTo>
                  <a:pt x="516" y="14"/>
                  <a:pt x="517" y="12"/>
                  <a:pt x="519" y="10"/>
                </a:cubicBezTo>
                <a:cubicBezTo>
                  <a:pt x="521" y="8"/>
                  <a:pt x="523" y="7"/>
                  <a:pt x="525" y="5"/>
                </a:cubicBezTo>
                <a:lnTo>
                  <a:pt x="535" y="5"/>
                </a:lnTo>
                <a:cubicBezTo>
                  <a:pt x="539" y="3"/>
                  <a:pt x="542" y="2"/>
                  <a:pt x="546" y="0"/>
                </a:cubicBezTo>
                <a:lnTo>
                  <a:pt x="551" y="5"/>
                </a:lnTo>
                <a:lnTo>
                  <a:pt x="561" y="5"/>
                </a:lnTo>
                <a:cubicBezTo>
                  <a:pt x="566" y="7"/>
                  <a:pt x="572" y="8"/>
                  <a:pt x="577" y="10"/>
                </a:cubicBezTo>
                <a:cubicBezTo>
                  <a:pt x="582" y="12"/>
                  <a:pt x="588" y="14"/>
                  <a:pt x="593" y="16"/>
                </a:cubicBezTo>
                <a:cubicBezTo>
                  <a:pt x="605" y="21"/>
                  <a:pt x="618" y="26"/>
                  <a:pt x="630" y="31"/>
                </a:cubicBezTo>
                <a:cubicBezTo>
                  <a:pt x="635" y="35"/>
                  <a:pt x="640" y="38"/>
                  <a:pt x="645" y="42"/>
                </a:cubicBez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6591" name="Freeform 31"/>
          <p:cNvSpPr/>
          <p:nvPr/>
        </p:nvSpPr>
        <p:spPr bwMode="auto">
          <a:xfrm>
            <a:off x="10194925" y="3011488"/>
            <a:ext cx="417513" cy="1162050"/>
          </a:xfrm>
          <a:custGeom>
            <a:avLst/>
            <a:gdLst>
              <a:gd name="connsiteX0" fmla="*/ 557 w 683"/>
              <a:gd name="connsiteY0" fmla="*/ 116 h 764"/>
              <a:gd name="connsiteX1" fmla="*/ 557 w 683"/>
              <a:gd name="connsiteY1" fmla="*/ 105 h 764"/>
              <a:gd name="connsiteX2" fmla="*/ 552 w 683"/>
              <a:gd name="connsiteY2" fmla="*/ 95 h 764"/>
              <a:gd name="connsiteX3" fmla="*/ 547 w 683"/>
              <a:gd name="connsiteY3" fmla="*/ 84 h 764"/>
              <a:gd name="connsiteX4" fmla="*/ 547 w 683"/>
              <a:gd name="connsiteY4" fmla="*/ 79 h 764"/>
              <a:gd name="connsiteX5" fmla="*/ 541 w 683"/>
              <a:gd name="connsiteY5" fmla="*/ 79 h 764"/>
              <a:gd name="connsiteX6" fmla="*/ 536 w 683"/>
              <a:gd name="connsiteY6" fmla="*/ 79 h 764"/>
              <a:gd name="connsiteX7" fmla="*/ 531 w 683"/>
              <a:gd name="connsiteY7" fmla="*/ 74 h 764"/>
              <a:gd name="connsiteX8" fmla="*/ 520 w 683"/>
              <a:gd name="connsiteY8" fmla="*/ 74 h 764"/>
              <a:gd name="connsiteX9" fmla="*/ 510 w 683"/>
              <a:gd name="connsiteY9" fmla="*/ 74 h 764"/>
              <a:gd name="connsiteX10" fmla="*/ 499 w 683"/>
              <a:gd name="connsiteY10" fmla="*/ 74 h 764"/>
              <a:gd name="connsiteX11" fmla="*/ 489 w 683"/>
              <a:gd name="connsiteY11" fmla="*/ 74 h 764"/>
              <a:gd name="connsiteX12" fmla="*/ 478 w 683"/>
              <a:gd name="connsiteY12" fmla="*/ 74 h 764"/>
              <a:gd name="connsiteX13" fmla="*/ 447 w 683"/>
              <a:gd name="connsiteY13" fmla="*/ 74 h 764"/>
              <a:gd name="connsiteX14" fmla="*/ 420 w 683"/>
              <a:gd name="connsiteY14" fmla="*/ 74 h 764"/>
              <a:gd name="connsiteX15" fmla="*/ 389 w 683"/>
              <a:gd name="connsiteY15" fmla="*/ 79 h 764"/>
              <a:gd name="connsiteX16" fmla="*/ 357 w 683"/>
              <a:gd name="connsiteY16" fmla="*/ 79 h 764"/>
              <a:gd name="connsiteX17" fmla="*/ 342 w 683"/>
              <a:gd name="connsiteY17" fmla="*/ 84 h 764"/>
              <a:gd name="connsiteX18" fmla="*/ 326 w 683"/>
              <a:gd name="connsiteY18" fmla="*/ 84 h 764"/>
              <a:gd name="connsiteX19" fmla="*/ 305 w 683"/>
              <a:gd name="connsiteY19" fmla="*/ 90 h 764"/>
              <a:gd name="connsiteX20" fmla="*/ 289 w 683"/>
              <a:gd name="connsiteY20" fmla="*/ 95 h 764"/>
              <a:gd name="connsiteX21" fmla="*/ 268 w 683"/>
              <a:gd name="connsiteY21" fmla="*/ 95 h 764"/>
              <a:gd name="connsiteX22" fmla="*/ 247 w 683"/>
              <a:gd name="connsiteY22" fmla="*/ 100 h 764"/>
              <a:gd name="connsiteX23" fmla="*/ 221 w 683"/>
              <a:gd name="connsiteY23" fmla="*/ 105 h 764"/>
              <a:gd name="connsiteX24" fmla="*/ 200 w 683"/>
              <a:gd name="connsiteY24" fmla="*/ 111 h 764"/>
              <a:gd name="connsiteX25" fmla="*/ 173 w 683"/>
              <a:gd name="connsiteY25" fmla="*/ 116 h 764"/>
              <a:gd name="connsiteX26" fmla="*/ 152 w 683"/>
              <a:gd name="connsiteY26" fmla="*/ 121 h 764"/>
              <a:gd name="connsiteX27" fmla="*/ 131 w 683"/>
              <a:gd name="connsiteY27" fmla="*/ 121 h 764"/>
              <a:gd name="connsiteX28" fmla="*/ 115 w 683"/>
              <a:gd name="connsiteY28" fmla="*/ 126 h 764"/>
              <a:gd name="connsiteX29" fmla="*/ 100 w 683"/>
              <a:gd name="connsiteY29" fmla="*/ 126 h 764"/>
              <a:gd name="connsiteX30" fmla="*/ 89 w 683"/>
              <a:gd name="connsiteY30" fmla="*/ 126 h 764"/>
              <a:gd name="connsiteX31" fmla="*/ 79 w 683"/>
              <a:gd name="connsiteY31" fmla="*/ 126 h 764"/>
              <a:gd name="connsiteX32" fmla="*/ 73 w 683"/>
              <a:gd name="connsiteY32" fmla="*/ 126 h 764"/>
              <a:gd name="connsiteX33" fmla="*/ 63 w 683"/>
              <a:gd name="connsiteY33" fmla="*/ 121 h 764"/>
              <a:gd name="connsiteX34" fmla="*/ 47 w 683"/>
              <a:gd name="connsiteY34" fmla="*/ 116 h 764"/>
              <a:gd name="connsiteX35" fmla="*/ 36 w 683"/>
              <a:gd name="connsiteY35" fmla="*/ 111 h 764"/>
              <a:gd name="connsiteX36" fmla="*/ 26 w 683"/>
              <a:gd name="connsiteY36" fmla="*/ 100 h 764"/>
              <a:gd name="connsiteX37" fmla="*/ 15 w 683"/>
              <a:gd name="connsiteY37" fmla="*/ 95 h 764"/>
              <a:gd name="connsiteX38" fmla="*/ 5 w 683"/>
              <a:gd name="connsiteY38" fmla="*/ 90 h 764"/>
              <a:gd name="connsiteX39" fmla="*/ 0 w 683"/>
              <a:gd name="connsiteY39" fmla="*/ 79 h 764"/>
              <a:gd name="connsiteX40" fmla="*/ 0 w 683"/>
              <a:gd name="connsiteY40" fmla="*/ 74 h 764"/>
              <a:gd name="connsiteX41" fmla="*/ 10 w 683"/>
              <a:gd name="connsiteY41" fmla="*/ 74 h 764"/>
              <a:gd name="connsiteX42" fmla="*/ 26 w 683"/>
              <a:gd name="connsiteY42" fmla="*/ 74 h 764"/>
              <a:gd name="connsiteX43" fmla="*/ 58 w 683"/>
              <a:gd name="connsiteY43" fmla="*/ 68 h 764"/>
              <a:gd name="connsiteX44" fmla="*/ 89 w 683"/>
              <a:gd name="connsiteY44" fmla="*/ 68 h 764"/>
              <a:gd name="connsiteX45" fmla="*/ 126 w 683"/>
              <a:gd name="connsiteY45" fmla="*/ 63 h 764"/>
              <a:gd name="connsiteX46" fmla="*/ 147 w 683"/>
              <a:gd name="connsiteY46" fmla="*/ 63 h 764"/>
              <a:gd name="connsiteX47" fmla="*/ 173 w 683"/>
              <a:gd name="connsiteY47" fmla="*/ 63 h 764"/>
              <a:gd name="connsiteX48" fmla="*/ 194 w 683"/>
              <a:gd name="connsiteY48" fmla="*/ 58 h 764"/>
              <a:gd name="connsiteX49" fmla="*/ 226 w 683"/>
              <a:gd name="connsiteY49" fmla="*/ 58 h 764"/>
              <a:gd name="connsiteX50" fmla="*/ 252 w 683"/>
              <a:gd name="connsiteY50" fmla="*/ 53 h 764"/>
              <a:gd name="connsiteX51" fmla="*/ 284 w 683"/>
              <a:gd name="connsiteY51" fmla="*/ 53 h 764"/>
              <a:gd name="connsiteX52" fmla="*/ 321 w 683"/>
              <a:gd name="connsiteY52" fmla="*/ 47 h 764"/>
              <a:gd name="connsiteX53" fmla="*/ 357 w 683"/>
              <a:gd name="connsiteY53" fmla="*/ 42 h 764"/>
              <a:gd name="connsiteX54" fmla="*/ 373 w 683"/>
              <a:gd name="connsiteY54" fmla="*/ 42 h 764"/>
              <a:gd name="connsiteX55" fmla="*/ 389 w 683"/>
              <a:gd name="connsiteY55" fmla="*/ 37 h 764"/>
              <a:gd name="connsiteX56" fmla="*/ 405 w 683"/>
              <a:gd name="connsiteY56" fmla="*/ 37 h 764"/>
              <a:gd name="connsiteX57" fmla="*/ 420 w 683"/>
              <a:gd name="connsiteY57" fmla="*/ 37 h 764"/>
              <a:gd name="connsiteX58" fmla="*/ 431 w 683"/>
              <a:gd name="connsiteY58" fmla="*/ 32 h 764"/>
              <a:gd name="connsiteX59" fmla="*/ 447 w 683"/>
              <a:gd name="connsiteY59" fmla="*/ 32 h 764"/>
              <a:gd name="connsiteX60" fmla="*/ 457 w 683"/>
              <a:gd name="connsiteY60" fmla="*/ 32 h 764"/>
              <a:gd name="connsiteX61" fmla="*/ 468 w 683"/>
              <a:gd name="connsiteY61" fmla="*/ 26 h 764"/>
              <a:gd name="connsiteX62" fmla="*/ 478 w 683"/>
              <a:gd name="connsiteY62" fmla="*/ 26 h 764"/>
              <a:gd name="connsiteX63" fmla="*/ 484 w 683"/>
              <a:gd name="connsiteY63" fmla="*/ 26 h 764"/>
              <a:gd name="connsiteX64" fmla="*/ 494 w 683"/>
              <a:gd name="connsiteY64" fmla="*/ 21 h 764"/>
              <a:gd name="connsiteX65" fmla="*/ 499 w 683"/>
              <a:gd name="connsiteY65" fmla="*/ 21 h 764"/>
              <a:gd name="connsiteX66" fmla="*/ 505 w 683"/>
              <a:gd name="connsiteY66" fmla="*/ 21 h 764"/>
              <a:gd name="connsiteX67" fmla="*/ 510 w 683"/>
              <a:gd name="connsiteY67" fmla="*/ 16 h 764"/>
              <a:gd name="connsiteX68" fmla="*/ 510 w 683"/>
              <a:gd name="connsiteY68" fmla="*/ 16 h 764"/>
              <a:gd name="connsiteX69" fmla="*/ 515 w 683"/>
              <a:gd name="connsiteY69" fmla="*/ 16 h 764"/>
              <a:gd name="connsiteX70" fmla="*/ 515 w 683"/>
              <a:gd name="connsiteY70" fmla="*/ 11 h 764"/>
              <a:gd name="connsiteX71" fmla="*/ 526 w 683"/>
              <a:gd name="connsiteY71" fmla="*/ 5 h 764"/>
              <a:gd name="connsiteX72" fmla="*/ 531 w 683"/>
              <a:gd name="connsiteY72" fmla="*/ 5 h 764"/>
              <a:gd name="connsiteX73" fmla="*/ 541 w 683"/>
              <a:gd name="connsiteY73" fmla="*/ 0 h 764"/>
              <a:gd name="connsiteX74" fmla="*/ 547 w 683"/>
              <a:gd name="connsiteY74" fmla="*/ 5 h 764"/>
              <a:gd name="connsiteX75" fmla="*/ 562 w 683"/>
              <a:gd name="connsiteY75" fmla="*/ 5 h 764"/>
              <a:gd name="connsiteX76" fmla="*/ 573 w 683"/>
              <a:gd name="connsiteY76" fmla="*/ 11 h 764"/>
              <a:gd name="connsiteX77" fmla="*/ 594 w 683"/>
              <a:gd name="connsiteY77" fmla="*/ 16 h 764"/>
              <a:gd name="connsiteX78" fmla="*/ 626 w 683"/>
              <a:gd name="connsiteY78" fmla="*/ 32 h 764"/>
              <a:gd name="connsiteX79" fmla="*/ 641 w 683"/>
              <a:gd name="connsiteY79" fmla="*/ 42 h 764"/>
              <a:gd name="connsiteX80" fmla="*/ 657 w 683"/>
              <a:gd name="connsiteY80" fmla="*/ 53 h 764"/>
              <a:gd name="connsiteX81" fmla="*/ 668 w 683"/>
              <a:gd name="connsiteY81" fmla="*/ 58 h 764"/>
              <a:gd name="connsiteX82" fmla="*/ 678 w 683"/>
              <a:gd name="connsiteY82" fmla="*/ 68 h 764"/>
              <a:gd name="connsiteX83" fmla="*/ 683 w 683"/>
              <a:gd name="connsiteY83" fmla="*/ 74 h 764"/>
              <a:gd name="connsiteX84" fmla="*/ 683 w 683"/>
              <a:gd name="connsiteY84" fmla="*/ 74 h 764"/>
              <a:gd name="connsiteX85" fmla="*/ 678 w 683"/>
              <a:gd name="connsiteY85" fmla="*/ 79 h 764"/>
              <a:gd name="connsiteX86" fmla="*/ 678 w 683"/>
              <a:gd name="connsiteY86" fmla="*/ 84 h 764"/>
              <a:gd name="connsiteX87" fmla="*/ 673 w 683"/>
              <a:gd name="connsiteY87" fmla="*/ 90 h 764"/>
              <a:gd name="connsiteX88" fmla="*/ 668 w 683"/>
              <a:gd name="connsiteY88" fmla="*/ 95 h 764"/>
              <a:gd name="connsiteX89" fmla="*/ 662 w 683"/>
              <a:gd name="connsiteY89" fmla="*/ 100 h 764"/>
              <a:gd name="connsiteX90" fmla="*/ 657 w 683"/>
              <a:gd name="connsiteY90" fmla="*/ 105 h 764"/>
              <a:gd name="connsiteX91" fmla="*/ 652 w 683"/>
              <a:gd name="connsiteY91" fmla="*/ 116 h 764"/>
              <a:gd name="connsiteX92" fmla="*/ 652 w 683"/>
              <a:gd name="connsiteY92" fmla="*/ 126 h 764"/>
              <a:gd name="connsiteX93" fmla="*/ 647 w 683"/>
              <a:gd name="connsiteY93" fmla="*/ 142 h 764"/>
              <a:gd name="connsiteX94" fmla="*/ 647 w 683"/>
              <a:gd name="connsiteY94" fmla="*/ 163 h 764"/>
              <a:gd name="connsiteX95" fmla="*/ 647 w 683"/>
              <a:gd name="connsiteY95" fmla="*/ 184 h 764"/>
              <a:gd name="connsiteX96" fmla="*/ 641 w 683"/>
              <a:gd name="connsiteY96" fmla="*/ 211 h 764"/>
              <a:gd name="connsiteX97" fmla="*/ 636 w 683"/>
              <a:gd name="connsiteY97" fmla="*/ 263 h 764"/>
              <a:gd name="connsiteX98" fmla="*/ 631 w 683"/>
              <a:gd name="connsiteY98" fmla="*/ 316 h 764"/>
              <a:gd name="connsiteX99" fmla="*/ 626 w 683"/>
              <a:gd name="connsiteY99" fmla="*/ 363 h 764"/>
              <a:gd name="connsiteX100" fmla="*/ 620 w 683"/>
              <a:gd name="connsiteY100" fmla="*/ 411 h 764"/>
              <a:gd name="connsiteX101" fmla="*/ 610 w 683"/>
              <a:gd name="connsiteY101" fmla="*/ 458 h 764"/>
              <a:gd name="connsiteX102" fmla="*/ 599 w 683"/>
              <a:gd name="connsiteY102" fmla="*/ 506 h 764"/>
              <a:gd name="connsiteX103" fmla="*/ 589 w 683"/>
              <a:gd name="connsiteY103" fmla="*/ 553 h 764"/>
              <a:gd name="connsiteX104" fmla="*/ 573 w 683"/>
              <a:gd name="connsiteY104" fmla="*/ 595 h 764"/>
              <a:gd name="connsiteX105" fmla="*/ 562 w 683"/>
              <a:gd name="connsiteY105" fmla="*/ 622 h 764"/>
              <a:gd name="connsiteX106" fmla="*/ 557 w 683"/>
              <a:gd name="connsiteY106" fmla="*/ 643 h 764"/>
              <a:gd name="connsiteX107" fmla="*/ 547 w 683"/>
              <a:gd name="connsiteY107" fmla="*/ 658 h 764"/>
              <a:gd name="connsiteX108" fmla="*/ 536 w 683"/>
              <a:gd name="connsiteY108" fmla="*/ 674 h 764"/>
              <a:gd name="connsiteX109" fmla="*/ 526 w 683"/>
              <a:gd name="connsiteY109" fmla="*/ 690 h 764"/>
              <a:gd name="connsiteX110" fmla="*/ 515 w 683"/>
              <a:gd name="connsiteY110" fmla="*/ 706 h 764"/>
              <a:gd name="connsiteX111" fmla="*/ 499 w 683"/>
              <a:gd name="connsiteY111" fmla="*/ 716 h 764"/>
              <a:gd name="connsiteX112" fmla="*/ 489 w 683"/>
              <a:gd name="connsiteY112" fmla="*/ 727 h 764"/>
              <a:gd name="connsiteX113" fmla="*/ 478 w 683"/>
              <a:gd name="connsiteY113" fmla="*/ 737 h 764"/>
              <a:gd name="connsiteX114" fmla="*/ 468 w 683"/>
              <a:gd name="connsiteY114" fmla="*/ 743 h 764"/>
              <a:gd name="connsiteX115" fmla="*/ 457 w 683"/>
              <a:gd name="connsiteY115" fmla="*/ 748 h 764"/>
              <a:gd name="connsiteX116" fmla="*/ 447 w 683"/>
              <a:gd name="connsiteY116" fmla="*/ 753 h 764"/>
              <a:gd name="connsiteX117" fmla="*/ 442 w 683"/>
              <a:gd name="connsiteY117" fmla="*/ 758 h 764"/>
              <a:gd name="connsiteX118" fmla="*/ 431 w 683"/>
              <a:gd name="connsiteY118" fmla="*/ 764 h 764"/>
              <a:gd name="connsiteX119" fmla="*/ 426 w 683"/>
              <a:gd name="connsiteY119" fmla="*/ 764 h 764"/>
              <a:gd name="connsiteX120" fmla="*/ 420 w 683"/>
              <a:gd name="connsiteY120" fmla="*/ 764 h 764"/>
              <a:gd name="connsiteX121" fmla="*/ 410 w 683"/>
              <a:gd name="connsiteY121" fmla="*/ 758 h 764"/>
              <a:gd name="connsiteX122" fmla="*/ 405 w 683"/>
              <a:gd name="connsiteY122" fmla="*/ 753 h 764"/>
              <a:gd name="connsiteX123" fmla="*/ 399 w 683"/>
              <a:gd name="connsiteY123" fmla="*/ 748 h 764"/>
              <a:gd name="connsiteX124" fmla="*/ 399 w 683"/>
              <a:gd name="connsiteY124" fmla="*/ 743 h 764"/>
              <a:gd name="connsiteX125" fmla="*/ 399 w 683"/>
              <a:gd name="connsiteY125" fmla="*/ 737 h 764"/>
              <a:gd name="connsiteX126" fmla="*/ 399 w 683"/>
              <a:gd name="connsiteY126" fmla="*/ 732 h 764"/>
              <a:gd name="connsiteX127" fmla="*/ 399 w 683"/>
              <a:gd name="connsiteY127" fmla="*/ 722 h 764"/>
              <a:gd name="connsiteX128" fmla="*/ 399 w 683"/>
              <a:gd name="connsiteY128" fmla="*/ 716 h 764"/>
              <a:gd name="connsiteX129" fmla="*/ 394 w 683"/>
              <a:gd name="connsiteY129" fmla="*/ 706 h 764"/>
              <a:gd name="connsiteX130" fmla="*/ 384 w 683"/>
              <a:gd name="connsiteY130" fmla="*/ 695 h 764"/>
              <a:gd name="connsiteX131" fmla="*/ 373 w 683"/>
              <a:gd name="connsiteY131" fmla="*/ 690 h 764"/>
              <a:gd name="connsiteX132" fmla="*/ 363 w 683"/>
              <a:gd name="connsiteY132" fmla="*/ 679 h 764"/>
              <a:gd name="connsiteX133" fmla="*/ 347 w 683"/>
              <a:gd name="connsiteY133" fmla="*/ 669 h 764"/>
              <a:gd name="connsiteX134" fmla="*/ 331 w 683"/>
              <a:gd name="connsiteY134" fmla="*/ 658 h 764"/>
              <a:gd name="connsiteX135" fmla="*/ 315 w 683"/>
              <a:gd name="connsiteY135" fmla="*/ 648 h 764"/>
              <a:gd name="connsiteX136" fmla="*/ 299 w 683"/>
              <a:gd name="connsiteY136" fmla="*/ 643 h 764"/>
              <a:gd name="connsiteX137" fmla="*/ 289 w 683"/>
              <a:gd name="connsiteY137" fmla="*/ 632 h 764"/>
              <a:gd name="connsiteX138" fmla="*/ 278 w 683"/>
              <a:gd name="connsiteY138" fmla="*/ 627 h 764"/>
              <a:gd name="connsiteX139" fmla="*/ 268 w 683"/>
              <a:gd name="connsiteY139" fmla="*/ 622 h 764"/>
              <a:gd name="connsiteX140" fmla="*/ 263 w 683"/>
              <a:gd name="connsiteY140" fmla="*/ 616 h 764"/>
              <a:gd name="connsiteX141" fmla="*/ 263 w 683"/>
              <a:gd name="connsiteY141" fmla="*/ 616 h 764"/>
              <a:gd name="connsiteX142" fmla="*/ 263 w 683"/>
              <a:gd name="connsiteY142" fmla="*/ 611 h 764"/>
              <a:gd name="connsiteX143" fmla="*/ 263 w 683"/>
              <a:gd name="connsiteY143" fmla="*/ 611 h 764"/>
              <a:gd name="connsiteX144" fmla="*/ 268 w 683"/>
              <a:gd name="connsiteY144" fmla="*/ 611 h 764"/>
              <a:gd name="connsiteX145" fmla="*/ 273 w 683"/>
              <a:gd name="connsiteY145" fmla="*/ 611 h 764"/>
              <a:gd name="connsiteX146" fmla="*/ 284 w 683"/>
              <a:gd name="connsiteY146" fmla="*/ 611 h 764"/>
              <a:gd name="connsiteX147" fmla="*/ 294 w 683"/>
              <a:gd name="connsiteY147" fmla="*/ 611 h 764"/>
              <a:gd name="connsiteX148" fmla="*/ 310 w 683"/>
              <a:gd name="connsiteY148" fmla="*/ 616 h 764"/>
              <a:gd name="connsiteX149" fmla="*/ 326 w 683"/>
              <a:gd name="connsiteY149" fmla="*/ 622 h 764"/>
              <a:gd name="connsiteX150" fmla="*/ 347 w 683"/>
              <a:gd name="connsiteY150" fmla="*/ 622 h 764"/>
              <a:gd name="connsiteX151" fmla="*/ 368 w 683"/>
              <a:gd name="connsiteY151" fmla="*/ 627 h 764"/>
              <a:gd name="connsiteX152" fmla="*/ 384 w 683"/>
              <a:gd name="connsiteY152" fmla="*/ 632 h 764"/>
              <a:gd name="connsiteX153" fmla="*/ 399 w 683"/>
              <a:gd name="connsiteY153" fmla="*/ 632 h 764"/>
              <a:gd name="connsiteX154" fmla="*/ 415 w 683"/>
              <a:gd name="connsiteY154" fmla="*/ 632 h 764"/>
              <a:gd name="connsiteX155" fmla="*/ 426 w 683"/>
              <a:gd name="connsiteY155" fmla="*/ 632 h 764"/>
              <a:gd name="connsiteX156" fmla="*/ 436 w 683"/>
              <a:gd name="connsiteY156" fmla="*/ 632 h 764"/>
              <a:gd name="connsiteX157" fmla="*/ 442 w 683"/>
              <a:gd name="connsiteY157" fmla="*/ 632 h 764"/>
              <a:gd name="connsiteX158" fmla="*/ 447 w 683"/>
              <a:gd name="connsiteY158" fmla="*/ 632 h 764"/>
              <a:gd name="connsiteX159" fmla="*/ 452 w 683"/>
              <a:gd name="connsiteY159" fmla="*/ 627 h 764"/>
              <a:gd name="connsiteX160" fmla="*/ 457 w 683"/>
              <a:gd name="connsiteY160" fmla="*/ 622 h 764"/>
              <a:gd name="connsiteX161" fmla="*/ 463 w 683"/>
              <a:gd name="connsiteY161" fmla="*/ 616 h 764"/>
              <a:gd name="connsiteX162" fmla="*/ 468 w 683"/>
              <a:gd name="connsiteY162" fmla="*/ 611 h 764"/>
              <a:gd name="connsiteX163" fmla="*/ 473 w 683"/>
              <a:gd name="connsiteY163" fmla="*/ 600 h 764"/>
              <a:gd name="connsiteX164" fmla="*/ 484 w 683"/>
              <a:gd name="connsiteY164" fmla="*/ 590 h 764"/>
              <a:gd name="connsiteX165" fmla="*/ 489 w 683"/>
              <a:gd name="connsiteY165" fmla="*/ 579 h 764"/>
              <a:gd name="connsiteX166" fmla="*/ 494 w 683"/>
              <a:gd name="connsiteY166" fmla="*/ 569 h 764"/>
              <a:gd name="connsiteX167" fmla="*/ 499 w 683"/>
              <a:gd name="connsiteY167" fmla="*/ 553 h 764"/>
              <a:gd name="connsiteX168" fmla="*/ 505 w 683"/>
              <a:gd name="connsiteY168" fmla="*/ 537 h 764"/>
              <a:gd name="connsiteX169" fmla="*/ 510 w 683"/>
              <a:gd name="connsiteY169" fmla="*/ 521 h 764"/>
              <a:gd name="connsiteX170" fmla="*/ 515 w 683"/>
              <a:gd name="connsiteY170" fmla="*/ 500 h 764"/>
              <a:gd name="connsiteX171" fmla="*/ 520 w 683"/>
              <a:gd name="connsiteY171" fmla="*/ 479 h 764"/>
              <a:gd name="connsiteX172" fmla="*/ 526 w 683"/>
              <a:gd name="connsiteY172" fmla="*/ 453 h 764"/>
              <a:gd name="connsiteX173" fmla="*/ 531 w 683"/>
              <a:gd name="connsiteY173" fmla="*/ 427 h 764"/>
              <a:gd name="connsiteX174" fmla="*/ 536 w 683"/>
              <a:gd name="connsiteY174" fmla="*/ 400 h 764"/>
              <a:gd name="connsiteX175" fmla="*/ 541 w 683"/>
              <a:gd name="connsiteY175" fmla="*/ 374 h 764"/>
              <a:gd name="connsiteX176" fmla="*/ 547 w 683"/>
              <a:gd name="connsiteY176" fmla="*/ 348 h 764"/>
              <a:gd name="connsiteX177" fmla="*/ 547 w 683"/>
              <a:gd name="connsiteY177" fmla="*/ 321 h 764"/>
              <a:gd name="connsiteX178" fmla="*/ 552 w 683"/>
              <a:gd name="connsiteY178" fmla="*/ 295 h 764"/>
              <a:gd name="connsiteX179" fmla="*/ 552 w 683"/>
              <a:gd name="connsiteY179" fmla="*/ 274 h 764"/>
              <a:gd name="connsiteX180" fmla="*/ 557 w 683"/>
              <a:gd name="connsiteY180" fmla="*/ 253 h 764"/>
              <a:gd name="connsiteX181" fmla="*/ 557 w 683"/>
              <a:gd name="connsiteY181" fmla="*/ 232 h 764"/>
              <a:gd name="connsiteX182" fmla="*/ 557 w 683"/>
              <a:gd name="connsiteY182" fmla="*/ 211 h 764"/>
              <a:gd name="connsiteX183" fmla="*/ 562 w 683"/>
              <a:gd name="connsiteY183" fmla="*/ 195 h 764"/>
              <a:gd name="connsiteX184" fmla="*/ 562 w 683"/>
              <a:gd name="connsiteY184" fmla="*/ 179 h 764"/>
              <a:gd name="connsiteX185" fmla="*/ 562 w 683"/>
              <a:gd name="connsiteY185" fmla="*/ 163 h 764"/>
              <a:gd name="connsiteX186" fmla="*/ 562 w 683"/>
              <a:gd name="connsiteY186" fmla="*/ 153 h 764"/>
              <a:gd name="connsiteX187" fmla="*/ 562 w 683"/>
              <a:gd name="connsiteY187" fmla="*/ 142 h 764"/>
              <a:gd name="connsiteX188" fmla="*/ 562 w 683"/>
              <a:gd name="connsiteY188" fmla="*/ 132 h 764"/>
              <a:gd name="connsiteX189" fmla="*/ 562 w 683"/>
              <a:gd name="connsiteY189" fmla="*/ 121 h 764"/>
              <a:gd name="connsiteX190" fmla="*/ 557 w 683"/>
              <a:gd name="connsiteY190" fmla="*/ 116 h 764"/>
              <a:gd name="connsiteX191" fmla="*/ 557 w 683"/>
              <a:gd name="connsiteY191" fmla="*/ 116 h 764"/>
              <a:gd name="connsiteX0-1" fmla="*/ 557 w 683"/>
              <a:gd name="connsiteY0-2" fmla="*/ 116 h 764"/>
              <a:gd name="connsiteX1-3" fmla="*/ 557 w 683"/>
              <a:gd name="connsiteY1-4" fmla="*/ 105 h 764"/>
              <a:gd name="connsiteX2-5" fmla="*/ 552 w 683"/>
              <a:gd name="connsiteY2-6" fmla="*/ 95 h 764"/>
              <a:gd name="connsiteX3-7" fmla="*/ 547 w 683"/>
              <a:gd name="connsiteY3-8" fmla="*/ 84 h 764"/>
              <a:gd name="connsiteX4-9" fmla="*/ 547 w 683"/>
              <a:gd name="connsiteY4-10" fmla="*/ 79 h 764"/>
              <a:gd name="connsiteX5-11" fmla="*/ 541 w 683"/>
              <a:gd name="connsiteY5-12" fmla="*/ 79 h 764"/>
              <a:gd name="connsiteX6-13" fmla="*/ 536 w 683"/>
              <a:gd name="connsiteY6-14" fmla="*/ 79 h 764"/>
              <a:gd name="connsiteX7-15" fmla="*/ 531 w 683"/>
              <a:gd name="connsiteY7-16" fmla="*/ 74 h 764"/>
              <a:gd name="connsiteX8-17" fmla="*/ 520 w 683"/>
              <a:gd name="connsiteY8-18" fmla="*/ 74 h 764"/>
              <a:gd name="connsiteX9-19" fmla="*/ 510 w 683"/>
              <a:gd name="connsiteY9-20" fmla="*/ 74 h 764"/>
              <a:gd name="connsiteX10-21" fmla="*/ 499 w 683"/>
              <a:gd name="connsiteY10-22" fmla="*/ 74 h 764"/>
              <a:gd name="connsiteX11-23" fmla="*/ 489 w 683"/>
              <a:gd name="connsiteY11-24" fmla="*/ 74 h 764"/>
              <a:gd name="connsiteX12-25" fmla="*/ 478 w 683"/>
              <a:gd name="connsiteY12-26" fmla="*/ 74 h 764"/>
              <a:gd name="connsiteX13-27" fmla="*/ 447 w 683"/>
              <a:gd name="connsiteY13-28" fmla="*/ 74 h 764"/>
              <a:gd name="connsiteX14-29" fmla="*/ 420 w 683"/>
              <a:gd name="connsiteY14-30" fmla="*/ 74 h 764"/>
              <a:gd name="connsiteX15-31" fmla="*/ 389 w 683"/>
              <a:gd name="connsiteY15-32" fmla="*/ 79 h 764"/>
              <a:gd name="connsiteX16-33" fmla="*/ 357 w 683"/>
              <a:gd name="connsiteY16-34" fmla="*/ 79 h 764"/>
              <a:gd name="connsiteX17-35" fmla="*/ 342 w 683"/>
              <a:gd name="connsiteY17-36" fmla="*/ 84 h 764"/>
              <a:gd name="connsiteX18-37" fmla="*/ 326 w 683"/>
              <a:gd name="connsiteY18-38" fmla="*/ 84 h 764"/>
              <a:gd name="connsiteX19-39" fmla="*/ 305 w 683"/>
              <a:gd name="connsiteY19-40" fmla="*/ 90 h 764"/>
              <a:gd name="connsiteX20-41" fmla="*/ 289 w 683"/>
              <a:gd name="connsiteY20-42" fmla="*/ 95 h 764"/>
              <a:gd name="connsiteX21-43" fmla="*/ 268 w 683"/>
              <a:gd name="connsiteY21-44" fmla="*/ 95 h 764"/>
              <a:gd name="connsiteX22-45" fmla="*/ 247 w 683"/>
              <a:gd name="connsiteY22-46" fmla="*/ 100 h 764"/>
              <a:gd name="connsiteX23-47" fmla="*/ 221 w 683"/>
              <a:gd name="connsiteY23-48" fmla="*/ 105 h 764"/>
              <a:gd name="connsiteX24-49" fmla="*/ 200 w 683"/>
              <a:gd name="connsiteY24-50" fmla="*/ 111 h 764"/>
              <a:gd name="connsiteX25-51" fmla="*/ 173 w 683"/>
              <a:gd name="connsiteY25-52" fmla="*/ 116 h 764"/>
              <a:gd name="connsiteX26-53" fmla="*/ 152 w 683"/>
              <a:gd name="connsiteY26-54" fmla="*/ 121 h 764"/>
              <a:gd name="connsiteX27-55" fmla="*/ 131 w 683"/>
              <a:gd name="connsiteY27-56" fmla="*/ 121 h 764"/>
              <a:gd name="connsiteX28-57" fmla="*/ 115 w 683"/>
              <a:gd name="connsiteY28-58" fmla="*/ 126 h 764"/>
              <a:gd name="connsiteX29-59" fmla="*/ 100 w 683"/>
              <a:gd name="connsiteY29-60" fmla="*/ 126 h 764"/>
              <a:gd name="connsiteX30-61" fmla="*/ 89 w 683"/>
              <a:gd name="connsiteY30-62" fmla="*/ 126 h 764"/>
              <a:gd name="connsiteX31-63" fmla="*/ 79 w 683"/>
              <a:gd name="connsiteY31-64" fmla="*/ 126 h 764"/>
              <a:gd name="connsiteX32-65" fmla="*/ 73 w 683"/>
              <a:gd name="connsiteY32-66" fmla="*/ 126 h 764"/>
              <a:gd name="connsiteX33-67" fmla="*/ 63 w 683"/>
              <a:gd name="connsiteY33-68" fmla="*/ 121 h 764"/>
              <a:gd name="connsiteX34-69" fmla="*/ 47 w 683"/>
              <a:gd name="connsiteY34-70" fmla="*/ 116 h 764"/>
              <a:gd name="connsiteX35-71" fmla="*/ 36 w 683"/>
              <a:gd name="connsiteY35-72" fmla="*/ 111 h 764"/>
              <a:gd name="connsiteX36-73" fmla="*/ 26 w 683"/>
              <a:gd name="connsiteY36-74" fmla="*/ 100 h 764"/>
              <a:gd name="connsiteX37-75" fmla="*/ 15 w 683"/>
              <a:gd name="connsiteY37-76" fmla="*/ 95 h 764"/>
              <a:gd name="connsiteX38-77" fmla="*/ 5 w 683"/>
              <a:gd name="connsiteY38-78" fmla="*/ 90 h 764"/>
              <a:gd name="connsiteX39-79" fmla="*/ 0 w 683"/>
              <a:gd name="connsiteY39-80" fmla="*/ 79 h 764"/>
              <a:gd name="connsiteX40-81" fmla="*/ 0 w 683"/>
              <a:gd name="connsiteY40-82" fmla="*/ 74 h 764"/>
              <a:gd name="connsiteX41-83" fmla="*/ 26 w 683"/>
              <a:gd name="connsiteY41-84" fmla="*/ 74 h 764"/>
              <a:gd name="connsiteX42-85" fmla="*/ 58 w 683"/>
              <a:gd name="connsiteY42-86" fmla="*/ 68 h 764"/>
              <a:gd name="connsiteX43-87" fmla="*/ 89 w 683"/>
              <a:gd name="connsiteY43-88" fmla="*/ 68 h 764"/>
              <a:gd name="connsiteX44-89" fmla="*/ 126 w 683"/>
              <a:gd name="connsiteY44-90" fmla="*/ 63 h 764"/>
              <a:gd name="connsiteX45-91" fmla="*/ 147 w 683"/>
              <a:gd name="connsiteY45-92" fmla="*/ 63 h 764"/>
              <a:gd name="connsiteX46-93" fmla="*/ 173 w 683"/>
              <a:gd name="connsiteY46-94" fmla="*/ 63 h 764"/>
              <a:gd name="connsiteX47-95" fmla="*/ 194 w 683"/>
              <a:gd name="connsiteY47-96" fmla="*/ 58 h 764"/>
              <a:gd name="connsiteX48-97" fmla="*/ 226 w 683"/>
              <a:gd name="connsiteY48-98" fmla="*/ 58 h 764"/>
              <a:gd name="connsiteX49-99" fmla="*/ 252 w 683"/>
              <a:gd name="connsiteY49-100" fmla="*/ 53 h 764"/>
              <a:gd name="connsiteX50-101" fmla="*/ 284 w 683"/>
              <a:gd name="connsiteY50-102" fmla="*/ 53 h 764"/>
              <a:gd name="connsiteX51-103" fmla="*/ 321 w 683"/>
              <a:gd name="connsiteY51-104" fmla="*/ 47 h 764"/>
              <a:gd name="connsiteX52-105" fmla="*/ 357 w 683"/>
              <a:gd name="connsiteY52-106" fmla="*/ 42 h 764"/>
              <a:gd name="connsiteX53-107" fmla="*/ 373 w 683"/>
              <a:gd name="connsiteY53-108" fmla="*/ 42 h 764"/>
              <a:gd name="connsiteX54-109" fmla="*/ 389 w 683"/>
              <a:gd name="connsiteY54-110" fmla="*/ 37 h 764"/>
              <a:gd name="connsiteX55-111" fmla="*/ 405 w 683"/>
              <a:gd name="connsiteY55-112" fmla="*/ 37 h 764"/>
              <a:gd name="connsiteX56-113" fmla="*/ 420 w 683"/>
              <a:gd name="connsiteY56-114" fmla="*/ 37 h 764"/>
              <a:gd name="connsiteX57-115" fmla="*/ 431 w 683"/>
              <a:gd name="connsiteY57-116" fmla="*/ 32 h 764"/>
              <a:gd name="connsiteX58-117" fmla="*/ 447 w 683"/>
              <a:gd name="connsiteY58-118" fmla="*/ 32 h 764"/>
              <a:gd name="connsiteX59-119" fmla="*/ 457 w 683"/>
              <a:gd name="connsiteY59-120" fmla="*/ 32 h 764"/>
              <a:gd name="connsiteX60-121" fmla="*/ 468 w 683"/>
              <a:gd name="connsiteY60-122" fmla="*/ 26 h 764"/>
              <a:gd name="connsiteX61-123" fmla="*/ 478 w 683"/>
              <a:gd name="connsiteY61-124" fmla="*/ 26 h 764"/>
              <a:gd name="connsiteX62-125" fmla="*/ 484 w 683"/>
              <a:gd name="connsiteY62-126" fmla="*/ 26 h 764"/>
              <a:gd name="connsiteX63-127" fmla="*/ 494 w 683"/>
              <a:gd name="connsiteY63-128" fmla="*/ 21 h 764"/>
              <a:gd name="connsiteX64-129" fmla="*/ 499 w 683"/>
              <a:gd name="connsiteY64-130" fmla="*/ 21 h 764"/>
              <a:gd name="connsiteX65-131" fmla="*/ 505 w 683"/>
              <a:gd name="connsiteY65-132" fmla="*/ 21 h 764"/>
              <a:gd name="connsiteX66-133" fmla="*/ 510 w 683"/>
              <a:gd name="connsiteY66-134" fmla="*/ 16 h 764"/>
              <a:gd name="connsiteX67-135" fmla="*/ 510 w 683"/>
              <a:gd name="connsiteY67-136" fmla="*/ 16 h 764"/>
              <a:gd name="connsiteX68-137" fmla="*/ 515 w 683"/>
              <a:gd name="connsiteY68-138" fmla="*/ 16 h 764"/>
              <a:gd name="connsiteX69-139" fmla="*/ 515 w 683"/>
              <a:gd name="connsiteY69-140" fmla="*/ 11 h 764"/>
              <a:gd name="connsiteX70-141" fmla="*/ 526 w 683"/>
              <a:gd name="connsiteY70-142" fmla="*/ 5 h 764"/>
              <a:gd name="connsiteX71-143" fmla="*/ 531 w 683"/>
              <a:gd name="connsiteY71-144" fmla="*/ 5 h 764"/>
              <a:gd name="connsiteX72-145" fmla="*/ 541 w 683"/>
              <a:gd name="connsiteY72-146" fmla="*/ 0 h 764"/>
              <a:gd name="connsiteX73-147" fmla="*/ 547 w 683"/>
              <a:gd name="connsiteY73-148" fmla="*/ 5 h 764"/>
              <a:gd name="connsiteX74-149" fmla="*/ 562 w 683"/>
              <a:gd name="connsiteY74-150" fmla="*/ 5 h 764"/>
              <a:gd name="connsiteX75-151" fmla="*/ 573 w 683"/>
              <a:gd name="connsiteY75-152" fmla="*/ 11 h 764"/>
              <a:gd name="connsiteX76-153" fmla="*/ 594 w 683"/>
              <a:gd name="connsiteY76-154" fmla="*/ 16 h 764"/>
              <a:gd name="connsiteX77-155" fmla="*/ 626 w 683"/>
              <a:gd name="connsiteY77-156" fmla="*/ 32 h 764"/>
              <a:gd name="connsiteX78-157" fmla="*/ 641 w 683"/>
              <a:gd name="connsiteY78-158" fmla="*/ 42 h 764"/>
              <a:gd name="connsiteX79-159" fmla="*/ 657 w 683"/>
              <a:gd name="connsiteY79-160" fmla="*/ 53 h 764"/>
              <a:gd name="connsiteX80-161" fmla="*/ 668 w 683"/>
              <a:gd name="connsiteY80-162" fmla="*/ 58 h 764"/>
              <a:gd name="connsiteX81-163" fmla="*/ 678 w 683"/>
              <a:gd name="connsiteY81-164" fmla="*/ 68 h 764"/>
              <a:gd name="connsiteX82-165" fmla="*/ 683 w 683"/>
              <a:gd name="connsiteY82-166" fmla="*/ 74 h 764"/>
              <a:gd name="connsiteX83-167" fmla="*/ 683 w 683"/>
              <a:gd name="connsiteY83-168" fmla="*/ 74 h 764"/>
              <a:gd name="connsiteX84-169" fmla="*/ 678 w 683"/>
              <a:gd name="connsiteY84-170" fmla="*/ 79 h 764"/>
              <a:gd name="connsiteX85-171" fmla="*/ 678 w 683"/>
              <a:gd name="connsiteY85-172" fmla="*/ 84 h 764"/>
              <a:gd name="connsiteX86-173" fmla="*/ 673 w 683"/>
              <a:gd name="connsiteY86-174" fmla="*/ 90 h 764"/>
              <a:gd name="connsiteX87-175" fmla="*/ 668 w 683"/>
              <a:gd name="connsiteY87-176" fmla="*/ 95 h 764"/>
              <a:gd name="connsiteX88-177" fmla="*/ 662 w 683"/>
              <a:gd name="connsiteY88-178" fmla="*/ 100 h 764"/>
              <a:gd name="connsiteX89-179" fmla="*/ 657 w 683"/>
              <a:gd name="connsiteY89-180" fmla="*/ 105 h 764"/>
              <a:gd name="connsiteX90-181" fmla="*/ 652 w 683"/>
              <a:gd name="connsiteY90-182" fmla="*/ 116 h 764"/>
              <a:gd name="connsiteX91-183" fmla="*/ 652 w 683"/>
              <a:gd name="connsiteY91-184" fmla="*/ 126 h 764"/>
              <a:gd name="connsiteX92-185" fmla="*/ 647 w 683"/>
              <a:gd name="connsiteY92-186" fmla="*/ 142 h 764"/>
              <a:gd name="connsiteX93-187" fmla="*/ 647 w 683"/>
              <a:gd name="connsiteY93-188" fmla="*/ 163 h 764"/>
              <a:gd name="connsiteX94-189" fmla="*/ 647 w 683"/>
              <a:gd name="connsiteY94-190" fmla="*/ 184 h 764"/>
              <a:gd name="connsiteX95-191" fmla="*/ 641 w 683"/>
              <a:gd name="connsiteY95-192" fmla="*/ 211 h 764"/>
              <a:gd name="connsiteX96-193" fmla="*/ 636 w 683"/>
              <a:gd name="connsiteY96-194" fmla="*/ 263 h 764"/>
              <a:gd name="connsiteX97-195" fmla="*/ 631 w 683"/>
              <a:gd name="connsiteY97-196" fmla="*/ 316 h 764"/>
              <a:gd name="connsiteX98-197" fmla="*/ 626 w 683"/>
              <a:gd name="connsiteY98-198" fmla="*/ 363 h 764"/>
              <a:gd name="connsiteX99-199" fmla="*/ 620 w 683"/>
              <a:gd name="connsiteY99-200" fmla="*/ 411 h 764"/>
              <a:gd name="connsiteX100-201" fmla="*/ 610 w 683"/>
              <a:gd name="connsiteY100-202" fmla="*/ 458 h 764"/>
              <a:gd name="connsiteX101-203" fmla="*/ 599 w 683"/>
              <a:gd name="connsiteY101-204" fmla="*/ 506 h 764"/>
              <a:gd name="connsiteX102-205" fmla="*/ 589 w 683"/>
              <a:gd name="connsiteY102-206" fmla="*/ 553 h 764"/>
              <a:gd name="connsiteX103-207" fmla="*/ 573 w 683"/>
              <a:gd name="connsiteY103-208" fmla="*/ 595 h 764"/>
              <a:gd name="connsiteX104-209" fmla="*/ 562 w 683"/>
              <a:gd name="connsiteY104-210" fmla="*/ 622 h 764"/>
              <a:gd name="connsiteX105-211" fmla="*/ 557 w 683"/>
              <a:gd name="connsiteY105-212" fmla="*/ 643 h 764"/>
              <a:gd name="connsiteX106-213" fmla="*/ 547 w 683"/>
              <a:gd name="connsiteY106-214" fmla="*/ 658 h 764"/>
              <a:gd name="connsiteX107-215" fmla="*/ 536 w 683"/>
              <a:gd name="connsiteY107-216" fmla="*/ 674 h 764"/>
              <a:gd name="connsiteX108-217" fmla="*/ 526 w 683"/>
              <a:gd name="connsiteY108-218" fmla="*/ 690 h 764"/>
              <a:gd name="connsiteX109-219" fmla="*/ 515 w 683"/>
              <a:gd name="connsiteY109-220" fmla="*/ 706 h 764"/>
              <a:gd name="connsiteX110-221" fmla="*/ 499 w 683"/>
              <a:gd name="connsiteY110-222" fmla="*/ 716 h 764"/>
              <a:gd name="connsiteX111-223" fmla="*/ 489 w 683"/>
              <a:gd name="connsiteY111-224" fmla="*/ 727 h 764"/>
              <a:gd name="connsiteX112-225" fmla="*/ 478 w 683"/>
              <a:gd name="connsiteY112-226" fmla="*/ 737 h 764"/>
              <a:gd name="connsiteX113-227" fmla="*/ 468 w 683"/>
              <a:gd name="connsiteY113-228" fmla="*/ 743 h 764"/>
              <a:gd name="connsiteX114-229" fmla="*/ 457 w 683"/>
              <a:gd name="connsiteY114-230" fmla="*/ 748 h 764"/>
              <a:gd name="connsiteX115-231" fmla="*/ 447 w 683"/>
              <a:gd name="connsiteY115-232" fmla="*/ 753 h 764"/>
              <a:gd name="connsiteX116-233" fmla="*/ 442 w 683"/>
              <a:gd name="connsiteY116-234" fmla="*/ 758 h 764"/>
              <a:gd name="connsiteX117-235" fmla="*/ 431 w 683"/>
              <a:gd name="connsiteY117-236" fmla="*/ 764 h 764"/>
              <a:gd name="connsiteX118-237" fmla="*/ 426 w 683"/>
              <a:gd name="connsiteY118-238" fmla="*/ 764 h 764"/>
              <a:gd name="connsiteX119-239" fmla="*/ 420 w 683"/>
              <a:gd name="connsiteY119-240" fmla="*/ 764 h 764"/>
              <a:gd name="connsiteX120-241" fmla="*/ 410 w 683"/>
              <a:gd name="connsiteY120-242" fmla="*/ 758 h 764"/>
              <a:gd name="connsiteX121-243" fmla="*/ 405 w 683"/>
              <a:gd name="connsiteY121-244" fmla="*/ 753 h 764"/>
              <a:gd name="connsiteX122-245" fmla="*/ 399 w 683"/>
              <a:gd name="connsiteY122-246" fmla="*/ 748 h 764"/>
              <a:gd name="connsiteX123-247" fmla="*/ 399 w 683"/>
              <a:gd name="connsiteY123-248" fmla="*/ 743 h 764"/>
              <a:gd name="connsiteX124-249" fmla="*/ 399 w 683"/>
              <a:gd name="connsiteY124-250" fmla="*/ 737 h 764"/>
              <a:gd name="connsiteX125-251" fmla="*/ 399 w 683"/>
              <a:gd name="connsiteY125-252" fmla="*/ 732 h 764"/>
              <a:gd name="connsiteX126-253" fmla="*/ 399 w 683"/>
              <a:gd name="connsiteY126-254" fmla="*/ 722 h 764"/>
              <a:gd name="connsiteX127-255" fmla="*/ 399 w 683"/>
              <a:gd name="connsiteY127-256" fmla="*/ 716 h 764"/>
              <a:gd name="connsiteX128-257" fmla="*/ 394 w 683"/>
              <a:gd name="connsiteY128-258" fmla="*/ 706 h 764"/>
              <a:gd name="connsiteX129-259" fmla="*/ 384 w 683"/>
              <a:gd name="connsiteY129-260" fmla="*/ 695 h 764"/>
              <a:gd name="connsiteX130-261" fmla="*/ 373 w 683"/>
              <a:gd name="connsiteY130-262" fmla="*/ 690 h 764"/>
              <a:gd name="connsiteX131-263" fmla="*/ 363 w 683"/>
              <a:gd name="connsiteY131-264" fmla="*/ 679 h 764"/>
              <a:gd name="connsiteX132-265" fmla="*/ 347 w 683"/>
              <a:gd name="connsiteY132-266" fmla="*/ 669 h 764"/>
              <a:gd name="connsiteX133-267" fmla="*/ 331 w 683"/>
              <a:gd name="connsiteY133-268" fmla="*/ 658 h 764"/>
              <a:gd name="connsiteX134-269" fmla="*/ 315 w 683"/>
              <a:gd name="connsiteY134-270" fmla="*/ 648 h 764"/>
              <a:gd name="connsiteX135-271" fmla="*/ 299 w 683"/>
              <a:gd name="connsiteY135-272" fmla="*/ 643 h 764"/>
              <a:gd name="connsiteX136-273" fmla="*/ 289 w 683"/>
              <a:gd name="connsiteY136-274" fmla="*/ 632 h 764"/>
              <a:gd name="connsiteX137-275" fmla="*/ 278 w 683"/>
              <a:gd name="connsiteY137-276" fmla="*/ 627 h 764"/>
              <a:gd name="connsiteX138-277" fmla="*/ 268 w 683"/>
              <a:gd name="connsiteY138-278" fmla="*/ 622 h 764"/>
              <a:gd name="connsiteX139-279" fmla="*/ 263 w 683"/>
              <a:gd name="connsiteY139-280" fmla="*/ 616 h 764"/>
              <a:gd name="connsiteX140-281" fmla="*/ 263 w 683"/>
              <a:gd name="connsiteY140-282" fmla="*/ 616 h 764"/>
              <a:gd name="connsiteX141-283" fmla="*/ 263 w 683"/>
              <a:gd name="connsiteY141-284" fmla="*/ 611 h 764"/>
              <a:gd name="connsiteX142-285" fmla="*/ 263 w 683"/>
              <a:gd name="connsiteY142-286" fmla="*/ 611 h 764"/>
              <a:gd name="connsiteX143-287" fmla="*/ 268 w 683"/>
              <a:gd name="connsiteY143-288" fmla="*/ 611 h 764"/>
              <a:gd name="connsiteX144-289" fmla="*/ 273 w 683"/>
              <a:gd name="connsiteY144-290" fmla="*/ 611 h 764"/>
              <a:gd name="connsiteX145-291" fmla="*/ 284 w 683"/>
              <a:gd name="connsiteY145-292" fmla="*/ 611 h 764"/>
              <a:gd name="connsiteX146-293" fmla="*/ 294 w 683"/>
              <a:gd name="connsiteY146-294" fmla="*/ 611 h 764"/>
              <a:gd name="connsiteX147-295" fmla="*/ 310 w 683"/>
              <a:gd name="connsiteY147-296" fmla="*/ 616 h 764"/>
              <a:gd name="connsiteX148-297" fmla="*/ 326 w 683"/>
              <a:gd name="connsiteY148-298" fmla="*/ 622 h 764"/>
              <a:gd name="connsiteX149-299" fmla="*/ 347 w 683"/>
              <a:gd name="connsiteY149-300" fmla="*/ 622 h 764"/>
              <a:gd name="connsiteX150-301" fmla="*/ 368 w 683"/>
              <a:gd name="connsiteY150-302" fmla="*/ 627 h 764"/>
              <a:gd name="connsiteX151-303" fmla="*/ 384 w 683"/>
              <a:gd name="connsiteY151-304" fmla="*/ 632 h 764"/>
              <a:gd name="connsiteX152-305" fmla="*/ 399 w 683"/>
              <a:gd name="connsiteY152-306" fmla="*/ 632 h 764"/>
              <a:gd name="connsiteX153-307" fmla="*/ 415 w 683"/>
              <a:gd name="connsiteY153-308" fmla="*/ 632 h 764"/>
              <a:gd name="connsiteX154-309" fmla="*/ 426 w 683"/>
              <a:gd name="connsiteY154-310" fmla="*/ 632 h 764"/>
              <a:gd name="connsiteX155-311" fmla="*/ 436 w 683"/>
              <a:gd name="connsiteY155-312" fmla="*/ 632 h 764"/>
              <a:gd name="connsiteX156-313" fmla="*/ 442 w 683"/>
              <a:gd name="connsiteY156-314" fmla="*/ 632 h 764"/>
              <a:gd name="connsiteX157-315" fmla="*/ 447 w 683"/>
              <a:gd name="connsiteY157-316" fmla="*/ 632 h 764"/>
              <a:gd name="connsiteX158-317" fmla="*/ 452 w 683"/>
              <a:gd name="connsiteY158-318" fmla="*/ 627 h 764"/>
              <a:gd name="connsiteX159-319" fmla="*/ 457 w 683"/>
              <a:gd name="connsiteY159-320" fmla="*/ 622 h 764"/>
              <a:gd name="connsiteX160-321" fmla="*/ 463 w 683"/>
              <a:gd name="connsiteY160-322" fmla="*/ 616 h 764"/>
              <a:gd name="connsiteX161-323" fmla="*/ 468 w 683"/>
              <a:gd name="connsiteY161-324" fmla="*/ 611 h 764"/>
              <a:gd name="connsiteX162-325" fmla="*/ 473 w 683"/>
              <a:gd name="connsiteY162-326" fmla="*/ 600 h 764"/>
              <a:gd name="connsiteX163-327" fmla="*/ 484 w 683"/>
              <a:gd name="connsiteY163-328" fmla="*/ 590 h 764"/>
              <a:gd name="connsiteX164-329" fmla="*/ 489 w 683"/>
              <a:gd name="connsiteY164-330" fmla="*/ 579 h 764"/>
              <a:gd name="connsiteX165-331" fmla="*/ 494 w 683"/>
              <a:gd name="connsiteY165-332" fmla="*/ 569 h 764"/>
              <a:gd name="connsiteX166-333" fmla="*/ 499 w 683"/>
              <a:gd name="connsiteY166-334" fmla="*/ 553 h 764"/>
              <a:gd name="connsiteX167-335" fmla="*/ 505 w 683"/>
              <a:gd name="connsiteY167-336" fmla="*/ 537 h 764"/>
              <a:gd name="connsiteX168-337" fmla="*/ 510 w 683"/>
              <a:gd name="connsiteY168-338" fmla="*/ 521 h 764"/>
              <a:gd name="connsiteX169-339" fmla="*/ 515 w 683"/>
              <a:gd name="connsiteY169-340" fmla="*/ 500 h 764"/>
              <a:gd name="connsiteX170-341" fmla="*/ 520 w 683"/>
              <a:gd name="connsiteY170-342" fmla="*/ 479 h 764"/>
              <a:gd name="connsiteX171-343" fmla="*/ 526 w 683"/>
              <a:gd name="connsiteY171-344" fmla="*/ 453 h 764"/>
              <a:gd name="connsiteX172-345" fmla="*/ 531 w 683"/>
              <a:gd name="connsiteY172-346" fmla="*/ 427 h 764"/>
              <a:gd name="connsiteX173-347" fmla="*/ 536 w 683"/>
              <a:gd name="connsiteY173-348" fmla="*/ 400 h 764"/>
              <a:gd name="connsiteX174-349" fmla="*/ 541 w 683"/>
              <a:gd name="connsiteY174-350" fmla="*/ 374 h 764"/>
              <a:gd name="connsiteX175-351" fmla="*/ 547 w 683"/>
              <a:gd name="connsiteY175-352" fmla="*/ 348 h 764"/>
              <a:gd name="connsiteX176-353" fmla="*/ 547 w 683"/>
              <a:gd name="connsiteY176-354" fmla="*/ 321 h 764"/>
              <a:gd name="connsiteX177-355" fmla="*/ 552 w 683"/>
              <a:gd name="connsiteY177-356" fmla="*/ 295 h 764"/>
              <a:gd name="connsiteX178-357" fmla="*/ 552 w 683"/>
              <a:gd name="connsiteY178-358" fmla="*/ 274 h 764"/>
              <a:gd name="connsiteX179-359" fmla="*/ 557 w 683"/>
              <a:gd name="connsiteY179-360" fmla="*/ 253 h 764"/>
              <a:gd name="connsiteX180-361" fmla="*/ 557 w 683"/>
              <a:gd name="connsiteY180-362" fmla="*/ 232 h 764"/>
              <a:gd name="connsiteX181-363" fmla="*/ 557 w 683"/>
              <a:gd name="connsiteY181-364" fmla="*/ 211 h 764"/>
              <a:gd name="connsiteX182-365" fmla="*/ 562 w 683"/>
              <a:gd name="connsiteY182-366" fmla="*/ 195 h 764"/>
              <a:gd name="connsiteX183-367" fmla="*/ 562 w 683"/>
              <a:gd name="connsiteY183-368" fmla="*/ 179 h 764"/>
              <a:gd name="connsiteX184-369" fmla="*/ 562 w 683"/>
              <a:gd name="connsiteY184-370" fmla="*/ 163 h 764"/>
              <a:gd name="connsiteX185-371" fmla="*/ 562 w 683"/>
              <a:gd name="connsiteY185-372" fmla="*/ 153 h 764"/>
              <a:gd name="connsiteX186-373" fmla="*/ 562 w 683"/>
              <a:gd name="connsiteY186-374" fmla="*/ 142 h 764"/>
              <a:gd name="connsiteX187-375" fmla="*/ 562 w 683"/>
              <a:gd name="connsiteY187-376" fmla="*/ 132 h 764"/>
              <a:gd name="connsiteX188-377" fmla="*/ 562 w 683"/>
              <a:gd name="connsiteY188-378" fmla="*/ 121 h 764"/>
              <a:gd name="connsiteX189-379" fmla="*/ 557 w 683"/>
              <a:gd name="connsiteY189-380" fmla="*/ 116 h 764"/>
              <a:gd name="connsiteX190-381" fmla="*/ 557 w 683"/>
              <a:gd name="connsiteY190-382" fmla="*/ 116 h 764"/>
              <a:gd name="connsiteX0-383" fmla="*/ 557 w 683"/>
              <a:gd name="connsiteY0-384" fmla="*/ 116 h 764"/>
              <a:gd name="connsiteX1-385" fmla="*/ 557 w 683"/>
              <a:gd name="connsiteY1-386" fmla="*/ 105 h 764"/>
              <a:gd name="connsiteX2-387" fmla="*/ 552 w 683"/>
              <a:gd name="connsiteY2-388" fmla="*/ 95 h 764"/>
              <a:gd name="connsiteX3-389" fmla="*/ 547 w 683"/>
              <a:gd name="connsiteY3-390" fmla="*/ 84 h 764"/>
              <a:gd name="connsiteX4-391" fmla="*/ 547 w 683"/>
              <a:gd name="connsiteY4-392" fmla="*/ 79 h 764"/>
              <a:gd name="connsiteX5-393" fmla="*/ 541 w 683"/>
              <a:gd name="connsiteY5-394" fmla="*/ 79 h 764"/>
              <a:gd name="connsiteX6-395" fmla="*/ 536 w 683"/>
              <a:gd name="connsiteY6-396" fmla="*/ 79 h 764"/>
              <a:gd name="connsiteX7-397" fmla="*/ 531 w 683"/>
              <a:gd name="connsiteY7-398" fmla="*/ 74 h 764"/>
              <a:gd name="connsiteX8-399" fmla="*/ 520 w 683"/>
              <a:gd name="connsiteY8-400" fmla="*/ 74 h 764"/>
              <a:gd name="connsiteX9-401" fmla="*/ 510 w 683"/>
              <a:gd name="connsiteY9-402" fmla="*/ 74 h 764"/>
              <a:gd name="connsiteX10-403" fmla="*/ 499 w 683"/>
              <a:gd name="connsiteY10-404" fmla="*/ 74 h 764"/>
              <a:gd name="connsiteX11-405" fmla="*/ 489 w 683"/>
              <a:gd name="connsiteY11-406" fmla="*/ 74 h 764"/>
              <a:gd name="connsiteX12-407" fmla="*/ 478 w 683"/>
              <a:gd name="connsiteY12-408" fmla="*/ 74 h 764"/>
              <a:gd name="connsiteX13-409" fmla="*/ 447 w 683"/>
              <a:gd name="connsiteY13-410" fmla="*/ 74 h 764"/>
              <a:gd name="connsiteX14-411" fmla="*/ 420 w 683"/>
              <a:gd name="connsiteY14-412" fmla="*/ 74 h 764"/>
              <a:gd name="connsiteX15-413" fmla="*/ 389 w 683"/>
              <a:gd name="connsiteY15-414" fmla="*/ 79 h 764"/>
              <a:gd name="connsiteX16-415" fmla="*/ 357 w 683"/>
              <a:gd name="connsiteY16-416" fmla="*/ 79 h 764"/>
              <a:gd name="connsiteX17-417" fmla="*/ 342 w 683"/>
              <a:gd name="connsiteY17-418" fmla="*/ 84 h 764"/>
              <a:gd name="connsiteX18-419" fmla="*/ 326 w 683"/>
              <a:gd name="connsiteY18-420" fmla="*/ 84 h 764"/>
              <a:gd name="connsiteX19-421" fmla="*/ 305 w 683"/>
              <a:gd name="connsiteY19-422" fmla="*/ 90 h 764"/>
              <a:gd name="connsiteX20-423" fmla="*/ 289 w 683"/>
              <a:gd name="connsiteY20-424" fmla="*/ 95 h 764"/>
              <a:gd name="connsiteX21-425" fmla="*/ 268 w 683"/>
              <a:gd name="connsiteY21-426" fmla="*/ 95 h 764"/>
              <a:gd name="connsiteX22-427" fmla="*/ 247 w 683"/>
              <a:gd name="connsiteY22-428" fmla="*/ 100 h 764"/>
              <a:gd name="connsiteX23-429" fmla="*/ 221 w 683"/>
              <a:gd name="connsiteY23-430" fmla="*/ 105 h 764"/>
              <a:gd name="connsiteX24-431" fmla="*/ 200 w 683"/>
              <a:gd name="connsiteY24-432" fmla="*/ 111 h 764"/>
              <a:gd name="connsiteX25-433" fmla="*/ 173 w 683"/>
              <a:gd name="connsiteY25-434" fmla="*/ 116 h 764"/>
              <a:gd name="connsiteX26-435" fmla="*/ 152 w 683"/>
              <a:gd name="connsiteY26-436" fmla="*/ 121 h 764"/>
              <a:gd name="connsiteX27-437" fmla="*/ 131 w 683"/>
              <a:gd name="connsiteY27-438" fmla="*/ 121 h 764"/>
              <a:gd name="connsiteX28-439" fmla="*/ 115 w 683"/>
              <a:gd name="connsiteY28-440" fmla="*/ 126 h 764"/>
              <a:gd name="connsiteX29-441" fmla="*/ 100 w 683"/>
              <a:gd name="connsiteY29-442" fmla="*/ 126 h 764"/>
              <a:gd name="connsiteX30-443" fmla="*/ 89 w 683"/>
              <a:gd name="connsiteY30-444" fmla="*/ 126 h 764"/>
              <a:gd name="connsiteX31-445" fmla="*/ 79 w 683"/>
              <a:gd name="connsiteY31-446" fmla="*/ 126 h 764"/>
              <a:gd name="connsiteX32-447" fmla="*/ 73 w 683"/>
              <a:gd name="connsiteY32-448" fmla="*/ 126 h 764"/>
              <a:gd name="connsiteX33-449" fmla="*/ 63 w 683"/>
              <a:gd name="connsiteY33-450" fmla="*/ 121 h 764"/>
              <a:gd name="connsiteX34-451" fmla="*/ 47 w 683"/>
              <a:gd name="connsiteY34-452" fmla="*/ 116 h 764"/>
              <a:gd name="connsiteX35-453" fmla="*/ 36 w 683"/>
              <a:gd name="connsiteY35-454" fmla="*/ 111 h 764"/>
              <a:gd name="connsiteX36-455" fmla="*/ 26 w 683"/>
              <a:gd name="connsiteY36-456" fmla="*/ 100 h 764"/>
              <a:gd name="connsiteX37-457" fmla="*/ 15 w 683"/>
              <a:gd name="connsiteY37-458" fmla="*/ 95 h 764"/>
              <a:gd name="connsiteX38-459" fmla="*/ 5 w 683"/>
              <a:gd name="connsiteY38-460" fmla="*/ 90 h 764"/>
              <a:gd name="connsiteX39-461" fmla="*/ 0 w 683"/>
              <a:gd name="connsiteY39-462" fmla="*/ 79 h 764"/>
              <a:gd name="connsiteX40-463" fmla="*/ 26 w 683"/>
              <a:gd name="connsiteY40-464" fmla="*/ 74 h 764"/>
              <a:gd name="connsiteX41-465" fmla="*/ 58 w 683"/>
              <a:gd name="connsiteY41-466" fmla="*/ 68 h 764"/>
              <a:gd name="connsiteX42-467" fmla="*/ 89 w 683"/>
              <a:gd name="connsiteY42-468" fmla="*/ 68 h 764"/>
              <a:gd name="connsiteX43-469" fmla="*/ 126 w 683"/>
              <a:gd name="connsiteY43-470" fmla="*/ 63 h 764"/>
              <a:gd name="connsiteX44-471" fmla="*/ 147 w 683"/>
              <a:gd name="connsiteY44-472" fmla="*/ 63 h 764"/>
              <a:gd name="connsiteX45-473" fmla="*/ 173 w 683"/>
              <a:gd name="connsiteY45-474" fmla="*/ 63 h 764"/>
              <a:gd name="connsiteX46-475" fmla="*/ 194 w 683"/>
              <a:gd name="connsiteY46-476" fmla="*/ 58 h 764"/>
              <a:gd name="connsiteX47-477" fmla="*/ 226 w 683"/>
              <a:gd name="connsiteY47-478" fmla="*/ 58 h 764"/>
              <a:gd name="connsiteX48-479" fmla="*/ 252 w 683"/>
              <a:gd name="connsiteY48-480" fmla="*/ 53 h 764"/>
              <a:gd name="connsiteX49-481" fmla="*/ 284 w 683"/>
              <a:gd name="connsiteY49-482" fmla="*/ 53 h 764"/>
              <a:gd name="connsiteX50-483" fmla="*/ 321 w 683"/>
              <a:gd name="connsiteY50-484" fmla="*/ 47 h 764"/>
              <a:gd name="connsiteX51-485" fmla="*/ 357 w 683"/>
              <a:gd name="connsiteY51-486" fmla="*/ 42 h 764"/>
              <a:gd name="connsiteX52-487" fmla="*/ 373 w 683"/>
              <a:gd name="connsiteY52-488" fmla="*/ 42 h 764"/>
              <a:gd name="connsiteX53-489" fmla="*/ 389 w 683"/>
              <a:gd name="connsiteY53-490" fmla="*/ 37 h 764"/>
              <a:gd name="connsiteX54-491" fmla="*/ 405 w 683"/>
              <a:gd name="connsiteY54-492" fmla="*/ 37 h 764"/>
              <a:gd name="connsiteX55-493" fmla="*/ 420 w 683"/>
              <a:gd name="connsiteY55-494" fmla="*/ 37 h 764"/>
              <a:gd name="connsiteX56-495" fmla="*/ 431 w 683"/>
              <a:gd name="connsiteY56-496" fmla="*/ 32 h 764"/>
              <a:gd name="connsiteX57-497" fmla="*/ 447 w 683"/>
              <a:gd name="connsiteY57-498" fmla="*/ 32 h 764"/>
              <a:gd name="connsiteX58-499" fmla="*/ 457 w 683"/>
              <a:gd name="connsiteY58-500" fmla="*/ 32 h 764"/>
              <a:gd name="connsiteX59-501" fmla="*/ 468 w 683"/>
              <a:gd name="connsiteY59-502" fmla="*/ 26 h 764"/>
              <a:gd name="connsiteX60-503" fmla="*/ 478 w 683"/>
              <a:gd name="connsiteY60-504" fmla="*/ 26 h 764"/>
              <a:gd name="connsiteX61-505" fmla="*/ 484 w 683"/>
              <a:gd name="connsiteY61-506" fmla="*/ 26 h 764"/>
              <a:gd name="connsiteX62-507" fmla="*/ 494 w 683"/>
              <a:gd name="connsiteY62-508" fmla="*/ 21 h 764"/>
              <a:gd name="connsiteX63-509" fmla="*/ 499 w 683"/>
              <a:gd name="connsiteY63-510" fmla="*/ 21 h 764"/>
              <a:gd name="connsiteX64-511" fmla="*/ 505 w 683"/>
              <a:gd name="connsiteY64-512" fmla="*/ 21 h 764"/>
              <a:gd name="connsiteX65-513" fmla="*/ 510 w 683"/>
              <a:gd name="connsiteY65-514" fmla="*/ 16 h 764"/>
              <a:gd name="connsiteX66-515" fmla="*/ 510 w 683"/>
              <a:gd name="connsiteY66-516" fmla="*/ 16 h 764"/>
              <a:gd name="connsiteX67-517" fmla="*/ 515 w 683"/>
              <a:gd name="connsiteY67-518" fmla="*/ 16 h 764"/>
              <a:gd name="connsiteX68-519" fmla="*/ 515 w 683"/>
              <a:gd name="connsiteY68-520" fmla="*/ 11 h 764"/>
              <a:gd name="connsiteX69-521" fmla="*/ 526 w 683"/>
              <a:gd name="connsiteY69-522" fmla="*/ 5 h 764"/>
              <a:gd name="connsiteX70-523" fmla="*/ 531 w 683"/>
              <a:gd name="connsiteY70-524" fmla="*/ 5 h 764"/>
              <a:gd name="connsiteX71-525" fmla="*/ 541 w 683"/>
              <a:gd name="connsiteY71-526" fmla="*/ 0 h 764"/>
              <a:gd name="connsiteX72-527" fmla="*/ 547 w 683"/>
              <a:gd name="connsiteY72-528" fmla="*/ 5 h 764"/>
              <a:gd name="connsiteX73-529" fmla="*/ 562 w 683"/>
              <a:gd name="connsiteY73-530" fmla="*/ 5 h 764"/>
              <a:gd name="connsiteX74-531" fmla="*/ 573 w 683"/>
              <a:gd name="connsiteY74-532" fmla="*/ 11 h 764"/>
              <a:gd name="connsiteX75-533" fmla="*/ 594 w 683"/>
              <a:gd name="connsiteY75-534" fmla="*/ 16 h 764"/>
              <a:gd name="connsiteX76-535" fmla="*/ 626 w 683"/>
              <a:gd name="connsiteY76-536" fmla="*/ 32 h 764"/>
              <a:gd name="connsiteX77-537" fmla="*/ 641 w 683"/>
              <a:gd name="connsiteY77-538" fmla="*/ 42 h 764"/>
              <a:gd name="connsiteX78-539" fmla="*/ 657 w 683"/>
              <a:gd name="connsiteY78-540" fmla="*/ 53 h 764"/>
              <a:gd name="connsiteX79-541" fmla="*/ 668 w 683"/>
              <a:gd name="connsiteY79-542" fmla="*/ 58 h 764"/>
              <a:gd name="connsiteX80-543" fmla="*/ 678 w 683"/>
              <a:gd name="connsiteY80-544" fmla="*/ 68 h 764"/>
              <a:gd name="connsiteX81-545" fmla="*/ 683 w 683"/>
              <a:gd name="connsiteY81-546" fmla="*/ 74 h 764"/>
              <a:gd name="connsiteX82-547" fmla="*/ 683 w 683"/>
              <a:gd name="connsiteY82-548" fmla="*/ 74 h 764"/>
              <a:gd name="connsiteX83-549" fmla="*/ 678 w 683"/>
              <a:gd name="connsiteY83-550" fmla="*/ 79 h 764"/>
              <a:gd name="connsiteX84-551" fmla="*/ 678 w 683"/>
              <a:gd name="connsiteY84-552" fmla="*/ 84 h 764"/>
              <a:gd name="connsiteX85-553" fmla="*/ 673 w 683"/>
              <a:gd name="connsiteY85-554" fmla="*/ 90 h 764"/>
              <a:gd name="connsiteX86-555" fmla="*/ 668 w 683"/>
              <a:gd name="connsiteY86-556" fmla="*/ 95 h 764"/>
              <a:gd name="connsiteX87-557" fmla="*/ 662 w 683"/>
              <a:gd name="connsiteY87-558" fmla="*/ 100 h 764"/>
              <a:gd name="connsiteX88-559" fmla="*/ 657 w 683"/>
              <a:gd name="connsiteY88-560" fmla="*/ 105 h 764"/>
              <a:gd name="connsiteX89-561" fmla="*/ 652 w 683"/>
              <a:gd name="connsiteY89-562" fmla="*/ 116 h 764"/>
              <a:gd name="connsiteX90-563" fmla="*/ 652 w 683"/>
              <a:gd name="connsiteY90-564" fmla="*/ 126 h 764"/>
              <a:gd name="connsiteX91-565" fmla="*/ 647 w 683"/>
              <a:gd name="connsiteY91-566" fmla="*/ 142 h 764"/>
              <a:gd name="connsiteX92-567" fmla="*/ 647 w 683"/>
              <a:gd name="connsiteY92-568" fmla="*/ 163 h 764"/>
              <a:gd name="connsiteX93-569" fmla="*/ 647 w 683"/>
              <a:gd name="connsiteY93-570" fmla="*/ 184 h 764"/>
              <a:gd name="connsiteX94-571" fmla="*/ 641 w 683"/>
              <a:gd name="connsiteY94-572" fmla="*/ 211 h 764"/>
              <a:gd name="connsiteX95-573" fmla="*/ 636 w 683"/>
              <a:gd name="connsiteY95-574" fmla="*/ 263 h 764"/>
              <a:gd name="connsiteX96-575" fmla="*/ 631 w 683"/>
              <a:gd name="connsiteY96-576" fmla="*/ 316 h 764"/>
              <a:gd name="connsiteX97-577" fmla="*/ 626 w 683"/>
              <a:gd name="connsiteY97-578" fmla="*/ 363 h 764"/>
              <a:gd name="connsiteX98-579" fmla="*/ 620 w 683"/>
              <a:gd name="connsiteY98-580" fmla="*/ 411 h 764"/>
              <a:gd name="connsiteX99-581" fmla="*/ 610 w 683"/>
              <a:gd name="connsiteY99-582" fmla="*/ 458 h 764"/>
              <a:gd name="connsiteX100-583" fmla="*/ 599 w 683"/>
              <a:gd name="connsiteY100-584" fmla="*/ 506 h 764"/>
              <a:gd name="connsiteX101-585" fmla="*/ 589 w 683"/>
              <a:gd name="connsiteY101-586" fmla="*/ 553 h 764"/>
              <a:gd name="connsiteX102-587" fmla="*/ 573 w 683"/>
              <a:gd name="connsiteY102-588" fmla="*/ 595 h 764"/>
              <a:gd name="connsiteX103-589" fmla="*/ 562 w 683"/>
              <a:gd name="connsiteY103-590" fmla="*/ 622 h 764"/>
              <a:gd name="connsiteX104-591" fmla="*/ 557 w 683"/>
              <a:gd name="connsiteY104-592" fmla="*/ 643 h 764"/>
              <a:gd name="connsiteX105-593" fmla="*/ 547 w 683"/>
              <a:gd name="connsiteY105-594" fmla="*/ 658 h 764"/>
              <a:gd name="connsiteX106-595" fmla="*/ 536 w 683"/>
              <a:gd name="connsiteY106-596" fmla="*/ 674 h 764"/>
              <a:gd name="connsiteX107-597" fmla="*/ 526 w 683"/>
              <a:gd name="connsiteY107-598" fmla="*/ 690 h 764"/>
              <a:gd name="connsiteX108-599" fmla="*/ 515 w 683"/>
              <a:gd name="connsiteY108-600" fmla="*/ 706 h 764"/>
              <a:gd name="connsiteX109-601" fmla="*/ 499 w 683"/>
              <a:gd name="connsiteY109-602" fmla="*/ 716 h 764"/>
              <a:gd name="connsiteX110-603" fmla="*/ 489 w 683"/>
              <a:gd name="connsiteY110-604" fmla="*/ 727 h 764"/>
              <a:gd name="connsiteX111-605" fmla="*/ 478 w 683"/>
              <a:gd name="connsiteY111-606" fmla="*/ 737 h 764"/>
              <a:gd name="connsiteX112-607" fmla="*/ 468 w 683"/>
              <a:gd name="connsiteY112-608" fmla="*/ 743 h 764"/>
              <a:gd name="connsiteX113-609" fmla="*/ 457 w 683"/>
              <a:gd name="connsiteY113-610" fmla="*/ 748 h 764"/>
              <a:gd name="connsiteX114-611" fmla="*/ 447 w 683"/>
              <a:gd name="connsiteY114-612" fmla="*/ 753 h 764"/>
              <a:gd name="connsiteX115-613" fmla="*/ 442 w 683"/>
              <a:gd name="connsiteY115-614" fmla="*/ 758 h 764"/>
              <a:gd name="connsiteX116-615" fmla="*/ 431 w 683"/>
              <a:gd name="connsiteY116-616" fmla="*/ 764 h 764"/>
              <a:gd name="connsiteX117-617" fmla="*/ 426 w 683"/>
              <a:gd name="connsiteY117-618" fmla="*/ 764 h 764"/>
              <a:gd name="connsiteX118-619" fmla="*/ 420 w 683"/>
              <a:gd name="connsiteY118-620" fmla="*/ 764 h 764"/>
              <a:gd name="connsiteX119-621" fmla="*/ 410 w 683"/>
              <a:gd name="connsiteY119-622" fmla="*/ 758 h 764"/>
              <a:gd name="connsiteX120-623" fmla="*/ 405 w 683"/>
              <a:gd name="connsiteY120-624" fmla="*/ 753 h 764"/>
              <a:gd name="connsiteX121-625" fmla="*/ 399 w 683"/>
              <a:gd name="connsiteY121-626" fmla="*/ 748 h 764"/>
              <a:gd name="connsiteX122-627" fmla="*/ 399 w 683"/>
              <a:gd name="connsiteY122-628" fmla="*/ 743 h 764"/>
              <a:gd name="connsiteX123-629" fmla="*/ 399 w 683"/>
              <a:gd name="connsiteY123-630" fmla="*/ 737 h 764"/>
              <a:gd name="connsiteX124-631" fmla="*/ 399 w 683"/>
              <a:gd name="connsiteY124-632" fmla="*/ 732 h 764"/>
              <a:gd name="connsiteX125-633" fmla="*/ 399 w 683"/>
              <a:gd name="connsiteY125-634" fmla="*/ 722 h 764"/>
              <a:gd name="connsiteX126-635" fmla="*/ 399 w 683"/>
              <a:gd name="connsiteY126-636" fmla="*/ 716 h 764"/>
              <a:gd name="connsiteX127-637" fmla="*/ 394 w 683"/>
              <a:gd name="connsiteY127-638" fmla="*/ 706 h 764"/>
              <a:gd name="connsiteX128-639" fmla="*/ 384 w 683"/>
              <a:gd name="connsiteY128-640" fmla="*/ 695 h 764"/>
              <a:gd name="connsiteX129-641" fmla="*/ 373 w 683"/>
              <a:gd name="connsiteY129-642" fmla="*/ 690 h 764"/>
              <a:gd name="connsiteX130-643" fmla="*/ 363 w 683"/>
              <a:gd name="connsiteY130-644" fmla="*/ 679 h 764"/>
              <a:gd name="connsiteX131-645" fmla="*/ 347 w 683"/>
              <a:gd name="connsiteY131-646" fmla="*/ 669 h 764"/>
              <a:gd name="connsiteX132-647" fmla="*/ 331 w 683"/>
              <a:gd name="connsiteY132-648" fmla="*/ 658 h 764"/>
              <a:gd name="connsiteX133-649" fmla="*/ 315 w 683"/>
              <a:gd name="connsiteY133-650" fmla="*/ 648 h 764"/>
              <a:gd name="connsiteX134-651" fmla="*/ 299 w 683"/>
              <a:gd name="connsiteY134-652" fmla="*/ 643 h 764"/>
              <a:gd name="connsiteX135-653" fmla="*/ 289 w 683"/>
              <a:gd name="connsiteY135-654" fmla="*/ 632 h 764"/>
              <a:gd name="connsiteX136-655" fmla="*/ 278 w 683"/>
              <a:gd name="connsiteY136-656" fmla="*/ 627 h 764"/>
              <a:gd name="connsiteX137-657" fmla="*/ 268 w 683"/>
              <a:gd name="connsiteY137-658" fmla="*/ 622 h 764"/>
              <a:gd name="connsiteX138-659" fmla="*/ 263 w 683"/>
              <a:gd name="connsiteY138-660" fmla="*/ 616 h 764"/>
              <a:gd name="connsiteX139-661" fmla="*/ 263 w 683"/>
              <a:gd name="connsiteY139-662" fmla="*/ 616 h 764"/>
              <a:gd name="connsiteX140-663" fmla="*/ 263 w 683"/>
              <a:gd name="connsiteY140-664" fmla="*/ 611 h 764"/>
              <a:gd name="connsiteX141-665" fmla="*/ 263 w 683"/>
              <a:gd name="connsiteY141-666" fmla="*/ 611 h 764"/>
              <a:gd name="connsiteX142-667" fmla="*/ 268 w 683"/>
              <a:gd name="connsiteY142-668" fmla="*/ 611 h 764"/>
              <a:gd name="connsiteX143-669" fmla="*/ 273 w 683"/>
              <a:gd name="connsiteY143-670" fmla="*/ 611 h 764"/>
              <a:gd name="connsiteX144-671" fmla="*/ 284 w 683"/>
              <a:gd name="connsiteY144-672" fmla="*/ 611 h 764"/>
              <a:gd name="connsiteX145-673" fmla="*/ 294 w 683"/>
              <a:gd name="connsiteY145-674" fmla="*/ 611 h 764"/>
              <a:gd name="connsiteX146-675" fmla="*/ 310 w 683"/>
              <a:gd name="connsiteY146-676" fmla="*/ 616 h 764"/>
              <a:gd name="connsiteX147-677" fmla="*/ 326 w 683"/>
              <a:gd name="connsiteY147-678" fmla="*/ 622 h 764"/>
              <a:gd name="connsiteX148-679" fmla="*/ 347 w 683"/>
              <a:gd name="connsiteY148-680" fmla="*/ 622 h 764"/>
              <a:gd name="connsiteX149-681" fmla="*/ 368 w 683"/>
              <a:gd name="connsiteY149-682" fmla="*/ 627 h 764"/>
              <a:gd name="connsiteX150-683" fmla="*/ 384 w 683"/>
              <a:gd name="connsiteY150-684" fmla="*/ 632 h 764"/>
              <a:gd name="connsiteX151-685" fmla="*/ 399 w 683"/>
              <a:gd name="connsiteY151-686" fmla="*/ 632 h 764"/>
              <a:gd name="connsiteX152-687" fmla="*/ 415 w 683"/>
              <a:gd name="connsiteY152-688" fmla="*/ 632 h 764"/>
              <a:gd name="connsiteX153-689" fmla="*/ 426 w 683"/>
              <a:gd name="connsiteY153-690" fmla="*/ 632 h 764"/>
              <a:gd name="connsiteX154-691" fmla="*/ 436 w 683"/>
              <a:gd name="connsiteY154-692" fmla="*/ 632 h 764"/>
              <a:gd name="connsiteX155-693" fmla="*/ 442 w 683"/>
              <a:gd name="connsiteY155-694" fmla="*/ 632 h 764"/>
              <a:gd name="connsiteX156-695" fmla="*/ 447 w 683"/>
              <a:gd name="connsiteY156-696" fmla="*/ 632 h 764"/>
              <a:gd name="connsiteX157-697" fmla="*/ 452 w 683"/>
              <a:gd name="connsiteY157-698" fmla="*/ 627 h 764"/>
              <a:gd name="connsiteX158-699" fmla="*/ 457 w 683"/>
              <a:gd name="connsiteY158-700" fmla="*/ 622 h 764"/>
              <a:gd name="connsiteX159-701" fmla="*/ 463 w 683"/>
              <a:gd name="connsiteY159-702" fmla="*/ 616 h 764"/>
              <a:gd name="connsiteX160-703" fmla="*/ 468 w 683"/>
              <a:gd name="connsiteY160-704" fmla="*/ 611 h 764"/>
              <a:gd name="connsiteX161-705" fmla="*/ 473 w 683"/>
              <a:gd name="connsiteY161-706" fmla="*/ 600 h 764"/>
              <a:gd name="connsiteX162-707" fmla="*/ 484 w 683"/>
              <a:gd name="connsiteY162-708" fmla="*/ 590 h 764"/>
              <a:gd name="connsiteX163-709" fmla="*/ 489 w 683"/>
              <a:gd name="connsiteY163-710" fmla="*/ 579 h 764"/>
              <a:gd name="connsiteX164-711" fmla="*/ 494 w 683"/>
              <a:gd name="connsiteY164-712" fmla="*/ 569 h 764"/>
              <a:gd name="connsiteX165-713" fmla="*/ 499 w 683"/>
              <a:gd name="connsiteY165-714" fmla="*/ 553 h 764"/>
              <a:gd name="connsiteX166-715" fmla="*/ 505 w 683"/>
              <a:gd name="connsiteY166-716" fmla="*/ 537 h 764"/>
              <a:gd name="connsiteX167-717" fmla="*/ 510 w 683"/>
              <a:gd name="connsiteY167-718" fmla="*/ 521 h 764"/>
              <a:gd name="connsiteX168-719" fmla="*/ 515 w 683"/>
              <a:gd name="connsiteY168-720" fmla="*/ 500 h 764"/>
              <a:gd name="connsiteX169-721" fmla="*/ 520 w 683"/>
              <a:gd name="connsiteY169-722" fmla="*/ 479 h 764"/>
              <a:gd name="connsiteX170-723" fmla="*/ 526 w 683"/>
              <a:gd name="connsiteY170-724" fmla="*/ 453 h 764"/>
              <a:gd name="connsiteX171-725" fmla="*/ 531 w 683"/>
              <a:gd name="connsiteY171-726" fmla="*/ 427 h 764"/>
              <a:gd name="connsiteX172-727" fmla="*/ 536 w 683"/>
              <a:gd name="connsiteY172-728" fmla="*/ 400 h 764"/>
              <a:gd name="connsiteX173-729" fmla="*/ 541 w 683"/>
              <a:gd name="connsiteY173-730" fmla="*/ 374 h 764"/>
              <a:gd name="connsiteX174-731" fmla="*/ 547 w 683"/>
              <a:gd name="connsiteY174-732" fmla="*/ 348 h 764"/>
              <a:gd name="connsiteX175-733" fmla="*/ 547 w 683"/>
              <a:gd name="connsiteY175-734" fmla="*/ 321 h 764"/>
              <a:gd name="connsiteX176-735" fmla="*/ 552 w 683"/>
              <a:gd name="connsiteY176-736" fmla="*/ 295 h 764"/>
              <a:gd name="connsiteX177-737" fmla="*/ 552 w 683"/>
              <a:gd name="connsiteY177-738" fmla="*/ 274 h 764"/>
              <a:gd name="connsiteX178-739" fmla="*/ 557 w 683"/>
              <a:gd name="connsiteY178-740" fmla="*/ 253 h 764"/>
              <a:gd name="connsiteX179-741" fmla="*/ 557 w 683"/>
              <a:gd name="connsiteY179-742" fmla="*/ 232 h 764"/>
              <a:gd name="connsiteX180-743" fmla="*/ 557 w 683"/>
              <a:gd name="connsiteY180-744" fmla="*/ 211 h 764"/>
              <a:gd name="connsiteX181-745" fmla="*/ 562 w 683"/>
              <a:gd name="connsiteY181-746" fmla="*/ 195 h 764"/>
              <a:gd name="connsiteX182-747" fmla="*/ 562 w 683"/>
              <a:gd name="connsiteY182-748" fmla="*/ 179 h 764"/>
              <a:gd name="connsiteX183-749" fmla="*/ 562 w 683"/>
              <a:gd name="connsiteY183-750" fmla="*/ 163 h 764"/>
              <a:gd name="connsiteX184-751" fmla="*/ 562 w 683"/>
              <a:gd name="connsiteY184-752" fmla="*/ 153 h 764"/>
              <a:gd name="connsiteX185-753" fmla="*/ 562 w 683"/>
              <a:gd name="connsiteY185-754" fmla="*/ 142 h 764"/>
              <a:gd name="connsiteX186-755" fmla="*/ 562 w 683"/>
              <a:gd name="connsiteY186-756" fmla="*/ 132 h 764"/>
              <a:gd name="connsiteX187-757" fmla="*/ 562 w 683"/>
              <a:gd name="connsiteY187-758" fmla="*/ 121 h 764"/>
              <a:gd name="connsiteX188-759" fmla="*/ 557 w 683"/>
              <a:gd name="connsiteY188-760" fmla="*/ 116 h 764"/>
              <a:gd name="connsiteX189-761" fmla="*/ 557 w 683"/>
              <a:gd name="connsiteY189-762" fmla="*/ 116 h 764"/>
              <a:gd name="connsiteX0-763" fmla="*/ 557 w 683"/>
              <a:gd name="connsiteY0-764" fmla="*/ 116 h 764"/>
              <a:gd name="connsiteX1-765" fmla="*/ 557 w 683"/>
              <a:gd name="connsiteY1-766" fmla="*/ 105 h 764"/>
              <a:gd name="connsiteX2-767" fmla="*/ 552 w 683"/>
              <a:gd name="connsiteY2-768" fmla="*/ 95 h 764"/>
              <a:gd name="connsiteX3-769" fmla="*/ 547 w 683"/>
              <a:gd name="connsiteY3-770" fmla="*/ 84 h 764"/>
              <a:gd name="connsiteX4-771" fmla="*/ 547 w 683"/>
              <a:gd name="connsiteY4-772" fmla="*/ 79 h 764"/>
              <a:gd name="connsiteX5-773" fmla="*/ 541 w 683"/>
              <a:gd name="connsiteY5-774" fmla="*/ 79 h 764"/>
              <a:gd name="connsiteX6-775" fmla="*/ 536 w 683"/>
              <a:gd name="connsiteY6-776" fmla="*/ 79 h 764"/>
              <a:gd name="connsiteX7-777" fmla="*/ 531 w 683"/>
              <a:gd name="connsiteY7-778" fmla="*/ 74 h 764"/>
              <a:gd name="connsiteX8-779" fmla="*/ 520 w 683"/>
              <a:gd name="connsiteY8-780" fmla="*/ 74 h 764"/>
              <a:gd name="connsiteX9-781" fmla="*/ 510 w 683"/>
              <a:gd name="connsiteY9-782" fmla="*/ 74 h 764"/>
              <a:gd name="connsiteX10-783" fmla="*/ 499 w 683"/>
              <a:gd name="connsiteY10-784" fmla="*/ 74 h 764"/>
              <a:gd name="connsiteX11-785" fmla="*/ 489 w 683"/>
              <a:gd name="connsiteY11-786" fmla="*/ 74 h 764"/>
              <a:gd name="connsiteX12-787" fmla="*/ 478 w 683"/>
              <a:gd name="connsiteY12-788" fmla="*/ 74 h 764"/>
              <a:gd name="connsiteX13-789" fmla="*/ 447 w 683"/>
              <a:gd name="connsiteY13-790" fmla="*/ 74 h 764"/>
              <a:gd name="connsiteX14-791" fmla="*/ 420 w 683"/>
              <a:gd name="connsiteY14-792" fmla="*/ 74 h 764"/>
              <a:gd name="connsiteX15-793" fmla="*/ 389 w 683"/>
              <a:gd name="connsiteY15-794" fmla="*/ 79 h 764"/>
              <a:gd name="connsiteX16-795" fmla="*/ 357 w 683"/>
              <a:gd name="connsiteY16-796" fmla="*/ 79 h 764"/>
              <a:gd name="connsiteX17-797" fmla="*/ 342 w 683"/>
              <a:gd name="connsiteY17-798" fmla="*/ 84 h 764"/>
              <a:gd name="connsiteX18-799" fmla="*/ 326 w 683"/>
              <a:gd name="connsiteY18-800" fmla="*/ 84 h 764"/>
              <a:gd name="connsiteX19-801" fmla="*/ 305 w 683"/>
              <a:gd name="connsiteY19-802" fmla="*/ 90 h 764"/>
              <a:gd name="connsiteX20-803" fmla="*/ 289 w 683"/>
              <a:gd name="connsiteY20-804" fmla="*/ 95 h 764"/>
              <a:gd name="connsiteX21-805" fmla="*/ 268 w 683"/>
              <a:gd name="connsiteY21-806" fmla="*/ 95 h 764"/>
              <a:gd name="connsiteX22-807" fmla="*/ 247 w 683"/>
              <a:gd name="connsiteY22-808" fmla="*/ 100 h 764"/>
              <a:gd name="connsiteX23-809" fmla="*/ 221 w 683"/>
              <a:gd name="connsiteY23-810" fmla="*/ 105 h 764"/>
              <a:gd name="connsiteX24-811" fmla="*/ 200 w 683"/>
              <a:gd name="connsiteY24-812" fmla="*/ 111 h 764"/>
              <a:gd name="connsiteX25-813" fmla="*/ 173 w 683"/>
              <a:gd name="connsiteY25-814" fmla="*/ 116 h 764"/>
              <a:gd name="connsiteX26-815" fmla="*/ 152 w 683"/>
              <a:gd name="connsiteY26-816" fmla="*/ 121 h 764"/>
              <a:gd name="connsiteX27-817" fmla="*/ 131 w 683"/>
              <a:gd name="connsiteY27-818" fmla="*/ 121 h 764"/>
              <a:gd name="connsiteX28-819" fmla="*/ 115 w 683"/>
              <a:gd name="connsiteY28-820" fmla="*/ 126 h 764"/>
              <a:gd name="connsiteX29-821" fmla="*/ 100 w 683"/>
              <a:gd name="connsiteY29-822" fmla="*/ 126 h 764"/>
              <a:gd name="connsiteX30-823" fmla="*/ 89 w 683"/>
              <a:gd name="connsiteY30-824" fmla="*/ 126 h 764"/>
              <a:gd name="connsiteX31-825" fmla="*/ 79 w 683"/>
              <a:gd name="connsiteY31-826" fmla="*/ 126 h 764"/>
              <a:gd name="connsiteX32-827" fmla="*/ 73 w 683"/>
              <a:gd name="connsiteY32-828" fmla="*/ 126 h 764"/>
              <a:gd name="connsiteX33-829" fmla="*/ 63 w 683"/>
              <a:gd name="connsiteY33-830" fmla="*/ 121 h 764"/>
              <a:gd name="connsiteX34-831" fmla="*/ 47 w 683"/>
              <a:gd name="connsiteY34-832" fmla="*/ 116 h 764"/>
              <a:gd name="connsiteX35-833" fmla="*/ 36 w 683"/>
              <a:gd name="connsiteY35-834" fmla="*/ 111 h 764"/>
              <a:gd name="connsiteX36-835" fmla="*/ 26 w 683"/>
              <a:gd name="connsiteY36-836" fmla="*/ 100 h 764"/>
              <a:gd name="connsiteX37-837" fmla="*/ 15 w 683"/>
              <a:gd name="connsiteY37-838" fmla="*/ 95 h 764"/>
              <a:gd name="connsiteX38-839" fmla="*/ 5 w 683"/>
              <a:gd name="connsiteY38-840" fmla="*/ 90 h 764"/>
              <a:gd name="connsiteX39-841" fmla="*/ 0 w 683"/>
              <a:gd name="connsiteY39-842" fmla="*/ 79 h 764"/>
              <a:gd name="connsiteX40-843" fmla="*/ 58 w 683"/>
              <a:gd name="connsiteY40-844" fmla="*/ 68 h 764"/>
              <a:gd name="connsiteX41-845" fmla="*/ 89 w 683"/>
              <a:gd name="connsiteY41-846" fmla="*/ 68 h 764"/>
              <a:gd name="connsiteX42-847" fmla="*/ 126 w 683"/>
              <a:gd name="connsiteY42-848" fmla="*/ 63 h 764"/>
              <a:gd name="connsiteX43-849" fmla="*/ 147 w 683"/>
              <a:gd name="connsiteY43-850" fmla="*/ 63 h 764"/>
              <a:gd name="connsiteX44-851" fmla="*/ 173 w 683"/>
              <a:gd name="connsiteY44-852" fmla="*/ 63 h 764"/>
              <a:gd name="connsiteX45-853" fmla="*/ 194 w 683"/>
              <a:gd name="connsiteY45-854" fmla="*/ 58 h 764"/>
              <a:gd name="connsiteX46-855" fmla="*/ 226 w 683"/>
              <a:gd name="connsiteY46-856" fmla="*/ 58 h 764"/>
              <a:gd name="connsiteX47-857" fmla="*/ 252 w 683"/>
              <a:gd name="connsiteY47-858" fmla="*/ 53 h 764"/>
              <a:gd name="connsiteX48-859" fmla="*/ 284 w 683"/>
              <a:gd name="connsiteY48-860" fmla="*/ 53 h 764"/>
              <a:gd name="connsiteX49-861" fmla="*/ 321 w 683"/>
              <a:gd name="connsiteY49-862" fmla="*/ 47 h 764"/>
              <a:gd name="connsiteX50-863" fmla="*/ 357 w 683"/>
              <a:gd name="connsiteY50-864" fmla="*/ 42 h 764"/>
              <a:gd name="connsiteX51-865" fmla="*/ 373 w 683"/>
              <a:gd name="connsiteY51-866" fmla="*/ 42 h 764"/>
              <a:gd name="connsiteX52-867" fmla="*/ 389 w 683"/>
              <a:gd name="connsiteY52-868" fmla="*/ 37 h 764"/>
              <a:gd name="connsiteX53-869" fmla="*/ 405 w 683"/>
              <a:gd name="connsiteY53-870" fmla="*/ 37 h 764"/>
              <a:gd name="connsiteX54-871" fmla="*/ 420 w 683"/>
              <a:gd name="connsiteY54-872" fmla="*/ 37 h 764"/>
              <a:gd name="connsiteX55-873" fmla="*/ 431 w 683"/>
              <a:gd name="connsiteY55-874" fmla="*/ 32 h 764"/>
              <a:gd name="connsiteX56-875" fmla="*/ 447 w 683"/>
              <a:gd name="connsiteY56-876" fmla="*/ 32 h 764"/>
              <a:gd name="connsiteX57-877" fmla="*/ 457 w 683"/>
              <a:gd name="connsiteY57-878" fmla="*/ 32 h 764"/>
              <a:gd name="connsiteX58-879" fmla="*/ 468 w 683"/>
              <a:gd name="connsiteY58-880" fmla="*/ 26 h 764"/>
              <a:gd name="connsiteX59-881" fmla="*/ 478 w 683"/>
              <a:gd name="connsiteY59-882" fmla="*/ 26 h 764"/>
              <a:gd name="connsiteX60-883" fmla="*/ 484 w 683"/>
              <a:gd name="connsiteY60-884" fmla="*/ 26 h 764"/>
              <a:gd name="connsiteX61-885" fmla="*/ 494 w 683"/>
              <a:gd name="connsiteY61-886" fmla="*/ 21 h 764"/>
              <a:gd name="connsiteX62-887" fmla="*/ 499 w 683"/>
              <a:gd name="connsiteY62-888" fmla="*/ 21 h 764"/>
              <a:gd name="connsiteX63-889" fmla="*/ 505 w 683"/>
              <a:gd name="connsiteY63-890" fmla="*/ 21 h 764"/>
              <a:gd name="connsiteX64-891" fmla="*/ 510 w 683"/>
              <a:gd name="connsiteY64-892" fmla="*/ 16 h 764"/>
              <a:gd name="connsiteX65-893" fmla="*/ 510 w 683"/>
              <a:gd name="connsiteY65-894" fmla="*/ 16 h 764"/>
              <a:gd name="connsiteX66-895" fmla="*/ 515 w 683"/>
              <a:gd name="connsiteY66-896" fmla="*/ 16 h 764"/>
              <a:gd name="connsiteX67-897" fmla="*/ 515 w 683"/>
              <a:gd name="connsiteY67-898" fmla="*/ 11 h 764"/>
              <a:gd name="connsiteX68-899" fmla="*/ 526 w 683"/>
              <a:gd name="connsiteY68-900" fmla="*/ 5 h 764"/>
              <a:gd name="connsiteX69-901" fmla="*/ 531 w 683"/>
              <a:gd name="connsiteY69-902" fmla="*/ 5 h 764"/>
              <a:gd name="connsiteX70-903" fmla="*/ 541 w 683"/>
              <a:gd name="connsiteY70-904" fmla="*/ 0 h 764"/>
              <a:gd name="connsiteX71-905" fmla="*/ 547 w 683"/>
              <a:gd name="connsiteY71-906" fmla="*/ 5 h 764"/>
              <a:gd name="connsiteX72-907" fmla="*/ 562 w 683"/>
              <a:gd name="connsiteY72-908" fmla="*/ 5 h 764"/>
              <a:gd name="connsiteX73-909" fmla="*/ 573 w 683"/>
              <a:gd name="connsiteY73-910" fmla="*/ 11 h 764"/>
              <a:gd name="connsiteX74-911" fmla="*/ 594 w 683"/>
              <a:gd name="connsiteY74-912" fmla="*/ 16 h 764"/>
              <a:gd name="connsiteX75-913" fmla="*/ 626 w 683"/>
              <a:gd name="connsiteY75-914" fmla="*/ 32 h 764"/>
              <a:gd name="connsiteX76-915" fmla="*/ 641 w 683"/>
              <a:gd name="connsiteY76-916" fmla="*/ 42 h 764"/>
              <a:gd name="connsiteX77-917" fmla="*/ 657 w 683"/>
              <a:gd name="connsiteY77-918" fmla="*/ 53 h 764"/>
              <a:gd name="connsiteX78-919" fmla="*/ 668 w 683"/>
              <a:gd name="connsiteY78-920" fmla="*/ 58 h 764"/>
              <a:gd name="connsiteX79-921" fmla="*/ 678 w 683"/>
              <a:gd name="connsiteY79-922" fmla="*/ 68 h 764"/>
              <a:gd name="connsiteX80-923" fmla="*/ 683 w 683"/>
              <a:gd name="connsiteY80-924" fmla="*/ 74 h 764"/>
              <a:gd name="connsiteX81-925" fmla="*/ 683 w 683"/>
              <a:gd name="connsiteY81-926" fmla="*/ 74 h 764"/>
              <a:gd name="connsiteX82-927" fmla="*/ 678 w 683"/>
              <a:gd name="connsiteY82-928" fmla="*/ 79 h 764"/>
              <a:gd name="connsiteX83-929" fmla="*/ 678 w 683"/>
              <a:gd name="connsiteY83-930" fmla="*/ 84 h 764"/>
              <a:gd name="connsiteX84-931" fmla="*/ 673 w 683"/>
              <a:gd name="connsiteY84-932" fmla="*/ 90 h 764"/>
              <a:gd name="connsiteX85-933" fmla="*/ 668 w 683"/>
              <a:gd name="connsiteY85-934" fmla="*/ 95 h 764"/>
              <a:gd name="connsiteX86-935" fmla="*/ 662 w 683"/>
              <a:gd name="connsiteY86-936" fmla="*/ 100 h 764"/>
              <a:gd name="connsiteX87-937" fmla="*/ 657 w 683"/>
              <a:gd name="connsiteY87-938" fmla="*/ 105 h 764"/>
              <a:gd name="connsiteX88-939" fmla="*/ 652 w 683"/>
              <a:gd name="connsiteY88-940" fmla="*/ 116 h 764"/>
              <a:gd name="connsiteX89-941" fmla="*/ 652 w 683"/>
              <a:gd name="connsiteY89-942" fmla="*/ 126 h 764"/>
              <a:gd name="connsiteX90-943" fmla="*/ 647 w 683"/>
              <a:gd name="connsiteY90-944" fmla="*/ 142 h 764"/>
              <a:gd name="connsiteX91-945" fmla="*/ 647 w 683"/>
              <a:gd name="connsiteY91-946" fmla="*/ 163 h 764"/>
              <a:gd name="connsiteX92-947" fmla="*/ 647 w 683"/>
              <a:gd name="connsiteY92-948" fmla="*/ 184 h 764"/>
              <a:gd name="connsiteX93-949" fmla="*/ 641 w 683"/>
              <a:gd name="connsiteY93-950" fmla="*/ 211 h 764"/>
              <a:gd name="connsiteX94-951" fmla="*/ 636 w 683"/>
              <a:gd name="connsiteY94-952" fmla="*/ 263 h 764"/>
              <a:gd name="connsiteX95-953" fmla="*/ 631 w 683"/>
              <a:gd name="connsiteY95-954" fmla="*/ 316 h 764"/>
              <a:gd name="connsiteX96-955" fmla="*/ 626 w 683"/>
              <a:gd name="connsiteY96-956" fmla="*/ 363 h 764"/>
              <a:gd name="connsiteX97-957" fmla="*/ 620 w 683"/>
              <a:gd name="connsiteY97-958" fmla="*/ 411 h 764"/>
              <a:gd name="connsiteX98-959" fmla="*/ 610 w 683"/>
              <a:gd name="connsiteY98-960" fmla="*/ 458 h 764"/>
              <a:gd name="connsiteX99-961" fmla="*/ 599 w 683"/>
              <a:gd name="connsiteY99-962" fmla="*/ 506 h 764"/>
              <a:gd name="connsiteX100-963" fmla="*/ 589 w 683"/>
              <a:gd name="connsiteY100-964" fmla="*/ 553 h 764"/>
              <a:gd name="connsiteX101-965" fmla="*/ 573 w 683"/>
              <a:gd name="connsiteY101-966" fmla="*/ 595 h 764"/>
              <a:gd name="connsiteX102-967" fmla="*/ 562 w 683"/>
              <a:gd name="connsiteY102-968" fmla="*/ 622 h 764"/>
              <a:gd name="connsiteX103-969" fmla="*/ 557 w 683"/>
              <a:gd name="connsiteY103-970" fmla="*/ 643 h 764"/>
              <a:gd name="connsiteX104-971" fmla="*/ 547 w 683"/>
              <a:gd name="connsiteY104-972" fmla="*/ 658 h 764"/>
              <a:gd name="connsiteX105-973" fmla="*/ 536 w 683"/>
              <a:gd name="connsiteY105-974" fmla="*/ 674 h 764"/>
              <a:gd name="connsiteX106-975" fmla="*/ 526 w 683"/>
              <a:gd name="connsiteY106-976" fmla="*/ 690 h 764"/>
              <a:gd name="connsiteX107-977" fmla="*/ 515 w 683"/>
              <a:gd name="connsiteY107-978" fmla="*/ 706 h 764"/>
              <a:gd name="connsiteX108-979" fmla="*/ 499 w 683"/>
              <a:gd name="connsiteY108-980" fmla="*/ 716 h 764"/>
              <a:gd name="connsiteX109-981" fmla="*/ 489 w 683"/>
              <a:gd name="connsiteY109-982" fmla="*/ 727 h 764"/>
              <a:gd name="connsiteX110-983" fmla="*/ 478 w 683"/>
              <a:gd name="connsiteY110-984" fmla="*/ 737 h 764"/>
              <a:gd name="connsiteX111-985" fmla="*/ 468 w 683"/>
              <a:gd name="connsiteY111-986" fmla="*/ 743 h 764"/>
              <a:gd name="connsiteX112-987" fmla="*/ 457 w 683"/>
              <a:gd name="connsiteY112-988" fmla="*/ 748 h 764"/>
              <a:gd name="connsiteX113-989" fmla="*/ 447 w 683"/>
              <a:gd name="connsiteY113-990" fmla="*/ 753 h 764"/>
              <a:gd name="connsiteX114-991" fmla="*/ 442 w 683"/>
              <a:gd name="connsiteY114-992" fmla="*/ 758 h 764"/>
              <a:gd name="connsiteX115-993" fmla="*/ 431 w 683"/>
              <a:gd name="connsiteY115-994" fmla="*/ 764 h 764"/>
              <a:gd name="connsiteX116-995" fmla="*/ 426 w 683"/>
              <a:gd name="connsiteY116-996" fmla="*/ 764 h 764"/>
              <a:gd name="connsiteX117-997" fmla="*/ 420 w 683"/>
              <a:gd name="connsiteY117-998" fmla="*/ 764 h 764"/>
              <a:gd name="connsiteX118-999" fmla="*/ 410 w 683"/>
              <a:gd name="connsiteY118-1000" fmla="*/ 758 h 764"/>
              <a:gd name="connsiteX119-1001" fmla="*/ 405 w 683"/>
              <a:gd name="connsiteY119-1002" fmla="*/ 753 h 764"/>
              <a:gd name="connsiteX120-1003" fmla="*/ 399 w 683"/>
              <a:gd name="connsiteY120-1004" fmla="*/ 748 h 764"/>
              <a:gd name="connsiteX121-1005" fmla="*/ 399 w 683"/>
              <a:gd name="connsiteY121-1006" fmla="*/ 743 h 764"/>
              <a:gd name="connsiteX122-1007" fmla="*/ 399 w 683"/>
              <a:gd name="connsiteY122-1008" fmla="*/ 737 h 764"/>
              <a:gd name="connsiteX123-1009" fmla="*/ 399 w 683"/>
              <a:gd name="connsiteY123-1010" fmla="*/ 732 h 764"/>
              <a:gd name="connsiteX124-1011" fmla="*/ 399 w 683"/>
              <a:gd name="connsiteY124-1012" fmla="*/ 722 h 764"/>
              <a:gd name="connsiteX125-1013" fmla="*/ 399 w 683"/>
              <a:gd name="connsiteY125-1014" fmla="*/ 716 h 764"/>
              <a:gd name="connsiteX126-1015" fmla="*/ 394 w 683"/>
              <a:gd name="connsiteY126-1016" fmla="*/ 706 h 764"/>
              <a:gd name="connsiteX127-1017" fmla="*/ 384 w 683"/>
              <a:gd name="connsiteY127-1018" fmla="*/ 695 h 764"/>
              <a:gd name="connsiteX128-1019" fmla="*/ 373 w 683"/>
              <a:gd name="connsiteY128-1020" fmla="*/ 690 h 764"/>
              <a:gd name="connsiteX129-1021" fmla="*/ 363 w 683"/>
              <a:gd name="connsiteY129-1022" fmla="*/ 679 h 764"/>
              <a:gd name="connsiteX130-1023" fmla="*/ 347 w 683"/>
              <a:gd name="connsiteY130-1024" fmla="*/ 669 h 764"/>
              <a:gd name="connsiteX131-1025" fmla="*/ 331 w 683"/>
              <a:gd name="connsiteY131-1026" fmla="*/ 658 h 764"/>
              <a:gd name="connsiteX132-1027" fmla="*/ 315 w 683"/>
              <a:gd name="connsiteY132-1028" fmla="*/ 648 h 764"/>
              <a:gd name="connsiteX133-1029" fmla="*/ 299 w 683"/>
              <a:gd name="connsiteY133-1030" fmla="*/ 643 h 764"/>
              <a:gd name="connsiteX134-1031" fmla="*/ 289 w 683"/>
              <a:gd name="connsiteY134-1032" fmla="*/ 632 h 764"/>
              <a:gd name="connsiteX135-1033" fmla="*/ 278 w 683"/>
              <a:gd name="connsiteY135-1034" fmla="*/ 627 h 764"/>
              <a:gd name="connsiteX136-1035" fmla="*/ 268 w 683"/>
              <a:gd name="connsiteY136-1036" fmla="*/ 622 h 764"/>
              <a:gd name="connsiteX137-1037" fmla="*/ 263 w 683"/>
              <a:gd name="connsiteY137-1038" fmla="*/ 616 h 764"/>
              <a:gd name="connsiteX138-1039" fmla="*/ 263 w 683"/>
              <a:gd name="connsiteY138-1040" fmla="*/ 616 h 764"/>
              <a:gd name="connsiteX139-1041" fmla="*/ 263 w 683"/>
              <a:gd name="connsiteY139-1042" fmla="*/ 611 h 764"/>
              <a:gd name="connsiteX140-1043" fmla="*/ 263 w 683"/>
              <a:gd name="connsiteY140-1044" fmla="*/ 611 h 764"/>
              <a:gd name="connsiteX141-1045" fmla="*/ 268 w 683"/>
              <a:gd name="connsiteY141-1046" fmla="*/ 611 h 764"/>
              <a:gd name="connsiteX142-1047" fmla="*/ 273 w 683"/>
              <a:gd name="connsiteY142-1048" fmla="*/ 611 h 764"/>
              <a:gd name="connsiteX143-1049" fmla="*/ 284 w 683"/>
              <a:gd name="connsiteY143-1050" fmla="*/ 611 h 764"/>
              <a:gd name="connsiteX144-1051" fmla="*/ 294 w 683"/>
              <a:gd name="connsiteY144-1052" fmla="*/ 611 h 764"/>
              <a:gd name="connsiteX145-1053" fmla="*/ 310 w 683"/>
              <a:gd name="connsiteY145-1054" fmla="*/ 616 h 764"/>
              <a:gd name="connsiteX146-1055" fmla="*/ 326 w 683"/>
              <a:gd name="connsiteY146-1056" fmla="*/ 622 h 764"/>
              <a:gd name="connsiteX147-1057" fmla="*/ 347 w 683"/>
              <a:gd name="connsiteY147-1058" fmla="*/ 622 h 764"/>
              <a:gd name="connsiteX148-1059" fmla="*/ 368 w 683"/>
              <a:gd name="connsiteY148-1060" fmla="*/ 627 h 764"/>
              <a:gd name="connsiteX149-1061" fmla="*/ 384 w 683"/>
              <a:gd name="connsiteY149-1062" fmla="*/ 632 h 764"/>
              <a:gd name="connsiteX150-1063" fmla="*/ 399 w 683"/>
              <a:gd name="connsiteY150-1064" fmla="*/ 632 h 764"/>
              <a:gd name="connsiteX151-1065" fmla="*/ 415 w 683"/>
              <a:gd name="connsiteY151-1066" fmla="*/ 632 h 764"/>
              <a:gd name="connsiteX152-1067" fmla="*/ 426 w 683"/>
              <a:gd name="connsiteY152-1068" fmla="*/ 632 h 764"/>
              <a:gd name="connsiteX153-1069" fmla="*/ 436 w 683"/>
              <a:gd name="connsiteY153-1070" fmla="*/ 632 h 764"/>
              <a:gd name="connsiteX154-1071" fmla="*/ 442 w 683"/>
              <a:gd name="connsiteY154-1072" fmla="*/ 632 h 764"/>
              <a:gd name="connsiteX155-1073" fmla="*/ 447 w 683"/>
              <a:gd name="connsiteY155-1074" fmla="*/ 632 h 764"/>
              <a:gd name="connsiteX156-1075" fmla="*/ 452 w 683"/>
              <a:gd name="connsiteY156-1076" fmla="*/ 627 h 764"/>
              <a:gd name="connsiteX157-1077" fmla="*/ 457 w 683"/>
              <a:gd name="connsiteY157-1078" fmla="*/ 622 h 764"/>
              <a:gd name="connsiteX158-1079" fmla="*/ 463 w 683"/>
              <a:gd name="connsiteY158-1080" fmla="*/ 616 h 764"/>
              <a:gd name="connsiteX159-1081" fmla="*/ 468 w 683"/>
              <a:gd name="connsiteY159-1082" fmla="*/ 611 h 764"/>
              <a:gd name="connsiteX160-1083" fmla="*/ 473 w 683"/>
              <a:gd name="connsiteY160-1084" fmla="*/ 600 h 764"/>
              <a:gd name="connsiteX161-1085" fmla="*/ 484 w 683"/>
              <a:gd name="connsiteY161-1086" fmla="*/ 590 h 764"/>
              <a:gd name="connsiteX162-1087" fmla="*/ 489 w 683"/>
              <a:gd name="connsiteY162-1088" fmla="*/ 579 h 764"/>
              <a:gd name="connsiteX163-1089" fmla="*/ 494 w 683"/>
              <a:gd name="connsiteY163-1090" fmla="*/ 569 h 764"/>
              <a:gd name="connsiteX164-1091" fmla="*/ 499 w 683"/>
              <a:gd name="connsiteY164-1092" fmla="*/ 553 h 764"/>
              <a:gd name="connsiteX165-1093" fmla="*/ 505 w 683"/>
              <a:gd name="connsiteY165-1094" fmla="*/ 537 h 764"/>
              <a:gd name="connsiteX166-1095" fmla="*/ 510 w 683"/>
              <a:gd name="connsiteY166-1096" fmla="*/ 521 h 764"/>
              <a:gd name="connsiteX167-1097" fmla="*/ 515 w 683"/>
              <a:gd name="connsiteY167-1098" fmla="*/ 500 h 764"/>
              <a:gd name="connsiteX168-1099" fmla="*/ 520 w 683"/>
              <a:gd name="connsiteY168-1100" fmla="*/ 479 h 764"/>
              <a:gd name="connsiteX169-1101" fmla="*/ 526 w 683"/>
              <a:gd name="connsiteY169-1102" fmla="*/ 453 h 764"/>
              <a:gd name="connsiteX170-1103" fmla="*/ 531 w 683"/>
              <a:gd name="connsiteY170-1104" fmla="*/ 427 h 764"/>
              <a:gd name="connsiteX171-1105" fmla="*/ 536 w 683"/>
              <a:gd name="connsiteY171-1106" fmla="*/ 400 h 764"/>
              <a:gd name="connsiteX172-1107" fmla="*/ 541 w 683"/>
              <a:gd name="connsiteY172-1108" fmla="*/ 374 h 764"/>
              <a:gd name="connsiteX173-1109" fmla="*/ 547 w 683"/>
              <a:gd name="connsiteY173-1110" fmla="*/ 348 h 764"/>
              <a:gd name="connsiteX174-1111" fmla="*/ 547 w 683"/>
              <a:gd name="connsiteY174-1112" fmla="*/ 321 h 764"/>
              <a:gd name="connsiteX175-1113" fmla="*/ 552 w 683"/>
              <a:gd name="connsiteY175-1114" fmla="*/ 295 h 764"/>
              <a:gd name="connsiteX176-1115" fmla="*/ 552 w 683"/>
              <a:gd name="connsiteY176-1116" fmla="*/ 274 h 764"/>
              <a:gd name="connsiteX177-1117" fmla="*/ 557 w 683"/>
              <a:gd name="connsiteY177-1118" fmla="*/ 253 h 764"/>
              <a:gd name="connsiteX178-1119" fmla="*/ 557 w 683"/>
              <a:gd name="connsiteY178-1120" fmla="*/ 232 h 764"/>
              <a:gd name="connsiteX179-1121" fmla="*/ 557 w 683"/>
              <a:gd name="connsiteY179-1122" fmla="*/ 211 h 764"/>
              <a:gd name="connsiteX180-1123" fmla="*/ 562 w 683"/>
              <a:gd name="connsiteY180-1124" fmla="*/ 195 h 764"/>
              <a:gd name="connsiteX181-1125" fmla="*/ 562 w 683"/>
              <a:gd name="connsiteY181-1126" fmla="*/ 179 h 764"/>
              <a:gd name="connsiteX182-1127" fmla="*/ 562 w 683"/>
              <a:gd name="connsiteY182-1128" fmla="*/ 163 h 764"/>
              <a:gd name="connsiteX183-1129" fmla="*/ 562 w 683"/>
              <a:gd name="connsiteY183-1130" fmla="*/ 153 h 764"/>
              <a:gd name="connsiteX184-1131" fmla="*/ 562 w 683"/>
              <a:gd name="connsiteY184-1132" fmla="*/ 142 h 764"/>
              <a:gd name="connsiteX185-1133" fmla="*/ 562 w 683"/>
              <a:gd name="connsiteY185-1134" fmla="*/ 132 h 764"/>
              <a:gd name="connsiteX186-1135" fmla="*/ 562 w 683"/>
              <a:gd name="connsiteY186-1136" fmla="*/ 121 h 764"/>
              <a:gd name="connsiteX187-1137" fmla="*/ 557 w 683"/>
              <a:gd name="connsiteY187-1138" fmla="*/ 116 h 764"/>
              <a:gd name="connsiteX188-1139" fmla="*/ 557 w 683"/>
              <a:gd name="connsiteY188-1140" fmla="*/ 116 h 764"/>
              <a:gd name="connsiteX0-1141" fmla="*/ 552 w 678"/>
              <a:gd name="connsiteY0-1142" fmla="*/ 116 h 764"/>
              <a:gd name="connsiteX1-1143" fmla="*/ 552 w 678"/>
              <a:gd name="connsiteY1-1144" fmla="*/ 105 h 764"/>
              <a:gd name="connsiteX2-1145" fmla="*/ 547 w 678"/>
              <a:gd name="connsiteY2-1146" fmla="*/ 95 h 764"/>
              <a:gd name="connsiteX3-1147" fmla="*/ 542 w 678"/>
              <a:gd name="connsiteY3-1148" fmla="*/ 84 h 764"/>
              <a:gd name="connsiteX4-1149" fmla="*/ 542 w 678"/>
              <a:gd name="connsiteY4-1150" fmla="*/ 79 h 764"/>
              <a:gd name="connsiteX5-1151" fmla="*/ 536 w 678"/>
              <a:gd name="connsiteY5-1152" fmla="*/ 79 h 764"/>
              <a:gd name="connsiteX6-1153" fmla="*/ 531 w 678"/>
              <a:gd name="connsiteY6-1154" fmla="*/ 79 h 764"/>
              <a:gd name="connsiteX7-1155" fmla="*/ 526 w 678"/>
              <a:gd name="connsiteY7-1156" fmla="*/ 74 h 764"/>
              <a:gd name="connsiteX8-1157" fmla="*/ 515 w 678"/>
              <a:gd name="connsiteY8-1158" fmla="*/ 74 h 764"/>
              <a:gd name="connsiteX9-1159" fmla="*/ 505 w 678"/>
              <a:gd name="connsiteY9-1160" fmla="*/ 74 h 764"/>
              <a:gd name="connsiteX10-1161" fmla="*/ 494 w 678"/>
              <a:gd name="connsiteY10-1162" fmla="*/ 74 h 764"/>
              <a:gd name="connsiteX11-1163" fmla="*/ 484 w 678"/>
              <a:gd name="connsiteY11-1164" fmla="*/ 74 h 764"/>
              <a:gd name="connsiteX12-1165" fmla="*/ 473 w 678"/>
              <a:gd name="connsiteY12-1166" fmla="*/ 74 h 764"/>
              <a:gd name="connsiteX13-1167" fmla="*/ 442 w 678"/>
              <a:gd name="connsiteY13-1168" fmla="*/ 74 h 764"/>
              <a:gd name="connsiteX14-1169" fmla="*/ 415 w 678"/>
              <a:gd name="connsiteY14-1170" fmla="*/ 74 h 764"/>
              <a:gd name="connsiteX15-1171" fmla="*/ 384 w 678"/>
              <a:gd name="connsiteY15-1172" fmla="*/ 79 h 764"/>
              <a:gd name="connsiteX16-1173" fmla="*/ 352 w 678"/>
              <a:gd name="connsiteY16-1174" fmla="*/ 79 h 764"/>
              <a:gd name="connsiteX17-1175" fmla="*/ 337 w 678"/>
              <a:gd name="connsiteY17-1176" fmla="*/ 84 h 764"/>
              <a:gd name="connsiteX18-1177" fmla="*/ 321 w 678"/>
              <a:gd name="connsiteY18-1178" fmla="*/ 84 h 764"/>
              <a:gd name="connsiteX19-1179" fmla="*/ 300 w 678"/>
              <a:gd name="connsiteY19-1180" fmla="*/ 90 h 764"/>
              <a:gd name="connsiteX20-1181" fmla="*/ 284 w 678"/>
              <a:gd name="connsiteY20-1182" fmla="*/ 95 h 764"/>
              <a:gd name="connsiteX21-1183" fmla="*/ 263 w 678"/>
              <a:gd name="connsiteY21-1184" fmla="*/ 95 h 764"/>
              <a:gd name="connsiteX22-1185" fmla="*/ 242 w 678"/>
              <a:gd name="connsiteY22-1186" fmla="*/ 100 h 764"/>
              <a:gd name="connsiteX23-1187" fmla="*/ 216 w 678"/>
              <a:gd name="connsiteY23-1188" fmla="*/ 105 h 764"/>
              <a:gd name="connsiteX24-1189" fmla="*/ 195 w 678"/>
              <a:gd name="connsiteY24-1190" fmla="*/ 111 h 764"/>
              <a:gd name="connsiteX25-1191" fmla="*/ 168 w 678"/>
              <a:gd name="connsiteY25-1192" fmla="*/ 116 h 764"/>
              <a:gd name="connsiteX26-1193" fmla="*/ 147 w 678"/>
              <a:gd name="connsiteY26-1194" fmla="*/ 121 h 764"/>
              <a:gd name="connsiteX27-1195" fmla="*/ 126 w 678"/>
              <a:gd name="connsiteY27-1196" fmla="*/ 121 h 764"/>
              <a:gd name="connsiteX28-1197" fmla="*/ 110 w 678"/>
              <a:gd name="connsiteY28-1198" fmla="*/ 126 h 764"/>
              <a:gd name="connsiteX29-1199" fmla="*/ 95 w 678"/>
              <a:gd name="connsiteY29-1200" fmla="*/ 126 h 764"/>
              <a:gd name="connsiteX30-1201" fmla="*/ 84 w 678"/>
              <a:gd name="connsiteY30-1202" fmla="*/ 126 h 764"/>
              <a:gd name="connsiteX31-1203" fmla="*/ 74 w 678"/>
              <a:gd name="connsiteY31-1204" fmla="*/ 126 h 764"/>
              <a:gd name="connsiteX32-1205" fmla="*/ 68 w 678"/>
              <a:gd name="connsiteY32-1206" fmla="*/ 126 h 764"/>
              <a:gd name="connsiteX33-1207" fmla="*/ 58 w 678"/>
              <a:gd name="connsiteY33-1208" fmla="*/ 121 h 764"/>
              <a:gd name="connsiteX34-1209" fmla="*/ 42 w 678"/>
              <a:gd name="connsiteY34-1210" fmla="*/ 116 h 764"/>
              <a:gd name="connsiteX35-1211" fmla="*/ 31 w 678"/>
              <a:gd name="connsiteY35-1212" fmla="*/ 111 h 764"/>
              <a:gd name="connsiteX36-1213" fmla="*/ 21 w 678"/>
              <a:gd name="connsiteY36-1214" fmla="*/ 100 h 764"/>
              <a:gd name="connsiteX37-1215" fmla="*/ 10 w 678"/>
              <a:gd name="connsiteY37-1216" fmla="*/ 95 h 764"/>
              <a:gd name="connsiteX38-1217" fmla="*/ 0 w 678"/>
              <a:gd name="connsiteY38-1218" fmla="*/ 90 h 764"/>
              <a:gd name="connsiteX39-1219" fmla="*/ 53 w 678"/>
              <a:gd name="connsiteY39-1220" fmla="*/ 68 h 764"/>
              <a:gd name="connsiteX40-1221" fmla="*/ 84 w 678"/>
              <a:gd name="connsiteY40-1222" fmla="*/ 68 h 764"/>
              <a:gd name="connsiteX41-1223" fmla="*/ 121 w 678"/>
              <a:gd name="connsiteY41-1224" fmla="*/ 63 h 764"/>
              <a:gd name="connsiteX42-1225" fmla="*/ 142 w 678"/>
              <a:gd name="connsiteY42-1226" fmla="*/ 63 h 764"/>
              <a:gd name="connsiteX43-1227" fmla="*/ 168 w 678"/>
              <a:gd name="connsiteY43-1228" fmla="*/ 63 h 764"/>
              <a:gd name="connsiteX44-1229" fmla="*/ 189 w 678"/>
              <a:gd name="connsiteY44-1230" fmla="*/ 58 h 764"/>
              <a:gd name="connsiteX45-1231" fmla="*/ 221 w 678"/>
              <a:gd name="connsiteY45-1232" fmla="*/ 58 h 764"/>
              <a:gd name="connsiteX46-1233" fmla="*/ 247 w 678"/>
              <a:gd name="connsiteY46-1234" fmla="*/ 53 h 764"/>
              <a:gd name="connsiteX47-1235" fmla="*/ 279 w 678"/>
              <a:gd name="connsiteY47-1236" fmla="*/ 53 h 764"/>
              <a:gd name="connsiteX48-1237" fmla="*/ 316 w 678"/>
              <a:gd name="connsiteY48-1238" fmla="*/ 47 h 764"/>
              <a:gd name="connsiteX49-1239" fmla="*/ 352 w 678"/>
              <a:gd name="connsiteY49-1240" fmla="*/ 42 h 764"/>
              <a:gd name="connsiteX50-1241" fmla="*/ 368 w 678"/>
              <a:gd name="connsiteY50-1242" fmla="*/ 42 h 764"/>
              <a:gd name="connsiteX51-1243" fmla="*/ 384 w 678"/>
              <a:gd name="connsiteY51-1244" fmla="*/ 37 h 764"/>
              <a:gd name="connsiteX52-1245" fmla="*/ 400 w 678"/>
              <a:gd name="connsiteY52-1246" fmla="*/ 37 h 764"/>
              <a:gd name="connsiteX53-1247" fmla="*/ 415 w 678"/>
              <a:gd name="connsiteY53-1248" fmla="*/ 37 h 764"/>
              <a:gd name="connsiteX54-1249" fmla="*/ 426 w 678"/>
              <a:gd name="connsiteY54-1250" fmla="*/ 32 h 764"/>
              <a:gd name="connsiteX55-1251" fmla="*/ 442 w 678"/>
              <a:gd name="connsiteY55-1252" fmla="*/ 32 h 764"/>
              <a:gd name="connsiteX56-1253" fmla="*/ 452 w 678"/>
              <a:gd name="connsiteY56-1254" fmla="*/ 32 h 764"/>
              <a:gd name="connsiteX57-1255" fmla="*/ 463 w 678"/>
              <a:gd name="connsiteY57-1256" fmla="*/ 26 h 764"/>
              <a:gd name="connsiteX58-1257" fmla="*/ 473 w 678"/>
              <a:gd name="connsiteY58-1258" fmla="*/ 26 h 764"/>
              <a:gd name="connsiteX59-1259" fmla="*/ 479 w 678"/>
              <a:gd name="connsiteY59-1260" fmla="*/ 26 h 764"/>
              <a:gd name="connsiteX60-1261" fmla="*/ 489 w 678"/>
              <a:gd name="connsiteY60-1262" fmla="*/ 21 h 764"/>
              <a:gd name="connsiteX61-1263" fmla="*/ 494 w 678"/>
              <a:gd name="connsiteY61-1264" fmla="*/ 21 h 764"/>
              <a:gd name="connsiteX62-1265" fmla="*/ 500 w 678"/>
              <a:gd name="connsiteY62-1266" fmla="*/ 21 h 764"/>
              <a:gd name="connsiteX63-1267" fmla="*/ 505 w 678"/>
              <a:gd name="connsiteY63-1268" fmla="*/ 16 h 764"/>
              <a:gd name="connsiteX64-1269" fmla="*/ 505 w 678"/>
              <a:gd name="connsiteY64-1270" fmla="*/ 16 h 764"/>
              <a:gd name="connsiteX65-1271" fmla="*/ 510 w 678"/>
              <a:gd name="connsiteY65-1272" fmla="*/ 16 h 764"/>
              <a:gd name="connsiteX66-1273" fmla="*/ 510 w 678"/>
              <a:gd name="connsiteY66-1274" fmla="*/ 11 h 764"/>
              <a:gd name="connsiteX67-1275" fmla="*/ 521 w 678"/>
              <a:gd name="connsiteY67-1276" fmla="*/ 5 h 764"/>
              <a:gd name="connsiteX68-1277" fmla="*/ 526 w 678"/>
              <a:gd name="connsiteY68-1278" fmla="*/ 5 h 764"/>
              <a:gd name="connsiteX69-1279" fmla="*/ 536 w 678"/>
              <a:gd name="connsiteY69-1280" fmla="*/ 0 h 764"/>
              <a:gd name="connsiteX70-1281" fmla="*/ 542 w 678"/>
              <a:gd name="connsiteY70-1282" fmla="*/ 5 h 764"/>
              <a:gd name="connsiteX71-1283" fmla="*/ 557 w 678"/>
              <a:gd name="connsiteY71-1284" fmla="*/ 5 h 764"/>
              <a:gd name="connsiteX72-1285" fmla="*/ 568 w 678"/>
              <a:gd name="connsiteY72-1286" fmla="*/ 11 h 764"/>
              <a:gd name="connsiteX73-1287" fmla="*/ 589 w 678"/>
              <a:gd name="connsiteY73-1288" fmla="*/ 16 h 764"/>
              <a:gd name="connsiteX74-1289" fmla="*/ 621 w 678"/>
              <a:gd name="connsiteY74-1290" fmla="*/ 32 h 764"/>
              <a:gd name="connsiteX75-1291" fmla="*/ 636 w 678"/>
              <a:gd name="connsiteY75-1292" fmla="*/ 42 h 764"/>
              <a:gd name="connsiteX76-1293" fmla="*/ 652 w 678"/>
              <a:gd name="connsiteY76-1294" fmla="*/ 53 h 764"/>
              <a:gd name="connsiteX77-1295" fmla="*/ 663 w 678"/>
              <a:gd name="connsiteY77-1296" fmla="*/ 58 h 764"/>
              <a:gd name="connsiteX78-1297" fmla="*/ 673 w 678"/>
              <a:gd name="connsiteY78-1298" fmla="*/ 68 h 764"/>
              <a:gd name="connsiteX79-1299" fmla="*/ 678 w 678"/>
              <a:gd name="connsiteY79-1300" fmla="*/ 74 h 764"/>
              <a:gd name="connsiteX80-1301" fmla="*/ 678 w 678"/>
              <a:gd name="connsiteY80-1302" fmla="*/ 74 h 764"/>
              <a:gd name="connsiteX81-1303" fmla="*/ 673 w 678"/>
              <a:gd name="connsiteY81-1304" fmla="*/ 79 h 764"/>
              <a:gd name="connsiteX82-1305" fmla="*/ 673 w 678"/>
              <a:gd name="connsiteY82-1306" fmla="*/ 84 h 764"/>
              <a:gd name="connsiteX83-1307" fmla="*/ 668 w 678"/>
              <a:gd name="connsiteY83-1308" fmla="*/ 90 h 764"/>
              <a:gd name="connsiteX84-1309" fmla="*/ 663 w 678"/>
              <a:gd name="connsiteY84-1310" fmla="*/ 95 h 764"/>
              <a:gd name="connsiteX85-1311" fmla="*/ 657 w 678"/>
              <a:gd name="connsiteY85-1312" fmla="*/ 100 h 764"/>
              <a:gd name="connsiteX86-1313" fmla="*/ 652 w 678"/>
              <a:gd name="connsiteY86-1314" fmla="*/ 105 h 764"/>
              <a:gd name="connsiteX87-1315" fmla="*/ 647 w 678"/>
              <a:gd name="connsiteY87-1316" fmla="*/ 116 h 764"/>
              <a:gd name="connsiteX88-1317" fmla="*/ 647 w 678"/>
              <a:gd name="connsiteY88-1318" fmla="*/ 126 h 764"/>
              <a:gd name="connsiteX89-1319" fmla="*/ 642 w 678"/>
              <a:gd name="connsiteY89-1320" fmla="*/ 142 h 764"/>
              <a:gd name="connsiteX90-1321" fmla="*/ 642 w 678"/>
              <a:gd name="connsiteY90-1322" fmla="*/ 163 h 764"/>
              <a:gd name="connsiteX91-1323" fmla="*/ 642 w 678"/>
              <a:gd name="connsiteY91-1324" fmla="*/ 184 h 764"/>
              <a:gd name="connsiteX92-1325" fmla="*/ 636 w 678"/>
              <a:gd name="connsiteY92-1326" fmla="*/ 211 h 764"/>
              <a:gd name="connsiteX93-1327" fmla="*/ 631 w 678"/>
              <a:gd name="connsiteY93-1328" fmla="*/ 263 h 764"/>
              <a:gd name="connsiteX94-1329" fmla="*/ 626 w 678"/>
              <a:gd name="connsiteY94-1330" fmla="*/ 316 h 764"/>
              <a:gd name="connsiteX95-1331" fmla="*/ 621 w 678"/>
              <a:gd name="connsiteY95-1332" fmla="*/ 363 h 764"/>
              <a:gd name="connsiteX96-1333" fmla="*/ 615 w 678"/>
              <a:gd name="connsiteY96-1334" fmla="*/ 411 h 764"/>
              <a:gd name="connsiteX97-1335" fmla="*/ 605 w 678"/>
              <a:gd name="connsiteY97-1336" fmla="*/ 458 h 764"/>
              <a:gd name="connsiteX98-1337" fmla="*/ 594 w 678"/>
              <a:gd name="connsiteY98-1338" fmla="*/ 506 h 764"/>
              <a:gd name="connsiteX99-1339" fmla="*/ 584 w 678"/>
              <a:gd name="connsiteY99-1340" fmla="*/ 553 h 764"/>
              <a:gd name="connsiteX100-1341" fmla="*/ 568 w 678"/>
              <a:gd name="connsiteY100-1342" fmla="*/ 595 h 764"/>
              <a:gd name="connsiteX101-1343" fmla="*/ 557 w 678"/>
              <a:gd name="connsiteY101-1344" fmla="*/ 622 h 764"/>
              <a:gd name="connsiteX102-1345" fmla="*/ 552 w 678"/>
              <a:gd name="connsiteY102-1346" fmla="*/ 643 h 764"/>
              <a:gd name="connsiteX103-1347" fmla="*/ 542 w 678"/>
              <a:gd name="connsiteY103-1348" fmla="*/ 658 h 764"/>
              <a:gd name="connsiteX104-1349" fmla="*/ 531 w 678"/>
              <a:gd name="connsiteY104-1350" fmla="*/ 674 h 764"/>
              <a:gd name="connsiteX105-1351" fmla="*/ 521 w 678"/>
              <a:gd name="connsiteY105-1352" fmla="*/ 690 h 764"/>
              <a:gd name="connsiteX106-1353" fmla="*/ 510 w 678"/>
              <a:gd name="connsiteY106-1354" fmla="*/ 706 h 764"/>
              <a:gd name="connsiteX107-1355" fmla="*/ 494 w 678"/>
              <a:gd name="connsiteY107-1356" fmla="*/ 716 h 764"/>
              <a:gd name="connsiteX108-1357" fmla="*/ 484 w 678"/>
              <a:gd name="connsiteY108-1358" fmla="*/ 727 h 764"/>
              <a:gd name="connsiteX109-1359" fmla="*/ 473 w 678"/>
              <a:gd name="connsiteY109-1360" fmla="*/ 737 h 764"/>
              <a:gd name="connsiteX110-1361" fmla="*/ 463 w 678"/>
              <a:gd name="connsiteY110-1362" fmla="*/ 743 h 764"/>
              <a:gd name="connsiteX111-1363" fmla="*/ 452 w 678"/>
              <a:gd name="connsiteY111-1364" fmla="*/ 748 h 764"/>
              <a:gd name="connsiteX112-1365" fmla="*/ 442 w 678"/>
              <a:gd name="connsiteY112-1366" fmla="*/ 753 h 764"/>
              <a:gd name="connsiteX113-1367" fmla="*/ 437 w 678"/>
              <a:gd name="connsiteY113-1368" fmla="*/ 758 h 764"/>
              <a:gd name="connsiteX114-1369" fmla="*/ 426 w 678"/>
              <a:gd name="connsiteY114-1370" fmla="*/ 764 h 764"/>
              <a:gd name="connsiteX115-1371" fmla="*/ 421 w 678"/>
              <a:gd name="connsiteY115-1372" fmla="*/ 764 h 764"/>
              <a:gd name="connsiteX116-1373" fmla="*/ 415 w 678"/>
              <a:gd name="connsiteY116-1374" fmla="*/ 764 h 764"/>
              <a:gd name="connsiteX117-1375" fmla="*/ 405 w 678"/>
              <a:gd name="connsiteY117-1376" fmla="*/ 758 h 764"/>
              <a:gd name="connsiteX118-1377" fmla="*/ 400 w 678"/>
              <a:gd name="connsiteY118-1378" fmla="*/ 753 h 764"/>
              <a:gd name="connsiteX119-1379" fmla="*/ 394 w 678"/>
              <a:gd name="connsiteY119-1380" fmla="*/ 748 h 764"/>
              <a:gd name="connsiteX120-1381" fmla="*/ 394 w 678"/>
              <a:gd name="connsiteY120-1382" fmla="*/ 743 h 764"/>
              <a:gd name="connsiteX121-1383" fmla="*/ 394 w 678"/>
              <a:gd name="connsiteY121-1384" fmla="*/ 737 h 764"/>
              <a:gd name="connsiteX122-1385" fmla="*/ 394 w 678"/>
              <a:gd name="connsiteY122-1386" fmla="*/ 732 h 764"/>
              <a:gd name="connsiteX123-1387" fmla="*/ 394 w 678"/>
              <a:gd name="connsiteY123-1388" fmla="*/ 722 h 764"/>
              <a:gd name="connsiteX124-1389" fmla="*/ 394 w 678"/>
              <a:gd name="connsiteY124-1390" fmla="*/ 716 h 764"/>
              <a:gd name="connsiteX125-1391" fmla="*/ 389 w 678"/>
              <a:gd name="connsiteY125-1392" fmla="*/ 706 h 764"/>
              <a:gd name="connsiteX126-1393" fmla="*/ 379 w 678"/>
              <a:gd name="connsiteY126-1394" fmla="*/ 695 h 764"/>
              <a:gd name="connsiteX127-1395" fmla="*/ 368 w 678"/>
              <a:gd name="connsiteY127-1396" fmla="*/ 690 h 764"/>
              <a:gd name="connsiteX128-1397" fmla="*/ 358 w 678"/>
              <a:gd name="connsiteY128-1398" fmla="*/ 679 h 764"/>
              <a:gd name="connsiteX129-1399" fmla="*/ 342 w 678"/>
              <a:gd name="connsiteY129-1400" fmla="*/ 669 h 764"/>
              <a:gd name="connsiteX130-1401" fmla="*/ 326 w 678"/>
              <a:gd name="connsiteY130-1402" fmla="*/ 658 h 764"/>
              <a:gd name="connsiteX131-1403" fmla="*/ 310 w 678"/>
              <a:gd name="connsiteY131-1404" fmla="*/ 648 h 764"/>
              <a:gd name="connsiteX132-1405" fmla="*/ 294 w 678"/>
              <a:gd name="connsiteY132-1406" fmla="*/ 643 h 764"/>
              <a:gd name="connsiteX133-1407" fmla="*/ 284 w 678"/>
              <a:gd name="connsiteY133-1408" fmla="*/ 632 h 764"/>
              <a:gd name="connsiteX134-1409" fmla="*/ 273 w 678"/>
              <a:gd name="connsiteY134-1410" fmla="*/ 627 h 764"/>
              <a:gd name="connsiteX135-1411" fmla="*/ 263 w 678"/>
              <a:gd name="connsiteY135-1412" fmla="*/ 622 h 764"/>
              <a:gd name="connsiteX136-1413" fmla="*/ 258 w 678"/>
              <a:gd name="connsiteY136-1414" fmla="*/ 616 h 764"/>
              <a:gd name="connsiteX137-1415" fmla="*/ 258 w 678"/>
              <a:gd name="connsiteY137-1416" fmla="*/ 616 h 764"/>
              <a:gd name="connsiteX138-1417" fmla="*/ 258 w 678"/>
              <a:gd name="connsiteY138-1418" fmla="*/ 611 h 764"/>
              <a:gd name="connsiteX139-1419" fmla="*/ 258 w 678"/>
              <a:gd name="connsiteY139-1420" fmla="*/ 611 h 764"/>
              <a:gd name="connsiteX140-1421" fmla="*/ 263 w 678"/>
              <a:gd name="connsiteY140-1422" fmla="*/ 611 h 764"/>
              <a:gd name="connsiteX141-1423" fmla="*/ 268 w 678"/>
              <a:gd name="connsiteY141-1424" fmla="*/ 611 h 764"/>
              <a:gd name="connsiteX142-1425" fmla="*/ 279 w 678"/>
              <a:gd name="connsiteY142-1426" fmla="*/ 611 h 764"/>
              <a:gd name="connsiteX143-1427" fmla="*/ 289 w 678"/>
              <a:gd name="connsiteY143-1428" fmla="*/ 611 h 764"/>
              <a:gd name="connsiteX144-1429" fmla="*/ 305 w 678"/>
              <a:gd name="connsiteY144-1430" fmla="*/ 616 h 764"/>
              <a:gd name="connsiteX145-1431" fmla="*/ 321 w 678"/>
              <a:gd name="connsiteY145-1432" fmla="*/ 622 h 764"/>
              <a:gd name="connsiteX146-1433" fmla="*/ 342 w 678"/>
              <a:gd name="connsiteY146-1434" fmla="*/ 622 h 764"/>
              <a:gd name="connsiteX147-1435" fmla="*/ 363 w 678"/>
              <a:gd name="connsiteY147-1436" fmla="*/ 627 h 764"/>
              <a:gd name="connsiteX148-1437" fmla="*/ 379 w 678"/>
              <a:gd name="connsiteY148-1438" fmla="*/ 632 h 764"/>
              <a:gd name="connsiteX149-1439" fmla="*/ 394 w 678"/>
              <a:gd name="connsiteY149-1440" fmla="*/ 632 h 764"/>
              <a:gd name="connsiteX150-1441" fmla="*/ 410 w 678"/>
              <a:gd name="connsiteY150-1442" fmla="*/ 632 h 764"/>
              <a:gd name="connsiteX151-1443" fmla="*/ 421 w 678"/>
              <a:gd name="connsiteY151-1444" fmla="*/ 632 h 764"/>
              <a:gd name="connsiteX152-1445" fmla="*/ 431 w 678"/>
              <a:gd name="connsiteY152-1446" fmla="*/ 632 h 764"/>
              <a:gd name="connsiteX153-1447" fmla="*/ 437 w 678"/>
              <a:gd name="connsiteY153-1448" fmla="*/ 632 h 764"/>
              <a:gd name="connsiteX154-1449" fmla="*/ 442 w 678"/>
              <a:gd name="connsiteY154-1450" fmla="*/ 632 h 764"/>
              <a:gd name="connsiteX155-1451" fmla="*/ 447 w 678"/>
              <a:gd name="connsiteY155-1452" fmla="*/ 627 h 764"/>
              <a:gd name="connsiteX156-1453" fmla="*/ 452 w 678"/>
              <a:gd name="connsiteY156-1454" fmla="*/ 622 h 764"/>
              <a:gd name="connsiteX157-1455" fmla="*/ 458 w 678"/>
              <a:gd name="connsiteY157-1456" fmla="*/ 616 h 764"/>
              <a:gd name="connsiteX158-1457" fmla="*/ 463 w 678"/>
              <a:gd name="connsiteY158-1458" fmla="*/ 611 h 764"/>
              <a:gd name="connsiteX159-1459" fmla="*/ 468 w 678"/>
              <a:gd name="connsiteY159-1460" fmla="*/ 600 h 764"/>
              <a:gd name="connsiteX160-1461" fmla="*/ 479 w 678"/>
              <a:gd name="connsiteY160-1462" fmla="*/ 590 h 764"/>
              <a:gd name="connsiteX161-1463" fmla="*/ 484 w 678"/>
              <a:gd name="connsiteY161-1464" fmla="*/ 579 h 764"/>
              <a:gd name="connsiteX162-1465" fmla="*/ 489 w 678"/>
              <a:gd name="connsiteY162-1466" fmla="*/ 569 h 764"/>
              <a:gd name="connsiteX163-1467" fmla="*/ 494 w 678"/>
              <a:gd name="connsiteY163-1468" fmla="*/ 553 h 764"/>
              <a:gd name="connsiteX164-1469" fmla="*/ 500 w 678"/>
              <a:gd name="connsiteY164-1470" fmla="*/ 537 h 764"/>
              <a:gd name="connsiteX165-1471" fmla="*/ 505 w 678"/>
              <a:gd name="connsiteY165-1472" fmla="*/ 521 h 764"/>
              <a:gd name="connsiteX166-1473" fmla="*/ 510 w 678"/>
              <a:gd name="connsiteY166-1474" fmla="*/ 500 h 764"/>
              <a:gd name="connsiteX167-1475" fmla="*/ 515 w 678"/>
              <a:gd name="connsiteY167-1476" fmla="*/ 479 h 764"/>
              <a:gd name="connsiteX168-1477" fmla="*/ 521 w 678"/>
              <a:gd name="connsiteY168-1478" fmla="*/ 453 h 764"/>
              <a:gd name="connsiteX169-1479" fmla="*/ 526 w 678"/>
              <a:gd name="connsiteY169-1480" fmla="*/ 427 h 764"/>
              <a:gd name="connsiteX170-1481" fmla="*/ 531 w 678"/>
              <a:gd name="connsiteY170-1482" fmla="*/ 400 h 764"/>
              <a:gd name="connsiteX171-1483" fmla="*/ 536 w 678"/>
              <a:gd name="connsiteY171-1484" fmla="*/ 374 h 764"/>
              <a:gd name="connsiteX172-1485" fmla="*/ 542 w 678"/>
              <a:gd name="connsiteY172-1486" fmla="*/ 348 h 764"/>
              <a:gd name="connsiteX173-1487" fmla="*/ 542 w 678"/>
              <a:gd name="connsiteY173-1488" fmla="*/ 321 h 764"/>
              <a:gd name="connsiteX174-1489" fmla="*/ 547 w 678"/>
              <a:gd name="connsiteY174-1490" fmla="*/ 295 h 764"/>
              <a:gd name="connsiteX175-1491" fmla="*/ 547 w 678"/>
              <a:gd name="connsiteY175-1492" fmla="*/ 274 h 764"/>
              <a:gd name="connsiteX176-1493" fmla="*/ 552 w 678"/>
              <a:gd name="connsiteY176-1494" fmla="*/ 253 h 764"/>
              <a:gd name="connsiteX177-1495" fmla="*/ 552 w 678"/>
              <a:gd name="connsiteY177-1496" fmla="*/ 232 h 764"/>
              <a:gd name="connsiteX178-1497" fmla="*/ 552 w 678"/>
              <a:gd name="connsiteY178-1498" fmla="*/ 211 h 764"/>
              <a:gd name="connsiteX179-1499" fmla="*/ 557 w 678"/>
              <a:gd name="connsiteY179-1500" fmla="*/ 195 h 764"/>
              <a:gd name="connsiteX180-1501" fmla="*/ 557 w 678"/>
              <a:gd name="connsiteY180-1502" fmla="*/ 179 h 764"/>
              <a:gd name="connsiteX181-1503" fmla="*/ 557 w 678"/>
              <a:gd name="connsiteY181-1504" fmla="*/ 163 h 764"/>
              <a:gd name="connsiteX182-1505" fmla="*/ 557 w 678"/>
              <a:gd name="connsiteY182-1506" fmla="*/ 153 h 764"/>
              <a:gd name="connsiteX183-1507" fmla="*/ 557 w 678"/>
              <a:gd name="connsiteY183-1508" fmla="*/ 142 h 764"/>
              <a:gd name="connsiteX184-1509" fmla="*/ 557 w 678"/>
              <a:gd name="connsiteY184-1510" fmla="*/ 132 h 764"/>
              <a:gd name="connsiteX185-1511" fmla="*/ 557 w 678"/>
              <a:gd name="connsiteY185-1512" fmla="*/ 121 h 764"/>
              <a:gd name="connsiteX186-1513" fmla="*/ 552 w 678"/>
              <a:gd name="connsiteY186-1514" fmla="*/ 116 h 764"/>
              <a:gd name="connsiteX187-1515" fmla="*/ 552 w 678"/>
              <a:gd name="connsiteY187-1516" fmla="*/ 116 h 764"/>
              <a:gd name="connsiteX0-1517" fmla="*/ 542 w 668"/>
              <a:gd name="connsiteY0-1518" fmla="*/ 116 h 764"/>
              <a:gd name="connsiteX1-1519" fmla="*/ 542 w 668"/>
              <a:gd name="connsiteY1-1520" fmla="*/ 105 h 764"/>
              <a:gd name="connsiteX2-1521" fmla="*/ 537 w 668"/>
              <a:gd name="connsiteY2-1522" fmla="*/ 95 h 764"/>
              <a:gd name="connsiteX3-1523" fmla="*/ 532 w 668"/>
              <a:gd name="connsiteY3-1524" fmla="*/ 84 h 764"/>
              <a:gd name="connsiteX4-1525" fmla="*/ 532 w 668"/>
              <a:gd name="connsiteY4-1526" fmla="*/ 79 h 764"/>
              <a:gd name="connsiteX5-1527" fmla="*/ 526 w 668"/>
              <a:gd name="connsiteY5-1528" fmla="*/ 79 h 764"/>
              <a:gd name="connsiteX6-1529" fmla="*/ 521 w 668"/>
              <a:gd name="connsiteY6-1530" fmla="*/ 79 h 764"/>
              <a:gd name="connsiteX7-1531" fmla="*/ 516 w 668"/>
              <a:gd name="connsiteY7-1532" fmla="*/ 74 h 764"/>
              <a:gd name="connsiteX8-1533" fmla="*/ 505 w 668"/>
              <a:gd name="connsiteY8-1534" fmla="*/ 74 h 764"/>
              <a:gd name="connsiteX9-1535" fmla="*/ 495 w 668"/>
              <a:gd name="connsiteY9-1536" fmla="*/ 74 h 764"/>
              <a:gd name="connsiteX10-1537" fmla="*/ 484 w 668"/>
              <a:gd name="connsiteY10-1538" fmla="*/ 74 h 764"/>
              <a:gd name="connsiteX11-1539" fmla="*/ 474 w 668"/>
              <a:gd name="connsiteY11-1540" fmla="*/ 74 h 764"/>
              <a:gd name="connsiteX12-1541" fmla="*/ 463 w 668"/>
              <a:gd name="connsiteY12-1542" fmla="*/ 74 h 764"/>
              <a:gd name="connsiteX13-1543" fmla="*/ 432 w 668"/>
              <a:gd name="connsiteY13-1544" fmla="*/ 74 h 764"/>
              <a:gd name="connsiteX14-1545" fmla="*/ 405 w 668"/>
              <a:gd name="connsiteY14-1546" fmla="*/ 74 h 764"/>
              <a:gd name="connsiteX15-1547" fmla="*/ 374 w 668"/>
              <a:gd name="connsiteY15-1548" fmla="*/ 79 h 764"/>
              <a:gd name="connsiteX16-1549" fmla="*/ 342 w 668"/>
              <a:gd name="connsiteY16-1550" fmla="*/ 79 h 764"/>
              <a:gd name="connsiteX17-1551" fmla="*/ 327 w 668"/>
              <a:gd name="connsiteY17-1552" fmla="*/ 84 h 764"/>
              <a:gd name="connsiteX18-1553" fmla="*/ 311 w 668"/>
              <a:gd name="connsiteY18-1554" fmla="*/ 84 h 764"/>
              <a:gd name="connsiteX19-1555" fmla="*/ 290 w 668"/>
              <a:gd name="connsiteY19-1556" fmla="*/ 90 h 764"/>
              <a:gd name="connsiteX20-1557" fmla="*/ 274 w 668"/>
              <a:gd name="connsiteY20-1558" fmla="*/ 95 h 764"/>
              <a:gd name="connsiteX21-1559" fmla="*/ 253 w 668"/>
              <a:gd name="connsiteY21-1560" fmla="*/ 95 h 764"/>
              <a:gd name="connsiteX22-1561" fmla="*/ 232 w 668"/>
              <a:gd name="connsiteY22-1562" fmla="*/ 100 h 764"/>
              <a:gd name="connsiteX23-1563" fmla="*/ 206 w 668"/>
              <a:gd name="connsiteY23-1564" fmla="*/ 105 h 764"/>
              <a:gd name="connsiteX24-1565" fmla="*/ 185 w 668"/>
              <a:gd name="connsiteY24-1566" fmla="*/ 111 h 764"/>
              <a:gd name="connsiteX25-1567" fmla="*/ 158 w 668"/>
              <a:gd name="connsiteY25-1568" fmla="*/ 116 h 764"/>
              <a:gd name="connsiteX26-1569" fmla="*/ 137 w 668"/>
              <a:gd name="connsiteY26-1570" fmla="*/ 121 h 764"/>
              <a:gd name="connsiteX27-1571" fmla="*/ 116 w 668"/>
              <a:gd name="connsiteY27-1572" fmla="*/ 121 h 764"/>
              <a:gd name="connsiteX28-1573" fmla="*/ 100 w 668"/>
              <a:gd name="connsiteY28-1574" fmla="*/ 126 h 764"/>
              <a:gd name="connsiteX29-1575" fmla="*/ 85 w 668"/>
              <a:gd name="connsiteY29-1576" fmla="*/ 126 h 764"/>
              <a:gd name="connsiteX30-1577" fmla="*/ 74 w 668"/>
              <a:gd name="connsiteY30-1578" fmla="*/ 126 h 764"/>
              <a:gd name="connsiteX31-1579" fmla="*/ 64 w 668"/>
              <a:gd name="connsiteY31-1580" fmla="*/ 126 h 764"/>
              <a:gd name="connsiteX32-1581" fmla="*/ 58 w 668"/>
              <a:gd name="connsiteY32-1582" fmla="*/ 126 h 764"/>
              <a:gd name="connsiteX33-1583" fmla="*/ 48 w 668"/>
              <a:gd name="connsiteY33-1584" fmla="*/ 121 h 764"/>
              <a:gd name="connsiteX34-1585" fmla="*/ 32 w 668"/>
              <a:gd name="connsiteY34-1586" fmla="*/ 116 h 764"/>
              <a:gd name="connsiteX35-1587" fmla="*/ 21 w 668"/>
              <a:gd name="connsiteY35-1588" fmla="*/ 111 h 764"/>
              <a:gd name="connsiteX36-1589" fmla="*/ 11 w 668"/>
              <a:gd name="connsiteY36-1590" fmla="*/ 100 h 764"/>
              <a:gd name="connsiteX37-1591" fmla="*/ 0 w 668"/>
              <a:gd name="connsiteY37-1592" fmla="*/ 95 h 764"/>
              <a:gd name="connsiteX38-1593" fmla="*/ 43 w 668"/>
              <a:gd name="connsiteY38-1594" fmla="*/ 68 h 764"/>
              <a:gd name="connsiteX39-1595" fmla="*/ 74 w 668"/>
              <a:gd name="connsiteY39-1596" fmla="*/ 68 h 764"/>
              <a:gd name="connsiteX40-1597" fmla="*/ 111 w 668"/>
              <a:gd name="connsiteY40-1598" fmla="*/ 63 h 764"/>
              <a:gd name="connsiteX41-1599" fmla="*/ 132 w 668"/>
              <a:gd name="connsiteY41-1600" fmla="*/ 63 h 764"/>
              <a:gd name="connsiteX42-1601" fmla="*/ 158 w 668"/>
              <a:gd name="connsiteY42-1602" fmla="*/ 63 h 764"/>
              <a:gd name="connsiteX43-1603" fmla="*/ 179 w 668"/>
              <a:gd name="connsiteY43-1604" fmla="*/ 58 h 764"/>
              <a:gd name="connsiteX44-1605" fmla="*/ 211 w 668"/>
              <a:gd name="connsiteY44-1606" fmla="*/ 58 h 764"/>
              <a:gd name="connsiteX45-1607" fmla="*/ 237 w 668"/>
              <a:gd name="connsiteY45-1608" fmla="*/ 53 h 764"/>
              <a:gd name="connsiteX46-1609" fmla="*/ 269 w 668"/>
              <a:gd name="connsiteY46-1610" fmla="*/ 53 h 764"/>
              <a:gd name="connsiteX47-1611" fmla="*/ 306 w 668"/>
              <a:gd name="connsiteY47-1612" fmla="*/ 47 h 764"/>
              <a:gd name="connsiteX48-1613" fmla="*/ 342 w 668"/>
              <a:gd name="connsiteY48-1614" fmla="*/ 42 h 764"/>
              <a:gd name="connsiteX49-1615" fmla="*/ 358 w 668"/>
              <a:gd name="connsiteY49-1616" fmla="*/ 42 h 764"/>
              <a:gd name="connsiteX50-1617" fmla="*/ 374 w 668"/>
              <a:gd name="connsiteY50-1618" fmla="*/ 37 h 764"/>
              <a:gd name="connsiteX51-1619" fmla="*/ 390 w 668"/>
              <a:gd name="connsiteY51-1620" fmla="*/ 37 h 764"/>
              <a:gd name="connsiteX52-1621" fmla="*/ 405 w 668"/>
              <a:gd name="connsiteY52-1622" fmla="*/ 37 h 764"/>
              <a:gd name="connsiteX53-1623" fmla="*/ 416 w 668"/>
              <a:gd name="connsiteY53-1624" fmla="*/ 32 h 764"/>
              <a:gd name="connsiteX54-1625" fmla="*/ 432 w 668"/>
              <a:gd name="connsiteY54-1626" fmla="*/ 32 h 764"/>
              <a:gd name="connsiteX55-1627" fmla="*/ 442 w 668"/>
              <a:gd name="connsiteY55-1628" fmla="*/ 32 h 764"/>
              <a:gd name="connsiteX56-1629" fmla="*/ 453 w 668"/>
              <a:gd name="connsiteY56-1630" fmla="*/ 26 h 764"/>
              <a:gd name="connsiteX57-1631" fmla="*/ 463 w 668"/>
              <a:gd name="connsiteY57-1632" fmla="*/ 26 h 764"/>
              <a:gd name="connsiteX58-1633" fmla="*/ 469 w 668"/>
              <a:gd name="connsiteY58-1634" fmla="*/ 26 h 764"/>
              <a:gd name="connsiteX59-1635" fmla="*/ 479 w 668"/>
              <a:gd name="connsiteY59-1636" fmla="*/ 21 h 764"/>
              <a:gd name="connsiteX60-1637" fmla="*/ 484 w 668"/>
              <a:gd name="connsiteY60-1638" fmla="*/ 21 h 764"/>
              <a:gd name="connsiteX61-1639" fmla="*/ 490 w 668"/>
              <a:gd name="connsiteY61-1640" fmla="*/ 21 h 764"/>
              <a:gd name="connsiteX62-1641" fmla="*/ 495 w 668"/>
              <a:gd name="connsiteY62-1642" fmla="*/ 16 h 764"/>
              <a:gd name="connsiteX63-1643" fmla="*/ 495 w 668"/>
              <a:gd name="connsiteY63-1644" fmla="*/ 16 h 764"/>
              <a:gd name="connsiteX64-1645" fmla="*/ 500 w 668"/>
              <a:gd name="connsiteY64-1646" fmla="*/ 16 h 764"/>
              <a:gd name="connsiteX65-1647" fmla="*/ 500 w 668"/>
              <a:gd name="connsiteY65-1648" fmla="*/ 11 h 764"/>
              <a:gd name="connsiteX66-1649" fmla="*/ 511 w 668"/>
              <a:gd name="connsiteY66-1650" fmla="*/ 5 h 764"/>
              <a:gd name="connsiteX67-1651" fmla="*/ 516 w 668"/>
              <a:gd name="connsiteY67-1652" fmla="*/ 5 h 764"/>
              <a:gd name="connsiteX68-1653" fmla="*/ 526 w 668"/>
              <a:gd name="connsiteY68-1654" fmla="*/ 0 h 764"/>
              <a:gd name="connsiteX69-1655" fmla="*/ 532 w 668"/>
              <a:gd name="connsiteY69-1656" fmla="*/ 5 h 764"/>
              <a:gd name="connsiteX70-1657" fmla="*/ 547 w 668"/>
              <a:gd name="connsiteY70-1658" fmla="*/ 5 h 764"/>
              <a:gd name="connsiteX71-1659" fmla="*/ 558 w 668"/>
              <a:gd name="connsiteY71-1660" fmla="*/ 11 h 764"/>
              <a:gd name="connsiteX72-1661" fmla="*/ 579 w 668"/>
              <a:gd name="connsiteY72-1662" fmla="*/ 16 h 764"/>
              <a:gd name="connsiteX73-1663" fmla="*/ 611 w 668"/>
              <a:gd name="connsiteY73-1664" fmla="*/ 32 h 764"/>
              <a:gd name="connsiteX74-1665" fmla="*/ 626 w 668"/>
              <a:gd name="connsiteY74-1666" fmla="*/ 42 h 764"/>
              <a:gd name="connsiteX75-1667" fmla="*/ 642 w 668"/>
              <a:gd name="connsiteY75-1668" fmla="*/ 53 h 764"/>
              <a:gd name="connsiteX76-1669" fmla="*/ 653 w 668"/>
              <a:gd name="connsiteY76-1670" fmla="*/ 58 h 764"/>
              <a:gd name="connsiteX77-1671" fmla="*/ 663 w 668"/>
              <a:gd name="connsiteY77-1672" fmla="*/ 68 h 764"/>
              <a:gd name="connsiteX78-1673" fmla="*/ 668 w 668"/>
              <a:gd name="connsiteY78-1674" fmla="*/ 74 h 764"/>
              <a:gd name="connsiteX79-1675" fmla="*/ 668 w 668"/>
              <a:gd name="connsiteY79-1676" fmla="*/ 74 h 764"/>
              <a:gd name="connsiteX80-1677" fmla="*/ 663 w 668"/>
              <a:gd name="connsiteY80-1678" fmla="*/ 79 h 764"/>
              <a:gd name="connsiteX81-1679" fmla="*/ 663 w 668"/>
              <a:gd name="connsiteY81-1680" fmla="*/ 84 h 764"/>
              <a:gd name="connsiteX82-1681" fmla="*/ 658 w 668"/>
              <a:gd name="connsiteY82-1682" fmla="*/ 90 h 764"/>
              <a:gd name="connsiteX83-1683" fmla="*/ 653 w 668"/>
              <a:gd name="connsiteY83-1684" fmla="*/ 95 h 764"/>
              <a:gd name="connsiteX84-1685" fmla="*/ 647 w 668"/>
              <a:gd name="connsiteY84-1686" fmla="*/ 100 h 764"/>
              <a:gd name="connsiteX85-1687" fmla="*/ 642 w 668"/>
              <a:gd name="connsiteY85-1688" fmla="*/ 105 h 764"/>
              <a:gd name="connsiteX86-1689" fmla="*/ 637 w 668"/>
              <a:gd name="connsiteY86-1690" fmla="*/ 116 h 764"/>
              <a:gd name="connsiteX87-1691" fmla="*/ 637 w 668"/>
              <a:gd name="connsiteY87-1692" fmla="*/ 126 h 764"/>
              <a:gd name="connsiteX88-1693" fmla="*/ 632 w 668"/>
              <a:gd name="connsiteY88-1694" fmla="*/ 142 h 764"/>
              <a:gd name="connsiteX89-1695" fmla="*/ 632 w 668"/>
              <a:gd name="connsiteY89-1696" fmla="*/ 163 h 764"/>
              <a:gd name="connsiteX90-1697" fmla="*/ 632 w 668"/>
              <a:gd name="connsiteY90-1698" fmla="*/ 184 h 764"/>
              <a:gd name="connsiteX91-1699" fmla="*/ 626 w 668"/>
              <a:gd name="connsiteY91-1700" fmla="*/ 211 h 764"/>
              <a:gd name="connsiteX92-1701" fmla="*/ 621 w 668"/>
              <a:gd name="connsiteY92-1702" fmla="*/ 263 h 764"/>
              <a:gd name="connsiteX93-1703" fmla="*/ 616 w 668"/>
              <a:gd name="connsiteY93-1704" fmla="*/ 316 h 764"/>
              <a:gd name="connsiteX94-1705" fmla="*/ 611 w 668"/>
              <a:gd name="connsiteY94-1706" fmla="*/ 363 h 764"/>
              <a:gd name="connsiteX95-1707" fmla="*/ 605 w 668"/>
              <a:gd name="connsiteY95-1708" fmla="*/ 411 h 764"/>
              <a:gd name="connsiteX96-1709" fmla="*/ 595 w 668"/>
              <a:gd name="connsiteY96-1710" fmla="*/ 458 h 764"/>
              <a:gd name="connsiteX97-1711" fmla="*/ 584 w 668"/>
              <a:gd name="connsiteY97-1712" fmla="*/ 506 h 764"/>
              <a:gd name="connsiteX98-1713" fmla="*/ 574 w 668"/>
              <a:gd name="connsiteY98-1714" fmla="*/ 553 h 764"/>
              <a:gd name="connsiteX99-1715" fmla="*/ 558 w 668"/>
              <a:gd name="connsiteY99-1716" fmla="*/ 595 h 764"/>
              <a:gd name="connsiteX100-1717" fmla="*/ 547 w 668"/>
              <a:gd name="connsiteY100-1718" fmla="*/ 622 h 764"/>
              <a:gd name="connsiteX101-1719" fmla="*/ 542 w 668"/>
              <a:gd name="connsiteY101-1720" fmla="*/ 643 h 764"/>
              <a:gd name="connsiteX102-1721" fmla="*/ 532 w 668"/>
              <a:gd name="connsiteY102-1722" fmla="*/ 658 h 764"/>
              <a:gd name="connsiteX103-1723" fmla="*/ 521 w 668"/>
              <a:gd name="connsiteY103-1724" fmla="*/ 674 h 764"/>
              <a:gd name="connsiteX104-1725" fmla="*/ 511 w 668"/>
              <a:gd name="connsiteY104-1726" fmla="*/ 690 h 764"/>
              <a:gd name="connsiteX105-1727" fmla="*/ 500 w 668"/>
              <a:gd name="connsiteY105-1728" fmla="*/ 706 h 764"/>
              <a:gd name="connsiteX106-1729" fmla="*/ 484 w 668"/>
              <a:gd name="connsiteY106-1730" fmla="*/ 716 h 764"/>
              <a:gd name="connsiteX107-1731" fmla="*/ 474 w 668"/>
              <a:gd name="connsiteY107-1732" fmla="*/ 727 h 764"/>
              <a:gd name="connsiteX108-1733" fmla="*/ 463 w 668"/>
              <a:gd name="connsiteY108-1734" fmla="*/ 737 h 764"/>
              <a:gd name="connsiteX109-1735" fmla="*/ 453 w 668"/>
              <a:gd name="connsiteY109-1736" fmla="*/ 743 h 764"/>
              <a:gd name="connsiteX110-1737" fmla="*/ 442 w 668"/>
              <a:gd name="connsiteY110-1738" fmla="*/ 748 h 764"/>
              <a:gd name="connsiteX111-1739" fmla="*/ 432 w 668"/>
              <a:gd name="connsiteY111-1740" fmla="*/ 753 h 764"/>
              <a:gd name="connsiteX112-1741" fmla="*/ 427 w 668"/>
              <a:gd name="connsiteY112-1742" fmla="*/ 758 h 764"/>
              <a:gd name="connsiteX113-1743" fmla="*/ 416 w 668"/>
              <a:gd name="connsiteY113-1744" fmla="*/ 764 h 764"/>
              <a:gd name="connsiteX114-1745" fmla="*/ 411 w 668"/>
              <a:gd name="connsiteY114-1746" fmla="*/ 764 h 764"/>
              <a:gd name="connsiteX115-1747" fmla="*/ 405 w 668"/>
              <a:gd name="connsiteY115-1748" fmla="*/ 764 h 764"/>
              <a:gd name="connsiteX116-1749" fmla="*/ 395 w 668"/>
              <a:gd name="connsiteY116-1750" fmla="*/ 758 h 764"/>
              <a:gd name="connsiteX117-1751" fmla="*/ 390 w 668"/>
              <a:gd name="connsiteY117-1752" fmla="*/ 753 h 764"/>
              <a:gd name="connsiteX118-1753" fmla="*/ 384 w 668"/>
              <a:gd name="connsiteY118-1754" fmla="*/ 748 h 764"/>
              <a:gd name="connsiteX119-1755" fmla="*/ 384 w 668"/>
              <a:gd name="connsiteY119-1756" fmla="*/ 743 h 764"/>
              <a:gd name="connsiteX120-1757" fmla="*/ 384 w 668"/>
              <a:gd name="connsiteY120-1758" fmla="*/ 737 h 764"/>
              <a:gd name="connsiteX121-1759" fmla="*/ 384 w 668"/>
              <a:gd name="connsiteY121-1760" fmla="*/ 732 h 764"/>
              <a:gd name="connsiteX122-1761" fmla="*/ 384 w 668"/>
              <a:gd name="connsiteY122-1762" fmla="*/ 722 h 764"/>
              <a:gd name="connsiteX123-1763" fmla="*/ 384 w 668"/>
              <a:gd name="connsiteY123-1764" fmla="*/ 716 h 764"/>
              <a:gd name="connsiteX124-1765" fmla="*/ 379 w 668"/>
              <a:gd name="connsiteY124-1766" fmla="*/ 706 h 764"/>
              <a:gd name="connsiteX125-1767" fmla="*/ 369 w 668"/>
              <a:gd name="connsiteY125-1768" fmla="*/ 695 h 764"/>
              <a:gd name="connsiteX126-1769" fmla="*/ 358 w 668"/>
              <a:gd name="connsiteY126-1770" fmla="*/ 690 h 764"/>
              <a:gd name="connsiteX127-1771" fmla="*/ 348 w 668"/>
              <a:gd name="connsiteY127-1772" fmla="*/ 679 h 764"/>
              <a:gd name="connsiteX128-1773" fmla="*/ 332 w 668"/>
              <a:gd name="connsiteY128-1774" fmla="*/ 669 h 764"/>
              <a:gd name="connsiteX129-1775" fmla="*/ 316 w 668"/>
              <a:gd name="connsiteY129-1776" fmla="*/ 658 h 764"/>
              <a:gd name="connsiteX130-1777" fmla="*/ 300 w 668"/>
              <a:gd name="connsiteY130-1778" fmla="*/ 648 h 764"/>
              <a:gd name="connsiteX131-1779" fmla="*/ 284 w 668"/>
              <a:gd name="connsiteY131-1780" fmla="*/ 643 h 764"/>
              <a:gd name="connsiteX132-1781" fmla="*/ 274 w 668"/>
              <a:gd name="connsiteY132-1782" fmla="*/ 632 h 764"/>
              <a:gd name="connsiteX133-1783" fmla="*/ 263 w 668"/>
              <a:gd name="connsiteY133-1784" fmla="*/ 627 h 764"/>
              <a:gd name="connsiteX134-1785" fmla="*/ 253 w 668"/>
              <a:gd name="connsiteY134-1786" fmla="*/ 622 h 764"/>
              <a:gd name="connsiteX135-1787" fmla="*/ 248 w 668"/>
              <a:gd name="connsiteY135-1788" fmla="*/ 616 h 764"/>
              <a:gd name="connsiteX136-1789" fmla="*/ 248 w 668"/>
              <a:gd name="connsiteY136-1790" fmla="*/ 616 h 764"/>
              <a:gd name="connsiteX137-1791" fmla="*/ 248 w 668"/>
              <a:gd name="connsiteY137-1792" fmla="*/ 611 h 764"/>
              <a:gd name="connsiteX138-1793" fmla="*/ 248 w 668"/>
              <a:gd name="connsiteY138-1794" fmla="*/ 611 h 764"/>
              <a:gd name="connsiteX139-1795" fmla="*/ 253 w 668"/>
              <a:gd name="connsiteY139-1796" fmla="*/ 611 h 764"/>
              <a:gd name="connsiteX140-1797" fmla="*/ 258 w 668"/>
              <a:gd name="connsiteY140-1798" fmla="*/ 611 h 764"/>
              <a:gd name="connsiteX141-1799" fmla="*/ 269 w 668"/>
              <a:gd name="connsiteY141-1800" fmla="*/ 611 h 764"/>
              <a:gd name="connsiteX142-1801" fmla="*/ 279 w 668"/>
              <a:gd name="connsiteY142-1802" fmla="*/ 611 h 764"/>
              <a:gd name="connsiteX143-1803" fmla="*/ 295 w 668"/>
              <a:gd name="connsiteY143-1804" fmla="*/ 616 h 764"/>
              <a:gd name="connsiteX144-1805" fmla="*/ 311 w 668"/>
              <a:gd name="connsiteY144-1806" fmla="*/ 622 h 764"/>
              <a:gd name="connsiteX145-1807" fmla="*/ 332 w 668"/>
              <a:gd name="connsiteY145-1808" fmla="*/ 622 h 764"/>
              <a:gd name="connsiteX146-1809" fmla="*/ 353 w 668"/>
              <a:gd name="connsiteY146-1810" fmla="*/ 627 h 764"/>
              <a:gd name="connsiteX147-1811" fmla="*/ 369 w 668"/>
              <a:gd name="connsiteY147-1812" fmla="*/ 632 h 764"/>
              <a:gd name="connsiteX148-1813" fmla="*/ 384 w 668"/>
              <a:gd name="connsiteY148-1814" fmla="*/ 632 h 764"/>
              <a:gd name="connsiteX149-1815" fmla="*/ 400 w 668"/>
              <a:gd name="connsiteY149-1816" fmla="*/ 632 h 764"/>
              <a:gd name="connsiteX150-1817" fmla="*/ 411 w 668"/>
              <a:gd name="connsiteY150-1818" fmla="*/ 632 h 764"/>
              <a:gd name="connsiteX151-1819" fmla="*/ 421 w 668"/>
              <a:gd name="connsiteY151-1820" fmla="*/ 632 h 764"/>
              <a:gd name="connsiteX152-1821" fmla="*/ 427 w 668"/>
              <a:gd name="connsiteY152-1822" fmla="*/ 632 h 764"/>
              <a:gd name="connsiteX153-1823" fmla="*/ 432 w 668"/>
              <a:gd name="connsiteY153-1824" fmla="*/ 632 h 764"/>
              <a:gd name="connsiteX154-1825" fmla="*/ 437 w 668"/>
              <a:gd name="connsiteY154-1826" fmla="*/ 627 h 764"/>
              <a:gd name="connsiteX155-1827" fmla="*/ 442 w 668"/>
              <a:gd name="connsiteY155-1828" fmla="*/ 622 h 764"/>
              <a:gd name="connsiteX156-1829" fmla="*/ 448 w 668"/>
              <a:gd name="connsiteY156-1830" fmla="*/ 616 h 764"/>
              <a:gd name="connsiteX157-1831" fmla="*/ 453 w 668"/>
              <a:gd name="connsiteY157-1832" fmla="*/ 611 h 764"/>
              <a:gd name="connsiteX158-1833" fmla="*/ 458 w 668"/>
              <a:gd name="connsiteY158-1834" fmla="*/ 600 h 764"/>
              <a:gd name="connsiteX159-1835" fmla="*/ 469 w 668"/>
              <a:gd name="connsiteY159-1836" fmla="*/ 590 h 764"/>
              <a:gd name="connsiteX160-1837" fmla="*/ 474 w 668"/>
              <a:gd name="connsiteY160-1838" fmla="*/ 579 h 764"/>
              <a:gd name="connsiteX161-1839" fmla="*/ 479 w 668"/>
              <a:gd name="connsiteY161-1840" fmla="*/ 569 h 764"/>
              <a:gd name="connsiteX162-1841" fmla="*/ 484 w 668"/>
              <a:gd name="connsiteY162-1842" fmla="*/ 553 h 764"/>
              <a:gd name="connsiteX163-1843" fmla="*/ 490 w 668"/>
              <a:gd name="connsiteY163-1844" fmla="*/ 537 h 764"/>
              <a:gd name="connsiteX164-1845" fmla="*/ 495 w 668"/>
              <a:gd name="connsiteY164-1846" fmla="*/ 521 h 764"/>
              <a:gd name="connsiteX165-1847" fmla="*/ 500 w 668"/>
              <a:gd name="connsiteY165-1848" fmla="*/ 500 h 764"/>
              <a:gd name="connsiteX166-1849" fmla="*/ 505 w 668"/>
              <a:gd name="connsiteY166-1850" fmla="*/ 479 h 764"/>
              <a:gd name="connsiteX167-1851" fmla="*/ 511 w 668"/>
              <a:gd name="connsiteY167-1852" fmla="*/ 453 h 764"/>
              <a:gd name="connsiteX168-1853" fmla="*/ 516 w 668"/>
              <a:gd name="connsiteY168-1854" fmla="*/ 427 h 764"/>
              <a:gd name="connsiteX169-1855" fmla="*/ 521 w 668"/>
              <a:gd name="connsiteY169-1856" fmla="*/ 400 h 764"/>
              <a:gd name="connsiteX170-1857" fmla="*/ 526 w 668"/>
              <a:gd name="connsiteY170-1858" fmla="*/ 374 h 764"/>
              <a:gd name="connsiteX171-1859" fmla="*/ 532 w 668"/>
              <a:gd name="connsiteY171-1860" fmla="*/ 348 h 764"/>
              <a:gd name="connsiteX172-1861" fmla="*/ 532 w 668"/>
              <a:gd name="connsiteY172-1862" fmla="*/ 321 h 764"/>
              <a:gd name="connsiteX173-1863" fmla="*/ 537 w 668"/>
              <a:gd name="connsiteY173-1864" fmla="*/ 295 h 764"/>
              <a:gd name="connsiteX174-1865" fmla="*/ 537 w 668"/>
              <a:gd name="connsiteY174-1866" fmla="*/ 274 h 764"/>
              <a:gd name="connsiteX175-1867" fmla="*/ 542 w 668"/>
              <a:gd name="connsiteY175-1868" fmla="*/ 253 h 764"/>
              <a:gd name="connsiteX176-1869" fmla="*/ 542 w 668"/>
              <a:gd name="connsiteY176-1870" fmla="*/ 232 h 764"/>
              <a:gd name="connsiteX177-1871" fmla="*/ 542 w 668"/>
              <a:gd name="connsiteY177-1872" fmla="*/ 211 h 764"/>
              <a:gd name="connsiteX178-1873" fmla="*/ 547 w 668"/>
              <a:gd name="connsiteY178-1874" fmla="*/ 195 h 764"/>
              <a:gd name="connsiteX179-1875" fmla="*/ 547 w 668"/>
              <a:gd name="connsiteY179-1876" fmla="*/ 179 h 764"/>
              <a:gd name="connsiteX180-1877" fmla="*/ 547 w 668"/>
              <a:gd name="connsiteY180-1878" fmla="*/ 163 h 764"/>
              <a:gd name="connsiteX181-1879" fmla="*/ 547 w 668"/>
              <a:gd name="connsiteY181-1880" fmla="*/ 153 h 764"/>
              <a:gd name="connsiteX182-1881" fmla="*/ 547 w 668"/>
              <a:gd name="connsiteY182-1882" fmla="*/ 142 h 764"/>
              <a:gd name="connsiteX183-1883" fmla="*/ 547 w 668"/>
              <a:gd name="connsiteY183-1884" fmla="*/ 132 h 764"/>
              <a:gd name="connsiteX184-1885" fmla="*/ 547 w 668"/>
              <a:gd name="connsiteY184-1886" fmla="*/ 121 h 764"/>
              <a:gd name="connsiteX185-1887" fmla="*/ 542 w 668"/>
              <a:gd name="connsiteY185-1888" fmla="*/ 116 h 764"/>
              <a:gd name="connsiteX186-1889" fmla="*/ 542 w 668"/>
              <a:gd name="connsiteY186-1890" fmla="*/ 116 h 764"/>
              <a:gd name="connsiteX0-1891" fmla="*/ 546 w 672"/>
              <a:gd name="connsiteY0-1892" fmla="*/ 116 h 764"/>
              <a:gd name="connsiteX1-1893" fmla="*/ 546 w 672"/>
              <a:gd name="connsiteY1-1894" fmla="*/ 105 h 764"/>
              <a:gd name="connsiteX2-1895" fmla="*/ 541 w 672"/>
              <a:gd name="connsiteY2-1896" fmla="*/ 95 h 764"/>
              <a:gd name="connsiteX3-1897" fmla="*/ 536 w 672"/>
              <a:gd name="connsiteY3-1898" fmla="*/ 84 h 764"/>
              <a:gd name="connsiteX4-1899" fmla="*/ 536 w 672"/>
              <a:gd name="connsiteY4-1900" fmla="*/ 79 h 764"/>
              <a:gd name="connsiteX5-1901" fmla="*/ 530 w 672"/>
              <a:gd name="connsiteY5-1902" fmla="*/ 79 h 764"/>
              <a:gd name="connsiteX6-1903" fmla="*/ 525 w 672"/>
              <a:gd name="connsiteY6-1904" fmla="*/ 79 h 764"/>
              <a:gd name="connsiteX7-1905" fmla="*/ 520 w 672"/>
              <a:gd name="connsiteY7-1906" fmla="*/ 74 h 764"/>
              <a:gd name="connsiteX8-1907" fmla="*/ 509 w 672"/>
              <a:gd name="connsiteY8-1908" fmla="*/ 74 h 764"/>
              <a:gd name="connsiteX9-1909" fmla="*/ 499 w 672"/>
              <a:gd name="connsiteY9-1910" fmla="*/ 74 h 764"/>
              <a:gd name="connsiteX10-1911" fmla="*/ 488 w 672"/>
              <a:gd name="connsiteY10-1912" fmla="*/ 74 h 764"/>
              <a:gd name="connsiteX11-1913" fmla="*/ 478 w 672"/>
              <a:gd name="connsiteY11-1914" fmla="*/ 74 h 764"/>
              <a:gd name="connsiteX12-1915" fmla="*/ 467 w 672"/>
              <a:gd name="connsiteY12-1916" fmla="*/ 74 h 764"/>
              <a:gd name="connsiteX13-1917" fmla="*/ 436 w 672"/>
              <a:gd name="connsiteY13-1918" fmla="*/ 74 h 764"/>
              <a:gd name="connsiteX14-1919" fmla="*/ 409 w 672"/>
              <a:gd name="connsiteY14-1920" fmla="*/ 74 h 764"/>
              <a:gd name="connsiteX15-1921" fmla="*/ 378 w 672"/>
              <a:gd name="connsiteY15-1922" fmla="*/ 79 h 764"/>
              <a:gd name="connsiteX16-1923" fmla="*/ 346 w 672"/>
              <a:gd name="connsiteY16-1924" fmla="*/ 79 h 764"/>
              <a:gd name="connsiteX17-1925" fmla="*/ 331 w 672"/>
              <a:gd name="connsiteY17-1926" fmla="*/ 84 h 764"/>
              <a:gd name="connsiteX18-1927" fmla="*/ 315 w 672"/>
              <a:gd name="connsiteY18-1928" fmla="*/ 84 h 764"/>
              <a:gd name="connsiteX19-1929" fmla="*/ 294 w 672"/>
              <a:gd name="connsiteY19-1930" fmla="*/ 90 h 764"/>
              <a:gd name="connsiteX20-1931" fmla="*/ 278 w 672"/>
              <a:gd name="connsiteY20-1932" fmla="*/ 95 h 764"/>
              <a:gd name="connsiteX21-1933" fmla="*/ 257 w 672"/>
              <a:gd name="connsiteY21-1934" fmla="*/ 95 h 764"/>
              <a:gd name="connsiteX22-1935" fmla="*/ 236 w 672"/>
              <a:gd name="connsiteY22-1936" fmla="*/ 100 h 764"/>
              <a:gd name="connsiteX23-1937" fmla="*/ 210 w 672"/>
              <a:gd name="connsiteY23-1938" fmla="*/ 105 h 764"/>
              <a:gd name="connsiteX24-1939" fmla="*/ 189 w 672"/>
              <a:gd name="connsiteY24-1940" fmla="*/ 111 h 764"/>
              <a:gd name="connsiteX25-1941" fmla="*/ 162 w 672"/>
              <a:gd name="connsiteY25-1942" fmla="*/ 116 h 764"/>
              <a:gd name="connsiteX26-1943" fmla="*/ 141 w 672"/>
              <a:gd name="connsiteY26-1944" fmla="*/ 121 h 764"/>
              <a:gd name="connsiteX27-1945" fmla="*/ 120 w 672"/>
              <a:gd name="connsiteY27-1946" fmla="*/ 121 h 764"/>
              <a:gd name="connsiteX28-1947" fmla="*/ 104 w 672"/>
              <a:gd name="connsiteY28-1948" fmla="*/ 126 h 764"/>
              <a:gd name="connsiteX29-1949" fmla="*/ 89 w 672"/>
              <a:gd name="connsiteY29-1950" fmla="*/ 126 h 764"/>
              <a:gd name="connsiteX30-1951" fmla="*/ 78 w 672"/>
              <a:gd name="connsiteY30-1952" fmla="*/ 126 h 764"/>
              <a:gd name="connsiteX31-1953" fmla="*/ 68 w 672"/>
              <a:gd name="connsiteY31-1954" fmla="*/ 126 h 764"/>
              <a:gd name="connsiteX32-1955" fmla="*/ 62 w 672"/>
              <a:gd name="connsiteY32-1956" fmla="*/ 126 h 764"/>
              <a:gd name="connsiteX33-1957" fmla="*/ 52 w 672"/>
              <a:gd name="connsiteY33-1958" fmla="*/ 121 h 764"/>
              <a:gd name="connsiteX34-1959" fmla="*/ 36 w 672"/>
              <a:gd name="connsiteY34-1960" fmla="*/ 116 h 764"/>
              <a:gd name="connsiteX35-1961" fmla="*/ 25 w 672"/>
              <a:gd name="connsiteY35-1962" fmla="*/ 111 h 764"/>
              <a:gd name="connsiteX36-1963" fmla="*/ 4 w 672"/>
              <a:gd name="connsiteY36-1964" fmla="*/ 95 h 764"/>
              <a:gd name="connsiteX37-1965" fmla="*/ 47 w 672"/>
              <a:gd name="connsiteY37-1966" fmla="*/ 68 h 764"/>
              <a:gd name="connsiteX38-1967" fmla="*/ 78 w 672"/>
              <a:gd name="connsiteY38-1968" fmla="*/ 68 h 764"/>
              <a:gd name="connsiteX39-1969" fmla="*/ 115 w 672"/>
              <a:gd name="connsiteY39-1970" fmla="*/ 63 h 764"/>
              <a:gd name="connsiteX40-1971" fmla="*/ 136 w 672"/>
              <a:gd name="connsiteY40-1972" fmla="*/ 63 h 764"/>
              <a:gd name="connsiteX41-1973" fmla="*/ 162 w 672"/>
              <a:gd name="connsiteY41-1974" fmla="*/ 63 h 764"/>
              <a:gd name="connsiteX42-1975" fmla="*/ 183 w 672"/>
              <a:gd name="connsiteY42-1976" fmla="*/ 58 h 764"/>
              <a:gd name="connsiteX43-1977" fmla="*/ 215 w 672"/>
              <a:gd name="connsiteY43-1978" fmla="*/ 58 h 764"/>
              <a:gd name="connsiteX44-1979" fmla="*/ 241 w 672"/>
              <a:gd name="connsiteY44-1980" fmla="*/ 53 h 764"/>
              <a:gd name="connsiteX45-1981" fmla="*/ 273 w 672"/>
              <a:gd name="connsiteY45-1982" fmla="*/ 53 h 764"/>
              <a:gd name="connsiteX46-1983" fmla="*/ 310 w 672"/>
              <a:gd name="connsiteY46-1984" fmla="*/ 47 h 764"/>
              <a:gd name="connsiteX47-1985" fmla="*/ 346 w 672"/>
              <a:gd name="connsiteY47-1986" fmla="*/ 42 h 764"/>
              <a:gd name="connsiteX48-1987" fmla="*/ 362 w 672"/>
              <a:gd name="connsiteY48-1988" fmla="*/ 42 h 764"/>
              <a:gd name="connsiteX49-1989" fmla="*/ 378 w 672"/>
              <a:gd name="connsiteY49-1990" fmla="*/ 37 h 764"/>
              <a:gd name="connsiteX50-1991" fmla="*/ 394 w 672"/>
              <a:gd name="connsiteY50-1992" fmla="*/ 37 h 764"/>
              <a:gd name="connsiteX51-1993" fmla="*/ 409 w 672"/>
              <a:gd name="connsiteY51-1994" fmla="*/ 37 h 764"/>
              <a:gd name="connsiteX52-1995" fmla="*/ 420 w 672"/>
              <a:gd name="connsiteY52-1996" fmla="*/ 32 h 764"/>
              <a:gd name="connsiteX53-1997" fmla="*/ 436 w 672"/>
              <a:gd name="connsiteY53-1998" fmla="*/ 32 h 764"/>
              <a:gd name="connsiteX54-1999" fmla="*/ 446 w 672"/>
              <a:gd name="connsiteY54-2000" fmla="*/ 32 h 764"/>
              <a:gd name="connsiteX55-2001" fmla="*/ 457 w 672"/>
              <a:gd name="connsiteY55-2002" fmla="*/ 26 h 764"/>
              <a:gd name="connsiteX56-2003" fmla="*/ 467 w 672"/>
              <a:gd name="connsiteY56-2004" fmla="*/ 26 h 764"/>
              <a:gd name="connsiteX57-2005" fmla="*/ 473 w 672"/>
              <a:gd name="connsiteY57-2006" fmla="*/ 26 h 764"/>
              <a:gd name="connsiteX58-2007" fmla="*/ 483 w 672"/>
              <a:gd name="connsiteY58-2008" fmla="*/ 21 h 764"/>
              <a:gd name="connsiteX59-2009" fmla="*/ 488 w 672"/>
              <a:gd name="connsiteY59-2010" fmla="*/ 21 h 764"/>
              <a:gd name="connsiteX60-2011" fmla="*/ 494 w 672"/>
              <a:gd name="connsiteY60-2012" fmla="*/ 21 h 764"/>
              <a:gd name="connsiteX61-2013" fmla="*/ 499 w 672"/>
              <a:gd name="connsiteY61-2014" fmla="*/ 16 h 764"/>
              <a:gd name="connsiteX62-2015" fmla="*/ 499 w 672"/>
              <a:gd name="connsiteY62-2016" fmla="*/ 16 h 764"/>
              <a:gd name="connsiteX63-2017" fmla="*/ 504 w 672"/>
              <a:gd name="connsiteY63-2018" fmla="*/ 16 h 764"/>
              <a:gd name="connsiteX64-2019" fmla="*/ 504 w 672"/>
              <a:gd name="connsiteY64-2020" fmla="*/ 11 h 764"/>
              <a:gd name="connsiteX65-2021" fmla="*/ 515 w 672"/>
              <a:gd name="connsiteY65-2022" fmla="*/ 5 h 764"/>
              <a:gd name="connsiteX66-2023" fmla="*/ 520 w 672"/>
              <a:gd name="connsiteY66-2024" fmla="*/ 5 h 764"/>
              <a:gd name="connsiteX67-2025" fmla="*/ 530 w 672"/>
              <a:gd name="connsiteY67-2026" fmla="*/ 0 h 764"/>
              <a:gd name="connsiteX68-2027" fmla="*/ 536 w 672"/>
              <a:gd name="connsiteY68-2028" fmla="*/ 5 h 764"/>
              <a:gd name="connsiteX69-2029" fmla="*/ 551 w 672"/>
              <a:gd name="connsiteY69-2030" fmla="*/ 5 h 764"/>
              <a:gd name="connsiteX70-2031" fmla="*/ 562 w 672"/>
              <a:gd name="connsiteY70-2032" fmla="*/ 11 h 764"/>
              <a:gd name="connsiteX71-2033" fmla="*/ 583 w 672"/>
              <a:gd name="connsiteY71-2034" fmla="*/ 16 h 764"/>
              <a:gd name="connsiteX72-2035" fmla="*/ 615 w 672"/>
              <a:gd name="connsiteY72-2036" fmla="*/ 32 h 764"/>
              <a:gd name="connsiteX73-2037" fmla="*/ 630 w 672"/>
              <a:gd name="connsiteY73-2038" fmla="*/ 42 h 764"/>
              <a:gd name="connsiteX74-2039" fmla="*/ 646 w 672"/>
              <a:gd name="connsiteY74-2040" fmla="*/ 53 h 764"/>
              <a:gd name="connsiteX75-2041" fmla="*/ 657 w 672"/>
              <a:gd name="connsiteY75-2042" fmla="*/ 58 h 764"/>
              <a:gd name="connsiteX76-2043" fmla="*/ 667 w 672"/>
              <a:gd name="connsiteY76-2044" fmla="*/ 68 h 764"/>
              <a:gd name="connsiteX77-2045" fmla="*/ 672 w 672"/>
              <a:gd name="connsiteY77-2046" fmla="*/ 74 h 764"/>
              <a:gd name="connsiteX78-2047" fmla="*/ 672 w 672"/>
              <a:gd name="connsiteY78-2048" fmla="*/ 74 h 764"/>
              <a:gd name="connsiteX79-2049" fmla="*/ 667 w 672"/>
              <a:gd name="connsiteY79-2050" fmla="*/ 79 h 764"/>
              <a:gd name="connsiteX80-2051" fmla="*/ 667 w 672"/>
              <a:gd name="connsiteY80-2052" fmla="*/ 84 h 764"/>
              <a:gd name="connsiteX81-2053" fmla="*/ 662 w 672"/>
              <a:gd name="connsiteY81-2054" fmla="*/ 90 h 764"/>
              <a:gd name="connsiteX82-2055" fmla="*/ 657 w 672"/>
              <a:gd name="connsiteY82-2056" fmla="*/ 95 h 764"/>
              <a:gd name="connsiteX83-2057" fmla="*/ 651 w 672"/>
              <a:gd name="connsiteY83-2058" fmla="*/ 100 h 764"/>
              <a:gd name="connsiteX84-2059" fmla="*/ 646 w 672"/>
              <a:gd name="connsiteY84-2060" fmla="*/ 105 h 764"/>
              <a:gd name="connsiteX85-2061" fmla="*/ 641 w 672"/>
              <a:gd name="connsiteY85-2062" fmla="*/ 116 h 764"/>
              <a:gd name="connsiteX86-2063" fmla="*/ 641 w 672"/>
              <a:gd name="connsiteY86-2064" fmla="*/ 126 h 764"/>
              <a:gd name="connsiteX87-2065" fmla="*/ 636 w 672"/>
              <a:gd name="connsiteY87-2066" fmla="*/ 142 h 764"/>
              <a:gd name="connsiteX88-2067" fmla="*/ 636 w 672"/>
              <a:gd name="connsiteY88-2068" fmla="*/ 163 h 764"/>
              <a:gd name="connsiteX89-2069" fmla="*/ 636 w 672"/>
              <a:gd name="connsiteY89-2070" fmla="*/ 184 h 764"/>
              <a:gd name="connsiteX90-2071" fmla="*/ 630 w 672"/>
              <a:gd name="connsiteY90-2072" fmla="*/ 211 h 764"/>
              <a:gd name="connsiteX91-2073" fmla="*/ 625 w 672"/>
              <a:gd name="connsiteY91-2074" fmla="*/ 263 h 764"/>
              <a:gd name="connsiteX92-2075" fmla="*/ 620 w 672"/>
              <a:gd name="connsiteY92-2076" fmla="*/ 316 h 764"/>
              <a:gd name="connsiteX93-2077" fmla="*/ 615 w 672"/>
              <a:gd name="connsiteY93-2078" fmla="*/ 363 h 764"/>
              <a:gd name="connsiteX94-2079" fmla="*/ 609 w 672"/>
              <a:gd name="connsiteY94-2080" fmla="*/ 411 h 764"/>
              <a:gd name="connsiteX95-2081" fmla="*/ 599 w 672"/>
              <a:gd name="connsiteY95-2082" fmla="*/ 458 h 764"/>
              <a:gd name="connsiteX96-2083" fmla="*/ 588 w 672"/>
              <a:gd name="connsiteY96-2084" fmla="*/ 506 h 764"/>
              <a:gd name="connsiteX97-2085" fmla="*/ 578 w 672"/>
              <a:gd name="connsiteY97-2086" fmla="*/ 553 h 764"/>
              <a:gd name="connsiteX98-2087" fmla="*/ 562 w 672"/>
              <a:gd name="connsiteY98-2088" fmla="*/ 595 h 764"/>
              <a:gd name="connsiteX99-2089" fmla="*/ 551 w 672"/>
              <a:gd name="connsiteY99-2090" fmla="*/ 622 h 764"/>
              <a:gd name="connsiteX100-2091" fmla="*/ 546 w 672"/>
              <a:gd name="connsiteY100-2092" fmla="*/ 643 h 764"/>
              <a:gd name="connsiteX101-2093" fmla="*/ 536 w 672"/>
              <a:gd name="connsiteY101-2094" fmla="*/ 658 h 764"/>
              <a:gd name="connsiteX102-2095" fmla="*/ 525 w 672"/>
              <a:gd name="connsiteY102-2096" fmla="*/ 674 h 764"/>
              <a:gd name="connsiteX103-2097" fmla="*/ 515 w 672"/>
              <a:gd name="connsiteY103-2098" fmla="*/ 690 h 764"/>
              <a:gd name="connsiteX104-2099" fmla="*/ 504 w 672"/>
              <a:gd name="connsiteY104-2100" fmla="*/ 706 h 764"/>
              <a:gd name="connsiteX105-2101" fmla="*/ 488 w 672"/>
              <a:gd name="connsiteY105-2102" fmla="*/ 716 h 764"/>
              <a:gd name="connsiteX106-2103" fmla="*/ 478 w 672"/>
              <a:gd name="connsiteY106-2104" fmla="*/ 727 h 764"/>
              <a:gd name="connsiteX107-2105" fmla="*/ 467 w 672"/>
              <a:gd name="connsiteY107-2106" fmla="*/ 737 h 764"/>
              <a:gd name="connsiteX108-2107" fmla="*/ 457 w 672"/>
              <a:gd name="connsiteY108-2108" fmla="*/ 743 h 764"/>
              <a:gd name="connsiteX109-2109" fmla="*/ 446 w 672"/>
              <a:gd name="connsiteY109-2110" fmla="*/ 748 h 764"/>
              <a:gd name="connsiteX110-2111" fmla="*/ 436 w 672"/>
              <a:gd name="connsiteY110-2112" fmla="*/ 753 h 764"/>
              <a:gd name="connsiteX111-2113" fmla="*/ 431 w 672"/>
              <a:gd name="connsiteY111-2114" fmla="*/ 758 h 764"/>
              <a:gd name="connsiteX112-2115" fmla="*/ 420 w 672"/>
              <a:gd name="connsiteY112-2116" fmla="*/ 764 h 764"/>
              <a:gd name="connsiteX113-2117" fmla="*/ 415 w 672"/>
              <a:gd name="connsiteY113-2118" fmla="*/ 764 h 764"/>
              <a:gd name="connsiteX114-2119" fmla="*/ 409 w 672"/>
              <a:gd name="connsiteY114-2120" fmla="*/ 764 h 764"/>
              <a:gd name="connsiteX115-2121" fmla="*/ 399 w 672"/>
              <a:gd name="connsiteY115-2122" fmla="*/ 758 h 764"/>
              <a:gd name="connsiteX116-2123" fmla="*/ 394 w 672"/>
              <a:gd name="connsiteY116-2124" fmla="*/ 753 h 764"/>
              <a:gd name="connsiteX117-2125" fmla="*/ 388 w 672"/>
              <a:gd name="connsiteY117-2126" fmla="*/ 748 h 764"/>
              <a:gd name="connsiteX118-2127" fmla="*/ 388 w 672"/>
              <a:gd name="connsiteY118-2128" fmla="*/ 743 h 764"/>
              <a:gd name="connsiteX119-2129" fmla="*/ 388 w 672"/>
              <a:gd name="connsiteY119-2130" fmla="*/ 737 h 764"/>
              <a:gd name="connsiteX120-2131" fmla="*/ 388 w 672"/>
              <a:gd name="connsiteY120-2132" fmla="*/ 732 h 764"/>
              <a:gd name="connsiteX121-2133" fmla="*/ 388 w 672"/>
              <a:gd name="connsiteY121-2134" fmla="*/ 722 h 764"/>
              <a:gd name="connsiteX122-2135" fmla="*/ 388 w 672"/>
              <a:gd name="connsiteY122-2136" fmla="*/ 716 h 764"/>
              <a:gd name="connsiteX123-2137" fmla="*/ 383 w 672"/>
              <a:gd name="connsiteY123-2138" fmla="*/ 706 h 764"/>
              <a:gd name="connsiteX124-2139" fmla="*/ 373 w 672"/>
              <a:gd name="connsiteY124-2140" fmla="*/ 695 h 764"/>
              <a:gd name="connsiteX125-2141" fmla="*/ 362 w 672"/>
              <a:gd name="connsiteY125-2142" fmla="*/ 690 h 764"/>
              <a:gd name="connsiteX126-2143" fmla="*/ 352 w 672"/>
              <a:gd name="connsiteY126-2144" fmla="*/ 679 h 764"/>
              <a:gd name="connsiteX127-2145" fmla="*/ 336 w 672"/>
              <a:gd name="connsiteY127-2146" fmla="*/ 669 h 764"/>
              <a:gd name="connsiteX128-2147" fmla="*/ 320 w 672"/>
              <a:gd name="connsiteY128-2148" fmla="*/ 658 h 764"/>
              <a:gd name="connsiteX129-2149" fmla="*/ 304 w 672"/>
              <a:gd name="connsiteY129-2150" fmla="*/ 648 h 764"/>
              <a:gd name="connsiteX130-2151" fmla="*/ 288 w 672"/>
              <a:gd name="connsiteY130-2152" fmla="*/ 643 h 764"/>
              <a:gd name="connsiteX131-2153" fmla="*/ 278 w 672"/>
              <a:gd name="connsiteY131-2154" fmla="*/ 632 h 764"/>
              <a:gd name="connsiteX132-2155" fmla="*/ 267 w 672"/>
              <a:gd name="connsiteY132-2156" fmla="*/ 627 h 764"/>
              <a:gd name="connsiteX133-2157" fmla="*/ 257 w 672"/>
              <a:gd name="connsiteY133-2158" fmla="*/ 622 h 764"/>
              <a:gd name="connsiteX134-2159" fmla="*/ 252 w 672"/>
              <a:gd name="connsiteY134-2160" fmla="*/ 616 h 764"/>
              <a:gd name="connsiteX135-2161" fmla="*/ 252 w 672"/>
              <a:gd name="connsiteY135-2162" fmla="*/ 616 h 764"/>
              <a:gd name="connsiteX136-2163" fmla="*/ 252 w 672"/>
              <a:gd name="connsiteY136-2164" fmla="*/ 611 h 764"/>
              <a:gd name="connsiteX137-2165" fmla="*/ 252 w 672"/>
              <a:gd name="connsiteY137-2166" fmla="*/ 611 h 764"/>
              <a:gd name="connsiteX138-2167" fmla="*/ 257 w 672"/>
              <a:gd name="connsiteY138-2168" fmla="*/ 611 h 764"/>
              <a:gd name="connsiteX139-2169" fmla="*/ 262 w 672"/>
              <a:gd name="connsiteY139-2170" fmla="*/ 611 h 764"/>
              <a:gd name="connsiteX140-2171" fmla="*/ 273 w 672"/>
              <a:gd name="connsiteY140-2172" fmla="*/ 611 h 764"/>
              <a:gd name="connsiteX141-2173" fmla="*/ 283 w 672"/>
              <a:gd name="connsiteY141-2174" fmla="*/ 611 h 764"/>
              <a:gd name="connsiteX142-2175" fmla="*/ 299 w 672"/>
              <a:gd name="connsiteY142-2176" fmla="*/ 616 h 764"/>
              <a:gd name="connsiteX143-2177" fmla="*/ 315 w 672"/>
              <a:gd name="connsiteY143-2178" fmla="*/ 622 h 764"/>
              <a:gd name="connsiteX144-2179" fmla="*/ 336 w 672"/>
              <a:gd name="connsiteY144-2180" fmla="*/ 622 h 764"/>
              <a:gd name="connsiteX145-2181" fmla="*/ 357 w 672"/>
              <a:gd name="connsiteY145-2182" fmla="*/ 627 h 764"/>
              <a:gd name="connsiteX146-2183" fmla="*/ 373 w 672"/>
              <a:gd name="connsiteY146-2184" fmla="*/ 632 h 764"/>
              <a:gd name="connsiteX147-2185" fmla="*/ 388 w 672"/>
              <a:gd name="connsiteY147-2186" fmla="*/ 632 h 764"/>
              <a:gd name="connsiteX148-2187" fmla="*/ 404 w 672"/>
              <a:gd name="connsiteY148-2188" fmla="*/ 632 h 764"/>
              <a:gd name="connsiteX149-2189" fmla="*/ 415 w 672"/>
              <a:gd name="connsiteY149-2190" fmla="*/ 632 h 764"/>
              <a:gd name="connsiteX150-2191" fmla="*/ 425 w 672"/>
              <a:gd name="connsiteY150-2192" fmla="*/ 632 h 764"/>
              <a:gd name="connsiteX151-2193" fmla="*/ 431 w 672"/>
              <a:gd name="connsiteY151-2194" fmla="*/ 632 h 764"/>
              <a:gd name="connsiteX152-2195" fmla="*/ 436 w 672"/>
              <a:gd name="connsiteY152-2196" fmla="*/ 632 h 764"/>
              <a:gd name="connsiteX153-2197" fmla="*/ 441 w 672"/>
              <a:gd name="connsiteY153-2198" fmla="*/ 627 h 764"/>
              <a:gd name="connsiteX154-2199" fmla="*/ 446 w 672"/>
              <a:gd name="connsiteY154-2200" fmla="*/ 622 h 764"/>
              <a:gd name="connsiteX155-2201" fmla="*/ 452 w 672"/>
              <a:gd name="connsiteY155-2202" fmla="*/ 616 h 764"/>
              <a:gd name="connsiteX156-2203" fmla="*/ 457 w 672"/>
              <a:gd name="connsiteY156-2204" fmla="*/ 611 h 764"/>
              <a:gd name="connsiteX157-2205" fmla="*/ 462 w 672"/>
              <a:gd name="connsiteY157-2206" fmla="*/ 600 h 764"/>
              <a:gd name="connsiteX158-2207" fmla="*/ 473 w 672"/>
              <a:gd name="connsiteY158-2208" fmla="*/ 590 h 764"/>
              <a:gd name="connsiteX159-2209" fmla="*/ 478 w 672"/>
              <a:gd name="connsiteY159-2210" fmla="*/ 579 h 764"/>
              <a:gd name="connsiteX160-2211" fmla="*/ 483 w 672"/>
              <a:gd name="connsiteY160-2212" fmla="*/ 569 h 764"/>
              <a:gd name="connsiteX161-2213" fmla="*/ 488 w 672"/>
              <a:gd name="connsiteY161-2214" fmla="*/ 553 h 764"/>
              <a:gd name="connsiteX162-2215" fmla="*/ 494 w 672"/>
              <a:gd name="connsiteY162-2216" fmla="*/ 537 h 764"/>
              <a:gd name="connsiteX163-2217" fmla="*/ 499 w 672"/>
              <a:gd name="connsiteY163-2218" fmla="*/ 521 h 764"/>
              <a:gd name="connsiteX164-2219" fmla="*/ 504 w 672"/>
              <a:gd name="connsiteY164-2220" fmla="*/ 500 h 764"/>
              <a:gd name="connsiteX165-2221" fmla="*/ 509 w 672"/>
              <a:gd name="connsiteY165-2222" fmla="*/ 479 h 764"/>
              <a:gd name="connsiteX166-2223" fmla="*/ 515 w 672"/>
              <a:gd name="connsiteY166-2224" fmla="*/ 453 h 764"/>
              <a:gd name="connsiteX167-2225" fmla="*/ 520 w 672"/>
              <a:gd name="connsiteY167-2226" fmla="*/ 427 h 764"/>
              <a:gd name="connsiteX168-2227" fmla="*/ 525 w 672"/>
              <a:gd name="connsiteY168-2228" fmla="*/ 400 h 764"/>
              <a:gd name="connsiteX169-2229" fmla="*/ 530 w 672"/>
              <a:gd name="connsiteY169-2230" fmla="*/ 374 h 764"/>
              <a:gd name="connsiteX170-2231" fmla="*/ 536 w 672"/>
              <a:gd name="connsiteY170-2232" fmla="*/ 348 h 764"/>
              <a:gd name="connsiteX171-2233" fmla="*/ 536 w 672"/>
              <a:gd name="connsiteY171-2234" fmla="*/ 321 h 764"/>
              <a:gd name="connsiteX172-2235" fmla="*/ 541 w 672"/>
              <a:gd name="connsiteY172-2236" fmla="*/ 295 h 764"/>
              <a:gd name="connsiteX173-2237" fmla="*/ 541 w 672"/>
              <a:gd name="connsiteY173-2238" fmla="*/ 274 h 764"/>
              <a:gd name="connsiteX174-2239" fmla="*/ 546 w 672"/>
              <a:gd name="connsiteY174-2240" fmla="*/ 253 h 764"/>
              <a:gd name="connsiteX175-2241" fmla="*/ 546 w 672"/>
              <a:gd name="connsiteY175-2242" fmla="*/ 232 h 764"/>
              <a:gd name="connsiteX176-2243" fmla="*/ 546 w 672"/>
              <a:gd name="connsiteY176-2244" fmla="*/ 211 h 764"/>
              <a:gd name="connsiteX177-2245" fmla="*/ 551 w 672"/>
              <a:gd name="connsiteY177-2246" fmla="*/ 195 h 764"/>
              <a:gd name="connsiteX178-2247" fmla="*/ 551 w 672"/>
              <a:gd name="connsiteY178-2248" fmla="*/ 179 h 764"/>
              <a:gd name="connsiteX179-2249" fmla="*/ 551 w 672"/>
              <a:gd name="connsiteY179-2250" fmla="*/ 163 h 764"/>
              <a:gd name="connsiteX180-2251" fmla="*/ 551 w 672"/>
              <a:gd name="connsiteY180-2252" fmla="*/ 153 h 764"/>
              <a:gd name="connsiteX181-2253" fmla="*/ 551 w 672"/>
              <a:gd name="connsiteY181-2254" fmla="*/ 142 h 764"/>
              <a:gd name="connsiteX182-2255" fmla="*/ 551 w 672"/>
              <a:gd name="connsiteY182-2256" fmla="*/ 132 h 764"/>
              <a:gd name="connsiteX183-2257" fmla="*/ 551 w 672"/>
              <a:gd name="connsiteY183-2258" fmla="*/ 121 h 764"/>
              <a:gd name="connsiteX184-2259" fmla="*/ 546 w 672"/>
              <a:gd name="connsiteY184-2260" fmla="*/ 116 h 764"/>
              <a:gd name="connsiteX185-2261" fmla="*/ 546 w 672"/>
              <a:gd name="connsiteY185-2262" fmla="*/ 116 h 764"/>
              <a:gd name="connsiteX0-2263" fmla="*/ 521 w 647"/>
              <a:gd name="connsiteY0-2264" fmla="*/ 116 h 764"/>
              <a:gd name="connsiteX1-2265" fmla="*/ 521 w 647"/>
              <a:gd name="connsiteY1-2266" fmla="*/ 105 h 764"/>
              <a:gd name="connsiteX2-2267" fmla="*/ 516 w 647"/>
              <a:gd name="connsiteY2-2268" fmla="*/ 95 h 764"/>
              <a:gd name="connsiteX3-2269" fmla="*/ 511 w 647"/>
              <a:gd name="connsiteY3-2270" fmla="*/ 84 h 764"/>
              <a:gd name="connsiteX4-2271" fmla="*/ 511 w 647"/>
              <a:gd name="connsiteY4-2272" fmla="*/ 79 h 764"/>
              <a:gd name="connsiteX5-2273" fmla="*/ 505 w 647"/>
              <a:gd name="connsiteY5-2274" fmla="*/ 79 h 764"/>
              <a:gd name="connsiteX6-2275" fmla="*/ 500 w 647"/>
              <a:gd name="connsiteY6-2276" fmla="*/ 79 h 764"/>
              <a:gd name="connsiteX7-2277" fmla="*/ 495 w 647"/>
              <a:gd name="connsiteY7-2278" fmla="*/ 74 h 764"/>
              <a:gd name="connsiteX8-2279" fmla="*/ 484 w 647"/>
              <a:gd name="connsiteY8-2280" fmla="*/ 74 h 764"/>
              <a:gd name="connsiteX9-2281" fmla="*/ 474 w 647"/>
              <a:gd name="connsiteY9-2282" fmla="*/ 74 h 764"/>
              <a:gd name="connsiteX10-2283" fmla="*/ 463 w 647"/>
              <a:gd name="connsiteY10-2284" fmla="*/ 74 h 764"/>
              <a:gd name="connsiteX11-2285" fmla="*/ 453 w 647"/>
              <a:gd name="connsiteY11-2286" fmla="*/ 74 h 764"/>
              <a:gd name="connsiteX12-2287" fmla="*/ 442 w 647"/>
              <a:gd name="connsiteY12-2288" fmla="*/ 74 h 764"/>
              <a:gd name="connsiteX13-2289" fmla="*/ 411 w 647"/>
              <a:gd name="connsiteY13-2290" fmla="*/ 74 h 764"/>
              <a:gd name="connsiteX14-2291" fmla="*/ 384 w 647"/>
              <a:gd name="connsiteY14-2292" fmla="*/ 74 h 764"/>
              <a:gd name="connsiteX15-2293" fmla="*/ 353 w 647"/>
              <a:gd name="connsiteY15-2294" fmla="*/ 79 h 764"/>
              <a:gd name="connsiteX16-2295" fmla="*/ 321 w 647"/>
              <a:gd name="connsiteY16-2296" fmla="*/ 79 h 764"/>
              <a:gd name="connsiteX17-2297" fmla="*/ 306 w 647"/>
              <a:gd name="connsiteY17-2298" fmla="*/ 84 h 764"/>
              <a:gd name="connsiteX18-2299" fmla="*/ 290 w 647"/>
              <a:gd name="connsiteY18-2300" fmla="*/ 84 h 764"/>
              <a:gd name="connsiteX19-2301" fmla="*/ 269 w 647"/>
              <a:gd name="connsiteY19-2302" fmla="*/ 90 h 764"/>
              <a:gd name="connsiteX20-2303" fmla="*/ 253 w 647"/>
              <a:gd name="connsiteY20-2304" fmla="*/ 95 h 764"/>
              <a:gd name="connsiteX21-2305" fmla="*/ 232 w 647"/>
              <a:gd name="connsiteY21-2306" fmla="*/ 95 h 764"/>
              <a:gd name="connsiteX22-2307" fmla="*/ 211 w 647"/>
              <a:gd name="connsiteY22-2308" fmla="*/ 100 h 764"/>
              <a:gd name="connsiteX23-2309" fmla="*/ 185 w 647"/>
              <a:gd name="connsiteY23-2310" fmla="*/ 105 h 764"/>
              <a:gd name="connsiteX24-2311" fmla="*/ 164 w 647"/>
              <a:gd name="connsiteY24-2312" fmla="*/ 111 h 764"/>
              <a:gd name="connsiteX25-2313" fmla="*/ 137 w 647"/>
              <a:gd name="connsiteY25-2314" fmla="*/ 116 h 764"/>
              <a:gd name="connsiteX26-2315" fmla="*/ 116 w 647"/>
              <a:gd name="connsiteY26-2316" fmla="*/ 121 h 764"/>
              <a:gd name="connsiteX27-2317" fmla="*/ 95 w 647"/>
              <a:gd name="connsiteY27-2318" fmla="*/ 121 h 764"/>
              <a:gd name="connsiteX28-2319" fmla="*/ 79 w 647"/>
              <a:gd name="connsiteY28-2320" fmla="*/ 126 h 764"/>
              <a:gd name="connsiteX29-2321" fmla="*/ 64 w 647"/>
              <a:gd name="connsiteY29-2322" fmla="*/ 126 h 764"/>
              <a:gd name="connsiteX30-2323" fmla="*/ 53 w 647"/>
              <a:gd name="connsiteY30-2324" fmla="*/ 126 h 764"/>
              <a:gd name="connsiteX31-2325" fmla="*/ 43 w 647"/>
              <a:gd name="connsiteY31-2326" fmla="*/ 126 h 764"/>
              <a:gd name="connsiteX32-2327" fmla="*/ 37 w 647"/>
              <a:gd name="connsiteY32-2328" fmla="*/ 126 h 764"/>
              <a:gd name="connsiteX33-2329" fmla="*/ 27 w 647"/>
              <a:gd name="connsiteY33-2330" fmla="*/ 121 h 764"/>
              <a:gd name="connsiteX34-2331" fmla="*/ 11 w 647"/>
              <a:gd name="connsiteY34-2332" fmla="*/ 116 h 764"/>
              <a:gd name="connsiteX35-2333" fmla="*/ 0 w 647"/>
              <a:gd name="connsiteY35-2334" fmla="*/ 111 h 764"/>
              <a:gd name="connsiteX36-2335" fmla="*/ 22 w 647"/>
              <a:gd name="connsiteY36-2336" fmla="*/ 68 h 764"/>
              <a:gd name="connsiteX37-2337" fmla="*/ 53 w 647"/>
              <a:gd name="connsiteY37-2338" fmla="*/ 68 h 764"/>
              <a:gd name="connsiteX38-2339" fmla="*/ 90 w 647"/>
              <a:gd name="connsiteY38-2340" fmla="*/ 63 h 764"/>
              <a:gd name="connsiteX39-2341" fmla="*/ 111 w 647"/>
              <a:gd name="connsiteY39-2342" fmla="*/ 63 h 764"/>
              <a:gd name="connsiteX40-2343" fmla="*/ 137 w 647"/>
              <a:gd name="connsiteY40-2344" fmla="*/ 63 h 764"/>
              <a:gd name="connsiteX41-2345" fmla="*/ 158 w 647"/>
              <a:gd name="connsiteY41-2346" fmla="*/ 58 h 764"/>
              <a:gd name="connsiteX42-2347" fmla="*/ 190 w 647"/>
              <a:gd name="connsiteY42-2348" fmla="*/ 58 h 764"/>
              <a:gd name="connsiteX43-2349" fmla="*/ 216 w 647"/>
              <a:gd name="connsiteY43-2350" fmla="*/ 53 h 764"/>
              <a:gd name="connsiteX44-2351" fmla="*/ 248 w 647"/>
              <a:gd name="connsiteY44-2352" fmla="*/ 53 h 764"/>
              <a:gd name="connsiteX45-2353" fmla="*/ 285 w 647"/>
              <a:gd name="connsiteY45-2354" fmla="*/ 47 h 764"/>
              <a:gd name="connsiteX46-2355" fmla="*/ 321 w 647"/>
              <a:gd name="connsiteY46-2356" fmla="*/ 42 h 764"/>
              <a:gd name="connsiteX47-2357" fmla="*/ 337 w 647"/>
              <a:gd name="connsiteY47-2358" fmla="*/ 42 h 764"/>
              <a:gd name="connsiteX48-2359" fmla="*/ 353 w 647"/>
              <a:gd name="connsiteY48-2360" fmla="*/ 37 h 764"/>
              <a:gd name="connsiteX49-2361" fmla="*/ 369 w 647"/>
              <a:gd name="connsiteY49-2362" fmla="*/ 37 h 764"/>
              <a:gd name="connsiteX50-2363" fmla="*/ 384 w 647"/>
              <a:gd name="connsiteY50-2364" fmla="*/ 37 h 764"/>
              <a:gd name="connsiteX51-2365" fmla="*/ 395 w 647"/>
              <a:gd name="connsiteY51-2366" fmla="*/ 32 h 764"/>
              <a:gd name="connsiteX52-2367" fmla="*/ 411 w 647"/>
              <a:gd name="connsiteY52-2368" fmla="*/ 32 h 764"/>
              <a:gd name="connsiteX53-2369" fmla="*/ 421 w 647"/>
              <a:gd name="connsiteY53-2370" fmla="*/ 32 h 764"/>
              <a:gd name="connsiteX54-2371" fmla="*/ 432 w 647"/>
              <a:gd name="connsiteY54-2372" fmla="*/ 26 h 764"/>
              <a:gd name="connsiteX55-2373" fmla="*/ 442 w 647"/>
              <a:gd name="connsiteY55-2374" fmla="*/ 26 h 764"/>
              <a:gd name="connsiteX56-2375" fmla="*/ 448 w 647"/>
              <a:gd name="connsiteY56-2376" fmla="*/ 26 h 764"/>
              <a:gd name="connsiteX57-2377" fmla="*/ 458 w 647"/>
              <a:gd name="connsiteY57-2378" fmla="*/ 21 h 764"/>
              <a:gd name="connsiteX58-2379" fmla="*/ 463 w 647"/>
              <a:gd name="connsiteY58-2380" fmla="*/ 21 h 764"/>
              <a:gd name="connsiteX59-2381" fmla="*/ 469 w 647"/>
              <a:gd name="connsiteY59-2382" fmla="*/ 21 h 764"/>
              <a:gd name="connsiteX60-2383" fmla="*/ 474 w 647"/>
              <a:gd name="connsiteY60-2384" fmla="*/ 16 h 764"/>
              <a:gd name="connsiteX61-2385" fmla="*/ 474 w 647"/>
              <a:gd name="connsiteY61-2386" fmla="*/ 16 h 764"/>
              <a:gd name="connsiteX62-2387" fmla="*/ 479 w 647"/>
              <a:gd name="connsiteY62-2388" fmla="*/ 16 h 764"/>
              <a:gd name="connsiteX63-2389" fmla="*/ 479 w 647"/>
              <a:gd name="connsiteY63-2390" fmla="*/ 11 h 764"/>
              <a:gd name="connsiteX64-2391" fmla="*/ 490 w 647"/>
              <a:gd name="connsiteY64-2392" fmla="*/ 5 h 764"/>
              <a:gd name="connsiteX65-2393" fmla="*/ 495 w 647"/>
              <a:gd name="connsiteY65-2394" fmla="*/ 5 h 764"/>
              <a:gd name="connsiteX66-2395" fmla="*/ 505 w 647"/>
              <a:gd name="connsiteY66-2396" fmla="*/ 0 h 764"/>
              <a:gd name="connsiteX67-2397" fmla="*/ 511 w 647"/>
              <a:gd name="connsiteY67-2398" fmla="*/ 5 h 764"/>
              <a:gd name="connsiteX68-2399" fmla="*/ 526 w 647"/>
              <a:gd name="connsiteY68-2400" fmla="*/ 5 h 764"/>
              <a:gd name="connsiteX69-2401" fmla="*/ 537 w 647"/>
              <a:gd name="connsiteY69-2402" fmla="*/ 11 h 764"/>
              <a:gd name="connsiteX70-2403" fmla="*/ 558 w 647"/>
              <a:gd name="connsiteY70-2404" fmla="*/ 16 h 764"/>
              <a:gd name="connsiteX71-2405" fmla="*/ 590 w 647"/>
              <a:gd name="connsiteY71-2406" fmla="*/ 32 h 764"/>
              <a:gd name="connsiteX72-2407" fmla="*/ 605 w 647"/>
              <a:gd name="connsiteY72-2408" fmla="*/ 42 h 764"/>
              <a:gd name="connsiteX73-2409" fmla="*/ 621 w 647"/>
              <a:gd name="connsiteY73-2410" fmla="*/ 53 h 764"/>
              <a:gd name="connsiteX74-2411" fmla="*/ 632 w 647"/>
              <a:gd name="connsiteY74-2412" fmla="*/ 58 h 764"/>
              <a:gd name="connsiteX75-2413" fmla="*/ 642 w 647"/>
              <a:gd name="connsiteY75-2414" fmla="*/ 68 h 764"/>
              <a:gd name="connsiteX76-2415" fmla="*/ 647 w 647"/>
              <a:gd name="connsiteY76-2416" fmla="*/ 74 h 764"/>
              <a:gd name="connsiteX77-2417" fmla="*/ 647 w 647"/>
              <a:gd name="connsiteY77-2418" fmla="*/ 74 h 764"/>
              <a:gd name="connsiteX78-2419" fmla="*/ 642 w 647"/>
              <a:gd name="connsiteY78-2420" fmla="*/ 79 h 764"/>
              <a:gd name="connsiteX79-2421" fmla="*/ 642 w 647"/>
              <a:gd name="connsiteY79-2422" fmla="*/ 84 h 764"/>
              <a:gd name="connsiteX80-2423" fmla="*/ 637 w 647"/>
              <a:gd name="connsiteY80-2424" fmla="*/ 90 h 764"/>
              <a:gd name="connsiteX81-2425" fmla="*/ 632 w 647"/>
              <a:gd name="connsiteY81-2426" fmla="*/ 95 h 764"/>
              <a:gd name="connsiteX82-2427" fmla="*/ 626 w 647"/>
              <a:gd name="connsiteY82-2428" fmla="*/ 100 h 764"/>
              <a:gd name="connsiteX83-2429" fmla="*/ 621 w 647"/>
              <a:gd name="connsiteY83-2430" fmla="*/ 105 h 764"/>
              <a:gd name="connsiteX84-2431" fmla="*/ 616 w 647"/>
              <a:gd name="connsiteY84-2432" fmla="*/ 116 h 764"/>
              <a:gd name="connsiteX85-2433" fmla="*/ 616 w 647"/>
              <a:gd name="connsiteY85-2434" fmla="*/ 126 h 764"/>
              <a:gd name="connsiteX86-2435" fmla="*/ 611 w 647"/>
              <a:gd name="connsiteY86-2436" fmla="*/ 142 h 764"/>
              <a:gd name="connsiteX87-2437" fmla="*/ 611 w 647"/>
              <a:gd name="connsiteY87-2438" fmla="*/ 163 h 764"/>
              <a:gd name="connsiteX88-2439" fmla="*/ 611 w 647"/>
              <a:gd name="connsiteY88-2440" fmla="*/ 184 h 764"/>
              <a:gd name="connsiteX89-2441" fmla="*/ 605 w 647"/>
              <a:gd name="connsiteY89-2442" fmla="*/ 211 h 764"/>
              <a:gd name="connsiteX90-2443" fmla="*/ 600 w 647"/>
              <a:gd name="connsiteY90-2444" fmla="*/ 263 h 764"/>
              <a:gd name="connsiteX91-2445" fmla="*/ 595 w 647"/>
              <a:gd name="connsiteY91-2446" fmla="*/ 316 h 764"/>
              <a:gd name="connsiteX92-2447" fmla="*/ 590 w 647"/>
              <a:gd name="connsiteY92-2448" fmla="*/ 363 h 764"/>
              <a:gd name="connsiteX93-2449" fmla="*/ 584 w 647"/>
              <a:gd name="connsiteY93-2450" fmla="*/ 411 h 764"/>
              <a:gd name="connsiteX94-2451" fmla="*/ 574 w 647"/>
              <a:gd name="connsiteY94-2452" fmla="*/ 458 h 764"/>
              <a:gd name="connsiteX95-2453" fmla="*/ 563 w 647"/>
              <a:gd name="connsiteY95-2454" fmla="*/ 506 h 764"/>
              <a:gd name="connsiteX96-2455" fmla="*/ 553 w 647"/>
              <a:gd name="connsiteY96-2456" fmla="*/ 553 h 764"/>
              <a:gd name="connsiteX97-2457" fmla="*/ 537 w 647"/>
              <a:gd name="connsiteY97-2458" fmla="*/ 595 h 764"/>
              <a:gd name="connsiteX98-2459" fmla="*/ 526 w 647"/>
              <a:gd name="connsiteY98-2460" fmla="*/ 622 h 764"/>
              <a:gd name="connsiteX99-2461" fmla="*/ 521 w 647"/>
              <a:gd name="connsiteY99-2462" fmla="*/ 643 h 764"/>
              <a:gd name="connsiteX100-2463" fmla="*/ 511 w 647"/>
              <a:gd name="connsiteY100-2464" fmla="*/ 658 h 764"/>
              <a:gd name="connsiteX101-2465" fmla="*/ 500 w 647"/>
              <a:gd name="connsiteY101-2466" fmla="*/ 674 h 764"/>
              <a:gd name="connsiteX102-2467" fmla="*/ 490 w 647"/>
              <a:gd name="connsiteY102-2468" fmla="*/ 690 h 764"/>
              <a:gd name="connsiteX103-2469" fmla="*/ 479 w 647"/>
              <a:gd name="connsiteY103-2470" fmla="*/ 706 h 764"/>
              <a:gd name="connsiteX104-2471" fmla="*/ 463 w 647"/>
              <a:gd name="connsiteY104-2472" fmla="*/ 716 h 764"/>
              <a:gd name="connsiteX105-2473" fmla="*/ 453 w 647"/>
              <a:gd name="connsiteY105-2474" fmla="*/ 727 h 764"/>
              <a:gd name="connsiteX106-2475" fmla="*/ 442 w 647"/>
              <a:gd name="connsiteY106-2476" fmla="*/ 737 h 764"/>
              <a:gd name="connsiteX107-2477" fmla="*/ 432 w 647"/>
              <a:gd name="connsiteY107-2478" fmla="*/ 743 h 764"/>
              <a:gd name="connsiteX108-2479" fmla="*/ 421 w 647"/>
              <a:gd name="connsiteY108-2480" fmla="*/ 748 h 764"/>
              <a:gd name="connsiteX109-2481" fmla="*/ 411 w 647"/>
              <a:gd name="connsiteY109-2482" fmla="*/ 753 h 764"/>
              <a:gd name="connsiteX110-2483" fmla="*/ 406 w 647"/>
              <a:gd name="connsiteY110-2484" fmla="*/ 758 h 764"/>
              <a:gd name="connsiteX111-2485" fmla="*/ 395 w 647"/>
              <a:gd name="connsiteY111-2486" fmla="*/ 764 h 764"/>
              <a:gd name="connsiteX112-2487" fmla="*/ 390 w 647"/>
              <a:gd name="connsiteY112-2488" fmla="*/ 764 h 764"/>
              <a:gd name="connsiteX113-2489" fmla="*/ 384 w 647"/>
              <a:gd name="connsiteY113-2490" fmla="*/ 764 h 764"/>
              <a:gd name="connsiteX114-2491" fmla="*/ 374 w 647"/>
              <a:gd name="connsiteY114-2492" fmla="*/ 758 h 764"/>
              <a:gd name="connsiteX115-2493" fmla="*/ 369 w 647"/>
              <a:gd name="connsiteY115-2494" fmla="*/ 753 h 764"/>
              <a:gd name="connsiteX116-2495" fmla="*/ 363 w 647"/>
              <a:gd name="connsiteY116-2496" fmla="*/ 748 h 764"/>
              <a:gd name="connsiteX117-2497" fmla="*/ 363 w 647"/>
              <a:gd name="connsiteY117-2498" fmla="*/ 743 h 764"/>
              <a:gd name="connsiteX118-2499" fmla="*/ 363 w 647"/>
              <a:gd name="connsiteY118-2500" fmla="*/ 737 h 764"/>
              <a:gd name="connsiteX119-2501" fmla="*/ 363 w 647"/>
              <a:gd name="connsiteY119-2502" fmla="*/ 732 h 764"/>
              <a:gd name="connsiteX120-2503" fmla="*/ 363 w 647"/>
              <a:gd name="connsiteY120-2504" fmla="*/ 722 h 764"/>
              <a:gd name="connsiteX121-2505" fmla="*/ 363 w 647"/>
              <a:gd name="connsiteY121-2506" fmla="*/ 716 h 764"/>
              <a:gd name="connsiteX122-2507" fmla="*/ 358 w 647"/>
              <a:gd name="connsiteY122-2508" fmla="*/ 706 h 764"/>
              <a:gd name="connsiteX123-2509" fmla="*/ 348 w 647"/>
              <a:gd name="connsiteY123-2510" fmla="*/ 695 h 764"/>
              <a:gd name="connsiteX124-2511" fmla="*/ 337 w 647"/>
              <a:gd name="connsiteY124-2512" fmla="*/ 690 h 764"/>
              <a:gd name="connsiteX125-2513" fmla="*/ 327 w 647"/>
              <a:gd name="connsiteY125-2514" fmla="*/ 679 h 764"/>
              <a:gd name="connsiteX126-2515" fmla="*/ 311 w 647"/>
              <a:gd name="connsiteY126-2516" fmla="*/ 669 h 764"/>
              <a:gd name="connsiteX127-2517" fmla="*/ 295 w 647"/>
              <a:gd name="connsiteY127-2518" fmla="*/ 658 h 764"/>
              <a:gd name="connsiteX128-2519" fmla="*/ 279 w 647"/>
              <a:gd name="connsiteY128-2520" fmla="*/ 648 h 764"/>
              <a:gd name="connsiteX129-2521" fmla="*/ 263 w 647"/>
              <a:gd name="connsiteY129-2522" fmla="*/ 643 h 764"/>
              <a:gd name="connsiteX130-2523" fmla="*/ 253 w 647"/>
              <a:gd name="connsiteY130-2524" fmla="*/ 632 h 764"/>
              <a:gd name="connsiteX131-2525" fmla="*/ 242 w 647"/>
              <a:gd name="connsiteY131-2526" fmla="*/ 627 h 764"/>
              <a:gd name="connsiteX132-2527" fmla="*/ 232 w 647"/>
              <a:gd name="connsiteY132-2528" fmla="*/ 622 h 764"/>
              <a:gd name="connsiteX133-2529" fmla="*/ 227 w 647"/>
              <a:gd name="connsiteY133-2530" fmla="*/ 616 h 764"/>
              <a:gd name="connsiteX134-2531" fmla="*/ 227 w 647"/>
              <a:gd name="connsiteY134-2532" fmla="*/ 616 h 764"/>
              <a:gd name="connsiteX135-2533" fmla="*/ 227 w 647"/>
              <a:gd name="connsiteY135-2534" fmla="*/ 611 h 764"/>
              <a:gd name="connsiteX136-2535" fmla="*/ 227 w 647"/>
              <a:gd name="connsiteY136-2536" fmla="*/ 611 h 764"/>
              <a:gd name="connsiteX137-2537" fmla="*/ 232 w 647"/>
              <a:gd name="connsiteY137-2538" fmla="*/ 611 h 764"/>
              <a:gd name="connsiteX138-2539" fmla="*/ 237 w 647"/>
              <a:gd name="connsiteY138-2540" fmla="*/ 611 h 764"/>
              <a:gd name="connsiteX139-2541" fmla="*/ 248 w 647"/>
              <a:gd name="connsiteY139-2542" fmla="*/ 611 h 764"/>
              <a:gd name="connsiteX140-2543" fmla="*/ 258 w 647"/>
              <a:gd name="connsiteY140-2544" fmla="*/ 611 h 764"/>
              <a:gd name="connsiteX141-2545" fmla="*/ 274 w 647"/>
              <a:gd name="connsiteY141-2546" fmla="*/ 616 h 764"/>
              <a:gd name="connsiteX142-2547" fmla="*/ 290 w 647"/>
              <a:gd name="connsiteY142-2548" fmla="*/ 622 h 764"/>
              <a:gd name="connsiteX143-2549" fmla="*/ 311 w 647"/>
              <a:gd name="connsiteY143-2550" fmla="*/ 622 h 764"/>
              <a:gd name="connsiteX144-2551" fmla="*/ 332 w 647"/>
              <a:gd name="connsiteY144-2552" fmla="*/ 627 h 764"/>
              <a:gd name="connsiteX145-2553" fmla="*/ 348 w 647"/>
              <a:gd name="connsiteY145-2554" fmla="*/ 632 h 764"/>
              <a:gd name="connsiteX146-2555" fmla="*/ 363 w 647"/>
              <a:gd name="connsiteY146-2556" fmla="*/ 632 h 764"/>
              <a:gd name="connsiteX147-2557" fmla="*/ 379 w 647"/>
              <a:gd name="connsiteY147-2558" fmla="*/ 632 h 764"/>
              <a:gd name="connsiteX148-2559" fmla="*/ 390 w 647"/>
              <a:gd name="connsiteY148-2560" fmla="*/ 632 h 764"/>
              <a:gd name="connsiteX149-2561" fmla="*/ 400 w 647"/>
              <a:gd name="connsiteY149-2562" fmla="*/ 632 h 764"/>
              <a:gd name="connsiteX150-2563" fmla="*/ 406 w 647"/>
              <a:gd name="connsiteY150-2564" fmla="*/ 632 h 764"/>
              <a:gd name="connsiteX151-2565" fmla="*/ 411 w 647"/>
              <a:gd name="connsiteY151-2566" fmla="*/ 632 h 764"/>
              <a:gd name="connsiteX152-2567" fmla="*/ 416 w 647"/>
              <a:gd name="connsiteY152-2568" fmla="*/ 627 h 764"/>
              <a:gd name="connsiteX153-2569" fmla="*/ 421 w 647"/>
              <a:gd name="connsiteY153-2570" fmla="*/ 622 h 764"/>
              <a:gd name="connsiteX154-2571" fmla="*/ 427 w 647"/>
              <a:gd name="connsiteY154-2572" fmla="*/ 616 h 764"/>
              <a:gd name="connsiteX155-2573" fmla="*/ 432 w 647"/>
              <a:gd name="connsiteY155-2574" fmla="*/ 611 h 764"/>
              <a:gd name="connsiteX156-2575" fmla="*/ 437 w 647"/>
              <a:gd name="connsiteY156-2576" fmla="*/ 600 h 764"/>
              <a:gd name="connsiteX157-2577" fmla="*/ 448 w 647"/>
              <a:gd name="connsiteY157-2578" fmla="*/ 590 h 764"/>
              <a:gd name="connsiteX158-2579" fmla="*/ 453 w 647"/>
              <a:gd name="connsiteY158-2580" fmla="*/ 579 h 764"/>
              <a:gd name="connsiteX159-2581" fmla="*/ 458 w 647"/>
              <a:gd name="connsiteY159-2582" fmla="*/ 569 h 764"/>
              <a:gd name="connsiteX160-2583" fmla="*/ 463 w 647"/>
              <a:gd name="connsiteY160-2584" fmla="*/ 553 h 764"/>
              <a:gd name="connsiteX161-2585" fmla="*/ 469 w 647"/>
              <a:gd name="connsiteY161-2586" fmla="*/ 537 h 764"/>
              <a:gd name="connsiteX162-2587" fmla="*/ 474 w 647"/>
              <a:gd name="connsiteY162-2588" fmla="*/ 521 h 764"/>
              <a:gd name="connsiteX163-2589" fmla="*/ 479 w 647"/>
              <a:gd name="connsiteY163-2590" fmla="*/ 500 h 764"/>
              <a:gd name="connsiteX164-2591" fmla="*/ 484 w 647"/>
              <a:gd name="connsiteY164-2592" fmla="*/ 479 h 764"/>
              <a:gd name="connsiteX165-2593" fmla="*/ 490 w 647"/>
              <a:gd name="connsiteY165-2594" fmla="*/ 453 h 764"/>
              <a:gd name="connsiteX166-2595" fmla="*/ 495 w 647"/>
              <a:gd name="connsiteY166-2596" fmla="*/ 427 h 764"/>
              <a:gd name="connsiteX167-2597" fmla="*/ 500 w 647"/>
              <a:gd name="connsiteY167-2598" fmla="*/ 400 h 764"/>
              <a:gd name="connsiteX168-2599" fmla="*/ 505 w 647"/>
              <a:gd name="connsiteY168-2600" fmla="*/ 374 h 764"/>
              <a:gd name="connsiteX169-2601" fmla="*/ 511 w 647"/>
              <a:gd name="connsiteY169-2602" fmla="*/ 348 h 764"/>
              <a:gd name="connsiteX170-2603" fmla="*/ 511 w 647"/>
              <a:gd name="connsiteY170-2604" fmla="*/ 321 h 764"/>
              <a:gd name="connsiteX171-2605" fmla="*/ 516 w 647"/>
              <a:gd name="connsiteY171-2606" fmla="*/ 295 h 764"/>
              <a:gd name="connsiteX172-2607" fmla="*/ 516 w 647"/>
              <a:gd name="connsiteY172-2608" fmla="*/ 274 h 764"/>
              <a:gd name="connsiteX173-2609" fmla="*/ 521 w 647"/>
              <a:gd name="connsiteY173-2610" fmla="*/ 253 h 764"/>
              <a:gd name="connsiteX174-2611" fmla="*/ 521 w 647"/>
              <a:gd name="connsiteY174-2612" fmla="*/ 232 h 764"/>
              <a:gd name="connsiteX175-2613" fmla="*/ 521 w 647"/>
              <a:gd name="connsiteY175-2614" fmla="*/ 211 h 764"/>
              <a:gd name="connsiteX176-2615" fmla="*/ 526 w 647"/>
              <a:gd name="connsiteY176-2616" fmla="*/ 195 h 764"/>
              <a:gd name="connsiteX177-2617" fmla="*/ 526 w 647"/>
              <a:gd name="connsiteY177-2618" fmla="*/ 179 h 764"/>
              <a:gd name="connsiteX178-2619" fmla="*/ 526 w 647"/>
              <a:gd name="connsiteY178-2620" fmla="*/ 163 h 764"/>
              <a:gd name="connsiteX179-2621" fmla="*/ 526 w 647"/>
              <a:gd name="connsiteY179-2622" fmla="*/ 153 h 764"/>
              <a:gd name="connsiteX180-2623" fmla="*/ 526 w 647"/>
              <a:gd name="connsiteY180-2624" fmla="*/ 142 h 764"/>
              <a:gd name="connsiteX181-2625" fmla="*/ 526 w 647"/>
              <a:gd name="connsiteY181-2626" fmla="*/ 132 h 764"/>
              <a:gd name="connsiteX182-2627" fmla="*/ 526 w 647"/>
              <a:gd name="connsiteY182-2628" fmla="*/ 121 h 764"/>
              <a:gd name="connsiteX183-2629" fmla="*/ 521 w 647"/>
              <a:gd name="connsiteY183-2630" fmla="*/ 116 h 764"/>
              <a:gd name="connsiteX184-2631" fmla="*/ 521 w 647"/>
              <a:gd name="connsiteY184-2632" fmla="*/ 116 h 764"/>
              <a:gd name="connsiteX0-2633" fmla="*/ 511 w 637"/>
              <a:gd name="connsiteY0-2634" fmla="*/ 116 h 764"/>
              <a:gd name="connsiteX1-2635" fmla="*/ 511 w 637"/>
              <a:gd name="connsiteY1-2636" fmla="*/ 105 h 764"/>
              <a:gd name="connsiteX2-2637" fmla="*/ 506 w 637"/>
              <a:gd name="connsiteY2-2638" fmla="*/ 95 h 764"/>
              <a:gd name="connsiteX3-2639" fmla="*/ 501 w 637"/>
              <a:gd name="connsiteY3-2640" fmla="*/ 84 h 764"/>
              <a:gd name="connsiteX4-2641" fmla="*/ 501 w 637"/>
              <a:gd name="connsiteY4-2642" fmla="*/ 79 h 764"/>
              <a:gd name="connsiteX5-2643" fmla="*/ 495 w 637"/>
              <a:gd name="connsiteY5-2644" fmla="*/ 79 h 764"/>
              <a:gd name="connsiteX6-2645" fmla="*/ 490 w 637"/>
              <a:gd name="connsiteY6-2646" fmla="*/ 79 h 764"/>
              <a:gd name="connsiteX7-2647" fmla="*/ 485 w 637"/>
              <a:gd name="connsiteY7-2648" fmla="*/ 74 h 764"/>
              <a:gd name="connsiteX8-2649" fmla="*/ 474 w 637"/>
              <a:gd name="connsiteY8-2650" fmla="*/ 74 h 764"/>
              <a:gd name="connsiteX9-2651" fmla="*/ 464 w 637"/>
              <a:gd name="connsiteY9-2652" fmla="*/ 74 h 764"/>
              <a:gd name="connsiteX10-2653" fmla="*/ 453 w 637"/>
              <a:gd name="connsiteY10-2654" fmla="*/ 74 h 764"/>
              <a:gd name="connsiteX11-2655" fmla="*/ 443 w 637"/>
              <a:gd name="connsiteY11-2656" fmla="*/ 74 h 764"/>
              <a:gd name="connsiteX12-2657" fmla="*/ 432 w 637"/>
              <a:gd name="connsiteY12-2658" fmla="*/ 74 h 764"/>
              <a:gd name="connsiteX13-2659" fmla="*/ 401 w 637"/>
              <a:gd name="connsiteY13-2660" fmla="*/ 74 h 764"/>
              <a:gd name="connsiteX14-2661" fmla="*/ 374 w 637"/>
              <a:gd name="connsiteY14-2662" fmla="*/ 74 h 764"/>
              <a:gd name="connsiteX15-2663" fmla="*/ 343 w 637"/>
              <a:gd name="connsiteY15-2664" fmla="*/ 79 h 764"/>
              <a:gd name="connsiteX16-2665" fmla="*/ 311 w 637"/>
              <a:gd name="connsiteY16-2666" fmla="*/ 79 h 764"/>
              <a:gd name="connsiteX17-2667" fmla="*/ 296 w 637"/>
              <a:gd name="connsiteY17-2668" fmla="*/ 84 h 764"/>
              <a:gd name="connsiteX18-2669" fmla="*/ 280 w 637"/>
              <a:gd name="connsiteY18-2670" fmla="*/ 84 h 764"/>
              <a:gd name="connsiteX19-2671" fmla="*/ 259 w 637"/>
              <a:gd name="connsiteY19-2672" fmla="*/ 90 h 764"/>
              <a:gd name="connsiteX20-2673" fmla="*/ 243 w 637"/>
              <a:gd name="connsiteY20-2674" fmla="*/ 95 h 764"/>
              <a:gd name="connsiteX21-2675" fmla="*/ 222 w 637"/>
              <a:gd name="connsiteY21-2676" fmla="*/ 95 h 764"/>
              <a:gd name="connsiteX22-2677" fmla="*/ 201 w 637"/>
              <a:gd name="connsiteY22-2678" fmla="*/ 100 h 764"/>
              <a:gd name="connsiteX23-2679" fmla="*/ 175 w 637"/>
              <a:gd name="connsiteY23-2680" fmla="*/ 105 h 764"/>
              <a:gd name="connsiteX24-2681" fmla="*/ 154 w 637"/>
              <a:gd name="connsiteY24-2682" fmla="*/ 111 h 764"/>
              <a:gd name="connsiteX25-2683" fmla="*/ 127 w 637"/>
              <a:gd name="connsiteY25-2684" fmla="*/ 116 h 764"/>
              <a:gd name="connsiteX26-2685" fmla="*/ 106 w 637"/>
              <a:gd name="connsiteY26-2686" fmla="*/ 121 h 764"/>
              <a:gd name="connsiteX27-2687" fmla="*/ 85 w 637"/>
              <a:gd name="connsiteY27-2688" fmla="*/ 121 h 764"/>
              <a:gd name="connsiteX28-2689" fmla="*/ 69 w 637"/>
              <a:gd name="connsiteY28-2690" fmla="*/ 126 h 764"/>
              <a:gd name="connsiteX29-2691" fmla="*/ 54 w 637"/>
              <a:gd name="connsiteY29-2692" fmla="*/ 126 h 764"/>
              <a:gd name="connsiteX30-2693" fmla="*/ 43 w 637"/>
              <a:gd name="connsiteY30-2694" fmla="*/ 126 h 764"/>
              <a:gd name="connsiteX31-2695" fmla="*/ 33 w 637"/>
              <a:gd name="connsiteY31-2696" fmla="*/ 126 h 764"/>
              <a:gd name="connsiteX32-2697" fmla="*/ 27 w 637"/>
              <a:gd name="connsiteY32-2698" fmla="*/ 126 h 764"/>
              <a:gd name="connsiteX33-2699" fmla="*/ 17 w 637"/>
              <a:gd name="connsiteY33-2700" fmla="*/ 121 h 764"/>
              <a:gd name="connsiteX34-2701" fmla="*/ 1 w 637"/>
              <a:gd name="connsiteY34-2702" fmla="*/ 116 h 764"/>
              <a:gd name="connsiteX35-2703" fmla="*/ 12 w 637"/>
              <a:gd name="connsiteY35-2704" fmla="*/ 68 h 764"/>
              <a:gd name="connsiteX36-2705" fmla="*/ 43 w 637"/>
              <a:gd name="connsiteY36-2706" fmla="*/ 68 h 764"/>
              <a:gd name="connsiteX37-2707" fmla="*/ 80 w 637"/>
              <a:gd name="connsiteY37-2708" fmla="*/ 63 h 764"/>
              <a:gd name="connsiteX38-2709" fmla="*/ 101 w 637"/>
              <a:gd name="connsiteY38-2710" fmla="*/ 63 h 764"/>
              <a:gd name="connsiteX39-2711" fmla="*/ 127 w 637"/>
              <a:gd name="connsiteY39-2712" fmla="*/ 63 h 764"/>
              <a:gd name="connsiteX40-2713" fmla="*/ 148 w 637"/>
              <a:gd name="connsiteY40-2714" fmla="*/ 58 h 764"/>
              <a:gd name="connsiteX41-2715" fmla="*/ 180 w 637"/>
              <a:gd name="connsiteY41-2716" fmla="*/ 58 h 764"/>
              <a:gd name="connsiteX42-2717" fmla="*/ 206 w 637"/>
              <a:gd name="connsiteY42-2718" fmla="*/ 53 h 764"/>
              <a:gd name="connsiteX43-2719" fmla="*/ 238 w 637"/>
              <a:gd name="connsiteY43-2720" fmla="*/ 53 h 764"/>
              <a:gd name="connsiteX44-2721" fmla="*/ 275 w 637"/>
              <a:gd name="connsiteY44-2722" fmla="*/ 47 h 764"/>
              <a:gd name="connsiteX45-2723" fmla="*/ 311 w 637"/>
              <a:gd name="connsiteY45-2724" fmla="*/ 42 h 764"/>
              <a:gd name="connsiteX46-2725" fmla="*/ 327 w 637"/>
              <a:gd name="connsiteY46-2726" fmla="*/ 42 h 764"/>
              <a:gd name="connsiteX47-2727" fmla="*/ 343 w 637"/>
              <a:gd name="connsiteY47-2728" fmla="*/ 37 h 764"/>
              <a:gd name="connsiteX48-2729" fmla="*/ 359 w 637"/>
              <a:gd name="connsiteY48-2730" fmla="*/ 37 h 764"/>
              <a:gd name="connsiteX49-2731" fmla="*/ 374 w 637"/>
              <a:gd name="connsiteY49-2732" fmla="*/ 37 h 764"/>
              <a:gd name="connsiteX50-2733" fmla="*/ 385 w 637"/>
              <a:gd name="connsiteY50-2734" fmla="*/ 32 h 764"/>
              <a:gd name="connsiteX51-2735" fmla="*/ 401 w 637"/>
              <a:gd name="connsiteY51-2736" fmla="*/ 32 h 764"/>
              <a:gd name="connsiteX52-2737" fmla="*/ 411 w 637"/>
              <a:gd name="connsiteY52-2738" fmla="*/ 32 h 764"/>
              <a:gd name="connsiteX53-2739" fmla="*/ 422 w 637"/>
              <a:gd name="connsiteY53-2740" fmla="*/ 26 h 764"/>
              <a:gd name="connsiteX54-2741" fmla="*/ 432 w 637"/>
              <a:gd name="connsiteY54-2742" fmla="*/ 26 h 764"/>
              <a:gd name="connsiteX55-2743" fmla="*/ 438 w 637"/>
              <a:gd name="connsiteY55-2744" fmla="*/ 26 h 764"/>
              <a:gd name="connsiteX56-2745" fmla="*/ 448 w 637"/>
              <a:gd name="connsiteY56-2746" fmla="*/ 21 h 764"/>
              <a:gd name="connsiteX57-2747" fmla="*/ 453 w 637"/>
              <a:gd name="connsiteY57-2748" fmla="*/ 21 h 764"/>
              <a:gd name="connsiteX58-2749" fmla="*/ 459 w 637"/>
              <a:gd name="connsiteY58-2750" fmla="*/ 21 h 764"/>
              <a:gd name="connsiteX59-2751" fmla="*/ 464 w 637"/>
              <a:gd name="connsiteY59-2752" fmla="*/ 16 h 764"/>
              <a:gd name="connsiteX60-2753" fmla="*/ 464 w 637"/>
              <a:gd name="connsiteY60-2754" fmla="*/ 16 h 764"/>
              <a:gd name="connsiteX61-2755" fmla="*/ 469 w 637"/>
              <a:gd name="connsiteY61-2756" fmla="*/ 16 h 764"/>
              <a:gd name="connsiteX62-2757" fmla="*/ 469 w 637"/>
              <a:gd name="connsiteY62-2758" fmla="*/ 11 h 764"/>
              <a:gd name="connsiteX63-2759" fmla="*/ 480 w 637"/>
              <a:gd name="connsiteY63-2760" fmla="*/ 5 h 764"/>
              <a:gd name="connsiteX64-2761" fmla="*/ 485 w 637"/>
              <a:gd name="connsiteY64-2762" fmla="*/ 5 h 764"/>
              <a:gd name="connsiteX65-2763" fmla="*/ 495 w 637"/>
              <a:gd name="connsiteY65-2764" fmla="*/ 0 h 764"/>
              <a:gd name="connsiteX66-2765" fmla="*/ 501 w 637"/>
              <a:gd name="connsiteY66-2766" fmla="*/ 5 h 764"/>
              <a:gd name="connsiteX67-2767" fmla="*/ 516 w 637"/>
              <a:gd name="connsiteY67-2768" fmla="*/ 5 h 764"/>
              <a:gd name="connsiteX68-2769" fmla="*/ 527 w 637"/>
              <a:gd name="connsiteY68-2770" fmla="*/ 11 h 764"/>
              <a:gd name="connsiteX69-2771" fmla="*/ 548 w 637"/>
              <a:gd name="connsiteY69-2772" fmla="*/ 16 h 764"/>
              <a:gd name="connsiteX70-2773" fmla="*/ 580 w 637"/>
              <a:gd name="connsiteY70-2774" fmla="*/ 32 h 764"/>
              <a:gd name="connsiteX71-2775" fmla="*/ 595 w 637"/>
              <a:gd name="connsiteY71-2776" fmla="*/ 42 h 764"/>
              <a:gd name="connsiteX72-2777" fmla="*/ 611 w 637"/>
              <a:gd name="connsiteY72-2778" fmla="*/ 53 h 764"/>
              <a:gd name="connsiteX73-2779" fmla="*/ 622 w 637"/>
              <a:gd name="connsiteY73-2780" fmla="*/ 58 h 764"/>
              <a:gd name="connsiteX74-2781" fmla="*/ 632 w 637"/>
              <a:gd name="connsiteY74-2782" fmla="*/ 68 h 764"/>
              <a:gd name="connsiteX75-2783" fmla="*/ 637 w 637"/>
              <a:gd name="connsiteY75-2784" fmla="*/ 74 h 764"/>
              <a:gd name="connsiteX76-2785" fmla="*/ 637 w 637"/>
              <a:gd name="connsiteY76-2786" fmla="*/ 74 h 764"/>
              <a:gd name="connsiteX77-2787" fmla="*/ 632 w 637"/>
              <a:gd name="connsiteY77-2788" fmla="*/ 79 h 764"/>
              <a:gd name="connsiteX78-2789" fmla="*/ 632 w 637"/>
              <a:gd name="connsiteY78-2790" fmla="*/ 84 h 764"/>
              <a:gd name="connsiteX79-2791" fmla="*/ 627 w 637"/>
              <a:gd name="connsiteY79-2792" fmla="*/ 90 h 764"/>
              <a:gd name="connsiteX80-2793" fmla="*/ 622 w 637"/>
              <a:gd name="connsiteY80-2794" fmla="*/ 95 h 764"/>
              <a:gd name="connsiteX81-2795" fmla="*/ 616 w 637"/>
              <a:gd name="connsiteY81-2796" fmla="*/ 100 h 764"/>
              <a:gd name="connsiteX82-2797" fmla="*/ 611 w 637"/>
              <a:gd name="connsiteY82-2798" fmla="*/ 105 h 764"/>
              <a:gd name="connsiteX83-2799" fmla="*/ 606 w 637"/>
              <a:gd name="connsiteY83-2800" fmla="*/ 116 h 764"/>
              <a:gd name="connsiteX84-2801" fmla="*/ 606 w 637"/>
              <a:gd name="connsiteY84-2802" fmla="*/ 126 h 764"/>
              <a:gd name="connsiteX85-2803" fmla="*/ 601 w 637"/>
              <a:gd name="connsiteY85-2804" fmla="*/ 142 h 764"/>
              <a:gd name="connsiteX86-2805" fmla="*/ 601 w 637"/>
              <a:gd name="connsiteY86-2806" fmla="*/ 163 h 764"/>
              <a:gd name="connsiteX87-2807" fmla="*/ 601 w 637"/>
              <a:gd name="connsiteY87-2808" fmla="*/ 184 h 764"/>
              <a:gd name="connsiteX88-2809" fmla="*/ 595 w 637"/>
              <a:gd name="connsiteY88-2810" fmla="*/ 211 h 764"/>
              <a:gd name="connsiteX89-2811" fmla="*/ 590 w 637"/>
              <a:gd name="connsiteY89-2812" fmla="*/ 263 h 764"/>
              <a:gd name="connsiteX90-2813" fmla="*/ 585 w 637"/>
              <a:gd name="connsiteY90-2814" fmla="*/ 316 h 764"/>
              <a:gd name="connsiteX91-2815" fmla="*/ 580 w 637"/>
              <a:gd name="connsiteY91-2816" fmla="*/ 363 h 764"/>
              <a:gd name="connsiteX92-2817" fmla="*/ 574 w 637"/>
              <a:gd name="connsiteY92-2818" fmla="*/ 411 h 764"/>
              <a:gd name="connsiteX93-2819" fmla="*/ 564 w 637"/>
              <a:gd name="connsiteY93-2820" fmla="*/ 458 h 764"/>
              <a:gd name="connsiteX94-2821" fmla="*/ 553 w 637"/>
              <a:gd name="connsiteY94-2822" fmla="*/ 506 h 764"/>
              <a:gd name="connsiteX95-2823" fmla="*/ 543 w 637"/>
              <a:gd name="connsiteY95-2824" fmla="*/ 553 h 764"/>
              <a:gd name="connsiteX96-2825" fmla="*/ 527 w 637"/>
              <a:gd name="connsiteY96-2826" fmla="*/ 595 h 764"/>
              <a:gd name="connsiteX97-2827" fmla="*/ 516 w 637"/>
              <a:gd name="connsiteY97-2828" fmla="*/ 622 h 764"/>
              <a:gd name="connsiteX98-2829" fmla="*/ 511 w 637"/>
              <a:gd name="connsiteY98-2830" fmla="*/ 643 h 764"/>
              <a:gd name="connsiteX99-2831" fmla="*/ 501 w 637"/>
              <a:gd name="connsiteY99-2832" fmla="*/ 658 h 764"/>
              <a:gd name="connsiteX100-2833" fmla="*/ 490 w 637"/>
              <a:gd name="connsiteY100-2834" fmla="*/ 674 h 764"/>
              <a:gd name="connsiteX101-2835" fmla="*/ 480 w 637"/>
              <a:gd name="connsiteY101-2836" fmla="*/ 690 h 764"/>
              <a:gd name="connsiteX102-2837" fmla="*/ 469 w 637"/>
              <a:gd name="connsiteY102-2838" fmla="*/ 706 h 764"/>
              <a:gd name="connsiteX103-2839" fmla="*/ 453 w 637"/>
              <a:gd name="connsiteY103-2840" fmla="*/ 716 h 764"/>
              <a:gd name="connsiteX104-2841" fmla="*/ 443 w 637"/>
              <a:gd name="connsiteY104-2842" fmla="*/ 727 h 764"/>
              <a:gd name="connsiteX105-2843" fmla="*/ 432 w 637"/>
              <a:gd name="connsiteY105-2844" fmla="*/ 737 h 764"/>
              <a:gd name="connsiteX106-2845" fmla="*/ 422 w 637"/>
              <a:gd name="connsiteY106-2846" fmla="*/ 743 h 764"/>
              <a:gd name="connsiteX107-2847" fmla="*/ 411 w 637"/>
              <a:gd name="connsiteY107-2848" fmla="*/ 748 h 764"/>
              <a:gd name="connsiteX108-2849" fmla="*/ 401 w 637"/>
              <a:gd name="connsiteY108-2850" fmla="*/ 753 h 764"/>
              <a:gd name="connsiteX109-2851" fmla="*/ 396 w 637"/>
              <a:gd name="connsiteY109-2852" fmla="*/ 758 h 764"/>
              <a:gd name="connsiteX110-2853" fmla="*/ 385 w 637"/>
              <a:gd name="connsiteY110-2854" fmla="*/ 764 h 764"/>
              <a:gd name="connsiteX111-2855" fmla="*/ 380 w 637"/>
              <a:gd name="connsiteY111-2856" fmla="*/ 764 h 764"/>
              <a:gd name="connsiteX112-2857" fmla="*/ 374 w 637"/>
              <a:gd name="connsiteY112-2858" fmla="*/ 764 h 764"/>
              <a:gd name="connsiteX113-2859" fmla="*/ 364 w 637"/>
              <a:gd name="connsiteY113-2860" fmla="*/ 758 h 764"/>
              <a:gd name="connsiteX114-2861" fmla="*/ 359 w 637"/>
              <a:gd name="connsiteY114-2862" fmla="*/ 753 h 764"/>
              <a:gd name="connsiteX115-2863" fmla="*/ 353 w 637"/>
              <a:gd name="connsiteY115-2864" fmla="*/ 748 h 764"/>
              <a:gd name="connsiteX116-2865" fmla="*/ 353 w 637"/>
              <a:gd name="connsiteY116-2866" fmla="*/ 743 h 764"/>
              <a:gd name="connsiteX117-2867" fmla="*/ 353 w 637"/>
              <a:gd name="connsiteY117-2868" fmla="*/ 737 h 764"/>
              <a:gd name="connsiteX118-2869" fmla="*/ 353 w 637"/>
              <a:gd name="connsiteY118-2870" fmla="*/ 732 h 764"/>
              <a:gd name="connsiteX119-2871" fmla="*/ 353 w 637"/>
              <a:gd name="connsiteY119-2872" fmla="*/ 722 h 764"/>
              <a:gd name="connsiteX120-2873" fmla="*/ 353 w 637"/>
              <a:gd name="connsiteY120-2874" fmla="*/ 716 h 764"/>
              <a:gd name="connsiteX121-2875" fmla="*/ 348 w 637"/>
              <a:gd name="connsiteY121-2876" fmla="*/ 706 h 764"/>
              <a:gd name="connsiteX122-2877" fmla="*/ 338 w 637"/>
              <a:gd name="connsiteY122-2878" fmla="*/ 695 h 764"/>
              <a:gd name="connsiteX123-2879" fmla="*/ 327 w 637"/>
              <a:gd name="connsiteY123-2880" fmla="*/ 690 h 764"/>
              <a:gd name="connsiteX124-2881" fmla="*/ 317 w 637"/>
              <a:gd name="connsiteY124-2882" fmla="*/ 679 h 764"/>
              <a:gd name="connsiteX125-2883" fmla="*/ 301 w 637"/>
              <a:gd name="connsiteY125-2884" fmla="*/ 669 h 764"/>
              <a:gd name="connsiteX126-2885" fmla="*/ 285 w 637"/>
              <a:gd name="connsiteY126-2886" fmla="*/ 658 h 764"/>
              <a:gd name="connsiteX127-2887" fmla="*/ 269 w 637"/>
              <a:gd name="connsiteY127-2888" fmla="*/ 648 h 764"/>
              <a:gd name="connsiteX128-2889" fmla="*/ 253 w 637"/>
              <a:gd name="connsiteY128-2890" fmla="*/ 643 h 764"/>
              <a:gd name="connsiteX129-2891" fmla="*/ 243 w 637"/>
              <a:gd name="connsiteY129-2892" fmla="*/ 632 h 764"/>
              <a:gd name="connsiteX130-2893" fmla="*/ 232 w 637"/>
              <a:gd name="connsiteY130-2894" fmla="*/ 627 h 764"/>
              <a:gd name="connsiteX131-2895" fmla="*/ 222 w 637"/>
              <a:gd name="connsiteY131-2896" fmla="*/ 622 h 764"/>
              <a:gd name="connsiteX132-2897" fmla="*/ 217 w 637"/>
              <a:gd name="connsiteY132-2898" fmla="*/ 616 h 764"/>
              <a:gd name="connsiteX133-2899" fmla="*/ 217 w 637"/>
              <a:gd name="connsiteY133-2900" fmla="*/ 616 h 764"/>
              <a:gd name="connsiteX134-2901" fmla="*/ 217 w 637"/>
              <a:gd name="connsiteY134-2902" fmla="*/ 611 h 764"/>
              <a:gd name="connsiteX135-2903" fmla="*/ 217 w 637"/>
              <a:gd name="connsiteY135-2904" fmla="*/ 611 h 764"/>
              <a:gd name="connsiteX136-2905" fmla="*/ 222 w 637"/>
              <a:gd name="connsiteY136-2906" fmla="*/ 611 h 764"/>
              <a:gd name="connsiteX137-2907" fmla="*/ 227 w 637"/>
              <a:gd name="connsiteY137-2908" fmla="*/ 611 h 764"/>
              <a:gd name="connsiteX138-2909" fmla="*/ 238 w 637"/>
              <a:gd name="connsiteY138-2910" fmla="*/ 611 h 764"/>
              <a:gd name="connsiteX139-2911" fmla="*/ 248 w 637"/>
              <a:gd name="connsiteY139-2912" fmla="*/ 611 h 764"/>
              <a:gd name="connsiteX140-2913" fmla="*/ 264 w 637"/>
              <a:gd name="connsiteY140-2914" fmla="*/ 616 h 764"/>
              <a:gd name="connsiteX141-2915" fmla="*/ 280 w 637"/>
              <a:gd name="connsiteY141-2916" fmla="*/ 622 h 764"/>
              <a:gd name="connsiteX142-2917" fmla="*/ 301 w 637"/>
              <a:gd name="connsiteY142-2918" fmla="*/ 622 h 764"/>
              <a:gd name="connsiteX143-2919" fmla="*/ 322 w 637"/>
              <a:gd name="connsiteY143-2920" fmla="*/ 627 h 764"/>
              <a:gd name="connsiteX144-2921" fmla="*/ 338 w 637"/>
              <a:gd name="connsiteY144-2922" fmla="*/ 632 h 764"/>
              <a:gd name="connsiteX145-2923" fmla="*/ 353 w 637"/>
              <a:gd name="connsiteY145-2924" fmla="*/ 632 h 764"/>
              <a:gd name="connsiteX146-2925" fmla="*/ 369 w 637"/>
              <a:gd name="connsiteY146-2926" fmla="*/ 632 h 764"/>
              <a:gd name="connsiteX147-2927" fmla="*/ 380 w 637"/>
              <a:gd name="connsiteY147-2928" fmla="*/ 632 h 764"/>
              <a:gd name="connsiteX148-2929" fmla="*/ 390 w 637"/>
              <a:gd name="connsiteY148-2930" fmla="*/ 632 h 764"/>
              <a:gd name="connsiteX149-2931" fmla="*/ 396 w 637"/>
              <a:gd name="connsiteY149-2932" fmla="*/ 632 h 764"/>
              <a:gd name="connsiteX150-2933" fmla="*/ 401 w 637"/>
              <a:gd name="connsiteY150-2934" fmla="*/ 632 h 764"/>
              <a:gd name="connsiteX151-2935" fmla="*/ 406 w 637"/>
              <a:gd name="connsiteY151-2936" fmla="*/ 627 h 764"/>
              <a:gd name="connsiteX152-2937" fmla="*/ 411 w 637"/>
              <a:gd name="connsiteY152-2938" fmla="*/ 622 h 764"/>
              <a:gd name="connsiteX153-2939" fmla="*/ 417 w 637"/>
              <a:gd name="connsiteY153-2940" fmla="*/ 616 h 764"/>
              <a:gd name="connsiteX154-2941" fmla="*/ 422 w 637"/>
              <a:gd name="connsiteY154-2942" fmla="*/ 611 h 764"/>
              <a:gd name="connsiteX155-2943" fmla="*/ 427 w 637"/>
              <a:gd name="connsiteY155-2944" fmla="*/ 600 h 764"/>
              <a:gd name="connsiteX156-2945" fmla="*/ 438 w 637"/>
              <a:gd name="connsiteY156-2946" fmla="*/ 590 h 764"/>
              <a:gd name="connsiteX157-2947" fmla="*/ 443 w 637"/>
              <a:gd name="connsiteY157-2948" fmla="*/ 579 h 764"/>
              <a:gd name="connsiteX158-2949" fmla="*/ 448 w 637"/>
              <a:gd name="connsiteY158-2950" fmla="*/ 569 h 764"/>
              <a:gd name="connsiteX159-2951" fmla="*/ 453 w 637"/>
              <a:gd name="connsiteY159-2952" fmla="*/ 553 h 764"/>
              <a:gd name="connsiteX160-2953" fmla="*/ 459 w 637"/>
              <a:gd name="connsiteY160-2954" fmla="*/ 537 h 764"/>
              <a:gd name="connsiteX161-2955" fmla="*/ 464 w 637"/>
              <a:gd name="connsiteY161-2956" fmla="*/ 521 h 764"/>
              <a:gd name="connsiteX162-2957" fmla="*/ 469 w 637"/>
              <a:gd name="connsiteY162-2958" fmla="*/ 500 h 764"/>
              <a:gd name="connsiteX163-2959" fmla="*/ 474 w 637"/>
              <a:gd name="connsiteY163-2960" fmla="*/ 479 h 764"/>
              <a:gd name="connsiteX164-2961" fmla="*/ 480 w 637"/>
              <a:gd name="connsiteY164-2962" fmla="*/ 453 h 764"/>
              <a:gd name="connsiteX165-2963" fmla="*/ 485 w 637"/>
              <a:gd name="connsiteY165-2964" fmla="*/ 427 h 764"/>
              <a:gd name="connsiteX166-2965" fmla="*/ 490 w 637"/>
              <a:gd name="connsiteY166-2966" fmla="*/ 400 h 764"/>
              <a:gd name="connsiteX167-2967" fmla="*/ 495 w 637"/>
              <a:gd name="connsiteY167-2968" fmla="*/ 374 h 764"/>
              <a:gd name="connsiteX168-2969" fmla="*/ 501 w 637"/>
              <a:gd name="connsiteY168-2970" fmla="*/ 348 h 764"/>
              <a:gd name="connsiteX169-2971" fmla="*/ 501 w 637"/>
              <a:gd name="connsiteY169-2972" fmla="*/ 321 h 764"/>
              <a:gd name="connsiteX170-2973" fmla="*/ 506 w 637"/>
              <a:gd name="connsiteY170-2974" fmla="*/ 295 h 764"/>
              <a:gd name="connsiteX171-2975" fmla="*/ 506 w 637"/>
              <a:gd name="connsiteY171-2976" fmla="*/ 274 h 764"/>
              <a:gd name="connsiteX172-2977" fmla="*/ 511 w 637"/>
              <a:gd name="connsiteY172-2978" fmla="*/ 253 h 764"/>
              <a:gd name="connsiteX173-2979" fmla="*/ 511 w 637"/>
              <a:gd name="connsiteY173-2980" fmla="*/ 232 h 764"/>
              <a:gd name="connsiteX174-2981" fmla="*/ 511 w 637"/>
              <a:gd name="connsiteY174-2982" fmla="*/ 211 h 764"/>
              <a:gd name="connsiteX175-2983" fmla="*/ 516 w 637"/>
              <a:gd name="connsiteY175-2984" fmla="*/ 195 h 764"/>
              <a:gd name="connsiteX176-2985" fmla="*/ 516 w 637"/>
              <a:gd name="connsiteY176-2986" fmla="*/ 179 h 764"/>
              <a:gd name="connsiteX177-2987" fmla="*/ 516 w 637"/>
              <a:gd name="connsiteY177-2988" fmla="*/ 163 h 764"/>
              <a:gd name="connsiteX178-2989" fmla="*/ 516 w 637"/>
              <a:gd name="connsiteY178-2990" fmla="*/ 153 h 764"/>
              <a:gd name="connsiteX179-2991" fmla="*/ 516 w 637"/>
              <a:gd name="connsiteY179-2992" fmla="*/ 142 h 764"/>
              <a:gd name="connsiteX180-2993" fmla="*/ 516 w 637"/>
              <a:gd name="connsiteY180-2994" fmla="*/ 132 h 764"/>
              <a:gd name="connsiteX181-2995" fmla="*/ 516 w 637"/>
              <a:gd name="connsiteY181-2996" fmla="*/ 121 h 764"/>
              <a:gd name="connsiteX182-2997" fmla="*/ 511 w 637"/>
              <a:gd name="connsiteY182-2998" fmla="*/ 116 h 764"/>
              <a:gd name="connsiteX183-2999" fmla="*/ 511 w 637"/>
              <a:gd name="connsiteY183-3000" fmla="*/ 116 h 764"/>
              <a:gd name="connsiteX0-3001" fmla="*/ 503 w 629"/>
              <a:gd name="connsiteY0-3002" fmla="*/ 116 h 764"/>
              <a:gd name="connsiteX1-3003" fmla="*/ 503 w 629"/>
              <a:gd name="connsiteY1-3004" fmla="*/ 105 h 764"/>
              <a:gd name="connsiteX2-3005" fmla="*/ 498 w 629"/>
              <a:gd name="connsiteY2-3006" fmla="*/ 95 h 764"/>
              <a:gd name="connsiteX3-3007" fmla="*/ 493 w 629"/>
              <a:gd name="connsiteY3-3008" fmla="*/ 84 h 764"/>
              <a:gd name="connsiteX4-3009" fmla="*/ 493 w 629"/>
              <a:gd name="connsiteY4-3010" fmla="*/ 79 h 764"/>
              <a:gd name="connsiteX5-3011" fmla="*/ 487 w 629"/>
              <a:gd name="connsiteY5-3012" fmla="*/ 79 h 764"/>
              <a:gd name="connsiteX6-3013" fmla="*/ 482 w 629"/>
              <a:gd name="connsiteY6-3014" fmla="*/ 79 h 764"/>
              <a:gd name="connsiteX7-3015" fmla="*/ 477 w 629"/>
              <a:gd name="connsiteY7-3016" fmla="*/ 74 h 764"/>
              <a:gd name="connsiteX8-3017" fmla="*/ 466 w 629"/>
              <a:gd name="connsiteY8-3018" fmla="*/ 74 h 764"/>
              <a:gd name="connsiteX9-3019" fmla="*/ 456 w 629"/>
              <a:gd name="connsiteY9-3020" fmla="*/ 74 h 764"/>
              <a:gd name="connsiteX10-3021" fmla="*/ 445 w 629"/>
              <a:gd name="connsiteY10-3022" fmla="*/ 74 h 764"/>
              <a:gd name="connsiteX11-3023" fmla="*/ 435 w 629"/>
              <a:gd name="connsiteY11-3024" fmla="*/ 74 h 764"/>
              <a:gd name="connsiteX12-3025" fmla="*/ 424 w 629"/>
              <a:gd name="connsiteY12-3026" fmla="*/ 74 h 764"/>
              <a:gd name="connsiteX13-3027" fmla="*/ 393 w 629"/>
              <a:gd name="connsiteY13-3028" fmla="*/ 74 h 764"/>
              <a:gd name="connsiteX14-3029" fmla="*/ 366 w 629"/>
              <a:gd name="connsiteY14-3030" fmla="*/ 74 h 764"/>
              <a:gd name="connsiteX15-3031" fmla="*/ 335 w 629"/>
              <a:gd name="connsiteY15-3032" fmla="*/ 79 h 764"/>
              <a:gd name="connsiteX16-3033" fmla="*/ 303 w 629"/>
              <a:gd name="connsiteY16-3034" fmla="*/ 79 h 764"/>
              <a:gd name="connsiteX17-3035" fmla="*/ 288 w 629"/>
              <a:gd name="connsiteY17-3036" fmla="*/ 84 h 764"/>
              <a:gd name="connsiteX18-3037" fmla="*/ 272 w 629"/>
              <a:gd name="connsiteY18-3038" fmla="*/ 84 h 764"/>
              <a:gd name="connsiteX19-3039" fmla="*/ 251 w 629"/>
              <a:gd name="connsiteY19-3040" fmla="*/ 90 h 764"/>
              <a:gd name="connsiteX20-3041" fmla="*/ 235 w 629"/>
              <a:gd name="connsiteY20-3042" fmla="*/ 95 h 764"/>
              <a:gd name="connsiteX21-3043" fmla="*/ 214 w 629"/>
              <a:gd name="connsiteY21-3044" fmla="*/ 95 h 764"/>
              <a:gd name="connsiteX22-3045" fmla="*/ 193 w 629"/>
              <a:gd name="connsiteY22-3046" fmla="*/ 100 h 764"/>
              <a:gd name="connsiteX23-3047" fmla="*/ 167 w 629"/>
              <a:gd name="connsiteY23-3048" fmla="*/ 105 h 764"/>
              <a:gd name="connsiteX24-3049" fmla="*/ 146 w 629"/>
              <a:gd name="connsiteY24-3050" fmla="*/ 111 h 764"/>
              <a:gd name="connsiteX25-3051" fmla="*/ 119 w 629"/>
              <a:gd name="connsiteY25-3052" fmla="*/ 116 h 764"/>
              <a:gd name="connsiteX26-3053" fmla="*/ 98 w 629"/>
              <a:gd name="connsiteY26-3054" fmla="*/ 121 h 764"/>
              <a:gd name="connsiteX27-3055" fmla="*/ 77 w 629"/>
              <a:gd name="connsiteY27-3056" fmla="*/ 121 h 764"/>
              <a:gd name="connsiteX28-3057" fmla="*/ 61 w 629"/>
              <a:gd name="connsiteY28-3058" fmla="*/ 126 h 764"/>
              <a:gd name="connsiteX29-3059" fmla="*/ 46 w 629"/>
              <a:gd name="connsiteY29-3060" fmla="*/ 126 h 764"/>
              <a:gd name="connsiteX30-3061" fmla="*/ 35 w 629"/>
              <a:gd name="connsiteY30-3062" fmla="*/ 126 h 764"/>
              <a:gd name="connsiteX31-3063" fmla="*/ 25 w 629"/>
              <a:gd name="connsiteY31-3064" fmla="*/ 126 h 764"/>
              <a:gd name="connsiteX32-3065" fmla="*/ 19 w 629"/>
              <a:gd name="connsiteY32-3066" fmla="*/ 126 h 764"/>
              <a:gd name="connsiteX33-3067" fmla="*/ 9 w 629"/>
              <a:gd name="connsiteY33-3068" fmla="*/ 121 h 764"/>
              <a:gd name="connsiteX34-3069" fmla="*/ 4 w 629"/>
              <a:gd name="connsiteY34-3070" fmla="*/ 68 h 764"/>
              <a:gd name="connsiteX35-3071" fmla="*/ 35 w 629"/>
              <a:gd name="connsiteY35-3072" fmla="*/ 68 h 764"/>
              <a:gd name="connsiteX36-3073" fmla="*/ 72 w 629"/>
              <a:gd name="connsiteY36-3074" fmla="*/ 63 h 764"/>
              <a:gd name="connsiteX37-3075" fmla="*/ 93 w 629"/>
              <a:gd name="connsiteY37-3076" fmla="*/ 63 h 764"/>
              <a:gd name="connsiteX38-3077" fmla="*/ 119 w 629"/>
              <a:gd name="connsiteY38-3078" fmla="*/ 63 h 764"/>
              <a:gd name="connsiteX39-3079" fmla="*/ 140 w 629"/>
              <a:gd name="connsiteY39-3080" fmla="*/ 58 h 764"/>
              <a:gd name="connsiteX40-3081" fmla="*/ 172 w 629"/>
              <a:gd name="connsiteY40-3082" fmla="*/ 58 h 764"/>
              <a:gd name="connsiteX41-3083" fmla="*/ 198 w 629"/>
              <a:gd name="connsiteY41-3084" fmla="*/ 53 h 764"/>
              <a:gd name="connsiteX42-3085" fmla="*/ 230 w 629"/>
              <a:gd name="connsiteY42-3086" fmla="*/ 53 h 764"/>
              <a:gd name="connsiteX43-3087" fmla="*/ 267 w 629"/>
              <a:gd name="connsiteY43-3088" fmla="*/ 47 h 764"/>
              <a:gd name="connsiteX44-3089" fmla="*/ 303 w 629"/>
              <a:gd name="connsiteY44-3090" fmla="*/ 42 h 764"/>
              <a:gd name="connsiteX45-3091" fmla="*/ 319 w 629"/>
              <a:gd name="connsiteY45-3092" fmla="*/ 42 h 764"/>
              <a:gd name="connsiteX46-3093" fmla="*/ 335 w 629"/>
              <a:gd name="connsiteY46-3094" fmla="*/ 37 h 764"/>
              <a:gd name="connsiteX47-3095" fmla="*/ 351 w 629"/>
              <a:gd name="connsiteY47-3096" fmla="*/ 37 h 764"/>
              <a:gd name="connsiteX48-3097" fmla="*/ 366 w 629"/>
              <a:gd name="connsiteY48-3098" fmla="*/ 37 h 764"/>
              <a:gd name="connsiteX49-3099" fmla="*/ 377 w 629"/>
              <a:gd name="connsiteY49-3100" fmla="*/ 32 h 764"/>
              <a:gd name="connsiteX50-3101" fmla="*/ 393 w 629"/>
              <a:gd name="connsiteY50-3102" fmla="*/ 32 h 764"/>
              <a:gd name="connsiteX51-3103" fmla="*/ 403 w 629"/>
              <a:gd name="connsiteY51-3104" fmla="*/ 32 h 764"/>
              <a:gd name="connsiteX52-3105" fmla="*/ 414 w 629"/>
              <a:gd name="connsiteY52-3106" fmla="*/ 26 h 764"/>
              <a:gd name="connsiteX53-3107" fmla="*/ 424 w 629"/>
              <a:gd name="connsiteY53-3108" fmla="*/ 26 h 764"/>
              <a:gd name="connsiteX54-3109" fmla="*/ 430 w 629"/>
              <a:gd name="connsiteY54-3110" fmla="*/ 26 h 764"/>
              <a:gd name="connsiteX55-3111" fmla="*/ 440 w 629"/>
              <a:gd name="connsiteY55-3112" fmla="*/ 21 h 764"/>
              <a:gd name="connsiteX56-3113" fmla="*/ 445 w 629"/>
              <a:gd name="connsiteY56-3114" fmla="*/ 21 h 764"/>
              <a:gd name="connsiteX57-3115" fmla="*/ 451 w 629"/>
              <a:gd name="connsiteY57-3116" fmla="*/ 21 h 764"/>
              <a:gd name="connsiteX58-3117" fmla="*/ 456 w 629"/>
              <a:gd name="connsiteY58-3118" fmla="*/ 16 h 764"/>
              <a:gd name="connsiteX59-3119" fmla="*/ 456 w 629"/>
              <a:gd name="connsiteY59-3120" fmla="*/ 16 h 764"/>
              <a:gd name="connsiteX60-3121" fmla="*/ 461 w 629"/>
              <a:gd name="connsiteY60-3122" fmla="*/ 16 h 764"/>
              <a:gd name="connsiteX61-3123" fmla="*/ 461 w 629"/>
              <a:gd name="connsiteY61-3124" fmla="*/ 11 h 764"/>
              <a:gd name="connsiteX62-3125" fmla="*/ 472 w 629"/>
              <a:gd name="connsiteY62-3126" fmla="*/ 5 h 764"/>
              <a:gd name="connsiteX63-3127" fmla="*/ 477 w 629"/>
              <a:gd name="connsiteY63-3128" fmla="*/ 5 h 764"/>
              <a:gd name="connsiteX64-3129" fmla="*/ 487 w 629"/>
              <a:gd name="connsiteY64-3130" fmla="*/ 0 h 764"/>
              <a:gd name="connsiteX65-3131" fmla="*/ 493 w 629"/>
              <a:gd name="connsiteY65-3132" fmla="*/ 5 h 764"/>
              <a:gd name="connsiteX66-3133" fmla="*/ 508 w 629"/>
              <a:gd name="connsiteY66-3134" fmla="*/ 5 h 764"/>
              <a:gd name="connsiteX67-3135" fmla="*/ 519 w 629"/>
              <a:gd name="connsiteY67-3136" fmla="*/ 11 h 764"/>
              <a:gd name="connsiteX68-3137" fmla="*/ 540 w 629"/>
              <a:gd name="connsiteY68-3138" fmla="*/ 16 h 764"/>
              <a:gd name="connsiteX69-3139" fmla="*/ 572 w 629"/>
              <a:gd name="connsiteY69-3140" fmla="*/ 32 h 764"/>
              <a:gd name="connsiteX70-3141" fmla="*/ 587 w 629"/>
              <a:gd name="connsiteY70-3142" fmla="*/ 42 h 764"/>
              <a:gd name="connsiteX71-3143" fmla="*/ 603 w 629"/>
              <a:gd name="connsiteY71-3144" fmla="*/ 53 h 764"/>
              <a:gd name="connsiteX72-3145" fmla="*/ 614 w 629"/>
              <a:gd name="connsiteY72-3146" fmla="*/ 58 h 764"/>
              <a:gd name="connsiteX73-3147" fmla="*/ 624 w 629"/>
              <a:gd name="connsiteY73-3148" fmla="*/ 68 h 764"/>
              <a:gd name="connsiteX74-3149" fmla="*/ 629 w 629"/>
              <a:gd name="connsiteY74-3150" fmla="*/ 74 h 764"/>
              <a:gd name="connsiteX75-3151" fmla="*/ 629 w 629"/>
              <a:gd name="connsiteY75-3152" fmla="*/ 74 h 764"/>
              <a:gd name="connsiteX76-3153" fmla="*/ 624 w 629"/>
              <a:gd name="connsiteY76-3154" fmla="*/ 79 h 764"/>
              <a:gd name="connsiteX77-3155" fmla="*/ 624 w 629"/>
              <a:gd name="connsiteY77-3156" fmla="*/ 84 h 764"/>
              <a:gd name="connsiteX78-3157" fmla="*/ 619 w 629"/>
              <a:gd name="connsiteY78-3158" fmla="*/ 90 h 764"/>
              <a:gd name="connsiteX79-3159" fmla="*/ 614 w 629"/>
              <a:gd name="connsiteY79-3160" fmla="*/ 95 h 764"/>
              <a:gd name="connsiteX80-3161" fmla="*/ 608 w 629"/>
              <a:gd name="connsiteY80-3162" fmla="*/ 100 h 764"/>
              <a:gd name="connsiteX81-3163" fmla="*/ 603 w 629"/>
              <a:gd name="connsiteY81-3164" fmla="*/ 105 h 764"/>
              <a:gd name="connsiteX82-3165" fmla="*/ 598 w 629"/>
              <a:gd name="connsiteY82-3166" fmla="*/ 116 h 764"/>
              <a:gd name="connsiteX83-3167" fmla="*/ 598 w 629"/>
              <a:gd name="connsiteY83-3168" fmla="*/ 126 h 764"/>
              <a:gd name="connsiteX84-3169" fmla="*/ 593 w 629"/>
              <a:gd name="connsiteY84-3170" fmla="*/ 142 h 764"/>
              <a:gd name="connsiteX85-3171" fmla="*/ 593 w 629"/>
              <a:gd name="connsiteY85-3172" fmla="*/ 163 h 764"/>
              <a:gd name="connsiteX86-3173" fmla="*/ 593 w 629"/>
              <a:gd name="connsiteY86-3174" fmla="*/ 184 h 764"/>
              <a:gd name="connsiteX87-3175" fmla="*/ 587 w 629"/>
              <a:gd name="connsiteY87-3176" fmla="*/ 211 h 764"/>
              <a:gd name="connsiteX88-3177" fmla="*/ 582 w 629"/>
              <a:gd name="connsiteY88-3178" fmla="*/ 263 h 764"/>
              <a:gd name="connsiteX89-3179" fmla="*/ 577 w 629"/>
              <a:gd name="connsiteY89-3180" fmla="*/ 316 h 764"/>
              <a:gd name="connsiteX90-3181" fmla="*/ 572 w 629"/>
              <a:gd name="connsiteY90-3182" fmla="*/ 363 h 764"/>
              <a:gd name="connsiteX91-3183" fmla="*/ 566 w 629"/>
              <a:gd name="connsiteY91-3184" fmla="*/ 411 h 764"/>
              <a:gd name="connsiteX92-3185" fmla="*/ 556 w 629"/>
              <a:gd name="connsiteY92-3186" fmla="*/ 458 h 764"/>
              <a:gd name="connsiteX93-3187" fmla="*/ 545 w 629"/>
              <a:gd name="connsiteY93-3188" fmla="*/ 506 h 764"/>
              <a:gd name="connsiteX94-3189" fmla="*/ 535 w 629"/>
              <a:gd name="connsiteY94-3190" fmla="*/ 553 h 764"/>
              <a:gd name="connsiteX95-3191" fmla="*/ 519 w 629"/>
              <a:gd name="connsiteY95-3192" fmla="*/ 595 h 764"/>
              <a:gd name="connsiteX96-3193" fmla="*/ 508 w 629"/>
              <a:gd name="connsiteY96-3194" fmla="*/ 622 h 764"/>
              <a:gd name="connsiteX97-3195" fmla="*/ 503 w 629"/>
              <a:gd name="connsiteY97-3196" fmla="*/ 643 h 764"/>
              <a:gd name="connsiteX98-3197" fmla="*/ 493 w 629"/>
              <a:gd name="connsiteY98-3198" fmla="*/ 658 h 764"/>
              <a:gd name="connsiteX99-3199" fmla="*/ 482 w 629"/>
              <a:gd name="connsiteY99-3200" fmla="*/ 674 h 764"/>
              <a:gd name="connsiteX100-3201" fmla="*/ 472 w 629"/>
              <a:gd name="connsiteY100-3202" fmla="*/ 690 h 764"/>
              <a:gd name="connsiteX101-3203" fmla="*/ 461 w 629"/>
              <a:gd name="connsiteY101-3204" fmla="*/ 706 h 764"/>
              <a:gd name="connsiteX102-3205" fmla="*/ 445 w 629"/>
              <a:gd name="connsiteY102-3206" fmla="*/ 716 h 764"/>
              <a:gd name="connsiteX103-3207" fmla="*/ 435 w 629"/>
              <a:gd name="connsiteY103-3208" fmla="*/ 727 h 764"/>
              <a:gd name="connsiteX104-3209" fmla="*/ 424 w 629"/>
              <a:gd name="connsiteY104-3210" fmla="*/ 737 h 764"/>
              <a:gd name="connsiteX105-3211" fmla="*/ 414 w 629"/>
              <a:gd name="connsiteY105-3212" fmla="*/ 743 h 764"/>
              <a:gd name="connsiteX106-3213" fmla="*/ 403 w 629"/>
              <a:gd name="connsiteY106-3214" fmla="*/ 748 h 764"/>
              <a:gd name="connsiteX107-3215" fmla="*/ 393 w 629"/>
              <a:gd name="connsiteY107-3216" fmla="*/ 753 h 764"/>
              <a:gd name="connsiteX108-3217" fmla="*/ 388 w 629"/>
              <a:gd name="connsiteY108-3218" fmla="*/ 758 h 764"/>
              <a:gd name="connsiteX109-3219" fmla="*/ 377 w 629"/>
              <a:gd name="connsiteY109-3220" fmla="*/ 764 h 764"/>
              <a:gd name="connsiteX110-3221" fmla="*/ 372 w 629"/>
              <a:gd name="connsiteY110-3222" fmla="*/ 764 h 764"/>
              <a:gd name="connsiteX111-3223" fmla="*/ 366 w 629"/>
              <a:gd name="connsiteY111-3224" fmla="*/ 764 h 764"/>
              <a:gd name="connsiteX112-3225" fmla="*/ 356 w 629"/>
              <a:gd name="connsiteY112-3226" fmla="*/ 758 h 764"/>
              <a:gd name="connsiteX113-3227" fmla="*/ 351 w 629"/>
              <a:gd name="connsiteY113-3228" fmla="*/ 753 h 764"/>
              <a:gd name="connsiteX114-3229" fmla="*/ 345 w 629"/>
              <a:gd name="connsiteY114-3230" fmla="*/ 748 h 764"/>
              <a:gd name="connsiteX115-3231" fmla="*/ 345 w 629"/>
              <a:gd name="connsiteY115-3232" fmla="*/ 743 h 764"/>
              <a:gd name="connsiteX116-3233" fmla="*/ 345 w 629"/>
              <a:gd name="connsiteY116-3234" fmla="*/ 737 h 764"/>
              <a:gd name="connsiteX117-3235" fmla="*/ 345 w 629"/>
              <a:gd name="connsiteY117-3236" fmla="*/ 732 h 764"/>
              <a:gd name="connsiteX118-3237" fmla="*/ 345 w 629"/>
              <a:gd name="connsiteY118-3238" fmla="*/ 722 h 764"/>
              <a:gd name="connsiteX119-3239" fmla="*/ 345 w 629"/>
              <a:gd name="connsiteY119-3240" fmla="*/ 716 h 764"/>
              <a:gd name="connsiteX120-3241" fmla="*/ 340 w 629"/>
              <a:gd name="connsiteY120-3242" fmla="*/ 706 h 764"/>
              <a:gd name="connsiteX121-3243" fmla="*/ 330 w 629"/>
              <a:gd name="connsiteY121-3244" fmla="*/ 695 h 764"/>
              <a:gd name="connsiteX122-3245" fmla="*/ 319 w 629"/>
              <a:gd name="connsiteY122-3246" fmla="*/ 690 h 764"/>
              <a:gd name="connsiteX123-3247" fmla="*/ 309 w 629"/>
              <a:gd name="connsiteY123-3248" fmla="*/ 679 h 764"/>
              <a:gd name="connsiteX124-3249" fmla="*/ 293 w 629"/>
              <a:gd name="connsiteY124-3250" fmla="*/ 669 h 764"/>
              <a:gd name="connsiteX125-3251" fmla="*/ 277 w 629"/>
              <a:gd name="connsiteY125-3252" fmla="*/ 658 h 764"/>
              <a:gd name="connsiteX126-3253" fmla="*/ 261 w 629"/>
              <a:gd name="connsiteY126-3254" fmla="*/ 648 h 764"/>
              <a:gd name="connsiteX127-3255" fmla="*/ 245 w 629"/>
              <a:gd name="connsiteY127-3256" fmla="*/ 643 h 764"/>
              <a:gd name="connsiteX128-3257" fmla="*/ 235 w 629"/>
              <a:gd name="connsiteY128-3258" fmla="*/ 632 h 764"/>
              <a:gd name="connsiteX129-3259" fmla="*/ 224 w 629"/>
              <a:gd name="connsiteY129-3260" fmla="*/ 627 h 764"/>
              <a:gd name="connsiteX130-3261" fmla="*/ 214 w 629"/>
              <a:gd name="connsiteY130-3262" fmla="*/ 622 h 764"/>
              <a:gd name="connsiteX131-3263" fmla="*/ 209 w 629"/>
              <a:gd name="connsiteY131-3264" fmla="*/ 616 h 764"/>
              <a:gd name="connsiteX132-3265" fmla="*/ 209 w 629"/>
              <a:gd name="connsiteY132-3266" fmla="*/ 616 h 764"/>
              <a:gd name="connsiteX133-3267" fmla="*/ 209 w 629"/>
              <a:gd name="connsiteY133-3268" fmla="*/ 611 h 764"/>
              <a:gd name="connsiteX134-3269" fmla="*/ 209 w 629"/>
              <a:gd name="connsiteY134-3270" fmla="*/ 611 h 764"/>
              <a:gd name="connsiteX135-3271" fmla="*/ 214 w 629"/>
              <a:gd name="connsiteY135-3272" fmla="*/ 611 h 764"/>
              <a:gd name="connsiteX136-3273" fmla="*/ 219 w 629"/>
              <a:gd name="connsiteY136-3274" fmla="*/ 611 h 764"/>
              <a:gd name="connsiteX137-3275" fmla="*/ 230 w 629"/>
              <a:gd name="connsiteY137-3276" fmla="*/ 611 h 764"/>
              <a:gd name="connsiteX138-3277" fmla="*/ 240 w 629"/>
              <a:gd name="connsiteY138-3278" fmla="*/ 611 h 764"/>
              <a:gd name="connsiteX139-3279" fmla="*/ 256 w 629"/>
              <a:gd name="connsiteY139-3280" fmla="*/ 616 h 764"/>
              <a:gd name="connsiteX140-3281" fmla="*/ 272 w 629"/>
              <a:gd name="connsiteY140-3282" fmla="*/ 622 h 764"/>
              <a:gd name="connsiteX141-3283" fmla="*/ 293 w 629"/>
              <a:gd name="connsiteY141-3284" fmla="*/ 622 h 764"/>
              <a:gd name="connsiteX142-3285" fmla="*/ 314 w 629"/>
              <a:gd name="connsiteY142-3286" fmla="*/ 627 h 764"/>
              <a:gd name="connsiteX143-3287" fmla="*/ 330 w 629"/>
              <a:gd name="connsiteY143-3288" fmla="*/ 632 h 764"/>
              <a:gd name="connsiteX144-3289" fmla="*/ 345 w 629"/>
              <a:gd name="connsiteY144-3290" fmla="*/ 632 h 764"/>
              <a:gd name="connsiteX145-3291" fmla="*/ 361 w 629"/>
              <a:gd name="connsiteY145-3292" fmla="*/ 632 h 764"/>
              <a:gd name="connsiteX146-3293" fmla="*/ 372 w 629"/>
              <a:gd name="connsiteY146-3294" fmla="*/ 632 h 764"/>
              <a:gd name="connsiteX147-3295" fmla="*/ 382 w 629"/>
              <a:gd name="connsiteY147-3296" fmla="*/ 632 h 764"/>
              <a:gd name="connsiteX148-3297" fmla="*/ 388 w 629"/>
              <a:gd name="connsiteY148-3298" fmla="*/ 632 h 764"/>
              <a:gd name="connsiteX149-3299" fmla="*/ 393 w 629"/>
              <a:gd name="connsiteY149-3300" fmla="*/ 632 h 764"/>
              <a:gd name="connsiteX150-3301" fmla="*/ 398 w 629"/>
              <a:gd name="connsiteY150-3302" fmla="*/ 627 h 764"/>
              <a:gd name="connsiteX151-3303" fmla="*/ 403 w 629"/>
              <a:gd name="connsiteY151-3304" fmla="*/ 622 h 764"/>
              <a:gd name="connsiteX152-3305" fmla="*/ 409 w 629"/>
              <a:gd name="connsiteY152-3306" fmla="*/ 616 h 764"/>
              <a:gd name="connsiteX153-3307" fmla="*/ 414 w 629"/>
              <a:gd name="connsiteY153-3308" fmla="*/ 611 h 764"/>
              <a:gd name="connsiteX154-3309" fmla="*/ 419 w 629"/>
              <a:gd name="connsiteY154-3310" fmla="*/ 600 h 764"/>
              <a:gd name="connsiteX155-3311" fmla="*/ 430 w 629"/>
              <a:gd name="connsiteY155-3312" fmla="*/ 590 h 764"/>
              <a:gd name="connsiteX156-3313" fmla="*/ 435 w 629"/>
              <a:gd name="connsiteY156-3314" fmla="*/ 579 h 764"/>
              <a:gd name="connsiteX157-3315" fmla="*/ 440 w 629"/>
              <a:gd name="connsiteY157-3316" fmla="*/ 569 h 764"/>
              <a:gd name="connsiteX158-3317" fmla="*/ 445 w 629"/>
              <a:gd name="connsiteY158-3318" fmla="*/ 553 h 764"/>
              <a:gd name="connsiteX159-3319" fmla="*/ 451 w 629"/>
              <a:gd name="connsiteY159-3320" fmla="*/ 537 h 764"/>
              <a:gd name="connsiteX160-3321" fmla="*/ 456 w 629"/>
              <a:gd name="connsiteY160-3322" fmla="*/ 521 h 764"/>
              <a:gd name="connsiteX161-3323" fmla="*/ 461 w 629"/>
              <a:gd name="connsiteY161-3324" fmla="*/ 500 h 764"/>
              <a:gd name="connsiteX162-3325" fmla="*/ 466 w 629"/>
              <a:gd name="connsiteY162-3326" fmla="*/ 479 h 764"/>
              <a:gd name="connsiteX163-3327" fmla="*/ 472 w 629"/>
              <a:gd name="connsiteY163-3328" fmla="*/ 453 h 764"/>
              <a:gd name="connsiteX164-3329" fmla="*/ 477 w 629"/>
              <a:gd name="connsiteY164-3330" fmla="*/ 427 h 764"/>
              <a:gd name="connsiteX165-3331" fmla="*/ 482 w 629"/>
              <a:gd name="connsiteY165-3332" fmla="*/ 400 h 764"/>
              <a:gd name="connsiteX166-3333" fmla="*/ 487 w 629"/>
              <a:gd name="connsiteY166-3334" fmla="*/ 374 h 764"/>
              <a:gd name="connsiteX167-3335" fmla="*/ 493 w 629"/>
              <a:gd name="connsiteY167-3336" fmla="*/ 348 h 764"/>
              <a:gd name="connsiteX168-3337" fmla="*/ 493 w 629"/>
              <a:gd name="connsiteY168-3338" fmla="*/ 321 h 764"/>
              <a:gd name="connsiteX169-3339" fmla="*/ 498 w 629"/>
              <a:gd name="connsiteY169-3340" fmla="*/ 295 h 764"/>
              <a:gd name="connsiteX170-3341" fmla="*/ 498 w 629"/>
              <a:gd name="connsiteY170-3342" fmla="*/ 274 h 764"/>
              <a:gd name="connsiteX171-3343" fmla="*/ 503 w 629"/>
              <a:gd name="connsiteY171-3344" fmla="*/ 253 h 764"/>
              <a:gd name="connsiteX172-3345" fmla="*/ 503 w 629"/>
              <a:gd name="connsiteY172-3346" fmla="*/ 232 h 764"/>
              <a:gd name="connsiteX173-3347" fmla="*/ 503 w 629"/>
              <a:gd name="connsiteY173-3348" fmla="*/ 211 h 764"/>
              <a:gd name="connsiteX174-3349" fmla="*/ 508 w 629"/>
              <a:gd name="connsiteY174-3350" fmla="*/ 195 h 764"/>
              <a:gd name="connsiteX175-3351" fmla="*/ 508 w 629"/>
              <a:gd name="connsiteY175-3352" fmla="*/ 179 h 764"/>
              <a:gd name="connsiteX176-3353" fmla="*/ 508 w 629"/>
              <a:gd name="connsiteY176-3354" fmla="*/ 163 h 764"/>
              <a:gd name="connsiteX177-3355" fmla="*/ 508 w 629"/>
              <a:gd name="connsiteY177-3356" fmla="*/ 153 h 764"/>
              <a:gd name="connsiteX178-3357" fmla="*/ 508 w 629"/>
              <a:gd name="connsiteY178-3358" fmla="*/ 142 h 764"/>
              <a:gd name="connsiteX179-3359" fmla="*/ 508 w 629"/>
              <a:gd name="connsiteY179-3360" fmla="*/ 132 h 764"/>
              <a:gd name="connsiteX180-3361" fmla="*/ 508 w 629"/>
              <a:gd name="connsiteY180-3362" fmla="*/ 121 h 764"/>
              <a:gd name="connsiteX181-3363" fmla="*/ 503 w 629"/>
              <a:gd name="connsiteY181-3364" fmla="*/ 116 h 764"/>
              <a:gd name="connsiteX182-3365" fmla="*/ 503 w 629"/>
              <a:gd name="connsiteY182-3366" fmla="*/ 116 h 764"/>
              <a:gd name="connsiteX0-3367" fmla="*/ 502 w 628"/>
              <a:gd name="connsiteY0-3368" fmla="*/ 116 h 764"/>
              <a:gd name="connsiteX1-3369" fmla="*/ 502 w 628"/>
              <a:gd name="connsiteY1-3370" fmla="*/ 105 h 764"/>
              <a:gd name="connsiteX2-3371" fmla="*/ 497 w 628"/>
              <a:gd name="connsiteY2-3372" fmla="*/ 95 h 764"/>
              <a:gd name="connsiteX3-3373" fmla="*/ 492 w 628"/>
              <a:gd name="connsiteY3-3374" fmla="*/ 84 h 764"/>
              <a:gd name="connsiteX4-3375" fmla="*/ 492 w 628"/>
              <a:gd name="connsiteY4-3376" fmla="*/ 79 h 764"/>
              <a:gd name="connsiteX5-3377" fmla="*/ 486 w 628"/>
              <a:gd name="connsiteY5-3378" fmla="*/ 79 h 764"/>
              <a:gd name="connsiteX6-3379" fmla="*/ 481 w 628"/>
              <a:gd name="connsiteY6-3380" fmla="*/ 79 h 764"/>
              <a:gd name="connsiteX7-3381" fmla="*/ 476 w 628"/>
              <a:gd name="connsiteY7-3382" fmla="*/ 74 h 764"/>
              <a:gd name="connsiteX8-3383" fmla="*/ 465 w 628"/>
              <a:gd name="connsiteY8-3384" fmla="*/ 74 h 764"/>
              <a:gd name="connsiteX9-3385" fmla="*/ 455 w 628"/>
              <a:gd name="connsiteY9-3386" fmla="*/ 74 h 764"/>
              <a:gd name="connsiteX10-3387" fmla="*/ 444 w 628"/>
              <a:gd name="connsiteY10-3388" fmla="*/ 74 h 764"/>
              <a:gd name="connsiteX11-3389" fmla="*/ 434 w 628"/>
              <a:gd name="connsiteY11-3390" fmla="*/ 74 h 764"/>
              <a:gd name="connsiteX12-3391" fmla="*/ 423 w 628"/>
              <a:gd name="connsiteY12-3392" fmla="*/ 74 h 764"/>
              <a:gd name="connsiteX13-3393" fmla="*/ 392 w 628"/>
              <a:gd name="connsiteY13-3394" fmla="*/ 74 h 764"/>
              <a:gd name="connsiteX14-3395" fmla="*/ 365 w 628"/>
              <a:gd name="connsiteY14-3396" fmla="*/ 74 h 764"/>
              <a:gd name="connsiteX15-3397" fmla="*/ 334 w 628"/>
              <a:gd name="connsiteY15-3398" fmla="*/ 79 h 764"/>
              <a:gd name="connsiteX16-3399" fmla="*/ 302 w 628"/>
              <a:gd name="connsiteY16-3400" fmla="*/ 79 h 764"/>
              <a:gd name="connsiteX17-3401" fmla="*/ 287 w 628"/>
              <a:gd name="connsiteY17-3402" fmla="*/ 84 h 764"/>
              <a:gd name="connsiteX18-3403" fmla="*/ 271 w 628"/>
              <a:gd name="connsiteY18-3404" fmla="*/ 84 h 764"/>
              <a:gd name="connsiteX19-3405" fmla="*/ 250 w 628"/>
              <a:gd name="connsiteY19-3406" fmla="*/ 90 h 764"/>
              <a:gd name="connsiteX20-3407" fmla="*/ 234 w 628"/>
              <a:gd name="connsiteY20-3408" fmla="*/ 95 h 764"/>
              <a:gd name="connsiteX21-3409" fmla="*/ 213 w 628"/>
              <a:gd name="connsiteY21-3410" fmla="*/ 95 h 764"/>
              <a:gd name="connsiteX22-3411" fmla="*/ 192 w 628"/>
              <a:gd name="connsiteY22-3412" fmla="*/ 100 h 764"/>
              <a:gd name="connsiteX23-3413" fmla="*/ 166 w 628"/>
              <a:gd name="connsiteY23-3414" fmla="*/ 105 h 764"/>
              <a:gd name="connsiteX24-3415" fmla="*/ 145 w 628"/>
              <a:gd name="connsiteY24-3416" fmla="*/ 111 h 764"/>
              <a:gd name="connsiteX25-3417" fmla="*/ 118 w 628"/>
              <a:gd name="connsiteY25-3418" fmla="*/ 116 h 764"/>
              <a:gd name="connsiteX26-3419" fmla="*/ 97 w 628"/>
              <a:gd name="connsiteY26-3420" fmla="*/ 121 h 764"/>
              <a:gd name="connsiteX27-3421" fmla="*/ 76 w 628"/>
              <a:gd name="connsiteY27-3422" fmla="*/ 121 h 764"/>
              <a:gd name="connsiteX28-3423" fmla="*/ 60 w 628"/>
              <a:gd name="connsiteY28-3424" fmla="*/ 126 h 764"/>
              <a:gd name="connsiteX29-3425" fmla="*/ 45 w 628"/>
              <a:gd name="connsiteY29-3426" fmla="*/ 126 h 764"/>
              <a:gd name="connsiteX30-3427" fmla="*/ 34 w 628"/>
              <a:gd name="connsiteY30-3428" fmla="*/ 126 h 764"/>
              <a:gd name="connsiteX31-3429" fmla="*/ 24 w 628"/>
              <a:gd name="connsiteY31-3430" fmla="*/ 126 h 764"/>
              <a:gd name="connsiteX32-3431" fmla="*/ 18 w 628"/>
              <a:gd name="connsiteY32-3432" fmla="*/ 126 h 764"/>
              <a:gd name="connsiteX33-3433" fmla="*/ 3 w 628"/>
              <a:gd name="connsiteY33-3434" fmla="*/ 68 h 764"/>
              <a:gd name="connsiteX34-3435" fmla="*/ 34 w 628"/>
              <a:gd name="connsiteY34-3436" fmla="*/ 68 h 764"/>
              <a:gd name="connsiteX35-3437" fmla="*/ 71 w 628"/>
              <a:gd name="connsiteY35-3438" fmla="*/ 63 h 764"/>
              <a:gd name="connsiteX36-3439" fmla="*/ 92 w 628"/>
              <a:gd name="connsiteY36-3440" fmla="*/ 63 h 764"/>
              <a:gd name="connsiteX37-3441" fmla="*/ 118 w 628"/>
              <a:gd name="connsiteY37-3442" fmla="*/ 63 h 764"/>
              <a:gd name="connsiteX38-3443" fmla="*/ 139 w 628"/>
              <a:gd name="connsiteY38-3444" fmla="*/ 58 h 764"/>
              <a:gd name="connsiteX39-3445" fmla="*/ 171 w 628"/>
              <a:gd name="connsiteY39-3446" fmla="*/ 58 h 764"/>
              <a:gd name="connsiteX40-3447" fmla="*/ 197 w 628"/>
              <a:gd name="connsiteY40-3448" fmla="*/ 53 h 764"/>
              <a:gd name="connsiteX41-3449" fmla="*/ 229 w 628"/>
              <a:gd name="connsiteY41-3450" fmla="*/ 53 h 764"/>
              <a:gd name="connsiteX42-3451" fmla="*/ 266 w 628"/>
              <a:gd name="connsiteY42-3452" fmla="*/ 47 h 764"/>
              <a:gd name="connsiteX43-3453" fmla="*/ 302 w 628"/>
              <a:gd name="connsiteY43-3454" fmla="*/ 42 h 764"/>
              <a:gd name="connsiteX44-3455" fmla="*/ 318 w 628"/>
              <a:gd name="connsiteY44-3456" fmla="*/ 42 h 764"/>
              <a:gd name="connsiteX45-3457" fmla="*/ 334 w 628"/>
              <a:gd name="connsiteY45-3458" fmla="*/ 37 h 764"/>
              <a:gd name="connsiteX46-3459" fmla="*/ 350 w 628"/>
              <a:gd name="connsiteY46-3460" fmla="*/ 37 h 764"/>
              <a:gd name="connsiteX47-3461" fmla="*/ 365 w 628"/>
              <a:gd name="connsiteY47-3462" fmla="*/ 37 h 764"/>
              <a:gd name="connsiteX48-3463" fmla="*/ 376 w 628"/>
              <a:gd name="connsiteY48-3464" fmla="*/ 32 h 764"/>
              <a:gd name="connsiteX49-3465" fmla="*/ 392 w 628"/>
              <a:gd name="connsiteY49-3466" fmla="*/ 32 h 764"/>
              <a:gd name="connsiteX50-3467" fmla="*/ 402 w 628"/>
              <a:gd name="connsiteY50-3468" fmla="*/ 32 h 764"/>
              <a:gd name="connsiteX51-3469" fmla="*/ 413 w 628"/>
              <a:gd name="connsiteY51-3470" fmla="*/ 26 h 764"/>
              <a:gd name="connsiteX52-3471" fmla="*/ 423 w 628"/>
              <a:gd name="connsiteY52-3472" fmla="*/ 26 h 764"/>
              <a:gd name="connsiteX53-3473" fmla="*/ 429 w 628"/>
              <a:gd name="connsiteY53-3474" fmla="*/ 26 h 764"/>
              <a:gd name="connsiteX54-3475" fmla="*/ 439 w 628"/>
              <a:gd name="connsiteY54-3476" fmla="*/ 21 h 764"/>
              <a:gd name="connsiteX55-3477" fmla="*/ 444 w 628"/>
              <a:gd name="connsiteY55-3478" fmla="*/ 21 h 764"/>
              <a:gd name="connsiteX56-3479" fmla="*/ 450 w 628"/>
              <a:gd name="connsiteY56-3480" fmla="*/ 21 h 764"/>
              <a:gd name="connsiteX57-3481" fmla="*/ 455 w 628"/>
              <a:gd name="connsiteY57-3482" fmla="*/ 16 h 764"/>
              <a:gd name="connsiteX58-3483" fmla="*/ 455 w 628"/>
              <a:gd name="connsiteY58-3484" fmla="*/ 16 h 764"/>
              <a:gd name="connsiteX59-3485" fmla="*/ 460 w 628"/>
              <a:gd name="connsiteY59-3486" fmla="*/ 16 h 764"/>
              <a:gd name="connsiteX60-3487" fmla="*/ 460 w 628"/>
              <a:gd name="connsiteY60-3488" fmla="*/ 11 h 764"/>
              <a:gd name="connsiteX61-3489" fmla="*/ 471 w 628"/>
              <a:gd name="connsiteY61-3490" fmla="*/ 5 h 764"/>
              <a:gd name="connsiteX62-3491" fmla="*/ 476 w 628"/>
              <a:gd name="connsiteY62-3492" fmla="*/ 5 h 764"/>
              <a:gd name="connsiteX63-3493" fmla="*/ 486 w 628"/>
              <a:gd name="connsiteY63-3494" fmla="*/ 0 h 764"/>
              <a:gd name="connsiteX64-3495" fmla="*/ 492 w 628"/>
              <a:gd name="connsiteY64-3496" fmla="*/ 5 h 764"/>
              <a:gd name="connsiteX65-3497" fmla="*/ 507 w 628"/>
              <a:gd name="connsiteY65-3498" fmla="*/ 5 h 764"/>
              <a:gd name="connsiteX66-3499" fmla="*/ 518 w 628"/>
              <a:gd name="connsiteY66-3500" fmla="*/ 11 h 764"/>
              <a:gd name="connsiteX67-3501" fmla="*/ 539 w 628"/>
              <a:gd name="connsiteY67-3502" fmla="*/ 16 h 764"/>
              <a:gd name="connsiteX68-3503" fmla="*/ 571 w 628"/>
              <a:gd name="connsiteY68-3504" fmla="*/ 32 h 764"/>
              <a:gd name="connsiteX69-3505" fmla="*/ 586 w 628"/>
              <a:gd name="connsiteY69-3506" fmla="*/ 42 h 764"/>
              <a:gd name="connsiteX70-3507" fmla="*/ 602 w 628"/>
              <a:gd name="connsiteY70-3508" fmla="*/ 53 h 764"/>
              <a:gd name="connsiteX71-3509" fmla="*/ 613 w 628"/>
              <a:gd name="connsiteY71-3510" fmla="*/ 58 h 764"/>
              <a:gd name="connsiteX72-3511" fmla="*/ 623 w 628"/>
              <a:gd name="connsiteY72-3512" fmla="*/ 68 h 764"/>
              <a:gd name="connsiteX73-3513" fmla="*/ 628 w 628"/>
              <a:gd name="connsiteY73-3514" fmla="*/ 74 h 764"/>
              <a:gd name="connsiteX74-3515" fmla="*/ 628 w 628"/>
              <a:gd name="connsiteY74-3516" fmla="*/ 74 h 764"/>
              <a:gd name="connsiteX75-3517" fmla="*/ 623 w 628"/>
              <a:gd name="connsiteY75-3518" fmla="*/ 79 h 764"/>
              <a:gd name="connsiteX76-3519" fmla="*/ 623 w 628"/>
              <a:gd name="connsiteY76-3520" fmla="*/ 84 h 764"/>
              <a:gd name="connsiteX77-3521" fmla="*/ 618 w 628"/>
              <a:gd name="connsiteY77-3522" fmla="*/ 90 h 764"/>
              <a:gd name="connsiteX78-3523" fmla="*/ 613 w 628"/>
              <a:gd name="connsiteY78-3524" fmla="*/ 95 h 764"/>
              <a:gd name="connsiteX79-3525" fmla="*/ 607 w 628"/>
              <a:gd name="connsiteY79-3526" fmla="*/ 100 h 764"/>
              <a:gd name="connsiteX80-3527" fmla="*/ 602 w 628"/>
              <a:gd name="connsiteY80-3528" fmla="*/ 105 h 764"/>
              <a:gd name="connsiteX81-3529" fmla="*/ 597 w 628"/>
              <a:gd name="connsiteY81-3530" fmla="*/ 116 h 764"/>
              <a:gd name="connsiteX82-3531" fmla="*/ 597 w 628"/>
              <a:gd name="connsiteY82-3532" fmla="*/ 126 h 764"/>
              <a:gd name="connsiteX83-3533" fmla="*/ 592 w 628"/>
              <a:gd name="connsiteY83-3534" fmla="*/ 142 h 764"/>
              <a:gd name="connsiteX84-3535" fmla="*/ 592 w 628"/>
              <a:gd name="connsiteY84-3536" fmla="*/ 163 h 764"/>
              <a:gd name="connsiteX85-3537" fmla="*/ 592 w 628"/>
              <a:gd name="connsiteY85-3538" fmla="*/ 184 h 764"/>
              <a:gd name="connsiteX86-3539" fmla="*/ 586 w 628"/>
              <a:gd name="connsiteY86-3540" fmla="*/ 211 h 764"/>
              <a:gd name="connsiteX87-3541" fmla="*/ 581 w 628"/>
              <a:gd name="connsiteY87-3542" fmla="*/ 263 h 764"/>
              <a:gd name="connsiteX88-3543" fmla="*/ 576 w 628"/>
              <a:gd name="connsiteY88-3544" fmla="*/ 316 h 764"/>
              <a:gd name="connsiteX89-3545" fmla="*/ 571 w 628"/>
              <a:gd name="connsiteY89-3546" fmla="*/ 363 h 764"/>
              <a:gd name="connsiteX90-3547" fmla="*/ 565 w 628"/>
              <a:gd name="connsiteY90-3548" fmla="*/ 411 h 764"/>
              <a:gd name="connsiteX91-3549" fmla="*/ 555 w 628"/>
              <a:gd name="connsiteY91-3550" fmla="*/ 458 h 764"/>
              <a:gd name="connsiteX92-3551" fmla="*/ 544 w 628"/>
              <a:gd name="connsiteY92-3552" fmla="*/ 506 h 764"/>
              <a:gd name="connsiteX93-3553" fmla="*/ 534 w 628"/>
              <a:gd name="connsiteY93-3554" fmla="*/ 553 h 764"/>
              <a:gd name="connsiteX94-3555" fmla="*/ 518 w 628"/>
              <a:gd name="connsiteY94-3556" fmla="*/ 595 h 764"/>
              <a:gd name="connsiteX95-3557" fmla="*/ 507 w 628"/>
              <a:gd name="connsiteY95-3558" fmla="*/ 622 h 764"/>
              <a:gd name="connsiteX96-3559" fmla="*/ 502 w 628"/>
              <a:gd name="connsiteY96-3560" fmla="*/ 643 h 764"/>
              <a:gd name="connsiteX97-3561" fmla="*/ 492 w 628"/>
              <a:gd name="connsiteY97-3562" fmla="*/ 658 h 764"/>
              <a:gd name="connsiteX98-3563" fmla="*/ 481 w 628"/>
              <a:gd name="connsiteY98-3564" fmla="*/ 674 h 764"/>
              <a:gd name="connsiteX99-3565" fmla="*/ 471 w 628"/>
              <a:gd name="connsiteY99-3566" fmla="*/ 690 h 764"/>
              <a:gd name="connsiteX100-3567" fmla="*/ 460 w 628"/>
              <a:gd name="connsiteY100-3568" fmla="*/ 706 h 764"/>
              <a:gd name="connsiteX101-3569" fmla="*/ 444 w 628"/>
              <a:gd name="connsiteY101-3570" fmla="*/ 716 h 764"/>
              <a:gd name="connsiteX102-3571" fmla="*/ 434 w 628"/>
              <a:gd name="connsiteY102-3572" fmla="*/ 727 h 764"/>
              <a:gd name="connsiteX103-3573" fmla="*/ 423 w 628"/>
              <a:gd name="connsiteY103-3574" fmla="*/ 737 h 764"/>
              <a:gd name="connsiteX104-3575" fmla="*/ 413 w 628"/>
              <a:gd name="connsiteY104-3576" fmla="*/ 743 h 764"/>
              <a:gd name="connsiteX105-3577" fmla="*/ 402 w 628"/>
              <a:gd name="connsiteY105-3578" fmla="*/ 748 h 764"/>
              <a:gd name="connsiteX106-3579" fmla="*/ 392 w 628"/>
              <a:gd name="connsiteY106-3580" fmla="*/ 753 h 764"/>
              <a:gd name="connsiteX107-3581" fmla="*/ 387 w 628"/>
              <a:gd name="connsiteY107-3582" fmla="*/ 758 h 764"/>
              <a:gd name="connsiteX108-3583" fmla="*/ 376 w 628"/>
              <a:gd name="connsiteY108-3584" fmla="*/ 764 h 764"/>
              <a:gd name="connsiteX109-3585" fmla="*/ 371 w 628"/>
              <a:gd name="connsiteY109-3586" fmla="*/ 764 h 764"/>
              <a:gd name="connsiteX110-3587" fmla="*/ 365 w 628"/>
              <a:gd name="connsiteY110-3588" fmla="*/ 764 h 764"/>
              <a:gd name="connsiteX111-3589" fmla="*/ 355 w 628"/>
              <a:gd name="connsiteY111-3590" fmla="*/ 758 h 764"/>
              <a:gd name="connsiteX112-3591" fmla="*/ 350 w 628"/>
              <a:gd name="connsiteY112-3592" fmla="*/ 753 h 764"/>
              <a:gd name="connsiteX113-3593" fmla="*/ 344 w 628"/>
              <a:gd name="connsiteY113-3594" fmla="*/ 748 h 764"/>
              <a:gd name="connsiteX114-3595" fmla="*/ 344 w 628"/>
              <a:gd name="connsiteY114-3596" fmla="*/ 743 h 764"/>
              <a:gd name="connsiteX115-3597" fmla="*/ 344 w 628"/>
              <a:gd name="connsiteY115-3598" fmla="*/ 737 h 764"/>
              <a:gd name="connsiteX116-3599" fmla="*/ 344 w 628"/>
              <a:gd name="connsiteY116-3600" fmla="*/ 732 h 764"/>
              <a:gd name="connsiteX117-3601" fmla="*/ 344 w 628"/>
              <a:gd name="connsiteY117-3602" fmla="*/ 722 h 764"/>
              <a:gd name="connsiteX118-3603" fmla="*/ 344 w 628"/>
              <a:gd name="connsiteY118-3604" fmla="*/ 716 h 764"/>
              <a:gd name="connsiteX119-3605" fmla="*/ 339 w 628"/>
              <a:gd name="connsiteY119-3606" fmla="*/ 706 h 764"/>
              <a:gd name="connsiteX120-3607" fmla="*/ 329 w 628"/>
              <a:gd name="connsiteY120-3608" fmla="*/ 695 h 764"/>
              <a:gd name="connsiteX121-3609" fmla="*/ 318 w 628"/>
              <a:gd name="connsiteY121-3610" fmla="*/ 690 h 764"/>
              <a:gd name="connsiteX122-3611" fmla="*/ 308 w 628"/>
              <a:gd name="connsiteY122-3612" fmla="*/ 679 h 764"/>
              <a:gd name="connsiteX123-3613" fmla="*/ 292 w 628"/>
              <a:gd name="connsiteY123-3614" fmla="*/ 669 h 764"/>
              <a:gd name="connsiteX124-3615" fmla="*/ 276 w 628"/>
              <a:gd name="connsiteY124-3616" fmla="*/ 658 h 764"/>
              <a:gd name="connsiteX125-3617" fmla="*/ 260 w 628"/>
              <a:gd name="connsiteY125-3618" fmla="*/ 648 h 764"/>
              <a:gd name="connsiteX126-3619" fmla="*/ 244 w 628"/>
              <a:gd name="connsiteY126-3620" fmla="*/ 643 h 764"/>
              <a:gd name="connsiteX127-3621" fmla="*/ 234 w 628"/>
              <a:gd name="connsiteY127-3622" fmla="*/ 632 h 764"/>
              <a:gd name="connsiteX128-3623" fmla="*/ 223 w 628"/>
              <a:gd name="connsiteY128-3624" fmla="*/ 627 h 764"/>
              <a:gd name="connsiteX129-3625" fmla="*/ 213 w 628"/>
              <a:gd name="connsiteY129-3626" fmla="*/ 622 h 764"/>
              <a:gd name="connsiteX130-3627" fmla="*/ 208 w 628"/>
              <a:gd name="connsiteY130-3628" fmla="*/ 616 h 764"/>
              <a:gd name="connsiteX131-3629" fmla="*/ 208 w 628"/>
              <a:gd name="connsiteY131-3630" fmla="*/ 616 h 764"/>
              <a:gd name="connsiteX132-3631" fmla="*/ 208 w 628"/>
              <a:gd name="connsiteY132-3632" fmla="*/ 611 h 764"/>
              <a:gd name="connsiteX133-3633" fmla="*/ 208 w 628"/>
              <a:gd name="connsiteY133-3634" fmla="*/ 611 h 764"/>
              <a:gd name="connsiteX134-3635" fmla="*/ 213 w 628"/>
              <a:gd name="connsiteY134-3636" fmla="*/ 611 h 764"/>
              <a:gd name="connsiteX135-3637" fmla="*/ 218 w 628"/>
              <a:gd name="connsiteY135-3638" fmla="*/ 611 h 764"/>
              <a:gd name="connsiteX136-3639" fmla="*/ 229 w 628"/>
              <a:gd name="connsiteY136-3640" fmla="*/ 611 h 764"/>
              <a:gd name="connsiteX137-3641" fmla="*/ 239 w 628"/>
              <a:gd name="connsiteY137-3642" fmla="*/ 611 h 764"/>
              <a:gd name="connsiteX138-3643" fmla="*/ 255 w 628"/>
              <a:gd name="connsiteY138-3644" fmla="*/ 616 h 764"/>
              <a:gd name="connsiteX139-3645" fmla="*/ 271 w 628"/>
              <a:gd name="connsiteY139-3646" fmla="*/ 622 h 764"/>
              <a:gd name="connsiteX140-3647" fmla="*/ 292 w 628"/>
              <a:gd name="connsiteY140-3648" fmla="*/ 622 h 764"/>
              <a:gd name="connsiteX141-3649" fmla="*/ 313 w 628"/>
              <a:gd name="connsiteY141-3650" fmla="*/ 627 h 764"/>
              <a:gd name="connsiteX142-3651" fmla="*/ 329 w 628"/>
              <a:gd name="connsiteY142-3652" fmla="*/ 632 h 764"/>
              <a:gd name="connsiteX143-3653" fmla="*/ 344 w 628"/>
              <a:gd name="connsiteY143-3654" fmla="*/ 632 h 764"/>
              <a:gd name="connsiteX144-3655" fmla="*/ 360 w 628"/>
              <a:gd name="connsiteY144-3656" fmla="*/ 632 h 764"/>
              <a:gd name="connsiteX145-3657" fmla="*/ 371 w 628"/>
              <a:gd name="connsiteY145-3658" fmla="*/ 632 h 764"/>
              <a:gd name="connsiteX146-3659" fmla="*/ 381 w 628"/>
              <a:gd name="connsiteY146-3660" fmla="*/ 632 h 764"/>
              <a:gd name="connsiteX147-3661" fmla="*/ 387 w 628"/>
              <a:gd name="connsiteY147-3662" fmla="*/ 632 h 764"/>
              <a:gd name="connsiteX148-3663" fmla="*/ 392 w 628"/>
              <a:gd name="connsiteY148-3664" fmla="*/ 632 h 764"/>
              <a:gd name="connsiteX149-3665" fmla="*/ 397 w 628"/>
              <a:gd name="connsiteY149-3666" fmla="*/ 627 h 764"/>
              <a:gd name="connsiteX150-3667" fmla="*/ 402 w 628"/>
              <a:gd name="connsiteY150-3668" fmla="*/ 622 h 764"/>
              <a:gd name="connsiteX151-3669" fmla="*/ 408 w 628"/>
              <a:gd name="connsiteY151-3670" fmla="*/ 616 h 764"/>
              <a:gd name="connsiteX152-3671" fmla="*/ 413 w 628"/>
              <a:gd name="connsiteY152-3672" fmla="*/ 611 h 764"/>
              <a:gd name="connsiteX153-3673" fmla="*/ 418 w 628"/>
              <a:gd name="connsiteY153-3674" fmla="*/ 600 h 764"/>
              <a:gd name="connsiteX154-3675" fmla="*/ 429 w 628"/>
              <a:gd name="connsiteY154-3676" fmla="*/ 590 h 764"/>
              <a:gd name="connsiteX155-3677" fmla="*/ 434 w 628"/>
              <a:gd name="connsiteY155-3678" fmla="*/ 579 h 764"/>
              <a:gd name="connsiteX156-3679" fmla="*/ 439 w 628"/>
              <a:gd name="connsiteY156-3680" fmla="*/ 569 h 764"/>
              <a:gd name="connsiteX157-3681" fmla="*/ 444 w 628"/>
              <a:gd name="connsiteY157-3682" fmla="*/ 553 h 764"/>
              <a:gd name="connsiteX158-3683" fmla="*/ 450 w 628"/>
              <a:gd name="connsiteY158-3684" fmla="*/ 537 h 764"/>
              <a:gd name="connsiteX159-3685" fmla="*/ 455 w 628"/>
              <a:gd name="connsiteY159-3686" fmla="*/ 521 h 764"/>
              <a:gd name="connsiteX160-3687" fmla="*/ 460 w 628"/>
              <a:gd name="connsiteY160-3688" fmla="*/ 500 h 764"/>
              <a:gd name="connsiteX161-3689" fmla="*/ 465 w 628"/>
              <a:gd name="connsiteY161-3690" fmla="*/ 479 h 764"/>
              <a:gd name="connsiteX162-3691" fmla="*/ 471 w 628"/>
              <a:gd name="connsiteY162-3692" fmla="*/ 453 h 764"/>
              <a:gd name="connsiteX163-3693" fmla="*/ 476 w 628"/>
              <a:gd name="connsiteY163-3694" fmla="*/ 427 h 764"/>
              <a:gd name="connsiteX164-3695" fmla="*/ 481 w 628"/>
              <a:gd name="connsiteY164-3696" fmla="*/ 400 h 764"/>
              <a:gd name="connsiteX165-3697" fmla="*/ 486 w 628"/>
              <a:gd name="connsiteY165-3698" fmla="*/ 374 h 764"/>
              <a:gd name="connsiteX166-3699" fmla="*/ 492 w 628"/>
              <a:gd name="connsiteY166-3700" fmla="*/ 348 h 764"/>
              <a:gd name="connsiteX167-3701" fmla="*/ 492 w 628"/>
              <a:gd name="connsiteY167-3702" fmla="*/ 321 h 764"/>
              <a:gd name="connsiteX168-3703" fmla="*/ 497 w 628"/>
              <a:gd name="connsiteY168-3704" fmla="*/ 295 h 764"/>
              <a:gd name="connsiteX169-3705" fmla="*/ 497 w 628"/>
              <a:gd name="connsiteY169-3706" fmla="*/ 274 h 764"/>
              <a:gd name="connsiteX170-3707" fmla="*/ 502 w 628"/>
              <a:gd name="connsiteY170-3708" fmla="*/ 253 h 764"/>
              <a:gd name="connsiteX171-3709" fmla="*/ 502 w 628"/>
              <a:gd name="connsiteY171-3710" fmla="*/ 232 h 764"/>
              <a:gd name="connsiteX172-3711" fmla="*/ 502 w 628"/>
              <a:gd name="connsiteY172-3712" fmla="*/ 211 h 764"/>
              <a:gd name="connsiteX173-3713" fmla="*/ 507 w 628"/>
              <a:gd name="connsiteY173-3714" fmla="*/ 195 h 764"/>
              <a:gd name="connsiteX174-3715" fmla="*/ 507 w 628"/>
              <a:gd name="connsiteY174-3716" fmla="*/ 179 h 764"/>
              <a:gd name="connsiteX175-3717" fmla="*/ 507 w 628"/>
              <a:gd name="connsiteY175-3718" fmla="*/ 163 h 764"/>
              <a:gd name="connsiteX176-3719" fmla="*/ 507 w 628"/>
              <a:gd name="connsiteY176-3720" fmla="*/ 153 h 764"/>
              <a:gd name="connsiteX177-3721" fmla="*/ 507 w 628"/>
              <a:gd name="connsiteY177-3722" fmla="*/ 142 h 764"/>
              <a:gd name="connsiteX178-3723" fmla="*/ 507 w 628"/>
              <a:gd name="connsiteY178-3724" fmla="*/ 132 h 764"/>
              <a:gd name="connsiteX179-3725" fmla="*/ 507 w 628"/>
              <a:gd name="connsiteY179-3726" fmla="*/ 121 h 764"/>
              <a:gd name="connsiteX180-3727" fmla="*/ 502 w 628"/>
              <a:gd name="connsiteY180-3728" fmla="*/ 116 h 764"/>
              <a:gd name="connsiteX181-3729" fmla="*/ 502 w 628"/>
              <a:gd name="connsiteY181-3730" fmla="*/ 116 h 764"/>
              <a:gd name="connsiteX0-3731" fmla="*/ 499 w 625"/>
              <a:gd name="connsiteY0-3732" fmla="*/ 116 h 764"/>
              <a:gd name="connsiteX1-3733" fmla="*/ 499 w 625"/>
              <a:gd name="connsiteY1-3734" fmla="*/ 105 h 764"/>
              <a:gd name="connsiteX2-3735" fmla="*/ 494 w 625"/>
              <a:gd name="connsiteY2-3736" fmla="*/ 95 h 764"/>
              <a:gd name="connsiteX3-3737" fmla="*/ 489 w 625"/>
              <a:gd name="connsiteY3-3738" fmla="*/ 84 h 764"/>
              <a:gd name="connsiteX4-3739" fmla="*/ 489 w 625"/>
              <a:gd name="connsiteY4-3740" fmla="*/ 79 h 764"/>
              <a:gd name="connsiteX5-3741" fmla="*/ 483 w 625"/>
              <a:gd name="connsiteY5-3742" fmla="*/ 79 h 764"/>
              <a:gd name="connsiteX6-3743" fmla="*/ 478 w 625"/>
              <a:gd name="connsiteY6-3744" fmla="*/ 79 h 764"/>
              <a:gd name="connsiteX7-3745" fmla="*/ 473 w 625"/>
              <a:gd name="connsiteY7-3746" fmla="*/ 74 h 764"/>
              <a:gd name="connsiteX8-3747" fmla="*/ 462 w 625"/>
              <a:gd name="connsiteY8-3748" fmla="*/ 74 h 764"/>
              <a:gd name="connsiteX9-3749" fmla="*/ 452 w 625"/>
              <a:gd name="connsiteY9-3750" fmla="*/ 74 h 764"/>
              <a:gd name="connsiteX10-3751" fmla="*/ 441 w 625"/>
              <a:gd name="connsiteY10-3752" fmla="*/ 74 h 764"/>
              <a:gd name="connsiteX11-3753" fmla="*/ 431 w 625"/>
              <a:gd name="connsiteY11-3754" fmla="*/ 74 h 764"/>
              <a:gd name="connsiteX12-3755" fmla="*/ 420 w 625"/>
              <a:gd name="connsiteY12-3756" fmla="*/ 74 h 764"/>
              <a:gd name="connsiteX13-3757" fmla="*/ 389 w 625"/>
              <a:gd name="connsiteY13-3758" fmla="*/ 74 h 764"/>
              <a:gd name="connsiteX14-3759" fmla="*/ 362 w 625"/>
              <a:gd name="connsiteY14-3760" fmla="*/ 74 h 764"/>
              <a:gd name="connsiteX15-3761" fmla="*/ 331 w 625"/>
              <a:gd name="connsiteY15-3762" fmla="*/ 79 h 764"/>
              <a:gd name="connsiteX16-3763" fmla="*/ 299 w 625"/>
              <a:gd name="connsiteY16-3764" fmla="*/ 79 h 764"/>
              <a:gd name="connsiteX17-3765" fmla="*/ 284 w 625"/>
              <a:gd name="connsiteY17-3766" fmla="*/ 84 h 764"/>
              <a:gd name="connsiteX18-3767" fmla="*/ 268 w 625"/>
              <a:gd name="connsiteY18-3768" fmla="*/ 84 h 764"/>
              <a:gd name="connsiteX19-3769" fmla="*/ 247 w 625"/>
              <a:gd name="connsiteY19-3770" fmla="*/ 90 h 764"/>
              <a:gd name="connsiteX20-3771" fmla="*/ 231 w 625"/>
              <a:gd name="connsiteY20-3772" fmla="*/ 95 h 764"/>
              <a:gd name="connsiteX21-3773" fmla="*/ 210 w 625"/>
              <a:gd name="connsiteY21-3774" fmla="*/ 95 h 764"/>
              <a:gd name="connsiteX22-3775" fmla="*/ 189 w 625"/>
              <a:gd name="connsiteY22-3776" fmla="*/ 100 h 764"/>
              <a:gd name="connsiteX23-3777" fmla="*/ 163 w 625"/>
              <a:gd name="connsiteY23-3778" fmla="*/ 105 h 764"/>
              <a:gd name="connsiteX24-3779" fmla="*/ 142 w 625"/>
              <a:gd name="connsiteY24-3780" fmla="*/ 111 h 764"/>
              <a:gd name="connsiteX25-3781" fmla="*/ 115 w 625"/>
              <a:gd name="connsiteY25-3782" fmla="*/ 116 h 764"/>
              <a:gd name="connsiteX26-3783" fmla="*/ 94 w 625"/>
              <a:gd name="connsiteY26-3784" fmla="*/ 121 h 764"/>
              <a:gd name="connsiteX27-3785" fmla="*/ 73 w 625"/>
              <a:gd name="connsiteY27-3786" fmla="*/ 121 h 764"/>
              <a:gd name="connsiteX28-3787" fmla="*/ 57 w 625"/>
              <a:gd name="connsiteY28-3788" fmla="*/ 126 h 764"/>
              <a:gd name="connsiteX29-3789" fmla="*/ 42 w 625"/>
              <a:gd name="connsiteY29-3790" fmla="*/ 126 h 764"/>
              <a:gd name="connsiteX30-3791" fmla="*/ 31 w 625"/>
              <a:gd name="connsiteY30-3792" fmla="*/ 126 h 764"/>
              <a:gd name="connsiteX31-3793" fmla="*/ 21 w 625"/>
              <a:gd name="connsiteY31-3794" fmla="*/ 126 h 764"/>
              <a:gd name="connsiteX32-3795" fmla="*/ 0 w 625"/>
              <a:gd name="connsiteY32-3796" fmla="*/ 68 h 764"/>
              <a:gd name="connsiteX33-3797" fmla="*/ 31 w 625"/>
              <a:gd name="connsiteY33-3798" fmla="*/ 68 h 764"/>
              <a:gd name="connsiteX34-3799" fmla="*/ 68 w 625"/>
              <a:gd name="connsiteY34-3800" fmla="*/ 63 h 764"/>
              <a:gd name="connsiteX35-3801" fmla="*/ 89 w 625"/>
              <a:gd name="connsiteY35-3802" fmla="*/ 63 h 764"/>
              <a:gd name="connsiteX36-3803" fmla="*/ 115 w 625"/>
              <a:gd name="connsiteY36-3804" fmla="*/ 63 h 764"/>
              <a:gd name="connsiteX37-3805" fmla="*/ 136 w 625"/>
              <a:gd name="connsiteY37-3806" fmla="*/ 58 h 764"/>
              <a:gd name="connsiteX38-3807" fmla="*/ 168 w 625"/>
              <a:gd name="connsiteY38-3808" fmla="*/ 58 h 764"/>
              <a:gd name="connsiteX39-3809" fmla="*/ 194 w 625"/>
              <a:gd name="connsiteY39-3810" fmla="*/ 53 h 764"/>
              <a:gd name="connsiteX40-3811" fmla="*/ 226 w 625"/>
              <a:gd name="connsiteY40-3812" fmla="*/ 53 h 764"/>
              <a:gd name="connsiteX41-3813" fmla="*/ 263 w 625"/>
              <a:gd name="connsiteY41-3814" fmla="*/ 47 h 764"/>
              <a:gd name="connsiteX42-3815" fmla="*/ 299 w 625"/>
              <a:gd name="connsiteY42-3816" fmla="*/ 42 h 764"/>
              <a:gd name="connsiteX43-3817" fmla="*/ 315 w 625"/>
              <a:gd name="connsiteY43-3818" fmla="*/ 42 h 764"/>
              <a:gd name="connsiteX44-3819" fmla="*/ 331 w 625"/>
              <a:gd name="connsiteY44-3820" fmla="*/ 37 h 764"/>
              <a:gd name="connsiteX45-3821" fmla="*/ 347 w 625"/>
              <a:gd name="connsiteY45-3822" fmla="*/ 37 h 764"/>
              <a:gd name="connsiteX46-3823" fmla="*/ 362 w 625"/>
              <a:gd name="connsiteY46-3824" fmla="*/ 37 h 764"/>
              <a:gd name="connsiteX47-3825" fmla="*/ 373 w 625"/>
              <a:gd name="connsiteY47-3826" fmla="*/ 32 h 764"/>
              <a:gd name="connsiteX48-3827" fmla="*/ 389 w 625"/>
              <a:gd name="connsiteY48-3828" fmla="*/ 32 h 764"/>
              <a:gd name="connsiteX49-3829" fmla="*/ 399 w 625"/>
              <a:gd name="connsiteY49-3830" fmla="*/ 32 h 764"/>
              <a:gd name="connsiteX50-3831" fmla="*/ 410 w 625"/>
              <a:gd name="connsiteY50-3832" fmla="*/ 26 h 764"/>
              <a:gd name="connsiteX51-3833" fmla="*/ 420 w 625"/>
              <a:gd name="connsiteY51-3834" fmla="*/ 26 h 764"/>
              <a:gd name="connsiteX52-3835" fmla="*/ 426 w 625"/>
              <a:gd name="connsiteY52-3836" fmla="*/ 26 h 764"/>
              <a:gd name="connsiteX53-3837" fmla="*/ 436 w 625"/>
              <a:gd name="connsiteY53-3838" fmla="*/ 21 h 764"/>
              <a:gd name="connsiteX54-3839" fmla="*/ 441 w 625"/>
              <a:gd name="connsiteY54-3840" fmla="*/ 21 h 764"/>
              <a:gd name="connsiteX55-3841" fmla="*/ 447 w 625"/>
              <a:gd name="connsiteY55-3842" fmla="*/ 21 h 764"/>
              <a:gd name="connsiteX56-3843" fmla="*/ 452 w 625"/>
              <a:gd name="connsiteY56-3844" fmla="*/ 16 h 764"/>
              <a:gd name="connsiteX57-3845" fmla="*/ 452 w 625"/>
              <a:gd name="connsiteY57-3846" fmla="*/ 16 h 764"/>
              <a:gd name="connsiteX58-3847" fmla="*/ 457 w 625"/>
              <a:gd name="connsiteY58-3848" fmla="*/ 16 h 764"/>
              <a:gd name="connsiteX59-3849" fmla="*/ 457 w 625"/>
              <a:gd name="connsiteY59-3850" fmla="*/ 11 h 764"/>
              <a:gd name="connsiteX60-3851" fmla="*/ 468 w 625"/>
              <a:gd name="connsiteY60-3852" fmla="*/ 5 h 764"/>
              <a:gd name="connsiteX61-3853" fmla="*/ 473 w 625"/>
              <a:gd name="connsiteY61-3854" fmla="*/ 5 h 764"/>
              <a:gd name="connsiteX62-3855" fmla="*/ 483 w 625"/>
              <a:gd name="connsiteY62-3856" fmla="*/ 0 h 764"/>
              <a:gd name="connsiteX63-3857" fmla="*/ 489 w 625"/>
              <a:gd name="connsiteY63-3858" fmla="*/ 5 h 764"/>
              <a:gd name="connsiteX64-3859" fmla="*/ 504 w 625"/>
              <a:gd name="connsiteY64-3860" fmla="*/ 5 h 764"/>
              <a:gd name="connsiteX65-3861" fmla="*/ 515 w 625"/>
              <a:gd name="connsiteY65-3862" fmla="*/ 11 h 764"/>
              <a:gd name="connsiteX66-3863" fmla="*/ 536 w 625"/>
              <a:gd name="connsiteY66-3864" fmla="*/ 16 h 764"/>
              <a:gd name="connsiteX67-3865" fmla="*/ 568 w 625"/>
              <a:gd name="connsiteY67-3866" fmla="*/ 32 h 764"/>
              <a:gd name="connsiteX68-3867" fmla="*/ 583 w 625"/>
              <a:gd name="connsiteY68-3868" fmla="*/ 42 h 764"/>
              <a:gd name="connsiteX69-3869" fmla="*/ 599 w 625"/>
              <a:gd name="connsiteY69-3870" fmla="*/ 53 h 764"/>
              <a:gd name="connsiteX70-3871" fmla="*/ 610 w 625"/>
              <a:gd name="connsiteY70-3872" fmla="*/ 58 h 764"/>
              <a:gd name="connsiteX71-3873" fmla="*/ 620 w 625"/>
              <a:gd name="connsiteY71-3874" fmla="*/ 68 h 764"/>
              <a:gd name="connsiteX72-3875" fmla="*/ 625 w 625"/>
              <a:gd name="connsiteY72-3876" fmla="*/ 74 h 764"/>
              <a:gd name="connsiteX73-3877" fmla="*/ 625 w 625"/>
              <a:gd name="connsiteY73-3878" fmla="*/ 74 h 764"/>
              <a:gd name="connsiteX74-3879" fmla="*/ 620 w 625"/>
              <a:gd name="connsiteY74-3880" fmla="*/ 79 h 764"/>
              <a:gd name="connsiteX75-3881" fmla="*/ 620 w 625"/>
              <a:gd name="connsiteY75-3882" fmla="*/ 84 h 764"/>
              <a:gd name="connsiteX76-3883" fmla="*/ 615 w 625"/>
              <a:gd name="connsiteY76-3884" fmla="*/ 90 h 764"/>
              <a:gd name="connsiteX77-3885" fmla="*/ 610 w 625"/>
              <a:gd name="connsiteY77-3886" fmla="*/ 95 h 764"/>
              <a:gd name="connsiteX78-3887" fmla="*/ 604 w 625"/>
              <a:gd name="connsiteY78-3888" fmla="*/ 100 h 764"/>
              <a:gd name="connsiteX79-3889" fmla="*/ 599 w 625"/>
              <a:gd name="connsiteY79-3890" fmla="*/ 105 h 764"/>
              <a:gd name="connsiteX80-3891" fmla="*/ 594 w 625"/>
              <a:gd name="connsiteY80-3892" fmla="*/ 116 h 764"/>
              <a:gd name="connsiteX81-3893" fmla="*/ 594 w 625"/>
              <a:gd name="connsiteY81-3894" fmla="*/ 126 h 764"/>
              <a:gd name="connsiteX82-3895" fmla="*/ 589 w 625"/>
              <a:gd name="connsiteY82-3896" fmla="*/ 142 h 764"/>
              <a:gd name="connsiteX83-3897" fmla="*/ 589 w 625"/>
              <a:gd name="connsiteY83-3898" fmla="*/ 163 h 764"/>
              <a:gd name="connsiteX84-3899" fmla="*/ 589 w 625"/>
              <a:gd name="connsiteY84-3900" fmla="*/ 184 h 764"/>
              <a:gd name="connsiteX85-3901" fmla="*/ 583 w 625"/>
              <a:gd name="connsiteY85-3902" fmla="*/ 211 h 764"/>
              <a:gd name="connsiteX86-3903" fmla="*/ 578 w 625"/>
              <a:gd name="connsiteY86-3904" fmla="*/ 263 h 764"/>
              <a:gd name="connsiteX87-3905" fmla="*/ 573 w 625"/>
              <a:gd name="connsiteY87-3906" fmla="*/ 316 h 764"/>
              <a:gd name="connsiteX88-3907" fmla="*/ 568 w 625"/>
              <a:gd name="connsiteY88-3908" fmla="*/ 363 h 764"/>
              <a:gd name="connsiteX89-3909" fmla="*/ 562 w 625"/>
              <a:gd name="connsiteY89-3910" fmla="*/ 411 h 764"/>
              <a:gd name="connsiteX90-3911" fmla="*/ 552 w 625"/>
              <a:gd name="connsiteY90-3912" fmla="*/ 458 h 764"/>
              <a:gd name="connsiteX91-3913" fmla="*/ 541 w 625"/>
              <a:gd name="connsiteY91-3914" fmla="*/ 506 h 764"/>
              <a:gd name="connsiteX92-3915" fmla="*/ 531 w 625"/>
              <a:gd name="connsiteY92-3916" fmla="*/ 553 h 764"/>
              <a:gd name="connsiteX93-3917" fmla="*/ 515 w 625"/>
              <a:gd name="connsiteY93-3918" fmla="*/ 595 h 764"/>
              <a:gd name="connsiteX94-3919" fmla="*/ 504 w 625"/>
              <a:gd name="connsiteY94-3920" fmla="*/ 622 h 764"/>
              <a:gd name="connsiteX95-3921" fmla="*/ 499 w 625"/>
              <a:gd name="connsiteY95-3922" fmla="*/ 643 h 764"/>
              <a:gd name="connsiteX96-3923" fmla="*/ 489 w 625"/>
              <a:gd name="connsiteY96-3924" fmla="*/ 658 h 764"/>
              <a:gd name="connsiteX97-3925" fmla="*/ 478 w 625"/>
              <a:gd name="connsiteY97-3926" fmla="*/ 674 h 764"/>
              <a:gd name="connsiteX98-3927" fmla="*/ 468 w 625"/>
              <a:gd name="connsiteY98-3928" fmla="*/ 690 h 764"/>
              <a:gd name="connsiteX99-3929" fmla="*/ 457 w 625"/>
              <a:gd name="connsiteY99-3930" fmla="*/ 706 h 764"/>
              <a:gd name="connsiteX100-3931" fmla="*/ 441 w 625"/>
              <a:gd name="connsiteY100-3932" fmla="*/ 716 h 764"/>
              <a:gd name="connsiteX101-3933" fmla="*/ 431 w 625"/>
              <a:gd name="connsiteY101-3934" fmla="*/ 727 h 764"/>
              <a:gd name="connsiteX102-3935" fmla="*/ 420 w 625"/>
              <a:gd name="connsiteY102-3936" fmla="*/ 737 h 764"/>
              <a:gd name="connsiteX103-3937" fmla="*/ 410 w 625"/>
              <a:gd name="connsiteY103-3938" fmla="*/ 743 h 764"/>
              <a:gd name="connsiteX104-3939" fmla="*/ 399 w 625"/>
              <a:gd name="connsiteY104-3940" fmla="*/ 748 h 764"/>
              <a:gd name="connsiteX105-3941" fmla="*/ 389 w 625"/>
              <a:gd name="connsiteY105-3942" fmla="*/ 753 h 764"/>
              <a:gd name="connsiteX106-3943" fmla="*/ 384 w 625"/>
              <a:gd name="connsiteY106-3944" fmla="*/ 758 h 764"/>
              <a:gd name="connsiteX107-3945" fmla="*/ 373 w 625"/>
              <a:gd name="connsiteY107-3946" fmla="*/ 764 h 764"/>
              <a:gd name="connsiteX108-3947" fmla="*/ 368 w 625"/>
              <a:gd name="connsiteY108-3948" fmla="*/ 764 h 764"/>
              <a:gd name="connsiteX109-3949" fmla="*/ 362 w 625"/>
              <a:gd name="connsiteY109-3950" fmla="*/ 764 h 764"/>
              <a:gd name="connsiteX110-3951" fmla="*/ 352 w 625"/>
              <a:gd name="connsiteY110-3952" fmla="*/ 758 h 764"/>
              <a:gd name="connsiteX111-3953" fmla="*/ 347 w 625"/>
              <a:gd name="connsiteY111-3954" fmla="*/ 753 h 764"/>
              <a:gd name="connsiteX112-3955" fmla="*/ 341 w 625"/>
              <a:gd name="connsiteY112-3956" fmla="*/ 748 h 764"/>
              <a:gd name="connsiteX113-3957" fmla="*/ 341 w 625"/>
              <a:gd name="connsiteY113-3958" fmla="*/ 743 h 764"/>
              <a:gd name="connsiteX114-3959" fmla="*/ 341 w 625"/>
              <a:gd name="connsiteY114-3960" fmla="*/ 737 h 764"/>
              <a:gd name="connsiteX115-3961" fmla="*/ 341 w 625"/>
              <a:gd name="connsiteY115-3962" fmla="*/ 732 h 764"/>
              <a:gd name="connsiteX116-3963" fmla="*/ 341 w 625"/>
              <a:gd name="connsiteY116-3964" fmla="*/ 722 h 764"/>
              <a:gd name="connsiteX117-3965" fmla="*/ 341 w 625"/>
              <a:gd name="connsiteY117-3966" fmla="*/ 716 h 764"/>
              <a:gd name="connsiteX118-3967" fmla="*/ 336 w 625"/>
              <a:gd name="connsiteY118-3968" fmla="*/ 706 h 764"/>
              <a:gd name="connsiteX119-3969" fmla="*/ 326 w 625"/>
              <a:gd name="connsiteY119-3970" fmla="*/ 695 h 764"/>
              <a:gd name="connsiteX120-3971" fmla="*/ 315 w 625"/>
              <a:gd name="connsiteY120-3972" fmla="*/ 690 h 764"/>
              <a:gd name="connsiteX121-3973" fmla="*/ 305 w 625"/>
              <a:gd name="connsiteY121-3974" fmla="*/ 679 h 764"/>
              <a:gd name="connsiteX122-3975" fmla="*/ 289 w 625"/>
              <a:gd name="connsiteY122-3976" fmla="*/ 669 h 764"/>
              <a:gd name="connsiteX123-3977" fmla="*/ 273 w 625"/>
              <a:gd name="connsiteY123-3978" fmla="*/ 658 h 764"/>
              <a:gd name="connsiteX124-3979" fmla="*/ 257 w 625"/>
              <a:gd name="connsiteY124-3980" fmla="*/ 648 h 764"/>
              <a:gd name="connsiteX125-3981" fmla="*/ 241 w 625"/>
              <a:gd name="connsiteY125-3982" fmla="*/ 643 h 764"/>
              <a:gd name="connsiteX126-3983" fmla="*/ 231 w 625"/>
              <a:gd name="connsiteY126-3984" fmla="*/ 632 h 764"/>
              <a:gd name="connsiteX127-3985" fmla="*/ 220 w 625"/>
              <a:gd name="connsiteY127-3986" fmla="*/ 627 h 764"/>
              <a:gd name="connsiteX128-3987" fmla="*/ 210 w 625"/>
              <a:gd name="connsiteY128-3988" fmla="*/ 622 h 764"/>
              <a:gd name="connsiteX129-3989" fmla="*/ 205 w 625"/>
              <a:gd name="connsiteY129-3990" fmla="*/ 616 h 764"/>
              <a:gd name="connsiteX130-3991" fmla="*/ 205 w 625"/>
              <a:gd name="connsiteY130-3992" fmla="*/ 616 h 764"/>
              <a:gd name="connsiteX131-3993" fmla="*/ 205 w 625"/>
              <a:gd name="connsiteY131-3994" fmla="*/ 611 h 764"/>
              <a:gd name="connsiteX132-3995" fmla="*/ 205 w 625"/>
              <a:gd name="connsiteY132-3996" fmla="*/ 611 h 764"/>
              <a:gd name="connsiteX133-3997" fmla="*/ 210 w 625"/>
              <a:gd name="connsiteY133-3998" fmla="*/ 611 h 764"/>
              <a:gd name="connsiteX134-3999" fmla="*/ 215 w 625"/>
              <a:gd name="connsiteY134-4000" fmla="*/ 611 h 764"/>
              <a:gd name="connsiteX135-4001" fmla="*/ 226 w 625"/>
              <a:gd name="connsiteY135-4002" fmla="*/ 611 h 764"/>
              <a:gd name="connsiteX136-4003" fmla="*/ 236 w 625"/>
              <a:gd name="connsiteY136-4004" fmla="*/ 611 h 764"/>
              <a:gd name="connsiteX137-4005" fmla="*/ 252 w 625"/>
              <a:gd name="connsiteY137-4006" fmla="*/ 616 h 764"/>
              <a:gd name="connsiteX138-4007" fmla="*/ 268 w 625"/>
              <a:gd name="connsiteY138-4008" fmla="*/ 622 h 764"/>
              <a:gd name="connsiteX139-4009" fmla="*/ 289 w 625"/>
              <a:gd name="connsiteY139-4010" fmla="*/ 622 h 764"/>
              <a:gd name="connsiteX140-4011" fmla="*/ 310 w 625"/>
              <a:gd name="connsiteY140-4012" fmla="*/ 627 h 764"/>
              <a:gd name="connsiteX141-4013" fmla="*/ 326 w 625"/>
              <a:gd name="connsiteY141-4014" fmla="*/ 632 h 764"/>
              <a:gd name="connsiteX142-4015" fmla="*/ 341 w 625"/>
              <a:gd name="connsiteY142-4016" fmla="*/ 632 h 764"/>
              <a:gd name="connsiteX143-4017" fmla="*/ 357 w 625"/>
              <a:gd name="connsiteY143-4018" fmla="*/ 632 h 764"/>
              <a:gd name="connsiteX144-4019" fmla="*/ 368 w 625"/>
              <a:gd name="connsiteY144-4020" fmla="*/ 632 h 764"/>
              <a:gd name="connsiteX145-4021" fmla="*/ 378 w 625"/>
              <a:gd name="connsiteY145-4022" fmla="*/ 632 h 764"/>
              <a:gd name="connsiteX146-4023" fmla="*/ 384 w 625"/>
              <a:gd name="connsiteY146-4024" fmla="*/ 632 h 764"/>
              <a:gd name="connsiteX147-4025" fmla="*/ 389 w 625"/>
              <a:gd name="connsiteY147-4026" fmla="*/ 632 h 764"/>
              <a:gd name="connsiteX148-4027" fmla="*/ 394 w 625"/>
              <a:gd name="connsiteY148-4028" fmla="*/ 627 h 764"/>
              <a:gd name="connsiteX149-4029" fmla="*/ 399 w 625"/>
              <a:gd name="connsiteY149-4030" fmla="*/ 622 h 764"/>
              <a:gd name="connsiteX150-4031" fmla="*/ 405 w 625"/>
              <a:gd name="connsiteY150-4032" fmla="*/ 616 h 764"/>
              <a:gd name="connsiteX151-4033" fmla="*/ 410 w 625"/>
              <a:gd name="connsiteY151-4034" fmla="*/ 611 h 764"/>
              <a:gd name="connsiteX152-4035" fmla="*/ 415 w 625"/>
              <a:gd name="connsiteY152-4036" fmla="*/ 600 h 764"/>
              <a:gd name="connsiteX153-4037" fmla="*/ 426 w 625"/>
              <a:gd name="connsiteY153-4038" fmla="*/ 590 h 764"/>
              <a:gd name="connsiteX154-4039" fmla="*/ 431 w 625"/>
              <a:gd name="connsiteY154-4040" fmla="*/ 579 h 764"/>
              <a:gd name="connsiteX155-4041" fmla="*/ 436 w 625"/>
              <a:gd name="connsiteY155-4042" fmla="*/ 569 h 764"/>
              <a:gd name="connsiteX156-4043" fmla="*/ 441 w 625"/>
              <a:gd name="connsiteY156-4044" fmla="*/ 553 h 764"/>
              <a:gd name="connsiteX157-4045" fmla="*/ 447 w 625"/>
              <a:gd name="connsiteY157-4046" fmla="*/ 537 h 764"/>
              <a:gd name="connsiteX158-4047" fmla="*/ 452 w 625"/>
              <a:gd name="connsiteY158-4048" fmla="*/ 521 h 764"/>
              <a:gd name="connsiteX159-4049" fmla="*/ 457 w 625"/>
              <a:gd name="connsiteY159-4050" fmla="*/ 500 h 764"/>
              <a:gd name="connsiteX160-4051" fmla="*/ 462 w 625"/>
              <a:gd name="connsiteY160-4052" fmla="*/ 479 h 764"/>
              <a:gd name="connsiteX161-4053" fmla="*/ 468 w 625"/>
              <a:gd name="connsiteY161-4054" fmla="*/ 453 h 764"/>
              <a:gd name="connsiteX162-4055" fmla="*/ 473 w 625"/>
              <a:gd name="connsiteY162-4056" fmla="*/ 427 h 764"/>
              <a:gd name="connsiteX163-4057" fmla="*/ 478 w 625"/>
              <a:gd name="connsiteY163-4058" fmla="*/ 400 h 764"/>
              <a:gd name="connsiteX164-4059" fmla="*/ 483 w 625"/>
              <a:gd name="connsiteY164-4060" fmla="*/ 374 h 764"/>
              <a:gd name="connsiteX165-4061" fmla="*/ 489 w 625"/>
              <a:gd name="connsiteY165-4062" fmla="*/ 348 h 764"/>
              <a:gd name="connsiteX166-4063" fmla="*/ 489 w 625"/>
              <a:gd name="connsiteY166-4064" fmla="*/ 321 h 764"/>
              <a:gd name="connsiteX167-4065" fmla="*/ 494 w 625"/>
              <a:gd name="connsiteY167-4066" fmla="*/ 295 h 764"/>
              <a:gd name="connsiteX168-4067" fmla="*/ 494 w 625"/>
              <a:gd name="connsiteY168-4068" fmla="*/ 274 h 764"/>
              <a:gd name="connsiteX169-4069" fmla="*/ 499 w 625"/>
              <a:gd name="connsiteY169-4070" fmla="*/ 253 h 764"/>
              <a:gd name="connsiteX170-4071" fmla="*/ 499 w 625"/>
              <a:gd name="connsiteY170-4072" fmla="*/ 232 h 764"/>
              <a:gd name="connsiteX171-4073" fmla="*/ 499 w 625"/>
              <a:gd name="connsiteY171-4074" fmla="*/ 211 h 764"/>
              <a:gd name="connsiteX172-4075" fmla="*/ 504 w 625"/>
              <a:gd name="connsiteY172-4076" fmla="*/ 195 h 764"/>
              <a:gd name="connsiteX173-4077" fmla="*/ 504 w 625"/>
              <a:gd name="connsiteY173-4078" fmla="*/ 179 h 764"/>
              <a:gd name="connsiteX174-4079" fmla="*/ 504 w 625"/>
              <a:gd name="connsiteY174-4080" fmla="*/ 163 h 764"/>
              <a:gd name="connsiteX175-4081" fmla="*/ 504 w 625"/>
              <a:gd name="connsiteY175-4082" fmla="*/ 153 h 764"/>
              <a:gd name="connsiteX176-4083" fmla="*/ 504 w 625"/>
              <a:gd name="connsiteY176-4084" fmla="*/ 142 h 764"/>
              <a:gd name="connsiteX177-4085" fmla="*/ 504 w 625"/>
              <a:gd name="connsiteY177-4086" fmla="*/ 132 h 764"/>
              <a:gd name="connsiteX178-4087" fmla="*/ 504 w 625"/>
              <a:gd name="connsiteY178-4088" fmla="*/ 121 h 764"/>
              <a:gd name="connsiteX179-4089" fmla="*/ 499 w 625"/>
              <a:gd name="connsiteY179-4090" fmla="*/ 116 h 764"/>
              <a:gd name="connsiteX180-4091" fmla="*/ 499 w 625"/>
              <a:gd name="connsiteY180-4092" fmla="*/ 116 h 764"/>
              <a:gd name="connsiteX0-4093" fmla="*/ 499 w 625"/>
              <a:gd name="connsiteY0-4094" fmla="*/ 116 h 764"/>
              <a:gd name="connsiteX1-4095" fmla="*/ 499 w 625"/>
              <a:gd name="connsiteY1-4096" fmla="*/ 105 h 764"/>
              <a:gd name="connsiteX2-4097" fmla="*/ 494 w 625"/>
              <a:gd name="connsiteY2-4098" fmla="*/ 95 h 764"/>
              <a:gd name="connsiteX3-4099" fmla="*/ 489 w 625"/>
              <a:gd name="connsiteY3-4100" fmla="*/ 84 h 764"/>
              <a:gd name="connsiteX4-4101" fmla="*/ 489 w 625"/>
              <a:gd name="connsiteY4-4102" fmla="*/ 79 h 764"/>
              <a:gd name="connsiteX5-4103" fmla="*/ 483 w 625"/>
              <a:gd name="connsiteY5-4104" fmla="*/ 79 h 764"/>
              <a:gd name="connsiteX6-4105" fmla="*/ 478 w 625"/>
              <a:gd name="connsiteY6-4106" fmla="*/ 79 h 764"/>
              <a:gd name="connsiteX7-4107" fmla="*/ 473 w 625"/>
              <a:gd name="connsiteY7-4108" fmla="*/ 74 h 764"/>
              <a:gd name="connsiteX8-4109" fmla="*/ 462 w 625"/>
              <a:gd name="connsiteY8-4110" fmla="*/ 74 h 764"/>
              <a:gd name="connsiteX9-4111" fmla="*/ 452 w 625"/>
              <a:gd name="connsiteY9-4112" fmla="*/ 74 h 764"/>
              <a:gd name="connsiteX10-4113" fmla="*/ 441 w 625"/>
              <a:gd name="connsiteY10-4114" fmla="*/ 74 h 764"/>
              <a:gd name="connsiteX11-4115" fmla="*/ 431 w 625"/>
              <a:gd name="connsiteY11-4116" fmla="*/ 74 h 764"/>
              <a:gd name="connsiteX12-4117" fmla="*/ 420 w 625"/>
              <a:gd name="connsiteY12-4118" fmla="*/ 74 h 764"/>
              <a:gd name="connsiteX13-4119" fmla="*/ 389 w 625"/>
              <a:gd name="connsiteY13-4120" fmla="*/ 74 h 764"/>
              <a:gd name="connsiteX14-4121" fmla="*/ 362 w 625"/>
              <a:gd name="connsiteY14-4122" fmla="*/ 74 h 764"/>
              <a:gd name="connsiteX15-4123" fmla="*/ 331 w 625"/>
              <a:gd name="connsiteY15-4124" fmla="*/ 79 h 764"/>
              <a:gd name="connsiteX16-4125" fmla="*/ 299 w 625"/>
              <a:gd name="connsiteY16-4126" fmla="*/ 79 h 764"/>
              <a:gd name="connsiteX17-4127" fmla="*/ 284 w 625"/>
              <a:gd name="connsiteY17-4128" fmla="*/ 84 h 764"/>
              <a:gd name="connsiteX18-4129" fmla="*/ 268 w 625"/>
              <a:gd name="connsiteY18-4130" fmla="*/ 84 h 764"/>
              <a:gd name="connsiteX19-4131" fmla="*/ 247 w 625"/>
              <a:gd name="connsiteY19-4132" fmla="*/ 90 h 764"/>
              <a:gd name="connsiteX20-4133" fmla="*/ 231 w 625"/>
              <a:gd name="connsiteY20-4134" fmla="*/ 95 h 764"/>
              <a:gd name="connsiteX21-4135" fmla="*/ 210 w 625"/>
              <a:gd name="connsiteY21-4136" fmla="*/ 95 h 764"/>
              <a:gd name="connsiteX22-4137" fmla="*/ 189 w 625"/>
              <a:gd name="connsiteY22-4138" fmla="*/ 100 h 764"/>
              <a:gd name="connsiteX23-4139" fmla="*/ 163 w 625"/>
              <a:gd name="connsiteY23-4140" fmla="*/ 105 h 764"/>
              <a:gd name="connsiteX24-4141" fmla="*/ 142 w 625"/>
              <a:gd name="connsiteY24-4142" fmla="*/ 111 h 764"/>
              <a:gd name="connsiteX25-4143" fmla="*/ 115 w 625"/>
              <a:gd name="connsiteY25-4144" fmla="*/ 116 h 764"/>
              <a:gd name="connsiteX26-4145" fmla="*/ 94 w 625"/>
              <a:gd name="connsiteY26-4146" fmla="*/ 121 h 764"/>
              <a:gd name="connsiteX27-4147" fmla="*/ 73 w 625"/>
              <a:gd name="connsiteY27-4148" fmla="*/ 121 h 764"/>
              <a:gd name="connsiteX28-4149" fmla="*/ 57 w 625"/>
              <a:gd name="connsiteY28-4150" fmla="*/ 126 h 764"/>
              <a:gd name="connsiteX29-4151" fmla="*/ 42 w 625"/>
              <a:gd name="connsiteY29-4152" fmla="*/ 126 h 764"/>
              <a:gd name="connsiteX30-4153" fmla="*/ 31 w 625"/>
              <a:gd name="connsiteY30-4154" fmla="*/ 126 h 764"/>
              <a:gd name="connsiteX31-4155" fmla="*/ 0 w 625"/>
              <a:gd name="connsiteY31-4156" fmla="*/ 68 h 764"/>
              <a:gd name="connsiteX32-4157" fmla="*/ 31 w 625"/>
              <a:gd name="connsiteY32-4158" fmla="*/ 68 h 764"/>
              <a:gd name="connsiteX33-4159" fmla="*/ 68 w 625"/>
              <a:gd name="connsiteY33-4160" fmla="*/ 63 h 764"/>
              <a:gd name="connsiteX34-4161" fmla="*/ 89 w 625"/>
              <a:gd name="connsiteY34-4162" fmla="*/ 63 h 764"/>
              <a:gd name="connsiteX35-4163" fmla="*/ 115 w 625"/>
              <a:gd name="connsiteY35-4164" fmla="*/ 63 h 764"/>
              <a:gd name="connsiteX36-4165" fmla="*/ 136 w 625"/>
              <a:gd name="connsiteY36-4166" fmla="*/ 58 h 764"/>
              <a:gd name="connsiteX37-4167" fmla="*/ 168 w 625"/>
              <a:gd name="connsiteY37-4168" fmla="*/ 58 h 764"/>
              <a:gd name="connsiteX38-4169" fmla="*/ 194 w 625"/>
              <a:gd name="connsiteY38-4170" fmla="*/ 53 h 764"/>
              <a:gd name="connsiteX39-4171" fmla="*/ 226 w 625"/>
              <a:gd name="connsiteY39-4172" fmla="*/ 53 h 764"/>
              <a:gd name="connsiteX40-4173" fmla="*/ 263 w 625"/>
              <a:gd name="connsiteY40-4174" fmla="*/ 47 h 764"/>
              <a:gd name="connsiteX41-4175" fmla="*/ 299 w 625"/>
              <a:gd name="connsiteY41-4176" fmla="*/ 42 h 764"/>
              <a:gd name="connsiteX42-4177" fmla="*/ 315 w 625"/>
              <a:gd name="connsiteY42-4178" fmla="*/ 42 h 764"/>
              <a:gd name="connsiteX43-4179" fmla="*/ 331 w 625"/>
              <a:gd name="connsiteY43-4180" fmla="*/ 37 h 764"/>
              <a:gd name="connsiteX44-4181" fmla="*/ 347 w 625"/>
              <a:gd name="connsiteY44-4182" fmla="*/ 37 h 764"/>
              <a:gd name="connsiteX45-4183" fmla="*/ 362 w 625"/>
              <a:gd name="connsiteY45-4184" fmla="*/ 37 h 764"/>
              <a:gd name="connsiteX46-4185" fmla="*/ 373 w 625"/>
              <a:gd name="connsiteY46-4186" fmla="*/ 32 h 764"/>
              <a:gd name="connsiteX47-4187" fmla="*/ 389 w 625"/>
              <a:gd name="connsiteY47-4188" fmla="*/ 32 h 764"/>
              <a:gd name="connsiteX48-4189" fmla="*/ 399 w 625"/>
              <a:gd name="connsiteY48-4190" fmla="*/ 32 h 764"/>
              <a:gd name="connsiteX49-4191" fmla="*/ 410 w 625"/>
              <a:gd name="connsiteY49-4192" fmla="*/ 26 h 764"/>
              <a:gd name="connsiteX50-4193" fmla="*/ 420 w 625"/>
              <a:gd name="connsiteY50-4194" fmla="*/ 26 h 764"/>
              <a:gd name="connsiteX51-4195" fmla="*/ 426 w 625"/>
              <a:gd name="connsiteY51-4196" fmla="*/ 26 h 764"/>
              <a:gd name="connsiteX52-4197" fmla="*/ 436 w 625"/>
              <a:gd name="connsiteY52-4198" fmla="*/ 21 h 764"/>
              <a:gd name="connsiteX53-4199" fmla="*/ 441 w 625"/>
              <a:gd name="connsiteY53-4200" fmla="*/ 21 h 764"/>
              <a:gd name="connsiteX54-4201" fmla="*/ 447 w 625"/>
              <a:gd name="connsiteY54-4202" fmla="*/ 21 h 764"/>
              <a:gd name="connsiteX55-4203" fmla="*/ 452 w 625"/>
              <a:gd name="connsiteY55-4204" fmla="*/ 16 h 764"/>
              <a:gd name="connsiteX56-4205" fmla="*/ 452 w 625"/>
              <a:gd name="connsiteY56-4206" fmla="*/ 16 h 764"/>
              <a:gd name="connsiteX57-4207" fmla="*/ 457 w 625"/>
              <a:gd name="connsiteY57-4208" fmla="*/ 16 h 764"/>
              <a:gd name="connsiteX58-4209" fmla="*/ 457 w 625"/>
              <a:gd name="connsiteY58-4210" fmla="*/ 11 h 764"/>
              <a:gd name="connsiteX59-4211" fmla="*/ 468 w 625"/>
              <a:gd name="connsiteY59-4212" fmla="*/ 5 h 764"/>
              <a:gd name="connsiteX60-4213" fmla="*/ 473 w 625"/>
              <a:gd name="connsiteY60-4214" fmla="*/ 5 h 764"/>
              <a:gd name="connsiteX61-4215" fmla="*/ 483 w 625"/>
              <a:gd name="connsiteY61-4216" fmla="*/ 0 h 764"/>
              <a:gd name="connsiteX62-4217" fmla="*/ 489 w 625"/>
              <a:gd name="connsiteY62-4218" fmla="*/ 5 h 764"/>
              <a:gd name="connsiteX63-4219" fmla="*/ 504 w 625"/>
              <a:gd name="connsiteY63-4220" fmla="*/ 5 h 764"/>
              <a:gd name="connsiteX64-4221" fmla="*/ 515 w 625"/>
              <a:gd name="connsiteY64-4222" fmla="*/ 11 h 764"/>
              <a:gd name="connsiteX65-4223" fmla="*/ 536 w 625"/>
              <a:gd name="connsiteY65-4224" fmla="*/ 16 h 764"/>
              <a:gd name="connsiteX66-4225" fmla="*/ 568 w 625"/>
              <a:gd name="connsiteY66-4226" fmla="*/ 32 h 764"/>
              <a:gd name="connsiteX67-4227" fmla="*/ 583 w 625"/>
              <a:gd name="connsiteY67-4228" fmla="*/ 42 h 764"/>
              <a:gd name="connsiteX68-4229" fmla="*/ 599 w 625"/>
              <a:gd name="connsiteY68-4230" fmla="*/ 53 h 764"/>
              <a:gd name="connsiteX69-4231" fmla="*/ 610 w 625"/>
              <a:gd name="connsiteY69-4232" fmla="*/ 58 h 764"/>
              <a:gd name="connsiteX70-4233" fmla="*/ 620 w 625"/>
              <a:gd name="connsiteY70-4234" fmla="*/ 68 h 764"/>
              <a:gd name="connsiteX71-4235" fmla="*/ 625 w 625"/>
              <a:gd name="connsiteY71-4236" fmla="*/ 74 h 764"/>
              <a:gd name="connsiteX72-4237" fmla="*/ 625 w 625"/>
              <a:gd name="connsiteY72-4238" fmla="*/ 74 h 764"/>
              <a:gd name="connsiteX73-4239" fmla="*/ 620 w 625"/>
              <a:gd name="connsiteY73-4240" fmla="*/ 79 h 764"/>
              <a:gd name="connsiteX74-4241" fmla="*/ 620 w 625"/>
              <a:gd name="connsiteY74-4242" fmla="*/ 84 h 764"/>
              <a:gd name="connsiteX75-4243" fmla="*/ 615 w 625"/>
              <a:gd name="connsiteY75-4244" fmla="*/ 90 h 764"/>
              <a:gd name="connsiteX76-4245" fmla="*/ 610 w 625"/>
              <a:gd name="connsiteY76-4246" fmla="*/ 95 h 764"/>
              <a:gd name="connsiteX77-4247" fmla="*/ 604 w 625"/>
              <a:gd name="connsiteY77-4248" fmla="*/ 100 h 764"/>
              <a:gd name="connsiteX78-4249" fmla="*/ 599 w 625"/>
              <a:gd name="connsiteY78-4250" fmla="*/ 105 h 764"/>
              <a:gd name="connsiteX79-4251" fmla="*/ 594 w 625"/>
              <a:gd name="connsiteY79-4252" fmla="*/ 116 h 764"/>
              <a:gd name="connsiteX80-4253" fmla="*/ 594 w 625"/>
              <a:gd name="connsiteY80-4254" fmla="*/ 126 h 764"/>
              <a:gd name="connsiteX81-4255" fmla="*/ 589 w 625"/>
              <a:gd name="connsiteY81-4256" fmla="*/ 142 h 764"/>
              <a:gd name="connsiteX82-4257" fmla="*/ 589 w 625"/>
              <a:gd name="connsiteY82-4258" fmla="*/ 163 h 764"/>
              <a:gd name="connsiteX83-4259" fmla="*/ 589 w 625"/>
              <a:gd name="connsiteY83-4260" fmla="*/ 184 h 764"/>
              <a:gd name="connsiteX84-4261" fmla="*/ 583 w 625"/>
              <a:gd name="connsiteY84-4262" fmla="*/ 211 h 764"/>
              <a:gd name="connsiteX85-4263" fmla="*/ 578 w 625"/>
              <a:gd name="connsiteY85-4264" fmla="*/ 263 h 764"/>
              <a:gd name="connsiteX86-4265" fmla="*/ 573 w 625"/>
              <a:gd name="connsiteY86-4266" fmla="*/ 316 h 764"/>
              <a:gd name="connsiteX87-4267" fmla="*/ 568 w 625"/>
              <a:gd name="connsiteY87-4268" fmla="*/ 363 h 764"/>
              <a:gd name="connsiteX88-4269" fmla="*/ 562 w 625"/>
              <a:gd name="connsiteY88-4270" fmla="*/ 411 h 764"/>
              <a:gd name="connsiteX89-4271" fmla="*/ 552 w 625"/>
              <a:gd name="connsiteY89-4272" fmla="*/ 458 h 764"/>
              <a:gd name="connsiteX90-4273" fmla="*/ 541 w 625"/>
              <a:gd name="connsiteY90-4274" fmla="*/ 506 h 764"/>
              <a:gd name="connsiteX91-4275" fmla="*/ 531 w 625"/>
              <a:gd name="connsiteY91-4276" fmla="*/ 553 h 764"/>
              <a:gd name="connsiteX92-4277" fmla="*/ 515 w 625"/>
              <a:gd name="connsiteY92-4278" fmla="*/ 595 h 764"/>
              <a:gd name="connsiteX93-4279" fmla="*/ 504 w 625"/>
              <a:gd name="connsiteY93-4280" fmla="*/ 622 h 764"/>
              <a:gd name="connsiteX94-4281" fmla="*/ 499 w 625"/>
              <a:gd name="connsiteY94-4282" fmla="*/ 643 h 764"/>
              <a:gd name="connsiteX95-4283" fmla="*/ 489 w 625"/>
              <a:gd name="connsiteY95-4284" fmla="*/ 658 h 764"/>
              <a:gd name="connsiteX96-4285" fmla="*/ 478 w 625"/>
              <a:gd name="connsiteY96-4286" fmla="*/ 674 h 764"/>
              <a:gd name="connsiteX97-4287" fmla="*/ 468 w 625"/>
              <a:gd name="connsiteY97-4288" fmla="*/ 690 h 764"/>
              <a:gd name="connsiteX98-4289" fmla="*/ 457 w 625"/>
              <a:gd name="connsiteY98-4290" fmla="*/ 706 h 764"/>
              <a:gd name="connsiteX99-4291" fmla="*/ 441 w 625"/>
              <a:gd name="connsiteY99-4292" fmla="*/ 716 h 764"/>
              <a:gd name="connsiteX100-4293" fmla="*/ 431 w 625"/>
              <a:gd name="connsiteY100-4294" fmla="*/ 727 h 764"/>
              <a:gd name="connsiteX101-4295" fmla="*/ 420 w 625"/>
              <a:gd name="connsiteY101-4296" fmla="*/ 737 h 764"/>
              <a:gd name="connsiteX102-4297" fmla="*/ 410 w 625"/>
              <a:gd name="connsiteY102-4298" fmla="*/ 743 h 764"/>
              <a:gd name="connsiteX103-4299" fmla="*/ 399 w 625"/>
              <a:gd name="connsiteY103-4300" fmla="*/ 748 h 764"/>
              <a:gd name="connsiteX104-4301" fmla="*/ 389 w 625"/>
              <a:gd name="connsiteY104-4302" fmla="*/ 753 h 764"/>
              <a:gd name="connsiteX105-4303" fmla="*/ 384 w 625"/>
              <a:gd name="connsiteY105-4304" fmla="*/ 758 h 764"/>
              <a:gd name="connsiteX106-4305" fmla="*/ 373 w 625"/>
              <a:gd name="connsiteY106-4306" fmla="*/ 764 h 764"/>
              <a:gd name="connsiteX107-4307" fmla="*/ 368 w 625"/>
              <a:gd name="connsiteY107-4308" fmla="*/ 764 h 764"/>
              <a:gd name="connsiteX108-4309" fmla="*/ 362 w 625"/>
              <a:gd name="connsiteY108-4310" fmla="*/ 764 h 764"/>
              <a:gd name="connsiteX109-4311" fmla="*/ 352 w 625"/>
              <a:gd name="connsiteY109-4312" fmla="*/ 758 h 764"/>
              <a:gd name="connsiteX110-4313" fmla="*/ 347 w 625"/>
              <a:gd name="connsiteY110-4314" fmla="*/ 753 h 764"/>
              <a:gd name="connsiteX111-4315" fmla="*/ 341 w 625"/>
              <a:gd name="connsiteY111-4316" fmla="*/ 748 h 764"/>
              <a:gd name="connsiteX112-4317" fmla="*/ 341 w 625"/>
              <a:gd name="connsiteY112-4318" fmla="*/ 743 h 764"/>
              <a:gd name="connsiteX113-4319" fmla="*/ 341 w 625"/>
              <a:gd name="connsiteY113-4320" fmla="*/ 737 h 764"/>
              <a:gd name="connsiteX114-4321" fmla="*/ 341 w 625"/>
              <a:gd name="connsiteY114-4322" fmla="*/ 732 h 764"/>
              <a:gd name="connsiteX115-4323" fmla="*/ 341 w 625"/>
              <a:gd name="connsiteY115-4324" fmla="*/ 722 h 764"/>
              <a:gd name="connsiteX116-4325" fmla="*/ 341 w 625"/>
              <a:gd name="connsiteY116-4326" fmla="*/ 716 h 764"/>
              <a:gd name="connsiteX117-4327" fmla="*/ 336 w 625"/>
              <a:gd name="connsiteY117-4328" fmla="*/ 706 h 764"/>
              <a:gd name="connsiteX118-4329" fmla="*/ 326 w 625"/>
              <a:gd name="connsiteY118-4330" fmla="*/ 695 h 764"/>
              <a:gd name="connsiteX119-4331" fmla="*/ 315 w 625"/>
              <a:gd name="connsiteY119-4332" fmla="*/ 690 h 764"/>
              <a:gd name="connsiteX120-4333" fmla="*/ 305 w 625"/>
              <a:gd name="connsiteY120-4334" fmla="*/ 679 h 764"/>
              <a:gd name="connsiteX121-4335" fmla="*/ 289 w 625"/>
              <a:gd name="connsiteY121-4336" fmla="*/ 669 h 764"/>
              <a:gd name="connsiteX122-4337" fmla="*/ 273 w 625"/>
              <a:gd name="connsiteY122-4338" fmla="*/ 658 h 764"/>
              <a:gd name="connsiteX123-4339" fmla="*/ 257 w 625"/>
              <a:gd name="connsiteY123-4340" fmla="*/ 648 h 764"/>
              <a:gd name="connsiteX124-4341" fmla="*/ 241 w 625"/>
              <a:gd name="connsiteY124-4342" fmla="*/ 643 h 764"/>
              <a:gd name="connsiteX125-4343" fmla="*/ 231 w 625"/>
              <a:gd name="connsiteY125-4344" fmla="*/ 632 h 764"/>
              <a:gd name="connsiteX126-4345" fmla="*/ 220 w 625"/>
              <a:gd name="connsiteY126-4346" fmla="*/ 627 h 764"/>
              <a:gd name="connsiteX127-4347" fmla="*/ 210 w 625"/>
              <a:gd name="connsiteY127-4348" fmla="*/ 622 h 764"/>
              <a:gd name="connsiteX128-4349" fmla="*/ 205 w 625"/>
              <a:gd name="connsiteY128-4350" fmla="*/ 616 h 764"/>
              <a:gd name="connsiteX129-4351" fmla="*/ 205 w 625"/>
              <a:gd name="connsiteY129-4352" fmla="*/ 616 h 764"/>
              <a:gd name="connsiteX130-4353" fmla="*/ 205 w 625"/>
              <a:gd name="connsiteY130-4354" fmla="*/ 611 h 764"/>
              <a:gd name="connsiteX131-4355" fmla="*/ 205 w 625"/>
              <a:gd name="connsiteY131-4356" fmla="*/ 611 h 764"/>
              <a:gd name="connsiteX132-4357" fmla="*/ 210 w 625"/>
              <a:gd name="connsiteY132-4358" fmla="*/ 611 h 764"/>
              <a:gd name="connsiteX133-4359" fmla="*/ 215 w 625"/>
              <a:gd name="connsiteY133-4360" fmla="*/ 611 h 764"/>
              <a:gd name="connsiteX134-4361" fmla="*/ 226 w 625"/>
              <a:gd name="connsiteY134-4362" fmla="*/ 611 h 764"/>
              <a:gd name="connsiteX135-4363" fmla="*/ 236 w 625"/>
              <a:gd name="connsiteY135-4364" fmla="*/ 611 h 764"/>
              <a:gd name="connsiteX136-4365" fmla="*/ 252 w 625"/>
              <a:gd name="connsiteY136-4366" fmla="*/ 616 h 764"/>
              <a:gd name="connsiteX137-4367" fmla="*/ 268 w 625"/>
              <a:gd name="connsiteY137-4368" fmla="*/ 622 h 764"/>
              <a:gd name="connsiteX138-4369" fmla="*/ 289 w 625"/>
              <a:gd name="connsiteY138-4370" fmla="*/ 622 h 764"/>
              <a:gd name="connsiteX139-4371" fmla="*/ 310 w 625"/>
              <a:gd name="connsiteY139-4372" fmla="*/ 627 h 764"/>
              <a:gd name="connsiteX140-4373" fmla="*/ 326 w 625"/>
              <a:gd name="connsiteY140-4374" fmla="*/ 632 h 764"/>
              <a:gd name="connsiteX141-4375" fmla="*/ 341 w 625"/>
              <a:gd name="connsiteY141-4376" fmla="*/ 632 h 764"/>
              <a:gd name="connsiteX142-4377" fmla="*/ 357 w 625"/>
              <a:gd name="connsiteY142-4378" fmla="*/ 632 h 764"/>
              <a:gd name="connsiteX143-4379" fmla="*/ 368 w 625"/>
              <a:gd name="connsiteY143-4380" fmla="*/ 632 h 764"/>
              <a:gd name="connsiteX144-4381" fmla="*/ 378 w 625"/>
              <a:gd name="connsiteY144-4382" fmla="*/ 632 h 764"/>
              <a:gd name="connsiteX145-4383" fmla="*/ 384 w 625"/>
              <a:gd name="connsiteY145-4384" fmla="*/ 632 h 764"/>
              <a:gd name="connsiteX146-4385" fmla="*/ 389 w 625"/>
              <a:gd name="connsiteY146-4386" fmla="*/ 632 h 764"/>
              <a:gd name="connsiteX147-4387" fmla="*/ 394 w 625"/>
              <a:gd name="connsiteY147-4388" fmla="*/ 627 h 764"/>
              <a:gd name="connsiteX148-4389" fmla="*/ 399 w 625"/>
              <a:gd name="connsiteY148-4390" fmla="*/ 622 h 764"/>
              <a:gd name="connsiteX149-4391" fmla="*/ 405 w 625"/>
              <a:gd name="connsiteY149-4392" fmla="*/ 616 h 764"/>
              <a:gd name="connsiteX150-4393" fmla="*/ 410 w 625"/>
              <a:gd name="connsiteY150-4394" fmla="*/ 611 h 764"/>
              <a:gd name="connsiteX151-4395" fmla="*/ 415 w 625"/>
              <a:gd name="connsiteY151-4396" fmla="*/ 600 h 764"/>
              <a:gd name="connsiteX152-4397" fmla="*/ 426 w 625"/>
              <a:gd name="connsiteY152-4398" fmla="*/ 590 h 764"/>
              <a:gd name="connsiteX153-4399" fmla="*/ 431 w 625"/>
              <a:gd name="connsiteY153-4400" fmla="*/ 579 h 764"/>
              <a:gd name="connsiteX154-4401" fmla="*/ 436 w 625"/>
              <a:gd name="connsiteY154-4402" fmla="*/ 569 h 764"/>
              <a:gd name="connsiteX155-4403" fmla="*/ 441 w 625"/>
              <a:gd name="connsiteY155-4404" fmla="*/ 553 h 764"/>
              <a:gd name="connsiteX156-4405" fmla="*/ 447 w 625"/>
              <a:gd name="connsiteY156-4406" fmla="*/ 537 h 764"/>
              <a:gd name="connsiteX157-4407" fmla="*/ 452 w 625"/>
              <a:gd name="connsiteY157-4408" fmla="*/ 521 h 764"/>
              <a:gd name="connsiteX158-4409" fmla="*/ 457 w 625"/>
              <a:gd name="connsiteY158-4410" fmla="*/ 500 h 764"/>
              <a:gd name="connsiteX159-4411" fmla="*/ 462 w 625"/>
              <a:gd name="connsiteY159-4412" fmla="*/ 479 h 764"/>
              <a:gd name="connsiteX160-4413" fmla="*/ 468 w 625"/>
              <a:gd name="connsiteY160-4414" fmla="*/ 453 h 764"/>
              <a:gd name="connsiteX161-4415" fmla="*/ 473 w 625"/>
              <a:gd name="connsiteY161-4416" fmla="*/ 427 h 764"/>
              <a:gd name="connsiteX162-4417" fmla="*/ 478 w 625"/>
              <a:gd name="connsiteY162-4418" fmla="*/ 400 h 764"/>
              <a:gd name="connsiteX163-4419" fmla="*/ 483 w 625"/>
              <a:gd name="connsiteY163-4420" fmla="*/ 374 h 764"/>
              <a:gd name="connsiteX164-4421" fmla="*/ 489 w 625"/>
              <a:gd name="connsiteY164-4422" fmla="*/ 348 h 764"/>
              <a:gd name="connsiteX165-4423" fmla="*/ 489 w 625"/>
              <a:gd name="connsiteY165-4424" fmla="*/ 321 h 764"/>
              <a:gd name="connsiteX166-4425" fmla="*/ 494 w 625"/>
              <a:gd name="connsiteY166-4426" fmla="*/ 295 h 764"/>
              <a:gd name="connsiteX167-4427" fmla="*/ 494 w 625"/>
              <a:gd name="connsiteY167-4428" fmla="*/ 274 h 764"/>
              <a:gd name="connsiteX168-4429" fmla="*/ 499 w 625"/>
              <a:gd name="connsiteY168-4430" fmla="*/ 253 h 764"/>
              <a:gd name="connsiteX169-4431" fmla="*/ 499 w 625"/>
              <a:gd name="connsiteY169-4432" fmla="*/ 232 h 764"/>
              <a:gd name="connsiteX170-4433" fmla="*/ 499 w 625"/>
              <a:gd name="connsiteY170-4434" fmla="*/ 211 h 764"/>
              <a:gd name="connsiteX171-4435" fmla="*/ 504 w 625"/>
              <a:gd name="connsiteY171-4436" fmla="*/ 195 h 764"/>
              <a:gd name="connsiteX172-4437" fmla="*/ 504 w 625"/>
              <a:gd name="connsiteY172-4438" fmla="*/ 179 h 764"/>
              <a:gd name="connsiteX173-4439" fmla="*/ 504 w 625"/>
              <a:gd name="connsiteY173-4440" fmla="*/ 163 h 764"/>
              <a:gd name="connsiteX174-4441" fmla="*/ 504 w 625"/>
              <a:gd name="connsiteY174-4442" fmla="*/ 153 h 764"/>
              <a:gd name="connsiteX175-4443" fmla="*/ 504 w 625"/>
              <a:gd name="connsiteY175-4444" fmla="*/ 142 h 764"/>
              <a:gd name="connsiteX176-4445" fmla="*/ 504 w 625"/>
              <a:gd name="connsiteY176-4446" fmla="*/ 132 h 764"/>
              <a:gd name="connsiteX177-4447" fmla="*/ 504 w 625"/>
              <a:gd name="connsiteY177-4448" fmla="*/ 121 h 764"/>
              <a:gd name="connsiteX178-4449" fmla="*/ 499 w 625"/>
              <a:gd name="connsiteY178-4450" fmla="*/ 116 h 764"/>
              <a:gd name="connsiteX179-4451" fmla="*/ 499 w 625"/>
              <a:gd name="connsiteY179-4452" fmla="*/ 116 h 764"/>
              <a:gd name="connsiteX0-4453" fmla="*/ 499 w 625"/>
              <a:gd name="connsiteY0-4454" fmla="*/ 116 h 764"/>
              <a:gd name="connsiteX1-4455" fmla="*/ 499 w 625"/>
              <a:gd name="connsiteY1-4456" fmla="*/ 105 h 764"/>
              <a:gd name="connsiteX2-4457" fmla="*/ 494 w 625"/>
              <a:gd name="connsiteY2-4458" fmla="*/ 95 h 764"/>
              <a:gd name="connsiteX3-4459" fmla="*/ 489 w 625"/>
              <a:gd name="connsiteY3-4460" fmla="*/ 84 h 764"/>
              <a:gd name="connsiteX4-4461" fmla="*/ 489 w 625"/>
              <a:gd name="connsiteY4-4462" fmla="*/ 79 h 764"/>
              <a:gd name="connsiteX5-4463" fmla="*/ 483 w 625"/>
              <a:gd name="connsiteY5-4464" fmla="*/ 79 h 764"/>
              <a:gd name="connsiteX6-4465" fmla="*/ 478 w 625"/>
              <a:gd name="connsiteY6-4466" fmla="*/ 79 h 764"/>
              <a:gd name="connsiteX7-4467" fmla="*/ 473 w 625"/>
              <a:gd name="connsiteY7-4468" fmla="*/ 74 h 764"/>
              <a:gd name="connsiteX8-4469" fmla="*/ 462 w 625"/>
              <a:gd name="connsiteY8-4470" fmla="*/ 74 h 764"/>
              <a:gd name="connsiteX9-4471" fmla="*/ 452 w 625"/>
              <a:gd name="connsiteY9-4472" fmla="*/ 74 h 764"/>
              <a:gd name="connsiteX10-4473" fmla="*/ 441 w 625"/>
              <a:gd name="connsiteY10-4474" fmla="*/ 74 h 764"/>
              <a:gd name="connsiteX11-4475" fmla="*/ 431 w 625"/>
              <a:gd name="connsiteY11-4476" fmla="*/ 74 h 764"/>
              <a:gd name="connsiteX12-4477" fmla="*/ 420 w 625"/>
              <a:gd name="connsiteY12-4478" fmla="*/ 74 h 764"/>
              <a:gd name="connsiteX13-4479" fmla="*/ 389 w 625"/>
              <a:gd name="connsiteY13-4480" fmla="*/ 74 h 764"/>
              <a:gd name="connsiteX14-4481" fmla="*/ 362 w 625"/>
              <a:gd name="connsiteY14-4482" fmla="*/ 74 h 764"/>
              <a:gd name="connsiteX15-4483" fmla="*/ 331 w 625"/>
              <a:gd name="connsiteY15-4484" fmla="*/ 79 h 764"/>
              <a:gd name="connsiteX16-4485" fmla="*/ 299 w 625"/>
              <a:gd name="connsiteY16-4486" fmla="*/ 79 h 764"/>
              <a:gd name="connsiteX17-4487" fmla="*/ 284 w 625"/>
              <a:gd name="connsiteY17-4488" fmla="*/ 84 h 764"/>
              <a:gd name="connsiteX18-4489" fmla="*/ 268 w 625"/>
              <a:gd name="connsiteY18-4490" fmla="*/ 84 h 764"/>
              <a:gd name="connsiteX19-4491" fmla="*/ 247 w 625"/>
              <a:gd name="connsiteY19-4492" fmla="*/ 90 h 764"/>
              <a:gd name="connsiteX20-4493" fmla="*/ 231 w 625"/>
              <a:gd name="connsiteY20-4494" fmla="*/ 95 h 764"/>
              <a:gd name="connsiteX21-4495" fmla="*/ 210 w 625"/>
              <a:gd name="connsiteY21-4496" fmla="*/ 95 h 764"/>
              <a:gd name="connsiteX22-4497" fmla="*/ 189 w 625"/>
              <a:gd name="connsiteY22-4498" fmla="*/ 100 h 764"/>
              <a:gd name="connsiteX23-4499" fmla="*/ 163 w 625"/>
              <a:gd name="connsiteY23-4500" fmla="*/ 105 h 764"/>
              <a:gd name="connsiteX24-4501" fmla="*/ 142 w 625"/>
              <a:gd name="connsiteY24-4502" fmla="*/ 111 h 764"/>
              <a:gd name="connsiteX25-4503" fmla="*/ 115 w 625"/>
              <a:gd name="connsiteY25-4504" fmla="*/ 116 h 764"/>
              <a:gd name="connsiteX26-4505" fmla="*/ 94 w 625"/>
              <a:gd name="connsiteY26-4506" fmla="*/ 121 h 764"/>
              <a:gd name="connsiteX27-4507" fmla="*/ 73 w 625"/>
              <a:gd name="connsiteY27-4508" fmla="*/ 121 h 764"/>
              <a:gd name="connsiteX28-4509" fmla="*/ 57 w 625"/>
              <a:gd name="connsiteY28-4510" fmla="*/ 126 h 764"/>
              <a:gd name="connsiteX29-4511" fmla="*/ 42 w 625"/>
              <a:gd name="connsiteY29-4512" fmla="*/ 126 h 764"/>
              <a:gd name="connsiteX30-4513" fmla="*/ 0 w 625"/>
              <a:gd name="connsiteY30-4514" fmla="*/ 68 h 764"/>
              <a:gd name="connsiteX31-4515" fmla="*/ 31 w 625"/>
              <a:gd name="connsiteY31-4516" fmla="*/ 68 h 764"/>
              <a:gd name="connsiteX32-4517" fmla="*/ 68 w 625"/>
              <a:gd name="connsiteY32-4518" fmla="*/ 63 h 764"/>
              <a:gd name="connsiteX33-4519" fmla="*/ 89 w 625"/>
              <a:gd name="connsiteY33-4520" fmla="*/ 63 h 764"/>
              <a:gd name="connsiteX34-4521" fmla="*/ 115 w 625"/>
              <a:gd name="connsiteY34-4522" fmla="*/ 63 h 764"/>
              <a:gd name="connsiteX35-4523" fmla="*/ 136 w 625"/>
              <a:gd name="connsiteY35-4524" fmla="*/ 58 h 764"/>
              <a:gd name="connsiteX36-4525" fmla="*/ 168 w 625"/>
              <a:gd name="connsiteY36-4526" fmla="*/ 58 h 764"/>
              <a:gd name="connsiteX37-4527" fmla="*/ 194 w 625"/>
              <a:gd name="connsiteY37-4528" fmla="*/ 53 h 764"/>
              <a:gd name="connsiteX38-4529" fmla="*/ 226 w 625"/>
              <a:gd name="connsiteY38-4530" fmla="*/ 53 h 764"/>
              <a:gd name="connsiteX39-4531" fmla="*/ 263 w 625"/>
              <a:gd name="connsiteY39-4532" fmla="*/ 47 h 764"/>
              <a:gd name="connsiteX40-4533" fmla="*/ 299 w 625"/>
              <a:gd name="connsiteY40-4534" fmla="*/ 42 h 764"/>
              <a:gd name="connsiteX41-4535" fmla="*/ 315 w 625"/>
              <a:gd name="connsiteY41-4536" fmla="*/ 42 h 764"/>
              <a:gd name="connsiteX42-4537" fmla="*/ 331 w 625"/>
              <a:gd name="connsiteY42-4538" fmla="*/ 37 h 764"/>
              <a:gd name="connsiteX43-4539" fmla="*/ 347 w 625"/>
              <a:gd name="connsiteY43-4540" fmla="*/ 37 h 764"/>
              <a:gd name="connsiteX44-4541" fmla="*/ 362 w 625"/>
              <a:gd name="connsiteY44-4542" fmla="*/ 37 h 764"/>
              <a:gd name="connsiteX45-4543" fmla="*/ 373 w 625"/>
              <a:gd name="connsiteY45-4544" fmla="*/ 32 h 764"/>
              <a:gd name="connsiteX46-4545" fmla="*/ 389 w 625"/>
              <a:gd name="connsiteY46-4546" fmla="*/ 32 h 764"/>
              <a:gd name="connsiteX47-4547" fmla="*/ 399 w 625"/>
              <a:gd name="connsiteY47-4548" fmla="*/ 32 h 764"/>
              <a:gd name="connsiteX48-4549" fmla="*/ 410 w 625"/>
              <a:gd name="connsiteY48-4550" fmla="*/ 26 h 764"/>
              <a:gd name="connsiteX49-4551" fmla="*/ 420 w 625"/>
              <a:gd name="connsiteY49-4552" fmla="*/ 26 h 764"/>
              <a:gd name="connsiteX50-4553" fmla="*/ 426 w 625"/>
              <a:gd name="connsiteY50-4554" fmla="*/ 26 h 764"/>
              <a:gd name="connsiteX51-4555" fmla="*/ 436 w 625"/>
              <a:gd name="connsiteY51-4556" fmla="*/ 21 h 764"/>
              <a:gd name="connsiteX52-4557" fmla="*/ 441 w 625"/>
              <a:gd name="connsiteY52-4558" fmla="*/ 21 h 764"/>
              <a:gd name="connsiteX53-4559" fmla="*/ 447 w 625"/>
              <a:gd name="connsiteY53-4560" fmla="*/ 21 h 764"/>
              <a:gd name="connsiteX54-4561" fmla="*/ 452 w 625"/>
              <a:gd name="connsiteY54-4562" fmla="*/ 16 h 764"/>
              <a:gd name="connsiteX55-4563" fmla="*/ 452 w 625"/>
              <a:gd name="connsiteY55-4564" fmla="*/ 16 h 764"/>
              <a:gd name="connsiteX56-4565" fmla="*/ 457 w 625"/>
              <a:gd name="connsiteY56-4566" fmla="*/ 16 h 764"/>
              <a:gd name="connsiteX57-4567" fmla="*/ 457 w 625"/>
              <a:gd name="connsiteY57-4568" fmla="*/ 11 h 764"/>
              <a:gd name="connsiteX58-4569" fmla="*/ 468 w 625"/>
              <a:gd name="connsiteY58-4570" fmla="*/ 5 h 764"/>
              <a:gd name="connsiteX59-4571" fmla="*/ 473 w 625"/>
              <a:gd name="connsiteY59-4572" fmla="*/ 5 h 764"/>
              <a:gd name="connsiteX60-4573" fmla="*/ 483 w 625"/>
              <a:gd name="connsiteY60-4574" fmla="*/ 0 h 764"/>
              <a:gd name="connsiteX61-4575" fmla="*/ 489 w 625"/>
              <a:gd name="connsiteY61-4576" fmla="*/ 5 h 764"/>
              <a:gd name="connsiteX62-4577" fmla="*/ 504 w 625"/>
              <a:gd name="connsiteY62-4578" fmla="*/ 5 h 764"/>
              <a:gd name="connsiteX63-4579" fmla="*/ 515 w 625"/>
              <a:gd name="connsiteY63-4580" fmla="*/ 11 h 764"/>
              <a:gd name="connsiteX64-4581" fmla="*/ 536 w 625"/>
              <a:gd name="connsiteY64-4582" fmla="*/ 16 h 764"/>
              <a:gd name="connsiteX65-4583" fmla="*/ 568 w 625"/>
              <a:gd name="connsiteY65-4584" fmla="*/ 32 h 764"/>
              <a:gd name="connsiteX66-4585" fmla="*/ 583 w 625"/>
              <a:gd name="connsiteY66-4586" fmla="*/ 42 h 764"/>
              <a:gd name="connsiteX67-4587" fmla="*/ 599 w 625"/>
              <a:gd name="connsiteY67-4588" fmla="*/ 53 h 764"/>
              <a:gd name="connsiteX68-4589" fmla="*/ 610 w 625"/>
              <a:gd name="connsiteY68-4590" fmla="*/ 58 h 764"/>
              <a:gd name="connsiteX69-4591" fmla="*/ 620 w 625"/>
              <a:gd name="connsiteY69-4592" fmla="*/ 68 h 764"/>
              <a:gd name="connsiteX70-4593" fmla="*/ 625 w 625"/>
              <a:gd name="connsiteY70-4594" fmla="*/ 74 h 764"/>
              <a:gd name="connsiteX71-4595" fmla="*/ 625 w 625"/>
              <a:gd name="connsiteY71-4596" fmla="*/ 74 h 764"/>
              <a:gd name="connsiteX72-4597" fmla="*/ 620 w 625"/>
              <a:gd name="connsiteY72-4598" fmla="*/ 79 h 764"/>
              <a:gd name="connsiteX73-4599" fmla="*/ 620 w 625"/>
              <a:gd name="connsiteY73-4600" fmla="*/ 84 h 764"/>
              <a:gd name="connsiteX74-4601" fmla="*/ 615 w 625"/>
              <a:gd name="connsiteY74-4602" fmla="*/ 90 h 764"/>
              <a:gd name="connsiteX75-4603" fmla="*/ 610 w 625"/>
              <a:gd name="connsiteY75-4604" fmla="*/ 95 h 764"/>
              <a:gd name="connsiteX76-4605" fmla="*/ 604 w 625"/>
              <a:gd name="connsiteY76-4606" fmla="*/ 100 h 764"/>
              <a:gd name="connsiteX77-4607" fmla="*/ 599 w 625"/>
              <a:gd name="connsiteY77-4608" fmla="*/ 105 h 764"/>
              <a:gd name="connsiteX78-4609" fmla="*/ 594 w 625"/>
              <a:gd name="connsiteY78-4610" fmla="*/ 116 h 764"/>
              <a:gd name="connsiteX79-4611" fmla="*/ 594 w 625"/>
              <a:gd name="connsiteY79-4612" fmla="*/ 126 h 764"/>
              <a:gd name="connsiteX80-4613" fmla="*/ 589 w 625"/>
              <a:gd name="connsiteY80-4614" fmla="*/ 142 h 764"/>
              <a:gd name="connsiteX81-4615" fmla="*/ 589 w 625"/>
              <a:gd name="connsiteY81-4616" fmla="*/ 163 h 764"/>
              <a:gd name="connsiteX82-4617" fmla="*/ 589 w 625"/>
              <a:gd name="connsiteY82-4618" fmla="*/ 184 h 764"/>
              <a:gd name="connsiteX83-4619" fmla="*/ 583 w 625"/>
              <a:gd name="connsiteY83-4620" fmla="*/ 211 h 764"/>
              <a:gd name="connsiteX84-4621" fmla="*/ 578 w 625"/>
              <a:gd name="connsiteY84-4622" fmla="*/ 263 h 764"/>
              <a:gd name="connsiteX85-4623" fmla="*/ 573 w 625"/>
              <a:gd name="connsiteY85-4624" fmla="*/ 316 h 764"/>
              <a:gd name="connsiteX86-4625" fmla="*/ 568 w 625"/>
              <a:gd name="connsiteY86-4626" fmla="*/ 363 h 764"/>
              <a:gd name="connsiteX87-4627" fmla="*/ 562 w 625"/>
              <a:gd name="connsiteY87-4628" fmla="*/ 411 h 764"/>
              <a:gd name="connsiteX88-4629" fmla="*/ 552 w 625"/>
              <a:gd name="connsiteY88-4630" fmla="*/ 458 h 764"/>
              <a:gd name="connsiteX89-4631" fmla="*/ 541 w 625"/>
              <a:gd name="connsiteY89-4632" fmla="*/ 506 h 764"/>
              <a:gd name="connsiteX90-4633" fmla="*/ 531 w 625"/>
              <a:gd name="connsiteY90-4634" fmla="*/ 553 h 764"/>
              <a:gd name="connsiteX91-4635" fmla="*/ 515 w 625"/>
              <a:gd name="connsiteY91-4636" fmla="*/ 595 h 764"/>
              <a:gd name="connsiteX92-4637" fmla="*/ 504 w 625"/>
              <a:gd name="connsiteY92-4638" fmla="*/ 622 h 764"/>
              <a:gd name="connsiteX93-4639" fmla="*/ 499 w 625"/>
              <a:gd name="connsiteY93-4640" fmla="*/ 643 h 764"/>
              <a:gd name="connsiteX94-4641" fmla="*/ 489 w 625"/>
              <a:gd name="connsiteY94-4642" fmla="*/ 658 h 764"/>
              <a:gd name="connsiteX95-4643" fmla="*/ 478 w 625"/>
              <a:gd name="connsiteY95-4644" fmla="*/ 674 h 764"/>
              <a:gd name="connsiteX96-4645" fmla="*/ 468 w 625"/>
              <a:gd name="connsiteY96-4646" fmla="*/ 690 h 764"/>
              <a:gd name="connsiteX97-4647" fmla="*/ 457 w 625"/>
              <a:gd name="connsiteY97-4648" fmla="*/ 706 h 764"/>
              <a:gd name="connsiteX98-4649" fmla="*/ 441 w 625"/>
              <a:gd name="connsiteY98-4650" fmla="*/ 716 h 764"/>
              <a:gd name="connsiteX99-4651" fmla="*/ 431 w 625"/>
              <a:gd name="connsiteY99-4652" fmla="*/ 727 h 764"/>
              <a:gd name="connsiteX100-4653" fmla="*/ 420 w 625"/>
              <a:gd name="connsiteY100-4654" fmla="*/ 737 h 764"/>
              <a:gd name="connsiteX101-4655" fmla="*/ 410 w 625"/>
              <a:gd name="connsiteY101-4656" fmla="*/ 743 h 764"/>
              <a:gd name="connsiteX102-4657" fmla="*/ 399 w 625"/>
              <a:gd name="connsiteY102-4658" fmla="*/ 748 h 764"/>
              <a:gd name="connsiteX103-4659" fmla="*/ 389 w 625"/>
              <a:gd name="connsiteY103-4660" fmla="*/ 753 h 764"/>
              <a:gd name="connsiteX104-4661" fmla="*/ 384 w 625"/>
              <a:gd name="connsiteY104-4662" fmla="*/ 758 h 764"/>
              <a:gd name="connsiteX105-4663" fmla="*/ 373 w 625"/>
              <a:gd name="connsiteY105-4664" fmla="*/ 764 h 764"/>
              <a:gd name="connsiteX106-4665" fmla="*/ 368 w 625"/>
              <a:gd name="connsiteY106-4666" fmla="*/ 764 h 764"/>
              <a:gd name="connsiteX107-4667" fmla="*/ 362 w 625"/>
              <a:gd name="connsiteY107-4668" fmla="*/ 764 h 764"/>
              <a:gd name="connsiteX108-4669" fmla="*/ 352 w 625"/>
              <a:gd name="connsiteY108-4670" fmla="*/ 758 h 764"/>
              <a:gd name="connsiteX109-4671" fmla="*/ 347 w 625"/>
              <a:gd name="connsiteY109-4672" fmla="*/ 753 h 764"/>
              <a:gd name="connsiteX110-4673" fmla="*/ 341 w 625"/>
              <a:gd name="connsiteY110-4674" fmla="*/ 748 h 764"/>
              <a:gd name="connsiteX111-4675" fmla="*/ 341 w 625"/>
              <a:gd name="connsiteY111-4676" fmla="*/ 743 h 764"/>
              <a:gd name="connsiteX112-4677" fmla="*/ 341 w 625"/>
              <a:gd name="connsiteY112-4678" fmla="*/ 737 h 764"/>
              <a:gd name="connsiteX113-4679" fmla="*/ 341 w 625"/>
              <a:gd name="connsiteY113-4680" fmla="*/ 732 h 764"/>
              <a:gd name="connsiteX114-4681" fmla="*/ 341 w 625"/>
              <a:gd name="connsiteY114-4682" fmla="*/ 722 h 764"/>
              <a:gd name="connsiteX115-4683" fmla="*/ 341 w 625"/>
              <a:gd name="connsiteY115-4684" fmla="*/ 716 h 764"/>
              <a:gd name="connsiteX116-4685" fmla="*/ 336 w 625"/>
              <a:gd name="connsiteY116-4686" fmla="*/ 706 h 764"/>
              <a:gd name="connsiteX117-4687" fmla="*/ 326 w 625"/>
              <a:gd name="connsiteY117-4688" fmla="*/ 695 h 764"/>
              <a:gd name="connsiteX118-4689" fmla="*/ 315 w 625"/>
              <a:gd name="connsiteY118-4690" fmla="*/ 690 h 764"/>
              <a:gd name="connsiteX119-4691" fmla="*/ 305 w 625"/>
              <a:gd name="connsiteY119-4692" fmla="*/ 679 h 764"/>
              <a:gd name="connsiteX120-4693" fmla="*/ 289 w 625"/>
              <a:gd name="connsiteY120-4694" fmla="*/ 669 h 764"/>
              <a:gd name="connsiteX121-4695" fmla="*/ 273 w 625"/>
              <a:gd name="connsiteY121-4696" fmla="*/ 658 h 764"/>
              <a:gd name="connsiteX122-4697" fmla="*/ 257 w 625"/>
              <a:gd name="connsiteY122-4698" fmla="*/ 648 h 764"/>
              <a:gd name="connsiteX123-4699" fmla="*/ 241 w 625"/>
              <a:gd name="connsiteY123-4700" fmla="*/ 643 h 764"/>
              <a:gd name="connsiteX124-4701" fmla="*/ 231 w 625"/>
              <a:gd name="connsiteY124-4702" fmla="*/ 632 h 764"/>
              <a:gd name="connsiteX125-4703" fmla="*/ 220 w 625"/>
              <a:gd name="connsiteY125-4704" fmla="*/ 627 h 764"/>
              <a:gd name="connsiteX126-4705" fmla="*/ 210 w 625"/>
              <a:gd name="connsiteY126-4706" fmla="*/ 622 h 764"/>
              <a:gd name="connsiteX127-4707" fmla="*/ 205 w 625"/>
              <a:gd name="connsiteY127-4708" fmla="*/ 616 h 764"/>
              <a:gd name="connsiteX128-4709" fmla="*/ 205 w 625"/>
              <a:gd name="connsiteY128-4710" fmla="*/ 616 h 764"/>
              <a:gd name="connsiteX129-4711" fmla="*/ 205 w 625"/>
              <a:gd name="connsiteY129-4712" fmla="*/ 611 h 764"/>
              <a:gd name="connsiteX130-4713" fmla="*/ 205 w 625"/>
              <a:gd name="connsiteY130-4714" fmla="*/ 611 h 764"/>
              <a:gd name="connsiteX131-4715" fmla="*/ 210 w 625"/>
              <a:gd name="connsiteY131-4716" fmla="*/ 611 h 764"/>
              <a:gd name="connsiteX132-4717" fmla="*/ 215 w 625"/>
              <a:gd name="connsiteY132-4718" fmla="*/ 611 h 764"/>
              <a:gd name="connsiteX133-4719" fmla="*/ 226 w 625"/>
              <a:gd name="connsiteY133-4720" fmla="*/ 611 h 764"/>
              <a:gd name="connsiteX134-4721" fmla="*/ 236 w 625"/>
              <a:gd name="connsiteY134-4722" fmla="*/ 611 h 764"/>
              <a:gd name="connsiteX135-4723" fmla="*/ 252 w 625"/>
              <a:gd name="connsiteY135-4724" fmla="*/ 616 h 764"/>
              <a:gd name="connsiteX136-4725" fmla="*/ 268 w 625"/>
              <a:gd name="connsiteY136-4726" fmla="*/ 622 h 764"/>
              <a:gd name="connsiteX137-4727" fmla="*/ 289 w 625"/>
              <a:gd name="connsiteY137-4728" fmla="*/ 622 h 764"/>
              <a:gd name="connsiteX138-4729" fmla="*/ 310 w 625"/>
              <a:gd name="connsiteY138-4730" fmla="*/ 627 h 764"/>
              <a:gd name="connsiteX139-4731" fmla="*/ 326 w 625"/>
              <a:gd name="connsiteY139-4732" fmla="*/ 632 h 764"/>
              <a:gd name="connsiteX140-4733" fmla="*/ 341 w 625"/>
              <a:gd name="connsiteY140-4734" fmla="*/ 632 h 764"/>
              <a:gd name="connsiteX141-4735" fmla="*/ 357 w 625"/>
              <a:gd name="connsiteY141-4736" fmla="*/ 632 h 764"/>
              <a:gd name="connsiteX142-4737" fmla="*/ 368 w 625"/>
              <a:gd name="connsiteY142-4738" fmla="*/ 632 h 764"/>
              <a:gd name="connsiteX143-4739" fmla="*/ 378 w 625"/>
              <a:gd name="connsiteY143-4740" fmla="*/ 632 h 764"/>
              <a:gd name="connsiteX144-4741" fmla="*/ 384 w 625"/>
              <a:gd name="connsiteY144-4742" fmla="*/ 632 h 764"/>
              <a:gd name="connsiteX145-4743" fmla="*/ 389 w 625"/>
              <a:gd name="connsiteY145-4744" fmla="*/ 632 h 764"/>
              <a:gd name="connsiteX146-4745" fmla="*/ 394 w 625"/>
              <a:gd name="connsiteY146-4746" fmla="*/ 627 h 764"/>
              <a:gd name="connsiteX147-4747" fmla="*/ 399 w 625"/>
              <a:gd name="connsiteY147-4748" fmla="*/ 622 h 764"/>
              <a:gd name="connsiteX148-4749" fmla="*/ 405 w 625"/>
              <a:gd name="connsiteY148-4750" fmla="*/ 616 h 764"/>
              <a:gd name="connsiteX149-4751" fmla="*/ 410 w 625"/>
              <a:gd name="connsiteY149-4752" fmla="*/ 611 h 764"/>
              <a:gd name="connsiteX150-4753" fmla="*/ 415 w 625"/>
              <a:gd name="connsiteY150-4754" fmla="*/ 600 h 764"/>
              <a:gd name="connsiteX151-4755" fmla="*/ 426 w 625"/>
              <a:gd name="connsiteY151-4756" fmla="*/ 590 h 764"/>
              <a:gd name="connsiteX152-4757" fmla="*/ 431 w 625"/>
              <a:gd name="connsiteY152-4758" fmla="*/ 579 h 764"/>
              <a:gd name="connsiteX153-4759" fmla="*/ 436 w 625"/>
              <a:gd name="connsiteY153-4760" fmla="*/ 569 h 764"/>
              <a:gd name="connsiteX154-4761" fmla="*/ 441 w 625"/>
              <a:gd name="connsiteY154-4762" fmla="*/ 553 h 764"/>
              <a:gd name="connsiteX155-4763" fmla="*/ 447 w 625"/>
              <a:gd name="connsiteY155-4764" fmla="*/ 537 h 764"/>
              <a:gd name="connsiteX156-4765" fmla="*/ 452 w 625"/>
              <a:gd name="connsiteY156-4766" fmla="*/ 521 h 764"/>
              <a:gd name="connsiteX157-4767" fmla="*/ 457 w 625"/>
              <a:gd name="connsiteY157-4768" fmla="*/ 500 h 764"/>
              <a:gd name="connsiteX158-4769" fmla="*/ 462 w 625"/>
              <a:gd name="connsiteY158-4770" fmla="*/ 479 h 764"/>
              <a:gd name="connsiteX159-4771" fmla="*/ 468 w 625"/>
              <a:gd name="connsiteY159-4772" fmla="*/ 453 h 764"/>
              <a:gd name="connsiteX160-4773" fmla="*/ 473 w 625"/>
              <a:gd name="connsiteY160-4774" fmla="*/ 427 h 764"/>
              <a:gd name="connsiteX161-4775" fmla="*/ 478 w 625"/>
              <a:gd name="connsiteY161-4776" fmla="*/ 400 h 764"/>
              <a:gd name="connsiteX162-4777" fmla="*/ 483 w 625"/>
              <a:gd name="connsiteY162-4778" fmla="*/ 374 h 764"/>
              <a:gd name="connsiteX163-4779" fmla="*/ 489 w 625"/>
              <a:gd name="connsiteY163-4780" fmla="*/ 348 h 764"/>
              <a:gd name="connsiteX164-4781" fmla="*/ 489 w 625"/>
              <a:gd name="connsiteY164-4782" fmla="*/ 321 h 764"/>
              <a:gd name="connsiteX165-4783" fmla="*/ 494 w 625"/>
              <a:gd name="connsiteY165-4784" fmla="*/ 295 h 764"/>
              <a:gd name="connsiteX166-4785" fmla="*/ 494 w 625"/>
              <a:gd name="connsiteY166-4786" fmla="*/ 274 h 764"/>
              <a:gd name="connsiteX167-4787" fmla="*/ 499 w 625"/>
              <a:gd name="connsiteY167-4788" fmla="*/ 253 h 764"/>
              <a:gd name="connsiteX168-4789" fmla="*/ 499 w 625"/>
              <a:gd name="connsiteY168-4790" fmla="*/ 232 h 764"/>
              <a:gd name="connsiteX169-4791" fmla="*/ 499 w 625"/>
              <a:gd name="connsiteY169-4792" fmla="*/ 211 h 764"/>
              <a:gd name="connsiteX170-4793" fmla="*/ 504 w 625"/>
              <a:gd name="connsiteY170-4794" fmla="*/ 195 h 764"/>
              <a:gd name="connsiteX171-4795" fmla="*/ 504 w 625"/>
              <a:gd name="connsiteY171-4796" fmla="*/ 179 h 764"/>
              <a:gd name="connsiteX172-4797" fmla="*/ 504 w 625"/>
              <a:gd name="connsiteY172-4798" fmla="*/ 163 h 764"/>
              <a:gd name="connsiteX173-4799" fmla="*/ 504 w 625"/>
              <a:gd name="connsiteY173-4800" fmla="*/ 153 h 764"/>
              <a:gd name="connsiteX174-4801" fmla="*/ 504 w 625"/>
              <a:gd name="connsiteY174-4802" fmla="*/ 142 h 764"/>
              <a:gd name="connsiteX175-4803" fmla="*/ 504 w 625"/>
              <a:gd name="connsiteY175-4804" fmla="*/ 132 h 764"/>
              <a:gd name="connsiteX176-4805" fmla="*/ 504 w 625"/>
              <a:gd name="connsiteY176-4806" fmla="*/ 121 h 764"/>
              <a:gd name="connsiteX177-4807" fmla="*/ 499 w 625"/>
              <a:gd name="connsiteY177-4808" fmla="*/ 116 h 764"/>
              <a:gd name="connsiteX178-4809" fmla="*/ 499 w 625"/>
              <a:gd name="connsiteY178-4810" fmla="*/ 116 h 764"/>
              <a:gd name="connsiteX0-4811" fmla="*/ 499 w 625"/>
              <a:gd name="connsiteY0-4812" fmla="*/ 116 h 764"/>
              <a:gd name="connsiteX1-4813" fmla="*/ 499 w 625"/>
              <a:gd name="connsiteY1-4814" fmla="*/ 105 h 764"/>
              <a:gd name="connsiteX2-4815" fmla="*/ 494 w 625"/>
              <a:gd name="connsiteY2-4816" fmla="*/ 95 h 764"/>
              <a:gd name="connsiteX3-4817" fmla="*/ 489 w 625"/>
              <a:gd name="connsiteY3-4818" fmla="*/ 84 h 764"/>
              <a:gd name="connsiteX4-4819" fmla="*/ 489 w 625"/>
              <a:gd name="connsiteY4-4820" fmla="*/ 79 h 764"/>
              <a:gd name="connsiteX5-4821" fmla="*/ 483 w 625"/>
              <a:gd name="connsiteY5-4822" fmla="*/ 79 h 764"/>
              <a:gd name="connsiteX6-4823" fmla="*/ 478 w 625"/>
              <a:gd name="connsiteY6-4824" fmla="*/ 79 h 764"/>
              <a:gd name="connsiteX7-4825" fmla="*/ 473 w 625"/>
              <a:gd name="connsiteY7-4826" fmla="*/ 74 h 764"/>
              <a:gd name="connsiteX8-4827" fmla="*/ 462 w 625"/>
              <a:gd name="connsiteY8-4828" fmla="*/ 74 h 764"/>
              <a:gd name="connsiteX9-4829" fmla="*/ 452 w 625"/>
              <a:gd name="connsiteY9-4830" fmla="*/ 74 h 764"/>
              <a:gd name="connsiteX10-4831" fmla="*/ 441 w 625"/>
              <a:gd name="connsiteY10-4832" fmla="*/ 74 h 764"/>
              <a:gd name="connsiteX11-4833" fmla="*/ 431 w 625"/>
              <a:gd name="connsiteY11-4834" fmla="*/ 74 h 764"/>
              <a:gd name="connsiteX12-4835" fmla="*/ 420 w 625"/>
              <a:gd name="connsiteY12-4836" fmla="*/ 74 h 764"/>
              <a:gd name="connsiteX13-4837" fmla="*/ 389 w 625"/>
              <a:gd name="connsiteY13-4838" fmla="*/ 74 h 764"/>
              <a:gd name="connsiteX14-4839" fmla="*/ 362 w 625"/>
              <a:gd name="connsiteY14-4840" fmla="*/ 74 h 764"/>
              <a:gd name="connsiteX15-4841" fmla="*/ 331 w 625"/>
              <a:gd name="connsiteY15-4842" fmla="*/ 79 h 764"/>
              <a:gd name="connsiteX16-4843" fmla="*/ 299 w 625"/>
              <a:gd name="connsiteY16-4844" fmla="*/ 79 h 764"/>
              <a:gd name="connsiteX17-4845" fmla="*/ 284 w 625"/>
              <a:gd name="connsiteY17-4846" fmla="*/ 84 h 764"/>
              <a:gd name="connsiteX18-4847" fmla="*/ 268 w 625"/>
              <a:gd name="connsiteY18-4848" fmla="*/ 84 h 764"/>
              <a:gd name="connsiteX19-4849" fmla="*/ 247 w 625"/>
              <a:gd name="connsiteY19-4850" fmla="*/ 90 h 764"/>
              <a:gd name="connsiteX20-4851" fmla="*/ 231 w 625"/>
              <a:gd name="connsiteY20-4852" fmla="*/ 95 h 764"/>
              <a:gd name="connsiteX21-4853" fmla="*/ 210 w 625"/>
              <a:gd name="connsiteY21-4854" fmla="*/ 95 h 764"/>
              <a:gd name="connsiteX22-4855" fmla="*/ 189 w 625"/>
              <a:gd name="connsiteY22-4856" fmla="*/ 100 h 764"/>
              <a:gd name="connsiteX23-4857" fmla="*/ 163 w 625"/>
              <a:gd name="connsiteY23-4858" fmla="*/ 105 h 764"/>
              <a:gd name="connsiteX24-4859" fmla="*/ 142 w 625"/>
              <a:gd name="connsiteY24-4860" fmla="*/ 111 h 764"/>
              <a:gd name="connsiteX25-4861" fmla="*/ 115 w 625"/>
              <a:gd name="connsiteY25-4862" fmla="*/ 116 h 764"/>
              <a:gd name="connsiteX26-4863" fmla="*/ 94 w 625"/>
              <a:gd name="connsiteY26-4864" fmla="*/ 121 h 764"/>
              <a:gd name="connsiteX27-4865" fmla="*/ 73 w 625"/>
              <a:gd name="connsiteY27-4866" fmla="*/ 121 h 764"/>
              <a:gd name="connsiteX28-4867" fmla="*/ 42 w 625"/>
              <a:gd name="connsiteY28-4868" fmla="*/ 126 h 764"/>
              <a:gd name="connsiteX29-4869" fmla="*/ 0 w 625"/>
              <a:gd name="connsiteY29-4870" fmla="*/ 68 h 764"/>
              <a:gd name="connsiteX30-4871" fmla="*/ 31 w 625"/>
              <a:gd name="connsiteY30-4872" fmla="*/ 68 h 764"/>
              <a:gd name="connsiteX31-4873" fmla="*/ 68 w 625"/>
              <a:gd name="connsiteY31-4874" fmla="*/ 63 h 764"/>
              <a:gd name="connsiteX32-4875" fmla="*/ 89 w 625"/>
              <a:gd name="connsiteY32-4876" fmla="*/ 63 h 764"/>
              <a:gd name="connsiteX33-4877" fmla="*/ 115 w 625"/>
              <a:gd name="connsiteY33-4878" fmla="*/ 63 h 764"/>
              <a:gd name="connsiteX34-4879" fmla="*/ 136 w 625"/>
              <a:gd name="connsiteY34-4880" fmla="*/ 58 h 764"/>
              <a:gd name="connsiteX35-4881" fmla="*/ 168 w 625"/>
              <a:gd name="connsiteY35-4882" fmla="*/ 58 h 764"/>
              <a:gd name="connsiteX36-4883" fmla="*/ 194 w 625"/>
              <a:gd name="connsiteY36-4884" fmla="*/ 53 h 764"/>
              <a:gd name="connsiteX37-4885" fmla="*/ 226 w 625"/>
              <a:gd name="connsiteY37-4886" fmla="*/ 53 h 764"/>
              <a:gd name="connsiteX38-4887" fmla="*/ 263 w 625"/>
              <a:gd name="connsiteY38-4888" fmla="*/ 47 h 764"/>
              <a:gd name="connsiteX39-4889" fmla="*/ 299 w 625"/>
              <a:gd name="connsiteY39-4890" fmla="*/ 42 h 764"/>
              <a:gd name="connsiteX40-4891" fmla="*/ 315 w 625"/>
              <a:gd name="connsiteY40-4892" fmla="*/ 42 h 764"/>
              <a:gd name="connsiteX41-4893" fmla="*/ 331 w 625"/>
              <a:gd name="connsiteY41-4894" fmla="*/ 37 h 764"/>
              <a:gd name="connsiteX42-4895" fmla="*/ 347 w 625"/>
              <a:gd name="connsiteY42-4896" fmla="*/ 37 h 764"/>
              <a:gd name="connsiteX43-4897" fmla="*/ 362 w 625"/>
              <a:gd name="connsiteY43-4898" fmla="*/ 37 h 764"/>
              <a:gd name="connsiteX44-4899" fmla="*/ 373 w 625"/>
              <a:gd name="connsiteY44-4900" fmla="*/ 32 h 764"/>
              <a:gd name="connsiteX45-4901" fmla="*/ 389 w 625"/>
              <a:gd name="connsiteY45-4902" fmla="*/ 32 h 764"/>
              <a:gd name="connsiteX46-4903" fmla="*/ 399 w 625"/>
              <a:gd name="connsiteY46-4904" fmla="*/ 32 h 764"/>
              <a:gd name="connsiteX47-4905" fmla="*/ 410 w 625"/>
              <a:gd name="connsiteY47-4906" fmla="*/ 26 h 764"/>
              <a:gd name="connsiteX48-4907" fmla="*/ 420 w 625"/>
              <a:gd name="connsiteY48-4908" fmla="*/ 26 h 764"/>
              <a:gd name="connsiteX49-4909" fmla="*/ 426 w 625"/>
              <a:gd name="connsiteY49-4910" fmla="*/ 26 h 764"/>
              <a:gd name="connsiteX50-4911" fmla="*/ 436 w 625"/>
              <a:gd name="connsiteY50-4912" fmla="*/ 21 h 764"/>
              <a:gd name="connsiteX51-4913" fmla="*/ 441 w 625"/>
              <a:gd name="connsiteY51-4914" fmla="*/ 21 h 764"/>
              <a:gd name="connsiteX52-4915" fmla="*/ 447 w 625"/>
              <a:gd name="connsiteY52-4916" fmla="*/ 21 h 764"/>
              <a:gd name="connsiteX53-4917" fmla="*/ 452 w 625"/>
              <a:gd name="connsiteY53-4918" fmla="*/ 16 h 764"/>
              <a:gd name="connsiteX54-4919" fmla="*/ 452 w 625"/>
              <a:gd name="connsiteY54-4920" fmla="*/ 16 h 764"/>
              <a:gd name="connsiteX55-4921" fmla="*/ 457 w 625"/>
              <a:gd name="connsiteY55-4922" fmla="*/ 16 h 764"/>
              <a:gd name="connsiteX56-4923" fmla="*/ 457 w 625"/>
              <a:gd name="connsiteY56-4924" fmla="*/ 11 h 764"/>
              <a:gd name="connsiteX57-4925" fmla="*/ 468 w 625"/>
              <a:gd name="connsiteY57-4926" fmla="*/ 5 h 764"/>
              <a:gd name="connsiteX58-4927" fmla="*/ 473 w 625"/>
              <a:gd name="connsiteY58-4928" fmla="*/ 5 h 764"/>
              <a:gd name="connsiteX59-4929" fmla="*/ 483 w 625"/>
              <a:gd name="connsiteY59-4930" fmla="*/ 0 h 764"/>
              <a:gd name="connsiteX60-4931" fmla="*/ 489 w 625"/>
              <a:gd name="connsiteY60-4932" fmla="*/ 5 h 764"/>
              <a:gd name="connsiteX61-4933" fmla="*/ 504 w 625"/>
              <a:gd name="connsiteY61-4934" fmla="*/ 5 h 764"/>
              <a:gd name="connsiteX62-4935" fmla="*/ 515 w 625"/>
              <a:gd name="connsiteY62-4936" fmla="*/ 11 h 764"/>
              <a:gd name="connsiteX63-4937" fmla="*/ 536 w 625"/>
              <a:gd name="connsiteY63-4938" fmla="*/ 16 h 764"/>
              <a:gd name="connsiteX64-4939" fmla="*/ 568 w 625"/>
              <a:gd name="connsiteY64-4940" fmla="*/ 32 h 764"/>
              <a:gd name="connsiteX65-4941" fmla="*/ 583 w 625"/>
              <a:gd name="connsiteY65-4942" fmla="*/ 42 h 764"/>
              <a:gd name="connsiteX66-4943" fmla="*/ 599 w 625"/>
              <a:gd name="connsiteY66-4944" fmla="*/ 53 h 764"/>
              <a:gd name="connsiteX67-4945" fmla="*/ 610 w 625"/>
              <a:gd name="connsiteY67-4946" fmla="*/ 58 h 764"/>
              <a:gd name="connsiteX68-4947" fmla="*/ 620 w 625"/>
              <a:gd name="connsiteY68-4948" fmla="*/ 68 h 764"/>
              <a:gd name="connsiteX69-4949" fmla="*/ 625 w 625"/>
              <a:gd name="connsiteY69-4950" fmla="*/ 74 h 764"/>
              <a:gd name="connsiteX70-4951" fmla="*/ 625 w 625"/>
              <a:gd name="connsiteY70-4952" fmla="*/ 74 h 764"/>
              <a:gd name="connsiteX71-4953" fmla="*/ 620 w 625"/>
              <a:gd name="connsiteY71-4954" fmla="*/ 79 h 764"/>
              <a:gd name="connsiteX72-4955" fmla="*/ 620 w 625"/>
              <a:gd name="connsiteY72-4956" fmla="*/ 84 h 764"/>
              <a:gd name="connsiteX73-4957" fmla="*/ 615 w 625"/>
              <a:gd name="connsiteY73-4958" fmla="*/ 90 h 764"/>
              <a:gd name="connsiteX74-4959" fmla="*/ 610 w 625"/>
              <a:gd name="connsiteY74-4960" fmla="*/ 95 h 764"/>
              <a:gd name="connsiteX75-4961" fmla="*/ 604 w 625"/>
              <a:gd name="connsiteY75-4962" fmla="*/ 100 h 764"/>
              <a:gd name="connsiteX76-4963" fmla="*/ 599 w 625"/>
              <a:gd name="connsiteY76-4964" fmla="*/ 105 h 764"/>
              <a:gd name="connsiteX77-4965" fmla="*/ 594 w 625"/>
              <a:gd name="connsiteY77-4966" fmla="*/ 116 h 764"/>
              <a:gd name="connsiteX78-4967" fmla="*/ 594 w 625"/>
              <a:gd name="connsiteY78-4968" fmla="*/ 126 h 764"/>
              <a:gd name="connsiteX79-4969" fmla="*/ 589 w 625"/>
              <a:gd name="connsiteY79-4970" fmla="*/ 142 h 764"/>
              <a:gd name="connsiteX80-4971" fmla="*/ 589 w 625"/>
              <a:gd name="connsiteY80-4972" fmla="*/ 163 h 764"/>
              <a:gd name="connsiteX81-4973" fmla="*/ 589 w 625"/>
              <a:gd name="connsiteY81-4974" fmla="*/ 184 h 764"/>
              <a:gd name="connsiteX82-4975" fmla="*/ 583 w 625"/>
              <a:gd name="connsiteY82-4976" fmla="*/ 211 h 764"/>
              <a:gd name="connsiteX83-4977" fmla="*/ 578 w 625"/>
              <a:gd name="connsiteY83-4978" fmla="*/ 263 h 764"/>
              <a:gd name="connsiteX84-4979" fmla="*/ 573 w 625"/>
              <a:gd name="connsiteY84-4980" fmla="*/ 316 h 764"/>
              <a:gd name="connsiteX85-4981" fmla="*/ 568 w 625"/>
              <a:gd name="connsiteY85-4982" fmla="*/ 363 h 764"/>
              <a:gd name="connsiteX86-4983" fmla="*/ 562 w 625"/>
              <a:gd name="connsiteY86-4984" fmla="*/ 411 h 764"/>
              <a:gd name="connsiteX87-4985" fmla="*/ 552 w 625"/>
              <a:gd name="connsiteY87-4986" fmla="*/ 458 h 764"/>
              <a:gd name="connsiteX88-4987" fmla="*/ 541 w 625"/>
              <a:gd name="connsiteY88-4988" fmla="*/ 506 h 764"/>
              <a:gd name="connsiteX89-4989" fmla="*/ 531 w 625"/>
              <a:gd name="connsiteY89-4990" fmla="*/ 553 h 764"/>
              <a:gd name="connsiteX90-4991" fmla="*/ 515 w 625"/>
              <a:gd name="connsiteY90-4992" fmla="*/ 595 h 764"/>
              <a:gd name="connsiteX91-4993" fmla="*/ 504 w 625"/>
              <a:gd name="connsiteY91-4994" fmla="*/ 622 h 764"/>
              <a:gd name="connsiteX92-4995" fmla="*/ 499 w 625"/>
              <a:gd name="connsiteY92-4996" fmla="*/ 643 h 764"/>
              <a:gd name="connsiteX93-4997" fmla="*/ 489 w 625"/>
              <a:gd name="connsiteY93-4998" fmla="*/ 658 h 764"/>
              <a:gd name="connsiteX94-4999" fmla="*/ 478 w 625"/>
              <a:gd name="connsiteY94-5000" fmla="*/ 674 h 764"/>
              <a:gd name="connsiteX95-5001" fmla="*/ 468 w 625"/>
              <a:gd name="connsiteY95-5002" fmla="*/ 690 h 764"/>
              <a:gd name="connsiteX96-5003" fmla="*/ 457 w 625"/>
              <a:gd name="connsiteY96-5004" fmla="*/ 706 h 764"/>
              <a:gd name="connsiteX97-5005" fmla="*/ 441 w 625"/>
              <a:gd name="connsiteY97-5006" fmla="*/ 716 h 764"/>
              <a:gd name="connsiteX98-5007" fmla="*/ 431 w 625"/>
              <a:gd name="connsiteY98-5008" fmla="*/ 727 h 764"/>
              <a:gd name="connsiteX99-5009" fmla="*/ 420 w 625"/>
              <a:gd name="connsiteY99-5010" fmla="*/ 737 h 764"/>
              <a:gd name="connsiteX100-5011" fmla="*/ 410 w 625"/>
              <a:gd name="connsiteY100-5012" fmla="*/ 743 h 764"/>
              <a:gd name="connsiteX101-5013" fmla="*/ 399 w 625"/>
              <a:gd name="connsiteY101-5014" fmla="*/ 748 h 764"/>
              <a:gd name="connsiteX102-5015" fmla="*/ 389 w 625"/>
              <a:gd name="connsiteY102-5016" fmla="*/ 753 h 764"/>
              <a:gd name="connsiteX103-5017" fmla="*/ 384 w 625"/>
              <a:gd name="connsiteY103-5018" fmla="*/ 758 h 764"/>
              <a:gd name="connsiteX104-5019" fmla="*/ 373 w 625"/>
              <a:gd name="connsiteY104-5020" fmla="*/ 764 h 764"/>
              <a:gd name="connsiteX105-5021" fmla="*/ 368 w 625"/>
              <a:gd name="connsiteY105-5022" fmla="*/ 764 h 764"/>
              <a:gd name="connsiteX106-5023" fmla="*/ 362 w 625"/>
              <a:gd name="connsiteY106-5024" fmla="*/ 764 h 764"/>
              <a:gd name="connsiteX107-5025" fmla="*/ 352 w 625"/>
              <a:gd name="connsiteY107-5026" fmla="*/ 758 h 764"/>
              <a:gd name="connsiteX108-5027" fmla="*/ 347 w 625"/>
              <a:gd name="connsiteY108-5028" fmla="*/ 753 h 764"/>
              <a:gd name="connsiteX109-5029" fmla="*/ 341 w 625"/>
              <a:gd name="connsiteY109-5030" fmla="*/ 748 h 764"/>
              <a:gd name="connsiteX110-5031" fmla="*/ 341 w 625"/>
              <a:gd name="connsiteY110-5032" fmla="*/ 743 h 764"/>
              <a:gd name="connsiteX111-5033" fmla="*/ 341 w 625"/>
              <a:gd name="connsiteY111-5034" fmla="*/ 737 h 764"/>
              <a:gd name="connsiteX112-5035" fmla="*/ 341 w 625"/>
              <a:gd name="connsiteY112-5036" fmla="*/ 732 h 764"/>
              <a:gd name="connsiteX113-5037" fmla="*/ 341 w 625"/>
              <a:gd name="connsiteY113-5038" fmla="*/ 722 h 764"/>
              <a:gd name="connsiteX114-5039" fmla="*/ 341 w 625"/>
              <a:gd name="connsiteY114-5040" fmla="*/ 716 h 764"/>
              <a:gd name="connsiteX115-5041" fmla="*/ 336 w 625"/>
              <a:gd name="connsiteY115-5042" fmla="*/ 706 h 764"/>
              <a:gd name="connsiteX116-5043" fmla="*/ 326 w 625"/>
              <a:gd name="connsiteY116-5044" fmla="*/ 695 h 764"/>
              <a:gd name="connsiteX117-5045" fmla="*/ 315 w 625"/>
              <a:gd name="connsiteY117-5046" fmla="*/ 690 h 764"/>
              <a:gd name="connsiteX118-5047" fmla="*/ 305 w 625"/>
              <a:gd name="connsiteY118-5048" fmla="*/ 679 h 764"/>
              <a:gd name="connsiteX119-5049" fmla="*/ 289 w 625"/>
              <a:gd name="connsiteY119-5050" fmla="*/ 669 h 764"/>
              <a:gd name="connsiteX120-5051" fmla="*/ 273 w 625"/>
              <a:gd name="connsiteY120-5052" fmla="*/ 658 h 764"/>
              <a:gd name="connsiteX121-5053" fmla="*/ 257 w 625"/>
              <a:gd name="connsiteY121-5054" fmla="*/ 648 h 764"/>
              <a:gd name="connsiteX122-5055" fmla="*/ 241 w 625"/>
              <a:gd name="connsiteY122-5056" fmla="*/ 643 h 764"/>
              <a:gd name="connsiteX123-5057" fmla="*/ 231 w 625"/>
              <a:gd name="connsiteY123-5058" fmla="*/ 632 h 764"/>
              <a:gd name="connsiteX124-5059" fmla="*/ 220 w 625"/>
              <a:gd name="connsiteY124-5060" fmla="*/ 627 h 764"/>
              <a:gd name="connsiteX125-5061" fmla="*/ 210 w 625"/>
              <a:gd name="connsiteY125-5062" fmla="*/ 622 h 764"/>
              <a:gd name="connsiteX126-5063" fmla="*/ 205 w 625"/>
              <a:gd name="connsiteY126-5064" fmla="*/ 616 h 764"/>
              <a:gd name="connsiteX127-5065" fmla="*/ 205 w 625"/>
              <a:gd name="connsiteY127-5066" fmla="*/ 616 h 764"/>
              <a:gd name="connsiteX128-5067" fmla="*/ 205 w 625"/>
              <a:gd name="connsiteY128-5068" fmla="*/ 611 h 764"/>
              <a:gd name="connsiteX129-5069" fmla="*/ 205 w 625"/>
              <a:gd name="connsiteY129-5070" fmla="*/ 611 h 764"/>
              <a:gd name="connsiteX130-5071" fmla="*/ 210 w 625"/>
              <a:gd name="connsiteY130-5072" fmla="*/ 611 h 764"/>
              <a:gd name="connsiteX131-5073" fmla="*/ 215 w 625"/>
              <a:gd name="connsiteY131-5074" fmla="*/ 611 h 764"/>
              <a:gd name="connsiteX132-5075" fmla="*/ 226 w 625"/>
              <a:gd name="connsiteY132-5076" fmla="*/ 611 h 764"/>
              <a:gd name="connsiteX133-5077" fmla="*/ 236 w 625"/>
              <a:gd name="connsiteY133-5078" fmla="*/ 611 h 764"/>
              <a:gd name="connsiteX134-5079" fmla="*/ 252 w 625"/>
              <a:gd name="connsiteY134-5080" fmla="*/ 616 h 764"/>
              <a:gd name="connsiteX135-5081" fmla="*/ 268 w 625"/>
              <a:gd name="connsiteY135-5082" fmla="*/ 622 h 764"/>
              <a:gd name="connsiteX136-5083" fmla="*/ 289 w 625"/>
              <a:gd name="connsiteY136-5084" fmla="*/ 622 h 764"/>
              <a:gd name="connsiteX137-5085" fmla="*/ 310 w 625"/>
              <a:gd name="connsiteY137-5086" fmla="*/ 627 h 764"/>
              <a:gd name="connsiteX138-5087" fmla="*/ 326 w 625"/>
              <a:gd name="connsiteY138-5088" fmla="*/ 632 h 764"/>
              <a:gd name="connsiteX139-5089" fmla="*/ 341 w 625"/>
              <a:gd name="connsiteY139-5090" fmla="*/ 632 h 764"/>
              <a:gd name="connsiteX140-5091" fmla="*/ 357 w 625"/>
              <a:gd name="connsiteY140-5092" fmla="*/ 632 h 764"/>
              <a:gd name="connsiteX141-5093" fmla="*/ 368 w 625"/>
              <a:gd name="connsiteY141-5094" fmla="*/ 632 h 764"/>
              <a:gd name="connsiteX142-5095" fmla="*/ 378 w 625"/>
              <a:gd name="connsiteY142-5096" fmla="*/ 632 h 764"/>
              <a:gd name="connsiteX143-5097" fmla="*/ 384 w 625"/>
              <a:gd name="connsiteY143-5098" fmla="*/ 632 h 764"/>
              <a:gd name="connsiteX144-5099" fmla="*/ 389 w 625"/>
              <a:gd name="connsiteY144-5100" fmla="*/ 632 h 764"/>
              <a:gd name="connsiteX145-5101" fmla="*/ 394 w 625"/>
              <a:gd name="connsiteY145-5102" fmla="*/ 627 h 764"/>
              <a:gd name="connsiteX146-5103" fmla="*/ 399 w 625"/>
              <a:gd name="connsiteY146-5104" fmla="*/ 622 h 764"/>
              <a:gd name="connsiteX147-5105" fmla="*/ 405 w 625"/>
              <a:gd name="connsiteY147-5106" fmla="*/ 616 h 764"/>
              <a:gd name="connsiteX148-5107" fmla="*/ 410 w 625"/>
              <a:gd name="connsiteY148-5108" fmla="*/ 611 h 764"/>
              <a:gd name="connsiteX149-5109" fmla="*/ 415 w 625"/>
              <a:gd name="connsiteY149-5110" fmla="*/ 600 h 764"/>
              <a:gd name="connsiteX150-5111" fmla="*/ 426 w 625"/>
              <a:gd name="connsiteY150-5112" fmla="*/ 590 h 764"/>
              <a:gd name="connsiteX151-5113" fmla="*/ 431 w 625"/>
              <a:gd name="connsiteY151-5114" fmla="*/ 579 h 764"/>
              <a:gd name="connsiteX152-5115" fmla="*/ 436 w 625"/>
              <a:gd name="connsiteY152-5116" fmla="*/ 569 h 764"/>
              <a:gd name="connsiteX153-5117" fmla="*/ 441 w 625"/>
              <a:gd name="connsiteY153-5118" fmla="*/ 553 h 764"/>
              <a:gd name="connsiteX154-5119" fmla="*/ 447 w 625"/>
              <a:gd name="connsiteY154-5120" fmla="*/ 537 h 764"/>
              <a:gd name="connsiteX155-5121" fmla="*/ 452 w 625"/>
              <a:gd name="connsiteY155-5122" fmla="*/ 521 h 764"/>
              <a:gd name="connsiteX156-5123" fmla="*/ 457 w 625"/>
              <a:gd name="connsiteY156-5124" fmla="*/ 500 h 764"/>
              <a:gd name="connsiteX157-5125" fmla="*/ 462 w 625"/>
              <a:gd name="connsiteY157-5126" fmla="*/ 479 h 764"/>
              <a:gd name="connsiteX158-5127" fmla="*/ 468 w 625"/>
              <a:gd name="connsiteY158-5128" fmla="*/ 453 h 764"/>
              <a:gd name="connsiteX159-5129" fmla="*/ 473 w 625"/>
              <a:gd name="connsiteY159-5130" fmla="*/ 427 h 764"/>
              <a:gd name="connsiteX160-5131" fmla="*/ 478 w 625"/>
              <a:gd name="connsiteY160-5132" fmla="*/ 400 h 764"/>
              <a:gd name="connsiteX161-5133" fmla="*/ 483 w 625"/>
              <a:gd name="connsiteY161-5134" fmla="*/ 374 h 764"/>
              <a:gd name="connsiteX162-5135" fmla="*/ 489 w 625"/>
              <a:gd name="connsiteY162-5136" fmla="*/ 348 h 764"/>
              <a:gd name="connsiteX163-5137" fmla="*/ 489 w 625"/>
              <a:gd name="connsiteY163-5138" fmla="*/ 321 h 764"/>
              <a:gd name="connsiteX164-5139" fmla="*/ 494 w 625"/>
              <a:gd name="connsiteY164-5140" fmla="*/ 295 h 764"/>
              <a:gd name="connsiteX165-5141" fmla="*/ 494 w 625"/>
              <a:gd name="connsiteY165-5142" fmla="*/ 274 h 764"/>
              <a:gd name="connsiteX166-5143" fmla="*/ 499 w 625"/>
              <a:gd name="connsiteY166-5144" fmla="*/ 253 h 764"/>
              <a:gd name="connsiteX167-5145" fmla="*/ 499 w 625"/>
              <a:gd name="connsiteY167-5146" fmla="*/ 232 h 764"/>
              <a:gd name="connsiteX168-5147" fmla="*/ 499 w 625"/>
              <a:gd name="connsiteY168-5148" fmla="*/ 211 h 764"/>
              <a:gd name="connsiteX169-5149" fmla="*/ 504 w 625"/>
              <a:gd name="connsiteY169-5150" fmla="*/ 195 h 764"/>
              <a:gd name="connsiteX170-5151" fmla="*/ 504 w 625"/>
              <a:gd name="connsiteY170-5152" fmla="*/ 179 h 764"/>
              <a:gd name="connsiteX171-5153" fmla="*/ 504 w 625"/>
              <a:gd name="connsiteY171-5154" fmla="*/ 163 h 764"/>
              <a:gd name="connsiteX172-5155" fmla="*/ 504 w 625"/>
              <a:gd name="connsiteY172-5156" fmla="*/ 153 h 764"/>
              <a:gd name="connsiteX173-5157" fmla="*/ 504 w 625"/>
              <a:gd name="connsiteY173-5158" fmla="*/ 142 h 764"/>
              <a:gd name="connsiteX174-5159" fmla="*/ 504 w 625"/>
              <a:gd name="connsiteY174-5160" fmla="*/ 132 h 764"/>
              <a:gd name="connsiteX175-5161" fmla="*/ 504 w 625"/>
              <a:gd name="connsiteY175-5162" fmla="*/ 121 h 764"/>
              <a:gd name="connsiteX176-5163" fmla="*/ 499 w 625"/>
              <a:gd name="connsiteY176-5164" fmla="*/ 116 h 764"/>
              <a:gd name="connsiteX177-5165" fmla="*/ 499 w 625"/>
              <a:gd name="connsiteY177-5166" fmla="*/ 116 h 764"/>
              <a:gd name="connsiteX0-5167" fmla="*/ 472 w 598"/>
              <a:gd name="connsiteY0-5168" fmla="*/ 116 h 764"/>
              <a:gd name="connsiteX1-5169" fmla="*/ 472 w 598"/>
              <a:gd name="connsiteY1-5170" fmla="*/ 105 h 764"/>
              <a:gd name="connsiteX2-5171" fmla="*/ 467 w 598"/>
              <a:gd name="connsiteY2-5172" fmla="*/ 95 h 764"/>
              <a:gd name="connsiteX3-5173" fmla="*/ 462 w 598"/>
              <a:gd name="connsiteY3-5174" fmla="*/ 84 h 764"/>
              <a:gd name="connsiteX4-5175" fmla="*/ 462 w 598"/>
              <a:gd name="connsiteY4-5176" fmla="*/ 79 h 764"/>
              <a:gd name="connsiteX5-5177" fmla="*/ 456 w 598"/>
              <a:gd name="connsiteY5-5178" fmla="*/ 79 h 764"/>
              <a:gd name="connsiteX6-5179" fmla="*/ 451 w 598"/>
              <a:gd name="connsiteY6-5180" fmla="*/ 79 h 764"/>
              <a:gd name="connsiteX7-5181" fmla="*/ 446 w 598"/>
              <a:gd name="connsiteY7-5182" fmla="*/ 74 h 764"/>
              <a:gd name="connsiteX8-5183" fmla="*/ 435 w 598"/>
              <a:gd name="connsiteY8-5184" fmla="*/ 74 h 764"/>
              <a:gd name="connsiteX9-5185" fmla="*/ 425 w 598"/>
              <a:gd name="connsiteY9-5186" fmla="*/ 74 h 764"/>
              <a:gd name="connsiteX10-5187" fmla="*/ 414 w 598"/>
              <a:gd name="connsiteY10-5188" fmla="*/ 74 h 764"/>
              <a:gd name="connsiteX11-5189" fmla="*/ 404 w 598"/>
              <a:gd name="connsiteY11-5190" fmla="*/ 74 h 764"/>
              <a:gd name="connsiteX12-5191" fmla="*/ 393 w 598"/>
              <a:gd name="connsiteY12-5192" fmla="*/ 74 h 764"/>
              <a:gd name="connsiteX13-5193" fmla="*/ 362 w 598"/>
              <a:gd name="connsiteY13-5194" fmla="*/ 74 h 764"/>
              <a:gd name="connsiteX14-5195" fmla="*/ 335 w 598"/>
              <a:gd name="connsiteY14-5196" fmla="*/ 74 h 764"/>
              <a:gd name="connsiteX15-5197" fmla="*/ 304 w 598"/>
              <a:gd name="connsiteY15-5198" fmla="*/ 79 h 764"/>
              <a:gd name="connsiteX16-5199" fmla="*/ 272 w 598"/>
              <a:gd name="connsiteY16-5200" fmla="*/ 79 h 764"/>
              <a:gd name="connsiteX17-5201" fmla="*/ 257 w 598"/>
              <a:gd name="connsiteY17-5202" fmla="*/ 84 h 764"/>
              <a:gd name="connsiteX18-5203" fmla="*/ 241 w 598"/>
              <a:gd name="connsiteY18-5204" fmla="*/ 84 h 764"/>
              <a:gd name="connsiteX19-5205" fmla="*/ 220 w 598"/>
              <a:gd name="connsiteY19-5206" fmla="*/ 90 h 764"/>
              <a:gd name="connsiteX20-5207" fmla="*/ 204 w 598"/>
              <a:gd name="connsiteY20-5208" fmla="*/ 95 h 764"/>
              <a:gd name="connsiteX21-5209" fmla="*/ 183 w 598"/>
              <a:gd name="connsiteY21-5210" fmla="*/ 95 h 764"/>
              <a:gd name="connsiteX22-5211" fmla="*/ 162 w 598"/>
              <a:gd name="connsiteY22-5212" fmla="*/ 100 h 764"/>
              <a:gd name="connsiteX23-5213" fmla="*/ 136 w 598"/>
              <a:gd name="connsiteY23-5214" fmla="*/ 105 h 764"/>
              <a:gd name="connsiteX24-5215" fmla="*/ 115 w 598"/>
              <a:gd name="connsiteY24-5216" fmla="*/ 111 h 764"/>
              <a:gd name="connsiteX25-5217" fmla="*/ 88 w 598"/>
              <a:gd name="connsiteY25-5218" fmla="*/ 116 h 764"/>
              <a:gd name="connsiteX26-5219" fmla="*/ 67 w 598"/>
              <a:gd name="connsiteY26-5220" fmla="*/ 121 h 764"/>
              <a:gd name="connsiteX27-5221" fmla="*/ 46 w 598"/>
              <a:gd name="connsiteY27-5222" fmla="*/ 121 h 764"/>
              <a:gd name="connsiteX28-5223" fmla="*/ 15 w 598"/>
              <a:gd name="connsiteY28-5224" fmla="*/ 126 h 764"/>
              <a:gd name="connsiteX29-5225" fmla="*/ 4 w 598"/>
              <a:gd name="connsiteY29-5226" fmla="*/ 68 h 764"/>
              <a:gd name="connsiteX30-5227" fmla="*/ 41 w 598"/>
              <a:gd name="connsiteY30-5228" fmla="*/ 63 h 764"/>
              <a:gd name="connsiteX31-5229" fmla="*/ 62 w 598"/>
              <a:gd name="connsiteY31-5230" fmla="*/ 63 h 764"/>
              <a:gd name="connsiteX32-5231" fmla="*/ 88 w 598"/>
              <a:gd name="connsiteY32-5232" fmla="*/ 63 h 764"/>
              <a:gd name="connsiteX33-5233" fmla="*/ 109 w 598"/>
              <a:gd name="connsiteY33-5234" fmla="*/ 58 h 764"/>
              <a:gd name="connsiteX34-5235" fmla="*/ 141 w 598"/>
              <a:gd name="connsiteY34-5236" fmla="*/ 58 h 764"/>
              <a:gd name="connsiteX35-5237" fmla="*/ 167 w 598"/>
              <a:gd name="connsiteY35-5238" fmla="*/ 53 h 764"/>
              <a:gd name="connsiteX36-5239" fmla="*/ 199 w 598"/>
              <a:gd name="connsiteY36-5240" fmla="*/ 53 h 764"/>
              <a:gd name="connsiteX37-5241" fmla="*/ 236 w 598"/>
              <a:gd name="connsiteY37-5242" fmla="*/ 47 h 764"/>
              <a:gd name="connsiteX38-5243" fmla="*/ 272 w 598"/>
              <a:gd name="connsiteY38-5244" fmla="*/ 42 h 764"/>
              <a:gd name="connsiteX39-5245" fmla="*/ 288 w 598"/>
              <a:gd name="connsiteY39-5246" fmla="*/ 42 h 764"/>
              <a:gd name="connsiteX40-5247" fmla="*/ 304 w 598"/>
              <a:gd name="connsiteY40-5248" fmla="*/ 37 h 764"/>
              <a:gd name="connsiteX41-5249" fmla="*/ 320 w 598"/>
              <a:gd name="connsiteY41-5250" fmla="*/ 37 h 764"/>
              <a:gd name="connsiteX42-5251" fmla="*/ 335 w 598"/>
              <a:gd name="connsiteY42-5252" fmla="*/ 37 h 764"/>
              <a:gd name="connsiteX43-5253" fmla="*/ 346 w 598"/>
              <a:gd name="connsiteY43-5254" fmla="*/ 32 h 764"/>
              <a:gd name="connsiteX44-5255" fmla="*/ 362 w 598"/>
              <a:gd name="connsiteY44-5256" fmla="*/ 32 h 764"/>
              <a:gd name="connsiteX45-5257" fmla="*/ 372 w 598"/>
              <a:gd name="connsiteY45-5258" fmla="*/ 32 h 764"/>
              <a:gd name="connsiteX46-5259" fmla="*/ 383 w 598"/>
              <a:gd name="connsiteY46-5260" fmla="*/ 26 h 764"/>
              <a:gd name="connsiteX47-5261" fmla="*/ 393 w 598"/>
              <a:gd name="connsiteY47-5262" fmla="*/ 26 h 764"/>
              <a:gd name="connsiteX48-5263" fmla="*/ 399 w 598"/>
              <a:gd name="connsiteY48-5264" fmla="*/ 26 h 764"/>
              <a:gd name="connsiteX49-5265" fmla="*/ 409 w 598"/>
              <a:gd name="connsiteY49-5266" fmla="*/ 21 h 764"/>
              <a:gd name="connsiteX50-5267" fmla="*/ 414 w 598"/>
              <a:gd name="connsiteY50-5268" fmla="*/ 21 h 764"/>
              <a:gd name="connsiteX51-5269" fmla="*/ 420 w 598"/>
              <a:gd name="connsiteY51-5270" fmla="*/ 21 h 764"/>
              <a:gd name="connsiteX52-5271" fmla="*/ 425 w 598"/>
              <a:gd name="connsiteY52-5272" fmla="*/ 16 h 764"/>
              <a:gd name="connsiteX53-5273" fmla="*/ 425 w 598"/>
              <a:gd name="connsiteY53-5274" fmla="*/ 16 h 764"/>
              <a:gd name="connsiteX54-5275" fmla="*/ 430 w 598"/>
              <a:gd name="connsiteY54-5276" fmla="*/ 16 h 764"/>
              <a:gd name="connsiteX55-5277" fmla="*/ 430 w 598"/>
              <a:gd name="connsiteY55-5278" fmla="*/ 11 h 764"/>
              <a:gd name="connsiteX56-5279" fmla="*/ 441 w 598"/>
              <a:gd name="connsiteY56-5280" fmla="*/ 5 h 764"/>
              <a:gd name="connsiteX57-5281" fmla="*/ 446 w 598"/>
              <a:gd name="connsiteY57-5282" fmla="*/ 5 h 764"/>
              <a:gd name="connsiteX58-5283" fmla="*/ 456 w 598"/>
              <a:gd name="connsiteY58-5284" fmla="*/ 0 h 764"/>
              <a:gd name="connsiteX59-5285" fmla="*/ 462 w 598"/>
              <a:gd name="connsiteY59-5286" fmla="*/ 5 h 764"/>
              <a:gd name="connsiteX60-5287" fmla="*/ 477 w 598"/>
              <a:gd name="connsiteY60-5288" fmla="*/ 5 h 764"/>
              <a:gd name="connsiteX61-5289" fmla="*/ 488 w 598"/>
              <a:gd name="connsiteY61-5290" fmla="*/ 11 h 764"/>
              <a:gd name="connsiteX62-5291" fmla="*/ 509 w 598"/>
              <a:gd name="connsiteY62-5292" fmla="*/ 16 h 764"/>
              <a:gd name="connsiteX63-5293" fmla="*/ 541 w 598"/>
              <a:gd name="connsiteY63-5294" fmla="*/ 32 h 764"/>
              <a:gd name="connsiteX64-5295" fmla="*/ 556 w 598"/>
              <a:gd name="connsiteY64-5296" fmla="*/ 42 h 764"/>
              <a:gd name="connsiteX65-5297" fmla="*/ 572 w 598"/>
              <a:gd name="connsiteY65-5298" fmla="*/ 53 h 764"/>
              <a:gd name="connsiteX66-5299" fmla="*/ 583 w 598"/>
              <a:gd name="connsiteY66-5300" fmla="*/ 58 h 764"/>
              <a:gd name="connsiteX67-5301" fmla="*/ 593 w 598"/>
              <a:gd name="connsiteY67-5302" fmla="*/ 68 h 764"/>
              <a:gd name="connsiteX68-5303" fmla="*/ 598 w 598"/>
              <a:gd name="connsiteY68-5304" fmla="*/ 74 h 764"/>
              <a:gd name="connsiteX69-5305" fmla="*/ 598 w 598"/>
              <a:gd name="connsiteY69-5306" fmla="*/ 74 h 764"/>
              <a:gd name="connsiteX70-5307" fmla="*/ 593 w 598"/>
              <a:gd name="connsiteY70-5308" fmla="*/ 79 h 764"/>
              <a:gd name="connsiteX71-5309" fmla="*/ 593 w 598"/>
              <a:gd name="connsiteY71-5310" fmla="*/ 84 h 764"/>
              <a:gd name="connsiteX72-5311" fmla="*/ 588 w 598"/>
              <a:gd name="connsiteY72-5312" fmla="*/ 90 h 764"/>
              <a:gd name="connsiteX73-5313" fmla="*/ 583 w 598"/>
              <a:gd name="connsiteY73-5314" fmla="*/ 95 h 764"/>
              <a:gd name="connsiteX74-5315" fmla="*/ 577 w 598"/>
              <a:gd name="connsiteY74-5316" fmla="*/ 100 h 764"/>
              <a:gd name="connsiteX75-5317" fmla="*/ 572 w 598"/>
              <a:gd name="connsiteY75-5318" fmla="*/ 105 h 764"/>
              <a:gd name="connsiteX76-5319" fmla="*/ 567 w 598"/>
              <a:gd name="connsiteY76-5320" fmla="*/ 116 h 764"/>
              <a:gd name="connsiteX77-5321" fmla="*/ 567 w 598"/>
              <a:gd name="connsiteY77-5322" fmla="*/ 126 h 764"/>
              <a:gd name="connsiteX78-5323" fmla="*/ 562 w 598"/>
              <a:gd name="connsiteY78-5324" fmla="*/ 142 h 764"/>
              <a:gd name="connsiteX79-5325" fmla="*/ 562 w 598"/>
              <a:gd name="connsiteY79-5326" fmla="*/ 163 h 764"/>
              <a:gd name="connsiteX80-5327" fmla="*/ 562 w 598"/>
              <a:gd name="connsiteY80-5328" fmla="*/ 184 h 764"/>
              <a:gd name="connsiteX81-5329" fmla="*/ 556 w 598"/>
              <a:gd name="connsiteY81-5330" fmla="*/ 211 h 764"/>
              <a:gd name="connsiteX82-5331" fmla="*/ 551 w 598"/>
              <a:gd name="connsiteY82-5332" fmla="*/ 263 h 764"/>
              <a:gd name="connsiteX83-5333" fmla="*/ 546 w 598"/>
              <a:gd name="connsiteY83-5334" fmla="*/ 316 h 764"/>
              <a:gd name="connsiteX84-5335" fmla="*/ 541 w 598"/>
              <a:gd name="connsiteY84-5336" fmla="*/ 363 h 764"/>
              <a:gd name="connsiteX85-5337" fmla="*/ 535 w 598"/>
              <a:gd name="connsiteY85-5338" fmla="*/ 411 h 764"/>
              <a:gd name="connsiteX86-5339" fmla="*/ 525 w 598"/>
              <a:gd name="connsiteY86-5340" fmla="*/ 458 h 764"/>
              <a:gd name="connsiteX87-5341" fmla="*/ 514 w 598"/>
              <a:gd name="connsiteY87-5342" fmla="*/ 506 h 764"/>
              <a:gd name="connsiteX88-5343" fmla="*/ 504 w 598"/>
              <a:gd name="connsiteY88-5344" fmla="*/ 553 h 764"/>
              <a:gd name="connsiteX89-5345" fmla="*/ 488 w 598"/>
              <a:gd name="connsiteY89-5346" fmla="*/ 595 h 764"/>
              <a:gd name="connsiteX90-5347" fmla="*/ 477 w 598"/>
              <a:gd name="connsiteY90-5348" fmla="*/ 622 h 764"/>
              <a:gd name="connsiteX91-5349" fmla="*/ 472 w 598"/>
              <a:gd name="connsiteY91-5350" fmla="*/ 643 h 764"/>
              <a:gd name="connsiteX92-5351" fmla="*/ 462 w 598"/>
              <a:gd name="connsiteY92-5352" fmla="*/ 658 h 764"/>
              <a:gd name="connsiteX93-5353" fmla="*/ 451 w 598"/>
              <a:gd name="connsiteY93-5354" fmla="*/ 674 h 764"/>
              <a:gd name="connsiteX94-5355" fmla="*/ 441 w 598"/>
              <a:gd name="connsiteY94-5356" fmla="*/ 690 h 764"/>
              <a:gd name="connsiteX95-5357" fmla="*/ 430 w 598"/>
              <a:gd name="connsiteY95-5358" fmla="*/ 706 h 764"/>
              <a:gd name="connsiteX96-5359" fmla="*/ 414 w 598"/>
              <a:gd name="connsiteY96-5360" fmla="*/ 716 h 764"/>
              <a:gd name="connsiteX97-5361" fmla="*/ 404 w 598"/>
              <a:gd name="connsiteY97-5362" fmla="*/ 727 h 764"/>
              <a:gd name="connsiteX98-5363" fmla="*/ 393 w 598"/>
              <a:gd name="connsiteY98-5364" fmla="*/ 737 h 764"/>
              <a:gd name="connsiteX99-5365" fmla="*/ 383 w 598"/>
              <a:gd name="connsiteY99-5366" fmla="*/ 743 h 764"/>
              <a:gd name="connsiteX100-5367" fmla="*/ 372 w 598"/>
              <a:gd name="connsiteY100-5368" fmla="*/ 748 h 764"/>
              <a:gd name="connsiteX101-5369" fmla="*/ 362 w 598"/>
              <a:gd name="connsiteY101-5370" fmla="*/ 753 h 764"/>
              <a:gd name="connsiteX102-5371" fmla="*/ 357 w 598"/>
              <a:gd name="connsiteY102-5372" fmla="*/ 758 h 764"/>
              <a:gd name="connsiteX103-5373" fmla="*/ 346 w 598"/>
              <a:gd name="connsiteY103-5374" fmla="*/ 764 h 764"/>
              <a:gd name="connsiteX104-5375" fmla="*/ 341 w 598"/>
              <a:gd name="connsiteY104-5376" fmla="*/ 764 h 764"/>
              <a:gd name="connsiteX105-5377" fmla="*/ 335 w 598"/>
              <a:gd name="connsiteY105-5378" fmla="*/ 764 h 764"/>
              <a:gd name="connsiteX106-5379" fmla="*/ 325 w 598"/>
              <a:gd name="connsiteY106-5380" fmla="*/ 758 h 764"/>
              <a:gd name="connsiteX107-5381" fmla="*/ 320 w 598"/>
              <a:gd name="connsiteY107-5382" fmla="*/ 753 h 764"/>
              <a:gd name="connsiteX108-5383" fmla="*/ 314 w 598"/>
              <a:gd name="connsiteY108-5384" fmla="*/ 748 h 764"/>
              <a:gd name="connsiteX109-5385" fmla="*/ 314 w 598"/>
              <a:gd name="connsiteY109-5386" fmla="*/ 743 h 764"/>
              <a:gd name="connsiteX110-5387" fmla="*/ 314 w 598"/>
              <a:gd name="connsiteY110-5388" fmla="*/ 737 h 764"/>
              <a:gd name="connsiteX111-5389" fmla="*/ 314 w 598"/>
              <a:gd name="connsiteY111-5390" fmla="*/ 732 h 764"/>
              <a:gd name="connsiteX112-5391" fmla="*/ 314 w 598"/>
              <a:gd name="connsiteY112-5392" fmla="*/ 722 h 764"/>
              <a:gd name="connsiteX113-5393" fmla="*/ 314 w 598"/>
              <a:gd name="connsiteY113-5394" fmla="*/ 716 h 764"/>
              <a:gd name="connsiteX114-5395" fmla="*/ 309 w 598"/>
              <a:gd name="connsiteY114-5396" fmla="*/ 706 h 764"/>
              <a:gd name="connsiteX115-5397" fmla="*/ 299 w 598"/>
              <a:gd name="connsiteY115-5398" fmla="*/ 695 h 764"/>
              <a:gd name="connsiteX116-5399" fmla="*/ 288 w 598"/>
              <a:gd name="connsiteY116-5400" fmla="*/ 690 h 764"/>
              <a:gd name="connsiteX117-5401" fmla="*/ 278 w 598"/>
              <a:gd name="connsiteY117-5402" fmla="*/ 679 h 764"/>
              <a:gd name="connsiteX118-5403" fmla="*/ 262 w 598"/>
              <a:gd name="connsiteY118-5404" fmla="*/ 669 h 764"/>
              <a:gd name="connsiteX119-5405" fmla="*/ 246 w 598"/>
              <a:gd name="connsiteY119-5406" fmla="*/ 658 h 764"/>
              <a:gd name="connsiteX120-5407" fmla="*/ 230 w 598"/>
              <a:gd name="connsiteY120-5408" fmla="*/ 648 h 764"/>
              <a:gd name="connsiteX121-5409" fmla="*/ 214 w 598"/>
              <a:gd name="connsiteY121-5410" fmla="*/ 643 h 764"/>
              <a:gd name="connsiteX122-5411" fmla="*/ 204 w 598"/>
              <a:gd name="connsiteY122-5412" fmla="*/ 632 h 764"/>
              <a:gd name="connsiteX123-5413" fmla="*/ 193 w 598"/>
              <a:gd name="connsiteY123-5414" fmla="*/ 627 h 764"/>
              <a:gd name="connsiteX124-5415" fmla="*/ 183 w 598"/>
              <a:gd name="connsiteY124-5416" fmla="*/ 622 h 764"/>
              <a:gd name="connsiteX125-5417" fmla="*/ 178 w 598"/>
              <a:gd name="connsiteY125-5418" fmla="*/ 616 h 764"/>
              <a:gd name="connsiteX126-5419" fmla="*/ 178 w 598"/>
              <a:gd name="connsiteY126-5420" fmla="*/ 616 h 764"/>
              <a:gd name="connsiteX127-5421" fmla="*/ 178 w 598"/>
              <a:gd name="connsiteY127-5422" fmla="*/ 611 h 764"/>
              <a:gd name="connsiteX128-5423" fmla="*/ 178 w 598"/>
              <a:gd name="connsiteY128-5424" fmla="*/ 611 h 764"/>
              <a:gd name="connsiteX129-5425" fmla="*/ 183 w 598"/>
              <a:gd name="connsiteY129-5426" fmla="*/ 611 h 764"/>
              <a:gd name="connsiteX130-5427" fmla="*/ 188 w 598"/>
              <a:gd name="connsiteY130-5428" fmla="*/ 611 h 764"/>
              <a:gd name="connsiteX131-5429" fmla="*/ 199 w 598"/>
              <a:gd name="connsiteY131-5430" fmla="*/ 611 h 764"/>
              <a:gd name="connsiteX132-5431" fmla="*/ 209 w 598"/>
              <a:gd name="connsiteY132-5432" fmla="*/ 611 h 764"/>
              <a:gd name="connsiteX133-5433" fmla="*/ 225 w 598"/>
              <a:gd name="connsiteY133-5434" fmla="*/ 616 h 764"/>
              <a:gd name="connsiteX134-5435" fmla="*/ 241 w 598"/>
              <a:gd name="connsiteY134-5436" fmla="*/ 622 h 764"/>
              <a:gd name="connsiteX135-5437" fmla="*/ 262 w 598"/>
              <a:gd name="connsiteY135-5438" fmla="*/ 622 h 764"/>
              <a:gd name="connsiteX136-5439" fmla="*/ 283 w 598"/>
              <a:gd name="connsiteY136-5440" fmla="*/ 627 h 764"/>
              <a:gd name="connsiteX137-5441" fmla="*/ 299 w 598"/>
              <a:gd name="connsiteY137-5442" fmla="*/ 632 h 764"/>
              <a:gd name="connsiteX138-5443" fmla="*/ 314 w 598"/>
              <a:gd name="connsiteY138-5444" fmla="*/ 632 h 764"/>
              <a:gd name="connsiteX139-5445" fmla="*/ 330 w 598"/>
              <a:gd name="connsiteY139-5446" fmla="*/ 632 h 764"/>
              <a:gd name="connsiteX140-5447" fmla="*/ 341 w 598"/>
              <a:gd name="connsiteY140-5448" fmla="*/ 632 h 764"/>
              <a:gd name="connsiteX141-5449" fmla="*/ 351 w 598"/>
              <a:gd name="connsiteY141-5450" fmla="*/ 632 h 764"/>
              <a:gd name="connsiteX142-5451" fmla="*/ 357 w 598"/>
              <a:gd name="connsiteY142-5452" fmla="*/ 632 h 764"/>
              <a:gd name="connsiteX143-5453" fmla="*/ 362 w 598"/>
              <a:gd name="connsiteY143-5454" fmla="*/ 632 h 764"/>
              <a:gd name="connsiteX144-5455" fmla="*/ 367 w 598"/>
              <a:gd name="connsiteY144-5456" fmla="*/ 627 h 764"/>
              <a:gd name="connsiteX145-5457" fmla="*/ 372 w 598"/>
              <a:gd name="connsiteY145-5458" fmla="*/ 622 h 764"/>
              <a:gd name="connsiteX146-5459" fmla="*/ 378 w 598"/>
              <a:gd name="connsiteY146-5460" fmla="*/ 616 h 764"/>
              <a:gd name="connsiteX147-5461" fmla="*/ 383 w 598"/>
              <a:gd name="connsiteY147-5462" fmla="*/ 611 h 764"/>
              <a:gd name="connsiteX148-5463" fmla="*/ 388 w 598"/>
              <a:gd name="connsiteY148-5464" fmla="*/ 600 h 764"/>
              <a:gd name="connsiteX149-5465" fmla="*/ 399 w 598"/>
              <a:gd name="connsiteY149-5466" fmla="*/ 590 h 764"/>
              <a:gd name="connsiteX150-5467" fmla="*/ 404 w 598"/>
              <a:gd name="connsiteY150-5468" fmla="*/ 579 h 764"/>
              <a:gd name="connsiteX151-5469" fmla="*/ 409 w 598"/>
              <a:gd name="connsiteY151-5470" fmla="*/ 569 h 764"/>
              <a:gd name="connsiteX152-5471" fmla="*/ 414 w 598"/>
              <a:gd name="connsiteY152-5472" fmla="*/ 553 h 764"/>
              <a:gd name="connsiteX153-5473" fmla="*/ 420 w 598"/>
              <a:gd name="connsiteY153-5474" fmla="*/ 537 h 764"/>
              <a:gd name="connsiteX154-5475" fmla="*/ 425 w 598"/>
              <a:gd name="connsiteY154-5476" fmla="*/ 521 h 764"/>
              <a:gd name="connsiteX155-5477" fmla="*/ 430 w 598"/>
              <a:gd name="connsiteY155-5478" fmla="*/ 500 h 764"/>
              <a:gd name="connsiteX156-5479" fmla="*/ 435 w 598"/>
              <a:gd name="connsiteY156-5480" fmla="*/ 479 h 764"/>
              <a:gd name="connsiteX157-5481" fmla="*/ 441 w 598"/>
              <a:gd name="connsiteY157-5482" fmla="*/ 453 h 764"/>
              <a:gd name="connsiteX158-5483" fmla="*/ 446 w 598"/>
              <a:gd name="connsiteY158-5484" fmla="*/ 427 h 764"/>
              <a:gd name="connsiteX159-5485" fmla="*/ 451 w 598"/>
              <a:gd name="connsiteY159-5486" fmla="*/ 400 h 764"/>
              <a:gd name="connsiteX160-5487" fmla="*/ 456 w 598"/>
              <a:gd name="connsiteY160-5488" fmla="*/ 374 h 764"/>
              <a:gd name="connsiteX161-5489" fmla="*/ 462 w 598"/>
              <a:gd name="connsiteY161-5490" fmla="*/ 348 h 764"/>
              <a:gd name="connsiteX162-5491" fmla="*/ 462 w 598"/>
              <a:gd name="connsiteY162-5492" fmla="*/ 321 h 764"/>
              <a:gd name="connsiteX163-5493" fmla="*/ 467 w 598"/>
              <a:gd name="connsiteY163-5494" fmla="*/ 295 h 764"/>
              <a:gd name="connsiteX164-5495" fmla="*/ 467 w 598"/>
              <a:gd name="connsiteY164-5496" fmla="*/ 274 h 764"/>
              <a:gd name="connsiteX165-5497" fmla="*/ 472 w 598"/>
              <a:gd name="connsiteY165-5498" fmla="*/ 253 h 764"/>
              <a:gd name="connsiteX166-5499" fmla="*/ 472 w 598"/>
              <a:gd name="connsiteY166-5500" fmla="*/ 232 h 764"/>
              <a:gd name="connsiteX167-5501" fmla="*/ 472 w 598"/>
              <a:gd name="connsiteY167-5502" fmla="*/ 211 h 764"/>
              <a:gd name="connsiteX168-5503" fmla="*/ 477 w 598"/>
              <a:gd name="connsiteY168-5504" fmla="*/ 195 h 764"/>
              <a:gd name="connsiteX169-5505" fmla="*/ 477 w 598"/>
              <a:gd name="connsiteY169-5506" fmla="*/ 179 h 764"/>
              <a:gd name="connsiteX170-5507" fmla="*/ 477 w 598"/>
              <a:gd name="connsiteY170-5508" fmla="*/ 163 h 764"/>
              <a:gd name="connsiteX171-5509" fmla="*/ 477 w 598"/>
              <a:gd name="connsiteY171-5510" fmla="*/ 153 h 764"/>
              <a:gd name="connsiteX172-5511" fmla="*/ 477 w 598"/>
              <a:gd name="connsiteY172-5512" fmla="*/ 142 h 764"/>
              <a:gd name="connsiteX173-5513" fmla="*/ 477 w 598"/>
              <a:gd name="connsiteY173-5514" fmla="*/ 132 h 764"/>
              <a:gd name="connsiteX174-5515" fmla="*/ 477 w 598"/>
              <a:gd name="connsiteY174-5516" fmla="*/ 121 h 764"/>
              <a:gd name="connsiteX175-5517" fmla="*/ 472 w 598"/>
              <a:gd name="connsiteY175-5518" fmla="*/ 116 h 764"/>
              <a:gd name="connsiteX176-5519" fmla="*/ 472 w 598"/>
              <a:gd name="connsiteY176-5520" fmla="*/ 116 h 764"/>
              <a:gd name="connsiteX0-5521" fmla="*/ 458 w 584"/>
              <a:gd name="connsiteY0-5522" fmla="*/ 116 h 764"/>
              <a:gd name="connsiteX1-5523" fmla="*/ 458 w 584"/>
              <a:gd name="connsiteY1-5524" fmla="*/ 105 h 764"/>
              <a:gd name="connsiteX2-5525" fmla="*/ 453 w 584"/>
              <a:gd name="connsiteY2-5526" fmla="*/ 95 h 764"/>
              <a:gd name="connsiteX3-5527" fmla="*/ 448 w 584"/>
              <a:gd name="connsiteY3-5528" fmla="*/ 84 h 764"/>
              <a:gd name="connsiteX4-5529" fmla="*/ 448 w 584"/>
              <a:gd name="connsiteY4-5530" fmla="*/ 79 h 764"/>
              <a:gd name="connsiteX5-5531" fmla="*/ 442 w 584"/>
              <a:gd name="connsiteY5-5532" fmla="*/ 79 h 764"/>
              <a:gd name="connsiteX6-5533" fmla="*/ 437 w 584"/>
              <a:gd name="connsiteY6-5534" fmla="*/ 79 h 764"/>
              <a:gd name="connsiteX7-5535" fmla="*/ 432 w 584"/>
              <a:gd name="connsiteY7-5536" fmla="*/ 74 h 764"/>
              <a:gd name="connsiteX8-5537" fmla="*/ 421 w 584"/>
              <a:gd name="connsiteY8-5538" fmla="*/ 74 h 764"/>
              <a:gd name="connsiteX9-5539" fmla="*/ 411 w 584"/>
              <a:gd name="connsiteY9-5540" fmla="*/ 74 h 764"/>
              <a:gd name="connsiteX10-5541" fmla="*/ 400 w 584"/>
              <a:gd name="connsiteY10-5542" fmla="*/ 74 h 764"/>
              <a:gd name="connsiteX11-5543" fmla="*/ 390 w 584"/>
              <a:gd name="connsiteY11-5544" fmla="*/ 74 h 764"/>
              <a:gd name="connsiteX12-5545" fmla="*/ 379 w 584"/>
              <a:gd name="connsiteY12-5546" fmla="*/ 74 h 764"/>
              <a:gd name="connsiteX13-5547" fmla="*/ 348 w 584"/>
              <a:gd name="connsiteY13-5548" fmla="*/ 74 h 764"/>
              <a:gd name="connsiteX14-5549" fmla="*/ 321 w 584"/>
              <a:gd name="connsiteY14-5550" fmla="*/ 74 h 764"/>
              <a:gd name="connsiteX15-5551" fmla="*/ 290 w 584"/>
              <a:gd name="connsiteY15-5552" fmla="*/ 79 h 764"/>
              <a:gd name="connsiteX16-5553" fmla="*/ 258 w 584"/>
              <a:gd name="connsiteY16-5554" fmla="*/ 79 h 764"/>
              <a:gd name="connsiteX17-5555" fmla="*/ 243 w 584"/>
              <a:gd name="connsiteY17-5556" fmla="*/ 84 h 764"/>
              <a:gd name="connsiteX18-5557" fmla="*/ 227 w 584"/>
              <a:gd name="connsiteY18-5558" fmla="*/ 84 h 764"/>
              <a:gd name="connsiteX19-5559" fmla="*/ 206 w 584"/>
              <a:gd name="connsiteY19-5560" fmla="*/ 90 h 764"/>
              <a:gd name="connsiteX20-5561" fmla="*/ 190 w 584"/>
              <a:gd name="connsiteY20-5562" fmla="*/ 95 h 764"/>
              <a:gd name="connsiteX21-5563" fmla="*/ 169 w 584"/>
              <a:gd name="connsiteY21-5564" fmla="*/ 95 h 764"/>
              <a:gd name="connsiteX22-5565" fmla="*/ 148 w 584"/>
              <a:gd name="connsiteY22-5566" fmla="*/ 100 h 764"/>
              <a:gd name="connsiteX23-5567" fmla="*/ 122 w 584"/>
              <a:gd name="connsiteY23-5568" fmla="*/ 105 h 764"/>
              <a:gd name="connsiteX24-5569" fmla="*/ 101 w 584"/>
              <a:gd name="connsiteY24-5570" fmla="*/ 111 h 764"/>
              <a:gd name="connsiteX25-5571" fmla="*/ 74 w 584"/>
              <a:gd name="connsiteY25-5572" fmla="*/ 116 h 764"/>
              <a:gd name="connsiteX26-5573" fmla="*/ 53 w 584"/>
              <a:gd name="connsiteY26-5574" fmla="*/ 121 h 764"/>
              <a:gd name="connsiteX27-5575" fmla="*/ 32 w 584"/>
              <a:gd name="connsiteY27-5576" fmla="*/ 121 h 764"/>
              <a:gd name="connsiteX28-5577" fmla="*/ 1 w 584"/>
              <a:gd name="connsiteY28-5578" fmla="*/ 126 h 764"/>
              <a:gd name="connsiteX29-5579" fmla="*/ 27 w 584"/>
              <a:gd name="connsiteY29-5580" fmla="*/ 63 h 764"/>
              <a:gd name="connsiteX30-5581" fmla="*/ 48 w 584"/>
              <a:gd name="connsiteY30-5582" fmla="*/ 63 h 764"/>
              <a:gd name="connsiteX31-5583" fmla="*/ 74 w 584"/>
              <a:gd name="connsiteY31-5584" fmla="*/ 63 h 764"/>
              <a:gd name="connsiteX32-5585" fmla="*/ 95 w 584"/>
              <a:gd name="connsiteY32-5586" fmla="*/ 58 h 764"/>
              <a:gd name="connsiteX33-5587" fmla="*/ 127 w 584"/>
              <a:gd name="connsiteY33-5588" fmla="*/ 58 h 764"/>
              <a:gd name="connsiteX34-5589" fmla="*/ 153 w 584"/>
              <a:gd name="connsiteY34-5590" fmla="*/ 53 h 764"/>
              <a:gd name="connsiteX35-5591" fmla="*/ 185 w 584"/>
              <a:gd name="connsiteY35-5592" fmla="*/ 53 h 764"/>
              <a:gd name="connsiteX36-5593" fmla="*/ 222 w 584"/>
              <a:gd name="connsiteY36-5594" fmla="*/ 47 h 764"/>
              <a:gd name="connsiteX37-5595" fmla="*/ 258 w 584"/>
              <a:gd name="connsiteY37-5596" fmla="*/ 42 h 764"/>
              <a:gd name="connsiteX38-5597" fmla="*/ 274 w 584"/>
              <a:gd name="connsiteY38-5598" fmla="*/ 42 h 764"/>
              <a:gd name="connsiteX39-5599" fmla="*/ 290 w 584"/>
              <a:gd name="connsiteY39-5600" fmla="*/ 37 h 764"/>
              <a:gd name="connsiteX40-5601" fmla="*/ 306 w 584"/>
              <a:gd name="connsiteY40-5602" fmla="*/ 37 h 764"/>
              <a:gd name="connsiteX41-5603" fmla="*/ 321 w 584"/>
              <a:gd name="connsiteY41-5604" fmla="*/ 37 h 764"/>
              <a:gd name="connsiteX42-5605" fmla="*/ 332 w 584"/>
              <a:gd name="connsiteY42-5606" fmla="*/ 32 h 764"/>
              <a:gd name="connsiteX43-5607" fmla="*/ 348 w 584"/>
              <a:gd name="connsiteY43-5608" fmla="*/ 32 h 764"/>
              <a:gd name="connsiteX44-5609" fmla="*/ 358 w 584"/>
              <a:gd name="connsiteY44-5610" fmla="*/ 32 h 764"/>
              <a:gd name="connsiteX45-5611" fmla="*/ 369 w 584"/>
              <a:gd name="connsiteY45-5612" fmla="*/ 26 h 764"/>
              <a:gd name="connsiteX46-5613" fmla="*/ 379 w 584"/>
              <a:gd name="connsiteY46-5614" fmla="*/ 26 h 764"/>
              <a:gd name="connsiteX47-5615" fmla="*/ 385 w 584"/>
              <a:gd name="connsiteY47-5616" fmla="*/ 26 h 764"/>
              <a:gd name="connsiteX48-5617" fmla="*/ 395 w 584"/>
              <a:gd name="connsiteY48-5618" fmla="*/ 21 h 764"/>
              <a:gd name="connsiteX49-5619" fmla="*/ 400 w 584"/>
              <a:gd name="connsiteY49-5620" fmla="*/ 21 h 764"/>
              <a:gd name="connsiteX50-5621" fmla="*/ 406 w 584"/>
              <a:gd name="connsiteY50-5622" fmla="*/ 21 h 764"/>
              <a:gd name="connsiteX51-5623" fmla="*/ 411 w 584"/>
              <a:gd name="connsiteY51-5624" fmla="*/ 16 h 764"/>
              <a:gd name="connsiteX52-5625" fmla="*/ 411 w 584"/>
              <a:gd name="connsiteY52-5626" fmla="*/ 16 h 764"/>
              <a:gd name="connsiteX53-5627" fmla="*/ 416 w 584"/>
              <a:gd name="connsiteY53-5628" fmla="*/ 16 h 764"/>
              <a:gd name="connsiteX54-5629" fmla="*/ 416 w 584"/>
              <a:gd name="connsiteY54-5630" fmla="*/ 11 h 764"/>
              <a:gd name="connsiteX55-5631" fmla="*/ 427 w 584"/>
              <a:gd name="connsiteY55-5632" fmla="*/ 5 h 764"/>
              <a:gd name="connsiteX56-5633" fmla="*/ 432 w 584"/>
              <a:gd name="connsiteY56-5634" fmla="*/ 5 h 764"/>
              <a:gd name="connsiteX57-5635" fmla="*/ 442 w 584"/>
              <a:gd name="connsiteY57-5636" fmla="*/ 0 h 764"/>
              <a:gd name="connsiteX58-5637" fmla="*/ 448 w 584"/>
              <a:gd name="connsiteY58-5638" fmla="*/ 5 h 764"/>
              <a:gd name="connsiteX59-5639" fmla="*/ 463 w 584"/>
              <a:gd name="connsiteY59-5640" fmla="*/ 5 h 764"/>
              <a:gd name="connsiteX60-5641" fmla="*/ 474 w 584"/>
              <a:gd name="connsiteY60-5642" fmla="*/ 11 h 764"/>
              <a:gd name="connsiteX61-5643" fmla="*/ 495 w 584"/>
              <a:gd name="connsiteY61-5644" fmla="*/ 16 h 764"/>
              <a:gd name="connsiteX62-5645" fmla="*/ 527 w 584"/>
              <a:gd name="connsiteY62-5646" fmla="*/ 32 h 764"/>
              <a:gd name="connsiteX63-5647" fmla="*/ 542 w 584"/>
              <a:gd name="connsiteY63-5648" fmla="*/ 42 h 764"/>
              <a:gd name="connsiteX64-5649" fmla="*/ 558 w 584"/>
              <a:gd name="connsiteY64-5650" fmla="*/ 53 h 764"/>
              <a:gd name="connsiteX65-5651" fmla="*/ 569 w 584"/>
              <a:gd name="connsiteY65-5652" fmla="*/ 58 h 764"/>
              <a:gd name="connsiteX66-5653" fmla="*/ 579 w 584"/>
              <a:gd name="connsiteY66-5654" fmla="*/ 68 h 764"/>
              <a:gd name="connsiteX67-5655" fmla="*/ 584 w 584"/>
              <a:gd name="connsiteY67-5656" fmla="*/ 74 h 764"/>
              <a:gd name="connsiteX68-5657" fmla="*/ 584 w 584"/>
              <a:gd name="connsiteY68-5658" fmla="*/ 74 h 764"/>
              <a:gd name="connsiteX69-5659" fmla="*/ 579 w 584"/>
              <a:gd name="connsiteY69-5660" fmla="*/ 79 h 764"/>
              <a:gd name="connsiteX70-5661" fmla="*/ 579 w 584"/>
              <a:gd name="connsiteY70-5662" fmla="*/ 84 h 764"/>
              <a:gd name="connsiteX71-5663" fmla="*/ 574 w 584"/>
              <a:gd name="connsiteY71-5664" fmla="*/ 90 h 764"/>
              <a:gd name="connsiteX72-5665" fmla="*/ 569 w 584"/>
              <a:gd name="connsiteY72-5666" fmla="*/ 95 h 764"/>
              <a:gd name="connsiteX73-5667" fmla="*/ 563 w 584"/>
              <a:gd name="connsiteY73-5668" fmla="*/ 100 h 764"/>
              <a:gd name="connsiteX74-5669" fmla="*/ 558 w 584"/>
              <a:gd name="connsiteY74-5670" fmla="*/ 105 h 764"/>
              <a:gd name="connsiteX75-5671" fmla="*/ 553 w 584"/>
              <a:gd name="connsiteY75-5672" fmla="*/ 116 h 764"/>
              <a:gd name="connsiteX76-5673" fmla="*/ 553 w 584"/>
              <a:gd name="connsiteY76-5674" fmla="*/ 126 h 764"/>
              <a:gd name="connsiteX77-5675" fmla="*/ 548 w 584"/>
              <a:gd name="connsiteY77-5676" fmla="*/ 142 h 764"/>
              <a:gd name="connsiteX78-5677" fmla="*/ 548 w 584"/>
              <a:gd name="connsiteY78-5678" fmla="*/ 163 h 764"/>
              <a:gd name="connsiteX79-5679" fmla="*/ 548 w 584"/>
              <a:gd name="connsiteY79-5680" fmla="*/ 184 h 764"/>
              <a:gd name="connsiteX80-5681" fmla="*/ 542 w 584"/>
              <a:gd name="connsiteY80-5682" fmla="*/ 211 h 764"/>
              <a:gd name="connsiteX81-5683" fmla="*/ 537 w 584"/>
              <a:gd name="connsiteY81-5684" fmla="*/ 263 h 764"/>
              <a:gd name="connsiteX82-5685" fmla="*/ 532 w 584"/>
              <a:gd name="connsiteY82-5686" fmla="*/ 316 h 764"/>
              <a:gd name="connsiteX83-5687" fmla="*/ 527 w 584"/>
              <a:gd name="connsiteY83-5688" fmla="*/ 363 h 764"/>
              <a:gd name="connsiteX84-5689" fmla="*/ 521 w 584"/>
              <a:gd name="connsiteY84-5690" fmla="*/ 411 h 764"/>
              <a:gd name="connsiteX85-5691" fmla="*/ 511 w 584"/>
              <a:gd name="connsiteY85-5692" fmla="*/ 458 h 764"/>
              <a:gd name="connsiteX86-5693" fmla="*/ 500 w 584"/>
              <a:gd name="connsiteY86-5694" fmla="*/ 506 h 764"/>
              <a:gd name="connsiteX87-5695" fmla="*/ 490 w 584"/>
              <a:gd name="connsiteY87-5696" fmla="*/ 553 h 764"/>
              <a:gd name="connsiteX88-5697" fmla="*/ 474 w 584"/>
              <a:gd name="connsiteY88-5698" fmla="*/ 595 h 764"/>
              <a:gd name="connsiteX89-5699" fmla="*/ 463 w 584"/>
              <a:gd name="connsiteY89-5700" fmla="*/ 622 h 764"/>
              <a:gd name="connsiteX90-5701" fmla="*/ 458 w 584"/>
              <a:gd name="connsiteY90-5702" fmla="*/ 643 h 764"/>
              <a:gd name="connsiteX91-5703" fmla="*/ 448 w 584"/>
              <a:gd name="connsiteY91-5704" fmla="*/ 658 h 764"/>
              <a:gd name="connsiteX92-5705" fmla="*/ 437 w 584"/>
              <a:gd name="connsiteY92-5706" fmla="*/ 674 h 764"/>
              <a:gd name="connsiteX93-5707" fmla="*/ 427 w 584"/>
              <a:gd name="connsiteY93-5708" fmla="*/ 690 h 764"/>
              <a:gd name="connsiteX94-5709" fmla="*/ 416 w 584"/>
              <a:gd name="connsiteY94-5710" fmla="*/ 706 h 764"/>
              <a:gd name="connsiteX95-5711" fmla="*/ 400 w 584"/>
              <a:gd name="connsiteY95-5712" fmla="*/ 716 h 764"/>
              <a:gd name="connsiteX96-5713" fmla="*/ 390 w 584"/>
              <a:gd name="connsiteY96-5714" fmla="*/ 727 h 764"/>
              <a:gd name="connsiteX97-5715" fmla="*/ 379 w 584"/>
              <a:gd name="connsiteY97-5716" fmla="*/ 737 h 764"/>
              <a:gd name="connsiteX98-5717" fmla="*/ 369 w 584"/>
              <a:gd name="connsiteY98-5718" fmla="*/ 743 h 764"/>
              <a:gd name="connsiteX99-5719" fmla="*/ 358 w 584"/>
              <a:gd name="connsiteY99-5720" fmla="*/ 748 h 764"/>
              <a:gd name="connsiteX100-5721" fmla="*/ 348 w 584"/>
              <a:gd name="connsiteY100-5722" fmla="*/ 753 h 764"/>
              <a:gd name="connsiteX101-5723" fmla="*/ 343 w 584"/>
              <a:gd name="connsiteY101-5724" fmla="*/ 758 h 764"/>
              <a:gd name="connsiteX102-5725" fmla="*/ 332 w 584"/>
              <a:gd name="connsiteY102-5726" fmla="*/ 764 h 764"/>
              <a:gd name="connsiteX103-5727" fmla="*/ 327 w 584"/>
              <a:gd name="connsiteY103-5728" fmla="*/ 764 h 764"/>
              <a:gd name="connsiteX104-5729" fmla="*/ 321 w 584"/>
              <a:gd name="connsiteY104-5730" fmla="*/ 764 h 764"/>
              <a:gd name="connsiteX105-5731" fmla="*/ 311 w 584"/>
              <a:gd name="connsiteY105-5732" fmla="*/ 758 h 764"/>
              <a:gd name="connsiteX106-5733" fmla="*/ 306 w 584"/>
              <a:gd name="connsiteY106-5734" fmla="*/ 753 h 764"/>
              <a:gd name="connsiteX107-5735" fmla="*/ 300 w 584"/>
              <a:gd name="connsiteY107-5736" fmla="*/ 748 h 764"/>
              <a:gd name="connsiteX108-5737" fmla="*/ 300 w 584"/>
              <a:gd name="connsiteY108-5738" fmla="*/ 743 h 764"/>
              <a:gd name="connsiteX109-5739" fmla="*/ 300 w 584"/>
              <a:gd name="connsiteY109-5740" fmla="*/ 737 h 764"/>
              <a:gd name="connsiteX110-5741" fmla="*/ 300 w 584"/>
              <a:gd name="connsiteY110-5742" fmla="*/ 732 h 764"/>
              <a:gd name="connsiteX111-5743" fmla="*/ 300 w 584"/>
              <a:gd name="connsiteY111-5744" fmla="*/ 722 h 764"/>
              <a:gd name="connsiteX112-5745" fmla="*/ 300 w 584"/>
              <a:gd name="connsiteY112-5746" fmla="*/ 716 h 764"/>
              <a:gd name="connsiteX113-5747" fmla="*/ 295 w 584"/>
              <a:gd name="connsiteY113-5748" fmla="*/ 706 h 764"/>
              <a:gd name="connsiteX114-5749" fmla="*/ 285 w 584"/>
              <a:gd name="connsiteY114-5750" fmla="*/ 695 h 764"/>
              <a:gd name="connsiteX115-5751" fmla="*/ 274 w 584"/>
              <a:gd name="connsiteY115-5752" fmla="*/ 690 h 764"/>
              <a:gd name="connsiteX116-5753" fmla="*/ 264 w 584"/>
              <a:gd name="connsiteY116-5754" fmla="*/ 679 h 764"/>
              <a:gd name="connsiteX117-5755" fmla="*/ 248 w 584"/>
              <a:gd name="connsiteY117-5756" fmla="*/ 669 h 764"/>
              <a:gd name="connsiteX118-5757" fmla="*/ 232 w 584"/>
              <a:gd name="connsiteY118-5758" fmla="*/ 658 h 764"/>
              <a:gd name="connsiteX119-5759" fmla="*/ 216 w 584"/>
              <a:gd name="connsiteY119-5760" fmla="*/ 648 h 764"/>
              <a:gd name="connsiteX120-5761" fmla="*/ 200 w 584"/>
              <a:gd name="connsiteY120-5762" fmla="*/ 643 h 764"/>
              <a:gd name="connsiteX121-5763" fmla="*/ 190 w 584"/>
              <a:gd name="connsiteY121-5764" fmla="*/ 632 h 764"/>
              <a:gd name="connsiteX122-5765" fmla="*/ 179 w 584"/>
              <a:gd name="connsiteY122-5766" fmla="*/ 627 h 764"/>
              <a:gd name="connsiteX123-5767" fmla="*/ 169 w 584"/>
              <a:gd name="connsiteY123-5768" fmla="*/ 622 h 764"/>
              <a:gd name="connsiteX124-5769" fmla="*/ 164 w 584"/>
              <a:gd name="connsiteY124-5770" fmla="*/ 616 h 764"/>
              <a:gd name="connsiteX125-5771" fmla="*/ 164 w 584"/>
              <a:gd name="connsiteY125-5772" fmla="*/ 616 h 764"/>
              <a:gd name="connsiteX126-5773" fmla="*/ 164 w 584"/>
              <a:gd name="connsiteY126-5774" fmla="*/ 611 h 764"/>
              <a:gd name="connsiteX127-5775" fmla="*/ 164 w 584"/>
              <a:gd name="connsiteY127-5776" fmla="*/ 611 h 764"/>
              <a:gd name="connsiteX128-5777" fmla="*/ 169 w 584"/>
              <a:gd name="connsiteY128-5778" fmla="*/ 611 h 764"/>
              <a:gd name="connsiteX129-5779" fmla="*/ 174 w 584"/>
              <a:gd name="connsiteY129-5780" fmla="*/ 611 h 764"/>
              <a:gd name="connsiteX130-5781" fmla="*/ 185 w 584"/>
              <a:gd name="connsiteY130-5782" fmla="*/ 611 h 764"/>
              <a:gd name="connsiteX131-5783" fmla="*/ 195 w 584"/>
              <a:gd name="connsiteY131-5784" fmla="*/ 611 h 764"/>
              <a:gd name="connsiteX132-5785" fmla="*/ 211 w 584"/>
              <a:gd name="connsiteY132-5786" fmla="*/ 616 h 764"/>
              <a:gd name="connsiteX133-5787" fmla="*/ 227 w 584"/>
              <a:gd name="connsiteY133-5788" fmla="*/ 622 h 764"/>
              <a:gd name="connsiteX134-5789" fmla="*/ 248 w 584"/>
              <a:gd name="connsiteY134-5790" fmla="*/ 622 h 764"/>
              <a:gd name="connsiteX135-5791" fmla="*/ 269 w 584"/>
              <a:gd name="connsiteY135-5792" fmla="*/ 627 h 764"/>
              <a:gd name="connsiteX136-5793" fmla="*/ 285 w 584"/>
              <a:gd name="connsiteY136-5794" fmla="*/ 632 h 764"/>
              <a:gd name="connsiteX137-5795" fmla="*/ 300 w 584"/>
              <a:gd name="connsiteY137-5796" fmla="*/ 632 h 764"/>
              <a:gd name="connsiteX138-5797" fmla="*/ 316 w 584"/>
              <a:gd name="connsiteY138-5798" fmla="*/ 632 h 764"/>
              <a:gd name="connsiteX139-5799" fmla="*/ 327 w 584"/>
              <a:gd name="connsiteY139-5800" fmla="*/ 632 h 764"/>
              <a:gd name="connsiteX140-5801" fmla="*/ 337 w 584"/>
              <a:gd name="connsiteY140-5802" fmla="*/ 632 h 764"/>
              <a:gd name="connsiteX141-5803" fmla="*/ 343 w 584"/>
              <a:gd name="connsiteY141-5804" fmla="*/ 632 h 764"/>
              <a:gd name="connsiteX142-5805" fmla="*/ 348 w 584"/>
              <a:gd name="connsiteY142-5806" fmla="*/ 632 h 764"/>
              <a:gd name="connsiteX143-5807" fmla="*/ 353 w 584"/>
              <a:gd name="connsiteY143-5808" fmla="*/ 627 h 764"/>
              <a:gd name="connsiteX144-5809" fmla="*/ 358 w 584"/>
              <a:gd name="connsiteY144-5810" fmla="*/ 622 h 764"/>
              <a:gd name="connsiteX145-5811" fmla="*/ 364 w 584"/>
              <a:gd name="connsiteY145-5812" fmla="*/ 616 h 764"/>
              <a:gd name="connsiteX146-5813" fmla="*/ 369 w 584"/>
              <a:gd name="connsiteY146-5814" fmla="*/ 611 h 764"/>
              <a:gd name="connsiteX147-5815" fmla="*/ 374 w 584"/>
              <a:gd name="connsiteY147-5816" fmla="*/ 600 h 764"/>
              <a:gd name="connsiteX148-5817" fmla="*/ 385 w 584"/>
              <a:gd name="connsiteY148-5818" fmla="*/ 590 h 764"/>
              <a:gd name="connsiteX149-5819" fmla="*/ 390 w 584"/>
              <a:gd name="connsiteY149-5820" fmla="*/ 579 h 764"/>
              <a:gd name="connsiteX150-5821" fmla="*/ 395 w 584"/>
              <a:gd name="connsiteY150-5822" fmla="*/ 569 h 764"/>
              <a:gd name="connsiteX151-5823" fmla="*/ 400 w 584"/>
              <a:gd name="connsiteY151-5824" fmla="*/ 553 h 764"/>
              <a:gd name="connsiteX152-5825" fmla="*/ 406 w 584"/>
              <a:gd name="connsiteY152-5826" fmla="*/ 537 h 764"/>
              <a:gd name="connsiteX153-5827" fmla="*/ 411 w 584"/>
              <a:gd name="connsiteY153-5828" fmla="*/ 521 h 764"/>
              <a:gd name="connsiteX154-5829" fmla="*/ 416 w 584"/>
              <a:gd name="connsiteY154-5830" fmla="*/ 500 h 764"/>
              <a:gd name="connsiteX155-5831" fmla="*/ 421 w 584"/>
              <a:gd name="connsiteY155-5832" fmla="*/ 479 h 764"/>
              <a:gd name="connsiteX156-5833" fmla="*/ 427 w 584"/>
              <a:gd name="connsiteY156-5834" fmla="*/ 453 h 764"/>
              <a:gd name="connsiteX157-5835" fmla="*/ 432 w 584"/>
              <a:gd name="connsiteY157-5836" fmla="*/ 427 h 764"/>
              <a:gd name="connsiteX158-5837" fmla="*/ 437 w 584"/>
              <a:gd name="connsiteY158-5838" fmla="*/ 400 h 764"/>
              <a:gd name="connsiteX159-5839" fmla="*/ 442 w 584"/>
              <a:gd name="connsiteY159-5840" fmla="*/ 374 h 764"/>
              <a:gd name="connsiteX160-5841" fmla="*/ 448 w 584"/>
              <a:gd name="connsiteY160-5842" fmla="*/ 348 h 764"/>
              <a:gd name="connsiteX161-5843" fmla="*/ 448 w 584"/>
              <a:gd name="connsiteY161-5844" fmla="*/ 321 h 764"/>
              <a:gd name="connsiteX162-5845" fmla="*/ 453 w 584"/>
              <a:gd name="connsiteY162-5846" fmla="*/ 295 h 764"/>
              <a:gd name="connsiteX163-5847" fmla="*/ 453 w 584"/>
              <a:gd name="connsiteY163-5848" fmla="*/ 274 h 764"/>
              <a:gd name="connsiteX164-5849" fmla="*/ 458 w 584"/>
              <a:gd name="connsiteY164-5850" fmla="*/ 253 h 764"/>
              <a:gd name="connsiteX165-5851" fmla="*/ 458 w 584"/>
              <a:gd name="connsiteY165-5852" fmla="*/ 232 h 764"/>
              <a:gd name="connsiteX166-5853" fmla="*/ 458 w 584"/>
              <a:gd name="connsiteY166-5854" fmla="*/ 211 h 764"/>
              <a:gd name="connsiteX167-5855" fmla="*/ 463 w 584"/>
              <a:gd name="connsiteY167-5856" fmla="*/ 195 h 764"/>
              <a:gd name="connsiteX168-5857" fmla="*/ 463 w 584"/>
              <a:gd name="connsiteY168-5858" fmla="*/ 179 h 764"/>
              <a:gd name="connsiteX169-5859" fmla="*/ 463 w 584"/>
              <a:gd name="connsiteY169-5860" fmla="*/ 163 h 764"/>
              <a:gd name="connsiteX170-5861" fmla="*/ 463 w 584"/>
              <a:gd name="connsiteY170-5862" fmla="*/ 153 h 764"/>
              <a:gd name="connsiteX171-5863" fmla="*/ 463 w 584"/>
              <a:gd name="connsiteY171-5864" fmla="*/ 142 h 764"/>
              <a:gd name="connsiteX172-5865" fmla="*/ 463 w 584"/>
              <a:gd name="connsiteY172-5866" fmla="*/ 132 h 764"/>
              <a:gd name="connsiteX173-5867" fmla="*/ 463 w 584"/>
              <a:gd name="connsiteY173-5868" fmla="*/ 121 h 764"/>
              <a:gd name="connsiteX174-5869" fmla="*/ 458 w 584"/>
              <a:gd name="connsiteY174-5870" fmla="*/ 116 h 764"/>
              <a:gd name="connsiteX175-5871" fmla="*/ 458 w 584"/>
              <a:gd name="connsiteY175-5872" fmla="*/ 116 h 764"/>
              <a:gd name="connsiteX0-5873" fmla="*/ 434 w 560"/>
              <a:gd name="connsiteY0-5874" fmla="*/ 116 h 764"/>
              <a:gd name="connsiteX1-5875" fmla="*/ 434 w 560"/>
              <a:gd name="connsiteY1-5876" fmla="*/ 105 h 764"/>
              <a:gd name="connsiteX2-5877" fmla="*/ 429 w 560"/>
              <a:gd name="connsiteY2-5878" fmla="*/ 95 h 764"/>
              <a:gd name="connsiteX3-5879" fmla="*/ 424 w 560"/>
              <a:gd name="connsiteY3-5880" fmla="*/ 84 h 764"/>
              <a:gd name="connsiteX4-5881" fmla="*/ 424 w 560"/>
              <a:gd name="connsiteY4-5882" fmla="*/ 79 h 764"/>
              <a:gd name="connsiteX5-5883" fmla="*/ 418 w 560"/>
              <a:gd name="connsiteY5-5884" fmla="*/ 79 h 764"/>
              <a:gd name="connsiteX6-5885" fmla="*/ 413 w 560"/>
              <a:gd name="connsiteY6-5886" fmla="*/ 79 h 764"/>
              <a:gd name="connsiteX7-5887" fmla="*/ 408 w 560"/>
              <a:gd name="connsiteY7-5888" fmla="*/ 74 h 764"/>
              <a:gd name="connsiteX8-5889" fmla="*/ 397 w 560"/>
              <a:gd name="connsiteY8-5890" fmla="*/ 74 h 764"/>
              <a:gd name="connsiteX9-5891" fmla="*/ 387 w 560"/>
              <a:gd name="connsiteY9-5892" fmla="*/ 74 h 764"/>
              <a:gd name="connsiteX10-5893" fmla="*/ 376 w 560"/>
              <a:gd name="connsiteY10-5894" fmla="*/ 74 h 764"/>
              <a:gd name="connsiteX11-5895" fmla="*/ 366 w 560"/>
              <a:gd name="connsiteY11-5896" fmla="*/ 74 h 764"/>
              <a:gd name="connsiteX12-5897" fmla="*/ 355 w 560"/>
              <a:gd name="connsiteY12-5898" fmla="*/ 74 h 764"/>
              <a:gd name="connsiteX13-5899" fmla="*/ 324 w 560"/>
              <a:gd name="connsiteY13-5900" fmla="*/ 74 h 764"/>
              <a:gd name="connsiteX14-5901" fmla="*/ 297 w 560"/>
              <a:gd name="connsiteY14-5902" fmla="*/ 74 h 764"/>
              <a:gd name="connsiteX15-5903" fmla="*/ 266 w 560"/>
              <a:gd name="connsiteY15-5904" fmla="*/ 79 h 764"/>
              <a:gd name="connsiteX16-5905" fmla="*/ 234 w 560"/>
              <a:gd name="connsiteY16-5906" fmla="*/ 79 h 764"/>
              <a:gd name="connsiteX17-5907" fmla="*/ 219 w 560"/>
              <a:gd name="connsiteY17-5908" fmla="*/ 84 h 764"/>
              <a:gd name="connsiteX18-5909" fmla="*/ 203 w 560"/>
              <a:gd name="connsiteY18-5910" fmla="*/ 84 h 764"/>
              <a:gd name="connsiteX19-5911" fmla="*/ 182 w 560"/>
              <a:gd name="connsiteY19-5912" fmla="*/ 90 h 764"/>
              <a:gd name="connsiteX20-5913" fmla="*/ 166 w 560"/>
              <a:gd name="connsiteY20-5914" fmla="*/ 95 h 764"/>
              <a:gd name="connsiteX21-5915" fmla="*/ 145 w 560"/>
              <a:gd name="connsiteY21-5916" fmla="*/ 95 h 764"/>
              <a:gd name="connsiteX22-5917" fmla="*/ 124 w 560"/>
              <a:gd name="connsiteY22-5918" fmla="*/ 100 h 764"/>
              <a:gd name="connsiteX23-5919" fmla="*/ 98 w 560"/>
              <a:gd name="connsiteY23-5920" fmla="*/ 105 h 764"/>
              <a:gd name="connsiteX24-5921" fmla="*/ 77 w 560"/>
              <a:gd name="connsiteY24-5922" fmla="*/ 111 h 764"/>
              <a:gd name="connsiteX25-5923" fmla="*/ 50 w 560"/>
              <a:gd name="connsiteY25-5924" fmla="*/ 116 h 764"/>
              <a:gd name="connsiteX26-5925" fmla="*/ 29 w 560"/>
              <a:gd name="connsiteY26-5926" fmla="*/ 121 h 764"/>
              <a:gd name="connsiteX27-5927" fmla="*/ 8 w 560"/>
              <a:gd name="connsiteY27-5928" fmla="*/ 121 h 764"/>
              <a:gd name="connsiteX28-5929" fmla="*/ 3 w 560"/>
              <a:gd name="connsiteY28-5930" fmla="*/ 63 h 764"/>
              <a:gd name="connsiteX29-5931" fmla="*/ 24 w 560"/>
              <a:gd name="connsiteY29-5932" fmla="*/ 63 h 764"/>
              <a:gd name="connsiteX30-5933" fmla="*/ 50 w 560"/>
              <a:gd name="connsiteY30-5934" fmla="*/ 63 h 764"/>
              <a:gd name="connsiteX31-5935" fmla="*/ 71 w 560"/>
              <a:gd name="connsiteY31-5936" fmla="*/ 58 h 764"/>
              <a:gd name="connsiteX32-5937" fmla="*/ 103 w 560"/>
              <a:gd name="connsiteY32-5938" fmla="*/ 58 h 764"/>
              <a:gd name="connsiteX33-5939" fmla="*/ 129 w 560"/>
              <a:gd name="connsiteY33-5940" fmla="*/ 53 h 764"/>
              <a:gd name="connsiteX34-5941" fmla="*/ 161 w 560"/>
              <a:gd name="connsiteY34-5942" fmla="*/ 53 h 764"/>
              <a:gd name="connsiteX35-5943" fmla="*/ 198 w 560"/>
              <a:gd name="connsiteY35-5944" fmla="*/ 47 h 764"/>
              <a:gd name="connsiteX36-5945" fmla="*/ 234 w 560"/>
              <a:gd name="connsiteY36-5946" fmla="*/ 42 h 764"/>
              <a:gd name="connsiteX37-5947" fmla="*/ 250 w 560"/>
              <a:gd name="connsiteY37-5948" fmla="*/ 42 h 764"/>
              <a:gd name="connsiteX38-5949" fmla="*/ 266 w 560"/>
              <a:gd name="connsiteY38-5950" fmla="*/ 37 h 764"/>
              <a:gd name="connsiteX39-5951" fmla="*/ 282 w 560"/>
              <a:gd name="connsiteY39-5952" fmla="*/ 37 h 764"/>
              <a:gd name="connsiteX40-5953" fmla="*/ 297 w 560"/>
              <a:gd name="connsiteY40-5954" fmla="*/ 37 h 764"/>
              <a:gd name="connsiteX41-5955" fmla="*/ 308 w 560"/>
              <a:gd name="connsiteY41-5956" fmla="*/ 32 h 764"/>
              <a:gd name="connsiteX42-5957" fmla="*/ 324 w 560"/>
              <a:gd name="connsiteY42-5958" fmla="*/ 32 h 764"/>
              <a:gd name="connsiteX43-5959" fmla="*/ 334 w 560"/>
              <a:gd name="connsiteY43-5960" fmla="*/ 32 h 764"/>
              <a:gd name="connsiteX44-5961" fmla="*/ 345 w 560"/>
              <a:gd name="connsiteY44-5962" fmla="*/ 26 h 764"/>
              <a:gd name="connsiteX45-5963" fmla="*/ 355 w 560"/>
              <a:gd name="connsiteY45-5964" fmla="*/ 26 h 764"/>
              <a:gd name="connsiteX46-5965" fmla="*/ 361 w 560"/>
              <a:gd name="connsiteY46-5966" fmla="*/ 26 h 764"/>
              <a:gd name="connsiteX47-5967" fmla="*/ 371 w 560"/>
              <a:gd name="connsiteY47-5968" fmla="*/ 21 h 764"/>
              <a:gd name="connsiteX48-5969" fmla="*/ 376 w 560"/>
              <a:gd name="connsiteY48-5970" fmla="*/ 21 h 764"/>
              <a:gd name="connsiteX49-5971" fmla="*/ 382 w 560"/>
              <a:gd name="connsiteY49-5972" fmla="*/ 21 h 764"/>
              <a:gd name="connsiteX50-5973" fmla="*/ 387 w 560"/>
              <a:gd name="connsiteY50-5974" fmla="*/ 16 h 764"/>
              <a:gd name="connsiteX51-5975" fmla="*/ 387 w 560"/>
              <a:gd name="connsiteY51-5976" fmla="*/ 16 h 764"/>
              <a:gd name="connsiteX52-5977" fmla="*/ 392 w 560"/>
              <a:gd name="connsiteY52-5978" fmla="*/ 16 h 764"/>
              <a:gd name="connsiteX53-5979" fmla="*/ 392 w 560"/>
              <a:gd name="connsiteY53-5980" fmla="*/ 11 h 764"/>
              <a:gd name="connsiteX54-5981" fmla="*/ 403 w 560"/>
              <a:gd name="connsiteY54-5982" fmla="*/ 5 h 764"/>
              <a:gd name="connsiteX55-5983" fmla="*/ 408 w 560"/>
              <a:gd name="connsiteY55-5984" fmla="*/ 5 h 764"/>
              <a:gd name="connsiteX56-5985" fmla="*/ 418 w 560"/>
              <a:gd name="connsiteY56-5986" fmla="*/ 0 h 764"/>
              <a:gd name="connsiteX57-5987" fmla="*/ 424 w 560"/>
              <a:gd name="connsiteY57-5988" fmla="*/ 5 h 764"/>
              <a:gd name="connsiteX58-5989" fmla="*/ 439 w 560"/>
              <a:gd name="connsiteY58-5990" fmla="*/ 5 h 764"/>
              <a:gd name="connsiteX59-5991" fmla="*/ 450 w 560"/>
              <a:gd name="connsiteY59-5992" fmla="*/ 11 h 764"/>
              <a:gd name="connsiteX60-5993" fmla="*/ 471 w 560"/>
              <a:gd name="connsiteY60-5994" fmla="*/ 16 h 764"/>
              <a:gd name="connsiteX61-5995" fmla="*/ 503 w 560"/>
              <a:gd name="connsiteY61-5996" fmla="*/ 32 h 764"/>
              <a:gd name="connsiteX62-5997" fmla="*/ 518 w 560"/>
              <a:gd name="connsiteY62-5998" fmla="*/ 42 h 764"/>
              <a:gd name="connsiteX63-5999" fmla="*/ 534 w 560"/>
              <a:gd name="connsiteY63-6000" fmla="*/ 53 h 764"/>
              <a:gd name="connsiteX64-6001" fmla="*/ 545 w 560"/>
              <a:gd name="connsiteY64-6002" fmla="*/ 58 h 764"/>
              <a:gd name="connsiteX65-6003" fmla="*/ 555 w 560"/>
              <a:gd name="connsiteY65-6004" fmla="*/ 68 h 764"/>
              <a:gd name="connsiteX66-6005" fmla="*/ 560 w 560"/>
              <a:gd name="connsiteY66-6006" fmla="*/ 74 h 764"/>
              <a:gd name="connsiteX67-6007" fmla="*/ 560 w 560"/>
              <a:gd name="connsiteY67-6008" fmla="*/ 74 h 764"/>
              <a:gd name="connsiteX68-6009" fmla="*/ 555 w 560"/>
              <a:gd name="connsiteY68-6010" fmla="*/ 79 h 764"/>
              <a:gd name="connsiteX69-6011" fmla="*/ 555 w 560"/>
              <a:gd name="connsiteY69-6012" fmla="*/ 84 h 764"/>
              <a:gd name="connsiteX70-6013" fmla="*/ 550 w 560"/>
              <a:gd name="connsiteY70-6014" fmla="*/ 90 h 764"/>
              <a:gd name="connsiteX71-6015" fmla="*/ 545 w 560"/>
              <a:gd name="connsiteY71-6016" fmla="*/ 95 h 764"/>
              <a:gd name="connsiteX72-6017" fmla="*/ 539 w 560"/>
              <a:gd name="connsiteY72-6018" fmla="*/ 100 h 764"/>
              <a:gd name="connsiteX73-6019" fmla="*/ 534 w 560"/>
              <a:gd name="connsiteY73-6020" fmla="*/ 105 h 764"/>
              <a:gd name="connsiteX74-6021" fmla="*/ 529 w 560"/>
              <a:gd name="connsiteY74-6022" fmla="*/ 116 h 764"/>
              <a:gd name="connsiteX75-6023" fmla="*/ 529 w 560"/>
              <a:gd name="connsiteY75-6024" fmla="*/ 126 h 764"/>
              <a:gd name="connsiteX76-6025" fmla="*/ 524 w 560"/>
              <a:gd name="connsiteY76-6026" fmla="*/ 142 h 764"/>
              <a:gd name="connsiteX77-6027" fmla="*/ 524 w 560"/>
              <a:gd name="connsiteY77-6028" fmla="*/ 163 h 764"/>
              <a:gd name="connsiteX78-6029" fmla="*/ 524 w 560"/>
              <a:gd name="connsiteY78-6030" fmla="*/ 184 h 764"/>
              <a:gd name="connsiteX79-6031" fmla="*/ 518 w 560"/>
              <a:gd name="connsiteY79-6032" fmla="*/ 211 h 764"/>
              <a:gd name="connsiteX80-6033" fmla="*/ 513 w 560"/>
              <a:gd name="connsiteY80-6034" fmla="*/ 263 h 764"/>
              <a:gd name="connsiteX81-6035" fmla="*/ 508 w 560"/>
              <a:gd name="connsiteY81-6036" fmla="*/ 316 h 764"/>
              <a:gd name="connsiteX82-6037" fmla="*/ 503 w 560"/>
              <a:gd name="connsiteY82-6038" fmla="*/ 363 h 764"/>
              <a:gd name="connsiteX83-6039" fmla="*/ 497 w 560"/>
              <a:gd name="connsiteY83-6040" fmla="*/ 411 h 764"/>
              <a:gd name="connsiteX84-6041" fmla="*/ 487 w 560"/>
              <a:gd name="connsiteY84-6042" fmla="*/ 458 h 764"/>
              <a:gd name="connsiteX85-6043" fmla="*/ 476 w 560"/>
              <a:gd name="connsiteY85-6044" fmla="*/ 506 h 764"/>
              <a:gd name="connsiteX86-6045" fmla="*/ 466 w 560"/>
              <a:gd name="connsiteY86-6046" fmla="*/ 553 h 764"/>
              <a:gd name="connsiteX87-6047" fmla="*/ 450 w 560"/>
              <a:gd name="connsiteY87-6048" fmla="*/ 595 h 764"/>
              <a:gd name="connsiteX88-6049" fmla="*/ 439 w 560"/>
              <a:gd name="connsiteY88-6050" fmla="*/ 622 h 764"/>
              <a:gd name="connsiteX89-6051" fmla="*/ 434 w 560"/>
              <a:gd name="connsiteY89-6052" fmla="*/ 643 h 764"/>
              <a:gd name="connsiteX90-6053" fmla="*/ 424 w 560"/>
              <a:gd name="connsiteY90-6054" fmla="*/ 658 h 764"/>
              <a:gd name="connsiteX91-6055" fmla="*/ 413 w 560"/>
              <a:gd name="connsiteY91-6056" fmla="*/ 674 h 764"/>
              <a:gd name="connsiteX92-6057" fmla="*/ 403 w 560"/>
              <a:gd name="connsiteY92-6058" fmla="*/ 690 h 764"/>
              <a:gd name="connsiteX93-6059" fmla="*/ 392 w 560"/>
              <a:gd name="connsiteY93-6060" fmla="*/ 706 h 764"/>
              <a:gd name="connsiteX94-6061" fmla="*/ 376 w 560"/>
              <a:gd name="connsiteY94-6062" fmla="*/ 716 h 764"/>
              <a:gd name="connsiteX95-6063" fmla="*/ 366 w 560"/>
              <a:gd name="connsiteY95-6064" fmla="*/ 727 h 764"/>
              <a:gd name="connsiteX96-6065" fmla="*/ 355 w 560"/>
              <a:gd name="connsiteY96-6066" fmla="*/ 737 h 764"/>
              <a:gd name="connsiteX97-6067" fmla="*/ 345 w 560"/>
              <a:gd name="connsiteY97-6068" fmla="*/ 743 h 764"/>
              <a:gd name="connsiteX98-6069" fmla="*/ 334 w 560"/>
              <a:gd name="connsiteY98-6070" fmla="*/ 748 h 764"/>
              <a:gd name="connsiteX99-6071" fmla="*/ 324 w 560"/>
              <a:gd name="connsiteY99-6072" fmla="*/ 753 h 764"/>
              <a:gd name="connsiteX100-6073" fmla="*/ 319 w 560"/>
              <a:gd name="connsiteY100-6074" fmla="*/ 758 h 764"/>
              <a:gd name="connsiteX101-6075" fmla="*/ 308 w 560"/>
              <a:gd name="connsiteY101-6076" fmla="*/ 764 h 764"/>
              <a:gd name="connsiteX102-6077" fmla="*/ 303 w 560"/>
              <a:gd name="connsiteY102-6078" fmla="*/ 764 h 764"/>
              <a:gd name="connsiteX103-6079" fmla="*/ 297 w 560"/>
              <a:gd name="connsiteY103-6080" fmla="*/ 764 h 764"/>
              <a:gd name="connsiteX104-6081" fmla="*/ 287 w 560"/>
              <a:gd name="connsiteY104-6082" fmla="*/ 758 h 764"/>
              <a:gd name="connsiteX105-6083" fmla="*/ 282 w 560"/>
              <a:gd name="connsiteY105-6084" fmla="*/ 753 h 764"/>
              <a:gd name="connsiteX106-6085" fmla="*/ 276 w 560"/>
              <a:gd name="connsiteY106-6086" fmla="*/ 748 h 764"/>
              <a:gd name="connsiteX107-6087" fmla="*/ 276 w 560"/>
              <a:gd name="connsiteY107-6088" fmla="*/ 743 h 764"/>
              <a:gd name="connsiteX108-6089" fmla="*/ 276 w 560"/>
              <a:gd name="connsiteY108-6090" fmla="*/ 737 h 764"/>
              <a:gd name="connsiteX109-6091" fmla="*/ 276 w 560"/>
              <a:gd name="connsiteY109-6092" fmla="*/ 732 h 764"/>
              <a:gd name="connsiteX110-6093" fmla="*/ 276 w 560"/>
              <a:gd name="connsiteY110-6094" fmla="*/ 722 h 764"/>
              <a:gd name="connsiteX111-6095" fmla="*/ 276 w 560"/>
              <a:gd name="connsiteY111-6096" fmla="*/ 716 h 764"/>
              <a:gd name="connsiteX112-6097" fmla="*/ 271 w 560"/>
              <a:gd name="connsiteY112-6098" fmla="*/ 706 h 764"/>
              <a:gd name="connsiteX113-6099" fmla="*/ 261 w 560"/>
              <a:gd name="connsiteY113-6100" fmla="*/ 695 h 764"/>
              <a:gd name="connsiteX114-6101" fmla="*/ 250 w 560"/>
              <a:gd name="connsiteY114-6102" fmla="*/ 690 h 764"/>
              <a:gd name="connsiteX115-6103" fmla="*/ 240 w 560"/>
              <a:gd name="connsiteY115-6104" fmla="*/ 679 h 764"/>
              <a:gd name="connsiteX116-6105" fmla="*/ 224 w 560"/>
              <a:gd name="connsiteY116-6106" fmla="*/ 669 h 764"/>
              <a:gd name="connsiteX117-6107" fmla="*/ 208 w 560"/>
              <a:gd name="connsiteY117-6108" fmla="*/ 658 h 764"/>
              <a:gd name="connsiteX118-6109" fmla="*/ 192 w 560"/>
              <a:gd name="connsiteY118-6110" fmla="*/ 648 h 764"/>
              <a:gd name="connsiteX119-6111" fmla="*/ 176 w 560"/>
              <a:gd name="connsiteY119-6112" fmla="*/ 643 h 764"/>
              <a:gd name="connsiteX120-6113" fmla="*/ 166 w 560"/>
              <a:gd name="connsiteY120-6114" fmla="*/ 632 h 764"/>
              <a:gd name="connsiteX121-6115" fmla="*/ 155 w 560"/>
              <a:gd name="connsiteY121-6116" fmla="*/ 627 h 764"/>
              <a:gd name="connsiteX122-6117" fmla="*/ 145 w 560"/>
              <a:gd name="connsiteY122-6118" fmla="*/ 622 h 764"/>
              <a:gd name="connsiteX123-6119" fmla="*/ 140 w 560"/>
              <a:gd name="connsiteY123-6120" fmla="*/ 616 h 764"/>
              <a:gd name="connsiteX124-6121" fmla="*/ 140 w 560"/>
              <a:gd name="connsiteY124-6122" fmla="*/ 616 h 764"/>
              <a:gd name="connsiteX125-6123" fmla="*/ 140 w 560"/>
              <a:gd name="connsiteY125-6124" fmla="*/ 611 h 764"/>
              <a:gd name="connsiteX126-6125" fmla="*/ 140 w 560"/>
              <a:gd name="connsiteY126-6126" fmla="*/ 611 h 764"/>
              <a:gd name="connsiteX127-6127" fmla="*/ 145 w 560"/>
              <a:gd name="connsiteY127-6128" fmla="*/ 611 h 764"/>
              <a:gd name="connsiteX128-6129" fmla="*/ 150 w 560"/>
              <a:gd name="connsiteY128-6130" fmla="*/ 611 h 764"/>
              <a:gd name="connsiteX129-6131" fmla="*/ 161 w 560"/>
              <a:gd name="connsiteY129-6132" fmla="*/ 611 h 764"/>
              <a:gd name="connsiteX130-6133" fmla="*/ 171 w 560"/>
              <a:gd name="connsiteY130-6134" fmla="*/ 611 h 764"/>
              <a:gd name="connsiteX131-6135" fmla="*/ 187 w 560"/>
              <a:gd name="connsiteY131-6136" fmla="*/ 616 h 764"/>
              <a:gd name="connsiteX132-6137" fmla="*/ 203 w 560"/>
              <a:gd name="connsiteY132-6138" fmla="*/ 622 h 764"/>
              <a:gd name="connsiteX133-6139" fmla="*/ 224 w 560"/>
              <a:gd name="connsiteY133-6140" fmla="*/ 622 h 764"/>
              <a:gd name="connsiteX134-6141" fmla="*/ 245 w 560"/>
              <a:gd name="connsiteY134-6142" fmla="*/ 627 h 764"/>
              <a:gd name="connsiteX135-6143" fmla="*/ 261 w 560"/>
              <a:gd name="connsiteY135-6144" fmla="*/ 632 h 764"/>
              <a:gd name="connsiteX136-6145" fmla="*/ 276 w 560"/>
              <a:gd name="connsiteY136-6146" fmla="*/ 632 h 764"/>
              <a:gd name="connsiteX137-6147" fmla="*/ 292 w 560"/>
              <a:gd name="connsiteY137-6148" fmla="*/ 632 h 764"/>
              <a:gd name="connsiteX138-6149" fmla="*/ 303 w 560"/>
              <a:gd name="connsiteY138-6150" fmla="*/ 632 h 764"/>
              <a:gd name="connsiteX139-6151" fmla="*/ 313 w 560"/>
              <a:gd name="connsiteY139-6152" fmla="*/ 632 h 764"/>
              <a:gd name="connsiteX140-6153" fmla="*/ 319 w 560"/>
              <a:gd name="connsiteY140-6154" fmla="*/ 632 h 764"/>
              <a:gd name="connsiteX141-6155" fmla="*/ 324 w 560"/>
              <a:gd name="connsiteY141-6156" fmla="*/ 632 h 764"/>
              <a:gd name="connsiteX142-6157" fmla="*/ 329 w 560"/>
              <a:gd name="connsiteY142-6158" fmla="*/ 627 h 764"/>
              <a:gd name="connsiteX143-6159" fmla="*/ 334 w 560"/>
              <a:gd name="connsiteY143-6160" fmla="*/ 622 h 764"/>
              <a:gd name="connsiteX144-6161" fmla="*/ 340 w 560"/>
              <a:gd name="connsiteY144-6162" fmla="*/ 616 h 764"/>
              <a:gd name="connsiteX145-6163" fmla="*/ 345 w 560"/>
              <a:gd name="connsiteY145-6164" fmla="*/ 611 h 764"/>
              <a:gd name="connsiteX146-6165" fmla="*/ 350 w 560"/>
              <a:gd name="connsiteY146-6166" fmla="*/ 600 h 764"/>
              <a:gd name="connsiteX147-6167" fmla="*/ 361 w 560"/>
              <a:gd name="connsiteY147-6168" fmla="*/ 590 h 764"/>
              <a:gd name="connsiteX148-6169" fmla="*/ 366 w 560"/>
              <a:gd name="connsiteY148-6170" fmla="*/ 579 h 764"/>
              <a:gd name="connsiteX149-6171" fmla="*/ 371 w 560"/>
              <a:gd name="connsiteY149-6172" fmla="*/ 569 h 764"/>
              <a:gd name="connsiteX150-6173" fmla="*/ 376 w 560"/>
              <a:gd name="connsiteY150-6174" fmla="*/ 553 h 764"/>
              <a:gd name="connsiteX151-6175" fmla="*/ 382 w 560"/>
              <a:gd name="connsiteY151-6176" fmla="*/ 537 h 764"/>
              <a:gd name="connsiteX152-6177" fmla="*/ 387 w 560"/>
              <a:gd name="connsiteY152-6178" fmla="*/ 521 h 764"/>
              <a:gd name="connsiteX153-6179" fmla="*/ 392 w 560"/>
              <a:gd name="connsiteY153-6180" fmla="*/ 500 h 764"/>
              <a:gd name="connsiteX154-6181" fmla="*/ 397 w 560"/>
              <a:gd name="connsiteY154-6182" fmla="*/ 479 h 764"/>
              <a:gd name="connsiteX155-6183" fmla="*/ 403 w 560"/>
              <a:gd name="connsiteY155-6184" fmla="*/ 453 h 764"/>
              <a:gd name="connsiteX156-6185" fmla="*/ 408 w 560"/>
              <a:gd name="connsiteY156-6186" fmla="*/ 427 h 764"/>
              <a:gd name="connsiteX157-6187" fmla="*/ 413 w 560"/>
              <a:gd name="connsiteY157-6188" fmla="*/ 400 h 764"/>
              <a:gd name="connsiteX158-6189" fmla="*/ 418 w 560"/>
              <a:gd name="connsiteY158-6190" fmla="*/ 374 h 764"/>
              <a:gd name="connsiteX159-6191" fmla="*/ 424 w 560"/>
              <a:gd name="connsiteY159-6192" fmla="*/ 348 h 764"/>
              <a:gd name="connsiteX160-6193" fmla="*/ 424 w 560"/>
              <a:gd name="connsiteY160-6194" fmla="*/ 321 h 764"/>
              <a:gd name="connsiteX161-6195" fmla="*/ 429 w 560"/>
              <a:gd name="connsiteY161-6196" fmla="*/ 295 h 764"/>
              <a:gd name="connsiteX162-6197" fmla="*/ 429 w 560"/>
              <a:gd name="connsiteY162-6198" fmla="*/ 274 h 764"/>
              <a:gd name="connsiteX163-6199" fmla="*/ 434 w 560"/>
              <a:gd name="connsiteY163-6200" fmla="*/ 253 h 764"/>
              <a:gd name="connsiteX164-6201" fmla="*/ 434 w 560"/>
              <a:gd name="connsiteY164-6202" fmla="*/ 232 h 764"/>
              <a:gd name="connsiteX165-6203" fmla="*/ 434 w 560"/>
              <a:gd name="connsiteY165-6204" fmla="*/ 211 h 764"/>
              <a:gd name="connsiteX166-6205" fmla="*/ 439 w 560"/>
              <a:gd name="connsiteY166-6206" fmla="*/ 195 h 764"/>
              <a:gd name="connsiteX167-6207" fmla="*/ 439 w 560"/>
              <a:gd name="connsiteY167-6208" fmla="*/ 179 h 764"/>
              <a:gd name="connsiteX168-6209" fmla="*/ 439 w 560"/>
              <a:gd name="connsiteY168-6210" fmla="*/ 163 h 764"/>
              <a:gd name="connsiteX169-6211" fmla="*/ 439 w 560"/>
              <a:gd name="connsiteY169-6212" fmla="*/ 153 h 764"/>
              <a:gd name="connsiteX170-6213" fmla="*/ 439 w 560"/>
              <a:gd name="connsiteY170-6214" fmla="*/ 142 h 764"/>
              <a:gd name="connsiteX171-6215" fmla="*/ 439 w 560"/>
              <a:gd name="connsiteY171-6216" fmla="*/ 132 h 764"/>
              <a:gd name="connsiteX172-6217" fmla="*/ 439 w 560"/>
              <a:gd name="connsiteY172-6218" fmla="*/ 121 h 764"/>
              <a:gd name="connsiteX173-6219" fmla="*/ 434 w 560"/>
              <a:gd name="connsiteY173-6220" fmla="*/ 116 h 764"/>
              <a:gd name="connsiteX174-6221" fmla="*/ 434 w 560"/>
              <a:gd name="connsiteY174-6222" fmla="*/ 116 h 764"/>
              <a:gd name="connsiteX0-6223" fmla="*/ 431 w 557"/>
              <a:gd name="connsiteY0-6224" fmla="*/ 116 h 764"/>
              <a:gd name="connsiteX1-6225" fmla="*/ 431 w 557"/>
              <a:gd name="connsiteY1-6226" fmla="*/ 105 h 764"/>
              <a:gd name="connsiteX2-6227" fmla="*/ 426 w 557"/>
              <a:gd name="connsiteY2-6228" fmla="*/ 95 h 764"/>
              <a:gd name="connsiteX3-6229" fmla="*/ 421 w 557"/>
              <a:gd name="connsiteY3-6230" fmla="*/ 84 h 764"/>
              <a:gd name="connsiteX4-6231" fmla="*/ 421 w 557"/>
              <a:gd name="connsiteY4-6232" fmla="*/ 79 h 764"/>
              <a:gd name="connsiteX5-6233" fmla="*/ 415 w 557"/>
              <a:gd name="connsiteY5-6234" fmla="*/ 79 h 764"/>
              <a:gd name="connsiteX6-6235" fmla="*/ 410 w 557"/>
              <a:gd name="connsiteY6-6236" fmla="*/ 79 h 764"/>
              <a:gd name="connsiteX7-6237" fmla="*/ 405 w 557"/>
              <a:gd name="connsiteY7-6238" fmla="*/ 74 h 764"/>
              <a:gd name="connsiteX8-6239" fmla="*/ 394 w 557"/>
              <a:gd name="connsiteY8-6240" fmla="*/ 74 h 764"/>
              <a:gd name="connsiteX9-6241" fmla="*/ 384 w 557"/>
              <a:gd name="connsiteY9-6242" fmla="*/ 74 h 764"/>
              <a:gd name="connsiteX10-6243" fmla="*/ 373 w 557"/>
              <a:gd name="connsiteY10-6244" fmla="*/ 74 h 764"/>
              <a:gd name="connsiteX11-6245" fmla="*/ 363 w 557"/>
              <a:gd name="connsiteY11-6246" fmla="*/ 74 h 764"/>
              <a:gd name="connsiteX12-6247" fmla="*/ 352 w 557"/>
              <a:gd name="connsiteY12-6248" fmla="*/ 74 h 764"/>
              <a:gd name="connsiteX13-6249" fmla="*/ 321 w 557"/>
              <a:gd name="connsiteY13-6250" fmla="*/ 74 h 764"/>
              <a:gd name="connsiteX14-6251" fmla="*/ 294 w 557"/>
              <a:gd name="connsiteY14-6252" fmla="*/ 74 h 764"/>
              <a:gd name="connsiteX15-6253" fmla="*/ 263 w 557"/>
              <a:gd name="connsiteY15-6254" fmla="*/ 79 h 764"/>
              <a:gd name="connsiteX16-6255" fmla="*/ 231 w 557"/>
              <a:gd name="connsiteY16-6256" fmla="*/ 79 h 764"/>
              <a:gd name="connsiteX17-6257" fmla="*/ 216 w 557"/>
              <a:gd name="connsiteY17-6258" fmla="*/ 84 h 764"/>
              <a:gd name="connsiteX18-6259" fmla="*/ 200 w 557"/>
              <a:gd name="connsiteY18-6260" fmla="*/ 84 h 764"/>
              <a:gd name="connsiteX19-6261" fmla="*/ 179 w 557"/>
              <a:gd name="connsiteY19-6262" fmla="*/ 90 h 764"/>
              <a:gd name="connsiteX20-6263" fmla="*/ 163 w 557"/>
              <a:gd name="connsiteY20-6264" fmla="*/ 95 h 764"/>
              <a:gd name="connsiteX21-6265" fmla="*/ 142 w 557"/>
              <a:gd name="connsiteY21-6266" fmla="*/ 95 h 764"/>
              <a:gd name="connsiteX22-6267" fmla="*/ 121 w 557"/>
              <a:gd name="connsiteY22-6268" fmla="*/ 100 h 764"/>
              <a:gd name="connsiteX23-6269" fmla="*/ 95 w 557"/>
              <a:gd name="connsiteY23-6270" fmla="*/ 105 h 764"/>
              <a:gd name="connsiteX24-6271" fmla="*/ 74 w 557"/>
              <a:gd name="connsiteY24-6272" fmla="*/ 111 h 764"/>
              <a:gd name="connsiteX25-6273" fmla="*/ 47 w 557"/>
              <a:gd name="connsiteY25-6274" fmla="*/ 116 h 764"/>
              <a:gd name="connsiteX26-6275" fmla="*/ 26 w 557"/>
              <a:gd name="connsiteY26-6276" fmla="*/ 121 h 764"/>
              <a:gd name="connsiteX27-6277" fmla="*/ 0 w 557"/>
              <a:gd name="connsiteY27-6278" fmla="*/ 63 h 764"/>
              <a:gd name="connsiteX28-6279" fmla="*/ 21 w 557"/>
              <a:gd name="connsiteY28-6280" fmla="*/ 63 h 764"/>
              <a:gd name="connsiteX29-6281" fmla="*/ 47 w 557"/>
              <a:gd name="connsiteY29-6282" fmla="*/ 63 h 764"/>
              <a:gd name="connsiteX30-6283" fmla="*/ 68 w 557"/>
              <a:gd name="connsiteY30-6284" fmla="*/ 58 h 764"/>
              <a:gd name="connsiteX31-6285" fmla="*/ 100 w 557"/>
              <a:gd name="connsiteY31-6286" fmla="*/ 58 h 764"/>
              <a:gd name="connsiteX32-6287" fmla="*/ 126 w 557"/>
              <a:gd name="connsiteY32-6288" fmla="*/ 53 h 764"/>
              <a:gd name="connsiteX33-6289" fmla="*/ 158 w 557"/>
              <a:gd name="connsiteY33-6290" fmla="*/ 53 h 764"/>
              <a:gd name="connsiteX34-6291" fmla="*/ 195 w 557"/>
              <a:gd name="connsiteY34-6292" fmla="*/ 47 h 764"/>
              <a:gd name="connsiteX35-6293" fmla="*/ 231 w 557"/>
              <a:gd name="connsiteY35-6294" fmla="*/ 42 h 764"/>
              <a:gd name="connsiteX36-6295" fmla="*/ 247 w 557"/>
              <a:gd name="connsiteY36-6296" fmla="*/ 42 h 764"/>
              <a:gd name="connsiteX37-6297" fmla="*/ 263 w 557"/>
              <a:gd name="connsiteY37-6298" fmla="*/ 37 h 764"/>
              <a:gd name="connsiteX38-6299" fmla="*/ 279 w 557"/>
              <a:gd name="connsiteY38-6300" fmla="*/ 37 h 764"/>
              <a:gd name="connsiteX39-6301" fmla="*/ 294 w 557"/>
              <a:gd name="connsiteY39-6302" fmla="*/ 37 h 764"/>
              <a:gd name="connsiteX40-6303" fmla="*/ 305 w 557"/>
              <a:gd name="connsiteY40-6304" fmla="*/ 32 h 764"/>
              <a:gd name="connsiteX41-6305" fmla="*/ 321 w 557"/>
              <a:gd name="connsiteY41-6306" fmla="*/ 32 h 764"/>
              <a:gd name="connsiteX42-6307" fmla="*/ 331 w 557"/>
              <a:gd name="connsiteY42-6308" fmla="*/ 32 h 764"/>
              <a:gd name="connsiteX43-6309" fmla="*/ 342 w 557"/>
              <a:gd name="connsiteY43-6310" fmla="*/ 26 h 764"/>
              <a:gd name="connsiteX44-6311" fmla="*/ 352 w 557"/>
              <a:gd name="connsiteY44-6312" fmla="*/ 26 h 764"/>
              <a:gd name="connsiteX45-6313" fmla="*/ 358 w 557"/>
              <a:gd name="connsiteY45-6314" fmla="*/ 26 h 764"/>
              <a:gd name="connsiteX46-6315" fmla="*/ 368 w 557"/>
              <a:gd name="connsiteY46-6316" fmla="*/ 21 h 764"/>
              <a:gd name="connsiteX47-6317" fmla="*/ 373 w 557"/>
              <a:gd name="connsiteY47-6318" fmla="*/ 21 h 764"/>
              <a:gd name="connsiteX48-6319" fmla="*/ 379 w 557"/>
              <a:gd name="connsiteY48-6320" fmla="*/ 21 h 764"/>
              <a:gd name="connsiteX49-6321" fmla="*/ 384 w 557"/>
              <a:gd name="connsiteY49-6322" fmla="*/ 16 h 764"/>
              <a:gd name="connsiteX50-6323" fmla="*/ 384 w 557"/>
              <a:gd name="connsiteY50-6324" fmla="*/ 16 h 764"/>
              <a:gd name="connsiteX51-6325" fmla="*/ 389 w 557"/>
              <a:gd name="connsiteY51-6326" fmla="*/ 16 h 764"/>
              <a:gd name="connsiteX52-6327" fmla="*/ 389 w 557"/>
              <a:gd name="connsiteY52-6328" fmla="*/ 11 h 764"/>
              <a:gd name="connsiteX53-6329" fmla="*/ 400 w 557"/>
              <a:gd name="connsiteY53-6330" fmla="*/ 5 h 764"/>
              <a:gd name="connsiteX54-6331" fmla="*/ 405 w 557"/>
              <a:gd name="connsiteY54-6332" fmla="*/ 5 h 764"/>
              <a:gd name="connsiteX55-6333" fmla="*/ 415 w 557"/>
              <a:gd name="connsiteY55-6334" fmla="*/ 0 h 764"/>
              <a:gd name="connsiteX56-6335" fmla="*/ 421 w 557"/>
              <a:gd name="connsiteY56-6336" fmla="*/ 5 h 764"/>
              <a:gd name="connsiteX57-6337" fmla="*/ 436 w 557"/>
              <a:gd name="connsiteY57-6338" fmla="*/ 5 h 764"/>
              <a:gd name="connsiteX58-6339" fmla="*/ 447 w 557"/>
              <a:gd name="connsiteY58-6340" fmla="*/ 11 h 764"/>
              <a:gd name="connsiteX59-6341" fmla="*/ 468 w 557"/>
              <a:gd name="connsiteY59-6342" fmla="*/ 16 h 764"/>
              <a:gd name="connsiteX60-6343" fmla="*/ 500 w 557"/>
              <a:gd name="connsiteY60-6344" fmla="*/ 32 h 764"/>
              <a:gd name="connsiteX61-6345" fmla="*/ 515 w 557"/>
              <a:gd name="connsiteY61-6346" fmla="*/ 42 h 764"/>
              <a:gd name="connsiteX62-6347" fmla="*/ 531 w 557"/>
              <a:gd name="connsiteY62-6348" fmla="*/ 53 h 764"/>
              <a:gd name="connsiteX63-6349" fmla="*/ 542 w 557"/>
              <a:gd name="connsiteY63-6350" fmla="*/ 58 h 764"/>
              <a:gd name="connsiteX64-6351" fmla="*/ 552 w 557"/>
              <a:gd name="connsiteY64-6352" fmla="*/ 68 h 764"/>
              <a:gd name="connsiteX65-6353" fmla="*/ 557 w 557"/>
              <a:gd name="connsiteY65-6354" fmla="*/ 74 h 764"/>
              <a:gd name="connsiteX66-6355" fmla="*/ 557 w 557"/>
              <a:gd name="connsiteY66-6356" fmla="*/ 74 h 764"/>
              <a:gd name="connsiteX67-6357" fmla="*/ 552 w 557"/>
              <a:gd name="connsiteY67-6358" fmla="*/ 79 h 764"/>
              <a:gd name="connsiteX68-6359" fmla="*/ 552 w 557"/>
              <a:gd name="connsiteY68-6360" fmla="*/ 84 h 764"/>
              <a:gd name="connsiteX69-6361" fmla="*/ 547 w 557"/>
              <a:gd name="connsiteY69-6362" fmla="*/ 90 h 764"/>
              <a:gd name="connsiteX70-6363" fmla="*/ 542 w 557"/>
              <a:gd name="connsiteY70-6364" fmla="*/ 95 h 764"/>
              <a:gd name="connsiteX71-6365" fmla="*/ 536 w 557"/>
              <a:gd name="connsiteY71-6366" fmla="*/ 100 h 764"/>
              <a:gd name="connsiteX72-6367" fmla="*/ 531 w 557"/>
              <a:gd name="connsiteY72-6368" fmla="*/ 105 h 764"/>
              <a:gd name="connsiteX73-6369" fmla="*/ 526 w 557"/>
              <a:gd name="connsiteY73-6370" fmla="*/ 116 h 764"/>
              <a:gd name="connsiteX74-6371" fmla="*/ 526 w 557"/>
              <a:gd name="connsiteY74-6372" fmla="*/ 126 h 764"/>
              <a:gd name="connsiteX75-6373" fmla="*/ 521 w 557"/>
              <a:gd name="connsiteY75-6374" fmla="*/ 142 h 764"/>
              <a:gd name="connsiteX76-6375" fmla="*/ 521 w 557"/>
              <a:gd name="connsiteY76-6376" fmla="*/ 163 h 764"/>
              <a:gd name="connsiteX77-6377" fmla="*/ 521 w 557"/>
              <a:gd name="connsiteY77-6378" fmla="*/ 184 h 764"/>
              <a:gd name="connsiteX78-6379" fmla="*/ 515 w 557"/>
              <a:gd name="connsiteY78-6380" fmla="*/ 211 h 764"/>
              <a:gd name="connsiteX79-6381" fmla="*/ 510 w 557"/>
              <a:gd name="connsiteY79-6382" fmla="*/ 263 h 764"/>
              <a:gd name="connsiteX80-6383" fmla="*/ 505 w 557"/>
              <a:gd name="connsiteY80-6384" fmla="*/ 316 h 764"/>
              <a:gd name="connsiteX81-6385" fmla="*/ 500 w 557"/>
              <a:gd name="connsiteY81-6386" fmla="*/ 363 h 764"/>
              <a:gd name="connsiteX82-6387" fmla="*/ 494 w 557"/>
              <a:gd name="connsiteY82-6388" fmla="*/ 411 h 764"/>
              <a:gd name="connsiteX83-6389" fmla="*/ 484 w 557"/>
              <a:gd name="connsiteY83-6390" fmla="*/ 458 h 764"/>
              <a:gd name="connsiteX84-6391" fmla="*/ 473 w 557"/>
              <a:gd name="connsiteY84-6392" fmla="*/ 506 h 764"/>
              <a:gd name="connsiteX85-6393" fmla="*/ 463 w 557"/>
              <a:gd name="connsiteY85-6394" fmla="*/ 553 h 764"/>
              <a:gd name="connsiteX86-6395" fmla="*/ 447 w 557"/>
              <a:gd name="connsiteY86-6396" fmla="*/ 595 h 764"/>
              <a:gd name="connsiteX87-6397" fmla="*/ 436 w 557"/>
              <a:gd name="connsiteY87-6398" fmla="*/ 622 h 764"/>
              <a:gd name="connsiteX88-6399" fmla="*/ 431 w 557"/>
              <a:gd name="connsiteY88-6400" fmla="*/ 643 h 764"/>
              <a:gd name="connsiteX89-6401" fmla="*/ 421 w 557"/>
              <a:gd name="connsiteY89-6402" fmla="*/ 658 h 764"/>
              <a:gd name="connsiteX90-6403" fmla="*/ 410 w 557"/>
              <a:gd name="connsiteY90-6404" fmla="*/ 674 h 764"/>
              <a:gd name="connsiteX91-6405" fmla="*/ 400 w 557"/>
              <a:gd name="connsiteY91-6406" fmla="*/ 690 h 764"/>
              <a:gd name="connsiteX92-6407" fmla="*/ 389 w 557"/>
              <a:gd name="connsiteY92-6408" fmla="*/ 706 h 764"/>
              <a:gd name="connsiteX93-6409" fmla="*/ 373 w 557"/>
              <a:gd name="connsiteY93-6410" fmla="*/ 716 h 764"/>
              <a:gd name="connsiteX94-6411" fmla="*/ 363 w 557"/>
              <a:gd name="connsiteY94-6412" fmla="*/ 727 h 764"/>
              <a:gd name="connsiteX95-6413" fmla="*/ 352 w 557"/>
              <a:gd name="connsiteY95-6414" fmla="*/ 737 h 764"/>
              <a:gd name="connsiteX96-6415" fmla="*/ 342 w 557"/>
              <a:gd name="connsiteY96-6416" fmla="*/ 743 h 764"/>
              <a:gd name="connsiteX97-6417" fmla="*/ 331 w 557"/>
              <a:gd name="connsiteY97-6418" fmla="*/ 748 h 764"/>
              <a:gd name="connsiteX98-6419" fmla="*/ 321 w 557"/>
              <a:gd name="connsiteY98-6420" fmla="*/ 753 h 764"/>
              <a:gd name="connsiteX99-6421" fmla="*/ 316 w 557"/>
              <a:gd name="connsiteY99-6422" fmla="*/ 758 h 764"/>
              <a:gd name="connsiteX100-6423" fmla="*/ 305 w 557"/>
              <a:gd name="connsiteY100-6424" fmla="*/ 764 h 764"/>
              <a:gd name="connsiteX101-6425" fmla="*/ 300 w 557"/>
              <a:gd name="connsiteY101-6426" fmla="*/ 764 h 764"/>
              <a:gd name="connsiteX102-6427" fmla="*/ 294 w 557"/>
              <a:gd name="connsiteY102-6428" fmla="*/ 764 h 764"/>
              <a:gd name="connsiteX103-6429" fmla="*/ 284 w 557"/>
              <a:gd name="connsiteY103-6430" fmla="*/ 758 h 764"/>
              <a:gd name="connsiteX104-6431" fmla="*/ 279 w 557"/>
              <a:gd name="connsiteY104-6432" fmla="*/ 753 h 764"/>
              <a:gd name="connsiteX105-6433" fmla="*/ 273 w 557"/>
              <a:gd name="connsiteY105-6434" fmla="*/ 748 h 764"/>
              <a:gd name="connsiteX106-6435" fmla="*/ 273 w 557"/>
              <a:gd name="connsiteY106-6436" fmla="*/ 743 h 764"/>
              <a:gd name="connsiteX107-6437" fmla="*/ 273 w 557"/>
              <a:gd name="connsiteY107-6438" fmla="*/ 737 h 764"/>
              <a:gd name="connsiteX108-6439" fmla="*/ 273 w 557"/>
              <a:gd name="connsiteY108-6440" fmla="*/ 732 h 764"/>
              <a:gd name="connsiteX109-6441" fmla="*/ 273 w 557"/>
              <a:gd name="connsiteY109-6442" fmla="*/ 722 h 764"/>
              <a:gd name="connsiteX110-6443" fmla="*/ 273 w 557"/>
              <a:gd name="connsiteY110-6444" fmla="*/ 716 h 764"/>
              <a:gd name="connsiteX111-6445" fmla="*/ 268 w 557"/>
              <a:gd name="connsiteY111-6446" fmla="*/ 706 h 764"/>
              <a:gd name="connsiteX112-6447" fmla="*/ 258 w 557"/>
              <a:gd name="connsiteY112-6448" fmla="*/ 695 h 764"/>
              <a:gd name="connsiteX113-6449" fmla="*/ 247 w 557"/>
              <a:gd name="connsiteY113-6450" fmla="*/ 690 h 764"/>
              <a:gd name="connsiteX114-6451" fmla="*/ 237 w 557"/>
              <a:gd name="connsiteY114-6452" fmla="*/ 679 h 764"/>
              <a:gd name="connsiteX115-6453" fmla="*/ 221 w 557"/>
              <a:gd name="connsiteY115-6454" fmla="*/ 669 h 764"/>
              <a:gd name="connsiteX116-6455" fmla="*/ 205 w 557"/>
              <a:gd name="connsiteY116-6456" fmla="*/ 658 h 764"/>
              <a:gd name="connsiteX117-6457" fmla="*/ 189 w 557"/>
              <a:gd name="connsiteY117-6458" fmla="*/ 648 h 764"/>
              <a:gd name="connsiteX118-6459" fmla="*/ 173 w 557"/>
              <a:gd name="connsiteY118-6460" fmla="*/ 643 h 764"/>
              <a:gd name="connsiteX119-6461" fmla="*/ 163 w 557"/>
              <a:gd name="connsiteY119-6462" fmla="*/ 632 h 764"/>
              <a:gd name="connsiteX120-6463" fmla="*/ 152 w 557"/>
              <a:gd name="connsiteY120-6464" fmla="*/ 627 h 764"/>
              <a:gd name="connsiteX121-6465" fmla="*/ 142 w 557"/>
              <a:gd name="connsiteY121-6466" fmla="*/ 622 h 764"/>
              <a:gd name="connsiteX122-6467" fmla="*/ 137 w 557"/>
              <a:gd name="connsiteY122-6468" fmla="*/ 616 h 764"/>
              <a:gd name="connsiteX123-6469" fmla="*/ 137 w 557"/>
              <a:gd name="connsiteY123-6470" fmla="*/ 616 h 764"/>
              <a:gd name="connsiteX124-6471" fmla="*/ 137 w 557"/>
              <a:gd name="connsiteY124-6472" fmla="*/ 611 h 764"/>
              <a:gd name="connsiteX125-6473" fmla="*/ 137 w 557"/>
              <a:gd name="connsiteY125-6474" fmla="*/ 611 h 764"/>
              <a:gd name="connsiteX126-6475" fmla="*/ 142 w 557"/>
              <a:gd name="connsiteY126-6476" fmla="*/ 611 h 764"/>
              <a:gd name="connsiteX127-6477" fmla="*/ 147 w 557"/>
              <a:gd name="connsiteY127-6478" fmla="*/ 611 h 764"/>
              <a:gd name="connsiteX128-6479" fmla="*/ 158 w 557"/>
              <a:gd name="connsiteY128-6480" fmla="*/ 611 h 764"/>
              <a:gd name="connsiteX129-6481" fmla="*/ 168 w 557"/>
              <a:gd name="connsiteY129-6482" fmla="*/ 611 h 764"/>
              <a:gd name="connsiteX130-6483" fmla="*/ 184 w 557"/>
              <a:gd name="connsiteY130-6484" fmla="*/ 616 h 764"/>
              <a:gd name="connsiteX131-6485" fmla="*/ 200 w 557"/>
              <a:gd name="connsiteY131-6486" fmla="*/ 622 h 764"/>
              <a:gd name="connsiteX132-6487" fmla="*/ 221 w 557"/>
              <a:gd name="connsiteY132-6488" fmla="*/ 622 h 764"/>
              <a:gd name="connsiteX133-6489" fmla="*/ 242 w 557"/>
              <a:gd name="connsiteY133-6490" fmla="*/ 627 h 764"/>
              <a:gd name="connsiteX134-6491" fmla="*/ 258 w 557"/>
              <a:gd name="connsiteY134-6492" fmla="*/ 632 h 764"/>
              <a:gd name="connsiteX135-6493" fmla="*/ 273 w 557"/>
              <a:gd name="connsiteY135-6494" fmla="*/ 632 h 764"/>
              <a:gd name="connsiteX136-6495" fmla="*/ 289 w 557"/>
              <a:gd name="connsiteY136-6496" fmla="*/ 632 h 764"/>
              <a:gd name="connsiteX137-6497" fmla="*/ 300 w 557"/>
              <a:gd name="connsiteY137-6498" fmla="*/ 632 h 764"/>
              <a:gd name="connsiteX138-6499" fmla="*/ 310 w 557"/>
              <a:gd name="connsiteY138-6500" fmla="*/ 632 h 764"/>
              <a:gd name="connsiteX139-6501" fmla="*/ 316 w 557"/>
              <a:gd name="connsiteY139-6502" fmla="*/ 632 h 764"/>
              <a:gd name="connsiteX140-6503" fmla="*/ 321 w 557"/>
              <a:gd name="connsiteY140-6504" fmla="*/ 632 h 764"/>
              <a:gd name="connsiteX141-6505" fmla="*/ 326 w 557"/>
              <a:gd name="connsiteY141-6506" fmla="*/ 627 h 764"/>
              <a:gd name="connsiteX142-6507" fmla="*/ 331 w 557"/>
              <a:gd name="connsiteY142-6508" fmla="*/ 622 h 764"/>
              <a:gd name="connsiteX143-6509" fmla="*/ 337 w 557"/>
              <a:gd name="connsiteY143-6510" fmla="*/ 616 h 764"/>
              <a:gd name="connsiteX144-6511" fmla="*/ 342 w 557"/>
              <a:gd name="connsiteY144-6512" fmla="*/ 611 h 764"/>
              <a:gd name="connsiteX145-6513" fmla="*/ 347 w 557"/>
              <a:gd name="connsiteY145-6514" fmla="*/ 600 h 764"/>
              <a:gd name="connsiteX146-6515" fmla="*/ 358 w 557"/>
              <a:gd name="connsiteY146-6516" fmla="*/ 590 h 764"/>
              <a:gd name="connsiteX147-6517" fmla="*/ 363 w 557"/>
              <a:gd name="connsiteY147-6518" fmla="*/ 579 h 764"/>
              <a:gd name="connsiteX148-6519" fmla="*/ 368 w 557"/>
              <a:gd name="connsiteY148-6520" fmla="*/ 569 h 764"/>
              <a:gd name="connsiteX149-6521" fmla="*/ 373 w 557"/>
              <a:gd name="connsiteY149-6522" fmla="*/ 553 h 764"/>
              <a:gd name="connsiteX150-6523" fmla="*/ 379 w 557"/>
              <a:gd name="connsiteY150-6524" fmla="*/ 537 h 764"/>
              <a:gd name="connsiteX151-6525" fmla="*/ 384 w 557"/>
              <a:gd name="connsiteY151-6526" fmla="*/ 521 h 764"/>
              <a:gd name="connsiteX152-6527" fmla="*/ 389 w 557"/>
              <a:gd name="connsiteY152-6528" fmla="*/ 500 h 764"/>
              <a:gd name="connsiteX153-6529" fmla="*/ 394 w 557"/>
              <a:gd name="connsiteY153-6530" fmla="*/ 479 h 764"/>
              <a:gd name="connsiteX154-6531" fmla="*/ 400 w 557"/>
              <a:gd name="connsiteY154-6532" fmla="*/ 453 h 764"/>
              <a:gd name="connsiteX155-6533" fmla="*/ 405 w 557"/>
              <a:gd name="connsiteY155-6534" fmla="*/ 427 h 764"/>
              <a:gd name="connsiteX156-6535" fmla="*/ 410 w 557"/>
              <a:gd name="connsiteY156-6536" fmla="*/ 400 h 764"/>
              <a:gd name="connsiteX157-6537" fmla="*/ 415 w 557"/>
              <a:gd name="connsiteY157-6538" fmla="*/ 374 h 764"/>
              <a:gd name="connsiteX158-6539" fmla="*/ 421 w 557"/>
              <a:gd name="connsiteY158-6540" fmla="*/ 348 h 764"/>
              <a:gd name="connsiteX159-6541" fmla="*/ 421 w 557"/>
              <a:gd name="connsiteY159-6542" fmla="*/ 321 h 764"/>
              <a:gd name="connsiteX160-6543" fmla="*/ 426 w 557"/>
              <a:gd name="connsiteY160-6544" fmla="*/ 295 h 764"/>
              <a:gd name="connsiteX161-6545" fmla="*/ 426 w 557"/>
              <a:gd name="connsiteY161-6546" fmla="*/ 274 h 764"/>
              <a:gd name="connsiteX162-6547" fmla="*/ 431 w 557"/>
              <a:gd name="connsiteY162-6548" fmla="*/ 253 h 764"/>
              <a:gd name="connsiteX163-6549" fmla="*/ 431 w 557"/>
              <a:gd name="connsiteY163-6550" fmla="*/ 232 h 764"/>
              <a:gd name="connsiteX164-6551" fmla="*/ 431 w 557"/>
              <a:gd name="connsiteY164-6552" fmla="*/ 211 h 764"/>
              <a:gd name="connsiteX165-6553" fmla="*/ 436 w 557"/>
              <a:gd name="connsiteY165-6554" fmla="*/ 195 h 764"/>
              <a:gd name="connsiteX166-6555" fmla="*/ 436 w 557"/>
              <a:gd name="connsiteY166-6556" fmla="*/ 179 h 764"/>
              <a:gd name="connsiteX167-6557" fmla="*/ 436 w 557"/>
              <a:gd name="connsiteY167-6558" fmla="*/ 163 h 764"/>
              <a:gd name="connsiteX168-6559" fmla="*/ 436 w 557"/>
              <a:gd name="connsiteY168-6560" fmla="*/ 153 h 764"/>
              <a:gd name="connsiteX169-6561" fmla="*/ 436 w 557"/>
              <a:gd name="connsiteY169-6562" fmla="*/ 142 h 764"/>
              <a:gd name="connsiteX170-6563" fmla="*/ 436 w 557"/>
              <a:gd name="connsiteY170-6564" fmla="*/ 132 h 764"/>
              <a:gd name="connsiteX171-6565" fmla="*/ 436 w 557"/>
              <a:gd name="connsiteY171-6566" fmla="*/ 121 h 764"/>
              <a:gd name="connsiteX172-6567" fmla="*/ 431 w 557"/>
              <a:gd name="connsiteY172-6568" fmla="*/ 116 h 764"/>
              <a:gd name="connsiteX173-6569" fmla="*/ 431 w 557"/>
              <a:gd name="connsiteY173-6570" fmla="*/ 116 h 764"/>
              <a:gd name="connsiteX0-6571" fmla="*/ 435 w 561"/>
              <a:gd name="connsiteY0-6572" fmla="*/ 116 h 764"/>
              <a:gd name="connsiteX1-6573" fmla="*/ 435 w 561"/>
              <a:gd name="connsiteY1-6574" fmla="*/ 105 h 764"/>
              <a:gd name="connsiteX2-6575" fmla="*/ 430 w 561"/>
              <a:gd name="connsiteY2-6576" fmla="*/ 95 h 764"/>
              <a:gd name="connsiteX3-6577" fmla="*/ 425 w 561"/>
              <a:gd name="connsiteY3-6578" fmla="*/ 84 h 764"/>
              <a:gd name="connsiteX4-6579" fmla="*/ 425 w 561"/>
              <a:gd name="connsiteY4-6580" fmla="*/ 79 h 764"/>
              <a:gd name="connsiteX5-6581" fmla="*/ 419 w 561"/>
              <a:gd name="connsiteY5-6582" fmla="*/ 79 h 764"/>
              <a:gd name="connsiteX6-6583" fmla="*/ 414 w 561"/>
              <a:gd name="connsiteY6-6584" fmla="*/ 79 h 764"/>
              <a:gd name="connsiteX7-6585" fmla="*/ 409 w 561"/>
              <a:gd name="connsiteY7-6586" fmla="*/ 74 h 764"/>
              <a:gd name="connsiteX8-6587" fmla="*/ 398 w 561"/>
              <a:gd name="connsiteY8-6588" fmla="*/ 74 h 764"/>
              <a:gd name="connsiteX9-6589" fmla="*/ 388 w 561"/>
              <a:gd name="connsiteY9-6590" fmla="*/ 74 h 764"/>
              <a:gd name="connsiteX10-6591" fmla="*/ 377 w 561"/>
              <a:gd name="connsiteY10-6592" fmla="*/ 74 h 764"/>
              <a:gd name="connsiteX11-6593" fmla="*/ 367 w 561"/>
              <a:gd name="connsiteY11-6594" fmla="*/ 74 h 764"/>
              <a:gd name="connsiteX12-6595" fmla="*/ 356 w 561"/>
              <a:gd name="connsiteY12-6596" fmla="*/ 74 h 764"/>
              <a:gd name="connsiteX13-6597" fmla="*/ 325 w 561"/>
              <a:gd name="connsiteY13-6598" fmla="*/ 74 h 764"/>
              <a:gd name="connsiteX14-6599" fmla="*/ 298 w 561"/>
              <a:gd name="connsiteY14-6600" fmla="*/ 74 h 764"/>
              <a:gd name="connsiteX15-6601" fmla="*/ 267 w 561"/>
              <a:gd name="connsiteY15-6602" fmla="*/ 79 h 764"/>
              <a:gd name="connsiteX16-6603" fmla="*/ 235 w 561"/>
              <a:gd name="connsiteY16-6604" fmla="*/ 79 h 764"/>
              <a:gd name="connsiteX17-6605" fmla="*/ 220 w 561"/>
              <a:gd name="connsiteY17-6606" fmla="*/ 84 h 764"/>
              <a:gd name="connsiteX18-6607" fmla="*/ 204 w 561"/>
              <a:gd name="connsiteY18-6608" fmla="*/ 84 h 764"/>
              <a:gd name="connsiteX19-6609" fmla="*/ 183 w 561"/>
              <a:gd name="connsiteY19-6610" fmla="*/ 90 h 764"/>
              <a:gd name="connsiteX20-6611" fmla="*/ 167 w 561"/>
              <a:gd name="connsiteY20-6612" fmla="*/ 95 h 764"/>
              <a:gd name="connsiteX21-6613" fmla="*/ 146 w 561"/>
              <a:gd name="connsiteY21-6614" fmla="*/ 95 h 764"/>
              <a:gd name="connsiteX22-6615" fmla="*/ 125 w 561"/>
              <a:gd name="connsiteY22-6616" fmla="*/ 100 h 764"/>
              <a:gd name="connsiteX23-6617" fmla="*/ 99 w 561"/>
              <a:gd name="connsiteY23-6618" fmla="*/ 105 h 764"/>
              <a:gd name="connsiteX24-6619" fmla="*/ 78 w 561"/>
              <a:gd name="connsiteY24-6620" fmla="*/ 111 h 764"/>
              <a:gd name="connsiteX25-6621" fmla="*/ 51 w 561"/>
              <a:gd name="connsiteY25-6622" fmla="*/ 116 h 764"/>
              <a:gd name="connsiteX26-6623" fmla="*/ 4 w 561"/>
              <a:gd name="connsiteY26-6624" fmla="*/ 63 h 764"/>
              <a:gd name="connsiteX27-6625" fmla="*/ 25 w 561"/>
              <a:gd name="connsiteY27-6626" fmla="*/ 63 h 764"/>
              <a:gd name="connsiteX28-6627" fmla="*/ 51 w 561"/>
              <a:gd name="connsiteY28-6628" fmla="*/ 63 h 764"/>
              <a:gd name="connsiteX29-6629" fmla="*/ 72 w 561"/>
              <a:gd name="connsiteY29-6630" fmla="*/ 58 h 764"/>
              <a:gd name="connsiteX30-6631" fmla="*/ 104 w 561"/>
              <a:gd name="connsiteY30-6632" fmla="*/ 58 h 764"/>
              <a:gd name="connsiteX31-6633" fmla="*/ 130 w 561"/>
              <a:gd name="connsiteY31-6634" fmla="*/ 53 h 764"/>
              <a:gd name="connsiteX32-6635" fmla="*/ 162 w 561"/>
              <a:gd name="connsiteY32-6636" fmla="*/ 53 h 764"/>
              <a:gd name="connsiteX33-6637" fmla="*/ 199 w 561"/>
              <a:gd name="connsiteY33-6638" fmla="*/ 47 h 764"/>
              <a:gd name="connsiteX34-6639" fmla="*/ 235 w 561"/>
              <a:gd name="connsiteY34-6640" fmla="*/ 42 h 764"/>
              <a:gd name="connsiteX35-6641" fmla="*/ 251 w 561"/>
              <a:gd name="connsiteY35-6642" fmla="*/ 42 h 764"/>
              <a:gd name="connsiteX36-6643" fmla="*/ 267 w 561"/>
              <a:gd name="connsiteY36-6644" fmla="*/ 37 h 764"/>
              <a:gd name="connsiteX37-6645" fmla="*/ 283 w 561"/>
              <a:gd name="connsiteY37-6646" fmla="*/ 37 h 764"/>
              <a:gd name="connsiteX38-6647" fmla="*/ 298 w 561"/>
              <a:gd name="connsiteY38-6648" fmla="*/ 37 h 764"/>
              <a:gd name="connsiteX39-6649" fmla="*/ 309 w 561"/>
              <a:gd name="connsiteY39-6650" fmla="*/ 32 h 764"/>
              <a:gd name="connsiteX40-6651" fmla="*/ 325 w 561"/>
              <a:gd name="connsiteY40-6652" fmla="*/ 32 h 764"/>
              <a:gd name="connsiteX41-6653" fmla="*/ 335 w 561"/>
              <a:gd name="connsiteY41-6654" fmla="*/ 32 h 764"/>
              <a:gd name="connsiteX42-6655" fmla="*/ 346 w 561"/>
              <a:gd name="connsiteY42-6656" fmla="*/ 26 h 764"/>
              <a:gd name="connsiteX43-6657" fmla="*/ 356 w 561"/>
              <a:gd name="connsiteY43-6658" fmla="*/ 26 h 764"/>
              <a:gd name="connsiteX44-6659" fmla="*/ 362 w 561"/>
              <a:gd name="connsiteY44-6660" fmla="*/ 26 h 764"/>
              <a:gd name="connsiteX45-6661" fmla="*/ 372 w 561"/>
              <a:gd name="connsiteY45-6662" fmla="*/ 21 h 764"/>
              <a:gd name="connsiteX46-6663" fmla="*/ 377 w 561"/>
              <a:gd name="connsiteY46-6664" fmla="*/ 21 h 764"/>
              <a:gd name="connsiteX47-6665" fmla="*/ 383 w 561"/>
              <a:gd name="connsiteY47-6666" fmla="*/ 21 h 764"/>
              <a:gd name="connsiteX48-6667" fmla="*/ 388 w 561"/>
              <a:gd name="connsiteY48-6668" fmla="*/ 16 h 764"/>
              <a:gd name="connsiteX49-6669" fmla="*/ 388 w 561"/>
              <a:gd name="connsiteY49-6670" fmla="*/ 16 h 764"/>
              <a:gd name="connsiteX50-6671" fmla="*/ 393 w 561"/>
              <a:gd name="connsiteY50-6672" fmla="*/ 16 h 764"/>
              <a:gd name="connsiteX51-6673" fmla="*/ 393 w 561"/>
              <a:gd name="connsiteY51-6674" fmla="*/ 11 h 764"/>
              <a:gd name="connsiteX52-6675" fmla="*/ 404 w 561"/>
              <a:gd name="connsiteY52-6676" fmla="*/ 5 h 764"/>
              <a:gd name="connsiteX53-6677" fmla="*/ 409 w 561"/>
              <a:gd name="connsiteY53-6678" fmla="*/ 5 h 764"/>
              <a:gd name="connsiteX54-6679" fmla="*/ 419 w 561"/>
              <a:gd name="connsiteY54-6680" fmla="*/ 0 h 764"/>
              <a:gd name="connsiteX55-6681" fmla="*/ 425 w 561"/>
              <a:gd name="connsiteY55-6682" fmla="*/ 5 h 764"/>
              <a:gd name="connsiteX56-6683" fmla="*/ 440 w 561"/>
              <a:gd name="connsiteY56-6684" fmla="*/ 5 h 764"/>
              <a:gd name="connsiteX57-6685" fmla="*/ 451 w 561"/>
              <a:gd name="connsiteY57-6686" fmla="*/ 11 h 764"/>
              <a:gd name="connsiteX58-6687" fmla="*/ 472 w 561"/>
              <a:gd name="connsiteY58-6688" fmla="*/ 16 h 764"/>
              <a:gd name="connsiteX59-6689" fmla="*/ 504 w 561"/>
              <a:gd name="connsiteY59-6690" fmla="*/ 32 h 764"/>
              <a:gd name="connsiteX60-6691" fmla="*/ 519 w 561"/>
              <a:gd name="connsiteY60-6692" fmla="*/ 42 h 764"/>
              <a:gd name="connsiteX61-6693" fmla="*/ 535 w 561"/>
              <a:gd name="connsiteY61-6694" fmla="*/ 53 h 764"/>
              <a:gd name="connsiteX62-6695" fmla="*/ 546 w 561"/>
              <a:gd name="connsiteY62-6696" fmla="*/ 58 h 764"/>
              <a:gd name="connsiteX63-6697" fmla="*/ 556 w 561"/>
              <a:gd name="connsiteY63-6698" fmla="*/ 68 h 764"/>
              <a:gd name="connsiteX64-6699" fmla="*/ 561 w 561"/>
              <a:gd name="connsiteY64-6700" fmla="*/ 74 h 764"/>
              <a:gd name="connsiteX65-6701" fmla="*/ 561 w 561"/>
              <a:gd name="connsiteY65-6702" fmla="*/ 74 h 764"/>
              <a:gd name="connsiteX66-6703" fmla="*/ 556 w 561"/>
              <a:gd name="connsiteY66-6704" fmla="*/ 79 h 764"/>
              <a:gd name="connsiteX67-6705" fmla="*/ 556 w 561"/>
              <a:gd name="connsiteY67-6706" fmla="*/ 84 h 764"/>
              <a:gd name="connsiteX68-6707" fmla="*/ 551 w 561"/>
              <a:gd name="connsiteY68-6708" fmla="*/ 90 h 764"/>
              <a:gd name="connsiteX69-6709" fmla="*/ 546 w 561"/>
              <a:gd name="connsiteY69-6710" fmla="*/ 95 h 764"/>
              <a:gd name="connsiteX70-6711" fmla="*/ 540 w 561"/>
              <a:gd name="connsiteY70-6712" fmla="*/ 100 h 764"/>
              <a:gd name="connsiteX71-6713" fmla="*/ 535 w 561"/>
              <a:gd name="connsiteY71-6714" fmla="*/ 105 h 764"/>
              <a:gd name="connsiteX72-6715" fmla="*/ 530 w 561"/>
              <a:gd name="connsiteY72-6716" fmla="*/ 116 h 764"/>
              <a:gd name="connsiteX73-6717" fmla="*/ 530 w 561"/>
              <a:gd name="connsiteY73-6718" fmla="*/ 126 h 764"/>
              <a:gd name="connsiteX74-6719" fmla="*/ 525 w 561"/>
              <a:gd name="connsiteY74-6720" fmla="*/ 142 h 764"/>
              <a:gd name="connsiteX75-6721" fmla="*/ 525 w 561"/>
              <a:gd name="connsiteY75-6722" fmla="*/ 163 h 764"/>
              <a:gd name="connsiteX76-6723" fmla="*/ 525 w 561"/>
              <a:gd name="connsiteY76-6724" fmla="*/ 184 h 764"/>
              <a:gd name="connsiteX77-6725" fmla="*/ 519 w 561"/>
              <a:gd name="connsiteY77-6726" fmla="*/ 211 h 764"/>
              <a:gd name="connsiteX78-6727" fmla="*/ 514 w 561"/>
              <a:gd name="connsiteY78-6728" fmla="*/ 263 h 764"/>
              <a:gd name="connsiteX79-6729" fmla="*/ 509 w 561"/>
              <a:gd name="connsiteY79-6730" fmla="*/ 316 h 764"/>
              <a:gd name="connsiteX80-6731" fmla="*/ 504 w 561"/>
              <a:gd name="connsiteY80-6732" fmla="*/ 363 h 764"/>
              <a:gd name="connsiteX81-6733" fmla="*/ 498 w 561"/>
              <a:gd name="connsiteY81-6734" fmla="*/ 411 h 764"/>
              <a:gd name="connsiteX82-6735" fmla="*/ 488 w 561"/>
              <a:gd name="connsiteY82-6736" fmla="*/ 458 h 764"/>
              <a:gd name="connsiteX83-6737" fmla="*/ 477 w 561"/>
              <a:gd name="connsiteY83-6738" fmla="*/ 506 h 764"/>
              <a:gd name="connsiteX84-6739" fmla="*/ 467 w 561"/>
              <a:gd name="connsiteY84-6740" fmla="*/ 553 h 764"/>
              <a:gd name="connsiteX85-6741" fmla="*/ 451 w 561"/>
              <a:gd name="connsiteY85-6742" fmla="*/ 595 h 764"/>
              <a:gd name="connsiteX86-6743" fmla="*/ 440 w 561"/>
              <a:gd name="connsiteY86-6744" fmla="*/ 622 h 764"/>
              <a:gd name="connsiteX87-6745" fmla="*/ 435 w 561"/>
              <a:gd name="connsiteY87-6746" fmla="*/ 643 h 764"/>
              <a:gd name="connsiteX88-6747" fmla="*/ 425 w 561"/>
              <a:gd name="connsiteY88-6748" fmla="*/ 658 h 764"/>
              <a:gd name="connsiteX89-6749" fmla="*/ 414 w 561"/>
              <a:gd name="connsiteY89-6750" fmla="*/ 674 h 764"/>
              <a:gd name="connsiteX90-6751" fmla="*/ 404 w 561"/>
              <a:gd name="connsiteY90-6752" fmla="*/ 690 h 764"/>
              <a:gd name="connsiteX91-6753" fmla="*/ 393 w 561"/>
              <a:gd name="connsiteY91-6754" fmla="*/ 706 h 764"/>
              <a:gd name="connsiteX92-6755" fmla="*/ 377 w 561"/>
              <a:gd name="connsiteY92-6756" fmla="*/ 716 h 764"/>
              <a:gd name="connsiteX93-6757" fmla="*/ 367 w 561"/>
              <a:gd name="connsiteY93-6758" fmla="*/ 727 h 764"/>
              <a:gd name="connsiteX94-6759" fmla="*/ 356 w 561"/>
              <a:gd name="connsiteY94-6760" fmla="*/ 737 h 764"/>
              <a:gd name="connsiteX95-6761" fmla="*/ 346 w 561"/>
              <a:gd name="connsiteY95-6762" fmla="*/ 743 h 764"/>
              <a:gd name="connsiteX96-6763" fmla="*/ 335 w 561"/>
              <a:gd name="connsiteY96-6764" fmla="*/ 748 h 764"/>
              <a:gd name="connsiteX97-6765" fmla="*/ 325 w 561"/>
              <a:gd name="connsiteY97-6766" fmla="*/ 753 h 764"/>
              <a:gd name="connsiteX98-6767" fmla="*/ 320 w 561"/>
              <a:gd name="connsiteY98-6768" fmla="*/ 758 h 764"/>
              <a:gd name="connsiteX99-6769" fmla="*/ 309 w 561"/>
              <a:gd name="connsiteY99-6770" fmla="*/ 764 h 764"/>
              <a:gd name="connsiteX100-6771" fmla="*/ 304 w 561"/>
              <a:gd name="connsiteY100-6772" fmla="*/ 764 h 764"/>
              <a:gd name="connsiteX101-6773" fmla="*/ 298 w 561"/>
              <a:gd name="connsiteY101-6774" fmla="*/ 764 h 764"/>
              <a:gd name="connsiteX102-6775" fmla="*/ 288 w 561"/>
              <a:gd name="connsiteY102-6776" fmla="*/ 758 h 764"/>
              <a:gd name="connsiteX103-6777" fmla="*/ 283 w 561"/>
              <a:gd name="connsiteY103-6778" fmla="*/ 753 h 764"/>
              <a:gd name="connsiteX104-6779" fmla="*/ 277 w 561"/>
              <a:gd name="connsiteY104-6780" fmla="*/ 748 h 764"/>
              <a:gd name="connsiteX105-6781" fmla="*/ 277 w 561"/>
              <a:gd name="connsiteY105-6782" fmla="*/ 743 h 764"/>
              <a:gd name="connsiteX106-6783" fmla="*/ 277 w 561"/>
              <a:gd name="connsiteY106-6784" fmla="*/ 737 h 764"/>
              <a:gd name="connsiteX107-6785" fmla="*/ 277 w 561"/>
              <a:gd name="connsiteY107-6786" fmla="*/ 732 h 764"/>
              <a:gd name="connsiteX108-6787" fmla="*/ 277 w 561"/>
              <a:gd name="connsiteY108-6788" fmla="*/ 722 h 764"/>
              <a:gd name="connsiteX109-6789" fmla="*/ 277 w 561"/>
              <a:gd name="connsiteY109-6790" fmla="*/ 716 h 764"/>
              <a:gd name="connsiteX110-6791" fmla="*/ 272 w 561"/>
              <a:gd name="connsiteY110-6792" fmla="*/ 706 h 764"/>
              <a:gd name="connsiteX111-6793" fmla="*/ 262 w 561"/>
              <a:gd name="connsiteY111-6794" fmla="*/ 695 h 764"/>
              <a:gd name="connsiteX112-6795" fmla="*/ 251 w 561"/>
              <a:gd name="connsiteY112-6796" fmla="*/ 690 h 764"/>
              <a:gd name="connsiteX113-6797" fmla="*/ 241 w 561"/>
              <a:gd name="connsiteY113-6798" fmla="*/ 679 h 764"/>
              <a:gd name="connsiteX114-6799" fmla="*/ 225 w 561"/>
              <a:gd name="connsiteY114-6800" fmla="*/ 669 h 764"/>
              <a:gd name="connsiteX115-6801" fmla="*/ 209 w 561"/>
              <a:gd name="connsiteY115-6802" fmla="*/ 658 h 764"/>
              <a:gd name="connsiteX116-6803" fmla="*/ 193 w 561"/>
              <a:gd name="connsiteY116-6804" fmla="*/ 648 h 764"/>
              <a:gd name="connsiteX117-6805" fmla="*/ 177 w 561"/>
              <a:gd name="connsiteY117-6806" fmla="*/ 643 h 764"/>
              <a:gd name="connsiteX118-6807" fmla="*/ 167 w 561"/>
              <a:gd name="connsiteY118-6808" fmla="*/ 632 h 764"/>
              <a:gd name="connsiteX119-6809" fmla="*/ 156 w 561"/>
              <a:gd name="connsiteY119-6810" fmla="*/ 627 h 764"/>
              <a:gd name="connsiteX120-6811" fmla="*/ 146 w 561"/>
              <a:gd name="connsiteY120-6812" fmla="*/ 622 h 764"/>
              <a:gd name="connsiteX121-6813" fmla="*/ 141 w 561"/>
              <a:gd name="connsiteY121-6814" fmla="*/ 616 h 764"/>
              <a:gd name="connsiteX122-6815" fmla="*/ 141 w 561"/>
              <a:gd name="connsiteY122-6816" fmla="*/ 616 h 764"/>
              <a:gd name="connsiteX123-6817" fmla="*/ 141 w 561"/>
              <a:gd name="connsiteY123-6818" fmla="*/ 611 h 764"/>
              <a:gd name="connsiteX124-6819" fmla="*/ 141 w 561"/>
              <a:gd name="connsiteY124-6820" fmla="*/ 611 h 764"/>
              <a:gd name="connsiteX125-6821" fmla="*/ 146 w 561"/>
              <a:gd name="connsiteY125-6822" fmla="*/ 611 h 764"/>
              <a:gd name="connsiteX126-6823" fmla="*/ 151 w 561"/>
              <a:gd name="connsiteY126-6824" fmla="*/ 611 h 764"/>
              <a:gd name="connsiteX127-6825" fmla="*/ 162 w 561"/>
              <a:gd name="connsiteY127-6826" fmla="*/ 611 h 764"/>
              <a:gd name="connsiteX128-6827" fmla="*/ 172 w 561"/>
              <a:gd name="connsiteY128-6828" fmla="*/ 611 h 764"/>
              <a:gd name="connsiteX129-6829" fmla="*/ 188 w 561"/>
              <a:gd name="connsiteY129-6830" fmla="*/ 616 h 764"/>
              <a:gd name="connsiteX130-6831" fmla="*/ 204 w 561"/>
              <a:gd name="connsiteY130-6832" fmla="*/ 622 h 764"/>
              <a:gd name="connsiteX131-6833" fmla="*/ 225 w 561"/>
              <a:gd name="connsiteY131-6834" fmla="*/ 622 h 764"/>
              <a:gd name="connsiteX132-6835" fmla="*/ 246 w 561"/>
              <a:gd name="connsiteY132-6836" fmla="*/ 627 h 764"/>
              <a:gd name="connsiteX133-6837" fmla="*/ 262 w 561"/>
              <a:gd name="connsiteY133-6838" fmla="*/ 632 h 764"/>
              <a:gd name="connsiteX134-6839" fmla="*/ 277 w 561"/>
              <a:gd name="connsiteY134-6840" fmla="*/ 632 h 764"/>
              <a:gd name="connsiteX135-6841" fmla="*/ 293 w 561"/>
              <a:gd name="connsiteY135-6842" fmla="*/ 632 h 764"/>
              <a:gd name="connsiteX136-6843" fmla="*/ 304 w 561"/>
              <a:gd name="connsiteY136-6844" fmla="*/ 632 h 764"/>
              <a:gd name="connsiteX137-6845" fmla="*/ 314 w 561"/>
              <a:gd name="connsiteY137-6846" fmla="*/ 632 h 764"/>
              <a:gd name="connsiteX138-6847" fmla="*/ 320 w 561"/>
              <a:gd name="connsiteY138-6848" fmla="*/ 632 h 764"/>
              <a:gd name="connsiteX139-6849" fmla="*/ 325 w 561"/>
              <a:gd name="connsiteY139-6850" fmla="*/ 632 h 764"/>
              <a:gd name="connsiteX140-6851" fmla="*/ 330 w 561"/>
              <a:gd name="connsiteY140-6852" fmla="*/ 627 h 764"/>
              <a:gd name="connsiteX141-6853" fmla="*/ 335 w 561"/>
              <a:gd name="connsiteY141-6854" fmla="*/ 622 h 764"/>
              <a:gd name="connsiteX142-6855" fmla="*/ 341 w 561"/>
              <a:gd name="connsiteY142-6856" fmla="*/ 616 h 764"/>
              <a:gd name="connsiteX143-6857" fmla="*/ 346 w 561"/>
              <a:gd name="connsiteY143-6858" fmla="*/ 611 h 764"/>
              <a:gd name="connsiteX144-6859" fmla="*/ 351 w 561"/>
              <a:gd name="connsiteY144-6860" fmla="*/ 600 h 764"/>
              <a:gd name="connsiteX145-6861" fmla="*/ 362 w 561"/>
              <a:gd name="connsiteY145-6862" fmla="*/ 590 h 764"/>
              <a:gd name="connsiteX146-6863" fmla="*/ 367 w 561"/>
              <a:gd name="connsiteY146-6864" fmla="*/ 579 h 764"/>
              <a:gd name="connsiteX147-6865" fmla="*/ 372 w 561"/>
              <a:gd name="connsiteY147-6866" fmla="*/ 569 h 764"/>
              <a:gd name="connsiteX148-6867" fmla="*/ 377 w 561"/>
              <a:gd name="connsiteY148-6868" fmla="*/ 553 h 764"/>
              <a:gd name="connsiteX149-6869" fmla="*/ 383 w 561"/>
              <a:gd name="connsiteY149-6870" fmla="*/ 537 h 764"/>
              <a:gd name="connsiteX150-6871" fmla="*/ 388 w 561"/>
              <a:gd name="connsiteY150-6872" fmla="*/ 521 h 764"/>
              <a:gd name="connsiteX151-6873" fmla="*/ 393 w 561"/>
              <a:gd name="connsiteY151-6874" fmla="*/ 500 h 764"/>
              <a:gd name="connsiteX152-6875" fmla="*/ 398 w 561"/>
              <a:gd name="connsiteY152-6876" fmla="*/ 479 h 764"/>
              <a:gd name="connsiteX153-6877" fmla="*/ 404 w 561"/>
              <a:gd name="connsiteY153-6878" fmla="*/ 453 h 764"/>
              <a:gd name="connsiteX154-6879" fmla="*/ 409 w 561"/>
              <a:gd name="connsiteY154-6880" fmla="*/ 427 h 764"/>
              <a:gd name="connsiteX155-6881" fmla="*/ 414 w 561"/>
              <a:gd name="connsiteY155-6882" fmla="*/ 400 h 764"/>
              <a:gd name="connsiteX156-6883" fmla="*/ 419 w 561"/>
              <a:gd name="connsiteY156-6884" fmla="*/ 374 h 764"/>
              <a:gd name="connsiteX157-6885" fmla="*/ 425 w 561"/>
              <a:gd name="connsiteY157-6886" fmla="*/ 348 h 764"/>
              <a:gd name="connsiteX158-6887" fmla="*/ 425 w 561"/>
              <a:gd name="connsiteY158-6888" fmla="*/ 321 h 764"/>
              <a:gd name="connsiteX159-6889" fmla="*/ 430 w 561"/>
              <a:gd name="connsiteY159-6890" fmla="*/ 295 h 764"/>
              <a:gd name="connsiteX160-6891" fmla="*/ 430 w 561"/>
              <a:gd name="connsiteY160-6892" fmla="*/ 274 h 764"/>
              <a:gd name="connsiteX161-6893" fmla="*/ 435 w 561"/>
              <a:gd name="connsiteY161-6894" fmla="*/ 253 h 764"/>
              <a:gd name="connsiteX162-6895" fmla="*/ 435 w 561"/>
              <a:gd name="connsiteY162-6896" fmla="*/ 232 h 764"/>
              <a:gd name="connsiteX163-6897" fmla="*/ 435 w 561"/>
              <a:gd name="connsiteY163-6898" fmla="*/ 211 h 764"/>
              <a:gd name="connsiteX164-6899" fmla="*/ 440 w 561"/>
              <a:gd name="connsiteY164-6900" fmla="*/ 195 h 764"/>
              <a:gd name="connsiteX165-6901" fmla="*/ 440 w 561"/>
              <a:gd name="connsiteY165-6902" fmla="*/ 179 h 764"/>
              <a:gd name="connsiteX166-6903" fmla="*/ 440 w 561"/>
              <a:gd name="connsiteY166-6904" fmla="*/ 163 h 764"/>
              <a:gd name="connsiteX167-6905" fmla="*/ 440 w 561"/>
              <a:gd name="connsiteY167-6906" fmla="*/ 153 h 764"/>
              <a:gd name="connsiteX168-6907" fmla="*/ 440 w 561"/>
              <a:gd name="connsiteY168-6908" fmla="*/ 142 h 764"/>
              <a:gd name="connsiteX169-6909" fmla="*/ 440 w 561"/>
              <a:gd name="connsiteY169-6910" fmla="*/ 132 h 764"/>
              <a:gd name="connsiteX170-6911" fmla="*/ 440 w 561"/>
              <a:gd name="connsiteY170-6912" fmla="*/ 121 h 764"/>
              <a:gd name="connsiteX171-6913" fmla="*/ 435 w 561"/>
              <a:gd name="connsiteY171-6914" fmla="*/ 116 h 764"/>
              <a:gd name="connsiteX172-6915" fmla="*/ 435 w 561"/>
              <a:gd name="connsiteY172-6916" fmla="*/ 116 h 764"/>
              <a:gd name="connsiteX0-6917" fmla="*/ 410 w 536"/>
              <a:gd name="connsiteY0-6918" fmla="*/ 116 h 764"/>
              <a:gd name="connsiteX1-6919" fmla="*/ 410 w 536"/>
              <a:gd name="connsiteY1-6920" fmla="*/ 105 h 764"/>
              <a:gd name="connsiteX2-6921" fmla="*/ 405 w 536"/>
              <a:gd name="connsiteY2-6922" fmla="*/ 95 h 764"/>
              <a:gd name="connsiteX3-6923" fmla="*/ 400 w 536"/>
              <a:gd name="connsiteY3-6924" fmla="*/ 84 h 764"/>
              <a:gd name="connsiteX4-6925" fmla="*/ 400 w 536"/>
              <a:gd name="connsiteY4-6926" fmla="*/ 79 h 764"/>
              <a:gd name="connsiteX5-6927" fmla="*/ 394 w 536"/>
              <a:gd name="connsiteY5-6928" fmla="*/ 79 h 764"/>
              <a:gd name="connsiteX6-6929" fmla="*/ 389 w 536"/>
              <a:gd name="connsiteY6-6930" fmla="*/ 79 h 764"/>
              <a:gd name="connsiteX7-6931" fmla="*/ 384 w 536"/>
              <a:gd name="connsiteY7-6932" fmla="*/ 74 h 764"/>
              <a:gd name="connsiteX8-6933" fmla="*/ 373 w 536"/>
              <a:gd name="connsiteY8-6934" fmla="*/ 74 h 764"/>
              <a:gd name="connsiteX9-6935" fmla="*/ 363 w 536"/>
              <a:gd name="connsiteY9-6936" fmla="*/ 74 h 764"/>
              <a:gd name="connsiteX10-6937" fmla="*/ 352 w 536"/>
              <a:gd name="connsiteY10-6938" fmla="*/ 74 h 764"/>
              <a:gd name="connsiteX11-6939" fmla="*/ 342 w 536"/>
              <a:gd name="connsiteY11-6940" fmla="*/ 74 h 764"/>
              <a:gd name="connsiteX12-6941" fmla="*/ 331 w 536"/>
              <a:gd name="connsiteY12-6942" fmla="*/ 74 h 764"/>
              <a:gd name="connsiteX13-6943" fmla="*/ 300 w 536"/>
              <a:gd name="connsiteY13-6944" fmla="*/ 74 h 764"/>
              <a:gd name="connsiteX14-6945" fmla="*/ 273 w 536"/>
              <a:gd name="connsiteY14-6946" fmla="*/ 74 h 764"/>
              <a:gd name="connsiteX15-6947" fmla="*/ 242 w 536"/>
              <a:gd name="connsiteY15-6948" fmla="*/ 79 h 764"/>
              <a:gd name="connsiteX16-6949" fmla="*/ 210 w 536"/>
              <a:gd name="connsiteY16-6950" fmla="*/ 79 h 764"/>
              <a:gd name="connsiteX17-6951" fmla="*/ 195 w 536"/>
              <a:gd name="connsiteY17-6952" fmla="*/ 84 h 764"/>
              <a:gd name="connsiteX18-6953" fmla="*/ 179 w 536"/>
              <a:gd name="connsiteY18-6954" fmla="*/ 84 h 764"/>
              <a:gd name="connsiteX19-6955" fmla="*/ 158 w 536"/>
              <a:gd name="connsiteY19-6956" fmla="*/ 90 h 764"/>
              <a:gd name="connsiteX20-6957" fmla="*/ 142 w 536"/>
              <a:gd name="connsiteY20-6958" fmla="*/ 95 h 764"/>
              <a:gd name="connsiteX21-6959" fmla="*/ 121 w 536"/>
              <a:gd name="connsiteY21-6960" fmla="*/ 95 h 764"/>
              <a:gd name="connsiteX22-6961" fmla="*/ 100 w 536"/>
              <a:gd name="connsiteY22-6962" fmla="*/ 100 h 764"/>
              <a:gd name="connsiteX23-6963" fmla="*/ 74 w 536"/>
              <a:gd name="connsiteY23-6964" fmla="*/ 105 h 764"/>
              <a:gd name="connsiteX24-6965" fmla="*/ 53 w 536"/>
              <a:gd name="connsiteY24-6966" fmla="*/ 111 h 764"/>
              <a:gd name="connsiteX25-6967" fmla="*/ 26 w 536"/>
              <a:gd name="connsiteY25-6968" fmla="*/ 116 h 764"/>
              <a:gd name="connsiteX26-6969" fmla="*/ 0 w 536"/>
              <a:gd name="connsiteY26-6970" fmla="*/ 63 h 764"/>
              <a:gd name="connsiteX27-6971" fmla="*/ 26 w 536"/>
              <a:gd name="connsiteY27-6972" fmla="*/ 63 h 764"/>
              <a:gd name="connsiteX28-6973" fmla="*/ 47 w 536"/>
              <a:gd name="connsiteY28-6974" fmla="*/ 58 h 764"/>
              <a:gd name="connsiteX29-6975" fmla="*/ 79 w 536"/>
              <a:gd name="connsiteY29-6976" fmla="*/ 58 h 764"/>
              <a:gd name="connsiteX30-6977" fmla="*/ 105 w 536"/>
              <a:gd name="connsiteY30-6978" fmla="*/ 53 h 764"/>
              <a:gd name="connsiteX31-6979" fmla="*/ 137 w 536"/>
              <a:gd name="connsiteY31-6980" fmla="*/ 53 h 764"/>
              <a:gd name="connsiteX32-6981" fmla="*/ 174 w 536"/>
              <a:gd name="connsiteY32-6982" fmla="*/ 47 h 764"/>
              <a:gd name="connsiteX33-6983" fmla="*/ 210 w 536"/>
              <a:gd name="connsiteY33-6984" fmla="*/ 42 h 764"/>
              <a:gd name="connsiteX34-6985" fmla="*/ 226 w 536"/>
              <a:gd name="connsiteY34-6986" fmla="*/ 42 h 764"/>
              <a:gd name="connsiteX35-6987" fmla="*/ 242 w 536"/>
              <a:gd name="connsiteY35-6988" fmla="*/ 37 h 764"/>
              <a:gd name="connsiteX36-6989" fmla="*/ 258 w 536"/>
              <a:gd name="connsiteY36-6990" fmla="*/ 37 h 764"/>
              <a:gd name="connsiteX37-6991" fmla="*/ 273 w 536"/>
              <a:gd name="connsiteY37-6992" fmla="*/ 37 h 764"/>
              <a:gd name="connsiteX38-6993" fmla="*/ 284 w 536"/>
              <a:gd name="connsiteY38-6994" fmla="*/ 32 h 764"/>
              <a:gd name="connsiteX39-6995" fmla="*/ 300 w 536"/>
              <a:gd name="connsiteY39-6996" fmla="*/ 32 h 764"/>
              <a:gd name="connsiteX40-6997" fmla="*/ 310 w 536"/>
              <a:gd name="connsiteY40-6998" fmla="*/ 32 h 764"/>
              <a:gd name="connsiteX41-6999" fmla="*/ 321 w 536"/>
              <a:gd name="connsiteY41-7000" fmla="*/ 26 h 764"/>
              <a:gd name="connsiteX42-7001" fmla="*/ 331 w 536"/>
              <a:gd name="connsiteY42-7002" fmla="*/ 26 h 764"/>
              <a:gd name="connsiteX43-7003" fmla="*/ 337 w 536"/>
              <a:gd name="connsiteY43-7004" fmla="*/ 26 h 764"/>
              <a:gd name="connsiteX44-7005" fmla="*/ 347 w 536"/>
              <a:gd name="connsiteY44-7006" fmla="*/ 21 h 764"/>
              <a:gd name="connsiteX45-7007" fmla="*/ 352 w 536"/>
              <a:gd name="connsiteY45-7008" fmla="*/ 21 h 764"/>
              <a:gd name="connsiteX46-7009" fmla="*/ 358 w 536"/>
              <a:gd name="connsiteY46-7010" fmla="*/ 21 h 764"/>
              <a:gd name="connsiteX47-7011" fmla="*/ 363 w 536"/>
              <a:gd name="connsiteY47-7012" fmla="*/ 16 h 764"/>
              <a:gd name="connsiteX48-7013" fmla="*/ 363 w 536"/>
              <a:gd name="connsiteY48-7014" fmla="*/ 16 h 764"/>
              <a:gd name="connsiteX49-7015" fmla="*/ 368 w 536"/>
              <a:gd name="connsiteY49-7016" fmla="*/ 16 h 764"/>
              <a:gd name="connsiteX50-7017" fmla="*/ 368 w 536"/>
              <a:gd name="connsiteY50-7018" fmla="*/ 11 h 764"/>
              <a:gd name="connsiteX51-7019" fmla="*/ 379 w 536"/>
              <a:gd name="connsiteY51-7020" fmla="*/ 5 h 764"/>
              <a:gd name="connsiteX52-7021" fmla="*/ 384 w 536"/>
              <a:gd name="connsiteY52-7022" fmla="*/ 5 h 764"/>
              <a:gd name="connsiteX53-7023" fmla="*/ 394 w 536"/>
              <a:gd name="connsiteY53-7024" fmla="*/ 0 h 764"/>
              <a:gd name="connsiteX54-7025" fmla="*/ 400 w 536"/>
              <a:gd name="connsiteY54-7026" fmla="*/ 5 h 764"/>
              <a:gd name="connsiteX55-7027" fmla="*/ 415 w 536"/>
              <a:gd name="connsiteY55-7028" fmla="*/ 5 h 764"/>
              <a:gd name="connsiteX56-7029" fmla="*/ 426 w 536"/>
              <a:gd name="connsiteY56-7030" fmla="*/ 11 h 764"/>
              <a:gd name="connsiteX57-7031" fmla="*/ 447 w 536"/>
              <a:gd name="connsiteY57-7032" fmla="*/ 16 h 764"/>
              <a:gd name="connsiteX58-7033" fmla="*/ 479 w 536"/>
              <a:gd name="connsiteY58-7034" fmla="*/ 32 h 764"/>
              <a:gd name="connsiteX59-7035" fmla="*/ 494 w 536"/>
              <a:gd name="connsiteY59-7036" fmla="*/ 42 h 764"/>
              <a:gd name="connsiteX60-7037" fmla="*/ 510 w 536"/>
              <a:gd name="connsiteY60-7038" fmla="*/ 53 h 764"/>
              <a:gd name="connsiteX61-7039" fmla="*/ 521 w 536"/>
              <a:gd name="connsiteY61-7040" fmla="*/ 58 h 764"/>
              <a:gd name="connsiteX62-7041" fmla="*/ 531 w 536"/>
              <a:gd name="connsiteY62-7042" fmla="*/ 68 h 764"/>
              <a:gd name="connsiteX63-7043" fmla="*/ 536 w 536"/>
              <a:gd name="connsiteY63-7044" fmla="*/ 74 h 764"/>
              <a:gd name="connsiteX64-7045" fmla="*/ 536 w 536"/>
              <a:gd name="connsiteY64-7046" fmla="*/ 74 h 764"/>
              <a:gd name="connsiteX65-7047" fmla="*/ 531 w 536"/>
              <a:gd name="connsiteY65-7048" fmla="*/ 79 h 764"/>
              <a:gd name="connsiteX66-7049" fmla="*/ 531 w 536"/>
              <a:gd name="connsiteY66-7050" fmla="*/ 84 h 764"/>
              <a:gd name="connsiteX67-7051" fmla="*/ 526 w 536"/>
              <a:gd name="connsiteY67-7052" fmla="*/ 90 h 764"/>
              <a:gd name="connsiteX68-7053" fmla="*/ 521 w 536"/>
              <a:gd name="connsiteY68-7054" fmla="*/ 95 h 764"/>
              <a:gd name="connsiteX69-7055" fmla="*/ 515 w 536"/>
              <a:gd name="connsiteY69-7056" fmla="*/ 100 h 764"/>
              <a:gd name="connsiteX70-7057" fmla="*/ 510 w 536"/>
              <a:gd name="connsiteY70-7058" fmla="*/ 105 h 764"/>
              <a:gd name="connsiteX71-7059" fmla="*/ 505 w 536"/>
              <a:gd name="connsiteY71-7060" fmla="*/ 116 h 764"/>
              <a:gd name="connsiteX72-7061" fmla="*/ 505 w 536"/>
              <a:gd name="connsiteY72-7062" fmla="*/ 126 h 764"/>
              <a:gd name="connsiteX73-7063" fmla="*/ 500 w 536"/>
              <a:gd name="connsiteY73-7064" fmla="*/ 142 h 764"/>
              <a:gd name="connsiteX74-7065" fmla="*/ 500 w 536"/>
              <a:gd name="connsiteY74-7066" fmla="*/ 163 h 764"/>
              <a:gd name="connsiteX75-7067" fmla="*/ 500 w 536"/>
              <a:gd name="connsiteY75-7068" fmla="*/ 184 h 764"/>
              <a:gd name="connsiteX76-7069" fmla="*/ 494 w 536"/>
              <a:gd name="connsiteY76-7070" fmla="*/ 211 h 764"/>
              <a:gd name="connsiteX77-7071" fmla="*/ 489 w 536"/>
              <a:gd name="connsiteY77-7072" fmla="*/ 263 h 764"/>
              <a:gd name="connsiteX78-7073" fmla="*/ 484 w 536"/>
              <a:gd name="connsiteY78-7074" fmla="*/ 316 h 764"/>
              <a:gd name="connsiteX79-7075" fmla="*/ 479 w 536"/>
              <a:gd name="connsiteY79-7076" fmla="*/ 363 h 764"/>
              <a:gd name="connsiteX80-7077" fmla="*/ 473 w 536"/>
              <a:gd name="connsiteY80-7078" fmla="*/ 411 h 764"/>
              <a:gd name="connsiteX81-7079" fmla="*/ 463 w 536"/>
              <a:gd name="connsiteY81-7080" fmla="*/ 458 h 764"/>
              <a:gd name="connsiteX82-7081" fmla="*/ 452 w 536"/>
              <a:gd name="connsiteY82-7082" fmla="*/ 506 h 764"/>
              <a:gd name="connsiteX83-7083" fmla="*/ 442 w 536"/>
              <a:gd name="connsiteY83-7084" fmla="*/ 553 h 764"/>
              <a:gd name="connsiteX84-7085" fmla="*/ 426 w 536"/>
              <a:gd name="connsiteY84-7086" fmla="*/ 595 h 764"/>
              <a:gd name="connsiteX85-7087" fmla="*/ 415 w 536"/>
              <a:gd name="connsiteY85-7088" fmla="*/ 622 h 764"/>
              <a:gd name="connsiteX86-7089" fmla="*/ 410 w 536"/>
              <a:gd name="connsiteY86-7090" fmla="*/ 643 h 764"/>
              <a:gd name="connsiteX87-7091" fmla="*/ 400 w 536"/>
              <a:gd name="connsiteY87-7092" fmla="*/ 658 h 764"/>
              <a:gd name="connsiteX88-7093" fmla="*/ 389 w 536"/>
              <a:gd name="connsiteY88-7094" fmla="*/ 674 h 764"/>
              <a:gd name="connsiteX89-7095" fmla="*/ 379 w 536"/>
              <a:gd name="connsiteY89-7096" fmla="*/ 690 h 764"/>
              <a:gd name="connsiteX90-7097" fmla="*/ 368 w 536"/>
              <a:gd name="connsiteY90-7098" fmla="*/ 706 h 764"/>
              <a:gd name="connsiteX91-7099" fmla="*/ 352 w 536"/>
              <a:gd name="connsiteY91-7100" fmla="*/ 716 h 764"/>
              <a:gd name="connsiteX92-7101" fmla="*/ 342 w 536"/>
              <a:gd name="connsiteY92-7102" fmla="*/ 727 h 764"/>
              <a:gd name="connsiteX93-7103" fmla="*/ 331 w 536"/>
              <a:gd name="connsiteY93-7104" fmla="*/ 737 h 764"/>
              <a:gd name="connsiteX94-7105" fmla="*/ 321 w 536"/>
              <a:gd name="connsiteY94-7106" fmla="*/ 743 h 764"/>
              <a:gd name="connsiteX95-7107" fmla="*/ 310 w 536"/>
              <a:gd name="connsiteY95-7108" fmla="*/ 748 h 764"/>
              <a:gd name="connsiteX96-7109" fmla="*/ 300 w 536"/>
              <a:gd name="connsiteY96-7110" fmla="*/ 753 h 764"/>
              <a:gd name="connsiteX97-7111" fmla="*/ 295 w 536"/>
              <a:gd name="connsiteY97-7112" fmla="*/ 758 h 764"/>
              <a:gd name="connsiteX98-7113" fmla="*/ 284 w 536"/>
              <a:gd name="connsiteY98-7114" fmla="*/ 764 h 764"/>
              <a:gd name="connsiteX99-7115" fmla="*/ 279 w 536"/>
              <a:gd name="connsiteY99-7116" fmla="*/ 764 h 764"/>
              <a:gd name="connsiteX100-7117" fmla="*/ 273 w 536"/>
              <a:gd name="connsiteY100-7118" fmla="*/ 764 h 764"/>
              <a:gd name="connsiteX101-7119" fmla="*/ 263 w 536"/>
              <a:gd name="connsiteY101-7120" fmla="*/ 758 h 764"/>
              <a:gd name="connsiteX102-7121" fmla="*/ 258 w 536"/>
              <a:gd name="connsiteY102-7122" fmla="*/ 753 h 764"/>
              <a:gd name="connsiteX103-7123" fmla="*/ 252 w 536"/>
              <a:gd name="connsiteY103-7124" fmla="*/ 748 h 764"/>
              <a:gd name="connsiteX104-7125" fmla="*/ 252 w 536"/>
              <a:gd name="connsiteY104-7126" fmla="*/ 743 h 764"/>
              <a:gd name="connsiteX105-7127" fmla="*/ 252 w 536"/>
              <a:gd name="connsiteY105-7128" fmla="*/ 737 h 764"/>
              <a:gd name="connsiteX106-7129" fmla="*/ 252 w 536"/>
              <a:gd name="connsiteY106-7130" fmla="*/ 732 h 764"/>
              <a:gd name="connsiteX107-7131" fmla="*/ 252 w 536"/>
              <a:gd name="connsiteY107-7132" fmla="*/ 722 h 764"/>
              <a:gd name="connsiteX108-7133" fmla="*/ 252 w 536"/>
              <a:gd name="connsiteY108-7134" fmla="*/ 716 h 764"/>
              <a:gd name="connsiteX109-7135" fmla="*/ 247 w 536"/>
              <a:gd name="connsiteY109-7136" fmla="*/ 706 h 764"/>
              <a:gd name="connsiteX110-7137" fmla="*/ 237 w 536"/>
              <a:gd name="connsiteY110-7138" fmla="*/ 695 h 764"/>
              <a:gd name="connsiteX111-7139" fmla="*/ 226 w 536"/>
              <a:gd name="connsiteY111-7140" fmla="*/ 690 h 764"/>
              <a:gd name="connsiteX112-7141" fmla="*/ 216 w 536"/>
              <a:gd name="connsiteY112-7142" fmla="*/ 679 h 764"/>
              <a:gd name="connsiteX113-7143" fmla="*/ 200 w 536"/>
              <a:gd name="connsiteY113-7144" fmla="*/ 669 h 764"/>
              <a:gd name="connsiteX114-7145" fmla="*/ 184 w 536"/>
              <a:gd name="connsiteY114-7146" fmla="*/ 658 h 764"/>
              <a:gd name="connsiteX115-7147" fmla="*/ 168 w 536"/>
              <a:gd name="connsiteY115-7148" fmla="*/ 648 h 764"/>
              <a:gd name="connsiteX116-7149" fmla="*/ 152 w 536"/>
              <a:gd name="connsiteY116-7150" fmla="*/ 643 h 764"/>
              <a:gd name="connsiteX117-7151" fmla="*/ 142 w 536"/>
              <a:gd name="connsiteY117-7152" fmla="*/ 632 h 764"/>
              <a:gd name="connsiteX118-7153" fmla="*/ 131 w 536"/>
              <a:gd name="connsiteY118-7154" fmla="*/ 627 h 764"/>
              <a:gd name="connsiteX119-7155" fmla="*/ 121 w 536"/>
              <a:gd name="connsiteY119-7156" fmla="*/ 622 h 764"/>
              <a:gd name="connsiteX120-7157" fmla="*/ 116 w 536"/>
              <a:gd name="connsiteY120-7158" fmla="*/ 616 h 764"/>
              <a:gd name="connsiteX121-7159" fmla="*/ 116 w 536"/>
              <a:gd name="connsiteY121-7160" fmla="*/ 616 h 764"/>
              <a:gd name="connsiteX122-7161" fmla="*/ 116 w 536"/>
              <a:gd name="connsiteY122-7162" fmla="*/ 611 h 764"/>
              <a:gd name="connsiteX123-7163" fmla="*/ 116 w 536"/>
              <a:gd name="connsiteY123-7164" fmla="*/ 611 h 764"/>
              <a:gd name="connsiteX124-7165" fmla="*/ 121 w 536"/>
              <a:gd name="connsiteY124-7166" fmla="*/ 611 h 764"/>
              <a:gd name="connsiteX125-7167" fmla="*/ 126 w 536"/>
              <a:gd name="connsiteY125-7168" fmla="*/ 611 h 764"/>
              <a:gd name="connsiteX126-7169" fmla="*/ 137 w 536"/>
              <a:gd name="connsiteY126-7170" fmla="*/ 611 h 764"/>
              <a:gd name="connsiteX127-7171" fmla="*/ 147 w 536"/>
              <a:gd name="connsiteY127-7172" fmla="*/ 611 h 764"/>
              <a:gd name="connsiteX128-7173" fmla="*/ 163 w 536"/>
              <a:gd name="connsiteY128-7174" fmla="*/ 616 h 764"/>
              <a:gd name="connsiteX129-7175" fmla="*/ 179 w 536"/>
              <a:gd name="connsiteY129-7176" fmla="*/ 622 h 764"/>
              <a:gd name="connsiteX130-7177" fmla="*/ 200 w 536"/>
              <a:gd name="connsiteY130-7178" fmla="*/ 622 h 764"/>
              <a:gd name="connsiteX131-7179" fmla="*/ 221 w 536"/>
              <a:gd name="connsiteY131-7180" fmla="*/ 627 h 764"/>
              <a:gd name="connsiteX132-7181" fmla="*/ 237 w 536"/>
              <a:gd name="connsiteY132-7182" fmla="*/ 632 h 764"/>
              <a:gd name="connsiteX133-7183" fmla="*/ 252 w 536"/>
              <a:gd name="connsiteY133-7184" fmla="*/ 632 h 764"/>
              <a:gd name="connsiteX134-7185" fmla="*/ 268 w 536"/>
              <a:gd name="connsiteY134-7186" fmla="*/ 632 h 764"/>
              <a:gd name="connsiteX135-7187" fmla="*/ 279 w 536"/>
              <a:gd name="connsiteY135-7188" fmla="*/ 632 h 764"/>
              <a:gd name="connsiteX136-7189" fmla="*/ 289 w 536"/>
              <a:gd name="connsiteY136-7190" fmla="*/ 632 h 764"/>
              <a:gd name="connsiteX137-7191" fmla="*/ 295 w 536"/>
              <a:gd name="connsiteY137-7192" fmla="*/ 632 h 764"/>
              <a:gd name="connsiteX138-7193" fmla="*/ 300 w 536"/>
              <a:gd name="connsiteY138-7194" fmla="*/ 632 h 764"/>
              <a:gd name="connsiteX139-7195" fmla="*/ 305 w 536"/>
              <a:gd name="connsiteY139-7196" fmla="*/ 627 h 764"/>
              <a:gd name="connsiteX140-7197" fmla="*/ 310 w 536"/>
              <a:gd name="connsiteY140-7198" fmla="*/ 622 h 764"/>
              <a:gd name="connsiteX141-7199" fmla="*/ 316 w 536"/>
              <a:gd name="connsiteY141-7200" fmla="*/ 616 h 764"/>
              <a:gd name="connsiteX142-7201" fmla="*/ 321 w 536"/>
              <a:gd name="connsiteY142-7202" fmla="*/ 611 h 764"/>
              <a:gd name="connsiteX143-7203" fmla="*/ 326 w 536"/>
              <a:gd name="connsiteY143-7204" fmla="*/ 600 h 764"/>
              <a:gd name="connsiteX144-7205" fmla="*/ 337 w 536"/>
              <a:gd name="connsiteY144-7206" fmla="*/ 590 h 764"/>
              <a:gd name="connsiteX145-7207" fmla="*/ 342 w 536"/>
              <a:gd name="connsiteY145-7208" fmla="*/ 579 h 764"/>
              <a:gd name="connsiteX146-7209" fmla="*/ 347 w 536"/>
              <a:gd name="connsiteY146-7210" fmla="*/ 569 h 764"/>
              <a:gd name="connsiteX147-7211" fmla="*/ 352 w 536"/>
              <a:gd name="connsiteY147-7212" fmla="*/ 553 h 764"/>
              <a:gd name="connsiteX148-7213" fmla="*/ 358 w 536"/>
              <a:gd name="connsiteY148-7214" fmla="*/ 537 h 764"/>
              <a:gd name="connsiteX149-7215" fmla="*/ 363 w 536"/>
              <a:gd name="connsiteY149-7216" fmla="*/ 521 h 764"/>
              <a:gd name="connsiteX150-7217" fmla="*/ 368 w 536"/>
              <a:gd name="connsiteY150-7218" fmla="*/ 500 h 764"/>
              <a:gd name="connsiteX151-7219" fmla="*/ 373 w 536"/>
              <a:gd name="connsiteY151-7220" fmla="*/ 479 h 764"/>
              <a:gd name="connsiteX152-7221" fmla="*/ 379 w 536"/>
              <a:gd name="connsiteY152-7222" fmla="*/ 453 h 764"/>
              <a:gd name="connsiteX153-7223" fmla="*/ 384 w 536"/>
              <a:gd name="connsiteY153-7224" fmla="*/ 427 h 764"/>
              <a:gd name="connsiteX154-7225" fmla="*/ 389 w 536"/>
              <a:gd name="connsiteY154-7226" fmla="*/ 400 h 764"/>
              <a:gd name="connsiteX155-7227" fmla="*/ 394 w 536"/>
              <a:gd name="connsiteY155-7228" fmla="*/ 374 h 764"/>
              <a:gd name="connsiteX156-7229" fmla="*/ 400 w 536"/>
              <a:gd name="connsiteY156-7230" fmla="*/ 348 h 764"/>
              <a:gd name="connsiteX157-7231" fmla="*/ 400 w 536"/>
              <a:gd name="connsiteY157-7232" fmla="*/ 321 h 764"/>
              <a:gd name="connsiteX158-7233" fmla="*/ 405 w 536"/>
              <a:gd name="connsiteY158-7234" fmla="*/ 295 h 764"/>
              <a:gd name="connsiteX159-7235" fmla="*/ 405 w 536"/>
              <a:gd name="connsiteY159-7236" fmla="*/ 274 h 764"/>
              <a:gd name="connsiteX160-7237" fmla="*/ 410 w 536"/>
              <a:gd name="connsiteY160-7238" fmla="*/ 253 h 764"/>
              <a:gd name="connsiteX161-7239" fmla="*/ 410 w 536"/>
              <a:gd name="connsiteY161-7240" fmla="*/ 232 h 764"/>
              <a:gd name="connsiteX162-7241" fmla="*/ 410 w 536"/>
              <a:gd name="connsiteY162-7242" fmla="*/ 211 h 764"/>
              <a:gd name="connsiteX163-7243" fmla="*/ 415 w 536"/>
              <a:gd name="connsiteY163-7244" fmla="*/ 195 h 764"/>
              <a:gd name="connsiteX164-7245" fmla="*/ 415 w 536"/>
              <a:gd name="connsiteY164-7246" fmla="*/ 179 h 764"/>
              <a:gd name="connsiteX165-7247" fmla="*/ 415 w 536"/>
              <a:gd name="connsiteY165-7248" fmla="*/ 163 h 764"/>
              <a:gd name="connsiteX166-7249" fmla="*/ 415 w 536"/>
              <a:gd name="connsiteY166-7250" fmla="*/ 153 h 764"/>
              <a:gd name="connsiteX167-7251" fmla="*/ 415 w 536"/>
              <a:gd name="connsiteY167-7252" fmla="*/ 142 h 764"/>
              <a:gd name="connsiteX168-7253" fmla="*/ 415 w 536"/>
              <a:gd name="connsiteY168-7254" fmla="*/ 132 h 764"/>
              <a:gd name="connsiteX169-7255" fmla="*/ 415 w 536"/>
              <a:gd name="connsiteY169-7256" fmla="*/ 121 h 764"/>
              <a:gd name="connsiteX170-7257" fmla="*/ 410 w 536"/>
              <a:gd name="connsiteY170-7258" fmla="*/ 116 h 764"/>
              <a:gd name="connsiteX171-7259" fmla="*/ 410 w 536"/>
              <a:gd name="connsiteY171-7260" fmla="*/ 116 h 764"/>
              <a:gd name="connsiteX0-7261" fmla="*/ 410 w 536"/>
              <a:gd name="connsiteY0-7262" fmla="*/ 116 h 764"/>
              <a:gd name="connsiteX1-7263" fmla="*/ 410 w 536"/>
              <a:gd name="connsiteY1-7264" fmla="*/ 105 h 764"/>
              <a:gd name="connsiteX2-7265" fmla="*/ 405 w 536"/>
              <a:gd name="connsiteY2-7266" fmla="*/ 95 h 764"/>
              <a:gd name="connsiteX3-7267" fmla="*/ 400 w 536"/>
              <a:gd name="connsiteY3-7268" fmla="*/ 84 h 764"/>
              <a:gd name="connsiteX4-7269" fmla="*/ 400 w 536"/>
              <a:gd name="connsiteY4-7270" fmla="*/ 79 h 764"/>
              <a:gd name="connsiteX5-7271" fmla="*/ 394 w 536"/>
              <a:gd name="connsiteY5-7272" fmla="*/ 79 h 764"/>
              <a:gd name="connsiteX6-7273" fmla="*/ 389 w 536"/>
              <a:gd name="connsiteY6-7274" fmla="*/ 79 h 764"/>
              <a:gd name="connsiteX7-7275" fmla="*/ 384 w 536"/>
              <a:gd name="connsiteY7-7276" fmla="*/ 74 h 764"/>
              <a:gd name="connsiteX8-7277" fmla="*/ 373 w 536"/>
              <a:gd name="connsiteY8-7278" fmla="*/ 74 h 764"/>
              <a:gd name="connsiteX9-7279" fmla="*/ 363 w 536"/>
              <a:gd name="connsiteY9-7280" fmla="*/ 74 h 764"/>
              <a:gd name="connsiteX10-7281" fmla="*/ 352 w 536"/>
              <a:gd name="connsiteY10-7282" fmla="*/ 74 h 764"/>
              <a:gd name="connsiteX11-7283" fmla="*/ 342 w 536"/>
              <a:gd name="connsiteY11-7284" fmla="*/ 74 h 764"/>
              <a:gd name="connsiteX12-7285" fmla="*/ 331 w 536"/>
              <a:gd name="connsiteY12-7286" fmla="*/ 74 h 764"/>
              <a:gd name="connsiteX13-7287" fmla="*/ 300 w 536"/>
              <a:gd name="connsiteY13-7288" fmla="*/ 74 h 764"/>
              <a:gd name="connsiteX14-7289" fmla="*/ 273 w 536"/>
              <a:gd name="connsiteY14-7290" fmla="*/ 74 h 764"/>
              <a:gd name="connsiteX15-7291" fmla="*/ 242 w 536"/>
              <a:gd name="connsiteY15-7292" fmla="*/ 79 h 764"/>
              <a:gd name="connsiteX16-7293" fmla="*/ 210 w 536"/>
              <a:gd name="connsiteY16-7294" fmla="*/ 79 h 764"/>
              <a:gd name="connsiteX17-7295" fmla="*/ 195 w 536"/>
              <a:gd name="connsiteY17-7296" fmla="*/ 84 h 764"/>
              <a:gd name="connsiteX18-7297" fmla="*/ 179 w 536"/>
              <a:gd name="connsiteY18-7298" fmla="*/ 84 h 764"/>
              <a:gd name="connsiteX19-7299" fmla="*/ 158 w 536"/>
              <a:gd name="connsiteY19-7300" fmla="*/ 90 h 764"/>
              <a:gd name="connsiteX20-7301" fmla="*/ 142 w 536"/>
              <a:gd name="connsiteY20-7302" fmla="*/ 95 h 764"/>
              <a:gd name="connsiteX21-7303" fmla="*/ 121 w 536"/>
              <a:gd name="connsiteY21-7304" fmla="*/ 95 h 764"/>
              <a:gd name="connsiteX22-7305" fmla="*/ 100 w 536"/>
              <a:gd name="connsiteY22-7306" fmla="*/ 100 h 764"/>
              <a:gd name="connsiteX23-7307" fmla="*/ 74 w 536"/>
              <a:gd name="connsiteY23-7308" fmla="*/ 105 h 764"/>
              <a:gd name="connsiteX24-7309" fmla="*/ 53 w 536"/>
              <a:gd name="connsiteY24-7310" fmla="*/ 111 h 764"/>
              <a:gd name="connsiteX25-7311" fmla="*/ 0 w 536"/>
              <a:gd name="connsiteY25-7312" fmla="*/ 63 h 764"/>
              <a:gd name="connsiteX26-7313" fmla="*/ 26 w 536"/>
              <a:gd name="connsiteY26-7314" fmla="*/ 63 h 764"/>
              <a:gd name="connsiteX27-7315" fmla="*/ 47 w 536"/>
              <a:gd name="connsiteY27-7316" fmla="*/ 58 h 764"/>
              <a:gd name="connsiteX28-7317" fmla="*/ 79 w 536"/>
              <a:gd name="connsiteY28-7318" fmla="*/ 58 h 764"/>
              <a:gd name="connsiteX29-7319" fmla="*/ 105 w 536"/>
              <a:gd name="connsiteY29-7320" fmla="*/ 53 h 764"/>
              <a:gd name="connsiteX30-7321" fmla="*/ 137 w 536"/>
              <a:gd name="connsiteY30-7322" fmla="*/ 53 h 764"/>
              <a:gd name="connsiteX31-7323" fmla="*/ 174 w 536"/>
              <a:gd name="connsiteY31-7324" fmla="*/ 47 h 764"/>
              <a:gd name="connsiteX32-7325" fmla="*/ 210 w 536"/>
              <a:gd name="connsiteY32-7326" fmla="*/ 42 h 764"/>
              <a:gd name="connsiteX33-7327" fmla="*/ 226 w 536"/>
              <a:gd name="connsiteY33-7328" fmla="*/ 42 h 764"/>
              <a:gd name="connsiteX34-7329" fmla="*/ 242 w 536"/>
              <a:gd name="connsiteY34-7330" fmla="*/ 37 h 764"/>
              <a:gd name="connsiteX35-7331" fmla="*/ 258 w 536"/>
              <a:gd name="connsiteY35-7332" fmla="*/ 37 h 764"/>
              <a:gd name="connsiteX36-7333" fmla="*/ 273 w 536"/>
              <a:gd name="connsiteY36-7334" fmla="*/ 37 h 764"/>
              <a:gd name="connsiteX37-7335" fmla="*/ 284 w 536"/>
              <a:gd name="connsiteY37-7336" fmla="*/ 32 h 764"/>
              <a:gd name="connsiteX38-7337" fmla="*/ 300 w 536"/>
              <a:gd name="connsiteY38-7338" fmla="*/ 32 h 764"/>
              <a:gd name="connsiteX39-7339" fmla="*/ 310 w 536"/>
              <a:gd name="connsiteY39-7340" fmla="*/ 32 h 764"/>
              <a:gd name="connsiteX40-7341" fmla="*/ 321 w 536"/>
              <a:gd name="connsiteY40-7342" fmla="*/ 26 h 764"/>
              <a:gd name="connsiteX41-7343" fmla="*/ 331 w 536"/>
              <a:gd name="connsiteY41-7344" fmla="*/ 26 h 764"/>
              <a:gd name="connsiteX42-7345" fmla="*/ 337 w 536"/>
              <a:gd name="connsiteY42-7346" fmla="*/ 26 h 764"/>
              <a:gd name="connsiteX43-7347" fmla="*/ 347 w 536"/>
              <a:gd name="connsiteY43-7348" fmla="*/ 21 h 764"/>
              <a:gd name="connsiteX44-7349" fmla="*/ 352 w 536"/>
              <a:gd name="connsiteY44-7350" fmla="*/ 21 h 764"/>
              <a:gd name="connsiteX45-7351" fmla="*/ 358 w 536"/>
              <a:gd name="connsiteY45-7352" fmla="*/ 21 h 764"/>
              <a:gd name="connsiteX46-7353" fmla="*/ 363 w 536"/>
              <a:gd name="connsiteY46-7354" fmla="*/ 16 h 764"/>
              <a:gd name="connsiteX47-7355" fmla="*/ 363 w 536"/>
              <a:gd name="connsiteY47-7356" fmla="*/ 16 h 764"/>
              <a:gd name="connsiteX48-7357" fmla="*/ 368 w 536"/>
              <a:gd name="connsiteY48-7358" fmla="*/ 16 h 764"/>
              <a:gd name="connsiteX49-7359" fmla="*/ 368 w 536"/>
              <a:gd name="connsiteY49-7360" fmla="*/ 11 h 764"/>
              <a:gd name="connsiteX50-7361" fmla="*/ 379 w 536"/>
              <a:gd name="connsiteY50-7362" fmla="*/ 5 h 764"/>
              <a:gd name="connsiteX51-7363" fmla="*/ 384 w 536"/>
              <a:gd name="connsiteY51-7364" fmla="*/ 5 h 764"/>
              <a:gd name="connsiteX52-7365" fmla="*/ 394 w 536"/>
              <a:gd name="connsiteY52-7366" fmla="*/ 0 h 764"/>
              <a:gd name="connsiteX53-7367" fmla="*/ 400 w 536"/>
              <a:gd name="connsiteY53-7368" fmla="*/ 5 h 764"/>
              <a:gd name="connsiteX54-7369" fmla="*/ 415 w 536"/>
              <a:gd name="connsiteY54-7370" fmla="*/ 5 h 764"/>
              <a:gd name="connsiteX55-7371" fmla="*/ 426 w 536"/>
              <a:gd name="connsiteY55-7372" fmla="*/ 11 h 764"/>
              <a:gd name="connsiteX56-7373" fmla="*/ 447 w 536"/>
              <a:gd name="connsiteY56-7374" fmla="*/ 16 h 764"/>
              <a:gd name="connsiteX57-7375" fmla="*/ 479 w 536"/>
              <a:gd name="connsiteY57-7376" fmla="*/ 32 h 764"/>
              <a:gd name="connsiteX58-7377" fmla="*/ 494 w 536"/>
              <a:gd name="connsiteY58-7378" fmla="*/ 42 h 764"/>
              <a:gd name="connsiteX59-7379" fmla="*/ 510 w 536"/>
              <a:gd name="connsiteY59-7380" fmla="*/ 53 h 764"/>
              <a:gd name="connsiteX60-7381" fmla="*/ 521 w 536"/>
              <a:gd name="connsiteY60-7382" fmla="*/ 58 h 764"/>
              <a:gd name="connsiteX61-7383" fmla="*/ 531 w 536"/>
              <a:gd name="connsiteY61-7384" fmla="*/ 68 h 764"/>
              <a:gd name="connsiteX62-7385" fmla="*/ 536 w 536"/>
              <a:gd name="connsiteY62-7386" fmla="*/ 74 h 764"/>
              <a:gd name="connsiteX63-7387" fmla="*/ 536 w 536"/>
              <a:gd name="connsiteY63-7388" fmla="*/ 74 h 764"/>
              <a:gd name="connsiteX64-7389" fmla="*/ 531 w 536"/>
              <a:gd name="connsiteY64-7390" fmla="*/ 79 h 764"/>
              <a:gd name="connsiteX65-7391" fmla="*/ 531 w 536"/>
              <a:gd name="connsiteY65-7392" fmla="*/ 84 h 764"/>
              <a:gd name="connsiteX66-7393" fmla="*/ 526 w 536"/>
              <a:gd name="connsiteY66-7394" fmla="*/ 90 h 764"/>
              <a:gd name="connsiteX67-7395" fmla="*/ 521 w 536"/>
              <a:gd name="connsiteY67-7396" fmla="*/ 95 h 764"/>
              <a:gd name="connsiteX68-7397" fmla="*/ 515 w 536"/>
              <a:gd name="connsiteY68-7398" fmla="*/ 100 h 764"/>
              <a:gd name="connsiteX69-7399" fmla="*/ 510 w 536"/>
              <a:gd name="connsiteY69-7400" fmla="*/ 105 h 764"/>
              <a:gd name="connsiteX70-7401" fmla="*/ 505 w 536"/>
              <a:gd name="connsiteY70-7402" fmla="*/ 116 h 764"/>
              <a:gd name="connsiteX71-7403" fmla="*/ 505 w 536"/>
              <a:gd name="connsiteY71-7404" fmla="*/ 126 h 764"/>
              <a:gd name="connsiteX72-7405" fmla="*/ 500 w 536"/>
              <a:gd name="connsiteY72-7406" fmla="*/ 142 h 764"/>
              <a:gd name="connsiteX73-7407" fmla="*/ 500 w 536"/>
              <a:gd name="connsiteY73-7408" fmla="*/ 163 h 764"/>
              <a:gd name="connsiteX74-7409" fmla="*/ 500 w 536"/>
              <a:gd name="connsiteY74-7410" fmla="*/ 184 h 764"/>
              <a:gd name="connsiteX75-7411" fmla="*/ 494 w 536"/>
              <a:gd name="connsiteY75-7412" fmla="*/ 211 h 764"/>
              <a:gd name="connsiteX76-7413" fmla="*/ 489 w 536"/>
              <a:gd name="connsiteY76-7414" fmla="*/ 263 h 764"/>
              <a:gd name="connsiteX77-7415" fmla="*/ 484 w 536"/>
              <a:gd name="connsiteY77-7416" fmla="*/ 316 h 764"/>
              <a:gd name="connsiteX78-7417" fmla="*/ 479 w 536"/>
              <a:gd name="connsiteY78-7418" fmla="*/ 363 h 764"/>
              <a:gd name="connsiteX79-7419" fmla="*/ 473 w 536"/>
              <a:gd name="connsiteY79-7420" fmla="*/ 411 h 764"/>
              <a:gd name="connsiteX80-7421" fmla="*/ 463 w 536"/>
              <a:gd name="connsiteY80-7422" fmla="*/ 458 h 764"/>
              <a:gd name="connsiteX81-7423" fmla="*/ 452 w 536"/>
              <a:gd name="connsiteY81-7424" fmla="*/ 506 h 764"/>
              <a:gd name="connsiteX82-7425" fmla="*/ 442 w 536"/>
              <a:gd name="connsiteY82-7426" fmla="*/ 553 h 764"/>
              <a:gd name="connsiteX83-7427" fmla="*/ 426 w 536"/>
              <a:gd name="connsiteY83-7428" fmla="*/ 595 h 764"/>
              <a:gd name="connsiteX84-7429" fmla="*/ 415 w 536"/>
              <a:gd name="connsiteY84-7430" fmla="*/ 622 h 764"/>
              <a:gd name="connsiteX85-7431" fmla="*/ 410 w 536"/>
              <a:gd name="connsiteY85-7432" fmla="*/ 643 h 764"/>
              <a:gd name="connsiteX86-7433" fmla="*/ 400 w 536"/>
              <a:gd name="connsiteY86-7434" fmla="*/ 658 h 764"/>
              <a:gd name="connsiteX87-7435" fmla="*/ 389 w 536"/>
              <a:gd name="connsiteY87-7436" fmla="*/ 674 h 764"/>
              <a:gd name="connsiteX88-7437" fmla="*/ 379 w 536"/>
              <a:gd name="connsiteY88-7438" fmla="*/ 690 h 764"/>
              <a:gd name="connsiteX89-7439" fmla="*/ 368 w 536"/>
              <a:gd name="connsiteY89-7440" fmla="*/ 706 h 764"/>
              <a:gd name="connsiteX90-7441" fmla="*/ 352 w 536"/>
              <a:gd name="connsiteY90-7442" fmla="*/ 716 h 764"/>
              <a:gd name="connsiteX91-7443" fmla="*/ 342 w 536"/>
              <a:gd name="connsiteY91-7444" fmla="*/ 727 h 764"/>
              <a:gd name="connsiteX92-7445" fmla="*/ 331 w 536"/>
              <a:gd name="connsiteY92-7446" fmla="*/ 737 h 764"/>
              <a:gd name="connsiteX93-7447" fmla="*/ 321 w 536"/>
              <a:gd name="connsiteY93-7448" fmla="*/ 743 h 764"/>
              <a:gd name="connsiteX94-7449" fmla="*/ 310 w 536"/>
              <a:gd name="connsiteY94-7450" fmla="*/ 748 h 764"/>
              <a:gd name="connsiteX95-7451" fmla="*/ 300 w 536"/>
              <a:gd name="connsiteY95-7452" fmla="*/ 753 h 764"/>
              <a:gd name="connsiteX96-7453" fmla="*/ 295 w 536"/>
              <a:gd name="connsiteY96-7454" fmla="*/ 758 h 764"/>
              <a:gd name="connsiteX97-7455" fmla="*/ 284 w 536"/>
              <a:gd name="connsiteY97-7456" fmla="*/ 764 h 764"/>
              <a:gd name="connsiteX98-7457" fmla="*/ 279 w 536"/>
              <a:gd name="connsiteY98-7458" fmla="*/ 764 h 764"/>
              <a:gd name="connsiteX99-7459" fmla="*/ 273 w 536"/>
              <a:gd name="connsiteY99-7460" fmla="*/ 764 h 764"/>
              <a:gd name="connsiteX100-7461" fmla="*/ 263 w 536"/>
              <a:gd name="connsiteY100-7462" fmla="*/ 758 h 764"/>
              <a:gd name="connsiteX101-7463" fmla="*/ 258 w 536"/>
              <a:gd name="connsiteY101-7464" fmla="*/ 753 h 764"/>
              <a:gd name="connsiteX102-7465" fmla="*/ 252 w 536"/>
              <a:gd name="connsiteY102-7466" fmla="*/ 748 h 764"/>
              <a:gd name="connsiteX103-7467" fmla="*/ 252 w 536"/>
              <a:gd name="connsiteY103-7468" fmla="*/ 743 h 764"/>
              <a:gd name="connsiteX104-7469" fmla="*/ 252 w 536"/>
              <a:gd name="connsiteY104-7470" fmla="*/ 737 h 764"/>
              <a:gd name="connsiteX105-7471" fmla="*/ 252 w 536"/>
              <a:gd name="connsiteY105-7472" fmla="*/ 732 h 764"/>
              <a:gd name="connsiteX106-7473" fmla="*/ 252 w 536"/>
              <a:gd name="connsiteY106-7474" fmla="*/ 722 h 764"/>
              <a:gd name="connsiteX107-7475" fmla="*/ 252 w 536"/>
              <a:gd name="connsiteY107-7476" fmla="*/ 716 h 764"/>
              <a:gd name="connsiteX108-7477" fmla="*/ 247 w 536"/>
              <a:gd name="connsiteY108-7478" fmla="*/ 706 h 764"/>
              <a:gd name="connsiteX109-7479" fmla="*/ 237 w 536"/>
              <a:gd name="connsiteY109-7480" fmla="*/ 695 h 764"/>
              <a:gd name="connsiteX110-7481" fmla="*/ 226 w 536"/>
              <a:gd name="connsiteY110-7482" fmla="*/ 690 h 764"/>
              <a:gd name="connsiteX111-7483" fmla="*/ 216 w 536"/>
              <a:gd name="connsiteY111-7484" fmla="*/ 679 h 764"/>
              <a:gd name="connsiteX112-7485" fmla="*/ 200 w 536"/>
              <a:gd name="connsiteY112-7486" fmla="*/ 669 h 764"/>
              <a:gd name="connsiteX113-7487" fmla="*/ 184 w 536"/>
              <a:gd name="connsiteY113-7488" fmla="*/ 658 h 764"/>
              <a:gd name="connsiteX114-7489" fmla="*/ 168 w 536"/>
              <a:gd name="connsiteY114-7490" fmla="*/ 648 h 764"/>
              <a:gd name="connsiteX115-7491" fmla="*/ 152 w 536"/>
              <a:gd name="connsiteY115-7492" fmla="*/ 643 h 764"/>
              <a:gd name="connsiteX116-7493" fmla="*/ 142 w 536"/>
              <a:gd name="connsiteY116-7494" fmla="*/ 632 h 764"/>
              <a:gd name="connsiteX117-7495" fmla="*/ 131 w 536"/>
              <a:gd name="connsiteY117-7496" fmla="*/ 627 h 764"/>
              <a:gd name="connsiteX118-7497" fmla="*/ 121 w 536"/>
              <a:gd name="connsiteY118-7498" fmla="*/ 622 h 764"/>
              <a:gd name="connsiteX119-7499" fmla="*/ 116 w 536"/>
              <a:gd name="connsiteY119-7500" fmla="*/ 616 h 764"/>
              <a:gd name="connsiteX120-7501" fmla="*/ 116 w 536"/>
              <a:gd name="connsiteY120-7502" fmla="*/ 616 h 764"/>
              <a:gd name="connsiteX121-7503" fmla="*/ 116 w 536"/>
              <a:gd name="connsiteY121-7504" fmla="*/ 611 h 764"/>
              <a:gd name="connsiteX122-7505" fmla="*/ 116 w 536"/>
              <a:gd name="connsiteY122-7506" fmla="*/ 611 h 764"/>
              <a:gd name="connsiteX123-7507" fmla="*/ 121 w 536"/>
              <a:gd name="connsiteY123-7508" fmla="*/ 611 h 764"/>
              <a:gd name="connsiteX124-7509" fmla="*/ 126 w 536"/>
              <a:gd name="connsiteY124-7510" fmla="*/ 611 h 764"/>
              <a:gd name="connsiteX125-7511" fmla="*/ 137 w 536"/>
              <a:gd name="connsiteY125-7512" fmla="*/ 611 h 764"/>
              <a:gd name="connsiteX126-7513" fmla="*/ 147 w 536"/>
              <a:gd name="connsiteY126-7514" fmla="*/ 611 h 764"/>
              <a:gd name="connsiteX127-7515" fmla="*/ 163 w 536"/>
              <a:gd name="connsiteY127-7516" fmla="*/ 616 h 764"/>
              <a:gd name="connsiteX128-7517" fmla="*/ 179 w 536"/>
              <a:gd name="connsiteY128-7518" fmla="*/ 622 h 764"/>
              <a:gd name="connsiteX129-7519" fmla="*/ 200 w 536"/>
              <a:gd name="connsiteY129-7520" fmla="*/ 622 h 764"/>
              <a:gd name="connsiteX130-7521" fmla="*/ 221 w 536"/>
              <a:gd name="connsiteY130-7522" fmla="*/ 627 h 764"/>
              <a:gd name="connsiteX131-7523" fmla="*/ 237 w 536"/>
              <a:gd name="connsiteY131-7524" fmla="*/ 632 h 764"/>
              <a:gd name="connsiteX132-7525" fmla="*/ 252 w 536"/>
              <a:gd name="connsiteY132-7526" fmla="*/ 632 h 764"/>
              <a:gd name="connsiteX133-7527" fmla="*/ 268 w 536"/>
              <a:gd name="connsiteY133-7528" fmla="*/ 632 h 764"/>
              <a:gd name="connsiteX134-7529" fmla="*/ 279 w 536"/>
              <a:gd name="connsiteY134-7530" fmla="*/ 632 h 764"/>
              <a:gd name="connsiteX135-7531" fmla="*/ 289 w 536"/>
              <a:gd name="connsiteY135-7532" fmla="*/ 632 h 764"/>
              <a:gd name="connsiteX136-7533" fmla="*/ 295 w 536"/>
              <a:gd name="connsiteY136-7534" fmla="*/ 632 h 764"/>
              <a:gd name="connsiteX137-7535" fmla="*/ 300 w 536"/>
              <a:gd name="connsiteY137-7536" fmla="*/ 632 h 764"/>
              <a:gd name="connsiteX138-7537" fmla="*/ 305 w 536"/>
              <a:gd name="connsiteY138-7538" fmla="*/ 627 h 764"/>
              <a:gd name="connsiteX139-7539" fmla="*/ 310 w 536"/>
              <a:gd name="connsiteY139-7540" fmla="*/ 622 h 764"/>
              <a:gd name="connsiteX140-7541" fmla="*/ 316 w 536"/>
              <a:gd name="connsiteY140-7542" fmla="*/ 616 h 764"/>
              <a:gd name="connsiteX141-7543" fmla="*/ 321 w 536"/>
              <a:gd name="connsiteY141-7544" fmla="*/ 611 h 764"/>
              <a:gd name="connsiteX142-7545" fmla="*/ 326 w 536"/>
              <a:gd name="connsiteY142-7546" fmla="*/ 600 h 764"/>
              <a:gd name="connsiteX143-7547" fmla="*/ 337 w 536"/>
              <a:gd name="connsiteY143-7548" fmla="*/ 590 h 764"/>
              <a:gd name="connsiteX144-7549" fmla="*/ 342 w 536"/>
              <a:gd name="connsiteY144-7550" fmla="*/ 579 h 764"/>
              <a:gd name="connsiteX145-7551" fmla="*/ 347 w 536"/>
              <a:gd name="connsiteY145-7552" fmla="*/ 569 h 764"/>
              <a:gd name="connsiteX146-7553" fmla="*/ 352 w 536"/>
              <a:gd name="connsiteY146-7554" fmla="*/ 553 h 764"/>
              <a:gd name="connsiteX147-7555" fmla="*/ 358 w 536"/>
              <a:gd name="connsiteY147-7556" fmla="*/ 537 h 764"/>
              <a:gd name="connsiteX148-7557" fmla="*/ 363 w 536"/>
              <a:gd name="connsiteY148-7558" fmla="*/ 521 h 764"/>
              <a:gd name="connsiteX149-7559" fmla="*/ 368 w 536"/>
              <a:gd name="connsiteY149-7560" fmla="*/ 500 h 764"/>
              <a:gd name="connsiteX150-7561" fmla="*/ 373 w 536"/>
              <a:gd name="connsiteY150-7562" fmla="*/ 479 h 764"/>
              <a:gd name="connsiteX151-7563" fmla="*/ 379 w 536"/>
              <a:gd name="connsiteY151-7564" fmla="*/ 453 h 764"/>
              <a:gd name="connsiteX152-7565" fmla="*/ 384 w 536"/>
              <a:gd name="connsiteY152-7566" fmla="*/ 427 h 764"/>
              <a:gd name="connsiteX153-7567" fmla="*/ 389 w 536"/>
              <a:gd name="connsiteY153-7568" fmla="*/ 400 h 764"/>
              <a:gd name="connsiteX154-7569" fmla="*/ 394 w 536"/>
              <a:gd name="connsiteY154-7570" fmla="*/ 374 h 764"/>
              <a:gd name="connsiteX155-7571" fmla="*/ 400 w 536"/>
              <a:gd name="connsiteY155-7572" fmla="*/ 348 h 764"/>
              <a:gd name="connsiteX156-7573" fmla="*/ 400 w 536"/>
              <a:gd name="connsiteY156-7574" fmla="*/ 321 h 764"/>
              <a:gd name="connsiteX157-7575" fmla="*/ 405 w 536"/>
              <a:gd name="connsiteY157-7576" fmla="*/ 295 h 764"/>
              <a:gd name="connsiteX158-7577" fmla="*/ 405 w 536"/>
              <a:gd name="connsiteY158-7578" fmla="*/ 274 h 764"/>
              <a:gd name="connsiteX159-7579" fmla="*/ 410 w 536"/>
              <a:gd name="connsiteY159-7580" fmla="*/ 253 h 764"/>
              <a:gd name="connsiteX160-7581" fmla="*/ 410 w 536"/>
              <a:gd name="connsiteY160-7582" fmla="*/ 232 h 764"/>
              <a:gd name="connsiteX161-7583" fmla="*/ 410 w 536"/>
              <a:gd name="connsiteY161-7584" fmla="*/ 211 h 764"/>
              <a:gd name="connsiteX162-7585" fmla="*/ 415 w 536"/>
              <a:gd name="connsiteY162-7586" fmla="*/ 195 h 764"/>
              <a:gd name="connsiteX163-7587" fmla="*/ 415 w 536"/>
              <a:gd name="connsiteY163-7588" fmla="*/ 179 h 764"/>
              <a:gd name="connsiteX164-7589" fmla="*/ 415 w 536"/>
              <a:gd name="connsiteY164-7590" fmla="*/ 163 h 764"/>
              <a:gd name="connsiteX165-7591" fmla="*/ 415 w 536"/>
              <a:gd name="connsiteY165-7592" fmla="*/ 153 h 764"/>
              <a:gd name="connsiteX166-7593" fmla="*/ 415 w 536"/>
              <a:gd name="connsiteY166-7594" fmla="*/ 142 h 764"/>
              <a:gd name="connsiteX167-7595" fmla="*/ 415 w 536"/>
              <a:gd name="connsiteY167-7596" fmla="*/ 132 h 764"/>
              <a:gd name="connsiteX168-7597" fmla="*/ 415 w 536"/>
              <a:gd name="connsiteY168-7598" fmla="*/ 121 h 764"/>
              <a:gd name="connsiteX169-7599" fmla="*/ 410 w 536"/>
              <a:gd name="connsiteY169-7600" fmla="*/ 116 h 764"/>
              <a:gd name="connsiteX170-7601" fmla="*/ 410 w 536"/>
              <a:gd name="connsiteY170-7602" fmla="*/ 116 h 764"/>
              <a:gd name="connsiteX0-7603" fmla="*/ 384 w 510"/>
              <a:gd name="connsiteY0-7604" fmla="*/ 116 h 764"/>
              <a:gd name="connsiteX1-7605" fmla="*/ 384 w 510"/>
              <a:gd name="connsiteY1-7606" fmla="*/ 105 h 764"/>
              <a:gd name="connsiteX2-7607" fmla="*/ 379 w 510"/>
              <a:gd name="connsiteY2-7608" fmla="*/ 95 h 764"/>
              <a:gd name="connsiteX3-7609" fmla="*/ 374 w 510"/>
              <a:gd name="connsiteY3-7610" fmla="*/ 84 h 764"/>
              <a:gd name="connsiteX4-7611" fmla="*/ 374 w 510"/>
              <a:gd name="connsiteY4-7612" fmla="*/ 79 h 764"/>
              <a:gd name="connsiteX5-7613" fmla="*/ 368 w 510"/>
              <a:gd name="connsiteY5-7614" fmla="*/ 79 h 764"/>
              <a:gd name="connsiteX6-7615" fmla="*/ 363 w 510"/>
              <a:gd name="connsiteY6-7616" fmla="*/ 79 h 764"/>
              <a:gd name="connsiteX7-7617" fmla="*/ 358 w 510"/>
              <a:gd name="connsiteY7-7618" fmla="*/ 74 h 764"/>
              <a:gd name="connsiteX8-7619" fmla="*/ 347 w 510"/>
              <a:gd name="connsiteY8-7620" fmla="*/ 74 h 764"/>
              <a:gd name="connsiteX9-7621" fmla="*/ 337 w 510"/>
              <a:gd name="connsiteY9-7622" fmla="*/ 74 h 764"/>
              <a:gd name="connsiteX10-7623" fmla="*/ 326 w 510"/>
              <a:gd name="connsiteY10-7624" fmla="*/ 74 h 764"/>
              <a:gd name="connsiteX11-7625" fmla="*/ 316 w 510"/>
              <a:gd name="connsiteY11-7626" fmla="*/ 74 h 764"/>
              <a:gd name="connsiteX12-7627" fmla="*/ 305 w 510"/>
              <a:gd name="connsiteY12-7628" fmla="*/ 74 h 764"/>
              <a:gd name="connsiteX13-7629" fmla="*/ 274 w 510"/>
              <a:gd name="connsiteY13-7630" fmla="*/ 74 h 764"/>
              <a:gd name="connsiteX14-7631" fmla="*/ 247 w 510"/>
              <a:gd name="connsiteY14-7632" fmla="*/ 74 h 764"/>
              <a:gd name="connsiteX15-7633" fmla="*/ 216 w 510"/>
              <a:gd name="connsiteY15-7634" fmla="*/ 79 h 764"/>
              <a:gd name="connsiteX16-7635" fmla="*/ 184 w 510"/>
              <a:gd name="connsiteY16-7636" fmla="*/ 79 h 764"/>
              <a:gd name="connsiteX17-7637" fmla="*/ 169 w 510"/>
              <a:gd name="connsiteY17-7638" fmla="*/ 84 h 764"/>
              <a:gd name="connsiteX18-7639" fmla="*/ 153 w 510"/>
              <a:gd name="connsiteY18-7640" fmla="*/ 84 h 764"/>
              <a:gd name="connsiteX19-7641" fmla="*/ 132 w 510"/>
              <a:gd name="connsiteY19-7642" fmla="*/ 90 h 764"/>
              <a:gd name="connsiteX20-7643" fmla="*/ 116 w 510"/>
              <a:gd name="connsiteY20-7644" fmla="*/ 95 h 764"/>
              <a:gd name="connsiteX21-7645" fmla="*/ 95 w 510"/>
              <a:gd name="connsiteY21-7646" fmla="*/ 95 h 764"/>
              <a:gd name="connsiteX22-7647" fmla="*/ 74 w 510"/>
              <a:gd name="connsiteY22-7648" fmla="*/ 100 h 764"/>
              <a:gd name="connsiteX23-7649" fmla="*/ 48 w 510"/>
              <a:gd name="connsiteY23-7650" fmla="*/ 105 h 764"/>
              <a:gd name="connsiteX24-7651" fmla="*/ 27 w 510"/>
              <a:gd name="connsiteY24-7652" fmla="*/ 111 h 764"/>
              <a:gd name="connsiteX25-7653" fmla="*/ 0 w 510"/>
              <a:gd name="connsiteY25-7654" fmla="*/ 63 h 764"/>
              <a:gd name="connsiteX26-7655" fmla="*/ 21 w 510"/>
              <a:gd name="connsiteY26-7656" fmla="*/ 58 h 764"/>
              <a:gd name="connsiteX27-7657" fmla="*/ 53 w 510"/>
              <a:gd name="connsiteY27-7658" fmla="*/ 58 h 764"/>
              <a:gd name="connsiteX28-7659" fmla="*/ 79 w 510"/>
              <a:gd name="connsiteY28-7660" fmla="*/ 53 h 764"/>
              <a:gd name="connsiteX29-7661" fmla="*/ 111 w 510"/>
              <a:gd name="connsiteY29-7662" fmla="*/ 53 h 764"/>
              <a:gd name="connsiteX30-7663" fmla="*/ 148 w 510"/>
              <a:gd name="connsiteY30-7664" fmla="*/ 47 h 764"/>
              <a:gd name="connsiteX31-7665" fmla="*/ 184 w 510"/>
              <a:gd name="connsiteY31-7666" fmla="*/ 42 h 764"/>
              <a:gd name="connsiteX32-7667" fmla="*/ 200 w 510"/>
              <a:gd name="connsiteY32-7668" fmla="*/ 42 h 764"/>
              <a:gd name="connsiteX33-7669" fmla="*/ 216 w 510"/>
              <a:gd name="connsiteY33-7670" fmla="*/ 37 h 764"/>
              <a:gd name="connsiteX34-7671" fmla="*/ 232 w 510"/>
              <a:gd name="connsiteY34-7672" fmla="*/ 37 h 764"/>
              <a:gd name="connsiteX35-7673" fmla="*/ 247 w 510"/>
              <a:gd name="connsiteY35-7674" fmla="*/ 37 h 764"/>
              <a:gd name="connsiteX36-7675" fmla="*/ 258 w 510"/>
              <a:gd name="connsiteY36-7676" fmla="*/ 32 h 764"/>
              <a:gd name="connsiteX37-7677" fmla="*/ 274 w 510"/>
              <a:gd name="connsiteY37-7678" fmla="*/ 32 h 764"/>
              <a:gd name="connsiteX38-7679" fmla="*/ 284 w 510"/>
              <a:gd name="connsiteY38-7680" fmla="*/ 32 h 764"/>
              <a:gd name="connsiteX39-7681" fmla="*/ 295 w 510"/>
              <a:gd name="connsiteY39-7682" fmla="*/ 26 h 764"/>
              <a:gd name="connsiteX40-7683" fmla="*/ 305 w 510"/>
              <a:gd name="connsiteY40-7684" fmla="*/ 26 h 764"/>
              <a:gd name="connsiteX41-7685" fmla="*/ 311 w 510"/>
              <a:gd name="connsiteY41-7686" fmla="*/ 26 h 764"/>
              <a:gd name="connsiteX42-7687" fmla="*/ 321 w 510"/>
              <a:gd name="connsiteY42-7688" fmla="*/ 21 h 764"/>
              <a:gd name="connsiteX43-7689" fmla="*/ 326 w 510"/>
              <a:gd name="connsiteY43-7690" fmla="*/ 21 h 764"/>
              <a:gd name="connsiteX44-7691" fmla="*/ 332 w 510"/>
              <a:gd name="connsiteY44-7692" fmla="*/ 21 h 764"/>
              <a:gd name="connsiteX45-7693" fmla="*/ 337 w 510"/>
              <a:gd name="connsiteY45-7694" fmla="*/ 16 h 764"/>
              <a:gd name="connsiteX46-7695" fmla="*/ 337 w 510"/>
              <a:gd name="connsiteY46-7696" fmla="*/ 16 h 764"/>
              <a:gd name="connsiteX47-7697" fmla="*/ 342 w 510"/>
              <a:gd name="connsiteY47-7698" fmla="*/ 16 h 764"/>
              <a:gd name="connsiteX48-7699" fmla="*/ 342 w 510"/>
              <a:gd name="connsiteY48-7700" fmla="*/ 11 h 764"/>
              <a:gd name="connsiteX49-7701" fmla="*/ 353 w 510"/>
              <a:gd name="connsiteY49-7702" fmla="*/ 5 h 764"/>
              <a:gd name="connsiteX50-7703" fmla="*/ 358 w 510"/>
              <a:gd name="connsiteY50-7704" fmla="*/ 5 h 764"/>
              <a:gd name="connsiteX51-7705" fmla="*/ 368 w 510"/>
              <a:gd name="connsiteY51-7706" fmla="*/ 0 h 764"/>
              <a:gd name="connsiteX52-7707" fmla="*/ 374 w 510"/>
              <a:gd name="connsiteY52-7708" fmla="*/ 5 h 764"/>
              <a:gd name="connsiteX53-7709" fmla="*/ 389 w 510"/>
              <a:gd name="connsiteY53-7710" fmla="*/ 5 h 764"/>
              <a:gd name="connsiteX54-7711" fmla="*/ 400 w 510"/>
              <a:gd name="connsiteY54-7712" fmla="*/ 11 h 764"/>
              <a:gd name="connsiteX55-7713" fmla="*/ 421 w 510"/>
              <a:gd name="connsiteY55-7714" fmla="*/ 16 h 764"/>
              <a:gd name="connsiteX56-7715" fmla="*/ 453 w 510"/>
              <a:gd name="connsiteY56-7716" fmla="*/ 32 h 764"/>
              <a:gd name="connsiteX57-7717" fmla="*/ 468 w 510"/>
              <a:gd name="connsiteY57-7718" fmla="*/ 42 h 764"/>
              <a:gd name="connsiteX58-7719" fmla="*/ 484 w 510"/>
              <a:gd name="connsiteY58-7720" fmla="*/ 53 h 764"/>
              <a:gd name="connsiteX59-7721" fmla="*/ 495 w 510"/>
              <a:gd name="connsiteY59-7722" fmla="*/ 58 h 764"/>
              <a:gd name="connsiteX60-7723" fmla="*/ 505 w 510"/>
              <a:gd name="connsiteY60-7724" fmla="*/ 68 h 764"/>
              <a:gd name="connsiteX61-7725" fmla="*/ 510 w 510"/>
              <a:gd name="connsiteY61-7726" fmla="*/ 74 h 764"/>
              <a:gd name="connsiteX62-7727" fmla="*/ 510 w 510"/>
              <a:gd name="connsiteY62-7728" fmla="*/ 74 h 764"/>
              <a:gd name="connsiteX63-7729" fmla="*/ 505 w 510"/>
              <a:gd name="connsiteY63-7730" fmla="*/ 79 h 764"/>
              <a:gd name="connsiteX64-7731" fmla="*/ 505 w 510"/>
              <a:gd name="connsiteY64-7732" fmla="*/ 84 h 764"/>
              <a:gd name="connsiteX65-7733" fmla="*/ 500 w 510"/>
              <a:gd name="connsiteY65-7734" fmla="*/ 90 h 764"/>
              <a:gd name="connsiteX66-7735" fmla="*/ 495 w 510"/>
              <a:gd name="connsiteY66-7736" fmla="*/ 95 h 764"/>
              <a:gd name="connsiteX67-7737" fmla="*/ 489 w 510"/>
              <a:gd name="connsiteY67-7738" fmla="*/ 100 h 764"/>
              <a:gd name="connsiteX68-7739" fmla="*/ 484 w 510"/>
              <a:gd name="connsiteY68-7740" fmla="*/ 105 h 764"/>
              <a:gd name="connsiteX69-7741" fmla="*/ 479 w 510"/>
              <a:gd name="connsiteY69-7742" fmla="*/ 116 h 764"/>
              <a:gd name="connsiteX70-7743" fmla="*/ 479 w 510"/>
              <a:gd name="connsiteY70-7744" fmla="*/ 126 h 764"/>
              <a:gd name="connsiteX71-7745" fmla="*/ 474 w 510"/>
              <a:gd name="connsiteY71-7746" fmla="*/ 142 h 764"/>
              <a:gd name="connsiteX72-7747" fmla="*/ 474 w 510"/>
              <a:gd name="connsiteY72-7748" fmla="*/ 163 h 764"/>
              <a:gd name="connsiteX73-7749" fmla="*/ 474 w 510"/>
              <a:gd name="connsiteY73-7750" fmla="*/ 184 h 764"/>
              <a:gd name="connsiteX74-7751" fmla="*/ 468 w 510"/>
              <a:gd name="connsiteY74-7752" fmla="*/ 211 h 764"/>
              <a:gd name="connsiteX75-7753" fmla="*/ 463 w 510"/>
              <a:gd name="connsiteY75-7754" fmla="*/ 263 h 764"/>
              <a:gd name="connsiteX76-7755" fmla="*/ 458 w 510"/>
              <a:gd name="connsiteY76-7756" fmla="*/ 316 h 764"/>
              <a:gd name="connsiteX77-7757" fmla="*/ 453 w 510"/>
              <a:gd name="connsiteY77-7758" fmla="*/ 363 h 764"/>
              <a:gd name="connsiteX78-7759" fmla="*/ 447 w 510"/>
              <a:gd name="connsiteY78-7760" fmla="*/ 411 h 764"/>
              <a:gd name="connsiteX79-7761" fmla="*/ 437 w 510"/>
              <a:gd name="connsiteY79-7762" fmla="*/ 458 h 764"/>
              <a:gd name="connsiteX80-7763" fmla="*/ 426 w 510"/>
              <a:gd name="connsiteY80-7764" fmla="*/ 506 h 764"/>
              <a:gd name="connsiteX81-7765" fmla="*/ 416 w 510"/>
              <a:gd name="connsiteY81-7766" fmla="*/ 553 h 764"/>
              <a:gd name="connsiteX82-7767" fmla="*/ 400 w 510"/>
              <a:gd name="connsiteY82-7768" fmla="*/ 595 h 764"/>
              <a:gd name="connsiteX83-7769" fmla="*/ 389 w 510"/>
              <a:gd name="connsiteY83-7770" fmla="*/ 622 h 764"/>
              <a:gd name="connsiteX84-7771" fmla="*/ 384 w 510"/>
              <a:gd name="connsiteY84-7772" fmla="*/ 643 h 764"/>
              <a:gd name="connsiteX85-7773" fmla="*/ 374 w 510"/>
              <a:gd name="connsiteY85-7774" fmla="*/ 658 h 764"/>
              <a:gd name="connsiteX86-7775" fmla="*/ 363 w 510"/>
              <a:gd name="connsiteY86-7776" fmla="*/ 674 h 764"/>
              <a:gd name="connsiteX87-7777" fmla="*/ 353 w 510"/>
              <a:gd name="connsiteY87-7778" fmla="*/ 690 h 764"/>
              <a:gd name="connsiteX88-7779" fmla="*/ 342 w 510"/>
              <a:gd name="connsiteY88-7780" fmla="*/ 706 h 764"/>
              <a:gd name="connsiteX89-7781" fmla="*/ 326 w 510"/>
              <a:gd name="connsiteY89-7782" fmla="*/ 716 h 764"/>
              <a:gd name="connsiteX90-7783" fmla="*/ 316 w 510"/>
              <a:gd name="connsiteY90-7784" fmla="*/ 727 h 764"/>
              <a:gd name="connsiteX91-7785" fmla="*/ 305 w 510"/>
              <a:gd name="connsiteY91-7786" fmla="*/ 737 h 764"/>
              <a:gd name="connsiteX92-7787" fmla="*/ 295 w 510"/>
              <a:gd name="connsiteY92-7788" fmla="*/ 743 h 764"/>
              <a:gd name="connsiteX93-7789" fmla="*/ 284 w 510"/>
              <a:gd name="connsiteY93-7790" fmla="*/ 748 h 764"/>
              <a:gd name="connsiteX94-7791" fmla="*/ 274 w 510"/>
              <a:gd name="connsiteY94-7792" fmla="*/ 753 h 764"/>
              <a:gd name="connsiteX95-7793" fmla="*/ 269 w 510"/>
              <a:gd name="connsiteY95-7794" fmla="*/ 758 h 764"/>
              <a:gd name="connsiteX96-7795" fmla="*/ 258 w 510"/>
              <a:gd name="connsiteY96-7796" fmla="*/ 764 h 764"/>
              <a:gd name="connsiteX97-7797" fmla="*/ 253 w 510"/>
              <a:gd name="connsiteY97-7798" fmla="*/ 764 h 764"/>
              <a:gd name="connsiteX98-7799" fmla="*/ 247 w 510"/>
              <a:gd name="connsiteY98-7800" fmla="*/ 764 h 764"/>
              <a:gd name="connsiteX99-7801" fmla="*/ 237 w 510"/>
              <a:gd name="connsiteY99-7802" fmla="*/ 758 h 764"/>
              <a:gd name="connsiteX100-7803" fmla="*/ 232 w 510"/>
              <a:gd name="connsiteY100-7804" fmla="*/ 753 h 764"/>
              <a:gd name="connsiteX101-7805" fmla="*/ 226 w 510"/>
              <a:gd name="connsiteY101-7806" fmla="*/ 748 h 764"/>
              <a:gd name="connsiteX102-7807" fmla="*/ 226 w 510"/>
              <a:gd name="connsiteY102-7808" fmla="*/ 743 h 764"/>
              <a:gd name="connsiteX103-7809" fmla="*/ 226 w 510"/>
              <a:gd name="connsiteY103-7810" fmla="*/ 737 h 764"/>
              <a:gd name="connsiteX104-7811" fmla="*/ 226 w 510"/>
              <a:gd name="connsiteY104-7812" fmla="*/ 732 h 764"/>
              <a:gd name="connsiteX105-7813" fmla="*/ 226 w 510"/>
              <a:gd name="connsiteY105-7814" fmla="*/ 722 h 764"/>
              <a:gd name="connsiteX106-7815" fmla="*/ 226 w 510"/>
              <a:gd name="connsiteY106-7816" fmla="*/ 716 h 764"/>
              <a:gd name="connsiteX107-7817" fmla="*/ 221 w 510"/>
              <a:gd name="connsiteY107-7818" fmla="*/ 706 h 764"/>
              <a:gd name="connsiteX108-7819" fmla="*/ 211 w 510"/>
              <a:gd name="connsiteY108-7820" fmla="*/ 695 h 764"/>
              <a:gd name="connsiteX109-7821" fmla="*/ 200 w 510"/>
              <a:gd name="connsiteY109-7822" fmla="*/ 690 h 764"/>
              <a:gd name="connsiteX110-7823" fmla="*/ 190 w 510"/>
              <a:gd name="connsiteY110-7824" fmla="*/ 679 h 764"/>
              <a:gd name="connsiteX111-7825" fmla="*/ 174 w 510"/>
              <a:gd name="connsiteY111-7826" fmla="*/ 669 h 764"/>
              <a:gd name="connsiteX112-7827" fmla="*/ 158 w 510"/>
              <a:gd name="connsiteY112-7828" fmla="*/ 658 h 764"/>
              <a:gd name="connsiteX113-7829" fmla="*/ 142 w 510"/>
              <a:gd name="connsiteY113-7830" fmla="*/ 648 h 764"/>
              <a:gd name="connsiteX114-7831" fmla="*/ 126 w 510"/>
              <a:gd name="connsiteY114-7832" fmla="*/ 643 h 764"/>
              <a:gd name="connsiteX115-7833" fmla="*/ 116 w 510"/>
              <a:gd name="connsiteY115-7834" fmla="*/ 632 h 764"/>
              <a:gd name="connsiteX116-7835" fmla="*/ 105 w 510"/>
              <a:gd name="connsiteY116-7836" fmla="*/ 627 h 764"/>
              <a:gd name="connsiteX117-7837" fmla="*/ 95 w 510"/>
              <a:gd name="connsiteY117-7838" fmla="*/ 622 h 764"/>
              <a:gd name="connsiteX118-7839" fmla="*/ 90 w 510"/>
              <a:gd name="connsiteY118-7840" fmla="*/ 616 h 764"/>
              <a:gd name="connsiteX119-7841" fmla="*/ 90 w 510"/>
              <a:gd name="connsiteY119-7842" fmla="*/ 616 h 764"/>
              <a:gd name="connsiteX120-7843" fmla="*/ 90 w 510"/>
              <a:gd name="connsiteY120-7844" fmla="*/ 611 h 764"/>
              <a:gd name="connsiteX121-7845" fmla="*/ 90 w 510"/>
              <a:gd name="connsiteY121-7846" fmla="*/ 611 h 764"/>
              <a:gd name="connsiteX122-7847" fmla="*/ 95 w 510"/>
              <a:gd name="connsiteY122-7848" fmla="*/ 611 h 764"/>
              <a:gd name="connsiteX123-7849" fmla="*/ 100 w 510"/>
              <a:gd name="connsiteY123-7850" fmla="*/ 611 h 764"/>
              <a:gd name="connsiteX124-7851" fmla="*/ 111 w 510"/>
              <a:gd name="connsiteY124-7852" fmla="*/ 611 h 764"/>
              <a:gd name="connsiteX125-7853" fmla="*/ 121 w 510"/>
              <a:gd name="connsiteY125-7854" fmla="*/ 611 h 764"/>
              <a:gd name="connsiteX126-7855" fmla="*/ 137 w 510"/>
              <a:gd name="connsiteY126-7856" fmla="*/ 616 h 764"/>
              <a:gd name="connsiteX127-7857" fmla="*/ 153 w 510"/>
              <a:gd name="connsiteY127-7858" fmla="*/ 622 h 764"/>
              <a:gd name="connsiteX128-7859" fmla="*/ 174 w 510"/>
              <a:gd name="connsiteY128-7860" fmla="*/ 622 h 764"/>
              <a:gd name="connsiteX129-7861" fmla="*/ 195 w 510"/>
              <a:gd name="connsiteY129-7862" fmla="*/ 627 h 764"/>
              <a:gd name="connsiteX130-7863" fmla="*/ 211 w 510"/>
              <a:gd name="connsiteY130-7864" fmla="*/ 632 h 764"/>
              <a:gd name="connsiteX131-7865" fmla="*/ 226 w 510"/>
              <a:gd name="connsiteY131-7866" fmla="*/ 632 h 764"/>
              <a:gd name="connsiteX132-7867" fmla="*/ 242 w 510"/>
              <a:gd name="connsiteY132-7868" fmla="*/ 632 h 764"/>
              <a:gd name="connsiteX133-7869" fmla="*/ 253 w 510"/>
              <a:gd name="connsiteY133-7870" fmla="*/ 632 h 764"/>
              <a:gd name="connsiteX134-7871" fmla="*/ 263 w 510"/>
              <a:gd name="connsiteY134-7872" fmla="*/ 632 h 764"/>
              <a:gd name="connsiteX135-7873" fmla="*/ 269 w 510"/>
              <a:gd name="connsiteY135-7874" fmla="*/ 632 h 764"/>
              <a:gd name="connsiteX136-7875" fmla="*/ 274 w 510"/>
              <a:gd name="connsiteY136-7876" fmla="*/ 632 h 764"/>
              <a:gd name="connsiteX137-7877" fmla="*/ 279 w 510"/>
              <a:gd name="connsiteY137-7878" fmla="*/ 627 h 764"/>
              <a:gd name="connsiteX138-7879" fmla="*/ 284 w 510"/>
              <a:gd name="connsiteY138-7880" fmla="*/ 622 h 764"/>
              <a:gd name="connsiteX139-7881" fmla="*/ 290 w 510"/>
              <a:gd name="connsiteY139-7882" fmla="*/ 616 h 764"/>
              <a:gd name="connsiteX140-7883" fmla="*/ 295 w 510"/>
              <a:gd name="connsiteY140-7884" fmla="*/ 611 h 764"/>
              <a:gd name="connsiteX141-7885" fmla="*/ 300 w 510"/>
              <a:gd name="connsiteY141-7886" fmla="*/ 600 h 764"/>
              <a:gd name="connsiteX142-7887" fmla="*/ 311 w 510"/>
              <a:gd name="connsiteY142-7888" fmla="*/ 590 h 764"/>
              <a:gd name="connsiteX143-7889" fmla="*/ 316 w 510"/>
              <a:gd name="connsiteY143-7890" fmla="*/ 579 h 764"/>
              <a:gd name="connsiteX144-7891" fmla="*/ 321 w 510"/>
              <a:gd name="connsiteY144-7892" fmla="*/ 569 h 764"/>
              <a:gd name="connsiteX145-7893" fmla="*/ 326 w 510"/>
              <a:gd name="connsiteY145-7894" fmla="*/ 553 h 764"/>
              <a:gd name="connsiteX146-7895" fmla="*/ 332 w 510"/>
              <a:gd name="connsiteY146-7896" fmla="*/ 537 h 764"/>
              <a:gd name="connsiteX147-7897" fmla="*/ 337 w 510"/>
              <a:gd name="connsiteY147-7898" fmla="*/ 521 h 764"/>
              <a:gd name="connsiteX148-7899" fmla="*/ 342 w 510"/>
              <a:gd name="connsiteY148-7900" fmla="*/ 500 h 764"/>
              <a:gd name="connsiteX149-7901" fmla="*/ 347 w 510"/>
              <a:gd name="connsiteY149-7902" fmla="*/ 479 h 764"/>
              <a:gd name="connsiteX150-7903" fmla="*/ 353 w 510"/>
              <a:gd name="connsiteY150-7904" fmla="*/ 453 h 764"/>
              <a:gd name="connsiteX151-7905" fmla="*/ 358 w 510"/>
              <a:gd name="connsiteY151-7906" fmla="*/ 427 h 764"/>
              <a:gd name="connsiteX152-7907" fmla="*/ 363 w 510"/>
              <a:gd name="connsiteY152-7908" fmla="*/ 400 h 764"/>
              <a:gd name="connsiteX153-7909" fmla="*/ 368 w 510"/>
              <a:gd name="connsiteY153-7910" fmla="*/ 374 h 764"/>
              <a:gd name="connsiteX154-7911" fmla="*/ 374 w 510"/>
              <a:gd name="connsiteY154-7912" fmla="*/ 348 h 764"/>
              <a:gd name="connsiteX155-7913" fmla="*/ 374 w 510"/>
              <a:gd name="connsiteY155-7914" fmla="*/ 321 h 764"/>
              <a:gd name="connsiteX156-7915" fmla="*/ 379 w 510"/>
              <a:gd name="connsiteY156-7916" fmla="*/ 295 h 764"/>
              <a:gd name="connsiteX157-7917" fmla="*/ 379 w 510"/>
              <a:gd name="connsiteY157-7918" fmla="*/ 274 h 764"/>
              <a:gd name="connsiteX158-7919" fmla="*/ 384 w 510"/>
              <a:gd name="connsiteY158-7920" fmla="*/ 253 h 764"/>
              <a:gd name="connsiteX159-7921" fmla="*/ 384 w 510"/>
              <a:gd name="connsiteY159-7922" fmla="*/ 232 h 764"/>
              <a:gd name="connsiteX160-7923" fmla="*/ 384 w 510"/>
              <a:gd name="connsiteY160-7924" fmla="*/ 211 h 764"/>
              <a:gd name="connsiteX161-7925" fmla="*/ 389 w 510"/>
              <a:gd name="connsiteY161-7926" fmla="*/ 195 h 764"/>
              <a:gd name="connsiteX162-7927" fmla="*/ 389 w 510"/>
              <a:gd name="connsiteY162-7928" fmla="*/ 179 h 764"/>
              <a:gd name="connsiteX163-7929" fmla="*/ 389 w 510"/>
              <a:gd name="connsiteY163-7930" fmla="*/ 163 h 764"/>
              <a:gd name="connsiteX164-7931" fmla="*/ 389 w 510"/>
              <a:gd name="connsiteY164-7932" fmla="*/ 153 h 764"/>
              <a:gd name="connsiteX165-7933" fmla="*/ 389 w 510"/>
              <a:gd name="connsiteY165-7934" fmla="*/ 142 h 764"/>
              <a:gd name="connsiteX166-7935" fmla="*/ 389 w 510"/>
              <a:gd name="connsiteY166-7936" fmla="*/ 132 h 764"/>
              <a:gd name="connsiteX167-7937" fmla="*/ 389 w 510"/>
              <a:gd name="connsiteY167-7938" fmla="*/ 121 h 764"/>
              <a:gd name="connsiteX168-7939" fmla="*/ 384 w 510"/>
              <a:gd name="connsiteY168-7940" fmla="*/ 116 h 764"/>
              <a:gd name="connsiteX169-7941" fmla="*/ 384 w 510"/>
              <a:gd name="connsiteY169-7942" fmla="*/ 116 h 764"/>
              <a:gd name="connsiteX0-7943" fmla="*/ 384 w 510"/>
              <a:gd name="connsiteY0-7944" fmla="*/ 116 h 764"/>
              <a:gd name="connsiteX1-7945" fmla="*/ 384 w 510"/>
              <a:gd name="connsiteY1-7946" fmla="*/ 105 h 764"/>
              <a:gd name="connsiteX2-7947" fmla="*/ 379 w 510"/>
              <a:gd name="connsiteY2-7948" fmla="*/ 95 h 764"/>
              <a:gd name="connsiteX3-7949" fmla="*/ 374 w 510"/>
              <a:gd name="connsiteY3-7950" fmla="*/ 84 h 764"/>
              <a:gd name="connsiteX4-7951" fmla="*/ 374 w 510"/>
              <a:gd name="connsiteY4-7952" fmla="*/ 79 h 764"/>
              <a:gd name="connsiteX5-7953" fmla="*/ 368 w 510"/>
              <a:gd name="connsiteY5-7954" fmla="*/ 79 h 764"/>
              <a:gd name="connsiteX6-7955" fmla="*/ 363 w 510"/>
              <a:gd name="connsiteY6-7956" fmla="*/ 79 h 764"/>
              <a:gd name="connsiteX7-7957" fmla="*/ 358 w 510"/>
              <a:gd name="connsiteY7-7958" fmla="*/ 74 h 764"/>
              <a:gd name="connsiteX8-7959" fmla="*/ 347 w 510"/>
              <a:gd name="connsiteY8-7960" fmla="*/ 74 h 764"/>
              <a:gd name="connsiteX9-7961" fmla="*/ 337 w 510"/>
              <a:gd name="connsiteY9-7962" fmla="*/ 74 h 764"/>
              <a:gd name="connsiteX10-7963" fmla="*/ 326 w 510"/>
              <a:gd name="connsiteY10-7964" fmla="*/ 74 h 764"/>
              <a:gd name="connsiteX11-7965" fmla="*/ 316 w 510"/>
              <a:gd name="connsiteY11-7966" fmla="*/ 74 h 764"/>
              <a:gd name="connsiteX12-7967" fmla="*/ 305 w 510"/>
              <a:gd name="connsiteY12-7968" fmla="*/ 74 h 764"/>
              <a:gd name="connsiteX13-7969" fmla="*/ 274 w 510"/>
              <a:gd name="connsiteY13-7970" fmla="*/ 74 h 764"/>
              <a:gd name="connsiteX14-7971" fmla="*/ 247 w 510"/>
              <a:gd name="connsiteY14-7972" fmla="*/ 74 h 764"/>
              <a:gd name="connsiteX15-7973" fmla="*/ 216 w 510"/>
              <a:gd name="connsiteY15-7974" fmla="*/ 79 h 764"/>
              <a:gd name="connsiteX16-7975" fmla="*/ 184 w 510"/>
              <a:gd name="connsiteY16-7976" fmla="*/ 79 h 764"/>
              <a:gd name="connsiteX17-7977" fmla="*/ 169 w 510"/>
              <a:gd name="connsiteY17-7978" fmla="*/ 84 h 764"/>
              <a:gd name="connsiteX18-7979" fmla="*/ 153 w 510"/>
              <a:gd name="connsiteY18-7980" fmla="*/ 84 h 764"/>
              <a:gd name="connsiteX19-7981" fmla="*/ 132 w 510"/>
              <a:gd name="connsiteY19-7982" fmla="*/ 90 h 764"/>
              <a:gd name="connsiteX20-7983" fmla="*/ 116 w 510"/>
              <a:gd name="connsiteY20-7984" fmla="*/ 95 h 764"/>
              <a:gd name="connsiteX21-7985" fmla="*/ 95 w 510"/>
              <a:gd name="connsiteY21-7986" fmla="*/ 95 h 764"/>
              <a:gd name="connsiteX22-7987" fmla="*/ 74 w 510"/>
              <a:gd name="connsiteY22-7988" fmla="*/ 100 h 764"/>
              <a:gd name="connsiteX23-7989" fmla="*/ 48 w 510"/>
              <a:gd name="connsiteY23-7990" fmla="*/ 105 h 764"/>
              <a:gd name="connsiteX24-7991" fmla="*/ 0 w 510"/>
              <a:gd name="connsiteY24-7992" fmla="*/ 63 h 764"/>
              <a:gd name="connsiteX25-7993" fmla="*/ 21 w 510"/>
              <a:gd name="connsiteY25-7994" fmla="*/ 58 h 764"/>
              <a:gd name="connsiteX26-7995" fmla="*/ 53 w 510"/>
              <a:gd name="connsiteY26-7996" fmla="*/ 58 h 764"/>
              <a:gd name="connsiteX27-7997" fmla="*/ 79 w 510"/>
              <a:gd name="connsiteY27-7998" fmla="*/ 53 h 764"/>
              <a:gd name="connsiteX28-7999" fmla="*/ 111 w 510"/>
              <a:gd name="connsiteY28-8000" fmla="*/ 53 h 764"/>
              <a:gd name="connsiteX29-8001" fmla="*/ 148 w 510"/>
              <a:gd name="connsiteY29-8002" fmla="*/ 47 h 764"/>
              <a:gd name="connsiteX30-8003" fmla="*/ 184 w 510"/>
              <a:gd name="connsiteY30-8004" fmla="*/ 42 h 764"/>
              <a:gd name="connsiteX31-8005" fmla="*/ 200 w 510"/>
              <a:gd name="connsiteY31-8006" fmla="*/ 42 h 764"/>
              <a:gd name="connsiteX32-8007" fmla="*/ 216 w 510"/>
              <a:gd name="connsiteY32-8008" fmla="*/ 37 h 764"/>
              <a:gd name="connsiteX33-8009" fmla="*/ 232 w 510"/>
              <a:gd name="connsiteY33-8010" fmla="*/ 37 h 764"/>
              <a:gd name="connsiteX34-8011" fmla="*/ 247 w 510"/>
              <a:gd name="connsiteY34-8012" fmla="*/ 37 h 764"/>
              <a:gd name="connsiteX35-8013" fmla="*/ 258 w 510"/>
              <a:gd name="connsiteY35-8014" fmla="*/ 32 h 764"/>
              <a:gd name="connsiteX36-8015" fmla="*/ 274 w 510"/>
              <a:gd name="connsiteY36-8016" fmla="*/ 32 h 764"/>
              <a:gd name="connsiteX37-8017" fmla="*/ 284 w 510"/>
              <a:gd name="connsiteY37-8018" fmla="*/ 32 h 764"/>
              <a:gd name="connsiteX38-8019" fmla="*/ 295 w 510"/>
              <a:gd name="connsiteY38-8020" fmla="*/ 26 h 764"/>
              <a:gd name="connsiteX39-8021" fmla="*/ 305 w 510"/>
              <a:gd name="connsiteY39-8022" fmla="*/ 26 h 764"/>
              <a:gd name="connsiteX40-8023" fmla="*/ 311 w 510"/>
              <a:gd name="connsiteY40-8024" fmla="*/ 26 h 764"/>
              <a:gd name="connsiteX41-8025" fmla="*/ 321 w 510"/>
              <a:gd name="connsiteY41-8026" fmla="*/ 21 h 764"/>
              <a:gd name="connsiteX42-8027" fmla="*/ 326 w 510"/>
              <a:gd name="connsiteY42-8028" fmla="*/ 21 h 764"/>
              <a:gd name="connsiteX43-8029" fmla="*/ 332 w 510"/>
              <a:gd name="connsiteY43-8030" fmla="*/ 21 h 764"/>
              <a:gd name="connsiteX44-8031" fmla="*/ 337 w 510"/>
              <a:gd name="connsiteY44-8032" fmla="*/ 16 h 764"/>
              <a:gd name="connsiteX45-8033" fmla="*/ 337 w 510"/>
              <a:gd name="connsiteY45-8034" fmla="*/ 16 h 764"/>
              <a:gd name="connsiteX46-8035" fmla="*/ 342 w 510"/>
              <a:gd name="connsiteY46-8036" fmla="*/ 16 h 764"/>
              <a:gd name="connsiteX47-8037" fmla="*/ 342 w 510"/>
              <a:gd name="connsiteY47-8038" fmla="*/ 11 h 764"/>
              <a:gd name="connsiteX48-8039" fmla="*/ 353 w 510"/>
              <a:gd name="connsiteY48-8040" fmla="*/ 5 h 764"/>
              <a:gd name="connsiteX49-8041" fmla="*/ 358 w 510"/>
              <a:gd name="connsiteY49-8042" fmla="*/ 5 h 764"/>
              <a:gd name="connsiteX50-8043" fmla="*/ 368 w 510"/>
              <a:gd name="connsiteY50-8044" fmla="*/ 0 h 764"/>
              <a:gd name="connsiteX51-8045" fmla="*/ 374 w 510"/>
              <a:gd name="connsiteY51-8046" fmla="*/ 5 h 764"/>
              <a:gd name="connsiteX52-8047" fmla="*/ 389 w 510"/>
              <a:gd name="connsiteY52-8048" fmla="*/ 5 h 764"/>
              <a:gd name="connsiteX53-8049" fmla="*/ 400 w 510"/>
              <a:gd name="connsiteY53-8050" fmla="*/ 11 h 764"/>
              <a:gd name="connsiteX54-8051" fmla="*/ 421 w 510"/>
              <a:gd name="connsiteY54-8052" fmla="*/ 16 h 764"/>
              <a:gd name="connsiteX55-8053" fmla="*/ 453 w 510"/>
              <a:gd name="connsiteY55-8054" fmla="*/ 32 h 764"/>
              <a:gd name="connsiteX56-8055" fmla="*/ 468 w 510"/>
              <a:gd name="connsiteY56-8056" fmla="*/ 42 h 764"/>
              <a:gd name="connsiteX57-8057" fmla="*/ 484 w 510"/>
              <a:gd name="connsiteY57-8058" fmla="*/ 53 h 764"/>
              <a:gd name="connsiteX58-8059" fmla="*/ 495 w 510"/>
              <a:gd name="connsiteY58-8060" fmla="*/ 58 h 764"/>
              <a:gd name="connsiteX59-8061" fmla="*/ 505 w 510"/>
              <a:gd name="connsiteY59-8062" fmla="*/ 68 h 764"/>
              <a:gd name="connsiteX60-8063" fmla="*/ 510 w 510"/>
              <a:gd name="connsiteY60-8064" fmla="*/ 74 h 764"/>
              <a:gd name="connsiteX61-8065" fmla="*/ 510 w 510"/>
              <a:gd name="connsiteY61-8066" fmla="*/ 74 h 764"/>
              <a:gd name="connsiteX62-8067" fmla="*/ 505 w 510"/>
              <a:gd name="connsiteY62-8068" fmla="*/ 79 h 764"/>
              <a:gd name="connsiteX63-8069" fmla="*/ 505 w 510"/>
              <a:gd name="connsiteY63-8070" fmla="*/ 84 h 764"/>
              <a:gd name="connsiteX64-8071" fmla="*/ 500 w 510"/>
              <a:gd name="connsiteY64-8072" fmla="*/ 90 h 764"/>
              <a:gd name="connsiteX65-8073" fmla="*/ 495 w 510"/>
              <a:gd name="connsiteY65-8074" fmla="*/ 95 h 764"/>
              <a:gd name="connsiteX66-8075" fmla="*/ 489 w 510"/>
              <a:gd name="connsiteY66-8076" fmla="*/ 100 h 764"/>
              <a:gd name="connsiteX67-8077" fmla="*/ 484 w 510"/>
              <a:gd name="connsiteY67-8078" fmla="*/ 105 h 764"/>
              <a:gd name="connsiteX68-8079" fmla="*/ 479 w 510"/>
              <a:gd name="connsiteY68-8080" fmla="*/ 116 h 764"/>
              <a:gd name="connsiteX69-8081" fmla="*/ 479 w 510"/>
              <a:gd name="connsiteY69-8082" fmla="*/ 126 h 764"/>
              <a:gd name="connsiteX70-8083" fmla="*/ 474 w 510"/>
              <a:gd name="connsiteY70-8084" fmla="*/ 142 h 764"/>
              <a:gd name="connsiteX71-8085" fmla="*/ 474 w 510"/>
              <a:gd name="connsiteY71-8086" fmla="*/ 163 h 764"/>
              <a:gd name="connsiteX72-8087" fmla="*/ 474 w 510"/>
              <a:gd name="connsiteY72-8088" fmla="*/ 184 h 764"/>
              <a:gd name="connsiteX73-8089" fmla="*/ 468 w 510"/>
              <a:gd name="connsiteY73-8090" fmla="*/ 211 h 764"/>
              <a:gd name="connsiteX74-8091" fmla="*/ 463 w 510"/>
              <a:gd name="connsiteY74-8092" fmla="*/ 263 h 764"/>
              <a:gd name="connsiteX75-8093" fmla="*/ 458 w 510"/>
              <a:gd name="connsiteY75-8094" fmla="*/ 316 h 764"/>
              <a:gd name="connsiteX76-8095" fmla="*/ 453 w 510"/>
              <a:gd name="connsiteY76-8096" fmla="*/ 363 h 764"/>
              <a:gd name="connsiteX77-8097" fmla="*/ 447 w 510"/>
              <a:gd name="connsiteY77-8098" fmla="*/ 411 h 764"/>
              <a:gd name="connsiteX78-8099" fmla="*/ 437 w 510"/>
              <a:gd name="connsiteY78-8100" fmla="*/ 458 h 764"/>
              <a:gd name="connsiteX79-8101" fmla="*/ 426 w 510"/>
              <a:gd name="connsiteY79-8102" fmla="*/ 506 h 764"/>
              <a:gd name="connsiteX80-8103" fmla="*/ 416 w 510"/>
              <a:gd name="connsiteY80-8104" fmla="*/ 553 h 764"/>
              <a:gd name="connsiteX81-8105" fmla="*/ 400 w 510"/>
              <a:gd name="connsiteY81-8106" fmla="*/ 595 h 764"/>
              <a:gd name="connsiteX82-8107" fmla="*/ 389 w 510"/>
              <a:gd name="connsiteY82-8108" fmla="*/ 622 h 764"/>
              <a:gd name="connsiteX83-8109" fmla="*/ 384 w 510"/>
              <a:gd name="connsiteY83-8110" fmla="*/ 643 h 764"/>
              <a:gd name="connsiteX84-8111" fmla="*/ 374 w 510"/>
              <a:gd name="connsiteY84-8112" fmla="*/ 658 h 764"/>
              <a:gd name="connsiteX85-8113" fmla="*/ 363 w 510"/>
              <a:gd name="connsiteY85-8114" fmla="*/ 674 h 764"/>
              <a:gd name="connsiteX86-8115" fmla="*/ 353 w 510"/>
              <a:gd name="connsiteY86-8116" fmla="*/ 690 h 764"/>
              <a:gd name="connsiteX87-8117" fmla="*/ 342 w 510"/>
              <a:gd name="connsiteY87-8118" fmla="*/ 706 h 764"/>
              <a:gd name="connsiteX88-8119" fmla="*/ 326 w 510"/>
              <a:gd name="connsiteY88-8120" fmla="*/ 716 h 764"/>
              <a:gd name="connsiteX89-8121" fmla="*/ 316 w 510"/>
              <a:gd name="connsiteY89-8122" fmla="*/ 727 h 764"/>
              <a:gd name="connsiteX90-8123" fmla="*/ 305 w 510"/>
              <a:gd name="connsiteY90-8124" fmla="*/ 737 h 764"/>
              <a:gd name="connsiteX91-8125" fmla="*/ 295 w 510"/>
              <a:gd name="connsiteY91-8126" fmla="*/ 743 h 764"/>
              <a:gd name="connsiteX92-8127" fmla="*/ 284 w 510"/>
              <a:gd name="connsiteY92-8128" fmla="*/ 748 h 764"/>
              <a:gd name="connsiteX93-8129" fmla="*/ 274 w 510"/>
              <a:gd name="connsiteY93-8130" fmla="*/ 753 h 764"/>
              <a:gd name="connsiteX94-8131" fmla="*/ 269 w 510"/>
              <a:gd name="connsiteY94-8132" fmla="*/ 758 h 764"/>
              <a:gd name="connsiteX95-8133" fmla="*/ 258 w 510"/>
              <a:gd name="connsiteY95-8134" fmla="*/ 764 h 764"/>
              <a:gd name="connsiteX96-8135" fmla="*/ 253 w 510"/>
              <a:gd name="connsiteY96-8136" fmla="*/ 764 h 764"/>
              <a:gd name="connsiteX97-8137" fmla="*/ 247 w 510"/>
              <a:gd name="connsiteY97-8138" fmla="*/ 764 h 764"/>
              <a:gd name="connsiteX98-8139" fmla="*/ 237 w 510"/>
              <a:gd name="connsiteY98-8140" fmla="*/ 758 h 764"/>
              <a:gd name="connsiteX99-8141" fmla="*/ 232 w 510"/>
              <a:gd name="connsiteY99-8142" fmla="*/ 753 h 764"/>
              <a:gd name="connsiteX100-8143" fmla="*/ 226 w 510"/>
              <a:gd name="connsiteY100-8144" fmla="*/ 748 h 764"/>
              <a:gd name="connsiteX101-8145" fmla="*/ 226 w 510"/>
              <a:gd name="connsiteY101-8146" fmla="*/ 743 h 764"/>
              <a:gd name="connsiteX102-8147" fmla="*/ 226 w 510"/>
              <a:gd name="connsiteY102-8148" fmla="*/ 737 h 764"/>
              <a:gd name="connsiteX103-8149" fmla="*/ 226 w 510"/>
              <a:gd name="connsiteY103-8150" fmla="*/ 732 h 764"/>
              <a:gd name="connsiteX104-8151" fmla="*/ 226 w 510"/>
              <a:gd name="connsiteY104-8152" fmla="*/ 722 h 764"/>
              <a:gd name="connsiteX105-8153" fmla="*/ 226 w 510"/>
              <a:gd name="connsiteY105-8154" fmla="*/ 716 h 764"/>
              <a:gd name="connsiteX106-8155" fmla="*/ 221 w 510"/>
              <a:gd name="connsiteY106-8156" fmla="*/ 706 h 764"/>
              <a:gd name="connsiteX107-8157" fmla="*/ 211 w 510"/>
              <a:gd name="connsiteY107-8158" fmla="*/ 695 h 764"/>
              <a:gd name="connsiteX108-8159" fmla="*/ 200 w 510"/>
              <a:gd name="connsiteY108-8160" fmla="*/ 690 h 764"/>
              <a:gd name="connsiteX109-8161" fmla="*/ 190 w 510"/>
              <a:gd name="connsiteY109-8162" fmla="*/ 679 h 764"/>
              <a:gd name="connsiteX110-8163" fmla="*/ 174 w 510"/>
              <a:gd name="connsiteY110-8164" fmla="*/ 669 h 764"/>
              <a:gd name="connsiteX111-8165" fmla="*/ 158 w 510"/>
              <a:gd name="connsiteY111-8166" fmla="*/ 658 h 764"/>
              <a:gd name="connsiteX112-8167" fmla="*/ 142 w 510"/>
              <a:gd name="connsiteY112-8168" fmla="*/ 648 h 764"/>
              <a:gd name="connsiteX113-8169" fmla="*/ 126 w 510"/>
              <a:gd name="connsiteY113-8170" fmla="*/ 643 h 764"/>
              <a:gd name="connsiteX114-8171" fmla="*/ 116 w 510"/>
              <a:gd name="connsiteY114-8172" fmla="*/ 632 h 764"/>
              <a:gd name="connsiteX115-8173" fmla="*/ 105 w 510"/>
              <a:gd name="connsiteY115-8174" fmla="*/ 627 h 764"/>
              <a:gd name="connsiteX116-8175" fmla="*/ 95 w 510"/>
              <a:gd name="connsiteY116-8176" fmla="*/ 622 h 764"/>
              <a:gd name="connsiteX117-8177" fmla="*/ 90 w 510"/>
              <a:gd name="connsiteY117-8178" fmla="*/ 616 h 764"/>
              <a:gd name="connsiteX118-8179" fmla="*/ 90 w 510"/>
              <a:gd name="connsiteY118-8180" fmla="*/ 616 h 764"/>
              <a:gd name="connsiteX119-8181" fmla="*/ 90 w 510"/>
              <a:gd name="connsiteY119-8182" fmla="*/ 611 h 764"/>
              <a:gd name="connsiteX120-8183" fmla="*/ 90 w 510"/>
              <a:gd name="connsiteY120-8184" fmla="*/ 611 h 764"/>
              <a:gd name="connsiteX121-8185" fmla="*/ 95 w 510"/>
              <a:gd name="connsiteY121-8186" fmla="*/ 611 h 764"/>
              <a:gd name="connsiteX122-8187" fmla="*/ 100 w 510"/>
              <a:gd name="connsiteY122-8188" fmla="*/ 611 h 764"/>
              <a:gd name="connsiteX123-8189" fmla="*/ 111 w 510"/>
              <a:gd name="connsiteY123-8190" fmla="*/ 611 h 764"/>
              <a:gd name="connsiteX124-8191" fmla="*/ 121 w 510"/>
              <a:gd name="connsiteY124-8192" fmla="*/ 611 h 764"/>
              <a:gd name="connsiteX125-8193" fmla="*/ 137 w 510"/>
              <a:gd name="connsiteY125-8194" fmla="*/ 616 h 764"/>
              <a:gd name="connsiteX126-8195" fmla="*/ 153 w 510"/>
              <a:gd name="connsiteY126-8196" fmla="*/ 622 h 764"/>
              <a:gd name="connsiteX127-8197" fmla="*/ 174 w 510"/>
              <a:gd name="connsiteY127-8198" fmla="*/ 622 h 764"/>
              <a:gd name="connsiteX128-8199" fmla="*/ 195 w 510"/>
              <a:gd name="connsiteY128-8200" fmla="*/ 627 h 764"/>
              <a:gd name="connsiteX129-8201" fmla="*/ 211 w 510"/>
              <a:gd name="connsiteY129-8202" fmla="*/ 632 h 764"/>
              <a:gd name="connsiteX130-8203" fmla="*/ 226 w 510"/>
              <a:gd name="connsiteY130-8204" fmla="*/ 632 h 764"/>
              <a:gd name="connsiteX131-8205" fmla="*/ 242 w 510"/>
              <a:gd name="connsiteY131-8206" fmla="*/ 632 h 764"/>
              <a:gd name="connsiteX132-8207" fmla="*/ 253 w 510"/>
              <a:gd name="connsiteY132-8208" fmla="*/ 632 h 764"/>
              <a:gd name="connsiteX133-8209" fmla="*/ 263 w 510"/>
              <a:gd name="connsiteY133-8210" fmla="*/ 632 h 764"/>
              <a:gd name="connsiteX134-8211" fmla="*/ 269 w 510"/>
              <a:gd name="connsiteY134-8212" fmla="*/ 632 h 764"/>
              <a:gd name="connsiteX135-8213" fmla="*/ 274 w 510"/>
              <a:gd name="connsiteY135-8214" fmla="*/ 632 h 764"/>
              <a:gd name="connsiteX136-8215" fmla="*/ 279 w 510"/>
              <a:gd name="connsiteY136-8216" fmla="*/ 627 h 764"/>
              <a:gd name="connsiteX137-8217" fmla="*/ 284 w 510"/>
              <a:gd name="connsiteY137-8218" fmla="*/ 622 h 764"/>
              <a:gd name="connsiteX138-8219" fmla="*/ 290 w 510"/>
              <a:gd name="connsiteY138-8220" fmla="*/ 616 h 764"/>
              <a:gd name="connsiteX139-8221" fmla="*/ 295 w 510"/>
              <a:gd name="connsiteY139-8222" fmla="*/ 611 h 764"/>
              <a:gd name="connsiteX140-8223" fmla="*/ 300 w 510"/>
              <a:gd name="connsiteY140-8224" fmla="*/ 600 h 764"/>
              <a:gd name="connsiteX141-8225" fmla="*/ 311 w 510"/>
              <a:gd name="connsiteY141-8226" fmla="*/ 590 h 764"/>
              <a:gd name="connsiteX142-8227" fmla="*/ 316 w 510"/>
              <a:gd name="connsiteY142-8228" fmla="*/ 579 h 764"/>
              <a:gd name="connsiteX143-8229" fmla="*/ 321 w 510"/>
              <a:gd name="connsiteY143-8230" fmla="*/ 569 h 764"/>
              <a:gd name="connsiteX144-8231" fmla="*/ 326 w 510"/>
              <a:gd name="connsiteY144-8232" fmla="*/ 553 h 764"/>
              <a:gd name="connsiteX145-8233" fmla="*/ 332 w 510"/>
              <a:gd name="connsiteY145-8234" fmla="*/ 537 h 764"/>
              <a:gd name="connsiteX146-8235" fmla="*/ 337 w 510"/>
              <a:gd name="connsiteY146-8236" fmla="*/ 521 h 764"/>
              <a:gd name="connsiteX147-8237" fmla="*/ 342 w 510"/>
              <a:gd name="connsiteY147-8238" fmla="*/ 500 h 764"/>
              <a:gd name="connsiteX148-8239" fmla="*/ 347 w 510"/>
              <a:gd name="connsiteY148-8240" fmla="*/ 479 h 764"/>
              <a:gd name="connsiteX149-8241" fmla="*/ 353 w 510"/>
              <a:gd name="connsiteY149-8242" fmla="*/ 453 h 764"/>
              <a:gd name="connsiteX150-8243" fmla="*/ 358 w 510"/>
              <a:gd name="connsiteY150-8244" fmla="*/ 427 h 764"/>
              <a:gd name="connsiteX151-8245" fmla="*/ 363 w 510"/>
              <a:gd name="connsiteY151-8246" fmla="*/ 400 h 764"/>
              <a:gd name="connsiteX152-8247" fmla="*/ 368 w 510"/>
              <a:gd name="connsiteY152-8248" fmla="*/ 374 h 764"/>
              <a:gd name="connsiteX153-8249" fmla="*/ 374 w 510"/>
              <a:gd name="connsiteY153-8250" fmla="*/ 348 h 764"/>
              <a:gd name="connsiteX154-8251" fmla="*/ 374 w 510"/>
              <a:gd name="connsiteY154-8252" fmla="*/ 321 h 764"/>
              <a:gd name="connsiteX155-8253" fmla="*/ 379 w 510"/>
              <a:gd name="connsiteY155-8254" fmla="*/ 295 h 764"/>
              <a:gd name="connsiteX156-8255" fmla="*/ 379 w 510"/>
              <a:gd name="connsiteY156-8256" fmla="*/ 274 h 764"/>
              <a:gd name="connsiteX157-8257" fmla="*/ 384 w 510"/>
              <a:gd name="connsiteY157-8258" fmla="*/ 253 h 764"/>
              <a:gd name="connsiteX158-8259" fmla="*/ 384 w 510"/>
              <a:gd name="connsiteY158-8260" fmla="*/ 232 h 764"/>
              <a:gd name="connsiteX159-8261" fmla="*/ 384 w 510"/>
              <a:gd name="connsiteY159-8262" fmla="*/ 211 h 764"/>
              <a:gd name="connsiteX160-8263" fmla="*/ 389 w 510"/>
              <a:gd name="connsiteY160-8264" fmla="*/ 195 h 764"/>
              <a:gd name="connsiteX161-8265" fmla="*/ 389 w 510"/>
              <a:gd name="connsiteY161-8266" fmla="*/ 179 h 764"/>
              <a:gd name="connsiteX162-8267" fmla="*/ 389 w 510"/>
              <a:gd name="connsiteY162-8268" fmla="*/ 163 h 764"/>
              <a:gd name="connsiteX163-8269" fmla="*/ 389 w 510"/>
              <a:gd name="connsiteY163-8270" fmla="*/ 153 h 764"/>
              <a:gd name="connsiteX164-8271" fmla="*/ 389 w 510"/>
              <a:gd name="connsiteY164-8272" fmla="*/ 142 h 764"/>
              <a:gd name="connsiteX165-8273" fmla="*/ 389 w 510"/>
              <a:gd name="connsiteY165-8274" fmla="*/ 132 h 764"/>
              <a:gd name="connsiteX166-8275" fmla="*/ 389 w 510"/>
              <a:gd name="connsiteY166-8276" fmla="*/ 121 h 764"/>
              <a:gd name="connsiteX167-8277" fmla="*/ 384 w 510"/>
              <a:gd name="connsiteY167-8278" fmla="*/ 116 h 764"/>
              <a:gd name="connsiteX168-8279" fmla="*/ 384 w 510"/>
              <a:gd name="connsiteY168-8280" fmla="*/ 116 h 764"/>
              <a:gd name="connsiteX0-8281" fmla="*/ 384 w 510"/>
              <a:gd name="connsiteY0-8282" fmla="*/ 116 h 764"/>
              <a:gd name="connsiteX1-8283" fmla="*/ 384 w 510"/>
              <a:gd name="connsiteY1-8284" fmla="*/ 105 h 764"/>
              <a:gd name="connsiteX2-8285" fmla="*/ 379 w 510"/>
              <a:gd name="connsiteY2-8286" fmla="*/ 95 h 764"/>
              <a:gd name="connsiteX3-8287" fmla="*/ 374 w 510"/>
              <a:gd name="connsiteY3-8288" fmla="*/ 84 h 764"/>
              <a:gd name="connsiteX4-8289" fmla="*/ 374 w 510"/>
              <a:gd name="connsiteY4-8290" fmla="*/ 79 h 764"/>
              <a:gd name="connsiteX5-8291" fmla="*/ 368 w 510"/>
              <a:gd name="connsiteY5-8292" fmla="*/ 79 h 764"/>
              <a:gd name="connsiteX6-8293" fmla="*/ 363 w 510"/>
              <a:gd name="connsiteY6-8294" fmla="*/ 79 h 764"/>
              <a:gd name="connsiteX7-8295" fmla="*/ 358 w 510"/>
              <a:gd name="connsiteY7-8296" fmla="*/ 74 h 764"/>
              <a:gd name="connsiteX8-8297" fmla="*/ 347 w 510"/>
              <a:gd name="connsiteY8-8298" fmla="*/ 74 h 764"/>
              <a:gd name="connsiteX9-8299" fmla="*/ 337 w 510"/>
              <a:gd name="connsiteY9-8300" fmla="*/ 74 h 764"/>
              <a:gd name="connsiteX10-8301" fmla="*/ 326 w 510"/>
              <a:gd name="connsiteY10-8302" fmla="*/ 74 h 764"/>
              <a:gd name="connsiteX11-8303" fmla="*/ 316 w 510"/>
              <a:gd name="connsiteY11-8304" fmla="*/ 74 h 764"/>
              <a:gd name="connsiteX12-8305" fmla="*/ 305 w 510"/>
              <a:gd name="connsiteY12-8306" fmla="*/ 74 h 764"/>
              <a:gd name="connsiteX13-8307" fmla="*/ 274 w 510"/>
              <a:gd name="connsiteY13-8308" fmla="*/ 74 h 764"/>
              <a:gd name="connsiteX14-8309" fmla="*/ 247 w 510"/>
              <a:gd name="connsiteY14-8310" fmla="*/ 74 h 764"/>
              <a:gd name="connsiteX15-8311" fmla="*/ 216 w 510"/>
              <a:gd name="connsiteY15-8312" fmla="*/ 79 h 764"/>
              <a:gd name="connsiteX16-8313" fmla="*/ 184 w 510"/>
              <a:gd name="connsiteY16-8314" fmla="*/ 79 h 764"/>
              <a:gd name="connsiteX17-8315" fmla="*/ 169 w 510"/>
              <a:gd name="connsiteY17-8316" fmla="*/ 84 h 764"/>
              <a:gd name="connsiteX18-8317" fmla="*/ 153 w 510"/>
              <a:gd name="connsiteY18-8318" fmla="*/ 84 h 764"/>
              <a:gd name="connsiteX19-8319" fmla="*/ 132 w 510"/>
              <a:gd name="connsiteY19-8320" fmla="*/ 90 h 764"/>
              <a:gd name="connsiteX20-8321" fmla="*/ 116 w 510"/>
              <a:gd name="connsiteY20-8322" fmla="*/ 95 h 764"/>
              <a:gd name="connsiteX21-8323" fmla="*/ 95 w 510"/>
              <a:gd name="connsiteY21-8324" fmla="*/ 95 h 764"/>
              <a:gd name="connsiteX22-8325" fmla="*/ 48 w 510"/>
              <a:gd name="connsiteY22-8326" fmla="*/ 105 h 764"/>
              <a:gd name="connsiteX23-8327" fmla="*/ 0 w 510"/>
              <a:gd name="connsiteY23-8328" fmla="*/ 63 h 764"/>
              <a:gd name="connsiteX24-8329" fmla="*/ 21 w 510"/>
              <a:gd name="connsiteY24-8330" fmla="*/ 58 h 764"/>
              <a:gd name="connsiteX25-8331" fmla="*/ 53 w 510"/>
              <a:gd name="connsiteY25-8332" fmla="*/ 58 h 764"/>
              <a:gd name="connsiteX26-8333" fmla="*/ 79 w 510"/>
              <a:gd name="connsiteY26-8334" fmla="*/ 53 h 764"/>
              <a:gd name="connsiteX27-8335" fmla="*/ 111 w 510"/>
              <a:gd name="connsiteY27-8336" fmla="*/ 53 h 764"/>
              <a:gd name="connsiteX28-8337" fmla="*/ 148 w 510"/>
              <a:gd name="connsiteY28-8338" fmla="*/ 47 h 764"/>
              <a:gd name="connsiteX29-8339" fmla="*/ 184 w 510"/>
              <a:gd name="connsiteY29-8340" fmla="*/ 42 h 764"/>
              <a:gd name="connsiteX30-8341" fmla="*/ 200 w 510"/>
              <a:gd name="connsiteY30-8342" fmla="*/ 42 h 764"/>
              <a:gd name="connsiteX31-8343" fmla="*/ 216 w 510"/>
              <a:gd name="connsiteY31-8344" fmla="*/ 37 h 764"/>
              <a:gd name="connsiteX32-8345" fmla="*/ 232 w 510"/>
              <a:gd name="connsiteY32-8346" fmla="*/ 37 h 764"/>
              <a:gd name="connsiteX33-8347" fmla="*/ 247 w 510"/>
              <a:gd name="connsiteY33-8348" fmla="*/ 37 h 764"/>
              <a:gd name="connsiteX34-8349" fmla="*/ 258 w 510"/>
              <a:gd name="connsiteY34-8350" fmla="*/ 32 h 764"/>
              <a:gd name="connsiteX35-8351" fmla="*/ 274 w 510"/>
              <a:gd name="connsiteY35-8352" fmla="*/ 32 h 764"/>
              <a:gd name="connsiteX36-8353" fmla="*/ 284 w 510"/>
              <a:gd name="connsiteY36-8354" fmla="*/ 32 h 764"/>
              <a:gd name="connsiteX37-8355" fmla="*/ 295 w 510"/>
              <a:gd name="connsiteY37-8356" fmla="*/ 26 h 764"/>
              <a:gd name="connsiteX38-8357" fmla="*/ 305 w 510"/>
              <a:gd name="connsiteY38-8358" fmla="*/ 26 h 764"/>
              <a:gd name="connsiteX39-8359" fmla="*/ 311 w 510"/>
              <a:gd name="connsiteY39-8360" fmla="*/ 26 h 764"/>
              <a:gd name="connsiteX40-8361" fmla="*/ 321 w 510"/>
              <a:gd name="connsiteY40-8362" fmla="*/ 21 h 764"/>
              <a:gd name="connsiteX41-8363" fmla="*/ 326 w 510"/>
              <a:gd name="connsiteY41-8364" fmla="*/ 21 h 764"/>
              <a:gd name="connsiteX42-8365" fmla="*/ 332 w 510"/>
              <a:gd name="connsiteY42-8366" fmla="*/ 21 h 764"/>
              <a:gd name="connsiteX43-8367" fmla="*/ 337 w 510"/>
              <a:gd name="connsiteY43-8368" fmla="*/ 16 h 764"/>
              <a:gd name="connsiteX44-8369" fmla="*/ 337 w 510"/>
              <a:gd name="connsiteY44-8370" fmla="*/ 16 h 764"/>
              <a:gd name="connsiteX45-8371" fmla="*/ 342 w 510"/>
              <a:gd name="connsiteY45-8372" fmla="*/ 16 h 764"/>
              <a:gd name="connsiteX46-8373" fmla="*/ 342 w 510"/>
              <a:gd name="connsiteY46-8374" fmla="*/ 11 h 764"/>
              <a:gd name="connsiteX47-8375" fmla="*/ 353 w 510"/>
              <a:gd name="connsiteY47-8376" fmla="*/ 5 h 764"/>
              <a:gd name="connsiteX48-8377" fmla="*/ 358 w 510"/>
              <a:gd name="connsiteY48-8378" fmla="*/ 5 h 764"/>
              <a:gd name="connsiteX49-8379" fmla="*/ 368 w 510"/>
              <a:gd name="connsiteY49-8380" fmla="*/ 0 h 764"/>
              <a:gd name="connsiteX50-8381" fmla="*/ 374 w 510"/>
              <a:gd name="connsiteY50-8382" fmla="*/ 5 h 764"/>
              <a:gd name="connsiteX51-8383" fmla="*/ 389 w 510"/>
              <a:gd name="connsiteY51-8384" fmla="*/ 5 h 764"/>
              <a:gd name="connsiteX52-8385" fmla="*/ 400 w 510"/>
              <a:gd name="connsiteY52-8386" fmla="*/ 11 h 764"/>
              <a:gd name="connsiteX53-8387" fmla="*/ 421 w 510"/>
              <a:gd name="connsiteY53-8388" fmla="*/ 16 h 764"/>
              <a:gd name="connsiteX54-8389" fmla="*/ 453 w 510"/>
              <a:gd name="connsiteY54-8390" fmla="*/ 32 h 764"/>
              <a:gd name="connsiteX55-8391" fmla="*/ 468 w 510"/>
              <a:gd name="connsiteY55-8392" fmla="*/ 42 h 764"/>
              <a:gd name="connsiteX56-8393" fmla="*/ 484 w 510"/>
              <a:gd name="connsiteY56-8394" fmla="*/ 53 h 764"/>
              <a:gd name="connsiteX57-8395" fmla="*/ 495 w 510"/>
              <a:gd name="connsiteY57-8396" fmla="*/ 58 h 764"/>
              <a:gd name="connsiteX58-8397" fmla="*/ 505 w 510"/>
              <a:gd name="connsiteY58-8398" fmla="*/ 68 h 764"/>
              <a:gd name="connsiteX59-8399" fmla="*/ 510 w 510"/>
              <a:gd name="connsiteY59-8400" fmla="*/ 74 h 764"/>
              <a:gd name="connsiteX60-8401" fmla="*/ 510 w 510"/>
              <a:gd name="connsiteY60-8402" fmla="*/ 74 h 764"/>
              <a:gd name="connsiteX61-8403" fmla="*/ 505 w 510"/>
              <a:gd name="connsiteY61-8404" fmla="*/ 79 h 764"/>
              <a:gd name="connsiteX62-8405" fmla="*/ 505 w 510"/>
              <a:gd name="connsiteY62-8406" fmla="*/ 84 h 764"/>
              <a:gd name="connsiteX63-8407" fmla="*/ 500 w 510"/>
              <a:gd name="connsiteY63-8408" fmla="*/ 90 h 764"/>
              <a:gd name="connsiteX64-8409" fmla="*/ 495 w 510"/>
              <a:gd name="connsiteY64-8410" fmla="*/ 95 h 764"/>
              <a:gd name="connsiteX65-8411" fmla="*/ 489 w 510"/>
              <a:gd name="connsiteY65-8412" fmla="*/ 100 h 764"/>
              <a:gd name="connsiteX66-8413" fmla="*/ 484 w 510"/>
              <a:gd name="connsiteY66-8414" fmla="*/ 105 h 764"/>
              <a:gd name="connsiteX67-8415" fmla="*/ 479 w 510"/>
              <a:gd name="connsiteY67-8416" fmla="*/ 116 h 764"/>
              <a:gd name="connsiteX68-8417" fmla="*/ 479 w 510"/>
              <a:gd name="connsiteY68-8418" fmla="*/ 126 h 764"/>
              <a:gd name="connsiteX69-8419" fmla="*/ 474 w 510"/>
              <a:gd name="connsiteY69-8420" fmla="*/ 142 h 764"/>
              <a:gd name="connsiteX70-8421" fmla="*/ 474 w 510"/>
              <a:gd name="connsiteY70-8422" fmla="*/ 163 h 764"/>
              <a:gd name="connsiteX71-8423" fmla="*/ 474 w 510"/>
              <a:gd name="connsiteY71-8424" fmla="*/ 184 h 764"/>
              <a:gd name="connsiteX72-8425" fmla="*/ 468 w 510"/>
              <a:gd name="connsiteY72-8426" fmla="*/ 211 h 764"/>
              <a:gd name="connsiteX73-8427" fmla="*/ 463 w 510"/>
              <a:gd name="connsiteY73-8428" fmla="*/ 263 h 764"/>
              <a:gd name="connsiteX74-8429" fmla="*/ 458 w 510"/>
              <a:gd name="connsiteY74-8430" fmla="*/ 316 h 764"/>
              <a:gd name="connsiteX75-8431" fmla="*/ 453 w 510"/>
              <a:gd name="connsiteY75-8432" fmla="*/ 363 h 764"/>
              <a:gd name="connsiteX76-8433" fmla="*/ 447 w 510"/>
              <a:gd name="connsiteY76-8434" fmla="*/ 411 h 764"/>
              <a:gd name="connsiteX77-8435" fmla="*/ 437 w 510"/>
              <a:gd name="connsiteY77-8436" fmla="*/ 458 h 764"/>
              <a:gd name="connsiteX78-8437" fmla="*/ 426 w 510"/>
              <a:gd name="connsiteY78-8438" fmla="*/ 506 h 764"/>
              <a:gd name="connsiteX79-8439" fmla="*/ 416 w 510"/>
              <a:gd name="connsiteY79-8440" fmla="*/ 553 h 764"/>
              <a:gd name="connsiteX80-8441" fmla="*/ 400 w 510"/>
              <a:gd name="connsiteY80-8442" fmla="*/ 595 h 764"/>
              <a:gd name="connsiteX81-8443" fmla="*/ 389 w 510"/>
              <a:gd name="connsiteY81-8444" fmla="*/ 622 h 764"/>
              <a:gd name="connsiteX82-8445" fmla="*/ 384 w 510"/>
              <a:gd name="connsiteY82-8446" fmla="*/ 643 h 764"/>
              <a:gd name="connsiteX83-8447" fmla="*/ 374 w 510"/>
              <a:gd name="connsiteY83-8448" fmla="*/ 658 h 764"/>
              <a:gd name="connsiteX84-8449" fmla="*/ 363 w 510"/>
              <a:gd name="connsiteY84-8450" fmla="*/ 674 h 764"/>
              <a:gd name="connsiteX85-8451" fmla="*/ 353 w 510"/>
              <a:gd name="connsiteY85-8452" fmla="*/ 690 h 764"/>
              <a:gd name="connsiteX86-8453" fmla="*/ 342 w 510"/>
              <a:gd name="connsiteY86-8454" fmla="*/ 706 h 764"/>
              <a:gd name="connsiteX87-8455" fmla="*/ 326 w 510"/>
              <a:gd name="connsiteY87-8456" fmla="*/ 716 h 764"/>
              <a:gd name="connsiteX88-8457" fmla="*/ 316 w 510"/>
              <a:gd name="connsiteY88-8458" fmla="*/ 727 h 764"/>
              <a:gd name="connsiteX89-8459" fmla="*/ 305 w 510"/>
              <a:gd name="connsiteY89-8460" fmla="*/ 737 h 764"/>
              <a:gd name="connsiteX90-8461" fmla="*/ 295 w 510"/>
              <a:gd name="connsiteY90-8462" fmla="*/ 743 h 764"/>
              <a:gd name="connsiteX91-8463" fmla="*/ 284 w 510"/>
              <a:gd name="connsiteY91-8464" fmla="*/ 748 h 764"/>
              <a:gd name="connsiteX92-8465" fmla="*/ 274 w 510"/>
              <a:gd name="connsiteY92-8466" fmla="*/ 753 h 764"/>
              <a:gd name="connsiteX93-8467" fmla="*/ 269 w 510"/>
              <a:gd name="connsiteY93-8468" fmla="*/ 758 h 764"/>
              <a:gd name="connsiteX94-8469" fmla="*/ 258 w 510"/>
              <a:gd name="connsiteY94-8470" fmla="*/ 764 h 764"/>
              <a:gd name="connsiteX95-8471" fmla="*/ 253 w 510"/>
              <a:gd name="connsiteY95-8472" fmla="*/ 764 h 764"/>
              <a:gd name="connsiteX96-8473" fmla="*/ 247 w 510"/>
              <a:gd name="connsiteY96-8474" fmla="*/ 764 h 764"/>
              <a:gd name="connsiteX97-8475" fmla="*/ 237 w 510"/>
              <a:gd name="connsiteY97-8476" fmla="*/ 758 h 764"/>
              <a:gd name="connsiteX98-8477" fmla="*/ 232 w 510"/>
              <a:gd name="connsiteY98-8478" fmla="*/ 753 h 764"/>
              <a:gd name="connsiteX99-8479" fmla="*/ 226 w 510"/>
              <a:gd name="connsiteY99-8480" fmla="*/ 748 h 764"/>
              <a:gd name="connsiteX100-8481" fmla="*/ 226 w 510"/>
              <a:gd name="connsiteY100-8482" fmla="*/ 743 h 764"/>
              <a:gd name="connsiteX101-8483" fmla="*/ 226 w 510"/>
              <a:gd name="connsiteY101-8484" fmla="*/ 737 h 764"/>
              <a:gd name="connsiteX102-8485" fmla="*/ 226 w 510"/>
              <a:gd name="connsiteY102-8486" fmla="*/ 732 h 764"/>
              <a:gd name="connsiteX103-8487" fmla="*/ 226 w 510"/>
              <a:gd name="connsiteY103-8488" fmla="*/ 722 h 764"/>
              <a:gd name="connsiteX104-8489" fmla="*/ 226 w 510"/>
              <a:gd name="connsiteY104-8490" fmla="*/ 716 h 764"/>
              <a:gd name="connsiteX105-8491" fmla="*/ 221 w 510"/>
              <a:gd name="connsiteY105-8492" fmla="*/ 706 h 764"/>
              <a:gd name="connsiteX106-8493" fmla="*/ 211 w 510"/>
              <a:gd name="connsiteY106-8494" fmla="*/ 695 h 764"/>
              <a:gd name="connsiteX107-8495" fmla="*/ 200 w 510"/>
              <a:gd name="connsiteY107-8496" fmla="*/ 690 h 764"/>
              <a:gd name="connsiteX108-8497" fmla="*/ 190 w 510"/>
              <a:gd name="connsiteY108-8498" fmla="*/ 679 h 764"/>
              <a:gd name="connsiteX109-8499" fmla="*/ 174 w 510"/>
              <a:gd name="connsiteY109-8500" fmla="*/ 669 h 764"/>
              <a:gd name="connsiteX110-8501" fmla="*/ 158 w 510"/>
              <a:gd name="connsiteY110-8502" fmla="*/ 658 h 764"/>
              <a:gd name="connsiteX111-8503" fmla="*/ 142 w 510"/>
              <a:gd name="connsiteY111-8504" fmla="*/ 648 h 764"/>
              <a:gd name="connsiteX112-8505" fmla="*/ 126 w 510"/>
              <a:gd name="connsiteY112-8506" fmla="*/ 643 h 764"/>
              <a:gd name="connsiteX113-8507" fmla="*/ 116 w 510"/>
              <a:gd name="connsiteY113-8508" fmla="*/ 632 h 764"/>
              <a:gd name="connsiteX114-8509" fmla="*/ 105 w 510"/>
              <a:gd name="connsiteY114-8510" fmla="*/ 627 h 764"/>
              <a:gd name="connsiteX115-8511" fmla="*/ 95 w 510"/>
              <a:gd name="connsiteY115-8512" fmla="*/ 622 h 764"/>
              <a:gd name="connsiteX116-8513" fmla="*/ 90 w 510"/>
              <a:gd name="connsiteY116-8514" fmla="*/ 616 h 764"/>
              <a:gd name="connsiteX117-8515" fmla="*/ 90 w 510"/>
              <a:gd name="connsiteY117-8516" fmla="*/ 616 h 764"/>
              <a:gd name="connsiteX118-8517" fmla="*/ 90 w 510"/>
              <a:gd name="connsiteY118-8518" fmla="*/ 611 h 764"/>
              <a:gd name="connsiteX119-8519" fmla="*/ 90 w 510"/>
              <a:gd name="connsiteY119-8520" fmla="*/ 611 h 764"/>
              <a:gd name="connsiteX120-8521" fmla="*/ 95 w 510"/>
              <a:gd name="connsiteY120-8522" fmla="*/ 611 h 764"/>
              <a:gd name="connsiteX121-8523" fmla="*/ 100 w 510"/>
              <a:gd name="connsiteY121-8524" fmla="*/ 611 h 764"/>
              <a:gd name="connsiteX122-8525" fmla="*/ 111 w 510"/>
              <a:gd name="connsiteY122-8526" fmla="*/ 611 h 764"/>
              <a:gd name="connsiteX123-8527" fmla="*/ 121 w 510"/>
              <a:gd name="connsiteY123-8528" fmla="*/ 611 h 764"/>
              <a:gd name="connsiteX124-8529" fmla="*/ 137 w 510"/>
              <a:gd name="connsiteY124-8530" fmla="*/ 616 h 764"/>
              <a:gd name="connsiteX125-8531" fmla="*/ 153 w 510"/>
              <a:gd name="connsiteY125-8532" fmla="*/ 622 h 764"/>
              <a:gd name="connsiteX126-8533" fmla="*/ 174 w 510"/>
              <a:gd name="connsiteY126-8534" fmla="*/ 622 h 764"/>
              <a:gd name="connsiteX127-8535" fmla="*/ 195 w 510"/>
              <a:gd name="connsiteY127-8536" fmla="*/ 627 h 764"/>
              <a:gd name="connsiteX128-8537" fmla="*/ 211 w 510"/>
              <a:gd name="connsiteY128-8538" fmla="*/ 632 h 764"/>
              <a:gd name="connsiteX129-8539" fmla="*/ 226 w 510"/>
              <a:gd name="connsiteY129-8540" fmla="*/ 632 h 764"/>
              <a:gd name="connsiteX130-8541" fmla="*/ 242 w 510"/>
              <a:gd name="connsiteY130-8542" fmla="*/ 632 h 764"/>
              <a:gd name="connsiteX131-8543" fmla="*/ 253 w 510"/>
              <a:gd name="connsiteY131-8544" fmla="*/ 632 h 764"/>
              <a:gd name="connsiteX132-8545" fmla="*/ 263 w 510"/>
              <a:gd name="connsiteY132-8546" fmla="*/ 632 h 764"/>
              <a:gd name="connsiteX133-8547" fmla="*/ 269 w 510"/>
              <a:gd name="connsiteY133-8548" fmla="*/ 632 h 764"/>
              <a:gd name="connsiteX134-8549" fmla="*/ 274 w 510"/>
              <a:gd name="connsiteY134-8550" fmla="*/ 632 h 764"/>
              <a:gd name="connsiteX135-8551" fmla="*/ 279 w 510"/>
              <a:gd name="connsiteY135-8552" fmla="*/ 627 h 764"/>
              <a:gd name="connsiteX136-8553" fmla="*/ 284 w 510"/>
              <a:gd name="connsiteY136-8554" fmla="*/ 622 h 764"/>
              <a:gd name="connsiteX137-8555" fmla="*/ 290 w 510"/>
              <a:gd name="connsiteY137-8556" fmla="*/ 616 h 764"/>
              <a:gd name="connsiteX138-8557" fmla="*/ 295 w 510"/>
              <a:gd name="connsiteY138-8558" fmla="*/ 611 h 764"/>
              <a:gd name="connsiteX139-8559" fmla="*/ 300 w 510"/>
              <a:gd name="connsiteY139-8560" fmla="*/ 600 h 764"/>
              <a:gd name="connsiteX140-8561" fmla="*/ 311 w 510"/>
              <a:gd name="connsiteY140-8562" fmla="*/ 590 h 764"/>
              <a:gd name="connsiteX141-8563" fmla="*/ 316 w 510"/>
              <a:gd name="connsiteY141-8564" fmla="*/ 579 h 764"/>
              <a:gd name="connsiteX142-8565" fmla="*/ 321 w 510"/>
              <a:gd name="connsiteY142-8566" fmla="*/ 569 h 764"/>
              <a:gd name="connsiteX143-8567" fmla="*/ 326 w 510"/>
              <a:gd name="connsiteY143-8568" fmla="*/ 553 h 764"/>
              <a:gd name="connsiteX144-8569" fmla="*/ 332 w 510"/>
              <a:gd name="connsiteY144-8570" fmla="*/ 537 h 764"/>
              <a:gd name="connsiteX145-8571" fmla="*/ 337 w 510"/>
              <a:gd name="connsiteY145-8572" fmla="*/ 521 h 764"/>
              <a:gd name="connsiteX146-8573" fmla="*/ 342 w 510"/>
              <a:gd name="connsiteY146-8574" fmla="*/ 500 h 764"/>
              <a:gd name="connsiteX147-8575" fmla="*/ 347 w 510"/>
              <a:gd name="connsiteY147-8576" fmla="*/ 479 h 764"/>
              <a:gd name="connsiteX148-8577" fmla="*/ 353 w 510"/>
              <a:gd name="connsiteY148-8578" fmla="*/ 453 h 764"/>
              <a:gd name="connsiteX149-8579" fmla="*/ 358 w 510"/>
              <a:gd name="connsiteY149-8580" fmla="*/ 427 h 764"/>
              <a:gd name="connsiteX150-8581" fmla="*/ 363 w 510"/>
              <a:gd name="connsiteY150-8582" fmla="*/ 400 h 764"/>
              <a:gd name="connsiteX151-8583" fmla="*/ 368 w 510"/>
              <a:gd name="connsiteY151-8584" fmla="*/ 374 h 764"/>
              <a:gd name="connsiteX152-8585" fmla="*/ 374 w 510"/>
              <a:gd name="connsiteY152-8586" fmla="*/ 348 h 764"/>
              <a:gd name="connsiteX153-8587" fmla="*/ 374 w 510"/>
              <a:gd name="connsiteY153-8588" fmla="*/ 321 h 764"/>
              <a:gd name="connsiteX154-8589" fmla="*/ 379 w 510"/>
              <a:gd name="connsiteY154-8590" fmla="*/ 295 h 764"/>
              <a:gd name="connsiteX155-8591" fmla="*/ 379 w 510"/>
              <a:gd name="connsiteY155-8592" fmla="*/ 274 h 764"/>
              <a:gd name="connsiteX156-8593" fmla="*/ 384 w 510"/>
              <a:gd name="connsiteY156-8594" fmla="*/ 253 h 764"/>
              <a:gd name="connsiteX157-8595" fmla="*/ 384 w 510"/>
              <a:gd name="connsiteY157-8596" fmla="*/ 232 h 764"/>
              <a:gd name="connsiteX158-8597" fmla="*/ 384 w 510"/>
              <a:gd name="connsiteY158-8598" fmla="*/ 211 h 764"/>
              <a:gd name="connsiteX159-8599" fmla="*/ 389 w 510"/>
              <a:gd name="connsiteY159-8600" fmla="*/ 195 h 764"/>
              <a:gd name="connsiteX160-8601" fmla="*/ 389 w 510"/>
              <a:gd name="connsiteY160-8602" fmla="*/ 179 h 764"/>
              <a:gd name="connsiteX161-8603" fmla="*/ 389 w 510"/>
              <a:gd name="connsiteY161-8604" fmla="*/ 163 h 764"/>
              <a:gd name="connsiteX162-8605" fmla="*/ 389 w 510"/>
              <a:gd name="connsiteY162-8606" fmla="*/ 153 h 764"/>
              <a:gd name="connsiteX163-8607" fmla="*/ 389 w 510"/>
              <a:gd name="connsiteY163-8608" fmla="*/ 142 h 764"/>
              <a:gd name="connsiteX164-8609" fmla="*/ 389 w 510"/>
              <a:gd name="connsiteY164-8610" fmla="*/ 132 h 764"/>
              <a:gd name="connsiteX165-8611" fmla="*/ 389 w 510"/>
              <a:gd name="connsiteY165-8612" fmla="*/ 121 h 764"/>
              <a:gd name="connsiteX166-8613" fmla="*/ 384 w 510"/>
              <a:gd name="connsiteY166-8614" fmla="*/ 116 h 764"/>
              <a:gd name="connsiteX167-8615" fmla="*/ 384 w 510"/>
              <a:gd name="connsiteY167-8616" fmla="*/ 116 h 764"/>
              <a:gd name="connsiteX0-8617" fmla="*/ 384 w 510"/>
              <a:gd name="connsiteY0-8618" fmla="*/ 116 h 764"/>
              <a:gd name="connsiteX1-8619" fmla="*/ 384 w 510"/>
              <a:gd name="connsiteY1-8620" fmla="*/ 105 h 764"/>
              <a:gd name="connsiteX2-8621" fmla="*/ 379 w 510"/>
              <a:gd name="connsiteY2-8622" fmla="*/ 95 h 764"/>
              <a:gd name="connsiteX3-8623" fmla="*/ 374 w 510"/>
              <a:gd name="connsiteY3-8624" fmla="*/ 84 h 764"/>
              <a:gd name="connsiteX4-8625" fmla="*/ 374 w 510"/>
              <a:gd name="connsiteY4-8626" fmla="*/ 79 h 764"/>
              <a:gd name="connsiteX5-8627" fmla="*/ 368 w 510"/>
              <a:gd name="connsiteY5-8628" fmla="*/ 79 h 764"/>
              <a:gd name="connsiteX6-8629" fmla="*/ 363 w 510"/>
              <a:gd name="connsiteY6-8630" fmla="*/ 79 h 764"/>
              <a:gd name="connsiteX7-8631" fmla="*/ 358 w 510"/>
              <a:gd name="connsiteY7-8632" fmla="*/ 74 h 764"/>
              <a:gd name="connsiteX8-8633" fmla="*/ 347 w 510"/>
              <a:gd name="connsiteY8-8634" fmla="*/ 74 h 764"/>
              <a:gd name="connsiteX9-8635" fmla="*/ 337 w 510"/>
              <a:gd name="connsiteY9-8636" fmla="*/ 74 h 764"/>
              <a:gd name="connsiteX10-8637" fmla="*/ 326 w 510"/>
              <a:gd name="connsiteY10-8638" fmla="*/ 74 h 764"/>
              <a:gd name="connsiteX11-8639" fmla="*/ 316 w 510"/>
              <a:gd name="connsiteY11-8640" fmla="*/ 74 h 764"/>
              <a:gd name="connsiteX12-8641" fmla="*/ 305 w 510"/>
              <a:gd name="connsiteY12-8642" fmla="*/ 74 h 764"/>
              <a:gd name="connsiteX13-8643" fmla="*/ 274 w 510"/>
              <a:gd name="connsiteY13-8644" fmla="*/ 74 h 764"/>
              <a:gd name="connsiteX14-8645" fmla="*/ 247 w 510"/>
              <a:gd name="connsiteY14-8646" fmla="*/ 74 h 764"/>
              <a:gd name="connsiteX15-8647" fmla="*/ 216 w 510"/>
              <a:gd name="connsiteY15-8648" fmla="*/ 79 h 764"/>
              <a:gd name="connsiteX16-8649" fmla="*/ 184 w 510"/>
              <a:gd name="connsiteY16-8650" fmla="*/ 79 h 764"/>
              <a:gd name="connsiteX17-8651" fmla="*/ 169 w 510"/>
              <a:gd name="connsiteY17-8652" fmla="*/ 84 h 764"/>
              <a:gd name="connsiteX18-8653" fmla="*/ 153 w 510"/>
              <a:gd name="connsiteY18-8654" fmla="*/ 84 h 764"/>
              <a:gd name="connsiteX19-8655" fmla="*/ 132 w 510"/>
              <a:gd name="connsiteY19-8656" fmla="*/ 90 h 764"/>
              <a:gd name="connsiteX20-8657" fmla="*/ 116 w 510"/>
              <a:gd name="connsiteY20-8658" fmla="*/ 95 h 764"/>
              <a:gd name="connsiteX21-8659" fmla="*/ 95 w 510"/>
              <a:gd name="connsiteY21-8660" fmla="*/ 95 h 764"/>
              <a:gd name="connsiteX22-8661" fmla="*/ 48 w 510"/>
              <a:gd name="connsiteY22-8662" fmla="*/ 105 h 764"/>
              <a:gd name="connsiteX23-8663" fmla="*/ 0 w 510"/>
              <a:gd name="connsiteY23-8664" fmla="*/ 63 h 764"/>
              <a:gd name="connsiteX24-8665" fmla="*/ 53 w 510"/>
              <a:gd name="connsiteY24-8666" fmla="*/ 58 h 764"/>
              <a:gd name="connsiteX25-8667" fmla="*/ 79 w 510"/>
              <a:gd name="connsiteY25-8668" fmla="*/ 53 h 764"/>
              <a:gd name="connsiteX26-8669" fmla="*/ 111 w 510"/>
              <a:gd name="connsiteY26-8670" fmla="*/ 53 h 764"/>
              <a:gd name="connsiteX27-8671" fmla="*/ 148 w 510"/>
              <a:gd name="connsiteY27-8672" fmla="*/ 47 h 764"/>
              <a:gd name="connsiteX28-8673" fmla="*/ 184 w 510"/>
              <a:gd name="connsiteY28-8674" fmla="*/ 42 h 764"/>
              <a:gd name="connsiteX29-8675" fmla="*/ 200 w 510"/>
              <a:gd name="connsiteY29-8676" fmla="*/ 42 h 764"/>
              <a:gd name="connsiteX30-8677" fmla="*/ 216 w 510"/>
              <a:gd name="connsiteY30-8678" fmla="*/ 37 h 764"/>
              <a:gd name="connsiteX31-8679" fmla="*/ 232 w 510"/>
              <a:gd name="connsiteY31-8680" fmla="*/ 37 h 764"/>
              <a:gd name="connsiteX32-8681" fmla="*/ 247 w 510"/>
              <a:gd name="connsiteY32-8682" fmla="*/ 37 h 764"/>
              <a:gd name="connsiteX33-8683" fmla="*/ 258 w 510"/>
              <a:gd name="connsiteY33-8684" fmla="*/ 32 h 764"/>
              <a:gd name="connsiteX34-8685" fmla="*/ 274 w 510"/>
              <a:gd name="connsiteY34-8686" fmla="*/ 32 h 764"/>
              <a:gd name="connsiteX35-8687" fmla="*/ 284 w 510"/>
              <a:gd name="connsiteY35-8688" fmla="*/ 32 h 764"/>
              <a:gd name="connsiteX36-8689" fmla="*/ 295 w 510"/>
              <a:gd name="connsiteY36-8690" fmla="*/ 26 h 764"/>
              <a:gd name="connsiteX37-8691" fmla="*/ 305 w 510"/>
              <a:gd name="connsiteY37-8692" fmla="*/ 26 h 764"/>
              <a:gd name="connsiteX38-8693" fmla="*/ 311 w 510"/>
              <a:gd name="connsiteY38-8694" fmla="*/ 26 h 764"/>
              <a:gd name="connsiteX39-8695" fmla="*/ 321 w 510"/>
              <a:gd name="connsiteY39-8696" fmla="*/ 21 h 764"/>
              <a:gd name="connsiteX40-8697" fmla="*/ 326 w 510"/>
              <a:gd name="connsiteY40-8698" fmla="*/ 21 h 764"/>
              <a:gd name="connsiteX41-8699" fmla="*/ 332 w 510"/>
              <a:gd name="connsiteY41-8700" fmla="*/ 21 h 764"/>
              <a:gd name="connsiteX42-8701" fmla="*/ 337 w 510"/>
              <a:gd name="connsiteY42-8702" fmla="*/ 16 h 764"/>
              <a:gd name="connsiteX43-8703" fmla="*/ 337 w 510"/>
              <a:gd name="connsiteY43-8704" fmla="*/ 16 h 764"/>
              <a:gd name="connsiteX44-8705" fmla="*/ 342 w 510"/>
              <a:gd name="connsiteY44-8706" fmla="*/ 16 h 764"/>
              <a:gd name="connsiteX45-8707" fmla="*/ 342 w 510"/>
              <a:gd name="connsiteY45-8708" fmla="*/ 11 h 764"/>
              <a:gd name="connsiteX46-8709" fmla="*/ 353 w 510"/>
              <a:gd name="connsiteY46-8710" fmla="*/ 5 h 764"/>
              <a:gd name="connsiteX47-8711" fmla="*/ 358 w 510"/>
              <a:gd name="connsiteY47-8712" fmla="*/ 5 h 764"/>
              <a:gd name="connsiteX48-8713" fmla="*/ 368 w 510"/>
              <a:gd name="connsiteY48-8714" fmla="*/ 0 h 764"/>
              <a:gd name="connsiteX49-8715" fmla="*/ 374 w 510"/>
              <a:gd name="connsiteY49-8716" fmla="*/ 5 h 764"/>
              <a:gd name="connsiteX50-8717" fmla="*/ 389 w 510"/>
              <a:gd name="connsiteY50-8718" fmla="*/ 5 h 764"/>
              <a:gd name="connsiteX51-8719" fmla="*/ 400 w 510"/>
              <a:gd name="connsiteY51-8720" fmla="*/ 11 h 764"/>
              <a:gd name="connsiteX52-8721" fmla="*/ 421 w 510"/>
              <a:gd name="connsiteY52-8722" fmla="*/ 16 h 764"/>
              <a:gd name="connsiteX53-8723" fmla="*/ 453 w 510"/>
              <a:gd name="connsiteY53-8724" fmla="*/ 32 h 764"/>
              <a:gd name="connsiteX54-8725" fmla="*/ 468 w 510"/>
              <a:gd name="connsiteY54-8726" fmla="*/ 42 h 764"/>
              <a:gd name="connsiteX55-8727" fmla="*/ 484 w 510"/>
              <a:gd name="connsiteY55-8728" fmla="*/ 53 h 764"/>
              <a:gd name="connsiteX56-8729" fmla="*/ 495 w 510"/>
              <a:gd name="connsiteY56-8730" fmla="*/ 58 h 764"/>
              <a:gd name="connsiteX57-8731" fmla="*/ 505 w 510"/>
              <a:gd name="connsiteY57-8732" fmla="*/ 68 h 764"/>
              <a:gd name="connsiteX58-8733" fmla="*/ 510 w 510"/>
              <a:gd name="connsiteY58-8734" fmla="*/ 74 h 764"/>
              <a:gd name="connsiteX59-8735" fmla="*/ 510 w 510"/>
              <a:gd name="connsiteY59-8736" fmla="*/ 74 h 764"/>
              <a:gd name="connsiteX60-8737" fmla="*/ 505 w 510"/>
              <a:gd name="connsiteY60-8738" fmla="*/ 79 h 764"/>
              <a:gd name="connsiteX61-8739" fmla="*/ 505 w 510"/>
              <a:gd name="connsiteY61-8740" fmla="*/ 84 h 764"/>
              <a:gd name="connsiteX62-8741" fmla="*/ 500 w 510"/>
              <a:gd name="connsiteY62-8742" fmla="*/ 90 h 764"/>
              <a:gd name="connsiteX63-8743" fmla="*/ 495 w 510"/>
              <a:gd name="connsiteY63-8744" fmla="*/ 95 h 764"/>
              <a:gd name="connsiteX64-8745" fmla="*/ 489 w 510"/>
              <a:gd name="connsiteY64-8746" fmla="*/ 100 h 764"/>
              <a:gd name="connsiteX65-8747" fmla="*/ 484 w 510"/>
              <a:gd name="connsiteY65-8748" fmla="*/ 105 h 764"/>
              <a:gd name="connsiteX66-8749" fmla="*/ 479 w 510"/>
              <a:gd name="connsiteY66-8750" fmla="*/ 116 h 764"/>
              <a:gd name="connsiteX67-8751" fmla="*/ 479 w 510"/>
              <a:gd name="connsiteY67-8752" fmla="*/ 126 h 764"/>
              <a:gd name="connsiteX68-8753" fmla="*/ 474 w 510"/>
              <a:gd name="connsiteY68-8754" fmla="*/ 142 h 764"/>
              <a:gd name="connsiteX69-8755" fmla="*/ 474 w 510"/>
              <a:gd name="connsiteY69-8756" fmla="*/ 163 h 764"/>
              <a:gd name="connsiteX70-8757" fmla="*/ 474 w 510"/>
              <a:gd name="connsiteY70-8758" fmla="*/ 184 h 764"/>
              <a:gd name="connsiteX71-8759" fmla="*/ 468 w 510"/>
              <a:gd name="connsiteY71-8760" fmla="*/ 211 h 764"/>
              <a:gd name="connsiteX72-8761" fmla="*/ 463 w 510"/>
              <a:gd name="connsiteY72-8762" fmla="*/ 263 h 764"/>
              <a:gd name="connsiteX73-8763" fmla="*/ 458 w 510"/>
              <a:gd name="connsiteY73-8764" fmla="*/ 316 h 764"/>
              <a:gd name="connsiteX74-8765" fmla="*/ 453 w 510"/>
              <a:gd name="connsiteY74-8766" fmla="*/ 363 h 764"/>
              <a:gd name="connsiteX75-8767" fmla="*/ 447 w 510"/>
              <a:gd name="connsiteY75-8768" fmla="*/ 411 h 764"/>
              <a:gd name="connsiteX76-8769" fmla="*/ 437 w 510"/>
              <a:gd name="connsiteY76-8770" fmla="*/ 458 h 764"/>
              <a:gd name="connsiteX77-8771" fmla="*/ 426 w 510"/>
              <a:gd name="connsiteY77-8772" fmla="*/ 506 h 764"/>
              <a:gd name="connsiteX78-8773" fmla="*/ 416 w 510"/>
              <a:gd name="connsiteY78-8774" fmla="*/ 553 h 764"/>
              <a:gd name="connsiteX79-8775" fmla="*/ 400 w 510"/>
              <a:gd name="connsiteY79-8776" fmla="*/ 595 h 764"/>
              <a:gd name="connsiteX80-8777" fmla="*/ 389 w 510"/>
              <a:gd name="connsiteY80-8778" fmla="*/ 622 h 764"/>
              <a:gd name="connsiteX81-8779" fmla="*/ 384 w 510"/>
              <a:gd name="connsiteY81-8780" fmla="*/ 643 h 764"/>
              <a:gd name="connsiteX82-8781" fmla="*/ 374 w 510"/>
              <a:gd name="connsiteY82-8782" fmla="*/ 658 h 764"/>
              <a:gd name="connsiteX83-8783" fmla="*/ 363 w 510"/>
              <a:gd name="connsiteY83-8784" fmla="*/ 674 h 764"/>
              <a:gd name="connsiteX84-8785" fmla="*/ 353 w 510"/>
              <a:gd name="connsiteY84-8786" fmla="*/ 690 h 764"/>
              <a:gd name="connsiteX85-8787" fmla="*/ 342 w 510"/>
              <a:gd name="connsiteY85-8788" fmla="*/ 706 h 764"/>
              <a:gd name="connsiteX86-8789" fmla="*/ 326 w 510"/>
              <a:gd name="connsiteY86-8790" fmla="*/ 716 h 764"/>
              <a:gd name="connsiteX87-8791" fmla="*/ 316 w 510"/>
              <a:gd name="connsiteY87-8792" fmla="*/ 727 h 764"/>
              <a:gd name="connsiteX88-8793" fmla="*/ 305 w 510"/>
              <a:gd name="connsiteY88-8794" fmla="*/ 737 h 764"/>
              <a:gd name="connsiteX89-8795" fmla="*/ 295 w 510"/>
              <a:gd name="connsiteY89-8796" fmla="*/ 743 h 764"/>
              <a:gd name="connsiteX90-8797" fmla="*/ 284 w 510"/>
              <a:gd name="connsiteY90-8798" fmla="*/ 748 h 764"/>
              <a:gd name="connsiteX91-8799" fmla="*/ 274 w 510"/>
              <a:gd name="connsiteY91-8800" fmla="*/ 753 h 764"/>
              <a:gd name="connsiteX92-8801" fmla="*/ 269 w 510"/>
              <a:gd name="connsiteY92-8802" fmla="*/ 758 h 764"/>
              <a:gd name="connsiteX93-8803" fmla="*/ 258 w 510"/>
              <a:gd name="connsiteY93-8804" fmla="*/ 764 h 764"/>
              <a:gd name="connsiteX94-8805" fmla="*/ 253 w 510"/>
              <a:gd name="connsiteY94-8806" fmla="*/ 764 h 764"/>
              <a:gd name="connsiteX95-8807" fmla="*/ 247 w 510"/>
              <a:gd name="connsiteY95-8808" fmla="*/ 764 h 764"/>
              <a:gd name="connsiteX96-8809" fmla="*/ 237 w 510"/>
              <a:gd name="connsiteY96-8810" fmla="*/ 758 h 764"/>
              <a:gd name="connsiteX97-8811" fmla="*/ 232 w 510"/>
              <a:gd name="connsiteY97-8812" fmla="*/ 753 h 764"/>
              <a:gd name="connsiteX98-8813" fmla="*/ 226 w 510"/>
              <a:gd name="connsiteY98-8814" fmla="*/ 748 h 764"/>
              <a:gd name="connsiteX99-8815" fmla="*/ 226 w 510"/>
              <a:gd name="connsiteY99-8816" fmla="*/ 743 h 764"/>
              <a:gd name="connsiteX100-8817" fmla="*/ 226 w 510"/>
              <a:gd name="connsiteY100-8818" fmla="*/ 737 h 764"/>
              <a:gd name="connsiteX101-8819" fmla="*/ 226 w 510"/>
              <a:gd name="connsiteY101-8820" fmla="*/ 732 h 764"/>
              <a:gd name="connsiteX102-8821" fmla="*/ 226 w 510"/>
              <a:gd name="connsiteY102-8822" fmla="*/ 722 h 764"/>
              <a:gd name="connsiteX103-8823" fmla="*/ 226 w 510"/>
              <a:gd name="connsiteY103-8824" fmla="*/ 716 h 764"/>
              <a:gd name="connsiteX104-8825" fmla="*/ 221 w 510"/>
              <a:gd name="connsiteY104-8826" fmla="*/ 706 h 764"/>
              <a:gd name="connsiteX105-8827" fmla="*/ 211 w 510"/>
              <a:gd name="connsiteY105-8828" fmla="*/ 695 h 764"/>
              <a:gd name="connsiteX106-8829" fmla="*/ 200 w 510"/>
              <a:gd name="connsiteY106-8830" fmla="*/ 690 h 764"/>
              <a:gd name="connsiteX107-8831" fmla="*/ 190 w 510"/>
              <a:gd name="connsiteY107-8832" fmla="*/ 679 h 764"/>
              <a:gd name="connsiteX108-8833" fmla="*/ 174 w 510"/>
              <a:gd name="connsiteY108-8834" fmla="*/ 669 h 764"/>
              <a:gd name="connsiteX109-8835" fmla="*/ 158 w 510"/>
              <a:gd name="connsiteY109-8836" fmla="*/ 658 h 764"/>
              <a:gd name="connsiteX110-8837" fmla="*/ 142 w 510"/>
              <a:gd name="connsiteY110-8838" fmla="*/ 648 h 764"/>
              <a:gd name="connsiteX111-8839" fmla="*/ 126 w 510"/>
              <a:gd name="connsiteY111-8840" fmla="*/ 643 h 764"/>
              <a:gd name="connsiteX112-8841" fmla="*/ 116 w 510"/>
              <a:gd name="connsiteY112-8842" fmla="*/ 632 h 764"/>
              <a:gd name="connsiteX113-8843" fmla="*/ 105 w 510"/>
              <a:gd name="connsiteY113-8844" fmla="*/ 627 h 764"/>
              <a:gd name="connsiteX114-8845" fmla="*/ 95 w 510"/>
              <a:gd name="connsiteY114-8846" fmla="*/ 622 h 764"/>
              <a:gd name="connsiteX115-8847" fmla="*/ 90 w 510"/>
              <a:gd name="connsiteY115-8848" fmla="*/ 616 h 764"/>
              <a:gd name="connsiteX116-8849" fmla="*/ 90 w 510"/>
              <a:gd name="connsiteY116-8850" fmla="*/ 616 h 764"/>
              <a:gd name="connsiteX117-8851" fmla="*/ 90 w 510"/>
              <a:gd name="connsiteY117-8852" fmla="*/ 611 h 764"/>
              <a:gd name="connsiteX118-8853" fmla="*/ 90 w 510"/>
              <a:gd name="connsiteY118-8854" fmla="*/ 611 h 764"/>
              <a:gd name="connsiteX119-8855" fmla="*/ 95 w 510"/>
              <a:gd name="connsiteY119-8856" fmla="*/ 611 h 764"/>
              <a:gd name="connsiteX120-8857" fmla="*/ 100 w 510"/>
              <a:gd name="connsiteY120-8858" fmla="*/ 611 h 764"/>
              <a:gd name="connsiteX121-8859" fmla="*/ 111 w 510"/>
              <a:gd name="connsiteY121-8860" fmla="*/ 611 h 764"/>
              <a:gd name="connsiteX122-8861" fmla="*/ 121 w 510"/>
              <a:gd name="connsiteY122-8862" fmla="*/ 611 h 764"/>
              <a:gd name="connsiteX123-8863" fmla="*/ 137 w 510"/>
              <a:gd name="connsiteY123-8864" fmla="*/ 616 h 764"/>
              <a:gd name="connsiteX124-8865" fmla="*/ 153 w 510"/>
              <a:gd name="connsiteY124-8866" fmla="*/ 622 h 764"/>
              <a:gd name="connsiteX125-8867" fmla="*/ 174 w 510"/>
              <a:gd name="connsiteY125-8868" fmla="*/ 622 h 764"/>
              <a:gd name="connsiteX126-8869" fmla="*/ 195 w 510"/>
              <a:gd name="connsiteY126-8870" fmla="*/ 627 h 764"/>
              <a:gd name="connsiteX127-8871" fmla="*/ 211 w 510"/>
              <a:gd name="connsiteY127-8872" fmla="*/ 632 h 764"/>
              <a:gd name="connsiteX128-8873" fmla="*/ 226 w 510"/>
              <a:gd name="connsiteY128-8874" fmla="*/ 632 h 764"/>
              <a:gd name="connsiteX129-8875" fmla="*/ 242 w 510"/>
              <a:gd name="connsiteY129-8876" fmla="*/ 632 h 764"/>
              <a:gd name="connsiteX130-8877" fmla="*/ 253 w 510"/>
              <a:gd name="connsiteY130-8878" fmla="*/ 632 h 764"/>
              <a:gd name="connsiteX131-8879" fmla="*/ 263 w 510"/>
              <a:gd name="connsiteY131-8880" fmla="*/ 632 h 764"/>
              <a:gd name="connsiteX132-8881" fmla="*/ 269 w 510"/>
              <a:gd name="connsiteY132-8882" fmla="*/ 632 h 764"/>
              <a:gd name="connsiteX133-8883" fmla="*/ 274 w 510"/>
              <a:gd name="connsiteY133-8884" fmla="*/ 632 h 764"/>
              <a:gd name="connsiteX134-8885" fmla="*/ 279 w 510"/>
              <a:gd name="connsiteY134-8886" fmla="*/ 627 h 764"/>
              <a:gd name="connsiteX135-8887" fmla="*/ 284 w 510"/>
              <a:gd name="connsiteY135-8888" fmla="*/ 622 h 764"/>
              <a:gd name="connsiteX136-8889" fmla="*/ 290 w 510"/>
              <a:gd name="connsiteY136-8890" fmla="*/ 616 h 764"/>
              <a:gd name="connsiteX137-8891" fmla="*/ 295 w 510"/>
              <a:gd name="connsiteY137-8892" fmla="*/ 611 h 764"/>
              <a:gd name="connsiteX138-8893" fmla="*/ 300 w 510"/>
              <a:gd name="connsiteY138-8894" fmla="*/ 600 h 764"/>
              <a:gd name="connsiteX139-8895" fmla="*/ 311 w 510"/>
              <a:gd name="connsiteY139-8896" fmla="*/ 590 h 764"/>
              <a:gd name="connsiteX140-8897" fmla="*/ 316 w 510"/>
              <a:gd name="connsiteY140-8898" fmla="*/ 579 h 764"/>
              <a:gd name="connsiteX141-8899" fmla="*/ 321 w 510"/>
              <a:gd name="connsiteY141-8900" fmla="*/ 569 h 764"/>
              <a:gd name="connsiteX142-8901" fmla="*/ 326 w 510"/>
              <a:gd name="connsiteY142-8902" fmla="*/ 553 h 764"/>
              <a:gd name="connsiteX143-8903" fmla="*/ 332 w 510"/>
              <a:gd name="connsiteY143-8904" fmla="*/ 537 h 764"/>
              <a:gd name="connsiteX144-8905" fmla="*/ 337 w 510"/>
              <a:gd name="connsiteY144-8906" fmla="*/ 521 h 764"/>
              <a:gd name="connsiteX145-8907" fmla="*/ 342 w 510"/>
              <a:gd name="connsiteY145-8908" fmla="*/ 500 h 764"/>
              <a:gd name="connsiteX146-8909" fmla="*/ 347 w 510"/>
              <a:gd name="connsiteY146-8910" fmla="*/ 479 h 764"/>
              <a:gd name="connsiteX147-8911" fmla="*/ 353 w 510"/>
              <a:gd name="connsiteY147-8912" fmla="*/ 453 h 764"/>
              <a:gd name="connsiteX148-8913" fmla="*/ 358 w 510"/>
              <a:gd name="connsiteY148-8914" fmla="*/ 427 h 764"/>
              <a:gd name="connsiteX149-8915" fmla="*/ 363 w 510"/>
              <a:gd name="connsiteY149-8916" fmla="*/ 400 h 764"/>
              <a:gd name="connsiteX150-8917" fmla="*/ 368 w 510"/>
              <a:gd name="connsiteY150-8918" fmla="*/ 374 h 764"/>
              <a:gd name="connsiteX151-8919" fmla="*/ 374 w 510"/>
              <a:gd name="connsiteY151-8920" fmla="*/ 348 h 764"/>
              <a:gd name="connsiteX152-8921" fmla="*/ 374 w 510"/>
              <a:gd name="connsiteY152-8922" fmla="*/ 321 h 764"/>
              <a:gd name="connsiteX153-8923" fmla="*/ 379 w 510"/>
              <a:gd name="connsiteY153-8924" fmla="*/ 295 h 764"/>
              <a:gd name="connsiteX154-8925" fmla="*/ 379 w 510"/>
              <a:gd name="connsiteY154-8926" fmla="*/ 274 h 764"/>
              <a:gd name="connsiteX155-8927" fmla="*/ 384 w 510"/>
              <a:gd name="connsiteY155-8928" fmla="*/ 253 h 764"/>
              <a:gd name="connsiteX156-8929" fmla="*/ 384 w 510"/>
              <a:gd name="connsiteY156-8930" fmla="*/ 232 h 764"/>
              <a:gd name="connsiteX157-8931" fmla="*/ 384 w 510"/>
              <a:gd name="connsiteY157-8932" fmla="*/ 211 h 764"/>
              <a:gd name="connsiteX158-8933" fmla="*/ 389 w 510"/>
              <a:gd name="connsiteY158-8934" fmla="*/ 195 h 764"/>
              <a:gd name="connsiteX159-8935" fmla="*/ 389 w 510"/>
              <a:gd name="connsiteY159-8936" fmla="*/ 179 h 764"/>
              <a:gd name="connsiteX160-8937" fmla="*/ 389 w 510"/>
              <a:gd name="connsiteY160-8938" fmla="*/ 163 h 764"/>
              <a:gd name="connsiteX161-8939" fmla="*/ 389 w 510"/>
              <a:gd name="connsiteY161-8940" fmla="*/ 153 h 764"/>
              <a:gd name="connsiteX162-8941" fmla="*/ 389 w 510"/>
              <a:gd name="connsiteY162-8942" fmla="*/ 142 h 764"/>
              <a:gd name="connsiteX163-8943" fmla="*/ 389 w 510"/>
              <a:gd name="connsiteY163-8944" fmla="*/ 132 h 764"/>
              <a:gd name="connsiteX164-8945" fmla="*/ 389 w 510"/>
              <a:gd name="connsiteY164-8946" fmla="*/ 121 h 764"/>
              <a:gd name="connsiteX165-8947" fmla="*/ 384 w 510"/>
              <a:gd name="connsiteY165-8948" fmla="*/ 116 h 764"/>
              <a:gd name="connsiteX166-8949" fmla="*/ 384 w 510"/>
              <a:gd name="connsiteY166-8950" fmla="*/ 116 h 764"/>
              <a:gd name="connsiteX0-8951" fmla="*/ 336 w 462"/>
              <a:gd name="connsiteY0-8952" fmla="*/ 116 h 764"/>
              <a:gd name="connsiteX1-8953" fmla="*/ 336 w 462"/>
              <a:gd name="connsiteY1-8954" fmla="*/ 105 h 764"/>
              <a:gd name="connsiteX2-8955" fmla="*/ 331 w 462"/>
              <a:gd name="connsiteY2-8956" fmla="*/ 95 h 764"/>
              <a:gd name="connsiteX3-8957" fmla="*/ 326 w 462"/>
              <a:gd name="connsiteY3-8958" fmla="*/ 84 h 764"/>
              <a:gd name="connsiteX4-8959" fmla="*/ 326 w 462"/>
              <a:gd name="connsiteY4-8960" fmla="*/ 79 h 764"/>
              <a:gd name="connsiteX5-8961" fmla="*/ 320 w 462"/>
              <a:gd name="connsiteY5-8962" fmla="*/ 79 h 764"/>
              <a:gd name="connsiteX6-8963" fmla="*/ 315 w 462"/>
              <a:gd name="connsiteY6-8964" fmla="*/ 79 h 764"/>
              <a:gd name="connsiteX7-8965" fmla="*/ 310 w 462"/>
              <a:gd name="connsiteY7-8966" fmla="*/ 74 h 764"/>
              <a:gd name="connsiteX8-8967" fmla="*/ 299 w 462"/>
              <a:gd name="connsiteY8-8968" fmla="*/ 74 h 764"/>
              <a:gd name="connsiteX9-8969" fmla="*/ 289 w 462"/>
              <a:gd name="connsiteY9-8970" fmla="*/ 74 h 764"/>
              <a:gd name="connsiteX10-8971" fmla="*/ 278 w 462"/>
              <a:gd name="connsiteY10-8972" fmla="*/ 74 h 764"/>
              <a:gd name="connsiteX11-8973" fmla="*/ 268 w 462"/>
              <a:gd name="connsiteY11-8974" fmla="*/ 74 h 764"/>
              <a:gd name="connsiteX12-8975" fmla="*/ 257 w 462"/>
              <a:gd name="connsiteY12-8976" fmla="*/ 74 h 764"/>
              <a:gd name="connsiteX13-8977" fmla="*/ 226 w 462"/>
              <a:gd name="connsiteY13-8978" fmla="*/ 74 h 764"/>
              <a:gd name="connsiteX14-8979" fmla="*/ 199 w 462"/>
              <a:gd name="connsiteY14-8980" fmla="*/ 74 h 764"/>
              <a:gd name="connsiteX15-8981" fmla="*/ 168 w 462"/>
              <a:gd name="connsiteY15-8982" fmla="*/ 79 h 764"/>
              <a:gd name="connsiteX16-8983" fmla="*/ 136 w 462"/>
              <a:gd name="connsiteY16-8984" fmla="*/ 79 h 764"/>
              <a:gd name="connsiteX17-8985" fmla="*/ 121 w 462"/>
              <a:gd name="connsiteY17-8986" fmla="*/ 84 h 764"/>
              <a:gd name="connsiteX18-8987" fmla="*/ 105 w 462"/>
              <a:gd name="connsiteY18-8988" fmla="*/ 84 h 764"/>
              <a:gd name="connsiteX19-8989" fmla="*/ 84 w 462"/>
              <a:gd name="connsiteY19-8990" fmla="*/ 90 h 764"/>
              <a:gd name="connsiteX20-8991" fmla="*/ 68 w 462"/>
              <a:gd name="connsiteY20-8992" fmla="*/ 95 h 764"/>
              <a:gd name="connsiteX21-8993" fmla="*/ 47 w 462"/>
              <a:gd name="connsiteY21-8994" fmla="*/ 95 h 764"/>
              <a:gd name="connsiteX22-8995" fmla="*/ 0 w 462"/>
              <a:gd name="connsiteY22-8996" fmla="*/ 105 h 764"/>
              <a:gd name="connsiteX23-8997" fmla="*/ 5 w 462"/>
              <a:gd name="connsiteY23-8998" fmla="*/ 58 h 764"/>
              <a:gd name="connsiteX24-8999" fmla="*/ 31 w 462"/>
              <a:gd name="connsiteY24-9000" fmla="*/ 53 h 764"/>
              <a:gd name="connsiteX25-9001" fmla="*/ 63 w 462"/>
              <a:gd name="connsiteY25-9002" fmla="*/ 53 h 764"/>
              <a:gd name="connsiteX26-9003" fmla="*/ 100 w 462"/>
              <a:gd name="connsiteY26-9004" fmla="*/ 47 h 764"/>
              <a:gd name="connsiteX27-9005" fmla="*/ 136 w 462"/>
              <a:gd name="connsiteY27-9006" fmla="*/ 42 h 764"/>
              <a:gd name="connsiteX28-9007" fmla="*/ 152 w 462"/>
              <a:gd name="connsiteY28-9008" fmla="*/ 42 h 764"/>
              <a:gd name="connsiteX29-9009" fmla="*/ 168 w 462"/>
              <a:gd name="connsiteY29-9010" fmla="*/ 37 h 764"/>
              <a:gd name="connsiteX30-9011" fmla="*/ 184 w 462"/>
              <a:gd name="connsiteY30-9012" fmla="*/ 37 h 764"/>
              <a:gd name="connsiteX31-9013" fmla="*/ 199 w 462"/>
              <a:gd name="connsiteY31-9014" fmla="*/ 37 h 764"/>
              <a:gd name="connsiteX32-9015" fmla="*/ 210 w 462"/>
              <a:gd name="connsiteY32-9016" fmla="*/ 32 h 764"/>
              <a:gd name="connsiteX33-9017" fmla="*/ 226 w 462"/>
              <a:gd name="connsiteY33-9018" fmla="*/ 32 h 764"/>
              <a:gd name="connsiteX34-9019" fmla="*/ 236 w 462"/>
              <a:gd name="connsiteY34-9020" fmla="*/ 32 h 764"/>
              <a:gd name="connsiteX35-9021" fmla="*/ 247 w 462"/>
              <a:gd name="connsiteY35-9022" fmla="*/ 26 h 764"/>
              <a:gd name="connsiteX36-9023" fmla="*/ 257 w 462"/>
              <a:gd name="connsiteY36-9024" fmla="*/ 26 h 764"/>
              <a:gd name="connsiteX37-9025" fmla="*/ 263 w 462"/>
              <a:gd name="connsiteY37-9026" fmla="*/ 26 h 764"/>
              <a:gd name="connsiteX38-9027" fmla="*/ 273 w 462"/>
              <a:gd name="connsiteY38-9028" fmla="*/ 21 h 764"/>
              <a:gd name="connsiteX39-9029" fmla="*/ 278 w 462"/>
              <a:gd name="connsiteY39-9030" fmla="*/ 21 h 764"/>
              <a:gd name="connsiteX40-9031" fmla="*/ 284 w 462"/>
              <a:gd name="connsiteY40-9032" fmla="*/ 21 h 764"/>
              <a:gd name="connsiteX41-9033" fmla="*/ 289 w 462"/>
              <a:gd name="connsiteY41-9034" fmla="*/ 16 h 764"/>
              <a:gd name="connsiteX42-9035" fmla="*/ 289 w 462"/>
              <a:gd name="connsiteY42-9036" fmla="*/ 16 h 764"/>
              <a:gd name="connsiteX43-9037" fmla="*/ 294 w 462"/>
              <a:gd name="connsiteY43-9038" fmla="*/ 16 h 764"/>
              <a:gd name="connsiteX44-9039" fmla="*/ 294 w 462"/>
              <a:gd name="connsiteY44-9040" fmla="*/ 11 h 764"/>
              <a:gd name="connsiteX45-9041" fmla="*/ 305 w 462"/>
              <a:gd name="connsiteY45-9042" fmla="*/ 5 h 764"/>
              <a:gd name="connsiteX46-9043" fmla="*/ 310 w 462"/>
              <a:gd name="connsiteY46-9044" fmla="*/ 5 h 764"/>
              <a:gd name="connsiteX47-9045" fmla="*/ 320 w 462"/>
              <a:gd name="connsiteY47-9046" fmla="*/ 0 h 764"/>
              <a:gd name="connsiteX48-9047" fmla="*/ 326 w 462"/>
              <a:gd name="connsiteY48-9048" fmla="*/ 5 h 764"/>
              <a:gd name="connsiteX49-9049" fmla="*/ 341 w 462"/>
              <a:gd name="connsiteY49-9050" fmla="*/ 5 h 764"/>
              <a:gd name="connsiteX50-9051" fmla="*/ 352 w 462"/>
              <a:gd name="connsiteY50-9052" fmla="*/ 11 h 764"/>
              <a:gd name="connsiteX51-9053" fmla="*/ 373 w 462"/>
              <a:gd name="connsiteY51-9054" fmla="*/ 16 h 764"/>
              <a:gd name="connsiteX52-9055" fmla="*/ 405 w 462"/>
              <a:gd name="connsiteY52-9056" fmla="*/ 32 h 764"/>
              <a:gd name="connsiteX53-9057" fmla="*/ 420 w 462"/>
              <a:gd name="connsiteY53-9058" fmla="*/ 42 h 764"/>
              <a:gd name="connsiteX54-9059" fmla="*/ 436 w 462"/>
              <a:gd name="connsiteY54-9060" fmla="*/ 53 h 764"/>
              <a:gd name="connsiteX55-9061" fmla="*/ 447 w 462"/>
              <a:gd name="connsiteY55-9062" fmla="*/ 58 h 764"/>
              <a:gd name="connsiteX56-9063" fmla="*/ 457 w 462"/>
              <a:gd name="connsiteY56-9064" fmla="*/ 68 h 764"/>
              <a:gd name="connsiteX57-9065" fmla="*/ 462 w 462"/>
              <a:gd name="connsiteY57-9066" fmla="*/ 74 h 764"/>
              <a:gd name="connsiteX58-9067" fmla="*/ 462 w 462"/>
              <a:gd name="connsiteY58-9068" fmla="*/ 74 h 764"/>
              <a:gd name="connsiteX59-9069" fmla="*/ 457 w 462"/>
              <a:gd name="connsiteY59-9070" fmla="*/ 79 h 764"/>
              <a:gd name="connsiteX60-9071" fmla="*/ 457 w 462"/>
              <a:gd name="connsiteY60-9072" fmla="*/ 84 h 764"/>
              <a:gd name="connsiteX61-9073" fmla="*/ 452 w 462"/>
              <a:gd name="connsiteY61-9074" fmla="*/ 90 h 764"/>
              <a:gd name="connsiteX62-9075" fmla="*/ 447 w 462"/>
              <a:gd name="connsiteY62-9076" fmla="*/ 95 h 764"/>
              <a:gd name="connsiteX63-9077" fmla="*/ 441 w 462"/>
              <a:gd name="connsiteY63-9078" fmla="*/ 100 h 764"/>
              <a:gd name="connsiteX64-9079" fmla="*/ 436 w 462"/>
              <a:gd name="connsiteY64-9080" fmla="*/ 105 h 764"/>
              <a:gd name="connsiteX65-9081" fmla="*/ 431 w 462"/>
              <a:gd name="connsiteY65-9082" fmla="*/ 116 h 764"/>
              <a:gd name="connsiteX66-9083" fmla="*/ 431 w 462"/>
              <a:gd name="connsiteY66-9084" fmla="*/ 126 h 764"/>
              <a:gd name="connsiteX67-9085" fmla="*/ 426 w 462"/>
              <a:gd name="connsiteY67-9086" fmla="*/ 142 h 764"/>
              <a:gd name="connsiteX68-9087" fmla="*/ 426 w 462"/>
              <a:gd name="connsiteY68-9088" fmla="*/ 163 h 764"/>
              <a:gd name="connsiteX69-9089" fmla="*/ 426 w 462"/>
              <a:gd name="connsiteY69-9090" fmla="*/ 184 h 764"/>
              <a:gd name="connsiteX70-9091" fmla="*/ 420 w 462"/>
              <a:gd name="connsiteY70-9092" fmla="*/ 211 h 764"/>
              <a:gd name="connsiteX71-9093" fmla="*/ 415 w 462"/>
              <a:gd name="connsiteY71-9094" fmla="*/ 263 h 764"/>
              <a:gd name="connsiteX72-9095" fmla="*/ 410 w 462"/>
              <a:gd name="connsiteY72-9096" fmla="*/ 316 h 764"/>
              <a:gd name="connsiteX73-9097" fmla="*/ 405 w 462"/>
              <a:gd name="connsiteY73-9098" fmla="*/ 363 h 764"/>
              <a:gd name="connsiteX74-9099" fmla="*/ 399 w 462"/>
              <a:gd name="connsiteY74-9100" fmla="*/ 411 h 764"/>
              <a:gd name="connsiteX75-9101" fmla="*/ 389 w 462"/>
              <a:gd name="connsiteY75-9102" fmla="*/ 458 h 764"/>
              <a:gd name="connsiteX76-9103" fmla="*/ 378 w 462"/>
              <a:gd name="connsiteY76-9104" fmla="*/ 506 h 764"/>
              <a:gd name="connsiteX77-9105" fmla="*/ 368 w 462"/>
              <a:gd name="connsiteY77-9106" fmla="*/ 553 h 764"/>
              <a:gd name="connsiteX78-9107" fmla="*/ 352 w 462"/>
              <a:gd name="connsiteY78-9108" fmla="*/ 595 h 764"/>
              <a:gd name="connsiteX79-9109" fmla="*/ 341 w 462"/>
              <a:gd name="connsiteY79-9110" fmla="*/ 622 h 764"/>
              <a:gd name="connsiteX80-9111" fmla="*/ 336 w 462"/>
              <a:gd name="connsiteY80-9112" fmla="*/ 643 h 764"/>
              <a:gd name="connsiteX81-9113" fmla="*/ 326 w 462"/>
              <a:gd name="connsiteY81-9114" fmla="*/ 658 h 764"/>
              <a:gd name="connsiteX82-9115" fmla="*/ 315 w 462"/>
              <a:gd name="connsiteY82-9116" fmla="*/ 674 h 764"/>
              <a:gd name="connsiteX83-9117" fmla="*/ 305 w 462"/>
              <a:gd name="connsiteY83-9118" fmla="*/ 690 h 764"/>
              <a:gd name="connsiteX84-9119" fmla="*/ 294 w 462"/>
              <a:gd name="connsiteY84-9120" fmla="*/ 706 h 764"/>
              <a:gd name="connsiteX85-9121" fmla="*/ 278 w 462"/>
              <a:gd name="connsiteY85-9122" fmla="*/ 716 h 764"/>
              <a:gd name="connsiteX86-9123" fmla="*/ 268 w 462"/>
              <a:gd name="connsiteY86-9124" fmla="*/ 727 h 764"/>
              <a:gd name="connsiteX87-9125" fmla="*/ 257 w 462"/>
              <a:gd name="connsiteY87-9126" fmla="*/ 737 h 764"/>
              <a:gd name="connsiteX88-9127" fmla="*/ 247 w 462"/>
              <a:gd name="connsiteY88-9128" fmla="*/ 743 h 764"/>
              <a:gd name="connsiteX89-9129" fmla="*/ 236 w 462"/>
              <a:gd name="connsiteY89-9130" fmla="*/ 748 h 764"/>
              <a:gd name="connsiteX90-9131" fmla="*/ 226 w 462"/>
              <a:gd name="connsiteY90-9132" fmla="*/ 753 h 764"/>
              <a:gd name="connsiteX91-9133" fmla="*/ 221 w 462"/>
              <a:gd name="connsiteY91-9134" fmla="*/ 758 h 764"/>
              <a:gd name="connsiteX92-9135" fmla="*/ 210 w 462"/>
              <a:gd name="connsiteY92-9136" fmla="*/ 764 h 764"/>
              <a:gd name="connsiteX93-9137" fmla="*/ 205 w 462"/>
              <a:gd name="connsiteY93-9138" fmla="*/ 764 h 764"/>
              <a:gd name="connsiteX94-9139" fmla="*/ 199 w 462"/>
              <a:gd name="connsiteY94-9140" fmla="*/ 764 h 764"/>
              <a:gd name="connsiteX95-9141" fmla="*/ 189 w 462"/>
              <a:gd name="connsiteY95-9142" fmla="*/ 758 h 764"/>
              <a:gd name="connsiteX96-9143" fmla="*/ 184 w 462"/>
              <a:gd name="connsiteY96-9144" fmla="*/ 753 h 764"/>
              <a:gd name="connsiteX97-9145" fmla="*/ 178 w 462"/>
              <a:gd name="connsiteY97-9146" fmla="*/ 748 h 764"/>
              <a:gd name="connsiteX98-9147" fmla="*/ 178 w 462"/>
              <a:gd name="connsiteY98-9148" fmla="*/ 743 h 764"/>
              <a:gd name="connsiteX99-9149" fmla="*/ 178 w 462"/>
              <a:gd name="connsiteY99-9150" fmla="*/ 737 h 764"/>
              <a:gd name="connsiteX100-9151" fmla="*/ 178 w 462"/>
              <a:gd name="connsiteY100-9152" fmla="*/ 732 h 764"/>
              <a:gd name="connsiteX101-9153" fmla="*/ 178 w 462"/>
              <a:gd name="connsiteY101-9154" fmla="*/ 722 h 764"/>
              <a:gd name="connsiteX102-9155" fmla="*/ 178 w 462"/>
              <a:gd name="connsiteY102-9156" fmla="*/ 716 h 764"/>
              <a:gd name="connsiteX103-9157" fmla="*/ 173 w 462"/>
              <a:gd name="connsiteY103-9158" fmla="*/ 706 h 764"/>
              <a:gd name="connsiteX104-9159" fmla="*/ 163 w 462"/>
              <a:gd name="connsiteY104-9160" fmla="*/ 695 h 764"/>
              <a:gd name="connsiteX105-9161" fmla="*/ 152 w 462"/>
              <a:gd name="connsiteY105-9162" fmla="*/ 690 h 764"/>
              <a:gd name="connsiteX106-9163" fmla="*/ 142 w 462"/>
              <a:gd name="connsiteY106-9164" fmla="*/ 679 h 764"/>
              <a:gd name="connsiteX107-9165" fmla="*/ 126 w 462"/>
              <a:gd name="connsiteY107-9166" fmla="*/ 669 h 764"/>
              <a:gd name="connsiteX108-9167" fmla="*/ 110 w 462"/>
              <a:gd name="connsiteY108-9168" fmla="*/ 658 h 764"/>
              <a:gd name="connsiteX109-9169" fmla="*/ 94 w 462"/>
              <a:gd name="connsiteY109-9170" fmla="*/ 648 h 764"/>
              <a:gd name="connsiteX110-9171" fmla="*/ 78 w 462"/>
              <a:gd name="connsiteY110-9172" fmla="*/ 643 h 764"/>
              <a:gd name="connsiteX111-9173" fmla="*/ 68 w 462"/>
              <a:gd name="connsiteY111-9174" fmla="*/ 632 h 764"/>
              <a:gd name="connsiteX112-9175" fmla="*/ 57 w 462"/>
              <a:gd name="connsiteY112-9176" fmla="*/ 627 h 764"/>
              <a:gd name="connsiteX113-9177" fmla="*/ 47 w 462"/>
              <a:gd name="connsiteY113-9178" fmla="*/ 622 h 764"/>
              <a:gd name="connsiteX114-9179" fmla="*/ 42 w 462"/>
              <a:gd name="connsiteY114-9180" fmla="*/ 616 h 764"/>
              <a:gd name="connsiteX115-9181" fmla="*/ 42 w 462"/>
              <a:gd name="connsiteY115-9182" fmla="*/ 616 h 764"/>
              <a:gd name="connsiteX116-9183" fmla="*/ 42 w 462"/>
              <a:gd name="connsiteY116-9184" fmla="*/ 611 h 764"/>
              <a:gd name="connsiteX117-9185" fmla="*/ 42 w 462"/>
              <a:gd name="connsiteY117-9186" fmla="*/ 611 h 764"/>
              <a:gd name="connsiteX118-9187" fmla="*/ 47 w 462"/>
              <a:gd name="connsiteY118-9188" fmla="*/ 611 h 764"/>
              <a:gd name="connsiteX119-9189" fmla="*/ 52 w 462"/>
              <a:gd name="connsiteY119-9190" fmla="*/ 611 h 764"/>
              <a:gd name="connsiteX120-9191" fmla="*/ 63 w 462"/>
              <a:gd name="connsiteY120-9192" fmla="*/ 611 h 764"/>
              <a:gd name="connsiteX121-9193" fmla="*/ 73 w 462"/>
              <a:gd name="connsiteY121-9194" fmla="*/ 611 h 764"/>
              <a:gd name="connsiteX122-9195" fmla="*/ 89 w 462"/>
              <a:gd name="connsiteY122-9196" fmla="*/ 616 h 764"/>
              <a:gd name="connsiteX123-9197" fmla="*/ 105 w 462"/>
              <a:gd name="connsiteY123-9198" fmla="*/ 622 h 764"/>
              <a:gd name="connsiteX124-9199" fmla="*/ 126 w 462"/>
              <a:gd name="connsiteY124-9200" fmla="*/ 622 h 764"/>
              <a:gd name="connsiteX125-9201" fmla="*/ 147 w 462"/>
              <a:gd name="connsiteY125-9202" fmla="*/ 627 h 764"/>
              <a:gd name="connsiteX126-9203" fmla="*/ 163 w 462"/>
              <a:gd name="connsiteY126-9204" fmla="*/ 632 h 764"/>
              <a:gd name="connsiteX127-9205" fmla="*/ 178 w 462"/>
              <a:gd name="connsiteY127-9206" fmla="*/ 632 h 764"/>
              <a:gd name="connsiteX128-9207" fmla="*/ 194 w 462"/>
              <a:gd name="connsiteY128-9208" fmla="*/ 632 h 764"/>
              <a:gd name="connsiteX129-9209" fmla="*/ 205 w 462"/>
              <a:gd name="connsiteY129-9210" fmla="*/ 632 h 764"/>
              <a:gd name="connsiteX130-9211" fmla="*/ 215 w 462"/>
              <a:gd name="connsiteY130-9212" fmla="*/ 632 h 764"/>
              <a:gd name="connsiteX131-9213" fmla="*/ 221 w 462"/>
              <a:gd name="connsiteY131-9214" fmla="*/ 632 h 764"/>
              <a:gd name="connsiteX132-9215" fmla="*/ 226 w 462"/>
              <a:gd name="connsiteY132-9216" fmla="*/ 632 h 764"/>
              <a:gd name="connsiteX133-9217" fmla="*/ 231 w 462"/>
              <a:gd name="connsiteY133-9218" fmla="*/ 627 h 764"/>
              <a:gd name="connsiteX134-9219" fmla="*/ 236 w 462"/>
              <a:gd name="connsiteY134-9220" fmla="*/ 622 h 764"/>
              <a:gd name="connsiteX135-9221" fmla="*/ 242 w 462"/>
              <a:gd name="connsiteY135-9222" fmla="*/ 616 h 764"/>
              <a:gd name="connsiteX136-9223" fmla="*/ 247 w 462"/>
              <a:gd name="connsiteY136-9224" fmla="*/ 611 h 764"/>
              <a:gd name="connsiteX137-9225" fmla="*/ 252 w 462"/>
              <a:gd name="connsiteY137-9226" fmla="*/ 600 h 764"/>
              <a:gd name="connsiteX138-9227" fmla="*/ 263 w 462"/>
              <a:gd name="connsiteY138-9228" fmla="*/ 590 h 764"/>
              <a:gd name="connsiteX139-9229" fmla="*/ 268 w 462"/>
              <a:gd name="connsiteY139-9230" fmla="*/ 579 h 764"/>
              <a:gd name="connsiteX140-9231" fmla="*/ 273 w 462"/>
              <a:gd name="connsiteY140-9232" fmla="*/ 569 h 764"/>
              <a:gd name="connsiteX141-9233" fmla="*/ 278 w 462"/>
              <a:gd name="connsiteY141-9234" fmla="*/ 553 h 764"/>
              <a:gd name="connsiteX142-9235" fmla="*/ 284 w 462"/>
              <a:gd name="connsiteY142-9236" fmla="*/ 537 h 764"/>
              <a:gd name="connsiteX143-9237" fmla="*/ 289 w 462"/>
              <a:gd name="connsiteY143-9238" fmla="*/ 521 h 764"/>
              <a:gd name="connsiteX144-9239" fmla="*/ 294 w 462"/>
              <a:gd name="connsiteY144-9240" fmla="*/ 500 h 764"/>
              <a:gd name="connsiteX145-9241" fmla="*/ 299 w 462"/>
              <a:gd name="connsiteY145-9242" fmla="*/ 479 h 764"/>
              <a:gd name="connsiteX146-9243" fmla="*/ 305 w 462"/>
              <a:gd name="connsiteY146-9244" fmla="*/ 453 h 764"/>
              <a:gd name="connsiteX147-9245" fmla="*/ 310 w 462"/>
              <a:gd name="connsiteY147-9246" fmla="*/ 427 h 764"/>
              <a:gd name="connsiteX148-9247" fmla="*/ 315 w 462"/>
              <a:gd name="connsiteY148-9248" fmla="*/ 400 h 764"/>
              <a:gd name="connsiteX149-9249" fmla="*/ 320 w 462"/>
              <a:gd name="connsiteY149-9250" fmla="*/ 374 h 764"/>
              <a:gd name="connsiteX150-9251" fmla="*/ 326 w 462"/>
              <a:gd name="connsiteY150-9252" fmla="*/ 348 h 764"/>
              <a:gd name="connsiteX151-9253" fmla="*/ 326 w 462"/>
              <a:gd name="connsiteY151-9254" fmla="*/ 321 h 764"/>
              <a:gd name="connsiteX152-9255" fmla="*/ 331 w 462"/>
              <a:gd name="connsiteY152-9256" fmla="*/ 295 h 764"/>
              <a:gd name="connsiteX153-9257" fmla="*/ 331 w 462"/>
              <a:gd name="connsiteY153-9258" fmla="*/ 274 h 764"/>
              <a:gd name="connsiteX154-9259" fmla="*/ 336 w 462"/>
              <a:gd name="connsiteY154-9260" fmla="*/ 253 h 764"/>
              <a:gd name="connsiteX155-9261" fmla="*/ 336 w 462"/>
              <a:gd name="connsiteY155-9262" fmla="*/ 232 h 764"/>
              <a:gd name="connsiteX156-9263" fmla="*/ 336 w 462"/>
              <a:gd name="connsiteY156-9264" fmla="*/ 211 h 764"/>
              <a:gd name="connsiteX157-9265" fmla="*/ 341 w 462"/>
              <a:gd name="connsiteY157-9266" fmla="*/ 195 h 764"/>
              <a:gd name="connsiteX158-9267" fmla="*/ 341 w 462"/>
              <a:gd name="connsiteY158-9268" fmla="*/ 179 h 764"/>
              <a:gd name="connsiteX159-9269" fmla="*/ 341 w 462"/>
              <a:gd name="connsiteY159-9270" fmla="*/ 163 h 764"/>
              <a:gd name="connsiteX160-9271" fmla="*/ 341 w 462"/>
              <a:gd name="connsiteY160-9272" fmla="*/ 153 h 764"/>
              <a:gd name="connsiteX161-9273" fmla="*/ 341 w 462"/>
              <a:gd name="connsiteY161-9274" fmla="*/ 142 h 764"/>
              <a:gd name="connsiteX162-9275" fmla="*/ 341 w 462"/>
              <a:gd name="connsiteY162-9276" fmla="*/ 132 h 764"/>
              <a:gd name="connsiteX163-9277" fmla="*/ 341 w 462"/>
              <a:gd name="connsiteY163-9278" fmla="*/ 121 h 764"/>
              <a:gd name="connsiteX164-9279" fmla="*/ 336 w 462"/>
              <a:gd name="connsiteY164-9280" fmla="*/ 116 h 764"/>
              <a:gd name="connsiteX165-9281" fmla="*/ 336 w 462"/>
              <a:gd name="connsiteY165-9282" fmla="*/ 116 h 764"/>
              <a:gd name="connsiteX0-9283" fmla="*/ 331 w 457"/>
              <a:gd name="connsiteY0-9284" fmla="*/ 116 h 764"/>
              <a:gd name="connsiteX1-9285" fmla="*/ 331 w 457"/>
              <a:gd name="connsiteY1-9286" fmla="*/ 105 h 764"/>
              <a:gd name="connsiteX2-9287" fmla="*/ 326 w 457"/>
              <a:gd name="connsiteY2-9288" fmla="*/ 95 h 764"/>
              <a:gd name="connsiteX3-9289" fmla="*/ 321 w 457"/>
              <a:gd name="connsiteY3-9290" fmla="*/ 84 h 764"/>
              <a:gd name="connsiteX4-9291" fmla="*/ 321 w 457"/>
              <a:gd name="connsiteY4-9292" fmla="*/ 79 h 764"/>
              <a:gd name="connsiteX5-9293" fmla="*/ 315 w 457"/>
              <a:gd name="connsiteY5-9294" fmla="*/ 79 h 764"/>
              <a:gd name="connsiteX6-9295" fmla="*/ 310 w 457"/>
              <a:gd name="connsiteY6-9296" fmla="*/ 79 h 764"/>
              <a:gd name="connsiteX7-9297" fmla="*/ 305 w 457"/>
              <a:gd name="connsiteY7-9298" fmla="*/ 74 h 764"/>
              <a:gd name="connsiteX8-9299" fmla="*/ 294 w 457"/>
              <a:gd name="connsiteY8-9300" fmla="*/ 74 h 764"/>
              <a:gd name="connsiteX9-9301" fmla="*/ 284 w 457"/>
              <a:gd name="connsiteY9-9302" fmla="*/ 74 h 764"/>
              <a:gd name="connsiteX10-9303" fmla="*/ 273 w 457"/>
              <a:gd name="connsiteY10-9304" fmla="*/ 74 h 764"/>
              <a:gd name="connsiteX11-9305" fmla="*/ 263 w 457"/>
              <a:gd name="connsiteY11-9306" fmla="*/ 74 h 764"/>
              <a:gd name="connsiteX12-9307" fmla="*/ 252 w 457"/>
              <a:gd name="connsiteY12-9308" fmla="*/ 74 h 764"/>
              <a:gd name="connsiteX13-9309" fmla="*/ 221 w 457"/>
              <a:gd name="connsiteY13-9310" fmla="*/ 74 h 764"/>
              <a:gd name="connsiteX14-9311" fmla="*/ 194 w 457"/>
              <a:gd name="connsiteY14-9312" fmla="*/ 74 h 764"/>
              <a:gd name="connsiteX15-9313" fmla="*/ 163 w 457"/>
              <a:gd name="connsiteY15-9314" fmla="*/ 79 h 764"/>
              <a:gd name="connsiteX16-9315" fmla="*/ 131 w 457"/>
              <a:gd name="connsiteY16-9316" fmla="*/ 79 h 764"/>
              <a:gd name="connsiteX17-9317" fmla="*/ 116 w 457"/>
              <a:gd name="connsiteY17-9318" fmla="*/ 84 h 764"/>
              <a:gd name="connsiteX18-9319" fmla="*/ 100 w 457"/>
              <a:gd name="connsiteY18-9320" fmla="*/ 84 h 764"/>
              <a:gd name="connsiteX19-9321" fmla="*/ 79 w 457"/>
              <a:gd name="connsiteY19-9322" fmla="*/ 90 h 764"/>
              <a:gd name="connsiteX20-9323" fmla="*/ 63 w 457"/>
              <a:gd name="connsiteY20-9324" fmla="*/ 95 h 764"/>
              <a:gd name="connsiteX21-9325" fmla="*/ 42 w 457"/>
              <a:gd name="connsiteY21-9326" fmla="*/ 95 h 764"/>
              <a:gd name="connsiteX22-9327" fmla="*/ 0 w 457"/>
              <a:gd name="connsiteY22-9328" fmla="*/ 58 h 764"/>
              <a:gd name="connsiteX23-9329" fmla="*/ 26 w 457"/>
              <a:gd name="connsiteY23-9330" fmla="*/ 53 h 764"/>
              <a:gd name="connsiteX24-9331" fmla="*/ 58 w 457"/>
              <a:gd name="connsiteY24-9332" fmla="*/ 53 h 764"/>
              <a:gd name="connsiteX25-9333" fmla="*/ 95 w 457"/>
              <a:gd name="connsiteY25-9334" fmla="*/ 47 h 764"/>
              <a:gd name="connsiteX26-9335" fmla="*/ 131 w 457"/>
              <a:gd name="connsiteY26-9336" fmla="*/ 42 h 764"/>
              <a:gd name="connsiteX27-9337" fmla="*/ 147 w 457"/>
              <a:gd name="connsiteY27-9338" fmla="*/ 42 h 764"/>
              <a:gd name="connsiteX28-9339" fmla="*/ 163 w 457"/>
              <a:gd name="connsiteY28-9340" fmla="*/ 37 h 764"/>
              <a:gd name="connsiteX29-9341" fmla="*/ 179 w 457"/>
              <a:gd name="connsiteY29-9342" fmla="*/ 37 h 764"/>
              <a:gd name="connsiteX30-9343" fmla="*/ 194 w 457"/>
              <a:gd name="connsiteY30-9344" fmla="*/ 37 h 764"/>
              <a:gd name="connsiteX31-9345" fmla="*/ 205 w 457"/>
              <a:gd name="connsiteY31-9346" fmla="*/ 32 h 764"/>
              <a:gd name="connsiteX32-9347" fmla="*/ 221 w 457"/>
              <a:gd name="connsiteY32-9348" fmla="*/ 32 h 764"/>
              <a:gd name="connsiteX33-9349" fmla="*/ 231 w 457"/>
              <a:gd name="connsiteY33-9350" fmla="*/ 32 h 764"/>
              <a:gd name="connsiteX34-9351" fmla="*/ 242 w 457"/>
              <a:gd name="connsiteY34-9352" fmla="*/ 26 h 764"/>
              <a:gd name="connsiteX35-9353" fmla="*/ 252 w 457"/>
              <a:gd name="connsiteY35-9354" fmla="*/ 26 h 764"/>
              <a:gd name="connsiteX36-9355" fmla="*/ 258 w 457"/>
              <a:gd name="connsiteY36-9356" fmla="*/ 26 h 764"/>
              <a:gd name="connsiteX37-9357" fmla="*/ 268 w 457"/>
              <a:gd name="connsiteY37-9358" fmla="*/ 21 h 764"/>
              <a:gd name="connsiteX38-9359" fmla="*/ 273 w 457"/>
              <a:gd name="connsiteY38-9360" fmla="*/ 21 h 764"/>
              <a:gd name="connsiteX39-9361" fmla="*/ 279 w 457"/>
              <a:gd name="connsiteY39-9362" fmla="*/ 21 h 764"/>
              <a:gd name="connsiteX40-9363" fmla="*/ 284 w 457"/>
              <a:gd name="connsiteY40-9364" fmla="*/ 16 h 764"/>
              <a:gd name="connsiteX41-9365" fmla="*/ 284 w 457"/>
              <a:gd name="connsiteY41-9366" fmla="*/ 16 h 764"/>
              <a:gd name="connsiteX42-9367" fmla="*/ 289 w 457"/>
              <a:gd name="connsiteY42-9368" fmla="*/ 16 h 764"/>
              <a:gd name="connsiteX43-9369" fmla="*/ 289 w 457"/>
              <a:gd name="connsiteY43-9370" fmla="*/ 11 h 764"/>
              <a:gd name="connsiteX44-9371" fmla="*/ 300 w 457"/>
              <a:gd name="connsiteY44-9372" fmla="*/ 5 h 764"/>
              <a:gd name="connsiteX45-9373" fmla="*/ 305 w 457"/>
              <a:gd name="connsiteY45-9374" fmla="*/ 5 h 764"/>
              <a:gd name="connsiteX46-9375" fmla="*/ 315 w 457"/>
              <a:gd name="connsiteY46-9376" fmla="*/ 0 h 764"/>
              <a:gd name="connsiteX47-9377" fmla="*/ 321 w 457"/>
              <a:gd name="connsiteY47-9378" fmla="*/ 5 h 764"/>
              <a:gd name="connsiteX48-9379" fmla="*/ 336 w 457"/>
              <a:gd name="connsiteY48-9380" fmla="*/ 5 h 764"/>
              <a:gd name="connsiteX49-9381" fmla="*/ 347 w 457"/>
              <a:gd name="connsiteY49-9382" fmla="*/ 11 h 764"/>
              <a:gd name="connsiteX50-9383" fmla="*/ 368 w 457"/>
              <a:gd name="connsiteY50-9384" fmla="*/ 16 h 764"/>
              <a:gd name="connsiteX51-9385" fmla="*/ 400 w 457"/>
              <a:gd name="connsiteY51-9386" fmla="*/ 32 h 764"/>
              <a:gd name="connsiteX52-9387" fmla="*/ 415 w 457"/>
              <a:gd name="connsiteY52-9388" fmla="*/ 42 h 764"/>
              <a:gd name="connsiteX53-9389" fmla="*/ 431 w 457"/>
              <a:gd name="connsiteY53-9390" fmla="*/ 53 h 764"/>
              <a:gd name="connsiteX54-9391" fmla="*/ 442 w 457"/>
              <a:gd name="connsiteY54-9392" fmla="*/ 58 h 764"/>
              <a:gd name="connsiteX55-9393" fmla="*/ 452 w 457"/>
              <a:gd name="connsiteY55-9394" fmla="*/ 68 h 764"/>
              <a:gd name="connsiteX56-9395" fmla="*/ 457 w 457"/>
              <a:gd name="connsiteY56-9396" fmla="*/ 74 h 764"/>
              <a:gd name="connsiteX57-9397" fmla="*/ 457 w 457"/>
              <a:gd name="connsiteY57-9398" fmla="*/ 74 h 764"/>
              <a:gd name="connsiteX58-9399" fmla="*/ 452 w 457"/>
              <a:gd name="connsiteY58-9400" fmla="*/ 79 h 764"/>
              <a:gd name="connsiteX59-9401" fmla="*/ 452 w 457"/>
              <a:gd name="connsiteY59-9402" fmla="*/ 84 h 764"/>
              <a:gd name="connsiteX60-9403" fmla="*/ 447 w 457"/>
              <a:gd name="connsiteY60-9404" fmla="*/ 90 h 764"/>
              <a:gd name="connsiteX61-9405" fmla="*/ 442 w 457"/>
              <a:gd name="connsiteY61-9406" fmla="*/ 95 h 764"/>
              <a:gd name="connsiteX62-9407" fmla="*/ 436 w 457"/>
              <a:gd name="connsiteY62-9408" fmla="*/ 100 h 764"/>
              <a:gd name="connsiteX63-9409" fmla="*/ 431 w 457"/>
              <a:gd name="connsiteY63-9410" fmla="*/ 105 h 764"/>
              <a:gd name="connsiteX64-9411" fmla="*/ 426 w 457"/>
              <a:gd name="connsiteY64-9412" fmla="*/ 116 h 764"/>
              <a:gd name="connsiteX65-9413" fmla="*/ 426 w 457"/>
              <a:gd name="connsiteY65-9414" fmla="*/ 126 h 764"/>
              <a:gd name="connsiteX66-9415" fmla="*/ 421 w 457"/>
              <a:gd name="connsiteY66-9416" fmla="*/ 142 h 764"/>
              <a:gd name="connsiteX67-9417" fmla="*/ 421 w 457"/>
              <a:gd name="connsiteY67-9418" fmla="*/ 163 h 764"/>
              <a:gd name="connsiteX68-9419" fmla="*/ 421 w 457"/>
              <a:gd name="connsiteY68-9420" fmla="*/ 184 h 764"/>
              <a:gd name="connsiteX69-9421" fmla="*/ 415 w 457"/>
              <a:gd name="connsiteY69-9422" fmla="*/ 211 h 764"/>
              <a:gd name="connsiteX70-9423" fmla="*/ 410 w 457"/>
              <a:gd name="connsiteY70-9424" fmla="*/ 263 h 764"/>
              <a:gd name="connsiteX71-9425" fmla="*/ 405 w 457"/>
              <a:gd name="connsiteY71-9426" fmla="*/ 316 h 764"/>
              <a:gd name="connsiteX72-9427" fmla="*/ 400 w 457"/>
              <a:gd name="connsiteY72-9428" fmla="*/ 363 h 764"/>
              <a:gd name="connsiteX73-9429" fmla="*/ 394 w 457"/>
              <a:gd name="connsiteY73-9430" fmla="*/ 411 h 764"/>
              <a:gd name="connsiteX74-9431" fmla="*/ 384 w 457"/>
              <a:gd name="connsiteY74-9432" fmla="*/ 458 h 764"/>
              <a:gd name="connsiteX75-9433" fmla="*/ 373 w 457"/>
              <a:gd name="connsiteY75-9434" fmla="*/ 506 h 764"/>
              <a:gd name="connsiteX76-9435" fmla="*/ 363 w 457"/>
              <a:gd name="connsiteY76-9436" fmla="*/ 553 h 764"/>
              <a:gd name="connsiteX77-9437" fmla="*/ 347 w 457"/>
              <a:gd name="connsiteY77-9438" fmla="*/ 595 h 764"/>
              <a:gd name="connsiteX78-9439" fmla="*/ 336 w 457"/>
              <a:gd name="connsiteY78-9440" fmla="*/ 622 h 764"/>
              <a:gd name="connsiteX79-9441" fmla="*/ 331 w 457"/>
              <a:gd name="connsiteY79-9442" fmla="*/ 643 h 764"/>
              <a:gd name="connsiteX80-9443" fmla="*/ 321 w 457"/>
              <a:gd name="connsiteY80-9444" fmla="*/ 658 h 764"/>
              <a:gd name="connsiteX81-9445" fmla="*/ 310 w 457"/>
              <a:gd name="connsiteY81-9446" fmla="*/ 674 h 764"/>
              <a:gd name="connsiteX82-9447" fmla="*/ 300 w 457"/>
              <a:gd name="connsiteY82-9448" fmla="*/ 690 h 764"/>
              <a:gd name="connsiteX83-9449" fmla="*/ 289 w 457"/>
              <a:gd name="connsiteY83-9450" fmla="*/ 706 h 764"/>
              <a:gd name="connsiteX84-9451" fmla="*/ 273 w 457"/>
              <a:gd name="connsiteY84-9452" fmla="*/ 716 h 764"/>
              <a:gd name="connsiteX85-9453" fmla="*/ 263 w 457"/>
              <a:gd name="connsiteY85-9454" fmla="*/ 727 h 764"/>
              <a:gd name="connsiteX86-9455" fmla="*/ 252 w 457"/>
              <a:gd name="connsiteY86-9456" fmla="*/ 737 h 764"/>
              <a:gd name="connsiteX87-9457" fmla="*/ 242 w 457"/>
              <a:gd name="connsiteY87-9458" fmla="*/ 743 h 764"/>
              <a:gd name="connsiteX88-9459" fmla="*/ 231 w 457"/>
              <a:gd name="connsiteY88-9460" fmla="*/ 748 h 764"/>
              <a:gd name="connsiteX89-9461" fmla="*/ 221 w 457"/>
              <a:gd name="connsiteY89-9462" fmla="*/ 753 h 764"/>
              <a:gd name="connsiteX90-9463" fmla="*/ 216 w 457"/>
              <a:gd name="connsiteY90-9464" fmla="*/ 758 h 764"/>
              <a:gd name="connsiteX91-9465" fmla="*/ 205 w 457"/>
              <a:gd name="connsiteY91-9466" fmla="*/ 764 h 764"/>
              <a:gd name="connsiteX92-9467" fmla="*/ 200 w 457"/>
              <a:gd name="connsiteY92-9468" fmla="*/ 764 h 764"/>
              <a:gd name="connsiteX93-9469" fmla="*/ 194 w 457"/>
              <a:gd name="connsiteY93-9470" fmla="*/ 764 h 764"/>
              <a:gd name="connsiteX94-9471" fmla="*/ 184 w 457"/>
              <a:gd name="connsiteY94-9472" fmla="*/ 758 h 764"/>
              <a:gd name="connsiteX95-9473" fmla="*/ 179 w 457"/>
              <a:gd name="connsiteY95-9474" fmla="*/ 753 h 764"/>
              <a:gd name="connsiteX96-9475" fmla="*/ 173 w 457"/>
              <a:gd name="connsiteY96-9476" fmla="*/ 748 h 764"/>
              <a:gd name="connsiteX97-9477" fmla="*/ 173 w 457"/>
              <a:gd name="connsiteY97-9478" fmla="*/ 743 h 764"/>
              <a:gd name="connsiteX98-9479" fmla="*/ 173 w 457"/>
              <a:gd name="connsiteY98-9480" fmla="*/ 737 h 764"/>
              <a:gd name="connsiteX99-9481" fmla="*/ 173 w 457"/>
              <a:gd name="connsiteY99-9482" fmla="*/ 732 h 764"/>
              <a:gd name="connsiteX100-9483" fmla="*/ 173 w 457"/>
              <a:gd name="connsiteY100-9484" fmla="*/ 722 h 764"/>
              <a:gd name="connsiteX101-9485" fmla="*/ 173 w 457"/>
              <a:gd name="connsiteY101-9486" fmla="*/ 716 h 764"/>
              <a:gd name="connsiteX102-9487" fmla="*/ 168 w 457"/>
              <a:gd name="connsiteY102-9488" fmla="*/ 706 h 764"/>
              <a:gd name="connsiteX103-9489" fmla="*/ 158 w 457"/>
              <a:gd name="connsiteY103-9490" fmla="*/ 695 h 764"/>
              <a:gd name="connsiteX104-9491" fmla="*/ 147 w 457"/>
              <a:gd name="connsiteY104-9492" fmla="*/ 690 h 764"/>
              <a:gd name="connsiteX105-9493" fmla="*/ 137 w 457"/>
              <a:gd name="connsiteY105-9494" fmla="*/ 679 h 764"/>
              <a:gd name="connsiteX106-9495" fmla="*/ 121 w 457"/>
              <a:gd name="connsiteY106-9496" fmla="*/ 669 h 764"/>
              <a:gd name="connsiteX107-9497" fmla="*/ 105 w 457"/>
              <a:gd name="connsiteY107-9498" fmla="*/ 658 h 764"/>
              <a:gd name="connsiteX108-9499" fmla="*/ 89 w 457"/>
              <a:gd name="connsiteY108-9500" fmla="*/ 648 h 764"/>
              <a:gd name="connsiteX109-9501" fmla="*/ 73 w 457"/>
              <a:gd name="connsiteY109-9502" fmla="*/ 643 h 764"/>
              <a:gd name="connsiteX110-9503" fmla="*/ 63 w 457"/>
              <a:gd name="connsiteY110-9504" fmla="*/ 632 h 764"/>
              <a:gd name="connsiteX111-9505" fmla="*/ 52 w 457"/>
              <a:gd name="connsiteY111-9506" fmla="*/ 627 h 764"/>
              <a:gd name="connsiteX112-9507" fmla="*/ 42 w 457"/>
              <a:gd name="connsiteY112-9508" fmla="*/ 622 h 764"/>
              <a:gd name="connsiteX113-9509" fmla="*/ 37 w 457"/>
              <a:gd name="connsiteY113-9510" fmla="*/ 616 h 764"/>
              <a:gd name="connsiteX114-9511" fmla="*/ 37 w 457"/>
              <a:gd name="connsiteY114-9512" fmla="*/ 616 h 764"/>
              <a:gd name="connsiteX115-9513" fmla="*/ 37 w 457"/>
              <a:gd name="connsiteY115-9514" fmla="*/ 611 h 764"/>
              <a:gd name="connsiteX116-9515" fmla="*/ 37 w 457"/>
              <a:gd name="connsiteY116-9516" fmla="*/ 611 h 764"/>
              <a:gd name="connsiteX117-9517" fmla="*/ 42 w 457"/>
              <a:gd name="connsiteY117-9518" fmla="*/ 611 h 764"/>
              <a:gd name="connsiteX118-9519" fmla="*/ 47 w 457"/>
              <a:gd name="connsiteY118-9520" fmla="*/ 611 h 764"/>
              <a:gd name="connsiteX119-9521" fmla="*/ 58 w 457"/>
              <a:gd name="connsiteY119-9522" fmla="*/ 611 h 764"/>
              <a:gd name="connsiteX120-9523" fmla="*/ 68 w 457"/>
              <a:gd name="connsiteY120-9524" fmla="*/ 611 h 764"/>
              <a:gd name="connsiteX121-9525" fmla="*/ 84 w 457"/>
              <a:gd name="connsiteY121-9526" fmla="*/ 616 h 764"/>
              <a:gd name="connsiteX122-9527" fmla="*/ 100 w 457"/>
              <a:gd name="connsiteY122-9528" fmla="*/ 622 h 764"/>
              <a:gd name="connsiteX123-9529" fmla="*/ 121 w 457"/>
              <a:gd name="connsiteY123-9530" fmla="*/ 622 h 764"/>
              <a:gd name="connsiteX124-9531" fmla="*/ 142 w 457"/>
              <a:gd name="connsiteY124-9532" fmla="*/ 627 h 764"/>
              <a:gd name="connsiteX125-9533" fmla="*/ 158 w 457"/>
              <a:gd name="connsiteY125-9534" fmla="*/ 632 h 764"/>
              <a:gd name="connsiteX126-9535" fmla="*/ 173 w 457"/>
              <a:gd name="connsiteY126-9536" fmla="*/ 632 h 764"/>
              <a:gd name="connsiteX127-9537" fmla="*/ 189 w 457"/>
              <a:gd name="connsiteY127-9538" fmla="*/ 632 h 764"/>
              <a:gd name="connsiteX128-9539" fmla="*/ 200 w 457"/>
              <a:gd name="connsiteY128-9540" fmla="*/ 632 h 764"/>
              <a:gd name="connsiteX129-9541" fmla="*/ 210 w 457"/>
              <a:gd name="connsiteY129-9542" fmla="*/ 632 h 764"/>
              <a:gd name="connsiteX130-9543" fmla="*/ 216 w 457"/>
              <a:gd name="connsiteY130-9544" fmla="*/ 632 h 764"/>
              <a:gd name="connsiteX131-9545" fmla="*/ 221 w 457"/>
              <a:gd name="connsiteY131-9546" fmla="*/ 632 h 764"/>
              <a:gd name="connsiteX132-9547" fmla="*/ 226 w 457"/>
              <a:gd name="connsiteY132-9548" fmla="*/ 627 h 764"/>
              <a:gd name="connsiteX133-9549" fmla="*/ 231 w 457"/>
              <a:gd name="connsiteY133-9550" fmla="*/ 622 h 764"/>
              <a:gd name="connsiteX134-9551" fmla="*/ 237 w 457"/>
              <a:gd name="connsiteY134-9552" fmla="*/ 616 h 764"/>
              <a:gd name="connsiteX135-9553" fmla="*/ 242 w 457"/>
              <a:gd name="connsiteY135-9554" fmla="*/ 611 h 764"/>
              <a:gd name="connsiteX136-9555" fmla="*/ 247 w 457"/>
              <a:gd name="connsiteY136-9556" fmla="*/ 600 h 764"/>
              <a:gd name="connsiteX137-9557" fmla="*/ 258 w 457"/>
              <a:gd name="connsiteY137-9558" fmla="*/ 590 h 764"/>
              <a:gd name="connsiteX138-9559" fmla="*/ 263 w 457"/>
              <a:gd name="connsiteY138-9560" fmla="*/ 579 h 764"/>
              <a:gd name="connsiteX139-9561" fmla="*/ 268 w 457"/>
              <a:gd name="connsiteY139-9562" fmla="*/ 569 h 764"/>
              <a:gd name="connsiteX140-9563" fmla="*/ 273 w 457"/>
              <a:gd name="connsiteY140-9564" fmla="*/ 553 h 764"/>
              <a:gd name="connsiteX141-9565" fmla="*/ 279 w 457"/>
              <a:gd name="connsiteY141-9566" fmla="*/ 537 h 764"/>
              <a:gd name="connsiteX142-9567" fmla="*/ 284 w 457"/>
              <a:gd name="connsiteY142-9568" fmla="*/ 521 h 764"/>
              <a:gd name="connsiteX143-9569" fmla="*/ 289 w 457"/>
              <a:gd name="connsiteY143-9570" fmla="*/ 500 h 764"/>
              <a:gd name="connsiteX144-9571" fmla="*/ 294 w 457"/>
              <a:gd name="connsiteY144-9572" fmla="*/ 479 h 764"/>
              <a:gd name="connsiteX145-9573" fmla="*/ 300 w 457"/>
              <a:gd name="connsiteY145-9574" fmla="*/ 453 h 764"/>
              <a:gd name="connsiteX146-9575" fmla="*/ 305 w 457"/>
              <a:gd name="connsiteY146-9576" fmla="*/ 427 h 764"/>
              <a:gd name="connsiteX147-9577" fmla="*/ 310 w 457"/>
              <a:gd name="connsiteY147-9578" fmla="*/ 400 h 764"/>
              <a:gd name="connsiteX148-9579" fmla="*/ 315 w 457"/>
              <a:gd name="connsiteY148-9580" fmla="*/ 374 h 764"/>
              <a:gd name="connsiteX149-9581" fmla="*/ 321 w 457"/>
              <a:gd name="connsiteY149-9582" fmla="*/ 348 h 764"/>
              <a:gd name="connsiteX150-9583" fmla="*/ 321 w 457"/>
              <a:gd name="connsiteY150-9584" fmla="*/ 321 h 764"/>
              <a:gd name="connsiteX151-9585" fmla="*/ 326 w 457"/>
              <a:gd name="connsiteY151-9586" fmla="*/ 295 h 764"/>
              <a:gd name="connsiteX152-9587" fmla="*/ 326 w 457"/>
              <a:gd name="connsiteY152-9588" fmla="*/ 274 h 764"/>
              <a:gd name="connsiteX153-9589" fmla="*/ 331 w 457"/>
              <a:gd name="connsiteY153-9590" fmla="*/ 253 h 764"/>
              <a:gd name="connsiteX154-9591" fmla="*/ 331 w 457"/>
              <a:gd name="connsiteY154-9592" fmla="*/ 232 h 764"/>
              <a:gd name="connsiteX155-9593" fmla="*/ 331 w 457"/>
              <a:gd name="connsiteY155-9594" fmla="*/ 211 h 764"/>
              <a:gd name="connsiteX156-9595" fmla="*/ 336 w 457"/>
              <a:gd name="connsiteY156-9596" fmla="*/ 195 h 764"/>
              <a:gd name="connsiteX157-9597" fmla="*/ 336 w 457"/>
              <a:gd name="connsiteY157-9598" fmla="*/ 179 h 764"/>
              <a:gd name="connsiteX158-9599" fmla="*/ 336 w 457"/>
              <a:gd name="connsiteY158-9600" fmla="*/ 163 h 764"/>
              <a:gd name="connsiteX159-9601" fmla="*/ 336 w 457"/>
              <a:gd name="connsiteY159-9602" fmla="*/ 153 h 764"/>
              <a:gd name="connsiteX160-9603" fmla="*/ 336 w 457"/>
              <a:gd name="connsiteY160-9604" fmla="*/ 142 h 764"/>
              <a:gd name="connsiteX161-9605" fmla="*/ 336 w 457"/>
              <a:gd name="connsiteY161-9606" fmla="*/ 132 h 764"/>
              <a:gd name="connsiteX162-9607" fmla="*/ 336 w 457"/>
              <a:gd name="connsiteY162-9608" fmla="*/ 121 h 764"/>
              <a:gd name="connsiteX163-9609" fmla="*/ 331 w 457"/>
              <a:gd name="connsiteY163-9610" fmla="*/ 116 h 764"/>
              <a:gd name="connsiteX164-9611" fmla="*/ 331 w 457"/>
              <a:gd name="connsiteY164-9612" fmla="*/ 116 h 764"/>
              <a:gd name="connsiteX0-9613" fmla="*/ 308 w 434"/>
              <a:gd name="connsiteY0-9614" fmla="*/ 116 h 764"/>
              <a:gd name="connsiteX1-9615" fmla="*/ 308 w 434"/>
              <a:gd name="connsiteY1-9616" fmla="*/ 105 h 764"/>
              <a:gd name="connsiteX2-9617" fmla="*/ 303 w 434"/>
              <a:gd name="connsiteY2-9618" fmla="*/ 95 h 764"/>
              <a:gd name="connsiteX3-9619" fmla="*/ 298 w 434"/>
              <a:gd name="connsiteY3-9620" fmla="*/ 84 h 764"/>
              <a:gd name="connsiteX4-9621" fmla="*/ 298 w 434"/>
              <a:gd name="connsiteY4-9622" fmla="*/ 79 h 764"/>
              <a:gd name="connsiteX5-9623" fmla="*/ 292 w 434"/>
              <a:gd name="connsiteY5-9624" fmla="*/ 79 h 764"/>
              <a:gd name="connsiteX6-9625" fmla="*/ 287 w 434"/>
              <a:gd name="connsiteY6-9626" fmla="*/ 79 h 764"/>
              <a:gd name="connsiteX7-9627" fmla="*/ 282 w 434"/>
              <a:gd name="connsiteY7-9628" fmla="*/ 74 h 764"/>
              <a:gd name="connsiteX8-9629" fmla="*/ 271 w 434"/>
              <a:gd name="connsiteY8-9630" fmla="*/ 74 h 764"/>
              <a:gd name="connsiteX9-9631" fmla="*/ 261 w 434"/>
              <a:gd name="connsiteY9-9632" fmla="*/ 74 h 764"/>
              <a:gd name="connsiteX10-9633" fmla="*/ 250 w 434"/>
              <a:gd name="connsiteY10-9634" fmla="*/ 74 h 764"/>
              <a:gd name="connsiteX11-9635" fmla="*/ 240 w 434"/>
              <a:gd name="connsiteY11-9636" fmla="*/ 74 h 764"/>
              <a:gd name="connsiteX12-9637" fmla="*/ 229 w 434"/>
              <a:gd name="connsiteY12-9638" fmla="*/ 74 h 764"/>
              <a:gd name="connsiteX13-9639" fmla="*/ 198 w 434"/>
              <a:gd name="connsiteY13-9640" fmla="*/ 74 h 764"/>
              <a:gd name="connsiteX14-9641" fmla="*/ 171 w 434"/>
              <a:gd name="connsiteY14-9642" fmla="*/ 74 h 764"/>
              <a:gd name="connsiteX15-9643" fmla="*/ 140 w 434"/>
              <a:gd name="connsiteY15-9644" fmla="*/ 79 h 764"/>
              <a:gd name="connsiteX16-9645" fmla="*/ 108 w 434"/>
              <a:gd name="connsiteY16-9646" fmla="*/ 79 h 764"/>
              <a:gd name="connsiteX17-9647" fmla="*/ 93 w 434"/>
              <a:gd name="connsiteY17-9648" fmla="*/ 84 h 764"/>
              <a:gd name="connsiteX18-9649" fmla="*/ 77 w 434"/>
              <a:gd name="connsiteY18-9650" fmla="*/ 84 h 764"/>
              <a:gd name="connsiteX19-9651" fmla="*/ 56 w 434"/>
              <a:gd name="connsiteY19-9652" fmla="*/ 90 h 764"/>
              <a:gd name="connsiteX20-9653" fmla="*/ 40 w 434"/>
              <a:gd name="connsiteY20-9654" fmla="*/ 95 h 764"/>
              <a:gd name="connsiteX21-9655" fmla="*/ 19 w 434"/>
              <a:gd name="connsiteY21-9656" fmla="*/ 95 h 764"/>
              <a:gd name="connsiteX22-9657" fmla="*/ 3 w 434"/>
              <a:gd name="connsiteY22-9658" fmla="*/ 53 h 764"/>
              <a:gd name="connsiteX23-9659" fmla="*/ 35 w 434"/>
              <a:gd name="connsiteY23-9660" fmla="*/ 53 h 764"/>
              <a:gd name="connsiteX24-9661" fmla="*/ 72 w 434"/>
              <a:gd name="connsiteY24-9662" fmla="*/ 47 h 764"/>
              <a:gd name="connsiteX25-9663" fmla="*/ 108 w 434"/>
              <a:gd name="connsiteY25-9664" fmla="*/ 42 h 764"/>
              <a:gd name="connsiteX26-9665" fmla="*/ 124 w 434"/>
              <a:gd name="connsiteY26-9666" fmla="*/ 42 h 764"/>
              <a:gd name="connsiteX27-9667" fmla="*/ 140 w 434"/>
              <a:gd name="connsiteY27-9668" fmla="*/ 37 h 764"/>
              <a:gd name="connsiteX28-9669" fmla="*/ 156 w 434"/>
              <a:gd name="connsiteY28-9670" fmla="*/ 37 h 764"/>
              <a:gd name="connsiteX29-9671" fmla="*/ 171 w 434"/>
              <a:gd name="connsiteY29-9672" fmla="*/ 37 h 764"/>
              <a:gd name="connsiteX30-9673" fmla="*/ 182 w 434"/>
              <a:gd name="connsiteY30-9674" fmla="*/ 32 h 764"/>
              <a:gd name="connsiteX31-9675" fmla="*/ 198 w 434"/>
              <a:gd name="connsiteY31-9676" fmla="*/ 32 h 764"/>
              <a:gd name="connsiteX32-9677" fmla="*/ 208 w 434"/>
              <a:gd name="connsiteY32-9678" fmla="*/ 32 h 764"/>
              <a:gd name="connsiteX33-9679" fmla="*/ 219 w 434"/>
              <a:gd name="connsiteY33-9680" fmla="*/ 26 h 764"/>
              <a:gd name="connsiteX34-9681" fmla="*/ 229 w 434"/>
              <a:gd name="connsiteY34-9682" fmla="*/ 26 h 764"/>
              <a:gd name="connsiteX35-9683" fmla="*/ 235 w 434"/>
              <a:gd name="connsiteY35-9684" fmla="*/ 26 h 764"/>
              <a:gd name="connsiteX36-9685" fmla="*/ 245 w 434"/>
              <a:gd name="connsiteY36-9686" fmla="*/ 21 h 764"/>
              <a:gd name="connsiteX37-9687" fmla="*/ 250 w 434"/>
              <a:gd name="connsiteY37-9688" fmla="*/ 21 h 764"/>
              <a:gd name="connsiteX38-9689" fmla="*/ 256 w 434"/>
              <a:gd name="connsiteY38-9690" fmla="*/ 21 h 764"/>
              <a:gd name="connsiteX39-9691" fmla="*/ 261 w 434"/>
              <a:gd name="connsiteY39-9692" fmla="*/ 16 h 764"/>
              <a:gd name="connsiteX40-9693" fmla="*/ 261 w 434"/>
              <a:gd name="connsiteY40-9694" fmla="*/ 16 h 764"/>
              <a:gd name="connsiteX41-9695" fmla="*/ 266 w 434"/>
              <a:gd name="connsiteY41-9696" fmla="*/ 16 h 764"/>
              <a:gd name="connsiteX42-9697" fmla="*/ 266 w 434"/>
              <a:gd name="connsiteY42-9698" fmla="*/ 11 h 764"/>
              <a:gd name="connsiteX43-9699" fmla="*/ 277 w 434"/>
              <a:gd name="connsiteY43-9700" fmla="*/ 5 h 764"/>
              <a:gd name="connsiteX44-9701" fmla="*/ 282 w 434"/>
              <a:gd name="connsiteY44-9702" fmla="*/ 5 h 764"/>
              <a:gd name="connsiteX45-9703" fmla="*/ 292 w 434"/>
              <a:gd name="connsiteY45-9704" fmla="*/ 0 h 764"/>
              <a:gd name="connsiteX46-9705" fmla="*/ 298 w 434"/>
              <a:gd name="connsiteY46-9706" fmla="*/ 5 h 764"/>
              <a:gd name="connsiteX47-9707" fmla="*/ 313 w 434"/>
              <a:gd name="connsiteY47-9708" fmla="*/ 5 h 764"/>
              <a:gd name="connsiteX48-9709" fmla="*/ 324 w 434"/>
              <a:gd name="connsiteY48-9710" fmla="*/ 11 h 764"/>
              <a:gd name="connsiteX49-9711" fmla="*/ 345 w 434"/>
              <a:gd name="connsiteY49-9712" fmla="*/ 16 h 764"/>
              <a:gd name="connsiteX50-9713" fmla="*/ 377 w 434"/>
              <a:gd name="connsiteY50-9714" fmla="*/ 32 h 764"/>
              <a:gd name="connsiteX51-9715" fmla="*/ 392 w 434"/>
              <a:gd name="connsiteY51-9716" fmla="*/ 42 h 764"/>
              <a:gd name="connsiteX52-9717" fmla="*/ 408 w 434"/>
              <a:gd name="connsiteY52-9718" fmla="*/ 53 h 764"/>
              <a:gd name="connsiteX53-9719" fmla="*/ 419 w 434"/>
              <a:gd name="connsiteY53-9720" fmla="*/ 58 h 764"/>
              <a:gd name="connsiteX54-9721" fmla="*/ 429 w 434"/>
              <a:gd name="connsiteY54-9722" fmla="*/ 68 h 764"/>
              <a:gd name="connsiteX55-9723" fmla="*/ 434 w 434"/>
              <a:gd name="connsiteY55-9724" fmla="*/ 74 h 764"/>
              <a:gd name="connsiteX56-9725" fmla="*/ 434 w 434"/>
              <a:gd name="connsiteY56-9726" fmla="*/ 74 h 764"/>
              <a:gd name="connsiteX57-9727" fmla="*/ 429 w 434"/>
              <a:gd name="connsiteY57-9728" fmla="*/ 79 h 764"/>
              <a:gd name="connsiteX58-9729" fmla="*/ 429 w 434"/>
              <a:gd name="connsiteY58-9730" fmla="*/ 84 h 764"/>
              <a:gd name="connsiteX59-9731" fmla="*/ 424 w 434"/>
              <a:gd name="connsiteY59-9732" fmla="*/ 90 h 764"/>
              <a:gd name="connsiteX60-9733" fmla="*/ 419 w 434"/>
              <a:gd name="connsiteY60-9734" fmla="*/ 95 h 764"/>
              <a:gd name="connsiteX61-9735" fmla="*/ 413 w 434"/>
              <a:gd name="connsiteY61-9736" fmla="*/ 100 h 764"/>
              <a:gd name="connsiteX62-9737" fmla="*/ 408 w 434"/>
              <a:gd name="connsiteY62-9738" fmla="*/ 105 h 764"/>
              <a:gd name="connsiteX63-9739" fmla="*/ 403 w 434"/>
              <a:gd name="connsiteY63-9740" fmla="*/ 116 h 764"/>
              <a:gd name="connsiteX64-9741" fmla="*/ 403 w 434"/>
              <a:gd name="connsiteY64-9742" fmla="*/ 126 h 764"/>
              <a:gd name="connsiteX65-9743" fmla="*/ 398 w 434"/>
              <a:gd name="connsiteY65-9744" fmla="*/ 142 h 764"/>
              <a:gd name="connsiteX66-9745" fmla="*/ 398 w 434"/>
              <a:gd name="connsiteY66-9746" fmla="*/ 163 h 764"/>
              <a:gd name="connsiteX67-9747" fmla="*/ 398 w 434"/>
              <a:gd name="connsiteY67-9748" fmla="*/ 184 h 764"/>
              <a:gd name="connsiteX68-9749" fmla="*/ 392 w 434"/>
              <a:gd name="connsiteY68-9750" fmla="*/ 211 h 764"/>
              <a:gd name="connsiteX69-9751" fmla="*/ 387 w 434"/>
              <a:gd name="connsiteY69-9752" fmla="*/ 263 h 764"/>
              <a:gd name="connsiteX70-9753" fmla="*/ 382 w 434"/>
              <a:gd name="connsiteY70-9754" fmla="*/ 316 h 764"/>
              <a:gd name="connsiteX71-9755" fmla="*/ 377 w 434"/>
              <a:gd name="connsiteY71-9756" fmla="*/ 363 h 764"/>
              <a:gd name="connsiteX72-9757" fmla="*/ 371 w 434"/>
              <a:gd name="connsiteY72-9758" fmla="*/ 411 h 764"/>
              <a:gd name="connsiteX73-9759" fmla="*/ 361 w 434"/>
              <a:gd name="connsiteY73-9760" fmla="*/ 458 h 764"/>
              <a:gd name="connsiteX74-9761" fmla="*/ 350 w 434"/>
              <a:gd name="connsiteY74-9762" fmla="*/ 506 h 764"/>
              <a:gd name="connsiteX75-9763" fmla="*/ 340 w 434"/>
              <a:gd name="connsiteY75-9764" fmla="*/ 553 h 764"/>
              <a:gd name="connsiteX76-9765" fmla="*/ 324 w 434"/>
              <a:gd name="connsiteY76-9766" fmla="*/ 595 h 764"/>
              <a:gd name="connsiteX77-9767" fmla="*/ 313 w 434"/>
              <a:gd name="connsiteY77-9768" fmla="*/ 622 h 764"/>
              <a:gd name="connsiteX78-9769" fmla="*/ 308 w 434"/>
              <a:gd name="connsiteY78-9770" fmla="*/ 643 h 764"/>
              <a:gd name="connsiteX79-9771" fmla="*/ 298 w 434"/>
              <a:gd name="connsiteY79-9772" fmla="*/ 658 h 764"/>
              <a:gd name="connsiteX80-9773" fmla="*/ 287 w 434"/>
              <a:gd name="connsiteY80-9774" fmla="*/ 674 h 764"/>
              <a:gd name="connsiteX81-9775" fmla="*/ 277 w 434"/>
              <a:gd name="connsiteY81-9776" fmla="*/ 690 h 764"/>
              <a:gd name="connsiteX82-9777" fmla="*/ 266 w 434"/>
              <a:gd name="connsiteY82-9778" fmla="*/ 706 h 764"/>
              <a:gd name="connsiteX83-9779" fmla="*/ 250 w 434"/>
              <a:gd name="connsiteY83-9780" fmla="*/ 716 h 764"/>
              <a:gd name="connsiteX84-9781" fmla="*/ 240 w 434"/>
              <a:gd name="connsiteY84-9782" fmla="*/ 727 h 764"/>
              <a:gd name="connsiteX85-9783" fmla="*/ 229 w 434"/>
              <a:gd name="connsiteY85-9784" fmla="*/ 737 h 764"/>
              <a:gd name="connsiteX86-9785" fmla="*/ 219 w 434"/>
              <a:gd name="connsiteY86-9786" fmla="*/ 743 h 764"/>
              <a:gd name="connsiteX87-9787" fmla="*/ 208 w 434"/>
              <a:gd name="connsiteY87-9788" fmla="*/ 748 h 764"/>
              <a:gd name="connsiteX88-9789" fmla="*/ 198 w 434"/>
              <a:gd name="connsiteY88-9790" fmla="*/ 753 h 764"/>
              <a:gd name="connsiteX89-9791" fmla="*/ 193 w 434"/>
              <a:gd name="connsiteY89-9792" fmla="*/ 758 h 764"/>
              <a:gd name="connsiteX90-9793" fmla="*/ 182 w 434"/>
              <a:gd name="connsiteY90-9794" fmla="*/ 764 h 764"/>
              <a:gd name="connsiteX91-9795" fmla="*/ 177 w 434"/>
              <a:gd name="connsiteY91-9796" fmla="*/ 764 h 764"/>
              <a:gd name="connsiteX92-9797" fmla="*/ 171 w 434"/>
              <a:gd name="connsiteY92-9798" fmla="*/ 764 h 764"/>
              <a:gd name="connsiteX93-9799" fmla="*/ 161 w 434"/>
              <a:gd name="connsiteY93-9800" fmla="*/ 758 h 764"/>
              <a:gd name="connsiteX94-9801" fmla="*/ 156 w 434"/>
              <a:gd name="connsiteY94-9802" fmla="*/ 753 h 764"/>
              <a:gd name="connsiteX95-9803" fmla="*/ 150 w 434"/>
              <a:gd name="connsiteY95-9804" fmla="*/ 748 h 764"/>
              <a:gd name="connsiteX96-9805" fmla="*/ 150 w 434"/>
              <a:gd name="connsiteY96-9806" fmla="*/ 743 h 764"/>
              <a:gd name="connsiteX97-9807" fmla="*/ 150 w 434"/>
              <a:gd name="connsiteY97-9808" fmla="*/ 737 h 764"/>
              <a:gd name="connsiteX98-9809" fmla="*/ 150 w 434"/>
              <a:gd name="connsiteY98-9810" fmla="*/ 732 h 764"/>
              <a:gd name="connsiteX99-9811" fmla="*/ 150 w 434"/>
              <a:gd name="connsiteY99-9812" fmla="*/ 722 h 764"/>
              <a:gd name="connsiteX100-9813" fmla="*/ 150 w 434"/>
              <a:gd name="connsiteY100-9814" fmla="*/ 716 h 764"/>
              <a:gd name="connsiteX101-9815" fmla="*/ 145 w 434"/>
              <a:gd name="connsiteY101-9816" fmla="*/ 706 h 764"/>
              <a:gd name="connsiteX102-9817" fmla="*/ 135 w 434"/>
              <a:gd name="connsiteY102-9818" fmla="*/ 695 h 764"/>
              <a:gd name="connsiteX103-9819" fmla="*/ 124 w 434"/>
              <a:gd name="connsiteY103-9820" fmla="*/ 690 h 764"/>
              <a:gd name="connsiteX104-9821" fmla="*/ 114 w 434"/>
              <a:gd name="connsiteY104-9822" fmla="*/ 679 h 764"/>
              <a:gd name="connsiteX105-9823" fmla="*/ 98 w 434"/>
              <a:gd name="connsiteY105-9824" fmla="*/ 669 h 764"/>
              <a:gd name="connsiteX106-9825" fmla="*/ 82 w 434"/>
              <a:gd name="connsiteY106-9826" fmla="*/ 658 h 764"/>
              <a:gd name="connsiteX107-9827" fmla="*/ 66 w 434"/>
              <a:gd name="connsiteY107-9828" fmla="*/ 648 h 764"/>
              <a:gd name="connsiteX108-9829" fmla="*/ 50 w 434"/>
              <a:gd name="connsiteY108-9830" fmla="*/ 643 h 764"/>
              <a:gd name="connsiteX109-9831" fmla="*/ 40 w 434"/>
              <a:gd name="connsiteY109-9832" fmla="*/ 632 h 764"/>
              <a:gd name="connsiteX110-9833" fmla="*/ 29 w 434"/>
              <a:gd name="connsiteY110-9834" fmla="*/ 627 h 764"/>
              <a:gd name="connsiteX111-9835" fmla="*/ 19 w 434"/>
              <a:gd name="connsiteY111-9836" fmla="*/ 622 h 764"/>
              <a:gd name="connsiteX112-9837" fmla="*/ 14 w 434"/>
              <a:gd name="connsiteY112-9838" fmla="*/ 616 h 764"/>
              <a:gd name="connsiteX113-9839" fmla="*/ 14 w 434"/>
              <a:gd name="connsiteY113-9840" fmla="*/ 616 h 764"/>
              <a:gd name="connsiteX114-9841" fmla="*/ 14 w 434"/>
              <a:gd name="connsiteY114-9842" fmla="*/ 611 h 764"/>
              <a:gd name="connsiteX115-9843" fmla="*/ 14 w 434"/>
              <a:gd name="connsiteY115-9844" fmla="*/ 611 h 764"/>
              <a:gd name="connsiteX116-9845" fmla="*/ 19 w 434"/>
              <a:gd name="connsiteY116-9846" fmla="*/ 611 h 764"/>
              <a:gd name="connsiteX117-9847" fmla="*/ 24 w 434"/>
              <a:gd name="connsiteY117-9848" fmla="*/ 611 h 764"/>
              <a:gd name="connsiteX118-9849" fmla="*/ 35 w 434"/>
              <a:gd name="connsiteY118-9850" fmla="*/ 611 h 764"/>
              <a:gd name="connsiteX119-9851" fmla="*/ 45 w 434"/>
              <a:gd name="connsiteY119-9852" fmla="*/ 611 h 764"/>
              <a:gd name="connsiteX120-9853" fmla="*/ 61 w 434"/>
              <a:gd name="connsiteY120-9854" fmla="*/ 616 h 764"/>
              <a:gd name="connsiteX121-9855" fmla="*/ 77 w 434"/>
              <a:gd name="connsiteY121-9856" fmla="*/ 622 h 764"/>
              <a:gd name="connsiteX122-9857" fmla="*/ 98 w 434"/>
              <a:gd name="connsiteY122-9858" fmla="*/ 622 h 764"/>
              <a:gd name="connsiteX123-9859" fmla="*/ 119 w 434"/>
              <a:gd name="connsiteY123-9860" fmla="*/ 627 h 764"/>
              <a:gd name="connsiteX124-9861" fmla="*/ 135 w 434"/>
              <a:gd name="connsiteY124-9862" fmla="*/ 632 h 764"/>
              <a:gd name="connsiteX125-9863" fmla="*/ 150 w 434"/>
              <a:gd name="connsiteY125-9864" fmla="*/ 632 h 764"/>
              <a:gd name="connsiteX126-9865" fmla="*/ 166 w 434"/>
              <a:gd name="connsiteY126-9866" fmla="*/ 632 h 764"/>
              <a:gd name="connsiteX127-9867" fmla="*/ 177 w 434"/>
              <a:gd name="connsiteY127-9868" fmla="*/ 632 h 764"/>
              <a:gd name="connsiteX128-9869" fmla="*/ 187 w 434"/>
              <a:gd name="connsiteY128-9870" fmla="*/ 632 h 764"/>
              <a:gd name="connsiteX129-9871" fmla="*/ 193 w 434"/>
              <a:gd name="connsiteY129-9872" fmla="*/ 632 h 764"/>
              <a:gd name="connsiteX130-9873" fmla="*/ 198 w 434"/>
              <a:gd name="connsiteY130-9874" fmla="*/ 632 h 764"/>
              <a:gd name="connsiteX131-9875" fmla="*/ 203 w 434"/>
              <a:gd name="connsiteY131-9876" fmla="*/ 627 h 764"/>
              <a:gd name="connsiteX132-9877" fmla="*/ 208 w 434"/>
              <a:gd name="connsiteY132-9878" fmla="*/ 622 h 764"/>
              <a:gd name="connsiteX133-9879" fmla="*/ 214 w 434"/>
              <a:gd name="connsiteY133-9880" fmla="*/ 616 h 764"/>
              <a:gd name="connsiteX134-9881" fmla="*/ 219 w 434"/>
              <a:gd name="connsiteY134-9882" fmla="*/ 611 h 764"/>
              <a:gd name="connsiteX135-9883" fmla="*/ 224 w 434"/>
              <a:gd name="connsiteY135-9884" fmla="*/ 600 h 764"/>
              <a:gd name="connsiteX136-9885" fmla="*/ 235 w 434"/>
              <a:gd name="connsiteY136-9886" fmla="*/ 590 h 764"/>
              <a:gd name="connsiteX137-9887" fmla="*/ 240 w 434"/>
              <a:gd name="connsiteY137-9888" fmla="*/ 579 h 764"/>
              <a:gd name="connsiteX138-9889" fmla="*/ 245 w 434"/>
              <a:gd name="connsiteY138-9890" fmla="*/ 569 h 764"/>
              <a:gd name="connsiteX139-9891" fmla="*/ 250 w 434"/>
              <a:gd name="connsiteY139-9892" fmla="*/ 553 h 764"/>
              <a:gd name="connsiteX140-9893" fmla="*/ 256 w 434"/>
              <a:gd name="connsiteY140-9894" fmla="*/ 537 h 764"/>
              <a:gd name="connsiteX141-9895" fmla="*/ 261 w 434"/>
              <a:gd name="connsiteY141-9896" fmla="*/ 521 h 764"/>
              <a:gd name="connsiteX142-9897" fmla="*/ 266 w 434"/>
              <a:gd name="connsiteY142-9898" fmla="*/ 500 h 764"/>
              <a:gd name="connsiteX143-9899" fmla="*/ 271 w 434"/>
              <a:gd name="connsiteY143-9900" fmla="*/ 479 h 764"/>
              <a:gd name="connsiteX144-9901" fmla="*/ 277 w 434"/>
              <a:gd name="connsiteY144-9902" fmla="*/ 453 h 764"/>
              <a:gd name="connsiteX145-9903" fmla="*/ 282 w 434"/>
              <a:gd name="connsiteY145-9904" fmla="*/ 427 h 764"/>
              <a:gd name="connsiteX146-9905" fmla="*/ 287 w 434"/>
              <a:gd name="connsiteY146-9906" fmla="*/ 400 h 764"/>
              <a:gd name="connsiteX147-9907" fmla="*/ 292 w 434"/>
              <a:gd name="connsiteY147-9908" fmla="*/ 374 h 764"/>
              <a:gd name="connsiteX148-9909" fmla="*/ 298 w 434"/>
              <a:gd name="connsiteY148-9910" fmla="*/ 348 h 764"/>
              <a:gd name="connsiteX149-9911" fmla="*/ 298 w 434"/>
              <a:gd name="connsiteY149-9912" fmla="*/ 321 h 764"/>
              <a:gd name="connsiteX150-9913" fmla="*/ 303 w 434"/>
              <a:gd name="connsiteY150-9914" fmla="*/ 295 h 764"/>
              <a:gd name="connsiteX151-9915" fmla="*/ 303 w 434"/>
              <a:gd name="connsiteY151-9916" fmla="*/ 274 h 764"/>
              <a:gd name="connsiteX152-9917" fmla="*/ 308 w 434"/>
              <a:gd name="connsiteY152-9918" fmla="*/ 253 h 764"/>
              <a:gd name="connsiteX153-9919" fmla="*/ 308 w 434"/>
              <a:gd name="connsiteY153-9920" fmla="*/ 232 h 764"/>
              <a:gd name="connsiteX154-9921" fmla="*/ 308 w 434"/>
              <a:gd name="connsiteY154-9922" fmla="*/ 211 h 764"/>
              <a:gd name="connsiteX155-9923" fmla="*/ 313 w 434"/>
              <a:gd name="connsiteY155-9924" fmla="*/ 195 h 764"/>
              <a:gd name="connsiteX156-9925" fmla="*/ 313 w 434"/>
              <a:gd name="connsiteY156-9926" fmla="*/ 179 h 764"/>
              <a:gd name="connsiteX157-9927" fmla="*/ 313 w 434"/>
              <a:gd name="connsiteY157-9928" fmla="*/ 163 h 764"/>
              <a:gd name="connsiteX158-9929" fmla="*/ 313 w 434"/>
              <a:gd name="connsiteY158-9930" fmla="*/ 153 h 764"/>
              <a:gd name="connsiteX159-9931" fmla="*/ 313 w 434"/>
              <a:gd name="connsiteY159-9932" fmla="*/ 142 h 764"/>
              <a:gd name="connsiteX160-9933" fmla="*/ 313 w 434"/>
              <a:gd name="connsiteY160-9934" fmla="*/ 132 h 764"/>
              <a:gd name="connsiteX161-9935" fmla="*/ 313 w 434"/>
              <a:gd name="connsiteY161-9936" fmla="*/ 121 h 764"/>
              <a:gd name="connsiteX162-9937" fmla="*/ 308 w 434"/>
              <a:gd name="connsiteY162-9938" fmla="*/ 116 h 764"/>
              <a:gd name="connsiteX163-9939" fmla="*/ 308 w 434"/>
              <a:gd name="connsiteY163-9940" fmla="*/ 116 h 764"/>
              <a:gd name="connsiteX0-9941" fmla="*/ 294 w 420"/>
              <a:gd name="connsiteY0-9942" fmla="*/ 116 h 764"/>
              <a:gd name="connsiteX1-9943" fmla="*/ 294 w 420"/>
              <a:gd name="connsiteY1-9944" fmla="*/ 105 h 764"/>
              <a:gd name="connsiteX2-9945" fmla="*/ 289 w 420"/>
              <a:gd name="connsiteY2-9946" fmla="*/ 95 h 764"/>
              <a:gd name="connsiteX3-9947" fmla="*/ 284 w 420"/>
              <a:gd name="connsiteY3-9948" fmla="*/ 84 h 764"/>
              <a:gd name="connsiteX4-9949" fmla="*/ 284 w 420"/>
              <a:gd name="connsiteY4-9950" fmla="*/ 79 h 764"/>
              <a:gd name="connsiteX5-9951" fmla="*/ 278 w 420"/>
              <a:gd name="connsiteY5-9952" fmla="*/ 79 h 764"/>
              <a:gd name="connsiteX6-9953" fmla="*/ 273 w 420"/>
              <a:gd name="connsiteY6-9954" fmla="*/ 79 h 764"/>
              <a:gd name="connsiteX7-9955" fmla="*/ 268 w 420"/>
              <a:gd name="connsiteY7-9956" fmla="*/ 74 h 764"/>
              <a:gd name="connsiteX8-9957" fmla="*/ 257 w 420"/>
              <a:gd name="connsiteY8-9958" fmla="*/ 74 h 764"/>
              <a:gd name="connsiteX9-9959" fmla="*/ 247 w 420"/>
              <a:gd name="connsiteY9-9960" fmla="*/ 74 h 764"/>
              <a:gd name="connsiteX10-9961" fmla="*/ 236 w 420"/>
              <a:gd name="connsiteY10-9962" fmla="*/ 74 h 764"/>
              <a:gd name="connsiteX11-9963" fmla="*/ 226 w 420"/>
              <a:gd name="connsiteY11-9964" fmla="*/ 74 h 764"/>
              <a:gd name="connsiteX12-9965" fmla="*/ 215 w 420"/>
              <a:gd name="connsiteY12-9966" fmla="*/ 74 h 764"/>
              <a:gd name="connsiteX13-9967" fmla="*/ 184 w 420"/>
              <a:gd name="connsiteY13-9968" fmla="*/ 74 h 764"/>
              <a:gd name="connsiteX14-9969" fmla="*/ 157 w 420"/>
              <a:gd name="connsiteY14-9970" fmla="*/ 74 h 764"/>
              <a:gd name="connsiteX15-9971" fmla="*/ 126 w 420"/>
              <a:gd name="connsiteY15-9972" fmla="*/ 79 h 764"/>
              <a:gd name="connsiteX16-9973" fmla="*/ 94 w 420"/>
              <a:gd name="connsiteY16-9974" fmla="*/ 79 h 764"/>
              <a:gd name="connsiteX17-9975" fmla="*/ 79 w 420"/>
              <a:gd name="connsiteY17-9976" fmla="*/ 84 h 764"/>
              <a:gd name="connsiteX18-9977" fmla="*/ 63 w 420"/>
              <a:gd name="connsiteY18-9978" fmla="*/ 84 h 764"/>
              <a:gd name="connsiteX19-9979" fmla="*/ 42 w 420"/>
              <a:gd name="connsiteY19-9980" fmla="*/ 90 h 764"/>
              <a:gd name="connsiteX20-9981" fmla="*/ 26 w 420"/>
              <a:gd name="connsiteY20-9982" fmla="*/ 95 h 764"/>
              <a:gd name="connsiteX21-9983" fmla="*/ 5 w 420"/>
              <a:gd name="connsiteY21-9984" fmla="*/ 95 h 764"/>
              <a:gd name="connsiteX22-9985" fmla="*/ 21 w 420"/>
              <a:gd name="connsiteY22-9986" fmla="*/ 53 h 764"/>
              <a:gd name="connsiteX23-9987" fmla="*/ 58 w 420"/>
              <a:gd name="connsiteY23-9988" fmla="*/ 47 h 764"/>
              <a:gd name="connsiteX24-9989" fmla="*/ 94 w 420"/>
              <a:gd name="connsiteY24-9990" fmla="*/ 42 h 764"/>
              <a:gd name="connsiteX25-9991" fmla="*/ 110 w 420"/>
              <a:gd name="connsiteY25-9992" fmla="*/ 42 h 764"/>
              <a:gd name="connsiteX26-9993" fmla="*/ 126 w 420"/>
              <a:gd name="connsiteY26-9994" fmla="*/ 37 h 764"/>
              <a:gd name="connsiteX27-9995" fmla="*/ 142 w 420"/>
              <a:gd name="connsiteY27-9996" fmla="*/ 37 h 764"/>
              <a:gd name="connsiteX28-9997" fmla="*/ 157 w 420"/>
              <a:gd name="connsiteY28-9998" fmla="*/ 37 h 764"/>
              <a:gd name="connsiteX29-9999" fmla="*/ 168 w 420"/>
              <a:gd name="connsiteY29-10000" fmla="*/ 32 h 764"/>
              <a:gd name="connsiteX30-10001" fmla="*/ 184 w 420"/>
              <a:gd name="connsiteY30-10002" fmla="*/ 32 h 764"/>
              <a:gd name="connsiteX31-10003" fmla="*/ 194 w 420"/>
              <a:gd name="connsiteY31-10004" fmla="*/ 32 h 764"/>
              <a:gd name="connsiteX32-10005" fmla="*/ 205 w 420"/>
              <a:gd name="connsiteY32-10006" fmla="*/ 26 h 764"/>
              <a:gd name="connsiteX33-10007" fmla="*/ 215 w 420"/>
              <a:gd name="connsiteY33-10008" fmla="*/ 26 h 764"/>
              <a:gd name="connsiteX34-10009" fmla="*/ 221 w 420"/>
              <a:gd name="connsiteY34-10010" fmla="*/ 26 h 764"/>
              <a:gd name="connsiteX35-10011" fmla="*/ 231 w 420"/>
              <a:gd name="connsiteY35-10012" fmla="*/ 21 h 764"/>
              <a:gd name="connsiteX36-10013" fmla="*/ 236 w 420"/>
              <a:gd name="connsiteY36-10014" fmla="*/ 21 h 764"/>
              <a:gd name="connsiteX37-10015" fmla="*/ 242 w 420"/>
              <a:gd name="connsiteY37-10016" fmla="*/ 21 h 764"/>
              <a:gd name="connsiteX38-10017" fmla="*/ 247 w 420"/>
              <a:gd name="connsiteY38-10018" fmla="*/ 16 h 764"/>
              <a:gd name="connsiteX39-10019" fmla="*/ 247 w 420"/>
              <a:gd name="connsiteY39-10020" fmla="*/ 16 h 764"/>
              <a:gd name="connsiteX40-10021" fmla="*/ 252 w 420"/>
              <a:gd name="connsiteY40-10022" fmla="*/ 16 h 764"/>
              <a:gd name="connsiteX41-10023" fmla="*/ 252 w 420"/>
              <a:gd name="connsiteY41-10024" fmla="*/ 11 h 764"/>
              <a:gd name="connsiteX42-10025" fmla="*/ 263 w 420"/>
              <a:gd name="connsiteY42-10026" fmla="*/ 5 h 764"/>
              <a:gd name="connsiteX43-10027" fmla="*/ 268 w 420"/>
              <a:gd name="connsiteY43-10028" fmla="*/ 5 h 764"/>
              <a:gd name="connsiteX44-10029" fmla="*/ 278 w 420"/>
              <a:gd name="connsiteY44-10030" fmla="*/ 0 h 764"/>
              <a:gd name="connsiteX45-10031" fmla="*/ 284 w 420"/>
              <a:gd name="connsiteY45-10032" fmla="*/ 5 h 764"/>
              <a:gd name="connsiteX46-10033" fmla="*/ 299 w 420"/>
              <a:gd name="connsiteY46-10034" fmla="*/ 5 h 764"/>
              <a:gd name="connsiteX47-10035" fmla="*/ 310 w 420"/>
              <a:gd name="connsiteY47-10036" fmla="*/ 11 h 764"/>
              <a:gd name="connsiteX48-10037" fmla="*/ 331 w 420"/>
              <a:gd name="connsiteY48-10038" fmla="*/ 16 h 764"/>
              <a:gd name="connsiteX49-10039" fmla="*/ 363 w 420"/>
              <a:gd name="connsiteY49-10040" fmla="*/ 32 h 764"/>
              <a:gd name="connsiteX50-10041" fmla="*/ 378 w 420"/>
              <a:gd name="connsiteY50-10042" fmla="*/ 42 h 764"/>
              <a:gd name="connsiteX51-10043" fmla="*/ 394 w 420"/>
              <a:gd name="connsiteY51-10044" fmla="*/ 53 h 764"/>
              <a:gd name="connsiteX52-10045" fmla="*/ 405 w 420"/>
              <a:gd name="connsiteY52-10046" fmla="*/ 58 h 764"/>
              <a:gd name="connsiteX53-10047" fmla="*/ 415 w 420"/>
              <a:gd name="connsiteY53-10048" fmla="*/ 68 h 764"/>
              <a:gd name="connsiteX54-10049" fmla="*/ 420 w 420"/>
              <a:gd name="connsiteY54-10050" fmla="*/ 74 h 764"/>
              <a:gd name="connsiteX55-10051" fmla="*/ 420 w 420"/>
              <a:gd name="connsiteY55-10052" fmla="*/ 74 h 764"/>
              <a:gd name="connsiteX56-10053" fmla="*/ 415 w 420"/>
              <a:gd name="connsiteY56-10054" fmla="*/ 79 h 764"/>
              <a:gd name="connsiteX57-10055" fmla="*/ 415 w 420"/>
              <a:gd name="connsiteY57-10056" fmla="*/ 84 h 764"/>
              <a:gd name="connsiteX58-10057" fmla="*/ 410 w 420"/>
              <a:gd name="connsiteY58-10058" fmla="*/ 90 h 764"/>
              <a:gd name="connsiteX59-10059" fmla="*/ 405 w 420"/>
              <a:gd name="connsiteY59-10060" fmla="*/ 95 h 764"/>
              <a:gd name="connsiteX60-10061" fmla="*/ 399 w 420"/>
              <a:gd name="connsiteY60-10062" fmla="*/ 100 h 764"/>
              <a:gd name="connsiteX61-10063" fmla="*/ 394 w 420"/>
              <a:gd name="connsiteY61-10064" fmla="*/ 105 h 764"/>
              <a:gd name="connsiteX62-10065" fmla="*/ 389 w 420"/>
              <a:gd name="connsiteY62-10066" fmla="*/ 116 h 764"/>
              <a:gd name="connsiteX63-10067" fmla="*/ 389 w 420"/>
              <a:gd name="connsiteY63-10068" fmla="*/ 126 h 764"/>
              <a:gd name="connsiteX64-10069" fmla="*/ 384 w 420"/>
              <a:gd name="connsiteY64-10070" fmla="*/ 142 h 764"/>
              <a:gd name="connsiteX65-10071" fmla="*/ 384 w 420"/>
              <a:gd name="connsiteY65-10072" fmla="*/ 163 h 764"/>
              <a:gd name="connsiteX66-10073" fmla="*/ 384 w 420"/>
              <a:gd name="connsiteY66-10074" fmla="*/ 184 h 764"/>
              <a:gd name="connsiteX67-10075" fmla="*/ 378 w 420"/>
              <a:gd name="connsiteY67-10076" fmla="*/ 211 h 764"/>
              <a:gd name="connsiteX68-10077" fmla="*/ 373 w 420"/>
              <a:gd name="connsiteY68-10078" fmla="*/ 263 h 764"/>
              <a:gd name="connsiteX69-10079" fmla="*/ 368 w 420"/>
              <a:gd name="connsiteY69-10080" fmla="*/ 316 h 764"/>
              <a:gd name="connsiteX70-10081" fmla="*/ 363 w 420"/>
              <a:gd name="connsiteY70-10082" fmla="*/ 363 h 764"/>
              <a:gd name="connsiteX71-10083" fmla="*/ 357 w 420"/>
              <a:gd name="connsiteY71-10084" fmla="*/ 411 h 764"/>
              <a:gd name="connsiteX72-10085" fmla="*/ 347 w 420"/>
              <a:gd name="connsiteY72-10086" fmla="*/ 458 h 764"/>
              <a:gd name="connsiteX73-10087" fmla="*/ 336 w 420"/>
              <a:gd name="connsiteY73-10088" fmla="*/ 506 h 764"/>
              <a:gd name="connsiteX74-10089" fmla="*/ 326 w 420"/>
              <a:gd name="connsiteY74-10090" fmla="*/ 553 h 764"/>
              <a:gd name="connsiteX75-10091" fmla="*/ 310 w 420"/>
              <a:gd name="connsiteY75-10092" fmla="*/ 595 h 764"/>
              <a:gd name="connsiteX76-10093" fmla="*/ 299 w 420"/>
              <a:gd name="connsiteY76-10094" fmla="*/ 622 h 764"/>
              <a:gd name="connsiteX77-10095" fmla="*/ 294 w 420"/>
              <a:gd name="connsiteY77-10096" fmla="*/ 643 h 764"/>
              <a:gd name="connsiteX78-10097" fmla="*/ 284 w 420"/>
              <a:gd name="connsiteY78-10098" fmla="*/ 658 h 764"/>
              <a:gd name="connsiteX79-10099" fmla="*/ 273 w 420"/>
              <a:gd name="connsiteY79-10100" fmla="*/ 674 h 764"/>
              <a:gd name="connsiteX80-10101" fmla="*/ 263 w 420"/>
              <a:gd name="connsiteY80-10102" fmla="*/ 690 h 764"/>
              <a:gd name="connsiteX81-10103" fmla="*/ 252 w 420"/>
              <a:gd name="connsiteY81-10104" fmla="*/ 706 h 764"/>
              <a:gd name="connsiteX82-10105" fmla="*/ 236 w 420"/>
              <a:gd name="connsiteY82-10106" fmla="*/ 716 h 764"/>
              <a:gd name="connsiteX83-10107" fmla="*/ 226 w 420"/>
              <a:gd name="connsiteY83-10108" fmla="*/ 727 h 764"/>
              <a:gd name="connsiteX84-10109" fmla="*/ 215 w 420"/>
              <a:gd name="connsiteY84-10110" fmla="*/ 737 h 764"/>
              <a:gd name="connsiteX85-10111" fmla="*/ 205 w 420"/>
              <a:gd name="connsiteY85-10112" fmla="*/ 743 h 764"/>
              <a:gd name="connsiteX86-10113" fmla="*/ 194 w 420"/>
              <a:gd name="connsiteY86-10114" fmla="*/ 748 h 764"/>
              <a:gd name="connsiteX87-10115" fmla="*/ 184 w 420"/>
              <a:gd name="connsiteY87-10116" fmla="*/ 753 h 764"/>
              <a:gd name="connsiteX88-10117" fmla="*/ 179 w 420"/>
              <a:gd name="connsiteY88-10118" fmla="*/ 758 h 764"/>
              <a:gd name="connsiteX89-10119" fmla="*/ 168 w 420"/>
              <a:gd name="connsiteY89-10120" fmla="*/ 764 h 764"/>
              <a:gd name="connsiteX90-10121" fmla="*/ 163 w 420"/>
              <a:gd name="connsiteY90-10122" fmla="*/ 764 h 764"/>
              <a:gd name="connsiteX91-10123" fmla="*/ 157 w 420"/>
              <a:gd name="connsiteY91-10124" fmla="*/ 764 h 764"/>
              <a:gd name="connsiteX92-10125" fmla="*/ 147 w 420"/>
              <a:gd name="connsiteY92-10126" fmla="*/ 758 h 764"/>
              <a:gd name="connsiteX93-10127" fmla="*/ 142 w 420"/>
              <a:gd name="connsiteY93-10128" fmla="*/ 753 h 764"/>
              <a:gd name="connsiteX94-10129" fmla="*/ 136 w 420"/>
              <a:gd name="connsiteY94-10130" fmla="*/ 748 h 764"/>
              <a:gd name="connsiteX95-10131" fmla="*/ 136 w 420"/>
              <a:gd name="connsiteY95-10132" fmla="*/ 743 h 764"/>
              <a:gd name="connsiteX96-10133" fmla="*/ 136 w 420"/>
              <a:gd name="connsiteY96-10134" fmla="*/ 737 h 764"/>
              <a:gd name="connsiteX97-10135" fmla="*/ 136 w 420"/>
              <a:gd name="connsiteY97-10136" fmla="*/ 732 h 764"/>
              <a:gd name="connsiteX98-10137" fmla="*/ 136 w 420"/>
              <a:gd name="connsiteY98-10138" fmla="*/ 722 h 764"/>
              <a:gd name="connsiteX99-10139" fmla="*/ 136 w 420"/>
              <a:gd name="connsiteY99-10140" fmla="*/ 716 h 764"/>
              <a:gd name="connsiteX100-10141" fmla="*/ 131 w 420"/>
              <a:gd name="connsiteY100-10142" fmla="*/ 706 h 764"/>
              <a:gd name="connsiteX101-10143" fmla="*/ 121 w 420"/>
              <a:gd name="connsiteY101-10144" fmla="*/ 695 h 764"/>
              <a:gd name="connsiteX102-10145" fmla="*/ 110 w 420"/>
              <a:gd name="connsiteY102-10146" fmla="*/ 690 h 764"/>
              <a:gd name="connsiteX103-10147" fmla="*/ 100 w 420"/>
              <a:gd name="connsiteY103-10148" fmla="*/ 679 h 764"/>
              <a:gd name="connsiteX104-10149" fmla="*/ 84 w 420"/>
              <a:gd name="connsiteY104-10150" fmla="*/ 669 h 764"/>
              <a:gd name="connsiteX105-10151" fmla="*/ 68 w 420"/>
              <a:gd name="connsiteY105-10152" fmla="*/ 658 h 764"/>
              <a:gd name="connsiteX106-10153" fmla="*/ 52 w 420"/>
              <a:gd name="connsiteY106-10154" fmla="*/ 648 h 764"/>
              <a:gd name="connsiteX107-10155" fmla="*/ 36 w 420"/>
              <a:gd name="connsiteY107-10156" fmla="*/ 643 h 764"/>
              <a:gd name="connsiteX108-10157" fmla="*/ 26 w 420"/>
              <a:gd name="connsiteY108-10158" fmla="*/ 632 h 764"/>
              <a:gd name="connsiteX109-10159" fmla="*/ 15 w 420"/>
              <a:gd name="connsiteY109-10160" fmla="*/ 627 h 764"/>
              <a:gd name="connsiteX110-10161" fmla="*/ 5 w 420"/>
              <a:gd name="connsiteY110-10162" fmla="*/ 622 h 764"/>
              <a:gd name="connsiteX111-10163" fmla="*/ 0 w 420"/>
              <a:gd name="connsiteY111-10164" fmla="*/ 616 h 764"/>
              <a:gd name="connsiteX112-10165" fmla="*/ 0 w 420"/>
              <a:gd name="connsiteY112-10166" fmla="*/ 616 h 764"/>
              <a:gd name="connsiteX113-10167" fmla="*/ 0 w 420"/>
              <a:gd name="connsiteY113-10168" fmla="*/ 611 h 764"/>
              <a:gd name="connsiteX114-10169" fmla="*/ 0 w 420"/>
              <a:gd name="connsiteY114-10170" fmla="*/ 611 h 764"/>
              <a:gd name="connsiteX115-10171" fmla="*/ 5 w 420"/>
              <a:gd name="connsiteY115-10172" fmla="*/ 611 h 764"/>
              <a:gd name="connsiteX116-10173" fmla="*/ 10 w 420"/>
              <a:gd name="connsiteY116-10174" fmla="*/ 611 h 764"/>
              <a:gd name="connsiteX117-10175" fmla="*/ 21 w 420"/>
              <a:gd name="connsiteY117-10176" fmla="*/ 611 h 764"/>
              <a:gd name="connsiteX118-10177" fmla="*/ 31 w 420"/>
              <a:gd name="connsiteY118-10178" fmla="*/ 611 h 764"/>
              <a:gd name="connsiteX119-10179" fmla="*/ 47 w 420"/>
              <a:gd name="connsiteY119-10180" fmla="*/ 616 h 764"/>
              <a:gd name="connsiteX120-10181" fmla="*/ 63 w 420"/>
              <a:gd name="connsiteY120-10182" fmla="*/ 622 h 764"/>
              <a:gd name="connsiteX121-10183" fmla="*/ 84 w 420"/>
              <a:gd name="connsiteY121-10184" fmla="*/ 622 h 764"/>
              <a:gd name="connsiteX122-10185" fmla="*/ 105 w 420"/>
              <a:gd name="connsiteY122-10186" fmla="*/ 627 h 764"/>
              <a:gd name="connsiteX123-10187" fmla="*/ 121 w 420"/>
              <a:gd name="connsiteY123-10188" fmla="*/ 632 h 764"/>
              <a:gd name="connsiteX124-10189" fmla="*/ 136 w 420"/>
              <a:gd name="connsiteY124-10190" fmla="*/ 632 h 764"/>
              <a:gd name="connsiteX125-10191" fmla="*/ 152 w 420"/>
              <a:gd name="connsiteY125-10192" fmla="*/ 632 h 764"/>
              <a:gd name="connsiteX126-10193" fmla="*/ 163 w 420"/>
              <a:gd name="connsiteY126-10194" fmla="*/ 632 h 764"/>
              <a:gd name="connsiteX127-10195" fmla="*/ 173 w 420"/>
              <a:gd name="connsiteY127-10196" fmla="*/ 632 h 764"/>
              <a:gd name="connsiteX128-10197" fmla="*/ 179 w 420"/>
              <a:gd name="connsiteY128-10198" fmla="*/ 632 h 764"/>
              <a:gd name="connsiteX129-10199" fmla="*/ 184 w 420"/>
              <a:gd name="connsiteY129-10200" fmla="*/ 632 h 764"/>
              <a:gd name="connsiteX130-10201" fmla="*/ 189 w 420"/>
              <a:gd name="connsiteY130-10202" fmla="*/ 627 h 764"/>
              <a:gd name="connsiteX131-10203" fmla="*/ 194 w 420"/>
              <a:gd name="connsiteY131-10204" fmla="*/ 622 h 764"/>
              <a:gd name="connsiteX132-10205" fmla="*/ 200 w 420"/>
              <a:gd name="connsiteY132-10206" fmla="*/ 616 h 764"/>
              <a:gd name="connsiteX133-10207" fmla="*/ 205 w 420"/>
              <a:gd name="connsiteY133-10208" fmla="*/ 611 h 764"/>
              <a:gd name="connsiteX134-10209" fmla="*/ 210 w 420"/>
              <a:gd name="connsiteY134-10210" fmla="*/ 600 h 764"/>
              <a:gd name="connsiteX135-10211" fmla="*/ 221 w 420"/>
              <a:gd name="connsiteY135-10212" fmla="*/ 590 h 764"/>
              <a:gd name="connsiteX136-10213" fmla="*/ 226 w 420"/>
              <a:gd name="connsiteY136-10214" fmla="*/ 579 h 764"/>
              <a:gd name="connsiteX137-10215" fmla="*/ 231 w 420"/>
              <a:gd name="connsiteY137-10216" fmla="*/ 569 h 764"/>
              <a:gd name="connsiteX138-10217" fmla="*/ 236 w 420"/>
              <a:gd name="connsiteY138-10218" fmla="*/ 553 h 764"/>
              <a:gd name="connsiteX139-10219" fmla="*/ 242 w 420"/>
              <a:gd name="connsiteY139-10220" fmla="*/ 537 h 764"/>
              <a:gd name="connsiteX140-10221" fmla="*/ 247 w 420"/>
              <a:gd name="connsiteY140-10222" fmla="*/ 521 h 764"/>
              <a:gd name="connsiteX141-10223" fmla="*/ 252 w 420"/>
              <a:gd name="connsiteY141-10224" fmla="*/ 500 h 764"/>
              <a:gd name="connsiteX142-10225" fmla="*/ 257 w 420"/>
              <a:gd name="connsiteY142-10226" fmla="*/ 479 h 764"/>
              <a:gd name="connsiteX143-10227" fmla="*/ 263 w 420"/>
              <a:gd name="connsiteY143-10228" fmla="*/ 453 h 764"/>
              <a:gd name="connsiteX144-10229" fmla="*/ 268 w 420"/>
              <a:gd name="connsiteY144-10230" fmla="*/ 427 h 764"/>
              <a:gd name="connsiteX145-10231" fmla="*/ 273 w 420"/>
              <a:gd name="connsiteY145-10232" fmla="*/ 400 h 764"/>
              <a:gd name="connsiteX146-10233" fmla="*/ 278 w 420"/>
              <a:gd name="connsiteY146-10234" fmla="*/ 374 h 764"/>
              <a:gd name="connsiteX147-10235" fmla="*/ 284 w 420"/>
              <a:gd name="connsiteY147-10236" fmla="*/ 348 h 764"/>
              <a:gd name="connsiteX148-10237" fmla="*/ 284 w 420"/>
              <a:gd name="connsiteY148-10238" fmla="*/ 321 h 764"/>
              <a:gd name="connsiteX149-10239" fmla="*/ 289 w 420"/>
              <a:gd name="connsiteY149-10240" fmla="*/ 295 h 764"/>
              <a:gd name="connsiteX150-10241" fmla="*/ 289 w 420"/>
              <a:gd name="connsiteY150-10242" fmla="*/ 274 h 764"/>
              <a:gd name="connsiteX151-10243" fmla="*/ 294 w 420"/>
              <a:gd name="connsiteY151-10244" fmla="*/ 253 h 764"/>
              <a:gd name="connsiteX152-10245" fmla="*/ 294 w 420"/>
              <a:gd name="connsiteY152-10246" fmla="*/ 232 h 764"/>
              <a:gd name="connsiteX153-10247" fmla="*/ 294 w 420"/>
              <a:gd name="connsiteY153-10248" fmla="*/ 211 h 764"/>
              <a:gd name="connsiteX154-10249" fmla="*/ 299 w 420"/>
              <a:gd name="connsiteY154-10250" fmla="*/ 195 h 764"/>
              <a:gd name="connsiteX155-10251" fmla="*/ 299 w 420"/>
              <a:gd name="connsiteY155-10252" fmla="*/ 179 h 764"/>
              <a:gd name="connsiteX156-10253" fmla="*/ 299 w 420"/>
              <a:gd name="connsiteY156-10254" fmla="*/ 163 h 764"/>
              <a:gd name="connsiteX157-10255" fmla="*/ 299 w 420"/>
              <a:gd name="connsiteY157-10256" fmla="*/ 153 h 764"/>
              <a:gd name="connsiteX158-10257" fmla="*/ 299 w 420"/>
              <a:gd name="connsiteY158-10258" fmla="*/ 142 h 764"/>
              <a:gd name="connsiteX159-10259" fmla="*/ 299 w 420"/>
              <a:gd name="connsiteY159-10260" fmla="*/ 132 h 764"/>
              <a:gd name="connsiteX160-10261" fmla="*/ 299 w 420"/>
              <a:gd name="connsiteY160-10262" fmla="*/ 121 h 764"/>
              <a:gd name="connsiteX161-10263" fmla="*/ 294 w 420"/>
              <a:gd name="connsiteY161-10264" fmla="*/ 116 h 764"/>
              <a:gd name="connsiteX162-10265" fmla="*/ 294 w 420"/>
              <a:gd name="connsiteY162-10266" fmla="*/ 116 h 764"/>
              <a:gd name="connsiteX0-10267" fmla="*/ 294 w 420"/>
              <a:gd name="connsiteY0-10268" fmla="*/ 116 h 764"/>
              <a:gd name="connsiteX1-10269" fmla="*/ 294 w 420"/>
              <a:gd name="connsiteY1-10270" fmla="*/ 105 h 764"/>
              <a:gd name="connsiteX2-10271" fmla="*/ 289 w 420"/>
              <a:gd name="connsiteY2-10272" fmla="*/ 95 h 764"/>
              <a:gd name="connsiteX3-10273" fmla="*/ 284 w 420"/>
              <a:gd name="connsiteY3-10274" fmla="*/ 84 h 764"/>
              <a:gd name="connsiteX4-10275" fmla="*/ 284 w 420"/>
              <a:gd name="connsiteY4-10276" fmla="*/ 79 h 764"/>
              <a:gd name="connsiteX5-10277" fmla="*/ 278 w 420"/>
              <a:gd name="connsiteY5-10278" fmla="*/ 79 h 764"/>
              <a:gd name="connsiteX6-10279" fmla="*/ 273 w 420"/>
              <a:gd name="connsiteY6-10280" fmla="*/ 79 h 764"/>
              <a:gd name="connsiteX7-10281" fmla="*/ 268 w 420"/>
              <a:gd name="connsiteY7-10282" fmla="*/ 74 h 764"/>
              <a:gd name="connsiteX8-10283" fmla="*/ 257 w 420"/>
              <a:gd name="connsiteY8-10284" fmla="*/ 74 h 764"/>
              <a:gd name="connsiteX9-10285" fmla="*/ 247 w 420"/>
              <a:gd name="connsiteY9-10286" fmla="*/ 74 h 764"/>
              <a:gd name="connsiteX10-10287" fmla="*/ 236 w 420"/>
              <a:gd name="connsiteY10-10288" fmla="*/ 74 h 764"/>
              <a:gd name="connsiteX11-10289" fmla="*/ 226 w 420"/>
              <a:gd name="connsiteY11-10290" fmla="*/ 74 h 764"/>
              <a:gd name="connsiteX12-10291" fmla="*/ 215 w 420"/>
              <a:gd name="connsiteY12-10292" fmla="*/ 74 h 764"/>
              <a:gd name="connsiteX13-10293" fmla="*/ 184 w 420"/>
              <a:gd name="connsiteY13-10294" fmla="*/ 74 h 764"/>
              <a:gd name="connsiteX14-10295" fmla="*/ 157 w 420"/>
              <a:gd name="connsiteY14-10296" fmla="*/ 74 h 764"/>
              <a:gd name="connsiteX15-10297" fmla="*/ 126 w 420"/>
              <a:gd name="connsiteY15-10298" fmla="*/ 79 h 764"/>
              <a:gd name="connsiteX16-10299" fmla="*/ 94 w 420"/>
              <a:gd name="connsiteY16-10300" fmla="*/ 79 h 764"/>
              <a:gd name="connsiteX17-10301" fmla="*/ 79 w 420"/>
              <a:gd name="connsiteY17-10302" fmla="*/ 84 h 764"/>
              <a:gd name="connsiteX18-10303" fmla="*/ 63 w 420"/>
              <a:gd name="connsiteY18-10304" fmla="*/ 84 h 764"/>
              <a:gd name="connsiteX19-10305" fmla="*/ 42 w 420"/>
              <a:gd name="connsiteY19-10306" fmla="*/ 90 h 764"/>
              <a:gd name="connsiteX20-10307" fmla="*/ 26 w 420"/>
              <a:gd name="connsiteY20-10308" fmla="*/ 95 h 764"/>
              <a:gd name="connsiteX21-10309" fmla="*/ 21 w 420"/>
              <a:gd name="connsiteY21-10310" fmla="*/ 53 h 764"/>
              <a:gd name="connsiteX22-10311" fmla="*/ 58 w 420"/>
              <a:gd name="connsiteY22-10312" fmla="*/ 47 h 764"/>
              <a:gd name="connsiteX23-10313" fmla="*/ 94 w 420"/>
              <a:gd name="connsiteY23-10314" fmla="*/ 42 h 764"/>
              <a:gd name="connsiteX24-10315" fmla="*/ 110 w 420"/>
              <a:gd name="connsiteY24-10316" fmla="*/ 42 h 764"/>
              <a:gd name="connsiteX25-10317" fmla="*/ 126 w 420"/>
              <a:gd name="connsiteY25-10318" fmla="*/ 37 h 764"/>
              <a:gd name="connsiteX26-10319" fmla="*/ 142 w 420"/>
              <a:gd name="connsiteY26-10320" fmla="*/ 37 h 764"/>
              <a:gd name="connsiteX27-10321" fmla="*/ 157 w 420"/>
              <a:gd name="connsiteY27-10322" fmla="*/ 37 h 764"/>
              <a:gd name="connsiteX28-10323" fmla="*/ 168 w 420"/>
              <a:gd name="connsiteY28-10324" fmla="*/ 32 h 764"/>
              <a:gd name="connsiteX29-10325" fmla="*/ 184 w 420"/>
              <a:gd name="connsiteY29-10326" fmla="*/ 32 h 764"/>
              <a:gd name="connsiteX30-10327" fmla="*/ 194 w 420"/>
              <a:gd name="connsiteY30-10328" fmla="*/ 32 h 764"/>
              <a:gd name="connsiteX31-10329" fmla="*/ 205 w 420"/>
              <a:gd name="connsiteY31-10330" fmla="*/ 26 h 764"/>
              <a:gd name="connsiteX32-10331" fmla="*/ 215 w 420"/>
              <a:gd name="connsiteY32-10332" fmla="*/ 26 h 764"/>
              <a:gd name="connsiteX33-10333" fmla="*/ 221 w 420"/>
              <a:gd name="connsiteY33-10334" fmla="*/ 26 h 764"/>
              <a:gd name="connsiteX34-10335" fmla="*/ 231 w 420"/>
              <a:gd name="connsiteY34-10336" fmla="*/ 21 h 764"/>
              <a:gd name="connsiteX35-10337" fmla="*/ 236 w 420"/>
              <a:gd name="connsiteY35-10338" fmla="*/ 21 h 764"/>
              <a:gd name="connsiteX36-10339" fmla="*/ 242 w 420"/>
              <a:gd name="connsiteY36-10340" fmla="*/ 21 h 764"/>
              <a:gd name="connsiteX37-10341" fmla="*/ 247 w 420"/>
              <a:gd name="connsiteY37-10342" fmla="*/ 16 h 764"/>
              <a:gd name="connsiteX38-10343" fmla="*/ 247 w 420"/>
              <a:gd name="connsiteY38-10344" fmla="*/ 16 h 764"/>
              <a:gd name="connsiteX39-10345" fmla="*/ 252 w 420"/>
              <a:gd name="connsiteY39-10346" fmla="*/ 16 h 764"/>
              <a:gd name="connsiteX40-10347" fmla="*/ 252 w 420"/>
              <a:gd name="connsiteY40-10348" fmla="*/ 11 h 764"/>
              <a:gd name="connsiteX41-10349" fmla="*/ 263 w 420"/>
              <a:gd name="connsiteY41-10350" fmla="*/ 5 h 764"/>
              <a:gd name="connsiteX42-10351" fmla="*/ 268 w 420"/>
              <a:gd name="connsiteY42-10352" fmla="*/ 5 h 764"/>
              <a:gd name="connsiteX43-10353" fmla="*/ 278 w 420"/>
              <a:gd name="connsiteY43-10354" fmla="*/ 0 h 764"/>
              <a:gd name="connsiteX44-10355" fmla="*/ 284 w 420"/>
              <a:gd name="connsiteY44-10356" fmla="*/ 5 h 764"/>
              <a:gd name="connsiteX45-10357" fmla="*/ 299 w 420"/>
              <a:gd name="connsiteY45-10358" fmla="*/ 5 h 764"/>
              <a:gd name="connsiteX46-10359" fmla="*/ 310 w 420"/>
              <a:gd name="connsiteY46-10360" fmla="*/ 11 h 764"/>
              <a:gd name="connsiteX47-10361" fmla="*/ 331 w 420"/>
              <a:gd name="connsiteY47-10362" fmla="*/ 16 h 764"/>
              <a:gd name="connsiteX48-10363" fmla="*/ 363 w 420"/>
              <a:gd name="connsiteY48-10364" fmla="*/ 32 h 764"/>
              <a:gd name="connsiteX49-10365" fmla="*/ 378 w 420"/>
              <a:gd name="connsiteY49-10366" fmla="*/ 42 h 764"/>
              <a:gd name="connsiteX50-10367" fmla="*/ 394 w 420"/>
              <a:gd name="connsiteY50-10368" fmla="*/ 53 h 764"/>
              <a:gd name="connsiteX51-10369" fmla="*/ 405 w 420"/>
              <a:gd name="connsiteY51-10370" fmla="*/ 58 h 764"/>
              <a:gd name="connsiteX52-10371" fmla="*/ 415 w 420"/>
              <a:gd name="connsiteY52-10372" fmla="*/ 68 h 764"/>
              <a:gd name="connsiteX53-10373" fmla="*/ 420 w 420"/>
              <a:gd name="connsiteY53-10374" fmla="*/ 74 h 764"/>
              <a:gd name="connsiteX54-10375" fmla="*/ 420 w 420"/>
              <a:gd name="connsiteY54-10376" fmla="*/ 74 h 764"/>
              <a:gd name="connsiteX55-10377" fmla="*/ 415 w 420"/>
              <a:gd name="connsiteY55-10378" fmla="*/ 79 h 764"/>
              <a:gd name="connsiteX56-10379" fmla="*/ 415 w 420"/>
              <a:gd name="connsiteY56-10380" fmla="*/ 84 h 764"/>
              <a:gd name="connsiteX57-10381" fmla="*/ 410 w 420"/>
              <a:gd name="connsiteY57-10382" fmla="*/ 90 h 764"/>
              <a:gd name="connsiteX58-10383" fmla="*/ 405 w 420"/>
              <a:gd name="connsiteY58-10384" fmla="*/ 95 h 764"/>
              <a:gd name="connsiteX59-10385" fmla="*/ 399 w 420"/>
              <a:gd name="connsiteY59-10386" fmla="*/ 100 h 764"/>
              <a:gd name="connsiteX60-10387" fmla="*/ 394 w 420"/>
              <a:gd name="connsiteY60-10388" fmla="*/ 105 h 764"/>
              <a:gd name="connsiteX61-10389" fmla="*/ 389 w 420"/>
              <a:gd name="connsiteY61-10390" fmla="*/ 116 h 764"/>
              <a:gd name="connsiteX62-10391" fmla="*/ 389 w 420"/>
              <a:gd name="connsiteY62-10392" fmla="*/ 126 h 764"/>
              <a:gd name="connsiteX63-10393" fmla="*/ 384 w 420"/>
              <a:gd name="connsiteY63-10394" fmla="*/ 142 h 764"/>
              <a:gd name="connsiteX64-10395" fmla="*/ 384 w 420"/>
              <a:gd name="connsiteY64-10396" fmla="*/ 163 h 764"/>
              <a:gd name="connsiteX65-10397" fmla="*/ 384 w 420"/>
              <a:gd name="connsiteY65-10398" fmla="*/ 184 h 764"/>
              <a:gd name="connsiteX66-10399" fmla="*/ 378 w 420"/>
              <a:gd name="connsiteY66-10400" fmla="*/ 211 h 764"/>
              <a:gd name="connsiteX67-10401" fmla="*/ 373 w 420"/>
              <a:gd name="connsiteY67-10402" fmla="*/ 263 h 764"/>
              <a:gd name="connsiteX68-10403" fmla="*/ 368 w 420"/>
              <a:gd name="connsiteY68-10404" fmla="*/ 316 h 764"/>
              <a:gd name="connsiteX69-10405" fmla="*/ 363 w 420"/>
              <a:gd name="connsiteY69-10406" fmla="*/ 363 h 764"/>
              <a:gd name="connsiteX70-10407" fmla="*/ 357 w 420"/>
              <a:gd name="connsiteY70-10408" fmla="*/ 411 h 764"/>
              <a:gd name="connsiteX71-10409" fmla="*/ 347 w 420"/>
              <a:gd name="connsiteY71-10410" fmla="*/ 458 h 764"/>
              <a:gd name="connsiteX72-10411" fmla="*/ 336 w 420"/>
              <a:gd name="connsiteY72-10412" fmla="*/ 506 h 764"/>
              <a:gd name="connsiteX73-10413" fmla="*/ 326 w 420"/>
              <a:gd name="connsiteY73-10414" fmla="*/ 553 h 764"/>
              <a:gd name="connsiteX74-10415" fmla="*/ 310 w 420"/>
              <a:gd name="connsiteY74-10416" fmla="*/ 595 h 764"/>
              <a:gd name="connsiteX75-10417" fmla="*/ 299 w 420"/>
              <a:gd name="connsiteY75-10418" fmla="*/ 622 h 764"/>
              <a:gd name="connsiteX76-10419" fmla="*/ 294 w 420"/>
              <a:gd name="connsiteY76-10420" fmla="*/ 643 h 764"/>
              <a:gd name="connsiteX77-10421" fmla="*/ 284 w 420"/>
              <a:gd name="connsiteY77-10422" fmla="*/ 658 h 764"/>
              <a:gd name="connsiteX78-10423" fmla="*/ 273 w 420"/>
              <a:gd name="connsiteY78-10424" fmla="*/ 674 h 764"/>
              <a:gd name="connsiteX79-10425" fmla="*/ 263 w 420"/>
              <a:gd name="connsiteY79-10426" fmla="*/ 690 h 764"/>
              <a:gd name="connsiteX80-10427" fmla="*/ 252 w 420"/>
              <a:gd name="connsiteY80-10428" fmla="*/ 706 h 764"/>
              <a:gd name="connsiteX81-10429" fmla="*/ 236 w 420"/>
              <a:gd name="connsiteY81-10430" fmla="*/ 716 h 764"/>
              <a:gd name="connsiteX82-10431" fmla="*/ 226 w 420"/>
              <a:gd name="connsiteY82-10432" fmla="*/ 727 h 764"/>
              <a:gd name="connsiteX83-10433" fmla="*/ 215 w 420"/>
              <a:gd name="connsiteY83-10434" fmla="*/ 737 h 764"/>
              <a:gd name="connsiteX84-10435" fmla="*/ 205 w 420"/>
              <a:gd name="connsiteY84-10436" fmla="*/ 743 h 764"/>
              <a:gd name="connsiteX85-10437" fmla="*/ 194 w 420"/>
              <a:gd name="connsiteY85-10438" fmla="*/ 748 h 764"/>
              <a:gd name="connsiteX86-10439" fmla="*/ 184 w 420"/>
              <a:gd name="connsiteY86-10440" fmla="*/ 753 h 764"/>
              <a:gd name="connsiteX87-10441" fmla="*/ 179 w 420"/>
              <a:gd name="connsiteY87-10442" fmla="*/ 758 h 764"/>
              <a:gd name="connsiteX88-10443" fmla="*/ 168 w 420"/>
              <a:gd name="connsiteY88-10444" fmla="*/ 764 h 764"/>
              <a:gd name="connsiteX89-10445" fmla="*/ 163 w 420"/>
              <a:gd name="connsiteY89-10446" fmla="*/ 764 h 764"/>
              <a:gd name="connsiteX90-10447" fmla="*/ 157 w 420"/>
              <a:gd name="connsiteY90-10448" fmla="*/ 764 h 764"/>
              <a:gd name="connsiteX91-10449" fmla="*/ 147 w 420"/>
              <a:gd name="connsiteY91-10450" fmla="*/ 758 h 764"/>
              <a:gd name="connsiteX92-10451" fmla="*/ 142 w 420"/>
              <a:gd name="connsiteY92-10452" fmla="*/ 753 h 764"/>
              <a:gd name="connsiteX93-10453" fmla="*/ 136 w 420"/>
              <a:gd name="connsiteY93-10454" fmla="*/ 748 h 764"/>
              <a:gd name="connsiteX94-10455" fmla="*/ 136 w 420"/>
              <a:gd name="connsiteY94-10456" fmla="*/ 743 h 764"/>
              <a:gd name="connsiteX95-10457" fmla="*/ 136 w 420"/>
              <a:gd name="connsiteY95-10458" fmla="*/ 737 h 764"/>
              <a:gd name="connsiteX96-10459" fmla="*/ 136 w 420"/>
              <a:gd name="connsiteY96-10460" fmla="*/ 732 h 764"/>
              <a:gd name="connsiteX97-10461" fmla="*/ 136 w 420"/>
              <a:gd name="connsiteY97-10462" fmla="*/ 722 h 764"/>
              <a:gd name="connsiteX98-10463" fmla="*/ 136 w 420"/>
              <a:gd name="connsiteY98-10464" fmla="*/ 716 h 764"/>
              <a:gd name="connsiteX99-10465" fmla="*/ 131 w 420"/>
              <a:gd name="connsiteY99-10466" fmla="*/ 706 h 764"/>
              <a:gd name="connsiteX100-10467" fmla="*/ 121 w 420"/>
              <a:gd name="connsiteY100-10468" fmla="*/ 695 h 764"/>
              <a:gd name="connsiteX101-10469" fmla="*/ 110 w 420"/>
              <a:gd name="connsiteY101-10470" fmla="*/ 690 h 764"/>
              <a:gd name="connsiteX102-10471" fmla="*/ 100 w 420"/>
              <a:gd name="connsiteY102-10472" fmla="*/ 679 h 764"/>
              <a:gd name="connsiteX103-10473" fmla="*/ 84 w 420"/>
              <a:gd name="connsiteY103-10474" fmla="*/ 669 h 764"/>
              <a:gd name="connsiteX104-10475" fmla="*/ 68 w 420"/>
              <a:gd name="connsiteY104-10476" fmla="*/ 658 h 764"/>
              <a:gd name="connsiteX105-10477" fmla="*/ 52 w 420"/>
              <a:gd name="connsiteY105-10478" fmla="*/ 648 h 764"/>
              <a:gd name="connsiteX106-10479" fmla="*/ 36 w 420"/>
              <a:gd name="connsiteY106-10480" fmla="*/ 643 h 764"/>
              <a:gd name="connsiteX107-10481" fmla="*/ 26 w 420"/>
              <a:gd name="connsiteY107-10482" fmla="*/ 632 h 764"/>
              <a:gd name="connsiteX108-10483" fmla="*/ 15 w 420"/>
              <a:gd name="connsiteY108-10484" fmla="*/ 627 h 764"/>
              <a:gd name="connsiteX109-10485" fmla="*/ 5 w 420"/>
              <a:gd name="connsiteY109-10486" fmla="*/ 622 h 764"/>
              <a:gd name="connsiteX110-10487" fmla="*/ 0 w 420"/>
              <a:gd name="connsiteY110-10488" fmla="*/ 616 h 764"/>
              <a:gd name="connsiteX111-10489" fmla="*/ 0 w 420"/>
              <a:gd name="connsiteY111-10490" fmla="*/ 616 h 764"/>
              <a:gd name="connsiteX112-10491" fmla="*/ 0 w 420"/>
              <a:gd name="connsiteY112-10492" fmla="*/ 611 h 764"/>
              <a:gd name="connsiteX113-10493" fmla="*/ 0 w 420"/>
              <a:gd name="connsiteY113-10494" fmla="*/ 611 h 764"/>
              <a:gd name="connsiteX114-10495" fmla="*/ 5 w 420"/>
              <a:gd name="connsiteY114-10496" fmla="*/ 611 h 764"/>
              <a:gd name="connsiteX115-10497" fmla="*/ 10 w 420"/>
              <a:gd name="connsiteY115-10498" fmla="*/ 611 h 764"/>
              <a:gd name="connsiteX116-10499" fmla="*/ 21 w 420"/>
              <a:gd name="connsiteY116-10500" fmla="*/ 611 h 764"/>
              <a:gd name="connsiteX117-10501" fmla="*/ 31 w 420"/>
              <a:gd name="connsiteY117-10502" fmla="*/ 611 h 764"/>
              <a:gd name="connsiteX118-10503" fmla="*/ 47 w 420"/>
              <a:gd name="connsiteY118-10504" fmla="*/ 616 h 764"/>
              <a:gd name="connsiteX119-10505" fmla="*/ 63 w 420"/>
              <a:gd name="connsiteY119-10506" fmla="*/ 622 h 764"/>
              <a:gd name="connsiteX120-10507" fmla="*/ 84 w 420"/>
              <a:gd name="connsiteY120-10508" fmla="*/ 622 h 764"/>
              <a:gd name="connsiteX121-10509" fmla="*/ 105 w 420"/>
              <a:gd name="connsiteY121-10510" fmla="*/ 627 h 764"/>
              <a:gd name="connsiteX122-10511" fmla="*/ 121 w 420"/>
              <a:gd name="connsiteY122-10512" fmla="*/ 632 h 764"/>
              <a:gd name="connsiteX123-10513" fmla="*/ 136 w 420"/>
              <a:gd name="connsiteY123-10514" fmla="*/ 632 h 764"/>
              <a:gd name="connsiteX124-10515" fmla="*/ 152 w 420"/>
              <a:gd name="connsiteY124-10516" fmla="*/ 632 h 764"/>
              <a:gd name="connsiteX125-10517" fmla="*/ 163 w 420"/>
              <a:gd name="connsiteY125-10518" fmla="*/ 632 h 764"/>
              <a:gd name="connsiteX126-10519" fmla="*/ 173 w 420"/>
              <a:gd name="connsiteY126-10520" fmla="*/ 632 h 764"/>
              <a:gd name="connsiteX127-10521" fmla="*/ 179 w 420"/>
              <a:gd name="connsiteY127-10522" fmla="*/ 632 h 764"/>
              <a:gd name="connsiteX128-10523" fmla="*/ 184 w 420"/>
              <a:gd name="connsiteY128-10524" fmla="*/ 632 h 764"/>
              <a:gd name="connsiteX129-10525" fmla="*/ 189 w 420"/>
              <a:gd name="connsiteY129-10526" fmla="*/ 627 h 764"/>
              <a:gd name="connsiteX130-10527" fmla="*/ 194 w 420"/>
              <a:gd name="connsiteY130-10528" fmla="*/ 622 h 764"/>
              <a:gd name="connsiteX131-10529" fmla="*/ 200 w 420"/>
              <a:gd name="connsiteY131-10530" fmla="*/ 616 h 764"/>
              <a:gd name="connsiteX132-10531" fmla="*/ 205 w 420"/>
              <a:gd name="connsiteY132-10532" fmla="*/ 611 h 764"/>
              <a:gd name="connsiteX133-10533" fmla="*/ 210 w 420"/>
              <a:gd name="connsiteY133-10534" fmla="*/ 600 h 764"/>
              <a:gd name="connsiteX134-10535" fmla="*/ 221 w 420"/>
              <a:gd name="connsiteY134-10536" fmla="*/ 590 h 764"/>
              <a:gd name="connsiteX135-10537" fmla="*/ 226 w 420"/>
              <a:gd name="connsiteY135-10538" fmla="*/ 579 h 764"/>
              <a:gd name="connsiteX136-10539" fmla="*/ 231 w 420"/>
              <a:gd name="connsiteY136-10540" fmla="*/ 569 h 764"/>
              <a:gd name="connsiteX137-10541" fmla="*/ 236 w 420"/>
              <a:gd name="connsiteY137-10542" fmla="*/ 553 h 764"/>
              <a:gd name="connsiteX138-10543" fmla="*/ 242 w 420"/>
              <a:gd name="connsiteY138-10544" fmla="*/ 537 h 764"/>
              <a:gd name="connsiteX139-10545" fmla="*/ 247 w 420"/>
              <a:gd name="connsiteY139-10546" fmla="*/ 521 h 764"/>
              <a:gd name="connsiteX140-10547" fmla="*/ 252 w 420"/>
              <a:gd name="connsiteY140-10548" fmla="*/ 500 h 764"/>
              <a:gd name="connsiteX141-10549" fmla="*/ 257 w 420"/>
              <a:gd name="connsiteY141-10550" fmla="*/ 479 h 764"/>
              <a:gd name="connsiteX142-10551" fmla="*/ 263 w 420"/>
              <a:gd name="connsiteY142-10552" fmla="*/ 453 h 764"/>
              <a:gd name="connsiteX143-10553" fmla="*/ 268 w 420"/>
              <a:gd name="connsiteY143-10554" fmla="*/ 427 h 764"/>
              <a:gd name="connsiteX144-10555" fmla="*/ 273 w 420"/>
              <a:gd name="connsiteY144-10556" fmla="*/ 400 h 764"/>
              <a:gd name="connsiteX145-10557" fmla="*/ 278 w 420"/>
              <a:gd name="connsiteY145-10558" fmla="*/ 374 h 764"/>
              <a:gd name="connsiteX146-10559" fmla="*/ 284 w 420"/>
              <a:gd name="connsiteY146-10560" fmla="*/ 348 h 764"/>
              <a:gd name="connsiteX147-10561" fmla="*/ 284 w 420"/>
              <a:gd name="connsiteY147-10562" fmla="*/ 321 h 764"/>
              <a:gd name="connsiteX148-10563" fmla="*/ 289 w 420"/>
              <a:gd name="connsiteY148-10564" fmla="*/ 295 h 764"/>
              <a:gd name="connsiteX149-10565" fmla="*/ 289 w 420"/>
              <a:gd name="connsiteY149-10566" fmla="*/ 274 h 764"/>
              <a:gd name="connsiteX150-10567" fmla="*/ 294 w 420"/>
              <a:gd name="connsiteY150-10568" fmla="*/ 253 h 764"/>
              <a:gd name="connsiteX151-10569" fmla="*/ 294 w 420"/>
              <a:gd name="connsiteY151-10570" fmla="*/ 232 h 764"/>
              <a:gd name="connsiteX152-10571" fmla="*/ 294 w 420"/>
              <a:gd name="connsiteY152-10572" fmla="*/ 211 h 764"/>
              <a:gd name="connsiteX153-10573" fmla="*/ 299 w 420"/>
              <a:gd name="connsiteY153-10574" fmla="*/ 195 h 764"/>
              <a:gd name="connsiteX154-10575" fmla="*/ 299 w 420"/>
              <a:gd name="connsiteY154-10576" fmla="*/ 179 h 764"/>
              <a:gd name="connsiteX155-10577" fmla="*/ 299 w 420"/>
              <a:gd name="connsiteY155-10578" fmla="*/ 163 h 764"/>
              <a:gd name="connsiteX156-10579" fmla="*/ 299 w 420"/>
              <a:gd name="connsiteY156-10580" fmla="*/ 153 h 764"/>
              <a:gd name="connsiteX157-10581" fmla="*/ 299 w 420"/>
              <a:gd name="connsiteY157-10582" fmla="*/ 142 h 764"/>
              <a:gd name="connsiteX158-10583" fmla="*/ 299 w 420"/>
              <a:gd name="connsiteY158-10584" fmla="*/ 132 h 764"/>
              <a:gd name="connsiteX159-10585" fmla="*/ 299 w 420"/>
              <a:gd name="connsiteY159-10586" fmla="*/ 121 h 764"/>
              <a:gd name="connsiteX160-10587" fmla="*/ 294 w 420"/>
              <a:gd name="connsiteY160-10588" fmla="*/ 116 h 764"/>
              <a:gd name="connsiteX161-10589" fmla="*/ 294 w 420"/>
              <a:gd name="connsiteY161-10590" fmla="*/ 116 h 764"/>
              <a:gd name="connsiteX0-10591" fmla="*/ 294 w 420"/>
              <a:gd name="connsiteY0-10592" fmla="*/ 116 h 764"/>
              <a:gd name="connsiteX1-10593" fmla="*/ 294 w 420"/>
              <a:gd name="connsiteY1-10594" fmla="*/ 105 h 764"/>
              <a:gd name="connsiteX2-10595" fmla="*/ 289 w 420"/>
              <a:gd name="connsiteY2-10596" fmla="*/ 95 h 764"/>
              <a:gd name="connsiteX3-10597" fmla="*/ 284 w 420"/>
              <a:gd name="connsiteY3-10598" fmla="*/ 84 h 764"/>
              <a:gd name="connsiteX4-10599" fmla="*/ 284 w 420"/>
              <a:gd name="connsiteY4-10600" fmla="*/ 79 h 764"/>
              <a:gd name="connsiteX5-10601" fmla="*/ 278 w 420"/>
              <a:gd name="connsiteY5-10602" fmla="*/ 79 h 764"/>
              <a:gd name="connsiteX6-10603" fmla="*/ 273 w 420"/>
              <a:gd name="connsiteY6-10604" fmla="*/ 79 h 764"/>
              <a:gd name="connsiteX7-10605" fmla="*/ 268 w 420"/>
              <a:gd name="connsiteY7-10606" fmla="*/ 74 h 764"/>
              <a:gd name="connsiteX8-10607" fmla="*/ 257 w 420"/>
              <a:gd name="connsiteY8-10608" fmla="*/ 74 h 764"/>
              <a:gd name="connsiteX9-10609" fmla="*/ 247 w 420"/>
              <a:gd name="connsiteY9-10610" fmla="*/ 74 h 764"/>
              <a:gd name="connsiteX10-10611" fmla="*/ 236 w 420"/>
              <a:gd name="connsiteY10-10612" fmla="*/ 74 h 764"/>
              <a:gd name="connsiteX11-10613" fmla="*/ 226 w 420"/>
              <a:gd name="connsiteY11-10614" fmla="*/ 74 h 764"/>
              <a:gd name="connsiteX12-10615" fmla="*/ 215 w 420"/>
              <a:gd name="connsiteY12-10616" fmla="*/ 74 h 764"/>
              <a:gd name="connsiteX13-10617" fmla="*/ 184 w 420"/>
              <a:gd name="connsiteY13-10618" fmla="*/ 74 h 764"/>
              <a:gd name="connsiteX14-10619" fmla="*/ 157 w 420"/>
              <a:gd name="connsiteY14-10620" fmla="*/ 74 h 764"/>
              <a:gd name="connsiteX15-10621" fmla="*/ 126 w 420"/>
              <a:gd name="connsiteY15-10622" fmla="*/ 79 h 764"/>
              <a:gd name="connsiteX16-10623" fmla="*/ 94 w 420"/>
              <a:gd name="connsiteY16-10624" fmla="*/ 79 h 764"/>
              <a:gd name="connsiteX17-10625" fmla="*/ 79 w 420"/>
              <a:gd name="connsiteY17-10626" fmla="*/ 84 h 764"/>
              <a:gd name="connsiteX18-10627" fmla="*/ 63 w 420"/>
              <a:gd name="connsiteY18-10628" fmla="*/ 84 h 764"/>
              <a:gd name="connsiteX19-10629" fmla="*/ 42 w 420"/>
              <a:gd name="connsiteY19-10630" fmla="*/ 90 h 764"/>
              <a:gd name="connsiteX20-10631" fmla="*/ 21 w 420"/>
              <a:gd name="connsiteY20-10632" fmla="*/ 53 h 764"/>
              <a:gd name="connsiteX21-10633" fmla="*/ 58 w 420"/>
              <a:gd name="connsiteY21-10634" fmla="*/ 47 h 764"/>
              <a:gd name="connsiteX22-10635" fmla="*/ 94 w 420"/>
              <a:gd name="connsiteY22-10636" fmla="*/ 42 h 764"/>
              <a:gd name="connsiteX23-10637" fmla="*/ 110 w 420"/>
              <a:gd name="connsiteY23-10638" fmla="*/ 42 h 764"/>
              <a:gd name="connsiteX24-10639" fmla="*/ 126 w 420"/>
              <a:gd name="connsiteY24-10640" fmla="*/ 37 h 764"/>
              <a:gd name="connsiteX25-10641" fmla="*/ 142 w 420"/>
              <a:gd name="connsiteY25-10642" fmla="*/ 37 h 764"/>
              <a:gd name="connsiteX26-10643" fmla="*/ 157 w 420"/>
              <a:gd name="connsiteY26-10644" fmla="*/ 37 h 764"/>
              <a:gd name="connsiteX27-10645" fmla="*/ 168 w 420"/>
              <a:gd name="connsiteY27-10646" fmla="*/ 32 h 764"/>
              <a:gd name="connsiteX28-10647" fmla="*/ 184 w 420"/>
              <a:gd name="connsiteY28-10648" fmla="*/ 32 h 764"/>
              <a:gd name="connsiteX29-10649" fmla="*/ 194 w 420"/>
              <a:gd name="connsiteY29-10650" fmla="*/ 32 h 764"/>
              <a:gd name="connsiteX30-10651" fmla="*/ 205 w 420"/>
              <a:gd name="connsiteY30-10652" fmla="*/ 26 h 764"/>
              <a:gd name="connsiteX31-10653" fmla="*/ 215 w 420"/>
              <a:gd name="connsiteY31-10654" fmla="*/ 26 h 764"/>
              <a:gd name="connsiteX32-10655" fmla="*/ 221 w 420"/>
              <a:gd name="connsiteY32-10656" fmla="*/ 26 h 764"/>
              <a:gd name="connsiteX33-10657" fmla="*/ 231 w 420"/>
              <a:gd name="connsiteY33-10658" fmla="*/ 21 h 764"/>
              <a:gd name="connsiteX34-10659" fmla="*/ 236 w 420"/>
              <a:gd name="connsiteY34-10660" fmla="*/ 21 h 764"/>
              <a:gd name="connsiteX35-10661" fmla="*/ 242 w 420"/>
              <a:gd name="connsiteY35-10662" fmla="*/ 21 h 764"/>
              <a:gd name="connsiteX36-10663" fmla="*/ 247 w 420"/>
              <a:gd name="connsiteY36-10664" fmla="*/ 16 h 764"/>
              <a:gd name="connsiteX37-10665" fmla="*/ 247 w 420"/>
              <a:gd name="connsiteY37-10666" fmla="*/ 16 h 764"/>
              <a:gd name="connsiteX38-10667" fmla="*/ 252 w 420"/>
              <a:gd name="connsiteY38-10668" fmla="*/ 16 h 764"/>
              <a:gd name="connsiteX39-10669" fmla="*/ 252 w 420"/>
              <a:gd name="connsiteY39-10670" fmla="*/ 11 h 764"/>
              <a:gd name="connsiteX40-10671" fmla="*/ 263 w 420"/>
              <a:gd name="connsiteY40-10672" fmla="*/ 5 h 764"/>
              <a:gd name="connsiteX41-10673" fmla="*/ 268 w 420"/>
              <a:gd name="connsiteY41-10674" fmla="*/ 5 h 764"/>
              <a:gd name="connsiteX42-10675" fmla="*/ 278 w 420"/>
              <a:gd name="connsiteY42-10676" fmla="*/ 0 h 764"/>
              <a:gd name="connsiteX43-10677" fmla="*/ 284 w 420"/>
              <a:gd name="connsiteY43-10678" fmla="*/ 5 h 764"/>
              <a:gd name="connsiteX44-10679" fmla="*/ 299 w 420"/>
              <a:gd name="connsiteY44-10680" fmla="*/ 5 h 764"/>
              <a:gd name="connsiteX45-10681" fmla="*/ 310 w 420"/>
              <a:gd name="connsiteY45-10682" fmla="*/ 11 h 764"/>
              <a:gd name="connsiteX46-10683" fmla="*/ 331 w 420"/>
              <a:gd name="connsiteY46-10684" fmla="*/ 16 h 764"/>
              <a:gd name="connsiteX47-10685" fmla="*/ 363 w 420"/>
              <a:gd name="connsiteY47-10686" fmla="*/ 32 h 764"/>
              <a:gd name="connsiteX48-10687" fmla="*/ 378 w 420"/>
              <a:gd name="connsiteY48-10688" fmla="*/ 42 h 764"/>
              <a:gd name="connsiteX49-10689" fmla="*/ 394 w 420"/>
              <a:gd name="connsiteY49-10690" fmla="*/ 53 h 764"/>
              <a:gd name="connsiteX50-10691" fmla="*/ 405 w 420"/>
              <a:gd name="connsiteY50-10692" fmla="*/ 58 h 764"/>
              <a:gd name="connsiteX51-10693" fmla="*/ 415 w 420"/>
              <a:gd name="connsiteY51-10694" fmla="*/ 68 h 764"/>
              <a:gd name="connsiteX52-10695" fmla="*/ 420 w 420"/>
              <a:gd name="connsiteY52-10696" fmla="*/ 74 h 764"/>
              <a:gd name="connsiteX53-10697" fmla="*/ 420 w 420"/>
              <a:gd name="connsiteY53-10698" fmla="*/ 74 h 764"/>
              <a:gd name="connsiteX54-10699" fmla="*/ 415 w 420"/>
              <a:gd name="connsiteY54-10700" fmla="*/ 79 h 764"/>
              <a:gd name="connsiteX55-10701" fmla="*/ 415 w 420"/>
              <a:gd name="connsiteY55-10702" fmla="*/ 84 h 764"/>
              <a:gd name="connsiteX56-10703" fmla="*/ 410 w 420"/>
              <a:gd name="connsiteY56-10704" fmla="*/ 90 h 764"/>
              <a:gd name="connsiteX57-10705" fmla="*/ 405 w 420"/>
              <a:gd name="connsiteY57-10706" fmla="*/ 95 h 764"/>
              <a:gd name="connsiteX58-10707" fmla="*/ 399 w 420"/>
              <a:gd name="connsiteY58-10708" fmla="*/ 100 h 764"/>
              <a:gd name="connsiteX59-10709" fmla="*/ 394 w 420"/>
              <a:gd name="connsiteY59-10710" fmla="*/ 105 h 764"/>
              <a:gd name="connsiteX60-10711" fmla="*/ 389 w 420"/>
              <a:gd name="connsiteY60-10712" fmla="*/ 116 h 764"/>
              <a:gd name="connsiteX61-10713" fmla="*/ 389 w 420"/>
              <a:gd name="connsiteY61-10714" fmla="*/ 126 h 764"/>
              <a:gd name="connsiteX62-10715" fmla="*/ 384 w 420"/>
              <a:gd name="connsiteY62-10716" fmla="*/ 142 h 764"/>
              <a:gd name="connsiteX63-10717" fmla="*/ 384 w 420"/>
              <a:gd name="connsiteY63-10718" fmla="*/ 163 h 764"/>
              <a:gd name="connsiteX64-10719" fmla="*/ 384 w 420"/>
              <a:gd name="connsiteY64-10720" fmla="*/ 184 h 764"/>
              <a:gd name="connsiteX65-10721" fmla="*/ 378 w 420"/>
              <a:gd name="connsiteY65-10722" fmla="*/ 211 h 764"/>
              <a:gd name="connsiteX66-10723" fmla="*/ 373 w 420"/>
              <a:gd name="connsiteY66-10724" fmla="*/ 263 h 764"/>
              <a:gd name="connsiteX67-10725" fmla="*/ 368 w 420"/>
              <a:gd name="connsiteY67-10726" fmla="*/ 316 h 764"/>
              <a:gd name="connsiteX68-10727" fmla="*/ 363 w 420"/>
              <a:gd name="connsiteY68-10728" fmla="*/ 363 h 764"/>
              <a:gd name="connsiteX69-10729" fmla="*/ 357 w 420"/>
              <a:gd name="connsiteY69-10730" fmla="*/ 411 h 764"/>
              <a:gd name="connsiteX70-10731" fmla="*/ 347 w 420"/>
              <a:gd name="connsiteY70-10732" fmla="*/ 458 h 764"/>
              <a:gd name="connsiteX71-10733" fmla="*/ 336 w 420"/>
              <a:gd name="connsiteY71-10734" fmla="*/ 506 h 764"/>
              <a:gd name="connsiteX72-10735" fmla="*/ 326 w 420"/>
              <a:gd name="connsiteY72-10736" fmla="*/ 553 h 764"/>
              <a:gd name="connsiteX73-10737" fmla="*/ 310 w 420"/>
              <a:gd name="connsiteY73-10738" fmla="*/ 595 h 764"/>
              <a:gd name="connsiteX74-10739" fmla="*/ 299 w 420"/>
              <a:gd name="connsiteY74-10740" fmla="*/ 622 h 764"/>
              <a:gd name="connsiteX75-10741" fmla="*/ 294 w 420"/>
              <a:gd name="connsiteY75-10742" fmla="*/ 643 h 764"/>
              <a:gd name="connsiteX76-10743" fmla="*/ 284 w 420"/>
              <a:gd name="connsiteY76-10744" fmla="*/ 658 h 764"/>
              <a:gd name="connsiteX77-10745" fmla="*/ 273 w 420"/>
              <a:gd name="connsiteY77-10746" fmla="*/ 674 h 764"/>
              <a:gd name="connsiteX78-10747" fmla="*/ 263 w 420"/>
              <a:gd name="connsiteY78-10748" fmla="*/ 690 h 764"/>
              <a:gd name="connsiteX79-10749" fmla="*/ 252 w 420"/>
              <a:gd name="connsiteY79-10750" fmla="*/ 706 h 764"/>
              <a:gd name="connsiteX80-10751" fmla="*/ 236 w 420"/>
              <a:gd name="connsiteY80-10752" fmla="*/ 716 h 764"/>
              <a:gd name="connsiteX81-10753" fmla="*/ 226 w 420"/>
              <a:gd name="connsiteY81-10754" fmla="*/ 727 h 764"/>
              <a:gd name="connsiteX82-10755" fmla="*/ 215 w 420"/>
              <a:gd name="connsiteY82-10756" fmla="*/ 737 h 764"/>
              <a:gd name="connsiteX83-10757" fmla="*/ 205 w 420"/>
              <a:gd name="connsiteY83-10758" fmla="*/ 743 h 764"/>
              <a:gd name="connsiteX84-10759" fmla="*/ 194 w 420"/>
              <a:gd name="connsiteY84-10760" fmla="*/ 748 h 764"/>
              <a:gd name="connsiteX85-10761" fmla="*/ 184 w 420"/>
              <a:gd name="connsiteY85-10762" fmla="*/ 753 h 764"/>
              <a:gd name="connsiteX86-10763" fmla="*/ 179 w 420"/>
              <a:gd name="connsiteY86-10764" fmla="*/ 758 h 764"/>
              <a:gd name="connsiteX87-10765" fmla="*/ 168 w 420"/>
              <a:gd name="connsiteY87-10766" fmla="*/ 764 h 764"/>
              <a:gd name="connsiteX88-10767" fmla="*/ 163 w 420"/>
              <a:gd name="connsiteY88-10768" fmla="*/ 764 h 764"/>
              <a:gd name="connsiteX89-10769" fmla="*/ 157 w 420"/>
              <a:gd name="connsiteY89-10770" fmla="*/ 764 h 764"/>
              <a:gd name="connsiteX90-10771" fmla="*/ 147 w 420"/>
              <a:gd name="connsiteY90-10772" fmla="*/ 758 h 764"/>
              <a:gd name="connsiteX91-10773" fmla="*/ 142 w 420"/>
              <a:gd name="connsiteY91-10774" fmla="*/ 753 h 764"/>
              <a:gd name="connsiteX92-10775" fmla="*/ 136 w 420"/>
              <a:gd name="connsiteY92-10776" fmla="*/ 748 h 764"/>
              <a:gd name="connsiteX93-10777" fmla="*/ 136 w 420"/>
              <a:gd name="connsiteY93-10778" fmla="*/ 743 h 764"/>
              <a:gd name="connsiteX94-10779" fmla="*/ 136 w 420"/>
              <a:gd name="connsiteY94-10780" fmla="*/ 737 h 764"/>
              <a:gd name="connsiteX95-10781" fmla="*/ 136 w 420"/>
              <a:gd name="connsiteY95-10782" fmla="*/ 732 h 764"/>
              <a:gd name="connsiteX96-10783" fmla="*/ 136 w 420"/>
              <a:gd name="connsiteY96-10784" fmla="*/ 722 h 764"/>
              <a:gd name="connsiteX97-10785" fmla="*/ 136 w 420"/>
              <a:gd name="connsiteY97-10786" fmla="*/ 716 h 764"/>
              <a:gd name="connsiteX98-10787" fmla="*/ 131 w 420"/>
              <a:gd name="connsiteY98-10788" fmla="*/ 706 h 764"/>
              <a:gd name="connsiteX99-10789" fmla="*/ 121 w 420"/>
              <a:gd name="connsiteY99-10790" fmla="*/ 695 h 764"/>
              <a:gd name="connsiteX100-10791" fmla="*/ 110 w 420"/>
              <a:gd name="connsiteY100-10792" fmla="*/ 690 h 764"/>
              <a:gd name="connsiteX101-10793" fmla="*/ 100 w 420"/>
              <a:gd name="connsiteY101-10794" fmla="*/ 679 h 764"/>
              <a:gd name="connsiteX102-10795" fmla="*/ 84 w 420"/>
              <a:gd name="connsiteY102-10796" fmla="*/ 669 h 764"/>
              <a:gd name="connsiteX103-10797" fmla="*/ 68 w 420"/>
              <a:gd name="connsiteY103-10798" fmla="*/ 658 h 764"/>
              <a:gd name="connsiteX104-10799" fmla="*/ 52 w 420"/>
              <a:gd name="connsiteY104-10800" fmla="*/ 648 h 764"/>
              <a:gd name="connsiteX105-10801" fmla="*/ 36 w 420"/>
              <a:gd name="connsiteY105-10802" fmla="*/ 643 h 764"/>
              <a:gd name="connsiteX106-10803" fmla="*/ 26 w 420"/>
              <a:gd name="connsiteY106-10804" fmla="*/ 632 h 764"/>
              <a:gd name="connsiteX107-10805" fmla="*/ 15 w 420"/>
              <a:gd name="connsiteY107-10806" fmla="*/ 627 h 764"/>
              <a:gd name="connsiteX108-10807" fmla="*/ 5 w 420"/>
              <a:gd name="connsiteY108-10808" fmla="*/ 622 h 764"/>
              <a:gd name="connsiteX109-10809" fmla="*/ 0 w 420"/>
              <a:gd name="connsiteY109-10810" fmla="*/ 616 h 764"/>
              <a:gd name="connsiteX110-10811" fmla="*/ 0 w 420"/>
              <a:gd name="connsiteY110-10812" fmla="*/ 616 h 764"/>
              <a:gd name="connsiteX111-10813" fmla="*/ 0 w 420"/>
              <a:gd name="connsiteY111-10814" fmla="*/ 611 h 764"/>
              <a:gd name="connsiteX112-10815" fmla="*/ 0 w 420"/>
              <a:gd name="connsiteY112-10816" fmla="*/ 611 h 764"/>
              <a:gd name="connsiteX113-10817" fmla="*/ 5 w 420"/>
              <a:gd name="connsiteY113-10818" fmla="*/ 611 h 764"/>
              <a:gd name="connsiteX114-10819" fmla="*/ 10 w 420"/>
              <a:gd name="connsiteY114-10820" fmla="*/ 611 h 764"/>
              <a:gd name="connsiteX115-10821" fmla="*/ 21 w 420"/>
              <a:gd name="connsiteY115-10822" fmla="*/ 611 h 764"/>
              <a:gd name="connsiteX116-10823" fmla="*/ 31 w 420"/>
              <a:gd name="connsiteY116-10824" fmla="*/ 611 h 764"/>
              <a:gd name="connsiteX117-10825" fmla="*/ 47 w 420"/>
              <a:gd name="connsiteY117-10826" fmla="*/ 616 h 764"/>
              <a:gd name="connsiteX118-10827" fmla="*/ 63 w 420"/>
              <a:gd name="connsiteY118-10828" fmla="*/ 622 h 764"/>
              <a:gd name="connsiteX119-10829" fmla="*/ 84 w 420"/>
              <a:gd name="connsiteY119-10830" fmla="*/ 622 h 764"/>
              <a:gd name="connsiteX120-10831" fmla="*/ 105 w 420"/>
              <a:gd name="connsiteY120-10832" fmla="*/ 627 h 764"/>
              <a:gd name="connsiteX121-10833" fmla="*/ 121 w 420"/>
              <a:gd name="connsiteY121-10834" fmla="*/ 632 h 764"/>
              <a:gd name="connsiteX122-10835" fmla="*/ 136 w 420"/>
              <a:gd name="connsiteY122-10836" fmla="*/ 632 h 764"/>
              <a:gd name="connsiteX123-10837" fmla="*/ 152 w 420"/>
              <a:gd name="connsiteY123-10838" fmla="*/ 632 h 764"/>
              <a:gd name="connsiteX124-10839" fmla="*/ 163 w 420"/>
              <a:gd name="connsiteY124-10840" fmla="*/ 632 h 764"/>
              <a:gd name="connsiteX125-10841" fmla="*/ 173 w 420"/>
              <a:gd name="connsiteY125-10842" fmla="*/ 632 h 764"/>
              <a:gd name="connsiteX126-10843" fmla="*/ 179 w 420"/>
              <a:gd name="connsiteY126-10844" fmla="*/ 632 h 764"/>
              <a:gd name="connsiteX127-10845" fmla="*/ 184 w 420"/>
              <a:gd name="connsiteY127-10846" fmla="*/ 632 h 764"/>
              <a:gd name="connsiteX128-10847" fmla="*/ 189 w 420"/>
              <a:gd name="connsiteY128-10848" fmla="*/ 627 h 764"/>
              <a:gd name="connsiteX129-10849" fmla="*/ 194 w 420"/>
              <a:gd name="connsiteY129-10850" fmla="*/ 622 h 764"/>
              <a:gd name="connsiteX130-10851" fmla="*/ 200 w 420"/>
              <a:gd name="connsiteY130-10852" fmla="*/ 616 h 764"/>
              <a:gd name="connsiteX131-10853" fmla="*/ 205 w 420"/>
              <a:gd name="connsiteY131-10854" fmla="*/ 611 h 764"/>
              <a:gd name="connsiteX132-10855" fmla="*/ 210 w 420"/>
              <a:gd name="connsiteY132-10856" fmla="*/ 600 h 764"/>
              <a:gd name="connsiteX133-10857" fmla="*/ 221 w 420"/>
              <a:gd name="connsiteY133-10858" fmla="*/ 590 h 764"/>
              <a:gd name="connsiteX134-10859" fmla="*/ 226 w 420"/>
              <a:gd name="connsiteY134-10860" fmla="*/ 579 h 764"/>
              <a:gd name="connsiteX135-10861" fmla="*/ 231 w 420"/>
              <a:gd name="connsiteY135-10862" fmla="*/ 569 h 764"/>
              <a:gd name="connsiteX136-10863" fmla="*/ 236 w 420"/>
              <a:gd name="connsiteY136-10864" fmla="*/ 553 h 764"/>
              <a:gd name="connsiteX137-10865" fmla="*/ 242 w 420"/>
              <a:gd name="connsiteY137-10866" fmla="*/ 537 h 764"/>
              <a:gd name="connsiteX138-10867" fmla="*/ 247 w 420"/>
              <a:gd name="connsiteY138-10868" fmla="*/ 521 h 764"/>
              <a:gd name="connsiteX139-10869" fmla="*/ 252 w 420"/>
              <a:gd name="connsiteY139-10870" fmla="*/ 500 h 764"/>
              <a:gd name="connsiteX140-10871" fmla="*/ 257 w 420"/>
              <a:gd name="connsiteY140-10872" fmla="*/ 479 h 764"/>
              <a:gd name="connsiteX141-10873" fmla="*/ 263 w 420"/>
              <a:gd name="connsiteY141-10874" fmla="*/ 453 h 764"/>
              <a:gd name="connsiteX142-10875" fmla="*/ 268 w 420"/>
              <a:gd name="connsiteY142-10876" fmla="*/ 427 h 764"/>
              <a:gd name="connsiteX143-10877" fmla="*/ 273 w 420"/>
              <a:gd name="connsiteY143-10878" fmla="*/ 400 h 764"/>
              <a:gd name="connsiteX144-10879" fmla="*/ 278 w 420"/>
              <a:gd name="connsiteY144-10880" fmla="*/ 374 h 764"/>
              <a:gd name="connsiteX145-10881" fmla="*/ 284 w 420"/>
              <a:gd name="connsiteY145-10882" fmla="*/ 348 h 764"/>
              <a:gd name="connsiteX146-10883" fmla="*/ 284 w 420"/>
              <a:gd name="connsiteY146-10884" fmla="*/ 321 h 764"/>
              <a:gd name="connsiteX147-10885" fmla="*/ 289 w 420"/>
              <a:gd name="connsiteY147-10886" fmla="*/ 295 h 764"/>
              <a:gd name="connsiteX148-10887" fmla="*/ 289 w 420"/>
              <a:gd name="connsiteY148-10888" fmla="*/ 274 h 764"/>
              <a:gd name="connsiteX149-10889" fmla="*/ 294 w 420"/>
              <a:gd name="connsiteY149-10890" fmla="*/ 253 h 764"/>
              <a:gd name="connsiteX150-10891" fmla="*/ 294 w 420"/>
              <a:gd name="connsiteY150-10892" fmla="*/ 232 h 764"/>
              <a:gd name="connsiteX151-10893" fmla="*/ 294 w 420"/>
              <a:gd name="connsiteY151-10894" fmla="*/ 211 h 764"/>
              <a:gd name="connsiteX152-10895" fmla="*/ 299 w 420"/>
              <a:gd name="connsiteY152-10896" fmla="*/ 195 h 764"/>
              <a:gd name="connsiteX153-10897" fmla="*/ 299 w 420"/>
              <a:gd name="connsiteY153-10898" fmla="*/ 179 h 764"/>
              <a:gd name="connsiteX154-10899" fmla="*/ 299 w 420"/>
              <a:gd name="connsiteY154-10900" fmla="*/ 163 h 764"/>
              <a:gd name="connsiteX155-10901" fmla="*/ 299 w 420"/>
              <a:gd name="connsiteY155-10902" fmla="*/ 153 h 764"/>
              <a:gd name="connsiteX156-10903" fmla="*/ 299 w 420"/>
              <a:gd name="connsiteY156-10904" fmla="*/ 142 h 764"/>
              <a:gd name="connsiteX157-10905" fmla="*/ 299 w 420"/>
              <a:gd name="connsiteY157-10906" fmla="*/ 132 h 764"/>
              <a:gd name="connsiteX158-10907" fmla="*/ 299 w 420"/>
              <a:gd name="connsiteY158-10908" fmla="*/ 121 h 764"/>
              <a:gd name="connsiteX159-10909" fmla="*/ 294 w 420"/>
              <a:gd name="connsiteY159-10910" fmla="*/ 116 h 764"/>
              <a:gd name="connsiteX160-10911" fmla="*/ 294 w 420"/>
              <a:gd name="connsiteY160-10912" fmla="*/ 116 h 764"/>
              <a:gd name="connsiteX0-10913" fmla="*/ 294 w 420"/>
              <a:gd name="connsiteY0-10914" fmla="*/ 116 h 764"/>
              <a:gd name="connsiteX1-10915" fmla="*/ 294 w 420"/>
              <a:gd name="connsiteY1-10916" fmla="*/ 105 h 764"/>
              <a:gd name="connsiteX2-10917" fmla="*/ 289 w 420"/>
              <a:gd name="connsiteY2-10918" fmla="*/ 95 h 764"/>
              <a:gd name="connsiteX3-10919" fmla="*/ 284 w 420"/>
              <a:gd name="connsiteY3-10920" fmla="*/ 84 h 764"/>
              <a:gd name="connsiteX4-10921" fmla="*/ 284 w 420"/>
              <a:gd name="connsiteY4-10922" fmla="*/ 79 h 764"/>
              <a:gd name="connsiteX5-10923" fmla="*/ 278 w 420"/>
              <a:gd name="connsiteY5-10924" fmla="*/ 79 h 764"/>
              <a:gd name="connsiteX6-10925" fmla="*/ 273 w 420"/>
              <a:gd name="connsiteY6-10926" fmla="*/ 79 h 764"/>
              <a:gd name="connsiteX7-10927" fmla="*/ 268 w 420"/>
              <a:gd name="connsiteY7-10928" fmla="*/ 74 h 764"/>
              <a:gd name="connsiteX8-10929" fmla="*/ 257 w 420"/>
              <a:gd name="connsiteY8-10930" fmla="*/ 74 h 764"/>
              <a:gd name="connsiteX9-10931" fmla="*/ 247 w 420"/>
              <a:gd name="connsiteY9-10932" fmla="*/ 74 h 764"/>
              <a:gd name="connsiteX10-10933" fmla="*/ 236 w 420"/>
              <a:gd name="connsiteY10-10934" fmla="*/ 74 h 764"/>
              <a:gd name="connsiteX11-10935" fmla="*/ 226 w 420"/>
              <a:gd name="connsiteY11-10936" fmla="*/ 74 h 764"/>
              <a:gd name="connsiteX12-10937" fmla="*/ 215 w 420"/>
              <a:gd name="connsiteY12-10938" fmla="*/ 74 h 764"/>
              <a:gd name="connsiteX13-10939" fmla="*/ 184 w 420"/>
              <a:gd name="connsiteY13-10940" fmla="*/ 74 h 764"/>
              <a:gd name="connsiteX14-10941" fmla="*/ 157 w 420"/>
              <a:gd name="connsiteY14-10942" fmla="*/ 74 h 764"/>
              <a:gd name="connsiteX15-10943" fmla="*/ 126 w 420"/>
              <a:gd name="connsiteY15-10944" fmla="*/ 79 h 764"/>
              <a:gd name="connsiteX16-10945" fmla="*/ 94 w 420"/>
              <a:gd name="connsiteY16-10946" fmla="*/ 79 h 764"/>
              <a:gd name="connsiteX17-10947" fmla="*/ 79 w 420"/>
              <a:gd name="connsiteY17-10948" fmla="*/ 84 h 764"/>
              <a:gd name="connsiteX18-10949" fmla="*/ 63 w 420"/>
              <a:gd name="connsiteY18-10950" fmla="*/ 84 h 764"/>
              <a:gd name="connsiteX19-10951" fmla="*/ 42 w 420"/>
              <a:gd name="connsiteY19-10952" fmla="*/ 90 h 764"/>
              <a:gd name="connsiteX20-10953" fmla="*/ 58 w 420"/>
              <a:gd name="connsiteY20-10954" fmla="*/ 47 h 764"/>
              <a:gd name="connsiteX21-10955" fmla="*/ 94 w 420"/>
              <a:gd name="connsiteY21-10956" fmla="*/ 42 h 764"/>
              <a:gd name="connsiteX22-10957" fmla="*/ 110 w 420"/>
              <a:gd name="connsiteY22-10958" fmla="*/ 42 h 764"/>
              <a:gd name="connsiteX23-10959" fmla="*/ 126 w 420"/>
              <a:gd name="connsiteY23-10960" fmla="*/ 37 h 764"/>
              <a:gd name="connsiteX24-10961" fmla="*/ 142 w 420"/>
              <a:gd name="connsiteY24-10962" fmla="*/ 37 h 764"/>
              <a:gd name="connsiteX25-10963" fmla="*/ 157 w 420"/>
              <a:gd name="connsiteY25-10964" fmla="*/ 37 h 764"/>
              <a:gd name="connsiteX26-10965" fmla="*/ 168 w 420"/>
              <a:gd name="connsiteY26-10966" fmla="*/ 32 h 764"/>
              <a:gd name="connsiteX27-10967" fmla="*/ 184 w 420"/>
              <a:gd name="connsiteY27-10968" fmla="*/ 32 h 764"/>
              <a:gd name="connsiteX28-10969" fmla="*/ 194 w 420"/>
              <a:gd name="connsiteY28-10970" fmla="*/ 32 h 764"/>
              <a:gd name="connsiteX29-10971" fmla="*/ 205 w 420"/>
              <a:gd name="connsiteY29-10972" fmla="*/ 26 h 764"/>
              <a:gd name="connsiteX30-10973" fmla="*/ 215 w 420"/>
              <a:gd name="connsiteY30-10974" fmla="*/ 26 h 764"/>
              <a:gd name="connsiteX31-10975" fmla="*/ 221 w 420"/>
              <a:gd name="connsiteY31-10976" fmla="*/ 26 h 764"/>
              <a:gd name="connsiteX32-10977" fmla="*/ 231 w 420"/>
              <a:gd name="connsiteY32-10978" fmla="*/ 21 h 764"/>
              <a:gd name="connsiteX33-10979" fmla="*/ 236 w 420"/>
              <a:gd name="connsiteY33-10980" fmla="*/ 21 h 764"/>
              <a:gd name="connsiteX34-10981" fmla="*/ 242 w 420"/>
              <a:gd name="connsiteY34-10982" fmla="*/ 21 h 764"/>
              <a:gd name="connsiteX35-10983" fmla="*/ 247 w 420"/>
              <a:gd name="connsiteY35-10984" fmla="*/ 16 h 764"/>
              <a:gd name="connsiteX36-10985" fmla="*/ 247 w 420"/>
              <a:gd name="connsiteY36-10986" fmla="*/ 16 h 764"/>
              <a:gd name="connsiteX37-10987" fmla="*/ 252 w 420"/>
              <a:gd name="connsiteY37-10988" fmla="*/ 16 h 764"/>
              <a:gd name="connsiteX38-10989" fmla="*/ 252 w 420"/>
              <a:gd name="connsiteY38-10990" fmla="*/ 11 h 764"/>
              <a:gd name="connsiteX39-10991" fmla="*/ 263 w 420"/>
              <a:gd name="connsiteY39-10992" fmla="*/ 5 h 764"/>
              <a:gd name="connsiteX40-10993" fmla="*/ 268 w 420"/>
              <a:gd name="connsiteY40-10994" fmla="*/ 5 h 764"/>
              <a:gd name="connsiteX41-10995" fmla="*/ 278 w 420"/>
              <a:gd name="connsiteY41-10996" fmla="*/ 0 h 764"/>
              <a:gd name="connsiteX42-10997" fmla="*/ 284 w 420"/>
              <a:gd name="connsiteY42-10998" fmla="*/ 5 h 764"/>
              <a:gd name="connsiteX43-10999" fmla="*/ 299 w 420"/>
              <a:gd name="connsiteY43-11000" fmla="*/ 5 h 764"/>
              <a:gd name="connsiteX44-11001" fmla="*/ 310 w 420"/>
              <a:gd name="connsiteY44-11002" fmla="*/ 11 h 764"/>
              <a:gd name="connsiteX45-11003" fmla="*/ 331 w 420"/>
              <a:gd name="connsiteY45-11004" fmla="*/ 16 h 764"/>
              <a:gd name="connsiteX46-11005" fmla="*/ 363 w 420"/>
              <a:gd name="connsiteY46-11006" fmla="*/ 32 h 764"/>
              <a:gd name="connsiteX47-11007" fmla="*/ 378 w 420"/>
              <a:gd name="connsiteY47-11008" fmla="*/ 42 h 764"/>
              <a:gd name="connsiteX48-11009" fmla="*/ 394 w 420"/>
              <a:gd name="connsiteY48-11010" fmla="*/ 53 h 764"/>
              <a:gd name="connsiteX49-11011" fmla="*/ 405 w 420"/>
              <a:gd name="connsiteY49-11012" fmla="*/ 58 h 764"/>
              <a:gd name="connsiteX50-11013" fmla="*/ 415 w 420"/>
              <a:gd name="connsiteY50-11014" fmla="*/ 68 h 764"/>
              <a:gd name="connsiteX51-11015" fmla="*/ 420 w 420"/>
              <a:gd name="connsiteY51-11016" fmla="*/ 74 h 764"/>
              <a:gd name="connsiteX52-11017" fmla="*/ 420 w 420"/>
              <a:gd name="connsiteY52-11018" fmla="*/ 74 h 764"/>
              <a:gd name="connsiteX53-11019" fmla="*/ 415 w 420"/>
              <a:gd name="connsiteY53-11020" fmla="*/ 79 h 764"/>
              <a:gd name="connsiteX54-11021" fmla="*/ 415 w 420"/>
              <a:gd name="connsiteY54-11022" fmla="*/ 84 h 764"/>
              <a:gd name="connsiteX55-11023" fmla="*/ 410 w 420"/>
              <a:gd name="connsiteY55-11024" fmla="*/ 90 h 764"/>
              <a:gd name="connsiteX56-11025" fmla="*/ 405 w 420"/>
              <a:gd name="connsiteY56-11026" fmla="*/ 95 h 764"/>
              <a:gd name="connsiteX57-11027" fmla="*/ 399 w 420"/>
              <a:gd name="connsiteY57-11028" fmla="*/ 100 h 764"/>
              <a:gd name="connsiteX58-11029" fmla="*/ 394 w 420"/>
              <a:gd name="connsiteY58-11030" fmla="*/ 105 h 764"/>
              <a:gd name="connsiteX59-11031" fmla="*/ 389 w 420"/>
              <a:gd name="connsiteY59-11032" fmla="*/ 116 h 764"/>
              <a:gd name="connsiteX60-11033" fmla="*/ 389 w 420"/>
              <a:gd name="connsiteY60-11034" fmla="*/ 126 h 764"/>
              <a:gd name="connsiteX61-11035" fmla="*/ 384 w 420"/>
              <a:gd name="connsiteY61-11036" fmla="*/ 142 h 764"/>
              <a:gd name="connsiteX62-11037" fmla="*/ 384 w 420"/>
              <a:gd name="connsiteY62-11038" fmla="*/ 163 h 764"/>
              <a:gd name="connsiteX63-11039" fmla="*/ 384 w 420"/>
              <a:gd name="connsiteY63-11040" fmla="*/ 184 h 764"/>
              <a:gd name="connsiteX64-11041" fmla="*/ 378 w 420"/>
              <a:gd name="connsiteY64-11042" fmla="*/ 211 h 764"/>
              <a:gd name="connsiteX65-11043" fmla="*/ 373 w 420"/>
              <a:gd name="connsiteY65-11044" fmla="*/ 263 h 764"/>
              <a:gd name="connsiteX66-11045" fmla="*/ 368 w 420"/>
              <a:gd name="connsiteY66-11046" fmla="*/ 316 h 764"/>
              <a:gd name="connsiteX67-11047" fmla="*/ 363 w 420"/>
              <a:gd name="connsiteY67-11048" fmla="*/ 363 h 764"/>
              <a:gd name="connsiteX68-11049" fmla="*/ 357 w 420"/>
              <a:gd name="connsiteY68-11050" fmla="*/ 411 h 764"/>
              <a:gd name="connsiteX69-11051" fmla="*/ 347 w 420"/>
              <a:gd name="connsiteY69-11052" fmla="*/ 458 h 764"/>
              <a:gd name="connsiteX70-11053" fmla="*/ 336 w 420"/>
              <a:gd name="connsiteY70-11054" fmla="*/ 506 h 764"/>
              <a:gd name="connsiteX71-11055" fmla="*/ 326 w 420"/>
              <a:gd name="connsiteY71-11056" fmla="*/ 553 h 764"/>
              <a:gd name="connsiteX72-11057" fmla="*/ 310 w 420"/>
              <a:gd name="connsiteY72-11058" fmla="*/ 595 h 764"/>
              <a:gd name="connsiteX73-11059" fmla="*/ 299 w 420"/>
              <a:gd name="connsiteY73-11060" fmla="*/ 622 h 764"/>
              <a:gd name="connsiteX74-11061" fmla="*/ 294 w 420"/>
              <a:gd name="connsiteY74-11062" fmla="*/ 643 h 764"/>
              <a:gd name="connsiteX75-11063" fmla="*/ 284 w 420"/>
              <a:gd name="connsiteY75-11064" fmla="*/ 658 h 764"/>
              <a:gd name="connsiteX76-11065" fmla="*/ 273 w 420"/>
              <a:gd name="connsiteY76-11066" fmla="*/ 674 h 764"/>
              <a:gd name="connsiteX77-11067" fmla="*/ 263 w 420"/>
              <a:gd name="connsiteY77-11068" fmla="*/ 690 h 764"/>
              <a:gd name="connsiteX78-11069" fmla="*/ 252 w 420"/>
              <a:gd name="connsiteY78-11070" fmla="*/ 706 h 764"/>
              <a:gd name="connsiteX79-11071" fmla="*/ 236 w 420"/>
              <a:gd name="connsiteY79-11072" fmla="*/ 716 h 764"/>
              <a:gd name="connsiteX80-11073" fmla="*/ 226 w 420"/>
              <a:gd name="connsiteY80-11074" fmla="*/ 727 h 764"/>
              <a:gd name="connsiteX81-11075" fmla="*/ 215 w 420"/>
              <a:gd name="connsiteY81-11076" fmla="*/ 737 h 764"/>
              <a:gd name="connsiteX82-11077" fmla="*/ 205 w 420"/>
              <a:gd name="connsiteY82-11078" fmla="*/ 743 h 764"/>
              <a:gd name="connsiteX83-11079" fmla="*/ 194 w 420"/>
              <a:gd name="connsiteY83-11080" fmla="*/ 748 h 764"/>
              <a:gd name="connsiteX84-11081" fmla="*/ 184 w 420"/>
              <a:gd name="connsiteY84-11082" fmla="*/ 753 h 764"/>
              <a:gd name="connsiteX85-11083" fmla="*/ 179 w 420"/>
              <a:gd name="connsiteY85-11084" fmla="*/ 758 h 764"/>
              <a:gd name="connsiteX86-11085" fmla="*/ 168 w 420"/>
              <a:gd name="connsiteY86-11086" fmla="*/ 764 h 764"/>
              <a:gd name="connsiteX87-11087" fmla="*/ 163 w 420"/>
              <a:gd name="connsiteY87-11088" fmla="*/ 764 h 764"/>
              <a:gd name="connsiteX88-11089" fmla="*/ 157 w 420"/>
              <a:gd name="connsiteY88-11090" fmla="*/ 764 h 764"/>
              <a:gd name="connsiteX89-11091" fmla="*/ 147 w 420"/>
              <a:gd name="connsiteY89-11092" fmla="*/ 758 h 764"/>
              <a:gd name="connsiteX90-11093" fmla="*/ 142 w 420"/>
              <a:gd name="connsiteY90-11094" fmla="*/ 753 h 764"/>
              <a:gd name="connsiteX91-11095" fmla="*/ 136 w 420"/>
              <a:gd name="connsiteY91-11096" fmla="*/ 748 h 764"/>
              <a:gd name="connsiteX92-11097" fmla="*/ 136 w 420"/>
              <a:gd name="connsiteY92-11098" fmla="*/ 743 h 764"/>
              <a:gd name="connsiteX93-11099" fmla="*/ 136 w 420"/>
              <a:gd name="connsiteY93-11100" fmla="*/ 737 h 764"/>
              <a:gd name="connsiteX94-11101" fmla="*/ 136 w 420"/>
              <a:gd name="connsiteY94-11102" fmla="*/ 732 h 764"/>
              <a:gd name="connsiteX95-11103" fmla="*/ 136 w 420"/>
              <a:gd name="connsiteY95-11104" fmla="*/ 722 h 764"/>
              <a:gd name="connsiteX96-11105" fmla="*/ 136 w 420"/>
              <a:gd name="connsiteY96-11106" fmla="*/ 716 h 764"/>
              <a:gd name="connsiteX97-11107" fmla="*/ 131 w 420"/>
              <a:gd name="connsiteY97-11108" fmla="*/ 706 h 764"/>
              <a:gd name="connsiteX98-11109" fmla="*/ 121 w 420"/>
              <a:gd name="connsiteY98-11110" fmla="*/ 695 h 764"/>
              <a:gd name="connsiteX99-11111" fmla="*/ 110 w 420"/>
              <a:gd name="connsiteY99-11112" fmla="*/ 690 h 764"/>
              <a:gd name="connsiteX100-11113" fmla="*/ 100 w 420"/>
              <a:gd name="connsiteY100-11114" fmla="*/ 679 h 764"/>
              <a:gd name="connsiteX101-11115" fmla="*/ 84 w 420"/>
              <a:gd name="connsiteY101-11116" fmla="*/ 669 h 764"/>
              <a:gd name="connsiteX102-11117" fmla="*/ 68 w 420"/>
              <a:gd name="connsiteY102-11118" fmla="*/ 658 h 764"/>
              <a:gd name="connsiteX103-11119" fmla="*/ 52 w 420"/>
              <a:gd name="connsiteY103-11120" fmla="*/ 648 h 764"/>
              <a:gd name="connsiteX104-11121" fmla="*/ 36 w 420"/>
              <a:gd name="connsiteY104-11122" fmla="*/ 643 h 764"/>
              <a:gd name="connsiteX105-11123" fmla="*/ 26 w 420"/>
              <a:gd name="connsiteY105-11124" fmla="*/ 632 h 764"/>
              <a:gd name="connsiteX106-11125" fmla="*/ 15 w 420"/>
              <a:gd name="connsiteY106-11126" fmla="*/ 627 h 764"/>
              <a:gd name="connsiteX107-11127" fmla="*/ 5 w 420"/>
              <a:gd name="connsiteY107-11128" fmla="*/ 622 h 764"/>
              <a:gd name="connsiteX108-11129" fmla="*/ 0 w 420"/>
              <a:gd name="connsiteY108-11130" fmla="*/ 616 h 764"/>
              <a:gd name="connsiteX109-11131" fmla="*/ 0 w 420"/>
              <a:gd name="connsiteY109-11132" fmla="*/ 616 h 764"/>
              <a:gd name="connsiteX110-11133" fmla="*/ 0 w 420"/>
              <a:gd name="connsiteY110-11134" fmla="*/ 611 h 764"/>
              <a:gd name="connsiteX111-11135" fmla="*/ 0 w 420"/>
              <a:gd name="connsiteY111-11136" fmla="*/ 611 h 764"/>
              <a:gd name="connsiteX112-11137" fmla="*/ 5 w 420"/>
              <a:gd name="connsiteY112-11138" fmla="*/ 611 h 764"/>
              <a:gd name="connsiteX113-11139" fmla="*/ 10 w 420"/>
              <a:gd name="connsiteY113-11140" fmla="*/ 611 h 764"/>
              <a:gd name="connsiteX114-11141" fmla="*/ 21 w 420"/>
              <a:gd name="connsiteY114-11142" fmla="*/ 611 h 764"/>
              <a:gd name="connsiteX115-11143" fmla="*/ 31 w 420"/>
              <a:gd name="connsiteY115-11144" fmla="*/ 611 h 764"/>
              <a:gd name="connsiteX116-11145" fmla="*/ 47 w 420"/>
              <a:gd name="connsiteY116-11146" fmla="*/ 616 h 764"/>
              <a:gd name="connsiteX117-11147" fmla="*/ 63 w 420"/>
              <a:gd name="connsiteY117-11148" fmla="*/ 622 h 764"/>
              <a:gd name="connsiteX118-11149" fmla="*/ 84 w 420"/>
              <a:gd name="connsiteY118-11150" fmla="*/ 622 h 764"/>
              <a:gd name="connsiteX119-11151" fmla="*/ 105 w 420"/>
              <a:gd name="connsiteY119-11152" fmla="*/ 627 h 764"/>
              <a:gd name="connsiteX120-11153" fmla="*/ 121 w 420"/>
              <a:gd name="connsiteY120-11154" fmla="*/ 632 h 764"/>
              <a:gd name="connsiteX121-11155" fmla="*/ 136 w 420"/>
              <a:gd name="connsiteY121-11156" fmla="*/ 632 h 764"/>
              <a:gd name="connsiteX122-11157" fmla="*/ 152 w 420"/>
              <a:gd name="connsiteY122-11158" fmla="*/ 632 h 764"/>
              <a:gd name="connsiteX123-11159" fmla="*/ 163 w 420"/>
              <a:gd name="connsiteY123-11160" fmla="*/ 632 h 764"/>
              <a:gd name="connsiteX124-11161" fmla="*/ 173 w 420"/>
              <a:gd name="connsiteY124-11162" fmla="*/ 632 h 764"/>
              <a:gd name="connsiteX125-11163" fmla="*/ 179 w 420"/>
              <a:gd name="connsiteY125-11164" fmla="*/ 632 h 764"/>
              <a:gd name="connsiteX126-11165" fmla="*/ 184 w 420"/>
              <a:gd name="connsiteY126-11166" fmla="*/ 632 h 764"/>
              <a:gd name="connsiteX127-11167" fmla="*/ 189 w 420"/>
              <a:gd name="connsiteY127-11168" fmla="*/ 627 h 764"/>
              <a:gd name="connsiteX128-11169" fmla="*/ 194 w 420"/>
              <a:gd name="connsiteY128-11170" fmla="*/ 622 h 764"/>
              <a:gd name="connsiteX129-11171" fmla="*/ 200 w 420"/>
              <a:gd name="connsiteY129-11172" fmla="*/ 616 h 764"/>
              <a:gd name="connsiteX130-11173" fmla="*/ 205 w 420"/>
              <a:gd name="connsiteY130-11174" fmla="*/ 611 h 764"/>
              <a:gd name="connsiteX131-11175" fmla="*/ 210 w 420"/>
              <a:gd name="connsiteY131-11176" fmla="*/ 600 h 764"/>
              <a:gd name="connsiteX132-11177" fmla="*/ 221 w 420"/>
              <a:gd name="connsiteY132-11178" fmla="*/ 590 h 764"/>
              <a:gd name="connsiteX133-11179" fmla="*/ 226 w 420"/>
              <a:gd name="connsiteY133-11180" fmla="*/ 579 h 764"/>
              <a:gd name="connsiteX134-11181" fmla="*/ 231 w 420"/>
              <a:gd name="connsiteY134-11182" fmla="*/ 569 h 764"/>
              <a:gd name="connsiteX135-11183" fmla="*/ 236 w 420"/>
              <a:gd name="connsiteY135-11184" fmla="*/ 553 h 764"/>
              <a:gd name="connsiteX136-11185" fmla="*/ 242 w 420"/>
              <a:gd name="connsiteY136-11186" fmla="*/ 537 h 764"/>
              <a:gd name="connsiteX137-11187" fmla="*/ 247 w 420"/>
              <a:gd name="connsiteY137-11188" fmla="*/ 521 h 764"/>
              <a:gd name="connsiteX138-11189" fmla="*/ 252 w 420"/>
              <a:gd name="connsiteY138-11190" fmla="*/ 500 h 764"/>
              <a:gd name="connsiteX139-11191" fmla="*/ 257 w 420"/>
              <a:gd name="connsiteY139-11192" fmla="*/ 479 h 764"/>
              <a:gd name="connsiteX140-11193" fmla="*/ 263 w 420"/>
              <a:gd name="connsiteY140-11194" fmla="*/ 453 h 764"/>
              <a:gd name="connsiteX141-11195" fmla="*/ 268 w 420"/>
              <a:gd name="connsiteY141-11196" fmla="*/ 427 h 764"/>
              <a:gd name="connsiteX142-11197" fmla="*/ 273 w 420"/>
              <a:gd name="connsiteY142-11198" fmla="*/ 400 h 764"/>
              <a:gd name="connsiteX143-11199" fmla="*/ 278 w 420"/>
              <a:gd name="connsiteY143-11200" fmla="*/ 374 h 764"/>
              <a:gd name="connsiteX144-11201" fmla="*/ 284 w 420"/>
              <a:gd name="connsiteY144-11202" fmla="*/ 348 h 764"/>
              <a:gd name="connsiteX145-11203" fmla="*/ 284 w 420"/>
              <a:gd name="connsiteY145-11204" fmla="*/ 321 h 764"/>
              <a:gd name="connsiteX146-11205" fmla="*/ 289 w 420"/>
              <a:gd name="connsiteY146-11206" fmla="*/ 295 h 764"/>
              <a:gd name="connsiteX147-11207" fmla="*/ 289 w 420"/>
              <a:gd name="connsiteY147-11208" fmla="*/ 274 h 764"/>
              <a:gd name="connsiteX148-11209" fmla="*/ 294 w 420"/>
              <a:gd name="connsiteY148-11210" fmla="*/ 253 h 764"/>
              <a:gd name="connsiteX149-11211" fmla="*/ 294 w 420"/>
              <a:gd name="connsiteY149-11212" fmla="*/ 232 h 764"/>
              <a:gd name="connsiteX150-11213" fmla="*/ 294 w 420"/>
              <a:gd name="connsiteY150-11214" fmla="*/ 211 h 764"/>
              <a:gd name="connsiteX151-11215" fmla="*/ 299 w 420"/>
              <a:gd name="connsiteY151-11216" fmla="*/ 195 h 764"/>
              <a:gd name="connsiteX152-11217" fmla="*/ 299 w 420"/>
              <a:gd name="connsiteY152-11218" fmla="*/ 179 h 764"/>
              <a:gd name="connsiteX153-11219" fmla="*/ 299 w 420"/>
              <a:gd name="connsiteY153-11220" fmla="*/ 163 h 764"/>
              <a:gd name="connsiteX154-11221" fmla="*/ 299 w 420"/>
              <a:gd name="connsiteY154-11222" fmla="*/ 153 h 764"/>
              <a:gd name="connsiteX155-11223" fmla="*/ 299 w 420"/>
              <a:gd name="connsiteY155-11224" fmla="*/ 142 h 764"/>
              <a:gd name="connsiteX156-11225" fmla="*/ 299 w 420"/>
              <a:gd name="connsiteY156-11226" fmla="*/ 132 h 764"/>
              <a:gd name="connsiteX157-11227" fmla="*/ 299 w 420"/>
              <a:gd name="connsiteY157-11228" fmla="*/ 121 h 764"/>
              <a:gd name="connsiteX158-11229" fmla="*/ 294 w 420"/>
              <a:gd name="connsiteY158-11230" fmla="*/ 116 h 764"/>
              <a:gd name="connsiteX159-11231" fmla="*/ 294 w 420"/>
              <a:gd name="connsiteY159-11232" fmla="*/ 116 h 764"/>
              <a:gd name="connsiteX0-11233" fmla="*/ 294 w 420"/>
              <a:gd name="connsiteY0-11234" fmla="*/ 116 h 764"/>
              <a:gd name="connsiteX1-11235" fmla="*/ 294 w 420"/>
              <a:gd name="connsiteY1-11236" fmla="*/ 105 h 764"/>
              <a:gd name="connsiteX2-11237" fmla="*/ 289 w 420"/>
              <a:gd name="connsiteY2-11238" fmla="*/ 95 h 764"/>
              <a:gd name="connsiteX3-11239" fmla="*/ 284 w 420"/>
              <a:gd name="connsiteY3-11240" fmla="*/ 84 h 764"/>
              <a:gd name="connsiteX4-11241" fmla="*/ 284 w 420"/>
              <a:gd name="connsiteY4-11242" fmla="*/ 79 h 764"/>
              <a:gd name="connsiteX5-11243" fmla="*/ 278 w 420"/>
              <a:gd name="connsiteY5-11244" fmla="*/ 79 h 764"/>
              <a:gd name="connsiteX6-11245" fmla="*/ 273 w 420"/>
              <a:gd name="connsiteY6-11246" fmla="*/ 79 h 764"/>
              <a:gd name="connsiteX7-11247" fmla="*/ 268 w 420"/>
              <a:gd name="connsiteY7-11248" fmla="*/ 74 h 764"/>
              <a:gd name="connsiteX8-11249" fmla="*/ 257 w 420"/>
              <a:gd name="connsiteY8-11250" fmla="*/ 74 h 764"/>
              <a:gd name="connsiteX9-11251" fmla="*/ 247 w 420"/>
              <a:gd name="connsiteY9-11252" fmla="*/ 74 h 764"/>
              <a:gd name="connsiteX10-11253" fmla="*/ 236 w 420"/>
              <a:gd name="connsiteY10-11254" fmla="*/ 74 h 764"/>
              <a:gd name="connsiteX11-11255" fmla="*/ 226 w 420"/>
              <a:gd name="connsiteY11-11256" fmla="*/ 74 h 764"/>
              <a:gd name="connsiteX12-11257" fmla="*/ 215 w 420"/>
              <a:gd name="connsiteY12-11258" fmla="*/ 74 h 764"/>
              <a:gd name="connsiteX13-11259" fmla="*/ 184 w 420"/>
              <a:gd name="connsiteY13-11260" fmla="*/ 74 h 764"/>
              <a:gd name="connsiteX14-11261" fmla="*/ 157 w 420"/>
              <a:gd name="connsiteY14-11262" fmla="*/ 74 h 764"/>
              <a:gd name="connsiteX15-11263" fmla="*/ 126 w 420"/>
              <a:gd name="connsiteY15-11264" fmla="*/ 79 h 764"/>
              <a:gd name="connsiteX16-11265" fmla="*/ 94 w 420"/>
              <a:gd name="connsiteY16-11266" fmla="*/ 79 h 764"/>
              <a:gd name="connsiteX17-11267" fmla="*/ 79 w 420"/>
              <a:gd name="connsiteY17-11268" fmla="*/ 84 h 764"/>
              <a:gd name="connsiteX18-11269" fmla="*/ 63 w 420"/>
              <a:gd name="connsiteY18-11270" fmla="*/ 84 h 764"/>
              <a:gd name="connsiteX19-11271" fmla="*/ 58 w 420"/>
              <a:gd name="connsiteY19-11272" fmla="*/ 47 h 764"/>
              <a:gd name="connsiteX20-11273" fmla="*/ 94 w 420"/>
              <a:gd name="connsiteY20-11274" fmla="*/ 42 h 764"/>
              <a:gd name="connsiteX21-11275" fmla="*/ 110 w 420"/>
              <a:gd name="connsiteY21-11276" fmla="*/ 42 h 764"/>
              <a:gd name="connsiteX22-11277" fmla="*/ 126 w 420"/>
              <a:gd name="connsiteY22-11278" fmla="*/ 37 h 764"/>
              <a:gd name="connsiteX23-11279" fmla="*/ 142 w 420"/>
              <a:gd name="connsiteY23-11280" fmla="*/ 37 h 764"/>
              <a:gd name="connsiteX24-11281" fmla="*/ 157 w 420"/>
              <a:gd name="connsiteY24-11282" fmla="*/ 37 h 764"/>
              <a:gd name="connsiteX25-11283" fmla="*/ 168 w 420"/>
              <a:gd name="connsiteY25-11284" fmla="*/ 32 h 764"/>
              <a:gd name="connsiteX26-11285" fmla="*/ 184 w 420"/>
              <a:gd name="connsiteY26-11286" fmla="*/ 32 h 764"/>
              <a:gd name="connsiteX27-11287" fmla="*/ 194 w 420"/>
              <a:gd name="connsiteY27-11288" fmla="*/ 32 h 764"/>
              <a:gd name="connsiteX28-11289" fmla="*/ 205 w 420"/>
              <a:gd name="connsiteY28-11290" fmla="*/ 26 h 764"/>
              <a:gd name="connsiteX29-11291" fmla="*/ 215 w 420"/>
              <a:gd name="connsiteY29-11292" fmla="*/ 26 h 764"/>
              <a:gd name="connsiteX30-11293" fmla="*/ 221 w 420"/>
              <a:gd name="connsiteY30-11294" fmla="*/ 26 h 764"/>
              <a:gd name="connsiteX31-11295" fmla="*/ 231 w 420"/>
              <a:gd name="connsiteY31-11296" fmla="*/ 21 h 764"/>
              <a:gd name="connsiteX32-11297" fmla="*/ 236 w 420"/>
              <a:gd name="connsiteY32-11298" fmla="*/ 21 h 764"/>
              <a:gd name="connsiteX33-11299" fmla="*/ 242 w 420"/>
              <a:gd name="connsiteY33-11300" fmla="*/ 21 h 764"/>
              <a:gd name="connsiteX34-11301" fmla="*/ 247 w 420"/>
              <a:gd name="connsiteY34-11302" fmla="*/ 16 h 764"/>
              <a:gd name="connsiteX35-11303" fmla="*/ 247 w 420"/>
              <a:gd name="connsiteY35-11304" fmla="*/ 16 h 764"/>
              <a:gd name="connsiteX36-11305" fmla="*/ 252 w 420"/>
              <a:gd name="connsiteY36-11306" fmla="*/ 16 h 764"/>
              <a:gd name="connsiteX37-11307" fmla="*/ 252 w 420"/>
              <a:gd name="connsiteY37-11308" fmla="*/ 11 h 764"/>
              <a:gd name="connsiteX38-11309" fmla="*/ 263 w 420"/>
              <a:gd name="connsiteY38-11310" fmla="*/ 5 h 764"/>
              <a:gd name="connsiteX39-11311" fmla="*/ 268 w 420"/>
              <a:gd name="connsiteY39-11312" fmla="*/ 5 h 764"/>
              <a:gd name="connsiteX40-11313" fmla="*/ 278 w 420"/>
              <a:gd name="connsiteY40-11314" fmla="*/ 0 h 764"/>
              <a:gd name="connsiteX41-11315" fmla="*/ 284 w 420"/>
              <a:gd name="connsiteY41-11316" fmla="*/ 5 h 764"/>
              <a:gd name="connsiteX42-11317" fmla="*/ 299 w 420"/>
              <a:gd name="connsiteY42-11318" fmla="*/ 5 h 764"/>
              <a:gd name="connsiteX43-11319" fmla="*/ 310 w 420"/>
              <a:gd name="connsiteY43-11320" fmla="*/ 11 h 764"/>
              <a:gd name="connsiteX44-11321" fmla="*/ 331 w 420"/>
              <a:gd name="connsiteY44-11322" fmla="*/ 16 h 764"/>
              <a:gd name="connsiteX45-11323" fmla="*/ 363 w 420"/>
              <a:gd name="connsiteY45-11324" fmla="*/ 32 h 764"/>
              <a:gd name="connsiteX46-11325" fmla="*/ 378 w 420"/>
              <a:gd name="connsiteY46-11326" fmla="*/ 42 h 764"/>
              <a:gd name="connsiteX47-11327" fmla="*/ 394 w 420"/>
              <a:gd name="connsiteY47-11328" fmla="*/ 53 h 764"/>
              <a:gd name="connsiteX48-11329" fmla="*/ 405 w 420"/>
              <a:gd name="connsiteY48-11330" fmla="*/ 58 h 764"/>
              <a:gd name="connsiteX49-11331" fmla="*/ 415 w 420"/>
              <a:gd name="connsiteY49-11332" fmla="*/ 68 h 764"/>
              <a:gd name="connsiteX50-11333" fmla="*/ 420 w 420"/>
              <a:gd name="connsiteY50-11334" fmla="*/ 74 h 764"/>
              <a:gd name="connsiteX51-11335" fmla="*/ 420 w 420"/>
              <a:gd name="connsiteY51-11336" fmla="*/ 74 h 764"/>
              <a:gd name="connsiteX52-11337" fmla="*/ 415 w 420"/>
              <a:gd name="connsiteY52-11338" fmla="*/ 79 h 764"/>
              <a:gd name="connsiteX53-11339" fmla="*/ 415 w 420"/>
              <a:gd name="connsiteY53-11340" fmla="*/ 84 h 764"/>
              <a:gd name="connsiteX54-11341" fmla="*/ 410 w 420"/>
              <a:gd name="connsiteY54-11342" fmla="*/ 90 h 764"/>
              <a:gd name="connsiteX55-11343" fmla="*/ 405 w 420"/>
              <a:gd name="connsiteY55-11344" fmla="*/ 95 h 764"/>
              <a:gd name="connsiteX56-11345" fmla="*/ 399 w 420"/>
              <a:gd name="connsiteY56-11346" fmla="*/ 100 h 764"/>
              <a:gd name="connsiteX57-11347" fmla="*/ 394 w 420"/>
              <a:gd name="connsiteY57-11348" fmla="*/ 105 h 764"/>
              <a:gd name="connsiteX58-11349" fmla="*/ 389 w 420"/>
              <a:gd name="connsiteY58-11350" fmla="*/ 116 h 764"/>
              <a:gd name="connsiteX59-11351" fmla="*/ 389 w 420"/>
              <a:gd name="connsiteY59-11352" fmla="*/ 126 h 764"/>
              <a:gd name="connsiteX60-11353" fmla="*/ 384 w 420"/>
              <a:gd name="connsiteY60-11354" fmla="*/ 142 h 764"/>
              <a:gd name="connsiteX61-11355" fmla="*/ 384 w 420"/>
              <a:gd name="connsiteY61-11356" fmla="*/ 163 h 764"/>
              <a:gd name="connsiteX62-11357" fmla="*/ 384 w 420"/>
              <a:gd name="connsiteY62-11358" fmla="*/ 184 h 764"/>
              <a:gd name="connsiteX63-11359" fmla="*/ 378 w 420"/>
              <a:gd name="connsiteY63-11360" fmla="*/ 211 h 764"/>
              <a:gd name="connsiteX64-11361" fmla="*/ 373 w 420"/>
              <a:gd name="connsiteY64-11362" fmla="*/ 263 h 764"/>
              <a:gd name="connsiteX65-11363" fmla="*/ 368 w 420"/>
              <a:gd name="connsiteY65-11364" fmla="*/ 316 h 764"/>
              <a:gd name="connsiteX66-11365" fmla="*/ 363 w 420"/>
              <a:gd name="connsiteY66-11366" fmla="*/ 363 h 764"/>
              <a:gd name="connsiteX67-11367" fmla="*/ 357 w 420"/>
              <a:gd name="connsiteY67-11368" fmla="*/ 411 h 764"/>
              <a:gd name="connsiteX68-11369" fmla="*/ 347 w 420"/>
              <a:gd name="connsiteY68-11370" fmla="*/ 458 h 764"/>
              <a:gd name="connsiteX69-11371" fmla="*/ 336 w 420"/>
              <a:gd name="connsiteY69-11372" fmla="*/ 506 h 764"/>
              <a:gd name="connsiteX70-11373" fmla="*/ 326 w 420"/>
              <a:gd name="connsiteY70-11374" fmla="*/ 553 h 764"/>
              <a:gd name="connsiteX71-11375" fmla="*/ 310 w 420"/>
              <a:gd name="connsiteY71-11376" fmla="*/ 595 h 764"/>
              <a:gd name="connsiteX72-11377" fmla="*/ 299 w 420"/>
              <a:gd name="connsiteY72-11378" fmla="*/ 622 h 764"/>
              <a:gd name="connsiteX73-11379" fmla="*/ 294 w 420"/>
              <a:gd name="connsiteY73-11380" fmla="*/ 643 h 764"/>
              <a:gd name="connsiteX74-11381" fmla="*/ 284 w 420"/>
              <a:gd name="connsiteY74-11382" fmla="*/ 658 h 764"/>
              <a:gd name="connsiteX75-11383" fmla="*/ 273 w 420"/>
              <a:gd name="connsiteY75-11384" fmla="*/ 674 h 764"/>
              <a:gd name="connsiteX76-11385" fmla="*/ 263 w 420"/>
              <a:gd name="connsiteY76-11386" fmla="*/ 690 h 764"/>
              <a:gd name="connsiteX77-11387" fmla="*/ 252 w 420"/>
              <a:gd name="connsiteY77-11388" fmla="*/ 706 h 764"/>
              <a:gd name="connsiteX78-11389" fmla="*/ 236 w 420"/>
              <a:gd name="connsiteY78-11390" fmla="*/ 716 h 764"/>
              <a:gd name="connsiteX79-11391" fmla="*/ 226 w 420"/>
              <a:gd name="connsiteY79-11392" fmla="*/ 727 h 764"/>
              <a:gd name="connsiteX80-11393" fmla="*/ 215 w 420"/>
              <a:gd name="connsiteY80-11394" fmla="*/ 737 h 764"/>
              <a:gd name="connsiteX81-11395" fmla="*/ 205 w 420"/>
              <a:gd name="connsiteY81-11396" fmla="*/ 743 h 764"/>
              <a:gd name="connsiteX82-11397" fmla="*/ 194 w 420"/>
              <a:gd name="connsiteY82-11398" fmla="*/ 748 h 764"/>
              <a:gd name="connsiteX83-11399" fmla="*/ 184 w 420"/>
              <a:gd name="connsiteY83-11400" fmla="*/ 753 h 764"/>
              <a:gd name="connsiteX84-11401" fmla="*/ 179 w 420"/>
              <a:gd name="connsiteY84-11402" fmla="*/ 758 h 764"/>
              <a:gd name="connsiteX85-11403" fmla="*/ 168 w 420"/>
              <a:gd name="connsiteY85-11404" fmla="*/ 764 h 764"/>
              <a:gd name="connsiteX86-11405" fmla="*/ 163 w 420"/>
              <a:gd name="connsiteY86-11406" fmla="*/ 764 h 764"/>
              <a:gd name="connsiteX87-11407" fmla="*/ 157 w 420"/>
              <a:gd name="connsiteY87-11408" fmla="*/ 764 h 764"/>
              <a:gd name="connsiteX88-11409" fmla="*/ 147 w 420"/>
              <a:gd name="connsiteY88-11410" fmla="*/ 758 h 764"/>
              <a:gd name="connsiteX89-11411" fmla="*/ 142 w 420"/>
              <a:gd name="connsiteY89-11412" fmla="*/ 753 h 764"/>
              <a:gd name="connsiteX90-11413" fmla="*/ 136 w 420"/>
              <a:gd name="connsiteY90-11414" fmla="*/ 748 h 764"/>
              <a:gd name="connsiteX91-11415" fmla="*/ 136 w 420"/>
              <a:gd name="connsiteY91-11416" fmla="*/ 743 h 764"/>
              <a:gd name="connsiteX92-11417" fmla="*/ 136 w 420"/>
              <a:gd name="connsiteY92-11418" fmla="*/ 737 h 764"/>
              <a:gd name="connsiteX93-11419" fmla="*/ 136 w 420"/>
              <a:gd name="connsiteY93-11420" fmla="*/ 732 h 764"/>
              <a:gd name="connsiteX94-11421" fmla="*/ 136 w 420"/>
              <a:gd name="connsiteY94-11422" fmla="*/ 722 h 764"/>
              <a:gd name="connsiteX95-11423" fmla="*/ 136 w 420"/>
              <a:gd name="connsiteY95-11424" fmla="*/ 716 h 764"/>
              <a:gd name="connsiteX96-11425" fmla="*/ 131 w 420"/>
              <a:gd name="connsiteY96-11426" fmla="*/ 706 h 764"/>
              <a:gd name="connsiteX97-11427" fmla="*/ 121 w 420"/>
              <a:gd name="connsiteY97-11428" fmla="*/ 695 h 764"/>
              <a:gd name="connsiteX98-11429" fmla="*/ 110 w 420"/>
              <a:gd name="connsiteY98-11430" fmla="*/ 690 h 764"/>
              <a:gd name="connsiteX99-11431" fmla="*/ 100 w 420"/>
              <a:gd name="connsiteY99-11432" fmla="*/ 679 h 764"/>
              <a:gd name="connsiteX100-11433" fmla="*/ 84 w 420"/>
              <a:gd name="connsiteY100-11434" fmla="*/ 669 h 764"/>
              <a:gd name="connsiteX101-11435" fmla="*/ 68 w 420"/>
              <a:gd name="connsiteY101-11436" fmla="*/ 658 h 764"/>
              <a:gd name="connsiteX102-11437" fmla="*/ 52 w 420"/>
              <a:gd name="connsiteY102-11438" fmla="*/ 648 h 764"/>
              <a:gd name="connsiteX103-11439" fmla="*/ 36 w 420"/>
              <a:gd name="connsiteY103-11440" fmla="*/ 643 h 764"/>
              <a:gd name="connsiteX104-11441" fmla="*/ 26 w 420"/>
              <a:gd name="connsiteY104-11442" fmla="*/ 632 h 764"/>
              <a:gd name="connsiteX105-11443" fmla="*/ 15 w 420"/>
              <a:gd name="connsiteY105-11444" fmla="*/ 627 h 764"/>
              <a:gd name="connsiteX106-11445" fmla="*/ 5 w 420"/>
              <a:gd name="connsiteY106-11446" fmla="*/ 622 h 764"/>
              <a:gd name="connsiteX107-11447" fmla="*/ 0 w 420"/>
              <a:gd name="connsiteY107-11448" fmla="*/ 616 h 764"/>
              <a:gd name="connsiteX108-11449" fmla="*/ 0 w 420"/>
              <a:gd name="connsiteY108-11450" fmla="*/ 616 h 764"/>
              <a:gd name="connsiteX109-11451" fmla="*/ 0 w 420"/>
              <a:gd name="connsiteY109-11452" fmla="*/ 611 h 764"/>
              <a:gd name="connsiteX110-11453" fmla="*/ 0 w 420"/>
              <a:gd name="connsiteY110-11454" fmla="*/ 611 h 764"/>
              <a:gd name="connsiteX111-11455" fmla="*/ 5 w 420"/>
              <a:gd name="connsiteY111-11456" fmla="*/ 611 h 764"/>
              <a:gd name="connsiteX112-11457" fmla="*/ 10 w 420"/>
              <a:gd name="connsiteY112-11458" fmla="*/ 611 h 764"/>
              <a:gd name="connsiteX113-11459" fmla="*/ 21 w 420"/>
              <a:gd name="connsiteY113-11460" fmla="*/ 611 h 764"/>
              <a:gd name="connsiteX114-11461" fmla="*/ 31 w 420"/>
              <a:gd name="connsiteY114-11462" fmla="*/ 611 h 764"/>
              <a:gd name="connsiteX115-11463" fmla="*/ 47 w 420"/>
              <a:gd name="connsiteY115-11464" fmla="*/ 616 h 764"/>
              <a:gd name="connsiteX116-11465" fmla="*/ 63 w 420"/>
              <a:gd name="connsiteY116-11466" fmla="*/ 622 h 764"/>
              <a:gd name="connsiteX117-11467" fmla="*/ 84 w 420"/>
              <a:gd name="connsiteY117-11468" fmla="*/ 622 h 764"/>
              <a:gd name="connsiteX118-11469" fmla="*/ 105 w 420"/>
              <a:gd name="connsiteY118-11470" fmla="*/ 627 h 764"/>
              <a:gd name="connsiteX119-11471" fmla="*/ 121 w 420"/>
              <a:gd name="connsiteY119-11472" fmla="*/ 632 h 764"/>
              <a:gd name="connsiteX120-11473" fmla="*/ 136 w 420"/>
              <a:gd name="connsiteY120-11474" fmla="*/ 632 h 764"/>
              <a:gd name="connsiteX121-11475" fmla="*/ 152 w 420"/>
              <a:gd name="connsiteY121-11476" fmla="*/ 632 h 764"/>
              <a:gd name="connsiteX122-11477" fmla="*/ 163 w 420"/>
              <a:gd name="connsiteY122-11478" fmla="*/ 632 h 764"/>
              <a:gd name="connsiteX123-11479" fmla="*/ 173 w 420"/>
              <a:gd name="connsiteY123-11480" fmla="*/ 632 h 764"/>
              <a:gd name="connsiteX124-11481" fmla="*/ 179 w 420"/>
              <a:gd name="connsiteY124-11482" fmla="*/ 632 h 764"/>
              <a:gd name="connsiteX125-11483" fmla="*/ 184 w 420"/>
              <a:gd name="connsiteY125-11484" fmla="*/ 632 h 764"/>
              <a:gd name="connsiteX126-11485" fmla="*/ 189 w 420"/>
              <a:gd name="connsiteY126-11486" fmla="*/ 627 h 764"/>
              <a:gd name="connsiteX127-11487" fmla="*/ 194 w 420"/>
              <a:gd name="connsiteY127-11488" fmla="*/ 622 h 764"/>
              <a:gd name="connsiteX128-11489" fmla="*/ 200 w 420"/>
              <a:gd name="connsiteY128-11490" fmla="*/ 616 h 764"/>
              <a:gd name="connsiteX129-11491" fmla="*/ 205 w 420"/>
              <a:gd name="connsiteY129-11492" fmla="*/ 611 h 764"/>
              <a:gd name="connsiteX130-11493" fmla="*/ 210 w 420"/>
              <a:gd name="connsiteY130-11494" fmla="*/ 600 h 764"/>
              <a:gd name="connsiteX131-11495" fmla="*/ 221 w 420"/>
              <a:gd name="connsiteY131-11496" fmla="*/ 590 h 764"/>
              <a:gd name="connsiteX132-11497" fmla="*/ 226 w 420"/>
              <a:gd name="connsiteY132-11498" fmla="*/ 579 h 764"/>
              <a:gd name="connsiteX133-11499" fmla="*/ 231 w 420"/>
              <a:gd name="connsiteY133-11500" fmla="*/ 569 h 764"/>
              <a:gd name="connsiteX134-11501" fmla="*/ 236 w 420"/>
              <a:gd name="connsiteY134-11502" fmla="*/ 553 h 764"/>
              <a:gd name="connsiteX135-11503" fmla="*/ 242 w 420"/>
              <a:gd name="connsiteY135-11504" fmla="*/ 537 h 764"/>
              <a:gd name="connsiteX136-11505" fmla="*/ 247 w 420"/>
              <a:gd name="connsiteY136-11506" fmla="*/ 521 h 764"/>
              <a:gd name="connsiteX137-11507" fmla="*/ 252 w 420"/>
              <a:gd name="connsiteY137-11508" fmla="*/ 500 h 764"/>
              <a:gd name="connsiteX138-11509" fmla="*/ 257 w 420"/>
              <a:gd name="connsiteY138-11510" fmla="*/ 479 h 764"/>
              <a:gd name="connsiteX139-11511" fmla="*/ 263 w 420"/>
              <a:gd name="connsiteY139-11512" fmla="*/ 453 h 764"/>
              <a:gd name="connsiteX140-11513" fmla="*/ 268 w 420"/>
              <a:gd name="connsiteY140-11514" fmla="*/ 427 h 764"/>
              <a:gd name="connsiteX141-11515" fmla="*/ 273 w 420"/>
              <a:gd name="connsiteY141-11516" fmla="*/ 400 h 764"/>
              <a:gd name="connsiteX142-11517" fmla="*/ 278 w 420"/>
              <a:gd name="connsiteY142-11518" fmla="*/ 374 h 764"/>
              <a:gd name="connsiteX143-11519" fmla="*/ 284 w 420"/>
              <a:gd name="connsiteY143-11520" fmla="*/ 348 h 764"/>
              <a:gd name="connsiteX144-11521" fmla="*/ 284 w 420"/>
              <a:gd name="connsiteY144-11522" fmla="*/ 321 h 764"/>
              <a:gd name="connsiteX145-11523" fmla="*/ 289 w 420"/>
              <a:gd name="connsiteY145-11524" fmla="*/ 295 h 764"/>
              <a:gd name="connsiteX146-11525" fmla="*/ 289 w 420"/>
              <a:gd name="connsiteY146-11526" fmla="*/ 274 h 764"/>
              <a:gd name="connsiteX147-11527" fmla="*/ 294 w 420"/>
              <a:gd name="connsiteY147-11528" fmla="*/ 253 h 764"/>
              <a:gd name="connsiteX148-11529" fmla="*/ 294 w 420"/>
              <a:gd name="connsiteY148-11530" fmla="*/ 232 h 764"/>
              <a:gd name="connsiteX149-11531" fmla="*/ 294 w 420"/>
              <a:gd name="connsiteY149-11532" fmla="*/ 211 h 764"/>
              <a:gd name="connsiteX150-11533" fmla="*/ 299 w 420"/>
              <a:gd name="connsiteY150-11534" fmla="*/ 195 h 764"/>
              <a:gd name="connsiteX151-11535" fmla="*/ 299 w 420"/>
              <a:gd name="connsiteY151-11536" fmla="*/ 179 h 764"/>
              <a:gd name="connsiteX152-11537" fmla="*/ 299 w 420"/>
              <a:gd name="connsiteY152-11538" fmla="*/ 163 h 764"/>
              <a:gd name="connsiteX153-11539" fmla="*/ 299 w 420"/>
              <a:gd name="connsiteY153-11540" fmla="*/ 153 h 764"/>
              <a:gd name="connsiteX154-11541" fmla="*/ 299 w 420"/>
              <a:gd name="connsiteY154-11542" fmla="*/ 142 h 764"/>
              <a:gd name="connsiteX155-11543" fmla="*/ 299 w 420"/>
              <a:gd name="connsiteY155-11544" fmla="*/ 132 h 764"/>
              <a:gd name="connsiteX156-11545" fmla="*/ 299 w 420"/>
              <a:gd name="connsiteY156-11546" fmla="*/ 121 h 764"/>
              <a:gd name="connsiteX157-11547" fmla="*/ 294 w 420"/>
              <a:gd name="connsiteY157-11548" fmla="*/ 116 h 764"/>
              <a:gd name="connsiteX158-11549" fmla="*/ 294 w 420"/>
              <a:gd name="connsiteY158-11550" fmla="*/ 116 h 764"/>
              <a:gd name="connsiteX0-11551" fmla="*/ 294 w 420"/>
              <a:gd name="connsiteY0-11552" fmla="*/ 116 h 764"/>
              <a:gd name="connsiteX1-11553" fmla="*/ 294 w 420"/>
              <a:gd name="connsiteY1-11554" fmla="*/ 105 h 764"/>
              <a:gd name="connsiteX2-11555" fmla="*/ 289 w 420"/>
              <a:gd name="connsiteY2-11556" fmla="*/ 95 h 764"/>
              <a:gd name="connsiteX3-11557" fmla="*/ 284 w 420"/>
              <a:gd name="connsiteY3-11558" fmla="*/ 84 h 764"/>
              <a:gd name="connsiteX4-11559" fmla="*/ 284 w 420"/>
              <a:gd name="connsiteY4-11560" fmla="*/ 79 h 764"/>
              <a:gd name="connsiteX5-11561" fmla="*/ 278 w 420"/>
              <a:gd name="connsiteY5-11562" fmla="*/ 79 h 764"/>
              <a:gd name="connsiteX6-11563" fmla="*/ 273 w 420"/>
              <a:gd name="connsiteY6-11564" fmla="*/ 79 h 764"/>
              <a:gd name="connsiteX7-11565" fmla="*/ 268 w 420"/>
              <a:gd name="connsiteY7-11566" fmla="*/ 74 h 764"/>
              <a:gd name="connsiteX8-11567" fmla="*/ 257 w 420"/>
              <a:gd name="connsiteY8-11568" fmla="*/ 74 h 764"/>
              <a:gd name="connsiteX9-11569" fmla="*/ 247 w 420"/>
              <a:gd name="connsiteY9-11570" fmla="*/ 74 h 764"/>
              <a:gd name="connsiteX10-11571" fmla="*/ 236 w 420"/>
              <a:gd name="connsiteY10-11572" fmla="*/ 74 h 764"/>
              <a:gd name="connsiteX11-11573" fmla="*/ 226 w 420"/>
              <a:gd name="connsiteY11-11574" fmla="*/ 74 h 764"/>
              <a:gd name="connsiteX12-11575" fmla="*/ 215 w 420"/>
              <a:gd name="connsiteY12-11576" fmla="*/ 74 h 764"/>
              <a:gd name="connsiteX13-11577" fmla="*/ 184 w 420"/>
              <a:gd name="connsiteY13-11578" fmla="*/ 74 h 764"/>
              <a:gd name="connsiteX14-11579" fmla="*/ 157 w 420"/>
              <a:gd name="connsiteY14-11580" fmla="*/ 74 h 764"/>
              <a:gd name="connsiteX15-11581" fmla="*/ 126 w 420"/>
              <a:gd name="connsiteY15-11582" fmla="*/ 79 h 764"/>
              <a:gd name="connsiteX16-11583" fmla="*/ 94 w 420"/>
              <a:gd name="connsiteY16-11584" fmla="*/ 79 h 764"/>
              <a:gd name="connsiteX17-11585" fmla="*/ 79 w 420"/>
              <a:gd name="connsiteY17-11586" fmla="*/ 84 h 764"/>
              <a:gd name="connsiteX18-11587" fmla="*/ 58 w 420"/>
              <a:gd name="connsiteY18-11588" fmla="*/ 47 h 764"/>
              <a:gd name="connsiteX19-11589" fmla="*/ 94 w 420"/>
              <a:gd name="connsiteY19-11590" fmla="*/ 42 h 764"/>
              <a:gd name="connsiteX20-11591" fmla="*/ 110 w 420"/>
              <a:gd name="connsiteY20-11592" fmla="*/ 42 h 764"/>
              <a:gd name="connsiteX21-11593" fmla="*/ 126 w 420"/>
              <a:gd name="connsiteY21-11594" fmla="*/ 37 h 764"/>
              <a:gd name="connsiteX22-11595" fmla="*/ 142 w 420"/>
              <a:gd name="connsiteY22-11596" fmla="*/ 37 h 764"/>
              <a:gd name="connsiteX23-11597" fmla="*/ 157 w 420"/>
              <a:gd name="connsiteY23-11598" fmla="*/ 37 h 764"/>
              <a:gd name="connsiteX24-11599" fmla="*/ 168 w 420"/>
              <a:gd name="connsiteY24-11600" fmla="*/ 32 h 764"/>
              <a:gd name="connsiteX25-11601" fmla="*/ 184 w 420"/>
              <a:gd name="connsiteY25-11602" fmla="*/ 32 h 764"/>
              <a:gd name="connsiteX26-11603" fmla="*/ 194 w 420"/>
              <a:gd name="connsiteY26-11604" fmla="*/ 32 h 764"/>
              <a:gd name="connsiteX27-11605" fmla="*/ 205 w 420"/>
              <a:gd name="connsiteY27-11606" fmla="*/ 26 h 764"/>
              <a:gd name="connsiteX28-11607" fmla="*/ 215 w 420"/>
              <a:gd name="connsiteY28-11608" fmla="*/ 26 h 764"/>
              <a:gd name="connsiteX29-11609" fmla="*/ 221 w 420"/>
              <a:gd name="connsiteY29-11610" fmla="*/ 26 h 764"/>
              <a:gd name="connsiteX30-11611" fmla="*/ 231 w 420"/>
              <a:gd name="connsiteY30-11612" fmla="*/ 21 h 764"/>
              <a:gd name="connsiteX31-11613" fmla="*/ 236 w 420"/>
              <a:gd name="connsiteY31-11614" fmla="*/ 21 h 764"/>
              <a:gd name="connsiteX32-11615" fmla="*/ 242 w 420"/>
              <a:gd name="connsiteY32-11616" fmla="*/ 21 h 764"/>
              <a:gd name="connsiteX33-11617" fmla="*/ 247 w 420"/>
              <a:gd name="connsiteY33-11618" fmla="*/ 16 h 764"/>
              <a:gd name="connsiteX34-11619" fmla="*/ 247 w 420"/>
              <a:gd name="connsiteY34-11620" fmla="*/ 16 h 764"/>
              <a:gd name="connsiteX35-11621" fmla="*/ 252 w 420"/>
              <a:gd name="connsiteY35-11622" fmla="*/ 16 h 764"/>
              <a:gd name="connsiteX36-11623" fmla="*/ 252 w 420"/>
              <a:gd name="connsiteY36-11624" fmla="*/ 11 h 764"/>
              <a:gd name="connsiteX37-11625" fmla="*/ 263 w 420"/>
              <a:gd name="connsiteY37-11626" fmla="*/ 5 h 764"/>
              <a:gd name="connsiteX38-11627" fmla="*/ 268 w 420"/>
              <a:gd name="connsiteY38-11628" fmla="*/ 5 h 764"/>
              <a:gd name="connsiteX39-11629" fmla="*/ 278 w 420"/>
              <a:gd name="connsiteY39-11630" fmla="*/ 0 h 764"/>
              <a:gd name="connsiteX40-11631" fmla="*/ 284 w 420"/>
              <a:gd name="connsiteY40-11632" fmla="*/ 5 h 764"/>
              <a:gd name="connsiteX41-11633" fmla="*/ 299 w 420"/>
              <a:gd name="connsiteY41-11634" fmla="*/ 5 h 764"/>
              <a:gd name="connsiteX42-11635" fmla="*/ 310 w 420"/>
              <a:gd name="connsiteY42-11636" fmla="*/ 11 h 764"/>
              <a:gd name="connsiteX43-11637" fmla="*/ 331 w 420"/>
              <a:gd name="connsiteY43-11638" fmla="*/ 16 h 764"/>
              <a:gd name="connsiteX44-11639" fmla="*/ 363 w 420"/>
              <a:gd name="connsiteY44-11640" fmla="*/ 32 h 764"/>
              <a:gd name="connsiteX45-11641" fmla="*/ 378 w 420"/>
              <a:gd name="connsiteY45-11642" fmla="*/ 42 h 764"/>
              <a:gd name="connsiteX46-11643" fmla="*/ 394 w 420"/>
              <a:gd name="connsiteY46-11644" fmla="*/ 53 h 764"/>
              <a:gd name="connsiteX47-11645" fmla="*/ 405 w 420"/>
              <a:gd name="connsiteY47-11646" fmla="*/ 58 h 764"/>
              <a:gd name="connsiteX48-11647" fmla="*/ 415 w 420"/>
              <a:gd name="connsiteY48-11648" fmla="*/ 68 h 764"/>
              <a:gd name="connsiteX49-11649" fmla="*/ 420 w 420"/>
              <a:gd name="connsiteY49-11650" fmla="*/ 74 h 764"/>
              <a:gd name="connsiteX50-11651" fmla="*/ 420 w 420"/>
              <a:gd name="connsiteY50-11652" fmla="*/ 74 h 764"/>
              <a:gd name="connsiteX51-11653" fmla="*/ 415 w 420"/>
              <a:gd name="connsiteY51-11654" fmla="*/ 79 h 764"/>
              <a:gd name="connsiteX52-11655" fmla="*/ 415 w 420"/>
              <a:gd name="connsiteY52-11656" fmla="*/ 84 h 764"/>
              <a:gd name="connsiteX53-11657" fmla="*/ 410 w 420"/>
              <a:gd name="connsiteY53-11658" fmla="*/ 90 h 764"/>
              <a:gd name="connsiteX54-11659" fmla="*/ 405 w 420"/>
              <a:gd name="connsiteY54-11660" fmla="*/ 95 h 764"/>
              <a:gd name="connsiteX55-11661" fmla="*/ 399 w 420"/>
              <a:gd name="connsiteY55-11662" fmla="*/ 100 h 764"/>
              <a:gd name="connsiteX56-11663" fmla="*/ 394 w 420"/>
              <a:gd name="connsiteY56-11664" fmla="*/ 105 h 764"/>
              <a:gd name="connsiteX57-11665" fmla="*/ 389 w 420"/>
              <a:gd name="connsiteY57-11666" fmla="*/ 116 h 764"/>
              <a:gd name="connsiteX58-11667" fmla="*/ 389 w 420"/>
              <a:gd name="connsiteY58-11668" fmla="*/ 126 h 764"/>
              <a:gd name="connsiteX59-11669" fmla="*/ 384 w 420"/>
              <a:gd name="connsiteY59-11670" fmla="*/ 142 h 764"/>
              <a:gd name="connsiteX60-11671" fmla="*/ 384 w 420"/>
              <a:gd name="connsiteY60-11672" fmla="*/ 163 h 764"/>
              <a:gd name="connsiteX61-11673" fmla="*/ 384 w 420"/>
              <a:gd name="connsiteY61-11674" fmla="*/ 184 h 764"/>
              <a:gd name="connsiteX62-11675" fmla="*/ 378 w 420"/>
              <a:gd name="connsiteY62-11676" fmla="*/ 211 h 764"/>
              <a:gd name="connsiteX63-11677" fmla="*/ 373 w 420"/>
              <a:gd name="connsiteY63-11678" fmla="*/ 263 h 764"/>
              <a:gd name="connsiteX64-11679" fmla="*/ 368 w 420"/>
              <a:gd name="connsiteY64-11680" fmla="*/ 316 h 764"/>
              <a:gd name="connsiteX65-11681" fmla="*/ 363 w 420"/>
              <a:gd name="connsiteY65-11682" fmla="*/ 363 h 764"/>
              <a:gd name="connsiteX66-11683" fmla="*/ 357 w 420"/>
              <a:gd name="connsiteY66-11684" fmla="*/ 411 h 764"/>
              <a:gd name="connsiteX67-11685" fmla="*/ 347 w 420"/>
              <a:gd name="connsiteY67-11686" fmla="*/ 458 h 764"/>
              <a:gd name="connsiteX68-11687" fmla="*/ 336 w 420"/>
              <a:gd name="connsiteY68-11688" fmla="*/ 506 h 764"/>
              <a:gd name="connsiteX69-11689" fmla="*/ 326 w 420"/>
              <a:gd name="connsiteY69-11690" fmla="*/ 553 h 764"/>
              <a:gd name="connsiteX70-11691" fmla="*/ 310 w 420"/>
              <a:gd name="connsiteY70-11692" fmla="*/ 595 h 764"/>
              <a:gd name="connsiteX71-11693" fmla="*/ 299 w 420"/>
              <a:gd name="connsiteY71-11694" fmla="*/ 622 h 764"/>
              <a:gd name="connsiteX72-11695" fmla="*/ 294 w 420"/>
              <a:gd name="connsiteY72-11696" fmla="*/ 643 h 764"/>
              <a:gd name="connsiteX73-11697" fmla="*/ 284 w 420"/>
              <a:gd name="connsiteY73-11698" fmla="*/ 658 h 764"/>
              <a:gd name="connsiteX74-11699" fmla="*/ 273 w 420"/>
              <a:gd name="connsiteY74-11700" fmla="*/ 674 h 764"/>
              <a:gd name="connsiteX75-11701" fmla="*/ 263 w 420"/>
              <a:gd name="connsiteY75-11702" fmla="*/ 690 h 764"/>
              <a:gd name="connsiteX76-11703" fmla="*/ 252 w 420"/>
              <a:gd name="connsiteY76-11704" fmla="*/ 706 h 764"/>
              <a:gd name="connsiteX77-11705" fmla="*/ 236 w 420"/>
              <a:gd name="connsiteY77-11706" fmla="*/ 716 h 764"/>
              <a:gd name="connsiteX78-11707" fmla="*/ 226 w 420"/>
              <a:gd name="connsiteY78-11708" fmla="*/ 727 h 764"/>
              <a:gd name="connsiteX79-11709" fmla="*/ 215 w 420"/>
              <a:gd name="connsiteY79-11710" fmla="*/ 737 h 764"/>
              <a:gd name="connsiteX80-11711" fmla="*/ 205 w 420"/>
              <a:gd name="connsiteY80-11712" fmla="*/ 743 h 764"/>
              <a:gd name="connsiteX81-11713" fmla="*/ 194 w 420"/>
              <a:gd name="connsiteY81-11714" fmla="*/ 748 h 764"/>
              <a:gd name="connsiteX82-11715" fmla="*/ 184 w 420"/>
              <a:gd name="connsiteY82-11716" fmla="*/ 753 h 764"/>
              <a:gd name="connsiteX83-11717" fmla="*/ 179 w 420"/>
              <a:gd name="connsiteY83-11718" fmla="*/ 758 h 764"/>
              <a:gd name="connsiteX84-11719" fmla="*/ 168 w 420"/>
              <a:gd name="connsiteY84-11720" fmla="*/ 764 h 764"/>
              <a:gd name="connsiteX85-11721" fmla="*/ 163 w 420"/>
              <a:gd name="connsiteY85-11722" fmla="*/ 764 h 764"/>
              <a:gd name="connsiteX86-11723" fmla="*/ 157 w 420"/>
              <a:gd name="connsiteY86-11724" fmla="*/ 764 h 764"/>
              <a:gd name="connsiteX87-11725" fmla="*/ 147 w 420"/>
              <a:gd name="connsiteY87-11726" fmla="*/ 758 h 764"/>
              <a:gd name="connsiteX88-11727" fmla="*/ 142 w 420"/>
              <a:gd name="connsiteY88-11728" fmla="*/ 753 h 764"/>
              <a:gd name="connsiteX89-11729" fmla="*/ 136 w 420"/>
              <a:gd name="connsiteY89-11730" fmla="*/ 748 h 764"/>
              <a:gd name="connsiteX90-11731" fmla="*/ 136 w 420"/>
              <a:gd name="connsiteY90-11732" fmla="*/ 743 h 764"/>
              <a:gd name="connsiteX91-11733" fmla="*/ 136 w 420"/>
              <a:gd name="connsiteY91-11734" fmla="*/ 737 h 764"/>
              <a:gd name="connsiteX92-11735" fmla="*/ 136 w 420"/>
              <a:gd name="connsiteY92-11736" fmla="*/ 732 h 764"/>
              <a:gd name="connsiteX93-11737" fmla="*/ 136 w 420"/>
              <a:gd name="connsiteY93-11738" fmla="*/ 722 h 764"/>
              <a:gd name="connsiteX94-11739" fmla="*/ 136 w 420"/>
              <a:gd name="connsiteY94-11740" fmla="*/ 716 h 764"/>
              <a:gd name="connsiteX95-11741" fmla="*/ 131 w 420"/>
              <a:gd name="connsiteY95-11742" fmla="*/ 706 h 764"/>
              <a:gd name="connsiteX96-11743" fmla="*/ 121 w 420"/>
              <a:gd name="connsiteY96-11744" fmla="*/ 695 h 764"/>
              <a:gd name="connsiteX97-11745" fmla="*/ 110 w 420"/>
              <a:gd name="connsiteY97-11746" fmla="*/ 690 h 764"/>
              <a:gd name="connsiteX98-11747" fmla="*/ 100 w 420"/>
              <a:gd name="connsiteY98-11748" fmla="*/ 679 h 764"/>
              <a:gd name="connsiteX99-11749" fmla="*/ 84 w 420"/>
              <a:gd name="connsiteY99-11750" fmla="*/ 669 h 764"/>
              <a:gd name="connsiteX100-11751" fmla="*/ 68 w 420"/>
              <a:gd name="connsiteY100-11752" fmla="*/ 658 h 764"/>
              <a:gd name="connsiteX101-11753" fmla="*/ 52 w 420"/>
              <a:gd name="connsiteY101-11754" fmla="*/ 648 h 764"/>
              <a:gd name="connsiteX102-11755" fmla="*/ 36 w 420"/>
              <a:gd name="connsiteY102-11756" fmla="*/ 643 h 764"/>
              <a:gd name="connsiteX103-11757" fmla="*/ 26 w 420"/>
              <a:gd name="connsiteY103-11758" fmla="*/ 632 h 764"/>
              <a:gd name="connsiteX104-11759" fmla="*/ 15 w 420"/>
              <a:gd name="connsiteY104-11760" fmla="*/ 627 h 764"/>
              <a:gd name="connsiteX105-11761" fmla="*/ 5 w 420"/>
              <a:gd name="connsiteY105-11762" fmla="*/ 622 h 764"/>
              <a:gd name="connsiteX106-11763" fmla="*/ 0 w 420"/>
              <a:gd name="connsiteY106-11764" fmla="*/ 616 h 764"/>
              <a:gd name="connsiteX107-11765" fmla="*/ 0 w 420"/>
              <a:gd name="connsiteY107-11766" fmla="*/ 616 h 764"/>
              <a:gd name="connsiteX108-11767" fmla="*/ 0 w 420"/>
              <a:gd name="connsiteY108-11768" fmla="*/ 611 h 764"/>
              <a:gd name="connsiteX109-11769" fmla="*/ 0 w 420"/>
              <a:gd name="connsiteY109-11770" fmla="*/ 611 h 764"/>
              <a:gd name="connsiteX110-11771" fmla="*/ 5 w 420"/>
              <a:gd name="connsiteY110-11772" fmla="*/ 611 h 764"/>
              <a:gd name="connsiteX111-11773" fmla="*/ 10 w 420"/>
              <a:gd name="connsiteY111-11774" fmla="*/ 611 h 764"/>
              <a:gd name="connsiteX112-11775" fmla="*/ 21 w 420"/>
              <a:gd name="connsiteY112-11776" fmla="*/ 611 h 764"/>
              <a:gd name="connsiteX113-11777" fmla="*/ 31 w 420"/>
              <a:gd name="connsiteY113-11778" fmla="*/ 611 h 764"/>
              <a:gd name="connsiteX114-11779" fmla="*/ 47 w 420"/>
              <a:gd name="connsiteY114-11780" fmla="*/ 616 h 764"/>
              <a:gd name="connsiteX115-11781" fmla="*/ 63 w 420"/>
              <a:gd name="connsiteY115-11782" fmla="*/ 622 h 764"/>
              <a:gd name="connsiteX116-11783" fmla="*/ 84 w 420"/>
              <a:gd name="connsiteY116-11784" fmla="*/ 622 h 764"/>
              <a:gd name="connsiteX117-11785" fmla="*/ 105 w 420"/>
              <a:gd name="connsiteY117-11786" fmla="*/ 627 h 764"/>
              <a:gd name="connsiteX118-11787" fmla="*/ 121 w 420"/>
              <a:gd name="connsiteY118-11788" fmla="*/ 632 h 764"/>
              <a:gd name="connsiteX119-11789" fmla="*/ 136 w 420"/>
              <a:gd name="connsiteY119-11790" fmla="*/ 632 h 764"/>
              <a:gd name="connsiteX120-11791" fmla="*/ 152 w 420"/>
              <a:gd name="connsiteY120-11792" fmla="*/ 632 h 764"/>
              <a:gd name="connsiteX121-11793" fmla="*/ 163 w 420"/>
              <a:gd name="connsiteY121-11794" fmla="*/ 632 h 764"/>
              <a:gd name="connsiteX122-11795" fmla="*/ 173 w 420"/>
              <a:gd name="connsiteY122-11796" fmla="*/ 632 h 764"/>
              <a:gd name="connsiteX123-11797" fmla="*/ 179 w 420"/>
              <a:gd name="connsiteY123-11798" fmla="*/ 632 h 764"/>
              <a:gd name="connsiteX124-11799" fmla="*/ 184 w 420"/>
              <a:gd name="connsiteY124-11800" fmla="*/ 632 h 764"/>
              <a:gd name="connsiteX125-11801" fmla="*/ 189 w 420"/>
              <a:gd name="connsiteY125-11802" fmla="*/ 627 h 764"/>
              <a:gd name="connsiteX126-11803" fmla="*/ 194 w 420"/>
              <a:gd name="connsiteY126-11804" fmla="*/ 622 h 764"/>
              <a:gd name="connsiteX127-11805" fmla="*/ 200 w 420"/>
              <a:gd name="connsiteY127-11806" fmla="*/ 616 h 764"/>
              <a:gd name="connsiteX128-11807" fmla="*/ 205 w 420"/>
              <a:gd name="connsiteY128-11808" fmla="*/ 611 h 764"/>
              <a:gd name="connsiteX129-11809" fmla="*/ 210 w 420"/>
              <a:gd name="connsiteY129-11810" fmla="*/ 600 h 764"/>
              <a:gd name="connsiteX130-11811" fmla="*/ 221 w 420"/>
              <a:gd name="connsiteY130-11812" fmla="*/ 590 h 764"/>
              <a:gd name="connsiteX131-11813" fmla="*/ 226 w 420"/>
              <a:gd name="connsiteY131-11814" fmla="*/ 579 h 764"/>
              <a:gd name="connsiteX132-11815" fmla="*/ 231 w 420"/>
              <a:gd name="connsiteY132-11816" fmla="*/ 569 h 764"/>
              <a:gd name="connsiteX133-11817" fmla="*/ 236 w 420"/>
              <a:gd name="connsiteY133-11818" fmla="*/ 553 h 764"/>
              <a:gd name="connsiteX134-11819" fmla="*/ 242 w 420"/>
              <a:gd name="connsiteY134-11820" fmla="*/ 537 h 764"/>
              <a:gd name="connsiteX135-11821" fmla="*/ 247 w 420"/>
              <a:gd name="connsiteY135-11822" fmla="*/ 521 h 764"/>
              <a:gd name="connsiteX136-11823" fmla="*/ 252 w 420"/>
              <a:gd name="connsiteY136-11824" fmla="*/ 500 h 764"/>
              <a:gd name="connsiteX137-11825" fmla="*/ 257 w 420"/>
              <a:gd name="connsiteY137-11826" fmla="*/ 479 h 764"/>
              <a:gd name="connsiteX138-11827" fmla="*/ 263 w 420"/>
              <a:gd name="connsiteY138-11828" fmla="*/ 453 h 764"/>
              <a:gd name="connsiteX139-11829" fmla="*/ 268 w 420"/>
              <a:gd name="connsiteY139-11830" fmla="*/ 427 h 764"/>
              <a:gd name="connsiteX140-11831" fmla="*/ 273 w 420"/>
              <a:gd name="connsiteY140-11832" fmla="*/ 400 h 764"/>
              <a:gd name="connsiteX141-11833" fmla="*/ 278 w 420"/>
              <a:gd name="connsiteY141-11834" fmla="*/ 374 h 764"/>
              <a:gd name="connsiteX142-11835" fmla="*/ 284 w 420"/>
              <a:gd name="connsiteY142-11836" fmla="*/ 348 h 764"/>
              <a:gd name="connsiteX143-11837" fmla="*/ 284 w 420"/>
              <a:gd name="connsiteY143-11838" fmla="*/ 321 h 764"/>
              <a:gd name="connsiteX144-11839" fmla="*/ 289 w 420"/>
              <a:gd name="connsiteY144-11840" fmla="*/ 295 h 764"/>
              <a:gd name="connsiteX145-11841" fmla="*/ 289 w 420"/>
              <a:gd name="connsiteY145-11842" fmla="*/ 274 h 764"/>
              <a:gd name="connsiteX146-11843" fmla="*/ 294 w 420"/>
              <a:gd name="connsiteY146-11844" fmla="*/ 253 h 764"/>
              <a:gd name="connsiteX147-11845" fmla="*/ 294 w 420"/>
              <a:gd name="connsiteY147-11846" fmla="*/ 232 h 764"/>
              <a:gd name="connsiteX148-11847" fmla="*/ 294 w 420"/>
              <a:gd name="connsiteY148-11848" fmla="*/ 211 h 764"/>
              <a:gd name="connsiteX149-11849" fmla="*/ 299 w 420"/>
              <a:gd name="connsiteY149-11850" fmla="*/ 195 h 764"/>
              <a:gd name="connsiteX150-11851" fmla="*/ 299 w 420"/>
              <a:gd name="connsiteY150-11852" fmla="*/ 179 h 764"/>
              <a:gd name="connsiteX151-11853" fmla="*/ 299 w 420"/>
              <a:gd name="connsiteY151-11854" fmla="*/ 163 h 764"/>
              <a:gd name="connsiteX152-11855" fmla="*/ 299 w 420"/>
              <a:gd name="connsiteY152-11856" fmla="*/ 153 h 764"/>
              <a:gd name="connsiteX153-11857" fmla="*/ 299 w 420"/>
              <a:gd name="connsiteY153-11858" fmla="*/ 142 h 764"/>
              <a:gd name="connsiteX154-11859" fmla="*/ 299 w 420"/>
              <a:gd name="connsiteY154-11860" fmla="*/ 132 h 764"/>
              <a:gd name="connsiteX155-11861" fmla="*/ 299 w 420"/>
              <a:gd name="connsiteY155-11862" fmla="*/ 121 h 764"/>
              <a:gd name="connsiteX156-11863" fmla="*/ 294 w 420"/>
              <a:gd name="connsiteY156-11864" fmla="*/ 116 h 764"/>
              <a:gd name="connsiteX157-11865" fmla="*/ 294 w 420"/>
              <a:gd name="connsiteY157-11866" fmla="*/ 116 h 764"/>
              <a:gd name="connsiteX0-11867" fmla="*/ 294 w 420"/>
              <a:gd name="connsiteY0-11868" fmla="*/ 116 h 764"/>
              <a:gd name="connsiteX1-11869" fmla="*/ 294 w 420"/>
              <a:gd name="connsiteY1-11870" fmla="*/ 105 h 764"/>
              <a:gd name="connsiteX2-11871" fmla="*/ 289 w 420"/>
              <a:gd name="connsiteY2-11872" fmla="*/ 95 h 764"/>
              <a:gd name="connsiteX3-11873" fmla="*/ 284 w 420"/>
              <a:gd name="connsiteY3-11874" fmla="*/ 84 h 764"/>
              <a:gd name="connsiteX4-11875" fmla="*/ 284 w 420"/>
              <a:gd name="connsiteY4-11876" fmla="*/ 79 h 764"/>
              <a:gd name="connsiteX5-11877" fmla="*/ 278 w 420"/>
              <a:gd name="connsiteY5-11878" fmla="*/ 79 h 764"/>
              <a:gd name="connsiteX6-11879" fmla="*/ 273 w 420"/>
              <a:gd name="connsiteY6-11880" fmla="*/ 79 h 764"/>
              <a:gd name="connsiteX7-11881" fmla="*/ 268 w 420"/>
              <a:gd name="connsiteY7-11882" fmla="*/ 74 h 764"/>
              <a:gd name="connsiteX8-11883" fmla="*/ 257 w 420"/>
              <a:gd name="connsiteY8-11884" fmla="*/ 74 h 764"/>
              <a:gd name="connsiteX9-11885" fmla="*/ 247 w 420"/>
              <a:gd name="connsiteY9-11886" fmla="*/ 74 h 764"/>
              <a:gd name="connsiteX10-11887" fmla="*/ 236 w 420"/>
              <a:gd name="connsiteY10-11888" fmla="*/ 74 h 764"/>
              <a:gd name="connsiteX11-11889" fmla="*/ 226 w 420"/>
              <a:gd name="connsiteY11-11890" fmla="*/ 74 h 764"/>
              <a:gd name="connsiteX12-11891" fmla="*/ 215 w 420"/>
              <a:gd name="connsiteY12-11892" fmla="*/ 74 h 764"/>
              <a:gd name="connsiteX13-11893" fmla="*/ 184 w 420"/>
              <a:gd name="connsiteY13-11894" fmla="*/ 74 h 764"/>
              <a:gd name="connsiteX14-11895" fmla="*/ 157 w 420"/>
              <a:gd name="connsiteY14-11896" fmla="*/ 74 h 764"/>
              <a:gd name="connsiteX15-11897" fmla="*/ 126 w 420"/>
              <a:gd name="connsiteY15-11898" fmla="*/ 79 h 764"/>
              <a:gd name="connsiteX16-11899" fmla="*/ 94 w 420"/>
              <a:gd name="connsiteY16-11900" fmla="*/ 79 h 764"/>
              <a:gd name="connsiteX17-11901" fmla="*/ 58 w 420"/>
              <a:gd name="connsiteY17-11902" fmla="*/ 47 h 764"/>
              <a:gd name="connsiteX18-11903" fmla="*/ 94 w 420"/>
              <a:gd name="connsiteY18-11904" fmla="*/ 42 h 764"/>
              <a:gd name="connsiteX19-11905" fmla="*/ 110 w 420"/>
              <a:gd name="connsiteY19-11906" fmla="*/ 42 h 764"/>
              <a:gd name="connsiteX20-11907" fmla="*/ 126 w 420"/>
              <a:gd name="connsiteY20-11908" fmla="*/ 37 h 764"/>
              <a:gd name="connsiteX21-11909" fmla="*/ 142 w 420"/>
              <a:gd name="connsiteY21-11910" fmla="*/ 37 h 764"/>
              <a:gd name="connsiteX22-11911" fmla="*/ 157 w 420"/>
              <a:gd name="connsiteY22-11912" fmla="*/ 37 h 764"/>
              <a:gd name="connsiteX23-11913" fmla="*/ 168 w 420"/>
              <a:gd name="connsiteY23-11914" fmla="*/ 32 h 764"/>
              <a:gd name="connsiteX24-11915" fmla="*/ 184 w 420"/>
              <a:gd name="connsiteY24-11916" fmla="*/ 32 h 764"/>
              <a:gd name="connsiteX25-11917" fmla="*/ 194 w 420"/>
              <a:gd name="connsiteY25-11918" fmla="*/ 32 h 764"/>
              <a:gd name="connsiteX26-11919" fmla="*/ 205 w 420"/>
              <a:gd name="connsiteY26-11920" fmla="*/ 26 h 764"/>
              <a:gd name="connsiteX27-11921" fmla="*/ 215 w 420"/>
              <a:gd name="connsiteY27-11922" fmla="*/ 26 h 764"/>
              <a:gd name="connsiteX28-11923" fmla="*/ 221 w 420"/>
              <a:gd name="connsiteY28-11924" fmla="*/ 26 h 764"/>
              <a:gd name="connsiteX29-11925" fmla="*/ 231 w 420"/>
              <a:gd name="connsiteY29-11926" fmla="*/ 21 h 764"/>
              <a:gd name="connsiteX30-11927" fmla="*/ 236 w 420"/>
              <a:gd name="connsiteY30-11928" fmla="*/ 21 h 764"/>
              <a:gd name="connsiteX31-11929" fmla="*/ 242 w 420"/>
              <a:gd name="connsiteY31-11930" fmla="*/ 21 h 764"/>
              <a:gd name="connsiteX32-11931" fmla="*/ 247 w 420"/>
              <a:gd name="connsiteY32-11932" fmla="*/ 16 h 764"/>
              <a:gd name="connsiteX33-11933" fmla="*/ 247 w 420"/>
              <a:gd name="connsiteY33-11934" fmla="*/ 16 h 764"/>
              <a:gd name="connsiteX34-11935" fmla="*/ 252 w 420"/>
              <a:gd name="connsiteY34-11936" fmla="*/ 16 h 764"/>
              <a:gd name="connsiteX35-11937" fmla="*/ 252 w 420"/>
              <a:gd name="connsiteY35-11938" fmla="*/ 11 h 764"/>
              <a:gd name="connsiteX36-11939" fmla="*/ 263 w 420"/>
              <a:gd name="connsiteY36-11940" fmla="*/ 5 h 764"/>
              <a:gd name="connsiteX37-11941" fmla="*/ 268 w 420"/>
              <a:gd name="connsiteY37-11942" fmla="*/ 5 h 764"/>
              <a:gd name="connsiteX38-11943" fmla="*/ 278 w 420"/>
              <a:gd name="connsiteY38-11944" fmla="*/ 0 h 764"/>
              <a:gd name="connsiteX39-11945" fmla="*/ 284 w 420"/>
              <a:gd name="connsiteY39-11946" fmla="*/ 5 h 764"/>
              <a:gd name="connsiteX40-11947" fmla="*/ 299 w 420"/>
              <a:gd name="connsiteY40-11948" fmla="*/ 5 h 764"/>
              <a:gd name="connsiteX41-11949" fmla="*/ 310 w 420"/>
              <a:gd name="connsiteY41-11950" fmla="*/ 11 h 764"/>
              <a:gd name="connsiteX42-11951" fmla="*/ 331 w 420"/>
              <a:gd name="connsiteY42-11952" fmla="*/ 16 h 764"/>
              <a:gd name="connsiteX43-11953" fmla="*/ 363 w 420"/>
              <a:gd name="connsiteY43-11954" fmla="*/ 32 h 764"/>
              <a:gd name="connsiteX44-11955" fmla="*/ 378 w 420"/>
              <a:gd name="connsiteY44-11956" fmla="*/ 42 h 764"/>
              <a:gd name="connsiteX45-11957" fmla="*/ 394 w 420"/>
              <a:gd name="connsiteY45-11958" fmla="*/ 53 h 764"/>
              <a:gd name="connsiteX46-11959" fmla="*/ 405 w 420"/>
              <a:gd name="connsiteY46-11960" fmla="*/ 58 h 764"/>
              <a:gd name="connsiteX47-11961" fmla="*/ 415 w 420"/>
              <a:gd name="connsiteY47-11962" fmla="*/ 68 h 764"/>
              <a:gd name="connsiteX48-11963" fmla="*/ 420 w 420"/>
              <a:gd name="connsiteY48-11964" fmla="*/ 74 h 764"/>
              <a:gd name="connsiteX49-11965" fmla="*/ 420 w 420"/>
              <a:gd name="connsiteY49-11966" fmla="*/ 74 h 764"/>
              <a:gd name="connsiteX50-11967" fmla="*/ 415 w 420"/>
              <a:gd name="connsiteY50-11968" fmla="*/ 79 h 764"/>
              <a:gd name="connsiteX51-11969" fmla="*/ 415 w 420"/>
              <a:gd name="connsiteY51-11970" fmla="*/ 84 h 764"/>
              <a:gd name="connsiteX52-11971" fmla="*/ 410 w 420"/>
              <a:gd name="connsiteY52-11972" fmla="*/ 90 h 764"/>
              <a:gd name="connsiteX53-11973" fmla="*/ 405 w 420"/>
              <a:gd name="connsiteY53-11974" fmla="*/ 95 h 764"/>
              <a:gd name="connsiteX54-11975" fmla="*/ 399 w 420"/>
              <a:gd name="connsiteY54-11976" fmla="*/ 100 h 764"/>
              <a:gd name="connsiteX55-11977" fmla="*/ 394 w 420"/>
              <a:gd name="connsiteY55-11978" fmla="*/ 105 h 764"/>
              <a:gd name="connsiteX56-11979" fmla="*/ 389 w 420"/>
              <a:gd name="connsiteY56-11980" fmla="*/ 116 h 764"/>
              <a:gd name="connsiteX57-11981" fmla="*/ 389 w 420"/>
              <a:gd name="connsiteY57-11982" fmla="*/ 126 h 764"/>
              <a:gd name="connsiteX58-11983" fmla="*/ 384 w 420"/>
              <a:gd name="connsiteY58-11984" fmla="*/ 142 h 764"/>
              <a:gd name="connsiteX59-11985" fmla="*/ 384 w 420"/>
              <a:gd name="connsiteY59-11986" fmla="*/ 163 h 764"/>
              <a:gd name="connsiteX60-11987" fmla="*/ 384 w 420"/>
              <a:gd name="connsiteY60-11988" fmla="*/ 184 h 764"/>
              <a:gd name="connsiteX61-11989" fmla="*/ 378 w 420"/>
              <a:gd name="connsiteY61-11990" fmla="*/ 211 h 764"/>
              <a:gd name="connsiteX62-11991" fmla="*/ 373 w 420"/>
              <a:gd name="connsiteY62-11992" fmla="*/ 263 h 764"/>
              <a:gd name="connsiteX63-11993" fmla="*/ 368 w 420"/>
              <a:gd name="connsiteY63-11994" fmla="*/ 316 h 764"/>
              <a:gd name="connsiteX64-11995" fmla="*/ 363 w 420"/>
              <a:gd name="connsiteY64-11996" fmla="*/ 363 h 764"/>
              <a:gd name="connsiteX65-11997" fmla="*/ 357 w 420"/>
              <a:gd name="connsiteY65-11998" fmla="*/ 411 h 764"/>
              <a:gd name="connsiteX66-11999" fmla="*/ 347 w 420"/>
              <a:gd name="connsiteY66-12000" fmla="*/ 458 h 764"/>
              <a:gd name="connsiteX67-12001" fmla="*/ 336 w 420"/>
              <a:gd name="connsiteY67-12002" fmla="*/ 506 h 764"/>
              <a:gd name="connsiteX68-12003" fmla="*/ 326 w 420"/>
              <a:gd name="connsiteY68-12004" fmla="*/ 553 h 764"/>
              <a:gd name="connsiteX69-12005" fmla="*/ 310 w 420"/>
              <a:gd name="connsiteY69-12006" fmla="*/ 595 h 764"/>
              <a:gd name="connsiteX70-12007" fmla="*/ 299 w 420"/>
              <a:gd name="connsiteY70-12008" fmla="*/ 622 h 764"/>
              <a:gd name="connsiteX71-12009" fmla="*/ 294 w 420"/>
              <a:gd name="connsiteY71-12010" fmla="*/ 643 h 764"/>
              <a:gd name="connsiteX72-12011" fmla="*/ 284 w 420"/>
              <a:gd name="connsiteY72-12012" fmla="*/ 658 h 764"/>
              <a:gd name="connsiteX73-12013" fmla="*/ 273 w 420"/>
              <a:gd name="connsiteY73-12014" fmla="*/ 674 h 764"/>
              <a:gd name="connsiteX74-12015" fmla="*/ 263 w 420"/>
              <a:gd name="connsiteY74-12016" fmla="*/ 690 h 764"/>
              <a:gd name="connsiteX75-12017" fmla="*/ 252 w 420"/>
              <a:gd name="connsiteY75-12018" fmla="*/ 706 h 764"/>
              <a:gd name="connsiteX76-12019" fmla="*/ 236 w 420"/>
              <a:gd name="connsiteY76-12020" fmla="*/ 716 h 764"/>
              <a:gd name="connsiteX77-12021" fmla="*/ 226 w 420"/>
              <a:gd name="connsiteY77-12022" fmla="*/ 727 h 764"/>
              <a:gd name="connsiteX78-12023" fmla="*/ 215 w 420"/>
              <a:gd name="connsiteY78-12024" fmla="*/ 737 h 764"/>
              <a:gd name="connsiteX79-12025" fmla="*/ 205 w 420"/>
              <a:gd name="connsiteY79-12026" fmla="*/ 743 h 764"/>
              <a:gd name="connsiteX80-12027" fmla="*/ 194 w 420"/>
              <a:gd name="connsiteY80-12028" fmla="*/ 748 h 764"/>
              <a:gd name="connsiteX81-12029" fmla="*/ 184 w 420"/>
              <a:gd name="connsiteY81-12030" fmla="*/ 753 h 764"/>
              <a:gd name="connsiteX82-12031" fmla="*/ 179 w 420"/>
              <a:gd name="connsiteY82-12032" fmla="*/ 758 h 764"/>
              <a:gd name="connsiteX83-12033" fmla="*/ 168 w 420"/>
              <a:gd name="connsiteY83-12034" fmla="*/ 764 h 764"/>
              <a:gd name="connsiteX84-12035" fmla="*/ 163 w 420"/>
              <a:gd name="connsiteY84-12036" fmla="*/ 764 h 764"/>
              <a:gd name="connsiteX85-12037" fmla="*/ 157 w 420"/>
              <a:gd name="connsiteY85-12038" fmla="*/ 764 h 764"/>
              <a:gd name="connsiteX86-12039" fmla="*/ 147 w 420"/>
              <a:gd name="connsiteY86-12040" fmla="*/ 758 h 764"/>
              <a:gd name="connsiteX87-12041" fmla="*/ 142 w 420"/>
              <a:gd name="connsiteY87-12042" fmla="*/ 753 h 764"/>
              <a:gd name="connsiteX88-12043" fmla="*/ 136 w 420"/>
              <a:gd name="connsiteY88-12044" fmla="*/ 748 h 764"/>
              <a:gd name="connsiteX89-12045" fmla="*/ 136 w 420"/>
              <a:gd name="connsiteY89-12046" fmla="*/ 743 h 764"/>
              <a:gd name="connsiteX90-12047" fmla="*/ 136 w 420"/>
              <a:gd name="connsiteY90-12048" fmla="*/ 737 h 764"/>
              <a:gd name="connsiteX91-12049" fmla="*/ 136 w 420"/>
              <a:gd name="connsiteY91-12050" fmla="*/ 732 h 764"/>
              <a:gd name="connsiteX92-12051" fmla="*/ 136 w 420"/>
              <a:gd name="connsiteY92-12052" fmla="*/ 722 h 764"/>
              <a:gd name="connsiteX93-12053" fmla="*/ 136 w 420"/>
              <a:gd name="connsiteY93-12054" fmla="*/ 716 h 764"/>
              <a:gd name="connsiteX94-12055" fmla="*/ 131 w 420"/>
              <a:gd name="connsiteY94-12056" fmla="*/ 706 h 764"/>
              <a:gd name="connsiteX95-12057" fmla="*/ 121 w 420"/>
              <a:gd name="connsiteY95-12058" fmla="*/ 695 h 764"/>
              <a:gd name="connsiteX96-12059" fmla="*/ 110 w 420"/>
              <a:gd name="connsiteY96-12060" fmla="*/ 690 h 764"/>
              <a:gd name="connsiteX97-12061" fmla="*/ 100 w 420"/>
              <a:gd name="connsiteY97-12062" fmla="*/ 679 h 764"/>
              <a:gd name="connsiteX98-12063" fmla="*/ 84 w 420"/>
              <a:gd name="connsiteY98-12064" fmla="*/ 669 h 764"/>
              <a:gd name="connsiteX99-12065" fmla="*/ 68 w 420"/>
              <a:gd name="connsiteY99-12066" fmla="*/ 658 h 764"/>
              <a:gd name="connsiteX100-12067" fmla="*/ 52 w 420"/>
              <a:gd name="connsiteY100-12068" fmla="*/ 648 h 764"/>
              <a:gd name="connsiteX101-12069" fmla="*/ 36 w 420"/>
              <a:gd name="connsiteY101-12070" fmla="*/ 643 h 764"/>
              <a:gd name="connsiteX102-12071" fmla="*/ 26 w 420"/>
              <a:gd name="connsiteY102-12072" fmla="*/ 632 h 764"/>
              <a:gd name="connsiteX103-12073" fmla="*/ 15 w 420"/>
              <a:gd name="connsiteY103-12074" fmla="*/ 627 h 764"/>
              <a:gd name="connsiteX104-12075" fmla="*/ 5 w 420"/>
              <a:gd name="connsiteY104-12076" fmla="*/ 622 h 764"/>
              <a:gd name="connsiteX105-12077" fmla="*/ 0 w 420"/>
              <a:gd name="connsiteY105-12078" fmla="*/ 616 h 764"/>
              <a:gd name="connsiteX106-12079" fmla="*/ 0 w 420"/>
              <a:gd name="connsiteY106-12080" fmla="*/ 616 h 764"/>
              <a:gd name="connsiteX107-12081" fmla="*/ 0 w 420"/>
              <a:gd name="connsiteY107-12082" fmla="*/ 611 h 764"/>
              <a:gd name="connsiteX108-12083" fmla="*/ 0 w 420"/>
              <a:gd name="connsiteY108-12084" fmla="*/ 611 h 764"/>
              <a:gd name="connsiteX109-12085" fmla="*/ 5 w 420"/>
              <a:gd name="connsiteY109-12086" fmla="*/ 611 h 764"/>
              <a:gd name="connsiteX110-12087" fmla="*/ 10 w 420"/>
              <a:gd name="connsiteY110-12088" fmla="*/ 611 h 764"/>
              <a:gd name="connsiteX111-12089" fmla="*/ 21 w 420"/>
              <a:gd name="connsiteY111-12090" fmla="*/ 611 h 764"/>
              <a:gd name="connsiteX112-12091" fmla="*/ 31 w 420"/>
              <a:gd name="connsiteY112-12092" fmla="*/ 611 h 764"/>
              <a:gd name="connsiteX113-12093" fmla="*/ 47 w 420"/>
              <a:gd name="connsiteY113-12094" fmla="*/ 616 h 764"/>
              <a:gd name="connsiteX114-12095" fmla="*/ 63 w 420"/>
              <a:gd name="connsiteY114-12096" fmla="*/ 622 h 764"/>
              <a:gd name="connsiteX115-12097" fmla="*/ 84 w 420"/>
              <a:gd name="connsiteY115-12098" fmla="*/ 622 h 764"/>
              <a:gd name="connsiteX116-12099" fmla="*/ 105 w 420"/>
              <a:gd name="connsiteY116-12100" fmla="*/ 627 h 764"/>
              <a:gd name="connsiteX117-12101" fmla="*/ 121 w 420"/>
              <a:gd name="connsiteY117-12102" fmla="*/ 632 h 764"/>
              <a:gd name="connsiteX118-12103" fmla="*/ 136 w 420"/>
              <a:gd name="connsiteY118-12104" fmla="*/ 632 h 764"/>
              <a:gd name="connsiteX119-12105" fmla="*/ 152 w 420"/>
              <a:gd name="connsiteY119-12106" fmla="*/ 632 h 764"/>
              <a:gd name="connsiteX120-12107" fmla="*/ 163 w 420"/>
              <a:gd name="connsiteY120-12108" fmla="*/ 632 h 764"/>
              <a:gd name="connsiteX121-12109" fmla="*/ 173 w 420"/>
              <a:gd name="connsiteY121-12110" fmla="*/ 632 h 764"/>
              <a:gd name="connsiteX122-12111" fmla="*/ 179 w 420"/>
              <a:gd name="connsiteY122-12112" fmla="*/ 632 h 764"/>
              <a:gd name="connsiteX123-12113" fmla="*/ 184 w 420"/>
              <a:gd name="connsiteY123-12114" fmla="*/ 632 h 764"/>
              <a:gd name="connsiteX124-12115" fmla="*/ 189 w 420"/>
              <a:gd name="connsiteY124-12116" fmla="*/ 627 h 764"/>
              <a:gd name="connsiteX125-12117" fmla="*/ 194 w 420"/>
              <a:gd name="connsiteY125-12118" fmla="*/ 622 h 764"/>
              <a:gd name="connsiteX126-12119" fmla="*/ 200 w 420"/>
              <a:gd name="connsiteY126-12120" fmla="*/ 616 h 764"/>
              <a:gd name="connsiteX127-12121" fmla="*/ 205 w 420"/>
              <a:gd name="connsiteY127-12122" fmla="*/ 611 h 764"/>
              <a:gd name="connsiteX128-12123" fmla="*/ 210 w 420"/>
              <a:gd name="connsiteY128-12124" fmla="*/ 600 h 764"/>
              <a:gd name="connsiteX129-12125" fmla="*/ 221 w 420"/>
              <a:gd name="connsiteY129-12126" fmla="*/ 590 h 764"/>
              <a:gd name="connsiteX130-12127" fmla="*/ 226 w 420"/>
              <a:gd name="connsiteY130-12128" fmla="*/ 579 h 764"/>
              <a:gd name="connsiteX131-12129" fmla="*/ 231 w 420"/>
              <a:gd name="connsiteY131-12130" fmla="*/ 569 h 764"/>
              <a:gd name="connsiteX132-12131" fmla="*/ 236 w 420"/>
              <a:gd name="connsiteY132-12132" fmla="*/ 553 h 764"/>
              <a:gd name="connsiteX133-12133" fmla="*/ 242 w 420"/>
              <a:gd name="connsiteY133-12134" fmla="*/ 537 h 764"/>
              <a:gd name="connsiteX134-12135" fmla="*/ 247 w 420"/>
              <a:gd name="connsiteY134-12136" fmla="*/ 521 h 764"/>
              <a:gd name="connsiteX135-12137" fmla="*/ 252 w 420"/>
              <a:gd name="connsiteY135-12138" fmla="*/ 500 h 764"/>
              <a:gd name="connsiteX136-12139" fmla="*/ 257 w 420"/>
              <a:gd name="connsiteY136-12140" fmla="*/ 479 h 764"/>
              <a:gd name="connsiteX137-12141" fmla="*/ 263 w 420"/>
              <a:gd name="connsiteY137-12142" fmla="*/ 453 h 764"/>
              <a:gd name="connsiteX138-12143" fmla="*/ 268 w 420"/>
              <a:gd name="connsiteY138-12144" fmla="*/ 427 h 764"/>
              <a:gd name="connsiteX139-12145" fmla="*/ 273 w 420"/>
              <a:gd name="connsiteY139-12146" fmla="*/ 400 h 764"/>
              <a:gd name="connsiteX140-12147" fmla="*/ 278 w 420"/>
              <a:gd name="connsiteY140-12148" fmla="*/ 374 h 764"/>
              <a:gd name="connsiteX141-12149" fmla="*/ 284 w 420"/>
              <a:gd name="connsiteY141-12150" fmla="*/ 348 h 764"/>
              <a:gd name="connsiteX142-12151" fmla="*/ 284 w 420"/>
              <a:gd name="connsiteY142-12152" fmla="*/ 321 h 764"/>
              <a:gd name="connsiteX143-12153" fmla="*/ 289 w 420"/>
              <a:gd name="connsiteY143-12154" fmla="*/ 295 h 764"/>
              <a:gd name="connsiteX144-12155" fmla="*/ 289 w 420"/>
              <a:gd name="connsiteY144-12156" fmla="*/ 274 h 764"/>
              <a:gd name="connsiteX145-12157" fmla="*/ 294 w 420"/>
              <a:gd name="connsiteY145-12158" fmla="*/ 253 h 764"/>
              <a:gd name="connsiteX146-12159" fmla="*/ 294 w 420"/>
              <a:gd name="connsiteY146-12160" fmla="*/ 232 h 764"/>
              <a:gd name="connsiteX147-12161" fmla="*/ 294 w 420"/>
              <a:gd name="connsiteY147-12162" fmla="*/ 211 h 764"/>
              <a:gd name="connsiteX148-12163" fmla="*/ 299 w 420"/>
              <a:gd name="connsiteY148-12164" fmla="*/ 195 h 764"/>
              <a:gd name="connsiteX149-12165" fmla="*/ 299 w 420"/>
              <a:gd name="connsiteY149-12166" fmla="*/ 179 h 764"/>
              <a:gd name="connsiteX150-12167" fmla="*/ 299 w 420"/>
              <a:gd name="connsiteY150-12168" fmla="*/ 163 h 764"/>
              <a:gd name="connsiteX151-12169" fmla="*/ 299 w 420"/>
              <a:gd name="connsiteY151-12170" fmla="*/ 153 h 764"/>
              <a:gd name="connsiteX152-12171" fmla="*/ 299 w 420"/>
              <a:gd name="connsiteY152-12172" fmla="*/ 142 h 764"/>
              <a:gd name="connsiteX153-12173" fmla="*/ 299 w 420"/>
              <a:gd name="connsiteY153-12174" fmla="*/ 132 h 764"/>
              <a:gd name="connsiteX154-12175" fmla="*/ 299 w 420"/>
              <a:gd name="connsiteY154-12176" fmla="*/ 121 h 764"/>
              <a:gd name="connsiteX155-12177" fmla="*/ 294 w 420"/>
              <a:gd name="connsiteY155-12178" fmla="*/ 116 h 764"/>
              <a:gd name="connsiteX156-12179" fmla="*/ 294 w 420"/>
              <a:gd name="connsiteY156-12180" fmla="*/ 116 h 764"/>
              <a:gd name="connsiteX0-12181" fmla="*/ 294 w 420"/>
              <a:gd name="connsiteY0-12182" fmla="*/ 116 h 764"/>
              <a:gd name="connsiteX1-12183" fmla="*/ 294 w 420"/>
              <a:gd name="connsiteY1-12184" fmla="*/ 105 h 764"/>
              <a:gd name="connsiteX2-12185" fmla="*/ 289 w 420"/>
              <a:gd name="connsiteY2-12186" fmla="*/ 95 h 764"/>
              <a:gd name="connsiteX3-12187" fmla="*/ 284 w 420"/>
              <a:gd name="connsiteY3-12188" fmla="*/ 84 h 764"/>
              <a:gd name="connsiteX4-12189" fmla="*/ 284 w 420"/>
              <a:gd name="connsiteY4-12190" fmla="*/ 79 h 764"/>
              <a:gd name="connsiteX5-12191" fmla="*/ 278 w 420"/>
              <a:gd name="connsiteY5-12192" fmla="*/ 79 h 764"/>
              <a:gd name="connsiteX6-12193" fmla="*/ 273 w 420"/>
              <a:gd name="connsiteY6-12194" fmla="*/ 79 h 764"/>
              <a:gd name="connsiteX7-12195" fmla="*/ 268 w 420"/>
              <a:gd name="connsiteY7-12196" fmla="*/ 74 h 764"/>
              <a:gd name="connsiteX8-12197" fmla="*/ 257 w 420"/>
              <a:gd name="connsiteY8-12198" fmla="*/ 74 h 764"/>
              <a:gd name="connsiteX9-12199" fmla="*/ 247 w 420"/>
              <a:gd name="connsiteY9-12200" fmla="*/ 74 h 764"/>
              <a:gd name="connsiteX10-12201" fmla="*/ 236 w 420"/>
              <a:gd name="connsiteY10-12202" fmla="*/ 74 h 764"/>
              <a:gd name="connsiteX11-12203" fmla="*/ 226 w 420"/>
              <a:gd name="connsiteY11-12204" fmla="*/ 74 h 764"/>
              <a:gd name="connsiteX12-12205" fmla="*/ 215 w 420"/>
              <a:gd name="connsiteY12-12206" fmla="*/ 74 h 764"/>
              <a:gd name="connsiteX13-12207" fmla="*/ 184 w 420"/>
              <a:gd name="connsiteY13-12208" fmla="*/ 74 h 764"/>
              <a:gd name="connsiteX14-12209" fmla="*/ 157 w 420"/>
              <a:gd name="connsiteY14-12210" fmla="*/ 74 h 764"/>
              <a:gd name="connsiteX15-12211" fmla="*/ 126 w 420"/>
              <a:gd name="connsiteY15-12212" fmla="*/ 79 h 764"/>
              <a:gd name="connsiteX16-12213" fmla="*/ 58 w 420"/>
              <a:gd name="connsiteY16-12214" fmla="*/ 47 h 764"/>
              <a:gd name="connsiteX17-12215" fmla="*/ 94 w 420"/>
              <a:gd name="connsiteY17-12216" fmla="*/ 42 h 764"/>
              <a:gd name="connsiteX18-12217" fmla="*/ 110 w 420"/>
              <a:gd name="connsiteY18-12218" fmla="*/ 42 h 764"/>
              <a:gd name="connsiteX19-12219" fmla="*/ 126 w 420"/>
              <a:gd name="connsiteY19-12220" fmla="*/ 37 h 764"/>
              <a:gd name="connsiteX20-12221" fmla="*/ 142 w 420"/>
              <a:gd name="connsiteY20-12222" fmla="*/ 37 h 764"/>
              <a:gd name="connsiteX21-12223" fmla="*/ 157 w 420"/>
              <a:gd name="connsiteY21-12224" fmla="*/ 37 h 764"/>
              <a:gd name="connsiteX22-12225" fmla="*/ 168 w 420"/>
              <a:gd name="connsiteY22-12226" fmla="*/ 32 h 764"/>
              <a:gd name="connsiteX23-12227" fmla="*/ 184 w 420"/>
              <a:gd name="connsiteY23-12228" fmla="*/ 32 h 764"/>
              <a:gd name="connsiteX24-12229" fmla="*/ 194 w 420"/>
              <a:gd name="connsiteY24-12230" fmla="*/ 32 h 764"/>
              <a:gd name="connsiteX25-12231" fmla="*/ 205 w 420"/>
              <a:gd name="connsiteY25-12232" fmla="*/ 26 h 764"/>
              <a:gd name="connsiteX26-12233" fmla="*/ 215 w 420"/>
              <a:gd name="connsiteY26-12234" fmla="*/ 26 h 764"/>
              <a:gd name="connsiteX27-12235" fmla="*/ 221 w 420"/>
              <a:gd name="connsiteY27-12236" fmla="*/ 26 h 764"/>
              <a:gd name="connsiteX28-12237" fmla="*/ 231 w 420"/>
              <a:gd name="connsiteY28-12238" fmla="*/ 21 h 764"/>
              <a:gd name="connsiteX29-12239" fmla="*/ 236 w 420"/>
              <a:gd name="connsiteY29-12240" fmla="*/ 21 h 764"/>
              <a:gd name="connsiteX30-12241" fmla="*/ 242 w 420"/>
              <a:gd name="connsiteY30-12242" fmla="*/ 21 h 764"/>
              <a:gd name="connsiteX31-12243" fmla="*/ 247 w 420"/>
              <a:gd name="connsiteY31-12244" fmla="*/ 16 h 764"/>
              <a:gd name="connsiteX32-12245" fmla="*/ 247 w 420"/>
              <a:gd name="connsiteY32-12246" fmla="*/ 16 h 764"/>
              <a:gd name="connsiteX33-12247" fmla="*/ 252 w 420"/>
              <a:gd name="connsiteY33-12248" fmla="*/ 16 h 764"/>
              <a:gd name="connsiteX34-12249" fmla="*/ 252 w 420"/>
              <a:gd name="connsiteY34-12250" fmla="*/ 11 h 764"/>
              <a:gd name="connsiteX35-12251" fmla="*/ 263 w 420"/>
              <a:gd name="connsiteY35-12252" fmla="*/ 5 h 764"/>
              <a:gd name="connsiteX36-12253" fmla="*/ 268 w 420"/>
              <a:gd name="connsiteY36-12254" fmla="*/ 5 h 764"/>
              <a:gd name="connsiteX37-12255" fmla="*/ 278 w 420"/>
              <a:gd name="connsiteY37-12256" fmla="*/ 0 h 764"/>
              <a:gd name="connsiteX38-12257" fmla="*/ 284 w 420"/>
              <a:gd name="connsiteY38-12258" fmla="*/ 5 h 764"/>
              <a:gd name="connsiteX39-12259" fmla="*/ 299 w 420"/>
              <a:gd name="connsiteY39-12260" fmla="*/ 5 h 764"/>
              <a:gd name="connsiteX40-12261" fmla="*/ 310 w 420"/>
              <a:gd name="connsiteY40-12262" fmla="*/ 11 h 764"/>
              <a:gd name="connsiteX41-12263" fmla="*/ 331 w 420"/>
              <a:gd name="connsiteY41-12264" fmla="*/ 16 h 764"/>
              <a:gd name="connsiteX42-12265" fmla="*/ 363 w 420"/>
              <a:gd name="connsiteY42-12266" fmla="*/ 32 h 764"/>
              <a:gd name="connsiteX43-12267" fmla="*/ 378 w 420"/>
              <a:gd name="connsiteY43-12268" fmla="*/ 42 h 764"/>
              <a:gd name="connsiteX44-12269" fmla="*/ 394 w 420"/>
              <a:gd name="connsiteY44-12270" fmla="*/ 53 h 764"/>
              <a:gd name="connsiteX45-12271" fmla="*/ 405 w 420"/>
              <a:gd name="connsiteY45-12272" fmla="*/ 58 h 764"/>
              <a:gd name="connsiteX46-12273" fmla="*/ 415 w 420"/>
              <a:gd name="connsiteY46-12274" fmla="*/ 68 h 764"/>
              <a:gd name="connsiteX47-12275" fmla="*/ 420 w 420"/>
              <a:gd name="connsiteY47-12276" fmla="*/ 74 h 764"/>
              <a:gd name="connsiteX48-12277" fmla="*/ 420 w 420"/>
              <a:gd name="connsiteY48-12278" fmla="*/ 74 h 764"/>
              <a:gd name="connsiteX49-12279" fmla="*/ 415 w 420"/>
              <a:gd name="connsiteY49-12280" fmla="*/ 79 h 764"/>
              <a:gd name="connsiteX50-12281" fmla="*/ 415 w 420"/>
              <a:gd name="connsiteY50-12282" fmla="*/ 84 h 764"/>
              <a:gd name="connsiteX51-12283" fmla="*/ 410 w 420"/>
              <a:gd name="connsiteY51-12284" fmla="*/ 90 h 764"/>
              <a:gd name="connsiteX52-12285" fmla="*/ 405 w 420"/>
              <a:gd name="connsiteY52-12286" fmla="*/ 95 h 764"/>
              <a:gd name="connsiteX53-12287" fmla="*/ 399 w 420"/>
              <a:gd name="connsiteY53-12288" fmla="*/ 100 h 764"/>
              <a:gd name="connsiteX54-12289" fmla="*/ 394 w 420"/>
              <a:gd name="connsiteY54-12290" fmla="*/ 105 h 764"/>
              <a:gd name="connsiteX55-12291" fmla="*/ 389 w 420"/>
              <a:gd name="connsiteY55-12292" fmla="*/ 116 h 764"/>
              <a:gd name="connsiteX56-12293" fmla="*/ 389 w 420"/>
              <a:gd name="connsiteY56-12294" fmla="*/ 126 h 764"/>
              <a:gd name="connsiteX57-12295" fmla="*/ 384 w 420"/>
              <a:gd name="connsiteY57-12296" fmla="*/ 142 h 764"/>
              <a:gd name="connsiteX58-12297" fmla="*/ 384 w 420"/>
              <a:gd name="connsiteY58-12298" fmla="*/ 163 h 764"/>
              <a:gd name="connsiteX59-12299" fmla="*/ 384 w 420"/>
              <a:gd name="connsiteY59-12300" fmla="*/ 184 h 764"/>
              <a:gd name="connsiteX60-12301" fmla="*/ 378 w 420"/>
              <a:gd name="connsiteY60-12302" fmla="*/ 211 h 764"/>
              <a:gd name="connsiteX61-12303" fmla="*/ 373 w 420"/>
              <a:gd name="connsiteY61-12304" fmla="*/ 263 h 764"/>
              <a:gd name="connsiteX62-12305" fmla="*/ 368 w 420"/>
              <a:gd name="connsiteY62-12306" fmla="*/ 316 h 764"/>
              <a:gd name="connsiteX63-12307" fmla="*/ 363 w 420"/>
              <a:gd name="connsiteY63-12308" fmla="*/ 363 h 764"/>
              <a:gd name="connsiteX64-12309" fmla="*/ 357 w 420"/>
              <a:gd name="connsiteY64-12310" fmla="*/ 411 h 764"/>
              <a:gd name="connsiteX65-12311" fmla="*/ 347 w 420"/>
              <a:gd name="connsiteY65-12312" fmla="*/ 458 h 764"/>
              <a:gd name="connsiteX66-12313" fmla="*/ 336 w 420"/>
              <a:gd name="connsiteY66-12314" fmla="*/ 506 h 764"/>
              <a:gd name="connsiteX67-12315" fmla="*/ 326 w 420"/>
              <a:gd name="connsiteY67-12316" fmla="*/ 553 h 764"/>
              <a:gd name="connsiteX68-12317" fmla="*/ 310 w 420"/>
              <a:gd name="connsiteY68-12318" fmla="*/ 595 h 764"/>
              <a:gd name="connsiteX69-12319" fmla="*/ 299 w 420"/>
              <a:gd name="connsiteY69-12320" fmla="*/ 622 h 764"/>
              <a:gd name="connsiteX70-12321" fmla="*/ 294 w 420"/>
              <a:gd name="connsiteY70-12322" fmla="*/ 643 h 764"/>
              <a:gd name="connsiteX71-12323" fmla="*/ 284 w 420"/>
              <a:gd name="connsiteY71-12324" fmla="*/ 658 h 764"/>
              <a:gd name="connsiteX72-12325" fmla="*/ 273 w 420"/>
              <a:gd name="connsiteY72-12326" fmla="*/ 674 h 764"/>
              <a:gd name="connsiteX73-12327" fmla="*/ 263 w 420"/>
              <a:gd name="connsiteY73-12328" fmla="*/ 690 h 764"/>
              <a:gd name="connsiteX74-12329" fmla="*/ 252 w 420"/>
              <a:gd name="connsiteY74-12330" fmla="*/ 706 h 764"/>
              <a:gd name="connsiteX75-12331" fmla="*/ 236 w 420"/>
              <a:gd name="connsiteY75-12332" fmla="*/ 716 h 764"/>
              <a:gd name="connsiteX76-12333" fmla="*/ 226 w 420"/>
              <a:gd name="connsiteY76-12334" fmla="*/ 727 h 764"/>
              <a:gd name="connsiteX77-12335" fmla="*/ 215 w 420"/>
              <a:gd name="connsiteY77-12336" fmla="*/ 737 h 764"/>
              <a:gd name="connsiteX78-12337" fmla="*/ 205 w 420"/>
              <a:gd name="connsiteY78-12338" fmla="*/ 743 h 764"/>
              <a:gd name="connsiteX79-12339" fmla="*/ 194 w 420"/>
              <a:gd name="connsiteY79-12340" fmla="*/ 748 h 764"/>
              <a:gd name="connsiteX80-12341" fmla="*/ 184 w 420"/>
              <a:gd name="connsiteY80-12342" fmla="*/ 753 h 764"/>
              <a:gd name="connsiteX81-12343" fmla="*/ 179 w 420"/>
              <a:gd name="connsiteY81-12344" fmla="*/ 758 h 764"/>
              <a:gd name="connsiteX82-12345" fmla="*/ 168 w 420"/>
              <a:gd name="connsiteY82-12346" fmla="*/ 764 h 764"/>
              <a:gd name="connsiteX83-12347" fmla="*/ 163 w 420"/>
              <a:gd name="connsiteY83-12348" fmla="*/ 764 h 764"/>
              <a:gd name="connsiteX84-12349" fmla="*/ 157 w 420"/>
              <a:gd name="connsiteY84-12350" fmla="*/ 764 h 764"/>
              <a:gd name="connsiteX85-12351" fmla="*/ 147 w 420"/>
              <a:gd name="connsiteY85-12352" fmla="*/ 758 h 764"/>
              <a:gd name="connsiteX86-12353" fmla="*/ 142 w 420"/>
              <a:gd name="connsiteY86-12354" fmla="*/ 753 h 764"/>
              <a:gd name="connsiteX87-12355" fmla="*/ 136 w 420"/>
              <a:gd name="connsiteY87-12356" fmla="*/ 748 h 764"/>
              <a:gd name="connsiteX88-12357" fmla="*/ 136 w 420"/>
              <a:gd name="connsiteY88-12358" fmla="*/ 743 h 764"/>
              <a:gd name="connsiteX89-12359" fmla="*/ 136 w 420"/>
              <a:gd name="connsiteY89-12360" fmla="*/ 737 h 764"/>
              <a:gd name="connsiteX90-12361" fmla="*/ 136 w 420"/>
              <a:gd name="connsiteY90-12362" fmla="*/ 732 h 764"/>
              <a:gd name="connsiteX91-12363" fmla="*/ 136 w 420"/>
              <a:gd name="connsiteY91-12364" fmla="*/ 722 h 764"/>
              <a:gd name="connsiteX92-12365" fmla="*/ 136 w 420"/>
              <a:gd name="connsiteY92-12366" fmla="*/ 716 h 764"/>
              <a:gd name="connsiteX93-12367" fmla="*/ 131 w 420"/>
              <a:gd name="connsiteY93-12368" fmla="*/ 706 h 764"/>
              <a:gd name="connsiteX94-12369" fmla="*/ 121 w 420"/>
              <a:gd name="connsiteY94-12370" fmla="*/ 695 h 764"/>
              <a:gd name="connsiteX95-12371" fmla="*/ 110 w 420"/>
              <a:gd name="connsiteY95-12372" fmla="*/ 690 h 764"/>
              <a:gd name="connsiteX96-12373" fmla="*/ 100 w 420"/>
              <a:gd name="connsiteY96-12374" fmla="*/ 679 h 764"/>
              <a:gd name="connsiteX97-12375" fmla="*/ 84 w 420"/>
              <a:gd name="connsiteY97-12376" fmla="*/ 669 h 764"/>
              <a:gd name="connsiteX98-12377" fmla="*/ 68 w 420"/>
              <a:gd name="connsiteY98-12378" fmla="*/ 658 h 764"/>
              <a:gd name="connsiteX99-12379" fmla="*/ 52 w 420"/>
              <a:gd name="connsiteY99-12380" fmla="*/ 648 h 764"/>
              <a:gd name="connsiteX100-12381" fmla="*/ 36 w 420"/>
              <a:gd name="connsiteY100-12382" fmla="*/ 643 h 764"/>
              <a:gd name="connsiteX101-12383" fmla="*/ 26 w 420"/>
              <a:gd name="connsiteY101-12384" fmla="*/ 632 h 764"/>
              <a:gd name="connsiteX102-12385" fmla="*/ 15 w 420"/>
              <a:gd name="connsiteY102-12386" fmla="*/ 627 h 764"/>
              <a:gd name="connsiteX103-12387" fmla="*/ 5 w 420"/>
              <a:gd name="connsiteY103-12388" fmla="*/ 622 h 764"/>
              <a:gd name="connsiteX104-12389" fmla="*/ 0 w 420"/>
              <a:gd name="connsiteY104-12390" fmla="*/ 616 h 764"/>
              <a:gd name="connsiteX105-12391" fmla="*/ 0 w 420"/>
              <a:gd name="connsiteY105-12392" fmla="*/ 616 h 764"/>
              <a:gd name="connsiteX106-12393" fmla="*/ 0 w 420"/>
              <a:gd name="connsiteY106-12394" fmla="*/ 611 h 764"/>
              <a:gd name="connsiteX107-12395" fmla="*/ 0 w 420"/>
              <a:gd name="connsiteY107-12396" fmla="*/ 611 h 764"/>
              <a:gd name="connsiteX108-12397" fmla="*/ 5 w 420"/>
              <a:gd name="connsiteY108-12398" fmla="*/ 611 h 764"/>
              <a:gd name="connsiteX109-12399" fmla="*/ 10 w 420"/>
              <a:gd name="connsiteY109-12400" fmla="*/ 611 h 764"/>
              <a:gd name="connsiteX110-12401" fmla="*/ 21 w 420"/>
              <a:gd name="connsiteY110-12402" fmla="*/ 611 h 764"/>
              <a:gd name="connsiteX111-12403" fmla="*/ 31 w 420"/>
              <a:gd name="connsiteY111-12404" fmla="*/ 611 h 764"/>
              <a:gd name="connsiteX112-12405" fmla="*/ 47 w 420"/>
              <a:gd name="connsiteY112-12406" fmla="*/ 616 h 764"/>
              <a:gd name="connsiteX113-12407" fmla="*/ 63 w 420"/>
              <a:gd name="connsiteY113-12408" fmla="*/ 622 h 764"/>
              <a:gd name="connsiteX114-12409" fmla="*/ 84 w 420"/>
              <a:gd name="connsiteY114-12410" fmla="*/ 622 h 764"/>
              <a:gd name="connsiteX115-12411" fmla="*/ 105 w 420"/>
              <a:gd name="connsiteY115-12412" fmla="*/ 627 h 764"/>
              <a:gd name="connsiteX116-12413" fmla="*/ 121 w 420"/>
              <a:gd name="connsiteY116-12414" fmla="*/ 632 h 764"/>
              <a:gd name="connsiteX117-12415" fmla="*/ 136 w 420"/>
              <a:gd name="connsiteY117-12416" fmla="*/ 632 h 764"/>
              <a:gd name="connsiteX118-12417" fmla="*/ 152 w 420"/>
              <a:gd name="connsiteY118-12418" fmla="*/ 632 h 764"/>
              <a:gd name="connsiteX119-12419" fmla="*/ 163 w 420"/>
              <a:gd name="connsiteY119-12420" fmla="*/ 632 h 764"/>
              <a:gd name="connsiteX120-12421" fmla="*/ 173 w 420"/>
              <a:gd name="connsiteY120-12422" fmla="*/ 632 h 764"/>
              <a:gd name="connsiteX121-12423" fmla="*/ 179 w 420"/>
              <a:gd name="connsiteY121-12424" fmla="*/ 632 h 764"/>
              <a:gd name="connsiteX122-12425" fmla="*/ 184 w 420"/>
              <a:gd name="connsiteY122-12426" fmla="*/ 632 h 764"/>
              <a:gd name="connsiteX123-12427" fmla="*/ 189 w 420"/>
              <a:gd name="connsiteY123-12428" fmla="*/ 627 h 764"/>
              <a:gd name="connsiteX124-12429" fmla="*/ 194 w 420"/>
              <a:gd name="connsiteY124-12430" fmla="*/ 622 h 764"/>
              <a:gd name="connsiteX125-12431" fmla="*/ 200 w 420"/>
              <a:gd name="connsiteY125-12432" fmla="*/ 616 h 764"/>
              <a:gd name="connsiteX126-12433" fmla="*/ 205 w 420"/>
              <a:gd name="connsiteY126-12434" fmla="*/ 611 h 764"/>
              <a:gd name="connsiteX127-12435" fmla="*/ 210 w 420"/>
              <a:gd name="connsiteY127-12436" fmla="*/ 600 h 764"/>
              <a:gd name="connsiteX128-12437" fmla="*/ 221 w 420"/>
              <a:gd name="connsiteY128-12438" fmla="*/ 590 h 764"/>
              <a:gd name="connsiteX129-12439" fmla="*/ 226 w 420"/>
              <a:gd name="connsiteY129-12440" fmla="*/ 579 h 764"/>
              <a:gd name="connsiteX130-12441" fmla="*/ 231 w 420"/>
              <a:gd name="connsiteY130-12442" fmla="*/ 569 h 764"/>
              <a:gd name="connsiteX131-12443" fmla="*/ 236 w 420"/>
              <a:gd name="connsiteY131-12444" fmla="*/ 553 h 764"/>
              <a:gd name="connsiteX132-12445" fmla="*/ 242 w 420"/>
              <a:gd name="connsiteY132-12446" fmla="*/ 537 h 764"/>
              <a:gd name="connsiteX133-12447" fmla="*/ 247 w 420"/>
              <a:gd name="connsiteY133-12448" fmla="*/ 521 h 764"/>
              <a:gd name="connsiteX134-12449" fmla="*/ 252 w 420"/>
              <a:gd name="connsiteY134-12450" fmla="*/ 500 h 764"/>
              <a:gd name="connsiteX135-12451" fmla="*/ 257 w 420"/>
              <a:gd name="connsiteY135-12452" fmla="*/ 479 h 764"/>
              <a:gd name="connsiteX136-12453" fmla="*/ 263 w 420"/>
              <a:gd name="connsiteY136-12454" fmla="*/ 453 h 764"/>
              <a:gd name="connsiteX137-12455" fmla="*/ 268 w 420"/>
              <a:gd name="connsiteY137-12456" fmla="*/ 427 h 764"/>
              <a:gd name="connsiteX138-12457" fmla="*/ 273 w 420"/>
              <a:gd name="connsiteY138-12458" fmla="*/ 400 h 764"/>
              <a:gd name="connsiteX139-12459" fmla="*/ 278 w 420"/>
              <a:gd name="connsiteY139-12460" fmla="*/ 374 h 764"/>
              <a:gd name="connsiteX140-12461" fmla="*/ 284 w 420"/>
              <a:gd name="connsiteY140-12462" fmla="*/ 348 h 764"/>
              <a:gd name="connsiteX141-12463" fmla="*/ 284 w 420"/>
              <a:gd name="connsiteY141-12464" fmla="*/ 321 h 764"/>
              <a:gd name="connsiteX142-12465" fmla="*/ 289 w 420"/>
              <a:gd name="connsiteY142-12466" fmla="*/ 295 h 764"/>
              <a:gd name="connsiteX143-12467" fmla="*/ 289 w 420"/>
              <a:gd name="connsiteY143-12468" fmla="*/ 274 h 764"/>
              <a:gd name="connsiteX144-12469" fmla="*/ 294 w 420"/>
              <a:gd name="connsiteY144-12470" fmla="*/ 253 h 764"/>
              <a:gd name="connsiteX145-12471" fmla="*/ 294 w 420"/>
              <a:gd name="connsiteY145-12472" fmla="*/ 232 h 764"/>
              <a:gd name="connsiteX146-12473" fmla="*/ 294 w 420"/>
              <a:gd name="connsiteY146-12474" fmla="*/ 211 h 764"/>
              <a:gd name="connsiteX147-12475" fmla="*/ 299 w 420"/>
              <a:gd name="connsiteY147-12476" fmla="*/ 195 h 764"/>
              <a:gd name="connsiteX148-12477" fmla="*/ 299 w 420"/>
              <a:gd name="connsiteY148-12478" fmla="*/ 179 h 764"/>
              <a:gd name="connsiteX149-12479" fmla="*/ 299 w 420"/>
              <a:gd name="connsiteY149-12480" fmla="*/ 163 h 764"/>
              <a:gd name="connsiteX150-12481" fmla="*/ 299 w 420"/>
              <a:gd name="connsiteY150-12482" fmla="*/ 153 h 764"/>
              <a:gd name="connsiteX151-12483" fmla="*/ 299 w 420"/>
              <a:gd name="connsiteY151-12484" fmla="*/ 142 h 764"/>
              <a:gd name="connsiteX152-12485" fmla="*/ 299 w 420"/>
              <a:gd name="connsiteY152-12486" fmla="*/ 132 h 764"/>
              <a:gd name="connsiteX153-12487" fmla="*/ 299 w 420"/>
              <a:gd name="connsiteY153-12488" fmla="*/ 121 h 764"/>
              <a:gd name="connsiteX154-12489" fmla="*/ 294 w 420"/>
              <a:gd name="connsiteY154-12490" fmla="*/ 116 h 764"/>
              <a:gd name="connsiteX155-12491" fmla="*/ 294 w 420"/>
              <a:gd name="connsiteY155-12492" fmla="*/ 116 h 764"/>
              <a:gd name="connsiteX0-12493" fmla="*/ 294 w 420"/>
              <a:gd name="connsiteY0-12494" fmla="*/ 116 h 764"/>
              <a:gd name="connsiteX1-12495" fmla="*/ 294 w 420"/>
              <a:gd name="connsiteY1-12496" fmla="*/ 105 h 764"/>
              <a:gd name="connsiteX2-12497" fmla="*/ 289 w 420"/>
              <a:gd name="connsiteY2-12498" fmla="*/ 95 h 764"/>
              <a:gd name="connsiteX3-12499" fmla="*/ 284 w 420"/>
              <a:gd name="connsiteY3-12500" fmla="*/ 84 h 764"/>
              <a:gd name="connsiteX4-12501" fmla="*/ 284 w 420"/>
              <a:gd name="connsiteY4-12502" fmla="*/ 79 h 764"/>
              <a:gd name="connsiteX5-12503" fmla="*/ 278 w 420"/>
              <a:gd name="connsiteY5-12504" fmla="*/ 79 h 764"/>
              <a:gd name="connsiteX6-12505" fmla="*/ 273 w 420"/>
              <a:gd name="connsiteY6-12506" fmla="*/ 79 h 764"/>
              <a:gd name="connsiteX7-12507" fmla="*/ 268 w 420"/>
              <a:gd name="connsiteY7-12508" fmla="*/ 74 h 764"/>
              <a:gd name="connsiteX8-12509" fmla="*/ 257 w 420"/>
              <a:gd name="connsiteY8-12510" fmla="*/ 74 h 764"/>
              <a:gd name="connsiteX9-12511" fmla="*/ 247 w 420"/>
              <a:gd name="connsiteY9-12512" fmla="*/ 74 h 764"/>
              <a:gd name="connsiteX10-12513" fmla="*/ 236 w 420"/>
              <a:gd name="connsiteY10-12514" fmla="*/ 74 h 764"/>
              <a:gd name="connsiteX11-12515" fmla="*/ 226 w 420"/>
              <a:gd name="connsiteY11-12516" fmla="*/ 74 h 764"/>
              <a:gd name="connsiteX12-12517" fmla="*/ 215 w 420"/>
              <a:gd name="connsiteY12-12518" fmla="*/ 74 h 764"/>
              <a:gd name="connsiteX13-12519" fmla="*/ 184 w 420"/>
              <a:gd name="connsiteY13-12520" fmla="*/ 74 h 764"/>
              <a:gd name="connsiteX14-12521" fmla="*/ 157 w 420"/>
              <a:gd name="connsiteY14-12522" fmla="*/ 74 h 764"/>
              <a:gd name="connsiteX15-12523" fmla="*/ 126 w 420"/>
              <a:gd name="connsiteY15-12524" fmla="*/ 79 h 764"/>
              <a:gd name="connsiteX16-12525" fmla="*/ 94 w 420"/>
              <a:gd name="connsiteY16-12526" fmla="*/ 42 h 764"/>
              <a:gd name="connsiteX17-12527" fmla="*/ 110 w 420"/>
              <a:gd name="connsiteY17-12528" fmla="*/ 42 h 764"/>
              <a:gd name="connsiteX18-12529" fmla="*/ 126 w 420"/>
              <a:gd name="connsiteY18-12530" fmla="*/ 37 h 764"/>
              <a:gd name="connsiteX19-12531" fmla="*/ 142 w 420"/>
              <a:gd name="connsiteY19-12532" fmla="*/ 37 h 764"/>
              <a:gd name="connsiteX20-12533" fmla="*/ 157 w 420"/>
              <a:gd name="connsiteY20-12534" fmla="*/ 37 h 764"/>
              <a:gd name="connsiteX21-12535" fmla="*/ 168 w 420"/>
              <a:gd name="connsiteY21-12536" fmla="*/ 32 h 764"/>
              <a:gd name="connsiteX22-12537" fmla="*/ 184 w 420"/>
              <a:gd name="connsiteY22-12538" fmla="*/ 32 h 764"/>
              <a:gd name="connsiteX23-12539" fmla="*/ 194 w 420"/>
              <a:gd name="connsiteY23-12540" fmla="*/ 32 h 764"/>
              <a:gd name="connsiteX24-12541" fmla="*/ 205 w 420"/>
              <a:gd name="connsiteY24-12542" fmla="*/ 26 h 764"/>
              <a:gd name="connsiteX25-12543" fmla="*/ 215 w 420"/>
              <a:gd name="connsiteY25-12544" fmla="*/ 26 h 764"/>
              <a:gd name="connsiteX26-12545" fmla="*/ 221 w 420"/>
              <a:gd name="connsiteY26-12546" fmla="*/ 26 h 764"/>
              <a:gd name="connsiteX27-12547" fmla="*/ 231 w 420"/>
              <a:gd name="connsiteY27-12548" fmla="*/ 21 h 764"/>
              <a:gd name="connsiteX28-12549" fmla="*/ 236 w 420"/>
              <a:gd name="connsiteY28-12550" fmla="*/ 21 h 764"/>
              <a:gd name="connsiteX29-12551" fmla="*/ 242 w 420"/>
              <a:gd name="connsiteY29-12552" fmla="*/ 21 h 764"/>
              <a:gd name="connsiteX30-12553" fmla="*/ 247 w 420"/>
              <a:gd name="connsiteY30-12554" fmla="*/ 16 h 764"/>
              <a:gd name="connsiteX31-12555" fmla="*/ 247 w 420"/>
              <a:gd name="connsiteY31-12556" fmla="*/ 16 h 764"/>
              <a:gd name="connsiteX32-12557" fmla="*/ 252 w 420"/>
              <a:gd name="connsiteY32-12558" fmla="*/ 16 h 764"/>
              <a:gd name="connsiteX33-12559" fmla="*/ 252 w 420"/>
              <a:gd name="connsiteY33-12560" fmla="*/ 11 h 764"/>
              <a:gd name="connsiteX34-12561" fmla="*/ 263 w 420"/>
              <a:gd name="connsiteY34-12562" fmla="*/ 5 h 764"/>
              <a:gd name="connsiteX35-12563" fmla="*/ 268 w 420"/>
              <a:gd name="connsiteY35-12564" fmla="*/ 5 h 764"/>
              <a:gd name="connsiteX36-12565" fmla="*/ 278 w 420"/>
              <a:gd name="connsiteY36-12566" fmla="*/ 0 h 764"/>
              <a:gd name="connsiteX37-12567" fmla="*/ 284 w 420"/>
              <a:gd name="connsiteY37-12568" fmla="*/ 5 h 764"/>
              <a:gd name="connsiteX38-12569" fmla="*/ 299 w 420"/>
              <a:gd name="connsiteY38-12570" fmla="*/ 5 h 764"/>
              <a:gd name="connsiteX39-12571" fmla="*/ 310 w 420"/>
              <a:gd name="connsiteY39-12572" fmla="*/ 11 h 764"/>
              <a:gd name="connsiteX40-12573" fmla="*/ 331 w 420"/>
              <a:gd name="connsiteY40-12574" fmla="*/ 16 h 764"/>
              <a:gd name="connsiteX41-12575" fmla="*/ 363 w 420"/>
              <a:gd name="connsiteY41-12576" fmla="*/ 32 h 764"/>
              <a:gd name="connsiteX42-12577" fmla="*/ 378 w 420"/>
              <a:gd name="connsiteY42-12578" fmla="*/ 42 h 764"/>
              <a:gd name="connsiteX43-12579" fmla="*/ 394 w 420"/>
              <a:gd name="connsiteY43-12580" fmla="*/ 53 h 764"/>
              <a:gd name="connsiteX44-12581" fmla="*/ 405 w 420"/>
              <a:gd name="connsiteY44-12582" fmla="*/ 58 h 764"/>
              <a:gd name="connsiteX45-12583" fmla="*/ 415 w 420"/>
              <a:gd name="connsiteY45-12584" fmla="*/ 68 h 764"/>
              <a:gd name="connsiteX46-12585" fmla="*/ 420 w 420"/>
              <a:gd name="connsiteY46-12586" fmla="*/ 74 h 764"/>
              <a:gd name="connsiteX47-12587" fmla="*/ 420 w 420"/>
              <a:gd name="connsiteY47-12588" fmla="*/ 74 h 764"/>
              <a:gd name="connsiteX48-12589" fmla="*/ 415 w 420"/>
              <a:gd name="connsiteY48-12590" fmla="*/ 79 h 764"/>
              <a:gd name="connsiteX49-12591" fmla="*/ 415 w 420"/>
              <a:gd name="connsiteY49-12592" fmla="*/ 84 h 764"/>
              <a:gd name="connsiteX50-12593" fmla="*/ 410 w 420"/>
              <a:gd name="connsiteY50-12594" fmla="*/ 90 h 764"/>
              <a:gd name="connsiteX51-12595" fmla="*/ 405 w 420"/>
              <a:gd name="connsiteY51-12596" fmla="*/ 95 h 764"/>
              <a:gd name="connsiteX52-12597" fmla="*/ 399 w 420"/>
              <a:gd name="connsiteY52-12598" fmla="*/ 100 h 764"/>
              <a:gd name="connsiteX53-12599" fmla="*/ 394 w 420"/>
              <a:gd name="connsiteY53-12600" fmla="*/ 105 h 764"/>
              <a:gd name="connsiteX54-12601" fmla="*/ 389 w 420"/>
              <a:gd name="connsiteY54-12602" fmla="*/ 116 h 764"/>
              <a:gd name="connsiteX55-12603" fmla="*/ 389 w 420"/>
              <a:gd name="connsiteY55-12604" fmla="*/ 126 h 764"/>
              <a:gd name="connsiteX56-12605" fmla="*/ 384 w 420"/>
              <a:gd name="connsiteY56-12606" fmla="*/ 142 h 764"/>
              <a:gd name="connsiteX57-12607" fmla="*/ 384 w 420"/>
              <a:gd name="connsiteY57-12608" fmla="*/ 163 h 764"/>
              <a:gd name="connsiteX58-12609" fmla="*/ 384 w 420"/>
              <a:gd name="connsiteY58-12610" fmla="*/ 184 h 764"/>
              <a:gd name="connsiteX59-12611" fmla="*/ 378 w 420"/>
              <a:gd name="connsiteY59-12612" fmla="*/ 211 h 764"/>
              <a:gd name="connsiteX60-12613" fmla="*/ 373 w 420"/>
              <a:gd name="connsiteY60-12614" fmla="*/ 263 h 764"/>
              <a:gd name="connsiteX61-12615" fmla="*/ 368 w 420"/>
              <a:gd name="connsiteY61-12616" fmla="*/ 316 h 764"/>
              <a:gd name="connsiteX62-12617" fmla="*/ 363 w 420"/>
              <a:gd name="connsiteY62-12618" fmla="*/ 363 h 764"/>
              <a:gd name="connsiteX63-12619" fmla="*/ 357 w 420"/>
              <a:gd name="connsiteY63-12620" fmla="*/ 411 h 764"/>
              <a:gd name="connsiteX64-12621" fmla="*/ 347 w 420"/>
              <a:gd name="connsiteY64-12622" fmla="*/ 458 h 764"/>
              <a:gd name="connsiteX65-12623" fmla="*/ 336 w 420"/>
              <a:gd name="connsiteY65-12624" fmla="*/ 506 h 764"/>
              <a:gd name="connsiteX66-12625" fmla="*/ 326 w 420"/>
              <a:gd name="connsiteY66-12626" fmla="*/ 553 h 764"/>
              <a:gd name="connsiteX67-12627" fmla="*/ 310 w 420"/>
              <a:gd name="connsiteY67-12628" fmla="*/ 595 h 764"/>
              <a:gd name="connsiteX68-12629" fmla="*/ 299 w 420"/>
              <a:gd name="connsiteY68-12630" fmla="*/ 622 h 764"/>
              <a:gd name="connsiteX69-12631" fmla="*/ 294 w 420"/>
              <a:gd name="connsiteY69-12632" fmla="*/ 643 h 764"/>
              <a:gd name="connsiteX70-12633" fmla="*/ 284 w 420"/>
              <a:gd name="connsiteY70-12634" fmla="*/ 658 h 764"/>
              <a:gd name="connsiteX71-12635" fmla="*/ 273 w 420"/>
              <a:gd name="connsiteY71-12636" fmla="*/ 674 h 764"/>
              <a:gd name="connsiteX72-12637" fmla="*/ 263 w 420"/>
              <a:gd name="connsiteY72-12638" fmla="*/ 690 h 764"/>
              <a:gd name="connsiteX73-12639" fmla="*/ 252 w 420"/>
              <a:gd name="connsiteY73-12640" fmla="*/ 706 h 764"/>
              <a:gd name="connsiteX74-12641" fmla="*/ 236 w 420"/>
              <a:gd name="connsiteY74-12642" fmla="*/ 716 h 764"/>
              <a:gd name="connsiteX75-12643" fmla="*/ 226 w 420"/>
              <a:gd name="connsiteY75-12644" fmla="*/ 727 h 764"/>
              <a:gd name="connsiteX76-12645" fmla="*/ 215 w 420"/>
              <a:gd name="connsiteY76-12646" fmla="*/ 737 h 764"/>
              <a:gd name="connsiteX77-12647" fmla="*/ 205 w 420"/>
              <a:gd name="connsiteY77-12648" fmla="*/ 743 h 764"/>
              <a:gd name="connsiteX78-12649" fmla="*/ 194 w 420"/>
              <a:gd name="connsiteY78-12650" fmla="*/ 748 h 764"/>
              <a:gd name="connsiteX79-12651" fmla="*/ 184 w 420"/>
              <a:gd name="connsiteY79-12652" fmla="*/ 753 h 764"/>
              <a:gd name="connsiteX80-12653" fmla="*/ 179 w 420"/>
              <a:gd name="connsiteY80-12654" fmla="*/ 758 h 764"/>
              <a:gd name="connsiteX81-12655" fmla="*/ 168 w 420"/>
              <a:gd name="connsiteY81-12656" fmla="*/ 764 h 764"/>
              <a:gd name="connsiteX82-12657" fmla="*/ 163 w 420"/>
              <a:gd name="connsiteY82-12658" fmla="*/ 764 h 764"/>
              <a:gd name="connsiteX83-12659" fmla="*/ 157 w 420"/>
              <a:gd name="connsiteY83-12660" fmla="*/ 764 h 764"/>
              <a:gd name="connsiteX84-12661" fmla="*/ 147 w 420"/>
              <a:gd name="connsiteY84-12662" fmla="*/ 758 h 764"/>
              <a:gd name="connsiteX85-12663" fmla="*/ 142 w 420"/>
              <a:gd name="connsiteY85-12664" fmla="*/ 753 h 764"/>
              <a:gd name="connsiteX86-12665" fmla="*/ 136 w 420"/>
              <a:gd name="connsiteY86-12666" fmla="*/ 748 h 764"/>
              <a:gd name="connsiteX87-12667" fmla="*/ 136 w 420"/>
              <a:gd name="connsiteY87-12668" fmla="*/ 743 h 764"/>
              <a:gd name="connsiteX88-12669" fmla="*/ 136 w 420"/>
              <a:gd name="connsiteY88-12670" fmla="*/ 737 h 764"/>
              <a:gd name="connsiteX89-12671" fmla="*/ 136 w 420"/>
              <a:gd name="connsiteY89-12672" fmla="*/ 732 h 764"/>
              <a:gd name="connsiteX90-12673" fmla="*/ 136 w 420"/>
              <a:gd name="connsiteY90-12674" fmla="*/ 722 h 764"/>
              <a:gd name="connsiteX91-12675" fmla="*/ 136 w 420"/>
              <a:gd name="connsiteY91-12676" fmla="*/ 716 h 764"/>
              <a:gd name="connsiteX92-12677" fmla="*/ 131 w 420"/>
              <a:gd name="connsiteY92-12678" fmla="*/ 706 h 764"/>
              <a:gd name="connsiteX93-12679" fmla="*/ 121 w 420"/>
              <a:gd name="connsiteY93-12680" fmla="*/ 695 h 764"/>
              <a:gd name="connsiteX94-12681" fmla="*/ 110 w 420"/>
              <a:gd name="connsiteY94-12682" fmla="*/ 690 h 764"/>
              <a:gd name="connsiteX95-12683" fmla="*/ 100 w 420"/>
              <a:gd name="connsiteY95-12684" fmla="*/ 679 h 764"/>
              <a:gd name="connsiteX96-12685" fmla="*/ 84 w 420"/>
              <a:gd name="connsiteY96-12686" fmla="*/ 669 h 764"/>
              <a:gd name="connsiteX97-12687" fmla="*/ 68 w 420"/>
              <a:gd name="connsiteY97-12688" fmla="*/ 658 h 764"/>
              <a:gd name="connsiteX98-12689" fmla="*/ 52 w 420"/>
              <a:gd name="connsiteY98-12690" fmla="*/ 648 h 764"/>
              <a:gd name="connsiteX99-12691" fmla="*/ 36 w 420"/>
              <a:gd name="connsiteY99-12692" fmla="*/ 643 h 764"/>
              <a:gd name="connsiteX100-12693" fmla="*/ 26 w 420"/>
              <a:gd name="connsiteY100-12694" fmla="*/ 632 h 764"/>
              <a:gd name="connsiteX101-12695" fmla="*/ 15 w 420"/>
              <a:gd name="connsiteY101-12696" fmla="*/ 627 h 764"/>
              <a:gd name="connsiteX102-12697" fmla="*/ 5 w 420"/>
              <a:gd name="connsiteY102-12698" fmla="*/ 622 h 764"/>
              <a:gd name="connsiteX103-12699" fmla="*/ 0 w 420"/>
              <a:gd name="connsiteY103-12700" fmla="*/ 616 h 764"/>
              <a:gd name="connsiteX104-12701" fmla="*/ 0 w 420"/>
              <a:gd name="connsiteY104-12702" fmla="*/ 616 h 764"/>
              <a:gd name="connsiteX105-12703" fmla="*/ 0 w 420"/>
              <a:gd name="connsiteY105-12704" fmla="*/ 611 h 764"/>
              <a:gd name="connsiteX106-12705" fmla="*/ 0 w 420"/>
              <a:gd name="connsiteY106-12706" fmla="*/ 611 h 764"/>
              <a:gd name="connsiteX107-12707" fmla="*/ 5 w 420"/>
              <a:gd name="connsiteY107-12708" fmla="*/ 611 h 764"/>
              <a:gd name="connsiteX108-12709" fmla="*/ 10 w 420"/>
              <a:gd name="connsiteY108-12710" fmla="*/ 611 h 764"/>
              <a:gd name="connsiteX109-12711" fmla="*/ 21 w 420"/>
              <a:gd name="connsiteY109-12712" fmla="*/ 611 h 764"/>
              <a:gd name="connsiteX110-12713" fmla="*/ 31 w 420"/>
              <a:gd name="connsiteY110-12714" fmla="*/ 611 h 764"/>
              <a:gd name="connsiteX111-12715" fmla="*/ 47 w 420"/>
              <a:gd name="connsiteY111-12716" fmla="*/ 616 h 764"/>
              <a:gd name="connsiteX112-12717" fmla="*/ 63 w 420"/>
              <a:gd name="connsiteY112-12718" fmla="*/ 622 h 764"/>
              <a:gd name="connsiteX113-12719" fmla="*/ 84 w 420"/>
              <a:gd name="connsiteY113-12720" fmla="*/ 622 h 764"/>
              <a:gd name="connsiteX114-12721" fmla="*/ 105 w 420"/>
              <a:gd name="connsiteY114-12722" fmla="*/ 627 h 764"/>
              <a:gd name="connsiteX115-12723" fmla="*/ 121 w 420"/>
              <a:gd name="connsiteY115-12724" fmla="*/ 632 h 764"/>
              <a:gd name="connsiteX116-12725" fmla="*/ 136 w 420"/>
              <a:gd name="connsiteY116-12726" fmla="*/ 632 h 764"/>
              <a:gd name="connsiteX117-12727" fmla="*/ 152 w 420"/>
              <a:gd name="connsiteY117-12728" fmla="*/ 632 h 764"/>
              <a:gd name="connsiteX118-12729" fmla="*/ 163 w 420"/>
              <a:gd name="connsiteY118-12730" fmla="*/ 632 h 764"/>
              <a:gd name="connsiteX119-12731" fmla="*/ 173 w 420"/>
              <a:gd name="connsiteY119-12732" fmla="*/ 632 h 764"/>
              <a:gd name="connsiteX120-12733" fmla="*/ 179 w 420"/>
              <a:gd name="connsiteY120-12734" fmla="*/ 632 h 764"/>
              <a:gd name="connsiteX121-12735" fmla="*/ 184 w 420"/>
              <a:gd name="connsiteY121-12736" fmla="*/ 632 h 764"/>
              <a:gd name="connsiteX122-12737" fmla="*/ 189 w 420"/>
              <a:gd name="connsiteY122-12738" fmla="*/ 627 h 764"/>
              <a:gd name="connsiteX123-12739" fmla="*/ 194 w 420"/>
              <a:gd name="connsiteY123-12740" fmla="*/ 622 h 764"/>
              <a:gd name="connsiteX124-12741" fmla="*/ 200 w 420"/>
              <a:gd name="connsiteY124-12742" fmla="*/ 616 h 764"/>
              <a:gd name="connsiteX125-12743" fmla="*/ 205 w 420"/>
              <a:gd name="connsiteY125-12744" fmla="*/ 611 h 764"/>
              <a:gd name="connsiteX126-12745" fmla="*/ 210 w 420"/>
              <a:gd name="connsiteY126-12746" fmla="*/ 600 h 764"/>
              <a:gd name="connsiteX127-12747" fmla="*/ 221 w 420"/>
              <a:gd name="connsiteY127-12748" fmla="*/ 590 h 764"/>
              <a:gd name="connsiteX128-12749" fmla="*/ 226 w 420"/>
              <a:gd name="connsiteY128-12750" fmla="*/ 579 h 764"/>
              <a:gd name="connsiteX129-12751" fmla="*/ 231 w 420"/>
              <a:gd name="connsiteY129-12752" fmla="*/ 569 h 764"/>
              <a:gd name="connsiteX130-12753" fmla="*/ 236 w 420"/>
              <a:gd name="connsiteY130-12754" fmla="*/ 553 h 764"/>
              <a:gd name="connsiteX131-12755" fmla="*/ 242 w 420"/>
              <a:gd name="connsiteY131-12756" fmla="*/ 537 h 764"/>
              <a:gd name="connsiteX132-12757" fmla="*/ 247 w 420"/>
              <a:gd name="connsiteY132-12758" fmla="*/ 521 h 764"/>
              <a:gd name="connsiteX133-12759" fmla="*/ 252 w 420"/>
              <a:gd name="connsiteY133-12760" fmla="*/ 500 h 764"/>
              <a:gd name="connsiteX134-12761" fmla="*/ 257 w 420"/>
              <a:gd name="connsiteY134-12762" fmla="*/ 479 h 764"/>
              <a:gd name="connsiteX135-12763" fmla="*/ 263 w 420"/>
              <a:gd name="connsiteY135-12764" fmla="*/ 453 h 764"/>
              <a:gd name="connsiteX136-12765" fmla="*/ 268 w 420"/>
              <a:gd name="connsiteY136-12766" fmla="*/ 427 h 764"/>
              <a:gd name="connsiteX137-12767" fmla="*/ 273 w 420"/>
              <a:gd name="connsiteY137-12768" fmla="*/ 400 h 764"/>
              <a:gd name="connsiteX138-12769" fmla="*/ 278 w 420"/>
              <a:gd name="connsiteY138-12770" fmla="*/ 374 h 764"/>
              <a:gd name="connsiteX139-12771" fmla="*/ 284 w 420"/>
              <a:gd name="connsiteY139-12772" fmla="*/ 348 h 764"/>
              <a:gd name="connsiteX140-12773" fmla="*/ 284 w 420"/>
              <a:gd name="connsiteY140-12774" fmla="*/ 321 h 764"/>
              <a:gd name="connsiteX141-12775" fmla="*/ 289 w 420"/>
              <a:gd name="connsiteY141-12776" fmla="*/ 295 h 764"/>
              <a:gd name="connsiteX142-12777" fmla="*/ 289 w 420"/>
              <a:gd name="connsiteY142-12778" fmla="*/ 274 h 764"/>
              <a:gd name="connsiteX143-12779" fmla="*/ 294 w 420"/>
              <a:gd name="connsiteY143-12780" fmla="*/ 253 h 764"/>
              <a:gd name="connsiteX144-12781" fmla="*/ 294 w 420"/>
              <a:gd name="connsiteY144-12782" fmla="*/ 232 h 764"/>
              <a:gd name="connsiteX145-12783" fmla="*/ 294 w 420"/>
              <a:gd name="connsiteY145-12784" fmla="*/ 211 h 764"/>
              <a:gd name="connsiteX146-12785" fmla="*/ 299 w 420"/>
              <a:gd name="connsiteY146-12786" fmla="*/ 195 h 764"/>
              <a:gd name="connsiteX147-12787" fmla="*/ 299 w 420"/>
              <a:gd name="connsiteY147-12788" fmla="*/ 179 h 764"/>
              <a:gd name="connsiteX148-12789" fmla="*/ 299 w 420"/>
              <a:gd name="connsiteY148-12790" fmla="*/ 163 h 764"/>
              <a:gd name="connsiteX149-12791" fmla="*/ 299 w 420"/>
              <a:gd name="connsiteY149-12792" fmla="*/ 153 h 764"/>
              <a:gd name="connsiteX150-12793" fmla="*/ 299 w 420"/>
              <a:gd name="connsiteY150-12794" fmla="*/ 142 h 764"/>
              <a:gd name="connsiteX151-12795" fmla="*/ 299 w 420"/>
              <a:gd name="connsiteY151-12796" fmla="*/ 132 h 764"/>
              <a:gd name="connsiteX152-12797" fmla="*/ 299 w 420"/>
              <a:gd name="connsiteY152-12798" fmla="*/ 121 h 764"/>
              <a:gd name="connsiteX153-12799" fmla="*/ 294 w 420"/>
              <a:gd name="connsiteY153-12800" fmla="*/ 116 h 764"/>
              <a:gd name="connsiteX154-12801" fmla="*/ 294 w 420"/>
              <a:gd name="connsiteY154-12802" fmla="*/ 116 h 764"/>
              <a:gd name="connsiteX0-12803" fmla="*/ 294 w 420"/>
              <a:gd name="connsiteY0-12804" fmla="*/ 116 h 764"/>
              <a:gd name="connsiteX1-12805" fmla="*/ 294 w 420"/>
              <a:gd name="connsiteY1-12806" fmla="*/ 105 h 764"/>
              <a:gd name="connsiteX2-12807" fmla="*/ 289 w 420"/>
              <a:gd name="connsiteY2-12808" fmla="*/ 95 h 764"/>
              <a:gd name="connsiteX3-12809" fmla="*/ 284 w 420"/>
              <a:gd name="connsiteY3-12810" fmla="*/ 84 h 764"/>
              <a:gd name="connsiteX4-12811" fmla="*/ 284 w 420"/>
              <a:gd name="connsiteY4-12812" fmla="*/ 79 h 764"/>
              <a:gd name="connsiteX5-12813" fmla="*/ 278 w 420"/>
              <a:gd name="connsiteY5-12814" fmla="*/ 79 h 764"/>
              <a:gd name="connsiteX6-12815" fmla="*/ 273 w 420"/>
              <a:gd name="connsiteY6-12816" fmla="*/ 79 h 764"/>
              <a:gd name="connsiteX7-12817" fmla="*/ 268 w 420"/>
              <a:gd name="connsiteY7-12818" fmla="*/ 74 h 764"/>
              <a:gd name="connsiteX8-12819" fmla="*/ 257 w 420"/>
              <a:gd name="connsiteY8-12820" fmla="*/ 74 h 764"/>
              <a:gd name="connsiteX9-12821" fmla="*/ 247 w 420"/>
              <a:gd name="connsiteY9-12822" fmla="*/ 74 h 764"/>
              <a:gd name="connsiteX10-12823" fmla="*/ 236 w 420"/>
              <a:gd name="connsiteY10-12824" fmla="*/ 74 h 764"/>
              <a:gd name="connsiteX11-12825" fmla="*/ 226 w 420"/>
              <a:gd name="connsiteY11-12826" fmla="*/ 74 h 764"/>
              <a:gd name="connsiteX12-12827" fmla="*/ 215 w 420"/>
              <a:gd name="connsiteY12-12828" fmla="*/ 74 h 764"/>
              <a:gd name="connsiteX13-12829" fmla="*/ 184 w 420"/>
              <a:gd name="connsiteY13-12830" fmla="*/ 74 h 764"/>
              <a:gd name="connsiteX14-12831" fmla="*/ 157 w 420"/>
              <a:gd name="connsiteY14-12832" fmla="*/ 74 h 764"/>
              <a:gd name="connsiteX15-12833" fmla="*/ 126 w 420"/>
              <a:gd name="connsiteY15-12834" fmla="*/ 79 h 764"/>
              <a:gd name="connsiteX16-12835" fmla="*/ 110 w 420"/>
              <a:gd name="connsiteY16-12836" fmla="*/ 42 h 764"/>
              <a:gd name="connsiteX17-12837" fmla="*/ 126 w 420"/>
              <a:gd name="connsiteY17-12838" fmla="*/ 37 h 764"/>
              <a:gd name="connsiteX18-12839" fmla="*/ 142 w 420"/>
              <a:gd name="connsiteY18-12840" fmla="*/ 37 h 764"/>
              <a:gd name="connsiteX19-12841" fmla="*/ 157 w 420"/>
              <a:gd name="connsiteY19-12842" fmla="*/ 37 h 764"/>
              <a:gd name="connsiteX20-12843" fmla="*/ 168 w 420"/>
              <a:gd name="connsiteY20-12844" fmla="*/ 32 h 764"/>
              <a:gd name="connsiteX21-12845" fmla="*/ 184 w 420"/>
              <a:gd name="connsiteY21-12846" fmla="*/ 32 h 764"/>
              <a:gd name="connsiteX22-12847" fmla="*/ 194 w 420"/>
              <a:gd name="connsiteY22-12848" fmla="*/ 32 h 764"/>
              <a:gd name="connsiteX23-12849" fmla="*/ 205 w 420"/>
              <a:gd name="connsiteY23-12850" fmla="*/ 26 h 764"/>
              <a:gd name="connsiteX24-12851" fmla="*/ 215 w 420"/>
              <a:gd name="connsiteY24-12852" fmla="*/ 26 h 764"/>
              <a:gd name="connsiteX25-12853" fmla="*/ 221 w 420"/>
              <a:gd name="connsiteY25-12854" fmla="*/ 26 h 764"/>
              <a:gd name="connsiteX26-12855" fmla="*/ 231 w 420"/>
              <a:gd name="connsiteY26-12856" fmla="*/ 21 h 764"/>
              <a:gd name="connsiteX27-12857" fmla="*/ 236 w 420"/>
              <a:gd name="connsiteY27-12858" fmla="*/ 21 h 764"/>
              <a:gd name="connsiteX28-12859" fmla="*/ 242 w 420"/>
              <a:gd name="connsiteY28-12860" fmla="*/ 21 h 764"/>
              <a:gd name="connsiteX29-12861" fmla="*/ 247 w 420"/>
              <a:gd name="connsiteY29-12862" fmla="*/ 16 h 764"/>
              <a:gd name="connsiteX30-12863" fmla="*/ 247 w 420"/>
              <a:gd name="connsiteY30-12864" fmla="*/ 16 h 764"/>
              <a:gd name="connsiteX31-12865" fmla="*/ 252 w 420"/>
              <a:gd name="connsiteY31-12866" fmla="*/ 16 h 764"/>
              <a:gd name="connsiteX32-12867" fmla="*/ 252 w 420"/>
              <a:gd name="connsiteY32-12868" fmla="*/ 11 h 764"/>
              <a:gd name="connsiteX33-12869" fmla="*/ 263 w 420"/>
              <a:gd name="connsiteY33-12870" fmla="*/ 5 h 764"/>
              <a:gd name="connsiteX34-12871" fmla="*/ 268 w 420"/>
              <a:gd name="connsiteY34-12872" fmla="*/ 5 h 764"/>
              <a:gd name="connsiteX35-12873" fmla="*/ 278 w 420"/>
              <a:gd name="connsiteY35-12874" fmla="*/ 0 h 764"/>
              <a:gd name="connsiteX36-12875" fmla="*/ 284 w 420"/>
              <a:gd name="connsiteY36-12876" fmla="*/ 5 h 764"/>
              <a:gd name="connsiteX37-12877" fmla="*/ 299 w 420"/>
              <a:gd name="connsiteY37-12878" fmla="*/ 5 h 764"/>
              <a:gd name="connsiteX38-12879" fmla="*/ 310 w 420"/>
              <a:gd name="connsiteY38-12880" fmla="*/ 11 h 764"/>
              <a:gd name="connsiteX39-12881" fmla="*/ 331 w 420"/>
              <a:gd name="connsiteY39-12882" fmla="*/ 16 h 764"/>
              <a:gd name="connsiteX40-12883" fmla="*/ 363 w 420"/>
              <a:gd name="connsiteY40-12884" fmla="*/ 32 h 764"/>
              <a:gd name="connsiteX41-12885" fmla="*/ 378 w 420"/>
              <a:gd name="connsiteY41-12886" fmla="*/ 42 h 764"/>
              <a:gd name="connsiteX42-12887" fmla="*/ 394 w 420"/>
              <a:gd name="connsiteY42-12888" fmla="*/ 53 h 764"/>
              <a:gd name="connsiteX43-12889" fmla="*/ 405 w 420"/>
              <a:gd name="connsiteY43-12890" fmla="*/ 58 h 764"/>
              <a:gd name="connsiteX44-12891" fmla="*/ 415 w 420"/>
              <a:gd name="connsiteY44-12892" fmla="*/ 68 h 764"/>
              <a:gd name="connsiteX45-12893" fmla="*/ 420 w 420"/>
              <a:gd name="connsiteY45-12894" fmla="*/ 74 h 764"/>
              <a:gd name="connsiteX46-12895" fmla="*/ 420 w 420"/>
              <a:gd name="connsiteY46-12896" fmla="*/ 74 h 764"/>
              <a:gd name="connsiteX47-12897" fmla="*/ 415 w 420"/>
              <a:gd name="connsiteY47-12898" fmla="*/ 79 h 764"/>
              <a:gd name="connsiteX48-12899" fmla="*/ 415 w 420"/>
              <a:gd name="connsiteY48-12900" fmla="*/ 84 h 764"/>
              <a:gd name="connsiteX49-12901" fmla="*/ 410 w 420"/>
              <a:gd name="connsiteY49-12902" fmla="*/ 90 h 764"/>
              <a:gd name="connsiteX50-12903" fmla="*/ 405 w 420"/>
              <a:gd name="connsiteY50-12904" fmla="*/ 95 h 764"/>
              <a:gd name="connsiteX51-12905" fmla="*/ 399 w 420"/>
              <a:gd name="connsiteY51-12906" fmla="*/ 100 h 764"/>
              <a:gd name="connsiteX52-12907" fmla="*/ 394 w 420"/>
              <a:gd name="connsiteY52-12908" fmla="*/ 105 h 764"/>
              <a:gd name="connsiteX53-12909" fmla="*/ 389 w 420"/>
              <a:gd name="connsiteY53-12910" fmla="*/ 116 h 764"/>
              <a:gd name="connsiteX54-12911" fmla="*/ 389 w 420"/>
              <a:gd name="connsiteY54-12912" fmla="*/ 126 h 764"/>
              <a:gd name="connsiteX55-12913" fmla="*/ 384 w 420"/>
              <a:gd name="connsiteY55-12914" fmla="*/ 142 h 764"/>
              <a:gd name="connsiteX56-12915" fmla="*/ 384 w 420"/>
              <a:gd name="connsiteY56-12916" fmla="*/ 163 h 764"/>
              <a:gd name="connsiteX57-12917" fmla="*/ 384 w 420"/>
              <a:gd name="connsiteY57-12918" fmla="*/ 184 h 764"/>
              <a:gd name="connsiteX58-12919" fmla="*/ 378 w 420"/>
              <a:gd name="connsiteY58-12920" fmla="*/ 211 h 764"/>
              <a:gd name="connsiteX59-12921" fmla="*/ 373 w 420"/>
              <a:gd name="connsiteY59-12922" fmla="*/ 263 h 764"/>
              <a:gd name="connsiteX60-12923" fmla="*/ 368 w 420"/>
              <a:gd name="connsiteY60-12924" fmla="*/ 316 h 764"/>
              <a:gd name="connsiteX61-12925" fmla="*/ 363 w 420"/>
              <a:gd name="connsiteY61-12926" fmla="*/ 363 h 764"/>
              <a:gd name="connsiteX62-12927" fmla="*/ 357 w 420"/>
              <a:gd name="connsiteY62-12928" fmla="*/ 411 h 764"/>
              <a:gd name="connsiteX63-12929" fmla="*/ 347 w 420"/>
              <a:gd name="connsiteY63-12930" fmla="*/ 458 h 764"/>
              <a:gd name="connsiteX64-12931" fmla="*/ 336 w 420"/>
              <a:gd name="connsiteY64-12932" fmla="*/ 506 h 764"/>
              <a:gd name="connsiteX65-12933" fmla="*/ 326 w 420"/>
              <a:gd name="connsiteY65-12934" fmla="*/ 553 h 764"/>
              <a:gd name="connsiteX66-12935" fmla="*/ 310 w 420"/>
              <a:gd name="connsiteY66-12936" fmla="*/ 595 h 764"/>
              <a:gd name="connsiteX67-12937" fmla="*/ 299 w 420"/>
              <a:gd name="connsiteY67-12938" fmla="*/ 622 h 764"/>
              <a:gd name="connsiteX68-12939" fmla="*/ 294 w 420"/>
              <a:gd name="connsiteY68-12940" fmla="*/ 643 h 764"/>
              <a:gd name="connsiteX69-12941" fmla="*/ 284 w 420"/>
              <a:gd name="connsiteY69-12942" fmla="*/ 658 h 764"/>
              <a:gd name="connsiteX70-12943" fmla="*/ 273 w 420"/>
              <a:gd name="connsiteY70-12944" fmla="*/ 674 h 764"/>
              <a:gd name="connsiteX71-12945" fmla="*/ 263 w 420"/>
              <a:gd name="connsiteY71-12946" fmla="*/ 690 h 764"/>
              <a:gd name="connsiteX72-12947" fmla="*/ 252 w 420"/>
              <a:gd name="connsiteY72-12948" fmla="*/ 706 h 764"/>
              <a:gd name="connsiteX73-12949" fmla="*/ 236 w 420"/>
              <a:gd name="connsiteY73-12950" fmla="*/ 716 h 764"/>
              <a:gd name="connsiteX74-12951" fmla="*/ 226 w 420"/>
              <a:gd name="connsiteY74-12952" fmla="*/ 727 h 764"/>
              <a:gd name="connsiteX75-12953" fmla="*/ 215 w 420"/>
              <a:gd name="connsiteY75-12954" fmla="*/ 737 h 764"/>
              <a:gd name="connsiteX76-12955" fmla="*/ 205 w 420"/>
              <a:gd name="connsiteY76-12956" fmla="*/ 743 h 764"/>
              <a:gd name="connsiteX77-12957" fmla="*/ 194 w 420"/>
              <a:gd name="connsiteY77-12958" fmla="*/ 748 h 764"/>
              <a:gd name="connsiteX78-12959" fmla="*/ 184 w 420"/>
              <a:gd name="connsiteY78-12960" fmla="*/ 753 h 764"/>
              <a:gd name="connsiteX79-12961" fmla="*/ 179 w 420"/>
              <a:gd name="connsiteY79-12962" fmla="*/ 758 h 764"/>
              <a:gd name="connsiteX80-12963" fmla="*/ 168 w 420"/>
              <a:gd name="connsiteY80-12964" fmla="*/ 764 h 764"/>
              <a:gd name="connsiteX81-12965" fmla="*/ 163 w 420"/>
              <a:gd name="connsiteY81-12966" fmla="*/ 764 h 764"/>
              <a:gd name="connsiteX82-12967" fmla="*/ 157 w 420"/>
              <a:gd name="connsiteY82-12968" fmla="*/ 764 h 764"/>
              <a:gd name="connsiteX83-12969" fmla="*/ 147 w 420"/>
              <a:gd name="connsiteY83-12970" fmla="*/ 758 h 764"/>
              <a:gd name="connsiteX84-12971" fmla="*/ 142 w 420"/>
              <a:gd name="connsiteY84-12972" fmla="*/ 753 h 764"/>
              <a:gd name="connsiteX85-12973" fmla="*/ 136 w 420"/>
              <a:gd name="connsiteY85-12974" fmla="*/ 748 h 764"/>
              <a:gd name="connsiteX86-12975" fmla="*/ 136 w 420"/>
              <a:gd name="connsiteY86-12976" fmla="*/ 743 h 764"/>
              <a:gd name="connsiteX87-12977" fmla="*/ 136 w 420"/>
              <a:gd name="connsiteY87-12978" fmla="*/ 737 h 764"/>
              <a:gd name="connsiteX88-12979" fmla="*/ 136 w 420"/>
              <a:gd name="connsiteY88-12980" fmla="*/ 732 h 764"/>
              <a:gd name="connsiteX89-12981" fmla="*/ 136 w 420"/>
              <a:gd name="connsiteY89-12982" fmla="*/ 722 h 764"/>
              <a:gd name="connsiteX90-12983" fmla="*/ 136 w 420"/>
              <a:gd name="connsiteY90-12984" fmla="*/ 716 h 764"/>
              <a:gd name="connsiteX91-12985" fmla="*/ 131 w 420"/>
              <a:gd name="connsiteY91-12986" fmla="*/ 706 h 764"/>
              <a:gd name="connsiteX92-12987" fmla="*/ 121 w 420"/>
              <a:gd name="connsiteY92-12988" fmla="*/ 695 h 764"/>
              <a:gd name="connsiteX93-12989" fmla="*/ 110 w 420"/>
              <a:gd name="connsiteY93-12990" fmla="*/ 690 h 764"/>
              <a:gd name="connsiteX94-12991" fmla="*/ 100 w 420"/>
              <a:gd name="connsiteY94-12992" fmla="*/ 679 h 764"/>
              <a:gd name="connsiteX95-12993" fmla="*/ 84 w 420"/>
              <a:gd name="connsiteY95-12994" fmla="*/ 669 h 764"/>
              <a:gd name="connsiteX96-12995" fmla="*/ 68 w 420"/>
              <a:gd name="connsiteY96-12996" fmla="*/ 658 h 764"/>
              <a:gd name="connsiteX97-12997" fmla="*/ 52 w 420"/>
              <a:gd name="connsiteY97-12998" fmla="*/ 648 h 764"/>
              <a:gd name="connsiteX98-12999" fmla="*/ 36 w 420"/>
              <a:gd name="connsiteY98-13000" fmla="*/ 643 h 764"/>
              <a:gd name="connsiteX99-13001" fmla="*/ 26 w 420"/>
              <a:gd name="connsiteY99-13002" fmla="*/ 632 h 764"/>
              <a:gd name="connsiteX100-13003" fmla="*/ 15 w 420"/>
              <a:gd name="connsiteY100-13004" fmla="*/ 627 h 764"/>
              <a:gd name="connsiteX101-13005" fmla="*/ 5 w 420"/>
              <a:gd name="connsiteY101-13006" fmla="*/ 622 h 764"/>
              <a:gd name="connsiteX102-13007" fmla="*/ 0 w 420"/>
              <a:gd name="connsiteY102-13008" fmla="*/ 616 h 764"/>
              <a:gd name="connsiteX103-13009" fmla="*/ 0 w 420"/>
              <a:gd name="connsiteY103-13010" fmla="*/ 616 h 764"/>
              <a:gd name="connsiteX104-13011" fmla="*/ 0 w 420"/>
              <a:gd name="connsiteY104-13012" fmla="*/ 611 h 764"/>
              <a:gd name="connsiteX105-13013" fmla="*/ 0 w 420"/>
              <a:gd name="connsiteY105-13014" fmla="*/ 611 h 764"/>
              <a:gd name="connsiteX106-13015" fmla="*/ 5 w 420"/>
              <a:gd name="connsiteY106-13016" fmla="*/ 611 h 764"/>
              <a:gd name="connsiteX107-13017" fmla="*/ 10 w 420"/>
              <a:gd name="connsiteY107-13018" fmla="*/ 611 h 764"/>
              <a:gd name="connsiteX108-13019" fmla="*/ 21 w 420"/>
              <a:gd name="connsiteY108-13020" fmla="*/ 611 h 764"/>
              <a:gd name="connsiteX109-13021" fmla="*/ 31 w 420"/>
              <a:gd name="connsiteY109-13022" fmla="*/ 611 h 764"/>
              <a:gd name="connsiteX110-13023" fmla="*/ 47 w 420"/>
              <a:gd name="connsiteY110-13024" fmla="*/ 616 h 764"/>
              <a:gd name="connsiteX111-13025" fmla="*/ 63 w 420"/>
              <a:gd name="connsiteY111-13026" fmla="*/ 622 h 764"/>
              <a:gd name="connsiteX112-13027" fmla="*/ 84 w 420"/>
              <a:gd name="connsiteY112-13028" fmla="*/ 622 h 764"/>
              <a:gd name="connsiteX113-13029" fmla="*/ 105 w 420"/>
              <a:gd name="connsiteY113-13030" fmla="*/ 627 h 764"/>
              <a:gd name="connsiteX114-13031" fmla="*/ 121 w 420"/>
              <a:gd name="connsiteY114-13032" fmla="*/ 632 h 764"/>
              <a:gd name="connsiteX115-13033" fmla="*/ 136 w 420"/>
              <a:gd name="connsiteY115-13034" fmla="*/ 632 h 764"/>
              <a:gd name="connsiteX116-13035" fmla="*/ 152 w 420"/>
              <a:gd name="connsiteY116-13036" fmla="*/ 632 h 764"/>
              <a:gd name="connsiteX117-13037" fmla="*/ 163 w 420"/>
              <a:gd name="connsiteY117-13038" fmla="*/ 632 h 764"/>
              <a:gd name="connsiteX118-13039" fmla="*/ 173 w 420"/>
              <a:gd name="connsiteY118-13040" fmla="*/ 632 h 764"/>
              <a:gd name="connsiteX119-13041" fmla="*/ 179 w 420"/>
              <a:gd name="connsiteY119-13042" fmla="*/ 632 h 764"/>
              <a:gd name="connsiteX120-13043" fmla="*/ 184 w 420"/>
              <a:gd name="connsiteY120-13044" fmla="*/ 632 h 764"/>
              <a:gd name="connsiteX121-13045" fmla="*/ 189 w 420"/>
              <a:gd name="connsiteY121-13046" fmla="*/ 627 h 764"/>
              <a:gd name="connsiteX122-13047" fmla="*/ 194 w 420"/>
              <a:gd name="connsiteY122-13048" fmla="*/ 622 h 764"/>
              <a:gd name="connsiteX123-13049" fmla="*/ 200 w 420"/>
              <a:gd name="connsiteY123-13050" fmla="*/ 616 h 764"/>
              <a:gd name="connsiteX124-13051" fmla="*/ 205 w 420"/>
              <a:gd name="connsiteY124-13052" fmla="*/ 611 h 764"/>
              <a:gd name="connsiteX125-13053" fmla="*/ 210 w 420"/>
              <a:gd name="connsiteY125-13054" fmla="*/ 600 h 764"/>
              <a:gd name="connsiteX126-13055" fmla="*/ 221 w 420"/>
              <a:gd name="connsiteY126-13056" fmla="*/ 590 h 764"/>
              <a:gd name="connsiteX127-13057" fmla="*/ 226 w 420"/>
              <a:gd name="connsiteY127-13058" fmla="*/ 579 h 764"/>
              <a:gd name="connsiteX128-13059" fmla="*/ 231 w 420"/>
              <a:gd name="connsiteY128-13060" fmla="*/ 569 h 764"/>
              <a:gd name="connsiteX129-13061" fmla="*/ 236 w 420"/>
              <a:gd name="connsiteY129-13062" fmla="*/ 553 h 764"/>
              <a:gd name="connsiteX130-13063" fmla="*/ 242 w 420"/>
              <a:gd name="connsiteY130-13064" fmla="*/ 537 h 764"/>
              <a:gd name="connsiteX131-13065" fmla="*/ 247 w 420"/>
              <a:gd name="connsiteY131-13066" fmla="*/ 521 h 764"/>
              <a:gd name="connsiteX132-13067" fmla="*/ 252 w 420"/>
              <a:gd name="connsiteY132-13068" fmla="*/ 500 h 764"/>
              <a:gd name="connsiteX133-13069" fmla="*/ 257 w 420"/>
              <a:gd name="connsiteY133-13070" fmla="*/ 479 h 764"/>
              <a:gd name="connsiteX134-13071" fmla="*/ 263 w 420"/>
              <a:gd name="connsiteY134-13072" fmla="*/ 453 h 764"/>
              <a:gd name="connsiteX135-13073" fmla="*/ 268 w 420"/>
              <a:gd name="connsiteY135-13074" fmla="*/ 427 h 764"/>
              <a:gd name="connsiteX136-13075" fmla="*/ 273 w 420"/>
              <a:gd name="connsiteY136-13076" fmla="*/ 400 h 764"/>
              <a:gd name="connsiteX137-13077" fmla="*/ 278 w 420"/>
              <a:gd name="connsiteY137-13078" fmla="*/ 374 h 764"/>
              <a:gd name="connsiteX138-13079" fmla="*/ 284 w 420"/>
              <a:gd name="connsiteY138-13080" fmla="*/ 348 h 764"/>
              <a:gd name="connsiteX139-13081" fmla="*/ 284 w 420"/>
              <a:gd name="connsiteY139-13082" fmla="*/ 321 h 764"/>
              <a:gd name="connsiteX140-13083" fmla="*/ 289 w 420"/>
              <a:gd name="connsiteY140-13084" fmla="*/ 295 h 764"/>
              <a:gd name="connsiteX141-13085" fmla="*/ 289 w 420"/>
              <a:gd name="connsiteY141-13086" fmla="*/ 274 h 764"/>
              <a:gd name="connsiteX142-13087" fmla="*/ 294 w 420"/>
              <a:gd name="connsiteY142-13088" fmla="*/ 253 h 764"/>
              <a:gd name="connsiteX143-13089" fmla="*/ 294 w 420"/>
              <a:gd name="connsiteY143-13090" fmla="*/ 232 h 764"/>
              <a:gd name="connsiteX144-13091" fmla="*/ 294 w 420"/>
              <a:gd name="connsiteY144-13092" fmla="*/ 211 h 764"/>
              <a:gd name="connsiteX145-13093" fmla="*/ 299 w 420"/>
              <a:gd name="connsiteY145-13094" fmla="*/ 195 h 764"/>
              <a:gd name="connsiteX146-13095" fmla="*/ 299 w 420"/>
              <a:gd name="connsiteY146-13096" fmla="*/ 179 h 764"/>
              <a:gd name="connsiteX147-13097" fmla="*/ 299 w 420"/>
              <a:gd name="connsiteY147-13098" fmla="*/ 163 h 764"/>
              <a:gd name="connsiteX148-13099" fmla="*/ 299 w 420"/>
              <a:gd name="connsiteY148-13100" fmla="*/ 153 h 764"/>
              <a:gd name="connsiteX149-13101" fmla="*/ 299 w 420"/>
              <a:gd name="connsiteY149-13102" fmla="*/ 142 h 764"/>
              <a:gd name="connsiteX150-13103" fmla="*/ 299 w 420"/>
              <a:gd name="connsiteY150-13104" fmla="*/ 132 h 764"/>
              <a:gd name="connsiteX151-13105" fmla="*/ 299 w 420"/>
              <a:gd name="connsiteY151-13106" fmla="*/ 121 h 764"/>
              <a:gd name="connsiteX152-13107" fmla="*/ 294 w 420"/>
              <a:gd name="connsiteY152-13108" fmla="*/ 116 h 764"/>
              <a:gd name="connsiteX153-13109" fmla="*/ 294 w 420"/>
              <a:gd name="connsiteY153-13110" fmla="*/ 116 h 764"/>
              <a:gd name="connsiteX0-13111" fmla="*/ 294 w 420"/>
              <a:gd name="connsiteY0-13112" fmla="*/ 116 h 764"/>
              <a:gd name="connsiteX1-13113" fmla="*/ 294 w 420"/>
              <a:gd name="connsiteY1-13114" fmla="*/ 105 h 764"/>
              <a:gd name="connsiteX2-13115" fmla="*/ 289 w 420"/>
              <a:gd name="connsiteY2-13116" fmla="*/ 95 h 764"/>
              <a:gd name="connsiteX3-13117" fmla="*/ 284 w 420"/>
              <a:gd name="connsiteY3-13118" fmla="*/ 84 h 764"/>
              <a:gd name="connsiteX4-13119" fmla="*/ 284 w 420"/>
              <a:gd name="connsiteY4-13120" fmla="*/ 79 h 764"/>
              <a:gd name="connsiteX5-13121" fmla="*/ 278 w 420"/>
              <a:gd name="connsiteY5-13122" fmla="*/ 79 h 764"/>
              <a:gd name="connsiteX6-13123" fmla="*/ 273 w 420"/>
              <a:gd name="connsiteY6-13124" fmla="*/ 79 h 764"/>
              <a:gd name="connsiteX7-13125" fmla="*/ 268 w 420"/>
              <a:gd name="connsiteY7-13126" fmla="*/ 74 h 764"/>
              <a:gd name="connsiteX8-13127" fmla="*/ 257 w 420"/>
              <a:gd name="connsiteY8-13128" fmla="*/ 74 h 764"/>
              <a:gd name="connsiteX9-13129" fmla="*/ 247 w 420"/>
              <a:gd name="connsiteY9-13130" fmla="*/ 74 h 764"/>
              <a:gd name="connsiteX10-13131" fmla="*/ 236 w 420"/>
              <a:gd name="connsiteY10-13132" fmla="*/ 74 h 764"/>
              <a:gd name="connsiteX11-13133" fmla="*/ 226 w 420"/>
              <a:gd name="connsiteY11-13134" fmla="*/ 74 h 764"/>
              <a:gd name="connsiteX12-13135" fmla="*/ 215 w 420"/>
              <a:gd name="connsiteY12-13136" fmla="*/ 74 h 764"/>
              <a:gd name="connsiteX13-13137" fmla="*/ 184 w 420"/>
              <a:gd name="connsiteY13-13138" fmla="*/ 74 h 764"/>
              <a:gd name="connsiteX14-13139" fmla="*/ 157 w 420"/>
              <a:gd name="connsiteY14-13140" fmla="*/ 74 h 764"/>
              <a:gd name="connsiteX15-13141" fmla="*/ 126 w 420"/>
              <a:gd name="connsiteY15-13142" fmla="*/ 79 h 764"/>
              <a:gd name="connsiteX16-13143" fmla="*/ 126 w 420"/>
              <a:gd name="connsiteY16-13144" fmla="*/ 37 h 764"/>
              <a:gd name="connsiteX17-13145" fmla="*/ 142 w 420"/>
              <a:gd name="connsiteY17-13146" fmla="*/ 37 h 764"/>
              <a:gd name="connsiteX18-13147" fmla="*/ 157 w 420"/>
              <a:gd name="connsiteY18-13148" fmla="*/ 37 h 764"/>
              <a:gd name="connsiteX19-13149" fmla="*/ 168 w 420"/>
              <a:gd name="connsiteY19-13150" fmla="*/ 32 h 764"/>
              <a:gd name="connsiteX20-13151" fmla="*/ 184 w 420"/>
              <a:gd name="connsiteY20-13152" fmla="*/ 32 h 764"/>
              <a:gd name="connsiteX21-13153" fmla="*/ 194 w 420"/>
              <a:gd name="connsiteY21-13154" fmla="*/ 32 h 764"/>
              <a:gd name="connsiteX22-13155" fmla="*/ 205 w 420"/>
              <a:gd name="connsiteY22-13156" fmla="*/ 26 h 764"/>
              <a:gd name="connsiteX23-13157" fmla="*/ 215 w 420"/>
              <a:gd name="connsiteY23-13158" fmla="*/ 26 h 764"/>
              <a:gd name="connsiteX24-13159" fmla="*/ 221 w 420"/>
              <a:gd name="connsiteY24-13160" fmla="*/ 26 h 764"/>
              <a:gd name="connsiteX25-13161" fmla="*/ 231 w 420"/>
              <a:gd name="connsiteY25-13162" fmla="*/ 21 h 764"/>
              <a:gd name="connsiteX26-13163" fmla="*/ 236 w 420"/>
              <a:gd name="connsiteY26-13164" fmla="*/ 21 h 764"/>
              <a:gd name="connsiteX27-13165" fmla="*/ 242 w 420"/>
              <a:gd name="connsiteY27-13166" fmla="*/ 21 h 764"/>
              <a:gd name="connsiteX28-13167" fmla="*/ 247 w 420"/>
              <a:gd name="connsiteY28-13168" fmla="*/ 16 h 764"/>
              <a:gd name="connsiteX29-13169" fmla="*/ 247 w 420"/>
              <a:gd name="connsiteY29-13170" fmla="*/ 16 h 764"/>
              <a:gd name="connsiteX30-13171" fmla="*/ 252 w 420"/>
              <a:gd name="connsiteY30-13172" fmla="*/ 16 h 764"/>
              <a:gd name="connsiteX31-13173" fmla="*/ 252 w 420"/>
              <a:gd name="connsiteY31-13174" fmla="*/ 11 h 764"/>
              <a:gd name="connsiteX32-13175" fmla="*/ 263 w 420"/>
              <a:gd name="connsiteY32-13176" fmla="*/ 5 h 764"/>
              <a:gd name="connsiteX33-13177" fmla="*/ 268 w 420"/>
              <a:gd name="connsiteY33-13178" fmla="*/ 5 h 764"/>
              <a:gd name="connsiteX34-13179" fmla="*/ 278 w 420"/>
              <a:gd name="connsiteY34-13180" fmla="*/ 0 h 764"/>
              <a:gd name="connsiteX35-13181" fmla="*/ 284 w 420"/>
              <a:gd name="connsiteY35-13182" fmla="*/ 5 h 764"/>
              <a:gd name="connsiteX36-13183" fmla="*/ 299 w 420"/>
              <a:gd name="connsiteY36-13184" fmla="*/ 5 h 764"/>
              <a:gd name="connsiteX37-13185" fmla="*/ 310 w 420"/>
              <a:gd name="connsiteY37-13186" fmla="*/ 11 h 764"/>
              <a:gd name="connsiteX38-13187" fmla="*/ 331 w 420"/>
              <a:gd name="connsiteY38-13188" fmla="*/ 16 h 764"/>
              <a:gd name="connsiteX39-13189" fmla="*/ 363 w 420"/>
              <a:gd name="connsiteY39-13190" fmla="*/ 32 h 764"/>
              <a:gd name="connsiteX40-13191" fmla="*/ 378 w 420"/>
              <a:gd name="connsiteY40-13192" fmla="*/ 42 h 764"/>
              <a:gd name="connsiteX41-13193" fmla="*/ 394 w 420"/>
              <a:gd name="connsiteY41-13194" fmla="*/ 53 h 764"/>
              <a:gd name="connsiteX42-13195" fmla="*/ 405 w 420"/>
              <a:gd name="connsiteY42-13196" fmla="*/ 58 h 764"/>
              <a:gd name="connsiteX43-13197" fmla="*/ 415 w 420"/>
              <a:gd name="connsiteY43-13198" fmla="*/ 68 h 764"/>
              <a:gd name="connsiteX44-13199" fmla="*/ 420 w 420"/>
              <a:gd name="connsiteY44-13200" fmla="*/ 74 h 764"/>
              <a:gd name="connsiteX45-13201" fmla="*/ 420 w 420"/>
              <a:gd name="connsiteY45-13202" fmla="*/ 74 h 764"/>
              <a:gd name="connsiteX46-13203" fmla="*/ 415 w 420"/>
              <a:gd name="connsiteY46-13204" fmla="*/ 79 h 764"/>
              <a:gd name="connsiteX47-13205" fmla="*/ 415 w 420"/>
              <a:gd name="connsiteY47-13206" fmla="*/ 84 h 764"/>
              <a:gd name="connsiteX48-13207" fmla="*/ 410 w 420"/>
              <a:gd name="connsiteY48-13208" fmla="*/ 90 h 764"/>
              <a:gd name="connsiteX49-13209" fmla="*/ 405 w 420"/>
              <a:gd name="connsiteY49-13210" fmla="*/ 95 h 764"/>
              <a:gd name="connsiteX50-13211" fmla="*/ 399 w 420"/>
              <a:gd name="connsiteY50-13212" fmla="*/ 100 h 764"/>
              <a:gd name="connsiteX51-13213" fmla="*/ 394 w 420"/>
              <a:gd name="connsiteY51-13214" fmla="*/ 105 h 764"/>
              <a:gd name="connsiteX52-13215" fmla="*/ 389 w 420"/>
              <a:gd name="connsiteY52-13216" fmla="*/ 116 h 764"/>
              <a:gd name="connsiteX53-13217" fmla="*/ 389 w 420"/>
              <a:gd name="connsiteY53-13218" fmla="*/ 126 h 764"/>
              <a:gd name="connsiteX54-13219" fmla="*/ 384 w 420"/>
              <a:gd name="connsiteY54-13220" fmla="*/ 142 h 764"/>
              <a:gd name="connsiteX55-13221" fmla="*/ 384 w 420"/>
              <a:gd name="connsiteY55-13222" fmla="*/ 163 h 764"/>
              <a:gd name="connsiteX56-13223" fmla="*/ 384 w 420"/>
              <a:gd name="connsiteY56-13224" fmla="*/ 184 h 764"/>
              <a:gd name="connsiteX57-13225" fmla="*/ 378 w 420"/>
              <a:gd name="connsiteY57-13226" fmla="*/ 211 h 764"/>
              <a:gd name="connsiteX58-13227" fmla="*/ 373 w 420"/>
              <a:gd name="connsiteY58-13228" fmla="*/ 263 h 764"/>
              <a:gd name="connsiteX59-13229" fmla="*/ 368 w 420"/>
              <a:gd name="connsiteY59-13230" fmla="*/ 316 h 764"/>
              <a:gd name="connsiteX60-13231" fmla="*/ 363 w 420"/>
              <a:gd name="connsiteY60-13232" fmla="*/ 363 h 764"/>
              <a:gd name="connsiteX61-13233" fmla="*/ 357 w 420"/>
              <a:gd name="connsiteY61-13234" fmla="*/ 411 h 764"/>
              <a:gd name="connsiteX62-13235" fmla="*/ 347 w 420"/>
              <a:gd name="connsiteY62-13236" fmla="*/ 458 h 764"/>
              <a:gd name="connsiteX63-13237" fmla="*/ 336 w 420"/>
              <a:gd name="connsiteY63-13238" fmla="*/ 506 h 764"/>
              <a:gd name="connsiteX64-13239" fmla="*/ 326 w 420"/>
              <a:gd name="connsiteY64-13240" fmla="*/ 553 h 764"/>
              <a:gd name="connsiteX65-13241" fmla="*/ 310 w 420"/>
              <a:gd name="connsiteY65-13242" fmla="*/ 595 h 764"/>
              <a:gd name="connsiteX66-13243" fmla="*/ 299 w 420"/>
              <a:gd name="connsiteY66-13244" fmla="*/ 622 h 764"/>
              <a:gd name="connsiteX67-13245" fmla="*/ 294 w 420"/>
              <a:gd name="connsiteY67-13246" fmla="*/ 643 h 764"/>
              <a:gd name="connsiteX68-13247" fmla="*/ 284 w 420"/>
              <a:gd name="connsiteY68-13248" fmla="*/ 658 h 764"/>
              <a:gd name="connsiteX69-13249" fmla="*/ 273 w 420"/>
              <a:gd name="connsiteY69-13250" fmla="*/ 674 h 764"/>
              <a:gd name="connsiteX70-13251" fmla="*/ 263 w 420"/>
              <a:gd name="connsiteY70-13252" fmla="*/ 690 h 764"/>
              <a:gd name="connsiteX71-13253" fmla="*/ 252 w 420"/>
              <a:gd name="connsiteY71-13254" fmla="*/ 706 h 764"/>
              <a:gd name="connsiteX72-13255" fmla="*/ 236 w 420"/>
              <a:gd name="connsiteY72-13256" fmla="*/ 716 h 764"/>
              <a:gd name="connsiteX73-13257" fmla="*/ 226 w 420"/>
              <a:gd name="connsiteY73-13258" fmla="*/ 727 h 764"/>
              <a:gd name="connsiteX74-13259" fmla="*/ 215 w 420"/>
              <a:gd name="connsiteY74-13260" fmla="*/ 737 h 764"/>
              <a:gd name="connsiteX75-13261" fmla="*/ 205 w 420"/>
              <a:gd name="connsiteY75-13262" fmla="*/ 743 h 764"/>
              <a:gd name="connsiteX76-13263" fmla="*/ 194 w 420"/>
              <a:gd name="connsiteY76-13264" fmla="*/ 748 h 764"/>
              <a:gd name="connsiteX77-13265" fmla="*/ 184 w 420"/>
              <a:gd name="connsiteY77-13266" fmla="*/ 753 h 764"/>
              <a:gd name="connsiteX78-13267" fmla="*/ 179 w 420"/>
              <a:gd name="connsiteY78-13268" fmla="*/ 758 h 764"/>
              <a:gd name="connsiteX79-13269" fmla="*/ 168 w 420"/>
              <a:gd name="connsiteY79-13270" fmla="*/ 764 h 764"/>
              <a:gd name="connsiteX80-13271" fmla="*/ 163 w 420"/>
              <a:gd name="connsiteY80-13272" fmla="*/ 764 h 764"/>
              <a:gd name="connsiteX81-13273" fmla="*/ 157 w 420"/>
              <a:gd name="connsiteY81-13274" fmla="*/ 764 h 764"/>
              <a:gd name="connsiteX82-13275" fmla="*/ 147 w 420"/>
              <a:gd name="connsiteY82-13276" fmla="*/ 758 h 764"/>
              <a:gd name="connsiteX83-13277" fmla="*/ 142 w 420"/>
              <a:gd name="connsiteY83-13278" fmla="*/ 753 h 764"/>
              <a:gd name="connsiteX84-13279" fmla="*/ 136 w 420"/>
              <a:gd name="connsiteY84-13280" fmla="*/ 748 h 764"/>
              <a:gd name="connsiteX85-13281" fmla="*/ 136 w 420"/>
              <a:gd name="connsiteY85-13282" fmla="*/ 743 h 764"/>
              <a:gd name="connsiteX86-13283" fmla="*/ 136 w 420"/>
              <a:gd name="connsiteY86-13284" fmla="*/ 737 h 764"/>
              <a:gd name="connsiteX87-13285" fmla="*/ 136 w 420"/>
              <a:gd name="connsiteY87-13286" fmla="*/ 732 h 764"/>
              <a:gd name="connsiteX88-13287" fmla="*/ 136 w 420"/>
              <a:gd name="connsiteY88-13288" fmla="*/ 722 h 764"/>
              <a:gd name="connsiteX89-13289" fmla="*/ 136 w 420"/>
              <a:gd name="connsiteY89-13290" fmla="*/ 716 h 764"/>
              <a:gd name="connsiteX90-13291" fmla="*/ 131 w 420"/>
              <a:gd name="connsiteY90-13292" fmla="*/ 706 h 764"/>
              <a:gd name="connsiteX91-13293" fmla="*/ 121 w 420"/>
              <a:gd name="connsiteY91-13294" fmla="*/ 695 h 764"/>
              <a:gd name="connsiteX92-13295" fmla="*/ 110 w 420"/>
              <a:gd name="connsiteY92-13296" fmla="*/ 690 h 764"/>
              <a:gd name="connsiteX93-13297" fmla="*/ 100 w 420"/>
              <a:gd name="connsiteY93-13298" fmla="*/ 679 h 764"/>
              <a:gd name="connsiteX94-13299" fmla="*/ 84 w 420"/>
              <a:gd name="connsiteY94-13300" fmla="*/ 669 h 764"/>
              <a:gd name="connsiteX95-13301" fmla="*/ 68 w 420"/>
              <a:gd name="connsiteY95-13302" fmla="*/ 658 h 764"/>
              <a:gd name="connsiteX96-13303" fmla="*/ 52 w 420"/>
              <a:gd name="connsiteY96-13304" fmla="*/ 648 h 764"/>
              <a:gd name="connsiteX97-13305" fmla="*/ 36 w 420"/>
              <a:gd name="connsiteY97-13306" fmla="*/ 643 h 764"/>
              <a:gd name="connsiteX98-13307" fmla="*/ 26 w 420"/>
              <a:gd name="connsiteY98-13308" fmla="*/ 632 h 764"/>
              <a:gd name="connsiteX99-13309" fmla="*/ 15 w 420"/>
              <a:gd name="connsiteY99-13310" fmla="*/ 627 h 764"/>
              <a:gd name="connsiteX100-13311" fmla="*/ 5 w 420"/>
              <a:gd name="connsiteY100-13312" fmla="*/ 622 h 764"/>
              <a:gd name="connsiteX101-13313" fmla="*/ 0 w 420"/>
              <a:gd name="connsiteY101-13314" fmla="*/ 616 h 764"/>
              <a:gd name="connsiteX102-13315" fmla="*/ 0 w 420"/>
              <a:gd name="connsiteY102-13316" fmla="*/ 616 h 764"/>
              <a:gd name="connsiteX103-13317" fmla="*/ 0 w 420"/>
              <a:gd name="connsiteY103-13318" fmla="*/ 611 h 764"/>
              <a:gd name="connsiteX104-13319" fmla="*/ 0 w 420"/>
              <a:gd name="connsiteY104-13320" fmla="*/ 611 h 764"/>
              <a:gd name="connsiteX105-13321" fmla="*/ 5 w 420"/>
              <a:gd name="connsiteY105-13322" fmla="*/ 611 h 764"/>
              <a:gd name="connsiteX106-13323" fmla="*/ 10 w 420"/>
              <a:gd name="connsiteY106-13324" fmla="*/ 611 h 764"/>
              <a:gd name="connsiteX107-13325" fmla="*/ 21 w 420"/>
              <a:gd name="connsiteY107-13326" fmla="*/ 611 h 764"/>
              <a:gd name="connsiteX108-13327" fmla="*/ 31 w 420"/>
              <a:gd name="connsiteY108-13328" fmla="*/ 611 h 764"/>
              <a:gd name="connsiteX109-13329" fmla="*/ 47 w 420"/>
              <a:gd name="connsiteY109-13330" fmla="*/ 616 h 764"/>
              <a:gd name="connsiteX110-13331" fmla="*/ 63 w 420"/>
              <a:gd name="connsiteY110-13332" fmla="*/ 622 h 764"/>
              <a:gd name="connsiteX111-13333" fmla="*/ 84 w 420"/>
              <a:gd name="connsiteY111-13334" fmla="*/ 622 h 764"/>
              <a:gd name="connsiteX112-13335" fmla="*/ 105 w 420"/>
              <a:gd name="connsiteY112-13336" fmla="*/ 627 h 764"/>
              <a:gd name="connsiteX113-13337" fmla="*/ 121 w 420"/>
              <a:gd name="connsiteY113-13338" fmla="*/ 632 h 764"/>
              <a:gd name="connsiteX114-13339" fmla="*/ 136 w 420"/>
              <a:gd name="connsiteY114-13340" fmla="*/ 632 h 764"/>
              <a:gd name="connsiteX115-13341" fmla="*/ 152 w 420"/>
              <a:gd name="connsiteY115-13342" fmla="*/ 632 h 764"/>
              <a:gd name="connsiteX116-13343" fmla="*/ 163 w 420"/>
              <a:gd name="connsiteY116-13344" fmla="*/ 632 h 764"/>
              <a:gd name="connsiteX117-13345" fmla="*/ 173 w 420"/>
              <a:gd name="connsiteY117-13346" fmla="*/ 632 h 764"/>
              <a:gd name="connsiteX118-13347" fmla="*/ 179 w 420"/>
              <a:gd name="connsiteY118-13348" fmla="*/ 632 h 764"/>
              <a:gd name="connsiteX119-13349" fmla="*/ 184 w 420"/>
              <a:gd name="connsiteY119-13350" fmla="*/ 632 h 764"/>
              <a:gd name="connsiteX120-13351" fmla="*/ 189 w 420"/>
              <a:gd name="connsiteY120-13352" fmla="*/ 627 h 764"/>
              <a:gd name="connsiteX121-13353" fmla="*/ 194 w 420"/>
              <a:gd name="connsiteY121-13354" fmla="*/ 622 h 764"/>
              <a:gd name="connsiteX122-13355" fmla="*/ 200 w 420"/>
              <a:gd name="connsiteY122-13356" fmla="*/ 616 h 764"/>
              <a:gd name="connsiteX123-13357" fmla="*/ 205 w 420"/>
              <a:gd name="connsiteY123-13358" fmla="*/ 611 h 764"/>
              <a:gd name="connsiteX124-13359" fmla="*/ 210 w 420"/>
              <a:gd name="connsiteY124-13360" fmla="*/ 600 h 764"/>
              <a:gd name="connsiteX125-13361" fmla="*/ 221 w 420"/>
              <a:gd name="connsiteY125-13362" fmla="*/ 590 h 764"/>
              <a:gd name="connsiteX126-13363" fmla="*/ 226 w 420"/>
              <a:gd name="connsiteY126-13364" fmla="*/ 579 h 764"/>
              <a:gd name="connsiteX127-13365" fmla="*/ 231 w 420"/>
              <a:gd name="connsiteY127-13366" fmla="*/ 569 h 764"/>
              <a:gd name="connsiteX128-13367" fmla="*/ 236 w 420"/>
              <a:gd name="connsiteY128-13368" fmla="*/ 553 h 764"/>
              <a:gd name="connsiteX129-13369" fmla="*/ 242 w 420"/>
              <a:gd name="connsiteY129-13370" fmla="*/ 537 h 764"/>
              <a:gd name="connsiteX130-13371" fmla="*/ 247 w 420"/>
              <a:gd name="connsiteY130-13372" fmla="*/ 521 h 764"/>
              <a:gd name="connsiteX131-13373" fmla="*/ 252 w 420"/>
              <a:gd name="connsiteY131-13374" fmla="*/ 500 h 764"/>
              <a:gd name="connsiteX132-13375" fmla="*/ 257 w 420"/>
              <a:gd name="connsiteY132-13376" fmla="*/ 479 h 764"/>
              <a:gd name="connsiteX133-13377" fmla="*/ 263 w 420"/>
              <a:gd name="connsiteY133-13378" fmla="*/ 453 h 764"/>
              <a:gd name="connsiteX134-13379" fmla="*/ 268 w 420"/>
              <a:gd name="connsiteY134-13380" fmla="*/ 427 h 764"/>
              <a:gd name="connsiteX135-13381" fmla="*/ 273 w 420"/>
              <a:gd name="connsiteY135-13382" fmla="*/ 400 h 764"/>
              <a:gd name="connsiteX136-13383" fmla="*/ 278 w 420"/>
              <a:gd name="connsiteY136-13384" fmla="*/ 374 h 764"/>
              <a:gd name="connsiteX137-13385" fmla="*/ 284 w 420"/>
              <a:gd name="connsiteY137-13386" fmla="*/ 348 h 764"/>
              <a:gd name="connsiteX138-13387" fmla="*/ 284 w 420"/>
              <a:gd name="connsiteY138-13388" fmla="*/ 321 h 764"/>
              <a:gd name="connsiteX139-13389" fmla="*/ 289 w 420"/>
              <a:gd name="connsiteY139-13390" fmla="*/ 295 h 764"/>
              <a:gd name="connsiteX140-13391" fmla="*/ 289 w 420"/>
              <a:gd name="connsiteY140-13392" fmla="*/ 274 h 764"/>
              <a:gd name="connsiteX141-13393" fmla="*/ 294 w 420"/>
              <a:gd name="connsiteY141-13394" fmla="*/ 253 h 764"/>
              <a:gd name="connsiteX142-13395" fmla="*/ 294 w 420"/>
              <a:gd name="connsiteY142-13396" fmla="*/ 232 h 764"/>
              <a:gd name="connsiteX143-13397" fmla="*/ 294 w 420"/>
              <a:gd name="connsiteY143-13398" fmla="*/ 211 h 764"/>
              <a:gd name="connsiteX144-13399" fmla="*/ 299 w 420"/>
              <a:gd name="connsiteY144-13400" fmla="*/ 195 h 764"/>
              <a:gd name="connsiteX145-13401" fmla="*/ 299 w 420"/>
              <a:gd name="connsiteY145-13402" fmla="*/ 179 h 764"/>
              <a:gd name="connsiteX146-13403" fmla="*/ 299 w 420"/>
              <a:gd name="connsiteY146-13404" fmla="*/ 163 h 764"/>
              <a:gd name="connsiteX147-13405" fmla="*/ 299 w 420"/>
              <a:gd name="connsiteY147-13406" fmla="*/ 153 h 764"/>
              <a:gd name="connsiteX148-13407" fmla="*/ 299 w 420"/>
              <a:gd name="connsiteY148-13408" fmla="*/ 142 h 764"/>
              <a:gd name="connsiteX149-13409" fmla="*/ 299 w 420"/>
              <a:gd name="connsiteY149-13410" fmla="*/ 132 h 764"/>
              <a:gd name="connsiteX150-13411" fmla="*/ 299 w 420"/>
              <a:gd name="connsiteY150-13412" fmla="*/ 121 h 764"/>
              <a:gd name="connsiteX151-13413" fmla="*/ 294 w 420"/>
              <a:gd name="connsiteY151-13414" fmla="*/ 116 h 764"/>
              <a:gd name="connsiteX152-13415" fmla="*/ 294 w 420"/>
              <a:gd name="connsiteY152-13416" fmla="*/ 116 h 764"/>
              <a:gd name="connsiteX0-13417" fmla="*/ 294 w 420"/>
              <a:gd name="connsiteY0-13418" fmla="*/ 116 h 764"/>
              <a:gd name="connsiteX1-13419" fmla="*/ 294 w 420"/>
              <a:gd name="connsiteY1-13420" fmla="*/ 105 h 764"/>
              <a:gd name="connsiteX2-13421" fmla="*/ 289 w 420"/>
              <a:gd name="connsiteY2-13422" fmla="*/ 95 h 764"/>
              <a:gd name="connsiteX3-13423" fmla="*/ 284 w 420"/>
              <a:gd name="connsiteY3-13424" fmla="*/ 84 h 764"/>
              <a:gd name="connsiteX4-13425" fmla="*/ 284 w 420"/>
              <a:gd name="connsiteY4-13426" fmla="*/ 79 h 764"/>
              <a:gd name="connsiteX5-13427" fmla="*/ 278 w 420"/>
              <a:gd name="connsiteY5-13428" fmla="*/ 79 h 764"/>
              <a:gd name="connsiteX6-13429" fmla="*/ 273 w 420"/>
              <a:gd name="connsiteY6-13430" fmla="*/ 79 h 764"/>
              <a:gd name="connsiteX7-13431" fmla="*/ 268 w 420"/>
              <a:gd name="connsiteY7-13432" fmla="*/ 74 h 764"/>
              <a:gd name="connsiteX8-13433" fmla="*/ 257 w 420"/>
              <a:gd name="connsiteY8-13434" fmla="*/ 74 h 764"/>
              <a:gd name="connsiteX9-13435" fmla="*/ 247 w 420"/>
              <a:gd name="connsiteY9-13436" fmla="*/ 74 h 764"/>
              <a:gd name="connsiteX10-13437" fmla="*/ 236 w 420"/>
              <a:gd name="connsiteY10-13438" fmla="*/ 74 h 764"/>
              <a:gd name="connsiteX11-13439" fmla="*/ 226 w 420"/>
              <a:gd name="connsiteY11-13440" fmla="*/ 74 h 764"/>
              <a:gd name="connsiteX12-13441" fmla="*/ 215 w 420"/>
              <a:gd name="connsiteY12-13442" fmla="*/ 74 h 764"/>
              <a:gd name="connsiteX13-13443" fmla="*/ 184 w 420"/>
              <a:gd name="connsiteY13-13444" fmla="*/ 74 h 764"/>
              <a:gd name="connsiteX14-13445" fmla="*/ 157 w 420"/>
              <a:gd name="connsiteY14-13446" fmla="*/ 74 h 764"/>
              <a:gd name="connsiteX15-13447" fmla="*/ 126 w 420"/>
              <a:gd name="connsiteY15-13448" fmla="*/ 37 h 764"/>
              <a:gd name="connsiteX16-13449" fmla="*/ 142 w 420"/>
              <a:gd name="connsiteY16-13450" fmla="*/ 37 h 764"/>
              <a:gd name="connsiteX17-13451" fmla="*/ 157 w 420"/>
              <a:gd name="connsiteY17-13452" fmla="*/ 37 h 764"/>
              <a:gd name="connsiteX18-13453" fmla="*/ 168 w 420"/>
              <a:gd name="connsiteY18-13454" fmla="*/ 32 h 764"/>
              <a:gd name="connsiteX19-13455" fmla="*/ 184 w 420"/>
              <a:gd name="connsiteY19-13456" fmla="*/ 32 h 764"/>
              <a:gd name="connsiteX20-13457" fmla="*/ 194 w 420"/>
              <a:gd name="connsiteY20-13458" fmla="*/ 32 h 764"/>
              <a:gd name="connsiteX21-13459" fmla="*/ 205 w 420"/>
              <a:gd name="connsiteY21-13460" fmla="*/ 26 h 764"/>
              <a:gd name="connsiteX22-13461" fmla="*/ 215 w 420"/>
              <a:gd name="connsiteY22-13462" fmla="*/ 26 h 764"/>
              <a:gd name="connsiteX23-13463" fmla="*/ 221 w 420"/>
              <a:gd name="connsiteY23-13464" fmla="*/ 26 h 764"/>
              <a:gd name="connsiteX24-13465" fmla="*/ 231 w 420"/>
              <a:gd name="connsiteY24-13466" fmla="*/ 21 h 764"/>
              <a:gd name="connsiteX25-13467" fmla="*/ 236 w 420"/>
              <a:gd name="connsiteY25-13468" fmla="*/ 21 h 764"/>
              <a:gd name="connsiteX26-13469" fmla="*/ 242 w 420"/>
              <a:gd name="connsiteY26-13470" fmla="*/ 21 h 764"/>
              <a:gd name="connsiteX27-13471" fmla="*/ 247 w 420"/>
              <a:gd name="connsiteY27-13472" fmla="*/ 16 h 764"/>
              <a:gd name="connsiteX28-13473" fmla="*/ 247 w 420"/>
              <a:gd name="connsiteY28-13474" fmla="*/ 16 h 764"/>
              <a:gd name="connsiteX29-13475" fmla="*/ 252 w 420"/>
              <a:gd name="connsiteY29-13476" fmla="*/ 16 h 764"/>
              <a:gd name="connsiteX30-13477" fmla="*/ 252 w 420"/>
              <a:gd name="connsiteY30-13478" fmla="*/ 11 h 764"/>
              <a:gd name="connsiteX31-13479" fmla="*/ 263 w 420"/>
              <a:gd name="connsiteY31-13480" fmla="*/ 5 h 764"/>
              <a:gd name="connsiteX32-13481" fmla="*/ 268 w 420"/>
              <a:gd name="connsiteY32-13482" fmla="*/ 5 h 764"/>
              <a:gd name="connsiteX33-13483" fmla="*/ 278 w 420"/>
              <a:gd name="connsiteY33-13484" fmla="*/ 0 h 764"/>
              <a:gd name="connsiteX34-13485" fmla="*/ 284 w 420"/>
              <a:gd name="connsiteY34-13486" fmla="*/ 5 h 764"/>
              <a:gd name="connsiteX35-13487" fmla="*/ 299 w 420"/>
              <a:gd name="connsiteY35-13488" fmla="*/ 5 h 764"/>
              <a:gd name="connsiteX36-13489" fmla="*/ 310 w 420"/>
              <a:gd name="connsiteY36-13490" fmla="*/ 11 h 764"/>
              <a:gd name="connsiteX37-13491" fmla="*/ 331 w 420"/>
              <a:gd name="connsiteY37-13492" fmla="*/ 16 h 764"/>
              <a:gd name="connsiteX38-13493" fmla="*/ 363 w 420"/>
              <a:gd name="connsiteY38-13494" fmla="*/ 32 h 764"/>
              <a:gd name="connsiteX39-13495" fmla="*/ 378 w 420"/>
              <a:gd name="connsiteY39-13496" fmla="*/ 42 h 764"/>
              <a:gd name="connsiteX40-13497" fmla="*/ 394 w 420"/>
              <a:gd name="connsiteY40-13498" fmla="*/ 53 h 764"/>
              <a:gd name="connsiteX41-13499" fmla="*/ 405 w 420"/>
              <a:gd name="connsiteY41-13500" fmla="*/ 58 h 764"/>
              <a:gd name="connsiteX42-13501" fmla="*/ 415 w 420"/>
              <a:gd name="connsiteY42-13502" fmla="*/ 68 h 764"/>
              <a:gd name="connsiteX43-13503" fmla="*/ 420 w 420"/>
              <a:gd name="connsiteY43-13504" fmla="*/ 74 h 764"/>
              <a:gd name="connsiteX44-13505" fmla="*/ 420 w 420"/>
              <a:gd name="connsiteY44-13506" fmla="*/ 74 h 764"/>
              <a:gd name="connsiteX45-13507" fmla="*/ 415 w 420"/>
              <a:gd name="connsiteY45-13508" fmla="*/ 79 h 764"/>
              <a:gd name="connsiteX46-13509" fmla="*/ 415 w 420"/>
              <a:gd name="connsiteY46-13510" fmla="*/ 84 h 764"/>
              <a:gd name="connsiteX47-13511" fmla="*/ 410 w 420"/>
              <a:gd name="connsiteY47-13512" fmla="*/ 90 h 764"/>
              <a:gd name="connsiteX48-13513" fmla="*/ 405 w 420"/>
              <a:gd name="connsiteY48-13514" fmla="*/ 95 h 764"/>
              <a:gd name="connsiteX49-13515" fmla="*/ 399 w 420"/>
              <a:gd name="connsiteY49-13516" fmla="*/ 100 h 764"/>
              <a:gd name="connsiteX50-13517" fmla="*/ 394 w 420"/>
              <a:gd name="connsiteY50-13518" fmla="*/ 105 h 764"/>
              <a:gd name="connsiteX51-13519" fmla="*/ 389 w 420"/>
              <a:gd name="connsiteY51-13520" fmla="*/ 116 h 764"/>
              <a:gd name="connsiteX52-13521" fmla="*/ 389 w 420"/>
              <a:gd name="connsiteY52-13522" fmla="*/ 126 h 764"/>
              <a:gd name="connsiteX53-13523" fmla="*/ 384 w 420"/>
              <a:gd name="connsiteY53-13524" fmla="*/ 142 h 764"/>
              <a:gd name="connsiteX54-13525" fmla="*/ 384 w 420"/>
              <a:gd name="connsiteY54-13526" fmla="*/ 163 h 764"/>
              <a:gd name="connsiteX55-13527" fmla="*/ 384 w 420"/>
              <a:gd name="connsiteY55-13528" fmla="*/ 184 h 764"/>
              <a:gd name="connsiteX56-13529" fmla="*/ 378 w 420"/>
              <a:gd name="connsiteY56-13530" fmla="*/ 211 h 764"/>
              <a:gd name="connsiteX57-13531" fmla="*/ 373 w 420"/>
              <a:gd name="connsiteY57-13532" fmla="*/ 263 h 764"/>
              <a:gd name="connsiteX58-13533" fmla="*/ 368 w 420"/>
              <a:gd name="connsiteY58-13534" fmla="*/ 316 h 764"/>
              <a:gd name="connsiteX59-13535" fmla="*/ 363 w 420"/>
              <a:gd name="connsiteY59-13536" fmla="*/ 363 h 764"/>
              <a:gd name="connsiteX60-13537" fmla="*/ 357 w 420"/>
              <a:gd name="connsiteY60-13538" fmla="*/ 411 h 764"/>
              <a:gd name="connsiteX61-13539" fmla="*/ 347 w 420"/>
              <a:gd name="connsiteY61-13540" fmla="*/ 458 h 764"/>
              <a:gd name="connsiteX62-13541" fmla="*/ 336 w 420"/>
              <a:gd name="connsiteY62-13542" fmla="*/ 506 h 764"/>
              <a:gd name="connsiteX63-13543" fmla="*/ 326 w 420"/>
              <a:gd name="connsiteY63-13544" fmla="*/ 553 h 764"/>
              <a:gd name="connsiteX64-13545" fmla="*/ 310 w 420"/>
              <a:gd name="connsiteY64-13546" fmla="*/ 595 h 764"/>
              <a:gd name="connsiteX65-13547" fmla="*/ 299 w 420"/>
              <a:gd name="connsiteY65-13548" fmla="*/ 622 h 764"/>
              <a:gd name="connsiteX66-13549" fmla="*/ 294 w 420"/>
              <a:gd name="connsiteY66-13550" fmla="*/ 643 h 764"/>
              <a:gd name="connsiteX67-13551" fmla="*/ 284 w 420"/>
              <a:gd name="connsiteY67-13552" fmla="*/ 658 h 764"/>
              <a:gd name="connsiteX68-13553" fmla="*/ 273 w 420"/>
              <a:gd name="connsiteY68-13554" fmla="*/ 674 h 764"/>
              <a:gd name="connsiteX69-13555" fmla="*/ 263 w 420"/>
              <a:gd name="connsiteY69-13556" fmla="*/ 690 h 764"/>
              <a:gd name="connsiteX70-13557" fmla="*/ 252 w 420"/>
              <a:gd name="connsiteY70-13558" fmla="*/ 706 h 764"/>
              <a:gd name="connsiteX71-13559" fmla="*/ 236 w 420"/>
              <a:gd name="connsiteY71-13560" fmla="*/ 716 h 764"/>
              <a:gd name="connsiteX72-13561" fmla="*/ 226 w 420"/>
              <a:gd name="connsiteY72-13562" fmla="*/ 727 h 764"/>
              <a:gd name="connsiteX73-13563" fmla="*/ 215 w 420"/>
              <a:gd name="connsiteY73-13564" fmla="*/ 737 h 764"/>
              <a:gd name="connsiteX74-13565" fmla="*/ 205 w 420"/>
              <a:gd name="connsiteY74-13566" fmla="*/ 743 h 764"/>
              <a:gd name="connsiteX75-13567" fmla="*/ 194 w 420"/>
              <a:gd name="connsiteY75-13568" fmla="*/ 748 h 764"/>
              <a:gd name="connsiteX76-13569" fmla="*/ 184 w 420"/>
              <a:gd name="connsiteY76-13570" fmla="*/ 753 h 764"/>
              <a:gd name="connsiteX77-13571" fmla="*/ 179 w 420"/>
              <a:gd name="connsiteY77-13572" fmla="*/ 758 h 764"/>
              <a:gd name="connsiteX78-13573" fmla="*/ 168 w 420"/>
              <a:gd name="connsiteY78-13574" fmla="*/ 764 h 764"/>
              <a:gd name="connsiteX79-13575" fmla="*/ 163 w 420"/>
              <a:gd name="connsiteY79-13576" fmla="*/ 764 h 764"/>
              <a:gd name="connsiteX80-13577" fmla="*/ 157 w 420"/>
              <a:gd name="connsiteY80-13578" fmla="*/ 764 h 764"/>
              <a:gd name="connsiteX81-13579" fmla="*/ 147 w 420"/>
              <a:gd name="connsiteY81-13580" fmla="*/ 758 h 764"/>
              <a:gd name="connsiteX82-13581" fmla="*/ 142 w 420"/>
              <a:gd name="connsiteY82-13582" fmla="*/ 753 h 764"/>
              <a:gd name="connsiteX83-13583" fmla="*/ 136 w 420"/>
              <a:gd name="connsiteY83-13584" fmla="*/ 748 h 764"/>
              <a:gd name="connsiteX84-13585" fmla="*/ 136 w 420"/>
              <a:gd name="connsiteY84-13586" fmla="*/ 743 h 764"/>
              <a:gd name="connsiteX85-13587" fmla="*/ 136 w 420"/>
              <a:gd name="connsiteY85-13588" fmla="*/ 737 h 764"/>
              <a:gd name="connsiteX86-13589" fmla="*/ 136 w 420"/>
              <a:gd name="connsiteY86-13590" fmla="*/ 732 h 764"/>
              <a:gd name="connsiteX87-13591" fmla="*/ 136 w 420"/>
              <a:gd name="connsiteY87-13592" fmla="*/ 722 h 764"/>
              <a:gd name="connsiteX88-13593" fmla="*/ 136 w 420"/>
              <a:gd name="connsiteY88-13594" fmla="*/ 716 h 764"/>
              <a:gd name="connsiteX89-13595" fmla="*/ 131 w 420"/>
              <a:gd name="connsiteY89-13596" fmla="*/ 706 h 764"/>
              <a:gd name="connsiteX90-13597" fmla="*/ 121 w 420"/>
              <a:gd name="connsiteY90-13598" fmla="*/ 695 h 764"/>
              <a:gd name="connsiteX91-13599" fmla="*/ 110 w 420"/>
              <a:gd name="connsiteY91-13600" fmla="*/ 690 h 764"/>
              <a:gd name="connsiteX92-13601" fmla="*/ 100 w 420"/>
              <a:gd name="connsiteY92-13602" fmla="*/ 679 h 764"/>
              <a:gd name="connsiteX93-13603" fmla="*/ 84 w 420"/>
              <a:gd name="connsiteY93-13604" fmla="*/ 669 h 764"/>
              <a:gd name="connsiteX94-13605" fmla="*/ 68 w 420"/>
              <a:gd name="connsiteY94-13606" fmla="*/ 658 h 764"/>
              <a:gd name="connsiteX95-13607" fmla="*/ 52 w 420"/>
              <a:gd name="connsiteY95-13608" fmla="*/ 648 h 764"/>
              <a:gd name="connsiteX96-13609" fmla="*/ 36 w 420"/>
              <a:gd name="connsiteY96-13610" fmla="*/ 643 h 764"/>
              <a:gd name="connsiteX97-13611" fmla="*/ 26 w 420"/>
              <a:gd name="connsiteY97-13612" fmla="*/ 632 h 764"/>
              <a:gd name="connsiteX98-13613" fmla="*/ 15 w 420"/>
              <a:gd name="connsiteY98-13614" fmla="*/ 627 h 764"/>
              <a:gd name="connsiteX99-13615" fmla="*/ 5 w 420"/>
              <a:gd name="connsiteY99-13616" fmla="*/ 622 h 764"/>
              <a:gd name="connsiteX100-13617" fmla="*/ 0 w 420"/>
              <a:gd name="connsiteY100-13618" fmla="*/ 616 h 764"/>
              <a:gd name="connsiteX101-13619" fmla="*/ 0 w 420"/>
              <a:gd name="connsiteY101-13620" fmla="*/ 616 h 764"/>
              <a:gd name="connsiteX102-13621" fmla="*/ 0 w 420"/>
              <a:gd name="connsiteY102-13622" fmla="*/ 611 h 764"/>
              <a:gd name="connsiteX103-13623" fmla="*/ 0 w 420"/>
              <a:gd name="connsiteY103-13624" fmla="*/ 611 h 764"/>
              <a:gd name="connsiteX104-13625" fmla="*/ 5 w 420"/>
              <a:gd name="connsiteY104-13626" fmla="*/ 611 h 764"/>
              <a:gd name="connsiteX105-13627" fmla="*/ 10 w 420"/>
              <a:gd name="connsiteY105-13628" fmla="*/ 611 h 764"/>
              <a:gd name="connsiteX106-13629" fmla="*/ 21 w 420"/>
              <a:gd name="connsiteY106-13630" fmla="*/ 611 h 764"/>
              <a:gd name="connsiteX107-13631" fmla="*/ 31 w 420"/>
              <a:gd name="connsiteY107-13632" fmla="*/ 611 h 764"/>
              <a:gd name="connsiteX108-13633" fmla="*/ 47 w 420"/>
              <a:gd name="connsiteY108-13634" fmla="*/ 616 h 764"/>
              <a:gd name="connsiteX109-13635" fmla="*/ 63 w 420"/>
              <a:gd name="connsiteY109-13636" fmla="*/ 622 h 764"/>
              <a:gd name="connsiteX110-13637" fmla="*/ 84 w 420"/>
              <a:gd name="connsiteY110-13638" fmla="*/ 622 h 764"/>
              <a:gd name="connsiteX111-13639" fmla="*/ 105 w 420"/>
              <a:gd name="connsiteY111-13640" fmla="*/ 627 h 764"/>
              <a:gd name="connsiteX112-13641" fmla="*/ 121 w 420"/>
              <a:gd name="connsiteY112-13642" fmla="*/ 632 h 764"/>
              <a:gd name="connsiteX113-13643" fmla="*/ 136 w 420"/>
              <a:gd name="connsiteY113-13644" fmla="*/ 632 h 764"/>
              <a:gd name="connsiteX114-13645" fmla="*/ 152 w 420"/>
              <a:gd name="connsiteY114-13646" fmla="*/ 632 h 764"/>
              <a:gd name="connsiteX115-13647" fmla="*/ 163 w 420"/>
              <a:gd name="connsiteY115-13648" fmla="*/ 632 h 764"/>
              <a:gd name="connsiteX116-13649" fmla="*/ 173 w 420"/>
              <a:gd name="connsiteY116-13650" fmla="*/ 632 h 764"/>
              <a:gd name="connsiteX117-13651" fmla="*/ 179 w 420"/>
              <a:gd name="connsiteY117-13652" fmla="*/ 632 h 764"/>
              <a:gd name="connsiteX118-13653" fmla="*/ 184 w 420"/>
              <a:gd name="connsiteY118-13654" fmla="*/ 632 h 764"/>
              <a:gd name="connsiteX119-13655" fmla="*/ 189 w 420"/>
              <a:gd name="connsiteY119-13656" fmla="*/ 627 h 764"/>
              <a:gd name="connsiteX120-13657" fmla="*/ 194 w 420"/>
              <a:gd name="connsiteY120-13658" fmla="*/ 622 h 764"/>
              <a:gd name="connsiteX121-13659" fmla="*/ 200 w 420"/>
              <a:gd name="connsiteY121-13660" fmla="*/ 616 h 764"/>
              <a:gd name="connsiteX122-13661" fmla="*/ 205 w 420"/>
              <a:gd name="connsiteY122-13662" fmla="*/ 611 h 764"/>
              <a:gd name="connsiteX123-13663" fmla="*/ 210 w 420"/>
              <a:gd name="connsiteY123-13664" fmla="*/ 600 h 764"/>
              <a:gd name="connsiteX124-13665" fmla="*/ 221 w 420"/>
              <a:gd name="connsiteY124-13666" fmla="*/ 590 h 764"/>
              <a:gd name="connsiteX125-13667" fmla="*/ 226 w 420"/>
              <a:gd name="connsiteY125-13668" fmla="*/ 579 h 764"/>
              <a:gd name="connsiteX126-13669" fmla="*/ 231 w 420"/>
              <a:gd name="connsiteY126-13670" fmla="*/ 569 h 764"/>
              <a:gd name="connsiteX127-13671" fmla="*/ 236 w 420"/>
              <a:gd name="connsiteY127-13672" fmla="*/ 553 h 764"/>
              <a:gd name="connsiteX128-13673" fmla="*/ 242 w 420"/>
              <a:gd name="connsiteY128-13674" fmla="*/ 537 h 764"/>
              <a:gd name="connsiteX129-13675" fmla="*/ 247 w 420"/>
              <a:gd name="connsiteY129-13676" fmla="*/ 521 h 764"/>
              <a:gd name="connsiteX130-13677" fmla="*/ 252 w 420"/>
              <a:gd name="connsiteY130-13678" fmla="*/ 500 h 764"/>
              <a:gd name="connsiteX131-13679" fmla="*/ 257 w 420"/>
              <a:gd name="connsiteY131-13680" fmla="*/ 479 h 764"/>
              <a:gd name="connsiteX132-13681" fmla="*/ 263 w 420"/>
              <a:gd name="connsiteY132-13682" fmla="*/ 453 h 764"/>
              <a:gd name="connsiteX133-13683" fmla="*/ 268 w 420"/>
              <a:gd name="connsiteY133-13684" fmla="*/ 427 h 764"/>
              <a:gd name="connsiteX134-13685" fmla="*/ 273 w 420"/>
              <a:gd name="connsiteY134-13686" fmla="*/ 400 h 764"/>
              <a:gd name="connsiteX135-13687" fmla="*/ 278 w 420"/>
              <a:gd name="connsiteY135-13688" fmla="*/ 374 h 764"/>
              <a:gd name="connsiteX136-13689" fmla="*/ 284 w 420"/>
              <a:gd name="connsiteY136-13690" fmla="*/ 348 h 764"/>
              <a:gd name="connsiteX137-13691" fmla="*/ 284 w 420"/>
              <a:gd name="connsiteY137-13692" fmla="*/ 321 h 764"/>
              <a:gd name="connsiteX138-13693" fmla="*/ 289 w 420"/>
              <a:gd name="connsiteY138-13694" fmla="*/ 295 h 764"/>
              <a:gd name="connsiteX139-13695" fmla="*/ 289 w 420"/>
              <a:gd name="connsiteY139-13696" fmla="*/ 274 h 764"/>
              <a:gd name="connsiteX140-13697" fmla="*/ 294 w 420"/>
              <a:gd name="connsiteY140-13698" fmla="*/ 253 h 764"/>
              <a:gd name="connsiteX141-13699" fmla="*/ 294 w 420"/>
              <a:gd name="connsiteY141-13700" fmla="*/ 232 h 764"/>
              <a:gd name="connsiteX142-13701" fmla="*/ 294 w 420"/>
              <a:gd name="connsiteY142-13702" fmla="*/ 211 h 764"/>
              <a:gd name="connsiteX143-13703" fmla="*/ 299 w 420"/>
              <a:gd name="connsiteY143-13704" fmla="*/ 195 h 764"/>
              <a:gd name="connsiteX144-13705" fmla="*/ 299 w 420"/>
              <a:gd name="connsiteY144-13706" fmla="*/ 179 h 764"/>
              <a:gd name="connsiteX145-13707" fmla="*/ 299 w 420"/>
              <a:gd name="connsiteY145-13708" fmla="*/ 163 h 764"/>
              <a:gd name="connsiteX146-13709" fmla="*/ 299 w 420"/>
              <a:gd name="connsiteY146-13710" fmla="*/ 153 h 764"/>
              <a:gd name="connsiteX147-13711" fmla="*/ 299 w 420"/>
              <a:gd name="connsiteY147-13712" fmla="*/ 142 h 764"/>
              <a:gd name="connsiteX148-13713" fmla="*/ 299 w 420"/>
              <a:gd name="connsiteY148-13714" fmla="*/ 132 h 764"/>
              <a:gd name="connsiteX149-13715" fmla="*/ 299 w 420"/>
              <a:gd name="connsiteY149-13716" fmla="*/ 121 h 764"/>
              <a:gd name="connsiteX150-13717" fmla="*/ 294 w 420"/>
              <a:gd name="connsiteY150-13718" fmla="*/ 116 h 764"/>
              <a:gd name="connsiteX151-13719" fmla="*/ 294 w 420"/>
              <a:gd name="connsiteY151-13720" fmla="*/ 116 h 764"/>
              <a:gd name="connsiteX0-13721" fmla="*/ 294 w 420"/>
              <a:gd name="connsiteY0-13722" fmla="*/ 116 h 764"/>
              <a:gd name="connsiteX1-13723" fmla="*/ 294 w 420"/>
              <a:gd name="connsiteY1-13724" fmla="*/ 105 h 764"/>
              <a:gd name="connsiteX2-13725" fmla="*/ 289 w 420"/>
              <a:gd name="connsiteY2-13726" fmla="*/ 95 h 764"/>
              <a:gd name="connsiteX3-13727" fmla="*/ 284 w 420"/>
              <a:gd name="connsiteY3-13728" fmla="*/ 84 h 764"/>
              <a:gd name="connsiteX4-13729" fmla="*/ 284 w 420"/>
              <a:gd name="connsiteY4-13730" fmla="*/ 79 h 764"/>
              <a:gd name="connsiteX5-13731" fmla="*/ 278 w 420"/>
              <a:gd name="connsiteY5-13732" fmla="*/ 79 h 764"/>
              <a:gd name="connsiteX6-13733" fmla="*/ 273 w 420"/>
              <a:gd name="connsiteY6-13734" fmla="*/ 79 h 764"/>
              <a:gd name="connsiteX7-13735" fmla="*/ 268 w 420"/>
              <a:gd name="connsiteY7-13736" fmla="*/ 74 h 764"/>
              <a:gd name="connsiteX8-13737" fmla="*/ 257 w 420"/>
              <a:gd name="connsiteY8-13738" fmla="*/ 74 h 764"/>
              <a:gd name="connsiteX9-13739" fmla="*/ 247 w 420"/>
              <a:gd name="connsiteY9-13740" fmla="*/ 74 h 764"/>
              <a:gd name="connsiteX10-13741" fmla="*/ 236 w 420"/>
              <a:gd name="connsiteY10-13742" fmla="*/ 74 h 764"/>
              <a:gd name="connsiteX11-13743" fmla="*/ 226 w 420"/>
              <a:gd name="connsiteY11-13744" fmla="*/ 74 h 764"/>
              <a:gd name="connsiteX12-13745" fmla="*/ 215 w 420"/>
              <a:gd name="connsiteY12-13746" fmla="*/ 74 h 764"/>
              <a:gd name="connsiteX13-13747" fmla="*/ 157 w 420"/>
              <a:gd name="connsiteY13-13748" fmla="*/ 74 h 764"/>
              <a:gd name="connsiteX14-13749" fmla="*/ 126 w 420"/>
              <a:gd name="connsiteY14-13750" fmla="*/ 37 h 764"/>
              <a:gd name="connsiteX15-13751" fmla="*/ 142 w 420"/>
              <a:gd name="connsiteY15-13752" fmla="*/ 37 h 764"/>
              <a:gd name="connsiteX16-13753" fmla="*/ 157 w 420"/>
              <a:gd name="connsiteY16-13754" fmla="*/ 37 h 764"/>
              <a:gd name="connsiteX17-13755" fmla="*/ 168 w 420"/>
              <a:gd name="connsiteY17-13756" fmla="*/ 32 h 764"/>
              <a:gd name="connsiteX18-13757" fmla="*/ 184 w 420"/>
              <a:gd name="connsiteY18-13758" fmla="*/ 32 h 764"/>
              <a:gd name="connsiteX19-13759" fmla="*/ 194 w 420"/>
              <a:gd name="connsiteY19-13760" fmla="*/ 32 h 764"/>
              <a:gd name="connsiteX20-13761" fmla="*/ 205 w 420"/>
              <a:gd name="connsiteY20-13762" fmla="*/ 26 h 764"/>
              <a:gd name="connsiteX21-13763" fmla="*/ 215 w 420"/>
              <a:gd name="connsiteY21-13764" fmla="*/ 26 h 764"/>
              <a:gd name="connsiteX22-13765" fmla="*/ 221 w 420"/>
              <a:gd name="connsiteY22-13766" fmla="*/ 26 h 764"/>
              <a:gd name="connsiteX23-13767" fmla="*/ 231 w 420"/>
              <a:gd name="connsiteY23-13768" fmla="*/ 21 h 764"/>
              <a:gd name="connsiteX24-13769" fmla="*/ 236 w 420"/>
              <a:gd name="connsiteY24-13770" fmla="*/ 21 h 764"/>
              <a:gd name="connsiteX25-13771" fmla="*/ 242 w 420"/>
              <a:gd name="connsiteY25-13772" fmla="*/ 21 h 764"/>
              <a:gd name="connsiteX26-13773" fmla="*/ 247 w 420"/>
              <a:gd name="connsiteY26-13774" fmla="*/ 16 h 764"/>
              <a:gd name="connsiteX27-13775" fmla="*/ 247 w 420"/>
              <a:gd name="connsiteY27-13776" fmla="*/ 16 h 764"/>
              <a:gd name="connsiteX28-13777" fmla="*/ 252 w 420"/>
              <a:gd name="connsiteY28-13778" fmla="*/ 16 h 764"/>
              <a:gd name="connsiteX29-13779" fmla="*/ 252 w 420"/>
              <a:gd name="connsiteY29-13780" fmla="*/ 11 h 764"/>
              <a:gd name="connsiteX30-13781" fmla="*/ 263 w 420"/>
              <a:gd name="connsiteY30-13782" fmla="*/ 5 h 764"/>
              <a:gd name="connsiteX31-13783" fmla="*/ 268 w 420"/>
              <a:gd name="connsiteY31-13784" fmla="*/ 5 h 764"/>
              <a:gd name="connsiteX32-13785" fmla="*/ 278 w 420"/>
              <a:gd name="connsiteY32-13786" fmla="*/ 0 h 764"/>
              <a:gd name="connsiteX33-13787" fmla="*/ 284 w 420"/>
              <a:gd name="connsiteY33-13788" fmla="*/ 5 h 764"/>
              <a:gd name="connsiteX34-13789" fmla="*/ 299 w 420"/>
              <a:gd name="connsiteY34-13790" fmla="*/ 5 h 764"/>
              <a:gd name="connsiteX35-13791" fmla="*/ 310 w 420"/>
              <a:gd name="connsiteY35-13792" fmla="*/ 11 h 764"/>
              <a:gd name="connsiteX36-13793" fmla="*/ 331 w 420"/>
              <a:gd name="connsiteY36-13794" fmla="*/ 16 h 764"/>
              <a:gd name="connsiteX37-13795" fmla="*/ 363 w 420"/>
              <a:gd name="connsiteY37-13796" fmla="*/ 32 h 764"/>
              <a:gd name="connsiteX38-13797" fmla="*/ 378 w 420"/>
              <a:gd name="connsiteY38-13798" fmla="*/ 42 h 764"/>
              <a:gd name="connsiteX39-13799" fmla="*/ 394 w 420"/>
              <a:gd name="connsiteY39-13800" fmla="*/ 53 h 764"/>
              <a:gd name="connsiteX40-13801" fmla="*/ 405 w 420"/>
              <a:gd name="connsiteY40-13802" fmla="*/ 58 h 764"/>
              <a:gd name="connsiteX41-13803" fmla="*/ 415 w 420"/>
              <a:gd name="connsiteY41-13804" fmla="*/ 68 h 764"/>
              <a:gd name="connsiteX42-13805" fmla="*/ 420 w 420"/>
              <a:gd name="connsiteY42-13806" fmla="*/ 74 h 764"/>
              <a:gd name="connsiteX43-13807" fmla="*/ 420 w 420"/>
              <a:gd name="connsiteY43-13808" fmla="*/ 74 h 764"/>
              <a:gd name="connsiteX44-13809" fmla="*/ 415 w 420"/>
              <a:gd name="connsiteY44-13810" fmla="*/ 79 h 764"/>
              <a:gd name="connsiteX45-13811" fmla="*/ 415 w 420"/>
              <a:gd name="connsiteY45-13812" fmla="*/ 84 h 764"/>
              <a:gd name="connsiteX46-13813" fmla="*/ 410 w 420"/>
              <a:gd name="connsiteY46-13814" fmla="*/ 90 h 764"/>
              <a:gd name="connsiteX47-13815" fmla="*/ 405 w 420"/>
              <a:gd name="connsiteY47-13816" fmla="*/ 95 h 764"/>
              <a:gd name="connsiteX48-13817" fmla="*/ 399 w 420"/>
              <a:gd name="connsiteY48-13818" fmla="*/ 100 h 764"/>
              <a:gd name="connsiteX49-13819" fmla="*/ 394 w 420"/>
              <a:gd name="connsiteY49-13820" fmla="*/ 105 h 764"/>
              <a:gd name="connsiteX50-13821" fmla="*/ 389 w 420"/>
              <a:gd name="connsiteY50-13822" fmla="*/ 116 h 764"/>
              <a:gd name="connsiteX51-13823" fmla="*/ 389 w 420"/>
              <a:gd name="connsiteY51-13824" fmla="*/ 126 h 764"/>
              <a:gd name="connsiteX52-13825" fmla="*/ 384 w 420"/>
              <a:gd name="connsiteY52-13826" fmla="*/ 142 h 764"/>
              <a:gd name="connsiteX53-13827" fmla="*/ 384 w 420"/>
              <a:gd name="connsiteY53-13828" fmla="*/ 163 h 764"/>
              <a:gd name="connsiteX54-13829" fmla="*/ 384 w 420"/>
              <a:gd name="connsiteY54-13830" fmla="*/ 184 h 764"/>
              <a:gd name="connsiteX55-13831" fmla="*/ 378 w 420"/>
              <a:gd name="connsiteY55-13832" fmla="*/ 211 h 764"/>
              <a:gd name="connsiteX56-13833" fmla="*/ 373 w 420"/>
              <a:gd name="connsiteY56-13834" fmla="*/ 263 h 764"/>
              <a:gd name="connsiteX57-13835" fmla="*/ 368 w 420"/>
              <a:gd name="connsiteY57-13836" fmla="*/ 316 h 764"/>
              <a:gd name="connsiteX58-13837" fmla="*/ 363 w 420"/>
              <a:gd name="connsiteY58-13838" fmla="*/ 363 h 764"/>
              <a:gd name="connsiteX59-13839" fmla="*/ 357 w 420"/>
              <a:gd name="connsiteY59-13840" fmla="*/ 411 h 764"/>
              <a:gd name="connsiteX60-13841" fmla="*/ 347 w 420"/>
              <a:gd name="connsiteY60-13842" fmla="*/ 458 h 764"/>
              <a:gd name="connsiteX61-13843" fmla="*/ 336 w 420"/>
              <a:gd name="connsiteY61-13844" fmla="*/ 506 h 764"/>
              <a:gd name="connsiteX62-13845" fmla="*/ 326 w 420"/>
              <a:gd name="connsiteY62-13846" fmla="*/ 553 h 764"/>
              <a:gd name="connsiteX63-13847" fmla="*/ 310 w 420"/>
              <a:gd name="connsiteY63-13848" fmla="*/ 595 h 764"/>
              <a:gd name="connsiteX64-13849" fmla="*/ 299 w 420"/>
              <a:gd name="connsiteY64-13850" fmla="*/ 622 h 764"/>
              <a:gd name="connsiteX65-13851" fmla="*/ 294 w 420"/>
              <a:gd name="connsiteY65-13852" fmla="*/ 643 h 764"/>
              <a:gd name="connsiteX66-13853" fmla="*/ 284 w 420"/>
              <a:gd name="connsiteY66-13854" fmla="*/ 658 h 764"/>
              <a:gd name="connsiteX67-13855" fmla="*/ 273 w 420"/>
              <a:gd name="connsiteY67-13856" fmla="*/ 674 h 764"/>
              <a:gd name="connsiteX68-13857" fmla="*/ 263 w 420"/>
              <a:gd name="connsiteY68-13858" fmla="*/ 690 h 764"/>
              <a:gd name="connsiteX69-13859" fmla="*/ 252 w 420"/>
              <a:gd name="connsiteY69-13860" fmla="*/ 706 h 764"/>
              <a:gd name="connsiteX70-13861" fmla="*/ 236 w 420"/>
              <a:gd name="connsiteY70-13862" fmla="*/ 716 h 764"/>
              <a:gd name="connsiteX71-13863" fmla="*/ 226 w 420"/>
              <a:gd name="connsiteY71-13864" fmla="*/ 727 h 764"/>
              <a:gd name="connsiteX72-13865" fmla="*/ 215 w 420"/>
              <a:gd name="connsiteY72-13866" fmla="*/ 737 h 764"/>
              <a:gd name="connsiteX73-13867" fmla="*/ 205 w 420"/>
              <a:gd name="connsiteY73-13868" fmla="*/ 743 h 764"/>
              <a:gd name="connsiteX74-13869" fmla="*/ 194 w 420"/>
              <a:gd name="connsiteY74-13870" fmla="*/ 748 h 764"/>
              <a:gd name="connsiteX75-13871" fmla="*/ 184 w 420"/>
              <a:gd name="connsiteY75-13872" fmla="*/ 753 h 764"/>
              <a:gd name="connsiteX76-13873" fmla="*/ 179 w 420"/>
              <a:gd name="connsiteY76-13874" fmla="*/ 758 h 764"/>
              <a:gd name="connsiteX77-13875" fmla="*/ 168 w 420"/>
              <a:gd name="connsiteY77-13876" fmla="*/ 764 h 764"/>
              <a:gd name="connsiteX78-13877" fmla="*/ 163 w 420"/>
              <a:gd name="connsiteY78-13878" fmla="*/ 764 h 764"/>
              <a:gd name="connsiteX79-13879" fmla="*/ 157 w 420"/>
              <a:gd name="connsiteY79-13880" fmla="*/ 764 h 764"/>
              <a:gd name="connsiteX80-13881" fmla="*/ 147 w 420"/>
              <a:gd name="connsiteY80-13882" fmla="*/ 758 h 764"/>
              <a:gd name="connsiteX81-13883" fmla="*/ 142 w 420"/>
              <a:gd name="connsiteY81-13884" fmla="*/ 753 h 764"/>
              <a:gd name="connsiteX82-13885" fmla="*/ 136 w 420"/>
              <a:gd name="connsiteY82-13886" fmla="*/ 748 h 764"/>
              <a:gd name="connsiteX83-13887" fmla="*/ 136 w 420"/>
              <a:gd name="connsiteY83-13888" fmla="*/ 743 h 764"/>
              <a:gd name="connsiteX84-13889" fmla="*/ 136 w 420"/>
              <a:gd name="connsiteY84-13890" fmla="*/ 737 h 764"/>
              <a:gd name="connsiteX85-13891" fmla="*/ 136 w 420"/>
              <a:gd name="connsiteY85-13892" fmla="*/ 732 h 764"/>
              <a:gd name="connsiteX86-13893" fmla="*/ 136 w 420"/>
              <a:gd name="connsiteY86-13894" fmla="*/ 722 h 764"/>
              <a:gd name="connsiteX87-13895" fmla="*/ 136 w 420"/>
              <a:gd name="connsiteY87-13896" fmla="*/ 716 h 764"/>
              <a:gd name="connsiteX88-13897" fmla="*/ 131 w 420"/>
              <a:gd name="connsiteY88-13898" fmla="*/ 706 h 764"/>
              <a:gd name="connsiteX89-13899" fmla="*/ 121 w 420"/>
              <a:gd name="connsiteY89-13900" fmla="*/ 695 h 764"/>
              <a:gd name="connsiteX90-13901" fmla="*/ 110 w 420"/>
              <a:gd name="connsiteY90-13902" fmla="*/ 690 h 764"/>
              <a:gd name="connsiteX91-13903" fmla="*/ 100 w 420"/>
              <a:gd name="connsiteY91-13904" fmla="*/ 679 h 764"/>
              <a:gd name="connsiteX92-13905" fmla="*/ 84 w 420"/>
              <a:gd name="connsiteY92-13906" fmla="*/ 669 h 764"/>
              <a:gd name="connsiteX93-13907" fmla="*/ 68 w 420"/>
              <a:gd name="connsiteY93-13908" fmla="*/ 658 h 764"/>
              <a:gd name="connsiteX94-13909" fmla="*/ 52 w 420"/>
              <a:gd name="connsiteY94-13910" fmla="*/ 648 h 764"/>
              <a:gd name="connsiteX95-13911" fmla="*/ 36 w 420"/>
              <a:gd name="connsiteY95-13912" fmla="*/ 643 h 764"/>
              <a:gd name="connsiteX96-13913" fmla="*/ 26 w 420"/>
              <a:gd name="connsiteY96-13914" fmla="*/ 632 h 764"/>
              <a:gd name="connsiteX97-13915" fmla="*/ 15 w 420"/>
              <a:gd name="connsiteY97-13916" fmla="*/ 627 h 764"/>
              <a:gd name="connsiteX98-13917" fmla="*/ 5 w 420"/>
              <a:gd name="connsiteY98-13918" fmla="*/ 622 h 764"/>
              <a:gd name="connsiteX99-13919" fmla="*/ 0 w 420"/>
              <a:gd name="connsiteY99-13920" fmla="*/ 616 h 764"/>
              <a:gd name="connsiteX100-13921" fmla="*/ 0 w 420"/>
              <a:gd name="connsiteY100-13922" fmla="*/ 616 h 764"/>
              <a:gd name="connsiteX101-13923" fmla="*/ 0 w 420"/>
              <a:gd name="connsiteY101-13924" fmla="*/ 611 h 764"/>
              <a:gd name="connsiteX102-13925" fmla="*/ 0 w 420"/>
              <a:gd name="connsiteY102-13926" fmla="*/ 611 h 764"/>
              <a:gd name="connsiteX103-13927" fmla="*/ 5 w 420"/>
              <a:gd name="connsiteY103-13928" fmla="*/ 611 h 764"/>
              <a:gd name="connsiteX104-13929" fmla="*/ 10 w 420"/>
              <a:gd name="connsiteY104-13930" fmla="*/ 611 h 764"/>
              <a:gd name="connsiteX105-13931" fmla="*/ 21 w 420"/>
              <a:gd name="connsiteY105-13932" fmla="*/ 611 h 764"/>
              <a:gd name="connsiteX106-13933" fmla="*/ 31 w 420"/>
              <a:gd name="connsiteY106-13934" fmla="*/ 611 h 764"/>
              <a:gd name="connsiteX107-13935" fmla="*/ 47 w 420"/>
              <a:gd name="connsiteY107-13936" fmla="*/ 616 h 764"/>
              <a:gd name="connsiteX108-13937" fmla="*/ 63 w 420"/>
              <a:gd name="connsiteY108-13938" fmla="*/ 622 h 764"/>
              <a:gd name="connsiteX109-13939" fmla="*/ 84 w 420"/>
              <a:gd name="connsiteY109-13940" fmla="*/ 622 h 764"/>
              <a:gd name="connsiteX110-13941" fmla="*/ 105 w 420"/>
              <a:gd name="connsiteY110-13942" fmla="*/ 627 h 764"/>
              <a:gd name="connsiteX111-13943" fmla="*/ 121 w 420"/>
              <a:gd name="connsiteY111-13944" fmla="*/ 632 h 764"/>
              <a:gd name="connsiteX112-13945" fmla="*/ 136 w 420"/>
              <a:gd name="connsiteY112-13946" fmla="*/ 632 h 764"/>
              <a:gd name="connsiteX113-13947" fmla="*/ 152 w 420"/>
              <a:gd name="connsiteY113-13948" fmla="*/ 632 h 764"/>
              <a:gd name="connsiteX114-13949" fmla="*/ 163 w 420"/>
              <a:gd name="connsiteY114-13950" fmla="*/ 632 h 764"/>
              <a:gd name="connsiteX115-13951" fmla="*/ 173 w 420"/>
              <a:gd name="connsiteY115-13952" fmla="*/ 632 h 764"/>
              <a:gd name="connsiteX116-13953" fmla="*/ 179 w 420"/>
              <a:gd name="connsiteY116-13954" fmla="*/ 632 h 764"/>
              <a:gd name="connsiteX117-13955" fmla="*/ 184 w 420"/>
              <a:gd name="connsiteY117-13956" fmla="*/ 632 h 764"/>
              <a:gd name="connsiteX118-13957" fmla="*/ 189 w 420"/>
              <a:gd name="connsiteY118-13958" fmla="*/ 627 h 764"/>
              <a:gd name="connsiteX119-13959" fmla="*/ 194 w 420"/>
              <a:gd name="connsiteY119-13960" fmla="*/ 622 h 764"/>
              <a:gd name="connsiteX120-13961" fmla="*/ 200 w 420"/>
              <a:gd name="connsiteY120-13962" fmla="*/ 616 h 764"/>
              <a:gd name="connsiteX121-13963" fmla="*/ 205 w 420"/>
              <a:gd name="connsiteY121-13964" fmla="*/ 611 h 764"/>
              <a:gd name="connsiteX122-13965" fmla="*/ 210 w 420"/>
              <a:gd name="connsiteY122-13966" fmla="*/ 600 h 764"/>
              <a:gd name="connsiteX123-13967" fmla="*/ 221 w 420"/>
              <a:gd name="connsiteY123-13968" fmla="*/ 590 h 764"/>
              <a:gd name="connsiteX124-13969" fmla="*/ 226 w 420"/>
              <a:gd name="connsiteY124-13970" fmla="*/ 579 h 764"/>
              <a:gd name="connsiteX125-13971" fmla="*/ 231 w 420"/>
              <a:gd name="connsiteY125-13972" fmla="*/ 569 h 764"/>
              <a:gd name="connsiteX126-13973" fmla="*/ 236 w 420"/>
              <a:gd name="connsiteY126-13974" fmla="*/ 553 h 764"/>
              <a:gd name="connsiteX127-13975" fmla="*/ 242 w 420"/>
              <a:gd name="connsiteY127-13976" fmla="*/ 537 h 764"/>
              <a:gd name="connsiteX128-13977" fmla="*/ 247 w 420"/>
              <a:gd name="connsiteY128-13978" fmla="*/ 521 h 764"/>
              <a:gd name="connsiteX129-13979" fmla="*/ 252 w 420"/>
              <a:gd name="connsiteY129-13980" fmla="*/ 500 h 764"/>
              <a:gd name="connsiteX130-13981" fmla="*/ 257 w 420"/>
              <a:gd name="connsiteY130-13982" fmla="*/ 479 h 764"/>
              <a:gd name="connsiteX131-13983" fmla="*/ 263 w 420"/>
              <a:gd name="connsiteY131-13984" fmla="*/ 453 h 764"/>
              <a:gd name="connsiteX132-13985" fmla="*/ 268 w 420"/>
              <a:gd name="connsiteY132-13986" fmla="*/ 427 h 764"/>
              <a:gd name="connsiteX133-13987" fmla="*/ 273 w 420"/>
              <a:gd name="connsiteY133-13988" fmla="*/ 400 h 764"/>
              <a:gd name="connsiteX134-13989" fmla="*/ 278 w 420"/>
              <a:gd name="connsiteY134-13990" fmla="*/ 374 h 764"/>
              <a:gd name="connsiteX135-13991" fmla="*/ 284 w 420"/>
              <a:gd name="connsiteY135-13992" fmla="*/ 348 h 764"/>
              <a:gd name="connsiteX136-13993" fmla="*/ 284 w 420"/>
              <a:gd name="connsiteY136-13994" fmla="*/ 321 h 764"/>
              <a:gd name="connsiteX137-13995" fmla="*/ 289 w 420"/>
              <a:gd name="connsiteY137-13996" fmla="*/ 295 h 764"/>
              <a:gd name="connsiteX138-13997" fmla="*/ 289 w 420"/>
              <a:gd name="connsiteY138-13998" fmla="*/ 274 h 764"/>
              <a:gd name="connsiteX139-13999" fmla="*/ 294 w 420"/>
              <a:gd name="connsiteY139-14000" fmla="*/ 253 h 764"/>
              <a:gd name="connsiteX140-14001" fmla="*/ 294 w 420"/>
              <a:gd name="connsiteY140-14002" fmla="*/ 232 h 764"/>
              <a:gd name="connsiteX141-14003" fmla="*/ 294 w 420"/>
              <a:gd name="connsiteY141-14004" fmla="*/ 211 h 764"/>
              <a:gd name="connsiteX142-14005" fmla="*/ 299 w 420"/>
              <a:gd name="connsiteY142-14006" fmla="*/ 195 h 764"/>
              <a:gd name="connsiteX143-14007" fmla="*/ 299 w 420"/>
              <a:gd name="connsiteY143-14008" fmla="*/ 179 h 764"/>
              <a:gd name="connsiteX144-14009" fmla="*/ 299 w 420"/>
              <a:gd name="connsiteY144-14010" fmla="*/ 163 h 764"/>
              <a:gd name="connsiteX145-14011" fmla="*/ 299 w 420"/>
              <a:gd name="connsiteY145-14012" fmla="*/ 153 h 764"/>
              <a:gd name="connsiteX146-14013" fmla="*/ 299 w 420"/>
              <a:gd name="connsiteY146-14014" fmla="*/ 142 h 764"/>
              <a:gd name="connsiteX147-14015" fmla="*/ 299 w 420"/>
              <a:gd name="connsiteY147-14016" fmla="*/ 132 h 764"/>
              <a:gd name="connsiteX148-14017" fmla="*/ 299 w 420"/>
              <a:gd name="connsiteY148-14018" fmla="*/ 121 h 764"/>
              <a:gd name="connsiteX149-14019" fmla="*/ 294 w 420"/>
              <a:gd name="connsiteY149-14020" fmla="*/ 116 h 764"/>
              <a:gd name="connsiteX150-14021" fmla="*/ 294 w 420"/>
              <a:gd name="connsiteY150-14022" fmla="*/ 116 h 764"/>
              <a:gd name="connsiteX0-14023" fmla="*/ 294 w 420"/>
              <a:gd name="connsiteY0-14024" fmla="*/ 116 h 764"/>
              <a:gd name="connsiteX1-14025" fmla="*/ 294 w 420"/>
              <a:gd name="connsiteY1-14026" fmla="*/ 105 h 764"/>
              <a:gd name="connsiteX2-14027" fmla="*/ 289 w 420"/>
              <a:gd name="connsiteY2-14028" fmla="*/ 95 h 764"/>
              <a:gd name="connsiteX3-14029" fmla="*/ 284 w 420"/>
              <a:gd name="connsiteY3-14030" fmla="*/ 84 h 764"/>
              <a:gd name="connsiteX4-14031" fmla="*/ 284 w 420"/>
              <a:gd name="connsiteY4-14032" fmla="*/ 79 h 764"/>
              <a:gd name="connsiteX5-14033" fmla="*/ 278 w 420"/>
              <a:gd name="connsiteY5-14034" fmla="*/ 79 h 764"/>
              <a:gd name="connsiteX6-14035" fmla="*/ 273 w 420"/>
              <a:gd name="connsiteY6-14036" fmla="*/ 79 h 764"/>
              <a:gd name="connsiteX7-14037" fmla="*/ 268 w 420"/>
              <a:gd name="connsiteY7-14038" fmla="*/ 74 h 764"/>
              <a:gd name="connsiteX8-14039" fmla="*/ 257 w 420"/>
              <a:gd name="connsiteY8-14040" fmla="*/ 74 h 764"/>
              <a:gd name="connsiteX9-14041" fmla="*/ 247 w 420"/>
              <a:gd name="connsiteY9-14042" fmla="*/ 74 h 764"/>
              <a:gd name="connsiteX10-14043" fmla="*/ 236 w 420"/>
              <a:gd name="connsiteY10-14044" fmla="*/ 74 h 764"/>
              <a:gd name="connsiteX11-14045" fmla="*/ 226 w 420"/>
              <a:gd name="connsiteY11-14046" fmla="*/ 74 h 764"/>
              <a:gd name="connsiteX12-14047" fmla="*/ 215 w 420"/>
              <a:gd name="connsiteY12-14048" fmla="*/ 74 h 764"/>
              <a:gd name="connsiteX13-14049" fmla="*/ 157 w 420"/>
              <a:gd name="connsiteY13-14050" fmla="*/ 74 h 764"/>
              <a:gd name="connsiteX14-14051" fmla="*/ 142 w 420"/>
              <a:gd name="connsiteY14-14052" fmla="*/ 37 h 764"/>
              <a:gd name="connsiteX15-14053" fmla="*/ 157 w 420"/>
              <a:gd name="connsiteY15-14054" fmla="*/ 37 h 764"/>
              <a:gd name="connsiteX16-14055" fmla="*/ 168 w 420"/>
              <a:gd name="connsiteY16-14056" fmla="*/ 32 h 764"/>
              <a:gd name="connsiteX17-14057" fmla="*/ 184 w 420"/>
              <a:gd name="connsiteY17-14058" fmla="*/ 32 h 764"/>
              <a:gd name="connsiteX18-14059" fmla="*/ 194 w 420"/>
              <a:gd name="connsiteY18-14060" fmla="*/ 32 h 764"/>
              <a:gd name="connsiteX19-14061" fmla="*/ 205 w 420"/>
              <a:gd name="connsiteY19-14062" fmla="*/ 26 h 764"/>
              <a:gd name="connsiteX20-14063" fmla="*/ 215 w 420"/>
              <a:gd name="connsiteY20-14064" fmla="*/ 26 h 764"/>
              <a:gd name="connsiteX21-14065" fmla="*/ 221 w 420"/>
              <a:gd name="connsiteY21-14066" fmla="*/ 26 h 764"/>
              <a:gd name="connsiteX22-14067" fmla="*/ 231 w 420"/>
              <a:gd name="connsiteY22-14068" fmla="*/ 21 h 764"/>
              <a:gd name="connsiteX23-14069" fmla="*/ 236 w 420"/>
              <a:gd name="connsiteY23-14070" fmla="*/ 21 h 764"/>
              <a:gd name="connsiteX24-14071" fmla="*/ 242 w 420"/>
              <a:gd name="connsiteY24-14072" fmla="*/ 21 h 764"/>
              <a:gd name="connsiteX25-14073" fmla="*/ 247 w 420"/>
              <a:gd name="connsiteY25-14074" fmla="*/ 16 h 764"/>
              <a:gd name="connsiteX26-14075" fmla="*/ 247 w 420"/>
              <a:gd name="connsiteY26-14076" fmla="*/ 16 h 764"/>
              <a:gd name="connsiteX27-14077" fmla="*/ 252 w 420"/>
              <a:gd name="connsiteY27-14078" fmla="*/ 16 h 764"/>
              <a:gd name="connsiteX28-14079" fmla="*/ 252 w 420"/>
              <a:gd name="connsiteY28-14080" fmla="*/ 11 h 764"/>
              <a:gd name="connsiteX29-14081" fmla="*/ 263 w 420"/>
              <a:gd name="connsiteY29-14082" fmla="*/ 5 h 764"/>
              <a:gd name="connsiteX30-14083" fmla="*/ 268 w 420"/>
              <a:gd name="connsiteY30-14084" fmla="*/ 5 h 764"/>
              <a:gd name="connsiteX31-14085" fmla="*/ 278 w 420"/>
              <a:gd name="connsiteY31-14086" fmla="*/ 0 h 764"/>
              <a:gd name="connsiteX32-14087" fmla="*/ 284 w 420"/>
              <a:gd name="connsiteY32-14088" fmla="*/ 5 h 764"/>
              <a:gd name="connsiteX33-14089" fmla="*/ 299 w 420"/>
              <a:gd name="connsiteY33-14090" fmla="*/ 5 h 764"/>
              <a:gd name="connsiteX34-14091" fmla="*/ 310 w 420"/>
              <a:gd name="connsiteY34-14092" fmla="*/ 11 h 764"/>
              <a:gd name="connsiteX35-14093" fmla="*/ 331 w 420"/>
              <a:gd name="connsiteY35-14094" fmla="*/ 16 h 764"/>
              <a:gd name="connsiteX36-14095" fmla="*/ 363 w 420"/>
              <a:gd name="connsiteY36-14096" fmla="*/ 32 h 764"/>
              <a:gd name="connsiteX37-14097" fmla="*/ 378 w 420"/>
              <a:gd name="connsiteY37-14098" fmla="*/ 42 h 764"/>
              <a:gd name="connsiteX38-14099" fmla="*/ 394 w 420"/>
              <a:gd name="connsiteY38-14100" fmla="*/ 53 h 764"/>
              <a:gd name="connsiteX39-14101" fmla="*/ 405 w 420"/>
              <a:gd name="connsiteY39-14102" fmla="*/ 58 h 764"/>
              <a:gd name="connsiteX40-14103" fmla="*/ 415 w 420"/>
              <a:gd name="connsiteY40-14104" fmla="*/ 68 h 764"/>
              <a:gd name="connsiteX41-14105" fmla="*/ 420 w 420"/>
              <a:gd name="connsiteY41-14106" fmla="*/ 74 h 764"/>
              <a:gd name="connsiteX42-14107" fmla="*/ 420 w 420"/>
              <a:gd name="connsiteY42-14108" fmla="*/ 74 h 764"/>
              <a:gd name="connsiteX43-14109" fmla="*/ 415 w 420"/>
              <a:gd name="connsiteY43-14110" fmla="*/ 79 h 764"/>
              <a:gd name="connsiteX44-14111" fmla="*/ 415 w 420"/>
              <a:gd name="connsiteY44-14112" fmla="*/ 84 h 764"/>
              <a:gd name="connsiteX45-14113" fmla="*/ 410 w 420"/>
              <a:gd name="connsiteY45-14114" fmla="*/ 90 h 764"/>
              <a:gd name="connsiteX46-14115" fmla="*/ 405 w 420"/>
              <a:gd name="connsiteY46-14116" fmla="*/ 95 h 764"/>
              <a:gd name="connsiteX47-14117" fmla="*/ 399 w 420"/>
              <a:gd name="connsiteY47-14118" fmla="*/ 100 h 764"/>
              <a:gd name="connsiteX48-14119" fmla="*/ 394 w 420"/>
              <a:gd name="connsiteY48-14120" fmla="*/ 105 h 764"/>
              <a:gd name="connsiteX49-14121" fmla="*/ 389 w 420"/>
              <a:gd name="connsiteY49-14122" fmla="*/ 116 h 764"/>
              <a:gd name="connsiteX50-14123" fmla="*/ 389 w 420"/>
              <a:gd name="connsiteY50-14124" fmla="*/ 126 h 764"/>
              <a:gd name="connsiteX51-14125" fmla="*/ 384 w 420"/>
              <a:gd name="connsiteY51-14126" fmla="*/ 142 h 764"/>
              <a:gd name="connsiteX52-14127" fmla="*/ 384 w 420"/>
              <a:gd name="connsiteY52-14128" fmla="*/ 163 h 764"/>
              <a:gd name="connsiteX53-14129" fmla="*/ 384 w 420"/>
              <a:gd name="connsiteY53-14130" fmla="*/ 184 h 764"/>
              <a:gd name="connsiteX54-14131" fmla="*/ 378 w 420"/>
              <a:gd name="connsiteY54-14132" fmla="*/ 211 h 764"/>
              <a:gd name="connsiteX55-14133" fmla="*/ 373 w 420"/>
              <a:gd name="connsiteY55-14134" fmla="*/ 263 h 764"/>
              <a:gd name="connsiteX56-14135" fmla="*/ 368 w 420"/>
              <a:gd name="connsiteY56-14136" fmla="*/ 316 h 764"/>
              <a:gd name="connsiteX57-14137" fmla="*/ 363 w 420"/>
              <a:gd name="connsiteY57-14138" fmla="*/ 363 h 764"/>
              <a:gd name="connsiteX58-14139" fmla="*/ 357 w 420"/>
              <a:gd name="connsiteY58-14140" fmla="*/ 411 h 764"/>
              <a:gd name="connsiteX59-14141" fmla="*/ 347 w 420"/>
              <a:gd name="connsiteY59-14142" fmla="*/ 458 h 764"/>
              <a:gd name="connsiteX60-14143" fmla="*/ 336 w 420"/>
              <a:gd name="connsiteY60-14144" fmla="*/ 506 h 764"/>
              <a:gd name="connsiteX61-14145" fmla="*/ 326 w 420"/>
              <a:gd name="connsiteY61-14146" fmla="*/ 553 h 764"/>
              <a:gd name="connsiteX62-14147" fmla="*/ 310 w 420"/>
              <a:gd name="connsiteY62-14148" fmla="*/ 595 h 764"/>
              <a:gd name="connsiteX63-14149" fmla="*/ 299 w 420"/>
              <a:gd name="connsiteY63-14150" fmla="*/ 622 h 764"/>
              <a:gd name="connsiteX64-14151" fmla="*/ 294 w 420"/>
              <a:gd name="connsiteY64-14152" fmla="*/ 643 h 764"/>
              <a:gd name="connsiteX65-14153" fmla="*/ 284 w 420"/>
              <a:gd name="connsiteY65-14154" fmla="*/ 658 h 764"/>
              <a:gd name="connsiteX66-14155" fmla="*/ 273 w 420"/>
              <a:gd name="connsiteY66-14156" fmla="*/ 674 h 764"/>
              <a:gd name="connsiteX67-14157" fmla="*/ 263 w 420"/>
              <a:gd name="connsiteY67-14158" fmla="*/ 690 h 764"/>
              <a:gd name="connsiteX68-14159" fmla="*/ 252 w 420"/>
              <a:gd name="connsiteY68-14160" fmla="*/ 706 h 764"/>
              <a:gd name="connsiteX69-14161" fmla="*/ 236 w 420"/>
              <a:gd name="connsiteY69-14162" fmla="*/ 716 h 764"/>
              <a:gd name="connsiteX70-14163" fmla="*/ 226 w 420"/>
              <a:gd name="connsiteY70-14164" fmla="*/ 727 h 764"/>
              <a:gd name="connsiteX71-14165" fmla="*/ 215 w 420"/>
              <a:gd name="connsiteY71-14166" fmla="*/ 737 h 764"/>
              <a:gd name="connsiteX72-14167" fmla="*/ 205 w 420"/>
              <a:gd name="connsiteY72-14168" fmla="*/ 743 h 764"/>
              <a:gd name="connsiteX73-14169" fmla="*/ 194 w 420"/>
              <a:gd name="connsiteY73-14170" fmla="*/ 748 h 764"/>
              <a:gd name="connsiteX74-14171" fmla="*/ 184 w 420"/>
              <a:gd name="connsiteY74-14172" fmla="*/ 753 h 764"/>
              <a:gd name="connsiteX75-14173" fmla="*/ 179 w 420"/>
              <a:gd name="connsiteY75-14174" fmla="*/ 758 h 764"/>
              <a:gd name="connsiteX76-14175" fmla="*/ 168 w 420"/>
              <a:gd name="connsiteY76-14176" fmla="*/ 764 h 764"/>
              <a:gd name="connsiteX77-14177" fmla="*/ 163 w 420"/>
              <a:gd name="connsiteY77-14178" fmla="*/ 764 h 764"/>
              <a:gd name="connsiteX78-14179" fmla="*/ 157 w 420"/>
              <a:gd name="connsiteY78-14180" fmla="*/ 764 h 764"/>
              <a:gd name="connsiteX79-14181" fmla="*/ 147 w 420"/>
              <a:gd name="connsiteY79-14182" fmla="*/ 758 h 764"/>
              <a:gd name="connsiteX80-14183" fmla="*/ 142 w 420"/>
              <a:gd name="connsiteY80-14184" fmla="*/ 753 h 764"/>
              <a:gd name="connsiteX81-14185" fmla="*/ 136 w 420"/>
              <a:gd name="connsiteY81-14186" fmla="*/ 748 h 764"/>
              <a:gd name="connsiteX82-14187" fmla="*/ 136 w 420"/>
              <a:gd name="connsiteY82-14188" fmla="*/ 743 h 764"/>
              <a:gd name="connsiteX83-14189" fmla="*/ 136 w 420"/>
              <a:gd name="connsiteY83-14190" fmla="*/ 737 h 764"/>
              <a:gd name="connsiteX84-14191" fmla="*/ 136 w 420"/>
              <a:gd name="connsiteY84-14192" fmla="*/ 732 h 764"/>
              <a:gd name="connsiteX85-14193" fmla="*/ 136 w 420"/>
              <a:gd name="connsiteY85-14194" fmla="*/ 722 h 764"/>
              <a:gd name="connsiteX86-14195" fmla="*/ 136 w 420"/>
              <a:gd name="connsiteY86-14196" fmla="*/ 716 h 764"/>
              <a:gd name="connsiteX87-14197" fmla="*/ 131 w 420"/>
              <a:gd name="connsiteY87-14198" fmla="*/ 706 h 764"/>
              <a:gd name="connsiteX88-14199" fmla="*/ 121 w 420"/>
              <a:gd name="connsiteY88-14200" fmla="*/ 695 h 764"/>
              <a:gd name="connsiteX89-14201" fmla="*/ 110 w 420"/>
              <a:gd name="connsiteY89-14202" fmla="*/ 690 h 764"/>
              <a:gd name="connsiteX90-14203" fmla="*/ 100 w 420"/>
              <a:gd name="connsiteY90-14204" fmla="*/ 679 h 764"/>
              <a:gd name="connsiteX91-14205" fmla="*/ 84 w 420"/>
              <a:gd name="connsiteY91-14206" fmla="*/ 669 h 764"/>
              <a:gd name="connsiteX92-14207" fmla="*/ 68 w 420"/>
              <a:gd name="connsiteY92-14208" fmla="*/ 658 h 764"/>
              <a:gd name="connsiteX93-14209" fmla="*/ 52 w 420"/>
              <a:gd name="connsiteY93-14210" fmla="*/ 648 h 764"/>
              <a:gd name="connsiteX94-14211" fmla="*/ 36 w 420"/>
              <a:gd name="connsiteY94-14212" fmla="*/ 643 h 764"/>
              <a:gd name="connsiteX95-14213" fmla="*/ 26 w 420"/>
              <a:gd name="connsiteY95-14214" fmla="*/ 632 h 764"/>
              <a:gd name="connsiteX96-14215" fmla="*/ 15 w 420"/>
              <a:gd name="connsiteY96-14216" fmla="*/ 627 h 764"/>
              <a:gd name="connsiteX97-14217" fmla="*/ 5 w 420"/>
              <a:gd name="connsiteY97-14218" fmla="*/ 622 h 764"/>
              <a:gd name="connsiteX98-14219" fmla="*/ 0 w 420"/>
              <a:gd name="connsiteY98-14220" fmla="*/ 616 h 764"/>
              <a:gd name="connsiteX99-14221" fmla="*/ 0 w 420"/>
              <a:gd name="connsiteY99-14222" fmla="*/ 616 h 764"/>
              <a:gd name="connsiteX100-14223" fmla="*/ 0 w 420"/>
              <a:gd name="connsiteY100-14224" fmla="*/ 611 h 764"/>
              <a:gd name="connsiteX101-14225" fmla="*/ 0 w 420"/>
              <a:gd name="connsiteY101-14226" fmla="*/ 611 h 764"/>
              <a:gd name="connsiteX102-14227" fmla="*/ 5 w 420"/>
              <a:gd name="connsiteY102-14228" fmla="*/ 611 h 764"/>
              <a:gd name="connsiteX103-14229" fmla="*/ 10 w 420"/>
              <a:gd name="connsiteY103-14230" fmla="*/ 611 h 764"/>
              <a:gd name="connsiteX104-14231" fmla="*/ 21 w 420"/>
              <a:gd name="connsiteY104-14232" fmla="*/ 611 h 764"/>
              <a:gd name="connsiteX105-14233" fmla="*/ 31 w 420"/>
              <a:gd name="connsiteY105-14234" fmla="*/ 611 h 764"/>
              <a:gd name="connsiteX106-14235" fmla="*/ 47 w 420"/>
              <a:gd name="connsiteY106-14236" fmla="*/ 616 h 764"/>
              <a:gd name="connsiteX107-14237" fmla="*/ 63 w 420"/>
              <a:gd name="connsiteY107-14238" fmla="*/ 622 h 764"/>
              <a:gd name="connsiteX108-14239" fmla="*/ 84 w 420"/>
              <a:gd name="connsiteY108-14240" fmla="*/ 622 h 764"/>
              <a:gd name="connsiteX109-14241" fmla="*/ 105 w 420"/>
              <a:gd name="connsiteY109-14242" fmla="*/ 627 h 764"/>
              <a:gd name="connsiteX110-14243" fmla="*/ 121 w 420"/>
              <a:gd name="connsiteY110-14244" fmla="*/ 632 h 764"/>
              <a:gd name="connsiteX111-14245" fmla="*/ 136 w 420"/>
              <a:gd name="connsiteY111-14246" fmla="*/ 632 h 764"/>
              <a:gd name="connsiteX112-14247" fmla="*/ 152 w 420"/>
              <a:gd name="connsiteY112-14248" fmla="*/ 632 h 764"/>
              <a:gd name="connsiteX113-14249" fmla="*/ 163 w 420"/>
              <a:gd name="connsiteY113-14250" fmla="*/ 632 h 764"/>
              <a:gd name="connsiteX114-14251" fmla="*/ 173 w 420"/>
              <a:gd name="connsiteY114-14252" fmla="*/ 632 h 764"/>
              <a:gd name="connsiteX115-14253" fmla="*/ 179 w 420"/>
              <a:gd name="connsiteY115-14254" fmla="*/ 632 h 764"/>
              <a:gd name="connsiteX116-14255" fmla="*/ 184 w 420"/>
              <a:gd name="connsiteY116-14256" fmla="*/ 632 h 764"/>
              <a:gd name="connsiteX117-14257" fmla="*/ 189 w 420"/>
              <a:gd name="connsiteY117-14258" fmla="*/ 627 h 764"/>
              <a:gd name="connsiteX118-14259" fmla="*/ 194 w 420"/>
              <a:gd name="connsiteY118-14260" fmla="*/ 622 h 764"/>
              <a:gd name="connsiteX119-14261" fmla="*/ 200 w 420"/>
              <a:gd name="connsiteY119-14262" fmla="*/ 616 h 764"/>
              <a:gd name="connsiteX120-14263" fmla="*/ 205 w 420"/>
              <a:gd name="connsiteY120-14264" fmla="*/ 611 h 764"/>
              <a:gd name="connsiteX121-14265" fmla="*/ 210 w 420"/>
              <a:gd name="connsiteY121-14266" fmla="*/ 600 h 764"/>
              <a:gd name="connsiteX122-14267" fmla="*/ 221 w 420"/>
              <a:gd name="connsiteY122-14268" fmla="*/ 590 h 764"/>
              <a:gd name="connsiteX123-14269" fmla="*/ 226 w 420"/>
              <a:gd name="connsiteY123-14270" fmla="*/ 579 h 764"/>
              <a:gd name="connsiteX124-14271" fmla="*/ 231 w 420"/>
              <a:gd name="connsiteY124-14272" fmla="*/ 569 h 764"/>
              <a:gd name="connsiteX125-14273" fmla="*/ 236 w 420"/>
              <a:gd name="connsiteY125-14274" fmla="*/ 553 h 764"/>
              <a:gd name="connsiteX126-14275" fmla="*/ 242 w 420"/>
              <a:gd name="connsiteY126-14276" fmla="*/ 537 h 764"/>
              <a:gd name="connsiteX127-14277" fmla="*/ 247 w 420"/>
              <a:gd name="connsiteY127-14278" fmla="*/ 521 h 764"/>
              <a:gd name="connsiteX128-14279" fmla="*/ 252 w 420"/>
              <a:gd name="connsiteY128-14280" fmla="*/ 500 h 764"/>
              <a:gd name="connsiteX129-14281" fmla="*/ 257 w 420"/>
              <a:gd name="connsiteY129-14282" fmla="*/ 479 h 764"/>
              <a:gd name="connsiteX130-14283" fmla="*/ 263 w 420"/>
              <a:gd name="connsiteY130-14284" fmla="*/ 453 h 764"/>
              <a:gd name="connsiteX131-14285" fmla="*/ 268 w 420"/>
              <a:gd name="connsiteY131-14286" fmla="*/ 427 h 764"/>
              <a:gd name="connsiteX132-14287" fmla="*/ 273 w 420"/>
              <a:gd name="connsiteY132-14288" fmla="*/ 400 h 764"/>
              <a:gd name="connsiteX133-14289" fmla="*/ 278 w 420"/>
              <a:gd name="connsiteY133-14290" fmla="*/ 374 h 764"/>
              <a:gd name="connsiteX134-14291" fmla="*/ 284 w 420"/>
              <a:gd name="connsiteY134-14292" fmla="*/ 348 h 764"/>
              <a:gd name="connsiteX135-14293" fmla="*/ 284 w 420"/>
              <a:gd name="connsiteY135-14294" fmla="*/ 321 h 764"/>
              <a:gd name="connsiteX136-14295" fmla="*/ 289 w 420"/>
              <a:gd name="connsiteY136-14296" fmla="*/ 295 h 764"/>
              <a:gd name="connsiteX137-14297" fmla="*/ 289 w 420"/>
              <a:gd name="connsiteY137-14298" fmla="*/ 274 h 764"/>
              <a:gd name="connsiteX138-14299" fmla="*/ 294 w 420"/>
              <a:gd name="connsiteY138-14300" fmla="*/ 253 h 764"/>
              <a:gd name="connsiteX139-14301" fmla="*/ 294 w 420"/>
              <a:gd name="connsiteY139-14302" fmla="*/ 232 h 764"/>
              <a:gd name="connsiteX140-14303" fmla="*/ 294 w 420"/>
              <a:gd name="connsiteY140-14304" fmla="*/ 211 h 764"/>
              <a:gd name="connsiteX141-14305" fmla="*/ 299 w 420"/>
              <a:gd name="connsiteY141-14306" fmla="*/ 195 h 764"/>
              <a:gd name="connsiteX142-14307" fmla="*/ 299 w 420"/>
              <a:gd name="connsiteY142-14308" fmla="*/ 179 h 764"/>
              <a:gd name="connsiteX143-14309" fmla="*/ 299 w 420"/>
              <a:gd name="connsiteY143-14310" fmla="*/ 163 h 764"/>
              <a:gd name="connsiteX144-14311" fmla="*/ 299 w 420"/>
              <a:gd name="connsiteY144-14312" fmla="*/ 153 h 764"/>
              <a:gd name="connsiteX145-14313" fmla="*/ 299 w 420"/>
              <a:gd name="connsiteY145-14314" fmla="*/ 142 h 764"/>
              <a:gd name="connsiteX146-14315" fmla="*/ 299 w 420"/>
              <a:gd name="connsiteY146-14316" fmla="*/ 132 h 764"/>
              <a:gd name="connsiteX147-14317" fmla="*/ 299 w 420"/>
              <a:gd name="connsiteY147-14318" fmla="*/ 121 h 764"/>
              <a:gd name="connsiteX148-14319" fmla="*/ 294 w 420"/>
              <a:gd name="connsiteY148-14320" fmla="*/ 116 h 764"/>
              <a:gd name="connsiteX149-14321" fmla="*/ 294 w 420"/>
              <a:gd name="connsiteY149-14322" fmla="*/ 116 h 764"/>
              <a:gd name="connsiteX0-14323" fmla="*/ 294 w 420"/>
              <a:gd name="connsiteY0-14324" fmla="*/ 116 h 764"/>
              <a:gd name="connsiteX1-14325" fmla="*/ 294 w 420"/>
              <a:gd name="connsiteY1-14326" fmla="*/ 105 h 764"/>
              <a:gd name="connsiteX2-14327" fmla="*/ 289 w 420"/>
              <a:gd name="connsiteY2-14328" fmla="*/ 95 h 764"/>
              <a:gd name="connsiteX3-14329" fmla="*/ 284 w 420"/>
              <a:gd name="connsiteY3-14330" fmla="*/ 84 h 764"/>
              <a:gd name="connsiteX4-14331" fmla="*/ 284 w 420"/>
              <a:gd name="connsiteY4-14332" fmla="*/ 79 h 764"/>
              <a:gd name="connsiteX5-14333" fmla="*/ 278 w 420"/>
              <a:gd name="connsiteY5-14334" fmla="*/ 79 h 764"/>
              <a:gd name="connsiteX6-14335" fmla="*/ 273 w 420"/>
              <a:gd name="connsiteY6-14336" fmla="*/ 79 h 764"/>
              <a:gd name="connsiteX7-14337" fmla="*/ 268 w 420"/>
              <a:gd name="connsiteY7-14338" fmla="*/ 74 h 764"/>
              <a:gd name="connsiteX8-14339" fmla="*/ 257 w 420"/>
              <a:gd name="connsiteY8-14340" fmla="*/ 74 h 764"/>
              <a:gd name="connsiteX9-14341" fmla="*/ 247 w 420"/>
              <a:gd name="connsiteY9-14342" fmla="*/ 74 h 764"/>
              <a:gd name="connsiteX10-14343" fmla="*/ 236 w 420"/>
              <a:gd name="connsiteY10-14344" fmla="*/ 74 h 764"/>
              <a:gd name="connsiteX11-14345" fmla="*/ 226 w 420"/>
              <a:gd name="connsiteY11-14346" fmla="*/ 74 h 764"/>
              <a:gd name="connsiteX12-14347" fmla="*/ 215 w 420"/>
              <a:gd name="connsiteY12-14348" fmla="*/ 74 h 764"/>
              <a:gd name="connsiteX13-14349" fmla="*/ 157 w 420"/>
              <a:gd name="connsiteY13-14350" fmla="*/ 74 h 764"/>
              <a:gd name="connsiteX14-14351" fmla="*/ 157 w 420"/>
              <a:gd name="connsiteY14-14352" fmla="*/ 37 h 764"/>
              <a:gd name="connsiteX15-14353" fmla="*/ 168 w 420"/>
              <a:gd name="connsiteY15-14354" fmla="*/ 32 h 764"/>
              <a:gd name="connsiteX16-14355" fmla="*/ 184 w 420"/>
              <a:gd name="connsiteY16-14356" fmla="*/ 32 h 764"/>
              <a:gd name="connsiteX17-14357" fmla="*/ 194 w 420"/>
              <a:gd name="connsiteY17-14358" fmla="*/ 32 h 764"/>
              <a:gd name="connsiteX18-14359" fmla="*/ 205 w 420"/>
              <a:gd name="connsiteY18-14360" fmla="*/ 26 h 764"/>
              <a:gd name="connsiteX19-14361" fmla="*/ 215 w 420"/>
              <a:gd name="connsiteY19-14362" fmla="*/ 26 h 764"/>
              <a:gd name="connsiteX20-14363" fmla="*/ 221 w 420"/>
              <a:gd name="connsiteY20-14364" fmla="*/ 26 h 764"/>
              <a:gd name="connsiteX21-14365" fmla="*/ 231 w 420"/>
              <a:gd name="connsiteY21-14366" fmla="*/ 21 h 764"/>
              <a:gd name="connsiteX22-14367" fmla="*/ 236 w 420"/>
              <a:gd name="connsiteY22-14368" fmla="*/ 21 h 764"/>
              <a:gd name="connsiteX23-14369" fmla="*/ 242 w 420"/>
              <a:gd name="connsiteY23-14370" fmla="*/ 21 h 764"/>
              <a:gd name="connsiteX24-14371" fmla="*/ 247 w 420"/>
              <a:gd name="connsiteY24-14372" fmla="*/ 16 h 764"/>
              <a:gd name="connsiteX25-14373" fmla="*/ 247 w 420"/>
              <a:gd name="connsiteY25-14374" fmla="*/ 16 h 764"/>
              <a:gd name="connsiteX26-14375" fmla="*/ 252 w 420"/>
              <a:gd name="connsiteY26-14376" fmla="*/ 16 h 764"/>
              <a:gd name="connsiteX27-14377" fmla="*/ 252 w 420"/>
              <a:gd name="connsiteY27-14378" fmla="*/ 11 h 764"/>
              <a:gd name="connsiteX28-14379" fmla="*/ 263 w 420"/>
              <a:gd name="connsiteY28-14380" fmla="*/ 5 h 764"/>
              <a:gd name="connsiteX29-14381" fmla="*/ 268 w 420"/>
              <a:gd name="connsiteY29-14382" fmla="*/ 5 h 764"/>
              <a:gd name="connsiteX30-14383" fmla="*/ 278 w 420"/>
              <a:gd name="connsiteY30-14384" fmla="*/ 0 h 764"/>
              <a:gd name="connsiteX31-14385" fmla="*/ 284 w 420"/>
              <a:gd name="connsiteY31-14386" fmla="*/ 5 h 764"/>
              <a:gd name="connsiteX32-14387" fmla="*/ 299 w 420"/>
              <a:gd name="connsiteY32-14388" fmla="*/ 5 h 764"/>
              <a:gd name="connsiteX33-14389" fmla="*/ 310 w 420"/>
              <a:gd name="connsiteY33-14390" fmla="*/ 11 h 764"/>
              <a:gd name="connsiteX34-14391" fmla="*/ 331 w 420"/>
              <a:gd name="connsiteY34-14392" fmla="*/ 16 h 764"/>
              <a:gd name="connsiteX35-14393" fmla="*/ 363 w 420"/>
              <a:gd name="connsiteY35-14394" fmla="*/ 32 h 764"/>
              <a:gd name="connsiteX36-14395" fmla="*/ 378 w 420"/>
              <a:gd name="connsiteY36-14396" fmla="*/ 42 h 764"/>
              <a:gd name="connsiteX37-14397" fmla="*/ 394 w 420"/>
              <a:gd name="connsiteY37-14398" fmla="*/ 53 h 764"/>
              <a:gd name="connsiteX38-14399" fmla="*/ 405 w 420"/>
              <a:gd name="connsiteY38-14400" fmla="*/ 58 h 764"/>
              <a:gd name="connsiteX39-14401" fmla="*/ 415 w 420"/>
              <a:gd name="connsiteY39-14402" fmla="*/ 68 h 764"/>
              <a:gd name="connsiteX40-14403" fmla="*/ 420 w 420"/>
              <a:gd name="connsiteY40-14404" fmla="*/ 74 h 764"/>
              <a:gd name="connsiteX41-14405" fmla="*/ 420 w 420"/>
              <a:gd name="connsiteY41-14406" fmla="*/ 74 h 764"/>
              <a:gd name="connsiteX42-14407" fmla="*/ 415 w 420"/>
              <a:gd name="connsiteY42-14408" fmla="*/ 79 h 764"/>
              <a:gd name="connsiteX43-14409" fmla="*/ 415 w 420"/>
              <a:gd name="connsiteY43-14410" fmla="*/ 84 h 764"/>
              <a:gd name="connsiteX44-14411" fmla="*/ 410 w 420"/>
              <a:gd name="connsiteY44-14412" fmla="*/ 90 h 764"/>
              <a:gd name="connsiteX45-14413" fmla="*/ 405 w 420"/>
              <a:gd name="connsiteY45-14414" fmla="*/ 95 h 764"/>
              <a:gd name="connsiteX46-14415" fmla="*/ 399 w 420"/>
              <a:gd name="connsiteY46-14416" fmla="*/ 100 h 764"/>
              <a:gd name="connsiteX47-14417" fmla="*/ 394 w 420"/>
              <a:gd name="connsiteY47-14418" fmla="*/ 105 h 764"/>
              <a:gd name="connsiteX48-14419" fmla="*/ 389 w 420"/>
              <a:gd name="connsiteY48-14420" fmla="*/ 116 h 764"/>
              <a:gd name="connsiteX49-14421" fmla="*/ 389 w 420"/>
              <a:gd name="connsiteY49-14422" fmla="*/ 126 h 764"/>
              <a:gd name="connsiteX50-14423" fmla="*/ 384 w 420"/>
              <a:gd name="connsiteY50-14424" fmla="*/ 142 h 764"/>
              <a:gd name="connsiteX51-14425" fmla="*/ 384 w 420"/>
              <a:gd name="connsiteY51-14426" fmla="*/ 163 h 764"/>
              <a:gd name="connsiteX52-14427" fmla="*/ 384 w 420"/>
              <a:gd name="connsiteY52-14428" fmla="*/ 184 h 764"/>
              <a:gd name="connsiteX53-14429" fmla="*/ 378 w 420"/>
              <a:gd name="connsiteY53-14430" fmla="*/ 211 h 764"/>
              <a:gd name="connsiteX54-14431" fmla="*/ 373 w 420"/>
              <a:gd name="connsiteY54-14432" fmla="*/ 263 h 764"/>
              <a:gd name="connsiteX55-14433" fmla="*/ 368 w 420"/>
              <a:gd name="connsiteY55-14434" fmla="*/ 316 h 764"/>
              <a:gd name="connsiteX56-14435" fmla="*/ 363 w 420"/>
              <a:gd name="connsiteY56-14436" fmla="*/ 363 h 764"/>
              <a:gd name="connsiteX57-14437" fmla="*/ 357 w 420"/>
              <a:gd name="connsiteY57-14438" fmla="*/ 411 h 764"/>
              <a:gd name="connsiteX58-14439" fmla="*/ 347 w 420"/>
              <a:gd name="connsiteY58-14440" fmla="*/ 458 h 764"/>
              <a:gd name="connsiteX59-14441" fmla="*/ 336 w 420"/>
              <a:gd name="connsiteY59-14442" fmla="*/ 506 h 764"/>
              <a:gd name="connsiteX60-14443" fmla="*/ 326 w 420"/>
              <a:gd name="connsiteY60-14444" fmla="*/ 553 h 764"/>
              <a:gd name="connsiteX61-14445" fmla="*/ 310 w 420"/>
              <a:gd name="connsiteY61-14446" fmla="*/ 595 h 764"/>
              <a:gd name="connsiteX62-14447" fmla="*/ 299 w 420"/>
              <a:gd name="connsiteY62-14448" fmla="*/ 622 h 764"/>
              <a:gd name="connsiteX63-14449" fmla="*/ 294 w 420"/>
              <a:gd name="connsiteY63-14450" fmla="*/ 643 h 764"/>
              <a:gd name="connsiteX64-14451" fmla="*/ 284 w 420"/>
              <a:gd name="connsiteY64-14452" fmla="*/ 658 h 764"/>
              <a:gd name="connsiteX65-14453" fmla="*/ 273 w 420"/>
              <a:gd name="connsiteY65-14454" fmla="*/ 674 h 764"/>
              <a:gd name="connsiteX66-14455" fmla="*/ 263 w 420"/>
              <a:gd name="connsiteY66-14456" fmla="*/ 690 h 764"/>
              <a:gd name="connsiteX67-14457" fmla="*/ 252 w 420"/>
              <a:gd name="connsiteY67-14458" fmla="*/ 706 h 764"/>
              <a:gd name="connsiteX68-14459" fmla="*/ 236 w 420"/>
              <a:gd name="connsiteY68-14460" fmla="*/ 716 h 764"/>
              <a:gd name="connsiteX69-14461" fmla="*/ 226 w 420"/>
              <a:gd name="connsiteY69-14462" fmla="*/ 727 h 764"/>
              <a:gd name="connsiteX70-14463" fmla="*/ 215 w 420"/>
              <a:gd name="connsiteY70-14464" fmla="*/ 737 h 764"/>
              <a:gd name="connsiteX71-14465" fmla="*/ 205 w 420"/>
              <a:gd name="connsiteY71-14466" fmla="*/ 743 h 764"/>
              <a:gd name="connsiteX72-14467" fmla="*/ 194 w 420"/>
              <a:gd name="connsiteY72-14468" fmla="*/ 748 h 764"/>
              <a:gd name="connsiteX73-14469" fmla="*/ 184 w 420"/>
              <a:gd name="connsiteY73-14470" fmla="*/ 753 h 764"/>
              <a:gd name="connsiteX74-14471" fmla="*/ 179 w 420"/>
              <a:gd name="connsiteY74-14472" fmla="*/ 758 h 764"/>
              <a:gd name="connsiteX75-14473" fmla="*/ 168 w 420"/>
              <a:gd name="connsiteY75-14474" fmla="*/ 764 h 764"/>
              <a:gd name="connsiteX76-14475" fmla="*/ 163 w 420"/>
              <a:gd name="connsiteY76-14476" fmla="*/ 764 h 764"/>
              <a:gd name="connsiteX77-14477" fmla="*/ 157 w 420"/>
              <a:gd name="connsiteY77-14478" fmla="*/ 764 h 764"/>
              <a:gd name="connsiteX78-14479" fmla="*/ 147 w 420"/>
              <a:gd name="connsiteY78-14480" fmla="*/ 758 h 764"/>
              <a:gd name="connsiteX79-14481" fmla="*/ 142 w 420"/>
              <a:gd name="connsiteY79-14482" fmla="*/ 753 h 764"/>
              <a:gd name="connsiteX80-14483" fmla="*/ 136 w 420"/>
              <a:gd name="connsiteY80-14484" fmla="*/ 748 h 764"/>
              <a:gd name="connsiteX81-14485" fmla="*/ 136 w 420"/>
              <a:gd name="connsiteY81-14486" fmla="*/ 743 h 764"/>
              <a:gd name="connsiteX82-14487" fmla="*/ 136 w 420"/>
              <a:gd name="connsiteY82-14488" fmla="*/ 737 h 764"/>
              <a:gd name="connsiteX83-14489" fmla="*/ 136 w 420"/>
              <a:gd name="connsiteY83-14490" fmla="*/ 732 h 764"/>
              <a:gd name="connsiteX84-14491" fmla="*/ 136 w 420"/>
              <a:gd name="connsiteY84-14492" fmla="*/ 722 h 764"/>
              <a:gd name="connsiteX85-14493" fmla="*/ 136 w 420"/>
              <a:gd name="connsiteY85-14494" fmla="*/ 716 h 764"/>
              <a:gd name="connsiteX86-14495" fmla="*/ 131 w 420"/>
              <a:gd name="connsiteY86-14496" fmla="*/ 706 h 764"/>
              <a:gd name="connsiteX87-14497" fmla="*/ 121 w 420"/>
              <a:gd name="connsiteY87-14498" fmla="*/ 695 h 764"/>
              <a:gd name="connsiteX88-14499" fmla="*/ 110 w 420"/>
              <a:gd name="connsiteY88-14500" fmla="*/ 690 h 764"/>
              <a:gd name="connsiteX89-14501" fmla="*/ 100 w 420"/>
              <a:gd name="connsiteY89-14502" fmla="*/ 679 h 764"/>
              <a:gd name="connsiteX90-14503" fmla="*/ 84 w 420"/>
              <a:gd name="connsiteY90-14504" fmla="*/ 669 h 764"/>
              <a:gd name="connsiteX91-14505" fmla="*/ 68 w 420"/>
              <a:gd name="connsiteY91-14506" fmla="*/ 658 h 764"/>
              <a:gd name="connsiteX92-14507" fmla="*/ 52 w 420"/>
              <a:gd name="connsiteY92-14508" fmla="*/ 648 h 764"/>
              <a:gd name="connsiteX93-14509" fmla="*/ 36 w 420"/>
              <a:gd name="connsiteY93-14510" fmla="*/ 643 h 764"/>
              <a:gd name="connsiteX94-14511" fmla="*/ 26 w 420"/>
              <a:gd name="connsiteY94-14512" fmla="*/ 632 h 764"/>
              <a:gd name="connsiteX95-14513" fmla="*/ 15 w 420"/>
              <a:gd name="connsiteY95-14514" fmla="*/ 627 h 764"/>
              <a:gd name="connsiteX96-14515" fmla="*/ 5 w 420"/>
              <a:gd name="connsiteY96-14516" fmla="*/ 622 h 764"/>
              <a:gd name="connsiteX97-14517" fmla="*/ 0 w 420"/>
              <a:gd name="connsiteY97-14518" fmla="*/ 616 h 764"/>
              <a:gd name="connsiteX98-14519" fmla="*/ 0 w 420"/>
              <a:gd name="connsiteY98-14520" fmla="*/ 616 h 764"/>
              <a:gd name="connsiteX99-14521" fmla="*/ 0 w 420"/>
              <a:gd name="connsiteY99-14522" fmla="*/ 611 h 764"/>
              <a:gd name="connsiteX100-14523" fmla="*/ 0 w 420"/>
              <a:gd name="connsiteY100-14524" fmla="*/ 611 h 764"/>
              <a:gd name="connsiteX101-14525" fmla="*/ 5 w 420"/>
              <a:gd name="connsiteY101-14526" fmla="*/ 611 h 764"/>
              <a:gd name="connsiteX102-14527" fmla="*/ 10 w 420"/>
              <a:gd name="connsiteY102-14528" fmla="*/ 611 h 764"/>
              <a:gd name="connsiteX103-14529" fmla="*/ 21 w 420"/>
              <a:gd name="connsiteY103-14530" fmla="*/ 611 h 764"/>
              <a:gd name="connsiteX104-14531" fmla="*/ 31 w 420"/>
              <a:gd name="connsiteY104-14532" fmla="*/ 611 h 764"/>
              <a:gd name="connsiteX105-14533" fmla="*/ 47 w 420"/>
              <a:gd name="connsiteY105-14534" fmla="*/ 616 h 764"/>
              <a:gd name="connsiteX106-14535" fmla="*/ 63 w 420"/>
              <a:gd name="connsiteY106-14536" fmla="*/ 622 h 764"/>
              <a:gd name="connsiteX107-14537" fmla="*/ 84 w 420"/>
              <a:gd name="connsiteY107-14538" fmla="*/ 622 h 764"/>
              <a:gd name="connsiteX108-14539" fmla="*/ 105 w 420"/>
              <a:gd name="connsiteY108-14540" fmla="*/ 627 h 764"/>
              <a:gd name="connsiteX109-14541" fmla="*/ 121 w 420"/>
              <a:gd name="connsiteY109-14542" fmla="*/ 632 h 764"/>
              <a:gd name="connsiteX110-14543" fmla="*/ 136 w 420"/>
              <a:gd name="connsiteY110-14544" fmla="*/ 632 h 764"/>
              <a:gd name="connsiteX111-14545" fmla="*/ 152 w 420"/>
              <a:gd name="connsiteY111-14546" fmla="*/ 632 h 764"/>
              <a:gd name="connsiteX112-14547" fmla="*/ 163 w 420"/>
              <a:gd name="connsiteY112-14548" fmla="*/ 632 h 764"/>
              <a:gd name="connsiteX113-14549" fmla="*/ 173 w 420"/>
              <a:gd name="connsiteY113-14550" fmla="*/ 632 h 764"/>
              <a:gd name="connsiteX114-14551" fmla="*/ 179 w 420"/>
              <a:gd name="connsiteY114-14552" fmla="*/ 632 h 764"/>
              <a:gd name="connsiteX115-14553" fmla="*/ 184 w 420"/>
              <a:gd name="connsiteY115-14554" fmla="*/ 632 h 764"/>
              <a:gd name="connsiteX116-14555" fmla="*/ 189 w 420"/>
              <a:gd name="connsiteY116-14556" fmla="*/ 627 h 764"/>
              <a:gd name="connsiteX117-14557" fmla="*/ 194 w 420"/>
              <a:gd name="connsiteY117-14558" fmla="*/ 622 h 764"/>
              <a:gd name="connsiteX118-14559" fmla="*/ 200 w 420"/>
              <a:gd name="connsiteY118-14560" fmla="*/ 616 h 764"/>
              <a:gd name="connsiteX119-14561" fmla="*/ 205 w 420"/>
              <a:gd name="connsiteY119-14562" fmla="*/ 611 h 764"/>
              <a:gd name="connsiteX120-14563" fmla="*/ 210 w 420"/>
              <a:gd name="connsiteY120-14564" fmla="*/ 600 h 764"/>
              <a:gd name="connsiteX121-14565" fmla="*/ 221 w 420"/>
              <a:gd name="connsiteY121-14566" fmla="*/ 590 h 764"/>
              <a:gd name="connsiteX122-14567" fmla="*/ 226 w 420"/>
              <a:gd name="connsiteY122-14568" fmla="*/ 579 h 764"/>
              <a:gd name="connsiteX123-14569" fmla="*/ 231 w 420"/>
              <a:gd name="connsiteY123-14570" fmla="*/ 569 h 764"/>
              <a:gd name="connsiteX124-14571" fmla="*/ 236 w 420"/>
              <a:gd name="connsiteY124-14572" fmla="*/ 553 h 764"/>
              <a:gd name="connsiteX125-14573" fmla="*/ 242 w 420"/>
              <a:gd name="connsiteY125-14574" fmla="*/ 537 h 764"/>
              <a:gd name="connsiteX126-14575" fmla="*/ 247 w 420"/>
              <a:gd name="connsiteY126-14576" fmla="*/ 521 h 764"/>
              <a:gd name="connsiteX127-14577" fmla="*/ 252 w 420"/>
              <a:gd name="connsiteY127-14578" fmla="*/ 500 h 764"/>
              <a:gd name="connsiteX128-14579" fmla="*/ 257 w 420"/>
              <a:gd name="connsiteY128-14580" fmla="*/ 479 h 764"/>
              <a:gd name="connsiteX129-14581" fmla="*/ 263 w 420"/>
              <a:gd name="connsiteY129-14582" fmla="*/ 453 h 764"/>
              <a:gd name="connsiteX130-14583" fmla="*/ 268 w 420"/>
              <a:gd name="connsiteY130-14584" fmla="*/ 427 h 764"/>
              <a:gd name="connsiteX131-14585" fmla="*/ 273 w 420"/>
              <a:gd name="connsiteY131-14586" fmla="*/ 400 h 764"/>
              <a:gd name="connsiteX132-14587" fmla="*/ 278 w 420"/>
              <a:gd name="connsiteY132-14588" fmla="*/ 374 h 764"/>
              <a:gd name="connsiteX133-14589" fmla="*/ 284 w 420"/>
              <a:gd name="connsiteY133-14590" fmla="*/ 348 h 764"/>
              <a:gd name="connsiteX134-14591" fmla="*/ 284 w 420"/>
              <a:gd name="connsiteY134-14592" fmla="*/ 321 h 764"/>
              <a:gd name="connsiteX135-14593" fmla="*/ 289 w 420"/>
              <a:gd name="connsiteY135-14594" fmla="*/ 295 h 764"/>
              <a:gd name="connsiteX136-14595" fmla="*/ 289 w 420"/>
              <a:gd name="connsiteY136-14596" fmla="*/ 274 h 764"/>
              <a:gd name="connsiteX137-14597" fmla="*/ 294 w 420"/>
              <a:gd name="connsiteY137-14598" fmla="*/ 253 h 764"/>
              <a:gd name="connsiteX138-14599" fmla="*/ 294 w 420"/>
              <a:gd name="connsiteY138-14600" fmla="*/ 232 h 764"/>
              <a:gd name="connsiteX139-14601" fmla="*/ 294 w 420"/>
              <a:gd name="connsiteY139-14602" fmla="*/ 211 h 764"/>
              <a:gd name="connsiteX140-14603" fmla="*/ 299 w 420"/>
              <a:gd name="connsiteY140-14604" fmla="*/ 195 h 764"/>
              <a:gd name="connsiteX141-14605" fmla="*/ 299 w 420"/>
              <a:gd name="connsiteY141-14606" fmla="*/ 179 h 764"/>
              <a:gd name="connsiteX142-14607" fmla="*/ 299 w 420"/>
              <a:gd name="connsiteY142-14608" fmla="*/ 163 h 764"/>
              <a:gd name="connsiteX143-14609" fmla="*/ 299 w 420"/>
              <a:gd name="connsiteY143-14610" fmla="*/ 153 h 764"/>
              <a:gd name="connsiteX144-14611" fmla="*/ 299 w 420"/>
              <a:gd name="connsiteY144-14612" fmla="*/ 142 h 764"/>
              <a:gd name="connsiteX145-14613" fmla="*/ 299 w 420"/>
              <a:gd name="connsiteY145-14614" fmla="*/ 132 h 764"/>
              <a:gd name="connsiteX146-14615" fmla="*/ 299 w 420"/>
              <a:gd name="connsiteY146-14616" fmla="*/ 121 h 764"/>
              <a:gd name="connsiteX147-14617" fmla="*/ 294 w 420"/>
              <a:gd name="connsiteY147-14618" fmla="*/ 116 h 764"/>
              <a:gd name="connsiteX148-14619" fmla="*/ 294 w 420"/>
              <a:gd name="connsiteY148-14620" fmla="*/ 116 h 764"/>
              <a:gd name="connsiteX0-14621" fmla="*/ 294 w 420"/>
              <a:gd name="connsiteY0-14622" fmla="*/ 116 h 764"/>
              <a:gd name="connsiteX1-14623" fmla="*/ 294 w 420"/>
              <a:gd name="connsiteY1-14624" fmla="*/ 105 h 764"/>
              <a:gd name="connsiteX2-14625" fmla="*/ 289 w 420"/>
              <a:gd name="connsiteY2-14626" fmla="*/ 95 h 764"/>
              <a:gd name="connsiteX3-14627" fmla="*/ 284 w 420"/>
              <a:gd name="connsiteY3-14628" fmla="*/ 84 h 764"/>
              <a:gd name="connsiteX4-14629" fmla="*/ 284 w 420"/>
              <a:gd name="connsiteY4-14630" fmla="*/ 79 h 764"/>
              <a:gd name="connsiteX5-14631" fmla="*/ 278 w 420"/>
              <a:gd name="connsiteY5-14632" fmla="*/ 79 h 764"/>
              <a:gd name="connsiteX6-14633" fmla="*/ 273 w 420"/>
              <a:gd name="connsiteY6-14634" fmla="*/ 79 h 764"/>
              <a:gd name="connsiteX7-14635" fmla="*/ 268 w 420"/>
              <a:gd name="connsiteY7-14636" fmla="*/ 74 h 764"/>
              <a:gd name="connsiteX8-14637" fmla="*/ 257 w 420"/>
              <a:gd name="connsiteY8-14638" fmla="*/ 74 h 764"/>
              <a:gd name="connsiteX9-14639" fmla="*/ 247 w 420"/>
              <a:gd name="connsiteY9-14640" fmla="*/ 74 h 764"/>
              <a:gd name="connsiteX10-14641" fmla="*/ 236 w 420"/>
              <a:gd name="connsiteY10-14642" fmla="*/ 74 h 764"/>
              <a:gd name="connsiteX11-14643" fmla="*/ 226 w 420"/>
              <a:gd name="connsiteY11-14644" fmla="*/ 74 h 764"/>
              <a:gd name="connsiteX12-14645" fmla="*/ 215 w 420"/>
              <a:gd name="connsiteY12-14646" fmla="*/ 74 h 764"/>
              <a:gd name="connsiteX13-14647" fmla="*/ 157 w 420"/>
              <a:gd name="connsiteY13-14648" fmla="*/ 74 h 764"/>
              <a:gd name="connsiteX14-14649" fmla="*/ 157 w 420"/>
              <a:gd name="connsiteY14-14650" fmla="*/ 37 h 764"/>
              <a:gd name="connsiteX15-14651" fmla="*/ 184 w 420"/>
              <a:gd name="connsiteY15-14652" fmla="*/ 32 h 764"/>
              <a:gd name="connsiteX16-14653" fmla="*/ 194 w 420"/>
              <a:gd name="connsiteY16-14654" fmla="*/ 32 h 764"/>
              <a:gd name="connsiteX17-14655" fmla="*/ 205 w 420"/>
              <a:gd name="connsiteY17-14656" fmla="*/ 26 h 764"/>
              <a:gd name="connsiteX18-14657" fmla="*/ 215 w 420"/>
              <a:gd name="connsiteY18-14658" fmla="*/ 26 h 764"/>
              <a:gd name="connsiteX19-14659" fmla="*/ 221 w 420"/>
              <a:gd name="connsiteY19-14660" fmla="*/ 26 h 764"/>
              <a:gd name="connsiteX20-14661" fmla="*/ 231 w 420"/>
              <a:gd name="connsiteY20-14662" fmla="*/ 21 h 764"/>
              <a:gd name="connsiteX21-14663" fmla="*/ 236 w 420"/>
              <a:gd name="connsiteY21-14664" fmla="*/ 21 h 764"/>
              <a:gd name="connsiteX22-14665" fmla="*/ 242 w 420"/>
              <a:gd name="connsiteY22-14666" fmla="*/ 21 h 764"/>
              <a:gd name="connsiteX23-14667" fmla="*/ 247 w 420"/>
              <a:gd name="connsiteY23-14668" fmla="*/ 16 h 764"/>
              <a:gd name="connsiteX24-14669" fmla="*/ 247 w 420"/>
              <a:gd name="connsiteY24-14670" fmla="*/ 16 h 764"/>
              <a:gd name="connsiteX25-14671" fmla="*/ 252 w 420"/>
              <a:gd name="connsiteY25-14672" fmla="*/ 16 h 764"/>
              <a:gd name="connsiteX26-14673" fmla="*/ 252 w 420"/>
              <a:gd name="connsiteY26-14674" fmla="*/ 11 h 764"/>
              <a:gd name="connsiteX27-14675" fmla="*/ 263 w 420"/>
              <a:gd name="connsiteY27-14676" fmla="*/ 5 h 764"/>
              <a:gd name="connsiteX28-14677" fmla="*/ 268 w 420"/>
              <a:gd name="connsiteY28-14678" fmla="*/ 5 h 764"/>
              <a:gd name="connsiteX29-14679" fmla="*/ 278 w 420"/>
              <a:gd name="connsiteY29-14680" fmla="*/ 0 h 764"/>
              <a:gd name="connsiteX30-14681" fmla="*/ 284 w 420"/>
              <a:gd name="connsiteY30-14682" fmla="*/ 5 h 764"/>
              <a:gd name="connsiteX31-14683" fmla="*/ 299 w 420"/>
              <a:gd name="connsiteY31-14684" fmla="*/ 5 h 764"/>
              <a:gd name="connsiteX32-14685" fmla="*/ 310 w 420"/>
              <a:gd name="connsiteY32-14686" fmla="*/ 11 h 764"/>
              <a:gd name="connsiteX33-14687" fmla="*/ 331 w 420"/>
              <a:gd name="connsiteY33-14688" fmla="*/ 16 h 764"/>
              <a:gd name="connsiteX34-14689" fmla="*/ 363 w 420"/>
              <a:gd name="connsiteY34-14690" fmla="*/ 32 h 764"/>
              <a:gd name="connsiteX35-14691" fmla="*/ 378 w 420"/>
              <a:gd name="connsiteY35-14692" fmla="*/ 42 h 764"/>
              <a:gd name="connsiteX36-14693" fmla="*/ 394 w 420"/>
              <a:gd name="connsiteY36-14694" fmla="*/ 53 h 764"/>
              <a:gd name="connsiteX37-14695" fmla="*/ 405 w 420"/>
              <a:gd name="connsiteY37-14696" fmla="*/ 58 h 764"/>
              <a:gd name="connsiteX38-14697" fmla="*/ 415 w 420"/>
              <a:gd name="connsiteY38-14698" fmla="*/ 68 h 764"/>
              <a:gd name="connsiteX39-14699" fmla="*/ 420 w 420"/>
              <a:gd name="connsiteY39-14700" fmla="*/ 74 h 764"/>
              <a:gd name="connsiteX40-14701" fmla="*/ 420 w 420"/>
              <a:gd name="connsiteY40-14702" fmla="*/ 74 h 764"/>
              <a:gd name="connsiteX41-14703" fmla="*/ 415 w 420"/>
              <a:gd name="connsiteY41-14704" fmla="*/ 79 h 764"/>
              <a:gd name="connsiteX42-14705" fmla="*/ 415 w 420"/>
              <a:gd name="connsiteY42-14706" fmla="*/ 84 h 764"/>
              <a:gd name="connsiteX43-14707" fmla="*/ 410 w 420"/>
              <a:gd name="connsiteY43-14708" fmla="*/ 90 h 764"/>
              <a:gd name="connsiteX44-14709" fmla="*/ 405 w 420"/>
              <a:gd name="connsiteY44-14710" fmla="*/ 95 h 764"/>
              <a:gd name="connsiteX45-14711" fmla="*/ 399 w 420"/>
              <a:gd name="connsiteY45-14712" fmla="*/ 100 h 764"/>
              <a:gd name="connsiteX46-14713" fmla="*/ 394 w 420"/>
              <a:gd name="connsiteY46-14714" fmla="*/ 105 h 764"/>
              <a:gd name="connsiteX47-14715" fmla="*/ 389 w 420"/>
              <a:gd name="connsiteY47-14716" fmla="*/ 116 h 764"/>
              <a:gd name="connsiteX48-14717" fmla="*/ 389 w 420"/>
              <a:gd name="connsiteY48-14718" fmla="*/ 126 h 764"/>
              <a:gd name="connsiteX49-14719" fmla="*/ 384 w 420"/>
              <a:gd name="connsiteY49-14720" fmla="*/ 142 h 764"/>
              <a:gd name="connsiteX50-14721" fmla="*/ 384 w 420"/>
              <a:gd name="connsiteY50-14722" fmla="*/ 163 h 764"/>
              <a:gd name="connsiteX51-14723" fmla="*/ 384 w 420"/>
              <a:gd name="connsiteY51-14724" fmla="*/ 184 h 764"/>
              <a:gd name="connsiteX52-14725" fmla="*/ 378 w 420"/>
              <a:gd name="connsiteY52-14726" fmla="*/ 211 h 764"/>
              <a:gd name="connsiteX53-14727" fmla="*/ 373 w 420"/>
              <a:gd name="connsiteY53-14728" fmla="*/ 263 h 764"/>
              <a:gd name="connsiteX54-14729" fmla="*/ 368 w 420"/>
              <a:gd name="connsiteY54-14730" fmla="*/ 316 h 764"/>
              <a:gd name="connsiteX55-14731" fmla="*/ 363 w 420"/>
              <a:gd name="connsiteY55-14732" fmla="*/ 363 h 764"/>
              <a:gd name="connsiteX56-14733" fmla="*/ 357 w 420"/>
              <a:gd name="connsiteY56-14734" fmla="*/ 411 h 764"/>
              <a:gd name="connsiteX57-14735" fmla="*/ 347 w 420"/>
              <a:gd name="connsiteY57-14736" fmla="*/ 458 h 764"/>
              <a:gd name="connsiteX58-14737" fmla="*/ 336 w 420"/>
              <a:gd name="connsiteY58-14738" fmla="*/ 506 h 764"/>
              <a:gd name="connsiteX59-14739" fmla="*/ 326 w 420"/>
              <a:gd name="connsiteY59-14740" fmla="*/ 553 h 764"/>
              <a:gd name="connsiteX60-14741" fmla="*/ 310 w 420"/>
              <a:gd name="connsiteY60-14742" fmla="*/ 595 h 764"/>
              <a:gd name="connsiteX61-14743" fmla="*/ 299 w 420"/>
              <a:gd name="connsiteY61-14744" fmla="*/ 622 h 764"/>
              <a:gd name="connsiteX62-14745" fmla="*/ 294 w 420"/>
              <a:gd name="connsiteY62-14746" fmla="*/ 643 h 764"/>
              <a:gd name="connsiteX63-14747" fmla="*/ 284 w 420"/>
              <a:gd name="connsiteY63-14748" fmla="*/ 658 h 764"/>
              <a:gd name="connsiteX64-14749" fmla="*/ 273 w 420"/>
              <a:gd name="connsiteY64-14750" fmla="*/ 674 h 764"/>
              <a:gd name="connsiteX65-14751" fmla="*/ 263 w 420"/>
              <a:gd name="connsiteY65-14752" fmla="*/ 690 h 764"/>
              <a:gd name="connsiteX66-14753" fmla="*/ 252 w 420"/>
              <a:gd name="connsiteY66-14754" fmla="*/ 706 h 764"/>
              <a:gd name="connsiteX67-14755" fmla="*/ 236 w 420"/>
              <a:gd name="connsiteY67-14756" fmla="*/ 716 h 764"/>
              <a:gd name="connsiteX68-14757" fmla="*/ 226 w 420"/>
              <a:gd name="connsiteY68-14758" fmla="*/ 727 h 764"/>
              <a:gd name="connsiteX69-14759" fmla="*/ 215 w 420"/>
              <a:gd name="connsiteY69-14760" fmla="*/ 737 h 764"/>
              <a:gd name="connsiteX70-14761" fmla="*/ 205 w 420"/>
              <a:gd name="connsiteY70-14762" fmla="*/ 743 h 764"/>
              <a:gd name="connsiteX71-14763" fmla="*/ 194 w 420"/>
              <a:gd name="connsiteY71-14764" fmla="*/ 748 h 764"/>
              <a:gd name="connsiteX72-14765" fmla="*/ 184 w 420"/>
              <a:gd name="connsiteY72-14766" fmla="*/ 753 h 764"/>
              <a:gd name="connsiteX73-14767" fmla="*/ 179 w 420"/>
              <a:gd name="connsiteY73-14768" fmla="*/ 758 h 764"/>
              <a:gd name="connsiteX74-14769" fmla="*/ 168 w 420"/>
              <a:gd name="connsiteY74-14770" fmla="*/ 764 h 764"/>
              <a:gd name="connsiteX75-14771" fmla="*/ 163 w 420"/>
              <a:gd name="connsiteY75-14772" fmla="*/ 764 h 764"/>
              <a:gd name="connsiteX76-14773" fmla="*/ 157 w 420"/>
              <a:gd name="connsiteY76-14774" fmla="*/ 764 h 764"/>
              <a:gd name="connsiteX77-14775" fmla="*/ 147 w 420"/>
              <a:gd name="connsiteY77-14776" fmla="*/ 758 h 764"/>
              <a:gd name="connsiteX78-14777" fmla="*/ 142 w 420"/>
              <a:gd name="connsiteY78-14778" fmla="*/ 753 h 764"/>
              <a:gd name="connsiteX79-14779" fmla="*/ 136 w 420"/>
              <a:gd name="connsiteY79-14780" fmla="*/ 748 h 764"/>
              <a:gd name="connsiteX80-14781" fmla="*/ 136 w 420"/>
              <a:gd name="connsiteY80-14782" fmla="*/ 743 h 764"/>
              <a:gd name="connsiteX81-14783" fmla="*/ 136 w 420"/>
              <a:gd name="connsiteY81-14784" fmla="*/ 737 h 764"/>
              <a:gd name="connsiteX82-14785" fmla="*/ 136 w 420"/>
              <a:gd name="connsiteY82-14786" fmla="*/ 732 h 764"/>
              <a:gd name="connsiteX83-14787" fmla="*/ 136 w 420"/>
              <a:gd name="connsiteY83-14788" fmla="*/ 722 h 764"/>
              <a:gd name="connsiteX84-14789" fmla="*/ 136 w 420"/>
              <a:gd name="connsiteY84-14790" fmla="*/ 716 h 764"/>
              <a:gd name="connsiteX85-14791" fmla="*/ 131 w 420"/>
              <a:gd name="connsiteY85-14792" fmla="*/ 706 h 764"/>
              <a:gd name="connsiteX86-14793" fmla="*/ 121 w 420"/>
              <a:gd name="connsiteY86-14794" fmla="*/ 695 h 764"/>
              <a:gd name="connsiteX87-14795" fmla="*/ 110 w 420"/>
              <a:gd name="connsiteY87-14796" fmla="*/ 690 h 764"/>
              <a:gd name="connsiteX88-14797" fmla="*/ 100 w 420"/>
              <a:gd name="connsiteY88-14798" fmla="*/ 679 h 764"/>
              <a:gd name="connsiteX89-14799" fmla="*/ 84 w 420"/>
              <a:gd name="connsiteY89-14800" fmla="*/ 669 h 764"/>
              <a:gd name="connsiteX90-14801" fmla="*/ 68 w 420"/>
              <a:gd name="connsiteY90-14802" fmla="*/ 658 h 764"/>
              <a:gd name="connsiteX91-14803" fmla="*/ 52 w 420"/>
              <a:gd name="connsiteY91-14804" fmla="*/ 648 h 764"/>
              <a:gd name="connsiteX92-14805" fmla="*/ 36 w 420"/>
              <a:gd name="connsiteY92-14806" fmla="*/ 643 h 764"/>
              <a:gd name="connsiteX93-14807" fmla="*/ 26 w 420"/>
              <a:gd name="connsiteY93-14808" fmla="*/ 632 h 764"/>
              <a:gd name="connsiteX94-14809" fmla="*/ 15 w 420"/>
              <a:gd name="connsiteY94-14810" fmla="*/ 627 h 764"/>
              <a:gd name="connsiteX95-14811" fmla="*/ 5 w 420"/>
              <a:gd name="connsiteY95-14812" fmla="*/ 622 h 764"/>
              <a:gd name="connsiteX96-14813" fmla="*/ 0 w 420"/>
              <a:gd name="connsiteY96-14814" fmla="*/ 616 h 764"/>
              <a:gd name="connsiteX97-14815" fmla="*/ 0 w 420"/>
              <a:gd name="connsiteY97-14816" fmla="*/ 616 h 764"/>
              <a:gd name="connsiteX98-14817" fmla="*/ 0 w 420"/>
              <a:gd name="connsiteY98-14818" fmla="*/ 611 h 764"/>
              <a:gd name="connsiteX99-14819" fmla="*/ 0 w 420"/>
              <a:gd name="connsiteY99-14820" fmla="*/ 611 h 764"/>
              <a:gd name="connsiteX100-14821" fmla="*/ 5 w 420"/>
              <a:gd name="connsiteY100-14822" fmla="*/ 611 h 764"/>
              <a:gd name="connsiteX101-14823" fmla="*/ 10 w 420"/>
              <a:gd name="connsiteY101-14824" fmla="*/ 611 h 764"/>
              <a:gd name="connsiteX102-14825" fmla="*/ 21 w 420"/>
              <a:gd name="connsiteY102-14826" fmla="*/ 611 h 764"/>
              <a:gd name="connsiteX103-14827" fmla="*/ 31 w 420"/>
              <a:gd name="connsiteY103-14828" fmla="*/ 611 h 764"/>
              <a:gd name="connsiteX104-14829" fmla="*/ 47 w 420"/>
              <a:gd name="connsiteY104-14830" fmla="*/ 616 h 764"/>
              <a:gd name="connsiteX105-14831" fmla="*/ 63 w 420"/>
              <a:gd name="connsiteY105-14832" fmla="*/ 622 h 764"/>
              <a:gd name="connsiteX106-14833" fmla="*/ 84 w 420"/>
              <a:gd name="connsiteY106-14834" fmla="*/ 622 h 764"/>
              <a:gd name="connsiteX107-14835" fmla="*/ 105 w 420"/>
              <a:gd name="connsiteY107-14836" fmla="*/ 627 h 764"/>
              <a:gd name="connsiteX108-14837" fmla="*/ 121 w 420"/>
              <a:gd name="connsiteY108-14838" fmla="*/ 632 h 764"/>
              <a:gd name="connsiteX109-14839" fmla="*/ 136 w 420"/>
              <a:gd name="connsiteY109-14840" fmla="*/ 632 h 764"/>
              <a:gd name="connsiteX110-14841" fmla="*/ 152 w 420"/>
              <a:gd name="connsiteY110-14842" fmla="*/ 632 h 764"/>
              <a:gd name="connsiteX111-14843" fmla="*/ 163 w 420"/>
              <a:gd name="connsiteY111-14844" fmla="*/ 632 h 764"/>
              <a:gd name="connsiteX112-14845" fmla="*/ 173 w 420"/>
              <a:gd name="connsiteY112-14846" fmla="*/ 632 h 764"/>
              <a:gd name="connsiteX113-14847" fmla="*/ 179 w 420"/>
              <a:gd name="connsiteY113-14848" fmla="*/ 632 h 764"/>
              <a:gd name="connsiteX114-14849" fmla="*/ 184 w 420"/>
              <a:gd name="connsiteY114-14850" fmla="*/ 632 h 764"/>
              <a:gd name="connsiteX115-14851" fmla="*/ 189 w 420"/>
              <a:gd name="connsiteY115-14852" fmla="*/ 627 h 764"/>
              <a:gd name="connsiteX116-14853" fmla="*/ 194 w 420"/>
              <a:gd name="connsiteY116-14854" fmla="*/ 622 h 764"/>
              <a:gd name="connsiteX117-14855" fmla="*/ 200 w 420"/>
              <a:gd name="connsiteY117-14856" fmla="*/ 616 h 764"/>
              <a:gd name="connsiteX118-14857" fmla="*/ 205 w 420"/>
              <a:gd name="connsiteY118-14858" fmla="*/ 611 h 764"/>
              <a:gd name="connsiteX119-14859" fmla="*/ 210 w 420"/>
              <a:gd name="connsiteY119-14860" fmla="*/ 600 h 764"/>
              <a:gd name="connsiteX120-14861" fmla="*/ 221 w 420"/>
              <a:gd name="connsiteY120-14862" fmla="*/ 590 h 764"/>
              <a:gd name="connsiteX121-14863" fmla="*/ 226 w 420"/>
              <a:gd name="connsiteY121-14864" fmla="*/ 579 h 764"/>
              <a:gd name="connsiteX122-14865" fmla="*/ 231 w 420"/>
              <a:gd name="connsiteY122-14866" fmla="*/ 569 h 764"/>
              <a:gd name="connsiteX123-14867" fmla="*/ 236 w 420"/>
              <a:gd name="connsiteY123-14868" fmla="*/ 553 h 764"/>
              <a:gd name="connsiteX124-14869" fmla="*/ 242 w 420"/>
              <a:gd name="connsiteY124-14870" fmla="*/ 537 h 764"/>
              <a:gd name="connsiteX125-14871" fmla="*/ 247 w 420"/>
              <a:gd name="connsiteY125-14872" fmla="*/ 521 h 764"/>
              <a:gd name="connsiteX126-14873" fmla="*/ 252 w 420"/>
              <a:gd name="connsiteY126-14874" fmla="*/ 500 h 764"/>
              <a:gd name="connsiteX127-14875" fmla="*/ 257 w 420"/>
              <a:gd name="connsiteY127-14876" fmla="*/ 479 h 764"/>
              <a:gd name="connsiteX128-14877" fmla="*/ 263 w 420"/>
              <a:gd name="connsiteY128-14878" fmla="*/ 453 h 764"/>
              <a:gd name="connsiteX129-14879" fmla="*/ 268 w 420"/>
              <a:gd name="connsiteY129-14880" fmla="*/ 427 h 764"/>
              <a:gd name="connsiteX130-14881" fmla="*/ 273 w 420"/>
              <a:gd name="connsiteY130-14882" fmla="*/ 400 h 764"/>
              <a:gd name="connsiteX131-14883" fmla="*/ 278 w 420"/>
              <a:gd name="connsiteY131-14884" fmla="*/ 374 h 764"/>
              <a:gd name="connsiteX132-14885" fmla="*/ 284 w 420"/>
              <a:gd name="connsiteY132-14886" fmla="*/ 348 h 764"/>
              <a:gd name="connsiteX133-14887" fmla="*/ 284 w 420"/>
              <a:gd name="connsiteY133-14888" fmla="*/ 321 h 764"/>
              <a:gd name="connsiteX134-14889" fmla="*/ 289 w 420"/>
              <a:gd name="connsiteY134-14890" fmla="*/ 295 h 764"/>
              <a:gd name="connsiteX135-14891" fmla="*/ 289 w 420"/>
              <a:gd name="connsiteY135-14892" fmla="*/ 274 h 764"/>
              <a:gd name="connsiteX136-14893" fmla="*/ 294 w 420"/>
              <a:gd name="connsiteY136-14894" fmla="*/ 253 h 764"/>
              <a:gd name="connsiteX137-14895" fmla="*/ 294 w 420"/>
              <a:gd name="connsiteY137-14896" fmla="*/ 232 h 764"/>
              <a:gd name="connsiteX138-14897" fmla="*/ 294 w 420"/>
              <a:gd name="connsiteY138-14898" fmla="*/ 211 h 764"/>
              <a:gd name="connsiteX139-14899" fmla="*/ 299 w 420"/>
              <a:gd name="connsiteY139-14900" fmla="*/ 195 h 764"/>
              <a:gd name="connsiteX140-14901" fmla="*/ 299 w 420"/>
              <a:gd name="connsiteY140-14902" fmla="*/ 179 h 764"/>
              <a:gd name="connsiteX141-14903" fmla="*/ 299 w 420"/>
              <a:gd name="connsiteY141-14904" fmla="*/ 163 h 764"/>
              <a:gd name="connsiteX142-14905" fmla="*/ 299 w 420"/>
              <a:gd name="connsiteY142-14906" fmla="*/ 153 h 764"/>
              <a:gd name="connsiteX143-14907" fmla="*/ 299 w 420"/>
              <a:gd name="connsiteY143-14908" fmla="*/ 142 h 764"/>
              <a:gd name="connsiteX144-14909" fmla="*/ 299 w 420"/>
              <a:gd name="connsiteY144-14910" fmla="*/ 132 h 764"/>
              <a:gd name="connsiteX145-14911" fmla="*/ 299 w 420"/>
              <a:gd name="connsiteY145-14912" fmla="*/ 121 h 764"/>
              <a:gd name="connsiteX146-14913" fmla="*/ 294 w 420"/>
              <a:gd name="connsiteY146-14914" fmla="*/ 116 h 764"/>
              <a:gd name="connsiteX147-14915" fmla="*/ 294 w 420"/>
              <a:gd name="connsiteY147-14916" fmla="*/ 116 h 764"/>
              <a:gd name="connsiteX0-14917" fmla="*/ 294 w 420"/>
              <a:gd name="connsiteY0-14918" fmla="*/ 116 h 764"/>
              <a:gd name="connsiteX1-14919" fmla="*/ 294 w 420"/>
              <a:gd name="connsiteY1-14920" fmla="*/ 105 h 764"/>
              <a:gd name="connsiteX2-14921" fmla="*/ 289 w 420"/>
              <a:gd name="connsiteY2-14922" fmla="*/ 95 h 764"/>
              <a:gd name="connsiteX3-14923" fmla="*/ 284 w 420"/>
              <a:gd name="connsiteY3-14924" fmla="*/ 84 h 764"/>
              <a:gd name="connsiteX4-14925" fmla="*/ 284 w 420"/>
              <a:gd name="connsiteY4-14926" fmla="*/ 79 h 764"/>
              <a:gd name="connsiteX5-14927" fmla="*/ 278 w 420"/>
              <a:gd name="connsiteY5-14928" fmla="*/ 79 h 764"/>
              <a:gd name="connsiteX6-14929" fmla="*/ 273 w 420"/>
              <a:gd name="connsiteY6-14930" fmla="*/ 79 h 764"/>
              <a:gd name="connsiteX7-14931" fmla="*/ 268 w 420"/>
              <a:gd name="connsiteY7-14932" fmla="*/ 74 h 764"/>
              <a:gd name="connsiteX8-14933" fmla="*/ 257 w 420"/>
              <a:gd name="connsiteY8-14934" fmla="*/ 74 h 764"/>
              <a:gd name="connsiteX9-14935" fmla="*/ 247 w 420"/>
              <a:gd name="connsiteY9-14936" fmla="*/ 74 h 764"/>
              <a:gd name="connsiteX10-14937" fmla="*/ 236 w 420"/>
              <a:gd name="connsiteY10-14938" fmla="*/ 74 h 764"/>
              <a:gd name="connsiteX11-14939" fmla="*/ 226 w 420"/>
              <a:gd name="connsiteY11-14940" fmla="*/ 74 h 764"/>
              <a:gd name="connsiteX12-14941" fmla="*/ 215 w 420"/>
              <a:gd name="connsiteY12-14942" fmla="*/ 74 h 764"/>
              <a:gd name="connsiteX13-14943" fmla="*/ 157 w 420"/>
              <a:gd name="connsiteY13-14944" fmla="*/ 37 h 764"/>
              <a:gd name="connsiteX14-14945" fmla="*/ 184 w 420"/>
              <a:gd name="connsiteY14-14946" fmla="*/ 32 h 764"/>
              <a:gd name="connsiteX15-14947" fmla="*/ 194 w 420"/>
              <a:gd name="connsiteY15-14948" fmla="*/ 32 h 764"/>
              <a:gd name="connsiteX16-14949" fmla="*/ 205 w 420"/>
              <a:gd name="connsiteY16-14950" fmla="*/ 26 h 764"/>
              <a:gd name="connsiteX17-14951" fmla="*/ 215 w 420"/>
              <a:gd name="connsiteY17-14952" fmla="*/ 26 h 764"/>
              <a:gd name="connsiteX18-14953" fmla="*/ 221 w 420"/>
              <a:gd name="connsiteY18-14954" fmla="*/ 26 h 764"/>
              <a:gd name="connsiteX19-14955" fmla="*/ 231 w 420"/>
              <a:gd name="connsiteY19-14956" fmla="*/ 21 h 764"/>
              <a:gd name="connsiteX20-14957" fmla="*/ 236 w 420"/>
              <a:gd name="connsiteY20-14958" fmla="*/ 21 h 764"/>
              <a:gd name="connsiteX21-14959" fmla="*/ 242 w 420"/>
              <a:gd name="connsiteY21-14960" fmla="*/ 21 h 764"/>
              <a:gd name="connsiteX22-14961" fmla="*/ 247 w 420"/>
              <a:gd name="connsiteY22-14962" fmla="*/ 16 h 764"/>
              <a:gd name="connsiteX23-14963" fmla="*/ 247 w 420"/>
              <a:gd name="connsiteY23-14964" fmla="*/ 16 h 764"/>
              <a:gd name="connsiteX24-14965" fmla="*/ 252 w 420"/>
              <a:gd name="connsiteY24-14966" fmla="*/ 16 h 764"/>
              <a:gd name="connsiteX25-14967" fmla="*/ 252 w 420"/>
              <a:gd name="connsiteY25-14968" fmla="*/ 11 h 764"/>
              <a:gd name="connsiteX26-14969" fmla="*/ 263 w 420"/>
              <a:gd name="connsiteY26-14970" fmla="*/ 5 h 764"/>
              <a:gd name="connsiteX27-14971" fmla="*/ 268 w 420"/>
              <a:gd name="connsiteY27-14972" fmla="*/ 5 h 764"/>
              <a:gd name="connsiteX28-14973" fmla="*/ 278 w 420"/>
              <a:gd name="connsiteY28-14974" fmla="*/ 0 h 764"/>
              <a:gd name="connsiteX29-14975" fmla="*/ 284 w 420"/>
              <a:gd name="connsiteY29-14976" fmla="*/ 5 h 764"/>
              <a:gd name="connsiteX30-14977" fmla="*/ 299 w 420"/>
              <a:gd name="connsiteY30-14978" fmla="*/ 5 h 764"/>
              <a:gd name="connsiteX31-14979" fmla="*/ 310 w 420"/>
              <a:gd name="connsiteY31-14980" fmla="*/ 11 h 764"/>
              <a:gd name="connsiteX32-14981" fmla="*/ 331 w 420"/>
              <a:gd name="connsiteY32-14982" fmla="*/ 16 h 764"/>
              <a:gd name="connsiteX33-14983" fmla="*/ 363 w 420"/>
              <a:gd name="connsiteY33-14984" fmla="*/ 32 h 764"/>
              <a:gd name="connsiteX34-14985" fmla="*/ 378 w 420"/>
              <a:gd name="connsiteY34-14986" fmla="*/ 42 h 764"/>
              <a:gd name="connsiteX35-14987" fmla="*/ 394 w 420"/>
              <a:gd name="connsiteY35-14988" fmla="*/ 53 h 764"/>
              <a:gd name="connsiteX36-14989" fmla="*/ 405 w 420"/>
              <a:gd name="connsiteY36-14990" fmla="*/ 58 h 764"/>
              <a:gd name="connsiteX37-14991" fmla="*/ 415 w 420"/>
              <a:gd name="connsiteY37-14992" fmla="*/ 68 h 764"/>
              <a:gd name="connsiteX38-14993" fmla="*/ 420 w 420"/>
              <a:gd name="connsiteY38-14994" fmla="*/ 74 h 764"/>
              <a:gd name="connsiteX39-14995" fmla="*/ 420 w 420"/>
              <a:gd name="connsiteY39-14996" fmla="*/ 74 h 764"/>
              <a:gd name="connsiteX40-14997" fmla="*/ 415 w 420"/>
              <a:gd name="connsiteY40-14998" fmla="*/ 79 h 764"/>
              <a:gd name="connsiteX41-14999" fmla="*/ 415 w 420"/>
              <a:gd name="connsiteY41-15000" fmla="*/ 84 h 764"/>
              <a:gd name="connsiteX42-15001" fmla="*/ 410 w 420"/>
              <a:gd name="connsiteY42-15002" fmla="*/ 90 h 764"/>
              <a:gd name="connsiteX43-15003" fmla="*/ 405 w 420"/>
              <a:gd name="connsiteY43-15004" fmla="*/ 95 h 764"/>
              <a:gd name="connsiteX44-15005" fmla="*/ 399 w 420"/>
              <a:gd name="connsiteY44-15006" fmla="*/ 100 h 764"/>
              <a:gd name="connsiteX45-15007" fmla="*/ 394 w 420"/>
              <a:gd name="connsiteY45-15008" fmla="*/ 105 h 764"/>
              <a:gd name="connsiteX46-15009" fmla="*/ 389 w 420"/>
              <a:gd name="connsiteY46-15010" fmla="*/ 116 h 764"/>
              <a:gd name="connsiteX47-15011" fmla="*/ 389 w 420"/>
              <a:gd name="connsiteY47-15012" fmla="*/ 126 h 764"/>
              <a:gd name="connsiteX48-15013" fmla="*/ 384 w 420"/>
              <a:gd name="connsiteY48-15014" fmla="*/ 142 h 764"/>
              <a:gd name="connsiteX49-15015" fmla="*/ 384 w 420"/>
              <a:gd name="connsiteY49-15016" fmla="*/ 163 h 764"/>
              <a:gd name="connsiteX50-15017" fmla="*/ 384 w 420"/>
              <a:gd name="connsiteY50-15018" fmla="*/ 184 h 764"/>
              <a:gd name="connsiteX51-15019" fmla="*/ 378 w 420"/>
              <a:gd name="connsiteY51-15020" fmla="*/ 211 h 764"/>
              <a:gd name="connsiteX52-15021" fmla="*/ 373 w 420"/>
              <a:gd name="connsiteY52-15022" fmla="*/ 263 h 764"/>
              <a:gd name="connsiteX53-15023" fmla="*/ 368 w 420"/>
              <a:gd name="connsiteY53-15024" fmla="*/ 316 h 764"/>
              <a:gd name="connsiteX54-15025" fmla="*/ 363 w 420"/>
              <a:gd name="connsiteY54-15026" fmla="*/ 363 h 764"/>
              <a:gd name="connsiteX55-15027" fmla="*/ 357 w 420"/>
              <a:gd name="connsiteY55-15028" fmla="*/ 411 h 764"/>
              <a:gd name="connsiteX56-15029" fmla="*/ 347 w 420"/>
              <a:gd name="connsiteY56-15030" fmla="*/ 458 h 764"/>
              <a:gd name="connsiteX57-15031" fmla="*/ 336 w 420"/>
              <a:gd name="connsiteY57-15032" fmla="*/ 506 h 764"/>
              <a:gd name="connsiteX58-15033" fmla="*/ 326 w 420"/>
              <a:gd name="connsiteY58-15034" fmla="*/ 553 h 764"/>
              <a:gd name="connsiteX59-15035" fmla="*/ 310 w 420"/>
              <a:gd name="connsiteY59-15036" fmla="*/ 595 h 764"/>
              <a:gd name="connsiteX60-15037" fmla="*/ 299 w 420"/>
              <a:gd name="connsiteY60-15038" fmla="*/ 622 h 764"/>
              <a:gd name="connsiteX61-15039" fmla="*/ 294 w 420"/>
              <a:gd name="connsiteY61-15040" fmla="*/ 643 h 764"/>
              <a:gd name="connsiteX62-15041" fmla="*/ 284 w 420"/>
              <a:gd name="connsiteY62-15042" fmla="*/ 658 h 764"/>
              <a:gd name="connsiteX63-15043" fmla="*/ 273 w 420"/>
              <a:gd name="connsiteY63-15044" fmla="*/ 674 h 764"/>
              <a:gd name="connsiteX64-15045" fmla="*/ 263 w 420"/>
              <a:gd name="connsiteY64-15046" fmla="*/ 690 h 764"/>
              <a:gd name="connsiteX65-15047" fmla="*/ 252 w 420"/>
              <a:gd name="connsiteY65-15048" fmla="*/ 706 h 764"/>
              <a:gd name="connsiteX66-15049" fmla="*/ 236 w 420"/>
              <a:gd name="connsiteY66-15050" fmla="*/ 716 h 764"/>
              <a:gd name="connsiteX67-15051" fmla="*/ 226 w 420"/>
              <a:gd name="connsiteY67-15052" fmla="*/ 727 h 764"/>
              <a:gd name="connsiteX68-15053" fmla="*/ 215 w 420"/>
              <a:gd name="connsiteY68-15054" fmla="*/ 737 h 764"/>
              <a:gd name="connsiteX69-15055" fmla="*/ 205 w 420"/>
              <a:gd name="connsiteY69-15056" fmla="*/ 743 h 764"/>
              <a:gd name="connsiteX70-15057" fmla="*/ 194 w 420"/>
              <a:gd name="connsiteY70-15058" fmla="*/ 748 h 764"/>
              <a:gd name="connsiteX71-15059" fmla="*/ 184 w 420"/>
              <a:gd name="connsiteY71-15060" fmla="*/ 753 h 764"/>
              <a:gd name="connsiteX72-15061" fmla="*/ 179 w 420"/>
              <a:gd name="connsiteY72-15062" fmla="*/ 758 h 764"/>
              <a:gd name="connsiteX73-15063" fmla="*/ 168 w 420"/>
              <a:gd name="connsiteY73-15064" fmla="*/ 764 h 764"/>
              <a:gd name="connsiteX74-15065" fmla="*/ 163 w 420"/>
              <a:gd name="connsiteY74-15066" fmla="*/ 764 h 764"/>
              <a:gd name="connsiteX75-15067" fmla="*/ 157 w 420"/>
              <a:gd name="connsiteY75-15068" fmla="*/ 764 h 764"/>
              <a:gd name="connsiteX76-15069" fmla="*/ 147 w 420"/>
              <a:gd name="connsiteY76-15070" fmla="*/ 758 h 764"/>
              <a:gd name="connsiteX77-15071" fmla="*/ 142 w 420"/>
              <a:gd name="connsiteY77-15072" fmla="*/ 753 h 764"/>
              <a:gd name="connsiteX78-15073" fmla="*/ 136 w 420"/>
              <a:gd name="connsiteY78-15074" fmla="*/ 748 h 764"/>
              <a:gd name="connsiteX79-15075" fmla="*/ 136 w 420"/>
              <a:gd name="connsiteY79-15076" fmla="*/ 743 h 764"/>
              <a:gd name="connsiteX80-15077" fmla="*/ 136 w 420"/>
              <a:gd name="connsiteY80-15078" fmla="*/ 737 h 764"/>
              <a:gd name="connsiteX81-15079" fmla="*/ 136 w 420"/>
              <a:gd name="connsiteY81-15080" fmla="*/ 732 h 764"/>
              <a:gd name="connsiteX82-15081" fmla="*/ 136 w 420"/>
              <a:gd name="connsiteY82-15082" fmla="*/ 722 h 764"/>
              <a:gd name="connsiteX83-15083" fmla="*/ 136 w 420"/>
              <a:gd name="connsiteY83-15084" fmla="*/ 716 h 764"/>
              <a:gd name="connsiteX84-15085" fmla="*/ 131 w 420"/>
              <a:gd name="connsiteY84-15086" fmla="*/ 706 h 764"/>
              <a:gd name="connsiteX85-15087" fmla="*/ 121 w 420"/>
              <a:gd name="connsiteY85-15088" fmla="*/ 695 h 764"/>
              <a:gd name="connsiteX86-15089" fmla="*/ 110 w 420"/>
              <a:gd name="connsiteY86-15090" fmla="*/ 690 h 764"/>
              <a:gd name="connsiteX87-15091" fmla="*/ 100 w 420"/>
              <a:gd name="connsiteY87-15092" fmla="*/ 679 h 764"/>
              <a:gd name="connsiteX88-15093" fmla="*/ 84 w 420"/>
              <a:gd name="connsiteY88-15094" fmla="*/ 669 h 764"/>
              <a:gd name="connsiteX89-15095" fmla="*/ 68 w 420"/>
              <a:gd name="connsiteY89-15096" fmla="*/ 658 h 764"/>
              <a:gd name="connsiteX90-15097" fmla="*/ 52 w 420"/>
              <a:gd name="connsiteY90-15098" fmla="*/ 648 h 764"/>
              <a:gd name="connsiteX91-15099" fmla="*/ 36 w 420"/>
              <a:gd name="connsiteY91-15100" fmla="*/ 643 h 764"/>
              <a:gd name="connsiteX92-15101" fmla="*/ 26 w 420"/>
              <a:gd name="connsiteY92-15102" fmla="*/ 632 h 764"/>
              <a:gd name="connsiteX93-15103" fmla="*/ 15 w 420"/>
              <a:gd name="connsiteY93-15104" fmla="*/ 627 h 764"/>
              <a:gd name="connsiteX94-15105" fmla="*/ 5 w 420"/>
              <a:gd name="connsiteY94-15106" fmla="*/ 622 h 764"/>
              <a:gd name="connsiteX95-15107" fmla="*/ 0 w 420"/>
              <a:gd name="connsiteY95-15108" fmla="*/ 616 h 764"/>
              <a:gd name="connsiteX96-15109" fmla="*/ 0 w 420"/>
              <a:gd name="connsiteY96-15110" fmla="*/ 616 h 764"/>
              <a:gd name="connsiteX97-15111" fmla="*/ 0 w 420"/>
              <a:gd name="connsiteY97-15112" fmla="*/ 611 h 764"/>
              <a:gd name="connsiteX98-15113" fmla="*/ 0 w 420"/>
              <a:gd name="connsiteY98-15114" fmla="*/ 611 h 764"/>
              <a:gd name="connsiteX99-15115" fmla="*/ 5 w 420"/>
              <a:gd name="connsiteY99-15116" fmla="*/ 611 h 764"/>
              <a:gd name="connsiteX100-15117" fmla="*/ 10 w 420"/>
              <a:gd name="connsiteY100-15118" fmla="*/ 611 h 764"/>
              <a:gd name="connsiteX101-15119" fmla="*/ 21 w 420"/>
              <a:gd name="connsiteY101-15120" fmla="*/ 611 h 764"/>
              <a:gd name="connsiteX102-15121" fmla="*/ 31 w 420"/>
              <a:gd name="connsiteY102-15122" fmla="*/ 611 h 764"/>
              <a:gd name="connsiteX103-15123" fmla="*/ 47 w 420"/>
              <a:gd name="connsiteY103-15124" fmla="*/ 616 h 764"/>
              <a:gd name="connsiteX104-15125" fmla="*/ 63 w 420"/>
              <a:gd name="connsiteY104-15126" fmla="*/ 622 h 764"/>
              <a:gd name="connsiteX105-15127" fmla="*/ 84 w 420"/>
              <a:gd name="connsiteY105-15128" fmla="*/ 622 h 764"/>
              <a:gd name="connsiteX106-15129" fmla="*/ 105 w 420"/>
              <a:gd name="connsiteY106-15130" fmla="*/ 627 h 764"/>
              <a:gd name="connsiteX107-15131" fmla="*/ 121 w 420"/>
              <a:gd name="connsiteY107-15132" fmla="*/ 632 h 764"/>
              <a:gd name="connsiteX108-15133" fmla="*/ 136 w 420"/>
              <a:gd name="connsiteY108-15134" fmla="*/ 632 h 764"/>
              <a:gd name="connsiteX109-15135" fmla="*/ 152 w 420"/>
              <a:gd name="connsiteY109-15136" fmla="*/ 632 h 764"/>
              <a:gd name="connsiteX110-15137" fmla="*/ 163 w 420"/>
              <a:gd name="connsiteY110-15138" fmla="*/ 632 h 764"/>
              <a:gd name="connsiteX111-15139" fmla="*/ 173 w 420"/>
              <a:gd name="connsiteY111-15140" fmla="*/ 632 h 764"/>
              <a:gd name="connsiteX112-15141" fmla="*/ 179 w 420"/>
              <a:gd name="connsiteY112-15142" fmla="*/ 632 h 764"/>
              <a:gd name="connsiteX113-15143" fmla="*/ 184 w 420"/>
              <a:gd name="connsiteY113-15144" fmla="*/ 632 h 764"/>
              <a:gd name="connsiteX114-15145" fmla="*/ 189 w 420"/>
              <a:gd name="connsiteY114-15146" fmla="*/ 627 h 764"/>
              <a:gd name="connsiteX115-15147" fmla="*/ 194 w 420"/>
              <a:gd name="connsiteY115-15148" fmla="*/ 622 h 764"/>
              <a:gd name="connsiteX116-15149" fmla="*/ 200 w 420"/>
              <a:gd name="connsiteY116-15150" fmla="*/ 616 h 764"/>
              <a:gd name="connsiteX117-15151" fmla="*/ 205 w 420"/>
              <a:gd name="connsiteY117-15152" fmla="*/ 611 h 764"/>
              <a:gd name="connsiteX118-15153" fmla="*/ 210 w 420"/>
              <a:gd name="connsiteY118-15154" fmla="*/ 600 h 764"/>
              <a:gd name="connsiteX119-15155" fmla="*/ 221 w 420"/>
              <a:gd name="connsiteY119-15156" fmla="*/ 590 h 764"/>
              <a:gd name="connsiteX120-15157" fmla="*/ 226 w 420"/>
              <a:gd name="connsiteY120-15158" fmla="*/ 579 h 764"/>
              <a:gd name="connsiteX121-15159" fmla="*/ 231 w 420"/>
              <a:gd name="connsiteY121-15160" fmla="*/ 569 h 764"/>
              <a:gd name="connsiteX122-15161" fmla="*/ 236 w 420"/>
              <a:gd name="connsiteY122-15162" fmla="*/ 553 h 764"/>
              <a:gd name="connsiteX123-15163" fmla="*/ 242 w 420"/>
              <a:gd name="connsiteY123-15164" fmla="*/ 537 h 764"/>
              <a:gd name="connsiteX124-15165" fmla="*/ 247 w 420"/>
              <a:gd name="connsiteY124-15166" fmla="*/ 521 h 764"/>
              <a:gd name="connsiteX125-15167" fmla="*/ 252 w 420"/>
              <a:gd name="connsiteY125-15168" fmla="*/ 500 h 764"/>
              <a:gd name="connsiteX126-15169" fmla="*/ 257 w 420"/>
              <a:gd name="connsiteY126-15170" fmla="*/ 479 h 764"/>
              <a:gd name="connsiteX127-15171" fmla="*/ 263 w 420"/>
              <a:gd name="connsiteY127-15172" fmla="*/ 453 h 764"/>
              <a:gd name="connsiteX128-15173" fmla="*/ 268 w 420"/>
              <a:gd name="connsiteY128-15174" fmla="*/ 427 h 764"/>
              <a:gd name="connsiteX129-15175" fmla="*/ 273 w 420"/>
              <a:gd name="connsiteY129-15176" fmla="*/ 400 h 764"/>
              <a:gd name="connsiteX130-15177" fmla="*/ 278 w 420"/>
              <a:gd name="connsiteY130-15178" fmla="*/ 374 h 764"/>
              <a:gd name="connsiteX131-15179" fmla="*/ 284 w 420"/>
              <a:gd name="connsiteY131-15180" fmla="*/ 348 h 764"/>
              <a:gd name="connsiteX132-15181" fmla="*/ 284 w 420"/>
              <a:gd name="connsiteY132-15182" fmla="*/ 321 h 764"/>
              <a:gd name="connsiteX133-15183" fmla="*/ 289 w 420"/>
              <a:gd name="connsiteY133-15184" fmla="*/ 295 h 764"/>
              <a:gd name="connsiteX134-15185" fmla="*/ 289 w 420"/>
              <a:gd name="connsiteY134-15186" fmla="*/ 274 h 764"/>
              <a:gd name="connsiteX135-15187" fmla="*/ 294 w 420"/>
              <a:gd name="connsiteY135-15188" fmla="*/ 253 h 764"/>
              <a:gd name="connsiteX136-15189" fmla="*/ 294 w 420"/>
              <a:gd name="connsiteY136-15190" fmla="*/ 232 h 764"/>
              <a:gd name="connsiteX137-15191" fmla="*/ 294 w 420"/>
              <a:gd name="connsiteY137-15192" fmla="*/ 211 h 764"/>
              <a:gd name="connsiteX138-15193" fmla="*/ 299 w 420"/>
              <a:gd name="connsiteY138-15194" fmla="*/ 195 h 764"/>
              <a:gd name="connsiteX139-15195" fmla="*/ 299 w 420"/>
              <a:gd name="connsiteY139-15196" fmla="*/ 179 h 764"/>
              <a:gd name="connsiteX140-15197" fmla="*/ 299 w 420"/>
              <a:gd name="connsiteY140-15198" fmla="*/ 163 h 764"/>
              <a:gd name="connsiteX141-15199" fmla="*/ 299 w 420"/>
              <a:gd name="connsiteY141-15200" fmla="*/ 153 h 764"/>
              <a:gd name="connsiteX142-15201" fmla="*/ 299 w 420"/>
              <a:gd name="connsiteY142-15202" fmla="*/ 142 h 764"/>
              <a:gd name="connsiteX143-15203" fmla="*/ 299 w 420"/>
              <a:gd name="connsiteY143-15204" fmla="*/ 132 h 764"/>
              <a:gd name="connsiteX144-15205" fmla="*/ 299 w 420"/>
              <a:gd name="connsiteY144-15206" fmla="*/ 121 h 764"/>
              <a:gd name="connsiteX145-15207" fmla="*/ 294 w 420"/>
              <a:gd name="connsiteY145-15208" fmla="*/ 116 h 764"/>
              <a:gd name="connsiteX146-15209" fmla="*/ 294 w 420"/>
              <a:gd name="connsiteY146-15210" fmla="*/ 116 h 764"/>
              <a:gd name="connsiteX0-15211" fmla="*/ 294 w 420"/>
              <a:gd name="connsiteY0-15212" fmla="*/ 116 h 764"/>
              <a:gd name="connsiteX1-15213" fmla="*/ 294 w 420"/>
              <a:gd name="connsiteY1-15214" fmla="*/ 105 h 764"/>
              <a:gd name="connsiteX2-15215" fmla="*/ 289 w 420"/>
              <a:gd name="connsiteY2-15216" fmla="*/ 95 h 764"/>
              <a:gd name="connsiteX3-15217" fmla="*/ 284 w 420"/>
              <a:gd name="connsiteY3-15218" fmla="*/ 84 h 764"/>
              <a:gd name="connsiteX4-15219" fmla="*/ 284 w 420"/>
              <a:gd name="connsiteY4-15220" fmla="*/ 79 h 764"/>
              <a:gd name="connsiteX5-15221" fmla="*/ 278 w 420"/>
              <a:gd name="connsiteY5-15222" fmla="*/ 79 h 764"/>
              <a:gd name="connsiteX6-15223" fmla="*/ 273 w 420"/>
              <a:gd name="connsiteY6-15224" fmla="*/ 79 h 764"/>
              <a:gd name="connsiteX7-15225" fmla="*/ 268 w 420"/>
              <a:gd name="connsiteY7-15226" fmla="*/ 74 h 764"/>
              <a:gd name="connsiteX8-15227" fmla="*/ 257 w 420"/>
              <a:gd name="connsiteY8-15228" fmla="*/ 74 h 764"/>
              <a:gd name="connsiteX9-15229" fmla="*/ 247 w 420"/>
              <a:gd name="connsiteY9-15230" fmla="*/ 74 h 764"/>
              <a:gd name="connsiteX10-15231" fmla="*/ 236 w 420"/>
              <a:gd name="connsiteY10-15232" fmla="*/ 74 h 764"/>
              <a:gd name="connsiteX11-15233" fmla="*/ 226 w 420"/>
              <a:gd name="connsiteY11-15234" fmla="*/ 74 h 764"/>
              <a:gd name="connsiteX12-15235" fmla="*/ 215 w 420"/>
              <a:gd name="connsiteY12-15236" fmla="*/ 74 h 764"/>
              <a:gd name="connsiteX13-15237" fmla="*/ 184 w 420"/>
              <a:gd name="connsiteY13-15238" fmla="*/ 32 h 764"/>
              <a:gd name="connsiteX14-15239" fmla="*/ 194 w 420"/>
              <a:gd name="connsiteY14-15240" fmla="*/ 32 h 764"/>
              <a:gd name="connsiteX15-15241" fmla="*/ 205 w 420"/>
              <a:gd name="connsiteY15-15242" fmla="*/ 26 h 764"/>
              <a:gd name="connsiteX16-15243" fmla="*/ 215 w 420"/>
              <a:gd name="connsiteY16-15244" fmla="*/ 26 h 764"/>
              <a:gd name="connsiteX17-15245" fmla="*/ 221 w 420"/>
              <a:gd name="connsiteY17-15246" fmla="*/ 26 h 764"/>
              <a:gd name="connsiteX18-15247" fmla="*/ 231 w 420"/>
              <a:gd name="connsiteY18-15248" fmla="*/ 21 h 764"/>
              <a:gd name="connsiteX19-15249" fmla="*/ 236 w 420"/>
              <a:gd name="connsiteY19-15250" fmla="*/ 21 h 764"/>
              <a:gd name="connsiteX20-15251" fmla="*/ 242 w 420"/>
              <a:gd name="connsiteY20-15252" fmla="*/ 21 h 764"/>
              <a:gd name="connsiteX21-15253" fmla="*/ 247 w 420"/>
              <a:gd name="connsiteY21-15254" fmla="*/ 16 h 764"/>
              <a:gd name="connsiteX22-15255" fmla="*/ 247 w 420"/>
              <a:gd name="connsiteY22-15256" fmla="*/ 16 h 764"/>
              <a:gd name="connsiteX23-15257" fmla="*/ 252 w 420"/>
              <a:gd name="connsiteY23-15258" fmla="*/ 16 h 764"/>
              <a:gd name="connsiteX24-15259" fmla="*/ 252 w 420"/>
              <a:gd name="connsiteY24-15260" fmla="*/ 11 h 764"/>
              <a:gd name="connsiteX25-15261" fmla="*/ 263 w 420"/>
              <a:gd name="connsiteY25-15262" fmla="*/ 5 h 764"/>
              <a:gd name="connsiteX26-15263" fmla="*/ 268 w 420"/>
              <a:gd name="connsiteY26-15264" fmla="*/ 5 h 764"/>
              <a:gd name="connsiteX27-15265" fmla="*/ 278 w 420"/>
              <a:gd name="connsiteY27-15266" fmla="*/ 0 h 764"/>
              <a:gd name="connsiteX28-15267" fmla="*/ 284 w 420"/>
              <a:gd name="connsiteY28-15268" fmla="*/ 5 h 764"/>
              <a:gd name="connsiteX29-15269" fmla="*/ 299 w 420"/>
              <a:gd name="connsiteY29-15270" fmla="*/ 5 h 764"/>
              <a:gd name="connsiteX30-15271" fmla="*/ 310 w 420"/>
              <a:gd name="connsiteY30-15272" fmla="*/ 11 h 764"/>
              <a:gd name="connsiteX31-15273" fmla="*/ 331 w 420"/>
              <a:gd name="connsiteY31-15274" fmla="*/ 16 h 764"/>
              <a:gd name="connsiteX32-15275" fmla="*/ 363 w 420"/>
              <a:gd name="connsiteY32-15276" fmla="*/ 32 h 764"/>
              <a:gd name="connsiteX33-15277" fmla="*/ 378 w 420"/>
              <a:gd name="connsiteY33-15278" fmla="*/ 42 h 764"/>
              <a:gd name="connsiteX34-15279" fmla="*/ 394 w 420"/>
              <a:gd name="connsiteY34-15280" fmla="*/ 53 h 764"/>
              <a:gd name="connsiteX35-15281" fmla="*/ 405 w 420"/>
              <a:gd name="connsiteY35-15282" fmla="*/ 58 h 764"/>
              <a:gd name="connsiteX36-15283" fmla="*/ 415 w 420"/>
              <a:gd name="connsiteY36-15284" fmla="*/ 68 h 764"/>
              <a:gd name="connsiteX37-15285" fmla="*/ 420 w 420"/>
              <a:gd name="connsiteY37-15286" fmla="*/ 74 h 764"/>
              <a:gd name="connsiteX38-15287" fmla="*/ 420 w 420"/>
              <a:gd name="connsiteY38-15288" fmla="*/ 74 h 764"/>
              <a:gd name="connsiteX39-15289" fmla="*/ 415 w 420"/>
              <a:gd name="connsiteY39-15290" fmla="*/ 79 h 764"/>
              <a:gd name="connsiteX40-15291" fmla="*/ 415 w 420"/>
              <a:gd name="connsiteY40-15292" fmla="*/ 84 h 764"/>
              <a:gd name="connsiteX41-15293" fmla="*/ 410 w 420"/>
              <a:gd name="connsiteY41-15294" fmla="*/ 90 h 764"/>
              <a:gd name="connsiteX42-15295" fmla="*/ 405 w 420"/>
              <a:gd name="connsiteY42-15296" fmla="*/ 95 h 764"/>
              <a:gd name="connsiteX43-15297" fmla="*/ 399 w 420"/>
              <a:gd name="connsiteY43-15298" fmla="*/ 100 h 764"/>
              <a:gd name="connsiteX44-15299" fmla="*/ 394 w 420"/>
              <a:gd name="connsiteY44-15300" fmla="*/ 105 h 764"/>
              <a:gd name="connsiteX45-15301" fmla="*/ 389 w 420"/>
              <a:gd name="connsiteY45-15302" fmla="*/ 116 h 764"/>
              <a:gd name="connsiteX46-15303" fmla="*/ 389 w 420"/>
              <a:gd name="connsiteY46-15304" fmla="*/ 126 h 764"/>
              <a:gd name="connsiteX47-15305" fmla="*/ 384 w 420"/>
              <a:gd name="connsiteY47-15306" fmla="*/ 142 h 764"/>
              <a:gd name="connsiteX48-15307" fmla="*/ 384 w 420"/>
              <a:gd name="connsiteY48-15308" fmla="*/ 163 h 764"/>
              <a:gd name="connsiteX49-15309" fmla="*/ 384 w 420"/>
              <a:gd name="connsiteY49-15310" fmla="*/ 184 h 764"/>
              <a:gd name="connsiteX50-15311" fmla="*/ 378 w 420"/>
              <a:gd name="connsiteY50-15312" fmla="*/ 211 h 764"/>
              <a:gd name="connsiteX51-15313" fmla="*/ 373 w 420"/>
              <a:gd name="connsiteY51-15314" fmla="*/ 263 h 764"/>
              <a:gd name="connsiteX52-15315" fmla="*/ 368 w 420"/>
              <a:gd name="connsiteY52-15316" fmla="*/ 316 h 764"/>
              <a:gd name="connsiteX53-15317" fmla="*/ 363 w 420"/>
              <a:gd name="connsiteY53-15318" fmla="*/ 363 h 764"/>
              <a:gd name="connsiteX54-15319" fmla="*/ 357 w 420"/>
              <a:gd name="connsiteY54-15320" fmla="*/ 411 h 764"/>
              <a:gd name="connsiteX55-15321" fmla="*/ 347 w 420"/>
              <a:gd name="connsiteY55-15322" fmla="*/ 458 h 764"/>
              <a:gd name="connsiteX56-15323" fmla="*/ 336 w 420"/>
              <a:gd name="connsiteY56-15324" fmla="*/ 506 h 764"/>
              <a:gd name="connsiteX57-15325" fmla="*/ 326 w 420"/>
              <a:gd name="connsiteY57-15326" fmla="*/ 553 h 764"/>
              <a:gd name="connsiteX58-15327" fmla="*/ 310 w 420"/>
              <a:gd name="connsiteY58-15328" fmla="*/ 595 h 764"/>
              <a:gd name="connsiteX59-15329" fmla="*/ 299 w 420"/>
              <a:gd name="connsiteY59-15330" fmla="*/ 622 h 764"/>
              <a:gd name="connsiteX60-15331" fmla="*/ 294 w 420"/>
              <a:gd name="connsiteY60-15332" fmla="*/ 643 h 764"/>
              <a:gd name="connsiteX61-15333" fmla="*/ 284 w 420"/>
              <a:gd name="connsiteY61-15334" fmla="*/ 658 h 764"/>
              <a:gd name="connsiteX62-15335" fmla="*/ 273 w 420"/>
              <a:gd name="connsiteY62-15336" fmla="*/ 674 h 764"/>
              <a:gd name="connsiteX63-15337" fmla="*/ 263 w 420"/>
              <a:gd name="connsiteY63-15338" fmla="*/ 690 h 764"/>
              <a:gd name="connsiteX64-15339" fmla="*/ 252 w 420"/>
              <a:gd name="connsiteY64-15340" fmla="*/ 706 h 764"/>
              <a:gd name="connsiteX65-15341" fmla="*/ 236 w 420"/>
              <a:gd name="connsiteY65-15342" fmla="*/ 716 h 764"/>
              <a:gd name="connsiteX66-15343" fmla="*/ 226 w 420"/>
              <a:gd name="connsiteY66-15344" fmla="*/ 727 h 764"/>
              <a:gd name="connsiteX67-15345" fmla="*/ 215 w 420"/>
              <a:gd name="connsiteY67-15346" fmla="*/ 737 h 764"/>
              <a:gd name="connsiteX68-15347" fmla="*/ 205 w 420"/>
              <a:gd name="connsiteY68-15348" fmla="*/ 743 h 764"/>
              <a:gd name="connsiteX69-15349" fmla="*/ 194 w 420"/>
              <a:gd name="connsiteY69-15350" fmla="*/ 748 h 764"/>
              <a:gd name="connsiteX70-15351" fmla="*/ 184 w 420"/>
              <a:gd name="connsiteY70-15352" fmla="*/ 753 h 764"/>
              <a:gd name="connsiteX71-15353" fmla="*/ 179 w 420"/>
              <a:gd name="connsiteY71-15354" fmla="*/ 758 h 764"/>
              <a:gd name="connsiteX72-15355" fmla="*/ 168 w 420"/>
              <a:gd name="connsiteY72-15356" fmla="*/ 764 h 764"/>
              <a:gd name="connsiteX73-15357" fmla="*/ 163 w 420"/>
              <a:gd name="connsiteY73-15358" fmla="*/ 764 h 764"/>
              <a:gd name="connsiteX74-15359" fmla="*/ 157 w 420"/>
              <a:gd name="connsiteY74-15360" fmla="*/ 764 h 764"/>
              <a:gd name="connsiteX75-15361" fmla="*/ 147 w 420"/>
              <a:gd name="connsiteY75-15362" fmla="*/ 758 h 764"/>
              <a:gd name="connsiteX76-15363" fmla="*/ 142 w 420"/>
              <a:gd name="connsiteY76-15364" fmla="*/ 753 h 764"/>
              <a:gd name="connsiteX77-15365" fmla="*/ 136 w 420"/>
              <a:gd name="connsiteY77-15366" fmla="*/ 748 h 764"/>
              <a:gd name="connsiteX78-15367" fmla="*/ 136 w 420"/>
              <a:gd name="connsiteY78-15368" fmla="*/ 743 h 764"/>
              <a:gd name="connsiteX79-15369" fmla="*/ 136 w 420"/>
              <a:gd name="connsiteY79-15370" fmla="*/ 737 h 764"/>
              <a:gd name="connsiteX80-15371" fmla="*/ 136 w 420"/>
              <a:gd name="connsiteY80-15372" fmla="*/ 732 h 764"/>
              <a:gd name="connsiteX81-15373" fmla="*/ 136 w 420"/>
              <a:gd name="connsiteY81-15374" fmla="*/ 722 h 764"/>
              <a:gd name="connsiteX82-15375" fmla="*/ 136 w 420"/>
              <a:gd name="connsiteY82-15376" fmla="*/ 716 h 764"/>
              <a:gd name="connsiteX83-15377" fmla="*/ 131 w 420"/>
              <a:gd name="connsiteY83-15378" fmla="*/ 706 h 764"/>
              <a:gd name="connsiteX84-15379" fmla="*/ 121 w 420"/>
              <a:gd name="connsiteY84-15380" fmla="*/ 695 h 764"/>
              <a:gd name="connsiteX85-15381" fmla="*/ 110 w 420"/>
              <a:gd name="connsiteY85-15382" fmla="*/ 690 h 764"/>
              <a:gd name="connsiteX86-15383" fmla="*/ 100 w 420"/>
              <a:gd name="connsiteY86-15384" fmla="*/ 679 h 764"/>
              <a:gd name="connsiteX87-15385" fmla="*/ 84 w 420"/>
              <a:gd name="connsiteY87-15386" fmla="*/ 669 h 764"/>
              <a:gd name="connsiteX88-15387" fmla="*/ 68 w 420"/>
              <a:gd name="connsiteY88-15388" fmla="*/ 658 h 764"/>
              <a:gd name="connsiteX89-15389" fmla="*/ 52 w 420"/>
              <a:gd name="connsiteY89-15390" fmla="*/ 648 h 764"/>
              <a:gd name="connsiteX90-15391" fmla="*/ 36 w 420"/>
              <a:gd name="connsiteY90-15392" fmla="*/ 643 h 764"/>
              <a:gd name="connsiteX91-15393" fmla="*/ 26 w 420"/>
              <a:gd name="connsiteY91-15394" fmla="*/ 632 h 764"/>
              <a:gd name="connsiteX92-15395" fmla="*/ 15 w 420"/>
              <a:gd name="connsiteY92-15396" fmla="*/ 627 h 764"/>
              <a:gd name="connsiteX93-15397" fmla="*/ 5 w 420"/>
              <a:gd name="connsiteY93-15398" fmla="*/ 622 h 764"/>
              <a:gd name="connsiteX94-15399" fmla="*/ 0 w 420"/>
              <a:gd name="connsiteY94-15400" fmla="*/ 616 h 764"/>
              <a:gd name="connsiteX95-15401" fmla="*/ 0 w 420"/>
              <a:gd name="connsiteY95-15402" fmla="*/ 616 h 764"/>
              <a:gd name="connsiteX96-15403" fmla="*/ 0 w 420"/>
              <a:gd name="connsiteY96-15404" fmla="*/ 611 h 764"/>
              <a:gd name="connsiteX97-15405" fmla="*/ 0 w 420"/>
              <a:gd name="connsiteY97-15406" fmla="*/ 611 h 764"/>
              <a:gd name="connsiteX98-15407" fmla="*/ 5 w 420"/>
              <a:gd name="connsiteY98-15408" fmla="*/ 611 h 764"/>
              <a:gd name="connsiteX99-15409" fmla="*/ 10 w 420"/>
              <a:gd name="connsiteY99-15410" fmla="*/ 611 h 764"/>
              <a:gd name="connsiteX100-15411" fmla="*/ 21 w 420"/>
              <a:gd name="connsiteY100-15412" fmla="*/ 611 h 764"/>
              <a:gd name="connsiteX101-15413" fmla="*/ 31 w 420"/>
              <a:gd name="connsiteY101-15414" fmla="*/ 611 h 764"/>
              <a:gd name="connsiteX102-15415" fmla="*/ 47 w 420"/>
              <a:gd name="connsiteY102-15416" fmla="*/ 616 h 764"/>
              <a:gd name="connsiteX103-15417" fmla="*/ 63 w 420"/>
              <a:gd name="connsiteY103-15418" fmla="*/ 622 h 764"/>
              <a:gd name="connsiteX104-15419" fmla="*/ 84 w 420"/>
              <a:gd name="connsiteY104-15420" fmla="*/ 622 h 764"/>
              <a:gd name="connsiteX105-15421" fmla="*/ 105 w 420"/>
              <a:gd name="connsiteY105-15422" fmla="*/ 627 h 764"/>
              <a:gd name="connsiteX106-15423" fmla="*/ 121 w 420"/>
              <a:gd name="connsiteY106-15424" fmla="*/ 632 h 764"/>
              <a:gd name="connsiteX107-15425" fmla="*/ 136 w 420"/>
              <a:gd name="connsiteY107-15426" fmla="*/ 632 h 764"/>
              <a:gd name="connsiteX108-15427" fmla="*/ 152 w 420"/>
              <a:gd name="connsiteY108-15428" fmla="*/ 632 h 764"/>
              <a:gd name="connsiteX109-15429" fmla="*/ 163 w 420"/>
              <a:gd name="connsiteY109-15430" fmla="*/ 632 h 764"/>
              <a:gd name="connsiteX110-15431" fmla="*/ 173 w 420"/>
              <a:gd name="connsiteY110-15432" fmla="*/ 632 h 764"/>
              <a:gd name="connsiteX111-15433" fmla="*/ 179 w 420"/>
              <a:gd name="connsiteY111-15434" fmla="*/ 632 h 764"/>
              <a:gd name="connsiteX112-15435" fmla="*/ 184 w 420"/>
              <a:gd name="connsiteY112-15436" fmla="*/ 632 h 764"/>
              <a:gd name="connsiteX113-15437" fmla="*/ 189 w 420"/>
              <a:gd name="connsiteY113-15438" fmla="*/ 627 h 764"/>
              <a:gd name="connsiteX114-15439" fmla="*/ 194 w 420"/>
              <a:gd name="connsiteY114-15440" fmla="*/ 622 h 764"/>
              <a:gd name="connsiteX115-15441" fmla="*/ 200 w 420"/>
              <a:gd name="connsiteY115-15442" fmla="*/ 616 h 764"/>
              <a:gd name="connsiteX116-15443" fmla="*/ 205 w 420"/>
              <a:gd name="connsiteY116-15444" fmla="*/ 611 h 764"/>
              <a:gd name="connsiteX117-15445" fmla="*/ 210 w 420"/>
              <a:gd name="connsiteY117-15446" fmla="*/ 600 h 764"/>
              <a:gd name="connsiteX118-15447" fmla="*/ 221 w 420"/>
              <a:gd name="connsiteY118-15448" fmla="*/ 590 h 764"/>
              <a:gd name="connsiteX119-15449" fmla="*/ 226 w 420"/>
              <a:gd name="connsiteY119-15450" fmla="*/ 579 h 764"/>
              <a:gd name="connsiteX120-15451" fmla="*/ 231 w 420"/>
              <a:gd name="connsiteY120-15452" fmla="*/ 569 h 764"/>
              <a:gd name="connsiteX121-15453" fmla="*/ 236 w 420"/>
              <a:gd name="connsiteY121-15454" fmla="*/ 553 h 764"/>
              <a:gd name="connsiteX122-15455" fmla="*/ 242 w 420"/>
              <a:gd name="connsiteY122-15456" fmla="*/ 537 h 764"/>
              <a:gd name="connsiteX123-15457" fmla="*/ 247 w 420"/>
              <a:gd name="connsiteY123-15458" fmla="*/ 521 h 764"/>
              <a:gd name="connsiteX124-15459" fmla="*/ 252 w 420"/>
              <a:gd name="connsiteY124-15460" fmla="*/ 500 h 764"/>
              <a:gd name="connsiteX125-15461" fmla="*/ 257 w 420"/>
              <a:gd name="connsiteY125-15462" fmla="*/ 479 h 764"/>
              <a:gd name="connsiteX126-15463" fmla="*/ 263 w 420"/>
              <a:gd name="connsiteY126-15464" fmla="*/ 453 h 764"/>
              <a:gd name="connsiteX127-15465" fmla="*/ 268 w 420"/>
              <a:gd name="connsiteY127-15466" fmla="*/ 427 h 764"/>
              <a:gd name="connsiteX128-15467" fmla="*/ 273 w 420"/>
              <a:gd name="connsiteY128-15468" fmla="*/ 400 h 764"/>
              <a:gd name="connsiteX129-15469" fmla="*/ 278 w 420"/>
              <a:gd name="connsiteY129-15470" fmla="*/ 374 h 764"/>
              <a:gd name="connsiteX130-15471" fmla="*/ 284 w 420"/>
              <a:gd name="connsiteY130-15472" fmla="*/ 348 h 764"/>
              <a:gd name="connsiteX131-15473" fmla="*/ 284 w 420"/>
              <a:gd name="connsiteY131-15474" fmla="*/ 321 h 764"/>
              <a:gd name="connsiteX132-15475" fmla="*/ 289 w 420"/>
              <a:gd name="connsiteY132-15476" fmla="*/ 295 h 764"/>
              <a:gd name="connsiteX133-15477" fmla="*/ 289 w 420"/>
              <a:gd name="connsiteY133-15478" fmla="*/ 274 h 764"/>
              <a:gd name="connsiteX134-15479" fmla="*/ 294 w 420"/>
              <a:gd name="connsiteY134-15480" fmla="*/ 253 h 764"/>
              <a:gd name="connsiteX135-15481" fmla="*/ 294 w 420"/>
              <a:gd name="connsiteY135-15482" fmla="*/ 232 h 764"/>
              <a:gd name="connsiteX136-15483" fmla="*/ 294 w 420"/>
              <a:gd name="connsiteY136-15484" fmla="*/ 211 h 764"/>
              <a:gd name="connsiteX137-15485" fmla="*/ 299 w 420"/>
              <a:gd name="connsiteY137-15486" fmla="*/ 195 h 764"/>
              <a:gd name="connsiteX138-15487" fmla="*/ 299 w 420"/>
              <a:gd name="connsiteY138-15488" fmla="*/ 179 h 764"/>
              <a:gd name="connsiteX139-15489" fmla="*/ 299 w 420"/>
              <a:gd name="connsiteY139-15490" fmla="*/ 163 h 764"/>
              <a:gd name="connsiteX140-15491" fmla="*/ 299 w 420"/>
              <a:gd name="connsiteY140-15492" fmla="*/ 153 h 764"/>
              <a:gd name="connsiteX141-15493" fmla="*/ 299 w 420"/>
              <a:gd name="connsiteY141-15494" fmla="*/ 142 h 764"/>
              <a:gd name="connsiteX142-15495" fmla="*/ 299 w 420"/>
              <a:gd name="connsiteY142-15496" fmla="*/ 132 h 764"/>
              <a:gd name="connsiteX143-15497" fmla="*/ 299 w 420"/>
              <a:gd name="connsiteY143-15498" fmla="*/ 121 h 764"/>
              <a:gd name="connsiteX144-15499" fmla="*/ 294 w 420"/>
              <a:gd name="connsiteY144-15500" fmla="*/ 116 h 764"/>
              <a:gd name="connsiteX145-15501" fmla="*/ 294 w 420"/>
              <a:gd name="connsiteY145-15502" fmla="*/ 116 h 764"/>
              <a:gd name="connsiteX0-15503" fmla="*/ 294 w 420"/>
              <a:gd name="connsiteY0-15504" fmla="*/ 116 h 764"/>
              <a:gd name="connsiteX1-15505" fmla="*/ 294 w 420"/>
              <a:gd name="connsiteY1-15506" fmla="*/ 105 h 764"/>
              <a:gd name="connsiteX2-15507" fmla="*/ 289 w 420"/>
              <a:gd name="connsiteY2-15508" fmla="*/ 95 h 764"/>
              <a:gd name="connsiteX3-15509" fmla="*/ 284 w 420"/>
              <a:gd name="connsiteY3-15510" fmla="*/ 84 h 764"/>
              <a:gd name="connsiteX4-15511" fmla="*/ 284 w 420"/>
              <a:gd name="connsiteY4-15512" fmla="*/ 79 h 764"/>
              <a:gd name="connsiteX5-15513" fmla="*/ 278 w 420"/>
              <a:gd name="connsiteY5-15514" fmla="*/ 79 h 764"/>
              <a:gd name="connsiteX6-15515" fmla="*/ 273 w 420"/>
              <a:gd name="connsiteY6-15516" fmla="*/ 79 h 764"/>
              <a:gd name="connsiteX7-15517" fmla="*/ 268 w 420"/>
              <a:gd name="connsiteY7-15518" fmla="*/ 74 h 764"/>
              <a:gd name="connsiteX8-15519" fmla="*/ 257 w 420"/>
              <a:gd name="connsiteY8-15520" fmla="*/ 74 h 764"/>
              <a:gd name="connsiteX9-15521" fmla="*/ 247 w 420"/>
              <a:gd name="connsiteY9-15522" fmla="*/ 74 h 764"/>
              <a:gd name="connsiteX10-15523" fmla="*/ 236 w 420"/>
              <a:gd name="connsiteY10-15524" fmla="*/ 74 h 764"/>
              <a:gd name="connsiteX11-15525" fmla="*/ 226 w 420"/>
              <a:gd name="connsiteY11-15526" fmla="*/ 74 h 764"/>
              <a:gd name="connsiteX12-15527" fmla="*/ 215 w 420"/>
              <a:gd name="connsiteY12-15528" fmla="*/ 74 h 764"/>
              <a:gd name="connsiteX13-15529" fmla="*/ 184 w 420"/>
              <a:gd name="connsiteY13-15530" fmla="*/ 32 h 764"/>
              <a:gd name="connsiteX14-15531" fmla="*/ 205 w 420"/>
              <a:gd name="connsiteY14-15532" fmla="*/ 26 h 764"/>
              <a:gd name="connsiteX15-15533" fmla="*/ 215 w 420"/>
              <a:gd name="connsiteY15-15534" fmla="*/ 26 h 764"/>
              <a:gd name="connsiteX16-15535" fmla="*/ 221 w 420"/>
              <a:gd name="connsiteY16-15536" fmla="*/ 26 h 764"/>
              <a:gd name="connsiteX17-15537" fmla="*/ 231 w 420"/>
              <a:gd name="connsiteY17-15538" fmla="*/ 21 h 764"/>
              <a:gd name="connsiteX18-15539" fmla="*/ 236 w 420"/>
              <a:gd name="connsiteY18-15540" fmla="*/ 21 h 764"/>
              <a:gd name="connsiteX19-15541" fmla="*/ 242 w 420"/>
              <a:gd name="connsiteY19-15542" fmla="*/ 21 h 764"/>
              <a:gd name="connsiteX20-15543" fmla="*/ 247 w 420"/>
              <a:gd name="connsiteY20-15544" fmla="*/ 16 h 764"/>
              <a:gd name="connsiteX21-15545" fmla="*/ 247 w 420"/>
              <a:gd name="connsiteY21-15546" fmla="*/ 16 h 764"/>
              <a:gd name="connsiteX22-15547" fmla="*/ 252 w 420"/>
              <a:gd name="connsiteY22-15548" fmla="*/ 16 h 764"/>
              <a:gd name="connsiteX23-15549" fmla="*/ 252 w 420"/>
              <a:gd name="connsiteY23-15550" fmla="*/ 11 h 764"/>
              <a:gd name="connsiteX24-15551" fmla="*/ 263 w 420"/>
              <a:gd name="connsiteY24-15552" fmla="*/ 5 h 764"/>
              <a:gd name="connsiteX25-15553" fmla="*/ 268 w 420"/>
              <a:gd name="connsiteY25-15554" fmla="*/ 5 h 764"/>
              <a:gd name="connsiteX26-15555" fmla="*/ 278 w 420"/>
              <a:gd name="connsiteY26-15556" fmla="*/ 0 h 764"/>
              <a:gd name="connsiteX27-15557" fmla="*/ 284 w 420"/>
              <a:gd name="connsiteY27-15558" fmla="*/ 5 h 764"/>
              <a:gd name="connsiteX28-15559" fmla="*/ 299 w 420"/>
              <a:gd name="connsiteY28-15560" fmla="*/ 5 h 764"/>
              <a:gd name="connsiteX29-15561" fmla="*/ 310 w 420"/>
              <a:gd name="connsiteY29-15562" fmla="*/ 11 h 764"/>
              <a:gd name="connsiteX30-15563" fmla="*/ 331 w 420"/>
              <a:gd name="connsiteY30-15564" fmla="*/ 16 h 764"/>
              <a:gd name="connsiteX31-15565" fmla="*/ 363 w 420"/>
              <a:gd name="connsiteY31-15566" fmla="*/ 32 h 764"/>
              <a:gd name="connsiteX32-15567" fmla="*/ 378 w 420"/>
              <a:gd name="connsiteY32-15568" fmla="*/ 42 h 764"/>
              <a:gd name="connsiteX33-15569" fmla="*/ 394 w 420"/>
              <a:gd name="connsiteY33-15570" fmla="*/ 53 h 764"/>
              <a:gd name="connsiteX34-15571" fmla="*/ 405 w 420"/>
              <a:gd name="connsiteY34-15572" fmla="*/ 58 h 764"/>
              <a:gd name="connsiteX35-15573" fmla="*/ 415 w 420"/>
              <a:gd name="connsiteY35-15574" fmla="*/ 68 h 764"/>
              <a:gd name="connsiteX36-15575" fmla="*/ 420 w 420"/>
              <a:gd name="connsiteY36-15576" fmla="*/ 74 h 764"/>
              <a:gd name="connsiteX37-15577" fmla="*/ 420 w 420"/>
              <a:gd name="connsiteY37-15578" fmla="*/ 74 h 764"/>
              <a:gd name="connsiteX38-15579" fmla="*/ 415 w 420"/>
              <a:gd name="connsiteY38-15580" fmla="*/ 79 h 764"/>
              <a:gd name="connsiteX39-15581" fmla="*/ 415 w 420"/>
              <a:gd name="connsiteY39-15582" fmla="*/ 84 h 764"/>
              <a:gd name="connsiteX40-15583" fmla="*/ 410 w 420"/>
              <a:gd name="connsiteY40-15584" fmla="*/ 90 h 764"/>
              <a:gd name="connsiteX41-15585" fmla="*/ 405 w 420"/>
              <a:gd name="connsiteY41-15586" fmla="*/ 95 h 764"/>
              <a:gd name="connsiteX42-15587" fmla="*/ 399 w 420"/>
              <a:gd name="connsiteY42-15588" fmla="*/ 100 h 764"/>
              <a:gd name="connsiteX43-15589" fmla="*/ 394 w 420"/>
              <a:gd name="connsiteY43-15590" fmla="*/ 105 h 764"/>
              <a:gd name="connsiteX44-15591" fmla="*/ 389 w 420"/>
              <a:gd name="connsiteY44-15592" fmla="*/ 116 h 764"/>
              <a:gd name="connsiteX45-15593" fmla="*/ 389 w 420"/>
              <a:gd name="connsiteY45-15594" fmla="*/ 126 h 764"/>
              <a:gd name="connsiteX46-15595" fmla="*/ 384 w 420"/>
              <a:gd name="connsiteY46-15596" fmla="*/ 142 h 764"/>
              <a:gd name="connsiteX47-15597" fmla="*/ 384 w 420"/>
              <a:gd name="connsiteY47-15598" fmla="*/ 163 h 764"/>
              <a:gd name="connsiteX48-15599" fmla="*/ 384 w 420"/>
              <a:gd name="connsiteY48-15600" fmla="*/ 184 h 764"/>
              <a:gd name="connsiteX49-15601" fmla="*/ 378 w 420"/>
              <a:gd name="connsiteY49-15602" fmla="*/ 211 h 764"/>
              <a:gd name="connsiteX50-15603" fmla="*/ 373 w 420"/>
              <a:gd name="connsiteY50-15604" fmla="*/ 263 h 764"/>
              <a:gd name="connsiteX51-15605" fmla="*/ 368 w 420"/>
              <a:gd name="connsiteY51-15606" fmla="*/ 316 h 764"/>
              <a:gd name="connsiteX52-15607" fmla="*/ 363 w 420"/>
              <a:gd name="connsiteY52-15608" fmla="*/ 363 h 764"/>
              <a:gd name="connsiteX53-15609" fmla="*/ 357 w 420"/>
              <a:gd name="connsiteY53-15610" fmla="*/ 411 h 764"/>
              <a:gd name="connsiteX54-15611" fmla="*/ 347 w 420"/>
              <a:gd name="connsiteY54-15612" fmla="*/ 458 h 764"/>
              <a:gd name="connsiteX55-15613" fmla="*/ 336 w 420"/>
              <a:gd name="connsiteY55-15614" fmla="*/ 506 h 764"/>
              <a:gd name="connsiteX56-15615" fmla="*/ 326 w 420"/>
              <a:gd name="connsiteY56-15616" fmla="*/ 553 h 764"/>
              <a:gd name="connsiteX57-15617" fmla="*/ 310 w 420"/>
              <a:gd name="connsiteY57-15618" fmla="*/ 595 h 764"/>
              <a:gd name="connsiteX58-15619" fmla="*/ 299 w 420"/>
              <a:gd name="connsiteY58-15620" fmla="*/ 622 h 764"/>
              <a:gd name="connsiteX59-15621" fmla="*/ 294 w 420"/>
              <a:gd name="connsiteY59-15622" fmla="*/ 643 h 764"/>
              <a:gd name="connsiteX60-15623" fmla="*/ 284 w 420"/>
              <a:gd name="connsiteY60-15624" fmla="*/ 658 h 764"/>
              <a:gd name="connsiteX61-15625" fmla="*/ 273 w 420"/>
              <a:gd name="connsiteY61-15626" fmla="*/ 674 h 764"/>
              <a:gd name="connsiteX62-15627" fmla="*/ 263 w 420"/>
              <a:gd name="connsiteY62-15628" fmla="*/ 690 h 764"/>
              <a:gd name="connsiteX63-15629" fmla="*/ 252 w 420"/>
              <a:gd name="connsiteY63-15630" fmla="*/ 706 h 764"/>
              <a:gd name="connsiteX64-15631" fmla="*/ 236 w 420"/>
              <a:gd name="connsiteY64-15632" fmla="*/ 716 h 764"/>
              <a:gd name="connsiteX65-15633" fmla="*/ 226 w 420"/>
              <a:gd name="connsiteY65-15634" fmla="*/ 727 h 764"/>
              <a:gd name="connsiteX66-15635" fmla="*/ 215 w 420"/>
              <a:gd name="connsiteY66-15636" fmla="*/ 737 h 764"/>
              <a:gd name="connsiteX67-15637" fmla="*/ 205 w 420"/>
              <a:gd name="connsiteY67-15638" fmla="*/ 743 h 764"/>
              <a:gd name="connsiteX68-15639" fmla="*/ 194 w 420"/>
              <a:gd name="connsiteY68-15640" fmla="*/ 748 h 764"/>
              <a:gd name="connsiteX69-15641" fmla="*/ 184 w 420"/>
              <a:gd name="connsiteY69-15642" fmla="*/ 753 h 764"/>
              <a:gd name="connsiteX70-15643" fmla="*/ 179 w 420"/>
              <a:gd name="connsiteY70-15644" fmla="*/ 758 h 764"/>
              <a:gd name="connsiteX71-15645" fmla="*/ 168 w 420"/>
              <a:gd name="connsiteY71-15646" fmla="*/ 764 h 764"/>
              <a:gd name="connsiteX72-15647" fmla="*/ 163 w 420"/>
              <a:gd name="connsiteY72-15648" fmla="*/ 764 h 764"/>
              <a:gd name="connsiteX73-15649" fmla="*/ 157 w 420"/>
              <a:gd name="connsiteY73-15650" fmla="*/ 764 h 764"/>
              <a:gd name="connsiteX74-15651" fmla="*/ 147 w 420"/>
              <a:gd name="connsiteY74-15652" fmla="*/ 758 h 764"/>
              <a:gd name="connsiteX75-15653" fmla="*/ 142 w 420"/>
              <a:gd name="connsiteY75-15654" fmla="*/ 753 h 764"/>
              <a:gd name="connsiteX76-15655" fmla="*/ 136 w 420"/>
              <a:gd name="connsiteY76-15656" fmla="*/ 748 h 764"/>
              <a:gd name="connsiteX77-15657" fmla="*/ 136 w 420"/>
              <a:gd name="connsiteY77-15658" fmla="*/ 743 h 764"/>
              <a:gd name="connsiteX78-15659" fmla="*/ 136 w 420"/>
              <a:gd name="connsiteY78-15660" fmla="*/ 737 h 764"/>
              <a:gd name="connsiteX79-15661" fmla="*/ 136 w 420"/>
              <a:gd name="connsiteY79-15662" fmla="*/ 732 h 764"/>
              <a:gd name="connsiteX80-15663" fmla="*/ 136 w 420"/>
              <a:gd name="connsiteY80-15664" fmla="*/ 722 h 764"/>
              <a:gd name="connsiteX81-15665" fmla="*/ 136 w 420"/>
              <a:gd name="connsiteY81-15666" fmla="*/ 716 h 764"/>
              <a:gd name="connsiteX82-15667" fmla="*/ 131 w 420"/>
              <a:gd name="connsiteY82-15668" fmla="*/ 706 h 764"/>
              <a:gd name="connsiteX83-15669" fmla="*/ 121 w 420"/>
              <a:gd name="connsiteY83-15670" fmla="*/ 695 h 764"/>
              <a:gd name="connsiteX84-15671" fmla="*/ 110 w 420"/>
              <a:gd name="connsiteY84-15672" fmla="*/ 690 h 764"/>
              <a:gd name="connsiteX85-15673" fmla="*/ 100 w 420"/>
              <a:gd name="connsiteY85-15674" fmla="*/ 679 h 764"/>
              <a:gd name="connsiteX86-15675" fmla="*/ 84 w 420"/>
              <a:gd name="connsiteY86-15676" fmla="*/ 669 h 764"/>
              <a:gd name="connsiteX87-15677" fmla="*/ 68 w 420"/>
              <a:gd name="connsiteY87-15678" fmla="*/ 658 h 764"/>
              <a:gd name="connsiteX88-15679" fmla="*/ 52 w 420"/>
              <a:gd name="connsiteY88-15680" fmla="*/ 648 h 764"/>
              <a:gd name="connsiteX89-15681" fmla="*/ 36 w 420"/>
              <a:gd name="connsiteY89-15682" fmla="*/ 643 h 764"/>
              <a:gd name="connsiteX90-15683" fmla="*/ 26 w 420"/>
              <a:gd name="connsiteY90-15684" fmla="*/ 632 h 764"/>
              <a:gd name="connsiteX91-15685" fmla="*/ 15 w 420"/>
              <a:gd name="connsiteY91-15686" fmla="*/ 627 h 764"/>
              <a:gd name="connsiteX92-15687" fmla="*/ 5 w 420"/>
              <a:gd name="connsiteY92-15688" fmla="*/ 622 h 764"/>
              <a:gd name="connsiteX93-15689" fmla="*/ 0 w 420"/>
              <a:gd name="connsiteY93-15690" fmla="*/ 616 h 764"/>
              <a:gd name="connsiteX94-15691" fmla="*/ 0 w 420"/>
              <a:gd name="connsiteY94-15692" fmla="*/ 616 h 764"/>
              <a:gd name="connsiteX95-15693" fmla="*/ 0 w 420"/>
              <a:gd name="connsiteY95-15694" fmla="*/ 611 h 764"/>
              <a:gd name="connsiteX96-15695" fmla="*/ 0 w 420"/>
              <a:gd name="connsiteY96-15696" fmla="*/ 611 h 764"/>
              <a:gd name="connsiteX97-15697" fmla="*/ 5 w 420"/>
              <a:gd name="connsiteY97-15698" fmla="*/ 611 h 764"/>
              <a:gd name="connsiteX98-15699" fmla="*/ 10 w 420"/>
              <a:gd name="connsiteY98-15700" fmla="*/ 611 h 764"/>
              <a:gd name="connsiteX99-15701" fmla="*/ 21 w 420"/>
              <a:gd name="connsiteY99-15702" fmla="*/ 611 h 764"/>
              <a:gd name="connsiteX100-15703" fmla="*/ 31 w 420"/>
              <a:gd name="connsiteY100-15704" fmla="*/ 611 h 764"/>
              <a:gd name="connsiteX101-15705" fmla="*/ 47 w 420"/>
              <a:gd name="connsiteY101-15706" fmla="*/ 616 h 764"/>
              <a:gd name="connsiteX102-15707" fmla="*/ 63 w 420"/>
              <a:gd name="connsiteY102-15708" fmla="*/ 622 h 764"/>
              <a:gd name="connsiteX103-15709" fmla="*/ 84 w 420"/>
              <a:gd name="connsiteY103-15710" fmla="*/ 622 h 764"/>
              <a:gd name="connsiteX104-15711" fmla="*/ 105 w 420"/>
              <a:gd name="connsiteY104-15712" fmla="*/ 627 h 764"/>
              <a:gd name="connsiteX105-15713" fmla="*/ 121 w 420"/>
              <a:gd name="connsiteY105-15714" fmla="*/ 632 h 764"/>
              <a:gd name="connsiteX106-15715" fmla="*/ 136 w 420"/>
              <a:gd name="connsiteY106-15716" fmla="*/ 632 h 764"/>
              <a:gd name="connsiteX107-15717" fmla="*/ 152 w 420"/>
              <a:gd name="connsiteY107-15718" fmla="*/ 632 h 764"/>
              <a:gd name="connsiteX108-15719" fmla="*/ 163 w 420"/>
              <a:gd name="connsiteY108-15720" fmla="*/ 632 h 764"/>
              <a:gd name="connsiteX109-15721" fmla="*/ 173 w 420"/>
              <a:gd name="connsiteY109-15722" fmla="*/ 632 h 764"/>
              <a:gd name="connsiteX110-15723" fmla="*/ 179 w 420"/>
              <a:gd name="connsiteY110-15724" fmla="*/ 632 h 764"/>
              <a:gd name="connsiteX111-15725" fmla="*/ 184 w 420"/>
              <a:gd name="connsiteY111-15726" fmla="*/ 632 h 764"/>
              <a:gd name="connsiteX112-15727" fmla="*/ 189 w 420"/>
              <a:gd name="connsiteY112-15728" fmla="*/ 627 h 764"/>
              <a:gd name="connsiteX113-15729" fmla="*/ 194 w 420"/>
              <a:gd name="connsiteY113-15730" fmla="*/ 622 h 764"/>
              <a:gd name="connsiteX114-15731" fmla="*/ 200 w 420"/>
              <a:gd name="connsiteY114-15732" fmla="*/ 616 h 764"/>
              <a:gd name="connsiteX115-15733" fmla="*/ 205 w 420"/>
              <a:gd name="connsiteY115-15734" fmla="*/ 611 h 764"/>
              <a:gd name="connsiteX116-15735" fmla="*/ 210 w 420"/>
              <a:gd name="connsiteY116-15736" fmla="*/ 600 h 764"/>
              <a:gd name="connsiteX117-15737" fmla="*/ 221 w 420"/>
              <a:gd name="connsiteY117-15738" fmla="*/ 590 h 764"/>
              <a:gd name="connsiteX118-15739" fmla="*/ 226 w 420"/>
              <a:gd name="connsiteY118-15740" fmla="*/ 579 h 764"/>
              <a:gd name="connsiteX119-15741" fmla="*/ 231 w 420"/>
              <a:gd name="connsiteY119-15742" fmla="*/ 569 h 764"/>
              <a:gd name="connsiteX120-15743" fmla="*/ 236 w 420"/>
              <a:gd name="connsiteY120-15744" fmla="*/ 553 h 764"/>
              <a:gd name="connsiteX121-15745" fmla="*/ 242 w 420"/>
              <a:gd name="connsiteY121-15746" fmla="*/ 537 h 764"/>
              <a:gd name="connsiteX122-15747" fmla="*/ 247 w 420"/>
              <a:gd name="connsiteY122-15748" fmla="*/ 521 h 764"/>
              <a:gd name="connsiteX123-15749" fmla="*/ 252 w 420"/>
              <a:gd name="connsiteY123-15750" fmla="*/ 500 h 764"/>
              <a:gd name="connsiteX124-15751" fmla="*/ 257 w 420"/>
              <a:gd name="connsiteY124-15752" fmla="*/ 479 h 764"/>
              <a:gd name="connsiteX125-15753" fmla="*/ 263 w 420"/>
              <a:gd name="connsiteY125-15754" fmla="*/ 453 h 764"/>
              <a:gd name="connsiteX126-15755" fmla="*/ 268 w 420"/>
              <a:gd name="connsiteY126-15756" fmla="*/ 427 h 764"/>
              <a:gd name="connsiteX127-15757" fmla="*/ 273 w 420"/>
              <a:gd name="connsiteY127-15758" fmla="*/ 400 h 764"/>
              <a:gd name="connsiteX128-15759" fmla="*/ 278 w 420"/>
              <a:gd name="connsiteY128-15760" fmla="*/ 374 h 764"/>
              <a:gd name="connsiteX129-15761" fmla="*/ 284 w 420"/>
              <a:gd name="connsiteY129-15762" fmla="*/ 348 h 764"/>
              <a:gd name="connsiteX130-15763" fmla="*/ 284 w 420"/>
              <a:gd name="connsiteY130-15764" fmla="*/ 321 h 764"/>
              <a:gd name="connsiteX131-15765" fmla="*/ 289 w 420"/>
              <a:gd name="connsiteY131-15766" fmla="*/ 295 h 764"/>
              <a:gd name="connsiteX132-15767" fmla="*/ 289 w 420"/>
              <a:gd name="connsiteY132-15768" fmla="*/ 274 h 764"/>
              <a:gd name="connsiteX133-15769" fmla="*/ 294 w 420"/>
              <a:gd name="connsiteY133-15770" fmla="*/ 253 h 764"/>
              <a:gd name="connsiteX134-15771" fmla="*/ 294 w 420"/>
              <a:gd name="connsiteY134-15772" fmla="*/ 232 h 764"/>
              <a:gd name="connsiteX135-15773" fmla="*/ 294 w 420"/>
              <a:gd name="connsiteY135-15774" fmla="*/ 211 h 764"/>
              <a:gd name="connsiteX136-15775" fmla="*/ 299 w 420"/>
              <a:gd name="connsiteY136-15776" fmla="*/ 195 h 764"/>
              <a:gd name="connsiteX137-15777" fmla="*/ 299 w 420"/>
              <a:gd name="connsiteY137-15778" fmla="*/ 179 h 764"/>
              <a:gd name="connsiteX138-15779" fmla="*/ 299 w 420"/>
              <a:gd name="connsiteY138-15780" fmla="*/ 163 h 764"/>
              <a:gd name="connsiteX139-15781" fmla="*/ 299 w 420"/>
              <a:gd name="connsiteY139-15782" fmla="*/ 153 h 764"/>
              <a:gd name="connsiteX140-15783" fmla="*/ 299 w 420"/>
              <a:gd name="connsiteY140-15784" fmla="*/ 142 h 764"/>
              <a:gd name="connsiteX141-15785" fmla="*/ 299 w 420"/>
              <a:gd name="connsiteY141-15786" fmla="*/ 132 h 764"/>
              <a:gd name="connsiteX142-15787" fmla="*/ 299 w 420"/>
              <a:gd name="connsiteY142-15788" fmla="*/ 121 h 764"/>
              <a:gd name="connsiteX143-15789" fmla="*/ 294 w 420"/>
              <a:gd name="connsiteY143-15790" fmla="*/ 116 h 764"/>
              <a:gd name="connsiteX144-15791" fmla="*/ 294 w 420"/>
              <a:gd name="connsiteY144-15792" fmla="*/ 116 h 764"/>
              <a:gd name="connsiteX0-15793" fmla="*/ 294 w 420"/>
              <a:gd name="connsiteY0-15794" fmla="*/ 116 h 764"/>
              <a:gd name="connsiteX1-15795" fmla="*/ 294 w 420"/>
              <a:gd name="connsiteY1-15796" fmla="*/ 105 h 764"/>
              <a:gd name="connsiteX2-15797" fmla="*/ 289 w 420"/>
              <a:gd name="connsiteY2-15798" fmla="*/ 95 h 764"/>
              <a:gd name="connsiteX3-15799" fmla="*/ 284 w 420"/>
              <a:gd name="connsiteY3-15800" fmla="*/ 84 h 764"/>
              <a:gd name="connsiteX4-15801" fmla="*/ 284 w 420"/>
              <a:gd name="connsiteY4-15802" fmla="*/ 79 h 764"/>
              <a:gd name="connsiteX5-15803" fmla="*/ 278 w 420"/>
              <a:gd name="connsiteY5-15804" fmla="*/ 79 h 764"/>
              <a:gd name="connsiteX6-15805" fmla="*/ 273 w 420"/>
              <a:gd name="connsiteY6-15806" fmla="*/ 79 h 764"/>
              <a:gd name="connsiteX7-15807" fmla="*/ 268 w 420"/>
              <a:gd name="connsiteY7-15808" fmla="*/ 74 h 764"/>
              <a:gd name="connsiteX8-15809" fmla="*/ 257 w 420"/>
              <a:gd name="connsiteY8-15810" fmla="*/ 74 h 764"/>
              <a:gd name="connsiteX9-15811" fmla="*/ 247 w 420"/>
              <a:gd name="connsiteY9-15812" fmla="*/ 74 h 764"/>
              <a:gd name="connsiteX10-15813" fmla="*/ 236 w 420"/>
              <a:gd name="connsiteY10-15814" fmla="*/ 74 h 764"/>
              <a:gd name="connsiteX11-15815" fmla="*/ 226 w 420"/>
              <a:gd name="connsiteY11-15816" fmla="*/ 74 h 764"/>
              <a:gd name="connsiteX12-15817" fmla="*/ 215 w 420"/>
              <a:gd name="connsiteY12-15818" fmla="*/ 74 h 764"/>
              <a:gd name="connsiteX13-15819" fmla="*/ 205 w 420"/>
              <a:gd name="connsiteY13-15820" fmla="*/ 26 h 764"/>
              <a:gd name="connsiteX14-15821" fmla="*/ 215 w 420"/>
              <a:gd name="connsiteY14-15822" fmla="*/ 26 h 764"/>
              <a:gd name="connsiteX15-15823" fmla="*/ 221 w 420"/>
              <a:gd name="connsiteY15-15824" fmla="*/ 26 h 764"/>
              <a:gd name="connsiteX16-15825" fmla="*/ 231 w 420"/>
              <a:gd name="connsiteY16-15826" fmla="*/ 21 h 764"/>
              <a:gd name="connsiteX17-15827" fmla="*/ 236 w 420"/>
              <a:gd name="connsiteY17-15828" fmla="*/ 21 h 764"/>
              <a:gd name="connsiteX18-15829" fmla="*/ 242 w 420"/>
              <a:gd name="connsiteY18-15830" fmla="*/ 21 h 764"/>
              <a:gd name="connsiteX19-15831" fmla="*/ 247 w 420"/>
              <a:gd name="connsiteY19-15832" fmla="*/ 16 h 764"/>
              <a:gd name="connsiteX20-15833" fmla="*/ 247 w 420"/>
              <a:gd name="connsiteY20-15834" fmla="*/ 16 h 764"/>
              <a:gd name="connsiteX21-15835" fmla="*/ 252 w 420"/>
              <a:gd name="connsiteY21-15836" fmla="*/ 16 h 764"/>
              <a:gd name="connsiteX22-15837" fmla="*/ 252 w 420"/>
              <a:gd name="connsiteY22-15838" fmla="*/ 11 h 764"/>
              <a:gd name="connsiteX23-15839" fmla="*/ 263 w 420"/>
              <a:gd name="connsiteY23-15840" fmla="*/ 5 h 764"/>
              <a:gd name="connsiteX24-15841" fmla="*/ 268 w 420"/>
              <a:gd name="connsiteY24-15842" fmla="*/ 5 h 764"/>
              <a:gd name="connsiteX25-15843" fmla="*/ 278 w 420"/>
              <a:gd name="connsiteY25-15844" fmla="*/ 0 h 764"/>
              <a:gd name="connsiteX26-15845" fmla="*/ 284 w 420"/>
              <a:gd name="connsiteY26-15846" fmla="*/ 5 h 764"/>
              <a:gd name="connsiteX27-15847" fmla="*/ 299 w 420"/>
              <a:gd name="connsiteY27-15848" fmla="*/ 5 h 764"/>
              <a:gd name="connsiteX28-15849" fmla="*/ 310 w 420"/>
              <a:gd name="connsiteY28-15850" fmla="*/ 11 h 764"/>
              <a:gd name="connsiteX29-15851" fmla="*/ 331 w 420"/>
              <a:gd name="connsiteY29-15852" fmla="*/ 16 h 764"/>
              <a:gd name="connsiteX30-15853" fmla="*/ 363 w 420"/>
              <a:gd name="connsiteY30-15854" fmla="*/ 32 h 764"/>
              <a:gd name="connsiteX31-15855" fmla="*/ 378 w 420"/>
              <a:gd name="connsiteY31-15856" fmla="*/ 42 h 764"/>
              <a:gd name="connsiteX32-15857" fmla="*/ 394 w 420"/>
              <a:gd name="connsiteY32-15858" fmla="*/ 53 h 764"/>
              <a:gd name="connsiteX33-15859" fmla="*/ 405 w 420"/>
              <a:gd name="connsiteY33-15860" fmla="*/ 58 h 764"/>
              <a:gd name="connsiteX34-15861" fmla="*/ 415 w 420"/>
              <a:gd name="connsiteY34-15862" fmla="*/ 68 h 764"/>
              <a:gd name="connsiteX35-15863" fmla="*/ 420 w 420"/>
              <a:gd name="connsiteY35-15864" fmla="*/ 74 h 764"/>
              <a:gd name="connsiteX36-15865" fmla="*/ 420 w 420"/>
              <a:gd name="connsiteY36-15866" fmla="*/ 74 h 764"/>
              <a:gd name="connsiteX37-15867" fmla="*/ 415 w 420"/>
              <a:gd name="connsiteY37-15868" fmla="*/ 79 h 764"/>
              <a:gd name="connsiteX38-15869" fmla="*/ 415 w 420"/>
              <a:gd name="connsiteY38-15870" fmla="*/ 84 h 764"/>
              <a:gd name="connsiteX39-15871" fmla="*/ 410 w 420"/>
              <a:gd name="connsiteY39-15872" fmla="*/ 90 h 764"/>
              <a:gd name="connsiteX40-15873" fmla="*/ 405 w 420"/>
              <a:gd name="connsiteY40-15874" fmla="*/ 95 h 764"/>
              <a:gd name="connsiteX41-15875" fmla="*/ 399 w 420"/>
              <a:gd name="connsiteY41-15876" fmla="*/ 100 h 764"/>
              <a:gd name="connsiteX42-15877" fmla="*/ 394 w 420"/>
              <a:gd name="connsiteY42-15878" fmla="*/ 105 h 764"/>
              <a:gd name="connsiteX43-15879" fmla="*/ 389 w 420"/>
              <a:gd name="connsiteY43-15880" fmla="*/ 116 h 764"/>
              <a:gd name="connsiteX44-15881" fmla="*/ 389 w 420"/>
              <a:gd name="connsiteY44-15882" fmla="*/ 126 h 764"/>
              <a:gd name="connsiteX45-15883" fmla="*/ 384 w 420"/>
              <a:gd name="connsiteY45-15884" fmla="*/ 142 h 764"/>
              <a:gd name="connsiteX46-15885" fmla="*/ 384 w 420"/>
              <a:gd name="connsiteY46-15886" fmla="*/ 163 h 764"/>
              <a:gd name="connsiteX47-15887" fmla="*/ 384 w 420"/>
              <a:gd name="connsiteY47-15888" fmla="*/ 184 h 764"/>
              <a:gd name="connsiteX48-15889" fmla="*/ 378 w 420"/>
              <a:gd name="connsiteY48-15890" fmla="*/ 211 h 764"/>
              <a:gd name="connsiteX49-15891" fmla="*/ 373 w 420"/>
              <a:gd name="connsiteY49-15892" fmla="*/ 263 h 764"/>
              <a:gd name="connsiteX50-15893" fmla="*/ 368 w 420"/>
              <a:gd name="connsiteY50-15894" fmla="*/ 316 h 764"/>
              <a:gd name="connsiteX51-15895" fmla="*/ 363 w 420"/>
              <a:gd name="connsiteY51-15896" fmla="*/ 363 h 764"/>
              <a:gd name="connsiteX52-15897" fmla="*/ 357 w 420"/>
              <a:gd name="connsiteY52-15898" fmla="*/ 411 h 764"/>
              <a:gd name="connsiteX53-15899" fmla="*/ 347 w 420"/>
              <a:gd name="connsiteY53-15900" fmla="*/ 458 h 764"/>
              <a:gd name="connsiteX54-15901" fmla="*/ 336 w 420"/>
              <a:gd name="connsiteY54-15902" fmla="*/ 506 h 764"/>
              <a:gd name="connsiteX55-15903" fmla="*/ 326 w 420"/>
              <a:gd name="connsiteY55-15904" fmla="*/ 553 h 764"/>
              <a:gd name="connsiteX56-15905" fmla="*/ 310 w 420"/>
              <a:gd name="connsiteY56-15906" fmla="*/ 595 h 764"/>
              <a:gd name="connsiteX57-15907" fmla="*/ 299 w 420"/>
              <a:gd name="connsiteY57-15908" fmla="*/ 622 h 764"/>
              <a:gd name="connsiteX58-15909" fmla="*/ 294 w 420"/>
              <a:gd name="connsiteY58-15910" fmla="*/ 643 h 764"/>
              <a:gd name="connsiteX59-15911" fmla="*/ 284 w 420"/>
              <a:gd name="connsiteY59-15912" fmla="*/ 658 h 764"/>
              <a:gd name="connsiteX60-15913" fmla="*/ 273 w 420"/>
              <a:gd name="connsiteY60-15914" fmla="*/ 674 h 764"/>
              <a:gd name="connsiteX61-15915" fmla="*/ 263 w 420"/>
              <a:gd name="connsiteY61-15916" fmla="*/ 690 h 764"/>
              <a:gd name="connsiteX62-15917" fmla="*/ 252 w 420"/>
              <a:gd name="connsiteY62-15918" fmla="*/ 706 h 764"/>
              <a:gd name="connsiteX63-15919" fmla="*/ 236 w 420"/>
              <a:gd name="connsiteY63-15920" fmla="*/ 716 h 764"/>
              <a:gd name="connsiteX64-15921" fmla="*/ 226 w 420"/>
              <a:gd name="connsiteY64-15922" fmla="*/ 727 h 764"/>
              <a:gd name="connsiteX65-15923" fmla="*/ 215 w 420"/>
              <a:gd name="connsiteY65-15924" fmla="*/ 737 h 764"/>
              <a:gd name="connsiteX66-15925" fmla="*/ 205 w 420"/>
              <a:gd name="connsiteY66-15926" fmla="*/ 743 h 764"/>
              <a:gd name="connsiteX67-15927" fmla="*/ 194 w 420"/>
              <a:gd name="connsiteY67-15928" fmla="*/ 748 h 764"/>
              <a:gd name="connsiteX68-15929" fmla="*/ 184 w 420"/>
              <a:gd name="connsiteY68-15930" fmla="*/ 753 h 764"/>
              <a:gd name="connsiteX69-15931" fmla="*/ 179 w 420"/>
              <a:gd name="connsiteY69-15932" fmla="*/ 758 h 764"/>
              <a:gd name="connsiteX70-15933" fmla="*/ 168 w 420"/>
              <a:gd name="connsiteY70-15934" fmla="*/ 764 h 764"/>
              <a:gd name="connsiteX71-15935" fmla="*/ 163 w 420"/>
              <a:gd name="connsiteY71-15936" fmla="*/ 764 h 764"/>
              <a:gd name="connsiteX72-15937" fmla="*/ 157 w 420"/>
              <a:gd name="connsiteY72-15938" fmla="*/ 764 h 764"/>
              <a:gd name="connsiteX73-15939" fmla="*/ 147 w 420"/>
              <a:gd name="connsiteY73-15940" fmla="*/ 758 h 764"/>
              <a:gd name="connsiteX74-15941" fmla="*/ 142 w 420"/>
              <a:gd name="connsiteY74-15942" fmla="*/ 753 h 764"/>
              <a:gd name="connsiteX75-15943" fmla="*/ 136 w 420"/>
              <a:gd name="connsiteY75-15944" fmla="*/ 748 h 764"/>
              <a:gd name="connsiteX76-15945" fmla="*/ 136 w 420"/>
              <a:gd name="connsiteY76-15946" fmla="*/ 743 h 764"/>
              <a:gd name="connsiteX77-15947" fmla="*/ 136 w 420"/>
              <a:gd name="connsiteY77-15948" fmla="*/ 737 h 764"/>
              <a:gd name="connsiteX78-15949" fmla="*/ 136 w 420"/>
              <a:gd name="connsiteY78-15950" fmla="*/ 732 h 764"/>
              <a:gd name="connsiteX79-15951" fmla="*/ 136 w 420"/>
              <a:gd name="connsiteY79-15952" fmla="*/ 722 h 764"/>
              <a:gd name="connsiteX80-15953" fmla="*/ 136 w 420"/>
              <a:gd name="connsiteY80-15954" fmla="*/ 716 h 764"/>
              <a:gd name="connsiteX81-15955" fmla="*/ 131 w 420"/>
              <a:gd name="connsiteY81-15956" fmla="*/ 706 h 764"/>
              <a:gd name="connsiteX82-15957" fmla="*/ 121 w 420"/>
              <a:gd name="connsiteY82-15958" fmla="*/ 695 h 764"/>
              <a:gd name="connsiteX83-15959" fmla="*/ 110 w 420"/>
              <a:gd name="connsiteY83-15960" fmla="*/ 690 h 764"/>
              <a:gd name="connsiteX84-15961" fmla="*/ 100 w 420"/>
              <a:gd name="connsiteY84-15962" fmla="*/ 679 h 764"/>
              <a:gd name="connsiteX85-15963" fmla="*/ 84 w 420"/>
              <a:gd name="connsiteY85-15964" fmla="*/ 669 h 764"/>
              <a:gd name="connsiteX86-15965" fmla="*/ 68 w 420"/>
              <a:gd name="connsiteY86-15966" fmla="*/ 658 h 764"/>
              <a:gd name="connsiteX87-15967" fmla="*/ 52 w 420"/>
              <a:gd name="connsiteY87-15968" fmla="*/ 648 h 764"/>
              <a:gd name="connsiteX88-15969" fmla="*/ 36 w 420"/>
              <a:gd name="connsiteY88-15970" fmla="*/ 643 h 764"/>
              <a:gd name="connsiteX89-15971" fmla="*/ 26 w 420"/>
              <a:gd name="connsiteY89-15972" fmla="*/ 632 h 764"/>
              <a:gd name="connsiteX90-15973" fmla="*/ 15 w 420"/>
              <a:gd name="connsiteY90-15974" fmla="*/ 627 h 764"/>
              <a:gd name="connsiteX91-15975" fmla="*/ 5 w 420"/>
              <a:gd name="connsiteY91-15976" fmla="*/ 622 h 764"/>
              <a:gd name="connsiteX92-15977" fmla="*/ 0 w 420"/>
              <a:gd name="connsiteY92-15978" fmla="*/ 616 h 764"/>
              <a:gd name="connsiteX93-15979" fmla="*/ 0 w 420"/>
              <a:gd name="connsiteY93-15980" fmla="*/ 616 h 764"/>
              <a:gd name="connsiteX94-15981" fmla="*/ 0 w 420"/>
              <a:gd name="connsiteY94-15982" fmla="*/ 611 h 764"/>
              <a:gd name="connsiteX95-15983" fmla="*/ 0 w 420"/>
              <a:gd name="connsiteY95-15984" fmla="*/ 611 h 764"/>
              <a:gd name="connsiteX96-15985" fmla="*/ 5 w 420"/>
              <a:gd name="connsiteY96-15986" fmla="*/ 611 h 764"/>
              <a:gd name="connsiteX97-15987" fmla="*/ 10 w 420"/>
              <a:gd name="connsiteY97-15988" fmla="*/ 611 h 764"/>
              <a:gd name="connsiteX98-15989" fmla="*/ 21 w 420"/>
              <a:gd name="connsiteY98-15990" fmla="*/ 611 h 764"/>
              <a:gd name="connsiteX99-15991" fmla="*/ 31 w 420"/>
              <a:gd name="connsiteY99-15992" fmla="*/ 611 h 764"/>
              <a:gd name="connsiteX100-15993" fmla="*/ 47 w 420"/>
              <a:gd name="connsiteY100-15994" fmla="*/ 616 h 764"/>
              <a:gd name="connsiteX101-15995" fmla="*/ 63 w 420"/>
              <a:gd name="connsiteY101-15996" fmla="*/ 622 h 764"/>
              <a:gd name="connsiteX102-15997" fmla="*/ 84 w 420"/>
              <a:gd name="connsiteY102-15998" fmla="*/ 622 h 764"/>
              <a:gd name="connsiteX103-15999" fmla="*/ 105 w 420"/>
              <a:gd name="connsiteY103-16000" fmla="*/ 627 h 764"/>
              <a:gd name="connsiteX104-16001" fmla="*/ 121 w 420"/>
              <a:gd name="connsiteY104-16002" fmla="*/ 632 h 764"/>
              <a:gd name="connsiteX105-16003" fmla="*/ 136 w 420"/>
              <a:gd name="connsiteY105-16004" fmla="*/ 632 h 764"/>
              <a:gd name="connsiteX106-16005" fmla="*/ 152 w 420"/>
              <a:gd name="connsiteY106-16006" fmla="*/ 632 h 764"/>
              <a:gd name="connsiteX107-16007" fmla="*/ 163 w 420"/>
              <a:gd name="connsiteY107-16008" fmla="*/ 632 h 764"/>
              <a:gd name="connsiteX108-16009" fmla="*/ 173 w 420"/>
              <a:gd name="connsiteY108-16010" fmla="*/ 632 h 764"/>
              <a:gd name="connsiteX109-16011" fmla="*/ 179 w 420"/>
              <a:gd name="connsiteY109-16012" fmla="*/ 632 h 764"/>
              <a:gd name="connsiteX110-16013" fmla="*/ 184 w 420"/>
              <a:gd name="connsiteY110-16014" fmla="*/ 632 h 764"/>
              <a:gd name="connsiteX111-16015" fmla="*/ 189 w 420"/>
              <a:gd name="connsiteY111-16016" fmla="*/ 627 h 764"/>
              <a:gd name="connsiteX112-16017" fmla="*/ 194 w 420"/>
              <a:gd name="connsiteY112-16018" fmla="*/ 622 h 764"/>
              <a:gd name="connsiteX113-16019" fmla="*/ 200 w 420"/>
              <a:gd name="connsiteY113-16020" fmla="*/ 616 h 764"/>
              <a:gd name="connsiteX114-16021" fmla="*/ 205 w 420"/>
              <a:gd name="connsiteY114-16022" fmla="*/ 611 h 764"/>
              <a:gd name="connsiteX115-16023" fmla="*/ 210 w 420"/>
              <a:gd name="connsiteY115-16024" fmla="*/ 600 h 764"/>
              <a:gd name="connsiteX116-16025" fmla="*/ 221 w 420"/>
              <a:gd name="connsiteY116-16026" fmla="*/ 590 h 764"/>
              <a:gd name="connsiteX117-16027" fmla="*/ 226 w 420"/>
              <a:gd name="connsiteY117-16028" fmla="*/ 579 h 764"/>
              <a:gd name="connsiteX118-16029" fmla="*/ 231 w 420"/>
              <a:gd name="connsiteY118-16030" fmla="*/ 569 h 764"/>
              <a:gd name="connsiteX119-16031" fmla="*/ 236 w 420"/>
              <a:gd name="connsiteY119-16032" fmla="*/ 553 h 764"/>
              <a:gd name="connsiteX120-16033" fmla="*/ 242 w 420"/>
              <a:gd name="connsiteY120-16034" fmla="*/ 537 h 764"/>
              <a:gd name="connsiteX121-16035" fmla="*/ 247 w 420"/>
              <a:gd name="connsiteY121-16036" fmla="*/ 521 h 764"/>
              <a:gd name="connsiteX122-16037" fmla="*/ 252 w 420"/>
              <a:gd name="connsiteY122-16038" fmla="*/ 500 h 764"/>
              <a:gd name="connsiteX123-16039" fmla="*/ 257 w 420"/>
              <a:gd name="connsiteY123-16040" fmla="*/ 479 h 764"/>
              <a:gd name="connsiteX124-16041" fmla="*/ 263 w 420"/>
              <a:gd name="connsiteY124-16042" fmla="*/ 453 h 764"/>
              <a:gd name="connsiteX125-16043" fmla="*/ 268 w 420"/>
              <a:gd name="connsiteY125-16044" fmla="*/ 427 h 764"/>
              <a:gd name="connsiteX126-16045" fmla="*/ 273 w 420"/>
              <a:gd name="connsiteY126-16046" fmla="*/ 400 h 764"/>
              <a:gd name="connsiteX127-16047" fmla="*/ 278 w 420"/>
              <a:gd name="connsiteY127-16048" fmla="*/ 374 h 764"/>
              <a:gd name="connsiteX128-16049" fmla="*/ 284 w 420"/>
              <a:gd name="connsiteY128-16050" fmla="*/ 348 h 764"/>
              <a:gd name="connsiteX129-16051" fmla="*/ 284 w 420"/>
              <a:gd name="connsiteY129-16052" fmla="*/ 321 h 764"/>
              <a:gd name="connsiteX130-16053" fmla="*/ 289 w 420"/>
              <a:gd name="connsiteY130-16054" fmla="*/ 295 h 764"/>
              <a:gd name="connsiteX131-16055" fmla="*/ 289 w 420"/>
              <a:gd name="connsiteY131-16056" fmla="*/ 274 h 764"/>
              <a:gd name="connsiteX132-16057" fmla="*/ 294 w 420"/>
              <a:gd name="connsiteY132-16058" fmla="*/ 253 h 764"/>
              <a:gd name="connsiteX133-16059" fmla="*/ 294 w 420"/>
              <a:gd name="connsiteY133-16060" fmla="*/ 232 h 764"/>
              <a:gd name="connsiteX134-16061" fmla="*/ 294 w 420"/>
              <a:gd name="connsiteY134-16062" fmla="*/ 211 h 764"/>
              <a:gd name="connsiteX135-16063" fmla="*/ 299 w 420"/>
              <a:gd name="connsiteY135-16064" fmla="*/ 195 h 764"/>
              <a:gd name="connsiteX136-16065" fmla="*/ 299 w 420"/>
              <a:gd name="connsiteY136-16066" fmla="*/ 179 h 764"/>
              <a:gd name="connsiteX137-16067" fmla="*/ 299 w 420"/>
              <a:gd name="connsiteY137-16068" fmla="*/ 163 h 764"/>
              <a:gd name="connsiteX138-16069" fmla="*/ 299 w 420"/>
              <a:gd name="connsiteY138-16070" fmla="*/ 153 h 764"/>
              <a:gd name="connsiteX139-16071" fmla="*/ 299 w 420"/>
              <a:gd name="connsiteY139-16072" fmla="*/ 142 h 764"/>
              <a:gd name="connsiteX140-16073" fmla="*/ 299 w 420"/>
              <a:gd name="connsiteY140-16074" fmla="*/ 132 h 764"/>
              <a:gd name="connsiteX141-16075" fmla="*/ 299 w 420"/>
              <a:gd name="connsiteY141-16076" fmla="*/ 121 h 764"/>
              <a:gd name="connsiteX142-16077" fmla="*/ 294 w 420"/>
              <a:gd name="connsiteY142-16078" fmla="*/ 116 h 764"/>
              <a:gd name="connsiteX143-16079" fmla="*/ 294 w 420"/>
              <a:gd name="connsiteY143-16080" fmla="*/ 116 h 764"/>
              <a:gd name="connsiteX0-16081" fmla="*/ 294 w 420"/>
              <a:gd name="connsiteY0-16082" fmla="*/ 116 h 764"/>
              <a:gd name="connsiteX1-16083" fmla="*/ 294 w 420"/>
              <a:gd name="connsiteY1-16084" fmla="*/ 105 h 764"/>
              <a:gd name="connsiteX2-16085" fmla="*/ 289 w 420"/>
              <a:gd name="connsiteY2-16086" fmla="*/ 95 h 764"/>
              <a:gd name="connsiteX3-16087" fmla="*/ 284 w 420"/>
              <a:gd name="connsiteY3-16088" fmla="*/ 84 h 764"/>
              <a:gd name="connsiteX4-16089" fmla="*/ 284 w 420"/>
              <a:gd name="connsiteY4-16090" fmla="*/ 79 h 764"/>
              <a:gd name="connsiteX5-16091" fmla="*/ 278 w 420"/>
              <a:gd name="connsiteY5-16092" fmla="*/ 79 h 764"/>
              <a:gd name="connsiteX6-16093" fmla="*/ 273 w 420"/>
              <a:gd name="connsiteY6-16094" fmla="*/ 79 h 764"/>
              <a:gd name="connsiteX7-16095" fmla="*/ 268 w 420"/>
              <a:gd name="connsiteY7-16096" fmla="*/ 74 h 764"/>
              <a:gd name="connsiteX8-16097" fmla="*/ 257 w 420"/>
              <a:gd name="connsiteY8-16098" fmla="*/ 74 h 764"/>
              <a:gd name="connsiteX9-16099" fmla="*/ 247 w 420"/>
              <a:gd name="connsiteY9-16100" fmla="*/ 74 h 764"/>
              <a:gd name="connsiteX10-16101" fmla="*/ 236 w 420"/>
              <a:gd name="connsiteY10-16102" fmla="*/ 74 h 764"/>
              <a:gd name="connsiteX11-16103" fmla="*/ 226 w 420"/>
              <a:gd name="connsiteY11-16104" fmla="*/ 74 h 764"/>
              <a:gd name="connsiteX12-16105" fmla="*/ 215 w 420"/>
              <a:gd name="connsiteY12-16106" fmla="*/ 74 h 764"/>
              <a:gd name="connsiteX13-16107" fmla="*/ 215 w 420"/>
              <a:gd name="connsiteY13-16108" fmla="*/ 26 h 764"/>
              <a:gd name="connsiteX14-16109" fmla="*/ 221 w 420"/>
              <a:gd name="connsiteY14-16110" fmla="*/ 26 h 764"/>
              <a:gd name="connsiteX15-16111" fmla="*/ 231 w 420"/>
              <a:gd name="connsiteY15-16112" fmla="*/ 21 h 764"/>
              <a:gd name="connsiteX16-16113" fmla="*/ 236 w 420"/>
              <a:gd name="connsiteY16-16114" fmla="*/ 21 h 764"/>
              <a:gd name="connsiteX17-16115" fmla="*/ 242 w 420"/>
              <a:gd name="connsiteY17-16116" fmla="*/ 21 h 764"/>
              <a:gd name="connsiteX18-16117" fmla="*/ 247 w 420"/>
              <a:gd name="connsiteY18-16118" fmla="*/ 16 h 764"/>
              <a:gd name="connsiteX19-16119" fmla="*/ 247 w 420"/>
              <a:gd name="connsiteY19-16120" fmla="*/ 16 h 764"/>
              <a:gd name="connsiteX20-16121" fmla="*/ 252 w 420"/>
              <a:gd name="connsiteY20-16122" fmla="*/ 16 h 764"/>
              <a:gd name="connsiteX21-16123" fmla="*/ 252 w 420"/>
              <a:gd name="connsiteY21-16124" fmla="*/ 11 h 764"/>
              <a:gd name="connsiteX22-16125" fmla="*/ 263 w 420"/>
              <a:gd name="connsiteY22-16126" fmla="*/ 5 h 764"/>
              <a:gd name="connsiteX23-16127" fmla="*/ 268 w 420"/>
              <a:gd name="connsiteY23-16128" fmla="*/ 5 h 764"/>
              <a:gd name="connsiteX24-16129" fmla="*/ 278 w 420"/>
              <a:gd name="connsiteY24-16130" fmla="*/ 0 h 764"/>
              <a:gd name="connsiteX25-16131" fmla="*/ 284 w 420"/>
              <a:gd name="connsiteY25-16132" fmla="*/ 5 h 764"/>
              <a:gd name="connsiteX26-16133" fmla="*/ 299 w 420"/>
              <a:gd name="connsiteY26-16134" fmla="*/ 5 h 764"/>
              <a:gd name="connsiteX27-16135" fmla="*/ 310 w 420"/>
              <a:gd name="connsiteY27-16136" fmla="*/ 11 h 764"/>
              <a:gd name="connsiteX28-16137" fmla="*/ 331 w 420"/>
              <a:gd name="connsiteY28-16138" fmla="*/ 16 h 764"/>
              <a:gd name="connsiteX29-16139" fmla="*/ 363 w 420"/>
              <a:gd name="connsiteY29-16140" fmla="*/ 32 h 764"/>
              <a:gd name="connsiteX30-16141" fmla="*/ 378 w 420"/>
              <a:gd name="connsiteY30-16142" fmla="*/ 42 h 764"/>
              <a:gd name="connsiteX31-16143" fmla="*/ 394 w 420"/>
              <a:gd name="connsiteY31-16144" fmla="*/ 53 h 764"/>
              <a:gd name="connsiteX32-16145" fmla="*/ 405 w 420"/>
              <a:gd name="connsiteY32-16146" fmla="*/ 58 h 764"/>
              <a:gd name="connsiteX33-16147" fmla="*/ 415 w 420"/>
              <a:gd name="connsiteY33-16148" fmla="*/ 68 h 764"/>
              <a:gd name="connsiteX34-16149" fmla="*/ 420 w 420"/>
              <a:gd name="connsiteY34-16150" fmla="*/ 74 h 764"/>
              <a:gd name="connsiteX35-16151" fmla="*/ 420 w 420"/>
              <a:gd name="connsiteY35-16152" fmla="*/ 74 h 764"/>
              <a:gd name="connsiteX36-16153" fmla="*/ 415 w 420"/>
              <a:gd name="connsiteY36-16154" fmla="*/ 79 h 764"/>
              <a:gd name="connsiteX37-16155" fmla="*/ 415 w 420"/>
              <a:gd name="connsiteY37-16156" fmla="*/ 84 h 764"/>
              <a:gd name="connsiteX38-16157" fmla="*/ 410 w 420"/>
              <a:gd name="connsiteY38-16158" fmla="*/ 90 h 764"/>
              <a:gd name="connsiteX39-16159" fmla="*/ 405 w 420"/>
              <a:gd name="connsiteY39-16160" fmla="*/ 95 h 764"/>
              <a:gd name="connsiteX40-16161" fmla="*/ 399 w 420"/>
              <a:gd name="connsiteY40-16162" fmla="*/ 100 h 764"/>
              <a:gd name="connsiteX41-16163" fmla="*/ 394 w 420"/>
              <a:gd name="connsiteY41-16164" fmla="*/ 105 h 764"/>
              <a:gd name="connsiteX42-16165" fmla="*/ 389 w 420"/>
              <a:gd name="connsiteY42-16166" fmla="*/ 116 h 764"/>
              <a:gd name="connsiteX43-16167" fmla="*/ 389 w 420"/>
              <a:gd name="connsiteY43-16168" fmla="*/ 126 h 764"/>
              <a:gd name="connsiteX44-16169" fmla="*/ 384 w 420"/>
              <a:gd name="connsiteY44-16170" fmla="*/ 142 h 764"/>
              <a:gd name="connsiteX45-16171" fmla="*/ 384 w 420"/>
              <a:gd name="connsiteY45-16172" fmla="*/ 163 h 764"/>
              <a:gd name="connsiteX46-16173" fmla="*/ 384 w 420"/>
              <a:gd name="connsiteY46-16174" fmla="*/ 184 h 764"/>
              <a:gd name="connsiteX47-16175" fmla="*/ 378 w 420"/>
              <a:gd name="connsiteY47-16176" fmla="*/ 211 h 764"/>
              <a:gd name="connsiteX48-16177" fmla="*/ 373 w 420"/>
              <a:gd name="connsiteY48-16178" fmla="*/ 263 h 764"/>
              <a:gd name="connsiteX49-16179" fmla="*/ 368 w 420"/>
              <a:gd name="connsiteY49-16180" fmla="*/ 316 h 764"/>
              <a:gd name="connsiteX50-16181" fmla="*/ 363 w 420"/>
              <a:gd name="connsiteY50-16182" fmla="*/ 363 h 764"/>
              <a:gd name="connsiteX51-16183" fmla="*/ 357 w 420"/>
              <a:gd name="connsiteY51-16184" fmla="*/ 411 h 764"/>
              <a:gd name="connsiteX52-16185" fmla="*/ 347 w 420"/>
              <a:gd name="connsiteY52-16186" fmla="*/ 458 h 764"/>
              <a:gd name="connsiteX53-16187" fmla="*/ 336 w 420"/>
              <a:gd name="connsiteY53-16188" fmla="*/ 506 h 764"/>
              <a:gd name="connsiteX54-16189" fmla="*/ 326 w 420"/>
              <a:gd name="connsiteY54-16190" fmla="*/ 553 h 764"/>
              <a:gd name="connsiteX55-16191" fmla="*/ 310 w 420"/>
              <a:gd name="connsiteY55-16192" fmla="*/ 595 h 764"/>
              <a:gd name="connsiteX56-16193" fmla="*/ 299 w 420"/>
              <a:gd name="connsiteY56-16194" fmla="*/ 622 h 764"/>
              <a:gd name="connsiteX57-16195" fmla="*/ 294 w 420"/>
              <a:gd name="connsiteY57-16196" fmla="*/ 643 h 764"/>
              <a:gd name="connsiteX58-16197" fmla="*/ 284 w 420"/>
              <a:gd name="connsiteY58-16198" fmla="*/ 658 h 764"/>
              <a:gd name="connsiteX59-16199" fmla="*/ 273 w 420"/>
              <a:gd name="connsiteY59-16200" fmla="*/ 674 h 764"/>
              <a:gd name="connsiteX60-16201" fmla="*/ 263 w 420"/>
              <a:gd name="connsiteY60-16202" fmla="*/ 690 h 764"/>
              <a:gd name="connsiteX61-16203" fmla="*/ 252 w 420"/>
              <a:gd name="connsiteY61-16204" fmla="*/ 706 h 764"/>
              <a:gd name="connsiteX62-16205" fmla="*/ 236 w 420"/>
              <a:gd name="connsiteY62-16206" fmla="*/ 716 h 764"/>
              <a:gd name="connsiteX63-16207" fmla="*/ 226 w 420"/>
              <a:gd name="connsiteY63-16208" fmla="*/ 727 h 764"/>
              <a:gd name="connsiteX64-16209" fmla="*/ 215 w 420"/>
              <a:gd name="connsiteY64-16210" fmla="*/ 737 h 764"/>
              <a:gd name="connsiteX65-16211" fmla="*/ 205 w 420"/>
              <a:gd name="connsiteY65-16212" fmla="*/ 743 h 764"/>
              <a:gd name="connsiteX66-16213" fmla="*/ 194 w 420"/>
              <a:gd name="connsiteY66-16214" fmla="*/ 748 h 764"/>
              <a:gd name="connsiteX67-16215" fmla="*/ 184 w 420"/>
              <a:gd name="connsiteY67-16216" fmla="*/ 753 h 764"/>
              <a:gd name="connsiteX68-16217" fmla="*/ 179 w 420"/>
              <a:gd name="connsiteY68-16218" fmla="*/ 758 h 764"/>
              <a:gd name="connsiteX69-16219" fmla="*/ 168 w 420"/>
              <a:gd name="connsiteY69-16220" fmla="*/ 764 h 764"/>
              <a:gd name="connsiteX70-16221" fmla="*/ 163 w 420"/>
              <a:gd name="connsiteY70-16222" fmla="*/ 764 h 764"/>
              <a:gd name="connsiteX71-16223" fmla="*/ 157 w 420"/>
              <a:gd name="connsiteY71-16224" fmla="*/ 764 h 764"/>
              <a:gd name="connsiteX72-16225" fmla="*/ 147 w 420"/>
              <a:gd name="connsiteY72-16226" fmla="*/ 758 h 764"/>
              <a:gd name="connsiteX73-16227" fmla="*/ 142 w 420"/>
              <a:gd name="connsiteY73-16228" fmla="*/ 753 h 764"/>
              <a:gd name="connsiteX74-16229" fmla="*/ 136 w 420"/>
              <a:gd name="connsiteY74-16230" fmla="*/ 748 h 764"/>
              <a:gd name="connsiteX75-16231" fmla="*/ 136 w 420"/>
              <a:gd name="connsiteY75-16232" fmla="*/ 743 h 764"/>
              <a:gd name="connsiteX76-16233" fmla="*/ 136 w 420"/>
              <a:gd name="connsiteY76-16234" fmla="*/ 737 h 764"/>
              <a:gd name="connsiteX77-16235" fmla="*/ 136 w 420"/>
              <a:gd name="connsiteY77-16236" fmla="*/ 732 h 764"/>
              <a:gd name="connsiteX78-16237" fmla="*/ 136 w 420"/>
              <a:gd name="connsiteY78-16238" fmla="*/ 722 h 764"/>
              <a:gd name="connsiteX79-16239" fmla="*/ 136 w 420"/>
              <a:gd name="connsiteY79-16240" fmla="*/ 716 h 764"/>
              <a:gd name="connsiteX80-16241" fmla="*/ 131 w 420"/>
              <a:gd name="connsiteY80-16242" fmla="*/ 706 h 764"/>
              <a:gd name="connsiteX81-16243" fmla="*/ 121 w 420"/>
              <a:gd name="connsiteY81-16244" fmla="*/ 695 h 764"/>
              <a:gd name="connsiteX82-16245" fmla="*/ 110 w 420"/>
              <a:gd name="connsiteY82-16246" fmla="*/ 690 h 764"/>
              <a:gd name="connsiteX83-16247" fmla="*/ 100 w 420"/>
              <a:gd name="connsiteY83-16248" fmla="*/ 679 h 764"/>
              <a:gd name="connsiteX84-16249" fmla="*/ 84 w 420"/>
              <a:gd name="connsiteY84-16250" fmla="*/ 669 h 764"/>
              <a:gd name="connsiteX85-16251" fmla="*/ 68 w 420"/>
              <a:gd name="connsiteY85-16252" fmla="*/ 658 h 764"/>
              <a:gd name="connsiteX86-16253" fmla="*/ 52 w 420"/>
              <a:gd name="connsiteY86-16254" fmla="*/ 648 h 764"/>
              <a:gd name="connsiteX87-16255" fmla="*/ 36 w 420"/>
              <a:gd name="connsiteY87-16256" fmla="*/ 643 h 764"/>
              <a:gd name="connsiteX88-16257" fmla="*/ 26 w 420"/>
              <a:gd name="connsiteY88-16258" fmla="*/ 632 h 764"/>
              <a:gd name="connsiteX89-16259" fmla="*/ 15 w 420"/>
              <a:gd name="connsiteY89-16260" fmla="*/ 627 h 764"/>
              <a:gd name="connsiteX90-16261" fmla="*/ 5 w 420"/>
              <a:gd name="connsiteY90-16262" fmla="*/ 622 h 764"/>
              <a:gd name="connsiteX91-16263" fmla="*/ 0 w 420"/>
              <a:gd name="connsiteY91-16264" fmla="*/ 616 h 764"/>
              <a:gd name="connsiteX92-16265" fmla="*/ 0 w 420"/>
              <a:gd name="connsiteY92-16266" fmla="*/ 616 h 764"/>
              <a:gd name="connsiteX93-16267" fmla="*/ 0 w 420"/>
              <a:gd name="connsiteY93-16268" fmla="*/ 611 h 764"/>
              <a:gd name="connsiteX94-16269" fmla="*/ 0 w 420"/>
              <a:gd name="connsiteY94-16270" fmla="*/ 611 h 764"/>
              <a:gd name="connsiteX95-16271" fmla="*/ 5 w 420"/>
              <a:gd name="connsiteY95-16272" fmla="*/ 611 h 764"/>
              <a:gd name="connsiteX96-16273" fmla="*/ 10 w 420"/>
              <a:gd name="connsiteY96-16274" fmla="*/ 611 h 764"/>
              <a:gd name="connsiteX97-16275" fmla="*/ 21 w 420"/>
              <a:gd name="connsiteY97-16276" fmla="*/ 611 h 764"/>
              <a:gd name="connsiteX98-16277" fmla="*/ 31 w 420"/>
              <a:gd name="connsiteY98-16278" fmla="*/ 611 h 764"/>
              <a:gd name="connsiteX99-16279" fmla="*/ 47 w 420"/>
              <a:gd name="connsiteY99-16280" fmla="*/ 616 h 764"/>
              <a:gd name="connsiteX100-16281" fmla="*/ 63 w 420"/>
              <a:gd name="connsiteY100-16282" fmla="*/ 622 h 764"/>
              <a:gd name="connsiteX101-16283" fmla="*/ 84 w 420"/>
              <a:gd name="connsiteY101-16284" fmla="*/ 622 h 764"/>
              <a:gd name="connsiteX102-16285" fmla="*/ 105 w 420"/>
              <a:gd name="connsiteY102-16286" fmla="*/ 627 h 764"/>
              <a:gd name="connsiteX103-16287" fmla="*/ 121 w 420"/>
              <a:gd name="connsiteY103-16288" fmla="*/ 632 h 764"/>
              <a:gd name="connsiteX104-16289" fmla="*/ 136 w 420"/>
              <a:gd name="connsiteY104-16290" fmla="*/ 632 h 764"/>
              <a:gd name="connsiteX105-16291" fmla="*/ 152 w 420"/>
              <a:gd name="connsiteY105-16292" fmla="*/ 632 h 764"/>
              <a:gd name="connsiteX106-16293" fmla="*/ 163 w 420"/>
              <a:gd name="connsiteY106-16294" fmla="*/ 632 h 764"/>
              <a:gd name="connsiteX107-16295" fmla="*/ 173 w 420"/>
              <a:gd name="connsiteY107-16296" fmla="*/ 632 h 764"/>
              <a:gd name="connsiteX108-16297" fmla="*/ 179 w 420"/>
              <a:gd name="connsiteY108-16298" fmla="*/ 632 h 764"/>
              <a:gd name="connsiteX109-16299" fmla="*/ 184 w 420"/>
              <a:gd name="connsiteY109-16300" fmla="*/ 632 h 764"/>
              <a:gd name="connsiteX110-16301" fmla="*/ 189 w 420"/>
              <a:gd name="connsiteY110-16302" fmla="*/ 627 h 764"/>
              <a:gd name="connsiteX111-16303" fmla="*/ 194 w 420"/>
              <a:gd name="connsiteY111-16304" fmla="*/ 622 h 764"/>
              <a:gd name="connsiteX112-16305" fmla="*/ 200 w 420"/>
              <a:gd name="connsiteY112-16306" fmla="*/ 616 h 764"/>
              <a:gd name="connsiteX113-16307" fmla="*/ 205 w 420"/>
              <a:gd name="connsiteY113-16308" fmla="*/ 611 h 764"/>
              <a:gd name="connsiteX114-16309" fmla="*/ 210 w 420"/>
              <a:gd name="connsiteY114-16310" fmla="*/ 600 h 764"/>
              <a:gd name="connsiteX115-16311" fmla="*/ 221 w 420"/>
              <a:gd name="connsiteY115-16312" fmla="*/ 590 h 764"/>
              <a:gd name="connsiteX116-16313" fmla="*/ 226 w 420"/>
              <a:gd name="connsiteY116-16314" fmla="*/ 579 h 764"/>
              <a:gd name="connsiteX117-16315" fmla="*/ 231 w 420"/>
              <a:gd name="connsiteY117-16316" fmla="*/ 569 h 764"/>
              <a:gd name="connsiteX118-16317" fmla="*/ 236 w 420"/>
              <a:gd name="connsiteY118-16318" fmla="*/ 553 h 764"/>
              <a:gd name="connsiteX119-16319" fmla="*/ 242 w 420"/>
              <a:gd name="connsiteY119-16320" fmla="*/ 537 h 764"/>
              <a:gd name="connsiteX120-16321" fmla="*/ 247 w 420"/>
              <a:gd name="connsiteY120-16322" fmla="*/ 521 h 764"/>
              <a:gd name="connsiteX121-16323" fmla="*/ 252 w 420"/>
              <a:gd name="connsiteY121-16324" fmla="*/ 500 h 764"/>
              <a:gd name="connsiteX122-16325" fmla="*/ 257 w 420"/>
              <a:gd name="connsiteY122-16326" fmla="*/ 479 h 764"/>
              <a:gd name="connsiteX123-16327" fmla="*/ 263 w 420"/>
              <a:gd name="connsiteY123-16328" fmla="*/ 453 h 764"/>
              <a:gd name="connsiteX124-16329" fmla="*/ 268 w 420"/>
              <a:gd name="connsiteY124-16330" fmla="*/ 427 h 764"/>
              <a:gd name="connsiteX125-16331" fmla="*/ 273 w 420"/>
              <a:gd name="connsiteY125-16332" fmla="*/ 400 h 764"/>
              <a:gd name="connsiteX126-16333" fmla="*/ 278 w 420"/>
              <a:gd name="connsiteY126-16334" fmla="*/ 374 h 764"/>
              <a:gd name="connsiteX127-16335" fmla="*/ 284 w 420"/>
              <a:gd name="connsiteY127-16336" fmla="*/ 348 h 764"/>
              <a:gd name="connsiteX128-16337" fmla="*/ 284 w 420"/>
              <a:gd name="connsiteY128-16338" fmla="*/ 321 h 764"/>
              <a:gd name="connsiteX129-16339" fmla="*/ 289 w 420"/>
              <a:gd name="connsiteY129-16340" fmla="*/ 295 h 764"/>
              <a:gd name="connsiteX130-16341" fmla="*/ 289 w 420"/>
              <a:gd name="connsiteY130-16342" fmla="*/ 274 h 764"/>
              <a:gd name="connsiteX131-16343" fmla="*/ 294 w 420"/>
              <a:gd name="connsiteY131-16344" fmla="*/ 253 h 764"/>
              <a:gd name="connsiteX132-16345" fmla="*/ 294 w 420"/>
              <a:gd name="connsiteY132-16346" fmla="*/ 232 h 764"/>
              <a:gd name="connsiteX133-16347" fmla="*/ 294 w 420"/>
              <a:gd name="connsiteY133-16348" fmla="*/ 211 h 764"/>
              <a:gd name="connsiteX134-16349" fmla="*/ 299 w 420"/>
              <a:gd name="connsiteY134-16350" fmla="*/ 195 h 764"/>
              <a:gd name="connsiteX135-16351" fmla="*/ 299 w 420"/>
              <a:gd name="connsiteY135-16352" fmla="*/ 179 h 764"/>
              <a:gd name="connsiteX136-16353" fmla="*/ 299 w 420"/>
              <a:gd name="connsiteY136-16354" fmla="*/ 163 h 764"/>
              <a:gd name="connsiteX137-16355" fmla="*/ 299 w 420"/>
              <a:gd name="connsiteY137-16356" fmla="*/ 153 h 764"/>
              <a:gd name="connsiteX138-16357" fmla="*/ 299 w 420"/>
              <a:gd name="connsiteY138-16358" fmla="*/ 142 h 764"/>
              <a:gd name="connsiteX139-16359" fmla="*/ 299 w 420"/>
              <a:gd name="connsiteY139-16360" fmla="*/ 132 h 764"/>
              <a:gd name="connsiteX140-16361" fmla="*/ 299 w 420"/>
              <a:gd name="connsiteY140-16362" fmla="*/ 121 h 764"/>
              <a:gd name="connsiteX141-16363" fmla="*/ 294 w 420"/>
              <a:gd name="connsiteY141-16364" fmla="*/ 116 h 764"/>
              <a:gd name="connsiteX142-16365" fmla="*/ 294 w 420"/>
              <a:gd name="connsiteY142-16366" fmla="*/ 116 h 764"/>
              <a:gd name="connsiteX0-16367" fmla="*/ 294 w 420"/>
              <a:gd name="connsiteY0-16368" fmla="*/ 116 h 764"/>
              <a:gd name="connsiteX1-16369" fmla="*/ 294 w 420"/>
              <a:gd name="connsiteY1-16370" fmla="*/ 105 h 764"/>
              <a:gd name="connsiteX2-16371" fmla="*/ 289 w 420"/>
              <a:gd name="connsiteY2-16372" fmla="*/ 95 h 764"/>
              <a:gd name="connsiteX3-16373" fmla="*/ 284 w 420"/>
              <a:gd name="connsiteY3-16374" fmla="*/ 84 h 764"/>
              <a:gd name="connsiteX4-16375" fmla="*/ 284 w 420"/>
              <a:gd name="connsiteY4-16376" fmla="*/ 79 h 764"/>
              <a:gd name="connsiteX5-16377" fmla="*/ 278 w 420"/>
              <a:gd name="connsiteY5-16378" fmla="*/ 79 h 764"/>
              <a:gd name="connsiteX6-16379" fmla="*/ 273 w 420"/>
              <a:gd name="connsiteY6-16380" fmla="*/ 79 h 764"/>
              <a:gd name="connsiteX7-16381" fmla="*/ 268 w 420"/>
              <a:gd name="connsiteY7-16382" fmla="*/ 74 h 764"/>
              <a:gd name="connsiteX8-16383" fmla="*/ 257 w 420"/>
              <a:gd name="connsiteY8-16384" fmla="*/ 74 h 764"/>
              <a:gd name="connsiteX9-16385" fmla="*/ 247 w 420"/>
              <a:gd name="connsiteY9-16386" fmla="*/ 74 h 764"/>
              <a:gd name="connsiteX10-16387" fmla="*/ 236 w 420"/>
              <a:gd name="connsiteY10-16388" fmla="*/ 74 h 764"/>
              <a:gd name="connsiteX11-16389" fmla="*/ 226 w 420"/>
              <a:gd name="connsiteY11-16390" fmla="*/ 74 h 764"/>
              <a:gd name="connsiteX12-16391" fmla="*/ 215 w 420"/>
              <a:gd name="connsiteY12-16392" fmla="*/ 74 h 764"/>
              <a:gd name="connsiteX13-16393" fmla="*/ 215 w 420"/>
              <a:gd name="connsiteY13-16394" fmla="*/ 26 h 764"/>
              <a:gd name="connsiteX14-16395" fmla="*/ 231 w 420"/>
              <a:gd name="connsiteY14-16396" fmla="*/ 21 h 764"/>
              <a:gd name="connsiteX15-16397" fmla="*/ 236 w 420"/>
              <a:gd name="connsiteY15-16398" fmla="*/ 21 h 764"/>
              <a:gd name="connsiteX16-16399" fmla="*/ 242 w 420"/>
              <a:gd name="connsiteY16-16400" fmla="*/ 21 h 764"/>
              <a:gd name="connsiteX17-16401" fmla="*/ 247 w 420"/>
              <a:gd name="connsiteY17-16402" fmla="*/ 16 h 764"/>
              <a:gd name="connsiteX18-16403" fmla="*/ 247 w 420"/>
              <a:gd name="connsiteY18-16404" fmla="*/ 16 h 764"/>
              <a:gd name="connsiteX19-16405" fmla="*/ 252 w 420"/>
              <a:gd name="connsiteY19-16406" fmla="*/ 16 h 764"/>
              <a:gd name="connsiteX20-16407" fmla="*/ 252 w 420"/>
              <a:gd name="connsiteY20-16408" fmla="*/ 11 h 764"/>
              <a:gd name="connsiteX21-16409" fmla="*/ 263 w 420"/>
              <a:gd name="connsiteY21-16410" fmla="*/ 5 h 764"/>
              <a:gd name="connsiteX22-16411" fmla="*/ 268 w 420"/>
              <a:gd name="connsiteY22-16412" fmla="*/ 5 h 764"/>
              <a:gd name="connsiteX23-16413" fmla="*/ 278 w 420"/>
              <a:gd name="connsiteY23-16414" fmla="*/ 0 h 764"/>
              <a:gd name="connsiteX24-16415" fmla="*/ 284 w 420"/>
              <a:gd name="connsiteY24-16416" fmla="*/ 5 h 764"/>
              <a:gd name="connsiteX25-16417" fmla="*/ 299 w 420"/>
              <a:gd name="connsiteY25-16418" fmla="*/ 5 h 764"/>
              <a:gd name="connsiteX26-16419" fmla="*/ 310 w 420"/>
              <a:gd name="connsiteY26-16420" fmla="*/ 11 h 764"/>
              <a:gd name="connsiteX27-16421" fmla="*/ 331 w 420"/>
              <a:gd name="connsiteY27-16422" fmla="*/ 16 h 764"/>
              <a:gd name="connsiteX28-16423" fmla="*/ 363 w 420"/>
              <a:gd name="connsiteY28-16424" fmla="*/ 32 h 764"/>
              <a:gd name="connsiteX29-16425" fmla="*/ 378 w 420"/>
              <a:gd name="connsiteY29-16426" fmla="*/ 42 h 764"/>
              <a:gd name="connsiteX30-16427" fmla="*/ 394 w 420"/>
              <a:gd name="connsiteY30-16428" fmla="*/ 53 h 764"/>
              <a:gd name="connsiteX31-16429" fmla="*/ 405 w 420"/>
              <a:gd name="connsiteY31-16430" fmla="*/ 58 h 764"/>
              <a:gd name="connsiteX32-16431" fmla="*/ 415 w 420"/>
              <a:gd name="connsiteY32-16432" fmla="*/ 68 h 764"/>
              <a:gd name="connsiteX33-16433" fmla="*/ 420 w 420"/>
              <a:gd name="connsiteY33-16434" fmla="*/ 74 h 764"/>
              <a:gd name="connsiteX34-16435" fmla="*/ 420 w 420"/>
              <a:gd name="connsiteY34-16436" fmla="*/ 74 h 764"/>
              <a:gd name="connsiteX35-16437" fmla="*/ 415 w 420"/>
              <a:gd name="connsiteY35-16438" fmla="*/ 79 h 764"/>
              <a:gd name="connsiteX36-16439" fmla="*/ 415 w 420"/>
              <a:gd name="connsiteY36-16440" fmla="*/ 84 h 764"/>
              <a:gd name="connsiteX37-16441" fmla="*/ 410 w 420"/>
              <a:gd name="connsiteY37-16442" fmla="*/ 90 h 764"/>
              <a:gd name="connsiteX38-16443" fmla="*/ 405 w 420"/>
              <a:gd name="connsiteY38-16444" fmla="*/ 95 h 764"/>
              <a:gd name="connsiteX39-16445" fmla="*/ 399 w 420"/>
              <a:gd name="connsiteY39-16446" fmla="*/ 100 h 764"/>
              <a:gd name="connsiteX40-16447" fmla="*/ 394 w 420"/>
              <a:gd name="connsiteY40-16448" fmla="*/ 105 h 764"/>
              <a:gd name="connsiteX41-16449" fmla="*/ 389 w 420"/>
              <a:gd name="connsiteY41-16450" fmla="*/ 116 h 764"/>
              <a:gd name="connsiteX42-16451" fmla="*/ 389 w 420"/>
              <a:gd name="connsiteY42-16452" fmla="*/ 126 h 764"/>
              <a:gd name="connsiteX43-16453" fmla="*/ 384 w 420"/>
              <a:gd name="connsiteY43-16454" fmla="*/ 142 h 764"/>
              <a:gd name="connsiteX44-16455" fmla="*/ 384 w 420"/>
              <a:gd name="connsiteY44-16456" fmla="*/ 163 h 764"/>
              <a:gd name="connsiteX45-16457" fmla="*/ 384 w 420"/>
              <a:gd name="connsiteY45-16458" fmla="*/ 184 h 764"/>
              <a:gd name="connsiteX46-16459" fmla="*/ 378 w 420"/>
              <a:gd name="connsiteY46-16460" fmla="*/ 211 h 764"/>
              <a:gd name="connsiteX47-16461" fmla="*/ 373 w 420"/>
              <a:gd name="connsiteY47-16462" fmla="*/ 263 h 764"/>
              <a:gd name="connsiteX48-16463" fmla="*/ 368 w 420"/>
              <a:gd name="connsiteY48-16464" fmla="*/ 316 h 764"/>
              <a:gd name="connsiteX49-16465" fmla="*/ 363 w 420"/>
              <a:gd name="connsiteY49-16466" fmla="*/ 363 h 764"/>
              <a:gd name="connsiteX50-16467" fmla="*/ 357 w 420"/>
              <a:gd name="connsiteY50-16468" fmla="*/ 411 h 764"/>
              <a:gd name="connsiteX51-16469" fmla="*/ 347 w 420"/>
              <a:gd name="connsiteY51-16470" fmla="*/ 458 h 764"/>
              <a:gd name="connsiteX52-16471" fmla="*/ 336 w 420"/>
              <a:gd name="connsiteY52-16472" fmla="*/ 506 h 764"/>
              <a:gd name="connsiteX53-16473" fmla="*/ 326 w 420"/>
              <a:gd name="connsiteY53-16474" fmla="*/ 553 h 764"/>
              <a:gd name="connsiteX54-16475" fmla="*/ 310 w 420"/>
              <a:gd name="connsiteY54-16476" fmla="*/ 595 h 764"/>
              <a:gd name="connsiteX55-16477" fmla="*/ 299 w 420"/>
              <a:gd name="connsiteY55-16478" fmla="*/ 622 h 764"/>
              <a:gd name="connsiteX56-16479" fmla="*/ 294 w 420"/>
              <a:gd name="connsiteY56-16480" fmla="*/ 643 h 764"/>
              <a:gd name="connsiteX57-16481" fmla="*/ 284 w 420"/>
              <a:gd name="connsiteY57-16482" fmla="*/ 658 h 764"/>
              <a:gd name="connsiteX58-16483" fmla="*/ 273 w 420"/>
              <a:gd name="connsiteY58-16484" fmla="*/ 674 h 764"/>
              <a:gd name="connsiteX59-16485" fmla="*/ 263 w 420"/>
              <a:gd name="connsiteY59-16486" fmla="*/ 690 h 764"/>
              <a:gd name="connsiteX60-16487" fmla="*/ 252 w 420"/>
              <a:gd name="connsiteY60-16488" fmla="*/ 706 h 764"/>
              <a:gd name="connsiteX61-16489" fmla="*/ 236 w 420"/>
              <a:gd name="connsiteY61-16490" fmla="*/ 716 h 764"/>
              <a:gd name="connsiteX62-16491" fmla="*/ 226 w 420"/>
              <a:gd name="connsiteY62-16492" fmla="*/ 727 h 764"/>
              <a:gd name="connsiteX63-16493" fmla="*/ 215 w 420"/>
              <a:gd name="connsiteY63-16494" fmla="*/ 737 h 764"/>
              <a:gd name="connsiteX64-16495" fmla="*/ 205 w 420"/>
              <a:gd name="connsiteY64-16496" fmla="*/ 743 h 764"/>
              <a:gd name="connsiteX65-16497" fmla="*/ 194 w 420"/>
              <a:gd name="connsiteY65-16498" fmla="*/ 748 h 764"/>
              <a:gd name="connsiteX66-16499" fmla="*/ 184 w 420"/>
              <a:gd name="connsiteY66-16500" fmla="*/ 753 h 764"/>
              <a:gd name="connsiteX67-16501" fmla="*/ 179 w 420"/>
              <a:gd name="connsiteY67-16502" fmla="*/ 758 h 764"/>
              <a:gd name="connsiteX68-16503" fmla="*/ 168 w 420"/>
              <a:gd name="connsiteY68-16504" fmla="*/ 764 h 764"/>
              <a:gd name="connsiteX69-16505" fmla="*/ 163 w 420"/>
              <a:gd name="connsiteY69-16506" fmla="*/ 764 h 764"/>
              <a:gd name="connsiteX70-16507" fmla="*/ 157 w 420"/>
              <a:gd name="connsiteY70-16508" fmla="*/ 764 h 764"/>
              <a:gd name="connsiteX71-16509" fmla="*/ 147 w 420"/>
              <a:gd name="connsiteY71-16510" fmla="*/ 758 h 764"/>
              <a:gd name="connsiteX72-16511" fmla="*/ 142 w 420"/>
              <a:gd name="connsiteY72-16512" fmla="*/ 753 h 764"/>
              <a:gd name="connsiteX73-16513" fmla="*/ 136 w 420"/>
              <a:gd name="connsiteY73-16514" fmla="*/ 748 h 764"/>
              <a:gd name="connsiteX74-16515" fmla="*/ 136 w 420"/>
              <a:gd name="connsiteY74-16516" fmla="*/ 743 h 764"/>
              <a:gd name="connsiteX75-16517" fmla="*/ 136 w 420"/>
              <a:gd name="connsiteY75-16518" fmla="*/ 737 h 764"/>
              <a:gd name="connsiteX76-16519" fmla="*/ 136 w 420"/>
              <a:gd name="connsiteY76-16520" fmla="*/ 732 h 764"/>
              <a:gd name="connsiteX77-16521" fmla="*/ 136 w 420"/>
              <a:gd name="connsiteY77-16522" fmla="*/ 722 h 764"/>
              <a:gd name="connsiteX78-16523" fmla="*/ 136 w 420"/>
              <a:gd name="connsiteY78-16524" fmla="*/ 716 h 764"/>
              <a:gd name="connsiteX79-16525" fmla="*/ 131 w 420"/>
              <a:gd name="connsiteY79-16526" fmla="*/ 706 h 764"/>
              <a:gd name="connsiteX80-16527" fmla="*/ 121 w 420"/>
              <a:gd name="connsiteY80-16528" fmla="*/ 695 h 764"/>
              <a:gd name="connsiteX81-16529" fmla="*/ 110 w 420"/>
              <a:gd name="connsiteY81-16530" fmla="*/ 690 h 764"/>
              <a:gd name="connsiteX82-16531" fmla="*/ 100 w 420"/>
              <a:gd name="connsiteY82-16532" fmla="*/ 679 h 764"/>
              <a:gd name="connsiteX83-16533" fmla="*/ 84 w 420"/>
              <a:gd name="connsiteY83-16534" fmla="*/ 669 h 764"/>
              <a:gd name="connsiteX84-16535" fmla="*/ 68 w 420"/>
              <a:gd name="connsiteY84-16536" fmla="*/ 658 h 764"/>
              <a:gd name="connsiteX85-16537" fmla="*/ 52 w 420"/>
              <a:gd name="connsiteY85-16538" fmla="*/ 648 h 764"/>
              <a:gd name="connsiteX86-16539" fmla="*/ 36 w 420"/>
              <a:gd name="connsiteY86-16540" fmla="*/ 643 h 764"/>
              <a:gd name="connsiteX87-16541" fmla="*/ 26 w 420"/>
              <a:gd name="connsiteY87-16542" fmla="*/ 632 h 764"/>
              <a:gd name="connsiteX88-16543" fmla="*/ 15 w 420"/>
              <a:gd name="connsiteY88-16544" fmla="*/ 627 h 764"/>
              <a:gd name="connsiteX89-16545" fmla="*/ 5 w 420"/>
              <a:gd name="connsiteY89-16546" fmla="*/ 622 h 764"/>
              <a:gd name="connsiteX90-16547" fmla="*/ 0 w 420"/>
              <a:gd name="connsiteY90-16548" fmla="*/ 616 h 764"/>
              <a:gd name="connsiteX91-16549" fmla="*/ 0 w 420"/>
              <a:gd name="connsiteY91-16550" fmla="*/ 616 h 764"/>
              <a:gd name="connsiteX92-16551" fmla="*/ 0 w 420"/>
              <a:gd name="connsiteY92-16552" fmla="*/ 611 h 764"/>
              <a:gd name="connsiteX93-16553" fmla="*/ 0 w 420"/>
              <a:gd name="connsiteY93-16554" fmla="*/ 611 h 764"/>
              <a:gd name="connsiteX94-16555" fmla="*/ 5 w 420"/>
              <a:gd name="connsiteY94-16556" fmla="*/ 611 h 764"/>
              <a:gd name="connsiteX95-16557" fmla="*/ 10 w 420"/>
              <a:gd name="connsiteY95-16558" fmla="*/ 611 h 764"/>
              <a:gd name="connsiteX96-16559" fmla="*/ 21 w 420"/>
              <a:gd name="connsiteY96-16560" fmla="*/ 611 h 764"/>
              <a:gd name="connsiteX97-16561" fmla="*/ 31 w 420"/>
              <a:gd name="connsiteY97-16562" fmla="*/ 611 h 764"/>
              <a:gd name="connsiteX98-16563" fmla="*/ 47 w 420"/>
              <a:gd name="connsiteY98-16564" fmla="*/ 616 h 764"/>
              <a:gd name="connsiteX99-16565" fmla="*/ 63 w 420"/>
              <a:gd name="connsiteY99-16566" fmla="*/ 622 h 764"/>
              <a:gd name="connsiteX100-16567" fmla="*/ 84 w 420"/>
              <a:gd name="connsiteY100-16568" fmla="*/ 622 h 764"/>
              <a:gd name="connsiteX101-16569" fmla="*/ 105 w 420"/>
              <a:gd name="connsiteY101-16570" fmla="*/ 627 h 764"/>
              <a:gd name="connsiteX102-16571" fmla="*/ 121 w 420"/>
              <a:gd name="connsiteY102-16572" fmla="*/ 632 h 764"/>
              <a:gd name="connsiteX103-16573" fmla="*/ 136 w 420"/>
              <a:gd name="connsiteY103-16574" fmla="*/ 632 h 764"/>
              <a:gd name="connsiteX104-16575" fmla="*/ 152 w 420"/>
              <a:gd name="connsiteY104-16576" fmla="*/ 632 h 764"/>
              <a:gd name="connsiteX105-16577" fmla="*/ 163 w 420"/>
              <a:gd name="connsiteY105-16578" fmla="*/ 632 h 764"/>
              <a:gd name="connsiteX106-16579" fmla="*/ 173 w 420"/>
              <a:gd name="connsiteY106-16580" fmla="*/ 632 h 764"/>
              <a:gd name="connsiteX107-16581" fmla="*/ 179 w 420"/>
              <a:gd name="connsiteY107-16582" fmla="*/ 632 h 764"/>
              <a:gd name="connsiteX108-16583" fmla="*/ 184 w 420"/>
              <a:gd name="connsiteY108-16584" fmla="*/ 632 h 764"/>
              <a:gd name="connsiteX109-16585" fmla="*/ 189 w 420"/>
              <a:gd name="connsiteY109-16586" fmla="*/ 627 h 764"/>
              <a:gd name="connsiteX110-16587" fmla="*/ 194 w 420"/>
              <a:gd name="connsiteY110-16588" fmla="*/ 622 h 764"/>
              <a:gd name="connsiteX111-16589" fmla="*/ 200 w 420"/>
              <a:gd name="connsiteY111-16590" fmla="*/ 616 h 764"/>
              <a:gd name="connsiteX112-16591" fmla="*/ 205 w 420"/>
              <a:gd name="connsiteY112-16592" fmla="*/ 611 h 764"/>
              <a:gd name="connsiteX113-16593" fmla="*/ 210 w 420"/>
              <a:gd name="connsiteY113-16594" fmla="*/ 600 h 764"/>
              <a:gd name="connsiteX114-16595" fmla="*/ 221 w 420"/>
              <a:gd name="connsiteY114-16596" fmla="*/ 590 h 764"/>
              <a:gd name="connsiteX115-16597" fmla="*/ 226 w 420"/>
              <a:gd name="connsiteY115-16598" fmla="*/ 579 h 764"/>
              <a:gd name="connsiteX116-16599" fmla="*/ 231 w 420"/>
              <a:gd name="connsiteY116-16600" fmla="*/ 569 h 764"/>
              <a:gd name="connsiteX117-16601" fmla="*/ 236 w 420"/>
              <a:gd name="connsiteY117-16602" fmla="*/ 553 h 764"/>
              <a:gd name="connsiteX118-16603" fmla="*/ 242 w 420"/>
              <a:gd name="connsiteY118-16604" fmla="*/ 537 h 764"/>
              <a:gd name="connsiteX119-16605" fmla="*/ 247 w 420"/>
              <a:gd name="connsiteY119-16606" fmla="*/ 521 h 764"/>
              <a:gd name="connsiteX120-16607" fmla="*/ 252 w 420"/>
              <a:gd name="connsiteY120-16608" fmla="*/ 500 h 764"/>
              <a:gd name="connsiteX121-16609" fmla="*/ 257 w 420"/>
              <a:gd name="connsiteY121-16610" fmla="*/ 479 h 764"/>
              <a:gd name="connsiteX122-16611" fmla="*/ 263 w 420"/>
              <a:gd name="connsiteY122-16612" fmla="*/ 453 h 764"/>
              <a:gd name="connsiteX123-16613" fmla="*/ 268 w 420"/>
              <a:gd name="connsiteY123-16614" fmla="*/ 427 h 764"/>
              <a:gd name="connsiteX124-16615" fmla="*/ 273 w 420"/>
              <a:gd name="connsiteY124-16616" fmla="*/ 400 h 764"/>
              <a:gd name="connsiteX125-16617" fmla="*/ 278 w 420"/>
              <a:gd name="connsiteY125-16618" fmla="*/ 374 h 764"/>
              <a:gd name="connsiteX126-16619" fmla="*/ 284 w 420"/>
              <a:gd name="connsiteY126-16620" fmla="*/ 348 h 764"/>
              <a:gd name="connsiteX127-16621" fmla="*/ 284 w 420"/>
              <a:gd name="connsiteY127-16622" fmla="*/ 321 h 764"/>
              <a:gd name="connsiteX128-16623" fmla="*/ 289 w 420"/>
              <a:gd name="connsiteY128-16624" fmla="*/ 295 h 764"/>
              <a:gd name="connsiteX129-16625" fmla="*/ 289 w 420"/>
              <a:gd name="connsiteY129-16626" fmla="*/ 274 h 764"/>
              <a:gd name="connsiteX130-16627" fmla="*/ 294 w 420"/>
              <a:gd name="connsiteY130-16628" fmla="*/ 253 h 764"/>
              <a:gd name="connsiteX131-16629" fmla="*/ 294 w 420"/>
              <a:gd name="connsiteY131-16630" fmla="*/ 232 h 764"/>
              <a:gd name="connsiteX132-16631" fmla="*/ 294 w 420"/>
              <a:gd name="connsiteY132-16632" fmla="*/ 211 h 764"/>
              <a:gd name="connsiteX133-16633" fmla="*/ 299 w 420"/>
              <a:gd name="connsiteY133-16634" fmla="*/ 195 h 764"/>
              <a:gd name="connsiteX134-16635" fmla="*/ 299 w 420"/>
              <a:gd name="connsiteY134-16636" fmla="*/ 179 h 764"/>
              <a:gd name="connsiteX135-16637" fmla="*/ 299 w 420"/>
              <a:gd name="connsiteY135-16638" fmla="*/ 163 h 764"/>
              <a:gd name="connsiteX136-16639" fmla="*/ 299 w 420"/>
              <a:gd name="connsiteY136-16640" fmla="*/ 153 h 764"/>
              <a:gd name="connsiteX137-16641" fmla="*/ 299 w 420"/>
              <a:gd name="connsiteY137-16642" fmla="*/ 142 h 764"/>
              <a:gd name="connsiteX138-16643" fmla="*/ 299 w 420"/>
              <a:gd name="connsiteY138-16644" fmla="*/ 132 h 764"/>
              <a:gd name="connsiteX139-16645" fmla="*/ 299 w 420"/>
              <a:gd name="connsiteY139-16646" fmla="*/ 121 h 764"/>
              <a:gd name="connsiteX140-16647" fmla="*/ 294 w 420"/>
              <a:gd name="connsiteY140-16648" fmla="*/ 116 h 764"/>
              <a:gd name="connsiteX141-16649" fmla="*/ 294 w 420"/>
              <a:gd name="connsiteY141-16650" fmla="*/ 116 h 764"/>
              <a:gd name="connsiteX0-16651" fmla="*/ 294 w 420"/>
              <a:gd name="connsiteY0-16652" fmla="*/ 116 h 764"/>
              <a:gd name="connsiteX1-16653" fmla="*/ 294 w 420"/>
              <a:gd name="connsiteY1-16654" fmla="*/ 105 h 764"/>
              <a:gd name="connsiteX2-16655" fmla="*/ 289 w 420"/>
              <a:gd name="connsiteY2-16656" fmla="*/ 95 h 764"/>
              <a:gd name="connsiteX3-16657" fmla="*/ 284 w 420"/>
              <a:gd name="connsiteY3-16658" fmla="*/ 84 h 764"/>
              <a:gd name="connsiteX4-16659" fmla="*/ 284 w 420"/>
              <a:gd name="connsiteY4-16660" fmla="*/ 79 h 764"/>
              <a:gd name="connsiteX5-16661" fmla="*/ 278 w 420"/>
              <a:gd name="connsiteY5-16662" fmla="*/ 79 h 764"/>
              <a:gd name="connsiteX6-16663" fmla="*/ 273 w 420"/>
              <a:gd name="connsiteY6-16664" fmla="*/ 79 h 764"/>
              <a:gd name="connsiteX7-16665" fmla="*/ 268 w 420"/>
              <a:gd name="connsiteY7-16666" fmla="*/ 74 h 764"/>
              <a:gd name="connsiteX8-16667" fmla="*/ 257 w 420"/>
              <a:gd name="connsiteY8-16668" fmla="*/ 74 h 764"/>
              <a:gd name="connsiteX9-16669" fmla="*/ 247 w 420"/>
              <a:gd name="connsiteY9-16670" fmla="*/ 74 h 764"/>
              <a:gd name="connsiteX10-16671" fmla="*/ 236 w 420"/>
              <a:gd name="connsiteY10-16672" fmla="*/ 74 h 764"/>
              <a:gd name="connsiteX11-16673" fmla="*/ 226 w 420"/>
              <a:gd name="connsiteY11-16674" fmla="*/ 74 h 764"/>
              <a:gd name="connsiteX12-16675" fmla="*/ 215 w 420"/>
              <a:gd name="connsiteY12-16676" fmla="*/ 74 h 764"/>
              <a:gd name="connsiteX13-16677" fmla="*/ 215 w 420"/>
              <a:gd name="connsiteY13-16678" fmla="*/ 26 h 764"/>
              <a:gd name="connsiteX14-16679" fmla="*/ 231 w 420"/>
              <a:gd name="connsiteY14-16680" fmla="*/ 21 h 764"/>
              <a:gd name="connsiteX15-16681" fmla="*/ 242 w 420"/>
              <a:gd name="connsiteY15-16682" fmla="*/ 21 h 764"/>
              <a:gd name="connsiteX16-16683" fmla="*/ 247 w 420"/>
              <a:gd name="connsiteY16-16684" fmla="*/ 16 h 764"/>
              <a:gd name="connsiteX17-16685" fmla="*/ 247 w 420"/>
              <a:gd name="connsiteY17-16686" fmla="*/ 16 h 764"/>
              <a:gd name="connsiteX18-16687" fmla="*/ 252 w 420"/>
              <a:gd name="connsiteY18-16688" fmla="*/ 16 h 764"/>
              <a:gd name="connsiteX19-16689" fmla="*/ 252 w 420"/>
              <a:gd name="connsiteY19-16690" fmla="*/ 11 h 764"/>
              <a:gd name="connsiteX20-16691" fmla="*/ 263 w 420"/>
              <a:gd name="connsiteY20-16692" fmla="*/ 5 h 764"/>
              <a:gd name="connsiteX21-16693" fmla="*/ 268 w 420"/>
              <a:gd name="connsiteY21-16694" fmla="*/ 5 h 764"/>
              <a:gd name="connsiteX22-16695" fmla="*/ 278 w 420"/>
              <a:gd name="connsiteY22-16696" fmla="*/ 0 h 764"/>
              <a:gd name="connsiteX23-16697" fmla="*/ 284 w 420"/>
              <a:gd name="connsiteY23-16698" fmla="*/ 5 h 764"/>
              <a:gd name="connsiteX24-16699" fmla="*/ 299 w 420"/>
              <a:gd name="connsiteY24-16700" fmla="*/ 5 h 764"/>
              <a:gd name="connsiteX25-16701" fmla="*/ 310 w 420"/>
              <a:gd name="connsiteY25-16702" fmla="*/ 11 h 764"/>
              <a:gd name="connsiteX26-16703" fmla="*/ 331 w 420"/>
              <a:gd name="connsiteY26-16704" fmla="*/ 16 h 764"/>
              <a:gd name="connsiteX27-16705" fmla="*/ 363 w 420"/>
              <a:gd name="connsiteY27-16706" fmla="*/ 32 h 764"/>
              <a:gd name="connsiteX28-16707" fmla="*/ 378 w 420"/>
              <a:gd name="connsiteY28-16708" fmla="*/ 42 h 764"/>
              <a:gd name="connsiteX29-16709" fmla="*/ 394 w 420"/>
              <a:gd name="connsiteY29-16710" fmla="*/ 53 h 764"/>
              <a:gd name="connsiteX30-16711" fmla="*/ 405 w 420"/>
              <a:gd name="connsiteY30-16712" fmla="*/ 58 h 764"/>
              <a:gd name="connsiteX31-16713" fmla="*/ 415 w 420"/>
              <a:gd name="connsiteY31-16714" fmla="*/ 68 h 764"/>
              <a:gd name="connsiteX32-16715" fmla="*/ 420 w 420"/>
              <a:gd name="connsiteY32-16716" fmla="*/ 74 h 764"/>
              <a:gd name="connsiteX33-16717" fmla="*/ 420 w 420"/>
              <a:gd name="connsiteY33-16718" fmla="*/ 74 h 764"/>
              <a:gd name="connsiteX34-16719" fmla="*/ 415 w 420"/>
              <a:gd name="connsiteY34-16720" fmla="*/ 79 h 764"/>
              <a:gd name="connsiteX35-16721" fmla="*/ 415 w 420"/>
              <a:gd name="connsiteY35-16722" fmla="*/ 84 h 764"/>
              <a:gd name="connsiteX36-16723" fmla="*/ 410 w 420"/>
              <a:gd name="connsiteY36-16724" fmla="*/ 90 h 764"/>
              <a:gd name="connsiteX37-16725" fmla="*/ 405 w 420"/>
              <a:gd name="connsiteY37-16726" fmla="*/ 95 h 764"/>
              <a:gd name="connsiteX38-16727" fmla="*/ 399 w 420"/>
              <a:gd name="connsiteY38-16728" fmla="*/ 100 h 764"/>
              <a:gd name="connsiteX39-16729" fmla="*/ 394 w 420"/>
              <a:gd name="connsiteY39-16730" fmla="*/ 105 h 764"/>
              <a:gd name="connsiteX40-16731" fmla="*/ 389 w 420"/>
              <a:gd name="connsiteY40-16732" fmla="*/ 116 h 764"/>
              <a:gd name="connsiteX41-16733" fmla="*/ 389 w 420"/>
              <a:gd name="connsiteY41-16734" fmla="*/ 126 h 764"/>
              <a:gd name="connsiteX42-16735" fmla="*/ 384 w 420"/>
              <a:gd name="connsiteY42-16736" fmla="*/ 142 h 764"/>
              <a:gd name="connsiteX43-16737" fmla="*/ 384 w 420"/>
              <a:gd name="connsiteY43-16738" fmla="*/ 163 h 764"/>
              <a:gd name="connsiteX44-16739" fmla="*/ 384 w 420"/>
              <a:gd name="connsiteY44-16740" fmla="*/ 184 h 764"/>
              <a:gd name="connsiteX45-16741" fmla="*/ 378 w 420"/>
              <a:gd name="connsiteY45-16742" fmla="*/ 211 h 764"/>
              <a:gd name="connsiteX46-16743" fmla="*/ 373 w 420"/>
              <a:gd name="connsiteY46-16744" fmla="*/ 263 h 764"/>
              <a:gd name="connsiteX47-16745" fmla="*/ 368 w 420"/>
              <a:gd name="connsiteY47-16746" fmla="*/ 316 h 764"/>
              <a:gd name="connsiteX48-16747" fmla="*/ 363 w 420"/>
              <a:gd name="connsiteY48-16748" fmla="*/ 363 h 764"/>
              <a:gd name="connsiteX49-16749" fmla="*/ 357 w 420"/>
              <a:gd name="connsiteY49-16750" fmla="*/ 411 h 764"/>
              <a:gd name="connsiteX50-16751" fmla="*/ 347 w 420"/>
              <a:gd name="connsiteY50-16752" fmla="*/ 458 h 764"/>
              <a:gd name="connsiteX51-16753" fmla="*/ 336 w 420"/>
              <a:gd name="connsiteY51-16754" fmla="*/ 506 h 764"/>
              <a:gd name="connsiteX52-16755" fmla="*/ 326 w 420"/>
              <a:gd name="connsiteY52-16756" fmla="*/ 553 h 764"/>
              <a:gd name="connsiteX53-16757" fmla="*/ 310 w 420"/>
              <a:gd name="connsiteY53-16758" fmla="*/ 595 h 764"/>
              <a:gd name="connsiteX54-16759" fmla="*/ 299 w 420"/>
              <a:gd name="connsiteY54-16760" fmla="*/ 622 h 764"/>
              <a:gd name="connsiteX55-16761" fmla="*/ 294 w 420"/>
              <a:gd name="connsiteY55-16762" fmla="*/ 643 h 764"/>
              <a:gd name="connsiteX56-16763" fmla="*/ 284 w 420"/>
              <a:gd name="connsiteY56-16764" fmla="*/ 658 h 764"/>
              <a:gd name="connsiteX57-16765" fmla="*/ 273 w 420"/>
              <a:gd name="connsiteY57-16766" fmla="*/ 674 h 764"/>
              <a:gd name="connsiteX58-16767" fmla="*/ 263 w 420"/>
              <a:gd name="connsiteY58-16768" fmla="*/ 690 h 764"/>
              <a:gd name="connsiteX59-16769" fmla="*/ 252 w 420"/>
              <a:gd name="connsiteY59-16770" fmla="*/ 706 h 764"/>
              <a:gd name="connsiteX60-16771" fmla="*/ 236 w 420"/>
              <a:gd name="connsiteY60-16772" fmla="*/ 716 h 764"/>
              <a:gd name="connsiteX61-16773" fmla="*/ 226 w 420"/>
              <a:gd name="connsiteY61-16774" fmla="*/ 727 h 764"/>
              <a:gd name="connsiteX62-16775" fmla="*/ 215 w 420"/>
              <a:gd name="connsiteY62-16776" fmla="*/ 737 h 764"/>
              <a:gd name="connsiteX63-16777" fmla="*/ 205 w 420"/>
              <a:gd name="connsiteY63-16778" fmla="*/ 743 h 764"/>
              <a:gd name="connsiteX64-16779" fmla="*/ 194 w 420"/>
              <a:gd name="connsiteY64-16780" fmla="*/ 748 h 764"/>
              <a:gd name="connsiteX65-16781" fmla="*/ 184 w 420"/>
              <a:gd name="connsiteY65-16782" fmla="*/ 753 h 764"/>
              <a:gd name="connsiteX66-16783" fmla="*/ 179 w 420"/>
              <a:gd name="connsiteY66-16784" fmla="*/ 758 h 764"/>
              <a:gd name="connsiteX67-16785" fmla="*/ 168 w 420"/>
              <a:gd name="connsiteY67-16786" fmla="*/ 764 h 764"/>
              <a:gd name="connsiteX68-16787" fmla="*/ 163 w 420"/>
              <a:gd name="connsiteY68-16788" fmla="*/ 764 h 764"/>
              <a:gd name="connsiteX69-16789" fmla="*/ 157 w 420"/>
              <a:gd name="connsiteY69-16790" fmla="*/ 764 h 764"/>
              <a:gd name="connsiteX70-16791" fmla="*/ 147 w 420"/>
              <a:gd name="connsiteY70-16792" fmla="*/ 758 h 764"/>
              <a:gd name="connsiteX71-16793" fmla="*/ 142 w 420"/>
              <a:gd name="connsiteY71-16794" fmla="*/ 753 h 764"/>
              <a:gd name="connsiteX72-16795" fmla="*/ 136 w 420"/>
              <a:gd name="connsiteY72-16796" fmla="*/ 748 h 764"/>
              <a:gd name="connsiteX73-16797" fmla="*/ 136 w 420"/>
              <a:gd name="connsiteY73-16798" fmla="*/ 743 h 764"/>
              <a:gd name="connsiteX74-16799" fmla="*/ 136 w 420"/>
              <a:gd name="connsiteY74-16800" fmla="*/ 737 h 764"/>
              <a:gd name="connsiteX75-16801" fmla="*/ 136 w 420"/>
              <a:gd name="connsiteY75-16802" fmla="*/ 732 h 764"/>
              <a:gd name="connsiteX76-16803" fmla="*/ 136 w 420"/>
              <a:gd name="connsiteY76-16804" fmla="*/ 722 h 764"/>
              <a:gd name="connsiteX77-16805" fmla="*/ 136 w 420"/>
              <a:gd name="connsiteY77-16806" fmla="*/ 716 h 764"/>
              <a:gd name="connsiteX78-16807" fmla="*/ 131 w 420"/>
              <a:gd name="connsiteY78-16808" fmla="*/ 706 h 764"/>
              <a:gd name="connsiteX79-16809" fmla="*/ 121 w 420"/>
              <a:gd name="connsiteY79-16810" fmla="*/ 695 h 764"/>
              <a:gd name="connsiteX80-16811" fmla="*/ 110 w 420"/>
              <a:gd name="connsiteY80-16812" fmla="*/ 690 h 764"/>
              <a:gd name="connsiteX81-16813" fmla="*/ 100 w 420"/>
              <a:gd name="connsiteY81-16814" fmla="*/ 679 h 764"/>
              <a:gd name="connsiteX82-16815" fmla="*/ 84 w 420"/>
              <a:gd name="connsiteY82-16816" fmla="*/ 669 h 764"/>
              <a:gd name="connsiteX83-16817" fmla="*/ 68 w 420"/>
              <a:gd name="connsiteY83-16818" fmla="*/ 658 h 764"/>
              <a:gd name="connsiteX84-16819" fmla="*/ 52 w 420"/>
              <a:gd name="connsiteY84-16820" fmla="*/ 648 h 764"/>
              <a:gd name="connsiteX85-16821" fmla="*/ 36 w 420"/>
              <a:gd name="connsiteY85-16822" fmla="*/ 643 h 764"/>
              <a:gd name="connsiteX86-16823" fmla="*/ 26 w 420"/>
              <a:gd name="connsiteY86-16824" fmla="*/ 632 h 764"/>
              <a:gd name="connsiteX87-16825" fmla="*/ 15 w 420"/>
              <a:gd name="connsiteY87-16826" fmla="*/ 627 h 764"/>
              <a:gd name="connsiteX88-16827" fmla="*/ 5 w 420"/>
              <a:gd name="connsiteY88-16828" fmla="*/ 622 h 764"/>
              <a:gd name="connsiteX89-16829" fmla="*/ 0 w 420"/>
              <a:gd name="connsiteY89-16830" fmla="*/ 616 h 764"/>
              <a:gd name="connsiteX90-16831" fmla="*/ 0 w 420"/>
              <a:gd name="connsiteY90-16832" fmla="*/ 616 h 764"/>
              <a:gd name="connsiteX91-16833" fmla="*/ 0 w 420"/>
              <a:gd name="connsiteY91-16834" fmla="*/ 611 h 764"/>
              <a:gd name="connsiteX92-16835" fmla="*/ 0 w 420"/>
              <a:gd name="connsiteY92-16836" fmla="*/ 611 h 764"/>
              <a:gd name="connsiteX93-16837" fmla="*/ 5 w 420"/>
              <a:gd name="connsiteY93-16838" fmla="*/ 611 h 764"/>
              <a:gd name="connsiteX94-16839" fmla="*/ 10 w 420"/>
              <a:gd name="connsiteY94-16840" fmla="*/ 611 h 764"/>
              <a:gd name="connsiteX95-16841" fmla="*/ 21 w 420"/>
              <a:gd name="connsiteY95-16842" fmla="*/ 611 h 764"/>
              <a:gd name="connsiteX96-16843" fmla="*/ 31 w 420"/>
              <a:gd name="connsiteY96-16844" fmla="*/ 611 h 764"/>
              <a:gd name="connsiteX97-16845" fmla="*/ 47 w 420"/>
              <a:gd name="connsiteY97-16846" fmla="*/ 616 h 764"/>
              <a:gd name="connsiteX98-16847" fmla="*/ 63 w 420"/>
              <a:gd name="connsiteY98-16848" fmla="*/ 622 h 764"/>
              <a:gd name="connsiteX99-16849" fmla="*/ 84 w 420"/>
              <a:gd name="connsiteY99-16850" fmla="*/ 622 h 764"/>
              <a:gd name="connsiteX100-16851" fmla="*/ 105 w 420"/>
              <a:gd name="connsiteY100-16852" fmla="*/ 627 h 764"/>
              <a:gd name="connsiteX101-16853" fmla="*/ 121 w 420"/>
              <a:gd name="connsiteY101-16854" fmla="*/ 632 h 764"/>
              <a:gd name="connsiteX102-16855" fmla="*/ 136 w 420"/>
              <a:gd name="connsiteY102-16856" fmla="*/ 632 h 764"/>
              <a:gd name="connsiteX103-16857" fmla="*/ 152 w 420"/>
              <a:gd name="connsiteY103-16858" fmla="*/ 632 h 764"/>
              <a:gd name="connsiteX104-16859" fmla="*/ 163 w 420"/>
              <a:gd name="connsiteY104-16860" fmla="*/ 632 h 764"/>
              <a:gd name="connsiteX105-16861" fmla="*/ 173 w 420"/>
              <a:gd name="connsiteY105-16862" fmla="*/ 632 h 764"/>
              <a:gd name="connsiteX106-16863" fmla="*/ 179 w 420"/>
              <a:gd name="connsiteY106-16864" fmla="*/ 632 h 764"/>
              <a:gd name="connsiteX107-16865" fmla="*/ 184 w 420"/>
              <a:gd name="connsiteY107-16866" fmla="*/ 632 h 764"/>
              <a:gd name="connsiteX108-16867" fmla="*/ 189 w 420"/>
              <a:gd name="connsiteY108-16868" fmla="*/ 627 h 764"/>
              <a:gd name="connsiteX109-16869" fmla="*/ 194 w 420"/>
              <a:gd name="connsiteY109-16870" fmla="*/ 622 h 764"/>
              <a:gd name="connsiteX110-16871" fmla="*/ 200 w 420"/>
              <a:gd name="connsiteY110-16872" fmla="*/ 616 h 764"/>
              <a:gd name="connsiteX111-16873" fmla="*/ 205 w 420"/>
              <a:gd name="connsiteY111-16874" fmla="*/ 611 h 764"/>
              <a:gd name="connsiteX112-16875" fmla="*/ 210 w 420"/>
              <a:gd name="connsiteY112-16876" fmla="*/ 600 h 764"/>
              <a:gd name="connsiteX113-16877" fmla="*/ 221 w 420"/>
              <a:gd name="connsiteY113-16878" fmla="*/ 590 h 764"/>
              <a:gd name="connsiteX114-16879" fmla="*/ 226 w 420"/>
              <a:gd name="connsiteY114-16880" fmla="*/ 579 h 764"/>
              <a:gd name="connsiteX115-16881" fmla="*/ 231 w 420"/>
              <a:gd name="connsiteY115-16882" fmla="*/ 569 h 764"/>
              <a:gd name="connsiteX116-16883" fmla="*/ 236 w 420"/>
              <a:gd name="connsiteY116-16884" fmla="*/ 553 h 764"/>
              <a:gd name="connsiteX117-16885" fmla="*/ 242 w 420"/>
              <a:gd name="connsiteY117-16886" fmla="*/ 537 h 764"/>
              <a:gd name="connsiteX118-16887" fmla="*/ 247 w 420"/>
              <a:gd name="connsiteY118-16888" fmla="*/ 521 h 764"/>
              <a:gd name="connsiteX119-16889" fmla="*/ 252 w 420"/>
              <a:gd name="connsiteY119-16890" fmla="*/ 500 h 764"/>
              <a:gd name="connsiteX120-16891" fmla="*/ 257 w 420"/>
              <a:gd name="connsiteY120-16892" fmla="*/ 479 h 764"/>
              <a:gd name="connsiteX121-16893" fmla="*/ 263 w 420"/>
              <a:gd name="connsiteY121-16894" fmla="*/ 453 h 764"/>
              <a:gd name="connsiteX122-16895" fmla="*/ 268 w 420"/>
              <a:gd name="connsiteY122-16896" fmla="*/ 427 h 764"/>
              <a:gd name="connsiteX123-16897" fmla="*/ 273 w 420"/>
              <a:gd name="connsiteY123-16898" fmla="*/ 400 h 764"/>
              <a:gd name="connsiteX124-16899" fmla="*/ 278 w 420"/>
              <a:gd name="connsiteY124-16900" fmla="*/ 374 h 764"/>
              <a:gd name="connsiteX125-16901" fmla="*/ 284 w 420"/>
              <a:gd name="connsiteY125-16902" fmla="*/ 348 h 764"/>
              <a:gd name="connsiteX126-16903" fmla="*/ 284 w 420"/>
              <a:gd name="connsiteY126-16904" fmla="*/ 321 h 764"/>
              <a:gd name="connsiteX127-16905" fmla="*/ 289 w 420"/>
              <a:gd name="connsiteY127-16906" fmla="*/ 295 h 764"/>
              <a:gd name="connsiteX128-16907" fmla="*/ 289 w 420"/>
              <a:gd name="connsiteY128-16908" fmla="*/ 274 h 764"/>
              <a:gd name="connsiteX129-16909" fmla="*/ 294 w 420"/>
              <a:gd name="connsiteY129-16910" fmla="*/ 253 h 764"/>
              <a:gd name="connsiteX130-16911" fmla="*/ 294 w 420"/>
              <a:gd name="connsiteY130-16912" fmla="*/ 232 h 764"/>
              <a:gd name="connsiteX131-16913" fmla="*/ 294 w 420"/>
              <a:gd name="connsiteY131-16914" fmla="*/ 211 h 764"/>
              <a:gd name="connsiteX132-16915" fmla="*/ 299 w 420"/>
              <a:gd name="connsiteY132-16916" fmla="*/ 195 h 764"/>
              <a:gd name="connsiteX133-16917" fmla="*/ 299 w 420"/>
              <a:gd name="connsiteY133-16918" fmla="*/ 179 h 764"/>
              <a:gd name="connsiteX134-16919" fmla="*/ 299 w 420"/>
              <a:gd name="connsiteY134-16920" fmla="*/ 163 h 764"/>
              <a:gd name="connsiteX135-16921" fmla="*/ 299 w 420"/>
              <a:gd name="connsiteY135-16922" fmla="*/ 153 h 764"/>
              <a:gd name="connsiteX136-16923" fmla="*/ 299 w 420"/>
              <a:gd name="connsiteY136-16924" fmla="*/ 142 h 764"/>
              <a:gd name="connsiteX137-16925" fmla="*/ 299 w 420"/>
              <a:gd name="connsiteY137-16926" fmla="*/ 132 h 764"/>
              <a:gd name="connsiteX138-16927" fmla="*/ 299 w 420"/>
              <a:gd name="connsiteY138-16928" fmla="*/ 121 h 764"/>
              <a:gd name="connsiteX139-16929" fmla="*/ 294 w 420"/>
              <a:gd name="connsiteY139-16930" fmla="*/ 116 h 764"/>
              <a:gd name="connsiteX140-16931" fmla="*/ 294 w 420"/>
              <a:gd name="connsiteY140-16932" fmla="*/ 116 h 764"/>
              <a:gd name="connsiteX0-16933" fmla="*/ 294 w 420"/>
              <a:gd name="connsiteY0-16934" fmla="*/ 116 h 764"/>
              <a:gd name="connsiteX1-16935" fmla="*/ 294 w 420"/>
              <a:gd name="connsiteY1-16936" fmla="*/ 105 h 764"/>
              <a:gd name="connsiteX2-16937" fmla="*/ 289 w 420"/>
              <a:gd name="connsiteY2-16938" fmla="*/ 95 h 764"/>
              <a:gd name="connsiteX3-16939" fmla="*/ 284 w 420"/>
              <a:gd name="connsiteY3-16940" fmla="*/ 84 h 764"/>
              <a:gd name="connsiteX4-16941" fmla="*/ 284 w 420"/>
              <a:gd name="connsiteY4-16942" fmla="*/ 79 h 764"/>
              <a:gd name="connsiteX5-16943" fmla="*/ 278 w 420"/>
              <a:gd name="connsiteY5-16944" fmla="*/ 79 h 764"/>
              <a:gd name="connsiteX6-16945" fmla="*/ 273 w 420"/>
              <a:gd name="connsiteY6-16946" fmla="*/ 79 h 764"/>
              <a:gd name="connsiteX7-16947" fmla="*/ 268 w 420"/>
              <a:gd name="connsiteY7-16948" fmla="*/ 74 h 764"/>
              <a:gd name="connsiteX8-16949" fmla="*/ 257 w 420"/>
              <a:gd name="connsiteY8-16950" fmla="*/ 74 h 764"/>
              <a:gd name="connsiteX9-16951" fmla="*/ 247 w 420"/>
              <a:gd name="connsiteY9-16952" fmla="*/ 74 h 764"/>
              <a:gd name="connsiteX10-16953" fmla="*/ 236 w 420"/>
              <a:gd name="connsiteY10-16954" fmla="*/ 74 h 764"/>
              <a:gd name="connsiteX11-16955" fmla="*/ 226 w 420"/>
              <a:gd name="connsiteY11-16956" fmla="*/ 74 h 764"/>
              <a:gd name="connsiteX12-16957" fmla="*/ 215 w 420"/>
              <a:gd name="connsiteY12-16958" fmla="*/ 74 h 764"/>
              <a:gd name="connsiteX13-16959" fmla="*/ 231 w 420"/>
              <a:gd name="connsiteY13-16960" fmla="*/ 21 h 764"/>
              <a:gd name="connsiteX14-16961" fmla="*/ 242 w 420"/>
              <a:gd name="connsiteY14-16962" fmla="*/ 21 h 764"/>
              <a:gd name="connsiteX15-16963" fmla="*/ 247 w 420"/>
              <a:gd name="connsiteY15-16964" fmla="*/ 16 h 764"/>
              <a:gd name="connsiteX16-16965" fmla="*/ 247 w 420"/>
              <a:gd name="connsiteY16-16966" fmla="*/ 16 h 764"/>
              <a:gd name="connsiteX17-16967" fmla="*/ 252 w 420"/>
              <a:gd name="connsiteY17-16968" fmla="*/ 16 h 764"/>
              <a:gd name="connsiteX18-16969" fmla="*/ 252 w 420"/>
              <a:gd name="connsiteY18-16970" fmla="*/ 11 h 764"/>
              <a:gd name="connsiteX19-16971" fmla="*/ 263 w 420"/>
              <a:gd name="connsiteY19-16972" fmla="*/ 5 h 764"/>
              <a:gd name="connsiteX20-16973" fmla="*/ 268 w 420"/>
              <a:gd name="connsiteY20-16974" fmla="*/ 5 h 764"/>
              <a:gd name="connsiteX21-16975" fmla="*/ 278 w 420"/>
              <a:gd name="connsiteY21-16976" fmla="*/ 0 h 764"/>
              <a:gd name="connsiteX22-16977" fmla="*/ 284 w 420"/>
              <a:gd name="connsiteY22-16978" fmla="*/ 5 h 764"/>
              <a:gd name="connsiteX23-16979" fmla="*/ 299 w 420"/>
              <a:gd name="connsiteY23-16980" fmla="*/ 5 h 764"/>
              <a:gd name="connsiteX24-16981" fmla="*/ 310 w 420"/>
              <a:gd name="connsiteY24-16982" fmla="*/ 11 h 764"/>
              <a:gd name="connsiteX25-16983" fmla="*/ 331 w 420"/>
              <a:gd name="connsiteY25-16984" fmla="*/ 16 h 764"/>
              <a:gd name="connsiteX26-16985" fmla="*/ 363 w 420"/>
              <a:gd name="connsiteY26-16986" fmla="*/ 32 h 764"/>
              <a:gd name="connsiteX27-16987" fmla="*/ 378 w 420"/>
              <a:gd name="connsiteY27-16988" fmla="*/ 42 h 764"/>
              <a:gd name="connsiteX28-16989" fmla="*/ 394 w 420"/>
              <a:gd name="connsiteY28-16990" fmla="*/ 53 h 764"/>
              <a:gd name="connsiteX29-16991" fmla="*/ 405 w 420"/>
              <a:gd name="connsiteY29-16992" fmla="*/ 58 h 764"/>
              <a:gd name="connsiteX30-16993" fmla="*/ 415 w 420"/>
              <a:gd name="connsiteY30-16994" fmla="*/ 68 h 764"/>
              <a:gd name="connsiteX31-16995" fmla="*/ 420 w 420"/>
              <a:gd name="connsiteY31-16996" fmla="*/ 74 h 764"/>
              <a:gd name="connsiteX32-16997" fmla="*/ 420 w 420"/>
              <a:gd name="connsiteY32-16998" fmla="*/ 74 h 764"/>
              <a:gd name="connsiteX33-16999" fmla="*/ 415 w 420"/>
              <a:gd name="connsiteY33-17000" fmla="*/ 79 h 764"/>
              <a:gd name="connsiteX34-17001" fmla="*/ 415 w 420"/>
              <a:gd name="connsiteY34-17002" fmla="*/ 84 h 764"/>
              <a:gd name="connsiteX35-17003" fmla="*/ 410 w 420"/>
              <a:gd name="connsiteY35-17004" fmla="*/ 90 h 764"/>
              <a:gd name="connsiteX36-17005" fmla="*/ 405 w 420"/>
              <a:gd name="connsiteY36-17006" fmla="*/ 95 h 764"/>
              <a:gd name="connsiteX37-17007" fmla="*/ 399 w 420"/>
              <a:gd name="connsiteY37-17008" fmla="*/ 100 h 764"/>
              <a:gd name="connsiteX38-17009" fmla="*/ 394 w 420"/>
              <a:gd name="connsiteY38-17010" fmla="*/ 105 h 764"/>
              <a:gd name="connsiteX39-17011" fmla="*/ 389 w 420"/>
              <a:gd name="connsiteY39-17012" fmla="*/ 116 h 764"/>
              <a:gd name="connsiteX40-17013" fmla="*/ 389 w 420"/>
              <a:gd name="connsiteY40-17014" fmla="*/ 126 h 764"/>
              <a:gd name="connsiteX41-17015" fmla="*/ 384 w 420"/>
              <a:gd name="connsiteY41-17016" fmla="*/ 142 h 764"/>
              <a:gd name="connsiteX42-17017" fmla="*/ 384 w 420"/>
              <a:gd name="connsiteY42-17018" fmla="*/ 163 h 764"/>
              <a:gd name="connsiteX43-17019" fmla="*/ 384 w 420"/>
              <a:gd name="connsiteY43-17020" fmla="*/ 184 h 764"/>
              <a:gd name="connsiteX44-17021" fmla="*/ 378 w 420"/>
              <a:gd name="connsiteY44-17022" fmla="*/ 211 h 764"/>
              <a:gd name="connsiteX45-17023" fmla="*/ 373 w 420"/>
              <a:gd name="connsiteY45-17024" fmla="*/ 263 h 764"/>
              <a:gd name="connsiteX46-17025" fmla="*/ 368 w 420"/>
              <a:gd name="connsiteY46-17026" fmla="*/ 316 h 764"/>
              <a:gd name="connsiteX47-17027" fmla="*/ 363 w 420"/>
              <a:gd name="connsiteY47-17028" fmla="*/ 363 h 764"/>
              <a:gd name="connsiteX48-17029" fmla="*/ 357 w 420"/>
              <a:gd name="connsiteY48-17030" fmla="*/ 411 h 764"/>
              <a:gd name="connsiteX49-17031" fmla="*/ 347 w 420"/>
              <a:gd name="connsiteY49-17032" fmla="*/ 458 h 764"/>
              <a:gd name="connsiteX50-17033" fmla="*/ 336 w 420"/>
              <a:gd name="connsiteY50-17034" fmla="*/ 506 h 764"/>
              <a:gd name="connsiteX51-17035" fmla="*/ 326 w 420"/>
              <a:gd name="connsiteY51-17036" fmla="*/ 553 h 764"/>
              <a:gd name="connsiteX52-17037" fmla="*/ 310 w 420"/>
              <a:gd name="connsiteY52-17038" fmla="*/ 595 h 764"/>
              <a:gd name="connsiteX53-17039" fmla="*/ 299 w 420"/>
              <a:gd name="connsiteY53-17040" fmla="*/ 622 h 764"/>
              <a:gd name="connsiteX54-17041" fmla="*/ 294 w 420"/>
              <a:gd name="connsiteY54-17042" fmla="*/ 643 h 764"/>
              <a:gd name="connsiteX55-17043" fmla="*/ 284 w 420"/>
              <a:gd name="connsiteY55-17044" fmla="*/ 658 h 764"/>
              <a:gd name="connsiteX56-17045" fmla="*/ 273 w 420"/>
              <a:gd name="connsiteY56-17046" fmla="*/ 674 h 764"/>
              <a:gd name="connsiteX57-17047" fmla="*/ 263 w 420"/>
              <a:gd name="connsiteY57-17048" fmla="*/ 690 h 764"/>
              <a:gd name="connsiteX58-17049" fmla="*/ 252 w 420"/>
              <a:gd name="connsiteY58-17050" fmla="*/ 706 h 764"/>
              <a:gd name="connsiteX59-17051" fmla="*/ 236 w 420"/>
              <a:gd name="connsiteY59-17052" fmla="*/ 716 h 764"/>
              <a:gd name="connsiteX60-17053" fmla="*/ 226 w 420"/>
              <a:gd name="connsiteY60-17054" fmla="*/ 727 h 764"/>
              <a:gd name="connsiteX61-17055" fmla="*/ 215 w 420"/>
              <a:gd name="connsiteY61-17056" fmla="*/ 737 h 764"/>
              <a:gd name="connsiteX62-17057" fmla="*/ 205 w 420"/>
              <a:gd name="connsiteY62-17058" fmla="*/ 743 h 764"/>
              <a:gd name="connsiteX63-17059" fmla="*/ 194 w 420"/>
              <a:gd name="connsiteY63-17060" fmla="*/ 748 h 764"/>
              <a:gd name="connsiteX64-17061" fmla="*/ 184 w 420"/>
              <a:gd name="connsiteY64-17062" fmla="*/ 753 h 764"/>
              <a:gd name="connsiteX65-17063" fmla="*/ 179 w 420"/>
              <a:gd name="connsiteY65-17064" fmla="*/ 758 h 764"/>
              <a:gd name="connsiteX66-17065" fmla="*/ 168 w 420"/>
              <a:gd name="connsiteY66-17066" fmla="*/ 764 h 764"/>
              <a:gd name="connsiteX67-17067" fmla="*/ 163 w 420"/>
              <a:gd name="connsiteY67-17068" fmla="*/ 764 h 764"/>
              <a:gd name="connsiteX68-17069" fmla="*/ 157 w 420"/>
              <a:gd name="connsiteY68-17070" fmla="*/ 764 h 764"/>
              <a:gd name="connsiteX69-17071" fmla="*/ 147 w 420"/>
              <a:gd name="connsiteY69-17072" fmla="*/ 758 h 764"/>
              <a:gd name="connsiteX70-17073" fmla="*/ 142 w 420"/>
              <a:gd name="connsiteY70-17074" fmla="*/ 753 h 764"/>
              <a:gd name="connsiteX71-17075" fmla="*/ 136 w 420"/>
              <a:gd name="connsiteY71-17076" fmla="*/ 748 h 764"/>
              <a:gd name="connsiteX72-17077" fmla="*/ 136 w 420"/>
              <a:gd name="connsiteY72-17078" fmla="*/ 743 h 764"/>
              <a:gd name="connsiteX73-17079" fmla="*/ 136 w 420"/>
              <a:gd name="connsiteY73-17080" fmla="*/ 737 h 764"/>
              <a:gd name="connsiteX74-17081" fmla="*/ 136 w 420"/>
              <a:gd name="connsiteY74-17082" fmla="*/ 732 h 764"/>
              <a:gd name="connsiteX75-17083" fmla="*/ 136 w 420"/>
              <a:gd name="connsiteY75-17084" fmla="*/ 722 h 764"/>
              <a:gd name="connsiteX76-17085" fmla="*/ 136 w 420"/>
              <a:gd name="connsiteY76-17086" fmla="*/ 716 h 764"/>
              <a:gd name="connsiteX77-17087" fmla="*/ 131 w 420"/>
              <a:gd name="connsiteY77-17088" fmla="*/ 706 h 764"/>
              <a:gd name="connsiteX78-17089" fmla="*/ 121 w 420"/>
              <a:gd name="connsiteY78-17090" fmla="*/ 695 h 764"/>
              <a:gd name="connsiteX79-17091" fmla="*/ 110 w 420"/>
              <a:gd name="connsiteY79-17092" fmla="*/ 690 h 764"/>
              <a:gd name="connsiteX80-17093" fmla="*/ 100 w 420"/>
              <a:gd name="connsiteY80-17094" fmla="*/ 679 h 764"/>
              <a:gd name="connsiteX81-17095" fmla="*/ 84 w 420"/>
              <a:gd name="connsiteY81-17096" fmla="*/ 669 h 764"/>
              <a:gd name="connsiteX82-17097" fmla="*/ 68 w 420"/>
              <a:gd name="connsiteY82-17098" fmla="*/ 658 h 764"/>
              <a:gd name="connsiteX83-17099" fmla="*/ 52 w 420"/>
              <a:gd name="connsiteY83-17100" fmla="*/ 648 h 764"/>
              <a:gd name="connsiteX84-17101" fmla="*/ 36 w 420"/>
              <a:gd name="connsiteY84-17102" fmla="*/ 643 h 764"/>
              <a:gd name="connsiteX85-17103" fmla="*/ 26 w 420"/>
              <a:gd name="connsiteY85-17104" fmla="*/ 632 h 764"/>
              <a:gd name="connsiteX86-17105" fmla="*/ 15 w 420"/>
              <a:gd name="connsiteY86-17106" fmla="*/ 627 h 764"/>
              <a:gd name="connsiteX87-17107" fmla="*/ 5 w 420"/>
              <a:gd name="connsiteY87-17108" fmla="*/ 622 h 764"/>
              <a:gd name="connsiteX88-17109" fmla="*/ 0 w 420"/>
              <a:gd name="connsiteY88-17110" fmla="*/ 616 h 764"/>
              <a:gd name="connsiteX89-17111" fmla="*/ 0 w 420"/>
              <a:gd name="connsiteY89-17112" fmla="*/ 616 h 764"/>
              <a:gd name="connsiteX90-17113" fmla="*/ 0 w 420"/>
              <a:gd name="connsiteY90-17114" fmla="*/ 611 h 764"/>
              <a:gd name="connsiteX91-17115" fmla="*/ 0 w 420"/>
              <a:gd name="connsiteY91-17116" fmla="*/ 611 h 764"/>
              <a:gd name="connsiteX92-17117" fmla="*/ 5 w 420"/>
              <a:gd name="connsiteY92-17118" fmla="*/ 611 h 764"/>
              <a:gd name="connsiteX93-17119" fmla="*/ 10 w 420"/>
              <a:gd name="connsiteY93-17120" fmla="*/ 611 h 764"/>
              <a:gd name="connsiteX94-17121" fmla="*/ 21 w 420"/>
              <a:gd name="connsiteY94-17122" fmla="*/ 611 h 764"/>
              <a:gd name="connsiteX95-17123" fmla="*/ 31 w 420"/>
              <a:gd name="connsiteY95-17124" fmla="*/ 611 h 764"/>
              <a:gd name="connsiteX96-17125" fmla="*/ 47 w 420"/>
              <a:gd name="connsiteY96-17126" fmla="*/ 616 h 764"/>
              <a:gd name="connsiteX97-17127" fmla="*/ 63 w 420"/>
              <a:gd name="connsiteY97-17128" fmla="*/ 622 h 764"/>
              <a:gd name="connsiteX98-17129" fmla="*/ 84 w 420"/>
              <a:gd name="connsiteY98-17130" fmla="*/ 622 h 764"/>
              <a:gd name="connsiteX99-17131" fmla="*/ 105 w 420"/>
              <a:gd name="connsiteY99-17132" fmla="*/ 627 h 764"/>
              <a:gd name="connsiteX100-17133" fmla="*/ 121 w 420"/>
              <a:gd name="connsiteY100-17134" fmla="*/ 632 h 764"/>
              <a:gd name="connsiteX101-17135" fmla="*/ 136 w 420"/>
              <a:gd name="connsiteY101-17136" fmla="*/ 632 h 764"/>
              <a:gd name="connsiteX102-17137" fmla="*/ 152 w 420"/>
              <a:gd name="connsiteY102-17138" fmla="*/ 632 h 764"/>
              <a:gd name="connsiteX103-17139" fmla="*/ 163 w 420"/>
              <a:gd name="connsiteY103-17140" fmla="*/ 632 h 764"/>
              <a:gd name="connsiteX104-17141" fmla="*/ 173 w 420"/>
              <a:gd name="connsiteY104-17142" fmla="*/ 632 h 764"/>
              <a:gd name="connsiteX105-17143" fmla="*/ 179 w 420"/>
              <a:gd name="connsiteY105-17144" fmla="*/ 632 h 764"/>
              <a:gd name="connsiteX106-17145" fmla="*/ 184 w 420"/>
              <a:gd name="connsiteY106-17146" fmla="*/ 632 h 764"/>
              <a:gd name="connsiteX107-17147" fmla="*/ 189 w 420"/>
              <a:gd name="connsiteY107-17148" fmla="*/ 627 h 764"/>
              <a:gd name="connsiteX108-17149" fmla="*/ 194 w 420"/>
              <a:gd name="connsiteY108-17150" fmla="*/ 622 h 764"/>
              <a:gd name="connsiteX109-17151" fmla="*/ 200 w 420"/>
              <a:gd name="connsiteY109-17152" fmla="*/ 616 h 764"/>
              <a:gd name="connsiteX110-17153" fmla="*/ 205 w 420"/>
              <a:gd name="connsiteY110-17154" fmla="*/ 611 h 764"/>
              <a:gd name="connsiteX111-17155" fmla="*/ 210 w 420"/>
              <a:gd name="connsiteY111-17156" fmla="*/ 600 h 764"/>
              <a:gd name="connsiteX112-17157" fmla="*/ 221 w 420"/>
              <a:gd name="connsiteY112-17158" fmla="*/ 590 h 764"/>
              <a:gd name="connsiteX113-17159" fmla="*/ 226 w 420"/>
              <a:gd name="connsiteY113-17160" fmla="*/ 579 h 764"/>
              <a:gd name="connsiteX114-17161" fmla="*/ 231 w 420"/>
              <a:gd name="connsiteY114-17162" fmla="*/ 569 h 764"/>
              <a:gd name="connsiteX115-17163" fmla="*/ 236 w 420"/>
              <a:gd name="connsiteY115-17164" fmla="*/ 553 h 764"/>
              <a:gd name="connsiteX116-17165" fmla="*/ 242 w 420"/>
              <a:gd name="connsiteY116-17166" fmla="*/ 537 h 764"/>
              <a:gd name="connsiteX117-17167" fmla="*/ 247 w 420"/>
              <a:gd name="connsiteY117-17168" fmla="*/ 521 h 764"/>
              <a:gd name="connsiteX118-17169" fmla="*/ 252 w 420"/>
              <a:gd name="connsiteY118-17170" fmla="*/ 500 h 764"/>
              <a:gd name="connsiteX119-17171" fmla="*/ 257 w 420"/>
              <a:gd name="connsiteY119-17172" fmla="*/ 479 h 764"/>
              <a:gd name="connsiteX120-17173" fmla="*/ 263 w 420"/>
              <a:gd name="connsiteY120-17174" fmla="*/ 453 h 764"/>
              <a:gd name="connsiteX121-17175" fmla="*/ 268 w 420"/>
              <a:gd name="connsiteY121-17176" fmla="*/ 427 h 764"/>
              <a:gd name="connsiteX122-17177" fmla="*/ 273 w 420"/>
              <a:gd name="connsiteY122-17178" fmla="*/ 400 h 764"/>
              <a:gd name="connsiteX123-17179" fmla="*/ 278 w 420"/>
              <a:gd name="connsiteY123-17180" fmla="*/ 374 h 764"/>
              <a:gd name="connsiteX124-17181" fmla="*/ 284 w 420"/>
              <a:gd name="connsiteY124-17182" fmla="*/ 348 h 764"/>
              <a:gd name="connsiteX125-17183" fmla="*/ 284 w 420"/>
              <a:gd name="connsiteY125-17184" fmla="*/ 321 h 764"/>
              <a:gd name="connsiteX126-17185" fmla="*/ 289 w 420"/>
              <a:gd name="connsiteY126-17186" fmla="*/ 295 h 764"/>
              <a:gd name="connsiteX127-17187" fmla="*/ 289 w 420"/>
              <a:gd name="connsiteY127-17188" fmla="*/ 274 h 764"/>
              <a:gd name="connsiteX128-17189" fmla="*/ 294 w 420"/>
              <a:gd name="connsiteY128-17190" fmla="*/ 253 h 764"/>
              <a:gd name="connsiteX129-17191" fmla="*/ 294 w 420"/>
              <a:gd name="connsiteY129-17192" fmla="*/ 232 h 764"/>
              <a:gd name="connsiteX130-17193" fmla="*/ 294 w 420"/>
              <a:gd name="connsiteY130-17194" fmla="*/ 211 h 764"/>
              <a:gd name="connsiteX131-17195" fmla="*/ 299 w 420"/>
              <a:gd name="connsiteY131-17196" fmla="*/ 195 h 764"/>
              <a:gd name="connsiteX132-17197" fmla="*/ 299 w 420"/>
              <a:gd name="connsiteY132-17198" fmla="*/ 179 h 764"/>
              <a:gd name="connsiteX133-17199" fmla="*/ 299 w 420"/>
              <a:gd name="connsiteY133-17200" fmla="*/ 163 h 764"/>
              <a:gd name="connsiteX134-17201" fmla="*/ 299 w 420"/>
              <a:gd name="connsiteY134-17202" fmla="*/ 153 h 764"/>
              <a:gd name="connsiteX135-17203" fmla="*/ 299 w 420"/>
              <a:gd name="connsiteY135-17204" fmla="*/ 142 h 764"/>
              <a:gd name="connsiteX136-17205" fmla="*/ 299 w 420"/>
              <a:gd name="connsiteY136-17206" fmla="*/ 132 h 764"/>
              <a:gd name="connsiteX137-17207" fmla="*/ 299 w 420"/>
              <a:gd name="connsiteY137-17208" fmla="*/ 121 h 764"/>
              <a:gd name="connsiteX138-17209" fmla="*/ 294 w 420"/>
              <a:gd name="connsiteY138-17210" fmla="*/ 116 h 764"/>
              <a:gd name="connsiteX139-17211" fmla="*/ 294 w 420"/>
              <a:gd name="connsiteY139-17212" fmla="*/ 116 h 764"/>
              <a:gd name="connsiteX0-17213" fmla="*/ 294 w 420"/>
              <a:gd name="connsiteY0-17214" fmla="*/ 116 h 764"/>
              <a:gd name="connsiteX1-17215" fmla="*/ 294 w 420"/>
              <a:gd name="connsiteY1-17216" fmla="*/ 105 h 764"/>
              <a:gd name="connsiteX2-17217" fmla="*/ 289 w 420"/>
              <a:gd name="connsiteY2-17218" fmla="*/ 95 h 764"/>
              <a:gd name="connsiteX3-17219" fmla="*/ 284 w 420"/>
              <a:gd name="connsiteY3-17220" fmla="*/ 84 h 764"/>
              <a:gd name="connsiteX4-17221" fmla="*/ 284 w 420"/>
              <a:gd name="connsiteY4-17222" fmla="*/ 79 h 764"/>
              <a:gd name="connsiteX5-17223" fmla="*/ 278 w 420"/>
              <a:gd name="connsiteY5-17224" fmla="*/ 79 h 764"/>
              <a:gd name="connsiteX6-17225" fmla="*/ 273 w 420"/>
              <a:gd name="connsiteY6-17226" fmla="*/ 79 h 764"/>
              <a:gd name="connsiteX7-17227" fmla="*/ 268 w 420"/>
              <a:gd name="connsiteY7-17228" fmla="*/ 74 h 764"/>
              <a:gd name="connsiteX8-17229" fmla="*/ 257 w 420"/>
              <a:gd name="connsiteY8-17230" fmla="*/ 74 h 764"/>
              <a:gd name="connsiteX9-17231" fmla="*/ 247 w 420"/>
              <a:gd name="connsiteY9-17232" fmla="*/ 74 h 764"/>
              <a:gd name="connsiteX10-17233" fmla="*/ 236 w 420"/>
              <a:gd name="connsiteY10-17234" fmla="*/ 74 h 764"/>
              <a:gd name="connsiteX11-17235" fmla="*/ 226 w 420"/>
              <a:gd name="connsiteY11-17236" fmla="*/ 74 h 764"/>
              <a:gd name="connsiteX12-17237" fmla="*/ 215 w 420"/>
              <a:gd name="connsiteY12-17238" fmla="*/ 74 h 764"/>
              <a:gd name="connsiteX13-17239" fmla="*/ 242 w 420"/>
              <a:gd name="connsiteY13-17240" fmla="*/ 21 h 764"/>
              <a:gd name="connsiteX14-17241" fmla="*/ 247 w 420"/>
              <a:gd name="connsiteY14-17242" fmla="*/ 16 h 764"/>
              <a:gd name="connsiteX15-17243" fmla="*/ 247 w 420"/>
              <a:gd name="connsiteY15-17244" fmla="*/ 16 h 764"/>
              <a:gd name="connsiteX16-17245" fmla="*/ 252 w 420"/>
              <a:gd name="connsiteY16-17246" fmla="*/ 16 h 764"/>
              <a:gd name="connsiteX17-17247" fmla="*/ 252 w 420"/>
              <a:gd name="connsiteY17-17248" fmla="*/ 11 h 764"/>
              <a:gd name="connsiteX18-17249" fmla="*/ 263 w 420"/>
              <a:gd name="connsiteY18-17250" fmla="*/ 5 h 764"/>
              <a:gd name="connsiteX19-17251" fmla="*/ 268 w 420"/>
              <a:gd name="connsiteY19-17252" fmla="*/ 5 h 764"/>
              <a:gd name="connsiteX20-17253" fmla="*/ 278 w 420"/>
              <a:gd name="connsiteY20-17254" fmla="*/ 0 h 764"/>
              <a:gd name="connsiteX21-17255" fmla="*/ 284 w 420"/>
              <a:gd name="connsiteY21-17256" fmla="*/ 5 h 764"/>
              <a:gd name="connsiteX22-17257" fmla="*/ 299 w 420"/>
              <a:gd name="connsiteY22-17258" fmla="*/ 5 h 764"/>
              <a:gd name="connsiteX23-17259" fmla="*/ 310 w 420"/>
              <a:gd name="connsiteY23-17260" fmla="*/ 11 h 764"/>
              <a:gd name="connsiteX24-17261" fmla="*/ 331 w 420"/>
              <a:gd name="connsiteY24-17262" fmla="*/ 16 h 764"/>
              <a:gd name="connsiteX25-17263" fmla="*/ 363 w 420"/>
              <a:gd name="connsiteY25-17264" fmla="*/ 32 h 764"/>
              <a:gd name="connsiteX26-17265" fmla="*/ 378 w 420"/>
              <a:gd name="connsiteY26-17266" fmla="*/ 42 h 764"/>
              <a:gd name="connsiteX27-17267" fmla="*/ 394 w 420"/>
              <a:gd name="connsiteY27-17268" fmla="*/ 53 h 764"/>
              <a:gd name="connsiteX28-17269" fmla="*/ 405 w 420"/>
              <a:gd name="connsiteY28-17270" fmla="*/ 58 h 764"/>
              <a:gd name="connsiteX29-17271" fmla="*/ 415 w 420"/>
              <a:gd name="connsiteY29-17272" fmla="*/ 68 h 764"/>
              <a:gd name="connsiteX30-17273" fmla="*/ 420 w 420"/>
              <a:gd name="connsiteY30-17274" fmla="*/ 74 h 764"/>
              <a:gd name="connsiteX31-17275" fmla="*/ 420 w 420"/>
              <a:gd name="connsiteY31-17276" fmla="*/ 74 h 764"/>
              <a:gd name="connsiteX32-17277" fmla="*/ 415 w 420"/>
              <a:gd name="connsiteY32-17278" fmla="*/ 79 h 764"/>
              <a:gd name="connsiteX33-17279" fmla="*/ 415 w 420"/>
              <a:gd name="connsiteY33-17280" fmla="*/ 84 h 764"/>
              <a:gd name="connsiteX34-17281" fmla="*/ 410 w 420"/>
              <a:gd name="connsiteY34-17282" fmla="*/ 90 h 764"/>
              <a:gd name="connsiteX35-17283" fmla="*/ 405 w 420"/>
              <a:gd name="connsiteY35-17284" fmla="*/ 95 h 764"/>
              <a:gd name="connsiteX36-17285" fmla="*/ 399 w 420"/>
              <a:gd name="connsiteY36-17286" fmla="*/ 100 h 764"/>
              <a:gd name="connsiteX37-17287" fmla="*/ 394 w 420"/>
              <a:gd name="connsiteY37-17288" fmla="*/ 105 h 764"/>
              <a:gd name="connsiteX38-17289" fmla="*/ 389 w 420"/>
              <a:gd name="connsiteY38-17290" fmla="*/ 116 h 764"/>
              <a:gd name="connsiteX39-17291" fmla="*/ 389 w 420"/>
              <a:gd name="connsiteY39-17292" fmla="*/ 126 h 764"/>
              <a:gd name="connsiteX40-17293" fmla="*/ 384 w 420"/>
              <a:gd name="connsiteY40-17294" fmla="*/ 142 h 764"/>
              <a:gd name="connsiteX41-17295" fmla="*/ 384 w 420"/>
              <a:gd name="connsiteY41-17296" fmla="*/ 163 h 764"/>
              <a:gd name="connsiteX42-17297" fmla="*/ 384 w 420"/>
              <a:gd name="connsiteY42-17298" fmla="*/ 184 h 764"/>
              <a:gd name="connsiteX43-17299" fmla="*/ 378 w 420"/>
              <a:gd name="connsiteY43-17300" fmla="*/ 211 h 764"/>
              <a:gd name="connsiteX44-17301" fmla="*/ 373 w 420"/>
              <a:gd name="connsiteY44-17302" fmla="*/ 263 h 764"/>
              <a:gd name="connsiteX45-17303" fmla="*/ 368 w 420"/>
              <a:gd name="connsiteY45-17304" fmla="*/ 316 h 764"/>
              <a:gd name="connsiteX46-17305" fmla="*/ 363 w 420"/>
              <a:gd name="connsiteY46-17306" fmla="*/ 363 h 764"/>
              <a:gd name="connsiteX47-17307" fmla="*/ 357 w 420"/>
              <a:gd name="connsiteY47-17308" fmla="*/ 411 h 764"/>
              <a:gd name="connsiteX48-17309" fmla="*/ 347 w 420"/>
              <a:gd name="connsiteY48-17310" fmla="*/ 458 h 764"/>
              <a:gd name="connsiteX49-17311" fmla="*/ 336 w 420"/>
              <a:gd name="connsiteY49-17312" fmla="*/ 506 h 764"/>
              <a:gd name="connsiteX50-17313" fmla="*/ 326 w 420"/>
              <a:gd name="connsiteY50-17314" fmla="*/ 553 h 764"/>
              <a:gd name="connsiteX51-17315" fmla="*/ 310 w 420"/>
              <a:gd name="connsiteY51-17316" fmla="*/ 595 h 764"/>
              <a:gd name="connsiteX52-17317" fmla="*/ 299 w 420"/>
              <a:gd name="connsiteY52-17318" fmla="*/ 622 h 764"/>
              <a:gd name="connsiteX53-17319" fmla="*/ 294 w 420"/>
              <a:gd name="connsiteY53-17320" fmla="*/ 643 h 764"/>
              <a:gd name="connsiteX54-17321" fmla="*/ 284 w 420"/>
              <a:gd name="connsiteY54-17322" fmla="*/ 658 h 764"/>
              <a:gd name="connsiteX55-17323" fmla="*/ 273 w 420"/>
              <a:gd name="connsiteY55-17324" fmla="*/ 674 h 764"/>
              <a:gd name="connsiteX56-17325" fmla="*/ 263 w 420"/>
              <a:gd name="connsiteY56-17326" fmla="*/ 690 h 764"/>
              <a:gd name="connsiteX57-17327" fmla="*/ 252 w 420"/>
              <a:gd name="connsiteY57-17328" fmla="*/ 706 h 764"/>
              <a:gd name="connsiteX58-17329" fmla="*/ 236 w 420"/>
              <a:gd name="connsiteY58-17330" fmla="*/ 716 h 764"/>
              <a:gd name="connsiteX59-17331" fmla="*/ 226 w 420"/>
              <a:gd name="connsiteY59-17332" fmla="*/ 727 h 764"/>
              <a:gd name="connsiteX60-17333" fmla="*/ 215 w 420"/>
              <a:gd name="connsiteY60-17334" fmla="*/ 737 h 764"/>
              <a:gd name="connsiteX61-17335" fmla="*/ 205 w 420"/>
              <a:gd name="connsiteY61-17336" fmla="*/ 743 h 764"/>
              <a:gd name="connsiteX62-17337" fmla="*/ 194 w 420"/>
              <a:gd name="connsiteY62-17338" fmla="*/ 748 h 764"/>
              <a:gd name="connsiteX63-17339" fmla="*/ 184 w 420"/>
              <a:gd name="connsiteY63-17340" fmla="*/ 753 h 764"/>
              <a:gd name="connsiteX64-17341" fmla="*/ 179 w 420"/>
              <a:gd name="connsiteY64-17342" fmla="*/ 758 h 764"/>
              <a:gd name="connsiteX65-17343" fmla="*/ 168 w 420"/>
              <a:gd name="connsiteY65-17344" fmla="*/ 764 h 764"/>
              <a:gd name="connsiteX66-17345" fmla="*/ 163 w 420"/>
              <a:gd name="connsiteY66-17346" fmla="*/ 764 h 764"/>
              <a:gd name="connsiteX67-17347" fmla="*/ 157 w 420"/>
              <a:gd name="connsiteY67-17348" fmla="*/ 764 h 764"/>
              <a:gd name="connsiteX68-17349" fmla="*/ 147 w 420"/>
              <a:gd name="connsiteY68-17350" fmla="*/ 758 h 764"/>
              <a:gd name="connsiteX69-17351" fmla="*/ 142 w 420"/>
              <a:gd name="connsiteY69-17352" fmla="*/ 753 h 764"/>
              <a:gd name="connsiteX70-17353" fmla="*/ 136 w 420"/>
              <a:gd name="connsiteY70-17354" fmla="*/ 748 h 764"/>
              <a:gd name="connsiteX71-17355" fmla="*/ 136 w 420"/>
              <a:gd name="connsiteY71-17356" fmla="*/ 743 h 764"/>
              <a:gd name="connsiteX72-17357" fmla="*/ 136 w 420"/>
              <a:gd name="connsiteY72-17358" fmla="*/ 737 h 764"/>
              <a:gd name="connsiteX73-17359" fmla="*/ 136 w 420"/>
              <a:gd name="connsiteY73-17360" fmla="*/ 732 h 764"/>
              <a:gd name="connsiteX74-17361" fmla="*/ 136 w 420"/>
              <a:gd name="connsiteY74-17362" fmla="*/ 722 h 764"/>
              <a:gd name="connsiteX75-17363" fmla="*/ 136 w 420"/>
              <a:gd name="connsiteY75-17364" fmla="*/ 716 h 764"/>
              <a:gd name="connsiteX76-17365" fmla="*/ 131 w 420"/>
              <a:gd name="connsiteY76-17366" fmla="*/ 706 h 764"/>
              <a:gd name="connsiteX77-17367" fmla="*/ 121 w 420"/>
              <a:gd name="connsiteY77-17368" fmla="*/ 695 h 764"/>
              <a:gd name="connsiteX78-17369" fmla="*/ 110 w 420"/>
              <a:gd name="connsiteY78-17370" fmla="*/ 690 h 764"/>
              <a:gd name="connsiteX79-17371" fmla="*/ 100 w 420"/>
              <a:gd name="connsiteY79-17372" fmla="*/ 679 h 764"/>
              <a:gd name="connsiteX80-17373" fmla="*/ 84 w 420"/>
              <a:gd name="connsiteY80-17374" fmla="*/ 669 h 764"/>
              <a:gd name="connsiteX81-17375" fmla="*/ 68 w 420"/>
              <a:gd name="connsiteY81-17376" fmla="*/ 658 h 764"/>
              <a:gd name="connsiteX82-17377" fmla="*/ 52 w 420"/>
              <a:gd name="connsiteY82-17378" fmla="*/ 648 h 764"/>
              <a:gd name="connsiteX83-17379" fmla="*/ 36 w 420"/>
              <a:gd name="connsiteY83-17380" fmla="*/ 643 h 764"/>
              <a:gd name="connsiteX84-17381" fmla="*/ 26 w 420"/>
              <a:gd name="connsiteY84-17382" fmla="*/ 632 h 764"/>
              <a:gd name="connsiteX85-17383" fmla="*/ 15 w 420"/>
              <a:gd name="connsiteY85-17384" fmla="*/ 627 h 764"/>
              <a:gd name="connsiteX86-17385" fmla="*/ 5 w 420"/>
              <a:gd name="connsiteY86-17386" fmla="*/ 622 h 764"/>
              <a:gd name="connsiteX87-17387" fmla="*/ 0 w 420"/>
              <a:gd name="connsiteY87-17388" fmla="*/ 616 h 764"/>
              <a:gd name="connsiteX88-17389" fmla="*/ 0 w 420"/>
              <a:gd name="connsiteY88-17390" fmla="*/ 616 h 764"/>
              <a:gd name="connsiteX89-17391" fmla="*/ 0 w 420"/>
              <a:gd name="connsiteY89-17392" fmla="*/ 611 h 764"/>
              <a:gd name="connsiteX90-17393" fmla="*/ 0 w 420"/>
              <a:gd name="connsiteY90-17394" fmla="*/ 611 h 764"/>
              <a:gd name="connsiteX91-17395" fmla="*/ 5 w 420"/>
              <a:gd name="connsiteY91-17396" fmla="*/ 611 h 764"/>
              <a:gd name="connsiteX92-17397" fmla="*/ 10 w 420"/>
              <a:gd name="connsiteY92-17398" fmla="*/ 611 h 764"/>
              <a:gd name="connsiteX93-17399" fmla="*/ 21 w 420"/>
              <a:gd name="connsiteY93-17400" fmla="*/ 611 h 764"/>
              <a:gd name="connsiteX94-17401" fmla="*/ 31 w 420"/>
              <a:gd name="connsiteY94-17402" fmla="*/ 611 h 764"/>
              <a:gd name="connsiteX95-17403" fmla="*/ 47 w 420"/>
              <a:gd name="connsiteY95-17404" fmla="*/ 616 h 764"/>
              <a:gd name="connsiteX96-17405" fmla="*/ 63 w 420"/>
              <a:gd name="connsiteY96-17406" fmla="*/ 622 h 764"/>
              <a:gd name="connsiteX97-17407" fmla="*/ 84 w 420"/>
              <a:gd name="connsiteY97-17408" fmla="*/ 622 h 764"/>
              <a:gd name="connsiteX98-17409" fmla="*/ 105 w 420"/>
              <a:gd name="connsiteY98-17410" fmla="*/ 627 h 764"/>
              <a:gd name="connsiteX99-17411" fmla="*/ 121 w 420"/>
              <a:gd name="connsiteY99-17412" fmla="*/ 632 h 764"/>
              <a:gd name="connsiteX100-17413" fmla="*/ 136 w 420"/>
              <a:gd name="connsiteY100-17414" fmla="*/ 632 h 764"/>
              <a:gd name="connsiteX101-17415" fmla="*/ 152 w 420"/>
              <a:gd name="connsiteY101-17416" fmla="*/ 632 h 764"/>
              <a:gd name="connsiteX102-17417" fmla="*/ 163 w 420"/>
              <a:gd name="connsiteY102-17418" fmla="*/ 632 h 764"/>
              <a:gd name="connsiteX103-17419" fmla="*/ 173 w 420"/>
              <a:gd name="connsiteY103-17420" fmla="*/ 632 h 764"/>
              <a:gd name="connsiteX104-17421" fmla="*/ 179 w 420"/>
              <a:gd name="connsiteY104-17422" fmla="*/ 632 h 764"/>
              <a:gd name="connsiteX105-17423" fmla="*/ 184 w 420"/>
              <a:gd name="connsiteY105-17424" fmla="*/ 632 h 764"/>
              <a:gd name="connsiteX106-17425" fmla="*/ 189 w 420"/>
              <a:gd name="connsiteY106-17426" fmla="*/ 627 h 764"/>
              <a:gd name="connsiteX107-17427" fmla="*/ 194 w 420"/>
              <a:gd name="connsiteY107-17428" fmla="*/ 622 h 764"/>
              <a:gd name="connsiteX108-17429" fmla="*/ 200 w 420"/>
              <a:gd name="connsiteY108-17430" fmla="*/ 616 h 764"/>
              <a:gd name="connsiteX109-17431" fmla="*/ 205 w 420"/>
              <a:gd name="connsiteY109-17432" fmla="*/ 611 h 764"/>
              <a:gd name="connsiteX110-17433" fmla="*/ 210 w 420"/>
              <a:gd name="connsiteY110-17434" fmla="*/ 600 h 764"/>
              <a:gd name="connsiteX111-17435" fmla="*/ 221 w 420"/>
              <a:gd name="connsiteY111-17436" fmla="*/ 590 h 764"/>
              <a:gd name="connsiteX112-17437" fmla="*/ 226 w 420"/>
              <a:gd name="connsiteY112-17438" fmla="*/ 579 h 764"/>
              <a:gd name="connsiteX113-17439" fmla="*/ 231 w 420"/>
              <a:gd name="connsiteY113-17440" fmla="*/ 569 h 764"/>
              <a:gd name="connsiteX114-17441" fmla="*/ 236 w 420"/>
              <a:gd name="connsiteY114-17442" fmla="*/ 553 h 764"/>
              <a:gd name="connsiteX115-17443" fmla="*/ 242 w 420"/>
              <a:gd name="connsiteY115-17444" fmla="*/ 537 h 764"/>
              <a:gd name="connsiteX116-17445" fmla="*/ 247 w 420"/>
              <a:gd name="connsiteY116-17446" fmla="*/ 521 h 764"/>
              <a:gd name="connsiteX117-17447" fmla="*/ 252 w 420"/>
              <a:gd name="connsiteY117-17448" fmla="*/ 500 h 764"/>
              <a:gd name="connsiteX118-17449" fmla="*/ 257 w 420"/>
              <a:gd name="connsiteY118-17450" fmla="*/ 479 h 764"/>
              <a:gd name="connsiteX119-17451" fmla="*/ 263 w 420"/>
              <a:gd name="connsiteY119-17452" fmla="*/ 453 h 764"/>
              <a:gd name="connsiteX120-17453" fmla="*/ 268 w 420"/>
              <a:gd name="connsiteY120-17454" fmla="*/ 427 h 764"/>
              <a:gd name="connsiteX121-17455" fmla="*/ 273 w 420"/>
              <a:gd name="connsiteY121-17456" fmla="*/ 400 h 764"/>
              <a:gd name="connsiteX122-17457" fmla="*/ 278 w 420"/>
              <a:gd name="connsiteY122-17458" fmla="*/ 374 h 764"/>
              <a:gd name="connsiteX123-17459" fmla="*/ 284 w 420"/>
              <a:gd name="connsiteY123-17460" fmla="*/ 348 h 764"/>
              <a:gd name="connsiteX124-17461" fmla="*/ 284 w 420"/>
              <a:gd name="connsiteY124-17462" fmla="*/ 321 h 764"/>
              <a:gd name="connsiteX125-17463" fmla="*/ 289 w 420"/>
              <a:gd name="connsiteY125-17464" fmla="*/ 295 h 764"/>
              <a:gd name="connsiteX126-17465" fmla="*/ 289 w 420"/>
              <a:gd name="connsiteY126-17466" fmla="*/ 274 h 764"/>
              <a:gd name="connsiteX127-17467" fmla="*/ 294 w 420"/>
              <a:gd name="connsiteY127-17468" fmla="*/ 253 h 764"/>
              <a:gd name="connsiteX128-17469" fmla="*/ 294 w 420"/>
              <a:gd name="connsiteY128-17470" fmla="*/ 232 h 764"/>
              <a:gd name="connsiteX129-17471" fmla="*/ 294 w 420"/>
              <a:gd name="connsiteY129-17472" fmla="*/ 211 h 764"/>
              <a:gd name="connsiteX130-17473" fmla="*/ 299 w 420"/>
              <a:gd name="connsiteY130-17474" fmla="*/ 195 h 764"/>
              <a:gd name="connsiteX131-17475" fmla="*/ 299 w 420"/>
              <a:gd name="connsiteY131-17476" fmla="*/ 179 h 764"/>
              <a:gd name="connsiteX132-17477" fmla="*/ 299 w 420"/>
              <a:gd name="connsiteY132-17478" fmla="*/ 163 h 764"/>
              <a:gd name="connsiteX133-17479" fmla="*/ 299 w 420"/>
              <a:gd name="connsiteY133-17480" fmla="*/ 153 h 764"/>
              <a:gd name="connsiteX134-17481" fmla="*/ 299 w 420"/>
              <a:gd name="connsiteY134-17482" fmla="*/ 142 h 764"/>
              <a:gd name="connsiteX135-17483" fmla="*/ 299 w 420"/>
              <a:gd name="connsiteY135-17484" fmla="*/ 132 h 764"/>
              <a:gd name="connsiteX136-17485" fmla="*/ 299 w 420"/>
              <a:gd name="connsiteY136-17486" fmla="*/ 121 h 764"/>
              <a:gd name="connsiteX137-17487" fmla="*/ 294 w 420"/>
              <a:gd name="connsiteY137-17488" fmla="*/ 116 h 764"/>
              <a:gd name="connsiteX138-17489" fmla="*/ 294 w 420"/>
              <a:gd name="connsiteY138-17490" fmla="*/ 116 h 764"/>
              <a:gd name="connsiteX0-17491" fmla="*/ 294 w 420"/>
              <a:gd name="connsiteY0-17492" fmla="*/ 116 h 764"/>
              <a:gd name="connsiteX1-17493" fmla="*/ 294 w 420"/>
              <a:gd name="connsiteY1-17494" fmla="*/ 105 h 764"/>
              <a:gd name="connsiteX2-17495" fmla="*/ 289 w 420"/>
              <a:gd name="connsiteY2-17496" fmla="*/ 95 h 764"/>
              <a:gd name="connsiteX3-17497" fmla="*/ 284 w 420"/>
              <a:gd name="connsiteY3-17498" fmla="*/ 84 h 764"/>
              <a:gd name="connsiteX4-17499" fmla="*/ 284 w 420"/>
              <a:gd name="connsiteY4-17500" fmla="*/ 79 h 764"/>
              <a:gd name="connsiteX5-17501" fmla="*/ 278 w 420"/>
              <a:gd name="connsiteY5-17502" fmla="*/ 79 h 764"/>
              <a:gd name="connsiteX6-17503" fmla="*/ 273 w 420"/>
              <a:gd name="connsiteY6-17504" fmla="*/ 79 h 764"/>
              <a:gd name="connsiteX7-17505" fmla="*/ 268 w 420"/>
              <a:gd name="connsiteY7-17506" fmla="*/ 74 h 764"/>
              <a:gd name="connsiteX8-17507" fmla="*/ 257 w 420"/>
              <a:gd name="connsiteY8-17508" fmla="*/ 74 h 764"/>
              <a:gd name="connsiteX9-17509" fmla="*/ 247 w 420"/>
              <a:gd name="connsiteY9-17510" fmla="*/ 74 h 764"/>
              <a:gd name="connsiteX10-17511" fmla="*/ 236 w 420"/>
              <a:gd name="connsiteY10-17512" fmla="*/ 74 h 764"/>
              <a:gd name="connsiteX11-17513" fmla="*/ 226 w 420"/>
              <a:gd name="connsiteY11-17514" fmla="*/ 74 h 764"/>
              <a:gd name="connsiteX12-17515" fmla="*/ 215 w 420"/>
              <a:gd name="connsiteY12-17516" fmla="*/ 74 h 764"/>
              <a:gd name="connsiteX13-17517" fmla="*/ 242 w 420"/>
              <a:gd name="connsiteY13-17518" fmla="*/ 21 h 764"/>
              <a:gd name="connsiteX14-17519" fmla="*/ 247 w 420"/>
              <a:gd name="connsiteY14-17520" fmla="*/ 16 h 764"/>
              <a:gd name="connsiteX15-17521" fmla="*/ 252 w 420"/>
              <a:gd name="connsiteY15-17522" fmla="*/ 16 h 764"/>
              <a:gd name="connsiteX16-17523" fmla="*/ 252 w 420"/>
              <a:gd name="connsiteY16-17524" fmla="*/ 11 h 764"/>
              <a:gd name="connsiteX17-17525" fmla="*/ 263 w 420"/>
              <a:gd name="connsiteY17-17526" fmla="*/ 5 h 764"/>
              <a:gd name="connsiteX18-17527" fmla="*/ 268 w 420"/>
              <a:gd name="connsiteY18-17528" fmla="*/ 5 h 764"/>
              <a:gd name="connsiteX19-17529" fmla="*/ 278 w 420"/>
              <a:gd name="connsiteY19-17530" fmla="*/ 0 h 764"/>
              <a:gd name="connsiteX20-17531" fmla="*/ 284 w 420"/>
              <a:gd name="connsiteY20-17532" fmla="*/ 5 h 764"/>
              <a:gd name="connsiteX21-17533" fmla="*/ 299 w 420"/>
              <a:gd name="connsiteY21-17534" fmla="*/ 5 h 764"/>
              <a:gd name="connsiteX22-17535" fmla="*/ 310 w 420"/>
              <a:gd name="connsiteY22-17536" fmla="*/ 11 h 764"/>
              <a:gd name="connsiteX23-17537" fmla="*/ 331 w 420"/>
              <a:gd name="connsiteY23-17538" fmla="*/ 16 h 764"/>
              <a:gd name="connsiteX24-17539" fmla="*/ 363 w 420"/>
              <a:gd name="connsiteY24-17540" fmla="*/ 32 h 764"/>
              <a:gd name="connsiteX25-17541" fmla="*/ 378 w 420"/>
              <a:gd name="connsiteY25-17542" fmla="*/ 42 h 764"/>
              <a:gd name="connsiteX26-17543" fmla="*/ 394 w 420"/>
              <a:gd name="connsiteY26-17544" fmla="*/ 53 h 764"/>
              <a:gd name="connsiteX27-17545" fmla="*/ 405 w 420"/>
              <a:gd name="connsiteY27-17546" fmla="*/ 58 h 764"/>
              <a:gd name="connsiteX28-17547" fmla="*/ 415 w 420"/>
              <a:gd name="connsiteY28-17548" fmla="*/ 68 h 764"/>
              <a:gd name="connsiteX29-17549" fmla="*/ 420 w 420"/>
              <a:gd name="connsiteY29-17550" fmla="*/ 74 h 764"/>
              <a:gd name="connsiteX30-17551" fmla="*/ 420 w 420"/>
              <a:gd name="connsiteY30-17552" fmla="*/ 74 h 764"/>
              <a:gd name="connsiteX31-17553" fmla="*/ 415 w 420"/>
              <a:gd name="connsiteY31-17554" fmla="*/ 79 h 764"/>
              <a:gd name="connsiteX32-17555" fmla="*/ 415 w 420"/>
              <a:gd name="connsiteY32-17556" fmla="*/ 84 h 764"/>
              <a:gd name="connsiteX33-17557" fmla="*/ 410 w 420"/>
              <a:gd name="connsiteY33-17558" fmla="*/ 90 h 764"/>
              <a:gd name="connsiteX34-17559" fmla="*/ 405 w 420"/>
              <a:gd name="connsiteY34-17560" fmla="*/ 95 h 764"/>
              <a:gd name="connsiteX35-17561" fmla="*/ 399 w 420"/>
              <a:gd name="connsiteY35-17562" fmla="*/ 100 h 764"/>
              <a:gd name="connsiteX36-17563" fmla="*/ 394 w 420"/>
              <a:gd name="connsiteY36-17564" fmla="*/ 105 h 764"/>
              <a:gd name="connsiteX37-17565" fmla="*/ 389 w 420"/>
              <a:gd name="connsiteY37-17566" fmla="*/ 116 h 764"/>
              <a:gd name="connsiteX38-17567" fmla="*/ 389 w 420"/>
              <a:gd name="connsiteY38-17568" fmla="*/ 126 h 764"/>
              <a:gd name="connsiteX39-17569" fmla="*/ 384 w 420"/>
              <a:gd name="connsiteY39-17570" fmla="*/ 142 h 764"/>
              <a:gd name="connsiteX40-17571" fmla="*/ 384 w 420"/>
              <a:gd name="connsiteY40-17572" fmla="*/ 163 h 764"/>
              <a:gd name="connsiteX41-17573" fmla="*/ 384 w 420"/>
              <a:gd name="connsiteY41-17574" fmla="*/ 184 h 764"/>
              <a:gd name="connsiteX42-17575" fmla="*/ 378 w 420"/>
              <a:gd name="connsiteY42-17576" fmla="*/ 211 h 764"/>
              <a:gd name="connsiteX43-17577" fmla="*/ 373 w 420"/>
              <a:gd name="connsiteY43-17578" fmla="*/ 263 h 764"/>
              <a:gd name="connsiteX44-17579" fmla="*/ 368 w 420"/>
              <a:gd name="connsiteY44-17580" fmla="*/ 316 h 764"/>
              <a:gd name="connsiteX45-17581" fmla="*/ 363 w 420"/>
              <a:gd name="connsiteY45-17582" fmla="*/ 363 h 764"/>
              <a:gd name="connsiteX46-17583" fmla="*/ 357 w 420"/>
              <a:gd name="connsiteY46-17584" fmla="*/ 411 h 764"/>
              <a:gd name="connsiteX47-17585" fmla="*/ 347 w 420"/>
              <a:gd name="connsiteY47-17586" fmla="*/ 458 h 764"/>
              <a:gd name="connsiteX48-17587" fmla="*/ 336 w 420"/>
              <a:gd name="connsiteY48-17588" fmla="*/ 506 h 764"/>
              <a:gd name="connsiteX49-17589" fmla="*/ 326 w 420"/>
              <a:gd name="connsiteY49-17590" fmla="*/ 553 h 764"/>
              <a:gd name="connsiteX50-17591" fmla="*/ 310 w 420"/>
              <a:gd name="connsiteY50-17592" fmla="*/ 595 h 764"/>
              <a:gd name="connsiteX51-17593" fmla="*/ 299 w 420"/>
              <a:gd name="connsiteY51-17594" fmla="*/ 622 h 764"/>
              <a:gd name="connsiteX52-17595" fmla="*/ 294 w 420"/>
              <a:gd name="connsiteY52-17596" fmla="*/ 643 h 764"/>
              <a:gd name="connsiteX53-17597" fmla="*/ 284 w 420"/>
              <a:gd name="connsiteY53-17598" fmla="*/ 658 h 764"/>
              <a:gd name="connsiteX54-17599" fmla="*/ 273 w 420"/>
              <a:gd name="connsiteY54-17600" fmla="*/ 674 h 764"/>
              <a:gd name="connsiteX55-17601" fmla="*/ 263 w 420"/>
              <a:gd name="connsiteY55-17602" fmla="*/ 690 h 764"/>
              <a:gd name="connsiteX56-17603" fmla="*/ 252 w 420"/>
              <a:gd name="connsiteY56-17604" fmla="*/ 706 h 764"/>
              <a:gd name="connsiteX57-17605" fmla="*/ 236 w 420"/>
              <a:gd name="connsiteY57-17606" fmla="*/ 716 h 764"/>
              <a:gd name="connsiteX58-17607" fmla="*/ 226 w 420"/>
              <a:gd name="connsiteY58-17608" fmla="*/ 727 h 764"/>
              <a:gd name="connsiteX59-17609" fmla="*/ 215 w 420"/>
              <a:gd name="connsiteY59-17610" fmla="*/ 737 h 764"/>
              <a:gd name="connsiteX60-17611" fmla="*/ 205 w 420"/>
              <a:gd name="connsiteY60-17612" fmla="*/ 743 h 764"/>
              <a:gd name="connsiteX61-17613" fmla="*/ 194 w 420"/>
              <a:gd name="connsiteY61-17614" fmla="*/ 748 h 764"/>
              <a:gd name="connsiteX62-17615" fmla="*/ 184 w 420"/>
              <a:gd name="connsiteY62-17616" fmla="*/ 753 h 764"/>
              <a:gd name="connsiteX63-17617" fmla="*/ 179 w 420"/>
              <a:gd name="connsiteY63-17618" fmla="*/ 758 h 764"/>
              <a:gd name="connsiteX64-17619" fmla="*/ 168 w 420"/>
              <a:gd name="connsiteY64-17620" fmla="*/ 764 h 764"/>
              <a:gd name="connsiteX65-17621" fmla="*/ 163 w 420"/>
              <a:gd name="connsiteY65-17622" fmla="*/ 764 h 764"/>
              <a:gd name="connsiteX66-17623" fmla="*/ 157 w 420"/>
              <a:gd name="connsiteY66-17624" fmla="*/ 764 h 764"/>
              <a:gd name="connsiteX67-17625" fmla="*/ 147 w 420"/>
              <a:gd name="connsiteY67-17626" fmla="*/ 758 h 764"/>
              <a:gd name="connsiteX68-17627" fmla="*/ 142 w 420"/>
              <a:gd name="connsiteY68-17628" fmla="*/ 753 h 764"/>
              <a:gd name="connsiteX69-17629" fmla="*/ 136 w 420"/>
              <a:gd name="connsiteY69-17630" fmla="*/ 748 h 764"/>
              <a:gd name="connsiteX70-17631" fmla="*/ 136 w 420"/>
              <a:gd name="connsiteY70-17632" fmla="*/ 743 h 764"/>
              <a:gd name="connsiteX71-17633" fmla="*/ 136 w 420"/>
              <a:gd name="connsiteY71-17634" fmla="*/ 737 h 764"/>
              <a:gd name="connsiteX72-17635" fmla="*/ 136 w 420"/>
              <a:gd name="connsiteY72-17636" fmla="*/ 732 h 764"/>
              <a:gd name="connsiteX73-17637" fmla="*/ 136 w 420"/>
              <a:gd name="connsiteY73-17638" fmla="*/ 722 h 764"/>
              <a:gd name="connsiteX74-17639" fmla="*/ 136 w 420"/>
              <a:gd name="connsiteY74-17640" fmla="*/ 716 h 764"/>
              <a:gd name="connsiteX75-17641" fmla="*/ 131 w 420"/>
              <a:gd name="connsiteY75-17642" fmla="*/ 706 h 764"/>
              <a:gd name="connsiteX76-17643" fmla="*/ 121 w 420"/>
              <a:gd name="connsiteY76-17644" fmla="*/ 695 h 764"/>
              <a:gd name="connsiteX77-17645" fmla="*/ 110 w 420"/>
              <a:gd name="connsiteY77-17646" fmla="*/ 690 h 764"/>
              <a:gd name="connsiteX78-17647" fmla="*/ 100 w 420"/>
              <a:gd name="connsiteY78-17648" fmla="*/ 679 h 764"/>
              <a:gd name="connsiteX79-17649" fmla="*/ 84 w 420"/>
              <a:gd name="connsiteY79-17650" fmla="*/ 669 h 764"/>
              <a:gd name="connsiteX80-17651" fmla="*/ 68 w 420"/>
              <a:gd name="connsiteY80-17652" fmla="*/ 658 h 764"/>
              <a:gd name="connsiteX81-17653" fmla="*/ 52 w 420"/>
              <a:gd name="connsiteY81-17654" fmla="*/ 648 h 764"/>
              <a:gd name="connsiteX82-17655" fmla="*/ 36 w 420"/>
              <a:gd name="connsiteY82-17656" fmla="*/ 643 h 764"/>
              <a:gd name="connsiteX83-17657" fmla="*/ 26 w 420"/>
              <a:gd name="connsiteY83-17658" fmla="*/ 632 h 764"/>
              <a:gd name="connsiteX84-17659" fmla="*/ 15 w 420"/>
              <a:gd name="connsiteY84-17660" fmla="*/ 627 h 764"/>
              <a:gd name="connsiteX85-17661" fmla="*/ 5 w 420"/>
              <a:gd name="connsiteY85-17662" fmla="*/ 622 h 764"/>
              <a:gd name="connsiteX86-17663" fmla="*/ 0 w 420"/>
              <a:gd name="connsiteY86-17664" fmla="*/ 616 h 764"/>
              <a:gd name="connsiteX87-17665" fmla="*/ 0 w 420"/>
              <a:gd name="connsiteY87-17666" fmla="*/ 616 h 764"/>
              <a:gd name="connsiteX88-17667" fmla="*/ 0 w 420"/>
              <a:gd name="connsiteY88-17668" fmla="*/ 611 h 764"/>
              <a:gd name="connsiteX89-17669" fmla="*/ 0 w 420"/>
              <a:gd name="connsiteY89-17670" fmla="*/ 611 h 764"/>
              <a:gd name="connsiteX90-17671" fmla="*/ 5 w 420"/>
              <a:gd name="connsiteY90-17672" fmla="*/ 611 h 764"/>
              <a:gd name="connsiteX91-17673" fmla="*/ 10 w 420"/>
              <a:gd name="connsiteY91-17674" fmla="*/ 611 h 764"/>
              <a:gd name="connsiteX92-17675" fmla="*/ 21 w 420"/>
              <a:gd name="connsiteY92-17676" fmla="*/ 611 h 764"/>
              <a:gd name="connsiteX93-17677" fmla="*/ 31 w 420"/>
              <a:gd name="connsiteY93-17678" fmla="*/ 611 h 764"/>
              <a:gd name="connsiteX94-17679" fmla="*/ 47 w 420"/>
              <a:gd name="connsiteY94-17680" fmla="*/ 616 h 764"/>
              <a:gd name="connsiteX95-17681" fmla="*/ 63 w 420"/>
              <a:gd name="connsiteY95-17682" fmla="*/ 622 h 764"/>
              <a:gd name="connsiteX96-17683" fmla="*/ 84 w 420"/>
              <a:gd name="connsiteY96-17684" fmla="*/ 622 h 764"/>
              <a:gd name="connsiteX97-17685" fmla="*/ 105 w 420"/>
              <a:gd name="connsiteY97-17686" fmla="*/ 627 h 764"/>
              <a:gd name="connsiteX98-17687" fmla="*/ 121 w 420"/>
              <a:gd name="connsiteY98-17688" fmla="*/ 632 h 764"/>
              <a:gd name="connsiteX99-17689" fmla="*/ 136 w 420"/>
              <a:gd name="connsiteY99-17690" fmla="*/ 632 h 764"/>
              <a:gd name="connsiteX100-17691" fmla="*/ 152 w 420"/>
              <a:gd name="connsiteY100-17692" fmla="*/ 632 h 764"/>
              <a:gd name="connsiteX101-17693" fmla="*/ 163 w 420"/>
              <a:gd name="connsiteY101-17694" fmla="*/ 632 h 764"/>
              <a:gd name="connsiteX102-17695" fmla="*/ 173 w 420"/>
              <a:gd name="connsiteY102-17696" fmla="*/ 632 h 764"/>
              <a:gd name="connsiteX103-17697" fmla="*/ 179 w 420"/>
              <a:gd name="connsiteY103-17698" fmla="*/ 632 h 764"/>
              <a:gd name="connsiteX104-17699" fmla="*/ 184 w 420"/>
              <a:gd name="connsiteY104-17700" fmla="*/ 632 h 764"/>
              <a:gd name="connsiteX105-17701" fmla="*/ 189 w 420"/>
              <a:gd name="connsiteY105-17702" fmla="*/ 627 h 764"/>
              <a:gd name="connsiteX106-17703" fmla="*/ 194 w 420"/>
              <a:gd name="connsiteY106-17704" fmla="*/ 622 h 764"/>
              <a:gd name="connsiteX107-17705" fmla="*/ 200 w 420"/>
              <a:gd name="connsiteY107-17706" fmla="*/ 616 h 764"/>
              <a:gd name="connsiteX108-17707" fmla="*/ 205 w 420"/>
              <a:gd name="connsiteY108-17708" fmla="*/ 611 h 764"/>
              <a:gd name="connsiteX109-17709" fmla="*/ 210 w 420"/>
              <a:gd name="connsiteY109-17710" fmla="*/ 600 h 764"/>
              <a:gd name="connsiteX110-17711" fmla="*/ 221 w 420"/>
              <a:gd name="connsiteY110-17712" fmla="*/ 590 h 764"/>
              <a:gd name="connsiteX111-17713" fmla="*/ 226 w 420"/>
              <a:gd name="connsiteY111-17714" fmla="*/ 579 h 764"/>
              <a:gd name="connsiteX112-17715" fmla="*/ 231 w 420"/>
              <a:gd name="connsiteY112-17716" fmla="*/ 569 h 764"/>
              <a:gd name="connsiteX113-17717" fmla="*/ 236 w 420"/>
              <a:gd name="connsiteY113-17718" fmla="*/ 553 h 764"/>
              <a:gd name="connsiteX114-17719" fmla="*/ 242 w 420"/>
              <a:gd name="connsiteY114-17720" fmla="*/ 537 h 764"/>
              <a:gd name="connsiteX115-17721" fmla="*/ 247 w 420"/>
              <a:gd name="connsiteY115-17722" fmla="*/ 521 h 764"/>
              <a:gd name="connsiteX116-17723" fmla="*/ 252 w 420"/>
              <a:gd name="connsiteY116-17724" fmla="*/ 500 h 764"/>
              <a:gd name="connsiteX117-17725" fmla="*/ 257 w 420"/>
              <a:gd name="connsiteY117-17726" fmla="*/ 479 h 764"/>
              <a:gd name="connsiteX118-17727" fmla="*/ 263 w 420"/>
              <a:gd name="connsiteY118-17728" fmla="*/ 453 h 764"/>
              <a:gd name="connsiteX119-17729" fmla="*/ 268 w 420"/>
              <a:gd name="connsiteY119-17730" fmla="*/ 427 h 764"/>
              <a:gd name="connsiteX120-17731" fmla="*/ 273 w 420"/>
              <a:gd name="connsiteY120-17732" fmla="*/ 400 h 764"/>
              <a:gd name="connsiteX121-17733" fmla="*/ 278 w 420"/>
              <a:gd name="connsiteY121-17734" fmla="*/ 374 h 764"/>
              <a:gd name="connsiteX122-17735" fmla="*/ 284 w 420"/>
              <a:gd name="connsiteY122-17736" fmla="*/ 348 h 764"/>
              <a:gd name="connsiteX123-17737" fmla="*/ 284 w 420"/>
              <a:gd name="connsiteY123-17738" fmla="*/ 321 h 764"/>
              <a:gd name="connsiteX124-17739" fmla="*/ 289 w 420"/>
              <a:gd name="connsiteY124-17740" fmla="*/ 295 h 764"/>
              <a:gd name="connsiteX125-17741" fmla="*/ 289 w 420"/>
              <a:gd name="connsiteY125-17742" fmla="*/ 274 h 764"/>
              <a:gd name="connsiteX126-17743" fmla="*/ 294 w 420"/>
              <a:gd name="connsiteY126-17744" fmla="*/ 253 h 764"/>
              <a:gd name="connsiteX127-17745" fmla="*/ 294 w 420"/>
              <a:gd name="connsiteY127-17746" fmla="*/ 232 h 764"/>
              <a:gd name="connsiteX128-17747" fmla="*/ 294 w 420"/>
              <a:gd name="connsiteY128-17748" fmla="*/ 211 h 764"/>
              <a:gd name="connsiteX129-17749" fmla="*/ 299 w 420"/>
              <a:gd name="connsiteY129-17750" fmla="*/ 195 h 764"/>
              <a:gd name="connsiteX130-17751" fmla="*/ 299 w 420"/>
              <a:gd name="connsiteY130-17752" fmla="*/ 179 h 764"/>
              <a:gd name="connsiteX131-17753" fmla="*/ 299 w 420"/>
              <a:gd name="connsiteY131-17754" fmla="*/ 163 h 764"/>
              <a:gd name="connsiteX132-17755" fmla="*/ 299 w 420"/>
              <a:gd name="connsiteY132-17756" fmla="*/ 153 h 764"/>
              <a:gd name="connsiteX133-17757" fmla="*/ 299 w 420"/>
              <a:gd name="connsiteY133-17758" fmla="*/ 142 h 764"/>
              <a:gd name="connsiteX134-17759" fmla="*/ 299 w 420"/>
              <a:gd name="connsiteY134-17760" fmla="*/ 132 h 764"/>
              <a:gd name="connsiteX135-17761" fmla="*/ 299 w 420"/>
              <a:gd name="connsiteY135-17762" fmla="*/ 121 h 764"/>
              <a:gd name="connsiteX136-17763" fmla="*/ 294 w 420"/>
              <a:gd name="connsiteY136-17764" fmla="*/ 116 h 764"/>
              <a:gd name="connsiteX137-17765" fmla="*/ 294 w 420"/>
              <a:gd name="connsiteY137-17766" fmla="*/ 116 h 764"/>
              <a:gd name="connsiteX0-17767" fmla="*/ 294 w 420"/>
              <a:gd name="connsiteY0-17768" fmla="*/ 116 h 764"/>
              <a:gd name="connsiteX1-17769" fmla="*/ 294 w 420"/>
              <a:gd name="connsiteY1-17770" fmla="*/ 105 h 764"/>
              <a:gd name="connsiteX2-17771" fmla="*/ 289 w 420"/>
              <a:gd name="connsiteY2-17772" fmla="*/ 95 h 764"/>
              <a:gd name="connsiteX3-17773" fmla="*/ 284 w 420"/>
              <a:gd name="connsiteY3-17774" fmla="*/ 84 h 764"/>
              <a:gd name="connsiteX4-17775" fmla="*/ 284 w 420"/>
              <a:gd name="connsiteY4-17776" fmla="*/ 79 h 764"/>
              <a:gd name="connsiteX5-17777" fmla="*/ 278 w 420"/>
              <a:gd name="connsiteY5-17778" fmla="*/ 79 h 764"/>
              <a:gd name="connsiteX6-17779" fmla="*/ 273 w 420"/>
              <a:gd name="connsiteY6-17780" fmla="*/ 79 h 764"/>
              <a:gd name="connsiteX7-17781" fmla="*/ 268 w 420"/>
              <a:gd name="connsiteY7-17782" fmla="*/ 74 h 764"/>
              <a:gd name="connsiteX8-17783" fmla="*/ 257 w 420"/>
              <a:gd name="connsiteY8-17784" fmla="*/ 74 h 764"/>
              <a:gd name="connsiteX9-17785" fmla="*/ 247 w 420"/>
              <a:gd name="connsiteY9-17786" fmla="*/ 74 h 764"/>
              <a:gd name="connsiteX10-17787" fmla="*/ 236 w 420"/>
              <a:gd name="connsiteY10-17788" fmla="*/ 74 h 764"/>
              <a:gd name="connsiteX11-17789" fmla="*/ 226 w 420"/>
              <a:gd name="connsiteY11-17790" fmla="*/ 74 h 764"/>
              <a:gd name="connsiteX12-17791" fmla="*/ 242 w 420"/>
              <a:gd name="connsiteY12-17792" fmla="*/ 21 h 764"/>
              <a:gd name="connsiteX13-17793" fmla="*/ 247 w 420"/>
              <a:gd name="connsiteY13-17794" fmla="*/ 16 h 764"/>
              <a:gd name="connsiteX14-17795" fmla="*/ 252 w 420"/>
              <a:gd name="connsiteY14-17796" fmla="*/ 16 h 764"/>
              <a:gd name="connsiteX15-17797" fmla="*/ 252 w 420"/>
              <a:gd name="connsiteY15-17798" fmla="*/ 11 h 764"/>
              <a:gd name="connsiteX16-17799" fmla="*/ 263 w 420"/>
              <a:gd name="connsiteY16-17800" fmla="*/ 5 h 764"/>
              <a:gd name="connsiteX17-17801" fmla="*/ 268 w 420"/>
              <a:gd name="connsiteY17-17802" fmla="*/ 5 h 764"/>
              <a:gd name="connsiteX18-17803" fmla="*/ 278 w 420"/>
              <a:gd name="connsiteY18-17804" fmla="*/ 0 h 764"/>
              <a:gd name="connsiteX19-17805" fmla="*/ 284 w 420"/>
              <a:gd name="connsiteY19-17806" fmla="*/ 5 h 764"/>
              <a:gd name="connsiteX20-17807" fmla="*/ 299 w 420"/>
              <a:gd name="connsiteY20-17808" fmla="*/ 5 h 764"/>
              <a:gd name="connsiteX21-17809" fmla="*/ 310 w 420"/>
              <a:gd name="connsiteY21-17810" fmla="*/ 11 h 764"/>
              <a:gd name="connsiteX22-17811" fmla="*/ 331 w 420"/>
              <a:gd name="connsiteY22-17812" fmla="*/ 16 h 764"/>
              <a:gd name="connsiteX23-17813" fmla="*/ 363 w 420"/>
              <a:gd name="connsiteY23-17814" fmla="*/ 32 h 764"/>
              <a:gd name="connsiteX24-17815" fmla="*/ 378 w 420"/>
              <a:gd name="connsiteY24-17816" fmla="*/ 42 h 764"/>
              <a:gd name="connsiteX25-17817" fmla="*/ 394 w 420"/>
              <a:gd name="connsiteY25-17818" fmla="*/ 53 h 764"/>
              <a:gd name="connsiteX26-17819" fmla="*/ 405 w 420"/>
              <a:gd name="connsiteY26-17820" fmla="*/ 58 h 764"/>
              <a:gd name="connsiteX27-17821" fmla="*/ 415 w 420"/>
              <a:gd name="connsiteY27-17822" fmla="*/ 68 h 764"/>
              <a:gd name="connsiteX28-17823" fmla="*/ 420 w 420"/>
              <a:gd name="connsiteY28-17824" fmla="*/ 74 h 764"/>
              <a:gd name="connsiteX29-17825" fmla="*/ 420 w 420"/>
              <a:gd name="connsiteY29-17826" fmla="*/ 74 h 764"/>
              <a:gd name="connsiteX30-17827" fmla="*/ 415 w 420"/>
              <a:gd name="connsiteY30-17828" fmla="*/ 79 h 764"/>
              <a:gd name="connsiteX31-17829" fmla="*/ 415 w 420"/>
              <a:gd name="connsiteY31-17830" fmla="*/ 84 h 764"/>
              <a:gd name="connsiteX32-17831" fmla="*/ 410 w 420"/>
              <a:gd name="connsiteY32-17832" fmla="*/ 90 h 764"/>
              <a:gd name="connsiteX33-17833" fmla="*/ 405 w 420"/>
              <a:gd name="connsiteY33-17834" fmla="*/ 95 h 764"/>
              <a:gd name="connsiteX34-17835" fmla="*/ 399 w 420"/>
              <a:gd name="connsiteY34-17836" fmla="*/ 100 h 764"/>
              <a:gd name="connsiteX35-17837" fmla="*/ 394 w 420"/>
              <a:gd name="connsiteY35-17838" fmla="*/ 105 h 764"/>
              <a:gd name="connsiteX36-17839" fmla="*/ 389 w 420"/>
              <a:gd name="connsiteY36-17840" fmla="*/ 116 h 764"/>
              <a:gd name="connsiteX37-17841" fmla="*/ 389 w 420"/>
              <a:gd name="connsiteY37-17842" fmla="*/ 126 h 764"/>
              <a:gd name="connsiteX38-17843" fmla="*/ 384 w 420"/>
              <a:gd name="connsiteY38-17844" fmla="*/ 142 h 764"/>
              <a:gd name="connsiteX39-17845" fmla="*/ 384 w 420"/>
              <a:gd name="connsiteY39-17846" fmla="*/ 163 h 764"/>
              <a:gd name="connsiteX40-17847" fmla="*/ 384 w 420"/>
              <a:gd name="connsiteY40-17848" fmla="*/ 184 h 764"/>
              <a:gd name="connsiteX41-17849" fmla="*/ 378 w 420"/>
              <a:gd name="connsiteY41-17850" fmla="*/ 211 h 764"/>
              <a:gd name="connsiteX42-17851" fmla="*/ 373 w 420"/>
              <a:gd name="connsiteY42-17852" fmla="*/ 263 h 764"/>
              <a:gd name="connsiteX43-17853" fmla="*/ 368 w 420"/>
              <a:gd name="connsiteY43-17854" fmla="*/ 316 h 764"/>
              <a:gd name="connsiteX44-17855" fmla="*/ 363 w 420"/>
              <a:gd name="connsiteY44-17856" fmla="*/ 363 h 764"/>
              <a:gd name="connsiteX45-17857" fmla="*/ 357 w 420"/>
              <a:gd name="connsiteY45-17858" fmla="*/ 411 h 764"/>
              <a:gd name="connsiteX46-17859" fmla="*/ 347 w 420"/>
              <a:gd name="connsiteY46-17860" fmla="*/ 458 h 764"/>
              <a:gd name="connsiteX47-17861" fmla="*/ 336 w 420"/>
              <a:gd name="connsiteY47-17862" fmla="*/ 506 h 764"/>
              <a:gd name="connsiteX48-17863" fmla="*/ 326 w 420"/>
              <a:gd name="connsiteY48-17864" fmla="*/ 553 h 764"/>
              <a:gd name="connsiteX49-17865" fmla="*/ 310 w 420"/>
              <a:gd name="connsiteY49-17866" fmla="*/ 595 h 764"/>
              <a:gd name="connsiteX50-17867" fmla="*/ 299 w 420"/>
              <a:gd name="connsiteY50-17868" fmla="*/ 622 h 764"/>
              <a:gd name="connsiteX51-17869" fmla="*/ 294 w 420"/>
              <a:gd name="connsiteY51-17870" fmla="*/ 643 h 764"/>
              <a:gd name="connsiteX52-17871" fmla="*/ 284 w 420"/>
              <a:gd name="connsiteY52-17872" fmla="*/ 658 h 764"/>
              <a:gd name="connsiteX53-17873" fmla="*/ 273 w 420"/>
              <a:gd name="connsiteY53-17874" fmla="*/ 674 h 764"/>
              <a:gd name="connsiteX54-17875" fmla="*/ 263 w 420"/>
              <a:gd name="connsiteY54-17876" fmla="*/ 690 h 764"/>
              <a:gd name="connsiteX55-17877" fmla="*/ 252 w 420"/>
              <a:gd name="connsiteY55-17878" fmla="*/ 706 h 764"/>
              <a:gd name="connsiteX56-17879" fmla="*/ 236 w 420"/>
              <a:gd name="connsiteY56-17880" fmla="*/ 716 h 764"/>
              <a:gd name="connsiteX57-17881" fmla="*/ 226 w 420"/>
              <a:gd name="connsiteY57-17882" fmla="*/ 727 h 764"/>
              <a:gd name="connsiteX58-17883" fmla="*/ 215 w 420"/>
              <a:gd name="connsiteY58-17884" fmla="*/ 737 h 764"/>
              <a:gd name="connsiteX59-17885" fmla="*/ 205 w 420"/>
              <a:gd name="connsiteY59-17886" fmla="*/ 743 h 764"/>
              <a:gd name="connsiteX60-17887" fmla="*/ 194 w 420"/>
              <a:gd name="connsiteY60-17888" fmla="*/ 748 h 764"/>
              <a:gd name="connsiteX61-17889" fmla="*/ 184 w 420"/>
              <a:gd name="connsiteY61-17890" fmla="*/ 753 h 764"/>
              <a:gd name="connsiteX62-17891" fmla="*/ 179 w 420"/>
              <a:gd name="connsiteY62-17892" fmla="*/ 758 h 764"/>
              <a:gd name="connsiteX63-17893" fmla="*/ 168 w 420"/>
              <a:gd name="connsiteY63-17894" fmla="*/ 764 h 764"/>
              <a:gd name="connsiteX64-17895" fmla="*/ 163 w 420"/>
              <a:gd name="connsiteY64-17896" fmla="*/ 764 h 764"/>
              <a:gd name="connsiteX65-17897" fmla="*/ 157 w 420"/>
              <a:gd name="connsiteY65-17898" fmla="*/ 764 h 764"/>
              <a:gd name="connsiteX66-17899" fmla="*/ 147 w 420"/>
              <a:gd name="connsiteY66-17900" fmla="*/ 758 h 764"/>
              <a:gd name="connsiteX67-17901" fmla="*/ 142 w 420"/>
              <a:gd name="connsiteY67-17902" fmla="*/ 753 h 764"/>
              <a:gd name="connsiteX68-17903" fmla="*/ 136 w 420"/>
              <a:gd name="connsiteY68-17904" fmla="*/ 748 h 764"/>
              <a:gd name="connsiteX69-17905" fmla="*/ 136 w 420"/>
              <a:gd name="connsiteY69-17906" fmla="*/ 743 h 764"/>
              <a:gd name="connsiteX70-17907" fmla="*/ 136 w 420"/>
              <a:gd name="connsiteY70-17908" fmla="*/ 737 h 764"/>
              <a:gd name="connsiteX71-17909" fmla="*/ 136 w 420"/>
              <a:gd name="connsiteY71-17910" fmla="*/ 732 h 764"/>
              <a:gd name="connsiteX72-17911" fmla="*/ 136 w 420"/>
              <a:gd name="connsiteY72-17912" fmla="*/ 722 h 764"/>
              <a:gd name="connsiteX73-17913" fmla="*/ 136 w 420"/>
              <a:gd name="connsiteY73-17914" fmla="*/ 716 h 764"/>
              <a:gd name="connsiteX74-17915" fmla="*/ 131 w 420"/>
              <a:gd name="connsiteY74-17916" fmla="*/ 706 h 764"/>
              <a:gd name="connsiteX75-17917" fmla="*/ 121 w 420"/>
              <a:gd name="connsiteY75-17918" fmla="*/ 695 h 764"/>
              <a:gd name="connsiteX76-17919" fmla="*/ 110 w 420"/>
              <a:gd name="connsiteY76-17920" fmla="*/ 690 h 764"/>
              <a:gd name="connsiteX77-17921" fmla="*/ 100 w 420"/>
              <a:gd name="connsiteY77-17922" fmla="*/ 679 h 764"/>
              <a:gd name="connsiteX78-17923" fmla="*/ 84 w 420"/>
              <a:gd name="connsiteY78-17924" fmla="*/ 669 h 764"/>
              <a:gd name="connsiteX79-17925" fmla="*/ 68 w 420"/>
              <a:gd name="connsiteY79-17926" fmla="*/ 658 h 764"/>
              <a:gd name="connsiteX80-17927" fmla="*/ 52 w 420"/>
              <a:gd name="connsiteY80-17928" fmla="*/ 648 h 764"/>
              <a:gd name="connsiteX81-17929" fmla="*/ 36 w 420"/>
              <a:gd name="connsiteY81-17930" fmla="*/ 643 h 764"/>
              <a:gd name="connsiteX82-17931" fmla="*/ 26 w 420"/>
              <a:gd name="connsiteY82-17932" fmla="*/ 632 h 764"/>
              <a:gd name="connsiteX83-17933" fmla="*/ 15 w 420"/>
              <a:gd name="connsiteY83-17934" fmla="*/ 627 h 764"/>
              <a:gd name="connsiteX84-17935" fmla="*/ 5 w 420"/>
              <a:gd name="connsiteY84-17936" fmla="*/ 622 h 764"/>
              <a:gd name="connsiteX85-17937" fmla="*/ 0 w 420"/>
              <a:gd name="connsiteY85-17938" fmla="*/ 616 h 764"/>
              <a:gd name="connsiteX86-17939" fmla="*/ 0 w 420"/>
              <a:gd name="connsiteY86-17940" fmla="*/ 616 h 764"/>
              <a:gd name="connsiteX87-17941" fmla="*/ 0 w 420"/>
              <a:gd name="connsiteY87-17942" fmla="*/ 611 h 764"/>
              <a:gd name="connsiteX88-17943" fmla="*/ 0 w 420"/>
              <a:gd name="connsiteY88-17944" fmla="*/ 611 h 764"/>
              <a:gd name="connsiteX89-17945" fmla="*/ 5 w 420"/>
              <a:gd name="connsiteY89-17946" fmla="*/ 611 h 764"/>
              <a:gd name="connsiteX90-17947" fmla="*/ 10 w 420"/>
              <a:gd name="connsiteY90-17948" fmla="*/ 611 h 764"/>
              <a:gd name="connsiteX91-17949" fmla="*/ 21 w 420"/>
              <a:gd name="connsiteY91-17950" fmla="*/ 611 h 764"/>
              <a:gd name="connsiteX92-17951" fmla="*/ 31 w 420"/>
              <a:gd name="connsiteY92-17952" fmla="*/ 611 h 764"/>
              <a:gd name="connsiteX93-17953" fmla="*/ 47 w 420"/>
              <a:gd name="connsiteY93-17954" fmla="*/ 616 h 764"/>
              <a:gd name="connsiteX94-17955" fmla="*/ 63 w 420"/>
              <a:gd name="connsiteY94-17956" fmla="*/ 622 h 764"/>
              <a:gd name="connsiteX95-17957" fmla="*/ 84 w 420"/>
              <a:gd name="connsiteY95-17958" fmla="*/ 622 h 764"/>
              <a:gd name="connsiteX96-17959" fmla="*/ 105 w 420"/>
              <a:gd name="connsiteY96-17960" fmla="*/ 627 h 764"/>
              <a:gd name="connsiteX97-17961" fmla="*/ 121 w 420"/>
              <a:gd name="connsiteY97-17962" fmla="*/ 632 h 764"/>
              <a:gd name="connsiteX98-17963" fmla="*/ 136 w 420"/>
              <a:gd name="connsiteY98-17964" fmla="*/ 632 h 764"/>
              <a:gd name="connsiteX99-17965" fmla="*/ 152 w 420"/>
              <a:gd name="connsiteY99-17966" fmla="*/ 632 h 764"/>
              <a:gd name="connsiteX100-17967" fmla="*/ 163 w 420"/>
              <a:gd name="connsiteY100-17968" fmla="*/ 632 h 764"/>
              <a:gd name="connsiteX101-17969" fmla="*/ 173 w 420"/>
              <a:gd name="connsiteY101-17970" fmla="*/ 632 h 764"/>
              <a:gd name="connsiteX102-17971" fmla="*/ 179 w 420"/>
              <a:gd name="connsiteY102-17972" fmla="*/ 632 h 764"/>
              <a:gd name="connsiteX103-17973" fmla="*/ 184 w 420"/>
              <a:gd name="connsiteY103-17974" fmla="*/ 632 h 764"/>
              <a:gd name="connsiteX104-17975" fmla="*/ 189 w 420"/>
              <a:gd name="connsiteY104-17976" fmla="*/ 627 h 764"/>
              <a:gd name="connsiteX105-17977" fmla="*/ 194 w 420"/>
              <a:gd name="connsiteY105-17978" fmla="*/ 622 h 764"/>
              <a:gd name="connsiteX106-17979" fmla="*/ 200 w 420"/>
              <a:gd name="connsiteY106-17980" fmla="*/ 616 h 764"/>
              <a:gd name="connsiteX107-17981" fmla="*/ 205 w 420"/>
              <a:gd name="connsiteY107-17982" fmla="*/ 611 h 764"/>
              <a:gd name="connsiteX108-17983" fmla="*/ 210 w 420"/>
              <a:gd name="connsiteY108-17984" fmla="*/ 600 h 764"/>
              <a:gd name="connsiteX109-17985" fmla="*/ 221 w 420"/>
              <a:gd name="connsiteY109-17986" fmla="*/ 590 h 764"/>
              <a:gd name="connsiteX110-17987" fmla="*/ 226 w 420"/>
              <a:gd name="connsiteY110-17988" fmla="*/ 579 h 764"/>
              <a:gd name="connsiteX111-17989" fmla="*/ 231 w 420"/>
              <a:gd name="connsiteY111-17990" fmla="*/ 569 h 764"/>
              <a:gd name="connsiteX112-17991" fmla="*/ 236 w 420"/>
              <a:gd name="connsiteY112-17992" fmla="*/ 553 h 764"/>
              <a:gd name="connsiteX113-17993" fmla="*/ 242 w 420"/>
              <a:gd name="connsiteY113-17994" fmla="*/ 537 h 764"/>
              <a:gd name="connsiteX114-17995" fmla="*/ 247 w 420"/>
              <a:gd name="connsiteY114-17996" fmla="*/ 521 h 764"/>
              <a:gd name="connsiteX115-17997" fmla="*/ 252 w 420"/>
              <a:gd name="connsiteY115-17998" fmla="*/ 500 h 764"/>
              <a:gd name="connsiteX116-17999" fmla="*/ 257 w 420"/>
              <a:gd name="connsiteY116-18000" fmla="*/ 479 h 764"/>
              <a:gd name="connsiteX117-18001" fmla="*/ 263 w 420"/>
              <a:gd name="connsiteY117-18002" fmla="*/ 453 h 764"/>
              <a:gd name="connsiteX118-18003" fmla="*/ 268 w 420"/>
              <a:gd name="connsiteY118-18004" fmla="*/ 427 h 764"/>
              <a:gd name="connsiteX119-18005" fmla="*/ 273 w 420"/>
              <a:gd name="connsiteY119-18006" fmla="*/ 400 h 764"/>
              <a:gd name="connsiteX120-18007" fmla="*/ 278 w 420"/>
              <a:gd name="connsiteY120-18008" fmla="*/ 374 h 764"/>
              <a:gd name="connsiteX121-18009" fmla="*/ 284 w 420"/>
              <a:gd name="connsiteY121-18010" fmla="*/ 348 h 764"/>
              <a:gd name="connsiteX122-18011" fmla="*/ 284 w 420"/>
              <a:gd name="connsiteY122-18012" fmla="*/ 321 h 764"/>
              <a:gd name="connsiteX123-18013" fmla="*/ 289 w 420"/>
              <a:gd name="connsiteY123-18014" fmla="*/ 295 h 764"/>
              <a:gd name="connsiteX124-18015" fmla="*/ 289 w 420"/>
              <a:gd name="connsiteY124-18016" fmla="*/ 274 h 764"/>
              <a:gd name="connsiteX125-18017" fmla="*/ 294 w 420"/>
              <a:gd name="connsiteY125-18018" fmla="*/ 253 h 764"/>
              <a:gd name="connsiteX126-18019" fmla="*/ 294 w 420"/>
              <a:gd name="connsiteY126-18020" fmla="*/ 232 h 764"/>
              <a:gd name="connsiteX127-18021" fmla="*/ 294 w 420"/>
              <a:gd name="connsiteY127-18022" fmla="*/ 211 h 764"/>
              <a:gd name="connsiteX128-18023" fmla="*/ 299 w 420"/>
              <a:gd name="connsiteY128-18024" fmla="*/ 195 h 764"/>
              <a:gd name="connsiteX129-18025" fmla="*/ 299 w 420"/>
              <a:gd name="connsiteY129-18026" fmla="*/ 179 h 764"/>
              <a:gd name="connsiteX130-18027" fmla="*/ 299 w 420"/>
              <a:gd name="connsiteY130-18028" fmla="*/ 163 h 764"/>
              <a:gd name="connsiteX131-18029" fmla="*/ 299 w 420"/>
              <a:gd name="connsiteY131-18030" fmla="*/ 153 h 764"/>
              <a:gd name="connsiteX132-18031" fmla="*/ 299 w 420"/>
              <a:gd name="connsiteY132-18032" fmla="*/ 142 h 764"/>
              <a:gd name="connsiteX133-18033" fmla="*/ 299 w 420"/>
              <a:gd name="connsiteY133-18034" fmla="*/ 132 h 764"/>
              <a:gd name="connsiteX134-18035" fmla="*/ 299 w 420"/>
              <a:gd name="connsiteY134-18036" fmla="*/ 121 h 764"/>
              <a:gd name="connsiteX135-18037" fmla="*/ 294 w 420"/>
              <a:gd name="connsiteY135-18038" fmla="*/ 116 h 764"/>
              <a:gd name="connsiteX136-18039" fmla="*/ 294 w 420"/>
              <a:gd name="connsiteY136-18040" fmla="*/ 116 h 764"/>
              <a:gd name="connsiteX0-18041" fmla="*/ 294 w 420"/>
              <a:gd name="connsiteY0-18042" fmla="*/ 116 h 764"/>
              <a:gd name="connsiteX1-18043" fmla="*/ 294 w 420"/>
              <a:gd name="connsiteY1-18044" fmla="*/ 105 h 764"/>
              <a:gd name="connsiteX2-18045" fmla="*/ 289 w 420"/>
              <a:gd name="connsiteY2-18046" fmla="*/ 95 h 764"/>
              <a:gd name="connsiteX3-18047" fmla="*/ 284 w 420"/>
              <a:gd name="connsiteY3-18048" fmla="*/ 84 h 764"/>
              <a:gd name="connsiteX4-18049" fmla="*/ 284 w 420"/>
              <a:gd name="connsiteY4-18050" fmla="*/ 79 h 764"/>
              <a:gd name="connsiteX5-18051" fmla="*/ 278 w 420"/>
              <a:gd name="connsiteY5-18052" fmla="*/ 79 h 764"/>
              <a:gd name="connsiteX6-18053" fmla="*/ 273 w 420"/>
              <a:gd name="connsiteY6-18054" fmla="*/ 79 h 764"/>
              <a:gd name="connsiteX7-18055" fmla="*/ 268 w 420"/>
              <a:gd name="connsiteY7-18056" fmla="*/ 74 h 764"/>
              <a:gd name="connsiteX8-18057" fmla="*/ 257 w 420"/>
              <a:gd name="connsiteY8-18058" fmla="*/ 74 h 764"/>
              <a:gd name="connsiteX9-18059" fmla="*/ 247 w 420"/>
              <a:gd name="connsiteY9-18060" fmla="*/ 74 h 764"/>
              <a:gd name="connsiteX10-18061" fmla="*/ 236 w 420"/>
              <a:gd name="connsiteY10-18062" fmla="*/ 74 h 764"/>
              <a:gd name="connsiteX11-18063" fmla="*/ 242 w 420"/>
              <a:gd name="connsiteY11-18064" fmla="*/ 21 h 764"/>
              <a:gd name="connsiteX12-18065" fmla="*/ 247 w 420"/>
              <a:gd name="connsiteY12-18066" fmla="*/ 16 h 764"/>
              <a:gd name="connsiteX13-18067" fmla="*/ 252 w 420"/>
              <a:gd name="connsiteY13-18068" fmla="*/ 16 h 764"/>
              <a:gd name="connsiteX14-18069" fmla="*/ 252 w 420"/>
              <a:gd name="connsiteY14-18070" fmla="*/ 11 h 764"/>
              <a:gd name="connsiteX15-18071" fmla="*/ 263 w 420"/>
              <a:gd name="connsiteY15-18072" fmla="*/ 5 h 764"/>
              <a:gd name="connsiteX16-18073" fmla="*/ 268 w 420"/>
              <a:gd name="connsiteY16-18074" fmla="*/ 5 h 764"/>
              <a:gd name="connsiteX17-18075" fmla="*/ 278 w 420"/>
              <a:gd name="connsiteY17-18076" fmla="*/ 0 h 764"/>
              <a:gd name="connsiteX18-18077" fmla="*/ 284 w 420"/>
              <a:gd name="connsiteY18-18078" fmla="*/ 5 h 764"/>
              <a:gd name="connsiteX19-18079" fmla="*/ 299 w 420"/>
              <a:gd name="connsiteY19-18080" fmla="*/ 5 h 764"/>
              <a:gd name="connsiteX20-18081" fmla="*/ 310 w 420"/>
              <a:gd name="connsiteY20-18082" fmla="*/ 11 h 764"/>
              <a:gd name="connsiteX21-18083" fmla="*/ 331 w 420"/>
              <a:gd name="connsiteY21-18084" fmla="*/ 16 h 764"/>
              <a:gd name="connsiteX22-18085" fmla="*/ 363 w 420"/>
              <a:gd name="connsiteY22-18086" fmla="*/ 32 h 764"/>
              <a:gd name="connsiteX23-18087" fmla="*/ 378 w 420"/>
              <a:gd name="connsiteY23-18088" fmla="*/ 42 h 764"/>
              <a:gd name="connsiteX24-18089" fmla="*/ 394 w 420"/>
              <a:gd name="connsiteY24-18090" fmla="*/ 53 h 764"/>
              <a:gd name="connsiteX25-18091" fmla="*/ 405 w 420"/>
              <a:gd name="connsiteY25-18092" fmla="*/ 58 h 764"/>
              <a:gd name="connsiteX26-18093" fmla="*/ 415 w 420"/>
              <a:gd name="connsiteY26-18094" fmla="*/ 68 h 764"/>
              <a:gd name="connsiteX27-18095" fmla="*/ 420 w 420"/>
              <a:gd name="connsiteY27-18096" fmla="*/ 74 h 764"/>
              <a:gd name="connsiteX28-18097" fmla="*/ 420 w 420"/>
              <a:gd name="connsiteY28-18098" fmla="*/ 74 h 764"/>
              <a:gd name="connsiteX29-18099" fmla="*/ 415 w 420"/>
              <a:gd name="connsiteY29-18100" fmla="*/ 79 h 764"/>
              <a:gd name="connsiteX30-18101" fmla="*/ 415 w 420"/>
              <a:gd name="connsiteY30-18102" fmla="*/ 84 h 764"/>
              <a:gd name="connsiteX31-18103" fmla="*/ 410 w 420"/>
              <a:gd name="connsiteY31-18104" fmla="*/ 90 h 764"/>
              <a:gd name="connsiteX32-18105" fmla="*/ 405 w 420"/>
              <a:gd name="connsiteY32-18106" fmla="*/ 95 h 764"/>
              <a:gd name="connsiteX33-18107" fmla="*/ 399 w 420"/>
              <a:gd name="connsiteY33-18108" fmla="*/ 100 h 764"/>
              <a:gd name="connsiteX34-18109" fmla="*/ 394 w 420"/>
              <a:gd name="connsiteY34-18110" fmla="*/ 105 h 764"/>
              <a:gd name="connsiteX35-18111" fmla="*/ 389 w 420"/>
              <a:gd name="connsiteY35-18112" fmla="*/ 116 h 764"/>
              <a:gd name="connsiteX36-18113" fmla="*/ 389 w 420"/>
              <a:gd name="connsiteY36-18114" fmla="*/ 126 h 764"/>
              <a:gd name="connsiteX37-18115" fmla="*/ 384 w 420"/>
              <a:gd name="connsiteY37-18116" fmla="*/ 142 h 764"/>
              <a:gd name="connsiteX38-18117" fmla="*/ 384 w 420"/>
              <a:gd name="connsiteY38-18118" fmla="*/ 163 h 764"/>
              <a:gd name="connsiteX39-18119" fmla="*/ 384 w 420"/>
              <a:gd name="connsiteY39-18120" fmla="*/ 184 h 764"/>
              <a:gd name="connsiteX40-18121" fmla="*/ 378 w 420"/>
              <a:gd name="connsiteY40-18122" fmla="*/ 211 h 764"/>
              <a:gd name="connsiteX41-18123" fmla="*/ 373 w 420"/>
              <a:gd name="connsiteY41-18124" fmla="*/ 263 h 764"/>
              <a:gd name="connsiteX42-18125" fmla="*/ 368 w 420"/>
              <a:gd name="connsiteY42-18126" fmla="*/ 316 h 764"/>
              <a:gd name="connsiteX43-18127" fmla="*/ 363 w 420"/>
              <a:gd name="connsiteY43-18128" fmla="*/ 363 h 764"/>
              <a:gd name="connsiteX44-18129" fmla="*/ 357 w 420"/>
              <a:gd name="connsiteY44-18130" fmla="*/ 411 h 764"/>
              <a:gd name="connsiteX45-18131" fmla="*/ 347 w 420"/>
              <a:gd name="connsiteY45-18132" fmla="*/ 458 h 764"/>
              <a:gd name="connsiteX46-18133" fmla="*/ 336 w 420"/>
              <a:gd name="connsiteY46-18134" fmla="*/ 506 h 764"/>
              <a:gd name="connsiteX47-18135" fmla="*/ 326 w 420"/>
              <a:gd name="connsiteY47-18136" fmla="*/ 553 h 764"/>
              <a:gd name="connsiteX48-18137" fmla="*/ 310 w 420"/>
              <a:gd name="connsiteY48-18138" fmla="*/ 595 h 764"/>
              <a:gd name="connsiteX49-18139" fmla="*/ 299 w 420"/>
              <a:gd name="connsiteY49-18140" fmla="*/ 622 h 764"/>
              <a:gd name="connsiteX50-18141" fmla="*/ 294 w 420"/>
              <a:gd name="connsiteY50-18142" fmla="*/ 643 h 764"/>
              <a:gd name="connsiteX51-18143" fmla="*/ 284 w 420"/>
              <a:gd name="connsiteY51-18144" fmla="*/ 658 h 764"/>
              <a:gd name="connsiteX52-18145" fmla="*/ 273 w 420"/>
              <a:gd name="connsiteY52-18146" fmla="*/ 674 h 764"/>
              <a:gd name="connsiteX53-18147" fmla="*/ 263 w 420"/>
              <a:gd name="connsiteY53-18148" fmla="*/ 690 h 764"/>
              <a:gd name="connsiteX54-18149" fmla="*/ 252 w 420"/>
              <a:gd name="connsiteY54-18150" fmla="*/ 706 h 764"/>
              <a:gd name="connsiteX55-18151" fmla="*/ 236 w 420"/>
              <a:gd name="connsiteY55-18152" fmla="*/ 716 h 764"/>
              <a:gd name="connsiteX56-18153" fmla="*/ 226 w 420"/>
              <a:gd name="connsiteY56-18154" fmla="*/ 727 h 764"/>
              <a:gd name="connsiteX57-18155" fmla="*/ 215 w 420"/>
              <a:gd name="connsiteY57-18156" fmla="*/ 737 h 764"/>
              <a:gd name="connsiteX58-18157" fmla="*/ 205 w 420"/>
              <a:gd name="connsiteY58-18158" fmla="*/ 743 h 764"/>
              <a:gd name="connsiteX59-18159" fmla="*/ 194 w 420"/>
              <a:gd name="connsiteY59-18160" fmla="*/ 748 h 764"/>
              <a:gd name="connsiteX60-18161" fmla="*/ 184 w 420"/>
              <a:gd name="connsiteY60-18162" fmla="*/ 753 h 764"/>
              <a:gd name="connsiteX61-18163" fmla="*/ 179 w 420"/>
              <a:gd name="connsiteY61-18164" fmla="*/ 758 h 764"/>
              <a:gd name="connsiteX62-18165" fmla="*/ 168 w 420"/>
              <a:gd name="connsiteY62-18166" fmla="*/ 764 h 764"/>
              <a:gd name="connsiteX63-18167" fmla="*/ 163 w 420"/>
              <a:gd name="connsiteY63-18168" fmla="*/ 764 h 764"/>
              <a:gd name="connsiteX64-18169" fmla="*/ 157 w 420"/>
              <a:gd name="connsiteY64-18170" fmla="*/ 764 h 764"/>
              <a:gd name="connsiteX65-18171" fmla="*/ 147 w 420"/>
              <a:gd name="connsiteY65-18172" fmla="*/ 758 h 764"/>
              <a:gd name="connsiteX66-18173" fmla="*/ 142 w 420"/>
              <a:gd name="connsiteY66-18174" fmla="*/ 753 h 764"/>
              <a:gd name="connsiteX67-18175" fmla="*/ 136 w 420"/>
              <a:gd name="connsiteY67-18176" fmla="*/ 748 h 764"/>
              <a:gd name="connsiteX68-18177" fmla="*/ 136 w 420"/>
              <a:gd name="connsiteY68-18178" fmla="*/ 743 h 764"/>
              <a:gd name="connsiteX69-18179" fmla="*/ 136 w 420"/>
              <a:gd name="connsiteY69-18180" fmla="*/ 737 h 764"/>
              <a:gd name="connsiteX70-18181" fmla="*/ 136 w 420"/>
              <a:gd name="connsiteY70-18182" fmla="*/ 732 h 764"/>
              <a:gd name="connsiteX71-18183" fmla="*/ 136 w 420"/>
              <a:gd name="connsiteY71-18184" fmla="*/ 722 h 764"/>
              <a:gd name="connsiteX72-18185" fmla="*/ 136 w 420"/>
              <a:gd name="connsiteY72-18186" fmla="*/ 716 h 764"/>
              <a:gd name="connsiteX73-18187" fmla="*/ 131 w 420"/>
              <a:gd name="connsiteY73-18188" fmla="*/ 706 h 764"/>
              <a:gd name="connsiteX74-18189" fmla="*/ 121 w 420"/>
              <a:gd name="connsiteY74-18190" fmla="*/ 695 h 764"/>
              <a:gd name="connsiteX75-18191" fmla="*/ 110 w 420"/>
              <a:gd name="connsiteY75-18192" fmla="*/ 690 h 764"/>
              <a:gd name="connsiteX76-18193" fmla="*/ 100 w 420"/>
              <a:gd name="connsiteY76-18194" fmla="*/ 679 h 764"/>
              <a:gd name="connsiteX77-18195" fmla="*/ 84 w 420"/>
              <a:gd name="connsiteY77-18196" fmla="*/ 669 h 764"/>
              <a:gd name="connsiteX78-18197" fmla="*/ 68 w 420"/>
              <a:gd name="connsiteY78-18198" fmla="*/ 658 h 764"/>
              <a:gd name="connsiteX79-18199" fmla="*/ 52 w 420"/>
              <a:gd name="connsiteY79-18200" fmla="*/ 648 h 764"/>
              <a:gd name="connsiteX80-18201" fmla="*/ 36 w 420"/>
              <a:gd name="connsiteY80-18202" fmla="*/ 643 h 764"/>
              <a:gd name="connsiteX81-18203" fmla="*/ 26 w 420"/>
              <a:gd name="connsiteY81-18204" fmla="*/ 632 h 764"/>
              <a:gd name="connsiteX82-18205" fmla="*/ 15 w 420"/>
              <a:gd name="connsiteY82-18206" fmla="*/ 627 h 764"/>
              <a:gd name="connsiteX83-18207" fmla="*/ 5 w 420"/>
              <a:gd name="connsiteY83-18208" fmla="*/ 622 h 764"/>
              <a:gd name="connsiteX84-18209" fmla="*/ 0 w 420"/>
              <a:gd name="connsiteY84-18210" fmla="*/ 616 h 764"/>
              <a:gd name="connsiteX85-18211" fmla="*/ 0 w 420"/>
              <a:gd name="connsiteY85-18212" fmla="*/ 616 h 764"/>
              <a:gd name="connsiteX86-18213" fmla="*/ 0 w 420"/>
              <a:gd name="connsiteY86-18214" fmla="*/ 611 h 764"/>
              <a:gd name="connsiteX87-18215" fmla="*/ 0 w 420"/>
              <a:gd name="connsiteY87-18216" fmla="*/ 611 h 764"/>
              <a:gd name="connsiteX88-18217" fmla="*/ 5 w 420"/>
              <a:gd name="connsiteY88-18218" fmla="*/ 611 h 764"/>
              <a:gd name="connsiteX89-18219" fmla="*/ 10 w 420"/>
              <a:gd name="connsiteY89-18220" fmla="*/ 611 h 764"/>
              <a:gd name="connsiteX90-18221" fmla="*/ 21 w 420"/>
              <a:gd name="connsiteY90-18222" fmla="*/ 611 h 764"/>
              <a:gd name="connsiteX91-18223" fmla="*/ 31 w 420"/>
              <a:gd name="connsiteY91-18224" fmla="*/ 611 h 764"/>
              <a:gd name="connsiteX92-18225" fmla="*/ 47 w 420"/>
              <a:gd name="connsiteY92-18226" fmla="*/ 616 h 764"/>
              <a:gd name="connsiteX93-18227" fmla="*/ 63 w 420"/>
              <a:gd name="connsiteY93-18228" fmla="*/ 622 h 764"/>
              <a:gd name="connsiteX94-18229" fmla="*/ 84 w 420"/>
              <a:gd name="connsiteY94-18230" fmla="*/ 622 h 764"/>
              <a:gd name="connsiteX95-18231" fmla="*/ 105 w 420"/>
              <a:gd name="connsiteY95-18232" fmla="*/ 627 h 764"/>
              <a:gd name="connsiteX96-18233" fmla="*/ 121 w 420"/>
              <a:gd name="connsiteY96-18234" fmla="*/ 632 h 764"/>
              <a:gd name="connsiteX97-18235" fmla="*/ 136 w 420"/>
              <a:gd name="connsiteY97-18236" fmla="*/ 632 h 764"/>
              <a:gd name="connsiteX98-18237" fmla="*/ 152 w 420"/>
              <a:gd name="connsiteY98-18238" fmla="*/ 632 h 764"/>
              <a:gd name="connsiteX99-18239" fmla="*/ 163 w 420"/>
              <a:gd name="connsiteY99-18240" fmla="*/ 632 h 764"/>
              <a:gd name="connsiteX100-18241" fmla="*/ 173 w 420"/>
              <a:gd name="connsiteY100-18242" fmla="*/ 632 h 764"/>
              <a:gd name="connsiteX101-18243" fmla="*/ 179 w 420"/>
              <a:gd name="connsiteY101-18244" fmla="*/ 632 h 764"/>
              <a:gd name="connsiteX102-18245" fmla="*/ 184 w 420"/>
              <a:gd name="connsiteY102-18246" fmla="*/ 632 h 764"/>
              <a:gd name="connsiteX103-18247" fmla="*/ 189 w 420"/>
              <a:gd name="connsiteY103-18248" fmla="*/ 627 h 764"/>
              <a:gd name="connsiteX104-18249" fmla="*/ 194 w 420"/>
              <a:gd name="connsiteY104-18250" fmla="*/ 622 h 764"/>
              <a:gd name="connsiteX105-18251" fmla="*/ 200 w 420"/>
              <a:gd name="connsiteY105-18252" fmla="*/ 616 h 764"/>
              <a:gd name="connsiteX106-18253" fmla="*/ 205 w 420"/>
              <a:gd name="connsiteY106-18254" fmla="*/ 611 h 764"/>
              <a:gd name="connsiteX107-18255" fmla="*/ 210 w 420"/>
              <a:gd name="connsiteY107-18256" fmla="*/ 600 h 764"/>
              <a:gd name="connsiteX108-18257" fmla="*/ 221 w 420"/>
              <a:gd name="connsiteY108-18258" fmla="*/ 590 h 764"/>
              <a:gd name="connsiteX109-18259" fmla="*/ 226 w 420"/>
              <a:gd name="connsiteY109-18260" fmla="*/ 579 h 764"/>
              <a:gd name="connsiteX110-18261" fmla="*/ 231 w 420"/>
              <a:gd name="connsiteY110-18262" fmla="*/ 569 h 764"/>
              <a:gd name="connsiteX111-18263" fmla="*/ 236 w 420"/>
              <a:gd name="connsiteY111-18264" fmla="*/ 553 h 764"/>
              <a:gd name="connsiteX112-18265" fmla="*/ 242 w 420"/>
              <a:gd name="connsiteY112-18266" fmla="*/ 537 h 764"/>
              <a:gd name="connsiteX113-18267" fmla="*/ 247 w 420"/>
              <a:gd name="connsiteY113-18268" fmla="*/ 521 h 764"/>
              <a:gd name="connsiteX114-18269" fmla="*/ 252 w 420"/>
              <a:gd name="connsiteY114-18270" fmla="*/ 500 h 764"/>
              <a:gd name="connsiteX115-18271" fmla="*/ 257 w 420"/>
              <a:gd name="connsiteY115-18272" fmla="*/ 479 h 764"/>
              <a:gd name="connsiteX116-18273" fmla="*/ 263 w 420"/>
              <a:gd name="connsiteY116-18274" fmla="*/ 453 h 764"/>
              <a:gd name="connsiteX117-18275" fmla="*/ 268 w 420"/>
              <a:gd name="connsiteY117-18276" fmla="*/ 427 h 764"/>
              <a:gd name="connsiteX118-18277" fmla="*/ 273 w 420"/>
              <a:gd name="connsiteY118-18278" fmla="*/ 400 h 764"/>
              <a:gd name="connsiteX119-18279" fmla="*/ 278 w 420"/>
              <a:gd name="connsiteY119-18280" fmla="*/ 374 h 764"/>
              <a:gd name="connsiteX120-18281" fmla="*/ 284 w 420"/>
              <a:gd name="connsiteY120-18282" fmla="*/ 348 h 764"/>
              <a:gd name="connsiteX121-18283" fmla="*/ 284 w 420"/>
              <a:gd name="connsiteY121-18284" fmla="*/ 321 h 764"/>
              <a:gd name="connsiteX122-18285" fmla="*/ 289 w 420"/>
              <a:gd name="connsiteY122-18286" fmla="*/ 295 h 764"/>
              <a:gd name="connsiteX123-18287" fmla="*/ 289 w 420"/>
              <a:gd name="connsiteY123-18288" fmla="*/ 274 h 764"/>
              <a:gd name="connsiteX124-18289" fmla="*/ 294 w 420"/>
              <a:gd name="connsiteY124-18290" fmla="*/ 253 h 764"/>
              <a:gd name="connsiteX125-18291" fmla="*/ 294 w 420"/>
              <a:gd name="connsiteY125-18292" fmla="*/ 232 h 764"/>
              <a:gd name="connsiteX126-18293" fmla="*/ 294 w 420"/>
              <a:gd name="connsiteY126-18294" fmla="*/ 211 h 764"/>
              <a:gd name="connsiteX127-18295" fmla="*/ 299 w 420"/>
              <a:gd name="connsiteY127-18296" fmla="*/ 195 h 764"/>
              <a:gd name="connsiteX128-18297" fmla="*/ 299 w 420"/>
              <a:gd name="connsiteY128-18298" fmla="*/ 179 h 764"/>
              <a:gd name="connsiteX129-18299" fmla="*/ 299 w 420"/>
              <a:gd name="connsiteY129-18300" fmla="*/ 163 h 764"/>
              <a:gd name="connsiteX130-18301" fmla="*/ 299 w 420"/>
              <a:gd name="connsiteY130-18302" fmla="*/ 153 h 764"/>
              <a:gd name="connsiteX131-18303" fmla="*/ 299 w 420"/>
              <a:gd name="connsiteY131-18304" fmla="*/ 142 h 764"/>
              <a:gd name="connsiteX132-18305" fmla="*/ 299 w 420"/>
              <a:gd name="connsiteY132-18306" fmla="*/ 132 h 764"/>
              <a:gd name="connsiteX133-18307" fmla="*/ 299 w 420"/>
              <a:gd name="connsiteY133-18308" fmla="*/ 121 h 764"/>
              <a:gd name="connsiteX134-18309" fmla="*/ 294 w 420"/>
              <a:gd name="connsiteY134-18310" fmla="*/ 116 h 764"/>
              <a:gd name="connsiteX135-18311" fmla="*/ 294 w 420"/>
              <a:gd name="connsiteY135-18312" fmla="*/ 116 h 764"/>
              <a:gd name="connsiteX0-18313" fmla="*/ 294 w 420"/>
              <a:gd name="connsiteY0-18314" fmla="*/ 116 h 764"/>
              <a:gd name="connsiteX1-18315" fmla="*/ 294 w 420"/>
              <a:gd name="connsiteY1-18316" fmla="*/ 105 h 764"/>
              <a:gd name="connsiteX2-18317" fmla="*/ 289 w 420"/>
              <a:gd name="connsiteY2-18318" fmla="*/ 95 h 764"/>
              <a:gd name="connsiteX3-18319" fmla="*/ 284 w 420"/>
              <a:gd name="connsiteY3-18320" fmla="*/ 84 h 764"/>
              <a:gd name="connsiteX4-18321" fmla="*/ 284 w 420"/>
              <a:gd name="connsiteY4-18322" fmla="*/ 79 h 764"/>
              <a:gd name="connsiteX5-18323" fmla="*/ 278 w 420"/>
              <a:gd name="connsiteY5-18324" fmla="*/ 79 h 764"/>
              <a:gd name="connsiteX6-18325" fmla="*/ 273 w 420"/>
              <a:gd name="connsiteY6-18326" fmla="*/ 79 h 764"/>
              <a:gd name="connsiteX7-18327" fmla="*/ 268 w 420"/>
              <a:gd name="connsiteY7-18328" fmla="*/ 74 h 764"/>
              <a:gd name="connsiteX8-18329" fmla="*/ 257 w 420"/>
              <a:gd name="connsiteY8-18330" fmla="*/ 74 h 764"/>
              <a:gd name="connsiteX9-18331" fmla="*/ 247 w 420"/>
              <a:gd name="connsiteY9-18332" fmla="*/ 74 h 764"/>
              <a:gd name="connsiteX10-18333" fmla="*/ 242 w 420"/>
              <a:gd name="connsiteY10-18334" fmla="*/ 21 h 764"/>
              <a:gd name="connsiteX11-18335" fmla="*/ 247 w 420"/>
              <a:gd name="connsiteY11-18336" fmla="*/ 16 h 764"/>
              <a:gd name="connsiteX12-18337" fmla="*/ 252 w 420"/>
              <a:gd name="connsiteY12-18338" fmla="*/ 16 h 764"/>
              <a:gd name="connsiteX13-18339" fmla="*/ 252 w 420"/>
              <a:gd name="connsiteY13-18340" fmla="*/ 11 h 764"/>
              <a:gd name="connsiteX14-18341" fmla="*/ 263 w 420"/>
              <a:gd name="connsiteY14-18342" fmla="*/ 5 h 764"/>
              <a:gd name="connsiteX15-18343" fmla="*/ 268 w 420"/>
              <a:gd name="connsiteY15-18344" fmla="*/ 5 h 764"/>
              <a:gd name="connsiteX16-18345" fmla="*/ 278 w 420"/>
              <a:gd name="connsiteY16-18346" fmla="*/ 0 h 764"/>
              <a:gd name="connsiteX17-18347" fmla="*/ 284 w 420"/>
              <a:gd name="connsiteY17-18348" fmla="*/ 5 h 764"/>
              <a:gd name="connsiteX18-18349" fmla="*/ 299 w 420"/>
              <a:gd name="connsiteY18-18350" fmla="*/ 5 h 764"/>
              <a:gd name="connsiteX19-18351" fmla="*/ 310 w 420"/>
              <a:gd name="connsiteY19-18352" fmla="*/ 11 h 764"/>
              <a:gd name="connsiteX20-18353" fmla="*/ 331 w 420"/>
              <a:gd name="connsiteY20-18354" fmla="*/ 16 h 764"/>
              <a:gd name="connsiteX21-18355" fmla="*/ 363 w 420"/>
              <a:gd name="connsiteY21-18356" fmla="*/ 32 h 764"/>
              <a:gd name="connsiteX22-18357" fmla="*/ 378 w 420"/>
              <a:gd name="connsiteY22-18358" fmla="*/ 42 h 764"/>
              <a:gd name="connsiteX23-18359" fmla="*/ 394 w 420"/>
              <a:gd name="connsiteY23-18360" fmla="*/ 53 h 764"/>
              <a:gd name="connsiteX24-18361" fmla="*/ 405 w 420"/>
              <a:gd name="connsiteY24-18362" fmla="*/ 58 h 764"/>
              <a:gd name="connsiteX25-18363" fmla="*/ 415 w 420"/>
              <a:gd name="connsiteY25-18364" fmla="*/ 68 h 764"/>
              <a:gd name="connsiteX26-18365" fmla="*/ 420 w 420"/>
              <a:gd name="connsiteY26-18366" fmla="*/ 74 h 764"/>
              <a:gd name="connsiteX27-18367" fmla="*/ 420 w 420"/>
              <a:gd name="connsiteY27-18368" fmla="*/ 74 h 764"/>
              <a:gd name="connsiteX28-18369" fmla="*/ 415 w 420"/>
              <a:gd name="connsiteY28-18370" fmla="*/ 79 h 764"/>
              <a:gd name="connsiteX29-18371" fmla="*/ 415 w 420"/>
              <a:gd name="connsiteY29-18372" fmla="*/ 84 h 764"/>
              <a:gd name="connsiteX30-18373" fmla="*/ 410 w 420"/>
              <a:gd name="connsiteY30-18374" fmla="*/ 90 h 764"/>
              <a:gd name="connsiteX31-18375" fmla="*/ 405 w 420"/>
              <a:gd name="connsiteY31-18376" fmla="*/ 95 h 764"/>
              <a:gd name="connsiteX32-18377" fmla="*/ 399 w 420"/>
              <a:gd name="connsiteY32-18378" fmla="*/ 100 h 764"/>
              <a:gd name="connsiteX33-18379" fmla="*/ 394 w 420"/>
              <a:gd name="connsiteY33-18380" fmla="*/ 105 h 764"/>
              <a:gd name="connsiteX34-18381" fmla="*/ 389 w 420"/>
              <a:gd name="connsiteY34-18382" fmla="*/ 116 h 764"/>
              <a:gd name="connsiteX35-18383" fmla="*/ 389 w 420"/>
              <a:gd name="connsiteY35-18384" fmla="*/ 126 h 764"/>
              <a:gd name="connsiteX36-18385" fmla="*/ 384 w 420"/>
              <a:gd name="connsiteY36-18386" fmla="*/ 142 h 764"/>
              <a:gd name="connsiteX37-18387" fmla="*/ 384 w 420"/>
              <a:gd name="connsiteY37-18388" fmla="*/ 163 h 764"/>
              <a:gd name="connsiteX38-18389" fmla="*/ 384 w 420"/>
              <a:gd name="connsiteY38-18390" fmla="*/ 184 h 764"/>
              <a:gd name="connsiteX39-18391" fmla="*/ 378 w 420"/>
              <a:gd name="connsiteY39-18392" fmla="*/ 211 h 764"/>
              <a:gd name="connsiteX40-18393" fmla="*/ 373 w 420"/>
              <a:gd name="connsiteY40-18394" fmla="*/ 263 h 764"/>
              <a:gd name="connsiteX41-18395" fmla="*/ 368 w 420"/>
              <a:gd name="connsiteY41-18396" fmla="*/ 316 h 764"/>
              <a:gd name="connsiteX42-18397" fmla="*/ 363 w 420"/>
              <a:gd name="connsiteY42-18398" fmla="*/ 363 h 764"/>
              <a:gd name="connsiteX43-18399" fmla="*/ 357 w 420"/>
              <a:gd name="connsiteY43-18400" fmla="*/ 411 h 764"/>
              <a:gd name="connsiteX44-18401" fmla="*/ 347 w 420"/>
              <a:gd name="connsiteY44-18402" fmla="*/ 458 h 764"/>
              <a:gd name="connsiteX45-18403" fmla="*/ 336 w 420"/>
              <a:gd name="connsiteY45-18404" fmla="*/ 506 h 764"/>
              <a:gd name="connsiteX46-18405" fmla="*/ 326 w 420"/>
              <a:gd name="connsiteY46-18406" fmla="*/ 553 h 764"/>
              <a:gd name="connsiteX47-18407" fmla="*/ 310 w 420"/>
              <a:gd name="connsiteY47-18408" fmla="*/ 595 h 764"/>
              <a:gd name="connsiteX48-18409" fmla="*/ 299 w 420"/>
              <a:gd name="connsiteY48-18410" fmla="*/ 622 h 764"/>
              <a:gd name="connsiteX49-18411" fmla="*/ 294 w 420"/>
              <a:gd name="connsiteY49-18412" fmla="*/ 643 h 764"/>
              <a:gd name="connsiteX50-18413" fmla="*/ 284 w 420"/>
              <a:gd name="connsiteY50-18414" fmla="*/ 658 h 764"/>
              <a:gd name="connsiteX51-18415" fmla="*/ 273 w 420"/>
              <a:gd name="connsiteY51-18416" fmla="*/ 674 h 764"/>
              <a:gd name="connsiteX52-18417" fmla="*/ 263 w 420"/>
              <a:gd name="connsiteY52-18418" fmla="*/ 690 h 764"/>
              <a:gd name="connsiteX53-18419" fmla="*/ 252 w 420"/>
              <a:gd name="connsiteY53-18420" fmla="*/ 706 h 764"/>
              <a:gd name="connsiteX54-18421" fmla="*/ 236 w 420"/>
              <a:gd name="connsiteY54-18422" fmla="*/ 716 h 764"/>
              <a:gd name="connsiteX55-18423" fmla="*/ 226 w 420"/>
              <a:gd name="connsiteY55-18424" fmla="*/ 727 h 764"/>
              <a:gd name="connsiteX56-18425" fmla="*/ 215 w 420"/>
              <a:gd name="connsiteY56-18426" fmla="*/ 737 h 764"/>
              <a:gd name="connsiteX57-18427" fmla="*/ 205 w 420"/>
              <a:gd name="connsiteY57-18428" fmla="*/ 743 h 764"/>
              <a:gd name="connsiteX58-18429" fmla="*/ 194 w 420"/>
              <a:gd name="connsiteY58-18430" fmla="*/ 748 h 764"/>
              <a:gd name="connsiteX59-18431" fmla="*/ 184 w 420"/>
              <a:gd name="connsiteY59-18432" fmla="*/ 753 h 764"/>
              <a:gd name="connsiteX60-18433" fmla="*/ 179 w 420"/>
              <a:gd name="connsiteY60-18434" fmla="*/ 758 h 764"/>
              <a:gd name="connsiteX61-18435" fmla="*/ 168 w 420"/>
              <a:gd name="connsiteY61-18436" fmla="*/ 764 h 764"/>
              <a:gd name="connsiteX62-18437" fmla="*/ 163 w 420"/>
              <a:gd name="connsiteY62-18438" fmla="*/ 764 h 764"/>
              <a:gd name="connsiteX63-18439" fmla="*/ 157 w 420"/>
              <a:gd name="connsiteY63-18440" fmla="*/ 764 h 764"/>
              <a:gd name="connsiteX64-18441" fmla="*/ 147 w 420"/>
              <a:gd name="connsiteY64-18442" fmla="*/ 758 h 764"/>
              <a:gd name="connsiteX65-18443" fmla="*/ 142 w 420"/>
              <a:gd name="connsiteY65-18444" fmla="*/ 753 h 764"/>
              <a:gd name="connsiteX66-18445" fmla="*/ 136 w 420"/>
              <a:gd name="connsiteY66-18446" fmla="*/ 748 h 764"/>
              <a:gd name="connsiteX67-18447" fmla="*/ 136 w 420"/>
              <a:gd name="connsiteY67-18448" fmla="*/ 743 h 764"/>
              <a:gd name="connsiteX68-18449" fmla="*/ 136 w 420"/>
              <a:gd name="connsiteY68-18450" fmla="*/ 737 h 764"/>
              <a:gd name="connsiteX69-18451" fmla="*/ 136 w 420"/>
              <a:gd name="connsiteY69-18452" fmla="*/ 732 h 764"/>
              <a:gd name="connsiteX70-18453" fmla="*/ 136 w 420"/>
              <a:gd name="connsiteY70-18454" fmla="*/ 722 h 764"/>
              <a:gd name="connsiteX71-18455" fmla="*/ 136 w 420"/>
              <a:gd name="connsiteY71-18456" fmla="*/ 716 h 764"/>
              <a:gd name="connsiteX72-18457" fmla="*/ 131 w 420"/>
              <a:gd name="connsiteY72-18458" fmla="*/ 706 h 764"/>
              <a:gd name="connsiteX73-18459" fmla="*/ 121 w 420"/>
              <a:gd name="connsiteY73-18460" fmla="*/ 695 h 764"/>
              <a:gd name="connsiteX74-18461" fmla="*/ 110 w 420"/>
              <a:gd name="connsiteY74-18462" fmla="*/ 690 h 764"/>
              <a:gd name="connsiteX75-18463" fmla="*/ 100 w 420"/>
              <a:gd name="connsiteY75-18464" fmla="*/ 679 h 764"/>
              <a:gd name="connsiteX76-18465" fmla="*/ 84 w 420"/>
              <a:gd name="connsiteY76-18466" fmla="*/ 669 h 764"/>
              <a:gd name="connsiteX77-18467" fmla="*/ 68 w 420"/>
              <a:gd name="connsiteY77-18468" fmla="*/ 658 h 764"/>
              <a:gd name="connsiteX78-18469" fmla="*/ 52 w 420"/>
              <a:gd name="connsiteY78-18470" fmla="*/ 648 h 764"/>
              <a:gd name="connsiteX79-18471" fmla="*/ 36 w 420"/>
              <a:gd name="connsiteY79-18472" fmla="*/ 643 h 764"/>
              <a:gd name="connsiteX80-18473" fmla="*/ 26 w 420"/>
              <a:gd name="connsiteY80-18474" fmla="*/ 632 h 764"/>
              <a:gd name="connsiteX81-18475" fmla="*/ 15 w 420"/>
              <a:gd name="connsiteY81-18476" fmla="*/ 627 h 764"/>
              <a:gd name="connsiteX82-18477" fmla="*/ 5 w 420"/>
              <a:gd name="connsiteY82-18478" fmla="*/ 622 h 764"/>
              <a:gd name="connsiteX83-18479" fmla="*/ 0 w 420"/>
              <a:gd name="connsiteY83-18480" fmla="*/ 616 h 764"/>
              <a:gd name="connsiteX84-18481" fmla="*/ 0 w 420"/>
              <a:gd name="connsiteY84-18482" fmla="*/ 616 h 764"/>
              <a:gd name="connsiteX85-18483" fmla="*/ 0 w 420"/>
              <a:gd name="connsiteY85-18484" fmla="*/ 611 h 764"/>
              <a:gd name="connsiteX86-18485" fmla="*/ 0 w 420"/>
              <a:gd name="connsiteY86-18486" fmla="*/ 611 h 764"/>
              <a:gd name="connsiteX87-18487" fmla="*/ 5 w 420"/>
              <a:gd name="connsiteY87-18488" fmla="*/ 611 h 764"/>
              <a:gd name="connsiteX88-18489" fmla="*/ 10 w 420"/>
              <a:gd name="connsiteY88-18490" fmla="*/ 611 h 764"/>
              <a:gd name="connsiteX89-18491" fmla="*/ 21 w 420"/>
              <a:gd name="connsiteY89-18492" fmla="*/ 611 h 764"/>
              <a:gd name="connsiteX90-18493" fmla="*/ 31 w 420"/>
              <a:gd name="connsiteY90-18494" fmla="*/ 611 h 764"/>
              <a:gd name="connsiteX91-18495" fmla="*/ 47 w 420"/>
              <a:gd name="connsiteY91-18496" fmla="*/ 616 h 764"/>
              <a:gd name="connsiteX92-18497" fmla="*/ 63 w 420"/>
              <a:gd name="connsiteY92-18498" fmla="*/ 622 h 764"/>
              <a:gd name="connsiteX93-18499" fmla="*/ 84 w 420"/>
              <a:gd name="connsiteY93-18500" fmla="*/ 622 h 764"/>
              <a:gd name="connsiteX94-18501" fmla="*/ 105 w 420"/>
              <a:gd name="connsiteY94-18502" fmla="*/ 627 h 764"/>
              <a:gd name="connsiteX95-18503" fmla="*/ 121 w 420"/>
              <a:gd name="connsiteY95-18504" fmla="*/ 632 h 764"/>
              <a:gd name="connsiteX96-18505" fmla="*/ 136 w 420"/>
              <a:gd name="connsiteY96-18506" fmla="*/ 632 h 764"/>
              <a:gd name="connsiteX97-18507" fmla="*/ 152 w 420"/>
              <a:gd name="connsiteY97-18508" fmla="*/ 632 h 764"/>
              <a:gd name="connsiteX98-18509" fmla="*/ 163 w 420"/>
              <a:gd name="connsiteY98-18510" fmla="*/ 632 h 764"/>
              <a:gd name="connsiteX99-18511" fmla="*/ 173 w 420"/>
              <a:gd name="connsiteY99-18512" fmla="*/ 632 h 764"/>
              <a:gd name="connsiteX100-18513" fmla="*/ 179 w 420"/>
              <a:gd name="connsiteY100-18514" fmla="*/ 632 h 764"/>
              <a:gd name="connsiteX101-18515" fmla="*/ 184 w 420"/>
              <a:gd name="connsiteY101-18516" fmla="*/ 632 h 764"/>
              <a:gd name="connsiteX102-18517" fmla="*/ 189 w 420"/>
              <a:gd name="connsiteY102-18518" fmla="*/ 627 h 764"/>
              <a:gd name="connsiteX103-18519" fmla="*/ 194 w 420"/>
              <a:gd name="connsiteY103-18520" fmla="*/ 622 h 764"/>
              <a:gd name="connsiteX104-18521" fmla="*/ 200 w 420"/>
              <a:gd name="connsiteY104-18522" fmla="*/ 616 h 764"/>
              <a:gd name="connsiteX105-18523" fmla="*/ 205 w 420"/>
              <a:gd name="connsiteY105-18524" fmla="*/ 611 h 764"/>
              <a:gd name="connsiteX106-18525" fmla="*/ 210 w 420"/>
              <a:gd name="connsiteY106-18526" fmla="*/ 600 h 764"/>
              <a:gd name="connsiteX107-18527" fmla="*/ 221 w 420"/>
              <a:gd name="connsiteY107-18528" fmla="*/ 590 h 764"/>
              <a:gd name="connsiteX108-18529" fmla="*/ 226 w 420"/>
              <a:gd name="connsiteY108-18530" fmla="*/ 579 h 764"/>
              <a:gd name="connsiteX109-18531" fmla="*/ 231 w 420"/>
              <a:gd name="connsiteY109-18532" fmla="*/ 569 h 764"/>
              <a:gd name="connsiteX110-18533" fmla="*/ 236 w 420"/>
              <a:gd name="connsiteY110-18534" fmla="*/ 553 h 764"/>
              <a:gd name="connsiteX111-18535" fmla="*/ 242 w 420"/>
              <a:gd name="connsiteY111-18536" fmla="*/ 537 h 764"/>
              <a:gd name="connsiteX112-18537" fmla="*/ 247 w 420"/>
              <a:gd name="connsiteY112-18538" fmla="*/ 521 h 764"/>
              <a:gd name="connsiteX113-18539" fmla="*/ 252 w 420"/>
              <a:gd name="connsiteY113-18540" fmla="*/ 500 h 764"/>
              <a:gd name="connsiteX114-18541" fmla="*/ 257 w 420"/>
              <a:gd name="connsiteY114-18542" fmla="*/ 479 h 764"/>
              <a:gd name="connsiteX115-18543" fmla="*/ 263 w 420"/>
              <a:gd name="connsiteY115-18544" fmla="*/ 453 h 764"/>
              <a:gd name="connsiteX116-18545" fmla="*/ 268 w 420"/>
              <a:gd name="connsiteY116-18546" fmla="*/ 427 h 764"/>
              <a:gd name="connsiteX117-18547" fmla="*/ 273 w 420"/>
              <a:gd name="connsiteY117-18548" fmla="*/ 400 h 764"/>
              <a:gd name="connsiteX118-18549" fmla="*/ 278 w 420"/>
              <a:gd name="connsiteY118-18550" fmla="*/ 374 h 764"/>
              <a:gd name="connsiteX119-18551" fmla="*/ 284 w 420"/>
              <a:gd name="connsiteY119-18552" fmla="*/ 348 h 764"/>
              <a:gd name="connsiteX120-18553" fmla="*/ 284 w 420"/>
              <a:gd name="connsiteY120-18554" fmla="*/ 321 h 764"/>
              <a:gd name="connsiteX121-18555" fmla="*/ 289 w 420"/>
              <a:gd name="connsiteY121-18556" fmla="*/ 295 h 764"/>
              <a:gd name="connsiteX122-18557" fmla="*/ 289 w 420"/>
              <a:gd name="connsiteY122-18558" fmla="*/ 274 h 764"/>
              <a:gd name="connsiteX123-18559" fmla="*/ 294 w 420"/>
              <a:gd name="connsiteY123-18560" fmla="*/ 253 h 764"/>
              <a:gd name="connsiteX124-18561" fmla="*/ 294 w 420"/>
              <a:gd name="connsiteY124-18562" fmla="*/ 232 h 764"/>
              <a:gd name="connsiteX125-18563" fmla="*/ 294 w 420"/>
              <a:gd name="connsiteY125-18564" fmla="*/ 211 h 764"/>
              <a:gd name="connsiteX126-18565" fmla="*/ 299 w 420"/>
              <a:gd name="connsiteY126-18566" fmla="*/ 195 h 764"/>
              <a:gd name="connsiteX127-18567" fmla="*/ 299 w 420"/>
              <a:gd name="connsiteY127-18568" fmla="*/ 179 h 764"/>
              <a:gd name="connsiteX128-18569" fmla="*/ 299 w 420"/>
              <a:gd name="connsiteY128-18570" fmla="*/ 163 h 764"/>
              <a:gd name="connsiteX129-18571" fmla="*/ 299 w 420"/>
              <a:gd name="connsiteY129-18572" fmla="*/ 153 h 764"/>
              <a:gd name="connsiteX130-18573" fmla="*/ 299 w 420"/>
              <a:gd name="connsiteY130-18574" fmla="*/ 142 h 764"/>
              <a:gd name="connsiteX131-18575" fmla="*/ 299 w 420"/>
              <a:gd name="connsiteY131-18576" fmla="*/ 132 h 764"/>
              <a:gd name="connsiteX132-18577" fmla="*/ 299 w 420"/>
              <a:gd name="connsiteY132-18578" fmla="*/ 121 h 764"/>
              <a:gd name="connsiteX133-18579" fmla="*/ 294 w 420"/>
              <a:gd name="connsiteY133-18580" fmla="*/ 116 h 764"/>
              <a:gd name="connsiteX134-18581" fmla="*/ 294 w 420"/>
              <a:gd name="connsiteY134-18582" fmla="*/ 116 h 764"/>
              <a:gd name="connsiteX0-18583" fmla="*/ 294 w 420"/>
              <a:gd name="connsiteY0-18584" fmla="*/ 116 h 764"/>
              <a:gd name="connsiteX1-18585" fmla="*/ 294 w 420"/>
              <a:gd name="connsiteY1-18586" fmla="*/ 105 h 764"/>
              <a:gd name="connsiteX2-18587" fmla="*/ 289 w 420"/>
              <a:gd name="connsiteY2-18588" fmla="*/ 95 h 764"/>
              <a:gd name="connsiteX3-18589" fmla="*/ 284 w 420"/>
              <a:gd name="connsiteY3-18590" fmla="*/ 84 h 764"/>
              <a:gd name="connsiteX4-18591" fmla="*/ 284 w 420"/>
              <a:gd name="connsiteY4-18592" fmla="*/ 79 h 764"/>
              <a:gd name="connsiteX5-18593" fmla="*/ 278 w 420"/>
              <a:gd name="connsiteY5-18594" fmla="*/ 79 h 764"/>
              <a:gd name="connsiteX6-18595" fmla="*/ 273 w 420"/>
              <a:gd name="connsiteY6-18596" fmla="*/ 79 h 764"/>
              <a:gd name="connsiteX7-18597" fmla="*/ 268 w 420"/>
              <a:gd name="connsiteY7-18598" fmla="*/ 74 h 764"/>
              <a:gd name="connsiteX8-18599" fmla="*/ 257 w 420"/>
              <a:gd name="connsiteY8-18600" fmla="*/ 74 h 764"/>
              <a:gd name="connsiteX9-18601" fmla="*/ 247 w 420"/>
              <a:gd name="connsiteY9-18602" fmla="*/ 74 h 764"/>
              <a:gd name="connsiteX10-18603" fmla="*/ 242 w 420"/>
              <a:gd name="connsiteY10-18604" fmla="*/ 21 h 764"/>
              <a:gd name="connsiteX11-18605" fmla="*/ 252 w 420"/>
              <a:gd name="connsiteY11-18606" fmla="*/ 16 h 764"/>
              <a:gd name="connsiteX12-18607" fmla="*/ 252 w 420"/>
              <a:gd name="connsiteY12-18608" fmla="*/ 11 h 764"/>
              <a:gd name="connsiteX13-18609" fmla="*/ 263 w 420"/>
              <a:gd name="connsiteY13-18610" fmla="*/ 5 h 764"/>
              <a:gd name="connsiteX14-18611" fmla="*/ 268 w 420"/>
              <a:gd name="connsiteY14-18612" fmla="*/ 5 h 764"/>
              <a:gd name="connsiteX15-18613" fmla="*/ 278 w 420"/>
              <a:gd name="connsiteY15-18614" fmla="*/ 0 h 764"/>
              <a:gd name="connsiteX16-18615" fmla="*/ 284 w 420"/>
              <a:gd name="connsiteY16-18616" fmla="*/ 5 h 764"/>
              <a:gd name="connsiteX17-18617" fmla="*/ 299 w 420"/>
              <a:gd name="connsiteY17-18618" fmla="*/ 5 h 764"/>
              <a:gd name="connsiteX18-18619" fmla="*/ 310 w 420"/>
              <a:gd name="connsiteY18-18620" fmla="*/ 11 h 764"/>
              <a:gd name="connsiteX19-18621" fmla="*/ 331 w 420"/>
              <a:gd name="connsiteY19-18622" fmla="*/ 16 h 764"/>
              <a:gd name="connsiteX20-18623" fmla="*/ 363 w 420"/>
              <a:gd name="connsiteY20-18624" fmla="*/ 32 h 764"/>
              <a:gd name="connsiteX21-18625" fmla="*/ 378 w 420"/>
              <a:gd name="connsiteY21-18626" fmla="*/ 42 h 764"/>
              <a:gd name="connsiteX22-18627" fmla="*/ 394 w 420"/>
              <a:gd name="connsiteY22-18628" fmla="*/ 53 h 764"/>
              <a:gd name="connsiteX23-18629" fmla="*/ 405 w 420"/>
              <a:gd name="connsiteY23-18630" fmla="*/ 58 h 764"/>
              <a:gd name="connsiteX24-18631" fmla="*/ 415 w 420"/>
              <a:gd name="connsiteY24-18632" fmla="*/ 68 h 764"/>
              <a:gd name="connsiteX25-18633" fmla="*/ 420 w 420"/>
              <a:gd name="connsiteY25-18634" fmla="*/ 74 h 764"/>
              <a:gd name="connsiteX26-18635" fmla="*/ 420 w 420"/>
              <a:gd name="connsiteY26-18636" fmla="*/ 74 h 764"/>
              <a:gd name="connsiteX27-18637" fmla="*/ 415 w 420"/>
              <a:gd name="connsiteY27-18638" fmla="*/ 79 h 764"/>
              <a:gd name="connsiteX28-18639" fmla="*/ 415 w 420"/>
              <a:gd name="connsiteY28-18640" fmla="*/ 84 h 764"/>
              <a:gd name="connsiteX29-18641" fmla="*/ 410 w 420"/>
              <a:gd name="connsiteY29-18642" fmla="*/ 90 h 764"/>
              <a:gd name="connsiteX30-18643" fmla="*/ 405 w 420"/>
              <a:gd name="connsiteY30-18644" fmla="*/ 95 h 764"/>
              <a:gd name="connsiteX31-18645" fmla="*/ 399 w 420"/>
              <a:gd name="connsiteY31-18646" fmla="*/ 100 h 764"/>
              <a:gd name="connsiteX32-18647" fmla="*/ 394 w 420"/>
              <a:gd name="connsiteY32-18648" fmla="*/ 105 h 764"/>
              <a:gd name="connsiteX33-18649" fmla="*/ 389 w 420"/>
              <a:gd name="connsiteY33-18650" fmla="*/ 116 h 764"/>
              <a:gd name="connsiteX34-18651" fmla="*/ 389 w 420"/>
              <a:gd name="connsiteY34-18652" fmla="*/ 126 h 764"/>
              <a:gd name="connsiteX35-18653" fmla="*/ 384 w 420"/>
              <a:gd name="connsiteY35-18654" fmla="*/ 142 h 764"/>
              <a:gd name="connsiteX36-18655" fmla="*/ 384 w 420"/>
              <a:gd name="connsiteY36-18656" fmla="*/ 163 h 764"/>
              <a:gd name="connsiteX37-18657" fmla="*/ 384 w 420"/>
              <a:gd name="connsiteY37-18658" fmla="*/ 184 h 764"/>
              <a:gd name="connsiteX38-18659" fmla="*/ 378 w 420"/>
              <a:gd name="connsiteY38-18660" fmla="*/ 211 h 764"/>
              <a:gd name="connsiteX39-18661" fmla="*/ 373 w 420"/>
              <a:gd name="connsiteY39-18662" fmla="*/ 263 h 764"/>
              <a:gd name="connsiteX40-18663" fmla="*/ 368 w 420"/>
              <a:gd name="connsiteY40-18664" fmla="*/ 316 h 764"/>
              <a:gd name="connsiteX41-18665" fmla="*/ 363 w 420"/>
              <a:gd name="connsiteY41-18666" fmla="*/ 363 h 764"/>
              <a:gd name="connsiteX42-18667" fmla="*/ 357 w 420"/>
              <a:gd name="connsiteY42-18668" fmla="*/ 411 h 764"/>
              <a:gd name="connsiteX43-18669" fmla="*/ 347 w 420"/>
              <a:gd name="connsiteY43-18670" fmla="*/ 458 h 764"/>
              <a:gd name="connsiteX44-18671" fmla="*/ 336 w 420"/>
              <a:gd name="connsiteY44-18672" fmla="*/ 506 h 764"/>
              <a:gd name="connsiteX45-18673" fmla="*/ 326 w 420"/>
              <a:gd name="connsiteY45-18674" fmla="*/ 553 h 764"/>
              <a:gd name="connsiteX46-18675" fmla="*/ 310 w 420"/>
              <a:gd name="connsiteY46-18676" fmla="*/ 595 h 764"/>
              <a:gd name="connsiteX47-18677" fmla="*/ 299 w 420"/>
              <a:gd name="connsiteY47-18678" fmla="*/ 622 h 764"/>
              <a:gd name="connsiteX48-18679" fmla="*/ 294 w 420"/>
              <a:gd name="connsiteY48-18680" fmla="*/ 643 h 764"/>
              <a:gd name="connsiteX49-18681" fmla="*/ 284 w 420"/>
              <a:gd name="connsiteY49-18682" fmla="*/ 658 h 764"/>
              <a:gd name="connsiteX50-18683" fmla="*/ 273 w 420"/>
              <a:gd name="connsiteY50-18684" fmla="*/ 674 h 764"/>
              <a:gd name="connsiteX51-18685" fmla="*/ 263 w 420"/>
              <a:gd name="connsiteY51-18686" fmla="*/ 690 h 764"/>
              <a:gd name="connsiteX52-18687" fmla="*/ 252 w 420"/>
              <a:gd name="connsiteY52-18688" fmla="*/ 706 h 764"/>
              <a:gd name="connsiteX53-18689" fmla="*/ 236 w 420"/>
              <a:gd name="connsiteY53-18690" fmla="*/ 716 h 764"/>
              <a:gd name="connsiteX54-18691" fmla="*/ 226 w 420"/>
              <a:gd name="connsiteY54-18692" fmla="*/ 727 h 764"/>
              <a:gd name="connsiteX55-18693" fmla="*/ 215 w 420"/>
              <a:gd name="connsiteY55-18694" fmla="*/ 737 h 764"/>
              <a:gd name="connsiteX56-18695" fmla="*/ 205 w 420"/>
              <a:gd name="connsiteY56-18696" fmla="*/ 743 h 764"/>
              <a:gd name="connsiteX57-18697" fmla="*/ 194 w 420"/>
              <a:gd name="connsiteY57-18698" fmla="*/ 748 h 764"/>
              <a:gd name="connsiteX58-18699" fmla="*/ 184 w 420"/>
              <a:gd name="connsiteY58-18700" fmla="*/ 753 h 764"/>
              <a:gd name="connsiteX59-18701" fmla="*/ 179 w 420"/>
              <a:gd name="connsiteY59-18702" fmla="*/ 758 h 764"/>
              <a:gd name="connsiteX60-18703" fmla="*/ 168 w 420"/>
              <a:gd name="connsiteY60-18704" fmla="*/ 764 h 764"/>
              <a:gd name="connsiteX61-18705" fmla="*/ 163 w 420"/>
              <a:gd name="connsiteY61-18706" fmla="*/ 764 h 764"/>
              <a:gd name="connsiteX62-18707" fmla="*/ 157 w 420"/>
              <a:gd name="connsiteY62-18708" fmla="*/ 764 h 764"/>
              <a:gd name="connsiteX63-18709" fmla="*/ 147 w 420"/>
              <a:gd name="connsiteY63-18710" fmla="*/ 758 h 764"/>
              <a:gd name="connsiteX64-18711" fmla="*/ 142 w 420"/>
              <a:gd name="connsiteY64-18712" fmla="*/ 753 h 764"/>
              <a:gd name="connsiteX65-18713" fmla="*/ 136 w 420"/>
              <a:gd name="connsiteY65-18714" fmla="*/ 748 h 764"/>
              <a:gd name="connsiteX66-18715" fmla="*/ 136 w 420"/>
              <a:gd name="connsiteY66-18716" fmla="*/ 743 h 764"/>
              <a:gd name="connsiteX67-18717" fmla="*/ 136 w 420"/>
              <a:gd name="connsiteY67-18718" fmla="*/ 737 h 764"/>
              <a:gd name="connsiteX68-18719" fmla="*/ 136 w 420"/>
              <a:gd name="connsiteY68-18720" fmla="*/ 732 h 764"/>
              <a:gd name="connsiteX69-18721" fmla="*/ 136 w 420"/>
              <a:gd name="connsiteY69-18722" fmla="*/ 722 h 764"/>
              <a:gd name="connsiteX70-18723" fmla="*/ 136 w 420"/>
              <a:gd name="connsiteY70-18724" fmla="*/ 716 h 764"/>
              <a:gd name="connsiteX71-18725" fmla="*/ 131 w 420"/>
              <a:gd name="connsiteY71-18726" fmla="*/ 706 h 764"/>
              <a:gd name="connsiteX72-18727" fmla="*/ 121 w 420"/>
              <a:gd name="connsiteY72-18728" fmla="*/ 695 h 764"/>
              <a:gd name="connsiteX73-18729" fmla="*/ 110 w 420"/>
              <a:gd name="connsiteY73-18730" fmla="*/ 690 h 764"/>
              <a:gd name="connsiteX74-18731" fmla="*/ 100 w 420"/>
              <a:gd name="connsiteY74-18732" fmla="*/ 679 h 764"/>
              <a:gd name="connsiteX75-18733" fmla="*/ 84 w 420"/>
              <a:gd name="connsiteY75-18734" fmla="*/ 669 h 764"/>
              <a:gd name="connsiteX76-18735" fmla="*/ 68 w 420"/>
              <a:gd name="connsiteY76-18736" fmla="*/ 658 h 764"/>
              <a:gd name="connsiteX77-18737" fmla="*/ 52 w 420"/>
              <a:gd name="connsiteY77-18738" fmla="*/ 648 h 764"/>
              <a:gd name="connsiteX78-18739" fmla="*/ 36 w 420"/>
              <a:gd name="connsiteY78-18740" fmla="*/ 643 h 764"/>
              <a:gd name="connsiteX79-18741" fmla="*/ 26 w 420"/>
              <a:gd name="connsiteY79-18742" fmla="*/ 632 h 764"/>
              <a:gd name="connsiteX80-18743" fmla="*/ 15 w 420"/>
              <a:gd name="connsiteY80-18744" fmla="*/ 627 h 764"/>
              <a:gd name="connsiteX81-18745" fmla="*/ 5 w 420"/>
              <a:gd name="connsiteY81-18746" fmla="*/ 622 h 764"/>
              <a:gd name="connsiteX82-18747" fmla="*/ 0 w 420"/>
              <a:gd name="connsiteY82-18748" fmla="*/ 616 h 764"/>
              <a:gd name="connsiteX83-18749" fmla="*/ 0 w 420"/>
              <a:gd name="connsiteY83-18750" fmla="*/ 616 h 764"/>
              <a:gd name="connsiteX84-18751" fmla="*/ 0 w 420"/>
              <a:gd name="connsiteY84-18752" fmla="*/ 611 h 764"/>
              <a:gd name="connsiteX85-18753" fmla="*/ 0 w 420"/>
              <a:gd name="connsiteY85-18754" fmla="*/ 611 h 764"/>
              <a:gd name="connsiteX86-18755" fmla="*/ 5 w 420"/>
              <a:gd name="connsiteY86-18756" fmla="*/ 611 h 764"/>
              <a:gd name="connsiteX87-18757" fmla="*/ 10 w 420"/>
              <a:gd name="connsiteY87-18758" fmla="*/ 611 h 764"/>
              <a:gd name="connsiteX88-18759" fmla="*/ 21 w 420"/>
              <a:gd name="connsiteY88-18760" fmla="*/ 611 h 764"/>
              <a:gd name="connsiteX89-18761" fmla="*/ 31 w 420"/>
              <a:gd name="connsiteY89-18762" fmla="*/ 611 h 764"/>
              <a:gd name="connsiteX90-18763" fmla="*/ 47 w 420"/>
              <a:gd name="connsiteY90-18764" fmla="*/ 616 h 764"/>
              <a:gd name="connsiteX91-18765" fmla="*/ 63 w 420"/>
              <a:gd name="connsiteY91-18766" fmla="*/ 622 h 764"/>
              <a:gd name="connsiteX92-18767" fmla="*/ 84 w 420"/>
              <a:gd name="connsiteY92-18768" fmla="*/ 622 h 764"/>
              <a:gd name="connsiteX93-18769" fmla="*/ 105 w 420"/>
              <a:gd name="connsiteY93-18770" fmla="*/ 627 h 764"/>
              <a:gd name="connsiteX94-18771" fmla="*/ 121 w 420"/>
              <a:gd name="connsiteY94-18772" fmla="*/ 632 h 764"/>
              <a:gd name="connsiteX95-18773" fmla="*/ 136 w 420"/>
              <a:gd name="connsiteY95-18774" fmla="*/ 632 h 764"/>
              <a:gd name="connsiteX96-18775" fmla="*/ 152 w 420"/>
              <a:gd name="connsiteY96-18776" fmla="*/ 632 h 764"/>
              <a:gd name="connsiteX97-18777" fmla="*/ 163 w 420"/>
              <a:gd name="connsiteY97-18778" fmla="*/ 632 h 764"/>
              <a:gd name="connsiteX98-18779" fmla="*/ 173 w 420"/>
              <a:gd name="connsiteY98-18780" fmla="*/ 632 h 764"/>
              <a:gd name="connsiteX99-18781" fmla="*/ 179 w 420"/>
              <a:gd name="connsiteY99-18782" fmla="*/ 632 h 764"/>
              <a:gd name="connsiteX100-18783" fmla="*/ 184 w 420"/>
              <a:gd name="connsiteY100-18784" fmla="*/ 632 h 764"/>
              <a:gd name="connsiteX101-18785" fmla="*/ 189 w 420"/>
              <a:gd name="connsiteY101-18786" fmla="*/ 627 h 764"/>
              <a:gd name="connsiteX102-18787" fmla="*/ 194 w 420"/>
              <a:gd name="connsiteY102-18788" fmla="*/ 622 h 764"/>
              <a:gd name="connsiteX103-18789" fmla="*/ 200 w 420"/>
              <a:gd name="connsiteY103-18790" fmla="*/ 616 h 764"/>
              <a:gd name="connsiteX104-18791" fmla="*/ 205 w 420"/>
              <a:gd name="connsiteY104-18792" fmla="*/ 611 h 764"/>
              <a:gd name="connsiteX105-18793" fmla="*/ 210 w 420"/>
              <a:gd name="connsiteY105-18794" fmla="*/ 600 h 764"/>
              <a:gd name="connsiteX106-18795" fmla="*/ 221 w 420"/>
              <a:gd name="connsiteY106-18796" fmla="*/ 590 h 764"/>
              <a:gd name="connsiteX107-18797" fmla="*/ 226 w 420"/>
              <a:gd name="connsiteY107-18798" fmla="*/ 579 h 764"/>
              <a:gd name="connsiteX108-18799" fmla="*/ 231 w 420"/>
              <a:gd name="connsiteY108-18800" fmla="*/ 569 h 764"/>
              <a:gd name="connsiteX109-18801" fmla="*/ 236 w 420"/>
              <a:gd name="connsiteY109-18802" fmla="*/ 553 h 764"/>
              <a:gd name="connsiteX110-18803" fmla="*/ 242 w 420"/>
              <a:gd name="connsiteY110-18804" fmla="*/ 537 h 764"/>
              <a:gd name="connsiteX111-18805" fmla="*/ 247 w 420"/>
              <a:gd name="connsiteY111-18806" fmla="*/ 521 h 764"/>
              <a:gd name="connsiteX112-18807" fmla="*/ 252 w 420"/>
              <a:gd name="connsiteY112-18808" fmla="*/ 500 h 764"/>
              <a:gd name="connsiteX113-18809" fmla="*/ 257 w 420"/>
              <a:gd name="connsiteY113-18810" fmla="*/ 479 h 764"/>
              <a:gd name="connsiteX114-18811" fmla="*/ 263 w 420"/>
              <a:gd name="connsiteY114-18812" fmla="*/ 453 h 764"/>
              <a:gd name="connsiteX115-18813" fmla="*/ 268 w 420"/>
              <a:gd name="connsiteY115-18814" fmla="*/ 427 h 764"/>
              <a:gd name="connsiteX116-18815" fmla="*/ 273 w 420"/>
              <a:gd name="connsiteY116-18816" fmla="*/ 400 h 764"/>
              <a:gd name="connsiteX117-18817" fmla="*/ 278 w 420"/>
              <a:gd name="connsiteY117-18818" fmla="*/ 374 h 764"/>
              <a:gd name="connsiteX118-18819" fmla="*/ 284 w 420"/>
              <a:gd name="connsiteY118-18820" fmla="*/ 348 h 764"/>
              <a:gd name="connsiteX119-18821" fmla="*/ 284 w 420"/>
              <a:gd name="connsiteY119-18822" fmla="*/ 321 h 764"/>
              <a:gd name="connsiteX120-18823" fmla="*/ 289 w 420"/>
              <a:gd name="connsiteY120-18824" fmla="*/ 295 h 764"/>
              <a:gd name="connsiteX121-18825" fmla="*/ 289 w 420"/>
              <a:gd name="connsiteY121-18826" fmla="*/ 274 h 764"/>
              <a:gd name="connsiteX122-18827" fmla="*/ 294 w 420"/>
              <a:gd name="connsiteY122-18828" fmla="*/ 253 h 764"/>
              <a:gd name="connsiteX123-18829" fmla="*/ 294 w 420"/>
              <a:gd name="connsiteY123-18830" fmla="*/ 232 h 764"/>
              <a:gd name="connsiteX124-18831" fmla="*/ 294 w 420"/>
              <a:gd name="connsiteY124-18832" fmla="*/ 211 h 764"/>
              <a:gd name="connsiteX125-18833" fmla="*/ 299 w 420"/>
              <a:gd name="connsiteY125-18834" fmla="*/ 195 h 764"/>
              <a:gd name="connsiteX126-18835" fmla="*/ 299 w 420"/>
              <a:gd name="connsiteY126-18836" fmla="*/ 179 h 764"/>
              <a:gd name="connsiteX127-18837" fmla="*/ 299 w 420"/>
              <a:gd name="connsiteY127-18838" fmla="*/ 163 h 764"/>
              <a:gd name="connsiteX128-18839" fmla="*/ 299 w 420"/>
              <a:gd name="connsiteY128-18840" fmla="*/ 153 h 764"/>
              <a:gd name="connsiteX129-18841" fmla="*/ 299 w 420"/>
              <a:gd name="connsiteY129-18842" fmla="*/ 142 h 764"/>
              <a:gd name="connsiteX130-18843" fmla="*/ 299 w 420"/>
              <a:gd name="connsiteY130-18844" fmla="*/ 132 h 764"/>
              <a:gd name="connsiteX131-18845" fmla="*/ 299 w 420"/>
              <a:gd name="connsiteY131-18846" fmla="*/ 121 h 764"/>
              <a:gd name="connsiteX132-18847" fmla="*/ 294 w 420"/>
              <a:gd name="connsiteY132-18848" fmla="*/ 116 h 764"/>
              <a:gd name="connsiteX133-18849" fmla="*/ 294 w 420"/>
              <a:gd name="connsiteY133-18850" fmla="*/ 116 h 764"/>
              <a:gd name="connsiteX0-18851" fmla="*/ 294 w 420"/>
              <a:gd name="connsiteY0-18852" fmla="*/ 116 h 764"/>
              <a:gd name="connsiteX1-18853" fmla="*/ 294 w 420"/>
              <a:gd name="connsiteY1-18854" fmla="*/ 105 h 764"/>
              <a:gd name="connsiteX2-18855" fmla="*/ 289 w 420"/>
              <a:gd name="connsiteY2-18856" fmla="*/ 95 h 764"/>
              <a:gd name="connsiteX3-18857" fmla="*/ 284 w 420"/>
              <a:gd name="connsiteY3-18858" fmla="*/ 84 h 764"/>
              <a:gd name="connsiteX4-18859" fmla="*/ 284 w 420"/>
              <a:gd name="connsiteY4-18860" fmla="*/ 79 h 764"/>
              <a:gd name="connsiteX5-18861" fmla="*/ 278 w 420"/>
              <a:gd name="connsiteY5-18862" fmla="*/ 79 h 764"/>
              <a:gd name="connsiteX6-18863" fmla="*/ 273 w 420"/>
              <a:gd name="connsiteY6-18864" fmla="*/ 79 h 764"/>
              <a:gd name="connsiteX7-18865" fmla="*/ 268 w 420"/>
              <a:gd name="connsiteY7-18866" fmla="*/ 74 h 764"/>
              <a:gd name="connsiteX8-18867" fmla="*/ 257 w 420"/>
              <a:gd name="connsiteY8-18868" fmla="*/ 74 h 764"/>
              <a:gd name="connsiteX9-18869" fmla="*/ 247 w 420"/>
              <a:gd name="connsiteY9-18870" fmla="*/ 74 h 764"/>
              <a:gd name="connsiteX10-18871" fmla="*/ 242 w 420"/>
              <a:gd name="connsiteY10-18872" fmla="*/ 21 h 764"/>
              <a:gd name="connsiteX11-18873" fmla="*/ 252 w 420"/>
              <a:gd name="connsiteY11-18874" fmla="*/ 16 h 764"/>
              <a:gd name="connsiteX12-18875" fmla="*/ 263 w 420"/>
              <a:gd name="connsiteY12-18876" fmla="*/ 5 h 764"/>
              <a:gd name="connsiteX13-18877" fmla="*/ 268 w 420"/>
              <a:gd name="connsiteY13-18878" fmla="*/ 5 h 764"/>
              <a:gd name="connsiteX14-18879" fmla="*/ 278 w 420"/>
              <a:gd name="connsiteY14-18880" fmla="*/ 0 h 764"/>
              <a:gd name="connsiteX15-18881" fmla="*/ 284 w 420"/>
              <a:gd name="connsiteY15-18882" fmla="*/ 5 h 764"/>
              <a:gd name="connsiteX16-18883" fmla="*/ 299 w 420"/>
              <a:gd name="connsiteY16-18884" fmla="*/ 5 h 764"/>
              <a:gd name="connsiteX17-18885" fmla="*/ 310 w 420"/>
              <a:gd name="connsiteY17-18886" fmla="*/ 11 h 764"/>
              <a:gd name="connsiteX18-18887" fmla="*/ 331 w 420"/>
              <a:gd name="connsiteY18-18888" fmla="*/ 16 h 764"/>
              <a:gd name="connsiteX19-18889" fmla="*/ 363 w 420"/>
              <a:gd name="connsiteY19-18890" fmla="*/ 32 h 764"/>
              <a:gd name="connsiteX20-18891" fmla="*/ 378 w 420"/>
              <a:gd name="connsiteY20-18892" fmla="*/ 42 h 764"/>
              <a:gd name="connsiteX21-18893" fmla="*/ 394 w 420"/>
              <a:gd name="connsiteY21-18894" fmla="*/ 53 h 764"/>
              <a:gd name="connsiteX22-18895" fmla="*/ 405 w 420"/>
              <a:gd name="connsiteY22-18896" fmla="*/ 58 h 764"/>
              <a:gd name="connsiteX23-18897" fmla="*/ 415 w 420"/>
              <a:gd name="connsiteY23-18898" fmla="*/ 68 h 764"/>
              <a:gd name="connsiteX24-18899" fmla="*/ 420 w 420"/>
              <a:gd name="connsiteY24-18900" fmla="*/ 74 h 764"/>
              <a:gd name="connsiteX25-18901" fmla="*/ 420 w 420"/>
              <a:gd name="connsiteY25-18902" fmla="*/ 74 h 764"/>
              <a:gd name="connsiteX26-18903" fmla="*/ 415 w 420"/>
              <a:gd name="connsiteY26-18904" fmla="*/ 79 h 764"/>
              <a:gd name="connsiteX27-18905" fmla="*/ 415 w 420"/>
              <a:gd name="connsiteY27-18906" fmla="*/ 84 h 764"/>
              <a:gd name="connsiteX28-18907" fmla="*/ 410 w 420"/>
              <a:gd name="connsiteY28-18908" fmla="*/ 90 h 764"/>
              <a:gd name="connsiteX29-18909" fmla="*/ 405 w 420"/>
              <a:gd name="connsiteY29-18910" fmla="*/ 95 h 764"/>
              <a:gd name="connsiteX30-18911" fmla="*/ 399 w 420"/>
              <a:gd name="connsiteY30-18912" fmla="*/ 100 h 764"/>
              <a:gd name="connsiteX31-18913" fmla="*/ 394 w 420"/>
              <a:gd name="connsiteY31-18914" fmla="*/ 105 h 764"/>
              <a:gd name="connsiteX32-18915" fmla="*/ 389 w 420"/>
              <a:gd name="connsiteY32-18916" fmla="*/ 116 h 764"/>
              <a:gd name="connsiteX33-18917" fmla="*/ 389 w 420"/>
              <a:gd name="connsiteY33-18918" fmla="*/ 126 h 764"/>
              <a:gd name="connsiteX34-18919" fmla="*/ 384 w 420"/>
              <a:gd name="connsiteY34-18920" fmla="*/ 142 h 764"/>
              <a:gd name="connsiteX35-18921" fmla="*/ 384 w 420"/>
              <a:gd name="connsiteY35-18922" fmla="*/ 163 h 764"/>
              <a:gd name="connsiteX36-18923" fmla="*/ 384 w 420"/>
              <a:gd name="connsiteY36-18924" fmla="*/ 184 h 764"/>
              <a:gd name="connsiteX37-18925" fmla="*/ 378 w 420"/>
              <a:gd name="connsiteY37-18926" fmla="*/ 211 h 764"/>
              <a:gd name="connsiteX38-18927" fmla="*/ 373 w 420"/>
              <a:gd name="connsiteY38-18928" fmla="*/ 263 h 764"/>
              <a:gd name="connsiteX39-18929" fmla="*/ 368 w 420"/>
              <a:gd name="connsiteY39-18930" fmla="*/ 316 h 764"/>
              <a:gd name="connsiteX40-18931" fmla="*/ 363 w 420"/>
              <a:gd name="connsiteY40-18932" fmla="*/ 363 h 764"/>
              <a:gd name="connsiteX41-18933" fmla="*/ 357 w 420"/>
              <a:gd name="connsiteY41-18934" fmla="*/ 411 h 764"/>
              <a:gd name="connsiteX42-18935" fmla="*/ 347 w 420"/>
              <a:gd name="connsiteY42-18936" fmla="*/ 458 h 764"/>
              <a:gd name="connsiteX43-18937" fmla="*/ 336 w 420"/>
              <a:gd name="connsiteY43-18938" fmla="*/ 506 h 764"/>
              <a:gd name="connsiteX44-18939" fmla="*/ 326 w 420"/>
              <a:gd name="connsiteY44-18940" fmla="*/ 553 h 764"/>
              <a:gd name="connsiteX45-18941" fmla="*/ 310 w 420"/>
              <a:gd name="connsiteY45-18942" fmla="*/ 595 h 764"/>
              <a:gd name="connsiteX46-18943" fmla="*/ 299 w 420"/>
              <a:gd name="connsiteY46-18944" fmla="*/ 622 h 764"/>
              <a:gd name="connsiteX47-18945" fmla="*/ 294 w 420"/>
              <a:gd name="connsiteY47-18946" fmla="*/ 643 h 764"/>
              <a:gd name="connsiteX48-18947" fmla="*/ 284 w 420"/>
              <a:gd name="connsiteY48-18948" fmla="*/ 658 h 764"/>
              <a:gd name="connsiteX49-18949" fmla="*/ 273 w 420"/>
              <a:gd name="connsiteY49-18950" fmla="*/ 674 h 764"/>
              <a:gd name="connsiteX50-18951" fmla="*/ 263 w 420"/>
              <a:gd name="connsiteY50-18952" fmla="*/ 690 h 764"/>
              <a:gd name="connsiteX51-18953" fmla="*/ 252 w 420"/>
              <a:gd name="connsiteY51-18954" fmla="*/ 706 h 764"/>
              <a:gd name="connsiteX52-18955" fmla="*/ 236 w 420"/>
              <a:gd name="connsiteY52-18956" fmla="*/ 716 h 764"/>
              <a:gd name="connsiteX53-18957" fmla="*/ 226 w 420"/>
              <a:gd name="connsiteY53-18958" fmla="*/ 727 h 764"/>
              <a:gd name="connsiteX54-18959" fmla="*/ 215 w 420"/>
              <a:gd name="connsiteY54-18960" fmla="*/ 737 h 764"/>
              <a:gd name="connsiteX55-18961" fmla="*/ 205 w 420"/>
              <a:gd name="connsiteY55-18962" fmla="*/ 743 h 764"/>
              <a:gd name="connsiteX56-18963" fmla="*/ 194 w 420"/>
              <a:gd name="connsiteY56-18964" fmla="*/ 748 h 764"/>
              <a:gd name="connsiteX57-18965" fmla="*/ 184 w 420"/>
              <a:gd name="connsiteY57-18966" fmla="*/ 753 h 764"/>
              <a:gd name="connsiteX58-18967" fmla="*/ 179 w 420"/>
              <a:gd name="connsiteY58-18968" fmla="*/ 758 h 764"/>
              <a:gd name="connsiteX59-18969" fmla="*/ 168 w 420"/>
              <a:gd name="connsiteY59-18970" fmla="*/ 764 h 764"/>
              <a:gd name="connsiteX60-18971" fmla="*/ 163 w 420"/>
              <a:gd name="connsiteY60-18972" fmla="*/ 764 h 764"/>
              <a:gd name="connsiteX61-18973" fmla="*/ 157 w 420"/>
              <a:gd name="connsiteY61-18974" fmla="*/ 764 h 764"/>
              <a:gd name="connsiteX62-18975" fmla="*/ 147 w 420"/>
              <a:gd name="connsiteY62-18976" fmla="*/ 758 h 764"/>
              <a:gd name="connsiteX63-18977" fmla="*/ 142 w 420"/>
              <a:gd name="connsiteY63-18978" fmla="*/ 753 h 764"/>
              <a:gd name="connsiteX64-18979" fmla="*/ 136 w 420"/>
              <a:gd name="connsiteY64-18980" fmla="*/ 748 h 764"/>
              <a:gd name="connsiteX65-18981" fmla="*/ 136 w 420"/>
              <a:gd name="connsiteY65-18982" fmla="*/ 743 h 764"/>
              <a:gd name="connsiteX66-18983" fmla="*/ 136 w 420"/>
              <a:gd name="connsiteY66-18984" fmla="*/ 737 h 764"/>
              <a:gd name="connsiteX67-18985" fmla="*/ 136 w 420"/>
              <a:gd name="connsiteY67-18986" fmla="*/ 732 h 764"/>
              <a:gd name="connsiteX68-18987" fmla="*/ 136 w 420"/>
              <a:gd name="connsiteY68-18988" fmla="*/ 722 h 764"/>
              <a:gd name="connsiteX69-18989" fmla="*/ 136 w 420"/>
              <a:gd name="connsiteY69-18990" fmla="*/ 716 h 764"/>
              <a:gd name="connsiteX70-18991" fmla="*/ 131 w 420"/>
              <a:gd name="connsiteY70-18992" fmla="*/ 706 h 764"/>
              <a:gd name="connsiteX71-18993" fmla="*/ 121 w 420"/>
              <a:gd name="connsiteY71-18994" fmla="*/ 695 h 764"/>
              <a:gd name="connsiteX72-18995" fmla="*/ 110 w 420"/>
              <a:gd name="connsiteY72-18996" fmla="*/ 690 h 764"/>
              <a:gd name="connsiteX73-18997" fmla="*/ 100 w 420"/>
              <a:gd name="connsiteY73-18998" fmla="*/ 679 h 764"/>
              <a:gd name="connsiteX74-18999" fmla="*/ 84 w 420"/>
              <a:gd name="connsiteY74-19000" fmla="*/ 669 h 764"/>
              <a:gd name="connsiteX75-19001" fmla="*/ 68 w 420"/>
              <a:gd name="connsiteY75-19002" fmla="*/ 658 h 764"/>
              <a:gd name="connsiteX76-19003" fmla="*/ 52 w 420"/>
              <a:gd name="connsiteY76-19004" fmla="*/ 648 h 764"/>
              <a:gd name="connsiteX77-19005" fmla="*/ 36 w 420"/>
              <a:gd name="connsiteY77-19006" fmla="*/ 643 h 764"/>
              <a:gd name="connsiteX78-19007" fmla="*/ 26 w 420"/>
              <a:gd name="connsiteY78-19008" fmla="*/ 632 h 764"/>
              <a:gd name="connsiteX79-19009" fmla="*/ 15 w 420"/>
              <a:gd name="connsiteY79-19010" fmla="*/ 627 h 764"/>
              <a:gd name="connsiteX80-19011" fmla="*/ 5 w 420"/>
              <a:gd name="connsiteY80-19012" fmla="*/ 622 h 764"/>
              <a:gd name="connsiteX81-19013" fmla="*/ 0 w 420"/>
              <a:gd name="connsiteY81-19014" fmla="*/ 616 h 764"/>
              <a:gd name="connsiteX82-19015" fmla="*/ 0 w 420"/>
              <a:gd name="connsiteY82-19016" fmla="*/ 616 h 764"/>
              <a:gd name="connsiteX83-19017" fmla="*/ 0 w 420"/>
              <a:gd name="connsiteY83-19018" fmla="*/ 611 h 764"/>
              <a:gd name="connsiteX84-19019" fmla="*/ 0 w 420"/>
              <a:gd name="connsiteY84-19020" fmla="*/ 611 h 764"/>
              <a:gd name="connsiteX85-19021" fmla="*/ 5 w 420"/>
              <a:gd name="connsiteY85-19022" fmla="*/ 611 h 764"/>
              <a:gd name="connsiteX86-19023" fmla="*/ 10 w 420"/>
              <a:gd name="connsiteY86-19024" fmla="*/ 611 h 764"/>
              <a:gd name="connsiteX87-19025" fmla="*/ 21 w 420"/>
              <a:gd name="connsiteY87-19026" fmla="*/ 611 h 764"/>
              <a:gd name="connsiteX88-19027" fmla="*/ 31 w 420"/>
              <a:gd name="connsiteY88-19028" fmla="*/ 611 h 764"/>
              <a:gd name="connsiteX89-19029" fmla="*/ 47 w 420"/>
              <a:gd name="connsiteY89-19030" fmla="*/ 616 h 764"/>
              <a:gd name="connsiteX90-19031" fmla="*/ 63 w 420"/>
              <a:gd name="connsiteY90-19032" fmla="*/ 622 h 764"/>
              <a:gd name="connsiteX91-19033" fmla="*/ 84 w 420"/>
              <a:gd name="connsiteY91-19034" fmla="*/ 622 h 764"/>
              <a:gd name="connsiteX92-19035" fmla="*/ 105 w 420"/>
              <a:gd name="connsiteY92-19036" fmla="*/ 627 h 764"/>
              <a:gd name="connsiteX93-19037" fmla="*/ 121 w 420"/>
              <a:gd name="connsiteY93-19038" fmla="*/ 632 h 764"/>
              <a:gd name="connsiteX94-19039" fmla="*/ 136 w 420"/>
              <a:gd name="connsiteY94-19040" fmla="*/ 632 h 764"/>
              <a:gd name="connsiteX95-19041" fmla="*/ 152 w 420"/>
              <a:gd name="connsiteY95-19042" fmla="*/ 632 h 764"/>
              <a:gd name="connsiteX96-19043" fmla="*/ 163 w 420"/>
              <a:gd name="connsiteY96-19044" fmla="*/ 632 h 764"/>
              <a:gd name="connsiteX97-19045" fmla="*/ 173 w 420"/>
              <a:gd name="connsiteY97-19046" fmla="*/ 632 h 764"/>
              <a:gd name="connsiteX98-19047" fmla="*/ 179 w 420"/>
              <a:gd name="connsiteY98-19048" fmla="*/ 632 h 764"/>
              <a:gd name="connsiteX99-19049" fmla="*/ 184 w 420"/>
              <a:gd name="connsiteY99-19050" fmla="*/ 632 h 764"/>
              <a:gd name="connsiteX100-19051" fmla="*/ 189 w 420"/>
              <a:gd name="connsiteY100-19052" fmla="*/ 627 h 764"/>
              <a:gd name="connsiteX101-19053" fmla="*/ 194 w 420"/>
              <a:gd name="connsiteY101-19054" fmla="*/ 622 h 764"/>
              <a:gd name="connsiteX102-19055" fmla="*/ 200 w 420"/>
              <a:gd name="connsiteY102-19056" fmla="*/ 616 h 764"/>
              <a:gd name="connsiteX103-19057" fmla="*/ 205 w 420"/>
              <a:gd name="connsiteY103-19058" fmla="*/ 611 h 764"/>
              <a:gd name="connsiteX104-19059" fmla="*/ 210 w 420"/>
              <a:gd name="connsiteY104-19060" fmla="*/ 600 h 764"/>
              <a:gd name="connsiteX105-19061" fmla="*/ 221 w 420"/>
              <a:gd name="connsiteY105-19062" fmla="*/ 590 h 764"/>
              <a:gd name="connsiteX106-19063" fmla="*/ 226 w 420"/>
              <a:gd name="connsiteY106-19064" fmla="*/ 579 h 764"/>
              <a:gd name="connsiteX107-19065" fmla="*/ 231 w 420"/>
              <a:gd name="connsiteY107-19066" fmla="*/ 569 h 764"/>
              <a:gd name="connsiteX108-19067" fmla="*/ 236 w 420"/>
              <a:gd name="connsiteY108-19068" fmla="*/ 553 h 764"/>
              <a:gd name="connsiteX109-19069" fmla="*/ 242 w 420"/>
              <a:gd name="connsiteY109-19070" fmla="*/ 537 h 764"/>
              <a:gd name="connsiteX110-19071" fmla="*/ 247 w 420"/>
              <a:gd name="connsiteY110-19072" fmla="*/ 521 h 764"/>
              <a:gd name="connsiteX111-19073" fmla="*/ 252 w 420"/>
              <a:gd name="connsiteY111-19074" fmla="*/ 500 h 764"/>
              <a:gd name="connsiteX112-19075" fmla="*/ 257 w 420"/>
              <a:gd name="connsiteY112-19076" fmla="*/ 479 h 764"/>
              <a:gd name="connsiteX113-19077" fmla="*/ 263 w 420"/>
              <a:gd name="connsiteY113-19078" fmla="*/ 453 h 764"/>
              <a:gd name="connsiteX114-19079" fmla="*/ 268 w 420"/>
              <a:gd name="connsiteY114-19080" fmla="*/ 427 h 764"/>
              <a:gd name="connsiteX115-19081" fmla="*/ 273 w 420"/>
              <a:gd name="connsiteY115-19082" fmla="*/ 400 h 764"/>
              <a:gd name="connsiteX116-19083" fmla="*/ 278 w 420"/>
              <a:gd name="connsiteY116-19084" fmla="*/ 374 h 764"/>
              <a:gd name="connsiteX117-19085" fmla="*/ 284 w 420"/>
              <a:gd name="connsiteY117-19086" fmla="*/ 348 h 764"/>
              <a:gd name="connsiteX118-19087" fmla="*/ 284 w 420"/>
              <a:gd name="connsiteY118-19088" fmla="*/ 321 h 764"/>
              <a:gd name="connsiteX119-19089" fmla="*/ 289 w 420"/>
              <a:gd name="connsiteY119-19090" fmla="*/ 295 h 764"/>
              <a:gd name="connsiteX120-19091" fmla="*/ 289 w 420"/>
              <a:gd name="connsiteY120-19092" fmla="*/ 274 h 764"/>
              <a:gd name="connsiteX121-19093" fmla="*/ 294 w 420"/>
              <a:gd name="connsiteY121-19094" fmla="*/ 253 h 764"/>
              <a:gd name="connsiteX122-19095" fmla="*/ 294 w 420"/>
              <a:gd name="connsiteY122-19096" fmla="*/ 232 h 764"/>
              <a:gd name="connsiteX123-19097" fmla="*/ 294 w 420"/>
              <a:gd name="connsiteY123-19098" fmla="*/ 211 h 764"/>
              <a:gd name="connsiteX124-19099" fmla="*/ 299 w 420"/>
              <a:gd name="connsiteY124-19100" fmla="*/ 195 h 764"/>
              <a:gd name="connsiteX125-19101" fmla="*/ 299 w 420"/>
              <a:gd name="connsiteY125-19102" fmla="*/ 179 h 764"/>
              <a:gd name="connsiteX126-19103" fmla="*/ 299 w 420"/>
              <a:gd name="connsiteY126-19104" fmla="*/ 163 h 764"/>
              <a:gd name="connsiteX127-19105" fmla="*/ 299 w 420"/>
              <a:gd name="connsiteY127-19106" fmla="*/ 153 h 764"/>
              <a:gd name="connsiteX128-19107" fmla="*/ 299 w 420"/>
              <a:gd name="connsiteY128-19108" fmla="*/ 142 h 764"/>
              <a:gd name="connsiteX129-19109" fmla="*/ 299 w 420"/>
              <a:gd name="connsiteY129-19110" fmla="*/ 132 h 764"/>
              <a:gd name="connsiteX130-19111" fmla="*/ 299 w 420"/>
              <a:gd name="connsiteY130-19112" fmla="*/ 121 h 764"/>
              <a:gd name="connsiteX131-19113" fmla="*/ 294 w 420"/>
              <a:gd name="connsiteY131-19114" fmla="*/ 116 h 764"/>
              <a:gd name="connsiteX132-19115" fmla="*/ 294 w 420"/>
              <a:gd name="connsiteY132-19116" fmla="*/ 116 h 764"/>
              <a:gd name="connsiteX0-19117" fmla="*/ 294 w 420"/>
              <a:gd name="connsiteY0-19118" fmla="*/ 116 h 764"/>
              <a:gd name="connsiteX1-19119" fmla="*/ 294 w 420"/>
              <a:gd name="connsiteY1-19120" fmla="*/ 105 h 764"/>
              <a:gd name="connsiteX2-19121" fmla="*/ 289 w 420"/>
              <a:gd name="connsiteY2-19122" fmla="*/ 95 h 764"/>
              <a:gd name="connsiteX3-19123" fmla="*/ 284 w 420"/>
              <a:gd name="connsiteY3-19124" fmla="*/ 84 h 764"/>
              <a:gd name="connsiteX4-19125" fmla="*/ 284 w 420"/>
              <a:gd name="connsiteY4-19126" fmla="*/ 79 h 764"/>
              <a:gd name="connsiteX5-19127" fmla="*/ 278 w 420"/>
              <a:gd name="connsiteY5-19128" fmla="*/ 79 h 764"/>
              <a:gd name="connsiteX6-19129" fmla="*/ 273 w 420"/>
              <a:gd name="connsiteY6-19130" fmla="*/ 79 h 764"/>
              <a:gd name="connsiteX7-19131" fmla="*/ 268 w 420"/>
              <a:gd name="connsiteY7-19132" fmla="*/ 74 h 764"/>
              <a:gd name="connsiteX8-19133" fmla="*/ 257 w 420"/>
              <a:gd name="connsiteY8-19134" fmla="*/ 74 h 764"/>
              <a:gd name="connsiteX9-19135" fmla="*/ 247 w 420"/>
              <a:gd name="connsiteY9-19136" fmla="*/ 74 h 764"/>
              <a:gd name="connsiteX10-19137" fmla="*/ 242 w 420"/>
              <a:gd name="connsiteY10-19138" fmla="*/ 21 h 764"/>
              <a:gd name="connsiteX11-19139" fmla="*/ 263 w 420"/>
              <a:gd name="connsiteY11-19140" fmla="*/ 5 h 764"/>
              <a:gd name="connsiteX12-19141" fmla="*/ 268 w 420"/>
              <a:gd name="connsiteY12-19142" fmla="*/ 5 h 764"/>
              <a:gd name="connsiteX13-19143" fmla="*/ 278 w 420"/>
              <a:gd name="connsiteY13-19144" fmla="*/ 0 h 764"/>
              <a:gd name="connsiteX14-19145" fmla="*/ 284 w 420"/>
              <a:gd name="connsiteY14-19146" fmla="*/ 5 h 764"/>
              <a:gd name="connsiteX15-19147" fmla="*/ 299 w 420"/>
              <a:gd name="connsiteY15-19148" fmla="*/ 5 h 764"/>
              <a:gd name="connsiteX16-19149" fmla="*/ 310 w 420"/>
              <a:gd name="connsiteY16-19150" fmla="*/ 11 h 764"/>
              <a:gd name="connsiteX17-19151" fmla="*/ 331 w 420"/>
              <a:gd name="connsiteY17-19152" fmla="*/ 16 h 764"/>
              <a:gd name="connsiteX18-19153" fmla="*/ 363 w 420"/>
              <a:gd name="connsiteY18-19154" fmla="*/ 32 h 764"/>
              <a:gd name="connsiteX19-19155" fmla="*/ 378 w 420"/>
              <a:gd name="connsiteY19-19156" fmla="*/ 42 h 764"/>
              <a:gd name="connsiteX20-19157" fmla="*/ 394 w 420"/>
              <a:gd name="connsiteY20-19158" fmla="*/ 53 h 764"/>
              <a:gd name="connsiteX21-19159" fmla="*/ 405 w 420"/>
              <a:gd name="connsiteY21-19160" fmla="*/ 58 h 764"/>
              <a:gd name="connsiteX22-19161" fmla="*/ 415 w 420"/>
              <a:gd name="connsiteY22-19162" fmla="*/ 68 h 764"/>
              <a:gd name="connsiteX23-19163" fmla="*/ 420 w 420"/>
              <a:gd name="connsiteY23-19164" fmla="*/ 74 h 764"/>
              <a:gd name="connsiteX24-19165" fmla="*/ 420 w 420"/>
              <a:gd name="connsiteY24-19166" fmla="*/ 74 h 764"/>
              <a:gd name="connsiteX25-19167" fmla="*/ 415 w 420"/>
              <a:gd name="connsiteY25-19168" fmla="*/ 79 h 764"/>
              <a:gd name="connsiteX26-19169" fmla="*/ 415 w 420"/>
              <a:gd name="connsiteY26-19170" fmla="*/ 84 h 764"/>
              <a:gd name="connsiteX27-19171" fmla="*/ 410 w 420"/>
              <a:gd name="connsiteY27-19172" fmla="*/ 90 h 764"/>
              <a:gd name="connsiteX28-19173" fmla="*/ 405 w 420"/>
              <a:gd name="connsiteY28-19174" fmla="*/ 95 h 764"/>
              <a:gd name="connsiteX29-19175" fmla="*/ 399 w 420"/>
              <a:gd name="connsiteY29-19176" fmla="*/ 100 h 764"/>
              <a:gd name="connsiteX30-19177" fmla="*/ 394 w 420"/>
              <a:gd name="connsiteY30-19178" fmla="*/ 105 h 764"/>
              <a:gd name="connsiteX31-19179" fmla="*/ 389 w 420"/>
              <a:gd name="connsiteY31-19180" fmla="*/ 116 h 764"/>
              <a:gd name="connsiteX32-19181" fmla="*/ 389 w 420"/>
              <a:gd name="connsiteY32-19182" fmla="*/ 126 h 764"/>
              <a:gd name="connsiteX33-19183" fmla="*/ 384 w 420"/>
              <a:gd name="connsiteY33-19184" fmla="*/ 142 h 764"/>
              <a:gd name="connsiteX34-19185" fmla="*/ 384 w 420"/>
              <a:gd name="connsiteY34-19186" fmla="*/ 163 h 764"/>
              <a:gd name="connsiteX35-19187" fmla="*/ 384 w 420"/>
              <a:gd name="connsiteY35-19188" fmla="*/ 184 h 764"/>
              <a:gd name="connsiteX36-19189" fmla="*/ 378 w 420"/>
              <a:gd name="connsiteY36-19190" fmla="*/ 211 h 764"/>
              <a:gd name="connsiteX37-19191" fmla="*/ 373 w 420"/>
              <a:gd name="connsiteY37-19192" fmla="*/ 263 h 764"/>
              <a:gd name="connsiteX38-19193" fmla="*/ 368 w 420"/>
              <a:gd name="connsiteY38-19194" fmla="*/ 316 h 764"/>
              <a:gd name="connsiteX39-19195" fmla="*/ 363 w 420"/>
              <a:gd name="connsiteY39-19196" fmla="*/ 363 h 764"/>
              <a:gd name="connsiteX40-19197" fmla="*/ 357 w 420"/>
              <a:gd name="connsiteY40-19198" fmla="*/ 411 h 764"/>
              <a:gd name="connsiteX41-19199" fmla="*/ 347 w 420"/>
              <a:gd name="connsiteY41-19200" fmla="*/ 458 h 764"/>
              <a:gd name="connsiteX42-19201" fmla="*/ 336 w 420"/>
              <a:gd name="connsiteY42-19202" fmla="*/ 506 h 764"/>
              <a:gd name="connsiteX43-19203" fmla="*/ 326 w 420"/>
              <a:gd name="connsiteY43-19204" fmla="*/ 553 h 764"/>
              <a:gd name="connsiteX44-19205" fmla="*/ 310 w 420"/>
              <a:gd name="connsiteY44-19206" fmla="*/ 595 h 764"/>
              <a:gd name="connsiteX45-19207" fmla="*/ 299 w 420"/>
              <a:gd name="connsiteY45-19208" fmla="*/ 622 h 764"/>
              <a:gd name="connsiteX46-19209" fmla="*/ 294 w 420"/>
              <a:gd name="connsiteY46-19210" fmla="*/ 643 h 764"/>
              <a:gd name="connsiteX47-19211" fmla="*/ 284 w 420"/>
              <a:gd name="connsiteY47-19212" fmla="*/ 658 h 764"/>
              <a:gd name="connsiteX48-19213" fmla="*/ 273 w 420"/>
              <a:gd name="connsiteY48-19214" fmla="*/ 674 h 764"/>
              <a:gd name="connsiteX49-19215" fmla="*/ 263 w 420"/>
              <a:gd name="connsiteY49-19216" fmla="*/ 690 h 764"/>
              <a:gd name="connsiteX50-19217" fmla="*/ 252 w 420"/>
              <a:gd name="connsiteY50-19218" fmla="*/ 706 h 764"/>
              <a:gd name="connsiteX51-19219" fmla="*/ 236 w 420"/>
              <a:gd name="connsiteY51-19220" fmla="*/ 716 h 764"/>
              <a:gd name="connsiteX52-19221" fmla="*/ 226 w 420"/>
              <a:gd name="connsiteY52-19222" fmla="*/ 727 h 764"/>
              <a:gd name="connsiteX53-19223" fmla="*/ 215 w 420"/>
              <a:gd name="connsiteY53-19224" fmla="*/ 737 h 764"/>
              <a:gd name="connsiteX54-19225" fmla="*/ 205 w 420"/>
              <a:gd name="connsiteY54-19226" fmla="*/ 743 h 764"/>
              <a:gd name="connsiteX55-19227" fmla="*/ 194 w 420"/>
              <a:gd name="connsiteY55-19228" fmla="*/ 748 h 764"/>
              <a:gd name="connsiteX56-19229" fmla="*/ 184 w 420"/>
              <a:gd name="connsiteY56-19230" fmla="*/ 753 h 764"/>
              <a:gd name="connsiteX57-19231" fmla="*/ 179 w 420"/>
              <a:gd name="connsiteY57-19232" fmla="*/ 758 h 764"/>
              <a:gd name="connsiteX58-19233" fmla="*/ 168 w 420"/>
              <a:gd name="connsiteY58-19234" fmla="*/ 764 h 764"/>
              <a:gd name="connsiteX59-19235" fmla="*/ 163 w 420"/>
              <a:gd name="connsiteY59-19236" fmla="*/ 764 h 764"/>
              <a:gd name="connsiteX60-19237" fmla="*/ 157 w 420"/>
              <a:gd name="connsiteY60-19238" fmla="*/ 764 h 764"/>
              <a:gd name="connsiteX61-19239" fmla="*/ 147 w 420"/>
              <a:gd name="connsiteY61-19240" fmla="*/ 758 h 764"/>
              <a:gd name="connsiteX62-19241" fmla="*/ 142 w 420"/>
              <a:gd name="connsiteY62-19242" fmla="*/ 753 h 764"/>
              <a:gd name="connsiteX63-19243" fmla="*/ 136 w 420"/>
              <a:gd name="connsiteY63-19244" fmla="*/ 748 h 764"/>
              <a:gd name="connsiteX64-19245" fmla="*/ 136 w 420"/>
              <a:gd name="connsiteY64-19246" fmla="*/ 743 h 764"/>
              <a:gd name="connsiteX65-19247" fmla="*/ 136 w 420"/>
              <a:gd name="connsiteY65-19248" fmla="*/ 737 h 764"/>
              <a:gd name="connsiteX66-19249" fmla="*/ 136 w 420"/>
              <a:gd name="connsiteY66-19250" fmla="*/ 732 h 764"/>
              <a:gd name="connsiteX67-19251" fmla="*/ 136 w 420"/>
              <a:gd name="connsiteY67-19252" fmla="*/ 722 h 764"/>
              <a:gd name="connsiteX68-19253" fmla="*/ 136 w 420"/>
              <a:gd name="connsiteY68-19254" fmla="*/ 716 h 764"/>
              <a:gd name="connsiteX69-19255" fmla="*/ 131 w 420"/>
              <a:gd name="connsiteY69-19256" fmla="*/ 706 h 764"/>
              <a:gd name="connsiteX70-19257" fmla="*/ 121 w 420"/>
              <a:gd name="connsiteY70-19258" fmla="*/ 695 h 764"/>
              <a:gd name="connsiteX71-19259" fmla="*/ 110 w 420"/>
              <a:gd name="connsiteY71-19260" fmla="*/ 690 h 764"/>
              <a:gd name="connsiteX72-19261" fmla="*/ 100 w 420"/>
              <a:gd name="connsiteY72-19262" fmla="*/ 679 h 764"/>
              <a:gd name="connsiteX73-19263" fmla="*/ 84 w 420"/>
              <a:gd name="connsiteY73-19264" fmla="*/ 669 h 764"/>
              <a:gd name="connsiteX74-19265" fmla="*/ 68 w 420"/>
              <a:gd name="connsiteY74-19266" fmla="*/ 658 h 764"/>
              <a:gd name="connsiteX75-19267" fmla="*/ 52 w 420"/>
              <a:gd name="connsiteY75-19268" fmla="*/ 648 h 764"/>
              <a:gd name="connsiteX76-19269" fmla="*/ 36 w 420"/>
              <a:gd name="connsiteY76-19270" fmla="*/ 643 h 764"/>
              <a:gd name="connsiteX77-19271" fmla="*/ 26 w 420"/>
              <a:gd name="connsiteY77-19272" fmla="*/ 632 h 764"/>
              <a:gd name="connsiteX78-19273" fmla="*/ 15 w 420"/>
              <a:gd name="connsiteY78-19274" fmla="*/ 627 h 764"/>
              <a:gd name="connsiteX79-19275" fmla="*/ 5 w 420"/>
              <a:gd name="connsiteY79-19276" fmla="*/ 622 h 764"/>
              <a:gd name="connsiteX80-19277" fmla="*/ 0 w 420"/>
              <a:gd name="connsiteY80-19278" fmla="*/ 616 h 764"/>
              <a:gd name="connsiteX81-19279" fmla="*/ 0 w 420"/>
              <a:gd name="connsiteY81-19280" fmla="*/ 616 h 764"/>
              <a:gd name="connsiteX82-19281" fmla="*/ 0 w 420"/>
              <a:gd name="connsiteY82-19282" fmla="*/ 611 h 764"/>
              <a:gd name="connsiteX83-19283" fmla="*/ 0 w 420"/>
              <a:gd name="connsiteY83-19284" fmla="*/ 611 h 764"/>
              <a:gd name="connsiteX84-19285" fmla="*/ 5 w 420"/>
              <a:gd name="connsiteY84-19286" fmla="*/ 611 h 764"/>
              <a:gd name="connsiteX85-19287" fmla="*/ 10 w 420"/>
              <a:gd name="connsiteY85-19288" fmla="*/ 611 h 764"/>
              <a:gd name="connsiteX86-19289" fmla="*/ 21 w 420"/>
              <a:gd name="connsiteY86-19290" fmla="*/ 611 h 764"/>
              <a:gd name="connsiteX87-19291" fmla="*/ 31 w 420"/>
              <a:gd name="connsiteY87-19292" fmla="*/ 611 h 764"/>
              <a:gd name="connsiteX88-19293" fmla="*/ 47 w 420"/>
              <a:gd name="connsiteY88-19294" fmla="*/ 616 h 764"/>
              <a:gd name="connsiteX89-19295" fmla="*/ 63 w 420"/>
              <a:gd name="connsiteY89-19296" fmla="*/ 622 h 764"/>
              <a:gd name="connsiteX90-19297" fmla="*/ 84 w 420"/>
              <a:gd name="connsiteY90-19298" fmla="*/ 622 h 764"/>
              <a:gd name="connsiteX91-19299" fmla="*/ 105 w 420"/>
              <a:gd name="connsiteY91-19300" fmla="*/ 627 h 764"/>
              <a:gd name="connsiteX92-19301" fmla="*/ 121 w 420"/>
              <a:gd name="connsiteY92-19302" fmla="*/ 632 h 764"/>
              <a:gd name="connsiteX93-19303" fmla="*/ 136 w 420"/>
              <a:gd name="connsiteY93-19304" fmla="*/ 632 h 764"/>
              <a:gd name="connsiteX94-19305" fmla="*/ 152 w 420"/>
              <a:gd name="connsiteY94-19306" fmla="*/ 632 h 764"/>
              <a:gd name="connsiteX95-19307" fmla="*/ 163 w 420"/>
              <a:gd name="connsiteY95-19308" fmla="*/ 632 h 764"/>
              <a:gd name="connsiteX96-19309" fmla="*/ 173 w 420"/>
              <a:gd name="connsiteY96-19310" fmla="*/ 632 h 764"/>
              <a:gd name="connsiteX97-19311" fmla="*/ 179 w 420"/>
              <a:gd name="connsiteY97-19312" fmla="*/ 632 h 764"/>
              <a:gd name="connsiteX98-19313" fmla="*/ 184 w 420"/>
              <a:gd name="connsiteY98-19314" fmla="*/ 632 h 764"/>
              <a:gd name="connsiteX99-19315" fmla="*/ 189 w 420"/>
              <a:gd name="connsiteY99-19316" fmla="*/ 627 h 764"/>
              <a:gd name="connsiteX100-19317" fmla="*/ 194 w 420"/>
              <a:gd name="connsiteY100-19318" fmla="*/ 622 h 764"/>
              <a:gd name="connsiteX101-19319" fmla="*/ 200 w 420"/>
              <a:gd name="connsiteY101-19320" fmla="*/ 616 h 764"/>
              <a:gd name="connsiteX102-19321" fmla="*/ 205 w 420"/>
              <a:gd name="connsiteY102-19322" fmla="*/ 611 h 764"/>
              <a:gd name="connsiteX103-19323" fmla="*/ 210 w 420"/>
              <a:gd name="connsiteY103-19324" fmla="*/ 600 h 764"/>
              <a:gd name="connsiteX104-19325" fmla="*/ 221 w 420"/>
              <a:gd name="connsiteY104-19326" fmla="*/ 590 h 764"/>
              <a:gd name="connsiteX105-19327" fmla="*/ 226 w 420"/>
              <a:gd name="connsiteY105-19328" fmla="*/ 579 h 764"/>
              <a:gd name="connsiteX106-19329" fmla="*/ 231 w 420"/>
              <a:gd name="connsiteY106-19330" fmla="*/ 569 h 764"/>
              <a:gd name="connsiteX107-19331" fmla="*/ 236 w 420"/>
              <a:gd name="connsiteY107-19332" fmla="*/ 553 h 764"/>
              <a:gd name="connsiteX108-19333" fmla="*/ 242 w 420"/>
              <a:gd name="connsiteY108-19334" fmla="*/ 537 h 764"/>
              <a:gd name="connsiteX109-19335" fmla="*/ 247 w 420"/>
              <a:gd name="connsiteY109-19336" fmla="*/ 521 h 764"/>
              <a:gd name="connsiteX110-19337" fmla="*/ 252 w 420"/>
              <a:gd name="connsiteY110-19338" fmla="*/ 500 h 764"/>
              <a:gd name="connsiteX111-19339" fmla="*/ 257 w 420"/>
              <a:gd name="connsiteY111-19340" fmla="*/ 479 h 764"/>
              <a:gd name="connsiteX112-19341" fmla="*/ 263 w 420"/>
              <a:gd name="connsiteY112-19342" fmla="*/ 453 h 764"/>
              <a:gd name="connsiteX113-19343" fmla="*/ 268 w 420"/>
              <a:gd name="connsiteY113-19344" fmla="*/ 427 h 764"/>
              <a:gd name="connsiteX114-19345" fmla="*/ 273 w 420"/>
              <a:gd name="connsiteY114-19346" fmla="*/ 400 h 764"/>
              <a:gd name="connsiteX115-19347" fmla="*/ 278 w 420"/>
              <a:gd name="connsiteY115-19348" fmla="*/ 374 h 764"/>
              <a:gd name="connsiteX116-19349" fmla="*/ 284 w 420"/>
              <a:gd name="connsiteY116-19350" fmla="*/ 348 h 764"/>
              <a:gd name="connsiteX117-19351" fmla="*/ 284 w 420"/>
              <a:gd name="connsiteY117-19352" fmla="*/ 321 h 764"/>
              <a:gd name="connsiteX118-19353" fmla="*/ 289 w 420"/>
              <a:gd name="connsiteY118-19354" fmla="*/ 295 h 764"/>
              <a:gd name="connsiteX119-19355" fmla="*/ 289 w 420"/>
              <a:gd name="connsiteY119-19356" fmla="*/ 274 h 764"/>
              <a:gd name="connsiteX120-19357" fmla="*/ 294 w 420"/>
              <a:gd name="connsiteY120-19358" fmla="*/ 253 h 764"/>
              <a:gd name="connsiteX121-19359" fmla="*/ 294 w 420"/>
              <a:gd name="connsiteY121-19360" fmla="*/ 232 h 764"/>
              <a:gd name="connsiteX122-19361" fmla="*/ 294 w 420"/>
              <a:gd name="connsiteY122-19362" fmla="*/ 211 h 764"/>
              <a:gd name="connsiteX123-19363" fmla="*/ 299 w 420"/>
              <a:gd name="connsiteY123-19364" fmla="*/ 195 h 764"/>
              <a:gd name="connsiteX124-19365" fmla="*/ 299 w 420"/>
              <a:gd name="connsiteY124-19366" fmla="*/ 179 h 764"/>
              <a:gd name="connsiteX125-19367" fmla="*/ 299 w 420"/>
              <a:gd name="connsiteY125-19368" fmla="*/ 163 h 764"/>
              <a:gd name="connsiteX126-19369" fmla="*/ 299 w 420"/>
              <a:gd name="connsiteY126-19370" fmla="*/ 153 h 764"/>
              <a:gd name="connsiteX127-19371" fmla="*/ 299 w 420"/>
              <a:gd name="connsiteY127-19372" fmla="*/ 142 h 764"/>
              <a:gd name="connsiteX128-19373" fmla="*/ 299 w 420"/>
              <a:gd name="connsiteY128-19374" fmla="*/ 132 h 764"/>
              <a:gd name="connsiteX129-19375" fmla="*/ 299 w 420"/>
              <a:gd name="connsiteY129-19376" fmla="*/ 121 h 764"/>
              <a:gd name="connsiteX130-19377" fmla="*/ 294 w 420"/>
              <a:gd name="connsiteY130-19378" fmla="*/ 116 h 764"/>
              <a:gd name="connsiteX131-19379" fmla="*/ 294 w 420"/>
              <a:gd name="connsiteY131-19380" fmla="*/ 116 h 764"/>
              <a:gd name="connsiteX0-19381" fmla="*/ 294 w 420"/>
              <a:gd name="connsiteY0-19382" fmla="*/ 116 h 764"/>
              <a:gd name="connsiteX1-19383" fmla="*/ 294 w 420"/>
              <a:gd name="connsiteY1-19384" fmla="*/ 105 h 764"/>
              <a:gd name="connsiteX2-19385" fmla="*/ 289 w 420"/>
              <a:gd name="connsiteY2-19386" fmla="*/ 95 h 764"/>
              <a:gd name="connsiteX3-19387" fmla="*/ 284 w 420"/>
              <a:gd name="connsiteY3-19388" fmla="*/ 84 h 764"/>
              <a:gd name="connsiteX4-19389" fmla="*/ 284 w 420"/>
              <a:gd name="connsiteY4-19390" fmla="*/ 79 h 764"/>
              <a:gd name="connsiteX5-19391" fmla="*/ 278 w 420"/>
              <a:gd name="connsiteY5-19392" fmla="*/ 79 h 764"/>
              <a:gd name="connsiteX6-19393" fmla="*/ 273 w 420"/>
              <a:gd name="connsiteY6-19394" fmla="*/ 79 h 764"/>
              <a:gd name="connsiteX7-19395" fmla="*/ 268 w 420"/>
              <a:gd name="connsiteY7-19396" fmla="*/ 74 h 764"/>
              <a:gd name="connsiteX8-19397" fmla="*/ 257 w 420"/>
              <a:gd name="connsiteY8-19398" fmla="*/ 74 h 764"/>
              <a:gd name="connsiteX9-19399" fmla="*/ 247 w 420"/>
              <a:gd name="connsiteY9-19400" fmla="*/ 74 h 764"/>
              <a:gd name="connsiteX10-19401" fmla="*/ 242 w 420"/>
              <a:gd name="connsiteY10-19402" fmla="*/ 21 h 764"/>
              <a:gd name="connsiteX11-19403" fmla="*/ 268 w 420"/>
              <a:gd name="connsiteY11-19404" fmla="*/ 5 h 764"/>
              <a:gd name="connsiteX12-19405" fmla="*/ 278 w 420"/>
              <a:gd name="connsiteY12-19406" fmla="*/ 0 h 764"/>
              <a:gd name="connsiteX13-19407" fmla="*/ 284 w 420"/>
              <a:gd name="connsiteY13-19408" fmla="*/ 5 h 764"/>
              <a:gd name="connsiteX14-19409" fmla="*/ 299 w 420"/>
              <a:gd name="connsiteY14-19410" fmla="*/ 5 h 764"/>
              <a:gd name="connsiteX15-19411" fmla="*/ 310 w 420"/>
              <a:gd name="connsiteY15-19412" fmla="*/ 11 h 764"/>
              <a:gd name="connsiteX16-19413" fmla="*/ 331 w 420"/>
              <a:gd name="connsiteY16-19414" fmla="*/ 16 h 764"/>
              <a:gd name="connsiteX17-19415" fmla="*/ 363 w 420"/>
              <a:gd name="connsiteY17-19416" fmla="*/ 32 h 764"/>
              <a:gd name="connsiteX18-19417" fmla="*/ 378 w 420"/>
              <a:gd name="connsiteY18-19418" fmla="*/ 42 h 764"/>
              <a:gd name="connsiteX19-19419" fmla="*/ 394 w 420"/>
              <a:gd name="connsiteY19-19420" fmla="*/ 53 h 764"/>
              <a:gd name="connsiteX20-19421" fmla="*/ 405 w 420"/>
              <a:gd name="connsiteY20-19422" fmla="*/ 58 h 764"/>
              <a:gd name="connsiteX21-19423" fmla="*/ 415 w 420"/>
              <a:gd name="connsiteY21-19424" fmla="*/ 68 h 764"/>
              <a:gd name="connsiteX22-19425" fmla="*/ 420 w 420"/>
              <a:gd name="connsiteY22-19426" fmla="*/ 74 h 764"/>
              <a:gd name="connsiteX23-19427" fmla="*/ 420 w 420"/>
              <a:gd name="connsiteY23-19428" fmla="*/ 74 h 764"/>
              <a:gd name="connsiteX24-19429" fmla="*/ 415 w 420"/>
              <a:gd name="connsiteY24-19430" fmla="*/ 79 h 764"/>
              <a:gd name="connsiteX25-19431" fmla="*/ 415 w 420"/>
              <a:gd name="connsiteY25-19432" fmla="*/ 84 h 764"/>
              <a:gd name="connsiteX26-19433" fmla="*/ 410 w 420"/>
              <a:gd name="connsiteY26-19434" fmla="*/ 90 h 764"/>
              <a:gd name="connsiteX27-19435" fmla="*/ 405 w 420"/>
              <a:gd name="connsiteY27-19436" fmla="*/ 95 h 764"/>
              <a:gd name="connsiteX28-19437" fmla="*/ 399 w 420"/>
              <a:gd name="connsiteY28-19438" fmla="*/ 100 h 764"/>
              <a:gd name="connsiteX29-19439" fmla="*/ 394 w 420"/>
              <a:gd name="connsiteY29-19440" fmla="*/ 105 h 764"/>
              <a:gd name="connsiteX30-19441" fmla="*/ 389 w 420"/>
              <a:gd name="connsiteY30-19442" fmla="*/ 116 h 764"/>
              <a:gd name="connsiteX31-19443" fmla="*/ 389 w 420"/>
              <a:gd name="connsiteY31-19444" fmla="*/ 126 h 764"/>
              <a:gd name="connsiteX32-19445" fmla="*/ 384 w 420"/>
              <a:gd name="connsiteY32-19446" fmla="*/ 142 h 764"/>
              <a:gd name="connsiteX33-19447" fmla="*/ 384 w 420"/>
              <a:gd name="connsiteY33-19448" fmla="*/ 163 h 764"/>
              <a:gd name="connsiteX34-19449" fmla="*/ 384 w 420"/>
              <a:gd name="connsiteY34-19450" fmla="*/ 184 h 764"/>
              <a:gd name="connsiteX35-19451" fmla="*/ 378 w 420"/>
              <a:gd name="connsiteY35-19452" fmla="*/ 211 h 764"/>
              <a:gd name="connsiteX36-19453" fmla="*/ 373 w 420"/>
              <a:gd name="connsiteY36-19454" fmla="*/ 263 h 764"/>
              <a:gd name="connsiteX37-19455" fmla="*/ 368 w 420"/>
              <a:gd name="connsiteY37-19456" fmla="*/ 316 h 764"/>
              <a:gd name="connsiteX38-19457" fmla="*/ 363 w 420"/>
              <a:gd name="connsiteY38-19458" fmla="*/ 363 h 764"/>
              <a:gd name="connsiteX39-19459" fmla="*/ 357 w 420"/>
              <a:gd name="connsiteY39-19460" fmla="*/ 411 h 764"/>
              <a:gd name="connsiteX40-19461" fmla="*/ 347 w 420"/>
              <a:gd name="connsiteY40-19462" fmla="*/ 458 h 764"/>
              <a:gd name="connsiteX41-19463" fmla="*/ 336 w 420"/>
              <a:gd name="connsiteY41-19464" fmla="*/ 506 h 764"/>
              <a:gd name="connsiteX42-19465" fmla="*/ 326 w 420"/>
              <a:gd name="connsiteY42-19466" fmla="*/ 553 h 764"/>
              <a:gd name="connsiteX43-19467" fmla="*/ 310 w 420"/>
              <a:gd name="connsiteY43-19468" fmla="*/ 595 h 764"/>
              <a:gd name="connsiteX44-19469" fmla="*/ 299 w 420"/>
              <a:gd name="connsiteY44-19470" fmla="*/ 622 h 764"/>
              <a:gd name="connsiteX45-19471" fmla="*/ 294 w 420"/>
              <a:gd name="connsiteY45-19472" fmla="*/ 643 h 764"/>
              <a:gd name="connsiteX46-19473" fmla="*/ 284 w 420"/>
              <a:gd name="connsiteY46-19474" fmla="*/ 658 h 764"/>
              <a:gd name="connsiteX47-19475" fmla="*/ 273 w 420"/>
              <a:gd name="connsiteY47-19476" fmla="*/ 674 h 764"/>
              <a:gd name="connsiteX48-19477" fmla="*/ 263 w 420"/>
              <a:gd name="connsiteY48-19478" fmla="*/ 690 h 764"/>
              <a:gd name="connsiteX49-19479" fmla="*/ 252 w 420"/>
              <a:gd name="connsiteY49-19480" fmla="*/ 706 h 764"/>
              <a:gd name="connsiteX50-19481" fmla="*/ 236 w 420"/>
              <a:gd name="connsiteY50-19482" fmla="*/ 716 h 764"/>
              <a:gd name="connsiteX51-19483" fmla="*/ 226 w 420"/>
              <a:gd name="connsiteY51-19484" fmla="*/ 727 h 764"/>
              <a:gd name="connsiteX52-19485" fmla="*/ 215 w 420"/>
              <a:gd name="connsiteY52-19486" fmla="*/ 737 h 764"/>
              <a:gd name="connsiteX53-19487" fmla="*/ 205 w 420"/>
              <a:gd name="connsiteY53-19488" fmla="*/ 743 h 764"/>
              <a:gd name="connsiteX54-19489" fmla="*/ 194 w 420"/>
              <a:gd name="connsiteY54-19490" fmla="*/ 748 h 764"/>
              <a:gd name="connsiteX55-19491" fmla="*/ 184 w 420"/>
              <a:gd name="connsiteY55-19492" fmla="*/ 753 h 764"/>
              <a:gd name="connsiteX56-19493" fmla="*/ 179 w 420"/>
              <a:gd name="connsiteY56-19494" fmla="*/ 758 h 764"/>
              <a:gd name="connsiteX57-19495" fmla="*/ 168 w 420"/>
              <a:gd name="connsiteY57-19496" fmla="*/ 764 h 764"/>
              <a:gd name="connsiteX58-19497" fmla="*/ 163 w 420"/>
              <a:gd name="connsiteY58-19498" fmla="*/ 764 h 764"/>
              <a:gd name="connsiteX59-19499" fmla="*/ 157 w 420"/>
              <a:gd name="connsiteY59-19500" fmla="*/ 764 h 764"/>
              <a:gd name="connsiteX60-19501" fmla="*/ 147 w 420"/>
              <a:gd name="connsiteY60-19502" fmla="*/ 758 h 764"/>
              <a:gd name="connsiteX61-19503" fmla="*/ 142 w 420"/>
              <a:gd name="connsiteY61-19504" fmla="*/ 753 h 764"/>
              <a:gd name="connsiteX62-19505" fmla="*/ 136 w 420"/>
              <a:gd name="connsiteY62-19506" fmla="*/ 748 h 764"/>
              <a:gd name="connsiteX63-19507" fmla="*/ 136 w 420"/>
              <a:gd name="connsiteY63-19508" fmla="*/ 743 h 764"/>
              <a:gd name="connsiteX64-19509" fmla="*/ 136 w 420"/>
              <a:gd name="connsiteY64-19510" fmla="*/ 737 h 764"/>
              <a:gd name="connsiteX65-19511" fmla="*/ 136 w 420"/>
              <a:gd name="connsiteY65-19512" fmla="*/ 732 h 764"/>
              <a:gd name="connsiteX66-19513" fmla="*/ 136 w 420"/>
              <a:gd name="connsiteY66-19514" fmla="*/ 722 h 764"/>
              <a:gd name="connsiteX67-19515" fmla="*/ 136 w 420"/>
              <a:gd name="connsiteY67-19516" fmla="*/ 716 h 764"/>
              <a:gd name="connsiteX68-19517" fmla="*/ 131 w 420"/>
              <a:gd name="connsiteY68-19518" fmla="*/ 706 h 764"/>
              <a:gd name="connsiteX69-19519" fmla="*/ 121 w 420"/>
              <a:gd name="connsiteY69-19520" fmla="*/ 695 h 764"/>
              <a:gd name="connsiteX70-19521" fmla="*/ 110 w 420"/>
              <a:gd name="connsiteY70-19522" fmla="*/ 690 h 764"/>
              <a:gd name="connsiteX71-19523" fmla="*/ 100 w 420"/>
              <a:gd name="connsiteY71-19524" fmla="*/ 679 h 764"/>
              <a:gd name="connsiteX72-19525" fmla="*/ 84 w 420"/>
              <a:gd name="connsiteY72-19526" fmla="*/ 669 h 764"/>
              <a:gd name="connsiteX73-19527" fmla="*/ 68 w 420"/>
              <a:gd name="connsiteY73-19528" fmla="*/ 658 h 764"/>
              <a:gd name="connsiteX74-19529" fmla="*/ 52 w 420"/>
              <a:gd name="connsiteY74-19530" fmla="*/ 648 h 764"/>
              <a:gd name="connsiteX75-19531" fmla="*/ 36 w 420"/>
              <a:gd name="connsiteY75-19532" fmla="*/ 643 h 764"/>
              <a:gd name="connsiteX76-19533" fmla="*/ 26 w 420"/>
              <a:gd name="connsiteY76-19534" fmla="*/ 632 h 764"/>
              <a:gd name="connsiteX77-19535" fmla="*/ 15 w 420"/>
              <a:gd name="connsiteY77-19536" fmla="*/ 627 h 764"/>
              <a:gd name="connsiteX78-19537" fmla="*/ 5 w 420"/>
              <a:gd name="connsiteY78-19538" fmla="*/ 622 h 764"/>
              <a:gd name="connsiteX79-19539" fmla="*/ 0 w 420"/>
              <a:gd name="connsiteY79-19540" fmla="*/ 616 h 764"/>
              <a:gd name="connsiteX80-19541" fmla="*/ 0 w 420"/>
              <a:gd name="connsiteY80-19542" fmla="*/ 616 h 764"/>
              <a:gd name="connsiteX81-19543" fmla="*/ 0 w 420"/>
              <a:gd name="connsiteY81-19544" fmla="*/ 611 h 764"/>
              <a:gd name="connsiteX82-19545" fmla="*/ 0 w 420"/>
              <a:gd name="connsiteY82-19546" fmla="*/ 611 h 764"/>
              <a:gd name="connsiteX83-19547" fmla="*/ 5 w 420"/>
              <a:gd name="connsiteY83-19548" fmla="*/ 611 h 764"/>
              <a:gd name="connsiteX84-19549" fmla="*/ 10 w 420"/>
              <a:gd name="connsiteY84-19550" fmla="*/ 611 h 764"/>
              <a:gd name="connsiteX85-19551" fmla="*/ 21 w 420"/>
              <a:gd name="connsiteY85-19552" fmla="*/ 611 h 764"/>
              <a:gd name="connsiteX86-19553" fmla="*/ 31 w 420"/>
              <a:gd name="connsiteY86-19554" fmla="*/ 611 h 764"/>
              <a:gd name="connsiteX87-19555" fmla="*/ 47 w 420"/>
              <a:gd name="connsiteY87-19556" fmla="*/ 616 h 764"/>
              <a:gd name="connsiteX88-19557" fmla="*/ 63 w 420"/>
              <a:gd name="connsiteY88-19558" fmla="*/ 622 h 764"/>
              <a:gd name="connsiteX89-19559" fmla="*/ 84 w 420"/>
              <a:gd name="connsiteY89-19560" fmla="*/ 622 h 764"/>
              <a:gd name="connsiteX90-19561" fmla="*/ 105 w 420"/>
              <a:gd name="connsiteY90-19562" fmla="*/ 627 h 764"/>
              <a:gd name="connsiteX91-19563" fmla="*/ 121 w 420"/>
              <a:gd name="connsiteY91-19564" fmla="*/ 632 h 764"/>
              <a:gd name="connsiteX92-19565" fmla="*/ 136 w 420"/>
              <a:gd name="connsiteY92-19566" fmla="*/ 632 h 764"/>
              <a:gd name="connsiteX93-19567" fmla="*/ 152 w 420"/>
              <a:gd name="connsiteY93-19568" fmla="*/ 632 h 764"/>
              <a:gd name="connsiteX94-19569" fmla="*/ 163 w 420"/>
              <a:gd name="connsiteY94-19570" fmla="*/ 632 h 764"/>
              <a:gd name="connsiteX95-19571" fmla="*/ 173 w 420"/>
              <a:gd name="connsiteY95-19572" fmla="*/ 632 h 764"/>
              <a:gd name="connsiteX96-19573" fmla="*/ 179 w 420"/>
              <a:gd name="connsiteY96-19574" fmla="*/ 632 h 764"/>
              <a:gd name="connsiteX97-19575" fmla="*/ 184 w 420"/>
              <a:gd name="connsiteY97-19576" fmla="*/ 632 h 764"/>
              <a:gd name="connsiteX98-19577" fmla="*/ 189 w 420"/>
              <a:gd name="connsiteY98-19578" fmla="*/ 627 h 764"/>
              <a:gd name="connsiteX99-19579" fmla="*/ 194 w 420"/>
              <a:gd name="connsiteY99-19580" fmla="*/ 622 h 764"/>
              <a:gd name="connsiteX100-19581" fmla="*/ 200 w 420"/>
              <a:gd name="connsiteY100-19582" fmla="*/ 616 h 764"/>
              <a:gd name="connsiteX101-19583" fmla="*/ 205 w 420"/>
              <a:gd name="connsiteY101-19584" fmla="*/ 611 h 764"/>
              <a:gd name="connsiteX102-19585" fmla="*/ 210 w 420"/>
              <a:gd name="connsiteY102-19586" fmla="*/ 600 h 764"/>
              <a:gd name="connsiteX103-19587" fmla="*/ 221 w 420"/>
              <a:gd name="connsiteY103-19588" fmla="*/ 590 h 764"/>
              <a:gd name="connsiteX104-19589" fmla="*/ 226 w 420"/>
              <a:gd name="connsiteY104-19590" fmla="*/ 579 h 764"/>
              <a:gd name="connsiteX105-19591" fmla="*/ 231 w 420"/>
              <a:gd name="connsiteY105-19592" fmla="*/ 569 h 764"/>
              <a:gd name="connsiteX106-19593" fmla="*/ 236 w 420"/>
              <a:gd name="connsiteY106-19594" fmla="*/ 553 h 764"/>
              <a:gd name="connsiteX107-19595" fmla="*/ 242 w 420"/>
              <a:gd name="connsiteY107-19596" fmla="*/ 537 h 764"/>
              <a:gd name="connsiteX108-19597" fmla="*/ 247 w 420"/>
              <a:gd name="connsiteY108-19598" fmla="*/ 521 h 764"/>
              <a:gd name="connsiteX109-19599" fmla="*/ 252 w 420"/>
              <a:gd name="connsiteY109-19600" fmla="*/ 500 h 764"/>
              <a:gd name="connsiteX110-19601" fmla="*/ 257 w 420"/>
              <a:gd name="connsiteY110-19602" fmla="*/ 479 h 764"/>
              <a:gd name="connsiteX111-19603" fmla="*/ 263 w 420"/>
              <a:gd name="connsiteY111-19604" fmla="*/ 453 h 764"/>
              <a:gd name="connsiteX112-19605" fmla="*/ 268 w 420"/>
              <a:gd name="connsiteY112-19606" fmla="*/ 427 h 764"/>
              <a:gd name="connsiteX113-19607" fmla="*/ 273 w 420"/>
              <a:gd name="connsiteY113-19608" fmla="*/ 400 h 764"/>
              <a:gd name="connsiteX114-19609" fmla="*/ 278 w 420"/>
              <a:gd name="connsiteY114-19610" fmla="*/ 374 h 764"/>
              <a:gd name="connsiteX115-19611" fmla="*/ 284 w 420"/>
              <a:gd name="connsiteY115-19612" fmla="*/ 348 h 764"/>
              <a:gd name="connsiteX116-19613" fmla="*/ 284 w 420"/>
              <a:gd name="connsiteY116-19614" fmla="*/ 321 h 764"/>
              <a:gd name="connsiteX117-19615" fmla="*/ 289 w 420"/>
              <a:gd name="connsiteY117-19616" fmla="*/ 295 h 764"/>
              <a:gd name="connsiteX118-19617" fmla="*/ 289 w 420"/>
              <a:gd name="connsiteY118-19618" fmla="*/ 274 h 764"/>
              <a:gd name="connsiteX119-19619" fmla="*/ 294 w 420"/>
              <a:gd name="connsiteY119-19620" fmla="*/ 253 h 764"/>
              <a:gd name="connsiteX120-19621" fmla="*/ 294 w 420"/>
              <a:gd name="connsiteY120-19622" fmla="*/ 232 h 764"/>
              <a:gd name="connsiteX121-19623" fmla="*/ 294 w 420"/>
              <a:gd name="connsiteY121-19624" fmla="*/ 211 h 764"/>
              <a:gd name="connsiteX122-19625" fmla="*/ 299 w 420"/>
              <a:gd name="connsiteY122-19626" fmla="*/ 195 h 764"/>
              <a:gd name="connsiteX123-19627" fmla="*/ 299 w 420"/>
              <a:gd name="connsiteY123-19628" fmla="*/ 179 h 764"/>
              <a:gd name="connsiteX124-19629" fmla="*/ 299 w 420"/>
              <a:gd name="connsiteY124-19630" fmla="*/ 163 h 764"/>
              <a:gd name="connsiteX125-19631" fmla="*/ 299 w 420"/>
              <a:gd name="connsiteY125-19632" fmla="*/ 153 h 764"/>
              <a:gd name="connsiteX126-19633" fmla="*/ 299 w 420"/>
              <a:gd name="connsiteY126-19634" fmla="*/ 142 h 764"/>
              <a:gd name="connsiteX127-19635" fmla="*/ 299 w 420"/>
              <a:gd name="connsiteY127-19636" fmla="*/ 132 h 764"/>
              <a:gd name="connsiteX128-19637" fmla="*/ 299 w 420"/>
              <a:gd name="connsiteY128-19638" fmla="*/ 121 h 764"/>
              <a:gd name="connsiteX129-19639" fmla="*/ 294 w 420"/>
              <a:gd name="connsiteY129-19640" fmla="*/ 116 h 764"/>
              <a:gd name="connsiteX130-19641" fmla="*/ 294 w 420"/>
              <a:gd name="connsiteY130-19642" fmla="*/ 116 h 764"/>
              <a:gd name="connsiteX0-19643" fmla="*/ 294 w 420"/>
              <a:gd name="connsiteY0-19644" fmla="*/ 116 h 764"/>
              <a:gd name="connsiteX1-19645" fmla="*/ 294 w 420"/>
              <a:gd name="connsiteY1-19646" fmla="*/ 105 h 764"/>
              <a:gd name="connsiteX2-19647" fmla="*/ 289 w 420"/>
              <a:gd name="connsiteY2-19648" fmla="*/ 95 h 764"/>
              <a:gd name="connsiteX3-19649" fmla="*/ 284 w 420"/>
              <a:gd name="connsiteY3-19650" fmla="*/ 84 h 764"/>
              <a:gd name="connsiteX4-19651" fmla="*/ 284 w 420"/>
              <a:gd name="connsiteY4-19652" fmla="*/ 79 h 764"/>
              <a:gd name="connsiteX5-19653" fmla="*/ 278 w 420"/>
              <a:gd name="connsiteY5-19654" fmla="*/ 79 h 764"/>
              <a:gd name="connsiteX6-19655" fmla="*/ 273 w 420"/>
              <a:gd name="connsiteY6-19656" fmla="*/ 79 h 764"/>
              <a:gd name="connsiteX7-19657" fmla="*/ 268 w 420"/>
              <a:gd name="connsiteY7-19658" fmla="*/ 74 h 764"/>
              <a:gd name="connsiteX8-19659" fmla="*/ 257 w 420"/>
              <a:gd name="connsiteY8-19660" fmla="*/ 74 h 764"/>
              <a:gd name="connsiteX9-19661" fmla="*/ 247 w 420"/>
              <a:gd name="connsiteY9-19662" fmla="*/ 74 h 764"/>
              <a:gd name="connsiteX10-19663" fmla="*/ 268 w 420"/>
              <a:gd name="connsiteY10-19664" fmla="*/ 5 h 764"/>
              <a:gd name="connsiteX11-19665" fmla="*/ 278 w 420"/>
              <a:gd name="connsiteY11-19666" fmla="*/ 0 h 764"/>
              <a:gd name="connsiteX12-19667" fmla="*/ 284 w 420"/>
              <a:gd name="connsiteY12-19668" fmla="*/ 5 h 764"/>
              <a:gd name="connsiteX13-19669" fmla="*/ 299 w 420"/>
              <a:gd name="connsiteY13-19670" fmla="*/ 5 h 764"/>
              <a:gd name="connsiteX14-19671" fmla="*/ 310 w 420"/>
              <a:gd name="connsiteY14-19672" fmla="*/ 11 h 764"/>
              <a:gd name="connsiteX15-19673" fmla="*/ 331 w 420"/>
              <a:gd name="connsiteY15-19674" fmla="*/ 16 h 764"/>
              <a:gd name="connsiteX16-19675" fmla="*/ 363 w 420"/>
              <a:gd name="connsiteY16-19676" fmla="*/ 32 h 764"/>
              <a:gd name="connsiteX17-19677" fmla="*/ 378 w 420"/>
              <a:gd name="connsiteY17-19678" fmla="*/ 42 h 764"/>
              <a:gd name="connsiteX18-19679" fmla="*/ 394 w 420"/>
              <a:gd name="connsiteY18-19680" fmla="*/ 53 h 764"/>
              <a:gd name="connsiteX19-19681" fmla="*/ 405 w 420"/>
              <a:gd name="connsiteY19-19682" fmla="*/ 58 h 764"/>
              <a:gd name="connsiteX20-19683" fmla="*/ 415 w 420"/>
              <a:gd name="connsiteY20-19684" fmla="*/ 68 h 764"/>
              <a:gd name="connsiteX21-19685" fmla="*/ 420 w 420"/>
              <a:gd name="connsiteY21-19686" fmla="*/ 74 h 764"/>
              <a:gd name="connsiteX22-19687" fmla="*/ 420 w 420"/>
              <a:gd name="connsiteY22-19688" fmla="*/ 74 h 764"/>
              <a:gd name="connsiteX23-19689" fmla="*/ 415 w 420"/>
              <a:gd name="connsiteY23-19690" fmla="*/ 79 h 764"/>
              <a:gd name="connsiteX24-19691" fmla="*/ 415 w 420"/>
              <a:gd name="connsiteY24-19692" fmla="*/ 84 h 764"/>
              <a:gd name="connsiteX25-19693" fmla="*/ 410 w 420"/>
              <a:gd name="connsiteY25-19694" fmla="*/ 90 h 764"/>
              <a:gd name="connsiteX26-19695" fmla="*/ 405 w 420"/>
              <a:gd name="connsiteY26-19696" fmla="*/ 95 h 764"/>
              <a:gd name="connsiteX27-19697" fmla="*/ 399 w 420"/>
              <a:gd name="connsiteY27-19698" fmla="*/ 100 h 764"/>
              <a:gd name="connsiteX28-19699" fmla="*/ 394 w 420"/>
              <a:gd name="connsiteY28-19700" fmla="*/ 105 h 764"/>
              <a:gd name="connsiteX29-19701" fmla="*/ 389 w 420"/>
              <a:gd name="connsiteY29-19702" fmla="*/ 116 h 764"/>
              <a:gd name="connsiteX30-19703" fmla="*/ 389 w 420"/>
              <a:gd name="connsiteY30-19704" fmla="*/ 126 h 764"/>
              <a:gd name="connsiteX31-19705" fmla="*/ 384 w 420"/>
              <a:gd name="connsiteY31-19706" fmla="*/ 142 h 764"/>
              <a:gd name="connsiteX32-19707" fmla="*/ 384 w 420"/>
              <a:gd name="connsiteY32-19708" fmla="*/ 163 h 764"/>
              <a:gd name="connsiteX33-19709" fmla="*/ 384 w 420"/>
              <a:gd name="connsiteY33-19710" fmla="*/ 184 h 764"/>
              <a:gd name="connsiteX34-19711" fmla="*/ 378 w 420"/>
              <a:gd name="connsiteY34-19712" fmla="*/ 211 h 764"/>
              <a:gd name="connsiteX35-19713" fmla="*/ 373 w 420"/>
              <a:gd name="connsiteY35-19714" fmla="*/ 263 h 764"/>
              <a:gd name="connsiteX36-19715" fmla="*/ 368 w 420"/>
              <a:gd name="connsiteY36-19716" fmla="*/ 316 h 764"/>
              <a:gd name="connsiteX37-19717" fmla="*/ 363 w 420"/>
              <a:gd name="connsiteY37-19718" fmla="*/ 363 h 764"/>
              <a:gd name="connsiteX38-19719" fmla="*/ 357 w 420"/>
              <a:gd name="connsiteY38-19720" fmla="*/ 411 h 764"/>
              <a:gd name="connsiteX39-19721" fmla="*/ 347 w 420"/>
              <a:gd name="connsiteY39-19722" fmla="*/ 458 h 764"/>
              <a:gd name="connsiteX40-19723" fmla="*/ 336 w 420"/>
              <a:gd name="connsiteY40-19724" fmla="*/ 506 h 764"/>
              <a:gd name="connsiteX41-19725" fmla="*/ 326 w 420"/>
              <a:gd name="connsiteY41-19726" fmla="*/ 553 h 764"/>
              <a:gd name="connsiteX42-19727" fmla="*/ 310 w 420"/>
              <a:gd name="connsiteY42-19728" fmla="*/ 595 h 764"/>
              <a:gd name="connsiteX43-19729" fmla="*/ 299 w 420"/>
              <a:gd name="connsiteY43-19730" fmla="*/ 622 h 764"/>
              <a:gd name="connsiteX44-19731" fmla="*/ 294 w 420"/>
              <a:gd name="connsiteY44-19732" fmla="*/ 643 h 764"/>
              <a:gd name="connsiteX45-19733" fmla="*/ 284 w 420"/>
              <a:gd name="connsiteY45-19734" fmla="*/ 658 h 764"/>
              <a:gd name="connsiteX46-19735" fmla="*/ 273 w 420"/>
              <a:gd name="connsiteY46-19736" fmla="*/ 674 h 764"/>
              <a:gd name="connsiteX47-19737" fmla="*/ 263 w 420"/>
              <a:gd name="connsiteY47-19738" fmla="*/ 690 h 764"/>
              <a:gd name="connsiteX48-19739" fmla="*/ 252 w 420"/>
              <a:gd name="connsiteY48-19740" fmla="*/ 706 h 764"/>
              <a:gd name="connsiteX49-19741" fmla="*/ 236 w 420"/>
              <a:gd name="connsiteY49-19742" fmla="*/ 716 h 764"/>
              <a:gd name="connsiteX50-19743" fmla="*/ 226 w 420"/>
              <a:gd name="connsiteY50-19744" fmla="*/ 727 h 764"/>
              <a:gd name="connsiteX51-19745" fmla="*/ 215 w 420"/>
              <a:gd name="connsiteY51-19746" fmla="*/ 737 h 764"/>
              <a:gd name="connsiteX52-19747" fmla="*/ 205 w 420"/>
              <a:gd name="connsiteY52-19748" fmla="*/ 743 h 764"/>
              <a:gd name="connsiteX53-19749" fmla="*/ 194 w 420"/>
              <a:gd name="connsiteY53-19750" fmla="*/ 748 h 764"/>
              <a:gd name="connsiteX54-19751" fmla="*/ 184 w 420"/>
              <a:gd name="connsiteY54-19752" fmla="*/ 753 h 764"/>
              <a:gd name="connsiteX55-19753" fmla="*/ 179 w 420"/>
              <a:gd name="connsiteY55-19754" fmla="*/ 758 h 764"/>
              <a:gd name="connsiteX56-19755" fmla="*/ 168 w 420"/>
              <a:gd name="connsiteY56-19756" fmla="*/ 764 h 764"/>
              <a:gd name="connsiteX57-19757" fmla="*/ 163 w 420"/>
              <a:gd name="connsiteY57-19758" fmla="*/ 764 h 764"/>
              <a:gd name="connsiteX58-19759" fmla="*/ 157 w 420"/>
              <a:gd name="connsiteY58-19760" fmla="*/ 764 h 764"/>
              <a:gd name="connsiteX59-19761" fmla="*/ 147 w 420"/>
              <a:gd name="connsiteY59-19762" fmla="*/ 758 h 764"/>
              <a:gd name="connsiteX60-19763" fmla="*/ 142 w 420"/>
              <a:gd name="connsiteY60-19764" fmla="*/ 753 h 764"/>
              <a:gd name="connsiteX61-19765" fmla="*/ 136 w 420"/>
              <a:gd name="connsiteY61-19766" fmla="*/ 748 h 764"/>
              <a:gd name="connsiteX62-19767" fmla="*/ 136 w 420"/>
              <a:gd name="connsiteY62-19768" fmla="*/ 743 h 764"/>
              <a:gd name="connsiteX63-19769" fmla="*/ 136 w 420"/>
              <a:gd name="connsiteY63-19770" fmla="*/ 737 h 764"/>
              <a:gd name="connsiteX64-19771" fmla="*/ 136 w 420"/>
              <a:gd name="connsiteY64-19772" fmla="*/ 732 h 764"/>
              <a:gd name="connsiteX65-19773" fmla="*/ 136 w 420"/>
              <a:gd name="connsiteY65-19774" fmla="*/ 722 h 764"/>
              <a:gd name="connsiteX66-19775" fmla="*/ 136 w 420"/>
              <a:gd name="connsiteY66-19776" fmla="*/ 716 h 764"/>
              <a:gd name="connsiteX67-19777" fmla="*/ 131 w 420"/>
              <a:gd name="connsiteY67-19778" fmla="*/ 706 h 764"/>
              <a:gd name="connsiteX68-19779" fmla="*/ 121 w 420"/>
              <a:gd name="connsiteY68-19780" fmla="*/ 695 h 764"/>
              <a:gd name="connsiteX69-19781" fmla="*/ 110 w 420"/>
              <a:gd name="connsiteY69-19782" fmla="*/ 690 h 764"/>
              <a:gd name="connsiteX70-19783" fmla="*/ 100 w 420"/>
              <a:gd name="connsiteY70-19784" fmla="*/ 679 h 764"/>
              <a:gd name="connsiteX71-19785" fmla="*/ 84 w 420"/>
              <a:gd name="connsiteY71-19786" fmla="*/ 669 h 764"/>
              <a:gd name="connsiteX72-19787" fmla="*/ 68 w 420"/>
              <a:gd name="connsiteY72-19788" fmla="*/ 658 h 764"/>
              <a:gd name="connsiteX73-19789" fmla="*/ 52 w 420"/>
              <a:gd name="connsiteY73-19790" fmla="*/ 648 h 764"/>
              <a:gd name="connsiteX74-19791" fmla="*/ 36 w 420"/>
              <a:gd name="connsiteY74-19792" fmla="*/ 643 h 764"/>
              <a:gd name="connsiteX75-19793" fmla="*/ 26 w 420"/>
              <a:gd name="connsiteY75-19794" fmla="*/ 632 h 764"/>
              <a:gd name="connsiteX76-19795" fmla="*/ 15 w 420"/>
              <a:gd name="connsiteY76-19796" fmla="*/ 627 h 764"/>
              <a:gd name="connsiteX77-19797" fmla="*/ 5 w 420"/>
              <a:gd name="connsiteY77-19798" fmla="*/ 622 h 764"/>
              <a:gd name="connsiteX78-19799" fmla="*/ 0 w 420"/>
              <a:gd name="connsiteY78-19800" fmla="*/ 616 h 764"/>
              <a:gd name="connsiteX79-19801" fmla="*/ 0 w 420"/>
              <a:gd name="connsiteY79-19802" fmla="*/ 616 h 764"/>
              <a:gd name="connsiteX80-19803" fmla="*/ 0 w 420"/>
              <a:gd name="connsiteY80-19804" fmla="*/ 611 h 764"/>
              <a:gd name="connsiteX81-19805" fmla="*/ 0 w 420"/>
              <a:gd name="connsiteY81-19806" fmla="*/ 611 h 764"/>
              <a:gd name="connsiteX82-19807" fmla="*/ 5 w 420"/>
              <a:gd name="connsiteY82-19808" fmla="*/ 611 h 764"/>
              <a:gd name="connsiteX83-19809" fmla="*/ 10 w 420"/>
              <a:gd name="connsiteY83-19810" fmla="*/ 611 h 764"/>
              <a:gd name="connsiteX84-19811" fmla="*/ 21 w 420"/>
              <a:gd name="connsiteY84-19812" fmla="*/ 611 h 764"/>
              <a:gd name="connsiteX85-19813" fmla="*/ 31 w 420"/>
              <a:gd name="connsiteY85-19814" fmla="*/ 611 h 764"/>
              <a:gd name="connsiteX86-19815" fmla="*/ 47 w 420"/>
              <a:gd name="connsiteY86-19816" fmla="*/ 616 h 764"/>
              <a:gd name="connsiteX87-19817" fmla="*/ 63 w 420"/>
              <a:gd name="connsiteY87-19818" fmla="*/ 622 h 764"/>
              <a:gd name="connsiteX88-19819" fmla="*/ 84 w 420"/>
              <a:gd name="connsiteY88-19820" fmla="*/ 622 h 764"/>
              <a:gd name="connsiteX89-19821" fmla="*/ 105 w 420"/>
              <a:gd name="connsiteY89-19822" fmla="*/ 627 h 764"/>
              <a:gd name="connsiteX90-19823" fmla="*/ 121 w 420"/>
              <a:gd name="connsiteY90-19824" fmla="*/ 632 h 764"/>
              <a:gd name="connsiteX91-19825" fmla="*/ 136 w 420"/>
              <a:gd name="connsiteY91-19826" fmla="*/ 632 h 764"/>
              <a:gd name="connsiteX92-19827" fmla="*/ 152 w 420"/>
              <a:gd name="connsiteY92-19828" fmla="*/ 632 h 764"/>
              <a:gd name="connsiteX93-19829" fmla="*/ 163 w 420"/>
              <a:gd name="connsiteY93-19830" fmla="*/ 632 h 764"/>
              <a:gd name="connsiteX94-19831" fmla="*/ 173 w 420"/>
              <a:gd name="connsiteY94-19832" fmla="*/ 632 h 764"/>
              <a:gd name="connsiteX95-19833" fmla="*/ 179 w 420"/>
              <a:gd name="connsiteY95-19834" fmla="*/ 632 h 764"/>
              <a:gd name="connsiteX96-19835" fmla="*/ 184 w 420"/>
              <a:gd name="connsiteY96-19836" fmla="*/ 632 h 764"/>
              <a:gd name="connsiteX97-19837" fmla="*/ 189 w 420"/>
              <a:gd name="connsiteY97-19838" fmla="*/ 627 h 764"/>
              <a:gd name="connsiteX98-19839" fmla="*/ 194 w 420"/>
              <a:gd name="connsiteY98-19840" fmla="*/ 622 h 764"/>
              <a:gd name="connsiteX99-19841" fmla="*/ 200 w 420"/>
              <a:gd name="connsiteY99-19842" fmla="*/ 616 h 764"/>
              <a:gd name="connsiteX100-19843" fmla="*/ 205 w 420"/>
              <a:gd name="connsiteY100-19844" fmla="*/ 611 h 764"/>
              <a:gd name="connsiteX101-19845" fmla="*/ 210 w 420"/>
              <a:gd name="connsiteY101-19846" fmla="*/ 600 h 764"/>
              <a:gd name="connsiteX102-19847" fmla="*/ 221 w 420"/>
              <a:gd name="connsiteY102-19848" fmla="*/ 590 h 764"/>
              <a:gd name="connsiteX103-19849" fmla="*/ 226 w 420"/>
              <a:gd name="connsiteY103-19850" fmla="*/ 579 h 764"/>
              <a:gd name="connsiteX104-19851" fmla="*/ 231 w 420"/>
              <a:gd name="connsiteY104-19852" fmla="*/ 569 h 764"/>
              <a:gd name="connsiteX105-19853" fmla="*/ 236 w 420"/>
              <a:gd name="connsiteY105-19854" fmla="*/ 553 h 764"/>
              <a:gd name="connsiteX106-19855" fmla="*/ 242 w 420"/>
              <a:gd name="connsiteY106-19856" fmla="*/ 537 h 764"/>
              <a:gd name="connsiteX107-19857" fmla="*/ 247 w 420"/>
              <a:gd name="connsiteY107-19858" fmla="*/ 521 h 764"/>
              <a:gd name="connsiteX108-19859" fmla="*/ 252 w 420"/>
              <a:gd name="connsiteY108-19860" fmla="*/ 500 h 764"/>
              <a:gd name="connsiteX109-19861" fmla="*/ 257 w 420"/>
              <a:gd name="connsiteY109-19862" fmla="*/ 479 h 764"/>
              <a:gd name="connsiteX110-19863" fmla="*/ 263 w 420"/>
              <a:gd name="connsiteY110-19864" fmla="*/ 453 h 764"/>
              <a:gd name="connsiteX111-19865" fmla="*/ 268 w 420"/>
              <a:gd name="connsiteY111-19866" fmla="*/ 427 h 764"/>
              <a:gd name="connsiteX112-19867" fmla="*/ 273 w 420"/>
              <a:gd name="connsiteY112-19868" fmla="*/ 400 h 764"/>
              <a:gd name="connsiteX113-19869" fmla="*/ 278 w 420"/>
              <a:gd name="connsiteY113-19870" fmla="*/ 374 h 764"/>
              <a:gd name="connsiteX114-19871" fmla="*/ 284 w 420"/>
              <a:gd name="connsiteY114-19872" fmla="*/ 348 h 764"/>
              <a:gd name="connsiteX115-19873" fmla="*/ 284 w 420"/>
              <a:gd name="connsiteY115-19874" fmla="*/ 321 h 764"/>
              <a:gd name="connsiteX116-19875" fmla="*/ 289 w 420"/>
              <a:gd name="connsiteY116-19876" fmla="*/ 295 h 764"/>
              <a:gd name="connsiteX117-19877" fmla="*/ 289 w 420"/>
              <a:gd name="connsiteY117-19878" fmla="*/ 274 h 764"/>
              <a:gd name="connsiteX118-19879" fmla="*/ 294 w 420"/>
              <a:gd name="connsiteY118-19880" fmla="*/ 253 h 764"/>
              <a:gd name="connsiteX119-19881" fmla="*/ 294 w 420"/>
              <a:gd name="connsiteY119-19882" fmla="*/ 232 h 764"/>
              <a:gd name="connsiteX120-19883" fmla="*/ 294 w 420"/>
              <a:gd name="connsiteY120-19884" fmla="*/ 211 h 764"/>
              <a:gd name="connsiteX121-19885" fmla="*/ 299 w 420"/>
              <a:gd name="connsiteY121-19886" fmla="*/ 195 h 764"/>
              <a:gd name="connsiteX122-19887" fmla="*/ 299 w 420"/>
              <a:gd name="connsiteY122-19888" fmla="*/ 179 h 764"/>
              <a:gd name="connsiteX123-19889" fmla="*/ 299 w 420"/>
              <a:gd name="connsiteY123-19890" fmla="*/ 163 h 764"/>
              <a:gd name="connsiteX124-19891" fmla="*/ 299 w 420"/>
              <a:gd name="connsiteY124-19892" fmla="*/ 153 h 764"/>
              <a:gd name="connsiteX125-19893" fmla="*/ 299 w 420"/>
              <a:gd name="connsiteY125-19894" fmla="*/ 142 h 764"/>
              <a:gd name="connsiteX126-19895" fmla="*/ 299 w 420"/>
              <a:gd name="connsiteY126-19896" fmla="*/ 132 h 764"/>
              <a:gd name="connsiteX127-19897" fmla="*/ 299 w 420"/>
              <a:gd name="connsiteY127-19898" fmla="*/ 121 h 764"/>
              <a:gd name="connsiteX128-19899" fmla="*/ 294 w 420"/>
              <a:gd name="connsiteY128-19900" fmla="*/ 116 h 764"/>
              <a:gd name="connsiteX129-19901" fmla="*/ 294 w 420"/>
              <a:gd name="connsiteY129-19902" fmla="*/ 116 h 764"/>
              <a:gd name="connsiteX0-19903" fmla="*/ 294 w 420"/>
              <a:gd name="connsiteY0-19904" fmla="*/ 116 h 764"/>
              <a:gd name="connsiteX1-19905" fmla="*/ 294 w 420"/>
              <a:gd name="connsiteY1-19906" fmla="*/ 105 h 764"/>
              <a:gd name="connsiteX2-19907" fmla="*/ 289 w 420"/>
              <a:gd name="connsiteY2-19908" fmla="*/ 95 h 764"/>
              <a:gd name="connsiteX3-19909" fmla="*/ 284 w 420"/>
              <a:gd name="connsiteY3-19910" fmla="*/ 84 h 764"/>
              <a:gd name="connsiteX4-19911" fmla="*/ 284 w 420"/>
              <a:gd name="connsiteY4-19912" fmla="*/ 79 h 764"/>
              <a:gd name="connsiteX5-19913" fmla="*/ 278 w 420"/>
              <a:gd name="connsiteY5-19914" fmla="*/ 79 h 764"/>
              <a:gd name="connsiteX6-19915" fmla="*/ 273 w 420"/>
              <a:gd name="connsiteY6-19916" fmla="*/ 79 h 764"/>
              <a:gd name="connsiteX7-19917" fmla="*/ 268 w 420"/>
              <a:gd name="connsiteY7-19918" fmla="*/ 74 h 764"/>
              <a:gd name="connsiteX8-19919" fmla="*/ 257 w 420"/>
              <a:gd name="connsiteY8-19920" fmla="*/ 74 h 764"/>
              <a:gd name="connsiteX9-19921" fmla="*/ 247 w 420"/>
              <a:gd name="connsiteY9-19922" fmla="*/ 74 h 764"/>
              <a:gd name="connsiteX10-19923" fmla="*/ 278 w 420"/>
              <a:gd name="connsiteY10-19924" fmla="*/ 0 h 764"/>
              <a:gd name="connsiteX11-19925" fmla="*/ 284 w 420"/>
              <a:gd name="connsiteY11-19926" fmla="*/ 5 h 764"/>
              <a:gd name="connsiteX12-19927" fmla="*/ 299 w 420"/>
              <a:gd name="connsiteY12-19928" fmla="*/ 5 h 764"/>
              <a:gd name="connsiteX13-19929" fmla="*/ 310 w 420"/>
              <a:gd name="connsiteY13-19930" fmla="*/ 11 h 764"/>
              <a:gd name="connsiteX14-19931" fmla="*/ 331 w 420"/>
              <a:gd name="connsiteY14-19932" fmla="*/ 16 h 764"/>
              <a:gd name="connsiteX15-19933" fmla="*/ 363 w 420"/>
              <a:gd name="connsiteY15-19934" fmla="*/ 32 h 764"/>
              <a:gd name="connsiteX16-19935" fmla="*/ 378 w 420"/>
              <a:gd name="connsiteY16-19936" fmla="*/ 42 h 764"/>
              <a:gd name="connsiteX17-19937" fmla="*/ 394 w 420"/>
              <a:gd name="connsiteY17-19938" fmla="*/ 53 h 764"/>
              <a:gd name="connsiteX18-19939" fmla="*/ 405 w 420"/>
              <a:gd name="connsiteY18-19940" fmla="*/ 58 h 764"/>
              <a:gd name="connsiteX19-19941" fmla="*/ 415 w 420"/>
              <a:gd name="connsiteY19-19942" fmla="*/ 68 h 764"/>
              <a:gd name="connsiteX20-19943" fmla="*/ 420 w 420"/>
              <a:gd name="connsiteY20-19944" fmla="*/ 74 h 764"/>
              <a:gd name="connsiteX21-19945" fmla="*/ 420 w 420"/>
              <a:gd name="connsiteY21-19946" fmla="*/ 74 h 764"/>
              <a:gd name="connsiteX22-19947" fmla="*/ 415 w 420"/>
              <a:gd name="connsiteY22-19948" fmla="*/ 79 h 764"/>
              <a:gd name="connsiteX23-19949" fmla="*/ 415 w 420"/>
              <a:gd name="connsiteY23-19950" fmla="*/ 84 h 764"/>
              <a:gd name="connsiteX24-19951" fmla="*/ 410 w 420"/>
              <a:gd name="connsiteY24-19952" fmla="*/ 90 h 764"/>
              <a:gd name="connsiteX25-19953" fmla="*/ 405 w 420"/>
              <a:gd name="connsiteY25-19954" fmla="*/ 95 h 764"/>
              <a:gd name="connsiteX26-19955" fmla="*/ 399 w 420"/>
              <a:gd name="connsiteY26-19956" fmla="*/ 100 h 764"/>
              <a:gd name="connsiteX27-19957" fmla="*/ 394 w 420"/>
              <a:gd name="connsiteY27-19958" fmla="*/ 105 h 764"/>
              <a:gd name="connsiteX28-19959" fmla="*/ 389 w 420"/>
              <a:gd name="connsiteY28-19960" fmla="*/ 116 h 764"/>
              <a:gd name="connsiteX29-19961" fmla="*/ 389 w 420"/>
              <a:gd name="connsiteY29-19962" fmla="*/ 126 h 764"/>
              <a:gd name="connsiteX30-19963" fmla="*/ 384 w 420"/>
              <a:gd name="connsiteY30-19964" fmla="*/ 142 h 764"/>
              <a:gd name="connsiteX31-19965" fmla="*/ 384 w 420"/>
              <a:gd name="connsiteY31-19966" fmla="*/ 163 h 764"/>
              <a:gd name="connsiteX32-19967" fmla="*/ 384 w 420"/>
              <a:gd name="connsiteY32-19968" fmla="*/ 184 h 764"/>
              <a:gd name="connsiteX33-19969" fmla="*/ 378 w 420"/>
              <a:gd name="connsiteY33-19970" fmla="*/ 211 h 764"/>
              <a:gd name="connsiteX34-19971" fmla="*/ 373 w 420"/>
              <a:gd name="connsiteY34-19972" fmla="*/ 263 h 764"/>
              <a:gd name="connsiteX35-19973" fmla="*/ 368 w 420"/>
              <a:gd name="connsiteY35-19974" fmla="*/ 316 h 764"/>
              <a:gd name="connsiteX36-19975" fmla="*/ 363 w 420"/>
              <a:gd name="connsiteY36-19976" fmla="*/ 363 h 764"/>
              <a:gd name="connsiteX37-19977" fmla="*/ 357 w 420"/>
              <a:gd name="connsiteY37-19978" fmla="*/ 411 h 764"/>
              <a:gd name="connsiteX38-19979" fmla="*/ 347 w 420"/>
              <a:gd name="connsiteY38-19980" fmla="*/ 458 h 764"/>
              <a:gd name="connsiteX39-19981" fmla="*/ 336 w 420"/>
              <a:gd name="connsiteY39-19982" fmla="*/ 506 h 764"/>
              <a:gd name="connsiteX40-19983" fmla="*/ 326 w 420"/>
              <a:gd name="connsiteY40-19984" fmla="*/ 553 h 764"/>
              <a:gd name="connsiteX41-19985" fmla="*/ 310 w 420"/>
              <a:gd name="connsiteY41-19986" fmla="*/ 595 h 764"/>
              <a:gd name="connsiteX42-19987" fmla="*/ 299 w 420"/>
              <a:gd name="connsiteY42-19988" fmla="*/ 622 h 764"/>
              <a:gd name="connsiteX43-19989" fmla="*/ 294 w 420"/>
              <a:gd name="connsiteY43-19990" fmla="*/ 643 h 764"/>
              <a:gd name="connsiteX44-19991" fmla="*/ 284 w 420"/>
              <a:gd name="connsiteY44-19992" fmla="*/ 658 h 764"/>
              <a:gd name="connsiteX45-19993" fmla="*/ 273 w 420"/>
              <a:gd name="connsiteY45-19994" fmla="*/ 674 h 764"/>
              <a:gd name="connsiteX46-19995" fmla="*/ 263 w 420"/>
              <a:gd name="connsiteY46-19996" fmla="*/ 690 h 764"/>
              <a:gd name="connsiteX47-19997" fmla="*/ 252 w 420"/>
              <a:gd name="connsiteY47-19998" fmla="*/ 706 h 764"/>
              <a:gd name="connsiteX48-19999" fmla="*/ 236 w 420"/>
              <a:gd name="connsiteY48-20000" fmla="*/ 716 h 764"/>
              <a:gd name="connsiteX49-20001" fmla="*/ 226 w 420"/>
              <a:gd name="connsiteY49-20002" fmla="*/ 727 h 764"/>
              <a:gd name="connsiteX50-20003" fmla="*/ 215 w 420"/>
              <a:gd name="connsiteY50-20004" fmla="*/ 737 h 764"/>
              <a:gd name="connsiteX51-20005" fmla="*/ 205 w 420"/>
              <a:gd name="connsiteY51-20006" fmla="*/ 743 h 764"/>
              <a:gd name="connsiteX52-20007" fmla="*/ 194 w 420"/>
              <a:gd name="connsiteY52-20008" fmla="*/ 748 h 764"/>
              <a:gd name="connsiteX53-20009" fmla="*/ 184 w 420"/>
              <a:gd name="connsiteY53-20010" fmla="*/ 753 h 764"/>
              <a:gd name="connsiteX54-20011" fmla="*/ 179 w 420"/>
              <a:gd name="connsiteY54-20012" fmla="*/ 758 h 764"/>
              <a:gd name="connsiteX55-20013" fmla="*/ 168 w 420"/>
              <a:gd name="connsiteY55-20014" fmla="*/ 764 h 764"/>
              <a:gd name="connsiteX56-20015" fmla="*/ 163 w 420"/>
              <a:gd name="connsiteY56-20016" fmla="*/ 764 h 764"/>
              <a:gd name="connsiteX57-20017" fmla="*/ 157 w 420"/>
              <a:gd name="connsiteY57-20018" fmla="*/ 764 h 764"/>
              <a:gd name="connsiteX58-20019" fmla="*/ 147 w 420"/>
              <a:gd name="connsiteY58-20020" fmla="*/ 758 h 764"/>
              <a:gd name="connsiteX59-20021" fmla="*/ 142 w 420"/>
              <a:gd name="connsiteY59-20022" fmla="*/ 753 h 764"/>
              <a:gd name="connsiteX60-20023" fmla="*/ 136 w 420"/>
              <a:gd name="connsiteY60-20024" fmla="*/ 748 h 764"/>
              <a:gd name="connsiteX61-20025" fmla="*/ 136 w 420"/>
              <a:gd name="connsiteY61-20026" fmla="*/ 743 h 764"/>
              <a:gd name="connsiteX62-20027" fmla="*/ 136 w 420"/>
              <a:gd name="connsiteY62-20028" fmla="*/ 737 h 764"/>
              <a:gd name="connsiteX63-20029" fmla="*/ 136 w 420"/>
              <a:gd name="connsiteY63-20030" fmla="*/ 732 h 764"/>
              <a:gd name="connsiteX64-20031" fmla="*/ 136 w 420"/>
              <a:gd name="connsiteY64-20032" fmla="*/ 722 h 764"/>
              <a:gd name="connsiteX65-20033" fmla="*/ 136 w 420"/>
              <a:gd name="connsiteY65-20034" fmla="*/ 716 h 764"/>
              <a:gd name="connsiteX66-20035" fmla="*/ 131 w 420"/>
              <a:gd name="connsiteY66-20036" fmla="*/ 706 h 764"/>
              <a:gd name="connsiteX67-20037" fmla="*/ 121 w 420"/>
              <a:gd name="connsiteY67-20038" fmla="*/ 695 h 764"/>
              <a:gd name="connsiteX68-20039" fmla="*/ 110 w 420"/>
              <a:gd name="connsiteY68-20040" fmla="*/ 690 h 764"/>
              <a:gd name="connsiteX69-20041" fmla="*/ 100 w 420"/>
              <a:gd name="connsiteY69-20042" fmla="*/ 679 h 764"/>
              <a:gd name="connsiteX70-20043" fmla="*/ 84 w 420"/>
              <a:gd name="connsiteY70-20044" fmla="*/ 669 h 764"/>
              <a:gd name="connsiteX71-20045" fmla="*/ 68 w 420"/>
              <a:gd name="connsiteY71-20046" fmla="*/ 658 h 764"/>
              <a:gd name="connsiteX72-20047" fmla="*/ 52 w 420"/>
              <a:gd name="connsiteY72-20048" fmla="*/ 648 h 764"/>
              <a:gd name="connsiteX73-20049" fmla="*/ 36 w 420"/>
              <a:gd name="connsiteY73-20050" fmla="*/ 643 h 764"/>
              <a:gd name="connsiteX74-20051" fmla="*/ 26 w 420"/>
              <a:gd name="connsiteY74-20052" fmla="*/ 632 h 764"/>
              <a:gd name="connsiteX75-20053" fmla="*/ 15 w 420"/>
              <a:gd name="connsiteY75-20054" fmla="*/ 627 h 764"/>
              <a:gd name="connsiteX76-20055" fmla="*/ 5 w 420"/>
              <a:gd name="connsiteY76-20056" fmla="*/ 622 h 764"/>
              <a:gd name="connsiteX77-20057" fmla="*/ 0 w 420"/>
              <a:gd name="connsiteY77-20058" fmla="*/ 616 h 764"/>
              <a:gd name="connsiteX78-20059" fmla="*/ 0 w 420"/>
              <a:gd name="connsiteY78-20060" fmla="*/ 616 h 764"/>
              <a:gd name="connsiteX79-20061" fmla="*/ 0 w 420"/>
              <a:gd name="connsiteY79-20062" fmla="*/ 611 h 764"/>
              <a:gd name="connsiteX80-20063" fmla="*/ 0 w 420"/>
              <a:gd name="connsiteY80-20064" fmla="*/ 611 h 764"/>
              <a:gd name="connsiteX81-20065" fmla="*/ 5 w 420"/>
              <a:gd name="connsiteY81-20066" fmla="*/ 611 h 764"/>
              <a:gd name="connsiteX82-20067" fmla="*/ 10 w 420"/>
              <a:gd name="connsiteY82-20068" fmla="*/ 611 h 764"/>
              <a:gd name="connsiteX83-20069" fmla="*/ 21 w 420"/>
              <a:gd name="connsiteY83-20070" fmla="*/ 611 h 764"/>
              <a:gd name="connsiteX84-20071" fmla="*/ 31 w 420"/>
              <a:gd name="connsiteY84-20072" fmla="*/ 611 h 764"/>
              <a:gd name="connsiteX85-20073" fmla="*/ 47 w 420"/>
              <a:gd name="connsiteY85-20074" fmla="*/ 616 h 764"/>
              <a:gd name="connsiteX86-20075" fmla="*/ 63 w 420"/>
              <a:gd name="connsiteY86-20076" fmla="*/ 622 h 764"/>
              <a:gd name="connsiteX87-20077" fmla="*/ 84 w 420"/>
              <a:gd name="connsiteY87-20078" fmla="*/ 622 h 764"/>
              <a:gd name="connsiteX88-20079" fmla="*/ 105 w 420"/>
              <a:gd name="connsiteY88-20080" fmla="*/ 627 h 764"/>
              <a:gd name="connsiteX89-20081" fmla="*/ 121 w 420"/>
              <a:gd name="connsiteY89-20082" fmla="*/ 632 h 764"/>
              <a:gd name="connsiteX90-20083" fmla="*/ 136 w 420"/>
              <a:gd name="connsiteY90-20084" fmla="*/ 632 h 764"/>
              <a:gd name="connsiteX91-20085" fmla="*/ 152 w 420"/>
              <a:gd name="connsiteY91-20086" fmla="*/ 632 h 764"/>
              <a:gd name="connsiteX92-20087" fmla="*/ 163 w 420"/>
              <a:gd name="connsiteY92-20088" fmla="*/ 632 h 764"/>
              <a:gd name="connsiteX93-20089" fmla="*/ 173 w 420"/>
              <a:gd name="connsiteY93-20090" fmla="*/ 632 h 764"/>
              <a:gd name="connsiteX94-20091" fmla="*/ 179 w 420"/>
              <a:gd name="connsiteY94-20092" fmla="*/ 632 h 764"/>
              <a:gd name="connsiteX95-20093" fmla="*/ 184 w 420"/>
              <a:gd name="connsiteY95-20094" fmla="*/ 632 h 764"/>
              <a:gd name="connsiteX96-20095" fmla="*/ 189 w 420"/>
              <a:gd name="connsiteY96-20096" fmla="*/ 627 h 764"/>
              <a:gd name="connsiteX97-20097" fmla="*/ 194 w 420"/>
              <a:gd name="connsiteY97-20098" fmla="*/ 622 h 764"/>
              <a:gd name="connsiteX98-20099" fmla="*/ 200 w 420"/>
              <a:gd name="connsiteY98-20100" fmla="*/ 616 h 764"/>
              <a:gd name="connsiteX99-20101" fmla="*/ 205 w 420"/>
              <a:gd name="connsiteY99-20102" fmla="*/ 611 h 764"/>
              <a:gd name="connsiteX100-20103" fmla="*/ 210 w 420"/>
              <a:gd name="connsiteY100-20104" fmla="*/ 600 h 764"/>
              <a:gd name="connsiteX101-20105" fmla="*/ 221 w 420"/>
              <a:gd name="connsiteY101-20106" fmla="*/ 590 h 764"/>
              <a:gd name="connsiteX102-20107" fmla="*/ 226 w 420"/>
              <a:gd name="connsiteY102-20108" fmla="*/ 579 h 764"/>
              <a:gd name="connsiteX103-20109" fmla="*/ 231 w 420"/>
              <a:gd name="connsiteY103-20110" fmla="*/ 569 h 764"/>
              <a:gd name="connsiteX104-20111" fmla="*/ 236 w 420"/>
              <a:gd name="connsiteY104-20112" fmla="*/ 553 h 764"/>
              <a:gd name="connsiteX105-20113" fmla="*/ 242 w 420"/>
              <a:gd name="connsiteY105-20114" fmla="*/ 537 h 764"/>
              <a:gd name="connsiteX106-20115" fmla="*/ 247 w 420"/>
              <a:gd name="connsiteY106-20116" fmla="*/ 521 h 764"/>
              <a:gd name="connsiteX107-20117" fmla="*/ 252 w 420"/>
              <a:gd name="connsiteY107-20118" fmla="*/ 500 h 764"/>
              <a:gd name="connsiteX108-20119" fmla="*/ 257 w 420"/>
              <a:gd name="connsiteY108-20120" fmla="*/ 479 h 764"/>
              <a:gd name="connsiteX109-20121" fmla="*/ 263 w 420"/>
              <a:gd name="connsiteY109-20122" fmla="*/ 453 h 764"/>
              <a:gd name="connsiteX110-20123" fmla="*/ 268 w 420"/>
              <a:gd name="connsiteY110-20124" fmla="*/ 427 h 764"/>
              <a:gd name="connsiteX111-20125" fmla="*/ 273 w 420"/>
              <a:gd name="connsiteY111-20126" fmla="*/ 400 h 764"/>
              <a:gd name="connsiteX112-20127" fmla="*/ 278 w 420"/>
              <a:gd name="connsiteY112-20128" fmla="*/ 374 h 764"/>
              <a:gd name="connsiteX113-20129" fmla="*/ 284 w 420"/>
              <a:gd name="connsiteY113-20130" fmla="*/ 348 h 764"/>
              <a:gd name="connsiteX114-20131" fmla="*/ 284 w 420"/>
              <a:gd name="connsiteY114-20132" fmla="*/ 321 h 764"/>
              <a:gd name="connsiteX115-20133" fmla="*/ 289 w 420"/>
              <a:gd name="connsiteY115-20134" fmla="*/ 295 h 764"/>
              <a:gd name="connsiteX116-20135" fmla="*/ 289 w 420"/>
              <a:gd name="connsiteY116-20136" fmla="*/ 274 h 764"/>
              <a:gd name="connsiteX117-20137" fmla="*/ 294 w 420"/>
              <a:gd name="connsiteY117-20138" fmla="*/ 253 h 764"/>
              <a:gd name="connsiteX118-20139" fmla="*/ 294 w 420"/>
              <a:gd name="connsiteY118-20140" fmla="*/ 232 h 764"/>
              <a:gd name="connsiteX119-20141" fmla="*/ 294 w 420"/>
              <a:gd name="connsiteY119-20142" fmla="*/ 211 h 764"/>
              <a:gd name="connsiteX120-20143" fmla="*/ 299 w 420"/>
              <a:gd name="connsiteY120-20144" fmla="*/ 195 h 764"/>
              <a:gd name="connsiteX121-20145" fmla="*/ 299 w 420"/>
              <a:gd name="connsiteY121-20146" fmla="*/ 179 h 764"/>
              <a:gd name="connsiteX122-20147" fmla="*/ 299 w 420"/>
              <a:gd name="connsiteY122-20148" fmla="*/ 163 h 764"/>
              <a:gd name="connsiteX123-20149" fmla="*/ 299 w 420"/>
              <a:gd name="connsiteY123-20150" fmla="*/ 153 h 764"/>
              <a:gd name="connsiteX124-20151" fmla="*/ 299 w 420"/>
              <a:gd name="connsiteY124-20152" fmla="*/ 142 h 764"/>
              <a:gd name="connsiteX125-20153" fmla="*/ 299 w 420"/>
              <a:gd name="connsiteY125-20154" fmla="*/ 132 h 764"/>
              <a:gd name="connsiteX126-20155" fmla="*/ 299 w 420"/>
              <a:gd name="connsiteY126-20156" fmla="*/ 121 h 764"/>
              <a:gd name="connsiteX127-20157" fmla="*/ 294 w 420"/>
              <a:gd name="connsiteY127-20158" fmla="*/ 116 h 764"/>
              <a:gd name="connsiteX128-20159" fmla="*/ 294 w 420"/>
              <a:gd name="connsiteY128-20160" fmla="*/ 116 h 764"/>
              <a:gd name="connsiteX0-20161" fmla="*/ 294 w 420"/>
              <a:gd name="connsiteY0-20162" fmla="*/ 127 h 775"/>
              <a:gd name="connsiteX1-20163" fmla="*/ 294 w 420"/>
              <a:gd name="connsiteY1-20164" fmla="*/ 116 h 775"/>
              <a:gd name="connsiteX2-20165" fmla="*/ 289 w 420"/>
              <a:gd name="connsiteY2-20166" fmla="*/ 106 h 775"/>
              <a:gd name="connsiteX3-20167" fmla="*/ 284 w 420"/>
              <a:gd name="connsiteY3-20168" fmla="*/ 95 h 775"/>
              <a:gd name="connsiteX4-20169" fmla="*/ 284 w 420"/>
              <a:gd name="connsiteY4-20170" fmla="*/ 90 h 775"/>
              <a:gd name="connsiteX5-20171" fmla="*/ 278 w 420"/>
              <a:gd name="connsiteY5-20172" fmla="*/ 90 h 775"/>
              <a:gd name="connsiteX6-20173" fmla="*/ 273 w 420"/>
              <a:gd name="connsiteY6-20174" fmla="*/ 90 h 775"/>
              <a:gd name="connsiteX7-20175" fmla="*/ 268 w 420"/>
              <a:gd name="connsiteY7-20176" fmla="*/ 85 h 775"/>
              <a:gd name="connsiteX8-20177" fmla="*/ 257 w 420"/>
              <a:gd name="connsiteY8-20178" fmla="*/ 85 h 775"/>
              <a:gd name="connsiteX9-20179" fmla="*/ 247 w 420"/>
              <a:gd name="connsiteY9-20180" fmla="*/ 85 h 775"/>
              <a:gd name="connsiteX10-20181" fmla="*/ 278 w 420"/>
              <a:gd name="connsiteY10-20182" fmla="*/ 11 h 775"/>
              <a:gd name="connsiteX11-20183" fmla="*/ 299 w 420"/>
              <a:gd name="connsiteY11-20184" fmla="*/ 16 h 775"/>
              <a:gd name="connsiteX12-20185" fmla="*/ 310 w 420"/>
              <a:gd name="connsiteY12-20186" fmla="*/ 22 h 775"/>
              <a:gd name="connsiteX13-20187" fmla="*/ 331 w 420"/>
              <a:gd name="connsiteY13-20188" fmla="*/ 27 h 775"/>
              <a:gd name="connsiteX14-20189" fmla="*/ 363 w 420"/>
              <a:gd name="connsiteY14-20190" fmla="*/ 43 h 775"/>
              <a:gd name="connsiteX15-20191" fmla="*/ 378 w 420"/>
              <a:gd name="connsiteY15-20192" fmla="*/ 53 h 775"/>
              <a:gd name="connsiteX16-20193" fmla="*/ 394 w 420"/>
              <a:gd name="connsiteY16-20194" fmla="*/ 64 h 775"/>
              <a:gd name="connsiteX17-20195" fmla="*/ 405 w 420"/>
              <a:gd name="connsiteY17-20196" fmla="*/ 69 h 775"/>
              <a:gd name="connsiteX18-20197" fmla="*/ 415 w 420"/>
              <a:gd name="connsiteY18-20198" fmla="*/ 79 h 775"/>
              <a:gd name="connsiteX19-20199" fmla="*/ 420 w 420"/>
              <a:gd name="connsiteY19-20200" fmla="*/ 85 h 775"/>
              <a:gd name="connsiteX20-20201" fmla="*/ 420 w 420"/>
              <a:gd name="connsiteY20-20202" fmla="*/ 85 h 775"/>
              <a:gd name="connsiteX21-20203" fmla="*/ 415 w 420"/>
              <a:gd name="connsiteY21-20204" fmla="*/ 90 h 775"/>
              <a:gd name="connsiteX22-20205" fmla="*/ 415 w 420"/>
              <a:gd name="connsiteY22-20206" fmla="*/ 95 h 775"/>
              <a:gd name="connsiteX23-20207" fmla="*/ 410 w 420"/>
              <a:gd name="connsiteY23-20208" fmla="*/ 101 h 775"/>
              <a:gd name="connsiteX24-20209" fmla="*/ 405 w 420"/>
              <a:gd name="connsiteY24-20210" fmla="*/ 106 h 775"/>
              <a:gd name="connsiteX25-20211" fmla="*/ 399 w 420"/>
              <a:gd name="connsiteY25-20212" fmla="*/ 111 h 775"/>
              <a:gd name="connsiteX26-20213" fmla="*/ 394 w 420"/>
              <a:gd name="connsiteY26-20214" fmla="*/ 116 h 775"/>
              <a:gd name="connsiteX27-20215" fmla="*/ 389 w 420"/>
              <a:gd name="connsiteY27-20216" fmla="*/ 127 h 775"/>
              <a:gd name="connsiteX28-20217" fmla="*/ 389 w 420"/>
              <a:gd name="connsiteY28-20218" fmla="*/ 137 h 775"/>
              <a:gd name="connsiteX29-20219" fmla="*/ 384 w 420"/>
              <a:gd name="connsiteY29-20220" fmla="*/ 153 h 775"/>
              <a:gd name="connsiteX30-20221" fmla="*/ 384 w 420"/>
              <a:gd name="connsiteY30-20222" fmla="*/ 174 h 775"/>
              <a:gd name="connsiteX31-20223" fmla="*/ 384 w 420"/>
              <a:gd name="connsiteY31-20224" fmla="*/ 195 h 775"/>
              <a:gd name="connsiteX32-20225" fmla="*/ 378 w 420"/>
              <a:gd name="connsiteY32-20226" fmla="*/ 222 h 775"/>
              <a:gd name="connsiteX33-20227" fmla="*/ 373 w 420"/>
              <a:gd name="connsiteY33-20228" fmla="*/ 274 h 775"/>
              <a:gd name="connsiteX34-20229" fmla="*/ 368 w 420"/>
              <a:gd name="connsiteY34-20230" fmla="*/ 327 h 775"/>
              <a:gd name="connsiteX35-20231" fmla="*/ 363 w 420"/>
              <a:gd name="connsiteY35-20232" fmla="*/ 374 h 775"/>
              <a:gd name="connsiteX36-20233" fmla="*/ 357 w 420"/>
              <a:gd name="connsiteY36-20234" fmla="*/ 422 h 775"/>
              <a:gd name="connsiteX37-20235" fmla="*/ 347 w 420"/>
              <a:gd name="connsiteY37-20236" fmla="*/ 469 h 775"/>
              <a:gd name="connsiteX38-20237" fmla="*/ 336 w 420"/>
              <a:gd name="connsiteY38-20238" fmla="*/ 517 h 775"/>
              <a:gd name="connsiteX39-20239" fmla="*/ 326 w 420"/>
              <a:gd name="connsiteY39-20240" fmla="*/ 564 h 775"/>
              <a:gd name="connsiteX40-20241" fmla="*/ 310 w 420"/>
              <a:gd name="connsiteY40-20242" fmla="*/ 606 h 775"/>
              <a:gd name="connsiteX41-20243" fmla="*/ 299 w 420"/>
              <a:gd name="connsiteY41-20244" fmla="*/ 633 h 775"/>
              <a:gd name="connsiteX42-20245" fmla="*/ 294 w 420"/>
              <a:gd name="connsiteY42-20246" fmla="*/ 654 h 775"/>
              <a:gd name="connsiteX43-20247" fmla="*/ 284 w 420"/>
              <a:gd name="connsiteY43-20248" fmla="*/ 669 h 775"/>
              <a:gd name="connsiteX44-20249" fmla="*/ 273 w 420"/>
              <a:gd name="connsiteY44-20250" fmla="*/ 685 h 775"/>
              <a:gd name="connsiteX45-20251" fmla="*/ 263 w 420"/>
              <a:gd name="connsiteY45-20252" fmla="*/ 701 h 775"/>
              <a:gd name="connsiteX46-20253" fmla="*/ 252 w 420"/>
              <a:gd name="connsiteY46-20254" fmla="*/ 717 h 775"/>
              <a:gd name="connsiteX47-20255" fmla="*/ 236 w 420"/>
              <a:gd name="connsiteY47-20256" fmla="*/ 727 h 775"/>
              <a:gd name="connsiteX48-20257" fmla="*/ 226 w 420"/>
              <a:gd name="connsiteY48-20258" fmla="*/ 738 h 775"/>
              <a:gd name="connsiteX49-20259" fmla="*/ 215 w 420"/>
              <a:gd name="connsiteY49-20260" fmla="*/ 748 h 775"/>
              <a:gd name="connsiteX50-20261" fmla="*/ 205 w 420"/>
              <a:gd name="connsiteY50-20262" fmla="*/ 754 h 775"/>
              <a:gd name="connsiteX51-20263" fmla="*/ 194 w 420"/>
              <a:gd name="connsiteY51-20264" fmla="*/ 759 h 775"/>
              <a:gd name="connsiteX52-20265" fmla="*/ 184 w 420"/>
              <a:gd name="connsiteY52-20266" fmla="*/ 764 h 775"/>
              <a:gd name="connsiteX53-20267" fmla="*/ 179 w 420"/>
              <a:gd name="connsiteY53-20268" fmla="*/ 769 h 775"/>
              <a:gd name="connsiteX54-20269" fmla="*/ 168 w 420"/>
              <a:gd name="connsiteY54-20270" fmla="*/ 775 h 775"/>
              <a:gd name="connsiteX55-20271" fmla="*/ 163 w 420"/>
              <a:gd name="connsiteY55-20272" fmla="*/ 775 h 775"/>
              <a:gd name="connsiteX56-20273" fmla="*/ 157 w 420"/>
              <a:gd name="connsiteY56-20274" fmla="*/ 775 h 775"/>
              <a:gd name="connsiteX57-20275" fmla="*/ 147 w 420"/>
              <a:gd name="connsiteY57-20276" fmla="*/ 769 h 775"/>
              <a:gd name="connsiteX58-20277" fmla="*/ 142 w 420"/>
              <a:gd name="connsiteY58-20278" fmla="*/ 764 h 775"/>
              <a:gd name="connsiteX59-20279" fmla="*/ 136 w 420"/>
              <a:gd name="connsiteY59-20280" fmla="*/ 759 h 775"/>
              <a:gd name="connsiteX60-20281" fmla="*/ 136 w 420"/>
              <a:gd name="connsiteY60-20282" fmla="*/ 754 h 775"/>
              <a:gd name="connsiteX61-20283" fmla="*/ 136 w 420"/>
              <a:gd name="connsiteY61-20284" fmla="*/ 748 h 775"/>
              <a:gd name="connsiteX62-20285" fmla="*/ 136 w 420"/>
              <a:gd name="connsiteY62-20286" fmla="*/ 743 h 775"/>
              <a:gd name="connsiteX63-20287" fmla="*/ 136 w 420"/>
              <a:gd name="connsiteY63-20288" fmla="*/ 733 h 775"/>
              <a:gd name="connsiteX64-20289" fmla="*/ 136 w 420"/>
              <a:gd name="connsiteY64-20290" fmla="*/ 727 h 775"/>
              <a:gd name="connsiteX65-20291" fmla="*/ 131 w 420"/>
              <a:gd name="connsiteY65-20292" fmla="*/ 717 h 775"/>
              <a:gd name="connsiteX66-20293" fmla="*/ 121 w 420"/>
              <a:gd name="connsiteY66-20294" fmla="*/ 706 h 775"/>
              <a:gd name="connsiteX67-20295" fmla="*/ 110 w 420"/>
              <a:gd name="connsiteY67-20296" fmla="*/ 701 h 775"/>
              <a:gd name="connsiteX68-20297" fmla="*/ 100 w 420"/>
              <a:gd name="connsiteY68-20298" fmla="*/ 690 h 775"/>
              <a:gd name="connsiteX69-20299" fmla="*/ 84 w 420"/>
              <a:gd name="connsiteY69-20300" fmla="*/ 680 h 775"/>
              <a:gd name="connsiteX70-20301" fmla="*/ 68 w 420"/>
              <a:gd name="connsiteY70-20302" fmla="*/ 669 h 775"/>
              <a:gd name="connsiteX71-20303" fmla="*/ 52 w 420"/>
              <a:gd name="connsiteY71-20304" fmla="*/ 659 h 775"/>
              <a:gd name="connsiteX72-20305" fmla="*/ 36 w 420"/>
              <a:gd name="connsiteY72-20306" fmla="*/ 654 h 775"/>
              <a:gd name="connsiteX73-20307" fmla="*/ 26 w 420"/>
              <a:gd name="connsiteY73-20308" fmla="*/ 643 h 775"/>
              <a:gd name="connsiteX74-20309" fmla="*/ 15 w 420"/>
              <a:gd name="connsiteY74-20310" fmla="*/ 638 h 775"/>
              <a:gd name="connsiteX75-20311" fmla="*/ 5 w 420"/>
              <a:gd name="connsiteY75-20312" fmla="*/ 633 h 775"/>
              <a:gd name="connsiteX76-20313" fmla="*/ 0 w 420"/>
              <a:gd name="connsiteY76-20314" fmla="*/ 627 h 775"/>
              <a:gd name="connsiteX77-20315" fmla="*/ 0 w 420"/>
              <a:gd name="connsiteY77-20316" fmla="*/ 627 h 775"/>
              <a:gd name="connsiteX78-20317" fmla="*/ 0 w 420"/>
              <a:gd name="connsiteY78-20318" fmla="*/ 622 h 775"/>
              <a:gd name="connsiteX79-20319" fmla="*/ 0 w 420"/>
              <a:gd name="connsiteY79-20320" fmla="*/ 622 h 775"/>
              <a:gd name="connsiteX80-20321" fmla="*/ 5 w 420"/>
              <a:gd name="connsiteY80-20322" fmla="*/ 622 h 775"/>
              <a:gd name="connsiteX81-20323" fmla="*/ 10 w 420"/>
              <a:gd name="connsiteY81-20324" fmla="*/ 622 h 775"/>
              <a:gd name="connsiteX82-20325" fmla="*/ 21 w 420"/>
              <a:gd name="connsiteY82-20326" fmla="*/ 622 h 775"/>
              <a:gd name="connsiteX83-20327" fmla="*/ 31 w 420"/>
              <a:gd name="connsiteY83-20328" fmla="*/ 622 h 775"/>
              <a:gd name="connsiteX84-20329" fmla="*/ 47 w 420"/>
              <a:gd name="connsiteY84-20330" fmla="*/ 627 h 775"/>
              <a:gd name="connsiteX85-20331" fmla="*/ 63 w 420"/>
              <a:gd name="connsiteY85-20332" fmla="*/ 633 h 775"/>
              <a:gd name="connsiteX86-20333" fmla="*/ 84 w 420"/>
              <a:gd name="connsiteY86-20334" fmla="*/ 633 h 775"/>
              <a:gd name="connsiteX87-20335" fmla="*/ 105 w 420"/>
              <a:gd name="connsiteY87-20336" fmla="*/ 638 h 775"/>
              <a:gd name="connsiteX88-20337" fmla="*/ 121 w 420"/>
              <a:gd name="connsiteY88-20338" fmla="*/ 643 h 775"/>
              <a:gd name="connsiteX89-20339" fmla="*/ 136 w 420"/>
              <a:gd name="connsiteY89-20340" fmla="*/ 643 h 775"/>
              <a:gd name="connsiteX90-20341" fmla="*/ 152 w 420"/>
              <a:gd name="connsiteY90-20342" fmla="*/ 643 h 775"/>
              <a:gd name="connsiteX91-20343" fmla="*/ 163 w 420"/>
              <a:gd name="connsiteY91-20344" fmla="*/ 643 h 775"/>
              <a:gd name="connsiteX92-20345" fmla="*/ 173 w 420"/>
              <a:gd name="connsiteY92-20346" fmla="*/ 643 h 775"/>
              <a:gd name="connsiteX93-20347" fmla="*/ 179 w 420"/>
              <a:gd name="connsiteY93-20348" fmla="*/ 643 h 775"/>
              <a:gd name="connsiteX94-20349" fmla="*/ 184 w 420"/>
              <a:gd name="connsiteY94-20350" fmla="*/ 643 h 775"/>
              <a:gd name="connsiteX95-20351" fmla="*/ 189 w 420"/>
              <a:gd name="connsiteY95-20352" fmla="*/ 638 h 775"/>
              <a:gd name="connsiteX96-20353" fmla="*/ 194 w 420"/>
              <a:gd name="connsiteY96-20354" fmla="*/ 633 h 775"/>
              <a:gd name="connsiteX97-20355" fmla="*/ 200 w 420"/>
              <a:gd name="connsiteY97-20356" fmla="*/ 627 h 775"/>
              <a:gd name="connsiteX98-20357" fmla="*/ 205 w 420"/>
              <a:gd name="connsiteY98-20358" fmla="*/ 622 h 775"/>
              <a:gd name="connsiteX99-20359" fmla="*/ 210 w 420"/>
              <a:gd name="connsiteY99-20360" fmla="*/ 611 h 775"/>
              <a:gd name="connsiteX100-20361" fmla="*/ 221 w 420"/>
              <a:gd name="connsiteY100-20362" fmla="*/ 601 h 775"/>
              <a:gd name="connsiteX101-20363" fmla="*/ 226 w 420"/>
              <a:gd name="connsiteY101-20364" fmla="*/ 590 h 775"/>
              <a:gd name="connsiteX102-20365" fmla="*/ 231 w 420"/>
              <a:gd name="connsiteY102-20366" fmla="*/ 580 h 775"/>
              <a:gd name="connsiteX103-20367" fmla="*/ 236 w 420"/>
              <a:gd name="connsiteY103-20368" fmla="*/ 564 h 775"/>
              <a:gd name="connsiteX104-20369" fmla="*/ 242 w 420"/>
              <a:gd name="connsiteY104-20370" fmla="*/ 548 h 775"/>
              <a:gd name="connsiteX105-20371" fmla="*/ 247 w 420"/>
              <a:gd name="connsiteY105-20372" fmla="*/ 532 h 775"/>
              <a:gd name="connsiteX106-20373" fmla="*/ 252 w 420"/>
              <a:gd name="connsiteY106-20374" fmla="*/ 511 h 775"/>
              <a:gd name="connsiteX107-20375" fmla="*/ 257 w 420"/>
              <a:gd name="connsiteY107-20376" fmla="*/ 490 h 775"/>
              <a:gd name="connsiteX108-20377" fmla="*/ 263 w 420"/>
              <a:gd name="connsiteY108-20378" fmla="*/ 464 h 775"/>
              <a:gd name="connsiteX109-20379" fmla="*/ 268 w 420"/>
              <a:gd name="connsiteY109-20380" fmla="*/ 438 h 775"/>
              <a:gd name="connsiteX110-20381" fmla="*/ 273 w 420"/>
              <a:gd name="connsiteY110-20382" fmla="*/ 411 h 775"/>
              <a:gd name="connsiteX111-20383" fmla="*/ 278 w 420"/>
              <a:gd name="connsiteY111-20384" fmla="*/ 385 h 775"/>
              <a:gd name="connsiteX112-20385" fmla="*/ 284 w 420"/>
              <a:gd name="connsiteY112-20386" fmla="*/ 359 h 775"/>
              <a:gd name="connsiteX113-20387" fmla="*/ 284 w 420"/>
              <a:gd name="connsiteY113-20388" fmla="*/ 332 h 775"/>
              <a:gd name="connsiteX114-20389" fmla="*/ 289 w 420"/>
              <a:gd name="connsiteY114-20390" fmla="*/ 306 h 775"/>
              <a:gd name="connsiteX115-20391" fmla="*/ 289 w 420"/>
              <a:gd name="connsiteY115-20392" fmla="*/ 285 h 775"/>
              <a:gd name="connsiteX116-20393" fmla="*/ 294 w 420"/>
              <a:gd name="connsiteY116-20394" fmla="*/ 264 h 775"/>
              <a:gd name="connsiteX117-20395" fmla="*/ 294 w 420"/>
              <a:gd name="connsiteY117-20396" fmla="*/ 243 h 775"/>
              <a:gd name="connsiteX118-20397" fmla="*/ 294 w 420"/>
              <a:gd name="connsiteY118-20398" fmla="*/ 222 h 775"/>
              <a:gd name="connsiteX119-20399" fmla="*/ 299 w 420"/>
              <a:gd name="connsiteY119-20400" fmla="*/ 206 h 775"/>
              <a:gd name="connsiteX120-20401" fmla="*/ 299 w 420"/>
              <a:gd name="connsiteY120-20402" fmla="*/ 190 h 775"/>
              <a:gd name="connsiteX121-20403" fmla="*/ 299 w 420"/>
              <a:gd name="connsiteY121-20404" fmla="*/ 174 h 775"/>
              <a:gd name="connsiteX122-20405" fmla="*/ 299 w 420"/>
              <a:gd name="connsiteY122-20406" fmla="*/ 164 h 775"/>
              <a:gd name="connsiteX123-20407" fmla="*/ 299 w 420"/>
              <a:gd name="connsiteY123-20408" fmla="*/ 153 h 775"/>
              <a:gd name="connsiteX124-20409" fmla="*/ 299 w 420"/>
              <a:gd name="connsiteY124-20410" fmla="*/ 143 h 775"/>
              <a:gd name="connsiteX125-20411" fmla="*/ 299 w 420"/>
              <a:gd name="connsiteY125-20412" fmla="*/ 132 h 775"/>
              <a:gd name="connsiteX126-20413" fmla="*/ 294 w 420"/>
              <a:gd name="connsiteY126-20414" fmla="*/ 127 h 775"/>
              <a:gd name="connsiteX127-20415" fmla="*/ 294 w 420"/>
              <a:gd name="connsiteY127-20416" fmla="*/ 127 h 775"/>
              <a:gd name="connsiteX0-20417" fmla="*/ 294 w 420"/>
              <a:gd name="connsiteY0-20418" fmla="*/ 126 h 774"/>
              <a:gd name="connsiteX1-20419" fmla="*/ 294 w 420"/>
              <a:gd name="connsiteY1-20420" fmla="*/ 115 h 774"/>
              <a:gd name="connsiteX2-20421" fmla="*/ 289 w 420"/>
              <a:gd name="connsiteY2-20422" fmla="*/ 105 h 774"/>
              <a:gd name="connsiteX3-20423" fmla="*/ 284 w 420"/>
              <a:gd name="connsiteY3-20424" fmla="*/ 94 h 774"/>
              <a:gd name="connsiteX4-20425" fmla="*/ 284 w 420"/>
              <a:gd name="connsiteY4-20426" fmla="*/ 89 h 774"/>
              <a:gd name="connsiteX5-20427" fmla="*/ 278 w 420"/>
              <a:gd name="connsiteY5-20428" fmla="*/ 89 h 774"/>
              <a:gd name="connsiteX6-20429" fmla="*/ 273 w 420"/>
              <a:gd name="connsiteY6-20430" fmla="*/ 89 h 774"/>
              <a:gd name="connsiteX7-20431" fmla="*/ 268 w 420"/>
              <a:gd name="connsiteY7-20432" fmla="*/ 84 h 774"/>
              <a:gd name="connsiteX8-20433" fmla="*/ 257 w 420"/>
              <a:gd name="connsiteY8-20434" fmla="*/ 84 h 774"/>
              <a:gd name="connsiteX9-20435" fmla="*/ 247 w 420"/>
              <a:gd name="connsiteY9-20436" fmla="*/ 84 h 774"/>
              <a:gd name="connsiteX10-20437" fmla="*/ 278 w 420"/>
              <a:gd name="connsiteY10-20438" fmla="*/ 10 h 774"/>
              <a:gd name="connsiteX11-20439" fmla="*/ 310 w 420"/>
              <a:gd name="connsiteY11-20440" fmla="*/ 21 h 774"/>
              <a:gd name="connsiteX12-20441" fmla="*/ 331 w 420"/>
              <a:gd name="connsiteY12-20442" fmla="*/ 26 h 774"/>
              <a:gd name="connsiteX13-20443" fmla="*/ 363 w 420"/>
              <a:gd name="connsiteY13-20444" fmla="*/ 42 h 774"/>
              <a:gd name="connsiteX14-20445" fmla="*/ 378 w 420"/>
              <a:gd name="connsiteY14-20446" fmla="*/ 52 h 774"/>
              <a:gd name="connsiteX15-20447" fmla="*/ 394 w 420"/>
              <a:gd name="connsiteY15-20448" fmla="*/ 63 h 774"/>
              <a:gd name="connsiteX16-20449" fmla="*/ 405 w 420"/>
              <a:gd name="connsiteY16-20450" fmla="*/ 68 h 774"/>
              <a:gd name="connsiteX17-20451" fmla="*/ 415 w 420"/>
              <a:gd name="connsiteY17-20452" fmla="*/ 78 h 774"/>
              <a:gd name="connsiteX18-20453" fmla="*/ 420 w 420"/>
              <a:gd name="connsiteY18-20454" fmla="*/ 84 h 774"/>
              <a:gd name="connsiteX19-20455" fmla="*/ 420 w 420"/>
              <a:gd name="connsiteY19-20456" fmla="*/ 84 h 774"/>
              <a:gd name="connsiteX20-20457" fmla="*/ 415 w 420"/>
              <a:gd name="connsiteY20-20458" fmla="*/ 89 h 774"/>
              <a:gd name="connsiteX21-20459" fmla="*/ 415 w 420"/>
              <a:gd name="connsiteY21-20460" fmla="*/ 94 h 774"/>
              <a:gd name="connsiteX22-20461" fmla="*/ 410 w 420"/>
              <a:gd name="connsiteY22-20462" fmla="*/ 100 h 774"/>
              <a:gd name="connsiteX23-20463" fmla="*/ 405 w 420"/>
              <a:gd name="connsiteY23-20464" fmla="*/ 105 h 774"/>
              <a:gd name="connsiteX24-20465" fmla="*/ 399 w 420"/>
              <a:gd name="connsiteY24-20466" fmla="*/ 110 h 774"/>
              <a:gd name="connsiteX25-20467" fmla="*/ 394 w 420"/>
              <a:gd name="connsiteY25-20468" fmla="*/ 115 h 774"/>
              <a:gd name="connsiteX26-20469" fmla="*/ 389 w 420"/>
              <a:gd name="connsiteY26-20470" fmla="*/ 126 h 774"/>
              <a:gd name="connsiteX27-20471" fmla="*/ 389 w 420"/>
              <a:gd name="connsiteY27-20472" fmla="*/ 136 h 774"/>
              <a:gd name="connsiteX28-20473" fmla="*/ 384 w 420"/>
              <a:gd name="connsiteY28-20474" fmla="*/ 152 h 774"/>
              <a:gd name="connsiteX29-20475" fmla="*/ 384 w 420"/>
              <a:gd name="connsiteY29-20476" fmla="*/ 173 h 774"/>
              <a:gd name="connsiteX30-20477" fmla="*/ 384 w 420"/>
              <a:gd name="connsiteY30-20478" fmla="*/ 194 h 774"/>
              <a:gd name="connsiteX31-20479" fmla="*/ 378 w 420"/>
              <a:gd name="connsiteY31-20480" fmla="*/ 221 h 774"/>
              <a:gd name="connsiteX32-20481" fmla="*/ 373 w 420"/>
              <a:gd name="connsiteY32-20482" fmla="*/ 273 h 774"/>
              <a:gd name="connsiteX33-20483" fmla="*/ 368 w 420"/>
              <a:gd name="connsiteY33-20484" fmla="*/ 326 h 774"/>
              <a:gd name="connsiteX34-20485" fmla="*/ 363 w 420"/>
              <a:gd name="connsiteY34-20486" fmla="*/ 373 h 774"/>
              <a:gd name="connsiteX35-20487" fmla="*/ 357 w 420"/>
              <a:gd name="connsiteY35-20488" fmla="*/ 421 h 774"/>
              <a:gd name="connsiteX36-20489" fmla="*/ 347 w 420"/>
              <a:gd name="connsiteY36-20490" fmla="*/ 468 h 774"/>
              <a:gd name="connsiteX37-20491" fmla="*/ 336 w 420"/>
              <a:gd name="connsiteY37-20492" fmla="*/ 516 h 774"/>
              <a:gd name="connsiteX38-20493" fmla="*/ 326 w 420"/>
              <a:gd name="connsiteY38-20494" fmla="*/ 563 h 774"/>
              <a:gd name="connsiteX39-20495" fmla="*/ 310 w 420"/>
              <a:gd name="connsiteY39-20496" fmla="*/ 605 h 774"/>
              <a:gd name="connsiteX40-20497" fmla="*/ 299 w 420"/>
              <a:gd name="connsiteY40-20498" fmla="*/ 632 h 774"/>
              <a:gd name="connsiteX41-20499" fmla="*/ 294 w 420"/>
              <a:gd name="connsiteY41-20500" fmla="*/ 653 h 774"/>
              <a:gd name="connsiteX42-20501" fmla="*/ 284 w 420"/>
              <a:gd name="connsiteY42-20502" fmla="*/ 668 h 774"/>
              <a:gd name="connsiteX43-20503" fmla="*/ 273 w 420"/>
              <a:gd name="connsiteY43-20504" fmla="*/ 684 h 774"/>
              <a:gd name="connsiteX44-20505" fmla="*/ 263 w 420"/>
              <a:gd name="connsiteY44-20506" fmla="*/ 700 h 774"/>
              <a:gd name="connsiteX45-20507" fmla="*/ 252 w 420"/>
              <a:gd name="connsiteY45-20508" fmla="*/ 716 h 774"/>
              <a:gd name="connsiteX46-20509" fmla="*/ 236 w 420"/>
              <a:gd name="connsiteY46-20510" fmla="*/ 726 h 774"/>
              <a:gd name="connsiteX47-20511" fmla="*/ 226 w 420"/>
              <a:gd name="connsiteY47-20512" fmla="*/ 737 h 774"/>
              <a:gd name="connsiteX48-20513" fmla="*/ 215 w 420"/>
              <a:gd name="connsiteY48-20514" fmla="*/ 747 h 774"/>
              <a:gd name="connsiteX49-20515" fmla="*/ 205 w 420"/>
              <a:gd name="connsiteY49-20516" fmla="*/ 753 h 774"/>
              <a:gd name="connsiteX50-20517" fmla="*/ 194 w 420"/>
              <a:gd name="connsiteY50-20518" fmla="*/ 758 h 774"/>
              <a:gd name="connsiteX51-20519" fmla="*/ 184 w 420"/>
              <a:gd name="connsiteY51-20520" fmla="*/ 763 h 774"/>
              <a:gd name="connsiteX52-20521" fmla="*/ 179 w 420"/>
              <a:gd name="connsiteY52-20522" fmla="*/ 768 h 774"/>
              <a:gd name="connsiteX53-20523" fmla="*/ 168 w 420"/>
              <a:gd name="connsiteY53-20524" fmla="*/ 774 h 774"/>
              <a:gd name="connsiteX54-20525" fmla="*/ 163 w 420"/>
              <a:gd name="connsiteY54-20526" fmla="*/ 774 h 774"/>
              <a:gd name="connsiteX55-20527" fmla="*/ 157 w 420"/>
              <a:gd name="connsiteY55-20528" fmla="*/ 774 h 774"/>
              <a:gd name="connsiteX56-20529" fmla="*/ 147 w 420"/>
              <a:gd name="connsiteY56-20530" fmla="*/ 768 h 774"/>
              <a:gd name="connsiteX57-20531" fmla="*/ 142 w 420"/>
              <a:gd name="connsiteY57-20532" fmla="*/ 763 h 774"/>
              <a:gd name="connsiteX58-20533" fmla="*/ 136 w 420"/>
              <a:gd name="connsiteY58-20534" fmla="*/ 758 h 774"/>
              <a:gd name="connsiteX59-20535" fmla="*/ 136 w 420"/>
              <a:gd name="connsiteY59-20536" fmla="*/ 753 h 774"/>
              <a:gd name="connsiteX60-20537" fmla="*/ 136 w 420"/>
              <a:gd name="connsiteY60-20538" fmla="*/ 747 h 774"/>
              <a:gd name="connsiteX61-20539" fmla="*/ 136 w 420"/>
              <a:gd name="connsiteY61-20540" fmla="*/ 742 h 774"/>
              <a:gd name="connsiteX62-20541" fmla="*/ 136 w 420"/>
              <a:gd name="connsiteY62-20542" fmla="*/ 732 h 774"/>
              <a:gd name="connsiteX63-20543" fmla="*/ 136 w 420"/>
              <a:gd name="connsiteY63-20544" fmla="*/ 726 h 774"/>
              <a:gd name="connsiteX64-20545" fmla="*/ 131 w 420"/>
              <a:gd name="connsiteY64-20546" fmla="*/ 716 h 774"/>
              <a:gd name="connsiteX65-20547" fmla="*/ 121 w 420"/>
              <a:gd name="connsiteY65-20548" fmla="*/ 705 h 774"/>
              <a:gd name="connsiteX66-20549" fmla="*/ 110 w 420"/>
              <a:gd name="connsiteY66-20550" fmla="*/ 700 h 774"/>
              <a:gd name="connsiteX67-20551" fmla="*/ 100 w 420"/>
              <a:gd name="connsiteY67-20552" fmla="*/ 689 h 774"/>
              <a:gd name="connsiteX68-20553" fmla="*/ 84 w 420"/>
              <a:gd name="connsiteY68-20554" fmla="*/ 679 h 774"/>
              <a:gd name="connsiteX69-20555" fmla="*/ 68 w 420"/>
              <a:gd name="connsiteY69-20556" fmla="*/ 668 h 774"/>
              <a:gd name="connsiteX70-20557" fmla="*/ 52 w 420"/>
              <a:gd name="connsiteY70-20558" fmla="*/ 658 h 774"/>
              <a:gd name="connsiteX71-20559" fmla="*/ 36 w 420"/>
              <a:gd name="connsiteY71-20560" fmla="*/ 653 h 774"/>
              <a:gd name="connsiteX72-20561" fmla="*/ 26 w 420"/>
              <a:gd name="connsiteY72-20562" fmla="*/ 642 h 774"/>
              <a:gd name="connsiteX73-20563" fmla="*/ 15 w 420"/>
              <a:gd name="connsiteY73-20564" fmla="*/ 637 h 774"/>
              <a:gd name="connsiteX74-20565" fmla="*/ 5 w 420"/>
              <a:gd name="connsiteY74-20566" fmla="*/ 632 h 774"/>
              <a:gd name="connsiteX75-20567" fmla="*/ 0 w 420"/>
              <a:gd name="connsiteY75-20568" fmla="*/ 626 h 774"/>
              <a:gd name="connsiteX76-20569" fmla="*/ 0 w 420"/>
              <a:gd name="connsiteY76-20570" fmla="*/ 626 h 774"/>
              <a:gd name="connsiteX77-20571" fmla="*/ 0 w 420"/>
              <a:gd name="connsiteY77-20572" fmla="*/ 621 h 774"/>
              <a:gd name="connsiteX78-20573" fmla="*/ 0 w 420"/>
              <a:gd name="connsiteY78-20574" fmla="*/ 621 h 774"/>
              <a:gd name="connsiteX79-20575" fmla="*/ 5 w 420"/>
              <a:gd name="connsiteY79-20576" fmla="*/ 621 h 774"/>
              <a:gd name="connsiteX80-20577" fmla="*/ 10 w 420"/>
              <a:gd name="connsiteY80-20578" fmla="*/ 621 h 774"/>
              <a:gd name="connsiteX81-20579" fmla="*/ 21 w 420"/>
              <a:gd name="connsiteY81-20580" fmla="*/ 621 h 774"/>
              <a:gd name="connsiteX82-20581" fmla="*/ 31 w 420"/>
              <a:gd name="connsiteY82-20582" fmla="*/ 621 h 774"/>
              <a:gd name="connsiteX83-20583" fmla="*/ 47 w 420"/>
              <a:gd name="connsiteY83-20584" fmla="*/ 626 h 774"/>
              <a:gd name="connsiteX84-20585" fmla="*/ 63 w 420"/>
              <a:gd name="connsiteY84-20586" fmla="*/ 632 h 774"/>
              <a:gd name="connsiteX85-20587" fmla="*/ 84 w 420"/>
              <a:gd name="connsiteY85-20588" fmla="*/ 632 h 774"/>
              <a:gd name="connsiteX86-20589" fmla="*/ 105 w 420"/>
              <a:gd name="connsiteY86-20590" fmla="*/ 637 h 774"/>
              <a:gd name="connsiteX87-20591" fmla="*/ 121 w 420"/>
              <a:gd name="connsiteY87-20592" fmla="*/ 642 h 774"/>
              <a:gd name="connsiteX88-20593" fmla="*/ 136 w 420"/>
              <a:gd name="connsiteY88-20594" fmla="*/ 642 h 774"/>
              <a:gd name="connsiteX89-20595" fmla="*/ 152 w 420"/>
              <a:gd name="connsiteY89-20596" fmla="*/ 642 h 774"/>
              <a:gd name="connsiteX90-20597" fmla="*/ 163 w 420"/>
              <a:gd name="connsiteY90-20598" fmla="*/ 642 h 774"/>
              <a:gd name="connsiteX91-20599" fmla="*/ 173 w 420"/>
              <a:gd name="connsiteY91-20600" fmla="*/ 642 h 774"/>
              <a:gd name="connsiteX92-20601" fmla="*/ 179 w 420"/>
              <a:gd name="connsiteY92-20602" fmla="*/ 642 h 774"/>
              <a:gd name="connsiteX93-20603" fmla="*/ 184 w 420"/>
              <a:gd name="connsiteY93-20604" fmla="*/ 642 h 774"/>
              <a:gd name="connsiteX94-20605" fmla="*/ 189 w 420"/>
              <a:gd name="connsiteY94-20606" fmla="*/ 637 h 774"/>
              <a:gd name="connsiteX95-20607" fmla="*/ 194 w 420"/>
              <a:gd name="connsiteY95-20608" fmla="*/ 632 h 774"/>
              <a:gd name="connsiteX96-20609" fmla="*/ 200 w 420"/>
              <a:gd name="connsiteY96-20610" fmla="*/ 626 h 774"/>
              <a:gd name="connsiteX97-20611" fmla="*/ 205 w 420"/>
              <a:gd name="connsiteY97-20612" fmla="*/ 621 h 774"/>
              <a:gd name="connsiteX98-20613" fmla="*/ 210 w 420"/>
              <a:gd name="connsiteY98-20614" fmla="*/ 610 h 774"/>
              <a:gd name="connsiteX99-20615" fmla="*/ 221 w 420"/>
              <a:gd name="connsiteY99-20616" fmla="*/ 600 h 774"/>
              <a:gd name="connsiteX100-20617" fmla="*/ 226 w 420"/>
              <a:gd name="connsiteY100-20618" fmla="*/ 589 h 774"/>
              <a:gd name="connsiteX101-20619" fmla="*/ 231 w 420"/>
              <a:gd name="connsiteY101-20620" fmla="*/ 579 h 774"/>
              <a:gd name="connsiteX102-20621" fmla="*/ 236 w 420"/>
              <a:gd name="connsiteY102-20622" fmla="*/ 563 h 774"/>
              <a:gd name="connsiteX103-20623" fmla="*/ 242 w 420"/>
              <a:gd name="connsiteY103-20624" fmla="*/ 547 h 774"/>
              <a:gd name="connsiteX104-20625" fmla="*/ 247 w 420"/>
              <a:gd name="connsiteY104-20626" fmla="*/ 531 h 774"/>
              <a:gd name="connsiteX105-20627" fmla="*/ 252 w 420"/>
              <a:gd name="connsiteY105-20628" fmla="*/ 510 h 774"/>
              <a:gd name="connsiteX106-20629" fmla="*/ 257 w 420"/>
              <a:gd name="connsiteY106-20630" fmla="*/ 489 h 774"/>
              <a:gd name="connsiteX107-20631" fmla="*/ 263 w 420"/>
              <a:gd name="connsiteY107-20632" fmla="*/ 463 h 774"/>
              <a:gd name="connsiteX108-20633" fmla="*/ 268 w 420"/>
              <a:gd name="connsiteY108-20634" fmla="*/ 437 h 774"/>
              <a:gd name="connsiteX109-20635" fmla="*/ 273 w 420"/>
              <a:gd name="connsiteY109-20636" fmla="*/ 410 h 774"/>
              <a:gd name="connsiteX110-20637" fmla="*/ 278 w 420"/>
              <a:gd name="connsiteY110-20638" fmla="*/ 384 h 774"/>
              <a:gd name="connsiteX111-20639" fmla="*/ 284 w 420"/>
              <a:gd name="connsiteY111-20640" fmla="*/ 358 h 774"/>
              <a:gd name="connsiteX112-20641" fmla="*/ 284 w 420"/>
              <a:gd name="connsiteY112-20642" fmla="*/ 331 h 774"/>
              <a:gd name="connsiteX113-20643" fmla="*/ 289 w 420"/>
              <a:gd name="connsiteY113-20644" fmla="*/ 305 h 774"/>
              <a:gd name="connsiteX114-20645" fmla="*/ 289 w 420"/>
              <a:gd name="connsiteY114-20646" fmla="*/ 284 h 774"/>
              <a:gd name="connsiteX115-20647" fmla="*/ 294 w 420"/>
              <a:gd name="connsiteY115-20648" fmla="*/ 263 h 774"/>
              <a:gd name="connsiteX116-20649" fmla="*/ 294 w 420"/>
              <a:gd name="connsiteY116-20650" fmla="*/ 242 h 774"/>
              <a:gd name="connsiteX117-20651" fmla="*/ 294 w 420"/>
              <a:gd name="connsiteY117-20652" fmla="*/ 221 h 774"/>
              <a:gd name="connsiteX118-20653" fmla="*/ 299 w 420"/>
              <a:gd name="connsiteY118-20654" fmla="*/ 205 h 774"/>
              <a:gd name="connsiteX119-20655" fmla="*/ 299 w 420"/>
              <a:gd name="connsiteY119-20656" fmla="*/ 189 h 774"/>
              <a:gd name="connsiteX120-20657" fmla="*/ 299 w 420"/>
              <a:gd name="connsiteY120-20658" fmla="*/ 173 h 774"/>
              <a:gd name="connsiteX121-20659" fmla="*/ 299 w 420"/>
              <a:gd name="connsiteY121-20660" fmla="*/ 163 h 774"/>
              <a:gd name="connsiteX122-20661" fmla="*/ 299 w 420"/>
              <a:gd name="connsiteY122-20662" fmla="*/ 152 h 774"/>
              <a:gd name="connsiteX123-20663" fmla="*/ 299 w 420"/>
              <a:gd name="connsiteY123-20664" fmla="*/ 142 h 774"/>
              <a:gd name="connsiteX124-20665" fmla="*/ 299 w 420"/>
              <a:gd name="connsiteY124-20666" fmla="*/ 131 h 774"/>
              <a:gd name="connsiteX125-20667" fmla="*/ 294 w 420"/>
              <a:gd name="connsiteY125-20668" fmla="*/ 126 h 774"/>
              <a:gd name="connsiteX126-20669" fmla="*/ 294 w 420"/>
              <a:gd name="connsiteY126-20670" fmla="*/ 126 h 774"/>
              <a:gd name="connsiteX0-20671" fmla="*/ 294 w 420"/>
              <a:gd name="connsiteY0-20672" fmla="*/ 126 h 774"/>
              <a:gd name="connsiteX1-20673" fmla="*/ 294 w 420"/>
              <a:gd name="connsiteY1-20674" fmla="*/ 115 h 774"/>
              <a:gd name="connsiteX2-20675" fmla="*/ 289 w 420"/>
              <a:gd name="connsiteY2-20676" fmla="*/ 105 h 774"/>
              <a:gd name="connsiteX3-20677" fmla="*/ 284 w 420"/>
              <a:gd name="connsiteY3-20678" fmla="*/ 94 h 774"/>
              <a:gd name="connsiteX4-20679" fmla="*/ 284 w 420"/>
              <a:gd name="connsiteY4-20680" fmla="*/ 89 h 774"/>
              <a:gd name="connsiteX5-20681" fmla="*/ 278 w 420"/>
              <a:gd name="connsiteY5-20682" fmla="*/ 89 h 774"/>
              <a:gd name="connsiteX6-20683" fmla="*/ 273 w 420"/>
              <a:gd name="connsiteY6-20684" fmla="*/ 89 h 774"/>
              <a:gd name="connsiteX7-20685" fmla="*/ 268 w 420"/>
              <a:gd name="connsiteY7-20686" fmla="*/ 84 h 774"/>
              <a:gd name="connsiteX8-20687" fmla="*/ 257 w 420"/>
              <a:gd name="connsiteY8-20688" fmla="*/ 84 h 774"/>
              <a:gd name="connsiteX9-20689" fmla="*/ 278 w 420"/>
              <a:gd name="connsiteY9-20690" fmla="*/ 10 h 774"/>
              <a:gd name="connsiteX10-20691" fmla="*/ 310 w 420"/>
              <a:gd name="connsiteY10-20692" fmla="*/ 21 h 774"/>
              <a:gd name="connsiteX11-20693" fmla="*/ 331 w 420"/>
              <a:gd name="connsiteY11-20694" fmla="*/ 26 h 774"/>
              <a:gd name="connsiteX12-20695" fmla="*/ 363 w 420"/>
              <a:gd name="connsiteY12-20696" fmla="*/ 42 h 774"/>
              <a:gd name="connsiteX13-20697" fmla="*/ 378 w 420"/>
              <a:gd name="connsiteY13-20698" fmla="*/ 52 h 774"/>
              <a:gd name="connsiteX14-20699" fmla="*/ 394 w 420"/>
              <a:gd name="connsiteY14-20700" fmla="*/ 63 h 774"/>
              <a:gd name="connsiteX15-20701" fmla="*/ 405 w 420"/>
              <a:gd name="connsiteY15-20702" fmla="*/ 68 h 774"/>
              <a:gd name="connsiteX16-20703" fmla="*/ 415 w 420"/>
              <a:gd name="connsiteY16-20704" fmla="*/ 78 h 774"/>
              <a:gd name="connsiteX17-20705" fmla="*/ 420 w 420"/>
              <a:gd name="connsiteY17-20706" fmla="*/ 84 h 774"/>
              <a:gd name="connsiteX18-20707" fmla="*/ 420 w 420"/>
              <a:gd name="connsiteY18-20708" fmla="*/ 84 h 774"/>
              <a:gd name="connsiteX19-20709" fmla="*/ 415 w 420"/>
              <a:gd name="connsiteY19-20710" fmla="*/ 89 h 774"/>
              <a:gd name="connsiteX20-20711" fmla="*/ 415 w 420"/>
              <a:gd name="connsiteY20-20712" fmla="*/ 94 h 774"/>
              <a:gd name="connsiteX21-20713" fmla="*/ 410 w 420"/>
              <a:gd name="connsiteY21-20714" fmla="*/ 100 h 774"/>
              <a:gd name="connsiteX22-20715" fmla="*/ 405 w 420"/>
              <a:gd name="connsiteY22-20716" fmla="*/ 105 h 774"/>
              <a:gd name="connsiteX23-20717" fmla="*/ 399 w 420"/>
              <a:gd name="connsiteY23-20718" fmla="*/ 110 h 774"/>
              <a:gd name="connsiteX24-20719" fmla="*/ 394 w 420"/>
              <a:gd name="connsiteY24-20720" fmla="*/ 115 h 774"/>
              <a:gd name="connsiteX25-20721" fmla="*/ 389 w 420"/>
              <a:gd name="connsiteY25-20722" fmla="*/ 126 h 774"/>
              <a:gd name="connsiteX26-20723" fmla="*/ 389 w 420"/>
              <a:gd name="connsiteY26-20724" fmla="*/ 136 h 774"/>
              <a:gd name="connsiteX27-20725" fmla="*/ 384 w 420"/>
              <a:gd name="connsiteY27-20726" fmla="*/ 152 h 774"/>
              <a:gd name="connsiteX28-20727" fmla="*/ 384 w 420"/>
              <a:gd name="connsiteY28-20728" fmla="*/ 173 h 774"/>
              <a:gd name="connsiteX29-20729" fmla="*/ 384 w 420"/>
              <a:gd name="connsiteY29-20730" fmla="*/ 194 h 774"/>
              <a:gd name="connsiteX30-20731" fmla="*/ 378 w 420"/>
              <a:gd name="connsiteY30-20732" fmla="*/ 221 h 774"/>
              <a:gd name="connsiteX31-20733" fmla="*/ 373 w 420"/>
              <a:gd name="connsiteY31-20734" fmla="*/ 273 h 774"/>
              <a:gd name="connsiteX32-20735" fmla="*/ 368 w 420"/>
              <a:gd name="connsiteY32-20736" fmla="*/ 326 h 774"/>
              <a:gd name="connsiteX33-20737" fmla="*/ 363 w 420"/>
              <a:gd name="connsiteY33-20738" fmla="*/ 373 h 774"/>
              <a:gd name="connsiteX34-20739" fmla="*/ 357 w 420"/>
              <a:gd name="connsiteY34-20740" fmla="*/ 421 h 774"/>
              <a:gd name="connsiteX35-20741" fmla="*/ 347 w 420"/>
              <a:gd name="connsiteY35-20742" fmla="*/ 468 h 774"/>
              <a:gd name="connsiteX36-20743" fmla="*/ 336 w 420"/>
              <a:gd name="connsiteY36-20744" fmla="*/ 516 h 774"/>
              <a:gd name="connsiteX37-20745" fmla="*/ 326 w 420"/>
              <a:gd name="connsiteY37-20746" fmla="*/ 563 h 774"/>
              <a:gd name="connsiteX38-20747" fmla="*/ 310 w 420"/>
              <a:gd name="connsiteY38-20748" fmla="*/ 605 h 774"/>
              <a:gd name="connsiteX39-20749" fmla="*/ 299 w 420"/>
              <a:gd name="connsiteY39-20750" fmla="*/ 632 h 774"/>
              <a:gd name="connsiteX40-20751" fmla="*/ 294 w 420"/>
              <a:gd name="connsiteY40-20752" fmla="*/ 653 h 774"/>
              <a:gd name="connsiteX41-20753" fmla="*/ 284 w 420"/>
              <a:gd name="connsiteY41-20754" fmla="*/ 668 h 774"/>
              <a:gd name="connsiteX42-20755" fmla="*/ 273 w 420"/>
              <a:gd name="connsiteY42-20756" fmla="*/ 684 h 774"/>
              <a:gd name="connsiteX43-20757" fmla="*/ 263 w 420"/>
              <a:gd name="connsiteY43-20758" fmla="*/ 700 h 774"/>
              <a:gd name="connsiteX44-20759" fmla="*/ 252 w 420"/>
              <a:gd name="connsiteY44-20760" fmla="*/ 716 h 774"/>
              <a:gd name="connsiteX45-20761" fmla="*/ 236 w 420"/>
              <a:gd name="connsiteY45-20762" fmla="*/ 726 h 774"/>
              <a:gd name="connsiteX46-20763" fmla="*/ 226 w 420"/>
              <a:gd name="connsiteY46-20764" fmla="*/ 737 h 774"/>
              <a:gd name="connsiteX47-20765" fmla="*/ 215 w 420"/>
              <a:gd name="connsiteY47-20766" fmla="*/ 747 h 774"/>
              <a:gd name="connsiteX48-20767" fmla="*/ 205 w 420"/>
              <a:gd name="connsiteY48-20768" fmla="*/ 753 h 774"/>
              <a:gd name="connsiteX49-20769" fmla="*/ 194 w 420"/>
              <a:gd name="connsiteY49-20770" fmla="*/ 758 h 774"/>
              <a:gd name="connsiteX50-20771" fmla="*/ 184 w 420"/>
              <a:gd name="connsiteY50-20772" fmla="*/ 763 h 774"/>
              <a:gd name="connsiteX51-20773" fmla="*/ 179 w 420"/>
              <a:gd name="connsiteY51-20774" fmla="*/ 768 h 774"/>
              <a:gd name="connsiteX52-20775" fmla="*/ 168 w 420"/>
              <a:gd name="connsiteY52-20776" fmla="*/ 774 h 774"/>
              <a:gd name="connsiteX53-20777" fmla="*/ 163 w 420"/>
              <a:gd name="connsiteY53-20778" fmla="*/ 774 h 774"/>
              <a:gd name="connsiteX54-20779" fmla="*/ 157 w 420"/>
              <a:gd name="connsiteY54-20780" fmla="*/ 774 h 774"/>
              <a:gd name="connsiteX55-20781" fmla="*/ 147 w 420"/>
              <a:gd name="connsiteY55-20782" fmla="*/ 768 h 774"/>
              <a:gd name="connsiteX56-20783" fmla="*/ 142 w 420"/>
              <a:gd name="connsiteY56-20784" fmla="*/ 763 h 774"/>
              <a:gd name="connsiteX57-20785" fmla="*/ 136 w 420"/>
              <a:gd name="connsiteY57-20786" fmla="*/ 758 h 774"/>
              <a:gd name="connsiteX58-20787" fmla="*/ 136 w 420"/>
              <a:gd name="connsiteY58-20788" fmla="*/ 753 h 774"/>
              <a:gd name="connsiteX59-20789" fmla="*/ 136 w 420"/>
              <a:gd name="connsiteY59-20790" fmla="*/ 747 h 774"/>
              <a:gd name="connsiteX60-20791" fmla="*/ 136 w 420"/>
              <a:gd name="connsiteY60-20792" fmla="*/ 742 h 774"/>
              <a:gd name="connsiteX61-20793" fmla="*/ 136 w 420"/>
              <a:gd name="connsiteY61-20794" fmla="*/ 732 h 774"/>
              <a:gd name="connsiteX62-20795" fmla="*/ 136 w 420"/>
              <a:gd name="connsiteY62-20796" fmla="*/ 726 h 774"/>
              <a:gd name="connsiteX63-20797" fmla="*/ 131 w 420"/>
              <a:gd name="connsiteY63-20798" fmla="*/ 716 h 774"/>
              <a:gd name="connsiteX64-20799" fmla="*/ 121 w 420"/>
              <a:gd name="connsiteY64-20800" fmla="*/ 705 h 774"/>
              <a:gd name="connsiteX65-20801" fmla="*/ 110 w 420"/>
              <a:gd name="connsiteY65-20802" fmla="*/ 700 h 774"/>
              <a:gd name="connsiteX66-20803" fmla="*/ 100 w 420"/>
              <a:gd name="connsiteY66-20804" fmla="*/ 689 h 774"/>
              <a:gd name="connsiteX67-20805" fmla="*/ 84 w 420"/>
              <a:gd name="connsiteY67-20806" fmla="*/ 679 h 774"/>
              <a:gd name="connsiteX68-20807" fmla="*/ 68 w 420"/>
              <a:gd name="connsiteY68-20808" fmla="*/ 668 h 774"/>
              <a:gd name="connsiteX69-20809" fmla="*/ 52 w 420"/>
              <a:gd name="connsiteY69-20810" fmla="*/ 658 h 774"/>
              <a:gd name="connsiteX70-20811" fmla="*/ 36 w 420"/>
              <a:gd name="connsiteY70-20812" fmla="*/ 653 h 774"/>
              <a:gd name="connsiteX71-20813" fmla="*/ 26 w 420"/>
              <a:gd name="connsiteY71-20814" fmla="*/ 642 h 774"/>
              <a:gd name="connsiteX72-20815" fmla="*/ 15 w 420"/>
              <a:gd name="connsiteY72-20816" fmla="*/ 637 h 774"/>
              <a:gd name="connsiteX73-20817" fmla="*/ 5 w 420"/>
              <a:gd name="connsiteY73-20818" fmla="*/ 632 h 774"/>
              <a:gd name="connsiteX74-20819" fmla="*/ 0 w 420"/>
              <a:gd name="connsiteY74-20820" fmla="*/ 626 h 774"/>
              <a:gd name="connsiteX75-20821" fmla="*/ 0 w 420"/>
              <a:gd name="connsiteY75-20822" fmla="*/ 626 h 774"/>
              <a:gd name="connsiteX76-20823" fmla="*/ 0 w 420"/>
              <a:gd name="connsiteY76-20824" fmla="*/ 621 h 774"/>
              <a:gd name="connsiteX77-20825" fmla="*/ 0 w 420"/>
              <a:gd name="connsiteY77-20826" fmla="*/ 621 h 774"/>
              <a:gd name="connsiteX78-20827" fmla="*/ 5 w 420"/>
              <a:gd name="connsiteY78-20828" fmla="*/ 621 h 774"/>
              <a:gd name="connsiteX79-20829" fmla="*/ 10 w 420"/>
              <a:gd name="connsiteY79-20830" fmla="*/ 621 h 774"/>
              <a:gd name="connsiteX80-20831" fmla="*/ 21 w 420"/>
              <a:gd name="connsiteY80-20832" fmla="*/ 621 h 774"/>
              <a:gd name="connsiteX81-20833" fmla="*/ 31 w 420"/>
              <a:gd name="connsiteY81-20834" fmla="*/ 621 h 774"/>
              <a:gd name="connsiteX82-20835" fmla="*/ 47 w 420"/>
              <a:gd name="connsiteY82-20836" fmla="*/ 626 h 774"/>
              <a:gd name="connsiteX83-20837" fmla="*/ 63 w 420"/>
              <a:gd name="connsiteY83-20838" fmla="*/ 632 h 774"/>
              <a:gd name="connsiteX84-20839" fmla="*/ 84 w 420"/>
              <a:gd name="connsiteY84-20840" fmla="*/ 632 h 774"/>
              <a:gd name="connsiteX85-20841" fmla="*/ 105 w 420"/>
              <a:gd name="connsiteY85-20842" fmla="*/ 637 h 774"/>
              <a:gd name="connsiteX86-20843" fmla="*/ 121 w 420"/>
              <a:gd name="connsiteY86-20844" fmla="*/ 642 h 774"/>
              <a:gd name="connsiteX87-20845" fmla="*/ 136 w 420"/>
              <a:gd name="connsiteY87-20846" fmla="*/ 642 h 774"/>
              <a:gd name="connsiteX88-20847" fmla="*/ 152 w 420"/>
              <a:gd name="connsiteY88-20848" fmla="*/ 642 h 774"/>
              <a:gd name="connsiteX89-20849" fmla="*/ 163 w 420"/>
              <a:gd name="connsiteY89-20850" fmla="*/ 642 h 774"/>
              <a:gd name="connsiteX90-20851" fmla="*/ 173 w 420"/>
              <a:gd name="connsiteY90-20852" fmla="*/ 642 h 774"/>
              <a:gd name="connsiteX91-20853" fmla="*/ 179 w 420"/>
              <a:gd name="connsiteY91-20854" fmla="*/ 642 h 774"/>
              <a:gd name="connsiteX92-20855" fmla="*/ 184 w 420"/>
              <a:gd name="connsiteY92-20856" fmla="*/ 642 h 774"/>
              <a:gd name="connsiteX93-20857" fmla="*/ 189 w 420"/>
              <a:gd name="connsiteY93-20858" fmla="*/ 637 h 774"/>
              <a:gd name="connsiteX94-20859" fmla="*/ 194 w 420"/>
              <a:gd name="connsiteY94-20860" fmla="*/ 632 h 774"/>
              <a:gd name="connsiteX95-20861" fmla="*/ 200 w 420"/>
              <a:gd name="connsiteY95-20862" fmla="*/ 626 h 774"/>
              <a:gd name="connsiteX96-20863" fmla="*/ 205 w 420"/>
              <a:gd name="connsiteY96-20864" fmla="*/ 621 h 774"/>
              <a:gd name="connsiteX97-20865" fmla="*/ 210 w 420"/>
              <a:gd name="connsiteY97-20866" fmla="*/ 610 h 774"/>
              <a:gd name="connsiteX98-20867" fmla="*/ 221 w 420"/>
              <a:gd name="connsiteY98-20868" fmla="*/ 600 h 774"/>
              <a:gd name="connsiteX99-20869" fmla="*/ 226 w 420"/>
              <a:gd name="connsiteY99-20870" fmla="*/ 589 h 774"/>
              <a:gd name="connsiteX100-20871" fmla="*/ 231 w 420"/>
              <a:gd name="connsiteY100-20872" fmla="*/ 579 h 774"/>
              <a:gd name="connsiteX101-20873" fmla="*/ 236 w 420"/>
              <a:gd name="connsiteY101-20874" fmla="*/ 563 h 774"/>
              <a:gd name="connsiteX102-20875" fmla="*/ 242 w 420"/>
              <a:gd name="connsiteY102-20876" fmla="*/ 547 h 774"/>
              <a:gd name="connsiteX103-20877" fmla="*/ 247 w 420"/>
              <a:gd name="connsiteY103-20878" fmla="*/ 531 h 774"/>
              <a:gd name="connsiteX104-20879" fmla="*/ 252 w 420"/>
              <a:gd name="connsiteY104-20880" fmla="*/ 510 h 774"/>
              <a:gd name="connsiteX105-20881" fmla="*/ 257 w 420"/>
              <a:gd name="connsiteY105-20882" fmla="*/ 489 h 774"/>
              <a:gd name="connsiteX106-20883" fmla="*/ 263 w 420"/>
              <a:gd name="connsiteY106-20884" fmla="*/ 463 h 774"/>
              <a:gd name="connsiteX107-20885" fmla="*/ 268 w 420"/>
              <a:gd name="connsiteY107-20886" fmla="*/ 437 h 774"/>
              <a:gd name="connsiteX108-20887" fmla="*/ 273 w 420"/>
              <a:gd name="connsiteY108-20888" fmla="*/ 410 h 774"/>
              <a:gd name="connsiteX109-20889" fmla="*/ 278 w 420"/>
              <a:gd name="connsiteY109-20890" fmla="*/ 384 h 774"/>
              <a:gd name="connsiteX110-20891" fmla="*/ 284 w 420"/>
              <a:gd name="connsiteY110-20892" fmla="*/ 358 h 774"/>
              <a:gd name="connsiteX111-20893" fmla="*/ 284 w 420"/>
              <a:gd name="connsiteY111-20894" fmla="*/ 331 h 774"/>
              <a:gd name="connsiteX112-20895" fmla="*/ 289 w 420"/>
              <a:gd name="connsiteY112-20896" fmla="*/ 305 h 774"/>
              <a:gd name="connsiteX113-20897" fmla="*/ 289 w 420"/>
              <a:gd name="connsiteY113-20898" fmla="*/ 284 h 774"/>
              <a:gd name="connsiteX114-20899" fmla="*/ 294 w 420"/>
              <a:gd name="connsiteY114-20900" fmla="*/ 263 h 774"/>
              <a:gd name="connsiteX115-20901" fmla="*/ 294 w 420"/>
              <a:gd name="connsiteY115-20902" fmla="*/ 242 h 774"/>
              <a:gd name="connsiteX116-20903" fmla="*/ 294 w 420"/>
              <a:gd name="connsiteY116-20904" fmla="*/ 221 h 774"/>
              <a:gd name="connsiteX117-20905" fmla="*/ 299 w 420"/>
              <a:gd name="connsiteY117-20906" fmla="*/ 205 h 774"/>
              <a:gd name="connsiteX118-20907" fmla="*/ 299 w 420"/>
              <a:gd name="connsiteY118-20908" fmla="*/ 189 h 774"/>
              <a:gd name="connsiteX119-20909" fmla="*/ 299 w 420"/>
              <a:gd name="connsiteY119-20910" fmla="*/ 173 h 774"/>
              <a:gd name="connsiteX120-20911" fmla="*/ 299 w 420"/>
              <a:gd name="connsiteY120-20912" fmla="*/ 163 h 774"/>
              <a:gd name="connsiteX121-20913" fmla="*/ 299 w 420"/>
              <a:gd name="connsiteY121-20914" fmla="*/ 152 h 774"/>
              <a:gd name="connsiteX122-20915" fmla="*/ 299 w 420"/>
              <a:gd name="connsiteY122-20916" fmla="*/ 142 h 774"/>
              <a:gd name="connsiteX123-20917" fmla="*/ 299 w 420"/>
              <a:gd name="connsiteY123-20918" fmla="*/ 131 h 774"/>
              <a:gd name="connsiteX124-20919" fmla="*/ 294 w 420"/>
              <a:gd name="connsiteY124-20920" fmla="*/ 126 h 774"/>
              <a:gd name="connsiteX125-20921" fmla="*/ 294 w 420"/>
              <a:gd name="connsiteY125-20922" fmla="*/ 126 h 774"/>
              <a:gd name="connsiteX0-20923" fmla="*/ 294 w 420"/>
              <a:gd name="connsiteY0-20924" fmla="*/ 126 h 774"/>
              <a:gd name="connsiteX1-20925" fmla="*/ 294 w 420"/>
              <a:gd name="connsiteY1-20926" fmla="*/ 115 h 774"/>
              <a:gd name="connsiteX2-20927" fmla="*/ 289 w 420"/>
              <a:gd name="connsiteY2-20928" fmla="*/ 105 h 774"/>
              <a:gd name="connsiteX3-20929" fmla="*/ 284 w 420"/>
              <a:gd name="connsiteY3-20930" fmla="*/ 94 h 774"/>
              <a:gd name="connsiteX4-20931" fmla="*/ 284 w 420"/>
              <a:gd name="connsiteY4-20932" fmla="*/ 89 h 774"/>
              <a:gd name="connsiteX5-20933" fmla="*/ 278 w 420"/>
              <a:gd name="connsiteY5-20934" fmla="*/ 89 h 774"/>
              <a:gd name="connsiteX6-20935" fmla="*/ 273 w 420"/>
              <a:gd name="connsiteY6-20936" fmla="*/ 89 h 774"/>
              <a:gd name="connsiteX7-20937" fmla="*/ 268 w 420"/>
              <a:gd name="connsiteY7-20938" fmla="*/ 84 h 774"/>
              <a:gd name="connsiteX8-20939" fmla="*/ 278 w 420"/>
              <a:gd name="connsiteY8-20940" fmla="*/ 10 h 774"/>
              <a:gd name="connsiteX9-20941" fmla="*/ 310 w 420"/>
              <a:gd name="connsiteY9-20942" fmla="*/ 21 h 774"/>
              <a:gd name="connsiteX10-20943" fmla="*/ 331 w 420"/>
              <a:gd name="connsiteY10-20944" fmla="*/ 26 h 774"/>
              <a:gd name="connsiteX11-20945" fmla="*/ 363 w 420"/>
              <a:gd name="connsiteY11-20946" fmla="*/ 42 h 774"/>
              <a:gd name="connsiteX12-20947" fmla="*/ 378 w 420"/>
              <a:gd name="connsiteY12-20948" fmla="*/ 52 h 774"/>
              <a:gd name="connsiteX13-20949" fmla="*/ 394 w 420"/>
              <a:gd name="connsiteY13-20950" fmla="*/ 63 h 774"/>
              <a:gd name="connsiteX14-20951" fmla="*/ 405 w 420"/>
              <a:gd name="connsiteY14-20952" fmla="*/ 68 h 774"/>
              <a:gd name="connsiteX15-20953" fmla="*/ 415 w 420"/>
              <a:gd name="connsiteY15-20954" fmla="*/ 78 h 774"/>
              <a:gd name="connsiteX16-20955" fmla="*/ 420 w 420"/>
              <a:gd name="connsiteY16-20956" fmla="*/ 84 h 774"/>
              <a:gd name="connsiteX17-20957" fmla="*/ 420 w 420"/>
              <a:gd name="connsiteY17-20958" fmla="*/ 84 h 774"/>
              <a:gd name="connsiteX18-20959" fmla="*/ 415 w 420"/>
              <a:gd name="connsiteY18-20960" fmla="*/ 89 h 774"/>
              <a:gd name="connsiteX19-20961" fmla="*/ 415 w 420"/>
              <a:gd name="connsiteY19-20962" fmla="*/ 94 h 774"/>
              <a:gd name="connsiteX20-20963" fmla="*/ 410 w 420"/>
              <a:gd name="connsiteY20-20964" fmla="*/ 100 h 774"/>
              <a:gd name="connsiteX21-20965" fmla="*/ 405 w 420"/>
              <a:gd name="connsiteY21-20966" fmla="*/ 105 h 774"/>
              <a:gd name="connsiteX22-20967" fmla="*/ 399 w 420"/>
              <a:gd name="connsiteY22-20968" fmla="*/ 110 h 774"/>
              <a:gd name="connsiteX23-20969" fmla="*/ 394 w 420"/>
              <a:gd name="connsiteY23-20970" fmla="*/ 115 h 774"/>
              <a:gd name="connsiteX24-20971" fmla="*/ 389 w 420"/>
              <a:gd name="connsiteY24-20972" fmla="*/ 126 h 774"/>
              <a:gd name="connsiteX25-20973" fmla="*/ 389 w 420"/>
              <a:gd name="connsiteY25-20974" fmla="*/ 136 h 774"/>
              <a:gd name="connsiteX26-20975" fmla="*/ 384 w 420"/>
              <a:gd name="connsiteY26-20976" fmla="*/ 152 h 774"/>
              <a:gd name="connsiteX27-20977" fmla="*/ 384 w 420"/>
              <a:gd name="connsiteY27-20978" fmla="*/ 173 h 774"/>
              <a:gd name="connsiteX28-20979" fmla="*/ 384 w 420"/>
              <a:gd name="connsiteY28-20980" fmla="*/ 194 h 774"/>
              <a:gd name="connsiteX29-20981" fmla="*/ 378 w 420"/>
              <a:gd name="connsiteY29-20982" fmla="*/ 221 h 774"/>
              <a:gd name="connsiteX30-20983" fmla="*/ 373 w 420"/>
              <a:gd name="connsiteY30-20984" fmla="*/ 273 h 774"/>
              <a:gd name="connsiteX31-20985" fmla="*/ 368 w 420"/>
              <a:gd name="connsiteY31-20986" fmla="*/ 326 h 774"/>
              <a:gd name="connsiteX32-20987" fmla="*/ 363 w 420"/>
              <a:gd name="connsiteY32-20988" fmla="*/ 373 h 774"/>
              <a:gd name="connsiteX33-20989" fmla="*/ 357 w 420"/>
              <a:gd name="connsiteY33-20990" fmla="*/ 421 h 774"/>
              <a:gd name="connsiteX34-20991" fmla="*/ 347 w 420"/>
              <a:gd name="connsiteY34-20992" fmla="*/ 468 h 774"/>
              <a:gd name="connsiteX35-20993" fmla="*/ 336 w 420"/>
              <a:gd name="connsiteY35-20994" fmla="*/ 516 h 774"/>
              <a:gd name="connsiteX36-20995" fmla="*/ 326 w 420"/>
              <a:gd name="connsiteY36-20996" fmla="*/ 563 h 774"/>
              <a:gd name="connsiteX37-20997" fmla="*/ 310 w 420"/>
              <a:gd name="connsiteY37-20998" fmla="*/ 605 h 774"/>
              <a:gd name="connsiteX38-20999" fmla="*/ 299 w 420"/>
              <a:gd name="connsiteY38-21000" fmla="*/ 632 h 774"/>
              <a:gd name="connsiteX39-21001" fmla="*/ 294 w 420"/>
              <a:gd name="connsiteY39-21002" fmla="*/ 653 h 774"/>
              <a:gd name="connsiteX40-21003" fmla="*/ 284 w 420"/>
              <a:gd name="connsiteY40-21004" fmla="*/ 668 h 774"/>
              <a:gd name="connsiteX41-21005" fmla="*/ 273 w 420"/>
              <a:gd name="connsiteY41-21006" fmla="*/ 684 h 774"/>
              <a:gd name="connsiteX42-21007" fmla="*/ 263 w 420"/>
              <a:gd name="connsiteY42-21008" fmla="*/ 700 h 774"/>
              <a:gd name="connsiteX43-21009" fmla="*/ 252 w 420"/>
              <a:gd name="connsiteY43-21010" fmla="*/ 716 h 774"/>
              <a:gd name="connsiteX44-21011" fmla="*/ 236 w 420"/>
              <a:gd name="connsiteY44-21012" fmla="*/ 726 h 774"/>
              <a:gd name="connsiteX45-21013" fmla="*/ 226 w 420"/>
              <a:gd name="connsiteY45-21014" fmla="*/ 737 h 774"/>
              <a:gd name="connsiteX46-21015" fmla="*/ 215 w 420"/>
              <a:gd name="connsiteY46-21016" fmla="*/ 747 h 774"/>
              <a:gd name="connsiteX47-21017" fmla="*/ 205 w 420"/>
              <a:gd name="connsiteY47-21018" fmla="*/ 753 h 774"/>
              <a:gd name="connsiteX48-21019" fmla="*/ 194 w 420"/>
              <a:gd name="connsiteY48-21020" fmla="*/ 758 h 774"/>
              <a:gd name="connsiteX49-21021" fmla="*/ 184 w 420"/>
              <a:gd name="connsiteY49-21022" fmla="*/ 763 h 774"/>
              <a:gd name="connsiteX50-21023" fmla="*/ 179 w 420"/>
              <a:gd name="connsiteY50-21024" fmla="*/ 768 h 774"/>
              <a:gd name="connsiteX51-21025" fmla="*/ 168 w 420"/>
              <a:gd name="connsiteY51-21026" fmla="*/ 774 h 774"/>
              <a:gd name="connsiteX52-21027" fmla="*/ 163 w 420"/>
              <a:gd name="connsiteY52-21028" fmla="*/ 774 h 774"/>
              <a:gd name="connsiteX53-21029" fmla="*/ 157 w 420"/>
              <a:gd name="connsiteY53-21030" fmla="*/ 774 h 774"/>
              <a:gd name="connsiteX54-21031" fmla="*/ 147 w 420"/>
              <a:gd name="connsiteY54-21032" fmla="*/ 768 h 774"/>
              <a:gd name="connsiteX55-21033" fmla="*/ 142 w 420"/>
              <a:gd name="connsiteY55-21034" fmla="*/ 763 h 774"/>
              <a:gd name="connsiteX56-21035" fmla="*/ 136 w 420"/>
              <a:gd name="connsiteY56-21036" fmla="*/ 758 h 774"/>
              <a:gd name="connsiteX57-21037" fmla="*/ 136 w 420"/>
              <a:gd name="connsiteY57-21038" fmla="*/ 753 h 774"/>
              <a:gd name="connsiteX58-21039" fmla="*/ 136 w 420"/>
              <a:gd name="connsiteY58-21040" fmla="*/ 747 h 774"/>
              <a:gd name="connsiteX59-21041" fmla="*/ 136 w 420"/>
              <a:gd name="connsiteY59-21042" fmla="*/ 742 h 774"/>
              <a:gd name="connsiteX60-21043" fmla="*/ 136 w 420"/>
              <a:gd name="connsiteY60-21044" fmla="*/ 732 h 774"/>
              <a:gd name="connsiteX61-21045" fmla="*/ 136 w 420"/>
              <a:gd name="connsiteY61-21046" fmla="*/ 726 h 774"/>
              <a:gd name="connsiteX62-21047" fmla="*/ 131 w 420"/>
              <a:gd name="connsiteY62-21048" fmla="*/ 716 h 774"/>
              <a:gd name="connsiteX63-21049" fmla="*/ 121 w 420"/>
              <a:gd name="connsiteY63-21050" fmla="*/ 705 h 774"/>
              <a:gd name="connsiteX64-21051" fmla="*/ 110 w 420"/>
              <a:gd name="connsiteY64-21052" fmla="*/ 700 h 774"/>
              <a:gd name="connsiteX65-21053" fmla="*/ 100 w 420"/>
              <a:gd name="connsiteY65-21054" fmla="*/ 689 h 774"/>
              <a:gd name="connsiteX66-21055" fmla="*/ 84 w 420"/>
              <a:gd name="connsiteY66-21056" fmla="*/ 679 h 774"/>
              <a:gd name="connsiteX67-21057" fmla="*/ 68 w 420"/>
              <a:gd name="connsiteY67-21058" fmla="*/ 668 h 774"/>
              <a:gd name="connsiteX68-21059" fmla="*/ 52 w 420"/>
              <a:gd name="connsiteY68-21060" fmla="*/ 658 h 774"/>
              <a:gd name="connsiteX69-21061" fmla="*/ 36 w 420"/>
              <a:gd name="connsiteY69-21062" fmla="*/ 653 h 774"/>
              <a:gd name="connsiteX70-21063" fmla="*/ 26 w 420"/>
              <a:gd name="connsiteY70-21064" fmla="*/ 642 h 774"/>
              <a:gd name="connsiteX71-21065" fmla="*/ 15 w 420"/>
              <a:gd name="connsiteY71-21066" fmla="*/ 637 h 774"/>
              <a:gd name="connsiteX72-21067" fmla="*/ 5 w 420"/>
              <a:gd name="connsiteY72-21068" fmla="*/ 632 h 774"/>
              <a:gd name="connsiteX73-21069" fmla="*/ 0 w 420"/>
              <a:gd name="connsiteY73-21070" fmla="*/ 626 h 774"/>
              <a:gd name="connsiteX74-21071" fmla="*/ 0 w 420"/>
              <a:gd name="connsiteY74-21072" fmla="*/ 626 h 774"/>
              <a:gd name="connsiteX75-21073" fmla="*/ 0 w 420"/>
              <a:gd name="connsiteY75-21074" fmla="*/ 621 h 774"/>
              <a:gd name="connsiteX76-21075" fmla="*/ 0 w 420"/>
              <a:gd name="connsiteY76-21076" fmla="*/ 621 h 774"/>
              <a:gd name="connsiteX77-21077" fmla="*/ 5 w 420"/>
              <a:gd name="connsiteY77-21078" fmla="*/ 621 h 774"/>
              <a:gd name="connsiteX78-21079" fmla="*/ 10 w 420"/>
              <a:gd name="connsiteY78-21080" fmla="*/ 621 h 774"/>
              <a:gd name="connsiteX79-21081" fmla="*/ 21 w 420"/>
              <a:gd name="connsiteY79-21082" fmla="*/ 621 h 774"/>
              <a:gd name="connsiteX80-21083" fmla="*/ 31 w 420"/>
              <a:gd name="connsiteY80-21084" fmla="*/ 621 h 774"/>
              <a:gd name="connsiteX81-21085" fmla="*/ 47 w 420"/>
              <a:gd name="connsiteY81-21086" fmla="*/ 626 h 774"/>
              <a:gd name="connsiteX82-21087" fmla="*/ 63 w 420"/>
              <a:gd name="connsiteY82-21088" fmla="*/ 632 h 774"/>
              <a:gd name="connsiteX83-21089" fmla="*/ 84 w 420"/>
              <a:gd name="connsiteY83-21090" fmla="*/ 632 h 774"/>
              <a:gd name="connsiteX84-21091" fmla="*/ 105 w 420"/>
              <a:gd name="connsiteY84-21092" fmla="*/ 637 h 774"/>
              <a:gd name="connsiteX85-21093" fmla="*/ 121 w 420"/>
              <a:gd name="connsiteY85-21094" fmla="*/ 642 h 774"/>
              <a:gd name="connsiteX86-21095" fmla="*/ 136 w 420"/>
              <a:gd name="connsiteY86-21096" fmla="*/ 642 h 774"/>
              <a:gd name="connsiteX87-21097" fmla="*/ 152 w 420"/>
              <a:gd name="connsiteY87-21098" fmla="*/ 642 h 774"/>
              <a:gd name="connsiteX88-21099" fmla="*/ 163 w 420"/>
              <a:gd name="connsiteY88-21100" fmla="*/ 642 h 774"/>
              <a:gd name="connsiteX89-21101" fmla="*/ 173 w 420"/>
              <a:gd name="connsiteY89-21102" fmla="*/ 642 h 774"/>
              <a:gd name="connsiteX90-21103" fmla="*/ 179 w 420"/>
              <a:gd name="connsiteY90-21104" fmla="*/ 642 h 774"/>
              <a:gd name="connsiteX91-21105" fmla="*/ 184 w 420"/>
              <a:gd name="connsiteY91-21106" fmla="*/ 642 h 774"/>
              <a:gd name="connsiteX92-21107" fmla="*/ 189 w 420"/>
              <a:gd name="connsiteY92-21108" fmla="*/ 637 h 774"/>
              <a:gd name="connsiteX93-21109" fmla="*/ 194 w 420"/>
              <a:gd name="connsiteY93-21110" fmla="*/ 632 h 774"/>
              <a:gd name="connsiteX94-21111" fmla="*/ 200 w 420"/>
              <a:gd name="connsiteY94-21112" fmla="*/ 626 h 774"/>
              <a:gd name="connsiteX95-21113" fmla="*/ 205 w 420"/>
              <a:gd name="connsiteY95-21114" fmla="*/ 621 h 774"/>
              <a:gd name="connsiteX96-21115" fmla="*/ 210 w 420"/>
              <a:gd name="connsiteY96-21116" fmla="*/ 610 h 774"/>
              <a:gd name="connsiteX97-21117" fmla="*/ 221 w 420"/>
              <a:gd name="connsiteY97-21118" fmla="*/ 600 h 774"/>
              <a:gd name="connsiteX98-21119" fmla="*/ 226 w 420"/>
              <a:gd name="connsiteY98-21120" fmla="*/ 589 h 774"/>
              <a:gd name="connsiteX99-21121" fmla="*/ 231 w 420"/>
              <a:gd name="connsiteY99-21122" fmla="*/ 579 h 774"/>
              <a:gd name="connsiteX100-21123" fmla="*/ 236 w 420"/>
              <a:gd name="connsiteY100-21124" fmla="*/ 563 h 774"/>
              <a:gd name="connsiteX101-21125" fmla="*/ 242 w 420"/>
              <a:gd name="connsiteY101-21126" fmla="*/ 547 h 774"/>
              <a:gd name="connsiteX102-21127" fmla="*/ 247 w 420"/>
              <a:gd name="connsiteY102-21128" fmla="*/ 531 h 774"/>
              <a:gd name="connsiteX103-21129" fmla="*/ 252 w 420"/>
              <a:gd name="connsiteY103-21130" fmla="*/ 510 h 774"/>
              <a:gd name="connsiteX104-21131" fmla="*/ 257 w 420"/>
              <a:gd name="connsiteY104-21132" fmla="*/ 489 h 774"/>
              <a:gd name="connsiteX105-21133" fmla="*/ 263 w 420"/>
              <a:gd name="connsiteY105-21134" fmla="*/ 463 h 774"/>
              <a:gd name="connsiteX106-21135" fmla="*/ 268 w 420"/>
              <a:gd name="connsiteY106-21136" fmla="*/ 437 h 774"/>
              <a:gd name="connsiteX107-21137" fmla="*/ 273 w 420"/>
              <a:gd name="connsiteY107-21138" fmla="*/ 410 h 774"/>
              <a:gd name="connsiteX108-21139" fmla="*/ 278 w 420"/>
              <a:gd name="connsiteY108-21140" fmla="*/ 384 h 774"/>
              <a:gd name="connsiteX109-21141" fmla="*/ 284 w 420"/>
              <a:gd name="connsiteY109-21142" fmla="*/ 358 h 774"/>
              <a:gd name="connsiteX110-21143" fmla="*/ 284 w 420"/>
              <a:gd name="connsiteY110-21144" fmla="*/ 331 h 774"/>
              <a:gd name="connsiteX111-21145" fmla="*/ 289 w 420"/>
              <a:gd name="connsiteY111-21146" fmla="*/ 305 h 774"/>
              <a:gd name="connsiteX112-21147" fmla="*/ 289 w 420"/>
              <a:gd name="connsiteY112-21148" fmla="*/ 284 h 774"/>
              <a:gd name="connsiteX113-21149" fmla="*/ 294 w 420"/>
              <a:gd name="connsiteY113-21150" fmla="*/ 263 h 774"/>
              <a:gd name="connsiteX114-21151" fmla="*/ 294 w 420"/>
              <a:gd name="connsiteY114-21152" fmla="*/ 242 h 774"/>
              <a:gd name="connsiteX115-21153" fmla="*/ 294 w 420"/>
              <a:gd name="connsiteY115-21154" fmla="*/ 221 h 774"/>
              <a:gd name="connsiteX116-21155" fmla="*/ 299 w 420"/>
              <a:gd name="connsiteY116-21156" fmla="*/ 205 h 774"/>
              <a:gd name="connsiteX117-21157" fmla="*/ 299 w 420"/>
              <a:gd name="connsiteY117-21158" fmla="*/ 189 h 774"/>
              <a:gd name="connsiteX118-21159" fmla="*/ 299 w 420"/>
              <a:gd name="connsiteY118-21160" fmla="*/ 173 h 774"/>
              <a:gd name="connsiteX119-21161" fmla="*/ 299 w 420"/>
              <a:gd name="connsiteY119-21162" fmla="*/ 163 h 774"/>
              <a:gd name="connsiteX120-21163" fmla="*/ 299 w 420"/>
              <a:gd name="connsiteY120-21164" fmla="*/ 152 h 774"/>
              <a:gd name="connsiteX121-21165" fmla="*/ 299 w 420"/>
              <a:gd name="connsiteY121-21166" fmla="*/ 142 h 774"/>
              <a:gd name="connsiteX122-21167" fmla="*/ 299 w 420"/>
              <a:gd name="connsiteY122-21168" fmla="*/ 131 h 774"/>
              <a:gd name="connsiteX123-21169" fmla="*/ 294 w 420"/>
              <a:gd name="connsiteY123-21170" fmla="*/ 126 h 774"/>
              <a:gd name="connsiteX124-21171" fmla="*/ 294 w 420"/>
              <a:gd name="connsiteY124-21172" fmla="*/ 126 h 774"/>
              <a:gd name="connsiteX0-21173" fmla="*/ 294 w 420"/>
              <a:gd name="connsiteY0-21174" fmla="*/ 105 h 753"/>
              <a:gd name="connsiteX1-21175" fmla="*/ 294 w 420"/>
              <a:gd name="connsiteY1-21176" fmla="*/ 94 h 753"/>
              <a:gd name="connsiteX2-21177" fmla="*/ 289 w 420"/>
              <a:gd name="connsiteY2-21178" fmla="*/ 84 h 753"/>
              <a:gd name="connsiteX3-21179" fmla="*/ 284 w 420"/>
              <a:gd name="connsiteY3-21180" fmla="*/ 73 h 753"/>
              <a:gd name="connsiteX4-21181" fmla="*/ 284 w 420"/>
              <a:gd name="connsiteY4-21182" fmla="*/ 68 h 753"/>
              <a:gd name="connsiteX5-21183" fmla="*/ 278 w 420"/>
              <a:gd name="connsiteY5-21184" fmla="*/ 68 h 753"/>
              <a:gd name="connsiteX6-21185" fmla="*/ 273 w 420"/>
              <a:gd name="connsiteY6-21186" fmla="*/ 68 h 753"/>
              <a:gd name="connsiteX7-21187" fmla="*/ 268 w 420"/>
              <a:gd name="connsiteY7-21188" fmla="*/ 63 h 753"/>
              <a:gd name="connsiteX8-21189" fmla="*/ 310 w 420"/>
              <a:gd name="connsiteY8-21190" fmla="*/ 0 h 753"/>
              <a:gd name="connsiteX9-21191" fmla="*/ 331 w 420"/>
              <a:gd name="connsiteY9-21192" fmla="*/ 5 h 753"/>
              <a:gd name="connsiteX10-21193" fmla="*/ 363 w 420"/>
              <a:gd name="connsiteY10-21194" fmla="*/ 21 h 753"/>
              <a:gd name="connsiteX11-21195" fmla="*/ 378 w 420"/>
              <a:gd name="connsiteY11-21196" fmla="*/ 31 h 753"/>
              <a:gd name="connsiteX12-21197" fmla="*/ 394 w 420"/>
              <a:gd name="connsiteY12-21198" fmla="*/ 42 h 753"/>
              <a:gd name="connsiteX13-21199" fmla="*/ 405 w 420"/>
              <a:gd name="connsiteY13-21200" fmla="*/ 47 h 753"/>
              <a:gd name="connsiteX14-21201" fmla="*/ 415 w 420"/>
              <a:gd name="connsiteY14-21202" fmla="*/ 57 h 753"/>
              <a:gd name="connsiteX15-21203" fmla="*/ 420 w 420"/>
              <a:gd name="connsiteY15-21204" fmla="*/ 63 h 753"/>
              <a:gd name="connsiteX16-21205" fmla="*/ 420 w 420"/>
              <a:gd name="connsiteY16-21206" fmla="*/ 63 h 753"/>
              <a:gd name="connsiteX17-21207" fmla="*/ 415 w 420"/>
              <a:gd name="connsiteY17-21208" fmla="*/ 68 h 753"/>
              <a:gd name="connsiteX18-21209" fmla="*/ 415 w 420"/>
              <a:gd name="connsiteY18-21210" fmla="*/ 73 h 753"/>
              <a:gd name="connsiteX19-21211" fmla="*/ 410 w 420"/>
              <a:gd name="connsiteY19-21212" fmla="*/ 79 h 753"/>
              <a:gd name="connsiteX20-21213" fmla="*/ 405 w 420"/>
              <a:gd name="connsiteY20-21214" fmla="*/ 84 h 753"/>
              <a:gd name="connsiteX21-21215" fmla="*/ 399 w 420"/>
              <a:gd name="connsiteY21-21216" fmla="*/ 89 h 753"/>
              <a:gd name="connsiteX22-21217" fmla="*/ 394 w 420"/>
              <a:gd name="connsiteY22-21218" fmla="*/ 94 h 753"/>
              <a:gd name="connsiteX23-21219" fmla="*/ 389 w 420"/>
              <a:gd name="connsiteY23-21220" fmla="*/ 105 h 753"/>
              <a:gd name="connsiteX24-21221" fmla="*/ 389 w 420"/>
              <a:gd name="connsiteY24-21222" fmla="*/ 115 h 753"/>
              <a:gd name="connsiteX25-21223" fmla="*/ 384 w 420"/>
              <a:gd name="connsiteY25-21224" fmla="*/ 131 h 753"/>
              <a:gd name="connsiteX26-21225" fmla="*/ 384 w 420"/>
              <a:gd name="connsiteY26-21226" fmla="*/ 152 h 753"/>
              <a:gd name="connsiteX27-21227" fmla="*/ 384 w 420"/>
              <a:gd name="connsiteY27-21228" fmla="*/ 173 h 753"/>
              <a:gd name="connsiteX28-21229" fmla="*/ 378 w 420"/>
              <a:gd name="connsiteY28-21230" fmla="*/ 200 h 753"/>
              <a:gd name="connsiteX29-21231" fmla="*/ 373 w 420"/>
              <a:gd name="connsiteY29-21232" fmla="*/ 252 h 753"/>
              <a:gd name="connsiteX30-21233" fmla="*/ 368 w 420"/>
              <a:gd name="connsiteY30-21234" fmla="*/ 305 h 753"/>
              <a:gd name="connsiteX31-21235" fmla="*/ 363 w 420"/>
              <a:gd name="connsiteY31-21236" fmla="*/ 352 h 753"/>
              <a:gd name="connsiteX32-21237" fmla="*/ 357 w 420"/>
              <a:gd name="connsiteY32-21238" fmla="*/ 400 h 753"/>
              <a:gd name="connsiteX33-21239" fmla="*/ 347 w 420"/>
              <a:gd name="connsiteY33-21240" fmla="*/ 447 h 753"/>
              <a:gd name="connsiteX34-21241" fmla="*/ 336 w 420"/>
              <a:gd name="connsiteY34-21242" fmla="*/ 495 h 753"/>
              <a:gd name="connsiteX35-21243" fmla="*/ 326 w 420"/>
              <a:gd name="connsiteY35-21244" fmla="*/ 542 h 753"/>
              <a:gd name="connsiteX36-21245" fmla="*/ 310 w 420"/>
              <a:gd name="connsiteY36-21246" fmla="*/ 584 h 753"/>
              <a:gd name="connsiteX37-21247" fmla="*/ 299 w 420"/>
              <a:gd name="connsiteY37-21248" fmla="*/ 611 h 753"/>
              <a:gd name="connsiteX38-21249" fmla="*/ 294 w 420"/>
              <a:gd name="connsiteY38-21250" fmla="*/ 632 h 753"/>
              <a:gd name="connsiteX39-21251" fmla="*/ 284 w 420"/>
              <a:gd name="connsiteY39-21252" fmla="*/ 647 h 753"/>
              <a:gd name="connsiteX40-21253" fmla="*/ 273 w 420"/>
              <a:gd name="connsiteY40-21254" fmla="*/ 663 h 753"/>
              <a:gd name="connsiteX41-21255" fmla="*/ 263 w 420"/>
              <a:gd name="connsiteY41-21256" fmla="*/ 679 h 753"/>
              <a:gd name="connsiteX42-21257" fmla="*/ 252 w 420"/>
              <a:gd name="connsiteY42-21258" fmla="*/ 695 h 753"/>
              <a:gd name="connsiteX43-21259" fmla="*/ 236 w 420"/>
              <a:gd name="connsiteY43-21260" fmla="*/ 705 h 753"/>
              <a:gd name="connsiteX44-21261" fmla="*/ 226 w 420"/>
              <a:gd name="connsiteY44-21262" fmla="*/ 716 h 753"/>
              <a:gd name="connsiteX45-21263" fmla="*/ 215 w 420"/>
              <a:gd name="connsiteY45-21264" fmla="*/ 726 h 753"/>
              <a:gd name="connsiteX46-21265" fmla="*/ 205 w 420"/>
              <a:gd name="connsiteY46-21266" fmla="*/ 732 h 753"/>
              <a:gd name="connsiteX47-21267" fmla="*/ 194 w 420"/>
              <a:gd name="connsiteY47-21268" fmla="*/ 737 h 753"/>
              <a:gd name="connsiteX48-21269" fmla="*/ 184 w 420"/>
              <a:gd name="connsiteY48-21270" fmla="*/ 742 h 753"/>
              <a:gd name="connsiteX49-21271" fmla="*/ 179 w 420"/>
              <a:gd name="connsiteY49-21272" fmla="*/ 747 h 753"/>
              <a:gd name="connsiteX50-21273" fmla="*/ 168 w 420"/>
              <a:gd name="connsiteY50-21274" fmla="*/ 753 h 753"/>
              <a:gd name="connsiteX51-21275" fmla="*/ 163 w 420"/>
              <a:gd name="connsiteY51-21276" fmla="*/ 753 h 753"/>
              <a:gd name="connsiteX52-21277" fmla="*/ 157 w 420"/>
              <a:gd name="connsiteY52-21278" fmla="*/ 753 h 753"/>
              <a:gd name="connsiteX53-21279" fmla="*/ 147 w 420"/>
              <a:gd name="connsiteY53-21280" fmla="*/ 747 h 753"/>
              <a:gd name="connsiteX54-21281" fmla="*/ 142 w 420"/>
              <a:gd name="connsiteY54-21282" fmla="*/ 742 h 753"/>
              <a:gd name="connsiteX55-21283" fmla="*/ 136 w 420"/>
              <a:gd name="connsiteY55-21284" fmla="*/ 737 h 753"/>
              <a:gd name="connsiteX56-21285" fmla="*/ 136 w 420"/>
              <a:gd name="connsiteY56-21286" fmla="*/ 732 h 753"/>
              <a:gd name="connsiteX57-21287" fmla="*/ 136 w 420"/>
              <a:gd name="connsiteY57-21288" fmla="*/ 726 h 753"/>
              <a:gd name="connsiteX58-21289" fmla="*/ 136 w 420"/>
              <a:gd name="connsiteY58-21290" fmla="*/ 721 h 753"/>
              <a:gd name="connsiteX59-21291" fmla="*/ 136 w 420"/>
              <a:gd name="connsiteY59-21292" fmla="*/ 711 h 753"/>
              <a:gd name="connsiteX60-21293" fmla="*/ 136 w 420"/>
              <a:gd name="connsiteY60-21294" fmla="*/ 705 h 753"/>
              <a:gd name="connsiteX61-21295" fmla="*/ 131 w 420"/>
              <a:gd name="connsiteY61-21296" fmla="*/ 695 h 753"/>
              <a:gd name="connsiteX62-21297" fmla="*/ 121 w 420"/>
              <a:gd name="connsiteY62-21298" fmla="*/ 684 h 753"/>
              <a:gd name="connsiteX63-21299" fmla="*/ 110 w 420"/>
              <a:gd name="connsiteY63-21300" fmla="*/ 679 h 753"/>
              <a:gd name="connsiteX64-21301" fmla="*/ 100 w 420"/>
              <a:gd name="connsiteY64-21302" fmla="*/ 668 h 753"/>
              <a:gd name="connsiteX65-21303" fmla="*/ 84 w 420"/>
              <a:gd name="connsiteY65-21304" fmla="*/ 658 h 753"/>
              <a:gd name="connsiteX66-21305" fmla="*/ 68 w 420"/>
              <a:gd name="connsiteY66-21306" fmla="*/ 647 h 753"/>
              <a:gd name="connsiteX67-21307" fmla="*/ 52 w 420"/>
              <a:gd name="connsiteY67-21308" fmla="*/ 637 h 753"/>
              <a:gd name="connsiteX68-21309" fmla="*/ 36 w 420"/>
              <a:gd name="connsiteY68-21310" fmla="*/ 632 h 753"/>
              <a:gd name="connsiteX69-21311" fmla="*/ 26 w 420"/>
              <a:gd name="connsiteY69-21312" fmla="*/ 621 h 753"/>
              <a:gd name="connsiteX70-21313" fmla="*/ 15 w 420"/>
              <a:gd name="connsiteY70-21314" fmla="*/ 616 h 753"/>
              <a:gd name="connsiteX71-21315" fmla="*/ 5 w 420"/>
              <a:gd name="connsiteY71-21316" fmla="*/ 611 h 753"/>
              <a:gd name="connsiteX72-21317" fmla="*/ 0 w 420"/>
              <a:gd name="connsiteY72-21318" fmla="*/ 605 h 753"/>
              <a:gd name="connsiteX73-21319" fmla="*/ 0 w 420"/>
              <a:gd name="connsiteY73-21320" fmla="*/ 605 h 753"/>
              <a:gd name="connsiteX74-21321" fmla="*/ 0 w 420"/>
              <a:gd name="connsiteY74-21322" fmla="*/ 600 h 753"/>
              <a:gd name="connsiteX75-21323" fmla="*/ 0 w 420"/>
              <a:gd name="connsiteY75-21324" fmla="*/ 600 h 753"/>
              <a:gd name="connsiteX76-21325" fmla="*/ 5 w 420"/>
              <a:gd name="connsiteY76-21326" fmla="*/ 600 h 753"/>
              <a:gd name="connsiteX77-21327" fmla="*/ 10 w 420"/>
              <a:gd name="connsiteY77-21328" fmla="*/ 600 h 753"/>
              <a:gd name="connsiteX78-21329" fmla="*/ 21 w 420"/>
              <a:gd name="connsiteY78-21330" fmla="*/ 600 h 753"/>
              <a:gd name="connsiteX79-21331" fmla="*/ 31 w 420"/>
              <a:gd name="connsiteY79-21332" fmla="*/ 600 h 753"/>
              <a:gd name="connsiteX80-21333" fmla="*/ 47 w 420"/>
              <a:gd name="connsiteY80-21334" fmla="*/ 605 h 753"/>
              <a:gd name="connsiteX81-21335" fmla="*/ 63 w 420"/>
              <a:gd name="connsiteY81-21336" fmla="*/ 611 h 753"/>
              <a:gd name="connsiteX82-21337" fmla="*/ 84 w 420"/>
              <a:gd name="connsiteY82-21338" fmla="*/ 611 h 753"/>
              <a:gd name="connsiteX83-21339" fmla="*/ 105 w 420"/>
              <a:gd name="connsiteY83-21340" fmla="*/ 616 h 753"/>
              <a:gd name="connsiteX84-21341" fmla="*/ 121 w 420"/>
              <a:gd name="connsiteY84-21342" fmla="*/ 621 h 753"/>
              <a:gd name="connsiteX85-21343" fmla="*/ 136 w 420"/>
              <a:gd name="connsiteY85-21344" fmla="*/ 621 h 753"/>
              <a:gd name="connsiteX86-21345" fmla="*/ 152 w 420"/>
              <a:gd name="connsiteY86-21346" fmla="*/ 621 h 753"/>
              <a:gd name="connsiteX87-21347" fmla="*/ 163 w 420"/>
              <a:gd name="connsiteY87-21348" fmla="*/ 621 h 753"/>
              <a:gd name="connsiteX88-21349" fmla="*/ 173 w 420"/>
              <a:gd name="connsiteY88-21350" fmla="*/ 621 h 753"/>
              <a:gd name="connsiteX89-21351" fmla="*/ 179 w 420"/>
              <a:gd name="connsiteY89-21352" fmla="*/ 621 h 753"/>
              <a:gd name="connsiteX90-21353" fmla="*/ 184 w 420"/>
              <a:gd name="connsiteY90-21354" fmla="*/ 621 h 753"/>
              <a:gd name="connsiteX91-21355" fmla="*/ 189 w 420"/>
              <a:gd name="connsiteY91-21356" fmla="*/ 616 h 753"/>
              <a:gd name="connsiteX92-21357" fmla="*/ 194 w 420"/>
              <a:gd name="connsiteY92-21358" fmla="*/ 611 h 753"/>
              <a:gd name="connsiteX93-21359" fmla="*/ 200 w 420"/>
              <a:gd name="connsiteY93-21360" fmla="*/ 605 h 753"/>
              <a:gd name="connsiteX94-21361" fmla="*/ 205 w 420"/>
              <a:gd name="connsiteY94-21362" fmla="*/ 600 h 753"/>
              <a:gd name="connsiteX95-21363" fmla="*/ 210 w 420"/>
              <a:gd name="connsiteY95-21364" fmla="*/ 589 h 753"/>
              <a:gd name="connsiteX96-21365" fmla="*/ 221 w 420"/>
              <a:gd name="connsiteY96-21366" fmla="*/ 579 h 753"/>
              <a:gd name="connsiteX97-21367" fmla="*/ 226 w 420"/>
              <a:gd name="connsiteY97-21368" fmla="*/ 568 h 753"/>
              <a:gd name="connsiteX98-21369" fmla="*/ 231 w 420"/>
              <a:gd name="connsiteY98-21370" fmla="*/ 558 h 753"/>
              <a:gd name="connsiteX99-21371" fmla="*/ 236 w 420"/>
              <a:gd name="connsiteY99-21372" fmla="*/ 542 h 753"/>
              <a:gd name="connsiteX100-21373" fmla="*/ 242 w 420"/>
              <a:gd name="connsiteY100-21374" fmla="*/ 526 h 753"/>
              <a:gd name="connsiteX101-21375" fmla="*/ 247 w 420"/>
              <a:gd name="connsiteY101-21376" fmla="*/ 510 h 753"/>
              <a:gd name="connsiteX102-21377" fmla="*/ 252 w 420"/>
              <a:gd name="connsiteY102-21378" fmla="*/ 489 h 753"/>
              <a:gd name="connsiteX103-21379" fmla="*/ 257 w 420"/>
              <a:gd name="connsiteY103-21380" fmla="*/ 468 h 753"/>
              <a:gd name="connsiteX104-21381" fmla="*/ 263 w 420"/>
              <a:gd name="connsiteY104-21382" fmla="*/ 442 h 753"/>
              <a:gd name="connsiteX105-21383" fmla="*/ 268 w 420"/>
              <a:gd name="connsiteY105-21384" fmla="*/ 416 h 753"/>
              <a:gd name="connsiteX106-21385" fmla="*/ 273 w 420"/>
              <a:gd name="connsiteY106-21386" fmla="*/ 389 h 753"/>
              <a:gd name="connsiteX107-21387" fmla="*/ 278 w 420"/>
              <a:gd name="connsiteY107-21388" fmla="*/ 363 h 753"/>
              <a:gd name="connsiteX108-21389" fmla="*/ 284 w 420"/>
              <a:gd name="connsiteY108-21390" fmla="*/ 337 h 753"/>
              <a:gd name="connsiteX109-21391" fmla="*/ 284 w 420"/>
              <a:gd name="connsiteY109-21392" fmla="*/ 310 h 753"/>
              <a:gd name="connsiteX110-21393" fmla="*/ 289 w 420"/>
              <a:gd name="connsiteY110-21394" fmla="*/ 284 h 753"/>
              <a:gd name="connsiteX111-21395" fmla="*/ 289 w 420"/>
              <a:gd name="connsiteY111-21396" fmla="*/ 263 h 753"/>
              <a:gd name="connsiteX112-21397" fmla="*/ 294 w 420"/>
              <a:gd name="connsiteY112-21398" fmla="*/ 242 h 753"/>
              <a:gd name="connsiteX113-21399" fmla="*/ 294 w 420"/>
              <a:gd name="connsiteY113-21400" fmla="*/ 221 h 753"/>
              <a:gd name="connsiteX114-21401" fmla="*/ 294 w 420"/>
              <a:gd name="connsiteY114-21402" fmla="*/ 200 h 753"/>
              <a:gd name="connsiteX115-21403" fmla="*/ 299 w 420"/>
              <a:gd name="connsiteY115-21404" fmla="*/ 184 h 753"/>
              <a:gd name="connsiteX116-21405" fmla="*/ 299 w 420"/>
              <a:gd name="connsiteY116-21406" fmla="*/ 168 h 753"/>
              <a:gd name="connsiteX117-21407" fmla="*/ 299 w 420"/>
              <a:gd name="connsiteY117-21408" fmla="*/ 152 h 753"/>
              <a:gd name="connsiteX118-21409" fmla="*/ 299 w 420"/>
              <a:gd name="connsiteY118-21410" fmla="*/ 142 h 753"/>
              <a:gd name="connsiteX119-21411" fmla="*/ 299 w 420"/>
              <a:gd name="connsiteY119-21412" fmla="*/ 131 h 753"/>
              <a:gd name="connsiteX120-21413" fmla="*/ 299 w 420"/>
              <a:gd name="connsiteY120-21414" fmla="*/ 121 h 753"/>
              <a:gd name="connsiteX121-21415" fmla="*/ 299 w 420"/>
              <a:gd name="connsiteY121-21416" fmla="*/ 110 h 753"/>
              <a:gd name="connsiteX122-21417" fmla="*/ 294 w 420"/>
              <a:gd name="connsiteY122-21418" fmla="*/ 105 h 753"/>
              <a:gd name="connsiteX123-21419" fmla="*/ 294 w 420"/>
              <a:gd name="connsiteY123-21420" fmla="*/ 105 h 753"/>
              <a:gd name="connsiteX0-21421" fmla="*/ 294 w 420"/>
              <a:gd name="connsiteY0-21422" fmla="*/ 100 h 748"/>
              <a:gd name="connsiteX1-21423" fmla="*/ 294 w 420"/>
              <a:gd name="connsiteY1-21424" fmla="*/ 89 h 748"/>
              <a:gd name="connsiteX2-21425" fmla="*/ 289 w 420"/>
              <a:gd name="connsiteY2-21426" fmla="*/ 79 h 748"/>
              <a:gd name="connsiteX3-21427" fmla="*/ 284 w 420"/>
              <a:gd name="connsiteY3-21428" fmla="*/ 68 h 748"/>
              <a:gd name="connsiteX4-21429" fmla="*/ 284 w 420"/>
              <a:gd name="connsiteY4-21430" fmla="*/ 63 h 748"/>
              <a:gd name="connsiteX5-21431" fmla="*/ 278 w 420"/>
              <a:gd name="connsiteY5-21432" fmla="*/ 63 h 748"/>
              <a:gd name="connsiteX6-21433" fmla="*/ 273 w 420"/>
              <a:gd name="connsiteY6-21434" fmla="*/ 63 h 748"/>
              <a:gd name="connsiteX7-21435" fmla="*/ 268 w 420"/>
              <a:gd name="connsiteY7-21436" fmla="*/ 58 h 748"/>
              <a:gd name="connsiteX8-21437" fmla="*/ 331 w 420"/>
              <a:gd name="connsiteY8-21438" fmla="*/ 0 h 748"/>
              <a:gd name="connsiteX9-21439" fmla="*/ 363 w 420"/>
              <a:gd name="connsiteY9-21440" fmla="*/ 16 h 748"/>
              <a:gd name="connsiteX10-21441" fmla="*/ 378 w 420"/>
              <a:gd name="connsiteY10-21442" fmla="*/ 26 h 748"/>
              <a:gd name="connsiteX11-21443" fmla="*/ 394 w 420"/>
              <a:gd name="connsiteY11-21444" fmla="*/ 37 h 748"/>
              <a:gd name="connsiteX12-21445" fmla="*/ 405 w 420"/>
              <a:gd name="connsiteY12-21446" fmla="*/ 42 h 748"/>
              <a:gd name="connsiteX13-21447" fmla="*/ 415 w 420"/>
              <a:gd name="connsiteY13-21448" fmla="*/ 52 h 748"/>
              <a:gd name="connsiteX14-21449" fmla="*/ 420 w 420"/>
              <a:gd name="connsiteY14-21450" fmla="*/ 58 h 748"/>
              <a:gd name="connsiteX15-21451" fmla="*/ 420 w 420"/>
              <a:gd name="connsiteY15-21452" fmla="*/ 58 h 748"/>
              <a:gd name="connsiteX16-21453" fmla="*/ 415 w 420"/>
              <a:gd name="connsiteY16-21454" fmla="*/ 63 h 748"/>
              <a:gd name="connsiteX17-21455" fmla="*/ 415 w 420"/>
              <a:gd name="connsiteY17-21456" fmla="*/ 68 h 748"/>
              <a:gd name="connsiteX18-21457" fmla="*/ 410 w 420"/>
              <a:gd name="connsiteY18-21458" fmla="*/ 74 h 748"/>
              <a:gd name="connsiteX19-21459" fmla="*/ 405 w 420"/>
              <a:gd name="connsiteY19-21460" fmla="*/ 79 h 748"/>
              <a:gd name="connsiteX20-21461" fmla="*/ 399 w 420"/>
              <a:gd name="connsiteY20-21462" fmla="*/ 84 h 748"/>
              <a:gd name="connsiteX21-21463" fmla="*/ 394 w 420"/>
              <a:gd name="connsiteY21-21464" fmla="*/ 89 h 748"/>
              <a:gd name="connsiteX22-21465" fmla="*/ 389 w 420"/>
              <a:gd name="connsiteY22-21466" fmla="*/ 100 h 748"/>
              <a:gd name="connsiteX23-21467" fmla="*/ 389 w 420"/>
              <a:gd name="connsiteY23-21468" fmla="*/ 110 h 748"/>
              <a:gd name="connsiteX24-21469" fmla="*/ 384 w 420"/>
              <a:gd name="connsiteY24-21470" fmla="*/ 126 h 748"/>
              <a:gd name="connsiteX25-21471" fmla="*/ 384 w 420"/>
              <a:gd name="connsiteY25-21472" fmla="*/ 147 h 748"/>
              <a:gd name="connsiteX26-21473" fmla="*/ 384 w 420"/>
              <a:gd name="connsiteY26-21474" fmla="*/ 168 h 748"/>
              <a:gd name="connsiteX27-21475" fmla="*/ 378 w 420"/>
              <a:gd name="connsiteY27-21476" fmla="*/ 195 h 748"/>
              <a:gd name="connsiteX28-21477" fmla="*/ 373 w 420"/>
              <a:gd name="connsiteY28-21478" fmla="*/ 247 h 748"/>
              <a:gd name="connsiteX29-21479" fmla="*/ 368 w 420"/>
              <a:gd name="connsiteY29-21480" fmla="*/ 300 h 748"/>
              <a:gd name="connsiteX30-21481" fmla="*/ 363 w 420"/>
              <a:gd name="connsiteY30-21482" fmla="*/ 347 h 748"/>
              <a:gd name="connsiteX31-21483" fmla="*/ 357 w 420"/>
              <a:gd name="connsiteY31-21484" fmla="*/ 395 h 748"/>
              <a:gd name="connsiteX32-21485" fmla="*/ 347 w 420"/>
              <a:gd name="connsiteY32-21486" fmla="*/ 442 h 748"/>
              <a:gd name="connsiteX33-21487" fmla="*/ 336 w 420"/>
              <a:gd name="connsiteY33-21488" fmla="*/ 490 h 748"/>
              <a:gd name="connsiteX34-21489" fmla="*/ 326 w 420"/>
              <a:gd name="connsiteY34-21490" fmla="*/ 537 h 748"/>
              <a:gd name="connsiteX35-21491" fmla="*/ 310 w 420"/>
              <a:gd name="connsiteY35-21492" fmla="*/ 579 h 748"/>
              <a:gd name="connsiteX36-21493" fmla="*/ 299 w 420"/>
              <a:gd name="connsiteY36-21494" fmla="*/ 606 h 748"/>
              <a:gd name="connsiteX37-21495" fmla="*/ 294 w 420"/>
              <a:gd name="connsiteY37-21496" fmla="*/ 627 h 748"/>
              <a:gd name="connsiteX38-21497" fmla="*/ 284 w 420"/>
              <a:gd name="connsiteY38-21498" fmla="*/ 642 h 748"/>
              <a:gd name="connsiteX39-21499" fmla="*/ 273 w 420"/>
              <a:gd name="connsiteY39-21500" fmla="*/ 658 h 748"/>
              <a:gd name="connsiteX40-21501" fmla="*/ 263 w 420"/>
              <a:gd name="connsiteY40-21502" fmla="*/ 674 h 748"/>
              <a:gd name="connsiteX41-21503" fmla="*/ 252 w 420"/>
              <a:gd name="connsiteY41-21504" fmla="*/ 690 h 748"/>
              <a:gd name="connsiteX42-21505" fmla="*/ 236 w 420"/>
              <a:gd name="connsiteY42-21506" fmla="*/ 700 h 748"/>
              <a:gd name="connsiteX43-21507" fmla="*/ 226 w 420"/>
              <a:gd name="connsiteY43-21508" fmla="*/ 711 h 748"/>
              <a:gd name="connsiteX44-21509" fmla="*/ 215 w 420"/>
              <a:gd name="connsiteY44-21510" fmla="*/ 721 h 748"/>
              <a:gd name="connsiteX45-21511" fmla="*/ 205 w 420"/>
              <a:gd name="connsiteY45-21512" fmla="*/ 727 h 748"/>
              <a:gd name="connsiteX46-21513" fmla="*/ 194 w 420"/>
              <a:gd name="connsiteY46-21514" fmla="*/ 732 h 748"/>
              <a:gd name="connsiteX47-21515" fmla="*/ 184 w 420"/>
              <a:gd name="connsiteY47-21516" fmla="*/ 737 h 748"/>
              <a:gd name="connsiteX48-21517" fmla="*/ 179 w 420"/>
              <a:gd name="connsiteY48-21518" fmla="*/ 742 h 748"/>
              <a:gd name="connsiteX49-21519" fmla="*/ 168 w 420"/>
              <a:gd name="connsiteY49-21520" fmla="*/ 748 h 748"/>
              <a:gd name="connsiteX50-21521" fmla="*/ 163 w 420"/>
              <a:gd name="connsiteY50-21522" fmla="*/ 748 h 748"/>
              <a:gd name="connsiteX51-21523" fmla="*/ 157 w 420"/>
              <a:gd name="connsiteY51-21524" fmla="*/ 748 h 748"/>
              <a:gd name="connsiteX52-21525" fmla="*/ 147 w 420"/>
              <a:gd name="connsiteY52-21526" fmla="*/ 742 h 748"/>
              <a:gd name="connsiteX53-21527" fmla="*/ 142 w 420"/>
              <a:gd name="connsiteY53-21528" fmla="*/ 737 h 748"/>
              <a:gd name="connsiteX54-21529" fmla="*/ 136 w 420"/>
              <a:gd name="connsiteY54-21530" fmla="*/ 732 h 748"/>
              <a:gd name="connsiteX55-21531" fmla="*/ 136 w 420"/>
              <a:gd name="connsiteY55-21532" fmla="*/ 727 h 748"/>
              <a:gd name="connsiteX56-21533" fmla="*/ 136 w 420"/>
              <a:gd name="connsiteY56-21534" fmla="*/ 721 h 748"/>
              <a:gd name="connsiteX57-21535" fmla="*/ 136 w 420"/>
              <a:gd name="connsiteY57-21536" fmla="*/ 716 h 748"/>
              <a:gd name="connsiteX58-21537" fmla="*/ 136 w 420"/>
              <a:gd name="connsiteY58-21538" fmla="*/ 706 h 748"/>
              <a:gd name="connsiteX59-21539" fmla="*/ 136 w 420"/>
              <a:gd name="connsiteY59-21540" fmla="*/ 700 h 748"/>
              <a:gd name="connsiteX60-21541" fmla="*/ 131 w 420"/>
              <a:gd name="connsiteY60-21542" fmla="*/ 690 h 748"/>
              <a:gd name="connsiteX61-21543" fmla="*/ 121 w 420"/>
              <a:gd name="connsiteY61-21544" fmla="*/ 679 h 748"/>
              <a:gd name="connsiteX62-21545" fmla="*/ 110 w 420"/>
              <a:gd name="connsiteY62-21546" fmla="*/ 674 h 748"/>
              <a:gd name="connsiteX63-21547" fmla="*/ 100 w 420"/>
              <a:gd name="connsiteY63-21548" fmla="*/ 663 h 748"/>
              <a:gd name="connsiteX64-21549" fmla="*/ 84 w 420"/>
              <a:gd name="connsiteY64-21550" fmla="*/ 653 h 748"/>
              <a:gd name="connsiteX65-21551" fmla="*/ 68 w 420"/>
              <a:gd name="connsiteY65-21552" fmla="*/ 642 h 748"/>
              <a:gd name="connsiteX66-21553" fmla="*/ 52 w 420"/>
              <a:gd name="connsiteY66-21554" fmla="*/ 632 h 748"/>
              <a:gd name="connsiteX67-21555" fmla="*/ 36 w 420"/>
              <a:gd name="connsiteY67-21556" fmla="*/ 627 h 748"/>
              <a:gd name="connsiteX68-21557" fmla="*/ 26 w 420"/>
              <a:gd name="connsiteY68-21558" fmla="*/ 616 h 748"/>
              <a:gd name="connsiteX69-21559" fmla="*/ 15 w 420"/>
              <a:gd name="connsiteY69-21560" fmla="*/ 611 h 748"/>
              <a:gd name="connsiteX70-21561" fmla="*/ 5 w 420"/>
              <a:gd name="connsiteY70-21562" fmla="*/ 606 h 748"/>
              <a:gd name="connsiteX71-21563" fmla="*/ 0 w 420"/>
              <a:gd name="connsiteY71-21564" fmla="*/ 600 h 748"/>
              <a:gd name="connsiteX72-21565" fmla="*/ 0 w 420"/>
              <a:gd name="connsiteY72-21566" fmla="*/ 600 h 748"/>
              <a:gd name="connsiteX73-21567" fmla="*/ 0 w 420"/>
              <a:gd name="connsiteY73-21568" fmla="*/ 595 h 748"/>
              <a:gd name="connsiteX74-21569" fmla="*/ 0 w 420"/>
              <a:gd name="connsiteY74-21570" fmla="*/ 595 h 748"/>
              <a:gd name="connsiteX75-21571" fmla="*/ 5 w 420"/>
              <a:gd name="connsiteY75-21572" fmla="*/ 595 h 748"/>
              <a:gd name="connsiteX76-21573" fmla="*/ 10 w 420"/>
              <a:gd name="connsiteY76-21574" fmla="*/ 595 h 748"/>
              <a:gd name="connsiteX77-21575" fmla="*/ 21 w 420"/>
              <a:gd name="connsiteY77-21576" fmla="*/ 595 h 748"/>
              <a:gd name="connsiteX78-21577" fmla="*/ 31 w 420"/>
              <a:gd name="connsiteY78-21578" fmla="*/ 595 h 748"/>
              <a:gd name="connsiteX79-21579" fmla="*/ 47 w 420"/>
              <a:gd name="connsiteY79-21580" fmla="*/ 600 h 748"/>
              <a:gd name="connsiteX80-21581" fmla="*/ 63 w 420"/>
              <a:gd name="connsiteY80-21582" fmla="*/ 606 h 748"/>
              <a:gd name="connsiteX81-21583" fmla="*/ 84 w 420"/>
              <a:gd name="connsiteY81-21584" fmla="*/ 606 h 748"/>
              <a:gd name="connsiteX82-21585" fmla="*/ 105 w 420"/>
              <a:gd name="connsiteY82-21586" fmla="*/ 611 h 748"/>
              <a:gd name="connsiteX83-21587" fmla="*/ 121 w 420"/>
              <a:gd name="connsiteY83-21588" fmla="*/ 616 h 748"/>
              <a:gd name="connsiteX84-21589" fmla="*/ 136 w 420"/>
              <a:gd name="connsiteY84-21590" fmla="*/ 616 h 748"/>
              <a:gd name="connsiteX85-21591" fmla="*/ 152 w 420"/>
              <a:gd name="connsiteY85-21592" fmla="*/ 616 h 748"/>
              <a:gd name="connsiteX86-21593" fmla="*/ 163 w 420"/>
              <a:gd name="connsiteY86-21594" fmla="*/ 616 h 748"/>
              <a:gd name="connsiteX87-21595" fmla="*/ 173 w 420"/>
              <a:gd name="connsiteY87-21596" fmla="*/ 616 h 748"/>
              <a:gd name="connsiteX88-21597" fmla="*/ 179 w 420"/>
              <a:gd name="connsiteY88-21598" fmla="*/ 616 h 748"/>
              <a:gd name="connsiteX89-21599" fmla="*/ 184 w 420"/>
              <a:gd name="connsiteY89-21600" fmla="*/ 616 h 748"/>
              <a:gd name="connsiteX90-21601" fmla="*/ 189 w 420"/>
              <a:gd name="connsiteY90-21602" fmla="*/ 611 h 748"/>
              <a:gd name="connsiteX91-21603" fmla="*/ 194 w 420"/>
              <a:gd name="connsiteY91-21604" fmla="*/ 606 h 748"/>
              <a:gd name="connsiteX92-21605" fmla="*/ 200 w 420"/>
              <a:gd name="connsiteY92-21606" fmla="*/ 600 h 748"/>
              <a:gd name="connsiteX93-21607" fmla="*/ 205 w 420"/>
              <a:gd name="connsiteY93-21608" fmla="*/ 595 h 748"/>
              <a:gd name="connsiteX94-21609" fmla="*/ 210 w 420"/>
              <a:gd name="connsiteY94-21610" fmla="*/ 584 h 748"/>
              <a:gd name="connsiteX95-21611" fmla="*/ 221 w 420"/>
              <a:gd name="connsiteY95-21612" fmla="*/ 574 h 748"/>
              <a:gd name="connsiteX96-21613" fmla="*/ 226 w 420"/>
              <a:gd name="connsiteY96-21614" fmla="*/ 563 h 748"/>
              <a:gd name="connsiteX97-21615" fmla="*/ 231 w 420"/>
              <a:gd name="connsiteY97-21616" fmla="*/ 553 h 748"/>
              <a:gd name="connsiteX98-21617" fmla="*/ 236 w 420"/>
              <a:gd name="connsiteY98-21618" fmla="*/ 537 h 748"/>
              <a:gd name="connsiteX99-21619" fmla="*/ 242 w 420"/>
              <a:gd name="connsiteY99-21620" fmla="*/ 521 h 748"/>
              <a:gd name="connsiteX100-21621" fmla="*/ 247 w 420"/>
              <a:gd name="connsiteY100-21622" fmla="*/ 505 h 748"/>
              <a:gd name="connsiteX101-21623" fmla="*/ 252 w 420"/>
              <a:gd name="connsiteY101-21624" fmla="*/ 484 h 748"/>
              <a:gd name="connsiteX102-21625" fmla="*/ 257 w 420"/>
              <a:gd name="connsiteY102-21626" fmla="*/ 463 h 748"/>
              <a:gd name="connsiteX103-21627" fmla="*/ 263 w 420"/>
              <a:gd name="connsiteY103-21628" fmla="*/ 437 h 748"/>
              <a:gd name="connsiteX104-21629" fmla="*/ 268 w 420"/>
              <a:gd name="connsiteY104-21630" fmla="*/ 411 h 748"/>
              <a:gd name="connsiteX105-21631" fmla="*/ 273 w 420"/>
              <a:gd name="connsiteY105-21632" fmla="*/ 384 h 748"/>
              <a:gd name="connsiteX106-21633" fmla="*/ 278 w 420"/>
              <a:gd name="connsiteY106-21634" fmla="*/ 358 h 748"/>
              <a:gd name="connsiteX107-21635" fmla="*/ 284 w 420"/>
              <a:gd name="connsiteY107-21636" fmla="*/ 332 h 748"/>
              <a:gd name="connsiteX108-21637" fmla="*/ 284 w 420"/>
              <a:gd name="connsiteY108-21638" fmla="*/ 305 h 748"/>
              <a:gd name="connsiteX109-21639" fmla="*/ 289 w 420"/>
              <a:gd name="connsiteY109-21640" fmla="*/ 279 h 748"/>
              <a:gd name="connsiteX110-21641" fmla="*/ 289 w 420"/>
              <a:gd name="connsiteY110-21642" fmla="*/ 258 h 748"/>
              <a:gd name="connsiteX111-21643" fmla="*/ 294 w 420"/>
              <a:gd name="connsiteY111-21644" fmla="*/ 237 h 748"/>
              <a:gd name="connsiteX112-21645" fmla="*/ 294 w 420"/>
              <a:gd name="connsiteY112-21646" fmla="*/ 216 h 748"/>
              <a:gd name="connsiteX113-21647" fmla="*/ 294 w 420"/>
              <a:gd name="connsiteY113-21648" fmla="*/ 195 h 748"/>
              <a:gd name="connsiteX114-21649" fmla="*/ 299 w 420"/>
              <a:gd name="connsiteY114-21650" fmla="*/ 179 h 748"/>
              <a:gd name="connsiteX115-21651" fmla="*/ 299 w 420"/>
              <a:gd name="connsiteY115-21652" fmla="*/ 163 h 748"/>
              <a:gd name="connsiteX116-21653" fmla="*/ 299 w 420"/>
              <a:gd name="connsiteY116-21654" fmla="*/ 147 h 748"/>
              <a:gd name="connsiteX117-21655" fmla="*/ 299 w 420"/>
              <a:gd name="connsiteY117-21656" fmla="*/ 137 h 748"/>
              <a:gd name="connsiteX118-21657" fmla="*/ 299 w 420"/>
              <a:gd name="connsiteY118-21658" fmla="*/ 126 h 748"/>
              <a:gd name="connsiteX119-21659" fmla="*/ 299 w 420"/>
              <a:gd name="connsiteY119-21660" fmla="*/ 116 h 748"/>
              <a:gd name="connsiteX120-21661" fmla="*/ 299 w 420"/>
              <a:gd name="connsiteY120-21662" fmla="*/ 105 h 748"/>
              <a:gd name="connsiteX121-21663" fmla="*/ 294 w 420"/>
              <a:gd name="connsiteY121-21664" fmla="*/ 100 h 748"/>
              <a:gd name="connsiteX122-21665" fmla="*/ 294 w 420"/>
              <a:gd name="connsiteY122-21666" fmla="*/ 100 h 748"/>
              <a:gd name="connsiteX0-21667" fmla="*/ 294 w 420"/>
              <a:gd name="connsiteY0-21668" fmla="*/ 84 h 732"/>
              <a:gd name="connsiteX1-21669" fmla="*/ 294 w 420"/>
              <a:gd name="connsiteY1-21670" fmla="*/ 73 h 732"/>
              <a:gd name="connsiteX2-21671" fmla="*/ 289 w 420"/>
              <a:gd name="connsiteY2-21672" fmla="*/ 63 h 732"/>
              <a:gd name="connsiteX3-21673" fmla="*/ 284 w 420"/>
              <a:gd name="connsiteY3-21674" fmla="*/ 52 h 732"/>
              <a:gd name="connsiteX4-21675" fmla="*/ 284 w 420"/>
              <a:gd name="connsiteY4-21676" fmla="*/ 47 h 732"/>
              <a:gd name="connsiteX5-21677" fmla="*/ 278 w 420"/>
              <a:gd name="connsiteY5-21678" fmla="*/ 47 h 732"/>
              <a:gd name="connsiteX6-21679" fmla="*/ 273 w 420"/>
              <a:gd name="connsiteY6-21680" fmla="*/ 47 h 732"/>
              <a:gd name="connsiteX7-21681" fmla="*/ 268 w 420"/>
              <a:gd name="connsiteY7-21682" fmla="*/ 42 h 732"/>
              <a:gd name="connsiteX8-21683" fmla="*/ 363 w 420"/>
              <a:gd name="connsiteY8-21684" fmla="*/ 0 h 732"/>
              <a:gd name="connsiteX9-21685" fmla="*/ 378 w 420"/>
              <a:gd name="connsiteY9-21686" fmla="*/ 10 h 732"/>
              <a:gd name="connsiteX10-21687" fmla="*/ 394 w 420"/>
              <a:gd name="connsiteY10-21688" fmla="*/ 21 h 732"/>
              <a:gd name="connsiteX11-21689" fmla="*/ 405 w 420"/>
              <a:gd name="connsiteY11-21690" fmla="*/ 26 h 732"/>
              <a:gd name="connsiteX12-21691" fmla="*/ 415 w 420"/>
              <a:gd name="connsiteY12-21692" fmla="*/ 36 h 732"/>
              <a:gd name="connsiteX13-21693" fmla="*/ 420 w 420"/>
              <a:gd name="connsiteY13-21694" fmla="*/ 42 h 732"/>
              <a:gd name="connsiteX14-21695" fmla="*/ 420 w 420"/>
              <a:gd name="connsiteY14-21696" fmla="*/ 42 h 732"/>
              <a:gd name="connsiteX15-21697" fmla="*/ 415 w 420"/>
              <a:gd name="connsiteY15-21698" fmla="*/ 47 h 732"/>
              <a:gd name="connsiteX16-21699" fmla="*/ 415 w 420"/>
              <a:gd name="connsiteY16-21700" fmla="*/ 52 h 732"/>
              <a:gd name="connsiteX17-21701" fmla="*/ 410 w 420"/>
              <a:gd name="connsiteY17-21702" fmla="*/ 58 h 732"/>
              <a:gd name="connsiteX18-21703" fmla="*/ 405 w 420"/>
              <a:gd name="connsiteY18-21704" fmla="*/ 63 h 732"/>
              <a:gd name="connsiteX19-21705" fmla="*/ 399 w 420"/>
              <a:gd name="connsiteY19-21706" fmla="*/ 68 h 732"/>
              <a:gd name="connsiteX20-21707" fmla="*/ 394 w 420"/>
              <a:gd name="connsiteY20-21708" fmla="*/ 73 h 732"/>
              <a:gd name="connsiteX21-21709" fmla="*/ 389 w 420"/>
              <a:gd name="connsiteY21-21710" fmla="*/ 84 h 732"/>
              <a:gd name="connsiteX22-21711" fmla="*/ 389 w 420"/>
              <a:gd name="connsiteY22-21712" fmla="*/ 94 h 732"/>
              <a:gd name="connsiteX23-21713" fmla="*/ 384 w 420"/>
              <a:gd name="connsiteY23-21714" fmla="*/ 110 h 732"/>
              <a:gd name="connsiteX24-21715" fmla="*/ 384 w 420"/>
              <a:gd name="connsiteY24-21716" fmla="*/ 131 h 732"/>
              <a:gd name="connsiteX25-21717" fmla="*/ 384 w 420"/>
              <a:gd name="connsiteY25-21718" fmla="*/ 152 h 732"/>
              <a:gd name="connsiteX26-21719" fmla="*/ 378 w 420"/>
              <a:gd name="connsiteY26-21720" fmla="*/ 179 h 732"/>
              <a:gd name="connsiteX27-21721" fmla="*/ 373 w 420"/>
              <a:gd name="connsiteY27-21722" fmla="*/ 231 h 732"/>
              <a:gd name="connsiteX28-21723" fmla="*/ 368 w 420"/>
              <a:gd name="connsiteY28-21724" fmla="*/ 284 h 732"/>
              <a:gd name="connsiteX29-21725" fmla="*/ 363 w 420"/>
              <a:gd name="connsiteY29-21726" fmla="*/ 331 h 732"/>
              <a:gd name="connsiteX30-21727" fmla="*/ 357 w 420"/>
              <a:gd name="connsiteY30-21728" fmla="*/ 379 h 732"/>
              <a:gd name="connsiteX31-21729" fmla="*/ 347 w 420"/>
              <a:gd name="connsiteY31-21730" fmla="*/ 426 h 732"/>
              <a:gd name="connsiteX32-21731" fmla="*/ 336 w 420"/>
              <a:gd name="connsiteY32-21732" fmla="*/ 474 h 732"/>
              <a:gd name="connsiteX33-21733" fmla="*/ 326 w 420"/>
              <a:gd name="connsiteY33-21734" fmla="*/ 521 h 732"/>
              <a:gd name="connsiteX34-21735" fmla="*/ 310 w 420"/>
              <a:gd name="connsiteY34-21736" fmla="*/ 563 h 732"/>
              <a:gd name="connsiteX35-21737" fmla="*/ 299 w 420"/>
              <a:gd name="connsiteY35-21738" fmla="*/ 590 h 732"/>
              <a:gd name="connsiteX36-21739" fmla="*/ 294 w 420"/>
              <a:gd name="connsiteY36-21740" fmla="*/ 611 h 732"/>
              <a:gd name="connsiteX37-21741" fmla="*/ 284 w 420"/>
              <a:gd name="connsiteY37-21742" fmla="*/ 626 h 732"/>
              <a:gd name="connsiteX38-21743" fmla="*/ 273 w 420"/>
              <a:gd name="connsiteY38-21744" fmla="*/ 642 h 732"/>
              <a:gd name="connsiteX39-21745" fmla="*/ 263 w 420"/>
              <a:gd name="connsiteY39-21746" fmla="*/ 658 h 732"/>
              <a:gd name="connsiteX40-21747" fmla="*/ 252 w 420"/>
              <a:gd name="connsiteY40-21748" fmla="*/ 674 h 732"/>
              <a:gd name="connsiteX41-21749" fmla="*/ 236 w 420"/>
              <a:gd name="connsiteY41-21750" fmla="*/ 684 h 732"/>
              <a:gd name="connsiteX42-21751" fmla="*/ 226 w 420"/>
              <a:gd name="connsiteY42-21752" fmla="*/ 695 h 732"/>
              <a:gd name="connsiteX43-21753" fmla="*/ 215 w 420"/>
              <a:gd name="connsiteY43-21754" fmla="*/ 705 h 732"/>
              <a:gd name="connsiteX44-21755" fmla="*/ 205 w 420"/>
              <a:gd name="connsiteY44-21756" fmla="*/ 711 h 732"/>
              <a:gd name="connsiteX45-21757" fmla="*/ 194 w 420"/>
              <a:gd name="connsiteY45-21758" fmla="*/ 716 h 732"/>
              <a:gd name="connsiteX46-21759" fmla="*/ 184 w 420"/>
              <a:gd name="connsiteY46-21760" fmla="*/ 721 h 732"/>
              <a:gd name="connsiteX47-21761" fmla="*/ 179 w 420"/>
              <a:gd name="connsiteY47-21762" fmla="*/ 726 h 732"/>
              <a:gd name="connsiteX48-21763" fmla="*/ 168 w 420"/>
              <a:gd name="connsiteY48-21764" fmla="*/ 732 h 732"/>
              <a:gd name="connsiteX49-21765" fmla="*/ 163 w 420"/>
              <a:gd name="connsiteY49-21766" fmla="*/ 732 h 732"/>
              <a:gd name="connsiteX50-21767" fmla="*/ 157 w 420"/>
              <a:gd name="connsiteY50-21768" fmla="*/ 732 h 732"/>
              <a:gd name="connsiteX51-21769" fmla="*/ 147 w 420"/>
              <a:gd name="connsiteY51-21770" fmla="*/ 726 h 732"/>
              <a:gd name="connsiteX52-21771" fmla="*/ 142 w 420"/>
              <a:gd name="connsiteY52-21772" fmla="*/ 721 h 732"/>
              <a:gd name="connsiteX53-21773" fmla="*/ 136 w 420"/>
              <a:gd name="connsiteY53-21774" fmla="*/ 716 h 732"/>
              <a:gd name="connsiteX54-21775" fmla="*/ 136 w 420"/>
              <a:gd name="connsiteY54-21776" fmla="*/ 711 h 732"/>
              <a:gd name="connsiteX55-21777" fmla="*/ 136 w 420"/>
              <a:gd name="connsiteY55-21778" fmla="*/ 705 h 732"/>
              <a:gd name="connsiteX56-21779" fmla="*/ 136 w 420"/>
              <a:gd name="connsiteY56-21780" fmla="*/ 700 h 732"/>
              <a:gd name="connsiteX57-21781" fmla="*/ 136 w 420"/>
              <a:gd name="connsiteY57-21782" fmla="*/ 690 h 732"/>
              <a:gd name="connsiteX58-21783" fmla="*/ 136 w 420"/>
              <a:gd name="connsiteY58-21784" fmla="*/ 684 h 732"/>
              <a:gd name="connsiteX59-21785" fmla="*/ 131 w 420"/>
              <a:gd name="connsiteY59-21786" fmla="*/ 674 h 732"/>
              <a:gd name="connsiteX60-21787" fmla="*/ 121 w 420"/>
              <a:gd name="connsiteY60-21788" fmla="*/ 663 h 732"/>
              <a:gd name="connsiteX61-21789" fmla="*/ 110 w 420"/>
              <a:gd name="connsiteY61-21790" fmla="*/ 658 h 732"/>
              <a:gd name="connsiteX62-21791" fmla="*/ 100 w 420"/>
              <a:gd name="connsiteY62-21792" fmla="*/ 647 h 732"/>
              <a:gd name="connsiteX63-21793" fmla="*/ 84 w 420"/>
              <a:gd name="connsiteY63-21794" fmla="*/ 637 h 732"/>
              <a:gd name="connsiteX64-21795" fmla="*/ 68 w 420"/>
              <a:gd name="connsiteY64-21796" fmla="*/ 626 h 732"/>
              <a:gd name="connsiteX65-21797" fmla="*/ 52 w 420"/>
              <a:gd name="connsiteY65-21798" fmla="*/ 616 h 732"/>
              <a:gd name="connsiteX66-21799" fmla="*/ 36 w 420"/>
              <a:gd name="connsiteY66-21800" fmla="*/ 611 h 732"/>
              <a:gd name="connsiteX67-21801" fmla="*/ 26 w 420"/>
              <a:gd name="connsiteY67-21802" fmla="*/ 600 h 732"/>
              <a:gd name="connsiteX68-21803" fmla="*/ 15 w 420"/>
              <a:gd name="connsiteY68-21804" fmla="*/ 595 h 732"/>
              <a:gd name="connsiteX69-21805" fmla="*/ 5 w 420"/>
              <a:gd name="connsiteY69-21806" fmla="*/ 590 h 732"/>
              <a:gd name="connsiteX70-21807" fmla="*/ 0 w 420"/>
              <a:gd name="connsiteY70-21808" fmla="*/ 584 h 732"/>
              <a:gd name="connsiteX71-21809" fmla="*/ 0 w 420"/>
              <a:gd name="connsiteY71-21810" fmla="*/ 584 h 732"/>
              <a:gd name="connsiteX72-21811" fmla="*/ 0 w 420"/>
              <a:gd name="connsiteY72-21812" fmla="*/ 579 h 732"/>
              <a:gd name="connsiteX73-21813" fmla="*/ 0 w 420"/>
              <a:gd name="connsiteY73-21814" fmla="*/ 579 h 732"/>
              <a:gd name="connsiteX74-21815" fmla="*/ 5 w 420"/>
              <a:gd name="connsiteY74-21816" fmla="*/ 579 h 732"/>
              <a:gd name="connsiteX75-21817" fmla="*/ 10 w 420"/>
              <a:gd name="connsiteY75-21818" fmla="*/ 579 h 732"/>
              <a:gd name="connsiteX76-21819" fmla="*/ 21 w 420"/>
              <a:gd name="connsiteY76-21820" fmla="*/ 579 h 732"/>
              <a:gd name="connsiteX77-21821" fmla="*/ 31 w 420"/>
              <a:gd name="connsiteY77-21822" fmla="*/ 579 h 732"/>
              <a:gd name="connsiteX78-21823" fmla="*/ 47 w 420"/>
              <a:gd name="connsiteY78-21824" fmla="*/ 584 h 732"/>
              <a:gd name="connsiteX79-21825" fmla="*/ 63 w 420"/>
              <a:gd name="connsiteY79-21826" fmla="*/ 590 h 732"/>
              <a:gd name="connsiteX80-21827" fmla="*/ 84 w 420"/>
              <a:gd name="connsiteY80-21828" fmla="*/ 590 h 732"/>
              <a:gd name="connsiteX81-21829" fmla="*/ 105 w 420"/>
              <a:gd name="connsiteY81-21830" fmla="*/ 595 h 732"/>
              <a:gd name="connsiteX82-21831" fmla="*/ 121 w 420"/>
              <a:gd name="connsiteY82-21832" fmla="*/ 600 h 732"/>
              <a:gd name="connsiteX83-21833" fmla="*/ 136 w 420"/>
              <a:gd name="connsiteY83-21834" fmla="*/ 600 h 732"/>
              <a:gd name="connsiteX84-21835" fmla="*/ 152 w 420"/>
              <a:gd name="connsiteY84-21836" fmla="*/ 600 h 732"/>
              <a:gd name="connsiteX85-21837" fmla="*/ 163 w 420"/>
              <a:gd name="connsiteY85-21838" fmla="*/ 600 h 732"/>
              <a:gd name="connsiteX86-21839" fmla="*/ 173 w 420"/>
              <a:gd name="connsiteY86-21840" fmla="*/ 600 h 732"/>
              <a:gd name="connsiteX87-21841" fmla="*/ 179 w 420"/>
              <a:gd name="connsiteY87-21842" fmla="*/ 600 h 732"/>
              <a:gd name="connsiteX88-21843" fmla="*/ 184 w 420"/>
              <a:gd name="connsiteY88-21844" fmla="*/ 600 h 732"/>
              <a:gd name="connsiteX89-21845" fmla="*/ 189 w 420"/>
              <a:gd name="connsiteY89-21846" fmla="*/ 595 h 732"/>
              <a:gd name="connsiteX90-21847" fmla="*/ 194 w 420"/>
              <a:gd name="connsiteY90-21848" fmla="*/ 590 h 732"/>
              <a:gd name="connsiteX91-21849" fmla="*/ 200 w 420"/>
              <a:gd name="connsiteY91-21850" fmla="*/ 584 h 732"/>
              <a:gd name="connsiteX92-21851" fmla="*/ 205 w 420"/>
              <a:gd name="connsiteY92-21852" fmla="*/ 579 h 732"/>
              <a:gd name="connsiteX93-21853" fmla="*/ 210 w 420"/>
              <a:gd name="connsiteY93-21854" fmla="*/ 568 h 732"/>
              <a:gd name="connsiteX94-21855" fmla="*/ 221 w 420"/>
              <a:gd name="connsiteY94-21856" fmla="*/ 558 h 732"/>
              <a:gd name="connsiteX95-21857" fmla="*/ 226 w 420"/>
              <a:gd name="connsiteY95-21858" fmla="*/ 547 h 732"/>
              <a:gd name="connsiteX96-21859" fmla="*/ 231 w 420"/>
              <a:gd name="connsiteY96-21860" fmla="*/ 537 h 732"/>
              <a:gd name="connsiteX97-21861" fmla="*/ 236 w 420"/>
              <a:gd name="connsiteY97-21862" fmla="*/ 521 h 732"/>
              <a:gd name="connsiteX98-21863" fmla="*/ 242 w 420"/>
              <a:gd name="connsiteY98-21864" fmla="*/ 505 h 732"/>
              <a:gd name="connsiteX99-21865" fmla="*/ 247 w 420"/>
              <a:gd name="connsiteY99-21866" fmla="*/ 489 h 732"/>
              <a:gd name="connsiteX100-21867" fmla="*/ 252 w 420"/>
              <a:gd name="connsiteY100-21868" fmla="*/ 468 h 732"/>
              <a:gd name="connsiteX101-21869" fmla="*/ 257 w 420"/>
              <a:gd name="connsiteY101-21870" fmla="*/ 447 h 732"/>
              <a:gd name="connsiteX102-21871" fmla="*/ 263 w 420"/>
              <a:gd name="connsiteY102-21872" fmla="*/ 421 h 732"/>
              <a:gd name="connsiteX103-21873" fmla="*/ 268 w 420"/>
              <a:gd name="connsiteY103-21874" fmla="*/ 395 h 732"/>
              <a:gd name="connsiteX104-21875" fmla="*/ 273 w 420"/>
              <a:gd name="connsiteY104-21876" fmla="*/ 368 h 732"/>
              <a:gd name="connsiteX105-21877" fmla="*/ 278 w 420"/>
              <a:gd name="connsiteY105-21878" fmla="*/ 342 h 732"/>
              <a:gd name="connsiteX106-21879" fmla="*/ 284 w 420"/>
              <a:gd name="connsiteY106-21880" fmla="*/ 316 h 732"/>
              <a:gd name="connsiteX107-21881" fmla="*/ 284 w 420"/>
              <a:gd name="connsiteY107-21882" fmla="*/ 289 h 732"/>
              <a:gd name="connsiteX108-21883" fmla="*/ 289 w 420"/>
              <a:gd name="connsiteY108-21884" fmla="*/ 263 h 732"/>
              <a:gd name="connsiteX109-21885" fmla="*/ 289 w 420"/>
              <a:gd name="connsiteY109-21886" fmla="*/ 242 h 732"/>
              <a:gd name="connsiteX110-21887" fmla="*/ 294 w 420"/>
              <a:gd name="connsiteY110-21888" fmla="*/ 221 h 732"/>
              <a:gd name="connsiteX111-21889" fmla="*/ 294 w 420"/>
              <a:gd name="connsiteY111-21890" fmla="*/ 200 h 732"/>
              <a:gd name="connsiteX112-21891" fmla="*/ 294 w 420"/>
              <a:gd name="connsiteY112-21892" fmla="*/ 179 h 732"/>
              <a:gd name="connsiteX113-21893" fmla="*/ 299 w 420"/>
              <a:gd name="connsiteY113-21894" fmla="*/ 163 h 732"/>
              <a:gd name="connsiteX114-21895" fmla="*/ 299 w 420"/>
              <a:gd name="connsiteY114-21896" fmla="*/ 147 h 732"/>
              <a:gd name="connsiteX115-21897" fmla="*/ 299 w 420"/>
              <a:gd name="connsiteY115-21898" fmla="*/ 131 h 732"/>
              <a:gd name="connsiteX116-21899" fmla="*/ 299 w 420"/>
              <a:gd name="connsiteY116-21900" fmla="*/ 121 h 732"/>
              <a:gd name="connsiteX117-21901" fmla="*/ 299 w 420"/>
              <a:gd name="connsiteY117-21902" fmla="*/ 110 h 732"/>
              <a:gd name="connsiteX118-21903" fmla="*/ 299 w 420"/>
              <a:gd name="connsiteY118-21904" fmla="*/ 100 h 732"/>
              <a:gd name="connsiteX119-21905" fmla="*/ 299 w 420"/>
              <a:gd name="connsiteY119-21906" fmla="*/ 89 h 732"/>
              <a:gd name="connsiteX120-21907" fmla="*/ 294 w 420"/>
              <a:gd name="connsiteY120-21908" fmla="*/ 84 h 732"/>
              <a:gd name="connsiteX121-21909" fmla="*/ 294 w 420"/>
              <a:gd name="connsiteY121-21910" fmla="*/ 84 h 732"/>
              <a:gd name="connsiteX0-21911" fmla="*/ 294 w 420"/>
              <a:gd name="connsiteY0-21912" fmla="*/ 84 h 732"/>
              <a:gd name="connsiteX1-21913" fmla="*/ 294 w 420"/>
              <a:gd name="connsiteY1-21914" fmla="*/ 73 h 732"/>
              <a:gd name="connsiteX2-21915" fmla="*/ 289 w 420"/>
              <a:gd name="connsiteY2-21916" fmla="*/ 63 h 732"/>
              <a:gd name="connsiteX3-21917" fmla="*/ 284 w 420"/>
              <a:gd name="connsiteY3-21918" fmla="*/ 52 h 732"/>
              <a:gd name="connsiteX4-21919" fmla="*/ 284 w 420"/>
              <a:gd name="connsiteY4-21920" fmla="*/ 47 h 732"/>
              <a:gd name="connsiteX5-21921" fmla="*/ 278 w 420"/>
              <a:gd name="connsiteY5-21922" fmla="*/ 47 h 732"/>
              <a:gd name="connsiteX6-21923" fmla="*/ 273 w 420"/>
              <a:gd name="connsiteY6-21924" fmla="*/ 47 h 732"/>
              <a:gd name="connsiteX7-21925" fmla="*/ 268 w 420"/>
              <a:gd name="connsiteY7-21926" fmla="*/ 42 h 732"/>
              <a:gd name="connsiteX8-21927" fmla="*/ 363 w 420"/>
              <a:gd name="connsiteY8-21928" fmla="*/ 0 h 732"/>
              <a:gd name="connsiteX9-21929" fmla="*/ 378 w 420"/>
              <a:gd name="connsiteY9-21930" fmla="*/ 10 h 732"/>
              <a:gd name="connsiteX10-21931" fmla="*/ 394 w 420"/>
              <a:gd name="connsiteY10-21932" fmla="*/ 21 h 732"/>
              <a:gd name="connsiteX11-21933" fmla="*/ 405 w 420"/>
              <a:gd name="connsiteY11-21934" fmla="*/ 26 h 732"/>
              <a:gd name="connsiteX12-21935" fmla="*/ 415 w 420"/>
              <a:gd name="connsiteY12-21936" fmla="*/ 36 h 732"/>
              <a:gd name="connsiteX13-21937" fmla="*/ 420 w 420"/>
              <a:gd name="connsiteY13-21938" fmla="*/ 42 h 732"/>
              <a:gd name="connsiteX14-21939" fmla="*/ 420 w 420"/>
              <a:gd name="connsiteY14-21940" fmla="*/ 42 h 732"/>
              <a:gd name="connsiteX15-21941" fmla="*/ 415 w 420"/>
              <a:gd name="connsiteY15-21942" fmla="*/ 47 h 732"/>
              <a:gd name="connsiteX16-21943" fmla="*/ 415 w 420"/>
              <a:gd name="connsiteY16-21944" fmla="*/ 52 h 732"/>
              <a:gd name="connsiteX17-21945" fmla="*/ 410 w 420"/>
              <a:gd name="connsiteY17-21946" fmla="*/ 58 h 732"/>
              <a:gd name="connsiteX18-21947" fmla="*/ 405 w 420"/>
              <a:gd name="connsiteY18-21948" fmla="*/ 63 h 732"/>
              <a:gd name="connsiteX19-21949" fmla="*/ 399 w 420"/>
              <a:gd name="connsiteY19-21950" fmla="*/ 68 h 732"/>
              <a:gd name="connsiteX20-21951" fmla="*/ 394 w 420"/>
              <a:gd name="connsiteY20-21952" fmla="*/ 73 h 732"/>
              <a:gd name="connsiteX21-21953" fmla="*/ 389 w 420"/>
              <a:gd name="connsiteY21-21954" fmla="*/ 84 h 732"/>
              <a:gd name="connsiteX22-21955" fmla="*/ 389 w 420"/>
              <a:gd name="connsiteY22-21956" fmla="*/ 94 h 732"/>
              <a:gd name="connsiteX23-21957" fmla="*/ 384 w 420"/>
              <a:gd name="connsiteY23-21958" fmla="*/ 110 h 732"/>
              <a:gd name="connsiteX24-21959" fmla="*/ 384 w 420"/>
              <a:gd name="connsiteY24-21960" fmla="*/ 131 h 732"/>
              <a:gd name="connsiteX25-21961" fmla="*/ 384 w 420"/>
              <a:gd name="connsiteY25-21962" fmla="*/ 152 h 732"/>
              <a:gd name="connsiteX26-21963" fmla="*/ 378 w 420"/>
              <a:gd name="connsiteY26-21964" fmla="*/ 179 h 732"/>
              <a:gd name="connsiteX27-21965" fmla="*/ 373 w 420"/>
              <a:gd name="connsiteY27-21966" fmla="*/ 231 h 732"/>
              <a:gd name="connsiteX28-21967" fmla="*/ 368 w 420"/>
              <a:gd name="connsiteY28-21968" fmla="*/ 284 h 732"/>
              <a:gd name="connsiteX29-21969" fmla="*/ 363 w 420"/>
              <a:gd name="connsiteY29-21970" fmla="*/ 331 h 732"/>
              <a:gd name="connsiteX30-21971" fmla="*/ 357 w 420"/>
              <a:gd name="connsiteY30-21972" fmla="*/ 379 h 732"/>
              <a:gd name="connsiteX31-21973" fmla="*/ 347 w 420"/>
              <a:gd name="connsiteY31-21974" fmla="*/ 426 h 732"/>
              <a:gd name="connsiteX32-21975" fmla="*/ 336 w 420"/>
              <a:gd name="connsiteY32-21976" fmla="*/ 474 h 732"/>
              <a:gd name="connsiteX33-21977" fmla="*/ 326 w 420"/>
              <a:gd name="connsiteY33-21978" fmla="*/ 521 h 732"/>
              <a:gd name="connsiteX34-21979" fmla="*/ 310 w 420"/>
              <a:gd name="connsiteY34-21980" fmla="*/ 563 h 732"/>
              <a:gd name="connsiteX35-21981" fmla="*/ 299 w 420"/>
              <a:gd name="connsiteY35-21982" fmla="*/ 590 h 732"/>
              <a:gd name="connsiteX36-21983" fmla="*/ 294 w 420"/>
              <a:gd name="connsiteY36-21984" fmla="*/ 611 h 732"/>
              <a:gd name="connsiteX37-21985" fmla="*/ 284 w 420"/>
              <a:gd name="connsiteY37-21986" fmla="*/ 626 h 732"/>
              <a:gd name="connsiteX38-21987" fmla="*/ 273 w 420"/>
              <a:gd name="connsiteY38-21988" fmla="*/ 642 h 732"/>
              <a:gd name="connsiteX39-21989" fmla="*/ 263 w 420"/>
              <a:gd name="connsiteY39-21990" fmla="*/ 658 h 732"/>
              <a:gd name="connsiteX40-21991" fmla="*/ 252 w 420"/>
              <a:gd name="connsiteY40-21992" fmla="*/ 674 h 732"/>
              <a:gd name="connsiteX41-21993" fmla="*/ 236 w 420"/>
              <a:gd name="connsiteY41-21994" fmla="*/ 684 h 732"/>
              <a:gd name="connsiteX42-21995" fmla="*/ 226 w 420"/>
              <a:gd name="connsiteY42-21996" fmla="*/ 695 h 732"/>
              <a:gd name="connsiteX43-21997" fmla="*/ 215 w 420"/>
              <a:gd name="connsiteY43-21998" fmla="*/ 705 h 732"/>
              <a:gd name="connsiteX44-21999" fmla="*/ 205 w 420"/>
              <a:gd name="connsiteY44-22000" fmla="*/ 711 h 732"/>
              <a:gd name="connsiteX45-22001" fmla="*/ 194 w 420"/>
              <a:gd name="connsiteY45-22002" fmla="*/ 716 h 732"/>
              <a:gd name="connsiteX46-22003" fmla="*/ 184 w 420"/>
              <a:gd name="connsiteY46-22004" fmla="*/ 721 h 732"/>
              <a:gd name="connsiteX47-22005" fmla="*/ 179 w 420"/>
              <a:gd name="connsiteY47-22006" fmla="*/ 726 h 732"/>
              <a:gd name="connsiteX48-22007" fmla="*/ 168 w 420"/>
              <a:gd name="connsiteY48-22008" fmla="*/ 732 h 732"/>
              <a:gd name="connsiteX49-22009" fmla="*/ 163 w 420"/>
              <a:gd name="connsiteY49-22010" fmla="*/ 732 h 732"/>
              <a:gd name="connsiteX50-22011" fmla="*/ 157 w 420"/>
              <a:gd name="connsiteY50-22012" fmla="*/ 732 h 732"/>
              <a:gd name="connsiteX51-22013" fmla="*/ 147 w 420"/>
              <a:gd name="connsiteY51-22014" fmla="*/ 726 h 732"/>
              <a:gd name="connsiteX52-22015" fmla="*/ 142 w 420"/>
              <a:gd name="connsiteY52-22016" fmla="*/ 721 h 732"/>
              <a:gd name="connsiteX53-22017" fmla="*/ 136 w 420"/>
              <a:gd name="connsiteY53-22018" fmla="*/ 716 h 732"/>
              <a:gd name="connsiteX54-22019" fmla="*/ 136 w 420"/>
              <a:gd name="connsiteY54-22020" fmla="*/ 711 h 732"/>
              <a:gd name="connsiteX55-22021" fmla="*/ 136 w 420"/>
              <a:gd name="connsiteY55-22022" fmla="*/ 705 h 732"/>
              <a:gd name="connsiteX56-22023" fmla="*/ 136 w 420"/>
              <a:gd name="connsiteY56-22024" fmla="*/ 700 h 732"/>
              <a:gd name="connsiteX57-22025" fmla="*/ 136 w 420"/>
              <a:gd name="connsiteY57-22026" fmla="*/ 690 h 732"/>
              <a:gd name="connsiteX58-22027" fmla="*/ 136 w 420"/>
              <a:gd name="connsiteY58-22028" fmla="*/ 684 h 732"/>
              <a:gd name="connsiteX59-22029" fmla="*/ 131 w 420"/>
              <a:gd name="connsiteY59-22030" fmla="*/ 674 h 732"/>
              <a:gd name="connsiteX60-22031" fmla="*/ 121 w 420"/>
              <a:gd name="connsiteY60-22032" fmla="*/ 663 h 732"/>
              <a:gd name="connsiteX61-22033" fmla="*/ 110 w 420"/>
              <a:gd name="connsiteY61-22034" fmla="*/ 658 h 732"/>
              <a:gd name="connsiteX62-22035" fmla="*/ 100 w 420"/>
              <a:gd name="connsiteY62-22036" fmla="*/ 647 h 732"/>
              <a:gd name="connsiteX63-22037" fmla="*/ 84 w 420"/>
              <a:gd name="connsiteY63-22038" fmla="*/ 637 h 732"/>
              <a:gd name="connsiteX64-22039" fmla="*/ 68 w 420"/>
              <a:gd name="connsiteY64-22040" fmla="*/ 626 h 732"/>
              <a:gd name="connsiteX65-22041" fmla="*/ 52 w 420"/>
              <a:gd name="connsiteY65-22042" fmla="*/ 616 h 732"/>
              <a:gd name="connsiteX66-22043" fmla="*/ 36 w 420"/>
              <a:gd name="connsiteY66-22044" fmla="*/ 611 h 732"/>
              <a:gd name="connsiteX67-22045" fmla="*/ 26 w 420"/>
              <a:gd name="connsiteY67-22046" fmla="*/ 600 h 732"/>
              <a:gd name="connsiteX68-22047" fmla="*/ 15 w 420"/>
              <a:gd name="connsiteY68-22048" fmla="*/ 595 h 732"/>
              <a:gd name="connsiteX69-22049" fmla="*/ 5 w 420"/>
              <a:gd name="connsiteY69-22050" fmla="*/ 590 h 732"/>
              <a:gd name="connsiteX70-22051" fmla="*/ 0 w 420"/>
              <a:gd name="connsiteY70-22052" fmla="*/ 584 h 732"/>
              <a:gd name="connsiteX71-22053" fmla="*/ 0 w 420"/>
              <a:gd name="connsiteY71-22054" fmla="*/ 584 h 732"/>
              <a:gd name="connsiteX72-22055" fmla="*/ 0 w 420"/>
              <a:gd name="connsiteY72-22056" fmla="*/ 579 h 732"/>
              <a:gd name="connsiteX73-22057" fmla="*/ 0 w 420"/>
              <a:gd name="connsiteY73-22058" fmla="*/ 579 h 732"/>
              <a:gd name="connsiteX74-22059" fmla="*/ 5 w 420"/>
              <a:gd name="connsiteY74-22060" fmla="*/ 579 h 732"/>
              <a:gd name="connsiteX75-22061" fmla="*/ 21 w 420"/>
              <a:gd name="connsiteY75-22062" fmla="*/ 579 h 732"/>
              <a:gd name="connsiteX76-22063" fmla="*/ 31 w 420"/>
              <a:gd name="connsiteY76-22064" fmla="*/ 579 h 732"/>
              <a:gd name="connsiteX77-22065" fmla="*/ 47 w 420"/>
              <a:gd name="connsiteY77-22066" fmla="*/ 584 h 732"/>
              <a:gd name="connsiteX78-22067" fmla="*/ 63 w 420"/>
              <a:gd name="connsiteY78-22068" fmla="*/ 590 h 732"/>
              <a:gd name="connsiteX79-22069" fmla="*/ 84 w 420"/>
              <a:gd name="connsiteY79-22070" fmla="*/ 590 h 732"/>
              <a:gd name="connsiteX80-22071" fmla="*/ 105 w 420"/>
              <a:gd name="connsiteY80-22072" fmla="*/ 595 h 732"/>
              <a:gd name="connsiteX81-22073" fmla="*/ 121 w 420"/>
              <a:gd name="connsiteY81-22074" fmla="*/ 600 h 732"/>
              <a:gd name="connsiteX82-22075" fmla="*/ 136 w 420"/>
              <a:gd name="connsiteY82-22076" fmla="*/ 600 h 732"/>
              <a:gd name="connsiteX83-22077" fmla="*/ 152 w 420"/>
              <a:gd name="connsiteY83-22078" fmla="*/ 600 h 732"/>
              <a:gd name="connsiteX84-22079" fmla="*/ 163 w 420"/>
              <a:gd name="connsiteY84-22080" fmla="*/ 600 h 732"/>
              <a:gd name="connsiteX85-22081" fmla="*/ 173 w 420"/>
              <a:gd name="connsiteY85-22082" fmla="*/ 600 h 732"/>
              <a:gd name="connsiteX86-22083" fmla="*/ 179 w 420"/>
              <a:gd name="connsiteY86-22084" fmla="*/ 600 h 732"/>
              <a:gd name="connsiteX87-22085" fmla="*/ 184 w 420"/>
              <a:gd name="connsiteY87-22086" fmla="*/ 600 h 732"/>
              <a:gd name="connsiteX88-22087" fmla="*/ 189 w 420"/>
              <a:gd name="connsiteY88-22088" fmla="*/ 595 h 732"/>
              <a:gd name="connsiteX89-22089" fmla="*/ 194 w 420"/>
              <a:gd name="connsiteY89-22090" fmla="*/ 590 h 732"/>
              <a:gd name="connsiteX90-22091" fmla="*/ 200 w 420"/>
              <a:gd name="connsiteY90-22092" fmla="*/ 584 h 732"/>
              <a:gd name="connsiteX91-22093" fmla="*/ 205 w 420"/>
              <a:gd name="connsiteY91-22094" fmla="*/ 579 h 732"/>
              <a:gd name="connsiteX92-22095" fmla="*/ 210 w 420"/>
              <a:gd name="connsiteY92-22096" fmla="*/ 568 h 732"/>
              <a:gd name="connsiteX93-22097" fmla="*/ 221 w 420"/>
              <a:gd name="connsiteY93-22098" fmla="*/ 558 h 732"/>
              <a:gd name="connsiteX94-22099" fmla="*/ 226 w 420"/>
              <a:gd name="connsiteY94-22100" fmla="*/ 547 h 732"/>
              <a:gd name="connsiteX95-22101" fmla="*/ 231 w 420"/>
              <a:gd name="connsiteY95-22102" fmla="*/ 537 h 732"/>
              <a:gd name="connsiteX96-22103" fmla="*/ 236 w 420"/>
              <a:gd name="connsiteY96-22104" fmla="*/ 521 h 732"/>
              <a:gd name="connsiteX97-22105" fmla="*/ 242 w 420"/>
              <a:gd name="connsiteY97-22106" fmla="*/ 505 h 732"/>
              <a:gd name="connsiteX98-22107" fmla="*/ 247 w 420"/>
              <a:gd name="connsiteY98-22108" fmla="*/ 489 h 732"/>
              <a:gd name="connsiteX99-22109" fmla="*/ 252 w 420"/>
              <a:gd name="connsiteY99-22110" fmla="*/ 468 h 732"/>
              <a:gd name="connsiteX100-22111" fmla="*/ 257 w 420"/>
              <a:gd name="connsiteY100-22112" fmla="*/ 447 h 732"/>
              <a:gd name="connsiteX101-22113" fmla="*/ 263 w 420"/>
              <a:gd name="connsiteY101-22114" fmla="*/ 421 h 732"/>
              <a:gd name="connsiteX102-22115" fmla="*/ 268 w 420"/>
              <a:gd name="connsiteY102-22116" fmla="*/ 395 h 732"/>
              <a:gd name="connsiteX103-22117" fmla="*/ 273 w 420"/>
              <a:gd name="connsiteY103-22118" fmla="*/ 368 h 732"/>
              <a:gd name="connsiteX104-22119" fmla="*/ 278 w 420"/>
              <a:gd name="connsiteY104-22120" fmla="*/ 342 h 732"/>
              <a:gd name="connsiteX105-22121" fmla="*/ 284 w 420"/>
              <a:gd name="connsiteY105-22122" fmla="*/ 316 h 732"/>
              <a:gd name="connsiteX106-22123" fmla="*/ 284 w 420"/>
              <a:gd name="connsiteY106-22124" fmla="*/ 289 h 732"/>
              <a:gd name="connsiteX107-22125" fmla="*/ 289 w 420"/>
              <a:gd name="connsiteY107-22126" fmla="*/ 263 h 732"/>
              <a:gd name="connsiteX108-22127" fmla="*/ 289 w 420"/>
              <a:gd name="connsiteY108-22128" fmla="*/ 242 h 732"/>
              <a:gd name="connsiteX109-22129" fmla="*/ 294 w 420"/>
              <a:gd name="connsiteY109-22130" fmla="*/ 221 h 732"/>
              <a:gd name="connsiteX110-22131" fmla="*/ 294 w 420"/>
              <a:gd name="connsiteY110-22132" fmla="*/ 200 h 732"/>
              <a:gd name="connsiteX111-22133" fmla="*/ 294 w 420"/>
              <a:gd name="connsiteY111-22134" fmla="*/ 179 h 732"/>
              <a:gd name="connsiteX112-22135" fmla="*/ 299 w 420"/>
              <a:gd name="connsiteY112-22136" fmla="*/ 163 h 732"/>
              <a:gd name="connsiteX113-22137" fmla="*/ 299 w 420"/>
              <a:gd name="connsiteY113-22138" fmla="*/ 147 h 732"/>
              <a:gd name="connsiteX114-22139" fmla="*/ 299 w 420"/>
              <a:gd name="connsiteY114-22140" fmla="*/ 131 h 732"/>
              <a:gd name="connsiteX115-22141" fmla="*/ 299 w 420"/>
              <a:gd name="connsiteY115-22142" fmla="*/ 121 h 732"/>
              <a:gd name="connsiteX116-22143" fmla="*/ 299 w 420"/>
              <a:gd name="connsiteY116-22144" fmla="*/ 110 h 732"/>
              <a:gd name="connsiteX117-22145" fmla="*/ 299 w 420"/>
              <a:gd name="connsiteY117-22146" fmla="*/ 100 h 732"/>
              <a:gd name="connsiteX118-22147" fmla="*/ 299 w 420"/>
              <a:gd name="connsiteY118-22148" fmla="*/ 89 h 732"/>
              <a:gd name="connsiteX119-22149" fmla="*/ 294 w 420"/>
              <a:gd name="connsiteY119-22150" fmla="*/ 84 h 732"/>
              <a:gd name="connsiteX120-22151" fmla="*/ 294 w 420"/>
              <a:gd name="connsiteY120-22152" fmla="*/ 84 h 732"/>
              <a:gd name="connsiteX0-22153" fmla="*/ 294 w 420"/>
              <a:gd name="connsiteY0-22154" fmla="*/ 84 h 732"/>
              <a:gd name="connsiteX1-22155" fmla="*/ 294 w 420"/>
              <a:gd name="connsiteY1-22156" fmla="*/ 73 h 732"/>
              <a:gd name="connsiteX2-22157" fmla="*/ 289 w 420"/>
              <a:gd name="connsiteY2-22158" fmla="*/ 63 h 732"/>
              <a:gd name="connsiteX3-22159" fmla="*/ 284 w 420"/>
              <a:gd name="connsiteY3-22160" fmla="*/ 52 h 732"/>
              <a:gd name="connsiteX4-22161" fmla="*/ 284 w 420"/>
              <a:gd name="connsiteY4-22162" fmla="*/ 47 h 732"/>
              <a:gd name="connsiteX5-22163" fmla="*/ 278 w 420"/>
              <a:gd name="connsiteY5-22164" fmla="*/ 47 h 732"/>
              <a:gd name="connsiteX6-22165" fmla="*/ 273 w 420"/>
              <a:gd name="connsiteY6-22166" fmla="*/ 47 h 732"/>
              <a:gd name="connsiteX7-22167" fmla="*/ 268 w 420"/>
              <a:gd name="connsiteY7-22168" fmla="*/ 42 h 732"/>
              <a:gd name="connsiteX8-22169" fmla="*/ 363 w 420"/>
              <a:gd name="connsiteY8-22170" fmla="*/ 0 h 732"/>
              <a:gd name="connsiteX9-22171" fmla="*/ 378 w 420"/>
              <a:gd name="connsiteY9-22172" fmla="*/ 10 h 732"/>
              <a:gd name="connsiteX10-22173" fmla="*/ 394 w 420"/>
              <a:gd name="connsiteY10-22174" fmla="*/ 21 h 732"/>
              <a:gd name="connsiteX11-22175" fmla="*/ 405 w 420"/>
              <a:gd name="connsiteY11-22176" fmla="*/ 26 h 732"/>
              <a:gd name="connsiteX12-22177" fmla="*/ 415 w 420"/>
              <a:gd name="connsiteY12-22178" fmla="*/ 36 h 732"/>
              <a:gd name="connsiteX13-22179" fmla="*/ 420 w 420"/>
              <a:gd name="connsiteY13-22180" fmla="*/ 42 h 732"/>
              <a:gd name="connsiteX14-22181" fmla="*/ 420 w 420"/>
              <a:gd name="connsiteY14-22182" fmla="*/ 42 h 732"/>
              <a:gd name="connsiteX15-22183" fmla="*/ 415 w 420"/>
              <a:gd name="connsiteY15-22184" fmla="*/ 47 h 732"/>
              <a:gd name="connsiteX16-22185" fmla="*/ 415 w 420"/>
              <a:gd name="connsiteY16-22186" fmla="*/ 52 h 732"/>
              <a:gd name="connsiteX17-22187" fmla="*/ 410 w 420"/>
              <a:gd name="connsiteY17-22188" fmla="*/ 58 h 732"/>
              <a:gd name="connsiteX18-22189" fmla="*/ 405 w 420"/>
              <a:gd name="connsiteY18-22190" fmla="*/ 63 h 732"/>
              <a:gd name="connsiteX19-22191" fmla="*/ 399 w 420"/>
              <a:gd name="connsiteY19-22192" fmla="*/ 68 h 732"/>
              <a:gd name="connsiteX20-22193" fmla="*/ 394 w 420"/>
              <a:gd name="connsiteY20-22194" fmla="*/ 73 h 732"/>
              <a:gd name="connsiteX21-22195" fmla="*/ 389 w 420"/>
              <a:gd name="connsiteY21-22196" fmla="*/ 84 h 732"/>
              <a:gd name="connsiteX22-22197" fmla="*/ 389 w 420"/>
              <a:gd name="connsiteY22-22198" fmla="*/ 94 h 732"/>
              <a:gd name="connsiteX23-22199" fmla="*/ 384 w 420"/>
              <a:gd name="connsiteY23-22200" fmla="*/ 110 h 732"/>
              <a:gd name="connsiteX24-22201" fmla="*/ 384 w 420"/>
              <a:gd name="connsiteY24-22202" fmla="*/ 131 h 732"/>
              <a:gd name="connsiteX25-22203" fmla="*/ 384 w 420"/>
              <a:gd name="connsiteY25-22204" fmla="*/ 152 h 732"/>
              <a:gd name="connsiteX26-22205" fmla="*/ 378 w 420"/>
              <a:gd name="connsiteY26-22206" fmla="*/ 179 h 732"/>
              <a:gd name="connsiteX27-22207" fmla="*/ 373 w 420"/>
              <a:gd name="connsiteY27-22208" fmla="*/ 231 h 732"/>
              <a:gd name="connsiteX28-22209" fmla="*/ 368 w 420"/>
              <a:gd name="connsiteY28-22210" fmla="*/ 284 h 732"/>
              <a:gd name="connsiteX29-22211" fmla="*/ 363 w 420"/>
              <a:gd name="connsiteY29-22212" fmla="*/ 331 h 732"/>
              <a:gd name="connsiteX30-22213" fmla="*/ 357 w 420"/>
              <a:gd name="connsiteY30-22214" fmla="*/ 379 h 732"/>
              <a:gd name="connsiteX31-22215" fmla="*/ 347 w 420"/>
              <a:gd name="connsiteY31-22216" fmla="*/ 426 h 732"/>
              <a:gd name="connsiteX32-22217" fmla="*/ 336 w 420"/>
              <a:gd name="connsiteY32-22218" fmla="*/ 474 h 732"/>
              <a:gd name="connsiteX33-22219" fmla="*/ 326 w 420"/>
              <a:gd name="connsiteY33-22220" fmla="*/ 521 h 732"/>
              <a:gd name="connsiteX34-22221" fmla="*/ 310 w 420"/>
              <a:gd name="connsiteY34-22222" fmla="*/ 563 h 732"/>
              <a:gd name="connsiteX35-22223" fmla="*/ 299 w 420"/>
              <a:gd name="connsiteY35-22224" fmla="*/ 590 h 732"/>
              <a:gd name="connsiteX36-22225" fmla="*/ 294 w 420"/>
              <a:gd name="connsiteY36-22226" fmla="*/ 611 h 732"/>
              <a:gd name="connsiteX37-22227" fmla="*/ 284 w 420"/>
              <a:gd name="connsiteY37-22228" fmla="*/ 626 h 732"/>
              <a:gd name="connsiteX38-22229" fmla="*/ 273 w 420"/>
              <a:gd name="connsiteY38-22230" fmla="*/ 642 h 732"/>
              <a:gd name="connsiteX39-22231" fmla="*/ 263 w 420"/>
              <a:gd name="connsiteY39-22232" fmla="*/ 658 h 732"/>
              <a:gd name="connsiteX40-22233" fmla="*/ 252 w 420"/>
              <a:gd name="connsiteY40-22234" fmla="*/ 674 h 732"/>
              <a:gd name="connsiteX41-22235" fmla="*/ 236 w 420"/>
              <a:gd name="connsiteY41-22236" fmla="*/ 684 h 732"/>
              <a:gd name="connsiteX42-22237" fmla="*/ 226 w 420"/>
              <a:gd name="connsiteY42-22238" fmla="*/ 695 h 732"/>
              <a:gd name="connsiteX43-22239" fmla="*/ 215 w 420"/>
              <a:gd name="connsiteY43-22240" fmla="*/ 705 h 732"/>
              <a:gd name="connsiteX44-22241" fmla="*/ 205 w 420"/>
              <a:gd name="connsiteY44-22242" fmla="*/ 711 h 732"/>
              <a:gd name="connsiteX45-22243" fmla="*/ 194 w 420"/>
              <a:gd name="connsiteY45-22244" fmla="*/ 716 h 732"/>
              <a:gd name="connsiteX46-22245" fmla="*/ 184 w 420"/>
              <a:gd name="connsiteY46-22246" fmla="*/ 721 h 732"/>
              <a:gd name="connsiteX47-22247" fmla="*/ 179 w 420"/>
              <a:gd name="connsiteY47-22248" fmla="*/ 726 h 732"/>
              <a:gd name="connsiteX48-22249" fmla="*/ 168 w 420"/>
              <a:gd name="connsiteY48-22250" fmla="*/ 732 h 732"/>
              <a:gd name="connsiteX49-22251" fmla="*/ 163 w 420"/>
              <a:gd name="connsiteY49-22252" fmla="*/ 732 h 732"/>
              <a:gd name="connsiteX50-22253" fmla="*/ 157 w 420"/>
              <a:gd name="connsiteY50-22254" fmla="*/ 732 h 732"/>
              <a:gd name="connsiteX51-22255" fmla="*/ 147 w 420"/>
              <a:gd name="connsiteY51-22256" fmla="*/ 726 h 732"/>
              <a:gd name="connsiteX52-22257" fmla="*/ 142 w 420"/>
              <a:gd name="connsiteY52-22258" fmla="*/ 721 h 732"/>
              <a:gd name="connsiteX53-22259" fmla="*/ 136 w 420"/>
              <a:gd name="connsiteY53-22260" fmla="*/ 716 h 732"/>
              <a:gd name="connsiteX54-22261" fmla="*/ 136 w 420"/>
              <a:gd name="connsiteY54-22262" fmla="*/ 711 h 732"/>
              <a:gd name="connsiteX55-22263" fmla="*/ 136 w 420"/>
              <a:gd name="connsiteY55-22264" fmla="*/ 705 h 732"/>
              <a:gd name="connsiteX56-22265" fmla="*/ 136 w 420"/>
              <a:gd name="connsiteY56-22266" fmla="*/ 700 h 732"/>
              <a:gd name="connsiteX57-22267" fmla="*/ 136 w 420"/>
              <a:gd name="connsiteY57-22268" fmla="*/ 690 h 732"/>
              <a:gd name="connsiteX58-22269" fmla="*/ 136 w 420"/>
              <a:gd name="connsiteY58-22270" fmla="*/ 684 h 732"/>
              <a:gd name="connsiteX59-22271" fmla="*/ 131 w 420"/>
              <a:gd name="connsiteY59-22272" fmla="*/ 674 h 732"/>
              <a:gd name="connsiteX60-22273" fmla="*/ 121 w 420"/>
              <a:gd name="connsiteY60-22274" fmla="*/ 663 h 732"/>
              <a:gd name="connsiteX61-22275" fmla="*/ 110 w 420"/>
              <a:gd name="connsiteY61-22276" fmla="*/ 658 h 732"/>
              <a:gd name="connsiteX62-22277" fmla="*/ 100 w 420"/>
              <a:gd name="connsiteY62-22278" fmla="*/ 647 h 732"/>
              <a:gd name="connsiteX63-22279" fmla="*/ 84 w 420"/>
              <a:gd name="connsiteY63-22280" fmla="*/ 637 h 732"/>
              <a:gd name="connsiteX64-22281" fmla="*/ 68 w 420"/>
              <a:gd name="connsiteY64-22282" fmla="*/ 626 h 732"/>
              <a:gd name="connsiteX65-22283" fmla="*/ 52 w 420"/>
              <a:gd name="connsiteY65-22284" fmla="*/ 616 h 732"/>
              <a:gd name="connsiteX66-22285" fmla="*/ 36 w 420"/>
              <a:gd name="connsiteY66-22286" fmla="*/ 611 h 732"/>
              <a:gd name="connsiteX67-22287" fmla="*/ 26 w 420"/>
              <a:gd name="connsiteY67-22288" fmla="*/ 600 h 732"/>
              <a:gd name="connsiteX68-22289" fmla="*/ 15 w 420"/>
              <a:gd name="connsiteY68-22290" fmla="*/ 595 h 732"/>
              <a:gd name="connsiteX69-22291" fmla="*/ 5 w 420"/>
              <a:gd name="connsiteY69-22292" fmla="*/ 590 h 732"/>
              <a:gd name="connsiteX70-22293" fmla="*/ 0 w 420"/>
              <a:gd name="connsiteY70-22294" fmla="*/ 584 h 732"/>
              <a:gd name="connsiteX71-22295" fmla="*/ 0 w 420"/>
              <a:gd name="connsiteY71-22296" fmla="*/ 579 h 732"/>
              <a:gd name="connsiteX72-22297" fmla="*/ 0 w 420"/>
              <a:gd name="connsiteY72-22298" fmla="*/ 579 h 732"/>
              <a:gd name="connsiteX73-22299" fmla="*/ 5 w 420"/>
              <a:gd name="connsiteY73-22300" fmla="*/ 579 h 732"/>
              <a:gd name="connsiteX74-22301" fmla="*/ 21 w 420"/>
              <a:gd name="connsiteY74-22302" fmla="*/ 579 h 732"/>
              <a:gd name="connsiteX75-22303" fmla="*/ 31 w 420"/>
              <a:gd name="connsiteY75-22304" fmla="*/ 579 h 732"/>
              <a:gd name="connsiteX76-22305" fmla="*/ 47 w 420"/>
              <a:gd name="connsiteY76-22306" fmla="*/ 584 h 732"/>
              <a:gd name="connsiteX77-22307" fmla="*/ 63 w 420"/>
              <a:gd name="connsiteY77-22308" fmla="*/ 590 h 732"/>
              <a:gd name="connsiteX78-22309" fmla="*/ 84 w 420"/>
              <a:gd name="connsiteY78-22310" fmla="*/ 590 h 732"/>
              <a:gd name="connsiteX79-22311" fmla="*/ 105 w 420"/>
              <a:gd name="connsiteY79-22312" fmla="*/ 595 h 732"/>
              <a:gd name="connsiteX80-22313" fmla="*/ 121 w 420"/>
              <a:gd name="connsiteY80-22314" fmla="*/ 600 h 732"/>
              <a:gd name="connsiteX81-22315" fmla="*/ 136 w 420"/>
              <a:gd name="connsiteY81-22316" fmla="*/ 600 h 732"/>
              <a:gd name="connsiteX82-22317" fmla="*/ 152 w 420"/>
              <a:gd name="connsiteY82-22318" fmla="*/ 600 h 732"/>
              <a:gd name="connsiteX83-22319" fmla="*/ 163 w 420"/>
              <a:gd name="connsiteY83-22320" fmla="*/ 600 h 732"/>
              <a:gd name="connsiteX84-22321" fmla="*/ 173 w 420"/>
              <a:gd name="connsiteY84-22322" fmla="*/ 600 h 732"/>
              <a:gd name="connsiteX85-22323" fmla="*/ 179 w 420"/>
              <a:gd name="connsiteY85-22324" fmla="*/ 600 h 732"/>
              <a:gd name="connsiteX86-22325" fmla="*/ 184 w 420"/>
              <a:gd name="connsiteY86-22326" fmla="*/ 600 h 732"/>
              <a:gd name="connsiteX87-22327" fmla="*/ 189 w 420"/>
              <a:gd name="connsiteY87-22328" fmla="*/ 595 h 732"/>
              <a:gd name="connsiteX88-22329" fmla="*/ 194 w 420"/>
              <a:gd name="connsiteY88-22330" fmla="*/ 590 h 732"/>
              <a:gd name="connsiteX89-22331" fmla="*/ 200 w 420"/>
              <a:gd name="connsiteY89-22332" fmla="*/ 584 h 732"/>
              <a:gd name="connsiteX90-22333" fmla="*/ 205 w 420"/>
              <a:gd name="connsiteY90-22334" fmla="*/ 579 h 732"/>
              <a:gd name="connsiteX91-22335" fmla="*/ 210 w 420"/>
              <a:gd name="connsiteY91-22336" fmla="*/ 568 h 732"/>
              <a:gd name="connsiteX92-22337" fmla="*/ 221 w 420"/>
              <a:gd name="connsiteY92-22338" fmla="*/ 558 h 732"/>
              <a:gd name="connsiteX93-22339" fmla="*/ 226 w 420"/>
              <a:gd name="connsiteY93-22340" fmla="*/ 547 h 732"/>
              <a:gd name="connsiteX94-22341" fmla="*/ 231 w 420"/>
              <a:gd name="connsiteY94-22342" fmla="*/ 537 h 732"/>
              <a:gd name="connsiteX95-22343" fmla="*/ 236 w 420"/>
              <a:gd name="connsiteY95-22344" fmla="*/ 521 h 732"/>
              <a:gd name="connsiteX96-22345" fmla="*/ 242 w 420"/>
              <a:gd name="connsiteY96-22346" fmla="*/ 505 h 732"/>
              <a:gd name="connsiteX97-22347" fmla="*/ 247 w 420"/>
              <a:gd name="connsiteY97-22348" fmla="*/ 489 h 732"/>
              <a:gd name="connsiteX98-22349" fmla="*/ 252 w 420"/>
              <a:gd name="connsiteY98-22350" fmla="*/ 468 h 732"/>
              <a:gd name="connsiteX99-22351" fmla="*/ 257 w 420"/>
              <a:gd name="connsiteY99-22352" fmla="*/ 447 h 732"/>
              <a:gd name="connsiteX100-22353" fmla="*/ 263 w 420"/>
              <a:gd name="connsiteY100-22354" fmla="*/ 421 h 732"/>
              <a:gd name="connsiteX101-22355" fmla="*/ 268 w 420"/>
              <a:gd name="connsiteY101-22356" fmla="*/ 395 h 732"/>
              <a:gd name="connsiteX102-22357" fmla="*/ 273 w 420"/>
              <a:gd name="connsiteY102-22358" fmla="*/ 368 h 732"/>
              <a:gd name="connsiteX103-22359" fmla="*/ 278 w 420"/>
              <a:gd name="connsiteY103-22360" fmla="*/ 342 h 732"/>
              <a:gd name="connsiteX104-22361" fmla="*/ 284 w 420"/>
              <a:gd name="connsiteY104-22362" fmla="*/ 316 h 732"/>
              <a:gd name="connsiteX105-22363" fmla="*/ 284 w 420"/>
              <a:gd name="connsiteY105-22364" fmla="*/ 289 h 732"/>
              <a:gd name="connsiteX106-22365" fmla="*/ 289 w 420"/>
              <a:gd name="connsiteY106-22366" fmla="*/ 263 h 732"/>
              <a:gd name="connsiteX107-22367" fmla="*/ 289 w 420"/>
              <a:gd name="connsiteY107-22368" fmla="*/ 242 h 732"/>
              <a:gd name="connsiteX108-22369" fmla="*/ 294 w 420"/>
              <a:gd name="connsiteY108-22370" fmla="*/ 221 h 732"/>
              <a:gd name="connsiteX109-22371" fmla="*/ 294 w 420"/>
              <a:gd name="connsiteY109-22372" fmla="*/ 200 h 732"/>
              <a:gd name="connsiteX110-22373" fmla="*/ 294 w 420"/>
              <a:gd name="connsiteY110-22374" fmla="*/ 179 h 732"/>
              <a:gd name="connsiteX111-22375" fmla="*/ 299 w 420"/>
              <a:gd name="connsiteY111-22376" fmla="*/ 163 h 732"/>
              <a:gd name="connsiteX112-22377" fmla="*/ 299 w 420"/>
              <a:gd name="connsiteY112-22378" fmla="*/ 147 h 732"/>
              <a:gd name="connsiteX113-22379" fmla="*/ 299 w 420"/>
              <a:gd name="connsiteY113-22380" fmla="*/ 131 h 732"/>
              <a:gd name="connsiteX114-22381" fmla="*/ 299 w 420"/>
              <a:gd name="connsiteY114-22382" fmla="*/ 121 h 732"/>
              <a:gd name="connsiteX115-22383" fmla="*/ 299 w 420"/>
              <a:gd name="connsiteY115-22384" fmla="*/ 110 h 732"/>
              <a:gd name="connsiteX116-22385" fmla="*/ 299 w 420"/>
              <a:gd name="connsiteY116-22386" fmla="*/ 100 h 732"/>
              <a:gd name="connsiteX117-22387" fmla="*/ 299 w 420"/>
              <a:gd name="connsiteY117-22388" fmla="*/ 89 h 732"/>
              <a:gd name="connsiteX118-22389" fmla="*/ 294 w 420"/>
              <a:gd name="connsiteY118-22390" fmla="*/ 84 h 732"/>
              <a:gd name="connsiteX119-22391" fmla="*/ 294 w 420"/>
              <a:gd name="connsiteY119-22392" fmla="*/ 84 h 732"/>
              <a:gd name="connsiteX0-22393" fmla="*/ 294 w 420"/>
              <a:gd name="connsiteY0-22394" fmla="*/ 84 h 732"/>
              <a:gd name="connsiteX1-22395" fmla="*/ 294 w 420"/>
              <a:gd name="connsiteY1-22396" fmla="*/ 73 h 732"/>
              <a:gd name="connsiteX2-22397" fmla="*/ 289 w 420"/>
              <a:gd name="connsiteY2-22398" fmla="*/ 63 h 732"/>
              <a:gd name="connsiteX3-22399" fmla="*/ 284 w 420"/>
              <a:gd name="connsiteY3-22400" fmla="*/ 52 h 732"/>
              <a:gd name="connsiteX4-22401" fmla="*/ 284 w 420"/>
              <a:gd name="connsiteY4-22402" fmla="*/ 47 h 732"/>
              <a:gd name="connsiteX5-22403" fmla="*/ 278 w 420"/>
              <a:gd name="connsiteY5-22404" fmla="*/ 47 h 732"/>
              <a:gd name="connsiteX6-22405" fmla="*/ 273 w 420"/>
              <a:gd name="connsiteY6-22406" fmla="*/ 47 h 732"/>
              <a:gd name="connsiteX7-22407" fmla="*/ 268 w 420"/>
              <a:gd name="connsiteY7-22408" fmla="*/ 42 h 732"/>
              <a:gd name="connsiteX8-22409" fmla="*/ 363 w 420"/>
              <a:gd name="connsiteY8-22410" fmla="*/ 0 h 732"/>
              <a:gd name="connsiteX9-22411" fmla="*/ 378 w 420"/>
              <a:gd name="connsiteY9-22412" fmla="*/ 10 h 732"/>
              <a:gd name="connsiteX10-22413" fmla="*/ 394 w 420"/>
              <a:gd name="connsiteY10-22414" fmla="*/ 21 h 732"/>
              <a:gd name="connsiteX11-22415" fmla="*/ 405 w 420"/>
              <a:gd name="connsiteY11-22416" fmla="*/ 26 h 732"/>
              <a:gd name="connsiteX12-22417" fmla="*/ 415 w 420"/>
              <a:gd name="connsiteY12-22418" fmla="*/ 36 h 732"/>
              <a:gd name="connsiteX13-22419" fmla="*/ 420 w 420"/>
              <a:gd name="connsiteY13-22420" fmla="*/ 42 h 732"/>
              <a:gd name="connsiteX14-22421" fmla="*/ 420 w 420"/>
              <a:gd name="connsiteY14-22422" fmla="*/ 42 h 732"/>
              <a:gd name="connsiteX15-22423" fmla="*/ 415 w 420"/>
              <a:gd name="connsiteY15-22424" fmla="*/ 47 h 732"/>
              <a:gd name="connsiteX16-22425" fmla="*/ 415 w 420"/>
              <a:gd name="connsiteY16-22426" fmla="*/ 52 h 732"/>
              <a:gd name="connsiteX17-22427" fmla="*/ 410 w 420"/>
              <a:gd name="connsiteY17-22428" fmla="*/ 58 h 732"/>
              <a:gd name="connsiteX18-22429" fmla="*/ 405 w 420"/>
              <a:gd name="connsiteY18-22430" fmla="*/ 63 h 732"/>
              <a:gd name="connsiteX19-22431" fmla="*/ 399 w 420"/>
              <a:gd name="connsiteY19-22432" fmla="*/ 68 h 732"/>
              <a:gd name="connsiteX20-22433" fmla="*/ 394 w 420"/>
              <a:gd name="connsiteY20-22434" fmla="*/ 73 h 732"/>
              <a:gd name="connsiteX21-22435" fmla="*/ 389 w 420"/>
              <a:gd name="connsiteY21-22436" fmla="*/ 84 h 732"/>
              <a:gd name="connsiteX22-22437" fmla="*/ 389 w 420"/>
              <a:gd name="connsiteY22-22438" fmla="*/ 94 h 732"/>
              <a:gd name="connsiteX23-22439" fmla="*/ 384 w 420"/>
              <a:gd name="connsiteY23-22440" fmla="*/ 110 h 732"/>
              <a:gd name="connsiteX24-22441" fmla="*/ 384 w 420"/>
              <a:gd name="connsiteY24-22442" fmla="*/ 131 h 732"/>
              <a:gd name="connsiteX25-22443" fmla="*/ 384 w 420"/>
              <a:gd name="connsiteY25-22444" fmla="*/ 152 h 732"/>
              <a:gd name="connsiteX26-22445" fmla="*/ 378 w 420"/>
              <a:gd name="connsiteY26-22446" fmla="*/ 179 h 732"/>
              <a:gd name="connsiteX27-22447" fmla="*/ 373 w 420"/>
              <a:gd name="connsiteY27-22448" fmla="*/ 231 h 732"/>
              <a:gd name="connsiteX28-22449" fmla="*/ 368 w 420"/>
              <a:gd name="connsiteY28-22450" fmla="*/ 284 h 732"/>
              <a:gd name="connsiteX29-22451" fmla="*/ 363 w 420"/>
              <a:gd name="connsiteY29-22452" fmla="*/ 331 h 732"/>
              <a:gd name="connsiteX30-22453" fmla="*/ 357 w 420"/>
              <a:gd name="connsiteY30-22454" fmla="*/ 379 h 732"/>
              <a:gd name="connsiteX31-22455" fmla="*/ 347 w 420"/>
              <a:gd name="connsiteY31-22456" fmla="*/ 426 h 732"/>
              <a:gd name="connsiteX32-22457" fmla="*/ 336 w 420"/>
              <a:gd name="connsiteY32-22458" fmla="*/ 474 h 732"/>
              <a:gd name="connsiteX33-22459" fmla="*/ 326 w 420"/>
              <a:gd name="connsiteY33-22460" fmla="*/ 521 h 732"/>
              <a:gd name="connsiteX34-22461" fmla="*/ 310 w 420"/>
              <a:gd name="connsiteY34-22462" fmla="*/ 563 h 732"/>
              <a:gd name="connsiteX35-22463" fmla="*/ 299 w 420"/>
              <a:gd name="connsiteY35-22464" fmla="*/ 590 h 732"/>
              <a:gd name="connsiteX36-22465" fmla="*/ 294 w 420"/>
              <a:gd name="connsiteY36-22466" fmla="*/ 611 h 732"/>
              <a:gd name="connsiteX37-22467" fmla="*/ 284 w 420"/>
              <a:gd name="connsiteY37-22468" fmla="*/ 626 h 732"/>
              <a:gd name="connsiteX38-22469" fmla="*/ 273 w 420"/>
              <a:gd name="connsiteY38-22470" fmla="*/ 642 h 732"/>
              <a:gd name="connsiteX39-22471" fmla="*/ 263 w 420"/>
              <a:gd name="connsiteY39-22472" fmla="*/ 658 h 732"/>
              <a:gd name="connsiteX40-22473" fmla="*/ 252 w 420"/>
              <a:gd name="connsiteY40-22474" fmla="*/ 674 h 732"/>
              <a:gd name="connsiteX41-22475" fmla="*/ 236 w 420"/>
              <a:gd name="connsiteY41-22476" fmla="*/ 684 h 732"/>
              <a:gd name="connsiteX42-22477" fmla="*/ 226 w 420"/>
              <a:gd name="connsiteY42-22478" fmla="*/ 695 h 732"/>
              <a:gd name="connsiteX43-22479" fmla="*/ 215 w 420"/>
              <a:gd name="connsiteY43-22480" fmla="*/ 705 h 732"/>
              <a:gd name="connsiteX44-22481" fmla="*/ 205 w 420"/>
              <a:gd name="connsiteY44-22482" fmla="*/ 711 h 732"/>
              <a:gd name="connsiteX45-22483" fmla="*/ 194 w 420"/>
              <a:gd name="connsiteY45-22484" fmla="*/ 716 h 732"/>
              <a:gd name="connsiteX46-22485" fmla="*/ 184 w 420"/>
              <a:gd name="connsiteY46-22486" fmla="*/ 721 h 732"/>
              <a:gd name="connsiteX47-22487" fmla="*/ 179 w 420"/>
              <a:gd name="connsiteY47-22488" fmla="*/ 726 h 732"/>
              <a:gd name="connsiteX48-22489" fmla="*/ 168 w 420"/>
              <a:gd name="connsiteY48-22490" fmla="*/ 732 h 732"/>
              <a:gd name="connsiteX49-22491" fmla="*/ 163 w 420"/>
              <a:gd name="connsiteY49-22492" fmla="*/ 732 h 732"/>
              <a:gd name="connsiteX50-22493" fmla="*/ 157 w 420"/>
              <a:gd name="connsiteY50-22494" fmla="*/ 732 h 732"/>
              <a:gd name="connsiteX51-22495" fmla="*/ 147 w 420"/>
              <a:gd name="connsiteY51-22496" fmla="*/ 726 h 732"/>
              <a:gd name="connsiteX52-22497" fmla="*/ 142 w 420"/>
              <a:gd name="connsiteY52-22498" fmla="*/ 721 h 732"/>
              <a:gd name="connsiteX53-22499" fmla="*/ 136 w 420"/>
              <a:gd name="connsiteY53-22500" fmla="*/ 716 h 732"/>
              <a:gd name="connsiteX54-22501" fmla="*/ 136 w 420"/>
              <a:gd name="connsiteY54-22502" fmla="*/ 711 h 732"/>
              <a:gd name="connsiteX55-22503" fmla="*/ 136 w 420"/>
              <a:gd name="connsiteY55-22504" fmla="*/ 705 h 732"/>
              <a:gd name="connsiteX56-22505" fmla="*/ 136 w 420"/>
              <a:gd name="connsiteY56-22506" fmla="*/ 700 h 732"/>
              <a:gd name="connsiteX57-22507" fmla="*/ 136 w 420"/>
              <a:gd name="connsiteY57-22508" fmla="*/ 690 h 732"/>
              <a:gd name="connsiteX58-22509" fmla="*/ 136 w 420"/>
              <a:gd name="connsiteY58-22510" fmla="*/ 684 h 732"/>
              <a:gd name="connsiteX59-22511" fmla="*/ 131 w 420"/>
              <a:gd name="connsiteY59-22512" fmla="*/ 674 h 732"/>
              <a:gd name="connsiteX60-22513" fmla="*/ 121 w 420"/>
              <a:gd name="connsiteY60-22514" fmla="*/ 663 h 732"/>
              <a:gd name="connsiteX61-22515" fmla="*/ 110 w 420"/>
              <a:gd name="connsiteY61-22516" fmla="*/ 658 h 732"/>
              <a:gd name="connsiteX62-22517" fmla="*/ 100 w 420"/>
              <a:gd name="connsiteY62-22518" fmla="*/ 647 h 732"/>
              <a:gd name="connsiteX63-22519" fmla="*/ 84 w 420"/>
              <a:gd name="connsiteY63-22520" fmla="*/ 637 h 732"/>
              <a:gd name="connsiteX64-22521" fmla="*/ 68 w 420"/>
              <a:gd name="connsiteY64-22522" fmla="*/ 626 h 732"/>
              <a:gd name="connsiteX65-22523" fmla="*/ 52 w 420"/>
              <a:gd name="connsiteY65-22524" fmla="*/ 616 h 732"/>
              <a:gd name="connsiteX66-22525" fmla="*/ 36 w 420"/>
              <a:gd name="connsiteY66-22526" fmla="*/ 611 h 732"/>
              <a:gd name="connsiteX67-22527" fmla="*/ 26 w 420"/>
              <a:gd name="connsiteY67-22528" fmla="*/ 600 h 732"/>
              <a:gd name="connsiteX68-22529" fmla="*/ 15 w 420"/>
              <a:gd name="connsiteY68-22530" fmla="*/ 595 h 732"/>
              <a:gd name="connsiteX69-22531" fmla="*/ 5 w 420"/>
              <a:gd name="connsiteY69-22532" fmla="*/ 590 h 732"/>
              <a:gd name="connsiteX70-22533" fmla="*/ 0 w 420"/>
              <a:gd name="connsiteY70-22534" fmla="*/ 579 h 732"/>
              <a:gd name="connsiteX71-22535" fmla="*/ 0 w 420"/>
              <a:gd name="connsiteY71-22536" fmla="*/ 579 h 732"/>
              <a:gd name="connsiteX72-22537" fmla="*/ 5 w 420"/>
              <a:gd name="connsiteY72-22538" fmla="*/ 579 h 732"/>
              <a:gd name="connsiteX73-22539" fmla="*/ 21 w 420"/>
              <a:gd name="connsiteY73-22540" fmla="*/ 579 h 732"/>
              <a:gd name="connsiteX74-22541" fmla="*/ 31 w 420"/>
              <a:gd name="connsiteY74-22542" fmla="*/ 579 h 732"/>
              <a:gd name="connsiteX75-22543" fmla="*/ 47 w 420"/>
              <a:gd name="connsiteY75-22544" fmla="*/ 584 h 732"/>
              <a:gd name="connsiteX76-22545" fmla="*/ 63 w 420"/>
              <a:gd name="connsiteY76-22546" fmla="*/ 590 h 732"/>
              <a:gd name="connsiteX77-22547" fmla="*/ 84 w 420"/>
              <a:gd name="connsiteY77-22548" fmla="*/ 590 h 732"/>
              <a:gd name="connsiteX78-22549" fmla="*/ 105 w 420"/>
              <a:gd name="connsiteY78-22550" fmla="*/ 595 h 732"/>
              <a:gd name="connsiteX79-22551" fmla="*/ 121 w 420"/>
              <a:gd name="connsiteY79-22552" fmla="*/ 600 h 732"/>
              <a:gd name="connsiteX80-22553" fmla="*/ 136 w 420"/>
              <a:gd name="connsiteY80-22554" fmla="*/ 600 h 732"/>
              <a:gd name="connsiteX81-22555" fmla="*/ 152 w 420"/>
              <a:gd name="connsiteY81-22556" fmla="*/ 600 h 732"/>
              <a:gd name="connsiteX82-22557" fmla="*/ 163 w 420"/>
              <a:gd name="connsiteY82-22558" fmla="*/ 600 h 732"/>
              <a:gd name="connsiteX83-22559" fmla="*/ 173 w 420"/>
              <a:gd name="connsiteY83-22560" fmla="*/ 600 h 732"/>
              <a:gd name="connsiteX84-22561" fmla="*/ 179 w 420"/>
              <a:gd name="connsiteY84-22562" fmla="*/ 600 h 732"/>
              <a:gd name="connsiteX85-22563" fmla="*/ 184 w 420"/>
              <a:gd name="connsiteY85-22564" fmla="*/ 600 h 732"/>
              <a:gd name="connsiteX86-22565" fmla="*/ 189 w 420"/>
              <a:gd name="connsiteY86-22566" fmla="*/ 595 h 732"/>
              <a:gd name="connsiteX87-22567" fmla="*/ 194 w 420"/>
              <a:gd name="connsiteY87-22568" fmla="*/ 590 h 732"/>
              <a:gd name="connsiteX88-22569" fmla="*/ 200 w 420"/>
              <a:gd name="connsiteY88-22570" fmla="*/ 584 h 732"/>
              <a:gd name="connsiteX89-22571" fmla="*/ 205 w 420"/>
              <a:gd name="connsiteY89-22572" fmla="*/ 579 h 732"/>
              <a:gd name="connsiteX90-22573" fmla="*/ 210 w 420"/>
              <a:gd name="connsiteY90-22574" fmla="*/ 568 h 732"/>
              <a:gd name="connsiteX91-22575" fmla="*/ 221 w 420"/>
              <a:gd name="connsiteY91-22576" fmla="*/ 558 h 732"/>
              <a:gd name="connsiteX92-22577" fmla="*/ 226 w 420"/>
              <a:gd name="connsiteY92-22578" fmla="*/ 547 h 732"/>
              <a:gd name="connsiteX93-22579" fmla="*/ 231 w 420"/>
              <a:gd name="connsiteY93-22580" fmla="*/ 537 h 732"/>
              <a:gd name="connsiteX94-22581" fmla="*/ 236 w 420"/>
              <a:gd name="connsiteY94-22582" fmla="*/ 521 h 732"/>
              <a:gd name="connsiteX95-22583" fmla="*/ 242 w 420"/>
              <a:gd name="connsiteY95-22584" fmla="*/ 505 h 732"/>
              <a:gd name="connsiteX96-22585" fmla="*/ 247 w 420"/>
              <a:gd name="connsiteY96-22586" fmla="*/ 489 h 732"/>
              <a:gd name="connsiteX97-22587" fmla="*/ 252 w 420"/>
              <a:gd name="connsiteY97-22588" fmla="*/ 468 h 732"/>
              <a:gd name="connsiteX98-22589" fmla="*/ 257 w 420"/>
              <a:gd name="connsiteY98-22590" fmla="*/ 447 h 732"/>
              <a:gd name="connsiteX99-22591" fmla="*/ 263 w 420"/>
              <a:gd name="connsiteY99-22592" fmla="*/ 421 h 732"/>
              <a:gd name="connsiteX100-22593" fmla="*/ 268 w 420"/>
              <a:gd name="connsiteY100-22594" fmla="*/ 395 h 732"/>
              <a:gd name="connsiteX101-22595" fmla="*/ 273 w 420"/>
              <a:gd name="connsiteY101-22596" fmla="*/ 368 h 732"/>
              <a:gd name="connsiteX102-22597" fmla="*/ 278 w 420"/>
              <a:gd name="connsiteY102-22598" fmla="*/ 342 h 732"/>
              <a:gd name="connsiteX103-22599" fmla="*/ 284 w 420"/>
              <a:gd name="connsiteY103-22600" fmla="*/ 316 h 732"/>
              <a:gd name="connsiteX104-22601" fmla="*/ 284 w 420"/>
              <a:gd name="connsiteY104-22602" fmla="*/ 289 h 732"/>
              <a:gd name="connsiteX105-22603" fmla="*/ 289 w 420"/>
              <a:gd name="connsiteY105-22604" fmla="*/ 263 h 732"/>
              <a:gd name="connsiteX106-22605" fmla="*/ 289 w 420"/>
              <a:gd name="connsiteY106-22606" fmla="*/ 242 h 732"/>
              <a:gd name="connsiteX107-22607" fmla="*/ 294 w 420"/>
              <a:gd name="connsiteY107-22608" fmla="*/ 221 h 732"/>
              <a:gd name="connsiteX108-22609" fmla="*/ 294 w 420"/>
              <a:gd name="connsiteY108-22610" fmla="*/ 200 h 732"/>
              <a:gd name="connsiteX109-22611" fmla="*/ 294 w 420"/>
              <a:gd name="connsiteY109-22612" fmla="*/ 179 h 732"/>
              <a:gd name="connsiteX110-22613" fmla="*/ 299 w 420"/>
              <a:gd name="connsiteY110-22614" fmla="*/ 163 h 732"/>
              <a:gd name="connsiteX111-22615" fmla="*/ 299 w 420"/>
              <a:gd name="connsiteY111-22616" fmla="*/ 147 h 732"/>
              <a:gd name="connsiteX112-22617" fmla="*/ 299 w 420"/>
              <a:gd name="connsiteY112-22618" fmla="*/ 131 h 732"/>
              <a:gd name="connsiteX113-22619" fmla="*/ 299 w 420"/>
              <a:gd name="connsiteY113-22620" fmla="*/ 121 h 732"/>
              <a:gd name="connsiteX114-22621" fmla="*/ 299 w 420"/>
              <a:gd name="connsiteY114-22622" fmla="*/ 110 h 732"/>
              <a:gd name="connsiteX115-22623" fmla="*/ 299 w 420"/>
              <a:gd name="connsiteY115-22624" fmla="*/ 100 h 732"/>
              <a:gd name="connsiteX116-22625" fmla="*/ 299 w 420"/>
              <a:gd name="connsiteY116-22626" fmla="*/ 89 h 732"/>
              <a:gd name="connsiteX117-22627" fmla="*/ 294 w 420"/>
              <a:gd name="connsiteY117-22628" fmla="*/ 84 h 732"/>
              <a:gd name="connsiteX118-22629" fmla="*/ 294 w 420"/>
              <a:gd name="connsiteY118-22630" fmla="*/ 84 h 732"/>
              <a:gd name="connsiteX0-22631" fmla="*/ 294 w 420"/>
              <a:gd name="connsiteY0-22632" fmla="*/ 84 h 732"/>
              <a:gd name="connsiteX1-22633" fmla="*/ 294 w 420"/>
              <a:gd name="connsiteY1-22634" fmla="*/ 73 h 732"/>
              <a:gd name="connsiteX2-22635" fmla="*/ 289 w 420"/>
              <a:gd name="connsiteY2-22636" fmla="*/ 63 h 732"/>
              <a:gd name="connsiteX3-22637" fmla="*/ 284 w 420"/>
              <a:gd name="connsiteY3-22638" fmla="*/ 52 h 732"/>
              <a:gd name="connsiteX4-22639" fmla="*/ 284 w 420"/>
              <a:gd name="connsiteY4-22640" fmla="*/ 47 h 732"/>
              <a:gd name="connsiteX5-22641" fmla="*/ 278 w 420"/>
              <a:gd name="connsiteY5-22642" fmla="*/ 47 h 732"/>
              <a:gd name="connsiteX6-22643" fmla="*/ 273 w 420"/>
              <a:gd name="connsiteY6-22644" fmla="*/ 47 h 732"/>
              <a:gd name="connsiteX7-22645" fmla="*/ 268 w 420"/>
              <a:gd name="connsiteY7-22646" fmla="*/ 42 h 732"/>
              <a:gd name="connsiteX8-22647" fmla="*/ 363 w 420"/>
              <a:gd name="connsiteY8-22648" fmla="*/ 0 h 732"/>
              <a:gd name="connsiteX9-22649" fmla="*/ 378 w 420"/>
              <a:gd name="connsiteY9-22650" fmla="*/ 10 h 732"/>
              <a:gd name="connsiteX10-22651" fmla="*/ 394 w 420"/>
              <a:gd name="connsiteY10-22652" fmla="*/ 21 h 732"/>
              <a:gd name="connsiteX11-22653" fmla="*/ 405 w 420"/>
              <a:gd name="connsiteY11-22654" fmla="*/ 26 h 732"/>
              <a:gd name="connsiteX12-22655" fmla="*/ 415 w 420"/>
              <a:gd name="connsiteY12-22656" fmla="*/ 36 h 732"/>
              <a:gd name="connsiteX13-22657" fmla="*/ 420 w 420"/>
              <a:gd name="connsiteY13-22658" fmla="*/ 42 h 732"/>
              <a:gd name="connsiteX14-22659" fmla="*/ 420 w 420"/>
              <a:gd name="connsiteY14-22660" fmla="*/ 42 h 732"/>
              <a:gd name="connsiteX15-22661" fmla="*/ 415 w 420"/>
              <a:gd name="connsiteY15-22662" fmla="*/ 47 h 732"/>
              <a:gd name="connsiteX16-22663" fmla="*/ 415 w 420"/>
              <a:gd name="connsiteY16-22664" fmla="*/ 52 h 732"/>
              <a:gd name="connsiteX17-22665" fmla="*/ 410 w 420"/>
              <a:gd name="connsiteY17-22666" fmla="*/ 58 h 732"/>
              <a:gd name="connsiteX18-22667" fmla="*/ 405 w 420"/>
              <a:gd name="connsiteY18-22668" fmla="*/ 63 h 732"/>
              <a:gd name="connsiteX19-22669" fmla="*/ 399 w 420"/>
              <a:gd name="connsiteY19-22670" fmla="*/ 68 h 732"/>
              <a:gd name="connsiteX20-22671" fmla="*/ 394 w 420"/>
              <a:gd name="connsiteY20-22672" fmla="*/ 73 h 732"/>
              <a:gd name="connsiteX21-22673" fmla="*/ 389 w 420"/>
              <a:gd name="connsiteY21-22674" fmla="*/ 84 h 732"/>
              <a:gd name="connsiteX22-22675" fmla="*/ 389 w 420"/>
              <a:gd name="connsiteY22-22676" fmla="*/ 94 h 732"/>
              <a:gd name="connsiteX23-22677" fmla="*/ 384 w 420"/>
              <a:gd name="connsiteY23-22678" fmla="*/ 110 h 732"/>
              <a:gd name="connsiteX24-22679" fmla="*/ 384 w 420"/>
              <a:gd name="connsiteY24-22680" fmla="*/ 131 h 732"/>
              <a:gd name="connsiteX25-22681" fmla="*/ 384 w 420"/>
              <a:gd name="connsiteY25-22682" fmla="*/ 152 h 732"/>
              <a:gd name="connsiteX26-22683" fmla="*/ 378 w 420"/>
              <a:gd name="connsiteY26-22684" fmla="*/ 179 h 732"/>
              <a:gd name="connsiteX27-22685" fmla="*/ 373 w 420"/>
              <a:gd name="connsiteY27-22686" fmla="*/ 231 h 732"/>
              <a:gd name="connsiteX28-22687" fmla="*/ 368 w 420"/>
              <a:gd name="connsiteY28-22688" fmla="*/ 284 h 732"/>
              <a:gd name="connsiteX29-22689" fmla="*/ 363 w 420"/>
              <a:gd name="connsiteY29-22690" fmla="*/ 331 h 732"/>
              <a:gd name="connsiteX30-22691" fmla="*/ 357 w 420"/>
              <a:gd name="connsiteY30-22692" fmla="*/ 379 h 732"/>
              <a:gd name="connsiteX31-22693" fmla="*/ 347 w 420"/>
              <a:gd name="connsiteY31-22694" fmla="*/ 426 h 732"/>
              <a:gd name="connsiteX32-22695" fmla="*/ 336 w 420"/>
              <a:gd name="connsiteY32-22696" fmla="*/ 474 h 732"/>
              <a:gd name="connsiteX33-22697" fmla="*/ 326 w 420"/>
              <a:gd name="connsiteY33-22698" fmla="*/ 521 h 732"/>
              <a:gd name="connsiteX34-22699" fmla="*/ 310 w 420"/>
              <a:gd name="connsiteY34-22700" fmla="*/ 563 h 732"/>
              <a:gd name="connsiteX35-22701" fmla="*/ 299 w 420"/>
              <a:gd name="connsiteY35-22702" fmla="*/ 590 h 732"/>
              <a:gd name="connsiteX36-22703" fmla="*/ 294 w 420"/>
              <a:gd name="connsiteY36-22704" fmla="*/ 611 h 732"/>
              <a:gd name="connsiteX37-22705" fmla="*/ 284 w 420"/>
              <a:gd name="connsiteY37-22706" fmla="*/ 626 h 732"/>
              <a:gd name="connsiteX38-22707" fmla="*/ 273 w 420"/>
              <a:gd name="connsiteY38-22708" fmla="*/ 642 h 732"/>
              <a:gd name="connsiteX39-22709" fmla="*/ 263 w 420"/>
              <a:gd name="connsiteY39-22710" fmla="*/ 658 h 732"/>
              <a:gd name="connsiteX40-22711" fmla="*/ 252 w 420"/>
              <a:gd name="connsiteY40-22712" fmla="*/ 674 h 732"/>
              <a:gd name="connsiteX41-22713" fmla="*/ 236 w 420"/>
              <a:gd name="connsiteY41-22714" fmla="*/ 684 h 732"/>
              <a:gd name="connsiteX42-22715" fmla="*/ 226 w 420"/>
              <a:gd name="connsiteY42-22716" fmla="*/ 695 h 732"/>
              <a:gd name="connsiteX43-22717" fmla="*/ 215 w 420"/>
              <a:gd name="connsiteY43-22718" fmla="*/ 705 h 732"/>
              <a:gd name="connsiteX44-22719" fmla="*/ 205 w 420"/>
              <a:gd name="connsiteY44-22720" fmla="*/ 711 h 732"/>
              <a:gd name="connsiteX45-22721" fmla="*/ 194 w 420"/>
              <a:gd name="connsiteY45-22722" fmla="*/ 716 h 732"/>
              <a:gd name="connsiteX46-22723" fmla="*/ 184 w 420"/>
              <a:gd name="connsiteY46-22724" fmla="*/ 721 h 732"/>
              <a:gd name="connsiteX47-22725" fmla="*/ 179 w 420"/>
              <a:gd name="connsiteY47-22726" fmla="*/ 726 h 732"/>
              <a:gd name="connsiteX48-22727" fmla="*/ 168 w 420"/>
              <a:gd name="connsiteY48-22728" fmla="*/ 732 h 732"/>
              <a:gd name="connsiteX49-22729" fmla="*/ 163 w 420"/>
              <a:gd name="connsiteY49-22730" fmla="*/ 732 h 732"/>
              <a:gd name="connsiteX50-22731" fmla="*/ 157 w 420"/>
              <a:gd name="connsiteY50-22732" fmla="*/ 732 h 732"/>
              <a:gd name="connsiteX51-22733" fmla="*/ 147 w 420"/>
              <a:gd name="connsiteY51-22734" fmla="*/ 726 h 732"/>
              <a:gd name="connsiteX52-22735" fmla="*/ 142 w 420"/>
              <a:gd name="connsiteY52-22736" fmla="*/ 721 h 732"/>
              <a:gd name="connsiteX53-22737" fmla="*/ 136 w 420"/>
              <a:gd name="connsiteY53-22738" fmla="*/ 716 h 732"/>
              <a:gd name="connsiteX54-22739" fmla="*/ 136 w 420"/>
              <a:gd name="connsiteY54-22740" fmla="*/ 711 h 732"/>
              <a:gd name="connsiteX55-22741" fmla="*/ 136 w 420"/>
              <a:gd name="connsiteY55-22742" fmla="*/ 705 h 732"/>
              <a:gd name="connsiteX56-22743" fmla="*/ 136 w 420"/>
              <a:gd name="connsiteY56-22744" fmla="*/ 700 h 732"/>
              <a:gd name="connsiteX57-22745" fmla="*/ 136 w 420"/>
              <a:gd name="connsiteY57-22746" fmla="*/ 690 h 732"/>
              <a:gd name="connsiteX58-22747" fmla="*/ 136 w 420"/>
              <a:gd name="connsiteY58-22748" fmla="*/ 684 h 732"/>
              <a:gd name="connsiteX59-22749" fmla="*/ 131 w 420"/>
              <a:gd name="connsiteY59-22750" fmla="*/ 674 h 732"/>
              <a:gd name="connsiteX60-22751" fmla="*/ 121 w 420"/>
              <a:gd name="connsiteY60-22752" fmla="*/ 663 h 732"/>
              <a:gd name="connsiteX61-22753" fmla="*/ 110 w 420"/>
              <a:gd name="connsiteY61-22754" fmla="*/ 658 h 732"/>
              <a:gd name="connsiteX62-22755" fmla="*/ 100 w 420"/>
              <a:gd name="connsiteY62-22756" fmla="*/ 647 h 732"/>
              <a:gd name="connsiteX63-22757" fmla="*/ 84 w 420"/>
              <a:gd name="connsiteY63-22758" fmla="*/ 637 h 732"/>
              <a:gd name="connsiteX64-22759" fmla="*/ 68 w 420"/>
              <a:gd name="connsiteY64-22760" fmla="*/ 626 h 732"/>
              <a:gd name="connsiteX65-22761" fmla="*/ 52 w 420"/>
              <a:gd name="connsiteY65-22762" fmla="*/ 616 h 732"/>
              <a:gd name="connsiteX66-22763" fmla="*/ 36 w 420"/>
              <a:gd name="connsiteY66-22764" fmla="*/ 611 h 732"/>
              <a:gd name="connsiteX67-22765" fmla="*/ 26 w 420"/>
              <a:gd name="connsiteY67-22766" fmla="*/ 600 h 732"/>
              <a:gd name="connsiteX68-22767" fmla="*/ 15 w 420"/>
              <a:gd name="connsiteY68-22768" fmla="*/ 595 h 732"/>
              <a:gd name="connsiteX69-22769" fmla="*/ 0 w 420"/>
              <a:gd name="connsiteY69-22770" fmla="*/ 579 h 732"/>
              <a:gd name="connsiteX70-22771" fmla="*/ 0 w 420"/>
              <a:gd name="connsiteY70-22772" fmla="*/ 579 h 732"/>
              <a:gd name="connsiteX71-22773" fmla="*/ 5 w 420"/>
              <a:gd name="connsiteY71-22774" fmla="*/ 579 h 732"/>
              <a:gd name="connsiteX72-22775" fmla="*/ 21 w 420"/>
              <a:gd name="connsiteY72-22776" fmla="*/ 579 h 732"/>
              <a:gd name="connsiteX73-22777" fmla="*/ 31 w 420"/>
              <a:gd name="connsiteY73-22778" fmla="*/ 579 h 732"/>
              <a:gd name="connsiteX74-22779" fmla="*/ 47 w 420"/>
              <a:gd name="connsiteY74-22780" fmla="*/ 584 h 732"/>
              <a:gd name="connsiteX75-22781" fmla="*/ 63 w 420"/>
              <a:gd name="connsiteY75-22782" fmla="*/ 590 h 732"/>
              <a:gd name="connsiteX76-22783" fmla="*/ 84 w 420"/>
              <a:gd name="connsiteY76-22784" fmla="*/ 590 h 732"/>
              <a:gd name="connsiteX77-22785" fmla="*/ 105 w 420"/>
              <a:gd name="connsiteY77-22786" fmla="*/ 595 h 732"/>
              <a:gd name="connsiteX78-22787" fmla="*/ 121 w 420"/>
              <a:gd name="connsiteY78-22788" fmla="*/ 600 h 732"/>
              <a:gd name="connsiteX79-22789" fmla="*/ 136 w 420"/>
              <a:gd name="connsiteY79-22790" fmla="*/ 600 h 732"/>
              <a:gd name="connsiteX80-22791" fmla="*/ 152 w 420"/>
              <a:gd name="connsiteY80-22792" fmla="*/ 600 h 732"/>
              <a:gd name="connsiteX81-22793" fmla="*/ 163 w 420"/>
              <a:gd name="connsiteY81-22794" fmla="*/ 600 h 732"/>
              <a:gd name="connsiteX82-22795" fmla="*/ 173 w 420"/>
              <a:gd name="connsiteY82-22796" fmla="*/ 600 h 732"/>
              <a:gd name="connsiteX83-22797" fmla="*/ 179 w 420"/>
              <a:gd name="connsiteY83-22798" fmla="*/ 600 h 732"/>
              <a:gd name="connsiteX84-22799" fmla="*/ 184 w 420"/>
              <a:gd name="connsiteY84-22800" fmla="*/ 600 h 732"/>
              <a:gd name="connsiteX85-22801" fmla="*/ 189 w 420"/>
              <a:gd name="connsiteY85-22802" fmla="*/ 595 h 732"/>
              <a:gd name="connsiteX86-22803" fmla="*/ 194 w 420"/>
              <a:gd name="connsiteY86-22804" fmla="*/ 590 h 732"/>
              <a:gd name="connsiteX87-22805" fmla="*/ 200 w 420"/>
              <a:gd name="connsiteY87-22806" fmla="*/ 584 h 732"/>
              <a:gd name="connsiteX88-22807" fmla="*/ 205 w 420"/>
              <a:gd name="connsiteY88-22808" fmla="*/ 579 h 732"/>
              <a:gd name="connsiteX89-22809" fmla="*/ 210 w 420"/>
              <a:gd name="connsiteY89-22810" fmla="*/ 568 h 732"/>
              <a:gd name="connsiteX90-22811" fmla="*/ 221 w 420"/>
              <a:gd name="connsiteY90-22812" fmla="*/ 558 h 732"/>
              <a:gd name="connsiteX91-22813" fmla="*/ 226 w 420"/>
              <a:gd name="connsiteY91-22814" fmla="*/ 547 h 732"/>
              <a:gd name="connsiteX92-22815" fmla="*/ 231 w 420"/>
              <a:gd name="connsiteY92-22816" fmla="*/ 537 h 732"/>
              <a:gd name="connsiteX93-22817" fmla="*/ 236 w 420"/>
              <a:gd name="connsiteY93-22818" fmla="*/ 521 h 732"/>
              <a:gd name="connsiteX94-22819" fmla="*/ 242 w 420"/>
              <a:gd name="connsiteY94-22820" fmla="*/ 505 h 732"/>
              <a:gd name="connsiteX95-22821" fmla="*/ 247 w 420"/>
              <a:gd name="connsiteY95-22822" fmla="*/ 489 h 732"/>
              <a:gd name="connsiteX96-22823" fmla="*/ 252 w 420"/>
              <a:gd name="connsiteY96-22824" fmla="*/ 468 h 732"/>
              <a:gd name="connsiteX97-22825" fmla="*/ 257 w 420"/>
              <a:gd name="connsiteY97-22826" fmla="*/ 447 h 732"/>
              <a:gd name="connsiteX98-22827" fmla="*/ 263 w 420"/>
              <a:gd name="connsiteY98-22828" fmla="*/ 421 h 732"/>
              <a:gd name="connsiteX99-22829" fmla="*/ 268 w 420"/>
              <a:gd name="connsiteY99-22830" fmla="*/ 395 h 732"/>
              <a:gd name="connsiteX100-22831" fmla="*/ 273 w 420"/>
              <a:gd name="connsiteY100-22832" fmla="*/ 368 h 732"/>
              <a:gd name="connsiteX101-22833" fmla="*/ 278 w 420"/>
              <a:gd name="connsiteY101-22834" fmla="*/ 342 h 732"/>
              <a:gd name="connsiteX102-22835" fmla="*/ 284 w 420"/>
              <a:gd name="connsiteY102-22836" fmla="*/ 316 h 732"/>
              <a:gd name="connsiteX103-22837" fmla="*/ 284 w 420"/>
              <a:gd name="connsiteY103-22838" fmla="*/ 289 h 732"/>
              <a:gd name="connsiteX104-22839" fmla="*/ 289 w 420"/>
              <a:gd name="connsiteY104-22840" fmla="*/ 263 h 732"/>
              <a:gd name="connsiteX105-22841" fmla="*/ 289 w 420"/>
              <a:gd name="connsiteY105-22842" fmla="*/ 242 h 732"/>
              <a:gd name="connsiteX106-22843" fmla="*/ 294 w 420"/>
              <a:gd name="connsiteY106-22844" fmla="*/ 221 h 732"/>
              <a:gd name="connsiteX107-22845" fmla="*/ 294 w 420"/>
              <a:gd name="connsiteY107-22846" fmla="*/ 200 h 732"/>
              <a:gd name="connsiteX108-22847" fmla="*/ 294 w 420"/>
              <a:gd name="connsiteY108-22848" fmla="*/ 179 h 732"/>
              <a:gd name="connsiteX109-22849" fmla="*/ 299 w 420"/>
              <a:gd name="connsiteY109-22850" fmla="*/ 163 h 732"/>
              <a:gd name="connsiteX110-22851" fmla="*/ 299 w 420"/>
              <a:gd name="connsiteY110-22852" fmla="*/ 147 h 732"/>
              <a:gd name="connsiteX111-22853" fmla="*/ 299 w 420"/>
              <a:gd name="connsiteY111-22854" fmla="*/ 131 h 732"/>
              <a:gd name="connsiteX112-22855" fmla="*/ 299 w 420"/>
              <a:gd name="connsiteY112-22856" fmla="*/ 121 h 732"/>
              <a:gd name="connsiteX113-22857" fmla="*/ 299 w 420"/>
              <a:gd name="connsiteY113-22858" fmla="*/ 110 h 732"/>
              <a:gd name="connsiteX114-22859" fmla="*/ 299 w 420"/>
              <a:gd name="connsiteY114-22860" fmla="*/ 100 h 732"/>
              <a:gd name="connsiteX115-22861" fmla="*/ 299 w 420"/>
              <a:gd name="connsiteY115-22862" fmla="*/ 89 h 732"/>
              <a:gd name="connsiteX116-22863" fmla="*/ 294 w 420"/>
              <a:gd name="connsiteY116-22864" fmla="*/ 84 h 732"/>
              <a:gd name="connsiteX117-22865" fmla="*/ 294 w 420"/>
              <a:gd name="connsiteY117-22866" fmla="*/ 84 h 732"/>
              <a:gd name="connsiteX0-22867" fmla="*/ 294 w 420"/>
              <a:gd name="connsiteY0-22868" fmla="*/ 84 h 732"/>
              <a:gd name="connsiteX1-22869" fmla="*/ 294 w 420"/>
              <a:gd name="connsiteY1-22870" fmla="*/ 73 h 732"/>
              <a:gd name="connsiteX2-22871" fmla="*/ 289 w 420"/>
              <a:gd name="connsiteY2-22872" fmla="*/ 63 h 732"/>
              <a:gd name="connsiteX3-22873" fmla="*/ 284 w 420"/>
              <a:gd name="connsiteY3-22874" fmla="*/ 52 h 732"/>
              <a:gd name="connsiteX4-22875" fmla="*/ 284 w 420"/>
              <a:gd name="connsiteY4-22876" fmla="*/ 47 h 732"/>
              <a:gd name="connsiteX5-22877" fmla="*/ 278 w 420"/>
              <a:gd name="connsiteY5-22878" fmla="*/ 47 h 732"/>
              <a:gd name="connsiteX6-22879" fmla="*/ 273 w 420"/>
              <a:gd name="connsiteY6-22880" fmla="*/ 47 h 732"/>
              <a:gd name="connsiteX7-22881" fmla="*/ 268 w 420"/>
              <a:gd name="connsiteY7-22882" fmla="*/ 42 h 732"/>
              <a:gd name="connsiteX8-22883" fmla="*/ 363 w 420"/>
              <a:gd name="connsiteY8-22884" fmla="*/ 0 h 732"/>
              <a:gd name="connsiteX9-22885" fmla="*/ 378 w 420"/>
              <a:gd name="connsiteY9-22886" fmla="*/ 10 h 732"/>
              <a:gd name="connsiteX10-22887" fmla="*/ 394 w 420"/>
              <a:gd name="connsiteY10-22888" fmla="*/ 21 h 732"/>
              <a:gd name="connsiteX11-22889" fmla="*/ 405 w 420"/>
              <a:gd name="connsiteY11-22890" fmla="*/ 26 h 732"/>
              <a:gd name="connsiteX12-22891" fmla="*/ 415 w 420"/>
              <a:gd name="connsiteY12-22892" fmla="*/ 36 h 732"/>
              <a:gd name="connsiteX13-22893" fmla="*/ 420 w 420"/>
              <a:gd name="connsiteY13-22894" fmla="*/ 42 h 732"/>
              <a:gd name="connsiteX14-22895" fmla="*/ 420 w 420"/>
              <a:gd name="connsiteY14-22896" fmla="*/ 42 h 732"/>
              <a:gd name="connsiteX15-22897" fmla="*/ 415 w 420"/>
              <a:gd name="connsiteY15-22898" fmla="*/ 47 h 732"/>
              <a:gd name="connsiteX16-22899" fmla="*/ 415 w 420"/>
              <a:gd name="connsiteY16-22900" fmla="*/ 52 h 732"/>
              <a:gd name="connsiteX17-22901" fmla="*/ 410 w 420"/>
              <a:gd name="connsiteY17-22902" fmla="*/ 58 h 732"/>
              <a:gd name="connsiteX18-22903" fmla="*/ 405 w 420"/>
              <a:gd name="connsiteY18-22904" fmla="*/ 63 h 732"/>
              <a:gd name="connsiteX19-22905" fmla="*/ 399 w 420"/>
              <a:gd name="connsiteY19-22906" fmla="*/ 68 h 732"/>
              <a:gd name="connsiteX20-22907" fmla="*/ 394 w 420"/>
              <a:gd name="connsiteY20-22908" fmla="*/ 73 h 732"/>
              <a:gd name="connsiteX21-22909" fmla="*/ 389 w 420"/>
              <a:gd name="connsiteY21-22910" fmla="*/ 84 h 732"/>
              <a:gd name="connsiteX22-22911" fmla="*/ 389 w 420"/>
              <a:gd name="connsiteY22-22912" fmla="*/ 94 h 732"/>
              <a:gd name="connsiteX23-22913" fmla="*/ 384 w 420"/>
              <a:gd name="connsiteY23-22914" fmla="*/ 110 h 732"/>
              <a:gd name="connsiteX24-22915" fmla="*/ 384 w 420"/>
              <a:gd name="connsiteY24-22916" fmla="*/ 131 h 732"/>
              <a:gd name="connsiteX25-22917" fmla="*/ 384 w 420"/>
              <a:gd name="connsiteY25-22918" fmla="*/ 152 h 732"/>
              <a:gd name="connsiteX26-22919" fmla="*/ 378 w 420"/>
              <a:gd name="connsiteY26-22920" fmla="*/ 179 h 732"/>
              <a:gd name="connsiteX27-22921" fmla="*/ 373 w 420"/>
              <a:gd name="connsiteY27-22922" fmla="*/ 231 h 732"/>
              <a:gd name="connsiteX28-22923" fmla="*/ 368 w 420"/>
              <a:gd name="connsiteY28-22924" fmla="*/ 284 h 732"/>
              <a:gd name="connsiteX29-22925" fmla="*/ 363 w 420"/>
              <a:gd name="connsiteY29-22926" fmla="*/ 331 h 732"/>
              <a:gd name="connsiteX30-22927" fmla="*/ 357 w 420"/>
              <a:gd name="connsiteY30-22928" fmla="*/ 379 h 732"/>
              <a:gd name="connsiteX31-22929" fmla="*/ 347 w 420"/>
              <a:gd name="connsiteY31-22930" fmla="*/ 426 h 732"/>
              <a:gd name="connsiteX32-22931" fmla="*/ 336 w 420"/>
              <a:gd name="connsiteY32-22932" fmla="*/ 474 h 732"/>
              <a:gd name="connsiteX33-22933" fmla="*/ 326 w 420"/>
              <a:gd name="connsiteY33-22934" fmla="*/ 521 h 732"/>
              <a:gd name="connsiteX34-22935" fmla="*/ 310 w 420"/>
              <a:gd name="connsiteY34-22936" fmla="*/ 563 h 732"/>
              <a:gd name="connsiteX35-22937" fmla="*/ 299 w 420"/>
              <a:gd name="connsiteY35-22938" fmla="*/ 590 h 732"/>
              <a:gd name="connsiteX36-22939" fmla="*/ 294 w 420"/>
              <a:gd name="connsiteY36-22940" fmla="*/ 611 h 732"/>
              <a:gd name="connsiteX37-22941" fmla="*/ 284 w 420"/>
              <a:gd name="connsiteY37-22942" fmla="*/ 626 h 732"/>
              <a:gd name="connsiteX38-22943" fmla="*/ 273 w 420"/>
              <a:gd name="connsiteY38-22944" fmla="*/ 642 h 732"/>
              <a:gd name="connsiteX39-22945" fmla="*/ 263 w 420"/>
              <a:gd name="connsiteY39-22946" fmla="*/ 658 h 732"/>
              <a:gd name="connsiteX40-22947" fmla="*/ 252 w 420"/>
              <a:gd name="connsiteY40-22948" fmla="*/ 674 h 732"/>
              <a:gd name="connsiteX41-22949" fmla="*/ 236 w 420"/>
              <a:gd name="connsiteY41-22950" fmla="*/ 684 h 732"/>
              <a:gd name="connsiteX42-22951" fmla="*/ 226 w 420"/>
              <a:gd name="connsiteY42-22952" fmla="*/ 695 h 732"/>
              <a:gd name="connsiteX43-22953" fmla="*/ 215 w 420"/>
              <a:gd name="connsiteY43-22954" fmla="*/ 705 h 732"/>
              <a:gd name="connsiteX44-22955" fmla="*/ 205 w 420"/>
              <a:gd name="connsiteY44-22956" fmla="*/ 711 h 732"/>
              <a:gd name="connsiteX45-22957" fmla="*/ 194 w 420"/>
              <a:gd name="connsiteY45-22958" fmla="*/ 716 h 732"/>
              <a:gd name="connsiteX46-22959" fmla="*/ 184 w 420"/>
              <a:gd name="connsiteY46-22960" fmla="*/ 721 h 732"/>
              <a:gd name="connsiteX47-22961" fmla="*/ 179 w 420"/>
              <a:gd name="connsiteY47-22962" fmla="*/ 726 h 732"/>
              <a:gd name="connsiteX48-22963" fmla="*/ 168 w 420"/>
              <a:gd name="connsiteY48-22964" fmla="*/ 732 h 732"/>
              <a:gd name="connsiteX49-22965" fmla="*/ 163 w 420"/>
              <a:gd name="connsiteY49-22966" fmla="*/ 732 h 732"/>
              <a:gd name="connsiteX50-22967" fmla="*/ 157 w 420"/>
              <a:gd name="connsiteY50-22968" fmla="*/ 732 h 732"/>
              <a:gd name="connsiteX51-22969" fmla="*/ 147 w 420"/>
              <a:gd name="connsiteY51-22970" fmla="*/ 726 h 732"/>
              <a:gd name="connsiteX52-22971" fmla="*/ 142 w 420"/>
              <a:gd name="connsiteY52-22972" fmla="*/ 721 h 732"/>
              <a:gd name="connsiteX53-22973" fmla="*/ 136 w 420"/>
              <a:gd name="connsiteY53-22974" fmla="*/ 716 h 732"/>
              <a:gd name="connsiteX54-22975" fmla="*/ 136 w 420"/>
              <a:gd name="connsiteY54-22976" fmla="*/ 711 h 732"/>
              <a:gd name="connsiteX55-22977" fmla="*/ 136 w 420"/>
              <a:gd name="connsiteY55-22978" fmla="*/ 705 h 732"/>
              <a:gd name="connsiteX56-22979" fmla="*/ 136 w 420"/>
              <a:gd name="connsiteY56-22980" fmla="*/ 700 h 732"/>
              <a:gd name="connsiteX57-22981" fmla="*/ 136 w 420"/>
              <a:gd name="connsiteY57-22982" fmla="*/ 690 h 732"/>
              <a:gd name="connsiteX58-22983" fmla="*/ 136 w 420"/>
              <a:gd name="connsiteY58-22984" fmla="*/ 684 h 732"/>
              <a:gd name="connsiteX59-22985" fmla="*/ 131 w 420"/>
              <a:gd name="connsiteY59-22986" fmla="*/ 674 h 732"/>
              <a:gd name="connsiteX60-22987" fmla="*/ 121 w 420"/>
              <a:gd name="connsiteY60-22988" fmla="*/ 663 h 732"/>
              <a:gd name="connsiteX61-22989" fmla="*/ 110 w 420"/>
              <a:gd name="connsiteY61-22990" fmla="*/ 658 h 732"/>
              <a:gd name="connsiteX62-22991" fmla="*/ 100 w 420"/>
              <a:gd name="connsiteY62-22992" fmla="*/ 647 h 732"/>
              <a:gd name="connsiteX63-22993" fmla="*/ 84 w 420"/>
              <a:gd name="connsiteY63-22994" fmla="*/ 637 h 732"/>
              <a:gd name="connsiteX64-22995" fmla="*/ 68 w 420"/>
              <a:gd name="connsiteY64-22996" fmla="*/ 626 h 732"/>
              <a:gd name="connsiteX65-22997" fmla="*/ 52 w 420"/>
              <a:gd name="connsiteY65-22998" fmla="*/ 616 h 732"/>
              <a:gd name="connsiteX66-22999" fmla="*/ 36 w 420"/>
              <a:gd name="connsiteY66-23000" fmla="*/ 611 h 732"/>
              <a:gd name="connsiteX67-23001" fmla="*/ 26 w 420"/>
              <a:gd name="connsiteY67-23002" fmla="*/ 600 h 732"/>
              <a:gd name="connsiteX68-23003" fmla="*/ 15 w 420"/>
              <a:gd name="connsiteY68-23004" fmla="*/ 595 h 732"/>
              <a:gd name="connsiteX69-23005" fmla="*/ 0 w 420"/>
              <a:gd name="connsiteY69-23006" fmla="*/ 579 h 732"/>
              <a:gd name="connsiteX70-23007" fmla="*/ 0 w 420"/>
              <a:gd name="connsiteY70-23008" fmla="*/ 579 h 732"/>
              <a:gd name="connsiteX71-23009" fmla="*/ 21 w 420"/>
              <a:gd name="connsiteY71-23010" fmla="*/ 579 h 732"/>
              <a:gd name="connsiteX72-23011" fmla="*/ 31 w 420"/>
              <a:gd name="connsiteY72-23012" fmla="*/ 579 h 732"/>
              <a:gd name="connsiteX73-23013" fmla="*/ 47 w 420"/>
              <a:gd name="connsiteY73-23014" fmla="*/ 584 h 732"/>
              <a:gd name="connsiteX74-23015" fmla="*/ 63 w 420"/>
              <a:gd name="connsiteY74-23016" fmla="*/ 590 h 732"/>
              <a:gd name="connsiteX75-23017" fmla="*/ 84 w 420"/>
              <a:gd name="connsiteY75-23018" fmla="*/ 590 h 732"/>
              <a:gd name="connsiteX76-23019" fmla="*/ 105 w 420"/>
              <a:gd name="connsiteY76-23020" fmla="*/ 595 h 732"/>
              <a:gd name="connsiteX77-23021" fmla="*/ 121 w 420"/>
              <a:gd name="connsiteY77-23022" fmla="*/ 600 h 732"/>
              <a:gd name="connsiteX78-23023" fmla="*/ 136 w 420"/>
              <a:gd name="connsiteY78-23024" fmla="*/ 600 h 732"/>
              <a:gd name="connsiteX79-23025" fmla="*/ 152 w 420"/>
              <a:gd name="connsiteY79-23026" fmla="*/ 600 h 732"/>
              <a:gd name="connsiteX80-23027" fmla="*/ 163 w 420"/>
              <a:gd name="connsiteY80-23028" fmla="*/ 600 h 732"/>
              <a:gd name="connsiteX81-23029" fmla="*/ 173 w 420"/>
              <a:gd name="connsiteY81-23030" fmla="*/ 600 h 732"/>
              <a:gd name="connsiteX82-23031" fmla="*/ 179 w 420"/>
              <a:gd name="connsiteY82-23032" fmla="*/ 600 h 732"/>
              <a:gd name="connsiteX83-23033" fmla="*/ 184 w 420"/>
              <a:gd name="connsiteY83-23034" fmla="*/ 600 h 732"/>
              <a:gd name="connsiteX84-23035" fmla="*/ 189 w 420"/>
              <a:gd name="connsiteY84-23036" fmla="*/ 595 h 732"/>
              <a:gd name="connsiteX85-23037" fmla="*/ 194 w 420"/>
              <a:gd name="connsiteY85-23038" fmla="*/ 590 h 732"/>
              <a:gd name="connsiteX86-23039" fmla="*/ 200 w 420"/>
              <a:gd name="connsiteY86-23040" fmla="*/ 584 h 732"/>
              <a:gd name="connsiteX87-23041" fmla="*/ 205 w 420"/>
              <a:gd name="connsiteY87-23042" fmla="*/ 579 h 732"/>
              <a:gd name="connsiteX88-23043" fmla="*/ 210 w 420"/>
              <a:gd name="connsiteY88-23044" fmla="*/ 568 h 732"/>
              <a:gd name="connsiteX89-23045" fmla="*/ 221 w 420"/>
              <a:gd name="connsiteY89-23046" fmla="*/ 558 h 732"/>
              <a:gd name="connsiteX90-23047" fmla="*/ 226 w 420"/>
              <a:gd name="connsiteY90-23048" fmla="*/ 547 h 732"/>
              <a:gd name="connsiteX91-23049" fmla="*/ 231 w 420"/>
              <a:gd name="connsiteY91-23050" fmla="*/ 537 h 732"/>
              <a:gd name="connsiteX92-23051" fmla="*/ 236 w 420"/>
              <a:gd name="connsiteY92-23052" fmla="*/ 521 h 732"/>
              <a:gd name="connsiteX93-23053" fmla="*/ 242 w 420"/>
              <a:gd name="connsiteY93-23054" fmla="*/ 505 h 732"/>
              <a:gd name="connsiteX94-23055" fmla="*/ 247 w 420"/>
              <a:gd name="connsiteY94-23056" fmla="*/ 489 h 732"/>
              <a:gd name="connsiteX95-23057" fmla="*/ 252 w 420"/>
              <a:gd name="connsiteY95-23058" fmla="*/ 468 h 732"/>
              <a:gd name="connsiteX96-23059" fmla="*/ 257 w 420"/>
              <a:gd name="connsiteY96-23060" fmla="*/ 447 h 732"/>
              <a:gd name="connsiteX97-23061" fmla="*/ 263 w 420"/>
              <a:gd name="connsiteY97-23062" fmla="*/ 421 h 732"/>
              <a:gd name="connsiteX98-23063" fmla="*/ 268 w 420"/>
              <a:gd name="connsiteY98-23064" fmla="*/ 395 h 732"/>
              <a:gd name="connsiteX99-23065" fmla="*/ 273 w 420"/>
              <a:gd name="connsiteY99-23066" fmla="*/ 368 h 732"/>
              <a:gd name="connsiteX100-23067" fmla="*/ 278 w 420"/>
              <a:gd name="connsiteY100-23068" fmla="*/ 342 h 732"/>
              <a:gd name="connsiteX101-23069" fmla="*/ 284 w 420"/>
              <a:gd name="connsiteY101-23070" fmla="*/ 316 h 732"/>
              <a:gd name="connsiteX102-23071" fmla="*/ 284 w 420"/>
              <a:gd name="connsiteY102-23072" fmla="*/ 289 h 732"/>
              <a:gd name="connsiteX103-23073" fmla="*/ 289 w 420"/>
              <a:gd name="connsiteY103-23074" fmla="*/ 263 h 732"/>
              <a:gd name="connsiteX104-23075" fmla="*/ 289 w 420"/>
              <a:gd name="connsiteY104-23076" fmla="*/ 242 h 732"/>
              <a:gd name="connsiteX105-23077" fmla="*/ 294 w 420"/>
              <a:gd name="connsiteY105-23078" fmla="*/ 221 h 732"/>
              <a:gd name="connsiteX106-23079" fmla="*/ 294 w 420"/>
              <a:gd name="connsiteY106-23080" fmla="*/ 200 h 732"/>
              <a:gd name="connsiteX107-23081" fmla="*/ 294 w 420"/>
              <a:gd name="connsiteY107-23082" fmla="*/ 179 h 732"/>
              <a:gd name="connsiteX108-23083" fmla="*/ 299 w 420"/>
              <a:gd name="connsiteY108-23084" fmla="*/ 163 h 732"/>
              <a:gd name="connsiteX109-23085" fmla="*/ 299 w 420"/>
              <a:gd name="connsiteY109-23086" fmla="*/ 147 h 732"/>
              <a:gd name="connsiteX110-23087" fmla="*/ 299 w 420"/>
              <a:gd name="connsiteY110-23088" fmla="*/ 131 h 732"/>
              <a:gd name="connsiteX111-23089" fmla="*/ 299 w 420"/>
              <a:gd name="connsiteY111-23090" fmla="*/ 121 h 732"/>
              <a:gd name="connsiteX112-23091" fmla="*/ 299 w 420"/>
              <a:gd name="connsiteY112-23092" fmla="*/ 110 h 732"/>
              <a:gd name="connsiteX113-23093" fmla="*/ 299 w 420"/>
              <a:gd name="connsiteY113-23094" fmla="*/ 100 h 732"/>
              <a:gd name="connsiteX114-23095" fmla="*/ 299 w 420"/>
              <a:gd name="connsiteY114-23096" fmla="*/ 89 h 732"/>
              <a:gd name="connsiteX115-23097" fmla="*/ 294 w 420"/>
              <a:gd name="connsiteY115-23098" fmla="*/ 84 h 732"/>
              <a:gd name="connsiteX116-23099" fmla="*/ 294 w 420"/>
              <a:gd name="connsiteY116-23100" fmla="*/ 84 h 732"/>
              <a:gd name="connsiteX0-23101" fmla="*/ 294 w 420"/>
              <a:gd name="connsiteY0-23102" fmla="*/ 84 h 732"/>
              <a:gd name="connsiteX1-23103" fmla="*/ 294 w 420"/>
              <a:gd name="connsiteY1-23104" fmla="*/ 73 h 732"/>
              <a:gd name="connsiteX2-23105" fmla="*/ 289 w 420"/>
              <a:gd name="connsiteY2-23106" fmla="*/ 63 h 732"/>
              <a:gd name="connsiteX3-23107" fmla="*/ 284 w 420"/>
              <a:gd name="connsiteY3-23108" fmla="*/ 52 h 732"/>
              <a:gd name="connsiteX4-23109" fmla="*/ 284 w 420"/>
              <a:gd name="connsiteY4-23110" fmla="*/ 47 h 732"/>
              <a:gd name="connsiteX5-23111" fmla="*/ 278 w 420"/>
              <a:gd name="connsiteY5-23112" fmla="*/ 47 h 732"/>
              <a:gd name="connsiteX6-23113" fmla="*/ 273 w 420"/>
              <a:gd name="connsiteY6-23114" fmla="*/ 47 h 732"/>
              <a:gd name="connsiteX7-23115" fmla="*/ 268 w 420"/>
              <a:gd name="connsiteY7-23116" fmla="*/ 42 h 732"/>
              <a:gd name="connsiteX8-23117" fmla="*/ 363 w 420"/>
              <a:gd name="connsiteY8-23118" fmla="*/ 0 h 732"/>
              <a:gd name="connsiteX9-23119" fmla="*/ 378 w 420"/>
              <a:gd name="connsiteY9-23120" fmla="*/ 10 h 732"/>
              <a:gd name="connsiteX10-23121" fmla="*/ 394 w 420"/>
              <a:gd name="connsiteY10-23122" fmla="*/ 21 h 732"/>
              <a:gd name="connsiteX11-23123" fmla="*/ 405 w 420"/>
              <a:gd name="connsiteY11-23124" fmla="*/ 26 h 732"/>
              <a:gd name="connsiteX12-23125" fmla="*/ 415 w 420"/>
              <a:gd name="connsiteY12-23126" fmla="*/ 36 h 732"/>
              <a:gd name="connsiteX13-23127" fmla="*/ 420 w 420"/>
              <a:gd name="connsiteY13-23128" fmla="*/ 42 h 732"/>
              <a:gd name="connsiteX14-23129" fmla="*/ 420 w 420"/>
              <a:gd name="connsiteY14-23130" fmla="*/ 42 h 732"/>
              <a:gd name="connsiteX15-23131" fmla="*/ 415 w 420"/>
              <a:gd name="connsiteY15-23132" fmla="*/ 47 h 732"/>
              <a:gd name="connsiteX16-23133" fmla="*/ 415 w 420"/>
              <a:gd name="connsiteY16-23134" fmla="*/ 52 h 732"/>
              <a:gd name="connsiteX17-23135" fmla="*/ 410 w 420"/>
              <a:gd name="connsiteY17-23136" fmla="*/ 58 h 732"/>
              <a:gd name="connsiteX18-23137" fmla="*/ 405 w 420"/>
              <a:gd name="connsiteY18-23138" fmla="*/ 63 h 732"/>
              <a:gd name="connsiteX19-23139" fmla="*/ 399 w 420"/>
              <a:gd name="connsiteY19-23140" fmla="*/ 68 h 732"/>
              <a:gd name="connsiteX20-23141" fmla="*/ 394 w 420"/>
              <a:gd name="connsiteY20-23142" fmla="*/ 73 h 732"/>
              <a:gd name="connsiteX21-23143" fmla="*/ 389 w 420"/>
              <a:gd name="connsiteY21-23144" fmla="*/ 84 h 732"/>
              <a:gd name="connsiteX22-23145" fmla="*/ 389 w 420"/>
              <a:gd name="connsiteY22-23146" fmla="*/ 94 h 732"/>
              <a:gd name="connsiteX23-23147" fmla="*/ 384 w 420"/>
              <a:gd name="connsiteY23-23148" fmla="*/ 110 h 732"/>
              <a:gd name="connsiteX24-23149" fmla="*/ 384 w 420"/>
              <a:gd name="connsiteY24-23150" fmla="*/ 131 h 732"/>
              <a:gd name="connsiteX25-23151" fmla="*/ 384 w 420"/>
              <a:gd name="connsiteY25-23152" fmla="*/ 152 h 732"/>
              <a:gd name="connsiteX26-23153" fmla="*/ 378 w 420"/>
              <a:gd name="connsiteY26-23154" fmla="*/ 179 h 732"/>
              <a:gd name="connsiteX27-23155" fmla="*/ 373 w 420"/>
              <a:gd name="connsiteY27-23156" fmla="*/ 231 h 732"/>
              <a:gd name="connsiteX28-23157" fmla="*/ 368 w 420"/>
              <a:gd name="connsiteY28-23158" fmla="*/ 284 h 732"/>
              <a:gd name="connsiteX29-23159" fmla="*/ 363 w 420"/>
              <a:gd name="connsiteY29-23160" fmla="*/ 331 h 732"/>
              <a:gd name="connsiteX30-23161" fmla="*/ 357 w 420"/>
              <a:gd name="connsiteY30-23162" fmla="*/ 379 h 732"/>
              <a:gd name="connsiteX31-23163" fmla="*/ 347 w 420"/>
              <a:gd name="connsiteY31-23164" fmla="*/ 426 h 732"/>
              <a:gd name="connsiteX32-23165" fmla="*/ 336 w 420"/>
              <a:gd name="connsiteY32-23166" fmla="*/ 474 h 732"/>
              <a:gd name="connsiteX33-23167" fmla="*/ 326 w 420"/>
              <a:gd name="connsiteY33-23168" fmla="*/ 521 h 732"/>
              <a:gd name="connsiteX34-23169" fmla="*/ 310 w 420"/>
              <a:gd name="connsiteY34-23170" fmla="*/ 563 h 732"/>
              <a:gd name="connsiteX35-23171" fmla="*/ 299 w 420"/>
              <a:gd name="connsiteY35-23172" fmla="*/ 590 h 732"/>
              <a:gd name="connsiteX36-23173" fmla="*/ 294 w 420"/>
              <a:gd name="connsiteY36-23174" fmla="*/ 611 h 732"/>
              <a:gd name="connsiteX37-23175" fmla="*/ 284 w 420"/>
              <a:gd name="connsiteY37-23176" fmla="*/ 626 h 732"/>
              <a:gd name="connsiteX38-23177" fmla="*/ 273 w 420"/>
              <a:gd name="connsiteY38-23178" fmla="*/ 642 h 732"/>
              <a:gd name="connsiteX39-23179" fmla="*/ 263 w 420"/>
              <a:gd name="connsiteY39-23180" fmla="*/ 658 h 732"/>
              <a:gd name="connsiteX40-23181" fmla="*/ 252 w 420"/>
              <a:gd name="connsiteY40-23182" fmla="*/ 674 h 732"/>
              <a:gd name="connsiteX41-23183" fmla="*/ 236 w 420"/>
              <a:gd name="connsiteY41-23184" fmla="*/ 684 h 732"/>
              <a:gd name="connsiteX42-23185" fmla="*/ 226 w 420"/>
              <a:gd name="connsiteY42-23186" fmla="*/ 695 h 732"/>
              <a:gd name="connsiteX43-23187" fmla="*/ 215 w 420"/>
              <a:gd name="connsiteY43-23188" fmla="*/ 705 h 732"/>
              <a:gd name="connsiteX44-23189" fmla="*/ 205 w 420"/>
              <a:gd name="connsiteY44-23190" fmla="*/ 711 h 732"/>
              <a:gd name="connsiteX45-23191" fmla="*/ 194 w 420"/>
              <a:gd name="connsiteY45-23192" fmla="*/ 716 h 732"/>
              <a:gd name="connsiteX46-23193" fmla="*/ 184 w 420"/>
              <a:gd name="connsiteY46-23194" fmla="*/ 721 h 732"/>
              <a:gd name="connsiteX47-23195" fmla="*/ 179 w 420"/>
              <a:gd name="connsiteY47-23196" fmla="*/ 726 h 732"/>
              <a:gd name="connsiteX48-23197" fmla="*/ 168 w 420"/>
              <a:gd name="connsiteY48-23198" fmla="*/ 732 h 732"/>
              <a:gd name="connsiteX49-23199" fmla="*/ 163 w 420"/>
              <a:gd name="connsiteY49-23200" fmla="*/ 732 h 732"/>
              <a:gd name="connsiteX50-23201" fmla="*/ 157 w 420"/>
              <a:gd name="connsiteY50-23202" fmla="*/ 732 h 732"/>
              <a:gd name="connsiteX51-23203" fmla="*/ 147 w 420"/>
              <a:gd name="connsiteY51-23204" fmla="*/ 726 h 732"/>
              <a:gd name="connsiteX52-23205" fmla="*/ 142 w 420"/>
              <a:gd name="connsiteY52-23206" fmla="*/ 721 h 732"/>
              <a:gd name="connsiteX53-23207" fmla="*/ 136 w 420"/>
              <a:gd name="connsiteY53-23208" fmla="*/ 716 h 732"/>
              <a:gd name="connsiteX54-23209" fmla="*/ 136 w 420"/>
              <a:gd name="connsiteY54-23210" fmla="*/ 711 h 732"/>
              <a:gd name="connsiteX55-23211" fmla="*/ 136 w 420"/>
              <a:gd name="connsiteY55-23212" fmla="*/ 705 h 732"/>
              <a:gd name="connsiteX56-23213" fmla="*/ 136 w 420"/>
              <a:gd name="connsiteY56-23214" fmla="*/ 700 h 732"/>
              <a:gd name="connsiteX57-23215" fmla="*/ 136 w 420"/>
              <a:gd name="connsiteY57-23216" fmla="*/ 690 h 732"/>
              <a:gd name="connsiteX58-23217" fmla="*/ 136 w 420"/>
              <a:gd name="connsiteY58-23218" fmla="*/ 684 h 732"/>
              <a:gd name="connsiteX59-23219" fmla="*/ 131 w 420"/>
              <a:gd name="connsiteY59-23220" fmla="*/ 674 h 732"/>
              <a:gd name="connsiteX60-23221" fmla="*/ 121 w 420"/>
              <a:gd name="connsiteY60-23222" fmla="*/ 663 h 732"/>
              <a:gd name="connsiteX61-23223" fmla="*/ 110 w 420"/>
              <a:gd name="connsiteY61-23224" fmla="*/ 658 h 732"/>
              <a:gd name="connsiteX62-23225" fmla="*/ 100 w 420"/>
              <a:gd name="connsiteY62-23226" fmla="*/ 647 h 732"/>
              <a:gd name="connsiteX63-23227" fmla="*/ 84 w 420"/>
              <a:gd name="connsiteY63-23228" fmla="*/ 637 h 732"/>
              <a:gd name="connsiteX64-23229" fmla="*/ 68 w 420"/>
              <a:gd name="connsiteY64-23230" fmla="*/ 626 h 732"/>
              <a:gd name="connsiteX65-23231" fmla="*/ 52 w 420"/>
              <a:gd name="connsiteY65-23232" fmla="*/ 616 h 732"/>
              <a:gd name="connsiteX66-23233" fmla="*/ 36 w 420"/>
              <a:gd name="connsiteY66-23234" fmla="*/ 611 h 732"/>
              <a:gd name="connsiteX67-23235" fmla="*/ 26 w 420"/>
              <a:gd name="connsiteY67-23236" fmla="*/ 600 h 732"/>
              <a:gd name="connsiteX68-23237" fmla="*/ 15 w 420"/>
              <a:gd name="connsiteY68-23238" fmla="*/ 595 h 732"/>
              <a:gd name="connsiteX69-23239" fmla="*/ 0 w 420"/>
              <a:gd name="connsiteY69-23240" fmla="*/ 579 h 732"/>
              <a:gd name="connsiteX70-23241" fmla="*/ 21 w 420"/>
              <a:gd name="connsiteY70-23242" fmla="*/ 579 h 732"/>
              <a:gd name="connsiteX71-23243" fmla="*/ 31 w 420"/>
              <a:gd name="connsiteY71-23244" fmla="*/ 579 h 732"/>
              <a:gd name="connsiteX72-23245" fmla="*/ 47 w 420"/>
              <a:gd name="connsiteY72-23246" fmla="*/ 584 h 732"/>
              <a:gd name="connsiteX73-23247" fmla="*/ 63 w 420"/>
              <a:gd name="connsiteY73-23248" fmla="*/ 590 h 732"/>
              <a:gd name="connsiteX74-23249" fmla="*/ 84 w 420"/>
              <a:gd name="connsiteY74-23250" fmla="*/ 590 h 732"/>
              <a:gd name="connsiteX75-23251" fmla="*/ 105 w 420"/>
              <a:gd name="connsiteY75-23252" fmla="*/ 595 h 732"/>
              <a:gd name="connsiteX76-23253" fmla="*/ 121 w 420"/>
              <a:gd name="connsiteY76-23254" fmla="*/ 600 h 732"/>
              <a:gd name="connsiteX77-23255" fmla="*/ 136 w 420"/>
              <a:gd name="connsiteY77-23256" fmla="*/ 600 h 732"/>
              <a:gd name="connsiteX78-23257" fmla="*/ 152 w 420"/>
              <a:gd name="connsiteY78-23258" fmla="*/ 600 h 732"/>
              <a:gd name="connsiteX79-23259" fmla="*/ 163 w 420"/>
              <a:gd name="connsiteY79-23260" fmla="*/ 600 h 732"/>
              <a:gd name="connsiteX80-23261" fmla="*/ 173 w 420"/>
              <a:gd name="connsiteY80-23262" fmla="*/ 600 h 732"/>
              <a:gd name="connsiteX81-23263" fmla="*/ 179 w 420"/>
              <a:gd name="connsiteY81-23264" fmla="*/ 600 h 732"/>
              <a:gd name="connsiteX82-23265" fmla="*/ 184 w 420"/>
              <a:gd name="connsiteY82-23266" fmla="*/ 600 h 732"/>
              <a:gd name="connsiteX83-23267" fmla="*/ 189 w 420"/>
              <a:gd name="connsiteY83-23268" fmla="*/ 595 h 732"/>
              <a:gd name="connsiteX84-23269" fmla="*/ 194 w 420"/>
              <a:gd name="connsiteY84-23270" fmla="*/ 590 h 732"/>
              <a:gd name="connsiteX85-23271" fmla="*/ 200 w 420"/>
              <a:gd name="connsiteY85-23272" fmla="*/ 584 h 732"/>
              <a:gd name="connsiteX86-23273" fmla="*/ 205 w 420"/>
              <a:gd name="connsiteY86-23274" fmla="*/ 579 h 732"/>
              <a:gd name="connsiteX87-23275" fmla="*/ 210 w 420"/>
              <a:gd name="connsiteY87-23276" fmla="*/ 568 h 732"/>
              <a:gd name="connsiteX88-23277" fmla="*/ 221 w 420"/>
              <a:gd name="connsiteY88-23278" fmla="*/ 558 h 732"/>
              <a:gd name="connsiteX89-23279" fmla="*/ 226 w 420"/>
              <a:gd name="connsiteY89-23280" fmla="*/ 547 h 732"/>
              <a:gd name="connsiteX90-23281" fmla="*/ 231 w 420"/>
              <a:gd name="connsiteY90-23282" fmla="*/ 537 h 732"/>
              <a:gd name="connsiteX91-23283" fmla="*/ 236 w 420"/>
              <a:gd name="connsiteY91-23284" fmla="*/ 521 h 732"/>
              <a:gd name="connsiteX92-23285" fmla="*/ 242 w 420"/>
              <a:gd name="connsiteY92-23286" fmla="*/ 505 h 732"/>
              <a:gd name="connsiteX93-23287" fmla="*/ 247 w 420"/>
              <a:gd name="connsiteY93-23288" fmla="*/ 489 h 732"/>
              <a:gd name="connsiteX94-23289" fmla="*/ 252 w 420"/>
              <a:gd name="connsiteY94-23290" fmla="*/ 468 h 732"/>
              <a:gd name="connsiteX95-23291" fmla="*/ 257 w 420"/>
              <a:gd name="connsiteY95-23292" fmla="*/ 447 h 732"/>
              <a:gd name="connsiteX96-23293" fmla="*/ 263 w 420"/>
              <a:gd name="connsiteY96-23294" fmla="*/ 421 h 732"/>
              <a:gd name="connsiteX97-23295" fmla="*/ 268 w 420"/>
              <a:gd name="connsiteY97-23296" fmla="*/ 395 h 732"/>
              <a:gd name="connsiteX98-23297" fmla="*/ 273 w 420"/>
              <a:gd name="connsiteY98-23298" fmla="*/ 368 h 732"/>
              <a:gd name="connsiteX99-23299" fmla="*/ 278 w 420"/>
              <a:gd name="connsiteY99-23300" fmla="*/ 342 h 732"/>
              <a:gd name="connsiteX100-23301" fmla="*/ 284 w 420"/>
              <a:gd name="connsiteY100-23302" fmla="*/ 316 h 732"/>
              <a:gd name="connsiteX101-23303" fmla="*/ 284 w 420"/>
              <a:gd name="connsiteY101-23304" fmla="*/ 289 h 732"/>
              <a:gd name="connsiteX102-23305" fmla="*/ 289 w 420"/>
              <a:gd name="connsiteY102-23306" fmla="*/ 263 h 732"/>
              <a:gd name="connsiteX103-23307" fmla="*/ 289 w 420"/>
              <a:gd name="connsiteY103-23308" fmla="*/ 242 h 732"/>
              <a:gd name="connsiteX104-23309" fmla="*/ 294 w 420"/>
              <a:gd name="connsiteY104-23310" fmla="*/ 221 h 732"/>
              <a:gd name="connsiteX105-23311" fmla="*/ 294 w 420"/>
              <a:gd name="connsiteY105-23312" fmla="*/ 200 h 732"/>
              <a:gd name="connsiteX106-23313" fmla="*/ 294 w 420"/>
              <a:gd name="connsiteY106-23314" fmla="*/ 179 h 732"/>
              <a:gd name="connsiteX107-23315" fmla="*/ 299 w 420"/>
              <a:gd name="connsiteY107-23316" fmla="*/ 163 h 732"/>
              <a:gd name="connsiteX108-23317" fmla="*/ 299 w 420"/>
              <a:gd name="connsiteY108-23318" fmla="*/ 147 h 732"/>
              <a:gd name="connsiteX109-23319" fmla="*/ 299 w 420"/>
              <a:gd name="connsiteY109-23320" fmla="*/ 131 h 732"/>
              <a:gd name="connsiteX110-23321" fmla="*/ 299 w 420"/>
              <a:gd name="connsiteY110-23322" fmla="*/ 121 h 732"/>
              <a:gd name="connsiteX111-23323" fmla="*/ 299 w 420"/>
              <a:gd name="connsiteY111-23324" fmla="*/ 110 h 732"/>
              <a:gd name="connsiteX112-23325" fmla="*/ 299 w 420"/>
              <a:gd name="connsiteY112-23326" fmla="*/ 100 h 732"/>
              <a:gd name="connsiteX113-23327" fmla="*/ 299 w 420"/>
              <a:gd name="connsiteY113-23328" fmla="*/ 89 h 732"/>
              <a:gd name="connsiteX114-23329" fmla="*/ 294 w 420"/>
              <a:gd name="connsiteY114-23330" fmla="*/ 84 h 732"/>
              <a:gd name="connsiteX115-23331" fmla="*/ 294 w 420"/>
              <a:gd name="connsiteY115-23332" fmla="*/ 84 h 732"/>
              <a:gd name="connsiteX0-23333" fmla="*/ 294 w 420"/>
              <a:gd name="connsiteY0-23334" fmla="*/ 84 h 732"/>
              <a:gd name="connsiteX1-23335" fmla="*/ 294 w 420"/>
              <a:gd name="connsiteY1-23336" fmla="*/ 73 h 732"/>
              <a:gd name="connsiteX2-23337" fmla="*/ 289 w 420"/>
              <a:gd name="connsiteY2-23338" fmla="*/ 63 h 732"/>
              <a:gd name="connsiteX3-23339" fmla="*/ 284 w 420"/>
              <a:gd name="connsiteY3-23340" fmla="*/ 52 h 732"/>
              <a:gd name="connsiteX4-23341" fmla="*/ 284 w 420"/>
              <a:gd name="connsiteY4-23342" fmla="*/ 47 h 732"/>
              <a:gd name="connsiteX5-23343" fmla="*/ 278 w 420"/>
              <a:gd name="connsiteY5-23344" fmla="*/ 47 h 732"/>
              <a:gd name="connsiteX6-23345" fmla="*/ 273 w 420"/>
              <a:gd name="connsiteY6-23346" fmla="*/ 47 h 732"/>
              <a:gd name="connsiteX7-23347" fmla="*/ 268 w 420"/>
              <a:gd name="connsiteY7-23348" fmla="*/ 42 h 732"/>
              <a:gd name="connsiteX8-23349" fmla="*/ 363 w 420"/>
              <a:gd name="connsiteY8-23350" fmla="*/ 0 h 732"/>
              <a:gd name="connsiteX9-23351" fmla="*/ 378 w 420"/>
              <a:gd name="connsiteY9-23352" fmla="*/ 10 h 732"/>
              <a:gd name="connsiteX10-23353" fmla="*/ 394 w 420"/>
              <a:gd name="connsiteY10-23354" fmla="*/ 21 h 732"/>
              <a:gd name="connsiteX11-23355" fmla="*/ 405 w 420"/>
              <a:gd name="connsiteY11-23356" fmla="*/ 26 h 732"/>
              <a:gd name="connsiteX12-23357" fmla="*/ 415 w 420"/>
              <a:gd name="connsiteY12-23358" fmla="*/ 36 h 732"/>
              <a:gd name="connsiteX13-23359" fmla="*/ 420 w 420"/>
              <a:gd name="connsiteY13-23360" fmla="*/ 42 h 732"/>
              <a:gd name="connsiteX14-23361" fmla="*/ 420 w 420"/>
              <a:gd name="connsiteY14-23362" fmla="*/ 42 h 732"/>
              <a:gd name="connsiteX15-23363" fmla="*/ 415 w 420"/>
              <a:gd name="connsiteY15-23364" fmla="*/ 47 h 732"/>
              <a:gd name="connsiteX16-23365" fmla="*/ 415 w 420"/>
              <a:gd name="connsiteY16-23366" fmla="*/ 52 h 732"/>
              <a:gd name="connsiteX17-23367" fmla="*/ 410 w 420"/>
              <a:gd name="connsiteY17-23368" fmla="*/ 58 h 732"/>
              <a:gd name="connsiteX18-23369" fmla="*/ 405 w 420"/>
              <a:gd name="connsiteY18-23370" fmla="*/ 63 h 732"/>
              <a:gd name="connsiteX19-23371" fmla="*/ 399 w 420"/>
              <a:gd name="connsiteY19-23372" fmla="*/ 68 h 732"/>
              <a:gd name="connsiteX20-23373" fmla="*/ 394 w 420"/>
              <a:gd name="connsiteY20-23374" fmla="*/ 73 h 732"/>
              <a:gd name="connsiteX21-23375" fmla="*/ 389 w 420"/>
              <a:gd name="connsiteY21-23376" fmla="*/ 84 h 732"/>
              <a:gd name="connsiteX22-23377" fmla="*/ 389 w 420"/>
              <a:gd name="connsiteY22-23378" fmla="*/ 94 h 732"/>
              <a:gd name="connsiteX23-23379" fmla="*/ 384 w 420"/>
              <a:gd name="connsiteY23-23380" fmla="*/ 110 h 732"/>
              <a:gd name="connsiteX24-23381" fmla="*/ 384 w 420"/>
              <a:gd name="connsiteY24-23382" fmla="*/ 131 h 732"/>
              <a:gd name="connsiteX25-23383" fmla="*/ 384 w 420"/>
              <a:gd name="connsiteY25-23384" fmla="*/ 152 h 732"/>
              <a:gd name="connsiteX26-23385" fmla="*/ 378 w 420"/>
              <a:gd name="connsiteY26-23386" fmla="*/ 179 h 732"/>
              <a:gd name="connsiteX27-23387" fmla="*/ 373 w 420"/>
              <a:gd name="connsiteY27-23388" fmla="*/ 231 h 732"/>
              <a:gd name="connsiteX28-23389" fmla="*/ 368 w 420"/>
              <a:gd name="connsiteY28-23390" fmla="*/ 284 h 732"/>
              <a:gd name="connsiteX29-23391" fmla="*/ 363 w 420"/>
              <a:gd name="connsiteY29-23392" fmla="*/ 331 h 732"/>
              <a:gd name="connsiteX30-23393" fmla="*/ 357 w 420"/>
              <a:gd name="connsiteY30-23394" fmla="*/ 379 h 732"/>
              <a:gd name="connsiteX31-23395" fmla="*/ 347 w 420"/>
              <a:gd name="connsiteY31-23396" fmla="*/ 426 h 732"/>
              <a:gd name="connsiteX32-23397" fmla="*/ 336 w 420"/>
              <a:gd name="connsiteY32-23398" fmla="*/ 474 h 732"/>
              <a:gd name="connsiteX33-23399" fmla="*/ 326 w 420"/>
              <a:gd name="connsiteY33-23400" fmla="*/ 521 h 732"/>
              <a:gd name="connsiteX34-23401" fmla="*/ 310 w 420"/>
              <a:gd name="connsiteY34-23402" fmla="*/ 563 h 732"/>
              <a:gd name="connsiteX35-23403" fmla="*/ 299 w 420"/>
              <a:gd name="connsiteY35-23404" fmla="*/ 590 h 732"/>
              <a:gd name="connsiteX36-23405" fmla="*/ 294 w 420"/>
              <a:gd name="connsiteY36-23406" fmla="*/ 611 h 732"/>
              <a:gd name="connsiteX37-23407" fmla="*/ 284 w 420"/>
              <a:gd name="connsiteY37-23408" fmla="*/ 626 h 732"/>
              <a:gd name="connsiteX38-23409" fmla="*/ 273 w 420"/>
              <a:gd name="connsiteY38-23410" fmla="*/ 642 h 732"/>
              <a:gd name="connsiteX39-23411" fmla="*/ 263 w 420"/>
              <a:gd name="connsiteY39-23412" fmla="*/ 658 h 732"/>
              <a:gd name="connsiteX40-23413" fmla="*/ 252 w 420"/>
              <a:gd name="connsiteY40-23414" fmla="*/ 674 h 732"/>
              <a:gd name="connsiteX41-23415" fmla="*/ 236 w 420"/>
              <a:gd name="connsiteY41-23416" fmla="*/ 684 h 732"/>
              <a:gd name="connsiteX42-23417" fmla="*/ 226 w 420"/>
              <a:gd name="connsiteY42-23418" fmla="*/ 695 h 732"/>
              <a:gd name="connsiteX43-23419" fmla="*/ 215 w 420"/>
              <a:gd name="connsiteY43-23420" fmla="*/ 705 h 732"/>
              <a:gd name="connsiteX44-23421" fmla="*/ 205 w 420"/>
              <a:gd name="connsiteY44-23422" fmla="*/ 711 h 732"/>
              <a:gd name="connsiteX45-23423" fmla="*/ 194 w 420"/>
              <a:gd name="connsiteY45-23424" fmla="*/ 716 h 732"/>
              <a:gd name="connsiteX46-23425" fmla="*/ 184 w 420"/>
              <a:gd name="connsiteY46-23426" fmla="*/ 721 h 732"/>
              <a:gd name="connsiteX47-23427" fmla="*/ 179 w 420"/>
              <a:gd name="connsiteY47-23428" fmla="*/ 726 h 732"/>
              <a:gd name="connsiteX48-23429" fmla="*/ 168 w 420"/>
              <a:gd name="connsiteY48-23430" fmla="*/ 732 h 732"/>
              <a:gd name="connsiteX49-23431" fmla="*/ 163 w 420"/>
              <a:gd name="connsiteY49-23432" fmla="*/ 732 h 732"/>
              <a:gd name="connsiteX50-23433" fmla="*/ 157 w 420"/>
              <a:gd name="connsiteY50-23434" fmla="*/ 732 h 732"/>
              <a:gd name="connsiteX51-23435" fmla="*/ 147 w 420"/>
              <a:gd name="connsiteY51-23436" fmla="*/ 726 h 732"/>
              <a:gd name="connsiteX52-23437" fmla="*/ 142 w 420"/>
              <a:gd name="connsiteY52-23438" fmla="*/ 721 h 732"/>
              <a:gd name="connsiteX53-23439" fmla="*/ 136 w 420"/>
              <a:gd name="connsiteY53-23440" fmla="*/ 716 h 732"/>
              <a:gd name="connsiteX54-23441" fmla="*/ 136 w 420"/>
              <a:gd name="connsiteY54-23442" fmla="*/ 711 h 732"/>
              <a:gd name="connsiteX55-23443" fmla="*/ 136 w 420"/>
              <a:gd name="connsiteY55-23444" fmla="*/ 705 h 732"/>
              <a:gd name="connsiteX56-23445" fmla="*/ 136 w 420"/>
              <a:gd name="connsiteY56-23446" fmla="*/ 700 h 732"/>
              <a:gd name="connsiteX57-23447" fmla="*/ 136 w 420"/>
              <a:gd name="connsiteY57-23448" fmla="*/ 690 h 732"/>
              <a:gd name="connsiteX58-23449" fmla="*/ 136 w 420"/>
              <a:gd name="connsiteY58-23450" fmla="*/ 684 h 732"/>
              <a:gd name="connsiteX59-23451" fmla="*/ 131 w 420"/>
              <a:gd name="connsiteY59-23452" fmla="*/ 674 h 732"/>
              <a:gd name="connsiteX60-23453" fmla="*/ 121 w 420"/>
              <a:gd name="connsiteY60-23454" fmla="*/ 663 h 732"/>
              <a:gd name="connsiteX61-23455" fmla="*/ 110 w 420"/>
              <a:gd name="connsiteY61-23456" fmla="*/ 658 h 732"/>
              <a:gd name="connsiteX62-23457" fmla="*/ 100 w 420"/>
              <a:gd name="connsiteY62-23458" fmla="*/ 647 h 732"/>
              <a:gd name="connsiteX63-23459" fmla="*/ 84 w 420"/>
              <a:gd name="connsiteY63-23460" fmla="*/ 637 h 732"/>
              <a:gd name="connsiteX64-23461" fmla="*/ 68 w 420"/>
              <a:gd name="connsiteY64-23462" fmla="*/ 626 h 732"/>
              <a:gd name="connsiteX65-23463" fmla="*/ 52 w 420"/>
              <a:gd name="connsiteY65-23464" fmla="*/ 616 h 732"/>
              <a:gd name="connsiteX66-23465" fmla="*/ 36 w 420"/>
              <a:gd name="connsiteY66-23466" fmla="*/ 611 h 732"/>
              <a:gd name="connsiteX67-23467" fmla="*/ 26 w 420"/>
              <a:gd name="connsiteY67-23468" fmla="*/ 600 h 732"/>
              <a:gd name="connsiteX68-23469" fmla="*/ 0 w 420"/>
              <a:gd name="connsiteY68-23470" fmla="*/ 579 h 732"/>
              <a:gd name="connsiteX69-23471" fmla="*/ 21 w 420"/>
              <a:gd name="connsiteY69-23472" fmla="*/ 579 h 732"/>
              <a:gd name="connsiteX70-23473" fmla="*/ 31 w 420"/>
              <a:gd name="connsiteY70-23474" fmla="*/ 579 h 732"/>
              <a:gd name="connsiteX71-23475" fmla="*/ 47 w 420"/>
              <a:gd name="connsiteY71-23476" fmla="*/ 584 h 732"/>
              <a:gd name="connsiteX72-23477" fmla="*/ 63 w 420"/>
              <a:gd name="connsiteY72-23478" fmla="*/ 590 h 732"/>
              <a:gd name="connsiteX73-23479" fmla="*/ 84 w 420"/>
              <a:gd name="connsiteY73-23480" fmla="*/ 590 h 732"/>
              <a:gd name="connsiteX74-23481" fmla="*/ 105 w 420"/>
              <a:gd name="connsiteY74-23482" fmla="*/ 595 h 732"/>
              <a:gd name="connsiteX75-23483" fmla="*/ 121 w 420"/>
              <a:gd name="connsiteY75-23484" fmla="*/ 600 h 732"/>
              <a:gd name="connsiteX76-23485" fmla="*/ 136 w 420"/>
              <a:gd name="connsiteY76-23486" fmla="*/ 600 h 732"/>
              <a:gd name="connsiteX77-23487" fmla="*/ 152 w 420"/>
              <a:gd name="connsiteY77-23488" fmla="*/ 600 h 732"/>
              <a:gd name="connsiteX78-23489" fmla="*/ 163 w 420"/>
              <a:gd name="connsiteY78-23490" fmla="*/ 600 h 732"/>
              <a:gd name="connsiteX79-23491" fmla="*/ 173 w 420"/>
              <a:gd name="connsiteY79-23492" fmla="*/ 600 h 732"/>
              <a:gd name="connsiteX80-23493" fmla="*/ 179 w 420"/>
              <a:gd name="connsiteY80-23494" fmla="*/ 600 h 732"/>
              <a:gd name="connsiteX81-23495" fmla="*/ 184 w 420"/>
              <a:gd name="connsiteY81-23496" fmla="*/ 600 h 732"/>
              <a:gd name="connsiteX82-23497" fmla="*/ 189 w 420"/>
              <a:gd name="connsiteY82-23498" fmla="*/ 595 h 732"/>
              <a:gd name="connsiteX83-23499" fmla="*/ 194 w 420"/>
              <a:gd name="connsiteY83-23500" fmla="*/ 590 h 732"/>
              <a:gd name="connsiteX84-23501" fmla="*/ 200 w 420"/>
              <a:gd name="connsiteY84-23502" fmla="*/ 584 h 732"/>
              <a:gd name="connsiteX85-23503" fmla="*/ 205 w 420"/>
              <a:gd name="connsiteY85-23504" fmla="*/ 579 h 732"/>
              <a:gd name="connsiteX86-23505" fmla="*/ 210 w 420"/>
              <a:gd name="connsiteY86-23506" fmla="*/ 568 h 732"/>
              <a:gd name="connsiteX87-23507" fmla="*/ 221 w 420"/>
              <a:gd name="connsiteY87-23508" fmla="*/ 558 h 732"/>
              <a:gd name="connsiteX88-23509" fmla="*/ 226 w 420"/>
              <a:gd name="connsiteY88-23510" fmla="*/ 547 h 732"/>
              <a:gd name="connsiteX89-23511" fmla="*/ 231 w 420"/>
              <a:gd name="connsiteY89-23512" fmla="*/ 537 h 732"/>
              <a:gd name="connsiteX90-23513" fmla="*/ 236 w 420"/>
              <a:gd name="connsiteY90-23514" fmla="*/ 521 h 732"/>
              <a:gd name="connsiteX91-23515" fmla="*/ 242 w 420"/>
              <a:gd name="connsiteY91-23516" fmla="*/ 505 h 732"/>
              <a:gd name="connsiteX92-23517" fmla="*/ 247 w 420"/>
              <a:gd name="connsiteY92-23518" fmla="*/ 489 h 732"/>
              <a:gd name="connsiteX93-23519" fmla="*/ 252 w 420"/>
              <a:gd name="connsiteY93-23520" fmla="*/ 468 h 732"/>
              <a:gd name="connsiteX94-23521" fmla="*/ 257 w 420"/>
              <a:gd name="connsiteY94-23522" fmla="*/ 447 h 732"/>
              <a:gd name="connsiteX95-23523" fmla="*/ 263 w 420"/>
              <a:gd name="connsiteY95-23524" fmla="*/ 421 h 732"/>
              <a:gd name="connsiteX96-23525" fmla="*/ 268 w 420"/>
              <a:gd name="connsiteY96-23526" fmla="*/ 395 h 732"/>
              <a:gd name="connsiteX97-23527" fmla="*/ 273 w 420"/>
              <a:gd name="connsiteY97-23528" fmla="*/ 368 h 732"/>
              <a:gd name="connsiteX98-23529" fmla="*/ 278 w 420"/>
              <a:gd name="connsiteY98-23530" fmla="*/ 342 h 732"/>
              <a:gd name="connsiteX99-23531" fmla="*/ 284 w 420"/>
              <a:gd name="connsiteY99-23532" fmla="*/ 316 h 732"/>
              <a:gd name="connsiteX100-23533" fmla="*/ 284 w 420"/>
              <a:gd name="connsiteY100-23534" fmla="*/ 289 h 732"/>
              <a:gd name="connsiteX101-23535" fmla="*/ 289 w 420"/>
              <a:gd name="connsiteY101-23536" fmla="*/ 263 h 732"/>
              <a:gd name="connsiteX102-23537" fmla="*/ 289 w 420"/>
              <a:gd name="connsiteY102-23538" fmla="*/ 242 h 732"/>
              <a:gd name="connsiteX103-23539" fmla="*/ 294 w 420"/>
              <a:gd name="connsiteY103-23540" fmla="*/ 221 h 732"/>
              <a:gd name="connsiteX104-23541" fmla="*/ 294 w 420"/>
              <a:gd name="connsiteY104-23542" fmla="*/ 200 h 732"/>
              <a:gd name="connsiteX105-23543" fmla="*/ 294 w 420"/>
              <a:gd name="connsiteY105-23544" fmla="*/ 179 h 732"/>
              <a:gd name="connsiteX106-23545" fmla="*/ 299 w 420"/>
              <a:gd name="connsiteY106-23546" fmla="*/ 163 h 732"/>
              <a:gd name="connsiteX107-23547" fmla="*/ 299 w 420"/>
              <a:gd name="connsiteY107-23548" fmla="*/ 147 h 732"/>
              <a:gd name="connsiteX108-23549" fmla="*/ 299 w 420"/>
              <a:gd name="connsiteY108-23550" fmla="*/ 131 h 732"/>
              <a:gd name="connsiteX109-23551" fmla="*/ 299 w 420"/>
              <a:gd name="connsiteY109-23552" fmla="*/ 121 h 732"/>
              <a:gd name="connsiteX110-23553" fmla="*/ 299 w 420"/>
              <a:gd name="connsiteY110-23554" fmla="*/ 110 h 732"/>
              <a:gd name="connsiteX111-23555" fmla="*/ 299 w 420"/>
              <a:gd name="connsiteY111-23556" fmla="*/ 100 h 732"/>
              <a:gd name="connsiteX112-23557" fmla="*/ 299 w 420"/>
              <a:gd name="connsiteY112-23558" fmla="*/ 89 h 732"/>
              <a:gd name="connsiteX113-23559" fmla="*/ 294 w 420"/>
              <a:gd name="connsiteY113-23560" fmla="*/ 84 h 732"/>
              <a:gd name="connsiteX114-23561" fmla="*/ 294 w 420"/>
              <a:gd name="connsiteY114-23562" fmla="*/ 84 h 732"/>
              <a:gd name="connsiteX0-23563" fmla="*/ 294 w 420"/>
              <a:gd name="connsiteY0-23564" fmla="*/ 84 h 732"/>
              <a:gd name="connsiteX1-23565" fmla="*/ 294 w 420"/>
              <a:gd name="connsiteY1-23566" fmla="*/ 73 h 732"/>
              <a:gd name="connsiteX2-23567" fmla="*/ 289 w 420"/>
              <a:gd name="connsiteY2-23568" fmla="*/ 63 h 732"/>
              <a:gd name="connsiteX3-23569" fmla="*/ 284 w 420"/>
              <a:gd name="connsiteY3-23570" fmla="*/ 52 h 732"/>
              <a:gd name="connsiteX4-23571" fmla="*/ 284 w 420"/>
              <a:gd name="connsiteY4-23572" fmla="*/ 47 h 732"/>
              <a:gd name="connsiteX5-23573" fmla="*/ 278 w 420"/>
              <a:gd name="connsiteY5-23574" fmla="*/ 47 h 732"/>
              <a:gd name="connsiteX6-23575" fmla="*/ 273 w 420"/>
              <a:gd name="connsiteY6-23576" fmla="*/ 47 h 732"/>
              <a:gd name="connsiteX7-23577" fmla="*/ 268 w 420"/>
              <a:gd name="connsiteY7-23578" fmla="*/ 42 h 732"/>
              <a:gd name="connsiteX8-23579" fmla="*/ 363 w 420"/>
              <a:gd name="connsiteY8-23580" fmla="*/ 0 h 732"/>
              <a:gd name="connsiteX9-23581" fmla="*/ 378 w 420"/>
              <a:gd name="connsiteY9-23582" fmla="*/ 10 h 732"/>
              <a:gd name="connsiteX10-23583" fmla="*/ 394 w 420"/>
              <a:gd name="connsiteY10-23584" fmla="*/ 21 h 732"/>
              <a:gd name="connsiteX11-23585" fmla="*/ 405 w 420"/>
              <a:gd name="connsiteY11-23586" fmla="*/ 26 h 732"/>
              <a:gd name="connsiteX12-23587" fmla="*/ 415 w 420"/>
              <a:gd name="connsiteY12-23588" fmla="*/ 36 h 732"/>
              <a:gd name="connsiteX13-23589" fmla="*/ 420 w 420"/>
              <a:gd name="connsiteY13-23590" fmla="*/ 42 h 732"/>
              <a:gd name="connsiteX14-23591" fmla="*/ 420 w 420"/>
              <a:gd name="connsiteY14-23592" fmla="*/ 42 h 732"/>
              <a:gd name="connsiteX15-23593" fmla="*/ 415 w 420"/>
              <a:gd name="connsiteY15-23594" fmla="*/ 47 h 732"/>
              <a:gd name="connsiteX16-23595" fmla="*/ 415 w 420"/>
              <a:gd name="connsiteY16-23596" fmla="*/ 52 h 732"/>
              <a:gd name="connsiteX17-23597" fmla="*/ 410 w 420"/>
              <a:gd name="connsiteY17-23598" fmla="*/ 58 h 732"/>
              <a:gd name="connsiteX18-23599" fmla="*/ 405 w 420"/>
              <a:gd name="connsiteY18-23600" fmla="*/ 63 h 732"/>
              <a:gd name="connsiteX19-23601" fmla="*/ 399 w 420"/>
              <a:gd name="connsiteY19-23602" fmla="*/ 68 h 732"/>
              <a:gd name="connsiteX20-23603" fmla="*/ 394 w 420"/>
              <a:gd name="connsiteY20-23604" fmla="*/ 73 h 732"/>
              <a:gd name="connsiteX21-23605" fmla="*/ 389 w 420"/>
              <a:gd name="connsiteY21-23606" fmla="*/ 84 h 732"/>
              <a:gd name="connsiteX22-23607" fmla="*/ 389 w 420"/>
              <a:gd name="connsiteY22-23608" fmla="*/ 94 h 732"/>
              <a:gd name="connsiteX23-23609" fmla="*/ 384 w 420"/>
              <a:gd name="connsiteY23-23610" fmla="*/ 110 h 732"/>
              <a:gd name="connsiteX24-23611" fmla="*/ 384 w 420"/>
              <a:gd name="connsiteY24-23612" fmla="*/ 131 h 732"/>
              <a:gd name="connsiteX25-23613" fmla="*/ 384 w 420"/>
              <a:gd name="connsiteY25-23614" fmla="*/ 152 h 732"/>
              <a:gd name="connsiteX26-23615" fmla="*/ 378 w 420"/>
              <a:gd name="connsiteY26-23616" fmla="*/ 179 h 732"/>
              <a:gd name="connsiteX27-23617" fmla="*/ 373 w 420"/>
              <a:gd name="connsiteY27-23618" fmla="*/ 231 h 732"/>
              <a:gd name="connsiteX28-23619" fmla="*/ 368 w 420"/>
              <a:gd name="connsiteY28-23620" fmla="*/ 284 h 732"/>
              <a:gd name="connsiteX29-23621" fmla="*/ 363 w 420"/>
              <a:gd name="connsiteY29-23622" fmla="*/ 331 h 732"/>
              <a:gd name="connsiteX30-23623" fmla="*/ 357 w 420"/>
              <a:gd name="connsiteY30-23624" fmla="*/ 379 h 732"/>
              <a:gd name="connsiteX31-23625" fmla="*/ 347 w 420"/>
              <a:gd name="connsiteY31-23626" fmla="*/ 426 h 732"/>
              <a:gd name="connsiteX32-23627" fmla="*/ 336 w 420"/>
              <a:gd name="connsiteY32-23628" fmla="*/ 474 h 732"/>
              <a:gd name="connsiteX33-23629" fmla="*/ 326 w 420"/>
              <a:gd name="connsiteY33-23630" fmla="*/ 521 h 732"/>
              <a:gd name="connsiteX34-23631" fmla="*/ 310 w 420"/>
              <a:gd name="connsiteY34-23632" fmla="*/ 563 h 732"/>
              <a:gd name="connsiteX35-23633" fmla="*/ 299 w 420"/>
              <a:gd name="connsiteY35-23634" fmla="*/ 590 h 732"/>
              <a:gd name="connsiteX36-23635" fmla="*/ 294 w 420"/>
              <a:gd name="connsiteY36-23636" fmla="*/ 611 h 732"/>
              <a:gd name="connsiteX37-23637" fmla="*/ 284 w 420"/>
              <a:gd name="connsiteY37-23638" fmla="*/ 626 h 732"/>
              <a:gd name="connsiteX38-23639" fmla="*/ 273 w 420"/>
              <a:gd name="connsiteY38-23640" fmla="*/ 642 h 732"/>
              <a:gd name="connsiteX39-23641" fmla="*/ 263 w 420"/>
              <a:gd name="connsiteY39-23642" fmla="*/ 658 h 732"/>
              <a:gd name="connsiteX40-23643" fmla="*/ 252 w 420"/>
              <a:gd name="connsiteY40-23644" fmla="*/ 674 h 732"/>
              <a:gd name="connsiteX41-23645" fmla="*/ 236 w 420"/>
              <a:gd name="connsiteY41-23646" fmla="*/ 684 h 732"/>
              <a:gd name="connsiteX42-23647" fmla="*/ 226 w 420"/>
              <a:gd name="connsiteY42-23648" fmla="*/ 695 h 732"/>
              <a:gd name="connsiteX43-23649" fmla="*/ 215 w 420"/>
              <a:gd name="connsiteY43-23650" fmla="*/ 705 h 732"/>
              <a:gd name="connsiteX44-23651" fmla="*/ 205 w 420"/>
              <a:gd name="connsiteY44-23652" fmla="*/ 711 h 732"/>
              <a:gd name="connsiteX45-23653" fmla="*/ 194 w 420"/>
              <a:gd name="connsiteY45-23654" fmla="*/ 716 h 732"/>
              <a:gd name="connsiteX46-23655" fmla="*/ 184 w 420"/>
              <a:gd name="connsiteY46-23656" fmla="*/ 721 h 732"/>
              <a:gd name="connsiteX47-23657" fmla="*/ 179 w 420"/>
              <a:gd name="connsiteY47-23658" fmla="*/ 726 h 732"/>
              <a:gd name="connsiteX48-23659" fmla="*/ 168 w 420"/>
              <a:gd name="connsiteY48-23660" fmla="*/ 732 h 732"/>
              <a:gd name="connsiteX49-23661" fmla="*/ 163 w 420"/>
              <a:gd name="connsiteY49-23662" fmla="*/ 732 h 732"/>
              <a:gd name="connsiteX50-23663" fmla="*/ 157 w 420"/>
              <a:gd name="connsiteY50-23664" fmla="*/ 732 h 732"/>
              <a:gd name="connsiteX51-23665" fmla="*/ 147 w 420"/>
              <a:gd name="connsiteY51-23666" fmla="*/ 726 h 732"/>
              <a:gd name="connsiteX52-23667" fmla="*/ 142 w 420"/>
              <a:gd name="connsiteY52-23668" fmla="*/ 721 h 732"/>
              <a:gd name="connsiteX53-23669" fmla="*/ 136 w 420"/>
              <a:gd name="connsiteY53-23670" fmla="*/ 716 h 732"/>
              <a:gd name="connsiteX54-23671" fmla="*/ 136 w 420"/>
              <a:gd name="connsiteY54-23672" fmla="*/ 711 h 732"/>
              <a:gd name="connsiteX55-23673" fmla="*/ 136 w 420"/>
              <a:gd name="connsiteY55-23674" fmla="*/ 705 h 732"/>
              <a:gd name="connsiteX56-23675" fmla="*/ 136 w 420"/>
              <a:gd name="connsiteY56-23676" fmla="*/ 700 h 732"/>
              <a:gd name="connsiteX57-23677" fmla="*/ 136 w 420"/>
              <a:gd name="connsiteY57-23678" fmla="*/ 690 h 732"/>
              <a:gd name="connsiteX58-23679" fmla="*/ 136 w 420"/>
              <a:gd name="connsiteY58-23680" fmla="*/ 684 h 732"/>
              <a:gd name="connsiteX59-23681" fmla="*/ 131 w 420"/>
              <a:gd name="connsiteY59-23682" fmla="*/ 674 h 732"/>
              <a:gd name="connsiteX60-23683" fmla="*/ 121 w 420"/>
              <a:gd name="connsiteY60-23684" fmla="*/ 663 h 732"/>
              <a:gd name="connsiteX61-23685" fmla="*/ 110 w 420"/>
              <a:gd name="connsiteY61-23686" fmla="*/ 658 h 732"/>
              <a:gd name="connsiteX62-23687" fmla="*/ 100 w 420"/>
              <a:gd name="connsiteY62-23688" fmla="*/ 647 h 732"/>
              <a:gd name="connsiteX63-23689" fmla="*/ 84 w 420"/>
              <a:gd name="connsiteY63-23690" fmla="*/ 637 h 732"/>
              <a:gd name="connsiteX64-23691" fmla="*/ 68 w 420"/>
              <a:gd name="connsiteY64-23692" fmla="*/ 626 h 732"/>
              <a:gd name="connsiteX65-23693" fmla="*/ 52 w 420"/>
              <a:gd name="connsiteY65-23694" fmla="*/ 616 h 732"/>
              <a:gd name="connsiteX66-23695" fmla="*/ 36 w 420"/>
              <a:gd name="connsiteY66-23696" fmla="*/ 611 h 732"/>
              <a:gd name="connsiteX67-23697" fmla="*/ 26 w 420"/>
              <a:gd name="connsiteY67-23698" fmla="*/ 600 h 732"/>
              <a:gd name="connsiteX68-23699" fmla="*/ 0 w 420"/>
              <a:gd name="connsiteY68-23700" fmla="*/ 579 h 732"/>
              <a:gd name="connsiteX69-23701" fmla="*/ 21 w 420"/>
              <a:gd name="connsiteY69-23702" fmla="*/ 579 h 732"/>
              <a:gd name="connsiteX70-23703" fmla="*/ 31 w 420"/>
              <a:gd name="connsiteY70-23704" fmla="*/ 579 h 732"/>
              <a:gd name="connsiteX71-23705" fmla="*/ 63 w 420"/>
              <a:gd name="connsiteY71-23706" fmla="*/ 590 h 732"/>
              <a:gd name="connsiteX72-23707" fmla="*/ 84 w 420"/>
              <a:gd name="connsiteY72-23708" fmla="*/ 590 h 732"/>
              <a:gd name="connsiteX73-23709" fmla="*/ 105 w 420"/>
              <a:gd name="connsiteY73-23710" fmla="*/ 595 h 732"/>
              <a:gd name="connsiteX74-23711" fmla="*/ 121 w 420"/>
              <a:gd name="connsiteY74-23712" fmla="*/ 600 h 732"/>
              <a:gd name="connsiteX75-23713" fmla="*/ 136 w 420"/>
              <a:gd name="connsiteY75-23714" fmla="*/ 600 h 732"/>
              <a:gd name="connsiteX76-23715" fmla="*/ 152 w 420"/>
              <a:gd name="connsiteY76-23716" fmla="*/ 600 h 732"/>
              <a:gd name="connsiteX77-23717" fmla="*/ 163 w 420"/>
              <a:gd name="connsiteY77-23718" fmla="*/ 600 h 732"/>
              <a:gd name="connsiteX78-23719" fmla="*/ 173 w 420"/>
              <a:gd name="connsiteY78-23720" fmla="*/ 600 h 732"/>
              <a:gd name="connsiteX79-23721" fmla="*/ 179 w 420"/>
              <a:gd name="connsiteY79-23722" fmla="*/ 600 h 732"/>
              <a:gd name="connsiteX80-23723" fmla="*/ 184 w 420"/>
              <a:gd name="connsiteY80-23724" fmla="*/ 600 h 732"/>
              <a:gd name="connsiteX81-23725" fmla="*/ 189 w 420"/>
              <a:gd name="connsiteY81-23726" fmla="*/ 595 h 732"/>
              <a:gd name="connsiteX82-23727" fmla="*/ 194 w 420"/>
              <a:gd name="connsiteY82-23728" fmla="*/ 590 h 732"/>
              <a:gd name="connsiteX83-23729" fmla="*/ 200 w 420"/>
              <a:gd name="connsiteY83-23730" fmla="*/ 584 h 732"/>
              <a:gd name="connsiteX84-23731" fmla="*/ 205 w 420"/>
              <a:gd name="connsiteY84-23732" fmla="*/ 579 h 732"/>
              <a:gd name="connsiteX85-23733" fmla="*/ 210 w 420"/>
              <a:gd name="connsiteY85-23734" fmla="*/ 568 h 732"/>
              <a:gd name="connsiteX86-23735" fmla="*/ 221 w 420"/>
              <a:gd name="connsiteY86-23736" fmla="*/ 558 h 732"/>
              <a:gd name="connsiteX87-23737" fmla="*/ 226 w 420"/>
              <a:gd name="connsiteY87-23738" fmla="*/ 547 h 732"/>
              <a:gd name="connsiteX88-23739" fmla="*/ 231 w 420"/>
              <a:gd name="connsiteY88-23740" fmla="*/ 537 h 732"/>
              <a:gd name="connsiteX89-23741" fmla="*/ 236 w 420"/>
              <a:gd name="connsiteY89-23742" fmla="*/ 521 h 732"/>
              <a:gd name="connsiteX90-23743" fmla="*/ 242 w 420"/>
              <a:gd name="connsiteY90-23744" fmla="*/ 505 h 732"/>
              <a:gd name="connsiteX91-23745" fmla="*/ 247 w 420"/>
              <a:gd name="connsiteY91-23746" fmla="*/ 489 h 732"/>
              <a:gd name="connsiteX92-23747" fmla="*/ 252 w 420"/>
              <a:gd name="connsiteY92-23748" fmla="*/ 468 h 732"/>
              <a:gd name="connsiteX93-23749" fmla="*/ 257 w 420"/>
              <a:gd name="connsiteY93-23750" fmla="*/ 447 h 732"/>
              <a:gd name="connsiteX94-23751" fmla="*/ 263 w 420"/>
              <a:gd name="connsiteY94-23752" fmla="*/ 421 h 732"/>
              <a:gd name="connsiteX95-23753" fmla="*/ 268 w 420"/>
              <a:gd name="connsiteY95-23754" fmla="*/ 395 h 732"/>
              <a:gd name="connsiteX96-23755" fmla="*/ 273 w 420"/>
              <a:gd name="connsiteY96-23756" fmla="*/ 368 h 732"/>
              <a:gd name="connsiteX97-23757" fmla="*/ 278 w 420"/>
              <a:gd name="connsiteY97-23758" fmla="*/ 342 h 732"/>
              <a:gd name="connsiteX98-23759" fmla="*/ 284 w 420"/>
              <a:gd name="connsiteY98-23760" fmla="*/ 316 h 732"/>
              <a:gd name="connsiteX99-23761" fmla="*/ 284 w 420"/>
              <a:gd name="connsiteY99-23762" fmla="*/ 289 h 732"/>
              <a:gd name="connsiteX100-23763" fmla="*/ 289 w 420"/>
              <a:gd name="connsiteY100-23764" fmla="*/ 263 h 732"/>
              <a:gd name="connsiteX101-23765" fmla="*/ 289 w 420"/>
              <a:gd name="connsiteY101-23766" fmla="*/ 242 h 732"/>
              <a:gd name="connsiteX102-23767" fmla="*/ 294 w 420"/>
              <a:gd name="connsiteY102-23768" fmla="*/ 221 h 732"/>
              <a:gd name="connsiteX103-23769" fmla="*/ 294 w 420"/>
              <a:gd name="connsiteY103-23770" fmla="*/ 200 h 732"/>
              <a:gd name="connsiteX104-23771" fmla="*/ 294 w 420"/>
              <a:gd name="connsiteY104-23772" fmla="*/ 179 h 732"/>
              <a:gd name="connsiteX105-23773" fmla="*/ 299 w 420"/>
              <a:gd name="connsiteY105-23774" fmla="*/ 163 h 732"/>
              <a:gd name="connsiteX106-23775" fmla="*/ 299 w 420"/>
              <a:gd name="connsiteY106-23776" fmla="*/ 147 h 732"/>
              <a:gd name="connsiteX107-23777" fmla="*/ 299 w 420"/>
              <a:gd name="connsiteY107-23778" fmla="*/ 131 h 732"/>
              <a:gd name="connsiteX108-23779" fmla="*/ 299 w 420"/>
              <a:gd name="connsiteY108-23780" fmla="*/ 121 h 732"/>
              <a:gd name="connsiteX109-23781" fmla="*/ 299 w 420"/>
              <a:gd name="connsiteY109-23782" fmla="*/ 110 h 732"/>
              <a:gd name="connsiteX110-23783" fmla="*/ 299 w 420"/>
              <a:gd name="connsiteY110-23784" fmla="*/ 100 h 732"/>
              <a:gd name="connsiteX111-23785" fmla="*/ 299 w 420"/>
              <a:gd name="connsiteY111-23786" fmla="*/ 89 h 732"/>
              <a:gd name="connsiteX112-23787" fmla="*/ 294 w 420"/>
              <a:gd name="connsiteY112-23788" fmla="*/ 84 h 732"/>
              <a:gd name="connsiteX113-23789" fmla="*/ 294 w 420"/>
              <a:gd name="connsiteY113-23790" fmla="*/ 84 h 732"/>
              <a:gd name="connsiteX0-23791" fmla="*/ 294 w 420"/>
              <a:gd name="connsiteY0-23792" fmla="*/ 84 h 732"/>
              <a:gd name="connsiteX1-23793" fmla="*/ 294 w 420"/>
              <a:gd name="connsiteY1-23794" fmla="*/ 73 h 732"/>
              <a:gd name="connsiteX2-23795" fmla="*/ 289 w 420"/>
              <a:gd name="connsiteY2-23796" fmla="*/ 63 h 732"/>
              <a:gd name="connsiteX3-23797" fmla="*/ 284 w 420"/>
              <a:gd name="connsiteY3-23798" fmla="*/ 52 h 732"/>
              <a:gd name="connsiteX4-23799" fmla="*/ 284 w 420"/>
              <a:gd name="connsiteY4-23800" fmla="*/ 47 h 732"/>
              <a:gd name="connsiteX5-23801" fmla="*/ 278 w 420"/>
              <a:gd name="connsiteY5-23802" fmla="*/ 47 h 732"/>
              <a:gd name="connsiteX6-23803" fmla="*/ 273 w 420"/>
              <a:gd name="connsiteY6-23804" fmla="*/ 47 h 732"/>
              <a:gd name="connsiteX7-23805" fmla="*/ 268 w 420"/>
              <a:gd name="connsiteY7-23806" fmla="*/ 42 h 732"/>
              <a:gd name="connsiteX8-23807" fmla="*/ 363 w 420"/>
              <a:gd name="connsiteY8-23808" fmla="*/ 0 h 732"/>
              <a:gd name="connsiteX9-23809" fmla="*/ 378 w 420"/>
              <a:gd name="connsiteY9-23810" fmla="*/ 10 h 732"/>
              <a:gd name="connsiteX10-23811" fmla="*/ 394 w 420"/>
              <a:gd name="connsiteY10-23812" fmla="*/ 21 h 732"/>
              <a:gd name="connsiteX11-23813" fmla="*/ 405 w 420"/>
              <a:gd name="connsiteY11-23814" fmla="*/ 26 h 732"/>
              <a:gd name="connsiteX12-23815" fmla="*/ 415 w 420"/>
              <a:gd name="connsiteY12-23816" fmla="*/ 36 h 732"/>
              <a:gd name="connsiteX13-23817" fmla="*/ 420 w 420"/>
              <a:gd name="connsiteY13-23818" fmla="*/ 42 h 732"/>
              <a:gd name="connsiteX14-23819" fmla="*/ 420 w 420"/>
              <a:gd name="connsiteY14-23820" fmla="*/ 42 h 732"/>
              <a:gd name="connsiteX15-23821" fmla="*/ 415 w 420"/>
              <a:gd name="connsiteY15-23822" fmla="*/ 47 h 732"/>
              <a:gd name="connsiteX16-23823" fmla="*/ 415 w 420"/>
              <a:gd name="connsiteY16-23824" fmla="*/ 52 h 732"/>
              <a:gd name="connsiteX17-23825" fmla="*/ 410 w 420"/>
              <a:gd name="connsiteY17-23826" fmla="*/ 58 h 732"/>
              <a:gd name="connsiteX18-23827" fmla="*/ 405 w 420"/>
              <a:gd name="connsiteY18-23828" fmla="*/ 63 h 732"/>
              <a:gd name="connsiteX19-23829" fmla="*/ 399 w 420"/>
              <a:gd name="connsiteY19-23830" fmla="*/ 68 h 732"/>
              <a:gd name="connsiteX20-23831" fmla="*/ 394 w 420"/>
              <a:gd name="connsiteY20-23832" fmla="*/ 73 h 732"/>
              <a:gd name="connsiteX21-23833" fmla="*/ 389 w 420"/>
              <a:gd name="connsiteY21-23834" fmla="*/ 84 h 732"/>
              <a:gd name="connsiteX22-23835" fmla="*/ 389 w 420"/>
              <a:gd name="connsiteY22-23836" fmla="*/ 94 h 732"/>
              <a:gd name="connsiteX23-23837" fmla="*/ 384 w 420"/>
              <a:gd name="connsiteY23-23838" fmla="*/ 110 h 732"/>
              <a:gd name="connsiteX24-23839" fmla="*/ 384 w 420"/>
              <a:gd name="connsiteY24-23840" fmla="*/ 131 h 732"/>
              <a:gd name="connsiteX25-23841" fmla="*/ 384 w 420"/>
              <a:gd name="connsiteY25-23842" fmla="*/ 152 h 732"/>
              <a:gd name="connsiteX26-23843" fmla="*/ 378 w 420"/>
              <a:gd name="connsiteY26-23844" fmla="*/ 179 h 732"/>
              <a:gd name="connsiteX27-23845" fmla="*/ 373 w 420"/>
              <a:gd name="connsiteY27-23846" fmla="*/ 231 h 732"/>
              <a:gd name="connsiteX28-23847" fmla="*/ 368 w 420"/>
              <a:gd name="connsiteY28-23848" fmla="*/ 284 h 732"/>
              <a:gd name="connsiteX29-23849" fmla="*/ 363 w 420"/>
              <a:gd name="connsiteY29-23850" fmla="*/ 331 h 732"/>
              <a:gd name="connsiteX30-23851" fmla="*/ 357 w 420"/>
              <a:gd name="connsiteY30-23852" fmla="*/ 379 h 732"/>
              <a:gd name="connsiteX31-23853" fmla="*/ 347 w 420"/>
              <a:gd name="connsiteY31-23854" fmla="*/ 426 h 732"/>
              <a:gd name="connsiteX32-23855" fmla="*/ 336 w 420"/>
              <a:gd name="connsiteY32-23856" fmla="*/ 474 h 732"/>
              <a:gd name="connsiteX33-23857" fmla="*/ 326 w 420"/>
              <a:gd name="connsiteY33-23858" fmla="*/ 521 h 732"/>
              <a:gd name="connsiteX34-23859" fmla="*/ 310 w 420"/>
              <a:gd name="connsiteY34-23860" fmla="*/ 563 h 732"/>
              <a:gd name="connsiteX35-23861" fmla="*/ 299 w 420"/>
              <a:gd name="connsiteY35-23862" fmla="*/ 590 h 732"/>
              <a:gd name="connsiteX36-23863" fmla="*/ 294 w 420"/>
              <a:gd name="connsiteY36-23864" fmla="*/ 611 h 732"/>
              <a:gd name="connsiteX37-23865" fmla="*/ 284 w 420"/>
              <a:gd name="connsiteY37-23866" fmla="*/ 626 h 732"/>
              <a:gd name="connsiteX38-23867" fmla="*/ 273 w 420"/>
              <a:gd name="connsiteY38-23868" fmla="*/ 642 h 732"/>
              <a:gd name="connsiteX39-23869" fmla="*/ 263 w 420"/>
              <a:gd name="connsiteY39-23870" fmla="*/ 658 h 732"/>
              <a:gd name="connsiteX40-23871" fmla="*/ 252 w 420"/>
              <a:gd name="connsiteY40-23872" fmla="*/ 674 h 732"/>
              <a:gd name="connsiteX41-23873" fmla="*/ 236 w 420"/>
              <a:gd name="connsiteY41-23874" fmla="*/ 684 h 732"/>
              <a:gd name="connsiteX42-23875" fmla="*/ 226 w 420"/>
              <a:gd name="connsiteY42-23876" fmla="*/ 695 h 732"/>
              <a:gd name="connsiteX43-23877" fmla="*/ 215 w 420"/>
              <a:gd name="connsiteY43-23878" fmla="*/ 705 h 732"/>
              <a:gd name="connsiteX44-23879" fmla="*/ 205 w 420"/>
              <a:gd name="connsiteY44-23880" fmla="*/ 711 h 732"/>
              <a:gd name="connsiteX45-23881" fmla="*/ 194 w 420"/>
              <a:gd name="connsiteY45-23882" fmla="*/ 716 h 732"/>
              <a:gd name="connsiteX46-23883" fmla="*/ 184 w 420"/>
              <a:gd name="connsiteY46-23884" fmla="*/ 721 h 732"/>
              <a:gd name="connsiteX47-23885" fmla="*/ 179 w 420"/>
              <a:gd name="connsiteY47-23886" fmla="*/ 726 h 732"/>
              <a:gd name="connsiteX48-23887" fmla="*/ 168 w 420"/>
              <a:gd name="connsiteY48-23888" fmla="*/ 732 h 732"/>
              <a:gd name="connsiteX49-23889" fmla="*/ 163 w 420"/>
              <a:gd name="connsiteY49-23890" fmla="*/ 732 h 732"/>
              <a:gd name="connsiteX50-23891" fmla="*/ 157 w 420"/>
              <a:gd name="connsiteY50-23892" fmla="*/ 732 h 732"/>
              <a:gd name="connsiteX51-23893" fmla="*/ 147 w 420"/>
              <a:gd name="connsiteY51-23894" fmla="*/ 726 h 732"/>
              <a:gd name="connsiteX52-23895" fmla="*/ 142 w 420"/>
              <a:gd name="connsiteY52-23896" fmla="*/ 721 h 732"/>
              <a:gd name="connsiteX53-23897" fmla="*/ 136 w 420"/>
              <a:gd name="connsiteY53-23898" fmla="*/ 716 h 732"/>
              <a:gd name="connsiteX54-23899" fmla="*/ 136 w 420"/>
              <a:gd name="connsiteY54-23900" fmla="*/ 711 h 732"/>
              <a:gd name="connsiteX55-23901" fmla="*/ 136 w 420"/>
              <a:gd name="connsiteY55-23902" fmla="*/ 705 h 732"/>
              <a:gd name="connsiteX56-23903" fmla="*/ 136 w 420"/>
              <a:gd name="connsiteY56-23904" fmla="*/ 700 h 732"/>
              <a:gd name="connsiteX57-23905" fmla="*/ 136 w 420"/>
              <a:gd name="connsiteY57-23906" fmla="*/ 690 h 732"/>
              <a:gd name="connsiteX58-23907" fmla="*/ 136 w 420"/>
              <a:gd name="connsiteY58-23908" fmla="*/ 684 h 732"/>
              <a:gd name="connsiteX59-23909" fmla="*/ 131 w 420"/>
              <a:gd name="connsiteY59-23910" fmla="*/ 674 h 732"/>
              <a:gd name="connsiteX60-23911" fmla="*/ 121 w 420"/>
              <a:gd name="connsiteY60-23912" fmla="*/ 663 h 732"/>
              <a:gd name="connsiteX61-23913" fmla="*/ 110 w 420"/>
              <a:gd name="connsiteY61-23914" fmla="*/ 658 h 732"/>
              <a:gd name="connsiteX62-23915" fmla="*/ 100 w 420"/>
              <a:gd name="connsiteY62-23916" fmla="*/ 647 h 732"/>
              <a:gd name="connsiteX63-23917" fmla="*/ 84 w 420"/>
              <a:gd name="connsiteY63-23918" fmla="*/ 637 h 732"/>
              <a:gd name="connsiteX64-23919" fmla="*/ 68 w 420"/>
              <a:gd name="connsiteY64-23920" fmla="*/ 626 h 732"/>
              <a:gd name="connsiteX65-23921" fmla="*/ 52 w 420"/>
              <a:gd name="connsiteY65-23922" fmla="*/ 616 h 732"/>
              <a:gd name="connsiteX66-23923" fmla="*/ 36 w 420"/>
              <a:gd name="connsiteY66-23924" fmla="*/ 611 h 732"/>
              <a:gd name="connsiteX67-23925" fmla="*/ 26 w 420"/>
              <a:gd name="connsiteY67-23926" fmla="*/ 600 h 732"/>
              <a:gd name="connsiteX68-23927" fmla="*/ 0 w 420"/>
              <a:gd name="connsiteY68-23928" fmla="*/ 579 h 732"/>
              <a:gd name="connsiteX69-23929" fmla="*/ 21 w 420"/>
              <a:gd name="connsiteY69-23930" fmla="*/ 579 h 732"/>
              <a:gd name="connsiteX70-23931" fmla="*/ 63 w 420"/>
              <a:gd name="connsiteY70-23932" fmla="*/ 590 h 732"/>
              <a:gd name="connsiteX71-23933" fmla="*/ 84 w 420"/>
              <a:gd name="connsiteY71-23934" fmla="*/ 590 h 732"/>
              <a:gd name="connsiteX72-23935" fmla="*/ 105 w 420"/>
              <a:gd name="connsiteY72-23936" fmla="*/ 595 h 732"/>
              <a:gd name="connsiteX73-23937" fmla="*/ 121 w 420"/>
              <a:gd name="connsiteY73-23938" fmla="*/ 600 h 732"/>
              <a:gd name="connsiteX74-23939" fmla="*/ 136 w 420"/>
              <a:gd name="connsiteY74-23940" fmla="*/ 600 h 732"/>
              <a:gd name="connsiteX75-23941" fmla="*/ 152 w 420"/>
              <a:gd name="connsiteY75-23942" fmla="*/ 600 h 732"/>
              <a:gd name="connsiteX76-23943" fmla="*/ 163 w 420"/>
              <a:gd name="connsiteY76-23944" fmla="*/ 600 h 732"/>
              <a:gd name="connsiteX77-23945" fmla="*/ 173 w 420"/>
              <a:gd name="connsiteY77-23946" fmla="*/ 600 h 732"/>
              <a:gd name="connsiteX78-23947" fmla="*/ 179 w 420"/>
              <a:gd name="connsiteY78-23948" fmla="*/ 600 h 732"/>
              <a:gd name="connsiteX79-23949" fmla="*/ 184 w 420"/>
              <a:gd name="connsiteY79-23950" fmla="*/ 600 h 732"/>
              <a:gd name="connsiteX80-23951" fmla="*/ 189 w 420"/>
              <a:gd name="connsiteY80-23952" fmla="*/ 595 h 732"/>
              <a:gd name="connsiteX81-23953" fmla="*/ 194 w 420"/>
              <a:gd name="connsiteY81-23954" fmla="*/ 590 h 732"/>
              <a:gd name="connsiteX82-23955" fmla="*/ 200 w 420"/>
              <a:gd name="connsiteY82-23956" fmla="*/ 584 h 732"/>
              <a:gd name="connsiteX83-23957" fmla="*/ 205 w 420"/>
              <a:gd name="connsiteY83-23958" fmla="*/ 579 h 732"/>
              <a:gd name="connsiteX84-23959" fmla="*/ 210 w 420"/>
              <a:gd name="connsiteY84-23960" fmla="*/ 568 h 732"/>
              <a:gd name="connsiteX85-23961" fmla="*/ 221 w 420"/>
              <a:gd name="connsiteY85-23962" fmla="*/ 558 h 732"/>
              <a:gd name="connsiteX86-23963" fmla="*/ 226 w 420"/>
              <a:gd name="connsiteY86-23964" fmla="*/ 547 h 732"/>
              <a:gd name="connsiteX87-23965" fmla="*/ 231 w 420"/>
              <a:gd name="connsiteY87-23966" fmla="*/ 537 h 732"/>
              <a:gd name="connsiteX88-23967" fmla="*/ 236 w 420"/>
              <a:gd name="connsiteY88-23968" fmla="*/ 521 h 732"/>
              <a:gd name="connsiteX89-23969" fmla="*/ 242 w 420"/>
              <a:gd name="connsiteY89-23970" fmla="*/ 505 h 732"/>
              <a:gd name="connsiteX90-23971" fmla="*/ 247 w 420"/>
              <a:gd name="connsiteY90-23972" fmla="*/ 489 h 732"/>
              <a:gd name="connsiteX91-23973" fmla="*/ 252 w 420"/>
              <a:gd name="connsiteY91-23974" fmla="*/ 468 h 732"/>
              <a:gd name="connsiteX92-23975" fmla="*/ 257 w 420"/>
              <a:gd name="connsiteY92-23976" fmla="*/ 447 h 732"/>
              <a:gd name="connsiteX93-23977" fmla="*/ 263 w 420"/>
              <a:gd name="connsiteY93-23978" fmla="*/ 421 h 732"/>
              <a:gd name="connsiteX94-23979" fmla="*/ 268 w 420"/>
              <a:gd name="connsiteY94-23980" fmla="*/ 395 h 732"/>
              <a:gd name="connsiteX95-23981" fmla="*/ 273 w 420"/>
              <a:gd name="connsiteY95-23982" fmla="*/ 368 h 732"/>
              <a:gd name="connsiteX96-23983" fmla="*/ 278 w 420"/>
              <a:gd name="connsiteY96-23984" fmla="*/ 342 h 732"/>
              <a:gd name="connsiteX97-23985" fmla="*/ 284 w 420"/>
              <a:gd name="connsiteY97-23986" fmla="*/ 316 h 732"/>
              <a:gd name="connsiteX98-23987" fmla="*/ 284 w 420"/>
              <a:gd name="connsiteY98-23988" fmla="*/ 289 h 732"/>
              <a:gd name="connsiteX99-23989" fmla="*/ 289 w 420"/>
              <a:gd name="connsiteY99-23990" fmla="*/ 263 h 732"/>
              <a:gd name="connsiteX100-23991" fmla="*/ 289 w 420"/>
              <a:gd name="connsiteY100-23992" fmla="*/ 242 h 732"/>
              <a:gd name="connsiteX101-23993" fmla="*/ 294 w 420"/>
              <a:gd name="connsiteY101-23994" fmla="*/ 221 h 732"/>
              <a:gd name="connsiteX102-23995" fmla="*/ 294 w 420"/>
              <a:gd name="connsiteY102-23996" fmla="*/ 200 h 732"/>
              <a:gd name="connsiteX103-23997" fmla="*/ 294 w 420"/>
              <a:gd name="connsiteY103-23998" fmla="*/ 179 h 732"/>
              <a:gd name="connsiteX104-23999" fmla="*/ 299 w 420"/>
              <a:gd name="connsiteY104-24000" fmla="*/ 163 h 732"/>
              <a:gd name="connsiteX105-24001" fmla="*/ 299 w 420"/>
              <a:gd name="connsiteY105-24002" fmla="*/ 147 h 732"/>
              <a:gd name="connsiteX106-24003" fmla="*/ 299 w 420"/>
              <a:gd name="connsiteY106-24004" fmla="*/ 131 h 732"/>
              <a:gd name="connsiteX107-24005" fmla="*/ 299 w 420"/>
              <a:gd name="connsiteY107-24006" fmla="*/ 121 h 732"/>
              <a:gd name="connsiteX108-24007" fmla="*/ 299 w 420"/>
              <a:gd name="connsiteY108-24008" fmla="*/ 110 h 732"/>
              <a:gd name="connsiteX109-24009" fmla="*/ 299 w 420"/>
              <a:gd name="connsiteY109-24010" fmla="*/ 100 h 732"/>
              <a:gd name="connsiteX110-24011" fmla="*/ 299 w 420"/>
              <a:gd name="connsiteY110-24012" fmla="*/ 89 h 732"/>
              <a:gd name="connsiteX111-24013" fmla="*/ 294 w 420"/>
              <a:gd name="connsiteY111-24014" fmla="*/ 84 h 732"/>
              <a:gd name="connsiteX112-24015" fmla="*/ 294 w 420"/>
              <a:gd name="connsiteY112-24016" fmla="*/ 84 h 732"/>
              <a:gd name="connsiteX0-24017" fmla="*/ 279 w 405"/>
              <a:gd name="connsiteY0-24018" fmla="*/ 84 h 732"/>
              <a:gd name="connsiteX1-24019" fmla="*/ 279 w 405"/>
              <a:gd name="connsiteY1-24020" fmla="*/ 73 h 732"/>
              <a:gd name="connsiteX2-24021" fmla="*/ 274 w 405"/>
              <a:gd name="connsiteY2-24022" fmla="*/ 63 h 732"/>
              <a:gd name="connsiteX3-24023" fmla="*/ 269 w 405"/>
              <a:gd name="connsiteY3-24024" fmla="*/ 52 h 732"/>
              <a:gd name="connsiteX4-24025" fmla="*/ 269 w 405"/>
              <a:gd name="connsiteY4-24026" fmla="*/ 47 h 732"/>
              <a:gd name="connsiteX5-24027" fmla="*/ 263 w 405"/>
              <a:gd name="connsiteY5-24028" fmla="*/ 47 h 732"/>
              <a:gd name="connsiteX6-24029" fmla="*/ 258 w 405"/>
              <a:gd name="connsiteY6-24030" fmla="*/ 47 h 732"/>
              <a:gd name="connsiteX7-24031" fmla="*/ 253 w 405"/>
              <a:gd name="connsiteY7-24032" fmla="*/ 42 h 732"/>
              <a:gd name="connsiteX8-24033" fmla="*/ 348 w 405"/>
              <a:gd name="connsiteY8-24034" fmla="*/ 0 h 732"/>
              <a:gd name="connsiteX9-24035" fmla="*/ 363 w 405"/>
              <a:gd name="connsiteY9-24036" fmla="*/ 10 h 732"/>
              <a:gd name="connsiteX10-24037" fmla="*/ 379 w 405"/>
              <a:gd name="connsiteY10-24038" fmla="*/ 21 h 732"/>
              <a:gd name="connsiteX11-24039" fmla="*/ 390 w 405"/>
              <a:gd name="connsiteY11-24040" fmla="*/ 26 h 732"/>
              <a:gd name="connsiteX12-24041" fmla="*/ 400 w 405"/>
              <a:gd name="connsiteY12-24042" fmla="*/ 36 h 732"/>
              <a:gd name="connsiteX13-24043" fmla="*/ 405 w 405"/>
              <a:gd name="connsiteY13-24044" fmla="*/ 42 h 732"/>
              <a:gd name="connsiteX14-24045" fmla="*/ 405 w 405"/>
              <a:gd name="connsiteY14-24046" fmla="*/ 42 h 732"/>
              <a:gd name="connsiteX15-24047" fmla="*/ 400 w 405"/>
              <a:gd name="connsiteY15-24048" fmla="*/ 47 h 732"/>
              <a:gd name="connsiteX16-24049" fmla="*/ 400 w 405"/>
              <a:gd name="connsiteY16-24050" fmla="*/ 52 h 732"/>
              <a:gd name="connsiteX17-24051" fmla="*/ 395 w 405"/>
              <a:gd name="connsiteY17-24052" fmla="*/ 58 h 732"/>
              <a:gd name="connsiteX18-24053" fmla="*/ 390 w 405"/>
              <a:gd name="connsiteY18-24054" fmla="*/ 63 h 732"/>
              <a:gd name="connsiteX19-24055" fmla="*/ 384 w 405"/>
              <a:gd name="connsiteY19-24056" fmla="*/ 68 h 732"/>
              <a:gd name="connsiteX20-24057" fmla="*/ 379 w 405"/>
              <a:gd name="connsiteY20-24058" fmla="*/ 73 h 732"/>
              <a:gd name="connsiteX21-24059" fmla="*/ 374 w 405"/>
              <a:gd name="connsiteY21-24060" fmla="*/ 84 h 732"/>
              <a:gd name="connsiteX22-24061" fmla="*/ 374 w 405"/>
              <a:gd name="connsiteY22-24062" fmla="*/ 94 h 732"/>
              <a:gd name="connsiteX23-24063" fmla="*/ 369 w 405"/>
              <a:gd name="connsiteY23-24064" fmla="*/ 110 h 732"/>
              <a:gd name="connsiteX24-24065" fmla="*/ 369 w 405"/>
              <a:gd name="connsiteY24-24066" fmla="*/ 131 h 732"/>
              <a:gd name="connsiteX25-24067" fmla="*/ 369 w 405"/>
              <a:gd name="connsiteY25-24068" fmla="*/ 152 h 732"/>
              <a:gd name="connsiteX26-24069" fmla="*/ 363 w 405"/>
              <a:gd name="connsiteY26-24070" fmla="*/ 179 h 732"/>
              <a:gd name="connsiteX27-24071" fmla="*/ 358 w 405"/>
              <a:gd name="connsiteY27-24072" fmla="*/ 231 h 732"/>
              <a:gd name="connsiteX28-24073" fmla="*/ 353 w 405"/>
              <a:gd name="connsiteY28-24074" fmla="*/ 284 h 732"/>
              <a:gd name="connsiteX29-24075" fmla="*/ 348 w 405"/>
              <a:gd name="connsiteY29-24076" fmla="*/ 331 h 732"/>
              <a:gd name="connsiteX30-24077" fmla="*/ 342 w 405"/>
              <a:gd name="connsiteY30-24078" fmla="*/ 379 h 732"/>
              <a:gd name="connsiteX31-24079" fmla="*/ 332 w 405"/>
              <a:gd name="connsiteY31-24080" fmla="*/ 426 h 732"/>
              <a:gd name="connsiteX32-24081" fmla="*/ 321 w 405"/>
              <a:gd name="connsiteY32-24082" fmla="*/ 474 h 732"/>
              <a:gd name="connsiteX33-24083" fmla="*/ 311 w 405"/>
              <a:gd name="connsiteY33-24084" fmla="*/ 521 h 732"/>
              <a:gd name="connsiteX34-24085" fmla="*/ 295 w 405"/>
              <a:gd name="connsiteY34-24086" fmla="*/ 563 h 732"/>
              <a:gd name="connsiteX35-24087" fmla="*/ 284 w 405"/>
              <a:gd name="connsiteY35-24088" fmla="*/ 590 h 732"/>
              <a:gd name="connsiteX36-24089" fmla="*/ 279 w 405"/>
              <a:gd name="connsiteY36-24090" fmla="*/ 611 h 732"/>
              <a:gd name="connsiteX37-24091" fmla="*/ 269 w 405"/>
              <a:gd name="connsiteY37-24092" fmla="*/ 626 h 732"/>
              <a:gd name="connsiteX38-24093" fmla="*/ 258 w 405"/>
              <a:gd name="connsiteY38-24094" fmla="*/ 642 h 732"/>
              <a:gd name="connsiteX39-24095" fmla="*/ 248 w 405"/>
              <a:gd name="connsiteY39-24096" fmla="*/ 658 h 732"/>
              <a:gd name="connsiteX40-24097" fmla="*/ 237 w 405"/>
              <a:gd name="connsiteY40-24098" fmla="*/ 674 h 732"/>
              <a:gd name="connsiteX41-24099" fmla="*/ 221 w 405"/>
              <a:gd name="connsiteY41-24100" fmla="*/ 684 h 732"/>
              <a:gd name="connsiteX42-24101" fmla="*/ 211 w 405"/>
              <a:gd name="connsiteY42-24102" fmla="*/ 695 h 732"/>
              <a:gd name="connsiteX43-24103" fmla="*/ 200 w 405"/>
              <a:gd name="connsiteY43-24104" fmla="*/ 705 h 732"/>
              <a:gd name="connsiteX44-24105" fmla="*/ 190 w 405"/>
              <a:gd name="connsiteY44-24106" fmla="*/ 711 h 732"/>
              <a:gd name="connsiteX45-24107" fmla="*/ 179 w 405"/>
              <a:gd name="connsiteY45-24108" fmla="*/ 716 h 732"/>
              <a:gd name="connsiteX46-24109" fmla="*/ 169 w 405"/>
              <a:gd name="connsiteY46-24110" fmla="*/ 721 h 732"/>
              <a:gd name="connsiteX47-24111" fmla="*/ 164 w 405"/>
              <a:gd name="connsiteY47-24112" fmla="*/ 726 h 732"/>
              <a:gd name="connsiteX48-24113" fmla="*/ 153 w 405"/>
              <a:gd name="connsiteY48-24114" fmla="*/ 732 h 732"/>
              <a:gd name="connsiteX49-24115" fmla="*/ 148 w 405"/>
              <a:gd name="connsiteY49-24116" fmla="*/ 732 h 732"/>
              <a:gd name="connsiteX50-24117" fmla="*/ 142 w 405"/>
              <a:gd name="connsiteY50-24118" fmla="*/ 732 h 732"/>
              <a:gd name="connsiteX51-24119" fmla="*/ 132 w 405"/>
              <a:gd name="connsiteY51-24120" fmla="*/ 726 h 732"/>
              <a:gd name="connsiteX52-24121" fmla="*/ 127 w 405"/>
              <a:gd name="connsiteY52-24122" fmla="*/ 721 h 732"/>
              <a:gd name="connsiteX53-24123" fmla="*/ 121 w 405"/>
              <a:gd name="connsiteY53-24124" fmla="*/ 716 h 732"/>
              <a:gd name="connsiteX54-24125" fmla="*/ 121 w 405"/>
              <a:gd name="connsiteY54-24126" fmla="*/ 711 h 732"/>
              <a:gd name="connsiteX55-24127" fmla="*/ 121 w 405"/>
              <a:gd name="connsiteY55-24128" fmla="*/ 705 h 732"/>
              <a:gd name="connsiteX56-24129" fmla="*/ 121 w 405"/>
              <a:gd name="connsiteY56-24130" fmla="*/ 700 h 732"/>
              <a:gd name="connsiteX57-24131" fmla="*/ 121 w 405"/>
              <a:gd name="connsiteY57-24132" fmla="*/ 690 h 732"/>
              <a:gd name="connsiteX58-24133" fmla="*/ 121 w 405"/>
              <a:gd name="connsiteY58-24134" fmla="*/ 684 h 732"/>
              <a:gd name="connsiteX59-24135" fmla="*/ 116 w 405"/>
              <a:gd name="connsiteY59-24136" fmla="*/ 674 h 732"/>
              <a:gd name="connsiteX60-24137" fmla="*/ 106 w 405"/>
              <a:gd name="connsiteY60-24138" fmla="*/ 663 h 732"/>
              <a:gd name="connsiteX61-24139" fmla="*/ 95 w 405"/>
              <a:gd name="connsiteY61-24140" fmla="*/ 658 h 732"/>
              <a:gd name="connsiteX62-24141" fmla="*/ 85 w 405"/>
              <a:gd name="connsiteY62-24142" fmla="*/ 647 h 732"/>
              <a:gd name="connsiteX63-24143" fmla="*/ 69 w 405"/>
              <a:gd name="connsiteY63-24144" fmla="*/ 637 h 732"/>
              <a:gd name="connsiteX64-24145" fmla="*/ 53 w 405"/>
              <a:gd name="connsiteY64-24146" fmla="*/ 626 h 732"/>
              <a:gd name="connsiteX65-24147" fmla="*/ 37 w 405"/>
              <a:gd name="connsiteY65-24148" fmla="*/ 616 h 732"/>
              <a:gd name="connsiteX66-24149" fmla="*/ 21 w 405"/>
              <a:gd name="connsiteY66-24150" fmla="*/ 611 h 732"/>
              <a:gd name="connsiteX67-24151" fmla="*/ 11 w 405"/>
              <a:gd name="connsiteY67-24152" fmla="*/ 600 h 732"/>
              <a:gd name="connsiteX68-24153" fmla="*/ 6 w 405"/>
              <a:gd name="connsiteY68-24154" fmla="*/ 579 h 732"/>
              <a:gd name="connsiteX69-24155" fmla="*/ 48 w 405"/>
              <a:gd name="connsiteY69-24156" fmla="*/ 590 h 732"/>
              <a:gd name="connsiteX70-24157" fmla="*/ 69 w 405"/>
              <a:gd name="connsiteY70-24158" fmla="*/ 590 h 732"/>
              <a:gd name="connsiteX71-24159" fmla="*/ 90 w 405"/>
              <a:gd name="connsiteY71-24160" fmla="*/ 595 h 732"/>
              <a:gd name="connsiteX72-24161" fmla="*/ 106 w 405"/>
              <a:gd name="connsiteY72-24162" fmla="*/ 600 h 732"/>
              <a:gd name="connsiteX73-24163" fmla="*/ 121 w 405"/>
              <a:gd name="connsiteY73-24164" fmla="*/ 600 h 732"/>
              <a:gd name="connsiteX74-24165" fmla="*/ 137 w 405"/>
              <a:gd name="connsiteY74-24166" fmla="*/ 600 h 732"/>
              <a:gd name="connsiteX75-24167" fmla="*/ 148 w 405"/>
              <a:gd name="connsiteY75-24168" fmla="*/ 600 h 732"/>
              <a:gd name="connsiteX76-24169" fmla="*/ 158 w 405"/>
              <a:gd name="connsiteY76-24170" fmla="*/ 600 h 732"/>
              <a:gd name="connsiteX77-24171" fmla="*/ 164 w 405"/>
              <a:gd name="connsiteY77-24172" fmla="*/ 600 h 732"/>
              <a:gd name="connsiteX78-24173" fmla="*/ 169 w 405"/>
              <a:gd name="connsiteY78-24174" fmla="*/ 600 h 732"/>
              <a:gd name="connsiteX79-24175" fmla="*/ 174 w 405"/>
              <a:gd name="connsiteY79-24176" fmla="*/ 595 h 732"/>
              <a:gd name="connsiteX80-24177" fmla="*/ 179 w 405"/>
              <a:gd name="connsiteY80-24178" fmla="*/ 590 h 732"/>
              <a:gd name="connsiteX81-24179" fmla="*/ 185 w 405"/>
              <a:gd name="connsiteY81-24180" fmla="*/ 584 h 732"/>
              <a:gd name="connsiteX82-24181" fmla="*/ 190 w 405"/>
              <a:gd name="connsiteY82-24182" fmla="*/ 579 h 732"/>
              <a:gd name="connsiteX83-24183" fmla="*/ 195 w 405"/>
              <a:gd name="connsiteY83-24184" fmla="*/ 568 h 732"/>
              <a:gd name="connsiteX84-24185" fmla="*/ 206 w 405"/>
              <a:gd name="connsiteY84-24186" fmla="*/ 558 h 732"/>
              <a:gd name="connsiteX85-24187" fmla="*/ 211 w 405"/>
              <a:gd name="connsiteY85-24188" fmla="*/ 547 h 732"/>
              <a:gd name="connsiteX86-24189" fmla="*/ 216 w 405"/>
              <a:gd name="connsiteY86-24190" fmla="*/ 537 h 732"/>
              <a:gd name="connsiteX87-24191" fmla="*/ 221 w 405"/>
              <a:gd name="connsiteY87-24192" fmla="*/ 521 h 732"/>
              <a:gd name="connsiteX88-24193" fmla="*/ 227 w 405"/>
              <a:gd name="connsiteY88-24194" fmla="*/ 505 h 732"/>
              <a:gd name="connsiteX89-24195" fmla="*/ 232 w 405"/>
              <a:gd name="connsiteY89-24196" fmla="*/ 489 h 732"/>
              <a:gd name="connsiteX90-24197" fmla="*/ 237 w 405"/>
              <a:gd name="connsiteY90-24198" fmla="*/ 468 h 732"/>
              <a:gd name="connsiteX91-24199" fmla="*/ 242 w 405"/>
              <a:gd name="connsiteY91-24200" fmla="*/ 447 h 732"/>
              <a:gd name="connsiteX92-24201" fmla="*/ 248 w 405"/>
              <a:gd name="connsiteY92-24202" fmla="*/ 421 h 732"/>
              <a:gd name="connsiteX93-24203" fmla="*/ 253 w 405"/>
              <a:gd name="connsiteY93-24204" fmla="*/ 395 h 732"/>
              <a:gd name="connsiteX94-24205" fmla="*/ 258 w 405"/>
              <a:gd name="connsiteY94-24206" fmla="*/ 368 h 732"/>
              <a:gd name="connsiteX95-24207" fmla="*/ 263 w 405"/>
              <a:gd name="connsiteY95-24208" fmla="*/ 342 h 732"/>
              <a:gd name="connsiteX96-24209" fmla="*/ 269 w 405"/>
              <a:gd name="connsiteY96-24210" fmla="*/ 316 h 732"/>
              <a:gd name="connsiteX97-24211" fmla="*/ 269 w 405"/>
              <a:gd name="connsiteY97-24212" fmla="*/ 289 h 732"/>
              <a:gd name="connsiteX98-24213" fmla="*/ 274 w 405"/>
              <a:gd name="connsiteY98-24214" fmla="*/ 263 h 732"/>
              <a:gd name="connsiteX99-24215" fmla="*/ 274 w 405"/>
              <a:gd name="connsiteY99-24216" fmla="*/ 242 h 732"/>
              <a:gd name="connsiteX100-24217" fmla="*/ 279 w 405"/>
              <a:gd name="connsiteY100-24218" fmla="*/ 221 h 732"/>
              <a:gd name="connsiteX101-24219" fmla="*/ 279 w 405"/>
              <a:gd name="connsiteY101-24220" fmla="*/ 200 h 732"/>
              <a:gd name="connsiteX102-24221" fmla="*/ 279 w 405"/>
              <a:gd name="connsiteY102-24222" fmla="*/ 179 h 732"/>
              <a:gd name="connsiteX103-24223" fmla="*/ 284 w 405"/>
              <a:gd name="connsiteY103-24224" fmla="*/ 163 h 732"/>
              <a:gd name="connsiteX104-24225" fmla="*/ 284 w 405"/>
              <a:gd name="connsiteY104-24226" fmla="*/ 147 h 732"/>
              <a:gd name="connsiteX105-24227" fmla="*/ 284 w 405"/>
              <a:gd name="connsiteY105-24228" fmla="*/ 131 h 732"/>
              <a:gd name="connsiteX106-24229" fmla="*/ 284 w 405"/>
              <a:gd name="connsiteY106-24230" fmla="*/ 121 h 732"/>
              <a:gd name="connsiteX107-24231" fmla="*/ 284 w 405"/>
              <a:gd name="connsiteY107-24232" fmla="*/ 110 h 732"/>
              <a:gd name="connsiteX108-24233" fmla="*/ 284 w 405"/>
              <a:gd name="connsiteY108-24234" fmla="*/ 100 h 732"/>
              <a:gd name="connsiteX109-24235" fmla="*/ 284 w 405"/>
              <a:gd name="connsiteY109-24236" fmla="*/ 89 h 732"/>
              <a:gd name="connsiteX110-24237" fmla="*/ 279 w 405"/>
              <a:gd name="connsiteY110-24238" fmla="*/ 84 h 732"/>
              <a:gd name="connsiteX111-24239" fmla="*/ 279 w 405"/>
              <a:gd name="connsiteY111-24240" fmla="*/ 84 h 732"/>
              <a:gd name="connsiteX0-24241" fmla="*/ 268 w 394"/>
              <a:gd name="connsiteY0-24242" fmla="*/ 84 h 732"/>
              <a:gd name="connsiteX1-24243" fmla="*/ 268 w 394"/>
              <a:gd name="connsiteY1-24244" fmla="*/ 73 h 732"/>
              <a:gd name="connsiteX2-24245" fmla="*/ 263 w 394"/>
              <a:gd name="connsiteY2-24246" fmla="*/ 63 h 732"/>
              <a:gd name="connsiteX3-24247" fmla="*/ 258 w 394"/>
              <a:gd name="connsiteY3-24248" fmla="*/ 52 h 732"/>
              <a:gd name="connsiteX4-24249" fmla="*/ 258 w 394"/>
              <a:gd name="connsiteY4-24250" fmla="*/ 47 h 732"/>
              <a:gd name="connsiteX5-24251" fmla="*/ 252 w 394"/>
              <a:gd name="connsiteY5-24252" fmla="*/ 47 h 732"/>
              <a:gd name="connsiteX6-24253" fmla="*/ 247 w 394"/>
              <a:gd name="connsiteY6-24254" fmla="*/ 47 h 732"/>
              <a:gd name="connsiteX7-24255" fmla="*/ 242 w 394"/>
              <a:gd name="connsiteY7-24256" fmla="*/ 42 h 732"/>
              <a:gd name="connsiteX8-24257" fmla="*/ 337 w 394"/>
              <a:gd name="connsiteY8-24258" fmla="*/ 0 h 732"/>
              <a:gd name="connsiteX9-24259" fmla="*/ 352 w 394"/>
              <a:gd name="connsiteY9-24260" fmla="*/ 10 h 732"/>
              <a:gd name="connsiteX10-24261" fmla="*/ 368 w 394"/>
              <a:gd name="connsiteY10-24262" fmla="*/ 21 h 732"/>
              <a:gd name="connsiteX11-24263" fmla="*/ 379 w 394"/>
              <a:gd name="connsiteY11-24264" fmla="*/ 26 h 732"/>
              <a:gd name="connsiteX12-24265" fmla="*/ 389 w 394"/>
              <a:gd name="connsiteY12-24266" fmla="*/ 36 h 732"/>
              <a:gd name="connsiteX13-24267" fmla="*/ 394 w 394"/>
              <a:gd name="connsiteY13-24268" fmla="*/ 42 h 732"/>
              <a:gd name="connsiteX14-24269" fmla="*/ 394 w 394"/>
              <a:gd name="connsiteY14-24270" fmla="*/ 42 h 732"/>
              <a:gd name="connsiteX15-24271" fmla="*/ 389 w 394"/>
              <a:gd name="connsiteY15-24272" fmla="*/ 47 h 732"/>
              <a:gd name="connsiteX16-24273" fmla="*/ 389 w 394"/>
              <a:gd name="connsiteY16-24274" fmla="*/ 52 h 732"/>
              <a:gd name="connsiteX17-24275" fmla="*/ 384 w 394"/>
              <a:gd name="connsiteY17-24276" fmla="*/ 58 h 732"/>
              <a:gd name="connsiteX18-24277" fmla="*/ 379 w 394"/>
              <a:gd name="connsiteY18-24278" fmla="*/ 63 h 732"/>
              <a:gd name="connsiteX19-24279" fmla="*/ 373 w 394"/>
              <a:gd name="connsiteY19-24280" fmla="*/ 68 h 732"/>
              <a:gd name="connsiteX20-24281" fmla="*/ 368 w 394"/>
              <a:gd name="connsiteY20-24282" fmla="*/ 73 h 732"/>
              <a:gd name="connsiteX21-24283" fmla="*/ 363 w 394"/>
              <a:gd name="connsiteY21-24284" fmla="*/ 84 h 732"/>
              <a:gd name="connsiteX22-24285" fmla="*/ 363 w 394"/>
              <a:gd name="connsiteY22-24286" fmla="*/ 94 h 732"/>
              <a:gd name="connsiteX23-24287" fmla="*/ 358 w 394"/>
              <a:gd name="connsiteY23-24288" fmla="*/ 110 h 732"/>
              <a:gd name="connsiteX24-24289" fmla="*/ 358 w 394"/>
              <a:gd name="connsiteY24-24290" fmla="*/ 131 h 732"/>
              <a:gd name="connsiteX25-24291" fmla="*/ 358 w 394"/>
              <a:gd name="connsiteY25-24292" fmla="*/ 152 h 732"/>
              <a:gd name="connsiteX26-24293" fmla="*/ 352 w 394"/>
              <a:gd name="connsiteY26-24294" fmla="*/ 179 h 732"/>
              <a:gd name="connsiteX27-24295" fmla="*/ 347 w 394"/>
              <a:gd name="connsiteY27-24296" fmla="*/ 231 h 732"/>
              <a:gd name="connsiteX28-24297" fmla="*/ 342 w 394"/>
              <a:gd name="connsiteY28-24298" fmla="*/ 284 h 732"/>
              <a:gd name="connsiteX29-24299" fmla="*/ 337 w 394"/>
              <a:gd name="connsiteY29-24300" fmla="*/ 331 h 732"/>
              <a:gd name="connsiteX30-24301" fmla="*/ 331 w 394"/>
              <a:gd name="connsiteY30-24302" fmla="*/ 379 h 732"/>
              <a:gd name="connsiteX31-24303" fmla="*/ 321 w 394"/>
              <a:gd name="connsiteY31-24304" fmla="*/ 426 h 732"/>
              <a:gd name="connsiteX32-24305" fmla="*/ 310 w 394"/>
              <a:gd name="connsiteY32-24306" fmla="*/ 474 h 732"/>
              <a:gd name="connsiteX33-24307" fmla="*/ 300 w 394"/>
              <a:gd name="connsiteY33-24308" fmla="*/ 521 h 732"/>
              <a:gd name="connsiteX34-24309" fmla="*/ 284 w 394"/>
              <a:gd name="connsiteY34-24310" fmla="*/ 563 h 732"/>
              <a:gd name="connsiteX35-24311" fmla="*/ 273 w 394"/>
              <a:gd name="connsiteY35-24312" fmla="*/ 590 h 732"/>
              <a:gd name="connsiteX36-24313" fmla="*/ 268 w 394"/>
              <a:gd name="connsiteY36-24314" fmla="*/ 611 h 732"/>
              <a:gd name="connsiteX37-24315" fmla="*/ 258 w 394"/>
              <a:gd name="connsiteY37-24316" fmla="*/ 626 h 732"/>
              <a:gd name="connsiteX38-24317" fmla="*/ 247 w 394"/>
              <a:gd name="connsiteY38-24318" fmla="*/ 642 h 732"/>
              <a:gd name="connsiteX39-24319" fmla="*/ 237 w 394"/>
              <a:gd name="connsiteY39-24320" fmla="*/ 658 h 732"/>
              <a:gd name="connsiteX40-24321" fmla="*/ 226 w 394"/>
              <a:gd name="connsiteY40-24322" fmla="*/ 674 h 732"/>
              <a:gd name="connsiteX41-24323" fmla="*/ 210 w 394"/>
              <a:gd name="connsiteY41-24324" fmla="*/ 684 h 732"/>
              <a:gd name="connsiteX42-24325" fmla="*/ 200 w 394"/>
              <a:gd name="connsiteY42-24326" fmla="*/ 695 h 732"/>
              <a:gd name="connsiteX43-24327" fmla="*/ 189 w 394"/>
              <a:gd name="connsiteY43-24328" fmla="*/ 705 h 732"/>
              <a:gd name="connsiteX44-24329" fmla="*/ 179 w 394"/>
              <a:gd name="connsiteY44-24330" fmla="*/ 711 h 732"/>
              <a:gd name="connsiteX45-24331" fmla="*/ 168 w 394"/>
              <a:gd name="connsiteY45-24332" fmla="*/ 716 h 732"/>
              <a:gd name="connsiteX46-24333" fmla="*/ 158 w 394"/>
              <a:gd name="connsiteY46-24334" fmla="*/ 721 h 732"/>
              <a:gd name="connsiteX47-24335" fmla="*/ 153 w 394"/>
              <a:gd name="connsiteY47-24336" fmla="*/ 726 h 732"/>
              <a:gd name="connsiteX48-24337" fmla="*/ 142 w 394"/>
              <a:gd name="connsiteY48-24338" fmla="*/ 732 h 732"/>
              <a:gd name="connsiteX49-24339" fmla="*/ 137 w 394"/>
              <a:gd name="connsiteY49-24340" fmla="*/ 732 h 732"/>
              <a:gd name="connsiteX50-24341" fmla="*/ 131 w 394"/>
              <a:gd name="connsiteY50-24342" fmla="*/ 732 h 732"/>
              <a:gd name="connsiteX51-24343" fmla="*/ 121 w 394"/>
              <a:gd name="connsiteY51-24344" fmla="*/ 726 h 732"/>
              <a:gd name="connsiteX52-24345" fmla="*/ 116 w 394"/>
              <a:gd name="connsiteY52-24346" fmla="*/ 721 h 732"/>
              <a:gd name="connsiteX53-24347" fmla="*/ 110 w 394"/>
              <a:gd name="connsiteY53-24348" fmla="*/ 716 h 732"/>
              <a:gd name="connsiteX54-24349" fmla="*/ 110 w 394"/>
              <a:gd name="connsiteY54-24350" fmla="*/ 711 h 732"/>
              <a:gd name="connsiteX55-24351" fmla="*/ 110 w 394"/>
              <a:gd name="connsiteY55-24352" fmla="*/ 705 h 732"/>
              <a:gd name="connsiteX56-24353" fmla="*/ 110 w 394"/>
              <a:gd name="connsiteY56-24354" fmla="*/ 700 h 732"/>
              <a:gd name="connsiteX57-24355" fmla="*/ 110 w 394"/>
              <a:gd name="connsiteY57-24356" fmla="*/ 690 h 732"/>
              <a:gd name="connsiteX58-24357" fmla="*/ 110 w 394"/>
              <a:gd name="connsiteY58-24358" fmla="*/ 684 h 732"/>
              <a:gd name="connsiteX59-24359" fmla="*/ 105 w 394"/>
              <a:gd name="connsiteY59-24360" fmla="*/ 674 h 732"/>
              <a:gd name="connsiteX60-24361" fmla="*/ 95 w 394"/>
              <a:gd name="connsiteY60-24362" fmla="*/ 663 h 732"/>
              <a:gd name="connsiteX61-24363" fmla="*/ 84 w 394"/>
              <a:gd name="connsiteY61-24364" fmla="*/ 658 h 732"/>
              <a:gd name="connsiteX62-24365" fmla="*/ 74 w 394"/>
              <a:gd name="connsiteY62-24366" fmla="*/ 647 h 732"/>
              <a:gd name="connsiteX63-24367" fmla="*/ 58 w 394"/>
              <a:gd name="connsiteY63-24368" fmla="*/ 637 h 732"/>
              <a:gd name="connsiteX64-24369" fmla="*/ 42 w 394"/>
              <a:gd name="connsiteY64-24370" fmla="*/ 626 h 732"/>
              <a:gd name="connsiteX65-24371" fmla="*/ 26 w 394"/>
              <a:gd name="connsiteY65-24372" fmla="*/ 616 h 732"/>
              <a:gd name="connsiteX66-24373" fmla="*/ 10 w 394"/>
              <a:gd name="connsiteY66-24374" fmla="*/ 611 h 732"/>
              <a:gd name="connsiteX67-24375" fmla="*/ 0 w 394"/>
              <a:gd name="connsiteY67-24376" fmla="*/ 600 h 732"/>
              <a:gd name="connsiteX68-24377" fmla="*/ 37 w 394"/>
              <a:gd name="connsiteY68-24378" fmla="*/ 590 h 732"/>
              <a:gd name="connsiteX69-24379" fmla="*/ 58 w 394"/>
              <a:gd name="connsiteY69-24380" fmla="*/ 590 h 732"/>
              <a:gd name="connsiteX70-24381" fmla="*/ 79 w 394"/>
              <a:gd name="connsiteY70-24382" fmla="*/ 595 h 732"/>
              <a:gd name="connsiteX71-24383" fmla="*/ 95 w 394"/>
              <a:gd name="connsiteY71-24384" fmla="*/ 600 h 732"/>
              <a:gd name="connsiteX72-24385" fmla="*/ 110 w 394"/>
              <a:gd name="connsiteY72-24386" fmla="*/ 600 h 732"/>
              <a:gd name="connsiteX73-24387" fmla="*/ 126 w 394"/>
              <a:gd name="connsiteY73-24388" fmla="*/ 600 h 732"/>
              <a:gd name="connsiteX74-24389" fmla="*/ 137 w 394"/>
              <a:gd name="connsiteY74-24390" fmla="*/ 600 h 732"/>
              <a:gd name="connsiteX75-24391" fmla="*/ 147 w 394"/>
              <a:gd name="connsiteY75-24392" fmla="*/ 600 h 732"/>
              <a:gd name="connsiteX76-24393" fmla="*/ 153 w 394"/>
              <a:gd name="connsiteY76-24394" fmla="*/ 600 h 732"/>
              <a:gd name="connsiteX77-24395" fmla="*/ 158 w 394"/>
              <a:gd name="connsiteY77-24396" fmla="*/ 600 h 732"/>
              <a:gd name="connsiteX78-24397" fmla="*/ 163 w 394"/>
              <a:gd name="connsiteY78-24398" fmla="*/ 595 h 732"/>
              <a:gd name="connsiteX79-24399" fmla="*/ 168 w 394"/>
              <a:gd name="connsiteY79-24400" fmla="*/ 590 h 732"/>
              <a:gd name="connsiteX80-24401" fmla="*/ 174 w 394"/>
              <a:gd name="connsiteY80-24402" fmla="*/ 584 h 732"/>
              <a:gd name="connsiteX81-24403" fmla="*/ 179 w 394"/>
              <a:gd name="connsiteY81-24404" fmla="*/ 579 h 732"/>
              <a:gd name="connsiteX82-24405" fmla="*/ 184 w 394"/>
              <a:gd name="connsiteY82-24406" fmla="*/ 568 h 732"/>
              <a:gd name="connsiteX83-24407" fmla="*/ 195 w 394"/>
              <a:gd name="connsiteY83-24408" fmla="*/ 558 h 732"/>
              <a:gd name="connsiteX84-24409" fmla="*/ 200 w 394"/>
              <a:gd name="connsiteY84-24410" fmla="*/ 547 h 732"/>
              <a:gd name="connsiteX85-24411" fmla="*/ 205 w 394"/>
              <a:gd name="connsiteY85-24412" fmla="*/ 537 h 732"/>
              <a:gd name="connsiteX86-24413" fmla="*/ 210 w 394"/>
              <a:gd name="connsiteY86-24414" fmla="*/ 521 h 732"/>
              <a:gd name="connsiteX87-24415" fmla="*/ 216 w 394"/>
              <a:gd name="connsiteY87-24416" fmla="*/ 505 h 732"/>
              <a:gd name="connsiteX88-24417" fmla="*/ 221 w 394"/>
              <a:gd name="connsiteY88-24418" fmla="*/ 489 h 732"/>
              <a:gd name="connsiteX89-24419" fmla="*/ 226 w 394"/>
              <a:gd name="connsiteY89-24420" fmla="*/ 468 h 732"/>
              <a:gd name="connsiteX90-24421" fmla="*/ 231 w 394"/>
              <a:gd name="connsiteY90-24422" fmla="*/ 447 h 732"/>
              <a:gd name="connsiteX91-24423" fmla="*/ 237 w 394"/>
              <a:gd name="connsiteY91-24424" fmla="*/ 421 h 732"/>
              <a:gd name="connsiteX92-24425" fmla="*/ 242 w 394"/>
              <a:gd name="connsiteY92-24426" fmla="*/ 395 h 732"/>
              <a:gd name="connsiteX93-24427" fmla="*/ 247 w 394"/>
              <a:gd name="connsiteY93-24428" fmla="*/ 368 h 732"/>
              <a:gd name="connsiteX94-24429" fmla="*/ 252 w 394"/>
              <a:gd name="connsiteY94-24430" fmla="*/ 342 h 732"/>
              <a:gd name="connsiteX95-24431" fmla="*/ 258 w 394"/>
              <a:gd name="connsiteY95-24432" fmla="*/ 316 h 732"/>
              <a:gd name="connsiteX96-24433" fmla="*/ 258 w 394"/>
              <a:gd name="connsiteY96-24434" fmla="*/ 289 h 732"/>
              <a:gd name="connsiteX97-24435" fmla="*/ 263 w 394"/>
              <a:gd name="connsiteY97-24436" fmla="*/ 263 h 732"/>
              <a:gd name="connsiteX98-24437" fmla="*/ 263 w 394"/>
              <a:gd name="connsiteY98-24438" fmla="*/ 242 h 732"/>
              <a:gd name="connsiteX99-24439" fmla="*/ 268 w 394"/>
              <a:gd name="connsiteY99-24440" fmla="*/ 221 h 732"/>
              <a:gd name="connsiteX100-24441" fmla="*/ 268 w 394"/>
              <a:gd name="connsiteY100-24442" fmla="*/ 200 h 732"/>
              <a:gd name="connsiteX101-24443" fmla="*/ 268 w 394"/>
              <a:gd name="connsiteY101-24444" fmla="*/ 179 h 732"/>
              <a:gd name="connsiteX102-24445" fmla="*/ 273 w 394"/>
              <a:gd name="connsiteY102-24446" fmla="*/ 163 h 732"/>
              <a:gd name="connsiteX103-24447" fmla="*/ 273 w 394"/>
              <a:gd name="connsiteY103-24448" fmla="*/ 147 h 732"/>
              <a:gd name="connsiteX104-24449" fmla="*/ 273 w 394"/>
              <a:gd name="connsiteY104-24450" fmla="*/ 131 h 732"/>
              <a:gd name="connsiteX105-24451" fmla="*/ 273 w 394"/>
              <a:gd name="connsiteY105-24452" fmla="*/ 121 h 732"/>
              <a:gd name="connsiteX106-24453" fmla="*/ 273 w 394"/>
              <a:gd name="connsiteY106-24454" fmla="*/ 110 h 732"/>
              <a:gd name="connsiteX107-24455" fmla="*/ 273 w 394"/>
              <a:gd name="connsiteY107-24456" fmla="*/ 100 h 732"/>
              <a:gd name="connsiteX108-24457" fmla="*/ 273 w 394"/>
              <a:gd name="connsiteY108-24458" fmla="*/ 89 h 732"/>
              <a:gd name="connsiteX109-24459" fmla="*/ 268 w 394"/>
              <a:gd name="connsiteY109-24460" fmla="*/ 84 h 732"/>
              <a:gd name="connsiteX110-24461" fmla="*/ 268 w 394"/>
              <a:gd name="connsiteY110-24462" fmla="*/ 84 h 732"/>
              <a:gd name="connsiteX0-24463" fmla="*/ 268 w 394"/>
              <a:gd name="connsiteY0-24464" fmla="*/ 84 h 732"/>
              <a:gd name="connsiteX1-24465" fmla="*/ 268 w 394"/>
              <a:gd name="connsiteY1-24466" fmla="*/ 73 h 732"/>
              <a:gd name="connsiteX2-24467" fmla="*/ 263 w 394"/>
              <a:gd name="connsiteY2-24468" fmla="*/ 63 h 732"/>
              <a:gd name="connsiteX3-24469" fmla="*/ 258 w 394"/>
              <a:gd name="connsiteY3-24470" fmla="*/ 52 h 732"/>
              <a:gd name="connsiteX4-24471" fmla="*/ 258 w 394"/>
              <a:gd name="connsiteY4-24472" fmla="*/ 47 h 732"/>
              <a:gd name="connsiteX5-24473" fmla="*/ 252 w 394"/>
              <a:gd name="connsiteY5-24474" fmla="*/ 47 h 732"/>
              <a:gd name="connsiteX6-24475" fmla="*/ 247 w 394"/>
              <a:gd name="connsiteY6-24476" fmla="*/ 47 h 732"/>
              <a:gd name="connsiteX7-24477" fmla="*/ 242 w 394"/>
              <a:gd name="connsiteY7-24478" fmla="*/ 42 h 732"/>
              <a:gd name="connsiteX8-24479" fmla="*/ 337 w 394"/>
              <a:gd name="connsiteY8-24480" fmla="*/ 0 h 732"/>
              <a:gd name="connsiteX9-24481" fmla="*/ 352 w 394"/>
              <a:gd name="connsiteY9-24482" fmla="*/ 10 h 732"/>
              <a:gd name="connsiteX10-24483" fmla="*/ 368 w 394"/>
              <a:gd name="connsiteY10-24484" fmla="*/ 21 h 732"/>
              <a:gd name="connsiteX11-24485" fmla="*/ 379 w 394"/>
              <a:gd name="connsiteY11-24486" fmla="*/ 26 h 732"/>
              <a:gd name="connsiteX12-24487" fmla="*/ 389 w 394"/>
              <a:gd name="connsiteY12-24488" fmla="*/ 36 h 732"/>
              <a:gd name="connsiteX13-24489" fmla="*/ 394 w 394"/>
              <a:gd name="connsiteY13-24490" fmla="*/ 42 h 732"/>
              <a:gd name="connsiteX14-24491" fmla="*/ 394 w 394"/>
              <a:gd name="connsiteY14-24492" fmla="*/ 42 h 732"/>
              <a:gd name="connsiteX15-24493" fmla="*/ 389 w 394"/>
              <a:gd name="connsiteY15-24494" fmla="*/ 47 h 732"/>
              <a:gd name="connsiteX16-24495" fmla="*/ 389 w 394"/>
              <a:gd name="connsiteY16-24496" fmla="*/ 52 h 732"/>
              <a:gd name="connsiteX17-24497" fmla="*/ 384 w 394"/>
              <a:gd name="connsiteY17-24498" fmla="*/ 58 h 732"/>
              <a:gd name="connsiteX18-24499" fmla="*/ 379 w 394"/>
              <a:gd name="connsiteY18-24500" fmla="*/ 63 h 732"/>
              <a:gd name="connsiteX19-24501" fmla="*/ 373 w 394"/>
              <a:gd name="connsiteY19-24502" fmla="*/ 68 h 732"/>
              <a:gd name="connsiteX20-24503" fmla="*/ 368 w 394"/>
              <a:gd name="connsiteY20-24504" fmla="*/ 73 h 732"/>
              <a:gd name="connsiteX21-24505" fmla="*/ 363 w 394"/>
              <a:gd name="connsiteY21-24506" fmla="*/ 84 h 732"/>
              <a:gd name="connsiteX22-24507" fmla="*/ 363 w 394"/>
              <a:gd name="connsiteY22-24508" fmla="*/ 94 h 732"/>
              <a:gd name="connsiteX23-24509" fmla="*/ 358 w 394"/>
              <a:gd name="connsiteY23-24510" fmla="*/ 110 h 732"/>
              <a:gd name="connsiteX24-24511" fmla="*/ 358 w 394"/>
              <a:gd name="connsiteY24-24512" fmla="*/ 131 h 732"/>
              <a:gd name="connsiteX25-24513" fmla="*/ 358 w 394"/>
              <a:gd name="connsiteY25-24514" fmla="*/ 152 h 732"/>
              <a:gd name="connsiteX26-24515" fmla="*/ 352 w 394"/>
              <a:gd name="connsiteY26-24516" fmla="*/ 179 h 732"/>
              <a:gd name="connsiteX27-24517" fmla="*/ 347 w 394"/>
              <a:gd name="connsiteY27-24518" fmla="*/ 231 h 732"/>
              <a:gd name="connsiteX28-24519" fmla="*/ 342 w 394"/>
              <a:gd name="connsiteY28-24520" fmla="*/ 284 h 732"/>
              <a:gd name="connsiteX29-24521" fmla="*/ 337 w 394"/>
              <a:gd name="connsiteY29-24522" fmla="*/ 331 h 732"/>
              <a:gd name="connsiteX30-24523" fmla="*/ 331 w 394"/>
              <a:gd name="connsiteY30-24524" fmla="*/ 379 h 732"/>
              <a:gd name="connsiteX31-24525" fmla="*/ 321 w 394"/>
              <a:gd name="connsiteY31-24526" fmla="*/ 426 h 732"/>
              <a:gd name="connsiteX32-24527" fmla="*/ 310 w 394"/>
              <a:gd name="connsiteY32-24528" fmla="*/ 474 h 732"/>
              <a:gd name="connsiteX33-24529" fmla="*/ 300 w 394"/>
              <a:gd name="connsiteY33-24530" fmla="*/ 521 h 732"/>
              <a:gd name="connsiteX34-24531" fmla="*/ 284 w 394"/>
              <a:gd name="connsiteY34-24532" fmla="*/ 563 h 732"/>
              <a:gd name="connsiteX35-24533" fmla="*/ 273 w 394"/>
              <a:gd name="connsiteY35-24534" fmla="*/ 590 h 732"/>
              <a:gd name="connsiteX36-24535" fmla="*/ 268 w 394"/>
              <a:gd name="connsiteY36-24536" fmla="*/ 611 h 732"/>
              <a:gd name="connsiteX37-24537" fmla="*/ 258 w 394"/>
              <a:gd name="connsiteY37-24538" fmla="*/ 626 h 732"/>
              <a:gd name="connsiteX38-24539" fmla="*/ 247 w 394"/>
              <a:gd name="connsiteY38-24540" fmla="*/ 642 h 732"/>
              <a:gd name="connsiteX39-24541" fmla="*/ 237 w 394"/>
              <a:gd name="connsiteY39-24542" fmla="*/ 658 h 732"/>
              <a:gd name="connsiteX40-24543" fmla="*/ 226 w 394"/>
              <a:gd name="connsiteY40-24544" fmla="*/ 674 h 732"/>
              <a:gd name="connsiteX41-24545" fmla="*/ 210 w 394"/>
              <a:gd name="connsiteY41-24546" fmla="*/ 684 h 732"/>
              <a:gd name="connsiteX42-24547" fmla="*/ 200 w 394"/>
              <a:gd name="connsiteY42-24548" fmla="*/ 695 h 732"/>
              <a:gd name="connsiteX43-24549" fmla="*/ 189 w 394"/>
              <a:gd name="connsiteY43-24550" fmla="*/ 705 h 732"/>
              <a:gd name="connsiteX44-24551" fmla="*/ 179 w 394"/>
              <a:gd name="connsiteY44-24552" fmla="*/ 711 h 732"/>
              <a:gd name="connsiteX45-24553" fmla="*/ 168 w 394"/>
              <a:gd name="connsiteY45-24554" fmla="*/ 716 h 732"/>
              <a:gd name="connsiteX46-24555" fmla="*/ 158 w 394"/>
              <a:gd name="connsiteY46-24556" fmla="*/ 721 h 732"/>
              <a:gd name="connsiteX47-24557" fmla="*/ 153 w 394"/>
              <a:gd name="connsiteY47-24558" fmla="*/ 726 h 732"/>
              <a:gd name="connsiteX48-24559" fmla="*/ 142 w 394"/>
              <a:gd name="connsiteY48-24560" fmla="*/ 732 h 732"/>
              <a:gd name="connsiteX49-24561" fmla="*/ 137 w 394"/>
              <a:gd name="connsiteY49-24562" fmla="*/ 732 h 732"/>
              <a:gd name="connsiteX50-24563" fmla="*/ 131 w 394"/>
              <a:gd name="connsiteY50-24564" fmla="*/ 732 h 732"/>
              <a:gd name="connsiteX51-24565" fmla="*/ 121 w 394"/>
              <a:gd name="connsiteY51-24566" fmla="*/ 726 h 732"/>
              <a:gd name="connsiteX52-24567" fmla="*/ 116 w 394"/>
              <a:gd name="connsiteY52-24568" fmla="*/ 721 h 732"/>
              <a:gd name="connsiteX53-24569" fmla="*/ 110 w 394"/>
              <a:gd name="connsiteY53-24570" fmla="*/ 716 h 732"/>
              <a:gd name="connsiteX54-24571" fmla="*/ 110 w 394"/>
              <a:gd name="connsiteY54-24572" fmla="*/ 711 h 732"/>
              <a:gd name="connsiteX55-24573" fmla="*/ 110 w 394"/>
              <a:gd name="connsiteY55-24574" fmla="*/ 705 h 732"/>
              <a:gd name="connsiteX56-24575" fmla="*/ 110 w 394"/>
              <a:gd name="connsiteY56-24576" fmla="*/ 700 h 732"/>
              <a:gd name="connsiteX57-24577" fmla="*/ 110 w 394"/>
              <a:gd name="connsiteY57-24578" fmla="*/ 690 h 732"/>
              <a:gd name="connsiteX58-24579" fmla="*/ 110 w 394"/>
              <a:gd name="connsiteY58-24580" fmla="*/ 684 h 732"/>
              <a:gd name="connsiteX59-24581" fmla="*/ 105 w 394"/>
              <a:gd name="connsiteY59-24582" fmla="*/ 674 h 732"/>
              <a:gd name="connsiteX60-24583" fmla="*/ 95 w 394"/>
              <a:gd name="connsiteY60-24584" fmla="*/ 663 h 732"/>
              <a:gd name="connsiteX61-24585" fmla="*/ 84 w 394"/>
              <a:gd name="connsiteY61-24586" fmla="*/ 658 h 732"/>
              <a:gd name="connsiteX62-24587" fmla="*/ 74 w 394"/>
              <a:gd name="connsiteY62-24588" fmla="*/ 647 h 732"/>
              <a:gd name="connsiteX63-24589" fmla="*/ 58 w 394"/>
              <a:gd name="connsiteY63-24590" fmla="*/ 637 h 732"/>
              <a:gd name="connsiteX64-24591" fmla="*/ 42 w 394"/>
              <a:gd name="connsiteY64-24592" fmla="*/ 626 h 732"/>
              <a:gd name="connsiteX65-24593" fmla="*/ 10 w 394"/>
              <a:gd name="connsiteY65-24594" fmla="*/ 611 h 732"/>
              <a:gd name="connsiteX66-24595" fmla="*/ 0 w 394"/>
              <a:gd name="connsiteY66-24596" fmla="*/ 600 h 732"/>
              <a:gd name="connsiteX67-24597" fmla="*/ 37 w 394"/>
              <a:gd name="connsiteY67-24598" fmla="*/ 590 h 732"/>
              <a:gd name="connsiteX68-24599" fmla="*/ 58 w 394"/>
              <a:gd name="connsiteY68-24600" fmla="*/ 590 h 732"/>
              <a:gd name="connsiteX69-24601" fmla="*/ 79 w 394"/>
              <a:gd name="connsiteY69-24602" fmla="*/ 595 h 732"/>
              <a:gd name="connsiteX70-24603" fmla="*/ 95 w 394"/>
              <a:gd name="connsiteY70-24604" fmla="*/ 600 h 732"/>
              <a:gd name="connsiteX71-24605" fmla="*/ 110 w 394"/>
              <a:gd name="connsiteY71-24606" fmla="*/ 600 h 732"/>
              <a:gd name="connsiteX72-24607" fmla="*/ 126 w 394"/>
              <a:gd name="connsiteY72-24608" fmla="*/ 600 h 732"/>
              <a:gd name="connsiteX73-24609" fmla="*/ 137 w 394"/>
              <a:gd name="connsiteY73-24610" fmla="*/ 600 h 732"/>
              <a:gd name="connsiteX74-24611" fmla="*/ 147 w 394"/>
              <a:gd name="connsiteY74-24612" fmla="*/ 600 h 732"/>
              <a:gd name="connsiteX75-24613" fmla="*/ 153 w 394"/>
              <a:gd name="connsiteY75-24614" fmla="*/ 600 h 732"/>
              <a:gd name="connsiteX76-24615" fmla="*/ 158 w 394"/>
              <a:gd name="connsiteY76-24616" fmla="*/ 600 h 732"/>
              <a:gd name="connsiteX77-24617" fmla="*/ 163 w 394"/>
              <a:gd name="connsiteY77-24618" fmla="*/ 595 h 732"/>
              <a:gd name="connsiteX78-24619" fmla="*/ 168 w 394"/>
              <a:gd name="connsiteY78-24620" fmla="*/ 590 h 732"/>
              <a:gd name="connsiteX79-24621" fmla="*/ 174 w 394"/>
              <a:gd name="connsiteY79-24622" fmla="*/ 584 h 732"/>
              <a:gd name="connsiteX80-24623" fmla="*/ 179 w 394"/>
              <a:gd name="connsiteY80-24624" fmla="*/ 579 h 732"/>
              <a:gd name="connsiteX81-24625" fmla="*/ 184 w 394"/>
              <a:gd name="connsiteY81-24626" fmla="*/ 568 h 732"/>
              <a:gd name="connsiteX82-24627" fmla="*/ 195 w 394"/>
              <a:gd name="connsiteY82-24628" fmla="*/ 558 h 732"/>
              <a:gd name="connsiteX83-24629" fmla="*/ 200 w 394"/>
              <a:gd name="connsiteY83-24630" fmla="*/ 547 h 732"/>
              <a:gd name="connsiteX84-24631" fmla="*/ 205 w 394"/>
              <a:gd name="connsiteY84-24632" fmla="*/ 537 h 732"/>
              <a:gd name="connsiteX85-24633" fmla="*/ 210 w 394"/>
              <a:gd name="connsiteY85-24634" fmla="*/ 521 h 732"/>
              <a:gd name="connsiteX86-24635" fmla="*/ 216 w 394"/>
              <a:gd name="connsiteY86-24636" fmla="*/ 505 h 732"/>
              <a:gd name="connsiteX87-24637" fmla="*/ 221 w 394"/>
              <a:gd name="connsiteY87-24638" fmla="*/ 489 h 732"/>
              <a:gd name="connsiteX88-24639" fmla="*/ 226 w 394"/>
              <a:gd name="connsiteY88-24640" fmla="*/ 468 h 732"/>
              <a:gd name="connsiteX89-24641" fmla="*/ 231 w 394"/>
              <a:gd name="connsiteY89-24642" fmla="*/ 447 h 732"/>
              <a:gd name="connsiteX90-24643" fmla="*/ 237 w 394"/>
              <a:gd name="connsiteY90-24644" fmla="*/ 421 h 732"/>
              <a:gd name="connsiteX91-24645" fmla="*/ 242 w 394"/>
              <a:gd name="connsiteY91-24646" fmla="*/ 395 h 732"/>
              <a:gd name="connsiteX92-24647" fmla="*/ 247 w 394"/>
              <a:gd name="connsiteY92-24648" fmla="*/ 368 h 732"/>
              <a:gd name="connsiteX93-24649" fmla="*/ 252 w 394"/>
              <a:gd name="connsiteY93-24650" fmla="*/ 342 h 732"/>
              <a:gd name="connsiteX94-24651" fmla="*/ 258 w 394"/>
              <a:gd name="connsiteY94-24652" fmla="*/ 316 h 732"/>
              <a:gd name="connsiteX95-24653" fmla="*/ 258 w 394"/>
              <a:gd name="connsiteY95-24654" fmla="*/ 289 h 732"/>
              <a:gd name="connsiteX96-24655" fmla="*/ 263 w 394"/>
              <a:gd name="connsiteY96-24656" fmla="*/ 263 h 732"/>
              <a:gd name="connsiteX97-24657" fmla="*/ 263 w 394"/>
              <a:gd name="connsiteY97-24658" fmla="*/ 242 h 732"/>
              <a:gd name="connsiteX98-24659" fmla="*/ 268 w 394"/>
              <a:gd name="connsiteY98-24660" fmla="*/ 221 h 732"/>
              <a:gd name="connsiteX99-24661" fmla="*/ 268 w 394"/>
              <a:gd name="connsiteY99-24662" fmla="*/ 200 h 732"/>
              <a:gd name="connsiteX100-24663" fmla="*/ 268 w 394"/>
              <a:gd name="connsiteY100-24664" fmla="*/ 179 h 732"/>
              <a:gd name="connsiteX101-24665" fmla="*/ 273 w 394"/>
              <a:gd name="connsiteY101-24666" fmla="*/ 163 h 732"/>
              <a:gd name="connsiteX102-24667" fmla="*/ 273 w 394"/>
              <a:gd name="connsiteY102-24668" fmla="*/ 147 h 732"/>
              <a:gd name="connsiteX103-24669" fmla="*/ 273 w 394"/>
              <a:gd name="connsiteY103-24670" fmla="*/ 131 h 732"/>
              <a:gd name="connsiteX104-24671" fmla="*/ 273 w 394"/>
              <a:gd name="connsiteY104-24672" fmla="*/ 121 h 732"/>
              <a:gd name="connsiteX105-24673" fmla="*/ 273 w 394"/>
              <a:gd name="connsiteY105-24674" fmla="*/ 110 h 732"/>
              <a:gd name="connsiteX106-24675" fmla="*/ 273 w 394"/>
              <a:gd name="connsiteY106-24676" fmla="*/ 100 h 732"/>
              <a:gd name="connsiteX107-24677" fmla="*/ 273 w 394"/>
              <a:gd name="connsiteY107-24678" fmla="*/ 89 h 732"/>
              <a:gd name="connsiteX108-24679" fmla="*/ 268 w 394"/>
              <a:gd name="connsiteY108-24680" fmla="*/ 84 h 732"/>
              <a:gd name="connsiteX109-24681" fmla="*/ 268 w 394"/>
              <a:gd name="connsiteY109-24682" fmla="*/ 84 h 732"/>
              <a:gd name="connsiteX0-24683" fmla="*/ 259 w 385"/>
              <a:gd name="connsiteY0-24684" fmla="*/ 84 h 732"/>
              <a:gd name="connsiteX1-24685" fmla="*/ 259 w 385"/>
              <a:gd name="connsiteY1-24686" fmla="*/ 73 h 732"/>
              <a:gd name="connsiteX2-24687" fmla="*/ 254 w 385"/>
              <a:gd name="connsiteY2-24688" fmla="*/ 63 h 732"/>
              <a:gd name="connsiteX3-24689" fmla="*/ 249 w 385"/>
              <a:gd name="connsiteY3-24690" fmla="*/ 52 h 732"/>
              <a:gd name="connsiteX4-24691" fmla="*/ 249 w 385"/>
              <a:gd name="connsiteY4-24692" fmla="*/ 47 h 732"/>
              <a:gd name="connsiteX5-24693" fmla="*/ 243 w 385"/>
              <a:gd name="connsiteY5-24694" fmla="*/ 47 h 732"/>
              <a:gd name="connsiteX6-24695" fmla="*/ 238 w 385"/>
              <a:gd name="connsiteY6-24696" fmla="*/ 47 h 732"/>
              <a:gd name="connsiteX7-24697" fmla="*/ 233 w 385"/>
              <a:gd name="connsiteY7-24698" fmla="*/ 42 h 732"/>
              <a:gd name="connsiteX8-24699" fmla="*/ 328 w 385"/>
              <a:gd name="connsiteY8-24700" fmla="*/ 0 h 732"/>
              <a:gd name="connsiteX9-24701" fmla="*/ 343 w 385"/>
              <a:gd name="connsiteY9-24702" fmla="*/ 10 h 732"/>
              <a:gd name="connsiteX10-24703" fmla="*/ 359 w 385"/>
              <a:gd name="connsiteY10-24704" fmla="*/ 21 h 732"/>
              <a:gd name="connsiteX11-24705" fmla="*/ 370 w 385"/>
              <a:gd name="connsiteY11-24706" fmla="*/ 26 h 732"/>
              <a:gd name="connsiteX12-24707" fmla="*/ 380 w 385"/>
              <a:gd name="connsiteY12-24708" fmla="*/ 36 h 732"/>
              <a:gd name="connsiteX13-24709" fmla="*/ 385 w 385"/>
              <a:gd name="connsiteY13-24710" fmla="*/ 42 h 732"/>
              <a:gd name="connsiteX14-24711" fmla="*/ 385 w 385"/>
              <a:gd name="connsiteY14-24712" fmla="*/ 42 h 732"/>
              <a:gd name="connsiteX15-24713" fmla="*/ 380 w 385"/>
              <a:gd name="connsiteY15-24714" fmla="*/ 47 h 732"/>
              <a:gd name="connsiteX16-24715" fmla="*/ 380 w 385"/>
              <a:gd name="connsiteY16-24716" fmla="*/ 52 h 732"/>
              <a:gd name="connsiteX17-24717" fmla="*/ 375 w 385"/>
              <a:gd name="connsiteY17-24718" fmla="*/ 58 h 732"/>
              <a:gd name="connsiteX18-24719" fmla="*/ 370 w 385"/>
              <a:gd name="connsiteY18-24720" fmla="*/ 63 h 732"/>
              <a:gd name="connsiteX19-24721" fmla="*/ 364 w 385"/>
              <a:gd name="connsiteY19-24722" fmla="*/ 68 h 732"/>
              <a:gd name="connsiteX20-24723" fmla="*/ 359 w 385"/>
              <a:gd name="connsiteY20-24724" fmla="*/ 73 h 732"/>
              <a:gd name="connsiteX21-24725" fmla="*/ 354 w 385"/>
              <a:gd name="connsiteY21-24726" fmla="*/ 84 h 732"/>
              <a:gd name="connsiteX22-24727" fmla="*/ 354 w 385"/>
              <a:gd name="connsiteY22-24728" fmla="*/ 94 h 732"/>
              <a:gd name="connsiteX23-24729" fmla="*/ 349 w 385"/>
              <a:gd name="connsiteY23-24730" fmla="*/ 110 h 732"/>
              <a:gd name="connsiteX24-24731" fmla="*/ 349 w 385"/>
              <a:gd name="connsiteY24-24732" fmla="*/ 131 h 732"/>
              <a:gd name="connsiteX25-24733" fmla="*/ 349 w 385"/>
              <a:gd name="connsiteY25-24734" fmla="*/ 152 h 732"/>
              <a:gd name="connsiteX26-24735" fmla="*/ 343 w 385"/>
              <a:gd name="connsiteY26-24736" fmla="*/ 179 h 732"/>
              <a:gd name="connsiteX27-24737" fmla="*/ 338 w 385"/>
              <a:gd name="connsiteY27-24738" fmla="*/ 231 h 732"/>
              <a:gd name="connsiteX28-24739" fmla="*/ 333 w 385"/>
              <a:gd name="connsiteY28-24740" fmla="*/ 284 h 732"/>
              <a:gd name="connsiteX29-24741" fmla="*/ 328 w 385"/>
              <a:gd name="connsiteY29-24742" fmla="*/ 331 h 732"/>
              <a:gd name="connsiteX30-24743" fmla="*/ 322 w 385"/>
              <a:gd name="connsiteY30-24744" fmla="*/ 379 h 732"/>
              <a:gd name="connsiteX31-24745" fmla="*/ 312 w 385"/>
              <a:gd name="connsiteY31-24746" fmla="*/ 426 h 732"/>
              <a:gd name="connsiteX32-24747" fmla="*/ 301 w 385"/>
              <a:gd name="connsiteY32-24748" fmla="*/ 474 h 732"/>
              <a:gd name="connsiteX33-24749" fmla="*/ 291 w 385"/>
              <a:gd name="connsiteY33-24750" fmla="*/ 521 h 732"/>
              <a:gd name="connsiteX34-24751" fmla="*/ 275 w 385"/>
              <a:gd name="connsiteY34-24752" fmla="*/ 563 h 732"/>
              <a:gd name="connsiteX35-24753" fmla="*/ 264 w 385"/>
              <a:gd name="connsiteY35-24754" fmla="*/ 590 h 732"/>
              <a:gd name="connsiteX36-24755" fmla="*/ 259 w 385"/>
              <a:gd name="connsiteY36-24756" fmla="*/ 611 h 732"/>
              <a:gd name="connsiteX37-24757" fmla="*/ 249 w 385"/>
              <a:gd name="connsiteY37-24758" fmla="*/ 626 h 732"/>
              <a:gd name="connsiteX38-24759" fmla="*/ 238 w 385"/>
              <a:gd name="connsiteY38-24760" fmla="*/ 642 h 732"/>
              <a:gd name="connsiteX39-24761" fmla="*/ 228 w 385"/>
              <a:gd name="connsiteY39-24762" fmla="*/ 658 h 732"/>
              <a:gd name="connsiteX40-24763" fmla="*/ 217 w 385"/>
              <a:gd name="connsiteY40-24764" fmla="*/ 674 h 732"/>
              <a:gd name="connsiteX41-24765" fmla="*/ 201 w 385"/>
              <a:gd name="connsiteY41-24766" fmla="*/ 684 h 732"/>
              <a:gd name="connsiteX42-24767" fmla="*/ 191 w 385"/>
              <a:gd name="connsiteY42-24768" fmla="*/ 695 h 732"/>
              <a:gd name="connsiteX43-24769" fmla="*/ 180 w 385"/>
              <a:gd name="connsiteY43-24770" fmla="*/ 705 h 732"/>
              <a:gd name="connsiteX44-24771" fmla="*/ 170 w 385"/>
              <a:gd name="connsiteY44-24772" fmla="*/ 711 h 732"/>
              <a:gd name="connsiteX45-24773" fmla="*/ 159 w 385"/>
              <a:gd name="connsiteY45-24774" fmla="*/ 716 h 732"/>
              <a:gd name="connsiteX46-24775" fmla="*/ 149 w 385"/>
              <a:gd name="connsiteY46-24776" fmla="*/ 721 h 732"/>
              <a:gd name="connsiteX47-24777" fmla="*/ 144 w 385"/>
              <a:gd name="connsiteY47-24778" fmla="*/ 726 h 732"/>
              <a:gd name="connsiteX48-24779" fmla="*/ 133 w 385"/>
              <a:gd name="connsiteY48-24780" fmla="*/ 732 h 732"/>
              <a:gd name="connsiteX49-24781" fmla="*/ 128 w 385"/>
              <a:gd name="connsiteY49-24782" fmla="*/ 732 h 732"/>
              <a:gd name="connsiteX50-24783" fmla="*/ 122 w 385"/>
              <a:gd name="connsiteY50-24784" fmla="*/ 732 h 732"/>
              <a:gd name="connsiteX51-24785" fmla="*/ 112 w 385"/>
              <a:gd name="connsiteY51-24786" fmla="*/ 726 h 732"/>
              <a:gd name="connsiteX52-24787" fmla="*/ 107 w 385"/>
              <a:gd name="connsiteY52-24788" fmla="*/ 721 h 732"/>
              <a:gd name="connsiteX53-24789" fmla="*/ 101 w 385"/>
              <a:gd name="connsiteY53-24790" fmla="*/ 716 h 732"/>
              <a:gd name="connsiteX54-24791" fmla="*/ 101 w 385"/>
              <a:gd name="connsiteY54-24792" fmla="*/ 711 h 732"/>
              <a:gd name="connsiteX55-24793" fmla="*/ 101 w 385"/>
              <a:gd name="connsiteY55-24794" fmla="*/ 705 h 732"/>
              <a:gd name="connsiteX56-24795" fmla="*/ 101 w 385"/>
              <a:gd name="connsiteY56-24796" fmla="*/ 700 h 732"/>
              <a:gd name="connsiteX57-24797" fmla="*/ 101 w 385"/>
              <a:gd name="connsiteY57-24798" fmla="*/ 690 h 732"/>
              <a:gd name="connsiteX58-24799" fmla="*/ 101 w 385"/>
              <a:gd name="connsiteY58-24800" fmla="*/ 684 h 732"/>
              <a:gd name="connsiteX59-24801" fmla="*/ 96 w 385"/>
              <a:gd name="connsiteY59-24802" fmla="*/ 674 h 732"/>
              <a:gd name="connsiteX60-24803" fmla="*/ 86 w 385"/>
              <a:gd name="connsiteY60-24804" fmla="*/ 663 h 732"/>
              <a:gd name="connsiteX61-24805" fmla="*/ 75 w 385"/>
              <a:gd name="connsiteY61-24806" fmla="*/ 658 h 732"/>
              <a:gd name="connsiteX62-24807" fmla="*/ 65 w 385"/>
              <a:gd name="connsiteY62-24808" fmla="*/ 647 h 732"/>
              <a:gd name="connsiteX63-24809" fmla="*/ 49 w 385"/>
              <a:gd name="connsiteY63-24810" fmla="*/ 637 h 732"/>
              <a:gd name="connsiteX64-24811" fmla="*/ 33 w 385"/>
              <a:gd name="connsiteY64-24812" fmla="*/ 626 h 732"/>
              <a:gd name="connsiteX65-24813" fmla="*/ 1 w 385"/>
              <a:gd name="connsiteY65-24814" fmla="*/ 611 h 732"/>
              <a:gd name="connsiteX66-24815" fmla="*/ 28 w 385"/>
              <a:gd name="connsiteY66-24816" fmla="*/ 590 h 732"/>
              <a:gd name="connsiteX67-24817" fmla="*/ 49 w 385"/>
              <a:gd name="connsiteY67-24818" fmla="*/ 590 h 732"/>
              <a:gd name="connsiteX68-24819" fmla="*/ 70 w 385"/>
              <a:gd name="connsiteY68-24820" fmla="*/ 595 h 732"/>
              <a:gd name="connsiteX69-24821" fmla="*/ 86 w 385"/>
              <a:gd name="connsiteY69-24822" fmla="*/ 600 h 732"/>
              <a:gd name="connsiteX70-24823" fmla="*/ 101 w 385"/>
              <a:gd name="connsiteY70-24824" fmla="*/ 600 h 732"/>
              <a:gd name="connsiteX71-24825" fmla="*/ 117 w 385"/>
              <a:gd name="connsiteY71-24826" fmla="*/ 600 h 732"/>
              <a:gd name="connsiteX72-24827" fmla="*/ 128 w 385"/>
              <a:gd name="connsiteY72-24828" fmla="*/ 600 h 732"/>
              <a:gd name="connsiteX73-24829" fmla="*/ 138 w 385"/>
              <a:gd name="connsiteY73-24830" fmla="*/ 600 h 732"/>
              <a:gd name="connsiteX74-24831" fmla="*/ 144 w 385"/>
              <a:gd name="connsiteY74-24832" fmla="*/ 600 h 732"/>
              <a:gd name="connsiteX75-24833" fmla="*/ 149 w 385"/>
              <a:gd name="connsiteY75-24834" fmla="*/ 600 h 732"/>
              <a:gd name="connsiteX76-24835" fmla="*/ 154 w 385"/>
              <a:gd name="connsiteY76-24836" fmla="*/ 595 h 732"/>
              <a:gd name="connsiteX77-24837" fmla="*/ 159 w 385"/>
              <a:gd name="connsiteY77-24838" fmla="*/ 590 h 732"/>
              <a:gd name="connsiteX78-24839" fmla="*/ 165 w 385"/>
              <a:gd name="connsiteY78-24840" fmla="*/ 584 h 732"/>
              <a:gd name="connsiteX79-24841" fmla="*/ 170 w 385"/>
              <a:gd name="connsiteY79-24842" fmla="*/ 579 h 732"/>
              <a:gd name="connsiteX80-24843" fmla="*/ 175 w 385"/>
              <a:gd name="connsiteY80-24844" fmla="*/ 568 h 732"/>
              <a:gd name="connsiteX81-24845" fmla="*/ 186 w 385"/>
              <a:gd name="connsiteY81-24846" fmla="*/ 558 h 732"/>
              <a:gd name="connsiteX82-24847" fmla="*/ 191 w 385"/>
              <a:gd name="connsiteY82-24848" fmla="*/ 547 h 732"/>
              <a:gd name="connsiteX83-24849" fmla="*/ 196 w 385"/>
              <a:gd name="connsiteY83-24850" fmla="*/ 537 h 732"/>
              <a:gd name="connsiteX84-24851" fmla="*/ 201 w 385"/>
              <a:gd name="connsiteY84-24852" fmla="*/ 521 h 732"/>
              <a:gd name="connsiteX85-24853" fmla="*/ 207 w 385"/>
              <a:gd name="connsiteY85-24854" fmla="*/ 505 h 732"/>
              <a:gd name="connsiteX86-24855" fmla="*/ 212 w 385"/>
              <a:gd name="connsiteY86-24856" fmla="*/ 489 h 732"/>
              <a:gd name="connsiteX87-24857" fmla="*/ 217 w 385"/>
              <a:gd name="connsiteY87-24858" fmla="*/ 468 h 732"/>
              <a:gd name="connsiteX88-24859" fmla="*/ 222 w 385"/>
              <a:gd name="connsiteY88-24860" fmla="*/ 447 h 732"/>
              <a:gd name="connsiteX89-24861" fmla="*/ 228 w 385"/>
              <a:gd name="connsiteY89-24862" fmla="*/ 421 h 732"/>
              <a:gd name="connsiteX90-24863" fmla="*/ 233 w 385"/>
              <a:gd name="connsiteY90-24864" fmla="*/ 395 h 732"/>
              <a:gd name="connsiteX91-24865" fmla="*/ 238 w 385"/>
              <a:gd name="connsiteY91-24866" fmla="*/ 368 h 732"/>
              <a:gd name="connsiteX92-24867" fmla="*/ 243 w 385"/>
              <a:gd name="connsiteY92-24868" fmla="*/ 342 h 732"/>
              <a:gd name="connsiteX93-24869" fmla="*/ 249 w 385"/>
              <a:gd name="connsiteY93-24870" fmla="*/ 316 h 732"/>
              <a:gd name="connsiteX94-24871" fmla="*/ 249 w 385"/>
              <a:gd name="connsiteY94-24872" fmla="*/ 289 h 732"/>
              <a:gd name="connsiteX95-24873" fmla="*/ 254 w 385"/>
              <a:gd name="connsiteY95-24874" fmla="*/ 263 h 732"/>
              <a:gd name="connsiteX96-24875" fmla="*/ 254 w 385"/>
              <a:gd name="connsiteY96-24876" fmla="*/ 242 h 732"/>
              <a:gd name="connsiteX97-24877" fmla="*/ 259 w 385"/>
              <a:gd name="connsiteY97-24878" fmla="*/ 221 h 732"/>
              <a:gd name="connsiteX98-24879" fmla="*/ 259 w 385"/>
              <a:gd name="connsiteY98-24880" fmla="*/ 200 h 732"/>
              <a:gd name="connsiteX99-24881" fmla="*/ 259 w 385"/>
              <a:gd name="connsiteY99-24882" fmla="*/ 179 h 732"/>
              <a:gd name="connsiteX100-24883" fmla="*/ 264 w 385"/>
              <a:gd name="connsiteY100-24884" fmla="*/ 163 h 732"/>
              <a:gd name="connsiteX101-24885" fmla="*/ 264 w 385"/>
              <a:gd name="connsiteY101-24886" fmla="*/ 147 h 732"/>
              <a:gd name="connsiteX102-24887" fmla="*/ 264 w 385"/>
              <a:gd name="connsiteY102-24888" fmla="*/ 131 h 732"/>
              <a:gd name="connsiteX103-24889" fmla="*/ 264 w 385"/>
              <a:gd name="connsiteY103-24890" fmla="*/ 121 h 732"/>
              <a:gd name="connsiteX104-24891" fmla="*/ 264 w 385"/>
              <a:gd name="connsiteY104-24892" fmla="*/ 110 h 732"/>
              <a:gd name="connsiteX105-24893" fmla="*/ 264 w 385"/>
              <a:gd name="connsiteY105-24894" fmla="*/ 100 h 732"/>
              <a:gd name="connsiteX106-24895" fmla="*/ 264 w 385"/>
              <a:gd name="connsiteY106-24896" fmla="*/ 89 h 732"/>
              <a:gd name="connsiteX107-24897" fmla="*/ 259 w 385"/>
              <a:gd name="connsiteY107-24898" fmla="*/ 84 h 732"/>
              <a:gd name="connsiteX108-24899" fmla="*/ 259 w 385"/>
              <a:gd name="connsiteY108-24900" fmla="*/ 84 h 732"/>
              <a:gd name="connsiteX0-24901" fmla="*/ 234 w 360"/>
              <a:gd name="connsiteY0-24902" fmla="*/ 84 h 732"/>
              <a:gd name="connsiteX1-24903" fmla="*/ 234 w 360"/>
              <a:gd name="connsiteY1-24904" fmla="*/ 73 h 732"/>
              <a:gd name="connsiteX2-24905" fmla="*/ 229 w 360"/>
              <a:gd name="connsiteY2-24906" fmla="*/ 63 h 732"/>
              <a:gd name="connsiteX3-24907" fmla="*/ 224 w 360"/>
              <a:gd name="connsiteY3-24908" fmla="*/ 52 h 732"/>
              <a:gd name="connsiteX4-24909" fmla="*/ 224 w 360"/>
              <a:gd name="connsiteY4-24910" fmla="*/ 47 h 732"/>
              <a:gd name="connsiteX5-24911" fmla="*/ 218 w 360"/>
              <a:gd name="connsiteY5-24912" fmla="*/ 47 h 732"/>
              <a:gd name="connsiteX6-24913" fmla="*/ 213 w 360"/>
              <a:gd name="connsiteY6-24914" fmla="*/ 47 h 732"/>
              <a:gd name="connsiteX7-24915" fmla="*/ 208 w 360"/>
              <a:gd name="connsiteY7-24916" fmla="*/ 42 h 732"/>
              <a:gd name="connsiteX8-24917" fmla="*/ 303 w 360"/>
              <a:gd name="connsiteY8-24918" fmla="*/ 0 h 732"/>
              <a:gd name="connsiteX9-24919" fmla="*/ 318 w 360"/>
              <a:gd name="connsiteY9-24920" fmla="*/ 10 h 732"/>
              <a:gd name="connsiteX10-24921" fmla="*/ 334 w 360"/>
              <a:gd name="connsiteY10-24922" fmla="*/ 21 h 732"/>
              <a:gd name="connsiteX11-24923" fmla="*/ 345 w 360"/>
              <a:gd name="connsiteY11-24924" fmla="*/ 26 h 732"/>
              <a:gd name="connsiteX12-24925" fmla="*/ 355 w 360"/>
              <a:gd name="connsiteY12-24926" fmla="*/ 36 h 732"/>
              <a:gd name="connsiteX13-24927" fmla="*/ 360 w 360"/>
              <a:gd name="connsiteY13-24928" fmla="*/ 42 h 732"/>
              <a:gd name="connsiteX14-24929" fmla="*/ 360 w 360"/>
              <a:gd name="connsiteY14-24930" fmla="*/ 42 h 732"/>
              <a:gd name="connsiteX15-24931" fmla="*/ 355 w 360"/>
              <a:gd name="connsiteY15-24932" fmla="*/ 47 h 732"/>
              <a:gd name="connsiteX16-24933" fmla="*/ 355 w 360"/>
              <a:gd name="connsiteY16-24934" fmla="*/ 52 h 732"/>
              <a:gd name="connsiteX17-24935" fmla="*/ 350 w 360"/>
              <a:gd name="connsiteY17-24936" fmla="*/ 58 h 732"/>
              <a:gd name="connsiteX18-24937" fmla="*/ 345 w 360"/>
              <a:gd name="connsiteY18-24938" fmla="*/ 63 h 732"/>
              <a:gd name="connsiteX19-24939" fmla="*/ 339 w 360"/>
              <a:gd name="connsiteY19-24940" fmla="*/ 68 h 732"/>
              <a:gd name="connsiteX20-24941" fmla="*/ 334 w 360"/>
              <a:gd name="connsiteY20-24942" fmla="*/ 73 h 732"/>
              <a:gd name="connsiteX21-24943" fmla="*/ 329 w 360"/>
              <a:gd name="connsiteY21-24944" fmla="*/ 84 h 732"/>
              <a:gd name="connsiteX22-24945" fmla="*/ 329 w 360"/>
              <a:gd name="connsiteY22-24946" fmla="*/ 94 h 732"/>
              <a:gd name="connsiteX23-24947" fmla="*/ 324 w 360"/>
              <a:gd name="connsiteY23-24948" fmla="*/ 110 h 732"/>
              <a:gd name="connsiteX24-24949" fmla="*/ 324 w 360"/>
              <a:gd name="connsiteY24-24950" fmla="*/ 131 h 732"/>
              <a:gd name="connsiteX25-24951" fmla="*/ 324 w 360"/>
              <a:gd name="connsiteY25-24952" fmla="*/ 152 h 732"/>
              <a:gd name="connsiteX26-24953" fmla="*/ 318 w 360"/>
              <a:gd name="connsiteY26-24954" fmla="*/ 179 h 732"/>
              <a:gd name="connsiteX27-24955" fmla="*/ 313 w 360"/>
              <a:gd name="connsiteY27-24956" fmla="*/ 231 h 732"/>
              <a:gd name="connsiteX28-24957" fmla="*/ 308 w 360"/>
              <a:gd name="connsiteY28-24958" fmla="*/ 284 h 732"/>
              <a:gd name="connsiteX29-24959" fmla="*/ 303 w 360"/>
              <a:gd name="connsiteY29-24960" fmla="*/ 331 h 732"/>
              <a:gd name="connsiteX30-24961" fmla="*/ 297 w 360"/>
              <a:gd name="connsiteY30-24962" fmla="*/ 379 h 732"/>
              <a:gd name="connsiteX31-24963" fmla="*/ 287 w 360"/>
              <a:gd name="connsiteY31-24964" fmla="*/ 426 h 732"/>
              <a:gd name="connsiteX32-24965" fmla="*/ 276 w 360"/>
              <a:gd name="connsiteY32-24966" fmla="*/ 474 h 732"/>
              <a:gd name="connsiteX33-24967" fmla="*/ 266 w 360"/>
              <a:gd name="connsiteY33-24968" fmla="*/ 521 h 732"/>
              <a:gd name="connsiteX34-24969" fmla="*/ 250 w 360"/>
              <a:gd name="connsiteY34-24970" fmla="*/ 563 h 732"/>
              <a:gd name="connsiteX35-24971" fmla="*/ 239 w 360"/>
              <a:gd name="connsiteY35-24972" fmla="*/ 590 h 732"/>
              <a:gd name="connsiteX36-24973" fmla="*/ 234 w 360"/>
              <a:gd name="connsiteY36-24974" fmla="*/ 611 h 732"/>
              <a:gd name="connsiteX37-24975" fmla="*/ 224 w 360"/>
              <a:gd name="connsiteY37-24976" fmla="*/ 626 h 732"/>
              <a:gd name="connsiteX38-24977" fmla="*/ 213 w 360"/>
              <a:gd name="connsiteY38-24978" fmla="*/ 642 h 732"/>
              <a:gd name="connsiteX39-24979" fmla="*/ 203 w 360"/>
              <a:gd name="connsiteY39-24980" fmla="*/ 658 h 732"/>
              <a:gd name="connsiteX40-24981" fmla="*/ 192 w 360"/>
              <a:gd name="connsiteY40-24982" fmla="*/ 674 h 732"/>
              <a:gd name="connsiteX41-24983" fmla="*/ 176 w 360"/>
              <a:gd name="connsiteY41-24984" fmla="*/ 684 h 732"/>
              <a:gd name="connsiteX42-24985" fmla="*/ 166 w 360"/>
              <a:gd name="connsiteY42-24986" fmla="*/ 695 h 732"/>
              <a:gd name="connsiteX43-24987" fmla="*/ 155 w 360"/>
              <a:gd name="connsiteY43-24988" fmla="*/ 705 h 732"/>
              <a:gd name="connsiteX44-24989" fmla="*/ 145 w 360"/>
              <a:gd name="connsiteY44-24990" fmla="*/ 711 h 732"/>
              <a:gd name="connsiteX45-24991" fmla="*/ 134 w 360"/>
              <a:gd name="connsiteY45-24992" fmla="*/ 716 h 732"/>
              <a:gd name="connsiteX46-24993" fmla="*/ 124 w 360"/>
              <a:gd name="connsiteY46-24994" fmla="*/ 721 h 732"/>
              <a:gd name="connsiteX47-24995" fmla="*/ 119 w 360"/>
              <a:gd name="connsiteY47-24996" fmla="*/ 726 h 732"/>
              <a:gd name="connsiteX48-24997" fmla="*/ 108 w 360"/>
              <a:gd name="connsiteY48-24998" fmla="*/ 732 h 732"/>
              <a:gd name="connsiteX49-24999" fmla="*/ 103 w 360"/>
              <a:gd name="connsiteY49-25000" fmla="*/ 732 h 732"/>
              <a:gd name="connsiteX50-25001" fmla="*/ 97 w 360"/>
              <a:gd name="connsiteY50-25002" fmla="*/ 732 h 732"/>
              <a:gd name="connsiteX51-25003" fmla="*/ 87 w 360"/>
              <a:gd name="connsiteY51-25004" fmla="*/ 726 h 732"/>
              <a:gd name="connsiteX52-25005" fmla="*/ 82 w 360"/>
              <a:gd name="connsiteY52-25006" fmla="*/ 721 h 732"/>
              <a:gd name="connsiteX53-25007" fmla="*/ 76 w 360"/>
              <a:gd name="connsiteY53-25008" fmla="*/ 716 h 732"/>
              <a:gd name="connsiteX54-25009" fmla="*/ 76 w 360"/>
              <a:gd name="connsiteY54-25010" fmla="*/ 711 h 732"/>
              <a:gd name="connsiteX55-25011" fmla="*/ 76 w 360"/>
              <a:gd name="connsiteY55-25012" fmla="*/ 705 h 732"/>
              <a:gd name="connsiteX56-25013" fmla="*/ 76 w 360"/>
              <a:gd name="connsiteY56-25014" fmla="*/ 700 h 732"/>
              <a:gd name="connsiteX57-25015" fmla="*/ 76 w 360"/>
              <a:gd name="connsiteY57-25016" fmla="*/ 690 h 732"/>
              <a:gd name="connsiteX58-25017" fmla="*/ 76 w 360"/>
              <a:gd name="connsiteY58-25018" fmla="*/ 684 h 732"/>
              <a:gd name="connsiteX59-25019" fmla="*/ 71 w 360"/>
              <a:gd name="connsiteY59-25020" fmla="*/ 674 h 732"/>
              <a:gd name="connsiteX60-25021" fmla="*/ 61 w 360"/>
              <a:gd name="connsiteY60-25022" fmla="*/ 663 h 732"/>
              <a:gd name="connsiteX61-25023" fmla="*/ 50 w 360"/>
              <a:gd name="connsiteY61-25024" fmla="*/ 658 h 732"/>
              <a:gd name="connsiteX62-25025" fmla="*/ 40 w 360"/>
              <a:gd name="connsiteY62-25026" fmla="*/ 647 h 732"/>
              <a:gd name="connsiteX63-25027" fmla="*/ 24 w 360"/>
              <a:gd name="connsiteY63-25028" fmla="*/ 637 h 732"/>
              <a:gd name="connsiteX64-25029" fmla="*/ 8 w 360"/>
              <a:gd name="connsiteY64-25030" fmla="*/ 626 h 732"/>
              <a:gd name="connsiteX65-25031" fmla="*/ 3 w 360"/>
              <a:gd name="connsiteY65-25032" fmla="*/ 590 h 732"/>
              <a:gd name="connsiteX66-25033" fmla="*/ 24 w 360"/>
              <a:gd name="connsiteY66-25034" fmla="*/ 590 h 732"/>
              <a:gd name="connsiteX67-25035" fmla="*/ 45 w 360"/>
              <a:gd name="connsiteY67-25036" fmla="*/ 595 h 732"/>
              <a:gd name="connsiteX68-25037" fmla="*/ 61 w 360"/>
              <a:gd name="connsiteY68-25038" fmla="*/ 600 h 732"/>
              <a:gd name="connsiteX69-25039" fmla="*/ 76 w 360"/>
              <a:gd name="connsiteY69-25040" fmla="*/ 600 h 732"/>
              <a:gd name="connsiteX70-25041" fmla="*/ 92 w 360"/>
              <a:gd name="connsiteY70-25042" fmla="*/ 600 h 732"/>
              <a:gd name="connsiteX71-25043" fmla="*/ 103 w 360"/>
              <a:gd name="connsiteY71-25044" fmla="*/ 600 h 732"/>
              <a:gd name="connsiteX72-25045" fmla="*/ 113 w 360"/>
              <a:gd name="connsiteY72-25046" fmla="*/ 600 h 732"/>
              <a:gd name="connsiteX73-25047" fmla="*/ 119 w 360"/>
              <a:gd name="connsiteY73-25048" fmla="*/ 600 h 732"/>
              <a:gd name="connsiteX74-25049" fmla="*/ 124 w 360"/>
              <a:gd name="connsiteY74-25050" fmla="*/ 600 h 732"/>
              <a:gd name="connsiteX75-25051" fmla="*/ 129 w 360"/>
              <a:gd name="connsiteY75-25052" fmla="*/ 595 h 732"/>
              <a:gd name="connsiteX76-25053" fmla="*/ 134 w 360"/>
              <a:gd name="connsiteY76-25054" fmla="*/ 590 h 732"/>
              <a:gd name="connsiteX77-25055" fmla="*/ 140 w 360"/>
              <a:gd name="connsiteY77-25056" fmla="*/ 584 h 732"/>
              <a:gd name="connsiteX78-25057" fmla="*/ 145 w 360"/>
              <a:gd name="connsiteY78-25058" fmla="*/ 579 h 732"/>
              <a:gd name="connsiteX79-25059" fmla="*/ 150 w 360"/>
              <a:gd name="connsiteY79-25060" fmla="*/ 568 h 732"/>
              <a:gd name="connsiteX80-25061" fmla="*/ 161 w 360"/>
              <a:gd name="connsiteY80-25062" fmla="*/ 558 h 732"/>
              <a:gd name="connsiteX81-25063" fmla="*/ 166 w 360"/>
              <a:gd name="connsiteY81-25064" fmla="*/ 547 h 732"/>
              <a:gd name="connsiteX82-25065" fmla="*/ 171 w 360"/>
              <a:gd name="connsiteY82-25066" fmla="*/ 537 h 732"/>
              <a:gd name="connsiteX83-25067" fmla="*/ 176 w 360"/>
              <a:gd name="connsiteY83-25068" fmla="*/ 521 h 732"/>
              <a:gd name="connsiteX84-25069" fmla="*/ 182 w 360"/>
              <a:gd name="connsiteY84-25070" fmla="*/ 505 h 732"/>
              <a:gd name="connsiteX85-25071" fmla="*/ 187 w 360"/>
              <a:gd name="connsiteY85-25072" fmla="*/ 489 h 732"/>
              <a:gd name="connsiteX86-25073" fmla="*/ 192 w 360"/>
              <a:gd name="connsiteY86-25074" fmla="*/ 468 h 732"/>
              <a:gd name="connsiteX87-25075" fmla="*/ 197 w 360"/>
              <a:gd name="connsiteY87-25076" fmla="*/ 447 h 732"/>
              <a:gd name="connsiteX88-25077" fmla="*/ 203 w 360"/>
              <a:gd name="connsiteY88-25078" fmla="*/ 421 h 732"/>
              <a:gd name="connsiteX89-25079" fmla="*/ 208 w 360"/>
              <a:gd name="connsiteY89-25080" fmla="*/ 395 h 732"/>
              <a:gd name="connsiteX90-25081" fmla="*/ 213 w 360"/>
              <a:gd name="connsiteY90-25082" fmla="*/ 368 h 732"/>
              <a:gd name="connsiteX91-25083" fmla="*/ 218 w 360"/>
              <a:gd name="connsiteY91-25084" fmla="*/ 342 h 732"/>
              <a:gd name="connsiteX92-25085" fmla="*/ 224 w 360"/>
              <a:gd name="connsiteY92-25086" fmla="*/ 316 h 732"/>
              <a:gd name="connsiteX93-25087" fmla="*/ 224 w 360"/>
              <a:gd name="connsiteY93-25088" fmla="*/ 289 h 732"/>
              <a:gd name="connsiteX94-25089" fmla="*/ 229 w 360"/>
              <a:gd name="connsiteY94-25090" fmla="*/ 263 h 732"/>
              <a:gd name="connsiteX95-25091" fmla="*/ 229 w 360"/>
              <a:gd name="connsiteY95-25092" fmla="*/ 242 h 732"/>
              <a:gd name="connsiteX96-25093" fmla="*/ 234 w 360"/>
              <a:gd name="connsiteY96-25094" fmla="*/ 221 h 732"/>
              <a:gd name="connsiteX97-25095" fmla="*/ 234 w 360"/>
              <a:gd name="connsiteY97-25096" fmla="*/ 200 h 732"/>
              <a:gd name="connsiteX98-25097" fmla="*/ 234 w 360"/>
              <a:gd name="connsiteY98-25098" fmla="*/ 179 h 732"/>
              <a:gd name="connsiteX99-25099" fmla="*/ 239 w 360"/>
              <a:gd name="connsiteY99-25100" fmla="*/ 163 h 732"/>
              <a:gd name="connsiteX100-25101" fmla="*/ 239 w 360"/>
              <a:gd name="connsiteY100-25102" fmla="*/ 147 h 732"/>
              <a:gd name="connsiteX101-25103" fmla="*/ 239 w 360"/>
              <a:gd name="connsiteY101-25104" fmla="*/ 131 h 732"/>
              <a:gd name="connsiteX102-25105" fmla="*/ 239 w 360"/>
              <a:gd name="connsiteY102-25106" fmla="*/ 121 h 732"/>
              <a:gd name="connsiteX103-25107" fmla="*/ 239 w 360"/>
              <a:gd name="connsiteY103-25108" fmla="*/ 110 h 732"/>
              <a:gd name="connsiteX104-25109" fmla="*/ 239 w 360"/>
              <a:gd name="connsiteY104-25110" fmla="*/ 100 h 732"/>
              <a:gd name="connsiteX105-25111" fmla="*/ 239 w 360"/>
              <a:gd name="connsiteY105-25112" fmla="*/ 89 h 732"/>
              <a:gd name="connsiteX106-25113" fmla="*/ 234 w 360"/>
              <a:gd name="connsiteY106-25114" fmla="*/ 84 h 732"/>
              <a:gd name="connsiteX107-25115" fmla="*/ 234 w 360"/>
              <a:gd name="connsiteY107-25116" fmla="*/ 84 h 732"/>
              <a:gd name="connsiteX0-25117" fmla="*/ 226 w 352"/>
              <a:gd name="connsiteY0-25118" fmla="*/ 84 h 732"/>
              <a:gd name="connsiteX1-25119" fmla="*/ 226 w 352"/>
              <a:gd name="connsiteY1-25120" fmla="*/ 73 h 732"/>
              <a:gd name="connsiteX2-25121" fmla="*/ 221 w 352"/>
              <a:gd name="connsiteY2-25122" fmla="*/ 63 h 732"/>
              <a:gd name="connsiteX3-25123" fmla="*/ 216 w 352"/>
              <a:gd name="connsiteY3-25124" fmla="*/ 52 h 732"/>
              <a:gd name="connsiteX4-25125" fmla="*/ 216 w 352"/>
              <a:gd name="connsiteY4-25126" fmla="*/ 47 h 732"/>
              <a:gd name="connsiteX5-25127" fmla="*/ 210 w 352"/>
              <a:gd name="connsiteY5-25128" fmla="*/ 47 h 732"/>
              <a:gd name="connsiteX6-25129" fmla="*/ 205 w 352"/>
              <a:gd name="connsiteY6-25130" fmla="*/ 47 h 732"/>
              <a:gd name="connsiteX7-25131" fmla="*/ 200 w 352"/>
              <a:gd name="connsiteY7-25132" fmla="*/ 42 h 732"/>
              <a:gd name="connsiteX8-25133" fmla="*/ 295 w 352"/>
              <a:gd name="connsiteY8-25134" fmla="*/ 0 h 732"/>
              <a:gd name="connsiteX9-25135" fmla="*/ 310 w 352"/>
              <a:gd name="connsiteY9-25136" fmla="*/ 10 h 732"/>
              <a:gd name="connsiteX10-25137" fmla="*/ 326 w 352"/>
              <a:gd name="connsiteY10-25138" fmla="*/ 21 h 732"/>
              <a:gd name="connsiteX11-25139" fmla="*/ 337 w 352"/>
              <a:gd name="connsiteY11-25140" fmla="*/ 26 h 732"/>
              <a:gd name="connsiteX12-25141" fmla="*/ 347 w 352"/>
              <a:gd name="connsiteY12-25142" fmla="*/ 36 h 732"/>
              <a:gd name="connsiteX13-25143" fmla="*/ 352 w 352"/>
              <a:gd name="connsiteY13-25144" fmla="*/ 42 h 732"/>
              <a:gd name="connsiteX14-25145" fmla="*/ 352 w 352"/>
              <a:gd name="connsiteY14-25146" fmla="*/ 42 h 732"/>
              <a:gd name="connsiteX15-25147" fmla="*/ 347 w 352"/>
              <a:gd name="connsiteY15-25148" fmla="*/ 47 h 732"/>
              <a:gd name="connsiteX16-25149" fmla="*/ 347 w 352"/>
              <a:gd name="connsiteY16-25150" fmla="*/ 52 h 732"/>
              <a:gd name="connsiteX17-25151" fmla="*/ 342 w 352"/>
              <a:gd name="connsiteY17-25152" fmla="*/ 58 h 732"/>
              <a:gd name="connsiteX18-25153" fmla="*/ 337 w 352"/>
              <a:gd name="connsiteY18-25154" fmla="*/ 63 h 732"/>
              <a:gd name="connsiteX19-25155" fmla="*/ 331 w 352"/>
              <a:gd name="connsiteY19-25156" fmla="*/ 68 h 732"/>
              <a:gd name="connsiteX20-25157" fmla="*/ 326 w 352"/>
              <a:gd name="connsiteY20-25158" fmla="*/ 73 h 732"/>
              <a:gd name="connsiteX21-25159" fmla="*/ 321 w 352"/>
              <a:gd name="connsiteY21-25160" fmla="*/ 84 h 732"/>
              <a:gd name="connsiteX22-25161" fmla="*/ 321 w 352"/>
              <a:gd name="connsiteY22-25162" fmla="*/ 94 h 732"/>
              <a:gd name="connsiteX23-25163" fmla="*/ 316 w 352"/>
              <a:gd name="connsiteY23-25164" fmla="*/ 110 h 732"/>
              <a:gd name="connsiteX24-25165" fmla="*/ 316 w 352"/>
              <a:gd name="connsiteY24-25166" fmla="*/ 131 h 732"/>
              <a:gd name="connsiteX25-25167" fmla="*/ 316 w 352"/>
              <a:gd name="connsiteY25-25168" fmla="*/ 152 h 732"/>
              <a:gd name="connsiteX26-25169" fmla="*/ 310 w 352"/>
              <a:gd name="connsiteY26-25170" fmla="*/ 179 h 732"/>
              <a:gd name="connsiteX27-25171" fmla="*/ 305 w 352"/>
              <a:gd name="connsiteY27-25172" fmla="*/ 231 h 732"/>
              <a:gd name="connsiteX28-25173" fmla="*/ 300 w 352"/>
              <a:gd name="connsiteY28-25174" fmla="*/ 284 h 732"/>
              <a:gd name="connsiteX29-25175" fmla="*/ 295 w 352"/>
              <a:gd name="connsiteY29-25176" fmla="*/ 331 h 732"/>
              <a:gd name="connsiteX30-25177" fmla="*/ 289 w 352"/>
              <a:gd name="connsiteY30-25178" fmla="*/ 379 h 732"/>
              <a:gd name="connsiteX31-25179" fmla="*/ 279 w 352"/>
              <a:gd name="connsiteY31-25180" fmla="*/ 426 h 732"/>
              <a:gd name="connsiteX32-25181" fmla="*/ 268 w 352"/>
              <a:gd name="connsiteY32-25182" fmla="*/ 474 h 732"/>
              <a:gd name="connsiteX33-25183" fmla="*/ 258 w 352"/>
              <a:gd name="connsiteY33-25184" fmla="*/ 521 h 732"/>
              <a:gd name="connsiteX34-25185" fmla="*/ 242 w 352"/>
              <a:gd name="connsiteY34-25186" fmla="*/ 563 h 732"/>
              <a:gd name="connsiteX35-25187" fmla="*/ 231 w 352"/>
              <a:gd name="connsiteY35-25188" fmla="*/ 590 h 732"/>
              <a:gd name="connsiteX36-25189" fmla="*/ 226 w 352"/>
              <a:gd name="connsiteY36-25190" fmla="*/ 611 h 732"/>
              <a:gd name="connsiteX37-25191" fmla="*/ 216 w 352"/>
              <a:gd name="connsiteY37-25192" fmla="*/ 626 h 732"/>
              <a:gd name="connsiteX38-25193" fmla="*/ 205 w 352"/>
              <a:gd name="connsiteY38-25194" fmla="*/ 642 h 732"/>
              <a:gd name="connsiteX39-25195" fmla="*/ 195 w 352"/>
              <a:gd name="connsiteY39-25196" fmla="*/ 658 h 732"/>
              <a:gd name="connsiteX40-25197" fmla="*/ 184 w 352"/>
              <a:gd name="connsiteY40-25198" fmla="*/ 674 h 732"/>
              <a:gd name="connsiteX41-25199" fmla="*/ 168 w 352"/>
              <a:gd name="connsiteY41-25200" fmla="*/ 684 h 732"/>
              <a:gd name="connsiteX42-25201" fmla="*/ 158 w 352"/>
              <a:gd name="connsiteY42-25202" fmla="*/ 695 h 732"/>
              <a:gd name="connsiteX43-25203" fmla="*/ 147 w 352"/>
              <a:gd name="connsiteY43-25204" fmla="*/ 705 h 732"/>
              <a:gd name="connsiteX44-25205" fmla="*/ 137 w 352"/>
              <a:gd name="connsiteY44-25206" fmla="*/ 711 h 732"/>
              <a:gd name="connsiteX45-25207" fmla="*/ 126 w 352"/>
              <a:gd name="connsiteY45-25208" fmla="*/ 716 h 732"/>
              <a:gd name="connsiteX46-25209" fmla="*/ 116 w 352"/>
              <a:gd name="connsiteY46-25210" fmla="*/ 721 h 732"/>
              <a:gd name="connsiteX47-25211" fmla="*/ 111 w 352"/>
              <a:gd name="connsiteY47-25212" fmla="*/ 726 h 732"/>
              <a:gd name="connsiteX48-25213" fmla="*/ 100 w 352"/>
              <a:gd name="connsiteY48-25214" fmla="*/ 732 h 732"/>
              <a:gd name="connsiteX49-25215" fmla="*/ 95 w 352"/>
              <a:gd name="connsiteY49-25216" fmla="*/ 732 h 732"/>
              <a:gd name="connsiteX50-25217" fmla="*/ 89 w 352"/>
              <a:gd name="connsiteY50-25218" fmla="*/ 732 h 732"/>
              <a:gd name="connsiteX51-25219" fmla="*/ 79 w 352"/>
              <a:gd name="connsiteY51-25220" fmla="*/ 726 h 732"/>
              <a:gd name="connsiteX52-25221" fmla="*/ 74 w 352"/>
              <a:gd name="connsiteY52-25222" fmla="*/ 721 h 732"/>
              <a:gd name="connsiteX53-25223" fmla="*/ 68 w 352"/>
              <a:gd name="connsiteY53-25224" fmla="*/ 716 h 732"/>
              <a:gd name="connsiteX54-25225" fmla="*/ 68 w 352"/>
              <a:gd name="connsiteY54-25226" fmla="*/ 711 h 732"/>
              <a:gd name="connsiteX55-25227" fmla="*/ 68 w 352"/>
              <a:gd name="connsiteY55-25228" fmla="*/ 705 h 732"/>
              <a:gd name="connsiteX56-25229" fmla="*/ 68 w 352"/>
              <a:gd name="connsiteY56-25230" fmla="*/ 700 h 732"/>
              <a:gd name="connsiteX57-25231" fmla="*/ 68 w 352"/>
              <a:gd name="connsiteY57-25232" fmla="*/ 690 h 732"/>
              <a:gd name="connsiteX58-25233" fmla="*/ 68 w 352"/>
              <a:gd name="connsiteY58-25234" fmla="*/ 684 h 732"/>
              <a:gd name="connsiteX59-25235" fmla="*/ 63 w 352"/>
              <a:gd name="connsiteY59-25236" fmla="*/ 674 h 732"/>
              <a:gd name="connsiteX60-25237" fmla="*/ 53 w 352"/>
              <a:gd name="connsiteY60-25238" fmla="*/ 663 h 732"/>
              <a:gd name="connsiteX61-25239" fmla="*/ 42 w 352"/>
              <a:gd name="connsiteY61-25240" fmla="*/ 658 h 732"/>
              <a:gd name="connsiteX62-25241" fmla="*/ 32 w 352"/>
              <a:gd name="connsiteY62-25242" fmla="*/ 647 h 732"/>
              <a:gd name="connsiteX63-25243" fmla="*/ 16 w 352"/>
              <a:gd name="connsiteY63-25244" fmla="*/ 637 h 732"/>
              <a:gd name="connsiteX64-25245" fmla="*/ 0 w 352"/>
              <a:gd name="connsiteY64-25246" fmla="*/ 626 h 732"/>
              <a:gd name="connsiteX65-25247" fmla="*/ 16 w 352"/>
              <a:gd name="connsiteY65-25248" fmla="*/ 590 h 732"/>
              <a:gd name="connsiteX66-25249" fmla="*/ 37 w 352"/>
              <a:gd name="connsiteY66-25250" fmla="*/ 595 h 732"/>
              <a:gd name="connsiteX67-25251" fmla="*/ 53 w 352"/>
              <a:gd name="connsiteY67-25252" fmla="*/ 600 h 732"/>
              <a:gd name="connsiteX68-25253" fmla="*/ 68 w 352"/>
              <a:gd name="connsiteY68-25254" fmla="*/ 600 h 732"/>
              <a:gd name="connsiteX69-25255" fmla="*/ 84 w 352"/>
              <a:gd name="connsiteY69-25256" fmla="*/ 600 h 732"/>
              <a:gd name="connsiteX70-25257" fmla="*/ 95 w 352"/>
              <a:gd name="connsiteY70-25258" fmla="*/ 600 h 732"/>
              <a:gd name="connsiteX71-25259" fmla="*/ 105 w 352"/>
              <a:gd name="connsiteY71-25260" fmla="*/ 600 h 732"/>
              <a:gd name="connsiteX72-25261" fmla="*/ 111 w 352"/>
              <a:gd name="connsiteY72-25262" fmla="*/ 600 h 732"/>
              <a:gd name="connsiteX73-25263" fmla="*/ 116 w 352"/>
              <a:gd name="connsiteY73-25264" fmla="*/ 600 h 732"/>
              <a:gd name="connsiteX74-25265" fmla="*/ 121 w 352"/>
              <a:gd name="connsiteY74-25266" fmla="*/ 595 h 732"/>
              <a:gd name="connsiteX75-25267" fmla="*/ 126 w 352"/>
              <a:gd name="connsiteY75-25268" fmla="*/ 590 h 732"/>
              <a:gd name="connsiteX76-25269" fmla="*/ 132 w 352"/>
              <a:gd name="connsiteY76-25270" fmla="*/ 584 h 732"/>
              <a:gd name="connsiteX77-25271" fmla="*/ 137 w 352"/>
              <a:gd name="connsiteY77-25272" fmla="*/ 579 h 732"/>
              <a:gd name="connsiteX78-25273" fmla="*/ 142 w 352"/>
              <a:gd name="connsiteY78-25274" fmla="*/ 568 h 732"/>
              <a:gd name="connsiteX79-25275" fmla="*/ 153 w 352"/>
              <a:gd name="connsiteY79-25276" fmla="*/ 558 h 732"/>
              <a:gd name="connsiteX80-25277" fmla="*/ 158 w 352"/>
              <a:gd name="connsiteY80-25278" fmla="*/ 547 h 732"/>
              <a:gd name="connsiteX81-25279" fmla="*/ 163 w 352"/>
              <a:gd name="connsiteY81-25280" fmla="*/ 537 h 732"/>
              <a:gd name="connsiteX82-25281" fmla="*/ 168 w 352"/>
              <a:gd name="connsiteY82-25282" fmla="*/ 521 h 732"/>
              <a:gd name="connsiteX83-25283" fmla="*/ 174 w 352"/>
              <a:gd name="connsiteY83-25284" fmla="*/ 505 h 732"/>
              <a:gd name="connsiteX84-25285" fmla="*/ 179 w 352"/>
              <a:gd name="connsiteY84-25286" fmla="*/ 489 h 732"/>
              <a:gd name="connsiteX85-25287" fmla="*/ 184 w 352"/>
              <a:gd name="connsiteY85-25288" fmla="*/ 468 h 732"/>
              <a:gd name="connsiteX86-25289" fmla="*/ 189 w 352"/>
              <a:gd name="connsiteY86-25290" fmla="*/ 447 h 732"/>
              <a:gd name="connsiteX87-25291" fmla="*/ 195 w 352"/>
              <a:gd name="connsiteY87-25292" fmla="*/ 421 h 732"/>
              <a:gd name="connsiteX88-25293" fmla="*/ 200 w 352"/>
              <a:gd name="connsiteY88-25294" fmla="*/ 395 h 732"/>
              <a:gd name="connsiteX89-25295" fmla="*/ 205 w 352"/>
              <a:gd name="connsiteY89-25296" fmla="*/ 368 h 732"/>
              <a:gd name="connsiteX90-25297" fmla="*/ 210 w 352"/>
              <a:gd name="connsiteY90-25298" fmla="*/ 342 h 732"/>
              <a:gd name="connsiteX91-25299" fmla="*/ 216 w 352"/>
              <a:gd name="connsiteY91-25300" fmla="*/ 316 h 732"/>
              <a:gd name="connsiteX92-25301" fmla="*/ 216 w 352"/>
              <a:gd name="connsiteY92-25302" fmla="*/ 289 h 732"/>
              <a:gd name="connsiteX93-25303" fmla="*/ 221 w 352"/>
              <a:gd name="connsiteY93-25304" fmla="*/ 263 h 732"/>
              <a:gd name="connsiteX94-25305" fmla="*/ 221 w 352"/>
              <a:gd name="connsiteY94-25306" fmla="*/ 242 h 732"/>
              <a:gd name="connsiteX95-25307" fmla="*/ 226 w 352"/>
              <a:gd name="connsiteY95-25308" fmla="*/ 221 h 732"/>
              <a:gd name="connsiteX96-25309" fmla="*/ 226 w 352"/>
              <a:gd name="connsiteY96-25310" fmla="*/ 200 h 732"/>
              <a:gd name="connsiteX97-25311" fmla="*/ 226 w 352"/>
              <a:gd name="connsiteY97-25312" fmla="*/ 179 h 732"/>
              <a:gd name="connsiteX98-25313" fmla="*/ 231 w 352"/>
              <a:gd name="connsiteY98-25314" fmla="*/ 163 h 732"/>
              <a:gd name="connsiteX99-25315" fmla="*/ 231 w 352"/>
              <a:gd name="connsiteY99-25316" fmla="*/ 147 h 732"/>
              <a:gd name="connsiteX100-25317" fmla="*/ 231 w 352"/>
              <a:gd name="connsiteY100-25318" fmla="*/ 131 h 732"/>
              <a:gd name="connsiteX101-25319" fmla="*/ 231 w 352"/>
              <a:gd name="connsiteY101-25320" fmla="*/ 121 h 732"/>
              <a:gd name="connsiteX102-25321" fmla="*/ 231 w 352"/>
              <a:gd name="connsiteY102-25322" fmla="*/ 110 h 732"/>
              <a:gd name="connsiteX103-25323" fmla="*/ 231 w 352"/>
              <a:gd name="connsiteY103-25324" fmla="*/ 100 h 732"/>
              <a:gd name="connsiteX104-25325" fmla="*/ 231 w 352"/>
              <a:gd name="connsiteY104-25326" fmla="*/ 89 h 732"/>
              <a:gd name="connsiteX105-25327" fmla="*/ 226 w 352"/>
              <a:gd name="connsiteY105-25328" fmla="*/ 84 h 732"/>
              <a:gd name="connsiteX106-25329" fmla="*/ 226 w 352"/>
              <a:gd name="connsiteY106-25330" fmla="*/ 84 h 732"/>
              <a:gd name="connsiteX0-25331" fmla="*/ 226 w 352"/>
              <a:gd name="connsiteY0-25332" fmla="*/ 84 h 732"/>
              <a:gd name="connsiteX1-25333" fmla="*/ 226 w 352"/>
              <a:gd name="connsiteY1-25334" fmla="*/ 73 h 732"/>
              <a:gd name="connsiteX2-25335" fmla="*/ 221 w 352"/>
              <a:gd name="connsiteY2-25336" fmla="*/ 63 h 732"/>
              <a:gd name="connsiteX3-25337" fmla="*/ 216 w 352"/>
              <a:gd name="connsiteY3-25338" fmla="*/ 52 h 732"/>
              <a:gd name="connsiteX4-25339" fmla="*/ 216 w 352"/>
              <a:gd name="connsiteY4-25340" fmla="*/ 47 h 732"/>
              <a:gd name="connsiteX5-25341" fmla="*/ 210 w 352"/>
              <a:gd name="connsiteY5-25342" fmla="*/ 47 h 732"/>
              <a:gd name="connsiteX6-25343" fmla="*/ 205 w 352"/>
              <a:gd name="connsiteY6-25344" fmla="*/ 47 h 732"/>
              <a:gd name="connsiteX7-25345" fmla="*/ 200 w 352"/>
              <a:gd name="connsiteY7-25346" fmla="*/ 42 h 732"/>
              <a:gd name="connsiteX8-25347" fmla="*/ 295 w 352"/>
              <a:gd name="connsiteY8-25348" fmla="*/ 0 h 732"/>
              <a:gd name="connsiteX9-25349" fmla="*/ 310 w 352"/>
              <a:gd name="connsiteY9-25350" fmla="*/ 10 h 732"/>
              <a:gd name="connsiteX10-25351" fmla="*/ 326 w 352"/>
              <a:gd name="connsiteY10-25352" fmla="*/ 21 h 732"/>
              <a:gd name="connsiteX11-25353" fmla="*/ 337 w 352"/>
              <a:gd name="connsiteY11-25354" fmla="*/ 26 h 732"/>
              <a:gd name="connsiteX12-25355" fmla="*/ 347 w 352"/>
              <a:gd name="connsiteY12-25356" fmla="*/ 36 h 732"/>
              <a:gd name="connsiteX13-25357" fmla="*/ 352 w 352"/>
              <a:gd name="connsiteY13-25358" fmla="*/ 42 h 732"/>
              <a:gd name="connsiteX14-25359" fmla="*/ 352 w 352"/>
              <a:gd name="connsiteY14-25360" fmla="*/ 42 h 732"/>
              <a:gd name="connsiteX15-25361" fmla="*/ 347 w 352"/>
              <a:gd name="connsiteY15-25362" fmla="*/ 47 h 732"/>
              <a:gd name="connsiteX16-25363" fmla="*/ 347 w 352"/>
              <a:gd name="connsiteY16-25364" fmla="*/ 52 h 732"/>
              <a:gd name="connsiteX17-25365" fmla="*/ 342 w 352"/>
              <a:gd name="connsiteY17-25366" fmla="*/ 58 h 732"/>
              <a:gd name="connsiteX18-25367" fmla="*/ 337 w 352"/>
              <a:gd name="connsiteY18-25368" fmla="*/ 63 h 732"/>
              <a:gd name="connsiteX19-25369" fmla="*/ 331 w 352"/>
              <a:gd name="connsiteY19-25370" fmla="*/ 68 h 732"/>
              <a:gd name="connsiteX20-25371" fmla="*/ 326 w 352"/>
              <a:gd name="connsiteY20-25372" fmla="*/ 73 h 732"/>
              <a:gd name="connsiteX21-25373" fmla="*/ 321 w 352"/>
              <a:gd name="connsiteY21-25374" fmla="*/ 84 h 732"/>
              <a:gd name="connsiteX22-25375" fmla="*/ 321 w 352"/>
              <a:gd name="connsiteY22-25376" fmla="*/ 94 h 732"/>
              <a:gd name="connsiteX23-25377" fmla="*/ 316 w 352"/>
              <a:gd name="connsiteY23-25378" fmla="*/ 110 h 732"/>
              <a:gd name="connsiteX24-25379" fmla="*/ 316 w 352"/>
              <a:gd name="connsiteY24-25380" fmla="*/ 131 h 732"/>
              <a:gd name="connsiteX25-25381" fmla="*/ 316 w 352"/>
              <a:gd name="connsiteY25-25382" fmla="*/ 152 h 732"/>
              <a:gd name="connsiteX26-25383" fmla="*/ 310 w 352"/>
              <a:gd name="connsiteY26-25384" fmla="*/ 179 h 732"/>
              <a:gd name="connsiteX27-25385" fmla="*/ 305 w 352"/>
              <a:gd name="connsiteY27-25386" fmla="*/ 231 h 732"/>
              <a:gd name="connsiteX28-25387" fmla="*/ 300 w 352"/>
              <a:gd name="connsiteY28-25388" fmla="*/ 284 h 732"/>
              <a:gd name="connsiteX29-25389" fmla="*/ 295 w 352"/>
              <a:gd name="connsiteY29-25390" fmla="*/ 331 h 732"/>
              <a:gd name="connsiteX30-25391" fmla="*/ 289 w 352"/>
              <a:gd name="connsiteY30-25392" fmla="*/ 379 h 732"/>
              <a:gd name="connsiteX31-25393" fmla="*/ 279 w 352"/>
              <a:gd name="connsiteY31-25394" fmla="*/ 426 h 732"/>
              <a:gd name="connsiteX32-25395" fmla="*/ 268 w 352"/>
              <a:gd name="connsiteY32-25396" fmla="*/ 474 h 732"/>
              <a:gd name="connsiteX33-25397" fmla="*/ 258 w 352"/>
              <a:gd name="connsiteY33-25398" fmla="*/ 521 h 732"/>
              <a:gd name="connsiteX34-25399" fmla="*/ 242 w 352"/>
              <a:gd name="connsiteY34-25400" fmla="*/ 563 h 732"/>
              <a:gd name="connsiteX35-25401" fmla="*/ 231 w 352"/>
              <a:gd name="connsiteY35-25402" fmla="*/ 590 h 732"/>
              <a:gd name="connsiteX36-25403" fmla="*/ 226 w 352"/>
              <a:gd name="connsiteY36-25404" fmla="*/ 611 h 732"/>
              <a:gd name="connsiteX37-25405" fmla="*/ 216 w 352"/>
              <a:gd name="connsiteY37-25406" fmla="*/ 626 h 732"/>
              <a:gd name="connsiteX38-25407" fmla="*/ 205 w 352"/>
              <a:gd name="connsiteY38-25408" fmla="*/ 642 h 732"/>
              <a:gd name="connsiteX39-25409" fmla="*/ 195 w 352"/>
              <a:gd name="connsiteY39-25410" fmla="*/ 658 h 732"/>
              <a:gd name="connsiteX40-25411" fmla="*/ 184 w 352"/>
              <a:gd name="connsiteY40-25412" fmla="*/ 674 h 732"/>
              <a:gd name="connsiteX41-25413" fmla="*/ 168 w 352"/>
              <a:gd name="connsiteY41-25414" fmla="*/ 684 h 732"/>
              <a:gd name="connsiteX42-25415" fmla="*/ 158 w 352"/>
              <a:gd name="connsiteY42-25416" fmla="*/ 695 h 732"/>
              <a:gd name="connsiteX43-25417" fmla="*/ 147 w 352"/>
              <a:gd name="connsiteY43-25418" fmla="*/ 705 h 732"/>
              <a:gd name="connsiteX44-25419" fmla="*/ 137 w 352"/>
              <a:gd name="connsiteY44-25420" fmla="*/ 711 h 732"/>
              <a:gd name="connsiteX45-25421" fmla="*/ 126 w 352"/>
              <a:gd name="connsiteY45-25422" fmla="*/ 716 h 732"/>
              <a:gd name="connsiteX46-25423" fmla="*/ 116 w 352"/>
              <a:gd name="connsiteY46-25424" fmla="*/ 721 h 732"/>
              <a:gd name="connsiteX47-25425" fmla="*/ 111 w 352"/>
              <a:gd name="connsiteY47-25426" fmla="*/ 726 h 732"/>
              <a:gd name="connsiteX48-25427" fmla="*/ 100 w 352"/>
              <a:gd name="connsiteY48-25428" fmla="*/ 732 h 732"/>
              <a:gd name="connsiteX49-25429" fmla="*/ 95 w 352"/>
              <a:gd name="connsiteY49-25430" fmla="*/ 732 h 732"/>
              <a:gd name="connsiteX50-25431" fmla="*/ 89 w 352"/>
              <a:gd name="connsiteY50-25432" fmla="*/ 732 h 732"/>
              <a:gd name="connsiteX51-25433" fmla="*/ 79 w 352"/>
              <a:gd name="connsiteY51-25434" fmla="*/ 726 h 732"/>
              <a:gd name="connsiteX52-25435" fmla="*/ 74 w 352"/>
              <a:gd name="connsiteY52-25436" fmla="*/ 721 h 732"/>
              <a:gd name="connsiteX53-25437" fmla="*/ 68 w 352"/>
              <a:gd name="connsiteY53-25438" fmla="*/ 716 h 732"/>
              <a:gd name="connsiteX54-25439" fmla="*/ 68 w 352"/>
              <a:gd name="connsiteY54-25440" fmla="*/ 711 h 732"/>
              <a:gd name="connsiteX55-25441" fmla="*/ 68 w 352"/>
              <a:gd name="connsiteY55-25442" fmla="*/ 705 h 732"/>
              <a:gd name="connsiteX56-25443" fmla="*/ 68 w 352"/>
              <a:gd name="connsiteY56-25444" fmla="*/ 700 h 732"/>
              <a:gd name="connsiteX57-25445" fmla="*/ 68 w 352"/>
              <a:gd name="connsiteY57-25446" fmla="*/ 690 h 732"/>
              <a:gd name="connsiteX58-25447" fmla="*/ 68 w 352"/>
              <a:gd name="connsiteY58-25448" fmla="*/ 684 h 732"/>
              <a:gd name="connsiteX59-25449" fmla="*/ 63 w 352"/>
              <a:gd name="connsiteY59-25450" fmla="*/ 674 h 732"/>
              <a:gd name="connsiteX60-25451" fmla="*/ 53 w 352"/>
              <a:gd name="connsiteY60-25452" fmla="*/ 663 h 732"/>
              <a:gd name="connsiteX61-25453" fmla="*/ 42 w 352"/>
              <a:gd name="connsiteY61-25454" fmla="*/ 658 h 732"/>
              <a:gd name="connsiteX62-25455" fmla="*/ 32 w 352"/>
              <a:gd name="connsiteY62-25456" fmla="*/ 647 h 732"/>
              <a:gd name="connsiteX63-25457" fmla="*/ 16 w 352"/>
              <a:gd name="connsiteY63-25458" fmla="*/ 637 h 732"/>
              <a:gd name="connsiteX64-25459" fmla="*/ 0 w 352"/>
              <a:gd name="connsiteY64-25460" fmla="*/ 626 h 732"/>
              <a:gd name="connsiteX65-25461" fmla="*/ 37 w 352"/>
              <a:gd name="connsiteY65-25462" fmla="*/ 595 h 732"/>
              <a:gd name="connsiteX66-25463" fmla="*/ 53 w 352"/>
              <a:gd name="connsiteY66-25464" fmla="*/ 600 h 732"/>
              <a:gd name="connsiteX67-25465" fmla="*/ 68 w 352"/>
              <a:gd name="connsiteY67-25466" fmla="*/ 600 h 732"/>
              <a:gd name="connsiteX68-25467" fmla="*/ 84 w 352"/>
              <a:gd name="connsiteY68-25468" fmla="*/ 600 h 732"/>
              <a:gd name="connsiteX69-25469" fmla="*/ 95 w 352"/>
              <a:gd name="connsiteY69-25470" fmla="*/ 600 h 732"/>
              <a:gd name="connsiteX70-25471" fmla="*/ 105 w 352"/>
              <a:gd name="connsiteY70-25472" fmla="*/ 600 h 732"/>
              <a:gd name="connsiteX71-25473" fmla="*/ 111 w 352"/>
              <a:gd name="connsiteY71-25474" fmla="*/ 600 h 732"/>
              <a:gd name="connsiteX72-25475" fmla="*/ 116 w 352"/>
              <a:gd name="connsiteY72-25476" fmla="*/ 600 h 732"/>
              <a:gd name="connsiteX73-25477" fmla="*/ 121 w 352"/>
              <a:gd name="connsiteY73-25478" fmla="*/ 595 h 732"/>
              <a:gd name="connsiteX74-25479" fmla="*/ 126 w 352"/>
              <a:gd name="connsiteY74-25480" fmla="*/ 590 h 732"/>
              <a:gd name="connsiteX75-25481" fmla="*/ 132 w 352"/>
              <a:gd name="connsiteY75-25482" fmla="*/ 584 h 732"/>
              <a:gd name="connsiteX76-25483" fmla="*/ 137 w 352"/>
              <a:gd name="connsiteY76-25484" fmla="*/ 579 h 732"/>
              <a:gd name="connsiteX77-25485" fmla="*/ 142 w 352"/>
              <a:gd name="connsiteY77-25486" fmla="*/ 568 h 732"/>
              <a:gd name="connsiteX78-25487" fmla="*/ 153 w 352"/>
              <a:gd name="connsiteY78-25488" fmla="*/ 558 h 732"/>
              <a:gd name="connsiteX79-25489" fmla="*/ 158 w 352"/>
              <a:gd name="connsiteY79-25490" fmla="*/ 547 h 732"/>
              <a:gd name="connsiteX80-25491" fmla="*/ 163 w 352"/>
              <a:gd name="connsiteY80-25492" fmla="*/ 537 h 732"/>
              <a:gd name="connsiteX81-25493" fmla="*/ 168 w 352"/>
              <a:gd name="connsiteY81-25494" fmla="*/ 521 h 732"/>
              <a:gd name="connsiteX82-25495" fmla="*/ 174 w 352"/>
              <a:gd name="connsiteY82-25496" fmla="*/ 505 h 732"/>
              <a:gd name="connsiteX83-25497" fmla="*/ 179 w 352"/>
              <a:gd name="connsiteY83-25498" fmla="*/ 489 h 732"/>
              <a:gd name="connsiteX84-25499" fmla="*/ 184 w 352"/>
              <a:gd name="connsiteY84-25500" fmla="*/ 468 h 732"/>
              <a:gd name="connsiteX85-25501" fmla="*/ 189 w 352"/>
              <a:gd name="connsiteY85-25502" fmla="*/ 447 h 732"/>
              <a:gd name="connsiteX86-25503" fmla="*/ 195 w 352"/>
              <a:gd name="connsiteY86-25504" fmla="*/ 421 h 732"/>
              <a:gd name="connsiteX87-25505" fmla="*/ 200 w 352"/>
              <a:gd name="connsiteY87-25506" fmla="*/ 395 h 732"/>
              <a:gd name="connsiteX88-25507" fmla="*/ 205 w 352"/>
              <a:gd name="connsiteY88-25508" fmla="*/ 368 h 732"/>
              <a:gd name="connsiteX89-25509" fmla="*/ 210 w 352"/>
              <a:gd name="connsiteY89-25510" fmla="*/ 342 h 732"/>
              <a:gd name="connsiteX90-25511" fmla="*/ 216 w 352"/>
              <a:gd name="connsiteY90-25512" fmla="*/ 316 h 732"/>
              <a:gd name="connsiteX91-25513" fmla="*/ 216 w 352"/>
              <a:gd name="connsiteY91-25514" fmla="*/ 289 h 732"/>
              <a:gd name="connsiteX92-25515" fmla="*/ 221 w 352"/>
              <a:gd name="connsiteY92-25516" fmla="*/ 263 h 732"/>
              <a:gd name="connsiteX93-25517" fmla="*/ 221 w 352"/>
              <a:gd name="connsiteY93-25518" fmla="*/ 242 h 732"/>
              <a:gd name="connsiteX94-25519" fmla="*/ 226 w 352"/>
              <a:gd name="connsiteY94-25520" fmla="*/ 221 h 732"/>
              <a:gd name="connsiteX95-25521" fmla="*/ 226 w 352"/>
              <a:gd name="connsiteY95-25522" fmla="*/ 200 h 732"/>
              <a:gd name="connsiteX96-25523" fmla="*/ 226 w 352"/>
              <a:gd name="connsiteY96-25524" fmla="*/ 179 h 732"/>
              <a:gd name="connsiteX97-25525" fmla="*/ 231 w 352"/>
              <a:gd name="connsiteY97-25526" fmla="*/ 163 h 732"/>
              <a:gd name="connsiteX98-25527" fmla="*/ 231 w 352"/>
              <a:gd name="connsiteY98-25528" fmla="*/ 147 h 732"/>
              <a:gd name="connsiteX99-25529" fmla="*/ 231 w 352"/>
              <a:gd name="connsiteY99-25530" fmla="*/ 131 h 732"/>
              <a:gd name="connsiteX100-25531" fmla="*/ 231 w 352"/>
              <a:gd name="connsiteY100-25532" fmla="*/ 121 h 732"/>
              <a:gd name="connsiteX101-25533" fmla="*/ 231 w 352"/>
              <a:gd name="connsiteY101-25534" fmla="*/ 110 h 732"/>
              <a:gd name="connsiteX102-25535" fmla="*/ 231 w 352"/>
              <a:gd name="connsiteY102-25536" fmla="*/ 100 h 732"/>
              <a:gd name="connsiteX103-25537" fmla="*/ 231 w 352"/>
              <a:gd name="connsiteY103-25538" fmla="*/ 89 h 732"/>
              <a:gd name="connsiteX104-25539" fmla="*/ 226 w 352"/>
              <a:gd name="connsiteY104-25540" fmla="*/ 84 h 732"/>
              <a:gd name="connsiteX105-25541" fmla="*/ 226 w 352"/>
              <a:gd name="connsiteY105-25542" fmla="*/ 84 h 732"/>
              <a:gd name="connsiteX0-25543" fmla="*/ 226 w 352"/>
              <a:gd name="connsiteY0-25544" fmla="*/ 84 h 732"/>
              <a:gd name="connsiteX1-25545" fmla="*/ 226 w 352"/>
              <a:gd name="connsiteY1-25546" fmla="*/ 73 h 732"/>
              <a:gd name="connsiteX2-25547" fmla="*/ 221 w 352"/>
              <a:gd name="connsiteY2-25548" fmla="*/ 63 h 732"/>
              <a:gd name="connsiteX3-25549" fmla="*/ 216 w 352"/>
              <a:gd name="connsiteY3-25550" fmla="*/ 52 h 732"/>
              <a:gd name="connsiteX4-25551" fmla="*/ 216 w 352"/>
              <a:gd name="connsiteY4-25552" fmla="*/ 47 h 732"/>
              <a:gd name="connsiteX5-25553" fmla="*/ 210 w 352"/>
              <a:gd name="connsiteY5-25554" fmla="*/ 47 h 732"/>
              <a:gd name="connsiteX6-25555" fmla="*/ 205 w 352"/>
              <a:gd name="connsiteY6-25556" fmla="*/ 47 h 732"/>
              <a:gd name="connsiteX7-25557" fmla="*/ 200 w 352"/>
              <a:gd name="connsiteY7-25558" fmla="*/ 42 h 732"/>
              <a:gd name="connsiteX8-25559" fmla="*/ 295 w 352"/>
              <a:gd name="connsiteY8-25560" fmla="*/ 0 h 732"/>
              <a:gd name="connsiteX9-25561" fmla="*/ 310 w 352"/>
              <a:gd name="connsiteY9-25562" fmla="*/ 10 h 732"/>
              <a:gd name="connsiteX10-25563" fmla="*/ 326 w 352"/>
              <a:gd name="connsiteY10-25564" fmla="*/ 21 h 732"/>
              <a:gd name="connsiteX11-25565" fmla="*/ 337 w 352"/>
              <a:gd name="connsiteY11-25566" fmla="*/ 26 h 732"/>
              <a:gd name="connsiteX12-25567" fmla="*/ 347 w 352"/>
              <a:gd name="connsiteY12-25568" fmla="*/ 36 h 732"/>
              <a:gd name="connsiteX13-25569" fmla="*/ 352 w 352"/>
              <a:gd name="connsiteY13-25570" fmla="*/ 42 h 732"/>
              <a:gd name="connsiteX14-25571" fmla="*/ 352 w 352"/>
              <a:gd name="connsiteY14-25572" fmla="*/ 42 h 732"/>
              <a:gd name="connsiteX15-25573" fmla="*/ 347 w 352"/>
              <a:gd name="connsiteY15-25574" fmla="*/ 47 h 732"/>
              <a:gd name="connsiteX16-25575" fmla="*/ 347 w 352"/>
              <a:gd name="connsiteY16-25576" fmla="*/ 52 h 732"/>
              <a:gd name="connsiteX17-25577" fmla="*/ 342 w 352"/>
              <a:gd name="connsiteY17-25578" fmla="*/ 58 h 732"/>
              <a:gd name="connsiteX18-25579" fmla="*/ 337 w 352"/>
              <a:gd name="connsiteY18-25580" fmla="*/ 63 h 732"/>
              <a:gd name="connsiteX19-25581" fmla="*/ 331 w 352"/>
              <a:gd name="connsiteY19-25582" fmla="*/ 68 h 732"/>
              <a:gd name="connsiteX20-25583" fmla="*/ 326 w 352"/>
              <a:gd name="connsiteY20-25584" fmla="*/ 73 h 732"/>
              <a:gd name="connsiteX21-25585" fmla="*/ 321 w 352"/>
              <a:gd name="connsiteY21-25586" fmla="*/ 84 h 732"/>
              <a:gd name="connsiteX22-25587" fmla="*/ 321 w 352"/>
              <a:gd name="connsiteY22-25588" fmla="*/ 94 h 732"/>
              <a:gd name="connsiteX23-25589" fmla="*/ 316 w 352"/>
              <a:gd name="connsiteY23-25590" fmla="*/ 110 h 732"/>
              <a:gd name="connsiteX24-25591" fmla="*/ 316 w 352"/>
              <a:gd name="connsiteY24-25592" fmla="*/ 131 h 732"/>
              <a:gd name="connsiteX25-25593" fmla="*/ 316 w 352"/>
              <a:gd name="connsiteY25-25594" fmla="*/ 152 h 732"/>
              <a:gd name="connsiteX26-25595" fmla="*/ 310 w 352"/>
              <a:gd name="connsiteY26-25596" fmla="*/ 179 h 732"/>
              <a:gd name="connsiteX27-25597" fmla="*/ 305 w 352"/>
              <a:gd name="connsiteY27-25598" fmla="*/ 231 h 732"/>
              <a:gd name="connsiteX28-25599" fmla="*/ 300 w 352"/>
              <a:gd name="connsiteY28-25600" fmla="*/ 284 h 732"/>
              <a:gd name="connsiteX29-25601" fmla="*/ 295 w 352"/>
              <a:gd name="connsiteY29-25602" fmla="*/ 331 h 732"/>
              <a:gd name="connsiteX30-25603" fmla="*/ 289 w 352"/>
              <a:gd name="connsiteY30-25604" fmla="*/ 379 h 732"/>
              <a:gd name="connsiteX31-25605" fmla="*/ 279 w 352"/>
              <a:gd name="connsiteY31-25606" fmla="*/ 426 h 732"/>
              <a:gd name="connsiteX32-25607" fmla="*/ 268 w 352"/>
              <a:gd name="connsiteY32-25608" fmla="*/ 474 h 732"/>
              <a:gd name="connsiteX33-25609" fmla="*/ 258 w 352"/>
              <a:gd name="connsiteY33-25610" fmla="*/ 521 h 732"/>
              <a:gd name="connsiteX34-25611" fmla="*/ 242 w 352"/>
              <a:gd name="connsiteY34-25612" fmla="*/ 563 h 732"/>
              <a:gd name="connsiteX35-25613" fmla="*/ 231 w 352"/>
              <a:gd name="connsiteY35-25614" fmla="*/ 590 h 732"/>
              <a:gd name="connsiteX36-25615" fmla="*/ 226 w 352"/>
              <a:gd name="connsiteY36-25616" fmla="*/ 611 h 732"/>
              <a:gd name="connsiteX37-25617" fmla="*/ 216 w 352"/>
              <a:gd name="connsiteY37-25618" fmla="*/ 626 h 732"/>
              <a:gd name="connsiteX38-25619" fmla="*/ 205 w 352"/>
              <a:gd name="connsiteY38-25620" fmla="*/ 642 h 732"/>
              <a:gd name="connsiteX39-25621" fmla="*/ 195 w 352"/>
              <a:gd name="connsiteY39-25622" fmla="*/ 658 h 732"/>
              <a:gd name="connsiteX40-25623" fmla="*/ 184 w 352"/>
              <a:gd name="connsiteY40-25624" fmla="*/ 674 h 732"/>
              <a:gd name="connsiteX41-25625" fmla="*/ 168 w 352"/>
              <a:gd name="connsiteY41-25626" fmla="*/ 684 h 732"/>
              <a:gd name="connsiteX42-25627" fmla="*/ 158 w 352"/>
              <a:gd name="connsiteY42-25628" fmla="*/ 695 h 732"/>
              <a:gd name="connsiteX43-25629" fmla="*/ 147 w 352"/>
              <a:gd name="connsiteY43-25630" fmla="*/ 705 h 732"/>
              <a:gd name="connsiteX44-25631" fmla="*/ 137 w 352"/>
              <a:gd name="connsiteY44-25632" fmla="*/ 711 h 732"/>
              <a:gd name="connsiteX45-25633" fmla="*/ 126 w 352"/>
              <a:gd name="connsiteY45-25634" fmla="*/ 716 h 732"/>
              <a:gd name="connsiteX46-25635" fmla="*/ 116 w 352"/>
              <a:gd name="connsiteY46-25636" fmla="*/ 721 h 732"/>
              <a:gd name="connsiteX47-25637" fmla="*/ 111 w 352"/>
              <a:gd name="connsiteY47-25638" fmla="*/ 726 h 732"/>
              <a:gd name="connsiteX48-25639" fmla="*/ 100 w 352"/>
              <a:gd name="connsiteY48-25640" fmla="*/ 732 h 732"/>
              <a:gd name="connsiteX49-25641" fmla="*/ 95 w 352"/>
              <a:gd name="connsiteY49-25642" fmla="*/ 732 h 732"/>
              <a:gd name="connsiteX50-25643" fmla="*/ 89 w 352"/>
              <a:gd name="connsiteY50-25644" fmla="*/ 732 h 732"/>
              <a:gd name="connsiteX51-25645" fmla="*/ 79 w 352"/>
              <a:gd name="connsiteY51-25646" fmla="*/ 726 h 732"/>
              <a:gd name="connsiteX52-25647" fmla="*/ 74 w 352"/>
              <a:gd name="connsiteY52-25648" fmla="*/ 721 h 732"/>
              <a:gd name="connsiteX53-25649" fmla="*/ 68 w 352"/>
              <a:gd name="connsiteY53-25650" fmla="*/ 716 h 732"/>
              <a:gd name="connsiteX54-25651" fmla="*/ 68 w 352"/>
              <a:gd name="connsiteY54-25652" fmla="*/ 711 h 732"/>
              <a:gd name="connsiteX55-25653" fmla="*/ 68 w 352"/>
              <a:gd name="connsiteY55-25654" fmla="*/ 705 h 732"/>
              <a:gd name="connsiteX56-25655" fmla="*/ 68 w 352"/>
              <a:gd name="connsiteY56-25656" fmla="*/ 700 h 732"/>
              <a:gd name="connsiteX57-25657" fmla="*/ 68 w 352"/>
              <a:gd name="connsiteY57-25658" fmla="*/ 690 h 732"/>
              <a:gd name="connsiteX58-25659" fmla="*/ 68 w 352"/>
              <a:gd name="connsiteY58-25660" fmla="*/ 684 h 732"/>
              <a:gd name="connsiteX59-25661" fmla="*/ 63 w 352"/>
              <a:gd name="connsiteY59-25662" fmla="*/ 674 h 732"/>
              <a:gd name="connsiteX60-25663" fmla="*/ 53 w 352"/>
              <a:gd name="connsiteY60-25664" fmla="*/ 663 h 732"/>
              <a:gd name="connsiteX61-25665" fmla="*/ 42 w 352"/>
              <a:gd name="connsiteY61-25666" fmla="*/ 658 h 732"/>
              <a:gd name="connsiteX62-25667" fmla="*/ 32 w 352"/>
              <a:gd name="connsiteY62-25668" fmla="*/ 647 h 732"/>
              <a:gd name="connsiteX63-25669" fmla="*/ 16 w 352"/>
              <a:gd name="connsiteY63-25670" fmla="*/ 637 h 732"/>
              <a:gd name="connsiteX64-25671" fmla="*/ 0 w 352"/>
              <a:gd name="connsiteY64-25672" fmla="*/ 626 h 732"/>
              <a:gd name="connsiteX65-25673" fmla="*/ 53 w 352"/>
              <a:gd name="connsiteY65-25674" fmla="*/ 600 h 732"/>
              <a:gd name="connsiteX66-25675" fmla="*/ 68 w 352"/>
              <a:gd name="connsiteY66-25676" fmla="*/ 600 h 732"/>
              <a:gd name="connsiteX67-25677" fmla="*/ 84 w 352"/>
              <a:gd name="connsiteY67-25678" fmla="*/ 600 h 732"/>
              <a:gd name="connsiteX68-25679" fmla="*/ 95 w 352"/>
              <a:gd name="connsiteY68-25680" fmla="*/ 600 h 732"/>
              <a:gd name="connsiteX69-25681" fmla="*/ 105 w 352"/>
              <a:gd name="connsiteY69-25682" fmla="*/ 600 h 732"/>
              <a:gd name="connsiteX70-25683" fmla="*/ 111 w 352"/>
              <a:gd name="connsiteY70-25684" fmla="*/ 600 h 732"/>
              <a:gd name="connsiteX71-25685" fmla="*/ 116 w 352"/>
              <a:gd name="connsiteY71-25686" fmla="*/ 600 h 732"/>
              <a:gd name="connsiteX72-25687" fmla="*/ 121 w 352"/>
              <a:gd name="connsiteY72-25688" fmla="*/ 595 h 732"/>
              <a:gd name="connsiteX73-25689" fmla="*/ 126 w 352"/>
              <a:gd name="connsiteY73-25690" fmla="*/ 590 h 732"/>
              <a:gd name="connsiteX74-25691" fmla="*/ 132 w 352"/>
              <a:gd name="connsiteY74-25692" fmla="*/ 584 h 732"/>
              <a:gd name="connsiteX75-25693" fmla="*/ 137 w 352"/>
              <a:gd name="connsiteY75-25694" fmla="*/ 579 h 732"/>
              <a:gd name="connsiteX76-25695" fmla="*/ 142 w 352"/>
              <a:gd name="connsiteY76-25696" fmla="*/ 568 h 732"/>
              <a:gd name="connsiteX77-25697" fmla="*/ 153 w 352"/>
              <a:gd name="connsiteY77-25698" fmla="*/ 558 h 732"/>
              <a:gd name="connsiteX78-25699" fmla="*/ 158 w 352"/>
              <a:gd name="connsiteY78-25700" fmla="*/ 547 h 732"/>
              <a:gd name="connsiteX79-25701" fmla="*/ 163 w 352"/>
              <a:gd name="connsiteY79-25702" fmla="*/ 537 h 732"/>
              <a:gd name="connsiteX80-25703" fmla="*/ 168 w 352"/>
              <a:gd name="connsiteY80-25704" fmla="*/ 521 h 732"/>
              <a:gd name="connsiteX81-25705" fmla="*/ 174 w 352"/>
              <a:gd name="connsiteY81-25706" fmla="*/ 505 h 732"/>
              <a:gd name="connsiteX82-25707" fmla="*/ 179 w 352"/>
              <a:gd name="connsiteY82-25708" fmla="*/ 489 h 732"/>
              <a:gd name="connsiteX83-25709" fmla="*/ 184 w 352"/>
              <a:gd name="connsiteY83-25710" fmla="*/ 468 h 732"/>
              <a:gd name="connsiteX84-25711" fmla="*/ 189 w 352"/>
              <a:gd name="connsiteY84-25712" fmla="*/ 447 h 732"/>
              <a:gd name="connsiteX85-25713" fmla="*/ 195 w 352"/>
              <a:gd name="connsiteY85-25714" fmla="*/ 421 h 732"/>
              <a:gd name="connsiteX86-25715" fmla="*/ 200 w 352"/>
              <a:gd name="connsiteY86-25716" fmla="*/ 395 h 732"/>
              <a:gd name="connsiteX87-25717" fmla="*/ 205 w 352"/>
              <a:gd name="connsiteY87-25718" fmla="*/ 368 h 732"/>
              <a:gd name="connsiteX88-25719" fmla="*/ 210 w 352"/>
              <a:gd name="connsiteY88-25720" fmla="*/ 342 h 732"/>
              <a:gd name="connsiteX89-25721" fmla="*/ 216 w 352"/>
              <a:gd name="connsiteY89-25722" fmla="*/ 316 h 732"/>
              <a:gd name="connsiteX90-25723" fmla="*/ 216 w 352"/>
              <a:gd name="connsiteY90-25724" fmla="*/ 289 h 732"/>
              <a:gd name="connsiteX91-25725" fmla="*/ 221 w 352"/>
              <a:gd name="connsiteY91-25726" fmla="*/ 263 h 732"/>
              <a:gd name="connsiteX92-25727" fmla="*/ 221 w 352"/>
              <a:gd name="connsiteY92-25728" fmla="*/ 242 h 732"/>
              <a:gd name="connsiteX93-25729" fmla="*/ 226 w 352"/>
              <a:gd name="connsiteY93-25730" fmla="*/ 221 h 732"/>
              <a:gd name="connsiteX94-25731" fmla="*/ 226 w 352"/>
              <a:gd name="connsiteY94-25732" fmla="*/ 200 h 732"/>
              <a:gd name="connsiteX95-25733" fmla="*/ 226 w 352"/>
              <a:gd name="connsiteY95-25734" fmla="*/ 179 h 732"/>
              <a:gd name="connsiteX96-25735" fmla="*/ 231 w 352"/>
              <a:gd name="connsiteY96-25736" fmla="*/ 163 h 732"/>
              <a:gd name="connsiteX97-25737" fmla="*/ 231 w 352"/>
              <a:gd name="connsiteY97-25738" fmla="*/ 147 h 732"/>
              <a:gd name="connsiteX98-25739" fmla="*/ 231 w 352"/>
              <a:gd name="connsiteY98-25740" fmla="*/ 131 h 732"/>
              <a:gd name="connsiteX99-25741" fmla="*/ 231 w 352"/>
              <a:gd name="connsiteY99-25742" fmla="*/ 121 h 732"/>
              <a:gd name="connsiteX100-25743" fmla="*/ 231 w 352"/>
              <a:gd name="connsiteY100-25744" fmla="*/ 110 h 732"/>
              <a:gd name="connsiteX101-25745" fmla="*/ 231 w 352"/>
              <a:gd name="connsiteY101-25746" fmla="*/ 100 h 732"/>
              <a:gd name="connsiteX102-25747" fmla="*/ 231 w 352"/>
              <a:gd name="connsiteY102-25748" fmla="*/ 89 h 732"/>
              <a:gd name="connsiteX103-25749" fmla="*/ 226 w 352"/>
              <a:gd name="connsiteY103-25750" fmla="*/ 84 h 732"/>
              <a:gd name="connsiteX104-25751" fmla="*/ 226 w 352"/>
              <a:gd name="connsiteY104-25752" fmla="*/ 84 h 732"/>
              <a:gd name="connsiteX0-25753" fmla="*/ 226 w 352"/>
              <a:gd name="connsiteY0-25754" fmla="*/ 84 h 732"/>
              <a:gd name="connsiteX1-25755" fmla="*/ 226 w 352"/>
              <a:gd name="connsiteY1-25756" fmla="*/ 73 h 732"/>
              <a:gd name="connsiteX2-25757" fmla="*/ 221 w 352"/>
              <a:gd name="connsiteY2-25758" fmla="*/ 63 h 732"/>
              <a:gd name="connsiteX3-25759" fmla="*/ 216 w 352"/>
              <a:gd name="connsiteY3-25760" fmla="*/ 52 h 732"/>
              <a:gd name="connsiteX4-25761" fmla="*/ 216 w 352"/>
              <a:gd name="connsiteY4-25762" fmla="*/ 47 h 732"/>
              <a:gd name="connsiteX5-25763" fmla="*/ 210 w 352"/>
              <a:gd name="connsiteY5-25764" fmla="*/ 47 h 732"/>
              <a:gd name="connsiteX6-25765" fmla="*/ 205 w 352"/>
              <a:gd name="connsiteY6-25766" fmla="*/ 47 h 732"/>
              <a:gd name="connsiteX7-25767" fmla="*/ 200 w 352"/>
              <a:gd name="connsiteY7-25768" fmla="*/ 42 h 732"/>
              <a:gd name="connsiteX8-25769" fmla="*/ 295 w 352"/>
              <a:gd name="connsiteY8-25770" fmla="*/ 0 h 732"/>
              <a:gd name="connsiteX9-25771" fmla="*/ 310 w 352"/>
              <a:gd name="connsiteY9-25772" fmla="*/ 10 h 732"/>
              <a:gd name="connsiteX10-25773" fmla="*/ 326 w 352"/>
              <a:gd name="connsiteY10-25774" fmla="*/ 21 h 732"/>
              <a:gd name="connsiteX11-25775" fmla="*/ 337 w 352"/>
              <a:gd name="connsiteY11-25776" fmla="*/ 26 h 732"/>
              <a:gd name="connsiteX12-25777" fmla="*/ 347 w 352"/>
              <a:gd name="connsiteY12-25778" fmla="*/ 36 h 732"/>
              <a:gd name="connsiteX13-25779" fmla="*/ 352 w 352"/>
              <a:gd name="connsiteY13-25780" fmla="*/ 42 h 732"/>
              <a:gd name="connsiteX14-25781" fmla="*/ 352 w 352"/>
              <a:gd name="connsiteY14-25782" fmla="*/ 42 h 732"/>
              <a:gd name="connsiteX15-25783" fmla="*/ 347 w 352"/>
              <a:gd name="connsiteY15-25784" fmla="*/ 47 h 732"/>
              <a:gd name="connsiteX16-25785" fmla="*/ 347 w 352"/>
              <a:gd name="connsiteY16-25786" fmla="*/ 52 h 732"/>
              <a:gd name="connsiteX17-25787" fmla="*/ 342 w 352"/>
              <a:gd name="connsiteY17-25788" fmla="*/ 58 h 732"/>
              <a:gd name="connsiteX18-25789" fmla="*/ 337 w 352"/>
              <a:gd name="connsiteY18-25790" fmla="*/ 63 h 732"/>
              <a:gd name="connsiteX19-25791" fmla="*/ 331 w 352"/>
              <a:gd name="connsiteY19-25792" fmla="*/ 68 h 732"/>
              <a:gd name="connsiteX20-25793" fmla="*/ 326 w 352"/>
              <a:gd name="connsiteY20-25794" fmla="*/ 73 h 732"/>
              <a:gd name="connsiteX21-25795" fmla="*/ 321 w 352"/>
              <a:gd name="connsiteY21-25796" fmla="*/ 84 h 732"/>
              <a:gd name="connsiteX22-25797" fmla="*/ 321 w 352"/>
              <a:gd name="connsiteY22-25798" fmla="*/ 94 h 732"/>
              <a:gd name="connsiteX23-25799" fmla="*/ 316 w 352"/>
              <a:gd name="connsiteY23-25800" fmla="*/ 110 h 732"/>
              <a:gd name="connsiteX24-25801" fmla="*/ 316 w 352"/>
              <a:gd name="connsiteY24-25802" fmla="*/ 131 h 732"/>
              <a:gd name="connsiteX25-25803" fmla="*/ 316 w 352"/>
              <a:gd name="connsiteY25-25804" fmla="*/ 152 h 732"/>
              <a:gd name="connsiteX26-25805" fmla="*/ 310 w 352"/>
              <a:gd name="connsiteY26-25806" fmla="*/ 179 h 732"/>
              <a:gd name="connsiteX27-25807" fmla="*/ 305 w 352"/>
              <a:gd name="connsiteY27-25808" fmla="*/ 231 h 732"/>
              <a:gd name="connsiteX28-25809" fmla="*/ 300 w 352"/>
              <a:gd name="connsiteY28-25810" fmla="*/ 284 h 732"/>
              <a:gd name="connsiteX29-25811" fmla="*/ 295 w 352"/>
              <a:gd name="connsiteY29-25812" fmla="*/ 331 h 732"/>
              <a:gd name="connsiteX30-25813" fmla="*/ 289 w 352"/>
              <a:gd name="connsiteY30-25814" fmla="*/ 379 h 732"/>
              <a:gd name="connsiteX31-25815" fmla="*/ 279 w 352"/>
              <a:gd name="connsiteY31-25816" fmla="*/ 426 h 732"/>
              <a:gd name="connsiteX32-25817" fmla="*/ 268 w 352"/>
              <a:gd name="connsiteY32-25818" fmla="*/ 474 h 732"/>
              <a:gd name="connsiteX33-25819" fmla="*/ 258 w 352"/>
              <a:gd name="connsiteY33-25820" fmla="*/ 521 h 732"/>
              <a:gd name="connsiteX34-25821" fmla="*/ 242 w 352"/>
              <a:gd name="connsiteY34-25822" fmla="*/ 563 h 732"/>
              <a:gd name="connsiteX35-25823" fmla="*/ 231 w 352"/>
              <a:gd name="connsiteY35-25824" fmla="*/ 590 h 732"/>
              <a:gd name="connsiteX36-25825" fmla="*/ 226 w 352"/>
              <a:gd name="connsiteY36-25826" fmla="*/ 611 h 732"/>
              <a:gd name="connsiteX37-25827" fmla="*/ 216 w 352"/>
              <a:gd name="connsiteY37-25828" fmla="*/ 626 h 732"/>
              <a:gd name="connsiteX38-25829" fmla="*/ 205 w 352"/>
              <a:gd name="connsiteY38-25830" fmla="*/ 642 h 732"/>
              <a:gd name="connsiteX39-25831" fmla="*/ 195 w 352"/>
              <a:gd name="connsiteY39-25832" fmla="*/ 658 h 732"/>
              <a:gd name="connsiteX40-25833" fmla="*/ 184 w 352"/>
              <a:gd name="connsiteY40-25834" fmla="*/ 674 h 732"/>
              <a:gd name="connsiteX41-25835" fmla="*/ 168 w 352"/>
              <a:gd name="connsiteY41-25836" fmla="*/ 684 h 732"/>
              <a:gd name="connsiteX42-25837" fmla="*/ 158 w 352"/>
              <a:gd name="connsiteY42-25838" fmla="*/ 695 h 732"/>
              <a:gd name="connsiteX43-25839" fmla="*/ 147 w 352"/>
              <a:gd name="connsiteY43-25840" fmla="*/ 705 h 732"/>
              <a:gd name="connsiteX44-25841" fmla="*/ 137 w 352"/>
              <a:gd name="connsiteY44-25842" fmla="*/ 711 h 732"/>
              <a:gd name="connsiteX45-25843" fmla="*/ 126 w 352"/>
              <a:gd name="connsiteY45-25844" fmla="*/ 716 h 732"/>
              <a:gd name="connsiteX46-25845" fmla="*/ 116 w 352"/>
              <a:gd name="connsiteY46-25846" fmla="*/ 721 h 732"/>
              <a:gd name="connsiteX47-25847" fmla="*/ 111 w 352"/>
              <a:gd name="connsiteY47-25848" fmla="*/ 726 h 732"/>
              <a:gd name="connsiteX48-25849" fmla="*/ 100 w 352"/>
              <a:gd name="connsiteY48-25850" fmla="*/ 732 h 732"/>
              <a:gd name="connsiteX49-25851" fmla="*/ 95 w 352"/>
              <a:gd name="connsiteY49-25852" fmla="*/ 732 h 732"/>
              <a:gd name="connsiteX50-25853" fmla="*/ 89 w 352"/>
              <a:gd name="connsiteY50-25854" fmla="*/ 732 h 732"/>
              <a:gd name="connsiteX51-25855" fmla="*/ 79 w 352"/>
              <a:gd name="connsiteY51-25856" fmla="*/ 726 h 732"/>
              <a:gd name="connsiteX52-25857" fmla="*/ 74 w 352"/>
              <a:gd name="connsiteY52-25858" fmla="*/ 721 h 732"/>
              <a:gd name="connsiteX53-25859" fmla="*/ 68 w 352"/>
              <a:gd name="connsiteY53-25860" fmla="*/ 716 h 732"/>
              <a:gd name="connsiteX54-25861" fmla="*/ 68 w 352"/>
              <a:gd name="connsiteY54-25862" fmla="*/ 711 h 732"/>
              <a:gd name="connsiteX55-25863" fmla="*/ 68 w 352"/>
              <a:gd name="connsiteY55-25864" fmla="*/ 705 h 732"/>
              <a:gd name="connsiteX56-25865" fmla="*/ 68 w 352"/>
              <a:gd name="connsiteY56-25866" fmla="*/ 700 h 732"/>
              <a:gd name="connsiteX57-25867" fmla="*/ 68 w 352"/>
              <a:gd name="connsiteY57-25868" fmla="*/ 690 h 732"/>
              <a:gd name="connsiteX58-25869" fmla="*/ 68 w 352"/>
              <a:gd name="connsiteY58-25870" fmla="*/ 684 h 732"/>
              <a:gd name="connsiteX59-25871" fmla="*/ 63 w 352"/>
              <a:gd name="connsiteY59-25872" fmla="*/ 674 h 732"/>
              <a:gd name="connsiteX60-25873" fmla="*/ 53 w 352"/>
              <a:gd name="connsiteY60-25874" fmla="*/ 663 h 732"/>
              <a:gd name="connsiteX61-25875" fmla="*/ 42 w 352"/>
              <a:gd name="connsiteY61-25876" fmla="*/ 658 h 732"/>
              <a:gd name="connsiteX62-25877" fmla="*/ 32 w 352"/>
              <a:gd name="connsiteY62-25878" fmla="*/ 647 h 732"/>
              <a:gd name="connsiteX63-25879" fmla="*/ 16 w 352"/>
              <a:gd name="connsiteY63-25880" fmla="*/ 637 h 732"/>
              <a:gd name="connsiteX64-25881" fmla="*/ 0 w 352"/>
              <a:gd name="connsiteY64-25882" fmla="*/ 626 h 732"/>
              <a:gd name="connsiteX65-25883" fmla="*/ 53 w 352"/>
              <a:gd name="connsiteY65-25884" fmla="*/ 600 h 732"/>
              <a:gd name="connsiteX66-25885" fmla="*/ 84 w 352"/>
              <a:gd name="connsiteY66-25886" fmla="*/ 600 h 732"/>
              <a:gd name="connsiteX67-25887" fmla="*/ 95 w 352"/>
              <a:gd name="connsiteY67-25888" fmla="*/ 600 h 732"/>
              <a:gd name="connsiteX68-25889" fmla="*/ 105 w 352"/>
              <a:gd name="connsiteY68-25890" fmla="*/ 600 h 732"/>
              <a:gd name="connsiteX69-25891" fmla="*/ 111 w 352"/>
              <a:gd name="connsiteY69-25892" fmla="*/ 600 h 732"/>
              <a:gd name="connsiteX70-25893" fmla="*/ 116 w 352"/>
              <a:gd name="connsiteY70-25894" fmla="*/ 600 h 732"/>
              <a:gd name="connsiteX71-25895" fmla="*/ 121 w 352"/>
              <a:gd name="connsiteY71-25896" fmla="*/ 595 h 732"/>
              <a:gd name="connsiteX72-25897" fmla="*/ 126 w 352"/>
              <a:gd name="connsiteY72-25898" fmla="*/ 590 h 732"/>
              <a:gd name="connsiteX73-25899" fmla="*/ 132 w 352"/>
              <a:gd name="connsiteY73-25900" fmla="*/ 584 h 732"/>
              <a:gd name="connsiteX74-25901" fmla="*/ 137 w 352"/>
              <a:gd name="connsiteY74-25902" fmla="*/ 579 h 732"/>
              <a:gd name="connsiteX75-25903" fmla="*/ 142 w 352"/>
              <a:gd name="connsiteY75-25904" fmla="*/ 568 h 732"/>
              <a:gd name="connsiteX76-25905" fmla="*/ 153 w 352"/>
              <a:gd name="connsiteY76-25906" fmla="*/ 558 h 732"/>
              <a:gd name="connsiteX77-25907" fmla="*/ 158 w 352"/>
              <a:gd name="connsiteY77-25908" fmla="*/ 547 h 732"/>
              <a:gd name="connsiteX78-25909" fmla="*/ 163 w 352"/>
              <a:gd name="connsiteY78-25910" fmla="*/ 537 h 732"/>
              <a:gd name="connsiteX79-25911" fmla="*/ 168 w 352"/>
              <a:gd name="connsiteY79-25912" fmla="*/ 521 h 732"/>
              <a:gd name="connsiteX80-25913" fmla="*/ 174 w 352"/>
              <a:gd name="connsiteY80-25914" fmla="*/ 505 h 732"/>
              <a:gd name="connsiteX81-25915" fmla="*/ 179 w 352"/>
              <a:gd name="connsiteY81-25916" fmla="*/ 489 h 732"/>
              <a:gd name="connsiteX82-25917" fmla="*/ 184 w 352"/>
              <a:gd name="connsiteY82-25918" fmla="*/ 468 h 732"/>
              <a:gd name="connsiteX83-25919" fmla="*/ 189 w 352"/>
              <a:gd name="connsiteY83-25920" fmla="*/ 447 h 732"/>
              <a:gd name="connsiteX84-25921" fmla="*/ 195 w 352"/>
              <a:gd name="connsiteY84-25922" fmla="*/ 421 h 732"/>
              <a:gd name="connsiteX85-25923" fmla="*/ 200 w 352"/>
              <a:gd name="connsiteY85-25924" fmla="*/ 395 h 732"/>
              <a:gd name="connsiteX86-25925" fmla="*/ 205 w 352"/>
              <a:gd name="connsiteY86-25926" fmla="*/ 368 h 732"/>
              <a:gd name="connsiteX87-25927" fmla="*/ 210 w 352"/>
              <a:gd name="connsiteY87-25928" fmla="*/ 342 h 732"/>
              <a:gd name="connsiteX88-25929" fmla="*/ 216 w 352"/>
              <a:gd name="connsiteY88-25930" fmla="*/ 316 h 732"/>
              <a:gd name="connsiteX89-25931" fmla="*/ 216 w 352"/>
              <a:gd name="connsiteY89-25932" fmla="*/ 289 h 732"/>
              <a:gd name="connsiteX90-25933" fmla="*/ 221 w 352"/>
              <a:gd name="connsiteY90-25934" fmla="*/ 263 h 732"/>
              <a:gd name="connsiteX91-25935" fmla="*/ 221 w 352"/>
              <a:gd name="connsiteY91-25936" fmla="*/ 242 h 732"/>
              <a:gd name="connsiteX92-25937" fmla="*/ 226 w 352"/>
              <a:gd name="connsiteY92-25938" fmla="*/ 221 h 732"/>
              <a:gd name="connsiteX93-25939" fmla="*/ 226 w 352"/>
              <a:gd name="connsiteY93-25940" fmla="*/ 200 h 732"/>
              <a:gd name="connsiteX94-25941" fmla="*/ 226 w 352"/>
              <a:gd name="connsiteY94-25942" fmla="*/ 179 h 732"/>
              <a:gd name="connsiteX95-25943" fmla="*/ 231 w 352"/>
              <a:gd name="connsiteY95-25944" fmla="*/ 163 h 732"/>
              <a:gd name="connsiteX96-25945" fmla="*/ 231 w 352"/>
              <a:gd name="connsiteY96-25946" fmla="*/ 147 h 732"/>
              <a:gd name="connsiteX97-25947" fmla="*/ 231 w 352"/>
              <a:gd name="connsiteY97-25948" fmla="*/ 131 h 732"/>
              <a:gd name="connsiteX98-25949" fmla="*/ 231 w 352"/>
              <a:gd name="connsiteY98-25950" fmla="*/ 121 h 732"/>
              <a:gd name="connsiteX99-25951" fmla="*/ 231 w 352"/>
              <a:gd name="connsiteY99-25952" fmla="*/ 110 h 732"/>
              <a:gd name="connsiteX100-25953" fmla="*/ 231 w 352"/>
              <a:gd name="connsiteY100-25954" fmla="*/ 100 h 732"/>
              <a:gd name="connsiteX101-25955" fmla="*/ 231 w 352"/>
              <a:gd name="connsiteY101-25956" fmla="*/ 89 h 732"/>
              <a:gd name="connsiteX102-25957" fmla="*/ 226 w 352"/>
              <a:gd name="connsiteY102-25958" fmla="*/ 84 h 732"/>
              <a:gd name="connsiteX103-25959" fmla="*/ 226 w 352"/>
              <a:gd name="connsiteY103-25960" fmla="*/ 84 h 732"/>
              <a:gd name="connsiteX0-25961" fmla="*/ 210 w 336"/>
              <a:gd name="connsiteY0-25962" fmla="*/ 84 h 732"/>
              <a:gd name="connsiteX1-25963" fmla="*/ 210 w 336"/>
              <a:gd name="connsiteY1-25964" fmla="*/ 73 h 732"/>
              <a:gd name="connsiteX2-25965" fmla="*/ 205 w 336"/>
              <a:gd name="connsiteY2-25966" fmla="*/ 63 h 732"/>
              <a:gd name="connsiteX3-25967" fmla="*/ 200 w 336"/>
              <a:gd name="connsiteY3-25968" fmla="*/ 52 h 732"/>
              <a:gd name="connsiteX4-25969" fmla="*/ 200 w 336"/>
              <a:gd name="connsiteY4-25970" fmla="*/ 47 h 732"/>
              <a:gd name="connsiteX5-25971" fmla="*/ 194 w 336"/>
              <a:gd name="connsiteY5-25972" fmla="*/ 47 h 732"/>
              <a:gd name="connsiteX6-25973" fmla="*/ 189 w 336"/>
              <a:gd name="connsiteY6-25974" fmla="*/ 47 h 732"/>
              <a:gd name="connsiteX7-25975" fmla="*/ 184 w 336"/>
              <a:gd name="connsiteY7-25976" fmla="*/ 42 h 732"/>
              <a:gd name="connsiteX8-25977" fmla="*/ 279 w 336"/>
              <a:gd name="connsiteY8-25978" fmla="*/ 0 h 732"/>
              <a:gd name="connsiteX9-25979" fmla="*/ 294 w 336"/>
              <a:gd name="connsiteY9-25980" fmla="*/ 10 h 732"/>
              <a:gd name="connsiteX10-25981" fmla="*/ 310 w 336"/>
              <a:gd name="connsiteY10-25982" fmla="*/ 21 h 732"/>
              <a:gd name="connsiteX11-25983" fmla="*/ 321 w 336"/>
              <a:gd name="connsiteY11-25984" fmla="*/ 26 h 732"/>
              <a:gd name="connsiteX12-25985" fmla="*/ 331 w 336"/>
              <a:gd name="connsiteY12-25986" fmla="*/ 36 h 732"/>
              <a:gd name="connsiteX13-25987" fmla="*/ 336 w 336"/>
              <a:gd name="connsiteY13-25988" fmla="*/ 42 h 732"/>
              <a:gd name="connsiteX14-25989" fmla="*/ 336 w 336"/>
              <a:gd name="connsiteY14-25990" fmla="*/ 42 h 732"/>
              <a:gd name="connsiteX15-25991" fmla="*/ 331 w 336"/>
              <a:gd name="connsiteY15-25992" fmla="*/ 47 h 732"/>
              <a:gd name="connsiteX16-25993" fmla="*/ 331 w 336"/>
              <a:gd name="connsiteY16-25994" fmla="*/ 52 h 732"/>
              <a:gd name="connsiteX17-25995" fmla="*/ 326 w 336"/>
              <a:gd name="connsiteY17-25996" fmla="*/ 58 h 732"/>
              <a:gd name="connsiteX18-25997" fmla="*/ 321 w 336"/>
              <a:gd name="connsiteY18-25998" fmla="*/ 63 h 732"/>
              <a:gd name="connsiteX19-25999" fmla="*/ 315 w 336"/>
              <a:gd name="connsiteY19-26000" fmla="*/ 68 h 732"/>
              <a:gd name="connsiteX20-26001" fmla="*/ 310 w 336"/>
              <a:gd name="connsiteY20-26002" fmla="*/ 73 h 732"/>
              <a:gd name="connsiteX21-26003" fmla="*/ 305 w 336"/>
              <a:gd name="connsiteY21-26004" fmla="*/ 84 h 732"/>
              <a:gd name="connsiteX22-26005" fmla="*/ 305 w 336"/>
              <a:gd name="connsiteY22-26006" fmla="*/ 94 h 732"/>
              <a:gd name="connsiteX23-26007" fmla="*/ 300 w 336"/>
              <a:gd name="connsiteY23-26008" fmla="*/ 110 h 732"/>
              <a:gd name="connsiteX24-26009" fmla="*/ 300 w 336"/>
              <a:gd name="connsiteY24-26010" fmla="*/ 131 h 732"/>
              <a:gd name="connsiteX25-26011" fmla="*/ 300 w 336"/>
              <a:gd name="connsiteY25-26012" fmla="*/ 152 h 732"/>
              <a:gd name="connsiteX26-26013" fmla="*/ 294 w 336"/>
              <a:gd name="connsiteY26-26014" fmla="*/ 179 h 732"/>
              <a:gd name="connsiteX27-26015" fmla="*/ 289 w 336"/>
              <a:gd name="connsiteY27-26016" fmla="*/ 231 h 732"/>
              <a:gd name="connsiteX28-26017" fmla="*/ 284 w 336"/>
              <a:gd name="connsiteY28-26018" fmla="*/ 284 h 732"/>
              <a:gd name="connsiteX29-26019" fmla="*/ 279 w 336"/>
              <a:gd name="connsiteY29-26020" fmla="*/ 331 h 732"/>
              <a:gd name="connsiteX30-26021" fmla="*/ 273 w 336"/>
              <a:gd name="connsiteY30-26022" fmla="*/ 379 h 732"/>
              <a:gd name="connsiteX31-26023" fmla="*/ 263 w 336"/>
              <a:gd name="connsiteY31-26024" fmla="*/ 426 h 732"/>
              <a:gd name="connsiteX32-26025" fmla="*/ 252 w 336"/>
              <a:gd name="connsiteY32-26026" fmla="*/ 474 h 732"/>
              <a:gd name="connsiteX33-26027" fmla="*/ 242 w 336"/>
              <a:gd name="connsiteY33-26028" fmla="*/ 521 h 732"/>
              <a:gd name="connsiteX34-26029" fmla="*/ 226 w 336"/>
              <a:gd name="connsiteY34-26030" fmla="*/ 563 h 732"/>
              <a:gd name="connsiteX35-26031" fmla="*/ 215 w 336"/>
              <a:gd name="connsiteY35-26032" fmla="*/ 590 h 732"/>
              <a:gd name="connsiteX36-26033" fmla="*/ 210 w 336"/>
              <a:gd name="connsiteY36-26034" fmla="*/ 611 h 732"/>
              <a:gd name="connsiteX37-26035" fmla="*/ 200 w 336"/>
              <a:gd name="connsiteY37-26036" fmla="*/ 626 h 732"/>
              <a:gd name="connsiteX38-26037" fmla="*/ 189 w 336"/>
              <a:gd name="connsiteY38-26038" fmla="*/ 642 h 732"/>
              <a:gd name="connsiteX39-26039" fmla="*/ 179 w 336"/>
              <a:gd name="connsiteY39-26040" fmla="*/ 658 h 732"/>
              <a:gd name="connsiteX40-26041" fmla="*/ 168 w 336"/>
              <a:gd name="connsiteY40-26042" fmla="*/ 674 h 732"/>
              <a:gd name="connsiteX41-26043" fmla="*/ 152 w 336"/>
              <a:gd name="connsiteY41-26044" fmla="*/ 684 h 732"/>
              <a:gd name="connsiteX42-26045" fmla="*/ 142 w 336"/>
              <a:gd name="connsiteY42-26046" fmla="*/ 695 h 732"/>
              <a:gd name="connsiteX43-26047" fmla="*/ 131 w 336"/>
              <a:gd name="connsiteY43-26048" fmla="*/ 705 h 732"/>
              <a:gd name="connsiteX44-26049" fmla="*/ 121 w 336"/>
              <a:gd name="connsiteY44-26050" fmla="*/ 711 h 732"/>
              <a:gd name="connsiteX45-26051" fmla="*/ 110 w 336"/>
              <a:gd name="connsiteY45-26052" fmla="*/ 716 h 732"/>
              <a:gd name="connsiteX46-26053" fmla="*/ 100 w 336"/>
              <a:gd name="connsiteY46-26054" fmla="*/ 721 h 732"/>
              <a:gd name="connsiteX47-26055" fmla="*/ 95 w 336"/>
              <a:gd name="connsiteY47-26056" fmla="*/ 726 h 732"/>
              <a:gd name="connsiteX48-26057" fmla="*/ 84 w 336"/>
              <a:gd name="connsiteY48-26058" fmla="*/ 732 h 732"/>
              <a:gd name="connsiteX49-26059" fmla="*/ 79 w 336"/>
              <a:gd name="connsiteY49-26060" fmla="*/ 732 h 732"/>
              <a:gd name="connsiteX50-26061" fmla="*/ 73 w 336"/>
              <a:gd name="connsiteY50-26062" fmla="*/ 732 h 732"/>
              <a:gd name="connsiteX51-26063" fmla="*/ 63 w 336"/>
              <a:gd name="connsiteY51-26064" fmla="*/ 726 h 732"/>
              <a:gd name="connsiteX52-26065" fmla="*/ 58 w 336"/>
              <a:gd name="connsiteY52-26066" fmla="*/ 721 h 732"/>
              <a:gd name="connsiteX53-26067" fmla="*/ 52 w 336"/>
              <a:gd name="connsiteY53-26068" fmla="*/ 716 h 732"/>
              <a:gd name="connsiteX54-26069" fmla="*/ 52 w 336"/>
              <a:gd name="connsiteY54-26070" fmla="*/ 711 h 732"/>
              <a:gd name="connsiteX55-26071" fmla="*/ 52 w 336"/>
              <a:gd name="connsiteY55-26072" fmla="*/ 705 h 732"/>
              <a:gd name="connsiteX56-26073" fmla="*/ 52 w 336"/>
              <a:gd name="connsiteY56-26074" fmla="*/ 700 h 732"/>
              <a:gd name="connsiteX57-26075" fmla="*/ 52 w 336"/>
              <a:gd name="connsiteY57-26076" fmla="*/ 690 h 732"/>
              <a:gd name="connsiteX58-26077" fmla="*/ 52 w 336"/>
              <a:gd name="connsiteY58-26078" fmla="*/ 684 h 732"/>
              <a:gd name="connsiteX59-26079" fmla="*/ 47 w 336"/>
              <a:gd name="connsiteY59-26080" fmla="*/ 674 h 732"/>
              <a:gd name="connsiteX60-26081" fmla="*/ 37 w 336"/>
              <a:gd name="connsiteY60-26082" fmla="*/ 663 h 732"/>
              <a:gd name="connsiteX61-26083" fmla="*/ 26 w 336"/>
              <a:gd name="connsiteY61-26084" fmla="*/ 658 h 732"/>
              <a:gd name="connsiteX62-26085" fmla="*/ 16 w 336"/>
              <a:gd name="connsiteY62-26086" fmla="*/ 647 h 732"/>
              <a:gd name="connsiteX63-26087" fmla="*/ 0 w 336"/>
              <a:gd name="connsiteY63-26088" fmla="*/ 637 h 732"/>
              <a:gd name="connsiteX64-26089" fmla="*/ 37 w 336"/>
              <a:gd name="connsiteY64-26090" fmla="*/ 600 h 732"/>
              <a:gd name="connsiteX65-26091" fmla="*/ 68 w 336"/>
              <a:gd name="connsiteY65-26092" fmla="*/ 600 h 732"/>
              <a:gd name="connsiteX66-26093" fmla="*/ 79 w 336"/>
              <a:gd name="connsiteY66-26094" fmla="*/ 600 h 732"/>
              <a:gd name="connsiteX67-26095" fmla="*/ 89 w 336"/>
              <a:gd name="connsiteY67-26096" fmla="*/ 600 h 732"/>
              <a:gd name="connsiteX68-26097" fmla="*/ 95 w 336"/>
              <a:gd name="connsiteY68-26098" fmla="*/ 600 h 732"/>
              <a:gd name="connsiteX69-26099" fmla="*/ 100 w 336"/>
              <a:gd name="connsiteY69-26100" fmla="*/ 600 h 732"/>
              <a:gd name="connsiteX70-26101" fmla="*/ 105 w 336"/>
              <a:gd name="connsiteY70-26102" fmla="*/ 595 h 732"/>
              <a:gd name="connsiteX71-26103" fmla="*/ 110 w 336"/>
              <a:gd name="connsiteY71-26104" fmla="*/ 590 h 732"/>
              <a:gd name="connsiteX72-26105" fmla="*/ 116 w 336"/>
              <a:gd name="connsiteY72-26106" fmla="*/ 584 h 732"/>
              <a:gd name="connsiteX73-26107" fmla="*/ 121 w 336"/>
              <a:gd name="connsiteY73-26108" fmla="*/ 579 h 732"/>
              <a:gd name="connsiteX74-26109" fmla="*/ 126 w 336"/>
              <a:gd name="connsiteY74-26110" fmla="*/ 568 h 732"/>
              <a:gd name="connsiteX75-26111" fmla="*/ 137 w 336"/>
              <a:gd name="connsiteY75-26112" fmla="*/ 558 h 732"/>
              <a:gd name="connsiteX76-26113" fmla="*/ 142 w 336"/>
              <a:gd name="connsiteY76-26114" fmla="*/ 547 h 732"/>
              <a:gd name="connsiteX77-26115" fmla="*/ 147 w 336"/>
              <a:gd name="connsiteY77-26116" fmla="*/ 537 h 732"/>
              <a:gd name="connsiteX78-26117" fmla="*/ 152 w 336"/>
              <a:gd name="connsiteY78-26118" fmla="*/ 521 h 732"/>
              <a:gd name="connsiteX79-26119" fmla="*/ 158 w 336"/>
              <a:gd name="connsiteY79-26120" fmla="*/ 505 h 732"/>
              <a:gd name="connsiteX80-26121" fmla="*/ 163 w 336"/>
              <a:gd name="connsiteY80-26122" fmla="*/ 489 h 732"/>
              <a:gd name="connsiteX81-26123" fmla="*/ 168 w 336"/>
              <a:gd name="connsiteY81-26124" fmla="*/ 468 h 732"/>
              <a:gd name="connsiteX82-26125" fmla="*/ 173 w 336"/>
              <a:gd name="connsiteY82-26126" fmla="*/ 447 h 732"/>
              <a:gd name="connsiteX83-26127" fmla="*/ 179 w 336"/>
              <a:gd name="connsiteY83-26128" fmla="*/ 421 h 732"/>
              <a:gd name="connsiteX84-26129" fmla="*/ 184 w 336"/>
              <a:gd name="connsiteY84-26130" fmla="*/ 395 h 732"/>
              <a:gd name="connsiteX85-26131" fmla="*/ 189 w 336"/>
              <a:gd name="connsiteY85-26132" fmla="*/ 368 h 732"/>
              <a:gd name="connsiteX86-26133" fmla="*/ 194 w 336"/>
              <a:gd name="connsiteY86-26134" fmla="*/ 342 h 732"/>
              <a:gd name="connsiteX87-26135" fmla="*/ 200 w 336"/>
              <a:gd name="connsiteY87-26136" fmla="*/ 316 h 732"/>
              <a:gd name="connsiteX88-26137" fmla="*/ 200 w 336"/>
              <a:gd name="connsiteY88-26138" fmla="*/ 289 h 732"/>
              <a:gd name="connsiteX89-26139" fmla="*/ 205 w 336"/>
              <a:gd name="connsiteY89-26140" fmla="*/ 263 h 732"/>
              <a:gd name="connsiteX90-26141" fmla="*/ 205 w 336"/>
              <a:gd name="connsiteY90-26142" fmla="*/ 242 h 732"/>
              <a:gd name="connsiteX91-26143" fmla="*/ 210 w 336"/>
              <a:gd name="connsiteY91-26144" fmla="*/ 221 h 732"/>
              <a:gd name="connsiteX92-26145" fmla="*/ 210 w 336"/>
              <a:gd name="connsiteY92-26146" fmla="*/ 200 h 732"/>
              <a:gd name="connsiteX93-26147" fmla="*/ 210 w 336"/>
              <a:gd name="connsiteY93-26148" fmla="*/ 179 h 732"/>
              <a:gd name="connsiteX94-26149" fmla="*/ 215 w 336"/>
              <a:gd name="connsiteY94-26150" fmla="*/ 163 h 732"/>
              <a:gd name="connsiteX95-26151" fmla="*/ 215 w 336"/>
              <a:gd name="connsiteY95-26152" fmla="*/ 147 h 732"/>
              <a:gd name="connsiteX96-26153" fmla="*/ 215 w 336"/>
              <a:gd name="connsiteY96-26154" fmla="*/ 131 h 732"/>
              <a:gd name="connsiteX97-26155" fmla="*/ 215 w 336"/>
              <a:gd name="connsiteY97-26156" fmla="*/ 121 h 732"/>
              <a:gd name="connsiteX98-26157" fmla="*/ 215 w 336"/>
              <a:gd name="connsiteY98-26158" fmla="*/ 110 h 732"/>
              <a:gd name="connsiteX99-26159" fmla="*/ 215 w 336"/>
              <a:gd name="connsiteY99-26160" fmla="*/ 100 h 732"/>
              <a:gd name="connsiteX100-26161" fmla="*/ 215 w 336"/>
              <a:gd name="connsiteY100-26162" fmla="*/ 89 h 732"/>
              <a:gd name="connsiteX101-26163" fmla="*/ 210 w 336"/>
              <a:gd name="connsiteY101-26164" fmla="*/ 84 h 732"/>
              <a:gd name="connsiteX102-26165" fmla="*/ 210 w 336"/>
              <a:gd name="connsiteY102-26166" fmla="*/ 84 h 732"/>
              <a:gd name="connsiteX0-26167" fmla="*/ 210 w 336"/>
              <a:gd name="connsiteY0-26168" fmla="*/ 84 h 732"/>
              <a:gd name="connsiteX1-26169" fmla="*/ 210 w 336"/>
              <a:gd name="connsiteY1-26170" fmla="*/ 73 h 732"/>
              <a:gd name="connsiteX2-26171" fmla="*/ 205 w 336"/>
              <a:gd name="connsiteY2-26172" fmla="*/ 63 h 732"/>
              <a:gd name="connsiteX3-26173" fmla="*/ 200 w 336"/>
              <a:gd name="connsiteY3-26174" fmla="*/ 52 h 732"/>
              <a:gd name="connsiteX4-26175" fmla="*/ 200 w 336"/>
              <a:gd name="connsiteY4-26176" fmla="*/ 47 h 732"/>
              <a:gd name="connsiteX5-26177" fmla="*/ 194 w 336"/>
              <a:gd name="connsiteY5-26178" fmla="*/ 47 h 732"/>
              <a:gd name="connsiteX6-26179" fmla="*/ 189 w 336"/>
              <a:gd name="connsiteY6-26180" fmla="*/ 47 h 732"/>
              <a:gd name="connsiteX7-26181" fmla="*/ 184 w 336"/>
              <a:gd name="connsiteY7-26182" fmla="*/ 42 h 732"/>
              <a:gd name="connsiteX8-26183" fmla="*/ 279 w 336"/>
              <a:gd name="connsiteY8-26184" fmla="*/ 0 h 732"/>
              <a:gd name="connsiteX9-26185" fmla="*/ 294 w 336"/>
              <a:gd name="connsiteY9-26186" fmla="*/ 10 h 732"/>
              <a:gd name="connsiteX10-26187" fmla="*/ 310 w 336"/>
              <a:gd name="connsiteY10-26188" fmla="*/ 21 h 732"/>
              <a:gd name="connsiteX11-26189" fmla="*/ 321 w 336"/>
              <a:gd name="connsiteY11-26190" fmla="*/ 26 h 732"/>
              <a:gd name="connsiteX12-26191" fmla="*/ 331 w 336"/>
              <a:gd name="connsiteY12-26192" fmla="*/ 36 h 732"/>
              <a:gd name="connsiteX13-26193" fmla="*/ 336 w 336"/>
              <a:gd name="connsiteY13-26194" fmla="*/ 42 h 732"/>
              <a:gd name="connsiteX14-26195" fmla="*/ 336 w 336"/>
              <a:gd name="connsiteY14-26196" fmla="*/ 42 h 732"/>
              <a:gd name="connsiteX15-26197" fmla="*/ 331 w 336"/>
              <a:gd name="connsiteY15-26198" fmla="*/ 47 h 732"/>
              <a:gd name="connsiteX16-26199" fmla="*/ 331 w 336"/>
              <a:gd name="connsiteY16-26200" fmla="*/ 52 h 732"/>
              <a:gd name="connsiteX17-26201" fmla="*/ 326 w 336"/>
              <a:gd name="connsiteY17-26202" fmla="*/ 58 h 732"/>
              <a:gd name="connsiteX18-26203" fmla="*/ 321 w 336"/>
              <a:gd name="connsiteY18-26204" fmla="*/ 63 h 732"/>
              <a:gd name="connsiteX19-26205" fmla="*/ 315 w 336"/>
              <a:gd name="connsiteY19-26206" fmla="*/ 68 h 732"/>
              <a:gd name="connsiteX20-26207" fmla="*/ 310 w 336"/>
              <a:gd name="connsiteY20-26208" fmla="*/ 73 h 732"/>
              <a:gd name="connsiteX21-26209" fmla="*/ 305 w 336"/>
              <a:gd name="connsiteY21-26210" fmla="*/ 84 h 732"/>
              <a:gd name="connsiteX22-26211" fmla="*/ 305 w 336"/>
              <a:gd name="connsiteY22-26212" fmla="*/ 94 h 732"/>
              <a:gd name="connsiteX23-26213" fmla="*/ 300 w 336"/>
              <a:gd name="connsiteY23-26214" fmla="*/ 110 h 732"/>
              <a:gd name="connsiteX24-26215" fmla="*/ 300 w 336"/>
              <a:gd name="connsiteY24-26216" fmla="*/ 131 h 732"/>
              <a:gd name="connsiteX25-26217" fmla="*/ 300 w 336"/>
              <a:gd name="connsiteY25-26218" fmla="*/ 152 h 732"/>
              <a:gd name="connsiteX26-26219" fmla="*/ 294 w 336"/>
              <a:gd name="connsiteY26-26220" fmla="*/ 179 h 732"/>
              <a:gd name="connsiteX27-26221" fmla="*/ 289 w 336"/>
              <a:gd name="connsiteY27-26222" fmla="*/ 231 h 732"/>
              <a:gd name="connsiteX28-26223" fmla="*/ 284 w 336"/>
              <a:gd name="connsiteY28-26224" fmla="*/ 284 h 732"/>
              <a:gd name="connsiteX29-26225" fmla="*/ 279 w 336"/>
              <a:gd name="connsiteY29-26226" fmla="*/ 331 h 732"/>
              <a:gd name="connsiteX30-26227" fmla="*/ 273 w 336"/>
              <a:gd name="connsiteY30-26228" fmla="*/ 379 h 732"/>
              <a:gd name="connsiteX31-26229" fmla="*/ 263 w 336"/>
              <a:gd name="connsiteY31-26230" fmla="*/ 426 h 732"/>
              <a:gd name="connsiteX32-26231" fmla="*/ 252 w 336"/>
              <a:gd name="connsiteY32-26232" fmla="*/ 474 h 732"/>
              <a:gd name="connsiteX33-26233" fmla="*/ 242 w 336"/>
              <a:gd name="connsiteY33-26234" fmla="*/ 521 h 732"/>
              <a:gd name="connsiteX34-26235" fmla="*/ 226 w 336"/>
              <a:gd name="connsiteY34-26236" fmla="*/ 563 h 732"/>
              <a:gd name="connsiteX35-26237" fmla="*/ 215 w 336"/>
              <a:gd name="connsiteY35-26238" fmla="*/ 590 h 732"/>
              <a:gd name="connsiteX36-26239" fmla="*/ 210 w 336"/>
              <a:gd name="connsiteY36-26240" fmla="*/ 611 h 732"/>
              <a:gd name="connsiteX37-26241" fmla="*/ 200 w 336"/>
              <a:gd name="connsiteY37-26242" fmla="*/ 626 h 732"/>
              <a:gd name="connsiteX38-26243" fmla="*/ 189 w 336"/>
              <a:gd name="connsiteY38-26244" fmla="*/ 642 h 732"/>
              <a:gd name="connsiteX39-26245" fmla="*/ 179 w 336"/>
              <a:gd name="connsiteY39-26246" fmla="*/ 658 h 732"/>
              <a:gd name="connsiteX40-26247" fmla="*/ 168 w 336"/>
              <a:gd name="connsiteY40-26248" fmla="*/ 674 h 732"/>
              <a:gd name="connsiteX41-26249" fmla="*/ 152 w 336"/>
              <a:gd name="connsiteY41-26250" fmla="*/ 684 h 732"/>
              <a:gd name="connsiteX42-26251" fmla="*/ 142 w 336"/>
              <a:gd name="connsiteY42-26252" fmla="*/ 695 h 732"/>
              <a:gd name="connsiteX43-26253" fmla="*/ 131 w 336"/>
              <a:gd name="connsiteY43-26254" fmla="*/ 705 h 732"/>
              <a:gd name="connsiteX44-26255" fmla="*/ 121 w 336"/>
              <a:gd name="connsiteY44-26256" fmla="*/ 711 h 732"/>
              <a:gd name="connsiteX45-26257" fmla="*/ 110 w 336"/>
              <a:gd name="connsiteY45-26258" fmla="*/ 716 h 732"/>
              <a:gd name="connsiteX46-26259" fmla="*/ 100 w 336"/>
              <a:gd name="connsiteY46-26260" fmla="*/ 721 h 732"/>
              <a:gd name="connsiteX47-26261" fmla="*/ 95 w 336"/>
              <a:gd name="connsiteY47-26262" fmla="*/ 726 h 732"/>
              <a:gd name="connsiteX48-26263" fmla="*/ 84 w 336"/>
              <a:gd name="connsiteY48-26264" fmla="*/ 732 h 732"/>
              <a:gd name="connsiteX49-26265" fmla="*/ 79 w 336"/>
              <a:gd name="connsiteY49-26266" fmla="*/ 732 h 732"/>
              <a:gd name="connsiteX50-26267" fmla="*/ 73 w 336"/>
              <a:gd name="connsiteY50-26268" fmla="*/ 732 h 732"/>
              <a:gd name="connsiteX51-26269" fmla="*/ 63 w 336"/>
              <a:gd name="connsiteY51-26270" fmla="*/ 726 h 732"/>
              <a:gd name="connsiteX52-26271" fmla="*/ 58 w 336"/>
              <a:gd name="connsiteY52-26272" fmla="*/ 721 h 732"/>
              <a:gd name="connsiteX53-26273" fmla="*/ 52 w 336"/>
              <a:gd name="connsiteY53-26274" fmla="*/ 716 h 732"/>
              <a:gd name="connsiteX54-26275" fmla="*/ 52 w 336"/>
              <a:gd name="connsiteY54-26276" fmla="*/ 711 h 732"/>
              <a:gd name="connsiteX55-26277" fmla="*/ 52 w 336"/>
              <a:gd name="connsiteY55-26278" fmla="*/ 705 h 732"/>
              <a:gd name="connsiteX56-26279" fmla="*/ 52 w 336"/>
              <a:gd name="connsiteY56-26280" fmla="*/ 700 h 732"/>
              <a:gd name="connsiteX57-26281" fmla="*/ 52 w 336"/>
              <a:gd name="connsiteY57-26282" fmla="*/ 690 h 732"/>
              <a:gd name="connsiteX58-26283" fmla="*/ 52 w 336"/>
              <a:gd name="connsiteY58-26284" fmla="*/ 684 h 732"/>
              <a:gd name="connsiteX59-26285" fmla="*/ 47 w 336"/>
              <a:gd name="connsiteY59-26286" fmla="*/ 674 h 732"/>
              <a:gd name="connsiteX60-26287" fmla="*/ 37 w 336"/>
              <a:gd name="connsiteY60-26288" fmla="*/ 663 h 732"/>
              <a:gd name="connsiteX61-26289" fmla="*/ 26 w 336"/>
              <a:gd name="connsiteY61-26290" fmla="*/ 658 h 732"/>
              <a:gd name="connsiteX62-26291" fmla="*/ 16 w 336"/>
              <a:gd name="connsiteY62-26292" fmla="*/ 647 h 732"/>
              <a:gd name="connsiteX63-26293" fmla="*/ 0 w 336"/>
              <a:gd name="connsiteY63-26294" fmla="*/ 637 h 732"/>
              <a:gd name="connsiteX64-26295" fmla="*/ 68 w 336"/>
              <a:gd name="connsiteY64-26296" fmla="*/ 600 h 732"/>
              <a:gd name="connsiteX65-26297" fmla="*/ 79 w 336"/>
              <a:gd name="connsiteY65-26298" fmla="*/ 600 h 732"/>
              <a:gd name="connsiteX66-26299" fmla="*/ 89 w 336"/>
              <a:gd name="connsiteY66-26300" fmla="*/ 600 h 732"/>
              <a:gd name="connsiteX67-26301" fmla="*/ 95 w 336"/>
              <a:gd name="connsiteY67-26302" fmla="*/ 600 h 732"/>
              <a:gd name="connsiteX68-26303" fmla="*/ 100 w 336"/>
              <a:gd name="connsiteY68-26304" fmla="*/ 600 h 732"/>
              <a:gd name="connsiteX69-26305" fmla="*/ 105 w 336"/>
              <a:gd name="connsiteY69-26306" fmla="*/ 595 h 732"/>
              <a:gd name="connsiteX70-26307" fmla="*/ 110 w 336"/>
              <a:gd name="connsiteY70-26308" fmla="*/ 590 h 732"/>
              <a:gd name="connsiteX71-26309" fmla="*/ 116 w 336"/>
              <a:gd name="connsiteY71-26310" fmla="*/ 584 h 732"/>
              <a:gd name="connsiteX72-26311" fmla="*/ 121 w 336"/>
              <a:gd name="connsiteY72-26312" fmla="*/ 579 h 732"/>
              <a:gd name="connsiteX73-26313" fmla="*/ 126 w 336"/>
              <a:gd name="connsiteY73-26314" fmla="*/ 568 h 732"/>
              <a:gd name="connsiteX74-26315" fmla="*/ 137 w 336"/>
              <a:gd name="connsiteY74-26316" fmla="*/ 558 h 732"/>
              <a:gd name="connsiteX75-26317" fmla="*/ 142 w 336"/>
              <a:gd name="connsiteY75-26318" fmla="*/ 547 h 732"/>
              <a:gd name="connsiteX76-26319" fmla="*/ 147 w 336"/>
              <a:gd name="connsiteY76-26320" fmla="*/ 537 h 732"/>
              <a:gd name="connsiteX77-26321" fmla="*/ 152 w 336"/>
              <a:gd name="connsiteY77-26322" fmla="*/ 521 h 732"/>
              <a:gd name="connsiteX78-26323" fmla="*/ 158 w 336"/>
              <a:gd name="connsiteY78-26324" fmla="*/ 505 h 732"/>
              <a:gd name="connsiteX79-26325" fmla="*/ 163 w 336"/>
              <a:gd name="connsiteY79-26326" fmla="*/ 489 h 732"/>
              <a:gd name="connsiteX80-26327" fmla="*/ 168 w 336"/>
              <a:gd name="connsiteY80-26328" fmla="*/ 468 h 732"/>
              <a:gd name="connsiteX81-26329" fmla="*/ 173 w 336"/>
              <a:gd name="connsiteY81-26330" fmla="*/ 447 h 732"/>
              <a:gd name="connsiteX82-26331" fmla="*/ 179 w 336"/>
              <a:gd name="connsiteY82-26332" fmla="*/ 421 h 732"/>
              <a:gd name="connsiteX83-26333" fmla="*/ 184 w 336"/>
              <a:gd name="connsiteY83-26334" fmla="*/ 395 h 732"/>
              <a:gd name="connsiteX84-26335" fmla="*/ 189 w 336"/>
              <a:gd name="connsiteY84-26336" fmla="*/ 368 h 732"/>
              <a:gd name="connsiteX85-26337" fmla="*/ 194 w 336"/>
              <a:gd name="connsiteY85-26338" fmla="*/ 342 h 732"/>
              <a:gd name="connsiteX86-26339" fmla="*/ 200 w 336"/>
              <a:gd name="connsiteY86-26340" fmla="*/ 316 h 732"/>
              <a:gd name="connsiteX87-26341" fmla="*/ 200 w 336"/>
              <a:gd name="connsiteY87-26342" fmla="*/ 289 h 732"/>
              <a:gd name="connsiteX88-26343" fmla="*/ 205 w 336"/>
              <a:gd name="connsiteY88-26344" fmla="*/ 263 h 732"/>
              <a:gd name="connsiteX89-26345" fmla="*/ 205 w 336"/>
              <a:gd name="connsiteY89-26346" fmla="*/ 242 h 732"/>
              <a:gd name="connsiteX90-26347" fmla="*/ 210 w 336"/>
              <a:gd name="connsiteY90-26348" fmla="*/ 221 h 732"/>
              <a:gd name="connsiteX91-26349" fmla="*/ 210 w 336"/>
              <a:gd name="connsiteY91-26350" fmla="*/ 200 h 732"/>
              <a:gd name="connsiteX92-26351" fmla="*/ 210 w 336"/>
              <a:gd name="connsiteY92-26352" fmla="*/ 179 h 732"/>
              <a:gd name="connsiteX93-26353" fmla="*/ 215 w 336"/>
              <a:gd name="connsiteY93-26354" fmla="*/ 163 h 732"/>
              <a:gd name="connsiteX94-26355" fmla="*/ 215 w 336"/>
              <a:gd name="connsiteY94-26356" fmla="*/ 147 h 732"/>
              <a:gd name="connsiteX95-26357" fmla="*/ 215 w 336"/>
              <a:gd name="connsiteY95-26358" fmla="*/ 131 h 732"/>
              <a:gd name="connsiteX96-26359" fmla="*/ 215 w 336"/>
              <a:gd name="connsiteY96-26360" fmla="*/ 121 h 732"/>
              <a:gd name="connsiteX97-26361" fmla="*/ 215 w 336"/>
              <a:gd name="connsiteY97-26362" fmla="*/ 110 h 732"/>
              <a:gd name="connsiteX98-26363" fmla="*/ 215 w 336"/>
              <a:gd name="connsiteY98-26364" fmla="*/ 100 h 732"/>
              <a:gd name="connsiteX99-26365" fmla="*/ 215 w 336"/>
              <a:gd name="connsiteY99-26366" fmla="*/ 89 h 732"/>
              <a:gd name="connsiteX100-26367" fmla="*/ 210 w 336"/>
              <a:gd name="connsiteY100-26368" fmla="*/ 84 h 732"/>
              <a:gd name="connsiteX101-26369" fmla="*/ 210 w 336"/>
              <a:gd name="connsiteY101-26370" fmla="*/ 84 h 732"/>
              <a:gd name="connsiteX0-26371" fmla="*/ 194 w 320"/>
              <a:gd name="connsiteY0-26372" fmla="*/ 84 h 732"/>
              <a:gd name="connsiteX1-26373" fmla="*/ 194 w 320"/>
              <a:gd name="connsiteY1-26374" fmla="*/ 73 h 732"/>
              <a:gd name="connsiteX2-26375" fmla="*/ 189 w 320"/>
              <a:gd name="connsiteY2-26376" fmla="*/ 63 h 732"/>
              <a:gd name="connsiteX3-26377" fmla="*/ 184 w 320"/>
              <a:gd name="connsiteY3-26378" fmla="*/ 52 h 732"/>
              <a:gd name="connsiteX4-26379" fmla="*/ 184 w 320"/>
              <a:gd name="connsiteY4-26380" fmla="*/ 47 h 732"/>
              <a:gd name="connsiteX5-26381" fmla="*/ 178 w 320"/>
              <a:gd name="connsiteY5-26382" fmla="*/ 47 h 732"/>
              <a:gd name="connsiteX6-26383" fmla="*/ 173 w 320"/>
              <a:gd name="connsiteY6-26384" fmla="*/ 47 h 732"/>
              <a:gd name="connsiteX7-26385" fmla="*/ 168 w 320"/>
              <a:gd name="connsiteY7-26386" fmla="*/ 42 h 732"/>
              <a:gd name="connsiteX8-26387" fmla="*/ 263 w 320"/>
              <a:gd name="connsiteY8-26388" fmla="*/ 0 h 732"/>
              <a:gd name="connsiteX9-26389" fmla="*/ 278 w 320"/>
              <a:gd name="connsiteY9-26390" fmla="*/ 10 h 732"/>
              <a:gd name="connsiteX10-26391" fmla="*/ 294 w 320"/>
              <a:gd name="connsiteY10-26392" fmla="*/ 21 h 732"/>
              <a:gd name="connsiteX11-26393" fmla="*/ 305 w 320"/>
              <a:gd name="connsiteY11-26394" fmla="*/ 26 h 732"/>
              <a:gd name="connsiteX12-26395" fmla="*/ 315 w 320"/>
              <a:gd name="connsiteY12-26396" fmla="*/ 36 h 732"/>
              <a:gd name="connsiteX13-26397" fmla="*/ 320 w 320"/>
              <a:gd name="connsiteY13-26398" fmla="*/ 42 h 732"/>
              <a:gd name="connsiteX14-26399" fmla="*/ 320 w 320"/>
              <a:gd name="connsiteY14-26400" fmla="*/ 42 h 732"/>
              <a:gd name="connsiteX15-26401" fmla="*/ 315 w 320"/>
              <a:gd name="connsiteY15-26402" fmla="*/ 47 h 732"/>
              <a:gd name="connsiteX16-26403" fmla="*/ 315 w 320"/>
              <a:gd name="connsiteY16-26404" fmla="*/ 52 h 732"/>
              <a:gd name="connsiteX17-26405" fmla="*/ 310 w 320"/>
              <a:gd name="connsiteY17-26406" fmla="*/ 58 h 732"/>
              <a:gd name="connsiteX18-26407" fmla="*/ 305 w 320"/>
              <a:gd name="connsiteY18-26408" fmla="*/ 63 h 732"/>
              <a:gd name="connsiteX19-26409" fmla="*/ 299 w 320"/>
              <a:gd name="connsiteY19-26410" fmla="*/ 68 h 732"/>
              <a:gd name="connsiteX20-26411" fmla="*/ 294 w 320"/>
              <a:gd name="connsiteY20-26412" fmla="*/ 73 h 732"/>
              <a:gd name="connsiteX21-26413" fmla="*/ 289 w 320"/>
              <a:gd name="connsiteY21-26414" fmla="*/ 84 h 732"/>
              <a:gd name="connsiteX22-26415" fmla="*/ 289 w 320"/>
              <a:gd name="connsiteY22-26416" fmla="*/ 94 h 732"/>
              <a:gd name="connsiteX23-26417" fmla="*/ 284 w 320"/>
              <a:gd name="connsiteY23-26418" fmla="*/ 110 h 732"/>
              <a:gd name="connsiteX24-26419" fmla="*/ 284 w 320"/>
              <a:gd name="connsiteY24-26420" fmla="*/ 131 h 732"/>
              <a:gd name="connsiteX25-26421" fmla="*/ 284 w 320"/>
              <a:gd name="connsiteY25-26422" fmla="*/ 152 h 732"/>
              <a:gd name="connsiteX26-26423" fmla="*/ 278 w 320"/>
              <a:gd name="connsiteY26-26424" fmla="*/ 179 h 732"/>
              <a:gd name="connsiteX27-26425" fmla="*/ 273 w 320"/>
              <a:gd name="connsiteY27-26426" fmla="*/ 231 h 732"/>
              <a:gd name="connsiteX28-26427" fmla="*/ 268 w 320"/>
              <a:gd name="connsiteY28-26428" fmla="*/ 284 h 732"/>
              <a:gd name="connsiteX29-26429" fmla="*/ 263 w 320"/>
              <a:gd name="connsiteY29-26430" fmla="*/ 331 h 732"/>
              <a:gd name="connsiteX30-26431" fmla="*/ 257 w 320"/>
              <a:gd name="connsiteY30-26432" fmla="*/ 379 h 732"/>
              <a:gd name="connsiteX31-26433" fmla="*/ 247 w 320"/>
              <a:gd name="connsiteY31-26434" fmla="*/ 426 h 732"/>
              <a:gd name="connsiteX32-26435" fmla="*/ 236 w 320"/>
              <a:gd name="connsiteY32-26436" fmla="*/ 474 h 732"/>
              <a:gd name="connsiteX33-26437" fmla="*/ 226 w 320"/>
              <a:gd name="connsiteY33-26438" fmla="*/ 521 h 732"/>
              <a:gd name="connsiteX34-26439" fmla="*/ 210 w 320"/>
              <a:gd name="connsiteY34-26440" fmla="*/ 563 h 732"/>
              <a:gd name="connsiteX35-26441" fmla="*/ 199 w 320"/>
              <a:gd name="connsiteY35-26442" fmla="*/ 590 h 732"/>
              <a:gd name="connsiteX36-26443" fmla="*/ 194 w 320"/>
              <a:gd name="connsiteY36-26444" fmla="*/ 611 h 732"/>
              <a:gd name="connsiteX37-26445" fmla="*/ 184 w 320"/>
              <a:gd name="connsiteY37-26446" fmla="*/ 626 h 732"/>
              <a:gd name="connsiteX38-26447" fmla="*/ 173 w 320"/>
              <a:gd name="connsiteY38-26448" fmla="*/ 642 h 732"/>
              <a:gd name="connsiteX39-26449" fmla="*/ 163 w 320"/>
              <a:gd name="connsiteY39-26450" fmla="*/ 658 h 732"/>
              <a:gd name="connsiteX40-26451" fmla="*/ 152 w 320"/>
              <a:gd name="connsiteY40-26452" fmla="*/ 674 h 732"/>
              <a:gd name="connsiteX41-26453" fmla="*/ 136 w 320"/>
              <a:gd name="connsiteY41-26454" fmla="*/ 684 h 732"/>
              <a:gd name="connsiteX42-26455" fmla="*/ 126 w 320"/>
              <a:gd name="connsiteY42-26456" fmla="*/ 695 h 732"/>
              <a:gd name="connsiteX43-26457" fmla="*/ 115 w 320"/>
              <a:gd name="connsiteY43-26458" fmla="*/ 705 h 732"/>
              <a:gd name="connsiteX44-26459" fmla="*/ 105 w 320"/>
              <a:gd name="connsiteY44-26460" fmla="*/ 711 h 732"/>
              <a:gd name="connsiteX45-26461" fmla="*/ 94 w 320"/>
              <a:gd name="connsiteY45-26462" fmla="*/ 716 h 732"/>
              <a:gd name="connsiteX46-26463" fmla="*/ 84 w 320"/>
              <a:gd name="connsiteY46-26464" fmla="*/ 721 h 732"/>
              <a:gd name="connsiteX47-26465" fmla="*/ 79 w 320"/>
              <a:gd name="connsiteY47-26466" fmla="*/ 726 h 732"/>
              <a:gd name="connsiteX48-26467" fmla="*/ 68 w 320"/>
              <a:gd name="connsiteY48-26468" fmla="*/ 732 h 732"/>
              <a:gd name="connsiteX49-26469" fmla="*/ 63 w 320"/>
              <a:gd name="connsiteY49-26470" fmla="*/ 732 h 732"/>
              <a:gd name="connsiteX50-26471" fmla="*/ 57 w 320"/>
              <a:gd name="connsiteY50-26472" fmla="*/ 732 h 732"/>
              <a:gd name="connsiteX51-26473" fmla="*/ 47 w 320"/>
              <a:gd name="connsiteY51-26474" fmla="*/ 726 h 732"/>
              <a:gd name="connsiteX52-26475" fmla="*/ 42 w 320"/>
              <a:gd name="connsiteY52-26476" fmla="*/ 721 h 732"/>
              <a:gd name="connsiteX53-26477" fmla="*/ 36 w 320"/>
              <a:gd name="connsiteY53-26478" fmla="*/ 716 h 732"/>
              <a:gd name="connsiteX54-26479" fmla="*/ 36 w 320"/>
              <a:gd name="connsiteY54-26480" fmla="*/ 711 h 732"/>
              <a:gd name="connsiteX55-26481" fmla="*/ 36 w 320"/>
              <a:gd name="connsiteY55-26482" fmla="*/ 705 h 732"/>
              <a:gd name="connsiteX56-26483" fmla="*/ 36 w 320"/>
              <a:gd name="connsiteY56-26484" fmla="*/ 700 h 732"/>
              <a:gd name="connsiteX57-26485" fmla="*/ 36 w 320"/>
              <a:gd name="connsiteY57-26486" fmla="*/ 690 h 732"/>
              <a:gd name="connsiteX58-26487" fmla="*/ 36 w 320"/>
              <a:gd name="connsiteY58-26488" fmla="*/ 684 h 732"/>
              <a:gd name="connsiteX59-26489" fmla="*/ 31 w 320"/>
              <a:gd name="connsiteY59-26490" fmla="*/ 674 h 732"/>
              <a:gd name="connsiteX60-26491" fmla="*/ 21 w 320"/>
              <a:gd name="connsiteY60-26492" fmla="*/ 663 h 732"/>
              <a:gd name="connsiteX61-26493" fmla="*/ 10 w 320"/>
              <a:gd name="connsiteY61-26494" fmla="*/ 658 h 732"/>
              <a:gd name="connsiteX62-26495" fmla="*/ 0 w 320"/>
              <a:gd name="connsiteY62-26496" fmla="*/ 647 h 732"/>
              <a:gd name="connsiteX63-26497" fmla="*/ 52 w 320"/>
              <a:gd name="connsiteY63-26498" fmla="*/ 600 h 732"/>
              <a:gd name="connsiteX64-26499" fmla="*/ 63 w 320"/>
              <a:gd name="connsiteY64-26500" fmla="*/ 600 h 732"/>
              <a:gd name="connsiteX65-26501" fmla="*/ 73 w 320"/>
              <a:gd name="connsiteY65-26502" fmla="*/ 600 h 732"/>
              <a:gd name="connsiteX66-26503" fmla="*/ 79 w 320"/>
              <a:gd name="connsiteY66-26504" fmla="*/ 600 h 732"/>
              <a:gd name="connsiteX67-26505" fmla="*/ 84 w 320"/>
              <a:gd name="connsiteY67-26506" fmla="*/ 600 h 732"/>
              <a:gd name="connsiteX68-26507" fmla="*/ 89 w 320"/>
              <a:gd name="connsiteY68-26508" fmla="*/ 595 h 732"/>
              <a:gd name="connsiteX69-26509" fmla="*/ 94 w 320"/>
              <a:gd name="connsiteY69-26510" fmla="*/ 590 h 732"/>
              <a:gd name="connsiteX70-26511" fmla="*/ 100 w 320"/>
              <a:gd name="connsiteY70-26512" fmla="*/ 584 h 732"/>
              <a:gd name="connsiteX71-26513" fmla="*/ 105 w 320"/>
              <a:gd name="connsiteY71-26514" fmla="*/ 579 h 732"/>
              <a:gd name="connsiteX72-26515" fmla="*/ 110 w 320"/>
              <a:gd name="connsiteY72-26516" fmla="*/ 568 h 732"/>
              <a:gd name="connsiteX73-26517" fmla="*/ 121 w 320"/>
              <a:gd name="connsiteY73-26518" fmla="*/ 558 h 732"/>
              <a:gd name="connsiteX74-26519" fmla="*/ 126 w 320"/>
              <a:gd name="connsiteY74-26520" fmla="*/ 547 h 732"/>
              <a:gd name="connsiteX75-26521" fmla="*/ 131 w 320"/>
              <a:gd name="connsiteY75-26522" fmla="*/ 537 h 732"/>
              <a:gd name="connsiteX76-26523" fmla="*/ 136 w 320"/>
              <a:gd name="connsiteY76-26524" fmla="*/ 521 h 732"/>
              <a:gd name="connsiteX77-26525" fmla="*/ 142 w 320"/>
              <a:gd name="connsiteY77-26526" fmla="*/ 505 h 732"/>
              <a:gd name="connsiteX78-26527" fmla="*/ 147 w 320"/>
              <a:gd name="connsiteY78-26528" fmla="*/ 489 h 732"/>
              <a:gd name="connsiteX79-26529" fmla="*/ 152 w 320"/>
              <a:gd name="connsiteY79-26530" fmla="*/ 468 h 732"/>
              <a:gd name="connsiteX80-26531" fmla="*/ 157 w 320"/>
              <a:gd name="connsiteY80-26532" fmla="*/ 447 h 732"/>
              <a:gd name="connsiteX81-26533" fmla="*/ 163 w 320"/>
              <a:gd name="connsiteY81-26534" fmla="*/ 421 h 732"/>
              <a:gd name="connsiteX82-26535" fmla="*/ 168 w 320"/>
              <a:gd name="connsiteY82-26536" fmla="*/ 395 h 732"/>
              <a:gd name="connsiteX83-26537" fmla="*/ 173 w 320"/>
              <a:gd name="connsiteY83-26538" fmla="*/ 368 h 732"/>
              <a:gd name="connsiteX84-26539" fmla="*/ 178 w 320"/>
              <a:gd name="connsiteY84-26540" fmla="*/ 342 h 732"/>
              <a:gd name="connsiteX85-26541" fmla="*/ 184 w 320"/>
              <a:gd name="connsiteY85-26542" fmla="*/ 316 h 732"/>
              <a:gd name="connsiteX86-26543" fmla="*/ 184 w 320"/>
              <a:gd name="connsiteY86-26544" fmla="*/ 289 h 732"/>
              <a:gd name="connsiteX87-26545" fmla="*/ 189 w 320"/>
              <a:gd name="connsiteY87-26546" fmla="*/ 263 h 732"/>
              <a:gd name="connsiteX88-26547" fmla="*/ 189 w 320"/>
              <a:gd name="connsiteY88-26548" fmla="*/ 242 h 732"/>
              <a:gd name="connsiteX89-26549" fmla="*/ 194 w 320"/>
              <a:gd name="connsiteY89-26550" fmla="*/ 221 h 732"/>
              <a:gd name="connsiteX90-26551" fmla="*/ 194 w 320"/>
              <a:gd name="connsiteY90-26552" fmla="*/ 200 h 732"/>
              <a:gd name="connsiteX91-26553" fmla="*/ 194 w 320"/>
              <a:gd name="connsiteY91-26554" fmla="*/ 179 h 732"/>
              <a:gd name="connsiteX92-26555" fmla="*/ 199 w 320"/>
              <a:gd name="connsiteY92-26556" fmla="*/ 163 h 732"/>
              <a:gd name="connsiteX93-26557" fmla="*/ 199 w 320"/>
              <a:gd name="connsiteY93-26558" fmla="*/ 147 h 732"/>
              <a:gd name="connsiteX94-26559" fmla="*/ 199 w 320"/>
              <a:gd name="connsiteY94-26560" fmla="*/ 131 h 732"/>
              <a:gd name="connsiteX95-26561" fmla="*/ 199 w 320"/>
              <a:gd name="connsiteY95-26562" fmla="*/ 121 h 732"/>
              <a:gd name="connsiteX96-26563" fmla="*/ 199 w 320"/>
              <a:gd name="connsiteY96-26564" fmla="*/ 110 h 732"/>
              <a:gd name="connsiteX97-26565" fmla="*/ 199 w 320"/>
              <a:gd name="connsiteY97-26566" fmla="*/ 100 h 732"/>
              <a:gd name="connsiteX98-26567" fmla="*/ 199 w 320"/>
              <a:gd name="connsiteY98-26568" fmla="*/ 89 h 732"/>
              <a:gd name="connsiteX99-26569" fmla="*/ 194 w 320"/>
              <a:gd name="connsiteY99-26570" fmla="*/ 84 h 732"/>
              <a:gd name="connsiteX100-26571" fmla="*/ 194 w 320"/>
              <a:gd name="connsiteY100-26572" fmla="*/ 84 h 732"/>
              <a:gd name="connsiteX0-26573" fmla="*/ 184 w 310"/>
              <a:gd name="connsiteY0-26574" fmla="*/ 84 h 732"/>
              <a:gd name="connsiteX1-26575" fmla="*/ 184 w 310"/>
              <a:gd name="connsiteY1-26576" fmla="*/ 73 h 732"/>
              <a:gd name="connsiteX2-26577" fmla="*/ 179 w 310"/>
              <a:gd name="connsiteY2-26578" fmla="*/ 63 h 732"/>
              <a:gd name="connsiteX3-26579" fmla="*/ 174 w 310"/>
              <a:gd name="connsiteY3-26580" fmla="*/ 52 h 732"/>
              <a:gd name="connsiteX4-26581" fmla="*/ 174 w 310"/>
              <a:gd name="connsiteY4-26582" fmla="*/ 47 h 732"/>
              <a:gd name="connsiteX5-26583" fmla="*/ 168 w 310"/>
              <a:gd name="connsiteY5-26584" fmla="*/ 47 h 732"/>
              <a:gd name="connsiteX6-26585" fmla="*/ 163 w 310"/>
              <a:gd name="connsiteY6-26586" fmla="*/ 47 h 732"/>
              <a:gd name="connsiteX7-26587" fmla="*/ 158 w 310"/>
              <a:gd name="connsiteY7-26588" fmla="*/ 42 h 732"/>
              <a:gd name="connsiteX8-26589" fmla="*/ 253 w 310"/>
              <a:gd name="connsiteY8-26590" fmla="*/ 0 h 732"/>
              <a:gd name="connsiteX9-26591" fmla="*/ 268 w 310"/>
              <a:gd name="connsiteY9-26592" fmla="*/ 10 h 732"/>
              <a:gd name="connsiteX10-26593" fmla="*/ 284 w 310"/>
              <a:gd name="connsiteY10-26594" fmla="*/ 21 h 732"/>
              <a:gd name="connsiteX11-26595" fmla="*/ 295 w 310"/>
              <a:gd name="connsiteY11-26596" fmla="*/ 26 h 732"/>
              <a:gd name="connsiteX12-26597" fmla="*/ 305 w 310"/>
              <a:gd name="connsiteY12-26598" fmla="*/ 36 h 732"/>
              <a:gd name="connsiteX13-26599" fmla="*/ 310 w 310"/>
              <a:gd name="connsiteY13-26600" fmla="*/ 42 h 732"/>
              <a:gd name="connsiteX14-26601" fmla="*/ 310 w 310"/>
              <a:gd name="connsiteY14-26602" fmla="*/ 42 h 732"/>
              <a:gd name="connsiteX15-26603" fmla="*/ 305 w 310"/>
              <a:gd name="connsiteY15-26604" fmla="*/ 47 h 732"/>
              <a:gd name="connsiteX16-26605" fmla="*/ 305 w 310"/>
              <a:gd name="connsiteY16-26606" fmla="*/ 52 h 732"/>
              <a:gd name="connsiteX17-26607" fmla="*/ 300 w 310"/>
              <a:gd name="connsiteY17-26608" fmla="*/ 58 h 732"/>
              <a:gd name="connsiteX18-26609" fmla="*/ 295 w 310"/>
              <a:gd name="connsiteY18-26610" fmla="*/ 63 h 732"/>
              <a:gd name="connsiteX19-26611" fmla="*/ 289 w 310"/>
              <a:gd name="connsiteY19-26612" fmla="*/ 68 h 732"/>
              <a:gd name="connsiteX20-26613" fmla="*/ 284 w 310"/>
              <a:gd name="connsiteY20-26614" fmla="*/ 73 h 732"/>
              <a:gd name="connsiteX21-26615" fmla="*/ 279 w 310"/>
              <a:gd name="connsiteY21-26616" fmla="*/ 84 h 732"/>
              <a:gd name="connsiteX22-26617" fmla="*/ 279 w 310"/>
              <a:gd name="connsiteY22-26618" fmla="*/ 94 h 732"/>
              <a:gd name="connsiteX23-26619" fmla="*/ 274 w 310"/>
              <a:gd name="connsiteY23-26620" fmla="*/ 110 h 732"/>
              <a:gd name="connsiteX24-26621" fmla="*/ 274 w 310"/>
              <a:gd name="connsiteY24-26622" fmla="*/ 131 h 732"/>
              <a:gd name="connsiteX25-26623" fmla="*/ 274 w 310"/>
              <a:gd name="connsiteY25-26624" fmla="*/ 152 h 732"/>
              <a:gd name="connsiteX26-26625" fmla="*/ 268 w 310"/>
              <a:gd name="connsiteY26-26626" fmla="*/ 179 h 732"/>
              <a:gd name="connsiteX27-26627" fmla="*/ 263 w 310"/>
              <a:gd name="connsiteY27-26628" fmla="*/ 231 h 732"/>
              <a:gd name="connsiteX28-26629" fmla="*/ 258 w 310"/>
              <a:gd name="connsiteY28-26630" fmla="*/ 284 h 732"/>
              <a:gd name="connsiteX29-26631" fmla="*/ 253 w 310"/>
              <a:gd name="connsiteY29-26632" fmla="*/ 331 h 732"/>
              <a:gd name="connsiteX30-26633" fmla="*/ 247 w 310"/>
              <a:gd name="connsiteY30-26634" fmla="*/ 379 h 732"/>
              <a:gd name="connsiteX31-26635" fmla="*/ 237 w 310"/>
              <a:gd name="connsiteY31-26636" fmla="*/ 426 h 732"/>
              <a:gd name="connsiteX32-26637" fmla="*/ 226 w 310"/>
              <a:gd name="connsiteY32-26638" fmla="*/ 474 h 732"/>
              <a:gd name="connsiteX33-26639" fmla="*/ 216 w 310"/>
              <a:gd name="connsiteY33-26640" fmla="*/ 521 h 732"/>
              <a:gd name="connsiteX34-26641" fmla="*/ 200 w 310"/>
              <a:gd name="connsiteY34-26642" fmla="*/ 563 h 732"/>
              <a:gd name="connsiteX35-26643" fmla="*/ 189 w 310"/>
              <a:gd name="connsiteY35-26644" fmla="*/ 590 h 732"/>
              <a:gd name="connsiteX36-26645" fmla="*/ 184 w 310"/>
              <a:gd name="connsiteY36-26646" fmla="*/ 611 h 732"/>
              <a:gd name="connsiteX37-26647" fmla="*/ 174 w 310"/>
              <a:gd name="connsiteY37-26648" fmla="*/ 626 h 732"/>
              <a:gd name="connsiteX38-26649" fmla="*/ 163 w 310"/>
              <a:gd name="connsiteY38-26650" fmla="*/ 642 h 732"/>
              <a:gd name="connsiteX39-26651" fmla="*/ 153 w 310"/>
              <a:gd name="connsiteY39-26652" fmla="*/ 658 h 732"/>
              <a:gd name="connsiteX40-26653" fmla="*/ 142 w 310"/>
              <a:gd name="connsiteY40-26654" fmla="*/ 674 h 732"/>
              <a:gd name="connsiteX41-26655" fmla="*/ 126 w 310"/>
              <a:gd name="connsiteY41-26656" fmla="*/ 684 h 732"/>
              <a:gd name="connsiteX42-26657" fmla="*/ 116 w 310"/>
              <a:gd name="connsiteY42-26658" fmla="*/ 695 h 732"/>
              <a:gd name="connsiteX43-26659" fmla="*/ 105 w 310"/>
              <a:gd name="connsiteY43-26660" fmla="*/ 705 h 732"/>
              <a:gd name="connsiteX44-26661" fmla="*/ 95 w 310"/>
              <a:gd name="connsiteY44-26662" fmla="*/ 711 h 732"/>
              <a:gd name="connsiteX45-26663" fmla="*/ 84 w 310"/>
              <a:gd name="connsiteY45-26664" fmla="*/ 716 h 732"/>
              <a:gd name="connsiteX46-26665" fmla="*/ 74 w 310"/>
              <a:gd name="connsiteY46-26666" fmla="*/ 721 h 732"/>
              <a:gd name="connsiteX47-26667" fmla="*/ 69 w 310"/>
              <a:gd name="connsiteY47-26668" fmla="*/ 726 h 732"/>
              <a:gd name="connsiteX48-26669" fmla="*/ 58 w 310"/>
              <a:gd name="connsiteY48-26670" fmla="*/ 732 h 732"/>
              <a:gd name="connsiteX49-26671" fmla="*/ 53 w 310"/>
              <a:gd name="connsiteY49-26672" fmla="*/ 732 h 732"/>
              <a:gd name="connsiteX50-26673" fmla="*/ 47 w 310"/>
              <a:gd name="connsiteY50-26674" fmla="*/ 732 h 732"/>
              <a:gd name="connsiteX51-26675" fmla="*/ 37 w 310"/>
              <a:gd name="connsiteY51-26676" fmla="*/ 726 h 732"/>
              <a:gd name="connsiteX52-26677" fmla="*/ 32 w 310"/>
              <a:gd name="connsiteY52-26678" fmla="*/ 721 h 732"/>
              <a:gd name="connsiteX53-26679" fmla="*/ 26 w 310"/>
              <a:gd name="connsiteY53-26680" fmla="*/ 716 h 732"/>
              <a:gd name="connsiteX54-26681" fmla="*/ 26 w 310"/>
              <a:gd name="connsiteY54-26682" fmla="*/ 711 h 732"/>
              <a:gd name="connsiteX55-26683" fmla="*/ 26 w 310"/>
              <a:gd name="connsiteY55-26684" fmla="*/ 705 h 732"/>
              <a:gd name="connsiteX56-26685" fmla="*/ 26 w 310"/>
              <a:gd name="connsiteY56-26686" fmla="*/ 700 h 732"/>
              <a:gd name="connsiteX57-26687" fmla="*/ 26 w 310"/>
              <a:gd name="connsiteY57-26688" fmla="*/ 690 h 732"/>
              <a:gd name="connsiteX58-26689" fmla="*/ 26 w 310"/>
              <a:gd name="connsiteY58-26690" fmla="*/ 684 h 732"/>
              <a:gd name="connsiteX59-26691" fmla="*/ 21 w 310"/>
              <a:gd name="connsiteY59-26692" fmla="*/ 674 h 732"/>
              <a:gd name="connsiteX60-26693" fmla="*/ 11 w 310"/>
              <a:gd name="connsiteY60-26694" fmla="*/ 663 h 732"/>
              <a:gd name="connsiteX61-26695" fmla="*/ 0 w 310"/>
              <a:gd name="connsiteY61-26696" fmla="*/ 658 h 732"/>
              <a:gd name="connsiteX62-26697" fmla="*/ 42 w 310"/>
              <a:gd name="connsiteY62-26698" fmla="*/ 600 h 732"/>
              <a:gd name="connsiteX63-26699" fmla="*/ 53 w 310"/>
              <a:gd name="connsiteY63-26700" fmla="*/ 600 h 732"/>
              <a:gd name="connsiteX64-26701" fmla="*/ 63 w 310"/>
              <a:gd name="connsiteY64-26702" fmla="*/ 600 h 732"/>
              <a:gd name="connsiteX65-26703" fmla="*/ 69 w 310"/>
              <a:gd name="connsiteY65-26704" fmla="*/ 600 h 732"/>
              <a:gd name="connsiteX66-26705" fmla="*/ 74 w 310"/>
              <a:gd name="connsiteY66-26706" fmla="*/ 600 h 732"/>
              <a:gd name="connsiteX67-26707" fmla="*/ 79 w 310"/>
              <a:gd name="connsiteY67-26708" fmla="*/ 595 h 732"/>
              <a:gd name="connsiteX68-26709" fmla="*/ 84 w 310"/>
              <a:gd name="connsiteY68-26710" fmla="*/ 590 h 732"/>
              <a:gd name="connsiteX69-26711" fmla="*/ 90 w 310"/>
              <a:gd name="connsiteY69-26712" fmla="*/ 584 h 732"/>
              <a:gd name="connsiteX70-26713" fmla="*/ 95 w 310"/>
              <a:gd name="connsiteY70-26714" fmla="*/ 579 h 732"/>
              <a:gd name="connsiteX71-26715" fmla="*/ 100 w 310"/>
              <a:gd name="connsiteY71-26716" fmla="*/ 568 h 732"/>
              <a:gd name="connsiteX72-26717" fmla="*/ 111 w 310"/>
              <a:gd name="connsiteY72-26718" fmla="*/ 558 h 732"/>
              <a:gd name="connsiteX73-26719" fmla="*/ 116 w 310"/>
              <a:gd name="connsiteY73-26720" fmla="*/ 547 h 732"/>
              <a:gd name="connsiteX74-26721" fmla="*/ 121 w 310"/>
              <a:gd name="connsiteY74-26722" fmla="*/ 537 h 732"/>
              <a:gd name="connsiteX75-26723" fmla="*/ 126 w 310"/>
              <a:gd name="connsiteY75-26724" fmla="*/ 521 h 732"/>
              <a:gd name="connsiteX76-26725" fmla="*/ 132 w 310"/>
              <a:gd name="connsiteY76-26726" fmla="*/ 505 h 732"/>
              <a:gd name="connsiteX77-26727" fmla="*/ 137 w 310"/>
              <a:gd name="connsiteY77-26728" fmla="*/ 489 h 732"/>
              <a:gd name="connsiteX78-26729" fmla="*/ 142 w 310"/>
              <a:gd name="connsiteY78-26730" fmla="*/ 468 h 732"/>
              <a:gd name="connsiteX79-26731" fmla="*/ 147 w 310"/>
              <a:gd name="connsiteY79-26732" fmla="*/ 447 h 732"/>
              <a:gd name="connsiteX80-26733" fmla="*/ 153 w 310"/>
              <a:gd name="connsiteY80-26734" fmla="*/ 421 h 732"/>
              <a:gd name="connsiteX81-26735" fmla="*/ 158 w 310"/>
              <a:gd name="connsiteY81-26736" fmla="*/ 395 h 732"/>
              <a:gd name="connsiteX82-26737" fmla="*/ 163 w 310"/>
              <a:gd name="connsiteY82-26738" fmla="*/ 368 h 732"/>
              <a:gd name="connsiteX83-26739" fmla="*/ 168 w 310"/>
              <a:gd name="connsiteY83-26740" fmla="*/ 342 h 732"/>
              <a:gd name="connsiteX84-26741" fmla="*/ 174 w 310"/>
              <a:gd name="connsiteY84-26742" fmla="*/ 316 h 732"/>
              <a:gd name="connsiteX85-26743" fmla="*/ 174 w 310"/>
              <a:gd name="connsiteY85-26744" fmla="*/ 289 h 732"/>
              <a:gd name="connsiteX86-26745" fmla="*/ 179 w 310"/>
              <a:gd name="connsiteY86-26746" fmla="*/ 263 h 732"/>
              <a:gd name="connsiteX87-26747" fmla="*/ 179 w 310"/>
              <a:gd name="connsiteY87-26748" fmla="*/ 242 h 732"/>
              <a:gd name="connsiteX88-26749" fmla="*/ 184 w 310"/>
              <a:gd name="connsiteY88-26750" fmla="*/ 221 h 732"/>
              <a:gd name="connsiteX89-26751" fmla="*/ 184 w 310"/>
              <a:gd name="connsiteY89-26752" fmla="*/ 200 h 732"/>
              <a:gd name="connsiteX90-26753" fmla="*/ 184 w 310"/>
              <a:gd name="connsiteY90-26754" fmla="*/ 179 h 732"/>
              <a:gd name="connsiteX91-26755" fmla="*/ 189 w 310"/>
              <a:gd name="connsiteY91-26756" fmla="*/ 163 h 732"/>
              <a:gd name="connsiteX92-26757" fmla="*/ 189 w 310"/>
              <a:gd name="connsiteY92-26758" fmla="*/ 147 h 732"/>
              <a:gd name="connsiteX93-26759" fmla="*/ 189 w 310"/>
              <a:gd name="connsiteY93-26760" fmla="*/ 131 h 732"/>
              <a:gd name="connsiteX94-26761" fmla="*/ 189 w 310"/>
              <a:gd name="connsiteY94-26762" fmla="*/ 121 h 732"/>
              <a:gd name="connsiteX95-26763" fmla="*/ 189 w 310"/>
              <a:gd name="connsiteY95-26764" fmla="*/ 110 h 732"/>
              <a:gd name="connsiteX96-26765" fmla="*/ 189 w 310"/>
              <a:gd name="connsiteY96-26766" fmla="*/ 100 h 732"/>
              <a:gd name="connsiteX97-26767" fmla="*/ 189 w 310"/>
              <a:gd name="connsiteY97-26768" fmla="*/ 89 h 732"/>
              <a:gd name="connsiteX98-26769" fmla="*/ 184 w 310"/>
              <a:gd name="connsiteY98-26770" fmla="*/ 84 h 732"/>
              <a:gd name="connsiteX99-26771" fmla="*/ 184 w 310"/>
              <a:gd name="connsiteY99-26772" fmla="*/ 84 h 732"/>
              <a:gd name="connsiteX0-26773" fmla="*/ 173 w 299"/>
              <a:gd name="connsiteY0-26774" fmla="*/ 84 h 732"/>
              <a:gd name="connsiteX1-26775" fmla="*/ 173 w 299"/>
              <a:gd name="connsiteY1-26776" fmla="*/ 73 h 732"/>
              <a:gd name="connsiteX2-26777" fmla="*/ 168 w 299"/>
              <a:gd name="connsiteY2-26778" fmla="*/ 63 h 732"/>
              <a:gd name="connsiteX3-26779" fmla="*/ 163 w 299"/>
              <a:gd name="connsiteY3-26780" fmla="*/ 52 h 732"/>
              <a:gd name="connsiteX4-26781" fmla="*/ 163 w 299"/>
              <a:gd name="connsiteY4-26782" fmla="*/ 47 h 732"/>
              <a:gd name="connsiteX5-26783" fmla="*/ 157 w 299"/>
              <a:gd name="connsiteY5-26784" fmla="*/ 47 h 732"/>
              <a:gd name="connsiteX6-26785" fmla="*/ 152 w 299"/>
              <a:gd name="connsiteY6-26786" fmla="*/ 47 h 732"/>
              <a:gd name="connsiteX7-26787" fmla="*/ 147 w 299"/>
              <a:gd name="connsiteY7-26788" fmla="*/ 42 h 732"/>
              <a:gd name="connsiteX8-26789" fmla="*/ 242 w 299"/>
              <a:gd name="connsiteY8-26790" fmla="*/ 0 h 732"/>
              <a:gd name="connsiteX9-26791" fmla="*/ 257 w 299"/>
              <a:gd name="connsiteY9-26792" fmla="*/ 10 h 732"/>
              <a:gd name="connsiteX10-26793" fmla="*/ 273 w 299"/>
              <a:gd name="connsiteY10-26794" fmla="*/ 21 h 732"/>
              <a:gd name="connsiteX11-26795" fmla="*/ 284 w 299"/>
              <a:gd name="connsiteY11-26796" fmla="*/ 26 h 732"/>
              <a:gd name="connsiteX12-26797" fmla="*/ 294 w 299"/>
              <a:gd name="connsiteY12-26798" fmla="*/ 36 h 732"/>
              <a:gd name="connsiteX13-26799" fmla="*/ 299 w 299"/>
              <a:gd name="connsiteY13-26800" fmla="*/ 42 h 732"/>
              <a:gd name="connsiteX14-26801" fmla="*/ 299 w 299"/>
              <a:gd name="connsiteY14-26802" fmla="*/ 42 h 732"/>
              <a:gd name="connsiteX15-26803" fmla="*/ 294 w 299"/>
              <a:gd name="connsiteY15-26804" fmla="*/ 47 h 732"/>
              <a:gd name="connsiteX16-26805" fmla="*/ 294 w 299"/>
              <a:gd name="connsiteY16-26806" fmla="*/ 52 h 732"/>
              <a:gd name="connsiteX17-26807" fmla="*/ 289 w 299"/>
              <a:gd name="connsiteY17-26808" fmla="*/ 58 h 732"/>
              <a:gd name="connsiteX18-26809" fmla="*/ 284 w 299"/>
              <a:gd name="connsiteY18-26810" fmla="*/ 63 h 732"/>
              <a:gd name="connsiteX19-26811" fmla="*/ 278 w 299"/>
              <a:gd name="connsiteY19-26812" fmla="*/ 68 h 732"/>
              <a:gd name="connsiteX20-26813" fmla="*/ 273 w 299"/>
              <a:gd name="connsiteY20-26814" fmla="*/ 73 h 732"/>
              <a:gd name="connsiteX21-26815" fmla="*/ 268 w 299"/>
              <a:gd name="connsiteY21-26816" fmla="*/ 84 h 732"/>
              <a:gd name="connsiteX22-26817" fmla="*/ 268 w 299"/>
              <a:gd name="connsiteY22-26818" fmla="*/ 94 h 732"/>
              <a:gd name="connsiteX23-26819" fmla="*/ 263 w 299"/>
              <a:gd name="connsiteY23-26820" fmla="*/ 110 h 732"/>
              <a:gd name="connsiteX24-26821" fmla="*/ 263 w 299"/>
              <a:gd name="connsiteY24-26822" fmla="*/ 131 h 732"/>
              <a:gd name="connsiteX25-26823" fmla="*/ 263 w 299"/>
              <a:gd name="connsiteY25-26824" fmla="*/ 152 h 732"/>
              <a:gd name="connsiteX26-26825" fmla="*/ 257 w 299"/>
              <a:gd name="connsiteY26-26826" fmla="*/ 179 h 732"/>
              <a:gd name="connsiteX27-26827" fmla="*/ 252 w 299"/>
              <a:gd name="connsiteY27-26828" fmla="*/ 231 h 732"/>
              <a:gd name="connsiteX28-26829" fmla="*/ 247 w 299"/>
              <a:gd name="connsiteY28-26830" fmla="*/ 284 h 732"/>
              <a:gd name="connsiteX29-26831" fmla="*/ 242 w 299"/>
              <a:gd name="connsiteY29-26832" fmla="*/ 331 h 732"/>
              <a:gd name="connsiteX30-26833" fmla="*/ 236 w 299"/>
              <a:gd name="connsiteY30-26834" fmla="*/ 379 h 732"/>
              <a:gd name="connsiteX31-26835" fmla="*/ 226 w 299"/>
              <a:gd name="connsiteY31-26836" fmla="*/ 426 h 732"/>
              <a:gd name="connsiteX32-26837" fmla="*/ 215 w 299"/>
              <a:gd name="connsiteY32-26838" fmla="*/ 474 h 732"/>
              <a:gd name="connsiteX33-26839" fmla="*/ 205 w 299"/>
              <a:gd name="connsiteY33-26840" fmla="*/ 521 h 732"/>
              <a:gd name="connsiteX34-26841" fmla="*/ 189 w 299"/>
              <a:gd name="connsiteY34-26842" fmla="*/ 563 h 732"/>
              <a:gd name="connsiteX35-26843" fmla="*/ 178 w 299"/>
              <a:gd name="connsiteY35-26844" fmla="*/ 590 h 732"/>
              <a:gd name="connsiteX36-26845" fmla="*/ 173 w 299"/>
              <a:gd name="connsiteY36-26846" fmla="*/ 611 h 732"/>
              <a:gd name="connsiteX37-26847" fmla="*/ 163 w 299"/>
              <a:gd name="connsiteY37-26848" fmla="*/ 626 h 732"/>
              <a:gd name="connsiteX38-26849" fmla="*/ 152 w 299"/>
              <a:gd name="connsiteY38-26850" fmla="*/ 642 h 732"/>
              <a:gd name="connsiteX39-26851" fmla="*/ 142 w 299"/>
              <a:gd name="connsiteY39-26852" fmla="*/ 658 h 732"/>
              <a:gd name="connsiteX40-26853" fmla="*/ 131 w 299"/>
              <a:gd name="connsiteY40-26854" fmla="*/ 674 h 732"/>
              <a:gd name="connsiteX41-26855" fmla="*/ 115 w 299"/>
              <a:gd name="connsiteY41-26856" fmla="*/ 684 h 732"/>
              <a:gd name="connsiteX42-26857" fmla="*/ 105 w 299"/>
              <a:gd name="connsiteY42-26858" fmla="*/ 695 h 732"/>
              <a:gd name="connsiteX43-26859" fmla="*/ 94 w 299"/>
              <a:gd name="connsiteY43-26860" fmla="*/ 705 h 732"/>
              <a:gd name="connsiteX44-26861" fmla="*/ 84 w 299"/>
              <a:gd name="connsiteY44-26862" fmla="*/ 711 h 732"/>
              <a:gd name="connsiteX45-26863" fmla="*/ 73 w 299"/>
              <a:gd name="connsiteY45-26864" fmla="*/ 716 h 732"/>
              <a:gd name="connsiteX46-26865" fmla="*/ 63 w 299"/>
              <a:gd name="connsiteY46-26866" fmla="*/ 721 h 732"/>
              <a:gd name="connsiteX47-26867" fmla="*/ 58 w 299"/>
              <a:gd name="connsiteY47-26868" fmla="*/ 726 h 732"/>
              <a:gd name="connsiteX48-26869" fmla="*/ 47 w 299"/>
              <a:gd name="connsiteY48-26870" fmla="*/ 732 h 732"/>
              <a:gd name="connsiteX49-26871" fmla="*/ 42 w 299"/>
              <a:gd name="connsiteY49-26872" fmla="*/ 732 h 732"/>
              <a:gd name="connsiteX50-26873" fmla="*/ 36 w 299"/>
              <a:gd name="connsiteY50-26874" fmla="*/ 732 h 732"/>
              <a:gd name="connsiteX51-26875" fmla="*/ 26 w 299"/>
              <a:gd name="connsiteY51-26876" fmla="*/ 726 h 732"/>
              <a:gd name="connsiteX52-26877" fmla="*/ 21 w 299"/>
              <a:gd name="connsiteY52-26878" fmla="*/ 721 h 732"/>
              <a:gd name="connsiteX53-26879" fmla="*/ 15 w 299"/>
              <a:gd name="connsiteY53-26880" fmla="*/ 716 h 732"/>
              <a:gd name="connsiteX54-26881" fmla="*/ 15 w 299"/>
              <a:gd name="connsiteY54-26882" fmla="*/ 711 h 732"/>
              <a:gd name="connsiteX55-26883" fmla="*/ 15 w 299"/>
              <a:gd name="connsiteY55-26884" fmla="*/ 705 h 732"/>
              <a:gd name="connsiteX56-26885" fmla="*/ 15 w 299"/>
              <a:gd name="connsiteY56-26886" fmla="*/ 700 h 732"/>
              <a:gd name="connsiteX57-26887" fmla="*/ 15 w 299"/>
              <a:gd name="connsiteY57-26888" fmla="*/ 690 h 732"/>
              <a:gd name="connsiteX58-26889" fmla="*/ 15 w 299"/>
              <a:gd name="connsiteY58-26890" fmla="*/ 684 h 732"/>
              <a:gd name="connsiteX59-26891" fmla="*/ 10 w 299"/>
              <a:gd name="connsiteY59-26892" fmla="*/ 674 h 732"/>
              <a:gd name="connsiteX60-26893" fmla="*/ 0 w 299"/>
              <a:gd name="connsiteY60-26894" fmla="*/ 663 h 732"/>
              <a:gd name="connsiteX61-26895" fmla="*/ 31 w 299"/>
              <a:gd name="connsiteY61-26896" fmla="*/ 600 h 732"/>
              <a:gd name="connsiteX62-26897" fmla="*/ 42 w 299"/>
              <a:gd name="connsiteY62-26898" fmla="*/ 600 h 732"/>
              <a:gd name="connsiteX63-26899" fmla="*/ 52 w 299"/>
              <a:gd name="connsiteY63-26900" fmla="*/ 600 h 732"/>
              <a:gd name="connsiteX64-26901" fmla="*/ 58 w 299"/>
              <a:gd name="connsiteY64-26902" fmla="*/ 600 h 732"/>
              <a:gd name="connsiteX65-26903" fmla="*/ 63 w 299"/>
              <a:gd name="connsiteY65-26904" fmla="*/ 600 h 732"/>
              <a:gd name="connsiteX66-26905" fmla="*/ 68 w 299"/>
              <a:gd name="connsiteY66-26906" fmla="*/ 595 h 732"/>
              <a:gd name="connsiteX67-26907" fmla="*/ 73 w 299"/>
              <a:gd name="connsiteY67-26908" fmla="*/ 590 h 732"/>
              <a:gd name="connsiteX68-26909" fmla="*/ 79 w 299"/>
              <a:gd name="connsiteY68-26910" fmla="*/ 584 h 732"/>
              <a:gd name="connsiteX69-26911" fmla="*/ 84 w 299"/>
              <a:gd name="connsiteY69-26912" fmla="*/ 579 h 732"/>
              <a:gd name="connsiteX70-26913" fmla="*/ 89 w 299"/>
              <a:gd name="connsiteY70-26914" fmla="*/ 568 h 732"/>
              <a:gd name="connsiteX71-26915" fmla="*/ 100 w 299"/>
              <a:gd name="connsiteY71-26916" fmla="*/ 558 h 732"/>
              <a:gd name="connsiteX72-26917" fmla="*/ 105 w 299"/>
              <a:gd name="connsiteY72-26918" fmla="*/ 547 h 732"/>
              <a:gd name="connsiteX73-26919" fmla="*/ 110 w 299"/>
              <a:gd name="connsiteY73-26920" fmla="*/ 537 h 732"/>
              <a:gd name="connsiteX74-26921" fmla="*/ 115 w 299"/>
              <a:gd name="connsiteY74-26922" fmla="*/ 521 h 732"/>
              <a:gd name="connsiteX75-26923" fmla="*/ 121 w 299"/>
              <a:gd name="connsiteY75-26924" fmla="*/ 505 h 732"/>
              <a:gd name="connsiteX76-26925" fmla="*/ 126 w 299"/>
              <a:gd name="connsiteY76-26926" fmla="*/ 489 h 732"/>
              <a:gd name="connsiteX77-26927" fmla="*/ 131 w 299"/>
              <a:gd name="connsiteY77-26928" fmla="*/ 468 h 732"/>
              <a:gd name="connsiteX78-26929" fmla="*/ 136 w 299"/>
              <a:gd name="connsiteY78-26930" fmla="*/ 447 h 732"/>
              <a:gd name="connsiteX79-26931" fmla="*/ 142 w 299"/>
              <a:gd name="connsiteY79-26932" fmla="*/ 421 h 732"/>
              <a:gd name="connsiteX80-26933" fmla="*/ 147 w 299"/>
              <a:gd name="connsiteY80-26934" fmla="*/ 395 h 732"/>
              <a:gd name="connsiteX81-26935" fmla="*/ 152 w 299"/>
              <a:gd name="connsiteY81-26936" fmla="*/ 368 h 732"/>
              <a:gd name="connsiteX82-26937" fmla="*/ 157 w 299"/>
              <a:gd name="connsiteY82-26938" fmla="*/ 342 h 732"/>
              <a:gd name="connsiteX83-26939" fmla="*/ 163 w 299"/>
              <a:gd name="connsiteY83-26940" fmla="*/ 316 h 732"/>
              <a:gd name="connsiteX84-26941" fmla="*/ 163 w 299"/>
              <a:gd name="connsiteY84-26942" fmla="*/ 289 h 732"/>
              <a:gd name="connsiteX85-26943" fmla="*/ 168 w 299"/>
              <a:gd name="connsiteY85-26944" fmla="*/ 263 h 732"/>
              <a:gd name="connsiteX86-26945" fmla="*/ 168 w 299"/>
              <a:gd name="connsiteY86-26946" fmla="*/ 242 h 732"/>
              <a:gd name="connsiteX87-26947" fmla="*/ 173 w 299"/>
              <a:gd name="connsiteY87-26948" fmla="*/ 221 h 732"/>
              <a:gd name="connsiteX88-26949" fmla="*/ 173 w 299"/>
              <a:gd name="connsiteY88-26950" fmla="*/ 200 h 732"/>
              <a:gd name="connsiteX89-26951" fmla="*/ 173 w 299"/>
              <a:gd name="connsiteY89-26952" fmla="*/ 179 h 732"/>
              <a:gd name="connsiteX90-26953" fmla="*/ 178 w 299"/>
              <a:gd name="connsiteY90-26954" fmla="*/ 163 h 732"/>
              <a:gd name="connsiteX91-26955" fmla="*/ 178 w 299"/>
              <a:gd name="connsiteY91-26956" fmla="*/ 147 h 732"/>
              <a:gd name="connsiteX92-26957" fmla="*/ 178 w 299"/>
              <a:gd name="connsiteY92-26958" fmla="*/ 131 h 732"/>
              <a:gd name="connsiteX93-26959" fmla="*/ 178 w 299"/>
              <a:gd name="connsiteY93-26960" fmla="*/ 121 h 732"/>
              <a:gd name="connsiteX94-26961" fmla="*/ 178 w 299"/>
              <a:gd name="connsiteY94-26962" fmla="*/ 110 h 732"/>
              <a:gd name="connsiteX95-26963" fmla="*/ 178 w 299"/>
              <a:gd name="connsiteY95-26964" fmla="*/ 100 h 732"/>
              <a:gd name="connsiteX96-26965" fmla="*/ 178 w 299"/>
              <a:gd name="connsiteY96-26966" fmla="*/ 89 h 732"/>
              <a:gd name="connsiteX97-26967" fmla="*/ 173 w 299"/>
              <a:gd name="connsiteY97-26968" fmla="*/ 84 h 732"/>
              <a:gd name="connsiteX98-26969" fmla="*/ 173 w 299"/>
              <a:gd name="connsiteY98-26970" fmla="*/ 84 h 732"/>
              <a:gd name="connsiteX0-26971" fmla="*/ 163 w 289"/>
              <a:gd name="connsiteY0-26972" fmla="*/ 84 h 732"/>
              <a:gd name="connsiteX1-26973" fmla="*/ 163 w 289"/>
              <a:gd name="connsiteY1-26974" fmla="*/ 73 h 732"/>
              <a:gd name="connsiteX2-26975" fmla="*/ 158 w 289"/>
              <a:gd name="connsiteY2-26976" fmla="*/ 63 h 732"/>
              <a:gd name="connsiteX3-26977" fmla="*/ 153 w 289"/>
              <a:gd name="connsiteY3-26978" fmla="*/ 52 h 732"/>
              <a:gd name="connsiteX4-26979" fmla="*/ 153 w 289"/>
              <a:gd name="connsiteY4-26980" fmla="*/ 47 h 732"/>
              <a:gd name="connsiteX5-26981" fmla="*/ 147 w 289"/>
              <a:gd name="connsiteY5-26982" fmla="*/ 47 h 732"/>
              <a:gd name="connsiteX6-26983" fmla="*/ 142 w 289"/>
              <a:gd name="connsiteY6-26984" fmla="*/ 47 h 732"/>
              <a:gd name="connsiteX7-26985" fmla="*/ 137 w 289"/>
              <a:gd name="connsiteY7-26986" fmla="*/ 42 h 732"/>
              <a:gd name="connsiteX8-26987" fmla="*/ 232 w 289"/>
              <a:gd name="connsiteY8-26988" fmla="*/ 0 h 732"/>
              <a:gd name="connsiteX9-26989" fmla="*/ 247 w 289"/>
              <a:gd name="connsiteY9-26990" fmla="*/ 10 h 732"/>
              <a:gd name="connsiteX10-26991" fmla="*/ 263 w 289"/>
              <a:gd name="connsiteY10-26992" fmla="*/ 21 h 732"/>
              <a:gd name="connsiteX11-26993" fmla="*/ 274 w 289"/>
              <a:gd name="connsiteY11-26994" fmla="*/ 26 h 732"/>
              <a:gd name="connsiteX12-26995" fmla="*/ 284 w 289"/>
              <a:gd name="connsiteY12-26996" fmla="*/ 36 h 732"/>
              <a:gd name="connsiteX13-26997" fmla="*/ 289 w 289"/>
              <a:gd name="connsiteY13-26998" fmla="*/ 42 h 732"/>
              <a:gd name="connsiteX14-26999" fmla="*/ 289 w 289"/>
              <a:gd name="connsiteY14-27000" fmla="*/ 42 h 732"/>
              <a:gd name="connsiteX15-27001" fmla="*/ 284 w 289"/>
              <a:gd name="connsiteY15-27002" fmla="*/ 47 h 732"/>
              <a:gd name="connsiteX16-27003" fmla="*/ 284 w 289"/>
              <a:gd name="connsiteY16-27004" fmla="*/ 52 h 732"/>
              <a:gd name="connsiteX17-27005" fmla="*/ 279 w 289"/>
              <a:gd name="connsiteY17-27006" fmla="*/ 58 h 732"/>
              <a:gd name="connsiteX18-27007" fmla="*/ 274 w 289"/>
              <a:gd name="connsiteY18-27008" fmla="*/ 63 h 732"/>
              <a:gd name="connsiteX19-27009" fmla="*/ 268 w 289"/>
              <a:gd name="connsiteY19-27010" fmla="*/ 68 h 732"/>
              <a:gd name="connsiteX20-27011" fmla="*/ 263 w 289"/>
              <a:gd name="connsiteY20-27012" fmla="*/ 73 h 732"/>
              <a:gd name="connsiteX21-27013" fmla="*/ 258 w 289"/>
              <a:gd name="connsiteY21-27014" fmla="*/ 84 h 732"/>
              <a:gd name="connsiteX22-27015" fmla="*/ 258 w 289"/>
              <a:gd name="connsiteY22-27016" fmla="*/ 94 h 732"/>
              <a:gd name="connsiteX23-27017" fmla="*/ 253 w 289"/>
              <a:gd name="connsiteY23-27018" fmla="*/ 110 h 732"/>
              <a:gd name="connsiteX24-27019" fmla="*/ 253 w 289"/>
              <a:gd name="connsiteY24-27020" fmla="*/ 131 h 732"/>
              <a:gd name="connsiteX25-27021" fmla="*/ 253 w 289"/>
              <a:gd name="connsiteY25-27022" fmla="*/ 152 h 732"/>
              <a:gd name="connsiteX26-27023" fmla="*/ 247 w 289"/>
              <a:gd name="connsiteY26-27024" fmla="*/ 179 h 732"/>
              <a:gd name="connsiteX27-27025" fmla="*/ 242 w 289"/>
              <a:gd name="connsiteY27-27026" fmla="*/ 231 h 732"/>
              <a:gd name="connsiteX28-27027" fmla="*/ 237 w 289"/>
              <a:gd name="connsiteY28-27028" fmla="*/ 284 h 732"/>
              <a:gd name="connsiteX29-27029" fmla="*/ 232 w 289"/>
              <a:gd name="connsiteY29-27030" fmla="*/ 331 h 732"/>
              <a:gd name="connsiteX30-27031" fmla="*/ 226 w 289"/>
              <a:gd name="connsiteY30-27032" fmla="*/ 379 h 732"/>
              <a:gd name="connsiteX31-27033" fmla="*/ 216 w 289"/>
              <a:gd name="connsiteY31-27034" fmla="*/ 426 h 732"/>
              <a:gd name="connsiteX32-27035" fmla="*/ 205 w 289"/>
              <a:gd name="connsiteY32-27036" fmla="*/ 474 h 732"/>
              <a:gd name="connsiteX33-27037" fmla="*/ 195 w 289"/>
              <a:gd name="connsiteY33-27038" fmla="*/ 521 h 732"/>
              <a:gd name="connsiteX34-27039" fmla="*/ 179 w 289"/>
              <a:gd name="connsiteY34-27040" fmla="*/ 563 h 732"/>
              <a:gd name="connsiteX35-27041" fmla="*/ 168 w 289"/>
              <a:gd name="connsiteY35-27042" fmla="*/ 590 h 732"/>
              <a:gd name="connsiteX36-27043" fmla="*/ 163 w 289"/>
              <a:gd name="connsiteY36-27044" fmla="*/ 611 h 732"/>
              <a:gd name="connsiteX37-27045" fmla="*/ 153 w 289"/>
              <a:gd name="connsiteY37-27046" fmla="*/ 626 h 732"/>
              <a:gd name="connsiteX38-27047" fmla="*/ 142 w 289"/>
              <a:gd name="connsiteY38-27048" fmla="*/ 642 h 732"/>
              <a:gd name="connsiteX39-27049" fmla="*/ 132 w 289"/>
              <a:gd name="connsiteY39-27050" fmla="*/ 658 h 732"/>
              <a:gd name="connsiteX40-27051" fmla="*/ 121 w 289"/>
              <a:gd name="connsiteY40-27052" fmla="*/ 674 h 732"/>
              <a:gd name="connsiteX41-27053" fmla="*/ 105 w 289"/>
              <a:gd name="connsiteY41-27054" fmla="*/ 684 h 732"/>
              <a:gd name="connsiteX42-27055" fmla="*/ 95 w 289"/>
              <a:gd name="connsiteY42-27056" fmla="*/ 695 h 732"/>
              <a:gd name="connsiteX43-27057" fmla="*/ 84 w 289"/>
              <a:gd name="connsiteY43-27058" fmla="*/ 705 h 732"/>
              <a:gd name="connsiteX44-27059" fmla="*/ 74 w 289"/>
              <a:gd name="connsiteY44-27060" fmla="*/ 711 h 732"/>
              <a:gd name="connsiteX45-27061" fmla="*/ 63 w 289"/>
              <a:gd name="connsiteY45-27062" fmla="*/ 716 h 732"/>
              <a:gd name="connsiteX46-27063" fmla="*/ 53 w 289"/>
              <a:gd name="connsiteY46-27064" fmla="*/ 721 h 732"/>
              <a:gd name="connsiteX47-27065" fmla="*/ 48 w 289"/>
              <a:gd name="connsiteY47-27066" fmla="*/ 726 h 732"/>
              <a:gd name="connsiteX48-27067" fmla="*/ 37 w 289"/>
              <a:gd name="connsiteY48-27068" fmla="*/ 732 h 732"/>
              <a:gd name="connsiteX49-27069" fmla="*/ 32 w 289"/>
              <a:gd name="connsiteY49-27070" fmla="*/ 732 h 732"/>
              <a:gd name="connsiteX50-27071" fmla="*/ 26 w 289"/>
              <a:gd name="connsiteY50-27072" fmla="*/ 732 h 732"/>
              <a:gd name="connsiteX51-27073" fmla="*/ 16 w 289"/>
              <a:gd name="connsiteY51-27074" fmla="*/ 726 h 732"/>
              <a:gd name="connsiteX52-27075" fmla="*/ 11 w 289"/>
              <a:gd name="connsiteY52-27076" fmla="*/ 721 h 732"/>
              <a:gd name="connsiteX53-27077" fmla="*/ 5 w 289"/>
              <a:gd name="connsiteY53-27078" fmla="*/ 716 h 732"/>
              <a:gd name="connsiteX54-27079" fmla="*/ 5 w 289"/>
              <a:gd name="connsiteY54-27080" fmla="*/ 711 h 732"/>
              <a:gd name="connsiteX55-27081" fmla="*/ 5 w 289"/>
              <a:gd name="connsiteY55-27082" fmla="*/ 705 h 732"/>
              <a:gd name="connsiteX56-27083" fmla="*/ 5 w 289"/>
              <a:gd name="connsiteY56-27084" fmla="*/ 700 h 732"/>
              <a:gd name="connsiteX57-27085" fmla="*/ 5 w 289"/>
              <a:gd name="connsiteY57-27086" fmla="*/ 690 h 732"/>
              <a:gd name="connsiteX58-27087" fmla="*/ 5 w 289"/>
              <a:gd name="connsiteY58-27088" fmla="*/ 684 h 732"/>
              <a:gd name="connsiteX59-27089" fmla="*/ 0 w 289"/>
              <a:gd name="connsiteY59-27090" fmla="*/ 674 h 732"/>
              <a:gd name="connsiteX60-27091" fmla="*/ 21 w 289"/>
              <a:gd name="connsiteY60-27092" fmla="*/ 600 h 732"/>
              <a:gd name="connsiteX61-27093" fmla="*/ 32 w 289"/>
              <a:gd name="connsiteY61-27094" fmla="*/ 600 h 732"/>
              <a:gd name="connsiteX62-27095" fmla="*/ 42 w 289"/>
              <a:gd name="connsiteY62-27096" fmla="*/ 600 h 732"/>
              <a:gd name="connsiteX63-27097" fmla="*/ 48 w 289"/>
              <a:gd name="connsiteY63-27098" fmla="*/ 600 h 732"/>
              <a:gd name="connsiteX64-27099" fmla="*/ 53 w 289"/>
              <a:gd name="connsiteY64-27100" fmla="*/ 600 h 732"/>
              <a:gd name="connsiteX65-27101" fmla="*/ 58 w 289"/>
              <a:gd name="connsiteY65-27102" fmla="*/ 595 h 732"/>
              <a:gd name="connsiteX66-27103" fmla="*/ 63 w 289"/>
              <a:gd name="connsiteY66-27104" fmla="*/ 590 h 732"/>
              <a:gd name="connsiteX67-27105" fmla="*/ 69 w 289"/>
              <a:gd name="connsiteY67-27106" fmla="*/ 584 h 732"/>
              <a:gd name="connsiteX68-27107" fmla="*/ 74 w 289"/>
              <a:gd name="connsiteY68-27108" fmla="*/ 579 h 732"/>
              <a:gd name="connsiteX69-27109" fmla="*/ 79 w 289"/>
              <a:gd name="connsiteY69-27110" fmla="*/ 568 h 732"/>
              <a:gd name="connsiteX70-27111" fmla="*/ 90 w 289"/>
              <a:gd name="connsiteY70-27112" fmla="*/ 558 h 732"/>
              <a:gd name="connsiteX71-27113" fmla="*/ 95 w 289"/>
              <a:gd name="connsiteY71-27114" fmla="*/ 547 h 732"/>
              <a:gd name="connsiteX72-27115" fmla="*/ 100 w 289"/>
              <a:gd name="connsiteY72-27116" fmla="*/ 537 h 732"/>
              <a:gd name="connsiteX73-27117" fmla="*/ 105 w 289"/>
              <a:gd name="connsiteY73-27118" fmla="*/ 521 h 732"/>
              <a:gd name="connsiteX74-27119" fmla="*/ 111 w 289"/>
              <a:gd name="connsiteY74-27120" fmla="*/ 505 h 732"/>
              <a:gd name="connsiteX75-27121" fmla="*/ 116 w 289"/>
              <a:gd name="connsiteY75-27122" fmla="*/ 489 h 732"/>
              <a:gd name="connsiteX76-27123" fmla="*/ 121 w 289"/>
              <a:gd name="connsiteY76-27124" fmla="*/ 468 h 732"/>
              <a:gd name="connsiteX77-27125" fmla="*/ 126 w 289"/>
              <a:gd name="connsiteY77-27126" fmla="*/ 447 h 732"/>
              <a:gd name="connsiteX78-27127" fmla="*/ 132 w 289"/>
              <a:gd name="connsiteY78-27128" fmla="*/ 421 h 732"/>
              <a:gd name="connsiteX79-27129" fmla="*/ 137 w 289"/>
              <a:gd name="connsiteY79-27130" fmla="*/ 395 h 732"/>
              <a:gd name="connsiteX80-27131" fmla="*/ 142 w 289"/>
              <a:gd name="connsiteY80-27132" fmla="*/ 368 h 732"/>
              <a:gd name="connsiteX81-27133" fmla="*/ 147 w 289"/>
              <a:gd name="connsiteY81-27134" fmla="*/ 342 h 732"/>
              <a:gd name="connsiteX82-27135" fmla="*/ 153 w 289"/>
              <a:gd name="connsiteY82-27136" fmla="*/ 316 h 732"/>
              <a:gd name="connsiteX83-27137" fmla="*/ 153 w 289"/>
              <a:gd name="connsiteY83-27138" fmla="*/ 289 h 732"/>
              <a:gd name="connsiteX84-27139" fmla="*/ 158 w 289"/>
              <a:gd name="connsiteY84-27140" fmla="*/ 263 h 732"/>
              <a:gd name="connsiteX85-27141" fmla="*/ 158 w 289"/>
              <a:gd name="connsiteY85-27142" fmla="*/ 242 h 732"/>
              <a:gd name="connsiteX86-27143" fmla="*/ 163 w 289"/>
              <a:gd name="connsiteY86-27144" fmla="*/ 221 h 732"/>
              <a:gd name="connsiteX87-27145" fmla="*/ 163 w 289"/>
              <a:gd name="connsiteY87-27146" fmla="*/ 200 h 732"/>
              <a:gd name="connsiteX88-27147" fmla="*/ 163 w 289"/>
              <a:gd name="connsiteY88-27148" fmla="*/ 179 h 732"/>
              <a:gd name="connsiteX89-27149" fmla="*/ 168 w 289"/>
              <a:gd name="connsiteY89-27150" fmla="*/ 163 h 732"/>
              <a:gd name="connsiteX90-27151" fmla="*/ 168 w 289"/>
              <a:gd name="connsiteY90-27152" fmla="*/ 147 h 732"/>
              <a:gd name="connsiteX91-27153" fmla="*/ 168 w 289"/>
              <a:gd name="connsiteY91-27154" fmla="*/ 131 h 732"/>
              <a:gd name="connsiteX92-27155" fmla="*/ 168 w 289"/>
              <a:gd name="connsiteY92-27156" fmla="*/ 121 h 732"/>
              <a:gd name="connsiteX93-27157" fmla="*/ 168 w 289"/>
              <a:gd name="connsiteY93-27158" fmla="*/ 110 h 732"/>
              <a:gd name="connsiteX94-27159" fmla="*/ 168 w 289"/>
              <a:gd name="connsiteY94-27160" fmla="*/ 100 h 732"/>
              <a:gd name="connsiteX95-27161" fmla="*/ 168 w 289"/>
              <a:gd name="connsiteY95-27162" fmla="*/ 89 h 732"/>
              <a:gd name="connsiteX96-27163" fmla="*/ 163 w 289"/>
              <a:gd name="connsiteY96-27164" fmla="*/ 84 h 732"/>
              <a:gd name="connsiteX97-27165" fmla="*/ 163 w 289"/>
              <a:gd name="connsiteY97-27166" fmla="*/ 84 h 732"/>
              <a:gd name="connsiteX0-27167" fmla="*/ 158 w 284"/>
              <a:gd name="connsiteY0-27168" fmla="*/ 84 h 732"/>
              <a:gd name="connsiteX1-27169" fmla="*/ 158 w 284"/>
              <a:gd name="connsiteY1-27170" fmla="*/ 73 h 732"/>
              <a:gd name="connsiteX2-27171" fmla="*/ 153 w 284"/>
              <a:gd name="connsiteY2-27172" fmla="*/ 63 h 732"/>
              <a:gd name="connsiteX3-27173" fmla="*/ 148 w 284"/>
              <a:gd name="connsiteY3-27174" fmla="*/ 52 h 732"/>
              <a:gd name="connsiteX4-27175" fmla="*/ 148 w 284"/>
              <a:gd name="connsiteY4-27176" fmla="*/ 47 h 732"/>
              <a:gd name="connsiteX5-27177" fmla="*/ 142 w 284"/>
              <a:gd name="connsiteY5-27178" fmla="*/ 47 h 732"/>
              <a:gd name="connsiteX6-27179" fmla="*/ 137 w 284"/>
              <a:gd name="connsiteY6-27180" fmla="*/ 47 h 732"/>
              <a:gd name="connsiteX7-27181" fmla="*/ 132 w 284"/>
              <a:gd name="connsiteY7-27182" fmla="*/ 42 h 732"/>
              <a:gd name="connsiteX8-27183" fmla="*/ 227 w 284"/>
              <a:gd name="connsiteY8-27184" fmla="*/ 0 h 732"/>
              <a:gd name="connsiteX9-27185" fmla="*/ 242 w 284"/>
              <a:gd name="connsiteY9-27186" fmla="*/ 10 h 732"/>
              <a:gd name="connsiteX10-27187" fmla="*/ 258 w 284"/>
              <a:gd name="connsiteY10-27188" fmla="*/ 21 h 732"/>
              <a:gd name="connsiteX11-27189" fmla="*/ 269 w 284"/>
              <a:gd name="connsiteY11-27190" fmla="*/ 26 h 732"/>
              <a:gd name="connsiteX12-27191" fmla="*/ 279 w 284"/>
              <a:gd name="connsiteY12-27192" fmla="*/ 36 h 732"/>
              <a:gd name="connsiteX13-27193" fmla="*/ 284 w 284"/>
              <a:gd name="connsiteY13-27194" fmla="*/ 42 h 732"/>
              <a:gd name="connsiteX14-27195" fmla="*/ 284 w 284"/>
              <a:gd name="connsiteY14-27196" fmla="*/ 42 h 732"/>
              <a:gd name="connsiteX15-27197" fmla="*/ 279 w 284"/>
              <a:gd name="connsiteY15-27198" fmla="*/ 47 h 732"/>
              <a:gd name="connsiteX16-27199" fmla="*/ 279 w 284"/>
              <a:gd name="connsiteY16-27200" fmla="*/ 52 h 732"/>
              <a:gd name="connsiteX17-27201" fmla="*/ 274 w 284"/>
              <a:gd name="connsiteY17-27202" fmla="*/ 58 h 732"/>
              <a:gd name="connsiteX18-27203" fmla="*/ 269 w 284"/>
              <a:gd name="connsiteY18-27204" fmla="*/ 63 h 732"/>
              <a:gd name="connsiteX19-27205" fmla="*/ 263 w 284"/>
              <a:gd name="connsiteY19-27206" fmla="*/ 68 h 732"/>
              <a:gd name="connsiteX20-27207" fmla="*/ 258 w 284"/>
              <a:gd name="connsiteY20-27208" fmla="*/ 73 h 732"/>
              <a:gd name="connsiteX21-27209" fmla="*/ 253 w 284"/>
              <a:gd name="connsiteY21-27210" fmla="*/ 84 h 732"/>
              <a:gd name="connsiteX22-27211" fmla="*/ 253 w 284"/>
              <a:gd name="connsiteY22-27212" fmla="*/ 94 h 732"/>
              <a:gd name="connsiteX23-27213" fmla="*/ 248 w 284"/>
              <a:gd name="connsiteY23-27214" fmla="*/ 110 h 732"/>
              <a:gd name="connsiteX24-27215" fmla="*/ 248 w 284"/>
              <a:gd name="connsiteY24-27216" fmla="*/ 131 h 732"/>
              <a:gd name="connsiteX25-27217" fmla="*/ 248 w 284"/>
              <a:gd name="connsiteY25-27218" fmla="*/ 152 h 732"/>
              <a:gd name="connsiteX26-27219" fmla="*/ 242 w 284"/>
              <a:gd name="connsiteY26-27220" fmla="*/ 179 h 732"/>
              <a:gd name="connsiteX27-27221" fmla="*/ 237 w 284"/>
              <a:gd name="connsiteY27-27222" fmla="*/ 231 h 732"/>
              <a:gd name="connsiteX28-27223" fmla="*/ 232 w 284"/>
              <a:gd name="connsiteY28-27224" fmla="*/ 284 h 732"/>
              <a:gd name="connsiteX29-27225" fmla="*/ 227 w 284"/>
              <a:gd name="connsiteY29-27226" fmla="*/ 331 h 732"/>
              <a:gd name="connsiteX30-27227" fmla="*/ 221 w 284"/>
              <a:gd name="connsiteY30-27228" fmla="*/ 379 h 732"/>
              <a:gd name="connsiteX31-27229" fmla="*/ 211 w 284"/>
              <a:gd name="connsiteY31-27230" fmla="*/ 426 h 732"/>
              <a:gd name="connsiteX32-27231" fmla="*/ 200 w 284"/>
              <a:gd name="connsiteY32-27232" fmla="*/ 474 h 732"/>
              <a:gd name="connsiteX33-27233" fmla="*/ 190 w 284"/>
              <a:gd name="connsiteY33-27234" fmla="*/ 521 h 732"/>
              <a:gd name="connsiteX34-27235" fmla="*/ 174 w 284"/>
              <a:gd name="connsiteY34-27236" fmla="*/ 563 h 732"/>
              <a:gd name="connsiteX35-27237" fmla="*/ 163 w 284"/>
              <a:gd name="connsiteY35-27238" fmla="*/ 590 h 732"/>
              <a:gd name="connsiteX36-27239" fmla="*/ 158 w 284"/>
              <a:gd name="connsiteY36-27240" fmla="*/ 611 h 732"/>
              <a:gd name="connsiteX37-27241" fmla="*/ 148 w 284"/>
              <a:gd name="connsiteY37-27242" fmla="*/ 626 h 732"/>
              <a:gd name="connsiteX38-27243" fmla="*/ 137 w 284"/>
              <a:gd name="connsiteY38-27244" fmla="*/ 642 h 732"/>
              <a:gd name="connsiteX39-27245" fmla="*/ 127 w 284"/>
              <a:gd name="connsiteY39-27246" fmla="*/ 658 h 732"/>
              <a:gd name="connsiteX40-27247" fmla="*/ 116 w 284"/>
              <a:gd name="connsiteY40-27248" fmla="*/ 674 h 732"/>
              <a:gd name="connsiteX41-27249" fmla="*/ 100 w 284"/>
              <a:gd name="connsiteY41-27250" fmla="*/ 684 h 732"/>
              <a:gd name="connsiteX42-27251" fmla="*/ 90 w 284"/>
              <a:gd name="connsiteY42-27252" fmla="*/ 695 h 732"/>
              <a:gd name="connsiteX43-27253" fmla="*/ 79 w 284"/>
              <a:gd name="connsiteY43-27254" fmla="*/ 705 h 732"/>
              <a:gd name="connsiteX44-27255" fmla="*/ 69 w 284"/>
              <a:gd name="connsiteY44-27256" fmla="*/ 711 h 732"/>
              <a:gd name="connsiteX45-27257" fmla="*/ 58 w 284"/>
              <a:gd name="connsiteY45-27258" fmla="*/ 716 h 732"/>
              <a:gd name="connsiteX46-27259" fmla="*/ 48 w 284"/>
              <a:gd name="connsiteY46-27260" fmla="*/ 721 h 732"/>
              <a:gd name="connsiteX47-27261" fmla="*/ 43 w 284"/>
              <a:gd name="connsiteY47-27262" fmla="*/ 726 h 732"/>
              <a:gd name="connsiteX48-27263" fmla="*/ 32 w 284"/>
              <a:gd name="connsiteY48-27264" fmla="*/ 732 h 732"/>
              <a:gd name="connsiteX49-27265" fmla="*/ 27 w 284"/>
              <a:gd name="connsiteY49-27266" fmla="*/ 732 h 732"/>
              <a:gd name="connsiteX50-27267" fmla="*/ 21 w 284"/>
              <a:gd name="connsiteY50-27268" fmla="*/ 732 h 732"/>
              <a:gd name="connsiteX51-27269" fmla="*/ 11 w 284"/>
              <a:gd name="connsiteY51-27270" fmla="*/ 726 h 732"/>
              <a:gd name="connsiteX52-27271" fmla="*/ 6 w 284"/>
              <a:gd name="connsiteY52-27272" fmla="*/ 721 h 732"/>
              <a:gd name="connsiteX53-27273" fmla="*/ 0 w 284"/>
              <a:gd name="connsiteY53-27274" fmla="*/ 716 h 732"/>
              <a:gd name="connsiteX54-27275" fmla="*/ 0 w 284"/>
              <a:gd name="connsiteY54-27276" fmla="*/ 711 h 732"/>
              <a:gd name="connsiteX55-27277" fmla="*/ 0 w 284"/>
              <a:gd name="connsiteY55-27278" fmla="*/ 705 h 732"/>
              <a:gd name="connsiteX56-27279" fmla="*/ 0 w 284"/>
              <a:gd name="connsiteY56-27280" fmla="*/ 700 h 732"/>
              <a:gd name="connsiteX57-27281" fmla="*/ 0 w 284"/>
              <a:gd name="connsiteY57-27282" fmla="*/ 690 h 732"/>
              <a:gd name="connsiteX58-27283" fmla="*/ 0 w 284"/>
              <a:gd name="connsiteY58-27284" fmla="*/ 684 h 732"/>
              <a:gd name="connsiteX59-27285" fmla="*/ 16 w 284"/>
              <a:gd name="connsiteY59-27286" fmla="*/ 600 h 732"/>
              <a:gd name="connsiteX60-27287" fmla="*/ 27 w 284"/>
              <a:gd name="connsiteY60-27288" fmla="*/ 600 h 732"/>
              <a:gd name="connsiteX61-27289" fmla="*/ 37 w 284"/>
              <a:gd name="connsiteY61-27290" fmla="*/ 600 h 732"/>
              <a:gd name="connsiteX62-27291" fmla="*/ 43 w 284"/>
              <a:gd name="connsiteY62-27292" fmla="*/ 600 h 732"/>
              <a:gd name="connsiteX63-27293" fmla="*/ 48 w 284"/>
              <a:gd name="connsiteY63-27294" fmla="*/ 600 h 732"/>
              <a:gd name="connsiteX64-27295" fmla="*/ 53 w 284"/>
              <a:gd name="connsiteY64-27296" fmla="*/ 595 h 732"/>
              <a:gd name="connsiteX65-27297" fmla="*/ 58 w 284"/>
              <a:gd name="connsiteY65-27298" fmla="*/ 590 h 732"/>
              <a:gd name="connsiteX66-27299" fmla="*/ 64 w 284"/>
              <a:gd name="connsiteY66-27300" fmla="*/ 584 h 732"/>
              <a:gd name="connsiteX67-27301" fmla="*/ 69 w 284"/>
              <a:gd name="connsiteY67-27302" fmla="*/ 579 h 732"/>
              <a:gd name="connsiteX68-27303" fmla="*/ 74 w 284"/>
              <a:gd name="connsiteY68-27304" fmla="*/ 568 h 732"/>
              <a:gd name="connsiteX69-27305" fmla="*/ 85 w 284"/>
              <a:gd name="connsiteY69-27306" fmla="*/ 558 h 732"/>
              <a:gd name="connsiteX70-27307" fmla="*/ 90 w 284"/>
              <a:gd name="connsiteY70-27308" fmla="*/ 547 h 732"/>
              <a:gd name="connsiteX71-27309" fmla="*/ 95 w 284"/>
              <a:gd name="connsiteY71-27310" fmla="*/ 537 h 732"/>
              <a:gd name="connsiteX72-27311" fmla="*/ 100 w 284"/>
              <a:gd name="connsiteY72-27312" fmla="*/ 521 h 732"/>
              <a:gd name="connsiteX73-27313" fmla="*/ 106 w 284"/>
              <a:gd name="connsiteY73-27314" fmla="*/ 505 h 732"/>
              <a:gd name="connsiteX74-27315" fmla="*/ 111 w 284"/>
              <a:gd name="connsiteY74-27316" fmla="*/ 489 h 732"/>
              <a:gd name="connsiteX75-27317" fmla="*/ 116 w 284"/>
              <a:gd name="connsiteY75-27318" fmla="*/ 468 h 732"/>
              <a:gd name="connsiteX76-27319" fmla="*/ 121 w 284"/>
              <a:gd name="connsiteY76-27320" fmla="*/ 447 h 732"/>
              <a:gd name="connsiteX77-27321" fmla="*/ 127 w 284"/>
              <a:gd name="connsiteY77-27322" fmla="*/ 421 h 732"/>
              <a:gd name="connsiteX78-27323" fmla="*/ 132 w 284"/>
              <a:gd name="connsiteY78-27324" fmla="*/ 395 h 732"/>
              <a:gd name="connsiteX79-27325" fmla="*/ 137 w 284"/>
              <a:gd name="connsiteY79-27326" fmla="*/ 368 h 732"/>
              <a:gd name="connsiteX80-27327" fmla="*/ 142 w 284"/>
              <a:gd name="connsiteY80-27328" fmla="*/ 342 h 732"/>
              <a:gd name="connsiteX81-27329" fmla="*/ 148 w 284"/>
              <a:gd name="connsiteY81-27330" fmla="*/ 316 h 732"/>
              <a:gd name="connsiteX82-27331" fmla="*/ 148 w 284"/>
              <a:gd name="connsiteY82-27332" fmla="*/ 289 h 732"/>
              <a:gd name="connsiteX83-27333" fmla="*/ 153 w 284"/>
              <a:gd name="connsiteY83-27334" fmla="*/ 263 h 732"/>
              <a:gd name="connsiteX84-27335" fmla="*/ 153 w 284"/>
              <a:gd name="connsiteY84-27336" fmla="*/ 242 h 732"/>
              <a:gd name="connsiteX85-27337" fmla="*/ 158 w 284"/>
              <a:gd name="connsiteY85-27338" fmla="*/ 221 h 732"/>
              <a:gd name="connsiteX86-27339" fmla="*/ 158 w 284"/>
              <a:gd name="connsiteY86-27340" fmla="*/ 200 h 732"/>
              <a:gd name="connsiteX87-27341" fmla="*/ 158 w 284"/>
              <a:gd name="connsiteY87-27342" fmla="*/ 179 h 732"/>
              <a:gd name="connsiteX88-27343" fmla="*/ 163 w 284"/>
              <a:gd name="connsiteY88-27344" fmla="*/ 163 h 732"/>
              <a:gd name="connsiteX89-27345" fmla="*/ 163 w 284"/>
              <a:gd name="connsiteY89-27346" fmla="*/ 147 h 732"/>
              <a:gd name="connsiteX90-27347" fmla="*/ 163 w 284"/>
              <a:gd name="connsiteY90-27348" fmla="*/ 131 h 732"/>
              <a:gd name="connsiteX91-27349" fmla="*/ 163 w 284"/>
              <a:gd name="connsiteY91-27350" fmla="*/ 121 h 732"/>
              <a:gd name="connsiteX92-27351" fmla="*/ 163 w 284"/>
              <a:gd name="connsiteY92-27352" fmla="*/ 110 h 732"/>
              <a:gd name="connsiteX93-27353" fmla="*/ 163 w 284"/>
              <a:gd name="connsiteY93-27354" fmla="*/ 100 h 732"/>
              <a:gd name="connsiteX94-27355" fmla="*/ 163 w 284"/>
              <a:gd name="connsiteY94-27356" fmla="*/ 89 h 732"/>
              <a:gd name="connsiteX95-27357" fmla="*/ 158 w 284"/>
              <a:gd name="connsiteY95-27358" fmla="*/ 84 h 732"/>
              <a:gd name="connsiteX96-27359" fmla="*/ 158 w 284"/>
              <a:gd name="connsiteY96-27360" fmla="*/ 84 h 732"/>
              <a:gd name="connsiteX0-27361" fmla="*/ 158 w 284"/>
              <a:gd name="connsiteY0-27362" fmla="*/ 84 h 732"/>
              <a:gd name="connsiteX1-27363" fmla="*/ 158 w 284"/>
              <a:gd name="connsiteY1-27364" fmla="*/ 73 h 732"/>
              <a:gd name="connsiteX2-27365" fmla="*/ 153 w 284"/>
              <a:gd name="connsiteY2-27366" fmla="*/ 63 h 732"/>
              <a:gd name="connsiteX3-27367" fmla="*/ 148 w 284"/>
              <a:gd name="connsiteY3-27368" fmla="*/ 52 h 732"/>
              <a:gd name="connsiteX4-27369" fmla="*/ 148 w 284"/>
              <a:gd name="connsiteY4-27370" fmla="*/ 47 h 732"/>
              <a:gd name="connsiteX5-27371" fmla="*/ 142 w 284"/>
              <a:gd name="connsiteY5-27372" fmla="*/ 47 h 732"/>
              <a:gd name="connsiteX6-27373" fmla="*/ 137 w 284"/>
              <a:gd name="connsiteY6-27374" fmla="*/ 47 h 732"/>
              <a:gd name="connsiteX7-27375" fmla="*/ 132 w 284"/>
              <a:gd name="connsiteY7-27376" fmla="*/ 42 h 732"/>
              <a:gd name="connsiteX8-27377" fmla="*/ 227 w 284"/>
              <a:gd name="connsiteY8-27378" fmla="*/ 0 h 732"/>
              <a:gd name="connsiteX9-27379" fmla="*/ 242 w 284"/>
              <a:gd name="connsiteY9-27380" fmla="*/ 10 h 732"/>
              <a:gd name="connsiteX10-27381" fmla="*/ 258 w 284"/>
              <a:gd name="connsiteY10-27382" fmla="*/ 21 h 732"/>
              <a:gd name="connsiteX11-27383" fmla="*/ 269 w 284"/>
              <a:gd name="connsiteY11-27384" fmla="*/ 26 h 732"/>
              <a:gd name="connsiteX12-27385" fmla="*/ 279 w 284"/>
              <a:gd name="connsiteY12-27386" fmla="*/ 36 h 732"/>
              <a:gd name="connsiteX13-27387" fmla="*/ 284 w 284"/>
              <a:gd name="connsiteY13-27388" fmla="*/ 42 h 732"/>
              <a:gd name="connsiteX14-27389" fmla="*/ 284 w 284"/>
              <a:gd name="connsiteY14-27390" fmla="*/ 42 h 732"/>
              <a:gd name="connsiteX15-27391" fmla="*/ 279 w 284"/>
              <a:gd name="connsiteY15-27392" fmla="*/ 47 h 732"/>
              <a:gd name="connsiteX16-27393" fmla="*/ 279 w 284"/>
              <a:gd name="connsiteY16-27394" fmla="*/ 52 h 732"/>
              <a:gd name="connsiteX17-27395" fmla="*/ 274 w 284"/>
              <a:gd name="connsiteY17-27396" fmla="*/ 58 h 732"/>
              <a:gd name="connsiteX18-27397" fmla="*/ 269 w 284"/>
              <a:gd name="connsiteY18-27398" fmla="*/ 63 h 732"/>
              <a:gd name="connsiteX19-27399" fmla="*/ 263 w 284"/>
              <a:gd name="connsiteY19-27400" fmla="*/ 68 h 732"/>
              <a:gd name="connsiteX20-27401" fmla="*/ 258 w 284"/>
              <a:gd name="connsiteY20-27402" fmla="*/ 73 h 732"/>
              <a:gd name="connsiteX21-27403" fmla="*/ 253 w 284"/>
              <a:gd name="connsiteY21-27404" fmla="*/ 84 h 732"/>
              <a:gd name="connsiteX22-27405" fmla="*/ 253 w 284"/>
              <a:gd name="connsiteY22-27406" fmla="*/ 94 h 732"/>
              <a:gd name="connsiteX23-27407" fmla="*/ 248 w 284"/>
              <a:gd name="connsiteY23-27408" fmla="*/ 110 h 732"/>
              <a:gd name="connsiteX24-27409" fmla="*/ 248 w 284"/>
              <a:gd name="connsiteY24-27410" fmla="*/ 131 h 732"/>
              <a:gd name="connsiteX25-27411" fmla="*/ 248 w 284"/>
              <a:gd name="connsiteY25-27412" fmla="*/ 152 h 732"/>
              <a:gd name="connsiteX26-27413" fmla="*/ 242 w 284"/>
              <a:gd name="connsiteY26-27414" fmla="*/ 179 h 732"/>
              <a:gd name="connsiteX27-27415" fmla="*/ 237 w 284"/>
              <a:gd name="connsiteY27-27416" fmla="*/ 231 h 732"/>
              <a:gd name="connsiteX28-27417" fmla="*/ 232 w 284"/>
              <a:gd name="connsiteY28-27418" fmla="*/ 284 h 732"/>
              <a:gd name="connsiteX29-27419" fmla="*/ 227 w 284"/>
              <a:gd name="connsiteY29-27420" fmla="*/ 331 h 732"/>
              <a:gd name="connsiteX30-27421" fmla="*/ 221 w 284"/>
              <a:gd name="connsiteY30-27422" fmla="*/ 379 h 732"/>
              <a:gd name="connsiteX31-27423" fmla="*/ 211 w 284"/>
              <a:gd name="connsiteY31-27424" fmla="*/ 426 h 732"/>
              <a:gd name="connsiteX32-27425" fmla="*/ 200 w 284"/>
              <a:gd name="connsiteY32-27426" fmla="*/ 474 h 732"/>
              <a:gd name="connsiteX33-27427" fmla="*/ 190 w 284"/>
              <a:gd name="connsiteY33-27428" fmla="*/ 521 h 732"/>
              <a:gd name="connsiteX34-27429" fmla="*/ 174 w 284"/>
              <a:gd name="connsiteY34-27430" fmla="*/ 563 h 732"/>
              <a:gd name="connsiteX35-27431" fmla="*/ 163 w 284"/>
              <a:gd name="connsiteY35-27432" fmla="*/ 590 h 732"/>
              <a:gd name="connsiteX36-27433" fmla="*/ 158 w 284"/>
              <a:gd name="connsiteY36-27434" fmla="*/ 611 h 732"/>
              <a:gd name="connsiteX37-27435" fmla="*/ 148 w 284"/>
              <a:gd name="connsiteY37-27436" fmla="*/ 626 h 732"/>
              <a:gd name="connsiteX38-27437" fmla="*/ 137 w 284"/>
              <a:gd name="connsiteY38-27438" fmla="*/ 642 h 732"/>
              <a:gd name="connsiteX39-27439" fmla="*/ 127 w 284"/>
              <a:gd name="connsiteY39-27440" fmla="*/ 658 h 732"/>
              <a:gd name="connsiteX40-27441" fmla="*/ 116 w 284"/>
              <a:gd name="connsiteY40-27442" fmla="*/ 674 h 732"/>
              <a:gd name="connsiteX41-27443" fmla="*/ 100 w 284"/>
              <a:gd name="connsiteY41-27444" fmla="*/ 684 h 732"/>
              <a:gd name="connsiteX42-27445" fmla="*/ 90 w 284"/>
              <a:gd name="connsiteY42-27446" fmla="*/ 695 h 732"/>
              <a:gd name="connsiteX43-27447" fmla="*/ 79 w 284"/>
              <a:gd name="connsiteY43-27448" fmla="*/ 705 h 732"/>
              <a:gd name="connsiteX44-27449" fmla="*/ 69 w 284"/>
              <a:gd name="connsiteY44-27450" fmla="*/ 711 h 732"/>
              <a:gd name="connsiteX45-27451" fmla="*/ 58 w 284"/>
              <a:gd name="connsiteY45-27452" fmla="*/ 716 h 732"/>
              <a:gd name="connsiteX46-27453" fmla="*/ 48 w 284"/>
              <a:gd name="connsiteY46-27454" fmla="*/ 721 h 732"/>
              <a:gd name="connsiteX47-27455" fmla="*/ 43 w 284"/>
              <a:gd name="connsiteY47-27456" fmla="*/ 726 h 732"/>
              <a:gd name="connsiteX48-27457" fmla="*/ 32 w 284"/>
              <a:gd name="connsiteY48-27458" fmla="*/ 732 h 732"/>
              <a:gd name="connsiteX49-27459" fmla="*/ 27 w 284"/>
              <a:gd name="connsiteY49-27460" fmla="*/ 732 h 732"/>
              <a:gd name="connsiteX50-27461" fmla="*/ 21 w 284"/>
              <a:gd name="connsiteY50-27462" fmla="*/ 732 h 732"/>
              <a:gd name="connsiteX51-27463" fmla="*/ 11 w 284"/>
              <a:gd name="connsiteY51-27464" fmla="*/ 726 h 732"/>
              <a:gd name="connsiteX52-27465" fmla="*/ 6 w 284"/>
              <a:gd name="connsiteY52-27466" fmla="*/ 721 h 732"/>
              <a:gd name="connsiteX53-27467" fmla="*/ 0 w 284"/>
              <a:gd name="connsiteY53-27468" fmla="*/ 716 h 732"/>
              <a:gd name="connsiteX54-27469" fmla="*/ 0 w 284"/>
              <a:gd name="connsiteY54-27470" fmla="*/ 711 h 732"/>
              <a:gd name="connsiteX55-27471" fmla="*/ 0 w 284"/>
              <a:gd name="connsiteY55-27472" fmla="*/ 705 h 732"/>
              <a:gd name="connsiteX56-27473" fmla="*/ 0 w 284"/>
              <a:gd name="connsiteY56-27474" fmla="*/ 700 h 732"/>
              <a:gd name="connsiteX57-27475" fmla="*/ 0 w 284"/>
              <a:gd name="connsiteY57-27476" fmla="*/ 690 h 732"/>
              <a:gd name="connsiteX58-27477" fmla="*/ 0 w 284"/>
              <a:gd name="connsiteY58-27478" fmla="*/ 684 h 732"/>
              <a:gd name="connsiteX59-27479" fmla="*/ 27 w 284"/>
              <a:gd name="connsiteY59-27480" fmla="*/ 600 h 732"/>
              <a:gd name="connsiteX60-27481" fmla="*/ 37 w 284"/>
              <a:gd name="connsiteY60-27482" fmla="*/ 600 h 732"/>
              <a:gd name="connsiteX61-27483" fmla="*/ 43 w 284"/>
              <a:gd name="connsiteY61-27484" fmla="*/ 600 h 732"/>
              <a:gd name="connsiteX62-27485" fmla="*/ 48 w 284"/>
              <a:gd name="connsiteY62-27486" fmla="*/ 600 h 732"/>
              <a:gd name="connsiteX63-27487" fmla="*/ 53 w 284"/>
              <a:gd name="connsiteY63-27488" fmla="*/ 595 h 732"/>
              <a:gd name="connsiteX64-27489" fmla="*/ 58 w 284"/>
              <a:gd name="connsiteY64-27490" fmla="*/ 590 h 732"/>
              <a:gd name="connsiteX65-27491" fmla="*/ 64 w 284"/>
              <a:gd name="connsiteY65-27492" fmla="*/ 584 h 732"/>
              <a:gd name="connsiteX66-27493" fmla="*/ 69 w 284"/>
              <a:gd name="connsiteY66-27494" fmla="*/ 579 h 732"/>
              <a:gd name="connsiteX67-27495" fmla="*/ 74 w 284"/>
              <a:gd name="connsiteY67-27496" fmla="*/ 568 h 732"/>
              <a:gd name="connsiteX68-27497" fmla="*/ 85 w 284"/>
              <a:gd name="connsiteY68-27498" fmla="*/ 558 h 732"/>
              <a:gd name="connsiteX69-27499" fmla="*/ 90 w 284"/>
              <a:gd name="connsiteY69-27500" fmla="*/ 547 h 732"/>
              <a:gd name="connsiteX70-27501" fmla="*/ 95 w 284"/>
              <a:gd name="connsiteY70-27502" fmla="*/ 537 h 732"/>
              <a:gd name="connsiteX71-27503" fmla="*/ 100 w 284"/>
              <a:gd name="connsiteY71-27504" fmla="*/ 521 h 732"/>
              <a:gd name="connsiteX72-27505" fmla="*/ 106 w 284"/>
              <a:gd name="connsiteY72-27506" fmla="*/ 505 h 732"/>
              <a:gd name="connsiteX73-27507" fmla="*/ 111 w 284"/>
              <a:gd name="connsiteY73-27508" fmla="*/ 489 h 732"/>
              <a:gd name="connsiteX74-27509" fmla="*/ 116 w 284"/>
              <a:gd name="connsiteY74-27510" fmla="*/ 468 h 732"/>
              <a:gd name="connsiteX75-27511" fmla="*/ 121 w 284"/>
              <a:gd name="connsiteY75-27512" fmla="*/ 447 h 732"/>
              <a:gd name="connsiteX76-27513" fmla="*/ 127 w 284"/>
              <a:gd name="connsiteY76-27514" fmla="*/ 421 h 732"/>
              <a:gd name="connsiteX77-27515" fmla="*/ 132 w 284"/>
              <a:gd name="connsiteY77-27516" fmla="*/ 395 h 732"/>
              <a:gd name="connsiteX78-27517" fmla="*/ 137 w 284"/>
              <a:gd name="connsiteY78-27518" fmla="*/ 368 h 732"/>
              <a:gd name="connsiteX79-27519" fmla="*/ 142 w 284"/>
              <a:gd name="connsiteY79-27520" fmla="*/ 342 h 732"/>
              <a:gd name="connsiteX80-27521" fmla="*/ 148 w 284"/>
              <a:gd name="connsiteY80-27522" fmla="*/ 316 h 732"/>
              <a:gd name="connsiteX81-27523" fmla="*/ 148 w 284"/>
              <a:gd name="connsiteY81-27524" fmla="*/ 289 h 732"/>
              <a:gd name="connsiteX82-27525" fmla="*/ 153 w 284"/>
              <a:gd name="connsiteY82-27526" fmla="*/ 263 h 732"/>
              <a:gd name="connsiteX83-27527" fmla="*/ 153 w 284"/>
              <a:gd name="connsiteY83-27528" fmla="*/ 242 h 732"/>
              <a:gd name="connsiteX84-27529" fmla="*/ 158 w 284"/>
              <a:gd name="connsiteY84-27530" fmla="*/ 221 h 732"/>
              <a:gd name="connsiteX85-27531" fmla="*/ 158 w 284"/>
              <a:gd name="connsiteY85-27532" fmla="*/ 200 h 732"/>
              <a:gd name="connsiteX86-27533" fmla="*/ 158 w 284"/>
              <a:gd name="connsiteY86-27534" fmla="*/ 179 h 732"/>
              <a:gd name="connsiteX87-27535" fmla="*/ 163 w 284"/>
              <a:gd name="connsiteY87-27536" fmla="*/ 163 h 732"/>
              <a:gd name="connsiteX88-27537" fmla="*/ 163 w 284"/>
              <a:gd name="connsiteY88-27538" fmla="*/ 147 h 732"/>
              <a:gd name="connsiteX89-27539" fmla="*/ 163 w 284"/>
              <a:gd name="connsiteY89-27540" fmla="*/ 131 h 732"/>
              <a:gd name="connsiteX90-27541" fmla="*/ 163 w 284"/>
              <a:gd name="connsiteY90-27542" fmla="*/ 121 h 732"/>
              <a:gd name="connsiteX91-27543" fmla="*/ 163 w 284"/>
              <a:gd name="connsiteY91-27544" fmla="*/ 110 h 732"/>
              <a:gd name="connsiteX92-27545" fmla="*/ 163 w 284"/>
              <a:gd name="connsiteY92-27546" fmla="*/ 100 h 732"/>
              <a:gd name="connsiteX93-27547" fmla="*/ 163 w 284"/>
              <a:gd name="connsiteY93-27548" fmla="*/ 89 h 732"/>
              <a:gd name="connsiteX94-27549" fmla="*/ 158 w 284"/>
              <a:gd name="connsiteY94-27550" fmla="*/ 84 h 732"/>
              <a:gd name="connsiteX95-27551" fmla="*/ 158 w 284"/>
              <a:gd name="connsiteY95-27552" fmla="*/ 84 h 732"/>
              <a:gd name="connsiteX0-27553" fmla="*/ 158 w 284"/>
              <a:gd name="connsiteY0-27554" fmla="*/ 84 h 732"/>
              <a:gd name="connsiteX1-27555" fmla="*/ 158 w 284"/>
              <a:gd name="connsiteY1-27556" fmla="*/ 73 h 732"/>
              <a:gd name="connsiteX2-27557" fmla="*/ 153 w 284"/>
              <a:gd name="connsiteY2-27558" fmla="*/ 63 h 732"/>
              <a:gd name="connsiteX3-27559" fmla="*/ 148 w 284"/>
              <a:gd name="connsiteY3-27560" fmla="*/ 52 h 732"/>
              <a:gd name="connsiteX4-27561" fmla="*/ 148 w 284"/>
              <a:gd name="connsiteY4-27562" fmla="*/ 47 h 732"/>
              <a:gd name="connsiteX5-27563" fmla="*/ 142 w 284"/>
              <a:gd name="connsiteY5-27564" fmla="*/ 47 h 732"/>
              <a:gd name="connsiteX6-27565" fmla="*/ 137 w 284"/>
              <a:gd name="connsiteY6-27566" fmla="*/ 47 h 732"/>
              <a:gd name="connsiteX7-27567" fmla="*/ 132 w 284"/>
              <a:gd name="connsiteY7-27568" fmla="*/ 42 h 732"/>
              <a:gd name="connsiteX8-27569" fmla="*/ 227 w 284"/>
              <a:gd name="connsiteY8-27570" fmla="*/ 0 h 732"/>
              <a:gd name="connsiteX9-27571" fmla="*/ 242 w 284"/>
              <a:gd name="connsiteY9-27572" fmla="*/ 10 h 732"/>
              <a:gd name="connsiteX10-27573" fmla="*/ 258 w 284"/>
              <a:gd name="connsiteY10-27574" fmla="*/ 21 h 732"/>
              <a:gd name="connsiteX11-27575" fmla="*/ 269 w 284"/>
              <a:gd name="connsiteY11-27576" fmla="*/ 26 h 732"/>
              <a:gd name="connsiteX12-27577" fmla="*/ 279 w 284"/>
              <a:gd name="connsiteY12-27578" fmla="*/ 36 h 732"/>
              <a:gd name="connsiteX13-27579" fmla="*/ 284 w 284"/>
              <a:gd name="connsiteY13-27580" fmla="*/ 42 h 732"/>
              <a:gd name="connsiteX14-27581" fmla="*/ 284 w 284"/>
              <a:gd name="connsiteY14-27582" fmla="*/ 42 h 732"/>
              <a:gd name="connsiteX15-27583" fmla="*/ 279 w 284"/>
              <a:gd name="connsiteY15-27584" fmla="*/ 47 h 732"/>
              <a:gd name="connsiteX16-27585" fmla="*/ 279 w 284"/>
              <a:gd name="connsiteY16-27586" fmla="*/ 52 h 732"/>
              <a:gd name="connsiteX17-27587" fmla="*/ 274 w 284"/>
              <a:gd name="connsiteY17-27588" fmla="*/ 58 h 732"/>
              <a:gd name="connsiteX18-27589" fmla="*/ 269 w 284"/>
              <a:gd name="connsiteY18-27590" fmla="*/ 63 h 732"/>
              <a:gd name="connsiteX19-27591" fmla="*/ 263 w 284"/>
              <a:gd name="connsiteY19-27592" fmla="*/ 68 h 732"/>
              <a:gd name="connsiteX20-27593" fmla="*/ 258 w 284"/>
              <a:gd name="connsiteY20-27594" fmla="*/ 73 h 732"/>
              <a:gd name="connsiteX21-27595" fmla="*/ 253 w 284"/>
              <a:gd name="connsiteY21-27596" fmla="*/ 84 h 732"/>
              <a:gd name="connsiteX22-27597" fmla="*/ 253 w 284"/>
              <a:gd name="connsiteY22-27598" fmla="*/ 94 h 732"/>
              <a:gd name="connsiteX23-27599" fmla="*/ 248 w 284"/>
              <a:gd name="connsiteY23-27600" fmla="*/ 110 h 732"/>
              <a:gd name="connsiteX24-27601" fmla="*/ 248 w 284"/>
              <a:gd name="connsiteY24-27602" fmla="*/ 131 h 732"/>
              <a:gd name="connsiteX25-27603" fmla="*/ 248 w 284"/>
              <a:gd name="connsiteY25-27604" fmla="*/ 152 h 732"/>
              <a:gd name="connsiteX26-27605" fmla="*/ 242 w 284"/>
              <a:gd name="connsiteY26-27606" fmla="*/ 179 h 732"/>
              <a:gd name="connsiteX27-27607" fmla="*/ 237 w 284"/>
              <a:gd name="connsiteY27-27608" fmla="*/ 231 h 732"/>
              <a:gd name="connsiteX28-27609" fmla="*/ 232 w 284"/>
              <a:gd name="connsiteY28-27610" fmla="*/ 284 h 732"/>
              <a:gd name="connsiteX29-27611" fmla="*/ 227 w 284"/>
              <a:gd name="connsiteY29-27612" fmla="*/ 331 h 732"/>
              <a:gd name="connsiteX30-27613" fmla="*/ 221 w 284"/>
              <a:gd name="connsiteY30-27614" fmla="*/ 379 h 732"/>
              <a:gd name="connsiteX31-27615" fmla="*/ 211 w 284"/>
              <a:gd name="connsiteY31-27616" fmla="*/ 426 h 732"/>
              <a:gd name="connsiteX32-27617" fmla="*/ 200 w 284"/>
              <a:gd name="connsiteY32-27618" fmla="*/ 474 h 732"/>
              <a:gd name="connsiteX33-27619" fmla="*/ 190 w 284"/>
              <a:gd name="connsiteY33-27620" fmla="*/ 521 h 732"/>
              <a:gd name="connsiteX34-27621" fmla="*/ 174 w 284"/>
              <a:gd name="connsiteY34-27622" fmla="*/ 563 h 732"/>
              <a:gd name="connsiteX35-27623" fmla="*/ 163 w 284"/>
              <a:gd name="connsiteY35-27624" fmla="*/ 590 h 732"/>
              <a:gd name="connsiteX36-27625" fmla="*/ 158 w 284"/>
              <a:gd name="connsiteY36-27626" fmla="*/ 611 h 732"/>
              <a:gd name="connsiteX37-27627" fmla="*/ 148 w 284"/>
              <a:gd name="connsiteY37-27628" fmla="*/ 626 h 732"/>
              <a:gd name="connsiteX38-27629" fmla="*/ 137 w 284"/>
              <a:gd name="connsiteY38-27630" fmla="*/ 642 h 732"/>
              <a:gd name="connsiteX39-27631" fmla="*/ 127 w 284"/>
              <a:gd name="connsiteY39-27632" fmla="*/ 658 h 732"/>
              <a:gd name="connsiteX40-27633" fmla="*/ 116 w 284"/>
              <a:gd name="connsiteY40-27634" fmla="*/ 674 h 732"/>
              <a:gd name="connsiteX41-27635" fmla="*/ 100 w 284"/>
              <a:gd name="connsiteY41-27636" fmla="*/ 684 h 732"/>
              <a:gd name="connsiteX42-27637" fmla="*/ 90 w 284"/>
              <a:gd name="connsiteY42-27638" fmla="*/ 695 h 732"/>
              <a:gd name="connsiteX43-27639" fmla="*/ 79 w 284"/>
              <a:gd name="connsiteY43-27640" fmla="*/ 705 h 732"/>
              <a:gd name="connsiteX44-27641" fmla="*/ 69 w 284"/>
              <a:gd name="connsiteY44-27642" fmla="*/ 711 h 732"/>
              <a:gd name="connsiteX45-27643" fmla="*/ 58 w 284"/>
              <a:gd name="connsiteY45-27644" fmla="*/ 716 h 732"/>
              <a:gd name="connsiteX46-27645" fmla="*/ 48 w 284"/>
              <a:gd name="connsiteY46-27646" fmla="*/ 721 h 732"/>
              <a:gd name="connsiteX47-27647" fmla="*/ 43 w 284"/>
              <a:gd name="connsiteY47-27648" fmla="*/ 726 h 732"/>
              <a:gd name="connsiteX48-27649" fmla="*/ 32 w 284"/>
              <a:gd name="connsiteY48-27650" fmla="*/ 732 h 732"/>
              <a:gd name="connsiteX49-27651" fmla="*/ 27 w 284"/>
              <a:gd name="connsiteY49-27652" fmla="*/ 732 h 732"/>
              <a:gd name="connsiteX50-27653" fmla="*/ 21 w 284"/>
              <a:gd name="connsiteY50-27654" fmla="*/ 732 h 732"/>
              <a:gd name="connsiteX51-27655" fmla="*/ 11 w 284"/>
              <a:gd name="connsiteY51-27656" fmla="*/ 726 h 732"/>
              <a:gd name="connsiteX52-27657" fmla="*/ 6 w 284"/>
              <a:gd name="connsiteY52-27658" fmla="*/ 721 h 732"/>
              <a:gd name="connsiteX53-27659" fmla="*/ 0 w 284"/>
              <a:gd name="connsiteY53-27660" fmla="*/ 716 h 732"/>
              <a:gd name="connsiteX54-27661" fmla="*/ 0 w 284"/>
              <a:gd name="connsiteY54-27662" fmla="*/ 711 h 732"/>
              <a:gd name="connsiteX55-27663" fmla="*/ 0 w 284"/>
              <a:gd name="connsiteY55-27664" fmla="*/ 705 h 732"/>
              <a:gd name="connsiteX56-27665" fmla="*/ 0 w 284"/>
              <a:gd name="connsiteY56-27666" fmla="*/ 700 h 732"/>
              <a:gd name="connsiteX57-27667" fmla="*/ 0 w 284"/>
              <a:gd name="connsiteY57-27668" fmla="*/ 690 h 732"/>
              <a:gd name="connsiteX58-27669" fmla="*/ 0 w 284"/>
              <a:gd name="connsiteY58-27670" fmla="*/ 684 h 732"/>
              <a:gd name="connsiteX59-27671" fmla="*/ 27 w 284"/>
              <a:gd name="connsiteY59-27672" fmla="*/ 600 h 732"/>
              <a:gd name="connsiteX60-27673" fmla="*/ 37 w 284"/>
              <a:gd name="connsiteY60-27674" fmla="*/ 600 h 732"/>
              <a:gd name="connsiteX61-27675" fmla="*/ 48 w 284"/>
              <a:gd name="connsiteY61-27676" fmla="*/ 600 h 732"/>
              <a:gd name="connsiteX62-27677" fmla="*/ 53 w 284"/>
              <a:gd name="connsiteY62-27678" fmla="*/ 595 h 732"/>
              <a:gd name="connsiteX63-27679" fmla="*/ 58 w 284"/>
              <a:gd name="connsiteY63-27680" fmla="*/ 590 h 732"/>
              <a:gd name="connsiteX64-27681" fmla="*/ 64 w 284"/>
              <a:gd name="connsiteY64-27682" fmla="*/ 584 h 732"/>
              <a:gd name="connsiteX65-27683" fmla="*/ 69 w 284"/>
              <a:gd name="connsiteY65-27684" fmla="*/ 579 h 732"/>
              <a:gd name="connsiteX66-27685" fmla="*/ 74 w 284"/>
              <a:gd name="connsiteY66-27686" fmla="*/ 568 h 732"/>
              <a:gd name="connsiteX67-27687" fmla="*/ 85 w 284"/>
              <a:gd name="connsiteY67-27688" fmla="*/ 558 h 732"/>
              <a:gd name="connsiteX68-27689" fmla="*/ 90 w 284"/>
              <a:gd name="connsiteY68-27690" fmla="*/ 547 h 732"/>
              <a:gd name="connsiteX69-27691" fmla="*/ 95 w 284"/>
              <a:gd name="connsiteY69-27692" fmla="*/ 537 h 732"/>
              <a:gd name="connsiteX70-27693" fmla="*/ 100 w 284"/>
              <a:gd name="connsiteY70-27694" fmla="*/ 521 h 732"/>
              <a:gd name="connsiteX71-27695" fmla="*/ 106 w 284"/>
              <a:gd name="connsiteY71-27696" fmla="*/ 505 h 732"/>
              <a:gd name="connsiteX72-27697" fmla="*/ 111 w 284"/>
              <a:gd name="connsiteY72-27698" fmla="*/ 489 h 732"/>
              <a:gd name="connsiteX73-27699" fmla="*/ 116 w 284"/>
              <a:gd name="connsiteY73-27700" fmla="*/ 468 h 732"/>
              <a:gd name="connsiteX74-27701" fmla="*/ 121 w 284"/>
              <a:gd name="connsiteY74-27702" fmla="*/ 447 h 732"/>
              <a:gd name="connsiteX75-27703" fmla="*/ 127 w 284"/>
              <a:gd name="connsiteY75-27704" fmla="*/ 421 h 732"/>
              <a:gd name="connsiteX76-27705" fmla="*/ 132 w 284"/>
              <a:gd name="connsiteY76-27706" fmla="*/ 395 h 732"/>
              <a:gd name="connsiteX77-27707" fmla="*/ 137 w 284"/>
              <a:gd name="connsiteY77-27708" fmla="*/ 368 h 732"/>
              <a:gd name="connsiteX78-27709" fmla="*/ 142 w 284"/>
              <a:gd name="connsiteY78-27710" fmla="*/ 342 h 732"/>
              <a:gd name="connsiteX79-27711" fmla="*/ 148 w 284"/>
              <a:gd name="connsiteY79-27712" fmla="*/ 316 h 732"/>
              <a:gd name="connsiteX80-27713" fmla="*/ 148 w 284"/>
              <a:gd name="connsiteY80-27714" fmla="*/ 289 h 732"/>
              <a:gd name="connsiteX81-27715" fmla="*/ 153 w 284"/>
              <a:gd name="connsiteY81-27716" fmla="*/ 263 h 732"/>
              <a:gd name="connsiteX82-27717" fmla="*/ 153 w 284"/>
              <a:gd name="connsiteY82-27718" fmla="*/ 242 h 732"/>
              <a:gd name="connsiteX83-27719" fmla="*/ 158 w 284"/>
              <a:gd name="connsiteY83-27720" fmla="*/ 221 h 732"/>
              <a:gd name="connsiteX84-27721" fmla="*/ 158 w 284"/>
              <a:gd name="connsiteY84-27722" fmla="*/ 200 h 732"/>
              <a:gd name="connsiteX85-27723" fmla="*/ 158 w 284"/>
              <a:gd name="connsiteY85-27724" fmla="*/ 179 h 732"/>
              <a:gd name="connsiteX86-27725" fmla="*/ 163 w 284"/>
              <a:gd name="connsiteY86-27726" fmla="*/ 163 h 732"/>
              <a:gd name="connsiteX87-27727" fmla="*/ 163 w 284"/>
              <a:gd name="connsiteY87-27728" fmla="*/ 147 h 732"/>
              <a:gd name="connsiteX88-27729" fmla="*/ 163 w 284"/>
              <a:gd name="connsiteY88-27730" fmla="*/ 131 h 732"/>
              <a:gd name="connsiteX89-27731" fmla="*/ 163 w 284"/>
              <a:gd name="connsiteY89-27732" fmla="*/ 121 h 732"/>
              <a:gd name="connsiteX90-27733" fmla="*/ 163 w 284"/>
              <a:gd name="connsiteY90-27734" fmla="*/ 110 h 732"/>
              <a:gd name="connsiteX91-27735" fmla="*/ 163 w 284"/>
              <a:gd name="connsiteY91-27736" fmla="*/ 100 h 732"/>
              <a:gd name="connsiteX92-27737" fmla="*/ 163 w 284"/>
              <a:gd name="connsiteY92-27738" fmla="*/ 89 h 732"/>
              <a:gd name="connsiteX93-27739" fmla="*/ 158 w 284"/>
              <a:gd name="connsiteY93-27740" fmla="*/ 84 h 732"/>
              <a:gd name="connsiteX94-27741" fmla="*/ 158 w 284"/>
              <a:gd name="connsiteY94-27742" fmla="*/ 84 h 732"/>
              <a:gd name="connsiteX0-27743" fmla="*/ 158 w 284"/>
              <a:gd name="connsiteY0-27744" fmla="*/ 84 h 732"/>
              <a:gd name="connsiteX1-27745" fmla="*/ 158 w 284"/>
              <a:gd name="connsiteY1-27746" fmla="*/ 73 h 732"/>
              <a:gd name="connsiteX2-27747" fmla="*/ 153 w 284"/>
              <a:gd name="connsiteY2-27748" fmla="*/ 63 h 732"/>
              <a:gd name="connsiteX3-27749" fmla="*/ 148 w 284"/>
              <a:gd name="connsiteY3-27750" fmla="*/ 52 h 732"/>
              <a:gd name="connsiteX4-27751" fmla="*/ 148 w 284"/>
              <a:gd name="connsiteY4-27752" fmla="*/ 47 h 732"/>
              <a:gd name="connsiteX5-27753" fmla="*/ 142 w 284"/>
              <a:gd name="connsiteY5-27754" fmla="*/ 47 h 732"/>
              <a:gd name="connsiteX6-27755" fmla="*/ 137 w 284"/>
              <a:gd name="connsiteY6-27756" fmla="*/ 47 h 732"/>
              <a:gd name="connsiteX7-27757" fmla="*/ 132 w 284"/>
              <a:gd name="connsiteY7-27758" fmla="*/ 42 h 732"/>
              <a:gd name="connsiteX8-27759" fmla="*/ 227 w 284"/>
              <a:gd name="connsiteY8-27760" fmla="*/ 0 h 732"/>
              <a:gd name="connsiteX9-27761" fmla="*/ 242 w 284"/>
              <a:gd name="connsiteY9-27762" fmla="*/ 10 h 732"/>
              <a:gd name="connsiteX10-27763" fmla="*/ 258 w 284"/>
              <a:gd name="connsiteY10-27764" fmla="*/ 21 h 732"/>
              <a:gd name="connsiteX11-27765" fmla="*/ 269 w 284"/>
              <a:gd name="connsiteY11-27766" fmla="*/ 26 h 732"/>
              <a:gd name="connsiteX12-27767" fmla="*/ 279 w 284"/>
              <a:gd name="connsiteY12-27768" fmla="*/ 36 h 732"/>
              <a:gd name="connsiteX13-27769" fmla="*/ 284 w 284"/>
              <a:gd name="connsiteY13-27770" fmla="*/ 42 h 732"/>
              <a:gd name="connsiteX14-27771" fmla="*/ 284 w 284"/>
              <a:gd name="connsiteY14-27772" fmla="*/ 42 h 732"/>
              <a:gd name="connsiteX15-27773" fmla="*/ 279 w 284"/>
              <a:gd name="connsiteY15-27774" fmla="*/ 47 h 732"/>
              <a:gd name="connsiteX16-27775" fmla="*/ 279 w 284"/>
              <a:gd name="connsiteY16-27776" fmla="*/ 52 h 732"/>
              <a:gd name="connsiteX17-27777" fmla="*/ 274 w 284"/>
              <a:gd name="connsiteY17-27778" fmla="*/ 58 h 732"/>
              <a:gd name="connsiteX18-27779" fmla="*/ 269 w 284"/>
              <a:gd name="connsiteY18-27780" fmla="*/ 63 h 732"/>
              <a:gd name="connsiteX19-27781" fmla="*/ 263 w 284"/>
              <a:gd name="connsiteY19-27782" fmla="*/ 68 h 732"/>
              <a:gd name="connsiteX20-27783" fmla="*/ 258 w 284"/>
              <a:gd name="connsiteY20-27784" fmla="*/ 73 h 732"/>
              <a:gd name="connsiteX21-27785" fmla="*/ 253 w 284"/>
              <a:gd name="connsiteY21-27786" fmla="*/ 84 h 732"/>
              <a:gd name="connsiteX22-27787" fmla="*/ 253 w 284"/>
              <a:gd name="connsiteY22-27788" fmla="*/ 94 h 732"/>
              <a:gd name="connsiteX23-27789" fmla="*/ 248 w 284"/>
              <a:gd name="connsiteY23-27790" fmla="*/ 110 h 732"/>
              <a:gd name="connsiteX24-27791" fmla="*/ 248 w 284"/>
              <a:gd name="connsiteY24-27792" fmla="*/ 131 h 732"/>
              <a:gd name="connsiteX25-27793" fmla="*/ 248 w 284"/>
              <a:gd name="connsiteY25-27794" fmla="*/ 152 h 732"/>
              <a:gd name="connsiteX26-27795" fmla="*/ 242 w 284"/>
              <a:gd name="connsiteY26-27796" fmla="*/ 179 h 732"/>
              <a:gd name="connsiteX27-27797" fmla="*/ 237 w 284"/>
              <a:gd name="connsiteY27-27798" fmla="*/ 231 h 732"/>
              <a:gd name="connsiteX28-27799" fmla="*/ 232 w 284"/>
              <a:gd name="connsiteY28-27800" fmla="*/ 284 h 732"/>
              <a:gd name="connsiteX29-27801" fmla="*/ 227 w 284"/>
              <a:gd name="connsiteY29-27802" fmla="*/ 331 h 732"/>
              <a:gd name="connsiteX30-27803" fmla="*/ 221 w 284"/>
              <a:gd name="connsiteY30-27804" fmla="*/ 379 h 732"/>
              <a:gd name="connsiteX31-27805" fmla="*/ 211 w 284"/>
              <a:gd name="connsiteY31-27806" fmla="*/ 426 h 732"/>
              <a:gd name="connsiteX32-27807" fmla="*/ 200 w 284"/>
              <a:gd name="connsiteY32-27808" fmla="*/ 474 h 732"/>
              <a:gd name="connsiteX33-27809" fmla="*/ 190 w 284"/>
              <a:gd name="connsiteY33-27810" fmla="*/ 521 h 732"/>
              <a:gd name="connsiteX34-27811" fmla="*/ 174 w 284"/>
              <a:gd name="connsiteY34-27812" fmla="*/ 563 h 732"/>
              <a:gd name="connsiteX35-27813" fmla="*/ 163 w 284"/>
              <a:gd name="connsiteY35-27814" fmla="*/ 590 h 732"/>
              <a:gd name="connsiteX36-27815" fmla="*/ 158 w 284"/>
              <a:gd name="connsiteY36-27816" fmla="*/ 611 h 732"/>
              <a:gd name="connsiteX37-27817" fmla="*/ 148 w 284"/>
              <a:gd name="connsiteY37-27818" fmla="*/ 626 h 732"/>
              <a:gd name="connsiteX38-27819" fmla="*/ 137 w 284"/>
              <a:gd name="connsiteY38-27820" fmla="*/ 642 h 732"/>
              <a:gd name="connsiteX39-27821" fmla="*/ 127 w 284"/>
              <a:gd name="connsiteY39-27822" fmla="*/ 658 h 732"/>
              <a:gd name="connsiteX40-27823" fmla="*/ 116 w 284"/>
              <a:gd name="connsiteY40-27824" fmla="*/ 674 h 732"/>
              <a:gd name="connsiteX41-27825" fmla="*/ 100 w 284"/>
              <a:gd name="connsiteY41-27826" fmla="*/ 684 h 732"/>
              <a:gd name="connsiteX42-27827" fmla="*/ 90 w 284"/>
              <a:gd name="connsiteY42-27828" fmla="*/ 695 h 732"/>
              <a:gd name="connsiteX43-27829" fmla="*/ 79 w 284"/>
              <a:gd name="connsiteY43-27830" fmla="*/ 705 h 732"/>
              <a:gd name="connsiteX44-27831" fmla="*/ 69 w 284"/>
              <a:gd name="connsiteY44-27832" fmla="*/ 711 h 732"/>
              <a:gd name="connsiteX45-27833" fmla="*/ 58 w 284"/>
              <a:gd name="connsiteY45-27834" fmla="*/ 716 h 732"/>
              <a:gd name="connsiteX46-27835" fmla="*/ 48 w 284"/>
              <a:gd name="connsiteY46-27836" fmla="*/ 721 h 732"/>
              <a:gd name="connsiteX47-27837" fmla="*/ 43 w 284"/>
              <a:gd name="connsiteY47-27838" fmla="*/ 726 h 732"/>
              <a:gd name="connsiteX48-27839" fmla="*/ 32 w 284"/>
              <a:gd name="connsiteY48-27840" fmla="*/ 732 h 732"/>
              <a:gd name="connsiteX49-27841" fmla="*/ 27 w 284"/>
              <a:gd name="connsiteY49-27842" fmla="*/ 732 h 732"/>
              <a:gd name="connsiteX50-27843" fmla="*/ 21 w 284"/>
              <a:gd name="connsiteY50-27844" fmla="*/ 732 h 732"/>
              <a:gd name="connsiteX51-27845" fmla="*/ 11 w 284"/>
              <a:gd name="connsiteY51-27846" fmla="*/ 726 h 732"/>
              <a:gd name="connsiteX52-27847" fmla="*/ 6 w 284"/>
              <a:gd name="connsiteY52-27848" fmla="*/ 721 h 732"/>
              <a:gd name="connsiteX53-27849" fmla="*/ 0 w 284"/>
              <a:gd name="connsiteY53-27850" fmla="*/ 716 h 732"/>
              <a:gd name="connsiteX54-27851" fmla="*/ 0 w 284"/>
              <a:gd name="connsiteY54-27852" fmla="*/ 711 h 732"/>
              <a:gd name="connsiteX55-27853" fmla="*/ 0 w 284"/>
              <a:gd name="connsiteY55-27854" fmla="*/ 705 h 732"/>
              <a:gd name="connsiteX56-27855" fmla="*/ 0 w 284"/>
              <a:gd name="connsiteY56-27856" fmla="*/ 700 h 732"/>
              <a:gd name="connsiteX57-27857" fmla="*/ 0 w 284"/>
              <a:gd name="connsiteY57-27858" fmla="*/ 690 h 732"/>
              <a:gd name="connsiteX58-27859" fmla="*/ 0 w 284"/>
              <a:gd name="connsiteY58-27860" fmla="*/ 684 h 732"/>
              <a:gd name="connsiteX59-27861" fmla="*/ 37 w 284"/>
              <a:gd name="connsiteY59-27862" fmla="*/ 600 h 732"/>
              <a:gd name="connsiteX60-27863" fmla="*/ 48 w 284"/>
              <a:gd name="connsiteY60-27864" fmla="*/ 600 h 732"/>
              <a:gd name="connsiteX61-27865" fmla="*/ 53 w 284"/>
              <a:gd name="connsiteY61-27866" fmla="*/ 595 h 732"/>
              <a:gd name="connsiteX62-27867" fmla="*/ 58 w 284"/>
              <a:gd name="connsiteY62-27868" fmla="*/ 590 h 732"/>
              <a:gd name="connsiteX63-27869" fmla="*/ 64 w 284"/>
              <a:gd name="connsiteY63-27870" fmla="*/ 584 h 732"/>
              <a:gd name="connsiteX64-27871" fmla="*/ 69 w 284"/>
              <a:gd name="connsiteY64-27872" fmla="*/ 579 h 732"/>
              <a:gd name="connsiteX65-27873" fmla="*/ 74 w 284"/>
              <a:gd name="connsiteY65-27874" fmla="*/ 568 h 732"/>
              <a:gd name="connsiteX66-27875" fmla="*/ 85 w 284"/>
              <a:gd name="connsiteY66-27876" fmla="*/ 558 h 732"/>
              <a:gd name="connsiteX67-27877" fmla="*/ 90 w 284"/>
              <a:gd name="connsiteY67-27878" fmla="*/ 547 h 732"/>
              <a:gd name="connsiteX68-27879" fmla="*/ 95 w 284"/>
              <a:gd name="connsiteY68-27880" fmla="*/ 537 h 732"/>
              <a:gd name="connsiteX69-27881" fmla="*/ 100 w 284"/>
              <a:gd name="connsiteY69-27882" fmla="*/ 521 h 732"/>
              <a:gd name="connsiteX70-27883" fmla="*/ 106 w 284"/>
              <a:gd name="connsiteY70-27884" fmla="*/ 505 h 732"/>
              <a:gd name="connsiteX71-27885" fmla="*/ 111 w 284"/>
              <a:gd name="connsiteY71-27886" fmla="*/ 489 h 732"/>
              <a:gd name="connsiteX72-27887" fmla="*/ 116 w 284"/>
              <a:gd name="connsiteY72-27888" fmla="*/ 468 h 732"/>
              <a:gd name="connsiteX73-27889" fmla="*/ 121 w 284"/>
              <a:gd name="connsiteY73-27890" fmla="*/ 447 h 732"/>
              <a:gd name="connsiteX74-27891" fmla="*/ 127 w 284"/>
              <a:gd name="connsiteY74-27892" fmla="*/ 421 h 732"/>
              <a:gd name="connsiteX75-27893" fmla="*/ 132 w 284"/>
              <a:gd name="connsiteY75-27894" fmla="*/ 395 h 732"/>
              <a:gd name="connsiteX76-27895" fmla="*/ 137 w 284"/>
              <a:gd name="connsiteY76-27896" fmla="*/ 368 h 732"/>
              <a:gd name="connsiteX77-27897" fmla="*/ 142 w 284"/>
              <a:gd name="connsiteY77-27898" fmla="*/ 342 h 732"/>
              <a:gd name="connsiteX78-27899" fmla="*/ 148 w 284"/>
              <a:gd name="connsiteY78-27900" fmla="*/ 316 h 732"/>
              <a:gd name="connsiteX79-27901" fmla="*/ 148 w 284"/>
              <a:gd name="connsiteY79-27902" fmla="*/ 289 h 732"/>
              <a:gd name="connsiteX80-27903" fmla="*/ 153 w 284"/>
              <a:gd name="connsiteY80-27904" fmla="*/ 263 h 732"/>
              <a:gd name="connsiteX81-27905" fmla="*/ 153 w 284"/>
              <a:gd name="connsiteY81-27906" fmla="*/ 242 h 732"/>
              <a:gd name="connsiteX82-27907" fmla="*/ 158 w 284"/>
              <a:gd name="connsiteY82-27908" fmla="*/ 221 h 732"/>
              <a:gd name="connsiteX83-27909" fmla="*/ 158 w 284"/>
              <a:gd name="connsiteY83-27910" fmla="*/ 200 h 732"/>
              <a:gd name="connsiteX84-27911" fmla="*/ 158 w 284"/>
              <a:gd name="connsiteY84-27912" fmla="*/ 179 h 732"/>
              <a:gd name="connsiteX85-27913" fmla="*/ 163 w 284"/>
              <a:gd name="connsiteY85-27914" fmla="*/ 163 h 732"/>
              <a:gd name="connsiteX86-27915" fmla="*/ 163 w 284"/>
              <a:gd name="connsiteY86-27916" fmla="*/ 147 h 732"/>
              <a:gd name="connsiteX87-27917" fmla="*/ 163 w 284"/>
              <a:gd name="connsiteY87-27918" fmla="*/ 131 h 732"/>
              <a:gd name="connsiteX88-27919" fmla="*/ 163 w 284"/>
              <a:gd name="connsiteY88-27920" fmla="*/ 121 h 732"/>
              <a:gd name="connsiteX89-27921" fmla="*/ 163 w 284"/>
              <a:gd name="connsiteY89-27922" fmla="*/ 110 h 732"/>
              <a:gd name="connsiteX90-27923" fmla="*/ 163 w 284"/>
              <a:gd name="connsiteY90-27924" fmla="*/ 100 h 732"/>
              <a:gd name="connsiteX91-27925" fmla="*/ 163 w 284"/>
              <a:gd name="connsiteY91-27926" fmla="*/ 89 h 732"/>
              <a:gd name="connsiteX92-27927" fmla="*/ 158 w 284"/>
              <a:gd name="connsiteY92-27928" fmla="*/ 84 h 732"/>
              <a:gd name="connsiteX93-27929" fmla="*/ 158 w 284"/>
              <a:gd name="connsiteY93-27930" fmla="*/ 84 h 732"/>
              <a:gd name="connsiteX0-27931" fmla="*/ 158 w 284"/>
              <a:gd name="connsiteY0-27932" fmla="*/ 84 h 732"/>
              <a:gd name="connsiteX1-27933" fmla="*/ 158 w 284"/>
              <a:gd name="connsiteY1-27934" fmla="*/ 73 h 732"/>
              <a:gd name="connsiteX2-27935" fmla="*/ 153 w 284"/>
              <a:gd name="connsiteY2-27936" fmla="*/ 63 h 732"/>
              <a:gd name="connsiteX3-27937" fmla="*/ 148 w 284"/>
              <a:gd name="connsiteY3-27938" fmla="*/ 52 h 732"/>
              <a:gd name="connsiteX4-27939" fmla="*/ 148 w 284"/>
              <a:gd name="connsiteY4-27940" fmla="*/ 47 h 732"/>
              <a:gd name="connsiteX5-27941" fmla="*/ 142 w 284"/>
              <a:gd name="connsiteY5-27942" fmla="*/ 47 h 732"/>
              <a:gd name="connsiteX6-27943" fmla="*/ 137 w 284"/>
              <a:gd name="connsiteY6-27944" fmla="*/ 47 h 732"/>
              <a:gd name="connsiteX7-27945" fmla="*/ 132 w 284"/>
              <a:gd name="connsiteY7-27946" fmla="*/ 42 h 732"/>
              <a:gd name="connsiteX8-27947" fmla="*/ 227 w 284"/>
              <a:gd name="connsiteY8-27948" fmla="*/ 0 h 732"/>
              <a:gd name="connsiteX9-27949" fmla="*/ 242 w 284"/>
              <a:gd name="connsiteY9-27950" fmla="*/ 10 h 732"/>
              <a:gd name="connsiteX10-27951" fmla="*/ 258 w 284"/>
              <a:gd name="connsiteY10-27952" fmla="*/ 21 h 732"/>
              <a:gd name="connsiteX11-27953" fmla="*/ 269 w 284"/>
              <a:gd name="connsiteY11-27954" fmla="*/ 26 h 732"/>
              <a:gd name="connsiteX12-27955" fmla="*/ 279 w 284"/>
              <a:gd name="connsiteY12-27956" fmla="*/ 36 h 732"/>
              <a:gd name="connsiteX13-27957" fmla="*/ 284 w 284"/>
              <a:gd name="connsiteY13-27958" fmla="*/ 42 h 732"/>
              <a:gd name="connsiteX14-27959" fmla="*/ 284 w 284"/>
              <a:gd name="connsiteY14-27960" fmla="*/ 42 h 732"/>
              <a:gd name="connsiteX15-27961" fmla="*/ 279 w 284"/>
              <a:gd name="connsiteY15-27962" fmla="*/ 47 h 732"/>
              <a:gd name="connsiteX16-27963" fmla="*/ 279 w 284"/>
              <a:gd name="connsiteY16-27964" fmla="*/ 52 h 732"/>
              <a:gd name="connsiteX17-27965" fmla="*/ 274 w 284"/>
              <a:gd name="connsiteY17-27966" fmla="*/ 58 h 732"/>
              <a:gd name="connsiteX18-27967" fmla="*/ 269 w 284"/>
              <a:gd name="connsiteY18-27968" fmla="*/ 63 h 732"/>
              <a:gd name="connsiteX19-27969" fmla="*/ 263 w 284"/>
              <a:gd name="connsiteY19-27970" fmla="*/ 68 h 732"/>
              <a:gd name="connsiteX20-27971" fmla="*/ 258 w 284"/>
              <a:gd name="connsiteY20-27972" fmla="*/ 73 h 732"/>
              <a:gd name="connsiteX21-27973" fmla="*/ 253 w 284"/>
              <a:gd name="connsiteY21-27974" fmla="*/ 84 h 732"/>
              <a:gd name="connsiteX22-27975" fmla="*/ 253 w 284"/>
              <a:gd name="connsiteY22-27976" fmla="*/ 94 h 732"/>
              <a:gd name="connsiteX23-27977" fmla="*/ 248 w 284"/>
              <a:gd name="connsiteY23-27978" fmla="*/ 110 h 732"/>
              <a:gd name="connsiteX24-27979" fmla="*/ 248 w 284"/>
              <a:gd name="connsiteY24-27980" fmla="*/ 131 h 732"/>
              <a:gd name="connsiteX25-27981" fmla="*/ 248 w 284"/>
              <a:gd name="connsiteY25-27982" fmla="*/ 152 h 732"/>
              <a:gd name="connsiteX26-27983" fmla="*/ 242 w 284"/>
              <a:gd name="connsiteY26-27984" fmla="*/ 179 h 732"/>
              <a:gd name="connsiteX27-27985" fmla="*/ 237 w 284"/>
              <a:gd name="connsiteY27-27986" fmla="*/ 231 h 732"/>
              <a:gd name="connsiteX28-27987" fmla="*/ 232 w 284"/>
              <a:gd name="connsiteY28-27988" fmla="*/ 284 h 732"/>
              <a:gd name="connsiteX29-27989" fmla="*/ 227 w 284"/>
              <a:gd name="connsiteY29-27990" fmla="*/ 331 h 732"/>
              <a:gd name="connsiteX30-27991" fmla="*/ 221 w 284"/>
              <a:gd name="connsiteY30-27992" fmla="*/ 379 h 732"/>
              <a:gd name="connsiteX31-27993" fmla="*/ 211 w 284"/>
              <a:gd name="connsiteY31-27994" fmla="*/ 426 h 732"/>
              <a:gd name="connsiteX32-27995" fmla="*/ 200 w 284"/>
              <a:gd name="connsiteY32-27996" fmla="*/ 474 h 732"/>
              <a:gd name="connsiteX33-27997" fmla="*/ 190 w 284"/>
              <a:gd name="connsiteY33-27998" fmla="*/ 521 h 732"/>
              <a:gd name="connsiteX34-27999" fmla="*/ 174 w 284"/>
              <a:gd name="connsiteY34-28000" fmla="*/ 563 h 732"/>
              <a:gd name="connsiteX35-28001" fmla="*/ 163 w 284"/>
              <a:gd name="connsiteY35-28002" fmla="*/ 590 h 732"/>
              <a:gd name="connsiteX36-28003" fmla="*/ 158 w 284"/>
              <a:gd name="connsiteY36-28004" fmla="*/ 611 h 732"/>
              <a:gd name="connsiteX37-28005" fmla="*/ 148 w 284"/>
              <a:gd name="connsiteY37-28006" fmla="*/ 626 h 732"/>
              <a:gd name="connsiteX38-28007" fmla="*/ 137 w 284"/>
              <a:gd name="connsiteY38-28008" fmla="*/ 642 h 732"/>
              <a:gd name="connsiteX39-28009" fmla="*/ 127 w 284"/>
              <a:gd name="connsiteY39-28010" fmla="*/ 658 h 732"/>
              <a:gd name="connsiteX40-28011" fmla="*/ 116 w 284"/>
              <a:gd name="connsiteY40-28012" fmla="*/ 674 h 732"/>
              <a:gd name="connsiteX41-28013" fmla="*/ 100 w 284"/>
              <a:gd name="connsiteY41-28014" fmla="*/ 684 h 732"/>
              <a:gd name="connsiteX42-28015" fmla="*/ 90 w 284"/>
              <a:gd name="connsiteY42-28016" fmla="*/ 695 h 732"/>
              <a:gd name="connsiteX43-28017" fmla="*/ 79 w 284"/>
              <a:gd name="connsiteY43-28018" fmla="*/ 705 h 732"/>
              <a:gd name="connsiteX44-28019" fmla="*/ 69 w 284"/>
              <a:gd name="connsiteY44-28020" fmla="*/ 711 h 732"/>
              <a:gd name="connsiteX45-28021" fmla="*/ 58 w 284"/>
              <a:gd name="connsiteY45-28022" fmla="*/ 716 h 732"/>
              <a:gd name="connsiteX46-28023" fmla="*/ 48 w 284"/>
              <a:gd name="connsiteY46-28024" fmla="*/ 721 h 732"/>
              <a:gd name="connsiteX47-28025" fmla="*/ 43 w 284"/>
              <a:gd name="connsiteY47-28026" fmla="*/ 726 h 732"/>
              <a:gd name="connsiteX48-28027" fmla="*/ 32 w 284"/>
              <a:gd name="connsiteY48-28028" fmla="*/ 732 h 732"/>
              <a:gd name="connsiteX49-28029" fmla="*/ 27 w 284"/>
              <a:gd name="connsiteY49-28030" fmla="*/ 732 h 732"/>
              <a:gd name="connsiteX50-28031" fmla="*/ 21 w 284"/>
              <a:gd name="connsiteY50-28032" fmla="*/ 732 h 732"/>
              <a:gd name="connsiteX51-28033" fmla="*/ 11 w 284"/>
              <a:gd name="connsiteY51-28034" fmla="*/ 726 h 732"/>
              <a:gd name="connsiteX52-28035" fmla="*/ 6 w 284"/>
              <a:gd name="connsiteY52-28036" fmla="*/ 721 h 732"/>
              <a:gd name="connsiteX53-28037" fmla="*/ 0 w 284"/>
              <a:gd name="connsiteY53-28038" fmla="*/ 716 h 732"/>
              <a:gd name="connsiteX54-28039" fmla="*/ 0 w 284"/>
              <a:gd name="connsiteY54-28040" fmla="*/ 711 h 732"/>
              <a:gd name="connsiteX55-28041" fmla="*/ 0 w 284"/>
              <a:gd name="connsiteY55-28042" fmla="*/ 705 h 732"/>
              <a:gd name="connsiteX56-28043" fmla="*/ 0 w 284"/>
              <a:gd name="connsiteY56-28044" fmla="*/ 700 h 732"/>
              <a:gd name="connsiteX57-28045" fmla="*/ 0 w 284"/>
              <a:gd name="connsiteY57-28046" fmla="*/ 690 h 732"/>
              <a:gd name="connsiteX58-28047" fmla="*/ 0 w 284"/>
              <a:gd name="connsiteY58-28048" fmla="*/ 684 h 732"/>
              <a:gd name="connsiteX59-28049" fmla="*/ 37 w 284"/>
              <a:gd name="connsiteY59-28050" fmla="*/ 600 h 732"/>
              <a:gd name="connsiteX60-28051" fmla="*/ 53 w 284"/>
              <a:gd name="connsiteY60-28052" fmla="*/ 595 h 732"/>
              <a:gd name="connsiteX61-28053" fmla="*/ 58 w 284"/>
              <a:gd name="connsiteY61-28054" fmla="*/ 590 h 732"/>
              <a:gd name="connsiteX62-28055" fmla="*/ 64 w 284"/>
              <a:gd name="connsiteY62-28056" fmla="*/ 584 h 732"/>
              <a:gd name="connsiteX63-28057" fmla="*/ 69 w 284"/>
              <a:gd name="connsiteY63-28058" fmla="*/ 579 h 732"/>
              <a:gd name="connsiteX64-28059" fmla="*/ 74 w 284"/>
              <a:gd name="connsiteY64-28060" fmla="*/ 568 h 732"/>
              <a:gd name="connsiteX65-28061" fmla="*/ 85 w 284"/>
              <a:gd name="connsiteY65-28062" fmla="*/ 558 h 732"/>
              <a:gd name="connsiteX66-28063" fmla="*/ 90 w 284"/>
              <a:gd name="connsiteY66-28064" fmla="*/ 547 h 732"/>
              <a:gd name="connsiteX67-28065" fmla="*/ 95 w 284"/>
              <a:gd name="connsiteY67-28066" fmla="*/ 537 h 732"/>
              <a:gd name="connsiteX68-28067" fmla="*/ 100 w 284"/>
              <a:gd name="connsiteY68-28068" fmla="*/ 521 h 732"/>
              <a:gd name="connsiteX69-28069" fmla="*/ 106 w 284"/>
              <a:gd name="connsiteY69-28070" fmla="*/ 505 h 732"/>
              <a:gd name="connsiteX70-28071" fmla="*/ 111 w 284"/>
              <a:gd name="connsiteY70-28072" fmla="*/ 489 h 732"/>
              <a:gd name="connsiteX71-28073" fmla="*/ 116 w 284"/>
              <a:gd name="connsiteY71-28074" fmla="*/ 468 h 732"/>
              <a:gd name="connsiteX72-28075" fmla="*/ 121 w 284"/>
              <a:gd name="connsiteY72-28076" fmla="*/ 447 h 732"/>
              <a:gd name="connsiteX73-28077" fmla="*/ 127 w 284"/>
              <a:gd name="connsiteY73-28078" fmla="*/ 421 h 732"/>
              <a:gd name="connsiteX74-28079" fmla="*/ 132 w 284"/>
              <a:gd name="connsiteY74-28080" fmla="*/ 395 h 732"/>
              <a:gd name="connsiteX75-28081" fmla="*/ 137 w 284"/>
              <a:gd name="connsiteY75-28082" fmla="*/ 368 h 732"/>
              <a:gd name="connsiteX76-28083" fmla="*/ 142 w 284"/>
              <a:gd name="connsiteY76-28084" fmla="*/ 342 h 732"/>
              <a:gd name="connsiteX77-28085" fmla="*/ 148 w 284"/>
              <a:gd name="connsiteY77-28086" fmla="*/ 316 h 732"/>
              <a:gd name="connsiteX78-28087" fmla="*/ 148 w 284"/>
              <a:gd name="connsiteY78-28088" fmla="*/ 289 h 732"/>
              <a:gd name="connsiteX79-28089" fmla="*/ 153 w 284"/>
              <a:gd name="connsiteY79-28090" fmla="*/ 263 h 732"/>
              <a:gd name="connsiteX80-28091" fmla="*/ 153 w 284"/>
              <a:gd name="connsiteY80-28092" fmla="*/ 242 h 732"/>
              <a:gd name="connsiteX81-28093" fmla="*/ 158 w 284"/>
              <a:gd name="connsiteY81-28094" fmla="*/ 221 h 732"/>
              <a:gd name="connsiteX82-28095" fmla="*/ 158 w 284"/>
              <a:gd name="connsiteY82-28096" fmla="*/ 200 h 732"/>
              <a:gd name="connsiteX83-28097" fmla="*/ 158 w 284"/>
              <a:gd name="connsiteY83-28098" fmla="*/ 179 h 732"/>
              <a:gd name="connsiteX84-28099" fmla="*/ 163 w 284"/>
              <a:gd name="connsiteY84-28100" fmla="*/ 163 h 732"/>
              <a:gd name="connsiteX85-28101" fmla="*/ 163 w 284"/>
              <a:gd name="connsiteY85-28102" fmla="*/ 147 h 732"/>
              <a:gd name="connsiteX86-28103" fmla="*/ 163 w 284"/>
              <a:gd name="connsiteY86-28104" fmla="*/ 131 h 732"/>
              <a:gd name="connsiteX87-28105" fmla="*/ 163 w 284"/>
              <a:gd name="connsiteY87-28106" fmla="*/ 121 h 732"/>
              <a:gd name="connsiteX88-28107" fmla="*/ 163 w 284"/>
              <a:gd name="connsiteY88-28108" fmla="*/ 110 h 732"/>
              <a:gd name="connsiteX89-28109" fmla="*/ 163 w 284"/>
              <a:gd name="connsiteY89-28110" fmla="*/ 100 h 732"/>
              <a:gd name="connsiteX90-28111" fmla="*/ 163 w 284"/>
              <a:gd name="connsiteY90-28112" fmla="*/ 89 h 732"/>
              <a:gd name="connsiteX91-28113" fmla="*/ 158 w 284"/>
              <a:gd name="connsiteY91-28114" fmla="*/ 84 h 732"/>
              <a:gd name="connsiteX92-28115" fmla="*/ 158 w 284"/>
              <a:gd name="connsiteY92-28116" fmla="*/ 84 h 732"/>
              <a:gd name="connsiteX0-28117" fmla="*/ 158 w 284"/>
              <a:gd name="connsiteY0-28118" fmla="*/ 84 h 732"/>
              <a:gd name="connsiteX1-28119" fmla="*/ 158 w 284"/>
              <a:gd name="connsiteY1-28120" fmla="*/ 73 h 732"/>
              <a:gd name="connsiteX2-28121" fmla="*/ 153 w 284"/>
              <a:gd name="connsiteY2-28122" fmla="*/ 63 h 732"/>
              <a:gd name="connsiteX3-28123" fmla="*/ 148 w 284"/>
              <a:gd name="connsiteY3-28124" fmla="*/ 52 h 732"/>
              <a:gd name="connsiteX4-28125" fmla="*/ 148 w 284"/>
              <a:gd name="connsiteY4-28126" fmla="*/ 47 h 732"/>
              <a:gd name="connsiteX5-28127" fmla="*/ 142 w 284"/>
              <a:gd name="connsiteY5-28128" fmla="*/ 47 h 732"/>
              <a:gd name="connsiteX6-28129" fmla="*/ 137 w 284"/>
              <a:gd name="connsiteY6-28130" fmla="*/ 47 h 732"/>
              <a:gd name="connsiteX7-28131" fmla="*/ 132 w 284"/>
              <a:gd name="connsiteY7-28132" fmla="*/ 42 h 732"/>
              <a:gd name="connsiteX8-28133" fmla="*/ 227 w 284"/>
              <a:gd name="connsiteY8-28134" fmla="*/ 0 h 732"/>
              <a:gd name="connsiteX9-28135" fmla="*/ 242 w 284"/>
              <a:gd name="connsiteY9-28136" fmla="*/ 10 h 732"/>
              <a:gd name="connsiteX10-28137" fmla="*/ 258 w 284"/>
              <a:gd name="connsiteY10-28138" fmla="*/ 21 h 732"/>
              <a:gd name="connsiteX11-28139" fmla="*/ 269 w 284"/>
              <a:gd name="connsiteY11-28140" fmla="*/ 26 h 732"/>
              <a:gd name="connsiteX12-28141" fmla="*/ 279 w 284"/>
              <a:gd name="connsiteY12-28142" fmla="*/ 36 h 732"/>
              <a:gd name="connsiteX13-28143" fmla="*/ 284 w 284"/>
              <a:gd name="connsiteY13-28144" fmla="*/ 42 h 732"/>
              <a:gd name="connsiteX14-28145" fmla="*/ 284 w 284"/>
              <a:gd name="connsiteY14-28146" fmla="*/ 42 h 732"/>
              <a:gd name="connsiteX15-28147" fmla="*/ 279 w 284"/>
              <a:gd name="connsiteY15-28148" fmla="*/ 47 h 732"/>
              <a:gd name="connsiteX16-28149" fmla="*/ 279 w 284"/>
              <a:gd name="connsiteY16-28150" fmla="*/ 52 h 732"/>
              <a:gd name="connsiteX17-28151" fmla="*/ 274 w 284"/>
              <a:gd name="connsiteY17-28152" fmla="*/ 58 h 732"/>
              <a:gd name="connsiteX18-28153" fmla="*/ 269 w 284"/>
              <a:gd name="connsiteY18-28154" fmla="*/ 63 h 732"/>
              <a:gd name="connsiteX19-28155" fmla="*/ 263 w 284"/>
              <a:gd name="connsiteY19-28156" fmla="*/ 68 h 732"/>
              <a:gd name="connsiteX20-28157" fmla="*/ 258 w 284"/>
              <a:gd name="connsiteY20-28158" fmla="*/ 73 h 732"/>
              <a:gd name="connsiteX21-28159" fmla="*/ 253 w 284"/>
              <a:gd name="connsiteY21-28160" fmla="*/ 84 h 732"/>
              <a:gd name="connsiteX22-28161" fmla="*/ 253 w 284"/>
              <a:gd name="connsiteY22-28162" fmla="*/ 94 h 732"/>
              <a:gd name="connsiteX23-28163" fmla="*/ 248 w 284"/>
              <a:gd name="connsiteY23-28164" fmla="*/ 110 h 732"/>
              <a:gd name="connsiteX24-28165" fmla="*/ 248 w 284"/>
              <a:gd name="connsiteY24-28166" fmla="*/ 131 h 732"/>
              <a:gd name="connsiteX25-28167" fmla="*/ 248 w 284"/>
              <a:gd name="connsiteY25-28168" fmla="*/ 152 h 732"/>
              <a:gd name="connsiteX26-28169" fmla="*/ 242 w 284"/>
              <a:gd name="connsiteY26-28170" fmla="*/ 179 h 732"/>
              <a:gd name="connsiteX27-28171" fmla="*/ 237 w 284"/>
              <a:gd name="connsiteY27-28172" fmla="*/ 231 h 732"/>
              <a:gd name="connsiteX28-28173" fmla="*/ 232 w 284"/>
              <a:gd name="connsiteY28-28174" fmla="*/ 284 h 732"/>
              <a:gd name="connsiteX29-28175" fmla="*/ 227 w 284"/>
              <a:gd name="connsiteY29-28176" fmla="*/ 331 h 732"/>
              <a:gd name="connsiteX30-28177" fmla="*/ 221 w 284"/>
              <a:gd name="connsiteY30-28178" fmla="*/ 379 h 732"/>
              <a:gd name="connsiteX31-28179" fmla="*/ 211 w 284"/>
              <a:gd name="connsiteY31-28180" fmla="*/ 426 h 732"/>
              <a:gd name="connsiteX32-28181" fmla="*/ 200 w 284"/>
              <a:gd name="connsiteY32-28182" fmla="*/ 474 h 732"/>
              <a:gd name="connsiteX33-28183" fmla="*/ 190 w 284"/>
              <a:gd name="connsiteY33-28184" fmla="*/ 521 h 732"/>
              <a:gd name="connsiteX34-28185" fmla="*/ 174 w 284"/>
              <a:gd name="connsiteY34-28186" fmla="*/ 563 h 732"/>
              <a:gd name="connsiteX35-28187" fmla="*/ 163 w 284"/>
              <a:gd name="connsiteY35-28188" fmla="*/ 590 h 732"/>
              <a:gd name="connsiteX36-28189" fmla="*/ 158 w 284"/>
              <a:gd name="connsiteY36-28190" fmla="*/ 611 h 732"/>
              <a:gd name="connsiteX37-28191" fmla="*/ 148 w 284"/>
              <a:gd name="connsiteY37-28192" fmla="*/ 626 h 732"/>
              <a:gd name="connsiteX38-28193" fmla="*/ 137 w 284"/>
              <a:gd name="connsiteY38-28194" fmla="*/ 642 h 732"/>
              <a:gd name="connsiteX39-28195" fmla="*/ 127 w 284"/>
              <a:gd name="connsiteY39-28196" fmla="*/ 658 h 732"/>
              <a:gd name="connsiteX40-28197" fmla="*/ 116 w 284"/>
              <a:gd name="connsiteY40-28198" fmla="*/ 674 h 732"/>
              <a:gd name="connsiteX41-28199" fmla="*/ 100 w 284"/>
              <a:gd name="connsiteY41-28200" fmla="*/ 684 h 732"/>
              <a:gd name="connsiteX42-28201" fmla="*/ 90 w 284"/>
              <a:gd name="connsiteY42-28202" fmla="*/ 695 h 732"/>
              <a:gd name="connsiteX43-28203" fmla="*/ 79 w 284"/>
              <a:gd name="connsiteY43-28204" fmla="*/ 705 h 732"/>
              <a:gd name="connsiteX44-28205" fmla="*/ 69 w 284"/>
              <a:gd name="connsiteY44-28206" fmla="*/ 711 h 732"/>
              <a:gd name="connsiteX45-28207" fmla="*/ 58 w 284"/>
              <a:gd name="connsiteY45-28208" fmla="*/ 716 h 732"/>
              <a:gd name="connsiteX46-28209" fmla="*/ 48 w 284"/>
              <a:gd name="connsiteY46-28210" fmla="*/ 721 h 732"/>
              <a:gd name="connsiteX47-28211" fmla="*/ 43 w 284"/>
              <a:gd name="connsiteY47-28212" fmla="*/ 726 h 732"/>
              <a:gd name="connsiteX48-28213" fmla="*/ 32 w 284"/>
              <a:gd name="connsiteY48-28214" fmla="*/ 732 h 732"/>
              <a:gd name="connsiteX49-28215" fmla="*/ 27 w 284"/>
              <a:gd name="connsiteY49-28216" fmla="*/ 732 h 732"/>
              <a:gd name="connsiteX50-28217" fmla="*/ 21 w 284"/>
              <a:gd name="connsiteY50-28218" fmla="*/ 732 h 732"/>
              <a:gd name="connsiteX51-28219" fmla="*/ 11 w 284"/>
              <a:gd name="connsiteY51-28220" fmla="*/ 726 h 732"/>
              <a:gd name="connsiteX52-28221" fmla="*/ 6 w 284"/>
              <a:gd name="connsiteY52-28222" fmla="*/ 721 h 732"/>
              <a:gd name="connsiteX53-28223" fmla="*/ 0 w 284"/>
              <a:gd name="connsiteY53-28224" fmla="*/ 716 h 732"/>
              <a:gd name="connsiteX54-28225" fmla="*/ 0 w 284"/>
              <a:gd name="connsiteY54-28226" fmla="*/ 711 h 732"/>
              <a:gd name="connsiteX55-28227" fmla="*/ 0 w 284"/>
              <a:gd name="connsiteY55-28228" fmla="*/ 705 h 732"/>
              <a:gd name="connsiteX56-28229" fmla="*/ 0 w 284"/>
              <a:gd name="connsiteY56-28230" fmla="*/ 700 h 732"/>
              <a:gd name="connsiteX57-28231" fmla="*/ 0 w 284"/>
              <a:gd name="connsiteY57-28232" fmla="*/ 690 h 732"/>
              <a:gd name="connsiteX58-28233" fmla="*/ 0 w 284"/>
              <a:gd name="connsiteY58-28234" fmla="*/ 684 h 732"/>
              <a:gd name="connsiteX59-28235" fmla="*/ 37 w 284"/>
              <a:gd name="connsiteY59-28236" fmla="*/ 600 h 732"/>
              <a:gd name="connsiteX60-28237" fmla="*/ 53 w 284"/>
              <a:gd name="connsiteY60-28238" fmla="*/ 595 h 732"/>
              <a:gd name="connsiteX61-28239" fmla="*/ 64 w 284"/>
              <a:gd name="connsiteY61-28240" fmla="*/ 584 h 732"/>
              <a:gd name="connsiteX62-28241" fmla="*/ 69 w 284"/>
              <a:gd name="connsiteY62-28242" fmla="*/ 579 h 732"/>
              <a:gd name="connsiteX63-28243" fmla="*/ 74 w 284"/>
              <a:gd name="connsiteY63-28244" fmla="*/ 568 h 732"/>
              <a:gd name="connsiteX64-28245" fmla="*/ 85 w 284"/>
              <a:gd name="connsiteY64-28246" fmla="*/ 558 h 732"/>
              <a:gd name="connsiteX65-28247" fmla="*/ 90 w 284"/>
              <a:gd name="connsiteY65-28248" fmla="*/ 547 h 732"/>
              <a:gd name="connsiteX66-28249" fmla="*/ 95 w 284"/>
              <a:gd name="connsiteY66-28250" fmla="*/ 537 h 732"/>
              <a:gd name="connsiteX67-28251" fmla="*/ 100 w 284"/>
              <a:gd name="connsiteY67-28252" fmla="*/ 521 h 732"/>
              <a:gd name="connsiteX68-28253" fmla="*/ 106 w 284"/>
              <a:gd name="connsiteY68-28254" fmla="*/ 505 h 732"/>
              <a:gd name="connsiteX69-28255" fmla="*/ 111 w 284"/>
              <a:gd name="connsiteY69-28256" fmla="*/ 489 h 732"/>
              <a:gd name="connsiteX70-28257" fmla="*/ 116 w 284"/>
              <a:gd name="connsiteY70-28258" fmla="*/ 468 h 732"/>
              <a:gd name="connsiteX71-28259" fmla="*/ 121 w 284"/>
              <a:gd name="connsiteY71-28260" fmla="*/ 447 h 732"/>
              <a:gd name="connsiteX72-28261" fmla="*/ 127 w 284"/>
              <a:gd name="connsiteY72-28262" fmla="*/ 421 h 732"/>
              <a:gd name="connsiteX73-28263" fmla="*/ 132 w 284"/>
              <a:gd name="connsiteY73-28264" fmla="*/ 395 h 732"/>
              <a:gd name="connsiteX74-28265" fmla="*/ 137 w 284"/>
              <a:gd name="connsiteY74-28266" fmla="*/ 368 h 732"/>
              <a:gd name="connsiteX75-28267" fmla="*/ 142 w 284"/>
              <a:gd name="connsiteY75-28268" fmla="*/ 342 h 732"/>
              <a:gd name="connsiteX76-28269" fmla="*/ 148 w 284"/>
              <a:gd name="connsiteY76-28270" fmla="*/ 316 h 732"/>
              <a:gd name="connsiteX77-28271" fmla="*/ 148 w 284"/>
              <a:gd name="connsiteY77-28272" fmla="*/ 289 h 732"/>
              <a:gd name="connsiteX78-28273" fmla="*/ 153 w 284"/>
              <a:gd name="connsiteY78-28274" fmla="*/ 263 h 732"/>
              <a:gd name="connsiteX79-28275" fmla="*/ 153 w 284"/>
              <a:gd name="connsiteY79-28276" fmla="*/ 242 h 732"/>
              <a:gd name="connsiteX80-28277" fmla="*/ 158 w 284"/>
              <a:gd name="connsiteY80-28278" fmla="*/ 221 h 732"/>
              <a:gd name="connsiteX81-28279" fmla="*/ 158 w 284"/>
              <a:gd name="connsiteY81-28280" fmla="*/ 200 h 732"/>
              <a:gd name="connsiteX82-28281" fmla="*/ 158 w 284"/>
              <a:gd name="connsiteY82-28282" fmla="*/ 179 h 732"/>
              <a:gd name="connsiteX83-28283" fmla="*/ 163 w 284"/>
              <a:gd name="connsiteY83-28284" fmla="*/ 163 h 732"/>
              <a:gd name="connsiteX84-28285" fmla="*/ 163 w 284"/>
              <a:gd name="connsiteY84-28286" fmla="*/ 147 h 732"/>
              <a:gd name="connsiteX85-28287" fmla="*/ 163 w 284"/>
              <a:gd name="connsiteY85-28288" fmla="*/ 131 h 732"/>
              <a:gd name="connsiteX86-28289" fmla="*/ 163 w 284"/>
              <a:gd name="connsiteY86-28290" fmla="*/ 121 h 732"/>
              <a:gd name="connsiteX87-28291" fmla="*/ 163 w 284"/>
              <a:gd name="connsiteY87-28292" fmla="*/ 110 h 732"/>
              <a:gd name="connsiteX88-28293" fmla="*/ 163 w 284"/>
              <a:gd name="connsiteY88-28294" fmla="*/ 100 h 732"/>
              <a:gd name="connsiteX89-28295" fmla="*/ 163 w 284"/>
              <a:gd name="connsiteY89-28296" fmla="*/ 89 h 732"/>
              <a:gd name="connsiteX90-28297" fmla="*/ 158 w 284"/>
              <a:gd name="connsiteY90-28298" fmla="*/ 84 h 732"/>
              <a:gd name="connsiteX91-28299" fmla="*/ 158 w 284"/>
              <a:gd name="connsiteY91-28300" fmla="*/ 84 h 732"/>
              <a:gd name="connsiteX0-28301" fmla="*/ 158 w 284"/>
              <a:gd name="connsiteY0-28302" fmla="*/ 84 h 732"/>
              <a:gd name="connsiteX1-28303" fmla="*/ 158 w 284"/>
              <a:gd name="connsiteY1-28304" fmla="*/ 73 h 732"/>
              <a:gd name="connsiteX2-28305" fmla="*/ 153 w 284"/>
              <a:gd name="connsiteY2-28306" fmla="*/ 63 h 732"/>
              <a:gd name="connsiteX3-28307" fmla="*/ 148 w 284"/>
              <a:gd name="connsiteY3-28308" fmla="*/ 52 h 732"/>
              <a:gd name="connsiteX4-28309" fmla="*/ 148 w 284"/>
              <a:gd name="connsiteY4-28310" fmla="*/ 47 h 732"/>
              <a:gd name="connsiteX5-28311" fmla="*/ 142 w 284"/>
              <a:gd name="connsiteY5-28312" fmla="*/ 47 h 732"/>
              <a:gd name="connsiteX6-28313" fmla="*/ 137 w 284"/>
              <a:gd name="connsiteY6-28314" fmla="*/ 47 h 732"/>
              <a:gd name="connsiteX7-28315" fmla="*/ 132 w 284"/>
              <a:gd name="connsiteY7-28316" fmla="*/ 42 h 732"/>
              <a:gd name="connsiteX8-28317" fmla="*/ 227 w 284"/>
              <a:gd name="connsiteY8-28318" fmla="*/ 0 h 732"/>
              <a:gd name="connsiteX9-28319" fmla="*/ 242 w 284"/>
              <a:gd name="connsiteY9-28320" fmla="*/ 10 h 732"/>
              <a:gd name="connsiteX10-28321" fmla="*/ 258 w 284"/>
              <a:gd name="connsiteY10-28322" fmla="*/ 21 h 732"/>
              <a:gd name="connsiteX11-28323" fmla="*/ 269 w 284"/>
              <a:gd name="connsiteY11-28324" fmla="*/ 26 h 732"/>
              <a:gd name="connsiteX12-28325" fmla="*/ 279 w 284"/>
              <a:gd name="connsiteY12-28326" fmla="*/ 36 h 732"/>
              <a:gd name="connsiteX13-28327" fmla="*/ 284 w 284"/>
              <a:gd name="connsiteY13-28328" fmla="*/ 42 h 732"/>
              <a:gd name="connsiteX14-28329" fmla="*/ 284 w 284"/>
              <a:gd name="connsiteY14-28330" fmla="*/ 42 h 732"/>
              <a:gd name="connsiteX15-28331" fmla="*/ 279 w 284"/>
              <a:gd name="connsiteY15-28332" fmla="*/ 47 h 732"/>
              <a:gd name="connsiteX16-28333" fmla="*/ 279 w 284"/>
              <a:gd name="connsiteY16-28334" fmla="*/ 52 h 732"/>
              <a:gd name="connsiteX17-28335" fmla="*/ 274 w 284"/>
              <a:gd name="connsiteY17-28336" fmla="*/ 58 h 732"/>
              <a:gd name="connsiteX18-28337" fmla="*/ 269 w 284"/>
              <a:gd name="connsiteY18-28338" fmla="*/ 63 h 732"/>
              <a:gd name="connsiteX19-28339" fmla="*/ 263 w 284"/>
              <a:gd name="connsiteY19-28340" fmla="*/ 68 h 732"/>
              <a:gd name="connsiteX20-28341" fmla="*/ 258 w 284"/>
              <a:gd name="connsiteY20-28342" fmla="*/ 73 h 732"/>
              <a:gd name="connsiteX21-28343" fmla="*/ 253 w 284"/>
              <a:gd name="connsiteY21-28344" fmla="*/ 84 h 732"/>
              <a:gd name="connsiteX22-28345" fmla="*/ 253 w 284"/>
              <a:gd name="connsiteY22-28346" fmla="*/ 94 h 732"/>
              <a:gd name="connsiteX23-28347" fmla="*/ 248 w 284"/>
              <a:gd name="connsiteY23-28348" fmla="*/ 110 h 732"/>
              <a:gd name="connsiteX24-28349" fmla="*/ 248 w 284"/>
              <a:gd name="connsiteY24-28350" fmla="*/ 131 h 732"/>
              <a:gd name="connsiteX25-28351" fmla="*/ 248 w 284"/>
              <a:gd name="connsiteY25-28352" fmla="*/ 152 h 732"/>
              <a:gd name="connsiteX26-28353" fmla="*/ 242 w 284"/>
              <a:gd name="connsiteY26-28354" fmla="*/ 179 h 732"/>
              <a:gd name="connsiteX27-28355" fmla="*/ 237 w 284"/>
              <a:gd name="connsiteY27-28356" fmla="*/ 231 h 732"/>
              <a:gd name="connsiteX28-28357" fmla="*/ 232 w 284"/>
              <a:gd name="connsiteY28-28358" fmla="*/ 284 h 732"/>
              <a:gd name="connsiteX29-28359" fmla="*/ 227 w 284"/>
              <a:gd name="connsiteY29-28360" fmla="*/ 331 h 732"/>
              <a:gd name="connsiteX30-28361" fmla="*/ 221 w 284"/>
              <a:gd name="connsiteY30-28362" fmla="*/ 379 h 732"/>
              <a:gd name="connsiteX31-28363" fmla="*/ 211 w 284"/>
              <a:gd name="connsiteY31-28364" fmla="*/ 426 h 732"/>
              <a:gd name="connsiteX32-28365" fmla="*/ 200 w 284"/>
              <a:gd name="connsiteY32-28366" fmla="*/ 474 h 732"/>
              <a:gd name="connsiteX33-28367" fmla="*/ 190 w 284"/>
              <a:gd name="connsiteY33-28368" fmla="*/ 521 h 732"/>
              <a:gd name="connsiteX34-28369" fmla="*/ 174 w 284"/>
              <a:gd name="connsiteY34-28370" fmla="*/ 563 h 732"/>
              <a:gd name="connsiteX35-28371" fmla="*/ 163 w 284"/>
              <a:gd name="connsiteY35-28372" fmla="*/ 590 h 732"/>
              <a:gd name="connsiteX36-28373" fmla="*/ 158 w 284"/>
              <a:gd name="connsiteY36-28374" fmla="*/ 611 h 732"/>
              <a:gd name="connsiteX37-28375" fmla="*/ 148 w 284"/>
              <a:gd name="connsiteY37-28376" fmla="*/ 626 h 732"/>
              <a:gd name="connsiteX38-28377" fmla="*/ 137 w 284"/>
              <a:gd name="connsiteY38-28378" fmla="*/ 642 h 732"/>
              <a:gd name="connsiteX39-28379" fmla="*/ 127 w 284"/>
              <a:gd name="connsiteY39-28380" fmla="*/ 658 h 732"/>
              <a:gd name="connsiteX40-28381" fmla="*/ 116 w 284"/>
              <a:gd name="connsiteY40-28382" fmla="*/ 674 h 732"/>
              <a:gd name="connsiteX41-28383" fmla="*/ 100 w 284"/>
              <a:gd name="connsiteY41-28384" fmla="*/ 684 h 732"/>
              <a:gd name="connsiteX42-28385" fmla="*/ 90 w 284"/>
              <a:gd name="connsiteY42-28386" fmla="*/ 695 h 732"/>
              <a:gd name="connsiteX43-28387" fmla="*/ 79 w 284"/>
              <a:gd name="connsiteY43-28388" fmla="*/ 705 h 732"/>
              <a:gd name="connsiteX44-28389" fmla="*/ 69 w 284"/>
              <a:gd name="connsiteY44-28390" fmla="*/ 711 h 732"/>
              <a:gd name="connsiteX45-28391" fmla="*/ 58 w 284"/>
              <a:gd name="connsiteY45-28392" fmla="*/ 716 h 732"/>
              <a:gd name="connsiteX46-28393" fmla="*/ 48 w 284"/>
              <a:gd name="connsiteY46-28394" fmla="*/ 721 h 732"/>
              <a:gd name="connsiteX47-28395" fmla="*/ 43 w 284"/>
              <a:gd name="connsiteY47-28396" fmla="*/ 726 h 732"/>
              <a:gd name="connsiteX48-28397" fmla="*/ 32 w 284"/>
              <a:gd name="connsiteY48-28398" fmla="*/ 732 h 732"/>
              <a:gd name="connsiteX49-28399" fmla="*/ 27 w 284"/>
              <a:gd name="connsiteY49-28400" fmla="*/ 732 h 732"/>
              <a:gd name="connsiteX50-28401" fmla="*/ 21 w 284"/>
              <a:gd name="connsiteY50-28402" fmla="*/ 732 h 732"/>
              <a:gd name="connsiteX51-28403" fmla="*/ 11 w 284"/>
              <a:gd name="connsiteY51-28404" fmla="*/ 726 h 732"/>
              <a:gd name="connsiteX52-28405" fmla="*/ 6 w 284"/>
              <a:gd name="connsiteY52-28406" fmla="*/ 721 h 732"/>
              <a:gd name="connsiteX53-28407" fmla="*/ 0 w 284"/>
              <a:gd name="connsiteY53-28408" fmla="*/ 716 h 732"/>
              <a:gd name="connsiteX54-28409" fmla="*/ 0 w 284"/>
              <a:gd name="connsiteY54-28410" fmla="*/ 711 h 732"/>
              <a:gd name="connsiteX55-28411" fmla="*/ 0 w 284"/>
              <a:gd name="connsiteY55-28412" fmla="*/ 705 h 732"/>
              <a:gd name="connsiteX56-28413" fmla="*/ 0 w 284"/>
              <a:gd name="connsiteY56-28414" fmla="*/ 700 h 732"/>
              <a:gd name="connsiteX57-28415" fmla="*/ 0 w 284"/>
              <a:gd name="connsiteY57-28416" fmla="*/ 690 h 732"/>
              <a:gd name="connsiteX58-28417" fmla="*/ 0 w 284"/>
              <a:gd name="connsiteY58-28418" fmla="*/ 684 h 732"/>
              <a:gd name="connsiteX59-28419" fmla="*/ 53 w 284"/>
              <a:gd name="connsiteY59-28420" fmla="*/ 595 h 732"/>
              <a:gd name="connsiteX60-28421" fmla="*/ 64 w 284"/>
              <a:gd name="connsiteY60-28422" fmla="*/ 584 h 732"/>
              <a:gd name="connsiteX61-28423" fmla="*/ 69 w 284"/>
              <a:gd name="connsiteY61-28424" fmla="*/ 579 h 732"/>
              <a:gd name="connsiteX62-28425" fmla="*/ 74 w 284"/>
              <a:gd name="connsiteY62-28426" fmla="*/ 568 h 732"/>
              <a:gd name="connsiteX63-28427" fmla="*/ 85 w 284"/>
              <a:gd name="connsiteY63-28428" fmla="*/ 558 h 732"/>
              <a:gd name="connsiteX64-28429" fmla="*/ 90 w 284"/>
              <a:gd name="connsiteY64-28430" fmla="*/ 547 h 732"/>
              <a:gd name="connsiteX65-28431" fmla="*/ 95 w 284"/>
              <a:gd name="connsiteY65-28432" fmla="*/ 537 h 732"/>
              <a:gd name="connsiteX66-28433" fmla="*/ 100 w 284"/>
              <a:gd name="connsiteY66-28434" fmla="*/ 521 h 732"/>
              <a:gd name="connsiteX67-28435" fmla="*/ 106 w 284"/>
              <a:gd name="connsiteY67-28436" fmla="*/ 505 h 732"/>
              <a:gd name="connsiteX68-28437" fmla="*/ 111 w 284"/>
              <a:gd name="connsiteY68-28438" fmla="*/ 489 h 732"/>
              <a:gd name="connsiteX69-28439" fmla="*/ 116 w 284"/>
              <a:gd name="connsiteY69-28440" fmla="*/ 468 h 732"/>
              <a:gd name="connsiteX70-28441" fmla="*/ 121 w 284"/>
              <a:gd name="connsiteY70-28442" fmla="*/ 447 h 732"/>
              <a:gd name="connsiteX71-28443" fmla="*/ 127 w 284"/>
              <a:gd name="connsiteY71-28444" fmla="*/ 421 h 732"/>
              <a:gd name="connsiteX72-28445" fmla="*/ 132 w 284"/>
              <a:gd name="connsiteY72-28446" fmla="*/ 395 h 732"/>
              <a:gd name="connsiteX73-28447" fmla="*/ 137 w 284"/>
              <a:gd name="connsiteY73-28448" fmla="*/ 368 h 732"/>
              <a:gd name="connsiteX74-28449" fmla="*/ 142 w 284"/>
              <a:gd name="connsiteY74-28450" fmla="*/ 342 h 732"/>
              <a:gd name="connsiteX75-28451" fmla="*/ 148 w 284"/>
              <a:gd name="connsiteY75-28452" fmla="*/ 316 h 732"/>
              <a:gd name="connsiteX76-28453" fmla="*/ 148 w 284"/>
              <a:gd name="connsiteY76-28454" fmla="*/ 289 h 732"/>
              <a:gd name="connsiteX77-28455" fmla="*/ 153 w 284"/>
              <a:gd name="connsiteY77-28456" fmla="*/ 263 h 732"/>
              <a:gd name="connsiteX78-28457" fmla="*/ 153 w 284"/>
              <a:gd name="connsiteY78-28458" fmla="*/ 242 h 732"/>
              <a:gd name="connsiteX79-28459" fmla="*/ 158 w 284"/>
              <a:gd name="connsiteY79-28460" fmla="*/ 221 h 732"/>
              <a:gd name="connsiteX80-28461" fmla="*/ 158 w 284"/>
              <a:gd name="connsiteY80-28462" fmla="*/ 200 h 732"/>
              <a:gd name="connsiteX81-28463" fmla="*/ 158 w 284"/>
              <a:gd name="connsiteY81-28464" fmla="*/ 179 h 732"/>
              <a:gd name="connsiteX82-28465" fmla="*/ 163 w 284"/>
              <a:gd name="connsiteY82-28466" fmla="*/ 163 h 732"/>
              <a:gd name="connsiteX83-28467" fmla="*/ 163 w 284"/>
              <a:gd name="connsiteY83-28468" fmla="*/ 147 h 732"/>
              <a:gd name="connsiteX84-28469" fmla="*/ 163 w 284"/>
              <a:gd name="connsiteY84-28470" fmla="*/ 131 h 732"/>
              <a:gd name="connsiteX85-28471" fmla="*/ 163 w 284"/>
              <a:gd name="connsiteY85-28472" fmla="*/ 121 h 732"/>
              <a:gd name="connsiteX86-28473" fmla="*/ 163 w 284"/>
              <a:gd name="connsiteY86-28474" fmla="*/ 110 h 732"/>
              <a:gd name="connsiteX87-28475" fmla="*/ 163 w 284"/>
              <a:gd name="connsiteY87-28476" fmla="*/ 100 h 732"/>
              <a:gd name="connsiteX88-28477" fmla="*/ 163 w 284"/>
              <a:gd name="connsiteY88-28478" fmla="*/ 89 h 732"/>
              <a:gd name="connsiteX89-28479" fmla="*/ 158 w 284"/>
              <a:gd name="connsiteY89-28480" fmla="*/ 84 h 732"/>
              <a:gd name="connsiteX90-28481" fmla="*/ 158 w 284"/>
              <a:gd name="connsiteY90-28482" fmla="*/ 84 h 732"/>
              <a:gd name="connsiteX0-28483" fmla="*/ 158 w 284"/>
              <a:gd name="connsiteY0-28484" fmla="*/ 84 h 732"/>
              <a:gd name="connsiteX1-28485" fmla="*/ 158 w 284"/>
              <a:gd name="connsiteY1-28486" fmla="*/ 73 h 732"/>
              <a:gd name="connsiteX2-28487" fmla="*/ 153 w 284"/>
              <a:gd name="connsiteY2-28488" fmla="*/ 63 h 732"/>
              <a:gd name="connsiteX3-28489" fmla="*/ 148 w 284"/>
              <a:gd name="connsiteY3-28490" fmla="*/ 52 h 732"/>
              <a:gd name="connsiteX4-28491" fmla="*/ 148 w 284"/>
              <a:gd name="connsiteY4-28492" fmla="*/ 47 h 732"/>
              <a:gd name="connsiteX5-28493" fmla="*/ 142 w 284"/>
              <a:gd name="connsiteY5-28494" fmla="*/ 47 h 732"/>
              <a:gd name="connsiteX6-28495" fmla="*/ 137 w 284"/>
              <a:gd name="connsiteY6-28496" fmla="*/ 47 h 732"/>
              <a:gd name="connsiteX7-28497" fmla="*/ 132 w 284"/>
              <a:gd name="connsiteY7-28498" fmla="*/ 42 h 732"/>
              <a:gd name="connsiteX8-28499" fmla="*/ 227 w 284"/>
              <a:gd name="connsiteY8-28500" fmla="*/ 0 h 732"/>
              <a:gd name="connsiteX9-28501" fmla="*/ 242 w 284"/>
              <a:gd name="connsiteY9-28502" fmla="*/ 10 h 732"/>
              <a:gd name="connsiteX10-28503" fmla="*/ 258 w 284"/>
              <a:gd name="connsiteY10-28504" fmla="*/ 21 h 732"/>
              <a:gd name="connsiteX11-28505" fmla="*/ 269 w 284"/>
              <a:gd name="connsiteY11-28506" fmla="*/ 26 h 732"/>
              <a:gd name="connsiteX12-28507" fmla="*/ 279 w 284"/>
              <a:gd name="connsiteY12-28508" fmla="*/ 36 h 732"/>
              <a:gd name="connsiteX13-28509" fmla="*/ 284 w 284"/>
              <a:gd name="connsiteY13-28510" fmla="*/ 42 h 732"/>
              <a:gd name="connsiteX14-28511" fmla="*/ 284 w 284"/>
              <a:gd name="connsiteY14-28512" fmla="*/ 42 h 732"/>
              <a:gd name="connsiteX15-28513" fmla="*/ 279 w 284"/>
              <a:gd name="connsiteY15-28514" fmla="*/ 47 h 732"/>
              <a:gd name="connsiteX16-28515" fmla="*/ 279 w 284"/>
              <a:gd name="connsiteY16-28516" fmla="*/ 52 h 732"/>
              <a:gd name="connsiteX17-28517" fmla="*/ 274 w 284"/>
              <a:gd name="connsiteY17-28518" fmla="*/ 58 h 732"/>
              <a:gd name="connsiteX18-28519" fmla="*/ 269 w 284"/>
              <a:gd name="connsiteY18-28520" fmla="*/ 63 h 732"/>
              <a:gd name="connsiteX19-28521" fmla="*/ 263 w 284"/>
              <a:gd name="connsiteY19-28522" fmla="*/ 68 h 732"/>
              <a:gd name="connsiteX20-28523" fmla="*/ 258 w 284"/>
              <a:gd name="connsiteY20-28524" fmla="*/ 73 h 732"/>
              <a:gd name="connsiteX21-28525" fmla="*/ 253 w 284"/>
              <a:gd name="connsiteY21-28526" fmla="*/ 84 h 732"/>
              <a:gd name="connsiteX22-28527" fmla="*/ 253 w 284"/>
              <a:gd name="connsiteY22-28528" fmla="*/ 94 h 732"/>
              <a:gd name="connsiteX23-28529" fmla="*/ 248 w 284"/>
              <a:gd name="connsiteY23-28530" fmla="*/ 110 h 732"/>
              <a:gd name="connsiteX24-28531" fmla="*/ 248 w 284"/>
              <a:gd name="connsiteY24-28532" fmla="*/ 131 h 732"/>
              <a:gd name="connsiteX25-28533" fmla="*/ 248 w 284"/>
              <a:gd name="connsiteY25-28534" fmla="*/ 152 h 732"/>
              <a:gd name="connsiteX26-28535" fmla="*/ 242 w 284"/>
              <a:gd name="connsiteY26-28536" fmla="*/ 179 h 732"/>
              <a:gd name="connsiteX27-28537" fmla="*/ 237 w 284"/>
              <a:gd name="connsiteY27-28538" fmla="*/ 231 h 732"/>
              <a:gd name="connsiteX28-28539" fmla="*/ 232 w 284"/>
              <a:gd name="connsiteY28-28540" fmla="*/ 284 h 732"/>
              <a:gd name="connsiteX29-28541" fmla="*/ 227 w 284"/>
              <a:gd name="connsiteY29-28542" fmla="*/ 331 h 732"/>
              <a:gd name="connsiteX30-28543" fmla="*/ 221 w 284"/>
              <a:gd name="connsiteY30-28544" fmla="*/ 379 h 732"/>
              <a:gd name="connsiteX31-28545" fmla="*/ 211 w 284"/>
              <a:gd name="connsiteY31-28546" fmla="*/ 426 h 732"/>
              <a:gd name="connsiteX32-28547" fmla="*/ 200 w 284"/>
              <a:gd name="connsiteY32-28548" fmla="*/ 474 h 732"/>
              <a:gd name="connsiteX33-28549" fmla="*/ 190 w 284"/>
              <a:gd name="connsiteY33-28550" fmla="*/ 521 h 732"/>
              <a:gd name="connsiteX34-28551" fmla="*/ 174 w 284"/>
              <a:gd name="connsiteY34-28552" fmla="*/ 563 h 732"/>
              <a:gd name="connsiteX35-28553" fmla="*/ 163 w 284"/>
              <a:gd name="connsiteY35-28554" fmla="*/ 590 h 732"/>
              <a:gd name="connsiteX36-28555" fmla="*/ 158 w 284"/>
              <a:gd name="connsiteY36-28556" fmla="*/ 611 h 732"/>
              <a:gd name="connsiteX37-28557" fmla="*/ 148 w 284"/>
              <a:gd name="connsiteY37-28558" fmla="*/ 626 h 732"/>
              <a:gd name="connsiteX38-28559" fmla="*/ 137 w 284"/>
              <a:gd name="connsiteY38-28560" fmla="*/ 642 h 732"/>
              <a:gd name="connsiteX39-28561" fmla="*/ 127 w 284"/>
              <a:gd name="connsiteY39-28562" fmla="*/ 658 h 732"/>
              <a:gd name="connsiteX40-28563" fmla="*/ 116 w 284"/>
              <a:gd name="connsiteY40-28564" fmla="*/ 674 h 732"/>
              <a:gd name="connsiteX41-28565" fmla="*/ 100 w 284"/>
              <a:gd name="connsiteY41-28566" fmla="*/ 684 h 732"/>
              <a:gd name="connsiteX42-28567" fmla="*/ 90 w 284"/>
              <a:gd name="connsiteY42-28568" fmla="*/ 695 h 732"/>
              <a:gd name="connsiteX43-28569" fmla="*/ 79 w 284"/>
              <a:gd name="connsiteY43-28570" fmla="*/ 705 h 732"/>
              <a:gd name="connsiteX44-28571" fmla="*/ 69 w 284"/>
              <a:gd name="connsiteY44-28572" fmla="*/ 711 h 732"/>
              <a:gd name="connsiteX45-28573" fmla="*/ 58 w 284"/>
              <a:gd name="connsiteY45-28574" fmla="*/ 716 h 732"/>
              <a:gd name="connsiteX46-28575" fmla="*/ 48 w 284"/>
              <a:gd name="connsiteY46-28576" fmla="*/ 721 h 732"/>
              <a:gd name="connsiteX47-28577" fmla="*/ 43 w 284"/>
              <a:gd name="connsiteY47-28578" fmla="*/ 726 h 732"/>
              <a:gd name="connsiteX48-28579" fmla="*/ 32 w 284"/>
              <a:gd name="connsiteY48-28580" fmla="*/ 732 h 732"/>
              <a:gd name="connsiteX49-28581" fmla="*/ 27 w 284"/>
              <a:gd name="connsiteY49-28582" fmla="*/ 732 h 732"/>
              <a:gd name="connsiteX50-28583" fmla="*/ 21 w 284"/>
              <a:gd name="connsiteY50-28584" fmla="*/ 732 h 732"/>
              <a:gd name="connsiteX51-28585" fmla="*/ 11 w 284"/>
              <a:gd name="connsiteY51-28586" fmla="*/ 726 h 732"/>
              <a:gd name="connsiteX52-28587" fmla="*/ 6 w 284"/>
              <a:gd name="connsiteY52-28588" fmla="*/ 721 h 732"/>
              <a:gd name="connsiteX53-28589" fmla="*/ 0 w 284"/>
              <a:gd name="connsiteY53-28590" fmla="*/ 716 h 732"/>
              <a:gd name="connsiteX54-28591" fmla="*/ 0 w 284"/>
              <a:gd name="connsiteY54-28592" fmla="*/ 711 h 732"/>
              <a:gd name="connsiteX55-28593" fmla="*/ 0 w 284"/>
              <a:gd name="connsiteY55-28594" fmla="*/ 705 h 732"/>
              <a:gd name="connsiteX56-28595" fmla="*/ 0 w 284"/>
              <a:gd name="connsiteY56-28596" fmla="*/ 700 h 732"/>
              <a:gd name="connsiteX57-28597" fmla="*/ 0 w 284"/>
              <a:gd name="connsiteY57-28598" fmla="*/ 690 h 732"/>
              <a:gd name="connsiteX58-28599" fmla="*/ 53 w 284"/>
              <a:gd name="connsiteY58-28600" fmla="*/ 595 h 732"/>
              <a:gd name="connsiteX59-28601" fmla="*/ 64 w 284"/>
              <a:gd name="connsiteY59-28602" fmla="*/ 584 h 732"/>
              <a:gd name="connsiteX60-28603" fmla="*/ 69 w 284"/>
              <a:gd name="connsiteY60-28604" fmla="*/ 579 h 732"/>
              <a:gd name="connsiteX61-28605" fmla="*/ 74 w 284"/>
              <a:gd name="connsiteY61-28606" fmla="*/ 568 h 732"/>
              <a:gd name="connsiteX62-28607" fmla="*/ 85 w 284"/>
              <a:gd name="connsiteY62-28608" fmla="*/ 558 h 732"/>
              <a:gd name="connsiteX63-28609" fmla="*/ 90 w 284"/>
              <a:gd name="connsiteY63-28610" fmla="*/ 547 h 732"/>
              <a:gd name="connsiteX64-28611" fmla="*/ 95 w 284"/>
              <a:gd name="connsiteY64-28612" fmla="*/ 537 h 732"/>
              <a:gd name="connsiteX65-28613" fmla="*/ 100 w 284"/>
              <a:gd name="connsiteY65-28614" fmla="*/ 521 h 732"/>
              <a:gd name="connsiteX66-28615" fmla="*/ 106 w 284"/>
              <a:gd name="connsiteY66-28616" fmla="*/ 505 h 732"/>
              <a:gd name="connsiteX67-28617" fmla="*/ 111 w 284"/>
              <a:gd name="connsiteY67-28618" fmla="*/ 489 h 732"/>
              <a:gd name="connsiteX68-28619" fmla="*/ 116 w 284"/>
              <a:gd name="connsiteY68-28620" fmla="*/ 468 h 732"/>
              <a:gd name="connsiteX69-28621" fmla="*/ 121 w 284"/>
              <a:gd name="connsiteY69-28622" fmla="*/ 447 h 732"/>
              <a:gd name="connsiteX70-28623" fmla="*/ 127 w 284"/>
              <a:gd name="connsiteY70-28624" fmla="*/ 421 h 732"/>
              <a:gd name="connsiteX71-28625" fmla="*/ 132 w 284"/>
              <a:gd name="connsiteY71-28626" fmla="*/ 395 h 732"/>
              <a:gd name="connsiteX72-28627" fmla="*/ 137 w 284"/>
              <a:gd name="connsiteY72-28628" fmla="*/ 368 h 732"/>
              <a:gd name="connsiteX73-28629" fmla="*/ 142 w 284"/>
              <a:gd name="connsiteY73-28630" fmla="*/ 342 h 732"/>
              <a:gd name="connsiteX74-28631" fmla="*/ 148 w 284"/>
              <a:gd name="connsiteY74-28632" fmla="*/ 316 h 732"/>
              <a:gd name="connsiteX75-28633" fmla="*/ 148 w 284"/>
              <a:gd name="connsiteY75-28634" fmla="*/ 289 h 732"/>
              <a:gd name="connsiteX76-28635" fmla="*/ 153 w 284"/>
              <a:gd name="connsiteY76-28636" fmla="*/ 263 h 732"/>
              <a:gd name="connsiteX77-28637" fmla="*/ 153 w 284"/>
              <a:gd name="connsiteY77-28638" fmla="*/ 242 h 732"/>
              <a:gd name="connsiteX78-28639" fmla="*/ 158 w 284"/>
              <a:gd name="connsiteY78-28640" fmla="*/ 221 h 732"/>
              <a:gd name="connsiteX79-28641" fmla="*/ 158 w 284"/>
              <a:gd name="connsiteY79-28642" fmla="*/ 200 h 732"/>
              <a:gd name="connsiteX80-28643" fmla="*/ 158 w 284"/>
              <a:gd name="connsiteY80-28644" fmla="*/ 179 h 732"/>
              <a:gd name="connsiteX81-28645" fmla="*/ 163 w 284"/>
              <a:gd name="connsiteY81-28646" fmla="*/ 163 h 732"/>
              <a:gd name="connsiteX82-28647" fmla="*/ 163 w 284"/>
              <a:gd name="connsiteY82-28648" fmla="*/ 147 h 732"/>
              <a:gd name="connsiteX83-28649" fmla="*/ 163 w 284"/>
              <a:gd name="connsiteY83-28650" fmla="*/ 131 h 732"/>
              <a:gd name="connsiteX84-28651" fmla="*/ 163 w 284"/>
              <a:gd name="connsiteY84-28652" fmla="*/ 121 h 732"/>
              <a:gd name="connsiteX85-28653" fmla="*/ 163 w 284"/>
              <a:gd name="connsiteY85-28654" fmla="*/ 110 h 732"/>
              <a:gd name="connsiteX86-28655" fmla="*/ 163 w 284"/>
              <a:gd name="connsiteY86-28656" fmla="*/ 100 h 732"/>
              <a:gd name="connsiteX87-28657" fmla="*/ 163 w 284"/>
              <a:gd name="connsiteY87-28658" fmla="*/ 89 h 732"/>
              <a:gd name="connsiteX88-28659" fmla="*/ 158 w 284"/>
              <a:gd name="connsiteY88-28660" fmla="*/ 84 h 732"/>
              <a:gd name="connsiteX89-28661" fmla="*/ 158 w 284"/>
              <a:gd name="connsiteY89-28662" fmla="*/ 84 h 732"/>
              <a:gd name="connsiteX0-28663" fmla="*/ 158 w 284"/>
              <a:gd name="connsiteY0-28664" fmla="*/ 84 h 732"/>
              <a:gd name="connsiteX1-28665" fmla="*/ 158 w 284"/>
              <a:gd name="connsiteY1-28666" fmla="*/ 73 h 732"/>
              <a:gd name="connsiteX2-28667" fmla="*/ 153 w 284"/>
              <a:gd name="connsiteY2-28668" fmla="*/ 63 h 732"/>
              <a:gd name="connsiteX3-28669" fmla="*/ 148 w 284"/>
              <a:gd name="connsiteY3-28670" fmla="*/ 52 h 732"/>
              <a:gd name="connsiteX4-28671" fmla="*/ 148 w 284"/>
              <a:gd name="connsiteY4-28672" fmla="*/ 47 h 732"/>
              <a:gd name="connsiteX5-28673" fmla="*/ 142 w 284"/>
              <a:gd name="connsiteY5-28674" fmla="*/ 47 h 732"/>
              <a:gd name="connsiteX6-28675" fmla="*/ 137 w 284"/>
              <a:gd name="connsiteY6-28676" fmla="*/ 47 h 732"/>
              <a:gd name="connsiteX7-28677" fmla="*/ 132 w 284"/>
              <a:gd name="connsiteY7-28678" fmla="*/ 42 h 732"/>
              <a:gd name="connsiteX8-28679" fmla="*/ 227 w 284"/>
              <a:gd name="connsiteY8-28680" fmla="*/ 0 h 732"/>
              <a:gd name="connsiteX9-28681" fmla="*/ 242 w 284"/>
              <a:gd name="connsiteY9-28682" fmla="*/ 10 h 732"/>
              <a:gd name="connsiteX10-28683" fmla="*/ 258 w 284"/>
              <a:gd name="connsiteY10-28684" fmla="*/ 21 h 732"/>
              <a:gd name="connsiteX11-28685" fmla="*/ 269 w 284"/>
              <a:gd name="connsiteY11-28686" fmla="*/ 26 h 732"/>
              <a:gd name="connsiteX12-28687" fmla="*/ 279 w 284"/>
              <a:gd name="connsiteY12-28688" fmla="*/ 36 h 732"/>
              <a:gd name="connsiteX13-28689" fmla="*/ 284 w 284"/>
              <a:gd name="connsiteY13-28690" fmla="*/ 42 h 732"/>
              <a:gd name="connsiteX14-28691" fmla="*/ 284 w 284"/>
              <a:gd name="connsiteY14-28692" fmla="*/ 42 h 732"/>
              <a:gd name="connsiteX15-28693" fmla="*/ 279 w 284"/>
              <a:gd name="connsiteY15-28694" fmla="*/ 47 h 732"/>
              <a:gd name="connsiteX16-28695" fmla="*/ 279 w 284"/>
              <a:gd name="connsiteY16-28696" fmla="*/ 52 h 732"/>
              <a:gd name="connsiteX17-28697" fmla="*/ 274 w 284"/>
              <a:gd name="connsiteY17-28698" fmla="*/ 58 h 732"/>
              <a:gd name="connsiteX18-28699" fmla="*/ 269 w 284"/>
              <a:gd name="connsiteY18-28700" fmla="*/ 63 h 732"/>
              <a:gd name="connsiteX19-28701" fmla="*/ 263 w 284"/>
              <a:gd name="connsiteY19-28702" fmla="*/ 68 h 732"/>
              <a:gd name="connsiteX20-28703" fmla="*/ 258 w 284"/>
              <a:gd name="connsiteY20-28704" fmla="*/ 73 h 732"/>
              <a:gd name="connsiteX21-28705" fmla="*/ 253 w 284"/>
              <a:gd name="connsiteY21-28706" fmla="*/ 84 h 732"/>
              <a:gd name="connsiteX22-28707" fmla="*/ 253 w 284"/>
              <a:gd name="connsiteY22-28708" fmla="*/ 94 h 732"/>
              <a:gd name="connsiteX23-28709" fmla="*/ 248 w 284"/>
              <a:gd name="connsiteY23-28710" fmla="*/ 110 h 732"/>
              <a:gd name="connsiteX24-28711" fmla="*/ 248 w 284"/>
              <a:gd name="connsiteY24-28712" fmla="*/ 131 h 732"/>
              <a:gd name="connsiteX25-28713" fmla="*/ 248 w 284"/>
              <a:gd name="connsiteY25-28714" fmla="*/ 152 h 732"/>
              <a:gd name="connsiteX26-28715" fmla="*/ 242 w 284"/>
              <a:gd name="connsiteY26-28716" fmla="*/ 179 h 732"/>
              <a:gd name="connsiteX27-28717" fmla="*/ 237 w 284"/>
              <a:gd name="connsiteY27-28718" fmla="*/ 231 h 732"/>
              <a:gd name="connsiteX28-28719" fmla="*/ 232 w 284"/>
              <a:gd name="connsiteY28-28720" fmla="*/ 284 h 732"/>
              <a:gd name="connsiteX29-28721" fmla="*/ 227 w 284"/>
              <a:gd name="connsiteY29-28722" fmla="*/ 331 h 732"/>
              <a:gd name="connsiteX30-28723" fmla="*/ 221 w 284"/>
              <a:gd name="connsiteY30-28724" fmla="*/ 379 h 732"/>
              <a:gd name="connsiteX31-28725" fmla="*/ 211 w 284"/>
              <a:gd name="connsiteY31-28726" fmla="*/ 426 h 732"/>
              <a:gd name="connsiteX32-28727" fmla="*/ 200 w 284"/>
              <a:gd name="connsiteY32-28728" fmla="*/ 474 h 732"/>
              <a:gd name="connsiteX33-28729" fmla="*/ 190 w 284"/>
              <a:gd name="connsiteY33-28730" fmla="*/ 521 h 732"/>
              <a:gd name="connsiteX34-28731" fmla="*/ 174 w 284"/>
              <a:gd name="connsiteY34-28732" fmla="*/ 563 h 732"/>
              <a:gd name="connsiteX35-28733" fmla="*/ 163 w 284"/>
              <a:gd name="connsiteY35-28734" fmla="*/ 590 h 732"/>
              <a:gd name="connsiteX36-28735" fmla="*/ 158 w 284"/>
              <a:gd name="connsiteY36-28736" fmla="*/ 611 h 732"/>
              <a:gd name="connsiteX37-28737" fmla="*/ 148 w 284"/>
              <a:gd name="connsiteY37-28738" fmla="*/ 626 h 732"/>
              <a:gd name="connsiteX38-28739" fmla="*/ 137 w 284"/>
              <a:gd name="connsiteY38-28740" fmla="*/ 642 h 732"/>
              <a:gd name="connsiteX39-28741" fmla="*/ 127 w 284"/>
              <a:gd name="connsiteY39-28742" fmla="*/ 658 h 732"/>
              <a:gd name="connsiteX40-28743" fmla="*/ 116 w 284"/>
              <a:gd name="connsiteY40-28744" fmla="*/ 674 h 732"/>
              <a:gd name="connsiteX41-28745" fmla="*/ 100 w 284"/>
              <a:gd name="connsiteY41-28746" fmla="*/ 684 h 732"/>
              <a:gd name="connsiteX42-28747" fmla="*/ 90 w 284"/>
              <a:gd name="connsiteY42-28748" fmla="*/ 695 h 732"/>
              <a:gd name="connsiteX43-28749" fmla="*/ 79 w 284"/>
              <a:gd name="connsiteY43-28750" fmla="*/ 705 h 732"/>
              <a:gd name="connsiteX44-28751" fmla="*/ 69 w 284"/>
              <a:gd name="connsiteY44-28752" fmla="*/ 711 h 732"/>
              <a:gd name="connsiteX45-28753" fmla="*/ 58 w 284"/>
              <a:gd name="connsiteY45-28754" fmla="*/ 716 h 732"/>
              <a:gd name="connsiteX46-28755" fmla="*/ 48 w 284"/>
              <a:gd name="connsiteY46-28756" fmla="*/ 721 h 732"/>
              <a:gd name="connsiteX47-28757" fmla="*/ 43 w 284"/>
              <a:gd name="connsiteY47-28758" fmla="*/ 726 h 732"/>
              <a:gd name="connsiteX48-28759" fmla="*/ 32 w 284"/>
              <a:gd name="connsiteY48-28760" fmla="*/ 732 h 732"/>
              <a:gd name="connsiteX49-28761" fmla="*/ 27 w 284"/>
              <a:gd name="connsiteY49-28762" fmla="*/ 732 h 732"/>
              <a:gd name="connsiteX50-28763" fmla="*/ 21 w 284"/>
              <a:gd name="connsiteY50-28764" fmla="*/ 732 h 732"/>
              <a:gd name="connsiteX51-28765" fmla="*/ 11 w 284"/>
              <a:gd name="connsiteY51-28766" fmla="*/ 726 h 732"/>
              <a:gd name="connsiteX52-28767" fmla="*/ 6 w 284"/>
              <a:gd name="connsiteY52-28768" fmla="*/ 721 h 732"/>
              <a:gd name="connsiteX53-28769" fmla="*/ 0 w 284"/>
              <a:gd name="connsiteY53-28770" fmla="*/ 716 h 732"/>
              <a:gd name="connsiteX54-28771" fmla="*/ 0 w 284"/>
              <a:gd name="connsiteY54-28772" fmla="*/ 711 h 732"/>
              <a:gd name="connsiteX55-28773" fmla="*/ 0 w 284"/>
              <a:gd name="connsiteY55-28774" fmla="*/ 705 h 732"/>
              <a:gd name="connsiteX56-28775" fmla="*/ 0 w 284"/>
              <a:gd name="connsiteY56-28776" fmla="*/ 700 h 732"/>
              <a:gd name="connsiteX57-28777" fmla="*/ 53 w 284"/>
              <a:gd name="connsiteY57-28778" fmla="*/ 595 h 732"/>
              <a:gd name="connsiteX58-28779" fmla="*/ 64 w 284"/>
              <a:gd name="connsiteY58-28780" fmla="*/ 584 h 732"/>
              <a:gd name="connsiteX59-28781" fmla="*/ 69 w 284"/>
              <a:gd name="connsiteY59-28782" fmla="*/ 579 h 732"/>
              <a:gd name="connsiteX60-28783" fmla="*/ 74 w 284"/>
              <a:gd name="connsiteY60-28784" fmla="*/ 568 h 732"/>
              <a:gd name="connsiteX61-28785" fmla="*/ 85 w 284"/>
              <a:gd name="connsiteY61-28786" fmla="*/ 558 h 732"/>
              <a:gd name="connsiteX62-28787" fmla="*/ 90 w 284"/>
              <a:gd name="connsiteY62-28788" fmla="*/ 547 h 732"/>
              <a:gd name="connsiteX63-28789" fmla="*/ 95 w 284"/>
              <a:gd name="connsiteY63-28790" fmla="*/ 537 h 732"/>
              <a:gd name="connsiteX64-28791" fmla="*/ 100 w 284"/>
              <a:gd name="connsiteY64-28792" fmla="*/ 521 h 732"/>
              <a:gd name="connsiteX65-28793" fmla="*/ 106 w 284"/>
              <a:gd name="connsiteY65-28794" fmla="*/ 505 h 732"/>
              <a:gd name="connsiteX66-28795" fmla="*/ 111 w 284"/>
              <a:gd name="connsiteY66-28796" fmla="*/ 489 h 732"/>
              <a:gd name="connsiteX67-28797" fmla="*/ 116 w 284"/>
              <a:gd name="connsiteY67-28798" fmla="*/ 468 h 732"/>
              <a:gd name="connsiteX68-28799" fmla="*/ 121 w 284"/>
              <a:gd name="connsiteY68-28800" fmla="*/ 447 h 732"/>
              <a:gd name="connsiteX69-28801" fmla="*/ 127 w 284"/>
              <a:gd name="connsiteY69-28802" fmla="*/ 421 h 732"/>
              <a:gd name="connsiteX70-28803" fmla="*/ 132 w 284"/>
              <a:gd name="connsiteY70-28804" fmla="*/ 395 h 732"/>
              <a:gd name="connsiteX71-28805" fmla="*/ 137 w 284"/>
              <a:gd name="connsiteY71-28806" fmla="*/ 368 h 732"/>
              <a:gd name="connsiteX72-28807" fmla="*/ 142 w 284"/>
              <a:gd name="connsiteY72-28808" fmla="*/ 342 h 732"/>
              <a:gd name="connsiteX73-28809" fmla="*/ 148 w 284"/>
              <a:gd name="connsiteY73-28810" fmla="*/ 316 h 732"/>
              <a:gd name="connsiteX74-28811" fmla="*/ 148 w 284"/>
              <a:gd name="connsiteY74-28812" fmla="*/ 289 h 732"/>
              <a:gd name="connsiteX75-28813" fmla="*/ 153 w 284"/>
              <a:gd name="connsiteY75-28814" fmla="*/ 263 h 732"/>
              <a:gd name="connsiteX76-28815" fmla="*/ 153 w 284"/>
              <a:gd name="connsiteY76-28816" fmla="*/ 242 h 732"/>
              <a:gd name="connsiteX77-28817" fmla="*/ 158 w 284"/>
              <a:gd name="connsiteY77-28818" fmla="*/ 221 h 732"/>
              <a:gd name="connsiteX78-28819" fmla="*/ 158 w 284"/>
              <a:gd name="connsiteY78-28820" fmla="*/ 200 h 732"/>
              <a:gd name="connsiteX79-28821" fmla="*/ 158 w 284"/>
              <a:gd name="connsiteY79-28822" fmla="*/ 179 h 732"/>
              <a:gd name="connsiteX80-28823" fmla="*/ 163 w 284"/>
              <a:gd name="connsiteY80-28824" fmla="*/ 163 h 732"/>
              <a:gd name="connsiteX81-28825" fmla="*/ 163 w 284"/>
              <a:gd name="connsiteY81-28826" fmla="*/ 147 h 732"/>
              <a:gd name="connsiteX82-28827" fmla="*/ 163 w 284"/>
              <a:gd name="connsiteY82-28828" fmla="*/ 131 h 732"/>
              <a:gd name="connsiteX83-28829" fmla="*/ 163 w 284"/>
              <a:gd name="connsiteY83-28830" fmla="*/ 121 h 732"/>
              <a:gd name="connsiteX84-28831" fmla="*/ 163 w 284"/>
              <a:gd name="connsiteY84-28832" fmla="*/ 110 h 732"/>
              <a:gd name="connsiteX85-28833" fmla="*/ 163 w 284"/>
              <a:gd name="connsiteY85-28834" fmla="*/ 100 h 732"/>
              <a:gd name="connsiteX86-28835" fmla="*/ 163 w 284"/>
              <a:gd name="connsiteY86-28836" fmla="*/ 89 h 732"/>
              <a:gd name="connsiteX87-28837" fmla="*/ 158 w 284"/>
              <a:gd name="connsiteY87-28838" fmla="*/ 84 h 732"/>
              <a:gd name="connsiteX88-28839" fmla="*/ 158 w 284"/>
              <a:gd name="connsiteY88-28840" fmla="*/ 84 h 732"/>
              <a:gd name="connsiteX0-28841" fmla="*/ 158 w 284"/>
              <a:gd name="connsiteY0-28842" fmla="*/ 84 h 732"/>
              <a:gd name="connsiteX1-28843" fmla="*/ 158 w 284"/>
              <a:gd name="connsiteY1-28844" fmla="*/ 73 h 732"/>
              <a:gd name="connsiteX2-28845" fmla="*/ 153 w 284"/>
              <a:gd name="connsiteY2-28846" fmla="*/ 63 h 732"/>
              <a:gd name="connsiteX3-28847" fmla="*/ 148 w 284"/>
              <a:gd name="connsiteY3-28848" fmla="*/ 52 h 732"/>
              <a:gd name="connsiteX4-28849" fmla="*/ 148 w 284"/>
              <a:gd name="connsiteY4-28850" fmla="*/ 47 h 732"/>
              <a:gd name="connsiteX5-28851" fmla="*/ 142 w 284"/>
              <a:gd name="connsiteY5-28852" fmla="*/ 47 h 732"/>
              <a:gd name="connsiteX6-28853" fmla="*/ 137 w 284"/>
              <a:gd name="connsiteY6-28854" fmla="*/ 47 h 732"/>
              <a:gd name="connsiteX7-28855" fmla="*/ 132 w 284"/>
              <a:gd name="connsiteY7-28856" fmla="*/ 42 h 732"/>
              <a:gd name="connsiteX8-28857" fmla="*/ 227 w 284"/>
              <a:gd name="connsiteY8-28858" fmla="*/ 0 h 732"/>
              <a:gd name="connsiteX9-28859" fmla="*/ 242 w 284"/>
              <a:gd name="connsiteY9-28860" fmla="*/ 10 h 732"/>
              <a:gd name="connsiteX10-28861" fmla="*/ 258 w 284"/>
              <a:gd name="connsiteY10-28862" fmla="*/ 21 h 732"/>
              <a:gd name="connsiteX11-28863" fmla="*/ 269 w 284"/>
              <a:gd name="connsiteY11-28864" fmla="*/ 26 h 732"/>
              <a:gd name="connsiteX12-28865" fmla="*/ 279 w 284"/>
              <a:gd name="connsiteY12-28866" fmla="*/ 36 h 732"/>
              <a:gd name="connsiteX13-28867" fmla="*/ 284 w 284"/>
              <a:gd name="connsiteY13-28868" fmla="*/ 42 h 732"/>
              <a:gd name="connsiteX14-28869" fmla="*/ 284 w 284"/>
              <a:gd name="connsiteY14-28870" fmla="*/ 42 h 732"/>
              <a:gd name="connsiteX15-28871" fmla="*/ 279 w 284"/>
              <a:gd name="connsiteY15-28872" fmla="*/ 47 h 732"/>
              <a:gd name="connsiteX16-28873" fmla="*/ 279 w 284"/>
              <a:gd name="connsiteY16-28874" fmla="*/ 52 h 732"/>
              <a:gd name="connsiteX17-28875" fmla="*/ 274 w 284"/>
              <a:gd name="connsiteY17-28876" fmla="*/ 58 h 732"/>
              <a:gd name="connsiteX18-28877" fmla="*/ 269 w 284"/>
              <a:gd name="connsiteY18-28878" fmla="*/ 63 h 732"/>
              <a:gd name="connsiteX19-28879" fmla="*/ 263 w 284"/>
              <a:gd name="connsiteY19-28880" fmla="*/ 68 h 732"/>
              <a:gd name="connsiteX20-28881" fmla="*/ 258 w 284"/>
              <a:gd name="connsiteY20-28882" fmla="*/ 73 h 732"/>
              <a:gd name="connsiteX21-28883" fmla="*/ 253 w 284"/>
              <a:gd name="connsiteY21-28884" fmla="*/ 84 h 732"/>
              <a:gd name="connsiteX22-28885" fmla="*/ 253 w 284"/>
              <a:gd name="connsiteY22-28886" fmla="*/ 94 h 732"/>
              <a:gd name="connsiteX23-28887" fmla="*/ 248 w 284"/>
              <a:gd name="connsiteY23-28888" fmla="*/ 110 h 732"/>
              <a:gd name="connsiteX24-28889" fmla="*/ 248 w 284"/>
              <a:gd name="connsiteY24-28890" fmla="*/ 131 h 732"/>
              <a:gd name="connsiteX25-28891" fmla="*/ 248 w 284"/>
              <a:gd name="connsiteY25-28892" fmla="*/ 152 h 732"/>
              <a:gd name="connsiteX26-28893" fmla="*/ 242 w 284"/>
              <a:gd name="connsiteY26-28894" fmla="*/ 179 h 732"/>
              <a:gd name="connsiteX27-28895" fmla="*/ 237 w 284"/>
              <a:gd name="connsiteY27-28896" fmla="*/ 231 h 732"/>
              <a:gd name="connsiteX28-28897" fmla="*/ 232 w 284"/>
              <a:gd name="connsiteY28-28898" fmla="*/ 284 h 732"/>
              <a:gd name="connsiteX29-28899" fmla="*/ 227 w 284"/>
              <a:gd name="connsiteY29-28900" fmla="*/ 331 h 732"/>
              <a:gd name="connsiteX30-28901" fmla="*/ 221 w 284"/>
              <a:gd name="connsiteY30-28902" fmla="*/ 379 h 732"/>
              <a:gd name="connsiteX31-28903" fmla="*/ 211 w 284"/>
              <a:gd name="connsiteY31-28904" fmla="*/ 426 h 732"/>
              <a:gd name="connsiteX32-28905" fmla="*/ 200 w 284"/>
              <a:gd name="connsiteY32-28906" fmla="*/ 474 h 732"/>
              <a:gd name="connsiteX33-28907" fmla="*/ 190 w 284"/>
              <a:gd name="connsiteY33-28908" fmla="*/ 521 h 732"/>
              <a:gd name="connsiteX34-28909" fmla="*/ 174 w 284"/>
              <a:gd name="connsiteY34-28910" fmla="*/ 563 h 732"/>
              <a:gd name="connsiteX35-28911" fmla="*/ 163 w 284"/>
              <a:gd name="connsiteY35-28912" fmla="*/ 590 h 732"/>
              <a:gd name="connsiteX36-28913" fmla="*/ 158 w 284"/>
              <a:gd name="connsiteY36-28914" fmla="*/ 611 h 732"/>
              <a:gd name="connsiteX37-28915" fmla="*/ 148 w 284"/>
              <a:gd name="connsiteY37-28916" fmla="*/ 626 h 732"/>
              <a:gd name="connsiteX38-28917" fmla="*/ 137 w 284"/>
              <a:gd name="connsiteY38-28918" fmla="*/ 642 h 732"/>
              <a:gd name="connsiteX39-28919" fmla="*/ 127 w 284"/>
              <a:gd name="connsiteY39-28920" fmla="*/ 658 h 732"/>
              <a:gd name="connsiteX40-28921" fmla="*/ 116 w 284"/>
              <a:gd name="connsiteY40-28922" fmla="*/ 674 h 732"/>
              <a:gd name="connsiteX41-28923" fmla="*/ 100 w 284"/>
              <a:gd name="connsiteY41-28924" fmla="*/ 684 h 732"/>
              <a:gd name="connsiteX42-28925" fmla="*/ 90 w 284"/>
              <a:gd name="connsiteY42-28926" fmla="*/ 695 h 732"/>
              <a:gd name="connsiteX43-28927" fmla="*/ 79 w 284"/>
              <a:gd name="connsiteY43-28928" fmla="*/ 705 h 732"/>
              <a:gd name="connsiteX44-28929" fmla="*/ 69 w 284"/>
              <a:gd name="connsiteY44-28930" fmla="*/ 711 h 732"/>
              <a:gd name="connsiteX45-28931" fmla="*/ 58 w 284"/>
              <a:gd name="connsiteY45-28932" fmla="*/ 716 h 732"/>
              <a:gd name="connsiteX46-28933" fmla="*/ 48 w 284"/>
              <a:gd name="connsiteY46-28934" fmla="*/ 721 h 732"/>
              <a:gd name="connsiteX47-28935" fmla="*/ 43 w 284"/>
              <a:gd name="connsiteY47-28936" fmla="*/ 726 h 732"/>
              <a:gd name="connsiteX48-28937" fmla="*/ 32 w 284"/>
              <a:gd name="connsiteY48-28938" fmla="*/ 732 h 732"/>
              <a:gd name="connsiteX49-28939" fmla="*/ 27 w 284"/>
              <a:gd name="connsiteY49-28940" fmla="*/ 732 h 732"/>
              <a:gd name="connsiteX50-28941" fmla="*/ 21 w 284"/>
              <a:gd name="connsiteY50-28942" fmla="*/ 732 h 732"/>
              <a:gd name="connsiteX51-28943" fmla="*/ 11 w 284"/>
              <a:gd name="connsiteY51-28944" fmla="*/ 726 h 732"/>
              <a:gd name="connsiteX52-28945" fmla="*/ 6 w 284"/>
              <a:gd name="connsiteY52-28946" fmla="*/ 721 h 732"/>
              <a:gd name="connsiteX53-28947" fmla="*/ 0 w 284"/>
              <a:gd name="connsiteY53-28948" fmla="*/ 716 h 732"/>
              <a:gd name="connsiteX54-28949" fmla="*/ 0 w 284"/>
              <a:gd name="connsiteY54-28950" fmla="*/ 711 h 732"/>
              <a:gd name="connsiteX55-28951" fmla="*/ 0 w 284"/>
              <a:gd name="connsiteY55-28952" fmla="*/ 705 h 732"/>
              <a:gd name="connsiteX56-28953" fmla="*/ 53 w 284"/>
              <a:gd name="connsiteY56-28954" fmla="*/ 595 h 732"/>
              <a:gd name="connsiteX57-28955" fmla="*/ 64 w 284"/>
              <a:gd name="connsiteY57-28956" fmla="*/ 584 h 732"/>
              <a:gd name="connsiteX58-28957" fmla="*/ 69 w 284"/>
              <a:gd name="connsiteY58-28958" fmla="*/ 579 h 732"/>
              <a:gd name="connsiteX59-28959" fmla="*/ 74 w 284"/>
              <a:gd name="connsiteY59-28960" fmla="*/ 568 h 732"/>
              <a:gd name="connsiteX60-28961" fmla="*/ 85 w 284"/>
              <a:gd name="connsiteY60-28962" fmla="*/ 558 h 732"/>
              <a:gd name="connsiteX61-28963" fmla="*/ 90 w 284"/>
              <a:gd name="connsiteY61-28964" fmla="*/ 547 h 732"/>
              <a:gd name="connsiteX62-28965" fmla="*/ 95 w 284"/>
              <a:gd name="connsiteY62-28966" fmla="*/ 537 h 732"/>
              <a:gd name="connsiteX63-28967" fmla="*/ 100 w 284"/>
              <a:gd name="connsiteY63-28968" fmla="*/ 521 h 732"/>
              <a:gd name="connsiteX64-28969" fmla="*/ 106 w 284"/>
              <a:gd name="connsiteY64-28970" fmla="*/ 505 h 732"/>
              <a:gd name="connsiteX65-28971" fmla="*/ 111 w 284"/>
              <a:gd name="connsiteY65-28972" fmla="*/ 489 h 732"/>
              <a:gd name="connsiteX66-28973" fmla="*/ 116 w 284"/>
              <a:gd name="connsiteY66-28974" fmla="*/ 468 h 732"/>
              <a:gd name="connsiteX67-28975" fmla="*/ 121 w 284"/>
              <a:gd name="connsiteY67-28976" fmla="*/ 447 h 732"/>
              <a:gd name="connsiteX68-28977" fmla="*/ 127 w 284"/>
              <a:gd name="connsiteY68-28978" fmla="*/ 421 h 732"/>
              <a:gd name="connsiteX69-28979" fmla="*/ 132 w 284"/>
              <a:gd name="connsiteY69-28980" fmla="*/ 395 h 732"/>
              <a:gd name="connsiteX70-28981" fmla="*/ 137 w 284"/>
              <a:gd name="connsiteY70-28982" fmla="*/ 368 h 732"/>
              <a:gd name="connsiteX71-28983" fmla="*/ 142 w 284"/>
              <a:gd name="connsiteY71-28984" fmla="*/ 342 h 732"/>
              <a:gd name="connsiteX72-28985" fmla="*/ 148 w 284"/>
              <a:gd name="connsiteY72-28986" fmla="*/ 316 h 732"/>
              <a:gd name="connsiteX73-28987" fmla="*/ 148 w 284"/>
              <a:gd name="connsiteY73-28988" fmla="*/ 289 h 732"/>
              <a:gd name="connsiteX74-28989" fmla="*/ 153 w 284"/>
              <a:gd name="connsiteY74-28990" fmla="*/ 263 h 732"/>
              <a:gd name="connsiteX75-28991" fmla="*/ 153 w 284"/>
              <a:gd name="connsiteY75-28992" fmla="*/ 242 h 732"/>
              <a:gd name="connsiteX76-28993" fmla="*/ 158 w 284"/>
              <a:gd name="connsiteY76-28994" fmla="*/ 221 h 732"/>
              <a:gd name="connsiteX77-28995" fmla="*/ 158 w 284"/>
              <a:gd name="connsiteY77-28996" fmla="*/ 200 h 732"/>
              <a:gd name="connsiteX78-28997" fmla="*/ 158 w 284"/>
              <a:gd name="connsiteY78-28998" fmla="*/ 179 h 732"/>
              <a:gd name="connsiteX79-28999" fmla="*/ 163 w 284"/>
              <a:gd name="connsiteY79-29000" fmla="*/ 163 h 732"/>
              <a:gd name="connsiteX80-29001" fmla="*/ 163 w 284"/>
              <a:gd name="connsiteY80-29002" fmla="*/ 147 h 732"/>
              <a:gd name="connsiteX81-29003" fmla="*/ 163 w 284"/>
              <a:gd name="connsiteY81-29004" fmla="*/ 131 h 732"/>
              <a:gd name="connsiteX82-29005" fmla="*/ 163 w 284"/>
              <a:gd name="connsiteY82-29006" fmla="*/ 121 h 732"/>
              <a:gd name="connsiteX83-29007" fmla="*/ 163 w 284"/>
              <a:gd name="connsiteY83-29008" fmla="*/ 110 h 732"/>
              <a:gd name="connsiteX84-29009" fmla="*/ 163 w 284"/>
              <a:gd name="connsiteY84-29010" fmla="*/ 100 h 732"/>
              <a:gd name="connsiteX85-29011" fmla="*/ 163 w 284"/>
              <a:gd name="connsiteY85-29012" fmla="*/ 89 h 732"/>
              <a:gd name="connsiteX86-29013" fmla="*/ 158 w 284"/>
              <a:gd name="connsiteY86-29014" fmla="*/ 84 h 732"/>
              <a:gd name="connsiteX87-29015" fmla="*/ 158 w 284"/>
              <a:gd name="connsiteY87-29016" fmla="*/ 84 h 732"/>
              <a:gd name="connsiteX0-29017" fmla="*/ 158 w 284"/>
              <a:gd name="connsiteY0-29018" fmla="*/ 84 h 732"/>
              <a:gd name="connsiteX1-29019" fmla="*/ 158 w 284"/>
              <a:gd name="connsiteY1-29020" fmla="*/ 73 h 732"/>
              <a:gd name="connsiteX2-29021" fmla="*/ 153 w 284"/>
              <a:gd name="connsiteY2-29022" fmla="*/ 63 h 732"/>
              <a:gd name="connsiteX3-29023" fmla="*/ 148 w 284"/>
              <a:gd name="connsiteY3-29024" fmla="*/ 52 h 732"/>
              <a:gd name="connsiteX4-29025" fmla="*/ 148 w 284"/>
              <a:gd name="connsiteY4-29026" fmla="*/ 47 h 732"/>
              <a:gd name="connsiteX5-29027" fmla="*/ 142 w 284"/>
              <a:gd name="connsiteY5-29028" fmla="*/ 47 h 732"/>
              <a:gd name="connsiteX6-29029" fmla="*/ 137 w 284"/>
              <a:gd name="connsiteY6-29030" fmla="*/ 47 h 732"/>
              <a:gd name="connsiteX7-29031" fmla="*/ 132 w 284"/>
              <a:gd name="connsiteY7-29032" fmla="*/ 42 h 732"/>
              <a:gd name="connsiteX8-29033" fmla="*/ 227 w 284"/>
              <a:gd name="connsiteY8-29034" fmla="*/ 0 h 732"/>
              <a:gd name="connsiteX9-29035" fmla="*/ 242 w 284"/>
              <a:gd name="connsiteY9-29036" fmla="*/ 10 h 732"/>
              <a:gd name="connsiteX10-29037" fmla="*/ 258 w 284"/>
              <a:gd name="connsiteY10-29038" fmla="*/ 21 h 732"/>
              <a:gd name="connsiteX11-29039" fmla="*/ 269 w 284"/>
              <a:gd name="connsiteY11-29040" fmla="*/ 26 h 732"/>
              <a:gd name="connsiteX12-29041" fmla="*/ 279 w 284"/>
              <a:gd name="connsiteY12-29042" fmla="*/ 36 h 732"/>
              <a:gd name="connsiteX13-29043" fmla="*/ 284 w 284"/>
              <a:gd name="connsiteY13-29044" fmla="*/ 42 h 732"/>
              <a:gd name="connsiteX14-29045" fmla="*/ 284 w 284"/>
              <a:gd name="connsiteY14-29046" fmla="*/ 42 h 732"/>
              <a:gd name="connsiteX15-29047" fmla="*/ 279 w 284"/>
              <a:gd name="connsiteY15-29048" fmla="*/ 47 h 732"/>
              <a:gd name="connsiteX16-29049" fmla="*/ 279 w 284"/>
              <a:gd name="connsiteY16-29050" fmla="*/ 52 h 732"/>
              <a:gd name="connsiteX17-29051" fmla="*/ 274 w 284"/>
              <a:gd name="connsiteY17-29052" fmla="*/ 58 h 732"/>
              <a:gd name="connsiteX18-29053" fmla="*/ 269 w 284"/>
              <a:gd name="connsiteY18-29054" fmla="*/ 63 h 732"/>
              <a:gd name="connsiteX19-29055" fmla="*/ 263 w 284"/>
              <a:gd name="connsiteY19-29056" fmla="*/ 68 h 732"/>
              <a:gd name="connsiteX20-29057" fmla="*/ 258 w 284"/>
              <a:gd name="connsiteY20-29058" fmla="*/ 73 h 732"/>
              <a:gd name="connsiteX21-29059" fmla="*/ 253 w 284"/>
              <a:gd name="connsiteY21-29060" fmla="*/ 84 h 732"/>
              <a:gd name="connsiteX22-29061" fmla="*/ 253 w 284"/>
              <a:gd name="connsiteY22-29062" fmla="*/ 94 h 732"/>
              <a:gd name="connsiteX23-29063" fmla="*/ 248 w 284"/>
              <a:gd name="connsiteY23-29064" fmla="*/ 110 h 732"/>
              <a:gd name="connsiteX24-29065" fmla="*/ 248 w 284"/>
              <a:gd name="connsiteY24-29066" fmla="*/ 131 h 732"/>
              <a:gd name="connsiteX25-29067" fmla="*/ 248 w 284"/>
              <a:gd name="connsiteY25-29068" fmla="*/ 152 h 732"/>
              <a:gd name="connsiteX26-29069" fmla="*/ 242 w 284"/>
              <a:gd name="connsiteY26-29070" fmla="*/ 179 h 732"/>
              <a:gd name="connsiteX27-29071" fmla="*/ 237 w 284"/>
              <a:gd name="connsiteY27-29072" fmla="*/ 231 h 732"/>
              <a:gd name="connsiteX28-29073" fmla="*/ 232 w 284"/>
              <a:gd name="connsiteY28-29074" fmla="*/ 284 h 732"/>
              <a:gd name="connsiteX29-29075" fmla="*/ 227 w 284"/>
              <a:gd name="connsiteY29-29076" fmla="*/ 331 h 732"/>
              <a:gd name="connsiteX30-29077" fmla="*/ 221 w 284"/>
              <a:gd name="connsiteY30-29078" fmla="*/ 379 h 732"/>
              <a:gd name="connsiteX31-29079" fmla="*/ 211 w 284"/>
              <a:gd name="connsiteY31-29080" fmla="*/ 426 h 732"/>
              <a:gd name="connsiteX32-29081" fmla="*/ 200 w 284"/>
              <a:gd name="connsiteY32-29082" fmla="*/ 474 h 732"/>
              <a:gd name="connsiteX33-29083" fmla="*/ 190 w 284"/>
              <a:gd name="connsiteY33-29084" fmla="*/ 521 h 732"/>
              <a:gd name="connsiteX34-29085" fmla="*/ 174 w 284"/>
              <a:gd name="connsiteY34-29086" fmla="*/ 563 h 732"/>
              <a:gd name="connsiteX35-29087" fmla="*/ 163 w 284"/>
              <a:gd name="connsiteY35-29088" fmla="*/ 590 h 732"/>
              <a:gd name="connsiteX36-29089" fmla="*/ 158 w 284"/>
              <a:gd name="connsiteY36-29090" fmla="*/ 611 h 732"/>
              <a:gd name="connsiteX37-29091" fmla="*/ 148 w 284"/>
              <a:gd name="connsiteY37-29092" fmla="*/ 626 h 732"/>
              <a:gd name="connsiteX38-29093" fmla="*/ 137 w 284"/>
              <a:gd name="connsiteY38-29094" fmla="*/ 642 h 732"/>
              <a:gd name="connsiteX39-29095" fmla="*/ 127 w 284"/>
              <a:gd name="connsiteY39-29096" fmla="*/ 658 h 732"/>
              <a:gd name="connsiteX40-29097" fmla="*/ 116 w 284"/>
              <a:gd name="connsiteY40-29098" fmla="*/ 674 h 732"/>
              <a:gd name="connsiteX41-29099" fmla="*/ 100 w 284"/>
              <a:gd name="connsiteY41-29100" fmla="*/ 684 h 732"/>
              <a:gd name="connsiteX42-29101" fmla="*/ 90 w 284"/>
              <a:gd name="connsiteY42-29102" fmla="*/ 695 h 732"/>
              <a:gd name="connsiteX43-29103" fmla="*/ 79 w 284"/>
              <a:gd name="connsiteY43-29104" fmla="*/ 705 h 732"/>
              <a:gd name="connsiteX44-29105" fmla="*/ 69 w 284"/>
              <a:gd name="connsiteY44-29106" fmla="*/ 711 h 732"/>
              <a:gd name="connsiteX45-29107" fmla="*/ 58 w 284"/>
              <a:gd name="connsiteY45-29108" fmla="*/ 716 h 732"/>
              <a:gd name="connsiteX46-29109" fmla="*/ 48 w 284"/>
              <a:gd name="connsiteY46-29110" fmla="*/ 721 h 732"/>
              <a:gd name="connsiteX47-29111" fmla="*/ 43 w 284"/>
              <a:gd name="connsiteY47-29112" fmla="*/ 726 h 732"/>
              <a:gd name="connsiteX48-29113" fmla="*/ 32 w 284"/>
              <a:gd name="connsiteY48-29114" fmla="*/ 732 h 732"/>
              <a:gd name="connsiteX49-29115" fmla="*/ 27 w 284"/>
              <a:gd name="connsiteY49-29116" fmla="*/ 732 h 732"/>
              <a:gd name="connsiteX50-29117" fmla="*/ 21 w 284"/>
              <a:gd name="connsiteY50-29118" fmla="*/ 732 h 732"/>
              <a:gd name="connsiteX51-29119" fmla="*/ 11 w 284"/>
              <a:gd name="connsiteY51-29120" fmla="*/ 726 h 732"/>
              <a:gd name="connsiteX52-29121" fmla="*/ 6 w 284"/>
              <a:gd name="connsiteY52-29122" fmla="*/ 721 h 732"/>
              <a:gd name="connsiteX53-29123" fmla="*/ 0 w 284"/>
              <a:gd name="connsiteY53-29124" fmla="*/ 716 h 732"/>
              <a:gd name="connsiteX54-29125" fmla="*/ 0 w 284"/>
              <a:gd name="connsiteY54-29126" fmla="*/ 711 h 732"/>
              <a:gd name="connsiteX55-29127" fmla="*/ 53 w 284"/>
              <a:gd name="connsiteY55-29128" fmla="*/ 595 h 732"/>
              <a:gd name="connsiteX56-29129" fmla="*/ 64 w 284"/>
              <a:gd name="connsiteY56-29130" fmla="*/ 584 h 732"/>
              <a:gd name="connsiteX57-29131" fmla="*/ 69 w 284"/>
              <a:gd name="connsiteY57-29132" fmla="*/ 579 h 732"/>
              <a:gd name="connsiteX58-29133" fmla="*/ 74 w 284"/>
              <a:gd name="connsiteY58-29134" fmla="*/ 568 h 732"/>
              <a:gd name="connsiteX59-29135" fmla="*/ 85 w 284"/>
              <a:gd name="connsiteY59-29136" fmla="*/ 558 h 732"/>
              <a:gd name="connsiteX60-29137" fmla="*/ 90 w 284"/>
              <a:gd name="connsiteY60-29138" fmla="*/ 547 h 732"/>
              <a:gd name="connsiteX61-29139" fmla="*/ 95 w 284"/>
              <a:gd name="connsiteY61-29140" fmla="*/ 537 h 732"/>
              <a:gd name="connsiteX62-29141" fmla="*/ 100 w 284"/>
              <a:gd name="connsiteY62-29142" fmla="*/ 521 h 732"/>
              <a:gd name="connsiteX63-29143" fmla="*/ 106 w 284"/>
              <a:gd name="connsiteY63-29144" fmla="*/ 505 h 732"/>
              <a:gd name="connsiteX64-29145" fmla="*/ 111 w 284"/>
              <a:gd name="connsiteY64-29146" fmla="*/ 489 h 732"/>
              <a:gd name="connsiteX65-29147" fmla="*/ 116 w 284"/>
              <a:gd name="connsiteY65-29148" fmla="*/ 468 h 732"/>
              <a:gd name="connsiteX66-29149" fmla="*/ 121 w 284"/>
              <a:gd name="connsiteY66-29150" fmla="*/ 447 h 732"/>
              <a:gd name="connsiteX67-29151" fmla="*/ 127 w 284"/>
              <a:gd name="connsiteY67-29152" fmla="*/ 421 h 732"/>
              <a:gd name="connsiteX68-29153" fmla="*/ 132 w 284"/>
              <a:gd name="connsiteY68-29154" fmla="*/ 395 h 732"/>
              <a:gd name="connsiteX69-29155" fmla="*/ 137 w 284"/>
              <a:gd name="connsiteY69-29156" fmla="*/ 368 h 732"/>
              <a:gd name="connsiteX70-29157" fmla="*/ 142 w 284"/>
              <a:gd name="connsiteY70-29158" fmla="*/ 342 h 732"/>
              <a:gd name="connsiteX71-29159" fmla="*/ 148 w 284"/>
              <a:gd name="connsiteY71-29160" fmla="*/ 316 h 732"/>
              <a:gd name="connsiteX72-29161" fmla="*/ 148 w 284"/>
              <a:gd name="connsiteY72-29162" fmla="*/ 289 h 732"/>
              <a:gd name="connsiteX73-29163" fmla="*/ 153 w 284"/>
              <a:gd name="connsiteY73-29164" fmla="*/ 263 h 732"/>
              <a:gd name="connsiteX74-29165" fmla="*/ 153 w 284"/>
              <a:gd name="connsiteY74-29166" fmla="*/ 242 h 732"/>
              <a:gd name="connsiteX75-29167" fmla="*/ 158 w 284"/>
              <a:gd name="connsiteY75-29168" fmla="*/ 221 h 732"/>
              <a:gd name="connsiteX76-29169" fmla="*/ 158 w 284"/>
              <a:gd name="connsiteY76-29170" fmla="*/ 200 h 732"/>
              <a:gd name="connsiteX77-29171" fmla="*/ 158 w 284"/>
              <a:gd name="connsiteY77-29172" fmla="*/ 179 h 732"/>
              <a:gd name="connsiteX78-29173" fmla="*/ 163 w 284"/>
              <a:gd name="connsiteY78-29174" fmla="*/ 163 h 732"/>
              <a:gd name="connsiteX79-29175" fmla="*/ 163 w 284"/>
              <a:gd name="connsiteY79-29176" fmla="*/ 147 h 732"/>
              <a:gd name="connsiteX80-29177" fmla="*/ 163 w 284"/>
              <a:gd name="connsiteY80-29178" fmla="*/ 131 h 732"/>
              <a:gd name="connsiteX81-29179" fmla="*/ 163 w 284"/>
              <a:gd name="connsiteY81-29180" fmla="*/ 121 h 732"/>
              <a:gd name="connsiteX82-29181" fmla="*/ 163 w 284"/>
              <a:gd name="connsiteY82-29182" fmla="*/ 110 h 732"/>
              <a:gd name="connsiteX83-29183" fmla="*/ 163 w 284"/>
              <a:gd name="connsiteY83-29184" fmla="*/ 100 h 732"/>
              <a:gd name="connsiteX84-29185" fmla="*/ 163 w 284"/>
              <a:gd name="connsiteY84-29186" fmla="*/ 89 h 732"/>
              <a:gd name="connsiteX85-29187" fmla="*/ 158 w 284"/>
              <a:gd name="connsiteY85-29188" fmla="*/ 84 h 732"/>
              <a:gd name="connsiteX86-29189" fmla="*/ 158 w 284"/>
              <a:gd name="connsiteY86-29190" fmla="*/ 84 h 732"/>
              <a:gd name="connsiteX0-29191" fmla="*/ 158 w 284"/>
              <a:gd name="connsiteY0-29192" fmla="*/ 84 h 732"/>
              <a:gd name="connsiteX1-29193" fmla="*/ 158 w 284"/>
              <a:gd name="connsiteY1-29194" fmla="*/ 73 h 732"/>
              <a:gd name="connsiteX2-29195" fmla="*/ 153 w 284"/>
              <a:gd name="connsiteY2-29196" fmla="*/ 63 h 732"/>
              <a:gd name="connsiteX3-29197" fmla="*/ 148 w 284"/>
              <a:gd name="connsiteY3-29198" fmla="*/ 52 h 732"/>
              <a:gd name="connsiteX4-29199" fmla="*/ 148 w 284"/>
              <a:gd name="connsiteY4-29200" fmla="*/ 47 h 732"/>
              <a:gd name="connsiteX5-29201" fmla="*/ 142 w 284"/>
              <a:gd name="connsiteY5-29202" fmla="*/ 47 h 732"/>
              <a:gd name="connsiteX6-29203" fmla="*/ 137 w 284"/>
              <a:gd name="connsiteY6-29204" fmla="*/ 47 h 732"/>
              <a:gd name="connsiteX7-29205" fmla="*/ 132 w 284"/>
              <a:gd name="connsiteY7-29206" fmla="*/ 42 h 732"/>
              <a:gd name="connsiteX8-29207" fmla="*/ 227 w 284"/>
              <a:gd name="connsiteY8-29208" fmla="*/ 0 h 732"/>
              <a:gd name="connsiteX9-29209" fmla="*/ 242 w 284"/>
              <a:gd name="connsiteY9-29210" fmla="*/ 10 h 732"/>
              <a:gd name="connsiteX10-29211" fmla="*/ 258 w 284"/>
              <a:gd name="connsiteY10-29212" fmla="*/ 21 h 732"/>
              <a:gd name="connsiteX11-29213" fmla="*/ 269 w 284"/>
              <a:gd name="connsiteY11-29214" fmla="*/ 26 h 732"/>
              <a:gd name="connsiteX12-29215" fmla="*/ 279 w 284"/>
              <a:gd name="connsiteY12-29216" fmla="*/ 36 h 732"/>
              <a:gd name="connsiteX13-29217" fmla="*/ 284 w 284"/>
              <a:gd name="connsiteY13-29218" fmla="*/ 42 h 732"/>
              <a:gd name="connsiteX14-29219" fmla="*/ 284 w 284"/>
              <a:gd name="connsiteY14-29220" fmla="*/ 42 h 732"/>
              <a:gd name="connsiteX15-29221" fmla="*/ 279 w 284"/>
              <a:gd name="connsiteY15-29222" fmla="*/ 47 h 732"/>
              <a:gd name="connsiteX16-29223" fmla="*/ 279 w 284"/>
              <a:gd name="connsiteY16-29224" fmla="*/ 52 h 732"/>
              <a:gd name="connsiteX17-29225" fmla="*/ 274 w 284"/>
              <a:gd name="connsiteY17-29226" fmla="*/ 58 h 732"/>
              <a:gd name="connsiteX18-29227" fmla="*/ 269 w 284"/>
              <a:gd name="connsiteY18-29228" fmla="*/ 63 h 732"/>
              <a:gd name="connsiteX19-29229" fmla="*/ 263 w 284"/>
              <a:gd name="connsiteY19-29230" fmla="*/ 68 h 732"/>
              <a:gd name="connsiteX20-29231" fmla="*/ 258 w 284"/>
              <a:gd name="connsiteY20-29232" fmla="*/ 73 h 732"/>
              <a:gd name="connsiteX21-29233" fmla="*/ 253 w 284"/>
              <a:gd name="connsiteY21-29234" fmla="*/ 84 h 732"/>
              <a:gd name="connsiteX22-29235" fmla="*/ 253 w 284"/>
              <a:gd name="connsiteY22-29236" fmla="*/ 94 h 732"/>
              <a:gd name="connsiteX23-29237" fmla="*/ 248 w 284"/>
              <a:gd name="connsiteY23-29238" fmla="*/ 110 h 732"/>
              <a:gd name="connsiteX24-29239" fmla="*/ 248 w 284"/>
              <a:gd name="connsiteY24-29240" fmla="*/ 131 h 732"/>
              <a:gd name="connsiteX25-29241" fmla="*/ 248 w 284"/>
              <a:gd name="connsiteY25-29242" fmla="*/ 152 h 732"/>
              <a:gd name="connsiteX26-29243" fmla="*/ 242 w 284"/>
              <a:gd name="connsiteY26-29244" fmla="*/ 179 h 732"/>
              <a:gd name="connsiteX27-29245" fmla="*/ 237 w 284"/>
              <a:gd name="connsiteY27-29246" fmla="*/ 231 h 732"/>
              <a:gd name="connsiteX28-29247" fmla="*/ 232 w 284"/>
              <a:gd name="connsiteY28-29248" fmla="*/ 284 h 732"/>
              <a:gd name="connsiteX29-29249" fmla="*/ 227 w 284"/>
              <a:gd name="connsiteY29-29250" fmla="*/ 331 h 732"/>
              <a:gd name="connsiteX30-29251" fmla="*/ 221 w 284"/>
              <a:gd name="connsiteY30-29252" fmla="*/ 379 h 732"/>
              <a:gd name="connsiteX31-29253" fmla="*/ 211 w 284"/>
              <a:gd name="connsiteY31-29254" fmla="*/ 426 h 732"/>
              <a:gd name="connsiteX32-29255" fmla="*/ 200 w 284"/>
              <a:gd name="connsiteY32-29256" fmla="*/ 474 h 732"/>
              <a:gd name="connsiteX33-29257" fmla="*/ 190 w 284"/>
              <a:gd name="connsiteY33-29258" fmla="*/ 521 h 732"/>
              <a:gd name="connsiteX34-29259" fmla="*/ 174 w 284"/>
              <a:gd name="connsiteY34-29260" fmla="*/ 563 h 732"/>
              <a:gd name="connsiteX35-29261" fmla="*/ 163 w 284"/>
              <a:gd name="connsiteY35-29262" fmla="*/ 590 h 732"/>
              <a:gd name="connsiteX36-29263" fmla="*/ 158 w 284"/>
              <a:gd name="connsiteY36-29264" fmla="*/ 611 h 732"/>
              <a:gd name="connsiteX37-29265" fmla="*/ 148 w 284"/>
              <a:gd name="connsiteY37-29266" fmla="*/ 626 h 732"/>
              <a:gd name="connsiteX38-29267" fmla="*/ 137 w 284"/>
              <a:gd name="connsiteY38-29268" fmla="*/ 642 h 732"/>
              <a:gd name="connsiteX39-29269" fmla="*/ 127 w 284"/>
              <a:gd name="connsiteY39-29270" fmla="*/ 658 h 732"/>
              <a:gd name="connsiteX40-29271" fmla="*/ 116 w 284"/>
              <a:gd name="connsiteY40-29272" fmla="*/ 674 h 732"/>
              <a:gd name="connsiteX41-29273" fmla="*/ 100 w 284"/>
              <a:gd name="connsiteY41-29274" fmla="*/ 684 h 732"/>
              <a:gd name="connsiteX42-29275" fmla="*/ 90 w 284"/>
              <a:gd name="connsiteY42-29276" fmla="*/ 695 h 732"/>
              <a:gd name="connsiteX43-29277" fmla="*/ 79 w 284"/>
              <a:gd name="connsiteY43-29278" fmla="*/ 705 h 732"/>
              <a:gd name="connsiteX44-29279" fmla="*/ 69 w 284"/>
              <a:gd name="connsiteY44-29280" fmla="*/ 711 h 732"/>
              <a:gd name="connsiteX45-29281" fmla="*/ 58 w 284"/>
              <a:gd name="connsiteY45-29282" fmla="*/ 716 h 732"/>
              <a:gd name="connsiteX46-29283" fmla="*/ 48 w 284"/>
              <a:gd name="connsiteY46-29284" fmla="*/ 721 h 732"/>
              <a:gd name="connsiteX47-29285" fmla="*/ 43 w 284"/>
              <a:gd name="connsiteY47-29286" fmla="*/ 726 h 732"/>
              <a:gd name="connsiteX48-29287" fmla="*/ 32 w 284"/>
              <a:gd name="connsiteY48-29288" fmla="*/ 732 h 732"/>
              <a:gd name="connsiteX49-29289" fmla="*/ 27 w 284"/>
              <a:gd name="connsiteY49-29290" fmla="*/ 732 h 732"/>
              <a:gd name="connsiteX50-29291" fmla="*/ 21 w 284"/>
              <a:gd name="connsiteY50-29292" fmla="*/ 732 h 732"/>
              <a:gd name="connsiteX51-29293" fmla="*/ 11 w 284"/>
              <a:gd name="connsiteY51-29294" fmla="*/ 726 h 732"/>
              <a:gd name="connsiteX52-29295" fmla="*/ 6 w 284"/>
              <a:gd name="connsiteY52-29296" fmla="*/ 721 h 732"/>
              <a:gd name="connsiteX53-29297" fmla="*/ 0 w 284"/>
              <a:gd name="connsiteY53-29298" fmla="*/ 716 h 732"/>
              <a:gd name="connsiteX54-29299" fmla="*/ 53 w 284"/>
              <a:gd name="connsiteY54-29300" fmla="*/ 595 h 732"/>
              <a:gd name="connsiteX55-29301" fmla="*/ 64 w 284"/>
              <a:gd name="connsiteY55-29302" fmla="*/ 584 h 732"/>
              <a:gd name="connsiteX56-29303" fmla="*/ 69 w 284"/>
              <a:gd name="connsiteY56-29304" fmla="*/ 579 h 732"/>
              <a:gd name="connsiteX57-29305" fmla="*/ 74 w 284"/>
              <a:gd name="connsiteY57-29306" fmla="*/ 568 h 732"/>
              <a:gd name="connsiteX58-29307" fmla="*/ 85 w 284"/>
              <a:gd name="connsiteY58-29308" fmla="*/ 558 h 732"/>
              <a:gd name="connsiteX59-29309" fmla="*/ 90 w 284"/>
              <a:gd name="connsiteY59-29310" fmla="*/ 547 h 732"/>
              <a:gd name="connsiteX60-29311" fmla="*/ 95 w 284"/>
              <a:gd name="connsiteY60-29312" fmla="*/ 537 h 732"/>
              <a:gd name="connsiteX61-29313" fmla="*/ 100 w 284"/>
              <a:gd name="connsiteY61-29314" fmla="*/ 521 h 732"/>
              <a:gd name="connsiteX62-29315" fmla="*/ 106 w 284"/>
              <a:gd name="connsiteY62-29316" fmla="*/ 505 h 732"/>
              <a:gd name="connsiteX63-29317" fmla="*/ 111 w 284"/>
              <a:gd name="connsiteY63-29318" fmla="*/ 489 h 732"/>
              <a:gd name="connsiteX64-29319" fmla="*/ 116 w 284"/>
              <a:gd name="connsiteY64-29320" fmla="*/ 468 h 732"/>
              <a:gd name="connsiteX65-29321" fmla="*/ 121 w 284"/>
              <a:gd name="connsiteY65-29322" fmla="*/ 447 h 732"/>
              <a:gd name="connsiteX66-29323" fmla="*/ 127 w 284"/>
              <a:gd name="connsiteY66-29324" fmla="*/ 421 h 732"/>
              <a:gd name="connsiteX67-29325" fmla="*/ 132 w 284"/>
              <a:gd name="connsiteY67-29326" fmla="*/ 395 h 732"/>
              <a:gd name="connsiteX68-29327" fmla="*/ 137 w 284"/>
              <a:gd name="connsiteY68-29328" fmla="*/ 368 h 732"/>
              <a:gd name="connsiteX69-29329" fmla="*/ 142 w 284"/>
              <a:gd name="connsiteY69-29330" fmla="*/ 342 h 732"/>
              <a:gd name="connsiteX70-29331" fmla="*/ 148 w 284"/>
              <a:gd name="connsiteY70-29332" fmla="*/ 316 h 732"/>
              <a:gd name="connsiteX71-29333" fmla="*/ 148 w 284"/>
              <a:gd name="connsiteY71-29334" fmla="*/ 289 h 732"/>
              <a:gd name="connsiteX72-29335" fmla="*/ 153 w 284"/>
              <a:gd name="connsiteY72-29336" fmla="*/ 263 h 732"/>
              <a:gd name="connsiteX73-29337" fmla="*/ 153 w 284"/>
              <a:gd name="connsiteY73-29338" fmla="*/ 242 h 732"/>
              <a:gd name="connsiteX74-29339" fmla="*/ 158 w 284"/>
              <a:gd name="connsiteY74-29340" fmla="*/ 221 h 732"/>
              <a:gd name="connsiteX75-29341" fmla="*/ 158 w 284"/>
              <a:gd name="connsiteY75-29342" fmla="*/ 200 h 732"/>
              <a:gd name="connsiteX76-29343" fmla="*/ 158 w 284"/>
              <a:gd name="connsiteY76-29344" fmla="*/ 179 h 732"/>
              <a:gd name="connsiteX77-29345" fmla="*/ 163 w 284"/>
              <a:gd name="connsiteY77-29346" fmla="*/ 163 h 732"/>
              <a:gd name="connsiteX78-29347" fmla="*/ 163 w 284"/>
              <a:gd name="connsiteY78-29348" fmla="*/ 147 h 732"/>
              <a:gd name="connsiteX79-29349" fmla="*/ 163 w 284"/>
              <a:gd name="connsiteY79-29350" fmla="*/ 131 h 732"/>
              <a:gd name="connsiteX80-29351" fmla="*/ 163 w 284"/>
              <a:gd name="connsiteY80-29352" fmla="*/ 121 h 732"/>
              <a:gd name="connsiteX81-29353" fmla="*/ 163 w 284"/>
              <a:gd name="connsiteY81-29354" fmla="*/ 110 h 732"/>
              <a:gd name="connsiteX82-29355" fmla="*/ 163 w 284"/>
              <a:gd name="connsiteY82-29356" fmla="*/ 100 h 732"/>
              <a:gd name="connsiteX83-29357" fmla="*/ 163 w 284"/>
              <a:gd name="connsiteY83-29358" fmla="*/ 89 h 732"/>
              <a:gd name="connsiteX84-29359" fmla="*/ 158 w 284"/>
              <a:gd name="connsiteY84-29360" fmla="*/ 84 h 732"/>
              <a:gd name="connsiteX85-29361" fmla="*/ 158 w 284"/>
              <a:gd name="connsiteY85-29362" fmla="*/ 84 h 732"/>
              <a:gd name="connsiteX0-29363" fmla="*/ 159 w 285"/>
              <a:gd name="connsiteY0-29364" fmla="*/ 84 h 743"/>
              <a:gd name="connsiteX1-29365" fmla="*/ 159 w 285"/>
              <a:gd name="connsiteY1-29366" fmla="*/ 73 h 743"/>
              <a:gd name="connsiteX2-29367" fmla="*/ 154 w 285"/>
              <a:gd name="connsiteY2-29368" fmla="*/ 63 h 743"/>
              <a:gd name="connsiteX3-29369" fmla="*/ 149 w 285"/>
              <a:gd name="connsiteY3-29370" fmla="*/ 52 h 743"/>
              <a:gd name="connsiteX4-29371" fmla="*/ 149 w 285"/>
              <a:gd name="connsiteY4-29372" fmla="*/ 47 h 743"/>
              <a:gd name="connsiteX5-29373" fmla="*/ 143 w 285"/>
              <a:gd name="connsiteY5-29374" fmla="*/ 47 h 743"/>
              <a:gd name="connsiteX6-29375" fmla="*/ 138 w 285"/>
              <a:gd name="connsiteY6-29376" fmla="*/ 47 h 743"/>
              <a:gd name="connsiteX7-29377" fmla="*/ 133 w 285"/>
              <a:gd name="connsiteY7-29378" fmla="*/ 42 h 743"/>
              <a:gd name="connsiteX8-29379" fmla="*/ 228 w 285"/>
              <a:gd name="connsiteY8-29380" fmla="*/ 0 h 743"/>
              <a:gd name="connsiteX9-29381" fmla="*/ 243 w 285"/>
              <a:gd name="connsiteY9-29382" fmla="*/ 10 h 743"/>
              <a:gd name="connsiteX10-29383" fmla="*/ 259 w 285"/>
              <a:gd name="connsiteY10-29384" fmla="*/ 21 h 743"/>
              <a:gd name="connsiteX11-29385" fmla="*/ 270 w 285"/>
              <a:gd name="connsiteY11-29386" fmla="*/ 26 h 743"/>
              <a:gd name="connsiteX12-29387" fmla="*/ 280 w 285"/>
              <a:gd name="connsiteY12-29388" fmla="*/ 36 h 743"/>
              <a:gd name="connsiteX13-29389" fmla="*/ 285 w 285"/>
              <a:gd name="connsiteY13-29390" fmla="*/ 42 h 743"/>
              <a:gd name="connsiteX14-29391" fmla="*/ 285 w 285"/>
              <a:gd name="connsiteY14-29392" fmla="*/ 42 h 743"/>
              <a:gd name="connsiteX15-29393" fmla="*/ 280 w 285"/>
              <a:gd name="connsiteY15-29394" fmla="*/ 47 h 743"/>
              <a:gd name="connsiteX16-29395" fmla="*/ 280 w 285"/>
              <a:gd name="connsiteY16-29396" fmla="*/ 52 h 743"/>
              <a:gd name="connsiteX17-29397" fmla="*/ 275 w 285"/>
              <a:gd name="connsiteY17-29398" fmla="*/ 58 h 743"/>
              <a:gd name="connsiteX18-29399" fmla="*/ 270 w 285"/>
              <a:gd name="connsiteY18-29400" fmla="*/ 63 h 743"/>
              <a:gd name="connsiteX19-29401" fmla="*/ 264 w 285"/>
              <a:gd name="connsiteY19-29402" fmla="*/ 68 h 743"/>
              <a:gd name="connsiteX20-29403" fmla="*/ 259 w 285"/>
              <a:gd name="connsiteY20-29404" fmla="*/ 73 h 743"/>
              <a:gd name="connsiteX21-29405" fmla="*/ 254 w 285"/>
              <a:gd name="connsiteY21-29406" fmla="*/ 84 h 743"/>
              <a:gd name="connsiteX22-29407" fmla="*/ 254 w 285"/>
              <a:gd name="connsiteY22-29408" fmla="*/ 94 h 743"/>
              <a:gd name="connsiteX23-29409" fmla="*/ 249 w 285"/>
              <a:gd name="connsiteY23-29410" fmla="*/ 110 h 743"/>
              <a:gd name="connsiteX24-29411" fmla="*/ 249 w 285"/>
              <a:gd name="connsiteY24-29412" fmla="*/ 131 h 743"/>
              <a:gd name="connsiteX25-29413" fmla="*/ 249 w 285"/>
              <a:gd name="connsiteY25-29414" fmla="*/ 152 h 743"/>
              <a:gd name="connsiteX26-29415" fmla="*/ 243 w 285"/>
              <a:gd name="connsiteY26-29416" fmla="*/ 179 h 743"/>
              <a:gd name="connsiteX27-29417" fmla="*/ 238 w 285"/>
              <a:gd name="connsiteY27-29418" fmla="*/ 231 h 743"/>
              <a:gd name="connsiteX28-29419" fmla="*/ 233 w 285"/>
              <a:gd name="connsiteY28-29420" fmla="*/ 284 h 743"/>
              <a:gd name="connsiteX29-29421" fmla="*/ 228 w 285"/>
              <a:gd name="connsiteY29-29422" fmla="*/ 331 h 743"/>
              <a:gd name="connsiteX30-29423" fmla="*/ 222 w 285"/>
              <a:gd name="connsiteY30-29424" fmla="*/ 379 h 743"/>
              <a:gd name="connsiteX31-29425" fmla="*/ 212 w 285"/>
              <a:gd name="connsiteY31-29426" fmla="*/ 426 h 743"/>
              <a:gd name="connsiteX32-29427" fmla="*/ 201 w 285"/>
              <a:gd name="connsiteY32-29428" fmla="*/ 474 h 743"/>
              <a:gd name="connsiteX33-29429" fmla="*/ 191 w 285"/>
              <a:gd name="connsiteY33-29430" fmla="*/ 521 h 743"/>
              <a:gd name="connsiteX34-29431" fmla="*/ 175 w 285"/>
              <a:gd name="connsiteY34-29432" fmla="*/ 563 h 743"/>
              <a:gd name="connsiteX35-29433" fmla="*/ 164 w 285"/>
              <a:gd name="connsiteY35-29434" fmla="*/ 590 h 743"/>
              <a:gd name="connsiteX36-29435" fmla="*/ 159 w 285"/>
              <a:gd name="connsiteY36-29436" fmla="*/ 611 h 743"/>
              <a:gd name="connsiteX37-29437" fmla="*/ 149 w 285"/>
              <a:gd name="connsiteY37-29438" fmla="*/ 626 h 743"/>
              <a:gd name="connsiteX38-29439" fmla="*/ 138 w 285"/>
              <a:gd name="connsiteY38-29440" fmla="*/ 642 h 743"/>
              <a:gd name="connsiteX39-29441" fmla="*/ 128 w 285"/>
              <a:gd name="connsiteY39-29442" fmla="*/ 658 h 743"/>
              <a:gd name="connsiteX40-29443" fmla="*/ 117 w 285"/>
              <a:gd name="connsiteY40-29444" fmla="*/ 674 h 743"/>
              <a:gd name="connsiteX41-29445" fmla="*/ 101 w 285"/>
              <a:gd name="connsiteY41-29446" fmla="*/ 684 h 743"/>
              <a:gd name="connsiteX42-29447" fmla="*/ 91 w 285"/>
              <a:gd name="connsiteY42-29448" fmla="*/ 695 h 743"/>
              <a:gd name="connsiteX43-29449" fmla="*/ 80 w 285"/>
              <a:gd name="connsiteY43-29450" fmla="*/ 705 h 743"/>
              <a:gd name="connsiteX44-29451" fmla="*/ 70 w 285"/>
              <a:gd name="connsiteY44-29452" fmla="*/ 711 h 743"/>
              <a:gd name="connsiteX45-29453" fmla="*/ 59 w 285"/>
              <a:gd name="connsiteY45-29454" fmla="*/ 716 h 743"/>
              <a:gd name="connsiteX46-29455" fmla="*/ 49 w 285"/>
              <a:gd name="connsiteY46-29456" fmla="*/ 721 h 743"/>
              <a:gd name="connsiteX47-29457" fmla="*/ 44 w 285"/>
              <a:gd name="connsiteY47-29458" fmla="*/ 726 h 743"/>
              <a:gd name="connsiteX48-29459" fmla="*/ 33 w 285"/>
              <a:gd name="connsiteY48-29460" fmla="*/ 732 h 743"/>
              <a:gd name="connsiteX49-29461" fmla="*/ 28 w 285"/>
              <a:gd name="connsiteY49-29462" fmla="*/ 732 h 743"/>
              <a:gd name="connsiteX50-29463" fmla="*/ 22 w 285"/>
              <a:gd name="connsiteY50-29464" fmla="*/ 732 h 743"/>
              <a:gd name="connsiteX51-29465" fmla="*/ 12 w 285"/>
              <a:gd name="connsiteY51-29466" fmla="*/ 726 h 743"/>
              <a:gd name="connsiteX52-29467" fmla="*/ 7 w 285"/>
              <a:gd name="connsiteY52-29468" fmla="*/ 721 h 743"/>
              <a:gd name="connsiteX53-29469" fmla="*/ 54 w 285"/>
              <a:gd name="connsiteY53-29470" fmla="*/ 595 h 743"/>
              <a:gd name="connsiteX54-29471" fmla="*/ 65 w 285"/>
              <a:gd name="connsiteY54-29472" fmla="*/ 584 h 743"/>
              <a:gd name="connsiteX55-29473" fmla="*/ 70 w 285"/>
              <a:gd name="connsiteY55-29474" fmla="*/ 579 h 743"/>
              <a:gd name="connsiteX56-29475" fmla="*/ 75 w 285"/>
              <a:gd name="connsiteY56-29476" fmla="*/ 568 h 743"/>
              <a:gd name="connsiteX57-29477" fmla="*/ 86 w 285"/>
              <a:gd name="connsiteY57-29478" fmla="*/ 558 h 743"/>
              <a:gd name="connsiteX58-29479" fmla="*/ 91 w 285"/>
              <a:gd name="connsiteY58-29480" fmla="*/ 547 h 743"/>
              <a:gd name="connsiteX59-29481" fmla="*/ 96 w 285"/>
              <a:gd name="connsiteY59-29482" fmla="*/ 537 h 743"/>
              <a:gd name="connsiteX60-29483" fmla="*/ 101 w 285"/>
              <a:gd name="connsiteY60-29484" fmla="*/ 521 h 743"/>
              <a:gd name="connsiteX61-29485" fmla="*/ 107 w 285"/>
              <a:gd name="connsiteY61-29486" fmla="*/ 505 h 743"/>
              <a:gd name="connsiteX62-29487" fmla="*/ 112 w 285"/>
              <a:gd name="connsiteY62-29488" fmla="*/ 489 h 743"/>
              <a:gd name="connsiteX63-29489" fmla="*/ 117 w 285"/>
              <a:gd name="connsiteY63-29490" fmla="*/ 468 h 743"/>
              <a:gd name="connsiteX64-29491" fmla="*/ 122 w 285"/>
              <a:gd name="connsiteY64-29492" fmla="*/ 447 h 743"/>
              <a:gd name="connsiteX65-29493" fmla="*/ 128 w 285"/>
              <a:gd name="connsiteY65-29494" fmla="*/ 421 h 743"/>
              <a:gd name="connsiteX66-29495" fmla="*/ 133 w 285"/>
              <a:gd name="connsiteY66-29496" fmla="*/ 395 h 743"/>
              <a:gd name="connsiteX67-29497" fmla="*/ 138 w 285"/>
              <a:gd name="connsiteY67-29498" fmla="*/ 368 h 743"/>
              <a:gd name="connsiteX68-29499" fmla="*/ 143 w 285"/>
              <a:gd name="connsiteY68-29500" fmla="*/ 342 h 743"/>
              <a:gd name="connsiteX69-29501" fmla="*/ 149 w 285"/>
              <a:gd name="connsiteY69-29502" fmla="*/ 316 h 743"/>
              <a:gd name="connsiteX70-29503" fmla="*/ 149 w 285"/>
              <a:gd name="connsiteY70-29504" fmla="*/ 289 h 743"/>
              <a:gd name="connsiteX71-29505" fmla="*/ 154 w 285"/>
              <a:gd name="connsiteY71-29506" fmla="*/ 263 h 743"/>
              <a:gd name="connsiteX72-29507" fmla="*/ 154 w 285"/>
              <a:gd name="connsiteY72-29508" fmla="*/ 242 h 743"/>
              <a:gd name="connsiteX73-29509" fmla="*/ 159 w 285"/>
              <a:gd name="connsiteY73-29510" fmla="*/ 221 h 743"/>
              <a:gd name="connsiteX74-29511" fmla="*/ 159 w 285"/>
              <a:gd name="connsiteY74-29512" fmla="*/ 200 h 743"/>
              <a:gd name="connsiteX75-29513" fmla="*/ 159 w 285"/>
              <a:gd name="connsiteY75-29514" fmla="*/ 179 h 743"/>
              <a:gd name="connsiteX76-29515" fmla="*/ 164 w 285"/>
              <a:gd name="connsiteY76-29516" fmla="*/ 163 h 743"/>
              <a:gd name="connsiteX77-29517" fmla="*/ 164 w 285"/>
              <a:gd name="connsiteY77-29518" fmla="*/ 147 h 743"/>
              <a:gd name="connsiteX78-29519" fmla="*/ 164 w 285"/>
              <a:gd name="connsiteY78-29520" fmla="*/ 131 h 743"/>
              <a:gd name="connsiteX79-29521" fmla="*/ 164 w 285"/>
              <a:gd name="connsiteY79-29522" fmla="*/ 121 h 743"/>
              <a:gd name="connsiteX80-29523" fmla="*/ 164 w 285"/>
              <a:gd name="connsiteY80-29524" fmla="*/ 110 h 743"/>
              <a:gd name="connsiteX81-29525" fmla="*/ 164 w 285"/>
              <a:gd name="connsiteY81-29526" fmla="*/ 100 h 743"/>
              <a:gd name="connsiteX82-29527" fmla="*/ 164 w 285"/>
              <a:gd name="connsiteY82-29528" fmla="*/ 89 h 743"/>
              <a:gd name="connsiteX83-29529" fmla="*/ 159 w 285"/>
              <a:gd name="connsiteY83-29530" fmla="*/ 84 h 743"/>
              <a:gd name="connsiteX84-29531" fmla="*/ 159 w 285"/>
              <a:gd name="connsiteY84-29532" fmla="*/ 84 h 743"/>
              <a:gd name="connsiteX0-29533" fmla="*/ 147 w 273"/>
              <a:gd name="connsiteY0-29534" fmla="*/ 84 h 732"/>
              <a:gd name="connsiteX1-29535" fmla="*/ 147 w 273"/>
              <a:gd name="connsiteY1-29536" fmla="*/ 73 h 732"/>
              <a:gd name="connsiteX2-29537" fmla="*/ 142 w 273"/>
              <a:gd name="connsiteY2-29538" fmla="*/ 63 h 732"/>
              <a:gd name="connsiteX3-29539" fmla="*/ 137 w 273"/>
              <a:gd name="connsiteY3-29540" fmla="*/ 52 h 732"/>
              <a:gd name="connsiteX4-29541" fmla="*/ 137 w 273"/>
              <a:gd name="connsiteY4-29542" fmla="*/ 47 h 732"/>
              <a:gd name="connsiteX5-29543" fmla="*/ 131 w 273"/>
              <a:gd name="connsiteY5-29544" fmla="*/ 47 h 732"/>
              <a:gd name="connsiteX6-29545" fmla="*/ 126 w 273"/>
              <a:gd name="connsiteY6-29546" fmla="*/ 47 h 732"/>
              <a:gd name="connsiteX7-29547" fmla="*/ 121 w 273"/>
              <a:gd name="connsiteY7-29548" fmla="*/ 42 h 732"/>
              <a:gd name="connsiteX8-29549" fmla="*/ 216 w 273"/>
              <a:gd name="connsiteY8-29550" fmla="*/ 0 h 732"/>
              <a:gd name="connsiteX9-29551" fmla="*/ 231 w 273"/>
              <a:gd name="connsiteY9-29552" fmla="*/ 10 h 732"/>
              <a:gd name="connsiteX10-29553" fmla="*/ 247 w 273"/>
              <a:gd name="connsiteY10-29554" fmla="*/ 21 h 732"/>
              <a:gd name="connsiteX11-29555" fmla="*/ 258 w 273"/>
              <a:gd name="connsiteY11-29556" fmla="*/ 26 h 732"/>
              <a:gd name="connsiteX12-29557" fmla="*/ 268 w 273"/>
              <a:gd name="connsiteY12-29558" fmla="*/ 36 h 732"/>
              <a:gd name="connsiteX13-29559" fmla="*/ 273 w 273"/>
              <a:gd name="connsiteY13-29560" fmla="*/ 42 h 732"/>
              <a:gd name="connsiteX14-29561" fmla="*/ 273 w 273"/>
              <a:gd name="connsiteY14-29562" fmla="*/ 42 h 732"/>
              <a:gd name="connsiteX15-29563" fmla="*/ 268 w 273"/>
              <a:gd name="connsiteY15-29564" fmla="*/ 47 h 732"/>
              <a:gd name="connsiteX16-29565" fmla="*/ 268 w 273"/>
              <a:gd name="connsiteY16-29566" fmla="*/ 52 h 732"/>
              <a:gd name="connsiteX17-29567" fmla="*/ 263 w 273"/>
              <a:gd name="connsiteY17-29568" fmla="*/ 58 h 732"/>
              <a:gd name="connsiteX18-29569" fmla="*/ 258 w 273"/>
              <a:gd name="connsiteY18-29570" fmla="*/ 63 h 732"/>
              <a:gd name="connsiteX19-29571" fmla="*/ 252 w 273"/>
              <a:gd name="connsiteY19-29572" fmla="*/ 68 h 732"/>
              <a:gd name="connsiteX20-29573" fmla="*/ 247 w 273"/>
              <a:gd name="connsiteY20-29574" fmla="*/ 73 h 732"/>
              <a:gd name="connsiteX21-29575" fmla="*/ 242 w 273"/>
              <a:gd name="connsiteY21-29576" fmla="*/ 84 h 732"/>
              <a:gd name="connsiteX22-29577" fmla="*/ 242 w 273"/>
              <a:gd name="connsiteY22-29578" fmla="*/ 94 h 732"/>
              <a:gd name="connsiteX23-29579" fmla="*/ 237 w 273"/>
              <a:gd name="connsiteY23-29580" fmla="*/ 110 h 732"/>
              <a:gd name="connsiteX24-29581" fmla="*/ 237 w 273"/>
              <a:gd name="connsiteY24-29582" fmla="*/ 131 h 732"/>
              <a:gd name="connsiteX25-29583" fmla="*/ 237 w 273"/>
              <a:gd name="connsiteY25-29584" fmla="*/ 152 h 732"/>
              <a:gd name="connsiteX26-29585" fmla="*/ 231 w 273"/>
              <a:gd name="connsiteY26-29586" fmla="*/ 179 h 732"/>
              <a:gd name="connsiteX27-29587" fmla="*/ 226 w 273"/>
              <a:gd name="connsiteY27-29588" fmla="*/ 231 h 732"/>
              <a:gd name="connsiteX28-29589" fmla="*/ 221 w 273"/>
              <a:gd name="connsiteY28-29590" fmla="*/ 284 h 732"/>
              <a:gd name="connsiteX29-29591" fmla="*/ 216 w 273"/>
              <a:gd name="connsiteY29-29592" fmla="*/ 331 h 732"/>
              <a:gd name="connsiteX30-29593" fmla="*/ 210 w 273"/>
              <a:gd name="connsiteY30-29594" fmla="*/ 379 h 732"/>
              <a:gd name="connsiteX31-29595" fmla="*/ 200 w 273"/>
              <a:gd name="connsiteY31-29596" fmla="*/ 426 h 732"/>
              <a:gd name="connsiteX32-29597" fmla="*/ 189 w 273"/>
              <a:gd name="connsiteY32-29598" fmla="*/ 474 h 732"/>
              <a:gd name="connsiteX33-29599" fmla="*/ 179 w 273"/>
              <a:gd name="connsiteY33-29600" fmla="*/ 521 h 732"/>
              <a:gd name="connsiteX34-29601" fmla="*/ 163 w 273"/>
              <a:gd name="connsiteY34-29602" fmla="*/ 563 h 732"/>
              <a:gd name="connsiteX35-29603" fmla="*/ 152 w 273"/>
              <a:gd name="connsiteY35-29604" fmla="*/ 590 h 732"/>
              <a:gd name="connsiteX36-29605" fmla="*/ 147 w 273"/>
              <a:gd name="connsiteY36-29606" fmla="*/ 611 h 732"/>
              <a:gd name="connsiteX37-29607" fmla="*/ 137 w 273"/>
              <a:gd name="connsiteY37-29608" fmla="*/ 626 h 732"/>
              <a:gd name="connsiteX38-29609" fmla="*/ 126 w 273"/>
              <a:gd name="connsiteY38-29610" fmla="*/ 642 h 732"/>
              <a:gd name="connsiteX39-29611" fmla="*/ 116 w 273"/>
              <a:gd name="connsiteY39-29612" fmla="*/ 658 h 732"/>
              <a:gd name="connsiteX40-29613" fmla="*/ 105 w 273"/>
              <a:gd name="connsiteY40-29614" fmla="*/ 674 h 732"/>
              <a:gd name="connsiteX41-29615" fmla="*/ 89 w 273"/>
              <a:gd name="connsiteY41-29616" fmla="*/ 684 h 732"/>
              <a:gd name="connsiteX42-29617" fmla="*/ 79 w 273"/>
              <a:gd name="connsiteY42-29618" fmla="*/ 695 h 732"/>
              <a:gd name="connsiteX43-29619" fmla="*/ 68 w 273"/>
              <a:gd name="connsiteY43-29620" fmla="*/ 705 h 732"/>
              <a:gd name="connsiteX44-29621" fmla="*/ 58 w 273"/>
              <a:gd name="connsiteY44-29622" fmla="*/ 711 h 732"/>
              <a:gd name="connsiteX45-29623" fmla="*/ 47 w 273"/>
              <a:gd name="connsiteY45-29624" fmla="*/ 716 h 732"/>
              <a:gd name="connsiteX46-29625" fmla="*/ 37 w 273"/>
              <a:gd name="connsiteY46-29626" fmla="*/ 721 h 732"/>
              <a:gd name="connsiteX47-29627" fmla="*/ 32 w 273"/>
              <a:gd name="connsiteY47-29628" fmla="*/ 726 h 732"/>
              <a:gd name="connsiteX48-29629" fmla="*/ 21 w 273"/>
              <a:gd name="connsiteY48-29630" fmla="*/ 732 h 732"/>
              <a:gd name="connsiteX49-29631" fmla="*/ 16 w 273"/>
              <a:gd name="connsiteY49-29632" fmla="*/ 732 h 732"/>
              <a:gd name="connsiteX50-29633" fmla="*/ 10 w 273"/>
              <a:gd name="connsiteY50-29634" fmla="*/ 732 h 732"/>
              <a:gd name="connsiteX51-29635" fmla="*/ 0 w 273"/>
              <a:gd name="connsiteY51-29636" fmla="*/ 726 h 732"/>
              <a:gd name="connsiteX52-29637" fmla="*/ 42 w 273"/>
              <a:gd name="connsiteY52-29638" fmla="*/ 595 h 732"/>
              <a:gd name="connsiteX53-29639" fmla="*/ 53 w 273"/>
              <a:gd name="connsiteY53-29640" fmla="*/ 584 h 732"/>
              <a:gd name="connsiteX54-29641" fmla="*/ 58 w 273"/>
              <a:gd name="connsiteY54-29642" fmla="*/ 579 h 732"/>
              <a:gd name="connsiteX55-29643" fmla="*/ 63 w 273"/>
              <a:gd name="connsiteY55-29644" fmla="*/ 568 h 732"/>
              <a:gd name="connsiteX56-29645" fmla="*/ 74 w 273"/>
              <a:gd name="connsiteY56-29646" fmla="*/ 558 h 732"/>
              <a:gd name="connsiteX57-29647" fmla="*/ 79 w 273"/>
              <a:gd name="connsiteY57-29648" fmla="*/ 547 h 732"/>
              <a:gd name="connsiteX58-29649" fmla="*/ 84 w 273"/>
              <a:gd name="connsiteY58-29650" fmla="*/ 537 h 732"/>
              <a:gd name="connsiteX59-29651" fmla="*/ 89 w 273"/>
              <a:gd name="connsiteY59-29652" fmla="*/ 521 h 732"/>
              <a:gd name="connsiteX60-29653" fmla="*/ 95 w 273"/>
              <a:gd name="connsiteY60-29654" fmla="*/ 505 h 732"/>
              <a:gd name="connsiteX61-29655" fmla="*/ 100 w 273"/>
              <a:gd name="connsiteY61-29656" fmla="*/ 489 h 732"/>
              <a:gd name="connsiteX62-29657" fmla="*/ 105 w 273"/>
              <a:gd name="connsiteY62-29658" fmla="*/ 468 h 732"/>
              <a:gd name="connsiteX63-29659" fmla="*/ 110 w 273"/>
              <a:gd name="connsiteY63-29660" fmla="*/ 447 h 732"/>
              <a:gd name="connsiteX64-29661" fmla="*/ 116 w 273"/>
              <a:gd name="connsiteY64-29662" fmla="*/ 421 h 732"/>
              <a:gd name="connsiteX65-29663" fmla="*/ 121 w 273"/>
              <a:gd name="connsiteY65-29664" fmla="*/ 395 h 732"/>
              <a:gd name="connsiteX66-29665" fmla="*/ 126 w 273"/>
              <a:gd name="connsiteY66-29666" fmla="*/ 368 h 732"/>
              <a:gd name="connsiteX67-29667" fmla="*/ 131 w 273"/>
              <a:gd name="connsiteY67-29668" fmla="*/ 342 h 732"/>
              <a:gd name="connsiteX68-29669" fmla="*/ 137 w 273"/>
              <a:gd name="connsiteY68-29670" fmla="*/ 316 h 732"/>
              <a:gd name="connsiteX69-29671" fmla="*/ 137 w 273"/>
              <a:gd name="connsiteY69-29672" fmla="*/ 289 h 732"/>
              <a:gd name="connsiteX70-29673" fmla="*/ 142 w 273"/>
              <a:gd name="connsiteY70-29674" fmla="*/ 263 h 732"/>
              <a:gd name="connsiteX71-29675" fmla="*/ 142 w 273"/>
              <a:gd name="connsiteY71-29676" fmla="*/ 242 h 732"/>
              <a:gd name="connsiteX72-29677" fmla="*/ 147 w 273"/>
              <a:gd name="connsiteY72-29678" fmla="*/ 221 h 732"/>
              <a:gd name="connsiteX73-29679" fmla="*/ 147 w 273"/>
              <a:gd name="connsiteY73-29680" fmla="*/ 200 h 732"/>
              <a:gd name="connsiteX74-29681" fmla="*/ 147 w 273"/>
              <a:gd name="connsiteY74-29682" fmla="*/ 179 h 732"/>
              <a:gd name="connsiteX75-29683" fmla="*/ 152 w 273"/>
              <a:gd name="connsiteY75-29684" fmla="*/ 163 h 732"/>
              <a:gd name="connsiteX76-29685" fmla="*/ 152 w 273"/>
              <a:gd name="connsiteY76-29686" fmla="*/ 147 h 732"/>
              <a:gd name="connsiteX77-29687" fmla="*/ 152 w 273"/>
              <a:gd name="connsiteY77-29688" fmla="*/ 131 h 732"/>
              <a:gd name="connsiteX78-29689" fmla="*/ 152 w 273"/>
              <a:gd name="connsiteY78-29690" fmla="*/ 121 h 732"/>
              <a:gd name="connsiteX79-29691" fmla="*/ 152 w 273"/>
              <a:gd name="connsiteY79-29692" fmla="*/ 110 h 732"/>
              <a:gd name="connsiteX80-29693" fmla="*/ 152 w 273"/>
              <a:gd name="connsiteY80-29694" fmla="*/ 100 h 732"/>
              <a:gd name="connsiteX81-29695" fmla="*/ 152 w 273"/>
              <a:gd name="connsiteY81-29696" fmla="*/ 89 h 732"/>
              <a:gd name="connsiteX82-29697" fmla="*/ 147 w 273"/>
              <a:gd name="connsiteY82-29698" fmla="*/ 84 h 732"/>
              <a:gd name="connsiteX83-29699" fmla="*/ 147 w 273"/>
              <a:gd name="connsiteY83-29700" fmla="*/ 84 h 732"/>
              <a:gd name="connsiteX0-29701" fmla="*/ 137 w 263"/>
              <a:gd name="connsiteY0-29702" fmla="*/ 84 h 732"/>
              <a:gd name="connsiteX1-29703" fmla="*/ 137 w 263"/>
              <a:gd name="connsiteY1-29704" fmla="*/ 73 h 732"/>
              <a:gd name="connsiteX2-29705" fmla="*/ 132 w 263"/>
              <a:gd name="connsiteY2-29706" fmla="*/ 63 h 732"/>
              <a:gd name="connsiteX3-29707" fmla="*/ 127 w 263"/>
              <a:gd name="connsiteY3-29708" fmla="*/ 52 h 732"/>
              <a:gd name="connsiteX4-29709" fmla="*/ 127 w 263"/>
              <a:gd name="connsiteY4-29710" fmla="*/ 47 h 732"/>
              <a:gd name="connsiteX5-29711" fmla="*/ 121 w 263"/>
              <a:gd name="connsiteY5-29712" fmla="*/ 47 h 732"/>
              <a:gd name="connsiteX6-29713" fmla="*/ 116 w 263"/>
              <a:gd name="connsiteY6-29714" fmla="*/ 47 h 732"/>
              <a:gd name="connsiteX7-29715" fmla="*/ 111 w 263"/>
              <a:gd name="connsiteY7-29716" fmla="*/ 42 h 732"/>
              <a:gd name="connsiteX8-29717" fmla="*/ 206 w 263"/>
              <a:gd name="connsiteY8-29718" fmla="*/ 0 h 732"/>
              <a:gd name="connsiteX9-29719" fmla="*/ 221 w 263"/>
              <a:gd name="connsiteY9-29720" fmla="*/ 10 h 732"/>
              <a:gd name="connsiteX10-29721" fmla="*/ 237 w 263"/>
              <a:gd name="connsiteY10-29722" fmla="*/ 21 h 732"/>
              <a:gd name="connsiteX11-29723" fmla="*/ 248 w 263"/>
              <a:gd name="connsiteY11-29724" fmla="*/ 26 h 732"/>
              <a:gd name="connsiteX12-29725" fmla="*/ 258 w 263"/>
              <a:gd name="connsiteY12-29726" fmla="*/ 36 h 732"/>
              <a:gd name="connsiteX13-29727" fmla="*/ 263 w 263"/>
              <a:gd name="connsiteY13-29728" fmla="*/ 42 h 732"/>
              <a:gd name="connsiteX14-29729" fmla="*/ 263 w 263"/>
              <a:gd name="connsiteY14-29730" fmla="*/ 42 h 732"/>
              <a:gd name="connsiteX15-29731" fmla="*/ 258 w 263"/>
              <a:gd name="connsiteY15-29732" fmla="*/ 47 h 732"/>
              <a:gd name="connsiteX16-29733" fmla="*/ 258 w 263"/>
              <a:gd name="connsiteY16-29734" fmla="*/ 52 h 732"/>
              <a:gd name="connsiteX17-29735" fmla="*/ 253 w 263"/>
              <a:gd name="connsiteY17-29736" fmla="*/ 58 h 732"/>
              <a:gd name="connsiteX18-29737" fmla="*/ 248 w 263"/>
              <a:gd name="connsiteY18-29738" fmla="*/ 63 h 732"/>
              <a:gd name="connsiteX19-29739" fmla="*/ 242 w 263"/>
              <a:gd name="connsiteY19-29740" fmla="*/ 68 h 732"/>
              <a:gd name="connsiteX20-29741" fmla="*/ 237 w 263"/>
              <a:gd name="connsiteY20-29742" fmla="*/ 73 h 732"/>
              <a:gd name="connsiteX21-29743" fmla="*/ 232 w 263"/>
              <a:gd name="connsiteY21-29744" fmla="*/ 84 h 732"/>
              <a:gd name="connsiteX22-29745" fmla="*/ 232 w 263"/>
              <a:gd name="connsiteY22-29746" fmla="*/ 94 h 732"/>
              <a:gd name="connsiteX23-29747" fmla="*/ 227 w 263"/>
              <a:gd name="connsiteY23-29748" fmla="*/ 110 h 732"/>
              <a:gd name="connsiteX24-29749" fmla="*/ 227 w 263"/>
              <a:gd name="connsiteY24-29750" fmla="*/ 131 h 732"/>
              <a:gd name="connsiteX25-29751" fmla="*/ 227 w 263"/>
              <a:gd name="connsiteY25-29752" fmla="*/ 152 h 732"/>
              <a:gd name="connsiteX26-29753" fmla="*/ 221 w 263"/>
              <a:gd name="connsiteY26-29754" fmla="*/ 179 h 732"/>
              <a:gd name="connsiteX27-29755" fmla="*/ 216 w 263"/>
              <a:gd name="connsiteY27-29756" fmla="*/ 231 h 732"/>
              <a:gd name="connsiteX28-29757" fmla="*/ 211 w 263"/>
              <a:gd name="connsiteY28-29758" fmla="*/ 284 h 732"/>
              <a:gd name="connsiteX29-29759" fmla="*/ 206 w 263"/>
              <a:gd name="connsiteY29-29760" fmla="*/ 331 h 732"/>
              <a:gd name="connsiteX30-29761" fmla="*/ 200 w 263"/>
              <a:gd name="connsiteY30-29762" fmla="*/ 379 h 732"/>
              <a:gd name="connsiteX31-29763" fmla="*/ 190 w 263"/>
              <a:gd name="connsiteY31-29764" fmla="*/ 426 h 732"/>
              <a:gd name="connsiteX32-29765" fmla="*/ 179 w 263"/>
              <a:gd name="connsiteY32-29766" fmla="*/ 474 h 732"/>
              <a:gd name="connsiteX33-29767" fmla="*/ 169 w 263"/>
              <a:gd name="connsiteY33-29768" fmla="*/ 521 h 732"/>
              <a:gd name="connsiteX34-29769" fmla="*/ 153 w 263"/>
              <a:gd name="connsiteY34-29770" fmla="*/ 563 h 732"/>
              <a:gd name="connsiteX35-29771" fmla="*/ 142 w 263"/>
              <a:gd name="connsiteY35-29772" fmla="*/ 590 h 732"/>
              <a:gd name="connsiteX36-29773" fmla="*/ 137 w 263"/>
              <a:gd name="connsiteY36-29774" fmla="*/ 611 h 732"/>
              <a:gd name="connsiteX37-29775" fmla="*/ 127 w 263"/>
              <a:gd name="connsiteY37-29776" fmla="*/ 626 h 732"/>
              <a:gd name="connsiteX38-29777" fmla="*/ 116 w 263"/>
              <a:gd name="connsiteY38-29778" fmla="*/ 642 h 732"/>
              <a:gd name="connsiteX39-29779" fmla="*/ 106 w 263"/>
              <a:gd name="connsiteY39-29780" fmla="*/ 658 h 732"/>
              <a:gd name="connsiteX40-29781" fmla="*/ 95 w 263"/>
              <a:gd name="connsiteY40-29782" fmla="*/ 674 h 732"/>
              <a:gd name="connsiteX41-29783" fmla="*/ 79 w 263"/>
              <a:gd name="connsiteY41-29784" fmla="*/ 684 h 732"/>
              <a:gd name="connsiteX42-29785" fmla="*/ 69 w 263"/>
              <a:gd name="connsiteY42-29786" fmla="*/ 695 h 732"/>
              <a:gd name="connsiteX43-29787" fmla="*/ 58 w 263"/>
              <a:gd name="connsiteY43-29788" fmla="*/ 705 h 732"/>
              <a:gd name="connsiteX44-29789" fmla="*/ 48 w 263"/>
              <a:gd name="connsiteY44-29790" fmla="*/ 711 h 732"/>
              <a:gd name="connsiteX45-29791" fmla="*/ 37 w 263"/>
              <a:gd name="connsiteY45-29792" fmla="*/ 716 h 732"/>
              <a:gd name="connsiteX46-29793" fmla="*/ 27 w 263"/>
              <a:gd name="connsiteY46-29794" fmla="*/ 721 h 732"/>
              <a:gd name="connsiteX47-29795" fmla="*/ 22 w 263"/>
              <a:gd name="connsiteY47-29796" fmla="*/ 726 h 732"/>
              <a:gd name="connsiteX48-29797" fmla="*/ 11 w 263"/>
              <a:gd name="connsiteY48-29798" fmla="*/ 732 h 732"/>
              <a:gd name="connsiteX49-29799" fmla="*/ 6 w 263"/>
              <a:gd name="connsiteY49-29800" fmla="*/ 732 h 732"/>
              <a:gd name="connsiteX50-29801" fmla="*/ 0 w 263"/>
              <a:gd name="connsiteY50-29802" fmla="*/ 732 h 732"/>
              <a:gd name="connsiteX51-29803" fmla="*/ 32 w 263"/>
              <a:gd name="connsiteY51-29804" fmla="*/ 595 h 732"/>
              <a:gd name="connsiteX52-29805" fmla="*/ 43 w 263"/>
              <a:gd name="connsiteY52-29806" fmla="*/ 584 h 732"/>
              <a:gd name="connsiteX53-29807" fmla="*/ 48 w 263"/>
              <a:gd name="connsiteY53-29808" fmla="*/ 579 h 732"/>
              <a:gd name="connsiteX54-29809" fmla="*/ 53 w 263"/>
              <a:gd name="connsiteY54-29810" fmla="*/ 568 h 732"/>
              <a:gd name="connsiteX55-29811" fmla="*/ 64 w 263"/>
              <a:gd name="connsiteY55-29812" fmla="*/ 558 h 732"/>
              <a:gd name="connsiteX56-29813" fmla="*/ 69 w 263"/>
              <a:gd name="connsiteY56-29814" fmla="*/ 547 h 732"/>
              <a:gd name="connsiteX57-29815" fmla="*/ 74 w 263"/>
              <a:gd name="connsiteY57-29816" fmla="*/ 537 h 732"/>
              <a:gd name="connsiteX58-29817" fmla="*/ 79 w 263"/>
              <a:gd name="connsiteY58-29818" fmla="*/ 521 h 732"/>
              <a:gd name="connsiteX59-29819" fmla="*/ 85 w 263"/>
              <a:gd name="connsiteY59-29820" fmla="*/ 505 h 732"/>
              <a:gd name="connsiteX60-29821" fmla="*/ 90 w 263"/>
              <a:gd name="connsiteY60-29822" fmla="*/ 489 h 732"/>
              <a:gd name="connsiteX61-29823" fmla="*/ 95 w 263"/>
              <a:gd name="connsiteY61-29824" fmla="*/ 468 h 732"/>
              <a:gd name="connsiteX62-29825" fmla="*/ 100 w 263"/>
              <a:gd name="connsiteY62-29826" fmla="*/ 447 h 732"/>
              <a:gd name="connsiteX63-29827" fmla="*/ 106 w 263"/>
              <a:gd name="connsiteY63-29828" fmla="*/ 421 h 732"/>
              <a:gd name="connsiteX64-29829" fmla="*/ 111 w 263"/>
              <a:gd name="connsiteY64-29830" fmla="*/ 395 h 732"/>
              <a:gd name="connsiteX65-29831" fmla="*/ 116 w 263"/>
              <a:gd name="connsiteY65-29832" fmla="*/ 368 h 732"/>
              <a:gd name="connsiteX66-29833" fmla="*/ 121 w 263"/>
              <a:gd name="connsiteY66-29834" fmla="*/ 342 h 732"/>
              <a:gd name="connsiteX67-29835" fmla="*/ 127 w 263"/>
              <a:gd name="connsiteY67-29836" fmla="*/ 316 h 732"/>
              <a:gd name="connsiteX68-29837" fmla="*/ 127 w 263"/>
              <a:gd name="connsiteY68-29838" fmla="*/ 289 h 732"/>
              <a:gd name="connsiteX69-29839" fmla="*/ 132 w 263"/>
              <a:gd name="connsiteY69-29840" fmla="*/ 263 h 732"/>
              <a:gd name="connsiteX70-29841" fmla="*/ 132 w 263"/>
              <a:gd name="connsiteY70-29842" fmla="*/ 242 h 732"/>
              <a:gd name="connsiteX71-29843" fmla="*/ 137 w 263"/>
              <a:gd name="connsiteY71-29844" fmla="*/ 221 h 732"/>
              <a:gd name="connsiteX72-29845" fmla="*/ 137 w 263"/>
              <a:gd name="connsiteY72-29846" fmla="*/ 200 h 732"/>
              <a:gd name="connsiteX73-29847" fmla="*/ 137 w 263"/>
              <a:gd name="connsiteY73-29848" fmla="*/ 179 h 732"/>
              <a:gd name="connsiteX74-29849" fmla="*/ 142 w 263"/>
              <a:gd name="connsiteY74-29850" fmla="*/ 163 h 732"/>
              <a:gd name="connsiteX75-29851" fmla="*/ 142 w 263"/>
              <a:gd name="connsiteY75-29852" fmla="*/ 147 h 732"/>
              <a:gd name="connsiteX76-29853" fmla="*/ 142 w 263"/>
              <a:gd name="connsiteY76-29854" fmla="*/ 131 h 732"/>
              <a:gd name="connsiteX77-29855" fmla="*/ 142 w 263"/>
              <a:gd name="connsiteY77-29856" fmla="*/ 121 h 732"/>
              <a:gd name="connsiteX78-29857" fmla="*/ 142 w 263"/>
              <a:gd name="connsiteY78-29858" fmla="*/ 110 h 732"/>
              <a:gd name="connsiteX79-29859" fmla="*/ 142 w 263"/>
              <a:gd name="connsiteY79-29860" fmla="*/ 100 h 732"/>
              <a:gd name="connsiteX80-29861" fmla="*/ 142 w 263"/>
              <a:gd name="connsiteY80-29862" fmla="*/ 89 h 732"/>
              <a:gd name="connsiteX81-29863" fmla="*/ 137 w 263"/>
              <a:gd name="connsiteY81-29864" fmla="*/ 84 h 732"/>
              <a:gd name="connsiteX82-29865" fmla="*/ 137 w 263"/>
              <a:gd name="connsiteY82-29866" fmla="*/ 84 h 73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 ang="0">
                <a:pos x="connsiteX66-133" y="connsiteY66-134"/>
              </a:cxn>
              <a:cxn ang="0">
                <a:pos x="connsiteX67-135" y="connsiteY67-136"/>
              </a:cxn>
              <a:cxn ang="0">
                <a:pos x="connsiteX68-137" y="connsiteY68-138"/>
              </a:cxn>
              <a:cxn ang="0">
                <a:pos x="connsiteX69-139" y="connsiteY69-140"/>
              </a:cxn>
              <a:cxn ang="0">
                <a:pos x="connsiteX70-141" y="connsiteY70-142"/>
              </a:cxn>
              <a:cxn ang="0">
                <a:pos x="connsiteX71-143" y="connsiteY71-144"/>
              </a:cxn>
              <a:cxn ang="0">
                <a:pos x="connsiteX72-145" y="connsiteY72-146"/>
              </a:cxn>
              <a:cxn ang="0">
                <a:pos x="connsiteX73-147" y="connsiteY73-148"/>
              </a:cxn>
              <a:cxn ang="0">
                <a:pos x="connsiteX74-149" y="connsiteY74-150"/>
              </a:cxn>
              <a:cxn ang="0">
                <a:pos x="connsiteX75-151" y="connsiteY75-152"/>
              </a:cxn>
              <a:cxn ang="0">
                <a:pos x="connsiteX76-153" y="connsiteY76-154"/>
              </a:cxn>
              <a:cxn ang="0">
                <a:pos x="connsiteX77-155" y="connsiteY77-156"/>
              </a:cxn>
              <a:cxn ang="0">
                <a:pos x="connsiteX78-157" y="connsiteY78-158"/>
              </a:cxn>
              <a:cxn ang="0">
                <a:pos x="connsiteX79-159" y="connsiteY79-160"/>
              </a:cxn>
              <a:cxn ang="0">
                <a:pos x="connsiteX80-161" y="connsiteY80-162"/>
              </a:cxn>
              <a:cxn ang="0">
                <a:pos x="connsiteX81-163" y="connsiteY81-164"/>
              </a:cxn>
              <a:cxn ang="0">
                <a:pos x="connsiteX82-165" y="connsiteY82-166"/>
              </a:cxn>
            </a:cxnLst>
            <a:rect l="l" t="t" r="r" b="b"/>
            <a:pathLst>
              <a:path w="263" h="732">
                <a:moveTo>
                  <a:pt x="137" y="84"/>
                </a:moveTo>
                <a:lnTo>
                  <a:pt x="137" y="73"/>
                </a:lnTo>
                <a:cubicBezTo>
                  <a:pt x="135" y="70"/>
                  <a:pt x="134" y="66"/>
                  <a:pt x="132" y="63"/>
                </a:cubicBezTo>
                <a:cubicBezTo>
                  <a:pt x="130" y="59"/>
                  <a:pt x="129" y="56"/>
                  <a:pt x="127" y="52"/>
                </a:cubicBezTo>
                <a:lnTo>
                  <a:pt x="127" y="47"/>
                </a:lnTo>
                <a:lnTo>
                  <a:pt x="121" y="47"/>
                </a:lnTo>
                <a:lnTo>
                  <a:pt x="116" y="47"/>
                </a:lnTo>
                <a:lnTo>
                  <a:pt x="111" y="42"/>
                </a:lnTo>
                <a:cubicBezTo>
                  <a:pt x="126" y="34"/>
                  <a:pt x="188" y="5"/>
                  <a:pt x="206" y="0"/>
                </a:cubicBezTo>
                <a:cubicBezTo>
                  <a:pt x="211" y="3"/>
                  <a:pt x="216" y="7"/>
                  <a:pt x="221" y="10"/>
                </a:cubicBezTo>
                <a:cubicBezTo>
                  <a:pt x="226" y="14"/>
                  <a:pt x="232" y="17"/>
                  <a:pt x="237" y="21"/>
                </a:cubicBezTo>
                <a:cubicBezTo>
                  <a:pt x="241" y="23"/>
                  <a:pt x="244" y="24"/>
                  <a:pt x="248" y="26"/>
                </a:cubicBezTo>
                <a:lnTo>
                  <a:pt x="258" y="36"/>
                </a:lnTo>
                <a:cubicBezTo>
                  <a:pt x="260" y="38"/>
                  <a:pt x="261" y="40"/>
                  <a:pt x="263" y="42"/>
                </a:cubicBezTo>
                <a:lnTo>
                  <a:pt x="263" y="42"/>
                </a:lnTo>
                <a:lnTo>
                  <a:pt x="258" y="47"/>
                </a:lnTo>
                <a:lnTo>
                  <a:pt x="258" y="52"/>
                </a:lnTo>
                <a:cubicBezTo>
                  <a:pt x="256" y="54"/>
                  <a:pt x="255" y="56"/>
                  <a:pt x="253" y="58"/>
                </a:cubicBezTo>
                <a:lnTo>
                  <a:pt x="248" y="63"/>
                </a:lnTo>
                <a:cubicBezTo>
                  <a:pt x="246" y="65"/>
                  <a:pt x="244" y="66"/>
                  <a:pt x="242" y="68"/>
                </a:cubicBezTo>
                <a:lnTo>
                  <a:pt x="237" y="73"/>
                </a:lnTo>
                <a:cubicBezTo>
                  <a:pt x="235" y="77"/>
                  <a:pt x="234" y="80"/>
                  <a:pt x="232" y="84"/>
                </a:cubicBezTo>
                <a:lnTo>
                  <a:pt x="232" y="94"/>
                </a:lnTo>
                <a:cubicBezTo>
                  <a:pt x="230" y="99"/>
                  <a:pt x="229" y="105"/>
                  <a:pt x="227" y="110"/>
                </a:cubicBezTo>
                <a:lnTo>
                  <a:pt x="227" y="131"/>
                </a:lnTo>
                <a:lnTo>
                  <a:pt x="227" y="152"/>
                </a:lnTo>
                <a:lnTo>
                  <a:pt x="221" y="179"/>
                </a:lnTo>
                <a:cubicBezTo>
                  <a:pt x="219" y="196"/>
                  <a:pt x="218" y="214"/>
                  <a:pt x="216" y="231"/>
                </a:cubicBezTo>
                <a:cubicBezTo>
                  <a:pt x="214" y="249"/>
                  <a:pt x="213" y="266"/>
                  <a:pt x="211" y="284"/>
                </a:cubicBezTo>
                <a:cubicBezTo>
                  <a:pt x="209" y="300"/>
                  <a:pt x="208" y="315"/>
                  <a:pt x="206" y="331"/>
                </a:cubicBezTo>
                <a:lnTo>
                  <a:pt x="200" y="379"/>
                </a:lnTo>
                <a:cubicBezTo>
                  <a:pt x="197" y="395"/>
                  <a:pt x="193" y="410"/>
                  <a:pt x="190" y="426"/>
                </a:cubicBezTo>
                <a:cubicBezTo>
                  <a:pt x="186" y="442"/>
                  <a:pt x="183" y="458"/>
                  <a:pt x="179" y="474"/>
                </a:cubicBezTo>
                <a:cubicBezTo>
                  <a:pt x="176" y="490"/>
                  <a:pt x="172" y="505"/>
                  <a:pt x="169" y="521"/>
                </a:cubicBezTo>
                <a:cubicBezTo>
                  <a:pt x="164" y="535"/>
                  <a:pt x="158" y="549"/>
                  <a:pt x="153" y="563"/>
                </a:cubicBezTo>
                <a:cubicBezTo>
                  <a:pt x="149" y="572"/>
                  <a:pt x="146" y="581"/>
                  <a:pt x="142" y="590"/>
                </a:cubicBezTo>
                <a:cubicBezTo>
                  <a:pt x="140" y="597"/>
                  <a:pt x="139" y="604"/>
                  <a:pt x="137" y="611"/>
                </a:cubicBezTo>
                <a:cubicBezTo>
                  <a:pt x="134" y="616"/>
                  <a:pt x="130" y="621"/>
                  <a:pt x="127" y="626"/>
                </a:cubicBezTo>
                <a:cubicBezTo>
                  <a:pt x="123" y="631"/>
                  <a:pt x="120" y="637"/>
                  <a:pt x="116" y="642"/>
                </a:cubicBezTo>
                <a:cubicBezTo>
                  <a:pt x="113" y="647"/>
                  <a:pt x="109" y="653"/>
                  <a:pt x="106" y="658"/>
                </a:cubicBezTo>
                <a:cubicBezTo>
                  <a:pt x="102" y="663"/>
                  <a:pt x="99" y="669"/>
                  <a:pt x="95" y="674"/>
                </a:cubicBezTo>
                <a:cubicBezTo>
                  <a:pt x="90" y="677"/>
                  <a:pt x="84" y="681"/>
                  <a:pt x="79" y="684"/>
                </a:cubicBezTo>
                <a:cubicBezTo>
                  <a:pt x="76" y="688"/>
                  <a:pt x="72" y="691"/>
                  <a:pt x="69" y="695"/>
                </a:cubicBezTo>
                <a:cubicBezTo>
                  <a:pt x="65" y="698"/>
                  <a:pt x="62" y="702"/>
                  <a:pt x="58" y="705"/>
                </a:cubicBezTo>
                <a:cubicBezTo>
                  <a:pt x="55" y="707"/>
                  <a:pt x="51" y="709"/>
                  <a:pt x="48" y="711"/>
                </a:cubicBezTo>
                <a:cubicBezTo>
                  <a:pt x="44" y="713"/>
                  <a:pt x="41" y="714"/>
                  <a:pt x="37" y="716"/>
                </a:cubicBezTo>
                <a:cubicBezTo>
                  <a:pt x="34" y="718"/>
                  <a:pt x="30" y="719"/>
                  <a:pt x="27" y="721"/>
                </a:cubicBezTo>
                <a:lnTo>
                  <a:pt x="22" y="726"/>
                </a:lnTo>
                <a:cubicBezTo>
                  <a:pt x="18" y="728"/>
                  <a:pt x="15" y="730"/>
                  <a:pt x="11" y="732"/>
                </a:cubicBezTo>
                <a:lnTo>
                  <a:pt x="6" y="732"/>
                </a:lnTo>
                <a:lnTo>
                  <a:pt x="0" y="732"/>
                </a:lnTo>
                <a:cubicBezTo>
                  <a:pt x="4" y="709"/>
                  <a:pt x="25" y="620"/>
                  <a:pt x="32" y="595"/>
                </a:cubicBezTo>
                <a:lnTo>
                  <a:pt x="43" y="584"/>
                </a:lnTo>
                <a:lnTo>
                  <a:pt x="48" y="579"/>
                </a:lnTo>
                <a:cubicBezTo>
                  <a:pt x="50" y="575"/>
                  <a:pt x="51" y="572"/>
                  <a:pt x="53" y="568"/>
                </a:cubicBezTo>
                <a:cubicBezTo>
                  <a:pt x="57" y="565"/>
                  <a:pt x="60" y="561"/>
                  <a:pt x="64" y="558"/>
                </a:cubicBezTo>
                <a:cubicBezTo>
                  <a:pt x="66" y="554"/>
                  <a:pt x="67" y="551"/>
                  <a:pt x="69" y="547"/>
                </a:cubicBezTo>
                <a:cubicBezTo>
                  <a:pt x="71" y="544"/>
                  <a:pt x="72" y="540"/>
                  <a:pt x="74" y="537"/>
                </a:cubicBezTo>
                <a:cubicBezTo>
                  <a:pt x="76" y="532"/>
                  <a:pt x="77" y="526"/>
                  <a:pt x="79" y="521"/>
                </a:cubicBezTo>
                <a:cubicBezTo>
                  <a:pt x="81" y="516"/>
                  <a:pt x="83" y="510"/>
                  <a:pt x="85" y="505"/>
                </a:cubicBezTo>
                <a:cubicBezTo>
                  <a:pt x="87" y="500"/>
                  <a:pt x="88" y="494"/>
                  <a:pt x="90" y="489"/>
                </a:cubicBezTo>
                <a:cubicBezTo>
                  <a:pt x="92" y="482"/>
                  <a:pt x="93" y="475"/>
                  <a:pt x="95" y="468"/>
                </a:cubicBezTo>
                <a:cubicBezTo>
                  <a:pt x="97" y="461"/>
                  <a:pt x="98" y="454"/>
                  <a:pt x="100" y="447"/>
                </a:cubicBezTo>
                <a:cubicBezTo>
                  <a:pt x="102" y="438"/>
                  <a:pt x="104" y="430"/>
                  <a:pt x="106" y="421"/>
                </a:cubicBezTo>
                <a:cubicBezTo>
                  <a:pt x="108" y="412"/>
                  <a:pt x="109" y="404"/>
                  <a:pt x="111" y="395"/>
                </a:cubicBezTo>
                <a:cubicBezTo>
                  <a:pt x="113" y="386"/>
                  <a:pt x="114" y="377"/>
                  <a:pt x="116" y="368"/>
                </a:cubicBezTo>
                <a:cubicBezTo>
                  <a:pt x="118" y="359"/>
                  <a:pt x="119" y="351"/>
                  <a:pt x="121" y="342"/>
                </a:cubicBezTo>
                <a:cubicBezTo>
                  <a:pt x="123" y="333"/>
                  <a:pt x="125" y="325"/>
                  <a:pt x="127" y="316"/>
                </a:cubicBezTo>
                <a:lnTo>
                  <a:pt x="127" y="289"/>
                </a:lnTo>
                <a:cubicBezTo>
                  <a:pt x="129" y="280"/>
                  <a:pt x="130" y="272"/>
                  <a:pt x="132" y="263"/>
                </a:cubicBezTo>
                <a:lnTo>
                  <a:pt x="132" y="242"/>
                </a:lnTo>
                <a:cubicBezTo>
                  <a:pt x="134" y="235"/>
                  <a:pt x="135" y="228"/>
                  <a:pt x="137" y="221"/>
                </a:cubicBezTo>
                <a:lnTo>
                  <a:pt x="137" y="200"/>
                </a:lnTo>
                <a:lnTo>
                  <a:pt x="137" y="179"/>
                </a:lnTo>
                <a:cubicBezTo>
                  <a:pt x="139" y="174"/>
                  <a:pt x="140" y="168"/>
                  <a:pt x="142" y="163"/>
                </a:cubicBezTo>
                <a:lnTo>
                  <a:pt x="142" y="147"/>
                </a:lnTo>
                <a:lnTo>
                  <a:pt x="142" y="131"/>
                </a:lnTo>
                <a:lnTo>
                  <a:pt x="142" y="121"/>
                </a:lnTo>
                <a:lnTo>
                  <a:pt x="142" y="110"/>
                </a:lnTo>
                <a:lnTo>
                  <a:pt x="142" y="100"/>
                </a:lnTo>
                <a:lnTo>
                  <a:pt x="142" y="89"/>
                </a:lnTo>
                <a:lnTo>
                  <a:pt x="137" y="84"/>
                </a:lnTo>
                <a:lnTo>
                  <a:pt x="137" y="84"/>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6621" name="Freeform 61"/>
          <p:cNvSpPr/>
          <p:nvPr/>
        </p:nvSpPr>
        <p:spPr bwMode="auto">
          <a:xfrm>
            <a:off x="9945688" y="3932238"/>
            <a:ext cx="317500" cy="242887"/>
          </a:xfrm>
          <a:custGeom>
            <a:avLst/>
            <a:gdLst>
              <a:gd name="connsiteX0" fmla="*/ 557 w 683"/>
              <a:gd name="connsiteY0" fmla="*/ 116 h 764"/>
              <a:gd name="connsiteX1" fmla="*/ 557 w 683"/>
              <a:gd name="connsiteY1" fmla="*/ 105 h 764"/>
              <a:gd name="connsiteX2" fmla="*/ 552 w 683"/>
              <a:gd name="connsiteY2" fmla="*/ 95 h 764"/>
              <a:gd name="connsiteX3" fmla="*/ 547 w 683"/>
              <a:gd name="connsiteY3" fmla="*/ 84 h 764"/>
              <a:gd name="connsiteX4" fmla="*/ 547 w 683"/>
              <a:gd name="connsiteY4" fmla="*/ 79 h 764"/>
              <a:gd name="connsiteX5" fmla="*/ 541 w 683"/>
              <a:gd name="connsiteY5" fmla="*/ 79 h 764"/>
              <a:gd name="connsiteX6" fmla="*/ 536 w 683"/>
              <a:gd name="connsiteY6" fmla="*/ 79 h 764"/>
              <a:gd name="connsiteX7" fmla="*/ 531 w 683"/>
              <a:gd name="connsiteY7" fmla="*/ 74 h 764"/>
              <a:gd name="connsiteX8" fmla="*/ 520 w 683"/>
              <a:gd name="connsiteY8" fmla="*/ 74 h 764"/>
              <a:gd name="connsiteX9" fmla="*/ 510 w 683"/>
              <a:gd name="connsiteY9" fmla="*/ 74 h 764"/>
              <a:gd name="connsiteX10" fmla="*/ 499 w 683"/>
              <a:gd name="connsiteY10" fmla="*/ 74 h 764"/>
              <a:gd name="connsiteX11" fmla="*/ 489 w 683"/>
              <a:gd name="connsiteY11" fmla="*/ 74 h 764"/>
              <a:gd name="connsiteX12" fmla="*/ 478 w 683"/>
              <a:gd name="connsiteY12" fmla="*/ 74 h 764"/>
              <a:gd name="connsiteX13" fmla="*/ 447 w 683"/>
              <a:gd name="connsiteY13" fmla="*/ 74 h 764"/>
              <a:gd name="connsiteX14" fmla="*/ 420 w 683"/>
              <a:gd name="connsiteY14" fmla="*/ 74 h 764"/>
              <a:gd name="connsiteX15" fmla="*/ 389 w 683"/>
              <a:gd name="connsiteY15" fmla="*/ 79 h 764"/>
              <a:gd name="connsiteX16" fmla="*/ 357 w 683"/>
              <a:gd name="connsiteY16" fmla="*/ 79 h 764"/>
              <a:gd name="connsiteX17" fmla="*/ 342 w 683"/>
              <a:gd name="connsiteY17" fmla="*/ 84 h 764"/>
              <a:gd name="connsiteX18" fmla="*/ 326 w 683"/>
              <a:gd name="connsiteY18" fmla="*/ 84 h 764"/>
              <a:gd name="connsiteX19" fmla="*/ 305 w 683"/>
              <a:gd name="connsiteY19" fmla="*/ 90 h 764"/>
              <a:gd name="connsiteX20" fmla="*/ 289 w 683"/>
              <a:gd name="connsiteY20" fmla="*/ 95 h 764"/>
              <a:gd name="connsiteX21" fmla="*/ 268 w 683"/>
              <a:gd name="connsiteY21" fmla="*/ 95 h 764"/>
              <a:gd name="connsiteX22" fmla="*/ 247 w 683"/>
              <a:gd name="connsiteY22" fmla="*/ 100 h 764"/>
              <a:gd name="connsiteX23" fmla="*/ 221 w 683"/>
              <a:gd name="connsiteY23" fmla="*/ 105 h 764"/>
              <a:gd name="connsiteX24" fmla="*/ 200 w 683"/>
              <a:gd name="connsiteY24" fmla="*/ 111 h 764"/>
              <a:gd name="connsiteX25" fmla="*/ 173 w 683"/>
              <a:gd name="connsiteY25" fmla="*/ 116 h 764"/>
              <a:gd name="connsiteX26" fmla="*/ 152 w 683"/>
              <a:gd name="connsiteY26" fmla="*/ 121 h 764"/>
              <a:gd name="connsiteX27" fmla="*/ 131 w 683"/>
              <a:gd name="connsiteY27" fmla="*/ 121 h 764"/>
              <a:gd name="connsiteX28" fmla="*/ 115 w 683"/>
              <a:gd name="connsiteY28" fmla="*/ 126 h 764"/>
              <a:gd name="connsiteX29" fmla="*/ 100 w 683"/>
              <a:gd name="connsiteY29" fmla="*/ 126 h 764"/>
              <a:gd name="connsiteX30" fmla="*/ 89 w 683"/>
              <a:gd name="connsiteY30" fmla="*/ 126 h 764"/>
              <a:gd name="connsiteX31" fmla="*/ 79 w 683"/>
              <a:gd name="connsiteY31" fmla="*/ 126 h 764"/>
              <a:gd name="connsiteX32" fmla="*/ 73 w 683"/>
              <a:gd name="connsiteY32" fmla="*/ 126 h 764"/>
              <a:gd name="connsiteX33" fmla="*/ 63 w 683"/>
              <a:gd name="connsiteY33" fmla="*/ 121 h 764"/>
              <a:gd name="connsiteX34" fmla="*/ 47 w 683"/>
              <a:gd name="connsiteY34" fmla="*/ 116 h 764"/>
              <a:gd name="connsiteX35" fmla="*/ 36 w 683"/>
              <a:gd name="connsiteY35" fmla="*/ 111 h 764"/>
              <a:gd name="connsiteX36" fmla="*/ 26 w 683"/>
              <a:gd name="connsiteY36" fmla="*/ 100 h 764"/>
              <a:gd name="connsiteX37" fmla="*/ 15 w 683"/>
              <a:gd name="connsiteY37" fmla="*/ 95 h 764"/>
              <a:gd name="connsiteX38" fmla="*/ 5 w 683"/>
              <a:gd name="connsiteY38" fmla="*/ 90 h 764"/>
              <a:gd name="connsiteX39" fmla="*/ 0 w 683"/>
              <a:gd name="connsiteY39" fmla="*/ 79 h 764"/>
              <a:gd name="connsiteX40" fmla="*/ 0 w 683"/>
              <a:gd name="connsiteY40" fmla="*/ 74 h 764"/>
              <a:gd name="connsiteX41" fmla="*/ 26 w 683"/>
              <a:gd name="connsiteY41" fmla="*/ 74 h 764"/>
              <a:gd name="connsiteX42" fmla="*/ 42 w 683"/>
              <a:gd name="connsiteY42" fmla="*/ 68 h 764"/>
              <a:gd name="connsiteX43" fmla="*/ 58 w 683"/>
              <a:gd name="connsiteY43" fmla="*/ 68 h 764"/>
              <a:gd name="connsiteX44" fmla="*/ 89 w 683"/>
              <a:gd name="connsiteY44" fmla="*/ 68 h 764"/>
              <a:gd name="connsiteX45" fmla="*/ 126 w 683"/>
              <a:gd name="connsiteY45" fmla="*/ 63 h 764"/>
              <a:gd name="connsiteX46" fmla="*/ 147 w 683"/>
              <a:gd name="connsiteY46" fmla="*/ 63 h 764"/>
              <a:gd name="connsiteX47" fmla="*/ 173 w 683"/>
              <a:gd name="connsiteY47" fmla="*/ 63 h 764"/>
              <a:gd name="connsiteX48" fmla="*/ 194 w 683"/>
              <a:gd name="connsiteY48" fmla="*/ 58 h 764"/>
              <a:gd name="connsiteX49" fmla="*/ 226 w 683"/>
              <a:gd name="connsiteY49" fmla="*/ 58 h 764"/>
              <a:gd name="connsiteX50" fmla="*/ 252 w 683"/>
              <a:gd name="connsiteY50" fmla="*/ 53 h 764"/>
              <a:gd name="connsiteX51" fmla="*/ 284 w 683"/>
              <a:gd name="connsiteY51" fmla="*/ 53 h 764"/>
              <a:gd name="connsiteX52" fmla="*/ 321 w 683"/>
              <a:gd name="connsiteY52" fmla="*/ 47 h 764"/>
              <a:gd name="connsiteX53" fmla="*/ 357 w 683"/>
              <a:gd name="connsiteY53" fmla="*/ 42 h 764"/>
              <a:gd name="connsiteX54" fmla="*/ 373 w 683"/>
              <a:gd name="connsiteY54" fmla="*/ 42 h 764"/>
              <a:gd name="connsiteX55" fmla="*/ 389 w 683"/>
              <a:gd name="connsiteY55" fmla="*/ 37 h 764"/>
              <a:gd name="connsiteX56" fmla="*/ 405 w 683"/>
              <a:gd name="connsiteY56" fmla="*/ 37 h 764"/>
              <a:gd name="connsiteX57" fmla="*/ 420 w 683"/>
              <a:gd name="connsiteY57" fmla="*/ 37 h 764"/>
              <a:gd name="connsiteX58" fmla="*/ 431 w 683"/>
              <a:gd name="connsiteY58" fmla="*/ 32 h 764"/>
              <a:gd name="connsiteX59" fmla="*/ 447 w 683"/>
              <a:gd name="connsiteY59" fmla="*/ 32 h 764"/>
              <a:gd name="connsiteX60" fmla="*/ 457 w 683"/>
              <a:gd name="connsiteY60" fmla="*/ 32 h 764"/>
              <a:gd name="connsiteX61" fmla="*/ 468 w 683"/>
              <a:gd name="connsiteY61" fmla="*/ 26 h 764"/>
              <a:gd name="connsiteX62" fmla="*/ 478 w 683"/>
              <a:gd name="connsiteY62" fmla="*/ 26 h 764"/>
              <a:gd name="connsiteX63" fmla="*/ 484 w 683"/>
              <a:gd name="connsiteY63" fmla="*/ 26 h 764"/>
              <a:gd name="connsiteX64" fmla="*/ 494 w 683"/>
              <a:gd name="connsiteY64" fmla="*/ 21 h 764"/>
              <a:gd name="connsiteX65" fmla="*/ 499 w 683"/>
              <a:gd name="connsiteY65" fmla="*/ 21 h 764"/>
              <a:gd name="connsiteX66" fmla="*/ 505 w 683"/>
              <a:gd name="connsiteY66" fmla="*/ 21 h 764"/>
              <a:gd name="connsiteX67" fmla="*/ 510 w 683"/>
              <a:gd name="connsiteY67" fmla="*/ 16 h 764"/>
              <a:gd name="connsiteX68" fmla="*/ 510 w 683"/>
              <a:gd name="connsiteY68" fmla="*/ 16 h 764"/>
              <a:gd name="connsiteX69" fmla="*/ 515 w 683"/>
              <a:gd name="connsiteY69" fmla="*/ 16 h 764"/>
              <a:gd name="connsiteX70" fmla="*/ 515 w 683"/>
              <a:gd name="connsiteY70" fmla="*/ 11 h 764"/>
              <a:gd name="connsiteX71" fmla="*/ 526 w 683"/>
              <a:gd name="connsiteY71" fmla="*/ 5 h 764"/>
              <a:gd name="connsiteX72" fmla="*/ 531 w 683"/>
              <a:gd name="connsiteY72" fmla="*/ 5 h 764"/>
              <a:gd name="connsiteX73" fmla="*/ 541 w 683"/>
              <a:gd name="connsiteY73" fmla="*/ 0 h 764"/>
              <a:gd name="connsiteX74" fmla="*/ 547 w 683"/>
              <a:gd name="connsiteY74" fmla="*/ 5 h 764"/>
              <a:gd name="connsiteX75" fmla="*/ 562 w 683"/>
              <a:gd name="connsiteY75" fmla="*/ 5 h 764"/>
              <a:gd name="connsiteX76" fmla="*/ 573 w 683"/>
              <a:gd name="connsiteY76" fmla="*/ 11 h 764"/>
              <a:gd name="connsiteX77" fmla="*/ 594 w 683"/>
              <a:gd name="connsiteY77" fmla="*/ 16 h 764"/>
              <a:gd name="connsiteX78" fmla="*/ 626 w 683"/>
              <a:gd name="connsiteY78" fmla="*/ 32 h 764"/>
              <a:gd name="connsiteX79" fmla="*/ 641 w 683"/>
              <a:gd name="connsiteY79" fmla="*/ 42 h 764"/>
              <a:gd name="connsiteX80" fmla="*/ 657 w 683"/>
              <a:gd name="connsiteY80" fmla="*/ 53 h 764"/>
              <a:gd name="connsiteX81" fmla="*/ 668 w 683"/>
              <a:gd name="connsiteY81" fmla="*/ 58 h 764"/>
              <a:gd name="connsiteX82" fmla="*/ 678 w 683"/>
              <a:gd name="connsiteY82" fmla="*/ 68 h 764"/>
              <a:gd name="connsiteX83" fmla="*/ 683 w 683"/>
              <a:gd name="connsiteY83" fmla="*/ 74 h 764"/>
              <a:gd name="connsiteX84" fmla="*/ 683 w 683"/>
              <a:gd name="connsiteY84" fmla="*/ 74 h 764"/>
              <a:gd name="connsiteX85" fmla="*/ 678 w 683"/>
              <a:gd name="connsiteY85" fmla="*/ 79 h 764"/>
              <a:gd name="connsiteX86" fmla="*/ 678 w 683"/>
              <a:gd name="connsiteY86" fmla="*/ 84 h 764"/>
              <a:gd name="connsiteX87" fmla="*/ 673 w 683"/>
              <a:gd name="connsiteY87" fmla="*/ 90 h 764"/>
              <a:gd name="connsiteX88" fmla="*/ 668 w 683"/>
              <a:gd name="connsiteY88" fmla="*/ 95 h 764"/>
              <a:gd name="connsiteX89" fmla="*/ 662 w 683"/>
              <a:gd name="connsiteY89" fmla="*/ 100 h 764"/>
              <a:gd name="connsiteX90" fmla="*/ 657 w 683"/>
              <a:gd name="connsiteY90" fmla="*/ 105 h 764"/>
              <a:gd name="connsiteX91" fmla="*/ 652 w 683"/>
              <a:gd name="connsiteY91" fmla="*/ 116 h 764"/>
              <a:gd name="connsiteX92" fmla="*/ 652 w 683"/>
              <a:gd name="connsiteY92" fmla="*/ 126 h 764"/>
              <a:gd name="connsiteX93" fmla="*/ 647 w 683"/>
              <a:gd name="connsiteY93" fmla="*/ 142 h 764"/>
              <a:gd name="connsiteX94" fmla="*/ 647 w 683"/>
              <a:gd name="connsiteY94" fmla="*/ 163 h 764"/>
              <a:gd name="connsiteX95" fmla="*/ 647 w 683"/>
              <a:gd name="connsiteY95" fmla="*/ 184 h 764"/>
              <a:gd name="connsiteX96" fmla="*/ 641 w 683"/>
              <a:gd name="connsiteY96" fmla="*/ 211 h 764"/>
              <a:gd name="connsiteX97" fmla="*/ 636 w 683"/>
              <a:gd name="connsiteY97" fmla="*/ 263 h 764"/>
              <a:gd name="connsiteX98" fmla="*/ 631 w 683"/>
              <a:gd name="connsiteY98" fmla="*/ 316 h 764"/>
              <a:gd name="connsiteX99" fmla="*/ 626 w 683"/>
              <a:gd name="connsiteY99" fmla="*/ 363 h 764"/>
              <a:gd name="connsiteX100" fmla="*/ 620 w 683"/>
              <a:gd name="connsiteY100" fmla="*/ 411 h 764"/>
              <a:gd name="connsiteX101" fmla="*/ 610 w 683"/>
              <a:gd name="connsiteY101" fmla="*/ 458 h 764"/>
              <a:gd name="connsiteX102" fmla="*/ 599 w 683"/>
              <a:gd name="connsiteY102" fmla="*/ 506 h 764"/>
              <a:gd name="connsiteX103" fmla="*/ 589 w 683"/>
              <a:gd name="connsiteY103" fmla="*/ 553 h 764"/>
              <a:gd name="connsiteX104" fmla="*/ 573 w 683"/>
              <a:gd name="connsiteY104" fmla="*/ 595 h 764"/>
              <a:gd name="connsiteX105" fmla="*/ 562 w 683"/>
              <a:gd name="connsiteY105" fmla="*/ 622 h 764"/>
              <a:gd name="connsiteX106" fmla="*/ 557 w 683"/>
              <a:gd name="connsiteY106" fmla="*/ 643 h 764"/>
              <a:gd name="connsiteX107" fmla="*/ 547 w 683"/>
              <a:gd name="connsiteY107" fmla="*/ 658 h 764"/>
              <a:gd name="connsiteX108" fmla="*/ 536 w 683"/>
              <a:gd name="connsiteY108" fmla="*/ 674 h 764"/>
              <a:gd name="connsiteX109" fmla="*/ 526 w 683"/>
              <a:gd name="connsiteY109" fmla="*/ 690 h 764"/>
              <a:gd name="connsiteX110" fmla="*/ 515 w 683"/>
              <a:gd name="connsiteY110" fmla="*/ 706 h 764"/>
              <a:gd name="connsiteX111" fmla="*/ 499 w 683"/>
              <a:gd name="connsiteY111" fmla="*/ 716 h 764"/>
              <a:gd name="connsiteX112" fmla="*/ 489 w 683"/>
              <a:gd name="connsiteY112" fmla="*/ 727 h 764"/>
              <a:gd name="connsiteX113" fmla="*/ 478 w 683"/>
              <a:gd name="connsiteY113" fmla="*/ 737 h 764"/>
              <a:gd name="connsiteX114" fmla="*/ 468 w 683"/>
              <a:gd name="connsiteY114" fmla="*/ 743 h 764"/>
              <a:gd name="connsiteX115" fmla="*/ 457 w 683"/>
              <a:gd name="connsiteY115" fmla="*/ 748 h 764"/>
              <a:gd name="connsiteX116" fmla="*/ 447 w 683"/>
              <a:gd name="connsiteY116" fmla="*/ 753 h 764"/>
              <a:gd name="connsiteX117" fmla="*/ 442 w 683"/>
              <a:gd name="connsiteY117" fmla="*/ 758 h 764"/>
              <a:gd name="connsiteX118" fmla="*/ 431 w 683"/>
              <a:gd name="connsiteY118" fmla="*/ 764 h 764"/>
              <a:gd name="connsiteX119" fmla="*/ 426 w 683"/>
              <a:gd name="connsiteY119" fmla="*/ 764 h 764"/>
              <a:gd name="connsiteX120" fmla="*/ 420 w 683"/>
              <a:gd name="connsiteY120" fmla="*/ 764 h 764"/>
              <a:gd name="connsiteX121" fmla="*/ 410 w 683"/>
              <a:gd name="connsiteY121" fmla="*/ 758 h 764"/>
              <a:gd name="connsiteX122" fmla="*/ 405 w 683"/>
              <a:gd name="connsiteY122" fmla="*/ 753 h 764"/>
              <a:gd name="connsiteX123" fmla="*/ 399 w 683"/>
              <a:gd name="connsiteY123" fmla="*/ 748 h 764"/>
              <a:gd name="connsiteX124" fmla="*/ 399 w 683"/>
              <a:gd name="connsiteY124" fmla="*/ 743 h 764"/>
              <a:gd name="connsiteX125" fmla="*/ 399 w 683"/>
              <a:gd name="connsiteY125" fmla="*/ 737 h 764"/>
              <a:gd name="connsiteX126" fmla="*/ 399 w 683"/>
              <a:gd name="connsiteY126" fmla="*/ 732 h 764"/>
              <a:gd name="connsiteX127" fmla="*/ 399 w 683"/>
              <a:gd name="connsiteY127" fmla="*/ 722 h 764"/>
              <a:gd name="connsiteX128" fmla="*/ 399 w 683"/>
              <a:gd name="connsiteY128" fmla="*/ 716 h 764"/>
              <a:gd name="connsiteX129" fmla="*/ 394 w 683"/>
              <a:gd name="connsiteY129" fmla="*/ 706 h 764"/>
              <a:gd name="connsiteX130" fmla="*/ 384 w 683"/>
              <a:gd name="connsiteY130" fmla="*/ 695 h 764"/>
              <a:gd name="connsiteX131" fmla="*/ 373 w 683"/>
              <a:gd name="connsiteY131" fmla="*/ 690 h 764"/>
              <a:gd name="connsiteX132" fmla="*/ 363 w 683"/>
              <a:gd name="connsiteY132" fmla="*/ 679 h 764"/>
              <a:gd name="connsiteX133" fmla="*/ 347 w 683"/>
              <a:gd name="connsiteY133" fmla="*/ 669 h 764"/>
              <a:gd name="connsiteX134" fmla="*/ 331 w 683"/>
              <a:gd name="connsiteY134" fmla="*/ 658 h 764"/>
              <a:gd name="connsiteX135" fmla="*/ 315 w 683"/>
              <a:gd name="connsiteY135" fmla="*/ 648 h 764"/>
              <a:gd name="connsiteX136" fmla="*/ 299 w 683"/>
              <a:gd name="connsiteY136" fmla="*/ 643 h 764"/>
              <a:gd name="connsiteX137" fmla="*/ 289 w 683"/>
              <a:gd name="connsiteY137" fmla="*/ 632 h 764"/>
              <a:gd name="connsiteX138" fmla="*/ 278 w 683"/>
              <a:gd name="connsiteY138" fmla="*/ 627 h 764"/>
              <a:gd name="connsiteX139" fmla="*/ 268 w 683"/>
              <a:gd name="connsiteY139" fmla="*/ 622 h 764"/>
              <a:gd name="connsiteX140" fmla="*/ 263 w 683"/>
              <a:gd name="connsiteY140" fmla="*/ 616 h 764"/>
              <a:gd name="connsiteX141" fmla="*/ 263 w 683"/>
              <a:gd name="connsiteY141" fmla="*/ 616 h 764"/>
              <a:gd name="connsiteX142" fmla="*/ 263 w 683"/>
              <a:gd name="connsiteY142" fmla="*/ 611 h 764"/>
              <a:gd name="connsiteX143" fmla="*/ 263 w 683"/>
              <a:gd name="connsiteY143" fmla="*/ 611 h 764"/>
              <a:gd name="connsiteX144" fmla="*/ 268 w 683"/>
              <a:gd name="connsiteY144" fmla="*/ 611 h 764"/>
              <a:gd name="connsiteX145" fmla="*/ 273 w 683"/>
              <a:gd name="connsiteY145" fmla="*/ 611 h 764"/>
              <a:gd name="connsiteX146" fmla="*/ 284 w 683"/>
              <a:gd name="connsiteY146" fmla="*/ 611 h 764"/>
              <a:gd name="connsiteX147" fmla="*/ 294 w 683"/>
              <a:gd name="connsiteY147" fmla="*/ 611 h 764"/>
              <a:gd name="connsiteX148" fmla="*/ 310 w 683"/>
              <a:gd name="connsiteY148" fmla="*/ 616 h 764"/>
              <a:gd name="connsiteX149" fmla="*/ 326 w 683"/>
              <a:gd name="connsiteY149" fmla="*/ 622 h 764"/>
              <a:gd name="connsiteX150" fmla="*/ 347 w 683"/>
              <a:gd name="connsiteY150" fmla="*/ 622 h 764"/>
              <a:gd name="connsiteX151" fmla="*/ 368 w 683"/>
              <a:gd name="connsiteY151" fmla="*/ 627 h 764"/>
              <a:gd name="connsiteX152" fmla="*/ 384 w 683"/>
              <a:gd name="connsiteY152" fmla="*/ 632 h 764"/>
              <a:gd name="connsiteX153" fmla="*/ 399 w 683"/>
              <a:gd name="connsiteY153" fmla="*/ 632 h 764"/>
              <a:gd name="connsiteX154" fmla="*/ 415 w 683"/>
              <a:gd name="connsiteY154" fmla="*/ 632 h 764"/>
              <a:gd name="connsiteX155" fmla="*/ 426 w 683"/>
              <a:gd name="connsiteY155" fmla="*/ 632 h 764"/>
              <a:gd name="connsiteX156" fmla="*/ 436 w 683"/>
              <a:gd name="connsiteY156" fmla="*/ 632 h 764"/>
              <a:gd name="connsiteX157" fmla="*/ 442 w 683"/>
              <a:gd name="connsiteY157" fmla="*/ 632 h 764"/>
              <a:gd name="connsiteX158" fmla="*/ 447 w 683"/>
              <a:gd name="connsiteY158" fmla="*/ 632 h 764"/>
              <a:gd name="connsiteX159" fmla="*/ 452 w 683"/>
              <a:gd name="connsiteY159" fmla="*/ 627 h 764"/>
              <a:gd name="connsiteX160" fmla="*/ 457 w 683"/>
              <a:gd name="connsiteY160" fmla="*/ 622 h 764"/>
              <a:gd name="connsiteX161" fmla="*/ 463 w 683"/>
              <a:gd name="connsiteY161" fmla="*/ 616 h 764"/>
              <a:gd name="connsiteX162" fmla="*/ 468 w 683"/>
              <a:gd name="connsiteY162" fmla="*/ 611 h 764"/>
              <a:gd name="connsiteX163" fmla="*/ 473 w 683"/>
              <a:gd name="connsiteY163" fmla="*/ 600 h 764"/>
              <a:gd name="connsiteX164" fmla="*/ 484 w 683"/>
              <a:gd name="connsiteY164" fmla="*/ 590 h 764"/>
              <a:gd name="connsiteX165" fmla="*/ 489 w 683"/>
              <a:gd name="connsiteY165" fmla="*/ 579 h 764"/>
              <a:gd name="connsiteX166" fmla="*/ 494 w 683"/>
              <a:gd name="connsiteY166" fmla="*/ 569 h 764"/>
              <a:gd name="connsiteX167" fmla="*/ 499 w 683"/>
              <a:gd name="connsiteY167" fmla="*/ 553 h 764"/>
              <a:gd name="connsiteX168" fmla="*/ 505 w 683"/>
              <a:gd name="connsiteY168" fmla="*/ 537 h 764"/>
              <a:gd name="connsiteX169" fmla="*/ 510 w 683"/>
              <a:gd name="connsiteY169" fmla="*/ 521 h 764"/>
              <a:gd name="connsiteX170" fmla="*/ 515 w 683"/>
              <a:gd name="connsiteY170" fmla="*/ 500 h 764"/>
              <a:gd name="connsiteX171" fmla="*/ 520 w 683"/>
              <a:gd name="connsiteY171" fmla="*/ 479 h 764"/>
              <a:gd name="connsiteX172" fmla="*/ 526 w 683"/>
              <a:gd name="connsiteY172" fmla="*/ 453 h 764"/>
              <a:gd name="connsiteX173" fmla="*/ 531 w 683"/>
              <a:gd name="connsiteY173" fmla="*/ 427 h 764"/>
              <a:gd name="connsiteX174" fmla="*/ 536 w 683"/>
              <a:gd name="connsiteY174" fmla="*/ 400 h 764"/>
              <a:gd name="connsiteX175" fmla="*/ 541 w 683"/>
              <a:gd name="connsiteY175" fmla="*/ 374 h 764"/>
              <a:gd name="connsiteX176" fmla="*/ 547 w 683"/>
              <a:gd name="connsiteY176" fmla="*/ 348 h 764"/>
              <a:gd name="connsiteX177" fmla="*/ 547 w 683"/>
              <a:gd name="connsiteY177" fmla="*/ 321 h 764"/>
              <a:gd name="connsiteX178" fmla="*/ 552 w 683"/>
              <a:gd name="connsiteY178" fmla="*/ 295 h 764"/>
              <a:gd name="connsiteX179" fmla="*/ 552 w 683"/>
              <a:gd name="connsiteY179" fmla="*/ 274 h 764"/>
              <a:gd name="connsiteX180" fmla="*/ 557 w 683"/>
              <a:gd name="connsiteY180" fmla="*/ 253 h 764"/>
              <a:gd name="connsiteX181" fmla="*/ 557 w 683"/>
              <a:gd name="connsiteY181" fmla="*/ 232 h 764"/>
              <a:gd name="connsiteX182" fmla="*/ 557 w 683"/>
              <a:gd name="connsiteY182" fmla="*/ 211 h 764"/>
              <a:gd name="connsiteX183" fmla="*/ 562 w 683"/>
              <a:gd name="connsiteY183" fmla="*/ 195 h 764"/>
              <a:gd name="connsiteX184" fmla="*/ 562 w 683"/>
              <a:gd name="connsiteY184" fmla="*/ 179 h 764"/>
              <a:gd name="connsiteX185" fmla="*/ 562 w 683"/>
              <a:gd name="connsiteY185" fmla="*/ 163 h 764"/>
              <a:gd name="connsiteX186" fmla="*/ 562 w 683"/>
              <a:gd name="connsiteY186" fmla="*/ 153 h 764"/>
              <a:gd name="connsiteX187" fmla="*/ 562 w 683"/>
              <a:gd name="connsiteY187" fmla="*/ 142 h 764"/>
              <a:gd name="connsiteX188" fmla="*/ 562 w 683"/>
              <a:gd name="connsiteY188" fmla="*/ 132 h 764"/>
              <a:gd name="connsiteX189" fmla="*/ 562 w 683"/>
              <a:gd name="connsiteY189" fmla="*/ 121 h 764"/>
              <a:gd name="connsiteX190" fmla="*/ 557 w 683"/>
              <a:gd name="connsiteY190" fmla="*/ 116 h 764"/>
              <a:gd name="connsiteX191" fmla="*/ 557 w 683"/>
              <a:gd name="connsiteY191" fmla="*/ 116 h 764"/>
              <a:gd name="connsiteX0-1" fmla="*/ 557 w 683"/>
              <a:gd name="connsiteY0-2" fmla="*/ 116 h 764"/>
              <a:gd name="connsiteX1-3" fmla="*/ 557 w 683"/>
              <a:gd name="connsiteY1-4" fmla="*/ 105 h 764"/>
              <a:gd name="connsiteX2-5" fmla="*/ 552 w 683"/>
              <a:gd name="connsiteY2-6" fmla="*/ 95 h 764"/>
              <a:gd name="connsiteX3-7" fmla="*/ 547 w 683"/>
              <a:gd name="connsiteY3-8" fmla="*/ 84 h 764"/>
              <a:gd name="connsiteX4-9" fmla="*/ 547 w 683"/>
              <a:gd name="connsiteY4-10" fmla="*/ 79 h 764"/>
              <a:gd name="connsiteX5-11" fmla="*/ 541 w 683"/>
              <a:gd name="connsiteY5-12" fmla="*/ 79 h 764"/>
              <a:gd name="connsiteX6-13" fmla="*/ 536 w 683"/>
              <a:gd name="connsiteY6-14" fmla="*/ 79 h 764"/>
              <a:gd name="connsiteX7-15" fmla="*/ 531 w 683"/>
              <a:gd name="connsiteY7-16" fmla="*/ 74 h 764"/>
              <a:gd name="connsiteX8-17" fmla="*/ 520 w 683"/>
              <a:gd name="connsiteY8-18" fmla="*/ 74 h 764"/>
              <a:gd name="connsiteX9-19" fmla="*/ 510 w 683"/>
              <a:gd name="connsiteY9-20" fmla="*/ 74 h 764"/>
              <a:gd name="connsiteX10-21" fmla="*/ 499 w 683"/>
              <a:gd name="connsiteY10-22" fmla="*/ 74 h 764"/>
              <a:gd name="connsiteX11-23" fmla="*/ 489 w 683"/>
              <a:gd name="connsiteY11-24" fmla="*/ 74 h 764"/>
              <a:gd name="connsiteX12-25" fmla="*/ 478 w 683"/>
              <a:gd name="connsiteY12-26" fmla="*/ 74 h 764"/>
              <a:gd name="connsiteX13-27" fmla="*/ 447 w 683"/>
              <a:gd name="connsiteY13-28" fmla="*/ 74 h 764"/>
              <a:gd name="connsiteX14-29" fmla="*/ 420 w 683"/>
              <a:gd name="connsiteY14-30" fmla="*/ 74 h 764"/>
              <a:gd name="connsiteX15-31" fmla="*/ 389 w 683"/>
              <a:gd name="connsiteY15-32" fmla="*/ 79 h 764"/>
              <a:gd name="connsiteX16-33" fmla="*/ 357 w 683"/>
              <a:gd name="connsiteY16-34" fmla="*/ 79 h 764"/>
              <a:gd name="connsiteX17-35" fmla="*/ 342 w 683"/>
              <a:gd name="connsiteY17-36" fmla="*/ 84 h 764"/>
              <a:gd name="connsiteX18-37" fmla="*/ 326 w 683"/>
              <a:gd name="connsiteY18-38" fmla="*/ 84 h 764"/>
              <a:gd name="connsiteX19-39" fmla="*/ 305 w 683"/>
              <a:gd name="connsiteY19-40" fmla="*/ 90 h 764"/>
              <a:gd name="connsiteX20-41" fmla="*/ 289 w 683"/>
              <a:gd name="connsiteY20-42" fmla="*/ 95 h 764"/>
              <a:gd name="connsiteX21-43" fmla="*/ 268 w 683"/>
              <a:gd name="connsiteY21-44" fmla="*/ 95 h 764"/>
              <a:gd name="connsiteX22-45" fmla="*/ 247 w 683"/>
              <a:gd name="connsiteY22-46" fmla="*/ 100 h 764"/>
              <a:gd name="connsiteX23-47" fmla="*/ 221 w 683"/>
              <a:gd name="connsiteY23-48" fmla="*/ 105 h 764"/>
              <a:gd name="connsiteX24-49" fmla="*/ 200 w 683"/>
              <a:gd name="connsiteY24-50" fmla="*/ 111 h 764"/>
              <a:gd name="connsiteX25-51" fmla="*/ 173 w 683"/>
              <a:gd name="connsiteY25-52" fmla="*/ 116 h 764"/>
              <a:gd name="connsiteX26-53" fmla="*/ 152 w 683"/>
              <a:gd name="connsiteY26-54" fmla="*/ 121 h 764"/>
              <a:gd name="connsiteX27-55" fmla="*/ 131 w 683"/>
              <a:gd name="connsiteY27-56" fmla="*/ 121 h 764"/>
              <a:gd name="connsiteX28-57" fmla="*/ 115 w 683"/>
              <a:gd name="connsiteY28-58" fmla="*/ 126 h 764"/>
              <a:gd name="connsiteX29-59" fmla="*/ 100 w 683"/>
              <a:gd name="connsiteY29-60" fmla="*/ 126 h 764"/>
              <a:gd name="connsiteX30-61" fmla="*/ 89 w 683"/>
              <a:gd name="connsiteY30-62" fmla="*/ 126 h 764"/>
              <a:gd name="connsiteX31-63" fmla="*/ 79 w 683"/>
              <a:gd name="connsiteY31-64" fmla="*/ 126 h 764"/>
              <a:gd name="connsiteX32-65" fmla="*/ 73 w 683"/>
              <a:gd name="connsiteY32-66" fmla="*/ 126 h 764"/>
              <a:gd name="connsiteX33-67" fmla="*/ 63 w 683"/>
              <a:gd name="connsiteY33-68" fmla="*/ 121 h 764"/>
              <a:gd name="connsiteX34-69" fmla="*/ 47 w 683"/>
              <a:gd name="connsiteY34-70" fmla="*/ 116 h 764"/>
              <a:gd name="connsiteX35-71" fmla="*/ 36 w 683"/>
              <a:gd name="connsiteY35-72" fmla="*/ 111 h 764"/>
              <a:gd name="connsiteX36-73" fmla="*/ 26 w 683"/>
              <a:gd name="connsiteY36-74" fmla="*/ 100 h 764"/>
              <a:gd name="connsiteX37-75" fmla="*/ 15 w 683"/>
              <a:gd name="connsiteY37-76" fmla="*/ 95 h 764"/>
              <a:gd name="connsiteX38-77" fmla="*/ 5 w 683"/>
              <a:gd name="connsiteY38-78" fmla="*/ 90 h 764"/>
              <a:gd name="connsiteX39-79" fmla="*/ 0 w 683"/>
              <a:gd name="connsiteY39-80" fmla="*/ 79 h 764"/>
              <a:gd name="connsiteX40-81" fmla="*/ 26 w 683"/>
              <a:gd name="connsiteY40-82" fmla="*/ 74 h 764"/>
              <a:gd name="connsiteX41-83" fmla="*/ 42 w 683"/>
              <a:gd name="connsiteY41-84" fmla="*/ 68 h 764"/>
              <a:gd name="connsiteX42-85" fmla="*/ 58 w 683"/>
              <a:gd name="connsiteY42-86" fmla="*/ 68 h 764"/>
              <a:gd name="connsiteX43-87" fmla="*/ 89 w 683"/>
              <a:gd name="connsiteY43-88" fmla="*/ 68 h 764"/>
              <a:gd name="connsiteX44-89" fmla="*/ 126 w 683"/>
              <a:gd name="connsiteY44-90" fmla="*/ 63 h 764"/>
              <a:gd name="connsiteX45-91" fmla="*/ 147 w 683"/>
              <a:gd name="connsiteY45-92" fmla="*/ 63 h 764"/>
              <a:gd name="connsiteX46-93" fmla="*/ 173 w 683"/>
              <a:gd name="connsiteY46-94" fmla="*/ 63 h 764"/>
              <a:gd name="connsiteX47-95" fmla="*/ 194 w 683"/>
              <a:gd name="connsiteY47-96" fmla="*/ 58 h 764"/>
              <a:gd name="connsiteX48-97" fmla="*/ 226 w 683"/>
              <a:gd name="connsiteY48-98" fmla="*/ 58 h 764"/>
              <a:gd name="connsiteX49-99" fmla="*/ 252 w 683"/>
              <a:gd name="connsiteY49-100" fmla="*/ 53 h 764"/>
              <a:gd name="connsiteX50-101" fmla="*/ 284 w 683"/>
              <a:gd name="connsiteY50-102" fmla="*/ 53 h 764"/>
              <a:gd name="connsiteX51-103" fmla="*/ 321 w 683"/>
              <a:gd name="connsiteY51-104" fmla="*/ 47 h 764"/>
              <a:gd name="connsiteX52-105" fmla="*/ 357 w 683"/>
              <a:gd name="connsiteY52-106" fmla="*/ 42 h 764"/>
              <a:gd name="connsiteX53-107" fmla="*/ 373 w 683"/>
              <a:gd name="connsiteY53-108" fmla="*/ 42 h 764"/>
              <a:gd name="connsiteX54-109" fmla="*/ 389 w 683"/>
              <a:gd name="connsiteY54-110" fmla="*/ 37 h 764"/>
              <a:gd name="connsiteX55-111" fmla="*/ 405 w 683"/>
              <a:gd name="connsiteY55-112" fmla="*/ 37 h 764"/>
              <a:gd name="connsiteX56-113" fmla="*/ 420 w 683"/>
              <a:gd name="connsiteY56-114" fmla="*/ 37 h 764"/>
              <a:gd name="connsiteX57-115" fmla="*/ 431 w 683"/>
              <a:gd name="connsiteY57-116" fmla="*/ 32 h 764"/>
              <a:gd name="connsiteX58-117" fmla="*/ 447 w 683"/>
              <a:gd name="connsiteY58-118" fmla="*/ 32 h 764"/>
              <a:gd name="connsiteX59-119" fmla="*/ 457 w 683"/>
              <a:gd name="connsiteY59-120" fmla="*/ 32 h 764"/>
              <a:gd name="connsiteX60-121" fmla="*/ 468 w 683"/>
              <a:gd name="connsiteY60-122" fmla="*/ 26 h 764"/>
              <a:gd name="connsiteX61-123" fmla="*/ 478 w 683"/>
              <a:gd name="connsiteY61-124" fmla="*/ 26 h 764"/>
              <a:gd name="connsiteX62-125" fmla="*/ 484 w 683"/>
              <a:gd name="connsiteY62-126" fmla="*/ 26 h 764"/>
              <a:gd name="connsiteX63-127" fmla="*/ 494 w 683"/>
              <a:gd name="connsiteY63-128" fmla="*/ 21 h 764"/>
              <a:gd name="connsiteX64-129" fmla="*/ 499 w 683"/>
              <a:gd name="connsiteY64-130" fmla="*/ 21 h 764"/>
              <a:gd name="connsiteX65-131" fmla="*/ 505 w 683"/>
              <a:gd name="connsiteY65-132" fmla="*/ 21 h 764"/>
              <a:gd name="connsiteX66-133" fmla="*/ 510 w 683"/>
              <a:gd name="connsiteY66-134" fmla="*/ 16 h 764"/>
              <a:gd name="connsiteX67-135" fmla="*/ 510 w 683"/>
              <a:gd name="connsiteY67-136" fmla="*/ 16 h 764"/>
              <a:gd name="connsiteX68-137" fmla="*/ 515 w 683"/>
              <a:gd name="connsiteY68-138" fmla="*/ 16 h 764"/>
              <a:gd name="connsiteX69-139" fmla="*/ 515 w 683"/>
              <a:gd name="connsiteY69-140" fmla="*/ 11 h 764"/>
              <a:gd name="connsiteX70-141" fmla="*/ 526 w 683"/>
              <a:gd name="connsiteY70-142" fmla="*/ 5 h 764"/>
              <a:gd name="connsiteX71-143" fmla="*/ 531 w 683"/>
              <a:gd name="connsiteY71-144" fmla="*/ 5 h 764"/>
              <a:gd name="connsiteX72-145" fmla="*/ 541 w 683"/>
              <a:gd name="connsiteY72-146" fmla="*/ 0 h 764"/>
              <a:gd name="connsiteX73-147" fmla="*/ 547 w 683"/>
              <a:gd name="connsiteY73-148" fmla="*/ 5 h 764"/>
              <a:gd name="connsiteX74-149" fmla="*/ 562 w 683"/>
              <a:gd name="connsiteY74-150" fmla="*/ 5 h 764"/>
              <a:gd name="connsiteX75-151" fmla="*/ 573 w 683"/>
              <a:gd name="connsiteY75-152" fmla="*/ 11 h 764"/>
              <a:gd name="connsiteX76-153" fmla="*/ 594 w 683"/>
              <a:gd name="connsiteY76-154" fmla="*/ 16 h 764"/>
              <a:gd name="connsiteX77-155" fmla="*/ 626 w 683"/>
              <a:gd name="connsiteY77-156" fmla="*/ 32 h 764"/>
              <a:gd name="connsiteX78-157" fmla="*/ 641 w 683"/>
              <a:gd name="connsiteY78-158" fmla="*/ 42 h 764"/>
              <a:gd name="connsiteX79-159" fmla="*/ 657 w 683"/>
              <a:gd name="connsiteY79-160" fmla="*/ 53 h 764"/>
              <a:gd name="connsiteX80-161" fmla="*/ 668 w 683"/>
              <a:gd name="connsiteY80-162" fmla="*/ 58 h 764"/>
              <a:gd name="connsiteX81-163" fmla="*/ 678 w 683"/>
              <a:gd name="connsiteY81-164" fmla="*/ 68 h 764"/>
              <a:gd name="connsiteX82-165" fmla="*/ 683 w 683"/>
              <a:gd name="connsiteY82-166" fmla="*/ 74 h 764"/>
              <a:gd name="connsiteX83-167" fmla="*/ 683 w 683"/>
              <a:gd name="connsiteY83-168" fmla="*/ 74 h 764"/>
              <a:gd name="connsiteX84-169" fmla="*/ 678 w 683"/>
              <a:gd name="connsiteY84-170" fmla="*/ 79 h 764"/>
              <a:gd name="connsiteX85-171" fmla="*/ 678 w 683"/>
              <a:gd name="connsiteY85-172" fmla="*/ 84 h 764"/>
              <a:gd name="connsiteX86-173" fmla="*/ 673 w 683"/>
              <a:gd name="connsiteY86-174" fmla="*/ 90 h 764"/>
              <a:gd name="connsiteX87-175" fmla="*/ 668 w 683"/>
              <a:gd name="connsiteY87-176" fmla="*/ 95 h 764"/>
              <a:gd name="connsiteX88-177" fmla="*/ 662 w 683"/>
              <a:gd name="connsiteY88-178" fmla="*/ 100 h 764"/>
              <a:gd name="connsiteX89-179" fmla="*/ 657 w 683"/>
              <a:gd name="connsiteY89-180" fmla="*/ 105 h 764"/>
              <a:gd name="connsiteX90-181" fmla="*/ 652 w 683"/>
              <a:gd name="connsiteY90-182" fmla="*/ 116 h 764"/>
              <a:gd name="connsiteX91-183" fmla="*/ 652 w 683"/>
              <a:gd name="connsiteY91-184" fmla="*/ 126 h 764"/>
              <a:gd name="connsiteX92-185" fmla="*/ 647 w 683"/>
              <a:gd name="connsiteY92-186" fmla="*/ 142 h 764"/>
              <a:gd name="connsiteX93-187" fmla="*/ 647 w 683"/>
              <a:gd name="connsiteY93-188" fmla="*/ 163 h 764"/>
              <a:gd name="connsiteX94-189" fmla="*/ 647 w 683"/>
              <a:gd name="connsiteY94-190" fmla="*/ 184 h 764"/>
              <a:gd name="connsiteX95-191" fmla="*/ 641 w 683"/>
              <a:gd name="connsiteY95-192" fmla="*/ 211 h 764"/>
              <a:gd name="connsiteX96-193" fmla="*/ 636 w 683"/>
              <a:gd name="connsiteY96-194" fmla="*/ 263 h 764"/>
              <a:gd name="connsiteX97-195" fmla="*/ 631 w 683"/>
              <a:gd name="connsiteY97-196" fmla="*/ 316 h 764"/>
              <a:gd name="connsiteX98-197" fmla="*/ 626 w 683"/>
              <a:gd name="connsiteY98-198" fmla="*/ 363 h 764"/>
              <a:gd name="connsiteX99-199" fmla="*/ 620 w 683"/>
              <a:gd name="connsiteY99-200" fmla="*/ 411 h 764"/>
              <a:gd name="connsiteX100-201" fmla="*/ 610 w 683"/>
              <a:gd name="connsiteY100-202" fmla="*/ 458 h 764"/>
              <a:gd name="connsiteX101-203" fmla="*/ 599 w 683"/>
              <a:gd name="connsiteY101-204" fmla="*/ 506 h 764"/>
              <a:gd name="connsiteX102-205" fmla="*/ 589 w 683"/>
              <a:gd name="connsiteY102-206" fmla="*/ 553 h 764"/>
              <a:gd name="connsiteX103-207" fmla="*/ 573 w 683"/>
              <a:gd name="connsiteY103-208" fmla="*/ 595 h 764"/>
              <a:gd name="connsiteX104-209" fmla="*/ 562 w 683"/>
              <a:gd name="connsiteY104-210" fmla="*/ 622 h 764"/>
              <a:gd name="connsiteX105-211" fmla="*/ 557 w 683"/>
              <a:gd name="connsiteY105-212" fmla="*/ 643 h 764"/>
              <a:gd name="connsiteX106-213" fmla="*/ 547 w 683"/>
              <a:gd name="connsiteY106-214" fmla="*/ 658 h 764"/>
              <a:gd name="connsiteX107-215" fmla="*/ 536 w 683"/>
              <a:gd name="connsiteY107-216" fmla="*/ 674 h 764"/>
              <a:gd name="connsiteX108-217" fmla="*/ 526 w 683"/>
              <a:gd name="connsiteY108-218" fmla="*/ 690 h 764"/>
              <a:gd name="connsiteX109-219" fmla="*/ 515 w 683"/>
              <a:gd name="connsiteY109-220" fmla="*/ 706 h 764"/>
              <a:gd name="connsiteX110-221" fmla="*/ 499 w 683"/>
              <a:gd name="connsiteY110-222" fmla="*/ 716 h 764"/>
              <a:gd name="connsiteX111-223" fmla="*/ 489 w 683"/>
              <a:gd name="connsiteY111-224" fmla="*/ 727 h 764"/>
              <a:gd name="connsiteX112-225" fmla="*/ 478 w 683"/>
              <a:gd name="connsiteY112-226" fmla="*/ 737 h 764"/>
              <a:gd name="connsiteX113-227" fmla="*/ 468 w 683"/>
              <a:gd name="connsiteY113-228" fmla="*/ 743 h 764"/>
              <a:gd name="connsiteX114-229" fmla="*/ 457 w 683"/>
              <a:gd name="connsiteY114-230" fmla="*/ 748 h 764"/>
              <a:gd name="connsiteX115-231" fmla="*/ 447 w 683"/>
              <a:gd name="connsiteY115-232" fmla="*/ 753 h 764"/>
              <a:gd name="connsiteX116-233" fmla="*/ 442 w 683"/>
              <a:gd name="connsiteY116-234" fmla="*/ 758 h 764"/>
              <a:gd name="connsiteX117-235" fmla="*/ 431 w 683"/>
              <a:gd name="connsiteY117-236" fmla="*/ 764 h 764"/>
              <a:gd name="connsiteX118-237" fmla="*/ 426 w 683"/>
              <a:gd name="connsiteY118-238" fmla="*/ 764 h 764"/>
              <a:gd name="connsiteX119-239" fmla="*/ 420 w 683"/>
              <a:gd name="connsiteY119-240" fmla="*/ 764 h 764"/>
              <a:gd name="connsiteX120-241" fmla="*/ 410 w 683"/>
              <a:gd name="connsiteY120-242" fmla="*/ 758 h 764"/>
              <a:gd name="connsiteX121-243" fmla="*/ 405 w 683"/>
              <a:gd name="connsiteY121-244" fmla="*/ 753 h 764"/>
              <a:gd name="connsiteX122-245" fmla="*/ 399 w 683"/>
              <a:gd name="connsiteY122-246" fmla="*/ 748 h 764"/>
              <a:gd name="connsiteX123-247" fmla="*/ 399 w 683"/>
              <a:gd name="connsiteY123-248" fmla="*/ 743 h 764"/>
              <a:gd name="connsiteX124-249" fmla="*/ 399 w 683"/>
              <a:gd name="connsiteY124-250" fmla="*/ 737 h 764"/>
              <a:gd name="connsiteX125-251" fmla="*/ 399 w 683"/>
              <a:gd name="connsiteY125-252" fmla="*/ 732 h 764"/>
              <a:gd name="connsiteX126-253" fmla="*/ 399 w 683"/>
              <a:gd name="connsiteY126-254" fmla="*/ 722 h 764"/>
              <a:gd name="connsiteX127-255" fmla="*/ 399 w 683"/>
              <a:gd name="connsiteY127-256" fmla="*/ 716 h 764"/>
              <a:gd name="connsiteX128-257" fmla="*/ 394 w 683"/>
              <a:gd name="connsiteY128-258" fmla="*/ 706 h 764"/>
              <a:gd name="connsiteX129-259" fmla="*/ 384 w 683"/>
              <a:gd name="connsiteY129-260" fmla="*/ 695 h 764"/>
              <a:gd name="connsiteX130-261" fmla="*/ 373 w 683"/>
              <a:gd name="connsiteY130-262" fmla="*/ 690 h 764"/>
              <a:gd name="connsiteX131-263" fmla="*/ 363 w 683"/>
              <a:gd name="connsiteY131-264" fmla="*/ 679 h 764"/>
              <a:gd name="connsiteX132-265" fmla="*/ 347 w 683"/>
              <a:gd name="connsiteY132-266" fmla="*/ 669 h 764"/>
              <a:gd name="connsiteX133-267" fmla="*/ 331 w 683"/>
              <a:gd name="connsiteY133-268" fmla="*/ 658 h 764"/>
              <a:gd name="connsiteX134-269" fmla="*/ 315 w 683"/>
              <a:gd name="connsiteY134-270" fmla="*/ 648 h 764"/>
              <a:gd name="connsiteX135-271" fmla="*/ 299 w 683"/>
              <a:gd name="connsiteY135-272" fmla="*/ 643 h 764"/>
              <a:gd name="connsiteX136-273" fmla="*/ 289 w 683"/>
              <a:gd name="connsiteY136-274" fmla="*/ 632 h 764"/>
              <a:gd name="connsiteX137-275" fmla="*/ 278 w 683"/>
              <a:gd name="connsiteY137-276" fmla="*/ 627 h 764"/>
              <a:gd name="connsiteX138-277" fmla="*/ 268 w 683"/>
              <a:gd name="connsiteY138-278" fmla="*/ 622 h 764"/>
              <a:gd name="connsiteX139-279" fmla="*/ 263 w 683"/>
              <a:gd name="connsiteY139-280" fmla="*/ 616 h 764"/>
              <a:gd name="connsiteX140-281" fmla="*/ 263 w 683"/>
              <a:gd name="connsiteY140-282" fmla="*/ 616 h 764"/>
              <a:gd name="connsiteX141-283" fmla="*/ 263 w 683"/>
              <a:gd name="connsiteY141-284" fmla="*/ 611 h 764"/>
              <a:gd name="connsiteX142-285" fmla="*/ 263 w 683"/>
              <a:gd name="connsiteY142-286" fmla="*/ 611 h 764"/>
              <a:gd name="connsiteX143-287" fmla="*/ 268 w 683"/>
              <a:gd name="connsiteY143-288" fmla="*/ 611 h 764"/>
              <a:gd name="connsiteX144-289" fmla="*/ 273 w 683"/>
              <a:gd name="connsiteY144-290" fmla="*/ 611 h 764"/>
              <a:gd name="connsiteX145-291" fmla="*/ 284 w 683"/>
              <a:gd name="connsiteY145-292" fmla="*/ 611 h 764"/>
              <a:gd name="connsiteX146-293" fmla="*/ 294 w 683"/>
              <a:gd name="connsiteY146-294" fmla="*/ 611 h 764"/>
              <a:gd name="connsiteX147-295" fmla="*/ 310 w 683"/>
              <a:gd name="connsiteY147-296" fmla="*/ 616 h 764"/>
              <a:gd name="connsiteX148-297" fmla="*/ 326 w 683"/>
              <a:gd name="connsiteY148-298" fmla="*/ 622 h 764"/>
              <a:gd name="connsiteX149-299" fmla="*/ 347 w 683"/>
              <a:gd name="connsiteY149-300" fmla="*/ 622 h 764"/>
              <a:gd name="connsiteX150-301" fmla="*/ 368 w 683"/>
              <a:gd name="connsiteY150-302" fmla="*/ 627 h 764"/>
              <a:gd name="connsiteX151-303" fmla="*/ 384 w 683"/>
              <a:gd name="connsiteY151-304" fmla="*/ 632 h 764"/>
              <a:gd name="connsiteX152-305" fmla="*/ 399 w 683"/>
              <a:gd name="connsiteY152-306" fmla="*/ 632 h 764"/>
              <a:gd name="connsiteX153-307" fmla="*/ 415 w 683"/>
              <a:gd name="connsiteY153-308" fmla="*/ 632 h 764"/>
              <a:gd name="connsiteX154-309" fmla="*/ 426 w 683"/>
              <a:gd name="connsiteY154-310" fmla="*/ 632 h 764"/>
              <a:gd name="connsiteX155-311" fmla="*/ 436 w 683"/>
              <a:gd name="connsiteY155-312" fmla="*/ 632 h 764"/>
              <a:gd name="connsiteX156-313" fmla="*/ 442 w 683"/>
              <a:gd name="connsiteY156-314" fmla="*/ 632 h 764"/>
              <a:gd name="connsiteX157-315" fmla="*/ 447 w 683"/>
              <a:gd name="connsiteY157-316" fmla="*/ 632 h 764"/>
              <a:gd name="connsiteX158-317" fmla="*/ 452 w 683"/>
              <a:gd name="connsiteY158-318" fmla="*/ 627 h 764"/>
              <a:gd name="connsiteX159-319" fmla="*/ 457 w 683"/>
              <a:gd name="connsiteY159-320" fmla="*/ 622 h 764"/>
              <a:gd name="connsiteX160-321" fmla="*/ 463 w 683"/>
              <a:gd name="connsiteY160-322" fmla="*/ 616 h 764"/>
              <a:gd name="connsiteX161-323" fmla="*/ 468 w 683"/>
              <a:gd name="connsiteY161-324" fmla="*/ 611 h 764"/>
              <a:gd name="connsiteX162-325" fmla="*/ 473 w 683"/>
              <a:gd name="connsiteY162-326" fmla="*/ 600 h 764"/>
              <a:gd name="connsiteX163-327" fmla="*/ 484 w 683"/>
              <a:gd name="connsiteY163-328" fmla="*/ 590 h 764"/>
              <a:gd name="connsiteX164-329" fmla="*/ 489 w 683"/>
              <a:gd name="connsiteY164-330" fmla="*/ 579 h 764"/>
              <a:gd name="connsiteX165-331" fmla="*/ 494 w 683"/>
              <a:gd name="connsiteY165-332" fmla="*/ 569 h 764"/>
              <a:gd name="connsiteX166-333" fmla="*/ 499 w 683"/>
              <a:gd name="connsiteY166-334" fmla="*/ 553 h 764"/>
              <a:gd name="connsiteX167-335" fmla="*/ 505 w 683"/>
              <a:gd name="connsiteY167-336" fmla="*/ 537 h 764"/>
              <a:gd name="connsiteX168-337" fmla="*/ 510 w 683"/>
              <a:gd name="connsiteY168-338" fmla="*/ 521 h 764"/>
              <a:gd name="connsiteX169-339" fmla="*/ 515 w 683"/>
              <a:gd name="connsiteY169-340" fmla="*/ 500 h 764"/>
              <a:gd name="connsiteX170-341" fmla="*/ 520 w 683"/>
              <a:gd name="connsiteY170-342" fmla="*/ 479 h 764"/>
              <a:gd name="connsiteX171-343" fmla="*/ 526 w 683"/>
              <a:gd name="connsiteY171-344" fmla="*/ 453 h 764"/>
              <a:gd name="connsiteX172-345" fmla="*/ 531 w 683"/>
              <a:gd name="connsiteY172-346" fmla="*/ 427 h 764"/>
              <a:gd name="connsiteX173-347" fmla="*/ 536 w 683"/>
              <a:gd name="connsiteY173-348" fmla="*/ 400 h 764"/>
              <a:gd name="connsiteX174-349" fmla="*/ 541 w 683"/>
              <a:gd name="connsiteY174-350" fmla="*/ 374 h 764"/>
              <a:gd name="connsiteX175-351" fmla="*/ 547 w 683"/>
              <a:gd name="connsiteY175-352" fmla="*/ 348 h 764"/>
              <a:gd name="connsiteX176-353" fmla="*/ 547 w 683"/>
              <a:gd name="connsiteY176-354" fmla="*/ 321 h 764"/>
              <a:gd name="connsiteX177-355" fmla="*/ 552 w 683"/>
              <a:gd name="connsiteY177-356" fmla="*/ 295 h 764"/>
              <a:gd name="connsiteX178-357" fmla="*/ 552 w 683"/>
              <a:gd name="connsiteY178-358" fmla="*/ 274 h 764"/>
              <a:gd name="connsiteX179-359" fmla="*/ 557 w 683"/>
              <a:gd name="connsiteY179-360" fmla="*/ 253 h 764"/>
              <a:gd name="connsiteX180-361" fmla="*/ 557 w 683"/>
              <a:gd name="connsiteY180-362" fmla="*/ 232 h 764"/>
              <a:gd name="connsiteX181-363" fmla="*/ 557 w 683"/>
              <a:gd name="connsiteY181-364" fmla="*/ 211 h 764"/>
              <a:gd name="connsiteX182-365" fmla="*/ 562 w 683"/>
              <a:gd name="connsiteY182-366" fmla="*/ 195 h 764"/>
              <a:gd name="connsiteX183-367" fmla="*/ 562 w 683"/>
              <a:gd name="connsiteY183-368" fmla="*/ 179 h 764"/>
              <a:gd name="connsiteX184-369" fmla="*/ 562 w 683"/>
              <a:gd name="connsiteY184-370" fmla="*/ 163 h 764"/>
              <a:gd name="connsiteX185-371" fmla="*/ 562 w 683"/>
              <a:gd name="connsiteY185-372" fmla="*/ 153 h 764"/>
              <a:gd name="connsiteX186-373" fmla="*/ 562 w 683"/>
              <a:gd name="connsiteY186-374" fmla="*/ 142 h 764"/>
              <a:gd name="connsiteX187-375" fmla="*/ 562 w 683"/>
              <a:gd name="connsiteY187-376" fmla="*/ 132 h 764"/>
              <a:gd name="connsiteX188-377" fmla="*/ 562 w 683"/>
              <a:gd name="connsiteY188-378" fmla="*/ 121 h 764"/>
              <a:gd name="connsiteX189-379" fmla="*/ 557 w 683"/>
              <a:gd name="connsiteY189-380" fmla="*/ 116 h 764"/>
              <a:gd name="connsiteX190-381" fmla="*/ 557 w 683"/>
              <a:gd name="connsiteY190-382" fmla="*/ 116 h 764"/>
              <a:gd name="connsiteX0-383" fmla="*/ 552 w 678"/>
              <a:gd name="connsiteY0-384" fmla="*/ 116 h 764"/>
              <a:gd name="connsiteX1-385" fmla="*/ 552 w 678"/>
              <a:gd name="connsiteY1-386" fmla="*/ 105 h 764"/>
              <a:gd name="connsiteX2-387" fmla="*/ 547 w 678"/>
              <a:gd name="connsiteY2-388" fmla="*/ 95 h 764"/>
              <a:gd name="connsiteX3-389" fmla="*/ 542 w 678"/>
              <a:gd name="connsiteY3-390" fmla="*/ 84 h 764"/>
              <a:gd name="connsiteX4-391" fmla="*/ 542 w 678"/>
              <a:gd name="connsiteY4-392" fmla="*/ 79 h 764"/>
              <a:gd name="connsiteX5-393" fmla="*/ 536 w 678"/>
              <a:gd name="connsiteY5-394" fmla="*/ 79 h 764"/>
              <a:gd name="connsiteX6-395" fmla="*/ 531 w 678"/>
              <a:gd name="connsiteY6-396" fmla="*/ 79 h 764"/>
              <a:gd name="connsiteX7-397" fmla="*/ 526 w 678"/>
              <a:gd name="connsiteY7-398" fmla="*/ 74 h 764"/>
              <a:gd name="connsiteX8-399" fmla="*/ 515 w 678"/>
              <a:gd name="connsiteY8-400" fmla="*/ 74 h 764"/>
              <a:gd name="connsiteX9-401" fmla="*/ 505 w 678"/>
              <a:gd name="connsiteY9-402" fmla="*/ 74 h 764"/>
              <a:gd name="connsiteX10-403" fmla="*/ 494 w 678"/>
              <a:gd name="connsiteY10-404" fmla="*/ 74 h 764"/>
              <a:gd name="connsiteX11-405" fmla="*/ 484 w 678"/>
              <a:gd name="connsiteY11-406" fmla="*/ 74 h 764"/>
              <a:gd name="connsiteX12-407" fmla="*/ 473 w 678"/>
              <a:gd name="connsiteY12-408" fmla="*/ 74 h 764"/>
              <a:gd name="connsiteX13-409" fmla="*/ 442 w 678"/>
              <a:gd name="connsiteY13-410" fmla="*/ 74 h 764"/>
              <a:gd name="connsiteX14-411" fmla="*/ 415 w 678"/>
              <a:gd name="connsiteY14-412" fmla="*/ 74 h 764"/>
              <a:gd name="connsiteX15-413" fmla="*/ 384 w 678"/>
              <a:gd name="connsiteY15-414" fmla="*/ 79 h 764"/>
              <a:gd name="connsiteX16-415" fmla="*/ 352 w 678"/>
              <a:gd name="connsiteY16-416" fmla="*/ 79 h 764"/>
              <a:gd name="connsiteX17-417" fmla="*/ 337 w 678"/>
              <a:gd name="connsiteY17-418" fmla="*/ 84 h 764"/>
              <a:gd name="connsiteX18-419" fmla="*/ 321 w 678"/>
              <a:gd name="connsiteY18-420" fmla="*/ 84 h 764"/>
              <a:gd name="connsiteX19-421" fmla="*/ 300 w 678"/>
              <a:gd name="connsiteY19-422" fmla="*/ 90 h 764"/>
              <a:gd name="connsiteX20-423" fmla="*/ 284 w 678"/>
              <a:gd name="connsiteY20-424" fmla="*/ 95 h 764"/>
              <a:gd name="connsiteX21-425" fmla="*/ 263 w 678"/>
              <a:gd name="connsiteY21-426" fmla="*/ 95 h 764"/>
              <a:gd name="connsiteX22-427" fmla="*/ 242 w 678"/>
              <a:gd name="connsiteY22-428" fmla="*/ 100 h 764"/>
              <a:gd name="connsiteX23-429" fmla="*/ 216 w 678"/>
              <a:gd name="connsiteY23-430" fmla="*/ 105 h 764"/>
              <a:gd name="connsiteX24-431" fmla="*/ 195 w 678"/>
              <a:gd name="connsiteY24-432" fmla="*/ 111 h 764"/>
              <a:gd name="connsiteX25-433" fmla="*/ 168 w 678"/>
              <a:gd name="connsiteY25-434" fmla="*/ 116 h 764"/>
              <a:gd name="connsiteX26-435" fmla="*/ 147 w 678"/>
              <a:gd name="connsiteY26-436" fmla="*/ 121 h 764"/>
              <a:gd name="connsiteX27-437" fmla="*/ 126 w 678"/>
              <a:gd name="connsiteY27-438" fmla="*/ 121 h 764"/>
              <a:gd name="connsiteX28-439" fmla="*/ 110 w 678"/>
              <a:gd name="connsiteY28-440" fmla="*/ 126 h 764"/>
              <a:gd name="connsiteX29-441" fmla="*/ 95 w 678"/>
              <a:gd name="connsiteY29-442" fmla="*/ 126 h 764"/>
              <a:gd name="connsiteX30-443" fmla="*/ 84 w 678"/>
              <a:gd name="connsiteY30-444" fmla="*/ 126 h 764"/>
              <a:gd name="connsiteX31-445" fmla="*/ 74 w 678"/>
              <a:gd name="connsiteY31-446" fmla="*/ 126 h 764"/>
              <a:gd name="connsiteX32-447" fmla="*/ 68 w 678"/>
              <a:gd name="connsiteY32-448" fmla="*/ 126 h 764"/>
              <a:gd name="connsiteX33-449" fmla="*/ 58 w 678"/>
              <a:gd name="connsiteY33-450" fmla="*/ 121 h 764"/>
              <a:gd name="connsiteX34-451" fmla="*/ 42 w 678"/>
              <a:gd name="connsiteY34-452" fmla="*/ 116 h 764"/>
              <a:gd name="connsiteX35-453" fmla="*/ 31 w 678"/>
              <a:gd name="connsiteY35-454" fmla="*/ 111 h 764"/>
              <a:gd name="connsiteX36-455" fmla="*/ 21 w 678"/>
              <a:gd name="connsiteY36-456" fmla="*/ 100 h 764"/>
              <a:gd name="connsiteX37-457" fmla="*/ 10 w 678"/>
              <a:gd name="connsiteY37-458" fmla="*/ 95 h 764"/>
              <a:gd name="connsiteX38-459" fmla="*/ 0 w 678"/>
              <a:gd name="connsiteY38-460" fmla="*/ 90 h 764"/>
              <a:gd name="connsiteX39-461" fmla="*/ 21 w 678"/>
              <a:gd name="connsiteY39-462" fmla="*/ 74 h 764"/>
              <a:gd name="connsiteX40-463" fmla="*/ 37 w 678"/>
              <a:gd name="connsiteY40-464" fmla="*/ 68 h 764"/>
              <a:gd name="connsiteX41-465" fmla="*/ 53 w 678"/>
              <a:gd name="connsiteY41-466" fmla="*/ 68 h 764"/>
              <a:gd name="connsiteX42-467" fmla="*/ 84 w 678"/>
              <a:gd name="connsiteY42-468" fmla="*/ 68 h 764"/>
              <a:gd name="connsiteX43-469" fmla="*/ 121 w 678"/>
              <a:gd name="connsiteY43-470" fmla="*/ 63 h 764"/>
              <a:gd name="connsiteX44-471" fmla="*/ 142 w 678"/>
              <a:gd name="connsiteY44-472" fmla="*/ 63 h 764"/>
              <a:gd name="connsiteX45-473" fmla="*/ 168 w 678"/>
              <a:gd name="connsiteY45-474" fmla="*/ 63 h 764"/>
              <a:gd name="connsiteX46-475" fmla="*/ 189 w 678"/>
              <a:gd name="connsiteY46-476" fmla="*/ 58 h 764"/>
              <a:gd name="connsiteX47-477" fmla="*/ 221 w 678"/>
              <a:gd name="connsiteY47-478" fmla="*/ 58 h 764"/>
              <a:gd name="connsiteX48-479" fmla="*/ 247 w 678"/>
              <a:gd name="connsiteY48-480" fmla="*/ 53 h 764"/>
              <a:gd name="connsiteX49-481" fmla="*/ 279 w 678"/>
              <a:gd name="connsiteY49-482" fmla="*/ 53 h 764"/>
              <a:gd name="connsiteX50-483" fmla="*/ 316 w 678"/>
              <a:gd name="connsiteY50-484" fmla="*/ 47 h 764"/>
              <a:gd name="connsiteX51-485" fmla="*/ 352 w 678"/>
              <a:gd name="connsiteY51-486" fmla="*/ 42 h 764"/>
              <a:gd name="connsiteX52-487" fmla="*/ 368 w 678"/>
              <a:gd name="connsiteY52-488" fmla="*/ 42 h 764"/>
              <a:gd name="connsiteX53-489" fmla="*/ 384 w 678"/>
              <a:gd name="connsiteY53-490" fmla="*/ 37 h 764"/>
              <a:gd name="connsiteX54-491" fmla="*/ 400 w 678"/>
              <a:gd name="connsiteY54-492" fmla="*/ 37 h 764"/>
              <a:gd name="connsiteX55-493" fmla="*/ 415 w 678"/>
              <a:gd name="connsiteY55-494" fmla="*/ 37 h 764"/>
              <a:gd name="connsiteX56-495" fmla="*/ 426 w 678"/>
              <a:gd name="connsiteY56-496" fmla="*/ 32 h 764"/>
              <a:gd name="connsiteX57-497" fmla="*/ 442 w 678"/>
              <a:gd name="connsiteY57-498" fmla="*/ 32 h 764"/>
              <a:gd name="connsiteX58-499" fmla="*/ 452 w 678"/>
              <a:gd name="connsiteY58-500" fmla="*/ 32 h 764"/>
              <a:gd name="connsiteX59-501" fmla="*/ 463 w 678"/>
              <a:gd name="connsiteY59-502" fmla="*/ 26 h 764"/>
              <a:gd name="connsiteX60-503" fmla="*/ 473 w 678"/>
              <a:gd name="connsiteY60-504" fmla="*/ 26 h 764"/>
              <a:gd name="connsiteX61-505" fmla="*/ 479 w 678"/>
              <a:gd name="connsiteY61-506" fmla="*/ 26 h 764"/>
              <a:gd name="connsiteX62-507" fmla="*/ 489 w 678"/>
              <a:gd name="connsiteY62-508" fmla="*/ 21 h 764"/>
              <a:gd name="connsiteX63-509" fmla="*/ 494 w 678"/>
              <a:gd name="connsiteY63-510" fmla="*/ 21 h 764"/>
              <a:gd name="connsiteX64-511" fmla="*/ 500 w 678"/>
              <a:gd name="connsiteY64-512" fmla="*/ 21 h 764"/>
              <a:gd name="connsiteX65-513" fmla="*/ 505 w 678"/>
              <a:gd name="connsiteY65-514" fmla="*/ 16 h 764"/>
              <a:gd name="connsiteX66-515" fmla="*/ 505 w 678"/>
              <a:gd name="connsiteY66-516" fmla="*/ 16 h 764"/>
              <a:gd name="connsiteX67-517" fmla="*/ 510 w 678"/>
              <a:gd name="connsiteY67-518" fmla="*/ 16 h 764"/>
              <a:gd name="connsiteX68-519" fmla="*/ 510 w 678"/>
              <a:gd name="connsiteY68-520" fmla="*/ 11 h 764"/>
              <a:gd name="connsiteX69-521" fmla="*/ 521 w 678"/>
              <a:gd name="connsiteY69-522" fmla="*/ 5 h 764"/>
              <a:gd name="connsiteX70-523" fmla="*/ 526 w 678"/>
              <a:gd name="connsiteY70-524" fmla="*/ 5 h 764"/>
              <a:gd name="connsiteX71-525" fmla="*/ 536 w 678"/>
              <a:gd name="connsiteY71-526" fmla="*/ 0 h 764"/>
              <a:gd name="connsiteX72-527" fmla="*/ 542 w 678"/>
              <a:gd name="connsiteY72-528" fmla="*/ 5 h 764"/>
              <a:gd name="connsiteX73-529" fmla="*/ 557 w 678"/>
              <a:gd name="connsiteY73-530" fmla="*/ 5 h 764"/>
              <a:gd name="connsiteX74-531" fmla="*/ 568 w 678"/>
              <a:gd name="connsiteY74-532" fmla="*/ 11 h 764"/>
              <a:gd name="connsiteX75-533" fmla="*/ 589 w 678"/>
              <a:gd name="connsiteY75-534" fmla="*/ 16 h 764"/>
              <a:gd name="connsiteX76-535" fmla="*/ 621 w 678"/>
              <a:gd name="connsiteY76-536" fmla="*/ 32 h 764"/>
              <a:gd name="connsiteX77-537" fmla="*/ 636 w 678"/>
              <a:gd name="connsiteY77-538" fmla="*/ 42 h 764"/>
              <a:gd name="connsiteX78-539" fmla="*/ 652 w 678"/>
              <a:gd name="connsiteY78-540" fmla="*/ 53 h 764"/>
              <a:gd name="connsiteX79-541" fmla="*/ 663 w 678"/>
              <a:gd name="connsiteY79-542" fmla="*/ 58 h 764"/>
              <a:gd name="connsiteX80-543" fmla="*/ 673 w 678"/>
              <a:gd name="connsiteY80-544" fmla="*/ 68 h 764"/>
              <a:gd name="connsiteX81-545" fmla="*/ 678 w 678"/>
              <a:gd name="connsiteY81-546" fmla="*/ 74 h 764"/>
              <a:gd name="connsiteX82-547" fmla="*/ 678 w 678"/>
              <a:gd name="connsiteY82-548" fmla="*/ 74 h 764"/>
              <a:gd name="connsiteX83-549" fmla="*/ 673 w 678"/>
              <a:gd name="connsiteY83-550" fmla="*/ 79 h 764"/>
              <a:gd name="connsiteX84-551" fmla="*/ 673 w 678"/>
              <a:gd name="connsiteY84-552" fmla="*/ 84 h 764"/>
              <a:gd name="connsiteX85-553" fmla="*/ 668 w 678"/>
              <a:gd name="connsiteY85-554" fmla="*/ 90 h 764"/>
              <a:gd name="connsiteX86-555" fmla="*/ 663 w 678"/>
              <a:gd name="connsiteY86-556" fmla="*/ 95 h 764"/>
              <a:gd name="connsiteX87-557" fmla="*/ 657 w 678"/>
              <a:gd name="connsiteY87-558" fmla="*/ 100 h 764"/>
              <a:gd name="connsiteX88-559" fmla="*/ 652 w 678"/>
              <a:gd name="connsiteY88-560" fmla="*/ 105 h 764"/>
              <a:gd name="connsiteX89-561" fmla="*/ 647 w 678"/>
              <a:gd name="connsiteY89-562" fmla="*/ 116 h 764"/>
              <a:gd name="connsiteX90-563" fmla="*/ 647 w 678"/>
              <a:gd name="connsiteY90-564" fmla="*/ 126 h 764"/>
              <a:gd name="connsiteX91-565" fmla="*/ 642 w 678"/>
              <a:gd name="connsiteY91-566" fmla="*/ 142 h 764"/>
              <a:gd name="connsiteX92-567" fmla="*/ 642 w 678"/>
              <a:gd name="connsiteY92-568" fmla="*/ 163 h 764"/>
              <a:gd name="connsiteX93-569" fmla="*/ 642 w 678"/>
              <a:gd name="connsiteY93-570" fmla="*/ 184 h 764"/>
              <a:gd name="connsiteX94-571" fmla="*/ 636 w 678"/>
              <a:gd name="connsiteY94-572" fmla="*/ 211 h 764"/>
              <a:gd name="connsiteX95-573" fmla="*/ 631 w 678"/>
              <a:gd name="connsiteY95-574" fmla="*/ 263 h 764"/>
              <a:gd name="connsiteX96-575" fmla="*/ 626 w 678"/>
              <a:gd name="connsiteY96-576" fmla="*/ 316 h 764"/>
              <a:gd name="connsiteX97-577" fmla="*/ 621 w 678"/>
              <a:gd name="connsiteY97-578" fmla="*/ 363 h 764"/>
              <a:gd name="connsiteX98-579" fmla="*/ 615 w 678"/>
              <a:gd name="connsiteY98-580" fmla="*/ 411 h 764"/>
              <a:gd name="connsiteX99-581" fmla="*/ 605 w 678"/>
              <a:gd name="connsiteY99-582" fmla="*/ 458 h 764"/>
              <a:gd name="connsiteX100-583" fmla="*/ 594 w 678"/>
              <a:gd name="connsiteY100-584" fmla="*/ 506 h 764"/>
              <a:gd name="connsiteX101-585" fmla="*/ 584 w 678"/>
              <a:gd name="connsiteY101-586" fmla="*/ 553 h 764"/>
              <a:gd name="connsiteX102-587" fmla="*/ 568 w 678"/>
              <a:gd name="connsiteY102-588" fmla="*/ 595 h 764"/>
              <a:gd name="connsiteX103-589" fmla="*/ 557 w 678"/>
              <a:gd name="connsiteY103-590" fmla="*/ 622 h 764"/>
              <a:gd name="connsiteX104-591" fmla="*/ 552 w 678"/>
              <a:gd name="connsiteY104-592" fmla="*/ 643 h 764"/>
              <a:gd name="connsiteX105-593" fmla="*/ 542 w 678"/>
              <a:gd name="connsiteY105-594" fmla="*/ 658 h 764"/>
              <a:gd name="connsiteX106-595" fmla="*/ 531 w 678"/>
              <a:gd name="connsiteY106-596" fmla="*/ 674 h 764"/>
              <a:gd name="connsiteX107-597" fmla="*/ 521 w 678"/>
              <a:gd name="connsiteY107-598" fmla="*/ 690 h 764"/>
              <a:gd name="connsiteX108-599" fmla="*/ 510 w 678"/>
              <a:gd name="connsiteY108-600" fmla="*/ 706 h 764"/>
              <a:gd name="connsiteX109-601" fmla="*/ 494 w 678"/>
              <a:gd name="connsiteY109-602" fmla="*/ 716 h 764"/>
              <a:gd name="connsiteX110-603" fmla="*/ 484 w 678"/>
              <a:gd name="connsiteY110-604" fmla="*/ 727 h 764"/>
              <a:gd name="connsiteX111-605" fmla="*/ 473 w 678"/>
              <a:gd name="connsiteY111-606" fmla="*/ 737 h 764"/>
              <a:gd name="connsiteX112-607" fmla="*/ 463 w 678"/>
              <a:gd name="connsiteY112-608" fmla="*/ 743 h 764"/>
              <a:gd name="connsiteX113-609" fmla="*/ 452 w 678"/>
              <a:gd name="connsiteY113-610" fmla="*/ 748 h 764"/>
              <a:gd name="connsiteX114-611" fmla="*/ 442 w 678"/>
              <a:gd name="connsiteY114-612" fmla="*/ 753 h 764"/>
              <a:gd name="connsiteX115-613" fmla="*/ 437 w 678"/>
              <a:gd name="connsiteY115-614" fmla="*/ 758 h 764"/>
              <a:gd name="connsiteX116-615" fmla="*/ 426 w 678"/>
              <a:gd name="connsiteY116-616" fmla="*/ 764 h 764"/>
              <a:gd name="connsiteX117-617" fmla="*/ 421 w 678"/>
              <a:gd name="connsiteY117-618" fmla="*/ 764 h 764"/>
              <a:gd name="connsiteX118-619" fmla="*/ 415 w 678"/>
              <a:gd name="connsiteY118-620" fmla="*/ 764 h 764"/>
              <a:gd name="connsiteX119-621" fmla="*/ 405 w 678"/>
              <a:gd name="connsiteY119-622" fmla="*/ 758 h 764"/>
              <a:gd name="connsiteX120-623" fmla="*/ 400 w 678"/>
              <a:gd name="connsiteY120-624" fmla="*/ 753 h 764"/>
              <a:gd name="connsiteX121-625" fmla="*/ 394 w 678"/>
              <a:gd name="connsiteY121-626" fmla="*/ 748 h 764"/>
              <a:gd name="connsiteX122-627" fmla="*/ 394 w 678"/>
              <a:gd name="connsiteY122-628" fmla="*/ 743 h 764"/>
              <a:gd name="connsiteX123-629" fmla="*/ 394 w 678"/>
              <a:gd name="connsiteY123-630" fmla="*/ 737 h 764"/>
              <a:gd name="connsiteX124-631" fmla="*/ 394 w 678"/>
              <a:gd name="connsiteY124-632" fmla="*/ 732 h 764"/>
              <a:gd name="connsiteX125-633" fmla="*/ 394 w 678"/>
              <a:gd name="connsiteY125-634" fmla="*/ 722 h 764"/>
              <a:gd name="connsiteX126-635" fmla="*/ 394 w 678"/>
              <a:gd name="connsiteY126-636" fmla="*/ 716 h 764"/>
              <a:gd name="connsiteX127-637" fmla="*/ 389 w 678"/>
              <a:gd name="connsiteY127-638" fmla="*/ 706 h 764"/>
              <a:gd name="connsiteX128-639" fmla="*/ 379 w 678"/>
              <a:gd name="connsiteY128-640" fmla="*/ 695 h 764"/>
              <a:gd name="connsiteX129-641" fmla="*/ 368 w 678"/>
              <a:gd name="connsiteY129-642" fmla="*/ 690 h 764"/>
              <a:gd name="connsiteX130-643" fmla="*/ 358 w 678"/>
              <a:gd name="connsiteY130-644" fmla="*/ 679 h 764"/>
              <a:gd name="connsiteX131-645" fmla="*/ 342 w 678"/>
              <a:gd name="connsiteY131-646" fmla="*/ 669 h 764"/>
              <a:gd name="connsiteX132-647" fmla="*/ 326 w 678"/>
              <a:gd name="connsiteY132-648" fmla="*/ 658 h 764"/>
              <a:gd name="connsiteX133-649" fmla="*/ 310 w 678"/>
              <a:gd name="connsiteY133-650" fmla="*/ 648 h 764"/>
              <a:gd name="connsiteX134-651" fmla="*/ 294 w 678"/>
              <a:gd name="connsiteY134-652" fmla="*/ 643 h 764"/>
              <a:gd name="connsiteX135-653" fmla="*/ 284 w 678"/>
              <a:gd name="connsiteY135-654" fmla="*/ 632 h 764"/>
              <a:gd name="connsiteX136-655" fmla="*/ 273 w 678"/>
              <a:gd name="connsiteY136-656" fmla="*/ 627 h 764"/>
              <a:gd name="connsiteX137-657" fmla="*/ 263 w 678"/>
              <a:gd name="connsiteY137-658" fmla="*/ 622 h 764"/>
              <a:gd name="connsiteX138-659" fmla="*/ 258 w 678"/>
              <a:gd name="connsiteY138-660" fmla="*/ 616 h 764"/>
              <a:gd name="connsiteX139-661" fmla="*/ 258 w 678"/>
              <a:gd name="connsiteY139-662" fmla="*/ 616 h 764"/>
              <a:gd name="connsiteX140-663" fmla="*/ 258 w 678"/>
              <a:gd name="connsiteY140-664" fmla="*/ 611 h 764"/>
              <a:gd name="connsiteX141-665" fmla="*/ 258 w 678"/>
              <a:gd name="connsiteY141-666" fmla="*/ 611 h 764"/>
              <a:gd name="connsiteX142-667" fmla="*/ 263 w 678"/>
              <a:gd name="connsiteY142-668" fmla="*/ 611 h 764"/>
              <a:gd name="connsiteX143-669" fmla="*/ 268 w 678"/>
              <a:gd name="connsiteY143-670" fmla="*/ 611 h 764"/>
              <a:gd name="connsiteX144-671" fmla="*/ 279 w 678"/>
              <a:gd name="connsiteY144-672" fmla="*/ 611 h 764"/>
              <a:gd name="connsiteX145-673" fmla="*/ 289 w 678"/>
              <a:gd name="connsiteY145-674" fmla="*/ 611 h 764"/>
              <a:gd name="connsiteX146-675" fmla="*/ 305 w 678"/>
              <a:gd name="connsiteY146-676" fmla="*/ 616 h 764"/>
              <a:gd name="connsiteX147-677" fmla="*/ 321 w 678"/>
              <a:gd name="connsiteY147-678" fmla="*/ 622 h 764"/>
              <a:gd name="connsiteX148-679" fmla="*/ 342 w 678"/>
              <a:gd name="connsiteY148-680" fmla="*/ 622 h 764"/>
              <a:gd name="connsiteX149-681" fmla="*/ 363 w 678"/>
              <a:gd name="connsiteY149-682" fmla="*/ 627 h 764"/>
              <a:gd name="connsiteX150-683" fmla="*/ 379 w 678"/>
              <a:gd name="connsiteY150-684" fmla="*/ 632 h 764"/>
              <a:gd name="connsiteX151-685" fmla="*/ 394 w 678"/>
              <a:gd name="connsiteY151-686" fmla="*/ 632 h 764"/>
              <a:gd name="connsiteX152-687" fmla="*/ 410 w 678"/>
              <a:gd name="connsiteY152-688" fmla="*/ 632 h 764"/>
              <a:gd name="connsiteX153-689" fmla="*/ 421 w 678"/>
              <a:gd name="connsiteY153-690" fmla="*/ 632 h 764"/>
              <a:gd name="connsiteX154-691" fmla="*/ 431 w 678"/>
              <a:gd name="connsiteY154-692" fmla="*/ 632 h 764"/>
              <a:gd name="connsiteX155-693" fmla="*/ 437 w 678"/>
              <a:gd name="connsiteY155-694" fmla="*/ 632 h 764"/>
              <a:gd name="connsiteX156-695" fmla="*/ 442 w 678"/>
              <a:gd name="connsiteY156-696" fmla="*/ 632 h 764"/>
              <a:gd name="connsiteX157-697" fmla="*/ 447 w 678"/>
              <a:gd name="connsiteY157-698" fmla="*/ 627 h 764"/>
              <a:gd name="connsiteX158-699" fmla="*/ 452 w 678"/>
              <a:gd name="connsiteY158-700" fmla="*/ 622 h 764"/>
              <a:gd name="connsiteX159-701" fmla="*/ 458 w 678"/>
              <a:gd name="connsiteY159-702" fmla="*/ 616 h 764"/>
              <a:gd name="connsiteX160-703" fmla="*/ 463 w 678"/>
              <a:gd name="connsiteY160-704" fmla="*/ 611 h 764"/>
              <a:gd name="connsiteX161-705" fmla="*/ 468 w 678"/>
              <a:gd name="connsiteY161-706" fmla="*/ 600 h 764"/>
              <a:gd name="connsiteX162-707" fmla="*/ 479 w 678"/>
              <a:gd name="connsiteY162-708" fmla="*/ 590 h 764"/>
              <a:gd name="connsiteX163-709" fmla="*/ 484 w 678"/>
              <a:gd name="connsiteY163-710" fmla="*/ 579 h 764"/>
              <a:gd name="connsiteX164-711" fmla="*/ 489 w 678"/>
              <a:gd name="connsiteY164-712" fmla="*/ 569 h 764"/>
              <a:gd name="connsiteX165-713" fmla="*/ 494 w 678"/>
              <a:gd name="connsiteY165-714" fmla="*/ 553 h 764"/>
              <a:gd name="connsiteX166-715" fmla="*/ 500 w 678"/>
              <a:gd name="connsiteY166-716" fmla="*/ 537 h 764"/>
              <a:gd name="connsiteX167-717" fmla="*/ 505 w 678"/>
              <a:gd name="connsiteY167-718" fmla="*/ 521 h 764"/>
              <a:gd name="connsiteX168-719" fmla="*/ 510 w 678"/>
              <a:gd name="connsiteY168-720" fmla="*/ 500 h 764"/>
              <a:gd name="connsiteX169-721" fmla="*/ 515 w 678"/>
              <a:gd name="connsiteY169-722" fmla="*/ 479 h 764"/>
              <a:gd name="connsiteX170-723" fmla="*/ 521 w 678"/>
              <a:gd name="connsiteY170-724" fmla="*/ 453 h 764"/>
              <a:gd name="connsiteX171-725" fmla="*/ 526 w 678"/>
              <a:gd name="connsiteY171-726" fmla="*/ 427 h 764"/>
              <a:gd name="connsiteX172-727" fmla="*/ 531 w 678"/>
              <a:gd name="connsiteY172-728" fmla="*/ 400 h 764"/>
              <a:gd name="connsiteX173-729" fmla="*/ 536 w 678"/>
              <a:gd name="connsiteY173-730" fmla="*/ 374 h 764"/>
              <a:gd name="connsiteX174-731" fmla="*/ 542 w 678"/>
              <a:gd name="connsiteY174-732" fmla="*/ 348 h 764"/>
              <a:gd name="connsiteX175-733" fmla="*/ 542 w 678"/>
              <a:gd name="connsiteY175-734" fmla="*/ 321 h 764"/>
              <a:gd name="connsiteX176-735" fmla="*/ 547 w 678"/>
              <a:gd name="connsiteY176-736" fmla="*/ 295 h 764"/>
              <a:gd name="connsiteX177-737" fmla="*/ 547 w 678"/>
              <a:gd name="connsiteY177-738" fmla="*/ 274 h 764"/>
              <a:gd name="connsiteX178-739" fmla="*/ 552 w 678"/>
              <a:gd name="connsiteY178-740" fmla="*/ 253 h 764"/>
              <a:gd name="connsiteX179-741" fmla="*/ 552 w 678"/>
              <a:gd name="connsiteY179-742" fmla="*/ 232 h 764"/>
              <a:gd name="connsiteX180-743" fmla="*/ 552 w 678"/>
              <a:gd name="connsiteY180-744" fmla="*/ 211 h 764"/>
              <a:gd name="connsiteX181-745" fmla="*/ 557 w 678"/>
              <a:gd name="connsiteY181-746" fmla="*/ 195 h 764"/>
              <a:gd name="connsiteX182-747" fmla="*/ 557 w 678"/>
              <a:gd name="connsiteY182-748" fmla="*/ 179 h 764"/>
              <a:gd name="connsiteX183-749" fmla="*/ 557 w 678"/>
              <a:gd name="connsiteY183-750" fmla="*/ 163 h 764"/>
              <a:gd name="connsiteX184-751" fmla="*/ 557 w 678"/>
              <a:gd name="connsiteY184-752" fmla="*/ 153 h 764"/>
              <a:gd name="connsiteX185-753" fmla="*/ 557 w 678"/>
              <a:gd name="connsiteY185-754" fmla="*/ 142 h 764"/>
              <a:gd name="connsiteX186-755" fmla="*/ 557 w 678"/>
              <a:gd name="connsiteY186-756" fmla="*/ 132 h 764"/>
              <a:gd name="connsiteX187-757" fmla="*/ 557 w 678"/>
              <a:gd name="connsiteY187-758" fmla="*/ 121 h 764"/>
              <a:gd name="connsiteX188-759" fmla="*/ 552 w 678"/>
              <a:gd name="connsiteY188-760" fmla="*/ 116 h 764"/>
              <a:gd name="connsiteX189-761" fmla="*/ 552 w 678"/>
              <a:gd name="connsiteY189-762" fmla="*/ 116 h 764"/>
              <a:gd name="connsiteX0-763" fmla="*/ 542 w 668"/>
              <a:gd name="connsiteY0-764" fmla="*/ 116 h 764"/>
              <a:gd name="connsiteX1-765" fmla="*/ 542 w 668"/>
              <a:gd name="connsiteY1-766" fmla="*/ 105 h 764"/>
              <a:gd name="connsiteX2-767" fmla="*/ 537 w 668"/>
              <a:gd name="connsiteY2-768" fmla="*/ 95 h 764"/>
              <a:gd name="connsiteX3-769" fmla="*/ 532 w 668"/>
              <a:gd name="connsiteY3-770" fmla="*/ 84 h 764"/>
              <a:gd name="connsiteX4-771" fmla="*/ 532 w 668"/>
              <a:gd name="connsiteY4-772" fmla="*/ 79 h 764"/>
              <a:gd name="connsiteX5-773" fmla="*/ 526 w 668"/>
              <a:gd name="connsiteY5-774" fmla="*/ 79 h 764"/>
              <a:gd name="connsiteX6-775" fmla="*/ 521 w 668"/>
              <a:gd name="connsiteY6-776" fmla="*/ 79 h 764"/>
              <a:gd name="connsiteX7-777" fmla="*/ 516 w 668"/>
              <a:gd name="connsiteY7-778" fmla="*/ 74 h 764"/>
              <a:gd name="connsiteX8-779" fmla="*/ 505 w 668"/>
              <a:gd name="connsiteY8-780" fmla="*/ 74 h 764"/>
              <a:gd name="connsiteX9-781" fmla="*/ 495 w 668"/>
              <a:gd name="connsiteY9-782" fmla="*/ 74 h 764"/>
              <a:gd name="connsiteX10-783" fmla="*/ 484 w 668"/>
              <a:gd name="connsiteY10-784" fmla="*/ 74 h 764"/>
              <a:gd name="connsiteX11-785" fmla="*/ 474 w 668"/>
              <a:gd name="connsiteY11-786" fmla="*/ 74 h 764"/>
              <a:gd name="connsiteX12-787" fmla="*/ 463 w 668"/>
              <a:gd name="connsiteY12-788" fmla="*/ 74 h 764"/>
              <a:gd name="connsiteX13-789" fmla="*/ 432 w 668"/>
              <a:gd name="connsiteY13-790" fmla="*/ 74 h 764"/>
              <a:gd name="connsiteX14-791" fmla="*/ 405 w 668"/>
              <a:gd name="connsiteY14-792" fmla="*/ 74 h 764"/>
              <a:gd name="connsiteX15-793" fmla="*/ 374 w 668"/>
              <a:gd name="connsiteY15-794" fmla="*/ 79 h 764"/>
              <a:gd name="connsiteX16-795" fmla="*/ 342 w 668"/>
              <a:gd name="connsiteY16-796" fmla="*/ 79 h 764"/>
              <a:gd name="connsiteX17-797" fmla="*/ 327 w 668"/>
              <a:gd name="connsiteY17-798" fmla="*/ 84 h 764"/>
              <a:gd name="connsiteX18-799" fmla="*/ 311 w 668"/>
              <a:gd name="connsiteY18-800" fmla="*/ 84 h 764"/>
              <a:gd name="connsiteX19-801" fmla="*/ 290 w 668"/>
              <a:gd name="connsiteY19-802" fmla="*/ 90 h 764"/>
              <a:gd name="connsiteX20-803" fmla="*/ 274 w 668"/>
              <a:gd name="connsiteY20-804" fmla="*/ 95 h 764"/>
              <a:gd name="connsiteX21-805" fmla="*/ 253 w 668"/>
              <a:gd name="connsiteY21-806" fmla="*/ 95 h 764"/>
              <a:gd name="connsiteX22-807" fmla="*/ 232 w 668"/>
              <a:gd name="connsiteY22-808" fmla="*/ 100 h 764"/>
              <a:gd name="connsiteX23-809" fmla="*/ 206 w 668"/>
              <a:gd name="connsiteY23-810" fmla="*/ 105 h 764"/>
              <a:gd name="connsiteX24-811" fmla="*/ 185 w 668"/>
              <a:gd name="connsiteY24-812" fmla="*/ 111 h 764"/>
              <a:gd name="connsiteX25-813" fmla="*/ 158 w 668"/>
              <a:gd name="connsiteY25-814" fmla="*/ 116 h 764"/>
              <a:gd name="connsiteX26-815" fmla="*/ 137 w 668"/>
              <a:gd name="connsiteY26-816" fmla="*/ 121 h 764"/>
              <a:gd name="connsiteX27-817" fmla="*/ 116 w 668"/>
              <a:gd name="connsiteY27-818" fmla="*/ 121 h 764"/>
              <a:gd name="connsiteX28-819" fmla="*/ 100 w 668"/>
              <a:gd name="connsiteY28-820" fmla="*/ 126 h 764"/>
              <a:gd name="connsiteX29-821" fmla="*/ 85 w 668"/>
              <a:gd name="connsiteY29-822" fmla="*/ 126 h 764"/>
              <a:gd name="connsiteX30-823" fmla="*/ 74 w 668"/>
              <a:gd name="connsiteY30-824" fmla="*/ 126 h 764"/>
              <a:gd name="connsiteX31-825" fmla="*/ 64 w 668"/>
              <a:gd name="connsiteY31-826" fmla="*/ 126 h 764"/>
              <a:gd name="connsiteX32-827" fmla="*/ 58 w 668"/>
              <a:gd name="connsiteY32-828" fmla="*/ 126 h 764"/>
              <a:gd name="connsiteX33-829" fmla="*/ 48 w 668"/>
              <a:gd name="connsiteY33-830" fmla="*/ 121 h 764"/>
              <a:gd name="connsiteX34-831" fmla="*/ 32 w 668"/>
              <a:gd name="connsiteY34-832" fmla="*/ 116 h 764"/>
              <a:gd name="connsiteX35-833" fmla="*/ 21 w 668"/>
              <a:gd name="connsiteY35-834" fmla="*/ 111 h 764"/>
              <a:gd name="connsiteX36-835" fmla="*/ 11 w 668"/>
              <a:gd name="connsiteY36-836" fmla="*/ 100 h 764"/>
              <a:gd name="connsiteX37-837" fmla="*/ 0 w 668"/>
              <a:gd name="connsiteY37-838" fmla="*/ 95 h 764"/>
              <a:gd name="connsiteX38-839" fmla="*/ 11 w 668"/>
              <a:gd name="connsiteY38-840" fmla="*/ 74 h 764"/>
              <a:gd name="connsiteX39-841" fmla="*/ 27 w 668"/>
              <a:gd name="connsiteY39-842" fmla="*/ 68 h 764"/>
              <a:gd name="connsiteX40-843" fmla="*/ 43 w 668"/>
              <a:gd name="connsiteY40-844" fmla="*/ 68 h 764"/>
              <a:gd name="connsiteX41-845" fmla="*/ 74 w 668"/>
              <a:gd name="connsiteY41-846" fmla="*/ 68 h 764"/>
              <a:gd name="connsiteX42-847" fmla="*/ 111 w 668"/>
              <a:gd name="connsiteY42-848" fmla="*/ 63 h 764"/>
              <a:gd name="connsiteX43-849" fmla="*/ 132 w 668"/>
              <a:gd name="connsiteY43-850" fmla="*/ 63 h 764"/>
              <a:gd name="connsiteX44-851" fmla="*/ 158 w 668"/>
              <a:gd name="connsiteY44-852" fmla="*/ 63 h 764"/>
              <a:gd name="connsiteX45-853" fmla="*/ 179 w 668"/>
              <a:gd name="connsiteY45-854" fmla="*/ 58 h 764"/>
              <a:gd name="connsiteX46-855" fmla="*/ 211 w 668"/>
              <a:gd name="connsiteY46-856" fmla="*/ 58 h 764"/>
              <a:gd name="connsiteX47-857" fmla="*/ 237 w 668"/>
              <a:gd name="connsiteY47-858" fmla="*/ 53 h 764"/>
              <a:gd name="connsiteX48-859" fmla="*/ 269 w 668"/>
              <a:gd name="connsiteY48-860" fmla="*/ 53 h 764"/>
              <a:gd name="connsiteX49-861" fmla="*/ 306 w 668"/>
              <a:gd name="connsiteY49-862" fmla="*/ 47 h 764"/>
              <a:gd name="connsiteX50-863" fmla="*/ 342 w 668"/>
              <a:gd name="connsiteY50-864" fmla="*/ 42 h 764"/>
              <a:gd name="connsiteX51-865" fmla="*/ 358 w 668"/>
              <a:gd name="connsiteY51-866" fmla="*/ 42 h 764"/>
              <a:gd name="connsiteX52-867" fmla="*/ 374 w 668"/>
              <a:gd name="connsiteY52-868" fmla="*/ 37 h 764"/>
              <a:gd name="connsiteX53-869" fmla="*/ 390 w 668"/>
              <a:gd name="connsiteY53-870" fmla="*/ 37 h 764"/>
              <a:gd name="connsiteX54-871" fmla="*/ 405 w 668"/>
              <a:gd name="connsiteY54-872" fmla="*/ 37 h 764"/>
              <a:gd name="connsiteX55-873" fmla="*/ 416 w 668"/>
              <a:gd name="connsiteY55-874" fmla="*/ 32 h 764"/>
              <a:gd name="connsiteX56-875" fmla="*/ 432 w 668"/>
              <a:gd name="connsiteY56-876" fmla="*/ 32 h 764"/>
              <a:gd name="connsiteX57-877" fmla="*/ 442 w 668"/>
              <a:gd name="connsiteY57-878" fmla="*/ 32 h 764"/>
              <a:gd name="connsiteX58-879" fmla="*/ 453 w 668"/>
              <a:gd name="connsiteY58-880" fmla="*/ 26 h 764"/>
              <a:gd name="connsiteX59-881" fmla="*/ 463 w 668"/>
              <a:gd name="connsiteY59-882" fmla="*/ 26 h 764"/>
              <a:gd name="connsiteX60-883" fmla="*/ 469 w 668"/>
              <a:gd name="connsiteY60-884" fmla="*/ 26 h 764"/>
              <a:gd name="connsiteX61-885" fmla="*/ 479 w 668"/>
              <a:gd name="connsiteY61-886" fmla="*/ 21 h 764"/>
              <a:gd name="connsiteX62-887" fmla="*/ 484 w 668"/>
              <a:gd name="connsiteY62-888" fmla="*/ 21 h 764"/>
              <a:gd name="connsiteX63-889" fmla="*/ 490 w 668"/>
              <a:gd name="connsiteY63-890" fmla="*/ 21 h 764"/>
              <a:gd name="connsiteX64-891" fmla="*/ 495 w 668"/>
              <a:gd name="connsiteY64-892" fmla="*/ 16 h 764"/>
              <a:gd name="connsiteX65-893" fmla="*/ 495 w 668"/>
              <a:gd name="connsiteY65-894" fmla="*/ 16 h 764"/>
              <a:gd name="connsiteX66-895" fmla="*/ 500 w 668"/>
              <a:gd name="connsiteY66-896" fmla="*/ 16 h 764"/>
              <a:gd name="connsiteX67-897" fmla="*/ 500 w 668"/>
              <a:gd name="connsiteY67-898" fmla="*/ 11 h 764"/>
              <a:gd name="connsiteX68-899" fmla="*/ 511 w 668"/>
              <a:gd name="connsiteY68-900" fmla="*/ 5 h 764"/>
              <a:gd name="connsiteX69-901" fmla="*/ 516 w 668"/>
              <a:gd name="connsiteY69-902" fmla="*/ 5 h 764"/>
              <a:gd name="connsiteX70-903" fmla="*/ 526 w 668"/>
              <a:gd name="connsiteY70-904" fmla="*/ 0 h 764"/>
              <a:gd name="connsiteX71-905" fmla="*/ 532 w 668"/>
              <a:gd name="connsiteY71-906" fmla="*/ 5 h 764"/>
              <a:gd name="connsiteX72-907" fmla="*/ 547 w 668"/>
              <a:gd name="connsiteY72-908" fmla="*/ 5 h 764"/>
              <a:gd name="connsiteX73-909" fmla="*/ 558 w 668"/>
              <a:gd name="connsiteY73-910" fmla="*/ 11 h 764"/>
              <a:gd name="connsiteX74-911" fmla="*/ 579 w 668"/>
              <a:gd name="connsiteY74-912" fmla="*/ 16 h 764"/>
              <a:gd name="connsiteX75-913" fmla="*/ 611 w 668"/>
              <a:gd name="connsiteY75-914" fmla="*/ 32 h 764"/>
              <a:gd name="connsiteX76-915" fmla="*/ 626 w 668"/>
              <a:gd name="connsiteY76-916" fmla="*/ 42 h 764"/>
              <a:gd name="connsiteX77-917" fmla="*/ 642 w 668"/>
              <a:gd name="connsiteY77-918" fmla="*/ 53 h 764"/>
              <a:gd name="connsiteX78-919" fmla="*/ 653 w 668"/>
              <a:gd name="connsiteY78-920" fmla="*/ 58 h 764"/>
              <a:gd name="connsiteX79-921" fmla="*/ 663 w 668"/>
              <a:gd name="connsiteY79-922" fmla="*/ 68 h 764"/>
              <a:gd name="connsiteX80-923" fmla="*/ 668 w 668"/>
              <a:gd name="connsiteY80-924" fmla="*/ 74 h 764"/>
              <a:gd name="connsiteX81-925" fmla="*/ 668 w 668"/>
              <a:gd name="connsiteY81-926" fmla="*/ 74 h 764"/>
              <a:gd name="connsiteX82-927" fmla="*/ 663 w 668"/>
              <a:gd name="connsiteY82-928" fmla="*/ 79 h 764"/>
              <a:gd name="connsiteX83-929" fmla="*/ 663 w 668"/>
              <a:gd name="connsiteY83-930" fmla="*/ 84 h 764"/>
              <a:gd name="connsiteX84-931" fmla="*/ 658 w 668"/>
              <a:gd name="connsiteY84-932" fmla="*/ 90 h 764"/>
              <a:gd name="connsiteX85-933" fmla="*/ 653 w 668"/>
              <a:gd name="connsiteY85-934" fmla="*/ 95 h 764"/>
              <a:gd name="connsiteX86-935" fmla="*/ 647 w 668"/>
              <a:gd name="connsiteY86-936" fmla="*/ 100 h 764"/>
              <a:gd name="connsiteX87-937" fmla="*/ 642 w 668"/>
              <a:gd name="connsiteY87-938" fmla="*/ 105 h 764"/>
              <a:gd name="connsiteX88-939" fmla="*/ 637 w 668"/>
              <a:gd name="connsiteY88-940" fmla="*/ 116 h 764"/>
              <a:gd name="connsiteX89-941" fmla="*/ 637 w 668"/>
              <a:gd name="connsiteY89-942" fmla="*/ 126 h 764"/>
              <a:gd name="connsiteX90-943" fmla="*/ 632 w 668"/>
              <a:gd name="connsiteY90-944" fmla="*/ 142 h 764"/>
              <a:gd name="connsiteX91-945" fmla="*/ 632 w 668"/>
              <a:gd name="connsiteY91-946" fmla="*/ 163 h 764"/>
              <a:gd name="connsiteX92-947" fmla="*/ 632 w 668"/>
              <a:gd name="connsiteY92-948" fmla="*/ 184 h 764"/>
              <a:gd name="connsiteX93-949" fmla="*/ 626 w 668"/>
              <a:gd name="connsiteY93-950" fmla="*/ 211 h 764"/>
              <a:gd name="connsiteX94-951" fmla="*/ 621 w 668"/>
              <a:gd name="connsiteY94-952" fmla="*/ 263 h 764"/>
              <a:gd name="connsiteX95-953" fmla="*/ 616 w 668"/>
              <a:gd name="connsiteY95-954" fmla="*/ 316 h 764"/>
              <a:gd name="connsiteX96-955" fmla="*/ 611 w 668"/>
              <a:gd name="connsiteY96-956" fmla="*/ 363 h 764"/>
              <a:gd name="connsiteX97-957" fmla="*/ 605 w 668"/>
              <a:gd name="connsiteY97-958" fmla="*/ 411 h 764"/>
              <a:gd name="connsiteX98-959" fmla="*/ 595 w 668"/>
              <a:gd name="connsiteY98-960" fmla="*/ 458 h 764"/>
              <a:gd name="connsiteX99-961" fmla="*/ 584 w 668"/>
              <a:gd name="connsiteY99-962" fmla="*/ 506 h 764"/>
              <a:gd name="connsiteX100-963" fmla="*/ 574 w 668"/>
              <a:gd name="connsiteY100-964" fmla="*/ 553 h 764"/>
              <a:gd name="connsiteX101-965" fmla="*/ 558 w 668"/>
              <a:gd name="connsiteY101-966" fmla="*/ 595 h 764"/>
              <a:gd name="connsiteX102-967" fmla="*/ 547 w 668"/>
              <a:gd name="connsiteY102-968" fmla="*/ 622 h 764"/>
              <a:gd name="connsiteX103-969" fmla="*/ 542 w 668"/>
              <a:gd name="connsiteY103-970" fmla="*/ 643 h 764"/>
              <a:gd name="connsiteX104-971" fmla="*/ 532 w 668"/>
              <a:gd name="connsiteY104-972" fmla="*/ 658 h 764"/>
              <a:gd name="connsiteX105-973" fmla="*/ 521 w 668"/>
              <a:gd name="connsiteY105-974" fmla="*/ 674 h 764"/>
              <a:gd name="connsiteX106-975" fmla="*/ 511 w 668"/>
              <a:gd name="connsiteY106-976" fmla="*/ 690 h 764"/>
              <a:gd name="connsiteX107-977" fmla="*/ 500 w 668"/>
              <a:gd name="connsiteY107-978" fmla="*/ 706 h 764"/>
              <a:gd name="connsiteX108-979" fmla="*/ 484 w 668"/>
              <a:gd name="connsiteY108-980" fmla="*/ 716 h 764"/>
              <a:gd name="connsiteX109-981" fmla="*/ 474 w 668"/>
              <a:gd name="connsiteY109-982" fmla="*/ 727 h 764"/>
              <a:gd name="connsiteX110-983" fmla="*/ 463 w 668"/>
              <a:gd name="connsiteY110-984" fmla="*/ 737 h 764"/>
              <a:gd name="connsiteX111-985" fmla="*/ 453 w 668"/>
              <a:gd name="connsiteY111-986" fmla="*/ 743 h 764"/>
              <a:gd name="connsiteX112-987" fmla="*/ 442 w 668"/>
              <a:gd name="connsiteY112-988" fmla="*/ 748 h 764"/>
              <a:gd name="connsiteX113-989" fmla="*/ 432 w 668"/>
              <a:gd name="connsiteY113-990" fmla="*/ 753 h 764"/>
              <a:gd name="connsiteX114-991" fmla="*/ 427 w 668"/>
              <a:gd name="connsiteY114-992" fmla="*/ 758 h 764"/>
              <a:gd name="connsiteX115-993" fmla="*/ 416 w 668"/>
              <a:gd name="connsiteY115-994" fmla="*/ 764 h 764"/>
              <a:gd name="connsiteX116-995" fmla="*/ 411 w 668"/>
              <a:gd name="connsiteY116-996" fmla="*/ 764 h 764"/>
              <a:gd name="connsiteX117-997" fmla="*/ 405 w 668"/>
              <a:gd name="connsiteY117-998" fmla="*/ 764 h 764"/>
              <a:gd name="connsiteX118-999" fmla="*/ 395 w 668"/>
              <a:gd name="connsiteY118-1000" fmla="*/ 758 h 764"/>
              <a:gd name="connsiteX119-1001" fmla="*/ 390 w 668"/>
              <a:gd name="connsiteY119-1002" fmla="*/ 753 h 764"/>
              <a:gd name="connsiteX120-1003" fmla="*/ 384 w 668"/>
              <a:gd name="connsiteY120-1004" fmla="*/ 748 h 764"/>
              <a:gd name="connsiteX121-1005" fmla="*/ 384 w 668"/>
              <a:gd name="connsiteY121-1006" fmla="*/ 743 h 764"/>
              <a:gd name="connsiteX122-1007" fmla="*/ 384 w 668"/>
              <a:gd name="connsiteY122-1008" fmla="*/ 737 h 764"/>
              <a:gd name="connsiteX123-1009" fmla="*/ 384 w 668"/>
              <a:gd name="connsiteY123-1010" fmla="*/ 732 h 764"/>
              <a:gd name="connsiteX124-1011" fmla="*/ 384 w 668"/>
              <a:gd name="connsiteY124-1012" fmla="*/ 722 h 764"/>
              <a:gd name="connsiteX125-1013" fmla="*/ 384 w 668"/>
              <a:gd name="connsiteY125-1014" fmla="*/ 716 h 764"/>
              <a:gd name="connsiteX126-1015" fmla="*/ 379 w 668"/>
              <a:gd name="connsiteY126-1016" fmla="*/ 706 h 764"/>
              <a:gd name="connsiteX127-1017" fmla="*/ 369 w 668"/>
              <a:gd name="connsiteY127-1018" fmla="*/ 695 h 764"/>
              <a:gd name="connsiteX128-1019" fmla="*/ 358 w 668"/>
              <a:gd name="connsiteY128-1020" fmla="*/ 690 h 764"/>
              <a:gd name="connsiteX129-1021" fmla="*/ 348 w 668"/>
              <a:gd name="connsiteY129-1022" fmla="*/ 679 h 764"/>
              <a:gd name="connsiteX130-1023" fmla="*/ 332 w 668"/>
              <a:gd name="connsiteY130-1024" fmla="*/ 669 h 764"/>
              <a:gd name="connsiteX131-1025" fmla="*/ 316 w 668"/>
              <a:gd name="connsiteY131-1026" fmla="*/ 658 h 764"/>
              <a:gd name="connsiteX132-1027" fmla="*/ 300 w 668"/>
              <a:gd name="connsiteY132-1028" fmla="*/ 648 h 764"/>
              <a:gd name="connsiteX133-1029" fmla="*/ 284 w 668"/>
              <a:gd name="connsiteY133-1030" fmla="*/ 643 h 764"/>
              <a:gd name="connsiteX134-1031" fmla="*/ 274 w 668"/>
              <a:gd name="connsiteY134-1032" fmla="*/ 632 h 764"/>
              <a:gd name="connsiteX135-1033" fmla="*/ 263 w 668"/>
              <a:gd name="connsiteY135-1034" fmla="*/ 627 h 764"/>
              <a:gd name="connsiteX136-1035" fmla="*/ 253 w 668"/>
              <a:gd name="connsiteY136-1036" fmla="*/ 622 h 764"/>
              <a:gd name="connsiteX137-1037" fmla="*/ 248 w 668"/>
              <a:gd name="connsiteY137-1038" fmla="*/ 616 h 764"/>
              <a:gd name="connsiteX138-1039" fmla="*/ 248 w 668"/>
              <a:gd name="connsiteY138-1040" fmla="*/ 616 h 764"/>
              <a:gd name="connsiteX139-1041" fmla="*/ 248 w 668"/>
              <a:gd name="connsiteY139-1042" fmla="*/ 611 h 764"/>
              <a:gd name="connsiteX140-1043" fmla="*/ 248 w 668"/>
              <a:gd name="connsiteY140-1044" fmla="*/ 611 h 764"/>
              <a:gd name="connsiteX141-1045" fmla="*/ 253 w 668"/>
              <a:gd name="connsiteY141-1046" fmla="*/ 611 h 764"/>
              <a:gd name="connsiteX142-1047" fmla="*/ 258 w 668"/>
              <a:gd name="connsiteY142-1048" fmla="*/ 611 h 764"/>
              <a:gd name="connsiteX143-1049" fmla="*/ 269 w 668"/>
              <a:gd name="connsiteY143-1050" fmla="*/ 611 h 764"/>
              <a:gd name="connsiteX144-1051" fmla="*/ 279 w 668"/>
              <a:gd name="connsiteY144-1052" fmla="*/ 611 h 764"/>
              <a:gd name="connsiteX145-1053" fmla="*/ 295 w 668"/>
              <a:gd name="connsiteY145-1054" fmla="*/ 616 h 764"/>
              <a:gd name="connsiteX146-1055" fmla="*/ 311 w 668"/>
              <a:gd name="connsiteY146-1056" fmla="*/ 622 h 764"/>
              <a:gd name="connsiteX147-1057" fmla="*/ 332 w 668"/>
              <a:gd name="connsiteY147-1058" fmla="*/ 622 h 764"/>
              <a:gd name="connsiteX148-1059" fmla="*/ 353 w 668"/>
              <a:gd name="connsiteY148-1060" fmla="*/ 627 h 764"/>
              <a:gd name="connsiteX149-1061" fmla="*/ 369 w 668"/>
              <a:gd name="connsiteY149-1062" fmla="*/ 632 h 764"/>
              <a:gd name="connsiteX150-1063" fmla="*/ 384 w 668"/>
              <a:gd name="connsiteY150-1064" fmla="*/ 632 h 764"/>
              <a:gd name="connsiteX151-1065" fmla="*/ 400 w 668"/>
              <a:gd name="connsiteY151-1066" fmla="*/ 632 h 764"/>
              <a:gd name="connsiteX152-1067" fmla="*/ 411 w 668"/>
              <a:gd name="connsiteY152-1068" fmla="*/ 632 h 764"/>
              <a:gd name="connsiteX153-1069" fmla="*/ 421 w 668"/>
              <a:gd name="connsiteY153-1070" fmla="*/ 632 h 764"/>
              <a:gd name="connsiteX154-1071" fmla="*/ 427 w 668"/>
              <a:gd name="connsiteY154-1072" fmla="*/ 632 h 764"/>
              <a:gd name="connsiteX155-1073" fmla="*/ 432 w 668"/>
              <a:gd name="connsiteY155-1074" fmla="*/ 632 h 764"/>
              <a:gd name="connsiteX156-1075" fmla="*/ 437 w 668"/>
              <a:gd name="connsiteY156-1076" fmla="*/ 627 h 764"/>
              <a:gd name="connsiteX157-1077" fmla="*/ 442 w 668"/>
              <a:gd name="connsiteY157-1078" fmla="*/ 622 h 764"/>
              <a:gd name="connsiteX158-1079" fmla="*/ 448 w 668"/>
              <a:gd name="connsiteY158-1080" fmla="*/ 616 h 764"/>
              <a:gd name="connsiteX159-1081" fmla="*/ 453 w 668"/>
              <a:gd name="connsiteY159-1082" fmla="*/ 611 h 764"/>
              <a:gd name="connsiteX160-1083" fmla="*/ 458 w 668"/>
              <a:gd name="connsiteY160-1084" fmla="*/ 600 h 764"/>
              <a:gd name="connsiteX161-1085" fmla="*/ 469 w 668"/>
              <a:gd name="connsiteY161-1086" fmla="*/ 590 h 764"/>
              <a:gd name="connsiteX162-1087" fmla="*/ 474 w 668"/>
              <a:gd name="connsiteY162-1088" fmla="*/ 579 h 764"/>
              <a:gd name="connsiteX163-1089" fmla="*/ 479 w 668"/>
              <a:gd name="connsiteY163-1090" fmla="*/ 569 h 764"/>
              <a:gd name="connsiteX164-1091" fmla="*/ 484 w 668"/>
              <a:gd name="connsiteY164-1092" fmla="*/ 553 h 764"/>
              <a:gd name="connsiteX165-1093" fmla="*/ 490 w 668"/>
              <a:gd name="connsiteY165-1094" fmla="*/ 537 h 764"/>
              <a:gd name="connsiteX166-1095" fmla="*/ 495 w 668"/>
              <a:gd name="connsiteY166-1096" fmla="*/ 521 h 764"/>
              <a:gd name="connsiteX167-1097" fmla="*/ 500 w 668"/>
              <a:gd name="connsiteY167-1098" fmla="*/ 500 h 764"/>
              <a:gd name="connsiteX168-1099" fmla="*/ 505 w 668"/>
              <a:gd name="connsiteY168-1100" fmla="*/ 479 h 764"/>
              <a:gd name="connsiteX169-1101" fmla="*/ 511 w 668"/>
              <a:gd name="connsiteY169-1102" fmla="*/ 453 h 764"/>
              <a:gd name="connsiteX170-1103" fmla="*/ 516 w 668"/>
              <a:gd name="connsiteY170-1104" fmla="*/ 427 h 764"/>
              <a:gd name="connsiteX171-1105" fmla="*/ 521 w 668"/>
              <a:gd name="connsiteY171-1106" fmla="*/ 400 h 764"/>
              <a:gd name="connsiteX172-1107" fmla="*/ 526 w 668"/>
              <a:gd name="connsiteY172-1108" fmla="*/ 374 h 764"/>
              <a:gd name="connsiteX173-1109" fmla="*/ 532 w 668"/>
              <a:gd name="connsiteY173-1110" fmla="*/ 348 h 764"/>
              <a:gd name="connsiteX174-1111" fmla="*/ 532 w 668"/>
              <a:gd name="connsiteY174-1112" fmla="*/ 321 h 764"/>
              <a:gd name="connsiteX175-1113" fmla="*/ 537 w 668"/>
              <a:gd name="connsiteY175-1114" fmla="*/ 295 h 764"/>
              <a:gd name="connsiteX176-1115" fmla="*/ 537 w 668"/>
              <a:gd name="connsiteY176-1116" fmla="*/ 274 h 764"/>
              <a:gd name="connsiteX177-1117" fmla="*/ 542 w 668"/>
              <a:gd name="connsiteY177-1118" fmla="*/ 253 h 764"/>
              <a:gd name="connsiteX178-1119" fmla="*/ 542 w 668"/>
              <a:gd name="connsiteY178-1120" fmla="*/ 232 h 764"/>
              <a:gd name="connsiteX179-1121" fmla="*/ 542 w 668"/>
              <a:gd name="connsiteY179-1122" fmla="*/ 211 h 764"/>
              <a:gd name="connsiteX180-1123" fmla="*/ 547 w 668"/>
              <a:gd name="connsiteY180-1124" fmla="*/ 195 h 764"/>
              <a:gd name="connsiteX181-1125" fmla="*/ 547 w 668"/>
              <a:gd name="connsiteY181-1126" fmla="*/ 179 h 764"/>
              <a:gd name="connsiteX182-1127" fmla="*/ 547 w 668"/>
              <a:gd name="connsiteY182-1128" fmla="*/ 163 h 764"/>
              <a:gd name="connsiteX183-1129" fmla="*/ 547 w 668"/>
              <a:gd name="connsiteY183-1130" fmla="*/ 153 h 764"/>
              <a:gd name="connsiteX184-1131" fmla="*/ 547 w 668"/>
              <a:gd name="connsiteY184-1132" fmla="*/ 142 h 764"/>
              <a:gd name="connsiteX185-1133" fmla="*/ 547 w 668"/>
              <a:gd name="connsiteY185-1134" fmla="*/ 132 h 764"/>
              <a:gd name="connsiteX186-1135" fmla="*/ 547 w 668"/>
              <a:gd name="connsiteY186-1136" fmla="*/ 121 h 764"/>
              <a:gd name="connsiteX187-1137" fmla="*/ 542 w 668"/>
              <a:gd name="connsiteY187-1138" fmla="*/ 116 h 764"/>
              <a:gd name="connsiteX188-1139" fmla="*/ 542 w 668"/>
              <a:gd name="connsiteY188-1140" fmla="*/ 116 h 764"/>
              <a:gd name="connsiteX0-1141" fmla="*/ 534 w 660"/>
              <a:gd name="connsiteY0-1142" fmla="*/ 116 h 764"/>
              <a:gd name="connsiteX1-1143" fmla="*/ 534 w 660"/>
              <a:gd name="connsiteY1-1144" fmla="*/ 105 h 764"/>
              <a:gd name="connsiteX2-1145" fmla="*/ 529 w 660"/>
              <a:gd name="connsiteY2-1146" fmla="*/ 95 h 764"/>
              <a:gd name="connsiteX3-1147" fmla="*/ 524 w 660"/>
              <a:gd name="connsiteY3-1148" fmla="*/ 84 h 764"/>
              <a:gd name="connsiteX4-1149" fmla="*/ 524 w 660"/>
              <a:gd name="connsiteY4-1150" fmla="*/ 79 h 764"/>
              <a:gd name="connsiteX5-1151" fmla="*/ 518 w 660"/>
              <a:gd name="connsiteY5-1152" fmla="*/ 79 h 764"/>
              <a:gd name="connsiteX6-1153" fmla="*/ 513 w 660"/>
              <a:gd name="connsiteY6-1154" fmla="*/ 79 h 764"/>
              <a:gd name="connsiteX7-1155" fmla="*/ 508 w 660"/>
              <a:gd name="connsiteY7-1156" fmla="*/ 74 h 764"/>
              <a:gd name="connsiteX8-1157" fmla="*/ 497 w 660"/>
              <a:gd name="connsiteY8-1158" fmla="*/ 74 h 764"/>
              <a:gd name="connsiteX9-1159" fmla="*/ 487 w 660"/>
              <a:gd name="connsiteY9-1160" fmla="*/ 74 h 764"/>
              <a:gd name="connsiteX10-1161" fmla="*/ 476 w 660"/>
              <a:gd name="connsiteY10-1162" fmla="*/ 74 h 764"/>
              <a:gd name="connsiteX11-1163" fmla="*/ 466 w 660"/>
              <a:gd name="connsiteY11-1164" fmla="*/ 74 h 764"/>
              <a:gd name="connsiteX12-1165" fmla="*/ 455 w 660"/>
              <a:gd name="connsiteY12-1166" fmla="*/ 74 h 764"/>
              <a:gd name="connsiteX13-1167" fmla="*/ 424 w 660"/>
              <a:gd name="connsiteY13-1168" fmla="*/ 74 h 764"/>
              <a:gd name="connsiteX14-1169" fmla="*/ 397 w 660"/>
              <a:gd name="connsiteY14-1170" fmla="*/ 74 h 764"/>
              <a:gd name="connsiteX15-1171" fmla="*/ 366 w 660"/>
              <a:gd name="connsiteY15-1172" fmla="*/ 79 h 764"/>
              <a:gd name="connsiteX16-1173" fmla="*/ 334 w 660"/>
              <a:gd name="connsiteY16-1174" fmla="*/ 79 h 764"/>
              <a:gd name="connsiteX17-1175" fmla="*/ 319 w 660"/>
              <a:gd name="connsiteY17-1176" fmla="*/ 84 h 764"/>
              <a:gd name="connsiteX18-1177" fmla="*/ 303 w 660"/>
              <a:gd name="connsiteY18-1178" fmla="*/ 84 h 764"/>
              <a:gd name="connsiteX19-1179" fmla="*/ 282 w 660"/>
              <a:gd name="connsiteY19-1180" fmla="*/ 90 h 764"/>
              <a:gd name="connsiteX20-1181" fmla="*/ 266 w 660"/>
              <a:gd name="connsiteY20-1182" fmla="*/ 95 h 764"/>
              <a:gd name="connsiteX21-1183" fmla="*/ 245 w 660"/>
              <a:gd name="connsiteY21-1184" fmla="*/ 95 h 764"/>
              <a:gd name="connsiteX22-1185" fmla="*/ 224 w 660"/>
              <a:gd name="connsiteY22-1186" fmla="*/ 100 h 764"/>
              <a:gd name="connsiteX23-1187" fmla="*/ 198 w 660"/>
              <a:gd name="connsiteY23-1188" fmla="*/ 105 h 764"/>
              <a:gd name="connsiteX24-1189" fmla="*/ 177 w 660"/>
              <a:gd name="connsiteY24-1190" fmla="*/ 111 h 764"/>
              <a:gd name="connsiteX25-1191" fmla="*/ 150 w 660"/>
              <a:gd name="connsiteY25-1192" fmla="*/ 116 h 764"/>
              <a:gd name="connsiteX26-1193" fmla="*/ 129 w 660"/>
              <a:gd name="connsiteY26-1194" fmla="*/ 121 h 764"/>
              <a:gd name="connsiteX27-1195" fmla="*/ 108 w 660"/>
              <a:gd name="connsiteY27-1196" fmla="*/ 121 h 764"/>
              <a:gd name="connsiteX28-1197" fmla="*/ 92 w 660"/>
              <a:gd name="connsiteY28-1198" fmla="*/ 126 h 764"/>
              <a:gd name="connsiteX29-1199" fmla="*/ 77 w 660"/>
              <a:gd name="connsiteY29-1200" fmla="*/ 126 h 764"/>
              <a:gd name="connsiteX30-1201" fmla="*/ 66 w 660"/>
              <a:gd name="connsiteY30-1202" fmla="*/ 126 h 764"/>
              <a:gd name="connsiteX31-1203" fmla="*/ 56 w 660"/>
              <a:gd name="connsiteY31-1204" fmla="*/ 126 h 764"/>
              <a:gd name="connsiteX32-1205" fmla="*/ 50 w 660"/>
              <a:gd name="connsiteY32-1206" fmla="*/ 126 h 764"/>
              <a:gd name="connsiteX33-1207" fmla="*/ 40 w 660"/>
              <a:gd name="connsiteY33-1208" fmla="*/ 121 h 764"/>
              <a:gd name="connsiteX34-1209" fmla="*/ 24 w 660"/>
              <a:gd name="connsiteY34-1210" fmla="*/ 116 h 764"/>
              <a:gd name="connsiteX35-1211" fmla="*/ 13 w 660"/>
              <a:gd name="connsiteY35-1212" fmla="*/ 111 h 764"/>
              <a:gd name="connsiteX36-1213" fmla="*/ 3 w 660"/>
              <a:gd name="connsiteY36-1214" fmla="*/ 100 h 764"/>
              <a:gd name="connsiteX37-1215" fmla="*/ 3 w 660"/>
              <a:gd name="connsiteY37-1216" fmla="*/ 74 h 764"/>
              <a:gd name="connsiteX38-1217" fmla="*/ 19 w 660"/>
              <a:gd name="connsiteY38-1218" fmla="*/ 68 h 764"/>
              <a:gd name="connsiteX39-1219" fmla="*/ 35 w 660"/>
              <a:gd name="connsiteY39-1220" fmla="*/ 68 h 764"/>
              <a:gd name="connsiteX40-1221" fmla="*/ 66 w 660"/>
              <a:gd name="connsiteY40-1222" fmla="*/ 68 h 764"/>
              <a:gd name="connsiteX41-1223" fmla="*/ 103 w 660"/>
              <a:gd name="connsiteY41-1224" fmla="*/ 63 h 764"/>
              <a:gd name="connsiteX42-1225" fmla="*/ 124 w 660"/>
              <a:gd name="connsiteY42-1226" fmla="*/ 63 h 764"/>
              <a:gd name="connsiteX43-1227" fmla="*/ 150 w 660"/>
              <a:gd name="connsiteY43-1228" fmla="*/ 63 h 764"/>
              <a:gd name="connsiteX44-1229" fmla="*/ 171 w 660"/>
              <a:gd name="connsiteY44-1230" fmla="*/ 58 h 764"/>
              <a:gd name="connsiteX45-1231" fmla="*/ 203 w 660"/>
              <a:gd name="connsiteY45-1232" fmla="*/ 58 h 764"/>
              <a:gd name="connsiteX46-1233" fmla="*/ 229 w 660"/>
              <a:gd name="connsiteY46-1234" fmla="*/ 53 h 764"/>
              <a:gd name="connsiteX47-1235" fmla="*/ 261 w 660"/>
              <a:gd name="connsiteY47-1236" fmla="*/ 53 h 764"/>
              <a:gd name="connsiteX48-1237" fmla="*/ 298 w 660"/>
              <a:gd name="connsiteY48-1238" fmla="*/ 47 h 764"/>
              <a:gd name="connsiteX49-1239" fmla="*/ 334 w 660"/>
              <a:gd name="connsiteY49-1240" fmla="*/ 42 h 764"/>
              <a:gd name="connsiteX50-1241" fmla="*/ 350 w 660"/>
              <a:gd name="connsiteY50-1242" fmla="*/ 42 h 764"/>
              <a:gd name="connsiteX51-1243" fmla="*/ 366 w 660"/>
              <a:gd name="connsiteY51-1244" fmla="*/ 37 h 764"/>
              <a:gd name="connsiteX52-1245" fmla="*/ 382 w 660"/>
              <a:gd name="connsiteY52-1246" fmla="*/ 37 h 764"/>
              <a:gd name="connsiteX53-1247" fmla="*/ 397 w 660"/>
              <a:gd name="connsiteY53-1248" fmla="*/ 37 h 764"/>
              <a:gd name="connsiteX54-1249" fmla="*/ 408 w 660"/>
              <a:gd name="connsiteY54-1250" fmla="*/ 32 h 764"/>
              <a:gd name="connsiteX55-1251" fmla="*/ 424 w 660"/>
              <a:gd name="connsiteY55-1252" fmla="*/ 32 h 764"/>
              <a:gd name="connsiteX56-1253" fmla="*/ 434 w 660"/>
              <a:gd name="connsiteY56-1254" fmla="*/ 32 h 764"/>
              <a:gd name="connsiteX57-1255" fmla="*/ 445 w 660"/>
              <a:gd name="connsiteY57-1256" fmla="*/ 26 h 764"/>
              <a:gd name="connsiteX58-1257" fmla="*/ 455 w 660"/>
              <a:gd name="connsiteY58-1258" fmla="*/ 26 h 764"/>
              <a:gd name="connsiteX59-1259" fmla="*/ 461 w 660"/>
              <a:gd name="connsiteY59-1260" fmla="*/ 26 h 764"/>
              <a:gd name="connsiteX60-1261" fmla="*/ 471 w 660"/>
              <a:gd name="connsiteY60-1262" fmla="*/ 21 h 764"/>
              <a:gd name="connsiteX61-1263" fmla="*/ 476 w 660"/>
              <a:gd name="connsiteY61-1264" fmla="*/ 21 h 764"/>
              <a:gd name="connsiteX62-1265" fmla="*/ 482 w 660"/>
              <a:gd name="connsiteY62-1266" fmla="*/ 21 h 764"/>
              <a:gd name="connsiteX63-1267" fmla="*/ 487 w 660"/>
              <a:gd name="connsiteY63-1268" fmla="*/ 16 h 764"/>
              <a:gd name="connsiteX64-1269" fmla="*/ 487 w 660"/>
              <a:gd name="connsiteY64-1270" fmla="*/ 16 h 764"/>
              <a:gd name="connsiteX65-1271" fmla="*/ 492 w 660"/>
              <a:gd name="connsiteY65-1272" fmla="*/ 16 h 764"/>
              <a:gd name="connsiteX66-1273" fmla="*/ 492 w 660"/>
              <a:gd name="connsiteY66-1274" fmla="*/ 11 h 764"/>
              <a:gd name="connsiteX67-1275" fmla="*/ 503 w 660"/>
              <a:gd name="connsiteY67-1276" fmla="*/ 5 h 764"/>
              <a:gd name="connsiteX68-1277" fmla="*/ 508 w 660"/>
              <a:gd name="connsiteY68-1278" fmla="*/ 5 h 764"/>
              <a:gd name="connsiteX69-1279" fmla="*/ 518 w 660"/>
              <a:gd name="connsiteY69-1280" fmla="*/ 0 h 764"/>
              <a:gd name="connsiteX70-1281" fmla="*/ 524 w 660"/>
              <a:gd name="connsiteY70-1282" fmla="*/ 5 h 764"/>
              <a:gd name="connsiteX71-1283" fmla="*/ 539 w 660"/>
              <a:gd name="connsiteY71-1284" fmla="*/ 5 h 764"/>
              <a:gd name="connsiteX72-1285" fmla="*/ 550 w 660"/>
              <a:gd name="connsiteY72-1286" fmla="*/ 11 h 764"/>
              <a:gd name="connsiteX73-1287" fmla="*/ 571 w 660"/>
              <a:gd name="connsiteY73-1288" fmla="*/ 16 h 764"/>
              <a:gd name="connsiteX74-1289" fmla="*/ 603 w 660"/>
              <a:gd name="connsiteY74-1290" fmla="*/ 32 h 764"/>
              <a:gd name="connsiteX75-1291" fmla="*/ 618 w 660"/>
              <a:gd name="connsiteY75-1292" fmla="*/ 42 h 764"/>
              <a:gd name="connsiteX76-1293" fmla="*/ 634 w 660"/>
              <a:gd name="connsiteY76-1294" fmla="*/ 53 h 764"/>
              <a:gd name="connsiteX77-1295" fmla="*/ 645 w 660"/>
              <a:gd name="connsiteY77-1296" fmla="*/ 58 h 764"/>
              <a:gd name="connsiteX78-1297" fmla="*/ 655 w 660"/>
              <a:gd name="connsiteY78-1298" fmla="*/ 68 h 764"/>
              <a:gd name="connsiteX79-1299" fmla="*/ 660 w 660"/>
              <a:gd name="connsiteY79-1300" fmla="*/ 74 h 764"/>
              <a:gd name="connsiteX80-1301" fmla="*/ 660 w 660"/>
              <a:gd name="connsiteY80-1302" fmla="*/ 74 h 764"/>
              <a:gd name="connsiteX81-1303" fmla="*/ 655 w 660"/>
              <a:gd name="connsiteY81-1304" fmla="*/ 79 h 764"/>
              <a:gd name="connsiteX82-1305" fmla="*/ 655 w 660"/>
              <a:gd name="connsiteY82-1306" fmla="*/ 84 h 764"/>
              <a:gd name="connsiteX83-1307" fmla="*/ 650 w 660"/>
              <a:gd name="connsiteY83-1308" fmla="*/ 90 h 764"/>
              <a:gd name="connsiteX84-1309" fmla="*/ 645 w 660"/>
              <a:gd name="connsiteY84-1310" fmla="*/ 95 h 764"/>
              <a:gd name="connsiteX85-1311" fmla="*/ 639 w 660"/>
              <a:gd name="connsiteY85-1312" fmla="*/ 100 h 764"/>
              <a:gd name="connsiteX86-1313" fmla="*/ 634 w 660"/>
              <a:gd name="connsiteY86-1314" fmla="*/ 105 h 764"/>
              <a:gd name="connsiteX87-1315" fmla="*/ 629 w 660"/>
              <a:gd name="connsiteY87-1316" fmla="*/ 116 h 764"/>
              <a:gd name="connsiteX88-1317" fmla="*/ 629 w 660"/>
              <a:gd name="connsiteY88-1318" fmla="*/ 126 h 764"/>
              <a:gd name="connsiteX89-1319" fmla="*/ 624 w 660"/>
              <a:gd name="connsiteY89-1320" fmla="*/ 142 h 764"/>
              <a:gd name="connsiteX90-1321" fmla="*/ 624 w 660"/>
              <a:gd name="connsiteY90-1322" fmla="*/ 163 h 764"/>
              <a:gd name="connsiteX91-1323" fmla="*/ 624 w 660"/>
              <a:gd name="connsiteY91-1324" fmla="*/ 184 h 764"/>
              <a:gd name="connsiteX92-1325" fmla="*/ 618 w 660"/>
              <a:gd name="connsiteY92-1326" fmla="*/ 211 h 764"/>
              <a:gd name="connsiteX93-1327" fmla="*/ 613 w 660"/>
              <a:gd name="connsiteY93-1328" fmla="*/ 263 h 764"/>
              <a:gd name="connsiteX94-1329" fmla="*/ 608 w 660"/>
              <a:gd name="connsiteY94-1330" fmla="*/ 316 h 764"/>
              <a:gd name="connsiteX95-1331" fmla="*/ 603 w 660"/>
              <a:gd name="connsiteY95-1332" fmla="*/ 363 h 764"/>
              <a:gd name="connsiteX96-1333" fmla="*/ 597 w 660"/>
              <a:gd name="connsiteY96-1334" fmla="*/ 411 h 764"/>
              <a:gd name="connsiteX97-1335" fmla="*/ 587 w 660"/>
              <a:gd name="connsiteY97-1336" fmla="*/ 458 h 764"/>
              <a:gd name="connsiteX98-1337" fmla="*/ 576 w 660"/>
              <a:gd name="connsiteY98-1338" fmla="*/ 506 h 764"/>
              <a:gd name="connsiteX99-1339" fmla="*/ 566 w 660"/>
              <a:gd name="connsiteY99-1340" fmla="*/ 553 h 764"/>
              <a:gd name="connsiteX100-1341" fmla="*/ 550 w 660"/>
              <a:gd name="connsiteY100-1342" fmla="*/ 595 h 764"/>
              <a:gd name="connsiteX101-1343" fmla="*/ 539 w 660"/>
              <a:gd name="connsiteY101-1344" fmla="*/ 622 h 764"/>
              <a:gd name="connsiteX102-1345" fmla="*/ 534 w 660"/>
              <a:gd name="connsiteY102-1346" fmla="*/ 643 h 764"/>
              <a:gd name="connsiteX103-1347" fmla="*/ 524 w 660"/>
              <a:gd name="connsiteY103-1348" fmla="*/ 658 h 764"/>
              <a:gd name="connsiteX104-1349" fmla="*/ 513 w 660"/>
              <a:gd name="connsiteY104-1350" fmla="*/ 674 h 764"/>
              <a:gd name="connsiteX105-1351" fmla="*/ 503 w 660"/>
              <a:gd name="connsiteY105-1352" fmla="*/ 690 h 764"/>
              <a:gd name="connsiteX106-1353" fmla="*/ 492 w 660"/>
              <a:gd name="connsiteY106-1354" fmla="*/ 706 h 764"/>
              <a:gd name="connsiteX107-1355" fmla="*/ 476 w 660"/>
              <a:gd name="connsiteY107-1356" fmla="*/ 716 h 764"/>
              <a:gd name="connsiteX108-1357" fmla="*/ 466 w 660"/>
              <a:gd name="connsiteY108-1358" fmla="*/ 727 h 764"/>
              <a:gd name="connsiteX109-1359" fmla="*/ 455 w 660"/>
              <a:gd name="connsiteY109-1360" fmla="*/ 737 h 764"/>
              <a:gd name="connsiteX110-1361" fmla="*/ 445 w 660"/>
              <a:gd name="connsiteY110-1362" fmla="*/ 743 h 764"/>
              <a:gd name="connsiteX111-1363" fmla="*/ 434 w 660"/>
              <a:gd name="connsiteY111-1364" fmla="*/ 748 h 764"/>
              <a:gd name="connsiteX112-1365" fmla="*/ 424 w 660"/>
              <a:gd name="connsiteY112-1366" fmla="*/ 753 h 764"/>
              <a:gd name="connsiteX113-1367" fmla="*/ 419 w 660"/>
              <a:gd name="connsiteY113-1368" fmla="*/ 758 h 764"/>
              <a:gd name="connsiteX114-1369" fmla="*/ 408 w 660"/>
              <a:gd name="connsiteY114-1370" fmla="*/ 764 h 764"/>
              <a:gd name="connsiteX115-1371" fmla="*/ 403 w 660"/>
              <a:gd name="connsiteY115-1372" fmla="*/ 764 h 764"/>
              <a:gd name="connsiteX116-1373" fmla="*/ 397 w 660"/>
              <a:gd name="connsiteY116-1374" fmla="*/ 764 h 764"/>
              <a:gd name="connsiteX117-1375" fmla="*/ 387 w 660"/>
              <a:gd name="connsiteY117-1376" fmla="*/ 758 h 764"/>
              <a:gd name="connsiteX118-1377" fmla="*/ 382 w 660"/>
              <a:gd name="connsiteY118-1378" fmla="*/ 753 h 764"/>
              <a:gd name="connsiteX119-1379" fmla="*/ 376 w 660"/>
              <a:gd name="connsiteY119-1380" fmla="*/ 748 h 764"/>
              <a:gd name="connsiteX120-1381" fmla="*/ 376 w 660"/>
              <a:gd name="connsiteY120-1382" fmla="*/ 743 h 764"/>
              <a:gd name="connsiteX121-1383" fmla="*/ 376 w 660"/>
              <a:gd name="connsiteY121-1384" fmla="*/ 737 h 764"/>
              <a:gd name="connsiteX122-1385" fmla="*/ 376 w 660"/>
              <a:gd name="connsiteY122-1386" fmla="*/ 732 h 764"/>
              <a:gd name="connsiteX123-1387" fmla="*/ 376 w 660"/>
              <a:gd name="connsiteY123-1388" fmla="*/ 722 h 764"/>
              <a:gd name="connsiteX124-1389" fmla="*/ 376 w 660"/>
              <a:gd name="connsiteY124-1390" fmla="*/ 716 h 764"/>
              <a:gd name="connsiteX125-1391" fmla="*/ 371 w 660"/>
              <a:gd name="connsiteY125-1392" fmla="*/ 706 h 764"/>
              <a:gd name="connsiteX126-1393" fmla="*/ 361 w 660"/>
              <a:gd name="connsiteY126-1394" fmla="*/ 695 h 764"/>
              <a:gd name="connsiteX127-1395" fmla="*/ 350 w 660"/>
              <a:gd name="connsiteY127-1396" fmla="*/ 690 h 764"/>
              <a:gd name="connsiteX128-1397" fmla="*/ 340 w 660"/>
              <a:gd name="connsiteY128-1398" fmla="*/ 679 h 764"/>
              <a:gd name="connsiteX129-1399" fmla="*/ 324 w 660"/>
              <a:gd name="connsiteY129-1400" fmla="*/ 669 h 764"/>
              <a:gd name="connsiteX130-1401" fmla="*/ 308 w 660"/>
              <a:gd name="connsiteY130-1402" fmla="*/ 658 h 764"/>
              <a:gd name="connsiteX131-1403" fmla="*/ 292 w 660"/>
              <a:gd name="connsiteY131-1404" fmla="*/ 648 h 764"/>
              <a:gd name="connsiteX132-1405" fmla="*/ 276 w 660"/>
              <a:gd name="connsiteY132-1406" fmla="*/ 643 h 764"/>
              <a:gd name="connsiteX133-1407" fmla="*/ 266 w 660"/>
              <a:gd name="connsiteY133-1408" fmla="*/ 632 h 764"/>
              <a:gd name="connsiteX134-1409" fmla="*/ 255 w 660"/>
              <a:gd name="connsiteY134-1410" fmla="*/ 627 h 764"/>
              <a:gd name="connsiteX135-1411" fmla="*/ 245 w 660"/>
              <a:gd name="connsiteY135-1412" fmla="*/ 622 h 764"/>
              <a:gd name="connsiteX136-1413" fmla="*/ 240 w 660"/>
              <a:gd name="connsiteY136-1414" fmla="*/ 616 h 764"/>
              <a:gd name="connsiteX137-1415" fmla="*/ 240 w 660"/>
              <a:gd name="connsiteY137-1416" fmla="*/ 616 h 764"/>
              <a:gd name="connsiteX138-1417" fmla="*/ 240 w 660"/>
              <a:gd name="connsiteY138-1418" fmla="*/ 611 h 764"/>
              <a:gd name="connsiteX139-1419" fmla="*/ 240 w 660"/>
              <a:gd name="connsiteY139-1420" fmla="*/ 611 h 764"/>
              <a:gd name="connsiteX140-1421" fmla="*/ 245 w 660"/>
              <a:gd name="connsiteY140-1422" fmla="*/ 611 h 764"/>
              <a:gd name="connsiteX141-1423" fmla="*/ 250 w 660"/>
              <a:gd name="connsiteY141-1424" fmla="*/ 611 h 764"/>
              <a:gd name="connsiteX142-1425" fmla="*/ 261 w 660"/>
              <a:gd name="connsiteY142-1426" fmla="*/ 611 h 764"/>
              <a:gd name="connsiteX143-1427" fmla="*/ 271 w 660"/>
              <a:gd name="connsiteY143-1428" fmla="*/ 611 h 764"/>
              <a:gd name="connsiteX144-1429" fmla="*/ 287 w 660"/>
              <a:gd name="connsiteY144-1430" fmla="*/ 616 h 764"/>
              <a:gd name="connsiteX145-1431" fmla="*/ 303 w 660"/>
              <a:gd name="connsiteY145-1432" fmla="*/ 622 h 764"/>
              <a:gd name="connsiteX146-1433" fmla="*/ 324 w 660"/>
              <a:gd name="connsiteY146-1434" fmla="*/ 622 h 764"/>
              <a:gd name="connsiteX147-1435" fmla="*/ 345 w 660"/>
              <a:gd name="connsiteY147-1436" fmla="*/ 627 h 764"/>
              <a:gd name="connsiteX148-1437" fmla="*/ 361 w 660"/>
              <a:gd name="connsiteY148-1438" fmla="*/ 632 h 764"/>
              <a:gd name="connsiteX149-1439" fmla="*/ 376 w 660"/>
              <a:gd name="connsiteY149-1440" fmla="*/ 632 h 764"/>
              <a:gd name="connsiteX150-1441" fmla="*/ 392 w 660"/>
              <a:gd name="connsiteY150-1442" fmla="*/ 632 h 764"/>
              <a:gd name="connsiteX151-1443" fmla="*/ 403 w 660"/>
              <a:gd name="connsiteY151-1444" fmla="*/ 632 h 764"/>
              <a:gd name="connsiteX152-1445" fmla="*/ 413 w 660"/>
              <a:gd name="connsiteY152-1446" fmla="*/ 632 h 764"/>
              <a:gd name="connsiteX153-1447" fmla="*/ 419 w 660"/>
              <a:gd name="connsiteY153-1448" fmla="*/ 632 h 764"/>
              <a:gd name="connsiteX154-1449" fmla="*/ 424 w 660"/>
              <a:gd name="connsiteY154-1450" fmla="*/ 632 h 764"/>
              <a:gd name="connsiteX155-1451" fmla="*/ 429 w 660"/>
              <a:gd name="connsiteY155-1452" fmla="*/ 627 h 764"/>
              <a:gd name="connsiteX156-1453" fmla="*/ 434 w 660"/>
              <a:gd name="connsiteY156-1454" fmla="*/ 622 h 764"/>
              <a:gd name="connsiteX157-1455" fmla="*/ 440 w 660"/>
              <a:gd name="connsiteY157-1456" fmla="*/ 616 h 764"/>
              <a:gd name="connsiteX158-1457" fmla="*/ 445 w 660"/>
              <a:gd name="connsiteY158-1458" fmla="*/ 611 h 764"/>
              <a:gd name="connsiteX159-1459" fmla="*/ 450 w 660"/>
              <a:gd name="connsiteY159-1460" fmla="*/ 600 h 764"/>
              <a:gd name="connsiteX160-1461" fmla="*/ 461 w 660"/>
              <a:gd name="connsiteY160-1462" fmla="*/ 590 h 764"/>
              <a:gd name="connsiteX161-1463" fmla="*/ 466 w 660"/>
              <a:gd name="connsiteY161-1464" fmla="*/ 579 h 764"/>
              <a:gd name="connsiteX162-1465" fmla="*/ 471 w 660"/>
              <a:gd name="connsiteY162-1466" fmla="*/ 569 h 764"/>
              <a:gd name="connsiteX163-1467" fmla="*/ 476 w 660"/>
              <a:gd name="connsiteY163-1468" fmla="*/ 553 h 764"/>
              <a:gd name="connsiteX164-1469" fmla="*/ 482 w 660"/>
              <a:gd name="connsiteY164-1470" fmla="*/ 537 h 764"/>
              <a:gd name="connsiteX165-1471" fmla="*/ 487 w 660"/>
              <a:gd name="connsiteY165-1472" fmla="*/ 521 h 764"/>
              <a:gd name="connsiteX166-1473" fmla="*/ 492 w 660"/>
              <a:gd name="connsiteY166-1474" fmla="*/ 500 h 764"/>
              <a:gd name="connsiteX167-1475" fmla="*/ 497 w 660"/>
              <a:gd name="connsiteY167-1476" fmla="*/ 479 h 764"/>
              <a:gd name="connsiteX168-1477" fmla="*/ 503 w 660"/>
              <a:gd name="connsiteY168-1478" fmla="*/ 453 h 764"/>
              <a:gd name="connsiteX169-1479" fmla="*/ 508 w 660"/>
              <a:gd name="connsiteY169-1480" fmla="*/ 427 h 764"/>
              <a:gd name="connsiteX170-1481" fmla="*/ 513 w 660"/>
              <a:gd name="connsiteY170-1482" fmla="*/ 400 h 764"/>
              <a:gd name="connsiteX171-1483" fmla="*/ 518 w 660"/>
              <a:gd name="connsiteY171-1484" fmla="*/ 374 h 764"/>
              <a:gd name="connsiteX172-1485" fmla="*/ 524 w 660"/>
              <a:gd name="connsiteY172-1486" fmla="*/ 348 h 764"/>
              <a:gd name="connsiteX173-1487" fmla="*/ 524 w 660"/>
              <a:gd name="connsiteY173-1488" fmla="*/ 321 h 764"/>
              <a:gd name="connsiteX174-1489" fmla="*/ 529 w 660"/>
              <a:gd name="connsiteY174-1490" fmla="*/ 295 h 764"/>
              <a:gd name="connsiteX175-1491" fmla="*/ 529 w 660"/>
              <a:gd name="connsiteY175-1492" fmla="*/ 274 h 764"/>
              <a:gd name="connsiteX176-1493" fmla="*/ 534 w 660"/>
              <a:gd name="connsiteY176-1494" fmla="*/ 253 h 764"/>
              <a:gd name="connsiteX177-1495" fmla="*/ 534 w 660"/>
              <a:gd name="connsiteY177-1496" fmla="*/ 232 h 764"/>
              <a:gd name="connsiteX178-1497" fmla="*/ 534 w 660"/>
              <a:gd name="connsiteY178-1498" fmla="*/ 211 h 764"/>
              <a:gd name="connsiteX179-1499" fmla="*/ 539 w 660"/>
              <a:gd name="connsiteY179-1500" fmla="*/ 195 h 764"/>
              <a:gd name="connsiteX180-1501" fmla="*/ 539 w 660"/>
              <a:gd name="connsiteY180-1502" fmla="*/ 179 h 764"/>
              <a:gd name="connsiteX181-1503" fmla="*/ 539 w 660"/>
              <a:gd name="connsiteY181-1504" fmla="*/ 163 h 764"/>
              <a:gd name="connsiteX182-1505" fmla="*/ 539 w 660"/>
              <a:gd name="connsiteY182-1506" fmla="*/ 153 h 764"/>
              <a:gd name="connsiteX183-1507" fmla="*/ 539 w 660"/>
              <a:gd name="connsiteY183-1508" fmla="*/ 142 h 764"/>
              <a:gd name="connsiteX184-1509" fmla="*/ 539 w 660"/>
              <a:gd name="connsiteY184-1510" fmla="*/ 132 h 764"/>
              <a:gd name="connsiteX185-1511" fmla="*/ 539 w 660"/>
              <a:gd name="connsiteY185-1512" fmla="*/ 121 h 764"/>
              <a:gd name="connsiteX186-1513" fmla="*/ 534 w 660"/>
              <a:gd name="connsiteY186-1514" fmla="*/ 116 h 764"/>
              <a:gd name="connsiteX187-1515" fmla="*/ 534 w 660"/>
              <a:gd name="connsiteY187-1516" fmla="*/ 116 h 764"/>
              <a:gd name="connsiteX0-1517" fmla="*/ 531 w 657"/>
              <a:gd name="connsiteY0-1518" fmla="*/ 116 h 764"/>
              <a:gd name="connsiteX1-1519" fmla="*/ 531 w 657"/>
              <a:gd name="connsiteY1-1520" fmla="*/ 105 h 764"/>
              <a:gd name="connsiteX2-1521" fmla="*/ 526 w 657"/>
              <a:gd name="connsiteY2-1522" fmla="*/ 95 h 764"/>
              <a:gd name="connsiteX3-1523" fmla="*/ 521 w 657"/>
              <a:gd name="connsiteY3-1524" fmla="*/ 84 h 764"/>
              <a:gd name="connsiteX4-1525" fmla="*/ 521 w 657"/>
              <a:gd name="connsiteY4-1526" fmla="*/ 79 h 764"/>
              <a:gd name="connsiteX5-1527" fmla="*/ 515 w 657"/>
              <a:gd name="connsiteY5-1528" fmla="*/ 79 h 764"/>
              <a:gd name="connsiteX6-1529" fmla="*/ 510 w 657"/>
              <a:gd name="connsiteY6-1530" fmla="*/ 79 h 764"/>
              <a:gd name="connsiteX7-1531" fmla="*/ 505 w 657"/>
              <a:gd name="connsiteY7-1532" fmla="*/ 74 h 764"/>
              <a:gd name="connsiteX8-1533" fmla="*/ 494 w 657"/>
              <a:gd name="connsiteY8-1534" fmla="*/ 74 h 764"/>
              <a:gd name="connsiteX9-1535" fmla="*/ 484 w 657"/>
              <a:gd name="connsiteY9-1536" fmla="*/ 74 h 764"/>
              <a:gd name="connsiteX10-1537" fmla="*/ 473 w 657"/>
              <a:gd name="connsiteY10-1538" fmla="*/ 74 h 764"/>
              <a:gd name="connsiteX11-1539" fmla="*/ 463 w 657"/>
              <a:gd name="connsiteY11-1540" fmla="*/ 74 h 764"/>
              <a:gd name="connsiteX12-1541" fmla="*/ 452 w 657"/>
              <a:gd name="connsiteY12-1542" fmla="*/ 74 h 764"/>
              <a:gd name="connsiteX13-1543" fmla="*/ 421 w 657"/>
              <a:gd name="connsiteY13-1544" fmla="*/ 74 h 764"/>
              <a:gd name="connsiteX14-1545" fmla="*/ 394 w 657"/>
              <a:gd name="connsiteY14-1546" fmla="*/ 74 h 764"/>
              <a:gd name="connsiteX15-1547" fmla="*/ 363 w 657"/>
              <a:gd name="connsiteY15-1548" fmla="*/ 79 h 764"/>
              <a:gd name="connsiteX16-1549" fmla="*/ 331 w 657"/>
              <a:gd name="connsiteY16-1550" fmla="*/ 79 h 764"/>
              <a:gd name="connsiteX17-1551" fmla="*/ 316 w 657"/>
              <a:gd name="connsiteY17-1552" fmla="*/ 84 h 764"/>
              <a:gd name="connsiteX18-1553" fmla="*/ 300 w 657"/>
              <a:gd name="connsiteY18-1554" fmla="*/ 84 h 764"/>
              <a:gd name="connsiteX19-1555" fmla="*/ 279 w 657"/>
              <a:gd name="connsiteY19-1556" fmla="*/ 90 h 764"/>
              <a:gd name="connsiteX20-1557" fmla="*/ 263 w 657"/>
              <a:gd name="connsiteY20-1558" fmla="*/ 95 h 764"/>
              <a:gd name="connsiteX21-1559" fmla="*/ 242 w 657"/>
              <a:gd name="connsiteY21-1560" fmla="*/ 95 h 764"/>
              <a:gd name="connsiteX22-1561" fmla="*/ 221 w 657"/>
              <a:gd name="connsiteY22-1562" fmla="*/ 100 h 764"/>
              <a:gd name="connsiteX23-1563" fmla="*/ 195 w 657"/>
              <a:gd name="connsiteY23-1564" fmla="*/ 105 h 764"/>
              <a:gd name="connsiteX24-1565" fmla="*/ 174 w 657"/>
              <a:gd name="connsiteY24-1566" fmla="*/ 111 h 764"/>
              <a:gd name="connsiteX25-1567" fmla="*/ 147 w 657"/>
              <a:gd name="connsiteY25-1568" fmla="*/ 116 h 764"/>
              <a:gd name="connsiteX26-1569" fmla="*/ 126 w 657"/>
              <a:gd name="connsiteY26-1570" fmla="*/ 121 h 764"/>
              <a:gd name="connsiteX27-1571" fmla="*/ 105 w 657"/>
              <a:gd name="connsiteY27-1572" fmla="*/ 121 h 764"/>
              <a:gd name="connsiteX28-1573" fmla="*/ 89 w 657"/>
              <a:gd name="connsiteY28-1574" fmla="*/ 126 h 764"/>
              <a:gd name="connsiteX29-1575" fmla="*/ 74 w 657"/>
              <a:gd name="connsiteY29-1576" fmla="*/ 126 h 764"/>
              <a:gd name="connsiteX30-1577" fmla="*/ 63 w 657"/>
              <a:gd name="connsiteY30-1578" fmla="*/ 126 h 764"/>
              <a:gd name="connsiteX31-1579" fmla="*/ 53 w 657"/>
              <a:gd name="connsiteY31-1580" fmla="*/ 126 h 764"/>
              <a:gd name="connsiteX32-1581" fmla="*/ 47 w 657"/>
              <a:gd name="connsiteY32-1582" fmla="*/ 126 h 764"/>
              <a:gd name="connsiteX33-1583" fmla="*/ 37 w 657"/>
              <a:gd name="connsiteY33-1584" fmla="*/ 121 h 764"/>
              <a:gd name="connsiteX34-1585" fmla="*/ 21 w 657"/>
              <a:gd name="connsiteY34-1586" fmla="*/ 116 h 764"/>
              <a:gd name="connsiteX35-1587" fmla="*/ 10 w 657"/>
              <a:gd name="connsiteY35-1588" fmla="*/ 111 h 764"/>
              <a:gd name="connsiteX36-1589" fmla="*/ 0 w 657"/>
              <a:gd name="connsiteY36-1590" fmla="*/ 100 h 764"/>
              <a:gd name="connsiteX37-1591" fmla="*/ 16 w 657"/>
              <a:gd name="connsiteY37-1592" fmla="*/ 68 h 764"/>
              <a:gd name="connsiteX38-1593" fmla="*/ 32 w 657"/>
              <a:gd name="connsiteY38-1594" fmla="*/ 68 h 764"/>
              <a:gd name="connsiteX39-1595" fmla="*/ 63 w 657"/>
              <a:gd name="connsiteY39-1596" fmla="*/ 68 h 764"/>
              <a:gd name="connsiteX40-1597" fmla="*/ 100 w 657"/>
              <a:gd name="connsiteY40-1598" fmla="*/ 63 h 764"/>
              <a:gd name="connsiteX41-1599" fmla="*/ 121 w 657"/>
              <a:gd name="connsiteY41-1600" fmla="*/ 63 h 764"/>
              <a:gd name="connsiteX42-1601" fmla="*/ 147 w 657"/>
              <a:gd name="connsiteY42-1602" fmla="*/ 63 h 764"/>
              <a:gd name="connsiteX43-1603" fmla="*/ 168 w 657"/>
              <a:gd name="connsiteY43-1604" fmla="*/ 58 h 764"/>
              <a:gd name="connsiteX44-1605" fmla="*/ 200 w 657"/>
              <a:gd name="connsiteY44-1606" fmla="*/ 58 h 764"/>
              <a:gd name="connsiteX45-1607" fmla="*/ 226 w 657"/>
              <a:gd name="connsiteY45-1608" fmla="*/ 53 h 764"/>
              <a:gd name="connsiteX46-1609" fmla="*/ 258 w 657"/>
              <a:gd name="connsiteY46-1610" fmla="*/ 53 h 764"/>
              <a:gd name="connsiteX47-1611" fmla="*/ 295 w 657"/>
              <a:gd name="connsiteY47-1612" fmla="*/ 47 h 764"/>
              <a:gd name="connsiteX48-1613" fmla="*/ 331 w 657"/>
              <a:gd name="connsiteY48-1614" fmla="*/ 42 h 764"/>
              <a:gd name="connsiteX49-1615" fmla="*/ 347 w 657"/>
              <a:gd name="connsiteY49-1616" fmla="*/ 42 h 764"/>
              <a:gd name="connsiteX50-1617" fmla="*/ 363 w 657"/>
              <a:gd name="connsiteY50-1618" fmla="*/ 37 h 764"/>
              <a:gd name="connsiteX51-1619" fmla="*/ 379 w 657"/>
              <a:gd name="connsiteY51-1620" fmla="*/ 37 h 764"/>
              <a:gd name="connsiteX52-1621" fmla="*/ 394 w 657"/>
              <a:gd name="connsiteY52-1622" fmla="*/ 37 h 764"/>
              <a:gd name="connsiteX53-1623" fmla="*/ 405 w 657"/>
              <a:gd name="connsiteY53-1624" fmla="*/ 32 h 764"/>
              <a:gd name="connsiteX54-1625" fmla="*/ 421 w 657"/>
              <a:gd name="connsiteY54-1626" fmla="*/ 32 h 764"/>
              <a:gd name="connsiteX55-1627" fmla="*/ 431 w 657"/>
              <a:gd name="connsiteY55-1628" fmla="*/ 32 h 764"/>
              <a:gd name="connsiteX56-1629" fmla="*/ 442 w 657"/>
              <a:gd name="connsiteY56-1630" fmla="*/ 26 h 764"/>
              <a:gd name="connsiteX57-1631" fmla="*/ 452 w 657"/>
              <a:gd name="connsiteY57-1632" fmla="*/ 26 h 764"/>
              <a:gd name="connsiteX58-1633" fmla="*/ 458 w 657"/>
              <a:gd name="connsiteY58-1634" fmla="*/ 26 h 764"/>
              <a:gd name="connsiteX59-1635" fmla="*/ 468 w 657"/>
              <a:gd name="connsiteY59-1636" fmla="*/ 21 h 764"/>
              <a:gd name="connsiteX60-1637" fmla="*/ 473 w 657"/>
              <a:gd name="connsiteY60-1638" fmla="*/ 21 h 764"/>
              <a:gd name="connsiteX61-1639" fmla="*/ 479 w 657"/>
              <a:gd name="connsiteY61-1640" fmla="*/ 21 h 764"/>
              <a:gd name="connsiteX62-1641" fmla="*/ 484 w 657"/>
              <a:gd name="connsiteY62-1642" fmla="*/ 16 h 764"/>
              <a:gd name="connsiteX63-1643" fmla="*/ 484 w 657"/>
              <a:gd name="connsiteY63-1644" fmla="*/ 16 h 764"/>
              <a:gd name="connsiteX64-1645" fmla="*/ 489 w 657"/>
              <a:gd name="connsiteY64-1646" fmla="*/ 16 h 764"/>
              <a:gd name="connsiteX65-1647" fmla="*/ 489 w 657"/>
              <a:gd name="connsiteY65-1648" fmla="*/ 11 h 764"/>
              <a:gd name="connsiteX66-1649" fmla="*/ 500 w 657"/>
              <a:gd name="connsiteY66-1650" fmla="*/ 5 h 764"/>
              <a:gd name="connsiteX67-1651" fmla="*/ 505 w 657"/>
              <a:gd name="connsiteY67-1652" fmla="*/ 5 h 764"/>
              <a:gd name="connsiteX68-1653" fmla="*/ 515 w 657"/>
              <a:gd name="connsiteY68-1654" fmla="*/ 0 h 764"/>
              <a:gd name="connsiteX69-1655" fmla="*/ 521 w 657"/>
              <a:gd name="connsiteY69-1656" fmla="*/ 5 h 764"/>
              <a:gd name="connsiteX70-1657" fmla="*/ 536 w 657"/>
              <a:gd name="connsiteY70-1658" fmla="*/ 5 h 764"/>
              <a:gd name="connsiteX71-1659" fmla="*/ 547 w 657"/>
              <a:gd name="connsiteY71-1660" fmla="*/ 11 h 764"/>
              <a:gd name="connsiteX72-1661" fmla="*/ 568 w 657"/>
              <a:gd name="connsiteY72-1662" fmla="*/ 16 h 764"/>
              <a:gd name="connsiteX73-1663" fmla="*/ 600 w 657"/>
              <a:gd name="connsiteY73-1664" fmla="*/ 32 h 764"/>
              <a:gd name="connsiteX74-1665" fmla="*/ 615 w 657"/>
              <a:gd name="connsiteY74-1666" fmla="*/ 42 h 764"/>
              <a:gd name="connsiteX75-1667" fmla="*/ 631 w 657"/>
              <a:gd name="connsiteY75-1668" fmla="*/ 53 h 764"/>
              <a:gd name="connsiteX76-1669" fmla="*/ 642 w 657"/>
              <a:gd name="connsiteY76-1670" fmla="*/ 58 h 764"/>
              <a:gd name="connsiteX77-1671" fmla="*/ 652 w 657"/>
              <a:gd name="connsiteY77-1672" fmla="*/ 68 h 764"/>
              <a:gd name="connsiteX78-1673" fmla="*/ 657 w 657"/>
              <a:gd name="connsiteY78-1674" fmla="*/ 74 h 764"/>
              <a:gd name="connsiteX79-1675" fmla="*/ 657 w 657"/>
              <a:gd name="connsiteY79-1676" fmla="*/ 74 h 764"/>
              <a:gd name="connsiteX80-1677" fmla="*/ 652 w 657"/>
              <a:gd name="connsiteY80-1678" fmla="*/ 79 h 764"/>
              <a:gd name="connsiteX81-1679" fmla="*/ 652 w 657"/>
              <a:gd name="connsiteY81-1680" fmla="*/ 84 h 764"/>
              <a:gd name="connsiteX82-1681" fmla="*/ 647 w 657"/>
              <a:gd name="connsiteY82-1682" fmla="*/ 90 h 764"/>
              <a:gd name="connsiteX83-1683" fmla="*/ 642 w 657"/>
              <a:gd name="connsiteY83-1684" fmla="*/ 95 h 764"/>
              <a:gd name="connsiteX84-1685" fmla="*/ 636 w 657"/>
              <a:gd name="connsiteY84-1686" fmla="*/ 100 h 764"/>
              <a:gd name="connsiteX85-1687" fmla="*/ 631 w 657"/>
              <a:gd name="connsiteY85-1688" fmla="*/ 105 h 764"/>
              <a:gd name="connsiteX86-1689" fmla="*/ 626 w 657"/>
              <a:gd name="connsiteY86-1690" fmla="*/ 116 h 764"/>
              <a:gd name="connsiteX87-1691" fmla="*/ 626 w 657"/>
              <a:gd name="connsiteY87-1692" fmla="*/ 126 h 764"/>
              <a:gd name="connsiteX88-1693" fmla="*/ 621 w 657"/>
              <a:gd name="connsiteY88-1694" fmla="*/ 142 h 764"/>
              <a:gd name="connsiteX89-1695" fmla="*/ 621 w 657"/>
              <a:gd name="connsiteY89-1696" fmla="*/ 163 h 764"/>
              <a:gd name="connsiteX90-1697" fmla="*/ 621 w 657"/>
              <a:gd name="connsiteY90-1698" fmla="*/ 184 h 764"/>
              <a:gd name="connsiteX91-1699" fmla="*/ 615 w 657"/>
              <a:gd name="connsiteY91-1700" fmla="*/ 211 h 764"/>
              <a:gd name="connsiteX92-1701" fmla="*/ 610 w 657"/>
              <a:gd name="connsiteY92-1702" fmla="*/ 263 h 764"/>
              <a:gd name="connsiteX93-1703" fmla="*/ 605 w 657"/>
              <a:gd name="connsiteY93-1704" fmla="*/ 316 h 764"/>
              <a:gd name="connsiteX94-1705" fmla="*/ 600 w 657"/>
              <a:gd name="connsiteY94-1706" fmla="*/ 363 h 764"/>
              <a:gd name="connsiteX95-1707" fmla="*/ 594 w 657"/>
              <a:gd name="connsiteY95-1708" fmla="*/ 411 h 764"/>
              <a:gd name="connsiteX96-1709" fmla="*/ 584 w 657"/>
              <a:gd name="connsiteY96-1710" fmla="*/ 458 h 764"/>
              <a:gd name="connsiteX97-1711" fmla="*/ 573 w 657"/>
              <a:gd name="connsiteY97-1712" fmla="*/ 506 h 764"/>
              <a:gd name="connsiteX98-1713" fmla="*/ 563 w 657"/>
              <a:gd name="connsiteY98-1714" fmla="*/ 553 h 764"/>
              <a:gd name="connsiteX99-1715" fmla="*/ 547 w 657"/>
              <a:gd name="connsiteY99-1716" fmla="*/ 595 h 764"/>
              <a:gd name="connsiteX100-1717" fmla="*/ 536 w 657"/>
              <a:gd name="connsiteY100-1718" fmla="*/ 622 h 764"/>
              <a:gd name="connsiteX101-1719" fmla="*/ 531 w 657"/>
              <a:gd name="connsiteY101-1720" fmla="*/ 643 h 764"/>
              <a:gd name="connsiteX102-1721" fmla="*/ 521 w 657"/>
              <a:gd name="connsiteY102-1722" fmla="*/ 658 h 764"/>
              <a:gd name="connsiteX103-1723" fmla="*/ 510 w 657"/>
              <a:gd name="connsiteY103-1724" fmla="*/ 674 h 764"/>
              <a:gd name="connsiteX104-1725" fmla="*/ 500 w 657"/>
              <a:gd name="connsiteY104-1726" fmla="*/ 690 h 764"/>
              <a:gd name="connsiteX105-1727" fmla="*/ 489 w 657"/>
              <a:gd name="connsiteY105-1728" fmla="*/ 706 h 764"/>
              <a:gd name="connsiteX106-1729" fmla="*/ 473 w 657"/>
              <a:gd name="connsiteY106-1730" fmla="*/ 716 h 764"/>
              <a:gd name="connsiteX107-1731" fmla="*/ 463 w 657"/>
              <a:gd name="connsiteY107-1732" fmla="*/ 727 h 764"/>
              <a:gd name="connsiteX108-1733" fmla="*/ 452 w 657"/>
              <a:gd name="connsiteY108-1734" fmla="*/ 737 h 764"/>
              <a:gd name="connsiteX109-1735" fmla="*/ 442 w 657"/>
              <a:gd name="connsiteY109-1736" fmla="*/ 743 h 764"/>
              <a:gd name="connsiteX110-1737" fmla="*/ 431 w 657"/>
              <a:gd name="connsiteY110-1738" fmla="*/ 748 h 764"/>
              <a:gd name="connsiteX111-1739" fmla="*/ 421 w 657"/>
              <a:gd name="connsiteY111-1740" fmla="*/ 753 h 764"/>
              <a:gd name="connsiteX112-1741" fmla="*/ 416 w 657"/>
              <a:gd name="connsiteY112-1742" fmla="*/ 758 h 764"/>
              <a:gd name="connsiteX113-1743" fmla="*/ 405 w 657"/>
              <a:gd name="connsiteY113-1744" fmla="*/ 764 h 764"/>
              <a:gd name="connsiteX114-1745" fmla="*/ 400 w 657"/>
              <a:gd name="connsiteY114-1746" fmla="*/ 764 h 764"/>
              <a:gd name="connsiteX115-1747" fmla="*/ 394 w 657"/>
              <a:gd name="connsiteY115-1748" fmla="*/ 764 h 764"/>
              <a:gd name="connsiteX116-1749" fmla="*/ 384 w 657"/>
              <a:gd name="connsiteY116-1750" fmla="*/ 758 h 764"/>
              <a:gd name="connsiteX117-1751" fmla="*/ 379 w 657"/>
              <a:gd name="connsiteY117-1752" fmla="*/ 753 h 764"/>
              <a:gd name="connsiteX118-1753" fmla="*/ 373 w 657"/>
              <a:gd name="connsiteY118-1754" fmla="*/ 748 h 764"/>
              <a:gd name="connsiteX119-1755" fmla="*/ 373 w 657"/>
              <a:gd name="connsiteY119-1756" fmla="*/ 743 h 764"/>
              <a:gd name="connsiteX120-1757" fmla="*/ 373 w 657"/>
              <a:gd name="connsiteY120-1758" fmla="*/ 737 h 764"/>
              <a:gd name="connsiteX121-1759" fmla="*/ 373 w 657"/>
              <a:gd name="connsiteY121-1760" fmla="*/ 732 h 764"/>
              <a:gd name="connsiteX122-1761" fmla="*/ 373 w 657"/>
              <a:gd name="connsiteY122-1762" fmla="*/ 722 h 764"/>
              <a:gd name="connsiteX123-1763" fmla="*/ 373 w 657"/>
              <a:gd name="connsiteY123-1764" fmla="*/ 716 h 764"/>
              <a:gd name="connsiteX124-1765" fmla="*/ 368 w 657"/>
              <a:gd name="connsiteY124-1766" fmla="*/ 706 h 764"/>
              <a:gd name="connsiteX125-1767" fmla="*/ 358 w 657"/>
              <a:gd name="connsiteY125-1768" fmla="*/ 695 h 764"/>
              <a:gd name="connsiteX126-1769" fmla="*/ 347 w 657"/>
              <a:gd name="connsiteY126-1770" fmla="*/ 690 h 764"/>
              <a:gd name="connsiteX127-1771" fmla="*/ 337 w 657"/>
              <a:gd name="connsiteY127-1772" fmla="*/ 679 h 764"/>
              <a:gd name="connsiteX128-1773" fmla="*/ 321 w 657"/>
              <a:gd name="connsiteY128-1774" fmla="*/ 669 h 764"/>
              <a:gd name="connsiteX129-1775" fmla="*/ 305 w 657"/>
              <a:gd name="connsiteY129-1776" fmla="*/ 658 h 764"/>
              <a:gd name="connsiteX130-1777" fmla="*/ 289 w 657"/>
              <a:gd name="connsiteY130-1778" fmla="*/ 648 h 764"/>
              <a:gd name="connsiteX131-1779" fmla="*/ 273 w 657"/>
              <a:gd name="connsiteY131-1780" fmla="*/ 643 h 764"/>
              <a:gd name="connsiteX132-1781" fmla="*/ 263 w 657"/>
              <a:gd name="connsiteY132-1782" fmla="*/ 632 h 764"/>
              <a:gd name="connsiteX133-1783" fmla="*/ 252 w 657"/>
              <a:gd name="connsiteY133-1784" fmla="*/ 627 h 764"/>
              <a:gd name="connsiteX134-1785" fmla="*/ 242 w 657"/>
              <a:gd name="connsiteY134-1786" fmla="*/ 622 h 764"/>
              <a:gd name="connsiteX135-1787" fmla="*/ 237 w 657"/>
              <a:gd name="connsiteY135-1788" fmla="*/ 616 h 764"/>
              <a:gd name="connsiteX136-1789" fmla="*/ 237 w 657"/>
              <a:gd name="connsiteY136-1790" fmla="*/ 616 h 764"/>
              <a:gd name="connsiteX137-1791" fmla="*/ 237 w 657"/>
              <a:gd name="connsiteY137-1792" fmla="*/ 611 h 764"/>
              <a:gd name="connsiteX138-1793" fmla="*/ 237 w 657"/>
              <a:gd name="connsiteY138-1794" fmla="*/ 611 h 764"/>
              <a:gd name="connsiteX139-1795" fmla="*/ 242 w 657"/>
              <a:gd name="connsiteY139-1796" fmla="*/ 611 h 764"/>
              <a:gd name="connsiteX140-1797" fmla="*/ 247 w 657"/>
              <a:gd name="connsiteY140-1798" fmla="*/ 611 h 764"/>
              <a:gd name="connsiteX141-1799" fmla="*/ 258 w 657"/>
              <a:gd name="connsiteY141-1800" fmla="*/ 611 h 764"/>
              <a:gd name="connsiteX142-1801" fmla="*/ 268 w 657"/>
              <a:gd name="connsiteY142-1802" fmla="*/ 611 h 764"/>
              <a:gd name="connsiteX143-1803" fmla="*/ 284 w 657"/>
              <a:gd name="connsiteY143-1804" fmla="*/ 616 h 764"/>
              <a:gd name="connsiteX144-1805" fmla="*/ 300 w 657"/>
              <a:gd name="connsiteY144-1806" fmla="*/ 622 h 764"/>
              <a:gd name="connsiteX145-1807" fmla="*/ 321 w 657"/>
              <a:gd name="connsiteY145-1808" fmla="*/ 622 h 764"/>
              <a:gd name="connsiteX146-1809" fmla="*/ 342 w 657"/>
              <a:gd name="connsiteY146-1810" fmla="*/ 627 h 764"/>
              <a:gd name="connsiteX147-1811" fmla="*/ 358 w 657"/>
              <a:gd name="connsiteY147-1812" fmla="*/ 632 h 764"/>
              <a:gd name="connsiteX148-1813" fmla="*/ 373 w 657"/>
              <a:gd name="connsiteY148-1814" fmla="*/ 632 h 764"/>
              <a:gd name="connsiteX149-1815" fmla="*/ 389 w 657"/>
              <a:gd name="connsiteY149-1816" fmla="*/ 632 h 764"/>
              <a:gd name="connsiteX150-1817" fmla="*/ 400 w 657"/>
              <a:gd name="connsiteY150-1818" fmla="*/ 632 h 764"/>
              <a:gd name="connsiteX151-1819" fmla="*/ 410 w 657"/>
              <a:gd name="connsiteY151-1820" fmla="*/ 632 h 764"/>
              <a:gd name="connsiteX152-1821" fmla="*/ 416 w 657"/>
              <a:gd name="connsiteY152-1822" fmla="*/ 632 h 764"/>
              <a:gd name="connsiteX153-1823" fmla="*/ 421 w 657"/>
              <a:gd name="connsiteY153-1824" fmla="*/ 632 h 764"/>
              <a:gd name="connsiteX154-1825" fmla="*/ 426 w 657"/>
              <a:gd name="connsiteY154-1826" fmla="*/ 627 h 764"/>
              <a:gd name="connsiteX155-1827" fmla="*/ 431 w 657"/>
              <a:gd name="connsiteY155-1828" fmla="*/ 622 h 764"/>
              <a:gd name="connsiteX156-1829" fmla="*/ 437 w 657"/>
              <a:gd name="connsiteY156-1830" fmla="*/ 616 h 764"/>
              <a:gd name="connsiteX157-1831" fmla="*/ 442 w 657"/>
              <a:gd name="connsiteY157-1832" fmla="*/ 611 h 764"/>
              <a:gd name="connsiteX158-1833" fmla="*/ 447 w 657"/>
              <a:gd name="connsiteY158-1834" fmla="*/ 600 h 764"/>
              <a:gd name="connsiteX159-1835" fmla="*/ 458 w 657"/>
              <a:gd name="connsiteY159-1836" fmla="*/ 590 h 764"/>
              <a:gd name="connsiteX160-1837" fmla="*/ 463 w 657"/>
              <a:gd name="connsiteY160-1838" fmla="*/ 579 h 764"/>
              <a:gd name="connsiteX161-1839" fmla="*/ 468 w 657"/>
              <a:gd name="connsiteY161-1840" fmla="*/ 569 h 764"/>
              <a:gd name="connsiteX162-1841" fmla="*/ 473 w 657"/>
              <a:gd name="connsiteY162-1842" fmla="*/ 553 h 764"/>
              <a:gd name="connsiteX163-1843" fmla="*/ 479 w 657"/>
              <a:gd name="connsiteY163-1844" fmla="*/ 537 h 764"/>
              <a:gd name="connsiteX164-1845" fmla="*/ 484 w 657"/>
              <a:gd name="connsiteY164-1846" fmla="*/ 521 h 764"/>
              <a:gd name="connsiteX165-1847" fmla="*/ 489 w 657"/>
              <a:gd name="connsiteY165-1848" fmla="*/ 500 h 764"/>
              <a:gd name="connsiteX166-1849" fmla="*/ 494 w 657"/>
              <a:gd name="connsiteY166-1850" fmla="*/ 479 h 764"/>
              <a:gd name="connsiteX167-1851" fmla="*/ 500 w 657"/>
              <a:gd name="connsiteY167-1852" fmla="*/ 453 h 764"/>
              <a:gd name="connsiteX168-1853" fmla="*/ 505 w 657"/>
              <a:gd name="connsiteY168-1854" fmla="*/ 427 h 764"/>
              <a:gd name="connsiteX169-1855" fmla="*/ 510 w 657"/>
              <a:gd name="connsiteY169-1856" fmla="*/ 400 h 764"/>
              <a:gd name="connsiteX170-1857" fmla="*/ 515 w 657"/>
              <a:gd name="connsiteY170-1858" fmla="*/ 374 h 764"/>
              <a:gd name="connsiteX171-1859" fmla="*/ 521 w 657"/>
              <a:gd name="connsiteY171-1860" fmla="*/ 348 h 764"/>
              <a:gd name="connsiteX172-1861" fmla="*/ 521 w 657"/>
              <a:gd name="connsiteY172-1862" fmla="*/ 321 h 764"/>
              <a:gd name="connsiteX173-1863" fmla="*/ 526 w 657"/>
              <a:gd name="connsiteY173-1864" fmla="*/ 295 h 764"/>
              <a:gd name="connsiteX174-1865" fmla="*/ 526 w 657"/>
              <a:gd name="connsiteY174-1866" fmla="*/ 274 h 764"/>
              <a:gd name="connsiteX175-1867" fmla="*/ 531 w 657"/>
              <a:gd name="connsiteY175-1868" fmla="*/ 253 h 764"/>
              <a:gd name="connsiteX176-1869" fmla="*/ 531 w 657"/>
              <a:gd name="connsiteY176-1870" fmla="*/ 232 h 764"/>
              <a:gd name="connsiteX177-1871" fmla="*/ 531 w 657"/>
              <a:gd name="connsiteY177-1872" fmla="*/ 211 h 764"/>
              <a:gd name="connsiteX178-1873" fmla="*/ 536 w 657"/>
              <a:gd name="connsiteY178-1874" fmla="*/ 195 h 764"/>
              <a:gd name="connsiteX179-1875" fmla="*/ 536 w 657"/>
              <a:gd name="connsiteY179-1876" fmla="*/ 179 h 764"/>
              <a:gd name="connsiteX180-1877" fmla="*/ 536 w 657"/>
              <a:gd name="connsiteY180-1878" fmla="*/ 163 h 764"/>
              <a:gd name="connsiteX181-1879" fmla="*/ 536 w 657"/>
              <a:gd name="connsiteY181-1880" fmla="*/ 153 h 764"/>
              <a:gd name="connsiteX182-1881" fmla="*/ 536 w 657"/>
              <a:gd name="connsiteY182-1882" fmla="*/ 142 h 764"/>
              <a:gd name="connsiteX183-1883" fmla="*/ 536 w 657"/>
              <a:gd name="connsiteY183-1884" fmla="*/ 132 h 764"/>
              <a:gd name="connsiteX184-1885" fmla="*/ 536 w 657"/>
              <a:gd name="connsiteY184-1886" fmla="*/ 121 h 764"/>
              <a:gd name="connsiteX185-1887" fmla="*/ 531 w 657"/>
              <a:gd name="connsiteY185-1888" fmla="*/ 116 h 764"/>
              <a:gd name="connsiteX186-1889" fmla="*/ 531 w 657"/>
              <a:gd name="connsiteY186-1890" fmla="*/ 116 h 764"/>
              <a:gd name="connsiteX0-1891" fmla="*/ 531 w 657"/>
              <a:gd name="connsiteY0-1892" fmla="*/ 116 h 764"/>
              <a:gd name="connsiteX1-1893" fmla="*/ 531 w 657"/>
              <a:gd name="connsiteY1-1894" fmla="*/ 105 h 764"/>
              <a:gd name="connsiteX2-1895" fmla="*/ 526 w 657"/>
              <a:gd name="connsiteY2-1896" fmla="*/ 95 h 764"/>
              <a:gd name="connsiteX3-1897" fmla="*/ 521 w 657"/>
              <a:gd name="connsiteY3-1898" fmla="*/ 84 h 764"/>
              <a:gd name="connsiteX4-1899" fmla="*/ 521 w 657"/>
              <a:gd name="connsiteY4-1900" fmla="*/ 79 h 764"/>
              <a:gd name="connsiteX5-1901" fmla="*/ 515 w 657"/>
              <a:gd name="connsiteY5-1902" fmla="*/ 79 h 764"/>
              <a:gd name="connsiteX6-1903" fmla="*/ 510 w 657"/>
              <a:gd name="connsiteY6-1904" fmla="*/ 79 h 764"/>
              <a:gd name="connsiteX7-1905" fmla="*/ 505 w 657"/>
              <a:gd name="connsiteY7-1906" fmla="*/ 74 h 764"/>
              <a:gd name="connsiteX8-1907" fmla="*/ 494 w 657"/>
              <a:gd name="connsiteY8-1908" fmla="*/ 74 h 764"/>
              <a:gd name="connsiteX9-1909" fmla="*/ 484 w 657"/>
              <a:gd name="connsiteY9-1910" fmla="*/ 74 h 764"/>
              <a:gd name="connsiteX10-1911" fmla="*/ 473 w 657"/>
              <a:gd name="connsiteY10-1912" fmla="*/ 74 h 764"/>
              <a:gd name="connsiteX11-1913" fmla="*/ 463 w 657"/>
              <a:gd name="connsiteY11-1914" fmla="*/ 74 h 764"/>
              <a:gd name="connsiteX12-1915" fmla="*/ 452 w 657"/>
              <a:gd name="connsiteY12-1916" fmla="*/ 74 h 764"/>
              <a:gd name="connsiteX13-1917" fmla="*/ 421 w 657"/>
              <a:gd name="connsiteY13-1918" fmla="*/ 74 h 764"/>
              <a:gd name="connsiteX14-1919" fmla="*/ 394 w 657"/>
              <a:gd name="connsiteY14-1920" fmla="*/ 74 h 764"/>
              <a:gd name="connsiteX15-1921" fmla="*/ 363 w 657"/>
              <a:gd name="connsiteY15-1922" fmla="*/ 79 h 764"/>
              <a:gd name="connsiteX16-1923" fmla="*/ 331 w 657"/>
              <a:gd name="connsiteY16-1924" fmla="*/ 79 h 764"/>
              <a:gd name="connsiteX17-1925" fmla="*/ 316 w 657"/>
              <a:gd name="connsiteY17-1926" fmla="*/ 84 h 764"/>
              <a:gd name="connsiteX18-1927" fmla="*/ 300 w 657"/>
              <a:gd name="connsiteY18-1928" fmla="*/ 84 h 764"/>
              <a:gd name="connsiteX19-1929" fmla="*/ 279 w 657"/>
              <a:gd name="connsiteY19-1930" fmla="*/ 90 h 764"/>
              <a:gd name="connsiteX20-1931" fmla="*/ 263 w 657"/>
              <a:gd name="connsiteY20-1932" fmla="*/ 95 h 764"/>
              <a:gd name="connsiteX21-1933" fmla="*/ 242 w 657"/>
              <a:gd name="connsiteY21-1934" fmla="*/ 95 h 764"/>
              <a:gd name="connsiteX22-1935" fmla="*/ 221 w 657"/>
              <a:gd name="connsiteY22-1936" fmla="*/ 100 h 764"/>
              <a:gd name="connsiteX23-1937" fmla="*/ 195 w 657"/>
              <a:gd name="connsiteY23-1938" fmla="*/ 105 h 764"/>
              <a:gd name="connsiteX24-1939" fmla="*/ 174 w 657"/>
              <a:gd name="connsiteY24-1940" fmla="*/ 111 h 764"/>
              <a:gd name="connsiteX25-1941" fmla="*/ 147 w 657"/>
              <a:gd name="connsiteY25-1942" fmla="*/ 116 h 764"/>
              <a:gd name="connsiteX26-1943" fmla="*/ 126 w 657"/>
              <a:gd name="connsiteY26-1944" fmla="*/ 121 h 764"/>
              <a:gd name="connsiteX27-1945" fmla="*/ 105 w 657"/>
              <a:gd name="connsiteY27-1946" fmla="*/ 121 h 764"/>
              <a:gd name="connsiteX28-1947" fmla="*/ 89 w 657"/>
              <a:gd name="connsiteY28-1948" fmla="*/ 126 h 764"/>
              <a:gd name="connsiteX29-1949" fmla="*/ 74 w 657"/>
              <a:gd name="connsiteY29-1950" fmla="*/ 126 h 764"/>
              <a:gd name="connsiteX30-1951" fmla="*/ 63 w 657"/>
              <a:gd name="connsiteY30-1952" fmla="*/ 126 h 764"/>
              <a:gd name="connsiteX31-1953" fmla="*/ 53 w 657"/>
              <a:gd name="connsiteY31-1954" fmla="*/ 126 h 764"/>
              <a:gd name="connsiteX32-1955" fmla="*/ 47 w 657"/>
              <a:gd name="connsiteY32-1956" fmla="*/ 126 h 764"/>
              <a:gd name="connsiteX33-1957" fmla="*/ 37 w 657"/>
              <a:gd name="connsiteY33-1958" fmla="*/ 121 h 764"/>
              <a:gd name="connsiteX34-1959" fmla="*/ 21 w 657"/>
              <a:gd name="connsiteY34-1960" fmla="*/ 116 h 764"/>
              <a:gd name="connsiteX35-1961" fmla="*/ 10 w 657"/>
              <a:gd name="connsiteY35-1962" fmla="*/ 111 h 764"/>
              <a:gd name="connsiteX36-1963" fmla="*/ 0 w 657"/>
              <a:gd name="connsiteY36-1964" fmla="*/ 100 h 764"/>
              <a:gd name="connsiteX37-1965" fmla="*/ 32 w 657"/>
              <a:gd name="connsiteY37-1966" fmla="*/ 68 h 764"/>
              <a:gd name="connsiteX38-1967" fmla="*/ 63 w 657"/>
              <a:gd name="connsiteY38-1968" fmla="*/ 68 h 764"/>
              <a:gd name="connsiteX39-1969" fmla="*/ 100 w 657"/>
              <a:gd name="connsiteY39-1970" fmla="*/ 63 h 764"/>
              <a:gd name="connsiteX40-1971" fmla="*/ 121 w 657"/>
              <a:gd name="connsiteY40-1972" fmla="*/ 63 h 764"/>
              <a:gd name="connsiteX41-1973" fmla="*/ 147 w 657"/>
              <a:gd name="connsiteY41-1974" fmla="*/ 63 h 764"/>
              <a:gd name="connsiteX42-1975" fmla="*/ 168 w 657"/>
              <a:gd name="connsiteY42-1976" fmla="*/ 58 h 764"/>
              <a:gd name="connsiteX43-1977" fmla="*/ 200 w 657"/>
              <a:gd name="connsiteY43-1978" fmla="*/ 58 h 764"/>
              <a:gd name="connsiteX44-1979" fmla="*/ 226 w 657"/>
              <a:gd name="connsiteY44-1980" fmla="*/ 53 h 764"/>
              <a:gd name="connsiteX45-1981" fmla="*/ 258 w 657"/>
              <a:gd name="connsiteY45-1982" fmla="*/ 53 h 764"/>
              <a:gd name="connsiteX46-1983" fmla="*/ 295 w 657"/>
              <a:gd name="connsiteY46-1984" fmla="*/ 47 h 764"/>
              <a:gd name="connsiteX47-1985" fmla="*/ 331 w 657"/>
              <a:gd name="connsiteY47-1986" fmla="*/ 42 h 764"/>
              <a:gd name="connsiteX48-1987" fmla="*/ 347 w 657"/>
              <a:gd name="connsiteY48-1988" fmla="*/ 42 h 764"/>
              <a:gd name="connsiteX49-1989" fmla="*/ 363 w 657"/>
              <a:gd name="connsiteY49-1990" fmla="*/ 37 h 764"/>
              <a:gd name="connsiteX50-1991" fmla="*/ 379 w 657"/>
              <a:gd name="connsiteY50-1992" fmla="*/ 37 h 764"/>
              <a:gd name="connsiteX51-1993" fmla="*/ 394 w 657"/>
              <a:gd name="connsiteY51-1994" fmla="*/ 37 h 764"/>
              <a:gd name="connsiteX52-1995" fmla="*/ 405 w 657"/>
              <a:gd name="connsiteY52-1996" fmla="*/ 32 h 764"/>
              <a:gd name="connsiteX53-1997" fmla="*/ 421 w 657"/>
              <a:gd name="connsiteY53-1998" fmla="*/ 32 h 764"/>
              <a:gd name="connsiteX54-1999" fmla="*/ 431 w 657"/>
              <a:gd name="connsiteY54-2000" fmla="*/ 32 h 764"/>
              <a:gd name="connsiteX55-2001" fmla="*/ 442 w 657"/>
              <a:gd name="connsiteY55-2002" fmla="*/ 26 h 764"/>
              <a:gd name="connsiteX56-2003" fmla="*/ 452 w 657"/>
              <a:gd name="connsiteY56-2004" fmla="*/ 26 h 764"/>
              <a:gd name="connsiteX57-2005" fmla="*/ 458 w 657"/>
              <a:gd name="connsiteY57-2006" fmla="*/ 26 h 764"/>
              <a:gd name="connsiteX58-2007" fmla="*/ 468 w 657"/>
              <a:gd name="connsiteY58-2008" fmla="*/ 21 h 764"/>
              <a:gd name="connsiteX59-2009" fmla="*/ 473 w 657"/>
              <a:gd name="connsiteY59-2010" fmla="*/ 21 h 764"/>
              <a:gd name="connsiteX60-2011" fmla="*/ 479 w 657"/>
              <a:gd name="connsiteY60-2012" fmla="*/ 21 h 764"/>
              <a:gd name="connsiteX61-2013" fmla="*/ 484 w 657"/>
              <a:gd name="connsiteY61-2014" fmla="*/ 16 h 764"/>
              <a:gd name="connsiteX62-2015" fmla="*/ 484 w 657"/>
              <a:gd name="connsiteY62-2016" fmla="*/ 16 h 764"/>
              <a:gd name="connsiteX63-2017" fmla="*/ 489 w 657"/>
              <a:gd name="connsiteY63-2018" fmla="*/ 16 h 764"/>
              <a:gd name="connsiteX64-2019" fmla="*/ 489 w 657"/>
              <a:gd name="connsiteY64-2020" fmla="*/ 11 h 764"/>
              <a:gd name="connsiteX65-2021" fmla="*/ 500 w 657"/>
              <a:gd name="connsiteY65-2022" fmla="*/ 5 h 764"/>
              <a:gd name="connsiteX66-2023" fmla="*/ 505 w 657"/>
              <a:gd name="connsiteY66-2024" fmla="*/ 5 h 764"/>
              <a:gd name="connsiteX67-2025" fmla="*/ 515 w 657"/>
              <a:gd name="connsiteY67-2026" fmla="*/ 0 h 764"/>
              <a:gd name="connsiteX68-2027" fmla="*/ 521 w 657"/>
              <a:gd name="connsiteY68-2028" fmla="*/ 5 h 764"/>
              <a:gd name="connsiteX69-2029" fmla="*/ 536 w 657"/>
              <a:gd name="connsiteY69-2030" fmla="*/ 5 h 764"/>
              <a:gd name="connsiteX70-2031" fmla="*/ 547 w 657"/>
              <a:gd name="connsiteY70-2032" fmla="*/ 11 h 764"/>
              <a:gd name="connsiteX71-2033" fmla="*/ 568 w 657"/>
              <a:gd name="connsiteY71-2034" fmla="*/ 16 h 764"/>
              <a:gd name="connsiteX72-2035" fmla="*/ 600 w 657"/>
              <a:gd name="connsiteY72-2036" fmla="*/ 32 h 764"/>
              <a:gd name="connsiteX73-2037" fmla="*/ 615 w 657"/>
              <a:gd name="connsiteY73-2038" fmla="*/ 42 h 764"/>
              <a:gd name="connsiteX74-2039" fmla="*/ 631 w 657"/>
              <a:gd name="connsiteY74-2040" fmla="*/ 53 h 764"/>
              <a:gd name="connsiteX75-2041" fmla="*/ 642 w 657"/>
              <a:gd name="connsiteY75-2042" fmla="*/ 58 h 764"/>
              <a:gd name="connsiteX76-2043" fmla="*/ 652 w 657"/>
              <a:gd name="connsiteY76-2044" fmla="*/ 68 h 764"/>
              <a:gd name="connsiteX77-2045" fmla="*/ 657 w 657"/>
              <a:gd name="connsiteY77-2046" fmla="*/ 74 h 764"/>
              <a:gd name="connsiteX78-2047" fmla="*/ 657 w 657"/>
              <a:gd name="connsiteY78-2048" fmla="*/ 74 h 764"/>
              <a:gd name="connsiteX79-2049" fmla="*/ 652 w 657"/>
              <a:gd name="connsiteY79-2050" fmla="*/ 79 h 764"/>
              <a:gd name="connsiteX80-2051" fmla="*/ 652 w 657"/>
              <a:gd name="connsiteY80-2052" fmla="*/ 84 h 764"/>
              <a:gd name="connsiteX81-2053" fmla="*/ 647 w 657"/>
              <a:gd name="connsiteY81-2054" fmla="*/ 90 h 764"/>
              <a:gd name="connsiteX82-2055" fmla="*/ 642 w 657"/>
              <a:gd name="connsiteY82-2056" fmla="*/ 95 h 764"/>
              <a:gd name="connsiteX83-2057" fmla="*/ 636 w 657"/>
              <a:gd name="connsiteY83-2058" fmla="*/ 100 h 764"/>
              <a:gd name="connsiteX84-2059" fmla="*/ 631 w 657"/>
              <a:gd name="connsiteY84-2060" fmla="*/ 105 h 764"/>
              <a:gd name="connsiteX85-2061" fmla="*/ 626 w 657"/>
              <a:gd name="connsiteY85-2062" fmla="*/ 116 h 764"/>
              <a:gd name="connsiteX86-2063" fmla="*/ 626 w 657"/>
              <a:gd name="connsiteY86-2064" fmla="*/ 126 h 764"/>
              <a:gd name="connsiteX87-2065" fmla="*/ 621 w 657"/>
              <a:gd name="connsiteY87-2066" fmla="*/ 142 h 764"/>
              <a:gd name="connsiteX88-2067" fmla="*/ 621 w 657"/>
              <a:gd name="connsiteY88-2068" fmla="*/ 163 h 764"/>
              <a:gd name="connsiteX89-2069" fmla="*/ 621 w 657"/>
              <a:gd name="connsiteY89-2070" fmla="*/ 184 h 764"/>
              <a:gd name="connsiteX90-2071" fmla="*/ 615 w 657"/>
              <a:gd name="connsiteY90-2072" fmla="*/ 211 h 764"/>
              <a:gd name="connsiteX91-2073" fmla="*/ 610 w 657"/>
              <a:gd name="connsiteY91-2074" fmla="*/ 263 h 764"/>
              <a:gd name="connsiteX92-2075" fmla="*/ 605 w 657"/>
              <a:gd name="connsiteY92-2076" fmla="*/ 316 h 764"/>
              <a:gd name="connsiteX93-2077" fmla="*/ 600 w 657"/>
              <a:gd name="connsiteY93-2078" fmla="*/ 363 h 764"/>
              <a:gd name="connsiteX94-2079" fmla="*/ 594 w 657"/>
              <a:gd name="connsiteY94-2080" fmla="*/ 411 h 764"/>
              <a:gd name="connsiteX95-2081" fmla="*/ 584 w 657"/>
              <a:gd name="connsiteY95-2082" fmla="*/ 458 h 764"/>
              <a:gd name="connsiteX96-2083" fmla="*/ 573 w 657"/>
              <a:gd name="connsiteY96-2084" fmla="*/ 506 h 764"/>
              <a:gd name="connsiteX97-2085" fmla="*/ 563 w 657"/>
              <a:gd name="connsiteY97-2086" fmla="*/ 553 h 764"/>
              <a:gd name="connsiteX98-2087" fmla="*/ 547 w 657"/>
              <a:gd name="connsiteY98-2088" fmla="*/ 595 h 764"/>
              <a:gd name="connsiteX99-2089" fmla="*/ 536 w 657"/>
              <a:gd name="connsiteY99-2090" fmla="*/ 622 h 764"/>
              <a:gd name="connsiteX100-2091" fmla="*/ 531 w 657"/>
              <a:gd name="connsiteY100-2092" fmla="*/ 643 h 764"/>
              <a:gd name="connsiteX101-2093" fmla="*/ 521 w 657"/>
              <a:gd name="connsiteY101-2094" fmla="*/ 658 h 764"/>
              <a:gd name="connsiteX102-2095" fmla="*/ 510 w 657"/>
              <a:gd name="connsiteY102-2096" fmla="*/ 674 h 764"/>
              <a:gd name="connsiteX103-2097" fmla="*/ 500 w 657"/>
              <a:gd name="connsiteY103-2098" fmla="*/ 690 h 764"/>
              <a:gd name="connsiteX104-2099" fmla="*/ 489 w 657"/>
              <a:gd name="connsiteY104-2100" fmla="*/ 706 h 764"/>
              <a:gd name="connsiteX105-2101" fmla="*/ 473 w 657"/>
              <a:gd name="connsiteY105-2102" fmla="*/ 716 h 764"/>
              <a:gd name="connsiteX106-2103" fmla="*/ 463 w 657"/>
              <a:gd name="connsiteY106-2104" fmla="*/ 727 h 764"/>
              <a:gd name="connsiteX107-2105" fmla="*/ 452 w 657"/>
              <a:gd name="connsiteY107-2106" fmla="*/ 737 h 764"/>
              <a:gd name="connsiteX108-2107" fmla="*/ 442 w 657"/>
              <a:gd name="connsiteY108-2108" fmla="*/ 743 h 764"/>
              <a:gd name="connsiteX109-2109" fmla="*/ 431 w 657"/>
              <a:gd name="connsiteY109-2110" fmla="*/ 748 h 764"/>
              <a:gd name="connsiteX110-2111" fmla="*/ 421 w 657"/>
              <a:gd name="connsiteY110-2112" fmla="*/ 753 h 764"/>
              <a:gd name="connsiteX111-2113" fmla="*/ 416 w 657"/>
              <a:gd name="connsiteY111-2114" fmla="*/ 758 h 764"/>
              <a:gd name="connsiteX112-2115" fmla="*/ 405 w 657"/>
              <a:gd name="connsiteY112-2116" fmla="*/ 764 h 764"/>
              <a:gd name="connsiteX113-2117" fmla="*/ 400 w 657"/>
              <a:gd name="connsiteY113-2118" fmla="*/ 764 h 764"/>
              <a:gd name="connsiteX114-2119" fmla="*/ 394 w 657"/>
              <a:gd name="connsiteY114-2120" fmla="*/ 764 h 764"/>
              <a:gd name="connsiteX115-2121" fmla="*/ 384 w 657"/>
              <a:gd name="connsiteY115-2122" fmla="*/ 758 h 764"/>
              <a:gd name="connsiteX116-2123" fmla="*/ 379 w 657"/>
              <a:gd name="connsiteY116-2124" fmla="*/ 753 h 764"/>
              <a:gd name="connsiteX117-2125" fmla="*/ 373 w 657"/>
              <a:gd name="connsiteY117-2126" fmla="*/ 748 h 764"/>
              <a:gd name="connsiteX118-2127" fmla="*/ 373 w 657"/>
              <a:gd name="connsiteY118-2128" fmla="*/ 743 h 764"/>
              <a:gd name="connsiteX119-2129" fmla="*/ 373 w 657"/>
              <a:gd name="connsiteY119-2130" fmla="*/ 737 h 764"/>
              <a:gd name="connsiteX120-2131" fmla="*/ 373 w 657"/>
              <a:gd name="connsiteY120-2132" fmla="*/ 732 h 764"/>
              <a:gd name="connsiteX121-2133" fmla="*/ 373 w 657"/>
              <a:gd name="connsiteY121-2134" fmla="*/ 722 h 764"/>
              <a:gd name="connsiteX122-2135" fmla="*/ 373 w 657"/>
              <a:gd name="connsiteY122-2136" fmla="*/ 716 h 764"/>
              <a:gd name="connsiteX123-2137" fmla="*/ 368 w 657"/>
              <a:gd name="connsiteY123-2138" fmla="*/ 706 h 764"/>
              <a:gd name="connsiteX124-2139" fmla="*/ 358 w 657"/>
              <a:gd name="connsiteY124-2140" fmla="*/ 695 h 764"/>
              <a:gd name="connsiteX125-2141" fmla="*/ 347 w 657"/>
              <a:gd name="connsiteY125-2142" fmla="*/ 690 h 764"/>
              <a:gd name="connsiteX126-2143" fmla="*/ 337 w 657"/>
              <a:gd name="connsiteY126-2144" fmla="*/ 679 h 764"/>
              <a:gd name="connsiteX127-2145" fmla="*/ 321 w 657"/>
              <a:gd name="connsiteY127-2146" fmla="*/ 669 h 764"/>
              <a:gd name="connsiteX128-2147" fmla="*/ 305 w 657"/>
              <a:gd name="connsiteY128-2148" fmla="*/ 658 h 764"/>
              <a:gd name="connsiteX129-2149" fmla="*/ 289 w 657"/>
              <a:gd name="connsiteY129-2150" fmla="*/ 648 h 764"/>
              <a:gd name="connsiteX130-2151" fmla="*/ 273 w 657"/>
              <a:gd name="connsiteY130-2152" fmla="*/ 643 h 764"/>
              <a:gd name="connsiteX131-2153" fmla="*/ 263 w 657"/>
              <a:gd name="connsiteY131-2154" fmla="*/ 632 h 764"/>
              <a:gd name="connsiteX132-2155" fmla="*/ 252 w 657"/>
              <a:gd name="connsiteY132-2156" fmla="*/ 627 h 764"/>
              <a:gd name="connsiteX133-2157" fmla="*/ 242 w 657"/>
              <a:gd name="connsiteY133-2158" fmla="*/ 622 h 764"/>
              <a:gd name="connsiteX134-2159" fmla="*/ 237 w 657"/>
              <a:gd name="connsiteY134-2160" fmla="*/ 616 h 764"/>
              <a:gd name="connsiteX135-2161" fmla="*/ 237 w 657"/>
              <a:gd name="connsiteY135-2162" fmla="*/ 616 h 764"/>
              <a:gd name="connsiteX136-2163" fmla="*/ 237 w 657"/>
              <a:gd name="connsiteY136-2164" fmla="*/ 611 h 764"/>
              <a:gd name="connsiteX137-2165" fmla="*/ 237 w 657"/>
              <a:gd name="connsiteY137-2166" fmla="*/ 611 h 764"/>
              <a:gd name="connsiteX138-2167" fmla="*/ 242 w 657"/>
              <a:gd name="connsiteY138-2168" fmla="*/ 611 h 764"/>
              <a:gd name="connsiteX139-2169" fmla="*/ 247 w 657"/>
              <a:gd name="connsiteY139-2170" fmla="*/ 611 h 764"/>
              <a:gd name="connsiteX140-2171" fmla="*/ 258 w 657"/>
              <a:gd name="connsiteY140-2172" fmla="*/ 611 h 764"/>
              <a:gd name="connsiteX141-2173" fmla="*/ 268 w 657"/>
              <a:gd name="connsiteY141-2174" fmla="*/ 611 h 764"/>
              <a:gd name="connsiteX142-2175" fmla="*/ 284 w 657"/>
              <a:gd name="connsiteY142-2176" fmla="*/ 616 h 764"/>
              <a:gd name="connsiteX143-2177" fmla="*/ 300 w 657"/>
              <a:gd name="connsiteY143-2178" fmla="*/ 622 h 764"/>
              <a:gd name="connsiteX144-2179" fmla="*/ 321 w 657"/>
              <a:gd name="connsiteY144-2180" fmla="*/ 622 h 764"/>
              <a:gd name="connsiteX145-2181" fmla="*/ 342 w 657"/>
              <a:gd name="connsiteY145-2182" fmla="*/ 627 h 764"/>
              <a:gd name="connsiteX146-2183" fmla="*/ 358 w 657"/>
              <a:gd name="connsiteY146-2184" fmla="*/ 632 h 764"/>
              <a:gd name="connsiteX147-2185" fmla="*/ 373 w 657"/>
              <a:gd name="connsiteY147-2186" fmla="*/ 632 h 764"/>
              <a:gd name="connsiteX148-2187" fmla="*/ 389 w 657"/>
              <a:gd name="connsiteY148-2188" fmla="*/ 632 h 764"/>
              <a:gd name="connsiteX149-2189" fmla="*/ 400 w 657"/>
              <a:gd name="connsiteY149-2190" fmla="*/ 632 h 764"/>
              <a:gd name="connsiteX150-2191" fmla="*/ 410 w 657"/>
              <a:gd name="connsiteY150-2192" fmla="*/ 632 h 764"/>
              <a:gd name="connsiteX151-2193" fmla="*/ 416 w 657"/>
              <a:gd name="connsiteY151-2194" fmla="*/ 632 h 764"/>
              <a:gd name="connsiteX152-2195" fmla="*/ 421 w 657"/>
              <a:gd name="connsiteY152-2196" fmla="*/ 632 h 764"/>
              <a:gd name="connsiteX153-2197" fmla="*/ 426 w 657"/>
              <a:gd name="connsiteY153-2198" fmla="*/ 627 h 764"/>
              <a:gd name="connsiteX154-2199" fmla="*/ 431 w 657"/>
              <a:gd name="connsiteY154-2200" fmla="*/ 622 h 764"/>
              <a:gd name="connsiteX155-2201" fmla="*/ 437 w 657"/>
              <a:gd name="connsiteY155-2202" fmla="*/ 616 h 764"/>
              <a:gd name="connsiteX156-2203" fmla="*/ 442 w 657"/>
              <a:gd name="connsiteY156-2204" fmla="*/ 611 h 764"/>
              <a:gd name="connsiteX157-2205" fmla="*/ 447 w 657"/>
              <a:gd name="connsiteY157-2206" fmla="*/ 600 h 764"/>
              <a:gd name="connsiteX158-2207" fmla="*/ 458 w 657"/>
              <a:gd name="connsiteY158-2208" fmla="*/ 590 h 764"/>
              <a:gd name="connsiteX159-2209" fmla="*/ 463 w 657"/>
              <a:gd name="connsiteY159-2210" fmla="*/ 579 h 764"/>
              <a:gd name="connsiteX160-2211" fmla="*/ 468 w 657"/>
              <a:gd name="connsiteY160-2212" fmla="*/ 569 h 764"/>
              <a:gd name="connsiteX161-2213" fmla="*/ 473 w 657"/>
              <a:gd name="connsiteY161-2214" fmla="*/ 553 h 764"/>
              <a:gd name="connsiteX162-2215" fmla="*/ 479 w 657"/>
              <a:gd name="connsiteY162-2216" fmla="*/ 537 h 764"/>
              <a:gd name="connsiteX163-2217" fmla="*/ 484 w 657"/>
              <a:gd name="connsiteY163-2218" fmla="*/ 521 h 764"/>
              <a:gd name="connsiteX164-2219" fmla="*/ 489 w 657"/>
              <a:gd name="connsiteY164-2220" fmla="*/ 500 h 764"/>
              <a:gd name="connsiteX165-2221" fmla="*/ 494 w 657"/>
              <a:gd name="connsiteY165-2222" fmla="*/ 479 h 764"/>
              <a:gd name="connsiteX166-2223" fmla="*/ 500 w 657"/>
              <a:gd name="connsiteY166-2224" fmla="*/ 453 h 764"/>
              <a:gd name="connsiteX167-2225" fmla="*/ 505 w 657"/>
              <a:gd name="connsiteY167-2226" fmla="*/ 427 h 764"/>
              <a:gd name="connsiteX168-2227" fmla="*/ 510 w 657"/>
              <a:gd name="connsiteY168-2228" fmla="*/ 400 h 764"/>
              <a:gd name="connsiteX169-2229" fmla="*/ 515 w 657"/>
              <a:gd name="connsiteY169-2230" fmla="*/ 374 h 764"/>
              <a:gd name="connsiteX170-2231" fmla="*/ 521 w 657"/>
              <a:gd name="connsiteY170-2232" fmla="*/ 348 h 764"/>
              <a:gd name="connsiteX171-2233" fmla="*/ 521 w 657"/>
              <a:gd name="connsiteY171-2234" fmla="*/ 321 h 764"/>
              <a:gd name="connsiteX172-2235" fmla="*/ 526 w 657"/>
              <a:gd name="connsiteY172-2236" fmla="*/ 295 h 764"/>
              <a:gd name="connsiteX173-2237" fmla="*/ 526 w 657"/>
              <a:gd name="connsiteY173-2238" fmla="*/ 274 h 764"/>
              <a:gd name="connsiteX174-2239" fmla="*/ 531 w 657"/>
              <a:gd name="connsiteY174-2240" fmla="*/ 253 h 764"/>
              <a:gd name="connsiteX175-2241" fmla="*/ 531 w 657"/>
              <a:gd name="connsiteY175-2242" fmla="*/ 232 h 764"/>
              <a:gd name="connsiteX176-2243" fmla="*/ 531 w 657"/>
              <a:gd name="connsiteY176-2244" fmla="*/ 211 h 764"/>
              <a:gd name="connsiteX177-2245" fmla="*/ 536 w 657"/>
              <a:gd name="connsiteY177-2246" fmla="*/ 195 h 764"/>
              <a:gd name="connsiteX178-2247" fmla="*/ 536 w 657"/>
              <a:gd name="connsiteY178-2248" fmla="*/ 179 h 764"/>
              <a:gd name="connsiteX179-2249" fmla="*/ 536 w 657"/>
              <a:gd name="connsiteY179-2250" fmla="*/ 163 h 764"/>
              <a:gd name="connsiteX180-2251" fmla="*/ 536 w 657"/>
              <a:gd name="connsiteY180-2252" fmla="*/ 153 h 764"/>
              <a:gd name="connsiteX181-2253" fmla="*/ 536 w 657"/>
              <a:gd name="connsiteY181-2254" fmla="*/ 142 h 764"/>
              <a:gd name="connsiteX182-2255" fmla="*/ 536 w 657"/>
              <a:gd name="connsiteY182-2256" fmla="*/ 132 h 764"/>
              <a:gd name="connsiteX183-2257" fmla="*/ 536 w 657"/>
              <a:gd name="connsiteY183-2258" fmla="*/ 121 h 764"/>
              <a:gd name="connsiteX184-2259" fmla="*/ 531 w 657"/>
              <a:gd name="connsiteY184-2260" fmla="*/ 116 h 764"/>
              <a:gd name="connsiteX185-2261" fmla="*/ 531 w 657"/>
              <a:gd name="connsiteY185-2262" fmla="*/ 116 h 764"/>
              <a:gd name="connsiteX0-2263" fmla="*/ 531 w 657"/>
              <a:gd name="connsiteY0-2264" fmla="*/ 116 h 764"/>
              <a:gd name="connsiteX1-2265" fmla="*/ 531 w 657"/>
              <a:gd name="connsiteY1-2266" fmla="*/ 105 h 764"/>
              <a:gd name="connsiteX2-2267" fmla="*/ 526 w 657"/>
              <a:gd name="connsiteY2-2268" fmla="*/ 95 h 764"/>
              <a:gd name="connsiteX3-2269" fmla="*/ 521 w 657"/>
              <a:gd name="connsiteY3-2270" fmla="*/ 84 h 764"/>
              <a:gd name="connsiteX4-2271" fmla="*/ 521 w 657"/>
              <a:gd name="connsiteY4-2272" fmla="*/ 79 h 764"/>
              <a:gd name="connsiteX5-2273" fmla="*/ 515 w 657"/>
              <a:gd name="connsiteY5-2274" fmla="*/ 79 h 764"/>
              <a:gd name="connsiteX6-2275" fmla="*/ 510 w 657"/>
              <a:gd name="connsiteY6-2276" fmla="*/ 79 h 764"/>
              <a:gd name="connsiteX7-2277" fmla="*/ 505 w 657"/>
              <a:gd name="connsiteY7-2278" fmla="*/ 74 h 764"/>
              <a:gd name="connsiteX8-2279" fmla="*/ 494 w 657"/>
              <a:gd name="connsiteY8-2280" fmla="*/ 74 h 764"/>
              <a:gd name="connsiteX9-2281" fmla="*/ 484 w 657"/>
              <a:gd name="connsiteY9-2282" fmla="*/ 74 h 764"/>
              <a:gd name="connsiteX10-2283" fmla="*/ 473 w 657"/>
              <a:gd name="connsiteY10-2284" fmla="*/ 74 h 764"/>
              <a:gd name="connsiteX11-2285" fmla="*/ 463 w 657"/>
              <a:gd name="connsiteY11-2286" fmla="*/ 74 h 764"/>
              <a:gd name="connsiteX12-2287" fmla="*/ 452 w 657"/>
              <a:gd name="connsiteY12-2288" fmla="*/ 74 h 764"/>
              <a:gd name="connsiteX13-2289" fmla="*/ 421 w 657"/>
              <a:gd name="connsiteY13-2290" fmla="*/ 74 h 764"/>
              <a:gd name="connsiteX14-2291" fmla="*/ 394 w 657"/>
              <a:gd name="connsiteY14-2292" fmla="*/ 74 h 764"/>
              <a:gd name="connsiteX15-2293" fmla="*/ 363 w 657"/>
              <a:gd name="connsiteY15-2294" fmla="*/ 79 h 764"/>
              <a:gd name="connsiteX16-2295" fmla="*/ 331 w 657"/>
              <a:gd name="connsiteY16-2296" fmla="*/ 79 h 764"/>
              <a:gd name="connsiteX17-2297" fmla="*/ 316 w 657"/>
              <a:gd name="connsiteY17-2298" fmla="*/ 84 h 764"/>
              <a:gd name="connsiteX18-2299" fmla="*/ 300 w 657"/>
              <a:gd name="connsiteY18-2300" fmla="*/ 84 h 764"/>
              <a:gd name="connsiteX19-2301" fmla="*/ 279 w 657"/>
              <a:gd name="connsiteY19-2302" fmla="*/ 90 h 764"/>
              <a:gd name="connsiteX20-2303" fmla="*/ 263 w 657"/>
              <a:gd name="connsiteY20-2304" fmla="*/ 95 h 764"/>
              <a:gd name="connsiteX21-2305" fmla="*/ 242 w 657"/>
              <a:gd name="connsiteY21-2306" fmla="*/ 95 h 764"/>
              <a:gd name="connsiteX22-2307" fmla="*/ 221 w 657"/>
              <a:gd name="connsiteY22-2308" fmla="*/ 100 h 764"/>
              <a:gd name="connsiteX23-2309" fmla="*/ 195 w 657"/>
              <a:gd name="connsiteY23-2310" fmla="*/ 105 h 764"/>
              <a:gd name="connsiteX24-2311" fmla="*/ 174 w 657"/>
              <a:gd name="connsiteY24-2312" fmla="*/ 111 h 764"/>
              <a:gd name="connsiteX25-2313" fmla="*/ 147 w 657"/>
              <a:gd name="connsiteY25-2314" fmla="*/ 116 h 764"/>
              <a:gd name="connsiteX26-2315" fmla="*/ 126 w 657"/>
              <a:gd name="connsiteY26-2316" fmla="*/ 121 h 764"/>
              <a:gd name="connsiteX27-2317" fmla="*/ 105 w 657"/>
              <a:gd name="connsiteY27-2318" fmla="*/ 121 h 764"/>
              <a:gd name="connsiteX28-2319" fmla="*/ 89 w 657"/>
              <a:gd name="connsiteY28-2320" fmla="*/ 126 h 764"/>
              <a:gd name="connsiteX29-2321" fmla="*/ 74 w 657"/>
              <a:gd name="connsiteY29-2322" fmla="*/ 126 h 764"/>
              <a:gd name="connsiteX30-2323" fmla="*/ 63 w 657"/>
              <a:gd name="connsiteY30-2324" fmla="*/ 126 h 764"/>
              <a:gd name="connsiteX31-2325" fmla="*/ 53 w 657"/>
              <a:gd name="connsiteY31-2326" fmla="*/ 126 h 764"/>
              <a:gd name="connsiteX32-2327" fmla="*/ 47 w 657"/>
              <a:gd name="connsiteY32-2328" fmla="*/ 126 h 764"/>
              <a:gd name="connsiteX33-2329" fmla="*/ 37 w 657"/>
              <a:gd name="connsiteY33-2330" fmla="*/ 121 h 764"/>
              <a:gd name="connsiteX34-2331" fmla="*/ 21 w 657"/>
              <a:gd name="connsiteY34-2332" fmla="*/ 116 h 764"/>
              <a:gd name="connsiteX35-2333" fmla="*/ 10 w 657"/>
              <a:gd name="connsiteY35-2334" fmla="*/ 111 h 764"/>
              <a:gd name="connsiteX36-2335" fmla="*/ 0 w 657"/>
              <a:gd name="connsiteY36-2336" fmla="*/ 100 h 764"/>
              <a:gd name="connsiteX37-2337" fmla="*/ 63 w 657"/>
              <a:gd name="connsiteY37-2338" fmla="*/ 68 h 764"/>
              <a:gd name="connsiteX38-2339" fmla="*/ 100 w 657"/>
              <a:gd name="connsiteY38-2340" fmla="*/ 63 h 764"/>
              <a:gd name="connsiteX39-2341" fmla="*/ 121 w 657"/>
              <a:gd name="connsiteY39-2342" fmla="*/ 63 h 764"/>
              <a:gd name="connsiteX40-2343" fmla="*/ 147 w 657"/>
              <a:gd name="connsiteY40-2344" fmla="*/ 63 h 764"/>
              <a:gd name="connsiteX41-2345" fmla="*/ 168 w 657"/>
              <a:gd name="connsiteY41-2346" fmla="*/ 58 h 764"/>
              <a:gd name="connsiteX42-2347" fmla="*/ 200 w 657"/>
              <a:gd name="connsiteY42-2348" fmla="*/ 58 h 764"/>
              <a:gd name="connsiteX43-2349" fmla="*/ 226 w 657"/>
              <a:gd name="connsiteY43-2350" fmla="*/ 53 h 764"/>
              <a:gd name="connsiteX44-2351" fmla="*/ 258 w 657"/>
              <a:gd name="connsiteY44-2352" fmla="*/ 53 h 764"/>
              <a:gd name="connsiteX45-2353" fmla="*/ 295 w 657"/>
              <a:gd name="connsiteY45-2354" fmla="*/ 47 h 764"/>
              <a:gd name="connsiteX46-2355" fmla="*/ 331 w 657"/>
              <a:gd name="connsiteY46-2356" fmla="*/ 42 h 764"/>
              <a:gd name="connsiteX47-2357" fmla="*/ 347 w 657"/>
              <a:gd name="connsiteY47-2358" fmla="*/ 42 h 764"/>
              <a:gd name="connsiteX48-2359" fmla="*/ 363 w 657"/>
              <a:gd name="connsiteY48-2360" fmla="*/ 37 h 764"/>
              <a:gd name="connsiteX49-2361" fmla="*/ 379 w 657"/>
              <a:gd name="connsiteY49-2362" fmla="*/ 37 h 764"/>
              <a:gd name="connsiteX50-2363" fmla="*/ 394 w 657"/>
              <a:gd name="connsiteY50-2364" fmla="*/ 37 h 764"/>
              <a:gd name="connsiteX51-2365" fmla="*/ 405 w 657"/>
              <a:gd name="connsiteY51-2366" fmla="*/ 32 h 764"/>
              <a:gd name="connsiteX52-2367" fmla="*/ 421 w 657"/>
              <a:gd name="connsiteY52-2368" fmla="*/ 32 h 764"/>
              <a:gd name="connsiteX53-2369" fmla="*/ 431 w 657"/>
              <a:gd name="connsiteY53-2370" fmla="*/ 32 h 764"/>
              <a:gd name="connsiteX54-2371" fmla="*/ 442 w 657"/>
              <a:gd name="connsiteY54-2372" fmla="*/ 26 h 764"/>
              <a:gd name="connsiteX55-2373" fmla="*/ 452 w 657"/>
              <a:gd name="connsiteY55-2374" fmla="*/ 26 h 764"/>
              <a:gd name="connsiteX56-2375" fmla="*/ 458 w 657"/>
              <a:gd name="connsiteY56-2376" fmla="*/ 26 h 764"/>
              <a:gd name="connsiteX57-2377" fmla="*/ 468 w 657"/>
              <a:gd name="connsiteY57-2378" fmla="*/ 21 h 764"/>
              <a:gd name="connsiteX58-2379" fmla="*/ 473 w 657"/>
              <a:gd name="connsiteY58-2380" fmla="*/ 21 h 764"/>
              <a:gd name="connsiteX59-2381" fmla="*/ 479 w 657"/>
              <a:gd name="connsiteY59-2382" fmla="*/ 21 h 764"/>
              <a:gd name="connsiteX60-2383" fmla="*/ 484 w 657"/>
              <a:gd name="connsiteY60-2384" fmla="*/ 16 h 764"/>
              <a:gd name="connsiteX61-2385" fmla="*/ 484 w 657"/>
              <a:gd name="connsiteY61-2386" fmla="*/ 16 h 764"/>
              <a:gd name="connsiteX62-2387" fmla="*/ 489 w 657"/>
              <a:gd name="connsiteY62-2388" fmla="*/ 16 h 764"/>
              <a:gd name="connsiteX63-2389" fmla="*/ 489 w 657"/>
              <a:gd name="connsiteY63-2390" fmla="*/ 11 h 764"/>
              <a:gd name="connsiteX64-2391" fmla="*/ 500 w 657"/>
              <a:gd name="connsiteY64-2392" fmla="*/ 5 h 764"/>
              <a:gd name="connsiteX65-2393" fmla="*/ 505 w 657"/>
              <a:gd name="connsiteY65-2394" fmla="*/ 5 h 764"/>
              <a:gd name="connsiteX66-2395" fmla="*/ 515 w 657"/>
              <a:gd name="connsiteY66-2396" fmla="*/ 0 h 764"/>
              <a:gd name="connsiteX67-2397" fmla="*/ 521 w 657"/>
              <a:gd name="connsiteY67-2398" fmla="*/ 5 h 764"/>
              <a:gd name="connsiteX68-2399" fmla="*/ 536 w 657"/>
              <a:gd name="connsiteY68-2400" fmla="*/ 5 h 764"/>
              <a:gd name="connsiteX69-2401" fmla="*/ 547 w 657"/>
              <a:gd name="connsiteY69-2402" fmla="*/ 11 h 764"/>
              <a:gd name="connsiteX70-2403" fmla="*/ 568 w 657"/>
              <a:gd name="connsiteY70-2404" fmla="*/ 16 h 764"/>
              <a:gd name="connsiteX71-2405" fmla="*/ 600 w 657"/>
              <a:gd name="connsiteY71-2406" fmla="*/ 32 h 764"/>
              <a:gd name="connsiteX72-2407" fmla="*/ 615 w 657"/>
              <a:gd name="connsiteY72-2408" fmla="*/ 42 h 764"/>
              <a:gd name="connsiteX73-2409" fmla="*/ 631 w 657"/>
              <a:gd name="connsiteY73-2410" fmla="*/ 53 h 764"/>
              <a:gd name="connsiteX74-2411" fmla="*/ 642 w 657"/>
              <a:gd name="connsiteY74-2412" fmla="*/ 58 h 764"/>
              <a:gd name="connsiteX75-2413" fmla="*/ 652 w 657"/>
              <a:gd name="connsiteY75-2414" fmla="*/ 68 h 764"/>
              <a:gd name="connsiteX76-2415" fmla="*/ 657 w 657"/>
              <a:gd name="connsiteY76-2416" fmla="*/ 74 h 764"/>
              <a:gd name="connsiteX77-2417" fmla="*/ 657 w 657"/>
              <a:gd name="connsiteY77-2418" fmla="*/ 74 h 764"/>
              <a:gd name="connsiteX78-2419" fmla="*/ 652 w 657"/>
              <a:gd name="connsiteY78-2420" fmla="*/ 79 h 764"/>
              <a:gd name="connsiteX79-2421" fmla="*/ 652 w 657"/>
              <a:gd name="connsiteY79-2422" fmla="*/ 84 h 764"/>
              <a:gd name="connsiteX80-2423" fmla="*/ 647 w 657"/>
              <a:gd name="connsiteY80-2424" fmla="*/ 90 h 764"/>
              <a:gd name="connsiteX81-2425" fmla="*/ 642 w 657"/>
              <a:gd name="connsiteY81-2426" fmla="*/ 95 h 764"/>
              <a:gd name="connsiteX82-2427" fmla="*/ 636 w 657"/>
              <a:gd name="connsiteY82-2428" fmla="*/ 100 h 764"/>
              <a:gd name="connsiteX83-2429" fmla="*/ 631 w 657"/>
              <a:gd name="connsiteY83-2430" fmla="*/ 105 h 764"/>
              <a:gd name="connsiteX84-2431" fmla="*/ 626 w 657"/>
              <a:gd name="connsiteY84-2432" fmla="*/ 116 h 764"/>
              <a:gd name="connsiteX85-2433" fmla="*/ 626 w 657"/>
              <a:gd name="connsiteY85-2434" fmla="*/ 126 h 764"/>
              <a:gd name="connsiteX86-2435" fmla="*/ 621 w 657"/>
              <a:gd name="connsiteY86-2436" fmla="*/ 142 h 764"/>
              <a:gd name="connsiteX87-2437" fmla="*/ 621 w 657"/>
              <a:gd name="connsiteY87-2438" fmla="*/ 163 h 764"/>
              <a:gd name="connsiteX88-2439" fmla="*/ 621 w 657"/>
              <a:gd name="connsiteY88-2440" fmla="*/ 184 h 764"/>
              <a:gd name="connsiteX89-2441" fmla="*/ 615 w 657"/>
              <a:gd name="connsiteY89-2442" fmla="*/ 211 h 764"/>
              <a:gd name="connsiteX90-2443" fmla="*/ 610 w 657"/>
              <a:gd name="connsiteY90-2444" fmla="*/ 263 h 764"/>
              <a:gd name="connsiteX91-2445" fmla="*/ 605 w 657"/>
              <a:gd name="connsiteY91-2446" fmla="*/ 316 h 764"/>
              <a:gd name="connsiteX92-2447" fmla="*/ 600 w 657"/>
              <a:gd name="connsiteY92-2448" fmla="*/ 363 h 764"/>
              <a:gd name="connsiteX93-2449" fmla="*/ 594 w 657"/>
              <a:gd name="connsiteY93-2450" fmla="*/ 411 h 764"/>
              <a:gd name="connsiteX94-2451" fmla="*/ 584 w 657"/>
              <a:gd name="connsiteY94-2452" fmla="*/ 458 h 764"/>
              <a:gd name="connsiteX95-2453" fmla="*/ 573 w 657"/>
              <a:gd name="connsiteY95-2454" fmla="*/ 506 h 764"/>
              <a:gd name="connsiteX96-2455" fmla="*/ 563 w 657"/>
              <a:gd name="connsiteY96-2456" fmla="*/ 553 h 764"/>
              <a:gd name="connsiteX97-2457" fmla="*/ 547 w 657"/>
              <a:gd name="connsiteY97-2458" fmla="*/ 595 h 764"/>
              <a:gd name="connsiteX98-2459" fmla="*/ 536 w 657"/>
              <a:gd name="connsiteY98-2460" fmla="*/ 622 h 764"/>
              <a:gd name="connsiteX99-2461" fmla="*/ 531 w 657"/>
              <a:gd name="connsiteY99-2462" fmla="*/ 643 h 764"/>
              <a:gd name="connsiteX100-2463" fmla="*/ 521 w 657"/>
              <a:gd name="connsiteY100-2464" fmla="*/ 658 h 764"/>
              <a:gd name="connsiteX101-2465" fmla="*/ 510 w 657"/>
              <a:gd name="connsiteY101-2466" fmla="*/ 674 h 764"/>
              <a:gd name="connsiteX102-2467" fmla="*/ 500 w 657"/>
              <a:gd name="connsiteY102-2468" fmla="*/ 690 h 764"/>
              <a:gd name="connsiteX103-2469" fmla="*/ 489 w 657"/>
              <a:gd name="connsiteY103-2470" fmla="*/ 706 h 764"/>
              <a:gd name="connsiteX104-2471" fmla="*/ 473 w 657"/>
              <a:gd name="connsiteY104-2472" fmla="*/ 716 h 764"/>
              <a:gd name="connsiteX105-2473" fmla="*/ 463 w 657"/>
              <a:gd name="connsiteY105-2474" fmla="*/ 727 h 764"/>
              <a:gd name="connsiteX106-2475" fmla="*/ 452 w 657"/>
              <a:gd name="connsiteY106-2476" fmla="*/ 737 h 764"/>
              <a:gd name="connsiteX107-2477" fmla="*/ 442 w 657"/>
              <a:gd name="connsiteY107-2478" fmla="*/ 743 h 764"/>
              <a:gd name="connsiteX108-2479" fmla="*/ 431 w 657"/>
              <a:gd name="connsiteY108-2480" fmla="*/ 748 h 764"/>
              <a:gd name="connsiteX109-2481" fmla="*/ 421 w 657"/>
              <a:gd name="connsiteY109-2482" fmla="*/ 753 h 764"/>
              <a:gd name="connsiteX110-2483" fmla="*/ 416 w 657"/>
              <a:gd name="connsiteY110-2484" fmla="*/ 758 h 764"/>
              <a:gd name="connsiteX111-2485" fmla="*/ 405 w 657"/>
              <a:gd name="connsiteY111-2486" fmla="*/ 764 h 764"/>
              <a:gd name="connsiteX112-2487" fmla="*/ 400 w 657"/>
              <a:gd name="connsiteY112-2488" fmla="*/ 764 h 764"/>
              <a:gd name="connsiteX113-2489" fmla="*/ 394 w 657"/>
              <a:gd name="connsiteY113-2490" fmla="*/ 764 h 764"/>
              <a:gd name="connsiteX114-2491" fmla="*/ 384 w 657"/>
              <a:gd name="connsiteY114-2492" fmla="*/ 758 h 764"/>
              <a:gd name="connsiteX115-2493" fmla="*/ 379 w 657"/>
              <a:gd name="connsiteY115-2494" fmla="*/ 753 h 764"/>
              <a:gd name="connsiteX116-2495" fmla="*/ 373 w 657"/>
              <a:gd name="connsiteY116-2496" fmla="*/ 748 h 764"/>
              <a:gd name="connsiteX117-2497" fmla="*/ 373 w 657"/>
              <a:gd name="connsiteY117-2498" fmla="*/ 743 h 764"/>
              <a:gd name="connsiteX118-2499" fmla="*/ 373 w 657"/>
              <a:gd name="connsiteY118-2500" fmla="*/ 737 h 764"/>
              <a:gd name="connsiteX119-2501" fmla="*/ 373 w 657"/>
              <a:gd name="connsiteY119-2502" fmla="*/ 732 h 764"/>
              <a:gd name="connsiteX120-2503" fmla="*/ 373 w 657"/>
              <a:gd name="connsiteY120-2504" fmla="*/ 722 h 764"/>
              <a:gd name="connsiteX121-2505" fmla="*/ 373 w 657"/>
              <a:gd name="connsiteY121-2506" fmla="*/ 716 h 764"/>
              <a:gd name="connsiteX122-2507" fmla="*/ 368 w 657"/>
              <a:gd name="connsiteY122-2508" fmla="*/ 706 h 764"/>
              <a:gd name="connsiteX123-2509" fmla="*/ 358 w 657"/>
              <a:gd name="connsiteY123-2510" fmla="*/ 695 h 764"/>
              <a:gd name="connsiteX124-2511" fmla="*/ 347 w 657"/>
              <a:gd name="connsiteY124-2512" fmla="*/ 690 h 764"/>
              <a:gd name="connsiteX125-2513" fmla="*/ 337 w 657"/>
              <a:gd name="connsiteY125-2514" fmla="*/ 679 h 764"/>
              <a:gd name="connsiteX126-2515" fmla="*/ 321 w 657"/>
              <a:gd name="connsiteY126-2516" fmla="*/ 669 h 764"/>
              <a:gd name="connsiteX127-2517" fmla="*/ 305 w 657"/>
              <a:gd name="connsiteY127-2518" fmla="*/ 658 h 764"/>
              <a:gd name="connsiteX128-2519" fmla="*/ 289 w 657"/>
              <a:gd name="connsiteY128-2520" fmla="*/ 648 h 764"/>
              <a:gd name="connsiteX129-2521" fmla="*/ 273 w 657"/>
              <a:gd name="connsiteY129-2522" fmla="*/ 643 h 764"/>
              <a:gd name="connsiteX130-2523" fmla="*/ 263 w 657"/>
              <a:gd name="connsiteY130-2524" fmla="*/ 632 h 764"/>
              <a:gd name="connsiteX131-2525" fmla="*/ 252 w 657"/>
              <a:gd name="connsiteY131-2526" fmla="*/ 627 h 764"/>
              <a:gd name="connsiteX132-2527" fmla="*/ 242 w 657"/>
              <a:gd name="connsiteY132-2528" fmla="*/ 622 h 764"/>
              <a:gd name="connsiteX133-2529" fmla="*/ 237 w 657"/>
              <a:gd name="connsiteY133-2530" fmla="*/ 616 h 764"/>
              <a:gd name="connsiteX134-2531" fmla="*/ 237 w 657"/>
              <a:gd name="connsiteY134-2532" fmla="*/ 616 h 764"/>
              <a:gd name="connsiteX135-2533" fmla="*/ 237 w 657"/>
              <a:gd name="connsiteY135-2534" fmla="*/ 611 h 764"/>
              <a:gd name="connsiteX136-2535" fmla="*/ 237 w 657"/>
              <a:gd name="connsiteY136-2536" fmla="*/ 611 h 764"/>
              <a:gd name="connsiteX137-2537" fmla="*/ 242 w 657"/>
              <a:gd name="connsiteY137-2538" fmla="*/ 611 h 764"/>
              <a:gd name="connsiteX138-2539" fmla="*/ 247 w 657"/>
              <a:gd name="connsiteY138-2540" fmla="*/ 611 h 764"/>
              <a:gd name="connsiteX139-2541" fmla="*/ 258 w 657"/>
              <a:gd name="connsiteY139-2542" fmla="*/ 611 h 764"/>
              <a:gd name="connsiteX140-2543" fmla="*/ 268 w 657"/>
              <a:gd name="connsiteY140-2544" fmla="*/ 611 h 764"/>
              <a:gd name="connsiteX141-2545" fmla="*/ 284 w 657"/>
              <a:gd name="connsiteY141-2546" fmla="*/ 616 h 764"/>
              <a:gd name="connsiteX142-2547" fmla="*/ 300 w 657"/>
              <a:gd name="connsiteY142-2548" fmla="*/ 622 h 764"/>
              <a:gd name="connsiteX143-2549" fmla="*/ 321 w 657"/>
              <a:gd name="connsiteY143-2550" fmla="*/ 622 h 764"/>
              <a:gd name="connsiteX144-2551" fmla="*/ 342 w 657"/>
              <a:gd name="connsiteY144-2552" fmla="*/ 627 h 764"/>
              <a:gd name="connsiteX145-2553" fmla="*/ 358 w 657"/>
              <a:gd name="connsiteY145-2554" fmla="*/ 632 h 764"/>
              <a:gd name="connsiteX146-2555" fmla="*/ 373 w 657"/>
              <a:gd name="connsiteY146-2556" fmla="*/ 632 h 764"/>
              <a:gd name="connsiteX147-2557" fmla="*/ 389 w 657"/>
              <a:gd name="connsiteY147-2558" fmla="*/ 632 h 764"/>
              <a:gd name="connsiteX148-2559" fmla="*/ 400 w 657"/>
              <a:gd name="connsiteY148-2560" fmla="*/ 632 h 764"/>
              <a:gd name="connsiteX149-2561" fmla="*/ 410 w 657"/>
              <a:gd name="connsiteY149-2562" fmla="*/ 632 h 764"/>
              <a:gd name="connsiteX150-2563" fmla="*/ 416 w 657"/>
              <a:gd name="connsiteY150-2564" fmla="*/ 632 h 764"/>
              <a:gd name="connsiteX151-2565" fmla="*/ 421 w 657"/>
              <a:gd name="connsiteY151-2566" fmla="*/ 632 h 764"/>
              <a:gd name="connsiteX152-2567" fmla="*/ 426 w 657"/>
              <a:gd name="connsiteY152-2568" fmla="*/ 627 h 764"/>
              <a:gd name="connsiteX153-2569" fmla="*/ 431 w 657"/>
              <a:gd name="connsiteY153-2570" fmla="*/ 622 h 764"/>
              <a:gd name="connsiteX154-2571" fmla="*/ 437 w 657"/>
              <a:gd name="connsiteY154-2572" fmla="*/ 616 h 764"/>
              <a:gd name="connsiteX155-2573" fmla="*/ 442 w 657"/>
              <a:gd name="connsiteY155-2574" fmla="*/ 611 h 764"/>
              <a:gd name="connsiteX156-2575" fmla="*/ 447 w 657"/>
              <a:gd name="connsiteY156-2576" fmla="*/ 600 h 764"/>
              <a:gd name="connsiteX157-2577" fmla="*/ 458 w 657"/>
              <a:gd name="connsiteY157-2578" fmla="*/ 590 h 764"/>
              <a:gd name="connsiteX158-2579" fmla="*/ 463 w 657"/>
              <a:gd name="connsiteY158-2580" fmla="*/ 579 h 764"/>
              <a:gd name="connsiteX159-2581" fmla="*/ 468 w 657"/>
              <a:gd name="connsiteY159-2582" fmla="*/ 569 h 764"/>
              <a:gd name="connsiteX160-2583" fmla="*/ 473 w 657"/>
              <a:gd name="connsiteY160-2584" fmla="*/ 553 h 764"/>
              <a:gd name="connsiteX161-2585" fmla="*/ 479 w 657"/>
              <a:gd name="connsiteY161-2586" fmla="*/ 537 h 764"/>
              <a:gd name="connsiteX162-2587" fmla="*/ 484 w 657"/>
              <a:gd name="connsiteY162-2588" fmla="*/ 521 h 764"/>
              <a:gd name="connsiteX163-2589" fmla="*/ 489 w 657"/>
              <a:gd name="connsiteY163-2590" fmla="*/ 500 h 764"/>
              <a:gd name="connsiteX164-2591" fmla="*/ 494 w 657"/>
              <a:gd name="connsiteY164-2592" fmla="*/ 479 h 764"/>
              <a:gd name="connsiteX165-2593" fmla="*/ 500 w 657"/>
              <a:gd name="connsiteY165-2594" fmla="*/ 453 h 764"/>
              <a:gd name="connsiteX166-2595" fmla="*/ 505 w 657"/>
              <a:gd name="connsiteY166-2596" fmla="*/ 427 h 764"/>
              <a:gd name="connsiteX167-2597" fmla="*/ 510 w 657"/>
              <a:gd name="connsiteY167-2598" fmla="*/ 400 h 764"/>
              <a:gd name="connsiteX168-2599" fmla="*/ 515 w 657"/>
              <a:gd name="connsiteY168-2600" fmla="*/ 374 h 764"/>
              <a:gd name="connsiteX169-2601" fmla="*/ 521 w 657"/>
              <a:gd name="connsiteY169-2602" fmla="*/ 348 h 764"/>
              <a:gd name="connsiteX170-2603" fmla="*/ 521 w 657"/>
              <a:gd name="connsiteY170-2604" fmla="*/ 321 h 764"/>
              <a:gd name="connsiteX171-2605" fmla="*/ 526 w 657"/>
              <a:gd name="connsiteY171-2606" fmla="*/ 295 h 764"/>
              <a:gd name="connsiteX172-2607" fmla="*/ 526 w 657"/>
              <a:gd name="connsiteY172-2608" fmla="*/ 274 h 764"/>
              <a:gd name="connsiteX173-2609" fmla="*/ 531 w 657"/>
              <a:gd name="connsiteY173-2610" fmla="*/ 253 h 764"/>
              <a:gd name="connsiteX174-2611" fmla="*/ 531 w 657"/>
              <a:gd name="connsiteY174-2612" fmla="*/ 232 h 764"/>
              <a:gd name="connsiteX175-2613" fmla="*/ 531 w 657"/>
              <a:gd name="connsiteY175-2614" fmla="*/ 211 h 764"/>
              <a:gd name="connsiteX176-2615" fmla="*/ 536 w 657"/>
              <a:gd name="connsiteY176-2616" fmla="*/ 195 h 764"/>
              <a:gd name="connsiteX177-2617" fmla="*/ 536 w 657"/>
              <a:gd name="connsiteY177-2618" fmla="*/ 179 h 764"/>
              <a:gd name="connsiteX178-2619" fmla="*/ 536 w 657"/>
              <a:gd name="connsiteY178-2620" fmla="*/ 163 h 764"/>
              <a:gd name="connsiteX179-2621" fmla="*/ 536 w 657"/>
              <a:gd name="connsiteY179-2622" fmla="*/ 153 h 764"/>
              <a:gd name="connsiteX180-2623" fmla="*/ 536 w 657"/>
              <a:gd name="connsiteY180-2624" fmla="*/ 142 h 764"/>
              <a:gd name="connsiteX181-2625" fmla="*/ 536 w 657"/>
              <a:gd name="connsiteY181-2626" fmla="*/ 132 h 764"/>
              <a:gd name="connsiteX182-2627" fmla="*/ 536 w 657"/>
              <a:gd name="connsiteY182-2628" fmla="*/ 121 h 764"/>
              <a:gd name="connsiteX183-2629" fmla="*/ 531 w 657"/>
              <a:gd name="connsiteY183-2630" fmla="*/ 116 h 764"/>
              <a:gd name="connsiteX184-2631" fmla="*/ 531 w 657"/>
              <a:gd name="connsiteY184-2632" fmla="*/ 116 h 764"/>
              <a:gd name="connsiteX0-2633" fmla="*/ 531 w 657"/>
              <a:gd name="connsiteY0-2634" fmla="*/ 116 h 764"/>
              <a:gd name="connsiteX1-2635" fmla="*/ 531 w 657"/>
              <a:gd name="connsiteY1-2636" fmla="*/ 105 h 764"/>
              <a:gd name="connsiteX2-2637" fmla="*/ 526 w 657"/>
              <a:gd name="connsiteY2-2638" fmla="*/ 95 h 764"/>
              <a:gd name="connsiteX3-2639" fmla="*/ 521 w 657"/>
              <a:gd name="connsiteY3-2640" fmla="*/ 84 h 764"/>
              <a:gd name="connsiteX4-2641" fmla="*/ 521 w 657"/>
              <a:gd name="connsiteY4-2642" fmla="*/ 79 h 764"/>
              <a:gd name="connsiteX5-2643" fmla="*/ 515 w 657"/>
              <a:gd name="connsiteY5-2644" fmla="*/ 79 h 764"/>
              <a:gd name="connsiteX6-2645" fmla="*/ 510 w 657"/>
              <a:gd name="connsiteY6-2646" fmla="*/ 79 h 764"/>
              <a:gd name="connsiteX7-2647" fmla="*/ 505 w 657"/>
              <a:gd name="connsiteY7-2648" fmla="*/ 74 h 764"/>
              <a:gd name="connsiteX8-2649" fmla="*/ 494 w 657"/>
              <a:gd name="connsiteY8-2650" fmla="*/ 74 h 764"/>
              <a:gd name="connsiteX9-2651" fmla="*/ 484 w 657"/>
              <a:gd name="connsiteY9-2652" fmla="*/ 74 h 764"/>
              <a:gd name="connsiteX10-2653" fmla="*/ 473 w 657"/>
              <a:gd name="connsiteY10-2654" fmla="*/ 74 h 764"/>
              <a:gd name="connsiteX11-2655" fmla="*/ 463 w 657"/>
              <a:gd name="connsiteY11-2656" fmla="*/ 74 h 764"/>
              <a:gd name="connsiteX12-2657" fmla="*/ 452 w 657"/>
              <a:gd name="connsiteY12-2658" fmla="*/ 74 h 764"/>
              <a:gd name="connsiteX13-2659" fmla="*/ 421 w 657"/>
              <a:gd name="connsiteY13-2660" fmla="*/ 74 h 764"/>
              <a:gd name="connsiteX14-2661" fmla="*/ 394 w 657"/>
              <a:gd name="connsiteY14-2662" fmla="*/ 74 h 764"/>
              <a:gd name="connsiteX15-2663" fmla="*/ 363 w 657"/>
              <a:gd name="connsiteY15-2664" fmla="*/ 79 h 764"/>
              <a:gd name="connsiteX16-2665" fmla="*/ 331 w 657"/>
              <a:gd name="connsiteY16-2666" fmla="*/ 79 h 764"/>
              <a:gd name="connsiteX17-2667" fmla="*/ 316 w 657"/>
              <a:gd name="connsiteY17-2668" fmla="*/ 84 h 764"/>
              <a:gd name="connsiteX18-2669" fmla="*/ 300 w 657"/>
              <a:gd name="connsiteY18-2670" fmla="*/ 84 h 764"/>
              <a:gd name="connsiteX19-2671" fmla="*/ 279 w 657"/>
              <a:gd name="connsiteY19-2672" fmla="*/ 90 h 764"/>
              <a:gd name="connsiteX20-2673" fmla="*/ 263 w 657"/>
              <a:gd name="connsiteY20-2674" fmla="*/ 95 h 764"/>
              <a:gd name="connsiteX21-2675" fmla="*/ 242 w 657"/>
              <a:gd name="connsiteY21-2676" fmla="*/ 95 h 764"/>
              <a:gd name="connsiteX22-2677" fmla="*/ 221 w 657"/>
              <a:gd name="connsiteY22-2678" fmla="*/ 100 h 764"/>
              <a:gd name="connsiteX23-2679" fmla="*/ 195 w 657"/>
              <a:gd name="connsiteY23-2680" fmla="*/ 105 h 764"/>
              <a:gd name="connsiteX24-2681" fmla="*/ 174 w 657"/>
              <a:gd name="connsiteY24-2682" fmla="*/ 111 h 764"/>
              <a:gd name="connsiteX25-2683" fmla="*/ 147 w 657"/>
              <a:gd name="connsiteY25-2684" fmla="*/ 116 h 764"/>
              <a:gd name="connsiteX26-2685" fmla="*/ 126 w 657"/>
              <a:gd name="connsiteY26-2686" fmla="*/ 121 h 764"/>
              <a:gd name="connsiteX27-2687" fmla="*/ 105 w 657"/>
              <a:gd name="connsiteY27-2688" fmla="*/ 121 h 764"/>
              <a:gd name="connsiteX28-2689" fmla="*/ 89 w 657"/>
              <a:gd name="connsiteY28-2690" fmla="*/ 126 h 764"/>
              <a:gd name="connsiteX29-2691" fmla="*/ 74 w 657"/>
              <a:gd name="connsiteY29-2692" fmla="*/ 126 h 764"/>
              <a:gd name="connsiteX30-2693" fmla="*/ 63 w 657"/>
              <a:gd name="connsiteY30-2694" fmla="*/ 126 h 764"/>
              <a:gd name="connsiteX31-2695" fmla="*/ 53 w 657"/>
              <a:gd name="connsiteY31-2696" fmla="*/ 126 h 764"/>
              <a:gd name="connsiteX32-2697" fmla="*/ 47 w 657"/>
              <a:gd name="connsiteY32-2698" fmla="*/ 126 h 764"/>
              <a:gd name="connsiteX33-2699" fmla="*/ 37 w 657"/>
              <a:gd name="connsiteY33-2700" fmla="*/ 121 h 764"/>
              <a:gd name="connsiteX34-2701" fmla="*/ 21 w 657"/>
              <a:gd name="connsiteY34-2702" fmla="*/ 116 h 764"/>
              <a:gd name="connsiteX35-2703" fmla="*/ 10 w 657"/>
              <a:gd name="connsiteY35-2704" fmla="*/ 111 h 764"/>
              <a:gd name="connsiteX36-2705" fmla="*/ 0 w 657"/>
              <a:gd name="connsiteY36-2706" fmla="*/ 100 h 764"/>
              <a:gd name="connsiteX37-2707" fmla="*/ 100 w 657"/>
              <a:gd name="connsiteY37-2708" fmla="*/ 63 h 764"/>
              <a:gd name="connsiteX38-2709" fmla="*/ 121 w 657"/>
              <a:gd name="connsiteY38-2710" fmla="*/ 63 h 764"/>
              <a:gd name="connsiteX39-2711" fmla="*/ 147 w 657"/>
              <a:gd name="connsiteY39-2712" fmla="*/ 63 h 764"/>
              <a:gd name="connsiteX40-2713" fmla="*/ 168 w 657"/>
              <a:gd name="connsiteY40-2714" fmla="*/ 58 h 764"/>
              <a:gd name="connsiteX41-2715" fmla="*/ 200 w 657"/>
              <a:gd name="connsiteY41-2716" fmla="*/ 58 h 764"/>
              <a:gd name="connsiteX42-2717" fmla="*/ 226 w 657"/>
              <a:gd name="connsiteY42-2718" fmla="*/ 53 h 764"/>
              <a:gd name="connsiteX43-2719" fmla="*/ 258 w 657"/>
              <a:gd name="connsiteY43-2720" fmla="*/ 53 h 764"/>
              <a:gd name="connsiteX44-2721" fmla="*/ 295 w 657"/>
              <a:gd name="connsiteY44-2722" fmla="*/ 47 h 764"/>
              <a:gd name="connsiteX45-2723" fmla="*/ 331 w 657"/>
              <a:gd name="connsiteY45-2724" fmla="*/ 42 h 764"/>
              <a:gd name="connsiteX46-2725" fmla="*/ 347 w 657"/>
              <a:gd name="connsiteY46-2726" fmla="*/ 42 h 764"/>
              <a:gd name="connsiteX47-2727" fmla="*/ 363 w 657"/>
              <a:gd name="connsiteY47-2728" fmla="*/ 37 h 764"/>
              <a:gd name="connsiteX48-2729" fmla="*/ 379 w 657"/>
              <a:gd name="connsiteY48-2730" fmla="*/ 37 h 764"/>
              <a:gd name="connsiteX49-2731" fmla="*/ 394 w 657"/>
              <a:gd name="connsiteY49-2732" fmla="*/ 37 h 764"/>
              <a:gd name="connsiteX50-2733" fmla="*/ 405 w 657"/>
              <a:gd name="connsiteY50-2734" fmla="*/ 32 h 764"/>
              <a:gd name="connsiteX51-2735" fmla="*/ 421 w 657"/>
              <a:gd name="connsiteY51-2736" fmla="*/ 32 h 764"/>
              <a:gd name="connsiteX52-2737" fmla="*/ 431 w 657"/>
              <a:gd name="connsiteY52-2738" fmla="*/ 32 h 764"/>
              <a:gd name="connsiteX53-2739" fmla="*/ 442 w 657"/>
              <a:gd name="connsiteY53-2740" fmla="*/ 26 h 764"/>
              <a:gd name="connsiteX54-2741" fmla="*/ 452 w 657"/>
              <a:gd name="connsiteY54-2742" fmla="*/ 26 h 764"/>
              <a:gd name="connsiteX55-2743" fmla="*/ 458 w 657"/>
              <a:gd name="connsiteY55-2744" fmla="*/ 26 h 764"/>
              <a:gd name="connsiteX56-2745" fmla="*/ 468 w 657"/>
              <a:gd name="connsiteY56-2746" fmla="*/ 21 h 764"/>
              <a:gd name="connsiteX57-2747" fmla="*/ 473 w 657"/>
              <a:gd name="connsiteY57-2748" fmla="*/ 21 h 764"/>
              <a:gd name="connsiteX58-2749" fmla="*/ 479 w 657"/>
              <a:gd name="connsiteY58-2750" fmla="*/ 21 h 764"/>
              <a:gd name="connsiteX59-2751" fmla="*/ 484 w 657"/>
              <a:gd name="connsiteY59-2752" fmla="*/ 16 h 764"/>
              <a:gd name="connsiteX60-2753" fmla="*/ 484 w 657"/>
              <a:gd name="connsiteY60-2754" fmla="*/ 16 h 764"/>
              <a:gd name="connsiteX61-2755" fmla="*/ 489 w 657"/>
              <a:gd name="connsiteY61-2756" fmla="*/ 16 h 764"/>
              <a:gd name="connsiteX62-2757" fmla="*/ 489 w 657"/>
              <a:gd name="connsiteY62-2758" fmla="*/ 11 h 764"/>
              <a:gd name="connsiteX63-2759" fmla="*/ 500 w 657"/>
              <a:gd name="connsiteY63-2760" fmla="*/ 5 h 764"/>
              <a:gd name="connsiteX64-2761" fmla="*/ 505 w 657"/>
              <a:gd name="connsiteY64-2762" fmla="*/ 5 h 764"/>
              <a:gd name="connsiteX65-2763" fmla="*/ 515 w 657"/>
              <a:gd name="connsiteY65-2764" fmla="*/ 0 h 764"/>
              <a:gd name="connsiteX66-2765" fmla="*/ 521 w 657"/>
              <a:gd name="connsiteY66-2766" fmla="*/ 5 h 764"/>
              <a:gd name="connsiteX67-2767" fmla="*/ 536 w 657"/>
              <a:gd name="connsiteY67-2768" fmla="*/ 5 h 764"/>
              <a:gd name="connsiteX68-2769" fmla="*/ 547 w 657"/>
              <a:gd name="connsiteY68-2770" fmla="*/ 11 h 764"/>
              <a:gd name="connsiteX69-2771" fmla="*/ 568 w 657"/>
              <a:gd name="connsiteY69-2772" fmla="*/ 16 h 764"/>
              <a:gd name="connsiteX70-2773" fmla="*/ 600 w 657"/>
              <a:gd name="connsiteY70-2774" fmla="*/ 32 h 764"/>
              <a:gd name="connsiteX71-2775" fmla="*/ 615 w 657"/>
              <a:gd name="connsiteY71-2776" fmla="*/ 42 h 764"/>
              <a:gd name="connsiteX72-2777" fmla="*/ 631 w 657"/>
              <a:gd name="connsiteY72-2778" fmla="*/ 53 h 764"/>
              <a:gd name="connsiteX73-2779" fmla="*/ 642 w 657"/>
              <a:gd name="connsiteY73-2780" fmla="*/ 58 h 764"/>
              <a:gd name="connsiteX74-2781" fmla="*/ 652 w 657"/>
              <a:gd name="connsiteY74-2782" fmla="*/ 68 h 764"/>
              <a:gd name="connsiteX75-2783" fmla="*/ 657 w 657"/>
              <a:gd name="connsiteY75-2784" fmla="*/ 74 h 764"/>
              <a:gd name="connsiteX76-2785" fmla="*/ 657 w 657"/>
              <a:gd name="connsiteY76-2786" fmla="*/ 74 h 764"/>
              <a:gd name="connsiteX77-2787" fmla="*/ 652 w 657"/>
              <a:gd name="connsiteY77-2788" fmla="*/ 79 h 764"/>
              <a:gd name="connsiteX78-2789" fmla="*/ 652 w 657"/>
              <a:gd name="connsiteY78-2790" fmla="*/ 84 h 764"/>
              <a:gd name="connsiteX79-2791" fmla="*/ 647 w 657"/>
              <a:gd name="connsiteY79-2792" fmla="*/ 90 h 764"/>
              <a:gd name="connsiteX80-2793" fmla="*/ 642 w 657"/>
              <a:gd name="connsiteY80-2794" fmla="*/ 95 h 764"/>
              <a:gd name="connsiteX81-2795" fmla="*/ 636 w 657"/>
              <a:gd name="connsiteY81-2796" fmla="*/ 100 h 764"/>
              <a:gd name="connsiteX82-2797" fmla="*/ 631 w 657"/>
              <a:gd name="connsiteY82-2798" fmla="*/ 105 h 764"/>
              <a:gd name="connsiteX83-2799" fmla="*/ 626 w 657"/>
              <a:gd name="connsiteY83-2800" fmla="*/ 116 h 764"/>
              <a:gd name="connsiteX84-2801" fmla="*/ 626 w 657"/>
              <a:gd name="connsiteY84-2802" fmla="*/ 126 h 764"/>
              <a:gd name="connsiteX85-2803" fmla="*/ 621 w 657"/>
              <a:gd name="connsiteY85-2804" fmla="*/ 142 h 764"/>
              <a:gd name="connsiteX86-2805" fmla="*/ 621 w 657"/>
              <a:gd name="connsiteY86-2806" fmla="*/ 163 h 764"/>
              <a:gd name="connsiteX87-2807" fmla="*/ 621 w 657"/>
              <a:gd name="connsiteY87-2808" fmla="*/ 184 h 764"/>
              <a:gd name="connsiteX88-2809" fmla="*/ 615 w 657"/>
              <a:gd name="connsiteY88-2810" fmla="*/ 211 h 764"/>
              <a:gd name="connsiteX89-2811" fmla="*/ 610 w 657"/>
              <a:gd name="connsiteY89-2812" fmla="*/ 263 h 764"/>
              <a:gd name="connsiteX90-2813" fmla="*/ 605 w 657"/>
              <a:gd name="connsiteY90-2814" fmla="*/ 316 h 764"/>
              <a:gd name="connsiteX91-2815" fmla="*/ 600 w 657"/>
              <a:gd name="connsiteY91-2816" fmla="*/ 363 h 764"/>
              <a:gd name="connsiteX92-2817" fmla="*/ 594 w 657"/>
              <a:gd name="connsiteY92-2818" fmla="*/ 411 h 764"/>
              <a:gd name="connsiteX93-2819" fmla="*/ 584 w 657"/>
              <a:gd name="connsiteY93-2820" fmla="*/ 458 h 764"/>
              <a:gd name="connsiteX94-2821" fmla="*/ 573 w 657"/>
              <a:gd name="connsiteY94-2822" fmla="*/ 506 h 764"/>
              <a:gd name="connsiteX95-2823" fmla="*/ 563 w 657"/>
              <a:gd name="connsiteY95-2824" fmla="*/ 553 h 764"/>
              <a:gd name="connsiteX96-2825" fmla="*/ 547 w 657"/>
              <a:gd name="connsiteY96-2826" fmla="*/ 595 h 764"/>
              <a:gd name="connsiteX97-2827" fmla="*/ 536 w 657"/>
              <a:gd name="connsiteY97-2828" fmla="*/ 622 h 764"/>
              <a:gd name="connsiteX98-2829" fmla="*/ 531 w 657"/>
              <a:gd name="connsiteY98-2830" fmla="*/ 643 h 764"/>
              <a:gd name="connsiteX99-2831" fmla="*/ 521 w 657"/>
              <a:gd name="connsiteY99-2832" fmla="*/ 658 h 764"/>
              <a:gd name="connsiteX100-2833" fmla="*/ 510 w 657"/>
              <a:gd name="connsiteY100-2834" fmla="*/ 674 h 764"/>
              <a:gd name="connsiteX101-2835" fmla="*/ 500 w 657"/>
              <a:gd name="connsiteY101-2836" fmla="*/ 690 h 764"/>
              <a:gd name="connsiteX102-2837" fmla="*/ 489 w 657"/>
              <a:gd name="connsiteY102-2838" fmla="*/ 706 h 764"/>
              <a:gd name="connsiteX103-2839" fmla="*/ 473 w 657"/>
              <a:gd name="connsiteY103-2840" fmla="*/ 716 h 764"/>
              <a:gd name="connsiteX104-2841" fmla="*/ 463 w 657"/>
              <a:gd name="connsiteY104-2842" fmla="*/ 727 h 764"/>
              <a:gd name="connsiteX105-2843" fmla="*/ 452 w 657"/>
              <a:gd name="connsiteY105-2844" fmla="*/ 737 h 764"/>
              <a:gd name="connsiteX106-2845" fmla="*/ 442 w 657"/>
              <a:gd name="connsiteY106-2846" fmla="*/ 743 h 764"/>
              <a:gd name="connsiteX107-2847" fmla="*/ 431 w 657"/>
              <a:gd name="connsiteY107-2848" fmla="*/ 748 h 764"/>
              <a:gd name="connsiteX108-2849" fmla="*/ 421 w 657"/>
              <a:gd name="connsiteY108-2850" fmla="*/ 753 h 764"/>
              <a:gd name="connsiteX109-2851" fmla="*/ 416 w 657"/>
              <a:gd name="connsiteY109-2852" fmla="*/ 758 h 764"/>
              <a:gd name="connsiteX110-2853" fmla="*/ 405 w 657"/>
              <a:gd name="connsiteY110-2854" fmla="*/ 764 h 764"/>
              <a:gd name="connsiteX111-2855" fmla="*/ 400 w 657"/>
              <a:gd name="connsiteY111-2856" fmla="*/ 764 h 764"/>
              <a:gd name="connsiteX112-2857" fmla="*/ 394 w 657"/>
              <a:gd name="connsiteY112-2858" fmla="*/ 764 h 764"/>
              <a:gd name="connsiteX113-2859" fmla="*/ 384 w 657"/>
              <a:gd name="connsiteY113-2860" fmla="*/ 758 h 764"/>
              <a:gd name="connsiteX114-2861" fmla="*/ 379 w 657"/>
              <a:gd name="connsiteY114-2862" fmla="*/ 753 h 764"/>
              <a:gd name="connsiteX115-2863" fmla="*/ 373 w 657"/>
              <a:gd name="connsiteY115-2864" fmla="*/ 748 h 764"/>
              <a:gd name="connsiteX116-2865" fmla="*/ 373 w 657"/>
              <a:gd name="connsiteY116-2866" fmla="*/ 743 h 764"/>
              <a:gd name="connsiteX117-2867" fmla="*/ 373 w 657"/>
              <a:gd name="connsiteY117-2868" fmla="*/ 737 h 764"/>
              <a:gd name="connsiteX118-2869" fmla="*/ 373 w 657"/>
              <a:gd name="connsiteY118-2870" fmla="*/ 732 h 764"/>
              <a:gd name="connsiteX119-2871" fmla="*/ 373 w 657"/>
              <a:gd name="connsiteY119-2872" fmla="*/ 722 h 764"/>
              <a:gd name="connsiteX120-2873" fmla="*/ 373 w 657"/>
              <a:gd name="connsiteY120-2874" fmla="*/ 716 h 764"/>
              <a:gd name="connsiteX121-2875" fmla="*/ 368 w 657"/>
              <a:gd name="connsiteY121-2876" fmla="*/ 706 h 764"/>
              <a:gd name="connsiteX122-2877" fmla="*/ 358 w 657"/>
              <a:gd name="connsiteY122-2878" fmla="*/ 695 h 764"/>
              <a:gd name="connsiteX123-2879" fmla="*/ 347 w 657"/>
              <a:gd name="connsiteY123-2880" fmla="*/ 690 h 764"/>
              <a:gd name="connsiteX124-2881" fmla="*/ 337 w 657"/>
              <a:gd name="connsiteY124-2882" fmla="*/ 679 h 764"/>
              <a:gd name="connsiteX125-2883" fmla="*/ 321 w 657"/>
              <a:gd name="connsiteY125-2884" fmla="*/ 669 h 764"/>
              <a:gd name="connsiteX126-2885" fmla="*/ 305 w 657"/>
              <a:gd name="connsiteY126-2886" fmla="*/ 658 h 764"/>
              <a:gd name="connsiteX127-2887" fmla="*/ 289 w 657"/>
              <a:gd name="connsiteY127-2888" fmla="*/ 648 h 764"/>
              <a:gd name="connsiteX128-2889" fmla="*/ 273 w 657"/>
              <a:gd name="connsiteY128-2890" fmla="*/ 643 h 764"/>
              <a:gd name="connsiteX129-2891" fmla="*/ 263 w 657"/>
              <a:gd name="connsiteY129-2892" fmla="*/ 632 h 764"/>
              <a:gd name="connsiteX130-2893" fmla="*/ 252 w 657"/>
              <a:gd name="connsiteY130-2894" fmla="*/ 627 h 764"/>
              <a:gd name="connsiteX131-2895" fmla="*/ 242 w 657"/>
              <a:gd name="connsiteY131-2896" fmla="*/ 622 h 764"/>
              <a:gd name="connsiteX132-2897" fmla="*/ 237 w 657"/>
              <a:gd name="connsiteY132-2898" fmla="*/ 616 h 764"/>
              <a:gd name="connsiteX133-2899" fmla="*/ 237 w 657"/>
              <a:gd name="connsiteY133-2900" fmla="*/ 616 h 764"/>
              <a:gd name="connsiteX134-2901" fmla="*/ 237 w 657"/>
              <a:gd name="connsiteY134-2902" fmla="*/ 611 h 764"/>
              <a:gd name="connsiteX135-2903" fmla="*/ 237 w 657"/>
              <a:gd name="connsiteY135-2904" fmla="*/ 611 h 764"/>
              <a:gd name="connsiteX136-2905" fmla="*/ 242 w 657"/>
              <a:gd name="connsiteY136-2906" fmla="*/ 611 h 764"/>
              <a:gd name="connsiteX137-2907" fmla="*/ 247 w 657"/>
              <a:gd name="connsiteY137-2908" fmla="*/ 611 h 764"/>
              <a:gd name="connsiteX138-2909" fmla="*/ 258 w 657"/>
              <a:gd name="connsiteY138-2910" fmla="*/ 611 h 764"/>
              <a:gd name="connsiteX139-2911" fmla="*/ 268 w 657"/>
              <a:gd name="connsiteY139-2912" fmla="*/ 611 h 764"/>
              <a:gd name="connsiteX140-2913" fmla="*/ 284 w 657"/>
              <a:gd name="connsiteY140-2914" fmla="*/ 616 h 764"/>
              <a:gd name="connsiteX141-2915" fmla="*/ 300 w 657"/>
              <a:gd name="connsiteY141-2916" fmla="*/ 622 h 764"/>
              <a:gd name="connsiteX142-2917" fmla="*/ 321 w 657"/>
              <a:gd name="connsiteY142-2918" fmla="*/ 622 h 764"/>
              <a:gd name="connsiteX143-2919" fmla="*/ 342 w 657"/>
              <a:gd name="connsiteY143-2920" fmla="*/ 627 h 764"/>
              <a:gd name="connsiteX144-2921" fmla="*/ 358 w 657"/>
              <a:gd name="connsiteY144-2922" fmla="*/ 632 h 764"/>
              <a:gd name="connsiteX145-2923" fmla="*/ 373 w 657"/>
              <a:gd name="connsiteY145-2924" fmla="*/ 632 h 764"/>
              <a:gd name="connsiteX146-2925" fmla="*/ 389 w 657"/>
              <a:gd name="connsiteY146-2926" fmla="*/ 632 h 764"/>
              <a:gd name="connsiteX147-2927" fmla="*/ 400 w 657"/>
              <a:gd name="connsiteY147-2928" fmla="*/ 632 h 764"/>
              <a:gd name="connsiteX148-2929" fmla="*/ 410 w 657"/>
              <a:gd name="connsiteY148-2930" fmla="*/ 632 h 764"/>
              <a:gd name="connsiteX149-2931" fmla="*/ 416 w 657"/>
              <a:gd name="connsiteY149-2932" fmla="*/ 632 h 764"/>
              <a:gd name="connsiteX150-2933" fmla="*/ 421 w 657"/>
              <a:gd name="connsiteY150-2934" fmla="*/ 632 h 764"/>
              <a:gd name="connsiteX151-2935" fmla="*/ 426 w 657"/>
              <a:gd name="connsiteY151-2936" fmla="*/ 627 h 764"/>
              <a:gd name="connsiteX152-2937" fmla="*/ 431 w 657"/>
              <a:gd name="connsiteY152-2938" fmla="*/ 622 h 764"/>
              <a:gd name="connsiteX153-2939" fmla="*/ 437 w 657"/>
              <a:gd name="connsiteY153-2940" fmla="*/ 616 h 764"/>
              <a:gd name="connsiteX154-2941" fmla="*/ 442 w 657"/>
              <a:gd name="connsiteY154-2942" fmla="*/ 611 h 764"/>
              <a:gd name="connsiteX155-2943" fmla="*/ 447 w 657"/>
              <a:gd name="connsiteY155-2944" fmla="*/ 600 h 764"/>
              <a:gd name="connsiteX156-2945" fmla="*/ 458 w 657"/>
              <a:gd name="connsiteY156-2946" fmla="*/ 590 h 764"/>
              <a:gd name="connsiteX157-2947" fmla="*/ 463 w 657"/>
              <a:gd name="connsiteY157-2948" fmla="*/ 579 h 764"/>
              <a:gd name="connsiteX158-2949" fmla="*/ 468 w 657"/>
              <a:gd name="connsiteY158-2950" fmla="*/ 569 h 764"/>
              <a:gd name="connsiteX159-2951" fmla="*/ 473 w 657"/>
              <a:gd name="connsiteY159-2952" fmla="*/ 553 h 764"/>
              <a:gd name="connsiteX160-2953" fmla="*/ 479 w 657"/>
              <a:gd name="connsiteY160-2954" fmla="*/ 537 h 764"/>
              <a:gd name="connsiteX161-2955" fmla="*/ 484 w 657"/>
              <a:gd name="connsiteY161-2956" fmla="*/ 521 h 764"/>
              <a:gd name="connsiteX162-2957" fmla="*/ 489 w 657"/>
              <a:gd name="connsiteY162-2958" fmla="*/ 500 h 764"/>
              <a:gd name="connsiteX163-2959" fmla="*/ 494 w 657"/>
              <a:gd name="connsiteY163-2960" fmla="*/ 479 h 764"/>
              <a:gd name="connsiteX164-2961" fmla="*/ 500 w 657"/>
              <a:gd name="connsiteY164-2962" fmla="*/ 453 h 764"/>
              <a:gd name="connsiteX165-2963" fmla="*/ 505 w 657"/>
              <a:gd name="connsiteY165-2964" fmla="*/ 427 h 764"/>
              <a:gd name="connsiteX166-2965" fmla="*/ 510 w 657"/>
              <a:gd name="connsiteY166-2966" fmla="*/ 400 h 764"/>
              <a:gd name="connsiteX167-2967" fmla="*/ 515 w 657"/>
              <a:gd name="connsiteY167-2968" fmla="*/ 374 h 764"/>
              <a:gd name="connsiteX168-2969" fmla="*/ 521 w 657"/>
              <a:gd name="connsiteY168-2970" fmla="*/ 348 h 764"/>
              <a:gd name="connsiteX169-2971" fmla="*/ 521 w 657"/>
              <a:gd name="connsiteY169-2972" fmla="*/ 321 h 764"/>
              <a:gd name="connsiteX170-2973" fmla="*/ 526 w 657"/>
              <a:gd name="connsiteY170-2974" fmla="*/ 295 h 764"/>
              <a:gd name="connsiteX171-2975" fmla="*/ 526 w 657"/>
              <a:gd name="connsiteY171-2976" fmla="*/ 274 h 764"/>
              <a:gd name="connsiteX172-2977" fmla="*/ 531 w 657"/>
              <a:gd name="connsiteY172-2978" fmla="*/ 253 h 764"/>
              <a:gd name="connsiteX173-2979" fmla="*/ 531 w 657"/>
              <a:gd name="connsiteY173-2980" fmla="*/ 232 h 764"/>
              <a:gd name="connsiteX174-2981" fmla="*/ 531 w 657"/>
              <a:gd name="connsiteY174-2982" fmla="*/ 211 h 764"/>
              <a:gd name="connsiteX175-2983" fmla="*/ 536 w 657"/>
              <a:gd name="connsiteY175-2984" fmla="*/ 195 h 764"/>
              <a:gd name="connsiteX176-2985" fmla="*/ 536 w 657"/>
              <a:gd name="connsiteY176-2986" fmla="*/ 179 h 764"/>
              <a:gd name="connsiteX177-2987" fmla="*/ 536 w 657"/>
              <a:gd name="connsiteY177-2988" fmla="*/ 163 h 764"/>
              <a:gd name="connsiteX178-2989" fmla="*/ 536 w 657"/>
              <a:gd name="connsiteY178-2990" fmla="*/ 153 h 764"/>
              <a:gd name="connsiteX179-2991" fmla="*/ 536 w 657"/>
              <a:gd name="connsiteY179-2992" fmla="*/ 142 h 764"/>
              <a:gd name="connsiteX180-2993" fmla="*/ 536 w 657"/>
              <a:gd name="connsiteY180-2994" fmla="*/ 132 h 764"/>
              <a:gd name="connsiteX181-2995" fmla="*/ 536 w 657"/>
              <a:gd name="connsiteY181-2996" fmla="*/ 121 h 764"/>
              <a:gd name="connsiteX182-2997" fmla="*/ 531 w 657"/>
              <a:gd name="connsiteY182-2998" fmla="*/ 116 h 764"/>
              <a:gd name="connsiteX183-2999" fmla="*/ 531 w 657"/>
              <a:gd name="connsiteY183-3000" fmla="*/ 116 h 764"/>
              <a:gd name="connsiteX0-3001" fmla="*/ 531 w 657"/>
              <a:gd name="connsiteY0-3002" fmla="*/ 116 h 764"/>
              <a:gd name="connsiteX1-3003" fmla="*/ 531 w 657"/>
              <a:gd name="connsiteY1-3004" fmla="*/ 105 h 764"/>
              <a:gd name="connsiteX2-3005" fmla="*/ 526 w 657"/>
              <a:gd name="connsiteY2-3006" fmla="*/ 95 h 764"/>
              <a:gd name="connsiteX3-3007" fmla="*/ 521 w 657"/>
              <a:gd name="connsiteY3-3008" fmla="*/ 84 h 764"/>
              <a:gd name="connsiteX4-3009" fmla="*/ 521 w 657"/>
              <a:gd name="connsiteY4-3010" fmla="*/ 79 h 764"/>
              <a:gd name="connsiteX5-3011" fmla="*/ 515 w 657"/>
              <a:gd name="connsiteY5-3012" fmla="*/ 79 h 764"/>
              <a:gd name="connsiteX6-3013" fmla="*/ 510 w 657"/>
              <a:gd name="connsiteY6-3014" fmla="*/ 79 h 764"/>
              <a:gd name="connsiteX7-3015" fmla="*/ 505 w 657"/>
              <a:gd name="connsiteY7-3016" fmla="*/ 74 h 764"/>
              <a:gd name="connsiteX8-3017" fmla="*/ 494 w 657"/>
              <a:gd name="connsiteY8-3018" fmla="*/ 74 h 764"/>
              <a:gd name="connsiteX9-3019" fmla="*/ 484 w 657"/>
              <a:gd name="connsiteY9-3020" fmla="*/ 74 h 764"/>
              <a:gd name="connsiteX10-3021" fmla="*/ 473 w 657"/>
              <a:gd name="connsiteY10-3022" fmla="*/ 74 h 764"/>
              <a:gd name="connsiteX11-3023" fmla="*/ 463 w 657"/>
              <a:gd name="connsiteY11-3024" fmla="*/ 74 h 764"/>
              <a:gd name="connsiteX12-3025" fmla="*/ 452 w 657"/>
              <a:gd name="connsiteY12-3026" fmla="*/ 74 h 764"/>
              <a:gd name="connsiteX13-3027" fmla="*/ 421 w 657"/>
              <a:gd name="connsiteY13-3028" fmla="*/ 74 h 764"/>
              <a:gd name="connsiteX14-3029" fmla="*/ 394 w 657"/>
              <a:gd name="connsiteY14-3030" fmla="*/ 74 h 764"/>
              <a:gd name="connsiteX15-3031" fmla="*/ 363 w 657"/>
              <a:gd name="connsiteY15-3032" fmla="*/ 79 h 764"/>
              <a:gd name="connsiteX16-3033" fmla="*/ 331 w 657"/>
              <a:gd name="connsiteY16-3034" fmla="*/ 79 h 764"/>
              <a:gd name="connsiteX17-3035" fmla="*/ 316 w 657"/>
              <a:gd name="connsiteY17-3036" fmla="*/ 84 h 764"/>
              <a:gd name="connsiteX18-3037" fmla="*/ 300 w 657"/>
              <a:gd name="connsiteY18-3038" fmla="*/ 84 h 764"/>
              <a:gd name="connsiteX19-3039" fmla="*/ 279 w 657"/>
              <a:gd name="connsiteY19-3040" fmla="*/ 90 h 764"/>
              <a:gd name="connsiteX20-3041" fmla="*/ 263 w 657"/>
              <a:gd name="connsiteY20-3042" fmla="*/ 95 h 764"/>
              <a:gd name="connsiteX21-3043" fmla="*/ 242 w 657"/>
              <a:gd name="connsiteY21-3044" fmla="*/ 95 h 764"/>
              <a:gd name="connsiteX22-3045" fmla="*/ 221 w 657"/>
              <a:gd name="connsiteY22-3046" fmla="*/ 100 h 764"/>
              <a:gd name="connsiteX23-3047" fmla="*/ 195 w 657"/>
              <a:gd name="connsiteY23-3048" fmla="*/ 105 h 764"/>
              <a:gd name="connsiteX24-3049" fmla="*/ 174 w 657"/>
              <a:gd name="connsiteY24-3050" fmla="*/ 111 h 764"/>
              <a:gd name="connsiteX25-3051" fmla="*/ 147 w 657"/>
              <a:gd name="connsiteY25-3052" fmla="*/ 116 h 764"/>
              <a:gd name="connsiteX26-3053" fmla="*/ 126 w 657"/>
              <a:gd name="connsiteY26-3054" fmla="*/ 121 h 764"/>
              <a:gd name="connsiteX27-3055" fmla="*/ 105 w 657"/>
              <a:gd name="connsiteY27-3056" fmla="*/ 121 h 764"/>
              <a:gd name="connsiteX28-3057" fmla="*/ 89 w 657"/>
              <a:gd name="connsiteY28-3058" fmla="*/ 126 h 764"/>
              <a:gd name="connsiteX29-3059" fmla="*/ 74 w 657"/>
              <a:gd name="connsiteY29-3060" fmla="*/ 126 h 764"/>
              <a:gd name="connsiteX30-3061" fmla="*/ 63 w 657"/>
              <a:gd name="connsiteY30-3062" fmla="*/ 126 h 764"/>
              <a:gd name="connsiteX31-3063" fmla="*/ 53 w 657"/>
              <a:gd name="connsiteY31-3064" fmla="*/ 126 h 764"/>
              <a:gd name="connsiteX32-3065" fmla="*/ 47 w 657"/>
              <a:gd name="connsiteY32-3066" fmla="*/ 126 h 764"/>
              <a:gd name="connsiteX33-3067" fmla="*/ 37 w 657"/>
              <a:gd name="connsiteY33-3068" fmla="*/ 121 h 764"/>
              <a:gd name="connsiteX34-3069" fmla="*/ 21 w 657"/>
              <a:gd name="connsiteY34-3070" fmla="*/ 116 h 764"/>
              <a:gd name="connsiteX35-3071" fmla="*/ 10 w 657"/>
              <a:gd name="connsiteY35-3072" fmla="*/ 111 h 764"/>
              <a:gd name="connsiteX36-3073" fmla="*/ 0 w 657"/>
              <a:gd name="connsiteY36-3074" fmla="*/ 100 h 764"/>
              <a:gd name="connsiteX37-3075" fmla="*/ 121 w 657"/>
              <a:gd name="connsiteY37-3076" fmla="*/ 63 h 764"/>
              <a:gd name="connsiteX38-3077" fmla="*/ 147 w 657"/>
              <a:gd name="connsiteY38-3078" fmla="*/ 63 h 764"/>
              <a:gd name="connsiteX39-3079" fmla="*/ 168 w 657"/>
              <a:gd name="connsiteY39-3080" fmla="*/ 58 h 764"/>
              <a:gd name="connsiteX40-3081" fmla="*/ 200 w 657"/>
              <a:gd name="connsiteY40-3082" fmla="*/ 58 h 764"/>
              <a:gd name="connsiteX41-3083" fmla="*/ 226 w 657"/>
              <a:gd name="connsiteY41-3084" fmla="*/ 53 h 764"/>
              <a:gd name="connsiteX42-3085" fmla="*/ 258 w 657"/>
              <a:gd name="connsiteY42-3086" fmla="*/ 53 h 764"/>
              <a:gd name="connsiteX43-3087" fmla="*/ 295 w 657"/>
              <a:gd name="connsiteY43-3088" fmla="*/ 47 h 764"/>
              <a:gd name="connsiteX44-3089" fmla="*/ 331 w 657"/>
              <a:gd name="connsiteY44-3090" fmla="*/ 42 h 764"/>
              <a:gd name="connsiteX45-3091" fmla="*/ 347 w 657"/>
              <a:gd name="connsiteY45-3092" fmla="*/ 42 h 764"/>
              <a:gd name="connsiteX46-3093" fmla="*/ 363 w 657"/>
              <a:gd name="connsiteY46-3094" fmla="*/ 37 h 764"/>
              <a:gd name="connsiteX47-3095" fmla="*/ 379 w 657"/>
              <a:gd name="connsiteY47-3096" fmla="*/ 37 h 764"/>
              <a:gd name="connsiteX48-3097" fmla="*/ 394 w 657"/>
              <a:gd name="connsiteY48-3098" fmla="*/ 37 h 764"/>
              <a:gd name="connsiteX49-3099" fmla="*/ 405 w 657"/>
              <a:gd name="connsiteY49-3100" fmla="*/ 32 h 764"/>
              <a:gd name="connsiteX50-3101" fmla="*/ 421 w 657"/>
              <a:gd name="connsiteY50-3102" fmla="*/ 32 h 764"/>
              <a:gd name="connsiteX51-3103" fmla="*/ 431 w 657"/>
              <a:gd name="connsiteY51-3104" fmla="*/ 32 h 764"/>
              <a:gd name="connsiteX52-3105" fmla="*/ 442 w 657"/>
              <a:gd name="connsiteY52-3106" fmla="*/ 26 h 764"/>
              <a:gd name="connsiteX53-3107" fmla="*/ 452 w 657"/>
              <a:gd name="connsiteY53-3108" fmla="*/ 26 h 764"/>
              <a:gd name="connsiteX54-3109" fmla="*/ 458 w 657"/>
              <a:gd name="connsiteY54-3110" fmla="*/ 26 h 764"/>
              <a:gd name="connsiteX55-3111" fmla="*/ 468 w 657"/>
              <a:gd name="connsiteY55-3112" fmla="*/ 21 h 764"/>
              <a:gd name="connsiteX56-3113" fmla="*/ 473 w 657"/>
              <a:gd name="connsiteY56-3114" fmla="*/ 21 h 764"/>
              <a:gd name="connsiteX57-3115" fmla="*/ 479 w 657"/>
              <a:gd name="connsiteY57-3116" fmla="*/ 21 h 764"/>
              <a:gd name="connsiteX58-3117" fmla="*/ 484 w 657"/>
              <a:gd name="connsiteY58-3118" fmla="*/ 16 h 764"/>
              <a:gd name="connsiteX59-3119" fmla="*/ 484 w 657"/>
              <a:gd name="connsiteY59-3120" fmla="*/ 16 h 764"/>
              <a:gd name="connsiteX60-3121" fmla="*/ 489 w 657"/>
              <a:gd name="connsiteY60-3122" fmla="*/ 16 h 764"/>
              <a:gd name="connsiteX61-3123" fmla="*/ 489 w 657"/>
              <a:gd name="connsiteY61-3124" fmla="*/ 11 h 764"/>
              <a:gd name="connsiteX62-3125" fmla="*/ 500 w 657"/>
              <a:gd name="connsiteY62-3126" fmla="*/ 5 h 764"/>
              <a:gd name="connsiteX63-3127" fmla="*/ 505 w 657"/>
              <a:gd name="connsiteY63-3128" fmla="*/ 5 h 764"/>
              <a:gd name="connsiteX64-3129" fmla="*/ 515 w 657"/>
              <a:gd name="connsiteY64-3130" fmla="*/ 0 h 764"/>
              <a:gd name="connsiteX65-3131" fmla="*/ 521 w 657"/>
              <a:gd name="connsiteY65-3132" fmla="*/ 5 h 764"/>
              <a:gd name="connsiteX66-3133" fmla="*/ 536 w 657"/>
              <a:gd name="connsiteY66-3134" fmla="*/ 5 h 764"/>
              <a:gd name="connsiteX67-3135" fmla="*/ 547 w 657"/>
              <a:gd name="connsiteY67-3136" fmla="*/ 11 h 764"/>
              <a:gd name="connsiteX68-3137" fmla="*/ 568 w 657"/>
              <a:gd name="connsiteY68-3138" fmla="*/ 16 h 764"/>
              <a:gd name="connsiteX69-3139" fmla="*/ 600 w 657"/>
              <a:gd name="connsiteY69-3140" fmla="*/ 32 h 764"/>
              <a:gd name="connsiteX70-3141" fmla="*/ 615 w 657"/>
              <a:gd name="connsiteY70-3142" fmla="*/ 42 h 764"/>
              <a:gd name="connsiteX71-3143" fmla="*/ 631 w 657"/>
              <a:gd name="connsiteY71-3144" fmla="*/ 53 h 764"/>
              <a:gd name="connsiteX72-3145" fmla="*/ 642 w 657"/>
              <a:gd name="connsiteY72-3146" fmla="*/ 58 h 764"/>
              <a:gd name="connsiteX73-3147" fmla="*/ 652 w 657"/>
              <a:gd name="connsiteY73-3148" fmla="*/ 68 h 764"/>
              <a:gd name="connsiteX74-3149" fmla="*/ 657 w 657"/>
              <a:gd name="connsiteY74-3150" fmla="*/ 74 h 764"/>
              <a:gd name="connsiteX75-3151" fmla="*/ 657 w 657"/>
              <a:gd name="connsiteY75-3152" fmla="*/ 74 h 764"/>
              <a:gd name="connsiteX76-3153" fmla="*/ 652 w 657"/>
              <a:gd name="connsiteY76-3154" fmla="*/ 79 h 764"/>
              <a:gd name="connsiteX77-3155" fmla="*/ 652 w 657"/>
              <a:gd name="connsiteY77-3156" fmla="*/ 84 h 764"/>
              <a:gd name="connsiteX78-3157" fmla="*/ 647 w 657"/>
              <a:gd name="connsiteY78-3158" fmla="*/ 90 h 764"/>
              <a:gd name="connsiteX79-3159" fmla="*/ 642 w 657"/>
              <a:gd name="connsiteY79-3160" fmla="*/ 95 h 764"/>
              <a:gd name="connsiteX80-3161" fmla="*/ 636 w 657"/>
              <a:gd name="connsiteY80-3162" fmla="*/ 100 h 764"/>
              <a:gd name="connsiteX81-3163" fmla="*/ 631 w 657"/>
              <a:gd name="connsiteY81-3164" fmla="*/ 105 h 764"/>
              <a:gd name="connsiteX82-3165" fmla="*/ 626 w 657"/>
              <a:gd name="connsiteY82-3166" fmla="*/ 116 h 764"/>
              <a:gd name="connsiteX83-3167" fmla="*/ 626 w 657"/>
              <a:gd name="connsiteY83-3168" fmla="*/ 126 h 764"/>
              <a:gd name="connsiteX84-3169" fmla="*/ 621 w 657"/>
              <a:gd name="connsiteY84-3170" fmla="*/ 142 h 764"/>
              <a:gd name="connsiteX85-3171" fmla="*/ 621 w 657"/>
              <a:gd name="connsiteY85-3172" fmla="*/ 163 h 764"/>
              <a:gd name="connsiteX86-3173" fmla="*/ 621 w 657"/>
              <a:gd name="connsiteY86-3174" fmla="*/ 184 h 764"/>
              <a:gd name="connsiteX87-3175" fmla="*/ 615 w 657"/>
              <a:gd name="connsiteY87-3176" fmla="*/ 211 h 764"/>
              <a:gd name="connsiteX88-3177" fmla="*/ 610 w 657"/>
              <a:gd name="connsiteY88-3178" fmla="*/ 263 h 764"/>
              <a:gd name="connsiteX89-3179" fmla="*/ 605 w 657"/>
              <a:gd name="connsiteY89-3180" fmla="*/ 316 h 764"/>
              <a:gd name="connsiteX90-3181" fmla="*/ 600 w 657"/>
              <a:gd name="connsiteY90-3182" fmla="*/ 363 h 764"/>
              <a:gd name="connsiteX91-3183" fmla="*/ 594 w 657"/>
              <a:gd name="connsiteY91-3184" fmla="*/ 411 h 764"/>
              <a:gd name="connsiteX92-3185" fmla="*/ 584 w 657"/>
              <a:gd name="connsiteY92-3186" fmla="*/ 458 h 764"/>
              <a:gd name="connsiteX93-3187" fmla="*/ 573 w 657"/>
              <a:gd name="connsiteY93-3188" fmla="*/ 506 h 764"/>
              <a:gd name="connsiteX94-3189" fmla="*/ 563 w 657"/>
              <a:gd name="connsiteY94-3190" fmla="*/ 553 h 764"/>
              <a:gd name="connsiteX95-3191" fmla="*/ 547 w 657"/>
              <a:gd name="connsiteY95-3192" fmla="*/ 595 h 764"/>
              <a:gd name="connsiteX96-3193" fmla="*/ 536 w 657"/>
              <a:gd name="connsiteY96-3194" fmla="*/ 622 h 764"/>
              <a:gd name="connsiteX97-3195" fmla="*/ 531 w 657"/>
              <a:gd name="connsiteY97-3196" fmla="*/ 643 h 764"/>
              <a:gd name="connsiteX98-3197" fmla="*/ 521 w 657"/>
              <a:gd name="connsiteY98-3198" fmla="*/ 658 h 764"/>
              <a:gd name="connsiteX99-3199" fmla="*/ 510 w 657"/>
              <a:gd name="connsiteY99-3200" fmla="*/ 674 h 764"/>
              <a:gd name="connsiteX100-3201" fmla="*/ 500 w 657"/>
              <a:gd name="connsiteY100-3202" fmla="*/ 690 h 764"/>
              <a:gd name="connsiteX101-3203" fmla="*/ 489 w 657"/>
              <a:gd name="connsiteY101-3204" fmla="*/ 706 h 764"/>
              <a:gd name="connsiteX102-3205" fmla="*/ 473 w 657"/>
              <a:gd name="connsiteY102-3206" fmla="*/ 716 h 764"/>
              <a:gd name="connsiteX103-3207" fmla="*/ 463 w 657"/>
              <a:gd name="connsiteY103-3208" fmla="*/ 727 h 764"/>
              <a:gd name="connsiteX104-3209" fmla="*/ 452 w 657"/>
              <a:gd name="connsiteY104-3210" fmla="*/ 737 h 764"/>
              <a:gd name="connsiteX105-3211" fmla="*/ 442 w 657"/>
              <a:gd name="connsiteY105-3212" fmla="*/ 743 h 764"/>
              <a:gd name="connsiteX106-3213" fmla="*/ 431 w 657"/>
              <a:gd name="connsiteY106-3214" fmla="*/ 748 h 764"/>
              <a:gd name="connsiteX107-3215" fmla="*/ 421 w 657"/>
              <a:gd name="connsiteY107-3216" fmla="*/ 753 h 764"/>
              <a:gd name="connsiteX108-3217" fmla="*/ 416 w 657"/>
              <a:gd name="connsiteY108-3218" fmla="*/ 758 h 764"/>
              <a:gd name="connsiteX109-3219" fmla="*/ 405 w 657"/>
              <a:gd name="connsiteY109-3220" fmla="*/ 764 h 764"/>
              <a:gd name="connsiteX110-3221" fmla="*/ 400 w 657"/>
              <a:gd name="connsiteY110-3222" fmla="*/ 764 h 764"/>
              <a:gd name="connsiteX111-3223" fmla="*/ 394 w 657"/>
              <a:gd name="connsiteY111-3224" fmla="*/ 764 h 764"/>
              <a:gd name="connsiteX112-3225" fmla="*/ 384 w 657"/>
              <a:gd name="connsiteY112-3226" fmla="*/ 758 h 764"/>
              <a:gd name="connsiteX113-3227" fmla="*/ 379 w 657"/>
              <a:gd name="connsiteY113-3228" fmla="*/ 753 h 764"/>
              <a:gd name="connsiteX114-3229" fmla="*/ 373 w 657"/>
              <a:gd name="connsiteY114-3230" fmla="*/ 748 h 764"/>
              <a:gd name="connsiteX115-3231" fmla="*/ 373 w 657"/>
              <a:gd name="connsiteY115-3232" fmla="*/ 743 h 764"/>
              <a:gd name="connsiteX116-3233" fmla="*/ 373 w 657"/>
              <a:gd name="connsiteY116-3234" fmla="*/ 737 h 764"/>
              <a:gd name="connsiteX117-3235" fmla="*/ 373 w 657"/>
              <a:gd name="connsiteY117-3236" fmla="*/ 732 h 764"/>
              <a:gd name="connsiteX118-3237" fmla="*/ 373 w 657"/>
              <a:gd name="connsiteY118-3238" fmla="*/ 722 h 764"/>
              <a:gd name="connsiteX119-3239" fmla="*/ 373 w 657"/>
              <a:gd name="connsiteY119-3240" fmla="*/ 716 h 764"/>
              <a:gd name="connsiteX120-3241" fmla="*/ 368 w 657"/>
              <a:gd name="connsiteY120-3242" fmla="*/ 706 h 764"/>
              <a:gd name="connsiteX121-3243" fmla="*/ 358 w 657"/>
              <a:gd name="connsiteY121-3244" fmla="*/ 695 h 764"/>
              <a:gd name="connsiteX122-3245" fmla="*/ 347 w 657"/>
              <a:gd name="connsiteY122-3246" fmla="*/ 690 h 764"/>
              <a:gd name="connsiteX123-3247" fmla="*/ 337 w 657"/>
              <a:gd name="connsiteY123-3248" fmla="*/ 679 h 764"/>
              <a:gd name="connsiteX124-3249" fmla="*/ 321 w 657"/>
              <a:gd name="connsiteY124-3250" fmla="*/ 669 h 764"/>
              <a:gd name="connsiteX125-3251" fmla="*/ 305 w 657"/>
              <a:gd name="connsiteY125-3252" fmla="*/ 658 h 764"/>
              <a:gd name="connsiteX126-3253" fmla="*/ 289 w 657"/>
              <a:gd name="connsiteY126-3254" fmla="*/ 648 h 764"/>
              <a:gd name="connsiteX127-3255" fmla="*/ 273 w 657"/>
              <a:gd name="connsiteY127-3256" fmla="*/ 643 h 764"/>
              <a:gd name="connsiteX128-3257" fmla="*/ 263 w 657"/>
              <a:gd name="connsiteY128-3258" fmla="*/ 632 h 764"/>
              <a:gd name="connsiteX129-3259" fmla="*/ 252 w 657"/>
              <a:gd name="connsiteY129-3260" fmla="*/ 627 h 764"/>
              <a:gd name="connsiteX130-3261" fmla="*/ 242 w 657"/>
              <a:gd name="connsiteY130-3262" fmla="*/ 622 h 764"/>
              <a:gd name="connsiteX131-3263" fmla="*/ 237 w 657"/>
              <a:gd name="connsiteY131-3264" fmla="*/ 616 h 764"/>
              <a:gd name="connsiteX132-3265" fmla="*/ 237 w 657"/>
              <a:gd name="connsiteY132-3266" fmla="*/ 616 h 764"/>
              <a:gd name="connsiteX133-3267" fmla="*/ 237 w 657"/>
              <a:gd name="connsiteY133-3268" fmla="*/ 611 h 764"/>
              <a:gd name="connsiteX134-3269" fmla="*/ 237 w 657"/>
              <a:gd name="connsiteY134-3270" fmla="*/ 611 h 764"/>
              <a:gd name="connsiteX135-3271" fmla="*/ 242 w 657"/>
              <a:gd name="connsiteY135-3272" fmla="*/ 611 h 764"/>
              <a:gd name="connsiteX136-3273" fmla="*/ 247 w 657"/>
              <a:gd name="connsiteY136-3274" fmla="*/ 611 h 764"/>
              <a:gd name="connsiteX137-3275" fmla="*/ 258 w 657"/>
              <a:gd name="connsiteY137-3276" fmla="*/ 611 h 764"/>
              <a:gd name="connsiteX138-3277" fmla="*/ 268 w 657"/>
              <a:gd name="connsiteY138-3278" fmla="*/ 611 h 764"/>
              <a:gd name="connsiteX139-3279" fmla="*/ 284 w 657"/>
              <a:gd name="connsiteY139-3280" fmla="*/ 616 h 764"/>
              <a:gd name="connsiteX140-3281" fmla="*/ 300 w 657"/>
              <a:gd name="connsiteY140-3282" fmla="*/ 622 h 764"/>
              <a:gd name="connsiteX141-3283" fmla="*/ 321 w 657"/>
              <a:gd name="connsiteY141-3284" fmla="*/ 622 h 764"/>
              <a:gd name="connsiteX142-3285" fmla="*/ 342 w 657"/>
              <a:gd name="connsiteY142-3286" fmla="*/ 627 h 764"/>
              <a:gd name="connsiteX143-3287" fmla="*/ 358 w 657"/>
              <a:gd name="connsiteY143-3288" fmla="*/ 632 h 764"/>
              <a:gd name="connsiteX144-3289" fmla="*/ 373 w 657"/>
              <a:gd name="connsiteY144-3290" fmla="*/ 632 h 764"/>
              <a:gd name="connsiteX145-3291" fmla="*/ 389 w 657"/>
              <a:gd name="connsiteY145-3292" fmla="*/ 632 h 764"/>
              <a:gd name="connsiteX146-3293" fmla="*/ 400 w 657"/>
              <a:gd name="connsiteY146-3294" fmla="*/ 632 h 764"/>
              <a:gd name="connsiteX147-3295" fmla="*/ 410 w 657"/>
              <a:gd name="connsiteY147-3296" fmla="*/ 632 h 764"/>
              <a:gd name="connsiteX148-3297" fmla="*/ 416 w 657"/>
              <a:gd name="connsiteY148-3298" fmla="*/ 632 h 764"/>
              <a:gd name="connsiteX149-3299" fmla="*/ 421 w 657"/>
              <a:gd name="connsiteY149-3300" fmla="*/ 632 h 764"/>
              <a:gd name="connsiteX150-3301" fmla="*/ 426 w 657"/>
              <a:gd name="connsiteY150-3302" fmla="*/ 627 h 764"/>
              <a:gd name="connsiteX151-3303" fmla="*/ 431 w 657"/>
              <a:gd name="connsiteY151-3304" fmla="*/ 622 h 764"/>
              <a:gd name="connsiteX152-3305" fmla="*/ 437 w 657"/>
              <a:gd name="connsiteY152-3306" fmla="*/ 616 h 764"/>
              <a:gd name="connsiteX153-3307" fmla="*/ 442 w 657"/>
              <a:gd name="connsiteY153-3308" fmla="*/ 611 h 764"/>
              <a:gd name="connsiteX154-3309" fmla="*/ 447 w 657"/>
              <a:gd name="connsiteY154-3310" fmla="*/ 600 h 764"/>
              <a:gd name="connsiteX155-3311" fmla="*/ 458 w 657"/>
              <a:gd name="connsiteY155-3312" fmla="*/ 590 h 764"/>
              <a:gd name="connsiteX156-3313" fmla="*/ 463 w 657"/>
              <a:gd name="connsiteY156-3314" fmla="*/ 579 h 764"/>
              <a:gd name="connsiteX157-3315" fmla="*/ 468 w 657"/>
              <a:gd name="connsiteY157-3316" fmla="*/ 569 h 764"/>
              <a:gd name="connsiteX158-3317" fmla="*/ 473 w 657"/>
              <a:gd name="connsiteY158-3318" fmla="*/ 553 h 764"/>
              <a:gd name="connsiteX159-3319" fmla="*/ 479 w 657"/>
              <a:gd name="connsiteY159-3320" fmla="*/ 537 h 764"/>
              <a:gd name="connsiteX160-3321" fmla="*/ 484 w 657"/>
              <a:gd name="connsiteY160-3322" fmla="*/ 521 h 764"/>
              <a:gd name="connsiteX161-3323" fmla="*/ 489 w 657"/>
              <a:gd name="connsiteY161-3324" fmla="*/ 500 h 764"/>
              <a:gd name="connsiteX162-3325" fmla="*/ 494 w 657"/>
              <a:gd name="connsiteY162-3326" fmla="*/ 479 h 764"/>
              <a:gd name="connsiteX163-3327" fmla="*/ 500 w 657"/>
              <a:gd name="connsiteY163-3328" fmla="*/ 453 h 764"/>
              <a:gd name="connsiteX164-3329" fmla="*/ 505 w 657"/>
              <a:gd name="connsiteY164-3330" fmla="*/ 427 h 764"/>
              <a:gd name="connsiteX165-3331" fmla="*/ 510 w 657"/>
              <a:gd name="connsiteY165-3332" fmla="*/ 400 h 764"/>
              <a:gd name="connsiteX166-3333" fmla="*/ 515 w 657"/>
              <a:gd name="connsiteY166-3334" fmla="*/ 374 h 764"/>
              <a:gd name="connsiteX167-3335" fmla="*/ 521 w 657"/>
              <a:gd name="connsiteY167-3336" fmla="*/ 348 h 764"/>
              <a:gd name="connsiteX168-3337" fmla="*/ 521 w 657"/>
              <a:gd name="connsiteY168-3338" fmla="*/ 321 h 764"/>
              <a:gd name="connsiteX169-3339" fmla="*/ 526 w 657"/>
              <a:gd name="connsiteY169-3340" fmla="*/ 295 h 764"/>
              <a:gd name="connsiteX170-3341" fmla="*/ 526 w 657"/>
              <a:gd name="connsiteY170-3342" fmla="*/ 274 h 764"/>
              <a:gd name="connsiteX171-3343" fmla="*/ 531 w 657"/>
              <a:gd name="connsiteY171-3344" fmla="*/ 253 h 764"/>
              <a:gd name="connsiteX172-3345" fmla="*/ 531 w 657"/>
              <a:gd name="connsiteY172-3346" fmla="*/ 232 h 764"/>
              <a:gd name="connsiteX173-3347" fmla="*/ 531 w 657"/>
              <a:gd name="connsiteY173-3348" fmla="*/ 211 h 764"/>
              <a:gd name="connsiteX174-3349" fmla="*/ 536 w 657"/>
              <a:gd name="connsiteY174-3350" fmla="*/ 195 h 764"/>
              <a:gd name="connsiteX175-3351" fmla="*/ 536 w 657"/>
              <a:gd name="connsiteY175-3352" fmla="*/ 179 h 764"/>
              <a:gd name="connsiteX176-3353" fmla="*/ 536 w 657"/>
              <a:gd name="connsiteY176-3354" fmla="*/ 163 h 764"/>
              <a:gd name="connsiteX177-3355" fmla="*/ 536 w 657"/>
              <a:gd name="connsiteY177-3356" fmla="*/ 153 h 764"/>
              <a:gd name="connsiteX178-3357" fmla="*/ 536 w 657"/>
              <a:gd name="connsiteY178-3358" fmla="*/ 142 h 764"/>
              <a:gd name="connsiteX179-3359" fmla="*/ 536 w 657"/>
              <a:gd name="connsiteY179-3360" fmla="*/ 132 h 764"/>
              <a:gd name="connsiteX180-3361" fmla="*/ 536 w 657"/>
              <a:gd name="connsiteY180-3362" fmla="*/ 121 h 764"/>
              <a:gd name="connsiteX181-3363" fmla="*/ 531 w 657"/>
              <a:gd name="connsiteY181-3364" fmla="*/ 116 h 764"/>
              <a:gd name="connsiteX182-3365" fmla="*/ 531 w 657"/>
              <a:gd name="connsiteY182-3366" fmla="*/ 116 h 764"/>
              <a:gd name="connsiteX0-3367" fmla="*/ 531 w 657"/>
              <a:gd name="connsiteY0-3368" fmla="*/ 116 h 764"/>
              <a:gd name="connsiteX1-3369" fmla="*/ 531 w 657"/>
              <a:gd name="connsiteY1-3370" fmla="*/ 105 h 764"/>
              <a:gd name="connsiteX2-3371" fmla="*/ 526 w 657"/>
              <a:gd name="connsiteY2-3372" fmla="*/ 95 h 764"/>
              <a:gd name="connsiteX3-3373" fmla="*/ 521 w 657"/>
              <a:gd name="connsiteY3-3374" fmla="*/ 84 h 764"/>
              <a:gd name="connsiteX4-3375" fmla="*/ 521 w 657"/>
              <a:gd name="connsiteY4-3376" fmla="*/ 79 h 764"/>
              <a:gd name="connsiteX5-3377" fmla="*/ 515 w 657"/>
              <a:gd name="connsiteY5-3378" fmla="*/ 79 h 764"/>
              <a:gd name="connsiteX6-3379" fmla="*/ 510 w 657"/>
              <a:gd name="connsiteY6-3380" fmla="*/ 79 h 764"/>
              <a:gd name="connsiteX7-3381" fmla="*/ 505 w 657"/>
              <a:gd name="connsiteY7-3382" fmla="*/ 74 h 764"/>
              <a:gd name="connsiteX8-3383" fmla="*/ 494 w 657"/>
              <a:gd name="connsiteY8-3384" fmla="*/ 74 h 764"/>
              <a:gd name="connsiteX9-3385" fmla="*/ 484 w 657"/>
              <a:gd name="connsiteY9-3386" fmla="*/ 74 h 764"/>
              <a:gd name="connsiteX10-3387" fmla="*/ 473 w 657"/>
              <a:gd name="connsiteY10-3388" fmla="*/ 74 h 764"/>
              <a:gd name="connsiteX11-3389" fmla="*/ 463 w 657"/>
              <a:gd name="connsiteY11-3390" fmla="*/ 74 h 764"/>
              <a:gd name="connsiteX12-3391" fmla="*/ 452 w 657"/>
              <a:gd name="connsiteY12-3392" fmla="*/ 74 h 764"/>
              <a:gd name="connsiteX13-3393" fmla="*/ 421 w 657"/>
              <a:gd name="connsiteY13-3394" fmla="*/ 74 h 764"/>
              <a:gd name="connsiteX14-3395" fmla="*/ 394 w 657"/>
              <a:gd name="connsiteY14-3396" fmla="*/ 74 h 764"/>
              <a:gd name="connsiteX15-3397" fmla="*/ 363 w 657"/>
              <a:gd name="connsiteY15-3398" fmla="*/ 79 h 764"/>
              <a:gd name="connsiteX16-3399" fmla="*/ 331 w 657"/>
              <a:gd name="connsiteY16-3400" fmla="*/ 79 h 764"/>
              <a:gd name="connsiteX17-3401" fmla="*/ 316 w 657"/>
              <a:gd name="connsiteY17-3402" fmla="*/ 84 h 764"/>
              <a:gd name="connsiteX18-3403" fmla="*/ 300 w 657"/>
              <a:gd name="connsiteY18-3404" fmla="*/ 84 h 764"/>
              <a:gd name="connsiteX19-3405" fmla="*/ 279 w 657"/>
              <a:gd name="connsiteY19-3406" fmla="*/ 90 h 764"/>
              <a:gd name="connsiteX20-3407" fmla="*/ 263 w 657"/>
              <a:gd name="connsiteY20-3408" fmla="*/ 95 h 764"/>
              <a:gd name="connsiteX21-3409" fmla="*/ 242 w 657"/>
              <a:gd name="connsiteY21-3410" fmla="*/ 95 h 764"/>
              <a:gd name="connsiteX22-3411" fmla="*/ 221 w 657"/>
              <a:gd name="connsiteY22-3412" fmla="*/ 100 h 764"/>
              <a:gd name="connsiteX23-3413" fmla="*/ 195 w 657"/>
              <a:gd name="connsiteY23-3414" fmla="*/ 105 h 764"/>
              <a:gd name="connsiteX24-3415" fmla="*/ 174 w 657"/>
              <a:gd name="connsiteY24-3416" fmla="*/ 111 h 764"/>
              <a:gd name="connsiteX25-3417" fmla="*/ 147 w 657"/>
              <a:gd name="connsiteY25-3418" fmla="*/ 116 h 764"/>
              <a:gd name="connsiteX26-3419" fmla="*/ 126 w 657"/>
              <a:gd name="connsiteY26-3420" fmla="*/ 121 h 764"/>
              <a:gd name="connsiteX27-3421" fmla="*/ 105 w 657"/>
              <a:gd name="connsiteY27-3422" fmla="*/ 121 h 764"/>
              <a:gd name="connsiteX28-3423" fmla="*/ 89 w 657"/>
              <a:gd name="connsiteY28-3424" fmla="*/ 126 h 764"/>
              <a:gd name="connsiteX29-3425" fmla="*/ 74 w 657"/>
              <a:gd name="connsiteY29-3426" fmla="*/ 126 h 764"/>
              <a:gd name="connsiteX30-3427" fmla="*/ 63 w 657"/>
              <a:gd name="connsiteY30-3428" fmla="*/ 126 h 764"/>
              <a:gd name="connsiteX31-3429" fmla="*/ 53 w 657"/>
              <a:gd name="connsiteY31-3430" fmla="*/ 126 h 764"/>
              <a:gd name="connsiteX32-3431" fmla="*/ 47 w 657"/>
              <a:gd name="connsiteY32-3432" fmla="*/ 126 h 764"/>
              <a:gd name="connsiteX33-3433" fmla="*/ 37 w 657"/>
              <a:gd name="connsiteY33-3434" fmla="*/ 121 h 764"/>
              <a:gd name="connsiteX34-3435" fmla="*/ 21 w 657"/>
              <a:gd name="connsiteY34-3436" fmla="*/ 116 h 764"/>
              <a:gd name="connsiteX35-3437" fmla="*/ 10 w 657"/>
              <a:gd name="connsiteY35-3438" fmla="*/ 111 h 764"/>
              <a:gd name="connsiteX36-3439" fmla="*/ 0 w 657"/>
              <a:gd name="connsiteY36-3440" fmla="*/ 100 h 764"/>
              <a:gd name="connsiteX37-3441" fmla="*/ 147 w 657"/>
              <a:gd name="connsiteY37-3442" fmla="*/ 63 h 764"/>
              <a:gd name="connsiteX38-3443" fmla="*/ 168 w 657"/>
              <a:gd name="connsiteY38-3444" fmla="*/ 58 h 764"/>
              <a:gd name="connsiteX39-3445" fmla="*/ 200 w 657"/>
              <a:gd name="connsiteY39-3446" fmla="*/ 58 h 764"/>
              <a:gd name="connsiteX40-3447" fmla="*/ 226 w 657"/>
              <a:gd name="connsiteY40-3448" fmla="*/ 53 h 764"/>
              <a:gd name="connsiteX41-3449" fmla="*/ 258 w 657"/>
              <a:gd name="connsiteY41-3450" fmla="*/ 53 h 764"/>
              <a:gd name="connsiteX42-3451" fmla="*/ 295 w 657"/>
              <a:gd name="connsiteY42-3452" fmla="*/ 47 h 764"/>
              <a:gd name="connsiteX43-3453" fmla="*/ 331 w 657"/>
              <a:gd name="connsiteY43-3454" fmla="*/ 42 h 764"/>
              <a:gd name="connsiteX44-3455" fmla="*/ 347 w 657"/>
              <a:gd name="connsiteY44-3456" fmla="*/ 42 h 764"/>
              <a:gd name="connsiteX45-3457" fmla="*/ 363 w 657"/>
              <a:gd name="connsiteY45-3458" fmla="*/ 37 h 764"/>
              <a:gd name="connsiteX46-3459" fmla="*/ 379 w 657"/>
              <a:gd name="connsiteY46-3460" fmla="*/ 37 h 764"/>
              <a:gd name="connsiteX47-3461" fmla="*/ 394 w 657"/>
              <a:gd name="connsiteY47-3462" fmla="*/ 37 h 764"/>
              <a:gd name="connsiteX48-3463" fmla="*/ 405 w 657"/>
              <a:gd name="connsiteY48-3464" fmla="*/ 32 h 764"/>
              <a:gd name="connsiteX49-3465" fmla="*/ 421 w 657"/>
              <a:gd name="connsiteY49-3466" fmla="*/ 32 h 764"/>
              <a:gd name="connsiteX50-3467" fmla="*/ 431 w 657"/>
              <a:gd name="connsiteY50-3468" fmla="*/ 32 h 764"/>
              <a:gd name="connsiteX51-3469" fmla="*/ 442 w 657"/>
              <a:gd name="connsiteY51-3470" fmla="*/ 26 h 764"/>
              <a:gd name="connsiteX52-3471" fmla="*/ 452 w 657"/>
              <a:gd name="connsiteY52-3472" fmla="*/ 26 h 764"/>
              <a:gd name="connsiteX53-3473" fmla="*/ 458 w 657"/>
              <a:gd name="connsiteY53-3474" fmla="*/ 26 h 764"/>
              <a:gd name="connsiteX54-3475" fmla="*/ 468 w 657"/>
              <a:gd name="connsiteY54-3476" fmla="*/ 21 h 764"/>
              <a:gd name="connsiteX55-3477" fmla="*/ 473 w 657"/>
              <a:gd name="connsiteY55-3478" fmla="*/ 21 h 764"/>
              <a:gd name="connsiteX56-3479" fmla="*/ 479 w 657"/>
              <a:gd name="connsiteY56-3480" fmla="*/ 21 h 764"/>
              <a:gd name="connsiteX57-3481" fmla="*/ 484 w 657"/>
              <a:gd name="connsiteY57-3482" fmla="*/ 16 h 764"/>
              <a:gd name="connsiteX58-3483" fmla="*/ 484 w 657"/>
              <a:gd name="connsiteY58-3484" fmla="*/ 16 h 764"/>
              <a:gd name="connsiteX59-3485" fmla="*/ 489 w 657"/>
              <a:gd name="connsiteY59-3486" fmla="*/ 16 h 764"/>
              <a:gd name="connsiteX60-3487" fmla="*/ 489 w 657"/>
              <a:gd name="connsiteY60-3488" fmla="*/ 11 h 764"/>
              <a:gd name="connsiteX61-3489" fmla="*/ 500 w 657"/>
              <a:gd name="connsiteY61-3490" fmla="*/ 5 h 764"/>
              <a:gd name="connsiteX62-3491" fmla="*/ 505 w 657"/>
              <a:gd name="connsiteY62-3492" fmla="*/ 5 h 764"/>
              <a:gd name="connsiteX63-3493" fmla="*/ 515 w 657"/>
              <a:gd name="connsiteY63-3494" fmla="*/ 0 h 764"/>
              <a:gd name="connsiteX64-3495" fmla="*/ 521 w 657"/>
              <a:gd name="connsiteY64-3496" fmla="*/ 5 h 764"/>
              <a:gd name="connsiteX65-3497" fmla="*/ 536 w 657"/>
              <a:gd name="connsiteY65-3498" fmla="*/ 5 h 764"/>
              <a:gd name="connsiteX66-3499" fmla="*/ 547 w 657"/>
              <a:gd name="connsiteY66-3500" fmla="*/ 11 h 764"/>
              <a:gd name="connsiteX67-3501" fmla="*/ 568 w 657"/>
              <a:gd name="connsiteY67-3502" fmla="*/ 16 h 764"/>
              <a:gd name="connsiteX68-3503" fmla="*/ 600 w 657"/>
              <a:gd name="connsiteY68-3504" fmla="*/ 32 h 764"/>
              <a:gd name="connsiteX69-3505" fmla="*/ 615 w 657"/>
              <a:gd name="connsiteY69-3506" fmla="*/ 42 h 764"/>
              <a:gd name="connsiteX70-3507" fmla="*/ 631 w 657"/>
              <a:gd name="connsiteY70-3508" fmla="*/ 53 h 764"/>
              <a:gd name="connsiteX71-3509" fmla="*/ 642 w 657"/>
              <a:gd name="connsiteY71-3510" fmla="*/ 58 h 764"/>
              <a:gd name="connsiteX72-3511" fmla="*/ 652 w 657"/>
              <a:gd name="connsiteY72-3512" fmla="*/ 68 h 764"/>
              <a:gd name="connsiteX73-3513" fmla="*/ 657 w 657"/>
              <a:gd name="connsiteY73-3514" fmla="*/ 74 h 764"/>
              <a:gd name="connsiteX74-3515" fmla="*/ 657 w 657"/>
              <a:gd name="connsiteY74-3516" fmla="*/ 74 h 764"/>
              <a:gd name="connsiteX75-3517" fmla="*/ 652 w 657"/>
              <a:gd name="connsiteY75-3518" fmla="*/ 79 h 764"/>
              <a:gd name="connsiteX76-3519" fmla="*/ 652 w 657"/>
              <a:gd name="connsiteY76-3520" fmla="*/ 84 h 764"/>
              <a:gd name="connsiteX77-3521" fmla="*/ 647 w 657"/>
              <a:gd name="connsiteY77-3522" fmla="*/ 90 h 764"/>
              <a:gd name="connsiteX78-3523" fmla="*/ 642 w 657"/>
              <a:gd name="connsiteY78-3524" fmla="*/ 95 h 764"/>
              <a:gd name="connsiteX79-3525" fmla="*/ 636 w 657"/>
              <a:gd name="connsiteY79-3526" fmla="*/ 100 h 764"/>
              <a:gd name="connsiteX80-3527" fmla="*/ 631 w 657"/>
              <a:gd name="connsiteY80-3528" fmla="*/ 105 h 764"/>
              <a:gd name="connsiteX81-3529" fmla="*/ 626 w 657"/>
              <a:gd name="connsiteY81-3530" fmla="*/ 116 h 764"/>
              <a:gd name="connsiteX82-3531" fmla="*/ 626 w 657"/>
              <a:gd name="connsiteY82-3532" fmla="*/ 126 h 764"/>
              <a:gd name="connsiteX83-3533" fmla="*/ 621 w 657"/>
              <a:gd name="connsiteY83-3534" fmla="*/ 142 h 764"/>
              <a:gd name="connsiteX84-3535" fmla="*/ 621 w 657"/>
              <a:gd name="connsiteY84-3536" fmla="*/ 163 h 764"/>
              <a:gd name="connsiteX85-3537" fmla="*/ 621 w 657"/>
              <a:gd name="connsiteY85-3538" fmla="*/ 184 h 764"/>
              <a:gd name="connsiteX86-3539" fmla="*/ 615 w 657"/>
              <a:gd name="connsiteY86-3540" fmla="*/ 211 h 764"/>
              <a:gd name="connsiteX87-3541" fmla="*/ 610 w 657"/>
              <a:gd name="connsiteY87-3542" fmla="*/ 263 h 764"/>
              <a:gd name="connsiteX88-3543" fmla="*/ 605 w 657"/>
              <a:gd name="connsiteY88-3544" fmla="*/ 316 h 764"/>
              <a:gd name="connsiteX89-3545" fmla="*/ 600 w 657"/>
              <a:gd name="connsiteY89-3546" fmla="*/ 363 h 764"/>
              <a:gd name="connsiteX90-3547" fmla="*/ 594 w 657"/>
              <a:gd name="connsiteY90-3548" fmla="*/ 411 h 764"/>
              <a:gd name="connsiteX91-3549" fmla="*/ 584 w 657"/>
              <a:gd name="connsiteY91-3550" fmla="*/ 458 h 764"/>
              <a:gd name="connsiteX92-3551" fmla="*/ 573 w 657"/>
              <a:gd name="connsiteY92-3552" fmla="*/ 506 h 764"/>
              <a:gd name="connsiteX93-3553" fmla="*/ 563 w 657"/>
              <a:gd name="connsiteY93-3554" fmla="*/ 553 h 764"/>
              <a:gd name="connsiteX94-3555" fmla="*/ 547 w 657"/>
              <a:gd name="connsiteY94-3556" fmla="*/ 595 h 764"/>
              <a:gd name="connsiteX95-3557" fmla="*/ 536 w 657"/>
              <a:gd name="connsiteY95-3558" fmla="*/ 622 h 764"/>
              <a:gd name="connsiteX96-3559" fmla="*/ 531 w 657"/>
              <a:gd name="connsiteY96-3560" fmla="*/ 643 h 764"/>
              <a:gd name="connsiteX97-3561" fmla="*/ 521 w 657"/>
              <a:gd name="connsiteY97-3562" fmla="*/ 658 h 764"/>
              <a:gd name="connsiteX98-3563" fmla="*/ 510 w 657"/>
              <a:gd name="connsiteY98-3564" fmla="*/ 674 h 764"/>
              <a:gd name="connsiteX99-3565" fmla="*/ 500 w 657"/>
              <a:gd name="connsiteY99-3566" fmla="*/ 690 h 764"/>
              <a:gd name="connsiteX100-3567" fmla="*/ 489 w 657"/>
              <a:gd name="connsiteY100-3568" fmla="*/ 706 h 764"/>
              <a:gd name="connsiteX101-3569" fmla="*/ 473 w 657"/>
              <a:gd name="connsiteY101-3570" fmla="*/ 716 h 764"/>
              <a:gd name="connsiteX102-3571" fmla="*/ 463 w 657"/>
              <a:gd name="connsiteY102-3572" fmla="*/ 727 h 764"/>
              <a:gd name="connsiteX103-3573" fmla="*/ 452 w 657"/>
              <a:gd name="connsiteY103-3574" fmla="*/ 737 h 764"/>
              <a:gd name="connsiteX104-3575" fmla="*/ 442 w 657"/>
              <a:gd name="connsiteY104-3576" fmla="*/ 743 h 764"/>
              <a:gd name="connsiteX105-3577" fmla="*/ 431 w 657"/>
              <a:gd name="connsiteY105-3578" fmla="*/ 748 h 764"/>
              <a:gd name="connsiteX106-3579" fmla="*/ 421 w 657"/>
              <a:gd name="connsiteY106-3580" fmla="*/ 753 h 764"/>
              <a:gd name="connsiteX107-3581" fmla="*/ 416 w 657"/>
              <a:gd name="connsiteY107-3582" fmla="*/ 758 h 764"/>
              <a:gd name="connsiteX108-3583" fmla="*/ 405 w 657"/>
              <a:gd name="connsiteY108-3584" fmla="*/ 764 h 764"/>
              <a:gd name="connsiteX109-3585" fmla="*/ 400 w 657"/>
              <a:gd name="connsiteY109-3586" fmla="*/ 764 h 764"/>
              <a:gd name="connsiteX110-3587" fmla="*/ 394 w 657"/>
              <a:gd name="connsiteY110-3588" fmla="*/ 764 h 764"/>
              <a:gd name="connsiteX111-3589" fmla="*/ 384 w 657"/>
              <a:gd name="connsiteY111-3590" fmla="*/ 758 h 764"/>
              <a:gd name="connsiteX112-3591" fmla="*/ 379 w 657"/>
              <a:gd name="connsiteY112-3592" fmla="*/ 753 h 764"/>
              <a:gd name="connsiteX113-3593" fmla="*/ 373 w 657"/>
              <a:gd name="connsiteY113-3594" fmla="*/ 748 h 764"/>
              <a:gd name="connsiteX114-3595" fmla="*/ 373 w 657"/>
              <a:gd name="connsiteY114-3596" fmla="*/ 743 h 764"/>
              <a:gd name="connsiteX115-3597" fmla="*/ 373 w 657"/>
              <a:gd name="connsiteY115-3598" fmla="*/ 737 h 764"/>
              <a:gd name="connsiteX116-3599" fmla="*/ 373 w 657"/>
              <a:gd name="connsiteY116-3600" fmla="*/ 732 h 764"/>
              <a:gd name="connsiteX117-3601" fmla="*/ 373 w 657"/>
              <a:gd name="connsiteY117-3602" fmla="*/ 722 h 764"/>
              <a:gd name="connsiteX118-3603" fmla="*/ 373 w 657"/>
              <a:gd name="connsiteY118-3604" fmla="*/ 716 h 764"/>
              <a:gd name="connsiteX119-3605" fmla="*/ 368 w 657"/>
              <a:gd name="connsiteY119-3606" fmla="*/ 706 h 764"/>
              <a:gd name="connsiteX120-3607" fmla="*/ 358 w 657"/>
              <a:gd name="connsiteY120-3608" fmla="*/ 695 h 764"/>
              <a:gd name="connsiteX121-3609" fmla="*/ 347 w 657"/>
              <a:gd name="connsiteY121-3610" fmla="*/ 690 h 764"/>
              <a:gd name="connsiteX122-3611" fmla="*/ 337 w 657"/>
              <a:gd name="connsiteY122-3612" fmla="*/ 679 h 764"/>
              <a:gd name="connsiteX123-3613" fmla="*/ 321 w 657"/>
              <a:gd name="connsiteY123-3614" fmla="*/ 669 h 764"/>
              <a:gd name="connsiteX124-3615" fmla="*/ 305 w 657"/>
              <a:gd name="connsiteY124-3616" fmla="*/ 658 h 764"/>
              <a:gd name="connsiteX125-3617" fmla="*/ 289 w 657"/>
              <a:gd name="connsiteY125-3618" fmla="*/ 648 h 764"/>
              <a:gd name="connsiteX126-3619" fmla="*/ 273 w 657"/>
              <a:gd name="connsiteY126-3620" fmla="*/ 643 h 764"/>
              <a:gd name="connsiteX127-3621" fmla="*/ 263 w 657"/>
              <a:gd name="connsiteY127-3622" fmla="*/ 632 h 764"/>
              <a:gd name="connsiteX128-3623" fmla="*/ 252 w 657"/>
              <a:gd name="connsiteY128-3624" fmla="*/ 627 h 764"/>
              <a:gd name="connsiteX129-3625" fmla="*/ 242 w 657"/>
              <a:gd name="connsiteY129-3626" fmla="*/ 622 h 764"/>
              <a:gd name="connsiteX130-3627" fmla="*/ 237 w 657"/>
              <a:gd name="connsiteY130-3628" fmla="*/ 616 h 764"/>
              <a:gd name="connsiteX131-3629" fmla="*/ 237 w 657"/>
              <a:gd name="connsiteY131-3630" fmla="*/ 616 h 764"/>
              <a:gd name="connsiteX132-3631" fmla="*/ 237 w 657"/>
              <a:gd name="connsiteY132-3632" fmla="*/ 611 h 764"/>
              <a:gd name="connsiteX133-3633" fmla="*/ 237 w 657"/>
              <a:gd name="connsiteY133-3634" fmla="*/ 611 h 764"/>
              <a:gd name="connsiteX134-3635" fmla="*/ 242 w 657"/>
              <a:gd name="connsiteY134-3636" fmla="*/ 611 h 764"/>
              <a:gd name="connsiteX135-3637" fmla="*/ 247 w 657"/>
              <a:gd name="connsiteY135-3638" fmla="*/ 611 h 764"/>
              <a:gd name="connsiteX136-3639" fmla="*/ 258 w 657"/>
              <a:gd name="connsiteY136-3640" fmla="*/ 611 h 764"/>
              <a:gd name="connsiteX137-3641" fmla="*/ 268 w 657"/>
              <a:gd name="connsiteY137-3642" fmla="*/ 611 h 764"/>
              <a:gd name="connsiteX138-3643" fmla="*/ 284 w 657"/>
              <a:gd name="connsiteY138-3644" fmla="*/ 616 h 764"/>
              <a:gd name="connsiteX139-3645" fmla="*/ 300 w 657"/>
              <a:gd name="connsiteY139-3646" fmla="*/ 622 h 764"/>
              <a:gd name="connsiteX140-3647" fmla="*/ 321 w 657"/>
              <a:gd name="connsiteY140-3648" fmla="*/ 622 h 764"/>
              <a:gd name="connsiteX141-3649" fmla="*/ 342 w 657"/>
              <a:gd name="connsiteY141-3650" fmla="*/ 627 h 764"/>
              <a:gd name="connsiteX142-3651" fmla="*/ 358 w 657"/>
              <a:gd name="connsiteY142-3652" fmla="*/ 632 h 764"/>
              <a:gd name="connsiteX143-3653" fmla="*/ 373 w 657"/>
              <a:gd name="connsiteY143-3654" fmla="*/ 632 h 764"/>
              <a:gd name="connsiteX144-3655" fmla="*/ 389 w 657"/>
              <a:gd name="connsiteY144-3656" fmla="*/ 632 h 764"/>
              <a:gd name="connsiteX145-3657" fmla="*/ 400 w 657"/>
              <a:gd name="connsiteY145-3658" fmla="*/ 632 h 764"/>
              <a:gd name="connsiteX146-3659" fmla="*/ 410 w 657"/>
              <a:gd name="connsiteY146-3660" fmla="*/ 632 h 764"/>
              <a:gd name="connsiteX147-3661" fmla="*/ 416 w 657"/>
              <a:gd name="connsiteY147-3662" fmla="*/ 632 h 764"/>
              <a:gd name="connsiteX148-3663" fmla="*/ 421 w 657"/>
              <a:gd name="connsiteY148-3664" fmla="*/ 632 h 764"/>
              <a:gd name="connsiteX149-3665" fmla="*/ 426 w 657"/>
              <a:gd name="connsiteY149-3666" fmla="*/ 627 h 764"/>
              <a:gd name="connsiteX150-3667" fmla="*/ 431 w 657"/>
              <a:gd name="connsiteY150-3668" fmla="*/ 622 h 764"/>
              <a:gd name="connsiteX151-3669" fmla="*/ 437 w 657"/>
              <a:gd name="connsiteY151-3670" fmla="*/ 616 h 764"/>
              <a:gd name="connsiteX152-3671" fmla="*/ 442 w 657"/>
              <a:gd name="connsiteY152-3672" fmla="*/ 611 h 764"/>
              <a:gd name="connsiteX153-3673" fmla="*/ 447 w 657"/>
              <a:gd name="connsiteY153-3674" fmla="*/ 600 h 764"/>
              <a:gd name="connsiteX154-3675" fmla="*/ 458 w 657"/>
              <a:gd name="connsiteY154-3676" fmla="*/ 590 h 764"/>
              <a:gd name="connsiteX155-3677" fmla="*/ 463 w 657"/>
              <a:gd name="connsiteY155-3678" fmla="*/ 579 h 764"/>
              <a:gd name="connsiteX156-3679" fmla="*/ 468 w 657"/>
              <a:gd name="connsiteY156-3680" fmla="*/ 569 h 764"/>
              <a:gd name="connsiteX157-3681" fmla="*/ 473 w 657"/>
              <a:gd name="connsiteY157-3682" fmla="*/ 553 h 764"/>
              <a:gd name="connsiteX158-3683" fmla="*/ 479 w 657"/>
              <a:gd name="connsiteY158-3684" fmla="*/ 537 h 764"/>
              <a:gd name="connsiteX159-3685" fmla="*/ 484 w 657"/>
              <a:gd name="connsiteY159-3686" fmla="*/ 521 h 764"/>
              <a:gd name="connsiteX160-3687" fmla="*/ 489 w 657"/>
              <a:gd name="connsiteY160-3688" fmla="*/ 500 h 764"/>
              <a:gd name="connsiteX161-3689" fmla="*/ 494 w 657"/>
              <a:gd name="connsiteY161-3690" fmla="*/ 479 h 764"/>
              <a:gd name="connsiteX162-3691" fmla="*/ 500 w 657"/>
              <a:gd name="connsiteY162-3692" fmla="*/ 453 h 764"/>
              <a:gd name="connsiteX163-3693" fmla="*/ 505 w 657"/>
              <a:gd name="connsiteY163-3694" fmla="*/ 427 h 764"/>
              <a:gd name="connsiteX164-3695" fmla="*/ 510 w 657"/>
              <a:gd name="connsiteY164-3696" fmla="*/ 400 h 764"/>
              <a:gd name="connsiteX165-3697" fmla="*/ 515 w 657"/>
              <a:gd name="connsiteY165-3698" fmla="*/ 374 h 764"/>
              <a:gd name="connsiteX166-3699" fmla="*/ 521 w 657"/>
              <a:gd name="connsiteY166-3700" fmla="*/ 348 h 764"/>
              <a:gd name="connsiteX167-3701" fmla="*/ 521 w 657"/>
              <a:gd name="connsiteY167-3702" fmla="*/ 321 h 764"/>
              <a:gd name="connsiteX168-3703" fmla="*/ 526 w 657"/>
              <a:gd name="connsiteY168-3704" fmla="*/ 295 h 764"/>
              <a:gd name="connsiteX169-3705" fmla="*/ 526 w 657"/>
              <a:gd name="connsiteY169-3706" fmla="*/ 274 h 764"/>
              <a:gd name="connsiteX170-3707" fmla="*/ 531 w 657"/>
              <a:gd name="connsiteY170-3708" fmla="*/ 253 h 764"/>
              <a:gd name="connsiteX171-3709" fmla="*/ 531 w 657"/>
              <a:gd name="connsiteY171-3710" fmla="*/ 232 h 764"/>
              <a:gd name="connsiteX172-3711" fmla="*/ 531 w 657"/>
              <a:gd name="connsiteY172-3712" fmla="*/ 211 h 764"/>
              <a:gd name="connsiteX173-3713" fmla="*/ 536 w 657"/>
              <a:gd name="connsiteY173-3714" fmla="*/ 195 h 764"/>
              <a:gd name="connsiteX174-3715" fmla="*/ 536 w 657"/>
              <a:gd name="connsiteY174-3716" fmla="*/ 179 h 764"/>
              <a:gd name="connsiteX175-3717" fmla="*/ 536 w 657"/>
              <a:gd name="connsiteY175-3718" fmla="*/ 163 h 764"/>
              <a:gd name="connsiteX176-3719" fmla="*/ 536 w 657"/>
              <a:gd name="connsiteY176-3720" fmla="*/ 153 h 764"/>
              <a:gd name="connsiteX177-3721" fmla="*/ 536 w 657"/>
              <a:gd name="connsiteY177-3722" fmla="*/ 142 h 764"/>
              <a:gd name="connsiteX178-3723" fmla="*/ 536 w 657"/>
              <a:gd name="connsiteY178-3724" fmla="*/ 132 h 764"/>
              <a:gd name="connsiteX179-3725" fmla="*/ 536 w 657"/>
              <a:gd name="connsiteY179-3726" fmla="*/ 121 h 764"/>
              <a:gd name="connsiteX180-3727" fmla="*/ 531 w 657"/>
              <a:gd name="connsiteY180-3728" fmla="*/ 116 h 764"/>
              <a:gd name="connsiteX181-3729" fmla="*/ 531 w 657"/>
              <a:gd name="connsiteY181-3730" fmla="*/ 116 h 764"/>
              <a:gd name="connsiteX0-3731" fmla="*/ 552 w 678"/>
              <a:gd name="connsiteY0-3732" fmla="*/ 116 h 764"/>
              <a:gd name="connsiteX1-3733" fmla="*/ 552 w 678"/>
              <a:gd name="connsiteY1-3734" fmla="*/ 105 h 764"/>
              <a:gd name="connsiteX2-3735" fmla="*/ 547 w 678"/>
              <a:gd name="connsiteY2-3736" fmla="*/ 95 h 764"/>
              <a:gd name="connsiteX3-3737" fmla="*/ 542 w 678"/>
              <a:gd name="connsiteY3-3738" fmla="*/ 84 h 764"/>
              <a:gd name="connsiteX4-3739" fmla="*/ 542 w 678"/>
              <a:gd name="connsiteY4-3740" fmla="*/ 79 h 764"/>
              <a:gd name="connsiteX5-3741" fmla="*/ 536 w 678"/>
              <a:gd name="connsiteY5-3742" fmla="*/ 79 h 764"/>
              <a:gd name="connsiteX6-3743" fmla="*/ 531 w 678"/>
              <a:gd name="connsiteY6-3744" fmla="*/ 79 h 764"/>
              <a:gd name="connsiteX7-3745" fmla="*/ 526 w 678"/>
              <a:gd name="connsiteY7-3746" fmla="*/ 74 h 764"/>
              <a:gd name="connsiteX8-3747" fmla="*/ 515 w 678"/>
              <a:gd name="connsiteY8-3748" fmla="*/ 74 h 764"/>
              <a:gd name="connsiteX9-3749" fmla="*/ 505 w 678"/>
              <a:gd name="connsiteY9-3750" fmla="*/ 74 h 764"/>
              <a:gd name="connsiteX10-3751" fmla="*/ 494 w 678"/>
              <a:gd name="connsiteY10-3752" fmla="*/ 74 h 764"/>
              <a:gd name="connsiteX11-3753" fmla="*/ 484 w 678"/>
              <a:gd name="connsiteY11-3754" fmla="*/ 74 h 764"/>
              <a:gd name="connsiteX12-3755" fmla="*/ 473 w 678"/>
              <a:gd name="connsiteY12-3756" fmla="*/ 74 h 764"/>
              <a:gd name="connsiteX13-3757" fmla="*/ 442 w 678"/>
              <a:gd name="connsiteY13-3758" fmla="*/ 74 h 764"/>
              <a:gd name="connsiteX14-3759" fmla="*/ 415 w 678"/>
              <a:gd name="connsiteY14-3760" fmla="*/ 74 h 764"/>
              <a:gd name="connsiteX15-3761" fmla="*/ 384 w 678"/>
              <a:gd name="connsiteY15-3762" fmla="*/ 79 h 764"/>
              <a:gd name="connsiteX16-3763" fmla="*/ 352 w 678"/>
              <a:gd name="connsiteY16-3764" fmla="*/ 79 h 764"/>
              <a:gd name="connsiteX17-3765" fmla="*/ 337 w 678"/>
              <a:gd name="connsiteY17-3766" fmla="*/ 84 h 764"/>
              <a:gd name="connsiteX18-3767" fmla="*/ 321 w 678"/>
              <a:gd name="connsiteY18-3768" fmla="*/ 84 h 764"/>
              <a:gd name="connsiteX19-3769" fmla="*/ 300 w 678"/>
              <a:gd name="connsiteY19-3770" fmla="*/ 90 h 764"/>
              <a:gd name="connsiteX20-3771" fmla="*/ 284 w 678"/>
              <a:gd name="connsiteY20-3772" fmla="*/ 95 h 764"/>
              <a:gd name="connsiteX21-3773" fmla="*/ 263 w 678"/>
              <a:gd name="connsiteY21-3774" fmla="*/ 95 h 764"/>
              <a:gd name="connsiteX22-3775" fmla="*/ 242 w 678"/>
              <a:gd name="connsiteY22-3776" fmla="*/ 100 h 764"/>
              <a:gd name="connsiteX23-3777" fmla="*/ 216 w 678"/>
              <a:gd name="connsiteY23-3778" fmla="*/ 105 h 764"/>
              <a:gd name="connsiteX24-3779" fmla="*/ 195 w 678"/>
              <a:gd name="connsiteY24-3780" fmla="*/ 111 h 764"/>
              <a:gd name="connsiteX25-3781" fmla="*/ 168 w 678"/>
              <a:gd name="connsiteY25-3782" fmla="*/ 116 h 764"/>
              <a:gd name="connsiteX26-3783" fmla="*/ 147 w 678"/>
              <a:gd name="connsiteY26-3784" fmla="*/ 121 h 764"/>
              <a:gd name="connsiteX27-3785" fmla="*/ 126 w 678"/>
              <a:gd name="connsiteY27-3786" fmla="*/ 121 h 764"/>
              <a:gd name="connsiteX28-3787" fmla="*/ 110 w 678"/>
              <a:gd name="connsiteY28-3788" fmla="*/ 126 h 764"/>
              <a:gd name="connsiteX29-3789" fmla="*/ 95 w 678"/>
              <a:gd name="connsiteY29-3790" fmla="*/ 126 h 764"/>
              <a:gd name="connsiteX30-3791" fmla="*/ 84 w 678"/>
              <a:gd name="connsiteY30-3792" fmla="*/ 126 h 764"/>
              <a:gd name="connsiteX31-3793" fmla="*/ 74 w 678"/>
              <a:gd name="connsiteY31-3794" fmla="*/ 126 h 764"/>
              <a:gd name="connsiteX32-3795" fmla="*/ 68 w 678"/>
              <a:gd name="connsiteY32-3796" fmla="*/ 126 h 764"/>
              <a:gd name="connsiteX33-3797" fmla="*/ 58 w 678"/>
              <a:gd name="connsiteY33-3798" fmla="*/ 121 h 764"/>
              <a:gd name="connsiteX34-3799" fmla="*/ 42 w 678"/>
              <a:gd name="connsiteY34-3800" fmla="*/ 116 h 764"/>
              <a:gd name="connsiteX35-3801" fmla="*/ 21 w 678"/>
              <a:gd name="connsiteY35-3802" fmla="*/ 100 h 764"/>
              <a:gd name="connsiteX36-3803" fmla="*/ 168 w 678"/>
              <a:gd name="connsiteY36-3804" fmla="*/ 63 h 764"/>
              <a:gd name="connsiteX37-3805" fmla="*/ 189 w 678"/>
              <a:gd name="connsiteY37-3806" fmla="*/ 58 h 764"/>
              <a:gd name="connsiteX38-3807" fmla="*/ 221 w 678"/>
              <a:gd name="connsiteY38-3808" fmla="*/ 58 h 764"/>
              <a:gd name="connsiteX39-3809" fmla="*/ 247 w 678"/>
              <a:gd name="connsiteY39-3810" fmla="*/ 53 h 764"/>
              <a:gd name="connsiteX40-3811" fmla="*/ 279 w 678"/>
              <a:gd name="connsiteY40-3812" fmla="*/ 53 h 764"/>
              <a:gd name="connsiteX41-3813" fmla="*/ 316 w 678"/>
              <a:gd name="connsiteY41-3814" fmla="*/ 47 h 764"/>
              <a:gd name="connsiteX42-3815" fmla="*/ 352 w 678"/>
              <a:gd name="connsiteY42-3816" fmla="*/ 42 h 764"/>
              <a:gd name="connsiteX43-3817" fmla="*/ 368 w 678"/>
              <a:gd name="connsiteY43-3818" fmla="*/ 42 h 764"/>
              <a:gd name="connsiteX44-3819" fmla="*/ 384 w 678"/>
              <a:gd name="connsiteY44-3820" fmla="*/ 37 h 764"/>
              <a:gd name="connsiteX45-3821" fmla="*/ 400 w 678"/>
              <a:gd name="connsiteY45-3822" fmla="*/ 37 h 764"/>
              <a:gd name="connsiteX46-3823" fmla="*/ 415 w 678"/>
              <a:gd name="connsiteY46-3824" fmla="*/ 37 h 764"/>
              <a:gd name="connsiteX47-3825" fmla="*/ 426 w 678"/>
              <a:gd name="connsiteY47-3826" fmla="*/ 32 h 764"/>
              <a:gd name="connsiteX48-3827" fmla="*/ 442 w 678"/>
              <a:gd name="connsiteY48-3828" fmla="*/ 32 h 764"/>
              <a:gd name="connsiteX49-3829" fmla="*/ 452 w 678"/>
              <a:gd name="connsiteY49-3830" fmla="*/ 32 h 764"/>
              <a:gd name="connsiteX50-3831" fmla="*/ 463 w 678"/>
              <a:gd name="connsiteY50-3832" fmla="*/ 26 h 764"/>
              <a:gd name="connsiteX51-3833" fmla="*/ 473 w 678"/>
              <a:gd name="connsiteY51-3834" fmla="*/ 26 h 764"/>
              <a:gd name="connsiteX52-3835" fmla="*/ 479 w 678"/>
              <a:gd name="connsiteY52-3836" fmla="*/ 26 h 764"/>
              <a:gd name="connsiteX53-3837" fmla="*/ 489 w 678"/>
              <a:gd name="connsiteY53-3838" fmla="*/ 21 h 764"/>
              <a:gd name="connsiteX54-3839" fmla="*/ 494 w 678"/>
              <a:gd name="connsiteY54-3840" fmla="*/ 21 h 764"/>
              <a:gd name="connsiteX55-3841" fmla="*/ 500 w 678"/>
              <a:gd name="connsiteY55-3842" fmla="*/ 21 h 764"/>
              <a:gd name="connsiteX56-3843" fmla="*/ 505 w 678"/>
              <a:gd name="connsiteY56-3844" fmla="*/ 16 h 764"/>
              <a:gd name="connsiteX57-3845" fmla="*/ 505 w 678"/>
              <a:gd name="connsiteY57-3846" fmla="*/ 16 h 764"/>
              <a:gd name="connsiteX58-3847" fmla="*/ 510 w 678"/>
              <a:gd name="connsiteY58-3848" fmla="*/ 16 h 764"/>
              <a:gd name="connsiteX59-3849" fmla="*/ 510 w 678"/>
              <a:gd name="connsiteY59-3850" fmla="*/ 11 h 764"/>
              <a:gd name="connsiteX60-3851" fmla="*/ 521 w 678"/>
              <a:gd name="connsiteY60-3852" fmla="*/ 5 h 764"/>
              <a:gd name="connsiteX61-3853" fmla="*/ 526 w 678"/>
              <a:gd name="connsiteY61-3854" fmla="*/ 5 h 764"/>
              <a:gd name="connsiteX62-3855" fmla="*/ 536 w 678"/>
              <a:gd name="connsiteY62-3856" fmla="*/ 0 h 764"/>
              <a:gd name="connsiteX63-3857" fmla="*/ 542 w 678"/>
              <a:gd name="connsiteY63-3858" fmla="*/ 5 h 764"/>
              <a:gd name="connsiteX64-3859" fmla="*/ 557 w 678"/>
              <a:gd name="connsiteY64-3860" fmla="*/ 5 h 764"/>
              <a:gd name="connsiteX65-3861" fmla="*/ 568 w 678"/>
              <a:gd name="connsiteY65-3862" fmla="*/ 11 h 764"/>
              <a:gd name="connsiteX66-3863" fmla="*/ 589 w 678"/>
              <a:gd name="connsiteY66-3864" fmla="*/ 16 h 764"/>
              <a:gd name="connsiteX67-3865" fmla="*/ 621 w 678"/>
              <a:gd name="connsiteY67-3866" fmla="*/ 32 h 764"/>
              <a:gd name="connsiteX68-3867" fmla="*/ 636 w 678"/>
              <a:gd name="connsiteY68-3868" fmla="*/ 42 h 764"/>
              <a:gd name="connsiteX69-3869" fmla="*/ 652 w 678"/>
              <a:gd name="connsiteY69-3870" fmla="*/ 53 h 764"/>
              <a:gd name="connsiteX70-3871" fmla="*/ 663 w 678"/>
              <a:gd name="connsiteY70-3872" fmla="*/ 58 h 764"/>
              <a:gd name="connsiteX71-3873" fmla="*/ 673 w 678"/>
              <a:gd name="connsiteY71-3874" fmla="*/ 68 h 764"/>
              <a:gd name="connsiteX72-3875" fmla="*/ 678 w 678"/>
              <a:gd name="connsiteY72-3876" fmla="*/ 74 h 764"/>
              <a:gd name="connsiteX73-3877" fmla="*/ 678 w 678"/>
              <a:gd name="connsiteY73-3878" fmla="*/ 74 h 764"/>
              <a:gd name="connsiteX74-3879" fmla="*/ 673 w 678"/>
              <a:gd name="connsiteY74-3880" fmla="*/ 79 h 764"/>
              <a:gd name="connsiteX75-3881" fmla="*/ 673 w 678"/>
              <a:gd name="connsiteY75-3882" fmla="*/ 84 h 764"/>
              <a:gd name="connsiteX76-3883" fmla="*/ 668 w 678"/>
              <a:gd name="connsiteY76-3884" fmla="*/ 90 h 764"/>
              <a:gd name="connsiteX77-3885" fmla="*/ 663 w 678"/>
              <a:gd name="connsiteY77-3886" fmla="*/ 95 h 764"/>
              <a:gd name="connsiteX78-3887" fmla="*/ 657 w 678"/>
              <a:gd name="connsiteY78-3888" fmla="*/ 100 h 764"/>
              <a:gd name="connsiteX79-3889" fmla="*/ 652 w 678"/>
              <a:gd name="connsiteY79-3890" fmla="*/ 105 h 764"/>
              <a:gd name="connsiteX80-3891" fmla="*/ 647 w 678"/>
              <a:gd name="connsiteY80-3892" fmla="*/ 116 h 764"/>
              <a:gd name="connsiteX81-3893" fmla="*/ 647 w 678"/>
              <a:gd name="connsiteY81-3894" fmla="*/ 126 h 764"/>
              <a:gd name="connsiteX82-3895" fmla="*/ 642 w 678"/>
              <a:gd name="connsiteY82-3896" fmla="*/ 142 h 764"/>
              <a:gd name="connsiteX83-3897" fmla="*/ 642 w 678"/>
              <a:gd name="connsiteY83-3898" fmla="*/ 163 h 764"/>
              <a:gd name="connsiteX84-3899" fmla="*/ 642 w 678"/>
              <a:gd name="connsiteY84-3900" fmla="*/ 184 h 764"/>
              <a:gd name="connsiteX85-3901" fmla="*/ 636 w 678"/>
              <a:gd name="connsiteY85-3902" fmla="*/ 211 h 764"/>
              <a:gd name="connsiteX86-3903" fmla="*/ 631 w 678"/>
              <a:gd name="connsiteY86-3904" fmla="*/ 263 h 764"/>
              <a:gd name="connsiteX87-3905" fmla="*/ 626 w 678"/>
              <a:gd name="connsiteY87-3906" fmla="*/ 316 h 764"/>
              <a:gd name="connsiteX88-3907" fmla="*/ 621 w 678"/>
              <a:gd name="connsiteY88-3908" fmla="*/ 363 h 764"/>
              <a:gd name="connsiteX89-3909" fmla="*/ 615 w 678"/>
              <a:gd name="connsiteY89-3910" fmla="*/ 411 h 764"/>
              <a:gd name="connsiteX90-3911" fmla="*/ 605 w 678"/>
              <a:gd name="connsiteY90-3912" fmla="*/ 458 h 764"/>
              <a:gd name="connsiteX91-3913" fmla="*/ 594 w 678"/>
              <a:gd name="connsiteY91-3914" fmla="*/ 506 h 764"/>
              <a:gd name="connsiteX92-3915" fmla="*/ 584 w 678"/>
              <a:gd name="connsiteY92-3916" fmla="*/ 553 h 764"/>
              <a:gd name="connsiteX93-3917" fmla="*/ 568 w 678"/>
              <a:gd name="connsiteY93-3918" fmla="*/ 595 h 764"/>
              <a:gd name="connsiteX94-3919" fmla="*/ 557 w 678"/>
              <a:gd name="connsiteY94-3920" fmla="*/ 622 h 764"/>
              <a:gd name="connsiteX95-3921" fmla="*/ 552 w 678"/>
              <a:gd name="connsiteY95-3922" fmla="*/ 643 h 764"/>
              <a:gd name="connsiteX96-3923" fmla="*/ 542 w 678"/>
              <a:gd name="connsiteY96-3924" fmla="*/ 658 h 764"/>
              <a:gd name="connsiteX97-3925" fmla="*/ 531 w 678"/>
              <a:gd name="connsiteY97-3926" fmla="*/ 674 h 764"/>
              <a:gd name="connsiteX98-3927" fmla="*/ 521 w 678"/>
              <a:gd name="connsiteY98-3928" fmla="*/ 690 h 764"/>
              <a:gd name="connsiteX99-3929" fmla="*/ 510 w 678"/>
              <a:gd name="connsiteY99-3930" fmla="*/ 706 h 764"/>
              <a:gd name="connsiteX100-3931" fmla="*/ 494 w 678"/>
              <a:gd name="connsiteY100-3932" fmla="*/ 716 h 764"/>
              <a:gd name="connsiteX101-3933" fmla="*/ 484 w 678"/>
              <a:gd name="connsiteY101-3934" fmla="*/ 727 h 764"/>
              <a:gd name="connsiteX102-3935" fmla="*/ 473 w 678"/>
              <a:gd name="connsiteY102-3936" fmla="*/ 737 h 764"/>
              <a:gd name="connsiteX103-3937" fmla="*/ 463 w 678"/>
              <a:gd name="connsiteY103-3938" fmla="*/ 743 h 764"/>
              <a:gd name="connsiteX104-3939" fmla="*/ 452 w 678"/>
              <a:gd name="connsiteY104-3940" fmla="*/ 748 h 764"/>
              <a:gd name="connsiteX105-3941" fmla="*/ 442 w 678"/>
              <a:gd name="connsiteY105-3942" fmla="*/ 753 h 764"/>
              <a:gd name="connsiteX106-3943" fmla="*/ 437 w 678"/>
              <a:gd name="connsiteY106-3944" fmla="*/ 758 h 764"/>
              <a:gd name="connsiteX107-3945" fmla="*/ 426 w 678"/>
              <a:gd name="connsiteY107-3946" fmla="*/ 764 h 764"/>
              <a:gd name="connsiteX108-3947" fmla="*/ 421 w 678"/>
              <a:gd name="connsiteY108-3948" fmla="*/ 764 h 764"/>
              <a:gd name="connsiteX109-3949" fmla="*/ 415 w 678"/>
              <a:gd name="connsiteY109-3950" fmla="*/ 764 h 764"/>
              <a:gd name="connsiteX110-3951" fmla="*/ 405 w 678"/>
              <a:gd name="connsiteY110-3952" fmla="*/ 758 h 764"/>
              <a:gd name="connsiteX111-3953" fmla="*/ 400 w 678"/>
              <a:gd name="connsiteY111-3954" fmla="*/ 753 h 764"/>
              <a:gd name="connsiteX112-3955" fmla="*/ 394 w 678"/>
              <a:gd name="connsiteY112-3956" fmla="*/ 748 h 764"/>
              <a:gd name="connsiteX113-3957" fmla="*/ 394 w 678"/>
              <a:gd name="connsiteY113-3958" fmla="*/ 743 h 764"/>
              <a:gd name="connsiteX114-3959" fmla="*/ 394 w 678"/>
              <a:gd name="connsiteY114-3960" fmla="*/ 737 h 764"/>
              <a:gd name="connsiteX115-3961" fmla="*/ 394 w 678"/>
              <a:gd name="connsiteY115-3962" fmla="*/ 732 h 764"/>
              <a:gd name="connsiteX116-3963" fmla="*/ 394 w 678"/>
              <a:gd name="connsiteY116-3964" fmla="*/ 722 h 764"/>
              <a:gd name="connsiteX117-3965" fmla="*/ 394 w 678"/>
              <a:gd name="connsiteY117-3966" fmla="*/ 716 h 764"/>
              <a:gd name="connsiteX118-3967" fmla="*/ 389 w 678"/>
              <a:gd name="connsiteY118-3968" fmla="*/ 706 h 764"/>
              <a:gd name="connsiteX119-3969" fmla="*/ 379 w 678"/>
              <a:gd name="connsiteY119-3970" fmla="*/ 695 h 764"/>
              <a:gd name="connsiteX120-3971" fmla="*/ 368 w 678"/>
              <a:gd name="connsiteY120-3972" fmla="*/ 690 h 764"/>
              <a:gd name="connsiteX121-3973" fmla="*/ 358 w 678"/>
              <a:gd name="connsiteY121-3974" fmla="*/ 679 h 764"/>
              <a:gd name="connsiteX122-3975" fmla="*/ 342 w 678"/>
              <a:gd name="connsiteY122-3976" fmla="*/ 669 h 764"/>
              <a:gd name="connsiteX123-3977" fmla="*/ 326 w 678"/>
              <a:gd name="connsiteY123-3978" fmla="*/ 658 h 764"/>
              <a:gd name="connsiteX124-3979" fmla="*/ 310 w 678"/>
              <a:gd name="connsiteY124-3980" fmla="*/ 648 h 764"/>
              <a:gd name="connsiteX125-3981" fmla="*/ 294 w 678"/>
              <a:gd name="connsiteY125-3982" fmla="*/ 643 h 764"/>
              <a:gd name="connsiteX126-3983" fmla="*/ 284 w 678"/>
              <a:gd name="connsiteY126-3984" fmla="*/ 632 h 764"/>
              <a:gd name="connsiteX127-3985" fmla="*/ 273 w 678"/>
              <a:gd name="connsiteY127-3986" fmla="*/ 627 h 764"/>
              <a:gd name="connsiteX128-3987" fmla="*/ 263 w 678"/>
              <a:gd name="connsiteY128-3988" fmla="*/ 622 h 764"/>
              <a:gd name="connsiteX129-3989" fmla="*/ 258 w 678"/>
              <a:gd name="connsiteY129-3990" fmla="*/ 616 h 764"/>
              <a:gd name="connsiteX130-3991" fmla="*/ 258 w 678"/>
              <a:gd name="connsiteY130-3992" fmla="*/ 616 h 764"/>
              <a:gd name="connsiteX131-3993" fmla="*/ 258 w 678"/>
              <a:gd name="connsiteY131-3994" fmla="*/ 611 h 764"/>
              <a:gd name="connsiteX132-3995" fmla="*/ 258 w 678"/>
              <a:gd name="connsiteY132-3996" fmla="*/ 611 h 764"/>
              <a:gd name="connsiteX133-3997" fmla="*/ 263 w 678"/>
              <a:gd name="connsiteY133-3998" fmla="*/ 611 h 764"/>
              <a:gd name="connsiteX134-3999" fmla="*/ 268 w 678"/>
              <a:gd name="connsiteY134-4000" fmla="*/ 611 h 764"/>
              <a:gd name="connsiteX135-4001" fmla="*/ 279 w 678"/>
              <a:gd name="connsiteY135-4002" fmla="*/ 611 h 764"/>
              <a:gd name="connsiteX136-4003" fmla="*/ 289 w 678"/>
              <a:gd name="connsiteY136-4004" fmla="*/ 611 h 764"/>
              <a:gd name="connsiteX137-4005" fmla="*/ 305 w 678"/>
              <a:gd name="connsiteY137-4006" fmla="*/ 616 h 764"/>
              <a:gd name="connsiteX138-4007" fmla="*/ 321 w 678"/>
              <a:gd name="connsiteY138-4008" fmla="*/ 622 h 764"/>
              <a:gd name="connsiteX139-4009" fmla="*/ 342 w 678"/>
              <a:gd name="connsiteY139-4010" fmla="*/ 622 h 764"/>
              <a:gd name="connsiteX140-4011" fmla="*/ 363 w 678"/>
              <a:gd name="connsiteY140-4012" fmla="*/ 627 h 764"/>
              <a:gd name="connsiteX141-4013" fmla="*/ 379 w 678"/>
              <a:gd name="connsiteY141-4014" fmla="*/ 632 h 764"/>
              <a:gd name="connsiteX142-4015" fmla="*/ 394 w 678"/>
              <a:gd name="connsiteY142-4016" fmla="*/ 632 h 764"/>
              <a:gd name="connsiteX143-4017" fmla="*/ 410 w 678"/>
              <a:gd name="connsiteY143-4018" fmla="*/ 632 h 764"/>
              <a:gd name="connsiteX144-4019" fmla="*/ 421 w 678"/>
              <a:gd name="connsiteY144-4020" fmla="*/ 632 h 764"/>
              <a:gd name="connsiteX145-4021" fmla="*/ 431 w 678"/>
              <a:gd name="connsiteY145-4022" fmla="*/ 632 h 764"/>
              <a:gd name="connsiteX146-4023" fmla="*/ 437 w 678"/>
              <a:gd name="connsiteY146-4024" fmla="*/ 632 h 764"/>
              <a:gd name="connsiteX147-4025" fmla="*/ 442 w 678"/>
              <a:gd name="connsiteY147-4026" fmla="*/ 632 h 764"/>
              <a:gd name="connsiteX148-4027" fmla="*/ 447 w 678"/>
              <a:gd name="connsiteY148-4028" fmla="*/ 627 h 764"/>
              <a:gd name="connsiteX149-4029" fmla="*/ 452 w 678"/>
              <a:gd name="connsiteY149-4030" fmla="*/ 622 h 764"/>
              <a:gd name="connsiteX150-4031" fmla="*/ 458 w 678"/>
              <a:gd name="connsiteY150-4032" fmla="*/ 616 h 764"/>
              <a:gd name="connsiteX151-4033" fmla="*/ 463 w 678"/>
              <a:gd name="connsiteY151-4034" fmla="*/ 611 h 764"/>
              <a:gd name="connsiteX152-4035" fmla="*/ 468 w 678"/>
              <a:gd name="connsiteY152-4036" fmla="*/ 600 h 764"/>
              <a:gd name="connsiteX153-4037" fmla="*/ 479 w 678"/>
              <a:gd name="connsiteY153-4038" fmla="*/ 590 h 764"/>
              <a:gd name="connsiteX154-4039" fmla="*/ 484 w 678"/>
              <a:gd name="connsiteY154-4040" fmla="*/ 579 h 764"/>
              <a:gd name="connsiteX155-4041" fmla="*/ 489 w 678"/>
              <a:gd name="connsiteY155-4042" fmla="*/ 569 h 764"/>
              <a:gd name="connsiteX156-4043" fmla="*/ 494 w 678"/>
              <a:gd name="connsiteY156-4044" fmla="*/ 553 h 764"/>
              <a:gd name="connsiteX157-4045" fmla="*/ 500 w 678"/>
              <a:gd name="connsiteY157-4046" fmla="*/ 537 h 764"/>
              <a:gd name="connsiteX158-4047" fmla="*/ 505 w 678"/>
              <a:gd name="connsiteY158-4048" fmla="*/ 521 h 764"/>
              <a:gd name="connsiteX159-4049" fmla="*/ 510 w 678"/>
              <a:gd name="connsiteY159-4050" fmla="*/ 500 h 764"/>
              <a:gd name="connsiteX160-4051" fmla="*/ 515 w 678"/>
              <a:gd name="connsiteY160-4052" fmla="*/ 479 h 764"/>
              <a:gd name="connsiteX161-4053" fmla="*/ 521 w 678"/>
              <a:gd name="connsiteY161-4054" fmla="*/ 453 h 764"/>
              <a:gd name="connsiteX162-4055" fmla="*/ 526 w 678"/>
              <a:gd name="connsiteY162-4056" fmla="*/ 427 h 764"/>
              <a:gd name="connsiteX163-4057" fmla="*/ 531 w 678"/>
              <a:gd name="connsiteY163-4058" fmla="*/ 400 h 764"/>
              <a:gd name="connsiteX164-4059" fmla="*/ 536 w 678"/>
              <a:gd name="connsiteY164-4060" fmla="*/ 374 h 764"/>
              <a:gd name="connsiteX165-4061" fmla="*/ 542 w 678"/>
              <a:gd name="connsiteY165-4062" fmla="*/ 348 h 764"/>
              <a:gd name="connsiteX166-4063" fmla="*/ 542 w 678"/>
              <a:gd name="connsiteY166-4064" fmla="*/ 321 h 764"/>
              <a:gd name="connsiteX167-4065" fmla="*/ 547 w 678"/>
              <a:gd name="connsiteY167-4066" fmla="*/ 295 h 764"/>
              <a:gd name="connsiteX168-4067" fmla="*/ 547 w 678"/>
              <a:gd name="connsiteY168-4068" fmla="*/ 274 h 764"/>
              <a:gd name="connsiteX169-4069" fmla="*/ 552 w 678"/>
              <a:gd name="connsiteY169-4070" fmla="*/ 253 h 764"/>
              <a:gd name="connsiteX170-4071" fmla="*/ 552 w 678"/>
              <a:gd name="connsiteY170-4072" fmla="*/ 232 h 764"/>
              <a:gd name="connsiteX171-4073" fmla="*/ 552 w 678"/>
              <a:gd name="connsiteY171-4074" fmla="*/ 211 h 764"/>
              <a:gd name="connsiteX172-4075" fmla="*/ 557 w 678"/>
              <a:gd name="connsiteY172-4076" fmla="*/ 195 h 764"/>
              <a:gd name="connsiteX173-4077" fmla="*/ 557 w 678"/>
              <a:gd name="connsiteY173-4078" fmla="*/ 179 h 764"/>
              <a:gd name="connsiteX174-4079" fmla="*/ 557 w 678"/>
              <a:gd name="connsiteY174-4080" fmla="*/ 163 h 764"/>
              <a:gd name="connsiteX175-4081" fmla="*/ 557 w 678"/>
              <a:gd name="connsiteY175-4082" fmla="*/ 153 h 764"/>
              <a:gd name="connsiteX176-4083" fmla="*/ 557 w 678"/>
              <a:gd name="connsiteY176-4084" fmla="*/ 142 h 764"/>
              <a:gd name="connsiteX177-4085" fmla="*/ 557 w 678"/>
              <a:gd name="connsiteY177-4086" fmla="*/ 132 h 764"/>
              <a:gd name="connsiteX178-4087" fmla="*/ 557 w 678"/>
              <a:gd name="connsiteY178-4088" fmla="*/ 121 h 764"/>
              <a:gd name="connsiteX179-4089" fmla="*/ 552 w 678"/>
              <a:gd name="connsiteY179-4090" fmla="*/ 116 h 764"/>
              <a:gd name="connsiteX180-4091" fmla="*/ 552 w 678"/>
              <a:gd name="connsiteY180-4092" fmla="*/ 116 h 764"/>
              <a:gd name="connsiteX0-4093" fmla="*/ 510 w 636"/>
              <a:gd name="connsiteY0-4094" fmla="*/ 116 h 764"/>
              <a:gd name="connsiteX1-4095" fmla="*/ 510 w 636"/>
              <a:gd name="connsiteY1-4096" fmla="*/ 105 h 764"/>
              <a:gd name="connsiteX2-4097" fmla="*/ 505 w 636"/>
              <a:gd name="connsiteY2-4098" fmla="*/ 95 h 764"/>
              <a:gd name="connsiteX3-4099" fmla="*/ 500 w 636"/>
              <a:gd name="connsiteY3-4100" fmla="*/ 84 h 764"/>
              <a:gd name="connsiteX4-4101" fmla="*/ 500 w 636"/>
              <a:gd name="connsiteY4-4102" fmla="*/ 79 h 764"/>
              <a:gd name="connsiteX5-4103" fmla="*/ 494 w 636"/>
              <a:gd name="connsiteY5-4104" fmla="*/ 79 h 764"/>
              <a:gd name="connsiteX6-4105" fmla="*/ 489 w 636"/>
              <a:gd name="connsiteY6-4106" fmla="*/ 79 h 764"/>
              <a:gd name="connsiteX7-4107" fmla="*/ 484 w 636"/>
              <a:gd name="connsiteY7-4108" fmla="*/ 74 h 764"/>
              <a:gd name="connsiteX8-4109" fmla="*/ 473 w 636"/>
              <a:gd name="connsiteY8-4110" fmla="*/ 74 h 764"/>
              <a:gd name="connsiteX9-4111" fmla="*/ 463 w 636"/>
              <a:gd name="connsiteY9-4112" fmla="*/ 74 h 764"/>
              <a:gd name="connsiteX10-4113" fmla="*/ 452 w 636"/>
              <a:gd name="connsiteY10-4114" fmla="*/ 74 h 764"/>
              <a:gd name="connsiteX11-4115" fmla="*/ 442 w 636"/>
              <a:gd name="connsiteY11-4116" fmla="*/ 74 h 764"/>
              <a:gd name="connsiteX12-4117" fmla="*/ 431 w 636"/>
              <a:gd name="connsiteY12-4118" fmla="*/ 74 h 764"/>
              <a:gd name="connsiteX13-4119" fmla="*/ 400 w 636"/>
              <a:gd name="connsiteY13-4120" fmla="*/ 74 h 764"/>
              <a:gd name="connsiteX14-4121" fmla="*/ 373 w 636"/>
              <a:gd name="connsiteY14-4122" fmla="*/ 74 h 764"/>
              <a:gd name="connsiteX15-4123" fmla="*/ 342 w 636"/>
              <a:gd name="connsiteY15-4124" fmla="*/ 79 h 764"/>
              <a:gd name="connsiteX16-4125" fmla="*/ 310 w 636"/>
              <a:gd name="connsiteY16-4126" fmla="*/ 79 h 764"/>
              <a:gd name="connsiteX17-4127" fmla="*/ 295 w 636"/>
              <a:gd name="connsiteY17-4128" fmla="*/ 84 h 764"/>
              <a:gd name="connsiteX18-4129" fmla="*/ 279 w 636"/>
              <a:gd name="connsiteY18-4130" fmla="*/ 84 h 764"/>
              <a:gd name="connsiteX19-4131" fmla="*/ 258 w 636"/>
              <a:gd name="connsiteY19-4132" fmla="*/ 90 h 764"/>
              <a:gd name="connsiteX20-4133" fmla="*/ 242 w 636"/>
              <a:gd name="connsiteY20-4134" fmla="*/ 95 h 764"/>
              <a:gd name="connsiteX21-4135" fmla="*/ 221 w 636"/>
              <a:gd name="connsiteY21-4136" fmla="*/ 95 h 764"/>
              <a:gd name="connsiteX22-4137" fmla="*/ 200 w 636"/>
              <a:gd name="connsiteY22-4138" fmla="*/ 100 h 764"/>
              <a:gd name="connsiteX23-4139" fmla="*/ 174 w 636"/>
              <a:gd name="connsiteY23-4140" fmla="*/ 105 h 764"/>
              <a:gd name="connsiteX24-4141" fmla="*/ 153 w 636"/>
              <a:gd name="connsiteY24-4142" fmla="*/ 111 h 764"/>
              <a:gd name="connsiteX25-4143" fmla="*/ 126 w 636"/>
              <a:gd name="connsiteY25-4144" fmla="*/ 116 h 764"/>
              <a:gd name="connsiteX26-4145" fmla="*/ 105 w 636"/>
              <a:gd name="connsiteY26-4146" fmla="*/ 121 h 764"/>
              <a:gd name="connsiteX27-4147" fmla="*/ 84 w 636"/>
              <a:gd name="connsiteY27-4148" fmla="*/ 121 h 764"/>
              <a:gd name="connsiteX28-4149" fmla="*/ 68 w 636"/>
              <a:gd name="connsiteY28-4150" fmla="*/ 126 h 764"/>
              <a:gd name="connsiteX29-4151" fmla="*/ 53 w 636"/>
              <a:gd name="connsiteY29-4152" fmla="*/ 126 h 764"/>
              <a:gd name="connsiteX30-4153" fmla="*/ 42 w 636"/>
              <a:gd name="connsiteY30-4154" fmla="*/ 126 h 764"/>
              <a:gd name="connsiteX31-4155" fmla="*/ 32 w 636"/>
              <a:gd name="connsiteY31-4156" fmla="*/ 126 h 764"/>
              <a:gd name="connsiteX32-4157" fmla="*/ 26 w 636"/>
              <a:gd name="connsiteY32-4158" fmla="*/ 126 h 764"/>
              <a:gd name="connsiteX33-4159" fmla="*/ 16 w 636"/>
              <a:gd name="connsiteY33-4160" fmla="*/ 121 h 764"/>
              <a:gd name="connsiteX34-4161" fmla="*/ 0 w 636"/>
              <a:gd name="connsiteY34-4162" fmla="*/ 116 h 764"/>
              <a:gd name="connsiteX35-4163" fmla="*/ 126 w 636"/>
              <a:gd name="connsiteY35-4164" fmla="*/ 63 h 764"/>
              <a:gd name="connsiteX36-4165" fmla="*/ 147 w 636"/>
              <a:gd name="connsiteY36-4166" fmla="*/ 58 h 764"/>
              <a:gd name="connsiteX37-4167" fmla="*/ 179 w 636"/>
              <a:gd name="connsiteY37-4168" fmla="*/ 58 h 764"/>
              <a:gd name="connsiteX38-4169" fmla="*/ 205 w 636"/>
              <a:gd name="connsiteY38-4170" fmla="*/ 53 h 764"/>
              <a:gd name="connsiteX39-4171" fmla="*/ 237 w 636"/>
              <a:gd name="connsiteY39-4172" fmla="*/ 53 h 764"/>
              <a:gd name="connsiteX40-4173" fmla="*/ 274 w 636"/>
              <a:gd name="connsiteY40-4174" fmla="*/ 47 h 764"/>
              <a:gd name="connsiteX41-4175" fmla="*/ 310 w 636"/>
              <a:gd name="connsiteY41-4176" fmla="*/ 42 h 764"/>
              <a:gd name="connsiteX42-4177" fmla="*/ 326 w 636"/>
              <a:gd name="connsiteY42-4178" fmla="*/ 42 h 764"/>
              <a:gd name="connsiteX43-4179" fmla="*/ 342 w 636"/>
              <a:gd name="connsiteY43-4180" fmla="*/ 37 h 764"/>
              <a:gd name="connsiteX44-4181" fmla="*/ 358 w 636"/>
              <a:gd name="connsiteY44-4182" fmla="*/ 37 h 764"/>
              <a:gd name="connsiteX45-4183" fmla="*/ 373 w 636"/>
              <a:gd name="connsiteY45-4184" fmla="*/ 37 h 764"/>
              <a:gd name="connsiteX46-4185" fmla="*/ 384 w 636"/>
              <a:gd name="connsiteY46-4186" fmla="*/ 32 h 764"/>
              <a:gd name="connsiteX47-4187" fmla="*/ 400 w 636"/>
              <a:gd name="connsiteY47-4188" fmla="*/ 32 h 764"/>
              <a:gd name="connsiteX48-4189" fmla="*/ 410 w 636"/>
              <a:gd name="connsiteY48-4190" fmla="*/ 32 h 764"/>
              <a:gd name="connsiteX49-4191" fmla="*/ 421 w 636"/>
              <a:gd name="connsiteY49-4192" fmla="*/ 26 h 764"/>
              <a:gd name="connsiteX50-4193" fmla="*/ 431 w 636"/>
              <a:gd name="connsiteY50-4194" fmla="*/ 26 h 764"/>
              <a:gd name="connsiteX51-4195" fmla="*/ 437 w 636"/>
              <a:gd name="connsiteY51-4196" fmla="*/ 26 h 764"/>
              <a:gd name="connsiteX52-4197" fmla="*/ 447 w 636"/>
              <a:gd name="connsiteY52-4198" fmla="*/ 21 h 764"/>
              <a:gd name="connsiteX53-4199" fmla="*/ 452 w 636"/>
              <a:gd name="connsiteY53-4200" fmla="*/ 21 h 764"/>
              <a:gd name="connsiteX54-4201" fmla="*/ 458 w 636"/>
              <a:gd name="connsiteY54-4202" fmla="*/ 21 h 764"/>
              <a:gd name="connsiteX55-4203" fmla="*/ 463 w 636"/>
              <a:gd name="connsiteY55-4204" fmla="*/ 16 h 764"/>
              <a:gd name="connsiteX56-4205" fmla="*/ 463 w 636"/>
              <a:gd name="connsiteY56-4206" fmla="*/ 16 h 764"/>
              <a:gd name="connsiteX57-4207" fmla="*/ 468 w 636"/>
              <a:gd name="connsiteY57-4208" fmla="*/ 16 h 764"/>
              <a:gd name="connsiteX58-4209" fmla="*/ 468 w 636"/>
              <a:gd name="connsiteY58-4210" fmla="*/ 11 h 764"/>
              <a:gd name="connsiteX59-4211" fmla="*/ 479 w 636"/>
              <a:gd name="connsiteY59-4212" fmla="*/ 5 h 764"/>
              <a:gd name="connsiteX60-4213" fmla="*/ 484 w 636"/>
              <a:gd name="connsiteY60-4214" fmla="*/ 5 h 764"/>
              <a:gd name="connsiteX61-4215" fmla="*/ 494 w 636"/>
              <a:gd name="connsiteY61-4216" fmla="*/ 0 h 764"/>
              <a:gd name="connsiteX62-4217" fmla="*/ 500 w 636"/>
              <a:gd name="connsiteY62-4218" fmla="*/ 5 h 764"/>
              <a:gd name="connsiteX63-4219" fmla="*/ 515 w 636"/>
              <a:gd name="connsiteY63-4220" fmla="*/ 5 h 764"/>
              <a:gd name="connsiteX64-4221" fmla="*/ 526 w 636"/>
              <a:gd name="connsiteY64-4222" fmla="*/ 11 h 764"/>
              <a:gd name="connsiteX65-4223" fmla="*/ 547 w 636"/>
              <a:gd name="connsiteY65-4224" fmla="*/ 16 h 764"/>
              <a:gd name="connsiteX66-4225" fmla="*/ 579 w 636"/>
              <a:gd name="connsiteY66-4226" fmla="*/ 32 h 764"/>
              <a:gd name="connsiteX67-4227" fmla="*/ 594 w 636"/>
              <a:gd name="connsiteY67-4228" fmla="*/ 42 h 764"/>
              <a:gd name="connsiteX68-4229" fmla="*/ 610 w 636"/>
              <a:gd name="connsiteY68-4230" fmla="*/ 53 h 764"/>
              <a:gd name="connsiteX69-4231" fmla="*/ 621 w 636"/>
              <a:gd name="connsiteY69-4232" fmla="*/ 58 h 764"/>
              <a:gd name="connsiteX70-4233" fmla="*/ 631 w 636"/>
              <a:gd name="connsiteY70-4234" fmla="*/ 68 h 764"/>
              <a:gd name="connsiteX71-4235" fmla="*/ 636 w 636"/>
              <a:gd name="connsiteY71-4236" fmla="*/ 74 h 764"/>
              <a:gd name="connsiteX72-4237" fmla="*/ 636 w 636"/>
              <a:gd name="connsiteY72-4238" fmla="*/ 74 h 764"/>
              <a:gd name="connsiteX73-4239" fmla="*/ 631 w 636"/>
              <a:gd name="connsiteY73-4240" fmla="*/ 79 h 764"/>
              <a:gd name="connsiteX74-4241" fmla="*/ 631 w 636"/>
              <a:gd name="connsiteY74-4242" fmla="*/ 84 h 764"/>
              <a:gd name="connsiteX75-4243" fmla="*/ 626 w 636"/>
              <a:gd name="connsiteY75-4244" fmla="*/ 90 h 764"/>
              <a:gd name="connsiteX76-4245" fmla="*/ 621 w 636"/>
              <a:gd name="connsiteY76-4246" fmla="*/ 95 h 764"/>
              <a:gd name="connsiteX77-4247" fmla="*/ 615 w 636"/>
              <a:gd name="connsiteY77-4248" fmla="*/ 100 h 764"/>
              <a:gd name="connsiteX78-4249" fmla="*/ 610 w 636"/>
              <a:gd name="connsiteY78-4250" fmla="*/ 105 h 764"/>
              <a:gd name="connsiteX79-4251" fmla="*/ 605 w 636"/>
              <a:gd name="connsiteY79-4252" fmla="*/ 116 h 764"/>
              <a:gd name="connsiteX80-4253" fmla="*/ 605 w 636"/>
              <a:gd name="connsiteY80-4254" fmla="*/ 126 h 764"/>
              <a:gd name="connsiteX81-4255" fmla="*/ 600 w 636"/>
              <a:gd name="connsiteY81-4256" fmla="*/ 142 h 764"/>
              <a:gd name="connsiteX82-4257" fmla="*/ 600 w 636"/>
              <a:gd name="connsiteY82-4258" fmla="*/ 163 h 764"/>
              <a:gd name="connsiteX83-4259" fmla="*/ 600 w 636"/>
              <a:gd name="connsiteY83-4260" fmla="*/ 184 h 764"/>
              <a:gd name="connsiteX84-4261" fmla="*/ 594 w 636"/>
              <a:gd name="connsiteY84-4262" fmla="*/ 211 h 764"/>
              <a:gd name="connsiteX85-4263" fmla="*/ 589 w 636"/>
              <a:gd name="connsiteY85-4264" fmla="*/ 263 h 764"/>
              <a:gd name="connsiteX86-4265" fmla="*/ 584 w 636"/>
              <a:gd name="connsiteY86-4266" fmla="*/ 316 h 764"/>
              <a:gd name="connsiteX87-4267" fmla="*/ 579 w 636"/>
              <a:gd name="connsiteY87-4268" fmla="*/ 363 h 764"/>
              <a:gd name="connsiteX88-4269" fmla="*/ 573 w 636"/>
              <a:gd name="connsiteY88-4270" fmla="*/ 411 h 764"/>
              <a:gd name="connsiteX89-4271" fmla="*/ 563 w 636"/>
              <a:gd name="connsiteY89-4272" fmla="*/ 458 h 764"/>
              <a:gd name="connsiteX90-4273" fmla="*/ 552 w 636"/>
              <a:gd name="connsiteY90-4274" fmla="*/ 506 h 764"/>
              <a:gd name="connsiteX91-4275" fmla="*/ 542 w 636"/>
              <a:gd name="connsiteY91-4276" fmla="*/ 553 h 764"/>
              <a:gd name="connsiteX92-4277" fmla="*/ 526 w 636"/>
              <a:gd name="connsiteY92-4278" fmla="*/ 595 h 764"/>
              <a:gd name="connsiteX93-4279" fmla="*/ 515 w 636"/>
              <a:gd name="connsiteY93-4280" fmla="*/ 622 h 764"/>
              <a:gd name="connsiteX94-4281" fmla="*/ 510 w 636"/>
              <a:gd name="connsiteY94-4282" fmla="*/ 643 h 764"/>
              <a:gd name="connsiteX95-4283" fmla="*/ 500 w 636"/>
              <a:gd name="connsiteY95-4284" fmla="*/ 658 h 764"/>
              <a:gd name="connsiteX96-4285" fmla="*/ 489 w 636"/>
              <a:gd name="connsiteY96-4286" fmla="*/ 674 h 764"/>
              <a:gd name="connsiteX97-4287" fmla="*/ 479 w 636"/>
              <a:gd name="connsiteY97-4288" fmla="*/ 690 h 764"/>
              <a:gd name="connsiteX98-4289" fmla="*/ 468 w 636"/>
              <a:gd name="connsiteY98-4290" fmla="*/ 706 h 764"/>
              <a:gd name="connsiteX99-4291" fmla="*/ 452 w 636"/>
              <a:gd name="connsiteY99-4292" fmla="*/ 716 h 764"/>
              <a:gd name="connsiteX100-4293" fmla="*/ 442 w 636"/>
              <a:gd name="connsiteY100-4294" fmla="*/ 727 h 764"/>
              <a:gd name="connsiteX101-4295" fmla="*/ 431 w 636"/>
              <a:gd name="connsiteY101-4296" fmla="*/ 737 h 764"/>
              <a:gd name="connsiteX102-4297" fmla="*/ 421 w 636"/>
              <a:gd name="connsiteY102-4298" fmla="*/ 743 h 764"/>
              <a:gd name="connsiteX103-4299" fmla="*/ 410 w 636"/>
              <a:gd name="connsiteY103-4300" fmla="*/ 748 h 764"/>
              <a:gd name="connsiteX104-4301" fmla="*/ 400 w 636"/>
              <a:gd name="connsiteY104-4302" fmla="*/ 753 h 764"/>
              <a:gd name="connsiteX105-4303" fmla="*/ 395 w 636"/>
              <a:gd name="connsiteY105-4304" fmla="*/ 758 h 764"/>
              <a:gd name="connsiteX106-4305" fmla="*/ 384 w 636"/>
              <a:gd name="connsiteY106-4306" fmla="*/ 764 h 764"/>
              <a:gd name="connsiteX107-4307" fmla="*/ 379 w 636"/>
              <a:gd name="connsiteY107-4308" fmla="*/ 764 h 764"/>
              <a:gd name="connsiteX108-4309" fmla="*/ 373 w 636"/>
              <a:gd name="connsiteY108-4310" fmla="*/ 764 h 764"/>
              <a:gd name="connsiteX109-4311" fmla="*/ 363 w 636"/>
              <a:gd name="connsiteY109-4312" fmla="*/ 758 h 764"/>
              <a:gd name="connsiteX110-4313" fmla="*/ 358 w 636"/>
              <a:gd name="connsiteY110-4314" fmla="*/ 753 h 764"/>
              <a:gd name="connsiteX111-4315" fmla="*/ 352 w 636"/>
              <a:gd name="connsiteY111-4316" fmla="*/ 748 h 764"/>
              <a:gd name="connsiteX112-4317" fmla="*/ 352 w 636"/>
              <a:gd name="connsiteY112-4318" fmla="*/ 743 h 764"/>
              <a:gd name="connsiteX113-4319" fmla="*/ 352 w 636"/>
              <a:gd name="connsiteY113-4320" fmla="*/ 737 h 764"/>
              <a:gd name="connsiteX114-4321" fmla="*/ 352 w 636"/>
              <a:gd name="connsiteY114-4322" fmla="*/ 732 h 764"/>
              <a:gd name="connsiteX115-4323" fmla="*/ 352 w 636"/>
              <a:gd name="connsiteY115-4324" fmla="*/ 722 h 764"/>
              <a:gd name="connsiteX116-4325" fmla="*/ 352 w 636"/>
              <a:gd name="connsiteY116-4326" fmla="*/ 716 h 764"/>
              <a:gd name="connsiteX117-4327" fmla="*/ 347 w 636"/>
              <a:gd name="connsiteY117-4328" fmla="*/ 706 h 764"/>
              <a:gd name="connsiteX118-4329" fmla="*/ 337 w 636"/>
              <a:gd name="connsiteY118-4330" fmla="*/ 695 h 764"/>
              <a:gd name="connsiteX119-4331" fmla="*/ 326 w 636"/>
              <a:gd name="connsiteY119-4332" fmla="*/ 690 h 764"/>
              <a:gd name="connsiteX120-4333" fmla="*/ 316 w 636"/>
              <a:gd name="connsiteY120-4334" fmla="*/ 679 h 764"/>
              <a:gd name="connsiteX121-4335" fmla="*/ 300 w 636"/>
              <a:gd name="connsiteY121-4336" fmla="*/ 669 h 764"/>
              <a:gd name="connsiteX122-4337" fmla="*/ 284 w 636"/>
              <a:gd name="connsiteY122-4338" fmla="*/ 658 h 764"/>
              <a:gd name="connsiteX123-4339" fmla="*/ 268 w 636"/>
              <a:gd name="connsiteY123-4340" fmla="*/ 648 h 764"/>
              <a:gd name="connsiteX124-4341" fmla="*/ 252 w 636"/>
              <a:gd name="connsiteY124-4342" fmla="*/ 643 h 764"/>
              <a:gd name="connsiteX125-4343" fmla="*/ 242 w 636"/>
              <a:gd name="connsiteY125-4344" fmla="*/ 632 h 764"/>
              <a:gd name="connsiteX126-4345" fmla="*/ 231 w 636"/>
              <a:gd name="connsiteY126-4346" fmla="*/ 627 h 764"/>
              <a:gd name="connsiteX127-4347" fmla="*/ 221 w 636"/>
              <a:gd name="connsiteY127-4348" fmla="*/ 622 h 764"/>
              <a:gd name="connsiteX128-4349" fmla="*/ 216 w 636"/>
              <a:gd name="connsiteY128-4350" fmla="*/ 616 h 764"/>
              <a:gd name="connsiteX129-4351" fmla="*/ 216 w 636"/>
              <a:gd name="connsiteY129-4352" fmla="*/ 616 h 764"/>
              <a:gd name="connsiteX130-4353" fmla="*/ 216 w 636"/>
              <a:gd name="connsiteY130-4354" fmla="*/ 611 h 764"/>
              <a:gd name="connsiteX131-4355" fmla="*/ 216 w 636"/>
              <a:gd name="connsiteY131-4356" fmla="*/ 611 h 764"/>
              <a:gd name="connsiteX132-4357" fmla="*/ 221 w 636"/>
              <a:gd name="connsiteY132-4358" fmla="*/ 611 h 764"/>
              <a:gd name="connsiteX133-4359" fmla="*/ 226 w 636"/>
              <a:gd name="connsiteY133-4360" fmla="*/ 611 h 764"/>
              <a:gd name="connsiteX134-4361" fmla="*/ 237 w 636"/>
              <a:gd name="connsiteY134-4362" fmla="*/ 611 h 764"/>
              <a:gd name="connsiteX135-4363" fmla="*/ 247 w 636"/>
              <a:gd name="connsiteY135-4364" fmla="*/ 611 h 764"/>
              <a:gd name="connsiteX136-4365" fmla="*/ 263 w 636"/>
              <a:gd name="connsiteY136-4366" fmla="*/ 616 h 764"/>
              <a:gd name="connsiteX137-4367" fmla="*/ 279 w 636"/>
              <a:gd name="connsiteY137-4368" fmla="*/ 622 h 764"/>
              <a:gd name="connsiteX138-4369" fmla="*/ 300 w 636"/>
              <a:gd name="connsiteY138-4370" fmla="*/ 622 h 764"/>
              <a:gd name="connsiteX139-4371" fmla="*/ 321 w 636"/>
              <a:gd name="connsiteY139-4372" fmla="*/ 627 h 764"/>
              <a:gd name="connsiteX140-4373" fmla="*/ 337 w 636"/>
              <a:gd name="connsiteY140-4374" fmla="*/ 632 h 764"/>
              <a:gd name="connsiteX141-4375" fmla="*/ 352 w 636"/>
              <a:gd name="connsiteY141-4376" fmla="*/ 632 h 764"/>
              <a:gd name="connsiteX142-4377" fmla="*/ 368 w 636"/>
              <a:gd name="connsiteY142-4378" fmla="*/ 632 h 764"/>
              <a:gd name="connsiteX143-4379" fmla="*/ 379 w 636"/>
              <a:gd name="connsiteY143-4380" fmla="*/ 632 h 764"/>
              <a:gd name="connsiteX144-4381" fmla="*/ 389 w 636"/>
              <a:gd name="connsiteY144-4382" fmla="*/ 632 h 764"/>
              <a:gd name="connsiteX145-4383" fmla="*/ 395 w 636"/>
              <a:gd name="connsiteY145-4384" fmla="*/ 632 h 764"/>
              <a:gd name="connsiteX146-4385" fmla="*/ 400 w 636"/>
              <a:gd name="connsiteY146-4386" fmla="*/ 632 h 764"/>
              <a:gd name="connsiteX147-4387" fmla="*/ 405 w 636"/>
              <a:gd name="connsiteY147-4388" fmla="*/ 627 h 764"/>
              <a:gd name="connsiteX148-4389" fmla="*/ 410 w 636"/>
              <a:gd name="connsiteY148-4390" fmla="*/ 622 h 764"/>
              <a:gd name="connsiteX149-4391" fmla="*/ 416 w 636"/>
              <a:gd name="connsiteY149-4392" fmla="*/ 616 h 764"/>
              <a:gd name="connsiteX150-4393" fmla="*/ 421 w 636"/>
              <a:gd name="connsiteY150-4394" fmla="*/ 611 h 764"/>
              <a:gd name="connsiteX151-4395" fmla="*/ 426 w 636"/>
              <a:gd name="connsiteY151-4396" fmla="*/ 600 h 764"/>
              <a:gd name="connsiteX152-4397" fmla="*/ 437 w 636"/>
              <a:gd name="connsiteY152-4398" fmla="*/ 590 h 764"/>
              <a:gd name="connsiteX153-4399" fmla="*/ 442 w 636"/>
              <a:gd name="connsiteY153-4400" fmla="*/ 579 h 764"/>
              <a:gd name="connsiteX154-4401" fmla="*/ 447 w 636"/>
              <a:gd name="connsiteY154-4402" fmla="*/ 569 h 764"/>
              <a:gd name="connsiteX155-4403" fmla="*/ 452 w 636"/>
              <a:gd name="connsiteY155-4404" fmla="*/ 553 h 764"/>
              <a:gd name="connsiteX156-4405" fmla="*/ 458 w 636"/>
              <a:gd name="connsiteY156-4406" fmla="*/ 537 h 764"/>
              <a:gd name="connsiteX157-4407" fmla="*/ 463 w 636"/>
              <a:gd name="connsiteY157-4408" fmla="*/ 521 h 764"/>
              <a:gd name="connsiteX158-4409" fmla="*/ 468 w 636"/>
              <a:gd name="connsiteY158-4410" fmla="*/ 500 h 764"/>
              <a:gd name="connsiteX159-4411" fmla="*/ 473 w 636"/>
              <a:gd name="connsiteY159-4412" fmla="*/ 479 h 764"/>
              <a:gd name="connsiteX160-4413" fmla="*/ 479 w 636"/>
              <a:gd name="connsiteY160-4414" fmla="*/ 453 h 764"/>
              <a:gd name="connsiteX161-4415" fmla="*/ 484 w 636"/>
              <a:gd name="connsiteY161-4416" fmla="*/ 427 h 764"/>
              <a:gd name="connsiteX162-4417" fmla="*/ 489 w 636"/>
              <a:gd name="connsiteY162-4418" fmla="*/ 400 h 764"/>
              <a:gd name="connsiteX163-4419" fmla="*/ 494 w 636"/>
              <a:gd name="connsiteY163-4420" fmla="*/ 374 h 764"/>
              <a:gd name="connsiteX164-4421" fmla="*/ 500 w 636"/>
              <a:gd name="connsiteY164-4422" fmla="*/ 348 h 764"/>
              <a:gd name="connsiteX165-4423" fmla="*/ 500 w 636"/>
              <a:gd name="connsiteY165-4424" fmla="*/ 321 h 764"/>
              <a:gd name="connsiteX166-4425" fmla="*/ 505 w 636"/>
              <a:gd name="connsiteY166-4426" fmla="*/ 295 h 764"/>
              <a:gd name="connsiteX167-4427" fmla="*/ 505 w 636"/>
              <a:gd name="connsiteY167-4428" fmla="*/ 274 h 764"/>
              <a:gd name="connsiteX168-4429" fmla="*/ 510 w 636"/>
              <a:gd name="connsiteY168-4430" fmla="*/ 253 h 764"/>
              <a:gd name="connsiteX169-4431" fmla="*/ 510 w 636"/>
              <a:gd name="connsiteY169-4432" fmla="*/ 232 h 764"/>
              <a:gd name="connsiteX170-4433" fmla="*/ 510 w 636"/>
              <a:gd name="connsiteY170-4434" fmla="*/ 211 h 764"/>
              <a:gd name="connsiteX171-4435" fmla="*/ 515 w 636"/>
              <a:gd name="connsiteY171-4436" fmla="*/ 195 h 764"/>
              <a:gd name="connsiteX172-4437" fmla="*/ 515 w 636"/>
              <a:gd name="connsiteY172-4438" fmla="*/ 179 h 764"/>
              <a:gd name="connsiteX173-4439" fmla="*/ 515 w 636"/>
              <a:gd name="connsiteY173-4440" fmla="*/ 163 h 764"/>
              <a:gd name="connsiteX174-4441" fmla="*/ 515 w 636"/>
              <a:gd name="connsiteY174-4442" fmla="*/ 153 h 764"/>
              <a:gd name="connsiteX175-4443" fmla="*/ 515 w 636"/>
              <a:gd name="connsiteY175-4444" fmla="*/ 142 h 764"/>
              <a:gd name="connsiteX176-4445" fmla="*/ 515 w 636"/>
              <a:gd name="connsiteY176-4446" fmla="*/ 132 h 764"/>
              <a:gd name="connsiteX177-4447" fmla="*/ 515 w 636"/>
              <a:gd name="connsiteY177-4448" fmla="*/ 121 h 764"/>
              <a:gd name="connsiteX178-4449" fmla="*/ 510 w 636"/>
              <a:gd name="connsiteY178-4450" fmla="*/ 116 h 764"/>
              <a:gd name="connsiteX179-4451" fmla="*/ 510 w 636"/>
              <a:gd name="connsiteY179-4452" fmla="*/ 116 h 764"/>
              <a:gd name="connsiteX0-4453" fmla="*/ 527 w 653"/>
              <a:gd name="connsiteY0-4454" fmla="*/ 116 h 764"/>
              <a:gd name="connsiteX1-4455" fmla="*/ 527 w 653"/>
              <a:gd name="connsiteY1-4456" fmla="*/ 105 h 764"/>
              <a:gd name="connsiteX2-4457" fmla="*/ 522 w 653"/>
              <a:gd name="connsiteY2-4458" fmla="*/ 95 h 764"/>
              <a:gd name="connsiteX3-4459" fmla="*/ 517 w 653"/>
              <a:gd name="connsiteY3-4460" fmla="*/ 84 h 764"/>
              <a:gd name="connsiteX4-4461" fmla="*/ 517 w 653"/>
              <a:gd name="connsiteY4-4462" fmla="*/ 79 h 764"/>
              <a:gd name="connsiteX5-4463" fmla="*/ 511 w 653"/>
              <a:gd name="connsiteY5-4464" fmla="*/ 79 h 764"/>
              <a:gd name="connsiteX6-4465" fmla="*/ 506 w 653"/>
              <a:gd name="connsiteY6-4466" fmla="*/ 79 h 764"/>
              <a:gd name="connsiteX7-4467" fmla="*/ 501 w 653"/>
              <a:gd name="connsiteY7-4468" fmla="*/ 74 h 764"/>
              <a:gd name="connsiteX8-4469" fmla="*/ 490 w 653"/>
              <a:gd name="connsiteY8-4470" fmla="*/ 74 h 764"/>
              <a:gd name="connsiteX9-4471" fmla="*/ 480 w 653"/>
              <a:gd name="connsiteY9-4472" fmla="*/ 74 h 764"/>
              <a:gd name="connsiteX10-4473" fmla="*/ 469 w 653"/>
              <a:gd name="connsiteY10-4474" fmla="*/ 74 h 764"/>
              <a:gd name="connsiteX11-4475" fmla="*/ 459 w 653"/>
              <a:gd name="connsiteY11-4476" fmla="*/ 74 h 764"/>
              <a:gd name="connsiteX12-4477" fmla="*/ 448 w 653"/>
              <a:gd name="connsiteY12-4478" fmla="*/ 74 h 764"/>
              <a:gd name="connsiteX13-4479" fmla="*/ 417 w 653"/>
              <a:gd name="connsiteY13-4480" fmla="*/ 74 h 764"/>
              <a:gd name="connsiteX14-4481" fmla="*/ 390 w 653"/>
              <a:gd name="connsiteY14-4482" fmla="*/ 74 h 764"/>
              <a:gd name="connsiteX15-4483" fmla="*/ 359 w 653"/>
              <a:gd name="connsiteY15-4484" fmla="*/ 79 h 764"/>
              <a:gd name="connsiteX16-4485" fmla="*/ 327 w 653"/>
              <a:gd name="connsiteY16-4486" fmla="*/ 79 h 764"/>
              <a:gd name="connsiteX17-4487" fmla="*/ 312 w 653"/>
              <a:gd name="connsiteY17-4488" fmla="*/ 84 h 764"/>
              <a:gd name="connsiteX18-4489" fmla="*/ 296 w 653"/>
              <a:gd name="connsiteY18-4490" fmla="*/ 84 h 764"/>
              <a:gd name="connsiteX19-4491" fmla="*/ 275 w 653"/>
              <a:gd name="connsiteY19-4492" fmla="*/ 90 h 764"/>
              <a:gd name="connsiteX20-4493" fmla="*/ 259 w 653"/>
              <a:gd name="connsiteY20-4494" fmla="*/ 95 h 764"/>
              <a:gd name="connsiteX21-4495" fmla="*/ 238 w 653"/>
              <a:gd name="connsiteY21-4496" fmla="*/ 95 h 764"/>
              <a:gd name="connsiteX22-4497" fmla="*/ 217 w 653"/>
              <a:gd name="connsiteY22-4498" fmla="*/ 100 h 764"/>
              <a:gd name="connsiteX23-4499" fmla="*/ 191 w 653"/>
              <a:gd name="connsiteY23-4500" fmla="*/ 105 h 764"/>
              <a:gd name="connsiteX24-4501" fmla="*/ 170 w 653"/>
              <a:gd name="connsiteY24-4502" fmla="*/ 111 h 764"/>
              <a:gd name="connsiteX25-4503" fmla="*/ 143 w 653"/>
              <a:gd name="connsiteY25-4504" fmla="*/ 116 h 764"/>
              <a:gd name="connsiteX26-4505" fmla="*/ 122 w 653"/>
              <a:gd name="connsiteY26-4506" fmla="*/ 121 h 764"/>
              <a:gd name="connsiteX27-4507" fmla="*/ 101 w 653"/>
              <a:gd name="connsiteY27-4508" fmla="*/ 121 h 764"/>
              <a:gd name="connsiteX28-4509" fmla="*/ 85 w 653"/>
              <a:gd name="connsiteY28-4510" fmla="*/ 126 h 764"/>
              <a:gd name="connsiteX29-4511" fmla="*/ 70 w 653"/>
              <a:gd name="connsiteY29-4512" fmla="*/ 126 h 764"/>
              <a:gd name="connsiteX30-4513" fmla="*/ 59 w 653"/>
              <a:gd name="connsiteY30-4514" fmla="*/ 126 h 764"/>
              <a:gd name="connsiteX31-4515" fmla="*/ 49 w 653"/>
              <a:gd name="connsiteY31-4516" fmla="*/ 126 h 764"/>
              <a:gd name="connsiteX32-4517" fmla="*/ 43 w 653"/>
              <a:gd name="connsiteY32-4518" fmla="*/ 126 h 764"/>
              <a:gd name="connsiteX33-4519" fmla="*/ 17 w 653"/>
              <a:gd name="connsiteY33-4520" fmla="*/ 116 h 764"/>
              <a:gd name="connsiteX34-4521" fmla="*/ 143 w 653"/>
              <a:gd name="connsiteY34-4522" fmla="*/ 63 h 764"/>
              <a:gd name="connsiteX35-4523" fmla="*/ 164 w 653"/>
              <a:gd name="connsiteY35-4524" fmla="*/ 58 h 764"/>
              <a:gd name="connsiteX36-4525" fmla="*/ 196 w 653"/>
              <a:gd name="connsiteY36-4526" fmla="*/ 58 h 764"/>
              <a:gd name="connsiteX37-4527" fmla="*/ 222 w 653"/>
              <a:gd name="connsiteY37-4528" fmla="*/ 53 h 764"/>
              <a:gd name="connsiteX38-4529" fmla="*/ 254 w 653"/>
              <a:gd name="connsiteY38-4530" fmla="*/ 53 h 764"/>
              <a:gd name="connsiteX39-4531" fmla="*/ 291 w 653"/>
              <a:gd name="connsiteY39-4532" fmla="*/ 47 h 764"/>
              <a:gd name="connsiteX40-4533" fmla="*/ 327 w 653"/>
              <a:gd name="connsiteY40-4534" fmla="*/ 42 h 764"/>
              <a:gd name="connsiteX41-4535" fmla="*/ 343 w 653"/>
              <a:gd name="connsiteY41-4536" fmla="*/ 42 h 764"/>
              <a:gd name="connsiteX42-4537" fmla="*/ 359 w 653"/>
              <a:gd name="connsiteY42-4538" fmla="*/ 37 h 764"/>
              <a:gd name="connsiteX43-4539" fmla="*/ 375 w 653"/>
              <a:gd name="connsiteY43-4540" fmla="*/ 37 h 764"/>
              <a:gd name="connsiteX44-4541" fmla="*/ 390 w 653"/>
              <a:gd name="connsiteY44-4542" fmla="*/ 37 h 764"/>
              <a:gd name="connsiteX45-4543" fmla="*/ 401 w 653"/>
              <a:gd name="connsiteY45-4544" fmla="*/ 32 h 764"/>
              <a:gd name="connsiteX46-4545" fmla="*/ 417 w 653"/>
              <a:gd name="connsiteY46-4546" fmla="*/ 32 h 764"/>
              <a:gd name="connsiteX47-4547" fmla="*/ 427 w 653"/>
              <a:gd name="connsiteY47-4548" fmla="*/ 32 h 764"/>
              <a:gd name="connsiteX48-4549" fmla="*/ 438 w 653"/>
              <a:gd name="connsiteY48-4550" fmla="*/ 26 h 764"/>
              <a:gd name="connsiteX49-4551" fmla="*/ 448 w 653"/>
              <a:gd name="connsiteY49-4552" fmla="*/ 26 h 764"/>
              <a:gd name="connsiteX50-4553" fmla="*/ 454 w 653"/>
              <a:gd name="connsiteY50-4554" fmla="*/ 26 h 764"/>
              <a:gd name="connsiteX51-4555" fmla="*/ 464 w 653"/>
              <a:gd name="connsiteY51-4556" fmla="*/ 21 h 764"/>
              <a:gd name="connsiteX52-4557" fmla="*/ 469 w 653"/>
              <a:gd name="connsiteY52-4558" fmla="*/ 21 h 764"/>
              <a:gd name="connsiteX53-4559" fmla="*/ 475 w 653"/>
              <a:gd name="connsiteY53-4560" fmla="*/ 21 h 764"/>
              <a:gd name="connsiteX54-4561" fmla="*/ 480 w 653"/>
              <a:gd name="connsiteY54-4562" fmla="*/ 16 h 764"/>
              <a:gd name="connsiteX55-4563" fmla="*/ 480 w 653"/>
              <a:gd name="connsiteY55-4564" fmla="*/ 16 h 764"/>
              <a:gd name="connsiteX56-4565" fmla="*/ 485 w 653"/>
              <a:gd name="connsiteY56-4566" fmla="*/ 16 h 764"/>
              <a:gd name="connsiteX57-4567" fmla="*/ 485 w 653"/>
              <a:gd name="connsiteY57-4568" fmla="*/ 11 h 764"/>
              <a:gd name="connsiteX58-4569" fmla="*/ 496 w 653"/>
              <a:gd name="connsiteY58-4570" fmla="*/ 5 h 764"/>
              <a:gd name="connsiteX59-4571" fmla="*/ 501 w 653"/>
              <a:gd name="connsiteY59-4572" fmla="*/ 5 h 764"/>
              <a:gd name="connsiteX60-4573" fmla="*/ 511 w 653"/>
              <a:gd name="connsiteY60-4574" fmla="*/ 0 h 764"/>
              <a:gd name="connsiteX61-4575" fmla="*/ 517 w 653"/>
              <a:gd name="connsiteY61-4576" fmla="*/ 5 h 764"/>
              <a:gd name="connsiteX62-4577" fmla="*/ 532 w 653"/>
              <a:gd name="connsiteY62-4578" fmla="*/ 5 h 764"/>
              <a:gd name="connsiteX63-4579" fmla="*/ 543 w 653"/>
              <a:gd name="connsiteY63-4580" fmla="*/ 11 h 764"/>
              <a:gd name="connsiteX64-4581" fmla="*/ 564 w 653"/>
              <a:gd name="connsiteY64-4582" fmla="*/ 16 h 764"/>
              <a:gd name="connsiteX65-4583" fmla="*/ 596 w 653"/>
              <a:gd name="connsiteY65-4584" fmla="*/ 32 h 764"/>
              <a:gd name="connsiteX66-4585" fmla="*/ 611 w 653"/>
              <a:gd name="connsiteY66-4586" fmla="*/ 42 h 764"/>
              <a:gd name="connsiteX67-4587" fmla="*/ 627 w 653"/>
              <a:gd name="connsiteY67-4588" fmla="*/ 53 h 764"/>
              <a:gd name="connsiteX68-4589" fmla="*/ 638 w 653"/>
              <a:gd name="connsiteY68-4590" fmla="*/ 58 h 764"/>
              <a:gd name="connsiteX69-4591" fmla="*/ 648 w 653"/>
              <a:gd name="connsiteY69-4592" fmla="*/ 68 h 764"/>
              <a:gd name="connsiteX70-4593" fmla="*/ 653 w 653"/>
              <a:gd name="connsiteY70-4594" fmla="*/ 74 h 764"/>
              <a:gd name="connsiteX71-4595" fmla="*/ 653 w 653"/>
              <a:gd name="connsiteY71-4596" fmla="*/ 74 h 764"/>
              <a:gd name="connsiteX72-4597" fmla="*/ 648 w 653"/>
              <a:gd name="connsiteY72-4598" fmla="*/ 79 h 764"/>
              <a:gd name="connsiteX73-4599" fmla="*/ 648 w 653"/>
              <a:gd name="connsiteY73-4600" fmla="*/ 84 h 764"/>
              <a:gd name="connsiteX74-4601" fmla="*/ 643 w 653"/>
              <a:gd name="connsiteY74-4602" fmla="*/ 90 h 764"/>
              <a:gd name="connsiteX75-4603" fmla="*/ 638 w 653"/>
              <a:gd name="connsiteY75-4604" fmla="*/ 95 h 764"/>
              <a:gd name="connsiteX76-4605" fmla="*/ 632 w 653"/>
              <a:gd name="connsiteY76-4606" fmla="*/ 100 h 764"/>
              <a:gd name="connsiteX77-4607" fmla="*/ 627 w 653"/>
              <a:gd name="connsiteY77-4608" fmla="*/ 105 h 764"/>
              <a:gd name="connsiteX78-4609" fmla="*/ 622 w 653"/>
              <a:gd name="connsiteY78-4610" fmla="*/ 116 h 764"/>
              <a:gd name="connsiteX79-4611" fmla="*/ 622 w 653"/>
              <a:gd name="connsiteY79-4612" fmla="*/ 126 h 764"/>
              <a:gd name="connsiteX80-4613" fmla="*/ 617 w 653"/>
              <a:gd name="connsiteY80-4614" fmla="*/ 142 h 764"/>
              <a:gd name="connsiteX81-4615" fmla="*/ 617 w 653"/>
              <a:gd name="connsiteY81-4616" fmla="*/ 163 h 764"/>
              <a:gd name="connsiteX82-4617" fmla="*/ 617 w 653"/>
              <a:gd name="connsiteY82-4618" fmla="*/ 184 h 764"/>
              <a:gd name="connsiteX83-4619" fmla="*/ 611 w 653"/>
              <a:gd name="connsiteY83-4620" fmla="*/ 211 h 764"/>
              <a:gd name="connsiteX84-4621" fmla="*/ 606 w 653"/>
              <a:gd name="connsiteY84-4622" fmla="*/ 263 h 764"/>
              <a:gd name="connsiteX85-4623" fmla="*/ 601 w 653"/>
              <a:gd name="connsiteY85-4624" fmla="*/ 316 h 764"/>
              <a:gd name="connsiteX86-4625" fmla="*/ 596 w 653"/>
              <a:gd name="connsiteY86-4626" fmla="*/ 363 h 764"/>
              <a:gd name="connsiteX87-4627" fmla="*/ 590 w 653"/>
              <a:gd name="connsiteY87-4628" fmla="*/ 411 h 764"/>
              <a:gd name="connsiteX88-4629" fmla="*/ 580 w 653"/>
              <a:gd name="connsiteY88-4630" fmla="*/ 458 h 764"/>
              <a:gd name="connsiteX89-4631" fmla="*/ 569 w 653"/>
              <a:gd name="connsiteY89-4632" fmla="*/ 506 h 764"/>
              <a:gd name="connsiteX90-4633" fmla="*/ 559 w 653"/>
              <a:gd name="connsiteY90-4634" fmla="*/ 553 h 764"/>
              <a:gd name="connsiteX91-4635" fmla="*/ 543 w 653"/>
              <a:gd name="connsiteY91-4636" fmla="*/ 595 h 764"/>
              <a:gd name="connsiteX92-4637" fmla="*/ 532 w 653"/>
              <a:gd name="connsiteY92-4638" fmla="*/ 622 h 764"/>
              <a:gd name="connsiteX93-4639" fmla="*/ 527 w 653"/>
              <a:gd name="connsiteY93-4640" fmla="*/ 643 h 764"/>
              <a:gd name="connsiteX94-4641" fmla="*/ 517 w 653"/>
              <a:gd name="connsiteY94-4642" fmla="*/ 658 h 764"/>
              <a:gd name="connsiteX95-4643" fmla="*/ 506 w 653"/>
              <a:gd name="connsiteY95-4644" fmla="*/ 674 h 764"/>
              <a:gd name="connsiteX96-4645" fmla="*/ 496 w 653"/>
              <a:gd name="connsiteY96-4646" fmla="*/ 690 h 764"/>
              <a:gd name="connsiteX97-4647" fmla="*/ 485 w 653"/>
              <a:gd name="connsiteY97-4648" fmla="*/ 706 h 764"/>
              <a:gd name="connsiteX98-4649" fmla="*/ 469 w 653"/>
              <a:gd name="connsiteY98-4650" fmla="*/ 716 h 764"/>
              <a:gd name="connsiteX99-4651" fmla="*/ 459 w 653"/>
              <a:gd name="connsiteY99-4652" fmla="*/ 727 h 764"/>
              <a:gd name="connsiteX100-4653" fmla="*/ 448 w 653"/>
              <a:gd name="connsiteY100-4654" fmla="*/ 737 h 764"/>
              <a:gd name="connsiteX101-4655" fmla="*/ 438 w 653"/>
              <a:gd name="connsiteY101-4656" fmla="*/ 743 h 764"/>
              <a:gd name="connsiteX102-4657" fmla="*/ 427 w 653"/>
              <a:gd name="connsiteY102-4658" fmla="*/ 748 h 764"/>
              <a:gd name="connsiteX103-4659" fmla="*/ 417 w 653"/>
              <a:gd name="connsiteY103-4660" fmla="*/ 753 h 764"/>
              <a:gd name="connsiteX104-4661" fmla="*/ 412 w 653"/>
              <a:gd name="connsiteY104-4662" fmla="*/ 758 h 764"/>
              <a:gd name="connsiteX105-4663" fmla="*/ 401 w 653"/>
              <a:gd name="connsiteY105-4664" fmla="*/ 764 h 764"/>
              <a:gd name="connsiteX106-4665" fmla="*/ 396 w 653"/>
              <a:gd name="connsiteY106-4666" fmla="*/ 764 h 764"/>
              <a:gd name="connsiteX107-4667" fmla="*/ 390 w 653"/>
              <a:gd name="connsiteY107-4668" fmla="*/ 764 h 764"/>
              <a:gd name="connsiteX108-4669" fmla="*/ 380 w 653"/>
              <a:gd name="connsiteY108-4670" fmla="*/ 758 h 764"/>
              <a:gd name="connsiteX109-4671" fmla="*/ 375 w 653"/>
              <a:gd name="connsiteY109-4672" fmla="*/ 753 h 764"/>
              <a:gd name="connsiteX110-4673" fmla="*/ 369 w 653"/>
              <a:gd name="connsiteY110-4674" fmla="*/ 748 h 764"/>
              <a:gd name="connsiteX111-4675" fmla="*/ 369 w 653"/>
              <a:gd name="connsiteY111-4676" fmla="*/ 743 h 764"/>
              <a:gd name="connsiteX112-4677" fmla="*/ 369 w 653"/>
              <a:gd name="connsiteY112-4678" fmla="*/ 737 h 764"/>
              <a:gd name="connsiteX113-4679" fmla="*/ 369 w 653"/>
              <a:gd name="connsiteY113-4680" fmla="*/ 732 h 764"/>
              <a:gd name="connsiteX114-4681" fmla="*/ 369 w 653"/>
              <a:gd name="connsiteY114-4682" fmla="*/ 722 h 764"/>
              <a:gd name="connsiteX115-4683" fmla="*/ 369 w 653"/>
              <a:gd name="connsiteY115-4684" fmla="*/ 716 h 764"/>
              <a:gd name="connsiteX116-4685" fmla="*/ 364 w 653"/>
              <a:gd name="connsiteY116-4686" fmla="*/ 706 h 764"/>
              <a:gd name="connsiteX117-4687" fmla="*/ 354 w 653"/>
              <a:gd name="connsiteY117-4688" fmla="*/ 695 h 764"/>
              <a:gd name="connsiteX118-4689" fmla="*/ 343 w 653"/>
              <a:gd name="connsiteY118-4690" fmla="*/ 690 h 764"/>
              <a:gd name="connsiteX119-4691" fmla="*/ 333 w 653"/>
              <a:gd name="connsiteY119-4692" fmla="*/ 679 h 764"/>
              <a:gd name="connsiteX120-4693" fmla="*/ 317 w 653"/>
              <a:gd name="connsiteY120-4694" fmla="*/ 669 h 764"/>
              <a:gd name="connsiteX121-4695" fmla="*/ 301 w 653"/>
              <a:gd name="connsiteY121-4696" fmla="*/ 658 h 764"/>
              <a:gd name="connsiteX122-4697" fmla="*/ 285 w 653"/>
              <a:gd name="connsiteY122-4698" fmla="*/ 648 h 764"/>
              <a:gd name="connsiteX123-4699" fmla="*/ 269 w 653"/>
              <a:gd name="connsiteY123-4700" fmla="*/ 643 h 764"/>
              <a:gd name="connsiteX124-4701" fmla="*/ 259 w 653"/>
              <a:gd name="connsiteY124-4702" fmla="*/ 632 h 764"/>
              <a:gd name="connsiteX125-4703" fmla="*/ 248 w 653"/>
              <a:gd name="connsiteY125-4704" fmla="*/ 627 h 764"/>
              <a:gd name="connsiteX126-4705" fmla="*/ 238 w 653"/>
              <a:gd name="connsiteY126-4706" fmla="*/ 622 h 764"/>
              <a:gd name="connsiteX127-4707" fmla="*/ 233 w 653"/>
              <a:gd name="connsiteY127-4708" fmla="*/ 616 h 764"/>
              <a:gd name="connsiteX128-4709" fmla="*/ 233 w 653"/>
              <a:gd name="connsiteY128-4710" fmla="*/ 616 h 764"/>
              <a:gd name="connsiteX129-4711" fmla="*/ 233 w 653"/>
              <a:gd name="connsiteY129-4712" fmla="*/ 611 h 764"/>
              <a:gd name="connsiteX130-4713" fmla="*/ 233 w 653"/>
              <a:gd name="connsiteY130-4714" fmla="*/ 611 h 764"/>
              <a:gd name="connsiteX131-4715" fmla="*/ 238 w 653"/>
              <a:gd name="connsiteY131-4716" fmla="*/ 611 h 764"/>
              <a:gd name="connsiteX132-4717" fmla="*/ 243 w 653"/>
              <a:gd name="connsiteY132-4718" fmla="*/ 611 h 764"/>
              <a:gd name="connsiteX133-4719" fmla="*/ 254 w 653"/>
              <a:gd name="connsiteY133-4720" fmla="*/ 611 h 764"/>
              <a:gd name="connsiteX134-4721" fmla="*/ 264 w 653"/>
              <a:gd name="connsiteY134-4722" fmla="*/ 611 h 764"/>
              <a:gd name="connsiteX135-4723" fmla="*/ 280 w 653"/>
              <a:gd name="connsiteY135-4724" fmla="*/ 616 h 764"/>
              <a:gd name="connsiteX136-4725" fmla="*/ 296 w 653"/>
              <a:gd name="connsiteY136-4726" fmla="*/ 622 h 764"/>
              <a:gd name="connsiteX137-4727" fmla="*/ 317 w 653"/>
              <a:gd name="connsiteY137-4728" fmla="*/ 622 h 764"/>
              <a:gd name="connsiteX138-4729" fmla="*/ 338 w 653"/>
              <a:gd name="connsiteY138-4730" fmla="*/ 627 h 764"/>
              <a:gd name="connsiteX139-4731" fmla="*/ 354 w 653"/>
              <a:gd name="connsiteY139-4732" fmla="*/ 632 h 764"/>
              <a:gd name="connsiteX140-4733" fmla="*/ 369 w 653"/>
              <a:gd name="connsiteY140-4734" fmla="*/ 632 h 764"/>
              <a:gd name="connsiteX141-4735" fmla="*/ 385 w 653"/>
              <a:gd name="connsiteY141-4736" fmla="*/ 632 h 764"/>
              <a:gd name="connsiteX142-4737" fmla="*/ 396 w 653"/>
              <a:gd name="connsiteY142-4738" fmla="*/ 632 h 764"/>
              <a:gd name="connsiteX143-4739" fmla="*/ 406 w 653"/>
              <a:gd name="connsiteY143-4740" fmla="*/ 632 h 764"/>
              <a:gd name="connsiteX144-4741" fmla="*/ 412 w 653"/>
              <a:gd name="connsiteY144-4742" fmla="*/ 632 h 764"/>
              <a:gd name="connsiteX145-4743" fmla="*/ 417 w 653"/>
              <a:gd name="connsiteY145-4744" fmla="*/ 632 h 764"/>
              <a:gd name="connsiteX146-4745" fmla="*/ 422 w 653"/>
              <a:gd name="connsiteY146-4746" fmla="*/ 627 h 764"/>
              <a:gd name="connsiteX147-4747" fmla="*/ 427 w 653"/>
              <a:gd name="connsiteY147-4748" fmla="*/ 622 h 764"/>
              <a:gd name="connsiteX148-4749" fmla="*/ 433 w 653"/>
              <a:gd name="connsiteY148-4750" fmla="*/ 616 h 764"/>
              <a:gd name="connsiteX149-4751" fmla="*/ 438 w 653"/>
              <a:gd name="connsiteY149-4752" fmla="*/ 611 h 764"/>
              <a:gd name="connsiteX150-4753" fmla="*/ 443 w 653"/>
              <a:gd name="connsiteY150-4754" fmla="*/ 600 h 764"/>
              <a:gd name="connsiteX151-4755" fmla="*/ 454 w 653"/>
              <a:gd name="connsiteY151-4756" fmla="*/ 590 h 764"/>
              <a:gd name="connsiteX152-4757" fmla="*/ 459 w 653"/>
              <a:gd name="connsiteY152-4758" fmla="*/ 579 h 764"/>
              <a:gd name="connsiteX153-4759" fmla="*/ 464 w 653"/>
              <a:gd name="connsiteY153-4760" fmla="*/ 569 h 764"/>
              <a:gd name="connsiteX154-4761" fmla="*/ 469 w 653"/>
              <a:gd name="connsiteY154-4762" fmla="*/ 553 h 764"/>
              <a:gd name="connsiteX155-4763" fmla="*/ 475 w 653"/>
              <a:gd name="connsiteY155-4764" fmla="*/ 537 h 764"/>
              <a:gd name="connsiteX156-4765" fmla="*/ 480 w 653"/>
              <a:gd name="connsiteY156-4766" fmla="*/ 521 h 764"/>
              <a:gd name="connsiteX157-4767" fmla="*/ 485 w 653"/>
              <a:gd name="connsiteY157-4768" fmla="*/ 500 h 764"/>
              <a:gd name="connsiteX158-4769" fmla="*/ 490 w 653"/>
              <a:gd name="connsiteY158-4770" fmla="*/ 479 h 764"/>
              <a:gd name="connsiteX159-4771" fmla="*/ 496 w 653"/>
              <a:gd name="connsiteY159-4772" fmla="*/ 453 h 764"/>
              <a:gd name="connsiteX160-4773" fmla="*/ 501 w 653"/>
              <a:gd name="connsiteY160-4774" fmla="*/ 427 h 764"/>
              <a:gd name="connsiteX161-4775" fmla="*/ 506 w 653"/>
              <a:gd name="connsiteY161-4776" fmla="*/ 400 h 764"/>
              <a:gd name="connsiteX162-4777" fmla="*/ 511 w 653"/>
              <a:gd name="connsiteY162-4778" fmla="*/ 374 h 764"/>
              <a:gd name="connsiteX163-4779" fmla="*/ 517 w 653"/>
              <a:gd name="connsiteY163-4780" fmla="*/ 348 h 764"/>
              <a:gd name="connsiteX164-4781" fmla="*/ 517 w 653"/>
              <a:gd name="connsiteY164-4782" fmla="*/ 321 h 764"/>
              <a:gd name="connsiteX165-4783" fmla="*/ 522 w 653"/>
              <a:gd name="connsiteY165-4784" fmla="*/ 295 h 764"/>
              <a:gd name="connsiteX166-4785" fmla="*/ 522 w 653"/>
              <a:gd name="connsiteY166-4786" fmla="*/ 274 h 764"/>
              <a:gd name="connsiteX167-4787" fmla="*/ 527 w 653"/>
              <a:gd name="connsiteY167-4788" fmla="*/ 253 h 764"/>
              <a:gd name="connsiteX168-4789" fmla="*/ 527 w 653"/>
              <a:gd name="connsiteY168-4790" fmla="*/ 232 h 764"/>
              <a:gd name="connsiteX169-4791" fmla="*/ 527 w 653"/>
              <a:gd name="connsiteY169-4792" fmla="*/ 211 h 764"/>
              <a:gd name="connsiteX170-4793" fmla="*/ 532 w 653"/>
              <a:gd name="connsiteY170-4794" fmla="*/ 195 h 764"/>
              <a:gd name="connsiteX171-4795" fmla="*/ 532 w 653"/>
              <a:gd name="connsiteY171-4796" fmla="*/ 179 h 764"/>
              <a:gd name="connsiteX172-4797" fmla="*/ 532 w 653"/>
              <a:gd name="connsiteY172-4798" fmla="*/ 163 h 764"/>
              <a:gd name="connsiteX173-4799" fmla="*/ 532 w 653"/>
              <a:gd name="connsiteY173-4800" fmla="*/ 153 h 764"/>
              <a:gd name="connsiteX174-4801" fmla="*/ 532 w 653"/>
              <a:gd name="connsiteY174-4802" fmla="*/ 142 h 764"/>
              <a:gd name="connsiteX175-4803" fmla="*/ 532 w 653"/>
              <a:gd name="connsiteY175-4804" fmla="*/ 132 h 764"/>
              <a:gd name="connsiteX176-4805" fmla="*/ 532 w 653"/>
              <a:gd name="connsiteY176-4806" fmla="*/ 121 h 764"/>
              <a:gd name="connsiteX177-4807" fmla="*/ 527 w 653"/>
              <a:gd name="connsiteY177-4808" fmla="*/ 116 h 764"/>
              <a:gd name="connsiteX178-4809" fmla="*/ 527 w 653"/>
              <a:gd name="connsiteY178-4810" fmla="*/ 116 h 764"/>
              <a:gd name="connsiteX0-4811" fmla="*/ 527 w 653"/>
              <a:gd name="connsiteY0-4812" fmla="*/ 116 h 764"/>
              <a:gd name="connsiteX1-4813" fmla="*/ 527 w 653"/>
              <a:gd name="connsiteY1-4814" fmla="*/ 105 h 764"/>
              <a:gd name="connsiteX2-4815" fmla="*/ 522 w 653"/>
              <a:gd name="connsiteY2-4816" fmla="*/ 95 h 764"/>
              <a:gd name="connsiteX3-4817" fmla="*/ 517 w 653"/>
              <a:gd name="connsiteY3-4818" fmla="*/ 84 h 764"/>
              <a:gd name="connsiteX4-4819" fmla="*/ 517 w 653"/>
              <a:gd name="connsiteY4-4820" fmla="*/ 79 h 764"/>
              <a:gd name="connsiteX5-4821" fmla="*/ 511 w 653"/>
              <a:gd name="connsiteY5-4822" fmla="*/ 79 h 764"/>
              <a:gd name="connsiteX6-4823" fmla="*/ 506 w 653"/>
              <a:gd name="connsiteY6-4824" fmla="*/ 79 h 764"/>
              <a:gd name="connsiteX7-4825" fmla="*/ 501 w 653"/>
              <a:gd name="connsiteY7-4826" fmla="*/ 74 h 764"/>
              <a:gd name="connsiteX8-4827" fmla="*/ 490 w 653"/>
              <a:gd name="connsiteY8-4828" fmla="*/ 74 h 764"/>
              <a:gd name="connsiteX9-4829" fmla="*/ 480 w 653"/>
              <a:gd name="connsiteY9-4830" fmla="*/ 74 h 764"/>
              <a:gd name="connsiteX10-4831" fmla="*/ 469 w 653"/>
              <a:gd name="connsiteY10-4832" fmla="*/ 74 h 764"/>
              <a:gd name="connsiteX11-4833" fmla="*/ 459 w 653"/>
              <a:gd name="connsiteY11-4834" fmla="*/ 74 h 764"/>
              <a:gd name="connsiteX12-4835" fmla="*/ 448 w 653"/>
              <a:gd name="connsiteY12-4836" fmla="*/ 74 h 764"/>
              <a:gd name="connsiteX13-4837" fmla="*/ 417 w 653"/>
              <a:gd name="connsiteY13-4838" fmla="*/ 74 h 764"/>
              <a:gd name="connsiteX14-4839" fmla="*/ 390 w 653"/>
              <a:gd name="connsiteY14-4840" fmla="*/ 74 h 764"/>
              <a:gd name="connsiteX15-4841" fmla="*/ 359 w 653"/>
              <a:gd name="connsiteY15-4842" fmla="*/ 79 h 764"/>
              <a:gd name="connsiteX16-4843" fmla="*/ 327 w 653"/>
              <a:gd name="connsiteY16-4844" fmla="*/ 79 h 764"/>
              <a:gd name="connsiteX17-4845" fmla="*/ 312 w 653"/>
              <a:gd name="connsiteY17-4846" fmla="*/ 84 h 764"/>
              <a:gd name="connsiteX18-4847" fmla="*/ 296 w 653"/>
              <a:gd name="connsiteY18-4848" fmla="*/ 84 h 764"/>
              <a:gd name="connsiteX19-4849" fmla="*/ 275 w 653"/>
              <a:gd name="connsiteY19-4850" fmla="*/ 90 h 764"/>
              <a:gd name="connsiteX20-4851" fmla="*/ 259 w 653"/>
              <a:gd name="connsiteY20-4852" fmla="*/ 95 h 764"/>
              <a:gd name="connsiteX21-4853" fmla="*/ 238 w 653"/>
              <a:gd name="connsiteY21-4854" fmla="*/ 95 h 764"/>
              <a:gd name="connsiteX22-4855" fmla="*/ 217 w 653"/>
              <a:gd name="connsiteY22-4856" fmla="*/ 100 h 764"/>
              <a:gd name="connsiteX23-4857" fmla="*/ 191 w 653"/>
              <a:gd name="connsiteY23-4858" fmla="*/ 105 h 764"/>
              <a:gd name="connsiteX24-4859" fmla="*/ 170 w 653"/>
              <a:gd name="connsiteY24-4860" fmla="*/ 111 h 764"/>
              <a:gd name="connsiteX25-4861" fmla="*/ 143 w 653"/>
              <a:gd name="connsiteY25-4862" fmla="*/ 116 h 764"/>
              <a:gd name="connsiteX26-4863" fmla="*/ 122 w 653"/>
              <a:gd name="connsiteY26-4864" fmla="*/ 121 h 764"/>
              <a:gd name="connsiteX27-4865" fmla="*/ 101 w 653"/>
              <a:gd name="connsiteY27-4866" fmla="*/ 121 h 764"/>
              <a:gd name="connsiteX28-4867" fmla="*/ 85 w 653"/>
              <a:gd name="connsiteY28-4868" fmla="*/ 126 h 764"/>
              <a:gd name="connsiteX29-4869" fmla="*/ 70 w 653"/>
              <a:gd name="connsiteY29-4870" fmla="*/ 126 h 764"/>
              <a:gd name="connsiteX30-4871" fmla="*/ 59 w 653"/>
              <a:gd name="connsiteY30-4872" fmla="*/ 126 h 764"/>
              <a:gd name="connsiteX31-4873" fmla="*/ 43 w 653"/>
              <a:gd name="connsiteY31-4874" fmla="*/ 126 h 764"/>
              <a:gd name="connsiteX32-4875" fmla="*/ 17 w 653"/>
              <a:gd name="connsiteY32-4876" fmla="*/ 116 h 764"/>
              <a:gd name="connsiteX33-4877" fmla="*/ 143 w 653"/>
              <a:gd name="connsiteY33-4878" fmla="*/ 63 h 764"/>
              <a:gd name="connsiteX34-4879" fmla="*/ 164 w 653"/>
              <a:gd name="connsiteY34-4880" fmla="*/ 58 h 764"/>
              <a:gd name="connsiteX35-4881" fmla="*/ 196 w 653"/>
              <a:gd name="connsiteY35-4882" fmla="*/ 58 h 764"/>
              <a:gd name="connsiteX36-4883" fmla="*/ 222 w 653"/>
              <a:gd name="connsiteY36-4884" fmla="*/ 53 h 764"/>
              <a:gd name="connsiteX37-4885" fmla="*/ 254 w 653"/>
              <a:gd name="connsiteY37-4886" fmla="*/ 53 h 764"/>
              <a:gd name="connsiteX38-4887" fmla="*/ 291 w 653"/>
              <a:gd name="connsiteY38-4888" fmla="*/ 47 h 764"/>
              <a:gd name="connsiteX39-4889" fmla="*/ 327 w 653"/>
              <a:gd name="connsiteY39-4890" fmla="*/ 42 h 764"/>
              <a:gd name="connsiteX40-4891" fmla="*/ 343 w 653"/>
              <a:gd name="connsiteY40-4892" fmla="*/ 42 h 764"/>
              <a:gd name="connsiteX41-4893" fmla="*/ 359 w 653"/>
              <a:gd name="connsiteY41-4894" fmla="*/ 37 h 764"/>
              <a:gd name="connsiteX42-4895" fmla="*/ 375 w 653"/>
              <a:gd name="connsiteY42-4896" fmla="*/ 37 h 764"/>
              <a:gd name="connsiteX43-4897" fmla="*/ 390 w 653"/>
              <a:gd name="connsiteY43-4898" fmla="*/ 37 h 764"/>
              <a:gd name="connsiteX44-4899" fmla="*/ 401 w 653"/>
              <a:gd name="connsiteY44-4900" fmla="*/ 32 h 764"/>
              <a:gd name="connsiteX45-4901" fmla="*/ 417 w 653"/>
              <a:gd name="connsiteY45-4902" fmla="*/ 32 h 764"/>
              <a:gd name="connsiteX46-4903" fmla="*/ 427 w 653"/>
              <a:gd name="connsiteY46-4904" fmla="*/ 32 h 764"/>
              <a:gd name="connsiteX47-4905" fmla="*/ 438 w 653"/>
              <a:gd name="connsiteY47-4906" fmla="*/ 26 h 764"/>
              <a:gd name="connsiteX48-4907" fmla="*/ 448 w 653"/>
              <a:gd name="connsiteY48-4908" fmla="*/ 26 h 764"/>
              <a:gd name="connsiteX49-4909" fmla="*/ 454 w 653"/>
              <a:gd name="connsiteY49-4910" fmla="*/ 26 h 764"/>
              <a:gd name="connsiteX50-4911" fmla="*/ 464 w 653"/>
              <a:gd name="connsiteY50-4912" fmla="*/ 21 h 764"/>
              <a:gd name="connsiteX51-4913" fmla="*/ 469 w 653"/>
              <a:gd name="connsiteY51-4914" fmla="*/ 21 h 764"/>
              <a:gd name="connsiteX52-4915" fmla="*/ 475 w 653"/>
              <a:gd name="connsiteY52-4916" fmla="*/ 21 h 764"/>
              <a:gd name="connsiteX53-4917" fmla="*/ 480 w 653"/>
              <a:gd name="connsiteY53-4918" fmla="*/ 16 h 764"/>
              <a:gd name="connsiteX54-4919" fmla="*/ 480 w 653"/>
              <a:gd name="connsiteY54-4920" fmla="*/ 16 h 764"/>
              <a:gd name="connsiteX55-4921" fmla="*/ 485 w 653"/>
              <a:gd name="connsiteY55-4922" fmla="*/ 16 h 764"/>
              <a:gd name="connsiteX56-4923" fmla="*/ 485 w 653"/>
              <a:gd name="connsiteY56-4924" fmla="*/ 11 h 764"/>
              <a:gd name="connsiteX57-4925" fmla="*/ 496 w 653"/>
              <a:gd name="connsiteY57-4926" fmla="*/ 5 h 764"/>
              <a:gd name="connsiteX58-4927" fmla="*/ 501 w 653"/>
              <a:gd name="connsiteY58-4928" fmla="*/ 5 h 764"/>
              <a:gd name="connsiteX59-4929" fmla="*/ 511 w 653"/>
              <a:gd name="connsiteY59-4930" fmla="*/ 0 h 764"/>
              <a:gd name="connsiteX60-4931" fmla="*/ 517 w 653"/>
              <a:gd name="connsiteY60-4932" fmla="*/ 5 h 764"/>
              <a:gd name="connsiteX61-4933" fmla="*/ 532 w 653"/>
              <a:gd name="connsiteY61-4934" fmla="*/ 5 h 764"/>
              <a:gd name="connsiteX62-4935" fmla="*/ 543 w 653"/>
              <a:gd name="connsiteY62-4936" fmla="*/ 11 h 764"/>
              <a:gd name="connsiteX63-4937" fmla="*/ 564 w 653"/>
              <a:gd name="connsiteY63-4938" fmla="*/ 16 h 764"/>
              <a:gd name="connsiteX64-4939" fmla="*/ 596 w 653"/>
              <a:gd name="connsiteY64-4940" fmla="*/ 32 h 764"/>
              <a:gd name="connsiteX65-4941" fmla="*/ 611 w 653"/>
              <a:gd name="connsiteY65-4942" fmla="*/ 42 h 764"/>
              <a:gd name="connsiteX66-4943" fmla="*/ 627 w 653"/>
              <a:gd name="connsiteY66-4944" fmla="*/ 53 h 764"/>
              <a:gd name="connsiteX67-4945" fmla="*/ 638 w 653"/>
              <a:gd name="connsiteY67-4946" fmla="*/ 58 h 764"/>
              <a:gd name="connsiteX68-4947" fmla="*/ 648 w 653"/>
              <a:gd name="connsiteY68-4948" fmla="*/ 68 h 764"/>
              <a:gd name="connsiteX69-4949" fmla="*/ 653 w 653"/>
              <a:gd name="connsiteY69-4950" fmla="*/ 74 h 764"/>
              <a:gd name="connsiteX70-4951" fmla="*/ 653 w 653"/>
              <a:gd name="connsiteY70-4952" fmla="*/ 74 h 764"/>
              <a:gd name="connsiteX71-4953" fmla="*/ 648 w 653"/>
              <a:gd name="connsiteY71-4954" fmla="*/ 79 h 764"/>
              <a:gd name="connsiteX72-4955" fmla="*/ 648 w 653"/>
              <a:gd name="connsiteY72-4956" fmla="*/ 84 h 764"/>
              <a:gd name="connsiteX73-4957" fmla="*/ 643 w 653"/>
              <a:gd name="connsiteY73-4958" fmla="*/ 90 h 764"/>
              <a:gd name="connsiteX74-4959" fmla="*/ 638 w 653"/>
              <a:gd name="connsiteY74-4960" fmla="*/ 95 h 764"/>
              <a:gd name="connsiteX75-4961" fmla="*/ 632 w 653"/>
              <a:gd name="connsiteY75-4962" fmla="*/ 100 h 764"/>
              <a:gd name="connsiteX76-4963" fmla="*/ 627 w 653"/>
              <a:gd name="connsiteY76-4964" fmla="*/ 105 h 764"/>
              <a:gd name="connsiteX77-4965" fmla="*/ 622 w 653"/>
              <a:gd name="connsiteY77-4966" fmla="*/ 116 h 764"/>
              <a:gd name="connsiteX78-4967" fmla="*/ 622 w 653"/>
              <a:gd name="connsiteY78-4968" fmla="*/ 126 h 764"/>
              <a:gd name="connsiteX79-4969" fmla="*/ 617 w 653"/>
              <a:gd name="connsiteY79-4970" fmla="*/ 142 h 764"/>
              <a:gd name="connsiteX80-4971" fmla="*/ 617 w 653"/>
              <a:gd name="connsiteY80-4972" fmla="*/ 163 h 764"/>
              <a:gd name="connsiteX81-4973" fmla="*/ 617 w 653"/>
              <a:gd name="connsiteY81-4974" fmla="*/ 184 h 764"/>
              <a:gd name="connsiteX82-4975" fmla="*/ 611 w 653"/>
              <a:gd name="connsiteY82-4976" fmla="*/ 211 h 764"/>
              <a:gd name="connsiteX83-4977" fmla="*/ 606 w 653"/>
              <a:gd name="connsiteY83-4978" fmla="*/ 263 h 764"/>
              <a:gd name="connsiteX84-4979" fmla="*/ 601 w 653"/>
              <a:gd name="connsiteY84-4980" fmla="*/ 316 h 764"/>
              <a:gd name="connsiteX85-4981" fmla="*/ 596 w 653"/>
              <a:gd name="connsiteY85-4982" fmla="*/ 363 h 764"/>
              <a:gd name="connsiteX86-4983" fmla="*/ 590 w 653"/>
              <a:gd name="connsiteY86-4984" fmla="*/ 411 h 764"/>
              <a:gd name="connsiteX87-4985" fmla="*/ 580 w 653"/>
              <a:gd name="connsiteY87-4986" fmla="*/ 458 h 764"/>
              <a:gd name="connsiteX88-4987" fmla="*/ 569 w 653"/>
              <a:gd name="connsiteY88-4988" fmla="*/ 506 h 764"/>
              <a:gd name="connsiteX89-4989" fmla="*/ 559 w 653"/>
              <a:gd name="connsiteY89-4990" fmla="*/ 553 h 764"/>
              <a:gd name="connsiteX90-4991" fmla="*/ 543 w 653"/>
              <a:gd name="connsiteY90-4992" fmla="*/ 595 h 764"/>
              <a:gd name="connsiteX91-4993" fmla="*/ 532 w 653"/>
              <a:gd name="connsiteY91-4994" fmla="*/ 622 h 764"/>
              <a:gd name="connsiteX92-4995" fmla="*/ 527 w 653"/>
              <a:gd name="connsiteY92-4996" fmla="*/ 643 h 764"/>
              <a:gd name="connsiteX93-4997" fmla="*/ 517 w 653"/>
              <a:gd name="connsiteY93-4998" fmla="*/ 658 h 764"/>
              <a:gd name="connsiteX94-4999" fmla="*/ 506 w 653"/>
              <a:gd name="connsiteY94-5000" fmla="*/ 674 h 764"/>
              <a:gd name="connsiteX95-5001" fmla="*/ 496 w 653"/>
              <a:gd name="connsiteY95-5002" fmla="*/ 690 h 764"/>
              <a:gd name="connsiteX96-5003" fmla="*/ 485 w 653"/>
              <a:gd name="connsiteY96-5004" fmla="*/ 706 h 764"/>
              <a:gd name="connsiteX97-5005" fmla="*/ 469 w 653"/>
              <a:gd name="connsiteY97-5006" fmla="*/ 716 h 764"/>
              <a:gd name="connsiteX98-5007" fmla="*/ 459 w 653"/>
              <a:gd name="connsiteY98-5008" fmla="*/ 727 h 764"/>
              <a:gd name="connsiteX99-5009" fmla="*/ 448 w 653"/>
              <a:gd name="connsiteY99-5010" fmla="*/ 737 h 764"/>
              <a:gd name="connsiteX100-5011" fmla="*/ 438 w 653"/>
              <a:gd name="connsiteY100-5012" fmla="*/ 743 h 764"/>
              <a:gd name="connsiteX101-5013" fmla="*/ 427 w 653"/>
              <a:gd name="connsiteY101-5014" fmla="*/ 748 h 764"/>
              <a:gd name="connsiteX102-5015" fmla="*/ 417 w 653"/>
              <a:gd name="connsiteY102-5016" fmla="*/ 753 h 764"/>
              <a:gd name="connsiteX103-5017" fmla="*/ 412 w 653"/>
              <a:gd name="connsiteY103-5018" fmla="*/ 758 h 764"/>
              <a:gd name="connsiteX104-5019" fmla="*/ 401 w 653"/>
              <a:gd name="connsiteY104-5020" fmla="*/ 764 h 764"/>
              <a:gd name="connsiteX105-5021" fmla="*/ 396 w 653"/>
              <a:gd name="connsiteY105-5022" fmla="*/ 764 h 764"/>
              <a:gd name="connsiteX106-5023" fmla="*/ 390 w 653"/>
              <a:gd name="connsiteY106-5024" fmla="*/ 764 h 764"/>
              <a:gd name="connsiteX107-5025" fmla="*/ 380 w 653"/>
              <a:gd name="connsiteY107-5026" fmla="*/ 758 h 764"/>
              <a:gd name="connsiteX108-5027" fmla="*/ 375 w 653"/>
              <a:gd name="connsiteY108-5028" fmla="*/ 753 h 764"/>
              <a:gd name="connsiteX109-5029" fmla="*/ 369 w 653"/>
              <a:gd name="connsiteY109-5030" fmla="*/ 748 h 764"/>
              <a:gd name="connsiteX110-5031" fmla="*/ 369 w 653"/>
              <a:gd name="connsiteY110-5032" fmla="*/ 743 h 764"/>
              <a:gd name="connsiteX111-5033" fmla="*/ 369 w 653"/>
              <a:gd name="connsiteY111-5034" fmla="*/ 737 h 764"/>
              <a:gd name="connsiteX112-5035" fmla="*/ 369 w 653"/>
              <a:gd name="connsiteY112-5036" fmla="*/ 732 h 764"/>
              <a:gd name="connsiteX113-5037" fmla="*/ 369 w 653"/>
              <a:gd name="connsiteY113-5038" fmla="*/ 722 h 764"/>
              <a:gd name="connsiteX114-5039" fmla="*/ 369 w 653"/>
              <a:gd name="connsiteY114-5040" fmla="*/ 716 h 764"/>
              <a:gd name="connsiteX115-5041" fmla="*/ 364 w 653"/>
              <a:gd name="connsiteY115-5042" fmla="*/ 706 h 764"/>
              <a:gd name="connsiteX116-5043" fmla="*/ 354 w 653"/>
              <a:gd name="connsiteY116-5044" fmla="*/ 695 h 764"/>
              <a:gd name="connsiteX117-5045" fmla="*/ 343 w 653"/>
              <a:gd name="connsiteY117-5046" fmla="*/ 690 h 764"/>
              <a:gd name="connsiteX118-5047" fmla="*/ 333 w 653"/>
              <a:gd name="connsiteY118-5048" fmla="*/ 679 h 764"/>
              <a:gd name="connsiteX119-5049" fmla="*/ 317 w 653"/>
              <a:gd name="connsiteY119-5050" fmla="*/ 669 h 764"/>
              <a:gd name="connsiteX120-5051" fmla="*/ 301 w 653"/>
              <a:gd name="connsiteY120-5052" fmla="*/ 658 h 764"/>
              <a:gd name="connsiteX121-5053" fmla="*/ 285 w 653"/>
              <a:gd name="connsiteY121-5054" fmla="*/ 648 h 764"/>
              <a:gd name="connsiteX122-5055" fmla="*/ 269 w 653"/>
              <a:gd name="connsiteY122-5056" fmla="*/ 643 h 764"/>
              <a:gd name="connsiteX123-5057" fmla="*/ 259 w 653"/>
              <a:gd name="connsiteY123-5058" fmla="*/ 632 h 764"/>
              <a:gd name="connsiteX124-5059" fmla="*/ 248 w 653"/>
              <a:gd name="connsiteY124-5060" fmla="*/ 627 h 764"/>
              <a:gd name="connsiteX125-5061" fmla="*/ 238 w 653"/>
              <a:gd name="connsiteY125-5062" fmla="*/ 622 h 764"/>
              <a:gd name="connsiteX126-5063" fmla="*/ 233 w 653"/>
              <a:gd name="connsiteY126-5064" fmla="*/ 616 h 764"/>
              <a:gd name="connsiteX127-5065" fmla="*/ 233 w 653"/>
              <a:gd name="connsiteY127-5066" fmla="*/ 616 h 764"/>
              <a:gd name="connsiteX128-5067" fmla="*/ 233 w 653"/>
              <a:gd name="connsiteY128-5068" fmla="*/ 611 h 764"/>
              <a:gd name="connsiteX129-5069" fmla="*/ 233 w 653"/>
              <a:gd name="connsiteY129-5070" fmla="*/ 611 h 764"/>
              <a:gd name="connsiteX130-5071" fmla="*/ 238 w 653"/>
              <a:gd name="connsiteY130-5072" fmla="*/ 611 h 764"/>
              <a:gd name="connsiteX131-5073" fmla="*/ 243 w 653"/>
              <a:gd name="connsiteY131-5074" fmla="*/ 611 h 764"/>
              <a:gd name="connsiteX132-5075" fmla="*/ 254 w 653"/>
              <a:gd name="connsiteY132-5076" fmla="*/ 611 h 764"/>
              <a:gd name="connsiteX133-5077" fmla="*/ 264 w 653"/>
              <a:gd name="connsiteY133-5078" fmla="*/ 611 h 764"/>
              <a:gd name="connsiteX134-5079" fmla="*/ 280 w 653"/>
              <a:gd name="connsiteY134-5080" fmla="*/ 616 h 764"/>
              <a:gd name="connsiteX135-5081" fmla="*/ 296 w 653"/>
              <a:gd name="connsiteY135-5082" fmla="*/ 622 h 764"/>
              <a:gd name="connsiteX136-5083" fmla="*/ 317 w 653"/>
              <a:gd name="connsiteY136-5084" fmla="*/ 622 h 764"/>
              <a:gd name="connsiteX137-5085" fmla="*/ 338 w 653"/>
              <a:gd name="connsiteY137-5086" fmla="*/ 627 h 764"/>
              <a:gd name="connsiteX138-5087" fmla="*/ 354 w 653"/>
              <a:gd name="connsiteY138-5088" fmla="*/ 632 h 764"/>
              <a:gd name="connsiteX139-5089" fmla="*/ 369 w 653"/>
              <a:gd name="connsiteY139-5090" fmla="*/ 632 h 764"/>
              <a:gd name="connsiteX140-5091" fmla="*/ 385 w 653"/>
              <a:gd name="connsiteY140-5092" fmla="*/ 632 h 764"/>
              <a:gd name="connsiteX141-5093" fmla="*/ 396 w 653"/>
              <a:gd name="connsiteY141-5094" fmla="*/ 632 h 764"/>
              <a:gd name="connsiteX142-5095" fmla="*/ 406 w 653"/>
              <a:gd name="connsiteY142-5096" fmla="*/ 632 h 764"/>
              <a:gd name="connsiteX143-5097" fmla="*/ 412 w 653"/>
              <a:gd name="connsiteY143-5098" fmla="*/ 632 h 764"/>
              <a:gd name="connsiteX144-5099" fmla="*/ 417 w 653"/>
              <a:gd name="connsiteY144-5100" fmla="*/ 632 h 764"/>
              <a:gd name="connsiteX145-5101" fmla="*/ 422 w 653"/>
              <a:gd name="connsiteY145-5102" fmla="*/ 627 h 764"/>
              <a:gd name="connsiteX146-5103" fmla="*/ 427 w 653"/>
              <a:gd name="connsiteY146-5104" fmla="*/ 622 h 764"/>
              <a:gd name="connsiteX147-5105" fmla="*/ 433 w 653"/>
              <a:gd name="connsiteY147-5106" fmla="*/ 616 h 764"/>
              <a:gd name="connsiteX148-5107" fmla="*/ 438 w 653"/>
              <a:gd name="connsiteY148-5108" fmla="*/ 611 h 764"/>
              <a:gd name="connsiteX149-5109" fmla="*/ 443 w 653"/>
              <a:gd name="connsiteY149-5110" fmla="*/ 600 h 764"/>
              <a:gd name="connsiteX150-5111" fmla="*/ 454 w 653"/>
              <a:gd name="connsiteY150-5112" fmla="*/ 590 h 764"/>
              <a:gd name="connsiteX151-5113" fmla="*/ 459 w 653"/>
              <a:gd name="connsiteY151-5114" fmla="*/ 579 h 764"/>
              <a:gd name="connsiteX152-5115" fmla="*/ 464 w 653"/>
              <a:gd name="connsiteY152-5116" fmla="*/ 569 h 764"/>
              <a:gd name="connsiteX153-5117" fmla="*/ 469 w 653"/>
              <a:gd name="connsiteY153-5118" fmla="*/ 553 h 764"/>
              <a:gd name="connsiteX154-5119" fmla="*/ 475 w 653"/>
              <a:gd name="connsiteY154-5120" fmla="*/ 537 h 764"/>
              <a:gd name="connsiteX155-5121" fmla="*/ 480 w 653"/>
              <a:gd name="connsiteY155-5122" fmla="*/ 521 h 764"/>
              <a:gd name="connsiteX156-5123" fmla="*/ 485 w 653"/>
              <a:gd name="connsiteY156-5124" fmla="*/ 500 h 764"/>
              <a:gd name="connsiteX157-5125" fmla="*/ 490 w 653"/>
              <a:gd name="connsiteY157-5126" fmla="*/ 479 h 764"/>
              <a:gd name="connsiteX158-5127" fmla="*/ 496 w 653"/>
              <a:gd name="connsiteY158-5128" fmla="*/ 453 h 764"/>
              <a:gd name="connsiteX159-5129" fmla="*/ 501 w 653"/>
              <a:gd name="connsiteY159-5130" fmla="*/ 427 h 764"/>
              <a:gd name="connsiteX160-5131" fmla="*/ 506 w 653"/>
              <a:gd name="connsiteY160-5132" fmla="*/ 400 h 764"/>
              <a:gd name="connsiteX161-5133" fmla="*/ 511 w 653"/>
              <a:gd name="connsiteY161-5134" fmla="*/ 374 h 764"/>
              <a:gd name="connsiteX162-5135" fmla="*/ 517 w 653"/>
              <a:gd name="connsiteY162-5136" fmla="*/ 348 h 764"/>
              <a:gd name="connsiteX163-5137" fmla="*/ 517 w 653"/>
              <a:gd name="connsiteY163-5138" fmla="*/ 321 h 764"/>
              <a:gd name="connsiteX164-5139" fmla="*/ 522 w 653"/>
              <a:gd name="connsiteY164-5140" fmla="*/ 295 h 764"/>
              <a:gd name="connsiteX165-5141" fmla="*/ 522 w 653"/>
              <a:gd name="connsiteY165-5142" fmla="*/ 274 h 764"/>
              <a:gd name="connsiteX166-5143" fmla="*/ 527 w 653"/>
              <a:gd name="connsiteY166-5144" fmla="*/ 253 h 764"/>
              <a:gd name="connsiteX167-5145" fmla="*/ 527 w 653"/>
              <a:gd name="connsiteY167-5146" fmla="*/ 232 h 764"/>
              <a:gd name="connsiteX168-5147" fmla="*/ 527 w 653"/>
              <a:gd name="connsiteY168-5148" fmla="*/ 211 h 764"/>
              <a:gd name="connsiteX169-5149" fmla="*/ 532 w 653"/>
              <a:gd name="connsiteY169-5150" fmla="*/ 195 h 764"/>
              <a:gd name="connsiteX170-5151" fmla="*/ 532 w 653"/>
              <a:gd name="connsiteY170-5152" fmla="*/ 179 h 764"/>
              <a:gd name="connsiteX171-5153" fmla="*/ 532 w 653"/>
              <a:gd name="connsiteY171-5154" fmla="*/ 163 h 764"/>
              <a:gd name="connsiteX172-5155" fmla="*/ 532 w 653"/>
              <a:gd name="connsiteY172-5156" fmla="*/ 153 h 764"/>
              <a:gd name="connsiteX173-5157" fmla="*/ 532 w 653"/>
              <a:gd name="connsiteY173-5158" fmla="*/ 142 h 764"/>
              <a:gd name="connsiteX174-5159" fmla="*/ 532 w 653"/>
              <a:gd name="connsiteY174-5160" fmla="*/ 132 h 764"/>
              <a:gd name="connsiteX175-5161" fmla="*/ 532 w 653"/>
              <a:gd name="connsiteY175-5162" fmla="*/ 121 h 764"/>
              <a:gd name="connsiteX176-5163" fmla="*/ 527 w 653"/>
              <a:gd name="connsiteY176-5164" fmla="*/ 116 h 764"/>
              <a:gd name="connsiteX177-5165" fmla="*/ 527 w 653"/>
              <a:gd name="connsiteY177-5166" fmla="*/ 116 h 764"/>
              <a:gd name="connsiteX0-5167" fmla="*/ 527 w 653"/>
              <a:gd name="connsiteY0-5168" fmla="*/ 116 h 764"/>
              <a:gd name="connsiteX1-5169" fmla="*/ 527 w 653"/>
              <a:gd name="connsiteY1-5170" fmla="*/ 105 h 764"/>
              <a:gd name="connsiteX2-5171" fmla="*/ 522 w 653"/>
              <a:gd name="connsiteY2-5172" fmla="*/ 95 h 764"/>
              <a:gd name="connsiteX3-5173" fmla="*/ 517 w 653"/>
              <a:gd name="connsiteY3-5174" fmla="*/ 84 h 764"/>
              <a:gd name="connsiteX4-5175" fmla="*/ 517 w 653"/>
              <a:gd name="connsiteY4-5176" fmla="*/ 79 h 764"/>
              <a:gd name="connsiteX5-5177" fmla="*/ 511 w 653"/>
              <a:gd name="connsiteY5-5178" fmla="*/ 79 h 764"/>
              <a:gd name="connsiteX6-5179" fmla="*/ 506 w 653"/>
              <a:gd name="connsiteY6-5180" fmla="*/ 79 h 764"/>
              <a:gd name="connsiteX7-5181" fmla="*/ 501 w 653"/>
              <a:gd name="connsiteY7-5182" fmla="*/ 74 h 764"/>
              <a:gd name="connsiteX8-5183" fmla="*/ 490 w 653"/>
              <a:gd name="connsiteY8-5184" fmla="*/ 74 h 764"/>
              <a:gd name="connsiteX9-5185" fmla="*/ 480 w 653"/>
              <a:gd name="connsiteY9-5186" fmla="*/ 74 h 764"/>
              <a:gd name="connsiteX10-5187" fmla="*/ 469 w 653"/>
              <a:gd name="connsiteY10-5188" fmla="*/ 74 h 764"/>
              <a:gd name="connsiteX11-5189" fmla="*/ 459 w 653"/>
              <a:gd name="connsiteY11-5190" fmla="*/ 74 h 764"/>
              <a:gd name="connsiteX12-5191" fmla="*/ 448 w 653"/>
              <a:gd name="connsiteY12-5192" fmla="*/ 74 h 764"/>
              <a:gd name="connsiteX13-5193" fmla="*/ 417 w 653"/>
              <a:gd name="connsiteY13-5194" fmla="*/ 74 h 764"/>
              <a:gd name="connsiteX14-5195" fmla="*/ 390 w 653"/>
              <a:gd name="connsiteY14-5196" fmla="*/ 74 h 764"/>
              <a:gd name="connsiteX15-5197" fmla="*/ 359 w 653"/>
              <a:gd name="connsiteY15-5198" fmla="*/ 79 h 764"/>
              <a:gd name="connsiteX16-5199" fmla="*/ 327 w 653"/>
              <a:gd name="connsiteY16-5200" fmla="*/ 79 h 764"/>
              <a:gd name="connsiteX17-5201" fmla="*/ 312 w 653"/>
              <a:gd name="connsiteY17-5202" fmla="*/ 84 h 764"/>
              <a:gd name="connsiteX18-5203" fmla="*/ 296 w 653"/>
              <a:gd name="connsiteY18-5204" fmla="*/ 84 h 764"/>
              <a:gd name="connsiteX19-5205" fmla="*/ 275 w 653"/>
              <a:gd name="connsiteY19-5206" fmla="*/ 90 h 764"/>
              <a:gd name="connsiteX20-5207" fmla="*/ 259 w 653"/>
              <a:gd name="connsiteY20-5208" fmla="*/ 95 h 764"/>
              <a:gd name="connsiteX21-5209" fmla="*/ 238 w 653"/>
              <a:gd name="connsiteY21-5210" fmla="*/ 95 h 764"/>
              <a:gd name="connsiteX22-5211" fmla="*/ 217 w 653"/>
              <a:gd name="connsiteY22-5212" fmla="*/ 100 h 764"/>
              <a:gd name="connsiteX23-5213" fmla="*/ 191 w 653"/>
              <a:gd name="connsiteY23-5214" fmla="*/ 105 h 764"/>
              <a:gd name="connsiteX24-5215" fmla="*/ 170 w 653"/>
              <a:gd name="connsiteY24-5216" fmla="*/ 111 h 764"/>
              <a:gd name="connsiteX25-5217" fmla="*/ 143 w 653"/>
              <a:gd name="connsiteY25-5218" fmla="*/ 116 h 764"/>
              <a:gd name="connsiteX26-5219" fmla="*/ 122 w 653"/>
              <a:gd name="connsiteY26-5220" fmla="*/ 121 h 764"/>
              <a:gd name="connsiteX27-5221" fmla="*/ 101 w 653"/>
              <a:gd name="connsiteY27-5222" fmla="*/ 121 h 764"/>
              <a:gd name="connsiteX28-5223" fmla="*/ 85 w 653"/>
              <a:gd name="connsiteY28-5224" fmla="*/ 126 h 764"/>
              <a:gd name="connsiteX29-5225" fmla="*/ 70 w 653"/>
              <a:gd name="connsiteY29-5226" fmla="*/ 126 h 764"/>
              <a:gd name="connsiteX30-5227" fmla="*/ 43 w 653"/>
              <a:gd name="connsiteY30-5228" fmla="*/ 126 h 764"/>
              <a:gd name="connsiteX31-5229" fmla="*/ 17 w 653"/>
              <a:gd name="connsiteY31-5230" fmla="*/ 116 h 764"/>
              <a:gd name="connsiteX32-5231" fmla="*/ 143 w 653"/>
              <a:gd name="connsiteY32-5232" fmla="*/ 63 h 764"/>
              <a:gd name="connsiteX33-5233" fmla="*/ 164 w 653"/>
              <a:gd name="connsiteY33-5234" fmla="*/ 58 h 764"/>
              <a:gd name="connsiteX34-5235" fmla="*/ 196 w 653"/>
              <a:gd name="connsiteY34-5236" fmla="*/ 58 h 764"/>
              <a:gd name="connsiteX35-5237" fmla="*/ 222 w 653"/>
              <a:gd name="connsiteY35-5238" fmla="*/ 53 h 764"/>
              <a:gd name="connsiteX36-5239" fmla="*/ 254 w 653"/>
              <a:gd name="connsiteY36-5240" fmla="*/ 53 h 764"/>
              <a:gd name="connsiteX37-5241" fmla="*/ 291 w 653"/>
              <a:gd name="connsiteY37-5242" fmla="*/ 47 h 764"/>
              <a:gd name="connsiteX38-5243" fmla="*/ 327 w 653"/>
              <a:gd name="connsiteY38-5244" fmla="*/ 42 h 764"/>
              <a:gd name="connsiteX39-5245" fmla="*/ 343 w 653"/>
              <a:gd name="connsiteY39-5246" fmla="*/ 42 h 764"/>
              <a:gd name="connsiteX40-5247" fmla="*/ 359 w 653"/>
              <a:gd name="connsiteY40-5248" fmla="*/ 37 h 764"/>
              <a:gd name="connsiteX41-5249" fmla="*/ 375 w 653"/>
              <a:gd name="connsiteY41-5250" fmla="*/ 37 h 764"/>
              <a:gd name="connsiteX42-5251" fmla="*/ 390 w 653"/>
              <a:gd name="connsiteY42-5252" fmla="*/ 37 h 764"/>
              <a:gd name="connsiteX43-5253" fmla="*/ 401 w 653"/>
              <a:gd name="connsiteY43-5254" fmla="*/ 32 h 764"/>
              <a:gd name="connsiteX44-5255" fmla="*/ 417 w 653"/>
              <a:gd name="connsiteY44-5256" fmla="*/ 32 h 764"/>
              <a:gd name="connsiteX45-5257" fmla="*/ 427 w 653"/>
              <a:gd name="connsiteY45-5258" fmla="*/ 32 h 764"/>
              <a:gd name="connsiteX46-5259" fmla="*/ 438 w 653"/>
              <a:gd name="connsiteY46-5260" fmla="*/ 26 h 764"/>
              <a:gd name="connsiteX47-5261" fmla="*/ 448 w 653"/>
              <a:gd name="connsiteY47-5262" fmla="*/ 26 h 764"/>
              <a:gd name="connsiteX48-5263" fmla="*/ 454 w 653"/>
              <a:gd name="connsiteY48-5264" fmla="*/ 26 h 764"/>
              <a:gd name="connsiteX49-5265" fmla="*/ 464 w 653"/>
              <a:gd name="connsiteY49-5266" fmla="*/ 21 h 764"/>
              <a:gd name="connsiteX50-5267" fmla="*/ 469 w 653"/>
              <a:gd name="connsiteY50-5268" fmla="*/ 21 h 764"/>
              <a:gd name="connsiteX51-5269" fmla="*/ 475 w 653"/>
              <a:gd name="connsiteY51-5270" fmla="*/ 21 h 764"/>
              <a:gd name="connsiteX52-5271" fmla="*/ 480 w 653"/>
              <a:gd name="connsiteY52-5272" fmla="*/ 16 h 764"/>
              <a:gd name="connsiteX53-5273" fmla="*/ 480 w 653"/>
              <a:gd name="connsiteY53-5274" fmla="*/ 16 h 764"/>
              <a:gd name="connsiteX54-5275" fmla="*/ 485 w 653"/>
              <a:gd name="connsiteY54-5276" fmla="*/ 16 h 764"/>
              <a:gd name="connsiteX55-5277" fmla="*/ 485 w 653"/>
              <a:gd name="connsiteY55-5278" fmla="*/ 11 h 764"/>
              <a:gd name="connsiteX56-5279" fmla="*/ 496 w 653"/>
              <a:gd name="connsiteY56-5280" fmla="*/ 5 h 764"/>
              <a:gd name="connsiteX57-5281" fmla="*/ 501 w 653"/>
              <a:gd name="connsiteY57-5282" fmla="*/ 5 h 764"/>
              <a:gd name="connsiteX58-5283" fmla="*/ 511 w 653"/>
              <a:gd name="connsiteY58-5284" fmla="*/ 0 h 764"/>
              <a:gd name="connsiteX59-5285" fmla="*/ 517 w 653"/>
              <a:gd name="connsiteY59-5286" fmla="*/ 5 h 764"/>
              <a:gd name="connsiteX60-5287" fmla="*/ 532 w 653"/>
              <a:gd name="connsiteY60-5288" fmla="*/ 5 h 764"/>
              <a:gd name="connsiteX61-5289" fmla="*/ 543 w 653"/>
              <a:gd name="connsiteY61-5290" fmla="*/ 11 h 764"/>
              <a:gd name="connsiteX62-5291" fmla="*/ 564 w 653"/>
              <a:gd name="connsiteY62-5292" fmla="*/ 16 h 764"/>
              <a:gd name="connsiteX63-5293" fmla="*/ 596 w 653"/>
              <a:gd name="connsiteY63-5294" fmla="*/ 32 h 764"/>
              <a:gd name="connsiteX64-5295" fmla="*/ 611 w 653"/>
              <a:gd name="connsiteY64-5296" fmla="*/ 42 h 764"/>
              <a:gd name="connsiteX65-5297" fmla="*/ 627 w 653"/>
              <a:gd name="connsiteY65-5298" fmla="*/ 53 h 764"/>
              <a:gd name="connsiteX66-5299" fmla="*/ 638 w 653"/>
              <a:gd name="connsiteY66-5300" fmla="*/ 58 h 764"/>
              <a:gd name="connsiteX67-5301" fmla="*/ 648 w 653"/>
              <a:gd name="connsiteY67-5302" fmla="*/ 68 h 764"/>
              <a:gd name="connsiteX68-5303" fmla="*/ 653 w 653"/>
              <a:gd name="connsiteY68-5304" fmla="*/ 74 h 764"/>
              <a:gd name="connsiteX69-5305" fmla="*/ 653 w 653"/>
              <a:gd name="connsiteY69-5306" fmla="*/ 74 h 764"/>
              <a:gd name="connsiteX70-5307" fmla="*/ 648 w 653"/>
              <a:gd name="connsiteY70-5308" fmla="*/ 79 h 764"/>
              <a:gd name="connsiteX71-5309" fmla="*/ 648 w 653"/>
              <a:gd name="connsiteY71-5310" fmla="*/ 84 h 764"/>
              <a:gd name="connsiteX72-5311" fmla="*/ 643 w 653"/>
              <a:gd name="connsiteY72-5312" fmla="*/ 90 h 764"/>
              <a:gd name="connsiteX73-5313" fmla="*/ 638 w 653"/>
              <a:gd name="connsiteY73-5314" fmla="*/ 95 h 764"/>
              <a:gd name="connsiteX74-5315" fmla="*/ 632 w 653"/>
              <a:gd name="connsiteY74-5316" fmla="*/ 100 h 764"/>
              <a:gd name="connsiteX75-5317" fmla="*/ 627 w 653"/>
              <a:gd name="connsiteY75-5318" fmla="*/ 105 h 764"/>
              <a:gd name="connsiteX76-5319" fmla="*/ 622 w 653"/>
              <a:gd name="connsiteY76-5320" fmla="*/ 116 h 764"/>
              <a:gd name="connsiteX77-5321" fmla="*/ 622 w 653"/>
              <a:gd name="connsiteY77-5322" fmla="*/ 126 h 764"/>
              <a:gd name="connsiteX78-5323" fmla="*/ 617 w 653"/>
              <a:gd name="connsiteY78-5324" fmla="*/ 142 h 764"/>
              <a:gd name="connsiteX79-5325" fmla="*/ 617 w 653"/>
              <a:gd name="connsiteY79-5326" fmla="*/ 163 h 764"/>
              <a:gd name="connsiteX80-5327" fmla="*/ 617 w 653"/>
              <a:gd name="connsiteY80-5328" fmla="*/ 184 h 764"/>
              <a:gd name="connsiteX81-5329" fmla="*/ 611 w 653"/>
              <a:gd name="connsiteY81-5330" fmla="*/ 211 h 764"/>
              <a:gd name="connsiteX82-5331" fmla="*/ 606 w 653"/>
              <a:gd name="connsiteY82-5332" fmla="*/ 263 h 764"/>
              <a:gd name="connsiteX83-5333" fmla="*/ 601 w 653"/>
              <a:gd name="connsiteY83-5334" fmla="*/ 316 h 764"/>
              <a:gd name="connsiteX84-5335" fmla="*/ 596 w 653"/>
              <a:gd name="connsiteY84-5336" fmla="*/ 363 h 764"/>
              <a:gd name="connsiteX85-5337" fmla="*/ 590 w 653"/>
              <a:gd name="connsiteY85-5338" fmla="*/ 411 h 764"/>
              <a:gd name="connsiteX86-5339" fmla="*/ 580 w 653"/>
              <a:gd name="connsiteY86-5340" fmla="*/ 458 h 764"/>
              <a:gd name="connsiteX87-5341" fmla="*/ 569 w 653"/>
              <a:gd name="connsiteY87-5342" fmla="*/ 506 h 764"/>
              <a:gd name="connsiteX88-5343" fmla="*/ 559 w 653"/>
              <a:gd name="connsiteY88-5344" fmla="*/ 553 h 764"/>
              <a:gd name="connsiteX89-5345" fmla="*/ 543 w 653"/>
              <a:gd name="connsiteY89-5346" fmla="*/ 595 h 764"/>
              <a:gd name="connsiteX90-5347" fmla="*/ 532 w 653"/>
              <a:gd name="connsiteY90-5348" fmla="*/ 622 h 764"/>
              <a:gd name="connsiteX91-5349" fmla="*/ 527 w 653"/>
              <a:gd name="connsiteY91-5350" fmla="*/ 643 h 764"/>
              <a:gd name="connsiteX92-5351" fmla="*/ 517 w 653"/>
              <a:gd name="connsiteY92-5352" fmla="*/ 658 h 764"/>
              <a:gd name="connsiteX93-5353" fmla="*/ 506 w 653"/>
              <a:gd name="connsiteY93-5354" fmla="*/ 674 h 764"/>
              <a:gd name="connsiteX94-5355" fmla="*/ 496 w 653"/>
              <a:gd name="connsiteY94-5356" fmla="*/ 690 h 764"/>
              <a:gd name="connsiteX95-5357" fmla="*/ 485 w 653"/>
              <a:gd name="connsiteY95-5358" fmla="*/ 706 h 764"/>
              <a:gd name="connsiteX96-5359" fmla="*/ 469 w 653"/>
              <a:gd name="connsiteY96-5360" fmla="*/ 716 h 764"/>
              <a:gd name="connsiteX97-5361" fmla="*/ 459 w 653"/>
              <a:gd name="connsiteY97-5362" fmla="*/ 727 h 764"/>
              <a:gd name="connsiteX98-5363" fmla="*/ 448 w 653"/>
              <a:gd name="connsiteY98-5364" fmla="*/ 737 h 764"/>
              <a:gd name="connsiteX99-5365" fmla="*/ 438 w 653"/>
              <a:gd name="connsiteY99-5366" fmla="*/ 743 h 764"/>
              <a:gd name="connsiteX100-5367" fmla="*/ 427 w 653"/>
              <a:gd name="connsiteY100-5368" fmla="*/ 748 h 764"/>
              <a:gd name="connsiteX101-5369" fmla="*/ 417 w 653"/>
              <a:gd name="connsiteY101-5370" fmla="*/ 753 h 764"/>
              <a:gd name="connsiteX102-5371" fmla="*/ 412 w 653"/>
              <a:gd name="connsiteY102-5372" fmla="*/ 758 h 764"/>
              <a:gd name="connsiteX103-5373" fmla="*/ 401 w 653"/>
              <a:gd name="connsiteY103-5374" fmla="*/ 764 h 764"/>
              <a:gd name="connsiteX104-5375" fmla="*/ 396 w 653"/>
              <a:gd name="connsiteY104-5376" fmla="*/ 764 h 764"/>
              <a:gd name="connsiteX105-5377" fmla="*/ 390 w 653"/>
              <a:gd name="connsiteY105-5378" fmla="*/ 764 h 764"/>
              <a:gd name="connsiteX106-5379" fmla="*/ 380 w 653"/>
              <a:gd name="connsiteY106-5380" fmla="*/ 758 h 764"/>
              <a:gd name="connsiteX107-5381" fmla="*/ 375 w 653"/>
              <a:gd name="connsiteY107-5382" fmla="*/ 753 h 764"/>
              <a:gd name="connsiteX108-5383" fmla="*/ 369 w 653"/>
              <a:gd name="connsiteY108-5384" fmla="*/ 748 h 764"/>
              <a:gd name="connsiteX109-5385" fmla="*/ 369 w 653"/>
              <a:gd name="connsiteY109-5386" fmla="*/ 743 h 764"/>
              <a:gd name="connsiteX110-5387" fmla="*/ 369 w 653"/>
              <a:gd name="connsiteY110-5388" fmla="*/ 737 h 764"/>
              <a:gd name="connsiteX111-5389" fmla="*/ 369 w 653"/>
              <a:gd name="connsiteY111-5390" fmla="*/ 732 h 764"/>
              <a:gd name="connsiteX112-5391" fmla="*/ 369 w 653"/>
              <a:gd name="connsiteY112-5392" fmla="*/ 722 h 764"/>
              <a:gd name="connsiteX113-5393" fmla="*/ 369 w 653"/>
              <a:gd name="connsiteY113-5394" fmla="*/ 716 h 764"/>
              <a:gd name="connsiteX114-5395" fmla="*/ 364 w 653"/>
              <a:gd name="connsiteY114-5396" fmla="*/ 706 h 764"/>
              <a:gd name="connsiteX115-5397" fmla="*/ 354 w 653"/>
              <a:gd name="connsiteY115-5398" fmla="*/ 695 h 764"/>
              <a:gd name="connsiteX116-5399" fmla="*/ 343 w 653"/>
              <a:gd name="connsiteY116-5400" fmla="*/ 690 h 764"/>
              <a:gd name="connsiteX117-5401" fmla="*/ 333 w 653"/>
              <a:gd name="connsiteY117-5402" fmla="*/ 679 h 764"/>
              <a:gd name="connsiteX118-5403" fmla="*/ 317 w 653"/>
              <a:gd name="connsiteY118-5404" fmla="*/ 669 h 764"/>
              <a:gd name="connsiteX119-5405" fmla="*/ 301 w 653"/>
              <a:gd name="connsiteY119-5406" fmla="*/ 658 h 764"/>
              <a:gd name="connsiteX120-5407" fmla="*/ 285 w 653"/>
              <a:gd name="connsiteY120-5408" fmla="*/ 648 h 764"/>
              <a:gd name="connsiteX121-5409" fmla="*/ 269 w 653"/>
              <a:gd name="connsiteY121-5410" fmla="*/ 643 h 764"/>
              <a:gd name="connsiteX122-5411" fmla="*/ 259 w 653"/>
              <a:gd name="connsiteY122-5412" fmla="*/ 632 h 764"/>
              <a:gd name="connsiteX123-5413" fmla="*/ 248 w 653"/>
              <a:gd name="connsiteY123-5414" fmla="*/ 627 h 764"/>
              <a:gd name="connsiteX124-5415" fmla="*/ 238 w 653"/>
              <a:gd name="connsiteY124-5416" fmla="*/ 622 h 764"/>
              <a:gd name="connsiteX125-5417" fmla="*/ 233 w 653"/>
              <a:gd name="connsiteY125-5418" fmla="*/ 616 h 764"/>
              <a:gd name="connsiteX126-5419" fmla="*/ 233 w 653"/>
              <a:gd name="connsiteY126-5420" fmla="*/ 616 h 764"/>
              <a:gd name="connsiteX127-5421" fmla="*/ 233 w 653"/>
              <a:gd name="connsiteY127-5422" fmla="*/ 611 h 764"/>
              <a:gd name="connsiteX128-5423" fmla="*/ 233 w 653"/>
              <a:gd name="connsiteY128-5424" fmla="*/ 611 h 764"/>
              <a:gd name="connsiteX129-5425" fmla="*/ 238 w 653"/>
              <a:gd name="connsiteY129-5426" fmla="*/ 611 h 764"/>
              <a:gd name="connsiteX130-5427" fmla="*/ 243 w 653"/>
              <a:gd name="connsiteY130-5428" fmla="*/ 611 h 764"/>
              <a:gd name="connsiteX131-5429" fmla="*/ 254 w 653"/>
              <a:gd name="connsiteY131-5430" fmla="*/ 611 h 764"/>
              <a:gd name="connsiteX132-5431" fmla="*/ 264 w 653"/>
              <a:gd name="connsiteY132-5432" fmla="*/ 611 h 764"/>
              <a:gd name="connsiteX133-5433" fmla="*/ 280 w 653"/>
              <a:gd name="connsiteY133-5434" fmla="*/ 616 h 764"/>
              <a:gd name="connsiteX134-5435" fmla="*/ 296 w 653"/>
              <a:gd name="connsiteY134-5436" fmla="*/ 622 h 764"/>
              <a:gd name="connsiteX135-5437" fmla="*/ 317 w 653"/>
              <a:gd name="connsiteY135-5438" fmla="*/ 622 h 764"/>
              <a:gd name="connsiteX136-5439" fmla="*/ 338 w 653"/>
              <a:gd name="connsiteY136-5440" fmla="*/ 627 h 764"/>
              <a:gd name="connsiteX137-5441" fmla="*/ 354 w 653"/>
              <a:gd name="connsiteY137-5442" fmla="*/ 632 h 764"/>
              <a:gd name="connsiteX138-5443" fmla="*/ 369 w 653"/>
              <a:gd name="connsiteY138-5444" fmla="*/ 632 h 764"/>
              <a:gd name="connsiteX139-5445" fmla="*/ 385 w 653"/>
              <a:gd name="connsiteY139-5446" fmla="*/ 632 h 764"/>
              <a:gd name="connsiteX140-5447" fmla="*/ 396 w 653"/>
              <a:gd name="connsiteY140-5448" fmla="*/ 632 h 764"/>
              <a:gd name="connsiteX141-5449" fmla="*/ 406 w 653"/>
              <a:gd name="connsiteY141-5450" fmla="*/ 632 h 764"/>
              <a:gd name="connsiteX142-5451" fmla="*/ 412 w 653"/>
              <a:gd name="connsiteY142-5452" fmla="*/ 632 h 764"/>
              <a:gd name="connsiteX143-5453" fmla="*/ 417 w 653"/>
              <a:gd name="connsiteY143-5454" fmla="*/ 632 h 764"/>
              <a:gd name="connsiteX144-5455" fmla="*/ 422 w 653"/>
              <a:gd name="connsiteY144-5456" fmla="*/ 627 h 764"/>
              <a:gd name="connsiteX145-5457" fmla="*/ 427 w 653"/>
              <a:gd name="connsiteY145-5458" fmla="*/ 622 h 764"/>
              <a:gd name="connsiteX146-5459" fmla="*/ 433 w 653"/>
              <a:gd name="connsiteY146-5460" fmla="*/ 616 h 764"/>
              <a:gd name="connsiteX147-5461" fmla="*/ 438 w 653"/>
              <a:gd name="connsiteY147-5462" fmla="*/ 611 h 764"/>
              <a:gd name="connsiteX148-5463" fmla="*/ 443 w 653"/>
              <a:gd name="connsiteY148-5464" fmla="*/ 600 h 764"/>
              <a:gd name="connsiteX149-5465" fmla="*/ 454 w 653"/>
              <a:gd name="connsiteY149-5466" fmla="*/ 590 h 764"/>
              <a:gd name="connsiteX150-5467" fmla="*/ 459 w 653"/>
              <a:gd name="connsiteY150-5468" fmla="*/ 579 h 764"/>
              <a:gd name="connsiteX151-5469" fmla="*/ 464 w 653"/>
              <a:gd name="connsiteY151-5470" fmla="*/ 569 h 764"/>
              <a:gd name="connsiteX152-5471" fmla="*/ 469 w 653"/>
              <a:gd name="connsiteY152-5472" fmla="*/ 553 h 764"/>
              <a:gd name="connsiteX153-5473" fmla="*/ 475 w 653"/>
              <a:gd name="connsiteY153-5474" fmla="*/ 537 h 764"/>
              <a:gd name="connsiteX154-5475" fmla="*/ 480 w 653"/>
              <a:gd name="connsiteY154-5476" fmla="*/ 521 h 764"/>
              <a:gd name="connsiteX155-5477" fmla="*/ 485 w 653"/>
              <a:gd name="connsiteY155-5478" fmla="*/ 500 h 764"/>
              <a:gd name="connsiteX156-5479" fmla="*/ 490 w 653"/>
              <a:gd name="connsiteY156-5480" fmla="*/ 479 h 764"/>
              <a:gd name="connsiteX157-5481" fmla="*/ 496 w 653"/>
              <a:gd name="connsiteY157-5482" fmla="*/ 453 h 764"/>
              <a:gd name="connsiteX158-5483" fmla="*/ 501 w 653"/>
              <a:gd name="connsiteY158-5484" fmla="*/ 427 h 764"/>
              <a:gd name="connsiteX159-5485" fmla="*/ 506 w 653"/>
              <a:gd name="connsiteY159-5486" fmla="*/ 400 h 764"/>
              <a:gd name="connsiteX160-5487" fmla="*/ 511 w 653"/>
              <a:gd name="connsiteY160-5488" fmla="*/ 374 h 764"/>
              <a:gd name="connsiteX161-5489" fmla="*/ 517 w 653"/>
              <a:gd name="connsiteY161-5490" fmla="*/ 348 h 764"/>
              <a:gd name="connsiteX162-5491" fmla="*/ 517 w 653"/>
              <a:gd name="connsiteY162-5492" fmla="*/ 321 h 764"/>
              <a:gd name="connsiteX163-5493" fmla="*/ 522 w 653"/>
              <a:gd name="connsiteY163-5494" fmla="*/ 295 h 764"/>
              <a:gd name="connsiteX164-5495" fmla="*/ 522 w 653"/>
              <a:gd name="connsiteY164-5496" fmla="*/ 274 h 764"/>
              <a:gd name="connsiteX165-5497" fmla="*/ 527 w 653"/>
              <a:gd name="connsiteY165-5498" fmla="*/ 253 h 764"/>
              <a:gd name="connsiteX166-5499" fmla="*/ 527 w 653"/>
              <a:gd name="connsiteY166-5500" fmla="*/ 232 h 764"/>
              <a:gd name="connsiteX167-5501" fmla="*/ 527 w 653"/>
              <a:gd name="connsiteY167-5502" fmla="*/ 211 h 764"/>
              <a:gd name="connsiteX168-5503" fmla="*/ 532 w 653"/>
              <a:gd name="connsiteY168-5504" fmla="*/ 195 h 764"/>
              <a:gd name="connsiteX169-5505" fmla="*/ 532 w 653"/>
              <a:gd name="connsiteY169-5506" fmla="*/ 179 h 764"/>
              <a:gd name="connsiteX170-5507" fmla="*/ 532 w 653"/>
              <a:gd name="connsiteY170-5508" fmla="*/ 163 h 764"/>
              <a:gd name="connsiteX171-5509" fmla="*/ 532 w 653"/>
              <a:gd name="connsiteY171-5510" fmla="*/ 153 h 764"/>
              <a:gd name="connsiteX172-5511" fmla="*/ 532 w 653"/>
              <a:gd name="connsiteY172-5512" fmla="*/ 142 h 764"/>
              <a:gd name="connsiteX173-5513" fmla="*/ 532 w 653"/>
              <a:gd name="connsiteY173-5514" fmla="*/ 132 h 764"/>
              <a:gd name="connsiteX174-5515" fmla="*/ 532 w 653"/>
              <a:gd name="connsiteY174-5516" fmla="*/ 121 h 764"/>
              <a:gd name="connsiteX175-5517" fmla="*/ 527 w 653"/>
              <a:gd name="connsiteY175-5518" fmla="*/ 116 h 764"/>
              <a:gd name="connsiteX176-5519" fmla="*/ 527 w 653"/>
              <a:gd name="connsiteY176-5520" fmla="*/ 116 h 764"/>
              <a:gd name="connsiteX0-5521" fmla="*/ 510 w 636"/>
              <a:gd name="connsiteY0-5522" fmla="*/ 116 h 764"/>
              <a:gd name="connsiteX1-5523" fmla="*/ 510 w 636"/>
              <a:gd name="connsiteY1-5524" fmla="*/ 105 h 764"/>
              <a:gd name="connsiteX2-5525" fmla="*/ 505 w 636"/>
              <a:gd name="connsiteY2-5526" fmla="*/ 95 h 764"/>
              <a:gd name="connsiteX3-5527" fmla="*/ 500 w 636"/>
              <a:gd name="connsiteY3-5528" fmla="*/ 84 h 764"/>
              <a:gd name="connsiteX4-5529" fmla="*/ 500 w 636"/>
              <a:gd name="connsiteY4-5530" fmla="*/ 79 h 764"/>
              <a:gd name="connsiteX5-5531" fmla="*/ 494 w 636"/>
              <a:gd name="connsiteY5-5532" fmla="*/ 79 h 764"/>
              <a:gd name="connsiteX6-5533" fmla="*/ 489 w 636"/>
              <a:gd name="connsiteY6-5534" fmla="*/ 79 h 764"/>
              <a:gd name="connsiteX7-5535" fmla="*/ 484 w 636"/>
              <a:gd name="connsiteY7-5536" fmla="*/ 74 h 764"/>
              <a:gd name="connsiteX8-5537" fmla="*/ 473 w 636"/>
              <a:gd name="connsiteY8-5538" fmla="*/ 74 h 764"/>
              <a:gd name="connsiteX9-5539" fmla="*/ 463 w 636"/>
              <a:gd name="connsiteY9-5540" fmla="*/ 74 h 764"/>
              <a:gd name="connsiteX10-5541" fmla="*/ 452 w 636"/>
              <a:gd name="connsiteY10-5542" fmla="*/ 74 h 764"/>
              <a:gd name="connsiteX11-5543" fmla="*/ 442 w 636"/>
              <a:gd name="connsiteY11-5544" fmla="*/ 74 h 764"/>
              <a:gd name="connsiteX12-5545" fmla="*/ 431 w 636"/>
              <a:gd name="connsiteY12-5546" fmla="*/ 74 h 764"/>
              <a:gd name="connsiteX13-5547" fmla="*/ 400 w 636"/>
              <a:gd name="connsiteY13-5548" fmla="*/ 74 h 764"/>
              <a:gd name="connsiteX14-5549" fmla="*/ 373 w 636"/>
              <a:gd name="connsiteY14-5550" fmla="*/ 74 h 764"/>
              <a:gd name="connsiteX15-5551" fmla="*/ 342 w 636"/>
              <a:gd name="connsiteY15-5552" fmla="*/ 79 h 764"/>
              <a:gd name="connsiteX16-5553" fmla="*/ 310 w 636"/>
              <a:gd name="connsiteY16-5554" fmla="*/ 79 h 764"/>
              <a:gd name="connsiteX17-5555" fmla="*/ 295 w 636"/>
              <a:gd name="connsiteY17-5556" fmla="*/ 84 h 764"/>
              <a:gd name="connsiteX18-5557" fmla="*/ 279 w 636"/>
              <a:gd name="connsiteY18-5558" fmla="*/ 84 h 764"/>
              <a:gd name="connsiteX19-5559" fmla="*/ 258 w 636"/>
              <a:gd name="connsiteY19-5560" fmla="*/ 90 h 764"/>
              <a:gd name="connsiteX20-5561" fmla="*/ 242 w 636"/>
              <a:gd name="connsiteY20-5562" fmla="*/ 95 h 764"/>
              <a:gd name="connsiteX21-5563" fmla="*/ 221 w 636"/>
              <a:gd name="connsiteY21-5564" fmla="*/ 95 h 764"/>
              <a:gd name="connsiteX22-5565" fmla="*/ 200 w 636"/>
              <a:gd name="connsiteY22-5566" fmla="*/ 100 h 764"/>
              <a:gd name="connsiteX23-5567" fmla="*/ 174 w 636"/>
              <a:gd name="connsiteY23-5568" fmla="*/ 105 h 764"/>
              <a:gd name="connsiteX24-5569" fmla="*/ 153 w 636"/>
              <a:gd name="connsiteY24-5570" fmla="*/ 111 h 764"/>
              <a:gd name="connsiteX25-5571" fmla="*/ 126 w 636"/>
              <a:gd name="connsiteY25-5572" fmla="*/ 116 h 764"/>
              <a:gd name="connsiteX26-5573" fmla="*/ 105 w 636"/>
              <a:gd name="connsiteY26-5574" fmla="*/ 121 h 764"/>
              <a:gd name="connsiteX27-5575" fmla="*/ 84 w 636"/>
              <a:gd name="connsiteY27-5576" fmla="*/ 121 h 764"/>
              <a:gd name="connsiteX28-5577" fmla="*/ 68 w 636"/>
              <a:gd name="connsiteY28-5578" fmla="*/ 126 h 764"/>
              <a:gd name="connsiteX29-5579" fmla="*/ 53 w 636"/>
              <a:gd name="connsiteY29-5580" fmla="*/ 126 h 764"/>
              <a:gd name="connsiteX30-5581" fmla="*/ 0 w 636"/>
              <a:gd name="connsiteY30-5582" fmla="*/ 116 h 764"/>
              <a:gd name="connsiteX31-5583" fmla="*/ 126 w 636"/>
              <a:gd name="connsiteY31-5584" fmla="*/ 63 h 764"/>
              <a:gd name="connsiteX32-5585" fmla="*/ 147 w 636"/>
              <a:gd name="connsiteY32-5586" fmla="*/ 58 h 764"/>
              <a:gd name="connsiteX33-5587" fmla="*/ 179 w 636"/>
              <a:gd name="connsiteY33-5588" fmla="*/ 58 h 764"/>
              <a:gd name="connsiteX34-5589" fmla="*/ 205 w 636"/>
              <a:gd name="connsiteY34-5590" fmla="*/ 53 h 764"/>
              <a:gd name="connsiteX35-5591" fmla="*/ 237 w 636"/>
              <a:gd name="connsiteY35-5592" fmla="*/ 53 h 764"/>
              <a:gd name="connsiteX36-5593" fmla="*/ 274 w 636"/>
              <a:gd name="connsiteY36-5594" fmla="*/ 47 h 764"/>
              <a:gd name="connsiteX37-5595" fmla="*/ 310 w 636"/>
              <a:gd name="connsiteY37-5596" fmla="*/ 42 h 764"/>
              <a:gd name="connsiteX38-5597" fmla="*/ 326 w 636"/>
              <a:gd name="connsiteY38-5598" fmla="*/ 42 h 764"/>
              <a:gd name="connsiteX39-5599" fmla="*/ 342 w 636"/>
              <a:gd name="connsiteY39-5600" fmla="*/ 37 h 764"/>
              <a:gd name="connsiteX40-5601" fmla="*/ 358 w 636"/>
              <a:gd name="connsiteY40-5602" fmla="*/ 37 h 764"/>
              <a:gd name="connsiteX41-5603" fmla="*/ 373 w 636"/>
              <a:gd name="connsiteY41-5604" fmla="*/ 37 h 764"/>
              <a:gd name="connsiteX42-5605" fmla="*/ 384 w 636"/>
              <a:gd name="connsiteY42-5606" fmla="*/ 32 h 764"/>
              <a:gd name="connsiteX43-5607" fmla="*/ 400 w 636"/>
              <a:gd name="connsiteY43-5608" fmla="*/ 32 h 764"/>
              <a:gd name="connsiteX44-5609" fmla="*/ 410 w 636"/>
              <a:gd name="connsiteY44-5610" fmla="*/ 32 h 764"/>
              <a:gd name="connsiteX45-5611" fmla="*/ 421 w 636"/>
              <a:gd name="connsiteY45-5612" fmla="*/ 26 h 764"/>
              <a:gd name="connsiteX46-5613" fmla="*/ 431 w 636"/>
              <a:gd name="connsiteY46-5614" fmla="*/ 26 h 764"/>
              <a:gd name="connsiteX47-5615" fmla="*/ 437 w 636"/>
              <a:gd name="connsiteY47-5616" fmla="*/ 26 h 764"/>
              <a:gd name="connsiteX48-5617" fmla="*/ 447 w 636"/>
              <a:gd name="connsiteY48-5618" fmla="*/ 21 h 764"/>
              <a:gd name="connsiteX49-5619" fmla="*/ 452 w 636"/>
              <a:gd name="connsiteY49-5620" fmla="*/ 21 h 764"/>
              <a:gd name="connsiteX50-5621" fmla="*/ 458 w 636"/>
              <a:gd name="connsiteY50-5622" fmla="*/ 21 h 764"/>
              <a:gd name="connsiteX51-5623" fmla="*/ 463 w 636"/>
              <a:gd name="connsiteY51-5624" fmla="*/ 16 h 764"/>
              <a:gd name="connsiteX52-5625" fmla="*/ 463 w 636"/>
              <a:gd name="connsiteY52-5626" fmla="*/ 16 h 764"/>
              <a:gd name="connsiteX53-5627" fmla="*/ 468 w 636"/>
              <a:gd name="connsiteY53-5628" fmla="*/ 16 h 764"/>
              <a:gd name="connsiteX54-5629" fmla="*/ 468 w 636"/>
              <a:gd name="connsiteY54-5630" fmla="*/ 11 h 764"/>
              <a:gd name="connsiteX55-5631" fmla="*/ 479 w 636"/>
              <a:gd name="connsiteY55-5632" fmla="*/ 5 h 764"/>
              <a:gd name="connsiteX56-5633" fmla="*/ 484 w 636"/>
              <a:gd name="connsiteY56-5634" fmla="*/ 5 h 764"/>
              <a:gd name="connsiteX57-5635" fmla="*/ 494 w 636"/>
              <a:gd name="connsiteY57-5636" fmla="*/ 0 h 764"/>
              <a:gd name="connsiteX58-5637" fmla="*/ 500 w 636"/>
              <a:gd name="connsiteY58-5638" fmla="*/ 5 h 764"/>
              <a:gd name="connsiteX59-5639" fmla="*/ 515 w 636"/>
              <a:gd name="connsiteY59-5640" fmla="*/ 5 h 764"/>
              <a:gd name="connsiteX60-5641" fmla="*/ 526 w 636"/>
              <a:gd name="connsiteY60-5642" fmla="*/ 11 h 764"/>
              <a:gd name="connsiteX61-5643" fmla="*/ 547 w 636"/>
              <a:gd name="connsiteY61-5644" fmla="*/ 16 h 764"/>
              <a:gd name="connsiteX62-5645" fmla="*/ 579 w 636"/>
              <a:gd name="connsiteY62-5646" fmla="*/ 32 h 764"/>
              <a:gd name="connsiteX63-5647" fmla="*/ 594 w 636"/>
              <a:gd name="connsiteY63-5648" fmla="*/ 42 h 764"/>
              <a:gd name="connsiteX64-5649" fmla="*/ 610 w 636"/>
              <a:gd name="connsiteY64-5650" fmla="*/ 53 h 764"/>
              <a:gd name="connsiteX65-5651" fmla="*/ 621 w 636"/>
              <a:gd name="connsiteY65-5652" fmla="*/ 58 h 764"/>
              <a:gd name="connsiteX66-5653" fmla="*/ 631 w 636"/>
              <a:gd name="connsiteY66-5654" fmla="*/ 68 h 764"/>
              <a:gd name="connsiteX67-5655" fmla="*/ 636 w 636"/>
              <a:gd name="connsiteY67-5656" fmla="*/ 74 h 764"/>
              <a:gd name="connsiteX68-5657" fmla="*/ 636 w 636"/>
              <a:gd name="connsiteY68-5658" fmla="*/ 74 h 764"/>
              <a:gd name="connsiteX69-5659" fmla="*/ 631 w 636"/>
              <a:gd name="connsiteY69-5660" fmla="*/ 79 h 764"/>
              <a:gd name="connsiteX70-5661" fmla="*/ 631 w 636"/>
              <a:gd name="connsiteY70-5662" fmla="*/ 84 h 764"/>
              <a:gd name="connsiteX71-5663" fmla="*/ 626 w 636"/>
              <a:gd name="connsiteY71-5664" fmla="*/ 90 h 764"/>
              <a:gd name="connsiteX72-5665" fmla="*/ 621 w 636"/>
              <a:gd name="connsiteY72-5666" fmla="*/ 95 h 764"/>
              <a:gd name="connsiteX73-5667" fmla="*/ 615 w 636"/>
              <a:gd name="connsiteY73-5668" fmla="*/ 100 h 764"/>
              <a:gd name="connsiteX74-5669" fmla="*/ 610 w 636"/>
              <a:gd name="connsiteY74-5670" fmla="*/ 105 h 764"/>
              <a:gd name="connsiteX75-5671" fmla="*/ 605 w 636"/>
              <a:gd name="connsiteY75-5672" fmla="*/ 116 h 764"/>
              <a:gd name="connsiteX76-5673" fmla="*/ 605 w 636"/>
              <a:gd name="connsiteY76-5674" fmla="*/ 126 h 764"/>
              <a:gd name="connsiteX77-5675" fmla="*/ 600 w 636"/>
              <a:gd name="connsiteY77-5676" fmla="*/ 142 h 764"/>
              <a:gd name="connsiteX78-5677" fmla="*/ 600 w 636"/>
              <a:gd name="connsiteY78-5678" fmla="*/ 163 h 764"/>
              <a:gd name="connsiteX79-5679" fmla="*/ 600 w 636"/>
              <a:gd name="connsiteY79-5680" fmla="*/ 184 h 764"/>
              <a:gd name="connsiteX80-5681" fmla="*/ 594 w 636"/>
              <a:gd name="connsiteY80-5682" fmla="*/ 211 h 764"/>
              <a:gd name="connsiteX81-5683" fmla="*/ 589 w 636"/>
              <a:gd name="connsiteY81-5684" fmla="*/ 263 h 764"/>
              <a:gd name="connsiteX82-5685" fmla="*/ 584 w 636"/>
              <a:gd name="connsiteY82-5686" fmla="*/ 316 h 764"/>
              <a:gd name="connsiteX83-5687" fmla="*/ 579 w 636"/>
              <a:gd name="connsiteY83-5688" fmla="*/ 363 h 764"/>
              <a:gd name="connsiteX84-5689" fmla="*/ 573 w 636"/>
              <a:gd name="connsiteY84-5690" fmla="*/ 411 h 764"/>
              <a:gd name="connsiteX85-5691" fmla="*/ 563 w 636"/>
              <a:gd name="connsiteY85-5692" fmla="*/ 458 h 764"/>
              <a:gd name="connsiteX86-5693" fmla="*/ 552 w 636"/>
              <a:gd name="connsiteY86-5694" fmla="*/ 506 h 764"/>
              <a:gd name="connsiteX87-5695" fmla="*/ 542 w 636"/>
              <a:gd name="connsiteY87-5696" fmla="*/ 553 h 764"/>
              <a:gd name="connsiteX88-5697" fmla="*/ 526 w 636"/>
              <a:gd name="connsiteY88-5698" fmla="*/ 595 h 764"/>
              <a:gd name="connsiteX89-5699" fmla="*/ 515 w 636"/>
              <a:gd name="connsiteY89-5700" fmla="*/ 622 h 764"/>
              <a:gd name="connsiteX90-5701" fmla="*/ 510 w 636"/>
              <a:gd name="connsiteY90-5702" fmla="*/ 643 h 764"/>
              <a:gd name="connsiteX91-5703" fmla="*/ 500 w 636"/>
              <a:gd name="connsiteY91-5704" fmla="*/ 658 h 764"/>
              <a:gd name="connsiteX92-5705" fmla="*/ 489 w 636"/>
              <a:gd name="connsiteY92-5706" fmla="*/ 674 h 764"/>
              <a:gd name="connsiteX93-5707" fmla="*/ 479 w 636"/>
              <a:gd name="connsiteY93-5708" fmla="*/ 690 h 764"/>
              <a:gd name="connsiteX94-5709" fmla="*/ 468 w 636"/>
              <a:gd name="connsiteY94-5710" fmla="*/ 706 h 764"/>
              <a:gd name="connsiteX95-5711" fmla="*/ 452 w 636"/>
              <a:gd name="connsiteY95-5712" fmla="*/ 716 h 764"/>
              <a:gd name="connsiteX96-5713" fmla="*/ 442 w 636"/>
              <a:gd name="connsiteY96-5714" fmla="*/ 727 h 764"/>
              <a:gd name="connsiteX97-5715" fmla="*/ 431 w 636"/>
              <a:gd name="connsiteY97-5716" fmla="*/ 737 h 764"/>
              <a:gd name="connsiteX98-5717" fmla="*/ 421 w 636"/>
              <a:gd name="connsiteY98-5718" fmla="*/ 743 h 764"/>
              <a:gd name="connsiteX99-5719" fmla="*/ 410 w 636"/>
              <a:gd name="connsiteY99-5720" fmla="*/ 748 h 764"/>
              <a:gd name="connsiteX100-5721" fmla="*/ 400 w 636"/>
              <a:gd name="connsiteY100-5722" fmla="*/ 753 h 764"/>
              <a:gd name="connsiteX101-5723" fmla="*/ 395 w 636"/>
              <a:gd name="connsiteY101-5724" fmla="*/ 758 h 764"/>
              <a:gd name="connsiteX102-5725" fmla="*/ 384 w 636"/>
              <a:gd name="connsiteY102-5726" fmla="*/ 764 h 764"/>
              <a:gd name="connsiteX103-5727" fmla="*/ 379 w 636"/>
              <a:gd name="connsiteY103-5728" fmla="*/ 764 h 764"/>
              <a:gd name="connsiteX104-5729" fmla="*/ 373 w 636"/>
              <a:gd name="connsiteY104-5730" fmla="*/ 764 h 764"/>
              <a:gd name="connsiteX105-5731" fmla="*/ 363 w 636"/>
              <a:gd name="connsiteY105-5732" fmla="*/ 758 h 764"/>
              <a:gd name="connsiteX106-5733" fmla="*/ 358 w 636"/>
              <a:gd name="connsiteY106-5734" fmla="*/ 753 h 764"/>
              <a:gd name="connsiteX107-5735" fmla="*/ 352 w 636"/>
              <a:gd name="connsiteY107-5736" fmla="*/ 748 h 764"/>
              <a:gd name="connsiteX108-5737" fmla="*/ 352 w 636"/>
              <a:gd name="connsiteY108-5738" fmla="*/ 743 h 764"/>
              <a:gd name="connsiteX109-5739" fmla="*/ 352 w 636"/>
              <a:gd name="connsiteY109-5740" fmla="*/ 737 h 764"/>
              <a:gd name="connsiteX110-5741" fmla="*/ 352 w 636"/>
              <a:gd name="connsiteY110-5742" fmla="*/ 732 h 764"/>
              <a:gd name="connsiteX111-5743" fmla="*/ 352 w 636"/>
              <a:gd name="connsiteY111-5744" fmla="*/ 722 h 764"/>
              <a:gd name="connsiteX112-5745" fmla="*/ 352 w 636"/>
              <a:gd name="connsiteY112-5746" fmla="*/ 716 h 764"/>
              <a:gd name="connsiteX113-5747" fmla="*/ 347 w 636"/>
              <a:gd name="connsiteY113-5748" fmla="*/ 706 h 764"/>
              <a:gd name="connsiteX114-5749" fmla="*/ 337 w 636"/>
              <a:gd name="connsiteY114-5750" fmla="*/ 695 h 764"/>
              <a:gd name="connsiteX115-5751" fmla="*/ 326 w 636"/>
              <a:gd name="connsiteY115-5752" fmla="*/ 690 h 764"/>
              <a:gd name="connsiteX116-5753" fmla="*/ 316 w 636"/>
              <a:gd name="connsiteY116-5754" fmla="*/ 679 h 764"/>
              <a:gd name="connsiteX117-5755" fmla="*/ 300 w 636"/>
              <a:gd name="connsiteY117-5756" fmla="*/ 669 h 764"/>
              <a:gd name="connsiteX118-5757" fmla="*/ 284 w 636"/>
              <a:gd name="connsiteY118-5758" fmla="*/ 658 h 764"/>
              <a:gd name="connsiteX119-5759" fmla="*/ 268 w 636"/>
              <a:gd name="connsiteY119-5760" fmla="*/ 648 h 764"/>
              <a:gd name="connsiteX120-5761" fmla="*/ 252 w 636"/>
              <a:gd name="connsiteY120-5762" fmla="*/ 643 h 764"/>
              <a:gd name="connsiteX121-5763" fmla="*/ 242 w 636"/>
              <a:gd name="connsiteY121-5764" fmla="*/ 632 h 764"/>
              <a:gd name="connsiteX122-5765" fmla="*/ 231 w 636"/>
              <a:gd name="connsiteY122-5766" fmla="*/ 627 h 764"/>
              <a:gd name="connsiteX123-5767" fmla="*/ 221 w 636"/>
              <a:gd name="connsiteY123-5768" fmla="*/ 622 h 764"/>
              <a:gd name="connsiteX124-5769" fmla="*/ 216 w 636"/>
              <a:gd name="connsiteY124-5770" fmla="*/ 616 h 764"/>
              <a:gd name="connsiteX125-5771" fmla="*/ 216 w 636"/>
              <a:gd name="connsiteY125-5772" fmla="*/ 616 h 764"/>
              <a:gd name="connsiteX126-5773" fmla="*/ 216 w 636"/>
              <a:gd name="connsiteY126-5774" fmla="*/ 611 h 764"/>
              <a:gd name="connsiteX127-5775" fmla="*/ 216 w 636"/>
              <a:gd name="connsiteY127-5776" fmla="*/ 611 h 764"/>
              <a:gd name="connsiteX128-5777" fmla="*/ 221 w 636"/>
              <a:gd name="connsiteY128-5778" fmla="*/ 611 h 764"/>
              <a:gd name="connsiteX129-5779" fmla="*/ 226 w 636"/>
              <a:gd name="connsiteY129-5780" fmla="*/ 611 h 764"/>
              <a:gd name="connsiteX130-5781" fmla="*/ 237 w 636"/>
              <a:gd name="connsiteY130-5782" fmla="*/ 611 h 764"/>
              <a:gd name="connsiteX131-5783" fmla="*/ 247 w 636"/>
              <a:gd name="connsiteY131-5784" fmla="*/ 611 h 764"/>
              <a:gd name="connsiteX132-5785" fmla="*/ 263 w 636"/>
              <a:gd name="connsiteY132-5786" fmla="*/ 616 h 764"/>
              <a:gd name="connsiteX133-5787" fmla="*/ 279 w 636"/>
              <a:gd name="connsiteY133-5788" fmla="*/ 622 h 764"/>
              <a:gd name="connsiteX134-5789" fmla="*/ 300 w 636"/>
              <a:gd name="connsiteY134-5790" fmla="*/ 622 h 764"/>
              <a:gd name="connsiteX135-5791" fmla="*/ 321 w 636"/>
              <a:gd name="connsiteY135-5792" fmla="*/ 627 h 764"/>
              <a:gd name="connsiteX136-5793" fmla="*/ 337 w 636"/>
              <a:gd name="connsiteY136-5794" fmla="*/ 632 h 764"/>
              <a:gd name="connsiteX137-5795" fmla="*/ 352 w 636"/>
              <a:gd name="connsiteY137-5796" fmla="*/ 632 h 764"/>
              <a:gd name="connsiteX138-5797" fmla="*/ 368 w 636"/>
              <a:gd name="connsiteY138-5798" fmla="*/ 632 h 764"/>
              <a:gd name="connsiteX139-5799" fmla="*/ 379 w 636"/>
              <a:gd name="connsiteY139-5800" fmla="*/ 632 h 764"/>
              <a:gd name="connsiteX140-5801" fmla="*/ 389 w 636"/>
              <a:gd name="connsiteY140-5802" fmla="*/ 632 h 764"/>
              <a:gd name="connsiteX141-5803" fmla="*/ 395 w 636"/>
              <a:gd name="connsiteY141-5804" fmla="*/ 632 h 764"/>
              <a:gd name="connsiteX142-5805" fmla="*/ 400 w 636"/>
              <a:gd name="connsiteY142-5806" fmla="*/ 632 h 764"/>
              <a:gd name="connsiteX143-5807" fmla="*/ 405 w 636"/>
              <a:gd name="connsiteY143-5808" fmla="*/ 627 h 764"/>
              <a:gd name="connsiteX144-5809" fmla="*/ 410 w 636"/>
              <a:gd name="connsiteY144-5810" fmla="*/ 622 h 764"/>
              <a:gd name="connsiteX145-5811" fmla="*/ 416 w 636"/>
              <a:gd name="connsiteY145-5812" fmla="*/ 616 h 764"/>
              <a:gd name="connsiteX146-5813" fmla="*/ 421 w 636"/>
              <a:gd name="connsiteY146-5814" fmla="*/ 611 h 764"/>
              <a:gd name="connsiteX147-5815" fmla="*/ 426 w 636"/>
              <a:gd name="connsiteY147-5816" fmla="*/ 600 h 764"/>
              <a:gd name="connsiteX148-5817" fmla="*/ 437 w 636"/>
              <a:gd name="connsiteY148-5818" fmla="*/ 590 h 764"/>
              <a:gd name="connsiteX149-5819" fmla="*/ 442 w 636"/>
              <a:gd name="connsiteY149-5820" fmla="*/ 579 h 764"/>
              <a:gd name="connsiteX150-5821" fmla="*/ 447 w 636"/>
              <a:gd name="connsiteY150-5822" fmla="*/ 569 h 764"/>
              <a:gd name="connsiteX151-5823" fmla="*/ 452 w 636"/>
              <a:gd name="connsiteY151-5824" fmla="*/ 553 h 764"/>
              <a:gd name="connsiteX152-5825" fmla="*/ 458 w 636"/>
              <a:gd name="connsiteY152-5826" fmla="*/ 537 h 764"/>
              <a:gd name="connsiteX153-5827" fmla="*/ 463 w 636"/>
              <a:gd name="connsiteY153-5828" fmla="*/ 521 h 764"/>
              <a:gd name="connsiteX154-5829" fmla="*/ 468 w 636"/>
              <a:gd name="connsiteY154-5830" fmla="*/ 500 h 764"/>
              <a:gd name="connsiteX155-5831" fmla="*/ 473 w 636"/>
              <a:gd name="connsiteY155-5832" fmla="*/ 479 h 764"/>
              <a:gd name="connsiteX156-5833" fmla="*/ 479 w 636"/>
              <a:gd name="connsiteY156-5834" fmla="*/ 453 h 764"/>
              <a:gd name="connsiteX157-5835" fmla="*/ 484 w 636"/>
              <a:gd name="connsiteY157-5836" fmla="*/ 427 h 764"/>
              <a:gd name="connsiteX158-5837" fmla="*/ 489 w 636"/>
              <a:gd name="connsiteY158-5838" fmla="*/ 400 h 764"/>
              <a:gd name="connsiteX159-5839" fmla="*/ 494 w 636"/>
              <a:gd name="connsiteY159-5840" fmla="*/ 374 h 764"/>
              <a:gd name="connsiteX160-5841" fmla="*/ 500 w 636"/>
              <a:gd name="connsiteY160-5842" fmla="*/ 348 h 764"/>
              <a:gd name="connsiteX161-5843" fmla="*/ 500 w 636"/>
              <a:gd name="connsiteY161-5844" fmla="*/ 321 h 764"/>
              <a:gd name="connsiteX162-5845" fmla="*/ 505 w 636"/>
              <a:gd name="connsiteY162-5846" fmla="*/ 295 h 764"/>
              <a:gd name="connsiteX163-5847" fmla="*/ 505 w 636"/>
              <a:gd name="connsiteY163-5848" fmla="*/ 274 h 764"/>
              <a:gd name="connsiteX164-5849" fmla="*/ 510 w 636"/>
              <a:gd name="connsiteY164-5850" fmla="*/ 253 h 764"/>
              <a:gd name="connsiteX165-5851" fmla="*/ 510 w 636"/>
              <a:gd name="connsiteY165-5852" fmla="*/ 232 h 764"/>
              <a:gd name="connsiteX166-5853" fmla="*/ 510 w 636"/>
              <a:gd name="connsiteY166-5854" fmla="*/ 211 h 764"/>
              <a:gd name="connsiteX167-5855" fmla="*/ 515 w 636"/>
              <a:gd name="connsiteY167-5856" fmla="*/ 195 h 764"/>
              <a:gd name="connsiteX168-5857" fmla="*/ 515 w 636"/>
              <a:gd name="connsiteY168-5858" fmla="*/ 179 h 764"/>
              <a:gd name="connsiteX169-5859" fmla="*/ 515 w 636"/>
              <a:gd name="connsiteY169-5860" fmla="*/ 163 h 764"/>
              <a:gd name="connsiteX170-5861" fmla="*/ 515 w 636"/>
              <a:gd name="connsiteY170-5862" fmla="*/ 153 h 764"/>
              <a:gd name="connsiteX171-5863" fmla="*/ 515 w 636"/>
              <a:gd name="connsiteY171-5864" fmla="*/ 142 h 764"/>
              <a:gd name="connsiteX172-5865" fmla="*/ 515 w 636"/>
              <a:gd name="connsiteY172-5866" fmla="*/ 132 h 764"/>
              <a:gd name="connsiteX173-5867" fmla="*/ 515 w 636"/>
              <a:gd name="connsiteY173-5868" fmla="*/ 121 h 764"/>
              <a:gd name="connsiteX174-5869" fmla="*/ 510 w 636"/>
              <a:gd name="connsiteY174-5870" fmla="*/ 116 h 764"/>
              <a:gd name="connsiteX175-5871" fmla="*/ 510 w 636"/>
              <a:gd name="connsiteY175-5872" fmla="*/ 116 h 764"/>
              <a:gd name="connsiteX0-5873" fmla="*/ 457 w 583"/>
              <a:gd name="connsiteY0-5874" fmla="*/ 116 h 764"/>
              <a:gd name="connsiteX1-5875" fmla="*/ 457 w 583"/>
              <a:gd name="connsiteY1-5876" fmla="*/ 105 h 764"/>
              <a:gd name="connsiteX2-5877" fmla="*/ 452 w 583"/>
              <a:gd name="connsiteY2-5878" fmla="*/ 95 h 764"/>
              <a:gd name="connsiteX3-5879" fmla="*/ 447 w 583"/>
              <a:gd name="connsiteY3-5880" fmla="*/ 84 h 764"/>
              <a:gd name="connsiteX4-5881" fmla="*/ 447 w 583"/>
              <a:gd name="connsiteY4-5882" fmla="*/ 79 h 764"/>
              <a:gd name="connsiteX5-5883" fmla="*/ 441 w 583"/>
              <a:gd name="connsiteY5-5884" fmla="*/ 79 h 764"/>
              <a:gd name="connsiteX6-5885" fmla="*/ 436 w 583"/>
              <a:gd name="connsiteY6-5886" fmla="*/ 79 h 764"/>
              <a:gd name="connsiteX7-5887" fmla="*/ 431 w 583"/>
              <a:gd name="connsiteY7-5888" fmla="*/ 74 h 764"/>
              <a:gd name="connsiteX8-5889" fmla="*/ 420 w 583"/>
              <a:gd name="connsiteY8-5890" fmla="*/ 74 h 764"/>
              <a:gd name="connsiteX9-5891" fmla="*/ 410 w 583"/>
              <a:gd name="connsiteY9-5892" fmla="*/ 74 h 764"/>
              <a:gd name="connsiteX10-5893" fmla="*/ 399 w 583"/>
              <a:gd name="connsiteY10-5894" fmla="*/ 74 h 764"/>
              <a:gd name="connsiteX11-5895" fmla="*/ 389 w 583"/>
              <a:gd name="connsiteY11-5896" fmla="*/ 74 h 764"/>
              <a:gd name="connsiteX12-5897" fmla="*/ 378 w 583"/>
              <a:gd name="connsiteY12-5898" fmla="*/ 74 h 764"/>
              <a:gd name="connsiteX13-5899" fmla="*/ 347 w 583"/>
              <a:gd name="connsiteY13-5900" fmla="*/ 74 h 764"/>
              <a:gd name="connsiteX14-5901" fmla="*/ 320 w 583"/>
              <a:gd name="connsiteY14-5902" fmla="*/ 74 h 764"/>
              <a:gd name="connsiteX15-5903" fmla="*/ 289 w 583"/>
              <a:gd name="connsiteY15-5904" fmla="*/ 79 h 764"/>
              <a:gd name="connsiteX16-5905" fmla="*/ 257 w 583"/>
              <a:gd name="connsiteY16-5906" fmla="*/ 79 h 764"/>
              <a:gd name="connsiteX17-5907" fmla="*/ 242 w 583"/>
              <a:gd name="connsiteY17-5908" fmla="*/ 84 h 764"/>
              <a:gd name="connsiteX18-5909" fmla="*/ 226 w 583"/>
              <a:gd name="connsiteY18-5910" fmla="*/ 84 h 764"/>
              <a:gd name="connsiteX19-5911" fmla="*/ 205 w 583"/>
              <a:gd name="connsiteY19-5912" fmla="*/ 90 h 764"/>
              <a:gd name="connsiteX20-5913" fmla="*/ 189 w 583"/>
              <a:gd name="connsiteY20-5914" fmla="*/ 95 h 764"/>
              <a:gd name="connsiteX21-5915" fmla="*/ 168 w 583"/>
              <a:gd name="connsiteY21-5916" fmla="*/ 95 h 764"/>
              <a:gd name="connsiteX22-5917" fmla="*/ 147 w 583"/>
              <a:gd name="connsiteY22-5918" fmla="*/ 100 h 764"/>
              <a:gd name="connsiteX23-5919" fmla="*/ 121 w 583"/>
              <a:gd name="connsiteY23-5920" fmla="*/ 105 h 764"/>
              <a:gd name="connsiteX24-5921" fmla="*/ 100 w 583"/>
              <a:gd name="connsiteY24-5922" fmla="*/ 111 h 764"/>
              <a:gd name="connsiteX25-5923" fmla="*/ 73 w 583"/>
              <a:gd name="connsiteY25-5924" fmla="*/ 116 h 764"/>
              <a:gd name="connsiteX26-5925" fmla="*/ 52 w 583"/>
              <a:gd name="connsiteY26-5926" fmla="*/ 121 h 764"/>
              <a:gd name="connsiteX27-5927" fmla="*/ 31 w 583"/>
              <a:gd name="connsiteY27-5928" fmla="*/ 121 h 764"/>
              <a:gd name="connsiteX28-5929" fmla="*/ 15 w 583"/>
              <a:gd name="connsiteY28-5930" fmla="*/ 126 h 764"/>
              <a:gd name="connsiteX29-5931" fmla="*/ 0 w 583"/>
              <a:gd name="connsiteY29-5932" fmla="*/ 126 h 764"/>
              <a:gd name="connsiteX30-5933" fmla="*/ 73 w 583"/>
              <a:gd name="connsiteY30-5934" fmla="*/ 63 h 764"/>
              <a:gd name="connsiteX31-5935" fmla="*/ 94 w 583"/>
              <a:gd name="connsiteY31-5936" fmla="*/ 58 h 764"/>
              <a:gd name="connsiteX32-5937" fmla="*/ 126 w 583"/>
              <a:gd name="connsiteY32-5938" fmla="*/ 58 h 764"/>
              <a:gd name="connsiteX33-5939" fmla="*/ 152 w 583"/>
              <a:gd name="connsiteY33-5940" fmla="*/ 53 h 764"/>
              <a:gd name="connsiteX34-5941" fmla="*/ 184 w 583"/>
              <a:gd name="connsiteY34-5942" fmla="*/ 53 h 764"/>
              <a:gd name="connsiteX35-5943" fmla="*/ 221 w 583"/>
              <a:gd name="connsiteY35-5944" fmla="*/ 47 h 764"/>
              <a:gd name="connsiteX36-5945" fmla="*/ 257 w 583"/>
              <a:gd name="connsiteY36-5946" fmla="*/ 42 h 764"/>
              <a:gd name="connsiteX37-5947" fmla="*/ 273 w 583"/>
              <a:gd name="connsiteY37-5948" fmla="*/ 42 h 764"/>
              <a:gd name="connsiteX38-5949" fmla="*/ 289 w 583"/>
              <a:gd name="connsiteY38-5950" fmla="*/ 37 h 764"/>
              <a:gd name="connsiteX39-5951" fmla="*/ 305 w 583"/>
              <a:gd name="connsiteY39-5952" fmla="*/ 37 h 764"/>
              <a:gd name="connsiteX40-5953" fmla="*/ 320 w 583"/>
              <a:gd name="connsiteY40-5954" fmla="*/ 37 h 764"/>
              <a:gd name="connsiteX41-5955" fmla="*/ 331 w 583"/>
              <a:gd name="connsiteY41-5956" fmla="*/ 32 h 764"/>
              <a:gd name="connsiteX42-5957" fmla="*/ 347 w 583"/>
              <a:gd name="connsiteY42-5958" fmla="*/ 32 h 764"/>
              <a:gd name="connsiteX43-5959" fmla="*/ 357 w 583"/>
              <a:gd name="connsiteY43-5960" fmla="*/ 32 h 764"/>
              <a:gd name="connsiteX44-5961" fmla="*/ 368 w 583"/>
              <a:gd name="connsiteY44-5962" fmla="*/ 26 h 764"/>
              <a:gd name="connsiteX45-5963" fmla="*/ 378 w 583"/>
              <a:gd name="connsiteY45-5964" fmla="*/ 26 h 764"/>
              <a:gd name="connsiteX46-5965" fmla="*/ 384 w 583"/>
              <a:gd name="connsiteY46-5966" fmla="*/ 26 h 764"/>
              <a:gd name="connsiteX47-5967" fmla="*/ 394 w 583"/>
              <a:gd name="connsiteY47-5968" fmla="*/ 21 h 764"/>
              <a:gd name="connsiteX48-5969" fmla="*/ 399 w 583"/>
              <a:gd name="connsiteY48-5970" fmla="*/ 21 h 764"/>
              <a:gd name="connsiteX49-5971" fmla="*/ 405 w 583"/>
              <a:gd name="connsiteY49-5972" fmla="*/ 21 h 764"/>
              <a:gd name="connsiteX50-5973" fmla="*/ 410 w 583"/>
              <a:gd name="connsiteY50-5974" fmla="*/ 16 h 764"/>
              <a:gd name="connsiteX51-5975" fmla="*/ 410 w 583"/>
              <a:gd name="connsiteY51-5976" fmla="*/ 16 h 764"/>
              <a:gd name="connsiteX52-5977" fmla="*/ 415 w 583"/>
              <a:gd name="connsiteY52-5978" fmla="*/ 16 h 764"/>
              <a:gd name="connsiteX53-5979" fmla="*/ 415 w 583"/>
              <a:gd name="connsiteY53-5980" fmla="*/ 11 h 764"/>
              <a:gd name="connsiteX54-5981" fmla="*/ 426 w 583"/>
              <a:gd name="connsiteY54-5982" fmla="*/ 5 h 764"/>
              <a:gd name="connsiteX55-5983" fmla="*/ 431 w 583"/>
              <a:gd name="connsiteY55-5984" fmla="*/ 5 h 764"/>
              <a:gd name="connsiteX56-5985" fmla="*/ 441 w 583"/>
              <a:gd name="connsiteY56-5986" fmla="*/ 0 h 764"/>
              <a:gd name="connsiteX57-5987" fmla="*/ 447 w 583"/>
              <a:gd name="connsiteY57-5988" fmla="*/ 5 h 764"/>
              <a:gd name="connsiteX58-5989" fmla="*/ 462 w 583"/>
              <a:gd name="connsiteY58-5990" fmla="*/ 5 h 764"/>
              <a:gd name="connsiteX59-5991" fmla="*/ 473 w 583"/>
              <a:gd name="connsiteY59-5992" fmla="*/ 11 h 764"/>
              <a:gd name="connsiteX60-5993" fmla="*/ 494 w 583"/>
              <a:gd name="connsiteY60-5994" fmla="*/ 16 h 764"/>
              <a:gd name="connsiteX61-5995" fmla="*/ 526 w 583"/>
              <a:gd name="connsiteY61-5996" fmla="*/ 32 h 764"/>
              <a:gd name="connsiteX62-5997" fmla="*/ 541 w 583"/>
              <a:gd name="connsiteY62-5998" fmla="*/ 42 h 764"/>
              <a:gd name="connsiteX63-5999" fmla="*/ 557 w 583"/>
              <a:gd name="connsiteY63-6000" fmla="*/ 53 h 764"/>
              <a:gd name="connsiteX64-6001" fmla="*/ 568 w 583"/>
              <a:gd name="connsiteY64-6002" fmla="*/ 58 h 764"/>
              <a:gd name="connsiteX65-6003" fmla="*/ 578 w 583"/>
              <a:gd name="connsiteY65-6004" fmla="*/ 68 h 764"/>
              <a:gd name="connsiteX66-6005" fmla="*/ 583 w 583"/>
              <a:gd name="connsiteY66-6006" fmla="*/ 74 h 764"/>
              <a:gd name="connsiteX67-6007" fmla="*/ 583 w 583"/>
              <a:gd name="connsiteY67-6008" fmla="*/ 74 h 764"/>
              <a:gd name="connsiteX68-6009" fmla="*/ 578 w 583"/>
              <a:gd name="connsiteY68-6010" fmla="*/ 79 h 764"/>
              <a:gd name="connsiteX69-6011" fmla="*/ 578 w 583"/>
              <a:gd name="connsiteY69-6012" fmla="*/ 84 h 764"/>
              <a:gd name="connsiteX70-6013" fmla="*/ 573 w 583"/>
              <a:gd name="connsiteY70-6014" fmla="*/ 90 h 764"/>
              <a:gd name="connsiteX71-6015" fmla="*/ 568 w 583"/>
              <a:gd name="connsiteY71-6016" fmla="*/ 95 h 764"/>
              <a:gd name="connsiteX72-6017" fmla="*/ 562 w 583"/>
              <a:gd name="connsiteY72-6018" fmla="*/ 100 h 764"/>
              <a:gd name="connsiteX73-6019" fmla="*/ 557 w 583"/>
              <a:gd name="connsiteY73-6020" fmla="*/ 105 h 764"/>
              <a:gd name="connsiteX74-6021" fmla="*/ 552 w 583"/>
              <a:gd name="connsiteY74-6022" fmla="*/ 116 h 764"/>
              <a:gd name="connsiteX75-6023" fmla="*/ 552 w 583"/>
              <a:gd name="connsiteY75-6024" fmla="*/ 126 h 764"/>
              <a:gd name="connsiteX76-6025" fmla="*/ 547 w 583"/>
              <a:gd name="connsiteY76-6026" fmla="*/ 142 h 764"/>
              <a:gd name="connsiteX77-6027" fmla="*/ 547 w 583"/>
              <a:gd name="connsiteY77-6028" fmla="*/ 163 h 764"/>
              <a:gd name="connsiteX78-6029" fmla="*/ 547 w 583"/>
              <a:gd name="connsiteY78-6030" fmla="*/ 184 h 764"/>
              <a:gd name="connsiteX79-6031" fmla="*/ 541 w 583"/>
              <a:gd name="connsiteY79-6032" fmla="*/ 211 h 764"/>
              <a:gd name="connsiteX80-6033" fmla="*/ 536 w 583"/>
              <a:gd name="connsiteY80-6034" fmla="*/ 263 h 764"/>
              <a:gd name="connsiteX81-6035" fmla="*/ 531 w 583"/>
              <a:gd name="connsiteY81-6036" fmla="*/ 316 h 764"/>
              <a:gd name="connsiteX82-6037" fmla="*/ 526 w 583"/>
              <a:gd name="connsiteY82-6038" fmla="*/ 363 h 764"/>
              <a:gd name="connsiteX83-6039" fmla="*/ 520 w 583"/>
              <a:gd name="connsiteY83-6040" fmla="*/ 411 h 764"/>
              <a:gd name="connsiteX84-6041" fmla="*/ 510 w 583"/>
              <a:gd name="connsiteY84-6042" fmla="*/ 458 h 764"/>
              <a:gd name="connsiteX85-6043" fmla="*/ 499 w 583"/>
              <a:gd name="connsiteY85-6044" fmla="*/ 506 h 764"/>
              <a:gd name="connsiteX86-6045" fmla="*/ 489 w 583"/>
              <a:gd name="connsiteY86-6046" fmla="*/ 553 h 764"/>
              <a:gd name="connsiteX87-6047" fmla="*/ 473 w 583"/>
              <a:gd name="connsiteY87-6048" fmla="*/ 595 h 764"/>
              <a:gd name="connsiteX88-6049" fmla="*/ 462 w 583"/>
              <a:gd name="connsiteY88-6050" fmla="*/ 622 h 764"/>
              <a:gd name="connsiteX89-6051" fmla="*/ 457 w 583"/>
              <a:gd name="connsiteY89-6052" fmla="*/ 643 h 764"/>
              <a:gd name="connsiteX90-6053" fmla="*/ 447 w 583"/>
              <a:gd name="connsiteY90-6054" fmla="*/ 658 h 764"/>
              <a:gd name="connsiteX91-6055" fmla="*/ 436 w 583"/>
              <a:gd name="connsiteY91-6056" fmla="*/ 674 h 764"/>
              <a:gd name="connsiteX92-6057" fmla="*/ 426 w 583"/>
              <a:gd name="connsiteY92-6058" fmla="*/ 690 h 764"/>
              <a:gd name="connsiteX93-6059" fmla="*/ 415 w 583"/>
              <a:gd name="connsiteY93-6060" fmla="*/ 706 h 764"/>
              <a:gd name="connsiteX94-6061" fmla="*/ 399 w 583"/>
              <a:gd name="connsiteY94-6062" fmla="*/ 716 h 764"/>
              <a:gd name="connsiteX95-6063" fmla="*/ 389 w 583"/>
              <a:gd name="connsiteY95-6064" fmla="*/ 727 h 764"/>
              <a:gd name="connsiteX96-6065" fmla="*/ 378 w 583"/>
              <a:gd name="connsiteY96-6066" fmla="*/ 737 h 764"/>
              <a:gd name="connsiteX97-6067" fmla="*/ 368 w 583"/>
              <a:gd name="connsiteY97-6068" fmla="*/ 743 h 764"/>
              <a:gd name="connsiteX98-6069" fmla="*/ 357 w 583"/>
              <a:gd name="connsiteY98-6070" fmla="*/ 748 h 764"/>
              <a:gd name="connsiteX99-6071" fmla="*/ 347 w 583"/>
              <a:gd name="connsiteY99-6072" fmla="*/ 753 h 764"/>
              <a:gd name="connsiteX100-6073" fmla="*/ 342 w 583"/>
              <a:gd name="connsiteY100-6074" fmla="*/ 758 h 764"/>
              <a:gd name="connsiteX101-6075" fmla="*/ 331 w 583"/>
              <a:gd name="connsiteY101-6076" fmla="*/ 764 h 764"/>
              <a:gd name="connsiteX102-6077" fmla="*/ 326 w 583"/>
              <a:gd name="connsiteY102-6078" fmla="*/ 764 h 764"/>
              <a:gd name="connsiteX103-6079" fmla="*/ 320 w 583"/>
              <a:gd name="connsiteY103-6080" fmla="*/ 764 h 764"/>
              <a:gd name="connsiteX104-6081" fmla="*/ 310 w 583"/>
              <a:gd name="connsiteY104-6082" fmla="*/ 758 h 764"/>
              <a:gd name="connsiteX105-6083" fmla="*/ 305 w 583"/>
              <a:gd name="connsiteY105-6084" fmla="*/ 753 h 764"/>
              <a:gd name="connsiteX106-6085" fmla="*/ 299 w 583"/>
              <a:gd name="connsiteY106-6086" fmla="*/ 748 h 764"/>
              <a:gd name="connsiteX107-6087" fmla="*/ 299 w 583"/>
              <a:gd name="connsiteY107-6088" fmla="*/ 743 h 764"/>
              <a:gd name="connsiteX108-6089" fmla="*/ 299 w 583"/>
              <a:gd name="connsiteY108-6090" fmla="*/ 737 h 764"/>
              <a:gd name="connsiteX109-6091" fmla="*/ 299 w 583"/>
              <a:gd name="connsiteY109-6092" fmla="*/ 732 h 764"/>
              <a:gd name="connsiteX110-6093" fmla="*/ 299 w 583"/>
              <a:gd name="connsiteY110-6094" fmla="*/ 722 h 764"/>
              <a:gd name="connsiteX111-6095" fmla="*/ 299 w 583"/>
              <a:gd name="connsiteY111-6096" fmla="*/ 716 h 764"/>
              <a:gd name="connsiteX112-6097" fmla="*/ 294 w 583"/>
              <a:gd name="connsiteY112-6098" fmla="*/ 706 h 764"/>
              <a:gd name="connsiteX113-6099" fmla="*/ 284 w 583"/>
              <a:gd name="connsiteY113-6100" fmla="*/ 695 h 764"/>
              <a:gd name="connsiteX114-6101" fmla="*/ 273 w 583"/>
              <a:gd name="connsiteY114-6102" fmla="*/ 690 h 764"/>
              <a:gd name="connsiteX115-6103" fmla="*/ 263 w 583"/>
              <a:gd name="connsiteY115-6104" fmla="*/ 679 h 764"/>
              <a:gd name="connsiteX116-6105" fmla="*/ 247 w 583"/>
              <a:gd name="connsiteY116-6106" fmla="*/ 669 h 764"/>
              <a:gd name="connsiteX117-6107" fmla="*/ 231 w 583"/>
              <a:gd name="connsiteY117-6108" fmla="*/ 658 h 764"/>
              <a:gd name="connsiteX118-6109" fmla="*/ 215 w 583"/>
              <a:gd name="connsiteY118-6110" fmla="*/ 648 h 764"/>
              <a:gd name="connsiteX119-6111" fmla="*/ 199 w 583"/>
              <a:gd name="connsiteY119-6112" fmla="*/ 643 h 764"/>
              <a:gd name="connsiteX120-6113" fmla="*/ 189 w 583"/>
              <a:gd name="connsiteY120-6114" fmla="*/ 632 h 764"/>
              <a:gd name="connsiteX121-6115" fmla="*/ 178 w 583"/>
              <a:gd name="connsiteY121-6116" fmla="*/ 627 h 764"/>
              <a:gd name="connsiteX122-6117" fmla="*/ 168 w 583"/>
              <a:gd name="connsiteY122-6118" fmla="*/ 622 h 764"/>
              <a:gd name="connsiteX123-6119" fmla="*/ 163 w 583"/>
              <a:gd name="connsiteY123-6120" fmla="*/ 616 h 764"/>
              <a:gd name="connsiteX124-6121" fmla="*/ 163 w 583"/>
              <a:gd name="connsiteY124-6122" fmla="*/ 616 h 764"/>
              <a:gd name="connsiteX125-6123" fmla="*/ 163 w 583"/>
              <a:gd name="connsiteY125-6124" fmla="*/ 611 h 764"/>
              <a:gd name="connsiteX126-6125" fmla="*/ 163 w 583"/>
              <a:gd name="connsiteY126-6126" fmla="*/ 611 h 764"/>
              <a:gd name="connsiteX127-6127" fmla="*/ 168 w 583"/>
              <a:gd name="connsiteY127-6128" fmla="*/ 611 h 764"/>
              <a:gd name="connsiteX128-6129" fmla="*/ 173 w 583"/>
              <a:gd name="connsiteY128-6130" fmla="*/ 611 h 764"/>
              <a:gd name="connsiteX129-6131" fmla="*/ 184 w 583"/>
              <a:gd name="connsiteY129-6132" fmla="*/ 611 h 764"/>
              <a:gd name="connsiteX130-6133" fmla="*/ 194 w 583"/>
              <a:gd name="connsiteY130-6134" fmla="*/ 611 h 764"/>
              <a:gd name="connsiteX131-6135" fmla="*/ 210 w 583"/>
              <a:gd name="connsiteY131-6136" fmla="*/ 616 h 764"/>
              <a:gd name="connsiteX132-6137" fmla="*/ 226 w 583"/>
              <a:gd name="connsiteY132-6138" fmla="*/ 622 h 764"/>
              <a:gd name="connsiteX133-6139" fmla="*/ 247 w 583"/>
              <a:gd name="connsiteY133-6140" fmla="*/ 622 h 764"/>
              <a:gd name="connsiteX134-6141" fmla="*/ 268 w 583"/>
              <a:gd name="connsiteY134-6142" fmla="*/ 627 h 764"/>
              <a:gd name="connsiteX135-6143" fmla="*/ 284 w 583"/>
              <a:gd name="connsiteY135-6144" fmla="*/ 632 h 764"/>
              <a:gd name="connsiteX136-6145" fmla="*/ 299 w 583"/>
              <a:gd name="connsiteY136-6146" fmla="*/ 632 h 764"/>
              <a:gd name="connsiteX137-6147" fmla="*/ 315 w 583"/>
              <a:gd name="connsiteY137-6148" fmla="*/ 632 h 764"/>
              <a:gd name="connsiteX138-6149" fmla="*/ 326 w 583"/>
              <a:gd name="connsiteY138-6150" fmla="*/ 632 h 764"/>
              <a:gd name="connsiteX139-6151" fmla="*/ 336 w 583"/>
              <a:gd name="connsiteY139-6152" fmla="*/ 632 h 764"/>
              <a:gd name="connsiteX140-6153" fmla="*/ 342 w 583"/>
              <a:gd name="connsiteY140-6154" fmla="*/ 632 h 764"/>
              <a:gd name="connsiteX141-6155" fmla="*/ 347 w 583"/>
              <a:gd name="connsiteY141-6156" fmla="*/ 632 h 764"/>
              <a:gd name="connsiteX142-6157" fmla="*/ 352 w 583"/>
              <a:gd name="connsiteY142-6158" fmla="*/ 627 h 764"/>
              <a:gd name="connsiteX143-6159" fmla="*/ 357 w 583"/>
              <a:gd name="connsiteY143-6160" fmla="*/ 622 h 764"/>
              <a:gd name="connsiteX144-6161" fmla="*/ 363 w 583"/>
              <a:gd name="connsiteY144-6162" fmla="*/ 616 h 764"/>
              <a:gd name="connsiteX145-6163" fmla="*/ 368 w 583"/>
              <a:gd name="connsiteY145-6164" fmla="*/ 611 h 764"/>
              <a:gd name="connsiteX146-6165" fmla="*/ 373 w 583"/>
              <a:gd name="connsiteY146-6166" fmla="*/ 600 h 764"/>
              <a:gd name="connsiteX147-6167" fmla="*/ 384 w 583"/>
              <a:gd name="connsiteY147-6168" fmla="*/ 590 h 764"/>
              <a:gd name="connsiteX148-6169" fmla="*/ 389 w 583"/>
              <a:gd name="connsiteY148-6170" fmla="*/ 579 h 764"/>
              <a:gd name="connsiteX149-6171" fmla="*/ 394 w 583"/>
              <a:gd name="connsiteY149-6172" fmla="*/ 569 h 764"/>
              <a:gd name="connsiteX150-6173" fmla="*/ 399 w 583"/>
              <a:gd name="connsiteY150-6174" fmla="*/ 553 h 764"/>
              <a:gd name="connsiteX151-6175" fmla="*/ 405 w 583"/>
              <a:gd name="connsiteY151-6176" fmla="*/ 537 h 764"/>
              <a:gd name="connsiteX152-6177" fmla="*/ 410 w 583"/>
              <a:gd name="connsiteY152-6178" fmla="*/ 521 h 764"/>
              <a:gd name="connsiteX153-6179" fmla="*/ 415 w 583"/>
              <a:gd name="connsiteY153-6180" fmla="*/ 500 h 764"/>
              <a:gd name="connsiteX154-6181" fmla="*/ 420 w 583"/>
              <a:gd name="connsiteY154-6182" fmla="*/ 479 h 764"/>
              <a:gd name="connsiteX155-6183" fmla="*/ 426 w 583"/>
              <a:gd name="connsiteY155-6184" fmla="*/ 453 h 764"/>
              <a:gd name="connsiteX156-6185" fmla="*/ 431 w 583"/>
              <a:gd name="connsiteY156-6186" fmla="*/ 427 h 764"/>
              <a:gd name="connsiteX157-6187" fmla="*/ 436 w 583"/>
              <a:gd name="connsiteY157-6188" fmla="*/ 400 h 764"/>
              <a:gd name="connsiteX158-6189" fmla="*/ 441 w 583"/>
              <a:gd name="connsiteY158-6190" fmla="*/ 374 h 764"/>
              <a:gd name="connsiteX159-6191" fmla="*/ 447 w 583"/>
              <a:gd name="connsiteY159-6192" fmla="*/ 348 h 764"/>
              <a:gd name="connsiteX160-6193" fmla="*/ 447 w 583"/>
              <a:gd name="connsiteY160-6194" fmla="*/ 321 h 764"/>
              <a:gd name="connsiteX161-6195" fmla="*/ 452 w 583"/>
              <a:gd name="connsiteY161-6196" fmla="*/ 295 h 764"/>
              <a:gd name="connsiteX162-6197" fmla="*/ 452 w 583"/>
              <a:gd name="connsiteY162-6198" fmla="*/ 274 h 764"/>
              <a:gd name="connsiteX163-6199" fmla="*/ 457 w 583"/>
              <a:gd name="connsiteY163-6200" fmla="*/ 253 h 764"/>
              <a:gd name="connsiteX164-6201" fmla="*/ 457 w 583"/>
              <a:gd name="connsiteY164-6202" fmla="*/ 232 h 764"/>
              <a:gd name="connsiteX165-6203" fmla="*/ 457 w 583"/>
              <a:gd name="connsiteY165-6204" fmla="*/ 211 h 764"/>
              <a:gd name="connsiteX166-6205" fmla="*/ 462 w 583"/>
              <a:gd name="connsiteY166-6206" fmla="*/ 195 h 764"/>
              <a:gd name="connsiteX167-6207" fmla="*/ 462 w 583"/>
              <a:gd name="connsiteY167-6208" fmla="*/ 179 h 764"/>
              <a:gd name="connsiteX168-6209" fmla="*/ 462 w 583"/>
              <a:gd name="connsiteY168-6210" fmla="*/ 163 h 764"/>
              <a:gd name="connsiteX169-6211" fmla="*/ 462 w 583"/>
              <a:gd name="connsiteY169-6212" fmla="*/ 153 h 764"/>
              <a:gd name="connsiteX170-6213" fmla="*/ 462 w 583"/>
              <a:gd name="connsiteY170-6214" fmla="*/ 142 h 764"/>
              <a:gd name="connsiteX171-6215" fmla="*/ 462 w 583"/>
              <a:gd name="connsiteY171-6216" fmla="*/ 132 h 764"/>
              <a:gd name="connsiteX172-6217" fmla="*/ 462 w 583"/>
              <a:gd name="connsiteY172-6218" fmla="*/ 121 h 764"/>
              <a:gd name="connsiteX173-6219" fmla="*/ 457 w 583"/>
              <a:gd name="connsiteY173-6220" fmla="*/ 116 h 764"/>
              <a:gd name="connsiteX174-6221" fmla="*/ 457 w 583"/>
              <a:gd name="connsiteY174-6222" fmla="*/ 116 h 764"/>
              <a:gd name="connsiteX0-6223" fmla="*/ 464 w 590"/>
              <a:gd name="connsiteY0-6224" fmla="*/ 116 h 764"/>
              <a:gd name="connsiteX1-6225" fmla="*/ 464 w 590"/>
              <a:gd name="connsiteY1-6226" fmla="*/ 105 h 764"/>
              <a:gd name="connsiteX2-6227" fmla="*/ 459 w 590"/>
              <a:gd name="connsiteY2-6228" fmla="*/ 95 h 764"/>
              <a:gd name="connsiteX3-6229" fmla="*/ 454 w 590"/>
              <a:gd name="connsiteY3-6230" fmla="*/ 84 h 764"/>
              <a:gd name="connsiteX4-6231" fmla="*/ 454 w 590"/>
              <a:gd name="connsiteY4-6232" fmla="*/ 79 h 764"/>
              <a:gd name="connsiteX5-6233" fmla="*/ 448 w 590"/>
              <a:gd name="connsiteY5-6234" fmla="*/ 79 h 764"/>
              <a:gd name="connsiteX6-6235" fmla="*/ 443 w 590"/>
              <a:gd name="connsiteY6-6236" fmla="*/ 79 h 764"/>
              <a:gd name="connsiteX7-6237" fmla="*/ 438 w 590"/>
              <a:gd name="connsiteY7-6238" fmla="*/ 74 h 764"/>
              <a:gd name="connsiteX8-6239" fmla="*/ 427 w 590"/>
              <a:gd name="connsiteY8-6240" fmla="*/ 74 h 764"/>
              <a:gd name="connsiteX9-6241" fmla="*/ 417 w 590"/>
              <a:gd name="connsiteY9-6242" fmla="*/ 74 h 764"/>
              <a:gd name="connsiteX10-6243" fmla="*/ 406 w 590"/>
              <a:gd name="connsiteY10-6244" fmla="*/ 74 h 764"/>
              <a:gd name="connsiteX11-6245" fmla="*/ 396 w 590"/>
              <a:gd name="connsiteY11-6246" fmla="*/ 74 h 764"/>
              <a:gd name="connsiteX12-6247" fmla="*/ 385 w 590"/>
              <a:gd name="connsiteY12-6248" fmla="*/ 74 h 764"/>
              <a:gd name="connsiteX13-6249" fmla="*/ 354 w 590"/>
              <a:gd name="connsiteY13-6250" fmla="*/ 74 h 764"/>
              <a:gd name="connsiteX14-6251" fmla="*/ 327 w 590"/>
              <a:gd name="connsiteY14-6252" fmla="*/ 74 h 764"/>
              <a:gd name="connsiteX15-6253" fmla="*/ 296 w 590"/>
              <a:gd name="connsiteY15-6254" fmla="*/ 79 h 764"/>
              <a:gd name="connsiteX16-6255" fmla="*/ 264 w 590"/>
              <a:gd name="connsiteY16-6256" fmla="*/ 79 h 764"/>
              <a:gd name="connsiteX17-6257" fmla="*/ 249 w 590"/>
              <a:gd name="connsiteY17-6258" fmla="*/ 84 h 764"/>
              <a:gd name="connsiteX18-6259" fmla="*/ 233 w 590"/>
              <a:gd name="connsiteY18-6260" fmla="*/ 84 h 764"/>
              <a:gd name="connsiteX19-6261" fmla="*/ 212 w 590"/>
              <a:gd name="connsiteY19-6262" fmla="*/ 90 h 764"/>
              <a:gd name="connsiteX20-6263" fmla="*/ 196 w 590"/>
              <a:gd name="connsiteY20-6264" fmla="*/ 95 h 764"/>
              <a:gd name="connsiteX21-6265" fmla="*/ 175 w 590"/>
              <a:gd name="connsiteY21-6266" fmla="*/ 95 h 764"/>
              <a:gd name="connsiteX22-6267" fmla="*/ 154 w 590"/>
              <a:gd name="connsiteY22-6268" fmla="*/ 100 h 764"/>
              <a:gd name="connsiteX23-6269" fmla="*/ 128 w 590"/>
              <a:gd name="connsiteY23-6270" fmla="*/ 105 h 764"/>
              <a:gd name="connsiteX24-6271" fmla="*/ 107 w 590"/>
              <a:gd name="connsiteY24-6272" fmla="*/ 111 h 764"/>
              <a:gd name="connsiteX25-6273" fmla="*/ 80 w 590"/>
              <a:gd name="connsiteY25-6274" fmla="*/ 116 h 764"/>
              <a:gd name="connsiteX26-6275" fmla="*/ 59 w 590"/>
              <a:gd name="connsiteY26-6276" fmla="*/ 121 h 764"/>
              <a:gd name="connsiteX27-6277" fmla="*/ 38 w 590"/>
              <a:gd name="connsiteY27-6278" fmla="*/ 121 h 764"/>
              <a:gd name="connsiteX28-6279" fmla="*/ 7 w 590"/>
              <a:gd name="connsiteY28-6280" fmla="*/ 126 h 764"/>
              <a:gd name="connsiteX29-6281" fmla="*/ 80 w 590"/>
              <a:gd name="connsiteY29-6282" fmla="*/ 63 h 764"/>
              <a:gd name="connsiteX30-6283" fmla="*/ 101 w 590"/>
              <a:gd name="connsiteY30-6284" fmla="*/ 58 h 764"/>
              <a:gd name="connsiteX31-6285" fmla="*/ 133 w 590"/>
              <a:gd name="connsiteY31-6286" fmla="*/ 58 h 764"/>
              <a:gd name="connsiteX32-6287" fmla="*/ 159 w 590"/>
              <a:gd name="connsiteY32-6288" fmla="*/ 53 h 764"/>
              <a:gd name="connsiteX33-6289" fmla="*/ 191 w 590"/>
              <a:gd name="connsiteY33-6290" fmla="*/ 53 h 764"/>
              <a:gd name="connsiteX34-6291" fmla="*/ 228 w 590"/>
              <a:gd name="connsiteY34-6292" fmla="*/ 47 h 764"/>
              <a:gd name="connsiteX35-6293" fmla="*/ 264 w 590"/>
              <a:gd name="connsiteY35-6294" fmla="*/ 42 h 764"/>
              <a:gd name="connsiteX36-6295" fmla="*/ 280 w 590"/>
              <a:gd name="connsiteY36-6296" fmla="*/ 42 h 764"/>
              <a:gd name="connsiteX37-6297" fmla="*/ 296 w 590"/>
              <a:gd name="connsiteY37-6298" fmla="*/ 37 h 764"/>
              <a:gd name="connsiteX38-6299" fmla="*/ 312 w 590"/>
              <a:gd name="connsiteY38-6300" fmla="*/ 37 h 764"/>
              <a:gd name="connsiteX39-6301" fmla="*/ 327 w 590"/>
              <a:gd name="connsiteY39-6302" fmla="*/ 37 h 764"/>
              <a:gd name="connsiteX40-6303" fmla="*/ 338 w 590"/>
              <a:gd name="connsiteY40-6304" fmla="*/ 32 h 764"/>
              <a:gd name="connsiteX41-6305" fmla="*/ 354 w 590"/>
              <a:gd name="connsiteY41-6306" fmla="*/ 32 h 764"/>
              <a:gd name="connsiteX42-6307" fmla="*/ 364 w 590"/>
              <a:gd name="connsiteY42-6308" fmla="*/ 32 h 764"/>
              <a:gd name="connsiteX43-6309" fmla="*/ 375 w 590"/>
              <a:gd name="connsiteY43-6310" fmla="*/ 26 h 764"/>
              <a:gd name="connsiteX44-6311" fmla="*/ 385 w 590"/>
              <a:gd name="connsiteY44-6312" fmla="*/ 26 h 764"/>
              <a:gd name="connsiteX45-6313" fmla="*/ 391 w 590"/>
              <a:gd name="connsiteY45-6314" fmla="*/ 26 h 764"/>
              <a:gd name="connsiteX46-6315" fmla="*/ 401 w 590"/>
              <a:gd name="connsiteY46-6316" fmla="*/ 21 h 764"/>
              <a:gd name="connsiteX47-6317" fmla="*/ 406 w 590"/>
              <a:gd name="connsiteY47-6318" fmla="*/ 21 h 764"/>
              <a:gd name="connsiteX48-6319" fmla="*/ 412 w 590"/>
              <a:gd name="connsiteY48-6320" fmla="*/ 21 h 764"/>
              <a:gd name="connsiteX49-6321" fmla="*/ 417 w 590"/>
              <a:gd name="connsiteY49-6322" fmla="*/ 16 h 764"/>
              <a:gd name="connsiteX50-6323" fmla="*/ 417 w 590"/>
              <a:gd name="connsiteY50-6324" fmla="*/ 16 h 764"/>
              <a:gd name="connsiteX51-6325" fmla="*/ 422 w 590"/>
              <a:gd name="connsiteY51-6326" fmla="*/ 16 h 764"/>
              <a:gd name="connsiteX52-6327" fmla="*/ 422 w 590"/>
              <a:gd name="connsiteY52-6328" fmla="*/ 11 h 764"/>
              <a:gd name="connsiteX53-6329" fmla="*/ 433 w 590"/>
              <a:gd name="connsiteY53-6330" fmla="*/ 5 h 764"/>
              <a:gd name="connsiteX54-6331" fmla="*/ 438 w 590"/>
              <a:gd name="connsiteY54-6332" fmla="*/ 5 h 764"/>
              <a:gd name="connsiteX55-6333" fmla="*/ 448 w 590"/>
              <a:gd name="connsiteY55-6334" fmla="*/ 0 h 764"/>
              <a:gd name="connsiteX56-6335" fmla="*/ 454 w 590"/>
              <a:gd name="connsiteY56-6336" fmla="*/ 5 h 764"/>
              <a:gd name="connsiteX57-6337" fmla="*/ 469 w 590"/>
              <a:gd name="connsiteY57-6338" fmla="*/ 5 h 764"/>
              <a:gd name="connsiteX58-6339" fmla="*/ 480 w 590"/>
              <a:gd name="connsiteY58-6340" fmla="*/ 11 h 764"/>
              <a:gd name="connsiteX59-6341" fmla="*/ 501 w 590"/>
              <a:gd name="connsiteY59-6342" fmla="*/ 16 h 764"/>
              <a:gd name="connsiteX60-6343" fmla="*/ 533 w 590"/>
              <a:gd name="connsiteY60-6344" fmla="*/ 32 h 764"/>
              <a:gd name="connsiteX61-6345" fmla="*/ 548 w 590"/>
              <a:gd name="connsiteY61-6346" fmla="*/ 42 h 764"/>
              <a:gd name="connsiteX62-6347" fmla="*/ 564 w 590"/>
              <a:gd name="connsiteY62-6348" fmla="*/ 53 h 764"/>
              <a:gd name="connsiteX63-6349" fmla="*/ 575 w 590"/>
              <a:gd name="connsiteY63-6350" fmla="*/ 58 h 764"/>
              <a:gd name="connsiteX64-6351" fmla="*/ 585 w 590"/>
              <a:gd name="connsiteY64-6352" fmla="*/ 68 h 764"/>
              <a:gd name="connsiteX65-6353" fmla="*/ 590 w 590"/>
              <a:gd name="connsiteY65-6354" fmla="*/ 74 h 764"/>
              <a:gd name="connsiteX66-6355" fmla="*/ 590 w 590"/>
              <a:gd name="connsiteY66-6356" fmla="*/ 74 h 764"/>
              <a:gd name="connsiteX67-6357" fmla="*/ 585 w 590"/>
              <a:gd name="connsiteY67-6358" fmla="*/ 79 h 764"/>
              <a:gd name="connsiteX68-6359" fmla="*/ 585 w 590"/>
              <a:gd name="connsiteY68-6360" fmla="*/ 84 h 764"/>
              <a:gd name="connsiteX69-6361" fmla="*/ 580 w 590"/>
              <a:gd name="connsiteY69-6362" fmla="*/ 90 h 764"/>
              <a:gd name="connsiteX70-6363" fmla="*/ 575 w 590"/>
              <a:gd name="connsiteY70-6364" fmla="*/ 95 h 764"/>
              <a:gd name="connsiteX71-6365" fmla="*/ 569 w 590"/>
              <a:gd name="connsiteY71-6366" fmla="*/ 100 h 764"/>
              <a:gd name="connsiteX72-6367" fmla="*/ 564 w 590"/>
              <a:gd name="connsiteY72-6368" fmla="*/ 105 h 764"/>
              <a:gd name="connsiteX73-6369" fmla="*/ 559 w 590"/>
              <a:gd name="connsiteY73-6370" fmla="*/ 116 h 764"/>
              <a:gd name="connsiteX74-6371" fmla="*/ 559 w 590"/>
              <a:gd name="connsiteY74-6372" fmla="*/ 126 h 764"/>
              <a:gd name="connsiteX75-6373" fmla="*/ 554 w 590"/>
              <a:gd name="connsiteY75-6374" fmla="*/ 142 h 764"/>
              <a:gd name="connsiteX76-6375" fmla="*/ 554 w 590"/>
              <a:gd name="connsiteY76-6376" fmla="*/ 163 h 764"/>
              <a:gd name="connsiteX77-6377" fmla="*/ 554 w 590"/>
              <a:gd name="connsiteY77-6378" fmla="*/ 184 h 764"/>
              <a:gd name="connsiteX78-6379" fmla="*/ 548 w 590"/>
              <a:gd name="connsiteY78-6380" fmla="*/ 211 h 764"/>
              <a:gd name="connsiteX79-6381" fmla="*/ 543 w 590"/>
              <a:gd name="connsiteY79-6382" fmla="*/ 263 h 764"/>
              <a:gd name="connsiteX80-6383" fmla="*/ 538 w 590"/>
              <a:gd name="connsiteY80-6384" fmla="*/ 316 h 764"/>
              <a:gd name="connsiteX81-6385" fmla="*/ 533 w 590"/>
              <a:gd name="connsiteY81-6386" fmla="*/ 363 h 764"/>
              <a:gd name="connsiteX82-6387" fmla="*/ 527 w 590"/>
              <a:gd name="connsiteY82-6388" fmla="*/ 411 h 764"/>
              <a:gd name="connsiteX83-6389" fmla="*/ 517 w 590"/>
              <a:gd name="connsiteY83-6390" fmla="*/ 458 h 764"/>
              <a:gd name="connsiteX84-6391" fmla="*/ 506 w 590"/>
              <a:gd name="connsiteY84-6392" fmla="*/ 506 h 764"/>
              <a:gd name="connsiteX85-6393" fmla="*/ 496 w 590"/>
              <a:gd name="connsiteY85-6394" fmla="*/ 553 h 764"/>
              <a:gd name="connsiteX86-6395" fmla="*/ 480 w 590"/>
              <a:gd name="connsiteY86-6396" fmla="*/ 595 h 764"/>
              <a:gd name="connsiteX87-6397" fmla="*/ 469 w 590"/>
              <a:gd name="connsiteY87-6398" fmla="*/ 622 h 764"/>
              <a:gd name="connsiteX88-6399" fmla="*/ 464 w 590"/>
              <a:gd name="connsiteY88-6400" fmla="*/ 643 h 764"/>
              <a:gd name="connsiteX89-6401" fmla="*/ 454 w 590"/>
              <a:gd name="connsiteY89-6402" fmla="*/ 658 h 764"/>
              <a:gd name="connsiteX90-6403" fmla="*/ 443 w 590"/>
              <a:gd name="connsiteY90-6404" fmla="*/ 674 h 764"/>
              <a:gd name="connsiteX91-6405" fmla="*/ 433 w 590"/>
              <a:gd name="connsiteY91-6406" fmla="*/ 690 h 764"/>
              <a:gd name="connsiteX92-6407" fmla="*/ 422 w 590"/>
              <a:gd name="connsiteY92-6408" fmla="*/ 706 h 764"/>
              <a:gd name="connsiteX93-6409" fmla="*/ 406 w 590"/>
              <a:gd name="connsiteY93-6410" fmla="*/ 716 h 764"/>
              <a:gd name="connsiteX94-6411" fmla="*/ 396 w 590"/>
              <a:gd name="connsiteY94-6412" fmla="*/ 727 h 764"/>
              <a:gd name="connsiteX95-6413" fmla="*/ 385 w 590"/>
              <a:gd name="connsiteY95-6414" fmla="*/ 737 h 764"/>
              <a:gd name="connsiteX96-6415" fmla="*/ 375 w 590"/>
              <a:gd name="connsiteY96-6416" fmla="*/ 743 h 764"/>
              <a:gd name="connsiteX97-6417" fmla="*/ 364 w 590"/>
              <a:gd name="connsiteY97-6418" fmla="*/ 748 h 764"/>
              <a:gd name="connsiteX98-6419" fmla="*/ 354 w 590"/>
              <a:gd name="connsiteY98-6420" fmla="*/ 753 h 764"/>
              <a:gd name="connsiteX99-6421" fmla="*/ 349 w 590"/>
              <a:gd name="connsiteY99-6422" fmla="*/ 758 h 764"/>
              <a:gd name="connsiteX100-6423" fmla="*/ 338 w 590"/>
              <a:gd name="connsiteY100-6424" fmla="*/ 764 h 764"/>
              <a:gd name="connsiteX101-6425" fmla="*/ 333 w 590"/>
              <a:gd name="connsiteY101-6426" fmla="*/ 764 h 764"/>
              <a:gd name="connsiteX102-6427" fmla="*/ 327 w 590"/>
              <a:gd name="connsiteY102-6428" fmla="*/ 764 h 764"/>
              <a:gd name="connsiteX103-6429" fmla="*/ 317 w 590"/>
              <a:gd name="connsiteY103-6430" fmla="*/ 758 h 764"/>
              <a:gd name="connsiteX104-6431" fmla="*/ 312 w 590"/>
              <a:gd name="connsiteY104-6432" fmla="*/ 753 h 764"/>
              <a:gd name="connsiteX105-6433" fmla="*/ 306 w 590"/>
              <a:gd name="connsiteY105-6434" fmla="*/ 748 h 764"/>
              <a:gd name="connsiteX106-6435" fmla="*/ 306 w 590"/>
              <a:gd name="connsiteY106-6436" fmla="*/ 743 h 764"/>
              <a:gd name="connsiteX107-6437" fmla="*/ 306 w 590"/>
              <a:gd name="connsiteY107-6438" fmla="*/ 737 h 764"/>
              <a:gd name="connsiteX108-6439" fmla="*/ 306 w 590"/>
              <a:gd name="connsiteY108-6440" fmla="*/ 732 h 764"/>
              <a:gd name="connsiteX109-6441" fmla="*/ 306 w 590"/>
              <a:gd name="connsiteY109-6442" fmla="*/ 722 h 764"/>
              <a:gd name="connsiteX110-6443" fmla="*/ 306 w 590"/>
              <a:gd name="connsiteY110-6444" fmla="*/ 716 h 764"/>
              <a:gd name="connsiteX111-6445" fmla="*/ 301 w 590"/>
              <a:gd name="connsiteY111-6446" fmla="*/ 706 h 764"/>
              <a:gd name="connsiteX112-6447" fmla="*/ 291 w 590"/>
              <a:gd name="connsiteY112-6448" fmla="*/ 695 h 764"/>
              <a:gd name="connsiteX113-6449" fmla="*/ 280 w 590"/>
              <a:gd name="connsiteY113-6450" fmla="*/ 690 h 764"/>
              <a:gd name="connsiteX114-6451" fmla="*/ 270 w 590"/>
              <a:gd name="connsiteY114-6452" fmla="*/ 679 h 764"/>
              <a:gd name="connsiteX115-6453" fmla="*/ 254 w 590"/>
              <a:gd name="connsiteY115-6454" fmla="*/ 669 h 764"/>
              <a:gd name="connsiteX116-6455" fmla="*/ 238 w 590"/>
              <a:gd name="connsiteY116-6456" fmla="*/ 658 h 764"/>
              <a:gd name="connsiteX117-6457" fmla="*/ 222 w 590"/>
              <a:gd name="connsiteY117-6458" fmla="*/ 648 h 764"/>
              <a:gd name="connsiteX118-6459" fmla="*/ 206 w 590"/>
              <a:gd name="connsiteY118-6460" fmla="*/ 643 h 764"/>
              <a:gd name="connsiteX119-6461" fmla="*/ 196 w 590"/>
              <a:gd name="connsiteY119-6462" fmla="*/ 632 h 764"/>
              <a:gd name="connsiteX120-6463" fmla="*/ 185 w 590"/>
              <a:gd name="connsiteY120-6464" fmla="*/ 627 h 764"/>
              <a:gd name="connsiteX121-6465" fmla="*/ 175 w 590"/>
              <a:gd name="connsiteY121-6466" fmla="*/ 622 h 764"/>
              <a:gd name="connsiteX122-6467" fmla="*/ 170 w 590"/>
              <a:gd name="connsiteY122-6468" fmla="*/ 616 h 764"/>
              <a:gd name="connsiteX123-6469" fmla="*/ 170 w 590"/>
              <a:gd name="connsiteY123-6470" fmla="*/ 616 h 764"/>
              <a:gd name="connsiteX124-6471" fmla="*/ 170 w 590"/>
              <a:gd name="connsiteY124-6472" fmla="*/ 611 h 764"/>
              <a:gd name="connsiteX125-6473" fmla="*/ 170 w 590"/>
              <a:gd name="connsiteY125-6474" fmla="*/ 611 h 764"/>
              <a:gd name="connsiteX126-6475" fmla="*/ 175 w 590"/>
              <a:gd name="connsiteY126-6476" fmla="*/ 611 h 764"/>
              <a:gd name="connsiteX127-6477" fmla="*/ 180 w 590"/>
              <a:gd name="connsiteY127-6478" fmla="*/ 611 h 764"/>
              <a:gd name="connsiteX128-6479" fmla="*/ 191 w 590"/>
              <a:gd name="connsiteY128-6480" fmla="*/ 611 h 764"/>
              <a:gd name="connsiteX129-6481" fmla="*/ 201 w 590"/>
              <a:gd name="connsiteY129-6482" fmla="*/ 611 h 764"/>
              <a:gd name="connsiteX130-6483" fmla="*/ 217 w 590"/>
              <a:gd name="connsiteY130-6484" fmla="*/ 616 h 764"/>
              <a:gd name="connsiteX131-6485" fmla="*/ 233 w 590"/>
              <a:gd name="connsiteY131-6486" fmla="*/ 622 h 764"/>
              <a:gd name="connsiteX132-6487" fmla="*/ 254 w 590"/>
              <a:gd name="connsiteY132-6488" fmla="*/ 622 h 764"/>
              <a:gd name="connsiteX133-6489" fmla="*/ 275 w 590"/>
              <a:gd name="connsiteY133-6490" fmla="*/ 627 h 764"/>
              <a:gd name="connsiteX134-6491" fmla="*/ 291 w 590"/>
              <a:gd name="connsiteY134-6492" fmla="*/ 632 h 764"/>
              <a:gd name="connsiteX135-6493" fmla="*/ 306 w 590"/>
              <a:gd name="connsiteY135-6494" fmla="*/ 632 h 764"/>
              <a:gd name="connsiteX136-6495" fmla="*/ 322 w 590"/>
              <a:gd name="connsiteY136-6496" fmla="*/ 632 h 764"/>
              <a:gd name="connsiteX137-6497" fmla="*/ 333 w 590"/>
              <a:gd name="connsiteY137-6498" fmla="*/ 632 h 764"/>
              <a:gd name="connsiteX138-6499" fmla="*/ 343 w 590"/>
              <a:gd name="connsiteY138-6500" fmla="*/ 632 h 764"/>
              <a:gd name="connsiteX139-6501" fmla="*/ 349 w 590"/>
              <a:gd name="connsiteY139-6502" fmla="*/ 632 h 764"/>
              <a:gd name="connsiteX140-6503" fmla="*/ 354 w 590"/>
              <a:gd name="connsiteY140-6504" fmla="*/ 632 h 764"/>
              <a:gd name="connsiteX141-6505" fmla="*/ 359 w 590"/>
              <a:gd name="connsiteY141-6506" fmla="*/ 627 h 764"/>
              <a:gd name="connsiteX142-6507" fmla="*/ 364 w 590"/>
              <a:gd name="connsiteY142-6508" fmla="*/ 622 h 764"/>
              <a:gd name="connsiteX143-6509" fmla="*/ 370 w 590"/>
              <a:gd name="connsiteY143-6510" fmla="*/ 616 h 764"/>
              <a:gd name="connsiteX144-6511" fmla="*/ 375 w 590"/>
              <a:gd name="connsiteY144-6512" fmla="*/ 611 h 764"/>
              <a:gd name="connsiteX145-6513" fmla="*/ 380 w 590"/>
              <a:gd name="connsiteY145-6514" fmla="*/ 600 h 764"/>
              <a:gd name="connsiteX146-6515" fmla="*/ 391 w 590"/>
              <a:gd name="connsiteY146-6516" fmla="*/ 590 h 764"/>
              <a:gd name="connsiteX147-6517" fmla="*/ 396 w 590"/>
              <a:gd name="connsiteY147-6518" fmla="*/ 579 h 764"/>
              <a:gd name="connsiteX148-6519" fmla="*/ 401 w 590"/>
              <a:gd name="connsiteY148-6520" fmla="*/ 569 h 764"/>
              <a:gd name="connsiteX149-6521" fmla="*/ 406 w 590"/>
              <a:gd name="connsiteY149-6522" fmla="*/ 553 h 764"/>
              <a:gd name="connsiteX150-6523" fmla="*/ 412 w 590"/>
              <a:gd name="connsiteY150-6524" fmla="*/ 537 h 764"/>
              <a:gd name="connsiteX151-6525" fmla="*/ 417 w 590"/>
              <a:gd name="connsiteY151-6526" fmla="*/ 521 h 764"/>
              <a:gd name="connsiteX152-6527" fmla="*/ 422 w 590"/>
              <a:gd name="connsiteY152-6528" fmla="*/ 500 h 764"/>
              <a:gd name="connsiteX153-6529" fmla="*/ 427 w 590"/>
              <a:gd name="connsiteY153-6530" fmla="*/ 479 h 764"/>
              <a:gd name="connsiteX154-6531" fmla="*/ 433 w 590"/>
              <a:gd name="connsiteY154-6532" fmla="*/ 453 h 764"/>
              <a:gd name="connsiteX155-6533" fmla="*/ 438 w 590"/>
              <a:gd name="connsiteY155-6534" fmla="*/ 427 h 764"/>
              <a:gd name="connsiteX156-6535" fmla="*/ 443 w 590"/>
              <a:gd name="connsiteY156-6536" fmla="*/ 400 h 764"/>
              <a:gd name="connsiteX157-6537" fmla="*/ 448 w 590"/>
              <a:gd name="connsiteY157-6538" fmla="*/ 374 h 764"/>
              <a:gd name="connsiteX158-6539" fmla="*/ 454 w 590"/>
              <a:gd name="connsiteY158-6540" fmla="*/ 348 h 764"/>
              <a:gd name="connsiteX159-6541" fmla="*/ 454 w 590"/>
              <a:gd name="connsiteY159-6542" fmla="*/ 321 h 764"/>
              <a:gd name="connsiteX160-6543" fmla="*/ 459 w 590"/>
              <a:gd name="connsiteY160-6544" fmla="*/ 295 h 764"/>
              <a:gd name="connsiteX161-6545" fmla="*/ 459 w 590"/>
              <a:gd name="connsiteY161-6546" fmla="*/ 274 h 764"/>
              <a:gd name="connsiteX162-6547" fmla="*/ 464 w 590"/>
              <a:gd name="connsiteY162-6548" fmla="*/ 253 h 764"/>
              <a:gd name="connsiteX163-6549" fmla="*/ 464 w 590"/>
              <a:gd name="connsiteY163-6550" fmla="*/ 232 h 764"/>
              <a:gd name="connsiteX164-6551" fmla="*/ 464 w 590"/>
              <a:gd name="connsiteY164-6552" fmla="*/ 211 h 764"/>
              <a:gd name="connsiteX165-6553" fmla="*/ 469 w 590"/>
              <a:gd name="connsiteY165-6554" fmla="*/ 195 h 764"/>
              <a:gd name="connsiteX166-6555" fmla="*/ 469 w 590"/>
              <a:gd name="connsiteY166-6556" fmla="*/ 179 h 764"/>
              <a:gd name="connsiteX167-6557" fmla="*/ 469 w 590"/>
              <a:gd name="connsiteY167-6558" fmla="*/ 163 h 764"/>
              <a:gd name="connsiteX168-6559" fmla="*/ 469 w 590"/>
              <a:gd name="connsiteY168-6560" fmla="*/ 153 h 764"/>
              <a:gd name="connsiteX169-6561" fmla="*/ 469 w 590"/>
              <a:gd name="connsiteY169-6562" fmla="*/ 142 h 764"/>
              <a:gd name="connsiteX170-6563" fmla="*/ 469 w 590"/>
              <a:gd name="connsiteY170-6564" fmla="*/ 132 h 764"/>
              <a:gd name="connsiteX171-6565" fmla="*/ 469 w 590"/>
              <a:gd name="connsiteY171-6566" fmla="*/ 121 h 764"/>
              <a:gd name="connsiteX172-6567" fmla="*/ 464 w 590"/>
              <a:gd name="connsiteY172-6568" fmla="*/ 116 h 764"/>
              <a:gd name="connsiteX173-6569" fmla="*/ 464 w 590"/>
              <a:gd name="connsiteY173-6570" fmla="*/ 116 h 764"/>
              <a:gd name="connsiteX0-6571" fmla="*/ 426 w 552"/>
              <a:gd name="connsiteY0-6572" fmla="*/ 116 h 764"/>
              <a:gd name="connsiteX1-6573" fmla="*/ 426 w 552"/>
              <a:gd name="connsiteY1-6574" fmla="*/ 105 h 764"/>
              <a:gd name="connsiteX2-6575" fmla="*/ 421 w 552"/>
              <a:gd name="connsiteY2-6576" fmla="*/ 95 h 764"/>
              <a:gd name="connsiteX3-6577" fmla="*/ 416 w 552"/>
              <a:gd name="connsiteY3-6578" fmla="*/ 84 h 764"/>
              <a:gd name="connsiteX4-6579" fmla="*/ 416 w 552"/>
              <a:gd name="connsiteY4-6580" fmla="*/ 79 h 764"/>
              <a:gd name="connsiteX5-6581" fmla="*/ 410 w 552"/>
              <a:gd name="connsiteY5-6582" fmla="*/ 79 h 764"/>
              <a:gd name="connsiteX6-6583" fmla="*/ 405 w 552"/>
              <a:gd name="connsiteY6-6584" fmla="*/ 79 h 764"/>
              <a:gd name="connsiteX7-6585" fmla="*/ 400 w 552"/>
              <a:gd name="connsiteY7-6586" fmla="*/ 74 h 764"/>
              <a:gd name="connsiteX8-6587" fmla="*/ 389 w 552"/>
              <a:gd name="connsiteY8-6588" fmla="*/ 74 h 764"/>
              <a:gd name="connsiteX9-6589" fmla="*/ 379 w 552"/>
              <a:gd name="connsiteY9-6590" fmla="*/ 74 h 764"/>
              <a:gd name="connsiteX10-6591" fmla="*/ 368 w 552"/>
              <a:gd name="connsiteY10-6592" fmla="*/ 74 h 764"/>
              <a:gd name="connsiteX11-6593" fmla="*/ 358 w 552"/>
              <a:gd name="connsiteY11-6594" fmla="*/ 74 h 764"/>
              <a:gd name="connsiteX12-6595" fmla="*/ 347 w 552"/>
              <a:gd name="connsiteY12-6596" fmla="*/ 74 h 764"/>
              <a:gd name="connsiteX13-6597" fmla="*/ 316 w 552"/>
              <a:gd name="connsiteY13-6598" fmla="*/ 74 h 764"/>
              <a:gd name="connsiteX14-6599" fmla="*/ 289 w 552"/>
              <a:gd name="connsiteY14-6600" fmla="*/ 74 h 764"/>
              <a:gd name="connsiteX15-6601" fmla="*/ 258 w 552"/>
              <a:gd name="connsiteY15-6602" fmla="*/ 79 h 764"/>
              <a:gd name="connsiteX16-6603" fmla="*/ 226 w 552"/>
              <a:gd name="connsiteY16-6604" fmla="*/ 79 h 764"/>
              <a:gd name="connsiteX17-6605" fmla="*/ 211 w 552"/>
              <a:gd name="connsiteY17-6606" fmla="*/ 84 h 764"/>
              <a:gd name="connsiteX18-6607" fmla="*/ 195 w 552"/>
              <a:gd name="connsiteY18-6608" fmla="*/ 84 h 764"/>
              <a:gd name="connsiteX19-6609" fmla="*/ 174 w 552"/>
              <a:gd name="connsiteY19-6610" fmla="*/ 90 h 764"/>
              <a:gd name="connsiteX20-6611" fmla="*/ 158 w 552"/>
              <a:gd name="connsiteY20-6612" fmla="*/ 95 h 764"/>
              <a:gd name="connsiteX21-6613" fmla="*/ 137 w 552"/>
              <a:gd name="connsiteY21-6614" fmla="*/ 95 h 764"/>
              <a:gd name="connsiteX22-6615" fmla="*/ 116 w 552"/>
              <a:gd name="connsiteY22-6616" fmla="*/ 100 h 764"/>
              <a:gd name="connsiteX23-6617" fmla="*/ 90 w 552"/>
              <a:gd name="connsiteY23-6618" fmla="*/ 105 h 764"/>
              <a:gd name="connsiteX24-6619" fmla="*/ 69 w 552"/>
              <a:gd name="connsiteY24-6620" fmla="*/ 111 h 764"/>
              <a:gd name="connsiteX25-6621" fmla="*/ 42 w 552"/>
              <a:gd name="connsiteY25-6622" fmla="*/ 116 h 764"/>
              <a:gd name="connsiteX26-6623" fmla="*/ 21 w 552"/>
              <a:gd name="connsiteY26-6624" fmla="*/ 121 h 764"/>
              <a:gd name="connsiteX27-6625" fmla="*/ 0 w 552"/>
              <a:gd name="connsiteY27-6626" fmla="*/ 121 h 764"/>
              <a:gd name="connsiteX28-6627" fmla="*/ 42 w 552"/>
              <a:gd name="connsiteY28-6628" fmla="*/ 63 h 764"/>
              <a:gd name="connsiteX29-6629" fmla="*/ 63 w 552"/>
              <a:gd name="connsiteY29-6630" fmla="*/ 58 h 764"/>
              <a:gd name="connsiteX30-6631" fmla="*/ 95 w 552"/>
              <a:gd name="connsiteY30-6632" fmla="*/ 58 h 764"/>
              <a:gd name="connsiteX31-6633" fmla="*/ 121 w 552"/>
              <a:gd name="connsiteY31-6634" fmla="*/ 53 h 764"/>
              <a:gd name="connsiteX32-6635" fmla="*/ 153 w 552"/>
              <a:gd name="connsiteY32-6636" fmla="*/ 53 h 764"/>
              <a:gd name="connsiteX33-6637" fmla="*/ 190 w 552"/>
              <a:gd name="connsiteY33-6638" fmla="*/ 47 h 764"/>
              <a:gd name="connsiteX34-6639" fmla="*/ 226 w 552"/>
              <a:gd name="connsiteY34-6640" fmla="*/ 42 h 764"/>
              <a:gd name="connsiteX35-6641" fmla="*/ 242 w 552"/>
              <a:gd name="connsiteY35-6642" fmla="*/ 42 h 764"/>
              <a:gd name="connsiteX36-6643" fmla="*/ 258 w 552"/>
              <a:gd name="connsiteY36-6644" fmla="*/ 37 h 764"/>
              <a:gd name="connsiteX37-6645" fmla="*/ 274 w 552"/>
              <a:gd name="connsiteY37-6646" fmla="*/ 37 h 764"/>
              <a:gd name="connsiteX38-6647" fmla="*/ 289 w 552"/>
              <a:gd name="connsiteY38-6648" fmla="*/ 37 h 764"/>
              <a:gd name="connsiteX39-6649" fmla="*/ 300 w 552"/>
              <a:gd name="connsiteY39-6650" fmla="*/ 32 h 764"/>
              <a:gd name="connsiteX40-6651" fmla="*/ 316 w 552"/>
              <a:gd name="connsiteY40-6652" fmla="*/ 32 h 764"/>
              <a:gd name="connsiteX41-6653" fmla="*/ 326 w 552"/>
              <a:gd name="connsiteY41-6654" fmla="*/ 32 h 764"/>
              <a:gd name="connsiteX42-6655" fmla="*/ 337 w 552"/>
              <a:gd name="connsiteY42-6656" fmla="*/ 26 h 764"/>
              <a:gd name="connsiteX43-6657" fmla="*/ 347 w 552"/>
              <a:gd name="connsiteY43-6658" fmla="*/ 26 h 764"/>
              <a:gd name="connsiteX44-6659" fmla="*/ 353 w 552"/>
              <a:gd name="connsiteY44-6660" fmla="*/ 26 h 764"/>
              <a:gd name="connsiteX45-6661" fmla="*/ 363 w 552"/>
              <a:gd name="connsiteY45-6662" fmla="*/ 21 h 764"/>
              <a:gd name="connsiteX46-6663" fmla="*/ 368 w 552"/>
              <a:gd name="connsiteY46-6664" fmla="*/ 21 h 764"/>
              <a:gd name="connsiteX47-6665" fmla="*/ 374 w 552"/>
              <a:gd name="connsiteY47-6666" fmla="*/ 21 h 764"/>
              <a:gd name="connsiteX48-6667" fmla="*/ 379 w 552"/>
              <a:gd name="connsiteY48-6668" fmla="*/ 16 h 764"/>
              <a:gd name="connsiteX49-6669" fmla="*/ 379 w 552"/>
              <a:gd name="connsiteY49-6670" fmla="*/ 16 h 764"/>
              <a:gd name="connsiteX50-6671" fmla="*/ 384 w 552"/>
              <a:gd name="connsiteY50-6672" fmla="*/ 16 h 764"/>
              <a:gd name="connsiteX51-6673" fmla="*/ 384 w 552"/>
              <a:gd name="connsiteY51-6674" fmla="*/ 11 h 764"/>
              <a:gd name="connsiteX52-6675" fmla="*/ 395 w 552"/>
              <a:gd name="connsiteY52-6676" fmla="*/ 5 h 764"/>
              <a:gd name="connsiteX53-6677" fmla="*/ 400 w 552"/>
              <a:gd name="connsiteY53-6678" fmla="*/ 5 h 764"/>
              <a:gd name="connsiteX54-6679" fmla="*/ 410 w 552"/>
              <a:gd name="connsiteY54-6680" fmla="*/ 0 h 764"/>
              <a:gd name="connsiteX55-6681" fmla="*/ 416 w 552"/>
              <a:gd name="connsiteY55-6682" fmla="*/ 5 h 764"/>
              <a:gd name="connsiteX56-6683" fmla="*/ 431 w 552"/>
              <a:gd name="connsiteY56-6684" fmla="*/ 5 h 764"/>
              <a:gd name="connsiteX57-6685" fmla="*/ 442 w 552"/>
              <a:gd name="connsiteY57-6686" fmla="*/ 11 h 764"/>
              <a:gd name="connsiteX58-6687" fmla="*/ 463 w 552"/>
              <a:gd name="connsiteY58-6688" fmla="*/ 16 h 764"/>
              <a:gd name="connsiteX59-6689" fmla="*/ 495 w 552"/>
              <a:gd name="connsiteY59-6690" fmla="*/ 32 h 764"/>
              <a:gd name="connsiteX60-6691" fmla="*/ 510 w 552"/>
              <a:gd name="connsiteY60-6692" fmla="*/ 42 h 764"/>
              <a:gd name="connsiteX61-6693" fmla="*/ 526 w 552"/>
              <a:gd name="connsiteY61-6694" fmla="*/ 53 h 764"/>
              <a:gd name="connsiteX62-6695" fmla="*/ 537 w 552"/>
              <a:gd name="connsiteY62-6696" fmla="*/ 58 h 764"/>
              <a:gd name="connsiteX63-6697" fmla="*/ 547 w 552"/>
              <a:gd name="connsiteY63-6698" fmla="*/ 68 h 764"/>
              <a:gd name="connsiteX64-6699" fmla="*/ 552 w 552"/>
              <a:gd name="connsiteY64-6700" fmla="*/ 74 h 764"/>
              <a:gd name="connsiteX65-6701" fmla="*/ 552 w 552"/>
              <a:gd name="connsiteY65-6702" fmla="*/ 74 h 764"/>
              <a:gd name="connsiteX66-6703" fmla="*/ 547 w 552"/>
              <a:gd name="connsiteY66-6704" fmla="*/ 79 h 764"/>
              <a:gd name="connsiteX67-6705" fmla="*/ 547 w 552"/>
              <a:gd name="connsiteY67-6706" fmla="*/ 84 h 764"/>
              <a:gd name="connsiteX68-6707" fmla="*/ 542 w 552"/>
              <a:gd name="connsiteY68-6708" fmla="*/ 90 h 764"/>
              <a:gd name="connsiteX69-6709" fmla="*/ 537 w 552"/>
              <a:gd name="connsiteY69-6710" fmla="*/ 95 h 764"/>
              <a:gd name="connsiteX70-6711" fmla="*/ 531 w 552"/>
              <a:gd name="connsiteY70-6712" fmla="*/ 100 h 764"/>
              <a:gd name="connsiteX71-6713" fmla="*/ 526 w 552"/>
              <a:gd name="connsiteY71-6714" fmla="*/ 105 h 764"/>
              <a:gd name="connsiteX72-6715" fmla="*/ 521 w 552"/>
              <a:gd name="connsiteY72-6716" fmla="*/ 116 h 764"/>
              <a:gd name="connsiteX73-6717" fmla="*/ 521 w 552"/>
              <a:gd name="connsiteY73-6718" fmla="*/ 126 h 764"/>
              <a:gd name="connsiteX74-6719" fmla="*/ 516 w 552"/>
              <a:gd name="connsiteY74-6720" fmla="*/ 142 h 764"/>
              <a:gd name="connsiteX75-6721" fmla="*/ 516 w 552"/>
              <a:gd name="connsiteY75-6722" fmla="*/ 163 h 764"/>
              <a:gd name="connsiteX76-6723" fmla="*/ 516 w 552"/>
              <a:gd name="connsiteY76-6724" fmla="*/ 184 h 764"/>
              <a:gd name="connsiteX77-6725" fmla="*/ 510 w 552"/>
              <a:gd name="connsiteY77-6726" fmla="*/ 211 h 764"/>
              <a:gd name="connsiteX78-6727" fmla="*/ 505 w 552"/>
              <a:gd name="connsiteY78-6728" fmla="*/ 263 h 764"/>
              <a:gd name="connsiteX79-6729" fmla="*/ 500 w 552"/>
              <a:gd name="connsiteY79-6730" fmla="*/ 316 h 764"/>
              <a:gd name="connsiteX80-6731" fmla="*/ 495 w 552"/>
              <a:gd name="connsiteY80-6732" fmla="*/ 363 h 764"/>
              <a:gd name="connsiteX81-6733" fmla="*/ 489 w 552"/>
              <a:gd name="connsiteY81-6734" fmla="*/ 411 h 764"/>
              <a:gd name="connsiteX82-6735" fmla="*/ 479 w 552"/>
              <a:gd name="connsiteY82-6736" fmla="*/ 458 h 764"/>
              <a:gd name="connsiteX83-6737" fmla="*/ 468 w 552"/>
              <a:gd name="connsiteY83-6738" fmla="*/ 506 h 764"/>
              <a:gd name="connsiteX84-6739" fmla="*/ 458 w 552"/>
              <a:gd name="connsiteY84-6740" fmla="*/ 553 h 764"/>
              <a:gd name="connsiteX85-6741" fmla="*/ 442 w 552"/>
              <a:gd name="connsiteY85-6742" fmla="*/ 595 h 764"/>
              <a:gd name="connsiteX86-6743" fmla="*/ 431 w 552"/>
              <a:gd name="connsiteY86-6744" fmla="*/ 622 h 764"/>
              <a:gd name="connsiteX87-6745" fmla="*/ 426 w 552"/>
              <a:gd name="connsiteY87-6746" fmla="*/ 643 h 764"/>
              <a:gd name="connsiteX88-6747" fmla="*/ 416 w 552"/>
              <a:gd name="connsiteY88-6748" fmla="*/ 658 h 764"/>
              <a:gd name="connsiteX89-6749" fmla="*/ 405 w 552"/>
              <a:gd name="connsiteY89-6750" fmla="*/ 674 h 764"/>
              <a:gd name="connsiteX90-6751" fmla="*/ 395 w 552"/>
              <a:gd name="connsiteY90-6752" fmla="*/ 690 h 764"/>
              <a:gd name="connsiteX91-6753" fmla="*/ 384 w 552"/>
              <a:gd name="connsiteY91-6754" fmla="*/ 706 h 764"/>
              <a:gd name="connsiteX92-6755" fmla="*/ 368 w 552"/>
              <a:gd name="connsiteY92-6756" fmla="*/ 716 h 764"/>
              <a:gd name="connsiteX93-6757" fmla="*/ 358 w 552"/>
              <a:gd name="connsiteY93-6758" fmla="*/ 727 h 764"/>
              <a:gd name="connsiteX94-6759" fmla="*/ 347 w 552"/>
              <a:gd name="connsiteY94-6760" fmla="*/ 737 h 764"/>
              <a:gd name="connsiteX95-6761" fmla="*/ 337 w 552"/>
              <a:gd name="connsiteY95-6762" fmla="*/ 743 h 764"/>
              <a:gd name="connsiteX96-6763" fmla="*/ 326 w 552"/>
              <a:gd name="connsiteY96-6764" fmla="*/ 748 h 764"/>
              <a:gd name="connsiteX97-6765" fmla="*/ 316 w 552"/>
              <a:gd name="connsiteY97-6766" fmla="*/ 753 h 764"/>
              <a:gd name="connsiteX98-6767" fmla="*/ 311 w 552"/>
              <a:gd name="connsiteY98-6768" fmla="*/ 758 h 764"/>
              <a:gd name="connsiteX99-6769" fmla="*/ 300 w 552"/>
              <a:gd name="connsiteY99-6770" fmla="*/ 764 h 764"/>
              <a:gd name="connsiteX100-6771" fmla="*/ 295 w 552"/>
              <a:gd name="connsiteY100-6772" fmla="*/ 764 h 764"/>
              <a:gd name="connsiteX101-6773" fmla="*/ 289 w 552"/>
              <a:gd name="connsiteY101-6774" fmla="*/ 764 h 764"/>
              <a:gd name="connsiteX102-6775" fmla="*/ 279 w 552"/>
              <a:gd name="connsiteY102-6776" fmla="*/ 758 h 764"/>
              <a:gd name="connsiteX103-6777" fmla="*/ 274 w 552"/>
              <a:gd name="connsiteY103-6778" fmla="*/ 753 h 764"/>
              <a:gd name="connsiteX104-6779" fmla="*/ 268 w 552"/>
              <a:gd name="connsiteY104-6780" fmla="*/ 748 h 764"/>
              <a:gd name="connsiteX105-6781" fmla="*/ 268 w 552"/>
              <a:gd name="connsiteY105-6782" fmla="*/ 743 h 764"/>
              <a:gd name="connsiteX106-6783" fmla="*/ 268 w 552"/>
              <a:gd name="connsiteY106-6784" fmla="*/ 737 h 764"/>
              <a:gd name="connsiteX107-6785" fmla="*/ 268 w 552"/>
              <a:gd name="connsiteY107-6786" fmla="*/ 732 h 764"/>
              <a:gd name="connsiteX108-6787" fmla="*/ 268 w 552"/>
              <a:gd name="connsiteY108-6788" fmla="*/ 722 h 764"/>
              <a:gd name="connsiteX109-6789" fmla="*/ 268 w 552"/>
              <a:gd name="connsiteY109-6790" fmla="*/ 716 h 764"/>
              <a:gd name="connsiteX110-6791" fmla="*/ 263 w 552"/>
              <a:gd name="connsiteY110-6792" fmla="*/ 706 h 764"/>
              <a:gd name="connsiteX111-6793" fmla="*/ 253 w 552"/>
              <a:gd name="connsiteY111-6794" fmla="*/ 695 h 764"/>
              <a:gd name="connsiteX112-6795" fmla="*/ 242 w 552"/>
              <a:gd name="connsiteY112-6796" fmla="*/ 690 h 764"/>
              <a:gd name="connsiteX113-6797" fmla="*/ 232 w 552"/>
              <a:gd name="connsiteY113-6798" fmla="*/ 679 h 764"/>
              <a:gd name="connsiteX114-6799" fmla="*/ 216 w 552"/>
              <a:gd name="connsiteY114-6800" fmla="*/ 669 h 764"/>
              <a:gd name="connsiteX115-6801" fmla="*/ 200 w 552"/>
              <a:gd name="connsiteY115-6802" fmla="*/ 658 h 764"/>
              <a:gd name="connsiteX116-6803" fmla="*/ 184 w 552"/>
              <a:gd name="connsiteY116-6804" fmla="*/ 648 h 764"/>
              <a:gd name="connsiteX117-6805" fmla="*/ 168 w 552"/>
              <a:gd name="connsiteY117-6806" fmla="*/ 643 h 764"/>
              <a:gd name="connsiteX118-6807" fmla="*/ 158 w 552"/>
              <a:gd name="connsiteY118-6808" fmla="*/ 632 h 764"/>
              <a:gd name="connsiteX119-6809" fmla="*/ 147 w 552"/>
              <a:gd name="connsiteY119-6810" fmla="*/ 627 h 764"/>
              <a:gd name="connsiteX120-6811" fmla="*/ 137 w 552"/>
              <a:gd name="connsiteY120-6812" fmla="*/ 622 h 764"/>
              <a:gd name="connsiteX121-6813" fmla="*/ 132 w 552"/>
              <a:gd name="connsiteY121-6814" fmla="*/ 616 h 764"/>
              <a:gd name="connsiteX122-6815" fmla="*/ 132 w 552"/>
              <a:gd name="connsiteY122-6816" fmla="*/ 616 h 764"/>
              <a:gd name="connsiteX123-6817" fmla="*/ 132 w 552"/>
              <a:gd name="connsiteY123-6818" fmla="*/ 611 h 764"/>
              <a:gd name="connsiteX124-6819" fmla="*/ 132 w 552"/>
              <a:gd name="connsiteY124-6820" fmla="*/ 611 h 764"/>
              <a:gd name="connsiteX125-6821" fmla="*/ 137 w 552"/>
              <a:gd name="connsiteY125-6822" fmla="*/ 611 h 764"/>
              <a:gd name="connsiteX126-6823" fmla="*/ 142 w 552"/>
              <a:gd name="connsiteY126-6824" fmla="*/ 611 h 764"/>
              <a:gd name="connsiteX127-6825" fmla="*/ 153 w 552"/>
              <a:gd name="connsiteY127-6826" fmla="*/ 611 h 764"/>
              <a:gd name="connsiteX128-6827" fmla="*/ 163 w 552"/>
              <a:gd name="connsiteY128-6828" fmla="*/ 611 h 764"/>
              <a:gd name="connsiteX129-6829" fmla="*/ 179 w 552"/>
              <a:gd name="connsiteY129-6830" fmla="*/ 616 h 764"/>
              <a:gd name="connsiteX130-6831" fmla="*/ 195 w 552"/>
              <a:gd name="connsiteY130-6832" fmla="*/ 622 h 764"/>
              <a:gd name="connsiteX131-6833" fmla="*/ 216 w 552"/>
              <a:gd name="connsiteY131-6834" fmla="*/ 622 h 764"/>
              <a:gd name="connsiteX132-6835" fmla="*/ 237 w 552"/>
              <a:gd name="connsiteY132-6836" fmla="*/ 627 h 764"/>
              <a:gd name="connsiteX133-6837" fmla="*/ 253 w 552"/>
              <a:gd name="connsiteY133-6838" fmla="*/ 632 h 764"/>
              <a:gd name="connsiteX134-6839" fmla="*/ 268 w 552"/>
              <a:gd name="connsiteY134-6840" fmla="*/ 632 h 764"/>
              <a:gd name="connsiteX135-6841" fmla="*/ 284 w 552"/>
              <a:gd name="connsiteY135-6842" fmla="*/ 632 h 764"/>
              <a:gd name="connsiteX136-6843" fmla="*/ 295 w 552"/>
              <a:gd name="connsiteY136-6844" fmla="*/ 632 h 764"/>
              <a:gd name="connsiteX137-6845" fmla="*/ 305 w 552"/>
              <a:gd name="connsiteY137-6846" fmla="*/ 632 h 764"/>
              <a:gd name="connsiteX138-6847" fmla="*/ 311 w 552"/>
              <a:gd name="connsiteY138-6848" fmla="*/ 632 h 764"/>
              <a:gd name="connsiteX139-6849" fmla="*/ 316 w 552"/>
              <a:gd name="connsiteY139-6850" fmla="*/ 632 h 764"/>
              <a:gd name="connsiteX140-6851" fmla="*/ 321 w 552"/>
              <a:gd name="connsiteY140-6852" fmla="*/ 627 h 764"/>
              <a:gd name="connsiteX141-6853" fmla="*/ 326 w 552"/>
              <a:gd name="connsiteY141-6854" fmla="*/ 622 h 764"/>
              <a:gd name="connsiteX142-6855" fmla="*/ 332 w 552"/>
              <a:gd name="connsiteY142-6856" fmla="*/ 616 h 764"/>
              <a:gd name="connsiteX143-6857" fmla="*/ 337 w 552"/>
              <a:gd name="connsiteY143-6858" fmla="*/ 611 h 764"/>
              <a:gd name="connsiteX144-6859" fmla="*/ 342 w 552"/>
              <a:gd name="connsiteY144-6860" fmla="*/ 600 h 764"/>
              <a:gd name="connsiteX145-6861" fmla="*/ 353 w 552"/>
              <a:gd name="connsiteY145-6862" fmla="*/ 590 h 764"/>
              <a:gd name="connsiteX146-6863" fmla="*/ 358 w 552"/>
              <a:gd name="connsiteY146-6864" fmla="*/ 579 h 764"/>
              <a:gd name="connsiteX147-6865" fmla="*/ 363 w 552"/>
              <a:gd name="connsiteY147-6866" fmla="*/ 569 h 764"/>
              <a:gd name="connsiteX148-6867" fmla="*/ 368 w 552"/>
              <a:gd name="connsiteY148-6868" fmla="*/ 553 h 764"/>
              <a:gd name="connsiteX149-6869" fmla="*/ 374 w 552"/>
              <a:gd name="connsiteY149-6870" fmla="*/ 537 h 764"/>
              <a:gd name="connsiteX150-6871" fmla="*/ 379 w 552"/>
              <a:gd name="connsiteY150-6872" fmla="*/ 521 h 764"/>
              <a:gd name="connsiteX151-6873" fmla="*/ 384 w 552"/>
              <a:gd name="connsiteY151-6874" fmla="*/ 500 h 764"/>
              <a:gd name="connsiteX152-6875" fmla="*/ 389 w 552"/>
              <a:gd name="connsiteY152-6876" fmla="*/ 479 h 764"/>
              <a:gd name="connsiteX153-6877" fmla="*/ 395 w 552"/>
              <a:gd name="connsiteY153-6878" fmla="*/ 453 h 764"/>
              <a:gd name="connsiteX154-6879" fmla="*/ 400 w 552"/>
              <a:gd name="connsiteY154-6880" fmla="*/ 427 h 764"/>
              <a:gd name="connsiteX155-6881" fmla="*/ 405 w 552"/>
              <a:gd name="connsiteY155-6882" fmla="*/ 400 h 764"/>
              <a:gd name="connsiteX156-6883" fmla="*/ 410 w 552"/>
              <a:gd name="connsiteY156-6884" fmla="*/ 374 h 764"/>
              <a:gd name="connsiteX157-6885" fmla="*/ 416 w 552"/>
              <a:gd name="connsiteY157-6886" fmla="*/ 348 h 764"/>
              <a:gd name="connsiteX158-6887" fmla="*/ 416 w 552"/>
              <a:gd name="connsiteY158-6888" fmla="*/ 321 h 764"/>
              <a:gd name="connsiteX159-6889" fmla="*/ 421 w 552"/>
              <a:gd name="connsiteY159-6890" fmla="*/ 295 h 764"/>
              <a:gd name="connsiteX160-6891" fmla="*/ 421 w 552"/>
              <a:gd name="connsiteY160-6892" fmla="*/ 274 h 764"/>
              <a:gd name="connsiteX161-6893" fmla="*/ 426 w 552"/>
              <a:gd name="connsiteY161-6894" fmla="*/ 253 h 764"/>
              <a:gd name="connsiteX162-6895" fmla="*/ 426 w 552"/>
              <a:gd name="connsiteY162-6896" fmla="*/ 232 h 764"/>
              <a:gd name="connsiteX163-6897" fmla="*/ 426 w 552"/>
              <a:gd name="connsiteY163-6898" fmla="*/ 211 h 764"/>
              <a:gd name="connsiteX164-6899" fmla="*/ 431 w 552"/>
              <a:gd name="connsiteY164-6900" fmla="*/ 195 h 764"/>
              <a:gd name="connsiteX165-6901" fmla="*/ 431 w 552"/>
              <a:gd name="connsiteY165-6902" fmla="*/ 179 h 764"/>
              <a:gd name="connsiteX166-6903" fmla="*/ 431 w 552"/>
              <a:gd name="connsiteY166-6904" fmla="*/ 163 h 764"/>
              <a:gd name="connsiteX167-6905" fmla="*/ 431 w 552"/>
              <a:gd name="connsiteY167-6906" fmla="*/ 153 h 764"/>
              <a:gd name="connsiteX168-6907" fmla="*/ 431 w 552"/>
              <a:gd name="connsiteY168-6908" fmla="*/ 142 h 764"/>
              <a:gd name="connsiteX169-6909" fmla="*/ 431 w 552"/>
              <a:gd name="connsiteY169-6910" fmla="*/ 132 h 764"/>
              <a:gd name="connsiteX170-6911" fmla="*/ 431 w 552"/>
              <a:gd name="connsiteY170-6912" fmla="*/ 121 h 764"/>
              <a:gd name="connsiteX171-6913" fmla="*/ 426 w 552"/>
              <a:gd name="connsiteY171-6914" fmla="*/ 116 h 764"/>
              <a:gd name="connsiteX172-6915" fmla="*/ 426 w 552"/>
              <a:gd name="connsiteY172-6916" fmla="*/ 116 h 764"/>
              <a:gd name="connsiteX0-6917" fmla="*/ 405 w 531"/>
              <a:gd name="connsiteY0-6918" fmla="*/ 116 h 764"/>
              <a:gd name="connsiteX1-6919" fmla="*/ 405 w 531"/>
              <a:gd name="connsiteY1-6920" fmla="*/ 105 h 764"/>
              <a:gd name="connsiteX2-6921" fmla="*/ 400 w 531"/>
              <a:gd name="connsiteY2-6922" fmla="*/ 95 h 764"/>
              <a:gd name="connsiteX3-6923" fmla="*/ 395 w 531"/>
              <a:gd name="connsiteY3-6924" fmla="*/ 84 h 764"/>
              <a:gd name="connsiteX4-6925" fmla="*/ 395 w 531"/>
              <a:gd name="connsiteY4-6926" fmla="*/ 79 h 764"/>
              <a:gd name="connsiteX5-6927" fmla="*/ 389 w 531"/>
              <a:gd name="connsiteY5-6928" fmla="*/ 79 h 764"/>
              <a:gd name="connsiteX6-6929" fmla="*/ 384 w 531"/>
              <a:gd name="connsiteY6-6930" fmla="*/ 79 h 764"/>
              <a:gd name="connsiteX7-6931" fmla="*/ 379 w 531"/>
              <a:gd name="connsiteY7-6932" fmla="*/ 74 h 764"/>
              <a:gd name="connsiteX8-6933" fmla="*/ 368 w 531"/>
              <a:gd name="connsiteY8-6934" fmla="*/ 74 h 764"/>
              <a:gd name="connsiteX9-6935" fmla="*/ 358 w 531"/>
              <a:gd name="connsiteY9-6936" fmla="*/ 74 h 764"/>
              <a:gd name="connsiteX10-6937" fmla="*/ 347 w 531"/>
              <a:gd name="connsiteY10-6938" fmla="*/ 74 h 764"/>
              <a:gd name="connsiteX11-6939" fmla="*/ 337 w 531"/>
              <a:gd name="connsiteY11-6940" fmla="*/ 74 h 764"/>
              <a:gd name="connsiteX12-6941" fmla="*/ 326 w 531"/>
              <a:gd name="connsiteY12-6942" fmla="*/ 74 h 764"/>
              <a:gd name="connsiteX13-6943" fmla="*/ 295 w 531"/>
              <a:gd name="connsiteY13-6944" fmla="*/ 74 h 764"/>
              <a:gd name="connsiteX14-6945" fmla="*/ 268 w 531"/>
              <a:gd name="connsiteY14-6946" fmla="*/ 74 h 764"/>
              <a:gd name="connsiteX15-6947" fmla="*/ 237 w 531"/>
              <a:gd name="connsiteY15-6948" fmla="*/ 79 h 764"/>
              <a:gd name="connsiteX16-6949" fmla="*/ 205 w 531"/>
              <a:gd name="connsiteY16-6950" fmla="*/ 79 h 764"/>
              <a:gd name="connsiteX17-6951" fmla="*/ 190 w 531"/>
              <a:gd name="connsiteY17-6952" fmla="*/ 84 h 764"/>
              <a:gd name="connsiteX18-6953" fmla="*/ 174 w 531"/>
              <a:gd name="connsiteY18-6954" fmla="*/ 84 h 764"/>
              <a:gd name="connsiteX19-6955" fmla="*/ 153 w 531"/>
              <a:gd name="connsiteY19-6956" fmla="*/ 90 h 764"/>
              <a:gd name="connsiteX20-6957" fmla="*/ 137 w 531"/>
              <a:gd name="connsiteY20-6958" fmla="*/ 95 h 764"/>
              <a:gd name="connsiteX21-6959" fmla="*/ 116 w 531"/>
              <a:gd name="connsiteY21-6960" fmla="*/ 95 h 764"/>
              <a:gd name="connsiteX22-6961" fmla="*/ 95 w 531"/>
              <a:gd name="connsiteY22-6962" fmla="*/ 100 h 764"/>
              <a:gd name="connsiteX23-6963" fmla="*/ 69 w 531"/>
              <a:gd name="connsiteY23-6964" fmla="*/ 105 h 764"/>
              <a:gd name="connsiteX24-6965" fmla="*/ 48 w 531"/>
              <a:gd name="connsiteY24-6966" fmla="*/ 111 h 764"/>
              <a:gd name="connsiteX25-6967" fmla="*/ 21 w 531"/>
              <a:gd name="connsiteY25-6968" fmla="*/ 116 h 764"/>
              <a:gd name="connsiteX26-6969" fmla="*/ 0 w 531"/>
              <a:gd name="connsiteY26-6970" fmla="*/ 121 h 764"/>
              <a:gd name="connsiteX27-6971" fmla="*/ 21 w 531"/>
              <a:gd name="connsiteY27-6972" fmla="*/ 63 h 764"/>
              <a:gd name="connsiteX28-6973" fmla="*/ 42 w 531"/>
              <a:gd name="connsiteY28-6974" fmla="*/ 58 h 764"/>
              <a:gd name="connsiteX29-6975" fmla="*/ 74 w 531"/>
              <a:gd name="connsiteY29-6976" fmla="*/ 58 h 764"/>
              <a:gd name="connsiteX30-6977" fmla="*/ 100 w 531"/>
              <a:gd name="connsiteY30-6978" fmla="*/ 53 h 764"/>
              <a:gd name="connsiteX31-6979" fmla="*/ 132 w 531"/>
              <a:gd name="connsiteY31-6980" fmla="*/ 53 h 764"/>
              <a:gd name="connsiteX32-6981" fmla="*/ 169 w 531"/>
              <a:gd name="connsiteY32-6982" fmla="*/ 47 h 764"/>
              <a:gd name="connsiteX33-6983" fmla="*/ 205 w 531"/>
              <a:gd name="connsiteY33-6984" fmla="*/ 42 h 764"/>
              <a:gd name="connsiteX34-6985" fmla="*/ 221 w 531"/>
              <a:gd name="connsiteY34-6986" fmla="*/ 42 h 764"/>
              <a:gd name="connsiteX35-6987" fmla="*/ 237 w 531"/>
              <a:gd name="connsiteY35-6988" fmla="*/ 37 h 764"/>
              <a:gd name="connsiteX36-6989" fmla="*/ 253 w 531"/>
              <a:gd name="connsiteY36-6990" fmla="*/ 37 h 764"/>
              <a:gd name="connsiteX37-6991" fmla="*/ 268 w 531"/>
              <a:gd name="connsiteY37-6992" fmla="*/ 37 h 764"/>
              <a:gd name="connsiteX38-6993" fmla="*/ 279 w 531"/>
              <a:gd name="connsiteY38-6994" fmla="*/ 32 h 764"/>
              <a:gd name="connsiteX39-6995" fmla="*/ 295 w 531"/>
              <a:gd name="connsiteY39-6996" fmla="*/ 32 h 764"/>
              <a:gd name="connsiteX40-6997" fmla="*/ 305 w 531"/>
              <a:gd name="connsiteY40-6998" fmla="*/ 32 h 764"/>
              <a:gd name="connsiteX41-6999" fmla="*/ 316 w 531"/>
              <a:gd name="connsiteY41-7000" fmla="*/ 26 h 764"/>
              <a:gd name="connsiteX42-7001" fmla="*/ 326 w 531"/>
              <a:gd name="connsiteY42-7002" fmla="*/ 26 h 764"/>
              <a:gd name="connsiteX43-7003" fmla="*/ 332 w 531"/>
              <a:gd name="connsiteY43-7004" fmla="*/ 26 h 764"/>
              <a:gd name="connsiteX44-7005" fmla="*/ 342 w 531"/>
              <a:gd name="connsiteY44-7006" fmla="*/ 21 h 764"/>
              <a:gd name="connsiteX45-7007" fmla="*/ 347 w 531"/>
              <a:gd name="connsiteY45-7008" fmla="*/ 21 h 764"/>
              <a:gd name="connsiteX46-7009" fmla="*/ 353 w 531"/>
              <a:gd name="connsiteY46-7010" fmla="*/ 21 h 764"/>
              <a:gd name="connsiteX47-7011" fmla="*/ 358 w 531"/>
              <a:gd name="connsiteY47-7012" fmla="*/ 16 h 764"/>
              <a:gd name="connsiteX48-7013" fmla="*/ 358 w 531"/>
              <a:gd name="connsiteY48-7014" fmla="*/ 16 h 764"/>
              <a:gd name="connsiteX49-7015" fmla="*/ 363 w 531"/>
              <a:gd name="connsiteY49-7016" fmla="*/ 16 h 764"/>
              <a:gd name="connsiteX50-7017" fmla="*/ 363 w 531"/>
              <a:gd name="connsiteY50-7018" fmla="*/ 11 h 764"/>
              <a:gd name="connsiteX51-7019" fmla="*/ 374 w 531"/>
              <a:gd name="connsiteY51-7020" fmla="*/ 5 h 764"/>
              <a:gd name="connsiteX52-7021" fmla="*/ 379 w 531"/>
              <a:gd name="connsiteY52-7022" fmla="*/ 5 h 764"/>
              <a:gd name="connsiteX53-7023" fmla="*/ 389 w 531"/>
              <a:gd name="connsiteY53-7024" fmla="*/ 0 h 764"/>
              <a:gd name="connsiteX54-7025" fmla="*/ 395 w 531"/>
              <a:gd name="connsiteY54-7026" fmla="*/ 5 h 764"/>
              <a:gd name="connsiteX55-7027" fmla="*/ 410 w 531"/>
              <a:gd name="connsiteY55-7028" fmla="*/ 5 h 764"/>
              <a:gd name="connsiteX56-7029" fmla="*/ 421 w 531"/>
              <a:gd name="connsiteY56-7030" fmla="*/ 11 h 764"/>
              <a:gd name="connsiteX57-7031" fmla="*/ 442 w 531"/>
              <a:gd name="connsiteY57-7032" fmla="*/ 16 h 764"/>
              <a:gd name="connsiteX58-7033" fmla="*/ 474 w 531"/>
              <a:gd name="connsiteY58-7034" fmla="*/ 32 h 764"/>
              <a:gd name="connsiteX59-7035" fmla="*/ 489 w 531"/>
              <a:gd name="connsiteY59-7036" fmla="*/ 42 h 764"/>
              <a:gd name="connsiteX60-7037" fmla="*/ 505 w 531"/>
              <a:gd name="connsiteY60-7038" fmla="*/ 53 h 764"/>
              <a:gd name="connsiteX61-7039" fmla="*/ 516 w 531"/>
              <a:gd name="connsiteY61-7040" fmla="*/ 58 h 764"/>
              <a:gd name="connsiteX62-7041" fmla="*/ 526 w 531"/>
              <a:gd name="connsiteY62-7042" fmla="*/ 68 h 764"/>
              <a:gd name="connsiteX63-7043" fmla="*/ 531 w 531"/>
              <a:gd name="connsiteY63-7044" fmla="*/ 74 h 764"/>
              <a:gd name="connsiteX64-7045" fmla="*/ 531 w 531"/>
              <a:gd name="connsiteY64-7046" fmla="*/ 74 h 764"/>
              <a:gd name="connsiteX65-7047" fmla="*/ 526 w 531"/>
              <a:gd name="connsiteY65-7048" fmla="*/ 79 h 764"/>
              <a:gd name="connsiteX66-7049" fmla="*/ 526 w 531"/>
              <a:gd name="connsiteY66-7050" fmla="*/ 84 h 764"/>
              <a:gd name="connsiteX67-7051" fmla="*/ 521 w 531"/>
              <a:gd name="connsiteY67-7052" fmla="*/ 90 h 764"/>
              <a:gd name="connsiteX68-7053" fmla="*/ 516 w 531"/>
              <a:gd name="connsiteY68-7054" fmla="*/ 95 h 764"/>
              <a:gd name="connsiteX69-7055" fmla="*/ 510 w 531"/>
              <a:gd name="connsiteY69-7056" fmla="*/ 100 h 764"/>
              <a:gd name="connsiteX70-7057" fmla="*/ 505 w 531"/>
              <a:gd name="connsiteY70-7058" fmla="*/ 105 h 764"/>
              <a:gd name="connsiteX71-7059" fmla="*/ 500 w 531"/>
              <a:gd name="connsiteY71-7060" fmla="*/ 116 h 764"/>
              <a:gd name="connsiteX72-7061" fmla="*/ 500 w 531"/>
              <a:gd name="connsiteY72-7062" fmla="*/ 126 h 764"/>
              <a:gd name="connsiteX73-7063" fmla="*/ 495 w 531"/>
              <a:gd name="connsiteY73-7064" fmla="*/ 142 h 764"/>
              <a:gd name="connsiteX74-7065" fmla="*/ 495 w 531"/>
              <a:gd name="connsiteY74-7066" fmla="*/ 163 h 764"/>
              <a:gd name="connsiteX75-7067" fmla="*/ 495 w 531"/>
              <a:gd name="connsiteY75-7068" fmla="*/ 184 h 764"/>
              <a:gd name="connsiteX76-7069" fmla="*/ 489 w 531"/>
              <a:gd name="connsiteY76-7070" fmla="*/ 211 h 764"/>
              <a:gd name="connsiteX77-7071" fmla="*/ 484 w 531"/>
              <a:gd name="connsiteY77-7072" fmla="*/ 263 h 764"/>
              <a:gd name="connsiteX78-7073" fmla="*/ 479 w 531"/>
              <a:gd name="connsiteY78-7074" fmla="*/ 316 h 764"/>
              <a:gd name="connsiteX79-7075" fmla="*/ 474 w 531"/>
              <a:gd name="connsiteY79-7076" fmla="*/ 363 h 764"/>
              <a:gd name="connsiteX80-7077" fmla="*/ 468 w 531"/>
              <a:gd name="connsiteY80-7078" fmla="*/ 411 h 764"/>
              <a:gd name="connsiteX81-7079" fmla="*/ 458 w 531"/>
              <a:gd name="connsiteY81-7080" fmla="*/ 458 h 764"/>
              <a:gd name="connsiteX82-7081" fmla="*/ 447 w 531"/>
              <a:gd name="connsiteY82-7082" fmla="*/ 506 h 764"/>
              <a:gd name="connsiteX83-7083" fmla="*/ 437 w 531"/>
              <a:gd name="connsiteY83-7084" fmla="*/ 553 h 764"/>
              <a:gd name="connsiteX84-7085" fmla="*/ 421 w 531"/>
              <a:gd name="connsiteY84-7086" fmla="*/ 595 h 764"/>
              <a:gd name="connsiteX85-7087" fmla="*/ 410 w 531"/>
              <a:gd name="connsiteY85-7088" fmla="*/ 622 h 764"/>
              <a:gd name="connsiteX86-7089" fmla="*/ 405 w 531"/>
              <a:gd name="connsiteY86-7090" fmla="*/ 643 h 764"/>
              <a:gd name="connsiteX87-7091" fmla="*/ 395 w 531"/>
              <a:gd name="connsiteY87-7092" fmla="*/ 658 h 764"/>
              <a:gd name="connsiteX88-7093" fmla="*/ 384 w 531"/>
              <a:gd name="connsiteY88-7094" fmla="*/ 674 h 764"/>
              <a:gd name="connsiteX89-7095" fmla="*/ 374 w 531"/>
              <a:gd name="connsiteY89-7096" fmla="*/ 690 h 764"/>
              <a:gd name="connsiteX90-7097" fmla="*/ 363 w 531"/>
              <a:gd name="connsiteY90-7098" fmla="*/ 706 h 764"/>
              <a:gd name="connsiteX91-7099" fmla="*/ 347 w 531"/>
              <a:gd name="connsiteY91-7100" fmla="*/ 716 h 764"/>
              <a:gd name="connsiteX92-7101" fmla="*/ 337 w 531"/>
              <a:gd name="connsiteY92-7102" fmla="*/ 727 h 764"/>
              <a:gd name="connsiteX93-7103" fmla="*/ 326 w 531"/>
              <a:gd name="connsiteY93-7104" fmla="*/ 737 h 764"/>
              <a:gd name="connsiteX94-7105" fmla="*/ 316 w 531"/>
              <a:gd name="connsiteY94-7106" fmla="*/ 743 h 764"/>
              <a:gd name="connsiteX95-7107" fmla="*/ 305 w 531"/>
              <a:gd name="connsiteY95-7108" fmla="*/ 748 h 764"/>
              <a:gd name="connsiteX96-7109" fmla="*/ 295 w 531"/>
              <a:gd name="connsiteY96-7110" fmla="*/ 753 h 764"/>
              <a:gd name="connsiteX97-7111" fmla="*/ 290 w 531"/>
              <a:gd name="connsiteY97-7112" fmla="*/ 758 h 764"/>
              <a:gd name="connsiteX98-7113" fmla="*/ 279 w 531"/>
              <a:gd name="connsiteY98-7114" fmla="*/ 764 h 764"/>
              <a:gd name="connsiteX99-7115" fmla="*/ 274 w 531"/>
              <a:gd name="connsiteY99-7116" fmla="*/ 764 h 764"/>
              <a:gd name="connsiteX100-7117" fmla="*/ 268 w 531"/>
              <a:gd name="connsiteY100-7118" fmla="*/ 764 h 764"/>
              <a:gd name="connsiteX101-7119" fmla="*/ 258 w 531"/>
              <a:gd name="connsiteY101-7120" fmla="*/ 758 h 764"/>
              <a:gd name="connsiteX102-7121" fmla="*/ 253 w 531"/>
              <a:gd name="connsiteY102-7122" fmla="*/ 753 h 764"/>
              <a:gd name="connsiteX103-7123" fmla="*/ 247 w 531"/>
              <a:gd name="connsiteY103-7124" fmla="*/ 748 h 764"/>
              <a:gd name="connsiteX104-7125" fmla="*/ 247 w 531"/>
              <a:gd name="connsiteY104-7126" fmla="*/ 743 h 764"/>
              <a:gd name="connsiteX105-7127" fmla="*/ 247 w 531"/>
              <a:gd name="connsiteY105-7128" fmla="*/ 737 h 764"/>
              <a:gd name="connsiteX106-7129" fmla="*/ 247 w 531"/>
              <a:gd name="connsiteY106-7130" fmla="*/ 732 h 764"/>
              <a:gd name="connsiteX107-7131" fmla="*/ 247 w 531"/>
              <a:gd name="connsiteY107-7132" fmla="*/ 722 h 764"/>
              <a:gd name="connsiteX108-7133" fmla="*/ 247 w 531"/>
              <a:gd name="connsiteY108-7134" fmla="*/ 716 h 764"/>
              <a:gd name="connsiteX109-7135" fmla="*/ 242 w 531"/>
              <a:gd name="connsiteY109-7136" fmla="*/ 706 h 764"/>
              <a:gd name="connsiteX110-7137" fmla="*/ 232 w 531"/>
              <a:gd name="connsiteY110-7138" fmla="*/ 695 h 764"/>
              <a:gd name="connsiteX111-7139" fmla="*/ 221 w 531"/>
              <a:gd name="connsiteY111-7140" fmla="*/ 690 h 764"/>
              <a:gd name="connsiteX112-7141" fmla="*/ 211 w 531"/>
              <a:gd name="connsiteY112-7142" fmla="*/ 679 h 764"/>
              <a:gd name="connsiteX113-7143" fmla="*/ 195 w 531"/>
              <a:gd name="connsiteY113-7144" fmla="*/ 669 h 764"/>
              <a:gd name="connsiteX114-7145" fmla="*/ 179 w 531"/>
              <a:gd name="connsiteY114-7146" fmla="*/ 658 h 764"/>
              <a:gd name="connsiteX115-7147" fmla="*/ 163 w 531"/>
              <a:gd name="connsiteY115-7148" fmla="*/ 648 h 764"/>
              <a:gd name="connsiteX116-7149" fmla="*/ 147 w 531"/>
              <a:gd name="connsiteY116-7150" fmla="*/ 643 h 764"/>
              <a:gd name="connsiteX117-7151" fmla="*/ 137 w 531"/>
              <a:gd name="connsiteY117-7152" fmla="*/ 632 h 764"/>
              <a:gd name="connsiteX118-7153" fmla="*/ 126 w 531"/>
              <a:gd name="connsiteY118-7154" fmla="*/ 627 h 764"/>
              <a:gd name="connsiteX119-7155" fmla="*/ 116 w 531"/>
              <a:gd name="connsiteY119-7156" fmla="*/ 622 h 764"/>
              <a:gd name="connsiteX120-7157" fmla="*/ 111 w 531"/>
              <a:gd name="connsiteY120-7158" fmla="*/ 616 h 764"/>
              <a:gd name="connsiteX121-7159" fmla="*/ 111 w 531"/>
              <a:gd name="connsiteY121-7160" fmla="*/ 616 h 764"/>
              <a:gd name="connsiteX122-7161" fmla="*/ 111 w 531"/>
              <a:gd name="connsiteY122-7162" fmla="*/ 611 h 764"/>
              <a:gd name="connsiteX123-7163" fmla="*/ 111 w 531"/>
              <a:gd name="connsiteY123-7164" fmla="*/ 611 h 764"/>
              <a:gd name="connsiteX124-7165" fmla="*/ 116 w 531"/>
              <a:gd name="connsiteY124-7166" fmla="*/ 611 h 764"/>
              <a:gd name="connsiteX125-7167" fmla="*/ 121 w 531"/>
              <a:gd name="connsiteY125-7168" fmla="*/ 611 h 764"/>
              <a:gd name="connsiteX126-7169" fmla="*/ 132 w 531"/>
              <a:gd name="connsiteY126-7170" fmla="*/ 611 h 764"/>
              <a:gd name="connsiteX127-7171" fmla="*/ 142 w 531"/>
              <a:gd name="connsiteY127-7172" fmla="*/ 611 h 764"/>
              <a:gd name="connsiteX128-7173" fmla="*/ 158 w 531"/>
              <a:gd name="connsiteY128-7174" fmla="*/ 616 h 764"/>
              <a:gd name="connsiteX129-7175" fmla="*/ 174 w 531"/>
              <a:gd name="connsiteY129-7176" fmla="*/ 622 h 764"/>
              <a:gd name="connsiteX130-7177" fmla="*/ 195 w 531"/>
              <a:gd name="connsiteY130-7178" fmla="*/ 622 h 764"/>
              <a:gd name="connsiteX131-7179" fmla="*/ 216 w 531"/>
              <a:gd name="connsiteY131-7180" fmla="*/ 627 h 764"/>
              <a:gd name="connsiteX132-7181" fmla="*/ 232 w 531"/>
              <a:gd name="connsiteY132-7182" fmla="*/ 632 h 764"/>
              <a:gd name="connsiteX133-7183" fmla="*/ 247 w 531"/>
              <a:gd name="connsiteY133-7184" fmla="*/ 632 h 764"/>
              <a:gd name="connsiteX134-7185" fmla="*/ 263 w 531"/>
              <a:gd name="connsiteY134-7186" fmla="*/ 632 h 764"/>
              <a:gd name="connsiteX135-7187" fmla="*/ 274 w 531"/>
              <a:gd name="connsiteY135-7188" fmla="*/ 632 h 764"/>
              <a:gd name="connsiteX136-7189" fmla="*/ 284 w 531"/>
              <a:gd name="connsiteY136-7190" fmla="*/ 632 h 764"/>
              <a:gd name="connsiteX137-7191" fmla="*/ 290 w 531"/>
              <a:gd name="connsiteY137-7192" fmla="*/ 632 h 764"/>
              <a:gd name="connsiteX138-7193" fmla="*/ 295 w 531"/>
              <a:gd name="connsiteY138-7194" fmla="*/ 632 h 764"/>
              <a:gd name="connsiteX139-7195" fmla="*/ 300 w 531"/>
              <a:gd name="connsiteY139-7196" fmla="*/ 627 h 764"/>
              <a:gd name="connsiteX140-7197" fmla="*/ 305 w 531"/>
              <a:gd name="connsiteY140-7198" fmla="*/ 622 h 764"/>
              <a:gd name="connsiteX141-7199" fmla="*/ 311 w 531"/>
              <a:gd name="connsiteY141-7200" fmla="*/ 616 h 764"/>
              <a:gd name="connsiteX142-7201" fmla="*/ 316 w 531"/>
              <a:gd name="connsiteY142-7202" fmla="*/ 611 h 764"/>
              <a:gd name="connsiteX143-7203" fmla="*/ 321 w 531"/>
              <a:gd name="connsiteY143-7204" fmla="*/ 600 h 764"/>
              <a:gd name="connsiteX144-7205" fmla="*/ 332 w 531"/>
              <a:gd name="connsiteY144-7206" fmla="*/ 590 h 764"/>
              <a:gd name="connsiteX145-7207" fmla="*/ 337 w 531"/>
              <a:gd name="connsiteY145-7208" fmla="*/ 579 h 764"/>
              <a:gd name="connsiteX146-7209" fmla="*/ 342 w 531"/>
              <a:gd name="connsiteY146-7210" fmla="*/ 569 h 764"/>
              <a:gd name="connsiteX147-7211" fmla="*/ 347 w 531"/>
              <a:gd name="connsiteY147-7212" fmla="*/ 553 h 764"/>
              <a:gd name="connsiteX148-7213" fmla="*/ 353 w 531"/>
              <a:gd name="connsiteY148-7214" fmla="*/ 537 h 764"/>
              <a:gd name="connsiteX149-7215" fmla="*/ 358 w 531"/>
              <a:gd name="connsiteY149-7216" fmla="*/ 521 h 764"/>
              <a:gd name="connsiteX150-7217" fmla="*/ 363 w 531"/>
              <a:gd name="connsiteY150-7218" fmla="*/ 500 h 764"/>
              <a:gd name="connsiteX151-7219" fmla="*/ 368 w 531"/>
              <a:gd name="connsiteY151-7220" fmla="*/ 479 h 764"/>
              <a:gd name="connsiteX152-7221" fmla="*/ 374 w 531"/>
              <a:gd name="connsiteY152-7222" fmla="*/ 453 h 764"/>
              <a:gd name="connsiteX153-7223" fmla="*/ 379 w 531"/>
              <a:gd name="connsiteY153-7224" fmla="*/ 427 h 764"/>
              <a:gd name="connsiteX154-7225" fmla="*/ 384 w 531"/>
              <a:gd name="connsiteY154-7226" fmla="*/ 400 h 764"/>
              <a:gd name="connsiteX155-7227" fmla="*/ 389 w 531"/>
              <a:gd name="connsiteY155-7228" fmla="*/ 374 h 764"/>
              <a:gd name="connsiteX156-7229" fmla="*/ 395 w 531"/>
              <a:gd name="connsiteY156-7230" fmla="*/ 348 h 764"/>
              <a:gd name="connsiteX157-7231" fmla="*/ 395 w 531"/>
              <a:gd name="connsiteY157-7232" fmla="*/ 321 h 764"/>
              <a:gd name="connsiteX158-7233" fmla="*/ 400 w 531"/>
              <a:gd name="connsiteY158-7234" fmla="*/ 295 h 764"/>
              <a:gd name="connsiteX159-7235" fmla="*/ 400 w 531"/>
              <a:gd name="connsiteY159-7236" fmla="*/ 274 h 764"/>
              <a:gd name="connsiteX160-7237" fmla="*/ 405 w 531"/>
              <a:gd name="connsiteY160-7238" fmla="*/ 253 h 764"/>
              <a:gd name="connsiteX161-7239" fmla="*/ 405 w 531"/>
              <a:gd name="connsiteY161-7240" fmla="*/ 232 h 764"/>
              <a:gd name="connsiteX162-7241" fmla="*/ 405 w 531"/>
              <a:gd name="connsiteY162-7242" fmla="*/ 211 h 764"/>
              <a:gd name="connsiteX163-7243" fmla="*/ 410 w 531"/>
              <a:gd name="connsiteY163-7244" fmla="*/ 195 h 764"/>
              <a:gd name="connsiteX164-7245" fmla="*/ 410 w 531"/>
              <a:gd name="connsiteY164-7246" fmla="*/ 179 h 764"/>
              <a:gd name="connsiteX165-7247" fmla="*/ 410 w 531"/>
              <a:gd name="connsiteY165-7248" fmla="*/ 163 h 764"/>
              <a:gd name="connsiteX166-7249" fmla="*/ 410 w 531"/>
              <a:gd name="connsiteY166-7250" fmla="*/ 153 h 764"/>
              <a:gd name="connsiteX167-7251" fmla="*/ 410 w 531"/>
              <a:gd name="connsiteY167-7252" fmla="*/ 142 h 764"/>
              <a:gd name="connsiteX168-7253" fmla="*/ 410 w 531"/>
              <a:gd name="connsiteY168-7254" fmla="*/ 132 h 764"/>
              <a:gd name="connsiteX169-7255" fmla="*/ 410 w 531"/>
              <a:gd name="connsiteY169-7256" fmla="*/ 121 h 764"/>
              <a:gd name="connsiteX170-7257" fmla="*/ 405 w 531"/>
              <a:gd name="connsiteY170-7258" fmla="*/ 116 h 764"/>
              <a:gd name="connsiteX171-7259" fmla="*/ 405 w 531"/>
              <a:gd name="connsiteY171-7260" fmla="*/ 116 h 764"/>
              <a:gd name="connsiteX0-7261" fmla="*/ 388 w 514"/>
              <a:gd name="connsiteY0-7262" fmla="*/ 116 h 764"/>
              <a:gd name="connsiteX1-7263" fmla="*/ 388 w 514"/>
              <a:gd name="connsiteY1-7264" fmla="*/ 105 h 764"/>
              <a:gd name="connsiteX2-7265" fmla="*/ 383 w 514"/>
              <a:gd name="connsiteY2-7266" fmla="*/ 95 h 764"/>
              <a:gd name="connsiteX3-7267" fmla="*/ 378 w 514"/>
              <a:gd name="connsiteY3-7268" fmla="*/ 84 h 764"/>
              <a:gd name="connsiteX4-7269" fmla="*/ 378 w 514"/>
              <a:gd name="connsiteY4-7270" fmla="*/ 79 h 764"/>
              <a:gd name="connsiteX5-7271" fmla="*/ 372 w 514"/>
              <a:gd name="connsiteY5-7272" fmla="*/ 79 h 764"/>
              <a:gd name="connsiteX6-7273" fmla="*/ 367 w 514"/>
              <a:gd name="connsiteY6-7274" fmla="*/ 79 h 764"/>
              <a:gd name="connsiteX7-7275" fmla="*/ 362 w 514"/>
              <a:gd name="connsiteY7-7276" fmla="*/ 74 h 764"/>
              <a:gd name="connsiteX8-7277" fmla="*/ 351 w 514"/>
              <a:gd name="connsiteY8-7278" fmla="*/ 74 h 764"/>
              <a:gd name="connsiteX9-7279" fmla="*/ 341 w 514"/>
              <a:gd name="connsiteY9-7280" fmla="*/ 74 h 764"/>
              <a:gd name="connsiteX10-7281" fmla="*/ 330 w 514"/>
              <a:gd name="connsiteY10-7282" fmla="*/ 74 h 764"/>
              <a:gd name="connsiteX11-7283" fmla="*/ 320 w 514"/>
              <a:gd name="connsiteY11-7284" fmla="*/ 74 h 764"/>
              <a:gd name="connsiteX12-7285" fmla="*/ 309 w 514"/>
              <a:gd name="connsiteY12-7286" fmla="*/ 74 h 764"/>
              <a:gd name="connsiteX13-7287" fmla="*/ 278 w 514"/>
              <a:gd name="connsiteY13-7288" fmla="*/ 74 h 764"/>
              <a:gd name="connsiteX14-7289" fmla="*/ 251 w 514"/>
              <a:gd name="connsiteY14-7290" fmla="*/ 74 h 764"/>
              <a:gd name="connsiteX15-7291" fmla="*/ 220 w 514"/>
              <a:gd name="connsiteY15-7292" fmla="*/ 79 h 764"/>
              <a:gd name="connsiteX16-7293" fmla="*/ 188 w 514"/>
              <a:gd name="connsiteY16-7294" fmla="*/ 79 h 764"/>
              <a:gd name="connsiteX17-7295" fmla="*/ 173 w 514"/>
              <a:gd name="connsiteY17-7296" fmla="*/ 84 h 764"/>
              <a:gd name="connsiteX18-7297" fmla="*/ 157 w 514"/>
              <a:gd name="connsiteY18-7298" fmla="*/ 84 h 764"/>
              <a:gd name="connsiteX19-7299" fmla="*/ 136 w 514"/>
              <a:gd name="connsiteY19-7300" fmla="*/ 90 h 764"/>
              <a:gd name="connsiteX20-7301" fmla="*/ 120 w 514"/>
              <a:gd name="connsiteY20-7302" fmla="*/ 95 h 764"/>
              <a:gd name="connsiteX21-7303" fmla="*/ 99 w 514"/>
              <a:gd name="connsiteY21-7304" fmla="*/ 95 h 764"/>
              <a:gd name="connsiteX22-7305" fmla="*/ 78 w 514"/>
              <a:gd name="connsiteY22-7306" fmla="*/ 100 h 764"/>
              <a:gd name="connsiteX23-7307" fmla="*/ 52 w 514"/>
              <a:gd name="connsiteY23-7308" fmla="*/ 105 h 764"/>
              <a:gd name="connsiteX24-7309" fmla="*/ 31 w 514"/>
              <a:gd name="connsiteY24-7310" fmla="*/ 111 h 764"/>
              <a:gd name="connsiteX25-7311" fmla="*/ 4 w 514"/>
              <a:gd name="connsiteY25-7312" fmla="*/ 116 h 764"/>
              <a:gd name="connsiteX26-7313" fmla="*/ 4 w 514"/>
              <a:gd name="connsiteY26-7314" fmla="*/ 63 h 764"/>
              <a:gd name="connsiteX27-7315" fmla="*/ 25 w 514"/>
              <a:gd name="connsiteY27-7316" fmla="*/ 58 h 764"/>
              <a:gd name="connsiteX28-7317" fmla="*/ 57 w 514"/>
              <a:gd name="connsiteY28-7318" fmla="*/ 58 h 764"/>
              <a:gd name="connsiteX29-7319" fmla="*/ 83 w 514"/>
              <a:gd name="connsiteY29-7320" fmla="*/ 53 h 764"/>
              <a:gd name="connsiteX30-7321" fmla="*/ 115 w 514"/>
              <a:gd name="connsiteY30-7322" fmla="*/ 53 h 764"/>
              <a:gd name="connsiteX31-7323" fmla="*/ 152 w 514"/>
              <a:gd name="connsiteY31-7324" fmla="*/ 47 h 764"/>
              <a:gd name="connsiteX32-7325" fmla="*/ 188 w 514"/>
              <a:gd name="connsiteY32-7326" fmla="*/ 42 h 764"/>
              <a:gd name="connsiteX33-7327" fmla="*/ 204 w 514"/>
              <a:gd name="connsiteY33-7328" fmla="*/ 42 h 764"/>
              <a:gd name="connsiteX34-7329" fmla="*/ 220 w 514"/>
              <a:gd name="connsiteY34-7330" fmla="*/ 37 h 764"/>
              <a:gd name="connsiteX35-7331" fmla="*/ 236 w 514"/>
              <a:gd name="connsiteY35-7332" fmla="*/ 37 h 764"/>
              <a:gd name="connsiteX36-7333" fmla="*/ 251 w 514"/>
              <a:gd name="connsiteY36-7334" fmla="*/ 37 h 764"/>
              <a:gd name="connsiteX37-7335" fmla="*/ 262 w 514"/>
              <a:gd name="connsiteY37-7336" fmla="*/ 32 h 764"/>
              <a:gd name="connsiteX38-7337" fmla="*/ 278 w 514"/>
              <a:gd name="connsiteY38-7338" fmla="*/ 32 h 764"/>
              <a:gd name="connsiteX39-7339" fmla="*/ 288 w 514"/>
              <a:gd name="connsiteY39-7340" fmla="*/ 32 h 764"/>
              <a:gd name="connsiteX40-7341" fmla="*/ 299 w 514"/>
              <a:gd name="connsiteY40-7342" fmla="*/ 26 h 764"/>
              <a:gd name="connsiteX41-7343" fmla="*/ 309 w 514"/>
              <a:gd name="connsiteY41-7344" fmla="*/ 26 h 764"/>
              <a:gd name="connsiteX42-7345" fmla="*/ 315 w 514"/>
              <a:gd name="connsiteY42-7346" fmla="*/ 26 h 764"/>
              <a:gd name="connsiteX43-7347" fmla="*/ 325 w 514"/>
              <a:gd name="connsiteY43-7348" fmla="*/ 21 h 764"/>
              <a:gd name="connsiteX44-7349" fmla="*/ 330 w 514"/>
              <a:gd name="connsiteY44-7350" fmla="*/ 21 h 764"/>
              <a:gd name="connsiteX45-7351" fmla="*/ 336 w 514"/>
              <a:gd name="connsiteY45-7352" fmla="*/ 21 h 764"/>
              <a:gd name="connsiteX46-7353" fmla="*/ 341 w 514"/>
              <a:gd name="connsiteY46-7354" fmla="*/ 16 h 764"/>
              <a:gd name="connsiteX47-7355" fmla="*/ 341 w 514"/>
              <a:gd name="connsiteY47-7356" fmla="*/ 16 h 764"/>
              <a:gd name="connsiteX48-7357" fmla="*/ 346 w 514"/>
              <a:gd name="connsiteY48-7358" fmla="*/ 16 h 764"/>
              <a:gd name="connsiteX49-7359" fmla="*/ 346 w 514"/>
              <a:gd name="connsiteY49-7360" fmla="*/ 11 h 764"/>
              <a:gd name="connsiteX50-7361" fmla="*/ 357 w 514"/>
              <a:gd name="connsiteY50-7362" fmla="*/ 5 h 764"/>
              <a:gd name="connsiteX51-7363" fmla="*/ 362 w 514"/>
              <a:gd name="connsiteY51-7364" fmla="*/ 5 h 764"/>
              <a:gd name="connsiteX52-7365" fmla="*/ 372 w 514"/>
              <a:gd name="connsiteY52-7366" fmla="*/ 0 h 764"/>
              <a:gd name="connsiteX53-7367" fmla="*/ 378 w 514"/>
              <a:gd name="connsiteY53-7368" fmla="*/ 5 h 764"/>
              <a:gd name="connsiteX54-7369" fmla="*/ 393 w 514"/>
              <a:gd name="connsiteY54-7370" fmla="*/ 5 h 764"/>
              <a:gd name="connsiteX55-7371" fmla="*/ 404 w 514"/>
              <a:gd name="connsiteY55-7372" fmla="*/ 11 h 764"/>
              <a:gd name="connsiteX56-7373" fmla="*/ 425 w 514"/>
              <a:gd name="connsiteY56-7374" fmla="*/ 16 h 764"/>
              <a:gd name="connsiteX57-7375" fmla="*/ 457 w 514"/>
              <a:gd name="connsiteY57-7376" fmla="*/ 32 h 764"/>
              <a:gd name="connsiteX58-7377" fmla="*/ 472 w 514"/>
              <a:gd name="connsiteY58-7378" fmla="*/ 42 h 764"/>
              <a:gd name="connsiteX59-7379" fmla="*/ 488 w 514"/>
              <a:gd name="connsiteY59-7380" fmla="*/ 53 h 764"/>
              <a:gd name="connsiteX60-7381" fmla="*/ 499 w 514"/>
              <a:gd name="connsiteY60-7382" fmla="*/ 58 h 764"/>
              <a:gd name="connsiteX61-7383" fmla="*/ 509 w 514"/>
              <a:gd name="connsiteY61-7384" fmla="*/ 68 h 764"/>
              <a:gd name="connsiteX62-7385" fmla="*/ 514 w 514"/>
              <a:gd name="connsiteY62-7386" fmla="*/ 74 h 764"/>
              <a:gd name="connsiteX63-7387" fmla="*/ 514 w 514"/>
              <a:gd name="connsiteY63-7388" fmla="*/ 74 h 764"/>
              <a:gd name="connsiteX64-7389" fmla="*/ 509 w 514"/>
              <a:gd name="connsiteY64-7390" fmla="*/ 79 h 764"/>
              <a:gd name="connsiteX65-7391" fmla="*/ 509 w 514"/>
              <a:gd name="connsiteY65-7392" fmla="*/ 84 h 764"/>
              <a:gd name="connsiteX66-7393" fmla="*/ 504 w 514"/>
              <a:gd name="connsiteY66-7394" fmla="*/ 90 h 764"/>
              <a:gd name="connsiteX67-7395" fmla="*/ 499 w 514"/>
              <a:gd name="connsiteY67-7396" fmla="*/ 95 h 764"/>
              <a:gd name="connsiteX68-7397" fmla="*/ 493 w 514"/>
              <a:gd name="connsiteY68-7398" fmla="*/ 100 h 764"/>
              <a:gd name="connsiteX69-7399" fmla="*/ 488 w 514"/>
              <a:gd name="connsiteY69-7400" fmla="*/ 105 h 764"/>
              <a:gd name="connsiteX70-7401" fmla="*/ 483 w 514"/>
              <a:gd name="connsiteY70-7402" fmla="*/ 116 h 764"/>
              <a:gd name="connsiteX71-7403" fmla="*/ 483 w 514"/>
              <a:gd name="connsiteY71-7404" fmla="*/ 126 h 764"/>
              <a:gd name="connsiteX72-7405" fmla="*/ 478 w 514"/>
              <a:gd name="connsiteY72-7406" fmla="*/ 142 h 764"/>
              <a:gd name="connsiteX73-7407" fmla="*/ 478 w 514"/>
              <a:gd name="connsiteY73-7408" fmla="*/ 163 h 764"/>
              <a:gd name="connsiteX74-7409" fmla="*/ 478 w 514"/>
              <a:gd name="connsiteY74-7410" fmla="*/ 184 h 764"/>
              <a:gd name="connsiteX75-7411" fmla="*/ 472 w 514"/>
              <a:gd name="connsiteY75-7412" fmla="*/ 211 h 764"/>
              <a:gd name="connsiteX76-7413" fmla="*/ 467 w 514"/>
              <a:gd name="connsiteY76-7414" fmla="*/ 263 h 764"/>
              <a:gd name="connsiteX77-7415" fmla="*/ 462 w 514"/>
              <a:gd name="connsiteY77-7416" fmla="*/ 316 h 764"/>
              <a:gd name="connsiteX78-7417" fmla="*/ 457 w 514"/>
              <a:gd name="connsiteY78-7418" fmla="*/ 363 h 764"/>
              <a:gd name="connsiteX79-7419" fmla="*/ 451 w 514"/>
              <a:gd name="connsiteY79-7420" fmla="*/ 411 h 764"/>
              <a:gd name="connsiteX80-7421" fmla="*/ 441 w 514"/>
              <a:gd name="connsiteY80-7422" fmla="*/ 458 h 764"/>
              <a:gd name="connsiteX81-7423" fmla="*/ 430 w 514"/>
              <a:gd name="connsiteY81-7424" fmla="*/ 506 h 764"/>
              <a:gd name="connsiteX82-7425" fmla="*/ 420 w 514"/>
              <a:gd name="connsiteY82-7426" fmla="*/ 553 h 764"/>
              <a:gd name="connsiteX83-7427" fmla="*/ 404 w 514"/>
              <a:gd name="connsiteY83-7428" fmla="*/ 595 h 764"/>
              <a:gd name="connsiteX84-7429" fmla="*/ 393 w 514"/>
              <a:gd name="connsiteY84-7430" fmla="*/ 622 h 764"/>
              <a:gd name="connsiteX85-7431" fmla="*/ 388 w 514"/>
              <a:gd name="connsiteY85-7432" fmla="*/ 643 h 764"/>
              <a:gd name="connsiteX86-7433" fmla="*/ 378 w 514"/>
              <a:gd name="connsiteY86-7434" fmla="*/ 658 h 764"/>
              <a:gd name="connsiteX87-7435" fmla="*/ 367 w 514"/>
              <a:gd name="connsiteY87-7436" fmla="*/ 674 h 764"/>
              <a:gd name="connsiteX88-7437" fmla="*/ 357 w 514"/>
              <a:gd name="connsiteY88-7438" fmla="*/ 690 h 764"/>
              <a:gd name="connsiteX89-7439" fmla="*/ 346 w 514"/>
              <a:gd name="connsiteY89-7440" fmla="*/ 706 h 764"/>
              <a:gd name="connsiteX90-7441" fmla="*/ 330 w 514"/>
              <a:gd name="connsiteY90-7442" fmla="*/ 716 h 764"/>
              <a:gd name="connsiteX91-7443" fmla="*/ 320 w 514"/>
              <a:gd name="connsiteY91-7444" fmla="*/ 727 h 764"/>
              <a:gd name="connsiteX92-7445" fmla="*/ 309 w 514"/>
              <a:gd name="connsiteY92-7446" fmla="*/ 737 h 764"/>
              <a:gd name="connsiteX93-7447" fmla="*/ 299 w 514"/>
              <a:gd name="connsiteY93-7448" fmla="*/ 743 h 764"/>
              <a:gd name="connsiteX94-7449" fmla="*/ 288 w 514"/>
              <a:gd name="connsiteY94-7450" fmla="*/ 748 h 764"/>
              <a:gd name="connsiteX95-7451" fmla="*/ 278 w 514"/>
              <a:gd name="connsiteY95-7452" fmla="*/ 753 h 764"/>
              <a:gd name="connsiteX96-7453" fmla="*/ 273 w 514"/>
              <a:gd name="connsiteY96-7454" fmla="*/ 758 h 764"/>
              <a:gd name="connsiteX97-7455" fmla="*/ 262 w 514"/>
              <a:gd name="connsiteY97-7456" fmla="*/ 764 h 764"/>
              <a:gd name="connsiteX98-7457" fmla="*/ 257 w 514"/>
              <a:gd name="connsiteY98-7458" fmla="*/ 764 h 764"/>
              <a:gd name="connsiteX99-7459" fmla="*/ 251 w 514"/>
              <a:gd name="connsiteY99-7460" fmla="*/ 764 h 764"/>
              <a:gd name="connsiteX100-7461" fmla="*/ 241 w 514"/>
              <a:gd name="connsiteY100-7462" fmla="*/ 758 h 764"/>
              <a:gd name="connsiteX101-7463" fmla="*/ 236 w 514"/>
              <a:gd name="connsiteY101-7464" fmla="*/ 753 h 764"/>
              <a:gd name="connsiteX102-7465" fmla="*/ 230 w 514"/>
              <a:gd name="connsiteY102-7466" fmla="*/ 748 h 764"/>
              <a:gd name="connsiteX103-7467" fmla="*/ 230 w 514"/>
              <a:gd name="connsiteY103-7468" fmla="*/ 743 h 764"/>
              <a:gd name="connsiteX104-7469" fmla="*/ 230 w 514"/>
              <a:gd name="connsiteY104-7470" fmla="*/ 737 h 764"/>
              <a:gd name="connsiteX105-7471" fmla="*/ 230 w 514"/>
              <a:gd name="connsiteY105-7472" fmla="*/ 732 h 764"/>
              <a:gd name="connsiteX106-7473" fmla="*/ 230 w 514"/>
              <a:gd name="connsiteY106-7474" fmla="*/ 722 h 764"/>
              <a:gd name="connsiteX107-7475" fmla="*/ 230 w 514"/>
              <a:gd name="connsiteY107-7476" fmla="*/ 716 h 764"/>
              <a:gd name="connsiteX108-7477" fmla="*/ 225 w 514"/>
              <a:gd name="connsiteY108-7478" fmla="*/ 706 h 764"/>
              <a:gd name="connsiteX109-7479" fmla="*/ 215 w 514"/>
              <a:gd name="connsiteY109-7480" fmla="*/ 695 h 764"/>
              <a:gd name="connsiteX110-7481" fmla="*/ 204 w 514"/>
              <a:gd name="connsiteY110-7482" fmla="*/ 690 h 764"/>
              <a:gd name="connsiteX111-7483" fmla="*/ 194 w 514"/>
              <a:gd name="connsiteY111-7484" fmla="*/ 679 h 764"/>
              <a:gd name="connsiteX112-7485" fmla="*/ 178 w 514"/>
              <a:gd name="connsiteY112-7486" fmla="*/ 669 h 764"/>
              <a:gd name="connsiteX113-7487" fmla="*/ 162 w 514"/>
              <a:gd name="connsiteY113-7488" fmla="*/ 658 h 764"/>
              <a:gd name="connsiteX114-7489" fmla="*/ 146 w 514"/>
              <a:gd name="connsiteY114-7490" fmla="*/ 648 h 764"/>
              <a:gd name="connsiteX115-7491" fmla="*/ 130 w 514"/>
              <a:gd name="connsiteY115-7492" fmla="*/ 643 h 764"/>
              <a:gd name="connsiteX116-7493" fmla="*/ 120 w 514"/>
              <a:gd name="connsiteY116-7494" fmla="*/ 632 h 764"/>
              <a:gd name="connsiteX117-7495" fmla="*/ 109 w 514"/>
              <a:gd name="connsiteY117-7496" fmla="*/ 627 h 764"/>
              <a:gd name="connsiteX118-7497" fmla="*/ 99 w 514"/>
              <a:gd name="connsiteY118-7498" fmla="*/ 622 h 764"/>
              <a:gd name="connsiteX119-7499" fmla="*/ 94 w 514"/>
              <a:gd name="connsiteY119-7500" fmla="*/ 616 h 764"/>
              <a:gd name="connsiteX120-7501" fmla="*/ 94 w 514"/>
              <a:gd name="connsiteY120-7502" fmla="*/ 616 h 764"/>
              <a:gd name="connsiteX121-7503" fmla="*/ 94 w 514"/>
              <a:gd name="connsiteY121-7504" fmla="*/ 611 h 764"/>
              <a:gd name="connsiteX122-7505" fmla="*/ 94 w 514"/>
              <a:gd name="connsiteY122-7506" fmla="*/ 611 h 764"/>
              <a:gd name="connsiteX123-7507" fmla="*/ 99 w 514"/>
              <a:gd name="connsiteY123-7508" fmla="*/ 611 h 764"/>
              <a:gd name="connsiteX124-7509" fmla="*/ 104 w 514"/>
              <a:gd name="connsiteY124-7510" fmla="*/ 611 h 764"/>
              <a:gd name="connsiteX125-7511" fmla="*/ 115 w 514"/>
              <a:gd name="connsiteY125-7512" fmla="*/ 611 h 764"/>
              <a:gd name="connsiteX126-7513" fmla="*/ 125 w 514"/>
              <a:gd name="connsiteY126-7514" fmla="*/ 611 h 764"/>
              <a:gd name="connsiteX127-7515" fmla="*/ 141 w 514"/>
              <a:gd name="connsiteY127-7516" fmla="*/ 616 h 764"/>
              <a:gd name="connsiteX128-7517" fmla="*/ 157 w 514"/>
              <a:gd name="connsiteY128-7518" fmla="*/ 622 h 764"/>
              <a:gd name="connsiteX129-7519" fmla="*/ 178 w 514"/>
              <a:gd name="connsiteY129-7520" fmla="*/ 622 h 764"/>
              <a:gd name="connsiteX130-7521" fmla="*/ 199 w 514"/>
              <a:gd name="connsiteY130-7522" fmla="*/ 627 h 764"/>
              <a:gd name="connsiteX131-7523" fmla="*/ 215 w 514"/>
              <a:gd name="connsiteY131-7524" fmla="*/ 632 h 764"/>
              <a:gd name="connsiteX132-7525" fmla="*/ 230 w 514"/>
              <a:gd name="connsiteY132-7526" fmla="*/ 632 h 764"/>
              <a:gd name="connsiteX133-7527" fmla="*/ 246 w 514"/>
              <a:gd name="connsiteY133-7528" fmla="*/ 632 h 764"/>
              <a:gd name="connsiteX134-7529" fmla="*/ 257 w 514"/>
              <a:gd name="connsiteY134-7530" fmla="*/ 632 h 764"/>
              <a:gd name="connsiteX135-7531" fmla="*/ 267 w 514"/>
              <a:gd name="connsiteY135-7532" fmla="*/ 632 h 764"/>
              <a:gd name="connsiteX136-7533" fmla="*/ 273 w 514"/>
              <a:gd name="connsiteY136-7534" fmla="*/ 632 h 764"/>
              <a:gd name="connsiteX137-7535" fmla="*/ 278 w 514"/>
              <a:gd name="connsiteY137-7536" fmla="*/ 632 h 764"/>
              <a:gd name="connsiteX138-7537" fmla="*/ 283 w 514"/>
              <a:gd name="connsiteY138-7538" fmla="*/ 627 h 764"/>
              <a:gd name="connsiteX139-7539" fmla="*/ 288 w 514"/>
              <a:gd name="connsiteY139-7540" fmla="*/ 622 h 764"/>
              <a:gd name="connsiteX140-7541" fmla="*/ 294 w 514"/>
              <a:gd name="connsiteY140-7542" fmla="*/ 616 h 764"/>
              <a:gd name="connsiteX141-7543" fmla="*/ 299 w 514"/>
              <a:gd name="connsiteY141-7544" fmla="*/ 611 h 764"/>
              <a:gd name="connsiteX142-7545" fmla="*/ 304 w 514"/>
              <a:gd name="connsiteY142-7546" fmla="*/ 600 h 764"/>
              <a:gd name="connsiteX143-7547" fmla="*/ 315 w 514"/>
              <a:gd name="connsiteY143-7548" fmla="*/ 590 h 764"/>
              <a:gd name="connsiteX144-7549" fmla="*/ 320 w 514"/>
              <a:gd name="connsiteY144-7550" fmla="*/ 579 h 764"/>
              <a:gd name="connsiteX145-7551" fmla="*/ 325 w 514"/>
              <a:gd name="connsiteY145-7552" fmla="*/ 569 h 764"/>
              <a:gd name="connsiteX146-7553" fmla="*/ 330 w 514"/>
              <a:gd name="connsiteY146-7554" fmla="*/ 553 h 764"/>
              <a:gd name="connsiteX147-7555" fmla="*/ 336 w 514"/>
              <a:gd name="connsiteY147-7556" fmla="*/ 537 h 764"/>
              <a:gd name="connsiteX148-7557" fmla="*/ 341 w 514"/>
              <a:gd name="connsiteY148-7558" fmla="*/ 521 h 764"/>
              <a:gd name="connsiteX149-7559" fmla="*/ 346 w 514"/>
              <a:gd name="connsiteY149-7560" fmla="*/ 500 h 764"/>
              <a:gd name="connsiteX150-7561" fmla="*/ 351 w 514"/>
              <a:gd name="connsiteY150-7562" fmla="*/ 479 h 764"/>
              <a:gd name="connsiteX151-7563" fmla="*/ 357 w 514"/>
              <a:gd name="connsiteY151-7564" fmla="*/ 453 h 764"/>
              <a:gd name="connsiteX152-7565" fmla="*/ 362 w 514"/>
              <a:gd name="connsiteY152-7566" fmla="*/ 427 h 764"/>
              <a:gd name="connsiteX153-7567" fmla="*/ 367 w 514"/>
              <a:gd name="connsiteY153-7568" fmla="*/ 400 h 764"/>
              <a:gd name="connsiteX154-7569" fmla="*/ 372 w 514"/>
              <a:gd name="connsiteY154-7570" fmla="*/ 374 h 764"/>
              <a:gd name="connsiteX155-7571" fmla="*/ 378 w 514"/>
              <a:gd name="connsiteY155-7572" fmla="*/ 348 h 764"/>
              <a:gd name="connsiteX156-7573" fmla="*/ 378 w 514"/>
              <a:gd name="connsiteY156-7574" fmla="*/ 321 h 764"/>
              <a:gd name="connsiteX157-7575" fmla="*/ 383 w 514"/>
              <a:gd name="connsiteY157-7576" fmla="*/ 295 h 764"/>
              <a:gd name="connsiteX158-7577" fmla="*/ 383 w 514"/>
              <a:gd name="connsiteY158-7578" fmla="*/ 274 h 764"/>
              <a:gd name="connsiteX159-7579" fmla="*/ 388 w 514"/>
              <a:gd name="connsiteY159-7580" fmla="*/ 253 h 764"/>
              <a:gd name="connsiteX160-7581" fmla="*/ 388 w 514"/>
              <a:gd name="connsiteY160-7582" fmla="*/ 232 h 764"/>
              <a:gd name="connsiteX161-7583" fmla="*/ 388 w 514"/>
              <a:gd name="connsiteY161-7584" fmla="*/ 211 h 764"/>
              <a:gd name="connsiteX162-7585" fmla="*/ 393 w 514"/>
              <a:gd name="connsiteY162-7586" fmla="*/ 195 h 764"/>
              <a:gd name="connsiteX163-7587" fmla="*/ 393 w 514"/>
              <a:gd name="connsiteY163-7588" fmla="*/ 179 h 764"/>
              <a:gd name="connsiteX164-7589" fmla="*/ 393 w 514"/>
              <a:gd name="connsiteY164-7590" fmla="*/ 163 h 764"/>
              <a:gd name="connsiteX165-7591" fmla="*/ 393 w 514"/>
              <a:gd name="connsiteY165-7592" fmla="*/ 153 h 764"/>
              <a:gd name="connsiteX166-7593" fmla="*/ 393 w 514"/>
              <a:gd name="connsiteY166-7594" fmla="*/ 142 h 764"/>
              <a:gd name="connsiteX167-7595" fmla="*/ 393 w 514"/>
              <a:gd name="connsiteY167-7596" fmla="*/ 132 h 764"/>
              <a:gd name="connsiteX168-7597" fmla="*/ 393 w 514"/>
              <a:gd name="connsiteY168-7598" fmla="*/ 121 h 764"/>
              <a:gd name="connsiteX169-7599" fmla="*/ 388 w 514"/>
              <a:gd name="connsiteY169-7600" fmla="*/ 116 h 764"/>
              <a:gd name="connsiteX170-7601" fmla="*/ 388 w 514"/>
              <a:gd name="connsiteY170-7602" fmla="*/ 116 h 764"/>
              <a:gd name="connsiteX0-7603" fmla="*/ 384 w 510"/>
              <a:gd name="connsiteY0-7604" fmla="*/ 116 h 764"/>
              <a:gd name="connsiteX1-7605" fmla="*/ 384 w 510"/>
              <a:gd name="connsiteY1-7606" fmla="*/ 105 h 764"/>
              <a:gd name="connsiteX2-7607" fmla="*/ 379 w 510"/>
              <a:gd name="connsiteY2-7608" fmla="*/ 95 h 764"/>
              <a:gd name="connsiteX3-7609" fmla="*/ 374 w 510"/>
              <a:gd name="connsiteY3-7610" fmla="*/ 84 h 764"/>
              <a:gd name="connsiteX4-7611" fmla="*/ 374 w 510"/>
              <a:gd name="connsiteY4-7612" fmla="*/ 79 h 764"/>
              <a:gd name="connsiteX5-7613" fmla="*/ 368 w 510"/>
              <a:gd name="connsiteY5-7614" fmla="*/ 79 h 764"/>
              <a:gd name="connsiteX6-7615" fmla="*/ 363 w 510"/>
              <a:gd name="connsiteY6-7616" fmla="*/ 79 h 764"/>
              <a:gd name="connsiteX7-7617" fmla="*/ 358 w 510"/>
              <a:gd name="connsiteY7-7618" fmla="*/ 74 h 764"/>
              <a:gd name="connsiteX8-7619" fmla="*/ 347 w 510"/>
              <a:gd name="connsiteY8-7620" fmla="*/ 74 h 764"/>
              <a:gd name="connsiteX9-7621" fmla="*/ 337 w 510"/>
              <a:gd name="connsiteY9-7622" fmla="*/ 74 h 764"/>
              <a:gd name="connsiteX10-7623" fmla="*/ 326 w 510"/>
              <a:gd name="connsiteY10-7624" fmla="*/ 74 h 764"/>
              <a:gd name="connsiteX11-7625" fmla="*/ 316 w 510"/>
              <a:gd name="connsiteY11-7626" fmla="*/ 74 h 764"/>
              <a:gd name="connsiteX12-7627" fmla="*/ 305 w 510"/>
              <a:gd name="connsiteY12-7628" fmla="*/ 74 h 764"/>
              <a:gd name="connsiteX13-7629" fmla="*/ 274 w 510"/>
              <a:gd name="connsiteY13-7630" fmla="*/ 74 h 764"/>
              <a:gd name="connsiteX14-7631" fmla="*/ 247 w 510"/>
              <a:gd name="connsiteY14-7632" fmla="*/ 74 h 764"/>
              <a:gd name="connsiteX15-7633" fmla="*/ 216 w 510"/>
              <a:gd name="connsiteY15-7634" fmla="*/ 79 h 764"/>
              <a:gd name="connsiteX16-7635" fmla="*/ 184 w 510"/>
              <a:gd name="connsiteY16-7636" fmla="*/ 79 h 764"/>
              <a:gd name="connsiteX17-7637" fmla="*/ 169 w 510"/>
              <a:gd name="connsiteY17-7638" fmla="*/ 84 h 764"/>
              <a:gd name="connsiteX18-7639" fmla="*/ 153 w 510"/>
              <a:gd name="connsiteY18-7640" fmla="*/ 84 h 764"/>
              <a:gd name="connsiteX19-7641" fmla="*/ 132 w 510"/>
              <a:gd name="connsiteY19-7642" fmla="*/ 90 h 764"/>
              <a:gd name="connsiteX20-7643" fmla="*/ 116 w 510"/>
              <a:gd name="connsiteY20-7644" fmla="*/ 95 h 764"/>
              <a:gd name="connsiteX21-7645" fmla="*/ 95 w 510"/>
              <a:gd name="connsiteY21-7646" fmla="*/ 95 h 764"/>
              <a:gd name="connsiteX22-7647" fmla="*/ 74 w 510"/>
              <a:gd name="connsiteY22-7648" fmla="*/ 100 h 764"/>
              <a:gd name="connsiteX23-7649" fmla="*/ 48 w 510"/>
              <a:gd name="connsiteY23-7650" fmla="*/ 105 h 764"/>
              <a:gd name="connsiteX24-7651" fmla="*/ 27 w 510"/>
              <a:gd name="connsiteY24-7652" fmla="*/ 111 h 764"/>
              <a:gd name="connsiteX25-7653" fmla="*/ 0 w 510"/>
              <a:gd name="connsiteY25-7654" fmla="*/ 63 h 764"/>
              <a:gd name="connsiteX26-7655" fmla="*/ 21 w 510"/>
              <a:gd name="connsiteY26-7656" fmla="*/ 58 h 764"/>
              <a:gd name="connsiteX27-7657" fmla="*/ 53 w 510"/>
              <a:gd name="connsiteY27-7658" fmla="*/ 58 h 764"/>
              <a:gd name="connsiteX28-7659" fmla="*/ 79 w 510"/>
              <a:gd name="connsiteY28-7660" fmla="*/ 53 h 764"/>
              <a:gd name="connsiteX29-7661" fmla="*/ 111 w 510"/>
              <a:gd name="connsiteY29-7662" fmla="*/ 53 h 764"/>
              <a:gd name="connsiteX30-7663" fmla="*/ 148 w 510"/>
              <a:gd name="connsiteY30-7664" fmla="*/ 47 h 764"/>
              <a:gd name="connsiteX31-7665" fmla="*/ 184 w 510"/>
              <a:gd name="connsiteY31-7666" fmla="*/ 42 h 764"/>
              <a:gd name="connsiteX32-7667" fmla="*/ 200 w 510"/>
              <a:gd name="connsiteY32-7668" fmla="*/ 42 h 764"/>
              <a:gd name="connsiteX33-7669" fmla="*/ 216 w 510"/>
              <a:gd name="connsiteY33-7670" fmla="*/ 37 h 764"/>
              <a:gd name="connsiteX34-7671" fmla="*/ 232 w 510"/>
              <a:gd name="connsiteY34-7672" fmla="*/ 37 h 764"/>
              <a:gd name="connsiteX35-7673" fmla="*/ 247 w 510"/>
              <a:gd name="connsiteY35-7674" fmla="*/ 37 h 764"/>
              <a:gd name="connsiteX36-7675" fmla="*/ 258 w 510"/>
              <a:gd name="connsiteY36-7676" fmla="*/ 32 h 764"/>
              <a:gd name="connsiteX37-7677" fmla="*/ 274 w 510"/>
              <a:gd name="connsiteY37-7678" fmla="*/ 32 h 764"/>
              <a:gd name="connsiteX38-7679" fmla="*/ 284 w 510"/>
              <a:gd name="connsiteY38-7680" fmla="*/ 32 h 764"/>
              <a:gd name="connsiteX39-7681" fmla="*/ 295 w 510"/>
              <a:gd name="connsiteY39-7682" fmla="*/ 26 h 764"/>
              <a:gd name="connsiteX40-7683" fmla="*/ 305 w 510"/>
              <a:gd name="connsiteY40-7684" fmla="*/ 26 h 764"/>
              <a:gd name="connsiteX41-7685" fmla="*/ 311 w 510"/>
              <a:gd name="connsiteY41-7686" fmla="*/ 26 h 764"/>
              <a:gd name="connsiteX42-7687" fmla="*/ 321 w 510"/>
              <a:gd name="connsiteY42-7688" fmla="*/ 21 h 764"/>
              <a:gd name="connsiteX43-7689" fmla="*/ 326 w 510"/>
              <a:gd name="connsiteY43-7690" fmla="*/ 21 h 764"/>
              <a:gd name="connsiteX44-7691" fmla="*/ 332 w 510"/>
              <a:gd name="connsiteY44-7692" fmla="*/ 21 h 764"/>
              <a:gd name="connsiteX45-7693" fmla="*/ 337 w 510"/>
              <a:gd name="connsiteY45-7694" fmla="*/ 16 h 764"/>
              <a:gd name="connsiteX46-7695" fmla="*/ 337 w 510"/>
              <a:gd name="connsiteY46-7696" fmla="*/ 16 h 764"/>
              <a:gd name="connsiteX47-7697" fmla="*/ 342 w 510"/>
              <a:gd name="connsiteY47-7698" fmla="*/ 16 h 764"/>
              <a:gd name="connsiteX48-7699" fmla="*/ 342 w 510"/>
              <a:gd name="connsiteY48-7700" fmla="*/ 11 h 764"/>
              <a:gd name="connsiteX49-7701" fmla="*/ 353 w 510"/>
              <a:gd name="connsiteY49-7702" fmla="*/ 5 h 764"/>
              <a:gd name="connsiteX50-7703" fmla="*/ 358 w 510"/>
              <a:gd name="connsiteY50-7704" fmla="*/ 5 h 764"/>
              <a:gd name="connsiteX51-7705" fmla="*/ 368 w 510"/>
              <a:gd name="connsiteY51-7706" fmla="*/ 0 h 764"/>
              <a:gd name="connsiteX52-7707" fmla="*/ 374 w 510"/>
              <a:gd name="connsiteY52-7708" fmla="*/ 5 h 764"/>
              <a:gd name="connsiteX53-7709" fmla="*/ 389 w 510"/>
              <a:gd name="connsiteY53-7710" fmla="*/ 5 h 764"/>
              <a:gd name="connsiteX54-7711" fmla="*/ 400 w 510"/>
              <a:gd name="connsiteY54-7712" fmla="*/ 11 h 764"/>
              <a:gd name="connsiteX55-7713" fmla="*/ 421 w 510"/>
              <a:gd name="connsiteY55-7714" fmla="*/ 16 h 764"/>
              <a:gd name="connsiteX56-7715" fmla="*/ 453 w 510"/>
              <a:gd name="connsiteY56-7716" fmla="*/ 32 h 764"/>
              <a:gd name="connsiteX57-7717" fmla="*/ 468 w 510"/>
              <a:gd name="connsiteY57-7718" fmla="*/ 42 h 764"/>
              <a:gd name="connsiteX58-7719" fmla="*/ 484 w 510"/>
              <a:gd name="connsiteY58-7720" fmla="*/ 53 h 764"/>
              <a:gd name="connsiteX59-7721" fmla="*/ 495 w 510"/>
              <a:gd name="connsiteY59-7722" fmla="*/ 58 h 764"/>
              <a:gd name="connsiteX60-7723" fmla="*/ 505 w 510"/>
              <a:gd name="connsiteY60-7724" fmla="*/ 68 h 764"/>
              <a:gd name="connsiteX61-7725" fmla="*/ 510 w 510"/>
              <a:gd name="connsiteY61-7726" fmla="*/ 74 h 764"/>
              <a:gd name="connsiteX62-7727" fmla="*/ 510 w 510"/>
              <a:gd name="connsiteY62-7728" fmla="*/ 74 h 764"/>
              <a:gd name="connsiteX63-7729" fmla="*/ 505 w 510"/>
              <a:gd name="connsiteY63-7730" fmla="*/ 79 h 764"/>
              <a:gd name="connsiteX64-7731" fmla="*/ 505 w 510"/>
              <a:gd name="connsiteY64-7732" fmla="*/ 84 h 764"/>
              <a:gd name="connsiteX65-7733" fmla="*/ 500 w 510"/>
              <a:gd name="connsiteY65-7734" fmla="*/ 90 h 764"/>
              <a:gd name="connsiteX66-7735" fmla="*/ 495 w 510"/>
              <a:gd name="connsiteY66-7736" fmla="*/ 95 h 764"/>
              <a:gd name="connsiteX67-7737" fmla="*/ 489 w 510"/>
              <a:gd name="connsiteY67-7738" fmla="*/ 100 h 764"/>
              <a:gd name="connsiteX68-7739" fmla="*/ 484 w 510"/>
              <a:gd name="connsiteY68-7740" fmla="*/ 105 h 764"/>
              <a:gd name="connsiteX69-7741" fmla="*/ 479 w 510"/>
              <a:gd name="connsiteY69-7742" fmla="*/ 116 h 764"/>
              <a:gd name="connsiteX70-7743" fmla="*/ 479 w 510"/>
              <a:gd name="connsiteY70-7744" fmla="*/ 126 h 764"/>
              <a:gd name="connsiteX71-7745" fmla="*/ 474 w 510"/>
              <a:gd name="connsiteY71-7746" fmla="*/ 142 h 764"/>
              <a:gd name="connsiteX72-7747" fmla="*/ 474 w 510"/>
              <a:gd name="connsiteY72-7748" fmla="*/ 163 h 764"/>
              <a:gd name="connsiteX73-7749" fmla="*/ 474 w 510"/>
              <a:gd name="connsiteY73-7750" fmla="*/ 184 h 764"/>
              <a:gd name="connsiteX74-7751" fmla="*/ 468 w 510"/>
              <a:gd name="connsiteY74-7752" fmla="*/ 211 h 764"/>
              <a:gd name="connsiteX75-7753" fmla="*/ 463 w 510"/>
              <a:gd name="connsiteY75-7754" fmla="*/ 263 h 764"/>
              <a:gd name="connsiteX76-7755" fmla="*/ 458 w 510"/>
              <a:gd name="connsiteY76-7756" fmla="*/ 316 h 764"/>
              <a:gd name="connsiteX77-7757" fmla="*/ 453 w 510"/>
              <a:gd name="connsiteY77-7758" fmla="*/ 363 h 764"/>
              <a:gd name="connsiteX78-7759" fmla="*/ 447 w 510"/>
              <a:gd name="connsiteY78-7760" fmla="*/ 411 h 764"/>
              <a:gd name="connsiteX79-7761" fmla="*/ 437 w 510"/>
              <a:gd name="connsiteY79-7762" fmla="*/ 458 h 764"/>
              <a:gd name="connsiteX80-7763" fmla="*/ 426 w 510"/>
              <a:gd name="connsiteY80-7764" fmla="*/ 506 h 764"/>
              <a:gd name="connsiteX81-7765" fmla="*/ 416 w 510"/>
              <a:gd name="connsiteY81-7766" fmla="*/ 553 h 764"/>
              <a:gd name="connsiteX82-7767" fmla="*/ 400 w 510"/>
              <a:gd name="connsiteY82-7768" fmla="*/ 595 h 764"/>
              <a:gd name="connsiteX83-7769" fmla="*/ 389 w 510"/>
              <a:gd name="connsiteY83-7770" fmla="*/ 622 h 764"/>
              <a:gd name="connsiteX84-7771" fmla="*/ 384 w 510"/>
              <a:gd name="connsiteY84-7772" fmla="*/ 643 h 764"/>
              <a:gd name="connsiteX85-7773" fmla="*/ 374 w 510"/>
              <a:gd name="connsiteY85-7774" fmla="*/ 658 h 764"/>
              <a:gd name="connsiteX86-7775" fmla="*/ 363 w 510"/>
              <a:gd name="connsiteY86-7776" fmla="*/ 674 h 764"/>
              <a:gd name="connsiteX87-7777" fmla="*/ 353 w 510"/>
              <a:gd name="connsiteY87-7778" fmla="*/ 690 h 764"/>
              <a:gd name="connsiteX88-7779" fmla="*/ 342 w 510"/>
              <a:gd name="connsiteY88-7780" fmla="*/ 706 h 764"/>
              <a:gd name="connsiteX89-7781" fmla="*/ 326 w 510"/>
              <a:gd name="connsiteY89-7782" fmla="*/ 716 h 764"/>
              <a:gd name="connsiteX90-7783" fmla="*/ 316 w 510"/>
              <a:gd name="connsiteY90-7784" fmla="*/ 727 h 764"/>
              <a:gd name="connsiteX91-7785" fmla="*/ 305 w 510"/>
              <a:gd name="connsiteY91-7786" fmla="*/ 737 h 764"/>
              <a:gd name="connsiteX92-7787" fmla="*/ 295 w 510"/>
              <a:gd name="connsiteY92-7788" fmla="*/ 743 h 764"/>
              <a:gd name="connsiteX93-7789" fmla="*/ 284 w 510"/>
              <a:gd name="connsiteY93-7790" fmla="*/ 748 h 764"/>
              <a:gd name="connsiteX94-7791" fmla="*/ 274 w 510"/>
              <a:gd name="connsiteY94-7792" fmla="*/ 753 h 764"/>
              <a:gd name="connsiteX95-7793" fmla="*/ 269 w 510"/>
              <a:gd name="connsiteY95-7794" fmla="*/ 758 h 764"/>
              <a:gd name="connsiteX96-7795" fmla="*/ 258 w 510"/>
              <a:gd name="connsiteY96-7796" fmla="*/ 764 h 764"/>
              <a:gd name="connsiteX97-7797" fmla="*/ 253 w 510"/>
              <a:gd name="connsiteY97-7798" fmla="*/ 764 h 764"/>
              <a:gd name="connsiteX98-7799" fmla="*/ 247 w 510"/>
              <a:gd name="connsiteY98-7800" fmla="*/ 764 h 764"/>
              <a:gd name="connsiteX99-7801" fmla="*/ 237 w 510"/>
              <a:gd name="connsiteY99-7802" fmla="*/ 758 h 764"/>
              <a:gd name="connsiteX100-7803" fmla="*/ 232 w 510"/>
              <a:gd name="connsiteY100-7804" fmla="*/ 753 h 764"/>
              <a:gd name="connsiteX101-7805" fmla="*/ 226 w 510"/>
              <a:gd name="connsiteY101-7806" fmla="*/ 748 h 764"/>
              <a:gd name="connsiteX102-7807" fmla="*/ 226 w 510"/>
              <a:gd name="connsiteY102-7808" fmla="*/ 743 h 764"/>
              <a:gd name="connsiteX103-7809" fmla="*/ 226 w 510"/>
              <a:gd name="connsiteY103-7810" fmla="*/ 737 h 764"/>
              <a:gd name="connsiteX104-7811" fmla="*/ 226 w 510"/>
              <a:gd name="connsiteY104-7812" fmla="*/ 732 h 764"/>
              <a:gd name="connsiteX105-7813" fmla="*/ 226 w 510"/>
              <a:gd name="connsiteY105-7814" fmla="*/ 722 h 764"/>
              <a:gd name="connsiteX106-7815" fmla="*/ 226 w 510"/>
              <a:gd name="connsiteY106-7816" fmla="*/ 716 h 764"/>
              <a:gd name="connsiteX107-7817" fmla="*/ 221 w 510"/>
              <a:gd name="connsiteY107-7818" fmla="*/ 706 h 764"/>
              <a:gd name="connsiteX108-7819" fmla="*/ 211 w 510"/>
              <a:gd name="connsiteY108-7820" fmla="*/ 695 h 764"/>
              <a:gd name="connsiteX109-7821" fmla="*/ 200 w 510"/>
              <a:gd name="connsiteY109-7822" fmla="*/ 690 h 764"/>
              <a:gd name="connsiteX110-7823" fmla="*/ 190 w 510"/>
              <a:gd name="connsiteY110-7824" fmla="*/ 679 h 764"/>
              <a:gd name="connsiteX111-7825" fmla="*/ 174 w 510"/>
              <a:gd name="connsiteY111-7826" fmla="*/ 669 h 764"/>
              <a:gd name="connsiteX112-7827" fmla="*/ 158 w 510"/>
              <a:gd name="connsiteY112-7828" fmla="*/ 658 h 764"/>
              <a:gd name="connsiteX113-7829" fmla="*/ 142 w 510"/>
              <a:gd name="connsiteY113-7830" fmla="*/ 648 h 764"/>
              <a:gd name="connsiteX114-7831" fmla="*/ 126 w 510"/>
              <a:gd name="connsiteY114-7832" fmla="*/ 643 h 764"/>
              <a:gd name="connsiteX115-7833" fmla="*/ 116 w 510"/>
              <a:gd name="connsiteY115-7834" fmla="*/ 632 h 764"/>
              <a:gd name="connsiteX116-7835" fmla="*/ 105 w 510"/>
              <a:gd name="connsiteY116-7836" fmla="*/ 627 h 764"/>
              <a:gd name="connsiteX117-7837" fmla="*/ 95 w 510"/>
              <a:gd name="connsiteY117-7838" fmla="*/ 622 h 764"/>
              <a:gd name="connsiteX118-7839" fmla="*/ 90 w 510"/>
              <a:gd name="connsiteY118-7840" fmla="*/ 616 h 764"/>
              <a:gd name="connsiteX119-7841" fmla="*/ 90 w 510"/>
              <a:gd name="connsiteY119-7842" fmla="*/ 616 h 764"/>
              <a:gd name="connsiteX120-7843" fmla="*/ 90 w 510"/>
              <a:gd name="connsiteY120-7844" fmla="*/ 611 h 764"/>
              <a:gd name="connsiteX121-7845" fmla="*/ 90 w 510"/>
              <a:gd name="connsiteY121-7846" fmla="*/ 611 h 764"/>
              <a:gd name="connsiteX122-7847" fmla="*/ 95 w 510"/>
              <a:gd name="connsiteY122-7848" fmla="*/ 611 h 764"/>
              <a:gd name="connsiteX123-7849" fmla="*/ 100 w 510"/>
              <a:gd name="connsiteY123-7850" fmla="*/ 611 h 764"/>
              <a:gd name="connsiteX124-7851" fmla="*/ 111 w 510"/>
              <a:gd name="connsiteY124-7852" fmla="*/ 611 h 764"/>
              <a:gd name="connsiteX125-7853" fmla="*/ 121 w 510"/>
              <a:gd name="connsiteY125-7854" fmla="*/ 611 h 764"/>
              <a:gd name="connsiteX126-7855" fmla="*/ 137 w 510"/>
              <a:gd name="connsiteY126-7856" fmla="*/ 616 h 764"/>
              <a:gd name="connsiteX127-7857" fmla="*/ 153 w 510"/>
              <a:gd name="connsiteY127-7858" fmla="*/ 622 h 764"/>
              <a:gd name="connsiteX128-7859" fmla="*/ 174 w 510"/>
              <a:gd name="connsiteY128-7860" fmla="*/ 622 h 764"/>
              <a:gd name="connsiteX129-7861" fmla="*/ 195 w 510"/>
              <a:gd name="connsiteY129-7862" fmla="*/ 627 h 764"/>
              <a:gd name="connsiteX130-7863" fmla="*/ 211 w 510"/>
              <a:gd name="connsiteY130-7864" fmla="*/ 632 h 764"/>
              <a:gd name="connsiteX131-7865" fmla="*/ 226 w 510"/>
              <a:gd name="connsiteY131-7866" fmla="*/ 632 h 764"/>
              <a:gd name="connsiteX132-7867" fmla="*/ 242 w 510"/>
              <a:gd name="connsiteY132-7868" fmla="*/ 632 h 764"/>
              <a:gd name="connsiteX133-7869" fmla="*/ 253 w 510"/>
              <a:gd name="connsiteY133-7870" fmla="*/ 632 h 764"/>
              <a:gd name="connsiteX134-7871" fmla="*/ 263 w 510"/>
              <a:gd name="connsiteY134-7872" fmla="*/ 632 h 764"/>
              <a:gd name="connsiteX135-7873" fmla="*/ 269 w 510"/>
              <a:gd name="connsiteY135-7874" fmla="*/ 632 h 764"/>
              <a:gd name="connsiteX136-7875" fmla="*/ 274 w 510"/>
              <a:gd name="connsiteY136-7876" fmla="*/ 632 h 764"/>
              <a:gd name="connsiteX137-7877" fmla="*/ 279 w 510"/>
              <a:gd name="connsiteY137-7878" fmla="*/ 627 h 764"/>
              <a:gd name="connsiteX138-7879" fmla="*/ 284 w 510"/>
              <a:gd name="connsiteY138-7880" fmla="*/ 622 h 764"/>
              <a:gd name="connsiteX139-7881" fmla="*/ 290 w 510"/>
              <a:gd name="connsiteY139-7882" fmla="*/ 616 h 764"/>
              <a:gd name="connsiteX140-7883" fmla="*/ 295 w 510"/>
              <a:gd name="connsiteY140-7884" fmla="*/ 611 h 764"/>
              <a:gd name="connsiteX141-7885" fmla="*/ 300 w 510"/>
              <a:gd name="connsiteY141-7886" fmla="*/ 600 h 764"/>
              <a:gd name="connsiteX142-7887" fmla="*/ 311 w 510"/>
              <a:gd name="connsiteY142-7888" fmla="*/ 590 h 764"/>
              <a:gd name="connsiteX143-7889" fmla="*/ 316 w 510"/>
              <a:gd name="connsiteY143-7890" fmla="*/ 579 h 764"/>
              <a:gd name="connsiteX144-7891" fmla="*/ 321 w 510"/>
              <a:gd name="connsiteY144-7892" fmla="*/ 569 h 764"/>
              <a:gd name="connsiteX145-7893" fmla="*/ 326 w 510"/>
              <a:gd name="connsiteY145-7894" fmla="*/ 553 h 764"/>
              <a:gd name="connsiteX146-7895" fmla="*/ 332 w 510"/>
              <a:gd name="connsiteY146-7896" fmla="*/ 537 h 764"/>
              <a:gd name="connsiteX147-7897" fmla="*/ 337 w 510"/>
              <a:gd name="connsiteY147-7898" fmla="*/ 521 h 764"/>
              <a:gd name="connsiteX148-7899" fmla="*/ 342 w 510"/>
              <a:gd name="connsiteY148-7900" fmla="*/ 500 h 764"/>
              <a:gd name="connsiteX149-7901" fmla="*/ 347 w 510"/>
              <a:gd name="connsiteY149-7902" fmla="*/ 479 h 764"/>
              <a:gd name="connsiteX150-7903" fmla="*/ 353 w 510"/>
              <a:gd name="connsiteY150-7904" fmla="*/ 453 h 764"/>
              <a:gd name="connsiteX151-7905" fmla="*/ 358 w 510"/>
              <a:gd name="connsiteY151-7906" fmla="*/ 427 h 764"/>
              <a:gd name="connsiteX152-7907" fmla="*/ 363 w 510"/>
              <a:gd name="connsiteY152-7908" fmla="*/ 400 h 764"/>
              <a:gd name="connsiteX153-7909" fmla="*/ 368 w 510"/>
              <a:gd name="connsiteY153-7910" fmla="*/ 374 h 764"/>
              <a:gd name="connsiteX154-7911" fmla="*/ 374 w 510"/>
              <a:gd name="connsiteY154-7912" fmla="*/ 348 h 764"/>
              <a:gd name="connsiteX155-7913" fmla="*/ 374 w 510"/>
              <a:gd name="connsiteY155-7914" fmla="*/ 321 h 764"/>
              <a:gd name="connsiteX156-7915" fmla="*/ 379 w 510"/>
              <a:gd name="connsiteY156-7916" fmla="*/ 295 h 764"/>
              <a:gd name="connsiteX157-7917" fmla="*/ 379 w 510"/>
              <a:gd name="connsiteY157-7918" fmla="*/ 274 h 764"/>
              <a:gd name="connsiteX158-7919" fmla="*/ 384 w 510"/>
              <a:gd name="connsiteY158-7920" fmla="*/ 253 h 764"/>
              <a:gd name="connsiteX159-7921" fmla="*/ 384 w 510"/>
              <a:gd name="connsiteY159-7922" fmla="*/ 232 h 764"/>
              <a:gd name="connsiteX160-7923" fmla="*/ 384 w 510"/>
              <a:gd name="connsiteY160-7924" fmla="*/ 211 h 764"/>
              <a:gd name="connsiteX161-7925" fmla="*/ 389 w 510"/>
              <a:gd name="connsiteY161-7926" fmla="*/ 195 h 764"/>
              <a:gd name="connsiteX162-7927" fmla="*/ 389 w 510"/>
              <a:gd name="connsiteY162-7928" fmla="*/ 179 h 764"/>
              <a:gd name="connsiteX163-7929" fmla="*/ 389 w 510"/>
              <a:gd name="connsiteY163-7930" fmla="*/ 163 h 764"/>
              <a:gd name="connsiteX164-7931" fmla="*/ 389 w 510"/>
              <a:gd name="connsiteY164-7932" fmla="*/ 153 h 764"/>
              <a:gd name="connsiteX165-7933" fmla="*/ 389 w 510"/>
              <a:gd name="connsiteY165-7934" fmla="*/ 142 h 764"/>
              <a:gd name="connsiteX166-7935" fmla="*/ 389 w 510"/>
              <a:gd name="connsiteY166-7936" fmla="*/ 132 h 764"/>
              <a:gd name="connsiteX167-7937" fmla="*/ 389 w 510"/>
              <a:gd name="connsiteY167-7938" fmla="*/ 121 h 764"/>
              <a:gd name="connsiteX168-7939" fmla="*/ 384 w 510"/>
              <a:gd name="connsiteY168-7940" fmla="*/ 116 h 764"/>
              <a:gd name="connsiteX169-7941" fmla="*/ 384 w 510"/>
              <a:gd name="connsiteY169-7942" fmla="*/ 116 h 764"/>
              <a:gd name="connsiteX0-7943" fmla="*/ 367 w 493"/>
              <a:gd name="connsiteY0-7944" fmla="*/ 116 h 764"/>
              <a:gd name="connsiteX1-7945" fmla="*/ 367 w 493"/>
              <a:gd name="connsiteY1-7946" fmla="*/ 105 h 764"/>
              <a:gd name="connsiteX2-7947" fmla="*/ 362 w 493"/>
              <a:gd name="connsiteY2-7948" fmla="*/ 95 h 764"/>
              <a:gd name="connsiteX3-7949" fmla="*/ 357 w 493"/>
              <a:gd name="connsiteY3-7950" fmla="*/ 84 h 764"/>
              <a:gd name="connsiteX4-7951" fmla="*/ 357 w 493"/>
              <a:gd name="connsiteY4-7952" fmla="*/ 79 h 764"/>
              <a:gd name="connsiteX5-7953" fmla="*/ 351 w 493"/>
              <a:gd name="connsiteY5-7954" fmla="*/ 79 h 764"/>
              <a:gd name="connsiteX6-7955" fmla="*/ 346 w 493"/>
              <a:gd name="connsiteY6-7956" fmla="*/ 79 h 764"/>
              <a:gd name="connsiteX7-7957" fmla="*/ 341 w 493"/>
              <a:gd name="connsiteY7-7958" fmla="*/ 74 h 764"/>
              <a:gd name="connsiteX8-7959" fmla="*/ 330 w 493"/>
              <a:gd name="connsiteY8-7960" fmla="*/ 74 h 764"/>
              <a:gd name="connsiteX9-7961" fmla="*/ 320 w 493"/>
              <a:gd name="connsiteY9-7962" fmla="*/ 74 h 764"/>
              <a:gd name="connsiteX10-7963" fmla="*/ 309 w 493"/>
              <a:gd name="connsiteY10-7964" fmla="*/ 74 h 764"/>
              <a:gd name="connsiteX11-7965" fmla="*/ 299 w 493"/>
              <a:gd name="connsiteY11-7966" fmla="*/ 74 h 764"/>
              <a:gd name="connsiteX12-7967" fmla="*/ 288 w 493"/>
              <a:gd name="connsiteY12-7968" fmla="*/ 74 h 764"/>
              <a:gd name="connsiteX13-7969" fmla="*/ 257 w 493"/>
              <a:gd name="connsiteY13-7970" fmla="*/ 74 h 764"/>
              <a:gd name="connsiteX14-7971" fmla="*/ 230 w 493"/>
              <a:gd name="connsiteY14-7972" fmla="*/ 74 h 764"/>
              <a:gd name="connsiteX15-7973" fmla="*/ 199 w 493"/>
              <a:gd name="connsiteY15-7974" fmla="*/ 79 h 764"/>
              <a:gd name="connsiteX16-7975" fmla="*/ 167 w 493"/>
              <a:gd name="connsiteY16-7976" fmla="*/ 79 h 764"/>
              <a:gd name="connsiteX17-7977" fmla="*/ 152 w 493"/>
              <a:gd name="connsiteY17-7978" fmla="*/ 84 h 764"/>
              <a:gd name="connsiteX18-7979" fmla="*/ 136 w 493"/>
              <a:gd name="connsiteY18-7980" fmla="*/ 84 h 764"/>
              <a:gd name="connsiteX19-7981" fmla="*/ 115 w 493"/>
              <a:gd name="connsiteY19-7982" fmla="*/ 90 h 764"/>
              <a:gd name="connsiteX20-7983" fmla="*/ 99 w 493"/>
              <a:gd name="connsiteY20-7984" fmla="*/ 95 h 764"/>
              <a:gd name="connsiteX21-7985" fmla="*/ 78 w 493"/>
              <a:gd name="connsiteY21-7986" fmla="*/ 95 h 764"/>
              <a:gd name="connsiteX22-7987" fmla="*/ 57 w 493"/>
              <a:gd name="connsiteY22-7988" fmla="*/ 100 h 764"/>
              <a:gd name="connsiteX23-7989" fmla="*/ 31 w 493"/>
              <a:gd name="connsiteY23-7990" fmla="*/ 105 h 764"/>
              <a:gd name="connsiteX24-7991" fmla="*/ 10 w 493"/>
              <a:gd name="connsiteY24-7992" fmla="*/ 111 h 764"/>
              <a:gd name="connsiteX25-7993" fmla="*/ 4 w 493"/>
              <a:gd name="connsiteY25-7994" fmla="*/ 58 h 764"/>
              <a:gd name="connsiteX26-7995" fmla="*/ 36 w 493"/>
              <a:gd name="connsiteY26-7996" fmla="*/ 58 h 764"/>
              <a:gd name="connsiteX27-7997" fmla="*/ 62 w 493"/>
              <a:gd name="connsiteY27-7998" fmla="*/ 53 h 764"/>
              <a:gd name="connsiteX28-7999" fmla="*/ 94 w 493"/>
              <a:gd name="connsiteY28-8000" fmla="*/ 53 h 764"/>
              <a:gd name="connsiteX29-8001" fmla="*/ 131 w 493"/>
              <a:gd name="connsiteY29-8002" fmla="*/ 47 h 764"/>
              <a:gd name="connsiteX30-8003" fmla="*/ 167 w 493"/>
              <a:gd name="connsiteY30-8004" fmla="*/ 42 h 764"/>
              <a:gd name="connsiteX31-8005" fmla="*/ 183 w 493"/>
              <a:gd name="connsiteY31-8006" fmla="*/ 42 h 764"/>
              <a:gd name="connsiteX32-8007" fmla="*/ 199 w 493"/>
              <a:gd name="connsiteY32-8008" fmla="*/ 37 h 764"/>
              <a:gd name="connsiteX33-8009" fmla="*/ 215 w 493"/>
              <a:gd name="connsiteY33-8010" fmla="*/ 37 h 764"/>
              <a:gd name="connsiteX34-8011" fmla="*/ 230 w 493"/>
              <a:gd name="connsiteY34-8012" fmla="*/ 37 h 764"/>
              <a:gd name="connsiteX35-8013" fmla="*/ 241 w 493"/>
              <a:gd name="connsiteY35-8014" fmla="*/ 32 h 764"/>
              <a:gd name="connsiteX36-8015" fmla="*/ 257 w 493"/>
              <a:gd name="connsiteY36-8016" fmla="*/ 32 h 764"/>
              <a:gd name="connsiteX37-8017" fmla="*/ 267 w 493"/>
              <a:gd name="connsiteY37-8018" fmla="*/ 32 h 764"/>
              <a:gd name="connsiteX38-8019" fmla="*/ 278 w 493"/>
              <a:gd name="connsiteY38-8020" fmla="*/ 26 h 764"/>
              <a:gd name="connsiteX39-8021" fmla="*/ 288 w 493"/>
              <a:gd name="connsiteY39-8022" fmla="*/ 26 h 764"/>
              <a:gd name="connsiteX40-8023" fmla="*/ 294 w 493"/>
              <a:gd name="connsiteY40-8024" fmla="*/ 26 h 764"/>
              <a:gd name="connsiteX41-8025" fmla="*/ 304 w 493"/>
              <a:gd name="connsiteY41-8026" fmla="*/ 21 h 764"/>
              <a:gd name="connsiteX42-8027" fmla="*/ 309 w 493"/>
              <a:gd name="connsiteY42-8028" fmla="*/ 21 h 764"/>
              <a:gd name="connsiteX43-8029" fmla="*/ 315 w 493"/>
              <a:gd name="connsiteY43-8030" fmla="*/ 21 h 764"/>
              <a:gd name="connsiteX44-8031" fmla="*/ 320 w 493"/>
              <a:gd name="connsiteY44-8032" fmla="*/ 16 h 764"/>
              <a:gd name="connsiteX45-8033" fmla="*/ 320 w 493"/>
              <a:gd name="connsiteY45-8034" fmla="*/ 16 h 764"/>
              <a:gd name="connsiteX46-8035" fmla="*/ 325 w 493"/>
              <a:gd name="connsiteY46-8036" fmla="*/ 16 h 764"/>
              <a:gd name="connsiteX47-8037" fmla="*/ 325 w 493"/>
              <a:gd name="connsiteY47-8038" fmla="*/ 11 h 764"/>
              <a:gd name="connsiteX48-8039" fmla="*/ 336 w 493"/>
              <a:gd name="connsiteY48-8040" fmla="*/ 5 h 764"/>
              <a:gd name="connsiteX49-8041" fmla="*/ 341 w 493"/>
              <a:gd name="connsiteY49-8042" fmla="*/ 5 h 764"/>
              <a:gd name="connsiteX50-8043" fmla="*/ 351 w 493"/>
              <a:gd name="connsiteY50-8044" fmla="*/ 0 h 764"/>
              <a:gd name="connsiteX51-8045" fmla="*/ 357 w 493"/>
              <a:gd name="connsiteY51-8046" fmla="*/ 5 h 764"/>
              <a:gd name="connsiteX52-8047" fmla="*/ 372 w 493"/>
              <a:gd name="connsiteY52-8048" fmla="*/ 5 h 764"/>
              <a:gd name="connsiteX53-8049" fmla="*/ 383 w 493"/>
              <a:gd name="connsiteY53-8050" fmla="*/ 11 h 764"/>
              <a:gd name="connsiteX54-8051" fmla="*/ 404 w 493"/>
              <a:gd name="connsiteY54-8052" fmla="*/ 16 h 764"/>
              <a:gd name="connsiteX55-8053" fmla="*/ 436 w 493"/>
              <a:gd name="connsiteY55-8054" fmla="*/ 32 h 764"/>
              <a:gd name="connsiteX56-8055" fmla="*/ 451 w 493"/>
              <a:gd name="connsiteY56-8056" fmla="*/ 42 h 764"/>
              <a:gd name="connsiteX57-8057" fmla="*/ 467 w 493"/>
              <a:gd name="connsiteY57-8058" fmla="*/ 53 h 764"/>
              <a:gd name="connsiteX58-8059" fmla="*/ 478 w 493"/>
              <a:gd name="connsiteY58-8060" fmla="*/ 58 h 764"/>
              <a:gd name="connsiteX59-8061" fmla="*/ 488 w 493"/>
              <a:gd name="connsiteY59-8062" fmla="*/ 68 h 764"/>
              <a:gd name="connsiteX60-8063" fmla="*/ 493 w 493"/>
              <a:gd name="connsiteY60-8064" fmla="*/ 74 h 764"/>
              <a:gd name="connsiteX61-8065" fmla="*/ 493 w 493"/>
              <a:gd name="connsiteY61-8066" fmla="*/ 74 h 764"/>
              <a:gd name="connsiteX62-8067" fmla="*/ 488 w 493"/>
              <a:gd name="connsiteY62-8068" fmla="*/ 79 h 764"/>
              <a:gd name="connsiteX63-8069" fmla="*/ 488 w 493"/>
              <a:gd name="connsiteY63-8070" fmla="*/ 84 h 764"/>
              <a:gd name="connsiteX64-8071" fmla="*/ 483 w 493"/>
              <a:gd name="connsiteY64-8072" fmla="*/ 90 h 764"/>
              <a:gd name="connsiteX65-8073" fmla="*/ 478 w 493"/>
              <a:gd name="connsiteY65-8074" fmla="*/ 95 h 764"/>
              <a:gd name="connsiteX66-8075" fmla="*/ 472 w 493"/>
              <a:gd name="connsiteY66-8076" fmla="*/ 100 h 764"/>
              <a:gd name="connsiteX67-8077" fmla="*/ 467 w 493"/>
              <a:gd name="connsiteY67-8078" fmla="*/ 105 h 764"/>
              <a:gd name="connsiteX68-8079" fmla="*/ 462 w 493"/>
              <a:gd name="connsiteY68-8080" fmla="*/ 116 h 764"/>
              <a:gd name="connsiteX69-8081" fmla="*/ 462 w 493"/>
              <a:gd name="connsiteY69-8082" fmla="*/ 126 h 764"/>
              <a:gd name="connsiteX70-8083" fmla="*/ 457 w 493"/>
              <a:gd name="connsiteY70-8084" fmla="*/ 142 h 764"/>
              <a:gd name="connsiteX71-8085" fmla="*/ 457 w 493"/>
              <a:gd name="connsiteY71-8086" fmla="*/ 163 h 764"/>
              <a:gd name="connsiteX72-8087" fmla="*/ 457 w 493"/>
              <a:gd name="connsiteY72-8088" fmla="*/ 184 h 764"/>
              <a:gd name="connsiteX73-8089" fmla="*/ 451 w 493"/>
              <a:gd name="connsiteY73-8090" fmla="*/ 211 h 764"/>
              <a:gd name="connsiteX74-8091" fmla="*/ 446 w 493"/>
              <a:gd name="connsiteY74-8092" fmla="*/ 263 h 764"/>
              <a:gd name="connsiteX75-8093" fmla="*/ 441 w 493"/>
              <a:gd name="connsiteY75-8094" fmla="*/ 316 h 764"/>
              <a:gd name="connsiteX76-8095" fmla="*/ 436 w 493"/>
              <a:gd name="connsiteY76-8096" fmla="*/ 363 h 764"/>
              <a:gd name="connsiteX77-8097" fmla="*/ 430 w 493"/>
              <a:gd name="connsiteY77-8098" fmla="*/ 411 h 764"/>
              <a:gd name="connsiteX78-8099" fmla="*/ 420 w 493"/>
              <a:gd name="connsiteY78-8100" fmla="*/ 458 h 764"/>
              <a:gd name="connsiteX79-8101" fmla="*/ 409 w 493"/>
              <a:gd name="connsiteY79-8102" fmla="*/ 506 h 764"/>
              <a:gd name="connsiteX80-8103" fmla="*/ 399 w 493"/>
              <a:gd name="connsiteY80-8104" fmla="*/ 553 h 764"/>
              <a:gd name="connsiteX81-8105" fmla="*/ 383 w 493"/>
              <a:gd name="connsiteY81-8106" fmla="*/ 595 h 764"/>
              <a:gd name="connsiteX82-8107" fmla="*/ 372 w 493"/>
              <a:gd name="connsiteY82-8108" fmla="*/ 622 h 764"/>
              <a:gd name="connsiteX83-8109" fmla="*/ 367 w 493"/>
              <a:gd name="connsiteY83-8110" fmla="*/ 643 h 764"/>
              <a:gd name="connsiteX84-8111" fmla="*/ 357 w 493"/>
              <a:gd name="connsiteY84-8112" fmla="*/ 658 h 764"/>
              <a:gd name="connsiteX85-8113" fmla="*/ 346 w 493"/>
              <a:gd name="connsiteY85-8114" fmla="*/ 674 h 764"/>
              <a:gd name="connsiteX86-8115" fmla="*/ 336 w 493"/>
              <a:gd name="connsiteY86-8116" fmla="*/ 690 h 764"/>
              <a:gd name="connsiteX87-8117" fmla="*/ 325 w 493"/>
              <a:gd name="connsiteY87-8118" fmla="*/ 706 h 764"/>
              <a:gd name="connsiteX88-8119" fmla="*/ 309 w 493"/>
              <a:gd name="connsiteY88-8120" fmla="*/ 716 h 764"/>
              <a:gd name="connsiteX89-8121" fmla="*/ 299 w 493"/>
              <a:gd name="connsiteY89-8122" fmla="*/ 727 h 764"/>
              <a:gd name="connsiteX90-8123" fmla="*/ 288 w 493"/>
              <a:gd name="connsiteY90-8124" fmla="*/ 737 h 764"/>
              <a:gd name="connsiteX91-8125" fmla="*/ 278 w 493"/>
              <a:gd name="connsiteY91-8126" fmla="*/ 743 h 764"/>
              <a:gd name="connsiteX92-8127" fmla="*/ 267 w 493"/>
              <a:gd name="connsiteY92-8128" fmla="*/ 748 h 764"/>
              <a:gd name="connsiteX93-8129" fmla="*/ 257 w 493"/>
              <a:gd name="connsiteY93-8130" fmla="*/ 753 h 764"/>
              <a:gd name="connsiteX94-8131" fmla="*/ 252 w 493"/>
              <a:gd name="connsiteY94-8132" fmla="*/ 758 h 764"/>
              <a:gd name="connsiteX95-8133" fmla="*/ 241 w 493"/>
              <a:gd name="connsiteY95-8134" fmla="*/ 764 h 764"/>
              <a:gd name="connsiteX96-8135" fmla="*/ 236 w 493"/>
              <a:gd name="connsiteY96-8136" fmla="*/ 764 h 764"/>
              <a:gd name="connsiteX97-8137" fmla="*/ 230 w 493"/>
              <a:gd name="connsiteY97-8138" fmla="*/ 764 h 764"/>
              <a:gd name="connsiteX98-8139" fmla="*/ 220 w 493"/>
              <a:gd name="connsiteY98-8140" fmla="*/ 758 h 764"/>
              <a:gd name="connsiteX99-8141" fmla="*/ 215 w 493"/>
              <a:gd name="connsiteY99-8142" fmla="*/ 753 h 764"/>
              <a:gd name="connsiteX100-8143" fmla="*/ 209 w 493"/>
              <a:gd name="connsiteY100-8144" fmla="*/ 748 h 764"/>
              <a:gd name="connsiteX101-8145" fmla="*/ 209 w 493"/>
              <a:gd name="connsiteY101-8146" fmla="*/ 743 h 764"/>
              <a:gd name="connsiteX102-8147" fmla="*/ 209 w 493"/>
              <a:gd name="connsiteY102-8148" fmla="*/ 737 h 764"/>
              <a:gd name="connsiteX103-8149" fmla="*/ 209 w 493"/>
              <a:gd name="connsiteY103-8150" fmla="*/ 732 h 764"/>
              <a:gd name="connsiteX104-8151" fmla="*/ 209 w 493"/>
              <a:gd name="connsiteY104-8152" fmla="*/ 722 h 764"/>
              <a:gd name="connsiteX105-8153" fmla="*/ 209 w 493"/>
              <a:gd name="connsiteY105-8154" fmla="*/ 716 h 764"/>
              <a:gd name="connsiteX106-8155" fmla="*/ 204 w 493"/>
              <a:gd name="connsiteY106-8156" fmla="*/ 706 h 764"/>
              <a:gd name="connsiteX107-8157" fmla="*/ 194 w 493"/>
              <a:gd name="connsiteY107-8158" fmla="*/ 695 h 764"/>
              <a:gd name="connsiteX108-8159" fmla="*/ 183 w 493"/>
              <a:gd name="connsiteY108-8160" fmla="*/ 690 h 764"/>
              <a:gd name="connsiteX109-8161" fmla="*/ 173 w 493"/>
              <a:gd name="connsiteY109-8162" fmla="*/ 679 h 764"/>
              <a:gd name="connsiteX110-8163" fmla="*/ 157 w 493"/>
              <a:gd name="connsiteY110-8164" fmla="*/ 669 h 764"/>
              <a:gd name="connsiteX111-8165" fmla="*/ 141 w 493"/>
              <a:gd name="connsiteY111-8166" fmla="*/ 658 h 764"/>
              <a:gd name="connsiteX112-8167" fmla="*/ 125 w 493"/>
              <a:gd name="connsiteY112-8168" fmla="*/ 648 h 764"/>
              <a:gd name="connsiteX113-8169" fmla="*/ 109 w 493"/>
              <a:gd name="connsiteY113-8170" fmla="*/ 643 h 764"/>
              <a:gd name="connsiteX114-8171" fmla="*/ 99 w 493"/>
              <a:gd name="connsiteY114-8172" fmla="*/ 632 h 764"/>
              <a:gd name="connsiteX115-8173" fmla="*/ 88 w 493"/>
              <a:gd name="connsiteY115-8174" fmla="*/ 627 h 764"/>
              <a:gd name="connsiteX116-8175" fmla="*/ 78 w 493"/>
              <a:gd name="connsiteY116-8176" fmla="*/ 622 h 764"/>
              <a:gd name="connsiteX117-8177" fmla="*/ 73 w 493"/>
              <a:gd name="connsiteY117-8178" fmla="*/ 616 h 764"/>
              <a:gd name="connsiteX118-8179" fmla="*/ 73 w 493"/>
              <a:gd name="connsiteY118-8180" fmla="*/ 616 h 764"/>
              <a:gd name="connsiteX119-8181" fmla="*/ 73 w 493"/>
              <a:gd name="connsiteY119-8182" fmla="*/ 611 h 764"/>
              <a:gd name="connsiteX120-8183" fmla="*/ 73 w 493"/>
              <a:gd name="connsiteY120-8184" fmla="*/ 611 h 764"/>
              <a:gd name="connsiteX121-8185" fmla="*/ 78 w 493"/>
              <a:gd name="connsiteY121-8186" fmla="*/ 611 h 764"/>
              <a:gd name="connsiteX122-8187" fmla="*/ 83 w 493"/>
              <a:gd name="connsiteY122-8188" fmla="*/ 611 h 764"/>
              <a:gd name="connsiteX123-8189" fmla="*/ 94 w 493"/>
              <a:gd name="connsiteY123-8190" fmla="*/ 611 h 764"/>
              <a:gd name="connsiteX124-8191" fmla="*/ 104 w 493"/>
              <a:gd name="connsiteY124-8192" fmla="*/ 611 h 764"/>
              <a:gd name="connsiteX125-8193" fmla="*/ 120 w 493"/>
              <a:gd name="connsiteY125-8194" fmla="*/ 616 h 764"/>
              <a:gd name="connsiteX126-8195" fmla="*/ 136 w 493"/>
              <a:gd name="connsiteY126-8196" fmla="*/ 622 h 764"/>
              <a:gd name="connsiteX127-8197" fmla="*/ 157 w 493"/>
              <a:gd name="connsiteY127-8198" fmla="*/ 622 h 764"/>
              <a:gd name="connsiteX128-8199" fmla="*/ 178 w 493"/>
              <a:gd name="connsiteY128-8200" fmla="*/ 627 h 764"/>
              <a:gd name="connsiteX129-8201" fmla="*/ 194 w 493"/>
              <a:gd name="connsiteY129-8202" fmla="*/ 632 h 764"/>
              <a:gd name="connsiteX130-8203" fmla="*/ 209 w 493"/>
              <a:gd name="connsiteY130-8204" fmla="*/ 632 h 764"/>
              <a:gd name="connsiteX131-8205" fmla="*/ 225 w 493"/>
              <a:gd name="connsiteY131-8206" fmla="*/ 632 h 764"/>
              <a:gd name="connsiteX132-8207" fmla="*/ 236 w 493"/>
              <a:gd name="connsiteY132-8208" fmla="*/ 632 h 764"/>
              <a:gd name="connsiteX133-8209" fmla="*/ 246 w 493"/>
              <a:gd name="connsiteY133-8210" fmla="*/ 632 h 764"/>
              <a:gd name="connsiteX134-8211" fmla="*/ 252 w 493"/>
              <a:gd name="connsiteY134-8212" fmla="*/ 632 h 764"/>
              <a:gd name="connsiteX135-8213" fmla="*/ 257 w 493"/>
              <a:gd name="connsiteY135-8214" fmla="*/ 632 h 764"/>
              <a:gd name="connsiteX136-8215" fmla="*/ 262 w 493"/>
              <a:gd name="connsiteY136-8216" fmla="*/ 627 h 764"/>
              <a:gd name="connsiteX137-8217" fmla="*/ 267 w 493"/>
              <a:gd name="connsiteY137-8218" fmla="*/ 622 h 764"/>
              <a:gd name="connsiteX138-8219" fmla="*/ 273 w 493"/>
              <a:gd name="connsiteY138-8220" fmla="*/ 616 h 764"/>
              <a:gd name="connsiteX139-8221" fmla="*/ 278 w 493"/>
              <a:gd name="connsiteY139-8222" fmla="*/ 611 h 764"/>
              <a:gd name="connsiteX140-8223" fmla="*/ 283 w 493"/>
              <a:gd name="connsiteY140-8224" fmla="*/ 600 h 764"/>
              <a:gd name="connsiteX141-8225" fmla="*/ 294 w 493"/>
              <a:gd name="connsiteY141-8226" fmla="*/ 590 h 764"/>
              <a:gd name="connsiteX142-8227" fmla="*/ 299 w 493"/>
              <a:gd name="connsiteY142-8228" fmla="*/ 579 h 764"/>
              <a:gd name="connsiteX143-8229" fmla="*/ 304 w 493"/>
              <a:gd name="connsiteY143-8230" fmla="*/ 569 h 764"/>
              <a:gd name="connsiteX144-8231" fmla="*/ 309 w 493"/>
              <a:gd name="connsiteY144-8232" fmla="*/ 553 h 764"/>
              <a:gd name="connsiteX145-8233" fmla="*/ 315 w 493"/>
              <a:gd name="connsiteY145-8234" fmla="*/ 537 h 764"/>
              <a:gd name="connsiteX146-8235" fmla="*/ 320 w 493"/>
              <a:gd name="connsiteY146-8236" fmla="*/ 521 h 764"/>
              <a:gd name="connsiteX147-8237" fmla="*/ 325 w 493"/>
              <a:gd name="connsiteY147-8238" fmla="*/ 500 h 764"/>
              <a:gd name="connsiteX148-8239" fmla="*/ 330 w 493"/>
              <a:gd name="connsiteY148-8240" fmla="*/ 479 h 764"/>
              <a:gd name="connsiteX149-8241" fmla="*/ 336 w 493"/>
              <a:gd name="connsiteY149-8242" fmla="*/ 453 h 764"/>
              <a:gd name="connsiteX150-8243" fmla="*/ 341 w 493"/>
              <a:gd name="connsiteY150-8244" fmla="*/ 427 h 764"/>
              <a:gd name="connsiteX151-8245" fmla="*/ 346 w 493"/>
              <a:gd name="connsiteY151-8246" fmla="*/ 400 h 764"/>
              <a:gd name="connsiteX152-8247" fmla="*/ 351 w 493"/>
              <a:gd name="connsiteY152-8248" fmla="*/ 374 h 764"/>
              <a:gd name="connsiteX153-8249" fmla="*/ 357 w 493"/>
              <a:gd name="connsiteY153-8250" fmla="*/ 348 h 764"/>
              <a:gd name="connsiteX154-8251" fmla="*/ 357 w 493"/>
              <a:gd name="connsiteY154-8252" fmla="*/ 321 h 764"/>
              <a:gd name="connsiteX155-8253" fmla="*/ 362 w 493"/>
              <a:gd name="connsiteY155-8254" fmla="*/ 295 h 764"/>
              <a:gd name="connsiteX156-8255" fmla="*/ 362 w 493"/>
              <a:gd name="connsiteY156-8256" fmla="*/ 274 h 764"/>
              <a:gd name="connsiteX157-8257" fmla="*/ 367 w 493"/>
              <a:gd name="connsiteY157-8258" fmla="*/ 253 h 764"/>
              <a:gd name="connsiteX158-8259" fmla="*/ 367 w 493"/>
              <a:gd name="connsiteY158-8260" fmla="*/ 232 h 764"/>
              <a:gd name="connsiteX159-8261" fmla="*/ 367 w 493"/>
              <a:gd name="connsiteY159-8262" fmla="*/ 211 h 764"/>
              <a:gd name="connsiteX160-8263" fmla="*/ 372 w 493"/>
              <a:gd name="connsiteY160-8264" fmla="*/ 195 h 764"/>
              <a:gd name="connsiteX161-8265" fmla="*/ 372 w 493"/>
              <a:gd name="connsiteY161-8266" fmla="*/ 179 h 764"/>
              <a:gd name="connsiteX162-8267" fmla="*/ 372 w 493"/>
              <a:gd name="connsiteY162-8268" fmla="*/ 163 h 764"/>
              <a:gd name="connsiteX163-8269" fmla="*/ 372 w 493"/>
              <a:gd name="connsiteY163-8270" fmla="*/ 153 h 764"/>
              <a:gd name="connsiteX164-8271" fmla="*/ 372 w 493"/>
              <a:gd name="connsiteY164-8272" fmla="*/ 142 h 764"/>
              <a:gd name="connsiteX165-8273" fmla="*/ 372 w 493"/>
              <a:gd name="connsiteY165-8274" fmla="*/ 132 h 764"/>
              <a:gd name="connsiteX166-8275" fmla="*/ 372 w 493"/>
              <a:gd name="connsiteY166-8276" fmla="*/ 121 h 764"/>
              <a:gd name="connsiteX167-8277" fmla="*/ 367 w 493"/>
              <a:gd name="connsiteY167-8278" fmla="*/ 116 h 764"/>
              <a:gd name="connsiteX168-8279" fmla="*/ 367 w 493"/>
              <a:gd name="connsiteY168-8280" fmla="*/ 116 h 764"/>
              <a:gd name="connsiteX0-8281" fmla="*/ 357 w 483"/>
              <a:gd name="connsiteY0-8282" fmla="*/ 116 h 764"/>
              <a:gd name="connsiteX1-8283" fmla="*/ 357 w 483"/>
              <a:gd name="connsiteY1-8284" fmla="*/ 105 h 764"/>
              <a:gd name="connsiteX2-8285" fmla="*/ 352 w 483"/>
              <a:gd name="connsiteY2-8286" fmla="*/ 95 h 764"/>
              <a:gd name="connsiteX3-8287" fmla="*/ 347 w 483"/>
              <a:gd name="connsiteY3-8288" fmla="*/ 84 h 764"/>
              <a:gd name="connsiteX4-8289" fmla="*/ 347 w 483"/>
              <a:gd name="connsiteY4-8290" fmla="*/ 79 h 764"/>
              <a:gd name="connsiteX5-8291" fmla="*/ 341 w 483"/>
              <a:gd name="connsiteY5-8292" fmla="*/ 79 h 764"/>
              <a:gd name="connsiteX6-8293" fmla="*/ 336 w 483"/>
              <a:gd name="connsiteY6-8294" fmla="*/ 79 h 764"/>
              <a:gd name="connsiteX7-8295" fmla="*/ 331 w 483"/>
              <a:gd name="connsiteY7-8296" fmla="*/ 74 h 764"/>
              <a:gd name="connsiteX8-8297" fmla="*/ 320 w 483"/>
              <a:gd name="connsiteY8-8298" fmla="*/ 74 h 764"/>
              <a:gd name="connsiteX9-8299" fmla="*/ 310 w 483"/>
              <a:gd name="connsiteY9-8300" fmla="*/ 74 h 764"/>
              <a:gd name="connsiteX10-8301" fmla="*/ 299 w 483"/>
              <a:gd name="connsiteY10-8302" fmla="*/ 74 h 764"/>
              <a:gd name="connsiteX11-8303" fmla="*/ 289 w 483"/>
              <a:gd name="connsiteY11-8304" fmla="*/ 74 h 764"/>
              <a:gd name="connsiteX12-8305" fmla="*/ 278 w 483"/>
              <a:gd name="connsiteY12-8306" fmla="*/ 74 h 764"/>
              <a:gd name="connsiteX13-8307" fmla="*/ 247 w 483"/>
              <a:gd name="connsiteY13-8308" fmla="*/ 74 h 764"/>
              <a:gd name="connsiteX14-8309" fmla="*/ 220 w 483"/>
              <a:gd name="connsiteY14-8310" fmla="*/ 74 h 764"/>
              <a:gd name="connsiteX15-8311" fmla="*/ 189 w 483"/>
              <a:gd name="connsiteY15-8312" fmla="*/ 79 h 764"/>
              <a:gd name="connsiteX16-8313" fmla="*/ 157 w 483"/>
              <a:gd name="connsiteY16-8314" fmla="*/ 79 h 764"/>
              <a:gd name="connsiteX17-8315" fmla="*/ 142 w 483"/>
              <a:gd name="connsiteY17-8316" fmla="*/ 84 h 764"/>
              <a:gd name="connsiteX18-8317" fmla="*/ 126 w 483"/>
              <a:gd name="connsiteY18-8318" fmla="*/ 84 h 764"/>
              <a:gd name="connsiteX19-8319" fmla="*/ 105 w 483"/>
              <a:gd name="connsiteY19-8320" fmla="*/ 90 h 764"/>
              <a:gd name="connsiteX20-8321" fmla="*/ 89 w 483"/>
              <a:gd name="connsiteY20-8322" fmla="*/ 95 h 764"/>
              <a:gd name="connsiteX21-8323" fmla="*/ 68 w 483"/>
              <a:gd name="connsiteY21-8324" fmla="*/ 95 h 764"/>
              <a:gd name="connsiteX22-8325" fmla="*/ 47 w 483"/>
              <a:gd name="connsiteY22-8326" fmla="*/ 100 h 764"/>
              <a:gd name="connsiteX23-8327" fmla="*/ 21 w 483"/>
              <a:gd name="connsiteY23-8328" fmla="*/ 105 h 764"/>
              <a:gd name="connsiteX24-8329" fmla="*/ 0 w 483"/>
              <a:gd name="connsiteY24-8330" fmla="*/ 111 h 764"/>
              <a:gd name="connsiteX25-8331" fmla="*/ 26 w 483"/>
              <a:gd name="connsiteY25-8332" fmla="*/ 58 h 764"/>
              <a:gd name="connsiteX26-8333" fmla="*/ 52 w 483"/>
              <a:gd name="connsiteY26-8334" fmla="*/ 53 h 764"/>
              <a:gd name="connsiteX27-8335" fmla="*/ 84 w 483"/>
              <a:gd name="connsiteY27-8336" fmla="*/ 53 h 764"/>
              <a:gd name="connsiteX28-8337" fmla="*/ 121 w 483"/>
              <a:gd name="connsiteY28-8338" fmla="*/ 47 h 764"/>
              <a:gd name="connsiteX29-8339" fmla="*/ 157 w 483"/>
              <a:gd name="connsiteY29-8340" fmla="*/ 42 h 764"/>
              <a:gd name="connsiteX30-8341" fmla="*/ 173 w 483"/>
              <a:gd name="connsiteY30-8342" fmla="*/ 42 h 764"/>
              <a:gd name="connsiteX31-8343" fmla="*/ 189 w 483"/>
              <a:gd name="connsiteY31-8344" fmla="*/ 37 h 764"/>
              <a:gd name="connsiteX32-8345" fmla="*/ 205 w 483"/>
              <a:gd name="connsiteY32-8346" fmla="*/ 37 h 764"/>
              <a:gd name="connsiteX33-8347" fmla="*/ 220 w 483"/>
              <a:gd name="connsiteY33-8348" fmla="*/ 37 h 764"/>
              <a:gd name="connsiteX34-8349" fmla="*/ 231 w 483"/>
              <a:gd name="connsiteY34-8350" fmla="*/ 32 h 764"/>
              <a:gd name="connsiteX35-8351" fmla="*/ 247 w 483"/>
              <a:gd name="connsiteY35-8352" fmla="*/ 32 h 764"/>
              <a:gd name="connsiteX36-8353" fmla="*/ 257 w 483"/>
              <a:gd name="connsiteY36-8354" fmla="*/ 32 h 764"/>
              <a:gd name="connsiteX37-8355" fmla="*/ 268 w 483"/>
              <a:gd name="connsiteY37-8356" fmla="*/ 26 h 764"/>
              <a:gd name="connsiteX38-8357" fmla="*/ 278 w 483"/>
              <a:gd name="connsiteY38-8358" fmla="*/ 26 h 764"/>
              <a:gd name="connsiteX39-8359" fmla="*/ 284 w 483"/>
              <a:gd name="connsiteY39-8360" fmla="*/ 26 h 764"/>
              <a:gd name="connsiteX40-8361" fmla="*/ 294 w 483"/>
              <a:gd name="connsiteY40-8362" fmla="*/ 21 h 764"/>
              <a:gd name="connsiteX41-8363" fmla="*/ 299 w 483"/>
              <a:gd name="connsiteY41-8364" fmla="*/ 21 h 764"/>
              <a:gd name="connsiteX42-8365" fmla="*/ 305 w 483"/>
              <a:gd name="connsiteY42-8366" fmla="*/ 21 h 764"/>
              <a:gd name="connsiteX43-8367" fmla="*/ 310 w 483"/>
              <a:gd name="connsiteY43-8368" fmla="*/ 16 h 764"/>
              <a:gd name="connsiteX44-8369" fmla="*/ 310 w 483"/>
              <a:gd name="connsiteY44-8370" fmla="*/ 16 h 764"/>
              <a:gd name="connsiteX45-8371" fmla="*/ 315 w 483"/>
              <a:gd name="connsiteY45-8372" fmla="*/ 16 h 764"/>
              <a:gd name="connsiteX46-8373" fmla="*/ 315 w 483"/>
              <a:gd name="connsiteY46-8374" fmla="*/ 11 h 764"/>
              <a:gd name="connsiteX47-8375" fmla="*/ 326 w 483"/>
              <a:gd name="connsiteY47-8376" fmla="*/ 5 h 764"/>
              <a:gd name="connsiteX48-8377" fmla="*/ 331 w 483"/>
              <a:gd name="connsiteY48-8378" fmla="*/ 5 h 764"/>
              <a:gd name="connsiteX49-8379" fmla="*/ 341 w 483"/>
              <a:gd name="connsiteY49-8380" fmla="*/ 0 h 764"/>
              <a:gd name="connsiteX50-8381" fmla="*/ 347 w 483"/>
              <a:gd name="connsiteY50-8382" fmla="*/ 5 h 764"/>
              <a:gd name="connsiteX51-8383" fmla="*/ 362 w 483"/>
              <a:gd name="connsiteY51-8384" fmla="*/ 5 h 764"/>
              <a:gd name="connsiteX52-8385" fmla="*/ 373 w 483"/>
              <a:gd name="connsiteY52-8386" fmla="*/ 11 h 764"/>
              <a:gd name="connsiteX53-8387" fmla="*/ 394 w 483"/>
              <a:gd name="connsiteY53-8388" fmla="*/ 16 h 764"/>
              <a:gd name="connsiteX54-8389" fmla="*/ 426 w 483"/>
              <a:gd name="connsiteY54-8390" fmla="*/ 32 h 764"/>
              <a:gd name="connsiteX55-8391" fmla="*/ 441 w 483"/>
              <a:gd name="connsiteY55-8392" fmla="*/ 42 h 764"/>
              <a:gd name="connsiteX56-8393" fmla="*/ 457 w 483"/>
              <a:gd name="connsiteY56-8394" fmla="*/ 53 h 764"/>
              <a:gd name="connsiteX57-8395" fmla="*/ 468 w 483"/>
              <a:gd name="connsiteY57-8396" fmla="*/ 58 h 764"/>
              <a:gd name="connsiteX58-8397" fmla="*/ 478 w 483"/>
              <a:gd name="connsiteY58-8398" fmla="*/ 68 h 764"/>
              <a:gd name="connsiteX59-8399" fmla="*/ 483 w 483"/>
              <a:gd name="connsiteY59-8400" fmla="*/ 74 h 764"/>
              <a:gd name="connsiteX60-8401" fmla="*/ 483 w 483"/>
              <a:gd name="connsiteY60-8402" fmla="*/ 74 h 764"/>
              <a:gd name="connsiteX61-8403" fmla="*/ 478 w 483"/>
              <a:gd name="connsiteY61-8404" fmla="*/ 79 h 764"/>
              <a:gd name="connsiteX62-8405" fmla="*/ 478 w 483"/>
              <a:gd name="connsiteY62-8406" fmla="*/ 84 h 764"/>
              <a:gd name="connsiteX63-8407" fmla="*/ 473 w 483"/>
              <a:gd name="connsiteY63-8408" fmla="*/ 90 h 764"/>
              <a:gd name="connsiteX64-8409" fmla="*/ 468 w 483"/>
              <a:gd name="connsiteY64-8410" fmla="*/ 95 h 764"/>
              <a:gd name="connsiteX65-8411" fmla="*/ 462 w 483"/>
              <a:gd name="connsiteY65-8412" fmla="*/ 100 h 764"/>
              <a:gd name="connsiteX66-8413" fmla="*/ 457 w 483"/>
              <a:gd name="connsiteY66-8414" fmla="*/ 105 h 764"/>
              <a:gd name="connsiteX67-8415" fmla="*/ 452 w 483"/>
              <a:gd name="connsiteY67-8416" fmla="*/ 116 h 764"/>
              <a:gd name="connsiteX68-8417" fmla="*/ 452 w 483"/>
              <a:gd name="connsiteY68-8418" fmla="*/ 126 h 764"/>
              <a:gd name="connsiteX69-8419" fmla="*/ 447 w 483"/>
              <a:gd name="connsiteY69-8420" fmla="*/ 142 h 764"/>
              <a:gd name="connsiteX70-8421" fmla="*/ 447 w 483"/>
              <a:gd name="connsiteY70-8422" fmla="*/ 163 h 764"/>
              <a:gd name="connsiteX71-8423" fmla="*/ 447 w 483"/>
              <a:gd name="connsiteY71-8424" fmla="*/ 184 h 764"/>
              <a:gd name="connsiteX72-8425" fmla="*/ 441 w 483"/>
              <a:gd name="connsiteY72-8426" fmla="*/ 211 h 764"/>
              <a:gd name="connsiteX73-8427" fmla="*/ 436 w 483"/>
              <a:gd name="connsiteY73-8428" fmla="*/ 263 h 764"/>
              <a:gd name="connsiteX74-8429" fmla="*/ 431 w 483"/>
              <a:gd name="connsiteY74-8430" fmla="*/ 316 h 764"/>
              <a:gd name="connsiteX75-8431" fmla="*/ 426 w 483"/>
              <a:gd name="connsiteY75-8432" fmla="*/ 363 h 764"/>
              <a:gd name="connsiteX76-8433" fmla="*/ 420 w 483"/>
              <a:gd name="connsiteY76-8434" fmla="*/ 411 h 764"/>
              <a:gd name="connsiteX77-8435" fmla="*/ 410 w 483"/>
              <a:gd name="connsiteY77-8436" fmla="*/ 458 h 764"/>
              <a:gd name="connsiteX78-8437" fmla="*/ 399 w 483"/>
              <a:gd name="connsiteY78-8438" fmla="*/ 506 h 764"/>
              <a:gd name="connsiteX79-8439" fmla="*/ 389 w 483"/>
              <a:gd name="connsiteY79-8440" fmla="*/ 553 h 764"/>
              <a:gd name="connsiteX80-8441" fmla="*/ 373 w 483"/>
              <a:gd name="connsiteY80-8442" fmla="*/ 595 h 764"/>
              <a:gd name="connsiteX81-8443" fmla="*/ 362 w 483"/>
              <a:gd name="connsiteY81-8444" fmla="*/ 622 h 764"/>
              <a:gd name="connsiteX82-8445" fmla="*/ 357 w 483"/>
              <a:gd name="connsiteY82-8446" fmla="*/ 643 h 764"/>
              <a:gd name="connsiteX83-8447" fmla="*/ 347 w 483"/>
              <a:gd name="connsiteY83-8448" fmla="*/ 658 h 764"/>
              <a:gd name="connsiteX84-8449" fmla="*/ 336 w 483"/>
              <a:gd name="connsiteY84-8450" fmla="*/ 674 h 764"/>
              <a:gd name="connsiteX85-8451" fmla="*/ 326 w 483"/>
              <a:gd name="connsiteY85-8452" fmla="*/ 690 h 764"/>
              <a:gd name="connsiteX86-8453" fmla="*/ 315 w 483"/>
              <a:gd name="connsiteY86-8454" fmla="*/ 706 h 764"/>
              <a:gd name="connsiteX87-8455" fmla="*/ 299 w 483"/>
              <a:gd name="connsiteY87-8456" fmla="*/ 716 h 764"/>
              <a:gd name="connsiteX88-8457" fmla="*/ 289 w 483"/>
              <a:gd name="connsiteY88-8458" fmla="*/ 727 h 764"/>
              <a:gd name="connsiteX89-8459" fmla="*/ 278 w 483"/>
              <a:gd name="connsiteY89-8460" fmla="*/ 737 h 764"/>
              <a:gd name="connsiteX90-8461" fmla="*/ 268 w 483"/>
              <a:gd name="connsiteY90-8462" fmla="*/ 743 h 764"/>
              <a:gd name="connsiteX91-8463" fmla="*/ 257 w 483"/>
              <a:gd name="connsiteY91-8464" fmla="*/ 748 h 764"/>
              <a:gd name="connsiteX92-8465" fmla="*/ 247 w 483"/>
              <a:gd name="connsiteY92-8466" fmla="*/ 753 h 764"/>
              <a:gd name="connsiteX93-8467" fmla="*/ 242 w 483"/>
              <a:gd name="connsiteY93-8468" fmla="*/ 758 h 764"/>
              <a:gd name="connsiteX94-8469" fmla="*/ 231 w 483"/>
              <a:gd name="connsiteY94-8470" fmla="*/ 764 h 764"/>
              <a:gd name="connsiteX95-8471" fmla="*/ 226 w 483"/>
              <a:gd name="connsiteY95-8472" fmla="*/ 764 h 764"/>
              <a:gd name="connsiteX96-8473" fmla="*/ 220 w 483"/>
              <a:gd name="connsiteY96-8474" fmla="*/ 764 h 764"/>
              <a:gd name="connsiteX97-8475" fmla="*/ 210 w 483"/>
              <a:gd name="connsiteY97-8476" fmla="*/ 758 h 764"/>
              <a:gd name="connsiteX98-8477" fmla="*/ 205 w 483"/>
              <a:gd name="connsiteY98-8478" fmla="*/ 753 h 764"/>
              <a:gd name="connsiteX99-8479" fmla="*/ 199 w 483"/>
              <a:gd name="connsiteY99-8480" fmla="*/ 748 h 764"/>
              <a:gd name="connsiteX100-8481" fmla="*/ 199 w 483"/>
              <a:gd name="connsiteY100-8482" fmla="*/ 743 h 764"/>
              <a:gd name="connsiteX101-8483" fmla="*/ 199 w 483"/>
              <a:gd name="connsiteY101-8484" fmla="*/ 737 h 764"/>
              <a:gd name="connsiteX102-8485" fmla="*/ 199 w 483"/>
              <a:gd name="connsiteY102-8486" fmla="*/ 732 h 764"/>
              <a:gd name="connsiteX103-8487" fmla="*/ 199 w 483"/>
              <a:gd name="connsiteY103-8488" fmla="*/ 722 h 764"/>
              <a:gd name="connsiteX104-8489" fmla="*/ 199 w 483"/>
              <a:gd name="connsiteY104-8490" fmla="*/ 716 h 764"/>
              <a:gd name="connsiteX105-8491" fmla="*/ 194 w 483"/>
              <a:gd name="connsiteY105-8492" fmla="*/ 706 h 764"/>
              <a:gd name="connsiteX106-8493" fmla="*/ 184 w 483"/>
              <a:gd name="connsiteY106-8494" fmla="*/ 695 h 764"/>
              <a:gd name="connsiteX107-8495" fmla="*/ 173 w 483"/>
              <a:gd name="connsiteY107-8496" fmla="*/ 690 h 764"/>
              <a:gd name="connsiteX108-8497" fmla="*/ 163 w 483"/>
              <a:gd name="connsiteY108-8498" fmla="*/ 679 h 764"/>
              <a:gd name="connsiteX109-8499" fmla="*/ 147 w 483"/>
              <a:gd name="connsiteY109-8500" fmla="*/ 669 h 764"/>
              <a:gd name="connsiteX110-8501" fmla="*/ 131 w 483"/>
              <a:gd name="connsiteY110-8502" fmla="*/ 658 h 764"/>
              <a:gd name="connsiteX111-8503" fmla="*/ 115 w 483"/>
              <a:gd name="connsiteY111-8504" fmla="*/ 648 h 764"/>
              <a:gd name="connsiteX112-8505" fmla="*/ 99 w 483"/>
              <a:gd name="connsiteY112-8506" fmla="*/ 643 h 764"/>
              <a:gd name="connsiteX113-8507" fmla="*/ 89 w 483"/>
              <a:gd name="connsiteY113-8508" fmla="*/ 632 h 764"/>
              <a:gd name="connsiteX114-8509" fmla="*/ 78 w 483"/>
              <a:gd name="connsiteY114-8510" fmla="*/ 627 h 764"/>
              <a:gd name="connsiteX115-8511" fmla="*/ 68 w 483"/>
              <a:gd name="connsiteY115-8512" fmla="*/ 622 h 764"/>
              <a:gd name="connsiteX116-8513" fmla="*/ 63 w 483"/>
              <a:gd name="connsiteY116-8514" fmla="*/ 616 h 764"/>
              <a:gd name="connsiteX117-8515" fmla="*/ 63 w 483"/>
              <a:gd name="connsiteY117-8516" fmla="*/ 616 h 764"/>
              <a:gd name="connsiteX118-8517" fmla="*/ 63 w 483"/>
              <a:gd name="connsiteY118-8518" fmla="*/ 611 h 764"/>
              <a:gd name="connsiteX119-8519" fmla="*/ 63 w 483"/>
              <a:gd name="connsiteY119-8520" fmla="*/ 611 h 764"/>
              <a:gd name="connsiteX120-8521" fmla="*/ 68 w 483"/>
              <a:gd name="connsiteY120-8522" fmla="*/ 611 h 764"/>
              <a:gd name="connsiteX121-8523" fmla="*/ 73 w 483"/>
              <a:gd name="connsiteY121-8524" fmla="*/ 611 h 764"/>
              <a:gd name="connsiteX122-8525" fmla="*/ 84 w 483"/>
              <a:gd name="connsiteY122-8526" fmla="*/ 611 h 764"/>
              <a:gd name="connsiteX123-8527" fmla="*/ 94 w 483"/>
              <a:gd name="connsiteY123-8528" fmla="*/ 611 h 764"/>
              <a:gd name="connsiteX124-8529" fmla="*/ 110 w 483"/>
              <a:gd name="connsiteY124-8530" fmla="*/ 616 h 764"/>
              <a:gd name="connsiteX125-8531" fmla="*/ 126 w 483"/>
              <a:gd name="connsiteY125-8532" fmla="*/ 622 h 764"/>
              <a:gd name="connsiteX126-8533" fmla="*/ 147 w 483"/>
              <a:gd name="connsiteY126-8534" fmla="*/ 622 h 764"/>
              <a:gd name="connsiteX127-8535" fmla="*/ 168 w 483"/>
              <a:gd name="connsiteY127-8536" fmla="*/ 627 h 764"/>
              <a:gd name="connsiteX128-8537" fmla="*/ 184 w 483"/>
              <a:gd name="connsiteY128-8538" fmla="*/ 632 h 764"/>
              <a:gd name="connsiteX129-8539" fmla="*/ 199 w 483"/>
              <a:gd name="connsiteY129-8540" fmla="*/ 632 h 764"/>
              <a:gd name="connsiteX130-8541" fmla="*/ 215 w 483"/>
              <a:gd name="connsiteY130-8542" fmla="*/ 632 h 764"/>
              <a:gd name="connsiteX131-8543" fmla="*/ 226 w 483"/>
              <a:gd name="connsiteY131-8544" fmla="*/ 632 h 764"/>
              <a:gd name="connsiteX132-8545" fmla="*/ 236 w 483"/>
              <a:gd name="connsiteY132-8546" fmla="*/ 632 h 764"/>
              <a:gd name="connsiteX133-8547" fmla="*/ 242 w 483"/>
              <a:gd name="connsiteY133-8548" fmla="*/ 632 h 764"/>
              <a:gd name="connsiteX134-8549" fmla="*/ 247 w 483"/>
              <a:gd name="connsiteY134-8550" fmla="*/ 632 h 764"/>
              <a:gd name="connsiteX135-8551" fmla="*/ 252 w 483"/>
              <a:gd name="connsiteY135-8552" fmla="*/ 627 h 764"/>
              <a:gd name="connsiteX136-8553" fmla="*/ 257 w 483"/>
              <a:gd name="connsiteY136-8554" fmla="*/ 622 h 764"/>
              <a:gd name="connsiteX137-8555" fmla="*/ 263 w 483"/>
              <a:gd name="connsiteY137-8556" fmla="*/ 616 h 764"/>
              <a:gd name="connsiteX138-8557" fmla="*/ 268 w 483"/>
              <a:gd name="connsiteY138-8558" fmla="*/ 611 h 764"/>
              <a:gd name="connsiteX139-8559" fmla="*/ 273 w 483"/>
              <a:gd name="connsiteY139-8560" fmla="*/ 600 h 764"/>
              <a:gd name="connsiteX140-8561" fmla="*/ 284 w 483"/>
              <a:gd name="connsiteY140-8562" fmla="*/ 590 h 764"/>
              <a:gd name="connsiteX141-8563" fmla="*/ 289 w 483"/>
              <a:gd name="connsiteY141-8564" fmla="*/ 579 h 764"/>
              <a:gd name="connsiteX142-8565" fmla="*/ 294 w 483"/>
              <a:gd name="connsiteY142-8566" fmla="*/ 569 h 764"/>
              <a:gd name="connsiteX143-8567" fmla="*/ 299 w 483"/>
              <a:gd name="connsiteY143-8568" fmla="*/ 553 h 764"/>
              <a:gd name="connsiteX144-8569" fmla="*/ 305 w 483"/>
              <a:gd name="connsiteY144-8570" fmla="*/ 537 h 764"/>
              <a:gd name="connsiteX145-8571" fmla="*/ 310 w 483"/>
              <a:gd name="connsiteY145-8572" fmla="*/ 521 h 764"/>
              <a:gd name="connsiteX146-8573" fmla="*/ 315 w 483"/>
              <a:gd name="connsiteY146-8574" fmla="*/ 500 h 764"/>
              <a:gd name="connsiteX147-8575" fmla="*/ 320 w 483"/>
              <a:gd name="connsiteY147-8576" fmla="*/ 479 h 764"/>
              <a:gd name="connsiteX148-8577" fmla="*/ 326 w 483"/>
              <a:gd name="connsiteY148-8578" fmla="*/ 453 h 764"/>
              <a:gd name="connsiteX149-8579" fmla="*/ 331 w 483"/>
              <a:gd name="connsiteY149-8580" fmla="*/ 427 h 764"/>
              <a:gd name="connsiteX150-8581" fmla="*/ 336 w 483"/>
              <a:gd name="connsiteY150-8582" fmla="*/ 400 h 764"/>
              <a:gd name="connsiteX151-8583" fmla="*/ 341 w 483"/>
              <a:gd name="connsiteY151-8584" fmla="*/ 374 h 764"/>
              <a:gd name="connsiteX152-8585" fmla="*/ 347 w 483"/>
              <a:gd name="connsiteY152-8586" fmla="*/ 348 h 764"/>
              <a:gd name="connsiteX153-8587" fmla="*/ 347 w 483"/>
              <a:gd name="connsiteY153-8588" fmla="*/ 321 h 764"/>
              <a:gd name="connsiteX154-8589" fmla="*/ 352 w 483"/>
              <a:gd name="connsiteY154-8590" fmla="*/ 295 h 764"/>
              <a:gd name="connsiteX155-8591" fmla="*/ 352 w 483"/>
              <a:gd name="connsiteY155-8592" fmla="*/ 274 h 764"/>
              <a:gd name="connsiteX156-8593" fmla="*/ 357 w 483"/>
              <a:gd name="connsiteY156-8594" fmla="*/ 253 h 764"/>
              <a:gd name="connsiteX157-8595" fmla="*/ 357 w 483"/>
              <a:gd name="connsiteY157-8596" fmla="*/ 232 h 764"/>
              <a:gd name="connsiteX158-8597" fmla="*/ 357 w 483"/>
              <a:gd name="connsiteY158-8598" fmla="*/ 211 h 764"/>
              <a:gd name="connsiteX159-8599" fmla="*/ 362 w 483"/>
              <a:gd name="connsiteY159-8600" fmla="*/ 195 h 764"/>
              <a:gd name="connsiteX160-8601" fmla="*/ 362 w 483"/>
              <a:gd name="connsiteY160-8602" fmla="*/ 179 h 764"/>
              <a:gd name="connsiteX161-8603" fmla="*/ 362 w 483"/>
              <a:gd name="connsiteY161-8604" fmla="*/ 163 h 764"/>
              <a:gd name="connsiteX162-8605" fmla="*/ 362 w 483"/>
              <a:gd name="connsiteY162-8606" fmla="*/ 153 h 764"/>
              <a:gd name="connsiteX163-8607" fmla="*/ 362 w 483"/>
              <a:gd name="connsiteY163-8608" fmla="*/ 142 h 764"/>
              <a:gd name="connsiteX164-8609" fmla="*/ 362 w 483"/>
              <a:gd name="connsiteY164-8610" fmla="*/ 132 h 764"/>
              <a:gd name="connsiteX165-8611" fmla="*/ 362 w 483"/>
              <a:gd name="connsiteY165-8612" fmla="*/ 121 h 764"/>
              <a:gd name="connsiteX166-8613" fmla="*/ 357 w 483"/>
              <a:gd name="connsiteY166-8614" fmla="*/ 116 h 764"/>
              <a:gd name="connsiteX167-8615" fmla="*/ 357 w 483"/>
              <a:gd name="connsiteY167-8616" fmla="*/ 116 h 764"/>
              <a:gd name="connsiteX0-8617" fmla="*/ 336 w 462"/>
              <a:gd name="connsiteY0-8618" fmla="*/ 116 h 764"/>
              <a:gd name="connsiteX1-8619" fmla="*/ 336 w 462"/>
              <a:gd name="connsiteY1-8620" fmla="*/ 105 h 764"/>
              <a:gd name="connsiteX2-8621" fmla="*/ 331 w 462"/>
              <a:gd name="connsiteY2-8622" fmla="*/ 95 h 764"/>
              <a:gd name="connsiteX3-8623" fmla="*/ 326 w 462"/>
              <a:gd name="connsiteY3-8624" fmla="*/ 84 h 764"/>
              <a:gd name="connsiteX4-8625" fmla="*/ 326 w 462"/>
              <a:gd name="connsiteY4-8626" fmla="*/ 79 h 764"/>
              <a:gd name="connsiteX5-8627" fmla="*/ 320 w 462"/>
              <a:gd name="connsiteY5-8628" fmla="*/ 79 h 764"/>
              <a:gd name="connsiteX6-8629" fmla="*/ 315 w 462"/>
              <a:gd name="connsiteY6-8630" fmla="*/ 79 h 764"/>
              <a:gd name="connsiteX7-8631" fmla="*/ 310 w 462"/>
              <a:gd name="connsiteY7-8632" fmla="*/ 74 h 764"/>
              <a:gd name="connsiteX8-8633" fmla="*/ 299 w 462"/>
              <a:gd name="connsiteY8-8634" fmla="*/ 74 h 764"/>
              <a:gd name="connsiteX9-8635" fmla="*/ 289 w 462"/>
              <a:gd name="connsiteY9-8636" fmla="*/ 74 h 764"/>
              <a:gd name="connsiteX10-8637" fmla="*/ 278 w 462"/>
              <a:gd name="connsiteY10-8638" fmla="*/ 74 h 764"/>
              <a:gd name="connsiteX11-8639" fmla="*/ 268 w 462"/>
              <a:gd name="connsiteY11-8640" fmla="*/ 74 h 764"/>
              <a:gd name="connsiteX12-8641" fmla="*/ 257 w 462"/>
              <a:gd name="connsiteY12-8642" fmla="*/ 74 h 764"/>
              <a:gd name="connsiteX13-8643" fmla="*/ 226 w 462"/>
              <a:gd name="connsiteY13-8644" fmla="*/ 74 h 764"/>
              <a:gd name="connsiteX14-8645" fmla="*/ 199 w 462"/>
              <a:gd name="connsiteY14-8646" fmla="*/ 74 h 764"/>
              <a:gd name="connsiteX15-8647" fmla="*/ 168 w 462"/>
              <a:gd name="connsiteY15-8648" fmla="*/ 79 h 764"/>
              <a:gd name="connsiteX16-8649" fmla="*/ 136 w 462"/>
              <a:gd name="connsiteY16-8650" fmla="*/ 79 h 764"/>
              <a:gd name="connsiteX17-8651" fmla="*/ 121 w 462"/>
              <a:gd name="connsiteY17-8652" fmla="*/ 84 h 764"/>
              <a:gd name="connsiteX18-8653" fmla="*/ 105 w 462"/>
              <a:gd name="connsiteY18-8654" fmla="*/ 84 h 764"/>
              <a:gd name="connsiteX19-8655" fmla="*/ 84 w 462"/>
              <a:gd name="connsiteY19-8656" fmla="*/ 90 h 764"/>
              <a:gd name="connsiteX20-8657" fmla="*/ 68 w 462"/>
              <a:gd name="connsiteY20-8658" fmla="*/ 95 h 764"/>
              <a:gd name="connsiteX21-8659" fmla="*/ 47 w 462"/>
              <a:gd name="connsiteY21-8660" fmla="*/ 95 h 764"/>
              <a:gd name="connsiteX22-8661" fmla="*/ 26 w 462"/>
              <a:gd name="connsiteY22-8662" fmla="*/ 100 h 764"/>
              <a:gd name="connsiteX23-8663" fmla="*/ 0 w 462"/>
              <a:gd name="connsiteY23-8664" fmla="*/ 105 h 764"/>
              <a:gd name="connsiteX24-8665" fmla="*/ 5 w 462"/>
              <a:gd name="connsiteY24-8666" fmla="*/ 58 h 764"/>
              <a:gd name="connsiteX25-8667" fmla="*/ 31 w 462"/>
              <a:gd name="connsiteY25-8668" fmla="*/ 53 h 764"/>
              <a:gd name="connsiteX26-8669" fmla="*/ 63 w 462"/>
              <a:gd name="connsiteY26-8670" fmla="*/ 53 h 764"/>
              <a:gd name="connsiteX27-8671" fmla="*/ 100 w 462"/>
              <a:gd name="connsiteY27-8672" fmla="*/ 47 h 764"/>
              <a:gd name="connsiteX28-8673" fmla="*/ 136 w 462"/>
              <a:gd name="connsiteY28-8674" fmla="*/ 42 h 764"/>
              <a:gd name="connsiteX29-8675" fmla="*/ 152 w 462"/>
              <a:gd name="connsiteY29-8676" fmla="*/ 42 h 764"/>
              <a:gd name="connsiteX30-8677" fmla="*/ 168 w 462"/>
              <a:gd name="connsiteY30-8678" fmla="*/ 37 h 764"/>
              <a:gd name="connsiteX31-8679" fmla="*/ 184 w 462"/>
              <a:gd name="connsiteY31-8680" fmla="*/ 37 h 764"/>
              <a:gd name="connsiteX32-8681" fmla="*/ 199 w 462"/>
              <a:gd name="connsiteY32-8682" fmla="*/ 37 h 764"/>
              <a:gd name="connsiteX33-8683" fmla="*/ 210 w 462"/>
              <a:gd name="connsiteY33-8684" fmla="*/ 32 h 764"/>
              <a:gd name="connsiteX34-8685" fmla="*/ 226 w 462"/>
              <a:gd name="connsiteY34-8686" fmla="*/ 32 h 764"/>
              <a:gd name="connsiteX35-8687" fmla="*/ 236 w 462"/>
              <a:gd name="connsiteY35-8688" fmla="*/ 32 h 764"/>
              <a:gd name="connsiteX36-8689" fmla="*/ 247 w 462"/>
              <a:gd name="connsiteY36-8690" fmla="*/ 26 h 764"/>
              <a:gd name="connsiteX37-8691" fmla="*/ 257 w 462"/>
              <a:gd name="connsiteY37-8692" fmla="*/ 26 h 764"/>
              <a:gd name="connsiteX38-8693" fmla="*/ 263 w 462"/>
              <a:gd name="connsiteY38-8694" fmla="*/ 26 h 764"/>
              <a:gd name="connsiteX39-8695" fmla="*/ 273 w 462"/>
              <a:gd name="connsiteY39-8696" fmla="*/ 21 h 764"/>
              <a:gd name="connsiteX40-8697" fmla="*/ 278 w 462"/>
              <a:gd name="connsiteY40-8698" fmla="*/ 21 h 764"/>
              <a:gd name="connsiteX41-8699" fmla="*/ 284 w 462"/>
              <a:gd name="connsiteY41-8700" fmla="*/ 21 h 764"/>
              <a:gd name="connsiteX42-8701" fmla="*/ 289 w 462"/>
              <a:gd name="connsiteY42-8702" fmla="*/ 16 h 764"/>
              <a:gd name="connsiteX43-8703" fmla="*/ 289 w 462"/>
              <a:gd name="connsiteY43-8704" fmla="*/ 16 h 764"/>
              <a:gd name="connsiteX44-8705" fmla="*/ 294 w 462"/>
              <a:gd name="connsiteY44-8706" fmla="*/ 16 h 764"/>
              <a:gd name="connsiteX45-8707" fmla="*/ 294 w 462"/>
              <a:gd name="connsiteY45-8708" fmla="*/ 11 h 764"/>
              <a:gd name="connsiteX46-8709" fmla="*/ 305 w 462"/>
              <a:gd name="connsiteY46-8710" fmla="*/ 5 h 764"/>
              <a:gd name="connsiteX47-8711" fmla="*/ 310 w 462"/>
              <a:gd name="connsiteY47-8712" fmla="*/ 5 h 764"/>
              <a:gd name="connsiteX48-8713" fmla="*/ 320 w 462"/>
              <a:gd name="connsiteY48-8714" fmla="*/ 0 h 764"/>
              <a:gd name="connsiteX49-8715" fmla="*/ 326 w 462"/>
              <a:gd name="connsiteY49-8716" fmla="*/ 5 h 764"/>
              <a:gd name="connsiteX50-8717" fmla="*/ 341 w 462"/>
              <a:gd name="connsiteY50-8718" fmla="*/ 5 h 764"/>
              <a:gd name="connsiteX51-8719" fmla="*/ 352 w 462"/>
              <a:gd name="connsiteY51-8720" fmla="*/ 11 h 764"/>
              <a:gd name="connsiteX52-8721" fmla="*/ 373 w 462"/>
              <a:gd name="connsiteY52-8722" fmla="*/ 16 h 764"/>
              <a:gd name="connsiteX53-8723" fmla="*/ 405 w 462"/>
              <a:gd name="connsiteY53-8724" fmla="*/ 32 h 764"/>
              <a:gd name="connsiteX54-8725" fmla="*/ 420 w 462"/>
              <a:gd name="connsiteY54-8726" fmla="*/ 42 h 764"/>
              <a:gd name="connsiteX55-8727" fmla="*/ 436 w 462"/>
              <a:gd name="connsiteY55-8728" fmla="*/ 53 h 764"/>
              <a:gd name="connsiteX56-8729" fmla="*/ 447 w 462"/>
              <a:gd name="connsiteY56-8730" fmla="*/ 58 h 764"/>
              <a:gd name="connsiteX57-8731" fmla="*/ 457 w 462"/>
              <a:gd name="connsiteY57-8732" fmla="*/ 68 h 764"/>
              <a:gd name="connsiteX58-8733" fmla="*/ 462 w 462"/>
              <a:gd name="connsiteY58-8734" fmla="*/ 74 h 764"/>
              <a:gd name="connsiteX59-8735" fmla="*/ 462 w 462"/>
              <a:gd name="connsiteY59-8736" fmla="*/ 74 h 764"/>
              <a:gd name="connsiteX60-8737" fmla="*/ 457 w 462"/>
              <a:gd name="connsiteY60-8738" fmla="*/ 79 h 764"/>
              <a:gd name="connsiteX61-8739" fmla="*/ 457 w 462"/>
              <a:gd name="connsiteY61-8740" fmla="*/ 84 h 764"/>
              <a:gd name="connsiteX62-8741" fmla="*/ 452 w 462"/>
              <a:gd name="connsiteY62-8742" fmla="*/ 90 h 764"/>
              <a:gd name="connsiteX63-8743" fmla="*/ 447 w 462"/>
              <a:gd name="connsiteY63-8744" fmla="*/ 95 h 764"/>
              <a:gd name="connsiteX64-8745" fmla="*/ 441 w 462"/>
              <a:gd name="connsiteY64-8746" fmla="*/ 100 h 764"/>
              <a:gd name="connsiteX65-8747" fmla="*/ 436 w 462"/>
              <a:gd name="connsiteY65-8748" fmla="*/ 105 h 764"/>
              <a:gd name="connsiteX66-8749" fmla="*/ 431 w 462"/>
              <a:gd name="connsiteY66-8750" fmla="*/ 116 h 764"/>
              <a:gd name="connsiteX67-8751" fmla="*/ 431 w 462"/>
              <a:gd name="connsiteY67-8752" fmla="*/ 126 h 764"/>
              <a:gd name="connsiteX68-8753" fmla="*/ 426 w 462"/>
              <a:gd name="connsiteY68-8754" fmla="*/ 142 h 764"/>
              <a:gd name="connsiteX69-8755" fmla="*/ 426 w 462"/>
              <a:gd name="connsiteY69-8756" fmla="*/ 163 h 764"/>
              <a:gd name="connsiteX70-8757" fmla="*/ 426 w 462"/>
              <a:gd name="connsiteY70-8758" fmla="*/ 184 h 764"/>
              <a:gd name="connsiteX71-8759" fmla="*/ 420 w 462"/>
              <a:gd name="connsiteY71-8760" fmla="*/ 211 h 764"/>
              <a:gd name="connsiteX72-8761" fmla="*/ 415 w 462"/>
              <a:gd name="connsiteY72-8762" fmla="*/ 263 h 764"/>
              <a:gd name="connsiteX73-8763" fmla="*/ 410 w 462"/>
              <a:gd name="connsiteY73-8764" fmla="*/ 316 h 764"/>
              <a:gd name="connsiteX74-8765" fmla="*/ 405 w 462"/>
              <a:gd name="connsiteY74-8766" fmla="*/ 363 h 764"/>
              <a:gd name="connsiteX75-8767" fmla="*/ 399 w 462"/>
              <a:gd name="connsiteY75-8768" fmla="*/ 411 h 764"/>
              <a:gd name="connsiteX76-8769" fmla="*/ 389 w 462"/>
              <a:gd name="connsiteY76-8770" fmla="*/ 458 h 764"/>
              <a:gd name="connsiteX77-8771" fmla="*/ 378 w 462"/>
              <a:gd name="connsiteY77-8772" fmla="*/ 506 h 764"/>
              <a:gd name="connsiteX78-8773" fmla="*/ 368 w 462"/>
              <a:gd name="connsiteY78-8774" fmla="*/ 553 h 764"/>
              <a:gd name="connsiteX79-8775" fmla="*/ 352 w 462"/>
              <a:gd name="connsiteY79-8776" fmla="*/ 595 h 764"/>
              <a:gd name="connsiteX80-8777" fmla="*/ 341 w 462"/>
              <a:gd name="connsiteY80-8778" fmla="*/ 622 h 764"/>
              <a:gd name="connsiteX81-8779" fmla="*/ 336 w 462"/>
              <a:gd name="connsiteY81-8780" fmla="*/ 643 h 764"/>
              <a:gd name="connsiteX82-8781" fmla="*/ 326 w 462"/>
              <a:gd name="connsiteY82-8782" fmla="*/ 658 h 764"/>
              <a:gd name="connsiteX83-8783" fmla="*/ 315 w 462"/>
              <a:gd name="connsiteY83-8784" fmla="*/ 674 h 764"/>
              <a:gd name="connsiteX84-8785" fmla="*/ 305 w 462"/>
              <a:gd name="connsiteY84-8786" fmla="*/ 690 h 764"/>
              <a:gd name="connsiteX85-8787" fmla="*/ 294 w 462"/>
              <a:gd name="connsiteY85-8788" fmla="*/ 706 h 764"/>
              <a:gd name="connsiteX86-8789" fmla="*/ 278 w 462"/>
              <a:gd name="connsiteY86-8790" fmla="*/ 716 h 764"/>
              <a:gd name="connsiteX87-8791" fmla="*/ 268 w 462"/>
              <a:gd name="connsiteY87-8792" fmla="*/ 727 h 764"/>
              <a:gd name="connsiteX88-8793" fmla="*/ 257 w 462"/>
              <a:gd name="connsiteY88-8794" fmla="*/ 737 h 764"/>
              <a:gd name="connsiteX89-8795" fmla="*/ 247 w 462"/>
              <a:gd name="connsiteY89-8796" fmla="*/ 743 h 764"/>
              <a:gd name="connsiteX90-8797" fmla="*/ 236 w 462"/>
              <a:gd name="connsiteY90-8798" fmla="*/ 748 h 764"/>
              <a:gd name="connsiteX91-8799" fmla="*/ 226 w 462"/>
              <a:gd name="connsiteY91-8800" fmla="*/ 753 h 764"/>
              <a:gd name="connsiteX92-8801" fmla="*/ 221 w 462"/>
              <a:gd name="connsiteY92-8802" fmla="*/ 758 h 764"/>
              <a:gd name="connsiteX93-8803" fmla="*/ 210 w 462"/>
              <a:gd name="connsiteY93-8804" fmla="*/ 764 h 764"/>
              <a:gd name="connsiteX94-8805" fmla="*/ 205 w 462"/>
              <a:gd name="connsiteY94-8806" fmla="*/ 764 h 764"/>
              <a:gd name="connsiteX95-8807" fmla="*/ 199 w 462"/>
              <a:gd name="connsiteY95-8808" fmla="*/ 764 h 764"/>
              <a:gd name="connsiteX96-8809" fmla="*/ 189 w 462"/>
              <a:gd name="connsiteY96-8810" fmla="*/ 758 h 764"/>
              <a:gd name="connsiteX97-8811" fmla="*/ 184 w 462"/>
              <a:gd name="connsiteY97-8812" fmla="*/ 753 h 764"/>
              <a:gd name="connsiteX98-8813" fmla="*/ 178 w 462"/>
              <a:gd name="connsiteY98-8814" fmla="*/ 748 h 764"/>
              <a:gd name="connsiteX99-8815" fmla="*/ 178 w 462"/>
              <a:gd name="connsiteY99-8816" fmla="*/ 743 h 764"/>
              <a:gd name="connsiteX100-8817" fmla="*/ 178 w 462"/>
              <a:gd name="connsiteY100-8818" fmla="*/ 737 h 764"/>
              <a:gd name="connsiteX101-8819" fmla="*/ 178 w 462"/>
              <a:gd name="connsiteY101-8820" fmla="*/ 732 h 764"/>
              <a:gd name="connsiteX102-8821" fmla="*/ 178 w 462"/>
              <a:gd name="connsiteY102-8822" fmla="*/ 722 h 764"/>
              <a:gd name="connsiteX103-8823" fmla="*/ 178 w 462"/>
              <a:gd name="connsiteY103-8824" fmla="*/ 716 h 764"/>
              <a:gd name="connsiteX104-8825" fmla="*/ 173 w 462"/>
              <a:gd name="connsiteY104-8826" fmla="*/ 706 h 764"/>
              <a:gd name="connsiteX105-8827" fmla="*/ 163 w 462"/>
              <a:gd name="connsiteY105-8828" fmla="*/ 695 h 764"/>
              <a:gd name="connsiteX106-8829" fmla="*/ 152 w 462"/>
              <a:gd name="connsiteY106-8830" fmla="*/ 690 h 764"/>
              <a:gd name="connsiteX107-8831" fmla="*/ 142 w 462"/>
              <a:gd name="connsiteY107-8832" fmla="*/ 679 h 764"/>
              <a:gd name="connsiteX108-8833" fmla="*/ 126 w 462"/>
              <a:gd name="connsiteY108-8834" fmla="*/ 669 h 764"/>
              <a:gd name="connsiteX109-8835" fmla="*/ 110 w 462"/>
              <a:gd name="connsiteY109-8836" fmla="*/ 658 h 764"/>
              <a:gd name="connsiteX110-8837" fmla="*/ 94 w 462"/>
              <a:gd name="connsiteY110-8838" fmla="*/ 648 h 764"/>
              <a:gd name="connsiteX111-8839" fmla="*/ 78 w 462"/>
              <a:gd name="connsiteY111-8840" fmla="*/ 643 h 764"/>
              <a:gd name="connsiteX112-8841" fmla="*/ 68 w 462"/>
              <a:gd name="connsiteY112-8842" fmla="*/ 632 h 764"/>
              <a:gd name="connsiteX113-8843" fmla="*/ 57 w 462"/>
              <a:gd name="connsiteY113-8844" fmla="*/ 627 h 764"/>
              <a:gd name="connsiteX114-8845" fmla="*/ 47 w 462"/>
              <a:gd name="connsiteY114-8846" fmla="*/ 622 h 764"/>
              <a:gd name="connsiteX115-8847" fmla="*/ 42 w 462"/>
              <a:gd name="connsiteY115-8848" fmla="*/ 616 h 764"/>
              <a:gd name="connsiteX116-8849" fmla="*/ 42 w 462"/>
              <a:gd name="connsiteY116-8850" fmla="*/ 616 h 764"/>
              <a:gd name="connsiteX117-8851" fmla="*/ 42 w 462"/>
              <a:gd name="connsiteY117-8852" fmla="*/ 611 h 764"/>
              <a:gd name="connsiteX118-8853" fmla="*/ 42 w 462"/>
              <a:gd name="connsiteY118-8854" fmla="*/ 611 h 764"/>
              <a:gd name="connsiteX119-8855" fmla="*/ 47 w 462"/>
              <a:gd name="connsiteY119-8856" fmla="*/ 611 h 764"/>
              <a:gd name="connsiteX120-8857" fmla="*/ 52 w 462"/>
              <a:gd name="connsiteY120-8858" fmla="*/ 611 h 764"/>
              <a:gd name="connsiteX121-8859" fmla="*/ 63 w 462"/>
              <a:gd name="connsiteY121-8860" fmla="*/ 611 h 764"/>
              <a:gd name="connsiteX122-8861" fmla="*/ 73 w 462"/>
              <a:gd name="connsiteY122-8862" fmla="*/ 611 h 764"/>
              <a:gd name="connsiteX123-8863" fmla="*/ 89 w 462"/>
              <a:gd name="connsiteY123-8864" fmla="*/ 616 h 764"/>
              <a:gd name="connsiteX124-8865" fmla="*/ 105 w 462"/>
              <a:gd name="connsiteY124-8866" fmla="*/ 622 h 764"/>
              <a:gd name="connsiteX125-8867" fmla="*/ 126 w 462"/>
              <a:gd name="connsiteY125-8868" fmla="*/ 622 h 764"/>
              <a:gd name="connsiteX126-8869" fmla="*/ 147 w 462"/>
              <a:gd name="connsiteY126-8870" fmla="*/ 627 h 764"/>
              <a:gd name="connsiteX127-8871" fmla="*/ 163 w 462"/>
              <a:gd name="connsiteY127-8872" fmla="*/ 632 h 764"/>
              <a:gd name="connsiteX128-8873" fmla="*/ 178 w 462"/>
              <a:gd name="connsiteY128-8874" fmla="*/ 632 h 764"/>
              <a:gd name="connsiteX129-8875" fmla="*/ 194 w 462"/>
              <a:gd name="connsiteY129-8876" fmla="*/ 632 h 764"/>
              <a:gd name="connsiteX130-8877" fmla="*/ 205 w 462"/>
              <a:gd name="connsiteY130-8878" fmla="*/ 632 h 764"/>
              <a:gd name="connsiteX131-8879" fmla="*/ 215 w 462"/>
              <a:gd name="connsiteY131-8880" fmla="*/ 632 h 764"/>
              <a:gd name="connsiteX132-8881" fmla="*/ 221 w 462"/>
              <a:gd name="connsiteY132-8882" fmla="*/ 632 h 764"/>
              <a:gd name="connsiteX133-8883" fmla="*/ 226 w 462"/>
              <a:gd name="connsiteY133-8884" fmla="*/ 632 h 764"/>
              <a:gd name="connsiteX134-8885" fmla="*/ 231 w 462"/>
              <a:gd name="connsiteY134-8886" fmla="*/ 627 h 764"/>
              <a:gd name="connsiteX135-8887" fmla="*/ 236 w 462"/>
              <a:gd name="connsiteY135-8888" fmla="*/ 622 h 764"/>
              <a:gd name="connsiteX136-8889" fmla="*/ 242 w 462"/>
              <a:gd name="connsiteY136-8890" fmla="*/ 616 h 764"/>
              <a:gd name="connsiteX137-8891" fmla="*/ 247 w 462"/>
              <a:gd name="connsiteY137-8892" fmla="*/ 611 h 764"/>
              <a:gd name="connsiteX138-8893" fmla="*/ 252 w 462"/>
              <a:gd name="connsiteY138-8894" fmla="*/ 600 h 764"/>
              <a:gd name="connsiteX139-8895" fmla="*/ 263 w 462"/>
              <a:gd name="connsiteY139-8896" fmla="*/ 590 h 764"/>
              <a:gd name="connsiteX140-8897" fmla="*/ 268 w 462"/>
              <a:gd name="connsiteY140-8898" fmla="*/ 579 h 764"/>
              <a:gd name="connsiteX141-8899" fmla="*/ 273 w 462"/>
              <a:gd name="connsiteY141-8900" fmla="*/ 569 h 764"/>
              <a:gd name="connsiteX142-8901" fmla="*/ 278 w 462"/>
              <a:gd name="connsiteY142-8902" fmla="*/ 553 h 764"/>
              <a:gd name="connsiteX143-8903" fmla="*/ 284 w 462"/>
              <a:gd name="connsiteY143-8904" fmla="*/ 537 h 764"/>
              <a:gd name="connsiteX144-8905" fmla="*/ 289 w 462"/>
              <a:gd name="connsiteY144-8906" fmla="*/ 521 h 764"/>
              <a:gd name="connsiteX145-8907" fmla="*/ 294 w 462"/>
              <a:gd name="connsiteY145-8908" fmla="*/ 500 h 764"/>
              <a:gd name="connsiteX146-8909" fmla="*/ 299 w 462"/>
              <a:gd name="connsiteY146-8910" fmla="*/ 479 h 764"/>
              <a:gd name="connsiteX147-8911" fmla="*/ 305 w 462"/>
              <a:gd name="connsiteY147-8912" fmla="*/ 453 h 764"/>
              <a:gd name="connsiteX148-8913" fmla="*/ 310 w 462"/>
              <a:gd name="connsiteY148-8914" fmla="*/ 427 h 764"/>
              <a:gd name="connsiteX149-8915" fmla="*/ 315 w 462"/>
              <a:gd name="connsiteY149-8916" fmla="*/ 400 h 764"/>
              <a:gd name="connsiteX150-8917" fmla="*/ 320 w 462"/>
              <a:gd name="connsiteY150-8918" fmla="*/ 374 h 764"/>
              <a:gd name="connsiteX151-8919" fmla="*/ 326 w 462"/>
              <a:gd name="connsiteY151-8920" fmla="*/ 348 h 764"/>
              <a:gd name="connsiteX152-8921" fmla="*/ 326 w 462"/>
              <a:gd name="connsiteY152-8922" fmla="*/ 321 h 764"/>
              <a:gd name="connsiteX153-8923" fmla="*/ 331 w 462"/>
              <a:gd name="connsiteY153-8924" fmla="*/ 295 h 764"/>
              <a:gd name="connsiteX154-8925" fmla="*/ 331 w 462"/>
              <a:gd name="connsiteY154-8926" fmla="*/ 274 h 764"/>
              <a:gd name="connsiteX155-8927" fmla="*/ 336 w 462"/>
              <a:gd name="connsiteY155-8928" fmla="*/ 253 h 764"/>
              <a:gd name="connsiteX156-8929" fmla="*/ 336 w 462"/>
              <a:gd name="connsiteY156-8930" fmla="*/ 232 h 764"/>
              <a:gd name="connsiteX157-8931" fmla="*/ 336 w 462"/>
              <a:gd name="connsiteY157-8932" fmla="*/ 211 h 764"/>
              <a:gd name="connsiteX158-8933" fmla="*/ 341 w 462"/>
              <a:gd name="connsiteY158-8934" fmla="*/ 195 h 764"/>
              <a:gd name="connsiteX159-8935" fmla="*/ 341 w 462"/>
              <a:gd name="connsiteY159-8936" fmla="*/ 179 h 764"/>
              <a:gd name="connsiteX160-8937" fmla="*/ 341 w 462"/>
              <a:gd name="connsiteY160-8938" fmla="*/ 163 h 764"/>
              <a:gd name="connsiteX161-8939" fmla="*/ 341 w 462"/>
              <a:gd name="connsiteY161-8940" fmla="*/ 153 h 764"/>
              <a:gd name="connsiteX162-8941" fmla="*/ 341 w 462"/>
              <a:gd name="connsiteY162-8942" fmla="*/ 142 h 764"/>
              <a:gd name="connsiteX163-8943" fmla="*/ 341 w 462"/>
              <a:gd name="connsiteY163-8944" fmla="*/ 132 h 764"/>
              <a:gd name="connsiteX164-8945" fmla="*/ 341 w 462"/>
              <a:gd name="connsiteY164-8946" fmla="*/ 121 h 764"/>
              <a:gd name="connsiteX165-8947" fmla="*/ 336 w 462"/>
              <a:gd name="connsiteY165-8948" fmla="*/ 116 h 764"/>
              <a:gd name="connsiteX166-8949" fmla="*/ 336 w 462"/>
              <a:gd name="connsiteY166-8950" fmla="*/ 116 h 764"/>
              <a:gd name="connsiteX0-8951" fmla="*/ 332 w 458"/>
              <a:gd name="connsiteY0-8952" fmla="*/ 116 h 764"/>
              <a:gd name="connsiteX1-8953" fmla="*/ 332 w 458"/>
              <a:gd name="connsiteY1-8954" fmla="*/ 105 h 764"/>
              <a:gd name="connsiteX2-8955" fmla="*/ 327 w 458"/>
              <a:gd name="connsiteY2-8956" fmla="*/ 95 h 764"/>
              <a:gd name="connsiteX3-8957" fmla="*/ 322 w 458"/>
              <a:gd name="connsiteY3-8958" fmla="*/ 84 h 764"/>
              <a:gd name="connsiteX4-8959" fmla="*/ 322 w 458"/>
              <a:gd name="connsiteY4-8960" fmla="*/ 79 h 764"/>
              <a:gd name="connsiteX5-8961" fmla="*/ 316 w 458"/>
              <a:gd name="connsiteY5-8962" fmla="*/ 79 h 764"/>
              <a:gd name="connsiteX6-8963" fmla="*/ 311 w 458"/>
              <a:gd name="connsiteY6-8964" fmla="*/ 79 h 764"/>
              <a:gd name="connsiteX7-8965" fmla="*/ 306 w 458"/>
              <a:gd name="connsiteY7-8966" fmla="*/ 74 h 764"/>
              <a:gd name="connsiteX8-8967" fmla="*/ 295 w 458"/>
              <a:gd name="connsiteY8-8968" fmla="*/ 74 h 764"/>
              <a:gd name="connsiteX9-8969" fmla="*/ 285 w 458"/>
              <a:gd name="connsiteY9-8970" fmla="*/ 74 h 764"/>
              <a:gd name="connsiteX10-8971" fmla="*/ 274 w 458"/>
              <a:gd name="connsiteY10-8972" fmla="*/ 74 h 764"/>
              <a:gd name="connsiteX11-8973" fmla="*/ 264 w 458"/>
              <a:gd name="connsiteY11-8974" fmla="*/ 74 h 764"/>
              <a:gd name="connsiteX12-8975" fmla="*/ 253 w 458"/>
              <a:gd name="connsiteY12-8976" fmla="*/ 74 h 764"/>
              <a:gd name="connsiteX13-8977" fmla="*/ 222 w 458"/>
              <a:gd name="connsiteY13-8978" fmla="*/ 74 h 764"/>
              <a:gd name="connsiteX14-8979" fmla="*/ 195 w 458"/>
              <a:gd name="connsiteY14-8980" fmla="*/ 74 h 764"/>
              <a:gd name="connsiteX15-8981" fmla="*/ 164 w 458"/>
              <a:gd name="connsiteY15-8982" fmla="*/ 79 h 764"/>
              <a:gd name="connsiteX16-8983" fmla="*/ 132 w 458"/>
              <a:gd name="connsiteY16-8984" fmla="*/ 79 h 764"/>
              <a:gd name="connsiteX17-8985" fmla="*/ 117 w 458"/>
              <a:gd name="connsiteY17-8986" fmla="*/ 84 h 764"/>
              <a:gd name="connsiteX18-8987" fmla="*/ 101 w 458"/>
              <a:gd name="connsiteY18-8988" fmla="*/ 84 h 764"/>
              <a:gd name="connsiteX19-8989" fmla="*/ 80 w 458"/>
              <a:gd name="connsiteY19-8990" fmla="*/ 90 h 764"/>
              <a:gd name="connsiteX20-8991" fmla="*/ 64 w 458"/>
              <a:gd name="connsiteY20-8992" fmla="*/ 95 h 764"/>
              <a:gd name="connsiteX21-8993" fmla="*/ 43 w 458"/>
              <a:gd name="connsiteY21-8994" fmla="*/ 95 h 764"/>
              <a:gd name="connsiteX22-8995" fmla="*/ 22 w 458"/>
              <a:gd name="connsiteY22-8996" fmla="*/ 100 h 764"/>
              <a:gd name="connsiteX23-8997" fmla="*/ 1 w 458"/>
              <a:gd name="connsiteY23-8998" fmla="*/ 58 h 764"/>
              <a:gd name="connsiteX24-8999" fmla="*/ 27 w 458"/>
              <a:gd name="connsiteY24-9000" fmla="*/ 53 h 764"/>
              <a:gd name="connsiteX25-9001" fmla="*/ 59 w 458"/>
              <a:gd name="connsiteY25-9002" fmla="*/ 53 h 764"/>
              <a:gd name="connsiteX26-9003" fmla="*/ 96 w 458"/>
              <a:gd name="connsiteY26-9004" fmla="*/ 47 h 764"/>
              <a:gd name="connsiteX27-9005" fmla="*/ 132 w 458"/>
              <a:gd name="connsiteY27-9006" fmla="*/ 42 h 764"/>
              <a:gd name="connsiteX28-9007" fmla="*/ 148 w 458"/>
              <a:gd name="connsiteY28-9008" fmla="*/ 42 h 764"/>
              <a:gd name="connsiteX29-9009" fmla="*/ 164 w 458"/>
              <a:gd name="connsiteY29-9010" fmla="*/ 37 h 764"/>
              <a:gd name="connsiteX30-9011" fmla="*/ 180 w 458"/>
              <a:gd name="connsiteY30-9012" fmla="*/ 37 h 764"/>
              <a:gd name="connsiteX31-9013" fmla="*/ 195 w 458"/>
              <a:gd name="connsiteY31-9014" fmla="*/ 37 h 764"/>
              <a:gd name="connsiteX32-9015" fmla="*/ 206 w 458"/>
              <a:gd name="connsiteY32-9016" fmla="*/ 32 h 764"/>
              <a:gd name="connsiteX33-9017" fmla="*/ 222 w 458"/>
              <a:gd name="connsiteY33-9018" fmla="*/ 32 h 764"/>
              <a:gd name="connsiteX34-9019" fmla="*/ 232 w 458"/>
              <a:gd name="connsiteY34-9020" fmla="*/ 32 h 764"/>
              <a:gd name="connsiteX35-9021" fmla="*/ 243 w 458"/>
              <a:gd name="connsiteY35-9022" fmla="*/ 26 h 764"/>
              <a:gd name="connsiteX36-9023" fmla="*/ 253 w 458"/>
              <a:gd name="connsiteY36-9024" fmla="*/ 26 h 764"/>
              <a:gd name="connsiteX37-9025" fmla="*/ 259 w 458"/>
              <a:gd name="connsiteY37-9026" fmla="*/ 26 h 764"/>
              <a:gd name="connsiteX38-9027" fmla="*/ 269 w 458"/>
              <a:gd name="connsiteY38-9028" fmla="*/ 21 h 764"/>
              <a:gd name="connsiteX39-9029" fmla="*/ 274 w 458"/>
              <a:gd name="connsiteY39-9030" fmla="*/ 21 h 764"/>
              <a:gd name="connsiteX40-9031" fmla="*/ 280 w 458"/>
              <a:gd name="connsiteY40-9032" fmla="*/ 21 h 764"/>
              <a:gd name="connsiteX41-9033" fmla="*/ 285 w 458"/>
              <a:gd name="connsiteY41-9034" fmla="*/ 16 h 764"/>
              <a:gd name="connsiteX42-9035" fmla="*/ 285 w 458"/>
              <a:gd name="connsiteY42-9036" fmla="*/ 16 h 764"/>
              <a:gd name="connsiteX43-9037" fmla="*/ 290 w 458"/>
              <a:gd name="connsiteY43-9038" fmla="*/ 16 h 764"/>
              <a:gd name="connsiteX44-9039" fmla="*/ 290 w 458"/>
              <a:gd name="connsiteY44-9040" fmla="*/ 11 h 764"/>
              <a:gd name="connsiteX45-9041" fmla="*/ 301 w 458"/>
              <a:gd name="connsiteY45-9042" fmla="*/ 5 h 764"/>
              <a:gd name="connsiteX46-9043" fmla="*/ 306 w 458"/>
              <a:gd name="connsiteY46-9044" fmla="*/ 5 h 764"/>
              <a:gd name="connsiteX47-9045" fmla="*/ 316 w 458"/>
              <a:gd name="connsiteY47-9046" fmla="*/ 0 h 764"/>
              <a:gd name="connsiteX48-9047" fmla="*/ 322 w 458"/>
              <a:gd name="connsiteY48-9048" fmla="*/ 5 h 764"/>
              <a:gd name="connsiteX49-9049" fmla="*/ 337 w 458"/>
              <a:gd name="connsiteY49-9050" fmla="*/ 5 h 764"/>
              <a:gd name="connsiteX50-9051" fmla="*/ 348 w 458"/>
              <a:gd name="connsiteY50-9052" fmla="*/ 11 h 764"/>
              <a:gd name="connsiteX51-9053" fmla="*/ 369 w 458"/>
              <a:gd name="connsiteY51-9054" fmla="*/ 16 h 764"/>
              <a:gd name="connsiteX52-9055" fmla="*/ 401 w 458"/>
              <a:gd name="connsiteY52-9056" fmla="*/ 32 h 764"/>
              <a:gd name="connsiteX53-9057" fmla="*/ 416 w 458"/>
              <a:gd name="connsiteY53-9058" fmla="*/ 42 h 764"/>
              <a:gd name="connsiteX54-9059" fmla="*/ 432 w 458"/>
              <a:gd name="connsiteY54-9060" fmla="*/ 53 h 764"/>
              <a:gd name="connsiteX55-9061" fmla="*/ 443 w 458"/>
              <a:gd name="connsiteY55-9062" fmla="*/ 58 h 764"/>
              <a:gd name="connsiteX56-9063" fmla="*/ 453 w 458"/>
              <a:gd name="connsiteY56-9064" fmla="*/ 68 h 764"/>
              <a:gd name="connsiteX57-9065" fmla="*/ 458 w 458"/>
              <a:gd name="connsiteY57-9066" fmla="*/ 74 h 764"/>
              <a:gd name="connsiteX58-9067" fmla="*/ 458 w 458"/>
              <a:gd name="connsiteY58-9068" fmla="*/ 74 h 764"/>
              <a:gd name="connsiteX59-9069" fmla="*/ 453 w 458"/>
              <a:gd name="connsiteY59-9070" fmla="*/ 79 h 764"/>
              <a:gd name="connsiteX60-9071" fmla="*/ 453 w 458"/>
              <a:gd name="connsiteY60-9072" fmla="*/ 84 h 764"/>
              <a:gd name="connsiteX61-9073" fmla="*/ 448 w 458"/>
              <a:gd name="connsiteY61-9074" fmla="*/ 90 h 764"/>
              <a:gd name="connsiteX62-9075" fmla="*/ 443 w 458"/>
              <a:gd name="connsiteY62-9076" fmla="*/ 95 h 764"/>
              <a:gd name="connsiteX63-9077" fmla="*/ 437 w 458"/>
              <a:gd name="connsiteY63-9078" fmla="*/ 100 h 764"/>
              <a:gd name="connsiteX64-9079" fmla="*/ 432 w 458"/>
              <a:gd name="connsiteY64-9080" fmla="*/ 105 h 764"/>
              <a:gd name="connsiteX65-9081" fmla="*/ 427 w 458"/>
              <a:gd name="connsiteY65-9082" fmla="*/ 116 h 764"/>
              <a:gd name="connsiteX66-9083" fmla="*/ 427 w 458"/>
              <a:gd name="connsiteY66-9084" fmla="*/ 126 h 764"/>
              <a:gd name="connsiteX67-9085" fmla="*/ 422 w 458"/>
              <a:gd name="connsiteY67-9086" fmla="*/ 142 h 764"/>
              <a:gd name="connsiteX68-9087" fmla="*/ 422 w 458"/>
              <a:gd name="connsiteY68-9088" fmla="*/ 163 h 764"/>
              <a:gd name="connsiteX69-9089" fmla="*/ 422 w 458"/>
              <a:gd name="connsiteY69-9090" fmla="*/ 184 h 764"/>
              <a:gd name="connsiteX70-9091" fmla="*/ 416 w 458"/>
              <a:gd name="connsiteY70-9092" fmla="*/ 211 h 764"/>
              <a:gd name="connsiteX71-9093" fmla="*/ 411 w 458"/>
              <a:gd name="connsiteY71-9094" fmla="*/ 263 h 764"/>
              <a:gd name="connsiteX72-9095" fmla="*/ 406 w 458"/>
              <a:gd name="connsiteY72-9096" fmla="*/ 316 h 764"/>
              <a:gd name="connsiteX73-9097" fmla="*/ 401 w 458"/>
              <a:gd name="connsiteY73-9098" fmla="*/ 363 h 764"/>
              <a:gd name="connsiteX74-9099" fmla="*/ 395 w 458"/>
              <a:gd name="connsiteY74-9100" fmla="*/ 411 h 764"/>
              <a:gd name="connsiteX75-9101" fmla="*/ 385 w 458"/>
              <a:gd name="connsiteY75-9102" fmla="*/ 458 h 764"/>
              <a:gd name="connsiteX76-9103" fmla="*/ 374 w 458"/>
              <a:gd name="connsiteY76-9104" fmla="*/ 506 h 764"/>
              <a:gd name="connsiteX77-9105" fmla="*/ 364 w 458"/>
              <a:gd name="connsiteY77-9106" fmla="*/ 553 h 764"/>
              <a:gd name="connsiteX78-9107" fmla="*/ 348 w 458"/>
              <a:gd name="connsiteY78-9108" fmla="*/ 595 h 764"/>
              <a:gd name="connsiteX79-9109" fmla="*/ 337 w 458"/>
              <a:gd name="connsiteY79-9110" fmla="*/ 622 h 764"/>
              <a:gd name="connsiteX80-9111" fmla="*/ 332 w 458"/>
              <a:gd name="connsiteY80-9112" fmla="*/ 643 h 764"/>
              <a:gd name="connsiteX81-9113" fmla="*/ 322 w 458"/>
              <a:gd name="connsiteY81-9114" fmla="*/ 658 h 764"/>
              <a:gd name="connsiteX82-9115" fmla="*/ 311 w 458"/>
              <a:gd name="connsiteY82-9116" fmla="*/ 674 h 764"/>
              <a:gd name="connsiteX83-9117" fmla="*/ 301 w 458"/>
              <a:gd name="connsiteY83-9118" fmla="*/ 690 h 764"/>
              <a:gd name="connsiteX84-9119" fmla="*/ 290 w 458"/>
              <a:gd name="connsiteY84-9120" fmla="*/ 706 h 764"/>
              <a:gd name="connsiteX85-9121" fmla="*/ 274 w 458"/>
              <a:gd name="connsiteY85-9122" fmla="*/ 716 h 764"/>
              <a:gd name="connsiteX86-9123" fmla="*/ 264 w 458"/>
              <a:gd name="connsiteY86-9124" fmla="*/ 727 h 764"/>
              <a:gd name="connsiteX87-9125" fmla="*/ 253 w 458"/>
              <a:gd name="connsiteY87-9126" fmla="*/ 737 h 764"/>
              <a:gd name="connsiteX88-9127" fmla="*/ 243 w 458"/>
              <a:gd name="connsiteY88-9128" fmla="*/ 743 h 764"/>
              <a:gd name="connsiteX89-9129" fmla="*/ 232 w 458"/>
              <a:gd name="connsiteY89-9130" fmla="*/ 748 h 764"/>
              <a:gd name="connsiteX90-9131" fmla="*/ 222 w 458"/>
              <a:gd name="connsiteY90-9132" fmla="*/ 753 h 764"/>
              <a:gd name="connsiteX91-9133" fmla="*/ 217 w 458"/>
              <a:gd name="connsiteY91-9134" fmla="*/ 758 h 764"/>
              <a:gd name="connsiteX92-9135" fmla="*/ 206 w 458"/>
              <a:gd name="connsiteY92-9136" fmla="*/ 764 h 764"/>
              <a:gd name="connsiteX93-9137" fmla="*/ 201 w 458"/>
              <a:gd name="connsiteY93-9138" fmla="*/ 764 h 764"/>
              <a:gd name="connsiteX94-9139" fmla="*/ 195 w 458"/>
              <a:gd name="connsiteY94-9140" fmla="*/ 764 h 764"/>
              <a:gd name="connsiteX95-9141" fmla="*/ 185 w 458"/>
              <a:gd name="connsiteY95-9142" fmla="*/ 758 h 764"/>
              <a:gd name="connsiteX96-9143" fmla="*/ 180 w 458"/>
              <a:gd name="connsiteY96-9144" fmla="*/ 753 h 764"/>
              <a:gd name="connsiteX97-9145" fmla="*/ 174 w 458"/>
              <a:gd name="connsiteY97-9146" fmla="*/ 748 h 764"/>
              <a:gd name="connsiteX98-9147" fmla="*/ 174 w 458"/>
              <a:gd name="connsiteY98-9148" fmla="*/ 743 h 764"/>
              <a:gd name="connsiteX99-9149" fmla="*/ 174 w 458"/>
              <a:gd name="connsiteY99-9150" fmla="*/ 737 h 764"/>
              <a:gd name="connsiteX100-9151" fmla="*/ 174 w 458"/>
              <a:gd name="connsiteY100-9152" fmla="*/ 732 h 764"/>
              <a:gd name="connsiteX101-9153" fmla="*/ 174 w 458"/>
              <a:gd name="connsiteY101-9154" fmla="*/ 722 h 764"/>
              <a:gd name="connsiteX102-9155" fmla="*/ 174 w 458"/>
              <a:gd name="connsiteY102-9156" fmla="*/ 716 h 764"/>
              <a:gd name="connsiteX103-9157" fmla="*/ 169 w 458"/>
              <a:gd name="connsiteY103-9158" fmla="*/ 706 h 764"/>
              <a:gd name="connsiteX104-9159" fmla="*/ 159 w 458"/>
              <a:gd name="connsiteY104-9160" fmla="*/ 695 h 764"/>
              <a:gd name="connsiteX105-9161" fmla="*/ 148 w 458"/>
              <a:gd name="connsiteY105-9162" fmla="*/ 690 h 764"/>
              <a:gd name="connsiteX106-9163" fmla="*/ 138 w 458"/>
              <a:gd name="connsiteY106-9164" fmla="*/ 679 h 764"/>
              <a:gd name="connsiteX107-9165" fmla="*/ 122 w 458"/>
              <a:gd name="connsiteY107-9166" fmla="*/ 669 h 764"/>
              <a:gd name="connsiteX108-9167" fmla="*/ 106 w 458"/>
              <a:gd name="connsiteY108-9168" fmla="*/ 658 h 764"/>
              <a:gd name="connsiteX109-9169" fmla="*/ 90 w 458"/>
              <a:gd name="connsiteY109-9170" fmla="*/ 648 h 764"/>
              <a:gd name="connsiteX110-9171" fmla="*/ 74 w 458"/>
              <a:gd name="connsiteY110-9172" fmla="*/ 643 h 764"/>
              <a:gd name="connsiteX111-9173" fmla="*/ 64 w 458"/>
              <a:gd name="connsiteY111-9174" fmla="*/ 632 h 764"/>
              <a:gd name="connsiteX112-9175" fmla="*/ 53 w 458"/>
              <a:gd name="connsiteY112-9176" fmla="*/ 627 h 764"/>
              <a:gd name="connsiteX113-9177" fmla="*/ 43 w 458"/>
              <a:gd name="connsiteY113-9178" fmla="*/ 622 h 764"/>
              <a:gd name="connsiteX114-9179" fmla="*/ 38 w 458"/>
              <a:gd name="connsiteY114-9180" fmla="*/ 616 h 764"/>
              <a:gd name="connsiteX115-9181" fmla="*/ 38 w 458"/>
              <a:gd name="connsiteY115-9182" fmla="*/ 616 h 764"/>
              <a:gd name="connsiteX116-9183" fmla="*/ 38 w 458"/>
              <a:gd name="connsiteY116-9184" fmla="*/ 611 h 764"/>
              <a:gd name="connsiteX117-9185" fmla="*/ 38 w 458"/>
              <a:gd name="connsiteY117-9186" fmla="*/ 611 h 764"/>
              <a:gd name="connsiteX118-9187" fmla="*/ 43 w 458"/>
              <a:gd name="connsiteY118-9188" fmla="*/ 611 h 764"/>
              <a:gd name="connsiteX119-9189" fmla="*/ 48 w 458"/>
              <a:gd name="connsiteY119-9190" fmla="*/ 611 h 764"/>
              <a:gd name="connsiteX120-9191" fmla="*/ 59 w 458"/>
              <a:gd name="connsiteY120-9192" fmla="*/ 611 h 764"/>
              <a:gd name="connsiteX121-9193" fmla="*/ 69 w 458"/>
              <a:gd name="connsiteY121-9194" fmla="*/ 611 h 764"/>
              <a:gd name="connsiteX122-9195" fmla="*/ 85 w 458"/>
              <a:gd name="connsiteY122-9196" fmla="*/ 616 h 764"/>
              <a:gd name="connsiteX123-9197" fmla="*/ 101 w 458"/>
              <a:gd name="connsiteY123-9198" fmla="*/ 622 h 764"/>
              <a:gd name="connsiteX124-9199" fmla="*/ 122 w 458"/>
              <a:gd name="connsiteY124-9200" fmla="*/ 622 h 764"/>
              <a:gd name="connsiteX125-9201" fmla="*/ 143 w 458"/>
              <a:gd name="connsiteY125-9202" fmla="*/ 627 h 764"/>
              <a:gd name="connsiteX126-9203" fmla="*/ 159 w 458"/>
              <a:gd name="connsiteY126-9204" fmla="*/ 632 h 764"/>
              <a:gd name="connsiteX127-9205" fmla="*/ 174 w 458"/>
              <a:gd name="connsiteY127-9206" fmla="*/ 632 h 764"/>
              <a:gd name="connsiteX128-9207" fmla="*/ 190 w 458"/>
              <a:gd name="connsiteY128-9208" fmla="*/ 632 h 764"/>
              <a:gd name="connsiteX129-9209" fmla="*/ 201 w 458"/>
              <a:gd name="connsiteY129-9210" fmla="*/ 632 h 764"/>
              <a:gd name="connsiteX130-9211" fmla="*/ 211 w 458"/>
              <a:gd name="connsiteY130-9212" fmla="*/ 632 h 764"/>
              <a:gd name="connsiteX131-9213" fmla="*/ 217 w 458"/>
              <a:gd name="connsiteY131-9214" fmla="*/ 632 h 764"/>
              <a:gd name="connsiteX132-9215" fmla="*/ 222 w 458"/>
              <a:gd name="connsiteY132-9216" fmla="*/ 632 h 764"/>
              <a:gd name="connsiteX133-9217" fmla="*/ 227 w 458"/>
              <a:gd name="connsiteY133-9218" fmla="*/ 627 h 764"/>
              <a:gd name="connsiteX134-9219" fmla="*/ 232 w 458"/>
              <a:gd name="connsiteY134-9220" fmla="*/ 622 h 764"/>
              <a:gd name="connsiteX135-9221" fmla="*/ 238 w 458"/>
              <a:gd name="connsiteY135-9222" fmla="*/ 616 h 764"/>
              <a:gd name="connsiteX136-9223" fmla="*/ 243 w 458"/>
              <a:gd name="connsiteY136-9224" fmla="*/ 611 h 764"/>
              <a:gd name="connsiteX137-9225" fmla="*/ 248 w 458"/>
              <a:gd name="connsiteY137-9226" fmla="*/ 600 h 764"/>
              <a:gd name="connsiteX138-9227" fmla="*/ 259 w 458"/>
              <a:gd name="connsiteY138-9228" fmla="*/ 590 h 764"/>
              <a:gd name="connsiteX139-9229" fmla="*/ 264 w 458"/>
              <a:gd name="connsiteY139-9230" fmla="*/ 579 h 764"/>
              <a:gd name="connsiteX140-9231" fmla="*/ 269 w 458"/>
              <a:gd name="connsiteY140-9232" fmla="*/ 569 h 764"/>
              <a:gd name="connsiteX141-9233" fmla="*/ 274 w 458"/>
              <a:gd name="connsiteY141-9234" fmla="*/ 553 h 764"/>
              <a:gd name="connsiteX142-9235" fmla="*/ 280 w 458"/>
              <a:gd name="connsiteY142-9236" fmla="*/ 537 h 764"/>
              <a:gd name="connsiteX143-9237" fmla="*/ 285 w 458"/>
              <a:gd name="connsiteY143-9238" fmla="*/ 521 h 764"/>
              <a:gd name="connsiteX144-9239" fmla="*/ 290 w 458"/>
              <a:gd name="connsiteY144-9240" fmla="*/ 500 h 764"/>
              <a:gd name="connsiteX145-9241" fmla="*/ 295 w 458"/>
              <a:gd name="connsiteY145-9242" fmla="*/ 479 h 764"/>
              <a:gd name="connsiteX146-9243" fmla="*/ 301 w 458"/>
              <a:gd name="connsiteY146-9244" fmla="*/ 453 h 764"/>
              <a:gd name="connsiteX147-9245" fmla="*/ 306 w 458"/>
              <a:gd name="connsiteY147-9246" fmla="*/ 427 h 764"/>
              <a:gd name="connsiteX148-9247" fmla="*/ 311 w 458"/>
              <a:gd name="connsiteY148-9248" fmla="*/ 400 h 764"/>
              <a:gd name="connsiteX149-9249" fmla="*/ 316 w 458"/>
              <a:gd name="connsiteY149-9250" fmla="*/ 374 h 764"/>
              <a:gd name="connsiteX150-9251" fmla="*/ 322 w 458"/>
              <a:gd name="connsiteY150-9252" fmla="*/ 348 h 764"/>
              <a:gd name="connsiteX151-9253" fmla="*/ 322 w 458"/>
              <a:gd name="connsiteY151-9254" fmla="*/ 321 h 764"/>
              <a:gd name="connsiteX152-9255" fmla="*/ 327 w 458"/>
              <a:gd name="connsiteY152-9256" fmla="*/ 295 h 764"/>
              <a:gd name="connsiteX153-9257" fmla="*/ 327 w 458"/>
              <a:gd name="connsiteY153-9258" fmla="*/ 274 h 764"/>
              <a:gd name="connsiteX154-9259" fmla="*/ 332 w 458"/>
              <a:gd name="connsiteY154-9260" fmla="*/ 253 h 764"/>
              <a:gd name="connsiteX155-9261" fmla="*/ 332 w 458"/>
              <a:gd name="connsiteY155-9262" fmla="*/ 232 h 764"/>
              <a:gd name="connsiteX156-9263" fmla="*/ 332 w 458"/>
              <a:gd name="connsiteY156-9264" fmla="*/ 211 h 764"/>
              <a:gd name="connsiteX157-9265" fmla="*/ 337 w 458"/>
              <a:gd name="connsiteY157-9266" fmla="*/ 195 h 764"/>
              <a:gd name="connsiteX158-9267" fmla="*/ 337 w 458"/>
              <a:gd name="connsiteY158-9268" fmla="*/ 179 h 764"/>
              <a:gd name="connsiteX159-9269" fmla="*/ 337 w 458"/>
              <a:gd name="connsiteY159-9270" fmla="*/ 163 h 764"/>
              <a:gd name="connsiteX160-9271" fmla="*/ 337 w 458"/>
              <a:gd name="connsiteY160-9272" fmla="*/ 153 h 764"/>
              <a:gd name="connsiteX161-9273" fmla="*/ 337 w 458"/>
              <a:gd name="connsiteY161-9274" fmla="*/ 142 h 764"/>
              <a:gd name="connsiteX162-9275" fmla="*/ 337 w 458"/>
              <a:gd name="connsiteY162-9276" fmla="*/ 132 h 764"/>
              <a:gd name="connsiteX163-9277" fmla="*/ 337 w 458"/>
              <a:gd name="connsiteY163-9278" fmla="*/ 121 h 764"/>
              <a:gd name="connsiteX164-9279" fmla="*/ 332 w 458"/>
              <a:gd name="connsiteY164-9280" fmla="*/ 116 h 764"/>
              <a:gd name="connsiteX165-9281" fmla="*/ 332 w 458"/>
              <a:gd name="connsiteY165-9282" fmla="*/ 116 h 764"/>
              <a:gd name="connsiteX0-9283" fmla="*/ 331 w 457"/>
              <a:gd name="connsiteY0-9284" fmla="*/ 116 h 764"/>
              <a:gd name="connsiteX1-9285" fmla="*/ 331 w 457"/>
              <a:gd name="connsiteY1-9286" fmla="*/ 105 h 764"/>
              <a:gd name="connsiteX2-9287" fmla="*/ 326 w 457"/>
              <a:gd name="connsiteY2-9288" fmla="*/ 95 h 764"/>
              <a:gd name="connsiteX3-9289" fmla="*/ 321 w 457"/>
              <a:gd name="connsiteY3-9290" fmla="*/ 84 h 764"/>
              <a:gd name="connsiteX4-9291" fmla="*/ 321 w 457"/>
              <a:gd name="connsiteY4-9292" fmla="*/ 79 h 764"/>
              <a:gd name="connsiteX5-9293" fmla="*/ 315 w 457"/>
              <a:gd name="connsiteY5-9294" fmla="*/ 79 h 764"/>
              <a:gd name="connsiteX6-9295" fmla="*/ 310 w 457"/>
              <a:gd name="connsiteY6-9296" fmla="*/ 79 h 764"/>
              <a:gd name="connsiteX7-9297" fmla="*/ 305 w 457"/>
              <a:gd name="connsiteY7-9298" fmla="*/ 74 h 764"/>
              <a:gd name="connsiteX8-9299" fmla="*/ 294 w 457"/>
              <a:gd name="connsiteY8-9300" fmla="*/ 74 h 764"/>
              <a:gd name="connsiteX9-9301" fmla="*/ 284 w 457"/>
              <a:gd name="connsiteY9-9302" fmla="*/ 74 h 764"/>
              <a:gd name="connsiteX10-9303" fmla="*/ 273 w 457"/>
              <a:gd name="connsiteY10-9304" fmla="*/ 74 h 764"/>
              <a:gd name="connsiteX11-9305" fmla="*/ 263 w 457"/>
              <a:gd name="connsiteY11-9306" fmla="*/ 74 h 764"/>
              <a:gd name="connsiteX12-9307" fmla="*/ 252 w 457"/>
              <a:gd name="connsiteY12-9308" fmla="*/ 74 h 764"/>
              <a:gd name="connsiteX13-9309" fmla="*/ 221 w 457"/>
              <a:gd name="connsiteY13-9310" fmla="*/ 74 h 764"/>
              <a:gd name="connsiteX14-9311" fmla="*/ 194 w 457"/>
              <a:gd name="connsiteY14-9312" fmla="*/ 74 h 764"/>
              <a:gd name="connsiteX15-9313" fmla="*/ 163 w 457"/>
              <a:gd name="connsiteY15-9314" fmla="*/ 79 h 764"/>
              <a:gd name="connsiteX16-9315" fmla="*/ 131 w 457"/>
              <a:gd name="connsiteY16-9316" fmla="*/ 79 h 764"/>
              <a:gd name="connsiteX17-9317" fmla="*/ 116 w 457"/>
              <a:gd name="connsiteY17-9318" fmla="*/ 84 h 764"/>
              <a:gd name="connsiteX18-9319" fmla="*/ 100 w 457"/>
              <a:gd name="connsiteY18-9320" fmla="*/ 84 h 764"/>
              <a:gd name="connsiteX19-9321" fmla="*/ 79 w 457"/>
              <a:gd name="connsiteY19-9322" fmla="*/ 90 h 764"/>
              <a:gd name="connsiteX20-9323" fmla="*/ 63 w 457"/>
              <a:gd name="connsiteY20-9324" fmla="*/ 95 h 764"/>
              <a:gd name="connsiteX21-9325" fmla="*/ 42 w 457"/>
              <a:gd name="connsiteY21-9326" fmla="*/ 95 h 764"/>
              <a:gd name="connsiteX22-9327" fmla="*/ 0 w 457"/>
              <a:gd name="connsiteY22-9328" fmla="*/ 58 h 764"/>
              <a:gd name="connsiteX23-9329" fmla="*/ 26 w 457"/>
              <a:gd name="connsiteY23-9330" fmla="*/ 53 h 764"/>
              <a:gd name="connsiteX24-9331" fmla="*/ 58 w 457"/>
              <a:gd name="connsiteY24-9332" fmla="*/ 53 h 764"/>
              <a:gd name="connsiteX25-9333" fmla="*/ 95 w 457"/>
              <a:gd name="connsiteY25-9334" fmla="*/ 47 h 764"/>
              <a:gd name="connsiteX26-9335" fmla="*/ 131 w 457"/>
              <a:gd name="connsiteY26-9336" fmla="*/ 42 h 764"/>
              <a:gd name="connsiteX27-9337" fmla="*/ 147 w 457"/>
              <a:gd name="connsiteY27-9338" fmla="*/ 42 h 764"/>
              <a:gd name="connsiteX28-9339" fmla="*/ 163 w 457"/>
              <a:gd name="connsiteY28-9340" fmla="*/ 37 h 764"/>
              <a:gd name="connsiteX29-9341" fmla="*/ 179 w 457"/>
              <a:gd name="connsiteY29-9342" fmla="*/ 37 h 764"/>
              <a:gd name="connsiteX30-9343" fmla="*/ 194 w 457"/>
              <a:gd name="connsiteY30-9344" fmla="*/ 37 h 764"/>
              <a:gd name="connsiteX31-9345" fmla="*/ 205 w 457"/>
              <a:gd name="connsiteY31-9346" fmla="*/ 32 h 764"/>
              <a:gd name="connsiteX32-9347" fmla="*/ 221 w 457"/>
              <a:gd name="connsiteY32-9348" fmla="*/ 32 h 764"/>
              <a:gd name="connsiteX33-9349" fmla="*/ 231 w 457"/>
              <a:gd name="connsiteY33-9350" fmla="*/ 32 h 764"/>
              <a:gd name="connsiteX34-9351" fmla="*/ 242 w 457"/>
              <a:gd name="connsiteY34-9352" fmla="*/ 26 h 764"/>
              <a:gd name="connsiteX35-9353" fmla="*/ 252 w 457"/>
              <a:gd name="connsiteY35-9354" fmla="*/ 26 h 764"/>
              <a:gd name="connsiteX36-9355" fmla="*/ 258 w 457"/>
              <a:gd name="connsiteY36-9356" fmla="*/ 26 h 764"/>
              <a:gd name="connsiteX37-9357" fmla="*/ 268 w 457"/>
              <a:gd name="connsiteY37-9358" fmla="*/ 21 h 764"/>
              <a:gd name="connsiteX38-9359" fmla="*/ 273 w 457"/>
              <a:gd name="connsiteY38-9360" fmla="*/ 21 h 764"/>
              <a:gd name="connsiteX39-9361" fmla="*/ 279 w 457"/>
              <a:gd name="connsiteY39-9362" fmla="*/ 21 h 764"/>
              <a:gd name="connsiteX40-9363" fmla="*/ 284 w 457"/>
              <a:gd name="connsiteY40-9364" fmla="*/ 16 h 764"/>
              <a:gd name="connsiteX41-9365" fmla="*/ 284 w 457"/>
              <a:gd name="connsiteY41-9366" fmla="*/ 16 h 764"/>
              <a:gd name="connsiteX42-9367" fmla="*/ 289 w 457"/>
              <a:gd name="connsiteY42-9368" fmla="*/ 16 h 764"/>
              <a:gd name="connsiteX43-9369" fmla="*/ 289 w 457"/>
              <a:gd name="connsiteY43-9370" fmla="*/ 11 h 764"/>
              <a:gd name="connsiteX44-9371" fmla="*/ 300 w 457"/>
              <a:gd name="connsiteY44-9372" fmla="*/ 5 h 764"/>
              <a:gd name="connsiteX45-9373" fmla="*/ 305 w 457"/>
              <a:gd name="connsiteY45-9374" fmla="*/ 5 h 764"/>
              <a:gd name="connsiteX46-9375" fmla="*/ 315 w 457"/>
              <a:gd name="connsiteY46-9376" fmla="*/ 0 h 764"/>
              <a:gd name="connsiteX47-9377" fmla="*/ 321 w 457"/>
              <a:gd name="connsiteY47-9378" fmla="*/ 5 h 764"/>
              <a:gd name="connsiteX48-9379" fmla="*/ 336 w 457"/>
              <a:gd name="connsiteY48-9380" fmla="*/ 5 h 764"/>
              <a:gd name="connsiteX49-9381" fmla="*/ 347 w 457"/>
              <a:gd name="connsiteY49-9382" fmla="*/ 11 h 764"/>
              <a:gd name="connsiteX50-9383" fmla="*/ 368 w 457"/>
              <a:gd name="connsiteY50-9384" fmla="*/ 16 h 764"/>
              <a:gd name="connsiteX51-9385" fmla="*/ 400 w 457"/>
              <a:gd name="connsiteY51-9386" fmla="*/ 32 h 764"/>
              <a:gd name="connsiteX52-9387" fmla="*/ 415 w 457"/>
              <a:gd name="connsiteY52-9388" fmla="*/ 42 h 764"/>
              <a:gd name="connsiteX53-9389" fmla="*/ 431 w 457"/>
              <a:gd name="connsiteY53-9390" fmla="*/ 53 h 764"/>
              <a:gd name="connsiteX54-9391" fmla="*/ 442 w 457"/>
              <a:gd name="connsiteY54-9392" fmla="*/ 58 h 764"/>
              <a:gd name="connsiteX55-9393" fmla="*/ 452 w 457"/>
              <a:gd name="connsiteY55-9394" fmla="*/ 68 h 764"/>
              <a:gd name="connsiteX56-9395" fmla="*/ 457 w 457"/>
              <a:gd name="connsiteY56-9396" fmla="*/ 74 h 764"/>
              <a:gd name="connsiteX57-9397" fmla="*/ 457 w 457"/>
              <a:gd name="connsiteY57-9398" fmla="*/ 74 h 764"/>
              <a:gd name="connsiteX58-9399" fmla="*/ 452 w 457"/>
              <a:gd name="connsiteY58-9400" fmla="*/ 79 h 764"/>
              <a:gd name="connsiteX59-9401" fmla="*/ 452 w 457"/>
              <a:gd name="connsiteY59-9402" fmla="*/ 84 h 764"/>
              <a:gd name="connsiteX60-9403" fmla="*/ 447 w 457"/>
              <a:gd name="connsiteY60-9404" fmla="*/ 90 h 764"/>
              <a:gd name="connsiteX61-9405" fmla="*/ 442 w 457"/>
              <a:gd name="connsiteY61-9406" fmla="*/ 95 h 764"/>
              <a:gd name="connsiteX62-9407" fmla="*/ 436 w 457"/>
              <a:gd name="connsiteY62-9408" fmla="*/ 100 h 764"/>
              <a:gd name="connsiteX63-9409" fmla="*/ 431 w 457"/>
              <a:gd name="connsiteY63-9410" fmla="*/ 105 h 764"/>
              <a:gd name="connsiteX64-9411" fmla="*/ 426 w 457"/>
              <a:gd name="connsiteY64-9412" fmla="*/ 116 h 764"/>
              <a:gd name="connsiteX65-9413" fmla="*/ 426 w 457"/>
              <a:gd name="connsiteY65-9414" fmla="*/ 126 h 764"/>
              <a:gd name="connsiteX66-9415" fmla="*/ 421 w 457"/>
              <a:gd name="connsiteY66-9416" fmla="*/ 142 h 764"/>
              <a:gd name="connsiteX67-9417" fmla="*/ 421 w 457"/>
              <a:gd name="connsiteY67-9418" fmla="*/ 163 h 764"/>
              <a:gd name="connsiteX68-9419" fmla="*/ 421 w 457"/>
              <a:gd name="connsiteY68-9420" fmla="*/ 184 h 764"/>
              <a:gd name="connsiteX69-9421" fmla="*/ 415 w 457"/>
              <a:gd name="connsiteY69-9422" fmla="*/ 211 h 764"/>
              <a:gd name="connsiteX70-9423" fmla="*/ 410 w 457"/>
              <a:gd name="connsiteY70-9424" fmla="*/ 263 h 764"/>
              <a:gd name="connsiteX71-9425" fmla="*/ 405 w 457"/>
              <a:gd name="connsiteY71-9426" fmla="*/ 316 h 764"/>
              <a:gd name="connsiteX72-9427" fmla="*/ 400 w 457"/>
              <a:gd name="connsiteY72-9428" fmla="*/ 363 h 764"/>
              <a:gd name="connsiteX73-9429" fmla="*/ 394 w 457"/>
              <a:gd name="connsiteY73-9430" fmla="*/ 411 h 764"/>
              <a:gd name="connsiteX74-9431" fmla="*/ 384 w 457"/>
              <a:gd name="connsiteY74-9432" fmla="*/ 458 h 764"/>
              <a:gd name="connsiteX75-9433" fmla="*/ 373 w 457"/>
              <a:gd name="connsiteY75-9434" fmla="*/ 506 h 764"/>
              <a:gd name="connsiteX76-9435" fmla="*/ 363 w 457"/>
              <a:gd name="connsiteY76-9436" fmla="*/ 553 h 764"/>
              <a:gd name="connsiteX77-9437" fmla="*/ 347 w 457"/>
              <a:gd name="connsiteY77-9438" fmla="*/ 595 h 764"/>
              <a:gd name="connsiteX78-9439" fmla="*/ 336 w 457"/>
              <a:gd name="connsiteY78-9440" fmla="*/ 622 h 764"/>
              <a:gd name="connsiteX79-9441" fmla="*/ 331 w 457"/>
              <a:gd name="connsiteY79-9442" fmla="*/ 643 h 764"/>
              <a:gd name="connsiteX80-9443" fmla="*/ 321 w 457"/>
              <a:gd name="connsiteY80-9444" fmla="*/ 658 h 764"/>
              <a:gd name="connsiteX81-9445" fmla="*/ 310 w 457"/>
              <a:gd name="connsiteY81-9446" fmla="*/ 674 h 764"/>
              <a:gd name="connsiteX82-9447" fmla="*/ 300 w 457"/>
              <a:gd name="connsiteY82-9448" fmla="*/ 690 h 764"/>
              <a:gd name="connsiteX83-9449" fmla="*/ 289 w 457"/>
              <a:gd name="connsiteY83-9450" fmla="*/ 706 h 764"/>
              <a:gd name="connsiteX84-9451" fmla="*/ 273 w 457"/>
              <a:gd name="connsiteY84-9452" fmla="*/ 716 h 764"/>
              <a:gd name="connsiteX85-9453" fmla="*/ 263 w 457"/>
              <a:gd name="connsiteY85-9454" fmla="*/ 727 h 764"/>
              <a:gd name="connsiteX86-9455" fmla="*/ 252 w 457"/>
              <a:gd name="connsiteY86-9456" fmla="*/ 737 h 764"/>
              <a:gd name="connsiteX87-9457" fmla="*/ 242 w 457"/>
              <a:gd name="connsiteY87-9458" fmla="*/ 743 h 764"/>
              <a:gd name="connsiteX88-9459" fmla="*/ 231 w 457"/>
              <a:gd name="connsiteY88-9460" fmla="*/ 748 h 764"/>
              <a:gd name="connsiteX89-9461" fmla="*/ 221 w 457"/>
              <a:gd name="connsiteY89-9462" fmla="*/ 753 h 764"/>
              <a:gd name="connsiteX90-9463" fmla="*/ 216 w 457"/>
              <a:gd name="connsiteY90-9464" fmla="*/ 758 h 764"/>
              <a:gd name="connsiteX91-9465" fmla="*/ 205 w 457"/>
              <a:gd name="connsiteY91-9466" fmla="*/ 764 h 764"/>
              <a:gd name="connsiteX92-9467" fmla="*/ 200 w 457"/>
              <a:gd name="connsiteY92-9468" fmla="*/ 764 h 764"/>
              <a:gd name="connsiteX93-9469" fmla="*/ 194 w 457"/>
              <a:gd name="connsiteY93-9470" fmla="*/ 764 h 764"/>
              <a:gd name="connsiteX94-9471" fmla="*/ 184 w 457"/>
              <a:gd name="connsiteY94-9472" fmla="*/ 758 h 764"/>
              <a:gd name="connsiteX95-9473" fmla="*/ 179 w 457"/>
              <a:gd name="connsiteY95-9474" fmla="*/ 753 h 764"/>
              <a:gd name="connsiteX96-9475" fmla="*/ 173 w 457"/>
              <a:gd name="connsiteY96-9476" fmla="*/ 748 h 764"/>
              <a:gd name="connsiteX97-9477" fmla="*/ 173 w 457"/>
              <a:gd name="connsiteY97-9478" fmla="*/ 743 h 764"/>
              <a:gd name="connsiteX98-9479" fmla="*/ 173 w 457"/>
              <a:gd name="connsiteY98-9480" fmla="*/ 737 h 764"/>
              <a:gd name="connsiteX99-9481" fmla="*/ 173 w 457"/>
              <a:gd name="connsiteY99-9482" fmla="*/ 732 h 764"/>
              <a:gd name="connsiteX100-9483" fmla="*/ 173 w 457"/>
              <a:gd name="connsiteY100-9484" fmla="*/ 722 h 764"/>
              <a:gd name="connsiteX101-9485" fmla="*/ 173 w 457"/>
              <a:gd name="connsiteY101-9486" fmla="*/ 716 h 764"/>
              <a:gd name="connsiteX102-9487" fmla="*/ 168 w 457"/>
              <a:gd name="connsiteY102-9488" fmla="*/ 706 h 764"/>
              <a:gd name="connsiteX103-9489" fmla="*/ 158 w 457"/>
              <a:gd name="connsiteY103-9490" fmla="*/ 695 h 764"/>
              <a:gd name="connsiteX104-9491" fmla="*/ 147 w 457"/>
              <a:gd name="connsiteY104-9492" fmla="*/ 690 h 764"/>
              <a:gd name="connsiteX105-9493" fmla="*/ 137 w 457"/>
              <a:gd name="connsiteY105-9494" fmla="*/ 679 h 764"/>
              <a:gd name="connsiteX106-9495" fmla="*/ 121 w 457"/>
              <a:gd name="connsiteY106-9496" fmla="*/ 669 h 764"/>
              <a:gd name="connsiteX107-9497" fmla="*/ 105 w 457"/>
              <a:gd name="connsiteY107-9498" fmla="*/ 658 h 764"/>
              <a:gd name="connsiteX108-9499" fmla="*/ 89 w 457"/>
              <a:gd name="connsiteY108-9500" fmla="*/ 648 h 764"/>
              <a:gd name="connsiteX109-9501" fmla="*/ 73 w 457"/>
              <a:gd name="connsiteY109-9502" fmla="*/ 643 h 764"/>
              <a:gd name="connsiteX110-9503" fmla="*/ 63 w 457"/>
              <a:gd name="connsiteY110-9504" fmla="*/ 632 h 764"/>
              <a:gd name="connsiteX111-9505" fmla="*/ 52 w 457"/>
              <a:gd name="connsiteY111-9506" fmla="*/ 627 h 764"/>
              <a:gd name="connsiteX112-9507" fmla="*/ 42 w 457"/>
              <a:gd name="connsiteY112-9508" fmla="*/ 622 h 764"/>
              <a:gd name="connsiteX113-9509" fmla="*/ 37 w 457"/>
              <a:gd name="connsiteY113-9510" fmla="*/ 616 h 764"/>
              <a:gd name="connsiteX114-9511" fmla="*/ 37 w 457"/>
              <a:gd name="connsiteY114-9512" fmla="*/ 616 h 764"/>
              <a:gd name="connsiteX115-9513" fmla="*/ 37 w 457"/>
              <a:gd name="connsiteY115-9514" fmla="*/ 611 h 764"/>
              <a:gd name="connsiteX116-9515" fmla="*/ 37 w 457"/>
              <a:gd name="connsiteY116-9516" fmla="*/ 611 h 764"/>
              <a:gd name="connsiteX117-9517" fmla="*/ 42 w 457"/>
              <a:gd name="connsiteY117-9518" fmla="*/ 611 h 764"/>
              <a:gd name="connsiteX118-9519" fmla="*/ 47 w 457"/>
              <a:gd name="connsiteY118-9520" fmla="*/ 611 h 764"/>
              <a:gd name="connsiteX119-9521" fmla="*/ 58 w 457"/>
              <a:gd name="connsiteY119-9522" fmla="*/ 611 h 764"/>
              <a:gd name="connsiteX120-9523" fmla="*/ 68 w 457"/>
              <a:gd name="connsiteY120-9524" fmla="*/ 611 h 764"/>
              <a:gd name="connsiteX121-9525" fmla="*/ 84 w 457"/>
              <a:gd name="connsiteY121-9526" fmla="*/ 616 h 764"/>
              <a:gd name="connsiteX122-9527" fmla="*/ 100 w 457"/>
              <a:gd name="connsiteY122-9528" fmla="*/ 622 h 764"/>
              <a:gd name="connsiteX123-9529" fmla="*/ 121 w 457"/>
              <a:gd name="connsiteY123-9530" fmla="*/ 622 h 764"/>
              <a:gd name="connsiteX124-9531" fmla="*/ 142 w 457"/>
              <a:gd name="connsiteY124-9532" fmla="*/ 627 h 764"/>
              <a:gd name="connsiteX125-9533" fmla="*/ 158 w 457"/>
              <a:gd name="connsiteY125-9534" fmla="*/ 632 h 764"/>
              <a:gd name="connsiteX126-9535" fmla="*/ 173 w 457"/>
              <a:gd name="connsiteY126-9536" fmla="*/ 632 h 764"/>
              <a:gd name="connsiteX127-9537" fmla="*/ 189 w 457"/>
              <a:gd name="connsiteY127-9538" fmla="*/ 632 h 764"/>
              <a:gd name="connsiteX128-9539" fmla="*/ 200 w 457"/>
              <a:gd name="connsiteY128-9540" fmla="*/ 632 h 764"/>
              <a:gd name="connsiteX129-9541" fmla="*/ 210 w 457"/>
              <a:gd name="connsiteY129-9542" fmla="*/ 632 h 764"/>
              <a:gd name="connsiteX130-9543" fmla="*/ 216 w 457"/>
              <a:gd name="connsiteY130-9544" fmla="*/ 632 h 764"/>
              <a:gd name="connsiteX131-9545" fmla="*/ 221 w 457"/>
              <a:gd name="connsiteY131-9546" fmla="*/ 632 h 764"/>
              <a:gd name="connsiteX132-9547" fmla="*/ 226 w 457"/>
              <a:gd name="connsiteY132-9548" fmla="*/ 627 h 764"/>
              <a:gd name="connsiteX133-9549" fmla="*/ 231 w 457"/>
              <a:gd name="connsiteY133-9550" fmla="*/ 622 h 764"/>
              <a:gd name="connsiteX134-9551" fmla="*/ 237 w 457"/>
              <a:gd name="connsiteY134-9552" fmla="*/ 616 h 764"/>
              <a:gd name="connsiteX135-9553" fmla="*/ 242 w 457"/>
              <a:gd name="connsiteY135-9554" fmla="*/ 611 h 764"/>
              <a:gd name="connsiteX136-9555" fmla="*/ 247 w 457"/>
              <a:gd name="connsiteY136-9556" fmla="*/ 600 h 764"/>
              <a:gd name="connsiteX137-9557" fmla="*/ 258 w 457"/>
              <a:gd name="connsiteY137-9558" fmla="*/ 590 h 764"/>
              <a:gd name="connsiteX138-9559" fmla="*/ 263 w 457"/>
              <a:gd name="connsiteY138-9560" fmla="*/ 579 h 764"/>
              <a:gd name="connsiteX139-9561" fmla="*/ 268 w 457"/>
              <a:gd name="connsiteY139-9562" fmla="*/ 569 h 764"/>
              <a:gd name="connsiteX140-9563" fmla="*/ 273 w 457"/>
              <a:gd name="connsiteY140-9564" fmla="*/ 553 h 764"/>
              <a:gd name="connsiteX141-9565" fmla="*/ 279 w 457"/>
              <a:gd name="connsiteY141-9566" fmla="*/ 537 h 764"/>
              <a:gd name="connsiteX142-9567" fmla="*/ 284 w 457"/>
              <a:gd name="connsiteY142-9568" fmla="*/ 521 h 764"/>
              <a:gd name="connsiteX143-9569" fmla="*/ 289 w 457"/>
              <a:gd name="connsiteY143-9570" fmla="*/ 500 h 764"/>
              <a:gd name="connsiteX144-9571" fmla="*/ 294 w 457"/>
              <a:gd name="connsiteY144-9572" fmla="*/ 479 h 764"/>
              <a:gd name="connsiteX145-9573" fmla="*/ 300 w 457"/>
              <a:gd name="connsiteY145-9574" fmla="*/ 453 h 764"/>
              <a:gd name="connsiteX146-9575" fmla="*/ 305 w 457"/>
              <a:gd name="connsiteY146-9576" fmla="*/ 427 h 764"/>
              <a:gd name="connsiteX147-9577" fmla="*/ 310 w 457"/>
              <a:gd name="connsiteY147-9578" fmla="*/ 400 h 764"/>
              <a:gd name="connsiteX148-9579" fmla="*/ 315 w 457"/>
              <a:gd name="connsiteY148-9580" fmla="*/ 374 h 764"/>
              <a:gd name="connsiteX149-9581" fmla="*/ 321 w 457"/>
              <a:gd name="connsiteY149-9582" fmla="*/ 348 h 764"/>
              <a:gd name="connsiteX150-9583" fmla="*/ 321 w 457"/>
              <a:gd name="connsiteY150-9584" fmla="*/ 321 h 764"/>
              <a:gd name="connsiteX151-9585" fmla="*/ 326 w 457"/>
              <a:gd name="connsiteY151-9586" fmla="*/ 295 h 764"/>
              <a:gd name="connsiteX152-9587" fmla="*/ 326 w 457"/>
              <a:gd name="connsiteY152-9588" fmla="*/ 274 h 764"/>
              <a:gd name="connsiteX153-9589" fmla="*/ 331 w 457"/>
              <a:gd name="connsiteY153-9590" fmla="*/ 253 h 764"/>
              <a:gd name="connsiteX154-9591" fmla="*/ 331 w 457"/>
              <a:gd name="connsiteY154-9592" fmla="*/ 232 h 764"/>
              <a:gd name="connsiteX155-9593" fmla="*/ 331 w 457"/>
              <a:gd name="connsiteY155-9594" fmla="*/ 211 h 764"/>
              <a:gd name="connsiteX156-9595" fmla="*/ 336 w 457"/>
              <a:gd name="connsiteY156-9596" fmla="*/ 195 h 764"/>
              <a:gd name="connsiteX157-9597" fmla="*/ 336 w 457"/>
              <a:gd name="connsiteY157-9598" fmla="*/ 179 h 764"/>
              <a:gd name="connsiteX158-9599" fmla="*/ 336 w 457"/>
              <a:gd name="connsiteY158-9600" fmla="*/ 163 h 764"/>
              <a:gd name="connsiteX159-9601" fmla="*/ 336 w 457"/>
              <a:gd name="connsiteY159-9602" fmla="*/ 153 h 764"/>
              <a:gd name="connsiteX160-9603" fmla="*/ 336 w 457"/>
              <a:gd name="connsiteY160-9604" fmla="*/ 142 h 764"/>
              <a:gd name="connsiteX161-9605" fmla="*/ 336 w 457"/>
              <a:gd name="connsiteY161-9606" fmla="*/ 132 h 764"/>
              <a:gd name="connsiteX162-9607" fmla="*/ 336 w 457"/>
              <a:gd name="connsiteY162-9608" fmla="*/ 121 h 764"/>
              <a:gd name="connsiteX163-9609" fmla="*/ 331 w 457"/>
              <a:gd name="connsiteY163-9610" fmla="*/ 116 h 764"/>
              <a:gd name="connsiteX164-9611" fmla="*/ 331 w 457"/>
              <a:gd name="connsiteY164-9612" fmla="*/ 116 h 764"/>
              <a:gd name="connsiteX0-9613" fmla="*/ 308 w 434"/>
              <a:gd name="connsiteY0-9614" fmla="*/ 116 h 764"/>
              <a:gd name="connsiteX1-9615" fmla="*/ 308 w 434"/>
              <a:gd name="connsiteY1-9616" fmla="*/ 105 h 764"/>
              <a:gd name="connsiteX2-9617" fmla="*/ 303 w 434"/>
              <a:gd name="connsiteY2-9618" fmla="*/ 95 h 764"/>
              <a:gd name="connsiteX3-9619" fmla="*/ 298 w 434"/>
              <a:gd name="connsiteY3-9620" fmla="*/ 84 h 764"/>
              <a:gd name="connsiteX4-9621" fmla="*/ 298 w 434"/>
              <a:gd name="connsiteY4-9622" fmla="*/ 79 h 764"/>
              <a:gd name="connsiteX5-9623" fmla="*/ 292 w 434"/>
              <a:gd name="connsiteY5-9624" fmla="*/ 79 h 764"/>
              <a:gd name="connsiteX6-9625" fmla="*/ 287 w 434"/>
              <a:gd name="connsiteY6-9626" fmla="*/ 79 h 764"/>
              <a:gd name="connsiteX7-9627" fmla="*/ 282 w 434"/>
              <a:gd name="connsiteY7-9628" fmla="*/ 74 h 764"/>
              <a:gd name="connsiteX8-9629" fmla="*/ 271 w 434"/>
              <a:gd name="connsiteY8-9630" fmla="*/ 74 h 764"/>
              <a:gd name="connsiteX9-9631" fmla="*/ 261 w 434"/>
              <a:gd name="connsiteY9-9632" fmla="*/ 74 h 764"/>
              <a:gd name="connsiteX10-9633" fmla="*/ 250 w 434"/>
              <a:gd name="connsiteY10-9634" fmla="*/ 74 h 764"/>
              <a:gd name="connsiteX11-9635" fmla="*/ 240 w 434"/>
              <a:gd name="connsiteY11-9636" fmla="*/ 74 h 764"/>
              <a:gd name="connsiteX12-9637" fmla="*/ 229 w 434"/>
              <a:gd name="connsiteY12-9638" fmla="*/ 74 h 764"/>
              <a:gd name="connsiteX13-9639" fmla="*/ 198 w 434"/>
              <a:gd name="connsiteY13-9640" fmla="*/ 74 h 764"/>
              <a:gd name="connsiteX14-9641" fmla="*/ 171 w 434"/>
              <a:gd name="connsiteY14-9642" fmla="*/ 74 h 764"/>
              <a:gd name="connsiteX15-9643" fmla="*/ 140 w 434"/>
              <a:gd name="connsiteY15-9644" fmla="*/ 79 h 764"/>
              <a:gd name="connsiteX16-9645" fmla="*/ 108 w 434"/>
              <a:gd name="connsiteY16-9646" fmla="*/ 79 h 764"/>
              <a:gd name="connsiteX17-9647" fmla="*/ 93 w 434"/>
              <a:gd name="connsiteY17-9648" fmla="*/ 84 h 764"/>
              <a:gd name="connsiteX18-9649" fmla="*/ 77 w 434"/>
              <a:gd name="connsiteY18-9650" fmla="*/ 84 h 764"/>
              <a:gd name="connsiteX19-9651" fmla="*/ 56 w 434"/>
              <a:gd name="connsiteY19-9652" fmla="*/ 90 h 764"/>
              <a:gd name="connsiteX20-9653" fmla="*/ 40 w 434"/>
              <a:gd name="connsiteY20-9654" fmla="*/ 95 h 764"/>
              <a:gd name="connsiteX21-9655" fmla="*/ 19 w 434"/>
              <a:gd name="connsiteY21-9656" fmla="*/ 95 h 764"/>
              <a:gd name="connsiteX22-9657" fmla="*/ 3 w 434"/>
              <a:gd name="connsiteY22-9658" fmla="*/ 53 h 764"/>
              <a:gd name="connsiteX23-9659" fmla="*/ 35 w 434"/>
              <a:gd name="connsiteY23-9660" fmla="*/ 53 h 764"/>
              <a:gd name="connsiteX24-9661" fmla="*/ 72 w 434"/>
              <a:gd name="connsiteY24-9662" fmla="*/ 47 h 764"/>
              <a:gd name="connsiteX25-9663" fmla="*/ 108 w 434"/>
              <a:gd name="connsiteY25-9664" fmla="*/ 42 h 764"/>
              <a:gd name="connsiteX26-9665" fmla="*/ 124 w 434"/>
              <a:gd name="connsiteY26-9666" fmla="*/ 42 h 764"/>
              <a:gd name="connsiteX27-9667" fmla="*/ 140 w 434"/>
              <a:gd name="connsiteY27-9668" fmla="*/ 37 h 764"/>
              <a:gd name="connsiteX28-9669" fmla="*/ 156 w 434"/>
              <a:gd name="connsiteY28-9670" fmla="*/ 37 h 764"/>
              <a:gd name="connsiteX29-9671" fmla="*/ 171 w 434"/>
              <a:gd name="connsiteY29-9672" fmla="*/ 37 h 764"/>
              <a:gd name="connsiteX30-9673" fmla="*/ 182 w 434"/>
              <a:gd name="connsiteY30-9674" fmla="*/ 32 h 764"/>
              <a:gd name="connsiteX31-9675" fmla="*/ 198 w 434"/>
              <a:gd name="connsiteY31-9676" fmla="*/ 32 h 764"/>
              <a:gd name="connsiteX32-9677" fmla="*/ 208 w 434"/>
              <a:gd name="connsiteY32-9678" fmla="*/ 32 h 764"/>
              <a:gd name="connsiteX33-9679" fmla="*/ 219 w 434"/>
              <a:gd name="connsiteY33-9680" fmla="*/ 26 h 764"/>
              <a:gd name="connsiteX34-9681" fmla="*/ 229 w 434"/>
              <a:gd name="connsiteY34-9682" fmla="*/ 26 h 764"/>
              <a:gd name="connsiteX35-9683" fmla="*/ 235 w 434"/>
              <a:gd name="connsiteY35-9684" fmla="*/ 26 h 764"/>
              <a:gd name="connsiteX36-9685" fmla="*/ 245 w 434"/>
              <a:gd name="connsiteY36-9686" fmla="*/ 21 h 764"/>
              <a:gd name="connsiteX37-9687" fmla="*/ 250 w 434"/>
              <a:gd name="connsiteY37-9688" fmla="*/ 21 h 764"/>
              <a:gd name="connsiteX38-9689" fmla="*/ 256 w 434"/>
              <a:gd name="connsiteY38-9690" fmla="*/ 21 h 764"/>
              <a:gd name="connsiteX39-9691" fmla="*/ 261 w 434"/>
              <a:gd name="connsiteY39-9692" fmla="*/ 16 h 764"/>
              <a:gd name="connsiteX40-9693" fmla="*/ 261 w 434"/>
              <a:gd name="connsiteY40-9694" fmla="*/ 16 h 764"/>
              <a:gd name="connsiteX41-9695" fmla="*/ 266 w 434"/>
              <a:gd name="connsiteY41-9696" fmla="*/ 16 h 764"/>
              <a:gd name="connsiteX42-9697" fmla="*/ 266 w 434"/>
              <a:gd name="connsiteY42-9698" fmla="*/ 11 h 764"/>
              <a:gd name="connsiteX43-9699" fmla="*/ 277 w 434"/>
              <a:gd name="connsiteY43-9700" fmla="*/ 5 h 764"/>
              <a:gd name="connsiteX44-9701" fmla="*/ 282 w 434"/>
              <a:gd name="connsiteY44-9702" fmla="*/ 5 h 764"/>
              <a:gd name="connsiteX45-9703" fmla="*/ 292 w 434"/>
              <a:gd name="connsiteY45-9704" fmla="*/ 0 h 764"/>
              <a:gd name="connsiteX46-9705" fmla="*/ 298 w 434"/>
              <a:gd name="connsiteY46-9706" fmla="*/ 5 h 764"/>
              <a:gd name="connsiteX47-9707" fmla="*/ 313 w 434"/>
              <a:gd name="connsiteY47-9708" fmla="*/ 5 h 764"/>
              <a:gd name="connsiteX48-9709" fmla="*/ 324 w 434"/>
              <a:gd name="connsiteY48-9710" fmla="*/ 11 h 764"/>
              <a:gd name="connsiteX49-9711" fmla="*/ 345 w 434"/>
              <a:gd name="connsiteY49-9712" fmla="*/ 16 h 764"/>
              <a:gd name="connsiteX50-9713" fmla="*/ 377 w 434"/>
              <a:gd name="connsiteY50-9714" fmla="*/ 32 h 764"/>
              <a:gd name="connsiteX51-9715" fmla="*/ 392 w 434"/>
              <a:gd name="connsiteY51-9716" fmla="*/ 42 h 764"/>
              <a:gd name="connsiteX52-9717" fmla="*/ 408 w 434"/>
              <a:gd name="connsiteY52-9718" fmla="*/ 53 h 764"/>
              <a:gd name="connsiteX53-9719" fmla="*/ 419 w 434"/>
              <a:gd name="connsiteY53-9720" fmla="*/ 58 h 764"/>
              <a:gd name="connsiteX54-9721" fmla="*/ 429 w 434"/>
              <a:gd name="connsiteY54-9722" fmla="*/ 68 h 764"/>
              <a:gd name="connsiteX55-9723" fmla="*/ 434 w 434"/>
              <a:gd name="connsiteY55-9724" fmla="*/ 74 h 764"/>
              <a:gd name="connsiteX56-9725" fmla="*/ 434 w 434"/>
              <a:gd name="connsiteY56-9726" fmla="*/ 74 h 764"/>
              <a:gd name="connsiteX57-9727" fmla="*/ 429 w 434"/>
              <a:gd name="connsiteY57-9728" fmla="*/ 79 h 764"/>
              <a:gd name="connsiteX58-9729" fmla="*/ 429 w 434"/>
              <a:gd name="connsiteY58-9730" fmla="*/ 84 h 764"/>
              <a:gd name="connsiteX59-9731" fmla="*/ 424 w 434"/>
              <a:gd name="connsiteY59-9732" fmla="*/ 90 h 764"/>
              <a:gd name="connsiteX60-9733" fmla="*/ 419 w 434"/>
              <a:gd name="connsiteY60-9734" fmla="*/ 95 h 764"/>
              <a:gd name="connsiteX61-9735" fmla="*/ 413 w 434"/>
              <a:gd name="connsiteY61-9736" fmla="*/ 100 h 764"/>
              <a:gd name="connsiteX62-9737" fmla="*/ 408 w 434"/>
              <a:gd name="connsiteY62-9738" fmla="*/ 105 h 764"/>
              <a:gd name="connsiteX63-9739" fmla="*/ 403 w 434"/>
              <a:gd name="connsiteY63-9740" fmla="*/ 116 h 764"/>
              <a:gd name="connsiteX64-9741" fmla="*/ 403 w 434"/>
              <a:gd name="connsiteY64-9742" fmla="*/ 126 h 764"/>
              <a:gd name="connsiteX65-9743" fmla="*/ 398 w 434"/>
              <a:gd name="connsiteY65-9744" fmla="*/ 142 h 764"/>
              <a:gd name="connsiteX66-9745" fmla="*/ 398 w 434"/>
              <a:gd name="connsiteY66-9746" fmla="*/ 163 h 764"/>
              <a:gd name="connsiteX67-9747" fmla="*/ 398 w 434"/>
              <a:gd name="connsiteY67-9748" fmla="*/ 184 h 764"/>
              <a:gd name="connsiteX68-9749" fmla="*/ 392 w 434"/>
              <a:gd name="connsiteY68-9750" fmla="*/ 211 h 764"/>
              <a:gd name="connsiteX69-9751" fmla="*/ 387 w 434"/>
              <a:gd name="connsiteY69-9752" fmla="*/ 263 h 764"/>
              <a:gd name="connsiteX70-9753" fmla="*/ 382 w 434"/>
              <a:gd name="connsiteY70-9754" fmla="*/ 316 h 764"/>
              <a:gd name="connsiteX71-9755" fmla="*/ 377 w 434"/>
              <a:gd name="connsiteY71-9756" fmla="*/ 363 h 764"/>
              <a:gd name="connsiteX72-9757" fmla="*/ 371 w 434"/>
              <a:gd name="connsiteY72-9758" fmla="*/ 411 h 764"/>
              <a:gd name="connsiteX73-9759" fmla="*/ 361 w 434"/>
              <a:gd name="connsiteY73-9760" fmla="*/ 458 h 764"/>
              <a:gd name="connsiteX74-9761" fmla="*/ 350 w 434"/>
              <a:gd name="connsiteY74-9762" fmla="*/ 506 h 764"/>
              <a:gd name="connsiteX75-9763" fmla="*/ 340 w 434"/>
              <a:gd name="connsiteY75-9764" fmla="*/ 553 h 764"/>
              <a:gd name="connsiteX76-9765" fmla="*/ 324 w 434"/>
              <a:gd name="connsiteY76-9766" fmla="*/ 595 h 764"/>
              <a:gd name="connsiteX77-9767" fmla="*/ 313 w 434"/>
              <a:gd name="connsiteY77-9768" fmla="*/ 622 h 764"/>
              <a:gd name="connsiteX78-9769" fmla="*/ 308 w 434"/>
              <a:gd name="connsiteY78-9770" fmla="*/ 643 h 764"/>
              <a:gd name="connsiteX79-9771" fmla="*/ 298 w 434"/>
              <a:gd name="connsiteY79-9772" fmla="*/ 658 h 764"/>
              <a:gd name="connsiteX80-9773" fmla="*/ 287 w 434"/>
              <a:gd name="connsiteY80-9774" fmla="*/ 674 h 764"/>
              <a:gd name="connsiteX81-9775" fmla="*/ 277 w 434"/>
              <a:gd name="connsiteY81-9776" fmla="*/ 690 h 764"/>
              <a:gd name="connsiteX82-9777" fmla="*/ 266 w 434"/>
              <a:gd name="connsiteY82-9778" fmla="*/ 706 h 764"/>
              <a:gd name="connsiteX83-9779" fmla="*/ 250 w 434"/>
              <a:gd name="connsiteY83-9780" fmla="*/ 716 h 764"/>
              <a:gd name="connsiteX84-9781" fmla="*/ 240 w 434"/>
              <a:gd name="connsiteY84-9782" fmla="*/ 727 h 764"/>
              <a:gd name="connsiteX85-9783" fmla="*/ 229 w 434"/>
              <a:gd name="connsiteY85-9784" fmla="*/ 737 h 764"/>
              <a:gd name="connsiteX86-9785" fmla="*/ 219 w 434"/>
              <a:gd name="connsiteY86-9786" fmla="*/ 743 h 764"/>
              <a:gd name="connsiteX87-9787" fmla="*/ 208 w 434"/>
              <a:gd name="connsiteY87-9788" fmla="*/ 748 h 764"/>
              <a:gd name="connsiteX88-9789" fmla="*/ 198 w 434"/>
              <a:gd name="connsiteY88-9790" fmla="*/ 753 h 764"/>
              <a:gd name="connsiteX89-9791" fmla="*/ 193 w 434"/>
              <a:gd name="connsiteY89-9792" fmla="*/ 758 h 764"/>
              <a:gd name="connsiteX90-9793" fmla="*/ 182 w 434"/>
              <a:gd name="connsiteY90-9794" fmla="*/ 764 h 764"/>
              <a:gd name="connsiteX91-9795" fmla="*/ 177 w 434"/>
              <a:gd name="connsiteY91-9796" fmla="*/ 764 h 764"/>
              <a:gd name="connsiteX92-9797" fmla="*/ 171 w 434"/>
              <a:gd name="connsiteY92-9798" fmla="*/ 764 h 764"/>
              <a:gd name="connsiteX93-9799" fmla="*/ 161 w 434"/>
              <a:gd name="connsiteY93-9800" fmla="*/ 758 h 764"/>
              <a:gd name="connsiteX94-9801" fmla="*/ 156 w 434"/>
              <a:gd name="connsiteY94-9802" fmla="*/ 753 h 764"/>
              <a:gd name="connsiteX95-9803" fmla="*/ 150 w 434"/>
              <a:gd name="connsiteY95-9804" fmla="*/ 748 h 764"/>
              <a:gd name="connsiteX96-9805" fmla="*/ 150 w 434"/>
              <a:gd name="connsiteY96-9806" fmla="*/ 743 h 764"/>
              <a:gd name="connsiteX97-9807" fmla="*/ 150 w 434"/>
              <a:gd name="connsiteY97-9808" fmla="*/ 737 h 764"/>
              <a:gd name="connsiteX98-9809" fmla="*/ 150 w 434"/>
              <a:gd name="connsiteY98-9810" fmla="*/ 732 h 764"/>
              <a:gd name="connsiteX99-9811" fmla="*/ 150 w 434"/>
              <a:gd name="connsiteY99-9812" fmla="*/ 722 h 764"/>
              <a:gd name="connsiteX100-9813" fmla="*/ 150 w 434"/>
              <a:gd name="connsiteY100-9814" fmla="*/ 716 h 764"/>
              <a:gd name="connsiteX101-9815" fmla="*/ 145 w 434"/>
              <a:gd name="connsiteY101-9816" fmla="*/ 706 h 764"/>
              <a:gd name="connsiteX102-9817" fmla="*/ 135 w 434"/>
              <a:gd name="connsiteY102-9818" fmla="*/ 695 h 764"/>
              <a:gd name="connsiteX103-9819" fmla="*/ 124 w 434"/>
              <a:gd name="connsiteY103-9820" fmla="*/ 690 h 764"/>
              <a:gd name="connsiteX104-9821" fmla="*/ 114 w 434"/>
              <a:gd name="connsiteY104-9822" fmla="*/ 679 h 764"/>
              <a:gd name="connsiteX105-9823" fmla="*/ 98 w 434"/>
              <a:gd name="connsiteY105-9824" fmla="*/ 669 h 764"/>
              <a:gd name="connsiteX106-9825" fmla="*/ 82 w 434"/>
              <a:gd name="connsiteY106-9826" fmla="*/ 658 h 764"/>
              <a:gd name="connsiteX107-9827" fmla="*/ 66 w 434"/>
              <a:gd name="connsiteY107-9828" fmla="*/ 648 h 764"/>
              <a:gd name="connsiteX108-9829" fmla="*/ 50 w 434"/>
              <a:gd name="connsiteY108-9830" fmla="*/ 643 h 764"/>
              <a:gd name="connsiteX109-9831" fmla="*/ 40 w 434"/>
              <a:gd name="connsiteY109-9832" fmla="*/ 632 h 764"/>
              <a:gd name="connsiteX110-9833" fmla="*/ 29 w 434"/>
              <a:gd name="connsiteY110-9834" fmla="*/ 627 h 764"/>
              <a:gd name="connsiteX111-9835" fmla="*/ 19 w 434"/>
              <a:gd name="connsiteY111-9836" fmla="*/ 622 h 764"/>
              <a:gd name="connsiteX112-9837" fmla="*/ 14 w 434"/>
              <a:gd name="connsiteY112-9838" fmla="*/ 616 h 764"/>
              <a:gd name="connsiteX113-9839" fmla="*/ 14 w 434"/>
              <a:gd name="connsiteY113-9840" fmla="*/ 616 h 764"/>
              <a:gd name="connsiteX114-9841" fmla="*/ 14 w 434"/>
              <a:gd name="connsiteY114-9842" fmla="*/ 611 h 764"/>
              <a:gd name="connsiteX115-9843" fmla="*/ 14 w 434"/>
              <a:gd name="connsiteY115-9844" fmla="*/ 611 h 764"/>
              <a:gd name="connsiteX116-9845" fmla="*/ 19 w 434"/>
              <a:gd name="connsiteY116-9846" fmla="*/ 611 h 764"/>
              <a:gd name="connsiteX117-9847" fmla="*/ 24 w 434"/>
              <a:gd name="connsiteY117-9848" fmla="*/ 611 h 764"/>
              <a:gd name="connsiteX118-9849" fmla="*/ 35 w 434"/>
              <a:gd name="connsiteY118-9850" fmla="*/ 611 h 764"/>
              <a:gd name="connsiteX119-9851" fmla="*/ 45 w 434"/>
              <a:gd name="connsiteY119-9852" fmla="*/ 611 h 764"/>
              <a:gd name="connsiteX120-9853" fmla="*/ 61 w 434"/>
              <a:gd name="connsiteY120-9854" fmla="*/ 616 h 764"/>
              <a:gd name="connsiteX121-9855" fmla="*/ 77 w 434"/>
              <a:gd name="connsiteY121-9856" fmla="*/ 622 h 764"/>
              <a:gd name="connsiteX122-9857" fmla="*/ 98 w 434"/>
              <a:gd name="connsiteY122-9858" fmla="*/ 622 h 764"/>
              <a:gd name="connsiteX123-9859" fmla="*/ 119 w 434"/>
              <a:gd name="connsiteY123-9860" fmla="*/ 627 h 764"/>
              <a:gd name="connsiteX124-9861" fmla="*/ 135 w 434"/>
              <a:gd name="connsiteY124-9862" fmla="*/ 632 h 764"/>
              <a:gd name="connsiteX125-9863" fmla="*/ 150 w 434"/>
              <a:gd name="connsiteY125-9864" fmla="*/ 632 h 764"/>
              <a:gd name="connsiteX126-9865" fmla="*/ 166 w 434"/>
              <a:gd name="connsiteY126-9866" fmla="*/ 632 h 764"/>
              <a:gd name="connsiteX127-9867" fmla="*/ 177 w 434"/>
              <a:gd name="connsiteY127-9868" fmla="*/ 632 h 764"/>
              <a:gd name="connsiteX128-9869" fmla="*/ 187 w 434"/>
              <a:gd name="connsiteY128-9870" fmla="*/ 632 h 764"/>
              <a:gd name="connsiteX129-9871" fmla="*/ 193 w 434"/>
              <a:gd name="connsiteY129-9872" fmla="*/ 632 h 764"/>
              <a:gd name="connsiteX130-9873" fmla="*/ 198 w 434"/>
              <a:gd name="connsiteY130-9874" fmla="*/ 632 h 764"/>
              <a:gd name="connsiteX131-9875" fmla="*/ 203 w 434"/>
              <a:gd name="connsiteY131-9876" fmla="*/ 627 h 764"/>
              <a:gd name="connsiteX132-9877" fmla="*/ 208 w 434"/>
              <a:gd name="connsiteY132-9878" fmla="*/ 622 h 764"/>
              <a:gd name="connsiteX133-9879" fmla="*/ 214 w 434"/>
              <a:gd name="connsiteY133-9880" fmla="*/ 616 h 764"/>
              <a:gd name="connsiteX134-9881" fmla="*/ 219 w 434"/>
              <a:gd name="connsiteY134-9882" fmla="*/ 611 h 764"/>
              <a:gd name="connsiteX135-9883" fmla="*/ 224 w 434"/>
              <a:gd name="connsiteY135-9884" fmla="*/ 600 h 764"/>
              <a:gd name="connsiteX136-9885" fmla="*/ 235 w 434"/>
              <a:gd name="connsiteY136-9886" fmla="*/ 590 h 764"/>
              <a:gd name="connsiteX137-9887" fmla="*/ 240 w 434"/>
              <a:gd name="connsiteY137-9888" fmla="*/ 579 h 764"/>
              <a:gd name="connsiteX138-9889" fmla="*/ 245 w 434"/>
              <a:gd name="connsiteY138-9890" fmla="*/ 569 h 764"/>
              <a:gd name="connsiteX139-9891" fmla="*/ 250 w 434"/>
              <a:gd name="connsiteY139-9892" fmla="*/ 553 h 764"/>
              <a:gd name="connsiteX140-9893" fmla="*/ 256 w 434"/>
              <a:gd name="connsiteY140-9894" fmla="*/ 537 h 764"/>
              <a:gd name="connsiteX141-9895" fmla="*/ 261 w 434"/>
              <a:gd name="connsiteY141-9896" fmla="*/ 521 h 764"/>
              <a:gd name="connsiteX142-9897" fmla="*/ 266 w 434"/>
              <a:gd name="connsiteY142-9898" fmla="*/ 500 h 764"/>
              <a:gd name="connsiteX143-9899" fmla="*/ 271 w 434"/>
              <a:gd name="connsiteY143-9900" fmla="*/ 479 h 764"/>
              <a:gd name="connsiteX144-9901" fmla="*/ 277 w 434"/>
              <a:gd name="connsiteY144-9902" fmla="*/ 453 h 764"/>
              <a:gd name="connsiteX145-9903" fmla="*/ 282 w 434"/>
              <a:gd name="connsiteY145-9904" fmla="*/ 427 h 764"/>
              <a:gd name="connsiteX146-9905" fmla="*/ 287 w 434"/>
              <a:gd name="connsiteY146-9906" fmla="*/ 400 h 764"/>
              <a:gd name="connsiteX147-9907" fmla="*/ 292 w 434"/>
              <a:gd name="connsiteY147-9908" fmla="*/ 374 h 764"/>
              <a:gd name="connsiteX148-9909" fmla="*/ 298 w 434"/>
              <a:gd name="connsiteY148-9910" fmla="*/ 348 h 764"/>
              <a:gd name="connsiteX149-9911" fmla="*/ 298 w 434"/>
              <a:gd name="connsiteY149-9912" fmla="*/ 321 h 764"/>
              <a:gd name="connsiteX150-9913" fmla="*/ 303 w 434"/>
              <a:gd name="connsiteY150-9914" fmla="*/ 295 h 764"/>
              <a:gd name="connsiteX151-9915" fmla="*/ 303 w 434"/>
              <a:gd name="connsiteY151-9916" fmla="*/ 274 h 764"/>
              <a:gd name="connsiteX152-9917" fmla="*/ 308 w 434"/>
              <a:gd name="connsiteY152-9918" fmla="*/ 253 h 764"/>
              <a:gd name="connsiteX153-9919" fmla="*/ 308 w 434"/>
              <a:gd name="connsiteY153-9920" fmla="*/ 232 h 764"/>
              <a:gd name="connsiteX154-9921" fmla="*/ 308 w 434"/>
              <a:gd name="connsiteY154-9922" fmla="*/ 211 h 764"/>
              <a:gd name="connsiteX155-9923" fmla="*/ 313 w 434"/>
              <a:gd name="connsiteY155-9924" fmla="*/ 195 h 764"/>
              <a:gd name="connsiteX156-9925" fmla="*/ 313 w 434"/>
              <a:gd name="connsiteY156-9926" fmla="*/ 179 h 764"/>
              <a:gd name="connsiteX157-9927" fmla="*/ 313 w 434"/>
              <a:gd name="connsiteY157-9928" fmla="*/ 163 h 764"/>
              <a:gd name="connsiteX158-9929" fmla="*/ 313 w 434"/>
              <a:gd name="connsiteY158-9930" fmla="*/ 153 h 764"/>
              <a:gd name="connsiteX159-9931" fmla="*/ 313 w 434"/>
              <a:gd name="connsiteY159-9932" fmla="*/ 142 h 764"/>
              <a:gd name="connsiteX160-9933" fmla="*/ 313 w 434"/>
              <a:gd name="connsiteY160-9934" fmla="*/ 132 h 764"/>
              <a:gd name="connsiteX161-9935" fmla="*/ 313 w 434"/>
              <a:gd name="connsiteY161-9936" fmla="*/ 121 h 764"/>
              <a:gd name="connsiteX162-9937" fmla="*/ 308 w 434"/>
              <a:gd name="connsiteY162-9938" fmla="*/ 116 h 764"/>
              <a:gd name="connsiteX163-9939" fmla="*/ 308 w 434"/>
              <a:gd name="connsiteY163-9940" fmla="*/ 116 h 764"/>
              <a:gd name="connsiteX0-9941" fmla="*/ 294 w 420"/>
              <a:gd name="connsiteY0-9942" fmla="*/ 116 h 764"/>
              <a:gd name="connsiteX1-9943" fmla="*/ 294 w 420"/>
              <a:gd name="connsiteY1-9944" fmla="*/ 105 h 764"/>
              <a:gd name="connsiteX2-9945" fmla="*/ 289 w 420"/>
              <a:gd name="connsiteY2-9946" fmla="*/ 95 h 764"/>
              <a:gd name="connsiteX3-9947" fmla="*/ 284 w 420"/>
              <a:gd name="connsiteY3-9948" fmla="*/ 84 h 764"/>
              <a:gd name="connsiteX4-9949" fmla="*/ 284 w 420"/>
              <a:gd name="connsiteY4-9950" fmla="*/ 79 h 764"/>
              <a:gd name="connsiteX5-9951" fmla="*/ 278 w 420"/>
              <a:gd name="connsiteY5-9952" fmla="*/ 79 h 764"/>
              <a:gd name="connsiteX6-9953" fmla="*/ 273 w 420"/>
              <a:gd name="connsiteY6-9954" fmla="*/ 79 h 764"/>
              <a:gd name="connsiteX7-9955" fmla="*/ 268 w 420"/>
              <a:gd name="connsiteY7-9956" fmla="*/ 74 h 764"/>
              <a:gd name="connsiteX8-9957" fmla="*/ 257 w 420"/>
              <a:gd name="connsiteY8-9958" fmla="*/ 74 h 764"/>
              <a:gd name="connsiteX9-9959" fmla="*/ 247 w 420"/>
              <a:gd name="connsiteY9-9960" fmla="*/ 74 h 764"/>
              <a:gd name="connsiteX10-9961" fmla="*/ 236 w 420"/>
              <a:gd name="connsiteY10-9962" fmla="*/ 74 h 764"/>
              <a:gd name="connsiteX11-9963" fmla="*/ 226 w 420"/>
              <a:gd name="connsiteY11-9964" fmla="*/ 74 h 764"/>
              <a:gd name="connsiteX12-9965" fmla="*/ 215 w 420"/>
              <a:gd name="connsiteY12-9966" fmla="*/ 74 h 764"/>
              <a:gd name="connsiteX13-9967" fmla="*/ 184 w 420"/>
              <a:gd name="connsiteY13-9968" fmla="*/ 74 h 764"/>
              <a:gd name="connsiteX14-9969" fmla="*/ 157 w 420"/>
              <a:gd name="connsiteY14-9970" fmla="*/ 74 h 764"/>
              <a:gd name="connsiteX15-9971" fmla="*/ 126 w 420"/>
              <a:gd name="connsiteY15-9972" fmla="*/ 79 h 764"/>
              <a:gd name="connsiteX16-9973" fmla="*/ 94 w 420"/>
              <a:gd name="connsiteY16-9974" fmla="*/ 79 h 764"/>
              <a:gd name="connsiteX17-9975" fmla="*/ 79 w 420"/>
              <a:gd name="connsiteY17-9976" fmla="*/ 84 h 764"/>
              <a:gd name="connsiteX18-9977" fmla="*/ 63 w 420"/>
              <a:gd name="connsiteY18-9978" fmla="*/ 84 h 764"/>
              <a:gd name="connsiteX19-9979" fmla="*/ 42 w 420"/>
              <a:gd name="connsiteY19-9980" fmla="*/ 90 h 764"/>
              <a:gd name="connsiteX20-9981" fmla="*/ 26 w 420"/>
              <a:gd name="connsiteY20-9982" fmla="*/ 95 h 764"/>
              <a:gd name="connsiteX21-9983" fmla="*/ 5 w 420"/>
              <a:gd name="connsiteY21-9984" fmla="*/ 95 h 764"/>
              <a:gd name="connsiteX22-9985" fmla="*/ 21 w 420"/>
              <a:gd name="connsiteY22-9986" fmla="*/ 53 h 764"/>
              <a:gd name="connsiteX23-9987" fmla="*/ 58 w 420"/>
              <a:gd name="connsiteY23-9988" fmla="*/ 47 h 764"/>
              <a:gd name="connsiteX24-9989" fmla="*/ 94 w 420"/>
              <a:gd name="connsiteY24-9990" fmla="*/ 42 h 764"/>
              <a:gd name="connsiteX25-9991" fmla="*/ 110 w 420"/>
              <a:gd name="connsiteY25-9992" fmla="*/ 42 h 764"/>
              <a:gd name="connsiteX26-9993" fmla="*/ 126 w 420"/>
              <a:gd name="connsiteY26-9994" fmla="*/ 37 h 764"/>
              <a:gd name="connsiteX27-9995" fmla="*/ 142 w 420"/>
              <a:gd name="connsiteY27-9996" fmla="*/ 37 h 764"/>
              <a:gd name="connsiteX28-9997" fmla="*/ 157 w 420"/>
              <a:gd name="connsiteY28-9998" fmla="*/ 37 h 764"/>
              <a:gd name="connsiteX29-9999" fmla="*/ 168 w 420"/>
              <a:gd name="connsiteY29-10000" fmla="*/ 32 h 764"/>
              <a:gd name="connsiteX30-10001" fmla="*/ 184 w 420"/>
              <a:gd name="connsiteY30-10002" fmla="*/ 32 h 764"/>
              <a:gd name="connsiteX31-10003" fmla="*/ 194 w 420"/>
              <a:gd name="connsiteY31-10004" fmla="*/ 32 h 764"/>
              <a:gd name="connsiteX32-10005" fmla="*/ 205 w 420"/>
              <a:gd name="connsiteY32-10006" fmla="*/ 26 h 764"/>
              <a:gd name="connsiteX33-10007" fmla="*/ 215 w 420"/>
              <a:gd name="connsiteY33-10008" fmla="*/ 26 h 764"/>
              <a:gd name="connsiteX34-10009" fmla="*/ 221 w 420"/>
              <a:gd name="connsiteY34-10010" fmla="*/ 26 h 764"/>
              <a:gd name="connsiteX35-10011" fmla="*/ 231 w 420"/>
              <a:gd name="connsiteY35-10012" fmla="*/ 21 h 764"/>
              <a:gd name="connsiteX36-10013" fmla="*/ 236 w 420"/>
              <a:gd name="connsiteY36-10014" fmla="*/ 21 h 764"/>
              <a:gd name="connsiteX37-10015" fmla="*/ 242 w 420"/>
              <a:gd name="connsiteY37-10016" fmla="*/ 21 h 764"/>
              <a:gd name="connsiteX38-10017" fmla="*/ 247 w 420"/>
              <a:gd name="connsiteY38-10018" fmla="*/ 16 h 764"/>
              <a:gd name="connsiteX39-10019" fmla="*/ 247 w 420"/>
              <a:gd name="connsiteY39-10020" fmla="*/ 16 h 764"/>
              <a:gd name="connsiteX40-10021" fmla="*/ 252 w 420"/>
              <a:gd name="connsiteY40-10022" fmla="*/ 16 h 764"/>
              <a:gd name="connsiteX41-10023" fmla="*/ 252 w 420"/>
              <a:gd name="connsiteY41-10024" fmla="*/ 11 h 764"/>
              <a:gd name="connsiteX42-10025" fmla="*/ 263 w 420"/>
              <a:gd name="connsiteY42-10026" fmla="*/ 5 h 764"/>
              <a:gd name="connsiteX43-10027" fmla="*/ 268 w 420"/>
              <a:gd name="connsiteY43-10028" fmla="*/ 5 h 764"/>
              <a:gd name="connsiteX44-10029" fmla="*/ 278 w 420"/>
              <a:gd name="connsiteY44-10030" fmla="*/ 0 h 764"/>
              <a:gd name="connsiteX45-10031" fmla="*/ 284 w 420"/>
              <a:gd name="connsiteY45-10032" fmla="*/ 5 h 764"/>
              <a:gd name="connsiteX46-10033" fmla="*/ 299 w 420"/>
              <a:gd name="connsiteY46-10034" fmla="*/ 5 h 764"/>
              <a:gd name="connsiteX47-10035" fmla="*/ 310 w 420"/>
              <a:gd name="connsiteY47-10036" fmla="*/ 11 h 764"/>
              <a:gd name="connsiteX48-10037" fmla="*/ 331 w 420"/>
              <a:gd name="connsiteY48-10038" fmla="*/ 16 h 764"/>
              <a:gd name="connsiteX49-10039" fmla="*/ 363 w 420"/>
              <a:gd name="connsiteY49-10040" fmla="*/ 32 h 764"/>
              <a:gd name="connsiteX50-10041" fmla="*/ 378 w 420"/>
              <a:gd name="connsiteY50-10042" fmla="*/ 42 h 764"/>
              <a:gd name="connsiteX51-10043" fmla="*/ 394 w 420"/>
              <a:gd name="connsiteY51-10044" fmla="*/ 53 h 764"/>
              <a:gd name="connsiteX52-10045" fmla="*/ 405 w 420"/>
              <a:gd name="connsiteY52-10046" fmla="*/ 58 h 764"/>
              <a:gd name="connsiteX53-10047" fmla="*/ 415 w 420"/>
              <a:gd name="connsiteY53-10048" fmla="*/ 68 h 764"/>
              <a:gd name="connsiteX54-10049" fmla="*/ 420 w 420"/>
              <a:gd name="connsiteY54-10050" fmla="*/ 74 h 764"/>
              <a:gd name="connsiteX55-10051" fmla="*/ 420 w 420"/>
              <a:gd name="connsiteY55-10052" fmla="*/ 74 h 764"/>
              <a:gd name="connsiteX56-10053" fmla="*/ 415 w 420"/>
              <a:gd name="connsiteY56-10054" fmla="*/ 79 h 764"/>
              <a:gd name="connsiteX57-10055" fmla="*/ 415 w 420"/>
              <a:gd name="connsiteY57-10056" fmla="*/ 84 h 764"/>
              <a:gd name="connsiteX58-10057" fmla="*/ 410 w 420"/>
              <a:gd name="connsiteY58-10058" fmla="*/ 90 h 764"/>
              <a:gd name="connsiteX59-10059" fmla="*/ 405 w 420"/>
              <a:gd name="connsiteY59-10060" fmla="*/ 95 h 764"/>
              <a:gd name="connsiteX60-10061" fmla="*/ 399 w 420"/>
              <a:gd name="connsiteY60-10062" fmla="*/ 100 h 764"/>
              <a:gd name="connsiteX61-10063" fmla="*/ 394 w 420"/>
              <a:gd name="connsiteY61-10064" fmla="*/ 105 h 764"/>
              <a:gd name="connsiteX62-10065" fmla="*/ 389 w 420"/>
              <a:gd name="connsiteY62-10066" fmla="*/ 116 h 764"/>
              <a:gd name="connsiteX63-10067" fmla="*/ 389 w 420"/>
              <a:gd name="connsiteY63-10068" fmla="*/ 126 h 764"/>
              <a:gd name="connsiteX64-10069" fmla="*/ 384 w 420"/>
              <a:gd name="connsiteY64-10070" fmla="*/ 142 h 764"/>
              <a:gd name="connsiteX65-10071" fmla="*/ 384 w 420"/>
              <a:gd name="connsiteY65-10072" fmla="*/ 163 h 764"/>
              <a:gd name="connsiteX66-10073" fmla="*/ 384 w 420"/>
              <a:gd name="connsiteY66-10074" fmla="*/ 184 h 764"/>
              <a:gd name="connsiteX67-10075" fmla="*/ 378 w 420"/>
              <a:gd name="connsiteY67-10076" fmla="*/ 211 h 764"/>
              <a:gd name="connsiteX68-10077" fmla="*/ 373 w 420"/>
              <a:gd name="connsiteY68-10078" fmla="*/ 263 h 764"/>
              <a:gd name="connsiteX69-10079" fmla="*/ 368 w 420"/>
              <a:gd name="connsiteY69-10080" fmla="*/ 316 h 764"/>
              <a:gd name="connsiteX70-10081" fmla="*/ 363 w 420"/>
              <a:gd name="connsiteY70-10082" fmla="*/ 363 h 764"/>
              <a:gd name="connsiteX71-10083" fmla="*/ 357 w 420"/>
              <a:gd name="connsiteY71-10084" fmla="*/ 411 h 764"/>
              <a:gd name="connsiteX72-10085" fmla="*/ 347 w 420"/>
              <a:gd name="connsiteY72-10086" fmla="*/ 458 h 764"/>
              <a:gd name="connsiteX73-10087" fmla="*/ 336 w 420"/>
              <a:gd name="connsiteY73-10088" fmla="*/ 506 h 764"/>
              <a:gd name="connsiteX74-10089" fmla="*/ 326 w 420"/>
              <a:gd name="connsiteY74-10090" fmla="*/ 553 h 764"/>
              <a:gd name="connsiteX75-10091" fmla="*/ 310 w 420"/>
              <a:gd name="connsiteY75-10092" fmla="*/ 595 h 764"/>
              <a:gd name="connsiteX76-10093" fmla="*/ 299 w 420"/>
              <a:gd name="connsiteY76-10094" fmla="*/ 622 h 764"/>
              <a:gd name="connsiteX77-10095" fmla="*/ 294 w 420"/>
              <a:gd name="connsiteY77-10096" fmla="*/ 643 h 764"/>
              <a:gd name="connsiteX78-10097" fmla="*/ 284 w 420"/>
              <a:gd name="connsiteY78-10098" fmla="*/ 658 h 764"/>
              <a:gd name="connsiteX79-10099" fmla="*/ 273 w 420"/>
              <a:gd name="connsiteY79-10100" fmla="*/ 674 h 764"/>
              <a:gd name="connsiteX80-10101" fmla="*/ 263 w 420"/>
              <a:gd name="connsiteY80-10102" fmla="*/ 690 h 764"/>
              <a:gd name="connsiteX81-10103" fmla="*/ 252 w 420"/>
              <a:gd name="connsiteY81-10104" fmla="*/ 706 h 764"/>
              <a:gd name="connsiteX82-10105" fmla="*/ 236 w 420"/>
              <a:gd name="connsiteY82-10106" fmla="*/ 716 h 764"/>
              <a:gd name="connsiteX83-10107" fmla="*/ 226 w 420"/>
              <a:gd name="connsiteY83-10108" fmla="*/ 727 h 764"/>
              <a:gd name="connsiteX84-10109" fmla="*/ 215 w 420"/>
              <a:gd name="connsiteY84-10110" fmla="*/ 737 h 764"/>
              <a:gd name="connsiteX85-10111" fmla="*/ 205 w 420"/>
              <a:gd name="connsiteY85-10112" fmla="*/ 743 h 764"/>
              <a:gd name="connsiteX86-10113" fmla="*/ 194 w 420"/>
              <a:gd name="connsiteY86-10114" fmla="*/ 748 h 764"/>
              <a:gd name="connsiteX87-10115" fmla="*/ 184 w 420"/>
              <a:gd name="connsiteY87-10116" fmla="*/ 753 h 764"/>
              <a:gd name="connsiteX88-10117" fmla="*/ 179 w 420"/>
              <a:gd name="connsiteY88-10118" fmla="*/ 758 h 764"/>
              <a:gd name="connsiteX89-10119" fmla="*/ 168 w 420"/>
              <a:gd name="connsiteY89-10120" fmla="*/ 764 h 764"/>
              <a:gd name="connsiteX90-10121" fmla="*/ 163 w 420"/>
              <a:gd name="connsiteY90-10122" fmla="*/ 764 h 764"/>
              <a:gd name="connsiteX91-10123" fmla="*/ 157 w 420"/>
              <a:gd name="connsiteY91-10124" fmla="*/ 764 h 764"/>
              <a:gd name="connsiteX92-10125" fmla="*/ 147 w 420"/>
              <a:gd name="connsiteY92-10126" fmla="*/ 758 h 764"/>
              <a:gd name="connsiteX93-10127" fmla="*/ 142 w 420"/>
              <a:gd name="connsiteY93-10128" fmla="*/ 753 h 764"/>
              <a:gd name="connsiteX94-10129" fmla="*/ 136 w 420"/>
              <a:gd name="connsiteY94-10130" fmla="*/ 748 h 764"/>
              <a:gd name="connsiteX95-10131" fmla="*/ 136 w 420"/>
              <a:gd name="connsiteY95-10132" fmla="*/ 743 h 764"/>
              <a:gd name="connsiteX96-10133" fmla="*/ 136 w 420"/>
              <a:gd name="connsiteY96-10134" fmla="*/ 737 h 764"/>
              <a:gd name="connsiteX97-10135" fmla="*/ 136 w 420"/>
              <a:gd name="connsiteY97-10136" fmla="*/ 732 h 764"/>
              <a:gd name="connsiteX98-10137" fmla="*/ 136 w 420"/>
              <a:gd name="connsiteY98-10138" fmla="*/ 722 h 764"/>
              <a:gd name="connsiteX99-10139" fmla="*/ 136 w 420"/>
              <a:gd name="connsiteY99-10140" fmla="*/ 716 h 764"/>
              <a:gd name="connsiteX100-10141" fmla="*/ 131 w 420"/>
              <a:gd name="connsiteY100-10142" fmla="*/ 706 h 764"/>
              <a:gd name="connsiteX101-10143" fmla="*/ 121 w 420"/>
              <a:gd name="connsiteY101-10144" fmla="*/ 695 h 764"/>
              <a:gd name="connsiteX102-10145" fmla="*/ 110 w 420"/>
              <a:gd name="connsiteY102-10146" fmla="*/ 690 h 764"/>
              <a:gd name="connsiteX103-10147" fmla="*/ 100 w 420"/>
              <a:gd name="connsiteY103-10148" fmla="*/ 679 h 764"/>
              <a:gd name="connsiteX104-10149" fmla="*/ 84 w 420"/>
              <a:gd name="connsiteY104-10150" fmla="*/ 669 h 764"/>
              <a:gd name="connsiteX105-10151" fmla="*/ 68 w 420"/>
              <a:gd name="connsiteY105-10152" fmla="*/ 658 h 764"/>
              <a:gd name="connsiteX106-10153" fmla="*/ 52 w 420"/>
              <a:gd name="connsiteY106-10154" fmla="*/ 648 h 764"/>
              <a:gd name="connsiteX107-10155" fmla="*/ 36 w 420"/>
              <a:gd name="connsiteY107-10156" fmla="*/ 643 h 764"/>
              <a:gd name="connsiteX108-10157" fmla="*/ 26 w 420"/>
              <a:gd name="connsiteY108-10158" fmla="*/ 632 h 764"/>
              <a:gd name="connsiteX109-10159" fmla="*/ 15 w 420"/>
              <a:gd name="connsiteY109-10160" fmla="*/ 627 h 764"/>
              <a:gd name="connsiteX110-10161" fmla="*/ 5 w 420"/>
              <a:gd name="connsiteY110-10162" fmla="*/ 622 h 764"/>
              <a:gd name="connsiteX111-10163" fmla="*/ 0 w 420"/>
              <a:gd name="connsiteY111-10164" fmla="*/ 616 h 764"/>
              <a:gd name="connsiteX112-10165" fmla="*/ 0 w 420"/>
              <a:gd name="connsiteY112-10166" fmla="*/ 616 h 764"/>
              <a:gd name="connsiteX113-10167" fmla="*/ 0 w 420"/>
              <a:gd name="connsiteY113-10168" fmla="*/ 611 h 764"/>
              <a:gd name="connsiteX114-10169" fmla="*/ 0 w 420"/>
              <a:gd name="connsiteY114-10170" fmla="*/ 611 h 764"/>
              <a:gd name="connsiteX115-10171" fmla="*/ 5 w 420"/>
              <a:gd name="connsiteY115-10172" fmla="*/ 611 h 764"/>
              <a:gd name="connsiteX116-10173" fmla="*/ 10 w 420"/>
              <a:gd name="connsiteY116-10174" fmla="*/ 611 h 764"/>
              <a:gd name="connsiteX117-10175" fmla="*/ 21 w 420"/>
              <a:gd name="connsiteY117-10176" fmla="*/ 611 h 764"/>
              <a:gd name="connsiteX118-10177" fmla="*/ 31 w 420"/>
              <a:gd name="connsiteY118-10178" fmla="*/ 611 h 764"/>
              <a:gd name="connsiteX119-10179" fmla="*/ 47 w 420"/>
              <a:gd name="connsiteY119-10180" fmla="*/ 616 h 764"/>
              <a:gd name="connsiteX120-10181" fmla="*/ 63 w 420"/>
              <a:gd name="connsiteY120-10182" fmla="*/ 622 h 764"/>
              <a:gd name="connsiteX121-10183" fmla="*/ 84 w 420"/>
              <a:gd name="connsiteY121-10184" fmla="*/ 622 h 764"/>
              <a:gd name="connsiteX122-10185" fmla="*/ 105 w 420"/>
              <a:gd name="connsiteY122-10186" fmla="*/ 627 h 764"/>
              <a:gd name="connsiteX123-10187" fmla="*/ 121 w 420"/>
              <a:gd name="connsiteY123-10188" fmla="*/ 632 h 764"/>
              <a:gd name="connsiteX124-10189" fmla="*/ 136 w 420"/>
              <a:gd name="connsiteY124-10190" fmla="*/ 632 h 764"/>
              <a:gd name="connsiteX125-10191" fmla="*/ 152 w 420"/>
              <a:gd name="connsiteY125-10192" fmla="*/ 632 h 764"/>
              <a:gd name="connsiteX126-10193" fmla="*/ 163 w 420"/>
              <a:gd name="connsiteY126-10194" fmla="*/ 632 h 764"/>
              <a:gd name="connsiteX127-10195" fmla="*/ 173 w 420"/>
              <a:gd name="connsiteY127-10196" fmla="*/ 632 h 764"/>
              <a:gd name="connsiteX128-10197" fmla="*/ 179 w 420"/>
              <a:gd name="connsiteY128-10198" fmla="*/ 632 h 764"/>
              <a:gd name="connsiteX129-10199" fmla="*/ 184 w 420"/>
              <a:gd name="connsiteY129-10200" fmla="*/ 632 h 764"/>
              <a:gd name="connsiteX130-10201" fmla="*/ 189 w 420"/>
              <a:gd name="connsiteY130-10202" fmla="*/ 627 h 764"/>
              <a:gd name="connsiteX131-10203" fmla="*/ 194 w 420"/>
              <a:gd name="connsiteY131-10204" fmla="*/ 622 h 764"/>
              <a:gd name="connsiteX132-10205" fmla="*/ 200 w 420"/>
              <a:gd name="connsiteY132-10206" fmla="*/ 616 h 764"/>
              <a:gd name="connsiteX133-10207" fmla="*/ 205 w 420"/>
              <a:gd name="connsiteY133-10208" fmla="*/ 611 h 764"/>
              <a:gd name="connsiteX134-10209" fmla="*/ 210 w 420"/>
              <a:gd name="connsiteY134-10210" fmla="*/ 600 h 764"/>
              <a:gd name="connsiteX135-10211" fmla="*/ 221 w 420"/>
              <a:gd name="connsiteY135-10212" fmla="*/ 590 h 764"/>
              <a:gd name="connsiteX136-10213" fmla="*/ 226 w 420"/>
              <a:gd name="connsiteY136-10214" fmla="*/ 579 h 764"/>
              <a:gd name="connsiteX137-10215" fmla="*/ 231 w 420"/>
              <a:gd name="connsiteY137-10216" fmla="*/ 569 h 764"/>
              <a:gd name="connsiteX138-10217" fmla="*/ 236 w 420"/>
              <a:gd name="connsiteY138-10218" fmla="*/ 553 h 764"/>
              <a:gd name="connsiteX139-10219" fmla="*/ 242 w 420"/>
              <a:gd name="connsiteY139-10220" fmla="*/ 537 h 764"/>
              <a:gd name="connsiteX140-10221" fmla="*/ 247 w 420"/>
              <a:gd name="connsiteY140-10222" fmla="*/ 521 h 764"/>
              <a:gd name="connsiteX141-10223" fmla="*/ 252 w 420"/>
              <a:gd name="connsiteY141-10224" fmla="*/ 500 h 764"/>
              <a:gd name="connsiteX142-10225" fmla="*/ 257 w 420"/>
              <a:gd name="connsiteY142-10226" fmla="*/ 479 h 764"/>
              <a:gd name="connsiteX143-10227" fmla="*/ 263 w 420"/>
              <a:gd name="connsiteY143-10228" fmla="*/ 453 h 764"/>
              <a:gd name="connsiteX144-10229" fmla="*/ 268 w 420"/>
              <a:gd name="connsiteY144-10230" fmla="*/ 427 h 764"/>
              <a:gd name="connsiteX145-10231" fmla="*/ 273 w 420"/>
              <a:gd name="connsiteY145-10232" fmla="*/ 400 h 764"/>
              <a:gd name="connsiteX146-10233" fmla="*/ 278 w 420"/>
              <a:gd name="connsiteY146-10234" fmla="*/ 374 h 764"/>
              <a:gd name="connsiteX147-10235" fmla="*/ 284 w 420"/>
              <a:gd name="connsiteY147-10236" fmla="*/ 348 h 764"/>
              <a:gd name="connsiteX148-10237" fmla="*/ 284 w 420"/>
              <a:gd name="connsiteY148-10238" fmla="*/ 321 h 764"/>
              <a:gd name="connsiteX149-10239" fmla="*/ 289 w 420"/>
              <a:gd name="connsiteY149-10240" fmla="*/ 295 h 764"/>
              <a:gd name="connsiteX150-10241" fmla="*/ 289 w 420"/>
              <a:gd name="connsiteY150-10242" fmla="*/ 274 h 764"/>
              <a:gd name="connsiteX151-10243" fmla="*/ 294 w 420"/>
              <a:gd name="connsiteY151-10244" fmla="*/ 253 h 764"/>
              <a:gd name="connsiteX152-10245" fmla="*/ 294 w 420"/>
              <a:gd name="connsiteY152-10246" fmla="*/ 232 h 764"/>
              <a:gd name="connsiteX153-10247" fmla="*/ 294 w 420"/>
              <a:gd name="connsiteY153-10248" fmla="*/ 211 h 764"/>
              <a:gd name="connsiteX154-10249" fmla="*/ 299 w 420"/>
              <a:gd name="connsiteY154-10250" fmla="*/ 195 h 764"/>
              <a:gd name="connsiteX155-10251" fmla="*/ 299 w 420"/>
              <a:gd name="connsiteY155-10252" fmla="*/ 179 h 764"/>
              <a:gd name="connsiteX156-10253" fmla="*/ 299 w 420"/>
              <a:gd name="connsiteY156-10254" fmla="*/ 163 h 764"/>
              <a:gd name="connsiteX157-10255" fmla="*/ 299 w 420"/>
              <a:gd name="connsiteY157-10256" fmla="*/ 153 h 764"/>
              <a:gd name="connsiteX158-10257" fmla="*/ 299 w 420"/>
              <a:gd name="connsiteY158-10258" fmla="*/ 142 h 764"/>
              <a:gd name="connsiteX159-10259" fmla="*/ 299 w 420"/>
              <a:gd name="connsiteY159-10260" fmla="*/ 132 h 764"/>
              <a:gd name="connsiteX160-10261" fmla="*/ 299 w 420"/>
              <a:gd name="connsiteY160-10262" fmla="*/ 121 h 764"/>
              <a:gd name="connsiteX161-10263" fmla="*/ 294 w 420"/>
              <a:gd name="connsiteY161-10264" fmla="*/ 116 h 764"/>
              <a:gd name="connsiteX162-10265" fmla="*/ 294 w 420"/>
              <a:gd name="connsiteY162-10266" fmla="*/ 116 h 764"/>
              <a:gd name="connsiteX0-10267" fmla="*/ 294 w 420"/>
              <a:gd name="connsiteY0-10268" fmla="*/ 116 h 764"/>
              <a:gd name="connsiteX1-10269" fmla="*/ 294 w 420"/>
              <a:gd name="connsiteY1-10270" fmla="*/ 105 h 764"/>
              <a:gd name="connsiteX2-10271" fmla="*/ 289 w 420"/>
              <a:gd name="connsiteY2-10272" fmla="*/ 95 h 764"/>
              <a:gd name="connsiteX3-10273" fmla="*/ 284 w 420"/>
              <a:gd name="connsiteY3-10274" fmla="*/ 84 h 764"/>
              <a:gd name="connsiteX4-10275" fmla="*/ 284 w 420"/>
              <a:gd name="connsiteY4-10276" fmla="*/ 79 h 764"/>
              <a:gd name="connsiteX5-10277" fmla="*/ 278 w 420"/>
              <a:gd name="connsiteY5-10278" fmla="*/ 79 h 764"/>
              <a:gd name="connsiteX6-10279" fmla="*/ 273 w 420"/>
              <a:gd name="connsiteY6-10280" fmla="*/ 79 h 764"/>
              <a:gd name="connsiteX7-10281" fmla="*/ 268 w 420"/>
              <a:gd name="connsiteY7-10282" fmla="*/ 74 h 764"/>
              <a:gd name="connsiteX8-10283" fmla="*/ 257 w 420"/>
              <a:gd name="connsiteY8-10284" fmla="*/ 74 h 764"/>
              <a:gd name="connsiteX9-10285" fmla="*/ 247 w 420"/>
              <a:gd name="connsiteY9-10286" fmla="*/ 74 h 764"/>
              <a:gd name="connsiteX10-10287" fmla="*/ 236 w 420"/>
              <a:gd name="connsiteY10-10288" fmla="*/ 74 h 764"/>
              <a:gd name="connsiteX11-10289" fmla="*/ 226 w 420"/>
              <a:gd name="connsiteY11-10290" fmla="*/ 74 h 764"/>
              <a:gd name="connsiteX12-10291" fmla="*/ 215 w 420"/>
              <a:gd name="connsiteY12-10292" fmla="*/ 74 h 764"/>
              <a:gd name="connsiteX13-10293" fmla="*/ 184 w 420"/>
              <a:gd name="connsiteY13-10294" fmla="*/ 74 h 764"/>
              <a:gd name="connsiteX14-10295" fmla="*/ 157 w 420"/>
              <a:gd name="connsiteY14-10296" fmla="*/ 74 h 764"/>
              <a:gd name="connsiteX15-10297" fmla="*/ 126 w 420"/>
              <a:gd name="connsiteY15-10298" fmla="*/ 79 h 764"/>
              <a:gd name="connsiteX16-10299" fmla="*/ 94 w 420"/>
              <a:gd name="connsiteY16-10300" fmla="*/ 79 h 764"/>
              <a:gd name="connsiteX17-10301" fmla="*/ 79 w 420"/>
              <a:gd name="connsiteY17-10302" fmla="*/ 84 h 764"/>
              <a:gd name="connsiteX18-10303" fmla="*/ 63 w 420"/>
              <a:gd name="connsiteY18-10304" fmla="*/ 84 h 764"/>
              <a:gd name="connsiteX19-10305" fmla="*/ 42 w 420"/>
              <a:gd name="connsiteY19-10306" fmla="*/ 90 h 764"/>
              <a:gd name="connsiteX20-10307" fmla="*/ 26 w 420"/>
              <a:gd name="connsiteY20-10308" fmla="*/ 95 h 764"/>
              <a:gd name="connsiteX21-10309" fmla="*/ 5 w 420"/>
              <a:gd name="connsiteY21-10310" fmla="*/ 95 h 764"/>
              <a:gd name="connsiteX22-10311" fmla="*/ 58 w 420"/>
              <a:gd name="connsiteY22-10312" fmla="*/ 47 h 764"/>
              <a:gd name="connsiteX23-10313" fmla="*/ 94 w 420"/>
              <a:gd name="connsiteY23-10314" fmla="*/ 42 h 764"/>
              <a:gd name="connsiteX24-10315" fmla="*/ 110 w 420"/>
              <a:gd name="connsiteY24-10316" fmla="*/ 42 h 764"/>
              <a:gd name="connsiteX25-10317" fmla="*/ 126 w 420"/>
              <a:gd name="connsiteY25-10318" fmla="*/ 37 h 764"/>
              <a:gd name="connsiteX26-10319" fmla="*/ 142 w 420"/>
              <a:gd name="connsiteY26-10320" fmla="*/ 37 h 764"/>
              <a:gd name="connsiteX27-10321" fmla="*/ 157 w 420"/>
              <a:gd name="connsiteY27-10322" fmla="*/ 37 h 764"/>
              <a:gd name="connsiteX28-10323" fmla="*/ 168 w 420"/>
              <a:gd name="connsiteY28-10324" fmla="*/ 32 h 764"/>
              <a:gd name="connsiteX29-10325" fmla="*/ 184 w 420"/>
              <a:gd name="connsiteY29-10326" fmla="*/ 32 h 764"/>
              <a:gd name="connsiteX30-10327" fmla="*/ 194 w 420"/>
              <a:gd name="connsiteY30-10328" fmla="*/ 32 h 764"/>
              <a:gd name="connsiteX31-10329" fmla="*/ 205 w 420"/>
              <a:gd name="connsiteY31-10330" fmla="*/ 26 h 764"/>
              <a:gd name="connsiteX32-10331" fmla="*/ 215 w 420"/>
              <a:gd name="connsiteY32-10332" fmla="*/ 26 h 764"/>
              <a:gd name="connsiteX33-10333" fmla="*/ 221 w 420"/>
              <a:gd name="connsiteY33-10334" fmla="*/ 26 h 764"/>
              <a:gd name="connsiteX34-10335" fmla="*/ 231 w 420"/>
              <a:gd name="connsiteY34-10336" fmla="*/ 21 h 764"/>
              <a:gd name="connsiteX35-10337" fmla="*/ 236 w 420"/>
              <a:gd name="connsiteY35-10338" fmla="*/ 21 h 764"/>
              <a:gd name="connsiteX36-10339" fmla="*/ 242 w 420"/>
              <a:gd name="connsiteY36-10340" fmla="*/ 21 h 764"/>
              <a:gd name="connsiteX37-10341" fmla="*/ 247 w 420"/>
              <a:gd name="connsiteY37-10342" fmla="*/ 16 h 764"/>
              <a:gd name="connsiteX38-10343" fmla="*/ 247 w 420"/>
              <a:gd name="connsiteY38-10344" fmla="*/ 16 h 764"/>
              <a:gd name="connsiteX39-10345" fmla="*/ 252 w 420"/>
              <a:gd name="connsiteY39-10346" fmla="*/ 16 h 764"/>
              <a:gd name="connsiteX40-10347" fmla="*/ 252 w 420"/>
              <a:gd name="connsiteY40-10348" fmla="*/ 11 h 764"/>
              <a:gd name="connsiteX41-10349" fmla="*/ 263 w 420"/>
              <a:gd name="connsiteY41-10350" fmla="*/ 5 h 764"/>
              <a:gd name="connsiteX42-10351" fmla="*/ 268 w 420"/>
              <a:gd name="connsiteY42-10352" fmla="*/ 5 h 764"/>
              <a:gd name="connsiteX43-10353" fmla="*/ 278 w 420"/>
              <a:gd name="connsiteY43-10354" fmla="*/ 0 h 764"/>
              <a:gd name="connsiteX44-10355" fmla="*/ 284 w 420"/>
              <a:gd name="connsiteY44-10356" fmla="*/ 5 h 764"/>
              <a:gd name="connsiteX45-10357" fmla="*/ 299 w 420"/>
              <a:gd name="connsiteY45-10358" fmla="*/ 5 h 764"/>
              <a:gd name="connsiteX46-10359" fmla="*/ 310 w 420"/>
              <a:gd name="connsiteY46-10360" fmla="*/ 11 h 764"/>
              <a:gd name="connsiteX47-10361" fmla="*/ 331 w 420"/>
              <a:gd name="connsiteY47-10362" fmla="*/ 16 h 764"/>
              <a:gd name="connsiteX48-10363" fmla="*/ 363 w 420"/>
              <a:gd name="connsiteY48-10364" fmla="*/ 32 h 764"/>
              <a:gd name="connsiteX49-10365" fmla="*/ 378 w 420"/>
              <a:gd name="connsiteY49-10366" fmla="*/ 42 h 764"/>
              <a:gd name="connsiteX50-10367" fmla="*/ 394 w 420"/>
              <a:gd name="connsiteY50-10368" fmla="*/ 53 h 764"/>
              <a:gd name="connsiteX51-10369" fmla="*/ 405 w 420"/>
              <a:gd name="connsiteY51-10370" fmla="*/ 58 h 764"/>
              <a:gd name="connsiteX52-10371" fmla="*/ 415 w 420"/>
              <a:gd name="connsiteY52-10372" fmla="*/ 68 h 764"/>
              <a:gd name="connsiteX53-10373" fmla="*/ 420 w 420"/>
              <a:gd name="connsiteY53-10374" fmla="*/ 74 h 764"/>
              <a:gd name="connsiteX54-10375" fmla="*/ 420 w 420"/>
              <a:gd name="connsiteY54-10376" fmla="*/ 74 h 764"/>
              <a:gd name="connsiteX55-10377" fmla="*/ 415 w 420"/>
              <a:gd name="connsiteY55-10378" fmla="*/ 79 h 764"/>
              <a:gd name="connsiteX56-10379" fmla="*/ 415 w 420"/>
              <a:gd name="connsiteY56-10380" fmla="*/ 84 h 764"/>
              <a:gd name="connsiteX57-10381" fmla="*/ 410 w 420"/>
              <a:gd name="connsiteY57-10382" fmla="*/ 90 h 764"/>
              <a:gd name="connsiteX58-10383" fmla="*/ 405 w 420"/>
              <a:gd name="connsiteY58-10384" fmla="*/ 95 h 764"/>
              <a:gd name="connsiteX59-10385" fmla="*/ 399 w 420"/>
              <a:gd name="connsiteY59-10386" fmla="*/ 100 h 764"/>
              <a:gd name="connsiteX60-10387" fmla="*/ 394 w 420"/>
              <a:gd name="connsiteY60-10388" fmla="*/ 105 h 764"/>
              <a:gd name="connsiteX61-10389" fmla="*/ 389 w 420"/>
              <a:gd name="connsiteY61-10390" fmla="*/ 116 h 764"/>
              <a:gd name="connsiteX62-10391" fmla="*/ 389 w 420"/>
              <a:gd name="connsiteY62-10392" fmla="*/ 126 h 764"/>
              <a:gd name="connsiteX63-10393" fmla="*/ 384 w 420"/>
              <a:gd name="connsiteY63-10394" fmla="*/ 142 h 764"/>
              <a:gd name="connsiteX64-10395" fmla="*/ 384 w 420"/>
              <a:gd name="connsiteY64-10396" fmla="*/ 163 h 764"/>
              <a:gd name="connsiteX65-10397" fmla="*/ 384 w 420"/>
              <a:gd name="connsiteY65-10398" fmla="*/ 184 h 764"/>
              <a:gd name="connsiteX66-10399" fmla="*/ 378 w 420"/>
              <a:gd name="connsiteY66-10400" fmla="*/ 211 h 764"/>
              <a:gd name="connsiteX67-10401" fmla="*/ 373 w 420"/>
              <a:gd name="connsiteY67-10402" fmla="*/ 263 h 764"/>
              <a:gd name="connsiteX68-10403" fmla="*/ 368 w 420"/>
              <a:gd name="connsiteY68-10404" fmla="*/ 316 h 764"/>
              <a:gd name="connsiteX69-10405" fmla="*/ 363 w 420"/>
              <a:gd name="connsiteY69-10406" fmla="*/ 363 h 764"/>
              <a:gd name="connsiteX70-10407" fmla="*/ 357 w 420"/>
              <a:gd name="connsiteY70-10408" fmla="*/ 411 h 764"/>
              <a:gd name="connsiteX71-10409" fmla="*/ 347 w 420"/>
              <a:gd name="connsiteY71-10410" fmla="*/ 458 h 764"/>
              <a:gd name="connsiteX72-10411" fmla="*/ 336 w 420"/>
              <a:gd name="connsiteY72-10412" fmla="*/ 506 h 764"/>
              <a:gd name="connsiteX73-10413" fmla="*/ 326 w 420"/>
              <a:gd name="connsiteY73-10414" fmla="*/ 553 h 764"/>
              <a:gd name="connsiteX74-10415" fmla="*/ 310 w 420"/>
              <a:gd name="connsiteY74-10416" fmla="*/ 595 h 764"/>
              <a:gd name="connsiteX75-10417" fmla="*/ 299 w 420"/>
              <a:gd name="connsiteY75-10418" fmla="*/ 622 h 764"/>
              <a:gd name="connsiteX76-10419" fmla="*/ 294 w 420"/>
              <a:gd name="connsiteY76-10420" fmla="*/ 643 h 764"/>
              <a:gd name="connsiteX77-10421" fmla="*/ 284 w 420"/>
              <a:gd name="connsiteY77-10422" fmla="*/ 658 h 764"/>
              <a:gd name="connsiteX78-10423" fmla="*/ 273 w 420"/>
              <a:gd name="connsiteY78-10424" fmla="*/ 674 h 764"/>
              <a:gd name="connsiteX79-10425" fmla="*/ 263 w 420"/>
              <a:gd name="connsiteY79-10426" fmla="*/ 690 h 764"/>
              <a:gd name="connsiteX80-10427" fmla="*/ 252 w 420"/>
              <a:gd name="connsiteY80-10428" fmla="*/ 706 h 764"/>
              <a:gd name="connsiteX81-10429" fmla="*/ 236 w 420"/>
              <a:gd name="connsiteY81-10430" fmla="*/ 716 h 764"/>
              <a:gd name="connsiteX82-10431" fmla="*/ 226 w 420"/>
              <a:gd name="connsiteY82-10432" fmla="*/ 727 h 764"/>
              <a:gd name="connsiteX83-10433" fmla="*/ 215 w 420"/>
              <a:gd name="connsiteY83-10434" fmla="*/ 737 h 764"/>
              <a:gd name="connsiteX84-10435" fmla="*/ 205 w 420"/>
              <a:gd name="connsiteY84-10436" fmla="*/ 743 h 764"/>
              <a:gd name="connsiteX85-10437" fmla="*/ 194 w 420"/>
              <a:gd name="connsiteY85-10438" fmla="*/ 748 h 764"/>
              <a:gd name="connsiteX86-10439" fmla="*/ 184 w 420"/>
              <a:gd name="connsiteY86-10440" fmla="*/ 753 h 764"/>
              <a:gd name="connsiteX87-10441" fmla="*/ 179 w 420"/>
              <a:gd name="connsiteY87-10442" fmla="*/ 758 h 764"/>
              <a:gd name="connsiteX88-10443" fmla="*/ 168 w 420"/>
              <a:gd name="connsiteY88-10444" fmla="*/ 764 h 764"/>
              <a:gd name="connsiteX89-10445" fmla="*/ 163 w 420"/>
              <a:gd name="connsiteY89-10446" fmla="*/ 764 h 764"/>
              <a:gd name="connsiteX90-10447" fmla="*/ 157 w 420"/>
              <a:gd name="connsiteY90-10448" fmla="*/ 764 h 764"/>
              <a:gd name="connsiteX91-10449" fmla="*/ 147 w 420"/>
              <a:gd name="connsiteY91-10450" fmla="*/ 758 h 764"/>
              <a:gd name="connsiteX92-10451" fmla="*/ 142 w 420"/>
              <a:gd name="connsiteY92-10452" fmla="*/ 753 h 764"/>
              <a:gd name="connsiteX93-10453" fmla="*/ 136 w 420"/>
              <a:gd name="connsiteY93-10454" fmla="*/ 748 h 764"/>
              <a:gd name="connsiteX94-10455" fmla="*/ 136 w 420"/>
              <a:gd name="connsiteY94-10456" fmla="*/ 743 h 764"/>
              <a:gd name="connsiteX95-10457" fmla="*/ 136 w 420"/>
              <a:gd name="connsiteY95-10458" fmla="*/ 737 h 764"/>
              <a:gd name="connsiteX96-10459" fmla="*/ 136 w 420"/>
              <a:gd name="connsiteY96-10460" fmla="*/ 732 h 764"/>
              <a:gd name="connsiteX97-10461" fmla="*/ 136 w 420"/>
              <a:gd name="connsiteY97-10462" fmla="*/ 722 h 764"/>
              <a:gd name="connsiteX98-10463" fmla="*/ 136 w 420"/>
              <a:gd name="connsiteY98-10464" fmla="*/ 716 h 764"/>
              <a:gd name="connsiteX99-10465" fmla="*/ 131 w 420"/>
              <a:gd name="connsiteY99-10466" fmla="*/ 706 h 764"/>
              <a:gd name="connsiteX100-10467" fmla="*/ 121 w 420"/>
              <a:gd name="connsiteY100-10468" fmla="*/ 695 h 764"/>
              <a:gd name="connsiteX101-10469" fmla="*/ 110 w 420"/>
              <a:gd name="connsiteY101-10470" fmla="*/ 690 h 764"/>
              <a:gd name="connsiteX102-10471" fmla="*/ 100 w 420"/>
              <a:gd name="connsiteY102-10472" fmla="*/ 679 h 764"/>
              <a:gd name="connsiteX103-10473" fmla="*/ 84 w 420"/>
              <a:gd name="connsiteY103-10474" fmla="*/ 669 h 764"/>
              <a:gd name="connsiteX104-10475" fmla="*/ 68 w 420"/>
              <a:gd name="connsiteY104-10476" fmla="*/ 658 h 764"/>
              <a:gd name="connsiteX105-10477" fmla="*/ 52 w 420"/>
              <a:gd name="connsiteY105-10478" fmla="*/ 648 h 764"/>
              <a:gd name="connsiteX106-10479" fmla="*/ 36 w 420"/>
              <a:gd name="connsiteY106-10480" fmla="*/ 643 h 764"/>
              <a:gd name="connsiteX107-10481" fmla="*/ 26 w 420"/>
              <a:gd name="connsiteY107-10482" fmla="*/ 632 h 764"/>
              <a:gd name="connsiteX108-10483" fmla="*/ 15 w 420"/>
              <a:gd name="connsiteY108-10484" fmla="*/ 627 h 764"/>
              <a:gd name="connsiteX109-10485" fmla="*/ 5 w 420"/>
              <a:gd name="connsiteY109-10486" fmla="*/ 622 h 764"/>
              <a:gd name="connsiteX110-10487" fmla="*/ 0 w 420"/>
              <a:gd name="connsiteY110-10488" fmla="*/ 616 h 764"/>
              <a:gd name="connsiteX111-10489" fmla="*/ 0 w 420"/>
              <a:gd name="connsiteY111-10490" fmla="*/ 616 h 764"/>
              <a:gd name="connsiteX112-10491" fmla="*/ 0 w 420"/>
              <a:gd name="connsiteY112-10492" fmla="*/ 611 h 764"/>
              <a:gd name="connsiteX113-10493" fmla="*/ 0 w 420"/>
              <a:gd name="connsiteY113-10494" fmla="*/ 611 h 764"/>
              <a:gd name="connsiteX114-10495" fmla="*/ 5 w 420"/>
              <a:gd name="connsiteY114-10496" fmla="*/ 611 h 764"/>
              <a:gd name="connsiteX115-10497" fmla="*/ 10 w 420"/>
              <a:gd name="connsiteY115-10498" fmla="*/ 611 h 764"/>
              <a:gd name="connsiteX116-10499" fmla="*/ 21 w 420"/>
              <a:gd name="connsiteY116-10500" fmla="*/ 611 h 764"/>
              <a:gd name="connsiteX117-10501" fmla="*/ 31 w 420"/>
              <a:gd name="connsiteY117-10502" fmla="*/ 611 h 764"/>
              <a:gd name="connsiteX118-10503" fmla="*/ 47 w 420"/>
              <a:gd name="connsiteY118-10504" fmla="*/ 616 h 764"/>
              <a:gd name="connsiteX119-10505" fmla="*/ 63 w 420"/>
              <a:gd name="connsiteY119-10506" fmla="*/ 622 h 764"/>
              <a:gd name="connsiteX120-10507" fmla="*/ 84 w 420"/>
              <a:gd name="connsiteY120-10508" fmla="*/ 622 h 764"/>
              <a:gd name="connsiteX121-10509" fmla="*/ 105 w 420"/>
              <a:gd name="connsiteY121-10510" fmla="*/ 627 h 764"/>
              <a:gd name="connsiteX122-10511" fmla="*/ 121 w 420"/>
              <a:gd name="connsiteY122-10512" fmla="*/ 632 h 764"/>
              <a:gd name="connsiteX123-10513" fmla="*/ 136 w 420"/>
              <a:gd name="connsiteY123-10514" fmla="*/ 632 h 764"/>
              <a:gd name="connsiteX124-10515" fmla="*/ 152 w 420"/>
              <a:gd name="connsiteY124-10516" fmla="*/ 632 h 764"/>
              <a:gd name="connsiteX125-10517" fmla="*/ 163 w 420"/>
              <a:gd name="connsiteY125-10518" fmla="*/ 632 h 764"/>
              <a:gd name="connsiteX126-10519" fmla="*/ 173 w 420"/>
              <a:gd name="connsiteY126-10520" fmla="*/ 632 h 764"/>
              <a:gd name="connsiteX127-10521" fmla="*/ 179 w 420"/>
              <a:gd name="connsiteY127-10522" fmla="*/ 632 h 764"/>
              <a:gd name="connsiteX128-10523" fmla="*/ 184 w 420"/>
              <a:gd name="connsiteY128-10524" fmla="*/ 632 h 764"/>
              <a:gd name="connsiteX129-10525" fmla="*/ 189 w 420"/>
              <a:gd name="connsiteY129-10526" fmla="*/ 627 h 764"/>
              <a:gd name="connsiteX130-10527" fmla="*/ 194 w 420"/>
              <a:gd name="connsiteY130-10528" fmla="*/ 622 h 764"/>
              <a:gd name="connsiteX131-10529" fmla="*/ 200 w 420"/>
              <a:gd name="connsiteY131-10530" fmla="*/ 616 h 764"/>
              <a:gd name="connsiteX132-10531" fmla="*/ 205 w 420"/>
              <a:gd name="connsiteY132-10532" fmla="*/ 611 h 764"/>
              <a:gd name="connsiteX133-10533" fmla="*/ 210 w 420"/>
              <a:gd name="connsiteY133-10534" fmla="*/ 600 h 764"/>
              <a:gd name="connsiteX134-10535" fmla="*/ 221 w 420"/>
              <a:gd name="connsiteY134-10536" fmla="*/ 590 h 764"/>
              <a:gd name="connsiteX135-10537" fmla="*/ 226 w 420"/>
              <a:gd name="connsiteY135-10538" fmla="*/ 579 h 764"/>
              <a:gd name="connsiteX136-10539" fmla="*/ 231 w 420"/>
              <a:gd name="connsiteY136-10540" fmla="*/ 569 h 764"/>
              <a:gd name="connsiteX137-10541" fmla="*/ 236 w 420"/>
              <a:gd name="connsiteY137-10542" fmla="*/ 553 h 764"/>
              <a:gd name="connsiteX138-10543" fmla="*/ 242 w 420"/>
              <a:gd name="connsiteY138-10544" fmla="*/ 537 h 764"/>
              <a:gd name="connsiteX139-10545" fmla="*/ 247 w 420"/>
              <a:gd name="connsiteY139-10546" fmla="*/ 521 h 764"/>
              <a:gd name="connsiteX140-10547" fmla="*/ 252 w 420"/>
              <a:gd name="connsiteY140-10548" fmla="*/ 500 h 764"/>
              <a:gd name="connsiteX141-10549" fmla="*/ 257 w 420"/>
              <a:gd name="connsiteY141-10550" fmla="*/ 479 h 764"/>
              <a:gd name="connsiteX142-10551" fmla="*/ 263 w 420"/>
              <a:gd name="connsiteY142-10552" fmla="*/ 453 h 764"/>
              <a:gd name="connsiteX143-10553" fmla="*/ 268 w 420"/>
              <a:gd name="connsiteY143-10554" fmla="*/ 427 h 764"/>
              <a:gd name="connsiteX144-10555" fmla="*/ 273 w 420"/>
              <a:gd name="connsiteY144-10556" fmla="*/ 400 h 764"/>
              <a:gd name="connsiteX145-10557" fmla="*/ 278 w 420"/>
              <a:gd name="connsiteY145-10558" fmla="*/ 374 h 764"/>
              <a:gd name="connsiteX146-10559" fmla="*/ 284 w 420"/>
              <a:gd name="connsiteY146-10560" fmla="*/ 348 h 764"/>
              <a:gd name="connsiteX147-10561" fmla="*/ 284 w 420"/>
              <a:gd name="connsiteY147-10562" fmla="*/ 321 h 764"/>
              <a:gd name="connsiteX148-10563" fmla="*/ 289 w 420"/>
              <a:gd name="connsiteY148-10564" fmla="*/ 295 h 764"/>
              <a:gd name="connsiteX149-10565" fmla="*/ 289 w 420"/>
              <a:gd name="connsiteY149-10566" fmla="*/ 274 h 764"/>
              <a:gd name="connsiteX150-10567" fmla="*/ 294 w 420"/>
              <a:gd name="connsiteY150-10568" fmla="*/ 253 h 764"/>
              <a:gd name="connsiteX151-10569" fmla="*/ 294 w 420"/>
              <a:gd name="connsiteY151-10570" fmla="*/ 232 h 764"/>
              <a:gd name="connsiteX152-10571" fmla="*/ 294 w 420"/>
              <a:gd name="connsiteY152-10572" fmla="*/ 211 h 764"/>
              <a:gd name="connsiteX153-10573" fmla="*/ 299 w 420"/>
              <a:gd name="connsiteY153-10574" fmla="*/ 195 h 764"/>
              <a:gd name="connsiteX154-10575" fmla="*/ 299 w 420"/>
              <a:gd name="connsiteY154-10576" fmla="*/ 179 h 764"/>
              <a:gd name="connsiteX155-10577" fmla="*/ 299 w 420"/>
              <a:gd name="connsiteY155-10578" fmla="*/ 163 h 764"/>
              <a:gd name="connsiteX156-10579" fmla="*/ 299 w 420"/>
              <a:gd name="connsiteY156-10580" fmla="*/ 153 h 764"/>
              <a:gd name="connsiteX157-10581" fmla="*/ 299 w 420"/>
              <a:gd name="connsiteY157-10582" fmla="*/ 142 h 764"/>
              <a:gd name="connsiteX158-10583" fmla="*/ 299 w 420"/>
              <a:gd name="connsiteY158-10584" fmla="*/ 132 h 764"/>
              <a:gd name="connsiteX159-10585" fmla="*/ 299 w 420"/>
              <a:gd name="connsiteY159-10586" fmla="*/ 121 h 764"/>
              <a:gd name="connsiteX160-10587" fmla="*/ 294 w 420"/>
              <a:gd name="connsiteY160-10588" fmla="*/ 116 h 764"/>
              <a:gd name="connsiteX161-10589" fmla="*/ 294 w 420"/>
              <a:gd name="connsiteY161-10590" fmla="*/ 116 h 764"/>
              <a:gd name="connsiteX0-10591" fmla="*/ 294 w 420"/>
              <a:gd name="connsiteY0-10592" fmla="*/ 116 h 764"/>
              <a:gd name="connsiteX1-10593" fmla="*/ 294 w 420"/>
              <a:gd name="connsiteY1-10594" fmla="*/ 105 h 764"/>
              <a:gd name="connsiteX2-10595" fmla="*/ 289 w 420"/>
              <a:gd name="connsiteY2-10596" fmla="*/ 95 h 764"/>
              <a:gd name="connsiteX3-10597" fmla="*/ 284 w 420"/>
              <a:gd name="connsiteY3-10598" fmla="*/ 84 h 764"/>
              <a:gd name="connsiteX4-10599" fmla="*/ 284 w 420"/>
              <a:gd name="connsiteY4-10600" fmla="*/ 79 h 764"/>
              <a:gd name="connsiteX5-10601" fmla="*/ 278 w 420"/>
              <a:gd name="connsiteY5-10602" fmla="*/ 79 h 764"/>
              <a:gd name="connsiteX6-10603" fmla="*/ 273 w 420"/>
              <a:gd name="connsiteY6-10604" fmla="*/ 79 h 764"/>
              <a:gd name="connsiteX7-10605" fmla="*/ 268 w 420"/>
              <a:gd name="connsiteY7-10606" fmla="*/ 74 h 764"/>
              <a:gd name="connsiteX8-10607" fmla="*/ 257 w 420"/>
              <a:gd name="connsiteY8-10608" fmla="*/ 74 h 764"/>
              <a:gd name="connsiteX9-10609" fmla="*/ 247 w 420"/>
              <a:gd name="connsiteY9-10610" fmla="*/ 74 h 764"/>
              <a:gd name="connsiteX10-10611" fmla="*/ 236 w 420"/>
              <a:gd name="connsiteY10-10612" fmla="*/ 74 h 764"/>
              <a:gd name="connsiteX11-10613" fmla="*/ 226 w 420"/>
              <a:gd name="connsiteY11-10614" fmla="*/ 74 h 764"/>
              <a:gd name="connsiteX12-10615" fmla="*/ 215 w 420"/>
              <a:gd name="connsiteY12-10616" fmla="*/ 74 h 764"/>
              <a:gd name="connsiteX13-10617" fmla="*/ 184 w 420"/>
              <a:gd name="connsiteY13-10618" fmla="*/ 74 h 764"/>
              <a:gd name="connsiteX14-10619" fmla="*/ 157 w 420"/>
              <a:gd name="connsiteY14-10620" fmla="*/ 74 h 764"/>
              <a:gd name="connsiteX15-10621" fmla="*/ 126 w 420"/>
              <a:gd name="connsiteY15-10622" fmla="*/ 79 h 764"/>
              <a:gd name="connsiteX16-10623" fmla="*/ 94 w 420"/>
              <a:gd name="connsiteY16-10624" fmla="*/ 79 h 764"/>
              <a:gd name="connsiteX17-10625" fmla="*/ 79 w 420"/>
              <a:gd name="connsiteY17-10626" fmla="*/ 84 h 764"/>
              <a:gd name="connsiteX18-10627" fmla="*/ 63 w 420"/>
              <a:gd name="connsiteY18-10628" fmla="*/ 84 h 764"/>
              <a:gd name="connsiteX19-10629" fmla="*/ 42 w 420"/>
              <a:gd name="connsiteY19-10630" fmla="*/ 90 h 764"/>
              <a:gd name="connsiteX20-10631" fmla="*/ 26 w 420"/>
              <a:gd name="connsiteY20-10632" fmla="*/ 95 h 764"/>
              <a:gd name="connsiteX21-10633" fmla="*/ 58 w 420"/>
              <a:gd name="connsiteY21-10634" fmla="*/ 47 h 764"/>
              <a:gd name="connsiteX22-10635" fmla="*/ 94 w 420"/>
              <a:gd name="connsiteY22-10636" fmla="*/ 42 h 764"/>
              <a:gd name="connsiteX23-10637" fmla="*/ 110 w 420"/>
              <a:gd name="connsiteY23-10638" fmla="*/ 42 h 764"/>
              <a:gd name="connsiteX24-10639" fmla="*/ 126 w 420"/>
              <a:gd name="connsiteY24-10640" fmla="*/ 37 h 764"/>
              <a:gd name="connsiteX25-10641" fmla="*/ 142 w 420"/>
              <a:gd name="connsiteY25-10642" fmla="*/ 37 h 764"/>
              <a:gd name="connsiteX26-10643" fmla="*/ 157 w 420"/>
              <a:gd name="connsiteY26-10644" fmla="*/ 37 h 764"/>
              <a:gd name="connsiteX27-10645" fmla="*/ 168 w 420"/>
              <a:gd name="connsiteY27-10646" fmla="*/ 32 h 764"/>
              <a:gd name="connsiteX28-10647" fmla="*/ 184 w 420"/>
              <a:gd name="connsiteY28-10648" fmla="*/ 32 h 764"/>
              <a:gd name="connsiteX29-10649" fmla="*/ 194 w 420"/>
              <a:gd name="connsiteY29-10650" fmla="*/ 32 h 764"/>
              <a:gd name="connsiteX30-10651" fmla="*/ 205 w 420"/>
              <a:gd name="connsiteY30-10652" fmla="*/ 26 h 764"/>
              <a:gd name="connsiteX31-10653" fmla="*/ 215 w 420"/>
              <a:gd name="connsiteY31-10654" fmla="*/ 26 h 764"/>
              <a:gd name="connsiteX32-10655" fmla="*/ 221 w 420"/>
              <a:gd name="connsiteY32-10656" fmla="*/ 26 h 764"/>
              <a:gd name="connsiteX33-10657" fmla="*/ 231 w 420"/>
              <a:gd name="connsiteY33-10658" fmla="*/ 21 h 764"/>
              <a:gd name="connsiteX34-10659" fmla="*/ 236 w 420"/>
              <a:gd name="connsiteY34-10660" fmla="*/ 21 h 764"/>
              <a:gd name="connsiteX35-10661" fmla="*/ 242 w 420"/>
              <a:gd name="connsiteY35-10662" fmla="*/ 21 h 764"/>
              <a:gd name="connsiteX36-10663" fmla="*/ 247 w 420"/>
              <a:gd name="connsiteY36-10664" fmla="*/ 16 h 764"/>
              <a:gd name="connsiteX37-10665" fmla="*/ 247 w 420"/>
              <a:gd name="connsiteY37-10666" fmla="*/ 16 h 764"/>
              <a:gd name="connsiteX38-10667" fmla="*/ 252 w 420"/>
              <a:gd name="connsiteY38-10668" fmla="*/ 16 h 764"/>
              <a:gd name="connsiteX39-10669" fmla="*/ 252 w 420"/>
              <a:gd name="connsiteY39-10670" fmla="*/ 11 h 764"/>
              <a:gd name="connsiteX40-10671" fmla="*/ 263 w 420"/>
              <a:gd name="connsiteY40-10672" fmla="*/ 5 h 764"/>
              <a:gd name="connsiteX41-10673" fmla="*/ 268 w 420"/>
              <a:gd name="connsiteY41-10674" fmla="*/ 5 h 764"/>
              <a:gd name="connsiteX42-10675" fmla="*/ 278 w 420"/>
              <a:gd name="connsiteY42-10676" fmla="*/ 0 h 764"/>
              <a:gd name="connsiteX43-10677" fmla="*/ 284 w 420"/>
              <a:gd name="connsiteY43-10678" fmla="*/ 5 h 764"/>
              <a:gd name="connsiteX44-10679" fmla="*/ 299 w 420"/>
              <a:gd name="connsiteY44-10680" fmla="*/ 5 h 764"/>
              <a:gd name="connsiteX45-10681" fmla="*/ 310 w 420"/>
              <a:gd name="connsiteY45-10682" fmla="*/ 11 h 764"/>
              <a:gd name="connsiteX46-10683" fmla="*/ 331 w 420"/>
              <a:gd name="connsiteY46-10684" fmla="*/ 16 h 764"/>
              <a:gd name="connsiteX47-10685" fmla="*/ 363 w 420"/>
              <a:gd name="connsiteY47-10686" fmla="*/ 32 h 764"/>
              <a:gd name="connsiteX48-10687" fmla="*/ 378 w 420"/>
              <a:gd name="connsiteY48-10688" fmla="*/ 42 h 764"/>
              <a:gd name="connsiteX49-10689" fmla="*/ 394 w 420"/>
              <a:gd name="connsiteY49-10690" fmla="*/ 53 h 764"/>
              <a:gd name="connsiteX50-10691" fmla="*/ 405 w 420"/>
              <a:gd name="connsiteY50-10692" fmla="*/ 58 h 764"/>
              <a:gd name="connsiteX51-10693" fmla="*/ 415 w 420"/>
              <a:gd name="connsiteY51-10694" fmla="*/ 68 h 764"/>
              <a:gd name="connsiteX52-10695" fmla="*/ 420 w 420"/>
              <a:gd name="connsiteY52-10696" fmla="*/ 74 h 764"/>
              <a:gd name="connsiteX53-10697" fmla="*/ 420 w 420"/>
              <a:gd name="connsiteY53-10698" fmla="*/ 74 h 764"/>
              <a:gd name="connsiteX54-10699" fmla="*/ 415 w 420"/>
              <a:gd name="connsiteY54-10700" fmla="*/ 79 h 764"/>
              <a:gd name="connsiteX55-10701" fmla="*/ 415 w 420"/>
              <a:gd name="connsiteY55-10702" fmla="*/ 84 h 764"/>
              <a:gd name="connsiteX56-10703" fmla="*/ 410 w 420"/>
              <a:gd name="connsiteY56-10704" fmla="*/ 90 h 764"/>
              <a:gd name="connsiteX57-10705" fmla="*/ 405 w 420"/>
              <a:gd name="connsiteY57-10706" fmla="*/ 95 h 764"/>
              <a:gd name="connsiteX58-10707" fmla="*/ 399 w 420"/>
              <a:gd name="connsiteY58-10708" fmla="*/ 100 h 764"/>
              <a:gd name="connsiteX59-10709" fmla="*/ 394 w 420"/>
              <a:gd name="connsiteY59-10710" fmla="*/ 105 h 764"/>
              <a:gd name="connsiteX60-10711" fmla="*/ 389 w 420"/>
              <a:gd name="connsiteY60-10712" fmla="*/ 116 h 764"/>
              <a:gd name="connsiteX61-10713" fmla="*/ 389 w 420"/>
              <a:gd name="connsiteY61-10714" fmla="*/ 126 h 764"/>
              <a:gd name="connsiteX62-10715" fmla="*/ 384 w 420"/>
              <a:gd name="connsiteY62-10716" fmla="*/ 142 h 764"/>
              <a:gd name="connsiteX63-10717" fmla="*/ 384 w 420"/>
              <a:gd name="connsiteY63-10718" fmla="*/ 163 h 764"/>
              <a:gd name="connsiteX64-10719" fmla="*/ 384 w 420"/>
              <a:gd name="connsiteY64-10720" fmla="*/ 184 h 764"/>
              <a:gd name="connsiteX65-10721" fmla="*/ 378 w 420"/>
              <a:gd name="connsiteY65-10722" fmla="*/ 211 h 764"/>
              <a:gd name="connsiteX66-10723" fmla="*/ 373 w 420"/>
              <a:gd name="connsiteY66-10724" fmla="*/ 263 h 764"/>
              <a:gd name="connsiteX67-10725" fmla="*/ 368 w 420"/>
              <a:gd name="connsiteY67-10726" fmla="*/ 316 h 764"/>
              <a:gd name="connsiteX68-10727" fmla="*/ 363 w 420"/>
              <a:gd name="connsiteY68-10728" fmla="*/ 363 h 764"/>
              <a:gd name="connsiteX69-10729" fmla="*/ 357 w 420"/>
              <a:gd name="connsiteY69-10730" fmla="*/ 411 h 764"/>
              <a:gd name="connsiteX70-10731" fmla="*/ 347 w 420"/>
              <a:gd name="connsiteY70-10732" fmla="*/ 458 h 764"/>
              <a:gd name="connsiteX71-10733" fmla="*/ 336 w 420"/>
              <a:gd name="connsiteY71-10734" fmla="*/ 506 h 764"/>
              <a:gd name="connsiteX72-10735" fmla="*/ 326 w 420"/>
              <a:gd name="connsiteY72-10736" fmla="*/ 553 h 764"/>
              <a:gd name="connsiteX73-10737" fmla="*/ 310 w 420"/>
              <a:gd name="connsiteY73-10738" fmla="*/ 595 h 764"/>
              <a:gd name="connsiteX74-10739" fmla="*/ 299 w 420"/>
              <a:gd name="connsiteY74-10740" fmla="*/ 622 h 764"/>
              <a:gd name="connsiteX75-10741" fmla="*/ 294 w 420"/>
              <a:gd name="connsiteY75-10742" fmla="*/ 643 h 764"/>
              <a:gd name="connsiteX76-10743" fmla="*/ 284 w 420"/>
              <a:gd name="connsiteY76-10744" fmla="*/ 658 h 764"/>
              <a:gd name="connsiteX77-10745" fmla="*/ 273 w 420"/>
              <a:gd name="connsiteY77-10746" fmla="*/ 674 h 764"/>
              <a:gd name="connsiteX78-10747" fmla="*/ 263 w 420"/>
              <a:gd name="connsiteY78-10748" fmla="*/ 690 h 764"/>
              <a:gd name="connsiteX79-10749" fmla="*/ 252 w 420"/>
              <a:gd name="connsiteY79-10750" fmla="*/ 706 h 764"/>
              <a:gd name="connsiteX80-10751" fmla="*/ 236 w 420"/>
              <a:gd name="connsiteY80-10752" fmla="*/ 716 h 764"/>
              <a:gd name="connsiteX81-10753" fmla="*/ 226 w 420"/>
              <a:gd name="connsiteY81-10754" fmla="*/ 727 h 764"/>
              <a:gd name="connsiteX82-10755" fmla="*/ 215 w 420"/>
              <a:gd name="connsiteY82-10756" fmla="*/ 737 h 764"/>
              <a:gd name="connsiteX83-10757" fmla="*/ 205 w 420"/>
              <a:gd name="connsiteY83-10758" fmla="*/ 743 h 764"/>
              <a:gd name="connsiteX84-10759" fmla="*/ 194 w 420"/>
              <a:gd name="connsiteY84-10760" fmla="*/ 748 h 764"/>
              <a:gd name="connsiteX85-10761" fmla="*/ 184 w 420"/>
              <a:gd name="connsiteY85-10762" fmla="*/ 753 h 764"/>
              <a:gd name="connsiteX86-10763" fmla="*/ 179 w 420"/>
              <a:gd name="connsiteY86-10764" fmla="*/ 758 h 764"/>
              <a:gd name="connsiteX87-10765" fmla="*/ 168 w 420"/>
              <a:gd name="connsiteY87-10766" fmla="*/ 764 h 764"/>
              <a:gd name="connsiteX88-10767" fmla="*/ 163 w 420"/>
              <a:gd name="connsiteY88-10768" fmla="*/ 764 h 764"/>
              <a:gd name="connsiteX89-10769" fmla="*/ 157 w 420"/>
              <a:gd name="connsiteY89-10770" fmla="*/ 764 h 764"/>
              <a:gd name="connsiteX90-10771" fmla="*/ 147 w 420"/>
              <a:gd name="connsiteY90-10772" fmla="*/ 758 h 764"/>
              <a:gd name="connsiteX91-10773" fmla="*/ 142 w 420"/>
              <a:gd name="connsiteY91-10774" fmla="*/ 753 h 764"/>
              <a:gd name="connsiteX92-10775" fmla="*/ 136 w 420"/>
              <a:gd name="connsiteY92-10776" fmla="*/ 748 h 764"/>
              <a:gd name="connsiteX93-10777" fmla="*/ 136 w 420"/>
              <a:gd name="connsiteY93-10778" fmla="*/ 743 h 764"/>
              <a:gd name="connsiteX94-10779" fmla="*/ 136 w 420"/>
              <a:gd name="connsiteY94-10780" fmla="*/ 737 h 764"/>
              <a:gd name="connsiteX95-10781" fmla="*/ 136 w 420"/>
              <a:gd name="connsiteY95-10782" fmla="*/ 732 h 764"/>
              <a:gd name="connsiteX96-10783" fmla="*/ 136 w 420"/>
              <a:gd name="connsiteY96-10784" fmla="*/ 722 h 764"/>
              <a:gd name="connsiteX97-10785" fmla="*/ 136 w 420"/>
              <a:gd name="connsiteY97-10786" fmla="*/ 716 h 764"/>
              <a:gd name="connsiteX98-10787" fmla="*/ 131 w 420"/>
              <a:gd name="connsiteY98-10788" fmla="*/ 706 h 764"/>
              <a:gd name="connsiteX99-10789" fmla="*/ 121 w 420"/>
              <a:gd name="connsiteY99-10790" fmla="*/ 695 h 764"/>
              <a:gd name="connsiteX100-10791" fmla="*/ 110 w 420"/>
              <a:gd name="connsiteY100-10792" fmla="*/ 690 h 764"/>
              <a:gd name="connsiteX101-10793" fmla="*/ 100 w 420"/>
              <a:gd name="connsiteY101-10794" fmla="*/ 679 h 764"/>
              <a:gd name="connsiteX102-10795" fmla="*/ 84 w 420"/>
              <a:gd name="connsiteY102-10796" fmla="*/ 669 h 764"/>
              <a:gd name="connsiteX103-10797" fmla="*/ 68 w 420"/>
              <a:gd name="connsiteY103-10798" fmla="*/ 658 h 764"/>
              <a:gd name="connsiteX104-10799" fmla="*/ 52 w 420"/>
              <a:gd name="connsiteY104-10800" fmla="*/ 648 h 764"/>
              <a:gd name="connsiteX105-10801" fmla="*/ 36 w 420"/>
              <a:gd name="connsiteY105-10802" fmla="*/ 643 h 764"/>
              <a:gd name="connsiteX106-10803" fmla="*/ 26 w 420"/>
              <a:gd name="connsiteY106-10804" fmla="*/ 632 h 764"/>
              <a:gd name="connsiteX107-10805" fmla="*/ 15 w 420"/>
              <a:gd name="connsiteY107-10806" fmla="*/ 627 h 764"/>
              <a:gd name="connsiteX108-10807" fmla="*/ 5 w 420"/>
              <a:gd name="connsiteY108-10808" fmla="*/ 622 h 764"/>
              <a:gd name="connsiteX109-10809" fmla="*/ 0 w 420"/>
              <a:gd name="connsiteY109-10810" fmla="*/ 616 h 764"/>
              <a:gd name="connsiteX110-10811" fmla="*/ 0 w 420"/>
              <a:gd name="connsiteY110-10812" fmla="*/ 616 h 764"/>
              <a:gd name="connsiteX111-10813" fmla="*/ 0 w 420"/>
              <a:gd name="connsiteY111-10814" fmla="*/ 611 h 764"/>
              <a:gd name="connsiteX112-10815" fmla="*/ 0 w 420"/>
              <a:gd name="connsiteY112-10816" fmla="*/ 611 h 764"/>
              <a:gd name="connsiteX113-10817" fmla="*/ 5 w 420"/>
              <a:gd name="connsiteY113-10818" fmla="*/ 611 h 764"/>
              <a:gd name="connsiteX114-10819" fmla="*/ 10 w 420"/>
              <a:gd name="connsiteY114-10820" fmla="*/ 611 h 764"/>
              <a:gd name="connsiteX115-10821" fmla="*/ 21 w 420"/>
              <a:gd name="connsiteY115-10822" fmla="*/ 611 h 764"/>
              <a:gd name="connsiteX116-10823" fmla="*/ 31 w 420"/>
              <a:gd name="connsiteY116-10824" fmla="*/ 611 h 764"/>
              <a:gd name="connsiteX117-10825" fmla="*/ 47 w 420"/>
              <a:gd name="connsiteY117-10826" fmla="*/ 616 h 764"/>
              <a:gd name="connsiteX118-10827" fmla="*/ 63 w 420"/>
              <a:gd name="connsiteY118-10828" fmla="*/ 622 h 764"/>
              <a:gd name="connsiteX119-10829" fmla="*/ 84 w 420"/>
              <a:gd name="connsiteY119-10830" fmla="*/ 622 h 764"/>
              <a:gd name="connsiteX120-10831" fmla="*/ 105 w 420"/>
              <a:gd name="connsiteY120-10832" fmla="*/ 627 h 764"/>
              <a:gd name="connsiteX121-10833" fmla="*/ 121 w 420"/>
              <a:gd name="connsiteY121-10834" fmla="*/ 632 h 764"/>
              <a:gd name="connsiteX122-10835" fmla="*/ 136 w 420"/>
              <a:gd name="connsiteY122-10836" fmla="*/ 632 h 764"/>
              <a:gd name="connsiteX123-10837" fmla="*/ 152 w 420"/>
              <a:gd name="connsiteY123-10838" fmla="*/ 632 h 764"/>
              <a:gd name="connsiteX124-10839" fmla="*/ 163 w 420"/>
              <a:gd name="connsiteY124-10840" fmla="*/ 632 h 764"/>
              <a:gd name="connsiteX125-10841" fmla="*/ 173 w 420"/>
              <a:gd name="connsiteY125-10842" fmla="*/ 632 h 764"/>
              <a:gd name="connsiteX126-10843" fmla="*/ 179 w 420"/>
              <a:gd name="connsiteY126-10844" fmla="*/ 632 h 764"/>
              <a:gd name="connsiteX127-10845" fmla="*/ 184 w 420"/>
              <a:gd name="connsiteY127-10846" fmla="*/ 632 h 764"/>
              <a:gd name="connsiteX128-10847" fmla="*/ 189 w 420"/>
              <a:gd name="connsiteY128-10848" fmla="*/ 627 h 764"/>
              <a:gd name="connsiteX129-10849" fmla="*/ 194 w 420"/>
              <a:gd name="connsiteY129-10850" fmla="*/ 622 h 764"/>
              <a:gd name="connsiteX130-10851" fmla="*/ 200 w 420"/>
              <a:gd name="connsiteY130-10852" fmla="*/ 616 h 764"/>
              <a:gd name="connsiteX131-10853" fmla="*/ 205 w 420"/>
              <a:gd name="connsiteY131-10854" fmla="*/ 611 h 764"/>
              <a:gd name="connsiteX132-10855" fmla="*/ 210 w 420"/>
              <a:gd name="connsiteY132-10856" fmla="*/ 600 h 764"/>
              <a:gd name="connsiteX133-10857" fmla="*/ 221 w 420"/>
              <a:gd name="connsiteY133-10858" fmla="*/ 590 h 764"/>
              <a:gd name="connsiteX134-10859" fmla="*/ 226 w 420"/>
              <a:gd name="connsiteY134-10860" fmla="*/ 579 h 764"/>
              <a:gd name="connsiteX135-10861" fmla="*/ 231 w 420"/>
              <a:gd name="connsiteY135-10862" fmla="*/ 569 h 764"/>
              <a:gd name="connsiteX136-10863" fmla="*/ 236 w 420"/>
              <a:gd name="connsiteY136-10864" fmla="*/ 553 h 764"/>
              <a:gd name="connsiteX137-10865" fmla="*/ 242 w 420"/>
              <a:gd name="connsiteY137-10866" fmla="*/ 537 h 764"/>
              <a:gd name="connsiteX138-10867" fmla="*/ 247 w 420"/>
              <a:gd name="connsiteY138-10868" fmla="*/ 521 h 764"/>
              <a:gd name="connsiteX139-10869" fmla="*/ 252 w 420"/>
              <a:gd name="connsiteY139-10870" fmla="*/ 500 h 764"/>
              <a:gd name="connsiteX140-10871" fmla="*/ 257 w 420"/>
              <a:gd name="connsiteY140-10872" fmla="*/ 479 h 764"/>
              <a:gd name="connsiteX141-10873" fmla="*/ 263 w 420"/>
              <a:gd name="connsiteY141-10874" fmla="*/ 453 h 764"/>
              <a:gd name="connsiteX142-10875" fmla="*/ 268 w 420"/>
              <a:gd name="connsiteY142-10876" fmla="*/ 427 h 764"/>
              <a:gd name="connsiteX143-10877" fmla="*/ 273 w 420"/>
              <a:gd name="connsiteY143-10878" fmla="*/ 400 h 764"/>
              <a:gd name="connsiteX144-10879" fmla="*/ 278 w 420"/>
              <a:gd name="connsiteY144-10880" fmla="*/ 374 h 764"/>
              <a:gd name="connsiteX145-10881" fmla="*/ 284 w 420"/>
              <a:gd name="connsiteY145-10882" fmla="*/ 348 h 764"/>
              <a:gd name="connsiteX146-10883" fmla="*/ 284 w 420"/>
              <a:gd name="connsiteY146-10884" fmla="*/ 321 h 764"/>
              <a:gd name="connsiteX147-10885" fmla="*/ 289 w 420"/>
              <a:gd name="connsiteY147-10886" fmla="*/ 295 h 764"/>
              <a:gd name="connsiteX148-10887" fmla="*/ 289 w 420"/>
              <a:gd name="connsiteY148-10888" fmla="*/ 274 h 764"/>
              <a:gd name="connsiteX149-10889" fmla="*/ 294 w 420"/>
              <a:gd name="connsiteY149-10890" fmla="*/ 253 h 764"/>
              <a:gd name="connsiteX150-10891" fmla="*/ 294 w 420"/>
              <a:gd name="connsiteY150-10892" fmla="*/ 232 h 764"/>
              <a:gd name="connsiteX151-10893" fmla="*/ 294 w 420"/>
              <a:gd name="connsiteY151-10894" fmla="*/ 211 h 764"/>
              <a:gd name="connsiteX152-10895" fmla="*/ 299 w 420"/>
              <a:gd name="connsiteY152-10896" fmla="*/ 195 h 764"/>
              <a:gd name="connsiteX153-10897" fmla="*/ 299 w 420"/>
              <a:gd name="connsiteY153-10898" fmla="*/ 179 h 764"/>
              <a:gd name="connsiteX154-10899" fmla="*/ 299 w 420"/>
              <a:gd name="connsiteY154-10900" fmla="*/ 163 h 764"/>
              <a:gd name="connsiteX155-10901" fmla="*/ 299 w 420"/>
              <a:gd name="connsiteY155-10902" fmla="*/ 153 h 764"/>
              <a:gd name="connsiteX156-10903" fmla="*/ 299 w 420"/>
              <a:gd name="connsiteY156-10904" fmla="*/ 142 h 764"/>
              <a:gd name="connsiteX157-10905" fmla="*/ 299 w 420"/>
              <a:gd name="connsiteY157-10906" fmla="*/ 132 h 764"/>
              <a:gd name="connsiteX158-10907" fmla="*/ 299 w 420"/>
              <a:gd name="connsiteY158-10908" fmla="*/ 121 h 764"/>
              <a:gd name="connsiteX159-10909" fmla="*/ 294 w 420"/>
              <a:gd name="connsiteY159-10910" fmla="*/ 116 h 764"/>
              <a:gd name="connsiteX160-10911" fmla="*/ 294 w 420"/>
              <a:gd name="connsiteY160-10912" fmla="*/ 116 h 764"/>
              <a:gd name="connsiteX0-10913" fmla="*/ 294 w 420"/>
              <a:gd name="connsiteY0-10914" fmla="*/ 116 h 764"/>
              <a:gd name="connsiteX1-10915" fmla="*/ 294 w 420"/>
              <a:gd name="connsiteY1-10916" fmla="*/ 105 h 764"/>
              <a:gd name="connsiteX2-10917" fmla="*/ 289 w 420"/>
              <a:gd name="connsiteY2-10918" fmla="*/ 95 h 764"/>
              <a:gd name="connsiteX3-10919" fmla="*/ 284 w 420"/>
              <a:gd name="connsiteY3-10920" fmla="*/ 84 h 764"/>
              <a:gd name="connsiteX4-10921" fmla="*/ 284 w 420"/>
              <a:gd name="connsiteY4-10922" fmla="*/ 79 h 764"/>
              <a:gd name="connsiteX5-10923" fmla="*/ 278 w 420"/>
              <a:gd name="connsiteY5-10924" fmla="*/ 79 h 764"/>
              <a:gd name="connsiteX6-10925" fmla="*/ 273 w 420"/>
              <a:gd name="connsiteY6-10926" fmla="*/ 79 h 764"/>
              <a:gd name="connsiteX7-10927" fmla="*/ 268 w 420"/>
              <a:gd name="connsiteY7-10928" fmla="*/ 74 h 764"/>
              <a:gd name="connsiteX8-10929" fmla="*/ 257 w 420"/>
              <a:gd name="connsiteY8-10930" fmla="*/ 74 h 764"/>
              <a:gd name="connsiteX9-10931" fmla="*/ 247 w 420"/>
              <a:gd name="connsiteY9-10932" fmla="*/ 74 h 764"/>
              <a:gd name="connsiteX10-10933" fmla="*/ 236 w 420"/>
              <a:gd name="connsiteY10-10934" fmla="*/ 74 h 764"/>
              <a:gd name="connsiteX11-10935" fmla="*/ 226 w 420"/>
              <a:gd name="connsiteY11-10936" fmla="*/ 74 h 764"/>
              <a:gd name="connsiteX12-10937" fmla="*/ 215 w 420"/>
              <a:gd name="connsiteY12-10938" fmla="*/ 74 h 764"/>
              <a:gd name="connsiteX13-10939" fmla="*/ 184 w 420"/>
              <a:gd name="connsiteY13-10940" fmla="*/ 74 h 764"/>
              <a:gd name="connsiteX14-10941" fmla="*/ 157 w 420"/>
              <a:gd name="connsiteY14-10942" fmla="*/ 74 h 764"/>
              <a:gd name="connsiteX15-10943" fmla="*/ 126 w 420"/>
              <a:gd name="connsiteY15-10944" fmla="*/ 79 h 764"/>
              <a:gd name="connsiteX16-10945" fmla="*/ 94 w 420"/>
              <a:gd name="connsiteY16-10946" fmla="*/ 79 h 764"/>
              <a:gd name="connsiteX17-10947" fmla="*/ 79 w 420"/>
              <a:gd name="connsiteY17-10948" fmla="*/ 84 h 764"/>
              <a:gd name="connsiteX18-10949" fmla="*/ 63 w 420"/>
              <a:gd name="connsiteY18-10950" fmla="*/ 84 h 764"/>
              <a:gd name="connsiteX19-10951" fmla="*/ 42 w 420"/>
              <a:gd name="connsiteY19-10952" fmla="*/ 90 h 764"/>
              <a:gd name="connsiteX20-10953" fmla="*/ 58 w 420"/>
              <a:gd name="connsiteY20-10954" fmla="*/ 47 h 764"/>
              <a:gd name="connsiteX21-10955" fmla="*/ 94 w 420"/>
              <a:gd name="connsiteY21-10956" fmla="*/ 42 h 764"/>
              <a:gd name="connsiteX22-10957" fmla="*/ 110 w 420"/>
              <a:gd name="connsiteY22-10958" fmla="*/ 42 h 764"/>
              <a:gd name="connsiteX23-10959" fmla="*/ 126 w 420"/>
              <a:gd name="connsiteY23-10960" fmla="*/ 37 h 764"/>
              <a:gd name="connsiteX24-10961" fmla="*/ 142 w 420"/>
              <a:gd name="connsiteY24-10962" fmla="*/ 37 h 764"/>
              <a:gd name="connsiteX25-10963" fmla="*/ 157 w 420"/>
              <a:gd name="connsiteY25-10964" fmla="*/ 37 h 764"/>
              <a:gd name="connsiteX26-10965" fmla="*/ 168 w 420"/>
              <a:gd name="connsiteY26-10966" fmla="*/ 32 h 764"/>
              <a:gd name="connsiteX27-10967" fmla="*/ 184 w 420"/>
              <a:gd name="connsiteY27-10968" fmla="*/ 32 h 764"/>
              <a:gd name="connsiteX28-10969" fmla="*/ 194 w 420"/>
              <a:gd name="connsiteY28-10970" fmla="*/ 32 h 764"/>
              <a:gd name="connsiteX29-10971" fmla="*/ 205 w 420"/>
              <a:gd name="connsiteY29-10972" fmla="*/ 26 h 764"/>
              <a:gd name="connsiteX30-10973" fmla="*/ 215 w 420"/>
              <a:gd name="connsiteY30-10974" fmla="*/ 26 h 764"/>
              <a:gd name="connsiteX31-10975" fmla="*/ 221 w 420"/>
              <a:gd name="connsiteY31-10976" fmla="*/ 26 h 764"/>
              <a:gd name="connsiteX32-10977" fmla="*/ 231 w 420"/>
              <a:gd name="connsiteY32-10978" fmla="*/ 21 h 764"/>
              <a:gd name="connsiteX33-10979" fmla="*/ 236 w 420"/>
              <a:gd name="connsiteY33-10980" fmla="*/ 21 h 764"/>
              <a:gd name="connsiteX34-10981" fmla="*/ 242 w 420"/>
              <a:gd name="connsiteY34-10982" fmla="*/ 21 h 764"/>
              <a:gd name="connsiteX35-10983" fmla="*/ 247 w 420"/>
              <a:gd name="connsiteY35-10984" fmla="*/ 16 h 764"/>
              <a:gd name="connsiteX36-10985" fmla="*/ 247 w 420"/>
              <a:gd name="connsiteY36-10986" fmla="*/ 16 h 764"/>
              <a:gd name="connsiteX37-10987" fmla="*/ 252 w 420"/>
              <a:gd name="connsiteY37-10988" fmla="*/ 16 h 764"/>
              <a:gd name="connsiteX38-10989" fmla="*/ 252 w 420"/>
              <a:gd name="connsiteY38-10990" fmla="*/ 11 h 764"/>
              <a:gd name="connsiteX39-10991" fmla="*/ 263 w 420"/>
              <a:gd name="connsiteY39-10992" fmla="*/ 5 h 764"/>
              <a:gd name="connsiteX40-10993" fmla="*/ 268 w 420"/>
              <a:gd name="connsiteY40-10994" fmla="*/ 5 h 764"/>
              <a:gd name="connsiteX41-10995" fmla="*/ 278 w 420"/>
              <a:gd name="connsiteY41-10996" fmla="*/ 0 h 764"/>
              <a:gd name="connsiteX42-10997" fmla="*/ 284 w 420"/>
              <a:gd name="connsiteY42-10998" fmla="*/ 5 h 764"/>
              <a:gd name="connsiteX43-10999" fmla="*/ 299 w 420"/>
              <a:gd name="connsiteY43-11000" fmla="*/ 5 h 764"/>
              <a:gd name="connsiteX44-11001" fmla="*/ 310 w 420"/>
              <a:gd name="connsiteY44-11002" fmla="*/ 11 h 764"/>
              <a:gd name="connsiteX45-11003" fmla="*/ 331 w 420"/>
              <a:gd name="connsiteY45-11004" fmla="*/ 16 h 764"/>
              <a:gd name="connsiteX46-11005" fmla="*/ 363 w 420"/>
              <a:gd name="connsiteY46-11006" fmla="*/ 32 h 764"/>
              <a:gd name="connsiteX47-11007" fmla="*/ 378 w 420"/>
              <a:gd name="connsiteY47-11008" fmla="*/ 42 h 764"/>
              <a:gd name="connsiteX48-11009" fmla="*/ 394 w 420"/>
              <a:gd name="connsiteY48-11010" fmla="*/ 53 h 764"/>
              <a:gd name="connsiteX49-11011" fmla="*/ 405 w 420"/>
              <a:gd name="connsiteY49-11012" fmla="*/ 58 h 764"/>
              <a:gd name="connsiteX50-11013" fmla="*/ 415 w 420"/>
              <a:gd name="connsiteY50-11014" fmla="*/ 68 h 764"/>
              <a:gd name="connsiteX51-11015" fmla="*/ 420 w 420"/>
              <a:gd name="connsiteY51-11016" fmla="*/ 74 h 764"/>
              <a:gd name="connsiteX52-11017" fmla="*/ 420 w 420"/>
              <a:gd name="connsiteY52-11018" fmla="*/ 74 h 764"/>
              <a:gd name="connsiteX53-11019" fmla="*/ 415 w 420"/>
              <a:gd name="connsiteY53-11020" fmla="*/ 79 h 764"/>
              <a:gd name="connsiteX54-11021" fmla="*/ 415 w 420"/>
              <a:gd name="connsiteY54-11022" fmla="*/ 84 h 764"/>
              <a:gd name="connsiteX55-11023" fmla="*/ 410 w 420"/>
              <a:gd name="connsiteY55-11024" fmla="*/ 90 h 764"/>
              <a:gd name="connsiteX56-11025" fmla="*/ 405 w 420"/>
              <a:gd name="connsiteY56-11026" fmla="*/ 95 h 764"/>
              <a:gd name="connsiteX57-11027" fmla="*/ 399 w 420"/>
              <a:gd name="connsiteY57-11028" fmla="*/ 100 h 764"/>
              <a:gd name="connsiteX58-11029" fmla="*/ 394 w 420"/>
              <a:gd name="connsiteY58-11030" fmla="*/ 105 h 764"/>
              <a:gd name="connsiteX59-11031" fmla="*/ 389 w 420"/>
              <a:gd name="connsiteY59-11032" fmla="*/ 116 h 764"/>
              <a:gd name="connsiteX60-11033" fmla="*/ 389 w 420"/>
              <a:gd name="connsiteY60-11034" fmla="*/ 126 h 764"/>
              <a:gd name="connsiteX61-11035" fmla="*/ 384 w 420"/>
              <a:gd name="connsiteY61-11036" fmla="*/ 142 h 764"/>
              <a:gd name="connsiteX62-11037" fmla="*/ 384 w 420"/>
              <a:gd name="connsiteY62-11038" fmla="*/ 163 h 764"/>
              <a:gd name="connsiteX63-11039" fmla="*/ 384 w 420"/>
              <a:gd name="connsiteY63-11040" fmla="*/ 184 h 764"/>
              <a:gd name="connsiteX64-11041" fmla="*/ 378 w 420"/>
              <a:gd name="connsiteY64-11042" fmla="*/ 211 h 764"/>
              <a:gd name="connsiteX65-11043" fmla="*/ 373 w 420"/>
              <a:gd name="connsiteY65-11044" fmla="*/ 263 h 764"/>
              <a:gd name="connsiteX66-11045" fmla="*/ 368 w 420"/>
              <a:gd name="connsiteY66-11046" fmla="*/ 316 h 764"/>
              <a:gd name="connsiteX67-11047" fmla="*/ 363 w 420"/>
              <a:gd name="connsiteY67-11048" fmla="*/ 363 h 764"/>
              <a:gd name="connsiteX68-11049" fmla="*/ 357 w 420"/>
              <a:gd name="connsiteY68-11050" fmla="*/ 411 h 764"/>
              <a:gd name="connsiteX69-11051" fmla="*/ 347 w 420"/>
              <a:gd name="connsiteY69-11052" fmla="*/ 458 h 764"/>
              <a:gd name="connsiteX70-11053" fmla="*/ 336 w 420"/>
              <a:gd name="connsiteY70-11054" fmla="*/ 506 h 764"/>
              <a:gd name="connsiteX71-11055" fmla="*/ 326 w 420"/>
              <a:gd name="connsiteY71-11056" fmla="*/ 553 h 764"/>
              <a:gd name="connsiteX72-11057" fmla="*/ 310 w 420"/>
              <a:gd name="connsiteY72-11058" fmla="*/ 595 h 764"/>
              <a:gd name="connsiteX73-11059" fmla="*/ 299 w 420"/>
              <a:gd name="connsiteY73-11060" fmla="*/ 622 h 764"/>
              <a:gd name="connsiteX74-11061" fmla="*/ 294 w 420"/>
              <a:gd name="connsiteY74-11062" fmla="*/ 643 h 764"/>
              <a:gd name="connsiteX75-11063" fmla="*/ 284 w 420"/>
              <a:gd name="connsiteY75-11064" fmla="*/ 658 h 764"/>
              <a:gd name="connsiteX76-11065" fmla="*/ 273 w 420"/>
              <a:gd name="connsiteY76-11066" fmla="*/ 674 h 764"/>
              <a:gd name="connsiteX77-11067" fmla="*/ 263 w 420"/>
              <a:gd name="connsiteY77-11068" fmla="*/ 690 h 764"/>
              <a:gd name="connsiteX78-11069" fmla="*/ 252 w 420"/>
              <a:gd name="connsiteY78-11070" fmla="*/ 706 h 764"/>
              <a:gd name="connsiteX79-11071" fmla="*/ 236 w 420"/>
              <a:gd name="connsiteY79-11072" fmla="*/ 716 h 764"/>
              <a:gd name="connsiteX80-11073" fmla="*/ 226 w 420"/>
              <a:gd name="connsiteY80-11074" fmla="*/ 727 h 764"/>
              <a:gd name="connsiteX81-11075" fmla="*/ 215 w 420"/>
              <a:gd name="connsiteY81-11076" fmla="*/ 737 h 764"/>
              <a:gd name="connsiteX82-11077" fmla="*/ 205 w 420"/>
              <a:gd name="connsiteY82-11078" fmla="*/ 743 h 764"/>
              <a:gd name="connsiteX83-11079" fmla="*/ 194 w 420"/>
              <a:gd name="connsiteY83-11080" fmla="*/ 748 h 764"/>
              <a:gd name="connsiteX84-11081" fmla="*/ 184 w 420"/>
              <a:gd name="connsiteY84-11082" fmla="*/ 753 h 764"/>
              <a:gd name="connsiteX85-11083" fmla="*/ 179 w 420"/>
              <a:gd name="connsiteY85-11084" fmla="*/ 758 h 764"/>
              <a:gd name="connsiteX86-11085" fmla="*/ 168 w 420"/>
              <a:gd name="connsiteY86-11086" fmla="*/ 764 h 764"/>
              <a:gd name="connsiteX87-11087" fmla="*/ 163 w 420"/>
              <a:gd name="connsiteY87-11088" fmla="*/ 764 h 764"/>
              <a:gd name="connsiteX88-11089" fmla="*/ 157 w 420"/>
              <a:gd name="connsiteY88-11090" fmla="*/ 764 h 764"/>
              <a:gd name="connsiteX89-11091" fmla="*/ 147 w 420"/>
              <a:gd name="connsiteY89-11092" fmla="*/ 758 h 764"/>
              <a:gd name="connsiteX90-11093" fmla="*/ 142 w 420"/>
              <a:gd name="connsiteY90-11094" fmla="*/ 753 h 764"/>
              <a:gd name="connsiteX91-11095" fmla="*/ 136 w 420"/>
              <a:gd name="connsiteY91-11096" fmla="*/ 748 h 764"/>
              <a:gd name="connsiteX92-11097" fmla="*/ 136 w 420"/>
              <a:gd name="connsiteY92-11098" fmla="*/ 743 h 764"/>
              <a:gd name="connsiteX93-11099" fmla="*/ 136 w 420"/>
              <a:gd name="connsiteY93-11100" fmla="*/ 737 h 764"/>
              <a:gd name="connsiteX94-11101" fmla="*/ 136 w 420"/>
              <a:gd name="connsiteY94-11102" fmla="*/ 732 h 764"/>
              <a:gd name="connsiteX95-11103" fmla="*/ 136 w 420"/>
              <a:gd name="connsiteY95-11104" fmla="*/ 722 h 764"/>
              <a:gd name="connsiteX96-11105" fmla="*/ 136 w 420"/>
              <a:gd name="connsiteY96-11106" fmla="*/ 716 h 764"/>
              <a:gd name="connsiteX97-11107" fmla="*/ 131 w 420"/>
              <a:gd name="connsiteY97-11108" fmla="*/ 706 h 764"/>
              <a:gd name="connsiteX98-11109" fmla="*/ 121 w 420"/>
              <a:gd name="connsiteY98-11110" fmla="*/ 695 h 764"/>
              <a:gd name="connsiteX99-11111" fmla="*/ 110 w 420"/>
              <a:gd name="connsiteY99-11112" fmla="*/ 690 h 764"/>
              <a:gd name="connsiteX100-11113" fmla="*/ 100 w 420"/>
              <a:gd name="connsiteY100-11114" fmla="*/ 679 h 764"/>
              <a:gd name="connsiteX101-11115" fmla="*/ 84 w 420"/>
              <a:gd name="connsiteY101-11116" fmla="*/ 669 h 764"/>
              <a:gd name="connsiteX102-11117" fmla="*/ 68 w 420"/>
              <a:gd name="connsiteY102-11118" fmla="*/ 658 h 764"/>
              <a:gd name="connsiteX103-11119" fmla="*/ 52 w 420"/>
              <a:gd name="connsiteY103-11120" fmla="*/ 648 h 764"/>
              <a:gd name="connsiteX104-11121" fmla="*/ 36 w 420"/>
              <a:gd name="connsiteY104-11122" fmla="*/ 643 h 764"/>
              <a:gd name="connsiteX105-11123" fmla="*/ 26 w 420"/>
              <a:gd name="connsiteY105-11124" fmla="*/ 632 h 764"/>
              <a:gd name="connsiteX106-11125" fmla="*/ 15 w 420"/>
              <a:gd name="connsiteY106-11126" fmla="*/ 627 h 764"/>
              <a:gd name="connsiteX107-11127" fmla="*/ 5 w 420"/>
              <a:gd name="connsiteY107-11128" fmla="*/ 622 h 764"/>
              <a:gd name="connsiteX108-11129" fmla="*/ 0 w 420"/>
              <a:gd name="connsiteY108-11130" fmla="*/ 616 h 764"/>
              <a:gd name="connsiteX109-11131" fmla="*/ 0 w 420"/>
              <a:gd name="connsiteY109-11132" fmla="*/ 616 h 764"/>
              <a:gd name="connsiteX110-11133" fmla="*/ 0 w 420"/>
              <a:gd name="connsiteY110-11134" fmla="*/ 611 h 764"/>
              <a:gd name="connsiteX111-11135" fmla="*/ 0 w 420"/>
              <a:gd name="connsiteY111-11136" fmla="*/ 611 h 764"/>
              <a:gd name="connsiteX112-11137" fmla="*/ 5 w 420"/>
              <a:gd name="connsiteY112-11138" fmla="*/ 611 h 764"/>
              <a:gd name="connsiteX113-11139" fmla="*/ 10 w 420"/>
              <a:gd name="connsiteY113-11140" fmla="*/ 611 h 764"/>
              <a:gd name="connsiteX114-11141" fmla="*/ 21 w 420"/>
              <a:gd name="connsiteY114-11142" fmla="*/ 611 h 764"/>
              <a:gd name="connsiteX115-11143" fmla="*/ 31 w 420"/>
              <a:gd name="connsiteY115-11144" fmla="*/ 611 h 764"/>
              <a:gd name="connsiteX116-11145" fmla="*/ 47 w 420"/>
              <a:gd name="connsiteY116-11146" fmla="*/ 616 h 764"/>
              <a:gd name="connsiteX117-11147" fmla="*/ 63 w 420"/>
              <a:gd name="connsiteY117-11148" fmla="*/ 622 h 764"/>
              <a:gd name="connsiteX118-11149" fmla="*/ 84 w 420"/>
              <a:gd name="connsiteY118-11150" fmla="*/ 622 h 764"/>
              <a:gd name="connsiteX119-11151" fmla="*/ 105 w 420"/>
              <a:gd name="connsiteY119-11152" fmla="*/ 627 h 764"/>
              <a:gd name="connsiteX120-11153" fmla="*/ 121 w 420"/>
              <a:gd name="connsiteY120-11154" fmla="*/ 632 h 764"/>
              <a:gd name="connsiteX121-11155" fmla="*/ 136 w 420"/>
              <a:gd name="connsiteY121-11156" fmla="*/ 632 h 764"/>
              <a:gd name="connsiteX122-11157" fmla="*/ 152 w 420"/>
              <a:gd name="connsiteY122-11158" fmla="*/ 632 h 764"/>
              <a:gd name="connsiteX123-11159" fmla="*/ 163 w 420"/>
              <a:gd name="connsiteY123-11160" fmla="*/ 632 h 764"/>
              <a:gd name="connsiteX124-11161" fmla="*/ 173 w 420"/>
              <a:gd name="connsiteY124-11162" fmla="*/ 632 h 764"/>
              <a:gd name="connsiteX125-11163" fmla="*/ 179 w 420"/>
              <a:gd name="connsiteY125-11164" fmla="*/ 632 h 764"/>
              <a:gd name="connsiteX126-11165" fmla="*/ 184 w 420"/>
              <a:gd name="connsiteY126-11166" fmla="*/ 632 h 764"/>
              <a:gd name="connsiteX127-11167" fmla="*/ 189 w 420"/>
              <a:gd name="connsiteY127-11168" fmla="*/ 627 h 764"/>
              <a:gd name="connsiteX128-11169" fmla="*/ 194 w 420"/>
              <a:gd name="connsiteY128-11170" fmla="*/ 622 h 764"/>
              <a:gd name="connsiteX129-11171" fmla="*/ 200 w 420"/>
              <a:gd name="connsiteY129-11172" fmla="*/ 616 h 764"/>
              <a:gd name="connsiteX130-11173" fmla="*/ 205 w 420"/>
              <a:gd name="connsiteY130-11174" fmla="*/ 611 h 764"/>
              <a:gd name="connsiteX131-11175" fmla="*/ 210 w 420"/>
              <a:gd name="connsiteY131-11176" fmla="*/ 600 h 764"/>
              <a:gd name="connsiteX132-11177" fmla="*/ 221 w 420"/>
              <a:gd name="connsiteY132-11178" fmla="*/ 590 h 764"/>
              <a:gd name="connsiteX133-11179" fmla="*/ 226 w 420"/>
              <a:gd name="connsiteY133-11180" fmla="*/ 579 h 764"/>
              <a:gd name="connsiteX134-11181" fmla="*/ 231 w 420"/>
              <a:gd name="connsiteY134-11182" fmla="*/ 569 h 764"/>
              <a:gd name="connsiteX135-11183" fmla="*/ 236 w 420"/>
              <a:gd name="connsiteY135-11184" fmla="*/ 553 h 764"/>
              <a:gd name="connsiteX136-11185" fmla="*/ 242 w 420"/>
              <a:gd name="connsiteY136-11186" fmla="*/ 537 h 764"/>
              <a:gd name="connsiteX137-11187" fmla="*/ 247 w 420"/>
              <a:gd name="connsiteY137-11188" fmla="*/ 521 h 764"/>
              <a:gd name="connsiteX138-11189" fmla="*/ 252 w 420"/>
              <a:gd name="connsiteY138-11190" fmla="*/ 500 h 764"/>
              <a:gd name="connsiteX139-11191" fmla="*/ 257 w 420"/>
              <a:gd name="connsiteY139-11192" fmla="*/ 479 h 764"/>
              <a:gd name="connsiteX140-11193" fmla="*/ 263 w 420"/>
              <a:gd name="connsiteY140-11194" fmla="*/ 453 h 764"/>
              <a:gd name="connsiteX141-11195" fmla="*/ 268 w 420"/>
              <a:gd name="connsiteY141-11196" fmla="*/ 427 h 764"/>
              <a:gd name="connsiteX142-11197" fmla="*/ 273 w 420"/>
              <a:gd name="connsiteY142-11198" fmla="*/ 400 h 764"/>
              <a:gd name="connsiteX143-11199" fmla="*/ 278 w 420"/>
              <a:gd name="connsiteY143-11200" fmla="*/ 374 h 764"/>
              <a:gd name="connsiteX144-11201" fmla="*/ 284 w 420"/>
              <a:gd name="connsiteY144-11202" fmla="*/ 348 h 764"/>
              <a:gd name="connsiteX145-11203" fmla="*/ 284 w 420"/>
              <a:gd name="connsiteY145-11204" fmla="*/ 321 h 764"/>
              <a:gd name="connsiteX146-11205" fmla="*/ 289 w 420"/>
              <a:gd name="connsiteY146-11206" fmla="*/ 295 h 764"/>
              <a:gd name="connsiteX147-11207" fmla="*/ 289 w 420"/>
              <a:gd name="connsiteY147-11208" fmla="*/ 274 h 764"/>
              <a:gd name="connsiteX148-11209" fmla="*/ 294 w 420"/>
              <a:gd name="connsiteY148-11210" fmla="*/ 253 h 764"/>
              <a:gd name="connsiteX149-11211" fmla="*/ 294 w 420"/>
              <a:gd name="connsiteY149-11212" fmla="*/ 232 h 764"/>
              <a:gd name="connsiteX150-11213" fmla="*/ 294 w 420"/>
              <a:gd name="connsiteY150-11214" fmla="*/ 211 h 764"/>
              <a:gd name="connsiteX151-11215" fmla="*/ 299 w 420"/>
              <a:gd name="connsiteY151-11216" fmla="*/ 195 h 764"/>
              <a:gd name="connsiteX152-11217" fmla="*/ 299 w 420"/>
              <a:gd name="connsiteY152-11218" fmla="*/ 179 h 764"/>
              <a:gd name="connsiteX153-11219" fmla="*/ 299 w 420"/>
              <a:gd name="connsiteY153-11220" fmla="*/ 163 h 764"/>
              <a:gd name="connsiteX154-11221" fmla="*/ 299 w 420"/>
              <a:gd name="connsiteY154-11222" fmla="*/ 153 h 764"/>
              <a:gd name="connsiteX155-11223" fmla="*/ 299 w 420"/>
              <a:gd name="connsiteY155-11224" fmla="*/ 142 h 764"/>
              <a:gd name="connsiteX156-11225" fmla="*/ 299 w 420"/>
              <a:gd name="connsiteY156-11226" fmla="*/ 132 h 764"/>
              <a:gd name="connsiteX157-11227" fmla="*/ 299 w 420"/>
              <a:gd name="connsiteY157-11228" fmla="*/ 121 h 764"/>
              <a:gd name="connsiteX158-11229" fmla="*/ 294 w 420"/>
              <a:gd name="connsiteY158-11230" fmla="*/ 116 h 764"/>
              <a:gd name="connsiteX159-11231" fmla="*/ 294 w 420"/>
              <a:gd name="connsiteY159-11232" fmla="*/ 116 h 764"/>
              <a:gd name="connsiteX0-11233" fmla="*/ 294 w 420"/>
              <a:gd name="connsiteY0-11234" fmla="*/ 116 h 764"/>
              <a:gd name="connsiteX1-11235" fmla="*/ 294 w 420"/>
              <a:gd name="connsiteY1-11236" fmla="*/ 105 h 764"/>
              <a:gd name="connsiteX2-11237" fmla="*/ 289 w 420"/>
              <a:gd name="connsiteY2-11238" fmla="*/ 95 h 764"/>
              <a:gd name="connsiteX3-11239" fmla="*/ 284 w 420"/>
              <a:gd name="connsiteY3-11240" fmla="*/ 84 h 764"/>
              <a:gd name="connsiteX4-11241" fmla="*/ 284 w 420"/>
              <a:gd name="connsiteY4-11242" fmla="*/ 79 h 764"/>
              <a:gd name="connsiteX5-11243" fmla="*/ 278 w 420"/>
              <a:gd name="connsiteY5-11244" fmla="*/ 79 h 764"/>
              <a:gd name="connsiteX6-11245" fmla="*/ 273 w 420"/>
              <a:gd name="connsiteY6-11246" fmla="*/ 79 h 764"/>
              <a:gd name="connsiteX7-11247" fmla="*/ 268 w 420"/>
              <a:gd name="connsiteY7-11248" fmla="*/ 74 h 764"/>
              <a:gd name="connsiteX8-11249" fmla="*/ 257 w 420"/>
              <a:gd name="connsiteY8-11250" fmla="*/ 74 h 764"/>
              <a:gd name="connsiteX9-11251" fmla="*/ 247 w 420"/>
              <a:gd name="connsiteY9-11252" fmla="*/ 74 h 764"/>
              <a:gd name="connsiteX10-11253" fmla="*/ 236 w 420"/>
              <a:gd name="connsiteY10-11254" fmla="*/ 74 h 764"/>
              <a:gd name="connsiteX11-11255" fmla="*/ 226 w 420"/>
              <a:gd name="connsiteY11-11256" fmla="*/ 74 h 764"/>
              <a:gd name="connsiteX12-11257" fmla="*/ 215 w 420"/>
              <a:gd name="connsiteY12-11258" fmla="*/ 74 h 764"/>
              <a:gd name="connsiteX13-11259" fmla="*/ 184 w 420"/>
              <a:gd name="connsiteY13-11260" fmla="*/ 74 h 764"/>
              <a:gd name="connsiteX14-11261" fmla="*/ 157 w 420"/>
              <a:gd name="connsiteY14-11262" fmla="*/ 74 h 764"/>
              <a:gd name="connsiteX15-11263" fmla="*/ 126 w 420"/>
              <a:gd name="connsiteY15-11264" fmla="*/ 79 h 764"/>
              <a:gd name="connsiteX16-11265" fmla="*/ 94 w 420"/>
              <a:gd name="connsiteY16-11266" fmla="*/ 79 h 764"/>
              <a:gd name="connsiteX17-11267" fmla="*/ 79 w 420"/>
              <a:gd name="connsiteY17-11268" fmla="*/ 84 h 764"/>
              <a:gd name="connsiteX18-11269" fmla="*/ 63 w 420"/>
              <a:gd name="connsiteY18-11270" fmla="*/ 84 h 764"/>
              <a:gd name="connsiteX19-11271" fmla="*/ 58 w 420"/>
              <a:gd name="connsiteY19-11272" fmla="*/ 47 h 764"/>
              <a:gd name="connsiteX20-11273" fmla="*/ 94 w 420"/>
              <a:gd name="connsiteY20-11274" fmla="*/ 42 h 764"/>
              <a:gd name="connsiteX21-11275" fmla="*/ 110 w 420"/>
              <a:gd name="connsiteY21-11276" fmla="*/ 42 h 764"/>
              <a:gd name="connsiteX22-11277" fmla="*/ 126 w 420"/>
              <a:gd name="connsiteY22-11278" fmla="*/ 37 h 764"/>
              <a:gd name="connsiteX23-11279" fmla="*/ 142 w 420"/>
              <a:gd name="connsiteY23-11280" fmla="*/ 37 h 764"/>
              <a:gd name="connsiteX24-11281" fmla="*/ 157 w 420"/>
              <a:gd name="connsiteY24-11282" fmla="*/ 37 h 764"/>
              <a:gd name="connsiteX25-11283" fmla="*/ 168 w 420"/>
              <a:gd name="connsiteY25-11284" fmla="*/ 32 h 764"/>
              <a:gd name="connsiteX26-11285" fmla="*/ 184 w 420"/>
              <a:gd name="connsiteY26-11286" fmla="*/ 32 h 764"/>
              <a:gd name="connsiteX27-11287" fmla="*/ 194 w 420"/>
              <a:gd name="connsiteY27-11288" fmla="*/ 32 h 764"/>
              <a:gd name="connsiteX28-11289" fmla="*/ 205 w 420"/>
              <a:gd name="connsiteY28-11290" fmla="*/ 26 h 764"/>
              <a:gd name="connsiteX29-11291" fmla="*/ 215 w 420"/>
              <a:gd name="connsiteY29-11292" fmla="*/ 26 h 764"/>
              <a:gd name="connsiteX30-11293" fmla="*/ 221 w 420"/>
              <a:gd name="connsiteY30-11294" fmla="*/ 26 h 764"/>
              <a:gd name="connsiteX31-11295" fmla="*/ 231 w 420"/>
              <a:gd name="connsiteY31-11296" fmla="*/ 21 h 764"/>
              <a:gd name="connsiteX32-11297" fmla="*/ 236 w 420"/>
              <a:gd name="connsiteY32-11298" fmla="*/ 21 h 764"/>
              <a:gd name="connsiteX33-11299" fmla="*/ 242 w 420"/>
              <a:gd name="connsiteY33-11300" fmla="*/ 21 h 764"/>
              <a:gd name="connsiteX34-11301" fmla="*/ 247 w 420"/>
              <a:gd name="connsiteY34-11302" fmla="*/ 16 h 764"/>
              <a:gd name="connsiteX35-11303" fmla="*/ 247 w 420"/>
              <a:gd name="connsiteY35-11304" fmla="*/ 16 h 764"/>
              <a:gd name="connsiteX36-11305" fmla="*/ 252 w 420"/>
              <a:gd name="connsiteY36-11306" fmla="*/ 16 h 764"/>
              <a:gd name="connsiteX37-11307" fmla="*/ 252 w 420"/>
              <a:gd name="connsiteY37-11308" fmla="*/ 11 h 764"/>
              <a:gd name="connsiteX38-11309" fmla="*/ 263 w 420"/>
              <a:gd name="connsiteY38-11310" fmla="*/ 5 h 764"/>
              <a:gd name="connsiteX39-11311" fmla="*/ 268 w 420"/>
              <a:gd name="connsiteY39-11312" fmla="*/ 5 h 764"/>
              <a:gd name="connsiteX40-11313" fmla="*/ 278 w 420"/>
              <a:gd name="connsiteY40-11314" fmla="*/ 0 h 764"/>
              <a:gd name="connsiteX41-11315" fmla="*/ 284 w 420"/>
              <a:gd name="connsiteY41-11316" fmla="*/ 5 h 764"/>
              <a:gd name="connsiteX42-11317" fmla="*/ 299 w 420"/>
              <a:gd name="connsiteY42-11318" fmla="*/ 5 h 764"/>
              <a:gd name="connsiteX43-11319" fmla="*/ 310 w 420"/>
              <a:gd name="connsiteY43-11320" fmla="*/ 11 h 764"/>
              <a:gd name="connsiteX44-11321" fmla="*/ 331 w 420"/>
              <a:gd name="connsiteY44-11322" fmla="*/ 16 h 764"/>
              <a:gd name="connsiteX45-11323" fmla="*/ 363 w 420"/>
              <a:gd name="connsiteY45-11324" fmla="*/ 32 h 764"/>
              <a:gd name="connsiteX46-11325" fmla="*/ 378 w 420"/>
              <a:gd name="connsiteY46-11326" fmla="*/ 42 h 764"/>
              <a:gd name="connsiteX47-11327" fmla="*/ 394 w 420"/>
              <a:gd name="connsiteY47-11328" fmla="*/ 53 h 764"/>
              <a:gd name="connsiteX48-11329" fmla="*/ 405 w 420"/>
              <a:gd name="connsiteY48-11330" fmla="*/ 58 h 764"/>
              <a:gd name="connsiteX49-11331" fmla="*/ 415 w 420"/>
              <a:gd name="connsiteY49-11332" fmla="*/ 68 h 764"/>
              <a:gd name="connsiteX50-11333" fmla="*/ 420 w 420"/>
              <a:gd name="connsiteY50-11334" fmla="*/ 74 h 764"/>
              <a:gd name="connsiteX51-11335" fmla="*/ 420 w 420"/>
              <a:gd name="connsiteY51-11336" fmla="*/ 74 h 764"/>
              <a:gd name="connsiteX52-11337" fmla="*/ 415 w 420"/>
              <a:gd name="connsiteY52-11338" fmla="*/ 79 h 764"/>
              <a:gd name="connsiteX53-11339" fmla="*/ 415 w 420"/>
              <a:gd name="connsiteY53-11340" fmla="*/ 84 h 764"/>
              <a:gd name="connsiteX54-11341" fmla="*/ 410 w 420"/>
              <a:gd name="connsiteY54-11342" fmla="*/ 90 h 764"/>
              <a:gd name="connsiteX55-11343" fmla="*/ 405 w 420"/>
              <a:gd name="connsiteY55-11344" fmla="*/ 95 h 764"/>
              <a:gd name="connsiteX56-11345" fmla="*/ 399 w 420"/>
              <a:gd name="connsiteY56-11346" fmla="*/ 100 h 764"/>
              <a:gd name="connsiteX57-11347" fmla="*/ 394 w 420"/>
              <a:gd name="connsiteY57-11348" fmla="*/ 105 h 764"/>
              <a:gd name="connsiteX58-11349" fmla="*/ 389 w 420"/>
              <a:gd name="connsiteY58-11350" fmla="*/ 116 h 764"/>
              <a:gd name="connsiteX59-11351" fmla="*/ 389 w 420"/>
              <a:gd name="connsiteY59-11352" fmla="*/ 126 h 764"/>
              <a:gd name="connsiteX60-11353" fmla="*/ 384 w 420"/>
              <a:gd name="connsiteY60-11354" fmla="*/ 142 h 764"/>
              <a:gd name="connsiteX61-11355" fmla="*/ 384 w 420"/>
              <a:gd name="connsiteY61-11356" fmla="*/ 163 h 764"/>
              <a:gd name="connsiteX62-11357" fmla="*/ 384 w 420"/>
              <a:gd name="connsiteY62-11358" fmla="*/ 184 h 764"/>
              <a:gd name="connsiteX63-11359" fmla="*/ 378 w 420"/>
              <a:gd name="connsiteY63-11360" fmla="*/ 211 h 764"/>
              <a:gd name="connsiteX64-11361" fmla="*/ 373 w 420"/>
              <a:gd name="connsiteY64-11362" fmla="*/ 263 h 764"/>
              <a:gd name="connsiteX65-11363" fmla="*/ 368 w 420"/>
              <a:gd name="connsiteY65-11364" fmla="*/ 316 h 764"/>
              <a:gd name="connsiteX66-11365" fmla="*/ 363 w 420"/>
              <a:gd name="connsiteY66-11366" fmla="*/ 363 h 764"/>
              <a:gd name="connsiteX67-11367" fmla="*/ 357 w 420"/>
              <a:gd name="connsiteY67-11368" fmla="*/ 411 h 764"/>
              <a:gd name="connsiteX68-11369" fmla="*/ 347 w 420"/>
              <a:gd name="connsiteY68-11370" fmla="*/ 458 h 764"/>
              <a:gd name="connsiteX69-11371" fmla="*/ 336 w 420"/>
              <a:gd name="connsiteY69-11372" fmla="*/ 506 h 764"/>
              <a:gd name="connsiteX70-11373" fmla="*/ 326 w 420"/>
              <a:gd name="connsiteY70-11374" fmla="*/ 553 h 764"/>
              <a:gd name="connsiteX71-11375" fmla="*/ 310 w 420"/>
              <a:gd name="connsiteY71-11376" fmla="*/ 595 h 764"/>
              <a:gd name="connsiteX72-11377" fmla="*/ 299 w 420"/>
              <a:gd name="connsiteY72-11378" fmla="*/ 622 h 764"/>
              <a:gd name="connsiteX73-11379" fmla="*/ 294 w 420"/>
              <a:gd name="connsiteY73-11380" fmla="*/ 643 h 764"/>
              <a:gd name="connsiteX74-11381" fmla="*/ 284 w 420"/>
              <a:gd name="connsiteY74-11382" fmla="*/ 658 h 764"/>
              <a:gd name="connsiteX75-11383" fmla="*/ 273 w 420"/>
              <a:gd name="connsiteY75-11384" fmla="*/ 674 h 764"/>
              <a:gd name="connsiteX76-11385" fmla="*/ 263 w 420"/>
              <a:gd name="connsiteY76-11386" fmla="*/ 690 h 764"/>
              <a:gd name="connsiteX77-11387" fmla="*/ 252 w 420"/>
              <a:gd name="connsiteY77-11388" fmla="*/ 706 h 764"/>
              <a:gd name="connsiteX78-11389" fmla="*/ 236 w 420"/>
              <a:gd name="connsiteY78-11390" fmla="*/ 716 h 764"/>
              <a:gd name="connsiteX79-11391" fmla="*/ 226 w 420"/>
              <a:gd name="connsiteY79-11392" fmla="*/ 727 h 764"/>
              <a:gd name="connsiteX80-11393" fmla="*/ 215 w 420"/>
              <a:gd name="connsiteY80-11394" fmla="*/ 737 h 764"/>
              <a:gd name="connsiteX81-11395" fmla="*/ 205 w 420"/>
              <a:gd name="connsiteY81-11396" fmla="*/ 743 h 764"/>
              <a:gd name="connsiteX82-11397" fmla="*/ 194 w 420"/>
              <a:gd name="connsiteY82-11398" fmla="*/ 748 h 764"/>
              <a:gd name="connsiteX83-11399" fmla="*/ 184 w 420"/>
              <a:gd name="connsiteY83-11400" fmla="*/ 753 h 764"/>
              <a:gd name="connsiteX84-11401" fmla="*/ 179 w 420"/>
              <a:gd name="connsiteY84-11402" fmla="*/ 758 h 764"/>
              <a:gd name="connsiteX85-11403" fmla="*/ 168 w 420"/>
              <a:gd name="connsiteY85-11404" fmla="*/ 764 h 764"/>
              <a:gd name="connsiteX86-11405" fmla="*/ 163 w 420"/>
              <a:gd name="connsiteY86-11406" fmla="*/ 764 h 764"/>
              <a:gd name="connsiteX87-11407" fmla="*/ 157 w 420"/>
              <a:gd name="connsiteY87-11408" fmla="*/ 764 h 764"/>
              <a:gd name="connsiteX88-11409" fmla="*/ 147 w 420"/>
              <a:gd name="connsiteY88-11410" fmla="*/ 758 h 764"/>
              <a:gd name="connsiteX89-11411" fmla="*/ 142 w 420"/>
              <a:gd name="connsiteY89-11412" fmla="*/ 753 h 764"/>
              <a:gd name="connsiteX90-11413" fmla="*/ 136 w 420"/>
              <a:gd name="connsiteY90-11414" fmla="*/ 748 h 764"/>
              <a:gd name="connsiteX91-11415" fmla="*/ 136 w 420"/>
              <a:gd name="connsiteY91-11416" fmla="*/ 743 h 764"/>
              <a:gd name="connsiteX92-11417" fmla="*/ 136 w 420"/>
              <a:gd name="connsiteY92-11418" fmla="*/ 737 h 764"/>
              <a:gd name="connsiteX93-11419" fmla="*/ 136 w 420"/>
              <a:gd name="connsiteY93-11420" fmla="*/ 732 h 764"/>
              <a:gd name="connsiteX94-11421" fmla="*/ 136 w 420"/>
              <a:gd name="connsiteY94-11422" fmla="*/ 722 h 764"/>
              <a:gd name="connsiteX95-11423" fmla="*/ 136 w 420"/>
              <a:gd name="connsiteY95-11424" fmla="*/ 716 h 764"/>
              <a:gd name="connsiteX96-11425" fmla="*/ 131 w 420"/>
              <a:gd name="connsiteY96-11426" fmla="*/ 706 h 764"/>
              <a:gd name="connsiteX97-11427" fmla="*/ 121 w 420"/>
              <a:gd name="connsiteY97-11428" fmla="*/ 695 h 764"/>
              <a:gd name="connsiteX98-11429" fmla="*/ 110 w 420"/>
              <a:gd name="connsiteY98-11430" fmla="*/ 690 h 764"/>
              <a:gd name="connsiteX99-11431" fmla="*/ 100 w 420"/>
              <a:gd name="connsiteY99-11432" fmla="*/ 679 h 764"/>
              <a:gd name="connsiteX100-11433" fmla="*/ 84 w 420"/>
              <a:gd name="connsiteY100-11434" fmla="*/ 669 h 764"/>
              <a:gd name="connsiteX101-11435" fmla="*/ 68 w 420"/>
              <a:gd name="connsiteY101-11436" fmla="*/ 658 h 764"/>
              <a:gd name="connsiteX102-11437" fmla="*/ 52 w 420"/>
              <a:gd name="connsiteY102-11438" fmla="*/ 648 h 764"/>
              <a:gd name="connsiteX103-11439" fmla="*/ 36 w 420"/>
              <a:gd name="connsiteY103-11440" fmla="*/ 643 h 764"/>
              <a:gd name="connsiteX104-11441" fmla="*/ 26 w 420"/>
              <a:gd name="connsiteY104-11442" fmla="*/ 632 h 764"/>
              <a:gd name="connsiteX105-11443" fmla="*/ 15 w 420"/>
              <a:gd name="connsiteY105-11444" fmla="*/ 627 h 764"/>
              <a:gd name="connsiteX106-11445" fmla="*/ 5 w 420"/>
              <a:gd name="connsiteY106-11446" fmla="*/ 622 h 764"/>
              <a:gd name="connsiteX107-11447" fmla="*/ 0 w 420"/>
              <a:gd name="connsiteY107-11448" fmla="*/ 616 h 764"/>
              <a:gd name="connsiteX108-11449" fmla="*/ 0 w 420"/>
              <a:gd name="connsiteY108-11450" fmla="*/ 616 h 764"/>
              <a:gd name="connsiteX109-11451" fmla="*/ 0 w 420"/>
              <a:gd name="connsiteY109-11452" fmla="*/ 611 h 764"/>
              <a:gd name="connsiteX110-11453" fmla="*/ 0 w 420"/>
              <a:gd name="connsiteY110-11454" fmla="*/ 611 h 764"/>
              <a:gd name="connsiteX111-11455" fmla="*/ 5 w 420"/>
              <a:gd name="connsiteY111-11456" fmla="*/ 611 h 764"/>
              <a:gd name="connsiteX112-11457" fmla="*/ 10 w 420"/>
              <a:gd name="connsiteY112-11458" fmla="*/ 611 h 764"/>
              <a:gd name="connsiteX113-11459" fmla="*/ 21 w 420"/>
              <a:gd name="connsiteY113-11460" fmla="*/ 611 h 764"/>
              <a:gd name="connsiteX114-11461" fmla="*/ 31 w 420"/>
              <a:gd name="connsiteY114-11462" fmla="*/ 611 h 764"/>
              <a:gd name="connsiteX115-11463" fmla="*/ 47 w 420"/>
              <a:gd name="connsiteY115-11464" fmla="*/ 616 h 764"/>
              <a:gd name="connsiteX116-11465" fmla="*/ 63 w 420"/>
              <a:gd name="connsiteY116-11466" fmla="*/ 622 h 764"/>
              <a:gd name="connsiteX117-11467" fmla="*/ 84 w 420"/>
              <a:gd name="connsiteY117-11468" fmla="*/ 622 h 764"/>
              <a:gd name="connsiteX118-11469" fmla="*/ 105 w 420"/>
              <a:gd name="connsiteY118-11470" fmla="*/ 627 h 764"/>
              <a:gd name="connsiteX119-11471" fmla="*/ 121 w 420"/>
              <a:gd name="connsiteY119-11472" fmla="*/ 632 h 764"/>
              <a:gd name="connsiteX120-11473" fmla="*/ 136 w 420"/>
              <a:gd name="connsiteY120-11474" fmla="*/ 632 h 764"/>
              <a:gd name="connsiteX121-11475" fmla="*/ 152 w 420"/>
              <a:gd name="connsiteY121-11476" fmla="*/ 632 h 764"/>
              <a:gd name="connsiteX122-11477" fmla="*/ 163 w 420"/>
              <a:gd name="connsiteY122-11478" fmla="*/ 632 h 764"/>
              <a:gd name="connsiteX123-11479" fmla="*/ 173 w 420"/>
              <a:gd name="connsiteY123-11480" fmla="*/ 632 h 764"/>
              <a:gd name="connsiteX124-11481" fmla="*/ 179 w 420"/>
              <a:gd name="connsiteY124-11482" fmla="*/ 632 h 764"/>
              <a:gd name="connsiteX125-11483" fmla="*/ 184 w 420"/>
              <a:gd name="connsiteY125-11484" fmla="*/ 632 h 764"/>
              <a:gd name="connsiteX126-11485" fmla="*/ 189 w 420"/>
              <a:gd name="connsiteY126-11486" fmla="*/ 627 h 764"/>
              <a:gd name="connsiteX127-11487" fmla="*/ 194 w 420"/>
              <a:gd name="connsiteY127-11488" fmla="*/ 622 h 764"/>
              <a:gd name="connsiteX128-11489" fmla="*/ 200 w 420"/>
              <a:gd name="connsiteY128-11490" fmla="*/ 616 h 764"/>
              <a:gd name="connsiteX129-11491" fmla="*/ 205 w 420"/>
              <a:gd name="connsiteY129-11492" fmla="*/ 611 h 764"/>
              <a:gd name="connsiteX130-11493" fmla="*/ 210 w 420"/>
              <a:gd name="connsiteY130-11494" fmla="*/ 600 h 764"/>
              <a:gd name="connsiteX131-11495" fmla="*/ 221 w 420"/>
              <a:gd name="connsiteY131-11496" fmla="*/ 590 h 764"/>
              <a:gd name="connsiteX132-11497" fmla="*/ 226 w 420"/>
              <a:gd name="connsiteY132-11498" fmla="*/ 579 h 764"/>
              <a:gd name="connsiteX133-11499" fmla="*/ 231 w 420"/>
              <a:gd name="connsiteY133-11500" fmla="*/ 569 h 764"/>
              <a:gd name="connsiteX134-11501" fmla="*/ 236 w 420"/>
              <a:gd name="connsiteY134-11502" fmla="*/ 553 h 764"/>
              <a:gd name="connsiteX135-11503" fmla="*/ 242 w 420"/>
              <a:gd name="connsiteY135-11504" fmla="*/ 537 h 764"/>
              <a:gd name="connsiteX136-11505" fmla="*/ 247 w 420"/>
              <a:gd name="connsiteY136-11506" fmla="*/ 521 h 764"/>
              <a:gd name="connsiteX137-11507" fmla="*/ 252 w 420"/>
              <a:gd name="connsiteY137-11508" fmla="*/ 500 h 764"/>
              <a:gd name="connsiteX138-11509" fmla="*/ 257 w 420"/>
              <a:gd name="connsiteY138-11510" fmla="*/ 479 h 764"/>
              <a:gd name="connsiteX139-11511" fmla="*/ 263 w 420"/>
              <a:gd name="connsiteY139-11512" fmla="*/ 453 h 764"/>
              <a:gd name="connsiteX140-11513" fmla="*/ 268 w 420"/>
              <a:gd name="connsiteY140-11514" fmla="*/ 427 h 764"/>
              <a:gd name="connsiteX141-11515" fmla="*/ 273 w 420"/>
              <a:gd name="connsiteY141-11516" fmla="*/ 400 h 764"/>
              <a:gd name="connsiteX142-11517" fmla="*/ 278 w 420"/>
              <a:gd name="connsiteY142-11518" fmla="*/ 374 h 764"/>
              <a:gd name="connsiteX143-11519" fmla="*/ 284 w 420"/>
              <a:gd name="connsiteY143-11520" fmla="*/ 348 h 764"/>
              <a:gd name="connsiteX144-11521" fmla="*/ 284 w 420"/>
              <a:gd name="connsiteY144-11522" fmla="*/ 321 h 764"/>
              <a:gd name="connsiteX145-11523" fmla="*/ 289 w 420"/>
              <a:gd name="connsiteY145-11524" fmla="*/ 295 h 764"/>
              <a:gd name="connsiteX146-11525" fmla="*/ 289 w 420"/>
              <a:gd name="connsiteY146-11526" fmla="*/ 274 h 764"/>
              <a:gd name="connsiteX147-11527" fmla="*/ 294 w 420"/>
              <a:gd name="connsiteY147-11528" fmla="*/ 253 h 764"/>
              <a:gd name="connsiteX148-11529" fmla="*/ 294 w 420"/>
              <a:gd name="connsiteY148-11530" fmla="*/ 232 h 764"/>
              <a:gd name="connsiteX149-11531" fmla="*/ 294 w 420"/>
              <a:gd name="connsiteY149-11532" fmla="*/ 211 h 764"/>
              <a:gd name="connsiteX150-11533" fmla="*/ 299 w 420"/>
              <a:gd name="connsiteY150-11534" fmla="*/ 195 h 764"/>
              <a:gd name="connsiteX151-11535" fmla="*/ 299 w 420"/>
              <a:gd name="connsiteY151-11536" fmla="*/ 179 h 764"/>
              <a:gd name="connsiteX152-11537" fmla="*/ 299 w 420"/>
              <a:gd name="connsiteY152-11538" fmla="*/ 163 h 764"/>
              <a:gd name="connsiteX153-11539" fmla="*/ 299 w 420"/>
              <a:gd name="connsiteY153-11540" fmla="*/ 153 h 764"/>
              <a:gd name="connsiteX154-11541" fmla="*/ 299 w 420"/>
              <a:gd name="connsiteY154-11542" fmla="*/ 142 h 764"/>
              <a:gd name="connsiteX155-11543" fmla="*/ 299 w 420"/>
              <a:gd name="connsiteY155-11544" fmla="*/ 132 h 764"/>
              <a:gd name="connsiteX156-11545" fmla="*/ 299 w 420"/>
              <a:gd name="connsiteY156-11546" fmla="*/ 121 h 764"/>
              <a:gd name="connsiteX157-11547" fmla="*/ 294 w 420"/>
              <a:gd name="connsiteY157-11548" fmla="*/ 116 h 764"/>
              <a:gd name="connsiteX158-11549" fmla="*/ 294 w 420"/>
              <a:gd name="connsiteY158-11550" fmla="*/ 116 h 764"/>
              <a:gd name="connsiteX0-11551" fmla="*/ 294 w 420"/>
              <a:gd name="connsiteY0-11552" fmla="*/ 116 h 764"/>
              <a:gd name="connsiteX1-11553" fmla="*/ 294 w 420"/>
              <a:gd name="connsiteY1-11554" fmla="*/ 105 h 764"/>
              <a:gd name="connsiteX2-11555" fmla="*/ 289 w 420"/>
              <a:gd name="connsiteY2-11556" fmla="*/ 95 h 764"/>
              <a:gd name="connsiteX3-11557" fmla="*/ 284 w 420"/>
              <a:gd name="connsiteY3-11558" fmla="*/ 84 h 764"/>
              <a:gd name="connsiteX4-11559" fmla="*/ 284 w 420"/>
              <a:gd name="connsiteY4-11560" fmla="*/ 79 h 764"/>
              <a:gd name="connsiteX5-11561" fmla="*/ 278 w 420"/>
              <a:gd name="connsiteY5-11562" fmla="*/ 79 h 764"/>
              <a:gd name="connsiteX6-11563" fmla="*/ 273 w 420"/>
              <a:gd name="connsiteY6-11564" fmla="*/ 79 h 764"/>
              <a:gd name="connsiteX7-11565" fmla="*/ 268 w 420"/>
              <a:gd name="connsiteY7-11566" fmla="*/ 74 h 764"/>
              <a:gd name="connsiteX8-11567" fmla="*/ 257 w 420"/>
              <a:gd name="connsiteY8-11568" fmla="*/ 74 h 764"/>
              <a:gd name="connsiteX9-11569" fmla="*/ 247 w 420"/>
              <a:gd name="connsiteY9-11570" fmla="*/ 74 h 764"/>
              <a:gd name="connsiteX10-11571" fmla="*/ 236 w 420"/>
              <a:gd name="connsiteY10-11572" fmla="*/ 74 h 764"/>
              <a:gd name="connsiteX11-11573" fmla="*/ 226 w 420"/>
              <a:gd name="connsiteY11-11574" fmla="*/ 74 h 764"/>
              <a:gd name="connsiteX12-11575" fmla="*/ 215 w 420"/>
              <a:gd name="connsiteY12-11576" fmla="*/ 74 h 764"/>
              <a:gd name="connsiteX13-11577" fmla="*/ 184 w 420"/>
              <a:gd name="connsiteY13-11578" fmla="*/ 74 h 764"/>
              <a:gd name="connsiteX14-11579" fmla="*/ 157 w 420"/>
              <a:gd name="connsiteY14-11580" fmla="*/ 74 h 764"/>
              <a:gd name="connsiteX15-11581" fmla="*/ 126 w 420"/>
              <a:gd name="connsiteY15-11582" fmla="*/ 79 h 764"/>
              <a:gd name="connsiteX16-11583" fmla="*/ 94 w 420"/>
              <a:gd name="connsiteY16-11584" fmla="*/ 79 h 764"/>
              <a:gd name="connsiteX17-11585" fmla="*/ 79 w 420"/>
              <a:gd name="connsiteY17-11586" fmla="*/ 84 h 764"/>
              <a:gd name="connsiteX18-11587" fmla="*/ 58 w 420"/>
              <a:gd name="connsiteY18-11588" fmla="*/ 47 h 764"/>
              <a:gd name="connsiteX19-11589" fmla="*/ 94 w 420"/>
              <a:gd name="connsiteY19-11590" fmla="*/ 42 h 764"/>
              <a:gd name="connsiteX20-11591" fmla="*/ 110 w 420"/>
              <a:gd name="connsiteY20-11592" fmla="*/ 42 h 764"/>
              <a:gd name="connsiteX21-11593" fmla="*/ 126 w 420"/>
              <a:gd name="connsiteY21-11594" fmla="*/ 37 h 764"/>
              <a:gd name="connsiteX22-11595" fmla="*/ 142 w 420"/>
              <a:gd name="connsiteY22-11596" fmla="*/ 37 h 764"/>
              <a:gd name="connsiteX23-11597" fmla="*/ 157 w 420"/>
              <a:gd name="connsiteY23-11598" fmla="*/ 37 h 764"/>
              <a:gd name="connsiteX24-11599" fmla="*/ 168 w 420"/>
              <a:gd name="connsiteY24-11600" fmla="*/ 32 h 764"/>
              <a:gd name="connsiteX25-11601" fmla="*/ 184 w 420"/>
              <a:gd name="connsiteY25-11602" fmla="*/ 32 h 764"/>
              <a:gd name="connsiteX26-11603" fmla="*/ 194 w 420"/>
              <a:gd name="connsiteY26-11604" fmla="*/ 32 h 764"/>
              <a:gd name="connsiteX27-11605" fmla="*/ 205 w 420"/>
              <a:gd name="connsiteY27-11606" fmla="*/ 26 h 764"/>
              <a:gd name="connsiteX28-11607" fmla="*/ 215 w 420"/>
              <a:gd name="connsiteY28-11608" fmla="*/ 26 h 764"/>
              <a:gd name="connsiteX29-11609" fmla="*/ 221 w 420"/>
              <a:gd name="connsiteY29-11610" fmla="*/ 26 h 764"/>
              <a:gd name="connsiteX30-11611" fmla="*/ 231 w 420"/>
              <a:gd name="connsiteY30-11612" fmla="*/ 21 h 764"/>
              <a:gd name="connsiteX31-11613" fmla="*/ 236 w 420"/>
              <a:gd name="connsiteY31-11614" fmla="*/ 21 h 764"/>
              <a:gd name="connsiteX32-11615" fmla="*/ 242 w 420"/>
              <a:gd name="connsiteY32-11616" fmla="*/ 21 h 764"/>
              <a:gd name="connsiteX33-11617" fmla="*/ 247 w 420"/>
              <a:gd name="connsiteY33-11618" fmla="*/ 16 h 764"/>
              <a:gd name="connsiteX34-11619" fmla="*/ 247 w 420"/>
              <a:gd name="connsiteY34-11620" fmla="*/ 16 h 764"/>
              <a:gd name="connsiteX35-11621" fmla="*/ 252 w 420"/>
              <a:gd name="connsiteY35-11622" fmla="*/ 16 h 764"/>
              <a:gd name="connsiteX36-11623" fmla="*/ 252 w 420"/>
              <a:gd name="connsiteY36-11624" fmla="*/ 11 h 764"/>
              <a:gd name="connsiteX37-11625" fmla="*/ 263 w 420"/>
              <a:gd name="connsiteY37-11626" fmla="*/ 5 h 764"/>
              <a:gd name="connsiteX38-11627" fmla="*/ 268 w 420"/>
              <a:gd name="connsiteY38-11628" fmla="*/ 5 h 764"/>
              <a:gd name="connsiteX39-11629" fmla="*/ 278 w 420"/>
              <a:gd name="connsiteY39-11630" fmla="*/ 0 h 764"/>
              <a:gd name="connsiteX40-11631" fmla="*/ 284 w 420"/>
              <a:gd name="connsiteY40-11632" fmla="*/ 5 h 764"/>
              <a:gd name="connsiteX41-11633" fmla="*/ 299 w 420"/>
              <a:gd name="connsiteY41-11634" fmla="*/ 5 h 764"/>
              <a:gd name="connsiteX42-11635" fmla="*/ 310 w 420"/>
              <a:gd name="connsiteY42-11636" fmla="*/ 11 h 764"/>
              <a:gd name="connsiteX43-11637" fmla="*/ 331 w 420"/>
              <a:gd name="connsiteY43-11638" fmla="*/ 16 h 764"/>
              <a:gd name="connsiteX44-11639" fmla="*/ 363 w 420"/>
              <a:gd name="connsiteY44-11640" fmla="*/ 32 h 764"/>
              <a:gd name="connsiteX45-11641" fmla="*/ 378 w 420"/>
              <a:gd name="connsiteY45-11642" fmla="*/ 42 h 764"/>
              <a:gd name="connsiteX46-11643" fmla="*/ 394 w 420"/>
              <a:gd name="connsiteY46-11644" fmla="*/ 53 h 764"/>
              <a:gd name="connsiteX47-11645" fmla="*/ 405 w 420"/>
              <a:gd name="connsiteY47-11646" fmla="*/ 58 h 764"/>
              <a:gd name="connsiteX48-11647" fmla="*/ 415 w 420"/>
              <a:gd name="connsiteY48-11648" fmla="*/ 68 h 764"/>
              <a:gd name="connsiteX49-11649" fmla="*/ 420 w 420"/>
              <a:gd name="connsiteY49-11650" fmla="*/ 74 h 764"/>
              <a:gd name="connsiteX50-11651" fmla="*/ 420 w 420"/>
              <a:gd name="connsiteY50-11652" fmla="*/ 74 h 764"/>
              <a:gd name="connsiteX51-11653" fmla="*/ 415 w 420"/>
              <a:gd name="connsiteY51-11654" fmla="*/ 79 h 764"/>
              <a:gd name="connsiteX52-11655" fmla="*/ 415 w 420"/>
              <a:gd name="connsiteY52-11656" fmla="*/ 84 h 764"/>
              <a:gd name="connsiteX53-11657" fmla="*/ 410 w 420"/>
              <a:gd name="connsiteY53-11658" fmla="*/ 90 h 764"/>
              <a:gd name="connsiteX54-11659" fmla="*/ 405 w 420"/>
              <a:gd name="connsiteY54-11660" fmla="*/ 95 h 764"/>
              <a:gd name="connsiteX55-11661" fmla="*/ 399 w 420"/>
              <a:gd name="connsiteY55-11662" fmla="*/ 100 h 764"/>
              <a:gd name="connsiteX56-11663" fmla="*/ 394 w 420"/>
              <a:gd name="connsiteY56-11664" fmla="*/ 105 h 764"/>
              <a:gd name="connsiteX57-11665" fmla="*/ 389 w 420"/>
              <a:gd name="connsiteY57-11666" fmla="*/ 116 h 764"/>
              <a:gd name="connsiteX58-11667" fmla="*/ 389 w 420"/>
              <a:gd name="connsiteY58-11668" fmla="*/ 126 h 764"/>
              <a:gd name="connsiteX59-11669" fmla="*/ 384 w 420"/>
              <a:gd name="connsiteY59-11670" fmla="*/ 142 h 764"/>
              <a:gd name="connsiteX60-11671" fmla="*/ 384 w 420"/>
              <a:gd name="connsiteY60-11672" fmla="*/ 163 h 764"/>
              <a:gd name="connsiteX61-11673" fmla="*/ 384 w 420"/>
              <a:gd name="connsiteY61-11674" fmla="*/ 184 h 764"/>
              <a:gd name="connsiteX62-11675" fmla="*/ 378 w 420"/>
              <a:gd name="connsiteY62-11676" fmla="*/ 211 h 764"/>
              <a:gd name="connsiteX63-11677" fmla="*/ 373 w 420"/>
              <a:gd name="connsiteY63-11678" fmla="*/ 263 h 764"/>
              <a:gd name="connsiteX64-11679" fmla="*/ 368 w 420"/>
              <a:gd name="connsiteY64-11680" fmla="*/ 316 h 764"/>
              <a:gd name="connsiteX65-11681" fmla="*/ 363 w 420"/>
              <a:gd name="connsiteY65-11682" fmla="*/ 363 h 764"/>
              <a:gd name="connsiteX66-11683" fmla="*/ 357 w 420"/>
              <a:gd name="connsiteY66-11684" fmla="*/ 411 h 764"/>
              <a:gd name="connsiteX67-11685" fmla="*/ 347 w 420"/>
              <a:gd name="connsiteY67-11686" fmla="*/ 458 h 764"/>
              <a:gd name="connsiteX68-11687" fmla="*/ 336 w 420"/>
              <a:gd name="connsiteY68-11688" fmla="*/ 506 h 764"/>
              <a:gd name="connsiteX69-11689" fmla="*/ 326 w 420"/>
              <a:gd name="connsiteY69-11690" fmla="*/ 553 h 764"/>
              <a:gd name="connsiteX70-11691" fmla="*/ 310 w 420"/>
              <a:gd name="connsiteY70-11692" fmla="*/ 595 h 764"/>
              <a:gd name="connsiteX71-11693" fmla="*/ 299 w 420"/>
              <a:gd name="connsiteY71-11694" fmla="*/ 622 h 764"/>
              <a:gd name="connsiteX72-11695" fmla="*/ 294 w 420"/>
              <a:gd name="connsiteY72-11696" fmla="*/ 643 h 764"/>
              <a:gd name="connsiteX73-11697" fmla="*/ 284 w 420"/>
              <a:gd name="connsiteY73-11698" fmla="*/ 658 h 764"/>
              <a:gd name="connsiteX74-11699" fmla="*/ 273 w 420"/>
              <a:gd name="connsiteY74-11700" fmla="*/ 674 h 764"/>
              <a:gd name="connsiteX75-11701" fmla="*/ 263 w 420"/>
              <a:gd name="connsiteY75-11702" fmla="*/ 690 h 764"/>
              <a:gd name="connsiteX76-11703" fmla="*/ 252 w 420"/>
              <a:gd name="connsiteY76-11704" fmla="*/ 706 h 764"/>
              <a:gd name="connsiteX77-11705" fmla="*/ 236 w 420"/>
              <a:gd name="connsiteY77-11706" fmla="*/ 716 h 764"/>
              <a:gd name="connsiteX78-11707" fmla="*/ 226 w 420"/>
              <a:gd name="connsiteY78-11708" fmla="*/ 727 h 764"/>
              <a:gd name="connsiteX79-11709" fmla="*/ 215 w 420"/>
              <a:gd name="connsiteY79-11710" fmla="*/ 737 h 764"/>
              <a:gd name="connsiteX80-11711" fmla="*/ 205 w 420"/>
              <a:gd name="connsiteY80-11712" fmla="*/ 743 h 764"/>
              <a:gd name="connsiteX81-11713" fmla="*/ 194 w 420"/>
              <a:gd name="connsiteY81-11714" fmla="*/ 748 h 764"/>
              <a:gd name="connsiteX82-11715" fmla="*/ 184 w 420"/>
              <a:gd name="connsiteY82-11716" fmla="*/ 753 h 764"/>
              <a:gd name="connsiteX83-11717" fmla="*/ 179 w 420"/>
              <a:gd name="connsiteY83-11718" fmla="*/ 758 h 764"/>
              <a:gd name="connsiteX84-11719" fmla="*/ 168 w 420"/>
              <a:gd name="connsiteY84-11720" fmla="*/ 764 h 764"/>
              <a:gd name="connsiteX85-11721" fmla="*/ 163 w 420"/>
              <a:gd name="connsiteY85-11722" fmla="*/ 764 h 764"/>
              <a:gd name="connsiteX86-11723" fmla="*/ 157 w 420"/>
              <a:gd name="connsiteY86-11724" fmla="*/ 764 h 764"/>
              <a:gd name="connsiteX87-11725" fmla="*/ 147 w 420"/>
              <a:gd name="connsiteY87-11726" fmla="*/ 758 h 764"/>
              <a:gd name="connsiteX88-11727" fmla="*/ 142 w 420"/>
              <a:gd name="connsiteY88-11728" fmla="*/ 753 h 764"/>
              <a:gd name="connsiteX89-11729" fmla="*/ 136 w 420"/>
              <a:gd name="connsiteY89-11730" fmla="*/ 748 h 764"/>
              <a:gd name="connsiteX90-11731" fmla="*/ 136 w 420"/>
              <a:gd name="connsiteY90-11732" fmla="*/ 743 h 764"/>
              <a:gd name="connsiteX91-11733" fmla="*/ 136 w 420"/>
              <a:gd name="connsiteY91-11734" fmla="*/ 737 h 764"/>
              <a:gd name="connsiteX92-11735" fmla="*/ 136 w 420"/>
              <a:gd name="connsiteY92-11736" fmla="*/ 732 h 764"/>
              <a:gd name="connsiteX93-11737" fmla="*/ 136 w 420"/>
              <a:gd name="connsiteY93-11738" fmla="*/ 722 h 764"/>
              <a:gd name="connsiteX94-11739" fmla="*/ 136 w 420"/>
              <a:gd name="connsiteY94-11740" fmla="*/ 716 h 764"/>
              <a:gd name="connsiteX95-11741" fmla="*/ 131 w 420"/>
              <a:gd name="connsiteY95-11742" fmla="*/ 706 h 764"/>
              <a:gd name="connsiteX96-11743" fmla="*/ 121 w 420"/>
              <a:gd name="connsiteY96-11744" fmla="*/ 695 h 764"/>
              <a:gd name="connsiteX97-11745" fmla="*/ 110 w 420"/>
              <a:gd name="connsiteY97-11746" fmla="*/ 690 h 764"/>
              <a:gd name="connsiteX98-11747" fmla="*/ 100 w 420"/>
              <a:gd name="connsiteY98-11748" fmla="*/ 679 h 764"/>
              <a:gd name="connsiteX99-11749" fmla="*/ 84 w 420"/>
              <a:gd name="connsiteY99-11750" fmla="*/ 669 h 764"/>
              <a:gd name="connsiteX100-11751" fmla="*/ 68 w 420"/>
              <a:gd name="connsiteY100-11752" fmla="*/ 658 h 764"/>
              <a:gd name="connsiteX101-11753" fmla="*/ 52 w 420"/>
              <a:gd name="connsiteY101-11754" fmla="*/ 648 h 764"/>
              <a:gd name="connsiteX102-11755" fmla="*/ 36 w 420"/>
              <a:gd name="connsiteY102-11756" fmla="*/ 643 h 764"/>
              <a:gd name="connsiteX103-11757" fmla="*/ 26 w 420"/>
              <a:gd name="connsiteY103-11758" fmla="*/ 632 h 764"/>
              <a:gd name="connsiteX104-11759" fmla="*/ 15 w 420"/>
              <a:gd name="connsiteY104-11760" fmla="*/ 627 h 764"/>
              <a:gd name="connsiteX105-11761" fmla="*/ 5 w 420"/>
              <a:gd name="connsiteY105-11762" fmla="*/ 622 h 764"/>
              <a:gd name="connsiteX106-11763" fmla="*/ 0 w 420"/>
              <a:gd name="connsiteY106-11764" fmla="*/ 616 h 764"/>
              <a:gd name="connsiteX107-11765" fmla="*/ 0 w 420"/>
              <a:gd name="connsiteY107-11766" fmla="*/ 616 h 764"/>
              <a:gd name="connsiteX108-11767" fmla="*/ 0 w 420"/>
              <a:gd name="connsiteY108-11768" fmla="*/ 611 h 764"/>
              <a:gd name="connsiteX109-11769" fmla="*/ 0 w 420"/>
              <a:gd name="connsiteY109-11770" fmla="*/ 611 h 764"/>
              <a:gd name="connsiteX110-11771" fmla="*/ 5 w 420"/>
              <a:gd name="connsiteY110-11772" fmla="*/ 611 h 764"/>
              <a:gd name="connsiteX111-11773" fmla="*/ 10 w 420"/>
              <a:gd name="connsiteY111-11774" fmla="*/ 611 h 764"/>
              <a:gd name="connsiteX112-11775" fmla="*/ 21 w 420"/>
              <a:gd name="connsiteY112-11776" fmla="*/ 611 h 764"/>
              <a:gd name="connsiteX113-11777" fmla="*/ 31 w 420"/>
              <a:gd name="connsiteY113-11778" fmla="*/ 611 h 764"/>
              <a:gd name="connsiteX114-11779" fmla="*/ 47 w 420"/>
              <a:gd name="connsiteY114-11780" fmla="*/ 616 h 764"/>
              <a:gd name="connsiteX115-11781" fmla="*/ 63 w 420"/>
              <a:gd name="connsiteY115-11782" fmla="*/ 622 h 764"/>
              <a:gd name="connsiteX116-11783" fmla="*/ 84 w 420"/>
              <a:gd name="connsiteY116-11784" fmla="*/ 622 h 764"/>
              <a:gd name="connsiteX117-11785" fmla="*/ 105 w 420"/>
              <a:gd name="connsiteY117-11786" fmla="*/ 627 h 764"/>
              <a:gd name="connsiteX118-11787" fmla="*/ 121 w 420"/>
              <a:gd name="connsiteY118-11788" fmla="*/ 632 h 764"/>
              <a:gd name="connsiteX119-11789" fmla="*/ 136 w 420"/>
              <a:gd name="connsiteY119-11790" fmla="*/ 632 h 764"/>
              <a:gd name="connsiteX120-11791" fmla="*/ 152 w 420"/>
              <a:gd name="connsiteY120-11792" fmla="*/ 632 h 764"/>
              <a:gd name="connsiteX121-11793" fmla="*/ 163 w 420"/>
              <a:gd name="connsiteY121-11794" fmla="*/ 632 h 764"/>
              <a:gd name="connsiteX122-11795" fmla="*/ 173 w 420"/>
              <a:gd name="connsiteY122-11796" fmla="*/ 632 h 764"/>
              <a:gd name="connsiteX123-11797" fmla="*/ 179 w 420"/>
              <a:gd name="connsiteY123-11798" fmla="*/ 632 h 764"/>
              <a:gd name="connsiteX124-11799" fmla="*/ 184 w 420"/>
              <a:gd name="connsiteY124-11800" fmla="*/ 632 h 764"/>
              <a:gd name="connsiteX125-11801" fmla="*/ 189 w 420"/>
              <a:gd name="connsiteY125-11802" fmla="*/ 627 h 764"/>
              <a:gd name="connsiteX126-11803" fmla="*/ 194 w 420"/>
              <a:gd name="connsiteY126-11804" fmla="*/ 622 h 764"/>
              <a:gd name="connsiteX127-11805" fmla="*/ 200 w 420"/>
              <a:gd name="connsiteY127-11806" fmla="*/ 616 h 764"/>
              <a:gd name="connsiteX128-11807" fmla="*/ 205 w 420"/>
              <a:gd name="connsiteY128-11808" fmla="*/ 611 h 764"/>
              <a:gd name="connsiteX129-11809" fmla="*/ 210 w 420"/>
              <a:gd name="connsiteY129-11810" fmla="*/ 600 h 764"/>
              <a:gd name="connsiteX130-11811" fmla="*/ 221 w 420"/>
              <a:gd name="connsiteY130-11812" fmla="*/ 590 h 764"/>
              <a:gd name="connsiteX131-11813" fmla="*/ 226 w 420"/>
              <a:gd name="connsiteY131-11814" fmla="*/ 579 h 764"/>
              <a:gd name="connsiteX132-11815" fmla="*/ 231 w 420"/>
              <a:gd name="connsiteY132-11816" fmla="*/ 569 h 764"/>
              <a:gd name="connsiteX133-11817" fmla="*/ 236 w 420"/>
              <a:gd name="connsiteY133-11818" fmla="*/ 553 h 764"/>
              <a:gd name="connsiteX134-11819" fmla="*/ 242 w 420"/>
              <a:gd name="connsiteY134-11820" fmla="*/ 537 h 764"/>
              <a:gd name="connsiteX135-11821" fmla="*/ 247 w 420"/>
              <a:gd name="connsiteY135-11822" fmla="*/ 521 h 764"/>
              <a:gd name="connsiteX136-11823" fmla="*/ 252 w 420"/>
              <a:gd name="connsiteY136-11824" fmla="*/ 500 h 764"/>
              <a:gd name="connsiteX137-11825" fmla="*/ 257 w 420"/>
              <a:gd name="connsiteY137-11826" fmla="*/ 479 h 764"/>
              <a:gd name="connsiteX138-11827" fmla="*/ 263 w 420"/>
              <a:gd name="connsiteY138-11828" fmla="*/ 453 h 764"/>
              <a:gd name="connsiteX139-11829" fmla="*/ 268 w 420"/>
              <a:gd name="connsiteY139-11830" fmla="*/ 427 h 764"/>
              <a:gd name="connsiteX140-11831" fmla="*/ 273 w 420"/>
              <a:gd name="connsiteY140-11832" fmla="*/ 400 h 764"/>
              <a:gd name="connsiteX141-11833" fmla="*/ 278 w 420"/>
              <a:gd name="connsiteY141-11834" fmla="*/ 374 h 764"/>
              <a:gd name="connsiteX142-11835" fmla="*/ 284 w 420"/>
              <a:gd name="connsiteY142-11836" fmla="*/ 348 h 764"/>
              <a:gd name="connsiteX143-11837" fmla="*/ 284 w 420"/>
              <a:gd name="connsiteY143-11838" fmla="*/ 321 h 764"/>
              <a:gd name="connsiteX144-11839" fmla="*/ 289 w 420"/>
              <a:gd name="connsiteY144-11840" fmla="*/ 295 h 764"/>
              <a:gd name="connsiteX145-11841" fmla="*/ 289 w 420"/>
              <a:gd name="connsiteY145-11842" fmla="*/ 274 h 764"/>
              <a:gd name="connsiteX146-11843" fmla="*/ 294 w 420"/>
              <a:gd name="connsiteY146-11844" fmla="*/ 253 h 764"/>
              <a:gd name="connsiteX147-11845" fmla="*/ 294 w 420"/>
              <a:gd name="connsiteY147-11846" fmla="*/ 232 h 764"/>
              <a:gd name="connsiteX148-11847" fmla="*/ 294 w 420"/>
              <a:gd name="connsiteY148-11848" fmla="*/ 211 h 764"/>
              <a:gd name="connsiteX149-11849" fmla="*/ 299 w 420"/>
              <a:gd name="connsiteY149-11850" fmla="*/ 195 h 764"/>
              <a:gd name="connsiteX150-11851" fmla="*/ 299 w 420"/>
              <a:gd name="connsiteY150-11852" fmla="*/ 179 h 764"/>
              <a:gd name="connsiteX151-11853" fmla="*/ 299 w 420"/>
              <a:gd name="connsiteY151-11854" fmla="*/ 163 h 764"/>
              <a:gd name="connsiteX152-11855" fmla="*/ 299 w 420"/>
              <a:gd name="connsiteY152-11856" fmla="*/ 153 h 764"/>
              <a:gd name="connsiteX153-11857" fmla="*/ 299 w 420"/>
              <a:gd name="connsiteY153-11858" fmla="*/ 142 h 764"/>
              <a:gd name="connsiteX154-11859" fmla="*/ 299 w 420"/>
              <a:gd name="connsiteY154-11860" fmla="*/ 132 h 764"/>
              <a:gd name="connsiteX155-11861" fmla="*/ 299 w 420"/>
              <a:gd name="connsiteY155-11862" fmla="*/ 121 h 764"/>
              <a:gd name="connsiteX156-11863" fmla="*/ 294 w 420"/>
              <a:gd name="connsiteY156-11864" fmla="*/ 116 h 764"/>
              <a:gd name="connsiteX157-11865" fmla="*/ 294 w 420"/>
              <a:gd name="connsiteY157-11866" fmla="*/ 116 h 764"/>
              <a:gd name="connsiteX0-11867" fmla="*/ 294 w 420"/>
              <a:gd name="connsiteY0-11868" fmla="*/ 116 h 764"/>
              <a:gd name="connsiteX1-11869" fmla="*/ 294 w 420"/>
              <a:gd name="connsiteY1-11870" fmla="*/ 105 h 764"/>
              <a:gd name="connsiteX2-11871" fmla="*/ 289 w 420"/>
              <a:gd name="connsiteY2-11872" fmla="*/ 95 h 764"/>
              <a:gd name="connsiteX3-11873" fmla="*/ 284 w 420"/>
              <a:gd name="connsiteY3-11874" fmla="*/ 84 h 764"/>
              <a:gd name="connsiteX4-11875" fmla="*/ 284 w 420"/>
              <a:gd name="connsiteY4-11876" fmla="*/ 79 h 764"/>
              <a:gd name="connsiteX5-11877" fmla="*/ 278 w 420"/>
              <a:gd name="connsiteY5-11878" fmla="*/ 79 h 764"/>
              <a:gd name="connsiteX6-11879" fmla="*/ 273 w 420"/>
              <a:gd name="connsiteY6-11880" fmla="*/ 79 h 764"/>
              <a:gd name="connsiteX7-11881" fmla="*/ 268 w 420"/>
              <a:gd name="connsiteY7-11882" fmla="*/ 74 h 764"/>
              <a:gd name="connsiteX8-11883" fmla="*/ 257 w 420"/>
              <a:gd name="connsiteY8-11884" fmla="*/ 74 h 764"/>
              <a:gd name="connsiteX9-11885" fmla="*/ 247 w 420"/>
              <a:gd name="connsiteY9-11886" fmla="*/ 74 h 764"/>
              <a:gd name="connsiteX10-11887" fmla="*/ 236 w 420"/>
              <a:gd name="connsiteY10-11888" fmla="*/ 74 h 764"/>
              <a:gd name="connsiteX11-11889" fmla="*/ 226 w 420"/>
              <a:gd name="connsiteY11-11890" fmla="*/ 74 h 764"/>
              <a:gd name="connsiteX12-11891" fmla="*/ 215 w 420"/>
              <a:gd name="connsiteY12-11892" fmla="*/ 74 h 764"/>
              <a:gd name="connsiteX13-11893" fmla="*/ 184 w 420"/>
              <a:gd name="connsiteY13-11894" fmla="*/ 74 h 764"/>
              <a:gd name="connsiteX14-11895" fmla="*/ 157 w 420"/>
              <a:gd name="connsiteY14-11896" fmla="*/ 74 h 764"/>
              <a:gd name="connsiteX15-11897" fmla="*/ 126 w 420"/>
              <a:gd name="connsiteY15-11898" fmla="*/ 79 h 764"/>
              <a:gd name="connsiteX16-11899" fmla="*/ 94 w 420"/>
              <a:gd name="connsiteY16-11900" fmla="*/ 79 h 764"/>
              <a:gd name="connsiteX17-11901" fmla="*/ 58 w 420"/>
              <a:gd name="connsiteY17-11902" fmla="*/ 47 h 764"/>
              <a:gd name="connsiteX18-11903" fmla="*/ 94 w 420"/>
              <a:gd name="connsiteY18-11904" fmla="*/ 42 h 764"/>
              <a:gd name="connsiteX19-11905" fmla="*/ 110 w 420"/>
              <a:gd name="connsiteY19-11906" fmla="*/ 42 h 764"/>
              <a:gd name="connsiteX20-11907" fmla="*/ 126 w 420"/>
              <a:gd name="connsiteY20-11908" fmla="*/ 37 h 764"/>
              <a:gd name="connsiteX21-11909" fmla="*/ 142 w 420"/>
              <a:gd name="connsiteY21-11910" fmla="*/ 37 h 764"/>
              <a:gd name="connsiteX22-11911" fmla="*/ 157 w 420"/>
              <a:gd name="connsiteY22-11912" fmla="*/ 37 h 764"/>
              <a:gd name="connsiteX23-11913" fmla="*/ 168 w 420"/>
              <a:gd name="connsiteY23-11914" fmla="*/ 32 h 764"/>
              <a:gd name="connsiteX24-11915" fmla="*/ 184 w 420"/>
              <a:gd name="connsiteY24-11916" fmla="*/ 32 h 764"/>
              <a:gd name="connsiteX25-11917" fmla="*/ 194 w 420"/>
              <a:gd name="connsiteY25-11918" fmla="*/ 32 h 764"/>
              <a:gd name="connsiteX26-11919" fmla="*/ 205 w 420"/>
              <a:gd name="connsiteY26-11920" fmla="*/ 26 h 764"/>
              <a:gd name="connsiteX27-11921" fmla="*/ 215 w 420"/>
              <a:gd name="connsiteY27-11922" fmla="*/ 26 h 764"/>
              <a:gd name="connsiteX28-11923" fmla="*/ 221 w 420"/>
              <a:gd name="connsiteY28-11924" fmla="*/ 26 h 764"/>
              <a:gd name="connsiteX29-11925" fmla="*/ 231 w 420"/>
              <a:gd name="connsiteY29-11926" fmla="*/ 21 h 764"/>
              <a:gd name="connsiteX30-11927" fmla="*/ 236 w 420"/>
              <a:gd name="connsiteY30-11928" fmla="*/ 21 h 764"/>
              <a:gd name="connsiteX31-11929" fmla="*/ 242 w 420"/>
              <a:gd name="connsiteY31-11930" fmla="*/ 21 h 764"/>
              <a:gd name="connsiteX32-11931" fmla="*/ 247 w 420"/>
              <a:gd name="connsiteY32-11932" fmla="*/ 16 h 764"/>
              <a:gd name="connsiteX33-11933" fmla="*/ 247 w 420"/>
              <a:gd name="connsiteY33-11934" fmla="*/ 16 h 764"/>
              <a:gd name="connsiteX34-11935" fmla="*/ 252 w 420"/>
              <a:gd name="connsiteY34-11936" fmla="*/ 16 h 764"/>
              <a:gd name="connsiteX35-11937" fmla="*/ 252 w 420"/>
              <a:gd name="connsiteY35-11938" fmla="*/ 11 h 764"/>
              <a:gd name="connsiteX36-11939" fmla="*/ 263 w 420"/>
              <a:gd name="connsiteY36-11940" fmla="*/ 5 h 764"/>
              <a:gd name="connsiteX37-11941" fmla="*/ 268 w 420"/>
              <a:gd name="connsiteY37-11942" fmla="*/ 5 h 764"/>
              <a:gd name="connsiteX38-11943" fmla="*/ 278 w 420"/>
              <a:gd name="connsiteY38-11944" fmla="*/ 0 h 764"/>
              <a:gd name="connsiteX39-11945" fmla="*/ 284 w 420"/>
              <a:gd name="connsiteY39-11946" fmla="*/ 5 h 764"/>
              <a:gd name="connsiteX40-11947" fmla="*/ 299 w 420"/>
              <a:gd name="connsiteY40-11948" fmla="*/ 5 h 764"/>
              <a:gd name="connsiteX41-11949" fmla="*/ 310 w 420"/>
              <a:gd name="connsiteY41-11950" fmla="*/ 11 h 764"/>
              <a:gd name="connsiteX42-11951" fmla="*/ 331 w 420"/>
              <a:gd name="connsiteY42-11952" fmla="*/ 16 h 764"/>
              <a:gd name="connsiteX43-11953" fmla="*/ 363 w 420"/>
              <a:gd name="connsiteY43-11954" fmla="*/ 32 h 764"/>
              <a:gd name="connsiteX44-11955" fmla="*/ 378 w 420"/>
              <a:gd name="connsiteY44-11956" fmla="*/ 42 h 764"/>
              <a:gd name="connsiteX45-11957" fmla="*/ 394 w 420"/>
              <a:gd name="connsiteY45-11958" fmla="*/ 53 h 764"/>
              <a:gd name="connsiteX46-11959" fmla="*/ 405 w 420"/>
              <a:gd name="connsiteY46-11960" fmla="*/ 58 h 764"/>
              <a:gd name="connsiteX47-11961" fmla="*/ 415 w 420"/>
              <a:gd name="connsiteY47-11962" fmla="*/ 68 h 764"/>
              <a:gd name="connsiteX48-11963" fmla="*/ 420 w 420"/>
              <a:gd name="connsiteY48-11964" fmla="*/ 74 h 764"/>
              <a:gd name="connsiteX49-11965" fmla="*/ 420 w 420"/>
              <a:gd name="connsiteY49-11966" fmla="*/ 74 h 764"/>
              <a:gd name="connsiteX50-11967" fmla="*/ 415 w 420"/>
              <a:gd name="connsiteY50-11968" fmla="*/ 79 h 764"/>
              <a:gd name="connsiteX51-11969" fmla="*/ 415 w 420"/>
              <a:gd name="connsiteY51-11970" fmla="*/ 84 h 764"/>
              <a:gd name="connsiteX52-11971" fmla="*/ 410 w 420"/>
              <a:gd name="connsiteY52-11972" fmla="*/ 90 h 764"/>
              <a:gd name="connsiteX53-11973" fmla="*/ 405 w 420"/>
              <a:gd name="connsiteY53-11974" fmla="*/ 95 h 764"/>
              <a:gd name="connsiteX54-11975" fmla="*/ 399 w 420"/>
              <a:gd name="connsiteY54-11976" fmla="*/ 100 h 764"/>
              <a:gd name="connsiteX55-11977" fmla="*/ 394 w 420"/>
              <a:gd name="connsiteY55-11978" fmla="*/ 105 h 764"/>
              <a:gd name="connsiteX56-11979" fmla="*/ 389 w 420"/>
              <a:gd name="connsiteY56-11980" fmla="*/ 116 h 764"/>
              <a:gd name="connsiteX57-11981" fmla="*/ 389 w 420"/>
              <a:gd name="connsiteY57-11982" fmla="*/ 126 h 764"/>
              <a:gd name="connsiteX58-11983" fmla="*/ 384 w 420"/>
              <a:gd name="connsiteY58-11984" fmla="*/ 142 h 764"/>
              <a:gd name="connsiteX59-11985" fmla="*/ 384 w 420"/>
              <a:gd name="connsiteY59-11986" fmla="*/ 163 h 764"/>
              <a:gd name="connsiteX60-11987" fmla="*/ 384 w 420"/>
              <a:gd name="connsiteY60-11988" fmla="*/ 184 h 764"/>
              <a:gd name="connsiteX61-11989" fmla="*/ 378 w 420"/>
              <a:gd name="connsiteY61-11990" fmla="*/ 211 h 764"/>
              <a:gd name="connsiteX62-11991" fmla="*/ 373 w 420"/>
              <a:gd name="connsiteY62-11992" fmla="*/ 263 h 764"/>
              <a:gd name="connsiteX63-11993" fmla="*/ 368 w 420"/>
              <a:gd name="connsiteY63-11994" fmla="*/ 316 h 764"/>
              <a:gd name="connsiteX64-11995" fmla="*/ 363 w 420"/>
              <a:gd name="connsiteY64-11996" fmla="*/ 363 h 764"/>
              <a:gd name="connsiteX65-11997" fmla="*/ 357 w 420"/>
              <a:gd name="connsiteY65-11998" fmla="*/ 411 h 764"/>
              <a:gd name="connsiteX66-11999" fmla="*/ 347 w 420"/>
              <a:gd name="connsiteY66-12000" fmla="*/ 458 h 764"/>
              <a:gd name="connsiteX67-12001" fmla="*/ 336 w 420"/>
              <a:gd name="connsiteY67-12002" fmla="*/ 506 h 764"/>
              <a:gd name="connsiteX68-12003" fmla="*/ 326 w 420"/>
              <a:gd name="connsiteY68-12004" fmla="*/ 553 h 764"/>
              <a:gd name="connsiteX69-12005" fmla="*/ 310 w 420"/>
              <a:gd name="connsiteY69-12006" fmla="*/ 595 h 764"/>
              <a:gd name="connsiteX70-12007" fmla="*/ 299 w 420"/>
              <a:gd name="connsiteY70-12008" fmla="*/ 622 h 764"/>
              <a:gd name="connsiteX71-12009" fmla="*/ 294 w 420"/>
              <a:gd name="connsiteY71-12010" fmla="*/ 643 h 764"/>
              <a:gd name="connsiteX72-12011" fmla="*/ 284 w 420"/>
              <a:gd name="connsiteY72-12012" fmla="*/ 658 h 764"/>
              <a:gd name="connsiteX73-12013" fmla="*/ 273 w 420"/>
              <a:gd name="connsiteY73-12014" fmla="*/ 674 h 764"/>
              <a:gd name="connsiteX74-12015" fmla="*/ 263 w 420"/>
              <a:gd name="connsiteY74-12016" fmla="*/ 690 h 764"/>
              <a:gd name="connsiteX75-12017" fmla="*/ 252 w 420"/>
              <a:gd name="connsiteY75-12018" fmla="*/ 706 h 764"/>
              <a:gd name="connsiteX76-12019" fmla="*/ 236 w 420"/>
              <a:gd name="connsiteY76-12020" fmla="*/ 716 h 764"/>
              <a:gd name="connsiteX77-12021" fmla="*/ 226 w 420"/>
              <a:gd name="connsiteY77-12022" fmla="*/ 727 h 764"/>
              <a:gd name="connsiteX78-12023" fmla="*/ 215 w 420"/>
              <a:gd name="connsiteY78-12024" fmla="*/ 737 h 764"/>
              <a:gd name="connsiteX79-12025" fmla="*/ 205 w 420"/>
              <a:gd name="connsiteY79-12026" fmla="*/ 743 h 764"/>
              <a:gd name="connsiteX80-12027" fmla="*/ 194 w 420"/>
              <a:gd name="connsiteY80-12028" fmla="*/ 748 h 764"/>
              <a:gd name="connsiteX81-12029" fmla="*/ 184 w 420"/>
              <a:gd name="connsiteY81-12030" fmla="*/ 753 h 764"/>
              <a:gd name="connsiteX82-12031" fmla="*/ 179 w 420"/>
              <a:gd name="connsiteY82-12032" fmla="*/ 758 h 764"/>
              <a:gd name="connsiteX83-12033" fmla="*/ 168 w 420"/>
              <a:gd name="connsiteY83-12034" fmla="*/ 764 h 764"/>
              <a:gd name="connsiteX84-12035" fmla="*/ 163 w 420"/>
              <a:gd name="connsiteY84-12036" fmla="*/ 764 h 764"/>
              <a:gd name="connsiteX85-12037" fmla="*/ 157 w 420"/>
              <a:gd name="connsiteY85-12038" fmla="*/ 764 h 764"/>
              <a:gd name="connsiteX86-12039" fmla="*/ 147 w 420"/>
              <a:gd name="connsiteY86-12040" fmla="*/ 758 h 764"/>
              <a:gd name="connsiteX87-12041" fmla="*/ 142 w 420"/>
              <a:gd name="connsiteY87-12042" fmla="*/ 753 h 764"/>
              <a:gd name="connsiteX88-12043" fmla="*/ 136 w 420"/>
              <a:gd name="connsiteY88-12044" fmla="*/ 748 h 764"/>
              <a:gd name="connsiteX89-12045" fmla="*/ 136 w 420"/>
              <a:gd name="connsiteY89-12046" fmla="*/ 743 h 764"/>
              <a:gd name="connsiteX90-12047" fmla="*/ 136 w 420"/>
              <a:gd name="connsiteY90-12048" fmla="*/ 737 h 764"/>
              <a:gd name="connsiteX91-12049" fmla="*/ 136 w 420"/>
              <a:gd name="connsiteY91-12050" fmla="*/ 732 h 764"/>
              <a:gd name="connsiteX92-12051" fmla="*/ 136 w 420"/>
              <a:gd name="connsiteY92-12052" fmla="*/ 722 h 764"/>
              <a:gd name="connsiteX93-12053" fmla="*/ 136 w 420"/>
              <a:gd name="connsiteY93-12054" fmla="*/ 716 h 764"/>
              <a:gd name="connsiteX94-12055" fmla="*/ 131 w 420"/>
              <a:gd name="connsiteY94-12056" fmla="*/ 706 h 764"/>
              <a:gd name="connsiteX95-12057" fmla="*/ 121 w 420"/>
              <a:gd name="connsiteY95-12058" fmla="*/ 695 h 764"/>
              <a:gd name="connsiteX96-12059" fmla="*/ 110 w 420"/>
              <a:gd name="connsiteY96-12060" fmla="*/ 690 h 764"/>
              <a:gd name="connsiteX97-12061" fmla="*/ 100 w 420"/>
              <a:gd name="connsiteY97-12062" fmla="*/ 679 h 764"/>
              <a:gd name="connsiteX98-12063" fmla="*/ 84 w 420"/>
              <a:gd name="connsiteY98-12064" fmla="*/ 669 h 764"/>
              <a:gd name="connsiteX99-12065" fmla="*/ 68 w 420"/>
              <a:gd name="connsiteY99-12066" fmla="*/ 658 h 764"/>
              <a:gd name="connsiteX100-12067" fmla="*/ 52 w 420"/>
              <a:gd name="connsiteY100-12068" fmla="*/ 648 h 764"/>
              <a:gd name="connsiteX101-12069" fmla="*/ 36 w 420"/>
              <a:gd name="connsiteY101-12070" fmla="*/ 643 h 764"/>
              <a:gd name="connsiteX102-12071" fmla="*/ 26 w 420"/>
              <a:gd name="connsiteY102-12072" fmla="*/ 632 h 764"/>
              <a:gd name="connsiteX103-12073" fmla="*/ 15 w 420"/>
              <a:gd name="connsiteY103-12074" fmla="*/ 627 h 764"/>
              <a:gd name="connsiteX104-12075" fmla="*/ 5 w 420"/>
              <a:gd name="connsiteY104-12076" fmla="*/ 622 h 764"/>
              <a:gd name="connsiteX105-12077" fmla="*/ 0 w 420"/>
              <a:gd name="connsiteY105-12078" fmla="*/ 616 h 764"/>
              <a:gd name="connsiteX106-12079" fmla="*/ 0 w 420"/>
              <a:gd name="connsiteY106-12080" fmla="*/ 616 h 764"/>
              <a:gd name="connsiteX107-12081" fmla="*/ 0 w 420"/>
              <a:gd name="connsiteY107-12082" fmla="*/ 611 h 764"/>
              <a:gd name="connsiteX108-12083" fmla="*/ 0 w 420"/>
              <a:gd name="connsiteY108-12084" fmla="*/ 611 h 764"/>
              <a:gd name="connsiteX109-12085" fmla="*/ 5 w 420"/>
              <a:gd name="connsiteY109-12086" fmla="*/ 611 h 764"/>
              <a:gd name="connsiteX110-12087" fmla="*/ 10 w 420"/>
              <a:gd name="connsiteY110-12088" fmla="*/ 611 h 764"/>
              <a:gd name="connsiteX111-12089" fmla="*/ 21 w 420"/>
              <a:gd name="connsiteY111-12090" fmla="*/ 611 h 764"/>
              <a:gd name="connsiteX112-12091" fmla="*/ 31 w 420"/>
              <a:gd name="connsiteY112-12092" fmla="*/ 611 h 764"/>
              <a:gd name="connsiteX113-12093" fmla="*/ 47 w 420"/>
              <a:gd name="connsiteY113-12094" fmla="*/ 616 h 764"/>
              <a:gd name="connsiteX114-12095" fmla="*/ 63 w 420"/>
              <a:gd name="connsiteY114-12096" fmla="*/ 622 h 764"/>
              <a:gd name="connsiteX115-12097" fmla="*/ 84 w 420"/>
              <a:gd name="connsiteY115-12098" fmla="*/ 622 h 764"/>
              <a:gd name="connsiteX116-12099" fmla="*/ 105 w 420"/>
              <a:gd name="connsiteY116-12100" fmla="*/ 627 h 764"/>
              <a:gd name="connsiteX117-12101" fmla="*/ 121 w 420"/>
              <a:gd name="connsiteY117-12102" fmla="*/ 632 h 764"/>
              <a:gd name="connsiteX118-12103" fmla="*/ 136 w 420"/>
              <a:gd name="connsiteY118-12104" fmla="*/ 632 h 764"/>
              <a:gd name="connsiteX119-12105" fmla="*/ 152 w 420"/>
              <a:gd name="connsiteY119-12106" fmla="*/ 632 h 764"/>
              <a:gd name="connsiteX120-12107" fmla="*/ 163 w 420"/>
              <a:gd name="connsiteY120-12108" fmla="*/ 632 h 764"/>
              <a:gd name="connsiteX121-12109" fmla="*/ 173 w 420"/>
              <a:gd name="connsiteY121-12110" fmla="*/ 632 h 764"/>
              <a:gd name="connsiteX122-12111" fmla="*/ 179 w 420"/>
              <a:gd name="connsiteY122-12112" fmla="*/ 632 h 764"/>
              <a:gd name="connsiteX123-12113" fmla="*/ 184 w 420"/>
              <a:gd name="connsiteY123-12114" fmla="*/ 632 h 764"/>
              <a:gd name="connsiteX124-12115" fmla="*/ 189 w 420"/>
              <a:gd name="connsiteY124-12116" fmla="*/ 627 h 764"/>
              <a:gd name="connsiteX125-12117" fmla="*/ 194 w 420"/>
              <a:gd name="connsiteY125-12118" fmla="*/ 622 h 764"/>
              <a:gd name="connsiteX126-12119" fmla="*/ 200 w 420"/>
              <a:gd name="connsiteY126-12120" fmla="*/ 616 h 764"/>
              <a:gd name="connsiteX127-12121" fmla="*/ 205 w 420"/>
              <a:gd name="connsiteY127-12122" fmla="*/ 611 h 764"/>
              <a:gd name="connsiteX128-12123" fmla="*/ 210 w 420"/>
              <a:gd name="connsiteY128-12124" fmla="*/ 600 h 764"/>
              <a:gd name="connsiteX129-12125" fmla="*/ 221 w 420"/>
              <a:gd name="connsiteY129-12126" fmla="*/ 590 h 764"/>
              <a:gd name="connsiteX130-12127" fmla="*/ 226 w 420"/>
              <a:gd name="connsiteY130-12128" fmla="*/ 579 h 764"/>
              <a:gd name="connsiteX131-12129" fmla="*/ 231 w 420"/>
              <a:gd name="connsiteY131-12130" fmla="*/ 569 h 764"/>
              <a:gd name="connsiteX132-12131" fmla="*/ 236 w 420"/>
              <a:gd name="connsiteY132-12132" fmla="*/ 553 h 764"/>
              <a:gd name="connsiteX133-12133" fmla="*/ 242 w 420"/>
              <a:gd name="connsiteY133-12134" fmla="*/ 537 h 764"/>
              <a:gd name="connsiteX134-12135" fmla="*/ 247 w 420"/>
              <a:gd name="connsiteY134-12136" fmla="*/ 521 h 764"/>
              <a:gd name="connsiteX135-12137" fmla="*/ 252 w 420"/>
              <a:gd name="connsiteY135-12138" fmla="*/ 500 h 764"/>
              <a:gd name="connsiteX136-12139" fmla="*/ 257 w 420"/>
              <a:gd name="connsiteY136-12140" fmla="*/ 479 h 764"/>
              <a:gd name="connsiteX137-12141" fmla="*/ 263 w 420"/>
              <a:gd name="connsiteY137-12142" fmla="*/ 453 h 764"/>
              <a:gd name="connsiteX138-12143" fmla="*/ 268 w 420"/>
              <a:gd name="connsiteY138-12144" fmla="*/ 427 h 764"/>
              <a:gd name="connsiteX139-12145" fmla="*/ 273 w 420"/>
              <a:gd name="connsiteY139-12146" fmla="*/ 400 h 764"/>
              <a:gd name="connsiteX140-12147" fmla="*/ 278 w 420"/>
              <a:gd name="connsiteY140-12148" fmla="*/ 374 h 764"/>
              <a:gd name="connsiteX141-12149" fmla="*/ 284 w 420"/>
              <a:gd name="connsiteY141-12150" fmla="*/ 348 h 764"/>
              <a:gd name="connsiteX142-12151" fmla="*/ 284 w 420"/>
              <a:gd name="connsiteY142-12152" fmla="*/ 321 h 764"/>
              <a:gd name="connsiteX143-12153" fmla="*/ 289 w 420"/>
              <a:gd name="connsiteY143-12154" fmla="*/ 295 h 764"/>
              <a:gd name="connsiteX144-12155" fmla="*/ 289 w 420"/>
              <a:gd name="connsiteY144-12156" fmla="*/ 274 h 764"/>
              <a:gd name="connsiteX145-12157" fmla="*/ 294 w 420"/>
              <a:gd name="connsiteY145-12158" fmla="*/ 253 h 764"/>
              <a:gd name="connsiteX146-12159" fmla="*/ 294 w 420"/>
              <a:gd name="connsiteY146-12160" fmla="*/ 232 h 764"/>
              <a:gd name="connsiteX147-12161" fmla="*/ 294 w 420"/>
              <a:gd name="connsiteY147-12162" fmla="*/ 211 h 764"/>
              <a:gd name="connsiteX148-12163" fmla="*/ 299 w 420"/>
              <a:gd name="connsiteY148-12164" fmla="*/ 195 h 764"/>
              <a:gd name="connsiteX149-12165" fmla="*/ 299 w 420"/>
              <a:gd name="connsiteY149-12166" fmla="*/ 179 h 764"/>
              <a:gd name="connsiteX150-12167" fmla="*/ 299 w 420"/>
              <a:gd name="connsiteY150-12168" fmla="*/ 163 h 764"/>
              <a:gd name="connsiteX151-12169" fmla="*/ 299 w 420"/>
              <a:gd name="connsiteY151-12170" fmla="*/ 153 h 764"/>
              <a:gd name="connsiteX152-12171" fmla="*/ 299 w 420"/>
              <a:gd name="connsiteY152-12172" fmla="*/ 142 h 764"/>
              <a:gd name="connsiteX153-12173" fmla="*/ 299 w 420"/>
              <a:gd name="connsiteY153-12174" fmla="*/ 132 h 764"/>
              <a:gd name="connsiteX154-12175" fmla="*/ 299 w 420"/>
              <a:gd name="connsiteY154-12176" fmla="*/ 121 h 764"/>
              <a:gd name="connsiteX155-12177" fmla="*/ 294 w 420"/>
              <a:gd name="connsiteY155-12178" fmla="*/ 116 h 764"/>
              <a:gd name="connsiteX156-12179" fmla="*/ 294 w 420"/>
              <a:gd name="connsiteY156-12180" fmla="*/ 116 h 764"/>
              <a:gd name="connsiteX0-12181" fmla="*/ 294 w 420"/>
              <a:gd name="connsiteY0-12182" fmla="*/ 116 h 764"/>
              <a:gd name="connsiteX1-12183" fmla="*/ 294 w 420"/>
              <a:gd name="connsiteY1-12184" fmla="*/ 105 h 764"/>
              <a:gd name="connsiteX2-12185" fmla="*/ 289 w 420"/>
              <a:gd name="connsiteY2-12186" fmla="*/ 95 h 764"/>
              <a:gd name="connsiteX3-12187" fmla="*/ 284 w 420"/>
              <a:gd name="connsiteY3-12188" fmla="*/ 84 h 764"/>
              <a:gd name="connsiteX4-12189" fmla="*/ 284 w 420"/>
              <a:gd name="connsiteY4-12190" fmla="*/ 79 h 764"/>
              <a:gd name="connsiteX5-12191" fmla="*/ 278 w 420"/>
              <a:gd name="connsiteY5-12192" fmla="*/ 79 h 764"/>
              <a:gd name="connsiteX6-12193" fmla="*/ 273 w 420"/>
              <a:gd name="connsiteY6-12194" fmla="*/ 79 h 764"/>
              <a:gd name="connsiteX7-12195" fmla="*/ 268 w 420"/>
              <a:gd name="connsiteY7-12196" fmla="*/ 74 h 764"/>
              <a:gd name="connsiteX8-12197" fmla="*/ 257 w 420"/>
              <a:gd name="connsiteY8-12198" fmla="*/ 74 h 764"/>
              <a:gd name="connsiteX9-12199" fmla="*/ 247 w 420"/>
              <a:gd name="connsiteY9-12200" fmla="*/ 74 h 764"/>
              <a:gd name="connsiteX10-12201" fmla="*/ 236 w 420"/>
              <a:gd name="connsiteY10-12202" fmla="*/ 74 h 764"/>
              <a:gd name="connsiteX11-12203" fmla="*/ 226 w 420"/>
              <a:gd name="connsiteY11-12204" fmla="*/ 74 h 764"/>
              <a:gd name="connsiteX12-12205" fmla="*/ 215 w 420"/>
              <a:gd name="connsiteY12-12206" fmla="*/ 74 h 764"/>
              <a:gd name="connsiteX13-12207" fmla="*/ 184 w 420"/>
              <a:gd name="connsiteY13-12208" fmla="*/ 74 h 764"/>
              <a:gd name="connsiteX14-12209" fmla="*/ 157 w 420"/>
              <a:gd name="connsiteY14-12210" fmla="*/ 74 h 764"/>
              <a:gd name="connsiteX15-12211" fmla="*/ 126 w 420"/>
              <a:gd name="connsiteY15-12212" fmla="*/ 79 h 764"/>
              <a:gd name="connsiteX16-12213" fmla="*/ 58 w 420"/>
              <a:gd name="connsiteY16-12214" fmla="*/ 47 h 764"/>
              <a:gd name="connsiteX17-12215" fmla="*/ 94 w 420"/>
              <a:gd name="connsiteY17-12216" fmla="*/ 42 h 764"/>
              <a:gd name="connsiteX18-12217" fmla="*/ 110 w 420"/>
              <a:gd name="connsiteY18-12218" fmla="*/ 42 h 764"/>
              <a:gd name="connsiteX19-12219" fmla="*/ 126 w 420"/>
              <a:gd name="connsiteY19-12220" fmla="*/ 37 h 764"/>
              <a:gd name="connsiteX20-12221" fmla="*/ 142 w 420"/>
              <a:gd name="connsiteY20-12222" fmla="*/ 37 h 764"/>
              <a:gd name="connsiteX21-12223" fmla="*/ 157 w 420"/>
              <a:gd name="connsiteY21-12224" fmla="*/ 37 h 764"/>
              <a:gd name="connsiteX22-12225" fmla="*/ 168 w 420"/>
              <a:gd name="connsiteY22-12226" fmla="*/ 32 h 764"/>
              <a:gd name="connsiteX23-12227" fmla="*/ 184 w 420"/>
              <a:gd name="connsiteY23-12228" fmla="*/ 32 h 764"/>
              <a:gd name="connsiteX24-12229" fmla="*/ 194 w 420"/>
              <a:gd name="connsiteY24-12230" fmla="*/ 32 h 764"/>
              <a:gd name="connsiteX25-12231" fmla="*/ 205 w 420"/>
              <a:gd name="connsiteY25-12232" fmla="*/ 26 h 764"/>
              <a:gd name="connsiteX26-12233" fmla="*/ 215 w 420"/>
              <a:gd name="connsiteY26-12234" fmla="*/ 26 h 764"/>
              <a:gd name="connsiteX27-12235" fmla="*/ 221 w 420"/>
              <a:gd name="connsiteY27-12236" fmla="*/ 26 h 764"/>
              <a:gd name="connsiteX28-12237" fmla="*/ 231 w 420"/>
              <a:gd name="connsiteY28-12238" fmla="*/ 21 h 764"/>
              <a:gd name="connsiteX29-12239" fmla="*/ 236 w 420"/>
              <a:gd name="connsiteY29-12240" fmla="*/ 21 h 764"/>
              <a:gd name="connsiteX30-12241" fmla="*/ 242 w 420"/>
              <a:gd name="connsiteY30-12242" fmla="*/ 21 h 764"/>
              <a:gd name="connsiteX31-12243" fmla="*/ 247 w 420"/>
              <a:gd name="connsiteY31-12244" fmla="*/ 16 h 764"/>
              <a:gd name="connsiteX32-12245" fmla="*/ 247 w 420"/>
              <a:gd name="connsiteY32-12246" fmla="*/ 16 h 764"/>
              <a:gd name="connsiteX33-12247" fmla="*/ 252 w 420"/>
              <a:gd name="connsiteY33-12248" fmla="*/ 16 h 764"/>
              <a:gd name="connsiteX34-12249" fmla="*/ 252 w 420"/>
              <a:gd name="connsiteY34-12250" fmla="*/ 11 h 764"/>
              <a:gd name="connsiteX35-12251" fmla="*/ 263 w 420"/>
              <a:gd name="connsiteY35-12252" fmla="*/ 5 h 764"/>
              <a:gd name="connsiteX36-12253" fmla="*/ 268 w 420"/>
              <a:gd name="connsiteY36-12254" fmla="*/ 5 h 764"/>
              <a:gd name="connsiteX37-12255" fmla="*/ 278 w 420"/>
              <a:gd name="connsiteY37-12256" fmla="*/ 0 h 764"/>
              <a:gd name="connsiteX38-12257" fmla="*/ 284 w 420"/>
              <a:gd name="connsiteY38-12258" fmla="*/ 5 h 764"/>
              <a:gd name="connsiteX39-12259" fmla="*/ 299 w 420"/>
              <a:gd name="connsiteY39-12260" fmla="*/ 5 h 764"/>
              <a:gd name="connsiteX40-12261" fmla="*/ 310 w 420"/>
              <a:gd name="connsiteY40-12262" fmla="*/ 11 h 764"/>
              <a:gd name="connsiteX41-12263" fmla="*/ 331 w 420"/>
              <a:gd name="connsiteY41-12264" fmla="*/ 16 h 764"/>
              <a:gd name="connsiteX42-12265" fmla="*/ 363 w 420"/>
              <a:gd name="connsiteY42-12266" fmla="*/ 32 h 764"/>
              <a:gd name="connsiteX43-12267" fmla="*/ 378 w 420"/>
              <a:gd name="connsiteY43-12268" fmla="*/ 42 h 764"/>
              <a:gd name="connsiteX44-12269" fmla="*/ 394 w 420"/>
              <a:gd name="connsiteY44-12270" fmla="*/ 53 h 764"/>
              <a:gd name="connsiteX45-12271" fmla="*/ 405 w 420"/>
              <a:gd name="connsiteY45-12272" fmla="*/ 58 h 764"/>
              <a:gd name="connsiteX46-12273" fmla="*/ 415 w 420"/>
              <a:gd name="connsiteY46-12274" fmla="*/ 68 h 764"/>
              <a:gd name="connsiteX47-12275" fmla="*/ 420 w 420"/>
              <a:gd name="connsiteY47-12276" fmla="*/ 74 h 764"/>
              <a:gd name="connsiteX48-12277" fmla="*/ 420 w 420"/>
              <a:gd name="connsiteY48-12278" fmla="*/ 74 h 764"/>
              <a:gd name="connsiteX49-12279" fmla="*/ 415 w 420"/>
              <a:gd name="connsiteY49-12280" fmla="*/ 79 h 764"/>
              <a:gd name="connsiteX50-12281" fmla="*/ 415 w 420"/>
              <a:gd name="connsiteY50-12282" fmla="*/ 84 h 764"/>
              <a:gd name="connsiteX51-12283" fmla="*/ 410 w 420"/>
              <a:gd name="connsiteY51-12284" fmla="*/ 90 h 764"/>
              <a:gd name="connsiteX52-12285" fmla="*/ 405 w 420"/>
              <a:gd name="connsiteY52-12286" fmla="*/ 95 h 764"/>
              <a:gd name="connsiteX53-12287" fmla="*/ 399 w 420"/>
              <a:gd name="connsiteY53-12288" fmla="*/ 100 h 764"/>
              <a:gd name="connsiteX54-12289" fmla="*/ 394 w 420"/>
              <a:gd name="connsiteY54-12290" fmla="*/ 105 h 764"/>
              <a:gd name="connsiteX55-12291" fmla="*/ 389 w 420"/>
              <a:gd name="connsiteY55-12292" fmla="*/ 116 h 764"/>
              <a:gd name="connsiteX56-12293" fmla="*/ 389 w 420"/>
              <a:gd name="connsiteY56-12294" fmla="*/ 126 h 764"/>
              <a:gd name="connsiteX57-12295" fmla="*/ 384 w 420"/>
              <a:gd name="connsiteY57-12296" fmla="*/ 142 h 764"/>
              <a:gd name="connsiteX58-12297" fmla="*/ 384 w 420"/>
              <a:gd name="connsiteY58-12298" fmla="*/ 163 h 764"/>
              <a:gd name="connsiteX59-12299" fmla="*/ 384 w 420"/>
              <a:gd name="connsiteY59-12300" fmla="*/ 184 h 764"/>
              <a:gd name="connsiteX60-12301" fmla="*/ 378 w 420"/>
              <a:gd name="connsiteY60-12302" fmla="*/ 211 h 764"/>
              <a:gd name="connsiteX61-12303" fmla="*/ 373 w 420"/>
              <a:gd name="connsiteY61-12304" fmla="*/ 263 h 764"/>
              <a:gd name="connsiteX62-12305" fmla="*/ 368 w 420"/>
              <a:gd name="connsiteY62-12306" fmla="*/ 316 h 764"/>
              <a:gd name="connsiteX63-12307" fmla="*/ 363 w 420"/>
              <a:gd name="connsiteY63-12308" fmla="*/ 363 h 764"/>
              <a:gd name="connsiteX64-12309" fmla="*/ 357 w 420"/>
              <a:gd name="connsiteY64-12310" fmla="*/ 411 h 764"/>
              <a:gd name="connsiteX65-12311" fmla="*/ 347 w 420"/>
              <a:gd name="connsiteY65-12312" fmla="*/ 458 h 764"/>
              <a:gd name="connsiteX66-12313" fmla="*/ 336 w 420"/>
              <a:gd name="connsiteY66-12314" fmla="*/ 506 h 764"/>
              <a:gd name="connsiteX67-12315" fmla="*/ 326 w 420"/>
              <a:gd name="connsiteY67-12316" fmla="*/ 553 h 764"/>
              <a:gd name="connsiteX68-12317" fmla="*/ 310 w 420"/>
              <a:gd name="connsiteY68-12318" fmla="*/ 595 h 764"/>
              <a:gd name="connsiteX69-12319" fmla="*/ 299 w 420"/>
              <a:gd name="connsiteY69-12320" fmla="*/ 622 h 764"/>
              <a:gd name="connsiteX70-12321" fmla="*/ 294 w 420"/>
              <a:gd name="connsiteY70-12322" fmla="*/ 643 h 764"/>
              <a:gd name="connsiteX71-12323" fmla="*/ 284 w 420"/>
              <a:gd name="connsiteY71-12324" fmla="*/ 658 h 764"/>
              <a:gd name="connsiteX72-12325" fmla="*/ 273 w 420"/>
              <a:gd name="connsiteY72-12326" fmla="*/ 674 h 764"/>
              <a:gd name="connsiteX73-12327" fmla="*/ 263 w 420"/>
              <a:gd name="connsiteY73-12328" fmla="*/ 690 h 764"/>
              <a:gd name="connsiteX74-12329" fmla="*/ 252 w 420"/>
              <a:gd name="connsiteY74-12330" fmla="*/ 706 h 764"/>
              <a:gd name="connsiteX75-12331" fmla="*/ 236 w 420"/>
              <a:gd name="connsiteY75-12332" fmla="*/ 716 h 764"/>
              <a:gd name="connsiteX76-12333" fmla="*/ 226 w 420"/>
              <a:gd name="connsiteY76-12334" fmla="*/ 727 h 764"/>
              <a:gd name="connsiteX77-12335" fmla="*/ 215 w 420"/>
              <a:gd name="connsiteY77-12336" fmla="*/ 737 h 764"/>
              <a:gd name="connsiteX78-12337" fmla="*/ 205 w 420"/>
              <a:gd name="connsiteY78-12338" fmla="*/ 743 h 764"/>
              <a:gd name="connsiteX79-12339" fmla="*/ 194 w 420"/>
              <a:gd name="connsiteY79-12340" fmla="*/ 748 h 764"/>
              <a:gd name="connsiteX80-12341" fmla="*/ 184 w 420"/>
              <a:gd name="connsiteY80-12342" fmla="*/ 753 h 764"/>
              <a:gd name="connsiteX81-12343" fmla="*/ 179 w 420"/>
              <a:gd name="connsiteY81-12344" fmla="*/ 758 h 764"/>
              <a:gd name="connsiteX82-12345" fmla="*/ 168 w 420"/>
              <a:gd name="connsiteY82-12346" fmla="*/ 764 h 764"/>
              <a:gd name="connsiteX83-12347" fmla="*/ 163 w 420"/>
              <a:gd name="connsiteY83-12348" fmla="*/ 764 h 764"/>
              <a:gd name="connsiteX84-12349" fmla="*/ 157 w 420"/>
              <a:gd name="connsiteY84-12350" fmla="*/ 764 h 764"/>
              <a:gd name="connsiteX85-12351" fmla="*/ 147 w 420"/>
              <a:gd name="connsiteY85-12352" fmla="*/ 758 h 764"/>
              <a:gd name="connsiteX86-12353" fmla="*/ 142 w 420"/>
              <a:gd name="connsiteY86-12354" fmla="*/ 753 h 764"/>
              <a:gd name="connsiteX87-12355" fmla="*/ 136 w 420"/>
              <a:gd name="connsiteY87-12356" fmla="*/ 748 h 764"/>
              <a:gd name="connsiteX88-12357" fmla="*/ 136 w 420"/>
              <a:gd name="connsiteY88-12358" fmla="*/ 743 h 764"/>
              <a:gd name="connsiteX89-12359" fmla="*/ 136 w 420"/>
              <a:gd name="connsiteY89-12360" fmla="*/ 737 h 764"/>
              <a:gd name="connsiteX90-12361" fmla="*/ 136 w 420"/>
              <a:gd name="connsiteY90-12362" fmla="*/ 732 h 764"/>
              <a:gd name="connsiteX91-12363" fmla="*/ 136 w 420"/>
              <a:gd name="connsiteY91-12364" fmla="*/ 722 h 764"/>
              <a:gd name="connsiteX92-12365" fmla="*/ 136 w 420"/>
              <a:gd name="connsiteY92-12366" fmla="*/ 716 h 764"/>
              <a:gd name="connsiteX93-12367" fmla="*/ 131 w 420"/>
              <a:gd name="connsiteY93-12368" fmla="*/ 706 h 764"/>
              <a:gd name="connsiteX94-12369" fmla="*/ 121 w 420"/>
              <a:gd name="connsiteY94-12370" fmla="*/ 695 h 764"/>
              <a:gd name="connsiteX95-12371" fmla="*/ 110 w 420"/>
              <a:gd name="connsiteY95-12372" fmla="*/ 690 h 764"/>
              <a:gd name="connsiteX96-12373" fmla="*/ 100 w 420"/>
              <a:gd name="connsiteY96-12374" fmla="*/ 679 h 764"/>
              <a:gd name="connsiteX97-12375" fmla="*/ 84 w 420"/>
              <a:gd name="connsiteY97-12376" fmla="*/ 669 h 764"/>
              <a:gd name="connsiteX98-12377" fmla="*/ 68 w 420"/>
              <a:gd name="connsiteY98-12378" fmla="*/ 658 h 764"/>
              <a:gd name="connsiteX99-12379" fmla="*/ 52 w 420"/>
              <a:gd name="connsiteY99-12380" fmla="*/ 648 h 764"/>
              <a:gd name="connsiteX100-12381" fmla="*/ 36 w 420"/>
              <a:gd name="connsiteY100-12382" fmla="*/ 643 h 764"/>
              <a:gd name="connsiteX101-12383" fmla="*/ 26 w 420"/>
              <a:gd name="connsiteY101-12384" fmla="*/ 632 h 764"/>
              <a:gd name="connsiteX102-12385" fmla="*/ 15 w 420"/>
              <a:gd name="connsiteY102-12386" fmla="*/ 627 h 764"/>
              <a:gd name="connsiteX103-12387" fmla="*/ 5 w 420"/>
              <a:gd name="connsiteY103-12388" fmla="*/ 622 h 764"/>
              <a:gd name="connsiteX104-12389" fmla="*/ 0 w 420"/>
              <a:gd name="connsiteY104-12390" fmla="*/ 616 h 764"/>
              <a:gd name="connsiteX105-12391" fmla="*/ 0 w 420"/>
              <a:gd name="connsiteY105-12392" fmla="*/ 616 h 764"/>
              <a:gd name="connsiteX106-12393" fmla="*/ 0 w 420"/>
              <a:gd name="connsiteY106-12394" fmla="*/ 611 h 764"/>
              <a:gd name="connsiteX107-12395" fmla="*/ 0 w 420"/>
              <a:gd name="connsiteY107-12396" fmla="*/ 611 h 764"/>
              <a:gd name="connsiteX108-12397" fmla="*/ 5 w 420"/>
              <a:gd name="connsiteY108-12398" fmla="*/ 611 h 764"/>
              <a:gd name="connsiteX109-12399" fmla="*/ 10 w 420"/>
              <a:gd name="connsiteY109-12400" fmla="*/ 611 h 764"/>
              <a:gd name="connsiteX110-12401" fmla="*/ 21 w 420"/>
              <a:gd name="connsiteY110-12402" fmla="*/ 611 h 764"/>
              <a:gd name="connsiteX111-12403" fmla="*/ 31 w 420"/>
              <a:gd name="connsiteY111-12404" fmla="*/ 611 h 764"/>
              <a:gd name="connsiteX112-12405" fmla="*/ 47 w 420"/>
              <a:gd name="connsiteY112-12406" fmla="*/ 616 h 764"/>
              <a:gd name="connsiteX113-12407" fmla="*/ 63 w 420"/>
              <a:gd name="connsiteY113-12408" fmla="*/ 622 h 764"/>
              <a:gd name="connsiteX114-12409" fmla="*/ 84 w 420"/>
              <a:gd name="connsiteY114-12410" fmla="*/ 622 h 764"/>
              <a:gd name="connsiteX115-12411" fmla="*/ 105 w 420"/>
              <a:gd name="connsiteY115-12412" fmla="*/ 627 h 764"/>
              <a:gd name="connsiteX116-12413" fmla="*/ 121 w 420"/>
              <a:gd name="connsiteY116-12414" fmla="*/ 632 h 764"/>
              <a:gd name="connsiteX117-12415" fmla="*/ 136 w 420"/>
              <a:gd name="connsiteY117-12416" fmla="*/ 632 h 764"/>
              <a:gd name="connsiteX118-12417" fmla="*/ 152 w 420"/>
              <a:gd name="connsiteY118-12418" fmla="*/ 632 h 764"/>
              <a:gd name="connsiteX119-12419" fmla="*/ 163 w 420"/>
              <a:gd name="connsiteY119-12420" fmla="*/ 632 h 764"/>
              <a:gd name="connsiteX120-12421" fmla="*/ 173 w 420"/>
              <a:gd name="connsiteY120-12422" fmla="*/ 632 h 764"/>
              <a:gd name="connsiteX121-12423" fmla="*/ 179 w 420"/>
              <a:gd name="connsiteY121-12424" fmla="*/ 632 h 764"/>
              <a:gd name="connsiteX122-12425" fmla="*/ 184 w 420"/>
              <a:gd name="connsiteY122-12426" fmla="*/ 632 h 764"/>
              <a:gd name="connsiteX123-12427" fmla="*/ 189 w 420"/>
              <a:gd name="connsiteY123-12428" fmla="*/ 627 h 764"/>
              <a:gd name="connsiteX124-12429" fmla="*/ 194 w 420"/>
              <a:gd name="connsiteY124-12430" fmla="*/ 622 h 764"/>
              <a:gd name="connsiteX125-12431" fmla="*/ 200 w 420"/>
              <a:gd name="connsiteY125-12432" fmla="*/ 616 h 764"/>
              <a:gd name="connsiteX126-12433" fmla="*/ 205 w 420"/>
              <a:gd name="connsiteY126-12434" fmla="*/ 611 h 764"/>
              <a:gd name="connsiteX127-12435" fmla="*/ 210 w 420"/>
              <a:gd name="connsiteY127-12436" fmla="*/ 600 h 764"/>
              <a:gd name="connsiteX128-12437" fmla="*/ 221 w 420"/>
              <a:gd name="connsiteY128-12438" fmla="*/ 590 h 764"/>
              <a:gd name="connsiteX129-12439" fmla="*/ 226 w 420"/>
              <a:gd name="connsiteY129-12440" fmla="*/ 579 h 764"/>
              <a:gd name="connsiteX130-12441" fmla="*/ 231 w 420"/>
              <a:gd name="connsiteY130-12442" fmla="*/ 569 h 764"/>
              <a:gd name="connsiteX131-12443" fmla="*/ 236 w 420"/>
              <a:gd name="connsiteY131-12444" fmla="*/ 553 h 764"/>
              <a:gd name="connsiteX132-12445" fmla="*/ 242 w 420"/>
              <a:gd name="connsiteY132-12446" fmla="*/ 537 h 764"/>
              <a:gd name="connsiteX133-12447" fmla="*/ 247 w 420"/>
              <a:gd name="connsiteY133-12448" fmla="*/ 521 h 764"/>
              <a:gd name="connsiteX134-12449" fmla="*/ 252 w 420"/>
              <a:gd name="connsiteY134-12450" fmla="*/ 500 h 764"/>
              <a:gd name="connsiteX135-12451" fmla="*/ 257 w 420"/>
              <a:gd name="connsiteY135-12452" fmla="*/ 479 h 764"/>
              <a:gd name="connsiteX136-12453" fmla="*/ 263 w 420"/>
              <a:gd name="connsiteY136-12454" fmla="*/ 453 h 764"/>
              <a:gd name="connsiteX137-12455" fmla="*/ 268 w 420"/>
              <a:gd name="connsiteY137-12456" fmla="*/ 427 h 764"/>
              <a:gd name="connsiteX138-12457" fmla="*/ 273 w 420"/>
              <a:gd name="connsiteY138-12458" fmla="*/ 400 h 764"/>
              <a:gd name="connsiteX139-12459" fmla="*/ 278 w 420"/>
              <a:gd name="connsiteY139-12460" fmla="*/ 374 h 764"/>
              <a:gd name="connsiteX140-12461" fmla="*/ 284 w 420"/>
              <a:gd name="connsiteY140-12462" fmla="*/ 348 h 764"/>
              <a:gd name="connsiteX141-12463" fmla="*/ 284 w 420"/>
              <a:gd name="connsiteY141-12464" fmla="*/ 321 h 764"/>
              <a:gd name="connsiteX142-12465" fmla="*/ 289 w 420"/>
              <a:gd name="connsiteY142-12466" fmla="*/ 295 h 764"/>
              <a:gd name="connsiteX143-12467" fmla="*/ 289 w 420"/>
              <a:gd name="connsiteY143-12468" fmla="*/ 274 h 764"/>
              <a:gd name="connsiteX144-12469" fmla="*/ 294 w 420"/>
              <a:gd name="connsiteY144-12470" fmla="*/ 253 h 764"/>
              <a:gd name="connsiteX145-12471" fmla="*/ 294 w 420"/>
              <a:gd name="connsiteY145-12472" fmla="*/ 232 h 764"/>
              <a:gd name="connsiteX146-12473" fmla="*/ 294 w 420"/>
              <a:gd name="connsiteY146-12474" fmla="*/ 211 h 764"/>
              <a:gd name="connsiteX147-12475" fmla="*/ 299 w 420"/>
              <a:gd name="connsiteY147-12476" fmla="*/ 195 h 764"/>
              <a:gd name="connsiteX148-12477" fmla="*/ 299 w 420"/>
              <a:gd name="connsiteY148-12478" fmla="*/ 179 h 764"/>
              <a:gd name="connsiteX149-12479" fmla="*/ 299 w 420"/>
              <a:gd name="connsiteY149-12480" fmla="*/ 163 h 764"/>
              <a:gd name="connsiteX150-12481" fmla="*/ 299 w 420"/>
              <a:gd name="connsiteY150-12482" fmla="*/ 153 h 764"/>
              <a:gd name="connsiteX151-12483" fmla="*/ 299 w 420"/>
              <a:gd name="connsiteY151-12484" fmla="*/ 142 h 764"/>
              <a:gd name="connsiteX152-12485" fmla="*/ 299 w 420"/>
              <a:gd name="connsiteY152-12486" fmla="*/ 132 h 764"/>
              <a:gd name="connsiteX153-12487" fmla="*/ 299 w 420"/>
              <a:gd name="connsiteY153-12488" fmla="*/ 121 h 764"/>
              <a:gd name="connsiteX154-12489" fmla="*/ 294 w 420"/>
              <a:gd name="connsiteY154-12490" fmla="*/ 116 h 764"/>
              <a:gd name="connsiteX155-12491" fmla="*/ 294 w 420"/>
              <a:gd name="connsiteY155-12492" fmla="*/ 116 h 764"/>
              <a:gd name="connsiteX0-12493" fmla="*/ 294 w 420"/>
              <a:gd name="connsiteY0-12494" fmla="*/ 116 h 764"/>
              <a:gd name="connsiteX1-12495" fmla="*/ 294 w 420"/>
              <a:gd name="connsiteY1-12496" fmla="*/ 105 h 764"/>
              <a:gd name="connsiteX2-12497" fmla="*/ 289 w 420"/>
              <a:gd name="connsiteY2-12498" fmla="*/ 95 h 764"/>
              <a:gd name="connsiteX3-12499" fmla="*/ 284 w 420"/>
              <a:gd name="connsiteY3-12500" fmla="*/ 84 h 764"/>
              <a:gd name="connsiteX4-12501" fmla="*/ 284 w 420"/>
              <a:gd name="connsiteY4-12502" fmla="*/ 79 h 764"/>
              <a:gd name="connsiteX5-12503" fmla="*/ 278 w 420"/>
              <a:gd name="connsiteY5-12504" fmla="*/ 79 h 764"/>
              <a:gd name="connsiteX6-12505" fmla="*/ 273 w 420"/>
              <a:gd name="connsiteY6-12506" fmla="*/ 79 h 764"/>
              <a:gd name="connsiteX7-12507" fmla="*/ 268 w 420"/>
              <a:gd name="connsiteY7-12508" fmla="*/ 74 h 764"/>
              <a:gd name="connsiteX8-12509" fmla="*/ 257 w 420"/>
              <a:gd name="connsiteY8-12510" fmla="*/ 74 h 764"/>
              <a:gd name="connsiteX9-12511" fmla="*/ 247 w 420"/>
              <a:gd name="connsiteY9-12512" fmla="*/ 74 h 764"/>
              <a:gd name="connsiteX10-12513" fmla="*/ 236 w 420"/>
              <a:gd name="connsiteY10-12514" fmla="*/ 74 h 764"/>
              <a:gd name="connsiteX11-12515" fmla="*/ 226 w 420"/>
              <a:gd name="connsiteY11-12516" fmla="*/ 74 h 764"/>
              <a:gd name="connsiteX12-12517" fmla="*/ 215 w 420"/>
              <a:gd name="connsiteY12-12518" fmla="*/ 74 h 764"/>
              <a:gd name="connsiteX13-12519" fmla="*/ 184 w 420"/>
              <a:gd name="connsiteY13-12520" fmla="*/ 74 h 764"/>
              <a:gd name="connsiteX14-12521" fmla="*/ 157 w 420"/>
              <a:gd name="connsiteY14-12522" fmla="*/ 74 h 764"/>
              <a:gd name="connsiteX15-12523" fmla="*/ 126 w 420"/>
              <a:gd name="connsiteY15-12524" fmla="*/ 79 h 764"/>
              <a:gd name="connsiteX16-12525" fmla="*/ 94 w 420"/>
              <a:gd name="connsiteY16-12526" fmla="*/ 42 h 764"/>
              <a:gd name="connsiteX17-12527" fmla="*/ 110 w 420"/>
              <a:gd name="connsiteY17-12528" fmla="*/ 42 h 764"/>
              <a:gd name="connsiteX18-12529" fmla="*/ 126 w 420"/>
              <a:gd name="connsiteY18-12530" fmla="*/ 37 h 764"/>
              <a:gd name="connsiteX19-12531" fmla="*/ 142 w 420"/>
              <a:gd name="connsiteY19-12532" fmla="*/ 37 h 764"/>
              <a:gd name="connsiteX20-12533" fmla="*/ 157 w 420"/>
              <a:gd name="connsiteY20-12534" fmla="*/ 37 h 764"/>
              <a:gd name="connsiteX21-12535" fmla="*/ 168 w 420"/>
              <a:gd name="connsiteY21-12536" fmla="*/ 32 h 764"/>
              <a:gd name="connsiteX22-12537" fmla="*/ 184 w 420"/>
              <a:gd name="connsiteY22-12538" fmla="*/ 32 h 764"/>
              <a:gd name="connsiteX23-12539" fmla="*/ 194 w 420"/>
              <a:gd name="connsiteY23-12540" fmla="*/ 32 h 764"/>
              <a:gd name="connsiteX24-12541" fmla="*/ 205 w 420"/>
              <a:gd name="connsiteY24-12542" fmla="*/ 26 h 764"/>
              <a:gd name="connsiteX25-12543" fmla="*/ 215 w 420"/>
              <a:gd name="connsiteY25-12544" fmla="*/ 26 h 764"/>
              <a:gd name="connsiteX26-12545" fmla="*/ 221 w 420"/>
              <a:gd name="connsiteY26-12546" fmla="*/ 26 h 764"/>
              <a:gd name="connsiteX27-12547" fmla="*/ 231 w 420"/>
              <a:gd name="connsiteY27-12548" fmla="*/ 21 h 764"/>
              <a:gd name="connsiteX28-12549" fmla="*/ 236 w 420"/>
              <a:gd name="connsiteY28-12550" fmla="*/ 21 h 764"/>
              <a:gd name="connsiteX29-12551" fmla="*/ 242 w 420"/>
              <a:gd name="connsiteY29-12552" fmla="*/ 21 h 764"/>
              <a:gd name="connsiteX30-12553" fmla="*/ 247 w 420"/>
              <a:gd name="connsiteY30-12554" fmla="*/ 16 h 764"/>
              <a:gd name="connsiteX31-12555" fmla="*/ 247 w 420"/>
              <a:gd name="connsiteY31-12556" fmla="*/ 16 h 764"/>
              <a:gd name="connsiteX32-12557" fmla="*/ 252 w 420"/>
              <a:gd name="connsiteY32-12558" fmla="*/ 16 h 764"/>
              <a:gd name="connsiteX33-12559" fmla="*/ 252 w 420"/>
              <a:gd name="connsiteY33-12560" fmla="*/ 11 h 764"/>
              <a:gd name="connsiteX34-12561" fmla="*/ 263 w 420"/>
              <a:gd name="connsiteY34-12562" fmla="*/ 5 h 764"/>
              <a:gd name="connsiteX35-12563" fmla="*/ 268 w 420"/>
              <a:gd name="connsiteY35-12564" fmla="*/ 5 h 764"/>
              <a:gd name="connsiteX36-12565" fmla="*/ 278 w 420"/>
              <a:gd name="connsiteY36-12566" fmla="*/ 0 h 764"/>
              <a:gd name="connsiteX37-12567" fmla="*/ 284 w 420"/>
              <a:gd name="connsiteY37-12568" fmla="*/ 5 h 764"/>
              <a:gd name="connsiteX38-12569" fmla="*/ 299 w 420"/>
              <a:gd name="connsiteY38-12570" fmla="*/ 5 h 764"/>
              <a:gd name="connsiteX39-12571" fmla="*/ 310 w 420"/>
              <a:gd name="connsiteY39-12572" fmla="*/ 11 h 764"/>
              <a:gd name="connsiteX40-12573" fmla="*/ 331 w 420"/>
              <a:gd name="connsiteY40-12574" fmla="*/ 16 h 764"/>
              <a:gd name="connsiteX41-12575" fmla="*/ 363 w 420"/>
              <a:gd name="connsiteY41-12576" fmla="*/ 32 h 764"/>
              <a:gd name="connsiteX42-12577" fmla="*/ 378 w 420"/>
              <a:gd name="connsiteY42-12578" fmla="*/ 42 h 764"/>
              <a:gd name="connsiteX43-12579" fmla="*/ 394 w 420"/>
              <a:gd name="connsiteY43-12580" fmla="*/ 53 h 764"/>
              <a:gd name="connsiteX44-12581" fmla="*/ 405 w 420"/>
              <a:gd name="connsiteY44-12582" fmla="*/ 58 h 764"/>
              <a:gd name="connsiteX45-12583" fmla="*/ 415 w 420"/>
              <a:gd name="connsiteY45-12584" fmla="*/ 68 h 764"/>
              <a:gd name="connsiteX46-12585" fmla="*/ 420 w 420"/>
              <a:gd name="connsiteY46-12586" fmla="*/ 74 h 764"/>
              <a:gd name="connsiteX47-12587" fmla="*/ 420 w 420"/>
              <a:gd name="connsiteY47-12588" fmla="*/ 74 h 764"/>
              <a:gd name="connsiteX48-12589" fmla="*/ 415 w 420"/>
              <a:gd name="connsiteY48-12590" fmla="*/ 79 h 764"/>
              <a:gd name="connsiteX49-12591" fmla="*/ 415 w 420"/>
              <a:gd name="connsiteY49-12592" fmla="*/ 84 h 764"/>
              <a:gd name="connsiteX50-12593" fmla="*/ 410 w 420"/>
              <a:gd name="connsiteY50-12594" fmla="*/ 90 h 764"/>
              <a:gd name="connsiteX51-12595" fmla="*/ 405 w 420"/>
              <a:gd name="connsiteY51-12596" fmla="*/ 95 h 764"/>
              <a:gd name="connsiteX52-12597" fmla="*/ 399 w 420"/>
              <a:gd name="connsiteY52-12598" fmla="*/ 100 h 764"/>
              <a:gd name="connsiteX53-12599" fmla="*/ 394 w 420"/>
              <a:gd name="connsiteY53-12600" fmla="*/ 105 h 764"/>
              <a:gd name="connsiteX54-12601" fmla="*/ 389 w 420"/>
              <a:gd name="connsiteY54-12602" fmla="*/ 116 h 764"/>
              <a:gd name="connsiteX55-12603" fmla="*/ 389 w 420"/>
              <a:gd name="connsiteY55-12604" fmla="*/ 126 h 764"/>
              <a:gd name="connsiteX56-12605" fmla="*/ 384 w 420"/>
              <a:gd name="connsiteY56-12606" fmla="*/ 142 h 764"/>
              <a:gd name="connsiteX57-12607" fmla="*/ 384 w 420"/>
              <a:gd name="connsiteY57-12608" fmla="*/ 163 h 764"/>
              <a:gd name="connsiteX58-12609" fmla="*/ 384 w 420"/>
              <a:gd name="connsiteY58-12610" fmla="*/ 184 h 764"/>
              <a:gd name="connsiteX59-12611" fmla="*/ 378 w 420"/>
              <a:gd name="connsiteY59-12612" fmla="*/ 211 h 764"/>
              <a:gd name="connsiteX60-12613" fmla="*/ 373 w 420"/>
              <a:gd name="connsiteY60-12614" fmla="*/ 263 h 764"/>
              <a:gd name="connsiteX61-12615" fmla="*/ 368 w 420"/>
              <a:gd name="connsiteY61-12616" fmla="*/ 316 h 764"/>
              <a:gd name="connsiteX62-12617" fmla="*/ 363 w 420"/>
              <a:gd name="connsiteY62-12618" fmla="*/ 363 h 764"/>
              <a:gd name="connsiteX63-12619" fmla="*/ 357 w 420"/>
              <a:gd name="connsiteY63-12620" fmla="*/ 411 h 764"/>
              <a:gd name="connsiteX64-12621" fmla="*/ 347 w 420"/>
              <a:gd name="connsiteY64-12622" fmla="*/ 458 h 764"/>
              <a:gd name="connsiteX65-12623" fmla="*/ 336 w 420"/>
              <a:gd name="connsiteY65-12624" fmla="*/ 506 h 764"/>
              <a:gd name="connsiteX66-12625" fmla="*/ 326 w 420"/>
              <a:gd name="connsiteY66-12626" fmla="*/ 553 h 764"/>
              <a:gd name="connsiteX67-12627" fmla="*/ 310 w 420"/>
              <a:gd name="connsiteY67-12628" fmla="*/ 595 h 764"/>
              <a:gd name="connsiteX68-12629" fmla="*/ 299 w 420"/>
              <a:gd name="connsiteY68-12630" fmla="*/ 622 h 764"/>
              <a:gd name="connsiteX69-12631" fmla="*/ 294 w 420"/>
              <a:gd name="connsiteY69-12632" fmla="*/ 643 h 764"/>
              <a:gd name="connsiteX70-12633" fmla="*/ 284 w 420"/>
              <a:gd name="connsiteY70-12634" fmla="*/ 658 h 764"/>
              <a:gd name="connsiteX71-12635" fmla="*/ 273 w 420"/>
              <a:gd name="connsiteY71-12636" fmla="*/ 674 h 764"/>
              <a:gd name="connsiteX72-12637" fmla="*/ 263 w 420"/>
              <a:gd name="connsiteY72-12638" fmla="*/ 690 h 764"/>
              <a:gd name="connsiteX73-12639" fmla="*/ 252 w 420"/>
              <a:gd name="connsiteY73-12640" fmla="*/ 706 h 764"/>
              <a:gd name="connsiteX74-12641" fmla="*/ 236 w 420"/>
              <a:gd name="connsiteY74-12642" fmla="*/ 716 h 764"/>
              <a:gd name="connsiteX75-12643" fmla="*/ 226 w 420"/>
              <a:gd name="connsiteY75-12644" fmla="*/ 727 h 764"/>
              <a:gd name="connsiteX76-12645" fmla="*/ 215 w 420"/>
              <a:gd name="connsiteY76-12646" fmla="*/ 737 h 764"/>
              <a:gd name="connsiteX77-12647" fmla="*/ 205 w 420"/>
              <a:gd name="connsiteY77-12648" fmla="*/ 743 h 764"/>
              <a:gd name="connsiteX78-12649" fmla="*/ 194 w 420"/>
              <a:gd name="connsiteY78-12650" fmla="*/ 748 h 764"/>
              <a:gd name="connsiteX79-12651" fmla="*/ 184 w 420"/>
              <a:gd name="connsiteY79-12652" fmla="*/ 753 h 764"/>
              <a:gd name="connsiteX80-12653" fmla="*/ 179 w 420"/>
              <a:gd name="connsiteY80-12654" fmla="*/ 758 h 764"/>
              <a:gd name="connsiteX81-12655" fmla="*/ 168 w 420"/>
              <a:gd name="connsiteY81-12656" fmla="*/ 764 h 764"/>
              <a:gd name="connsiteX82-12657" fmla="*/ 163 w 420"/>
              <a:gd name="connsiteY82-12658" fmla="*/ 764 h 764"/>
              <a:gd name="connsiteX83-12659" fmla="*/ 157 w 420"/>
              <a:gd name="connsiteY83-12660" fmla="*/ 764 h 764"/>
              <a:gd name="connsiteX84-12661" fmla="*/ 147 w 420"/>
              <a:gd name="connsiteY84-12662" fmla="*/ 758 h 764"/>
              <a:gd name="connsiteX85-12663" fmla="*/ 142 w 420"/>
              <a:gd name="connsiteY85-12664" fmla="*/ 753 h 764"/>
              <a:gd name="connsiteX86-12665" fmla="*/ 136 w 420"/>
              <a:gd name="connsiteY86-12666" fmla="*/ 748 h 764"/>
              <a:gd name="connsiteX87-12667" fmla="*/ 136 w 420"/>
              <a:gd name="connsiteY87-12668" fmla="*/ 743 h 764"/>
              <a:gd name="connsiteX88-12669" fmla="*/ 136 w 420"/>
              <a:gd name="connsiteY88-12670" fmla="*/ 737 h 764"/>
              <a:gd name="connsiteX89-12671" fmla="*/ 136 w 420"/>
              <a:gd name="connsiteY89-12672" fmla="*/ 732 h 764"/>
              <a:gd name="connsiteX90-12673" fmla="*/ 136 w 420"/>
              <a:gd name="connsiteY90-12674" fmla="*/ 722 h 764"/>
              <a:gd name="connsiteX91-12675" fmla="*/ 136 w 420"/>
              <a:gd name="connsiteY91-12676" fmla="*/ 716 h 764"/>
              <a:gd name="connsiteX92-12677" fmla="*/ 131 w 420"/>
              <a:gd name="connsiteY92-12678" fmla="*/ 706 h 764"/>
              <a:gd name="connsiteX93-12679" fmla="*/ 121 w 420"/>
              <a:gd name="connsiteY93-12680" fmla="*/ 695 h 764"/>
              <a:gd name="connsiteX94-12681" fmla="*/ 110 w 420"/>
              <a:gd name="connsiteY94-12682" fmla="*/ 690 h 764"/>
              <a:gd name="connsiteX95-12683" fmla="*/ 100 w 420"/>
              <a:gd name="connsiteY95-12684" fmla="*/ 679 h 764"/>
              <a:gd name="connsiteX96-12685" fmla="*/ 84 w 420"/>
              <a:gd name="connsiteY96-12686" fmla="*/ 669 h 764"/>
              <a:gd name="connsiteX97-12687" fmla="*/ 68 w 420"/>
              <a:gd name="connsiteY97-12688" fmla="*/ 658 h 764"/>
              <a:gd name="connsiteX98-12689" fmla="*/ 52 w 420"/>
              <a:gd name="connsiteY98-12690" fmla="*/ 648 h 764"/>
              <a:gd name="connsiteX99-12691" fmla="*/ 36 w 420"/>
              <a:gd name="connsiteY99-12692" fmla="*/ 643 h 764"/>
              <a:gd name="connsiteX100-12693" fmla="*/ 26 w 420"/>
              <a:gd name="connsiteY100-12694" fmla="*/ 632 h 764"/>
              <a:gd name="connsiteX101-12695" fmla="*/ 15 w 420"/>
              <a:gd name="connsiteY101-12696" fmla="*/ 627 h 764"/>
              <a:gd name="connsiteX102-12697" fmla="*/ 5 w 420"/>
              <a:gd name="connsiteY102-12698" fmla="*/ 622 h 764"/>
              <a:gd name="connsiteX103-12699" fmla="*/ 0 w 420"/>
              <a:gd name="connsiteY103-12700" fmla="*/ 616 h 764"/>
              <a:gd name="connsiteX104-12701" fmla="*/ 0 w 420"/>
              <a:gd name="connsiteY104-12702" fmla="*/ 616 h 764"/>
              <a:gd name="connsiteX105-12703" fmla="*/ 0 w 420"/>
              <a:gd name="connsiteY105-12704" fmla="*/ 611 h 764"/>
              <a:gd name="connsiteX106-12705" fmla="*/ 0 w 420"/>
              <a:gd name="connsiteY106-12706" fmla="*/ 611 h 764"/>
              <a:gd name="connsiteX107-12707" fmla="*/ 5 w 420"/>
              <a:gd name="connsiteY107-12708" fmla="*/ 611 h 764"/>
              <a:gd name="connsiteX108-12709" fmla="*/ 10 w 420"/>
              <a:gd name="connsiteY108-12710" fmla="*/ 611 h 764"/>
              <a:gd name="connsiteX109-12711" fmla="*/ 21 w 420"/>
              <a:gd name="connsiteY109-12712" fmla="*/ 611 h 764"/>
              <a:gd name="connsiteX110-12713" fmla="*/ 31 w 420"/>
              <a:gd name="connsiteY110-12714" fmla="*/ 611 h 764"/>
              <a:gd name="connsiteX111-12715" fmla="*/ 47 w 420"/>
              <a:gd name="connsiteY111-12716" fmla="*/ 616 h 764"/>
              <a:gd name="connsiteX112-12717" fmla="*/ 63 w 420"/>
              <a:gd name="connsiteY112-12718" fmla="*/ 622 h 764"/>
              <a:gd name="connsiteX113-12719" fmla="*/ 84 w 420"/>
              <a:gd name="connsiteY113-12720" fmla="*/ 622 h 764"/>
              <a:gd name="connsiteX114-12721" fmla="*/ 105 w 420"/>
              <a:gd name="connsiteY114-12722" fmla="*/ 627 h 764"/>
              <a:gd name="connsiteX115-12723" fmla="*/ 121 w 420"/>
              <a:gd name="connsiteY115-12724" fmla="*/ 632 h 764"/>
              <a:gd name="connsiteX116-12725" fmla="*/ 136 w 420"/>
              <a:gd name="connsiteY116-12726" fmla="*/ 632 h 764"/>
              <a:gd name="connsiteX117-12727" fmla="*/ 152 w 420"/>
              <a:gd name="connsiteY117-12728" fmla="*/ 632 h 764"/>
              <a:gd name="connsiteX118-12729" fmla="*/ 163 w 420"/>
              <a:gd name="connsiteY118-12730" fmla="*/ 632 h 764"/>
              <a:gd name="connsiteX119-12731" fmla="*/ 173 w 420"/>
              <a:gd name="connsiteY119-12732" fmla="*/ 632 h 764"/>
              <a:gd name="connsiteX120-12733" fmla="*/ 179 w 420"/>
              <a:gd name="connsiteY120-12734" fmla="*/ 632 h 764"/>
              <a:gd name="connsiteX121-12735" fmla="*/ 184 w 420"/>
              <a:gd name="connsiteY121-12736" fmla="*/ 632 h 764"/>
              <a:gd name="connsiteX122-12737" fmla="*/ 189 w 420"/>
              <a:gd name="connsiteY122-12738" fmla="*/ 627 h 764"/>
              <a:gd name="connsiteX123-12739" fmla="*/ 194 w 420"/>
              <a:gd name="connsiteY123-12740" fmla="*/ 622 h 764"/>
              <a:gd name="connsiteX124-12741" fmla="*/ 200 w 420"/>
              <a:gd name="connsiteY124-12742" fmla="*/ 616 h 764"/>
              <a:gd name="connsiteX125-12743" fmla="*/ 205 w 420"/>
              <a:gd name="connsiteY125-12744" fmla="*/ 611 h 764"/>
              <a:gd name="connsiteX126-12745" fmla="*/ 210 w 420"/>
              <a:gd name="connsiteY126-12746" fmla="*/ 600 h 764"/>
              <a:gd name="connsiteX127-12747" fmla="*/ 221 w 420"/>
              <a:gd name="connsiteY127-12748" fmla="*/ 590 h 764"/>
              <a:gd name="connsiteX128-12749" fmla="*/ 226 w 420"/>
              <a:gd name="connsiteY128-12750" fmla="*/ 579 h 764"/>
              <a:gd name="connsiteX129-12751" fmla="*/ 231 w 420"/>
              <a:gd name="connsiteY129-12752" fmla="*/ 569 h 764"/>
              <a:gd name="connsiteX130-12753" fmla="*/ 236 w 420"/>
              <a:gd name="connsiteY130-12754" fmla="*/ 553 h 764"/>
              <a:gd name="connsiteX131-12755" fmla="*/ 242 w 420"/>
              <a:gd name="connsiteY131-12756" fmla="*/ 537 h 764"/>
              <a:gd name="connsiteX132-12757" fmla="*/ 247 w 420"/>
              <a:gd name="connsiteY132-12758" fmla="*/ 521 h 764"/>
              <a:gd name="connsiteX133-12759" fmla="*/ 252 w 420"/>
              <a:gd name="connsiteY133-12760" fmla="*/ 500 h 764"/>
              <a:gd name="connsiteX134-12761" fmla="*/ 257 w 420"/>
              <a:gd name="connsiteY134-12762" fmla="*/ 479 h 764"/>
              <a:gd name="connsiteX135-12763" fmla="*/ 263 w 420"/>
              <a:gd name="connsiteY135-12764" fmla="*/ 453 h 764"/>
              <a:gd name="connsiteX136-12765" fmla="*/ 268 w 420"/>
              <a:gd name="connsiteY136-12766" fmla="*/ 427 h 764"/>
              <a:gd name="connsiteX137-12767" fmla="*/ 273 w 420"/>
              <a:gd name="connsiteY137-12768" fmla="*/ 400 h 764"/>
              <a:gd name="connsiteX138-12769" fmla="*/ 278 w 420"/>
              <a:gd name="connsiteY138-12770" fmla="*/ 374 h 764"/>
              <a:gd name="connsiteX139-12771" fmla="*/ 284 w 420"/>
              <a:gd name="connsiteY139-12772" fmla="*/ 348 h 764"/>
              <a:gd name="connsiteX140-12773" fmla="*/ 284 w 420"/>
              <a:gd name="connsiteY140-12774" fmla="*/ 321 h 764"/>
              <a:gd name="connsiteX141-12775" fmla="*/ 289 w 420"/>
              <a:gd name="connsiteY141-12776" fmla="*/ 295 h 764"/>
              <a:gd name="connsiteX142-12777" fmla="*/ 289 w 420"/>
              <a:gd name="connsiteY142-12778" fmla="*/ 274 h 764"/>
              <a:gd name="connsiteX143-12779" fmla="*/ 294 w 420"/>
              <a:gd name="connsiteY143-12780" fmla="*/ 253 h 764"/>
              <a:gd name="connsiteX144-12781" fmla="*/ 294 w 420"/>
              <a:gd name="connsiteY144-12782" fmla="*/ 232 h 764"/>
              <a:gd name="connsiteX145-12783" fmla="*/ 294 w 420"/>
              <a:gd name="connsiteY145-12784" fmla="*/ 211 h 764"/>
              <a:gd name="connsiteX146-12785" fmla="*/ 299 w 420"/>
              <a:gd name="connsiteY146-12786" fmla="*/ 195 h 764"/>
              <a:gd name="connsiteX147-12787" fmla="*/ 299 w 420"/>
              <a:gd name="connsiteY147-12788" fmla="*/ 179 h 764"/>
              <a:gd name="connsiteX148-12789" fmla="*/ 299 w 420"/>
              <a:gd name="connsiteY148-12790" fmla="*/ 163 h 764"/>
              <a:gd name="connsiteX149-12791" fmla="*/ 299 w 420"/>
              <a:gd name="connsiteY149-12792" fmla="*/ 153 h 764"/>
              <a:gd name="connsiteX150-12793" fmla="*/ 299 w 420"/>
              <a:gd name="connsiteY150-12794" fmla="*/ 142 h 764"/>
              <a:gd name="connsiteX151-12795" fmla="*/ 299 w 420"/>
              <a:gd name="connsiteY151-12796" fmla="*/ 132 h 764"/>
              <a:gd name="connsiteX152-12797" fmla="*/ 299 w 420"/>
              <a:gd name="connsiteY152-12798" fmla="*/ 121 h 764"/>
              <a:gd name="connsiteX153-12799" fmla="*/ 294 w 420"/>
              <a:gd name="connsiteY153-12800" fmla="*/ 116 h 764"/>
              <a:gd name="connsiteX154-12801" fmla="*/ 294 w 420"/>
              <a:gd name="connsiteY154-12802" fmla="*/ 116 h 764"/>
              <a:gd name="connsiteX0-12803" fmla="*/ 294 w 420"/>
              <a:gd name="connsiteY0-12804" fmla="*/ 116 h 764"/>
              <a:gd name="connsiteX1-12805" fmla="*/ 294 w 420"/>
              <a:gd name="connsiteY1-12806" fmla="*/ 105 h 764"/>
              <a:gd name="connsiteX2-12807" fmla="*/ 289 w 420"/>
              <a:gd name="connsiteY2-12808" fmla="*/ 95 h 764"/>
              <a:gd name="connsiteX3-12809" fmla="*/ 284 w 420"/>
              <a:gd name="connsiteY3-12810" fmla="*/ 84 h 764"/>
              <a:gd name="connsiteX4-12811" fmla="*/ 284 w 420"/>
              <a:gd name="connsiteY4-12812" fmla="*/ 79 h 764"/>
              <a:gd name="connsiteX5-12813" fmla="*/ 278 w 420"/>
              <a:gd name="connsiteY5-12814" fmla="*/ 79 h 764"/>
              <a:gd name="connsiteX6-12815" fmla="*/ 273 w 420"/>
              <a:gd name="connsiteY6-12816" fmla="*/ 79 h 764"/>
              <a:gd name="connsiteX7-12817" fmla="*/ 268 w 420"/>
              <a:gd name="connsiteY7-12818" fmla="*/ 74 h 764"/>
              <a:gd name="connsiteX8-12819" fmla="*/ 257 w 420"/>
              <a:gd name="connsiteY8-12820" fmla="*/ 74 h 764"/>
              <a:gd name="connsiteX9-12821" fmla="*/ 247 w 420"/>
              <a:gd name="connsiteY9-12822" fmla="*/ 74 h 764"/>
              <a:gd name="connsiteX10-12823" fmla="*/ 236 w 420"/>
              <a:gd name="connsiteY10-12824" fmla="*/ 74 h 764"/>
              <a:gd name="connsiteX11-12825" fmla="*/ 226 w 420"/>
              <a:gd name="connsiteY11-12826" fmla="*/ 74 h 764"/>
              <a:gd name="connsiteX12-12827" fmla="*/ 215 w 420"/>
              <a:gd name="connsiteY12-12828" fmla="*/ 74 h 764"/>
              <a:gd name="connsiteX13-12829" fmla="*/ 184 w 420"/>
              <a:gd name="connsiteY13-12830" fmla="*/ 74 h 764"/>
              <a:gd name="connsiteX14-12831" fmla="*/ 157 w 420"/>
              <a:gd name="connsiteY14-12832" fmla="*/ 74 h 764"/>
              <a:gd name="connsiteX15-12833" fmla="*/ 126 w 420"/>
              <a:gd name="connsiteY15-12834" fmla="*/ 79 h 764"/>
              <a:gd name="connsiteX16-12835" fmla="*/ 110 w 420"/>
              <a:gd name="connsiteY16-12836" fmla="*/ 42 h 764"/>
              <a:gd name="connsiteX17-12837" fmla="*/ 126 w 420"/>
              <a:gd name="connsiteY17-12838" fmla="*/ 37 h 764"/>
              <a:gd name="connsiteX18-12839" fmla="*/ 142 w 420"/>
              <a:gd name="connsiteY18-12840" fmla="*/ 37 h 764"/>
              <a:gd name="connsiteX19-12841" fmla="*/ 157 w 420"/>
              <a:gd name="connsiteY19-12842" fmla="*/ 37 h 764"/>
              <a:gd name="connsiteX20-12843" fmla="*/ 168 w 420"/>
              <a:gd name="connsiteY20-12844" fmla="*/ 32 h 764"/>
              <a:gd name="connsiteX21-12845" fmla="*/ 184 w 420"/>
              <a:gd name="connsiteY21-12846" fmla="*/ 32 h 764"/>
              <a:gd name="connsiteX22-12847" fmla="*/ 194 w 420"/>
              <a:gd name="connsiteY22-12848" fmla="*/ 32 h 764"/>
              <a:gd name="connsiteX23-12849" fmla="*/ 205 w 420"/>
              <a:gd name="connsiteY23-12850" fmla="*/ 26 h 764"/>
              <a:gd name="connsiteX24-12851" fmla="*/ 215 w 420"/>
              <a:gd name="connsiteY24-12852" fmla="*/ 26 h 764"/>
              <a:gd name="connsiteX25-12853" fmla="*/ 221 w 420"/>
              <a:gd name="connsiteY25-12854" fmla="*/ 26 h 764"/>
              <a:gd name="connsiteX26-12855" fmla="*/ 231 w 420"/>
              <a:gd name="connsiteY26-12856" fmla="*/ 21 h 764"/>
              <a:gd name="connsiteX27-12857" fmla="*/ 236 w 420"/>
              <a:gd name="connsiteY27-12858" fmla="*/ 21 h 764"/>
              <a:gd name="connsiteX28-12859" fmla="*/ 242 w 420"/>
              <a:gd name="connsiteY28-12860" fmla="*/ 21 h 764"/>
              <a:gd name="connsiteX29-12861" fmla="*/ 247 w 420"/>
              <a:gd name="connsiteY29-12862" fmla="*/ 16 h 764"/>
              <a:gd name="connsiteX30-12863" fmla="*/ 247 w 420"/>
              <a:gd name="connsiteY30-12864" fmla="*/ 16 h 764"/>
              <a:gd name="connsiteX31-12865" fmla="*/ 252 w 420"/>
              <a:gd name="connsiteY31-12866" fmla="*/ 16 h 764"/>
              <a:gd name="connsiteX32-12867" fmla="*/ 252 w 420"/>
              <a:gd name="connsiteY32-12868" fmla="*/ 11 h 764"/>
              <a:gd name="connsiteX33-12869" fmla="*/ 263 w 420"/>
              <a:gd name="connsiteY33-12870" fmla="*/ 5 h 764"/>
              <a:gd name="connsiteX34-12871" fmla="*/ 268 w 420"/>
              <a:gd name="connsiteY34-12872" fmla="*/ 5 h 764"/>
              <a:gd name="connsiteX35-12873" fmla="*/ 278 w 420"/>
              <a:gd name="connsiteY35-12874" fmla="*/ 0 h 764"/>
              <a:gd name="connsiteX36-12875" fmla="*/ 284 w 420"/>
              <a:gd name="connsiteY36-12876" fmla="*/ 5 h 764"/>
              <a:gd name="connsiteX37-12877" fmla="*/ 299 w 420"/>
              <a:gd name="connsiteY37-12878" fmla="*/ 5 h 764"/>
              <a:gd name="connsiteX38-12879" fmla="*/ 310 w 420"/>
              <a:gd name="connsiteY38-12880" fmla="*/ 11 h 764"/>
              <a:gd name="connsiteX39-12881" fmla="*/ 331 w 420"/>
              <a:gd name="connsiteY39-12882" fmla="*/ 16 h 764"/>
              <a:gd name="connsiteX40-12883" fmla="*/ 363 w 420"/>
              <a:gd name="connsiteY40-12884" fmla="*/ 32 h 764"/>
              <a:gd name="connsiteX41-12885" fmla="*/ 378 w 420"/>
              <a:gd name="connsiteY41-12886" fmla="*/ 42 h 764"/>
              <a:gd name="connsiteX42-12887" fmla="*/ 394 w 420"/>
              <a:gd name="connsiteY42-12888" fmla="*/ 53 h 764"/>
              <a:gd name="connsiteX43-12889" fmla="*/ 405 w 420"/>
              <a:gd name="connsiteY43-12890" fmla="*/ 58 h 764"/>
              <a:gd name="connsiteX44-12891" fmla="*/ 415 w 420"/>
              <a:gd name="connsiteY44-12892" fmla="*/ 68 h 764"/>
              <a:gd name="connsiteX45-12893" fmla="*/ 420 w 420"/>
              <a:gd name="connsiteY45-12894" fmla="*/ 74 h 764"/>
              <a:gd name="connsiteX46-12895" fmla="*/ 420 w 420"/>
              <a:gd name="connsiteY46-12896" fmla="*/ 74 h 764"/>
              <a:gd name="connsiteX47-12897" fmla="*/ 415 w 420"/>
              <a:gd name="connsiteY47-12898" fmla="*/ 79 h 764"/>
              <a:gd name="connsiteX48-12899" fmla="*/ 415 w 420"/>
              <a:gd name="connsiteY48-12900" fmla="*/ 84 h 764"/>
              <a:gd name="connsiteX49-12901" fmla="*/ 410 w 420"/>
              <a:gd name="connsiteY49-12902" fmla="*/ 90 h 764"/>
              <a:gd name="connsiteX50-12903" fmla="*/ 405 w 420"/>
              <a:gd name="connsiteY50-12904" fmla="*/ 95 h 764"/>
              <a:gd name="connsiteX51-12905" fmla="*/ 399 w 420"/>
              <a:gd name="connsiteY51-12906" fmla="*/ 100 h 764"/>
              <a:gd name="connsiteX52-12907" fmla="*/ 394 w 420"/>
              <a:gd name="connsiteY52-12908" fmla="*/ 105 h 764"/>
              <a:gd name="connsiteX53-12909" fmla="*/ 389 w 420"/>
              <a:gd name="connsiteY53-12910" fmla="*/ 116 h 764"/>
              <a:gd name="connsiteX54-12911" fmla="*/ 389 w 420"/>
              <a:gd name="connsiteY54-12912" fmla="*/ 126 h 764"/>
              <a:gd name="connsiteX55-12913" fmla="*/ 384 w 420"/>
              <a:gd name="connsiteY55-12914" fmla="*/ 142 h 764"/>
              <a:gd name="connsiteX56-12915" fmla="*/ 384 w 420"/>
              <a:gd name="connsiteY56-12916" fmla="*/ 163 h 764"/>
              <a:gd name="connsiteX57-12917" fmla="*/ 384 w 420"/>
              <a:gd name="connsiteY57-12918" fmla="*/ 184 h 764"/>
              <a:gd name="connsiteX58-12919" fmla="*/ 378 w 420"/>
              <a:gd name="connsiteY58-12920" fmla="*/ 211 h 764"/>
              <a:gd name="connsiteX59-12921" fmla="*/ 373 w 420"/>
              <a:gd name="connsiteY59-12922" fmla="*/ 263 h 764"/>
              <a:gd name="connsiteX60-12923" fmla="*/ 368 w 420"/>
              <a:gd name="connsiteY60-12924" fmla="*/ 316 h 764"/>
              <a:gd name="connsiteX61-12925" fmla="*/ 363 w 420"/>
              <a:gd name="connsiteY61-12926" fmla="*/ 363 h 764"/>
              <a:gd name="connsiteX62-12927" fmla="*/ 357 w 420"/>
              <a:gd name="connsiteY62-12928" fmla="*/ 411 h 764"/>
              <a:gd name="connsiteX63-12929" fmla="*/ 347 w 420"/>
              <a:gd name="connsiteY63-12930" fmla="*/ 458 h 764"/>
              <a:gd name="connsiteX64-12931" fmla="*/ 336 w 420"/>
              <a:gd name="connsiteY64-12932" fmla="*/ 506 h 764"/>
              <a:gd name="connsiteX65-12933" fmla="*/ 326 w 420"/>
              <a:gd name="connsiteY65-12934" fmla="*/ 553 h 764"/>
              <a:gd name="connsiteX66-12935" fmla="*/ 310 w 420"/>
              <a:gd name="connsiteY66-12936" fmla="*/ 595 h 764"/>
              <a:gd name="connsiteX67-12937" fmla="*/ 299 w 420"/>
              <a:gd name="connsiteY67-12938" fmla="*/ 622 h 764"/>
              <a:gd name="connsiteX68-12939" fmla="*/ 294 w 420"/>
              <a:gd name="connsiteY68-12940" fmla="*/ 643 h 764"/>
              <a:gd name="connsiteX69-12941" fmla="*/ 284 w 420"/>
              <a:gd name="connsiteY69-12942" fmla="*/ 658 h 764"/>
              <a:gd name="connsiteX70-12943" fmla="*/ 273 w 420"/>
              <a:gd name="connsiteY70-12944" fmla="*/ 674 h 764"/>
              <a:gd name="connsiteX71-12945" fmla="*/ 263 w 420"/>
              <a:gd name="connsiteY71-12946" fmla="*/ 690 h 764"/>
              <a:gd name="connsiteX72-12947" fmla="*/ 252 w 420"/>
              <a:gd name="connsiteY72-12948" fmla="*/ 706 h 764"/>
              <a:gd name="connsiteX73-12949" fmla="*/ 236 w 420"/>
              <a:gd name="connsiteY73-12950" fmla="*/ 716 h 764"/>
              <a:gd name="connsiteX74-12951" fmla="*/ 226 w 420"/>
              <a:gd name="connsiteY74-12952" fmla="*/ 727 h 764"/>
              <a:gd name="connsiteX75-12953" fmla="*/ 215 w 420"/>
              <a:gd name="connsiteY75-12954" fmla="*/ 737 h 764"/>
              <a:gd name="connsiteX76-12955" fmla="*/ 205 w 420"/>
              <a:gd name="connsiteY76-12956" fmla="*/ 743 h 764"/>
              <a:gd name="connsiteX77-12957" fmla="*/ 194 w 420"/>
              <a:gd name="connsiteY77-12958" fmla="*/ 748 h 764"/>
              <a:gd name="connsiteX78-12959" fmla="*/ 184 w 420"/>
              <a:gd name="connsiteY78-12960" fmla="*/ 753 h 764"/>
              <a:gd name="connsiteX79-12961" fmla="*/ 179 w 420"/>
              <a:gd name="connsiteY79-12962" fmla="*/ 758 h 764"/>
              <a:gd name="connsiteX80-12963" fmla="*/ 168 w 420"/>
              <a:gd name="connsiteY80-12964" fmla="*/ 764 h 764"/>
              <a:gd name="connsiteX81-12965" fmla="*/ 163 w 420"/>
              <a:gd name="connsiteY81-12966" fmla="*/ 764 h 764"/>
              <a:gd name="connsiteX82-12967" fmla="*/ 157 w 420"/>
              <a:gd name="connsiteY82-12968" fmla="*/ 764 h 764"/>
              <a:gd name="connsiteX83-12969" fmla="*/ 147 w 420"/>
              <a:gd name="connsiteY83-12970" fmla="*/ 758 h 764"/>
              <a:gd name="connsiteX84-12971" fmla="*/ 142 w 420"/>
              <a:gd name="connsiteY84-12972" fmla="*/ 753 h 764"/>
              <a:gd name="connsiteX85-12973" fmla="*/ 136 w 420"/>
              <a:gd name="connsiteY85-12974" fmla="*/ 748 h 764"/>
              <a:gd name="connsiteX86-12975" fmla="*/ 136 w 420"/>
              <a:gd name="connsiteY86-12976" fmla="*/ 743 h 764"/>
              <a:gd name="connsiteX87-12977" fmla="*/ 136 w 420"/>
              <a:gd name="connsiteY87-12978" fmla="*/ 737 h 764"/>
              <a:gd name="connsiteX88-12979" fmla="*/ 136 w 420"/>
              <a:gd name="connsiteY88-12980" fmla="*/ 732 h 764"/>
              <a:gd name="connsiteX89-12981" fmla="*/ 136 w 420"/>
              <a:gd name="connsiteY89-12982" fmla="*/ 722 h 764"/>
              <a:gd name="connsiteX90-12983" fmla="*/ 136 w 420"/>
              <a:gd name="connsiteY90-12984" fmla="*/ 716 h 764"/>
              <a:gd name="connsiteX91-12985" fmla="*/ 131 w 420"/>
              <a:gd name="connsiteY91-12986" fmla="*/ 706 h 764"/>
              <a:gd name="connsiteX92-12987" fmla="*/ 121 w 420"/>
              <a:gd name="connsiteY92-12988" fmla="*/ 695 h 764"/>
              <a:gd name="connsiteX93-12989" fmla="*/ 110 w 420"/>
              <a:gd name="connsiteY93-12990" fmla="*/ 690 h 764"/>
              <a:gd name="connsiteX94-12991" fmla="*/ 100 w 420"/>
              <a:gd name="connsiteY94-12992" fmla="*/ 679 h 764"/>
              <a:gd name="connsiteX95-12993" fmla="*/ 84 w 420"/>
              <a:gd name="connsiteY95-12994" fmla="*/ 669 h 764"/>
              <a:gd name="connsiteX96-12995" fmla="*/ 68 w 420"/>
              <a:gd name="connsiteY96-12996" fmla="*/ 658 h 764"/>
              <a:gd name="connsiteX97-12997" fmla="*/ 52 w 420"/>
              <a:gd name="connsiteY97-12998" fmla="*/ 648 h 764"/>
              <a:gd name="connsiteX98-12999" fmla="*/ 36 w 420"/>
              <a:gd name="connsiteY98-13000" fmla="*/ 643 h 764"/>
              <a:gd name="connsiteX99-13001" fmla="*/ 26 w 420"/>
              <a:gd name="connsiteY99-13002" fmla="*/ 632 h 764"/>
              <a:gd name="connsiteX100-13003" fmla="*/ 15 w 420"/>
              <a:gd name="connsiteY100-13004" fmla="*/ 627 h 764"/>
              <a:gd name="connsiteX101-13005" fmla="*/ 5 w 420"/>
              <a:gd name="connsiteY101-13006" fmla="*/ 622 h 764"/>
              <a:gd name="connsiteX102-13007" fmla="*/ 0 w 420"/>
              <a:gd name="connsiteY102-13008" fmla="*/ 616 h 764"/>
              <a:gd name="connsiteX103-13009" fmla="*/ 0 w 420"/>
              <a:gd name="connsiteY103-13010" fmla="*/ 616 h 764"/>
              <a:gd name="connsiteX104-13011" fmla="*/ 0 w 420"/>
              <a:gd name="connsiteY104-13012" fmla="*/ 611 h 764"/>
              <a:gd name="connsiteX105-13013" fmla="*/ 0 w 420"/>
              <a:gd name="connsiteY105-13014" fmla="*/ 611 h 764"/>
              <a:gd name="connsiteX106-13015" fmla="*/ 5 w 420"/>
              <a:gd name="connsiteY106-13016" fmla="*/ 611 h 764"/>
              <a:gd name="connsiteX107-13017" fmla="*/ 10 w 420"/>
              <a:gd name="connsiteY107-13018" fmla="*/ 611 h 764"/>
              <a:gd name="connsiteX108-13019" fmla="*/ 21 w 420"/>
              <a:gd name="connsiteY108-13020" fmla="*/ 611 h 764"/>
              <a:gd name="connsiteX109-13021" fmla="*/ 31 w 420"/>
              <a:gd name="connsiteY109-13022" fmla="*/ 611 h 764"/>
              <a:gd name="connsiteX110-13023" fmla="*/ 47 w 420"/>
              <a:gd name="connsiteY110-13024" fmla="*/ 616 h 764"/>
              <a:gd name="connsiteX111-13025" fmla="*/ 63 w 420"/>
              <a:gd name="connsiteY111-13026" fmla="*/ 622 h 764"/>
              <a:gd name="connsiteX112-13027" fmla="*/ 84 w 420"/>
              <a:gd name="connsiteY112-13028" fmla="*/ 622 h 764"/>
              <a:gd name="connsiteX113-13029" fmla="*/ 105 w 420"/>
              <a:gd name="connsiteY113-13030" fmla="*/ 627 h 764"/>
              <a:gd name="connsiteX114-13031" fmla="*/ 121 w 420"/>
              <a:gd name="connsiteY114-13032" fmla="*/ 632 h 764"/>
              <a:gd name="connsiteX115-13033" fmla="*/ 136 w 420"/>
              <a:gd name="connsiteY115-13034" fmla="*/ 632 h 764"/>
              <a:gd name="connsiteX116-13035" fmla="*/ 152 w 420"/>
              <a:gd name="connsiteY116-13036" fmla="*/ 632 h 764"/>
              <a:gd name="connsiteX117-13037" fmla="*/ 163 w 420"/>
              <a:gd name="connsiteY117-13038" fmla="*/ 632 h 764"/>
              <a:gd name="connsiteX118-13039" fmla="*/ 173 w 420"/>
              <a:gd name="connsiteY118-13040" fmla="*/ 632 h 764"/>
              <a:gd name="connsiteX119-13041" fmla="*/ 179 w 420"/>
              <a:gd name="connsiteY119-13042" fmla="*/ 632 h 764"/>
              <a:gd name="connsiteX120-13043" fmla="*/ 184 w 420"/>
              <a:gd name="connsiteY120-13044" fmla="*/ 632 h 764"/>
              <a:gd name="connsiteX121-13045" fmla="*/ 189 w 420"/>
              <a:gd name="connsiteY121-13046" fmla="*/ 627 h 764"/>
              <a:gd name="connsiteX122-13047" fmla="*/ 194 w 420"/>
              <a:gd name="connsiteY122-13048" fmla="*/ 622 h 764"/>
              <a:gd name="connsiteX123-13049" fmla="*/ 200 w 420"/>
              <a:gd name="connsiteY123-13050" fmla="*/ 616 h 764"/>
              <a:gd name="connsiteX124-13051" fmla="*/ 205 w 420"/>
              <a:gd name="connsiteY124-13052" fmla="*/ 611 h 764"/>
              <a:gd name="connsiteX125-13053" fmla="*/ 210 w 420"/>
              <a:gd name="connsiteY125-13054" fmla="*/ 600 h 764"/>
              <a:gd name="connsiteX126-13055" fmla="*/ 221 w 420"/>
              <a:gd name="connsiteY126-13056" fmla="*/ 590 h 764"/>
              <a:gd name="connsiteX127-13057" fmla="*/ 226 w 420"/>
              <a:gd name="connsiteY127-13058" fmla="*/ 579 h 764"/>
              <a:gd name="connsiteX128-13059" fmla="*/ 231 w 420"/>
              <a:gd name="connsiteY128-13060" fmla="*/ 569 h 764"/>
              <a:gd name="connsiteX129-13061" fmla="*/ 236 w 420"/>
              <a:gd name="connsiteY129-13062" fmla="*/ 553 h 764"/>
              <a:gd name="connsiteX130-13063" fmla="*/ 242 w 420"/>
              <a:gd name="connsiteY130-13064" fmla="*/ 537 h 764"/>
              <a:gd name="connsiteX131-13065" fmla="*/ 247 w 420"/>
              <a:gd name="connsiteY131-13066" fmla="*/ 521 h 764"/>
              <a:gd name="connsiteX132-13067" fmla="*/ 252 w 420"/>
              <a:gd name="connsiteY132-13068" fmla="*/ 500 h 764"/>
              <a:gd name="connsiteX133-13069" fmla="*/ 257 w 420"/>
              <a:gd name="connsiteY133-13070" fmla="*/ 479 h 764"/>
              <a:gd name="connsiteX134-13071" fmla="*/ 263 w 420"/>
              <a:gd name="connsiteY134-13072" fmla="*/ 453 h 764"/>
              <a:gd name="connsiteX135-13073" fmla="*/ 268 w 420"/>
              <a:gd name="connsiteY135-13074" fmla="*/ 427 h 764"/>
              <a:gd name="connsiteX136-13075" fmla="*/ 273 w 420"/>
              <a:gd name="connsiteY136-13076" fmla="*/ 400 h 764"/>
              <a:gd name="connsiteX137-13077" fmla="*/ 278 w 420"/>
              <a:gd name="connsiteY137-13078" fmla="*/ 374 h 764"/>
              <a:gd name="connsiteX138-13079" fmla="*/ 284 w 420"/>
              <a:gd name="connsiteY138-13080" fmla="*/ 348 h 764"/>
              <a:gd name="connsiteX139-13081" fmla="*/ 284 w 420"/>
              <a:gd name="connsiteY139-13082" fmla="*/ 321 h 764"/>
              <a:gd name="connsiteX140-13083" fmla="*/ 289 w 420"/>
              <a:gd name="connsiteY140-13084" fmla="*/ 295 h 764"/>
              <a:gd name="connsiteX141-13085" fmla="*/ 289 w 420"/>
              <a:gd name="connsiteY141-13086" fmla="*/ 274 h 764"/>
              <a:gd name="connsiteX142-13087" fmla="*/ 294 w 420"/>
              <a:gd name="connsiteY142-13088" fmla="*/ 253 h 764"/>
              <a:gd name="connsiteX143-13089" fmla="*/ 294 w 420"/>
              <a:gd name="connsiteY143-13090" fmla="*/ 232 h 764"/>
              <a:gd name="connsiteX144-13091" fmla="*/ 294 w 420"/>
              <a:gd name="connsiteY144-13092" fmla="*/ 211 h 764"/>
              <a:gd name="connsiteX145-13093" fmla="*/ 299 w 420"/>
              <a:gd name="connsiteY145-13094" fmla="*/ 195 h 764"/>
              <a:gd name="connsiteX146-13095" fmla="*/ 299 w 420"/>
              <a:gd name="connsiteY146-13096" fmla="*/ 179 h 764"/>
              <a:gd name="connsiteX147-13097" fmla="*/ 299 w 420"/>
              <a:gd name="connsiteY147-13098" fmla="*/ 163 h 764"/>
              <a:gd name="connsiteX148-13099" fmla="*/ 299 w 420"/>
              <a:gd name="connsiteY148-13100" fmla="*/ 153 h 764"/>
              <a:gd name="connsiteX149-13101" fmla="*/ 299 w 420"/>
              <a:gd name="connsiteY149-13102" fmla="*/ 142 h 764"/>
              <a:gd name="connsiteX150-13103" fmla="*/ 299 w 420"/>
              <a:gd name="connsiteY150-13104" fmla="*/ 132 h 764"/>
              <a:gd name="connsiteX151-13105" fmla="*/ 299 w 420"/>
              <a:gd name="connsiteY151-13106" fmla="*/ 121 h 764"/>
              <a:gd name="connsiteX152-13107" fmla="*/ 294 w 420"/>
              <a:gd name="connsiteY152-13108" fmla="*/ 116 h 764"/>
              <a:gd name="connsiteX153-13109" fmla="*/ 294 w 420"/>
              <a:gd name="connsiteY153-13110" fmla="*/ 116 h 764"/>
              <a:gd name="connsiteX0-13111" fmla="*/ 294 w 420"/>
              <a:gd name="connsiteY0-13112" fmla="*/ 116 h 764"/>
              <a:gd name="connsiteX1-13113" fmla="*/ 294 w 420"/>
              <a:gd name="connsiteY1-13114" fmla="*/ 105 h 764"/>
              <a:gd name="connsiteX2-13115" fmla="*/ 289 w 420"/>
              <a:gd name="connsiteY2-13116" fmla="*/ 95 h 764"/>
              <a:gd name="connsiteX3-13117" fmla="*/ 284 w 420"/>
              <a:gd name="connsiteY3-13118" fmla="*/ 84 h 764"/>
              <a:gd name="connsiteX4-13119" fmla="*/ 284 w 420"/>
              <a:gd name="connsiteY4-13120" fmla="*/ 79 h 764"/>
              <a:gd name="connsiteX5-13121" fmla="*/ 278 w 420"/>
              <a:gd name="connsiteY5-13122" fmla="*/ 79 h 764"/>
              <a:gd name="connsiteX6-13123" fmla="*/ 273 w 420"/>
              <a:gd name="connsiteY6-13124" fmla="*/ 79 h 764"/>
              <a:gd name="connsiteX7-13125" fmla="*/ 268 w 420"/>
              <a:gd name="connsiteY7-13126" fmla="*/ 74 h 764"/>
              <a:gd name="connsiteX8-13127" fmla="*/ 257 w 420"/>
              <a:gd name="connsiteY8-13128" fmla="*/ 74 h 764"/>
              <a:gd name="connsiteX9-13129" fmla="*/ 247 w 420"/>
              <a:gd name="connsiteY9-13130" fmla="*/ 74 h 764"/>
              <a:gd name="connsiteX10-13131" fmla="*/ 236 w 420"/>
              <a:gd name="connsiteY10-13132" fmla="*/ 74 h 764"/>
              <a:gd name="connsiteX11-13133" fmla="*/ 226 w 420"/>
              <a:gd name="connsiteY11-13134" fmla="*/ 74 h 764"/>
              <a:gd name="connsiteX12-13135" fmla="*/ 215 w 420"/>
              <a:gd name="connsiteY12-13136" fmla="*/ 74 h 764"/>
              <a:gd name="connsiteX13-13137" fmla="*/ 184 w 420"/>
              <a:gd name="connsiteY13-13138" fmla="*/ 74 h 764"/>
              <a:gd name="connsiteX14-13139" fmla="*/ 157 w 420"/>
              <a:gd name="connsiteY14-13140" fmla="*/ 74 h 764"/>
              <a:gd name="connsiteX15-13141" fmla="*/ 126 w 420"/>
              <a:gd name="connsiteY15-13142" fmla="*/ 79 h 764"/>
              <a:gd name="connsiteX16-13143" fmla="*/ 126 w 420"/>
              <a:gd name="connsiteY16-13144" fmla="*/ 37 h 764"/>
              <a:gd name="connsiteX17-13145" fmla="*/ 142 w 420"/>
              <a:gd name="connsiteY17-13146" fmla="*/ 37 h 764"/>
              <a:gd name="connsiteX18-13147" fmla="*/ 157 w 420"/>
              <a:gd name="connsiteY18-13148" fmla="*/ 37 h 764"/>
              <a:gd name="connsiteX19-13149" fmla="*/ 168 w 420"/>
              <a:gd name="connsiteY19-13150" fmla="*/ 32 h 764"/>
              <a:gd name="connsiteX20-13151" fmla="*/ 184 w 420"/>
              <a:gd name="connsiteY20-13152" fmla="*/ 32 h 764"/>
              <a:gd name="connsiteX21-13153" fmla="*/ 194 w 420"/>
              <a:gd name="connsiteY21-13154" fmla="*/ 32 h 764"/>
              <a:gd name="connsiteX22-13155" fmla="*/ 205 w 420"/>
              <a:gd name="connsiteY22-13156" fmla="*/ 26 h 764"/>
              <a:gd name="connsiteX23-13157" fmla="*/ 215 w 420"/>
              <a:gd name="connsiteY23-13158" fmla="*/ 26 h 764"/>
              <a:gd name="connsiteX24-13159" fmla="*/ 221 w 420"/>
              <a:gd name="connsiteY24-13160" fmla="*/ 26 h 764"/>
              <a:gd name="connsiteX25-13161" fmla="*/ 231 w 420"/>
              <a:gd name="connsiteY25-13162" fmla="*/ 21 h 764"/>
              <a:gd name="connsiteX26-13163" fmla="*/ 236 w 420"/>
              <a:gd name="connsiteY26-13164" fmla="*/ 21 h 764"/>
              <a:gd name="connsiteX27-13165" fmla="*/ 242 w 420"/>
              <a:gd name="connsiteY27-13166" fmla="*/ 21 h 764"/>
              <a:gd name="connsiteX28-13167" fmla="*/ 247 w 420"/>
              <a:gd name="connsiteY28-13168" fmla="*/ 16 h 764"/>
              <a:gd name="connsiteX29-13169" fmla="*/ 247 w 420"/>
              <a:gd name="connsiteY29-13170" fmla="*/ 16 h 764"/>
              <a:gd name="connsiteX30-13171" fmla="*/ 252 w 420"/>
              <a:gd name="connsiteY30-13172" fmla="*/ 16 h 764"/>
              <a:gd name="connsiteX31-13173" fmla="*/ 252 w 420"/>
              <a:gd name="connsiteY31-13174" fmla="*/ 11 h 764"/>
              <a:gd name="connsiteX32-13175" fmla="*/ 263 w 420"/>
              <a:gd name="connsiteY32-13176" fmla="*/ 5 h 764"/>
              <a:gd name="connsiteX33-13177" fmla="*/ 268 w 420"/>
              <a:gd name="connsiteY33-13178" fmla="*/ 5 h 764"/>
              <a:gd name="connsiteX34-13179" fmla="*/ 278 w 420"/>
              <a:gd name="connsiteY34-13180" fmla="*/ 0 h 764"/>
              <a:gd name="connsiteX35-13181" fmla="*/ 284 w 420"/>
              <a:gd name="connsiteY35-13182" fmla="*/ 5 h 764"/>
              <a:gd name="connsiteX36-13183" fmla="*/ 299 w 420"/>
              <a:gd name="connsiteY36-13184" fmla="*/ 5 h 764"/>
              <a:gd name="connsiteX37-13185" fmla="*/ 310 w 420"/>
              <a:gd name="connsiteY37-13186" fmla="*/ 11 h 764"/>
              <a:gd name="connsiteX38-13187" fmla="*/ 331 w 420"/>
              <a:gd name="connsiteY38-13188" fmla="*/ 16 h 764"/>
              <a:gd name="connsiteX39-13189" fmla="*/ 363 w 420"/>
              <a:gd name="connsiteY39-13190" fmla="*/ 32 h 764"/>
              <a:gd name="connsiteX40-13191" fmla="*/ 378 w 420"/>
              <a:gd name="connsiteY40-13192" fmla="*/ 42 h 764"/>
              <a:gd name="connsiteX41-13193" fmla="*/ 394 w 420"/>
              <a:gd name="connsiteY41-13194" fmla="*/ 53 h 764"/>
              <a:gd name="connsiteX42-13195" fmla="*/ 405 w 420"/>
              <a:gd name="connsiteY42-13196" fmla="*/ 58 h 764"/>
              <a:gd name="connsiteX43-13197" fmla="*/ 415 w 420"/>
              <a:gd name="connsiteY43-13198" fmla="*/ 68 h 764"/>
              <a:gd name="connsiteX44-13199" fmla="*/ 420 w 420"/>
              <a:gd name="connsiteY44-13200" fmla="*/ 74 h 764"/>
              <a:gd name="connsiteX45-13201" fmla="*/ 420 w 420"/>
              <a:gd name="connsiteY45-13202" fmla="*/ 74 h 764"/>
              <a:gd name="connsiteX46-13203" fmla="*/ 415 w 420"/>
              <a:gd name="connsiteY46-13204" fmla="*/ 79 h 764"/>
              <a:gd name="connsiteX47-13205" fmla="*/ 415 w 420"/>
              <a:gd name="connsiteY47-13206" fmla="*/ 84 h 764"/>
              <a:gd name="connsiteX48-13207" fmla="*/ 410 w 420"/>
              <a:gd name="connsiteY48-13208" fmla="*/ 90 h 764"/>
              <a:gd name="connsiteX49-13209" fmla="*/ 405 w 420"/>
              <a:gd name="connsiteY49-13210" fmla="*/ 95 h 764"/>
              <a:gd name="connsiteX50-13211" fmla="*/ 399 w 420"/>
              <a:gd name="connsiteY50-13212" fmla="*/ 100 h 764"/>
              <a:gd name="connsiteX51-13213" fmla="*/ 394 w 420"/>
              <a:gd name="connsiteY51-13214" fmla="*/ 105 h 764"/>
              <a:gd name="connsiteX52-13215" fmla="*/ 389 w 420"/>
              <a:gd name="connsiteY52-13216" fmla="*/ 116 h 764"/>
              <a:gd name="connsiteX53-13217" fmla="*/ 389 w 420"/>
              <a:gd name="connsiteY53-13218" fmla="*/ 126 h 764"/>
              <a:gd name="connsiteX54-13219" fmla="*/ 384 w 420"/>
              <a:gd name="connsiteY54-13220" fmla="*/ 142 h 764"/>
              <a:gd name="connsiteX55-13221" fmla="*/ 384 w 420"/>
              <a:gd name="connsiteY55-13222" fmla="*/ 163 h 764"/>
              <a:gd name="connsiteX56-13223" fmla="*/ 384 w 420"/>
              <a:gd name="connsiteY56-13224" fmla="*/ 184 h 764"/>
              <a:gd name="connsiteX57-13225" fmla="*/ 378 w 420"/>
              <a:gd name="connsiteY57-13226" fmla="*/ 211 h 764"/>
              <a:gd name="connsiteX58-13227" fmla="*/ 373 w 420"/>
              <a:gd name="connsiteY58-13228" fmla="*/ 263 h 764"/>
              <a:gd name="connsiteX59-13229" fmla="*/ 368 w 420"/>
              <a:gd name="connsiteY59-13230" fmla="*/ 316 h 764"/>
              <a:gd name="connsiteX60-13231" fmla="*/ 363 w 420"/>
              <a:gd name="connsiteY60-13232" fmla="*/ 363 h 764"/>
              <a:gd name="connsiteX61-13233" fmla="*/ 357 w 420"/>
              <a:gd name="connsiteY61-13234" fmla="*/ 411 h 764"/>
              <a:gd name="connsiteX62-13235" fmla="*/ 347 w 420"/>
              <a:gd name="connsiteY62-13236" fmla="*/ 458 h 764"/>
              <a:gd name="connsiteX63-13237" fmla="*/ 336 w 420"/>
              <a:gd name="connsiteY63-13238" fmla="*/ 506 h 764"/>
              <a:gd name="connsiteX64-13239" fmla="*/ 326 w 420"/>
              <a:gd name="connsiteY64-13240" fmla="*/ 553 h 764"/>
              <a:gd name="connsiteX65-13241" fmla="*/ 310 w 420"/>
              <a:gd name="connsiteY65-13242" fmla="*/ 595 h 764"/>
              <a:gd name="connsiteX66-13243" fmla="*/ 299 w 420"/>
              <a:gd name="connsiteY66-13244" fmla="*/ 622 h 764"/>
              <a:gd name="connsiteX67-13245" fmla="*/ 294 w 420"/>
              <a:gd name="connsiteY67-13246" fmla="*/ 643 h 764"/>
              <a:gd name="connsiteX68-13247" fmla="*/ 284 w 420"/>
              <a:gd name="connsiteY68-13248" fmla="*/ 658 h 764"/>
              <a:gd name="connsiteX69-13249" fmla="*/ 273 w 420"/>
              <a:gd name="connsiteY69-13250" fmla="*/ 674 h 764"/>
              <a:gd name="connsiteX70-13251" fmla="*/ 263 w 420"/>
              <a:gd name="connsiteY70-13252" fmla="*/ 690 h 764"/>
              <a:gd name="connsiteX71-13253" fmla="*/ 252 w 420"/>
              <a:gd name="connsiteY71-13254" fmla="*/ 706 h 764"/>
              <a:gd name="connsiteX72-13255" fmla="*/ 236 w 420"/>
              <a:gd name="connsiteY72-13256" fmla="*/ 716 h 764"/>
              <a:gd name="connsiteX73-13257" fmla="*/ 226 w 420"/>
              <a:gd name="connsiteY73-13258" fmla="*/ 727 h 764"/>
              <a:gd name="connsiteX74-13259" fmla="*/ 215 w 420"/>
              <a:gd name="connsiteY74-13260" fmla="*/ 737 h 764"/>
              <a:gd name="connsiteX75-13261" fmla="*/ 205 w 420"/>
              <a:gd name="connsiteY75-13262" fmla="*/ 743 h 764"/>
              <a:gd name="connsiteX76-13263" fmla="*/ 194 w 420"/>
              <a:gd name="connsiteY76-13264" fmla="*/ 748 h 764"/>
              <a:gd name="connsiteX77-13265" fmla="*/ 184 w 420"/>
              <a:gd name="connsiteY77-13266" fmla="*/ 753 h 764"/>
              <a:gd name="connsiteX78-13267" fmla="*/ 179 w 420"/>
              <a:gd name="connsiteY78-13268" fmla="*/ 758 h 764"/>
              <a:gd name="connsiteX79-13269" fmla="*/ 168 w 420"/>
              <a:gd name="connsiteY79-13270" fmla="*/ 764 h 764"/>
              <a:gd name="connsiteX80-13271" fmla="*/ 163 w 420"/>
              <a:gd name="connsiteY80-13272" fmla="*/ 764 h 764"/>
              <a:gd name="connsiteX81-13273" fmla="*/ 157 w 420"/>
              <a:gd name="connsiteY81-13274" fmla="*/ 764 h 764"/>
              <a:gd name="connsiteX82-13275" fmla="*/ 147 w 420"/>
              <a:gd name="connsiteY82-13276" fmla="*/ 758 h 764"/>
              <a:gd name="connsiteX83-13277" fmla="*/ 142 w 420"/>
              <a:gd name="connsiteY83-13278" fmla="*/ 753 h 764"/>
              <a:gd name="connsiteX84-13279" fmla="*/ 136 w 420"/>
              <a:gd name="connsiteY84-13280" fmla="*/ 748 h 764"/>
              <a:gd name="connsiteX85-13281" fmla="*/ 136 w 420"/>
              <a:gd name="connsiteY85-13282" fmla="*/ 743 h 764"/>
              <a:gd name="connsiteX86-13283" fmla="*/ 136 w 420"/>
              <a:gd name="connsiteY86-13284" fmla="*/ 737 h 764"/>
              <a:gd name="connsiteX87-13285" fmla="*/ 136 w 420"/>
              <a:gd name="connsiteY87-13286" fmla="*/ 732 h 764"/>
              <a:gd name="connsiteX88-13287" fmla="*/ 136 w 420"/>
              <a:gd name="connsiteY88-13288" fmla="*/ 722 h 764"/>
              <a:gd name="connsiteX89-13289" fmla="*/ 136 w 420"/>
              <a:gd name="connsiteY89-13290" fmla="*/ 716 h 764"/>
              <a:gd name="connsiteX90-13291" fmla="*/ 131 w 420"/>
              <a:gd name="connsiteY90-13292" fmla="*/ 706 h 764"/>
              <a:gd name="connsiteX91-13293" fmla="*/ 121 w 420"/>
              <a:gd name="connsiteY91-13294" fmla="*/ 695 h 764"/>
              <a:gd name="connsiteX92-13295" fmla="*/ 110 w 420"/>
              <a:gd name="connsiteY92-13296" fmla="*/ 690 h 764"/>
              <a:gd name="connsiteX93-13297" fmla="*/ 100 w 420"/>
              <a:gd name="connsiteY93-13298" fmla="*/ 679 h 764"/>
              <a:gd name="connsiteX94-13299" fmla="*/ 84 w 420"/>
              <a:gd name="connsiteY94-13300" fmla="*/ 669 h 764"/>
              <a:gd name="connsiteX95-13301" fmla="*/ 68 w 420"/>
              <a:gd name="connsiteY95-13302" fmla="*/ 658 h 764"/>
              <a:gd name="connsiteX96-13303" fmla="*/ 52 w 420"/>
              <a:gd name="connsiteY96-13304" fmla="*/ 648 h 764"/>
              <a:gd name="connsiteX97-13305" fmla="*/ 36 w 420"/>
              <a:gd name="connsiteY97-13306" fmla="*/ 643 h 764"/>
              <a:gd name="connsiteX98-13307" fmla="*/ 26 w 420"/>
              <a:gd name="connsiteY98-13308" fmla="*/ 632 h 764"/>
              <a:gd name="connsiteX99-13309" fmla="*/ 15 w 420"/>
              <a:gd name="connsiteY99-13310" fmla="*/ 627 h 764"/>
              <a:gd name="connsiteX100-13311" fmla="*/ 5 w 420"/>
              <a:gd name="connsiteY100-13312" fmla="*/ 622 h 764"/>
              <a:gd name="connsiteX101-13313" fmla="*/ 0 w 420"/>
              <a:gd name="connsiteY101-13314" fmla="*/ 616 h 764"/>
              <a:gd name="connsiteX102-13315" fmla="*/ 0 w 420"/>
              <a:gd name="connsiteY102-13316" fmla="*/ 616 h 764"/>
              <a:gd name="connsiteX103-13317" fmla="*/ 0 w 420"/>
              <a:gd name="connsiteY103-13318" fmla="*/ 611 h 764"/>
              <a:gd name="connsiteX104-13319" fmla="*/ 0 w 420"/>
              <a:gd name="connsiteY104-13320" fmla="*/ 611 h 764"/>
              <a:gd name="connsiteX105-13321" fmla="*/ 5 w 420"/>
              <a:gd name="connsiteY105-13322" fmla="*/ 611 h 764"/>
              <a:gd name="connsiteX106-13323" fmla="*/ 10 w 420"/>
              <a:gd name="connsiteY106-13324" fmla="*/ 611 h 764"/>
              <a:gd name="connsiteX107-13325" fmla="*/ 21 w 420"/>
              <a:gd name="connsiteY107-13326" fmla="*/ 611 h 764"/>
              <a:gd name="connsiteX108-13327" fmla="*/ 31 w 420"/>
              <a:gd name="connsiteY108-13328" fmla="*/ 611 h 764"/>
              <a:gd name="connsiteX109-13329" fmla="*/ 47 w 420"/>
              <a:gd name="connsiteY109-13330" fmla="*/ 616 h 764"/>
              <a:gd name="connsiteX110-13331" fmla="*/ 63 w 420"/>
              <a:gd name="connsiteY110-13332" fmla="*/ 622 h 764"/>
              <a:gd name="connsiteX111-13333" fmla="*/ 84 w 420"/>
              <a:gd name="connsiteY111-13334" fmla="*/ 622 h 764"/>
              <a:gd name="connsiteX112-13335" fmla="*/ 105 w 420"/>
              <a:gd name="connsiteY112-13336" fmla="*/ 627 h 764"/>
              <a:gd name="connsiteX113-13337" fmla="*/ 121 w 420"/>
              <a:gd name="connsiteY113-13338" fmla="*/ 632 h 764"/>
              <a:gd name="connsiteX114-13339" fmla="*/ 136 w 420"/>
              <a:gd name="connsiteY114-13340" fmla="*/ 632 h 764"/>
              <a:gd name="connsiteX115-13341" fmla="*/ 152 w 420"/>
              <a:gd name="connsiteY115-13342" fmla="*/ 632 h 764"/>
              <a:gd name="connsiteX116-13343" fmla="*/ 163 w 420"/>
              <a:gd name="connsiteY116-13344" fmla="*/ 632 h 764"/>
              <a:gd name="connsiteX117-13345" fmla="*/ 173 w 420"/>
              <a:gd name="connsiteY117-13346" fmla="*/ 632 h 764"/>
              <a:gd name="connsiteX118-13347" fmla="*/ 179 w 420"/>
              <a:gd name="connsiteY118-13348" fmla="*/ 632 h 764"/>
              <a:gd name="connsiteX119-13349" fmla="*/ 184 w 420"/>
              <a:gd name="connsiteY119-13350" fmla="*/ 632 h 764"/>
              <a:gd name="connsiteX120-13351" fmla="*/ 189 w 420"/>
              <a:gd name="connsiteY120-13352" fmla="*/ 627 h 764"/>
              <a:gd name="connsiteX121-13353" fmla="*/ 194 w 420"/>
              <a:gd name="connsiteY121-13354" fmla="*/ 622 h 764"/>
              <a:gd name="connsiteX122-13355" fmla="*/ 200 w 420"/>
              <a:gd name="connsiteY122-13356" fmla="*/ 616 h 764"/>
              <a:gd name="connsiteX123-13357" fmla="*/ 205 w 420"/>
              <a:gd name="connsiteY123-13358" fmla="*/ 611 h 764"/>
              <a:gd name="connsiteX124-13359" fmla="*/ 210 w 420"/>
              <a:gd name="connsiteY124-13360" fmla="*/ 600 h 764"/>
              <a:gd name="connsiteX125-13361" fmla="*/ 221 w 420"/>
              <a:gd name="connsiteY125-13362" fmla="*/ 590 h 764"/>
              <a:gd name="connsiteX126-13363" fmla="*/ 226 w 420"/>
              <a:gd name="connsiteY126-13364" fmla="*/ 579 h 764"/>
              <a:gd name="connsiteX127-13365" fmla="*/ 231 w 420"/>
              <a:gd name="connsiteY127-13366" fmla="*/ 569 h 764"/>
              <a:gd name="connsiteX128-13367" fmla="*/ 236 w 420"/>
              <a:gd name="connsiteY128-13368" fmla="*/ 553 h 764"/>
              <a:gd name="connsiteX129-13369" fmla="*/ 242 w 420"/>
              <a:gd name="connsiteY129-13370" fmla="*/ 537 h 764"/>
              <a:gd name="connsiteX130-13371" fmla="*/ 247 w 420"/>
              <a:gd name="connsiteY130-13372" fmla="*/ 521 h 764"/>
              <a:gd name="connsiteX131-13373" fmla="*/ 252 w 420"/>
              <a:gd name="connsiteY131-13374" fmla="*/ 500 h 764"/>
              <a:gd name="connsiteX132-13375" fmla="*/ 257 w 420"/>
              <a:gd name="connsiteY132-13376" fmla="*/ 479 h 764"/>
              <a:gd name="connsiteX133-13377" fmla="*/ 263 w 420"/>
              <a:gd name="connsiteY133-13378" fmla="*/ 453 h 764"/>
              <a:gd name="connsiteX134-13379" fmla="*/ 268 w 420"/>
              <a:gd name="connsiteY134-13380" fmla="*/ 427 h 764"/>
              <a:gd name="connsiteX135-13381" fmla="*/ 273 w 420"/>
              <a:gd name="connsiteY135-13382" fmla="*/ 400 h 764"/>
              <a:gd name="connsiteX136-13383" fmla="*/ 278 w 420"/>
              <a:gd name="connsiteY136-13384" fmla="*/ 374 h 764"/>
              <a:gd name="connsiteX137-13385" fmla="*/ 284 w 420"/>
              <a:gd name="connsiteY137-13386" fmla="*/ 348 h 764"/>
              <a:gd name="connsiteX138-13387" fmla="*/ 284 w 420"/>
              <a:gd name="connsiteY138-13388" fmla="*/ 321 h 764"/>
              <a:gd name="connsiteX139-13389" fmla="*/ 289 w 420"/>
              <a:gd name="connsiteY139-13390" fmla="*/ 295 h 764"/>
              <a:gd name="connsiteX140-13391" fmla="*/ 289 w 420"/>
              <a:gd name="connsiteY140-13392" fmla="*/ 274 h 764"/>
              <a:gd name="connsiteX141-13393" fmla="*/ 294 w 420"/>
              <a:gd name="connsiteY141-13394" fmla="*/ 253 h 764"/>
              <a:gd name="connsiteX142-13395" fmla="*/ 294 w 420"/>
              <a:gd name="connsiteY142-13396" fmla="*/ 232 h 764"/>
              <a:gd name="connsiteX143-13397" fmla="*/ 294 w 420"/>
              <a:gd name="connsiteY143-13398" fmla="*/ 211 h 764"/>
              <a:gd name="connsiteX144-13399" fmla="*/ 299 w 420"/>
              <a:gd name="connsiteY144-13400" fmla="*/ 195 h 764"/>
              <a:gd name="connsiteX145-13401" fmla="*/ 299 w 420"/>
              <a:gd name="connsiteY145-13402" fmla="*/ 179 h 764"/>
              <a:gd name="connsiteX146-13403" fmla="*/ 299 w 420"/>
              <a:gd name="connsiteY146-13404" fmla="*/ 163 h 764"/>
              <a:gd name="connsiteX147-13405" fmla="*/ 299 w 420"/>
              <a:gd name="connsiteY147-13406" fmla="*/ 153 h 764"/>
              <a:gd name="connsiteX148-13407" fmla="*/ 299 w 420"/>
              <a:gd name="connsiteY148-13408" fmla="*/ 142 h 764"/>
              <a:gd name="connsiteX149-13409" fmla="*/ 299 w 420"/>
              <a:gd name="connsiteY149-13410" fmla="*/ 132 h 764"/>
              <a:gd name="connsiteX150-13411" fmla="*/ 299 w 420"/>
              <a:gd name="connsiteY150-13412" fmla="*/ 121 h 764"/>
              <a:gd name="connsiteX151-13413" fmla="*/ 294 w 420"/>
              <a:gd name="connsiteY151-13414" fmla="*/ 116 h 764"/>
              <a:gd name="connsiteX152-13415" fmla="*/ 294 w 420"/>
              <a:gd name="connsiteY152-13416" fmla="*/ 116 h 764"/>
              <a:gd name="connsiteX0-13417" fmla="*/ 294 w 420"/>
              <a:gd name="connsiteY0-13418" fmla="*/ 116 h 764"/>
              <a:gd name="connsiteX1-13419" fmla="*/ 294 w 420"/>
              <a:gd name="connsiteY1-13420" fmla="*/ 105 h 764"/>
              <a:gd name="connsiteX2-13421" fmla="*/ 289 w 420"/>
              <a:gd name="connsiteY2-13422" fmla="*/ 95 h 764"/>
              <a:gd name="connsiteX3-13423" fmla="*/ 284 w 420"/>
              <a:gd name="connsiteY3-13424" fmla="*/ 84 h 764"/>
              <a:gd name="connsiteX4-13425" fmla="*/ 284 w 420"/>
              <a:gd name="connsiteY4-13426" fmla="*/ 79 h 764"/>
              <a:gd name="connsiteX5-13427" fmla="*/ 278 w 420"/>
              <a:gd name="connsiteY5-13428" fmla="*/ 79 h 764"/>
              <a:gd name="connsiteX6-13429" fmla="*/ 273 w 420"/>
              <a:gd name="connsiteY6-13430" fmla="*/ 79 h 764"/>
              <a:gd name="connsiteX7-13431" fmla="*/ 268 w 420"/>
              <a:gd name="connsiteY7-13432" fmla="*/ 74 h 764"/>
              <a:gd name="connsiteX8-13433" fmla="*/ 257 w 420"/>
              <a:gd name="connsiteY8-13434" fmla="*/ 74 h 764"/>
              <a:gd name="connsiteX9-13435" fmla="*/ 247 w 420"/>
              <a:gd name="connsiteY9-13436" fmla="*/ 74 h 764"/>
              <a:gd name="connsiteX10-13437" fmla="*/ 236 w 420"/>
              <a:gd name="connsiteY10-13438" fmla="*/ 74 h 764"/>
              <a:gd name="connsiteX11-13439" fmla="*/ 226 w 420"/>
              <a:gd name="connsiteY11-13440" fmla="*/ 74 h 764"/>
              <a:gd name="connsiteX12-13441" fmla="*/ 215 w 420"/>
              <a:gd name="connsiteY12-13442" fmla="*/ 74 h 764"/>
              <a:gd name="connsiteX13-13443" fmla="*/ 184 w 420"/>
              <a:gd name="connsiteY13-13444" fmla="*/ 74 h 764"/>
              <a:gd name="connsiteX14-13445" fmla="*/ 157 w 420"/>
              <a:gd name="connsiteY14-13446" fmla="*/ 74 h 764"/>
              <a:gd name="connsiteX15-13447" fmla="*/ 126 w 420"/>
              <a:gd name="connsiteY15-13448" fmla="*/ 79 h 764"/>
              <a:gd name="connsiteX16-13449" fmla="*/ 142 w 420"/>
              <a:gd name="connsiteY16-13450" fmla="*/ 37 h 764"/>
              <a:gd name="connsiteX17-13451" fmla="*/ 157 w 420"/>
              <a:gd name="connsiteY17-13452" fmla="*/ 37 h 764"/>
              <a:gd name="connsiteX18-13453" fmla="*/ 168 w 420"/>
              <a:gd name="connsiteY18-13454" fmla="*/ 32 h 764"/>
              <a:gd name="connsiteX19-13455" fmla="*/ 184 w 420"/>
              <a:gd name="connsiteY19-13456" fmla="*/ 32 h 764"/>
              <a:gd name="connsiteX20-13457" fmla="*/ 194 w 420"/>
              <a:gd name="connsiteY20-13458" fmla="*/ 32 h 764"/>
              <a:gd name="connsiteX21-13459" fmla="*/ 205 w 420"/>
              <a:gd name="connsiteY21-13460" fmla="*/ 26 h 764"/>
              <a:gd name="connsiteX22-13461" fmla="*/ 215 w 420"/>
              <a:gd name="connsiteY22-13462" fmla="*/ 26 h 764"/>
              <a:gd name="connsiteX23-13463" fmla="*/ 221 w 420"/>
              <a:gd name="connsiteY23-13464" fmla="*/ 26 h 764"/>
              <a:gd name="connsiteX24-13465" fmla="*/ 231 w 420"/>
              <a:gd name="connsiteY24-13466" fmla="*/ 21 h 764"/>
              <a:gd name="connsiteX25-13467" fmla="*/ 236 w 420"/>
              <a:gd name="connsiteY25-13468" fmla="*/ 21 h 764"/>
              <a:gd name="connsiteX26-13469" fmla="*/ 242 w 420"/>
              <a:gd name="connsiteY26-13470" fmla="*/ 21 h 764"/>
              <a:gd name="connsiteX27-13471" fmla="*/ 247 w 420"/>
              <a:gd name="connsiteY27-13472" fmla="*/ 16 h 764"/>
              <a:gd name="connsiteX28-13473" fmla="*/ 247 w 420"/>
              <a:gd name="connsiteY28-13474" fmla="*/ 16 h 764"/>
              <a:gd name="connsiteX29-13475" fmla="*/ 252 w 420"/>
              <a:gd name="connsiteY29-13476" fmla="*/ 16 h 764"/>
              <a:gd name="connsiteX30-13477" fmla="*/ 252 w 420"/>
              <a:gd name="connsiteY30-13478" fmla="*/ 11 h 764"/>
              <a:gd name="connsiteX31-13479" fmla="*/ 263 w 420"/>
              <a:gd name="connsiteY31-13480" fmla="*/ 5 h 764"/>
              <a:gd name="connsiteX32-13481" fmla="*/ 268 w 420"/>
              <a:gd name="connsiteY32-13482" fmla="*/ 5 h 764"/>
              <a:gd name="connsiteX33-13483" fmla="*/ 278 w 420"/>
              <a:gd name="connsiteY33-13484" fmla="*/ 0 h 764"/>
              <a:gd name="connsiteX34-13485" fmla="*/ 284 w 420"/>
              <a:gd name="connsiteY34-13486" fmla="*/ 5 h 764"/>
              <a:gd name="connsiteX35-13487" fmla="*/ 299 w 420"/>
              <a:gd name="connsiteY35-13488" fmla="*/ 5 h 764"/>
              <a:gd name="connsiteX36-13489" fmla="*/ 310 w 420"/>
              <a:gd name="connsiteY36-13490" fmla="*/ 11 h 764"/>
              <a:gd name="connsiteX37-13491" fmla="*/ 331 w 420"/>
              <a:gd name="connsiteY37-13492" fmla="*/ 16 h 764"/>
              <a:gd name="connsiteX38-13493" fmla="*/ 363 w 420"/>
              <a:gd name="connsiteY38-13494" fmla="*/ 32 h 764"/>
              <a:gd name="connsiteX39-13495" fmla="*/ 378 w 420"/>
              <a:gd name="connsiteY39-13496" fmla="*/ 42 h 764"/>
              <a:gd name="connsiteX40-13497" fmla="*/ 394 w 420"/>
              <a:gd name="connsiteY40-13498" fmla="*/ 53 h 764"/>
              <a:gd name="connsiteX41-13499" fmla="*/ 405 w 420"/>
              <a:gd name="connsiteY41-13500" fmla="*/ 58 h 764"/>
              <a:gd name="connsiteX42-13501" fmla="*/ 415 w 420"/>
              <a:gd name="connsiteY42-13502" fmla="*/ 68 h 764"/>
              <a:gd name="connsiteX43-13503" fmla="*/ 420 w 420"/>
              <a:gd name="connsiteY43-13504" fmla="*/ 74 h 764"/>
              <a:gd name="connsiteX44-13505" fmla="*/ 420 w 420"/>
              <a:gd name="connsiteY44-13506" fmla="*/ 74 h 764"/>
              <a:gd name="connsiteX45-13507" fmla="*/ 415 w 420"/>
              <a:gd name="connsiteY45-13508" fmla="*/ 79 h 764"/>
              <a:gd name="connsiteX46-13509" fmla="*/ 415 w 420"/>
              <a:gd name="connsiteY46-13510" fmla="*/ 84 h 764"/>
              <a:gd name="connsiteX47-13511" fmla="*/ 410 w 420"/>
              <a:gd name="connsiteY47-13512" fmla="*/ 90 h 764"/>
              <a:gd name="connsiteX48-13513" fmla="*/ 405 w 420"/>
              <a:gd name="connsiteY48-13514" fmla="*/ 95 h 764"/>
              <a:gd name="connsiteX49-13515" fmla="*/ 399 w 420"/>
              <a:gd name="connsiteY49-13516" fmla="*/ 100 h 764"/>
              <a:gd name="connsiteX50-13517" fmla="*/ 394 w 420"/>
              <a:gd name="connsiteY50-13518" fmla="*/ 105 h 764"/>
              <a:gd name="connsiteX51-13519" fmla="*/ 389 w 420"/>
              <a:gd name="connsiteY51-13520" fmla="*/ 116 h 764"/>
              <a:gd name="connsiteX52-13521" fmla="*/ 389 w 420"/>
              <a:gd name="connsiteY52-13522" fmla="*/ 126 h 764"/>
              <a:gd name="connsiteX53-13523" fmla="*/ 384 w 420"/>
              <a:gd name="connsiteY53-13524" fmla="*/ 142 h 764"/>
              <a:gd name="connsiteX54-13525" fmla="*/ 384 w 420"/>
              <a:gd name="connsiteY54-13526" fmla="*/ 163 h 764"/>
              <a:gd name="connsiteX55-13527" fmla="*/ 384 w 420"/>
              <a:gd name="connsiteY55-13528" fmla="*/ 184 h 764"/>
              <a:gd name="connsiteX56-13529" fmla="*/ 378 w 420"/>
              <a:gd name="connsiteY56-13530" fmla="*/ 211 h 764"/>
              <a:gd name="connsiteX57-13531" fmla="*/ 373 w 420"/>
              <a:gd name="connsiteY57-13532" fmla="*/ 263 h 764"/>
              <a:gd name="connsiteX58-13533" fmla="*/ 368 w 420"/>
              <a:gd name="connsiteY58-13534" fmla="*/ 316 h 764"/>
              <a:gd name="connsiteX59-13535" fmla="*/ 363 w 420"/>
              <a:gd name="connsiteY59-13536" fmla="*/ 363 h 764"/>
              <a:gd name="connsiteX60-13537" fmla="*/ 357 w 420"/>
              <a:gd name="connsiteY60-13538" fmla="*/ 411 h 764"/>
              <a:gd name="connsiteX61-13539" fmla="*/ 347 w 420"/>
              <a:gd name="connsiteY61-13540" fmla="*/ 458 h 764"/>
              <a:gd name="connsiteX62-13541" fmla="*/ 336 w 420"/>
              <a:gd name="connsiteY62-13542" fmla="*/ 506 h 764"/>
              <a:gd name="connsiteX63-13543" fmla="*/ 326 w 420"/>
              <a:gd name="connsiteY63-13544" fmla="*/ 553 h 764"/>
              <a:gd name="connsiteX64-13545" fmla="*/ 310 w 420"/>
              <a:gd name="connsiteY64-13546" fmla="*/ 595 h 764"/>
              <a:gd name="connsiteX65-13547" fmla="*/ 299 w 420"/>
              <a:gd name="connsiteY65-13548" fmla="*/ 622 h 764"/>
              <a:gd name="connsiteX66-13549" fmla="*/ 294 w 420"/>
              <a:gd name="connsiteY66-13550" fmla="*/ 643 h 764"/>
              <a:gd name="connsiteX67-13551" fmla="*/ 284 w 420"/>
              <a:gd name="connsiteY67-13552" fmla="*/ 658 h 764"/>
              <a:gd name="connsiteX68-13553" fmla="*/ 273 w 420"/>
              <a:gd name="connsiteY68-13554" fmla="*/ 674 h 764"/>
              <a:gd name="connsiteX69-13555" fmla="*/ 263 w 420"/>
              <a:gd name="connsiteY69-13556" fmla="*/ 690 h 764"/>
              <a:gd name="connsiteX70-13557" fmla="*/ 252 w 420"/>
              <a:gd name="connsiteY70-13558" fmla="*/ 706 h 764"/>
              <a:gd name="connsiteX71-13559" fmla="*/ 236 w 420"/>
              <a:gd name="connsiteY71-13560" fmla="*/ 716 h 764"/>
              <a:gd name="connsiteX72-13561" fmla="*/ 226 w 420"/>
              <a:gd name="connsiteY72-13562" fmla="*/ 727 h 764"/>
              <a:gd name="connsiteX73-13563" fmla="*/ 215 w 420"/>
              <a:gd name="connsiteY73-13564" fmla="*/ 737 h 764"/>
              <a:gd name="connsiteX74-13565" fmla="*/ 205 w 420"/>
              <a:gd name="connsiteY74-13566" fmla="*/ 743 h 764"/>
              <a:gd name="connsiteX75-13567" fmla="*/ 194 w 420"/>
              <a:gd name="connsiteY75-13568" fmla="*/ 748 h 764"/>
              <a:gd name="connsiteX76-13569" fmla="*/ 184 w 420"/>
              <a:gd name="connsiteY76-13570" fmla="*/ 753 h 764"/>
              <a:gd name="connsiteX77-13571" fmla="*/ 179 w 420"/>
              <a:gd name="connsiteY77-13572" fmla="*/ 758 h 764"/>
              <a:gd name="connsiteX78-13573" fmla="*/ 168 w 420"/>
              <a:gd name="connsiteY78-13574" fmla="*/ 764 h 764"/>
              <a:gd name="connsiteX79-13575" fmla="*/ 163 w 420"/>
              <a:gd name="connsiteY79-13576" fmla="*/ 764 h 764"/>
              <a:gd name="connsiteX80-13577" fmla="*/ 157 w 420"/>
              <a:gd name="connsiteY80-13578" fmla="*/ 764 h 764"/>
              <a:gd name="connsiteX81-13579" fmla="*/ 147 w 420"/>
              <a:gd name="connsiteY81-13580" fmla="*/ 758 h 764"/>
              <a:gd name="connsiteX82-13581" fmla="*/ 142 w 420"/>
              <a:gd name="connsiteY82-13582" fmla="*/ 753 h 764"/>
              <a:gd name="connsiteX83-13583" fmla="*/ 136 w 420"/>
              <a:gd name="connsiteY83-13584" fmla="*/ 748 h 764"/>
              <a:gd name="connsiteX84-13585" fmla="*/ 136 w 420"/>
              <a:gd name="connsiteY84-13586" fmla="*/ 743 h 764"/>
              <a:gd name="connsiteX85-13587" fmla="*/ 136 w 420"/>
              <a:gd name="connsiteY85-13588" fmla="*/ 737 h 764"/>
              <a:gd name="connsiteX86-13589" fmla="*/ 136 w 420"/>
              <a:gd name="connsiteY86-13590" fmla="*/ 732 h 764"/>
              <a:gd name="connsiteX87-13591" fmla="*/ 136 w 420"/>
              <a:gd name="connsiteY87-13592" fmla="*/ 722 h 764"/>
              <a:gd name="connsiteX88-13593" fmla="*/ 136 w 420"/>
              <a:gd name="connsiteY88-13594" fmla="*/ 716 h 764"/>
              <a:gd name="connsiteX89-13595" fmla="*/ 131 w 420"/>
              <a:gd name="connsiteY89-13596" fmla="*/ 706 h 764"/>
              <a:gd name="connsiteX90-13597" fmla="*/ 121 w 420"/>
              <a:gd name="connsiteY90-13598" fmla="*/ 695 h 764"/>
              <a:gd name="connsiteX91-13599" fmla="*/ 110 w 420"/>
              <a:gd name="connsiteY91-13600" fmla="*/ 690 h 764"/>
              <a:gd name="connsiteX92-13601" fmla="*/ 100 w 420"/>
              <a:gd name="connsiteY92-13602" fmla="*/ 679 h 764"/>
              <a:gd name="connsiteX93-13603" fmla="*/ 84 w 420"/>
              <a:gd name="connsiteY93-13604" fmla="*/ 669 h 764"/>
              <a:gd name="connsiteX94-13605" fmla="*/ 68 w 420"/>
              <a:gd name="connsiteY94-13606" fmla="*/ 658 h 764"/>
              <a:gd name="connsiteX95-13607" fmla="*/ 52 w 420"/>
              <a:gd name="connsiteY95-13608" fmla="*/ 648 h 764"/>
              <a:gd name="connsiteX96-13609" fmla="*/ 36 w 420"/>
              <a:gd name="connsiteY96-13610" fmla="*/ 643 h 764"/>
              <a:gd name="connsiteX97-13611" fmla="*/ 26 w 420"/>
              <a:gd name="connsiteY97-13612" fmla="*/ 632 h 764"/>
              <a:gd name="connsiteX98-13613" fmla="*/ 15 w 420"/>
              <a:gd name="connsiteY98-13614" fmla="*/ 627 h 764"/>
              <a:gd name="connsiteX99-13615" fmla="*/ 5 w 420"/>
              <a:gd name="connsiteY99-13616" fmla="*/ 622 h 764"/>
              <a:gd name="connsiteX100-13617" fmla="*/ 0 w 420"/>
              <a:gd name="connsiteY100-13618" fmla="*/ 616 h 764"/>
              <a:gd name="connsiteX101-13619" fmla="*/ 0 w 420"/>
              <a:gd name="connsiteY101-13620" fmla="*/ 616 h 764"/>
              <a:gd name="connsiteX102-13621" fmla="*/ 0 w 420"/>
              <a:gd name="connsiteY102-13622" fmla="*/ 611 h 764"/>
              <a:gd name="connsiteX103-13623" fmla="*/ 0 w 420"/>
              <a:gd name="connsiteY103-13624" fmla="*/ 611 h 764"/>
              <a:gd name="connsiteX104-13625" fmla="*/ 5 w 420"/>
              <a:gd name="connsiteY104-13626" fmla="*/ 611 h 764"/>
              <a:gd name="connsiteX105-13627" fmla="*/ 10 w 420"/>
              <a:gd name="connsiteY105-13628" fmla="*/ 611 h 764"/>
              <a:gd name="connsiteX106-13629" fmla="*/ 21 w 420"/>
              <a:gd name="connsiteY106-13630" fmla="*/ 611 h 764"/>
              <a:gd name="connsiteX107-13631" fmla="*/ 31 w 420"/>
              <a:gd name="connsiteY107-13632" fmla="*/ 611 h 764"/>
              <a:gd name="connsiteX108-13633" fmla="*/ 47 w 420"/>
              <a:gd name="connsiteY108-13634" fmla="*/ 616 h 764"/>
              <a:gd name="connsiteX109-13635" fmla="*/ 63 w 420"/>
              <a:gd name="connsiteY109-13636" fmla="*/ 622 h 764"/>
              <a:gd name="connsiteX110-13637" fmla="*/ 84 w 420"/>
              <a:gd name="connsiteY110-13638" fmla="*/ 622 h 764"/>
              <a:gd name="connsiteX111-13639" fmla="*/ 105 w 420"/>
              <a:gd name="connsiteY111-13640" fmla="*/ 627 h 764"/>
              <a:gd name="connsiteX112-13641" fmla="*/ 121 w 420"/>
              <a:gd name="connsiteY112-13642" fmla="*/ 632 h 764"/>
              <a:gd name="connsiteX113-13643" fmla="*/ 136 w 420"/>
              <a:gd name="connsiteY113-13644" fmla="*/ 632 h 764"/>
              <a:gd name="connsiteX114-13645" fmla="*/ 152 w 420"/>
              <a:gd name="connsiteY114-13646" fmla="*/ 632 h 764"/>
              <a:gd name="connsiteX115-13647" fmla="*/ 163 w 420"/>
              <a:gd name="connsiteY115-13648" fmla="*/ 632 h 764"/>
              <a:gd name="connsiteX116-13649" fmla="*/ 173 w 420"/>
              <a:gd name="connsiteY116-13650" fmla="*/ 632 h 764"/>
              <a:gd name="connsiteX117-13651" fmla="*/ 179 w 420"/>
              <a:gd name="connsiteY117-13652" fmla="*/ 632 h 764"/>
              <a:gd name="connsiteX118-13653" fmla="*/ 184 w 420"/>
              <a:gd name="connsiteY118-13654" fmla="*/ 632 h 764"/>
              <a:gd name="connsiteX119-13655" fmla="*/ 189 w 420"/>
              <a:gd name="connsiteY119-13656" fmla="*/ 627 h 764"/>
              <a:gd name="connsiteX120-13657" fmla="*/ 194 w 420"/>
              <a:gd name="connsiteY120-13658" fmla="*/ 622 h 764"/>
              <a:gd name="connsiteX121-13659" fmla="*/ 200 w 420"/>
              <a:gd name="connsiteY121-13660" fmla="*/ 616 h 764"/>
              <a:gd name="connsiteX122-13661" fmla="*/ 205 w 420"/>
              <a:gd name="connsiteY122-13662" fmla="*/ 611 h 764"/>
              <a:gd name="connsiteX123-13663" fmla="*/ 210 w 420"/>
              <a:gd name="connsiteY123-13664" fmla="*/ 600 h 764"/>
              <a:gd name="connsiteX124-13665" fmla="*/ 221 w 420"/>
              <a:gd name="connsiteY124-13666" fmla="*/ 590 h 764"/>
              <a:gd name="connsiteX125-13667" fmla="*/ 226 w 420"/>
              <a:gd name="connsiteY125-13668" fmla="*/ 579 h 764"/>
              <a:gd name="connsiteX126-13669" fmla="*/ 231 w 420"/>
              <a:gd name="connsiteY126-13670" fmla="*/ 569 h 764"/>
              <a:gd name="connsiteX127-13671" fmla="*/ 236 w 420"/>
              <a:gd name="connsiteY127-13672" fmla="*/ 553 h 764"/>
              <a:gd name="connsiteX128-13673" fmla="*/ 242 w 420"/>
              <a:gd name="connsiteY128-13674" fmla="*/ 537 h 764"/>
              <a:gd name="connsiteX129-13675" fmla="*/ 247 w 420"/>
              <a:gd name="connsiteY129-13676" fmla="*/ 521 h 764"/>
              <a:gd name="connsiteX130-13677" fmla="*/ 252 w 420"/>
              <a:gd name="connsiteY130-13678" fmla="*/ 500 h 764"/>
              <a:gd name="connsiteX131-13679" fmla="*/ 257 w 420"/>
              <a:gd name="connsiteY131-13680" fmla="*/ 479 h 764"/>
              <a:gd name="connsiteX132-13681" fmla="*/ 263 w 420"/>
              <a:gd name="connsiteY132-13682" fmla="*/ 453 h 764"/>
              <a:gd name="connsiteX133-13683" fmla="*/ 268 w 420"/>
              <a:gd name="connsiteY133-13684" fmla="*/ 427 h 764"/>
              <a:gd name="connsiteX134-13685" fmla="*/ 273 w 420"/>
              <a:gd name="connsiteY134-13686" fmla="*/ 400 h 764"/>
              <a:gd name="connsiteX135-13687" fmla="*/ 278 w 420"/>
              <a:gd name="connsiteY135-13688" fmla="*/ 374 h 764"/>
              <a:gd name="connsiteX136-13689" fmla="*/ 284 w 420"/>
              <a:gd name="connsiteY136-13690" fmla="*/ 348 h 764"/>
              <a:gd name="connsiteX137-13691" fmla="*/ 284 w 420"/>
              <a:gd name="connsiteY137-13692" fmla="*/ 321 h 764"/>
              <a:gd name="connsiteX138-13693" fmla="*/ 289 w 420"/>
              <a:gd name="connsiteY138-13694" fmla="*/ 295 h 764"/>
              <a:gd name="connsiteX139-13695" fmla="*/ 289 w 420"/>
              <a:gd name="connsiteY139-13696" fmla="*/ 274 h 764"/>
              <a:gd name="connsiteX140-13697" fmla="*/ 294 w 420"/>
              <a:gd name="connsiteY140-13698" fmla="*/ 253 h 764"/>
              <a:gd name="connsiteX141-13699" fmla="*/ 294 w 420"/>
              <a:gd name="connsiteY141-13700" fmla="*/ 232 h 764"/>
              <a:gd name="connsiteX142-13701" fmla="*/ 294 w 420"/>
              <a:gd name="connsiteY142-13702" fmla="*/ 211 h 764"/>
              <a:gd name="connsiteX143-13703" fmla="*/ 299 w 420"/>
              <a:gd name="connsiteY143-13704" fmla="*/ 195 h 764"/>
              <a:gd name="connsiteX144-13705" fmla="*/ 299 w 420"/>
              <a:gd name="connsiteY144-13706" fmla="*/ 179 h 764"/>
              <a:gd name="connsiteX145-13707" fmla="*/ 299 w 420"/>
              <a:gd name="connsiteY145-13708" fmla="*/ 163 h 764"/>
              <a:gd name="connsiteX146-13709" fmla="*/ 299 w 420"/>
              <a:gd name="connsiteY146-13710" fmla="*/ 153 h 764"/>
              <a:gd name="connsiteX147-13711" fmla="*/ 299 w 420"/>
              <a:gd name="connsiteY147-13712" fmla="*/ 142 h 764"/>
              <a:gd name="connsiteX148-13713" fmla="*/ 299 w 420"/>
              <a:gd name="connsiteY148-13714" fmla="*/ 132 h 764"/>
              <a:gd name="connsiteX149-13715" fmla="*/ 299 w 420"/>
              <a:gd name="connsiteY149-13716" fmla="*/ 121 h 764"/>
              <a:gd name="connsiteX150-13717" fmla="*/ 294 w 420"/>
              <a:gd name="connsiteY150-13718" fmla="*/ 116 h 764"/>
              <a:gd name="connsiteX151-13719" fmla="*/ 294 w 420"/>
              <a:gd name="connsiteY151-13720" fmla="*/ 116 h 764"/>
              <a:gd name="connsiteX0-13721" fmla="*/ 294 w 420"/>
              <a:gd name="connsiteY0-13722" fmla="*/ 116 h 764"/>
              <a:gd name="connsiteX1-13723" fmla="*/ 294 w 420"/>
              <a:gd name="connsiteY1-13724" fmla="*/ 105 h 764"/>
              <a:gd name="connsiteX2-13725" fmla="*/ 289 w 420"/>
              <a:gd name="connsiteY2-13726" fmla="*/ 95 h 764"/>
              <a:gd name="connsiteX3-13727" fmla="*/ 284 w 420"/>
              <a:gd name="connsiteY3-13728" fmla="*/ 84 h 764"/>
              <a:gd name="connsiteX4-13729" fmla="*/ 284 w 420"/>
              <a:gd name="connsiteY4-13730" fmla="*/ 79 h 764"/>
              <a:gd name="connsiteX5-13731" fmla="*/ 278 w 420"/>
              <a:gd name="connsiteY5-13732" fmla="*/ 79 h 764"/>
              <a:gd name="connsiteX6-13733" fmla="*/ 273 w 420"/>
              <a:gd name="connsiteY6-13734" fmla="*/ 79 h 764"/>
              <a:gd name="connsiteX7-13735" fmla="*/ 268 w 420"/>
              <a:gd name="connsiteY7-13736" fmla="*/ 74 h 764"/>
              <a:gd name="connsiteX8-13737" fmla="*/ 257 w 420"/>
              <a:gd name="connsiteY8-13738" fmla="*/ 74 h 764"/>
              <a:gd name="connsiteX9-13739" fmla="*/ 247 w 420"/>
              <a:gd name="connsiteY9-13740" fmla="*/ 74 h 764"/>
              <a:gd name="connsiteX10-13741" fmla="*/ 236 w 420"/>
              <a:gd name="connsiteY10-13742" fmla="*/ 74 h 764"/>
              <a:gd name="connsiteX11-13743" fmla="*/ 226 w 420"/>
              <a:gd name="connsiteY11-13744" fmla="*/ 74 h 764"/>
              <a:gd name="connsiteX12-13745" fmla="*/ 215 w 420"/>
              <a:gd name="connsiteY12-13746" fmla="*/ 74 h 764"/>
              <a:gd name="connsiteX13-13747" fmla="*/ 184 w 420"/>
              <a:gd name="connsiteY13-13748" fmla="*/ 74 h 764"/>
              <a:gd name="connsiteX14-13749" fmla="*/ 157 w 420"/>
              <a:gd name="connsiteY14-13750" fmla="*/ 74 h 764"/>
              <a:gd name="connsiteX15-13751" fmla="*/ 142 w 420"/>
              <a:gd name="connsiteY15-13752" fmla="*/ 37 h 764"/>
              <a:gd name="connsiteX16-13753" fmla="*/ 157 w 420"/>
              <a:gd name="connsiteY16-13754" fmla="*/ 37 h 764"/>
              <a:gd name="connsiteX17-13755" fmla="*/ 168 w 420"/>
              <a:gd name="connsiteY17-13756" fmla="*/ 32 h 764"/>
              <a:gd name="connsiteX18-13757" fmla="*/ 184 w 420"/>
              <a:gd name="connsiteY18-13758" fmla="*/ 32 h 764"/>
              <a:gd name="connsiteX19-13759" fmla="*/ 194 w 420"/>
              <a:gd name="connsiteY19-13760" fmla="*/ 32 h 764"/>
              <a:gd name="connsiteX20-13761" fmla="*/ 205 w 420"/>
              <a:gd name="connsiteY20-13762" fmla="*/ 26 h 764"/>
              <a:gd name="connsiteX21-13763" fmla="*/ 215 w 420"/>
              <a:gd name="connsiteY21-13764" fmla="*/ 26 h 764"/>
              <a:gd name="connsiteX22-13765" fmla="*/ 221 w 420"/>
              <a:gd name="connsiteY22-13766" fmla="*/ 26 h 764"/>
              <a:gd name="connsiteX23-13767" fmla="*/ 231 w 420"/>
              <a:gd name="connsiteY23-13768" fmla="*/ 21 h 764"/>
              <a:gd name="connsiteX24-13769" fmla="*/ 236 w 420"/>
              <a:gd name="connsiteY24-13770" fmla="*/ 21 h 764"/>
              <a:gd name="connsiteX25-13771" fmla="*/ 242 w 420"/>
              <a:gd name="connsiteY25-13772" fmla="*/ 21 h 764"/>
              <a:gd name="connsiteX26-13773" fmla="*/ 247 w 420"/>
              <a:gd name="connsiteY26-13774" fmla="*/ 16 h 764"/>
              <a:gd name="connsiteX27-13775" fmla="*/ 247 w 420"/>
              <a:gd name="connsiteY27-13776" fmla="*/ 16 h 764"/>
              <a:gd name="connsiteX28-13777" fmla="*/ 252 w 420"/>
              <a:gd name="connsiteY28-13778" fmla="*/ 16 h 764"/>
              <a:gd name="connsiteX29-13779" fmla="*/ 252 w 420"/>
              <a:gd name="connsiteY29-13780" fmla="*/ 11 h 764"/>
              <a:gd name="connsiteX30-13781" fmla="*/ 263 w 420"/>
              <a:gd name="connsiteY30-13782" fmla="*/ 5 h 764"/>
              <a:gd name="connsiteX31-13783" fmla="*/ 268 w 420"/>
              <a:gd name="connsiteY31-13784" fmla="*/ 5 h 764"/>
              <a:gd name="connsiteX32-13785" fmla="*/ 278 w 420"/>
              <a:gd name="connsiteY32-13786" fmla="*/ 0 h 764"/>
              <a:gd name="connsiteX33-13787" fmla="*/ 284 w 420"/>
              <a:gd name="connsiteY33-13788" fmla="*/ 5 h 764"/>
              <a:gd name="connsiteX34-13789" fmla="*/ 299 w 420"/>
              <a:gd name="connsiteY34-13790" fmla="*/ 5 h 764"/>
              <a:gd name="connsiteX35-13791" fmla="*/ 310 w 420"/>
              <a:gd name="connsiteY35-13792" fmla="*/ 11 h 764"/>
              <a:gd name="connsiteX36-13793" fmla="*/ 331 w 420"/>
              <a:gd name="connsiteY36-13794" fmla="*/ 16 h 764"/>
              <a:gd name="connsiteX37-13795" fmla="*/ 363 w 420"/>
              <a:gd name="connsiteY37-13796" fmla="*/ 32 h 764"/>
              <a:gd name="connsiteX38-13797" fmla="*/ 378 w 420"/>
              <a:gd name="connsiteY38-13798" fmla="*/ 42 h 764"/>
              <a:gd name="connsiteX39-13799" fmla="*/ 394 w 420"/>
              <a:gd name="connsiteY39-13800" fmla="*/ 53 h 764"/>
              <a:gd name="connsiteX40-13801" fmla="*/ 405 w 420"/>
              <a:gd name="connsiteY40-13802" fmla="*/ 58 h 764"/>
              <a:gd name="connsiteX41-13803" fmla="*/ 415 w 420"/>
              <a:gd name="connsiteY41-13804" fmla="*/ 68 h 764"/>
              <a:gd name="connsiteX42-13805" fmla="*/ 420 w 420"/>
              <a:gd name="connsiteY42-13806" fmla="*/ 74 h 764"/>
              <a:gd name="connsiteX43-13807" fmla="*/ 420 w 420"/>
              <a:gd name="connsiteY43-13808" fmla="*/ 74 h 764"/>
              <a:gd name="connsiteX44-13809" fmla="*/ 415 w 420"/>
              <a:gd name="connsiteY44-13810" fmla="*/ 79 h 764"/>
              <a:gd name="connsiteX45-13811" fmla="*/ 415 w 420"/>
              <a:gd name="connsiteY45-13812" fmla="*/ 84 h 764"/>
              <a:gd name="connsiteX46-13813" fmla="*/ 410 w 420"/>
              <a:gd name="connsiteY46-13814" fmla="*/ 90 h 764"/>
              <a:gd name="connsiteX47-13815" fmla="*/ 405 w 420"/>
              <a:gd name="connsiteY47-13816" fmla="*/ 95 h 764"/>
              <a:gd name="connsiteX48-13817" fmla="*/ 399 w 420"/>
              <a:gd name="connsiteY48-13818" fmla="*/ 100 h 764"/>
              <a:gd name="connsiteX49-13819" fmla="*/ 394 w 420"/>
              <a:gd name="connsiteY49-13820" fmla="*/ 105 h 764"/>
              <a:gd name="connsiteX50-13821" fmla="*/ 389 w 420"/>
              <a:gd name="connsiteY50-13822" fmla="*/ 116 h 764"/>
              <a:gd name="connsiteX51-13823" fmla="*/ 389 w 420"/>
              <a:gd name="connsiteY51-13824" fmla="*/ 126 h 764"/>
              <a:gd name="connsiteX52-13825" fmla="*/ 384 w 420"/>
              <a:gd name="connsiteY52-13826" fmla="*/ 142 h 764"/>
              <a:gd name="connsiteX53-13827" fmla="*/ 384 w 420"/>
              <a:gd name="connsiteY53-13828" fmla="*/ 163 h 764"/>
              <a:gd name="connsiteX54-13829" fmla="*/ 384 w 420"/>
              <a:gd name="connsiteY54-13830" fmla="*/ 184 h 764"/>
              <a:gd name="connsiteX55-13831" fmla="*/ 378 w 420"/>
              <a:gd name="connsiteY55-13832" fmla="*/ 211 h 764"/>
              <a:gd name="connsiteX56-13833" fmla="*/ 373 w 420"/>
              <a:gd name="connsiteY56-13834" fmla="*/ 263 h 764"/>
              <a:gd name="connsiteX57-13835" fmla="*/ 368 w 420"/>
              <a:gd name="connsiteY57-13836" fmla="*/ 316 h 764"/>
              <a:gd name="connsiteX58-13837" fmla="*/ 363 w 420"/>
              <a:gd name="connsiteY58-13838" fmla="*/ 363 h 764"/>
              <a:gd name="connsiteX59-13839" fmla="*/ 357 w 420"/>
              <a:gd name="connsiteY59-13840" fmla="*/ 411 h 764"/>
              <a:gd name="connsiteX60-13841" fmla="*/ 347 w 420"/>
              <a:gd name="connsiteY60-13842" fmla="*/ 458 h 764"/>
              <a:gd name="connsiteX61-13843" fmla="*/ 336 w 420"/>
              <a:gd name="connsiteY61-13844" fmla="*/ 506 h 764"/>
              <a:gd name="connsiteX62-13845" fmla="*/ 326 w 420"/>
              <a:gd name="connsiteY62-13846" fmla="*/ 553 h 764"/>
              <a:gd name="connsiteX63-13847" fmla="*/ 310 w 420"/>
              <a:gd name="connsiteY63-13848" fmla="*/ 595 h 764"/>
              <a:gd name="connsiteX64-13849" fmla="*/ 299 w 420"/>
              <a:gd name="connsiteY64-13850" fmla="*/ 622 h 764"/>
              <a:gd name="connsiteX65-13851" fmla="*/ 294 w 420"/>
              <a:gd name="connsiteY65-13852" fmla="*/ 643 h 764"/>
              <a:gd name="connsiteX66-13853" fmla="*/ 284 w 420"/>
              <a:gd name="connsiteY66-13854" fmla="*/ 658 h 764"/>
              <a:gd name="connsiteX67-13855" fmla="*/ 273 w 420"/>
              <a:gd name="connsiteY67-13856" fmla="*/ 674 h 764"/>
              <a:gd name="connsiteX68-13857" fmla="*/ 263 w 420"/>
              <a:gd name="connsiteY68-13858" fmla="*/ 690 h 764"/>
              <a:gd name="connsiteX69-13859" fmla="*/ 252 w 420"/>
              <a:gd name="connsiteY69-13860" fmla="*/ 706 h 764"/>
              <a:gd name="connsiteX70-13861" fmla="*/ 236 w 420"/>
              <a:gd name="connsiteY70-13862" fmla="*/ 716 h 764"/>
              <a:gd name="connsiteX71-13863" fmla="*/ 226 w 420"/>
              <a:gd name="connsiteY71-13864" fmla="*/ 727 h 764"/>
              <a:gd name="connsiteX72-13865" fmla="*/ 215 w 420"/>
              <a:gd name="connsiteY72-13866" fmla="*/ 737 h 764"/>
              <a:gd name="connsiteX73-13867" fmla="*/ 205 w 420"/>
              <a:gd name="connsiteY73-13868" fmla="*/ 743 h 764"/>
              <a:gd name="connsiteX74-13869" fmla="*/ 194 w 420"/>
              <a:gd name="connsiteY74-13870" fmla="*/ 748 h 764"/>
              <a:gd name="connsiteX75-13871" fmla="*/ 184 w 420"/>
              <a:gd name="connsiteY75-13872" fmla="*/ 753 h 764"/>
              <a:gd name="connsiteX76-13873" fmla="*/ 179 w 420"/>
              <a:gd name="connsiteY76-13874" fmla="*/ 758 h 764"/>
              <a:gd name="connsiteX77-13875" fmla="*/ 168 w 420"/>
              <a:gd name="connsiteY77-13876" fmla="*/ 764 h 764"/>
              <a:gd name="connsiteX78-13877" fmla="*/ 163 w 420"/>
              <a:gd name="connsiteY78-13878" fmla="*/ 764 h 764"/>
              <a:gd name="connsiteX79-13879" fmla="*/ 157 w 420"/>
              <a:gd name="connsiteY79-13880" fmla="*/ 764 h 764"/>
              <a:gd name="connsiteX80-13881" fmla="*/ 147 w 420"/>
              <a:gd name="connsiteY80-13882" fmla="*/ 758 h 764"/>
              <a:gd name="connsiteX81-13883" fmla="*/ 142 w 420"/>
              <a:gd name="connsiteY81-13884" fmla="*/ 753 h 764"/>
              <a:gd name="connsiteX82-13885" fmla="*/ 136 w 420"/>
              <a:gd name="connsiteY82-13886" fmla="*/ 748 h 764"/>
              <a:gd name="connsiteX83-13887" fmla="*/ 136 w 420"/>
              <a:gd name="connsiteY83-13888" fmla="*/ 743 h 764"/>
              <a:gd name="connsiteX84-13889" fmla="*/ 136 w 420"/>
              <a:gd name="connsiteY84-13890" fmla="*/ 737 h 764"/>
              <a:gd name="connsiteX85-13891" fmla="*/ 136 w 420"/>
              <a:gd name="connsiteY85-13892" fmla="*/ 732 h 764"/>
              <a:gd name="connsiteX86-13893" fmla="*/ 136 w 420"/>
              <a:gd name="connsiteY86-13894" fmla="*/ 722 h 764"/>
              <a:gd name="connsiteX87-13895" fmla="*/ 136 w 420"/>
              <a:gd name="connsiteY87-13896" fmla="*/ 716 h 764"/>
              <a:gd name="connsiteX88-13897" fmla="*/ 131 w 420"/>
              <a:gd name="connsiteY88-13898" fmla="*/ 706 h 764"/>
              <a:gd name="connsiteX89-13899" fmla="*/ 121 w 420"/>
              <a:gd name="connsiteY89-13900" fmla="*/ 695 h 764"/>
              <a:gd name="connsiteX90-13901" fmla="*/ 110 w 420"/>
              <a:gd name="connsiteY90-13902" fmla="*/ 690 h 764"/>
              <a:gd name="connsiteX91-13903" fmla="*/ 100 w 420"/>
              <a:gd name="connsiteY91-13904" fmla="*/ 679 h 764"/>
              <a:gd name="connsiteX92-13905" fmla="*/ 84 w 420"/>
              <a:gd name="connsiteY92-13906" fmla="*/ 669 h 764"/>
              <a:gd name="connsiteX93-13907" fmla="*/ 68 w 420"/>
              <a:gd name="connsiteY93-13908" fmla="*/ 658 h 764"/>
              <a:gd name="connsiteX94-13909" fmla="*/ 52 w 420"/>
              <a:gd name="connsiteY94-13910" fmla="*/ 648 h 764"/>
              <a:gd name="connsiteX95-13911" fmla="*/ 36 w 420"/>
              <a:gd name="connsiteY95-13912" fmla="*/ 643 h 764"/>
              <a:gd name="connsiteX96-13913" fmla="*/ 26 w 420"/>
              <a:gd name="connsiteY96-13914" fmla="*/ 632 h 764"/>
              <a:gd name="connsiteX97-13915" fmla="*/ 15 w 420"/>
              <a:gd name="connsiteY97-13916" fmla="*/ 627 h 764"/>
              <a:gd name="connsiteX98-13917" fmla="*/ 5 w 420"/>
              <a:gd name="connsiteY98-13918" fmla="*/ 622 h 764"/>
              <a:gd name="connsiteX99-13919" fmla="*/ 0 w 420"/>
              <a:gd name="connsiteY99-13920" fmla="*/ 616 h 764"/>
              <a:gd name="connsiteX100-13921" fmla="*/ 0 w 420"/>
              <a:gd name="connsiteY100-13922" fmla="*/ 616 h 764"/>
              <a:gd name="connsiteX101-13923" fmla="*/ 0 w 420"/>
              <a:gd name="connsiteY101-13924" fmla="*/ 611 h 764"/>
              <a:gd name="connsiteX102-13925" fmla="*/ 0 w 420"/>
              <a:gd name="connsiteY102-13926" fmla="*/ 611 h 764"/>
              <a:gd name="connsiteX103-13927" fmla="*/ 5 w 420"/>
              <a:gd name="connsiteY103-13928" fmla="*/ 611 h 764"/>
              <a:gd name="connsiteX104-13929" fmla="*/ 10 w 420"/>
              <a:gd name="connsiteY104-13930" fmla="*/ 611 h 764"/>
              <a:gd name="connsiteX105-13931" fmla="*/ 21 w 420"/>
              <a:gd name="connsiteY105-13932" fmla="*/ 611 h 764"/>
              <a:gd name="connsiteX106-13933" fmla="*/ 31 w 420"/>
              <a:gd name="connsiteY106-13934" fmla="*/ 611 h 764"/>
              <a:gd name="connsiteX107-13935" fmla="*/ 47 w 420"/>
              <a:gd name="connsiteY107-13936" fmla="*/ 616 h 764"/>
              <a:gd name="connsiteX108-13937" fmla="*/ 63 w 420"/>
              <a:gd name="connsiteY108-13938" fmla="*/ 622 h 764"/>
              <a:gd name="connsiteX109-13939" fmla="*/ 84 w 420"/>
              <a:gd name="connsiteY109-13940" fmla="*/ 622 h 764"/>
              <a:gd name="connsiteX110-13941" fmla="*/ 105 w 420"/>
              <a:gd name="connsiteY110-13942" fmla="*/ 627 h 764"/>
              <a:gd name="connsiteX111-13943" fmla="*/ 121 w 420"/>
              <a:gd name="connsiteY111-13944" fmla="*/ 632 h 764"/>
              <a:gd name="connsiteX112-13945" fmla="*/ 136 w 420"/>
              <a:gd name="connsiteY112-13946" fmla="*/ 632 h 764"/>
              <a:gd name="connsiteX113-13947" fmla="*/ 152 w 420"/>
              <a:gd name="connsiteY113-13948" fmla="*/ 632 h 764"/>
              <a:gd name="connsiteX114-13949" fmla="*/ 163 w 420"/>
              <a:gd name="connsiteY114-13950" fmla="*/ 632 h 764"/>
              <a:gd name="connsiteX115-13951" fmla="*/ 173 w 420"/>
              <a:gd name="connsiteY115-13952" fmla="*/ 632 h 764"/>
              <a:gd name="connsiteX116-13953" fmla="*/ 179 w 420"/>
              <a:gd name="connsiteY116-13954" fmla="*/ 632 h 764"/>
              <a:gd name="connsiteX117-13955" fmla="*/ 184 w 420"/>
              <a:gd name="connsiteY117-13956" fmla="*/ 632 h 764"/>
              <a:gd name="connsiteX118-13957" fmla="*/ 189 w 420"/>
              <a:gd name="connsiteY118-13958" fmla="*/ 627 h 764"/>
              <a:gd name="connsiteX119-13959" fmla="*/ 194 w 420"/>
              <a:gd name="connsiteY119-13960" fmla="*/ 622 h 764"/>
              <a:gd name="connsiteX120-13961" fmla="*/ 200 w 420"/>
              <a:gd name="connsiteY120-13962" fmla="*/ 616 h 764"/>
              <a:gd name="connsiteX121-13963" fmla="*/ 205 w 420"/>
              <a:gd name="connsiteY121-13964" fmla="*/ 611 h 764"/>
              <a:gd name="connsiteX122-13965" fmla="*/ 210 w 420"/>
              <a:gd name="connsiteY122-13966" fmla="*/ 600 h 764"/>
              <a:gd name="connsiteX123-13967" fmla="*/ 221 w 420"/>
              <a:gd name="connsiteY123-13968" fmla="*/ 590 h 764"/>
              <a:gd name="connsiteX124-13969" fmla="*/ 226 w 420"/>
              <a:gd name="connsiteY124-13970" fmla="*/ 579 h 764"/>
              <a:gd name="connsiteX125-13971" fmla="*/ 231 w 420"/>
              <a:gd name="connsiteY125-13972" fmla="*/ 569 h 764"/>
              <a:gd name="connsiteX126-13973" fmla="*/ 236 w 420"/>
              <a:gd name="connsiteY126-13974" fmla="*/ 553 h 764"/>
              <a:gd name="connsiteX127-13975" fmla="*/ 242 w 420"/>
              <a:gd name="connsiteY127-13976" fmla="*/ 537 h 764"/>
              <a:gd name="connsiteX128-13977" fmla="*/ 247 w 420"/>
              <a:gd name="connsiteY128-13978" fmla="*/ 521 h 764"/>
              <a:gd name="connsiteX129-13979" fmla="*/ 252 w 420"/>
              <a:gd name="connsiteY129-13980" fmla="*/ 500 h 764"/>
              <a:gd name="connsiteX130-13981" fmla="*/ 257 w 420"/>
              <a:gd name="connsiteY130-13982" fmla="*/ 479 h 764"/>
              <a:gd name="connsiteX131-13983" fmla="*/ 263 w 420"/>
              <a:gd name="connsiteY131-13984" fmla="*/ 453 h 764"/>
              <a:gd name="connsiteX132-13985" fmla="*/ 268 w 420"/>
              <a:gd name="connsiteY132-13986" fmla="*/ 427 h 764"/>
              <a:gd name="connsiteX133-13987" fmla="*/ 273 w 420"/>
              <a:gd name="connsiteY133-13988" fmla="*/ 400 h 764"/>
              <a:gd name="connsiteX134-13989" fmla="*/ 278 w 420"/>
              <a:gd name="connsiteY134-13990" fmla="*/ 374 h 764"/>
              <a:gd name="connsiteX135-13991" fmla="*/ 284 w 420"/>
              <a:gd name="connsiteY135-13992" fmla="*/ 348 h 764"/>
              <a:gd name="connsiteX136-13993" fmla="*/ 284 w 420"/>
              <a:gd name="connsiteY136-13994" fmla="*/ 321 h 764"/>
              <a:gd name="connsiteX137-13995" fmla="*/ 289 w 420"/>
              <a:gd name="connsiteY137-13996" fmla="*/ 295 h 764"/>
              <a:gd name="connsiteX138-13997" fmla="*/ 289 w 420"/>
              <a:gd name="connsiteY138-13998" fmla="*/ 274 h 764"/>
              <a:gd name="connsiteX139-13999" fmla="*/ 294 w 420"/>
              <a:gd name="connsiteY139-14000" fmla="*/ 253 h 764"/>
              <a:gd name="connsiteX140-14001" fmla="*/ 294 w 420"/>
              <a:gd name="connsiteY140-14002" fmla="*/ 232 h 764"/>
              <a:gd name="connsiteX141-14003" fmla="*/ 294 w 420"/>
              <a:gd name="connsiteY141-14004" fmla="*/ 211 h 764"/>
              <a:gd name="connsiteX142-14005" fmla="*/ 299 w 420"/>
              <a:gd name="connsiteY142-14006" fmla="*/ 195 h 764"/>
              <a:gd name="connsiteX143-14007" fmla="*/ 299 w 420"/>
              <a:gd name="connsiteY143-14008" fmla="*/ 179 h 764"/>
              <a:gd name="connsiteX144-14009" fmla="*/ 299 w 420"/>
              <a:gd name="connsiteY144-14010" fmla="*/ 163 h 764"/>
              <a:gd name="connsiteX145-14011" fmla="*/ 299 w 420"/>
              <a:gd name="connsiteY145-14012" fmla="*/ 153 h 764"/>
              <a:gd name="connsiteX146-14013" fmla="*/ 299 w 420"/>
              <a:gd name="connsiteY146-14014" fmla="*/ 142 h 764"/>
              <a:gd name="connsiteX147-14015" fmla="*/ 299 w 420"/>
              <a:gd name="connsiteY147-14016" fmla="*/ 132 h 764"/>
              <a:gd name="connsiteX148-14017" fmla="*/ 299 w 420"/>
              <a:gd name="connsiteY148-14018" fmla="*/ 121 h 764"/>
              <a:gd name="connsiteX149-14019" fmla="*/ 294 w 420"/>
              <a:gd name="connsiteY149-14020" fmla="*/ 116 h 764"/>
              <a:gd name="connsiteX150-14021" fmla="*/ 294 w 420"/>
              <a:gd name="connsiteY150-14022" fmla="*/ 116 h 764"/>
              <a:gd name="connsiteX0-14023" fmla="*/ 294 w 420"/>
              <a:gd name="connsiteY0-14024" fmla="*/ 116 h 764"/>
              <a:gd name="connsiteX1-14025" fmla="*/ 294 w 420"/>
              <a:gd name="connsiteY1-14026" fmla="*/ 105 h 764"/>
              <a:gd name="connsiteX2-14027" fmla="*/ 289 w 420"/>
              <a:gd name="connsiteY2-14028" fmla="*/ 95 h 764"/>
              <a:gd name="connsiteX3-14029" fmla="*/ 284 w 420"/>
              <a:gd name="connsiteY3-14030" fmla="*/ 84 h 764"/>
              <a:gd name="connsiteX4-14031" fmla="*/ 284 w 420"/>
              <a:gd name="connsiteY4-14032" fmla="*/ 79 h 764"/>
              <a:gd name="connsiteX5-14033" fmla="*/ 278 w 420"/>
              <a:gd name="connsiteY5-14034" fmla="*/ 79 h 764"/>
              <a:gd name="connsiteX6-14035" fmla="*/ 273 w 420"/>
              <a:gd name="connsiteY6-14036" fmla="*/ 79 h 764"/>
              <a:gd name="connsiteX7-14037" fmla="*/ 268 w 420"/>
              <a:gd name="connsiteY7-14038" fmla="*/ 74 h 764"/>
              <a:gd name="connsiteX8-14039" fmla="*/ 257 w 420"/>
              <a:gd name="connsiteY8-14040" fmla="*/ 74 h 764"/>
              <a:gd name="connsiteX9-14041" fmla="*/ 247 w 420"/>
              <a:gd name="connsiteY9-14042" fmla="*/ 74 h 764"/>
              <a:gd name="connsiteX10-14043" fmla="*/ 236 w 420"/>
              <a:gd name="connsiteY10-14044" fmla="*/ 74 h 764"/>
              <a:gd name="connsiteX11-14045" fmla="*/ 226 w 420"/>
              <a:gd name="connsiteY11-14046" fmla="*/ 74 h 764"/>
              <a:gd name="connsiteX12-14047" fmla="*/ 215 w 420"/>
              <a:gd name="connsiteY12-14048" fmla="*/ 74 h 764"/>
              <a:gd name="connsiteX13-14049" fmla="*/ 184 w 420"/>
              <a:gd name="connsiteY13-14050" fmla="*/ 74 h 764"/>
              <a:gd name="connsiteX14-14051" fmla="*/ 157 w 420"/>
              <a:gd name="connsiteY14-14052" fmla="*/ 74 h 764"/>
              <a:gd name="connsiteX15-14053" fmla="*/ 157 w 420"/>
              <a:gd name="connsiteY15-14054" fmla="*/ 37 h 764"/>
              <a:gd name="connsiteX16-14055" fmla="*/ 168 w 420"/>
              <a:gd name="connsiteY16-14056" fmla="*/ 32 h 764"/>
              <a:gd name="connsiteX17-14057" fmla="*/ 184 w 420"/>
              <a:gd name="connsiteY17-14058" fmla="*/ 32 h 764"/>
              <a:gd name="connsiteX18-14059" fmla="*/ 194 w 420"/>
              <a:gd name="connsiteY18-14060" fmla="*/ 32 h 764"/>
              <a:gd name="connsiteX19-14061" fmla="*/ 205 w 420"/>
              <a:gd name="connsiteY19-14062" fmla="*/ 26 h 764"/>
              <a:gd name="connsiteX20-14063" fmla="*/ 215 w 420"/>
              <a:gd name="connsiteY20-14064" fmla="*/ 26 h 764"/>
              <a:gd name="connsiteX21-14065" fmla="*/ 221 w 420"/>
              <a:gd name="connsiteY21-14066" fmla="*/ 26 h 764"/>
              <a:gd name="connsiteX22-14067" fmla="*/ 231 w 420"/>
              <a:gd name="connsiteY22-14068" fmla="*/ 21 h 764"/>
              <a:gd name="connsiteX23-14069" fmla="*/ 236 w 420"/>
              <a:gd name="connsiteY23-14070" fmla="*/ 21 h 764"/>
              <a:gd name="connsiteX24-14071" fmla="*/ 242 w 420"/>
              <a:gd name="connsiteY24-14072" fmla="*/ 21 h 764"/>
              <a:gd name="connsiteX25-14073" fmla="*/ 247 w 420"/>
              <a:gd name="connsiteY25-14074" fmla="*/ 16 h 764"/>
              <a:gd name="connsiteX26-14075" fmla="*/ 247 w 420"/>
              <a:gd name="connsiteY26-14076" fmla="*/ 16 h 764"/>
              <a:gd name="connsiteX27-14077" fmla="*/ 252 w 420"/>
              <a:gd name="connsiteY27-14078" fmla="*/ 16 h 764"/>
              <a:gd name="connsiteX28-14079" fmla="*/ 252 w 420"/>
              <a:gd name="connsiteY28-14080" fmla="*/ 11 h 764"/>
              <a:gd name="connsiteX29-14081" fmla="*/ 263 w 420"/>
              <a:gd name="connsiteY29-14082" fmla="*/ 5 h 764"/>
              <a:gd name="connsiteX30-14083" fmla="*/ 268 w 420"/>
              <a:gd name="connsiteY30-14084" fmla="*/ 5 h 764"/>
              <a:gd name="connsiteX31-14085" fmla="*/ 278 w 420"/>
              <a:gd name="connsiteY31-14086" fmla="*/ 0 h 764"/>
              <a:gd name="connsiteX32-14087" fmla="*/ 284 w 420"/>
              <a:gd name="connsiteY32-14088" fmla="*/ 5 h 764"/>
              <a:gd name="connsiteX33-14089" fmla="*/ 299 w 420"/>
              <a:gd name="connsiteY33-14090" fmla="*/ 5 h 764"/>
              <a:gd name="connsiteX34-14091" fmla="*/ 310 w 420"/>
              <a:gd name="connsiteY34-14092" fmla="*/ 11 h 764"/>
              <a:gd name="connsiteX35-14093" fmla="*/ 331 w 420"/>
              <a:gd name="connsiteY35-14094" fmla="*/ 16 h 764"/>
              <a:gd name="connsiteX36-14095" fmla="*/ 363 w 420"/>
              <a:gd name="connsiteY36-14096" fmla="*/ 32 h 764"/>
              <a:gd name="connsiteX37-14097" fmla="*/ 378 w 420"/>
              <a:gd name="connsiteY37-14098" fmla="*/ 42 h 764"/>
              <a:gd name="connsiteX38-14099" fmla="*/ 394 w 420"/>
              <a:gd name="connsiteY38-14100" fmla="*/ 53 h 764"/>
              <a:gd name="connsiteX39-14101" fmla="*/ 405 w 420"/>
              <a:gd name="connsiteY39-14102" fmla="*/ 58 h 764"/>
              <a:gd name="connsiteX40-14103" fmla="*/ 415 w 420"/>
              <a:gd name="connsiteY40-14104" fmla="*/ 68 h 764"/>
              <a:gd name="connsiteX41-14105" fmla="*/ 420 w 420"/>
              <a:gd name="connsiteY41-14106" fmla="*/ 74 h 764"/>
              <a:gd name="connsiteX42-14107" fmla="*/ 420 w 420"/>
              <a:gd name="connsiteY42-14108" fmla="*/ 74 h 764"/>
              <a:gd name="connsiteX43-14109" fmla="*/ 415 w 420"/>
              <a:gd name="connsiteY43-14110" fmla="*/ 79 h 764"/>
              <a:gd name="connsiteX44-14111" fmla="*/ 415 w 420"/>
              <a:gd name="connsiteY44-14112" fmla="*/ 84 h 764"/>
              <a:gd name="connsiteX45-14113" fmla="*/ 410 w 420"/>
              <a:gd name="connsiteY45-14114" fmla="*/ 90 h 764"/>
              <a:gd name="connsiteX46-14115" fmla="*/ 405 w 420"/>
              <a:gd name="connsiteY46-14116" fmla="*/ 95 h 764"/>
              <a:gd name="connsiteX47-14117" fmla="*/ 399 w 420"/>
              <a:gd name="connsiteY47-14118" fmla="*/ 100 h 764"/>
              <a:gd name="connsiteX48-14119" fmla="*/ 394 w 420"/>
              <a:gd name="connsiteY48-14120" fmla="*/ 105 h 764"/>
              <a:gd name="connsiteX49-14121" fmla="*/ 389 w 420"/>
              <a:gd name="connsiteY49-14122" fmla="*/ 116 h 764"/>
              <a:gd name="connsiteX50-14123" fmla="*/ 389 w 420"/>
              <a:gd name="connsiteY50-14124" fmla="*/ 126 h 764"/>
              <a:gd name="connsiteX51-14125" fmla="*/ 384 w 420"/>
              <a:gd name="connsiteY51-14126" fmla="*/ 142 h 764"/>
              <a:gd name="connsiteX52-14127" fmla="*/ 384 w 420"/>
              <a:gd name="connsiteY52-14128" fmla="*/ 163 h 764"/>
              <a:gd name="connsiteX53-14129" fmla="*/ 384 w 420"/>
              <a:gd name="connsiteY53-14130" fmla="*/ 184 h 764"/>
              <a:gd name="connsiteX54-14131" fmla="*/ 378 w 420"/>
              <a:gd name="connsiteY54-14132" fmla="*/ 211 h 764"/>
              <a:gd name="connsiteX55-14133" fmla="*/ 373 w 420"/>
              <a:gd name="connsiteY55-14134" fmla="*/ 263 h 764"/>
              <a:gd name="connsiteX56-14135" fmla="*/ 368 w 420"/>
              <a:gd name="connsiteY56-14136" fmla="*/ 316 h 764"/>
              <a:gd name="connsiteX57-14137" fmla="*/ 363 w 420"/>
              <a:gd name="connsiteY57-14138" fmla="*/ 363 h 764"/>
              <a:gd name="connsiteX58-14139" fmla="*/ 357 w 420"/>
              <a:gd name="connsiteY58-14140" fmla="*/ 411 h 764"/>
              <a:gd name="connsiteX59-14141" fmla="*/ 347 w 420"/>
              <a:gd name="connsiteY59-14142" fmla="*/ 458 h 764"/>
              <a:gd name="connsiteX60-14143" fmla="*/ 336 w 420"/>
              <a:gd name="connsiteY60-14144" fmla="*/ 506 h 764"/>
              <a:gd name="connsiteX61-14145" fmla="*/ 326 w 420"/>
              <a:gd name="connsiteY61-14146" fmla="*/ 553 h 764"/>
              <a:gd name="connsiteX62-14147" fmla="*/ 310 w 420"/>
              <a:gd name="connsiteY62-14148" fmla="*/ 595 h 764"/>
              <a:gd name="connsiteX63-14149" fmla="*/ 299 w 420"/>
              <a:gd name="connsiteY63-14150" fmla="*/ 622 h 764"/>
              <a:gd name="connsiteX64-14151" fmla="*/ 294 w 420"/>
              <a:gd name="connsiteY64-14152" fmla="*/ 643 h 764"/>
              <a:gd name="connsiteX65-14153" fmla="*/ 284 w 420"/>
              <a:gd name="connsiteY65-14154" fmla="*/ 658 h 764"/>
              <a:gd name="connsiteX66-14155" fmla="*/ 273 w 420"/>
              <a:gd name="connsiteY66-14156" fmla="*/ 674 h 764"/>
              <a:gd name="connsiteX67-14157" fmla="*/ 263 w 420"/>
              <a:gd name="connsiteY67-14158" fmla="*/ 690 h 764"/>
              <a:gd name="connsiteX68-14159" fmla="*/ 252 w 420"/>
              <a:gd name="connsiteY68-14160" fmla="*/ 706 h 764"/>
              <a:gd name="connsiteX69-14161" fmla="*/ 236 w 420"/>
              <a:gd name="connsiteY69-14162" fmla="*/ 716 h 764"/>
              <a:gd name="connsiteX70-14163" fmla="*/ 226 w 420"/>
              <a:gd name="connsiteY70-14164" fmla="*/ 727 h 764"/>
              <a:gd name="connsiteX71-14165" fmla="*/ 215 w 420"/>
              <a:gd name="connsiteY71-14166" fmla="*/ 737 h 764"/>
              <a:gd name="connsiteX72-14167" fmla="*/ 205 w 420"/>
              <a:gd name="connsiteY72-14168" fmla="*/ 743 h 764"/>
              <a:gd name="connsiteX73-14169" fmla="*/ 194 w 420"/>
              <a:gd name="connsiteY73-14170" fmla="*/ 748 h 764"/>
              <a:gd name="connsiteX74-14171" fmla="*/ 184 w 420"/>
              <a:gd name="connsiteY74-14172" fmla="*/ 753 h 764"/>
              <a:gd name="connsiteX75-14173" fmla="*/ 179 w 420"/>
              <a:gd name="connsiteY75-14174" fmla="*/ 758 h 764"/>
              <a:gd name="connsiteX76-14175" fmla="*/ 168 w 420"/>
              <a:gd name="connsiteY76-14176" fmla="*/ 764 h 764"/>
              <a:gd name="connsiteX77-14177" fmla="*/ 163 w 420"/>
              <a:gd name="connsiteY77-14178" fmla="*/ 764 h 764"/>
              <a:gd name="connsiteX78-14179" fmla="*/ 157 w 420"/>
              <a:gd name="connsiteY78-14180" fmla="*/ 764 h 764"/>
              <a:gd name="connsiteX79-14181" fmla="*/ 147 w 420"/>
              <a:gd name="connsiteY79-14182" fmla="*/ 758 h 764"/>
              <a:gd name="connsiteX80-14183" fmla="*/ 142 w 420"/>
              <a:gd name="connsiteY80-14184" fmla="*/ 753 h 764"/>
              <a:gd name="connsiteX81-14185" fmla="*/ 136 w 420"/>
              <a:gd name="connsiteY81-14186" fmla="*/ 748 h 764"/>
              <a:gd name="connsiteX82-14187" fmla="*/ 136 w 420"/>
              <a:gd name="connsiteY82-14188" fmla="*/ 743 h 764"/>
              <a:gd name="connsiteX83-14189" fmla="*/ 136 w 420"/>
              <a:gd name="connsiteY83-14190" fmla="*/ 737 h 764"/>
              <a:gd name="connsiteX84-14191" fmla="*/ 136 w 420"/>
              <a:gd name="connsiteY84-14192" fmla="*/ 732 h 764"/>
              <a:gd name="connsiteX85-14193" fmla="*/ 136 w 420"/>
              <a:gd name="connsiteY85-14194" fmla="*/ 722 h 764"/>
              <a:gd name="connsiteX86-14195" fmla="*/ 136 w 420"/>
              <a:gd name="connsiteY86-14196" fmla="*/ 716 h 764"/>
              <a:gd name="connsiteX87-14197" fmla="*/ 131 w 420"/>
              <a:gd name="connsiteY87-14198" fmla="*/ 706 h 764"/>
              <a:gd name="connsiteX88-14199" fmla="*/ 121 w 420"/>
              <a:gd name="connsiteY88-14200" fmla="*/ 695 h 764"/>
              <a:gd name="connsiteX89-14201" fmla="*/ 110 w 420"/>
              <a:gd name="connsiteY89-14202" fmla="*/ 690 h 764"/>
              <a:gd name="connsiteX90-14203" fmla="*/ 100 w 420"/>
              <a:gd name="connsiteY90-14204" fmla="*/ 679 h 764"/>
              <a:gd name="connsiteX91-14205" fmla="*/ 84 w 420"/>
              <a:gd name="connsiteY91-14206" fmla="*/ 669 h 764"/>
              <a:gd name="connsiteX92-14207" fmla="*/ 68 w 420"/>
              <a:gd name="connsiteY92-14208" fmla="*/ 658 h 764"/>
              <a:gd name="connsiteX93-14209" fmla="*/ 52 w 420"/>
              <a:gd name="connsiteY93-14210" fmla="*/ 648 h 764"/>
              <a:gd name="connsiteX94-14211" fmla="*/ 36 w 420"/>
              <a:gd name="connsiteY94-14212" fmla="*/ 643 h 764"/>
              <a:gd name="connsiteX95-14213" fmla="*/ 26 w 420"/>
              <a:gd name="connsiteY95-14214" fmla="*/ 632 h 764"/>
              <a:gd name="connsiteX96-14215" fmla="*/ 15 w 420"/>
              <a:gd name="connsiteY96-14216" fmla="*/ 627 h 764"/>
              <a:gd name="connsiteX97-14217" fmla="*/ 5 w 420"/>
              <a:gd name="connsiteY97-14218" fmla="*/ 622 h 764"/>
              <a:gd name="connsiteX98-14219" fmla="*/ 0 w 420"/>
              <a:gd name="connsiteY98-14220" fmla="*/ 616 h 764"/>
              <a:gd name="connsiteX99-14221" fmla="*/ 0 w 420"/>
              <a:gd name="connsiteY99-14222" fmla="*/ 616 h 764"/>
              <a:gd name="connsiteX100-14223" fmla="*/ 0 w 420"/>
              <a:gd name="connsiteY100-14224" fmla="*/ 611 h 764"/>
              <a:gd name="connsiteX101-14225" fmla="*/ 0 w 420"/>
              <a:gd name="connsiteY101-14226" fmla="*/ 611 h 764"/>
              <a:gd name="connsiteX102-14227" fmla="*/ 5 w 420"/>
              <a:gd name="connsiteY102-14228" fmla="*/ 611 h 764"/>
              <a:gd name="connsiteX103-14229" fmla="*/ 10 w 420"/>
              <a:gd name="connsiteY103-14230" fmla="*/ 611 h 764"/>
              <a:gd name="connsiteX104-14231" fmla="*/ 21 w 420"/>
              <a:gd name="connsiteY104-14232" fmla="*/ 611 h 764"/>
              <a:gd name="connsiteX105-14233" fmla="*/ 31 w 420"/>
              <a:gd name="connsiteY105-14234" fmla="*/ 611 h 764"/>
              <a:gd name="connsiteX106-14235" fmla="*/ 47 w 420"/>
              <a:gd name="connsiteY106-14236" fmla="*/ 616 h 764"/>
              <a:gd name="connsiteX107-14237" fmla="*/ 63 w 420"/>
              <a:gd name="connsiteY107-14238" fmla="*/ 622 h 764"/>
              <a:gd name="connsiteX108-14239" fmla="*/ 84 w 420"/>
              <a:gd name="connsiteY108-14240" fmla="*/ 622 h 764"/>
              <a:gd name="connsiteX109-14241" fmla="*/ 105 w 420"/>
              <a:gd name="connsiteY109-14242" fmla="*/ 627 h 764"/>
              <a:gd name="connsiteX110-14243" fmla="*/ 121 w 420"/>
              <a:gd name="connsiteY110-14244" fmla="*/ 632 h 764"/>
              <a:gd name="connsiteX111-14245" fmla="*/ 136 w 420"/>
              <a:gd name="connsiteY111-14246" fmla="*/ 632 h 764"/>
              <a:gd name="connsiteX112-14247" fmla="*/ 152 w 420"/>
              <a:gd name="connsiteY112-14248" fmla="*/ 632 h 764"/>
              <a:gd name="connsiteX113-14249" fmla="*/ 163 w 420"/>
              <a:gd name="connsiteY113-14250" fmla="*/ 632 h 764"/>
              <a:gd name="connsiteX114-14251" fmla="*/ 173 w 420"/>
              <a:gd name="connsiteY114-14252" fmla="*/ 632 h 764"/>
              <a:gd name="connsiteX115-14253" fmla="*/ 179 w 420"/>
              <a:gd name="connsiteY115-14254" fmla="*/ 632 h 764"/>
              <a:gd name="connsiteX116-14255" fmla="*/ 184 w 420"/>
              <a:gd name="connsiteY116-14256" fmla="*/ 632 h 764"/>
              <a:gd name="connsiteX117-14257" fmla="*/ 189 w 420"/>
              <a:gd name="connsiteY117-14258" fmla="*/ 627 h 764"/>
              <a:gd name="connsiteX118-14259" fmla="*/ 194 w 420"/>
              <a:gd name="connsiteY118-14260" fmla="*/ 622 h 764"/>
              <a:gd name="connsiteX119-14261" fmla="*/ 200 w 420"/>
              <a:gd name="connsiteY119-14262" fmla="*/ 616 h 764"/>
              <a:gd name="connsiteX120-14263" fmla="*/ 205 w 420"/>
              <a:gd name="connsiteY120-14264" fmla="*/ 611 h 764"/>
              <a:gd name="connsiteX121-14265" fmla="*/ 210 w 420"/>
              <a:gd name="connsiteY121-14266" fmla="*/ 600 h 764"/>
              <a:gd name="connsiteX122-14267" fmla="*/ 221 w 420"/>
              <a:gd name="connsiteY122-14268" fmla="*/ 590 h 764"/>
              <a:gd name="connsiteX123-14269" fmla="*/ 226 w 420"/>
              <a:gd name="connsiteY123-14270" fmla="*/ 579 h 764"/>
              <a:gd name="connsiteX124-14271" fmla="*/ 231 w 420"/>
              <a:gd name="connsiteY124-14272" fmla="*/ 569 h 764"/>
              <a:gd name="connsiteX125-14273" fmla="*/ 236 w 420"/>
              <a:gd name="connsiteY125-14274" fmla="*/ 553 h 764"/>
              <a:gd name="connsiteX126-14275" fmla="*/ 242 w 420"/>
              <a:gd name="connsiteY126-14276" fmla="*/ 537 h 764"/>
              <a:gd name="connsiteX127-14277" fmla="*/ 247 w 420"/>
              <a:gd name="connsiteY127-14278" fmla="*/ 521 h 764"/>
              <a:gd name="connsiteX128-14279" fmla="*/ 252 w 420"/>
              <a:gd name="connsiteY128-14280" fmla="*/ 500 h 764"/>
              <a:gd name="connsiteX129-14281" fmla="*/ 257 w 420"/>
              <a:gd name="connsiteY129-14282" fmla="*/ 479 h 764"/>
              <a:gd name="connsiteX130-14283" fmla="*/ 263 w 420"/>
              <a:gd name="connsiteY130-14284" fmla="*/ 453 h 764"/>
              <a:gd name="connsiteX131-14285" fmla="*/ 268 w 420"/>
              <a:gd name="connsiteY131-14286" fmla="*/ 427 h 764"/>
              <a:gd name="connsiteX132-14287" fmla="*/ 273 w 420"/>
              <a:gd name="connsiteY132-14288" fmla="*/ 400 h 764"/>
              <a:gd name="connsiteX133-14289" fmla="*/ 278 w 420"/>
              <a:gd name="connsiteY133-14290" fmla="*/ 374 h 764"/>
              <a:gd name="connsiteX134-14291" fmla="*/ 284 w 420"/>
              <a:gd name="connsiteY134-14292" fmla="*/ 348 h 764"/>
              <a:gd name="connsiteX135-14293" fmla="*/ 284 w 420"/>
              <a:gd name="connsiteY135-14294" fmla="*/ 321 h 764"/>
              <a:gd name="connsiteX136-14295" fmla="*/ 289 w 420"/>
              <a:gd name="connsiteY136-14296" fmla="*/ 295 h 764"/>
              <a:gd name="connsiteX137-14297" fmla="*/ 289 w 420"/>
              <a:gd name="connsiteY137-14298" fmla="*/ 274 h 764"/>
              <a:gd name="connsiteX138-14299" fmla="*/ 294 w 420"/>
              <a:gd name="connsiteY138-14300" fmla="*/ 253 h 764"/>
              <a:gd name="connsiteX139-14301" fmla="*/ 294 w 420"/>
              <a:gd name="connsiteY139-14302" fmla="*/ 232 h 764"/>
              <a:gd name="connsiteX140-14303" fmla="*/ 294 w 420"/>
              <a:gd name="connsiteY140-14304" fmla="*/ 211 h 764"/>
              <a:gd name="connsiteX141-14305" fmla="*/ 299 w 420"/>
              <a:gd name="connsiteY141-14306" fmla="*/ 195 h 764"/>
              <a:gd name="connsiteX142-14307" fmla="*/ 299 w 420"/>
              <a:gd name="connsiteY142-14308" fmla="*/ 179 h 764"/>
              <a:gd name="connsiteX143-14309" fmla="*/ 299 w 420"/>
              <a:gd name="connsiteY143-14310" fmla="*/ 163 h 764"/>
              <a:gd name="connsiteX144-14311" fmla="*/ 299 w 420"/>
              <a:gd name="connsiteY144-14312" fmla="*/ 153 h 764"/>
              <a:gd name="connsiteX145-14313" fmla="*/ 299 w 420"/>
              <a:gd name="connsiteY145-14314" fmla="*/ 142 h 764"/>
              <a:gd name="connsiteX146-14315" fmla="*/ 299 w 420"/>
              <a:gd name="connsiteY146-14316" fmla="*/ 132 h 764"/>
              <a:gd name="connsiteX147-14317" fmla="*/ 299 w 420"/>
              <a:gd name="connsiteY147-14318" fmla="*/ 121 h 764"/>
              <a:gd name="connsiteX148-14319" fmla="*/ 294 w 420"/>
              <a:gd name="connsiteY148-14320" fmla="*/ 116 h 764"/>
              <a:gd name="connsiteX149-14321" fmla="*/ 294 w 420"/>
              <a:gd name="connsiteY149-14322" fmla="*/ 116 h 764"/>
              <a:gd name="connsiteX0-14323" fmla="*/ 294 w 420"/>
              <a:gd name="connsiteY0-14324" fmla="*/ 116 h 764"/>
              <a:gd name="connsiteX1-14325" fmla="*/ 294 w 420"/>
              <a:gd name="connsiteY1-14326" fmla="*/ 105 h 764"/>
              <a:gd name="connsiteX2-14327" fmla="*/ 289 w 420"/>
              <a:gd name="connsiteY2-14328" fmla="*/ 95 h 764"/>
              <a:gd name="connsiteX3-14329" fmla="*/ 284 w 420"/>
              <a:gd name="connsiteY3-14330" fmla="*/ 84 h 764"/>
              <a:gd name="connsiteX4-14331" fmla="*/ 284 w 420"/>
              <a:gd name="connsiteY4-14332" fmla="*/ 79 h 764"/>
              <a:gd name="connsiteX5-14333" fmla="*/ 278 w 420"/>
              <a:gd name="connsiteY5-14334" fmla="*/ 79 h 764"/>
              <a:gd name="connsiteX6-14335" fmla="*/ 273 w 420"/>
              <a:gd name="connsiteY6-14336" fmla="*/ 79 h 764"/>
              <a:gd name="connsiteX7-14337" fmla="*/ 268 w 420"/>
              <a:gd name="connsiteY7-14338" fmla="*/ 74 h 764"/>
              <a:gd name="connsiteX8-14339" fmla="*/ 257 w 420"/>
              <a:gd name="connsiteY8-14340" fmla="*/ 74 h 764"/>
              <a:gd name="connsiteX9-14341" fmla="*/ 247 w 420"/>
              <a:gd name="connsiteY9-14342" fmla="*/ 74 h 764"/>
              <a:gd name="connsiteX10-14343" fmla="*/ 236 w 420"/>
              <a:gd name="connsiteY10-14344" fmla="*/ 74 h 764"/>
              <a:gd name="connsiteX11-14345" fmla="*/ 226 w 420"/>
              <a:gd name="connsiteY11-14346" fmla="*/ 74 h 764"/>
              <a:gd name="connsiteX12-14347" fmla="*/ 215 w 420"/>
              <a:gd name="connsiteY12-14348" fmla="*/ 74 h 764"/>
              <a:gd name="connsiteX13-14349" fmla="*/ 184 w 420"/>
              <a:gd name="connsiteY13-14350" fmla="*/ 74 h 764"/>
              <a:gd name="connsiteX14-14351" fmla="*/ 157 w 420"/>
              <a:gd name="connsiteY14-14352" fmla="*/ 74 h 764"/>
              <a:gd name="connsiteX15-14353" fmla="*/ 168 w 420"/>
              <a:gd name="connsiteY15-14354" fmla="*/ 32 h 764"/>
              <a:gd name="connsiteX16-14355" fmla="*/ 184 w 420"/>
              <a:gd name="connsiteY16-14356" fmla="*/ 32 h 764"/>
              <a:gd name="connsiteX17-14357" fmla="*/ 194 w 420"/>
              <a:gd name="connsiteY17-14358" fmla="*/ 32 h 764"/>
              <a:gd name="connsiteX18-14359" fmla="*/ 205 w 420"/>
              <a:gd name="connsiteY18-14360" fmla="*/ 26 h 764"/>
              <a:gd name="connsiteX19-14361" fmla="*/ 215 w 420"/>
              <a:gd name="connsiteY19-14362" fmla="*/ 26 h 764"/>
              <a:gd name="connsiteX20-14363" fmla="*/ 221 w 420"/>
              <a:gd name="connsiteY20-14364" fmla="*/ 26 h 764"/>
              <a:gd name="connsiteX21-14365" fmla="*/ 231 w 420"/>
              <a:gd name="connsiteY21-14366" fmla="*/ 21 h 764"/>
              <a:gd name="connsiteX22-14367" fmla="*/ 236 w 420"/>
              <a:gd name="connsiteY22-14368" fmla="*/ 21 h 764"/>
              <a:gd name="connsiteX23-14369" fmla="*/ 242 w 420"/>
              <a:gd name="connsiteY23-14370" fmla="*/ 21 h 764"/>
              <a:gd name="connsiteX24-14371" fmla="*/ 247 w 420"/>
              <a:gd name="connsiteY24-14372" fmla="*/ 16 h 764"/>
              <a:gd name="connsiteX25-14373" fmla="*/ 247 w 420"/>
              <a:gd name="connsiteY25-14374" fmla="*/ 16 h 764"/>
              <a:gd name="connsiteX26-14375" fmla="*/ 252 w 420"/>
              <a:gd name="connsiteY26-14376" fmla="*/ 16 h 764"/>
              <a:gd name="connsiteX27-14377" fmla="*/ 252 w 420"/>
              <a:gd name="connsiteY27-14378" fmla="*/ 11 h 764"/>
              <a:gd name="connsiteX28-14379" fmla="*/ 263 w 420"/>
              <a:gd name="connsiteY28-14380" fmla="*/ 5 h 764"/>
              <a:gd name="connsiteX29-14381" fmla="*/ 268 w 420"/>
              <a:gd name="connsiteY29-14382" fmla="*/ 5 h 764"/>
              <a:gd name="connsiteX30-14383" fmla="*/ 278 w 420"/>
              <a:gd name="connsiteY30-14384" fmla="*/ 0 h 764"/>
              <a:gd name="connsiteX31-14385" fmla="*/ 284 w 420"/>
              <a:gd name="connsiteY31-14386" fmla="*/ 5 h 764"/>
              <a:gd name="connsiteX32-14387" fmla="*/ 299 w 420"/>
              <a:gd name="connsiteY32-14388" fmla="*/ 5 h 764"/>
              <a:gd name="connsiteX33-14389" fmla="*/ 310 w 420"/>
              <a:gd name="connsiteY33-14390" fmla="*/ 11 h 764"/>
              <a:gd name="connsiteX34-14391" fmla="*/ 331 w 420"/>
              <a:gd name="connsiteY34-14392" fmla="*/ 16 h 764"/>
              <a:gd name="connsiteX35-14393" fmla="*/ 363 w 420"/>
              <a:gd name="connsiteY35-14394" fmla="*/ 32 h 764"/>
              <a:gd name="connsiteX36-14395" fmla="*/ 378 w 420"/>
              <a:gd name="connsiteY36-14396" fmla="*/ 42 h 764"/>
              <a:gd name="connsiteX37-14397" fmla="*/ 394 w 420"/>
              <a:gd name="connsiteY37-14398" fmla="*/ 53 h 764"/>
              <a:gd name="connsiteX38-14399" fmla="*/ 405 w 420"/>
              <a:gd name="connsiteY38-14400" fmla="*/ 58 h 764"/>
              <a:gd name="connsiteX39-14401" fmla="*/ 415 w 420"/>
              <a:gd name="connsiteY39-14402" fmla="*/ 68 h 764"/>
              <a:gd name="connsiteX40-14403" fmla="*/ 420 w 420"/>
              <a:gd name="connsiteY40-14404" fmla="*/ 74 h 764"/>
              <a:gd name="connsiteX41-14405" fmla="*/ 420 w 420"/>
              <a:gd name="connsiteY41-14406" fmla="*/ 74 h 764"/>
              <a:gd name="connsiteX42-14407" fmla="*/ 415 w 420"/>
              <a:gd name="connsiteY42-14408" fmla="*/ 79 h 764"/>
              <a:gd name="connsiteX43-14409" fmla="*/ 415 w 420"/>
              <a:gd name="connsiteY43-14410" fmla="*/ 84 h 764"/>
              <a:gd name="connsiteX44-14411" fmla="*/ 410 w 420"/>
              <a:gd name="connsiteY44-14412" fmla="*/ 90 h 764"/>
              <a:gd name="connsiteX45-14413" fmla="*/ 405 w 420"/>
              <a:gd name="connsiteY45-14414" fmla="*/ 95 h 764"/>
              <a:gd name="connsiteX46-14415" fmla="*/ 399 w 420"/>
              <a:gd name="connsiteY46-14416" fmla="*/ 100 h 764"/>
              <a:gd name="connsiteX47-14417" fmla="*/ 394 w 420"/>
              <a:gd name="connsiteY47-14418" fmla="*/ 105 h 764"/>
              <a:gd name="connsiteX48-14419" fmla="*/ 389 w 420"/>
              <a:gd name="connsiteY48-14420" fmla="*/ 116 h 764"/>
              <a:gd name="connsiteX49-14421" fmla="*/ 389 w 420"/>
              <a:gd name="connsiteY49-14422" fmla="*/ 126 h 764"/>
              <a:gd name="connsiteX50-14423" fmla="*/ 384 w 420"/>
              <a:gd name="connsiteY50-14424" fmla="*/ 142 h 764"/>
              <a:gd name="connsiteX51-14425" fmla="*/ 384 w 420"/>
              <a:gd name="connsiteY51-14426" fmla="*/ 163 h 764"/>
              <a:gd name="connsiteX52-14427" fmla="*/ 384 w 420"/>
              <a:gd name="connsiteY52-14428" fmla="*/ 184 h 764"/>
              <a:gd name="connsiteX53-14429" fmla="*/ 378 w 420"/>
              <a:gd name="connsiteY53-14430" fmla="*/ 211 h 764"/>
              <a:gd name="connsiteX54-14431" fmla="*/ 373 w 420"/>
              <a:gd name="connsiteY54-14432" fmla="*/ 263 h 764"/>
              <a:gd name="connsiteX55-14433" fmla="*/ 368 w 420"/>
              <a:gd name="connsiteY55-14434" fmla="*/ 316 h 764"/>
              <a:gd name="connsiteX56-14435" fmla="*/ 363 w 420"/>
              <a:gd name="connsiteY56-14436" fmla="*/ 363 h 764"/>
              <a:gd name="connsiteX57-14437" fmla="*/ 357 w 420"/>
              <a:gd name="connsiteY57-14438" fmla="*/ 411 h 764"/>
              <a:gd name="connsiteX58-14439" fmla="*/ 347 w 420"/>
              <a:gd name="connsiteY58-14440" fmla="*/ 458 h 764"/>
              <a:gd name="connsiteX59-14441" fmla="*/ 336 w 420"/>
              <a:gd name="connsiteY59-14442" fmla="*/ 506 h 764"/>
              <a:gd name="connsiteX60-14443" fmla="*/ 326 w 420"/>
              <a:gd name="connsiteY60-14444" fmla="*/ 553 h 764"/>
              <a:gd name="connsiteX61-14445" fmla="*/ 310 w 420"/>
              <a:gd name="connsiteY61-14446" fmla="*/ 595 h 764"/>
              <a:gd name="connsiteX62-14447" fmla="*/ 299 w 420"/>
              <a:gd name="connsiteY62-14448" fmla="*/ 622 h 764"/>
              <a:gd name="connsiteX63-14449" fmla="*/ 294 w 420"/>
              <a:gd name="connsiteY63-14450" fmla="*/ 643 h 764"/>
              <a:gd name="connsiteX64-14451" fmla="*/ 284 w 420"/>
              <a:gd name="connsiteY64-14452" fmla="*/ 658 h 764"/>
              <a:gd name="connsiteX65-14453" fmla="*/ 273 w 420"/>
              <a:gd name="connsiteY65-14454" fmla="*/ 674 h 764"/>
              <a:gd name="connsiteX66-14455" fmla="*/ 263 w 420"/>
              <a:gd name="connsiteY66-14456" fmla="*/ 690 h 764"/>
              <a:gd name="connsiteX67-14457" fmla="*/ 252 w 420"/>
              <a:gd name="connsiteY67-14458" fmla="*/ 706 h 764"/>
              <a:gd name="connsiteX68-14459" fmla="*/ 236 w 420"/>
              <a:gd name="connsiteY68-14460" fmla="*/ 716 h 764"/>
              <a:gd name="connsiteX69-14461" fmla="*/ 226 w 420"/>
              <a:gd name="connsiteY69-14462" fmla="*/ 727 h 764"/>
              <a:gd name="connsiteX70-14463" fmla="*/ 215 w 420"/>
              <a:gd name="connsiteY70-14464" fmla="*/ 737 h 764"/>
              <a:gd name="connsiteX71-14465" fmla="*/ 205 w 420"/>
              <a:gd name="connsiteY71-14466" fmla="*/ 743 h 764"/>
              <a:gd name="connsiteX72-14467" fmla="*/ 194 w 420"/>
              <a:gd name="connsiteY72-14468" fmla="*/ 748 h 764"/>
              <a:gd name="connsiteX73-14469" fmla="*/ 184 w 420"/>
              <a:gd name="connsiteY73-14470" fmla="*/ 753 h 764"/>
              <a:gd name="connsiteX74-14471" fmla="*/ 179 w 420"/>
              <a:gd name="connsiteY74-14472" fmla="*/ 758 h 764"/>
              <a:gd name="connsiteX75-14473" fmla="*/ 168 w 420"/>
              <a:gd name="connsiteY75-14474" fmla="*/ 764 h 764"/>
              <a:gd name="connsiteX76-14475" fmla="*/ 163 w 420"/>
              <a:gd name="connsiteY76-14476" fmla="*/ 764 h 764"/>
              <a:gd name="connsiteX77-14477" fmla="*/ 157 w 420"/>
              <a:gd name="connsiteY77-14478" fmla="*/ 764 h 764"/>
              <a:gd name="connsiteX78-14479" fmla="*/ 147 w 420"/>
              <a:gd name="connsiteY78-14480" fmla="*/ 758 h 764"/>
              <a:gd name="connsiteX79-14481" fmla="*/ 142 w 420"/>
              <a:gd name="connsiteY79-14482" fmla="*/ 753 h 764"/>
              <a:gd name="connsiteX80-14483" fmla="*/ 136 w 420"/>
              <a:gd name="connsiteY80-14484" fmla="*/ 748 h 764"/>
              <a:gd name="connsiteX81-14485" fmla="*/ 136 w 420"/>
              <a:gd name="connsiteY81-14486" fmla="*/ 743 h 764"/>
              <a:gd name="connsiteX82-14487" fmla="*/ 136 w 420"/>
              <a:gd name="connsiteY82-14488" fmla="*/ 737 h 764"/>
              <a:gd name="connsiteX83-14489" fmla="*/ 136 w 420"/>
              <a:gd name="connsiteY83-14490" fmla="*/ 732 h 764"/>
              <a:gd name="connsiteX84-14491" fmla="*/ 136 w 420"/>
              <a:gd name="connsiteY84-14492" fmla="*/ 722 h 764"/>
              <a:gd name="connsiteX85-14493" fmla="*/ 136 w 420"/>
              <a:gd name="connsiteY85-14494" fmla="*/ 716 h 764"/>
              <a:gd name="connsiteX86-14495" fmla="*/ 131 w 420"/>
              <a:gd name="connsiteY86-14496" fmla="*/ 706 h 764"/>
              <a:gd name="connsiteX87-14497" fmla="*/ 121 w 420"/>
              <a:gd name="connsiteY87-14498" fmla="*/ 695 h 764"/>
              <a:gd name="connsiteX88-14499" fmla="*/ 110 w 420"/>
              <a:gd name="connsiteY88-14500" fmla="*/ 690 h 764"/>
              <a:gd name="connsiteX89-14501" fmla="*/ 100 w 420"/>
              <a:gd name="connsiteY89-14502" fmla="*/ 679 h 764"/>
              <a:gd name="connsiteX90-14503" fmla="*/ 84 w 420"/>
              <a:gd name="connsiteY90-14504" fmla="*/ 669 h 764"/>
              <a:gd name="connsiteX91-14505" fmla="*/ 68 w 420"/>
              <a:gd name="connsiteY91-14506" fmla="*/ 658 h 764"/>
              <a:gd name="connsiteX92-14507" fmla="*/ 52 w 420"/>
              <a:gd name="connsiteY92-14508" fmla="*/ 648 h 764"/>
              <a:gd name="connsiteX93-14509" fmla="*/ 36 w 420"/>
              <a:gd name="connsiteY93-14510" fmla="*/ 643 h 764"/>
              <a:gd name="connsiteX94-14511" fmla="*/ 26 w 420"/>
              <a:gd name="connsiteY94-14512" fmla="*/ 632 h 764"/>
              <a:gd name="connsiteX95-14513" fmla="*/ 15 w 420"/>
              <a:gd name="connsiteY95-14514" fmla="*/ 627 h 764"/>
              <a:gd name="connsiteX96-14515" fmla="*/ 5 w 420"/>
              <a:gd name="connsiteY96-14516" fmla="*/ 622 h 764"/>
              <a:gd name="connsiteX97-14517" fmla="*/ 0 w 420"/>
              <a:gd name="connsiteY97-14518" fmla="*/ 616 h 764"/>
              <a:gd name="connsiteX98-14519" fmla="*/ 0 w 420"/>
              <a:gd name="connsiteY98-14520" fmla="*/ 616 h 764"/>
              <a:gd name="connsiteX99-14521" fmla="*/ 0 w 420"/>
              <a:gd name="connsiteY99-14522" fmla="*/ 611 h 764"/>
              <a:gd name="connsiteX100-14523" fmla="*/ 0 w 420"/>
              <a:gd name="connsiteY100-14524" fmla="*/ 611 h 764"/>
              <a:gd name="connsiteX101-14525" fmla="*/ 5 w 420"/>
              <a:gd name="connsiteY101-14526" fmla="*/ 611 h 764"/>
              <a:gd name="connsiteX102-14527" fmla="*/ 10 w 420"/>
              <a:gd name="connsiteY102-14528" fmla="*/ 611 h 764"/>
              <a:gd name="connsiteX103-14529" fmla="*/ 21 w 420"/>
              <a:gd name="connsiteY103-14530" fmla="*/ 611 h 764"/>
              <a:gd name="connsiteX104-14531" fmla="*/ 31 w 420"/>
              <a:gd name="connsiteY104-14532" fmla="*/ 611 h 764"/>
              <a:gd name="connsiteX105-14533" fmla="*/ 47 w 420"/>
              <a:gd name="connsiteY105-14534" fmla="*/ 616 h 764"/>
              <a:gd name="connsiteX106-14535" fmla="*/ 63 w 420"/>
              <a:gd name="connsiteY106-14536" fmla="*/ 622 h 764"/>
              <a:gd name="connsiteX107-14537" fmla="*/ 84 w 420"/>
              <a:gd name="connsiteY107-14538" fmla="*/ 622 h 764"/>
              <a:gd name="connsiteX108-14539" fmla="*/ 105 w 420"/>
              <a:gd name="connsiteY108-14540" fmla="*/ 627 h 764"/>
              <a:gd name="connsiteX109-14541" fmla="*/ 121 w 420"/>
              <a:gd name="connsiteY109-14542" fmla="*/ 632 h 764"/>
              <a:gd name="connsiteX110-14543" fmla="*/ 136 w 420"/>
              <a:gd name="connsiteY110-14544" fmla="*/ 632 h 764"/>
              <a:gd name="connsiteX111-14545" fmla="*/ 152 w 420"/>
              <a:gd name="connsiteY111-14546" fmla="*/ 632 h 764"/>
              <a:gd name="connsiteX112-14547" fmla="*/ 163 w 420"/>
              <a:gd name="connsiteY112-14548" fmla="*/ 632 h 764"/>
              <a:gd name="connsiteX113-14549" fmla="*/ 173 w 420"/>
              <a:gd name="connsiteY113-14550" fmla="*/ 632 h 764"/>
              <a:gd name="connsiteX114-14551" fmla="*/ 179 w 420"/>
              <a:gd name="connsiteY114-14552" fmla="*/ 632 h 764"/>
              <a:gd name="connsiteX115-14553" fmla="*/ 184 w 420"/>
              <a:gd name="connsiteY115-14554" fmla="*/ 632 h 764"/>
              <a:gd name="connsiteX116-14555" fmla="*/ 189 w 420"/>
              <a:gd name="connsiteY116-14556" fmla="*/ 627 h 764"/>
              <a:gd name="connsiteX117-14557" fmla="*/ 194 w 420"/>
              <a:gd name="connsiteY117-14558" fmla="*/ 622 h 764"/>
              <a:gd name="connsiteX118-14559" fmla="*/ 200 w 420"/>
              <a:gd name="connsiteY118-14560" fmla="*/ 616 h 764"/>
              <a:gd name="connsiteX119-14561" fmla="*/ 205 w 420"/>
              <a:gd name="connsiteY119-14562" fmla="*/ 611 h 764"/>
              <a:gd name="connsiteX120-14563" fmla="*/ 210 w 420"/>
              <a:gd name="connsiteY120-14564" fmla="*/ 600 h 764"/>
              <a:gd name="connsiteX121-14565" fmla="*/ 221 w 420"/>
              <a:gd name="connsiteY121-14566" fmla="*/ 590 h 764"/>
              <a:gd name="connsiteX122-14567" fmla="*/ 226 w 420"/>
              <a:gd name="connsiteY122-14568" fmla="*/ 579 h 764"/>
              <a:gd name="connsiteX123-14569" fmla="*/ 231 w 420"/>
              <a:gd name="connsiteY123-14570" fmla="*/ 569 h 764"/>
              <a:gd name="connsiteX124-14571" fmla="*/ 236 w 420"/>
              <a:gd name="connsiteY124-14572" fmla="*/ 553 h 764"/>
              <a:gd name="connsiteX125-14573" fmla="*/ 242 w 420"/>
              <a:gd name="connsiteY125-14574" fmla="*/ 537 h 764"/>
              <a:gd name="connsiteX126-14575" fmla="*/ 247 w 420"/>
              <a:gd name="connsiteY126-14576" fmla="*/ 521 h 764"/>
              <a:gd name="connsiteX127-14577" fmla="*/ 252 w 420"/>
              <a:gd name="connsiteY127-14578" fmla="*/ 500 h 764"/>
              <a:gd name="connsiteX128-14579" fmla="*/ 257 w 420"/>
              <a:gd name="connsiteY128-14580" fmla="*/ 479 h 764"/>
              <a:gd name="connsiteX129-14581" fmla="*/ 263 w 420"/>
              <a:gd name="connsiteY129-14582" fmla="*/ 453 h 764"/>
              <a:gd name="connsiteX130-14583" fmla="*/ 268 w 420"/>
              <a:gd name="connsiteY130-14584" fmla="*/ 427 h 764"/>
              <a:gd name="connsiteX131-14585" fmla="*/ 273 w 420"/>
              <a:gd name="connsiteY131-14586" fmla="*/ 400 h 764"/>
              <a:gd name="connsiteX132-14587" fmla="*/ 278 w 420"/>
              <a:gd name="connsiteY132-14588" fmla="*/ 374 h 764"/>
              <a:gd name="connsiteX133-14589" fmla="*/ 284 w 420"/>
              <a:gd name="connsiteY133-14590" fmla="*/ 348 h 764"/>
              <a:gd name="connsiteX134-14591" fmla="*/ 284 w 420"/>
              <a:gd name="connsiteY134-14592" fmla="*/ 321 h 764"/>
              <a:gd name="connsiteX135-14593" fmla="*/ 289 w 420"/>
              <a:gd name="connsiteY135-14594" fmla="*/ 295 h 764"/>
              <a:gd name="connsiteX136-14595" fmla="*/ 289 w 420"/>
              <a:gd name="connsiteY136-14596" fmla="*/ 274 h 764"/>
              <a:gd name="connsiteX137-14597" fmla="*/ 294 w 420"/>
              <a:gd name="connsiteY137-14598" fmla="*/ 253 h 764"/>
              <a:gd name="connsiteX138-14599" fmla="*/ 294 w 420"/>
              <a:gd name="connsiteY138-14600" fmla="*/ 232 h 764"/>
              <a:gd name="connsiteX139-14601" fmla="*/ 294 w 420"/>
              <a:gd name="connsiteY139-14602" fmla="*/ 211 h 764"/>
              <a:gd name="connsiteX140-14603" fmla="*/ 299 w 420"/>
              <a:gd name="connsiteY140-14604" fmla="*/ 195 h 764"/>
              <a:gd name="connsiteX141-14605" fmla="*/ 299 w 420"/>
              <a:gd name="connsiteY141-14606" fmla="*/ 179 h 764"/>
              <a:gd name="connsiteX142-14607" fmla="*/ 299 w 420"/>
              <a:gd name="connsiteY142-14608" fmla="*/ 163 h 764"/>
              <a:gd name="connsiteX143-14609" fmla="*/ 299 w 420"/>
              <a:gd name="connsiteY143-14610" fmla="*/ 153 h 764"/>
              <a:gd name="connsiteX144-14611" fmla="*/ 299 w 420"/>
              <a:gd name="connsiteY144-14612" fmla="*/ 142 h 764"/>
              <a:gd name="connsiteX145-14613" fmla="*/ 299 w 420"/>
              <a:gd name="connsiteY145-14614" fmla="*/ 132 h 764"/>
              <a:gd name="connsiteX146-14615" fmla="*/ 299 w 420"/>
              <a:gd name="connsiteY146-14616" fmla="*/ 121 h 764"/>
              <a:gd name="connsiteX147-14617" fmla="*/ 294 w 420"/>
              <a:gd name="connsiteY147-14618" fmla="*/ 116 h 764"/>
              <a:gd name="connsiteX148-14619" fmla="*/ 294 w 420"/>
              <a:gd name="connsiteY148-14620" fmla="*/ 116 h 764"/>
              <a:gd name="connsiteX0-14621" fmla="*/ 294 w 420"/>
              <a:gd name="connsiteY0-14622" fmla="*/ 116 h 764"/>
              <a:gd name="connsiteX1-14623" fmla="*/ 294 w 420"/>
              <a:gd name="connsiteY1-14624" fmla="*/ 105 h 764"/>
              <a:gd name="connsiteX2-14625" fmla="*/ 289 w 420"/>
              <a:gd name="connsiteY2-14626" fmla="*/ 95 h 764"/>
              <a:gd name="connsiteX3-14627" fmla="*/ 284 w 420"/>
              <a:gd name="connsiteY3-14628" fmla="*/ 84 h 764"/>
              <a:gd name="connsiteX4-14629" fmla="*/ 284 w 420"/>
              <a:gd name="connsiteY4-14630" fmla="*/ 79 h 764"/>
              <a:gd name="connsiteX5-14631" fmla="*/ 278 w 420"/>
              <a:gd name="connsiteY5-14632" fmla="*/ 79 h 764"/>
              <a:gd name="connsiteX6-14633" fmla="*/ 273 w 420"/>
              <a:gd name="connsiteY6-14634" fmla="*/ 79 h 764"/>
              <a:gd name="connsiteX7-14635" fmla="*/ 268 w 420"/>
              <a:gd name="connsiteY7-14636" fmla="*/ 74 h 764"/>
              <a:gd name="connsiteX8-14637" fmla="*/ 257 w 420"/>
              <a:gd name="connsiteY8-14638" fmla="*/ 74 h 764"/>
              <a:gd name="connsiteX9-14639" fmla="*/ 247 w 420"/>
              <a:gd name="connsiteY9-14640" fmla="*/ 74 h 764"/>
              <a:gd name="connsiteX10-14641" fmla="*/ 236 w 420"/>
              <a:gd name="connsiteY10-14642" fmla="*/ 74 h 764"/>
              <a:gd name="connsiteX11-14643" fmla="*/ 226 w 420"/>
              <a:gd name="connsiteY11-14644" fmla="*/ 74 h 764"/>
              <a:gd name="connsiteX12-14645" fmla="*/ 215 w 420"/>
              <a:gd name="connsiteY12-14646" fmla="*/ 74 h 764"/>
              <a:gd name="connsiteX13-14647" fmla="*/ 184 w 420"/>
              <a:gd name="connsiteY13-14648" fmla="*/ 74 h 764"/>
              <a:gd name="connsiteX14-14649" fmla="*/ 157 w 420"/>
              <a:gd name="connsiteY14-14650" fmla="*/ 74 h 764"/>
              <a:gd name="connsiteX15-14651" fmla="*/ 184 w 420"/>
              <a:gd name="connsiteY15-14652" fmla="*/ 32 h 764"/>
              <a:gd name="connsiteX16-14653" fmla="*/ 194 w 420"/>
              <a:gd name="connsiteY16-14654" fmla="*/ 32 h 764"/>
              <a:gd name="connsiteX17-14655" fmla="*/ 205 w 420"/>
              <a:gd name="connsiteY17-14656" fmla="*/ 26 h 764"/>
              <a:gd name="connsiteX18-14657" fmla="*/ 215 w 420"/>
              <a:gd name="connsiteY18-14658" fmla="*/ 26 h 764"/>
              <a:gd name="connsiteX19-14659" fmla="*/ 221 w 420"/>
              <a:gd name="connsiteY19-14660" fmla="*/ 26 h 764"/>
              <a:gd name="connsiteX20-14661" fmla="*/ 231 w 420"/>
              <a:gd name="connsiteY20-14662" fmla="*/ 21 h 764"/>
              <a:gd name="connsiteX21-14663" fmla="*/ 236 w 420"/>
              <a:gd name="connsiteY21-14664" fmla="*/ 21 h 764"/>
              <a:gd name="connsiteX22-14665" fmla="*/ 242 w 420"/>
              <a:gd name="connsiteY22-14666" fmla="*/ 21 h 764"/>
              <a:gd name="connsiteX23-14667" fmla="*/ 247 w 420"/>
              <a:gd name="connsiteY23-14668" fmla="*/ 16 h 764"/>
              <a:gd name="connsiteX24-14669" fmla="*/ 247 w 420"/>
              <a:gd name="connsiteY24-14670" fmla="*/ 16 h 764"/>
              <a:gd name="connsiteX25-14671" fmla="*/ 252 w 420"/>
              <a:gd name="connsiteY25-14672" fmla="*/ 16 h 764"/>
              <a:gd name="connsiteX26-14673" fmla="*/ 252 w 420"/>
              <a:gd name="connsiteY26-14674" fmla="*/ 11 h 764"/>
              <a:gd name="connsiteX27-14675" fmla="*/ 263 w 420"/>
              <a:gd name="connsiteY27-14676" fmla="*/ 5 h 764"/>
              <a:gd name="connsiteX28-14677" fmla="*/ 268 w 420"/>
              <a:gd name="connsiteY28-14678" fmla="*/ 5 h 764"/>
              <a:gd name="connsiteX29-14679" fmla="*/ 278 w 420"/>
              <a:gd name="connsiteY29-14680" fmla="*/ 0 h 764"/>
              <a:gd name="connsiteX30-14681" fmla="*/ 284 w 420"/>
              <a:gd name="connsiteY30-14682" fmla="*/ 5 h 764"/>
              <a:gd name="connsiteX31-14683" fmla="*/ 299 w 420"/>
              <a:gd name="connsiteY31-14684" fmla="*/ 5 h 764"/>
              <a:gd name="connsiteX32-14685" fmla="*/ 310 w 420"/>
              <a:gd name="connsiteY32-14686" fmla="*/ 11 h 764"/>
              <a:gd name="connsiteX33-14687" fmla="*/ 331 w 420"/>
              <a:gd name="connsiteY33-14688" fmla="*/ 16 h 764"/>
              <a:gd name="connsiteX34-14689" fmla="*/ 363 w 420"/>
              <a:gd name="connsiteY34-14690" fmla="*/ 32 h 764"/>
              <a:gd name="connsiteX35-14691" fmla="*/ 378 w 420"/>
              <a:gd name="connsiteY35-14692" fmla="*/ 42 h 764"/>
              <a:gd name="connsiteX36-14693" fmla="*/ 394 w 420"/>
              <a:gd name="connsiteY36-14694" fmla="*/ 53 h 764"/>
              <a:gd name="connsiteX37-14695" fmla="*/ 405 w 420"/>
              <a:gd name="connsiteY37-14696" fmla="*/ 58 h 764"/>
              <a:gd name="connsiteX38-14697" fmla="*/ 415 w 420"/>
              <a:gd name="connsiteY38-14698" fmla="*/ 68 h 764"/>
              <a:gd name="connsiteX39-14699" fmla="*/ 420 w 420"/>
              <a:gd name="connsiteY39-14700" fmla="*/ 74 h 764"/>
              <a:gd name="connsiteX40-14701" fmla="*/ 420 w 420"/>
              <a:gd name="connsiteY40-14702" fmla="*/ 74 h 764"/>
              <a:gd name="connsiteX41-14703" fmla="*/ 415 w 420"/>
              <a:gd name="connsiteY41-14704" fmla="*/ 79 h 764"/>
              <a:gd name="connsiteX42-14705" fmla="*/ 415 w 420"/>
              <a:gd name="connsiteY42-14706" fmla="*/ 84 h 764"/>
              <a:gd name="connsiteX43-14707" fmla="*/ 410 w 420"/>
              <a:gd name="connsiteY43-14708" fmla="*/ 90 h 764"/>
              <a:gd name="connsiteX44-14709" fmla="*/ 405 w 420"/>
              <a:gd name="connsiteY44-14710" fmla="*/ 95 h 764"/>
              <a:gd name="connsiteX45-14711" fmla="*/ 399 w 420"/>
              <a:gd name="connsiteY45-14712" fmla="*/ 100 h 764"/>
              <a:gd name="connsiteX46-14713" fmla="*/ 394 w 420"/>
              <a:gd name="connsiteY46-14714" fmla="*/ 105 h 764"/>
              <a:gd name="connsiteX47-14715" fmla="*/ 389 w 420"/>
              <a:gd name="connsiteY47-14716" fmla="*/ 116 h 764"/>
              <a:gd name="connsiteX48-14717" fmla="*/ 389 w 420"/>
              <a:gd name="connsiteY48-14718" fmla="*/ 126 h 764"/>
              <a:gd name="connsiteX49-14719" fmla="*/ 384 w 420"/>
              <a:gd name="connsiteY49-14720" fmla="*/ 142 h 764"/>
              <a:gd name="connsiteX50-14721" fmla="*/ 384 w 420"/>
              <a:gd name="connsiteY50-14722" fmla="*/ 163 h 764"/>
              <a:gd name="connsiteX51-14723" fmla="*/ 384 w 420"/>
              <a:gd name="connsiteY51-14724" fmla="*/ 184 h 764"/>
              <a:gd name="connsiteX52-14725" fmla="*/ 378 w 420"/>
              <a:gd name="connsiteY52-14726" fmla="*/ 211 h 764"/>
              <a:gd name="connsiteX53-14727" fmla="*/ 373 w 420"/>
              <a:gd name="connsiteY53-14728" fmla="*/ 263 h 764"/>
              <a:gd name="connsiteX54-14729" fmla="*/ 368 w 420"/>
              <a:gd name="connsiteY54-14730" fmla="*/ 316 h 764"/>
              <a:gd name="connsiteX55-14731" fmla="*/ 363 w 420"/>
              <a:gd name="connsiteY55-14732" fmla="*/ 363 h 764"/>
              <a:gd name="connsiteX56-14733" fmla="*/ 357 w 420"/>
              <a:gd name="connsiteY56-14734" fmla="*/ 411 h 764"/>
              <a:gd name="connsiteX57-14735" fmla="*/ 347 w 420"/>
              <a:gd name="connsiteY57-14736" fmla="*/ 458 h 764"/>
              <a:gd name="connsiteX58-14737" fmla="*/ 336 w 420"/>
              <a:gd name="connsiteY58-14738" fmla="*/ 506 h 764"/>
              <a:gd name="connsiteX59-14739" fmla="*/ 326 w 420"/>
              <a:gd name="connsiteY59-14740" fmla="*/ 553 h 764"/>
              <a:gd name="connsiteX60-14741" fmla="*/ 310 w 420"/>
              <a:gd name="connsiteY60-14742" fmla="*/ 595 h 764"/>
              <a:gd name="connsiteX61-14743" fmla="*/ 299 w 420"/>
              <a:gd name="connsiteY61-14744" fmla="*/ 622 h 764"/>
              <a:gd name="connsiteX62-14745" fmla="*/ 294 w 420"/>
              <a:gd name="connsiteY62-14746" fmla="*/ 643 h 764"/>
              <a:gd name="connsiteX63-14747" fmla="*/ 284 w 420"/>
              <a:gd name="connsiteY63-14748" fmla="*/ 658 h 764"/>
              <a:gd name="connsiteX64-14749" fmla="*/ 273 w 420"/>
              <a:gd name="connsiteY64-14750" fmla="*/ 674 h 764"/>
              <a:gd name="connsiteX65-14751" fmla="*/ 263 w 420"/>
              <a:gd name="connsiteY65-14752" fmla="*/ 690 h 764"/>
              <a:gd name="connsiteX66-14753" fmla="*/ 252 w 420"/>
              <a:gd name="connsiteY66-14754" fmla="*/ 706 h 764"/>
              <a:gd name="connsiteX67-14755" fmla="*/ 236 w 420"/>
              <a:gd name="connsiteY67-14756" fmla="*/ 716 h 764"/>
              <a:gd name="connsiteX68-14757" fmla="*/ 226 w 420"/>
              <a:gd name="connsiteY68-14758" fmla="*/ 727 h 764"/>
              <a:gd name="connsiteX69-14759" fmla="*/ 215 w 420"/>
              <a:gd name="connsiteY69-14760" fmla="*/ 737 h 764"/>
              <a:gd name="connsiteX70-14761" fmla="*/ 205 w 420"/>
              <a:gd name="connsiteY70-14762" fmla="*/ 743 h 764"/>
              <a:gd name="connsiteX71-14763" fmla="*/ 194 w 420"/>
              <a:gd name="connsiteY71-14764" fmla="*/ 748 h 764"/>
              <a:gd name="connsiteX72-14765" fmla="*/ 184 w 420"/>
              <a:gd name="connsiteY72-14766" fmla="*/ 753 h 764"/>
              <a:gd name="connsiteX73-14767" fmla="*/ 179 w 420"/>
              <a:gd name="connsiteY73-14768" fmla="*/ 758 h 764"/>
              <a:gd name="connsiteX74-14769" fmla="*/ 168 w 420"/>
              <a:gd name="connsiteY74-14770" fmla="*/ 764 h 764"/>
              <a:gd name="connsiteX75-14771" fmla="*/ 163 w 420"/>
              <a:gd name="connsiteY75-14772" fmla="*/ 764 h 764"/>
              <a:gd name="connsiteX76-14773" fmla="*/ 157 w 420"/>
              <a:gd name="connsiteY76-14774" fmla="*/ 764 h 764"/>
              <a:gd name="connsiteX77-14775" fmla="*/ 147 w 420"/>
              <a:gd name="connsiteY77-14776" fmla="*/ 758 h 764"/>
              <a:gd name="connsiteX78-14777" fmla="*/ 142 w 420"/>
              <a:gd name="connsiteY78-14778" fmla="*/ 753 h 764"/>
              <a:gd name="connsiteX79-14779" fmla="*/ 136 w 420"/>
              <a:gd name="connsiteY79-14780" fmla="*/ 748 h 764"/>
              <a:gd name="connsiteX80-14781" fmla="*/ 136 w 420"/>
              <a:gd name="connsiteY80-14782" fmla="*/ 743 h 764"/>
              <a:gd name="connsiteX81-14783" fmla="*/ 136 w 420"/>
              <a:gd name="connsiteY81-14784" fmla="*/ 737 h 764"/>
              <a:gd name="connsiteX82-14785" fmla="*/ 136 w 420"/>
              <a:gd name="connsiteY82-14786" fmla="*/ 732 h 764"/>
              <a:gd name="connsiteX83-14787" fmla="*/ 136 w 420"/>
              <a:gd name="connsiteY83-14788" fmla="*/ 722 h 764"/>
              <a:gd name="connsiteX84-14789" fmla="*/ 136 w 420"/>
              <a:gd name="connsiteY84-14790" fmla="*/ 716 h 764"/>
              <a:gd name="connsiteX85-14791" fmla="*/ 131 w 420"/>
              <a:gd name="connsiteY85-14792" fmla="*/ 706 h 764"/>
              <a:gd name="connsiteX86-14793" fmla="*/ 121 w 420"/>
              <a:gd name="connsiteY86-14794" fmla="*/ 695 h 764"/>
              <a:gd name="connsiteX87-14795" fmla="*/ 110 w 420"/>
              <a:gd name="connsiteY87-14796" fmla="*/ 690 h 764"/>
              <a:gd name="connsiteX88-14797" fmla="*/ 100 w 420"/>
              <a:gd name="connsiteY88-14798" fmla="*/ 679 h 764"/>
              <a:gd name="connsiteX89-14799" fmla="*/ 84 w 420"/>
              <a:gd name="connsiteY89-14800" fmla="*/ 669 h 764"/>
              <a:gd name="connsiteX90-14801" fmla="*/ 68 w 420"/>
              <a:gd name="connsiteY90-14802" fmla="*/ 658 h 764"/>
              <a:gd name="connsiteX91-14803" fmla="*/ 52 w 420"/>
              <a:gd name="connsiteY91-14804" fmla="*/ 648 h 764"/>
              <a:gd name="connsiteX92-14805" fmla="*/ 36 w 420"/>
              <a:gd name="connsiteY92-14806" fmla="*/ 643 h 764"/>
              <a:gd name="connsiteX93-14807" fmla="*/ 26 w 420"/>
              <a:gd name="connsiteY93-14808" fmla="*/ 632 h 764"/>
              <a:gd name="connsiteX94-14809" fmla="*/ 15 w 420"/>
              <a:gd name="connsiteY94-14810" fmla="*/ 627 h 764"/>
              <a:gd name="connsiteX95-14811" fmla="*/ 5 w 420"/>
              <a:gd name="connsiteY95-14812" fmla="*/ 622 h 764"/>
              <a:gd name="connsiteX96-14813" fmla="*/ 0 w 420"/>
              <a:gd name="connsiteY96-14814" fmla="*/ 616 h 764"/>
              <a:gd name="connsiteX97-14815" fmla="*/ 0 w 420"/>
              <a:gd name="connsiteY97-14816" fmla="*/ 616 h 764"/>
              <a:gd name="connsiteX98-14817" fmla="*/ 0 w 420"/>
              <a:gd name="connsiteY98-14818" fmla="*/ 611 h 764"/>
              <a:gd name="connsiteX99-14819" fmla="*/ 0 w 420"/>
              <a:gd name="connsiteY99-14820" fmla="*/ 611 h 764"/>
              <a:gd name="connsiteX100-14821" fmla="*/ 5 w 420"/>
              <a:gd name="connsiteY100-14822" fmla="*/ 611 h 764"/>
              <a:gd name="connsiteX101-14823" fmla="*/ 10 w 420"/>
              <a:gd name="connsiteY101-14824" fmla="*/ 611 h 764"/>
              <a:gd name="connsiteX102-14825" fmla="*/ 21 w 420"/>
              <a:gd name="connsiteY102-14826" fmla="*/ 611 h 764"/>
              <a:gd name="connsiteX103-14827" fmla="*/ 31 w 420"/>
              <a:gd name="connsiteY103-14828" fmla="*/ 611 h 764"/>
              <a:gd name="connsiteX104-14829" fmla="*/ 47 w 420"/>
              <a:gd name="connsiteY104-14830" fmla="*/ 616 h 764"/>
              <a:gd name="connsiteX105-14831" fmla="*/ 63 w 420"/>
              <a:gd name="connsiteY105-14832" fmla="*/ 622 h 764"/>
              <a:gd name="connsiteX106-14833" fmla="*/ 84 w 420"/>
              <a:gd name="connsiteY106-14834" fmla="*/ 622 h 764"/>
              <a:gd name="connsiteX107-14835" fmla="*/ 105 w 420"/>
              <a:gd name="connsiteY107-14836" fmla="*/ 627 h 764"/>
              <a:gd name="connsiteX108-14837" fmla="*/ 121 w 420"/>
              <a:gd name="connsiteY108-14838" fmla="*/ 632 h 764"/>
              <a:gd name="connsiteX109-14839" fmla="*/ 136 w 420"/>
              <a:gd name="connsiteY109-14840" fmla="*/ 632 h 764"/>
              <a:gd name="connsiteX110-14841" fmla="*/ 152 w 420"/>
              <a:gd name="connsiteY110-14842" fmla="*/ 632 h 764"/>
              <a:gd name="connsiteX111-14843" fmla="*/ 163 w 420"/>
              <a:gd name="connsiteY111-14844" fmla="*/ 632 h 764"/>
              <a:gd name="connsiteX112-14845" fmla="*/ 173 w 420"/>
              <a:gd name="connsiteY112-14846" fmla="*/ 632 h 764"/>
              <a:gd name="connsiteX113-14847" fmla="*/ 179 w 420"/>
              <a:gd name="connsiteY113-14848" fmla="*/ 632 h 764"/>
              <a:gd name="connsiteX114-14849" fmla="*/ 184 w 420"/>
              <a:gd name="connsiteY114-14850" fmla="*/ 632 h 764"/>
              <a:gd name="connsiteX115-14851" fmla="*/ 189 w 420"/>
              <a:gd name="connsiteY115-14852" fmla="*/ 627 h 764"/>
              <a:gd name="connsiteX116-14853" fmla="*/ 194 w 420"/>
              <a:gd name="connsiteY116-14854" fmla="*/ 622 h 764"/>
              <a:gd name="connsiteX117-14855" fmla="*/ 200 w 420"/>
              <a:gd name="connsiteY117-14856" fmla="*/ 616 h 764"/>
              <a:gd name="connsiteX118-14857" fmla="*/ 205 w 420"/>
              <a:gd name="connsiteY118-14858" fmla="*/ 611 h 764"/>
              <a:gd name="connsiteX119-14859" fmla="*/ 210 w 420"/>
              <a:gd name="connsiteY119-14860" fmla="*/ 600 h 764"/>
              <a:gd name="connsiteX120-14861" fmla="*/ 221 w 420"/>
              <a:gd name="connsiteY120-14862" fmla="*/ 590 h 764"/>
              <a:gd name="connsiteX121-14863" fmla="*/ 226 w 420"/>
              <a:gd name="connsiteY121-14864" fmla="*/ 579 h 764"/>
              <a:gd name="connsiteX122-14865" fmla="*/ 231 w 420"/>
              <a:gd name="connsiteY122-14866" fmla="*/ 569 h 764"/>
              <a:gd name="connsiteX123-14867" fmla="*/ 236 w 420"/>
              <a:gd name="connsiteY123-14868" fmla="*/ 553 h 764"/>
              <a:gd name="connsiteX124-14869" fmla="*/ 242 w 420"/>
              <a:gd name="connsiteY124-14870" fmla="*/ 537 h 764"/>
              <a:gd name="connsiteX125-14871" fmla="*/ 247 w 420"/>
              <a:gd name="connsiteY125-14872" fmla="*/ 521 h 764"/>
              <a:gd name="connsiteX126-14873" fmla="*/ 252 w 420"/>
              <a:gd name="connsiteY126-14874" fmla="*/ 500 h 764"/>
              <a:gd name="connsiteX127-14875" fmla="*/ 257 w 420"/>
              <a:gd name="connsiteY127-14876" fmla="*/ 479 h 764"/>
              <a:gd name="connsiteX128-14877" fmla="*/ 263 w 420"/>
              <a:gd name="connsiteY128-14878" fmla="*/ 453 h 764"/>
              <a:gd name="connsiteX129-14879" fmla="*/ 268 w 420"/>
              <a:gd name="connsiteY129-14880" fmla="*/ 427 h 764"/>
              <a:gd name="connsiteX130-14881" fmla="*/ 273 w 420"/>
              <a:gd name="connsiteY130-14882" fmla="*/ 400 h 764"/>
              <a:gd name="connsiteX131-14883" fmla="*/ 278 w 420"/>
              <a:gd name="connsiteY131-14884" fmla="*/ 374 h 764"/>
              <a:gd name="connsiteX132-14885" fmla="*/ 284 w 420"/>
              <a:gd name="connsiteY132-14886" fmla="*/ 348 h 764"/>
              <a:gd name="connsiteX133-14887" fmla="*/ 284 w 420"/>
              <a:gd name="connsiteY133-14888" fmla="*/ 321 h 764"/>
              <a:gd name="connsiteX134-14889" fmla="*/ 289 w 420"/>
              <a:gd name="connsiteY134-14890" fmla="*/ 295 h 764"/>
              <a:gd name="connsiteX135-14891" fmla="*/ 289 w 420"/>
              <a:gd name="connsiteY135-14892" fmla="*/ 274 h 764"/>
              <a:gd name="connsiteX136-14893" fmla="*/ 294 w 420"/>
              <a:gd name="connsiteY136-14894" fmla="*/ 253 h 764"/>
              <a:gd name="connsiteX137-14895" fmla="*/ 294 w 420"/>
              <a:gd name="connsiteY137-14896" fmla="*/ 232 h 764"/>
              <a:gd name="connsiteX138-14897" fmla="*/ 294 w 420"/>
              <a:gd name="connsiteY138-14898" fmla="*/ 211 h 764"/>
              <a:gd name="connsiteX139-14899" fmla="*/ 299 w 420"/>
              <a:gd name="connsiteY139-14900" fmla="*/ 195 h 764"/>
              <a:gd name="connsiteX140-14901" fmla="*/ 299 w 420"/>
              <a:gd name="connsiteY140-14902" fmla="*/ 179 h 764"/>
              <a:gd name="connsiteX141-14903" fmla="*/ 299 w 420"/>
              <a:gd name="connsiteY141-14904" fmla="*/ 163 h 764"/>
              <a:gd name="connsiteX142-14905" fmla="*/ 299 w 420"/>
              <a:gd name="connsiteY142-14906" fmla="*/ 153 h 764"/>
              <a:gd name="connsiteX143-14907" fmla="*/ 299 w 420"/>
              <a:gd name="connsiteY143-14908" fmla="*/ 142 h 764"/>
              <a:gd name="connsiteX144-14909" fmla="*/ 299 w 420"/>
              <a:gd name="connsiteY144-14910" fmla="*/ 132 h 764"/>
              <a:gd name="connsiteX145-14911" fmla="*/ 299 w 420"/>
              <a:gd name="connsiteY145-14912" fmla="*/ 121 h 764"/>
              <a:gd name="connsiteX146-14913" fmla="*/ 294 w 420"/>
              <a:gd name="connsiteY146-14914" fmla="*/ 116 h 764"/>
              <a:gd name="connsiteX147-14915" fmla="*/ 294 w 420"/>
              <a:gd name="connsiteY147-14916" fmla="*/ 116 h 764"/>
              <a:gd name="connsiteX0-14917" fmla="*/ 294 w 420"/>
              <a:gd name="connsiteY0-14918" fmla="*/ 116 h 764"/>
              <a:gd name="connsiteX1-14919" fmla="*/ 294 w 420"/>
              <a:gd name="connsiteY1-14920" fmla="*/ 105 h 764"/>
              <a:gd name="connsiteX2-14921" fmla="*/ 289 w 420"/>
              <a:gd name="connsiteY2-14922" fmla="*/ 95 h 764"/>
              <a:gd name="connsiteX3-14923" fmla="*/ 284 w 420"/>
              <a:gd name="connsiteY3-14924" fmla="*/ 84 h 764"/>
              <a:gd name="connsiteX4-14925" fmla="*/ 284 w 420"/>
              <a:gd name="connsiteY4-14926" fmla="*/ 79 h 764"/>
              <a:gd name="connsiteX5-14927" fmla="*/ 278 w 420"/>
              <a:gd name="connsiteY5-14928" fmla="*/ 79 h 764"/>
              <a:gd name="connsiteX6-14929" fmla="*/ 273 w 420"/>
              <a:gd name="connsiteY6-14930" fmla="*/ 79 h 764"/>
              <a:gd name="connsiteX7-14931" fmla="*/ 268 w 420"/>
              <a:gd name="connsiteY7-14932" fmla="*/ 74 h 764"/>
              <a:gd name="connsiteX8-14933" fmla="*/ 257 w 420"/>
              <a:gd name="connsiteY8-14934" fmla="*/ 74 h 764"/>
              <a:gd name="connsiteX9-14935" fmla="*/ 247 w 420"/>
              <a:gd name="connsiteY9-14936" fmla="*/ 74 h 764"/>
              <a:gd name="connsiteX10-14937" fmla="*/ 236 w 420"/>
              <a:gd name="connsiteY10-14938" fmla="*/ 74 h 764"/>
              <a:gd name="connsiteX11-14939" fmla="*/ 226 w 420"/>
              <a:gd name="connsiteY11-14940" fmla="*/ 74 h 764"/>
              <a:gd name="connsiteX12-14941" fmla="*/ 215 w 420"/>
              <a:gd name="connsiteY12-14942" fmla="*/ 74 h 764"/>
              <a:gd name="connsiteX13-14943" fmla="*/ 184 w 420"/>
              <a:gd name="connsiteY13-14944" fmla="*/ 74 h 764"/>
              <a:gd name="connsiteX14-14945" fmla="*/ 157 w 420"/>
              <a:gd name="connsiteY14-14946" fmla="*/ 74 h 764"/>
              <a:gd name="connsiteX15-14947" fmla="*/ 194 w 420"/>
              <a:gd name="connsiteY15-14948" fmla="*/ 32 h 764"/>
              <a:gd name="connsiteX16-14949" fmla="*/ 205 w 420"/>
              <a:gd name="connsiteY16-14950" fmla="*/ 26 h 764"/>
              <a:gd name="connsiteX17-14951" fmla="*/ 215 w 420"/>
              <a:gd name="connsiteY17-14952" fmla="*/ 26 h 764"/>
              <a:gd name="connsiteX18-14953" fmla="*/ 221 w 420"/>
              <a:gd name="connsiteY18-14954" fmla="*/ 26 h 764"/>
              <a:gd name="connsiteX19-14955" fmla="*/ 231 w 420"/>
              <a:gd name="connsiteY19-14956" fmla="*/ 21 h 764"/>
              <a:gd name="connsiteX20-14957" fmla="*/ 236 w 420"/>
              <a:gd name="connsiteY20-14958" fmla="*/ 21 h 764"/>
              <a:gd name="connsiteX21-14959" fmla="*/ 242 w 420"/>
              <a:gd name="connsiteY21-14960" fmla="*/ 21 h 764"/>
              <a:gd name="connsiteX22-14961" fmla="*/ 247 w 420"/>
              <a:gd name="connsiteY22-14962" fmla="*/ 16 h 764"/>
              <a:gd name="connsiteX23-14963" fmla="*/ 247 w 420"/>
              <a:gd name="connsiteY23-14964" fmla="*/ 16 h 764"/>
              <a:gd name="connsiteX24-14965" fmla="*/ 252 w 420"/>
              <a:gd name="connsiteY24-14966" fmla="*/ 16 h 764"/>
              <a:gd name="connsiteX25-14967" fmla="*/ 252 w 420"/>
              <a:gd name="connsiteY25-14968" fmla="*/ 11 h 764"/>
              <a:gd name="connsiteX26-14969" fmla="*/ 263 w 420"/>
              <a:gd name="connsiteY26-14970" fmla="*/ 5 h 764"/>
              <a:gd name="connsiteX27-14971" fmla="*/ 268 w 420"/>
              <a:gd name="connsiteY27-14972" fmla="*/ 5 h 764"/>
              <a:gd name="connsiteX28-14973" fmla="*/ 278 w 420"/>
              <a:gd name="connsiteY28-14974" fmla="*/ 0 h 764"/>
              <a:gd name="connsiteX29-14975" fmla="*/ 284 w 420"/>
              <a:gd name="connsiteY29-14976" fmla="*/ 5 h 764"/>
              <a:gd name="connsiteX30-14977" fmla="*/ 299 w 420"/>
              <a:gd name="connsiteY30-14978" fmla="*/ 5 h 764"/>
              <a:gd name="connsiteX31-14979" fmla="*/ 310 w 420"/>
              <a:gd name="connsiteY31-14980" fmla="*/ 11 h 764"/>
              <a:gd name="connsiteX32-14981" fmla="*/ 331 w 420"/>
              <a:gd name="connsiteY32-14982" fmla="*/ 16 h 764"/>
              <a:gd name="connsiteX33-14983" fmla="*/ 363 w 420"/>
              <a:gd name="connsiteY33-14984" fmla="*/ 32 h 764"/>
              <a:gd name="connsiteX34-14985" fmla="*/ 378 w 420"/>
              <a:gd name="connsiteY34-14986" fmla="*/ 42 h 764"/>
              <a:gd name="connsiteX35-14987" fmla="*/ 394 w 420"/>
              <a:gd name="connsiteY35-14988" fmla="*/ 53 h 764"/>
              <a:gd name="connsiteX36-14989" fmla="*/ 405 w 420"/>
              <a:gd name="connsiteY36-14990" fmla="*/ 58 h 764"/>
              <a:gd name="connsiteX37-14991" fmla="*/ 415 w 420"/>
              <a:gd name="connsiteY37-14992" fmla="*/ 68 h 764"/>
              <a:gd name="connsiteX38-14993" fmla="*/ 420 w 420"/>
              <a:gd name="connsiteY38-14994" fmla="*/ 74 h 764"/>
              <a:gd name="connsiteX39-14995" fmla="*/ 420 w 420"/>
              <a:gd name="connsiteY39-14996" fmla="*/ 74 h 764"/>
              <a:gd name="connsiteX40-14997" fmla="*/ 415 w 420"/>
              <a:gd name="connsiteY40-14998" fmla="*/ 79 h 764"/>
              <a:gd name="connsiteX41-14999" fmla="*/ 415 w 420"/>
              <a:gd name="connsiteY41-15000" fmla="*/ 84 h 764"/>
              <a:gd name="connsiteX42-15001" fmla="*/ 410 w 420"/>
              <a:gd name="connsiteY42-15002" fmla="*/ 90 h 764"/>
              <a:gd name="connsiteX43-15003" fmla="*/ 405 w 420"/>
              <a:gd name="connsiteY43-15004" fmla="*/ 95 h 764"/>
              <a:gd name="connsiteX44-15005" fmla="*/ 399 w 420"/>
              <a:gd name="connsiteY44-15006" fmla="*/ 100 h 764"/>
              <a:gd name="connsiteX45-15007" fmla="*/ 394 w 420"/>
              <a:gd name="connsiteY45-15008" fmla="*/ 105 h 764"/>
              <a:gd name="connsiteX46-15009" fmla="*/ 389 w 420"/>
              <a:gd name="connsiteY46-15010" fmla="*/ 116 h 764"/>
              <a:gd name="connsiteX47-15011" fmla="*/ 389 w 420"/>
              <a:gd name="connsiteY47-15012" fmla="*/ 126 h 764"/>
              <a:gd name="connsiteX48-15013" fmla="*/ 384 w 420"/>
              <a:gd name="connsiteY48-15014" fmla="*/ 142 h 764"/>
              <a:gd name="connsiteX49-15015" fmla="*/ 384 w 420"/>
              <a:gd name="connsiteY49-15016" fmla="*/ 163 h 764"/>
              <a:gd name="connsiteX50-15017" fmla="*/ 384 w 420"/>
              <a:gd name="connsiteY50-15018" fmla="*/ 184 h 764"/>
              <a:gd name="connsiteX51-15019" fmla="*/ 378 w 420"/>
              <a:gd name="connsiteY51-15020" fmla="*/ 211 h 764"/>
              <a:gd name="connsiteX52-15021" fmla="*/ 373 w 420"/>
              <a:gd name="connsiteY52-15022" fmla="*/ 263 h 764"/>
              <a:gd name="connsiteX53-15023" fmla="*/ 368 w 420"/>
              <a:gd name="connsiteY53-15024" fmla="*/ 316 h 764"/>
              <a:gd name="connsiteX54-15025" fmla="*/ 363 w 420"/>
              <a:gd name="connsiteY54-15026" fmla="*/ 363 h 764"/>
              <a:gd name="connsiteX55-15027" fmla="*/ 357 w 420"/>
              <a:gd name="connsiteY55-15028" fmla="*/ 411 h 764"/>
              <a:gd name="connsiteX56-15029" fmla="*/ 347 w 420"/>
              <a:gd name="connsiteY56-15030" fmla="*/ 458 h 764"/>
              <a:gd name="connsiteX57-15031" fmla="*/ 336 w 420"/>
              <a:gd name="connsiteY57-15032" fmla="*/ 506 h 764"/>
              <a:gd name="connsiteX58-15033" fmla="*/ 326 w 420"/>
              <a:gd name="connsiteY58-15034" fmla="*/ 553 h 764"/>
              <a:gd name="connsiteX59-15035" fmla="*/ 310 w 420"/>
              <a:gd name="connsiteY59-15036" fmla="*/ 595 h 764"/>
              <a:gd name="connsiteX60-15037" fmla="*/ 299 w 420"/>
              <a:gd name="connsiteY60-15038" fmla="*/ 622 h 764"/>
              <a:gd name="connsiteX61-15039" fmla="*/ 294 w 420"/>
              <a:gd name="connsiteY61-15040" fmla="*/ 643 h 764"/>
              <a:gd name="connsiteX62-15041" fmla="*/ 284 w 420"/>
              <a:gd name="connsiteY62-15042" fmla="*/ 658 h 764"/>
              <a:gd name="connsiteX63-15043" fmla="*/ 273 w 420"/>
              <a:gd name="connsiteY63-15044" fmla="*/ 674 h 764"/>
              <a:gd name="connsiteX64-15045" fmla="*/ 263 w 420"/>
              <a:gd name="connsiteY64-15046" fmla="*/ 690 h 764"/>
              <a:gd name="connsiteX65-15047" fmla="*/ 252 w 420"/>
              <a:gd name="connsiteY65-15048" fmla="*/ 706 h 764"/>
              <a:gd name="connsiteX66-15049" fmla="*/ 236 w 420"/>
              <a:gd name="connsiteY66-15050" fmla="*/ 716 h 764"/>
              <a:gd name="connsiteX67-15051" fmla="*/ 226 w 420"/>
              <a:gd name="connsiteY67-15052" fmla="*/ 727 h 764"/>
              <a:gd name="connsiteX68-15053" fmla="*/ 215 w 420"/>
              <a:gd name="connsiteY68-15054" fmla="*/ 737 h 764"/>
              <a:gd name="connsiteX69-15055" fmla="*/ 205 w 420"/>
              <a:gd name="connsiteY69-15056" fmla="*/ 743 h 764"/>
              <a:gd name="connsiteX70-15057" fmla="*/ 194 w 420"/>
              <a:gd name="connsiteY70-15058" fmla="*/ 748 h 764"/>
              <a:gd name="connsiteX71-15059" fmla="*/ 184 w 420"/>
              <a:gd name="connsiteY71-15060" fmla="*/ 753 h 764"/>
              <a:gd name="connsiteX72-15061" fmla="*/ 179 w 420"/>
              <a:gd name="connsiteY72-15062" fmla="*/ 758 h 764"/>
              <a:gd name="connsiteX73-15063" fmla="*/ 168 w 420"/>
              <a:gd name="connsiteY73-15064" fmla="*/ 764 h 764"/>
              <a:gd name="connsiteX74-15065" fmla="*/ 163 w 420"/>
              <a:gd name="connsiteY74-15066" fmla="*/ 764 h 764"/>
              <a:gd name="connsiteX75-15067" fmla="*/ 157 w 420"/>
              <a:gd name="connsiteY75-15068" fmla="*/ 764 h 764"/>
              <a:gd name="connsiteX76-15069" fmla="*/ 147 w 420"/>
              <a:gd name="connsiteY76-15070" fmla="*/ 758 h 764"/>
              <a:gd name="connsiteX77-15071" fmla="*/ 142 w 420"/>
              <a:gd name="connsiteY77-15072" fmla="*/ 753 h 764"/>
              <a:gd name="connsiteX78-15073" fmla="*/ 136 w 420"/>
              <a:gd name="connsiteY78-15074" fmla="*/ 748 h 764"/>
              <a:gd name="connsiteX79-15075" fmla="*/ 136 w 420"/>
              <a:gd name="connsiteY79-15076" fmla="*/ 743 h 764"/>
              <a:gd name="connsiteX80-15077" fmla="*/ 136 w 420"/>
              <a:gd name="connsiteY80-15078" fmla="*/ 737 h 764"/>
              <a:gd name="connsiteX81-15079" fmla="*/ 136 w 420"/>
              <a:gd name="connsiteY81-15080" fmla="*/ 732 h 764"/>
              <a:gd name="connsiteX82-15081" fmla="*/ 136 w 420"/>
              <a:gd name="connsiteY82-15082" fmla="*/ 722 h 764"/>
              <a:gd name="connsiteX83-15083" fmla="*/ 136 w 420"/>
              <a:gd name="connsiteY83-15084" fmla="*/ 716 h 764"/>
              <a:gd name="connsiteX84-15085" fmla="*/ 131 w 420"/>
              <a:gd name="connsiteY84-15086" fmla="*/ 706 h 764"/>
              <a:gd name="connsiteX85-15087" fmla="*/ 121 w 420"/>
              <a:gd name="connsiteY85-15088" fmla="*/ 695 h 764"/>
              <a:gd name="connsiteX86-15089" fmla="*/ 110 w 420"/>
              <a:gd name="connsiteY86-15090" fmla="*/ 690 h 764"/>
              <a:gd name="connsiteX87-15091" fmla="*/ 100 w 420"/>
              <a:gd name="connsiteY87-15092" fmla="*/ 679 h 764"/>
              <a:gd name="connsiteX88-15093" fmla="*/ 84 w 420"/>
              <a:gd name="connsiteY88-15094" fmla="*/ 669 h 764"/>
              <a:gd name="connsiteX89-15095" fmla="*/ 68 w 420"/>
              <a:gd name="connsiteY89-15096" fmla="*/ 658 h 764"/>
              <a:gd name="connsiteX90-15097" fmla="*/ 52 w 420"/>
              <a:gd name="connsiteY90-15098" fmla="*/ 648 h 764"/>
              <a:gd name="connsiteX91-15099" fmla="*/ 36 w 420"/>
              <a:gd name="connsiteY91-15100" fmla="*/ 643 h 764"/>
              <a:gd name="connsiteX92-15101" fmla="*/ 26 w 420"/>
              <a:gd name="connsiteY92-15102" fmla="*/ 632 h 764"/>
              <a:gd name="connsiteX93-15103" fmla="*/ 15 w 420"/>
              <a:gd name="connsiteY93-15104" fmla="*/ 627 h 764"/>
              <a:gd name="connsiteX94-15105" fmla="*/ 5 w 420"/>
              <a:gd name="connsiteY94-15106" fmla="*/ 622 h 764"/>
              <a:gd name="connsiteX95-15107" fmla="*/ 0 w 420"/>
              <a:gd name="connsiteY95-15108" fmla="*/ 616 h 764"/>
              <a:gd name="connsiteX96-15109" fmla="*/ 0 w 420"/>
              <a:gd name="connsiteY96-15110" fmla="*/ 616 h 764"/>
              <a:gd name="connsiteX97-15111" fmla="*/ 0 w 420"/>
              <a:gd name="connsiteY97-15112" fmla="*/ 611 h 764"/>
              <a:gd name="connsiteX98-15113" fmla="*/ 0 w 420"/>
              <a:gd name="connsiteY98-15114" fmla="*/ 611 h 764"/>
              <a:gd name="connsiteX99-15115" fmla="*/ 5 w 420"/>
              <a:gd name="connsiteY99-15116" fmla="*/ 611 h 764"/>
              <a:gd name="connsiteX100-15117" fmla="*/ 10 w 420"/>
              <a:gd name="connsiteY100-15118" fmla="*/ 611 h 764"/>
              <a:gd name="connsiteX101-15119" fmla="*/ 21 w 420"/>
              <a:gd name="connsiteY101-15120" fmla="*/ 611 h 764"/>
              <a:gd name="connsiteX102-15121" fmla="*/ 31 w 420"/>
              <a:gd name="connsiteY102-15122" fmla="*/ 611 h 764"/>
              <a:gd name="connsiteX103-15123" fmla="*/ 47 w 420"/>
              <a:gd name="connsiteY103-15124" fmla="*/ 616 h 764"/>
              <a:gd name="connsiteX104-15125" fmla="*/ 63 w 420"/>
              <a:gd name="connsiteY104-15126" fmla="*/ 622 h 764"/>
              <a:gd name="connsiteX105-15127" fmla="*/ 84 w 420"/>
              <a:gd name="connsiteY105-15128" fmla="*/ 622 h 764"/>
              <a:gd name="connsiteX106-15129" fmla="*/ 105 w 420"/>
              <a:gd name="connsiteY106-15130" fmla="*/ 627 h 764"/>
              <a:gd name="connsiteX107-15131" fmla="*/ 121 w 420"/>
              <a:gd name="connsiteY107-15132" fmla="*/ 632 h 764"/>
              <a:gd name="connsiteX108-15133" fmla="*/ 136 w 420"/>
              <a:gd name="connsiteY108-15134" fmla="*/ 632 h 764"/>
              <a:gd name="connsiteX109-15135" fmla="*/ 152 w 420"/>
              <a:gd name="connsiteY109-15136" fmla="*/ 632 h 764"/>
              <a:gd name="connsiteX110-15137" fmla="*/ 163 w 420"/>
              <a:gd name="connsiteY110-15138" fmla="*/ 632 h 764"/>
              <a:gd name="connsiteX111-15139" fmla="*/ 173 w 420"/>
              <a:gd name="connsiteY111-15140" fmla="*/ 632 h 764"/>
              <a:gd name="connsiteX112-15141" fmla="*/ 179 w 420"/>
              <a:gd name="connsiteY112-15142" fmla="*/ 632 h 764"/>
              <a:gd name="connsiteX113-15143" fmla="*/ 184 w 420"/>
              <a:gd name="connsiteY113-15144" fmla="*/ 632 h 764"/>
              <a:gd name="connsiteX114-15145" fmla="*/ 189 w 420"/>
              <a:gd name="connsiteY114-15146" fmla="*/ 627 h 764"/>
              <a:gd name="connsiteX115-15147" fmla="*/ 194 w 420"/>
              <a:gd name="connsiteY115-15148" fmla="*/ 622 h 764"/>
              <a:gd name="connsiteX116-15149" fmla="*/ 200 w 420"/>
              <a:gd name="connsiteY116-15150" fmla="*/ 616 h 764"/>
              <a:gd name="connsiteX117-15151" fmla="*/ 205 w 420"/>
              <a:gd name="connsiteY117-15152" fmla="*/ 611 h 764"/>
              <a:gd name="connsiteX118-15153" fmla="*/ 210 w 420"/>
              <a:gd name="connsiteY118-15154" fmla="*/ 600 h 764"/>
              <a:gd name="connsiteX119-15155" fmla="*/ 221 w 420"/>
              <a:gd name="connsiteY119-15156" fmla="*/ 590 h 764"/>
              <a:gd name="connsiteX120-15157" fmla="*/ 226 w 420"/>
              <a:gd name="connsiteY120-15158" fmla="*/ 579 h 764"/>
              <a:gd name="connsiteX121-15159" fmla="*/ 231 w 420"/>
              <a:gd name="connsiteY121-15160" fmla="*/ 569 h 764"/>
              <a:gd name="connsiteX122-15161" fmla="*/ 236 w 420"/>
              <a:gd name="connsiteY122-15162" fmla="*/ 553 h 764"/>
              <a:gd name="connsiteX123-15163" fmla="*/ 242 w 420"/>
              <a:gd name="connsiteY123-15164" fmla="*/ 537 h 764"/>
              <a:gd name="connsiteX124-15165" fmla="*/ 247 w 420"/>
              <a:gd name="connsiteY124-15166" fmla="*/ 521 h 764"/>
              <a:gd name="connsiteX125-15167" fmla="*/ 252 w 420"/>
              <a:gd name="connsiteY125-15168" fmla="*/ 500 h 764"/>
              <a:gd name="connsiteX126-15169" fmla="*/ 257 w 420"/>
              <a:gd name="connsiteY126-15170" fmla="*/ 479 h 764"/>
              <a:gd name="connsiteX127-15171" fmla="*/ 263 w 420"/>
              <a:gd name="connsiteY127-15172" fmla="*/ 453 h 764"/>
              <a:gd name="connsiteX128-15173" fmla="*/ 268 w 420"/>
              <a:gd name="connsiteY128-15174" fmla="*/ 427 h 764"/>
              <a:gd name="connsiteX129-15175" fmla="*/ 273 w 420"/>
              <a:gd name="connsiteY129-15176" fmla="*/ 400 h 764"/>
              <a:gd name="connsiteX130-15177" fmla="*/ 278 w 420"/>
              <a:gd name="connsiteY130-15178" fmla="*/ 374 h 764"/>
              <a:gd name="connsiteX131-15179" fmla="*/ 284 w 420"/>
              <a:gd name="connsiteY131-15180" fmla="*/ 348 h 764"/>
              <a:gd name="connsiteX132-15181" fmla="*/ 284 w 420"/>
              <a:gd name="connsiteY132-15182" fmla="*/ 321 h 764"/>
              <a:gd name="connsiteX133-15183" fmla="*/ 289 w 420"/>
              <a:gd name="connsiteY133-15184" fmla="*/ 295 h 764"/>
              <a:gd name="connsiteX134-15185" fmla="*/ 289 w 420"/>
              <a:gd name="connsiteY134-15186" fmla="*/ 274 h 764"/>
              <a:gd name="connsiteX135-15187" fmla="*/ 294 w 420"/>
              <a:gd name="connsiteY135-15188" fmla="*/ 253 h 764"/>
              <a:gd name="connsiteX136-15189" fmla="*/ 294 w 420"/>
              <a:gd name="connsiteY136-15190" fmla="*/ 232 h 764"/>
              <a:gd name="connsiteX137-15191" fmla="*/ 294 w 420"/>
              <a:gd name="connsiteY137-15192" fmla="*/ 211 h 764"/>
              <a:gd name="connsiteX138-15193" fmla="*/ 299 w 420"/>
              <a:gd name="connsiteY138-15194" fmla="*/ 195 h 764"/>
              <a:gd name="connsiteX139-15195" fmla="*/ 299 w 420"/>
              <a:gd name="connsiteY139-15196" fmla="*/ 179 h 764"/>
              <a:gd name="connsiteX140-15197" fmla="*/ 299 w 420"/>
              <a:gd name="connsiteY140-15198" fmla="*/ 163 h 764"/>
              <a:gd name="connsiteX141-15199" fmla="*/ 299 w 420"/>
              <a:gd name="connsiteY141-15200" fmla="*/ 153 h 764"/>
              <a:gd name="connsiteX142-15201" fmla="*/ 299 w 420"/>
              <a:gd name="connsiteY142-15202" fmla="*/ 142 h 764"/>
              <a:gd name="connsiteX143-15203" fmla="*/ 299 w 420"/>
              <a:gd name="connsiteY143-15204" fmla="*/ 132 h 764"/>
              <a:gd name="connsiteX144-15205" fmla="*/ 299 w 420"/>
              <a:gd name="connsiteY144-15206" fmla="*/ 121 h 764"/>
              <a:gd name="connsiteX145-15207" fmla="*/ 294 w 420"/>
              <a:gd name="connsiteY145-15208" fmla="*/ 116 h 764"/>
              <a:gd name="connsiteX146-15209" fmla="*/ 294 w 420"/>
              <a:gd name="connsiteY146-15210" fmla="*/ 116 h 764"/>
              <a:gd name="connsiteX0-15211" fmla="*/ 294 w 420"/>
              <a:gd name="connsiteY0-15212" fmla="*/ 116 h 764"/>
              <a:gd name="connsiteX1-15213" fmla="*/ 294 w 420"/>
              <a:gd name="connsiteY1-15214" fmla="*/ 105 h 764"/>
              <a:gd name="connsiteX2-15215" fmla="*/ 289 w 420"/>
              <a:gd name="connsiteY2-15216" fmla="*/ 95 h 764"/>
              <a:gd name="connsiteX3-15217" fmla="*/ 284 w 420"/>
              <a:gd name="connsiteY3-15218" fmla="*/ 84 h 764"/>
              <a:gd name="connsiteX4-15219" fmla="*/ 284 w 420"/>
              <a:gd name="connsiteY4-15220" fmla="*/ 79 h 764"/>
              <a:gd name="connsiteX5-15221" fmla="*/ 278 w 420"/>
              <a:gd name="connsiteY5-15222" fmla="*/ 79 h 764"/>
              <a:gd name="connsiteX6-15223" fmla="*/ 273 w 420"/>
              <a:gd name="connsiteY6-15224" fmla="*/ 79 h 764"/>
              <a:gd name="connsiteX7-15225" fmla="*/ 268 w 420"/>
              <a:gd name="connsiteY7-15226" fmla="*/ 74 h 764"/>
              <a:gd name="connsiteX8-15227" fmla="*/ 257 w 420"/>
              <a:gd name="connsiteY8-15228" fmla="*/ 74 h 764"/>
              <a:gd name="connsiteX9-15229" fmla="*/ 247 w 420"/>
              <a:gd name="connsiteY9-15230" fmla="*/ 74 h 764"/>
              <a:gd name="connsiteX10-15231" fmla="*/ 236 w 420"/>
              <a:gd name="connsiteY10-15232" fmla="*/ 74 h 764"/>
              <a:gd name="connsiteX11-15233" fmla="*/ 226 w 420"/>
              <a:gd name="connsiteY11-15234" fmla="*/ 74 h 764"/>
              <a:gd name="connsiteX12-15235" fmla="*/ 215 w 420"/>
              <a:gd name="connsiteY12-15236" fmla="*/ 74 h 764"/>
              <a:gd name="connsiteX13-15237" fmla="*/ 184 w 420"/>
              <a:gd name="connsiteY13-15238" fmla="*/ 74 h 764"/>
              <a:gd name="connsiteX14-15239" fmla="*/ 157 w 420"/>
              <a:gd name="connsiteY14-15240" fmla="*/ 74 h 764"/>
              <a:gd name="connsiteX15-15241" fmla="*/ 205 w 420"/>
              <a:gd name="connsiteY15-15242" fmla="*/ 26 h 764"/>
              <a:gd name="connsiteX16-15243" fmla="*/ 215 w 420"/>
              <a:gd name="connsiteY16-15244" fmla="*/ 26 h 764"/>
              <a:gd name="connsiteX17-15245" fmla="*/ 221 w 420"/>
              <a:gd name="connsiteY17-15246" fmla="*/ 26 h 764"/>
              <a:gd name="connsiteX18-15247" fmla="*/ 231 w 420"/>
              <a:gd name="connsiteY18-15248" fmla="*/ 21 h 764"/>
              <a:gd name="connsiteX19-15249" fmla="*/ 236 w 420"/>
              <a:gd name="connsiteY19-15250" fmla="*/ 21 h 764"/>
              <a:gd name="connsiteX20-15251" fmla="*/ 242 w 420"/>
              <a:gd name="connsiteY20-15252" fmla="*/ 21 h 764"/>
              <a:gd name="connsiteX21-15253" fmla="*/ 247 w 420"/>
              <a:gd name="connsiteY21-15254" fmla="*/ 16 h 764"/>
              <a:gd name="connsiteX22-15255" fmla="*/ 247 w 420"/>
              <a:gd name="connsiteY22-15256" fmla="*/ 16 h 764"/>
              <a:gd name="connsiteX23-15257" fmla="*/ 252 w 420"/>
              <a:gd name="connsiteY23-15258" fmla="*/ 16 h 764"/>
              <a:gd name="connsiteX24-15259" fmla="*/ 252 w 420"/>
              <a:gd name="connsiteY24-15260" fmla="*/ 11 h 764"/>
              <a:gd name="connsiteX25-15261" fmla="*/ 263 w 420"/>
              <a:gd name="connsiteY25-15262" fmla="*/ 5 h 764"/>
              <a:gd name="connsiteX26-15263" fmla="*/ 268 w 420"/>
              <a:gd name="connsiteY26-15264" fmla="*/ 5 h 764"/>
              <a:gd name="connsiteX27-15265" fmla="*/ 278 w 420"/>
              <a:gd name="connsiteY27-15266" fmla="*/ 0 h 764"/>
              <a:gd name="connsiteX28-15267" fmla="*/ 284 w 420"/>
              <a:gd name="connsiteY28-15268" fmla="*/ 5 h 764"/>
              <a:gd name="connsiteX29-15269" fmla="*/ 299 w 420"/>
              <a:gd name="connsiteY29-15270" fmla="*/ 5 h 764"/>
              <a:gd name="connsiteX30-15271" fmla="*/ 310 w 420"/>
              <a:gd name="connsiteY30-15272" fmla="*/ 11 h 764"/>
              <a:gd name="connsiteX31-15273" fmla="*/ 331 w 420"/>
              <a:gd name="connsiteY31-15274" fmla="*/ 16 h 764"/>
              <a:gd name="connsiteX32-15275" fmla="*/ 363 w 420"/>
              <a:gd name="connsiteY32-15276" fmla="*/ 32 h 764"/>
              <a:gd name="connsiteX33-15277" fmla="*/ 378 w 420"/>
              <a:gd name="connsiteY33-15278" fmla="*/ 42 h 764"/>
              <a:gd name="connsiteX34-15279" fmla="*/ 394 w 420"/>
              <a:gd name="connsiteY34-15280" fmla="*/ 53 h 764"/>
              <a:gd name="connsiteX35-15281" fmla="*/ 405 w 420"/>
              <a:gd name="connsiteY35-15282" fmla="*/ 58 h 764"/>
              <a:gd name="connsiteX36-15283" fmla="*/ 415 w 420"/>
              <a:gd name="connsiteY36-15284" fmla="*/ 68 h 764"/>
              <a:gd name="connsiteX37-15285" fmla="*/ 420 w 420"/>
              <a:gd name="connsiteY37-15286" fmla="*/ 74 h 764"/>
              <a:gd name="connsiteX38-15287" fmla="*/ 420 w 420"/>
              <a:gd name="connsiteY38-15288" fmla="*/ 74 h 764"/>
              <a:gd name="connsiteX39-15289" fmla="*/ 415 w 420"/>
              <a:gd name="connsiteY39-15290" fmla="*/ 79 h 764"/>
              <a:gd name="connsiteX40-15291" fmla="*/ 415 w 420"/>
              <a:gd name="connsiteY40-15292" fmla="*/ 84 h 764"/>
              <a:gd name="connsiteX41-15293" fmla="*/ 410 w 420"/>
              <a:gd name="connsiteY41-15294" fmla="*/ 90 h 764"/>
              <a:gd name="connsiteX42-15295" fmla="*/ 405 w 420"/>
              <a:gd name="connsiteY42-15296" fmla="*/ 95 h 764"/>
              <a:gd name="connsiteX43-15297" fmla="*/ 399 w 420"/>
              <a:gd name="connsiteY43-15298" fmla="*/ 100 h 764"/>
              <a:gd name="connsiteX44-15299" fmla="*/ 394 w 420"/>
              <a:gd name="connsiteY44-15300" fmla="*/ 105 h 764"/>
              <a:gd name="connsiteX45-15301" fmla="*/ 389 w 420"/>
              <a:gd name="connsiteY45-15302" fmla="*/ 116 h 764"/>
              <a:gd name="connsiteX46-15303" fmla="*/ 389 w 420"/>
              <a:gd name="connsiteY46-15304" fmla="*/ 126 h 764"/>
              <a:gd name="connsiteX47-15305" fmla="*/ 384 w 420"/>
              <a:gd name="connsiteY47-15306" fmla="*/ 142 h 764"/>
              <a:gd name="connsiteX48-15307" fmla="*/ 384 w 420"/>
              <a:gd name="connsiteY48-15308" fmla="*/ 163 h 764"/>
              <a:gd name="connsiteX49-15309" fmla="*/ 384 w 420"/>
              <a:gd name="connsiteY49-15310" fmla="*/ 184 h 764"/>
              <a:gd name="connsiteX50-15311" fmla="*/ 378 w 420"/>
              <a:gd name="connsiteY50-15312" fmla="*/ 211 h 764"/>
              <a:gd name="connsiteX51-15313" fmla="*/ 373 w 420"/>
              <a:gd name="connsiteY51-15314" fmla="*/ 263 h 764"/>
              <a:gd name="connsiteX52-15315" fmla="*/ 368 w 420"/>
              <a:gd name="connsiteY52-15316" fmla="*/ 316 h 764"/>
              <a:gd name="connsiteX53-15317" fmla="*/ 363 w 420"/>
              <a:gd name="connsiteY53-15318" fmla="*/ 363 h 764"/>
              <a:gd name="connsiteX54-15319" fmla="*/ 357 w 420"/>
              <a:gd name="connsiteY54-15320" fmla="*/ 411 h 764"/>
              <a:gd name="connsiteX55-15321" fmla="*/ 347 w 420"/>
              <a:gd name="connsiteY55-15322" fmla="*/ 458 h 764"/>
              <a:gd name="connsiteX56-15323" fmla="*/ 336 w 420"/>
              <a:gd name="connsiteY56-15324" fmla="*/ 506 h 764"/>
              <a:gd name="connsiteX57-15325" fmla="*/ 326 w 420"/>
              <a:gd name="connsiteY57-15326" fmla="*/ 553 h 764"/>
              <a:gd name="connsiteX58-15327" fmla="*/ 310 w 420"/>
              <a:gd name="connsiteY58-15328" fmla="*/ 595 h 764"/>
              <a:gd name="connsiteX59-15329" fmla="*/ 299 w 420"/>
              <a:gd name="connsiteY59-15330" fmla="*/ 622 h 764"/>
              <a:gd name="connsiteX60-15331" fmla="*/ 294 w 420"/>
              <a:gd name="connsiteY60-15332" fmla="*/ 643 h 764"/>
              <a:gd name="connsiteX61-15333" fmla="*/ 284 w 420"/>
              <a:gd name="connsiteY61-15334" fmla="*/ 658 h 764"/>
              <a:gd name="connsiteX62-15335" fmla="*/ 273 w 420"/>
              <a:gd name="connsiteY62-15336" fmla="*/ 674 h 764"/>
              <a:gd name="connsiteX63-15337" fmla="*/ 263 w 420"/>
              <a:gd name="connsiteY63-15338" fmla="*/ 690 h 764"/>
              <a:gd name="connsiteX64-15339" fmla="*/ 252 w 420"/>
              <a:gd name="connsiteY64-15340" fmla="*/ 706 h 764"/>
              <a:gd name="connsiteX65-15341" fmla="*/ 236 w 420"/>
              <a:gd name="connsiteY65-15342" fmla="*/ 716 h 764"/>
              <a:gd name="connsiteX66-15343" fmla="*/ 226 w 420"/>
              <a:gd name="connsiteY66-15344" fmla="*/ 727 h 764"/>
              <a:gd name="connsiteX67-15345" fmla="*/ 215 w 420"/>
              <a:gd name="connsiteY67-15346" fmla="*/ 737 h 764"/>
              <a:gd name="connsiteX68-15347" fmla="*/ 205 w 420"/>
              <a:gd name="connsiteY68-15348" fmla="*/ 743 h 764"/>
              <a:gd name="connsiteX69-15349" fmla="*/ 194 w 420"/>
              <a:gd name="connsiteY69-15350" fmla="*/ 748 h 764"/>
              <a:gd name="connsiteX70-15351" fmla="*/ 184 w 420"/>
              <a:gd name="connsiteY70-15352" fmla="*/ 753 h 764"/>
              <a:gd name="connsiteX71-15353" fmla="*/ 179 w 420"/>
              <a:gd name="connsiteY71-15354" fmla="*/ 758 h 764"/>
              <a:gd name="connsiteX72-15355" fmla="*/ 168 w 420"/>
              <a:gd name="connsiteY72-15356" fmla="*/ 764 h 764"/>
              <a:gd name="connsiteX73-15357" fmla="*/ 163 w 420"/>
              <a:gd name="connsiteY73-15358" fmla="*/ 764 h 764"/>
              <a:gd name="connsiteX74-15359" fmla="*/ 157 w 420"/>
              <a:gd name="connsiteY74-15360" fmla="*/ 764 h 764"/>
              <a:gd name="connsiteX75-15361" fmla="*/ 147 w 420"/>
              <a:gd name="connsiteY75-15362" fmla="*/ 758 h 764"/>
              <a:gd name="connsiteX76-15363" fmla="*/ 142 w 420"/>
              <a:gd name="connsiteY76-15364" fmla="*/ 753 h 764"/>
              <a:gd name="connsiteX77-15365" fmla="*/ 136 w 420"/>
              <a:gd name="connsiteY77-15366" fmla="*/ 748 h 764"/>
              <a:gd name="connsiteX78-15367" fmla="*/ 136 w 420"/>
              <a:gd name="connsiteY78-15368" fmla="*/ 743 h 764"/>
              <a:gd name="connsiteX79-15369" fmla="*/ 136 w 420"/>
              <a:gd name="connsiteY79-15370" fmla="*/ 737 h 764"/>
              <a:gd name="connsiteX80-15371" fmla="*/ 136 w 420"/>
              <a:gd name="connsiteY80-15372" fmla="*/ 732 h 764"/>
              <a:gd name="connsiteX81-15373" fmla="*/ 136 w 420"/>
              <a:gd name="connsiteY81-15374" fmla="*/ 722 h 764"/>
              <a:gd name="connsiteX82-15375" fmla="*/ 136 w 420"/>
              <a:gd name="connsiteY82-15376" fmla="*/ 716 h 764"/>
              <a:gd name="connsiteX83-15377" fmla="*/ 131 w 420"/>
              <a:gd name="connsiteY83-15378" fmla="*/ 706 h 764"/>
              <a:gd name="connsiteX84-15379" fmla="*/ 121 w 420"/>
              <a:gd name="connsiteY84-15380" fmla="*/ 695 h 764"/>
              <a:gd name="connsiteX85-15381" fmla="*/ 110 w 420"/>
              <a:gd name="connsiteY85-15382" fmla="*/ 690 h 764"/>
              <a:gd name="connsiteX86-15383" fmla="*/ 100 w 420"/>
              <a:gd name="connsiteY86-15384" fmla="*/ 679 h 764"/>
              <a:gd name="connsiteX87-15385" fmla="*/ 84 w 420"/>
              <a:gd name="connsiteY87-15386" fmla="*/ 669 h 764"/>
              <a:gd name="connsiteX88-15387" fmla="*/ 68 w 420"/>
              <a:gd name="connsiteY88-15388" fmla="*/ 658 h 764"/>
              <a:gd name="connsiteX89-15389" fmla="*/ 52 w 420"/>
              <a:gd name="connsiteY89-15390" fmla="*/ 648 h 764"/>
              <a:gd name="connsiteX90-15391" fmla="*/ 36 w 420"/>
              <a:gd name="connsiteY90-15392" fmla="*/ 643 h 764"/>
              <a:gd name="connsiteX91-15393" fmla="*/ 26 w 420"/>
              <a:gd name="connsiteY91-15394" fmla="*/ 632 h 764"/>
              <a:gd name="connsiteX92-15395" fmla="*/ 15 w 420"/>
              <a:gd name="connsiteY92-15396" fmla="*/ 627 h 764"/>
              <a:gd name="connsiteX93-15397" fmla="*/ 5 w 420"/>
              <a:gd name="connsiteY93-15398" fmla="*/ 622 h 764"/>
              <a:gd name="connsiteX94-15399" fmla="*/ 0 w 420"/>
              <a:gd name="connsiteY94-15400" fmla="*/ 616 h 764"/>
              <a:gd name="connsiteX95-15401" fmla="*/ 0 w 420"/>
              <a:gd name="connsiteY95-15402" fmla="*/ 616 h 764"/>
              <a:gd name="connsiteX96-15403" fmla="*/ 0 w 420"/>
              <a:gd name="connsiteY96-15404" fmla="*/ 611 h 764"/>
              <a:gd name="connsiteX97-15405" fmla="*/ 0 w 420"/>
              <a:gd name="connsiteY97-15406" fmla="*/ 611 h 764"/>
              <a:gd name="connsiteX98-15407" fmla="*/ 5 w 420"/>
              <a:gd name="connsiteY98-15408" fmla="*/ 611 h 764"/>
              <a:gd name="connsiteX99-15409" fmla="*/ 10 w 420"/>
              <a:gd name="connsiteY99-15410" fmla="*/ 611 h 764"/>
              <a:gd name="connsiteX100-15411" fmla="*/ 21 w 420"/>
              <a:gd name="connsiteY100-15412" fmla="*/ 611 h 764"/>
              <a:gd name="connsiteX101-15413" fmla="*/ 31 w 420"/>
              <a:gd name="connsiteY101-15414" fmla="*/ 611 h 764"/>
              <a:gd name="connsiteX102-15415" fmla="*/ 47 w 420"/>
              <a:gd name="connsiteY102-15416" fmla="*/ 616 h 764"/>
              <a:gd name="connsiteX103-15417" fmla="*/ 63 w 420"/>
              <a:gd name="connsiteY103-15418" fmla="*/ 622 h 764"/>
              <a:gd name="connsiteX104-15419" fmla="*/ 84 w 420"/>
              <a:gd name="connsiteY104-15420" fmla="*/ 622 h 764"/>
              <a:gd name="connsiteX105-15421" fmla="*/ 105 w 420"/>
              <a:gd name="connsiteY105-15422" fmla="*/ 627 h 764"/>
              <a:gd name="connsiteX106-15423" fmla="*/ 121 w 420"/>
              <a:gd name="connsiteY106-15424" fmla="*/ 632 h 764"/>
              <a:gd name="connsiteX107-15425" fmla="*/ 136 w 420"/>
              <a:gd name="connsiteY107-15426" fmla="*/ 632 h 764"/>
              <a:gd name="connsiteX108-15427" fmla="*/ 152 w 420"/>
              <a:gd name="connsiteY108-15428" fmla="*/ 632 h 764"/>
              <a:gd name="connsiteX109-15429" fmla="*/ 163 w 420"/>
              <a:gd name="connsiteY109-15430" fmla="*/ 632 h 764"/>
              <a:gd name="connsiteX110-15431" fmla="*/ 173 w 420"/>
              <a:gd name="connsiteY110-15432" fmla="*/ 632 h 764"/>
              <a:gd name="connsiteX111-15433" fmla="*/ 179 w 420"/>
              <a:gd name="connsiteY111-15434" fmla="*/ 632 h 764"/>
              <a:gd name="connsiteX112-15435" fmla="*/ 184 w 420"/>
              <a:gd name="connsiteY112-15436" fmla="*/ 632 h 764"/>
              <a:gd name="connsiteX113-15437" fmla="*/ 189 w 420"/>
              <a:gd name="connsiteY113-15438" fmla="*/ 627 h 764"/>
              <a:gd name="connsiteX114-15439" fmla="*/ 194 w 420"/>
              <a:gd name="connsiteY114-15440" fmla="*/ 622 h 764"/>
              <a:gd name="connsiteX115-15441" fmla="*/ 200 w 420"/>
              <a:gd name="connsiteY115-15442" fmla="*/ 616 h 764"/>
              <a:gd name="connsiteX116-15443" fmla="*/ 205 w 420"/>
              <a:gd name="connsiteY116-15444" fmla="*/ 611 h 764"/>
              <a:gd name="connsiteX117-15445" fmla="*/ 210 w 420"/>
              <a:gd name="connsiteY117-15446" fmla="*/ 600 h 764"/>
              <a:gd name="connsiteX118-15447" fmla="*/ 221 w 420"/>
              <a:gd name="connsiteY118-15448" fmla="*/ 590 h 764"/>
              <a:gd name="connsiteX119-15449" fmla="*/ 226 w 420"/>
              <a:gd name="connsiteY119-15450" fmla="*/ 579 h 764"/>
              <a:gd name="connsiteX120-15451" fmla="*/ 231 w 420"/>
              <a:gd name="connsiteY120-15452" fmla="*/ 569 h 764"/>
              <a:gd name="connsiteX121-15453" fmla="*/ 236 w 420"/>
              <a:gd name="connsiteY121-15454" fmla="*/ 553 h 764"/>
              <a:gd name="connsiteX122-15455" fmla="*/ 242 w 420"/>
              <a:gd name="connsiteY122-15456" fmla="*/ 537 h 764"/>
              <a:gd name="connsiteX123-15457" fmla="*/ 247 w 420"/>
              <a:gd name="connsiteY123-15458" fmla="*/ 521 h 764"/>
              <a:gd name="connsiteX124-15459" fmla="*/ 252 w 420"/>
              <a:gd name="connsiteY124-15460" fmla="*/ 500 h 764"/>
              <a:gd name="connsiteX125-15461" fmla="*/ 257 w 420"/>
              <a:gd name="connsiteY125-15462" fmla="*/ 479 h 764"/>
              <a:gd name="connsiteX126-15463" fmla="*/ 263 w 420"/>
              <a:gd name="connsiteY126-15464" fmla="*/ 453 h 764"/>
              <a:gd name="connsiteX127-15465" fmla="*/ 268 w 420"/>
              <a:gd name="connsiteY127-15466" fmla="*/ 427 h 764"/>
              <a:gd name="connsiteX128-15467" fmla="*/ 273 w 420"/>
              <a:gd name="connsiteY128-15468" fmla="*/ 400 h 764"/>
              <a:gd name="connsiteX129-15469" fmla="*/ 278 w 420"/>
              <a:gd name="connsiteY129-15470" fmla="*/ 374 h 764"/>
              <a:gd name="connsiteX130-15471" fmla="*/ 284 w 420"/>
              <a:gd name="connsiteY130-15472" fmla="*/ 348 h 764"/>
              <a:gd name="connsiteX131-15473" fmla="*/ 284 w 420"/>
              <a:gd name="connsiteY131-15474" fmla="*/ 321 h 764"/>
              <a:gd name="connsiteX132-15475" fmla="*/ 289 w 420"/>
              <a:gd name="connsiteY132-15476" fmla="*/ 295 h 764"/>
              <a:gd name="connsiteX133-15477" fmla="*/ 289 w 420"/>
              <a:gd name="connsiteY133-15478" fmla="*/ 274 h 764"/>
              <a:gd name="connsiteX134-15479" fmla="*/ 294 w 420"/>
              <a:gd name="connsiteY134-15480" fmla="*/ 253 h 764"/>
              <a:gd name="connsiteX135-15481" fmla="*/ 294 w 420"/>
              <a:gd name="connsiteY135-15482" fmla="*/ 232 h 764"/>
              <a:gd name="connsiteX136-15483" fmla="*/ 294 w 420"/>
              <a:gd name="connsiteY136-15484" fmla="*/ 211 h 764"/>
              <a:gd name="connsiteX137-15485" fmla="*/ 299 w 420"/>
              <a:gd name="connsiteY137-15486" fmla="*/ 195 h 764"/>
              <a:gd name="connsiteX138-15487" fmla="*/ 299 w 420"/>
              <a:gd name="connsiteY138-15488" fmla="*/ 179 h 764"/>
              <a:gd name="connsiteX139-15489" fmla="*/ 299 w 420"/>
              <a:gd name="connsiteY139-15490" fmla="*/ 163 h 764"/>
              <a:gd name="connsiteX140-15491" fmla="*/ 299 w 420"/>
              <a:gd name="connsiteY140-15492" fmla="*/ 153 h 764"/>
              <a:gd name="connsiteX141-15493" fmla="*/ 299 w 420"/>
              <a:gd name="connsiteY141-15494" fmla="*/ 142 h 764"/>
              <a:gd name="connsiteX142-15495" fmla="*/ 299 w 420"/>
              <a:gd name="connsiteY142-15496" fmla="*/ 132 h 764"/>
              <a:gd name="connsiteX143-15497" fmla="*/ 299 w 420"/>
              <a:gd name="connsiteY143-15498" fmla="*/ 121 h 764"/>
              <a:gd name="connsiteX144-15499" fmla="*/ 294 w 420"/>
              <a:gd name="connsiteY144-15500" fmla="*/ 116 h 764"/>
              <a:gd name="connsiteX145-15501" fmla="*/ 294 w 420"/>
              <a:gd name="connsiteY145-15502" fmla="*/ 116 h 764"/>
              <a:gd name="connsiteX0-15503" fmla="*/ 294 w 420"/>
              <a:gd name="connsiteY0-15504" fmla="*/ 116 h 764"/>
              <a:gd name="connsiteX1-15505" fmla="*/ 294 w 420"/>
              <a:gd name="connsiteY1-15506" fmla="*/ 105 h 764"/>
              <a:gd name="connsiteX2-15507" fmla="*/ 289 w 420"/>
              <a:gd name="connsiteY2-15508" fmla="*/ 95 h 764"/>
              <a:gd name="connsiteX3-15509" fmla="*/ 284 w 420"/>
              <a:gd name="connsiteY3-15510" fmla="*/ 84 h 764"/>
              <a:gd name="connsiteX4-15511" fmla="*/ 284 w 420"/>
              <a:gd name="connsiteY4-15512" fmla="*/ 79 h 764"/>
              <a:gd name="connsiteX5-15513" fmla="*/ 278 w 420"/>
              <a:gd name="connsiteY5-15514" fmla="*/ 79 h 764"/>
              <a:gd name="connsiteX6-15515" fmla="*/ 273 w 420"/>
              <a:gd name="connsiteY6-15516" fmla="*/ 79 h 764"/>
              <a:gd name="connsiteX7-15517" fmla="*/ 268 w 420"/>
              <a:gd name="connsiteY7-15518" fmla="*/ 74 h 764"/>
              <a:gd name="connsiteX8-15519" fmla="*/ 257 w 420"/>
              <a:gd name="connsiteY8-15520" fmla="*/ 74 h 764"/>
              <a:gd name="connsiteX9-15521" fmla="*/ 247 w 420"/>
              <a:gd name="connsiteY9-15522" fmla="*/ 74 h 764"/>
              <a:gd name="connsiteX10-15523" fmla="*/ 236 w 420"/>
              <a:gd name="connsiteY10-15524" fmla="*/ 74 h 764"/>
              <a:gd name="connsiteX11-15525" fmla="*/ 226 w 420"/>
              <a:gd name="connsiteY11-15526" fmla="*/ 74 h 764"/>
              <a:gd name="connsiteX12-15527" fmla="*/ 215 w 420"/>
              <a:gd name="connsiteY12-15528" fmla="*/ 74 h 764"/>
              <a:gd name="connsiteX13-15529" fmla="*/ 184 w 420"/>
              <a:gd name="connsiteY13-15530" fmla="*/ 74 h 764"/>
              <a:gd name="connsiteX14-15531" fmla="*/ 205 w 420"/>
              <a:gd name="connsiteY14-15532" fmla="*/ 26 h 764"/>
              <a:gd name="connsiteX15-15533" fmla="*/ 215 w 420"/>
              <a:gd name="connsiteY15-15534" fmla="*/ 26 h 764"/>
              <a:gd name="connsiteX16-15535" fmla="*/ 221 w 420"/>
              <a:gd name="connsiteY16-15536" fmla="*/ 26 h 764"/>
              <a:gd name="connsiteX17-15537" fmla="*/ 231 w 420"/>
              <a:gd name="connsiteY17-15538" fmla="*/ 21 h 764"/>
              <a:gd name="connsiteX18-15539" fmla="*/ 236 w 420"/>
              <a:gd name="connsiteY18-15540" fmla="*/ 21 h 764"/>
              <a:gd name="connsiteX19-15541" fmla="*/ 242 w 420"/>
              <a:gd name="connsiteY19-15542" fmla="*/ 21 h 764"/>
              <a:gd name="connsiteX20-15543" fmla="*/ 247 w 420"/>
              <a:gd name="connsiteY20-15544" fmla="*/ 16 h 764"/>
              <a:gd name="connsiteX21-15545" fmla="*/ 247 w 420"/>
              <a:gd name="connsiteY21-15546" fmla="*/ 16 h 764"/>
              <a:gd name="connsiteX22-15547" fmla="*/ 252 w 420"/>
              <a:gd name="connsiteY22-15548" fmla="*/ 16 h 764"/>
              <a:gd name="connsiteX23-15549" fmla="*/ 252 w 420"/>
              <a:gd name="connsiteY23-15550" fmla="*/ 11 h 764"/>
              <a:gd name="connsiteX24-15551" fmla="*/ 263 w 420"/>
              <a:gd name="connsiteY24-15552" fmla="*/ 5 h 764"/>
              <a:gd name="connsiteX25-15553" fmla="*/ 268 w 420"/>
              <a:gd name="connsiteY25-15554" fmla="*/ 5 h 764"/>
              <a:gd name="connsiteX26-15555" fmla="*/ 278 w 420"/>
              <a:gd name="connsiteY26-15556" fmla="*/ 0 h 764"/>
              <a:gd name="connsiteX27-15557" fmla="*/ 284 w 420"/>
              <a:gd name="connsiteY27-15558" fmla="*/ 5 h 764"/>
              <a:gd name="connsiteX28-15559" fmla="*/ 299 w 420"/>
              <a:gd name="connsiteY28-15560" fmla="*/ 5 h 764"/>
              <a:gd name="connsiteX29-15561" fmla="*/ 310 w 420"/>
              <a:gd name="connsiteY29-15562" fmla="*/ 11 h 764"/>
              <a:gd name="connsiteX30-15563" fmla="*/ 331 w 420"/>
              <a:gd name="connsiteY30-15564" fmla="*/ 16 h 764"/>
              <a:gd name="connsiteX31-15565" fmla="*/ 363 w 420"/>
              <a:gd name="connsiteY31-15566" fmla="*/ 32 h 764"/>
              <a:gd name="connsiteX32-15567" fmla="*/ 378 w 420"/>
              <a:gd name="connsiteY32-15568" fmla="*/ 42 h 764"/>
              <a:gd name="connsiteX33-15569" fmla="*/ 394 w 420"/>
              <a:gd name="connsiteY33-15570" fmla="*/ 53 h 764"/>
              <a:gd name="connsiteX34-15571" fmla="*/ 405 w 420"/>
              <a:gd name="connsiteY34-15572" fmla="*/ 58 h 764"/>
              <a:gd name="connsiteX35-15573" fmla="*/ 415 w 420"/>
              <a:gd name="connsiteY35-15574" fmla="*/ 68 h 764"/>
              <a:gd name="connsiteX36-15575" fmla="*/ 420 w 420"/>
              <a:gd name="connsiteY36-15576" fmla="*/ 74 h 764"/>
              <a:gd name="connsiteX37-15577" fmla="*/ 420 w 420"/>
              <a:gd name="connsiteY37-15578" fmla="*/ 74 h 764"/>
              <a:gd name="connsiteX38-15579" fmla="*/ 415 w 420"/>
              <a:gd name="connsiteY38-15580" fmla="*/ 79 h 764"/>
              <a:gd name="connsiteX39-15581" fmla="*/ 415 w 420"/>
              <a:gd name="connsiteY39-15582" fmla="*/ 84 h 764"/>
              <a:gd name="connsiteX40-15583" fmla="*/ 410 w 420"/>
              <a:gd name="connsiteY40-15584" fmla="*/ 90 h 764"/>
              <a:gd name="connsiteX41-15585" fmla="*/ 405 w 420"/>
              <a:gd name="connsiteY41-15586" fmla="*/ 95 h 764"/>
              <a:gd name="connsiteX42-15587" fmla="*/ 399 w 420"/>
              <a:gd name="connsiteY42-15588" fmla="*/ 100 h 764"/>
              <a:gd name="connsiteX43-15589" fmla="*/ 394 w 420"/>
              <a:gd name="connsiteY43-15590" fmla="*/ 105 h 764"/>
              <a:gd name="connsiteX44-15591" fmla="*/ 389 w 420"/>
              <a:gd name="connsiteY44-15592" fmla="*/ 116 h 764"/>
              <a:gd name="connsiteX45-15593" fmla="*/ 389 w 420"/>
              <a:gd name="connsiteY45-15594" fmla="*/ 126 h 764"/>
              <a:gd name="connsiteX46-15595" fmla="*/ 384 w 420"/>
              <a:gd name="connsiteY46-15596" fmla="*/ 142 h 764"/>
              <a:gd name="connsiteX47-15597" fmla="*/ 384 w 420"/>
              <a:gd name="connsiteY47-15598" fmla="*/ 163 h 764"/>
              <a:gd name="connsiteX48-15599" fmla="*/ 384 w 420"/>
              <a:gd name="connsiteY48-15600" fmla="*/ 184 h 764"/>
              <a:gd name="connsiteX49-15601" fmla="*/ 378 w 420"/>
              <a:gd name="connsiteY49-15602" fmla="*/ 211 h 764"/>
              <a:gd name="connsiteX50-15603" fmla="*/ 373 w 420"/>
              <a:gd name="connsiteY50-15604" fmla="*/ 263 h 764"/>
              <a:gd name="connsiteX51-15605" fmla="*/ 368 w 420"/>
              <a:gd name="connsiteY51-15606" fmla="*/ 316 h 764"/>
              <a:gd name="connsiteX52-15607" fmla="*/ 363 w 420"/>
              <a:gd name="connsiteY52-15608" fmla="*/ 363 h 764"/>
              <a:gd name="connsiteX53-15609" fmla="*/ 357 w 420"/>
              <a:gd name="connsiteY53-15610" fmla="*/ 411 h 764"/>
              <a:gd name="connsiteX54-15611" fmla="*/ 347 w 420"/>
              <a:gd name="connsiteY54-15612" fmla="*/ 458 h 764"/>
              <a:gd name="connsiteX55-15613" fmla="*/ 336 w 420"/>
              <a:gd name="connsiteY55-15614" fmla="*/ 506 h 764"/>
              <a:gd name="connsiteX56-15615" fmla="*/ 326 w 420"/>
              <a:gd name="connsiteY56-15616" fmla="*/ 553 h 764"/>
              <a:gd name="connsiteX57-15617" fmla="*/ 310 w 420"/>
              <a:gd name="connsiteY57-15618" fmla="*/ 595 h 764"/>
              <a:gd name="connsiteX58-15619" fmla="*/ 299 w 420"/>
              <a:gd name="connsiteY58-15620" fmla="*/ 622 h 764"/>
              <a:gd name="connsiteX59-15621" fmla="*/ 294 w 420"/>
              <a:gd name="connsiteY59-15622" fmla="*/ 643 h 764"/>
              <a:gd name="connsiteX60-15623" fmla="*/ 284 w 420"/>
              <a:gd name="connsiteY60-15624" fmla="*/ 658 h 764"/>
              <a:gd name="connsiteX61-15625" fmla="*/ 273 w 420"/>
              <a:gd name="connsiteY61-15626" fmla="*/ 674 h 764"/>
              <a:gd name="connsiteX62-15627" fmla="*/ 263 w 420"/>
              <a:gd name="connsiteY62-15628" fmla="*/ 690 h 764"/>
              <a:gd name="connsiteX63-15629" fmla="*/ 252 w 420"/>
              <a:gd name="connsiteY63-15630" fmla="*/ 706 h 764"/>
              <a:gd name="connsiteX64-15631" fmla="*/ 236 w 420"/>
              <a:gd name="connsiteY64-15632" fmla="*/ 716 h 764"/>
              <a:gd name="connsiteX65-15633" fmla="*/ 226 w 420"/>
              <a:gd name="connsiteY65-15634" fmla="*/ 727 h 764"/>
              <a:gd name="connsiteX66-15635" fmla="*/ 215 w 420"/>
              <a:gd name="connsiteY66-15636" fmla="*/ 737 h 764"/>
              <a:gd name="connsiteX67-15637" fmla="*/ 205 w 420"/>
              <a:gd name="connsiteY67-15638" fmla="*/ 743 h 764"/>
              <a:gd name="connsiteX68-15639" fmla="*/ 194 w 420"/>
              <a:gd name="connsiteY68-15640" fmla="*/ 748 h 764"/>
              <a:gd name="connsiteX69-15641" fmla="*/ 184 w 420"/>
              <a:gd name="connsiteY69-15642" fmla="*/ 753 h 764"/>
              <a:gd name="connsiteX70-15643" fmla="*/ 179 w 420"/>
              <a:gd name="connsiteY70-15644" fmla="*/ 758 h 764"/>
              <a:gd name="connsiteX71-15645" fmla="*/ 168 w 420"/>
              <a:gd name="connsiteY71-15646" fmla="*/ 764 h 764"/>
              <a:gd name="connsiteX72-15647" fmla="*/ 163 w 420"/>
              <a:gd name="connsiteY72-15648" fmla="*/ 764 h 764"/>
              <a:gd name="connsiteX73-15649" fmla="*/ 157 w 420"/>
              <a:gd name="connsiteY73-15650" fmla="*/ 764 h 764"/>
              <a:gd name="connsiteX74-15651" fmla="*/ 147 w 420"/>
              <a:gd name="connsiteY74-15652" fmla="*/ 758 h 764"/>
              <a:gd name="connsiteX75-15653" fmla="*/ 142 w 420"/>
              <a:gd name="connsiteY75-15654" fmla="*/ 753 h 764"/>
              <a:gd name="connsiteX76-15655" fmla="*/ 136 w 420"/>
              <a:gd name="connsiteY76-15656" fmla="*/ 748 h 764"/>
              <a:gd name="connsiteX77-15657" fmla="*/ 136 w 420"/>
              <a:gd name="connsiteY77-15658" fmla="*/ 743 h 764"/>
              <a:gd name="connsiteX78-15659" fmla="*/ 136 w 420"/>
              <a:gd name="connsiteY78-15660" fmla="*/ 737 h 764"/>
              <a:gd name="connsiteX79-15661" fmla="*/ 136 w 420"/>
              <a:gd name="connsiteY79-15662" fmla="*/ 732 h 764"/>
              <a:gd name="connsiteX80-15663" fmla="*/ 136 w 420"/>
              <a:gd name="connsiteY80-15664" fmla="*/ 722 h 764"/>
              <a:gd name="connsiteX81-15665" fmla="*/ 136 w 420"/>
              <a:gd name="connsiteY81-15666" fmla="*/ 716 h 764"/>
              <a:gd name="connsiteX82-15667" fmla="*/ 131 w 420"/>
              <a:gd name="connsiteY82-15668" fmla="*/ 706 h 764"/>
              <a:gd name="connsiteX83-15669" fmla="*/ 121 w 420"/>
              <a:gd name="connsiteY83-15670" fmla="*/ 695 h 764"/>
              <a:gd name="connsiteX84-15671" fmla="*/ 110 w 420"/>
              <a:gd name="connsiteY84-15672" fmla="*/ 690 h 764"/>
              <a:gd name="connsiteX85-15673" fmla="*/ 100 w 420"/>
              <a:gd name="connsiteY85-15674" fmla="*/ 679 h 764"/>
              <a:gd name="connsiteX86-15675" fmla="*/ 84 w 420"/>
              <a:gd name="connsiteY86-15676" fmla="*/ 669 h 764"/>
              <a:gd name="connsiteX87-15677" fmla="*/ 68 w 420"/>
              <a:gd name="connsiteY87-15678" fmla="*/ 658 h 764"/>
              <a:gd name="connsiteX88-15679" fmla="*/ 52 w 420"/>
              <a:gd name="connsiteY88-15680" fmla="*/ 648 h 764"/>
              <a:gd name="connsiteX89-15681" fmla="*/ 36 w 420"/>
              <a:gd name="connsiteY89-15682" fmla="*/ 643 h 764"/>
              <a:gd name="connsiteX90-15683" fmla="*/ 26 w 420"/>
              <a:gd name="connsiteY90-15684" fmla="*/ 632 h 764"/>
              <a:gd name="connsiteX91-15685" fmla="*/ 15 w 420"/>
              <a:gd name="connsiteY91-15686" fmla="*/ 627 h 764"/>
              <a:gd name="connsiteX92-15687" fmla="*/ 5 w 420"/>
              <a:gd name="connsiteY92-15688" fmla="*/ 622 h 764"/>
              <a:gd name="connsiteX93-15689" fmla="*/ 0 w 420"/>
              <a:gd name="connsiteY93-15690" fmla="*/ 616 h 764"/>
              <a:gd name="connsiteX94-15691" fmla="*/ 0 w 420"/>
              <a:gd name="connsiteY94-15692" fmla="*/ 616 h 764"/>
              <a:gd name="connsiteX95-15693" fmla="*/ 0 w 420"/>
              <a:gd name="connsiteY95-15694" fmla="*/ 611 h 764"/>
              <a:gd name="connsiteX96-15695" fmla="*/ 0 w 420"/>
              <a:gd name="connsiteY96-15696" fmla="*/ 611 h 764"/>
              <a:gd name="connsiteX97-15697" fmla="*/ 5 w 420"/>
              <a:gd name="connsiteY97-15698" fmla="*/ 611 h 764"/>
              <a:gd name="connsiteX98-15699" fmla="*/ 10 w 420"/>
              <a:gd name="connsiteY98-15700" fmla="*/ 611 h 764"/>
              <a:gd name="connsiteX99-15701" fmla="*/ 21 w 420"/>
              <a:gd name="connsiteY99-15702" fmla="*/ 611 h 764"/>
              <a:gd name="connsiteX100-15703" fmla="*/ 31 w 420"/>
              <a:gd name="connsiteY100-15704" fmla="*/ 611 h 764"/>
              <a:gd name="connsiteX101-15705" fmla="*/ 47 w 420"/>
              <a:gd name="connsiteY101-15706" fmla="*/ 616 h 764"/>
              <a:gd name="connsiteX102-15707" fmla="*/ 63 w 420"/>
              <a:gd name="connsiteY102-15708" fmla="*/ 622 h 764"/>
              <a:gd name="connsiteX103-15709" fmla="*/ 84 w 420"/>
              <a:gd name="connsiteY103-15710" fmla="*/ 622 h 764"/>
              <a:gd name="connsiteX104-15711" fmla="*/ 105 w 420"/>
              <a:gd name="connsiteY104-15712" fmla="*/ 627 h 764"/>
              <a:gd name="connsiteX105-15713" fmla="*/ 121 w 420"/>
              <a:gd name="connsiteY105-15714" fmla="*/ 632 h 764"/>
              <a:gd name="connsiteX106-15715" fmla="*/ 136 w 420"/>
              <a:gd name="connsiteY106-15716" fmla="*/ 632 h 764"/>
              <a:gd name="connsiteX107-15717" fmla="*/ 152 w 420"/>
              <a:gd name="connsiteY107-15718" fmla="*/ 632 h 764"/>
              <a:gd name="connsiteX108-15719" fmla="*/ 163 w 420"/>
              <a:gd name="connsiteY108-15720" fmla="*/ 632 h 764"/>
              <a:gd name="connsiteX109-15721" fmla="*/ 173 w 420"/>
              <a:gd name="connsiteY109-15722" fmla="*/ 632 h 764"/>
              <a:gd name="connsiteX110-15723" fmla="*/ 179 w 420"/>
              <a:gd name="connsiteY110-15724" fmla="*/ 632 h 764"/>
              <a:gd name="connsiteX111-15725" fmla="*/ 184 w 420"/>
              <a:gd name="connsiteY111-15726" fmla="*/ 632 h 764"/>
              <a:gd name="connsiteX112-15727" fmla="*/ 189 w 420"/>
              <a:gd name="connsiteY112-15728" fmla="*/ 627 h 764"/>
              <a:gd name="connsiteX113-15729" fmla="*/ 194 w 420"/>
              <a:gd name="connsiteY113-15730" fmla="*/ 622 h 764"/>
              <a:gd name="connsiteX114-15731" fmla="*/ 200 w 420"/>
              <a:gd name="connsiteY114-15732" fmla="*/ 616 h 764"/>
              <a:gd name="connsiteX115-15733" fmla="*/ 205 w 420"/>
              <a:gd name="connsiteY115-15734" fmla="*/ 611 h 764"/>
              <a:gd name="connsiteX116-15735" fmla="*/ 210 w 420"/>
              <a:gd name="connsiteY116-15736" fmla="*/ 600 h 764"/>
              <a:gd name="connsiteX117-15737" fmla="*/ 221 w 420"/>
              <a:gd name="connsiteY117-15738" fmla="*/ 590 h 764"/>
              <a:gd name="connsiteX118-15739" fmla="*/ 226 w 420"/>
              <a:gd name="connsiteY118-15740" fmla="*/ 579 h 764"/>
              <a:gd name="connsiteX119-15741" fmla="*/ 231 w 420"/>
              <a:gd name="connsiteY119-15742" fmla="*/ 569 h 764"/>
              <a:gd name="connsiteX120-15743" fmla="*/ 236 w 420"/>
              <a:gd name="connsiteY120-15744" fmla="*/ 553 h 764"/>
              <a:gd name="connsiteX121-15745" fmla="*/ 242 w 420"/>
              <a:gd name="connsiteY121-15746" fmla="*/ 537 h 764"/>
              <a:gd name="connsiteX122-15747" fmla="*/ 247 w 420"/>
              <a:gd name="connsiteY122-15748" fmla="*/ 521 h 764"/>
              <a:gd name="connsiteX123-15749" fmla="*/ 252 w 420"/>
              <a:gd name="connsiteY123-15750" fmla="*/ 500 h 764"/>
              <a:gd name="connsiteX124-15751" fmla="*/ 257 w 420"/>
              <a:gd name="connsiteY124-15752" fmla="*/ 479 h 764"/>
              <a:gd name="connsiteX125-15753" fmla="*/ 263 w 420"/>
              <a:gd name="connsiteY125-15754" fmla="*/ 453 h 764"/>
              <a:gd name="connsiteX126-15755" fmla="*/ 268 w 420"/>
              <a:gd name="connsiteY126-15756" fmla="*/ 427 h 764"/>
              <a:gd name="connsiteX127-15757" fmla="*/ 273 w 420"/>
              <a:gd name="connsiteY127-15758" fmla="*/ 400 h 764"/>
              <a:gd name="connsiteX128-15759" fmla="*/ 278 w 420"/>
              <a:gd name="connsiteY128-15760" fmla="*/ 374 h 764"/>
              <a:gd name="connsiteX129-15761" fmla="*/ 284 w 420"/>
              <a:gd name="connsiteY129-15762" fmla="*/ 348 h 764"/>
              <a:gd name="connsiteX130-15763" fmla="*/ 284 w 420"/>
              <a:gd name="connsiteY130-15764" fmla="*/ 321 h 764"/>
              <a:gd name="connsiteX131-15765" fmla="*/ 289 w 420"/>
              <a:gd name="connsiteY131-15766" fmla="*/ 295 h 764"/>
              <a:gd name="connsiteX132-15767" fmla="*/ 289 w 420"/>
              <a:gd name="connsiteY132-15768" fmla="*/ 274 h 764"/>
              <a:gd name="connsiteX133-15769" fmla="*/ 294 w 420"/>
              <a:gd name="connsiteY133-15770" fmla="*/ 253 h 764"/>
              <a:gd name="connsiteX134-15771" fmla="*/ 294 w 420"/>
              <a:gd name="connsiteY134-15772" fmla="*/ 232 h 764"/>
              <a:gd name="connsiteX135-15773" fmla="*/ 294 w 420"/>
              <a:gd name="connsiteY135-15774" fmla="*/ 211 h 764"/>
              <a:gd name="connsiteX136-15775" fmla="*/ 299 w 420"/>
              <a:gd name="connsiteY136-15776" fmla="*/ 195 h 764"/>
              <a:gd name="connsiteX137-15777" fmla="*/ 299 w 420"/>
              <a:gd name="connsiteY137-15778" fmla="*/ 179 h 764"/>
              <a:gd name="connsiteX138-15779" fmla="*/ 299 w 420"/>
              <a:gd name="connsiteY138-15780" fmla="*/ 163 h 764"/>
              <a:gd name="connsiteX139-15781" fmla="*/ 299 w 420"/>
              <a:gd name="connsiteY139-15782" fmla="*/ 153 h 764"/>
              <a:gd name="connsiteX140-15783" fmla="*/ 299 w 420"/>
              <a:gd name="connsiteY140-15784" fmla="*/ 142 h 764"/>
              <a:gd name="connsiteX141-15785" fmla="*/ 299 w 420"/>
              <a:gd name="connsiteY141-15786" fmla="*/ 132 h 764"/>
              <a:gd name="connsiteX142-15787" fmla="*/ 299 w 420"/>
              <a:gd name="connsiteY142-15788" fmla="*/ 121 h 764"/>
              <a:gd name="connsiteX143-15789" fmla="*/ 294 w 420"/>
              <a:gd name="connsiteY143-15790" fmla="*/ 116 h 764"/>
              <a:gd name="connsiteX144-15791" fmla="*/ 294 w 420"/>
              <a:gd name="connsiteY144-15792" fmla="*/ 116 h 764"/>
              <a:gd name="connsiteX0-15793" fmla="*/ 294 w 420"/>
              <a:gd name="connsiteY0-15794" fmla="*/ 116 h 764"/>
              <a:gd name="connsiteX1-15795" fmla="*/ 294 w 420"/>
              <a:gd name="connsiteY1-15796" fmla="*/ 105 h 764"/>
              <a:gd name="connsiteX2-15797" fmla="*/ 289 w 420"/>
              <a:gd name="connsiteY2-15798" fmla="*/ 95 h 764"/>
              <a:gd name="connsiteX3-15799" fmla="*/ 284 w 420"/>
              <a:gd name="connsiteY3-15800" fmla="*/ 84 h 764"/>
              <a:gd name="connsiteX4-15801" fmla="*/ 284 w 420"/>
              <a:gd name="connsiteY4-15802" fmla="*/ 79 h 764"/>
              <a:gd name="connsiteX5-15803" fmla="*/ 278 w 420"/>
              <a:gd name="connsiteY5-15804" fmla="*/ 79 h 764"/>
              <a:gd name="connsiteX6-15805" fmla="*/ 273 w 420"/>
              <a:gd name="connsiteY6-15806" fmla="*/ 79 h 764"/>
              <a:gd name="connsiteX7-15807" fmla="*/ 268 w 420"/>
              <a:gd name="connsiteY7-15808" fmla="*/ 74 h 764"/>
              <a:gd name="connsiteX8-15809" fmla="*/ 257 w 420"/>
              <a:gd name="connsiteY8-15810" fmla="*/ 74 h 764"/>
              <a:gd name="connsiteX9-15811" fmla="*/ 247 w 420"/>
              <a:gd name="connsiteY9-15812" fmla="*/ 74 h 764"/>
              <a:gd name="connsiteX10-15813" fmla="*/ 236 w 420"/>
              <a:gd name="connsiteY10-15814" fmla="*/ 74 h 764"/>
              <a:gd name="connsiteX11-15815" fmla="*/ 226 w 420"/>
              <a:gd name="connsiteY11-15816" fmla="*/ 74 h 764"/>
              <a:gd name="connsiteX12-15817" fmla="*/ 215 w 420"/>
              <a:gd name="connsiteY12-15818" fmla="*/ 74 h 764"/>
              <a:gd name="connsiteX13-15819" fmla="*/ 205 w 420"/>
              <a:gd name="connsiteY13-15820" fmla="*/ 26 h 764"/>
              <a:gd name="connsiteX14-15821" fmla="*/ 215 w 420"/>
              <a:gd name="connsiteY14-15822" fmla="*/ 26 h 764"/>
              <a:gd name="connsiteX15-15823" fmla="*/ 221 w 420"/>
              <a:gd name="connsiteY15-15824" fmla="*/ 26 h 764"/>
              <a:gd name="connsiteX16-15825" fmla="*/ 231 w 420"/>
              <a:gd name="connsiteY16-15826" fmla="*/ 21 h 764"/>
              <a:gd name="connsiteX17-15827" fmla="*/ 236 w 420"/>
              <a:gd name="connsiteY17-15828" fmla="*/ 21 h 764"/>
              <a:gd name="connsiteX18-15829" fmla="*/ 242 w 420"/>
              <a:gd name="connsiteY18-15830" fmla="*/ 21 h 764"/>
              <a:gd name="connsiteX19-15831" fmla="*/ 247 w 420"/>
              <a:gd name="connsiteY19-15832" fmla="*/ 16 h 764"/>
              <a:gd name="connsiteX20-15833" fmla="*/ 247 w 420"/>
              <a:gd name="connsiteY20-15834" fmla="*/ 16 h 764"/>
              <a:gd name="connsiteX21-15835" fmla="*/ 252 w 420"/>
              <a:gd name="connsiteY21-15836" fmla="*/ 16 h 764"/>
              <a:gd name="connsiteX22-15837" fmla="*/ 252 w 420"/>
              <a:gd name="connsiteY22-15838" fmla="*/ 11 h 764"/>
              <a:gd name="connsiteX23-15839" fmla="*/ 263 w 420"/>
              <a:gd name="connsiteY23-15840" fmla="*/ 5 h 764"/>
              <a:gd name="connsiteX24-15841" fmla="*/ 268 w 420"/>
              <a:gd name="connsiteY24-15842" fmla="*/ 5 h 764"/>
              <a:gd name="connsiteX25-15843" fmla="*/ 278 w 420"/>
              <a:gd name="connsiteY25-15844" fmla="*/ 0 h 764"/>
              <a:gd name="connsiteX26-15845" fmla="*/ 284 w 420"/>
              <a:gd name="connsiteY26-15846" fmla="*/ 5 h 764"/>
              <a:gd name="connsiteX27-15847" fmla="*/ 299 w 420"/>
              <a:gd name="connsiteY27-15848" fmla="*/ 5 h 764"/>
              <a:gd name="connsiteX28-15849" fmla="*/ 310 w 420"/>
              <a:gd name="connsiteY28-15850" fmla="*/ 11 h 764"/>
              <a:gd name="connsiteX29-15851" fmla="*/ 331 w 420"/>
              <a:gd name="connsiteY29-15852" fmla="*/ 16 h 764"/>
              <a:gd name="connsiteX30-15853" fmla="*/ 363 w 420"/>
              <a:gd name="connsiteY30-15854" fmla="*/ 32 h 764"/>
              <a:gd name="connsiteX31-15855" fmla="*/ 378 w 420"/>
              <a:gd name="connsiteY31-15856" fmla="*/ 42 h 764"/>
              <a:gd name="connsiteX32-15857" fmla="*/ 394 w 420"/>
              <a:gd name="connsiteY32-15858" fmla="*/ 53 h 764"/>
              <a:gd name="connsiteX33-15859" fmla="*/ 405 w 420"/>
              <a:gd name="connsiteY33-15860" fmla="*/ 58 h 764"/>
              <a:gd name="connsiteX34-15861" fmla="*/ 415 w 420"/>
              <a:gd name="connsiteY34-15862" fmla="*/ 68 h 764"/>
              <a:gd name="connsiteX35-15863" fmla="*/ 420 w 420"/>
              <a:gd name="connsiteY35-15864" fmla="*/ 74 h 764"/>
              <a:gd name="connsiteX36-15865" fmla="*/ 420 w 420"/>
              <a:gd name="connsiteY36-15866" fmla="*/ 74 h 764"/>
              <a:gd name="connsiteX37-15867" fmla="*/ 415 w 420"/>
              <a:gd name="connsiteY37-15868" fmla="*/ 79 h 764"/>
              <a:gd name="connsiteX38-15869" fmla="*/ 415 w 420"/>
              <a:gd name="connsiteY38-15870" fmla="*/ 84 h 764"/>
              <a:gd name="connsiteX39-15871" fmla="*/ 410 w 420"/>
              <a:gd name="connsiteY39-15872" fmla="*/ 90 h 764"/>
              <a:gd name="connsiteX40-15873" fmla="*/ 405 w 420"/>
              <a:gd name="connsiteY40-15874" fmla="*/ 95 h 764"/>
              <a:gd name="connsiteX41-15875" fmla="*/ 399 w 420"/>
              <a:gd name="connsiteY41-15876" fmla="*/ 100 h 764"/>
              <a:gd name="connsiteX42-15877" fmla="*/ 394 w 420"/>
              <a:gd name="connsiteY42-15878" fmla="*/ 105 h 764"/>
              <a:gd name="connsiteX43-15879" fmla="*/ 389 w 420"/>
              <a:gd name="connsiteY43-15880" fmla="*/ 116 h 764"/>
              <a:gd name="connsiteX44-15881" fmla="*/ 389 w 420"/>
              <a:gd name="connsiteY44-15882" fmla="*/ 126 h 764"/>
              <a:gd name="connsiteX45-15883" fmla="*/ 384 w 420"/>
              <a:gd name="connsiteY45-15884" fmla="*/ 142 h 764"/>
              <a:gd name="connsiteX46-15885" fmla="*/ 384 w 420"/>
              <a:gd name="connsiteY46-15886" fmla="*/ 163 h 764"/>
              <a:gd name="connsiteX47-15887" fmla="*/ 384 w 420"/>
              <a:gd name="connsiteY47-15888" fmla="*/ 184 h 764"/>
              <a:gd name="connsiteX48-15889" fmla="*/ 378 w 420"/>
              <a:gd name="connsiteY48-15890" fmla="*/ 211 h 764"/>
              <a:gd name="connsiteX49-15891" fmla="*/ 373 w 420"/>
              <a:gd name="connsiteY49-15892" fmla="*/ 263 h 764"/>
              <a:gd name="connsiteX50-15893" fmla="*/ 368 w 420"/>
              <a:gd name="connsiteY50-15894" fmla="*/ 316 h 764"/>
              <a:gd name="connsiteX51-15895" fmla="*/ 363 w 420"/>
              <a:gd name="connsiteY51-15896" fmla="*/ 363 h 764"/>
              <a:gd name="connsiteX52-15897" fmla="*/ 357 w 420"/>
              <a:gd name="connsiteY52-15898" fmla="*/ 411 h 764"/>
              <a:gd name="connsiteX53-15899" fmla="*/ 347 w 420"/>
              <a:gd name="connsiteY53-15900" fmla="*/ 458 h 764"/>
              <a:gd name="connsiteX54-15901" fmla="*/ 336 w 420"/>
              <a:gd name="connsiteY54-15902" fmla="*/ 506 h 764"/>
              <a:gd name="connsiteX55-15903" fmla="*/ 326 w 420"/>
              <a:gd name="connsiteY55-15904" fmla="*/ 553 h 764"/>
              <a:gd name="connsiteX56-15905" fmla="*/ 310 w 420"/>
              <a:gd name="connsiteY56-15906" fmla="*/ 595 h 764"/>
              <a:gd name="connsiteX57-15907" fmla="*/ 299 w 420"/>
              <a:gd name="connsiteY57-15908" fmla="*/ 622 h 764"/>
              <a:gd name="connsiteX58-15909" fmla="*/ 294 w 420"/>
              <a:gd name="connsiteY58-15910" fmla="*/ 643 h 764"/>
              <a:gd name="connsiteX59-15911" fmla="*/ 284 w 420"/>
              <a:gd name="connsiteY59-15912" fmla="*/ 658 h 764"/>
              <a:gd name="connsiteX60-15913" fmla="*/ 273 w 420"/>
              <a:gd name="connsiteY60-15914" fmla="*/ 674 h 764"/>
              <a:gd name="connsiteX61-15915" fmla="*/ 263 w 420"/>
              <a:gd name="connsiteY61-15916" fmla="*/ 690 h 764"/>
              <a:gd name="connsiteX62-15917" fmla="*/ 252 w 420"/>
              <a:gd name="connsiteY62-15918" fmla="*/ 706 h 764"/>
              <a:gd name="connsiteX63-15919" fmla="*/ 236 w 420"/>
              <a:gd name="connsiteY63-15920" fmla="*/ 716 h 764"/>
              <a:gd name="connsiteX64-15921" fmla="*/ 226 w 420"/>
              <a:gd name="connsiteY64-15922" fmla="*/ 727 h 764"/>
              <a:gd name="connsiteX65-15923" fmla="*/ 215 w 420"/>
              <a:gd name="connsiteY65-15924" fmla="*/ 737 h 764"/>
              <a:gd name="connsiteX66-15925" fmla="*/ 205 w 420"/>
              <a:gd name="connsiteY66-15926" fmla="*/ 743 h 764"/>
              <a:gd name="connsiteX67-15927" fmla="*/ 194 w 420"/>
              <a:gd name="connsiteY67-15928" fmla="*/ 748 h 764"/>
              <a:gd name="connsiteX68-15929" fmla="*/ 184 w 420"/>
              <a:gd name="connsiteY68-15930" fmla="*/ 753 h 764"/>
              <a:gd name="connsiteX69-15931" fmla="*/ 179 w 420"/>
              <a:gd name="connsiteY69-15932" fmla="*/ 758 h 764"/>
              <a:gd name="connsiteX70-15933" fmla="*/ 168 w 420"/>
              <a:gd name="connsiteY70-15934" fmla="*/ 764 h 764"/>
              <a:gd name="connsiteX71-15935" fmla="*/ 163 w 420"/>
              <a:gd name="connsiteY71-15936" fmla="*/ 764 h 764"/>
              <a:gd name="connsiteX72-15937" fmla="*/ 157 w 420"/>
              <a:gd name="connsiteY72-15938" fmla="*/ 764 h 764"/>
              <a:gd name="connsiteX73-15939" fmla="*/ 147 w 420"/>
              <a:gd name="connsiteY73-15940" fmla="*/ 758 h 764"/>
              <a:gd name="connsiteX74-15941" fmla="*/ 142 w 420"/>
              <a:gd name="connsiteY74-15942" fmla="*/ 753 h 764"/>
              <a:gd name="connsiteX75-15943" fmla="*/ 136 w 420"/>
              <a:gd name="connsiteY75-15944" fmla="*/ 748 h 764"/>
              <a:gd name="connsiteX76-15945" fmla="*/ 136 w 420"/>
              <a:gd name="connsiteY76-15946" fmla="*/ 743 h 764"/>
              <a:gd name="connsiteX77-15947" fmla="*/ 136 w 420"/>
              <a:gd name="connsiteY77-15948" fmla="*/ 737 h 764"/>
              <a:gd name="connsiteX78-15949" fmla="*/ 136 w 420"/>
              <a:gd name="connsiteY78-15950" fmla="*/ 732 h 764"/>
              <a:gd name="connsiteX79-15951" fmla="*/ 136 w 420"/>
              <a:gd name="connsiteY79-15952" fmla="*/ 722 h 764"/>
              <a:gd name="connsiteX80-15953" fmla="*/ 136 w 420"/>
              <a:gd name="connsiteY80-15954" fmla="*/ 716 h 764"/>
              <a:gd name="connsiteX81-15955" fmla="*/ 131 w 420"/>
              <a:gd name="connsiteY81-15956" fmla="*/ 706 h 764"/>
              <a:gd name="connsiteX82-15957" fmla="*/ 121 w 420"/>
              <a:gd name="connsiteY82-15958" fmla="*/ 695 h 764"/>
              <a:gd name="connsiteX83-15959" fmla="*/ 110 w 420"/>
              <a:gd name="connsiteY83-15960" fmla="*/ 690 h 764"/>
              <a:gd name="connsiteX84-15961" fmla="*/ 100 w 420"/>
              <a:gd name="connsiteY84-15962" fmla="*/ 679 h 764"/>
              <a:gd name="connsiteX85-15963" fmla="*/ 84 w 420"/>
              <a:gd name="connsiteY85-15964" fmla="*/ 669 h 764"/>
              <a:gd name="connsiteX86-15965" fmla="*/ 68 w 420"/>
              <a:gd name="connsiteY86-15966" fmla="*/ 658 h 764"/>
              <a:gd name="connsiteX87-15967" fmla="*/ 52 w 420"/>
              <a:gd name="connsiteY87-15968" fmla="*/ 648 h 764"/>
              <a:gd name="connsiteX88-15969" fmla="*/ 36 w 420"/>
              <a:gd name="connsiteY88-15970" fmla="*/ 643 h 764"/>
              <a:gd name="connsiteX89-15971" fmla="*/ 26 w 420"/>
              <a:gd name="connsiteY89-15972" fmla="*/ 632 h 764"/>
              <a:gd name="connsiteX90-15973" fmla="*/ 15 w 420"/>
              <a:gd name="connsiteY90-15974" fmla="*/ 627 h 764"/>
              <a:gd name="connsiteX91-15975" fmla="*/ 5 w 420"/>
              <a:gd name="connsiteY91-15976" fmla="*/ 622 h 764"/>
              <a:gd name="connsiteX92-15977" fmla="*/ 0 w 420"/>
              <a:gd name="connsiteY92-15978" fmla="*/ 616 h 764"/>
              <a:gd name="connsiteX93-15979" fmla="*/ 0 w 420"/>
              <a:gd name="connsiteY93-15980" fmla="*/ 616 h 764"/>
              <a:gd name="connsiteX94-15981" fmla="*/ 0 w 420"/>
              <a:gd name="connsiteY94-15982" fmla="*/ 611 h 764"/>
              <a:gd name="connsiteX95-15983" fmla="*/ 0 w 420"/>
              <a:gd name="connsiteY95-15984" fmla="*/ 611 h 764"/>
              <a:gd name="connsiteX96-15985" fmla="*/ 5 w 420"/>
              <a:gd name="connsiteY96-15986" fmla="*/ 611 h 764"/>
              <a:gd name="connsiteX97-15987" fmla="*/ 10 w 420"/>
              <a:gd name="connsiteY97-15988" fmla="*/ 611 h 764"/>
              <a:gd name="connsiteX98-15989" fmla="*/ 21 w 420"/>
              <a:gd name="connsiteY98-15990" fmla="*/ 611 h 764"/>
              <a:gd name="connsiteX99-15991" fmla="*/ 31 w 420"/>
              <a:gd name="connsiteY99-15992" fmla="*/ 611 h 764"/>
              <a:gd name="connsiteX100-15993" fmla="*/ 47 w 420"/>
              <a:gd name="connsiteY100-15994" fmla="*/ 616 h 764"/>
              <a:gd name="connsiteX101-15995" fmla="*/ 63 w 420"/>
              <a:gd name="connsiteY101-15996" fmla="*/ 622 h 764"/>
              <a:gd name="connsiteX102-15997" fmla="*/ 84 w 420"/>
              <a:gd name="connsiteY102-15998" fmla="*/ 622 h 764"/>
              <a:gd name="connsiteX103-15999" fmla="*/ 105 w 420"/>
              <a:gd name="connsiteY103-16000" fmla="*/ 627 h 764"/>
              <a:gd name="connsiteX104-16001" fmla="*/ 121 w 420"/>
              <a:gd name="connsiteY104-16002" fmla="*/ 632 h 764"/>
              <a:gd name="connsiteX105-16003" fmla="*/ 136 w 420"/>
              <a:gd name="connsiteY105-16004" fmla="*/ 632 h 764"/>
              <a:gd name="connsiteX106-16005" fmla="*/ 152 w 420"/>
              <a:gd name="connsiteY106-16006" fmla="*/ 632 h 764"/>
              <a:gd name="connsiteX107-16007" fmla="*/ 163 w 420"/>
              <a:gd name="connsiteY107-16008" fmla="*/ 632 h 764"/>
              <a:gd name="connsiteX108-16009" fmla="*/ 173 w 420"/>
              <a:gd name="connsiteY108-16010" fmla="*/ 632 h 764"/>
              <a:gd name="connsiteX109-16011" fmla="*/ 179 w 420"/>
              <a:gd name="connsiteY109-16012" fmla="*/ 632 h 764"/>
              <a:gd name="connsiteX110-16013" fmla="*/ 184 w 420"/>
              <a:gd name="connsiteY110-16014" fmla="*/ 632 h 764"/>
              <a:gd name="connsiteX111-16015" fmla="*/ 189 w 420"/>
              <a:gd name="connsiteY111-16016" fmla="*/ 627 h 764"/>
              <a:gd name="connsiteX112-16017" fmla="*/ 194 w 420"/>
              <a:gd name="connsiteY112-16018" fmla="*/ 622 h 764"/>
              <a:gd name="connsiteX113-16019" fmla="*/ 200 w 420"/>
              <a:gd name="connsiteY113-16020" fmla="*/ 616 h 764"/>
              <a:gd name="connsiteX114-16021" fmla="*/ 205 w 420"/>
              <a:gd name="connsiteY114-16022" fmla="*/ 611 h 764"/>
              <a:gd name="connsiteX115-16023" fmla="*/ 210 w 420"/>
              <a:gd name="connsiteY115-16024" fmla="*/ 600 h 764"/>
              <a:gd name="connsiteX116-16025" fmla="*/ 221 w 420"/>
              <a:gd name="connsiteY116-16026" fmla="*/ 590 h 764"/>
              <a:gd name="connsiteX117-16027" fmla="*/ 226 w 420"/>
              <a:gd name="connsiteY117-16028" fmla="*/ 579 h 764"/>
              <a:gd name="connsiteX118-16029" fmla="*/ 231 w 420"/>
              <a:gd name="connsiteY118-16030" fmla="*/ 569 h 764"/>
              <a:gd name="connsiteX119-16031" fmla="*/ 236 w 420"/>
              <a:gd name="connsiteY119-16032" fmla="*/ 553 h 764"/>
              <a:gd name="connsiteX120-16033" fmla="*/ 242 w 420"/>
              <a:gd name="connsiteY120-16034" fmla="*/ 537 h 764"/>
              <a:gd name="connsiteX121-16035" fmla="*/ 247 w 420"/>
              <a:gd name="connsiteY121-16036" fmla="*/ 521 h 764"/>
              <a:gd name="connsiteX122-16037" fmla="*/ 252 w 420"/>
              <a:gd name="connsiteY122-16038" fmla="*/ 500 h 764"/>
              <a:gd name="connsiteX123-16039" fmla="*/ 257 w 420"/>
              <a:gd name="connsiteY123-16040" fmla="*/ 479 h 764"/>
              <a:gd name="connsiteX124-16041" fmla="*/ 263 w 420"/>
              <a:gd name="connsiteY124-16042" fmla="*/ 453 h 764"/>
              <a:gd name="connsiteX125-16043" fmla="*/ 268 w 420"/>
              <a:gd name="connsiteY125-16044" fmla="*/ 427 h 764"/>
              <a:gd name="connsiteX126-16045" fmla="*/ 273 w 420"/>
              <a:gd name="connsiteY126-16046" fmla="*/ 400 h 764"/>
              <a:gd name="connsiteX127-16047" fmla="*/ 278 w 420"/>
              <a:gd name="connsiteY127-16048" fmla="*/ 374 h 764"/>
              <a:gd name="connsiteX128-16049" fmla="*/ 284 w 420"/>
              <a:gd name="connsiteY128-16050" fmla="*/ 348 h 764"/>
              <a:gd name="connsiteX129-16051" fmla="*/ 284 w 420"/>
              <a:gd name="connsiteY129-16052" fmla="*/ 321 h 764"/>
              <a:gd name="connsiteX130-16053" fmla="*/ 289 w 420"/>
              <a:gd name="connsiteY130-16054" fmla="*/ 295 h 764"/>
              <a:gd name="connsiteX131-16055" fmla="*/ 289 w 420"/>
              <a:gd name="connsiteY131-16056" fmla="*/ 274 h 764"/>
              <a:gd name="connsiteX132-16057" fmla="*/ 294 w 420"/>
              <a:gd name="connsiteY132-16058" fmla="*/ 253 h 764"/>
              <a:gd name="connsiteX133-16059" fmla="*/ 294 w 420"/>
              <a:gd name="connsiteY133-16060" fmla="*/ 232 h 764"/>
              <a:gd name="connsiteX134-16061" fmla="*/ 294 w 420"/>
              <a:gd name="connsiteY134-16062" fmla="*/ 211 h 764"/>
              <a:gd name="connsiteX135-16063" fmla="*/ 299 w 420"/>
              <a:gd name="connsiteY135-16064" fmla="*/ 195 h 764"/>
              <a:gd name="connsiteX136-16065" fmla="*/ 299 w 420"/>
              <a:gd name="connsiteY136-16066" fmla="*/ 179 h 764"/>
              <a:gd name="connsiteX137-16067" fmla="*/ 299 w 420"/>
              <a:gd name="connsiteY137-16068" fmla="*/ 163 h 764"/>
              <a:gd name="connsiteX138-16069" fmla="*/ 299 w 420"/>
              <a:gd name="connsiteY138-16070" fmla="*/ 153 h 764"/>
              <a:gd name="connsiteX139-16071" fmla="*/ 299 w 420"/>
              <a:gd name="connsiteY139-16072" fmla="*/ 142 h 764"/>
              <a:gd name="connsiteX140-16073" fmla="*/ 299 w 420"/>
              <a:gd name="connsiteY140-16074" fmla="*/ 132 h 764"/>
              <a:gd name="connsiteX141-16075" fmla="*/ 299 w 420"/>
              <a:gd name="connsiteY141-16076" fmla="*/ 121 h 764"/>
              <a:gd name="connsiteX142-16077" fmla="*/ 294 w 420"/>
              <a:gd name="connsiteY142-16078" fmla="*/ 116 h 764"/>
              <a:gd name="connsiteX143-16079" fmla="*/ 294 w 420"/>
              <a:gd name="connsiteY143-16080" fmla="*/ 116 h 764"/>
              <a:gd name="connsiteX0-16081" fmla="*/ 294 w 420"/>
              <a:gd name="connsiteY0-16082" fmla="*/ 116 h 764"/>
              <a:gd name="connsiteX1-16083" fmla="*/ 294 w 420"/>
              <a:gd name="connsiteY1-16084" fmla="*/ 105 h 764"/>
              <a:gd name="connsiteX2-16085" fmla="*/ 289 w 420"/>
              <a:gd name="connsiteY2-16086" fmla="*/ 95 h 764"/>
              <a:gd name="connsiteX3-16087" fmla="*/ 284 w 420"/>
              <a:gd name="connsiteY3-16088" fmla="*/ 84 h 764"/>
              <a:gd name="connsiteX4-16089" fmla="*/ 284 w 420"/>
              <a:gd name="connsiteY4-16090" fmla="*/ 79 h 764"/>
              <a:gd name="connsiteX5-16091" fmla="*/ 278 w 420"/>
              <a:gd name="connsiteY5-16092" fmla="*/ 79 h 764"/>
              <a:gd name="connsiteX6-16093" fmla="*/ 273 w 420"/>
              <a:gd name="connsiteY6-16094" fmla="*/ 79 h 764"/>
              <a:gd name="connsiteX7-16095" fmla="*/ 268 w 420"/>
              <a:gd name="connsiteY7-16096" fmla="*/ 74 h 764"/>
              <a:gd name="connsiteX8-16097" fmla="*/ 257 w 420"/>
              <a:gd name="connsiteY8-16098" fmla="*/ 74 h 764"/>
              <a:gd name="connsiteX9-16099" fmla="*/ 247 w 420"/>
              <a:gd name="connsiteY9-16100" fmla="*/ 74 h 764"/>
              <a:gd name="connsiteX10-16101" fmla="*/ 236 w 420"/>
              <a:gd name="connsiteY10-16102" fmla="*/ 74 h 764"/>
              <a:gd name="connsiteX11-16103" fmla="*/ 226 w 420"/>
              <a:gd name="connsiteY11-16104" fmla="*/ 74 h 764"/>
              <a:gd name="connsiteX12-16105" fmla="*/ 205 w 420"/>
              <a:gd name="connsiteY12-16106" fmla="*/ 26 h 764"/>
              <a:gd name="connsiteX13-16107" fmla="*/ 215 w 420"/>
              <a:gd name="connsiteY13-16108" fmla="*/ 26 h 764"/>
              <a:gd name="connsiteX14-16109" fmla="*/ 221 w 420"/>
              <a:gd name="connsiteY14-16110" fmla="*/ 26 h 764"/>
              <a:gd name="connsiteX15-16111" fmla="*/ 231 w 420"/>
              <a:gd name="connsiteY15-16112" fmla="*/ 21 h 764"/>
              <a:gd name="connsiteX16-16113" fmla="*/ 236 w 420"/>
              <a:gd name="connsiteY16-16114" fmla="*/ 21 h 764"/>
              <a:gd name="connsiteX17-16115" fmla="*/ 242 w 420"/>
              <a:gd name="connsiteY17-16116" fmla="*/ 21 h 764"/>
              <a:gd name="connsiteX18-16117" fmla="*/ 247 w 420"/>
              <a:gd name="connsiteY18-16118" fmla="*/ 16 h 764"/>
              <a:gd name="connsiteX19-16119" fmla="*/ 247 w 420"/>
              <a:gd name="connsiteY19-16120" fmla="*/ 16 h 764"/>
              <a:gd name="connsiteX20-16121" fmla="*/ 252 w 420"/>
              <a:gd name="connsiteY20-16122" fmla="*/ 16 h 764"/>
              <a:gd name="connsiteX21-16123" fmla="*/ 252 w 420"/>
              <a:gd name="connsiteY21-16124" fmla="*/ 11 h 764"/>
              <a:gd name="connsiteX22-16125" fmla="*/ 263 w 420"/>
              <a:gd name="connsiteY22-16126" fmla="*/ 5 h 764"/>
              <a:gd name="connsiteX23-16127" fmla="*/ 268 w 420"/>
              <a:gd name="connsiteY23-16128" fmla="*/ 5 h 764"/>
              <a:gd name="connsiteX24-16129" fmla="*/ 278 w 420"/>
              <a:gd name="connsiteY24-16130" fmla="*/ 0 h 764"/>
              <a:gd name="connsiteX25-16131" fmla="*/ 284 w 420"/>
              <a:gd name="connsiteY25-16132" fmla="*/ 5 h 764"/>
              <a:gd name="connsiteX26-16133" fmla="*/ 299 w 420"/>
              <a:gd name="connsiteY26-16134" fmla="*/ 5 h 764"/>
              <a:gd name="connsiteX27-16135" fmla="*/ 310 w 420"/>
              <a:gd name="connsiteY27-16136" fmla="*/ 11 h 764"/>
              <a:gd name="connsiteX28-16137" fmla="*/ 331 w 420"/>
              <a:gd name="connsiteY28-16138" fmla="*/ 16 h 764"/>
              <a:gd name="connsiteX29-16139" fmla="*/ 363 w 420"/>
              <a:gd name="connsiteY29-16140" fmla="*/ 32 h 764"/>
              <a:gd name="connsiteX30-16141" fmla="*/ 378 w 420"/>
              <a:gd name="connsiteY30-16142" fmla="*/ 42 h 764"/>
              <a:gd name="connsiteX31-16143" fmla="*/ 394 w 420"/>
              <a:gd name="connsiteY31-16144" fmla="*/ 53 h 764"/>
              <a:gd name="connsiteX32-16145" fmla="*/ 405 w 420"/>
              <a:gd name="connsiteY32-16146" fmla="*/ 58 h 764"/>
              <a:gd name="connsiteX33-16147" fmla="*/ 415 w 420"/>
              <a:gd name="connsiteY33-16148" fmla="*/ 68 h 764"/>
              <a:gd name="connsiteX34-16149" fmla="*/ 420 w 420"/>
              <a:gd name="connsiteY34-16150" fmla="*/ 74 h 764"/>
              <a:gd name="connsiteX35-16151" fmla="*/ 420 w 420"/>
              <a:gd name="connsiteY35-16152" fmla="*/ 74 h 764"/>
              <a:gd name="connsiteX36-16153" fmla="*/ 415 w 420"/>
              <a:gd name="connsiteY36-16154" fmla="*/ 79 h 764"/>
              <a:gd name="connsiteX37-16155" fmla="*/ 415 w 420"/>
              <a:gd name="connsiteY37-16156" fmla="*/ 84 h 764"/>
              <a:gd name="connsiteX38-16157" fmla="*/ 410 w 420"/>
              <a:gd name="connsiteY38-16158" fmla="*/ 90 h 764"/>
              <a:gd name="connsiteX39-16159" fmla="*/ 405 w 420"/>
              <a:gd name="connsiteY39-16160" fmla="*/ 95 h 764"/>
              <a:gd name="connsiteX40-16161" fmla="*/ 399 w 420"/>
              <a:gd name="connsiteY40-16162" fmla="*/ 100 h 764"/>
              <a:gd name="connsiteX41-16163" fmla="*/ 394 w 420"/>
              <a:gd name="connsiteY41-16164" fmla="*/ 105 h 764"/>
              <a:gd name="connsiteX42-16165" fmla="*/ 389 w 420"/>
              <a:gd name="connsiteY42-16166" fmla="*/ 116 h 764"/>
              <a:gd name="connsiteX43-16167" fmla="*/ 389 w 420"/>
              <a:gd name="connsiteY43-16168" fmla="*/ 126 h 764"/>
              <a:gd name="connsiteX44-16169" fmla="*/ 384 w 420"/>
              <a:gd name="connsiteY44-16170" fmla="*/ 142 h 764"/>
              <a:gd name="connsiteX45-16171" fmla="*/ 384 w 420"/>
              <a:gd name="connsiteY45-16172" fmla="*/ 163 h 764"/>
              <a:gd name="connsiteX46-16173" fmla="*/ 384 w 420"/>
              <a:gd name="connsiteY46-16174" fmla="*/ 184 h 764"/>
              <a:gd name="connsiteX47-16175" fmla="*/ 378 w 420"/>
              <a:gd name="connsiteY47-16176" fmla="*/ 211 h 764"/>
              <a:gd name="connsiteX48-16177" fmla="*/ 373 w 420"/>
              <a:gd name="connsiteY48-16178" fmla="*/ 263 h 764"/>
              <a:gd name="connsiteX49-16179" fmla="*/ 368 w 420"/>
              <a:gd name="connsiteY49-16180" fmla="*/ 316 h 764"/>
              <a:gd name="connsiteX50-16181" fmla="*/ 363 w 420"/>
              <a:gd name="connsiteY50-16182" fmla="*/ 363 h 764"/>
              <a:gd name="connsiteX51-16183" fmla="*/ 357 w 420"/>
              <a:gd name="connsiteY51-16184" fmla="*/ 411 h 764"/>
              <a:gd name="connsiteX52-16185" fmla="*/ 347 w 420"/>
              <a:gd name="connsiteY52-16186" fmla="*/ 458 h 764"/>
              <a:gd name="connsiteX53-16187" fmla="*/ 336 w 420"/>
              <a:gd name="connsiteY53-16188" fmla="*/ 506 h 764"/>
              <a:gd name="connsiteX54-16189" fmla="*/ 326 w 420"/>
              <a:gd name="connsiteY54-16190" fmla="*/ 553 h 764"/>
              <a:gd name="connsiteX55-16191" fmla="*/ 310 w 420"/>
              <a:gd name="connsiteY55-16192" fmla="*/ 595 h 764"/>
              <a:gd name="connsiteX56-16193" fmla="*/ 299 w 420"/>
              <a:gd name="connsiteY56-16194" fmla="*/ 622 h 764"/>
              <a:gd name="connsiteX57-16195" fmla="*/ 294 w 420"/>
              <a:gd name="connsiteY57-16196" fmla="*/ 643 h 764"/>
              <a:gd name="connsiteX58-16197" fmla="*/ 284 w 420"/>
              <a:gd name="connsiteY58-16198" fmla="*/ 658 h 764"/>
              <a:gd name="connsiteX59-16199" fmla="*/ 273 w 420"/>
              <a:gd name="connsiteY59-16200" fmla="*/ 674 h 764"/>
              <a:gd name="connsiteX60-16201" fmla="*/ 263 w 420"/>
              <a:gd name="connsiteY60-16202" fmla="*/ 690 h 764"/>
              <a:gd name="connsiteX61-16203" fmla="*/ 252 w 420"/>
              <a:gd name="connsiteY61-16204" fmla="*/ 706 h 764"/>
              <a:gd name="connsiteX62-16205" fmla="*/ 236 w 420"/>
              <a:gd name="connsiteY62-16206" fmla="*/ 716 h 764"/>
              <a:gd name="connsiteX63-16207" fmla="*/ 226 w 420"/>
              <a:gd name="connsiteY63-16208" fmla="*/ 727 h 764"/>
              <a:gd name="connsiteX64-16209" fmla="*/ 215 w 420"/>
              <a:gd name="connsiteY64-16210" fmla="*/ 737 h 764"/>
              <a:gd name="connsiteX65-16211" fmla="*/ 205 w 420"/>
              <a:gd name="connsiteY65-16212" fmla="*/ 743 h 764"/>
              <a:gd name="connsiteX66-16213" fmla="*/ 194 w 420"/>
              <a:gd name="connsiteY66-16214" fmla="*/ 748 h 764"/>
              <a:gd name="connsiteX67-16215" fmla="*/ 184 w 420"/>
              <a:gd name="connsiteY67-16216" fmla="*/ 753 h 764"/>
              <a:gd name="connsiteX68-16217" fmla="*/ 179 w 420"/>
              <a:gd name="connsiteY68-16218" fmla="*/ 758 h 764"/>
              <a:gd name="connsiteX69-16219" fmla="*/ 168 w 420"/>
              <a:gd name="connsiteY69-16220" fmla="*/ 764 h 764"/>
              <a:gd name="connsiteX70-16221" fmla="*/ 163 w 420"/>
              <a:gd name="connsiteY70-16222" fmla="*/ 764 h 764"/>
              <a:gd name="connsiteX71-16223" fmla="*/ 157 w 420"/>
              <a:gd name="connsiteY71-16224" fmla="*/ 764 h 764"/>
              <a:gd name="connsiteX72-16225" fmla="*/ 147 w 420"/>
              <a:gd name="connsiteY72-16226" fmla="*/ 758 h 764"/>
              <a:gd name="connsiteX73-16227" fmla="*/ 142 w 420"/>
              <a:gd name="connsiteY73-16228" fmla="*/ 753 h 764"/>
              <a:gd name="connsiteX74-16229" fmla="*/ 136 w 420"/>
              <a:gd name="connsiteY74-16230" fmla="*/ 748 h 764"/>
              <a:gd name="connsiteX75-16231" fmla="*/ 136 w 420"/>
              <a:gd name="connsiteY75-16232" fmla="*/ 743 h 764"/>
              <a:gd name="connsiteX76-16233" fmla="*/ 136 w 420"/>
              <a:gd name="connsiteY76-16234" fmla="*/ 737 h 764"/>
              <a:gd name="connsiteX77-16235" fmla="*/ 136 w 420"/>
              <a:gd name="connsiteY77-16236" fmla="*/ 732 h 764"/>
              <a:gd name="connsiteX78-16237" fmla="*/ 136 w 420"/>
              <a:gd name="connsiteY78-16238" fmla="*/ 722 h 764"/>
              <a:gd name="connsiteX79-16239" fmla="*/ 136 w 420"/>
              <a:gd name="connsiteY79-16240" fmla="*/ 716 h 764"/>
              <a:gd name="connsiteX80-16241" fmla="*/ 131 w 420"/>
              <a:gd name="connsiteY80-16242" fmla="*/ 706 h 764"/>
              <a:gd name="connsiteX81-16243" fmla="*/ 121 w 420"/>
              <a:gd name="connsiteY81-16244" fmla="*/ 695 h 764"/>
              <a:gd name="connsiteX82-16245" fmla="*/ 110 w 420"/>
              <a:gd name="connsiteY82-16246" fmla="*/ 690 h 764"/>
              <a:gd name="connsiteX83-16247" fmla="*/ 100 w 420"/>
              <a:gd name="connsiteY83-16248" fmla="*/ 679 h 764"/>
              <a:gd name="connsiteX84-16249" fmla="*/ 84 w 420"/>
              <a:gd name="connsiteY84-16250" fmla="*/ 669 h 764"/>
              <a:gd name="connsiteX85-16251" fmla="*/ 68 w 420"/>
              <a:gd name="connsiteY85-16252" fmla="*/ 658 h 764"/>
              <a:gd name="connsiteX86-16253" fmla="*/ 52 w 420"/>
              <a:gd name="connsiteY86-16254" fmla="*/ 648 h 764"/>
              <a:gd name="connsiteX87-16255" fmla="*/ 36 w 420"/>
              <a:gd name="connsiteY87-16256" fmla="*/ 643 h 764"/>
              <a:gd name="connsiteX88-16257" fmla="*/ 26 w 420"/>
              <a:gd name="connsiteY88-16258" fmla="*/ 632 h 764"/>
              <a:gd name="connsiteX89-16259" fmla="*/ 15 w 420"/>
              <a:gd name="connsiteY89-16260" fmla="*/ 627 h 764"/>
              <a:gd name="connsiteX90-16261" fmla="*/ 5 w 420"/>
              <a:gd name="connsiteY90-16262" fmla="*/ 622 h 764"/>
              <a:gd name="connsiteX91-16263" fmla="*/ 0 w 420"/>
              <a:gd name="connsiteY91-16264" fmla="*/ 616 h 764"/>
              <a:gd name="connsiteX92-16265" fmla="*/ 0 w 420"/>
              <a:gd name="connsiteY92-16266" fmla="*/ 616 h 764"/>
              <a:gd name="connsiteX93-16267" fmla="*/ 0 w 420"/>
              <a:gd name="connsiteY93-16268" fmla="*/ 611 h 764"/>
              <a:gd name="connsiteX94-16269" fmla="*/ 0 w 420"/>
              <a:gd name="connsiteY94-16270" fmla="*/ 611 h 764"/>
              <a:gd name="connsiteX95-16271" fmla="*/ 5 w 420"/>
              <a:gd name="connsiteY95-16272" fmla="*/ 611 h 764"/>
              <a:gd name="connsiteX96-16273" fmla="*/ 10 w 420"/>
              <a:gd name="connsiteY96-16274" fmla="*/ 611 h 764"/>
              <a:gd name="connsiteX97-16275" fmla="*/ 21 w 420"/>
              <a:gd name="connsiteY97-16276" fmla="*/ 611 h 764"/>
              <a:gd name="connsiteX98-16277" fmla="*/ 31 w 420"/>
              <a:gd name="connsiteY98-16278" fmla="*/ 611 h 764"/>
              <a:gd name="connsiteX99-16279" fmla="*/ 47 w 420"/>
              <a:gd name="connsiteY99-16280" fmla="*/ 616 h 764"/>
              <a:gd name="connsiteX100-16281" fmla="*/ 63 w 420"/>
              <a:gd name="connsiteY100-16282" fmla="*/ 622 h 764"/>
              <a:gd name="connsiteX101-16283" fmla="*/ 84 w 420"/>
              <a:gd name="connsiteY101-16284" fmla="*/ 622 h 764"/>
              <a:gd name="connsiteX102-16285" fmla="*/ 105 w 420"/>
              <a:gd name="connsiteY102-16286" fmla="*/ 627 h 764"/>
              <a:gd name="connsiteX103-16287" fmla="*/ 121 w 420"/>
              <a:gd name="connsiteY103-16288" fmla="*/ 632 h 764"/>
              <a:gd name="connsiteX104-16289" fmla="*/ 136 w 420"/>
              <a:gd name="connsiteY104-16290" fmla="*/ 632 h 764"/>
              <a:gd name="connsiteX105-16291" fmla="*/ 152 w 420"/>
              <a:gd name="connsiteY105-16292" fmla="*/ 632 h 764"/>
              <a:gd name="connsiteX106-16293" fmla="*/ 163 w 420"/>
              <a:gd name="connsiteY106-16294" fmla="*/ 632 h 764"/>
              <a:gd name="connsiteX107-16295" fmla="*/ 173 w 420"/>
              <a:gd name="connsiteY107-16296" fmla="*/ 632 h 764"/>
              <a:gd name="connsiteX108-16297" fmla="*/ 179 w 420"/>
              <a:gd name="connsiteY108-16298" fmla="*/ 632 h 764"/>
              <a:gd name="connsiteX109-16299" fmla="*/ 184 w 420"/>
              <a:gd name="connsiteY109-16300" fmla="*/ 632 h 764"/>
              <a:gd name="connsiteX110-16301" fmla="*/ 189 w 420"/>
              <a:gd name="connsiteY110-16302" fmla="*/ 627 h 764"/>
              <a:gd name="connsiteX111-16303" fmla="*/ 194 w 420"/>
              <a:gd name="connsiteY111-16304" fmla="*/ 622 h 764"/>
              <a:gd name="connsiteX112-16305" fmla="*/ 200 w 420"/>
              <a:gd name="connsiteY112-16306" fmla="*/ 616 h 764"/>
              <a:gd name="connsiteX113-16307" fmla="*/ 205 w 420"/>
              <a:gd name="connsiteY113-16308" fmla="*/ 611 h 764"/>
              <a:gd name="connsiteX114-16309" fmla="*/ 210 w 420"/>
              <a:gd name="connsiteY114-16310" fmla="*/ 600 h 764"/>
              <a:gd name="connsiteX115-16311" fmla="*/ 221 w 420"/>
              <a:gd name="connsiteY115-16312" fmla="*/ 590 h 764"/>
              <a:gd name="connsiteX116-16313" fmla="*/ 226 w 420"/>
              <a:gd name="connsiteY116-16314" fmla="*/ 579 h 764"/>
              <a:gd name="connsiteX117-16315" fmla="*/ 231 w 420"/>
              <a:gd name="connsiteY117-16316" fmla="*/ 569 h 764"/>
              <a:gd name="connsiteX118-16317" fmla="*/ 236 w 420"/>
              <a:gd name="connsiteY118-16318" fmla="*/ 553 h 764"/>
              <a:gd name="connsiteX119-16319" fmla="*/ 242 w 420"/>
              <a:gd name="connsiteY119-16320" fmla="*/ 537 h 764"/>
              <a:gd name="connsiteX120-16321" fmla="*/ 247 w 420"/>
              <a:gd name="connsiteY120-16322" fmla="*/ 521 h 764"/>
              <a:gd name="connsiteX121-16323" fmla="*/ 252 w 420"/>
              <a:gd name="connsiteY121-16324" fmla="*/ 500 h 764"/>
              <a:gd name="connsiteX122-16325" fmla="*/ 257 w 420"/>
              <a:gd name="connsiteY122-16326" fmla="*/ 479 h 764"/>
              <a:gd name="connsiteX123-16327" fmla="*/ 263 w 420"/>
              <a:gd name="connsiteY123-16328" fmla="*/ 453 h 764"/>
              <a:gd name="connsiteX124-16329" fmla="*/ 268 w 420"/>
              <a:gd name="connsiteY124-16330" fmla="*/ 427 h 764"/>
              <a:gd name="connsiteX125-16331" fmla="*/ 273 w 420"/>
              <a:gd name="connsiteY125-16332" fmla="*/ 400 h 764"/>
              <a:gd name="connsiteX126-16333" fmla="*/ 278 w 420"/>
              <a:gd name="connsiteY126-16334" fmla="*/ 374 h 764"/>
              <a:gd name="connsiteX127-16335" fmla="*/ 284 w 420"/>
              <a:gd name="connsiteY127-16336" fmla="*/ 348 h 764"/>
              <a:gd name="connsiteX128-16337" fmla="*/ 284 w 420"/>
              <a:gd name="connsiteY128-16338" fmla="*/ 321 h 764"/>
              <a:gd name="connsiteX129-16339" fmla="*/ 289 w 420"/>
              <a:gd name="connsiteY129-16340" fmla="*/ 295 h 764"/>
              <a:gd name="connsiteX130-16341" fmla="*/ 289 w 420"/>
              <a:gd name="connsiteY130-16342" fmla="*/ 274 h 764"/>
              <a:gd name="connsiteX131-16343" fmla="*/ 294 w 420"/>
              <a:gd name="connsiteY131-16344" fmla="*/ 253 h 764"/>
              <a:gd name="connsiteX132-16345" fmla="*/ 294 w 420"/>
              <a:gd name="connsiteY132-16346" fmla="*/ 232 h 764"/>
              <a:gd name="connsiteX133-16347" fmla="*/ 294 w 420"/>
              <a:gd name="connsiteY133-16348" fmla="*/ 211 h 764"/>
              <a:gd name="connsiteX134-16349" fmla="*/ 299 w 420"/>
              <a:gd name="connsiteY134-16350" fmla="*/ 195 h 764"/>
              <a:gd name="connsiteX135-16351" fmla="*/ 299 w 420"/>
              <a:gd name="connsiteY135-16352" fmla="*/ 179 h 764"/>
              <a:gd name="connsiteX136-16353" fmla="*/ 299 w 420"/>
              <a:gd name="connsiteY136-16354" fmla="*/ 163 h 764"/>
              <a:gd name="connsiteX137-16355" fmla="*/ 299 w 420"/>
              <a:gd name="connsiteY137-16356" fmla="*/ 153 h 764"/>
              <a:gd name="connsiteX138-16357" fmla="*/ 299 w 420"/>
              <a:gd name="connsiteY138-16358" fmla="*/ 142 h 764"/>
              <a:gd name="connsiteX139-16359" fmla="*/ 299 w 420"/>
              <a:gd name="connsiteY139-16360" fmla="*/ 132 h 764"/>
              <a:gd name="connsiteX140-16361" fmla="*/ 299 w 420"/>
              <a:gd name="connsiteY140-16362" fmla="*/ 121 h 764"/>
              <a:gd name="connsiteX141-16363" fmla="*/ 294 w 420"/>
              <a:gd name="connsiteY141-16364" fmla="*/ 116 h 764"/>
              <a:gd name="connsiteX142-16365" fmla="*/ 294 w 420"/>
              <a:gd name="connsiteY142-16366" fmla="*/ 116 h 764"/>
              <a:gd name="connsiteX0-16367" fmla="*/ 294 w 420"/>
              <a:gd name="connsiteY0-16368" fmla="*/ 116 h 764"/>
              <a:gd name="connsiteX1-16369" fmla="*/ 294 w 420"/>
              <a:gd name="connsiteY1-16370" fmla="*/ 105 h 764"/>
              <a:gd name="connsiteX2-16371" fmla="*/ 289 w 420"/>
              <a:gd name="connsiteY2-16372" fmla="*/ 95 h 764"/>
              <a:gd name="connsiteX3-16373" fmla="*/ 284 w 420"/>
              <a:gd name="connsiteY3-16374" fmla="*/ 84 h 764"/>
              <a:gd name="connsiteX4-16375" fmla="*/ 284 w 420"/>
              <a:gd name="connsiteY4-16376" fmla="*/ 79 h 764"/>
              <a:gd name="connsiteX5-16377" fmla="*/ 278 w 420"/>
              <a:gd name="connsiteY5-16378" fmla="*/ 79 h 764"/>
              <a:gd name="connsiteX6-16379" fmla="*/ 273 w 420"/>
              <a:gd name="connsiteY6-16380" fmla="*/ 79 h 764"/>
              <a:gd name="connsiteX7-16381" fmla="*/ 268 w 420"/>
              <a:gd name="connsiteY7-16382" fmla="*/ 74 h 764"/>
              <a:gd name="connsiteX8-16383" fmla="*/ 257 w 420"/>
              <a:gd name="connsiteY8-16384" fmla="*/ 74 h 764"/>
              <a:gd name="connsiteX9-16385" fmla="*/ 247 w 420"/>
              <a:gd name="connsiteY9-16386" fmla="*/ 74 h 764"/>
              <a:gd name="connsiteX10-16387" fmla="*/ 236 w 420"/>
              <a:gd name="connsiteY10-16388" fmla="*/ 74 h 764"/>
              <a:gd name="connsiteX11-16389" fmla="*/ 205 w 420"/>
              <a:gd name="connsiteY11-16390" fmla="*/ 26 h 764"/>
              <a:gd name="connsiteX12-16391" fmla="*/ 215 w 420"/>
              <a:gd name="connsiteY12-16392" fmla="*/ 26 h 764"/>
              <a:gd name="connsiteX13-16393" fmla="*/ 221 w 420"/>
              <a:gd name="connsiteY13-16394" fmla="*/ 26 h 764"/>
              <a:gd name="connsiteX14-16395" fmla="*/ 231 w 420"/>
              <a:gd name="connsiteY14-16396" fmla="*/ 21 h 764"/>
              <a:gd name="connsiteX15-16397" fmla="*/ 236 w 420"/>
              <a:gd name="connsiteY15-16398" fmla="*/ 21 h 764"/>
              <a:gd name="connsiteX16-16399" fmla="*/ 242 w 420"/>
              <a:gd name="connsiteY16-16400" fmla="*/ 21 h 764"/>
              <a:gd name="connsiteX17-16401" fmla="*/ 247 w 420"/>
              <a:gd name="connsiteY17-16402" fmla="*/ 16 h 764"/>
              <a:gd name="connsiteX18-16403" fmla="*/ 247 w 420"/>
              <a:gd name="connsiteY18-16404" fmla="*/ 16 h 764"/>
              <a:gd name="connsiteX19-16405" fmla="*/ 252 w 420"/>
              <a:gd name="connsiteY19-16406" fmla="*/ 16 h 764"/>
              <a:gd name="connsiteX20-16407" fmla="*/ 252 w 420"/>
              <a:gd name="connsiteY20-16408" fmla="*/ 11 h 764"/>
              <a:gd name="connsiteX21-16409" fmla="*/ 263 w 420"/>
              <a:gd name="connsiteY21-16410" fmla="*/ 5 h 764"/>
              <a:gd name="connsiteX22-16411" fmla="*/ 268 w 420"/>
              <a:gd name="connsiteY22-16412" fmla="*/ 5 h 764"/>
              <a:gd name="connsiteX23-16413" fmla="*/ 278 w 420"/>
              <a:gd name="connsiteY23-16414" fmla="*/ 0 h 764"/>
              <a:gd name="connsiteX24-16415" fmla="*/ 284 w 420"/>
              <a:gd name="connsiteY24-16416" fmla="*/ 5 h 764"/>
              <a:gd name="connsiteX25-16417" fmla="*/ 299 w 420"/>
              <a:gd name="connsiteY25-16418" fmla="*/ 5 h 764"/>
              <a:gd name="connsiteX26-16419" fmla="*/ 310 w 420"/>
              <a:gd name="connsiteY26-16420" fmla="*/ 11 h 764"/>
              <a:gd name="connsiteX27-16421" fmla="*/ 331 w 420"/>
              <a:gd name="connsiteY27-16422" fmla="*/ 16 h 764"/>
              <a:gd name="connsiteX28-16423" fmla="*/ 363 w 420"/>
              <a:gd name="connsiteY28-16424" fmla="*/ 32 h 764"/>
              <a:gd name="connsiteX29-16425" fmla="*/ 378 w 420"/>
              <a:gd name="connsiteY29-16426" fmla="*/ 42 h 764"/>
              <a:gd name="connsiteX30-16427" fmla="*/ 394 w 420"/>
              <a:gd name="connsiteY30-16428" fmla="*/ 53 h 764"/>
              <a:gd name="connsiteX31-16429" fmla="*/ 405 w 420"/>
              <a:gd name="connsiteY31-16430" fmla="*/ 58 h 764"/>
              <a:gd name="connsiteX32-16431" fmla="*/ 415 w 420"/>
              <a:gd name="connsiteY32-16432" fmla="*/ 68 h 764"/>
              <a:gd name="connsiteX33-16433" fmla="*/ 420 w 420"/>
              <a:gd name="connsiteY33-16434" fmla="*/ 74 h 764"/>
              <a:gd name="connsiteX34-16435" fmla="*/ 420 w 420"/>
              <a:gd name="connsiteY34-16436" fmla="*/ 74 h 764"/>
              <a:gd name="connsiteX35-16437" fmla="*/ 415 w 420"/>
              <a:gd name="connsiteY35-16438" fmla="*/ 79 h 764"/>
              <a:gd name="connsiteX36-16439" fmla="*/ 415 w 420"/>
              <a:gd name="connsiteY36-16440" fmla="*/ 84 h 764"/>
              <a:gd name="connsiteX37-16441" fmla="*/ 410 w 420"/>
              <a:gd name="connsiteY37-16442" fmla="*/ 90 h 764"/>
              <a:gd name="connsiteX38-16443" fmla="*/ 405 w 420"/>
              <a:gd name="connsiteY38-16444" fmla="*/ 95 h 764"/>
              <a:gd name="connsiteX39-16445" fmla="*/ 399 w 420"/>
              <a:gd name="connsiteY39-16446" fmla="*/ 100 h 764"/>
              <a:gd name="connsiteX40-16447" fmla="*/ 394 w 420"/>
              <a:gd name="connsiteY40-16448" fmla="*/ 105 h 764"/>
              <a:gd name="connsiteX41-16449" fmla="*/ 389 w 420"/>
              <a:gd name="connsiteY41-16450" fmla="*/ 116 h 764"/>
              <a:gd name="connsiteX42-16451" fmla="*/ 389 w 420"/>
              <a:gd name="connsiteY42-16452" fmla="*/ 126 h 764"/>
              <a:gd name="connsiteX43-16453" fmla="*/ 384 w 420"/>
              <a:gd name="connsiteY43-16454" fmla="*/ 142 h 764"/>
              <a:gd name="connsiteX44-16455" fmla="*/ 384 w 420"/>
              <a:gd name="connsiteY44-16456" fmla="*/ 163 h 764"/>
              <a:gd name="connsiteX45-16457" fmla="*/ 384 w 420"/>
              <a:gd name="connsiteY45-16458" fmla="*/ 184 h 764"/>
              <a:gd name="connsiteX46-16459" fmla="*/ 378 w 420"/>
              <a:gd name="connsiteY46-16460" fmla="*/ 211 h 764"/>
              <a:gd name="connsiteX47-16461" fmla="*/ 373 w 420"/>
              <a:gd name="connsiteY47-16462" fmla="*/ 263 h 764"/>
              <a:gd name="connsiteX48-16463" fmla="*/ 368 w 420"/>
              <a:gd name="connsiteY48-16464" fmla="*/ 316 h 764"/>
              <a:gd name="connsiteX49-16465" fmla="*/ 363 w 420"/>
              <a:gd name="connsiteY49-16466" fmla="*/ 363 h 764"/>
              <a:gd name="connsiteX50-16467" fmla="*/ 357 w 420"/>
              <a:gd name="connsiteY50-16468" fmla="*/ 411 h 764"/>
              <a:gd name="connsiteX51-16469" fmla="*/ 347 w 420"/>
              <a:gd name="connsiteY51-16470" fmla="*/ 458 h 764"/>
              <a:gd name="connsiteX52-16471" fmla="*/ 336 w 420"/>
              <a:gd name="connsiteY52-16472" fmla="*/ 506 h 764"/>
              <a:gd name="connsiteX53-16473" fmla="*/ 326 w 420"/>
              <a:gd name="connsiteY53-16474" fmla="*/ 553 h 764"/>
              <a:gd name="connsiteX54-16475" fmla="*/ 310 w 420"/>
              <a:gd name="connsiteY54-16476" fmla="*/ 595 h 764"/>
              <a:gd name="connsiteX55-16477" fmla="*/ 299 w 420"/>
              <a:gd name="connsiteY55-16478" fmla="*/ 622 h 764"/>
              <a:gd name="connsiteX56-16479" fmla="*/ 294 w 420"/>
              <a:gd name="connsiteY56-16480" fmla="*/ 643 h 764"/>
              <a:gd name="connsiteX57-16481" fmla="*/ 284 w 420"/>
              <a:gd name="connsiteY57-16482" fmla="*/ 658 h 764"/>
              <a:gd name="connsiteX58-16483" fmla="*/ 273 w 420"/>
              <a:gd name="connsiteY58-16484" fmla="*/ 674 h 764"/>
              <a:gd name="connsiteX59-16485" fmla="*/ 263 w 420"/>
              <a:gd name="connsiteY59-16486" fmla="*/ 690 h 764"/>
              <a:gd name="connsiteX60-16487" fmla="*/ 252 w 420"/>
              <a:gd name="connsiteY60-16488" fmla="*/ 706 h 764"/>
              <a:gd name="connsiteX61-16489" fmla="*/ 236 w 420"/>
              <a:gd name="connsiteY61-16490" fmla="*/ 716 h 764"/>
              <a:gd name="connsiteX62-16491" fmla="*/ 226 w 420"/>
              <a:gd name="connsiteY62-16492" fmla="*/ 727 h 764"/>
              <a:gd name="connsiteX63-16493" fmla="*/ 215 w 420"/>
              <a:gd name="connsiteY63-16494" fmla="*/ 737 h 764"/>
              <a:gd name="connsiteX64-16495" fmla="*/ 205 w 420"/>
              <a:gd name="connsiteY64-16496" fmla="*/ 743 h 764"/>
              <a:gd name="connsiteX65-16497" fmla="*/ 194 w 420"/>
              <a:gd name="connsiteY65-16498" fmla="*/ 748 h 764"/>
              <a:gd name="connsiteX66-16499" fmla="*/ 184 w 420"/>
              <a:gd name="connsiteY66-16500" fmla="*/ 753 h 764"/>
              <a:gd name="connsiteX67-16501" fmla="*/ 179 w 420"/>
              <a:gd name="connsiteY67-16502" fmla="*/ 758 h 764"/>
              <a:gd name="connsiteX68-16503" fmla="*/ 168 w 420"/>
              <a:gd name="connsiteY68-16504" fmla="*/ 764 h 764"/>
              <a:gd name="connsiteX69-16505" fmla="*/ 163 w 420"/>
              <a:gd name="connsiteY69-16506" fmla="*/ 764 h 764"/>
              <a:gd name="connsiteX70-16507" fmla="*/ 157 w 420"/>
              <a:gd name="connsiteY70-16508" fmla="*/ 764 h 764"/>
              <a:gd name="connsiteX71-16509" fmla="*/ 147 w 420"/>
              <a:gd name="connsiteY71-16510" fmla="*/ 758 h 764"/>
              <a:gd name="connsiteX72-16511" fmla="*/ 142 w 420"/>
              <a:gd name="connsiteY72-16512" fmla="*/ 753 h 764"/>
              <a:gd name="connsiteX73-16513" fmla="*/ 136 w 420"/>
              <a:gd name="connsiteY73-16514" fmla="*/ 748 h 764"/>
              <a:gd name="connsiteX74-16515" fmla="*/ 136 w 420"/>
              <a:gd name="connsiteY74-16516" fmla="*/ 743 h 764"/>
              <a:gd name="connsiteX75-16517" fmla="*/ 136 w 420"/>
              <a:gd name="connsiteY75-16518" fmla="*/ 737 h 764"/>
              <a:gd name="connsiteX76-16519" fmla="*/ 136 w 420"/>
              <a:gd name="connsiteY76-16520" fmla="*/ 732 h 764"/>
              <a:gd name="connsiteX77-16521" fmla="*/ 136 w 420"/>
              <a:gd name="connsiteY77-16522" fmla="*/ 722 h 764"/>
              <a:gd name="connsiteX78-16523" fmla="*/ 136 w 420"/>
              <a:gd name="connsiteY78-16524" fmla="*/ 716 h 764"/>
              <a:gd name="connsiteX79-16525" fmla="*/ 131 w 420"/>
              <a:gd name="connsiteY79-16526" fmla="*/ 706 h 764"/>
              <a:gd name="connsiteX80-16527" fmla="*/ 121 w 420"/>
              <a:gd name="connsiteY80-16528" fmla="*/ 695 h 764"/>
              <a:gd name="connsiteX81-16529" fmla="*/ 110 w 420"/>
              <a:gd name="connsiteY81-16530" fmla="*/ 690 h 764"/>
              <a:gd name="connsiteX82-16531" fmla="*/ 100 w 420"/>
              <a:gd name="connsiteY82-16532" fmla="*/ 679 h 764"/>
              <a:gd name="connsiteX83-16533" fmla="*/ 84 w 420"/>
              <a:gd name="connsiteY83-16534" fmla="*/ 669 h 764"/>
              <a:gd name="connsiteX84-16535" fmla="*/ 68 w 420"/>
              <a:gd name="connsiteY84-16536" fmla="*/ 658 h 764"/>
              <a:gd name="connsiteX85-16537" fmla="*/ 52 w 420"/>
              <a:gd name="connsiteY85-16538" fmla="*/ 648 h 764"/>
              <a:gd name="connsiteX86-16539" fmla="*/ 36 w 420"/>
              <a:gd name="connsiteY86-16540" fmla="*/ 643 h 764"/>
              <a:gd name="connsiteX87-16541" fmla="*/ 26 w 420"/>
              <a:gd name="connsiteY87-16542" fmla="*/ 632 h 764"/>
              <a:gd name="connsiteX88-16543" fmla="*/ 15 w 420"/>
              <a:gd name="connsiteY88-16544" fmla="*/ 627 h 764"/>
              <a:gd name="connsiteX89-16545" fmla="*/ 5 w 420"/>
              <a:gd name="connsiteY89-16546" fmla="*/ 622 h 764"/>
              <a:gd name="connsiteX90-16547" fmla="*/ 0 w 420"/>
              <a:gd name="connsiteY90-16548" fmla="*/ 616 h 764"/>
              <a:gd name="connsiteX91-16549" fmla="*/ 0 w 420"/>
              <a:gd name="connsiteY91-16550" fmla="*/ 616 h 764"/>
              <a:gd name="connsiteX92-16551" fmla="*/ 0 w 420"/>
              <a:gd name="connsiteY92-16552" fmla="*/ 611 h 764"/>
              <a:gd name="connsiteX93-16553" fmla="*/ 0 w 420"/>
              <a:gd name="connsiteY93-16554" fmla="*/ 611 h 764"/>
              <a:gd name="connsiteX94-16555" fmla="*/ 5 w 420"/>
              <a:gd name="connsiteY94-16556" fmla="*/ 611 h 764"/>
              <a:gd name="connsiteX95-16557" fmla="*/ 10 w 420"/>
              <a:gd name="connsiteY95-16558" fmla="*/ 611 h 764"/>
              <a:gd name="connsiteX96-16559" fmla="*/ 21 w 420"/>
              <a:gd name="connsiteY96-16560" fmla="*/ 611 h 764"/>
              <a:gd name="connsiteX97-16561" fmla="*/ 31 w 420"/>
              <a:gd name="connsiteY97-16562" fmla="*/ 611 h 764"/>
              <a:gd name="connsiteX98-16563" fmla="*/ 47 w 420"/>
              <a:gd name="connsiteY98-16564" fmla="*/ 616 h 764"/>
              <a:gd name="connsiteX99-16565" fmla="*/ 63 w 420"/>
              <a:gd name="connsiteY99-16566" fmla="*/ 622 h 764"/>
              <a:gd name="connsiteX100-16567" fmla="*/ 84 w 420"/>
              <a:gd name="connsiteY100-16568" fmla="*/ 622 h 764"/>
              <a:gd name="connsiteX101-16569" fmla="*/ 105 w 420"/>
              <a:gd name="connsiteY101-16570" fmla="*/ 627 h 764"/>
              <a:gd name="connsiteX102-16571" fmla="*/ 121 w 420"/>
              <a:gd name="connsiteY102-16572" fmla="*/ 632 h 764"/>
              <a:gd name="connsiteX103-16573" fmla="*/ 136 w 420"/>
              <a:gd name="connsiteY103-16574" fmla="*/ 632 h 764"/>
              <a:gd name="connsiteX104-16575" fmla="*/ 152 w 420"/>
              <a:gd name="connsiteY104-16576" fmla="*/ 632 h 764"/>
              <a:gd name="connsiteX105-16577" fmla="*/ 163 w 420"/>
              <a:gd name="connsiteY105-16578" fmla="*/ 632 h 764"/>
              <a:gd name="connsiteX106-16579" fmla="*/ 173 w 420"/>
              <a:gd name="connsiteY106-16580" fmla="*/ 632 h 764"/>
              <a:gd name="connsiteX107-16581" fmla="*/ 179 w 420"/>
              <a:gd name="connsiteY107-16582" fmla="*/ 632 h 764"/>
              <a:gd name="connsiteX108-16583" fmla="*/ 184 w 420"/>
              <a:gd name="connsiteY108-16584" fmla="*/ 632 h 764"/>
              <a:gd name="connsiteX109-16585" fmla="*/ 189 w 420"/>
              <a:gd name="connsiteY109-16586" fmla="*/ 627 h 764"/>
              <a:gd name="connsiteX110-16587" fmla="*/ 194 w 420"/>
              <a:gd name="connsiteY110-16588" fmla="*/ 622 h 764"/>
              <a:gd name="connsiteX111-16589" fmla="*/ 200 w 420"/>
              <a:gd name="connsiteY111-16590" fmla="*/ 616 h 764"/>
              <a:gd name="connsiteX112-16591" fmla="*/ 205 w 420"/>
              <a:gd name="connsiteY112-16592" fmla="*/ 611 h 764"/>
              <a:gd name="connsiteX113-16593" fmla="*/ 210 w 420"/>
              <a:gd name="connsiteY113-16594" fmla="*/ 600 h 764"/>
              <a:gd name="connsiteX114-16595" fmla="*/ 221 w 420"/>
              <a:gd name="connsiteY114-16596" fmla="*/ 590 h 764"/>
              <a:gd name="connsiteX115-16597" fmla="*/ 226 w 420"/>
              <a:gd name="connsiteY115-16598" fmla="*/ 579 h 764"/>
              <a:gd name="connsiteX116-16599" fmla="*/ 231 w 420"/>
              <a:gd name="connsiteY116-16600" fmla="*/ 569 h 764"/>
              <a:gd name="connsiteX117-16601" fmla="*/ 236 w 420"/>
              <a:gd name="connsiteY117-16602" fmla="*/ 553 h 764"/>
              <a:gd name="connsiteX118-16603" fmla="*/ 242 w 420"/>
              <a:gd name="connsiteY118-16604" fmla="*/ 537 h 764"/>
              <a:gd name="connsiteX119-16605" fmla="*/ 247 w 420"/>
              <a:gd name="connsiteY119-16606" fmla="*/ 521 h 764"/>
              <a:gd name="connsiteX120-16607" fmla="*/ 252 w 420"/>
              <a:gd name="connsiteY120-16608" fmla="*/ 500 h 764"/>
              <a:gd name="connsiteX121-16609" fmla="*/ 257 w 420"/>
              <a:gd name="connsiteY121-16610" fmla="*/ 479 h 764"/>
              <a:gd name="connsiteX122-16611" fmla="*/ 263 w 420"/>
              <a:gd name="connsiteY122-16612" fmla="*/ 453 h 764"/>
              <a:gd name="connsiteX123-16613" fmla="*/ 268 w 420"/>
              <a:gd name="connsiteY123-16614" fmla="*/ 427 h 764"/>
              <a:gd name="connsiteX124-16615" fmla="*/ 273 w 420"/>
              <a:gd name="connsiteY124-16616" fmla="*/ 400 h 764"/>
              <a:gd name="connsiteX125-16617" fmla="*/ 278 w 420"/>
              <a:gd name="connsiteY125-16618" fmla="*/ 374 h 764"/>
              <a:gd name="connsiteX126-16619" fmla="*/ 284 w 420"/>
              <a:gd name="connsiteY126-16620" fmla="*/ 348 h 764"/>
              <a:gd name="connsiteX127-16621" fmla="*/ 284 w 420"/>
              <a:gd name="connsiteY127-16622" fmla="*/ 321 h 764"/>
              <a:gd name="connsiteX128-16623" fmla="*/ 289 w 420"/>
              <a:gd name="connsiteY128-16624" fmla="*/ 295 h 764"/>
              <a:gd name="connsiteX129-16625" fmla="*/ 289 w 420"/>
              <a:gd name="connsiteY129-16626" fmla="*/ 274 h 764"/>
              <a:gd name="connsiteX130-16627" fmla="*/ 294 w 420"/>
              <a:gd name="connsiteY130-16628" fmla="*/ 253 h 764"/>
              <a:gd name="connsiteX131-16629" fmla="*/ 294 w 420"/>
              <a:gd name="connsiteY131-16630" fmla="*/ 232 h 764"/>
              <a:gd name="connsiteX132-16631" fmla="*/ 294 w 420"/>
              <a:gd name="connsiteY132-16632" fmla="*/ 211 h 764"/>
              <a:gd name="connsiteX133-16633" fmla="*/ 299 w 420"/>
              <a:gd name="connsiteY133-16634" fmla="*/ 195 h 764"/>
              <a:gd name="connsiteX134-16635" fmla="*/ 299 w 420"/>
              <a:gd name="connsiteY134-16636" fmla="*/ 179 h 764"/>
              <a:gd name="connsiteX135-16637" fmla="*/ 299 w 420"/>
              <a:gd name="connsiteY135-16638" fmla="*/ 163 h 764"/>
              <a:gd name="connsiteX136-16639" fmla="*/ 299 w 420"/>
              <a:gd name="connsiteY136-16640" fmla="*/ 153 h 764"/>
              <a:gd name="connsiteX137-16641" fmla="*/ 299 w 420"/>
              <a:gd name="connsiteY137-16642" fmla="*/ 142 h 764"/>
              <a:gd name="connsiteX138-16643" fmla="*/ 299 w 420"/>
              <a:gd name="connsiteY138-16644" fmla="*/ 132 h 764"/>
              <a:gd name="connsiteX139-16645" fmla="*/ 299 w 420"/>
              <a:gd name="connsiteY139-16646" fmla="*/ 121 h 764"/>
              <a:gd name="connsiteX140-16647" fmla="*/ 294 w 420"/>
              <a:gd name="connsiteY140-16648" fmla="*/ 116 h 764"/>
              <a:gd name="connsiteX141-16649" fmla="*/ 294 w 420"/>
              <a:gd name="connsiteY141-16650" fmla="*/ 116 h 764"/>
              <a:gd name="connsiteX0-16651" fmla="*/ 294 w 420"/>
              <a:gd name="connsiteY0-16652" fmla="*/ 116 h 764"/>
              <a:gd name="connsiteX1-16653" fmla="*/ 294 w 420"/>
              <a:gd name="connsiteY1-16654" fmla="*/ 105 h 764"/>
              <a:gd name="connsiteX2-16655" fmla="*/ 289 w 420"/>
              <a:gd name="connsiteY2-16656" fmla="*/ 95 h 764"/>
              <a:gd name="connsiteX3-16657" fmla="*/ 284 w 420"/>
              <a:gd name="connsiteY3-16658" fmla="*/ 84 h 764"/>
              <a:gd name="connsiteX4-16659" fmla="*/ 284 w 420"/>
              <a:gd name="connsiteY4-16660" fmla="*/ 79 h 764"/>
              <a:gd name="connsiteX5-16661" fmla="*/ 278 w 420"/>
              <a:gd name="connsiteY5-16662" fmla="*/ 79 h 764"/>
              <a:gd name="connsiteX6-16663" fmla="*/ 273 w 420"/>
              <a:gd name="connsiteY6-16664" fmla="*/ 79 h 764"/>
              <a:gd name="connsiteX7-16665" fmla="*/ 268 w 420"/>
              <a:gd name="connsiteY7-16666" fmla="*/ 74 h 764"/>
              <a:gd name="connsiteX8-16667" fmla="*/ 257 w 420"/>
              <a:gd name="connsiteY8-16668" fmla="*/ 74 h 764"/>
              <a:gd name="connsiteX9-16669" fmla="*/ 247 w 420"/>
              <a:gd name="connsiteY9-16670" fmla="*/ 74 h 764"/>
              <a:gd name="connsiteX10-16671" fmla="*/ 205 w 420"/>
              <a:gd name="connsiteY10-16672" fmla="*/ 26 h 764"/>
              <a:gd name="connsiteX11-16673" fmla="*/ 215 w 420"/>
              <a:gd name="connsiteY11-16674" fmla="*/ 26 h 764"/>
              <a:gd name="connsiteX12-16675" fmla="*/ 221 w 420"/>
              <a:gd name="connsiteY12-16676" fmla="*/ 26 h 764"/>
              <a:gd name="connsiteX13-16677" fmla="*/ 231 w 420"/>
              <a:gd name="connsiteY13-16678" fmla="*/ 21 h 764"/>
              <a:gd name="connsiteX14-16679" fmla="*/ 236 w 420"/>
              <a:gd name="connsiteY14-16680" fmla="*/ 21 h 764"/>
              <a:gd name="connsiteX15-16681" fmla="*/ 242 w 420"/>
              <a:gd name="connsiteY15-16682" fmla="*/ 21 h 764"/>
              <a:gd name="connsiteX16-16683" fmla="*/ 247 w 420"/>
              <a:gd name="connsiteY16-16684" fmla="*/ 16 h 764"/>
              <a:gd name="connsiteX17-16685" fmla="*/ 247 w 420"/>
              <a:gd name="connsiteY17-16686" fmla="*/ 16 h 764"/>
              <a:gd name="connsiteX18-16687" fmla="*/ 252 w 420"/>
              <a:gd name="connsiteY18-16688" fmla="*/ 16 h 764"/>
              <a:gd name="connsiteX19-16689" fmla="*/ 252 w 420"/>
              <a:gd name="connsiteY19-16690" fmla="*/ 11 h 764"/>
              <a:gd name="connsiteX20-16691" fmla="*/ 263 w 420"/>
              <a:gd name="connsiteY20-16692" fmla="*/ 5 h 764"/>
              <a:gd name="connsiteX21-16693" fmla="*/ 268 w 420"/>
              <a:gd name="connsiteY21-16694" fmla="*/ 5 h 764"/>
              <a:gd name="connsiteX22-16695" fmla="*/ 278 w 420"/>
              <a:gd name="connsiteY22-16696" fmla="*/ 0 h 764"/>
              <a:gd name="connsiteX23-16697" fmla="*/ 284 w 420"/>
              <a:gd name="connsiteY23-16698" fmla="*/ 5 h 764"/>
              <a:gd name="connsiteX24-16699" fmla="*/ 299 w 420"/>
              <a:gd name="connsiteY24-16700" fmla="*/ 5 h 764"/>
              <a:gd name="connsiteX25-16701" fmla="*/ 310 w 420"/>
              <a:gd name="connsiteY25-16702" fmla="*/ 11 h 764"/>
              <a:gd name="connsiteX26-16703" fmla="*/ 331 w 420"/>
              <a:gd name="connsiteY26-16704" fmla="*/ 16 h 764"/>
              <a:gd name="connsiteX27-16705" fmla="*/ 363 w 420"/>
              <a:gd name="connsiteY27-16706" fmla="*/ 32 h 764"/>
              <a:gd name="connsiteX28-16707" fmla="*/ 378 w 420"/>
              <a:gd name="connsiteY28-16708" fmla="*/ 42 h 764"/>
              <a:gd name="connsiteX29-16709" fmla="*/ 394 w 420"/>
              <a:gd name="connsiteY29-16710" fmla="*/ 53 h 764"/>
              <a:gd name="connsiteX30-16711" fmla="*/ 405 w 420"/>
              <a:gd name="connsiteY30-16712" fmla="*/ 58 h 764"/>
              <a:gd name="connsiteX31-16713" fmla="*/ 415 w 420"/>
              <a:gd name="connsiteY31-16714" fmla="*/ 68 h 764"/>
              <a:gd name="connsiteX32-16715" fmla="*/ 420 w 420"/>
              <a:gd name="connsiteY32-16716" fmla="*/ 74 h 764"/>
              <a:gd name="connsiteX33-16717" fmla="*/ 420 w 420"/>
              <a:gd name="connsiteY33-16718" fmla="*/ 74 h 764"/>
              <a:gd name="connsiteX34-16719" fmla="*/ 415 w 420"/>
              <a:gd name="connsiteY34-16720" fmla="*/ 79 h 764"/>
              <a:gd name="connsiteX35-16721" fmla="*/ 415 w 420"/>
              <a:gd name="connsiteY35-16722" fmla="*/ 84 h 764"/>
              <a:gd name="connsiteX36-16723" fmla="*/ 410 w 420"/>
              <a:gd name="connsiteY36-16724" fmla="*/ 90 h 764"/>
              <a:gd name="connsiteX37-16725" fmla="*/ 405 w 420"/>
              <a:gd name="connsiteY37-16726" fmla="*/ 95 h 764"/>
              <a:gd name="connsiteX38-16727" fmla="*/ 399 w 420"/>
              <a:gd name="connsiteY38-16728" fmla="*/ 100 h 764"/>
              <a:gd name="connsiteX39-16729" fmla="*/ 394 w 420"/>
              <a:gd name="connsiteY39-16730" fmla="*/ 105 h 764"/>
              <a:gd name="connsiteX40-16731" fmla="*/ 389 w 420"/>
              <a:gd name="connsiteY40-16732" fmla="*/ 116 h 764"/>
              <a:gd name="connsiteX41-16733" fmla="*/ 389 w 420"/>
              <a:gd name="connsiteY41-16734" fmla="*/ 126 h 764"/>
              <a:gd name="connsiteX42-16735" fmla="*/ 384 w 420"/>
              <a:gd name="connsiteY42-16736" fmla="*/ 142 h 764"/>
              <a:gd name="connsiteX43-16737" fmla="*/ 384 w 420"/>
              <a:gd name="connsiteY43-16738" fmla="*/ 163 h 764"/>
              <a:gd name="connsiteX44-16739" fmla="*/ 384 w 420"/>
              <a:gd name="connsiteY44-16740" fmla="*/ 184 h 764"/>
              <a:gd name="connsiteX45-16741" fmla="*/ 378 w 420"/>
              <a:gd name="connsiteY45-16742" fmla="*/ 211 h 764"/>
              <a:gd name="connsiteX46-16743" fmla="*/ 373 w 420"/>
              <a:gd name="connsiteY46-16744" fmla="*/ 263 h 764"/>
              <a:gd name="connsiteX47-16745" fmla="*/ 368 w 420"/>
              <a:gd name="connsiteY47-16746" fmla="*/ 316 h 764"/>
              <a:gd name="connsiteX48-16747" fmla="*/ 363 w 420"/>
              <a:gd name="connsiteY48-16748" fmla="*/ 363 h 764"/>
              <a:gd name="connsiteX49-16749" fmla="*/ 357 w 420"/>
              <a:gd name="connsiteY49-16750" fmla="*/ 411 h 764"/>
              <a:gd name="connsiteX50-16751" fmla="*/ 347 w 420"/>
              <a:gd name="connsiteY50-16752" fmla="*/ 458 h 764"/>
              <a:gd name="connsiteX51-16753" fmla="*/ 336 w 420"/>
              <a:gd name="connsiteY51-16754" fmla="*/ 506 h 764"/>
              <a:gd name="connsiteX52-16755" fmla="*/ 326 w 420"/>
              <a:gd name="connsiteY52-16756" fmla="*/ 553 h 764"/>
              <a:gd name="connsiteX53-16757" fmla="*/ 310 w 420"/>
              <a:gd name="connsiteY53-16758" fmla="*/ 595 h 764"/>
              <a:gd name="connsiteX54-16759" fmla="*/ 299 w 420"/>
              <a:gd name="connsiteY54-16760" fmla="*/ 622 h 764"/>
              <a:gd name="connsiteX55-16761" fmla="*/ 294 w 420"/>
              <a:gd name="connsiteY55-16762" fmla="*/ 643 h 764"/>
              <a:gd name="connsiteX56-16763" fmla="*/ 284 w 420"/>
              <a:gd name="connsiteY56-16764" fmla="*/ 658 h 764"/>
              <a:gd name="connsiteX57-16765" fmla="*/ 273 w 420"/>
              <a:gd name="connsiteY57-16766" fmla="*/ 674 h 764"/>
              <a:gd name="connsiteX58-16767" fmla="*/ 263 w 420"/>
              <a:gd name="connsiteY58-16768" fmla="*/ 690 h 764"/>
              <a:gd name="connsiteX59-16769" fmla="*/ 252 w 420"/>
              <a:gd name="connsiteY59-16770" fmla="*/ 706 h 764"/>
              <a:gd name="connsiteX60-16771" fmla="*/ 236 w 420"/>
              <a:gd name="connsiteY60-16772" fmla="*/ 716 h 764"/>
              <a:gd name="connsiteX61-16773" fmla="*/ 226 w 420"/>
              <a:gd name="connsiteY61-16774" fmla="*/ 727 h 764"/>
              <a:gd name="connsiteX62-16775" fmla="*/ 215 w 420"/>
              <a:gd name="connsiteY62-16776" fmla="*/ 737 h 764"/>
              <a:gd name="connsiteX63-16777" fmla="*/ 205 w 420"/>
              <a:gd name="connsiteY63-16778" fmla="*/ 743 h 764"/>
              <a:gd name="connsiteX64-16779" fmla="*/ 194 w 420"/>
              <a:gd name="connsiteY64-16780" fmla="*/ 748 h 764"/>
              <a:gd name="connsiteX65-16781" fmla="*/ 184 w 420"/>
              <a:gd name="connsiteY65-16782" fmla="*/ 753 h 764"/>
              <a:gd name="connsiteX66-16783" fmla="*/ 179 w 420"/>
              <a:gd name="connsiteY66-16784" fmla="*/ 758 h 764"/>
              <a:gd name="connsiteX67-16785" fmla="*/ 168 w 420"/>
              <a:gd name="connsiteY67-16786" fmla="*/ 764 h 764"/>
              <a:gd name="connsiteX68-16787" fmla="*/ 163 w 420"/>
              <a:gd name="connsiteY68-16788" fmla="*/ 764 h 764"/>
              <a:gd name="connsiteX69-16789" fmla="*/ 157 w 420"/>
              <a:gd name="connsiteY69-16790" fmla="*/ 764 h 764"/>
              <a:gd name="connsiteX70-16791" fmla="*/ 147 w 420"/>
              <a:gd name="connsiteY70-16792" fmla="*/ 758 h 764"/>
              <a:gd name="connsiteX71-16793" fmla="*/ 142 w 420"/>
              <a:gd name="connsiteY71-16794" fmla="*/ 753 h 764"/>
              <a:gd name="connsiteX72-16795" fmla="*/ 136 w 420"/>
              <a:gd name="connsiteY72-16796" fmla="*/ 748 h 764"/>
              <a:gd name="connsiteX73-16797" fmla="*/ 136 w 420"/>
              <a:gd name="connsiteY73-16798" fmla="*/ 743 h 764"/>
              <a:gd name="connsiteX74-16799" fmla="*/ 136 w 420"/>
              <a:gd name="connsiteY74-16800" fmla="*/ 737 h 764"/>
              <a:gd name="connsiteX75-16801" fmla="*/ 136 w 420"/>
              <a:gd name="connsiteY75-16802" fmla="*/ 732 h 764"/>
              <a:gd name="connsiteX76-16803" fmla="*/ 136 w 420"/>
              <a:gd name="connsiteY76-16804" fmla="*/ 722 h 764"/>
              <a:gd name="connsiteX77-16805" fmla="*/ 136 w 420"/>
              <a:gd name="connsiteY77-16806" fmla="*/ 716 h 764"/>
              <a:gd name="connsiteX78-16807" fmla="*/ 131 w 420"/>
              <a:gd name="connsiteY78-16808" fmla="*/ 706 h 764"/>
              <a:gd name="connsiteX79-16809" fmla="*/ 121 w 420"/>
              <a:gd name="connsiteY79-16810" fmla="*/ 695 h 764"/>
              <a:gd name="connsiteX80-16811" fmla="*/ 110 w 420"/>
              <a:gd name="connsiteY80-16812" fmla="*/ 690 h 764"/>
              <a:gd name="connsiteX81-16813" fmla="*/ 100 w 420"/>
              <a:gd name="connsiteY81-16814" fmla="*/ 679 h 764"/>
              <a:gd name="connsiteX82-16815" fmla="*/ 84 w 420"/>
              <a:gd name="connsiteY82-16816" fmla="*/ 669 h 764"/>
              <a:gd name="connsiteX83-16817" fmla="*/ 68 w 420"/>
              <a:gd name="connsiteY83-16818" fmla="*/ 658 h 764"/>
              <a:gd name="connsiteX84-16819" fmla="*/ 52 w 420"/>
              <a:gd name="connsiteY84-16820" fmla="*/ 648 h 764"/>
              <a:gd name="connsiteX85-16821" fmla="*/ 36 w 420"/>
              <a:gd name="connsiteY85-16822" fmla="*/ 643 h 764"/>
              <a:gd name="connsiteX86-16823" fmla="*/ 26 w 420"/>
              <a:gd name="connsiteY86-16824" fmla="*/ 632 h 764"/>
              <a:gd name="connsiteX87-16825" fmla="*/ 15 w 420"/>
              <a:gd name="connsiteY87-16826" fmla="*/ 627 h 764"/>
              <a:gd name="connsiteX88-16827" fmla="*/ 5 w 420"/>
              <a:gd name="connsiteY88-16828" fmla="*/ 622 h 764"/>
              <a:gd name="connsiteX89-16829" fmla="*/ 0 w 420"/>
              <a:gd name="connsiteY89-16830" fmla="*/ 616 h 764"/>
              <a:gd name="connsiteX90-16831" fmla="*/ 0 w 420"/>
              <a:gd name="connsiteY90-16832" fmla="*/ 616 h 764"/>
              <a:gd name="connsiteX91-16833" fmla="*/ 0 w 420"/>
              <a:gd name="connsiteY91-16834" fmla="*/ 611 h 764"/>
              <a:gd name="connsiteX92-16835" fmla="*/ 0 w 420"/>
              <a:gd name="connsiteY92-16836" fmla="*/ 611 h 764"/>
              <a:gd name="connsiteX93-16837" fmla="*/ 5 w 420"/>
              <a:gd name="connsiteY93-16838" fmla="*/ 611 h 764"/>
              <a:gd name="connsiteX94-16839" fmla="*/ 10 w 420"/>
              <a:gd name="connsiteY94-16840" fmla="*/ 611 h 764"/>
              <a:gd name="connsiteX95-16841" fmla="*/ 21 w 420"/>
              <a:gd name="connsiteY95-16842" fmla="*/ 611 h 764"/>
              <a:gd name="connsiteX96-16843" fmla="*/ 31 w 420"/>
              <a:gd name="connsiteY96-16844" fmla="*/ 611 h 764"/>
              <a:gd name="connsiteX97-16845" fmla="*/ 47 w 420"/>
              <a:gd name="connsiteY97-16846" fmla="*/ 616 h 764"/>
              <a:gd name="connsiteX98-16847" fmla="*/ 63 w 420"/>
              <a:gd name="connsiteY98-16848" fmla="*/ 622 h 764"/>
              <a:gd name="connsiteX99-16849" fmla="*/ 84 w 420"/>
              <a:gd name="connsiteY99-16850" fmla="*/ 622 h 764"/>
              <a:gd name="connsiteX100-16851" fmla="*/ 105 w 420"/>
              <a:gd name="connsiteY100-16852" fmla="*/ 627 h 764"/>
              <a:gd name="connsiteX101-16853" fmla="*/ 121 w 420"/>
              <a:gd name="connsiteY101-16854" fmla="*/ 632 h 764"/>
              <a:gd name="connsiteX102-16855" fmla="*/ 136 w 420"/>
              <a:gd name="connsiteY102-16856" fmla="*/ 632 h 764"/>
              <a:gd name="connsiteX103-16857" fmla="*/ 152 w 420"/>
              <a:gd name="connsiteY103-16858" fmla="*/ 632 h 764"/>
              <a:gd name="connsiteX104-16859" fmla="*/ 163 w 420"/>
              <a:gd name="connsiteY104-16860" fmla="*/ 632 h 764"/>
              <a:gd name="connsiteX105-16861" fmla="*/ 173 w 420"/>
              <a:gd name="connsiteY105-16862" fmla="*/ 632 h 764"/>
              <a:gd name="connsiteX106-16863" fmla="*/ 179 w 420"/>
              <a:gd name="connsiteY106-16864" fmla="*/ 632 h 764"/>
              <a:gd name="connsiteX107-16865" fmla="*/ 184 w 420"/>
              <a:gd name="connsiteY107-16866" fmla="*/ 632 h 764"/>
              <a:gd name="connsiteX108-16867" fmla="*/ 189 w 420"/>
              <a:gd name="connsiteY108-16868" fmla="*/ 627 h 764"/>
              <a:gd name="connsiteX109-16869" fmla="*/ 194 w 420"/>
              <a:gd name="connsiteY109-16870" fmla="*/ 622 h 764"/>
              <a:gd name="connsiteX110-16871" fmla="*/ 200 w 420"/>
              <a:gd name="connsiteY110-16872" fmla="*/ 616 h 764"/>
              <a:gd name="connsiteX111-16873" fmla="*/ 205 w 420"/>
              <a:gd name="connsiteY111-16874" fmla="*/ 611 h 764"/>
              <a:gd name="connsiteX112-16875" fmla="*/ 210 w 420"/>
              <a:gd name="connsiteY112-16876" fmla="*/ 600 h 764"/>
              <a:gd name="connsiteX113-16877" fmla="*/ 221 w 420"/>
              <a:gd name="connsiteY113-16878" fmla="*/ 590 h 764"/>
              <a:gd name="connsiteX114-16879" fmla="*/ 226 w 420"/>
              <a:gd name="connsiteY114-16880" fmla="*/ 579 h 764"/>
              <a:gd name="connsiteX115-16881" fmla="*/ 231 w 420"/>
              <a:gd name="connsiteY115-16882" fmla="*/ 569 h 764"/>
              <a:gd name="connsiteX116-16883" fmla="*/ 236 w 420"/>
              <a:gd name="connsiteY116-16884" fmla="*/ 553 h 764"/>
              <a:gd name="connsiteX117-16885" fmla="*/ 242 w 420"/>
              <a:gd name="connsiteY117-16886" fmla="*/ 537 h 764"/>
              <a:gd name="connsiteX118-16887" fmla="*/ 247 w 420"/>
              <a:gd name="connsiteY118-16888" fmla="*/ 521 h 764"/>
              <a:gd name="connsiteX119-16889" fmla="*/ 252 w 420"/>
              <a:gd name="connsiteY119-16890" fmla="*/ 500 h 764"/>
              <a:gd name="connsiteX120-16891" fmla="*/ 257 w 420"/>
              <a:gd name="connsiteY120-16892" fmla="*/ 479 h 764"/>
              <a:gd name="connsiteX121-16893" fmla="*/ 263 w 420"/>
              <a:gd name="connsiteY121-16894" fmla="*/ 453 h 764"/>
              <a:gd name="connsiteX122-16895" fmla="*/ 268 w 420"/>
              <a:gd name="connsiteY122-16896" fmla="*/ 427 h 764"/>
              <a:gd name="connsiteX123-16897" fmla="*/ 273 w 420"/>
              <a:gd name="connsiteY123-16898" fmla="*/ 400 h 764"/>
              <a:gd name="connsiteX124-16899" fmla="*/ 278 w 420"/>
              <a:gd name="connsiteY124-16900" fmla="*/ 374 h 764"/>
              <a:gd name="connsiteX125-16901" fmla="*/ 284 w 420"/>
              <a:gd name="connsiteY125-16902" fmla="*/ 348 h 764"/>
              <a:gd name="connsiteX126-16903" fmla="*/ 284 w 420"/>
              <a:gd name="connsiteY126-16904" fmla="*/ 321 h 764"/>
              <a:gd name="connsiteX127-16905" fmla="*/ 289 w 420"/>
              <a:gd name="connsiteY127-16906" fmla="*/ 295 h 764"/>
              <a:gd name="connsiteX128-16907" fmla="*/ 289 w 420"/>
              <a:gd name="connsiteY128-16908" fmla="*/ 274 h 764"/>
              <a:gd name="connsiteX129-16909" fmla="*/ 294 w 420"/>
              <a:gd name="connsiteY129-16910" fmla="*/ 253 h 764"/>
              <a:gd name="connsiteX130-16911" fmla="*/ 294 w 420"/>
              <a:gd name="connsiteY130-16912" fmla="*/ 232 h 764"/>
              <a:gd name="connsiteX131-16913" fmla="*/ 294 w 420"/>
              <a:gd name="connsiteY131-16914" fmla="*/ 211 h 764"/>
              <a:gd name="connsiteX132-16915" fmla="*/ 299 w 420"/>
              <a:gd name="connsiteY132-16916" fmla="*/ 195 h 764"/>
              <a:gd name="connsiteX133-16917" fmla="*/ 299 w 420"/>
              <a:gd name="connsiteY133-16918" fmla="*/ 179 h 764"/>
              <a:gd name="connsiteX134-16919" fmla="*/ 299 w 420"/>
              <a:gd name="connsiteY134-16920" fmla="*/ 163 h 764"/>
              <a:gd name="connsiteX135-16921" fmla="*/ 299 w 420"/>
              <a:gd name="connsiteY135-16922" fmla="*/ 153 h 764"/>
              <a:gd name="connsiteX136-16923" fmla="*/ 299 w 420"/>
              <a:gd name="connsiteY136-16924" fmla="*/ 142 h 764"/>
              <a:gd name="connsiteX137-16925" fmla="*/ 299 w 420"/>
              <a:gd name="connsiteY137-16926" fmla="*/ 132 h 764"/>
              <a:gd name="connsiteX138-16927" fmla="*/ 299 w 420"/>
              <a:gd name="connsiteY138-16928" fmla="*/ 121 h 764"/>
              <a:gd name="connsiteX139-16929" fmla="*/ 294 w 420"/>
              <a:gd name="connsiteY139-16930" fmla="*/ 116 h 764"/>
              <a:gd name="connsiteX140-16931" fmla="*/ 294 w 420"/>
              <a:gd name="connsiteY140-16932" fmla="*/ 116 h 764"/>
              <a:gd name="connsiteX0-16933" fmla="*/ 294 w 420"/>
              <a:gd name="connsiteY0-16934" fmla="*/ 116 h 764"/>
              <a:gd name="connsiteX1-16935" fmla="*/ 294 w 420"/>
              <a:gd name="connsiteY1-16936" fmla="*/ 105 h 764"/>
              <a:gd name="connsiteX2-16937" fmla="*/ 289 w 420"/>
              <a:gd name="connsiteY2-16938" fmla="*/ 95 h 764"/>
              <a:gd name="connsiteX3-16939" fmla="*/ 284 w 420"/>
              <a:gd name="connsiteY3-16940" fmla="*/ 84 h 764"/>
              <a:gd name="connsiteX4-16941" fmla="*/ 284 w 420"/>
              <a:gd name="connsiteY4-16942" fmla="*/ 79 h 764"/>
              <a:gd name="connsiteX5-16943" fmla="*/ 278 w 420"/>
              <a:gd name="connsiteY5-16944" fmla="*/ 79 h 764"/>
              <a:gd name="connsiteX6-16945" fmla="*/ 273 w 420"/>
              <a:gd name="connsiteY6-16946" fmla="*/ 79 h 764"/>
              <a:gd name="connsiteX7-16947" fmla="*/ 268 w 420"/>
              <a:gd name="connsiteY7-16948" fmla="*/ 74 h 764"/>
              <a:gd name="connsiteX8-16949" fmla="*/ 257 w 420"/>
              <a:gd name="connsiteY8-16950" fmla="*/ 74 h 764"/>
              <a:gd name="connsiteX9-16951" fmla="*/ 205 w 420"/>
              <a:gd name="connsiteY9-16952" fmla="*/ 26 h 764"/>
              <a:gd name="connsiteX10-16953" fmla="*/ 215 w 420"/>
              <a:gd name="connsiteY10-16954" fmla="*/ 26 h 764"/>
              <a:gd name="connsiteX11-16955" fmla="*/ 221 w 420"/>
              <a:gd name="connsiteY11-16956" fmla="*/ 26 h 764"/>
              <a:gd name="connsiteX12-16957" fmla="*/ 231 w 420"/>
              <a:gd name="connsiteY12-16958" fmla="*/ 21 h 764"/>
              <a:gd name="connsiteX13-16959" fmla="*/ 236 w 420"/>
              <a:gd name="connsiteY13-16960" fmla="*/ 21 h 764"/>
              <a:gd name="connsiteX14-16961" fmla="*/ 242 w 420"/>
              <a:gd name="connsiteY14-16962" fmla="*/ 21 h 764"/>
              <a:gd name="connsiteX15-16963" fmla="*/ 247 w 420"/>
              <a:gd name="connsiteY15-16964" fmla="*/ 16 h 764"/>
              <a:gd name="connsiteX16-16965" fmla="*/ 247 w 420"/>
              <a:gd name="connsiteY16-16966" fmla="*/ 16 h 764"/>
              <a:gd name="connsiteX17-16967" fmla="*/ 252 w 420"/>
              <a:gd name="connsiteY17-16968" fmla="*/ 16 h 764"/>
              <a:gd name="connsiteX18-16969" fmla="*/ 252 w 420"/>
              <a:gd name="connsiteY18-16970" fmla="*/ 11 h 764"/>
              <a:gd name="connsiteX19-16971" fmla="*/ 263 w 420"/>
              <a:gd name="connsiteY19-16972" fmla="*/ 5 h 764"/>
              <a:gd name="connsiteX20-16973" fmla="*/ 268 w 420"/>
              <a:gd name="connsiteY20-16974" fmla="*/ 5 h 764"/>
              <a:gd name="connsiteX21-16975" fmla="*/ 278 w 420"/>
              <a:gd name="connsiteY21-16976" fmla="*/ 0 h 764"/>
              <a:gd name="connsiteX22-16977" fmla="*/ 284 w 420"/>
              <a:gd name="connsiteY22-16978" fmla="*/ 5 h 764"/>
              <a:gd name="connsiteX23-16979" fmla="*/ 299 w 420"/>
              <a:gd name="connsiteY23-16980" fmla="*/ 5 h 764"/>
              <a:gd name="connsiteX24-16981" fmla="*/ 310 w 420"/>
              <a:gd name="connsiteY24-16982" fmla="*/ 11 h 764"/>
              <a:gd name="connsiteX25-16983" fmla="*/ 331 w 420"/>
              <a:gd name="connsiteY25-16984" fmla="*/ 16 h 764"/>
              <a:gd name="connsiteX26-16985" fmla="*/ 363 w 420"/>
              <a:gd name="connsiteY26-16986" fmla="*/ 32 h 764"/>
              <a:gd name="connsiteX27-16987" fmla="*/ 378 w 420"/>
              <a:gd name="connsiteY27-16988" fmla="*/ 42 h 764"/>
              <a:gd name="connsiteX28-16989" fmla="*/ 394 w 420"/>
              <a:gd name="connsiteY28-16990" fmla="*/ 53 h 764"/>
              <a:gd name="connsiteX29-16991" fmla="*/ 405 w 420"/>
              <a:gd name="connsiteY29-16992" fmla="*/ 58 h 764"/>
              <a:gd name="connsiteX30-16993" fmla="*/ 415 w 420"/>
              <a:gd name="connsiteY30-16994" fmla="*/ 68 h 764"/>
              <a:gd name="connsiteX31-16995" fmla="*/ 420 w 420"/>
              <a:gd name="connsiteY31-16996" fmla="*/ 74 h 764"/>
              <a:gd name="connsiteX32-16997" fmla="*/ 420 w 420"/>
              <a:gd name="connsiteY32-16998" fmla="*/ 74 h 764"/>
              <a:gd name="connsiteX33-16999" fmla="*/ 415 w 420"/>
              <a:gd name="connsiteY33-17000" fmla="*/ 79 h 764"/>
              <a:gd name="connsiteX34-17001" fmla="*/ 415 w 420"/>
              <a:gd name="connsiteY34-17002" fmla="*/ 84 h 764"/>
              <a:gd name="connsiteX35-17003" fmla="*/ 410 w 420"/>
              <a:gd name="connsiteY35-17004" fmla="*/ 90 h 764"/>
              <a:gd name="connsiteX36-17005" fmla="*/ 405 w 420"/>
              <a:gd name="connsiteY36-17006" fmla="*/ 95 h 764"/>
              <a:gd name="connsiteX37-17007" fmla="*/ 399 w 420"/>
              <a:gd name="connsiteY37-17008" fmla="*/ 100 h 764"/>
              <a:gd name="connsiteX38-17009" fmla="*/ 394 w 420"/>
              <a:gd name="connsiteY38-17010" fmla="*/ 105 h 764"/>
              <a:gd name="connsiteX39-17011" fmla="*/ 389 w 420"/>
              <a:gd name="connsiteY39-17012" fmla="*/ 116 h 764"/>
              <a:gd name="connsiteX40-17013" fmla="*/ 389 w 420"/>
              <a:gd name="connsiteY40-17014" fmla="*/ 126 h 764"/>
              <a:gd name="connsiteX41-17015" fmla="*/ 384 w 420"/>
              <a:gd name="connsiteY41-17016" fmla="*/ 142 h 764"/>
              <a:gd name="connsiteX42-17017" fmla="*/ 384 w 420"/>
              <a:gd name="connsiteY42-17018" fmla="*/ 163 h 764"/>
              <a:gd name="connsiteX43-17019" fmla="*/ 384 w 420"/>
              <a:gd name="connsiteY43-17020" fmla="*/ 184 h 764"/>
              <a:gd name="connsiteX44-17021" fmla="*/ 378 w 420"/>
              <a:gd name="connsiteY44-17022" fmla="*/ 211 h 764"/>
              <a:gd name="connsiteX45-17023" fmla="*/ 373 w 420"/>
              <a:gd name="connsiteY45-17024" fmla="*/ 263 h 764"/>
              <a:gd name="connsiteX46-17025" fmla="*/ 368 w 420"/>
              <a:gd name="connsiteY46-17026" fmla="*/ 316 h 764"/>
              <a:gd name="connsiteX47-17027" fmla="*/ 363 w 420"/>
              <a:gd name="connsiteY47-17028" fmla="*/ 363 h 764"/>
              <a:gd name="connsiteX48-17029" fmla="*/ 357 w 420"/>
              <a:gd name="connsiteY48-17030" fmla="*/ 411 h 764"/>
              <a:gd name="connsiteX49-17031" fmla="*/ 347 w 420"/>
              <a:gd name="connsiteY49-17032" fmla="*/ 458 h 764"/>
              <a:gd name="connsiteX50-17033" fmla="*/ 336 w 420"/>
              <a:gd name="connsiteY50-17034" fmla="*/ 506 h 764"/>
              <a:gd name="connsiteX51-17035" fmla="*/ 326 w 420"/>
              <a:gd name="connsiteY51-17036" fmla="*/ 553 h 764"/>
              <a:gd name="connsiteX52-17037" fmla="*/ 310 w 420"/>
              <a:gd name="connsiteY52-17038" fmla="*/ 595 h 764"/>
              <a:gd name="connsiteX53-17039" fmla="*/ 299 w 420"/>
              <a:gd name="connsiteY53-17040" fmla="*/ 622 h 764"/>
              <a:gd name="connsiteX54-17041" fmla="*/ 294 w 420"/>
              <a:gd name="connsiteY54-17042" fmla="*/ 643 h 764"/>
              <a:gd name="connsiteX55-17043" fmla="*/ 284 w 420"/>
              <a:gd name="connsiteY55-17044" fmla="*/ 658 h 764"/>
              <a:gd name="connsiteX56-17045" fmla="*/ 273 w 420"/>
              <a:gd name="connsiteY56-17046" fmla="*/ 674 h 764"/>
              <a:gd name="connsiteX57-17047" fmla="*/ 263 w 420"/>
              <a:gd name="connsiteY57-17048" fmla="*/ 690 h 764"/>
              <a:gd name="connsiteX58-17049" fmla="*/ 252 w 420"/>
              <a:gd name="connsiteY58-17050" fmla="*/ 706 h 764"/>
              <a:gd name="connsiteX59-17051" fmla="*/ 236 w 420"/>
              <a:gd name="connsiteY59-17052" fmla="*/ 716 h 764"/>
              <a:gd name="connsiteX60-17053" fmla="*/ 226 w 420"/>
              <a:gd name="connsiteY60-17054" fmla="*/ 727 h 764"/>
              <a:gd name="connsiteX61-17055" fmla="*/ 215 w 420"/>
              <a:gd name="connsiteY61-17056" fmla="*/ 737 h 764"/>
              <a:gd name="connsiteX62-17057" fmla="*/ 205 w 420"/>
              <a:gd name="connsiteY62-17058" fmla="*/ 743 h 764"/>
              <a:gd name="connsiteX63-17059" fmla="*/ 194 w 420"/>
              <a:gd name="connsiteY63-17060" fmla="*/ 748 h 764"/>
              <a:gd name="connsiteX64-17061" fmla="*/ 184 w 420"/>
              <a:gd name="connsiteY64-17062" fmla="*/ 753 h 764"/>
              <a:gd name="connsiteX65-17063" fmla="*/ 179 w 420"/>
              <a:gd name="connsiteY65-17064" fmla="*/ 758 h 764"/>
              <a:gd name="connsiteX66-17065" fmla="*/ 168 w 420"/>
              <a:gd name="connsiteY66-17066" fmla="*/ 764 h 764"/>
              <a:gd name="connsiteX67-17067" fmla="*/ 163 w 420"/>
              <a:gd name="connsiteY67-17068" fmla="*/ 764 h 764"/>
              <a:gd name="connsiteX68-17069" fmla="*/ 157 w 420"/>
              <a:gd name="connsiteY68-17070" fmla="*/ 764 h 764"/>
              <a:gd name="connsiteX69-17071" fmla="*/ 147 w 420"/>
              <a:gd name="connsiteY69-17072" fmla="*/ 758 h 764"/>
              <a:gd name="connsiteX70-17073" fmla="*/ 142 w 420"/>
              <a:gd name="connsiteY70-17074" fmla="*/ 753 h 764"/>
              <a:gd name="connsiteX71-17075" fmla="*/ 136 w 420"/>
              <a:gd name="connsiteY71-17076" fmla="*/ 748 h 764"/>
              <a:gd name="connsiteX72-17077" fmla="*/ 136 w 420"/>
              <a:gd name="connsiteY72-17078" fmla="*/ 743 h 764"/>
              <a:gd name="connsiteX73-17079" fmla="*/ 136 w 420"/>
              <a:gd name="connsiteY73-17080" fmla="*/ 737 h 764"/>
              <a:gd name="connsiteX74-17081" fmla="*/ 136 w 420"/>
              <a:gd name="connsiteY74-17082" fmla="*/ 732 h 764"/>
              <a:gd name="connsiteX75-17083" fmla="*/ 136 w 420"/>
              <a:gd name="connsiteY75-17084" fmla="*/ 722 h 764"/>
              <a:gd name="connsiteX76-17085" fmla="*/ 136 w 420"/>
              <a:gd name="connsiteY76-17086" fmla="*/ 716 h 764"/>
              <a:gd name="connsiteX77-17087" fmla="*/ 131 w 420"/>
              <a:gd name="connsiteY77-17088" fmla="*/ 706 h 764"/>
              <a:gd name="connsiteX78-17089" fmla="*/ 121 w 420"/>
              <a:gd name="connsiteY78-17090" fmla="*/ 695 h 764"/>
              <a:gd name="connsiteX79-17091" fmla="*/ 110 w 420"/>
              <a:gd name="connsiteY79-17092" fmla="*/ 690 h 764"/>
              <a:gd name="connsiteX80-17093" fmla="*/ 100 w 420"/>
              <a:gd name="connsiteY80-17094" fmla="*/ 679 h 764"/>
              <a:gd name="connsiteX81-17095" fmla="*/ 84 w 420"/>
              <a:gd name="connsiteY81-17096" fmla="*/ 669 h 764"/>
              <a:gd name="connsiteX82-17097" fmla="*/ 68 w 420"/>
              <a:gd name="connsiteY82-17098" fmla="*/ 658 h 764"/>
              <a:gd name="connsiteX83-17099" fmla="*/ 52 w 420"/>
              <a:gd name="connsiteY83-17100" fmla="*/ 648 h 764"/>
              <a:gd name="connsiteX84-17101" fmla="*/ 36 w 420"/>
              <a:gd name="connsiteY84-17102" fmla="*/ 643 h 764"/>
              <a:gd name="connsiteX85-17103" fmla="*/ 26 w 420"/>
              <a:gd name="connsiteY85-17104" fmla="*/ 632 h 764"/>
              <a:gd name="connsiteX86-17105" fmla="*/ 15 w 420"/>
              <a:gd name="connsiteY86-17106" fmla="*/ 627 h 764"/>
              <a:gd name="connsiteX87-17107" fmla="*/ 5 w 420"/>
              <a:gd name="connsiteY87-17108" fmla="*/ 622 h 764"/>
              <a:gd name="connsiteX88-17109" fmla="*/ 0 w 420"/>
              <a:gd name="connsiteY88-17110" fmla="*/ 616 h 764"/>
              <a:gd name="connsiteX89-17111" fmla="*/ 0 w 420"/>
              <a:gd name="connsiteY89-17112" fmla="*/ 616 h 764"/>
              <a:gd name="connsiteX90-17113" fmla="*/ 0 w 420"/>
              <a:gd name="connsiteY90-17114" fmla="*/ 611 h 764"/>
              <a:gd name="connsiteX91-17115" fmla="*/ 0 w 420"/>
              <a:gd name="connsiteY91-17116" fmla="*/ 611 h 764"/>
              <a:gd name="connsiteX92-17117" fmla="*/ 5 w 420"/>
              <a:gd name="connsiteY92-17118" fmla="*/ 611 h 764"/>
              <a:gd name="connsiteX93-17119" fmla="*/ 10 w 420"/>
              <a:gd name="connsiteY93-17120" fmla="*/ 611 h 764"/>
              <a:gd name="connsiteX94-17121" fmla="*/ 21 w 420"/>
              <a:gd name="connsiteY94-17122" fmla="*/ 611 h 764"/>
              <a:gd name="connsiteX95-17123" fmla="*/ 31 w 420"/>
              <a:gd name="connsiteY95-17124" fmla="*/ 611 h 764"/>
              <a:gd name="connsiteX96-17125" fmla="*/ 47 w 420"/>
              <a:gd name="connsiteY96-17126" fmla="*/ 616 h 764"/>
              <a:gd name="connsiteX97-17127" fmla="*/ 63 w 420"/>
              <a:gd name="connsiteY97-17128" fmla="*/ 622 h 764"/>
              <a:gd name="connsiteX98-17129" fmla="*/ 84 w 420"/>
              <a:gd name="connsiteY98-17130" fmla="*/ 622 h 764"/>
              <a:gd name="connsiteX99-17131" fmla="*/ 105 w 420"/>
              <a:gd name="connsiteY99-17132" fmla="*/ 627 h 764"/>
              <a:gd name="connsiteX100-17133" fmla="*/ 121 w 420"/>
              <a:gd name="connsiteY100-17134" fmla="*/ 632 h 764"/>
              <a:gd name="connsiteX101-17135" fmla="*/ 136 w 420"/>
              <a:gd name="connsiteY101-17136" fmla="*/ 632 h 764"/>
              <a:gd name="connsiteX102-17137" fmla="*/ 152 w 420"/>
              <a:gd name="connsiteY102-17138" fmla="*/ 632 h 764"/>
              <a:gd name="connsiteX103-17139" fmla="*/ 163 w 420"/>
              <a:gd name="connsiteY103-17140" fmla="*/ 632 h 764"/>
              <a:gd name="connsiteX104-17141" fmla="*/ 173 w 420"/>
              <a:gd name="connsiteY104-17142" fmla="*/ 632 h 764"/>
              <a:gd name="connsiteX105-17143" fmla="*/ 179 w 420"/>
              <a:gd name="connsiteY105-17144" fmla="*/ 632 h 764"/>
              <a:gd name="connsiteX106-17145" fmla="*/ 184 w 420"/>
              <a:gd name="connsiteY106-17146" fmla="*/ 632 h 764"/>
              <a:gd name="connsiteX107-17147" fmla="*/ 189 w 420"/>
              <a:gd name="connsiteY107-17148" fmla="*/ 627 h 764"/>
              <a:gd name="connsiteX108-17149" fmla="*/ 194 w 420"/>
              <a:gd name="connsiteY108-17150" fmla="*/ 622 h 764"/>
              <a:gd name="connsiteX109-17151" fmla="*/ 200 w 420"/>
              <a:gd name="connsiteY109-17152" fmla="*/ 616 h 764"/>
              <a:gd name="connsiteX110-17153" fmla="*/ 205 w 420"/>
              <a:gd name="connsiteY110-17154" fmla="*/ 611 h 764"/>
              <a:gd name="connsiteX111-17155" fmla="*/ 210 w 420"/>
              <a:gd name="connsiteY111-17156" fmla="*/ 600 h 764"/>
              <a:gd name="connsiteX112-17157" fmla="*/ 221 w 420"/>
              <a:gd name="connsiteY112-17158" fmla="*/ 590 h 764"/>
              <a:gd name="connsiteX113-17159" fmla="*/ 226 w 420"/>
              <a:gd name="connsiteY113-17160" fmla="*/ 579 h 764"/>
              <a:gd name="connsiteX114-17161" fmla="*/ 231 w 420"/>
              <a:gd name="connsiteY114-17162" fmla="*/ 569 h 764"/>
              <a:gd name="connsiteX115-17163" fmla="*/ 236 w 420"/>
              <a:gd name="connsiteY115-17164" fmla="*/ 553 h 764"/>
              <a:gd name="connsiteX116-17165" fmla="*/ 242 w 420"/>
              <a:gd name="connsiteY116-17166" fmla="*/ 537 h 764"/>
              <a:gd name="connsiteX117-17167" fmla="*/ 247 w 420"/>
              <a:gd name="connsiteY117-17168" fmla="*/ 521 h 764"/>
              <a:gd name="connsiteX118-17169" fmla="*/ 252 w 420"/>
              <a:gd name="connsiteY118-17170" fmla="*/ 500 h 764"/>
              <a:gd name="connsiteX119-17171" fmla="*/ 257 w 420"/>
              <a:gd name="connsiteY119-17172" fmla="*/ 479 h 764"/>
              <a:gd name="connsiteX120-17173" fmla="*/ 263 w 420"/>
              <a:gd name="connsiteY120-17174" fmla="*/ 453 h 764"/>
              <a:gd name="connsiteX121-17175" fmla="*/ 268 w 420"/>
              <a:gd name="connsiteY121-17176" fmla="*/ 427 h 764"/>
              <a:gd name="connsiteX122-17177" fmla="*/ 273 w 420"/>
              <a:gd name="connsiteY122-17178" fmla="*/ 400 h 764"/>
              <a:gd name="connsiteX123-17179" fmla="*/ 278 w 420"/>
              <a:gd name="connsiteY123-17180" fmla="*/ 374 h 764"/>
              <a:gd name="connsiteX124-17181" fmla="*/ 284 w 420"/>
              <a:gd name="connsiteY124-17182" fmla="*/ 348 h 764"/>
              <a:gd name="connsiteX125-17183" fmla="*/ 284 w 420"/>
              <a:gd name="connsiteY125-17184" fmla="*/ 321 h 764"/>
              <a:gd name="connsiteX126-17185" fmla="*/ 289 w 420"/>
              <a:gd name="connsiteY126-17186" fmla="*/ 295 h 764"/>
              <a:gd name="connsiteX127-17187" fmla="*/ 289 w 420"/>
              <a:gd name="connsiteY127-17188" fmla="*/ 274 h 764"/>
              <a:gd name="connsiteX128-17189" fmla="*/ 294 w 420"/>
              <a:gd name="connsiteY128-17190" fmla="*/ 253 h 764"/>
              <a:gd name="connsiteX129-17191" fmla="*/ 294 w 420"/>
              <a:gd name="connsiteY129-17192" fmla="*/ 232 h 764"/>
              <a:gd name="connsiteX130-17193" fmla="*/ 294 w 420"/>
              <a:gd name="connsiteY130-17194" fmla="*/ 211 h 764"/>
              <a:gd name="connsiteX131-17195" fmla="*/ 299 w 420"/>
              <a:gd name="connsiteY131-17196" fmla="*/ 195 h 764"/>
              <a:gd name="connsiteX132-17197" fmla="*/ 299 w 420"/>
              <a:gd name="connsiteY132-17198" fmla="*/ 179 h 764"/>
              <a:gd name="connsiteX133-17199" fmla="*/ 299 w 420"/>
              <a:gd name="connsiteY133-17200" fmla="*/ 163 h 764"/>
              <a:gd name="connsiteX134-17201" fmla="*/ 299 w 420"/>
              <a:gd name="connsiteY134-17202" fmla="*/ 153 h 764"/>
              <a:gd name="connsiteX135-17203" fmla="*/ 299 w 420"/>
              <a:gd name="connsiteY135-17204" fmla="*/ 142 h 764"/>
              <a:gd name="connsiteX136-17205" fmla="*/ 299 w 420"/>
              <a:gd name="connsiteY136-17206" fmla="*/ 132 h 764"/>
              <a:gd name="connsiteX137-17207" fmla="*/ 299 w 420"/>
              <a:gd name="connsiteY137-17208" fmla="*/ 121 h 764"/>
              <a:gd name="connsiteX138-17209" fmla="*/ 294 w 420"/>
              <a:gd name="connsiteY138-17210" fmla="*/ 116 h 764"/>
              <a:gd name="connsiteX139-17211" fmla="*/ 294 w 420"/>
              <a:gd name="connsiteY139-17212" fmla="*/ 116 h 764"/>
              <a:gd name="connsiteX0-17213" fmla="*/ 294 w 420"/>
              <a:gd name="connsiteY0-17214" fmla="*/ 116 h 764"/>
              <a:gd name="connsiteX1-17215" fmla="*/ 294 w 420"/>
              <a:gd name="connsiteY1-17216" fmla="*/ 105 h 764"/>
              <a:gd name="connsiteX2-17217" fmla="*/ 289 w 420"/>
              <a:gd name="connsiteY2-17218" fmla="*/ 95 h 764"/>
              <a:gd name="connsiteX3-17219" fmla="*/ 284 w 420"/>
              <a:gd name="connsiteY3-17220" fmla="*/ 84 h 764"/>
              <a:gd name="connsiteX4-17221" fmla="*/ 284 w 420"/>
              <a:gd name="connsiteY4-17222" fmla="*/ 79 h 764"/>
              <a:gd name="connsiteX5-17223" fmla="*/ 278 w 420"/>
              <a:gd name="connsiteY5-17224" fmla="*/ 79 h 764"/>
              <a:gd name="connsiteX6-17225" fmla="*/ 273 w 420"/>
              <a:gd name="connsiteY6-17226" fmla="*/ 79 h 764"/>
              <a:gd name="connsiteX7-17227" fmla="*/ 268 w 420"/>
              <a:gd name="connsiteY7-17228" fmla="*/ 74 h 764"/>
              <a:gd name="connsiteX8-17229" fmla="*/ 205 w 420"/>
              <a:gd name="connsiteY8-17230" fmla="*/ 26 h 764"/>
              <a:gd name="connsiteX9-17231" fmla="*/ 215 w 420"/>
              <a:gd name="connsiteY9-17232" fmla="*/ 26 h 764"/>
              <a:gd name="connsiteX10-17233" fmla="*/ 221 w 420"/>
              <a:gd name="connsiteY10-17234" fmla="*/ 26 h 764"/>
              <a:gd name="connsiteX11-17235" fmla="*/ 231 w 420"/>
              <a:gd name="connsiteY11-17236" fmla="*/ 21 h 764"/>
              <a:gd name="connsiteX12-17237" fmla="*/ 236 w 420"/>
              <a:gd name="connsiteY12-17238" fmla="*/ 21 h 764"/>
              <a:gd name="connsiteX13-17239" fmla="*/ 242 w 420"/>
              <a:gd name="connsiteY13-17240" fmla="*/ 21 h 764"/>
              <a:gd name="connsiteX14-17241" fmla="*/ 247 w 420"/>
              <a:gd name="connsiteY14-17242" fmla="*/ 16 h 764"/>
              <a:gd name="connsiteX15-17243" fmla="*/ 247 w 420"/>
              <a:gd name="connsiteY15-17244" fmla="*/ 16 h 764"/>
              <a:gd name="connsiteX16-17245" fmla="*/ 252 w 420"/>
              <a:gd name="connsiteY16-17246" fmla="*/ 16 h 764"/>
              <a:gd name="connsiteX17-17247" fmla="*/ 252 w 420"/>
              <a:gd name="connsiteY17-17248" fmla="*/ 11 h 764"/>
              <a:gd name="connsiteX18-17249" fmla="*/ 263 w 420"/>
              <a:gd name="connsiteY18-17250" fmla="*/ 5 h 764"/>
              <a:gd name="connsiteX19-17251" fmla="*/ 268 w 420"/>
              <a:gd name="connsiteY19-17252" fmla="*/ 5 h 764"/>
              <a:gd name="connsiteX20-17253" fmla="*/ 278 w 420"/>
              <a:gd name="connsiteY20-17254" fmla="*/ 0 h 764"/>
              <a:gd name="connsiteX21-17255" fmla="*/ 284 w 420"/>
              <a:gd name="connsiteY21-17256" fmla="*/ 5 h 764"/>
              <a:gd name="connsiteX22-17257" fmla="*/ 299 w 420"/>
              <a:gd name="connsiteY22-17258" fmla="*/ 5 h 764"/>
              <a:gd name="connsiteX23-17259" fmla="*/ 310 w 420"/>
              <a:gd name="connsiteY23-17260" fmla="*/ 11 h 764"/>
              <a:gd name="connsiteX24-17261" fmla="*/ 331 w 420"/>
              <a:gd name="connsiteY24-17262" fmla="*/ 16 h 764"/>
              <a:gd name="connsiteX25-17263" fmla="*/ 363 w 420"/>
              <a:gd name="connsiteY25-17264" fmla="*/ 32 h 764"/>
              <a:gd name="connsiteX26-17265" fmla="*/ 378 w 420"/>
              <a:gd name="connsiteY26-17266" fmla="*/ 42 h 764"/>
              <a:gd name="connsiteX27-17267" fmla="*/ 394 w 420"/>
              <a:gd name="connsiteY27-17268" fmla="*/ 53 h 764"/>
              <a:gd name="connsiteX28-17269" fmla="*/ 405 w 420"/>
              <a:gd name="connsiteY28-17270" fmla="*/ 58 h 764"/>
              <a:gd name="connsiteX29-17271" fmla="*/ 415 w 420"/>
              <a:gd name="connsiteY29-17272" fmla="*/ 68 h 764"/>
              <a:gd name="connsiteX30-17273" fmla="*/ 420 w 420"/>
              <a:gd name="connsiteY30-17274" fmla="*/ 74 h 764"/>
              <a:gd name="connsiteX31-17275" fmla="*/ 420 w 420"/>
              <a:gd name="connsiteY31-17276" fmla="*/ 74 h 764"/>
              <a:gd name="connsiteX32-17277" fmla="*/ 415 w 420"/>
              <a:gd name="connsiteY32-17278" fmla="*/ 79 h 764"/>
              <a:gd name="connsiteX33-17279" fmla="*/ 415 w 420"/>
              <a:gd name="connsiteY33-17280" fmla="*/ 84 h 764"/>
              <a:gd name="connsiteX34-17281" fmla="*/ 410 w 420"/>
              <a:gd name="connsiteY34-17282" fmla="*/ 90 h 764"/>
              <a:gd name="connsiteX35-17283" fmla="*/ 405 w 420"/>
              <a:gd name="connsiteY35-17284" fmla="*/ 95 h 764"/>
              <a:gd name="connsiteX36-17285" fmla="*/ 399 w 420"/>
              <a:gd name="connsiteY36-17286" fmla="*/ 100 h 764"/>
              <a:gd name="connsiteX37-17287" fmla="*/ 394 w 420"/>
              <a:gd name="connsiteY37-17288" fmla="*/ 105 h 764"/>
              <a:gd name="connsiteX38-17289" fmla="*/ 389 w 420"/>
              <a:gd name="connsiteY38-17290" fmla="*/ 116 h 764"/>
              <a:gd name="connsiteX39-17291" fmla="*/ 389 w 420"/>
              <a:gd name="connsiteY39-17292" fmla="*/ 126 h 764"/>
              <a:gd name="connsiteX40-17293" fmla="*/ 384 w 420"/>
              <a:gd name="connsiteY40-17294" fmla="*/ 142 h 764"/>
              <a:gd name="connsiteX41-17295" fmla="*/ 384 w 420"/>
              <a:gd name="connsiteY41-17296" fmla="*/ 163 h 764"/>
              <a:gd name="connsiteX42-17297" fmla="*/ 384 w 420"/>
              <a:gd name="connsiteY42-17298" fmla="*/ 184 h 764"/>
              <a:gd name="connsiteX43-17299" fmla="*/ 378 w 420"/>
              <a:gd name="connsiteY43-17300" fmla="*/ 211 h 764"/>
              <a:gd name="connsiteX44-17301" fmla="*/ 373 w 420"/>
              <a:gd name="connsiteY44-17302" fmla="*/ 263 h 764"/>
              <a:gd name="connsiteX45-17303" fmla="*/ 368 w 420"/>
              <a:gd name="connsiteY45-17304" fmla="*/ 316 h 764"/>
              <a:gd name="connsiteX46-17305" fmla="*/ 363 w 420"/>
              <a:gd name="connsiteY46-17306" fmla="*/ 363 h 764"/>
              <a:gd name="connsiteX47-17307" fmla="*/ 357 w 420"/>
              <a:gd name="connsiteY47-17308" fmla="*/ 411 h 764"/>
              <a:gd name="connsiteX48-17309" fmla="*/ 347 w 420"/>
              <a:gd name="connsiteY48-17310" fmla="*/ 458 h 764"/>
              <a:gd name="connsiteX49-17311" fmla="*/ 336 w 420"/>
              <a:gd name="connsiteY49-17312" fmla="*/ 506 h 764"/>
              <a:gd name="connsiteX50-17313" fmla="*/ 326 w 420"/>
              <a:gd name="connsiteY50-17314" fmla="*/ 553 h 764"/>
              <a:gd name="connsiteX51-17315" fmla="*/ 310 w 420"/>
              <a:gd name="connsiteY51-17316" fmla="*/ 595 h 764"/>
              <a:gd name="connsiteX52-17317" fmla="*/ 299 w 420"/>
              <a:gd name="connsiteY52-17318" fmla="*/ 622 h 764"/>
              <a:gd name="connsiteX53-17319" fmla="*/ 294 w 420"/>
              <a:gd name="connsiteY53-17320" fmla="*/ 643 h 764"/>
              <a:gd name="connsiteX54-17321" fmla="*/ 284 w 420"/>
              <a:gd name="connsiteY54-17322" fmla="*/ 658 h 764"/>
              <a:gd name="connsiteX55-17323" fmla="*/ 273 w 420"/>
              <a:gd name="connsiteY55-17324" fmla="*/ 674 h 764"/>
              <a:gd name="connsiteX56-17325" fmla="*/ 263 w 420"/>
              <a:gd name="connsiteY56-17326" fmla="*/ 690 h 764"/>
              <a:gd name="connsiteX57-17327" fmla="*/ 252 w 420"/>
              <a:gd name="connsiteY57-17328" fmla="*/ 706 h 764"/>
              <a:gd name="connsiteX58-17329" fmla="*/ 236 w 420"/>
              <a:gd name="connsiteY58-17330" fmla="*/ 716 h 764"/>
              <a:gd name="connsiteX59-17331" fmla="*/ 226 w 420"/>
              <a:gd name="connsiteY59-17332" fmla="*/ 727 h 764"/>
              <a:gd name="connsiteX60-17333" fmla="*/ 215 w 420"/>
              <a:gd name="connsiteY60-17334" fmla="*/ 737 h 764"/>
              <a:gd name="connsiteX61-17335" fmla="*/ 205 w 420"/>
              <a:gd name="connsiteY61-17336" fmla="*/ 743 h 764"/>
              <a:gd name="connsiteX62-17337" fmla="*/ 194 w 420"/>
              <a:gd name="connsiteY62-17338" fmla="*/ 748 h 764"/>
              <a:gd name="connsiteX63-17339" fmla="*/ 184 w 420"/>
              <a:gd name="connsiteY63-17340" fmla="*/ 753 h 764"/>
              <a:gd name="connsiteX64-17341" fmla="*/ 179 w 420"/>
              <a:gd name="connsiteY64-17342" fmla="*/ 758 h 764"/>
              <a:gd name="connsiteX65-17343" fmla="*/ 168 w 420"/>
              <a:gd name="connsiteY65-17344" fmla="*/ 764 h 764"/>
              <a:gd name="connsiteX66-17345" fmla="*/ 163 w 420"/>
              <a:gd name="connsiteY66-17346" fmla="*/ 764 h 764"/>
              <a:gd name="connsiteX67-17347" fmla="*/ 157 w 420"/>
              <a:gd name="connsiteY67-17348" fmla="*/ 764 h 764"/>
              <a:gd name="connsiteX68-17349" fmla="*/ 147 w 420"/>
              <a:gd name="connsiteY68-17350" fmla="*/ 758 h 764"/>
              <a:gd name="connsiteX69-17351" fmla="*/ 142 w 420"/>
              <a:gd name="connsiteY69-17352" fmla="*/ 753 h 764"/>
              <a:gd name="connsiteX70-17353" fmla="*/ 136 w 420"/>
              <a:gd name="connsiteY70-17354" fmla="*/ 748 h 764"/>
              <a:gd name="connsiteX71-17355" fmla="*/ 136 w 420"/>
              <a:gd name="connsiteY71-17356" fmla="*/ 743 h 764"/>
              <a:gd name="connsiteX72-17357" fmla="*/ 136 w 420"/>
              <a:gd name="connsiteY72-17358" fmla="*/ 737 h 764"/>
              <a:gd name="connsiteX73-17359" fmla="*/ 136 w 420"/>
              <a:gd name="connsiteY73-17360" fmla="*/ 732 h 764"/>
              <a:gd name="connsiteX74-17361" fmla="*/ 136 w 420"/>
              <a:gd name="connsiteY74-17362" fmla="*/ 722 h 764"/>
              <a:gd name="connsiteX75-17363" fmla="*/ 136 w 420"/>
              <a:gd name="connsiteY75-17364" fmla="*/ 716 h 764"/>
              <a:gd name="connsiteX76-17365" fmla="*/ 131 w 420"/>
              <a:gd name="connsiteY76-17366" fmla="*/ 706 h 764"/>
              <a:gd name="connsiteX77-17367" fmla="*/ 121 w 420"/>
              <a:gd name="connsiteY77-17368" fmla="*/ 695 h 764"/>
              <a:gd name="connsiteX78-17369" fmla="*/ 110 w 420"/>
              <a:gd name="connsiteY78-17370" fmla="*/ 690 h 764"/>
              <a:gd name="connsiteX79-17371" fmla="*/ 100 w 420"/>
              <a:gd name="connsiteY79-17372" fmla="*/ 679 h 764"/>
              <a:gd name="connsiteX80-17373" fmla="*/ 84 w 420"/>
              <a:gd name="connsiteY80-17374" fmla="*/ 669 h 764"/>
              <a:gd name="connsiteX81-17375" fmla="*/ 68 w 420"/>
              <a:gd name="connsiteY81-17376" fmla="*/ 658 h 764"/>
              <a:gd name="connsiteX82-17377" fmla="*/ 52 w 420"/>
              <a:gd name="connsiteY82-17378" fmla="*/ 648 h 764"/>
              <a:gd name="connsiteX83-17379" fmla="*/ 36 w 420"/>
              <a:gd name="connsiteY83-17380" fmla="*/ 643 h 764"/>
              <a:gd name="connsiteX84-17381" fmla="*/ 26 w 420"/>
              <a:gd name="connsiteY84-17382" fmla="*/ 632 h 764"/>
              <a:gd name="connsiteX85-17383" fmla="*/ 15 w 420"/>
              <a:gd name="connsiteY85-17384" fmla="*/ 627 h 764"/>
              <a:gd name="connsiteX86-17385" fmla="*/ 5 w 420"/>
              <a:gd name="connsiteY86-17386" fmla="*/ 622 h 764"/>
              <a:gd name="connsiteX87-17387" fmla="*/ 0 w 420"/>
              <a:gd name="connsiteY87-17388" fmla="*/ 616 h 764"/>
              <a:gd name="connsiteX88-17389" fmla="*/ 0 w 420"/>
              <a:gd name="connsiteY88-17390" fmla="*/ 616 h 764"/>
              <a:gd name="connsiteX89-17391" fmla="*/ 0 w 420"/>
              <a:gd name="connsiteY89-17392" fmla="*/ 611 h 764"/>
              <a:gd name="connsiteX90-17393" fmla="*/ 0 w 420"/>
              <a:gd name="connsiteY90-17394" fmla="*/ 611 h 764"/>
              <a:gd name="connsiteX91-17395" fmla="*/ 5 w 420"/>
              <a:gd name="connsiteY91-17396" fmla="*/ 611 h 764"/>
              <a:gd name="connsiteX92-17397" fmla="*/ 10 w 420"/>
              <a:gd name="connsiteY92-17398" fmla="*/ 611 h 764"/>
              <a:gd name="connsiteX93-17399" fmla="*/ 21 w 420"/>
              <a:gd name="connsiteY93-17400" fmla="*/ 611 h 764"/>
              <a:gd name="connsiteX94-17401" fmla="*/ 31 w 420"/>
              <a:gd name="connsiteY94-17402" fmla="*/ 611 h 764"/>
              <a:gd name="connsiteX95-17403" fmla="*/ 47 w 420"/>
              <a:gd name="connsiteY95-17404" fmla="*/ 616 h 764"/>
              <a:gd name="connsiteX96-17405" fmla="*/ 63 w 420"/>
              <a:gd name="connsiteY96-17406" fmla="*/ 622 h 764"/>
              <a:gd name="connsiteX97-17407" fmla="*/ 84 w 420"/>
              <a:gd name="connsiteY97-17408" fmla="*/ 622 h 764"/>
              <a:gd name="connsiteX98-17409" fmla="*/ 105 w 420"/>
              <a:gd name="connsiteY98-17410" fmla="*/ 627 h 764"/>
              <a:gd name="connsiteX99-17411" fmla="*/ 121 w 420"/>
              <a:gd name="connsiteY99-17412" fmla="*/ 632 h 764"/>
              <a:gd name="connsiteX100-17413" fmla="*/ 136 w 420"/>
              <a:gd name="connsiteY100-17414" fmla="*/ 632 h 764"/>
              <a:gd name="connsiteX101-17415" fmla="*/ 152 w 420"/>
              <a:gd name="connsiteY101-17416" fmla="*/ 632 h 764"/>
              <a:gd name="connsiteX102-17417" fmla="*/ 163 w 420"/>
              <a:gd name="connsiteY102-17418" fmla="*/ 632 h 764"/>
              <a:gd name="connsiteX103-17419" fmla="*/ 173 w 420"/>
              <a:gd name="connsiteY103-17420" fmla="*/ 632 h 764"/>
              <a:gd name="connsiteX104-17421" fmla="*/ 179 w 420"/>
              <a:gd name="connsiteY104-17422" fmla="*/ 632 h 764"/>
              <a:gd name="connsiteX105-17423" fmla="*/ 184 w 420"/>
              <a:gd name="connsiteY105-17424" fmla="*/ 632 h 764"/>
              <a:gd name="connsiteX106-17425" fmla="*/ 189 w 420"/>
              <a:gd name="connsiteY106-17426" fmla="*/ 627 h 764"/>
              <a:gd name="connsiteX107-17427" fmla="*/ 194 w 420"/>
              <a:gd name="connsiteY107-17428" fmla="*/ 622 h 764"/>
              <a:gd name="connsiteX108-17429" fmla="*/ 200 w 420"/>
              <a:gd name="connsiteY108-17430" fmla="*/ 616 h 764"/>
              <a:gd name="connsiteX109-17431" fmla="*/ 205 w 420"/>
              <a:gd name="connsiteY109-17432" fmla="*/ 611 h 764"/>
              <a:gd name="connsiteX110-17433" fmla="*/ 210 w 420"/>
              <a:gd name="connsiteY110-17434" fmla="*/ 600 h 764"/>
              <a:gd name="connsiteX111-17435" fmla="*/ 221 w 420"/>
              <a:gd name="connsiteY111-17436" fmla="*/ 590 h 764"/>
              <a:gd name="connsiteX112-17437" fmla="*/ 226 w 420"/>
              <a:gd name="connsiteY112-17438" fmla="*/ 579 h 764"/>
              <a:gd name="connsiteX113-17439" fmla="*/ 231 w 420"/>
              <a:gd name="connsiteY113-17440" fmla="*/ 569 h 764"/>
              <a:gd name="connsiteX114-17441" fmla="*/ 236 w 420"/>
              <a:gd name="connsiteY114-17442" fmla="*/ 553 h 764"/>
              <a:gd name="connsiteX115-17443" fmla="*/ 242 w 420"/>
              <a:gd name="connsiteY115-17444" fmla="*/ 537 h 764"/>
              <a:gd name="connsiteX116-17445" fmla="*/ 247 w 420"/>
              <a:gd name="connsiteY116-17446" fmla="*/ 521 h 764"/>
              <a:gd name="connsiteX117-17447" fmla="*/ 252 w 420"/>
              <a:gd name="connsiteY117-17448" fmla="*/ 500 h 764"/>
              <a:gd name="connsiteX118-17449" fmla="*/ 257 w 420"/>
              <a:gd name="connsiteY118-17450" fmla="*/ 479 h 764"/>
              <a:gd name="connsiteX119-17451" fmla="*/ 263 w 420"/>
              <a:gd name="connsiteY119-17452" fmla="*/ 453 h 764"/>
              <a:gd name="connsiteX120-17453" fmla="*/ 268 w 420"/>
              <a:gd name="connsiteY120-17454" fmla="*/ 427 h 764"/>
              <a:gd name="connsiteX121-17455" fmla="*/ 273 w 420"/>
              <a:gd name="connsiteY121-17456" fmla="*/ 400 h 764"/>
              <a:gd name="connsiteX122-17457" fmla="*/ 278 w 420"/>
              <a:gd name="connsiteY122-17458" fmla="*/ 374 h 764"/>
              <a:gd name="connsiteX123-17459" fmla="*/ 284 w 420"/>
              <a:gd name="connsiteY123-17460" fmla="*/ 348 h 764"/>
              <a:gd name="connsiteX124-17461" fmla="*/ 284 w 420"/>
              <a:gd name="connsiteY124-17462" fmla="*/ 321 h 764"/>
              <a:gd name="connsiteX125-17463" fmla="*/ 289 w 420"/>
              <a:gd name="connsiteY125-17464" fmla="*/ 295 h 764"/>
              <a:gd name="connsiteX126-17465" fmla="*/ 289 w 420"/>
              <a:gd name="connsiteY126-17466" fmla="*/ 274 h 764"/>
              <a:gd name="connsiteX127-17467" fmla="*/ 294 w 420"/>
              <a:gd name="connsiteY127-17468" fmla="*/ 253 h 764"/>
              <a:gd name="connsiteX128-17469" fmla="*/ 294 w 420"/>
              <a:gd name="connsiteY128-17470" fmla="*/ 232 h 764"/>
              <a:gd name="connsiteX129-17471" fmla="*/ 294 w 420"/>
              <a:gd name="connsiteY129-17472" fmla="*/ 211 h 764"/>
              <a:gd name="connsiteX130-17473" fmla="*/ 299 w 420"/>
              <a:gd name="connsiteY130-17474" fmla="*/ 195 h 764"/>
              <a:gd name="connsiteX131-17475" fmla="*/ 299 w 420"/>
              <a:gd name="connsiteY131-17476" fmla="*/ 179 h 764"/>
              <a:gd name="connsiteX132-17477" fmla="*/ 299 w 420"/>
              <a:gd name="connsiteY132-17478" fmla="*/ 163 h 764"/>
              <a:gd name="connsiteX133-17479" fmla="*/ 299 w 420"/>
              <a:gd name="connsiteY133-17480" fmla="*/ 153 h 764"/>
              <a:gd name="connsiteX134-17481" fmla="*/ 299 w 420"/>
              <a:gd name="connsiteY134-17482" fmla="*/ 142 h 764"/>
              <a:gd name="connsiteX135-17483" fmla="*/ 299 w 420"/>
              <a:gd name="connsiteY135-17484" fmla="*/ 132 h 764"/>
              <a:gd name="connsiteX136-17485" fmla="*/ 299 w 420"/>
              <a:gd name="connsiteY136-17486" fmla="*/ 121 h 764"/>
              <a:gd name="connsiteX137-17487" fmla="*/ 294 w 420"/>
              <a:gd name="connsiteY137-17488" fmla="*/ 116 h 764"/>
              <a:gd name="connsiteX138-17489" fmla="*/ 294 w 420"/>
              <a:gd name="connsiteY138-17490" fmla="*/ 116 h 764"/>
              <a:gd name="connsiteX0-17491" fmla="*/ 294 w 420"/>
              <a:gd name="connsiteY0-17492" fmla="*/ 116 h 764"/>
              <a:gd name="connsiteX1-17493" fmla="*/ 294 w 420"/>
              <a:gd name="connsiteY1-17494" fmla="*/ 105 h 764"/>
              <a:gd name="connsiteX2-17495" fmla="*/ 289 w 420"/>
              <a:gd name="connsiteY2-17496" fmla="*/ 95 h 764"/>
              <a:gd name="connsiteX3-17497" fmla="*/ 284 w 420"/>
              <a:gd name="connsiteY3-17498" fmla="*/ 84 h 764"/>
              <a:gd name="connsiteX4-17499" fmla="*/ 284 w 420"/>
              <a:gd name="connsiteY4-17500" fmla="*/ 79 h 764"/>
              <a:gd name="connsiteX5-17501" fmla="*/ 278 w 420"/>
              <a:gd name="connsiteY5-17502" fmla="*/ 79 h 764"/>
              <a:gd name="connsiteX6-17503" fmla="*/ 273 w 420"/>
              <a:gd name="connsiteY6-17504" fmla="*/ 79 h 764"/>
              <a:gd name="connsiteX7-17505" fmla="*/ 205 w 420"/>
              <a:gd name="connsiteY7-17506" fmla="*/ 26 h 764"/>
              <a:gd name="connsiteX8-17507" fmla="*/ 215 w 420"/>
              <a:gd name="connsiteY8-17508" fmla="*/ 26 h 764"/>
              <a:gd name="connsiteX9-17509" fmla="*/ 221 w 420"/>
              <a:gd name="connsiteY9-17510" fmla="*/ 26 h 764"/>
              <a:gd name="connsiteX10-17511" fmla="*/ 231 w 420"/>
              <a:gd name="connsiteY10-17512" fmla="*/ 21 h 764"/>
              <a:gd name="connsiteX11-17513" fmla="*/ 236 w 420"/>
              <a:gd name="connsiteY11-17514" fmla="*/ 21 h 764"/>
              <a:gd name="connsiteX12-17515" fmla="*/ 242 w 420"/>
              <a:gd name="connsiteY12-17516" fmla="*/ 21 h 764"/>
              <a:gd name="connsiteX13-17517" fmla="*/ 247 w 420"/>
              <a:gd name="connsiteY13-17518" fmla="*/ 16 h 764"/>
              <a:gd name="connsiteX14-17519" fmla="*/ 247 w 420"/>
              <a:gd name="connsiteY14-17520" fmla="*/ 16 h 764"/>
              <a:gd name="connsiteX15-17521" fmla="*/ 252 w 420"/>
              <a:gd name="connsiteY15-17522" fmla="*/ 16 h 764"/>
              <a:gd name="connsiteX16-17523" fmla="*/ 252 w 420"/>
              <a:gd name="connsiteY16-17524" fmla="*/ 11 h 764"/>
              <a:gd name="connsiteX17-17525" fmla="*/ 263 w 420"/>
              <a:gd name="connsiteY17-17526" fmla="*/ 5 h 764"/>
              <a:gd name="connsiteX18-17527" fmla="*/ 268 w 420"/>
              <a:gd name="connsiteY18-17528" fmla="*/ 5 h 764"/>
              <a:gd name="connsiteX19-17529" fmla="*/ 278 w 420"/>
              <a:gd name="connsiteY19-17530" fmla="*/ 0 h 764"/>
              <a:gd name="connsiteX20-17531" fmla="*/ 284 w 420"/>
              <a:gd name="connsiteY20-17532" fmla="*/ 5 h 764"/>
              <a:gd name="connsiteX21-17533" fmla="*/ 299 w 420"/>
              <a:gd name="connsiteY21-17534" fmla="*/ 5 h 764"/>
              <a:gd name="connsiteX22-17535" fmla="*/ 310 w 420"/>
              <a:gd name="connsiteY22-17536" fmla="*/ 11 h 764"/>
              <a:gd name="connsiteX23-17537" fmla="*/ 331 w 420"/>
              <a:gd name="connsiteY23-17538" fmla="*/ 16 h 764"/>
              <a:gd name="connsiteX24-17539" fmla="*/ 363 w 420"/>
              <a:gd name="connsiteY24-17540" fmla="*/ 32 h 764"/>
              <a:gd name="connsiteX25-17541" fmla="*/ 378 w 420"/>
              <a:gd name="connsiteY25-17542" fmla="*/ 42 h 764"/>
              <a:gd name="connsiteX26-17543" fmla="*/ 394 w 420"/>
              <a:gd name="connsiteY26-17544" fmla="*/ 53 h 764"/>
              <a:gd name="connsiteX27-17545" fmla="*/ 405 w 420"/>
              <a:gd name="connsiteY27-17546" fmla="*/ 58 h 764"/>
              <a:gd name="connsiteX28-17547" fmla="*/ 415 w 420"/>
              <a:gd name="connsiteY28-17548" fmla="*/ 68 h 764"/>
              <a:gd name="connsiteX29-17549" fmla="*/ 420 w 420"/>
              <a:gd name="connsiteY29-17550" fmla="*/ 74 h 764"/>
              <a:gd name="connsiteX30-17551" fmla="*/ 420 w 420"/>
              <a:gd name="connsiteY30-17552" fmla="*/ 74 h 764"/>
              <a:gd name="connsiteX31-17553" fmla="*/ 415 w 420"/>
              <a:gd name="connsiteY31-17554" fmla="*/ 79 h 764"/>
              <a:gd name="connsiteX32-17555" fmla="*/ 415 w 420"/>
              <a:gd name="connsiteY32-17556" fmla="*/ 84 h 764"/>
              <a:gd name="connsiteX33-17557" fmla="*/ 410 w 420"/>
              <a:gd name="connsiteY33-17558" fmla="*/ 90 h 764"/>
              <a:gd name="connsiteX34-17559" fmla="*/ 405 w 420"/>
              <a:gd name="connsiteY34-17560" fmla="*/ 95 h 764"/>
              <a:gd name="connsiteX35-17561" fmla="*/ 399 w 420"/>
              <a:gd name="connsiteY35-17562" fmla="*/ 100 h 764"/>
              <a:gd name="connsiteX36-17563" fmla="*/ 394 w 420"/>
              <a:gd name="connsiteY36-17564" fmla="*/ 105 h 764"/>
              <a:gd name="connsiteX37-17565" fmla="*/ 389 w 420"/>
              <a:gd name="connsiteY37-17566" fmla="*/ 116 h 764"/>
              <a:gd name="connsiteX38-17567" fmla="*/ 389 w 420"/>
              <a:gd name="connsiteY38-17568" fmla="*/ 126 h 764"/>
              <a:gd name="connsiteX39-17569" fmla="*/ 384 w 420"/>
              <a:gd name="connsiteY39-17570" fmla="*/ 142 h 764"/>
              <a:gd name="connsiteX40-17571" fmla="*/ 384 w 420"/>
              <a:gd name="connsiteY40-17572" fmla="*/ 163 h 764"/>
              <a:gd name="connsiteX41-17573" fmla="*/ 384 w 420"/>
              <a:gd name="connsiteY41-17574" fmla="*/ 184 h 764"/>
              <a:gd name="connsiteX42-17575" fmla="*/ 378 w 420"/>
              <a:gd name="connsiteY42-17576" fmla="*/ 211 h 764"/>
              <a:gd name="connsiteX43-17577" fmla="*/ 373 w 420"/>
              <a:gd name="connsiteY43-17578" fmla="*/ 263 h 764"/>
              <a:gd name="connsiteX44-17579" fmla="*/ 368 w 420"/>
              <a:gd name="connsiteY44-17580" fmla="*/ 316 h 764"/>
              <a:gd name="connsiteX45-17581" fmla="*/ 363 w 420"/>
              <a:gd name="connsiteY45-17582" fmla="*/ 363 h 764"/>
              <a:gd name="connsiteX46-17583" fmla="*/ 357 w 420"/>
              <a:gd name="connsiteY46-17584" fmla="*/ 411 h 764"/>
              <a:gd name="connsiteX47-17585" fmla="*/ 347 w 420"/>
              <a:gd name="connsiteY47-17586" fmla="*/ 458 h 764"/>
              <a:gd name="connsiteX48-17587" fmla="*/ 336 w 420"/>
              <a:gd name="connsiteY48-17588" fmla="*/ 506 h 764"/>
              <a:gd name="connsiteX49-17589" fmla="*/ 326 w 420"/>
              <a:gd name="connsiteY49-17590" fmla="*/ 553 h 764"/>
              <a:gd name="connsiteX50-17591" fmla="*/ 310 w 420"/>
              <a:gd name="connsiteY50-17592" fmla="*/ 595 h 764"/>
              <a:gd name="connsiteX51-17593" fmla="*/ 299 w 420"/>
              <a:gd name="connsiteY51-17594" fmla="*/ 622 h 764"/>
              <a:gd name="connsiteX52-17595" fmla="*/ 294 w 420"/>
              <a:gd name="connsiteY52-17596" fmla="*/ 643 h 764"/>
              <a:gd name="connsiteX53-17597" fmla="*/ 284 w 420"/>
              <a:gd name="connsiteY53-17598" fmla="*/ 658 h 764"/>
              <a:gd name="connsiteX54-17599" fmla="*/ 273 w 420"/>
              <a:gd name="connsiteY54-17600" fmla="*/ 674 h 764"/>
              <a:gd name="connsiteX55-17601" fmla="*/ 263 w 420"/>
              <a:gd name="connsiteY55-17602" fmla="*/ 690 h 764"/>
              <a:gd name="connsiteX56-17603" fmla="*/ 252 w 420"/>
              <a:gd name="connsiteY56-17604" fmla="*/ 706 h 764"/>
              <a:gd name="connsiteX57-17605" fmla="*/ 236 w 420"/>
              <a:gd name="connsiteY57-17606" fmla="*/ 716 h 764"/>
              <a:gd name="connsiteX58-17607" fmla="*/ 226 w 420"/>
              <a:gd name="connsiteY58-17608" fmla="*/ 727 h 764"/>
              <a:gd name="connsiteX59-17609" fmla="*/ 215 w 420"/>
              <a:gd name="connsiteY59-17610" fmla="*/ 737 h 764"/>
              <a:gd name="connsiteX60-17611" fmla="*/ 205 w 420"/>
              <a:gd name="connsiteY60-17612" fmla="*/ 743 h 764"/>
              <a:gd name="connsiteX61-17613" fmla="*/ 194 w 420"/>
              <a:gd name="connsiteY61-17614" fmla="*/ 748 h 764"/>
              <a:gd name="connsiteX62-17615" fmla="*/ 184 w 420"/>
              <a:gd name="connsiteY62-17616" fmla="*/ 753 h 764"/>
              <a:gd name="connsiteX63-17617" fmla="*/ 179 w 420"/>
              <a:gd name="connsiteY63-17618" fmla="*/ 758 h 764"/>
              <a:gd name="connsiteX64-17619" fmla="*/ 168 w 420"/>
              <a:gd name="connsiteY64-17620" fmla="*/ 764 h 764"/>
              <a:gd name="connsiteX65-17621" fmla="*/ 163 w 420"/>
              <a:gd name="connsiteY65-17622" fmla="*/ 764 h 764"/>
              <a:gd name="connsiteX66-17623" fmla="*/ 157 w 420"/>
              <a:gd name="connsiteY66-17624" fmla="*/ 764 h 764"/>
              <a:gd name="connsiteX67-17625" fmla="*/ 147 w 420"/>
              <a:gd name="connsiteY67-17626" fmla="*/ 758 h 764"/>
              <a:gd name="connsiteX68-17627" fmla="*/ 142 w 420"/>
              <a:gd name="connsiteY68-17628" fmla="*/ 753 h 764"/>
              <a:gd name="connsiteX69-17629" fmla="*/ 136 w 420"/>
              <a:gd name="connsiteY69-17630" fmla="*/ 748 h 764"/>
              <a:gd name="connsiteX70-17631" fmla="*/ 136 w 420"/>
              <a:gd name="connsiteY70-17632" fmla="*/ 743 h 764"/>
              <a:gd name="connsiteX71-17633" fmla="*/ 136 w 420"/>
              <a:gd name="connsiteY71-17634" fmla="*/ 737 h 764"/>
              <a:gd name="connsiteX72-17635" fmla="*/ 136 w 420"/>
              <a:gd name="connsiteY72-17636" fmla="*/ 732 h 764"/>
              <a:gd name="connsiteX73-17637" fmla="*/ 136 w 420"/>
              <a:gd name="connsiteY73-17638" fmla="*/ 722 h 764"/>
              <a:gd name="connsiteX74-17639" fmla="*/ 136 w 420"/>
              <a:gd name="connsiteY74-17640" fmla="*/ 716 h 764"/>
              <a:gd name="connsiteX75-17641" fmla="*/ 131 w 420"/>
              <a:gd name="connsiteY75-17642" fmla="*/ 706 h 764"/>
              <a:gd name="connsiteX76-17643" fmla="*/ 121 w 420"/>
              <a:gd name="connsiteY76-17644" fmla="*/ 695 h 764"/>
              <a:gd name="connsiteX77-17645" fmla="*/ 110 w 420"/>
              <a:gd name="connsiteY77-17646" fmla="*/ 690 h 764"/>
              <a:gd name="connsiteX78-17647" fmla="*/ 100 w 420"/>
              <a:gd name="connsiteY78-17648" fmla="*/ 679 h 764"/>
              <a:gd name="connsiteX79-17649" fmla="*/ 84 w 420"/>
              <a:gd name="connsiteY79-17650" fmla="*/ 669 h 764"/>
              <a:gd name="connsiteX80-17651" fmla="*/ 68 w 420"/>
              <a:gd name="connsiteY80-17652" fmla="*/ 658 h 764"/>
              <a:gd name="connsiteX81-17653" fmla="*/ 52 w 420"/>
              <a:gd name="connsiteY81-17654" fmla="*/ 648 h 764"/>
              <a:gd name="connsiteX82-17655" fmla="*/ 36 w 420"/>
              <a:gd name="connsiteY82-17656" fmla="*/ 643 h 764"/>
              <a:gd name="connsiteX83-17657" fmla="*/ 26 w 420"/>
              <a:gd name="connsiteY83-17658" fmla="*/ 632 h 764"/>
              <a:gd name="connsiteX84-17659" fmla="*/ 15 w 420"/>
              <a:gd name="connsiteY84-17660" fmla="*/ 627 h 764"/>
              <a:gd name="connsiteX85-17661" fmla="*/ 5 w 420"/>
              <a:gd name="connsiteY85-17662" fmla="*/ 622 h 764"/>
              <a:gd name="connsiteX86-17663" fmla="*/ 0 w 420"/>
              <a:gd name="connsiteY86-17664" fmla="*/ 616 h 764"/>
              <a:gd name="connsiteX87-17665" fmla="*/ 0 w 420"/>
              <a:gd name="connsiteY87-17666" fmla="*/ 616 h 764"/>
              <a:gd name="connsiteX88-17667" fmla="*/ 0 w 420"/>
              <a:gd name="connsiteY88-17668" fmla="*/ 611 h 764"/>
              <a:gd name="connsiteX89-17669" fmla="*/ 0 w 420"/>
              <a:gd name="connsiteY89-17670" fmla="*/ 611 h 764"/>
              <a:gd name="connsiteX90-17671" fmla="*/ 5 w 420"/>
              <a:gd name="connsiteY90-17672" fmla="*/ 611 h 764"/>
              <a:gd name="connsiteX91-17673" fmla="*/ 10 w 420"/>
              <a:gd name="connsiteY91-17674" fmla="*/ 611 h 764"/>
              <a:gd name="connsiteX92-17675" fmla="*/ 21 w 420"/>
              <a:gd name="connsiteY92-17676" fmla="*/ 611 h 764"/>
              <a:gd name="connsiteX93-17677" fmla="*/ 31 w 420"/>
              <a:gd name="connsiteY93-17678" fmla="*/ 611 h 764"/>
              <a:gd name="connsiteX94-17679" fmla="*/ 47 w 420"/>
              <a:gd name="connsiteY94-17680" fmla="*/ 616 h 764"/>
              <a:gd name="connsiteX95-17681" fmla="*/ 63 w 420"/>
              <a:gd name="connsiteY95-17682" fmla="*/ 622 h 764"/>
              <a:gd name="connsiteX96-17683" fmla="*/ 84 w 420"/>
              <a:gd name="connsiteY96-17684" fmla="*/ 622 h 764"/>
              <a:gd name="connsiteX97-17685" fmla="*/ 105 w 420"/>
              <a:gd name="connsiteY97-17686" fmla="*/ 627 h 764"/>
              <a:gd name="connsiteX98-17687" fmla="*/ 121 w 420"/>
              <a:gd name="connsiteY98-17688" fmla="*/ 632 h 764"/>
              <a:gd name="connsiteX99-17689" fmla="*/ 136 w 420"/>
              <a:gd name="connsiteY99-17690" fmla="*/ 632 h 764"/>
              <a:gd name="connsiteX100-17691" fmla="*/ 152 w 420"/>
              <a:gd name="connsiteY100-17692" fmla="*/ 632 h 764"/>
              <a:gd name="connsiteX101-17693" fmla="*/ 163 w 420"/>
              <a:gd name="connsiteY101-17694" fmla="*/ 632 h 764"/>
              <a:gd name="connsiteX102-17695" fmla="*/ 173 w 420"/>
              <a:gd name="connsiteY102-17696" fmla="*/ 632 h 764"/>
              <a:gd name="connsiteX103-17697" fmla="*/ 179 w 420"/>
              <a:gd name="connsiteY103-17698" fmla="*/ 632 h 764"/>
              <a:gd name="connsiteX104-17699" fmla="*/ 184 w 420"/>
              <a:gd name="connsiteY104-17700" fmla="*/ 632 h 764"/>
              <a:gd name="connsiteX105-17701" fmla="*/ 189 w 420"/>
              <a:gd name="connsiteY105-17702" fmla="*/ 627 h 764"/>
              <a:gd name="connsiteX106-17703" fmla="*/ 194 w 420"/>
              <a:gd name="connsiteY106-17704" fmla="*/ 622 h 764"/>
              <a:gd name="connsiteX107-17705" fmla="*/ 200 w 420"/>
              <a:gd name="connsiteY107-17706" fmla="*/ 616 h 764"/>
              <a:gd name="connsiteX108-17707" fmla="*/ 205 w 420"/>
              <a:gd name="connsiteY108-17708" fmla="*/ 611 h 764"/>
              <a:gd name="connsiteX109-17709" fmla="*/ 210 w 420"/>
              <a:gd name="connsiteY109-17710" fmla="*/ 600 h 764"/>
              <a:gd name="connsiteX110-17711" fmla="*/ 221 w 420"/>
              <a:gd name="connsiteY110-17712" fmla="*/ 590 h 764"/>
              <a:gd name="connsiteX111-17713" fmla="*/ 226 w 420"/>
              <a:gd name="connsiteY111-17714" fmla="*/ 579 h 764"/>
              <a:gd name="connsiteX112-17715" fmla="*/ 231 w 420"/>
              <a:gd name="connsiteY112-17716" fmla="*/ 569 h 764"/>
              <a:gd name="connsiteX113-17717" fmla="*/ 236 w 420"/>
              <a:gd name="connsiteY113-17718" fmla="*/ 553 h 764"/>
              <a:gd name="connsiteX114-17719" fmla="*/ 242 w 420"/>
              <a:gd name="connsiteY114-17720" fmla="*/ 537 h 764"/>
              <a:gd name="connsiteX115-17721" fmla="*/ 247 w 420"/>
              <a:gd name="connsiteY115-17722" fmla="*/ 521 h 764"/>
              <a:gd name="connsiteX116-17723" fmla="*/ 252 w 420"/>
              <a:gd name="connsiteY116-17724" fmla="*/ 500 h 764"/>
              <a:gd name="connsiteX117-17725" fmla="*/ 257 w 420"/>
              <a:gd name="connsiteY117-17726" fmla="*/ 479 h 764"/>
              <a:gd name="connsiteX118-17727" fmla="*/ 263 w 420"/>
              <a:gd name="connsiteY118-17728" fmla="*/ 453 h 764"/>
              <a:gd name="connsiteX119-17729" fmla="*/ 268 w 420"/>
              <a:gd name="connsiteY119-17730" fmla="*/ 427 h 764"/>
              <a:gd name="connsiteX120-17731" fmla="*/ 273 w 420"/>
              <a:gd name="connsiteY120-17732" fmla="*/ 400 h 764"/>
              <a:gd name="connsiteX121-17733" fmla="*/ 278 w 420"/>
              <a:gd name="connsiteY121-17734" fmla="*/ 374 h 764"/>
              <a:gd name="connsiteX122-17735" fmla="*/ 284 w 420"/>
              <a:gd name="connsiteY122-17736" fmla="*/ 348 h 764"/>
              <a:gd name="connsiteX123-17737" fmla="*/ 284 w 420"/>
              <a:gd name="connsiteY123-17738" fmla="*/ 321 h 764"/>
              <a:gd name="connsiteX124-17739" fmla="*/ 289 w 420"/>
              <a:gd name="connsiteY124-17740" fmla="*/ 295 h 764"/>
              <a:gd name="connsiteX125-17741" fmla="*/ 289 w 420"/>
              <a:gd name="connsiteY125-17742" fmla="*/ 274 h 764"/>
              <a:gd name="connsiteX126-17743" fmla="*/ 294 w 420"/>
              <a:gd name="connsiteY126-17744" fmla="*/ 253 h 764"/>
              <a:gd name="connsiteX127-17745" fmla="*/ 294 w 420"/>
              <a:gd name="connsiteY127-17746" fmla="*/ 232 h 764"/>
              <a:gd name="connsiteX128-17747" fmla="*/ 294 w 420"/>
              <a:gd name="connsiteY128-17748" fmla="*/ 211 h 764"/>
              <a:gd name="connsiteX129-17749" fmla="*/ 299 w 420"/>
              <a:gd name="connsiteY129-17750" fmla="*/ 195 h 764"/>
              <a:gd name="connsiteX130-17751" fmla="*/ 299 w 420"/>
              <a:gd name="connsiteY130-17752" fmla="*/ 179 h 764"/>
              <a:gd name="connsiteX131-17753" fmla="*/ 299 w 420"/>
              <a:gd name="connsiteY131-17754" fmla="*/ 163 h 764"/>
              <a:gd name="connsiteX132-17755" fmla="*/ 299 w 420"/>
              <a:gd name="connsiteY132-17756" fmla="*/ 153 h 764"/>
              <a:gd name="connsiteX133-17757" fmla="*/ 299 w 420"/>
              <a:gd name="connsiteY133-17758" fmla="*/ 142 h 764"/>
              <a:gd name="connsiteX134-17759" fmla="*/ 299 w 420"/>
              <a:gd name="connsiteY134-17760" fmla="*/ 132 h 764"/>
              <a:gd name="connsiteX135-17761" fmla="*/ 299 w 420"/>
              <a:gd name="connsiteY135-17762" fmla="*/ 121 h 764"/>
              <a:gd name="connsiteX136-17763" fmla="*/ 294 w 420"/>
              <a:gd name="connsiteY136-17764" fmla="*/ 116 h 764"/>
              <a:gd name="connsiteX137-17765" fmla="*/ 294 w 420"/>
              <a:gd name="connsiteY137-17766" fmla="*/ 116 h 764"/>
              <a:gd name="connsiteX0-17767" fmla="*/ 294 w 420"/>
              <a:gd name="connsiteY0-17768" fmla="*/ 116 h 764"/>
              <a:gd name="connsiteX1-17769" fmla="*/ 294 w 420"/>
              <a:gd name="connsiteY1-17770" fmla="*/ 105 h 764"/>
              <a:gd name="connsiteX2-17771" fmla="*/ 289 w 420"/>
              <a:gd name="connsiteY2-17772" fmla="*/ 95 h 764"/>
              <a:gd name="connsiteX3-17773" fmla="*/ 284 w 420"/>
              <a:gd name="connsiteY3-17774" fmla="*/ 84 h 764"/>
              <a:gd name="connsiteX4-17775" fmla="*/ 284 w 420"/>
              <a:gd name="connsiteY4-17776" fmla="*/ 79 h 764"/>
              <a:gd name="connsiteX5-17777" fmla="*/ 278 w 420"/>
              <a:gd name="connsiteY5-17778" fmla="*/ 79 h 764"/>
              <a:gd name="connsiteX6-17779" fmla="*/ 273 w 420"/>
              <a:gd name="connsiteY6-17780" fmla="*/ 79 h 764"/>
              <a:gd name="connsiteX7-17781" fmla="*/ 205 w 420"/>
              <a:gd name="connsiteY7-17782" fmla="*/ 26 h 764"/>
              <a:gd name="connsiteX8-17783" fmla="*/ 215 w 420"/>
              <a:gd name="connsiteY8-17784" fmla="*/ 26 h 764"/>
              <a:gd name="connsiteX9-17785" fmla="*/ 231 w 420"/>
              <a:gd name="connsiteY9-17786" fmla="*/ 21 h 764"/>
              <a:gd name="connsiteX10-17787" fmla="*/ 236 w 420"/>
              <a:gd name="connsiteY10-17788" fmla="*/ 21 h 764"/>
              <a:gd name="connsiteX11-17789" fmla="*/ 242 w 420"/>
              <a:gd name="connsiteY11-17790" fmla="*/ 21 h 764"/>
              <a:gd name="connsiteX12-17791" fmla="*/ 247 w 420"/>
              <a:gd name="connsiteY12-17792" fmla="*/ 16 h 764"/>
              <a:gd name="connsiteX13-17793" fmla="*/ 247 w 420"/>
              <a:gd name="connsiteY13-17794" fmla="*/ 16 h 764"/>
              <a:gd name="connsiteX14-17795" fmla="*/ 252 w 420"/>
              <a:gd name="connsiteY14-17796" fmla="*/ 16 h 764"/>
              <a:gd name="connsiteX15-17797" fmla="*/ 252 w 420"/>
              <a:gd name="connsiteY15-17798" fmla="*/ 11 h 764"/>
              <a:gd name="connsiteX16-17799" fmla="*/ 263 w 420"/>
              <a:gd name="connsiteY16-17800" fmla="*/ 5 h 764"/>
              <a:gd name="connsiteX17-17801" fmla="*/ 268 w 420"/>
              <a:gd name="connsiteY17-17802" fmla="*/ 5 h 764"/>
              <a:gd name="connsiteX18-17803" fmla="*/ 278 w 420"/>
              <a:gd name="connsiteY18-17804" fmla="*/ 0 h 764"/>
              <a:gd name="connsiteX19-17805" fmla="*/ 284 w 420"/>
              <a:gd name="connsiteY19-17806" fmla="*/ 5 h 764"/>
              <a:gd name="connsiteX20-17807" fmla="*/ 299 w 420"/>
              <a:gd name="connsiteY20-17808" fmla="*/ 5 h 764"/>
              <a:gd name="connsiteX21-17809" fmla="*/ 310 w 420"/>
              <a:gd name="connsiteY21-17810" fmla="*/ 11 h 764"/>
              <a:gd name="connsiteX22-17811" fmla="*/ 331 w 420"/>
              <a:gd name="connsiteY22-17812" fmla="*/ 16 h 764"/>
              <a:gd name="connsiteX23-17813" fmla="*/ 363 w 420"/>
              <a:gd name="connsiteY23-17814" fmla="*/ 32 h 764"/>
              <a:gd name="connsiteX24-17815" fmla="*/ 378 w 420"/>
              <a:gd name="connsiteY24-17816" fmla="*/ 42 h 764"/>
              <a:gd name="connsiteX25-17817" fmla="*/ 394 w 420"/>
              <a:gd name="connsiteY25-17818" fmla="*/ 53 h 764"/>
              <a:gd name="connsiteX26-17819" fmla="*/ 405 w 420"/>
              <a:gd name="connsiteY26-17820" fmla="*/ 58 h 764"/>
              <a:gd name="connsiteX27-17821" fmla="*/ 415 w 420"/>
              <a:gd name="connsiteY27-17822" fmla="*/ 68 h 764"/>
              <a:gd name="connsiteX28-17823" fmla="*/ 420 w 420"/>
              <a:gd name="connsiteY28-17824" fmla="*/ 74 h 764"/>
              <a:gd name="connsiteX29-17825" fmla="*/ 420 w 420"/>
              <a:gd name="connsiteY29-17826" fmla="*/ 74 h 764"/>
              <a:gd name="connsiteX30-17827" fmla="*/ 415 w 420"/>
              <a:gd name="connsiteY30-17828" fmla="*/ 79 h 764"/>
              <a:gd name="connsiteX31-17829" fmla="*/ 415 w 420"/>
              <a:gd name="connsiteY31-17830" fmla="*/ 84 h 764"/>
              <a:gd name="connsiteX32-17831" fmla="*/ 410 w 420"/>
              <a:gd name="connsiteY32-17832" fmla="*/ 90 h 764"/>
              <a:gd name="connsiteX33-17833" fmla="*/ 405 w 420"/>
              <a:gd name="connsiteY33-17834" fmla="*/ 95 h 764"/>
              <a:gd name="connsiteX34-17835" fmla="*/ 399 w 420"/>
              <a:gd name="connsiteY34-17836" fmla="*/ 100 h 764"/>
              <a:gd name="connsiteX35-17837" fmla="*/ 394 w 420"/>
              <a:gd name="connsiteY35-17838" fmla="*/ 105 h 764"/>
              <a:gd name="connsiteX36-17839" fmla="*/ 389 w 420"/>
              <a:gd name="connsiteY36-17840" fmla="*/ 116 h 764"/>
              <a:gd name="connsiteX37-17841" fmla="*/ 389 w 420"/>
              <a:gd name="connsiteY37-17842" fmla="*/ 126 h 764"/>
              <a:gd name="connsiteX38-17843" fmla="*/ 384 w 420"/>
              <a:gd name="connsiteY38-17844" fmla="*/ 142 h 764"/>
              <a:gd name="connsiteX39-17845" fmla="*/ 384 w 420"/>
              <a:gd name="connsiteY39-17846" fmla="*/ 163 h 764"/>
              <a:gd name="connsiteX40-17847" fmla="*/ 384 w 420"/>
              <a:gd name="connsiteY40-17848" fmla="*/ 184 h 764"/>
              <a:gd name="connsiteX41-17849" fmla="*/ 378 w 420"/>
              <a:gd name="connsiteY41-17850" fmla="*/ 211 h 764"/>
              <a:gd name="connsiteX42-17851" fmla="*/ 373 w 420"/>
              <a:gd name="connsiteY42-17852" fmla="*/ 263 h 764"/>
              <a:gd name="connsiteX43-17853" fmla="*/ 368 w 420"/>
              <a:gd name="connsiteY43-17854" fmla="*/ 316 h 764"/>
              <a:gd name="connsiteX44-17855" fmla="*/ 363 w 420"/>
              <a:gd name="connsiteY44-17856" fmla="*/ 363 h 764"/>
              <a:gd name="connsiteX45-17857" fmla="*/ 357 w 420"/>
              <a:gd name="connsiteY45-17858" fmla="*/ 411 h 764"/>
              <a:gd name="connsiteX46-17859" fmla="*/ 347 w 420"/>
              <a:gd name="connsiteY46-17860" fmla="*/ 458 h 764"/>
              <a:gd name="connsiteX47-17861" fmla="*/ 336 w 420"/>
              <a:gd name="connsiteY47-17862" fmla="*/ 506 h 764"/>
              <a:gd name="connsiteX48-17863" fmla="*/ 326 w 420"/>
              <a:gd name="connsiteY48-17864" fmla="*/ 553 h 764"/>
              <a:gd name="connsiteX49-17865" fmla="*/ 310 w 420"/>
              <a:gd name="connsiteY49-17866" fmla="*/ 595 h 764"/>
              <a:gd name="connsiteX50-17867" fmla="*/ 299 w 420"/>
              <a:gd name="connsiteY50-17868" fmla="*/ 622 h 764"/>
              <a:gd name="connsiteX51-17869" fmla="*/ 294 w 420"/>
              <a:gd name="connsiteY51-17870" fmla="*/ 643 h 764"/>
              <a:gd name="connsiteX52-17871" fmla="*/ 284 w 420"/>
              <a:gd name="connsiteY52-17872" fmla="*/ 658 h 764"/>
              <a:gd name="connsiteX53-17873" fmla="*/ 273 w 420"/>
              <a:gd name="connsiteY53-17874" fmla="*/ 674 h 764"/>
              <a:gd name="connsiteX54-17875" fmla="*/ 263 w 420"/>
              <a:gd name="connsiteY54-17876" fmla="*/ 690 h 764"/>
              <a:gd name="connsiteX55-17877" fmla="*/ 252 w 420"/>
              <a:gd name="connsiteY55-17878" fmla="*/ 706 h 764"/>
              <a:gd name="connsiteX56-17879" fmla="*/ 236 w 420"/>
              <a:gd name="connsiteY56-17880" fmla="*/ 716 h 764"/>
              <a:gd name="connsiteX57-17881" fmla="*/ 226 w 420"/>
              <a:gd name="connsiteY57-17882" fmla="*/ 727 h 764"/>
              <a:gd name="connsiteX58-17883" fmla="*/ 215 w 420"/>
              <a:gd name="connsiteY58-17884" fmla="*/ 737 h 764"/>
              <a:gd name="connsiteX59-17885" fmla="*/ 205 w 420"/>
              <a:gd name="connsiteY59-17886" fmla="*/ 743 h 764"/>
              <a:gd name="connsiteX60-17887" fmla="*/ 194 w 420"/>
              <a:gd name="connsiteY60-17888" fmla="*/ 748 h 764"/>
              <a:gd name="connsiteX61-17889" fmla="*/ 184 w 420"/>
              <a:gd name="connsiteY61-17890" fmla="*/ 753 h 764"/>
              <a:gd name="connsiteX62-17891" fmla="*/ 179 w 420"/>
              <a:gd name="connsiteY62-17892" fmla="*/ 758 h 764"/>
              <a:gd name="connsiteX63-17893" fmla="*/ 168 w 420"/>
              <a:gd name="connsiteY63-17894" fmla="*/ 764 h 764"/>
              <a:gd name="connsiteX64-17895" fmla="*/ 163 w 420"/>
              <a:gd name="connsiteY64-17896" fmla="*/ 764 h 764"/>
              <a:gd name="connsiteX65-17897" fmla="*/ 157 w 420"/>
              <a:gd name="connsiteY65-17898" fmla="*/ 764 h 764"/>
              <a:gd name="connsiteX66-17899" fmla="*/ 147 w 420"/>
              <a:gd name="connsiteY66-17900" fmla="*/ 758 h 764"/>
              <a:gd name="connsiteX67-17901" fmla="*/ 142 w 420"/>
              <a:gd name="connsiteY67-17902" fmla="*/ 753 h 764"/>
              <a:gd name="connsiteX68-17903" fmla="*/ 136 w 420"/>
              <a:gd name="connsiteY68-17904" fmla="*/ 748 h 764"/>
              <a:gd name="connsiteX69-17905" fmla="*/ 136 w 420"/>
              <a:gd name="connsiteY69-17906" fmla="*/ 743 h 764"/>
              <a:gd name="connsiteX70-17907" fmla="*/ 136 w 420"/>
              <a:gd name="connsiteY70-17908" fmla="*/ 737 h 764"/>
              <a:gd name="connsiteX71-17909" fmla="*/ 136 w 420"/>
              <a:gd name="connsiteY71-17910" fmla="*/ 732 h 764"/>
              <a:gd name="connsiteX72-17911" fmla="*/ 136 w 420"/>
              <a:gd name="connsiteY72-17912" fmla="*/ 722 h 764"/>
              <a:gd name="connsiteX73-17913" fmla="*/ 136 w 420"/>
              <a:gd name="connsiteY73-17914" fmla="*/ 716 h 764"/>
              <a:gd name="connsiteX74-17915" fmla="*/ 131 w 420"/>
              <a:gd name="connsiteY74-17916" fmla="*/ 706 h 764"/>
              <a:gd name="connsiteX75-17917" fmla="*/ 121 w 420"/>
              <a:gd name="connsiteY75-17918" fmla="*/ 695 h 764"/>
              <a:gd name="connsiteX76-17919" fmla="*/ 110 w 420"/>
              <a:gd name="connsiteY76-17920" fmla="*/ 690 h 764"/>
              <a:gd name="connsiteX77-17921" fmla="*/ 100 w 420"/>
              <a:gd name="connsiteY77-17922" fmla="*/ 679 h 764"/>
              <a:gd name="connsiteX78-17923" fmla="*/ 84 w 420"/>
              <a:gd name="connsiteY78-17924" fmla="*/ 669 h 764"/>
              <a:gd name="connsiteX79-17925" fmla="*/ 68 w 420"/>
              <a:gd name="connsiteY79-17926" fmla="*/ 658 h 764"/>
              <a:gd name="connsiteX80-17927" fmla="*/ 52 w 420"/>
              <a:gd name="connsiteY80-17928" fmla="*/ 648 h 764"/>
              <a:gd name="connsiteX81-17929" fmla="*/ 36 w 420"/>
              <a:gd name="connsiteY81-17930" fmla="*/ 643 h 764"/>
              <a:gd name="connsiteX82-17931" fmla="*/ 26 w 420"/>
              <a:gd name="connsiteY82-17932" fmla="*/ 632 h 764"/>
              <a:gd name="connsiteX83-17933" fmla="*/ 15 w 420"/>
              <a:gd name="connsiteY83-17934" fmla="*/ 627 h 764"/>
              <a:gd name="connsiteX84-17935" fmla="*/ 5 w 420"/>
              <a:gd name="connsiteY84-17936" fmla="*/ 622 h 764"/>
              <a:gd name="connsiteX85-17937" fmla="*/ 0 w 420"/>
              <a:gd name="connsiteY85-17938" fmla="*/ 616 h 764"/>
              <a:gd name="connsiteX86-17939" fmla="*/ 0 w 420"/>
              <a:gd name="connsiteY86-17940" fmla="*/ 616 h 764"/>
              <a:gd name="connsiteX87-17941" fmla="*/ 0 w 420"/>
              <a:gd name="connsiteY87-17942" fmla="*/ 611 h 764"/>
              <a:gd name="connsiteX88-17943" fmla="*/ 0 w 420"/>
              <a:gd name="connsiteY88-17944" fmla="*/ 611 h 764"/>
              <a:gd name="connsiteX89-17945" fmla="*/ 5 w 420"/>
              <a:gd name="connsiteY89-17946" fmla="*/ 611 h 764"/>
              <a:gd name="connsiteX90-17947" fmla="*/ 10 w 420"/>
              <a:gd name="connsiteY90-17948" fmla="*/ 611 h 764"/>
              <a:gd name="connsiteX91-17949" fmla="*/ 21 w 420"/>
              <a:gd name="connsiteY91-17950" fmla="*/ 611 h 764"/>
              <a:gd name="connsiteX92-17951" fmla="*/ 31 w 420"/>
              <a:gd name="connsiteY92-17952" fmla="*/ 611 h 764"/>
              <a:gd name="connsiteX93-17953" fmla="*/ 47 w 420"/>
              <a:gd name="connsiteY93-17954" fmla="*/ 616 h 764"/>
              <a:gd name="connsiteX94-17955" fmla="*/ 63 w 420"/>
              <a:gd name="connsiteY94-17956" fmla="*/ 622 h 764"/>
              <a:gd name="connsiteX95-17957" fmla="*/ 84 w 420"/>
              <a:gd name="connsiteY95-17958" fmla="*/ 622 h 764"/>
              <a:gd name="connsiteX96-17959" fmla="*/ 105 w 420"/>
              <a:gd name="connsiteY96-17960" fmla="*/ 627 h 764"/>
              <a:gd name="connsiteX97-17961" fmla="*/ 121 w 420"/>
              <a:gd name="connsiteY97-17962" fmla="*/ 632 h 764"/>
              <a:gd name="connsiteX98-17963" fmla="*/ 136 w 420"/>
              <a:gd name="connsiteY98-17964" fmla="*/ 632 h 764"/>
              <a:gd name="connsiteX99-17965" fmla="*/ 152 w 420"/>
              <a:gd name="connsiteY99-17966" fmla="*/ 632 h 764"/>
              <a:gd name="connsiteX100-17967" fmla="*/ 163 w 420"/>
              <a:gd name="connsiteY100-17968" fmla="*/ 632 h 764"/>
              <a:gd name="connsiteX101-17969" fmla="*/ 173 w 420"/>
              <a:gd name="connsiteY101-17970" fmla="*/ 632 h 764"/>
              <a:gd name="connsiteX102-17971" fmla="*/ 179 w 420"/>
              <a:gd name="connsiteY102-17972" fmla="*/ 632 h 764"/>
              <a:gd name="connsiteX103-17973" fmla="*/ 184 w 420"/>
              <a:gd name="connsiteY103-17974" fmla="*/ 632 h 764"/>
              <a:gd name="connsiteX104-17975" fmla="*/ 189 w 420"/>
              <a:gd name="connsiteY104-17976" fmla="*/ 627 h 764"/>
              <a:gd name="connsiteX105-17977" fmla="*/ 194 w 420"/>
              <a:gd name="connsiteY105-17978" fmla="*/ 622 h 764"/>
              <a:gd name="connsiteX106-17979" fmla="*/ 200 w 420"/>
              <a:gd name="connsiteY106-17980" fmla="*/ 616 h 764"/>
              <a:gd name="connsiteX107-17981" fmla="*/ 205 w 420"/>
              <a:gd name="connsiteY107-17982" fmla="*/ 611 h 764"/>
              <a:gd name="connsiteX108-17983" fmla="*/ 210 w 420"/>
              <a:gd name="connsiteY108-17984" fmla="*/ 600 h 764"/>
              <a:gd name="connsiteX109-17985" fmla="*/ 221 w 420"/>
              <a:gd name="connsiteY109-17986" fmla="*/ 590 h 764"/>
              <a:gd name="connsiteX110-17987" fmla="*/ 226 w 420"/>
              <a:gd name="connsiteY110-17988" fmla="*/ 579 h 764"/>
              <a:gd name="connsiteX111-17989" fmla="*/ 231 w 420"/>
              <a:gd name="connsiteY111-17990" fmla="*/ 569 h 764"/>
              <a:gd name="connsiteX112-17991" fmla="*/ 236 w 420"/>
              <a:gd name="connsiteY112-17992" fmla="*/ 553 h 764"/>
              <a:gd name="connsiteX113-17993" fmla="*/ 242 w 420"/>
              <a:gd name="connsiteY113-17994" fmla="*/ 537 h 764"/>
              <a:gd name="connsiteX114-17995" fmla="*/ 247 w 420"/>
              <a:gd name="connsiteY114-17996" fmla="*/ 521 h 764"/>
              <a:gd name="connsiteX115-17997" fmla="*/ 252 w 420"/>
              <a:gd name="connsiteY115-17998" fmla="*/ 500 h 764"/>
              <a:gd name="connsiteX116-17999" fmla="*/ 257 w 420"/>
              <a:gd name="connsiteY116-18000" fmla="*/ 479 h 764"/>
              <a:gd name="connsiteX117-18001" fmla="*/ 263 w 420"/>
              <a:gd name="connsiteY117-18002" fmla="*/ 453 h 764"/>
              <a:gd name="connsiteX118-18003" fmla="*/ 268 w 420"/>
              <a:gd name="connsiteY118-18004" fmla="*/ 427 h 764"/>
              <a:gd name="connsiteX119-18005" fmla="*/ 273 w 420"/>
              <a:gd name="connsiteY119-18006" fmla="*/ 400 h 764"/>
              <a:gd name="connsiteX120-18007" fmla="*/ 278 w 420"/>
              <a:gd name="connsiteY120-18008" fmla="*/ 374 h 764"/>
              <a:gd name="connsiteX121-18009" fmla="*/ 284 w 420"/>
              <a:gd name="connsiteY121-18010" fmla="*/ 348 h 764"/>
              <a:gd name="connsiteX122-18011" fmla="*/ 284 w 420"/>
              <a:gd name="connsiteY122-18012" fmla="*/ 321 h 764"/>
              <a:gd name="connsiteX123-18013" fmla="*/ 289 w 420"/>
              <a:gd name="connsiteY123-18014" fmla="*/ 295 h 764"/>
              <a:gd name="connsiteX124-18015" fmla="*/ 289 w 420"/>
              <a:gd name="connsiteY124-18016" fmla="*/ 274 h 764"/>
              <a:gd name="connsiteX125-18017" fmla="*/ 294 w 420"/>
              <a:gd name="connsiteY125-18018" fmla="*/ 253 h 764"/>
              <a:gd name="connsiteX126-18019" fmla="*/ 294 w 420"/>
              <a:gd name="connsiteY126-18020" fmla="*/ 232 h 764"/>
              <a:gd name="connsiteX127-18021" fmla="*/ 294 w 420"/>
              <a:gd name="connsiteY127-18022" fmla="*/ 211 h 764"/>
              <a:gd name="connsiteX128-18023" fmla="*/ 299 w 420"/>
              <a:gd name="connsiteY128-18024" fmla="*/ 195 h 764"/>
              <a:gd name="connsiteX129-18025" fmla="*/ 299 w 420"/>
              <a:gd name="connsiteY129-18026" fmla="*/ 179 h 764"/>
              <a:gd name="connsiteX130-18027" fmla="*/ 299 w 420"/>
              <a:gd name="connsiteY130-18028" fmla="*/ 163 h 764"/>
              <a:gd name="connsiteX131-18029" fmla="*/ 299 w 420"/>
              <a:gd name="connsiteY131-18030" fmla="*/ 153 h 764"/>
              <a:gd name="connsiteX132-18031" fmla="*/ 299 w 420"/>
              <a:gd name="connsiteY132-18032" fmla="*/ 142 h 764"/>
              <a:gd name="connsiteX133-18033" fmla="*/ 299 w 420"/>
              <a:gd name="connsiteY133-18034" fmla="*/ 132 h 764"/>
              <a:gd name="connsiteX134-18035" fmla="*/ 299 w 420"/>
              <a:gd name="connsiteY134-18036" fmla="*/ 121 h 764"/>
              <a:gd name="connsiteX135-18037" fmla="*/ 294 w 420"/>
              <a:gd name="connsiteY135-18038" fmla="*/ 116 h 764"/>
              <a:gd name="connsiteX136-18039" fmla="*/ 294 w 420"/>
              <a:gd name="connsiteY136-18040" fmla="*/ 116 h 764"/>
              <a:gd name="connsiteX0-18041" fmla="*/ 294 w 420"/>
              <a:gd name="connsiteY0-18042" fmla="*/ 116 h 764"/>
              <a:gd name="connsiteX1-18043" fmla="*/ 294 w 420"/>
              <a:gd name="connsiteY1-18044" fmla="*/ 105 h 764"/>
              <a:gd name="connsiteX2-18045" fmla="*/ 289 w 420"/>
              <a:gd name="connsiteY2-18046" fmla="*/ 95 h 764"/>
              <a:gd name="connsiteX3-18047" fmla="*/ 284 w 420"/>
              <a:gd name="connsiteY3-18048" fmla="*/ 84 h 764"/>
              <a:gd name="connsiteX4-18049" fmla="*/ 284 w 420"/>
              <a:gd name="connsiteY4-18050" fmla="*/ 79 h 764"/>
              <a:gd name="connsiteX5-18051" fmla="*/ 278 w 420"/>
              <a:gd name="connsiteY5-18052" fmla="*/ 79 h 764"/>
              <a:gd name="connsiteX6-18053" fmla="*/ 273 w 420"/>
              <a:gd name="connsiteY6-18054" fmla="*/ 79 h 764"/>
              <a:gd name="connsiteX7-18055" fmla="*/ 215 w 420"/>
              <a:gd name="connsiteY7-18056" fmla="*/ 26 h 764"/>
              <a:gd name="connsiteX8-18057" fmla="*/ 231 w 420"/>
              <a:gd name="connsiteY8-18058" fmla="*/ 21 h 764"/>
              <a:gd name="connsiteX9-18059" fmla="*/ 236 w 420"/>
              <a:gd name="connsiteY9-18060" fmla="*/ 21 h 764"/>
              <a:gd name="connsiteX10-18061" fmla="*/ 242 w 420"/>
              <a:gd name="connsiteY10-18062" fmla="*/ 21 h 764"/>
              <a:gd name="connsiteX11-18063" fmla="*/ 247 w 420"/>
              <a:gd name="connsiteY11-18064" fmla="*/ 16 h 764"/>
              <a:gd name="connsiteX12-18065" fmla="*/ 247 w 420"/>
              <a:gd name="connsiteY12-18066" fmla="*/ 16 h 764"/>
              <a:gd name="connsiteX13-18067" fmla="*/ 252 w 420"/>
              <a:gd name="connsiteY13-18068" fmla="*/ 16 h 764"/>
              <a:gd name="connsiteX14-18069" fmla="*/ 252 w 420"/>
              <a:gd name="connsiteY14-18070" fmla="*/ 11 h 764"/>
              <a:gd name="connsiteX15-18071" fmla="*/ 263 w 420"/>
              <a:gd name="connsiteY15-18072" fmla="*/ 5 h 764"/>
              <a:gd name="connsiteX16-18073" fmla="*/ 268 w 420"/>
              <a:gd name="connsiteY16-18074" fmla="*/ 5 h 764"/>
              <a:gd name="connsiteX17-18075" fmla="*/ 278 w 420"/>
              <a:gd name="connsiteY17-18076" fmla="*/ 0 h 764"/>
              <a:gd name="connsiteX18-18077" fmla="*/ 284 w 420"/>
              <a:gd name="connsiteY18-18078" fmla="*/ 5 h 764"/>
              <a:gd name="connsiteX19-18079" fmla="*/ 299 w 420"/>
              <a:gd name="connsiteY19-18080" fmla="*/ 5 h 764"/>
              <a:gd name="connsiteX20-18081" fmla="*/ 310 w 420"/>
              <a:gd name="connsiteY20-18082" fmla="*/ 11 h 764"/>
              <a:gd name="connsiteX21-18083" fmla="*/ 331 w 420"/>
              <a:gd name="connsiteY21-18084" fmla="*/ 16 h 764"/>
              <a:gd name="connsiteX22-18085" fmla="*/ 363 w 420"/>
              <a:gd name="connsiteY22-18086" fmla="*/ 32 h 764"/>
              <a:gd name="connsiteX23-18087" fmla="*/ 378 w 420"/>
              <a:gd name="connsiteY23-18088" fmla="*/ 42 h 764"/>
              <a:gd name="connsiteX24-18089" fmla="*/ 394 w 420"/>
              <a:gd name="connsiteY24-18090" fmla="*/ 53 h 764"/>
              <a:gd name="connsiteX25-18091" fmla="*/ 405 w 420"/>
              <a:gd name="connsiteY25-18092" fmla="*/ 58 h 764"/>
              <a:gd name="connsiteX26-18093" fmla="*/ 415 w 420"/>
              <a:gd name="connsiteY26-18094" fmla="*/ 68 h 764"/>
              <a:gd name="connsiteX27-18095" fmla="*/ 420 w 420"/>
              <a:gd name="connsiteY27-18096" fmla="*/ 74 h 764"/>
              <a:gd name="connsiteX28-18097" fmla="*/ 420 w 420"/>
              <a:gd name="connsiteY28-18098" fmla="*/ 74 h 764"/>
              <a:gd name="connsiteX29-18099" fmla="*/ 415 w 420"/>
              <a:gd name="connsiteY29-18100" fmla="*/ 79 h 764"/>
              <a:gd name="connsiteX30-18101" fmla="*/ 415 w 420"/>
              <a:gd name="connsiteY30-18102" fmla="*/ 84 h 764"/>
              <a:gd name="connsiteX31-18103" fmla="*/ 410 w 420"/>
              <a:gd name="connsiteY31-18104" fmla="*/ 90 h 764"/>
              <a:gd name="connsiteX32-18105" fmla="*/ 405 w 420"/>
              <a:gd name="connsiteY32-18106" fmla="*/ 95 h 764"/>
              <a:gd name="connsiteX33-18107" fmla="*/ 399 w 420"/>
              <a:gd name="connsiteY33-18108" fmla="*/ 100 h 764"/>
              <a:gd name="connsiteX34-18109" fmla="*/ 394 w 420"/>
              <a:gd name="connsiteY34-18110" fmla="*/ 105 h 764"/>
              <a:gd name="connsiteX35-18111" fmla="*/ 389 w 420"/>
              <a:gd name="connsiteY35-18112" fmla="*/ 116 h 764"/>
              <a:gd name="connsiteX36-18113" fmla="*/ 389 w 420"/>
              <a:gd name="connsiteY36-18114" fmla="*/ 126 h 764"/>
              <a:gd name="connsiteX37-18115" fmla="*/ 384 w 420"/>
              <a:gd name="connsiteY37-18116" fmla="*/ 142 h 764"/>
              <a:gd name="connsiteX38-18117" fmla="*/ 384 w 420"/>
              <a:gd name="connsiteY38-18118" fmla="*/ 163 h 764"/>
              <a:gd name="connsiteX39-18119" fmla="*/ 384 w 420"/>
              <a:gd name="connsiteY39-18120" fmla="*/ 184 h 764"/>
              <a:gd name="connsiteX40-18121" fmla="*/ 378 w 420"/>
              <a:gd name="connsiteY40-18122" fmla="*/ 211 h 764"/>
              <a:gd name="connsiteX41-18123" fmla="*/ 373 w 420"/>
              <a:gd name="connsiteY41-18124" fmla="*/ 263 h 764"/>
              <a:gd name="connsiteX42-18125" fmla="*/ 368 w 420"/>
              <a:gd name="connsiteY42-18126" fmla="*/ 316 h 764"/>
              <a:gd name="connsiteX43-18127" fmla="*/ 363 w 420"/>
              <a:gd name="connsiteY43-18128" fmla="*/ 363 h 764"/>
              <a:gd name="connsiteX44-18129" fmla="*/ 357 w 420"/>
              <a:gd name="connsiteY44-18130" fmla="*/ 411 h 764"/>
              <a:gd name="connsiteX45-18131" fmla="*/ 347 w 420"/>
              <a:gd name="connsiteY45-18132" fmla="*/ 458 h 764"/>
              <a:gd name="connsiteX46-18133" fmla="*/ 336 w 420"/>
              <a:gd name="connsiteY46-18134" fmla="*/ 506 h 764"/>
              <a:gd name="connsiteX47-18135" fmla="*/ 326 w 420"/>
              <a:gd name="connsiteY47-18136" fmla="*/ 553 h 764"/>
              <a:gd name="connsiteX48-18137" fmla="*/ 310 w 420"/>
              <a:gd name="connsiteY48-18138" fmla="*/ 595 h 764"/>
              <a:gd name="connsiteX49-18139" fmla="*/ 299 w 420"/>
              <a:gd name="connsiteY49-18140" fmla="*/ 622 h 764"/>
              <a:gd name="connsiteX50-18141" fmla="*/ 294 w 420"/>
              <a:gd name="connsiteY50-18142" fmla="*/ 643 h 764"/>
              <a:gd name="connsiteX51-18143" fmla="*/ 284 w 420"/>
              <a:gd name="connsiteY51-18144" fmla="*/ 658 h 764"/>
              <a:gd name="connsiteX52-18145" fmla="*/ 273 w 420"/>
              <a:gd name="connsiteY52-18146" fmla="*/ 674 h 764"/>
              <a:gd name="connsiteX53-18147" fmla="*/ 263 w 420"/>
              <a:gd name="connsiteY53-18148" fmla="*/ 690 h 764"/>
              <a:gd name="connsiteX54-18149" fmla="*/ 252 w 420"/>
              <a:gd name="connsiteY54-18150" fmla="*/ 706 h 764"/>
              <a:gd name="connsiteX55-18151" fmla="*/ 236 w 420"/>
              <a:gd name="connsiteY55-18152" fmla="*/ 716 h 764"/>
              <a:gd name="connsiteX56-18153" fmla="*/ 226 w 420"/>
              <a:gd name="connsiteY56-18154" fmla="*/ 727 h 764"/>
              <a:gd name="connsiteX57-18155" fmla="*/ 215 w 420"/>
              <a:gd name="connsiteY57-18156" fmla="*/ 737 h 764"/>
              <a:gd name="connsiteX58-18157" fmla="*/ 205 w 420"/>
              <a:gd name="connsiteY58-18158" fmla="*/ 743 h 764"/>
              <a:gd name="connsiteX59-18159" fmla="*/ 194 w 420"/>
              <a:gd name="connsiteY59-18160" fmla="*/ 748 h 764"/>
              <a:gd name="connsiteX60-18161" fmla="*/ 184 w 420"/>
              <a:gd name="connsiteY60-18162" fmla="*/ 753 h 764"/>
              <a:gd name="connsiteX61-18163" fmla="*/ 179 w 420"/>
              <a:gd name="connsiteY61-18164" fmla="*/ 758 h 764"/>
              <a:gd name="connsiteX62-18165" fmla="*/ 168 w 420"/>
              <a:gd name="connsiteY62-18166" fmla="*/ 764 h 764"/>
              <a:gd name="connsiteX63-18167" fmla="*/ 163 w 420"/>
              <a:gd name="connsiteY63-18168" fmla="*/ 764 h 764"/>
              <a:gd name="connsiteX64-18169" fmla="*/ 157 w 420"/>
              <a:gd name="connsiteY64-18170" fmla="*/ 764 h 764"/>
              <a:gd name="connsiteX65-18171" fmla="*/ 147 w 420"/>
              <a:gd name="connsiteY65-18172" fmla="*/ 758 h 764"/>
              <a:gd name="connsiteX66-18173" fmla="*/ 142 w 420"/>
              <a:gd name="connsiteY66-18174" fmla="*/ 753 h 764"/>
              <a:gd name="connsiteX67-18175" fmla="*/ 136 w 420"/>
              <a:gd name="connsiteY67-18176" fmla="*/ 748 h 764"/>
              <a:gd name="connsiteX68-18177" fmla="*/ 136 w 420"/>
              <a:gd name="connsiteY68-18178" fmla="*/ 743 h 764"/>
              <a:gd name="connsiteX69-18179" fmla="*/ 136 w 420"/>
              <a:gd name="connsiteY69-18180" fmla="*/ 737 h 764"/>
              <a:gd name="connsiteX70-18181" fmla="*/ 136 w 420"/>
              <a:gd name="connsiteY70-18182" fmla="*/ 732 h 764"/>
              <a:gd name="connsiteX71-18183" fmla="*/ 136 w 420"/>
              <a:gd name="connsiteY71-18184" fmla="*/ 722 h 764"/>
              <a:gd name="connsiteX72-18185" fmla="*/ 136 w 420"/>
              <a:gd name="connsiteY72-18186" fmla="*/ 716 h 764"/>
              <a:gd name="connsiteX73-18187" fmla="*/ 131 w 420"/>
              <a:gd name="connsiteY73-18188" fmla="*/ 706 h 764"/>
              <a:gd name="connsiteX74-18189" fmla="*/ 121 w 420"/>
              <a:gd name="connsiteY74-18190" fmla="*/ 695 h 764"/>
              <a:gd name="connsiteX75-18191" fmla="*/ 110 w 420"/>
              <a:gd name="connsiteY75-18192" fmla="*/ 690 h 764"/>
              <a:gd name="connsiteX76-18193" fmla="*/ 100 w 420"/>
              <a:gd name="connsiteY76-18194" fmla="*/ 679 h 764"/>
              <a:gd name="connsiteX77-18195" fmla="*/ 84 w 420"/>
              <a:gd name="connsiteY77-18196" fmla="*/ 669 h 764"/>
              <a:gd name="connsiteX78-18197" fmla="*/ 68 w 420"/>
              <a:gd name="connsiteY78-18198" fmla="*/ 658 h 764"/>
              <a:gd name="connsiteX79-18199" fmla="*/ 52 w 420"/>
              <a:gd name="connsiteY79-18200" fmla="*/ 648 h 764"/>
              <a:gd name="connsiteX80-18201" fmla="*/ 36 w 420"/>
              <a:gd name="connsiteY80-18202" fmla="*/ 643 h 764"/>
              <a:gd name="connsiteX81-18203" fmla="*/ 26 w 420"/>
              <a:gd name="connsiteY81-18204" fmla="*/ 632 h 764"/>
              <a:gd name="connsiteX82-18205" fmla="*/ 15 w 420"/>
              <a:gd name="connsiteY82-18206" fmla="*/ 627 h 764"/>
              <a:gd name="connsiteX83-18207" fmla="*/ 5 w 420"/>
              <a:gd name="connsiteY83-18208" fmla="*/ 622 h 764"/>
              <a:gd name="connsiteX84-18209" fmla="*/ 0 w 420"/>
              <a:gd name="connsiteY84-18210" fmla="*/ 616 h 764"/>
              <a:gd name="connsiteX85-18211" fmla="*/ 0 w 420"/>
              <a:gd name="connsiteY85-18212" fmla="*/ 616 h 764"/>
              <a:gd name="connsiteX86-18213" fmla="*/ 0 w 420"/>
              <a:gd name="connsiteY86-18214" fmla="*/ 611 h 764"/>
              <a:gd name="connsiteX87-18215" fmla="*/ 0 w 420"/>
              <a:gd name="connsiteY87-18216" fmla="*/ 611 h 764"/>
              <a:gd name="connsiteX88-18217" fmla="*/ 5 w 420"/>
              <a:gd name="connsiteY88-18218" fmla="*/ 611 h 764"/>
              <a:gd name="connsiteX89-18219" fmla="*/ 10 w 420"/>
              <a:gd name="connsiteY89-18220" fmla="*/ 611 h 764"/>
              <a:gd name="connsiteX90-18221" fmla="*/ 21 w 420"/>
              <a:gd name="connsiteY90-18222" fmla="*/ 611 h 764"/>
              <a:gd name="connsiteX91-18223" fmla="*/ 31 w 420"/>
              <a:gd name="connsiteY91-18224" fmla="*/ 611 h 764"/>
              <a:gd name="connsiteX92-18225" fmla="*/ 47 w 420"/>
              <a:gd name="connsiteY92-18226" fmla="*/ 616 h 764"/>
              <a:gd name="connsiteX93-18227" fmla="*/ 63 w 420"/>
              <a:gd name="connsiteY93-18228" fmla="*/ 622 h 764"/>
              <a:gd name="connsiteX94-18229" fmla="*/ 84 w 420"/>
              <a:gd name="connsiteY94-18230" fmla="*/ 622 h 764"/>
              <a:gd name="connsiteX95-18231" fmla="*/ 105 w 420"/>
              <a:gd name="connsiteY95-18232" fmla="*/ 627 h 764"/>
              <a:gd name="connsiteX96-18233" fmla="*/ 121 w 420"/>
              <a:gd name="connsiteY96-18234" fmla="*/ 632 h 764"/>
              <a:gd name="connsiteX97-18235" fmla="*/ 136 w 420"/>
              <a:gd name="connsiteY97-18236" fmla="*/ 632 h 764"/>
              <a:gd name="connsiteX98-18237" fmla="*/ 152 w 420"/>
              <a:gd name="connsiteY98-18238" fmla="*/ 632 h 764"/>
              <a:gd name="connsiteX99-18239" fmla="*/ 163 w 420"/>
              <a:gd name="connsiteY99-18240" fmla="*/ 632 h 764"/>
              <a:gd name="connsiteX100-18241" fmla="*/ 173 w 420"/>
              <a:gd name="connsiteY100-18242" fmla="*/ 632 h 764"/>
              <a:gd name="connsiteX101-18243" fmla="*/ 179 w 420"/>
              <a:gd name="connsiteY101-18244" fmla="*/ 632 h 764"/>
              <a:gd name="connsiteX102-18245" fmla="*/ 184 w 420"/>
              <a:gd name="connsiteY102-18246" fmla="*/ 632 h 764"/>
              <a:gd name="connsiteX103-18247" fmla="*/ 189 w 420"/>
              <a:gd name="connsiteY103-18248" fmla="*/ 627 h 764"/>
              <a:gd name="connsiteX104-18249" fmla="*/ 194 w 420"/>
              <a:gd name="connsiteY104-18250" fmla="*/ 622 h 764"/>
              <a:gd name="connsiteX105-18251" fmla="*/ 200 w 420"/>
              <a:gd name="connsiteY105-18252" fmla="*/ 616 h 764"/>
              <a:gd name="connsiteX106-18253" fmla="*/ 205 w 420"/>
              <a:gd name="connsiteY106-18254" fmla="*/ 611 h 764"/>
              <a:gd name="connsiteX107-18255" fmla="*/ 210 w 420"/>
              <a:gd name="connsiteY107-18256" fmla="*/ 600 h 764"/>
              <a:gd name="connsiteX108-18257" fmla="*/ 221 w 420"/>
              <a:gd name="connsiteY108-18258" fmla="*/ 590 h 764"/>
              <a:gd name="connsiteX109-18259" fmla="*/ 226 w 420"/>
              <a:gd name="connsiteY109-18260" fmla="*/ 579 h 764"/>
              <a:gd name="connsiteX110-18261" fmla="*/ 231 w 420"/>
              <a:gd name="connsiteY110-18262" fmla="*/ 569 h 764"/>
              <a:gd name="connsiteX111-18263" fmla="*/ 236 w 420"/>
              <a:gd name="connsiteY111-18264" fmla="*/ 553 h 764"/>
              <a:gd name="connsiteX112-18265" fmla="*/ 242 w 420"/>
              <a:gd name="connsiteY112-18266" fmla="*/ 537 h 764"/>
              <a:gd name="connsiteX113-18267" fmla="*/ 247 w 420"/>
              <a:gd name="connsiteY113-18268" fmla="*/ 521 h 764"/>
              <a:gd name="connsiteX114-18269" fmla="*/ 252 w 420"/>
              <a:gd name="connsiteY114-18270" fmla="*/ 500 h 764"/>
              <a:gd name="connsiteX115-18271" fmla="*/ 257 w 420"/>
              <a:gd name="connsiteY115-18272" fmla="*/ 479 h 764"/>
              <a:gd name="connsiteX116-18273" fmla="*/ 263 w 420"/>
              <a:gd name="connsiteY116-18274" fmla="*/ 453 h 764"/>
              <a:gd name="connsiteX117-18275" fmla="*/ 268 w 420"/>
              <a:gd name="connsiteY117-18276" fmla="*/ 427 h 764"/>
              <a:gd name="connsiteX118-18277" fmla="*/ 273 w 420"/>
              <a:gd name="connsiteY118-18278" fmla="*/ 400 h 764"/>
              <a:gd name="connsiteX119-18279" fmla="*/ 278 w 420"/>
              <a:gd name="connsiteY119-18280" fmla="*/ 374 h 764"/>
              <a:gd name="connsiteX120-18281" fmla="*/ 284 w 420"/>
              <a:gd name="connsiteY120-18282" fmla="*/ 348 h 764"/>
              <a:gd name="connsiteX121-18283" fmla="*/ 284 w 420"/>
              <a:gd name="connsiteY121-18284" fmla="*/ 321 h 764"/>
              <a:gd name="connsiteX122-18285" fmla="*/ 289 w 420"/>
              <a:gd name="connsiteY122-18286" fmla="*/ 295 h 764"/>
              <a:gd name="connsiteX123-18287" fmla="*/ 289 w 420"/>
              <a:gd name="connsiteY123-18288" fmla="*/ 274 h 764"/>
              <a:gd name="connsiteX124-18289" fmla="*/ 294 w 420"/>
              <a:gd name="connsiteY124-18290" fmla="*/ 253 h 764"/>
              <a:gd name="connsiteX125-18291" fmla="*/ 294 w 420"/>
              <a:gd name="connsiteY125-18292" fmla="*/ 232 h 764"/>
              <a:gd name="connsiteX126-18293" fmla="*/ 294 w 420"/>
              <a:gd name="connsiteY126-18294" fmla="*/ 211 h 764"/>
              <a:gd name="connsiteX127-18295" fmla="*/ 299 w 420"/>
              <a:gd name="connsiteY127-18296" fmla="*/ 195 h 764"/>
              <a:gd name="connsiteX128-18297" fmla="*/ 299 w 420"/>
              <a:gd name="connsiteY128-18298" fmla="*/ 179 h 764"/>
              <a:gd name="connsiteX129-18299" fmla="*/ 299 w 420"/>
              <a:gd name="connsiteY129-18300" fmla="*/ 163 h 764"/>
              <a:gd name="connsiteX130-18301" fmla="*/ 299 w 420"/>
              <a:gd name="connsiteY130-18302" fmla="*/ 153 h 764"/>
              <a:gd name="connsiteX131-18303" fmla="*/ 299 w 420"/>
              <a:gd name="connsiteY131-18304" fmla="*/ 142 h 764"/>
              <a:gd name="connsiteX132-18305" fmla="*/ 299 w 420"/>
              <a:gd name="connsiteY132-18306" fmla="*/ 132 h 764"/>
              <a:gd name="connsiteX133-18307" fmla="*/ 299 w 420"/>
              <a:gd name="connsiteY133-18308" fmla="*/ 121 h 764"/>
              <a:gd name="connsiteX134-18309" fmla="*/ 294 w 420"/>
              <a:gd name="connsiteY134-18310" fmla="*/ 116 h 764"/>
              <a:gd name="connsiteX135-18311" fmla="*/ 294 w 420"/>
              <a:gd name="connsiteY135-18312" fmla="*/ 116 h 764"/>
              <a:gd name="connsiteX0-18313" fmla="*/ 294 w 420"/>
              <a:gd name="connsiteY0-18314" fmla="*/ 116 h 764"/>
              <a:gd name="connsiteX1-18315" fmla="*/ 294 w 420"/>
              <a:gd name="connsiteY1-18316" fmla="*/ 105 h 764"/>
              <a:gd name="connsiteX2-18317" fmla="*/ 289 w 420"/>
              <a:gd name="connsiteY2-18318" fmla="*/ 95 h 764"/>
              <a:gd name="connsiteX3-18319" fmla="*/ 284 w 420"/>
              <a:gd name="connsiteY3-18320" fmla="*/ 84 h 764"/>
              <a:gd name="connsiteX4-18321" fmla="*/ 284 w 420"/>
              <a:gd name="connsiteY4-18322" fmla="*/ 79 h 764"/>
              <a:gd name="connsiteX5-18323" fmla="*/ 278 w 420"/>
              <a:gd name="connsiteY5-18324" fmla="*/ 79 h 764"/>
              <a:gd name="connsiteX6-18325" fmla="*/ 273 w 420"/>
              <a:gd name="connsiteY6-18326" fmla="*/ 79 h 764"/>
              <a:gd name="connsiteX7-18327" fmla="*/ 231 w 420"/>
              <a:gd name="connsiteY7-18328" fmla="*/ 21 h 764"/>
              <a:gd name="connsiteX8-18329" fmla="*/ 236 w 420"/>
              <a:gd name="connsiteY8-18330" fmla="*/ 21 h 764"/>
              <a:gd name="connsiteX9-18331" fmla="*/ 242 w 420"/>
              <a:gd name="connsiteY9-18332" fmla="*/ 21 h 764"/>
              <a:gd name="connsiteX10-18333" fmla="*/ 247 w 420"/>
              <a:gd name="connsiteY10-18334" fmla="*/ 16 h 764"/>
              <a:gd name="connsiteX11-18335" fmla="*/ 247 w 420"/>
              <a:gd name="connsiteY11-18336" fmla="*/ 16 h 764"/>
              <a:gd name="connsiteX12-18337" fmla="*/ 252 w 420"/>
              <a:gd name="connsiteY12-18338" fmla="*/ 16 h 764"/>
              <a:gd name="connsiteX13-18339" fmla="*/ 252 w 420"/>
              <a:gd name="connsiteY13-18340" fmla="*/ 11 h 764"/>
              <a:gd name="connsiteX14-18341" fmla="*/ 263 w 420"/>
              <a:gd name="connsiteY14-18342" fmla="*/ 5 h 764"/>
              <a:gd name="connsiteX15-18343" fmla="*/ 268 w 420"/>
              <a:gd name="connsiteY15-18344" fmla="*/ 5 h 764"/>
              <a:gd name="connsiteX16-18345" fmla="*/ 278 w 420"/>
              <a:gd name="connsiteY16-18346" fmla="*/ 0 h 764"/>
              <a:gd name="connsiteX17-18347" fmla="*/ 284 w 420"/>
              <a:gd name="connsiteY17-18348" fmla="*/ 5 h 764"/>
              <a:gd name="connsiteX18-18349" fmla="*/ 299 w 420"/>
              <a:gd name="connsiteY18-18350" fmla="*/ 5 h 764"/>
              <a:gd name="connsiteX19-18351" fmla="*/ 310 w 420"/>
              <a:gd name="connsiteY19-18352" fmla="*/ 11 h 764"/>
              <a:gd name="connsiteX20-18353" fmla="*/ 331 w 420"/>
              <a:gd name="connsiteY20-18354" fmla="*/ 16 h 764"/>
              <a:gd name="connsiteX21-18355" fmla="*/ 363 w 420"/>
              <a:gd name="connsiteY21-18356" fmla="*/ 32 h 764"/>
              <a:gd name="connsiteX22-18357" fmla="*/ 378 w 420"/>
              <a:gd name="connsiteY22-18358" fmla="*/ 42 h 764"/>
              <a:gd name="connsiteX23-18359" fmla="*/ 394 w 420"/>
              <a:gd name="connsiteY23-18360" fmla="*/ 53 h 764"/>
              <a:gd name="connsiteX24-18361" fmla="*/ 405 w 420"/>
              <a:gd name="connsiteY24-18362" fmla="*/ 58 h 764"/>
              <a:gd name="connsiteX25-18363" fmla="*/ 415 w 420"/>
              <a:gd name="connsiteY25-18364" fmla="*/ 68 h 764"/>
              <a:gd name="connsiteX26-18365" fmla="*/ 420 w 420"/>
              <a:gd name="connsiteY26-18366" fmla="*/ 74 h 764"/>
              <a:gd name="connsiteX27-18367" fmla="*/ 420 w 420"/>
              <a:gd name="connsiteY27-18368" fmla="*/ 74 h 764"/>
              <a:gd name="connsiteX28-18369" fmla="*/ 415 w 420"/>
              <a:gd name="connsiteY28-18370" fmla="*/ 79 h 764"/>
              <a:gd name="connsiteX29-18371" fmla="*/ 415 w 420"/>
              <a:gd name="connsiteY29-18372" fmla="*/ 84 h 764"/>
              <a:gd name="connsiteX30-18373" fmla="*/ 410 w 420"/>
              <a:gd name="connsiteY30-18374" fmla="*/ 90 h 764"/>
              <a:gd name="connsiteX31-18375" fmla="*/ 405 w 420"/>
              <a:gd name="connsiteY31-18376" fmla="*/ 95 h 764"/>
              <a:gd name="connsiteX32-18377" fmla="*/ 399 w 420"/>
              <a:gd name="connsiteY32-18378" fmla="*/ 100 h 764"/>
              <a:gd name="connsiteX33-18379" fmla="*/ 394 w 420"/>
              <a:gd name="connsiteY33-18380" fmla="*/ 105 h 764"/>
              <a:gd name="connsiteX34-18381" fmla="*/ 389 w 420"/>
              <a:gd name="connsiteY34-18382" fmla="*/ 116 h 764"/>
              <a:gd name="connsiteX35-18383" fmla="*/ 389 w 420"/>
              <a:gd name="connsiteY35-18384" fmla="*/ 126 h 764"/>
              <a:gd name="connsiteX36-18385" fmla="*/ 384 w 420"/>
              <a:gd name="connsiteY36-18386" fmla="*/ 142 h 764"/>
              <a:gd name="connsiteX37-18387" fmla="*/ 384 w 420"/>
              <a:gd name="connsiteY37-18388" fmla="*/ 163 h 764"/>
              <a:gd name="connsiteX38-18389" fmla="*/ 384 w 420"/>
              <a:gd name="connsiteY38-18390" fmla="*/ 184 h 764"/>
              <a:gd name="connsiteX39-18391" fmla="*/ 378 w 420"/>
              <a:gd name="connsiteY39-18392" fmla="*/ 211 h 764"/>
              <a:gd name="connsiteX40-18393" fmla="*/ 373 w 420"/>
              <a:gd name="connsiteY40-18394" fmla="*/ 263 h 764"/>
              <a:gd name="connsiteX41-18395" fmla="*/ 368 w 420"/>
              <a:gd name="connsiteY41-18396" fmla="*/ 316 h 764"/>
              <a:gd name="connsiteX42-18397" fmla="*/ 363 w 420"/>
              <a:gd name="connsiteY42-18398" fmla="*/ 363 h 764"/>
              <a:gd name="connsiteX43-18399" fmla="*/ 357 w 420"/>
              <a:gd name="connsiteY43-18400" fmla="*/ 411 h 764"/>
              <a:gd name="connsiteX44-18401" fmla="*/ 347 w 420"/>
              <a:gd name="connsiteY44-18402" fmla="*/ 458 h 764"/>
              <a:gd name="connsiteX45-18403" fmla="*/ 336 w 420"/>
              <a:gd name="connsiteY45-18404" fmla="*/ 506 h 764"/>
              <a:gd name="connsiteX46-18405" fmla="*/ 326 w 420"/>
              <a:gd name="connsiteY46-18406" fmla="*/ 553 h 764"/>
              <a:gd name="connsiteX47-18407" fmla="*/ 310 w 420"/>
              <a:gd name="connsiteY47-18408" fmla="*/ 595 h 764"/>
              <a:gd name="connsiteX48-18409" fmla="*/ 299 w 420"/>
              <a:gd name="connsiteY48-18410" fmla="*/ 622 h 764"/>
              <a:gd name="connsiteX49-18411" fmla="*/ 294 w 420"/>
              <a:gd name="connsiteY49-18412" fmla="*/ 643 h 764"/>
              <a:gd name="connsiteX50-18413" fmla="*/ 284 w 420"/>
              <a:gd name="connsiteY50-18414" fmla="*/ 658 h 764"/>
              <a:gd name="connsiteX51-18415" fmla="*/ 273 w 420"/>
              <a:gd name="connsiteY51-18416" fmla="*/ 674 h 764"/>
              <a:gd name="connsiteX52-18417" fmla="*/ 263 w 420"/>
              <a:gd name="connsiteY52-18418" fmla="*/ 690 h 764"/>
              <a:gd name="connsiteX53-18419" fmla="*/ 252 w 420"/>
              <a:gd name="connsiteY53-18420" fmla="*/ 706 h 764"/>
              <a:gd name="connsiteX54-18421" fmla="*/ 236 w 420"/>
              <a:gd name="connsiteY54-18422" fmla="*/ 716 h 764"/>
              <a:gd name="connsiteX55-18423" fmla="*/ 226 w 420"/>
              <a:gd name="connsiteY55-18424" fmla="*/ 727 h 764"/>
              <a:gd name="connsiteX56-18425" fmla="*/ 215 w 420"/>
              <a:gd name="connsiteY56-18426" fmla="*/ 737 h 764"/>
              <a:gd name="connsiteX57-18427" fmla="*/ 205 w 420"/>
              <a:gd name="connsiteY57-18428" fmla="*/ 743 h 764"/>
              <a:gd name="connsiteX58-18429" fmla="*/ 194 w 420"/>
              <a:gd name="connsiteY58-18430" fmla="*/ 748 h 764"/>
              <a:gd name="connsiteX59-18431" fmla="*/ 184 w 420"/>
              <a:gd name="connsiteY59-18432" fmla="*/ 753 h 764"/>
              <a:gd name="connsiteX60-18433" fmla="*/ 179 w 420"/>
              <a:gd name="connsiteY60-18434" fmla="*/ 758 h 764"/>
              <a:gd name="connsiteX61-18435" fmla="*/ 168 w 420"/>
              <a:gd name="connsiteY61-18436" fmla="*/ 764 h 764"/>
              <a:gd name="connsiteX62-18437" fmla="*/ 163 w 420"/>
              <a:gd name="connsiteY62-18438" fmla="*/ 764 h 764"/>
              <a:gd name="connsiteX63-18439" fmla="*/ 157 w 420"/>
              <a:gd name="connsiteY63-18440" fmla="*/ 764 h 764"/>
              <a:gd name="connsiteX64-18441" fmla="*/ 147 w 420"/>
              <a:gd name="connsiteY64-18442" fmla="*/ 758 h 764"/>
              <a:gd name="connsiteX65-18443" fmla="*/ 142 w 420"/>
              <a:gd name="connsiteY65-18444" fmla="*/ 753 h 764"/>
              <a:gd name="connsiteX66-18445" fmla="*/ 136 w 420"/>
              <a:gd name="connsiteY66-18446" fmla="*/ 748 h 764"/>
              <a:gd name="connsiteX67-18447" fmla="*/ 136 w 420"/>
              <a:gd name="connsiteY67-18448" fmla="*/ 743 h 764"/>
              <a:gd name="connsiteX68-18449" fmla="*/ 136 w 420"/>
              <a:gd name="connsiteY68-18450" fmla="*/ 737 h 764"/>
              <a:gd name="connsiteX69-18451" fmla="*/ 136 w 420"/>
              <a:gd name="connsiteY69-18452" fmla="*/ 732 h 764"/>
              <a:gd name="connsiteX70-18453" fmla="*/ 136 w 420"/>
              <a:gd name="connsiteY70-18454" fmla="*/ 722 h 764"/>
              <a:gd name="connsiteX71-18455" fmla="*/ 136 w 420"/>
              <a:gd name="connsiteY71-18456" fmla="*/ 716 h 764"/>
              <a:gd name="connsiteX72-18457" fmla="*/ 131 w 420"/>
              <a:gd name="connsiteY72-18458" fmla="*/ 706 h 764"/>
              <a:gd name="connsiteX73-18459" fmla="*/ 121 w 420"/>
              <a:gd name="connsiteY73-18460" fmla="*/ 695 h 764"/>
              <a:gd name="connsiteX74-18461" fmla="*/ 110 w 420"/>
              <a:gd name="connsiteY74-18462" fmla="*/ 690 h 764"/>
              <a:gd name="connsiteX75-18463" fmla="*/ 100 w 420"/>
              <a:gd name="connsiteY75-18464" fmla="*/ 679 h 764"/>
              <a:gd name="connsiteX76-18465" fmla="*/ 84 w 420"/>
              <a:gd name="connsiteY76-18466" fmla="*/ 669 h 764"/>
              <a:gd name="connsiteX77-18467" fmla="*/ 68 w 420"/>
              <a:gd name="connsiteY77-18468" fmla="*/ 658 h 764"/>
              <a:gd name="connsiteX78-18469" fmla="*/ 52 w 420"/>
              <a:gd name="connsiteY78-18470" fmla="*/ 648 h 764"/>
              <a:gd name="connsiteX79-18471" fmla="*/ 36 w 420"/>
              <a:gd name="connsiteY79-18472" fmla="*/ 643 h 764"/>
              <a:gd name="connsiteX80-18473" fmla="*/ 26 w 420"/>
              <a:gd name="connsiteY80-18474" fmla="*/ 632 h 764"/>
              <a:gd name="connsiteX81-18475" fmla="*/ 15 w 420"/>
              <a:gd name="connsiteY81-18476" fmla="*/ 627 h 764"/>
              <a:gd name="connsiteX82-18477" fmla="*/ 5 w 420"/>
              <a:gd name="connsiteY82-18478" fmla="*/ 622 h 764"/>
              <a:gd name="connsiteX83-18479" fmla="*/ 0 w 420"/>
              <a:gd name="connsiteY83-18480" fmla="*/ 616 h 764"/>
              <a:gd name="connsiteX84-18481" fmla="*/ 0 w 420"/>
              <a:gd name="connsiteY84-18482" fmla="*/ 616 h 764"/>
              <a:gd name="connsiteX85-18483" fmla="*/ 0 w 420"/>
              <a:gd name="connsiteY85-18484" fmla="*/ 611 h 764"/>
              <a:gd name="connsiteX86-18485" fmla="*/ 0 w 420"/>
              <a:gd name="connsiteY86-18486" fmla="*/ 611 h 764"/>
              <a:gd name="connsiteX87-18487" fmla="*/ 5 w 420"/>
              <a:gd name="connsiteY87-18488" fmla="*/ 611 h 764"/>
              <a:gd name="connsiteX88-18489" fmla="*/ 10 w 420"/>
              <a:gd name="connsiteY88-18490" fmla="*/ 611 h 764"/>
              <a:gd name="connsiteX89-18491" fmla="*/ 21 w 420"/>
              <a:gd name="connsiteY89-18492" fmla="*/ 611 h 764"/>
              <a:gd name="connsiteX90-18493" fmla="*/ 31 w 420"/>
              <a:gd name="connsiteY90-18494" fmla="*/ 611 h 764"/>
              <a:gd name="connsiteX91-18495" fmla="*/ 47 w 420"/>
              <a:gd name="connsiteY91-18496" fmla="*/ 616 h 764"/>
              <a:gd name="connsiteX92-18497" fmla="*/ 63 w 420"/>
              <a:gd name="connsiteY92-18498" fmla="*/ 622 h 764"/>
              <a:gd name="connsiteX93-18499" fmla="*/ 84 w 420"/>
              <a:gd name="connsiteY93-18500" fmla="*/ 622 h 764"/>
              <a:gd name="connsiteX94-18501" fmla="*/ 105 w 420"/>
              <a:gd name="connsiteY94-18502" fmla="*/ 627 h 764"/>
              <a:gd name="connsiteX95-18503" fmla="*/ 121 w 420"/>
              <a:gd name="connsiteY95-18504" fmla="*/ 632 h 764"/>
              <a:gd name="connsiteX96-18505" fmla="*/ 136 w 420"/>
              <a:gd name="connsiteY96-18506" fmla="*/ 632 h 764"/>
              <a:gd name="connsiteX97-18507" fmla="*/ 152 w 420"/>
              <a:gd name="connsiteY97-18508" fmla="*/ 632 h 764"/>
              <a:gd name="connsiteX98-18509" fmla="*/ 163 w 420"/>
              <a:gd name="connsiteY98-18510" fmla="*/ 632 h 764"/>
              <a:gd name="connsiteX99-18511" fmla="*/ 173 w 420"/>
              <a:gd name="connsiteY99-18512" fmla="*/ 632 h 764"/>
              <a:gd name="connsiteX100-18513" fmla="*/ 179 w 420"/>
              <a:gd name="connsiteY100-18514" fmla="*/ 632 h 764"/>
              <a:gd name="connsiteX101-18515" fmla="*/ 184 w 420"/>
              <a:gd name="connsiteY101-18516" fmla="*/ 632 h 764"/>
              <a:gd name="connsiteX102-18517" fmla="*/ 189 w 420"/>
              <a:gd name="connsiteY102-18518" fmla="*/ 627 h 764"/>
              <a:gd name="connsiteX103-18519" fmla="*/ 194 w 420"/>
              <a:gd name="connsiteY103-18520" fmla="*/ 622 h 764"/>
              <a:gd name="connsiteX104-18521" fmla="*/ 200 w 420"/>
              <a:gd name="connsiteY104-18522" fmla="*/ 616 h 764"/>
              <a:gd name="connsiteX105-18523" fmla="*/ 205 w 420"/>
              <a:gd name="connsiteY105-18524" fmla="*/ 611 h 764"/>
              <a:gd name="connsiteX106-18525" fmla="*/ 210 w 420"/>
              <a:gd name="connsiteY106-18526" fmla="*/ 600 h 764"/>
              <a:gd name="connsiteX107-18527" fmla="*/ 221 w 420"/>
              <a:gd name="connsiteY107-18528" fmla="*/ 590 h 764"/>
              <a:gd name="connsiteX108-18529" fmla="*/ 226 w 420"/>
              <a:gd name="connsiteY108-18530" fmla="*/ 579 h 764"/>
              <a:gd name="connsiteX109-18531" fmla="*/ 231 w 420"/>
              <a:gd name="connsiteY109-18532" fmla="*/ 569 h 764"/>
              <a:gd name="connsiteX110-18533" fmla="*/ 236 w 420"/>
              <a:gd name="connsiteY110-18534" fmla="*/ 553 h 764"/>
              <a:gd name="connsiteX111-18535" fmla="*/ 242 w 420"/>
              <a:gd name="connsiteY111-18536" fmla="*/ 537 h 764"/>
              <a:gd name="connsiteX112-18537" fmla="*/ 247 w 420"/>
              <a:gd name="connsiteY112-18538" fmla="*/ 521 h 764"/>
              <a:gd name="connsiteX113-18539" fmla="*/ 252 w 420"/>
              <a:gd name="connsiteY113-18540" fmla="*/ 500 h 764"/>
              <a:gd name="connsiteX114-18541" fmla="*/ 257 w 420"/>
              <a:gd name="connsiteY114-18542" fmla="*/ 479 h 764"/>
              <a:gd name="connsiteX115-18543" fmla="*/ 263 w 420"/>
              <a:gd name="connsiteY115-18544" fmla="*/ 453 h 764"/>
              <a:gd name="connsiteX116-18545" fmla="*/ 268 w 420"/>
              <a:gd name="connsiteY116-18546" fmla="*/ 427 h 764"/>
              <a:gd name="connsiteX117-18547" fmla="*/ 273 w 420"/>
              <a:gd name="connsiteY117-18548" fmla="*/ 400 h 764"/>
              <a:gd name="connsiteX118-18549" fmla="*/ 278 w 420"/>
              <a:gd name="connsiteY118-18550" fmla="*/ 374 h 764"/>
              <a:gd name="connsiteX119-18551" fmla="*/ 284 w 420"/>
              <a:gd name="connsiteY119-18552" fmla="*/ 348 h 764"/>
              <a:gd name="connsiteX120-18553" fmla="*/ 284 w 420"/>
              <a:gd name="connsiteY120-18554" fmla="*/ 321 h 764"/>
              <a:gd name="connsiteX121-18555" fmla="*/ 289 w 420"/>
              <a:gd name="connsiteY121-18556" fmla="*/ 295 h 764"/>
              <a:gd name="connsiteX122-18557" fmla="*/ 289 w 420"/>
              <a:gd name="connsiteY122-18558" fmla="*/ 274 h 764"/>
              <a:gd name="connsiteX123-18559" fmla="*/ 294 w 420"/>
              <a:gd name="connsiteY123-18560" fmla="*/ 253 h 764"/>
              <a:gd name="connsiteX124-18561" fmla="*/ 294 w 420"/>
              <a:gd name="connsiteY124-18562" fmla="*/ 232 h 764"/>
              <a:gd name="connsiteX125-18563" fmla="*/ 294 w 420"/>
              <a:gd name="connsiteY125-18564" fmla="*/ 211 h 764"/>
              <a:gd name="connsiteX126-18565" fmla="*/ 299 w 420"/>
              <a:gd name="connsiteY126-18566" fmla="*/ 195 h 764"/>
              <a:gd name="connsiteX127-18567" fmla="*/ 299 w 420"/>
              <a:gd name="connsiteY127-18568" fmla="*/ 179 h 764"/>
              <a:gd name="connsiteX128-18569" fmla="*/ 299 w 420"/>
              <a:gd name="connsiteY128-18570" fmla="*/ 163 h 764"/>
              <a:gd name="connsiteX129-18571" fmla="*/ 299 w 420"/>
              <a:gd name="connsiteY129-18572" fmla="*/ 153 h 764"/>
              <a:gd name="connsiteX130-18573" fmla="*/ 299 w 420"/>
              <a:gd name="connsiteY130-18574" fmla="*/ 142 h 764"/>
              <a:gd name="connsiteX131-18575" fmla="*/ 299 w 420"/>
              <a:gd name="connsiteY131-18576" fmla="*/ 132 h 764"/>
              <a:gd name="connsiteX132-18577" fmla="*/ 299 w 420"/>
              <a:gd name="connsiteY132-18578" fmla="*/ 121 h 764"/>
              <a:gd name="connsiteX133-18579" fmla="*/ 294 w 420"/>
              <a:gd name="connsiteY133-18580" fmla="*/ 116 h 764"/>
              <a:gd name="connsiteX134-18581" fmla="*/ 294 w 420"/>
              <a:gd name="connsiteY134-18582" fmla="*/ 116 h 764"/>
              <a:gd name="connsiteX0-18583" fmla="*/ 294 w 420"/>
              <a:gd name="connsiteY0-18584" fmla="*/ 116 h 764"/>
              <a:gd name="connsiteX1-18585" fmla="*/ 294 w 420"/>
              <a:gd name="connsiteY1-18586" fmla="*/ 105 h 764"/>
              <a:gd name="connsiteX2-18587" fmla="*/ 289 w 420"/>
              <a:gd name="connsiteY2-18588" fmla="*/ 95 h 764"/>
              <a:gd name="connsiteX3-18589" fmla="*/ 284 w 420"/>
              <a:gd name="connsiteY3-18590" fmla="*/ 84 h 764"/>
              <a:gd name="connsiteX4-18591" fmla="*/ 284 w 420"/>
              <a:gd name="connsiteY4-18592" fmla="*/ 79 h 764"/>
              <a:gd name="connsiteX5-18593" fmla="*/ 278 w 420"/>
              <a:gd name="connsiteY5-18594" fmla="*/ 79 h 764"/>
              <a:gd name="connsiteX6-18595" fmla="*/ 273 w 420"/>
              <a:gd name="connsiteY6-18596" fmla="*/ 79 h 764"/>
              <a:gd name="connsiteX7-18597" fmla="*/ 231 w 420"/>
              <a:gd name="connsiteY7-18598" fmla="*/ 21 h 764"/>
              <a:gd name="connsiteX8-18599" fmla="*/ 242 w 420"/>
              <a:gd name="connsiteY8-18600" fmla="*/ 21 h 764"/>
              <a:gd name="connsiteX9-18601" fmla="*/ 247 w 420"/>
              <a:gd name="connsiteY9-18602" fmla="*/ 16 h 764"/>
              <a:gd name="connsiteX10-18603" fmla="*/ 247 w 420"/>
              <a:gd name="connsiteY10-18604" fmla="*/ 16 h 764"/>
              <a:gd name="connsiteX11-18605" fmla="*/ 252 w 420"/>
              <a:gd name="connsiteY11-18606" fmla="*/ 16 h 764"/>
              <a:gd name="connsiteX12-18607" fmla="*/ 252 w 420"/>
              <a:gd name="connsiteY12-18608" fmla="*/ 11 h 764"/>
              <a:gd name="connsiteX13-18609" fmla="*/ 263 w 420"/>
              <a:gd name="connsiteY13-18610" fmla="*/ 5 h 764"/>
              <a:gd name="connsiteX14-18611" fmla="*/ 268 w 420"/>
              <a:gd name="connsiteY14-18612" fmla="*/ 5 h 764"/>
              <a:gd name="connsiteX15-18613" fmla="*/ 278 w 420"/>
              <a:gd name="connsiteY15-18614" fmla="*/ 0 h 764"/>
              <a:gd name="connsiteX16-18615" fmla="*/ 284 w 420"/>
              <a:gd name="connsiteY16-18616" fmla="*/ 5 h 764"/>
              <a:gd name="connsiteX17-18617" fmla="*/ 299 w 420"/>
              <a:gd name="connsiteY17-18618" fmla="*/ 5 h 764"/>
              <a:gd name="connsiteX18-18619" fmla="*/ 310 w 420"/>
              <a:gd name="connsiteY18-18620" fmla="*/ 11 h 764"/>
              <a:gd name="connsiteX19-18621" fmla="*/ 331 w 420"/>
              <a:gd name="connsiteY19-18622" fmla="*/ 16 h 764"/>
              <a:gd name="connsiteX20-18623" fmla="*/ 363 w 420"/>
              <a:gd name="connsiteY20-18624" fmla="*/ 32 h 764"/>
              <a:gd name="connsiteX21-18625" fmla="*/ 378 w 420"/>
              <a:gd name="connsiteY21-18626" fmla="*/ 42 h 764"/>
              <a:gd name="connsiteX22-18627" fmla="*/ 394 w 420"/>
              <a:gd name="connsiteY22-18628" fmla="*/ 53 h 764"/>
              <a:gd name="connsiteX23-18629" fmla="*/ 405 w 420"/>
              <a:gd name="connsiteY23-18630" fmla="*/ 58 h 764"/>
              <a:gd name="connsiteX24-18631" fmla="*/ 415 w 420"/>
              <a:gd name="connsiteY24-18632" fmla="*/ 68 h 764"/>
              <a:gd name="connsiteX25-18633" fmla="*/ 420 w 420"/>
              <a:gd name="connsiteY25-18634" fmla="*/ 74 h 764"/>
              <a:gd name="connsiteX26-18635" fmla="*/ 420 w 420"/>
              <a:gd name="connsiteY26-18636" fmla="*/ 74 h 764"/>
              <a:gd name="connsiteX27-18637" fmla="*/ 415 w 420"/>
              <a:gd name="connsiteY27-18638" fmla="*/ 79 h 764"/>
              <a:gd name="connsiteX28-18639" fmla="*/ 415 w 420"/>
              <a:gd name="connsiteY28-18640" fmla="*/ 84 h 764"/>
              <a:gd name="connsiteX29-18641" fmla="*/ 410 w 420"/>
              <a:gd name="connsiteY29-18642" fmla="*/ 90 h 764"/>
              <a:gd name="connsiteX30-18643" fmla="*/ 405 w 420"/>
              <a:gd name="connsiteY30-18644" fmla="*/ 95 h 764"/>
              <a:gd name="connsiteX31-18645" fmla="*/ 399 w 420"/>
              <a:gd name="connsiteY31-18646" fmla="*/ 100 h 764"/>
              <a:gd name="connsiteX32-18647" fmla="*/ 394 w 420"/>
              <a:gd name="connsiteY32-18648" fmla="*/ 105 h 764"/>
              <a:gd name="connsiteX33-18649" fmla="*/ 389 w 420"/>
              <a:gd name="connsiteY33-18650" fmla="*/ 116 h 764"/>
              <a:gd name="connsiteX34-18651" fmla="*/ 389 w 420"/>
              <a:gd name="connsiteY34-18652" fmla="*/ 126 h 764"/>
              <a:gd name="connsiteX35-18653" fmla="*/ 384 w 420"/>
              <a:gd name="connsiteY35-18654" fmla="*/ 142 h 764"/>
              <a:gd name="connsiteX36-18655" fmla="*/ 384 w 420"/>
              <a:gd name="connsiteY36-18656" fmla="*/ 163 h 764"/>
              <a:gd name="connsiteX37-18657" fmla="*/ 384 w 420"/>
              <a:gd name="connsiteY37-18658" fmla="*/ 184 h 764"/>
              <a:gd name="connsiteX38-18659" fmla="*/ 378 w 420"/>
              <a:gd name="connsiteY38-18660" fmla="*/ 211 h 764"/>
              <a:gd name="connsiteX39-18661" fmla="*/ 373 w 420"/>
              <a:gd name="connsiteY39-18662" fmla="*/ 263 h 764"/>
              <a:gd name="connsiteX40-18663" fmla="*/ 368 w 420"/>
              <a:gd name="connsiteY40-18664" fmla="*/ 316 h 764"/>
              <a:gd name="connsiteX41-18665" fmla="*/ 363 w 420"/>
              <a:gd name="connsiteY41-18666" fmla="*/ 363 h 764"/>
              <a:gd name="connsiteX42-18667" fmla="*/ 357 w 420"/>
              <a:gd name="connsiteY42-18668" fmla="*/ 411 h 764"/>
              <a:gd name="connsiteX43-18669" fmla="*/ 347 w 420"/>
              <a:gd name="connsiteY43-18670" fmla="*/ 458 h 764"/>
              <a:gd name="connsiteX44-18671" fmla="*/ 336 w 420"/>
              <a:gd name="connsiteY44-18672" fmla="*/ 506 h 764"/>
              <a:gd name="connsiteX45-18673" fmla="*/ 326 w 420"/>
              <a:gd name="connsiteY45-18674" fmla="*/ 553 h 764"/>
              <a:gd name="connsiteX46-18675" fmla="*/ 310 w 420"/>
              <a:gd name="connsiteY46-18676" fmla="*/ 595 h 764"/>
              <a:gd name="connsiteX47-18677" fmla="*/ 299 w 420"/>
              <a:gd name="connsiteY47-18678" fmla="*/ 622 h 764"/>
              <a:gd name="connsiteX48-18679" fmla="*/ 294 w 420"/>
              <a:gd name="connsiteY48-18680" fmla="*/ 643 h 764"/>
              <a:gd name="connsiteX49-18681" fmla="*/ 284 w 420"/>
              <a:gd name="connsiteY49-18682" fmla="*/ 658 h 764"/>
              <a:gd name="connsiteX50-18683" fmla="*/ 273 w 420"/>
              <a:gd name="connsiteY50-18684" fmla="*/ 674 h 764"/>
              <a:gd name="connsiteX51-18685" fmla="*/ 263 w 420"/>
              <a:gd name="connsiteY51-18686" fmla="*/ 690 h 764"/>
              <a:gd name="connsiteX52-18687" fmla="*/ 252 w 420"/>
              <a:gd name="connsiteY52-18688" fmla="*/ 706 h 764"/>
              <a:gd name="connsiteX53-18689" fmla="*/ 236 w 420"/>
              <a:gd name="connsiteY53-18690" fmla="*/ 716 h 764"/>
              <a:gd name="connsiteX54-18691" fmla="*/ 226 w 420"/>
              <a:gd name="connsiteY54-18692" fmla="*/ 727 h 764"/>
              <a:gd name="connsiteX55-18693" fmla="*/ 215 w 420"/>
              <a:gd name="connsiteY55-18694" fmla="*/ 737 h 764"/>
              <a:gd name="connsiteX56-18695" fmla="*/ 205 w 420"/>
              <a:gd name="connsiteY56-18696" fmla="*/ 743 h 764"/>
              <a:gd name="connsiteX57-18697" fmla="*/ 194 w 420"/>
              <a:gd name="connsiteY57-18698" fmla="*/ 748 h 764"/>
              <a:gd name="connsiteX58-18699" fmla="*/ 184 w 420"/>
              <a:gd name="connsiteY58-18700" fmla="*/ 753 h 764"/>
              <a:gd name="connsiteX59-18701" fmla="*/ 179 w 420"/>
              <a:gd name="connsiteY59-18702" fmla="*/ 758 h 764"/>
              <a:gd name="connsiteX60-18703" fmla="*/ 168 w 420"/>
              <a:gd name="connsiteY60-18704" fmla="*/ 764 h 764"/>
              <a:gd name="connsiteX61-18705" fmla="*/ 163 w 420"/>
              <a:gd name="connsiteY61-18706" fmla="*/ 764 h 764"/>
              <a:gd name="connsiteX62-18707" fmla="*/ 157 w 420"/>
              <a:gd name="connsiteY62-18708" fmla="*/ 764 h 764"/>
              <a:gd name="connsiteX63-18709" fmla="*/ 147 w 420"/>
              <a:gd name="connsiteY63-18710" fmla="*/ 758 h 764"/>
              <a:gd name="connsiteX64-18711" fmla="*/ 142 w 420"/>
              <a:gd name="connsiteY64-18712" fmla="*/ 753 h 764"/>
              <a:gd name="connsiteX65-18713" fmla="*/ 136 w 420"/>
              <a:gd name="connsiteY65-18714" fmla="*/ 748 h 764"/>
              <a:gd name="connsiteX66-18715" fmla="*/ 136 w 420"/>
              <a:gd name="connsiteY66-18716" fmla="*/ 743 h 764"/>
              <a:gd name="connsiteX67-18717" fmla="*/ 136 w 420"/>
              <a:gd name="connsiteY67-18718" fmla="*/ 737 h 764"/>
              <a:gd name="connsiteX68-18719" fmla="*/ 136 w 420"/>
              <a:gd name="connsiteY68-18720" fmla="*/ 732 h 764"/>
              <a:gd name="connsiteX69-18721" fmla="*/ 136 w 420"/>
              <a:gd name="connsiteY69-18722" fmla="*/ 722 h 764"/>
              <a:gd name="connsiteX70-18723" fmla="*/ 136 w 420"/>
              <a:gd name="connsiteY70-18724" fmla="*/ 716 h 764"/>
              <a:gd name="connsiteX71-18725" fmla="*/ 131 w 420"/>
              <a:gd name="connsiteY71-18726" fmla="*/ 706 h 764"/>
              <a:gd name="connsiteX72-18727" fmla="*/ 121 w 420"/>
              <a:gd name="connsiteY72-18728" fmla="*/ 695 h 764"/>
              <a:gd name="connsiteX73-18729" fmla="*/ 110 w 420"/>
              <a:gd name="connsiteY73-18730" fmla="*/ 690 h 764"/>
              <a:gd name="connsiteX74-18731" fmla="*/ 100 w 420"/>
              <a:gd name="connsiteY74-18732" fmla="*/ 679 h 764"/>
              <a:gd name="connsiteX75-18733" fmla="*/ 84 w 420"/>
              <a:gd name="connsiteY75-18734" fmla="*/ 669 h 764"/>
              <a:gd name="connsiteX76-18735" fmla="*/ 68 w 420"/>
              <a:gd name="connsiteY76-18736" fmla="*/ 658 h 764"/>
              <a:gd name="connsiteX77-18737" fmla="*/ 52 w 420"/>
              <a:gd name="connsiteY77-18738" fmla="*/ 648 h 764"/>
              <a:gd name="connsiteX78-18739" fmla="*/ 36 w 420"/>
              <a:gd name="connsiteY78-18740" fmla="*/ 643 h 764"/>
              <a:gd name="connsiteX79-18741" fmla="*/ 26 w 420"/>
              <a:gd name="connsiteY79-18742" fmla="*/ 632 h 764"/>
              <a:gd name="connsiteX80-18743" fmla="*/ 15 w 420"/>
              <a:gd name="connsiteY80-18744" fmla="*/ 627 h 764"/>
              <a:gd name="connsiteX81-18745" fmla="*/ 5 w 420"/>
              <a:gd name="connsiteY81-18746" fmla="*/ 622 h 764"/>
              <a:gd name="connsiteX82-18747" fmla="*/ 0 w 420"/>
              <a:gd name="connsiteY82-18748" fmla="*/ 616 h 764"/>
              <a:gd name="connsiteX83-18749" fmla="*/ 0 w 420"/>
              <a:gd name="connsiteY83-18750" fmla="*/ 616 h 764"/>
              <a:gd name="connsiteX84-18751" fmla="*/ 0 w 420"/>
              <a:gd name="connsiteY84-18752" fmla="*/ 611 h 764"/>
              <a:gd name="connsiteX85-18753" fmla="*/ 0 w 420"/>
              <a:gd name="connsiteY85-18754" fmla="*/ 611 h 764"/>
              <a:gd name="connsiteX86-18755" fmla="*/ 5 w 420"/>
              <a:gd name="connsiteY86-18756" fmla="*/ 611 h 764"/>
              <a:gd name="connsiteX87-18757" fmla="*/ 10 w 420"/>
              <a:gd name="connsiteY87-18758" fmla="*/ 611 h 764"/>
              <a:gd name="connsiteX88-18759" fmla="*/ 21 w 420"/>
              <a:gd name="connsiteY88-18760" fmla="*/ 611 h 764"/>
              <a:gd name="connsiteX89-18761" fmla="*/ 31 w 420"/>
              <a:gd name="connsiteY89-18762" fmla="*/ 611 h 764"/>
              <a:gd name="connsiteX90-18763" fmla="*/ 47 w 420"/>
              <a:gd name="connsiteY90-18764" fmla="*/ 616 h 764"/>
              <a:gd name="connsiteX91-18765" fmla="*/ 63 w 420"/>
              <a:gd name="connsiteY91-18766" fmla="*/ 622 h 764"/>
              <a:gd name="connsiteX92-18767" fmla="*/ 84 w 420"/>
              <a:gd name="connsiteY92-18768" fmla="*/ 622 h 764"/>
              <a:gd name="connsiteX93-18769" fmla="*/ 105 w 420"/>
              <a:gd name="connsiteY93-18770" fmla="*/ 627 h 764"/>
              <a:gd name="connsiteX94-18771" fmla="*/ 121 w 420"/>
              <a:gd name="connsiteY94-18772" fmla="*/ 632 h 764"/>
              <a:gd name="connsiteX95-18773" fmla="*/ 136 w 420"/>
              <a:gd name="connsiteY95-18774" fmla="*/ 632 h 764"/>
              <a:gd name="connsiteX96-18775" fmla="*/ 152 w 420"/>
              <a:gd name="connsiteY96-18776" fmla="*/ 632 h 764"/>
              <a:gd name="connsiteX97-18777" fmla="*/ 163 w 420"/>
              <a:gd name="connsiteY97-18778" fmla="*/ 632 h 764"/>
              <a:gd name="connsiteX98-18779" fmla="*/ 173 w 420"/>
              <a:gd name="connsiteY98-18780" fmla="*/ 632 h 764"/>
              <a:gd name="connsiteX99-18781" fmla="*/ 179 w 420"/>
              <a:gd name="connsiteY99-18782" fmla="*/ 632 h 764"/>
              <a:gd name="connsiteX100-18783" fmla="*/ 184 w 420"/>
              <a:gd name="connsiteY100-18784" fmla="*/ 632 h 764"/>
              <a:gd name="connsiteX101-18785" fmla="*/ 189 w 420"/>
              <a:gd name="connsiteY101-18786" fmla="*/ 627 h 764"/>
              <a:gd name="connsiteX102-18787" fmla="*/ 194 w 420"/>
              <a:gd name="connsiteY102-18788" fmla="*/ 622 h 764"/>
              <a:gd name="connsiteX103-18789" fmla="*/ 200 w 420"/>
              <a:gd name="connsiteY103-18790" fmla="*/ 616 h 764"/>
              <a:gd name="connsiteX104-18791" fmla="*/ 205 w 420"/>
              <a:gd name="connsiteY104-18792" fmla="*/ 611 h 764"/>
              <a:gd name="connsiteX105-18793" fmla="*/ 210 w 420"/>
              <a:gd name="connsiteY105-18794" fmla="*/ 600 h 764"/>
              <a:gd name="connsiteX106-18795" fmla="*/ 221 w 420"/>
              <a:gd name="connsiteY106-18796" fmla="*/ 590 h 764"/>
              <a:gd name="connsiteX107-18797" fmla="*/ 226 w 420"/>
              <a:gd name="connsiteY107-18798" fmla="*/ 579 h 764"/>
              <a:gd name="connsiteX108-18799" fmla="*/ 231 w 420"/>
              <a:gd name="connsiteY108-18800" fmla="*/ 569 h 764"/>
              <a:gd name="connsiteX109-18801" fmla="*/ 236 w 420"/>
              <a:gd name="connsiteY109-18802" fmla="*/ 553 h 764"/>
              <a:gd name="connsiteX110-18803" fmla="*/ 242 w 420"/>
              <a:gd name="connsiteY110-18804" fmla="*/ 537 h 764"/>
              <a:gd name="connsiteX111-18805" fmla="*/ 247 w 420"/>
              <a:gd name="connsiteY111-18806" fmla="*/ 521 h 764"/>
              <a:gd name="connsiteX112-18807" fmla="*/ 252 w 420"/>
              <a:gd name="connsiteY112-18808" fmla="*/ 500 h 764"/>
              <a:gd name="connsiteX113-18809" fmla="*/ 257 w 420"/>
              <a:gd name="connsiteY113-18810" fmla="*/ 479 h 764"/>
              <a:gd name="connsiteX114-18811" fmla="*/ 263 w 420"/>
              <a:gd name="connsiteY114-18812" fmla="*/ 453 h 764"/>
              <a:gd name="connsiteX115-18813" fmla="*/ 268 w 420"/>
              <a:gd name="connsiteY115-18814" fmla="*/ 427 h 764"/>
              <a:gd name="connsiteX116-18815" fmla="*/ 273 w 420"/>
              <a:gd name="connsiteY116-18816" fmla="*/ 400 h 764"/>
              <a:gd name="connsiteX117-18817" fmla="*/ 278 w 420"/>
              <a:gd name="connsiteY117-18818" fmla="*/ 374 h 764"/>
              <a:gd name="connsiteX118-18819" fmla="*/ 284 w 420"/>
              <a:gd name="connsiteY118-18820" fmla="*/ 348 h 764"/>
              <a:gd name="connsiteX119-18821" fmla="*/ 284 w 420"/>
              <a:gd name="connsiteY119-18822" fmla="*/ 321 h 764"/>
              <a:gd name="connsiteX120-18823" fmla="*/ 289 w 420"/>
              <a:gd name="connsiteY120-18824" fmla="*/ 295 h 764"/>
              <a:gd name="connsiteX121-18825" fmla="*/ 289 w 420"/>
              <a:gd name="connsiteY121-18826" fmla="*/ 274 h 764"/>
              <a:gd name="connsiteX122-18827" fmla="*/ 294 w 420"/>
              <a:gd name="connsiteY122-18828" fmla="*/ 253 h 764"/>
              <a:gd name="connsiteX123-18829" fmla="*/ 294 w 420"/>
              <a:gd name="connsiteY123-18830" fmla="*/ 232 h 764"/>
              <a:gd name="connsiteX124-18831" fmla="*/ 294 w 420"/>
              <a:gd name="connsiteY124-18832" fmla="*/ 211 h 764"/>
              <a:gd name="connsiteX125-18833" fmla="*/ 299 w 420"/>
              <a:gd name="connsiteY125-18834" fmla="*/ 195 h 764"/>
              <a:gd name="connsiteX126-18835" fmla="*/ 299 w 420"/>
              <a:gd name="connsiteY126-18836" fmla="*/ 179 h 764"/>
              <a:gd name="connsiteX127-18837" fmla="*/ 299 w 420"/>
              <a:gd name="connsiteY127-18838" fmla="*/ 163 h 764"/>
              <a:gd name="connsiteX128-18839" fmla="*/ 299 w 420"/>
              <a:gd name="connsiteY128-18840" fmla="*/ 153 h 764"/>
              <a:gd name="connsiteX129-18841" fmla="*/ 299 w 420"/>
              <a:gd name="connsiteY129-18842" fmla="*/ 142 h 764"/>
              <a:gd name="connsiteX130-18843" fmla="*/ 299 w 420"/>
              <a:gd name="connsiteY130-18844" fmla="*/ 132 h 764"/>
              <a:gd name="connsiteX131-18845" fmla="*/ 299 w 420"/>
              <a:gd name="connsiteY131-18846" fmla="*/ 121 h 764"/>
              <a:gd name="connsiteX132-18847" fmla="*/ 294 w 420"/>
              <a:gd name="connsiteY132-18848" fmla="*/ 116 h 764"/>
              <a:gd name="connsiteX133-18849" fmla="*/ 294 w 420"/>
              <a:gd name="connsiteY133-18850" fmla="*/ 116 h 764"/>
              <a:gd name="connsiteX0-18851" fmla="*/ 294 w 420"/>
              <a:gd name="connsiteY0-18852" fmla="*/ 116 h 764"/>
              <a:gd name="connsiteX1-18853" fmla="*/ 294 w 420"/>
              <a:gd name="connsiteY1-18854" fmla="*/ 105 h 764"/>
              <a:gd name="connsiteX2-18855" fmla="*/ 289 w 420"/>
              <a:gd name="connsiteY2-18856" fmla="*/ 95 h 764"/>
              <a:gd name="connsiteX3-18857" fmla="*/ 284 w 420"/>
              <a:gd name="connsiteY3-18858" fmla="*/ 84 h 764"/>
              <a:gd name="connsiteX4-18859" fmla="*/ 284 w 420"/>
              <a:gd name="connsiteY4-18860" fmla="*/ 79 h 764"/>
              <a:gd name="connsiteX5-18861" fmla="*/ 278 w 420"/>
              <a:gd name="connsiteY5-18862" fmla="*/ 79 h 764"/>
              <a:gd name="connsiteX6-18863" fmla="*/ 273 w 420"/>
              <a:gd name="connsiteY6-18864" fmla="*/ 79 h 764"/>
              <a:gd name="connsiteX7-18865" fmla="*/ 231 w 420"/>
              <a:gd name="connsiteY7-18866" fmla="*/ 21 h 764"/>
              <a:gd name="connsiteX8-18867" fmla="*/ 247 w 420"/>
              <a:gd name="connsiteY8-18868" fmla="*/ 16 h 764"/>
              <a:gd name="connsiteX9-18869" fmla="*/ 247 w 420"/>
              <a:gd name="connsiteY9-18870" fmla="*/ 16 h 764"/>
              <a:gd name="connsiteX10-18871" fmla="*/ 252 w 420"/>
              <a:gd name="connsiteY10-18872" fmla="*/ 16 h 764"/>
              <a:gd name="connsiteX11-18873" fmla="*/ 252 w 420"/>
              <a:gd name="connsiteY11-18874" fmla="*/ 11 h 764"/>
              <a:gd name="connsiteX12-18875" fmla="*/ 263 w 420"/>
              <a:gd name="connsiteY12-18876" fmla="*/ 5 h 764"/>
              <a:gd name="connsiteX13-18877" fmla="*/ 268 w 420"/>
              <a:gd name="connsiteY13-18878" fmla="*/ 5 h 764"/>
              <a:gd name="connsiteX14-18879" fmla="*/ 278 w 420"/>
              <a:gd name="connsiteY14-18880" fmla="*/ 0 h 764"/>
              <a:gd name="connsiteX15-18881" fmla="*/ 284 w 420"/>
              <a:gd name="connsiteY15-18882" fmla="*/ 5 h 764"/>
              <a:gd name="connsiteX16-18883" fmla="*/ 299 w 420"/>
              <a:gd name="connsiteY16-18884" fmla="*/ 5 h 764"/>
              <a:gd name="connsiteX17-18885" fmla="*/ 310 w 420"/>
              <a:gd name="connsiteY17-18886" fmla="*/ 11 h 764"/>
              <a:gd name="connsiteX18-18887" fmla="*/ 331 w 420"/>
              <a:gd name="connsiteY18-18888" fmla="*/ 16 h 764"/>
              <a:gd name="connsiteX19-18889" fmla="*/ 363 w 420"/>
              <a:gd name="connsiteY19-18890" fmla="*/ 32 h 764"/>
              <a:gd name="connsiteX20-18891" fmla="*/ 378 w 420"/>
              <a:gd name="connsiteY20-18892" fmla="*/ 42 h 764"/>
              <a:gd name="connsiteX21-18893" fmla="*/ 394 w 420"/>
              <a:gd name="connsiteY21-18894" fmla="*/ 53 h 764"/>
              <a:gd name="connsiteX22-18895" fmla="*/ 405 w 420"/>
              <a:gd name="connsiteY22-18896" fmla="*/ 58 h 764"/>
              <a:gd name="connsiteX23-18897" fmla="*/ 415 w 420"/>
              <a:gd name="connsiteY23-18898" fmla="*/ 68 h 764"/>
              <a:gd name="connsiteX24-18899" fmla="*/ 420 w 420"/>
              <a:gd name="connsiteY24-18900" fmla="*/ 74 h 764"/>
              <a:gd name="connsiteX25-18901" fmla="*/ 420 w 420"/>
              <a:gd name="connsiteY25-18902" fmla="*/ 74 h 764"/>
              <a:gd name="connsiteX26-18903" fmla="*/ 415 w 420"/>
              <a:gd name="connsiteY26-18904" fmla="*/ 79 h 764"/>
              <a:gd name="connsiteX27-18905" fmla="*/ 415 w 420"/>
              <a:gd name="connsiteY27-18906" fmla="*/ 84 h 764"/>
              <a:gd name="connsiteX28-18907" fmla="*/ 410 w 420"/>
              <a:gd name="connsiteY28-18908" fmla="*/ 90 h 764"/>
              <a:gd name="connsiteX29-18909" fmla="*/ 405 w 420"/>
              <a:gd name="connsiteY29-18910" fmla="*/ 95 h 764"/>
              <a:gd name="connsiteX30-18911" fmla="*/ 399 w 420"/>
              <a:gd name="connsiteY30-18912" fmla="*/ 100 h 764"/>
              <a:gd name="connsiteX31-18913" fmla="*/ 394 w 420"/>
              <a:gd name="connsiteY31-18914" fmla="*/ 105 h 764"/>
              <a:gd name="connsiteX32-18915" fmla="*/ 389 w 420"/>
              <a:gd name="connsiteY32-18916" fmla="*/ 116 h 764"/>
              <a:gd name="connsiteX33-18917" fmla="*/ 389 w 420"/>
              <a:gd name="connsiteY33-18918" fmla="*/ 126 h 764"/>
              <a:gd name="connsiteX34-18919" fmla="*/ 384 w 420"/>
              <a:gd name="connsiteY34-18920" fmla="*/ 142 h 764"/>
              <a:gd name="connsiteX35-18921" fmla="*/ 384 w 420"/>
              <a:gd name="connsiteY35-18922" fmla="*/ 163 h 764"/>
              <a:gd name="connsiteX36-18923" fmla="*/ 384 w 420"/>
              <a:gd name="connsiteY36-18924" fmla="*/ 184 h 764"/>
              <a:gd name="connsiteX37-18925" fmla="*/ 378 w 420"/>
              <a:gd name="connsiteY37-18926" fmla="*/ 211 h 764"/>
              <a:gd name="connsiteX38-18927" fmla="*/ 373 w 420"/>
              <a:gd name="connsiteY38-18928" fmla="*/ 263 h 764"/>
              <a:gd name="connsiteX39-18929" fmla="*/ 368 w 420"/>
              <a:gd name="connsiteY39-18930" fmla="*/ 316 h 764"/>
              <a:gd name="connsiteX40-18931" fmla="*/ 363 w 420"/>
              <a:gd name="connsiteY40-18932" fmla="*/ 363 h 764"/>
              <a:gd name="connsiteX41-18933" fmla="*/ 357 w 420"/>
              <a:gd name="connsiteY41-18934" fmla="*/ 411 h 764"/>
              <a:gd name="connsiteX42-18935" fmla="*/ 347 w 420"/>
              <a:gd name="connsiteY42-18936" fmla="*/ 458 h 764"/>
              <a:gd name="connsiteX43-18937" fmla="*/ 336 w 420"/>
              <a:gd name="connsiteY43-18938" fmla="*/ 506 h 764"/>
              <a:gd name="connsiteX44-18939" fmla="*/ 326 w 420"/>
              <a:gd name="connsiteY44-18940" fmla="*/ 553 h 764"/>
              <a:gd name="connsiteX45-18941" fmla="*/ 310 w 420"/>
              <a:gd name="connsiteY45-18942" fmla="*/ 595 h 764"/>
              <a:gd name="connsiteX46-18943" fmla="*/ 299 w 420"/>
              <a:gd name="connsiteY46-18944" fmla="*/ 622 h 764"/>
              <a:gd name="connsiteX47-18945" fmla="*/ 294 w 420"/>
              <a:gd name="connsiteY47-18946" fmla="*/ 643 h 764"/>
              <a:gd name="connsiteX48-18947" fmla="*/ 284 w 420"/>
              <a:gd name="connsiteY48-18948" fmla="*/ 658 h 764"/>
              <a:gd name="connsiteX49-18949" fmla="*/ 273 w 420"/>
              <a:gd name="connsiteY49-18950" fmla="*/ 674 h 764"/>
              <a:gd name="connsiteX50-18951" fmla="*/ 263 w 420"/>
              <a:gd name="connsiteY50-18952" fmla="*/ 690 h 764"/>
              <a:gd name="connsiteX51-18953" fmla="*/ 252 w 420"/>
              <a:gd name="connsiteY51-18954" fmla="*/ 706 h 764"/>
              <a:gd name="connsiteX52-18955" fmla="*/ 236 w 420"/>
              <a:gd name="connsiteY52-18956" fmla="*/ 716 h 764"/>
              <a:gd name="connsiteX53-18957" fmla="*/ 226 w 420"/>
              <a:gd name="connsiteY53-18958" fmla="*/ 727 h 764"/>
              <a:gd name="connsiteX54-18959" fmla="*/ 215 w 420"/>
              <a:gd name="connsiteY54-18960" fmla="*/ 737 h 764"/>
              <a:gd name="connsiteX55-18961" fmla="*/ 205 w 420"/>
              <a:gd name="connsiteY55-18962" fmla="*/ 743 h 764"/>
              <a:gd name="connsiteX56-18963" fmla="*/ 194 w 420"/>
              <a:gd name="connsiteY56-18964" fmla="*/ 748 h 764"/>
              <a:gd name="connsiteX57-18965" fmla="*/ 184 w 420"/>
              <a:gd name="connsiteY57-18966" fmla="*/ 753 h 764"/>
              <a:gd name="connsiteX58-18967" fmla="*/ 179 w 420"/>
              <a:gd name="connsiteY58-18968" fmla="*/ 758 h 764"/>
              <a:gd name="connsiteX59-18969" fmla="*/ 168 w 420"/>
              <a:gd name="connsiteY59-18970" fmla="*/ 764 h 764"/>
              <a:gd name="connsiteX60-18971" fmla="*/ 163 w 420"/>
              <a:gd name="connsiteY60-18972" fmla="*/ 764 h 764"/>
              <a:gd name="connsiteX61-18973" fmla="*/ 157 w 420"/>
              <a:gd name="connsiteY61-18974" fmla="*/ 764 h 764"/>
              <a:gd name="connsiteX62-18975" fmla="*/ 147 w 420"/>
              <a:gd name="connsiteY62-18976" fmla="*/ 758 h 764"/>
              <a:gd name="connsiteX63-18977" fmla="*/ 142 w 420"/>
              <a:gd name="connsiteY63-18978" fmla="*/ 753 h 764"/>
              <a:gd name="connsiteX64-18979" fmla="*/ 136 w 420"/>
              <a:gd name="connsiteY64-18980" fmla="*/ 748 h 764"/>
              <a:gd name="connsiteX65-18981" fmla="*/ 136 w 420"/>
              <a:gd name="connsiteY65-18982" fmla="*/ 743 h 764"/>
              <a:gd name="connsiteX66-18983" fmla="*/ 136 w 420"/>
              <a:gd name="connsiteY66-18984" fmla="*/ 737 h 764"/>
              <a:gd name="connsiteX67-18985" fmla="*/ 136 w 420"/>
              <a:gd name="connsiteY67-18986" fmla="*/ 732 h 764"/>
              <a:gd name="connsiteX68-18987" fmla="*/ 136 w 420"/>
              <a:gd name="connsiteY68-18988" fmla="*/ 722 h 764"/>
              <a:gd name="connsiteX69-18989" fmla="*/ 136 w 420"/>
              <a:gd name="connsiteY69-18990" fmla="*/ 716 h 764"/>
              <a:gd name="connsiteX70-18991" fmla="*/ 131 w 420"/>
              <a:gd name="connsiteY70-18992" fmla="*/ 706 h 764"/>
              <a:gd name="connsiteX71-18993" fmla="*/ 121 w 420"/>
              <a:gd name="connsiteY71-18994" fmla="*/ 695 h 764"/>
              <a:gd name="connsiteX72-18995" fmla="*/ 110 w 420"/>
              <a:gd name="connsiteY72-18996" fmla="*/ 690 h 764"/>
              <a:gd name="connsiteX73-18997" fmla="*/ 100 w 420"/>
              <a:gd name="connsiteY73-18998" fmla="*/ 679 h 764"/>
              <a:gd name="connsiteX74-18999" fmla="*/ 84 w 420"/>
              <a:gd name="connsiteY74-19000" fmla="*/ 669 h 764"/>
              <a:gd name="connsiteX75-19001" fmla="*/ 68 w 420"/>
              <a:gd name="connsiteY75-19002" fmla="*/ 658 h 764"/>
              <a:gd name="connsiteX76-19003" fmla="*/ 52 w 420"/>
              <a:gd name="connsiteY76-19004" fmla="*/ 648 h 764"/>
              <a:gd name="connsiteX77-19005" fmla="*/ 36 w 420"/>
              <a:gd name="connsiteY77-19006" fmla="*/ 643 h 764"/>
              <a:gd name="connsiteX78-19007" fmla="*/ 26 w 420"/>
              <a:gd name="connsiteY78-19008" fmla="*/ 632 h 764"/>
              <a:gd name="connsiteX79-19009" fmla="*/ 15 w 420"/>
              <a:gd name="connsiteY79-19010" fmla="*/ 627 h 764"/>
              <a:gd name="connsiteX80-19011" fmla="*/ 5 w 420"/>
              <a:gd name="connsiteY80-19012" fmla="*/ 622 h 764"/>
              <a:gd name="connsiteX81-19013" fmla="*/ 0 w 420"/>
              <a:gd name="connsiteY81-19014" fmla="*/ 616 h 764"/>
              <a:gd name="connsiteX82-19015" fmla="*/ 0 w 420"/>
              <a:gd name="connsiteY82-19016" fmla="*/ 616 h 764"/>
              <a:gd name="connsiteX83-19017" fmla="*/ 0 w 420"/>
              <a:gd name="connsiteY83-19018" fmla="*/ 611 h 764"/>
              <a:gd name="connsiteX84-19019" fmla="*/ 0 w 420"/>
              <a:gd name="connsiteY84-19020" fmla="*/ 611 h 764"/>
              <a:gd name="connsiteX85-19021" fmla="*/ 5 w 420"/>
              <a:gd name="connsiteY85-19022" fmla="*/ 611 h 764"/>
              <a:gd name="connsiteX86-19023" fmla="*/ 10 w 420"/>
              <a:gd name="connsiteY86-19024" fmla="*/ 611 h 764"/>
              <a:gd name="connsiteX87-19025" fmla="*/ 21 w 420"/>
              <a:gd name="connsiteY87-19026" fmla="*/ 611 h 764"/>
              <a:gd name="connsiteX88-19027" fmla="*/ 31 w 420"/>
              <a:gd name="connsiteY88-19028" fmla="*/ 611 h 764"/>
              <a:gd name="connsiteX89-19029" fmla="*/ 47 w 420"/>
              <a:gd name="connsiteY89-19030" fmla="*/ 616 h 764"/>
              <a:gd name="connsiteX90-19031" fmla="*/ 63 w 420"/>
              <a:gd name="connsiteY90-19032" fmla="*/ 622 h 764"/>
              <a:gd name="connsiteX91-19033" fmla="*/ 84 w 420"/>
              <a:gd name="connsiteY91-19034" fmla="*/ 622 h 764"/>
              <a:gd name="connsiteX92-19035" fmla="*/ 105 w 420"/>
              <a:gd name="connsiteY92-19036" fmla="*/ 627 h 764"/>
              <a:gd name="connsiteX93-19037" fmla="*/ 121 w 420"/>
              <a:gd name="connsiteY93-19038" fmla="*/ 632 h 764"/>
              <a:gd name="connsiteX94-19039" fmla="*/ 136 w 420"/>
              <a:gd name="connsiteY94-19040" fmla="*/ 632 h 764"/>
              <a:gd name="connsiteX95-19041" fmla="*/ 152 w 420"/>
              <a:gd name="connsiteY95-19042" fmla="*/ 632 h 764"/>
              <a:gd name="connsiteX96-19043" fmla="*/ 163 w 420"/>
              <a:gd name="connsiteY96-19044" fmla="*/ 632 h 764"/>
              <a:gd name="connsiteX97-19045" fmla="*/ 173 w 420"/>
              <a:gd name="connsiteY97-19046" fmla="*/ 632 h 764"/>
              <a:gd name="connsiteX98-19047" fmla="*/ 179 w 420"/>
              <a:gd name="connsiteY98-19048" fmla="*/ 632 h 764"/>
              <a:gd name="connsiteX99-19049" fmla="*/ 184 w 420"/>
              <a:gd name="connsiteY99-19050" fmla="*/ 632 h 764"/>
              <a:gd name="connsiteX100-19051" fmla="*/ 189 w 420"/>
              <a:gd name="connsiteY100-19052" fmla="*/ 627 h 764"/>
              <a:gd name="connsiteX101-19053" fmla="*/ 194 w 420"/>
              <a:gd name="connsiteY101-19054" fmla="*/ 622 h 764"/>
              <a:gd name="connsiteX102-19055" fmla="*/ 200 w 420"/>
              <a:gd name="connsiteY102-19056" fmla="*/ 616 h 764"/>
              <a:gd name="connsiteX103-19057" fmla="*/ 205 w 420"/>
              <a:gd name="connsiteY103-19058" fmla="*/ 611 h 764"/>
              <a:gd name="connsiteX104-19059" fmla="*/ 210 w 420"/>
              <a:gd name="connsiteY104-19060" fmla="*/ 600 h 764"/>
              <a:gd name="connsiteX105-19061" fmla="*/ 221 w 420"/>
              <a:gd name="connsiteY105-19062" fmla="*/ 590 h 764"/>
              <a:gd name="connsiteX106-19063" fmla="*/ 226 w 420"/>
              <a:gd name="connsiteY106-19064" fmla="*/ 579 h 764"/>
              <a:gd name="connsiteX107-19065" fmla="*/ 231 w 420"/>
              <a:gd name="connsiteY107-19066" fmla="*/ 569 h 764"/>
              <a:gd name="connsiteX108-19067" fmla="*/ 236 w 420"/>
              <a:gd name="connsiteY108-19068" fmla="*/ 553 h 764"/>
              <a:gd name="connsiteX109-19069" fmla="*/ 242 w 420"/>
              <a:gd name="connsiteY109-19070" fmla="*/ 537 h 764"/>
              <a:gd name="connsiteX110-19071" fmla="*/ 247 w 420"/>
              <a:gd name="connsiteY110-19072" fmla="*/ 521 h 764"/>
              <a:gd name="connsiteX111-19073" fmla="*/ 252 w 420"/>
              <a:gd name="connsiteY111-19074" fmla="*/ 500 h 764"/>
              <a:gd name="connsiteX112-19075" fmla="*/ 257 w 420"/>
              <a:gd name="connsiteY112-19076" fmla="*/ 479 h 764"/>
              <a:gd name="connsiteX113-19077" fmla="*/ 263 w 420"/>
              <a:gd name="connsiteY113-19078" fmla="*/ 453 h 764"/>
              <a:gd name="connsiteX114-19079" fmla="*/ 268 w 420"/>
              <a:gd name="connsiteY114-19080" fmla="*/ 427 h 764"/>
              <a:gd name="connsiteX115-19081" fmla="*/ 273 w 420"/>
              <a:gd name="connsiteY115-19082" fmla="*/ 400 h 764"/>
              <a:gd name="connsiteX116-19083" fmla="*/ 278 w 420"/>
              <a:gd name="connsiteY116-19084" fmla="*/ 374 h 764"/>
              <a:gd name="connsiteX117-19085" fmla="*/ 284 w 420"/>
              <a:gd name="connsiteY117-19086" fmla="*/ 348 h 764"/>
              <a:gd name="connsiteX118-19087" fmla="*/ 284 w 420"/>
              <a:gd name="connsiteY118-19088" fmla="*/ 321 h 764"/>
              <a:gd name="connsiteX119-19089" fmla="*/ 289 w 420"/>
              <a:gd name="connsiteY119-19090" fmla="*/ 295 h 764"/>
              <a:gd name="connsiteX120-19091" fmla="*/ 289 w 420"/>
              <a:gd name="connsiteY120-19092" fmla="*/ 274 h 764"/>
              <a:gd name="connsiteX121-19093" fmla="*/ 294 w 420"/>
              <a:gd name="connsiteY121-19094" fmla="*/ 253 h 764"/>
              <a:gd name="connsiteX122-19095" fmla="*/ 294 w 420"/>
              <a:gd name="connsiteY122-19096" fmla="*/ 232 h 764"/>
              <a:gd name="connsiteX123-19097" fmla="*/ 294 w 420"/>
              <a:gd name="connsiteY123-19098" fmla="*/ 211 h 764"/>
              <a:gd name="connsiteX124-19099" fmla="*/ 299 w 420"/>
              <a:gd name="connsiteY124-19100" fmla="*/ 195 h 764"/>
              <a:gd name="connsiteX125-19101" fmla="*/ 299 w 420"/>
              <a:gd name="connsiteY125-19102" fmla="*/ 179 h 764"/>
              <a:gd name="connsiteX126-19103" fmla="*/ 299 w 420"/>
              <a:gd name="connsiteY126-19104" fmla="*/ 163 h 764"/>
              <a:gd name="connsiteX127-19105" fmla="*/ 299 w 420"/>
              <a:gd name="connsiteY127-19106" fmla="*/ 153 h 764"/>
              <a:gd name="connsiteX128-19107" fmla="*/ 299 w 420"/>
              <a:gd name="connsiteY128-19108" fmla="*/ 142 h 764"/>
              <a:gd name="connsiteX129-19109" fmla="*/ 299 w 420"/>
              <a:gd name="connsiteY129-19110" fmla="*/ 132 h 764"/>
              <a:gd name="connsiteX130-19111" fmla="*/ 299 w 420"/>
              <a:gd name="connsiteY130-19112" fmla="*/ 121 h 764"/>
              <a:gd name="connsiteX131-19113" fmla="*/ 294 w 420"/>
              <a:gd name="connsiteY131-19114" fmla="*/ 116 h 764"/>
              <a:gd name="connsiteX132-19115" fmla="*/ 294 w 420"/>
              <a:gd name="connsiteY132-19116" fmla="*/ 116 h 764"/>
              <a:gd name="connsiteX0-19117" fmla="*/ 294 w 420"/>
              <a:gd name="connsiteY0-19118" fmla="*/ 116 h 764"/>
              <a:gd name="connsiteX1-19119" fmla="*/ 294 w 420"/>
              <a:gd name="connsiteY1-19120" fmla="*/ 105 h 764"/>
              <a:gd name="connsiteX2-19121" fmla="*/ 289 w 420"/>
              <a:gd name="connsiteY2-19122" fmla="*/ 95 h 764"/>
              <a:gd name="connsiteX3-19123" fmla="*/ 284 w 420"/>
              <a:gd name="connsiteY3-19124" fmla="*/ 84 h 764"/>
              <a:gd name="connsiteX4-19125" fmla="*/ 284 w 420"/>
              <a:gd name="connsiteY4-19126" fmla="*/ 79 h 764"/>
              <a:gd name="connsiteX5-19127" fmla="*/ 278 w 420"/>
              <a:gd name="connsiteY5-19128" fmla="*/ 79 h 764"/>
              <a:gd name="connsiteX6-19129" fmla="*/ 273 w 420"/>
              <a:gd name="connsiteY6-19130" fmla="*/ 79 h 764"/>
              <a:gd name="connsiteX7-19131" fmla="*/ 247 w 420"/>
              <a:gd name="connsiteY7-19132" fmla="*/ 16 h 764"/>
              <a:gd name="connsiteX8-19133" fmla="*/ 247 w 420"/>
              <a:gd name="connsiteY8-19134" fmla="*/ 16 h 764"/>
              <a:gd name="connsiteX9-19135" fmla="*/ 252 w 420"/>
              <a:gd name="connsiteY9-19136" fmla="*/ 16 h 764"/>
              <a:gd name="connsiteX10-19137" fmla="*/ 252 w 420"/>
              <a:gd name="connsiteY10-19138" fmla="*/ 11 h 764"/>
              <a:gd name="connsiteX11-19139" fmla="*/ 263 w 420"/>
              <a:gd name="connsiteY11-19140" fmla="*/ 5 h 764"/>
              <a:gd name="connsiteX12-19141" fmla="*/ 268 w 420"/>
              <a:gd name="connsiteY12-19142" fmla="*/ 5 h 764"/>
              <a:gd name="connsiteX13-19143" fmla="*/ 278 w 420"/>
              <a:gd name="connsiteY13-19144" fmla="*/ 0 h 764"/>
              <a:gd name="connsiteX14-19145" fmla="*/ 284 w 420"/>
              <a:gd name="connsiteY14-19146" fmla="*/ 5 h 764"/>
              <a:gd name="connsiteX15-19147" fmla="*/ 299 w 420"/>
              <a:gd name="connsiteY15-19148" fmla="*/ 5 h 764"/>
              <a:gd name="connsiteX16-19149" fmla="*/ 310 w 420"/>
              <a:gd name="connsiteY16-19150" fmla="*/ 11 h 764"/>
              <a:gd name="connsiteX17-19151" fmla="*/ 331 w 420"/>
              <a:gd name="connsiteY17-19152" fmla="*/ 16 h 764"/>
              <a:gd name="connsiteX18-19153" fmla="*/ 363 w 420"/>
              <a:gd name="connsiteY18-19154" fmla="*/ 32 h 764"/>
              <a:gd name="connsiteX19-19155" fmla="*/ 378 w 420"/>
              <a:gd name="connsiteY19-19156" fmla="*/ 42 h 764"/>
              <a:gd name="connsiteX20-19157" fmla="*/ 394 w 420"/>
              <a:gd name="connsiteY20-19158" fmla="*/ 53 h 764"/>
              <a:gd name="connsiteX21-19159" fmla="*/ 405 w 420"/>
              <a:gd name="connsiteY21-19160" fmla="*/ 58 h 764"/>
              <a:gd name="connsiteX22-19161" fmla="*/ 415 w 420"/>
              <a:gd name="connsiteY22-19162" fmla="*/ 68 h 764"/>
              <a:gd name="connsiteX23-19163" fmla="*/ 420 w 420"/>
              <a:gd name="connsiteY23-19164" fmla="*/ 74 h 764"/>
              <a:gd name="connsiteX24-19165" fmla="*/ 420 w 420"/>
              <a:gd name="connsiteY24-19166" fmla="*/ 74 h 764"/>
              <a:gd name="connsiteX25-19167" fmla="*/ 415 w 420"/>
              <a:gd name="connsiteY25-19168" fmla="*/ 79 h 764"/>
              <a:gd name="connsiteX26-19169" fmla="*/ 415 w 420"/>
              <a:gd name="connsiteY26-19170" fmla="*/ 84 h 764"/>
              <a:gd name="connsiteX27-19171" fmla="*/ 410 w 420"/>
              <a:gd name="connsiteY27-19172" fmla="*/ 90 h 764"/>
              <a:gd name="connsiteX28-19173" fmla="*/ 405 w 420"/>
              <a:gd name="connsiteY28-19174" fmla="*/ 95 h 764"/>
              <a:gd name="connsiteX29-19175" fmla="*/ 399 w 420"/>
              <a:gd name="connsiteY29-19176" fmla="*/ 100 h 764"/>
              <a:gd name="connsiteX30-19177" fmla="*/ 394 w 420"/>
              <a:gd name="connsiteY30-19178" fmla="*/ 105 h 764"/>
              <a:gd name="connsiteX31-19179" fmla="*/ 389 w 420"/>
              <a:gd name="connsiteY31-19180" fmla="*/ 116 h 764"/>
              <a:gd name="connsiteX32-19181" fmla="*/ 389 w 420"/>
              <a:gd name="connsiteY32-19182" fmla="*/ 126 h 764"/>
              <a:gd name="connsiteX33-19183" fmla="*/ 384 w 420"/>
              <a:gd name="connsiteY33-19184" fmla="*/ 142 h 764"/>
              <a:gd name="connsiteX34-19185" fmla="*/ 384 w 420"/>
              <a:gd name="connsiteY34-19186" fmla="*/ 163 h 764"/>
              <a:gd name="connsiteX35-19187" fmla="*/ 384 w 420"/>
              <a:gd name="connsiteY35-19188" fmla="*/ 184 h 764"/>
              <a:gd name="connsiteX36-19189" fmla="*/ 378 w 420"/>
              <a:gd name="connsiteY36-19190" fmla="*/ 211 h 764"/>
              <a:gd name="connsiteX37-19191" fmla="*/ 373 w 420"/>
              <a:gd name="connsiteY37-19192" fmla="*/ 263 h 764"/>
              <a:gd name="connsiteX38-19193" fmla="*/ 368 w 420"/>
              <a:gd name="connsiteY38-19194" fmla="*/ 316 h 764"/>
              <a:gd name="connsiteX39-19195" fmla="*/ 363 w 420"/>
              <a:gd name="connsiteY39-19196" fmla="*/ 363 h 764"/>
              <a:gd name="connsiteX40-19197" fmla="*/ 357 w 420"/>
              <a:gd name="connsiteY40-19198" fmla="*/ 411 h 764"/>
              <a:gd name="connsiteX41-19199" fmla="*/ 347 w 420"/>
              <a:gd name="connsiteY41-19200" fmla="*/ 458 h 764"/>
              <a:gd name="connsiteX42-19201" fmla="*/ 336 w 420"/>
              <a:gd name="connsiteY42-19202" fmla="*/ 506 h 764"/>
              <a:gd name="connsiteX43-19203" fmla="*/ 326 w 420"/>
              <a:gd name="connsiteY43-19204" fmla="*/ 553 h 764"/>
              <a:gd name="connsiteX44-19205" fmla="*/ 310 w 420"/>
              <a:gd name="connsiteY44-19206" fmla="*/ 595 h 764"/>
              <a:gd name="connsiteX45-19207" fmla="*/ 299 w 420"/>
              <a:gd name="connsiteY45-19208" fmla="*/ 622 h 764"/>
              <a:gd name="connsiteX46-19209" fmla="*/ 294 w 420"/>
              <a:gd name="connsiteY46-19210" fmla="*/ 643 h 764"/>
              <a:gd name="connsiteX47-19211" fmla="*/ 284 w 420"/>
              <a:gd name="connsiteY47-19212" fmla="*/ 658 h 764"/>
              <a:gd name="connsiteX48-19213" fmla="*/ 273 w 420"/>
              <a:gd name="connsiteY48-19214" fmla="*/ 674 h 764"/>
              <a:gd name="connsiteX49-19215" fmla="*/ 263 w 420"/>
              <a:gd name="connsiteY49-19216" fmla="*/ 690 h 764"/>
              <a:gd name="connsiteX50-19217" fmla="*/ 252 w 420"/>
              <a:gd name="connsiteY50-19218" fmla="*/ 706 h 764"/>
              <a:gd name="connsiteX51-19219" fmla="*/ 236 w 420"/>
              <a:gd name="connsiteY51-19220" fmla="*/ 716 h 764"/>
              <a:gd name="connsiteX52-19221" fmla="*/ 226 w 420"/>
              <a:gd name="connsiteY52-19222" fmla="*/ 727 h 764"/>
              <a:gd name="connsiteX53-19223" fmla="*/ 215 w 420"/>
              <a:gd name="connsiteY53-19224" fmla="*/ 737 h 764"/>
              <a:gd name="connsiteX54-19225" fmla="*/ 205 w 420"/>
              <a:gd name="connsiteY54-19226" fmla="*/ 743 h 764"/>
              <a:gd name="connsiteX55-19227" fmla="*/ 194 w 420"/>
              <a:gd name="connsiteY55-19228" fmla="*/ 748 h 764"/>
              <a:gd name="connsiteX56-19229" fmla="*/ 184 w 420"/>
              <a:gd name="connsiteY56-19230" fmla="*/ 753 h 764"/>
              <a:gd name="connsiteX57-19231" fmla="*/ 179 w 420"/>
              <a:gd name="connsiteY57-19232" fmla="*/ 758 h 764"/>
              <a:gd name="connsiteX58-19233" fmla="*/ 168 w 420"/>
              <a:gd name="connsiteY58-19234" fmla="*/ 764 h 764"/>
              <a:gd name="connsiteX59-19235" fmla="*/ 163 w 420"/>
              <a:gd name="connsiteY59-19236" fmla="*/ 764 h 764"/>
              <a:gd name="connsiteX60-19237" fmla="*/ 157 w 420"/>
              <a:gd name="connsiteY60-19238" fmla="*/ 764 h 764"/>
              <a:gd name="connsiteX61-19239" fmla="*/ 147 w 420"/>
              <a:gd name="connsiteY61-19240" fmla="*/ 758 h 764"/>
              <a:gd name="connsiteX62-19241" fmla="*/ 142 w 420"/>
              <a:gd name="connsiteY62-19242" fmla="*/ 753 h 764"/>
              <a:gd name="connsiteX63-19243" fmla="*/ 136 w 420"/>
              <a:gd name="connsiteY63-19244" fmla="*/ 748 h 764"/>
              <a:gd name="connsiteX64-19245" fmla="*/ 136 w 420"/>
              <a:gd name="connsiteY64-19246" fmla="*/ 743 h 764"/>
              <a:gd name="connsiteX65-19247" fmla="*/ 136 w 420"/>
              <a:gd name="connsiteY65-19248" fmla="*/ 737 h 764"/>
              <a:gd name="connsiteX66-19249" fmla="*/ 136 w 420"/>
              <a:gd name="connsiteY66-19250" fmla="*/ 732 h 764"/>
              <a:gd name="connsiteX67-19251" fmla="*/ 136 w 420"/>
              <a:gd name="connsiteY67-19252" fmla="*/ 722 h 764"/>
              <a:gd name="connsiteX68-19253" fmla="*/ 136 w 420"/>
              <a:gd name="connsiteY68-19254" fmla="*/ 716 h 764"/>
              <a:gd name="connsiteX69-19255" fmla="*/ 131 w 420"/>
              <a:gd name="connsiteY69-19256" fmla="*/ 706 h 764"/>
              <a:gd name="connsiteX70-19257" fmla="*/ 121 w 420"/>
              <a:gd name="connsiteY70-19258" fmla="*/ 695 h 764"/>
              <a:gd name="connsiteX71-19259" fmla="*/ 110 w 420"/>
              <a:gd name="connsiteY71-19260" fmla="*/ 690 h 764"/>
              <a:gd name="connsiteX72-19261" fmla="*/ 100 w 420"/>
              <a:gd name="connsiteY72-19262" fmla="*/ 679 h 764"/>
              <a:gd name="connsiteX73-19263" fmla="*/ 84 w 420"/>
              <a:gd name="connsiteY73-19264" fmla="*/ 669 h 764"/>
              <a:gd name="connsiteX74-19265" fmla="*/ 68 w 420"/>
              <a:gd name="connsiteY74-19266" fmla="*/ 658 h 764"/>
              <a:gd name="connsiteX75-19267" fmla="*/ 52 w 420"/>
              <a:gd name="connsiteY75-19268" fmla="*/ 648 h 764"/>
              <a:gd name="connsiteX76-19269" fmla="*/ 36 w 420"/>
              <a:gd name="connsiteY76-19270" fmla="*/ 643 h 764"/>
              <a:gd name="connsiteX77-19271" fmla="*/ 26 w 420"/>
              <a:gd name="connsiteY77-19272" fmla="*/ 632 h 764"/>
              <a:gd name="connsiteX78-19273" fmla="*/ 15 w 420"/>
              <a:gd name="connsiteY78-19274" fmla="*/ 627 h 764"/>
              <a:gd name="connsiteX79-19275" fmla="*/ 5 w 420"/>
              <a:gd name="connsiteY79-19276" fmla="*/ 622 h 764"/>
              <a:gd name="connsiteX80-19277" fmla="*/ 0 w 420"/>
              <a:gd name="connsiteY80-19278" fmla="*/ 616 h 764"/>
              <a:gd name="connsiteX81-19279" fmla="*/ 0 w 420"/>
              <a:gd name="connsiteY81-19280" fmla="*/ 616 h 764"/>
              <a:gd name="connsiteX82-19281" fmla="*/ 0 w 420"/>
              <a:gd name="connsiteY82-19282" fmla="*/ 611 h 764"/>
              <a:gd name="connsiteX83-19283" fmla="*/ 0 w 420"/>
              <a:gd name="connsiteY83-19284" fmla="*/ 611 h 764"/>
              <a:gd name="connsiteX84-19285" fmla="*/ 5 w 420"/>
              <a:gd name="connsiteY84-19286" fmla="*/ 611 h 764"/>
              <a:gd name="connsiteX85-19287" fmla="*/ 10 w 420"/>
              <a:gd name="connsiteY85-19288" fmla="*/ 611 h 764"/>
              <a:gd name="connsiteX86-19289" fmla="*/ 21 w 420"/>
              <a:gd name="connsiteY86-19290" fmla="*/ 611 h 764"/>
              <a:gd name="connsiteX87-19291" fmla="*/ 31 w 420"/>
              <a:gd name="connsiteY87-19292" fmla="*/ 611 h 764"/>
              <a:gd name="connsiteX88-19293" fmla="*/ 47 w 420"/>
              <a:gd name="connsiteY88-19294" fmla="*/ 616 h 764"/>
              <a:gd name="connsiteX89-19295" fmla="*/ 63 w 420"/>
              <a:gd name="connsiteY89-19296" fmla="*/ 622 h 764"/>
              <a:gd name="connsiteX90-19297" fmla="*/ 84 w 420"/>
              <a:gd name="connsiteY90-19298" fmla="*/ 622 h 764"/>
              <a:gd name="connsiteX91-19299" fmla="*/ 105 w 420"/>
              <a:gd name="connsiteY91-19300" fmla="*/ 627 h 764"/>
              <a:gd name="connsiteX92-19301" fmla="*/ 121 w 420"/>
              <a:gd name="connsiteY92-19302" fmla="*/ 632 h 764"/>
              <a:gd name="connsiteX93-19303" fmla="*/ 136 w 420"/>
              <a:gd name="connsiteY93-19304" fmla="*/ 632 h 764"/>
              <a:gd name="connsiteX94-19305" fmla="*/ 152 w 420"/>
              <a:gd name="connsiteY94-19306" fmla="*/ 632 h 764"/>
              <a:gd name="connsiteX95-19307" fmla="*/ 163 w 420"/>
              <a:gd name="connsiteY95-19308" fmla="*/ 632 h 764"/>
              <a:gd name="connsiteX96-19309" fmla="*/ 173 w 420"/>
              <a:gd name="connsiteY96-19310" fmla="*/ 632 h 764"/>
              <a:gd name="connsiteX97-19311" fmla="*/ 179 w 420"/>
              <a:gd name="connsiteY97-19312" fmla="*/ 632 h 764"/>
              <a:gd name="connsiteX98-19313" fmla="*/ 184 w 420"/>
              <a:gd name="connsiteY98-19314" fmla="*/ 632 h 764"/>
              <a:gd name="connsiteX99-19315" fmla="*/ 189 w 420"/>
              <a:gd name="connsiteY99-19316" fmla="*/ 627 h 764"/>
              <a:gd name="connsiteX100-19317" fmla="*/ 194 w 420"/>
              <a:gd name="connsiteY100-19318" fmla="*/ 622 h 764"/>
              <a:gd name="connsiteX101-19319" fmla="*/ 200 w 420"/>
              <a:gd name="connsiteY101-19320" fmla="*/ 616 h 764"/>
              <a:gd name="connsiteX102-19321" fmla="*/ 205 w 420"/>
              <a:gd name="connsiteY102-19322" fmla="*/ 611 h 764"/>
              <a:gd name="connsiteX103-19323" fmla="*/ 210 w 420"/>
              <a:gd name="connsiteY103-19324" fmla="*/ 600 h 764"/>
              <a:gd name="connsiteX104-19325" fmla="*/ 221 w 420"/>
              <a:gd name="connsiteY104-19326" fmla="*/ 590 h 764"/>
              <a:gd name="connsiteX105-19327" fmla="*/ 226 w 420"/>
              <a:gd name="connsiteY105-19328" fmla="*/ 579 h 764"/>
              <a:gd name="connsiteX106-19329" fmla="*/ 231 w 420"/>
              <a:gd name="connsiteY106-19330" fmla="*/ 569 h 764"/>
              <a:gd name="connsiteX107-19331" fmla="*/ 236 w 420"/>
              <a:gd name="connsiteY107-19332" fmla="*/ 553 h 764"/>
              <a:gd name="connsiteX108-19333" fmla="*/ 242 w 420"/>
              <a:gd name="connsiteY108-19334" fmla="*/ 537 h 764"/>
              <a:gd name="connsiteX109-19335" fmla="*/ 247 w 420"/>
              <a:gd name="connsiteY109-19336" fmla="*/ 521 h 764"/>
              <a:gd name="connsiteX110-19337" fmla="*/ 252 w 420"/>
              <a:gd name="connsiteY110-19338" fmla="*/ 500 h 764"/>
              <a:gd name="connsiteX111-19339" fmla="*/ 257 w 420"/>
              <a:gd name="connsiteY111-19340" fmla="*/ 479 h 764"/>
              <a:gd name="connsiteX112-19341" fmla="*/ 263 w 420"/>
              <a:gd name="connsiteY112-19342" fmla="*/ 453 h 764"/>
              <a:gd name="connsiteX113-19343" fmla="*/ 268 w 420"/>
              <a:gd name="connsiteY113-19344" fmla="*/ 427 h 764"/>
              <a:gd name="connsiteX114-19345" fmla="*/ 273 w 420"/>
              <a:gd name="connsiteY114-19346" fmla="*/ 400 h 764"/>
              <a:gd name="connsiteX115-19347" fmla="*/ 278 w 420"/>
              <a:gd name="connsiteY115-19348" fmla="*/ 374 h 764"/>
              <a:gd name="connsiteX116-19349" fmla="*/ 284 w 420"/>
              <a:gd name="connsiteY116-19350" fmla="*/ 348 h 764"/>
              <a:gd name="connsiteX117-19351" fmla="*/ 284 w 420"/>
              <a:gd name="connsiteY117-19352" fmla="*/ 321 h 764"/>
              <a:gd name="connsiteX118-19353" fmla="*/ 289 w 420"/>
              <a:gd name="connsiteY118-19354" fmla="*/ 295 h 764"/>
              <a:gd name="connsiteX119-19355" fmla="*/ 289 w 420"/>
              <a:gd name="connsiteY119-19356" fmla="*/ 274 h 764"/>
              <a:gd name="connsiteX120-19357" fmla="*/ 294 w 420"/>
              <a:gd name="connsiteY120-19358" fmla="*/ 253 h 764"/>
              <a:gd name="connsiteX121-19359" fmla="*/ 294 w 420"/>
              <a:gd name="connsiteY121-19360" fmla="*/ 232 h 764"/>
              <a:gd name="connsiteX122-19361" fmla="*/ 294 w 420"/>
              <a:gd name="connsiteY122-19362" fmla="*/ 211 h 764"/>
              <a:gd name="connsiteX123-19363" fmla="*/ 299 w 420"/>
              <a:gd name="connsiteY123-19364" fmla="*/ 195 h 764"/>
              <a:gd name="connsiteX124-19365" fmla="*/ 299 w 420"/>
              <a:gd name="connsiteY124-19366" fmla="*/ 179 h 764"/>
              <a:gd name="connsiteX125-19367" fmla="*/ 299 w 420"/>
              <a:gd name="connsiteY125-19368" fmla="*/ 163 h 764"/>
              <a:gd name="connsiteX126-19369" fmla="*/ 299 w 420"/>
              <a:gd name="connsiteY126-19370" fmla="*/ 153 h 764"/>
              <a:gd name="connsiteX127-19371" fmla="*/ 299 w 420"/>
              <a:gd name="connsiteY127-19372" fmla="*/ 142 h 764"/>
              <a:gd name="connsiteX128-19373" fmla="*/ 299 w 420"/>
              <a:gd name="connsiteY128-19374" fmla="*/ 132 h 764"/>
              <a:gd name="connsiteX129-19375" fmla="*/ 299 w 420"/>
              <a:gd name="connsiteY129-19376" fmla="*/ 121 h 764"/>
              <a:gd name="connsiteX130-19377" fmla="*/ 294 w 420"/>
              <a:gd name="connsiteY130-19378" fmla="*/ 116 h 764"/>
              <a:gd name="connsiteX131-19379" fmla="*/ 294 w 420"/>
              <a:gd name="connsiteY131-19380" fmla="*/ 116 h 764"/>
              <a:gd name="connsiteX0-19381" fmla="*/ 294 w 420"/>
              <a:gd name="connsiteY0-19382" fmla="*/ 116 h 764"/>
              <a:gd name="connsiteX1-19383" fmla="*/ 294 w 420"/>
              <a:gd name="connsiteY1-19384" fmla="*/ 105 h 764"/>
              <a:gd name="connsiteX2-19385" fmla="*/ 289 w 420"/>
              <a:gd name="connsiteY2-19386" fmla="*/ 95 h 764"/>
              <a:gd name="connsiteX3-19387" fmla="*/ 284 w 420"/>
              <a:gd name="connsiteY3-19388" fmla="*/ 84 h 764"/>
              <a:gd name="connsiteX4-19389" fmla="*/ 284 w 420"/>
              <a:gd name="connsiteY4-19390" fmla="*/ 79 h 764"/>
              <a:gd name="connsiteX5-19391" fmla="*/ 278 w 420"/>
              <a:gd name="connsiteY5-19392" fmla="*/ 79 h 764"/>
              <a:gd name="connsiteX6-19393" fmla="*/ 273 w 420"/>
              <a:gd name="connsiteY6-19394" fmla="*/ 79 h 764"/>
              <a:gd name="connsiteX7-19395" fmla="*/ 247 w 420"/>
              <a:gd name="connsiteY7-19396" fmla="*/ 16 h 764"/>
              <a:gd name="connsiteX8-19397" fmla="*/ 247 w 420"/>
              <a:gd name="connsiteY8-19398" fmla="*/ 16 h 764"/>
              <a:gd name="connsiteX9-19399" fmla="*/ 252 w 420"/>
              <a:gd name="connsiteY9-19400" fmla="*/ 16 h 764"/>
              <a:gd name="connsiteX10-19401" fmla="*/ 263 w 420"/>
              <a:gd name="connsiteY10-19402" fmla="*/ 5 h 764"/>
              <a:gd name="connsiteX11-19403" fmla="*/ 268 w 420"/>
              <a:gd name="connsiteY11-19404" fmla="*/ 5 h 764"/>
              <a:gd name="connsiteX12-19405" fmla="*/ 278 w 420"/>
              <a:gd name="connsiteY12-19406" fmla="*/ 0 h 764"/>
              <a:gd name="connsiteX13-19407" fmla="*/ 284 w 420"/>
              <a:gd name="connsiteY13-19408" fmla="*/ 5 h 764"/>
              <a:gd name="connsiteX14-19409" fmla="*/ 299 w 420"/>
              <a:gd name="connsiteY14-19410" fmla="*/ 5 h 764"/>
              <a:gd name="connsiteX15-19411" fmla="*/ 310 w 420"/>
              <a:gd name="connsiteY15-19412" fmla="*/ 11 h 764"/>
              <a:gd name="connsiteX16-19413" fmla="*/ 331 w 420"/>
              <a:gd name="connsiteY16-19414" fmla="*/ 16 h 764"/>
              <a:gd name="connsiteX17-19415" fmla="*/ 363 w 420"/>
              <a:gd name="connsiteY17-19416" fmla="*/ 32 h 764"/>
              <a:gd name="connsiteX18-19417" fmla="*/ 378 w 420"/>
              <a:gd name="connsiteY18-19418" fmla="*/ 42 h 764"/>
              <a:gd name="connsiteX19-19419" fmla="*/ 394 w 420"/>
              <a:gd name="connsiteY19-19420" fmla="*/ 53 h 764"/>
              <a:gd name="connsiteX20-19421" fmla="*/ 405 w 420"/>
              <a:gd name="connsiteY20-19422" fmla="*/ 58 h 764"/>
              <a:gd name="connsiteX21-19423" fmla="*/ 415 w 420"/>
              <a:gd name="connsiteY21-19424" fmla="*/ 68 h 764"/>
              <a:gd name="connsiteX22-19425" fmla="*/ 420 w 420"/>
              <a:gd name="connsiteY22-19426" fmla="*/ 74 h 764"/>
              <a:gd name="connsiteX23-19427" fmla="*/ 420 w 420"/>
              <a:gd name="connsiteY23-19428" fmla="*/ 74 h 764"/>
              <a:gd name="connsiteX24-19429" fmla="*/ 415 w 420"/>
              <a:gd name="connsiteY24-19430" fmla="*/ 79 h 764"/>
              <a:gd name="connsiteX25-19431" fmla="*/ 415 w 420"/>
              <a:gd name="connsiteY25-19432" fmla="*/ 84 h 764"/>
              <a:gd name="connsiteX26-19433" fmla="*/ 410 w 420"/>
              <a:gd name="connsiteY26-19434" fmla="*/ 90 h 764"/>
              <a:gd name="connsiteX27-19435" fmla="*/ 405 w 420"/>
              <a:gd name="connsiteY27-19436" fmla="*/ 95 h 764"/>
              <a:gd name="connsiteX28-19437" fmla="*/ 399 w 420"/>
              <a:gd name="connsiteY28-19438" fmla="*/ 100 h 764"/>
              <a:gd name="connsiteX29-19439" fmla="*/ 394 w 420"/>
              <a:gd name="connsiteY29-19440" fmla="*/ 105 h 764"/>
              <a:gd name="connsiteX30-19441" fmla="*/ 389 w 420"/>
              <a:gd name="connsiteY30-19442" fmla="*/ 116 h 764"/>
              <a:gd name="connsiteX31-19443" fmla="*/ 389 w 420"/>
              <a:gd name="connsiteY31-19444" fmla="*/ 126 h 764"/>
              <a:gd name="connsiteX32-19445" fmla="*/ 384 w 420"/>
              <a:gd name="connsiteY32-19446" fmla="*/ 142 h 764"/>
              <a:gd name="connsiteX33-19447" fmla="*/ 384 w 420"/>
              <a:gd name="connsiteY33-19448" fmla="*/ 163 h 764"/>
              <a:gd name="connsiteX34-19449" fmla="*/ 384 w 420"/>
              <a:gd name="connsiteY34-19450" fmla="*/ 184 h 764"/>
              <a:gd name="connsiteX35-19451" fmla="*/ 378 w 420"/>
              <a:gd name="connsiteY35-19452" fmla="*/ 211 h 764"/>
              <a:gd name="connsiteX36-19453" fmla="*/ 373 w 420"/>
              <a:gd name="connsiteY36-19454" fmla="*/ 263 h 764"/>
              <a:gd name="connsiteX37-19455" fmla="*/ 368 w 420"/>
              <a:gd name="connsiteY37-19456" fmla="*/ 316 h 764"/>
              <a:gd name="connsiteX38-19457" fmla="*/ 363 w 420"/>
              <a:gd name="connsiteY38-19458" fmla="*/ 363 h 764"/>
              <a:gd name="connsiteX39-19459" fmla="*/ 357 w 420"/>
              <a:gd name="connsiteY39-19460" fmla="*/ 411 h 764"/>
              <a:gd name="connsiteX40-19461" fmla="*/ 347 w 420"/>
              <a:gd name="connsiteY40-19462" fmla="*/ 458 h 764"/>
              <a:gd name="connsiteX41-19463" fmla="*/ 336 w 420"/>
              <a:gd name="connsiteY41-19464" fmla="*/ 506 h 764"/>
              <a:gd name="connsiteX42-19465" fmla="*/ 326 w 420"/>
              <a:gd name="connsiteY42-19466" fmla="*/ 553 h 764"/>
              <a:gd name="connsiteX43-19467" fmla="*/ 310 w 420"/>
              <a:gd name="connsiteY43-19468" fmla="*/ 595 h 764"/>
              <a:gd name="connsiteX44-19469" fmla="*/ 299 w 420"/>
              <a:gd name="connsiteY44-19470" fmla="*/ 622 h 764"/>
              <a:gd name="connsiteX45-19471" fmla="*/ 294 w 420"/>
              <a:gd name="connsiteY45-19472" fmla="*/ 643 h 764"/>
              <a:gd name="connsiteX46-19473" fmla="*/ 284 w 420"/>
              <a:gd name="connsiteY46-19474" fmla="*/ 658 h 764"/>
              <a:gd name="connsiteX47-19475" fmla="*/ 273 w 420"/>
              <a:gd name="connsiteY47-19476" fmla="*/ 674 h 764"/>
              <a:gd name="connsiteX48-19477" fmla="*/ 263 w 420"/>
              <a:gd name="connsiteY48-19478" fmla="*/ 690 h 764"/>
              <a:gd name="connsiteX49-19479" fmla="*/ 252 w 420"/>
              <a:gd name="connsiteY49-19480" fmla="*/ 706 h 764"/>
              <a:gd name="connsiteX50-19481" fmla="*/ 236 w 420"/>
              <a:gd name="connsiteY50-19482" fmla="*/ 716 h 764"/>
              <a:gd name="connsiteX51-19483" fmla="*/ 226 w 420"/>
              <a:gd name="connsiteY51-19484" fmla="*/ 727 h 764"/>
              <a:gd name="connsiteX52-19485" fmla="*/ 215 w 420"/>
              <a:gd name="connsiteY52-19486" fmla="*/ 737 h 764"/>
              <a:gd name="connsiteX53-19487" fmla="*/ 205 w 420"/>
              <a:gd name="connsiteY53-19488" fmla="*/ 743 h 764"/>
              <a:gd name="connsiteX54-19489" fmla="*/ 194 w 420"/>
              <a:gd name="connsiteY54-19490" fmla="*/ 748 h 764"/>
              <a:gd name="connsiteX55-19491" fmla="*/ 184 w 420"/>
              <a:gd name="connsiteY55-19492" fmla="*/ 753 h 764"/>
              <a:gd name="connsiteX56-19493" fmla="*/ 179 w 420"/>
              <a:gd name="connsiteY56-19494" fmla="*/ 758 h 764"/>
              <a:gd name="connsiteX57-19495" fmla="*/ 168 w 420"/>
              <a:gd name="connsiteY57-19496" fmla="*/ 764 h 764"/>
              <a:gd name="connsiteX58-19497" fmla="*/ 163 w 420"/>
              <a:gd name="connsiteY58-19498" fmla="*/ 764 h 764"/>
              <a:gd name="connsiteX59-19499" fmla="*/ 157 w 420"/>
              <a:gd name="connsiteY59-19500" fmla="*/ 764 h 764"/>
              <a:gd name="connsiteX60-19501" fmla="*/ 147 w 420"/>
              <a:gd name="connsiteY60-19502" fmla="*/ 758 h 764"/>
              <a:gd name="connsiteX61-19503" fmla="*/ 142 w 420"/>
              <a:gd name="connsiteY61-19504" fmla="*/ 753 h 764"/>
              <a:gd name="connsiteX62-19505" fmla="*/ 136 w 420"/>
              <a:gd name="connsiteY62-19506" fmla="*/ 748 h 764"/>
              <a:gd name="connsiteX63-19507" fmla="*/ 136 w 420"/>
              <a:gd name="connsiteY63-19508" fmla="*/ 743 h 764"/>
              <a:gd name="connsiteX64-19509" fmla="*/ 136 w 420"/>
              <a:gd name="connsiteY64-19510" fmla="*/ 737 h 764"/>
              <a:gd name="connsiteX65-19511" fmla="*/ 136 w 420"/>
              <a:gd name="connsiteY65-19512" fmla="*/ 732 h 764"/>
              <a:gd name="connsiteX66-19513" fmla="*/ 136 w 420"/>
              <a:gd name="connsiteY66-19514" fmla="*/ 722 h 764"/>
              <a:gd name="connsiteX67-19515" fmla="*/ 136 w 420"/>
              <a:gd name="connsiteY67-19516" fmla="*/ 716 h 764"/>
              <a:gd name="connsiteX68-19517" fmla="*/ 131 w 420"/>
              <a:gd name="connsiteY68-19518" fmla="*/ 706 h 764"/>
              <a:gd name="connsiteX69-19519" fmla="*/ 121 w 420"/>
              <a:gd name="connsiteY69-19520" fmla="*/ 695 h 764"/>
              <a:gd name="connsiteX70-19521" fmla="*/ 110 w 420"/>
              <a:gd name="connsiteY70-19522" fmla="*/ 690 h 764"/>
              <a:gd name="connsiteX71-19523" fmla="*/ 100 w 420"/>
              <a:gd name="connsiteY71-19524" fmla="*/ 679 h 764"/>
              <a:gd name="connsiteX72-19525" fmla="*/ 84 w 420"/>
              <a:gd name="connsiteY72-19526" fmla="*/ 669 h 764"/>
              <a:gd name="connsiteX73-19527" fmla="*/ 68 w 420"/>
              <a:gd name="connsiteY73-19528" fmla="*/ 658 h 764"/>
              <a:gd name="connsiteX74-19529" fmla="*/ 52 w 420"/>
              <a:gd name="connsiteY74-19530" fmla="*/ 648 h 764"/>
              <a:gd name="connsiteX75-19531" fmla="*/ 36 w 420"/>
              <a:gd name="connsiteY75-19532" fmla="*/ 643 h 764"/>
              <a:gd name="connsiteX76-19533" fmla="*/ 26 w 420"/>
              <a:gd name="connsiteY76-19534" fmla="*/ 632 h 764"/>
              <a:gd name="connsiteX77-19535" fmla="*/ 15 w 420"/>
              <a:gd name="connsiteY77-19536" fmla="*/ 627 h 764"/>
              <a:gd name="connsiteX78-19537" fmla="*/ 5 w 420"/>
              <a:gd name="connsiteY78-19538" fmla="*/ 622 h 764"/>
              <a:gd name="connsiteX79-19539" fmla="*/ 0 w 420"/>
              <a:gd name="connsiteY79-19540" fmla="*/ 616 h 764"/>
              <a:gd name="connsiteX80-19541" fmla="*/ 0 w 420"/>
              <a:gd name="connsiteY80-19542" fmla="*/ 616 h 764"/>
              <a:gd name="connsiteX81-19543" fmla="*/ 0 w 420"/>
              <a:gd name="connsiteY81-19544" fmla="*/ 611 h 764"/>
              <a:gd name="connsiteX82-19545" fmla="*/ 0 w 420"/>
              <a:gd name="connsiteY82-19546" fmla="*/ 611 h 764"/>
              <a:gd name="connsiteX83-19547" fmla="*/ 5 w 420"/>
              <a:gd name="connsiteY83-19548" fmla="*/ 611 h 764"/>
              <a:gd name="connsiteX84-19549" fmla="*/ 10 w 420"/>
              <a:gd name="connsiteY84-19550" fmla="*/ 611 h 764"/>
              <a:gd name="connsiteX85-19551" fmla="*/ 21 w 420"/>
              <a:gd name="connsiteY85-19552" fmla="*/ 611 h 764"/>
              <a:gd name="connsiteX86-19553" fmla="*/ 31 w 420"/>
              <a:gd name="connsiteY86-19554" fmla="*/ 611 h 764"/>
              <a:gd name="connsiteX87-19555" fmla="*/ 47 w 420"/>
              <a:gd name="connsiteY87-19556" fmla="*/ 616 h 764"/>
              <a:gd name="connsiteX88-19557" fmla="*/ 63 w 420"/>
              <a:gd name="connsiteY88-19558" fmla="*/ 622 h 764"/>
              <a:gd name="connsiteX89-19559" fmla="*/ 84 w 420"/>
              <a:gd name="connsiteY89-19560" fmla="*/ 622 h 764"/>
              <a:gd name="connsiteX90-19561" fmla="*/ 105 w 420"/>
              <a:gd name="connsiteY90-19562" fmla="*/ 627 h 764"/>
              <a:gd name="connsiteX91-19563" fmla="*/ 121 w 420"/>
              <a:gd name="connsiteY91-19564" fmla="*/ 632 h 764"/>
              <a:gd name="connsiteX92-19565" fmla="*/ 136 w 420"/>
              <a:gd name="connsiteY92-19566" fmla="*/ 632 h 764"/>
              <a:gd name="connsiteX93-19567" fmla="*/ 152 w 420"/>
              <a:gd name="connsiteY93-19568" fmla="*/ 632 h 764"/>
              <a:gd name="connsiteX94-19569" fmla="*/ 163 w 420"/>
              <a:gd name="connsiteY94-19570" fmla="*/ 632 h 764"/>
              <a:gd name="connsiteX95-19571" fmla="*/ 173 w 420"/>
              <a:gd name="connsiteY95-19572" fmla="*/ 632 h 764"/>
              <a:gd name="connsiteX96-19573" fmla="*/ 179 w 420"/>
              <a:gd name="connsiteY96-19574" fmla="*/ 632 h 764"/>
              <a:gd name="connsiteX97-19575" fmla="*/ 184 w 420"/>
              <a:gd name="connsiteY97-19576" fmla="*/ 632 h 764"/>
              <a:gd name="connsiteX98-19577" fmla="*/ 189 w 420"/>
              <a:gd name="connsiteY98-19578" fmla="*/ 627 h 764"/>
              <a:gd name="connsiteX99-19579" fmla="*/ 194 w 420"/>
              <a:gd name="connsiteY99-19580" fmla="*/ 622 h 764"/>
              <a:gd name="connsiteX100-19581" fmla="*/ 200 w 420"/>
              <a:gd name="connsiteY100-19582" fmla="*/ 616 h 764"/>
              <a:gd name="connsiteX101-19583" fmla="*/ 205 w 420"/>
              <a:gd name="connsiteY101-19584" fmla="*/ 611 h 764"/>
              <a:gd name="connsiteX102-19585" fmla="*/ 210 w 420"/>
              <a:gd name="connsiteY102-19586" fmla="*/ 600 h 764"/>
              <a:gd name="connsiteX103-19587" fmla="*/ 221 w 420"/>
              <a:gd name="connsiteY103-19588" fmla="*/ 590 h 764"/>
              <a:gd name="connsiteX104-19589" fmla="*/ 226 w 420"/>
              <a:gd name="connsiteY104-19590" fmla="*/ 579 h 764"/>
              <a:gd name="connsiteX105-19591" fmla="*/ 231 w 420"/>
              <a:gd name="connsiteY105-19592" fmla="*/ 569 h 764"/>
              <a:gd name="connsiteX106-19593" fmla="*/ 236 w 420"/>
              <a:gd name="connsiteY106-19594" fmla="*/ 553 h 764"/>
              <a:gd name="connsiteX107-19595" fmla="*/ 242 w 420"/>
              <a:gd name="connsiteY107-19596" fmla="*/ 537 h 764"/>
              <a:gd name="connsiteX108-19597" fmla="*/ 247 w 420"/>
              <a:gd name="connsiteY108-19598" fmla="*/ 521 h 764"/>
              <a:gd name="connsiteX109-19599" fmla="*/ 252 w 420"/>
              <a:gd name="connsiteY109-19600" fmla="*/ 500 h 764"/>
              <a:gd name="connsiteX110-19601" fmla="*/ 257 w 420"/>
              <a:gd name="connsiteY110-19602" fmla="*/ 479 h 764"/>
              <a:gd name="connsiteX111-19603" fmla="*/ 263 w 420"/>
              <a:gd name="connsiteY111-19604" fmla="*/ 453 h 764"/>
              <a:gd name="connsiteX112-19605" fmla="*/ 268 w 420"/>
              <a:gd name="connsiteY112-19606" fmla="*/ 427 h 764"/>
              <a:gd name="connsiteX113-19607" fmla="*/ 273 w 420"/>
              <a:gd name="connsiteY113-19608" fmla="*/ 400 h 764"/>
              <a:gd name="connsiteX114-19609" fmla="*/ 278 w 420"/>
              <a:gd name="connsiteY114-19610" fmla="*/ 374 h 764"/>
              <a:gd name="connsiteX115-19611" fmla="*/ 284 w 420"/>
              <a:gd name="connsiteY115-19612" fmla="*/ 348 h 764"/>
              <a:gd name="connsiteX116-19613" fmla="*/ 284 w 420"/>
              <a:gd name="connsiteY116-19614" fmla="*/ 321 h 764"/>
              <a:gd name="connsiteX117-19615" fmla="*/ 289 w 420"/>
              <a:gd name="connsiteY117-19616" fmla="*/ 295 h 764"/>
              <a:gd name="connsiteX118-19617" fmla="*/ 289 w 420"/>
              <a:gd name="connsiteY118-19618" fmla="*/ 274 h 764"/>
              <a:gd name="connsiteX119-19619" fmla="*/ 294 w 420"/>
              <a:gd name="connsiteY119-19620" fmla="*/ 253 h 764"/>
              <a:gd name="connsiteX120-19621" fmla="*/ 294 w 420"/>
              <a:gd name="connsiteY120-19622" fmla="*/ 232 h 764"/>
              <a:gd name="connsiteX121-19623" fmla="*/ 294 w 420"/>
              <a:gd name="connsiteY121-19624" fmla="*/ 211 h 764"/>
              <a:gd name="connsiteX122-19625" fmla="*/ 299 w 420"/>
              <a:gd name="connsiteY122-19626" fmla="*/ 195 h 764"/>
              <a:gd name="connsiteX123-19627" fmla="*/ 299 w 420"/>
              <a:gd name="connsiteY123-19628" fmla="*/ 179 h 764"/>
              <a:gd name="connsiteX124-19629" fmla="*/ 299 w 420"/>
              <a:gd name="connsiteY124-19630" fmla="*/ 163 h 764"/>
              <a:gd name="connsiteX125-19631" fmla="*/ 299 w 420"/>
              <a:gd name="connsiteY125-19632" fmla="*/ 153 h 764"/>
              <a:gd name="connsiteX126-19633" fmla="*/ 299 w 420"/>
              <a:gd name="connsiteY126-19634" fmla="*/ 142 h 764"/>
              <a:gd name="connsiteX127-19635" fmla="*/ 299 w 420"/>
              <a:gd name="connsiteY127-19636" fmla="*/ 132 h 764"/>
              <a:gd name="connsiteX128-19637" fmla="*/ 299 w 420"/>
              <a:gd name="connsiteY128-19638" fmla="*/ 121 h 764"/>
              <a:gd name="connsiteX129-19639" fmla="*/ 294 w 420"/>
              <a:gd name="connsiteY129-19640" fmla="*/ 116 h 764"/>
              <a:gd name="connsiteX130-19641" fmla="*/ 294 w 420"/>
              <a:gd name="connsiteY130-19642" fmla="*/ 116 h 764"/>
              <a:gd name="connsiteX0-19643" fmla="*/ 294 w 420"/>
              <a:gd name="connsiteY0-19644" fmla="*/ 116 h 764"/>
              <a:gd name="connsiteX1-19645" fmla="*/ 294 w 420"/>
              <a:gd name="connsiteY1-19646" fmla="*/ 105 h 764"/>
              <a:gd name="connsiteX2-19647" fmla="*/ 289 w 420"/>
              <a:gd name="connsiteY2-19648" fmla="*/ 95 h 764"/>
              <a:gd name="connsiteX3-19649" fmla="*/ 284 w 420"/>
              <a:gd name="connsiteY3-19650" fmla="*/ 84 h 764"/>
              <a:gd name="connsiteX4-19651" fmla="*/ 284 w 420"/>
              <a:gd name="connsiteY4-19652" fmla="*/ 79 h 764"/>
              <a:gd name="connsiteX5-19653" fmla="*/ 278 w 420"/>
              <a:gd name="connsiteY5-19654" fmla="*/ 79 h 764"/>
              <a:gd name="connsiteX6-19655" fmla="*/ 273 w 420"/>
              <a:gd name="connsiteY6-19656" fmla="*/ 79 h 764"/>
              <a:gd name="connsiteX7-19657" fmla="*/ 247 w 420"/>
              <a:gd name="connsiteY7-19658" fmla="*/ 16 h 764"/>
              <a:gd name="connsiteX8-19659" fmla="*/ 247 w 420"/>
              <a:gd name="connsiteY8-19660" fmla="*/ 16 h 764"/>
              <a:gd name="connsiteX9-19661" fmla="*/ 263 w 420"/>
              <a:gd name="connsiteY9-19662" fmla="*/ 5 h 764"/>
              <a:gd name="connsiteX10-19663" fmla="*/ 268 w 420"/>
              <a:gd name="connsiteY10-19664" fmla="*/ 5 h 764"/>
              <a:gd name="connsiteX11-19665" fmla="*/ 278 w 420"/>
              <a:gd name="connsiteY11-19666" fmla="*/ 0 h 764"/>
              <a:gd name="connsiteX12-19667" fmla="*/ 284 w 420"/>
              <a:gd name="connsiteY12-19668" fmla="*/ 5 h 764"/>
              <a:gd name="connsiteX13-19669" fmla="*/ 299 w 420"/>
              <a:gd name="connsiteY13-19670" fmla="*/ 5 h 764"/>
              <a:gd name="connsiteX14-19671" fmla="*/ 310 w 420"/>
              <a:gd name="connsiteY14-19672" fmla="*/ 11 h 764"/>
              <a:gd name="connsiteX15-19673" fmla="*/ 331 w 420"/>
              <a:gd name="connsiteY15-19674" fmla="*/ 16 h 764"/>
              <a:gd name="connsiteX16-19675" fmla="*/ 363 w 420"/>
              <a:gd name="connsiteY16-19676" fmla="*/ 32 h 764"/>
              <a:gd name="connsiteX17-19677" fmla="*/ 378 w 420"/>
              <a:gd name="connsiteY17-19678" fmla="*/ 42 h 764"/>
              <a:gd name="connsiteX18-19679" fmla="*/ 394 w 420"/>
              <a:gd name="connsiteY18-19680" fmla="*/ 53 h 764"/>
              <a:gd name="connsiteX19-19681" fmla="*/ 405 w 420"/>
              <a:gd name="connsiteY19-19682" fmla="*/ 58 h 764"/>
              <a:gd name="connsiteX20-19683" fmla="*/ 415 w 420"/>
              <a:gd name="connsiteY20-19684" fmla="*/ 68 h 764"/>
              <a:gd name="connsiteX21-19685" fmla="*/ 420 w 420"/>
              <a:gd name="connsiteY21-19686" fmla="*/ 74 h 764"/>
              <a:gd name="connsiteX22-19687" fmla="*/ 420 w 420"/>
              <a:gd name="connsiteY22-19688" fmla="*/ 74 h 764"/>
              <a:gd name="connsiteX23-19689" fmla="*/ 415 w 420"/>
              <a:gd name="connsiteY23-19690" fmla="*/ 79 h 764"/>
              <a:gd name="connsiteX24-19691" fmla="*/ 415 w 420"/>
              <a:gd name="connsiteY24-19692" fmla="*/ 84 h 764"/>
              <a:gd name="connsiteX25-19693" fmla="*/ 410 w 420"/>
              <a:gd name="connsiteY25-19694" fmla="*/ 90 h 764"/>
              <a:gd name="connsiteX26-19695" fmla="*/ 405 w 420"/>
              <a:gd name="connsiteY26-19696" fmla="*/ 95 h 764"/>
              <a:gd name="connsiteX27-19697" fmla="*/ 399 w 420"/>
              <a:gd name="connsiteY27-19698" fmla="*/ 100 h 764"/>
              <a:gd name="connsiteX28-19699" fmla="*/ 394 w 420"/>
              <a:gd name="connsiteY28-19700" fmla="*/ 105 h 764"/>
              <a:gd name="connsiteX29-19701" fmla="*/ 389 w 420"/>
              <a:gd name="connsiteY29-19702" fmla="*/ 116 h 764"/>
              <a:gd name="connsiteX30-19703" fmla="*/ 389 w 420"/>
              <a:gd name="connsiteY30-19704" fmla="*/ 126 h 764"/>
              <a:gd name="connsiteX31-19705" fmla="*/ 384 w 420"/>
              <a:gd name="connsiteY31-19706" fmla="*/ 142 h 764"/>
              <a:gd name="connsiteX32-19707" fmla="*/ 384 w 420"/>
              <a:gd name="connsiteY32-19708" fmla="*/ 163 h 764"/>
              <a:gd name="connsiteX33-19709" fmla="*/ 384 w 420"/>
              <a:gd name="connsiteY33-19710" fmla="*/ 184 h 764"/>
              <a:gd name="connsiteX34-19711" fmla="*/ 378 w 420"/>
              <a:gd name="connsiteY34-19712" fmla="*/ 211 h 764"/>
              <a:gd name="connsiteX35-19713" fmla="*/ 373 w 420"/>
              <a:gd name="connsiteY35-19714" fmla="*/ 263 h 764"/>
              <a:gd name="connsiteX36-19715" fmla="*/ 368 w 420"/>
              <a:gd name="connsiteY36-19716" fmla="*/ 316 h 764"/>
              <a:gd name="connsiteX37-19717" fmla="*/ 363 w 420"/>
              <a:gd name="connsiteY37-19718" fmla="*/ 363 h 764"/>
              <a:gd name="connsiteX38-19719" fmla="*/ 357 w 420"/>
              <a:gd name="connsiteY38-19720" fmla="*/ 411 h 764"/>
              <a:gd name="connsiteX39-19721" fmla="*/ 347 w 420"/>
              <a:gd name="connsiteY39-19722" fmla="*/ 458 h 764"/>
              <a:gd name="connsiteX40-19723" fmla="*/ 336 w 420"/>
              <a:gd name="connsiteY40-19724" fmla="*/ 506 h 764"/>
              <a:gd name="connsiteX41-19725" fmla="*/ 326 w 420"/>
              <a:gd name="connsiteY41-19726" fmla="*/ 553 h 764"/>
              <a:gd name="connsiteX42-19727" fmla="*/ 310 w 420"/>
              <a:gd name="connsiteY42-19728" fmla="*/ 595 h 764"/>
              <a:gd name="connsiteX43-19729" fmla="*/ 299 w 420"/>
              <a:gd name="connsiteY43-19730" fmla="*/ 622 h 764"/>
              <a:gd name="connsiteX44-19731" fmla="*/ 294 w 420"/>
              <a:gd name="connsiteY44-19732" fmla="*/ 643 h 764"/>
              <a:gd name="connsiteX45-19733" fmla="*/ 284 w 420"/>
              <a:gd name="connsiteY45-19734" fmla="*/ 658 h 764"/>
              <a:gd name="connsiteX46-19735" fmla="*/ 273 w 420"/>
              <a:gd name="connsiteY46-19736" fmla="*/ 674 h 764"/>
              <a:gd name="connsiteX47-19737" fmla="*/ 263 w 420"/>
              <a:gd name="connsiteY47-19738" fmla="*/ 690 h 764"/>
              <a:gd name="connsiteX48-19739" fmla="*/ 252 w 420"/>
              <a:gd name="connsiteY48-19740" fmla="*/ 706 h 764"/>
              <a:gd name="connsiteX49-19741" fmla="*/ 236 w 420"/>
              <a:gd name="connsiteY49-19742" fmla="*/ 716 h 764"/>
              <a:gd name="connsiteX50-19743" fmla="*/ 226 w 420"/>
              <a:gd name="connsiteY50-19744" fmla="*/ 727 h 764"/>
              <a:gd name="connsiteX51-19745" fmla="*/ 215 w 420"/>
              <a:gd name="connsiteY51-19746" fmla="*/ 737 h 764"/>
              <a:gd name="connsiteX52-19747" fmla="*/ 205 w 420"/>
              <a:gd name="connsiteY52-19748" fmla="*/ 743 h 764"/>
              <a:gd name="connsiteX53-19749" fmla="*/ 194 w 420"/>
              <a:gd name="connsiteY53-19750" fmla="*/ 748 h 764"/>
              <a:gd name="connsiteX54-19751" fmla="*/ 184 w 420"/>
              <a:gd name="connsiteY54-19752" fmla="*/ 753 h 764"/>
              <a:gd name="connsiteX55-19753" fmla="*/ 179 w 420"/>
              <a:gd name="connsiteY55-19754" fmla="*/ 758 h 764"/>
              <a:gd name="connsiteX56-19755" fmla="*/ 168 w 420"/>
              <a:gd name="connsiteY56-19756" fmla="*/ 764 h 764"/>
              <a:gd name="connsiteX57-19757" fmla="*/ 163 w 420"/>
              <a:gd name="connsiteY57-19758" fmla="*/ 764 h 764"/>
              <a:gd name="connsiteX58-19759" fmla="*/ 157 w 420"/>
              <a:gd name="connsiteY58-19760" fmla="*/ 764 h 764"/>
              <a:gd name="connsiteX59-19761" fmla="*/ 147 w 420"/>
              <a:gd name="connsiteY59-19762" fmla="*/ 758 h 764"/>
              <a:gd name="connsiteX60-19763" fmla="*/ 142 w 420"/>
              <a:gd name="connsiteY60-19764" fmla="*/ 753 h 764"/>
              <a:gd name="connsiteX61-19765" fmla="*/ 136 w 420"/>
              <a:gd name="connsiteY61-19766" fmla="*/ 748 h 764"/>
              <a:gd name="connsiteX62-19767" fmla="*/ 136 w 420"/>
              <a:gd name="connsiteY62-19768" fmla="*/ 743 h 764"/>
              <a:gd name="connsiteX63-19769" fmla="*/ 136 w 420"/>
              <a:gd name="connsiteY63-19770" fmla="*/ 737 h 764"/>
              <a:gd name="connsiteX64-19771" fmla="*/ 136 w 420"/>
              <a:gd name="connsiteY64-19772" fmla="*/ 732 h 764"/>
              <a:gd name="connsiteX65-19773" fmla="*/ 136 w 420"/>
              <a:gd name="connsiteY65-19774" fmla="*/ 722 h 764"/>
              <a:gd name="connsiteX66-19775" fmla="*/ 136 w 420"/>
              <a:gd name="connsiteY66-19776" fmla="*/ 716 h 764"/>
              <a:gd name="connsiteX67-19777" fmla="*/ 131 w 420"/>
              <a:gd name="connsiteY67-19778" fmla="*/ 706 h 764"/>
              <a:gd name="connsiteX68-19779" fmla="*/ 121 w 420"/>
              <a:gd name="connsiteY68-19780" fmla="*/ 695 h 764"/>
              <a:gd name="connsiteX69-19781" fmla="*/ 110 w 420"/>
              <a:gd name="connsiteY69-19782" fmla="*/ 690 h 764"/>
              <a:gd name="connsiteX70-19783" fmla="*/ 100 w 420"/>
              <a:gd name="connsiteY70-19784" fmla="*/ 679 h 764"/>
              <a:gd name="connsiteX71-19785" fmla="*/ 84 w 420"/>
              <a:gd name="connsiteY71-19786" fmla="*/ 669 h 764"/>
              <a:gd name="connsiteX72-19787" fmla="*/ 68 w 420"/>
              <a:gd name="connsiteY72-19788" fmla="*/ 658 h 764"/>
              <a:gd name="connsiteX73-19789" fmla="*/ 52 w 420"/>
              <a:gd name="connsiteY73-19790" fmla="*/ 648 h 764"/>
              <a:gd name="connsiteX74-19791" fmla="*/ 36 w 420"/>
              <a:gd name="connsiteY74-19792" fmla="*/ 643 h 764"/>
              <a:gd name="connsiteX75-19793" fmla="*/ 26 w 420"/>
              <a:gd name="connsiteY75-19794" fmla="*/ 632 h 764"/>
              <a:gd name="connsiteX76-19795" fmla="*/ 15 w 420"/>
              <a:gd name="connsiteY76-19796" fmla="*/ 627 h 764"/>
              <a:gd name="connsiteX77-19797" fmla="*/ 5 w 420"/>
              <a:gd name="connsiteY77-19798" fmla="*/ 622 h 764"/>
              <a:gd name="connsiteX78-19799" fmla="*/ 0 w 420"/>
              <a:gd name="connsiteY78-19800" fmla="*/ 616 h 764"/>
              <a:gd name="connsiteX79-19801" fmla="*/ 0 w 420"/>
              <a:gd name="connsiteY79-19802" fmla="*/ 616 h 764"/>
              <a:gd name="connsiteX80-19803" fmla="*/ 0 w 420"/>
              <a:gd name="connsiteY80-19804" fmla="*/ 611 h 764"/>
              <a:gd name="connsiteX81-19805" fmla="*/ 0 w 420"/>
              <a:gd name="connsiteY81-19806" fmla="*/ 611 h 764"/>
              <a:gd name="connsiteX82-19807" fmla="*/ 5 w 420"/>
              <a:gd name="connsiteY82-19808" fmla="*/ 611 h 764"/>
              <a:gd name="connsiteX83-19809" fmla="*/ 10 w 420"/>
              <a:gd name="connsiteY83-19810" fmla="*/ 611 h 764"/>
              <a:gd name="connsiteX84-19811" fmla="*/ 21 w 420"/>
              <a:gd name="connsiteY84-19812" fmla="*/ 611 h 764"/>
              <a:gd name="connsiteX85-19813" fmla="*/ 31 w 420"/>
              <a:gd name="connsiteY85-19814" fmla="*/ 611 h 764"/>
              <a:gd name="connsiteX86-19815" fmla="*/ 47 w 420"/>
              <a:gd name="connsiteY86-19816" fmla="*/ 616 h 764"/>
              <a:gd name="connsiteX87-19817" fmla="*/ 63 w 420"/>
              <a:gd name="connsiteY87-19818" fmla="*/ 622 h 764"/>
              <a:gd name="connsiteX88-19819" fmla="*/ 84 w 420"/>
              <a:gd name="connsiteY88-19820" fmla="*/ 622 h 764"/>
              <a:gd name="connsiteX89-19821" fmla="*/ 105 w 420"/>
              <a:gd name="connsiteY89-19822" fmla="*/ 627 h 764"/>
              <a:gd name="connsiteX90-19823" fmla="*/ 121 w 420"/>
              <a:gd name="connsiteY90-19824" fmla="*/ 632 h 764"/>
              <a:gd name="connsiteX91-19825" fmla="*/ 136 w 420"/>
              <a:gd name="connsiteY91-19826" fmla="*/ 632 h 764"/>
              <a:gd name="connsiteX92-19827" fmla="*/ 152 w 420"/>
              <a:gd name="connsiteY92-19828" fmla="*/ 632 h 764"/>
              <a:gd name="connsiteX93-19829" fmla="*/ 163 w 420"/>
              <a:gd name="connsiteY93-19830" fmla="*/ 632 h 764"/>
              <a:gd name="connsiteX94-19831" fmla="*/ 173 w 420"/>
              <a:gd name="connsiteY94-19832" fmla="*/ 632 h 764"/>
              <a:gd name="connsiteX95-19833" fmla="*/ 179 w 420"/>
              <a:gd name="connsiteY95-19834" fmla="*/ 632 h 764"/>
              <a:gd name="connsiteX96-19835" fmla="*/ 184 w 420"/>
              <a:gd name="connsiteY96-19836" fmla="*/ 632 h 764"/>
              <a:gd name="connsiteX97-19837" fmla="*/ 189 w 420"/>
              <a:gd name="connsiteY97-19838" fmla="*/ 627 h 764"/>
              <a:gd name="connsiteX98-19839" fmla="*/ 194 w 420"/>
              <a:gd name="connsiteY98-19840" fmla="*/ 622 h 764"/>
              <a:gd name="connsiteX99-19841" fmla="*/ 200 w 420"/>
              <a:gd name="connsiteY99-19842" fmla="*/ 616 h 764"/>
              <a:gd name="connsiteX100-19843" fmla="*/ 205 w 420"/>
              <a:gd name="connsiteY100-19844" fmla="*/ 611 h 764"/>
              <a:gd name="connsiteX101-19845" fmla="*/ 210 w 420"/>
              <a:gd name="connsiteY101-19846" fmla="*/ 600 h 764"/>
              <a:gd name="connsiteX102-19847" fmla="*/ 221 w 420"/>
              <a:gd name="connsiteY102-19848" fmla="*/ 590 h 764"/>
              <a:gd name="connsiteX103-19849" fmla="*/ 226 w 420"/>
              <a:gd name="connsiteY103-19850" fmla="*/ 579 h 764"/>
              <a:gd name="connsiteX104-19851" fmla="*/ 231 w 420"/>
              <a:gd name="connsiteY104-19852" fmla="*/ 569 h 764"/>
              <a:gd name="connsiteX105-19853" fmla="*/ 236 w 420"/>
              <a:gd name="connsiteY105-19854" fmla="*/ 553 h 764"/>
              <a:gd name="connsiteX106-19855" fmla="*/ 242 w 420"/>
              <a:gd name="connsiteY106-19856" fmla="*/ 537 h 764"/>
              <a:gd name="connsiteX107-19857" fmla="*/ 247 w 420"/>
              <a:gd name="connsiteY107-19858" fmla="*/ 521 h 764"/>
              <a:gd name="connsiteX108-19859" fmla="*/ 252 w 420"/>
              <a:gd name="connsiteY108-19860" fmla="*/ 500 h 764"/>
              <a:gd name="connsiteX109-19861" fmla="*/ 257 w 420"/>
              <a:gd name="connsiteY109-19862" fmla="*/ 479 h 764"/>
              <a:gd name="connsiteX110-19863" fmla="*/ 263 w 420"/>
              <a:gd name="connsiteY110-19864" fmla="*/ 453 h 764"/>
              <a:gd name="connsiteX111-19865" fmla="*/ 268 w 420"/>
              <a:gd name="connsiteY111-19866" fmla="*/ 427 h 764"/>
              <a:gd name="connsiteX112-19867" fmla="*/ 273 w 420"/>
              <a:gd name="connsiteY112-19868" fmla="*/ 400 h 764"/>
              <a:gd name="connsiteX113-19869" fmla="*/ 278 w 420"/>
              <a:gd name="connsiteY113-19870" fmla="*/ 374 h 764"/>
              <a:gd name="connsiteX114-19871" fmla="*/ 284 w 420"/>
              <a:gd name="connsiteY114-19872" fmla="*/ 348 h 764"/>
              <a:gd name="connsiteX115-19873" fmla="*/ 284 w 420"/>
              <a:gd name="connsiteY115-19874" fmla="*/ 321 h 764"/>
              <a:gd name="connsiteX116-19875" fmla="*/ 289 w 420"/>
              <a:gd name="connsiteY116-19876" fmla="*/ 295 h 764"/>
              <a:gd name="connsiteX117-19877" fmla="*/ 289 w 420"/>
              <a:gd name="connsiteY117-19878" fmla="*/ 274 h 764"/>
              <a:gd name="connsiteX118-19879" fmla="*/ 294 w 420"/>
              <a:gd name="connsiteY118-19880" fmla="*/ 253 h 764"/>
              <a:gd name="connsiteX119-19881" fmla="*/ 294 w 420"/>
              <a:gd name="connsiteY119-19882" fmla="*/ 232 h 764"/>
              <a:gd name="connsiteX120-19883" fmla="*/ 294 w 420"/>
              <a:gd name="connsiteY120-19884" fmla="*/ 211 h 764"/>
              <a:gd name="connsiteX121-19885" fmla="*/ 299 w 420"/>
              <a:gd name="connsiteY121-19886" fmla="*/ 195 h 764"/>
              <a:gd name="connsiteX122-19887" fmla="*/ 299 w 420"/>
              <a:gd name="connsiteY122-19888" fmla="*/ 179 h 764"/>
              <a:gd name="connsiteX123-19889" fmla="*/ 299 w 420"/>
              <a:gd name="connsiteY123-19890" fmla="*/ 163 h 764"/>
              <a:gd name="connsiteX124-19891" fmla="*/ 299 w 420"/>
              <a:gd name="connsiteY124-19892" fmla="*/ 153 h 764"/>
              <a:gd name="connsiteX125-19893" fmla="*/ 299 w 420"/>
              <a:gd name="connsiteY125-19894" fmla="*/ 142 h 764"/>
              <a:gd name="connsiteX126-19895" fmla="*/ 299 w 420"/>
              <a:gd name="connsiteY126-19896" fmla="*/ 132 h 764"/>
              <a:gd name="connsiteX127-19897" fmla="*/ 299 w 420"/>
              <a:gd name="connsiteY127-19898" fmla="*/ 121 h 764"/>
              <a:gd name="connsiteX128-19899" fmla="*/ 294 w 420"/>
              <a:gd name="connsiteY128-19900" fmla="*/ 116 h 764"/>
              <a:gd name="connsiteX129-19901" fmla="*/ 294 w 420"/>
              <a:gd name="connsiteY129-19902" fmla="*/ 116 h 764"/>
              <a:gd name="connsiteX0-19903" fmla="*/ 294 w 420"/>
              <a:gd name="connsiteY0-19904" fmla="*/ 116 h 764"/>
              <a:gd name="connsiteX1-19905" fmla="*/ 294 w 420"/>
              <a:gd name="connsiteY1-19906" fmla="*/ 105 h 764"/>
              <a:gd name="connsiteX2-19907" fmla="*/ 289 w 420"/>
              <a:gd name="connsiteY2-19908" fmla="*/ 95 h 764"/>
              <a:gd name="connsiteX3-19909" fmla="*/ 284 w 420"/>
              <a:gd name="connsiteY3-19910" fmla="*/ 84 h 764"/>
              <a:gd name="connsiteX4-19911" fmla="*/ 284 w 420"/>
              <a:gd name="connsiteY4-19912" fmla="*/ 79 h 764"/>
              <a:gd name="connsiteX5-19913" fmla="*/ 278 w 420"/>
              <a:gd name="connsiteY5-19914" fmla="*/ 79 h 764"/>
              <a:gd name="connsiteX6-19915" fmla="*/ 273 w 420"/>
              <a:gd name="connsiteY6-19916" fmla="*/ 79 h 764"/>
              <a:gd name="connsiteX7-19917" fmla="*/ 247 w 420"/>
              <a:gd name="connsiteY7-19918" fmla="*/ 16 h 764"/>
              <a:gd name="connsiteX8-19919" fmla="*/ 263 w 420"/>
              <a:gd name="connsiteY8-19920" fmla="*/ 5 h 764"/>
              <a:gd name="connsiteX9-19921" fmla="*/ 268 w 420"/>
              <a:gd name="connsiteY9-19922" fmla="*/ 5 h 764"/>
              <a:gd name="connsiteX10-19923" fmla="*/ 278 w 420"/>
              <a:gd name="connsiteY10-19924" fmla="*/ 0 h 764"/>
              <a:gd name="connsiteX11-19925" fmla="*/ 284 w 420"/>
              <a:gd name="connsiteY11-19926" fmla="*/ 5 h 764"/>
              <a:gd name="connsiteX12-19927" fmla="*/ 299 w 420"/>
              <a:gd name="connsiteY12-19928" fmla="*/ 5 h 764"/>
              <a:gd name="connsiteX13-19929" fmla="*/ 310 w 420"/>
              <a:gd name="connsiteY13-19930" fmla="*/ 11 h 764"/>
              <a:gd name="connsiteX14-19931" fmla="*/ 331 w 420"/>
              <a:gd name="connsiteY14-19932" fmla="*/ 16 h 764"/>
              <a:gd name="connsiteX15-19933" fmla="*/ 363 w 420"/>
              <a:gd name="connsiteY15-19934" fmla="*/ 32 h 764"/>
              <a:gd name="connsiteX16-19935" fmla="*/ 378 w 420"/>
              <a:gd name="connsiteY16-19936" fmla="*/ 42 h 764"/>
              <a:gd name="connsiteX17-19937" fmla="*/ 394 w 420"/>
              <a:gd name="connsiteY17-19938" fmla="*/ 53 h 764"/>
              <a:gd name="connsiteX18-19939" fmla="*/ 405 w 420"/>
              <a:gd name="connsiteY18-19940" fmla="*/ 58 h 764"/>
              <a:gd name="connsiteX19-19941" fmla="*/ 415 w 420"/>
              <a:gd name="connsiteY19-19942" fmla="*/ 68 h 764"/>
              <a:gd name="connsiteX20-19943" fmla="*/ 420 w 420"/>
              <a:gd name="connsiteY20-19944" fmla="*/ 74 h 764"/>
              <a:gd name="connsiteX21-19945" fmla="*/ 420 w 420"/>
              <a:gd name="connsiteY21-19946" fmla="*/ 74 h 764"/>
              <a:gd name="connsiteX22-19947" fmla="*/ 415 w 420"/>
              <a:gd name="connsiteY22-19948" fmla="*/ 79 h 764"/>
              <a:gd name="connsiteX23-19949" fmla="*/ 415 w 420"/>
              <a:gd name="connsiteY23-19950" fmla="*/ 84 h 764"/>
              <a:gd name="connsiteX24-19951" fmla="*/ 410 w 420"/>
              <a:gd name="connsiteY24-19952" fmla="*/ 90 h 764"/>
              <a:gd name="connsiteX25-19953" fmla="*/ 405 w 420"/>
              <a:gd name="connsiteY25-19954" fmla="*/ 95 h 764"/>
              <a:gd name="connsiteX26-19955" fmla="*/ 399 w 420"/>
              <a:gd name="connsiteY26-19956" fmla="*/ 100 h 764"/>
              <a:gd name="connsiteX27-19957" fmla="*/ 394 w 420"/>
              <a:gd name="connsiteY27-19958" fmla="*/ 105 h 764"/>
              <a:gd name="connsiteX28-19959" fmla="*/ 389 w 420"/>
              <a:gd name="connsiteY28-19960" fmla="*/ 116 h 764"/>
              <a:gd name="connsiteX29-19961" fmla="*/ 389 w 420"/>
              <a:gd name="connsiteY29-19962" fmla="*/ 126 h 764"/>
              <a:gd name="connsiteX30-19963" fmla="*/ 384 w 420"/>
              <a:gd name="connsiteY30-19964" fmla="*/ 142 h 764"/>
              <a:gd name="connsiteX31-19965" fmla="*/ 384 w 420"/>
              <a:gd name="connsiteY31-19966" fmla="*/ 163 h 764"/>
              <a:gd name="connsiteX32-19967" fmla="*/ 384 w 420"/>
              <a:gd name="connsiteY32-19968" fmla="*/ 184 h 764"/>
              <a:gd name="connsiteX33-19969" fmla="*/ 378 w 420"/>
              <a:gd name="connsiteY33-19970" fmla="*/ 211 h 764"/>
              <a:gd name="connsiteX34-19971" fmla="*/ 373 w 420"/>
              <a:gd name="connsiteY34-19972" fmla="*/ 263 h 764"/>
              <a:gd name="connsiteX35-19973" fmla="*/ 368 w 420"/>
              <a:gd name="connsiteY35-19974" fmla="*/ 316 h 764"/>
              <a:gd name="connsiteX36-19975" fmla="*/ 363 w 420"/>
              <a:gd name="connsiteY36-19976" fmla="*/ 363 h 764"/>
              <a:gd name="connsiteX37-19977" fmla="*/ 357 w 420"/>
              <a:gd name="connsiteY37-19978" fmla="*/ 411 h 764"/>
              <a:gd name="connsiteX38-19979" fmla="*/ 347 w 420"/>
              <a:gd name="connsiteY38-19980" fmla="*/ 458 h 764"/>
              <a:gd name="connsiteX39-19981" fmla="*/ 336 w 420"/>
              <a:gd name="connsiteY39-19982" fmla="*/ 506 h 764"/>
              <a:gd name="connsiteX40-19983" fmla="*/ 326 w 420"/>
              <a:gd name="connsiteY40-19984" fmla="*/ 553 h 764"/>
              <a:gd name="connsiteX41-19985" fmla="*/ 310 w 420"/>
              <a:gd name="connsiteY41-19986" fmla="*/ 595 h 764"/>
              <a:gd name="connsiteX42-19987" fmla="*/ 299 w 420"/>
              <a:gd name="connsiteY42-19988" fmla="*/ 622 h 764"/>
              <a:gd name="connsiteX43-19989" fmla="*/ 294 w 420"/>
              <a:gd name="connsiteY43-19990" fmla="*/ 643 h 764"/>
              <a:gd name="connsiteX44-19991" fmla="*/ 284 w 420"/>
              <a:gd name="connsiteY44-19992" fmla="*/ 658 h 764"/>
              <a:gd name="connsiteX45-19993" fmla="*/ 273 w 420"/>
              <a:gd name="connsiteY45-19994" fmla="*/ 674 h 764"/>
              <a:gd name="connsiteX46-19995" fmla="*/ 263 w 420"/>
              <a:gd name="connsiteY46-19996" fmla="*/ 690 h 764"/>
              <a:gd name="connsiteX47-19997" fmla="*/ 252 w 420"/>
              <a:gd name="connsiteY47-19998" fmla="*/ 706 h 764"/>
              <a:gd name="connsiteX48-19999" fmla="*/ 236 w 420"/>
              <a:gd name="connsiteY48-20000" fmla="*/ 716 h 764"/>
              <a:gd name="connsiteX49-20001" fmla="*/ 226 w 420"/>
              <a:gd name="connsiteY49-20002" fmla="*/ 727 h 764"/>
              <a:gd name="connsiteX50-20003" fmla="*/ 215 w 420"/>
              <a:gd name="connsiteY50-20004" fmla="*/ 737 h 764"/>
              <a:gd name="connsiteX51-20005" fmla="*/ 205 w 420"/>
              <a:gd name="connsiteY51-20006" fmla="*/ 743 h 764"/>
              <a:gd name="connsiteX52-20007" fmla="*/ 194 w 420"/>
              <a:gd name="connsiteY52-20008" fmla="*/ 748 h 764"/>
              <a:gd name="connsiteX53-20009" fmla="*/ 184 w 420"/>
              <a:gd name="connsiteY53-20010" fmla="*/ 753 h 764"/>
              <a:gd name="connsiteX54-20011" fmla="*/ 179 w 420"/>
              <a:gd name="connsiteY54-20012" fmla="*/ 758 h 764"/>
              <a:gd name="connsiteX55-20013" fmla="*/ 168 w 420"/>
              <a:gd name="connsiteY55-20014" fmla="*/ 764 h 764"/>
              <a:gd name="connsiteX56-20015" fmla="*/ 163 w 420"/>
              <a:gd name="connsiteY56-20016" fmla="*/ 764 h 764"/>
              <a:gd name="connsiteX57-20017" fmla="*/ 157 w 420"/>
              <a:gd name="connsiteY57-20018" fmla="*/ 764 h 764"/>
              <a:gd name="connsiteX58-20019" fmla="*/ 147 w 420"/>
              <a:gd name="connsiteY58-20020" fmla="*/ 758 h 764"/>
              <a:gd name="connsiteX59-20021" fmla="*/ 142 w 420"/>
              <a:gd name="connsiteY59-20022" fmla="*/ 753 h 764"/>
              <a:gd name="connsiteX60-20023" fmla="*/ 136 w 420"/>
              <a:gd name="connsiteY60-20024" fmla="*/ 748 h 764"/>
              <a:gd name="connsiteX61-20025" fmla="*/ 136 w 420"/>
              <a:gd name="connsiteY61-20026" fmla="*/ 743 h 764"/>
              <a:gd name="connsiteX62-20027" fmla="*/ 136 w 420"/>
              <a:gd name="connsiteY62-20028" fmla="*/ 737 h 764"/>
              <a:gd name="connsiteX63-20029" fmla="*/ 136 w 420"/>
              <a:gd name="connsiteY63-20030" fmla="*/ 732 h 764"/>
              <a:gd name="connsiteX64-20031" fmla="*/ 136 w 420"/>
              <a:gd name="connsiteY64-20032" fmla="*/ 722 h 764"/>
              <a:gd name="connsiteX65-20033" fmla="*/ 136 w 420"/>
              <a:gd name="connsiteY65-20034" fmla="*/ 716 h 764"/>
              <a:gd name="connsiteX66-20035" fmla="*/ 131 w 420"/>
              <a:gd name="connsiteY66-20036" fmla="*/ 706 h 764"/>
              <a:gd name="connsiteX67-20037" fmla="*/ 121 w 420"/>
              <a:gd name="connsiteY67-20038" fmla="*/ 695 h 764"/>
              <a:gd name="connsiteX68-20039" fmla="*/ 110 w 420"/>
              <a:gd name="connsiteY68-20040" fmla="*/ 690 h 764"/>
              <a:gd name="connsiteX69-20041" fmla="*/ 100 w 420"/>
              <a:gd name="connsiteY69-20042" fmla="*/ 679 h 764"/>
              <a:gd name="connsiteX70-20043" fmla="*/ 84 w 420"/>
              <a:gd name="connsiteY70-20044" fmla="*/ 669 h 764"/>
              <a:gd name="connsiteX71-20045" fmla="*/ 68 w 420"/>
              <a:gd name="connsiteY71-20046" fmla="*/ 658 h 764"/>
              <a:gd name="connsiteX72-20047" fmla="*/ 52 w 420"/>
              <a:gd name="connsiteY72-20048" fmla="*/ 648 h 764"/>
              <a:gd name="connsiteX73-20049" fmla="*/ 36 w 420"/>
              <a:gd name="connsiteY73-20050" fmla="*/ 643 h 764"/>
              <a:gd name="connsiteX74-20051" fmla="*/ 26 w 420"/>
              <a:gd name="connsiteY74-20052" fmla="*/ 632 h 764"/>
              <a:gd name="connsiteX75-20053" fmla="*/ 15 w 420"/>
              <a:gd name="connsiteY75-20054" fmla="*/ 627 h 764"/>
              <a:gd name="connsiteX76-20055" fmla="*/ 5 w 420"/>
              <a:gd name="connsiteY76-20056" fmla="*/ 622 h 764"/>
              <a:gd name="connsiteX77-20057" fmla="*/ 0 w 420"/>
              <a:gd name="connsiteY77-20058" fmla="*/ 616 h 764"/>
              <a:gd name="connsiteX78-20059" fmla="*/ 0 w 420"/>
              <a:gd name="connsiteY78-20060" fmla="*/ 616 h 764"/>
              <a:gd name="connsiteX79-20061" fmla="*/ 0 w 420"/>
              <a:gd name="connsiteY79-20062" fmla="*/ 611 h 764"/>
              <a:gd name="connsiteX80-20063" fmla="*/ 0 w 420"/>
              <a:gd name="connsiteY80-20064" fmla="*/ 611 h 764"/>
              <a:gd name="connsiteX81-20065" fmla="*/ 5 w 420"/>
              <a:gd name="connsiteY81-20066" fmla="*/ 611 h 764"/>
              <a:gd name="connsiteX82-20067" fmla="*/ 10 w 420"/>
              <a:gd name="connsiteY82-20068" fmla="*/ 611 h 764"/>
              <a:gd name="connsiteX83-20069" fmla="*/ 21 w 420"/>
              <a:gd name="connsiteY83-20070" fmla="*/ 611 h 764"/>
              <a:gd name="connsiteX84-20071" fmla="*/ 31 w 420"/>
              <a:gd name="connsiteY84-20072" fmla="*/ 611 h 764"/>
              <a:gd name="connsiteX85-20073" fmla="*/ 47 w 420"/>
              <a:gd name="connsiteY85-20074" fmla="*/ 616 h 764"/>
              <a:gd name="connsiteX86-20075" fmla="*/ 63 w 420"/>
              <a:gd name="connsiteY86-20076" fmla="*/ 622 h 764"/>
              <a:gd name="connsiteX87-20077" fmla="*/ 84 w 420"/>
              <a:gd name="connsiteY87-20078" fmla="*/ 622 h 764"/>
              <a:gd name="connsiteX88-20079" fmla="*/ 105 w 420"/>
              <a:gd name="connsiteY88-20080" fmla="*/ 627 h 764"/>
              <a:gd name="connsiteX89-20081" fmla="*/ 121 w 420"/>
              <a:gd name="connsiteY89-20082" fmla="*/ 632 h 764"/>
              <a:gd name="connsiteX90-20083" fmla="*/ 136 w 420"/>
              <a:gd name="connsiteY90-20084" fmla="*/ 632 h 764"/>
              <a:gd name="connsiteX91-20085" fmla="*/ 152 w 420"/>
              <a:gd name="connsiteY91-20086" fmla="*/ 632 h 764"/>
              <a:gd name="connsiteX92-20087" fmla="*/ 163 w 420"/>
              <a:gd name="connsiteY92-20088" fmla="*/ 632 h 764"/>
              <a:gd name="connsiteX93-20089" fmla="*/ 173 w 420"/>
              <a:gd name="connsiteY93-20090" fmla="*/ 632 h 764"/>
              <a:gd name="connsiteX94-20091" fmla="*/ 179 w 420"/>
              <a:gd name="connsiteY94-20092" fmla="*/ 632 h 764"/>
              <a:gd name="connsiteX95-20093" fmla="*/ 184 w 420"/>
              <a:gd name="connsiteY95-20094" fmla="*/ 632 h 764"/>
              <a:gd name="connsiteX96-20095" fmla="*/ 189 w 420"/>
              <a:gd name="connsiteY96-20096" fmla="*/ 627 h 764"/>
              <a:gd name="connsiteX97-20097" fmla="*/ 194 w 420"/>
              <a:gd name="connsiteY97-20098" fmla="*/ 622 h 764"/>
              <a:gd name="connsiteX98-20099" fmla="*/ 200 w 420"/>
              <a:gd name="connsiteY98-20100" fmla="*/ 616 h 764"/>
              <a:gd name="connsiteX99-20101" fmla="*/ 205 w 420"/>
              <a:gd name="connsiteY99-20102" fmla="*/ 611 h 764"/>
              <a:gd name="connsiteX100-20103" fmla="*/ 210 w 420"/>
              <a:gd name="connsiteY100-20104" fmla="*/ 600 h 764"/>
              <a:gd name="connsiteX101-20105" fmla="*/ 221 w 420"/>
              <a:gd name="connsiteY101-20106" fmla="*/ 590 h 764"/>
              <a:gd name="connsiteX102-20107" fmla="*/ 226 w 420"/>
              <a:gd name="connsiteY102-20108" fmla="*/ 579 h 764"/>
              <a:gd name="connsiteX103-20109" fmla="*/ 231 w 420"/>
              <a:gd name="connsiteY103-20110" fmla="*/ 569 h 764"/>
              <a:gd name="connsiteX104-20111" fmla="*/ 236 w 420"/>
              <a:gd name="connsiteY104-20112" fmla="*/ 553 h 764"/>
              <a:gd name="connsiteX105-20113" fmla="*/ 242 w 420"/>
              <a:gd name="connsiteY105-20114" fmla="*/ 537 h 764"/>
              <a:gd name="connsiteX106-20115" fmla="*/ 247 w 420"/>
              <a:gd name="connsiteY106-20116" fmla="*/ 521 h 764"/>
              <a:gd name="connsiteX107-20117" fmla="*/ 252 w 420"/>
              <a:gd name="connsiteY107-20118" fmla="*/ 500 h 764"/>
              <a:gd name="connsiteX108-20119" fmla="*/ 257 w 420"/>
              <a:gd name="connsiteY108-20120" fmla="*/ 479 h 764"/>
              <a:gd name="connsiteX109-20121" fmla="*/ 263 w 420"/>
              <a:gd name="connsiteY109-20122" fmla="*/ 453 h 764"/>
              <a:gd name="connsiteX110-20123" fmla="*/ 268 w 420"/>
              <a:gd name="connsiteY110-20124" fmla="*/ 427 h 764"/>
              <a:gd name="connsiteX111-20125" fmla="*/ 273 w 420"/>
              <a:gd name="connsiteY111-20126" fmla="*/ 400 h 764"/>
              <a:gd name="connsiteX112-20127" fmla="*/ 278 w 420"/>
              <a:gd name="connsiteY112-20128" fmla="*/ 374 h 764"/>
              <a:gd name="connsiteX113-20129" fmla="*/ 284 w 420"/>
              <a:gd name="connsiteY113-20130" fmla="*/ 348 h 764"/>
              <a:gd name="connsiteX114-20131" fmla="*/ 284 w 420"/>
              <a:gd name="connsiteY114-20132" fmla="*/ 321 h 764"/>
              <a:gd name="connsiteX115-20133" fmla="*/ 289 w 420"/>
              <a:gd name="connsiteY115-20134" fmla="*/ 295 h 764"/>
              <a:gd name="connsiteX116-20135" fmla="*/ 289 w 420"/>
              <a:gd name="connsiteY116-20136" fmla="*/ 274 h 764"/>
              <a:gd name="connsiteX117-20137" fmla="*/ 294 w 420"/>
              <a:gd name="connsiteY117-20138" fmla="*/ 253 h 764"/>
              <a:gd name="connsiteX118-20139" fmla="*/ 294 w 420"/>
              <a:gd name="connsiteY118-20140" fmla="*/ 232 h 764"/>
              <a:gd name="connsiteX119-20141" fmla="*/ 294 w 420"/>
              <a:gd name="connsiteY119-20142" fmla="*/ 211 h 764"/>
              <a:gd name="connsiteX120-20143" fmla="*/ 299 w 420"/>
              <a:gd name="connsiteY120-20144" fmla="*/ 195 h 764"/>
              <a:gd name="connsiteX121-20145" fmla="*/ 299 w 420"/>
              <a:gd name="connsiteY121-20146" fmla="*/ 179 h 764"/>
              <a:gd name="connsiteX122-20147" fmla="*/ 299 w 420"/>
              <a:gd name="connsiteY122-20148" fmla="*/ 163 h 764"/>
              <a:gd name="connsiteX123-20149" fmla="*/ 299 w 420"/>
              <a:gd name="connsiteY123-20150" fmla="*/ 153 h 764"/>
              <a:gd name="connsiteX124-20151" fmla="*/ 299 w 420"/>
              <a:gd name="connsiteY124-20152" fmla="*/ 142 h 764"/>
              <a:gd name="connsiteX125-20153" fmla="*/ 299 w 420"/>
              <a:gd name="connsiteY125-20154" fmla="*/ 132 h 764"/>
              <a:gd name="connsiteX126-20155" fmla="*/ 299 w 420"/>
              <a:gd name="connsiteY126-20156" fmla="*/ 121 h 764"/>
              <a:gd name="connsiteX127-20157" fmla="*/ 294 w 420"/>
              <a:gd name="connsiteY127-20158" fmla="*/ 116 h 764"/>
              <a:gd name="connsiteX128-20159" fmla="*/ 294 w 420"/>
              <a:gd name="connsiteY128-20160" fmla="*/ 116 h 764"/>
              <a:gd name="connsiteX0-20161" fmla="*/ 294 w 420"/>
              <a:gd name="connsiteY0-20162" fmla="*/ 116 h 764"/>
              <a:gd name="connsiteX1-20163" fmla="*/ 294 w 420"/>
              <a:gd name="connsiteY1-20164" fmla="*/ 105 h 764"/>
              <a:gd name="connsiteX2-20165" fmla="*/ 289 w 420"/>
              <a:gd name="connsiteY2-20166" fmla="*/ 95 h 764"/>
              <a:gd name="connsiteX3-20167" fmla="*/ 284 w 420"/>
              <a:gd name="connsiteY3-20168" fmla="*/ 84 h 764"/>
              <a:gd name="connsiteX4-20169" fmla="*/ 284 w 420"/>
              <a:gd name="connsiteY4-20170" fmla="*/ 79 h 764"/>
              <a:gd name="connsiteX5-20171" fmla="*/ 278 w 420"/>
              <a:gd name="connsiteY5-20172" fmla="*/ 79 h 764"/>
              <a:gd name="connsiteX6-20173" fmla="*/ 273 w 420"/>
              <a:gd name="connsiteY6-20174" fmla="*/ 79 h 764"/>
              <a:gd name="connsiteX7-20175" fmla="*/ 263 w 420"/>
              <a:gd name="connsiteY7-20176" fmla="*/ 5 h 764"/>
              <a:gd name="connsiteX8-20177" fmla="*/ 268 w 420"/>
              <a:gd name="connsiteY8-20178" fmla="*/ 5 h 764"/>
              <a:gd name="connsiteX9-20179" fmla="*/ 278 w 420"/>
              <a:gd name="connsiteY9-20180" fmla="*/ 0 h 764"/>
              <a:gd name="connsiteX10-20181" fmla="*/ 284 w 420"/>
              <a:gd name="connsiteY10-20182" fmla="*/ 5 h 764"/>
              <a:gd name="connsiteX11-20183" fmla="*/ 299 w 420"/>
              <a:gd name="connsiteY11-20184" fmla="*/ 5 h 764"/>
              <a:gd name="connsiteX12-20185" fmla="*/ 310 w 420"/>
              <a:gd name="connsiteY12-20186" fmla="*/ 11 h 764"/>
              <a:gd name="connsiteX13-20187" fmla="*/ 331 w 420"/>
              <a:gd name="connsiteY13-20188" fmla="*/ 16 h 764"/>
              <a:gd name="connsiteX14-20189" fmla="*/ 363 w 420"/>
              <a:gd name="connsiteY14-20190" fmla="*/ 32 h 764"/>
              <a:gd name="connsiteX15-20191" fmla="*/ 378 w 420"/>
              <a:gd name="connsiteY15-20192" fmla="*/ 42 h 764"/>
              <a:gd name="connsiteX16-20193" fmla="*/ 394 w 420"/>
              <a:gd name="connsiteY16-20194" fmla="*/ 53 h 764"/>
              <a:gd name="connsiteX17-20195" fmla="*/ 405 w 420"/>
              <a:gd name="connsiteY17-20196" fmla="*/ 58 h 764"/>
              <a:gd name="connsiteX18-20197" fmla="*/ 415 w 420"/>
              <a:gd name="connsiteY18-20198" fmla="*/ 68 h 764"/>
              <a:gd name="connsiteX19-20199" fmla="*/ 420 w 420"/>
              <a:gd name="connsiteY19-20200" fmla="*/ 74 h 764"/>
              <a:gd name="connsiteX20-20201" fmla="*/ 420 w 420"/>
              <a:gd name="connsiteY20-20202" fmla="*/ 74 h 764"/>
              <a:gd name="connsiteX21-20203" fmla="*/ 415 w 420"/>
              <a:gd name="connsiteY21-20204" fmla="*/ 79 h 764"/>
              <a:gd name="connsiteX22-20205" fmla="*/ 415 w 420"/>
              <a:gd name="connsiteY22-20206" fmla="*/ 84 h 764"/>
              <a:gd name="connsiteX23-20207" fmla="*/ 410 w 420"/>
              <a:gd name="connsiteY23-20208" fmla="*/ 90 h 764"/>
              <a:gd name="connsiteX24-20209" fmla="*/ 405 w 420"/>
              <a:gd name="connsiteY24-20210" fmla="*/ 95 h 764"/>
              <a:gd name="connsiteX25-20211" fmla="*/ 399 w 420"/>
              <a:gd name="connsiteY25-20212" fmla="*/ 100 h 764"/>
              <a:gd name="connsiteX26-20213" fmla="*/ 394 w 420"/>
              <a:gd name="connsiteY26-20214" fmla="*/ 105 h 764"/>
              <a:gd name="connsiteX27-20215" fmla="*/ 389 w 420"/>
              <a:gd name="connsiteY27-20216" fmla="*/ 116 h 764"/>
              <a:gd name="connsiteX28-20217" fmla="*/ 389 w 420"/>
              <a:gd name="connsiteY28-20218" fmla="*/ 126 h 764"/>
              <a:gd name="connsiteX29-20219" fmla="*/ 384 w 420"/>
              <a:gd name="connsiteY29-20220" fmla="*/ 142 h 764"/>
              <a:gd name="connsiteX30-20221" fmla="*/ 384 w 420"/>
              <a:gd name="connsiteY30-20222" fmla="*/ 163 h 764"/>
              <a:gd name="connsiteX31-20223" fmla="*/ 384 w 420"/>
              <a:gd name="connsiteY31-20224" fmla="*/ 184 h 764"/>
              <a:gd name="connsiteX32-20225" fmla="*/ 378 w 420"/>
              <a:gd name="connsiteY32-20226" fmla="*/ 211 h 764"/>
              <a:gd name="connsiteX33-20227" fmla="*/ 373 w 420"/>
              <a:gd name="connsiteY33-20228" fmla="*/ 263 h 764"/>
              <a:gd name="connsiteX34-20229" fmla="*/ 368 w 420"/>
              <a:gd name="connsiteY34-20230" fmla="*/ 316 h 764"/>
              <a:gd name="connsiteX35-20231" fmla="*/ 363 w 420"/>
              <a:gd name="connsiteY35-20232" fmla="*/ 363 h 764"/>
              <a:gd name="connsiteX36-20233" fmla="*/ 357 w 420"/>
              <a:gd name="connsiteY36-20234" fmla="*/ 411 h 764"/>
              <a:gd name="connsiteX37-20235" fmla="*/ 347 w 420"/>
              <a:gd name="connsiteY37-20236" fmla="*/ 458 h 764"/>
              <a:gd name="connsiteX38-20237" fmla="*/ 336 w 420"/>
              <a:gd name="connsiteY38-20238" fmla="*/ 506 h 764"/>
              <a:gd name="connsiteX39-20239" fmla="*/ 326 w 420"/>
              <a:gd name="connsiteY39-20240" fmla="*/ 553 h 764"/>
              <a:gd name="connsiteX40-20241" fmla="*/ 310 w 420"/>
              <a:gd name="connsiteY40-20242" fmla="*/ 595 h 764"/>
              <a:gd name="connsiteX41-20243" fmla="*/ 299 w 420"/>
              <a:gd name="connsiteY41-20244" fmla="*/ 622 h 764"/>
              <a:gd name="connsiteX42-20245" fmla="*/ 294 w 420"/>
              <a:gd name="connsiteY42-20246" fmla="*/ 643 h 764"/>
              <a:gd name="connsiteX43-20247" fmla="*/ 284 w 420"/>
              <a:gd name="connsiteY43-20248" fmla="*/ 658 h 764"/>
              <a:gd name="connsiteX44-20249" fmla="*/ 273 w 420"/>
              <a:gd name="connsiteY44-20250" fmla="*/ 674 h 764"/>
              <a:gd name="connsiteX45-20251" fmla="*/ 263 w 420"/>
              <a:gd name="connsiteY45-20252" fmla="*/ 690 h 764"/>
              <a:gd name="connsiteX46-20253" fmla="*/ 252 w 420"/>
              <a:gd name="connsiteY46-20254" fmla="*/ 706 h 764"/>
              <a:gd name="connsiteX47-20255" fmla="*/ 236 w 420"/>
              <a:gd name="connsiteY47-20256" fmla="*/ 716 h 764"/>
              <a:gd name="connsiteX48-20257" fmla="*/ 226 w 420"/>
              <a:gd name="connsiteY48-20258" fmla="*/ 727 h 764"/>
              <a:gd name="connsiteX49-20259" fmla="*/ 215 w 420"/>
              <a:gd name="connsiteY49-20260" fmla="*/ 737 h 764"/>
              <a:gd name="connsiteX50-20261" fmla="*/ 205 w 420"/>
              <a:gd name="connsiteY50-20262" fmla="*/ 743 h 764"/>
              <a:gd name="connsiteX51-20263" fmla="*/ 194 w 420"/>
              <a:gd name="connsiteY51-20264" fmla="*/ 748 h 764"/>
              <a:gd name="connsiteX52-20265" fmla="*/ 184 w 420"/>
              <a:gd name="connsiteY52-20266" fmla="*/ 753 h 764"/>
              <a:gd name="connsiteX53-20267" fmla="*/ 179 w 420"/>
              <a:gd name="connsiteY53-20268" fmla="*/ 758 h 764"/>
              <a:gd name="connsiteX54-20269" fmla="*/ 168 w 420"/>
              <a:gd name="connsiteY54-20270" fmla="*/ 764 h 764"/>
              <a:gd name="connsiteX55-20271" fmla="*/ 163 w 420"/>
              <a:gd name="connsiteY55-20272" fmla="*/ 764 h 764"/>
              <a:gd name="connsiteX56-20273" fmla="*/ 157 w 420"/>
              <a:gd name="connsiteY56-20274" fmla="*/ 764 h 764"/>
              <a:gd name="connsiteX57-20275" fmla="*/ 147 w 420"/>
              <a:gd name="connsiteY57-20276" fmla="*/ 758 h 764"/>
              <a:gd name="connsiteX58-20277" fmla="*/ 142 w 420"/>
              <a:gd name="connsiteY58-20278" fmla="*/ 753 h 764"/>
              <a:gd name="connsiteX59-20279" fmla="*/ 136 w 420"/>
              <a:gd name="connsiteY59-20280" fmla="*/ 748 h 764"/>
              <a:gd name="connsiteX60-20281" fmla="*/ 136 w 420"/>
              <a:gd name="connsiteY60-20282" fmla="*/ 743 h 764"/>
              <a:gd name="connsiteX61-20283" fmla="*/ 136 w 420"/>
              <a:gd name="connsiteY61-20284" fmla="*/ 737 h 764"/>
              <a:gd name="connsiteX62-20285" fmla="*/ 136 w 420"/>
              <a:gd name="connsiteY62-20286" fmla="*/ 732 h 764"/>
              <a:gd name="connsiteX63-20287" fmla="*/ 136 w 420"/>
              <a:gd name="connsiteY63-20288" fmla="*/ 722 h 764"/>
              <a:gd name="connsiteX64-20289" fmla="*/ 136 w 420"/>
              <a:gd name="connsiteY64-20290" fmla="*/ 716 h 764"/>
              <a:gd name="connsiteX65-20291" fmla="*/ 131 w 420"/>
              <a:gd name="connsiteY65-20292" fmla="*/ 706 h 764"/>
              <a:gd name="connsiteX66-20293" fmla="*/ 121 w 420"/>
              <a:gd name="connsiteY66-20294" fmla="*/ 695 h 764"/>
              <a:gd name="connsiteX67-20295" fmla="*/ 110 w 420"/>
              <a:gd name="connsiteY67-20296" fmla="*/ 690 h 764"/>
              <a:gd name="connsiteX68-20297" fmla="*/ 100 w 420"/>
              <a:gd name="connsiteY68-20298" fmla="*/ 679 h 764"/>
              <a:gd name="connsiteX69-20299" fmla="*/ 84 w 420"/>
              <a:gd name="connsiteY69-20300" fmla="*/ 669 h 764"/>
              <a:gd name="connsiteX70-20301" fmla="*/ 68 w 420"/>
              <a:gd name="connsiteY70-20302" fmla="*/ 658 h 764"/>
              <a:gd name="connsiteX71-20303" fmla="*/ 52 w 420"/>
              <a:gd name="connsiteY71-20304" fmla="*/ 648 h 764"/>
              <a:gd name="connsiteX72-20305" fmla="*/ 36 w 420"/>
              <a:gd name="connsiteY72-20306" fmla="*/ 643 h 764"/>
              <a:gd name="connsiteX73-20307" fmla="*/ 26 w 420"/>
              <a:gd name="connsiteY73-20308" fmla="*/ 632 h 764"/>
              <a:gd name="connsiteX74-20309" fmla="*/ 15 w 420"/>
              <a:gd name="connsiteY74-20310" fmla="*/ 627 h 764"/>
              <a:gd name="connsiteX75-20311" fmla="*/ 5 w 420"/>
              <a:gd name="connsiteY75-20312" fmla="*/ 622 h 764"/>
              <a:gd name="connsiteX76-20313" fmla="*/ 0 w 420"/>
              <a:gd name="connsiteY76-20314" fmla="*/ 616 h 764"/>
              <a:gd name="connsiteX77-20315" fmla="*/ 0 w 420"/>
              <a:gd name="connsiteY77-20316" fmla="*/ 616 h 764"/>
              <a:gd name="connsiteX78-20317" fmla="*/ 0 w 420"/>
              <a:gd name="connsiteY78-20318" fmla="*/ 611 h 764"/>
              <a:gd name="connsiteX79-20319" fmla="*/ 0 w 420"/>
              <a:gd name="connsiteY79-20320" fmla="*/ 611 h 764"/>
              <a:gd name="connsiteX80-20321" fmla="*/ 5 w 420"/>
              <a:gd name="connsiteY80-20322" fmla="*/ 611 h 764"/>
              <a:gd name="connsiteX81-20323" fmla="*/ 10 w 420"/>
              <a:gd name="connsiteY81-20324" fmla="*/ 611 h 764"/>
              <a:gd name="connsiteX82-20325" fmla="*/ 21 w 420"/>
              <a:gd name="connsiteY82-20326" fmla="*/ 611 h 764"/>
              <a:gd name="connsiteX83-20327" fmla="*/ 31 w 420"/>
              <a:gd name="connsiteY83-20328" fmla="*/ 611 h 764"/>
              <a:gd name="connsiteX84-20329" fmla="*/ 47 w 420"/>
              <a:gd name="connsiteY84-20330" fmla="*/ 616 h 764"/>
              <a:gd name="connsiteX85-20331" fmla="*/ 63 w 420"/>
              <a:gd name="connsiteY85-20332" fmla="*/ 622 h 764"/>
              <a:gd name="connsiteX86-20333" fmla="*/ 84 w 420"/>
              <a:gd name="connsiteY86-20334" fmla="*/ 622 h 764"/>
              <a:gd name="connsiteX87-20335" fmla="*/ 105 w 420"/>
              <a:gd name="connsiteY87-20336" fmla="*/ 627 h 764"/>
              <a:gd name="connsiteX88-20337" fmla="*/ 121 w 420"/>
              <a:gd name="connsiteY88-20338" fmla="*/ 632 h 764"/>
              <a:gd name="connsiteX89-20339" fmla="*/ 136 w 420"/>
              <a:gd name="connsiteY89-20340" fmla="*/ 632 h 764"/>
              <a:gd name="connsiteX90-20341" fmla="*/ 152 w 420"/>
              <a:gd name="connsiteY90-20342" fmla="*/ 632 h 764"/>
              <a:gd name="connsiteX91-20343" fmla="*/ 163 w 420"/>
              <a:gd name="connsiteY91-20344" fmla="*/ 632 h 764"/>
              <a:gd name="connsiteX92-20345" fmla="*/ 173 w 420"/>
              <a:gd name="connsiteY92-20346" fmla="*/ 632 h 764"/>
              <a:gd name="connsiteX93-20347" fmla="*/ 179 w 420"/>
              <a:gd name="connsiteY93-20348" fmla="*/ 632 h 764"/>
              <a:gd name="connsiteX94-20349" fmla="*/ 184 w 420"/>
              <a:gd name="connsiteY94-20350" fmla="*/ 632 h 764"/>
              <a:gd name="connsiteX95-20351" fmla="*/ 189 w 420"/>
              <a:gd name="connsiteY95-20352" fmla="*/ 627 h 764"/>
              <a:gd name="connsiteX96-20353" fmla="*/ 194 w 420"/>
              <a:gd name="connsiteY96-20354" fmla="*/ 622 h 764"/>
              <a:gd name="connsiteX97-20355" fmla="*/ 200 w 420"/>
              <a:gd name="connsiteY97-20356" fmla="*/ 616 h 764"/>
              <a:gd name="connsiteX98-20357" fmla="*/ 205 w 420"/>
              <a:gd name="connsiteY98-20358" fmla="*/ 611 h 764"/>
              <a:gd name="connsiteX99-20359" fmla="*/ 210 w 420"/>
              <a:gd name="connsiteY99-20360" fmla="*/ 600 h 764"/>
              <a:gd name="connsiteX100-20361" fmla="*/ 221 w 420"/>
              <a:gd name="connsiteY100-20362" fmla="*/ 590 h 764"/>
              <a:gd name="connsiteX101-20363" fmla="*/ 226 w 420"/>
              <a:gd name="connsiteY101-20364" fmla="*/ 579 h 764"/>
              <a:gd name="connsiteX102-20365" fmla="*/ 231 w 420"/>
              <a:gd name="connsiteY102-20366" fmla="*/ 569 h 764"/>
              <a:gd name="connsiteX103-20367" fmla="*/ 236 w 420"/>
              <a:gd name="connsiteY103-20368" fmla="*/ 553 h 764"/>
              <a:gd name="connsiteX104-20369" fmla="*/ 242 w 420"/>
              <a:gd name="connsiteY104-20370" fmla="*/ 537 h 764"/>
              <a:gd name="connsiteX105-20371" fmla="*/ 247 w 420"/>
              <a:gd name="connsiteY105-20372" fmla="*/ 521 h 764"/>
              <a:gd name="connsiteX106-20373" fmla="*/ 252 w 420"/>
              <a:gd name="connsiteY106-20374" fmla="*/ 500 h 764"/>
              <a:gd name="connsiteX107-20375" fmla="*/ 257 w 420"/>
              <a:gd name="connsiteY107-20376" fmla="*/ 479 h 764"/>
              <a:gd name="connsiteX108-20377" fmla="*/ 263 w 420"/>
              <a:gd name="connsiteY108-20378" fmla="*/ 453 h 764"/>
              <a:gd name="connsiteX109-20379" fmla="*/ 268 w 420"/>
              <a:gd name="connsiteY109-20380" fmla="*/ 427 h 764"/>
              <a:gd name="connsiteX110-20381" fmla="*/ 273 w 420"/>
              <a:gd name="connsiteY110-20382" fmla="*/ 400 h 764"/>
              <a:gd name="connsiteX111-20383" fmla="*/ 278 w 420"/>
              <a:gd name="connsiteY111-20384" fmla="*/ 374 h 764"/>
              <a:gd name="connsiteX112-20385" fmla="*/ 284 w 420"/>
              <a:gd name="connsiteY112-20386" fmla="*/ 348 h 764"/>
              <a:gd name="connsiteX113-20387" fmla="*/ 284 w 420"/>
              <a:gd name="connsiteY113-20388" fmla="*/ 321 h 764"/>
              <a:gd name="connsiteX114-20389" fmla="*/ 289 w 420"/>
              <a:gd name="connsiteY114-20390" fmla="*/ 295 h 764"/>
              <a:gd name="connsiteX115-20391" fmla="*/ 289 w 420"/>
              <a:gd name="connsiteY115-20392" fmla="*/ 274 h 764"/>
              <a:gd name="connsiteX116-20393" fmla="*/ 294 w 420"/>
              <a:gd name="connsiteY116-20394" fmla="*/ 253 h 764"/>
              <a:gd name="connsiteX117-20395" fmla="*/ 294 w 420"/>
              <a:gd name="connsiteY117-20396" fmla="*/ 232 h 764"/>
              <a:gd name="connsiteX118-20397" fmla="*/ 294 w 420"/>
              <a:gd name="connsiteY118-20398" fmla="*/ 211 h 764"/>
              <a:gd name="connsiteX119-20399" fmla="*/ 299 w 420"/>
              <a:gd name="connsiteY119-20400" fmla="*/ 195 h 764"/>
              <a:gd name="connsiteX120-20401" fmla="*/ 299 w 420"/>
              <a:gd name="connsiteY120-20402" fmla="*/ 179 h 764"/>
              <a:gd name="connsiteX121-20403" fmla="*/ 299 w 420"/>
              <a:gd name="connsiteY121-20404" fmla="*/ 163 h 764"/>
              <a:gd name="connsiteX122-20405" fmla="*/ 299 w 420"/>
              <a:gd name="connsiteY122-20406" fmla="*/ 153 h 764"/>
              <a:gd name="connsiteX123-20407" fmla="*/ 299 w 420"/>
              <a:gd name="connsiteY123-20408" fmla="*/ 142 h 764"/>
              <a:gd name="connsiteX124-20409" fmla="*/ 299 w 420"/>
              <a:gd name="connsiteY124-20410" fmla="*/ 132 h 764"/>
              <a:gd name="connsiteX125-20411" fmla="*/ 299 w 420"/>
              <a:gd name="connsiteY125-20412" fmla="*/ 121 h 764"/>
              <a:gd name="connsiteX126-20413" fmla="*/ 294 w 420"/>
              <a:gd name="connsiteY126-20414" fmla="*/ 116 h 764"/>
              <a:gd name="connsiteX127-20415" fmla="*/ 294 w 420"/>
              <a:gd name="connsiteY127-20416" fmla="*/ 116 h 764"/>
              <a:gd name="connsiteX0-20417" fmla="*/ 294 w 420"/>
              <a:gd name="connsiteY0-20418" fmla="*/ 116 h 764"/>
              <a:gd name="connsiteX1-20419" fmla="*/ 294 w 420"/>
              <a:gd name="connsiteY1-20420" fmla="*/ 105 h 764"/>
              <a:gd name="connsiteX2-20421" fmla="*/ 289 w 420"/>
              <a:gd name="connsiteY2-20422" fmla="*/ 95 h 764"/>
              <a:gd name="connsiteX3-20423" fmla="*/ 284 w 420"/>
              <a:gd name="connsiteY3-20424" fmla="*/ 84 h 764"/>
              <a:gd name="connsiteX4-20425" fmla="*/ 284 w 420"/>
              <a:gd name="connsiteY4-20426" fmla="*/ 79 h 764"/>
              <a:gd name="connsiteX5-20427" fmla="*/ 278 w 420"/>
              <a:gd name="connsiteY5-20428" fmla="*/ 79 h 764"/>
              <a:gd name="connsiteX6-20429" fmla="*/ 273 w 420"/>
              <a:gd name="connsiteY6-20430" fmla="*/ 79 h 764"/>
              <a:gd name="connsiteX7-20431" fmla="*/ 263 w 420"/>
              <a:gd name="connsiteY7-20432" fmla="*/ 5 h 764"/>
              <a:gd name="connsiteX8-20433" fmla="*/ 278 w 420"/>
              <a:gd name="connsiteY8-20434" fmla="*/ 0 h 764"/>
              <a:gd name="connsiteX9-20435" fmla="*/ 284 w 420"/>
              <a:gd name="connsiteY9-20436" fmla="*/ 5 h 764"/>
              <a:gd name="connsiteX10-20437" fmla="*/ 299 w 420"/>
              <a:gd name="connsiteY10-20438" fmla="*/ 5 h 764"/>
              <a:gd name="connsiteX11-20439" fmla="*/ 310 w 420"/>
              <a:gd name="connsiteY11-20440" fmla="*/ 11 h 764"/>
              <a:gd name="connsiteX12-20441" fmla="*/ 331 w 420"/>
              <a:gd name="connsiteY12-20442" fmla="*/ 16 h 764"/>
              <a:gd name="connsiteX13-20443" fmla="*/ 363 w 420"/>
              <a:gd name="connsiteY13-20444" fmla="*/ 32 h 764"/>
              <a:gd name="connsiteX14-20445" fmla="*/ 378 w 420"/>
              <a:gd name="connsiteY14-20446" fmla="*/ 42 h 764"/>
              <a:gd name="connsiteX15-20447" fmla="*/ 394 w 420"/>
              <a:gd name="connsiteY15-20448" fmla="*/ 53 h 764"/>
              <a:gd name="connsiteX16-20449" fmla="*/ 405 w 420"/>
              <a:gd name="connsiteY16-20450" fmla="*/ 58 h 764"/>
              <a:gd name="connsiteX17-20451" fmla="*/ 415 w 420"/>
              <a:gd name="connsiteY17-20452" fmla="*/ 68 h 764"/>
              <a:gd name="connsiteX18-20453" fmla="*/ 420 w 420"/>
              <a:gd name="connsiteY18-20454" fmla="*/ 74 h 764"/>
              <a:gd name="connsiteX19-20455" fmla="*/ 420 w 420"/>
              <a:gd name="connsiteY19-20456" fmla="*/ 74 h 764"/>
              <a:gd name="connsiteX20-20457" fmla="*/ 415 w 420"/>
              <a:gd name="connsiteY20-20458" fmla="*/ 79 h 764"/>
              <a:gd name="connsiteX21-20459" fmla="*/ 415 w 420"/>
              <a:gd name="connsiteY21-20460" fmla="*/ 84 h 764"/>
              <a:gd name="connsiteX22-20461" fmla="*/ 410 w 420"/>
              <a:gd name="connsiteY22-20462" fmla="*/ 90 h 764"/>
              <a:gd name="connsiteX23-20463" fmla="*/ 405 w 420"/>
              <a:gd name="connsiteY23-20464" fmla="*/ 95 h 764"/>
              <a:gd name="connsiteX24-20465" fmla="*/ 399 w 420"/>
              <a:gd name="connsiteY24-20466" fmla="*/ 100 h 764"/>
              <a:gd name="connsiteX25-20467" fmla="*/ 394 w 420"/>
              <a:gd name="connsiteY25-20468" fmla="*/ 105 h 764"/>
              <a:gd name="connsiteX26-20469" fmla="*/ 389 w 420"/>
              <a:gd name="connsiteY26-20470" fmla="*/ 116 h 764"/>
              <a:gd name="connsiteX27-20471" fmla="*/ 389 w 420"/>
              <a:gd name="connsiteY27-20472" fmla="*/ 126 h 764"/>
              <a:gd name="connsiteX28-20473" fmla="*/ 384 w 420"/>
              <a:gd name="connsiteY28-20474" fmla="*/ 142 h 764"/>
              <a:gd name="connsiteX29-20475" fmla="*/ 384 w 420"/>
              <a:gd name="connsiteY29-20476" fmla="*/ 163 h 764"/>
              <a:gd name="connsiteX30-20477" fmla="*/ 384 w 420"/>
              <a:gd name="connsiteY30-20478" fmla="*/ 184 h 764"/>
              <a:gd name="connsiteX31-20479" fmla="*/ 378 w 420"/>
              <a:gd name="connsiteY31-20480" fmla="*/ 211 h 764"/>
              <a:gd name="connsiteX32-20481" fmla="*/ 373 w 420"/>
              <a:gd name="connsiteY32-20482" fmla="*/ 263 h 764"/>
              <a:gd name="connsiteX33-20483" fmla="*/ 368 w 420"/>
              <a:gd name="connsiteY33-20484" fmla="*/ 316 h 764"/>
              <a:gd name="connsiteX34-20485" fmla="*/ 363 w 420"/>
              <a:gd name="connsiteY34-20486" fmla="*/ 363 h 764"/>
              <a:gd name="connsiteX35-20487" fmla="*/ 357 w 420"/>
              <a:gd name="connsiteY35-20488" fmla="*/ 411 h 764"/>
              <a:gd name="connsiteX36-20489" fmla="*/ 347 w 420"/>
              <a:gd name="connsiteY36-20490" fmla="*/ 458 h 764"/>
              <a:gd name="connsiteX37-20491" fmla="*/ 336 w 420"/>
              <a:gd name="connsiteY37-20492" fmla="*/ 506 h 764"/>
              <a:gd name="connsiteX38-20493" fmla="*/ 326 w 420"/>
              <a:gd name="connsiteY38-20494" fmla="*/ 553 h 764"/>
              <a:gd name="connsiteX39-20495" fmla="*/ 310 w 420"/>
              <a:gd name="connsiteY39-20496" fmla="*/ 595 h 764"/>
              <a:gd name="connsiteX40-20497" fmla="*/ 299 w 420"/>
              <a:gd name="connsiteY40-20498" fmla="*/ 622 h 764"/>
              <a:gd name="connsiteX41-20499" fmla="*/ 294 w 420"/>
              <a:gd name="connsiteY41-20500" fmla="*/ 643 h 764"/>
              <a:gd name="connsiteX42-20501" fmla="*/ 284 w 420"/>
              <a:gd name="connsiteY42-20502" fmla="*/ 658 h 764"/>
              <a:gd name="connsiteX43-20503" fmla="*/ 273 w 420"/>
              <a:gd name="connsiteY43-20504" fmla="*/ 674 h 764"/>
              <a:gd name="connsiteX44-20505" fmla="*/ 263 w 420"/>
              <a:gd name="connsiteY44-20506" fmla="*/ 690 h 764"/>
              <a:gd name="connsiteX45-20507" fmla="*/ 252 w 420"/>
              <a:gd name="connsiteY45-20508" fmla="*/ 706 h 764"/>
              <a:gd name="connsiteX46-20509" fmla="*/ 236 w 420"/>
              <a:gd name="connsiteY46-20510" fmla="*/ 716 h 764"/>
              <a:gd name="connsiteX47-20511" fmla="*/ 226 w 420"/>
              <a:gd name="connsiteY47-20512" fmla="*/ 727 h 764"/>
              <a:gd name="connsiteX48-20513" fmla="*/ 215 w 420"/>
              <a:gd name="connsiteY48-20514" fmla="*/ 737 h 764"/>
              <a:gd name="connsiteX49-20515" fmla="*/ 205 w 420"/>
              <a:gd name="connsiteY49-20516" fmla="*/ 743 h 764"/>
              <a:gd name="connsiteX50-20517" fmla="*/ 194 w 420"/>
              <a:gd name="connsiteY50-20518" fmla="*/ 748 h 764"/>
              <a:gd name="connsiteX51-20519" fmla="*/ 184 w 420"/>
              <a:gd name="connsiteY51-20520" fmla="*/ 753 h 764"/>
              <a:gd name="connsiteX52-20521" fmla="*/ 179 w 420"/>
              <a:gd name="connsiteY52-20522" fmla="*/ 758 h 764"/>
              <a:gd name="connsiteX53-20523" fmla="*/ 168 w 420"/>
              <a:gd name="connsiteY53-20524" fmla="*/ 764 h 764"/>
              <a:gd name="connsiteX54-20525" fmla="*/ 163 w 420"/>
              <a:gd name="connsiteY54-20526" fmla="*/ 764 h 764"/>
              <a:gd name="connsiteX55-20527" fmla="*/ 157 w 420"/>
              <a:gd name="connsiteY55-20528" fmla="*/ 764 h 764"/>
              <a:gd name="connsiteX56-20529" fmla="*/ 147 w 420"/>
              <a:gd name="connsiteY56-20530" fmla="*/ 758 h 764"/>
              <a:gd name="connsiteX57-20531" fmla="*/ 142 w 420"/>
              <a:gd name="connsiteY57-20532" fmla="*/ 753 h 764"/>
              <a:gd name="connsiteX58-20533" fmla="*/ 136 w 420"/>
              <a:gd name="connsiteY58-20534" fmla="*/ 748 h 764"/>
              <a:gd name="connsiteX59-20535" fmla="*/ 136 w 420"/>
              <a:gd name="connsiteY59-20536" fmla="*/ 743 h 764"/>
              <a:gd name="connsiteX60-20537" fmla="*/ 136 w 420"/>
              <a:gd name="connsiteY60-20538" fmla="*/ 737 h 764"/>
              <a:gd name="connsiteX61-20539" fmla="*/ 136 w 420"/>
              <a:gd name="connsiteY61-20540" fmla="*/ 732 h 764"/>
              <a:gd name="connsiteX62-20541" fmla="*/ 136 w 420"/>
              <a:gd name="connsiteY62-20542" fmla="*/ 722 h 764"/>
              <a:gd name="connsiteX63-20543" fmla="*/ 136 w 420"/>
              <a:gd name="connsiteY63-20544" fmla="*/ 716 h 764"/>
              <a:gd name="connsiteX64-20545" fmla="*/ 131 w 420"/>
              <a:gd name="connsiteY64-20546" fmla="*/ 706 h 764"/>
              <a:gd name="connsiteX65-20547" fmla="*/ 121 w 420"/>
              <a:gd name="connsiteY65-20548" fmla="*/ 695 h 764"/>
              <a:gd name="connsiteX66-20549" fmla="*/ 110 w 420"/>
              <a:gd name="connsiteY66-20550" fmla="*/ 690 h 764"/>
              <a:gd name="connsiteX67-20551" fmla="*/ 100 w 420"/>
              <a:gd name="connsiteY67-20552" fmla="*/ 679 h 764"/>
              <a:gd name="connsiteX68-20553" fmla="*/ 84 w 420"/>
              <a:gd name="connsiteY68-20554" fmla="*/ 669 h 764"/>
              <a:gd name="connsiteX69-20555" fmla="*/ 68 w 420"/>
              <a:gd name="connsiteY69-20556" fmla="*/ 658 h 764"/>
              <a:gd name="connsiteX70-20557" fmla="*/ 52 w 420"/>
              <a:gd name="connsiteY70-20558" fmla="*/ 648 h 764"/>
              <a:gd name="connsiteX71-20559" fmla="*/ 36 w 420"/>
              <a:gd name="connsiteY71-20560" fmla="*/ 643 h 764"/>
              <a:gd name="connsiteX72-20561" fmla="*/ 26 w 420"/>
              <a:gd name="connsiteY72-20562" fmla="*/ 632 h 764"/>
              <a:gd name="connsiteX73-20563" fmla="*/ 15 w 420"/>
              <a:gd name="connsiteY73-20564" fmla="*/ 627 h 764"/>
              <a:gd name="connsiteX74-20565" fmla="*/ 5 w 420"/>
              <a:gd name="connsiteY74-20566" fmla="*/ 622 h 764"/>
              <a:gd name="connsiteX75-20567" fmla="*/ 0 w 420"/>
              <a:gd name="connsiteY75-20568" fmla="*/ 616 h 764"/>
              <a:gd name="connsiteX76-20569" fmla="*/ 0 w 420"/>
              <a:gd name="connsiteY76-20570" fmla="*/ 616 h 764"/>
              <a:gd name="connsiteX77-20571" fmla="*/ 0 w 420"/>
              <a:gd name="connsiteY77-20572" fmla="*/ 611 h 764"/>
              <a:gd name="connsiteX78-20573" fmla="*/ 0 w 420"/>
              <a:gd name="connsiteY78-20574" fmla="*/ 611 h 764"/>
              <a:gd name="connsiteX79-20575" fmla="*/ 5 w 420"/>
              <a:gd name="connsiteY79-20576" fmla="*/ 611 h 764"/>
              <a:gd name="connsiteX80-20577" fmla="*/ 10 w 420"/>
              <a:gd name="connsiteY80-20578" fmla="*/ 611 h 764"/>
              <a:gd name="connsiteX81-20579" fmla="*/ 21 w 420"/>
              <a:gd name="connsiteY81-20580" fmla="*/ 611 h 764"/>
              <a:gd name="connsiteX82-20581" fmla="*/ 31 w 420"/>
              <a:gd name="connsiteY82-20582" fmla="*/ 611 h 764"/>
              <a:gd name="connsiteX83-20583" fmla="*/ 47 w 420"/>
              <a:gd name="connsiteY83-20584" fmla="*/ 616 h 764"/>
              <a:gd name="connsiteX84-20585" fmla="*/ 63 w 420"/>
              <a:gd name="connsiteY84-20586" fmla="*/ 622 h 764"/>
              <a:gd name="connsiteX85-20587" fmla="*/ 84 w 420"/>
              <a:gd name="connsiteY85-20588" fmla="*/ 622 h 764"/>
              <a:gd name="connsiteX86-20589" fmla="*/ 105 w 420"/>
              <a:gd name="connsiteY86-20590" fmla="*/ 627 h 764"/>
              <a:gd name="connsiteX87-20591" fmla="*/ 121 w 420"/>
              <a:gd name="connsiteY87-20592" fmla="*/ 632 h 764"/>
              <a:gd name="connsiteX88-20593" fmla="*/ 136 w 420"/>
              <a:gd name="connsiteY88-20594" fmla="*/ 632 h 764"/>
              <a:gd name="connsiteX89-20595" fmla="*/ 152 w 420"/>
              <a:gd name="connsiteY89-20596" fmla="*/ 632 h 764"/>
              <a:gd name="connsiteX90-20597" fmla="*/ 163 w 420"/>
              <a:gd name="connsiteY90-20598" fmla="*/ 632 h 764"/>
              <a:gd name="connsiteX91-20599" fmla="*/ 173 w 420"/>
              <a:gd name="connsiteY91-20600" fmla="*/ 632 h 764"/>
              <a:gd name="connsiteX92-20601" fmla="*/ 179 w 420"/>
              <a:gd name="connsiteY92-20602" fmla="*/ 632 h 764"/>
              <a:gd name="connsiteX93-20603" fmla="*/ 184 w 420"/>
              <a:gd name="connsiteY93-20604" fmla="*/ 632 h 764"/>
              <a:gd name="connsiteX94-20605" fmla="*/ 189 w 420"/>
              <a:gd name="connsiteY94-20606" fmla="*/ 627 h 764"/>
              <a:gd name="connsiteX95-20607" fmla="*/ 194 w 420"/>
              <a:gd name="connsiteY95-20608" fmla="*/ 622 h 764"/>
              <a:gd name="connsiteX96-20609" fmla="*/ 200 w 420"/>
              <a:gd name="connsiteY96-20610" fmla="*/ 616 h 764"/>
              <a:gd name="connsiteX97-20611" fmla="*/ 205 w 420"/>
              <a:gd name="connsiteY97-20612" fmla="*/ 611 h 764"/>
              <a:gd name="connsiteX98-20613" fmla="*/ 210 w 420"/>
              <a:gd name="connsiteY98-20614" fmla="*/ 600 h 764"/>
              <a:gd name="connsiteX99-20615" fmla="*/ 221 w 420"/>
              <a:gd name="connsiteY99-20616" fmla="*/ 590 h 764"/>
              <a:gd name="connsiteX100-20617" fmla="*/ 226 w 420"/>
              <a:gd name="connsiteY100-20618" fmla="*/ 579 h 764"/>
              <a:gd name="connsiteX101-20619" fmla="*/ 231 w 420"/>
              <a:gd name="connsiteY101-20620" fmla="*/ 569 h 764"/>
              <a:gd name="connsiteX102-20621" fmla="*/ 236 w 420"/>
              <a:gd name="connsiteY102-20622" fmla="*/ 553 h 764"/>
              <a:gd name="connsiteX103-20623" fmla="*/ 242 w 420"/>
              <a:gd name="connsiteY103-20624" fmla="*/ 537 h 764"/>
              <a:gd name="connsiteX104-20625" fmla="*/ 247 w 420"/>
              <a:gd name="connsiteY104-20626" fmla="*/ 521 h 764"/>
              <a:gd name="connsiteX105-20627" fmla="*/ 252 w 420"/>
              <a:gd name="connsiteY105-20628" fmla="*/ 500 h 764"/>
              <a:gd name="connsiteX106-20629" fmla="*/ 257 w 420"/>
              <a:gd name="connsiteY106-20630" fmla="*/ 479 h 764"/>
              <a:gd name="connsiteX107-20631" fmla="*/ 263 w 420"/>
              <a:gd name="connsiteY107-20632" fmla="*/ 453 h 764"/>
              <a:gd name="connsiteX108-20633" fmla="*/ 268 w 420"/>
              <a:gd name="connsiteY108-20634" fmla="*/ 427 h 764"/>
              <a:gd name="connsiteX109-20635" fmla="*/ 273 w 420"/>
              <a:gd name="connsiteY109-20636" fmla="*/ 400 h 764"/>
              <a:gd name="connsiteX110-20637" fmla="*/ 278 w 420"/>
              <a:gd name="connsiteY110-20638" fmla="*/ 374 h 764"/>
              <a:gd name="connsiteX111-20639" fmla="*/ 284 w 420"/>
              <a:gd name="connsiteY111-20640" fmla="*/ 348 h 764"/>
              <a:gd name="connsiteX112-20641" fmla="*/ 284 w 420"/>
              <a:gd name="connsiteY112-20642" fmla="*/ 321 h 764"/>
              <a:gd name="connsiteX113-20643" fmla="*/ 289 w 420"/>
              <a:gd name="connsiteY113-20644" fmla="*/ 295 h 764"/>
              <a:gd name="connsiteX114-20645" fmla="*/ 289 w 420"/>
              <a:gd name="connsiteY114-20646" fmla="*/ 274 h 764"/>
              <a:gd name="connsiteX115-20647" fmla="*/ 294 w 420"/>
              <a:gd name="connsiteY115-20648" fmla="*/ 253 h 764"/>
              <a:gd name="connsiteX116-20649" fmla="*/ 294 w 420"/>
              <a:gd name="connsiteY116-20650" fmla="*/ 232 h 764"/>
              <a:gd name="connsiteX117-20651" fmla="*/ 294 w 420"/>
              <a:gd name="connsiteY117-20652" fmla="*/ 211 h 764"/>
              <a:gd name="connsiteX118-20653" fmla="*/ 299 w 420"/>
              <a:gd name="connsiteY118-20654" fmla="*/ 195 h 764"/>
              <a:gd name="connsiteX119-20655" fmla="*/ 299 w 420"/>
              <a:gd name="connsiteY119-20656" fmla="*/ 179 h 764"/>
              <a:gd name="connsiteX120-20657" fmla="*/ 299 w 420"/>
              <a:gd name="connsiteY120-20658" fmla="*/ 163 h 764"/>
              <a:gd name="connsiteX121-20659" fmla="*/ 299 w 420"/>
              <a:gd name="connsiteY121-20660" fmla="*/ 153 h 764"/>
              <a:gd name="connsiteX122-20661" fmla="*/ 299 w 420"/>
              <a:gd name="connsiteY122-20662" fmla="*/ 142 h 764"/>
              <a:gd name="connsiteX123-20663" fmla="*/ 299 w 420"/>
              <a:gd name="connsiteY123-20664" fmla="*/ 132 h 764"/>
              <a:gd name="connsiteX124-20665" fmla="*/ 299 w 420"/>
              <a:gd name="connsiteY124-20666" fmla="*/ 121 h 764"/>
              <a:gd name="connsiteX125-20667" fmla="*/ 294 w 420"/>
              <a:gd name="connsiteY125-20668" fmla="*/ 116 h 764"/>
              <a:gd name="connsiteX126-20669" fmla="*/ 294 w 420"/>
              <a:gd name="connsiteY126-20670" fmla="*/ 116 h 764"/>
              <a:gd name="connsiteX0-20671" fmla="*/ 294 w 420"/>
              <a:gd name="connsiteY0-20672" fmla="*/ 116 h 764"/>
              <a:gd name="connsiteX1-20673" fmla="*/ 294 w 420"/>
              <a:gd name="connsiteY1-20674" fmla="*/ 105 h 764"/>
              <a:gd name="connsiteX2-20675" fmla="*/ 289 w 420"/>
              <a:gd name="connsiteY2-20676" fmla="*/ 95 h 764"/>
              <a:gd name="connsiteX3-20677" fmla="*/ 284 w 420"/>
              <a:gd name="connsiteY3-20678" fmla="*/ 84 h 764"/>
              <a:gd name="connsiteX4-20679" fmla="*/ 284 w 420"/>
              <a:gd name="connsiteY4-20680" fmla="*/ 79 h 764"/>
              <a:gd name="connsiteX5-20681" fmla="*/ 278 w 420"/>
              <a:gd name="connsiteY5-20682" fmla="*/ 79 h 764"/>
              <a:gd name="connsiteX6-20683" fmla="*/ 273 w 420"/>
              <a:gd name="connsiteY6-20684" fmla="*/ 79 h 764"/>
              <a:gd name="connsiteX7-20685" fmla="*/ 263 w 420"/>
              <a:gd name="connsiteY7-20686" fmla="*/ 5 h 764"/>
              <a:gd name="connsiteX8-20687" fmla="*/ 278 w 420"/>
              <a:gd name="connsiteY8-20688" fmla="*/ 0 h 764"/>
              <a:gd name="connsiteX9-20689" fmla="*/ 284 w 420"/>
              <a:gd name="connsiteY9-20690" fmla="*/ 5 h 764"/>
              <a:gd name="connsiteX10-20691" fmla="*/ 299 w 420"/>
              <a:gd name="connsiteY10-20692" fmla="*/ 5 h 764"/>
              <a:gd name="connsiteX11-20693" fmla="*/ 310 w 420"/>
              <a:gd name="connsiteY11-20694" fmla="*/ 11 h 764"/>
              <a:gd name="connsiteX12-20695" fmla="*/ 331 w 420"/>
              <a:gd name="connsiteY12-20696" fmla="*/ 16 h 764"/>
              <a:gd name="connsiteX13-20697" fmla="*/ 363 w 420"/>
              <a:gd name="connsiteY13-20698" fmla="*/ 32 h 764"/>
              <a:gd name="connsiteX14-20699" fmla="*/ 378 w 420"/>
              <a:gd name="connsiteY14-20700" fmla="*/ 42 h 764"/>
              <a:gd name="connsiteX15-20701" fmla="*/ 394 w 420"/>
              <a:gd name="connsiteY15-20702" fmla="*/ 53 h 764"/>
              <a:gd name="connsiteX16-20703" fmla="*/ 405 w 420"/>
              <a:gd name="connsiteY16-20704" fmla="*/ 58 h 764"/>
              <a:gd name="connsiteX17-20705" fmla="*/ 415 w 420"/>
              <a:gd name="connsiteY17-20706" fmla="*/ 68 h 764"/>
              <a:gd name="connsiteX18-20707" fmla="*/ 420 w 420"/>
              <a:gd name="connsiteY18-20708" fmla="*/ 74 h 764"/>
              <a:gd name="connsiteX19-20709" fmla="*/ 420 w 420"/>
              <a:gd name="connsiteY19-20710" fmla="*/ 74 h 764"/>
              <a:gd name="connsiteX20-20711" fmla="*/ 415 w 420"/>
              <a:gd name="connsiteY20-20712" fmla="*/ 79 h 764"/>
              <a:gd name="connsiteX21-20713" fmla="*/ 415 w 420"/>
              <a:gd name="connsiteY21-20714" fmla="*/ 84 h 764"/>
              <a:gd name="connsiteX22-20715" fmla="*/ 410 w 420"/>
              <a:gd name="connsiteY22-20716" fmla="*/ 90 h 764"/>
              <a:gd name="connsiteX23-20717" fmla="*/ 405 w 420"/>
              <a:gd name="connsiteY23-20718" fmla="*/ 95 h 764"/>
              <a:gd name="connsiteX24-20719" fmla="*/ 399 w 420"/>
              <a:gd name="connsiteY24-20720" fmla="*/ 100 h 764"/>
              <a:gd name="connsiteX25-20721" fmla="*/ 394 w 420"/>
              <a:gd name="connsiteY25-20722" fmla="*/ 105 h 764"/>
              <a:gd name="connsiteX26-20723" fmla="*/ 389 w 420"/>
              <a:gd name="connsiteY26-20724" fmla="*/ 116 h 764"/>
              <a:gd name="connsiteX27-20725" fmla="*/ 389 w 420"/>
              <a:gd name="connsiteY27-20726" fmla="*/ 126 h 764"/>
              <a:gd name="connsiteX28-20727" fmla="*/ 384 w 420"/>
              <a:gd name="connsiteY28-20728" fmla="*/ 142 h 764"/>
              <a:gd name="connsiteX29-20729" fmla="*/ 384 w 420"/>
              <a:gd name="connsiteY29-20730" fmla="*/ 163 h 764"/>
              <a:gd name="connsiteX30-20731" fmla="*/ 384 w 420"/>
              <a:gd name="connsiteY30-20732" fmla="*/ 184 h 764"/>
              <a:gd name="connsiteX31-20733" fmla="*/ 378 w 420"/>
              <a:gd name="connsiteY31-20734" fmla="*/ 211 h 764"/>
              <a:gd name="connsiteX32-20735" fmla="*/ 373 w 420"/>
              <a:gd name="connsiteY32-20736" fmla="*/ 263 h 764"/>
              <a:gd name="connsiteX33-20737" fmla="*/ 368 w 420"/>
              <a:gd name="connsiteY33-20738" fmla="*/ 316 h 764"/>
              <a:gd name="connsiteX34-20739" fmla="*/ 363 w 420"/>
              <a:gd name="connsiteY34-20740" fmla="*/ 363 h 764"/>
              <a:gd name="connsiteX35-20741" fmla="*/ 357 w 420"/>
              <a:gd name="connsiteY35-20742" fmla="*/ 411 h 764"/>
              <a:gd name="connsiteX36-20743" fmla="*/ 347 w 420"/>
              <a:gd name="connsiteY36-20744" fmla="*/ 458 h 764"/>
              <a:gd name="connsiteX37-20745" fmla="*/ 336 w 420"/>
              <a:gd name="connsiteY37-20746" fmla="*/ 506 h 764"/>
              <a:gd name="connsiteX38-20747" fmla="*/ 326 w 420"/>
              <a:gd name="connsiteY38-20748" fmla="*/ 553 h 764"/>
              <a:gd name="connsiteX39-20749" fmla="*/ 310 w 420"/>
              <a:gd name="connsiteY39-20750" fmla="*/ 595 h 764"/>
              <a:gd name="connsiteX40-20751" fmla="*/ 299 w 420"/>
              <a:gd name="connsiteY40-20752" fmla="*/ 622 h 764"/>
              <a:gd name="connsiteX41-20753" fmla="*/ 294 w 420"/>
              <a:gd name="connsiteY41-20754" fmla="*/ 643 h 764"/>
              <a:gd name="connsiteX42-20755" fmla="*/ 284 w 420"/>
              <a:gd name="connsiteY42-20756" fmla="*/ 658 h 764"/>
              <a:gd name="connsiteX43-20757" fmla="*/ 273 w 420"/>
              <a:gd name="connsiteY43-20758" fmla="*/ 674 h 764"/>
              <a:gd name="connsiteX44-20759" fmla="*/ 263 w 420"/>
              <a:gd name="connsiteY44-20760" fmla="*/ 690 h 764"/>
              <a:gd name="connsiteX45-20761" fmla="*/ 252 w 420"/>
              <a:gd name="connsiteY45-20762" fmla="*/ 706 h 764"/>
              <a:gd name="connsiteX46-20763" fmla="*/ 236 w 420"/>
              <a:gd name="connsiteY46-20764" fmla="*/ 716 h 764"/>
              <a:gd name="connsiteX47-20765" fmla="*/ 226 w 420"/>
              <a:gd name="connsiteY47-20766" fmla="*/ 727 h 764"/>
              <a:gd name="connsiteX48-20767" fmla="*/ 215 w 420"/>
              <a:gd name="connsiteY48-20768" fmla="*/ 737 h 764"/>
              <a:gd name="connsiteX49-20769" fmla="*/ 205 w 420"/>
              <a:gd name="connsiteY49-20770" fmla="*/ 743 h 764"/>
              <a:gd name="connsiteX50-20771" fmla="*/ 194 w 420"/>
              <a:gd name="connsiteY50-20772" fmla="*/ 748 h 764"/>
              <a:gd name="connsiteX51-20773" fmla="*/ 184 w 420"/>
              <a:gd name="connsiteY51-20774" fmla="*/ 753 h 764"/>
              <a:gd name="connsiteX52-20775" fmla="*/ 179 w 420"/>
              <a:gd name="connsiteY52-20776" fmla="*/ 758 h 764"/>
              <a:gd name="connsiteX53-20777" fmla="*/ 168 w 420"/>
              <a:gd name="connsiteY53-20778" fmla="*/ 764 h 764"/>
              <a:gd name="connsiteX54-20779" fmla="*/ 163 w 420"/>
              <a:gd name="connsiteY54-20780" fmla="*/ 764 h 764"/>
              <a:gd name="connsiteX55-20781" fmla="*/ 157 w 420"/>
              <a:gd name="connsiteY55-20782" fmla="*/ 764 h 764"/>
              <a:gd name="connsiteX56-20783" fmla="*/ 147 w 420"/>
              <a:gd name="connsiteY56-20784" fmla="*/ 758 h 764"/>
              <a:gd name="connsiteX57-20785" fmla="*/ 142 w 420"/>
              <a:gd name="connsiteY57-20786" fmla="*/ 753 h 764"/>
              <a:gd name="connsiteX58-20787" fmla="*/ 136 w 420"/>
              <a:gd name="connsiteY58-20788" fmla="*/ 748 h 764"/>
              <a:gd name="connsiteX59-20789" fmla="*/ 136 w 420"/>
              <a:gd name="connsiteY59-20790" fmla="*/ 743 h 764"/>
              <a:gd name="connsiteX60-20791" fmla="*/ 136 w 420"/>
              <a:gd name="connsiteY60-20792" fmla="*/ 737 h 764"/>
              <a:gd name="connsiteX61-20793" fmla="*/ 136 w 420"/>
              <a:gd name="connsiteY61-20794" fmla="*/ 732 h 764"/>
              <a:gd name="connsiteX62-20795" fmla="*/ 136 w 420"/>
              <a:gd name="connsiteY62-20796" fmla="*/ 722 h 764"/>
              <a:gd name="connsiteX63-20797" fmla="*/ 136 w 420"/>
              <a:gd name="connsiteY63-20798" fmla="*/ 716 h 764"/>
              <a:gd name="connsiteX64-20799" fmla="*/ 131 w 420"/>
              <a:gd name="connsiteY64-20800" fmla="*/ 706 h 764"/>
              <a:gd name="connsiteX65-20801" fmla="*/ 121 w 420"/>
              <a:gd name="connsiteY65-20802" fmla="*/ 695 h 764"/>
              <a:gd name="connsiteX66-20803" fmla="*/ 110 w 420"/>
              <a:gd name="connsiteY66-20804" fmla="*/ 690 h 764"/>
              <a:gd name="connsiteX67-20805" fmla="*/ 100 w 420"/>
              <a:gd name="connsiteY67-20806" fmla="*/ 679 h 764"/>
              <a:gd name="connsiteX68-20807" fmla="*/ 84 w 420"/>
              <a:gd name="connsiteY68-20808" fmla="*/ 669 h 764"/>
              <a:gd name="connsiteX69-20809" fmla="*/ 68 w 420"/>
              <a:gd name="connsiteY69-20810" fmla="*/ 658 h 764"/>
              <a:gd name="connsiteX70-20811" fmla="*/ 52 w 420"/>
              <a:gd name="connsiteY70-20812" fmla="*/ 648 h 764"/>
              <a:gd name="connsiteX71-20813" fmla="*/ 36 w 420"/>
              <a:gd name="connsiteY71-20814" fmla="*/ 643 h 764"/>
              <a:gd name="connsiteX72-20815" fmla="*/ 26 w 420"/>
              <a:gd name="connsiteY72-20816" fmla="*/ 632 h 764"/>
              <a:gd name="connsiteX73-20817" fmla="*/ 15 w 420"/>
              <a:gd name="connsiteY73-20818" fmla="*/ 627 h 764"/>
              <a:gd name="connsiteX74-20819" fmla="*/ 5 w 420"/>
              <a:gd name="connsiteY74-20820" fmla="*/ 622 h 764"/>
              <a:gd name="connsiteX75-20821" fmla="*/ 0 w 420"/>
              <a:gd name="connsiteY75-20822" fmla="*/ 616 h 764"/>
              <a:gd name="connsiteX76-20823" fmla="*/ 0 w 420"/>
              <a:gd name="connsiteY76-20824" fmla="*/ 616 h 764"/>
              <a:gd name="connsiteX77-20825" fmla="*/ 0 w 420"/>
              <a:gd name="connsiteY77-20826" fmla="*/ 611 h 764"/>
              <a:gd name="connsiteX78-20827" fmla="*/ 0 w 420"/>
              <a:gd name="connsiteY78-20828" fmla="*/ 611 h 764"/>
              <a:gd name="connsiteX79-20829" fmla="*/ 5 w 420"/>
              <a:gd name="connsiteY79-20830" fmla="*/ 611 h 764"/>
              <a:gd name="connsiteX80-20831" fmla="*/ 10 w 420"/>
              <a:gd name="connsiteY80-20832" fmla="*/ 611 h 764"/>
              <a:gd name="connsiteX81-20833" fmla="*/ 21 w 420"/>
              <a:gd name="connsiteY81-20834" fmla="*/ 611 h 764"/>
              <a:gd name="connsiteX82-20835" fmla="*/ 31 w 420"/>
              <a:gd name="connsiteY82-20836" fmla="*/ 611 h 764"/>
              <a:gd name="connsiteX83-20837" fmla="*/ 47 w 420"/>
              <a:gd name="connsiteY83-20838" fmla="*/ 616 h 764"/>
              <a:gd name="connsiteX84-20839" fmla="*/ 63 w 420"/>
              <a:gd name="connsiteY84-20840" fmla="*/ 622 h 764"/>
              <a:gd name="connsiteX85-20841" fmla="*/ 84 w 420"/>
              <a:gd name="connsiteY85-20842" fmla="*/ 622 h 764"/>
              <a:gd name="connsiteX86-20843" fmla="*/ 105 w 420"/>
              <a:gd name="connsiteY86-20844" fmla="*/ 627 h 764"/>
              <a:gd name="connsiteX87-20845" fmla="*/ 121 w 420"/>
              <a:gd name="connsiteY87-20846" fmla="*/ 632 h 764"/>
              <a:gd name="connsiteX88-20847" fmla="*/ 136 w 420"/>
              <a:gd name="connsiteY88-20848" fmla="*/ 632 h 764"/>
              <a:gd name="connsiteX89-20849" fmla="*/ 152 w 420"/>
              <a:gd name="connsiteY89-20850" fmla="*/ 632 h 764"/>
              <a:gd name="connsiteX90-20851" fmla="*/ 163 w 420"/>
              <a:gd name="connsiteY90-20852" fmla="*/ 632 h 764"/>
              <a:gd name="connsiteX91-20853" fmla="*/ 173 w 420"/>
              <a:gd name="connsiteY91-20854" fmla="*/ 632 h 764"/>
              <a:gd name="connsiteX92-20855" fmla="*/ 179 w 420"/>
              <a:gd name="connsiteY92-20856" fmla="*/ 632 h 764"/>
              <a:gd name="connsiteX93-20857" fmla="*/ 184 w 420"/>
              <a:gd name="connsiteY93-20858" fmla="*/ 632 h 764"/>
              <a:gd name="connsiteX94-20859" fmla="*/ 189 w 420"/>
              <a:gd name="connsiteY94-20860" fmla="*/ 627 h 764"/>
              <a:gd name="connsiteX95-20861" fmla="*/ 194 w 420"/>
              <a:gd name="connsiteY95-20862" fmla="*/ 622 h 764"/>
              <a:gd name="connsiteX96-20863" fmla="*/ 200 w 420"/>
              <a:gd name="connsiteY96-20864" fmla="*/ 616 h 764"/>
              <a:gd name="connsiteX97-20865" fmla="*/ 205 w 420"/>
              <a:gd name="connsiteY97-20866" fmla="*/ 611 h 764"/>
              <a:gd name="connsiteX98-20867" fmla="*/ 210 w 420"/>
              <a:gd name="connsiteY98-20868" fmla="*/ 600 h 764"/>
              <a:gd name="connsiteX99-20869" fmla="*/ 221 w 420"/>
              <a:gd name="connsiteY99-20870" fmla="*/ 590 h 764"/>
              <a:gd name="connsiteX100-20871" fmla="*/ 226 w 420"/>
              <a:gd name="connsiteY100-20872" fmla="*/ 579 h 764"/>
              <a:gd name="connsiteX101-20873" fmla="*/ 231 w 420"/>
              <a:gd name="connsiteY101-20874" fmla="*/ 569 h 764"/>
              <a:gd name="connsiteX102-20875" fmla="*/ 236 w 420"/>
              <a:gd name="connsiteY102-20876" fmla="*/ 553 h 764"/>
              <a:gd name="connsiteX103-20877" fmla="*/ 242 w 420"/>
              <a:gd name="connsiteY103-20878" fmla="*/ 537 h 764"/>
              <a:gd name="connsiteX104-20879" fmla="*/ 247 w 420"/>
              <a:gd name="connsiteY104-20880" fmla="*/ 521 h 764"/>
              <a:gd name="connsiteX105-20881" fmla="*/ 252 w 420"/>
              <a:gd name="connsiteY105-20882" fmla="*/ 500 h 764"/>
              <a:gd name="connsiteX106-20883" fmla="*/ 257 w 420"/>
              <a:gd name="connsiteY106-20884" fmla="*/ 479 h 764"/>
              <a:gd name="connsiteX107-20885" fmla="*/ 263 w 420"/>
              <a:gd name="connsiteY107-20886" fmla="*/ 453 h 764"/>
              <a:gd name="connsiteX108-20887" fmla="*/ 268 w 420"/>
              <a:gd name="connsiteY108-20888" fmla="*/ 427 h 764"/>
              <a:gd name="connsiteX109-20889" fmla="*/ 273 w 420"/>
              <a:gd name="connsiteY109-20890" fmla="*/ 400 h 764"/>
              <a:gd name="connsiteX110-20891" fmla="*/ 278 w 420"/>
              <a:gd name="connsiteY110-20892" fmla="*/ 374 h 764"/>
              <a:gd name="connsiteX111-20893" fmla="*/ 284 w 420"/>
              <a:gd name="connsiteY111-20894" fmla="*/ 348 h 764"/>
              <a:gd name="connsiteX112-20895" fmla="*/ 284 w 420"/>
              <a:gd name="connsiteY112-20896" fmla="*/ 321 h 764"/>
              <a:gd name="connsiteX113-20897" fmla="*/ 289 w 420"/>
              <a:gd name="connsiteY113-20898" fmla="*/ 295 h 764"/>
              <a:gd name="connsiteX114-20899" fmla="*/ 289 w 420"/>
              <a:gd name="connsiteY114-20900" fmla="*/ 274 h 764"/>
              <a:gd name="connsiteX115-20901" fmla="*/ 294 w 420"/>
              <a:gd name="connsiteY115-20902" fmla="*/ 253 h 764"/>
              <a:gd name="connsiteX116-20903" fmla="*/ 294 w 420"/>
              <a:gd name="connsiteY116-20904" fmla="*/ 232 h 764"/>
              <a:gd name="connsiteX117-20905" fmla="*/ 294 w 420"/>
              <a:gd name="connsiteY117-20906" fmla="*/ 211 h 764"/>
              <a:gd name="connsiteX118-20907" fmla="*/ 299 w 420"/>
              <a:gd name="connsiteY118-20908" fmla="*/ 195 h 764"/>
              <a:gd name="connsiteX119-20909" fmla="*/ 299 w 420"/>
              <a:gd name="connsiteY119-20910" fmla="*/ 163 h 764"/>
              <a:gd name="connsiteX120-20911" fmla="*/ 299 w 420"/>
              <a:gd name="connsiteY120-20912" fmla="*/ 153 h 764"/>
              <a:gd name="connsiteX121-20913" fmla="*/ 299 w 420"/>
              <a:gd name="connsiteY121-20914" fmla="*/ 142 h 764"/>
              <a:gd name="connsiteX122-20915" fmla="*/ 299 w 420"/>
              <a:gd name="connsiteY122-20916" fmla="*/ 132 h 764"/>
              <a:gd name="connsiteX123-20917" fmla="*/ 299 w 420"/>
              <a:gd name="connsiteY123-20918" fmla="*/ 121 h 764"/>
              <a:gd name="connsiteX124-20919" fmla="*/ 294 w 420"/>
              <a:gd name="connsiteY124-20920" fmla="*/ 116 h 764"/>
              <a:gd name="connsiteX125-20921" fmla="*/ 294 w 420"/>
              <a:gd name="connsiteY125-20922" fmla="*/ 116 h 764"/>
              <a:gd name="connsiteX0-20923" fmla="*/ 294 w 420"/>
              <a:gd name="connsiteY0-20924" fmla="*/ 116 h 764"/>
              <a:gd name="connsiteX1-20925" fmla="*/ 294 w 420"/>
              <a:gd name="connsiteY1-20926" fmla="*/ 105 h 764"/>
              <a:gd name="connsiteX2-20927" fmla="*/ 289 w 420"/>
              <a:gd name="connsiteY2-20928" fmla="*/ 95 h 764"/>
              <a:gd name="connsiteX3-20929" fmla="*/ 284 w 420"/>
              <a:gd name="connsiteY3-20930" fmla="*/ 84 h 764"/>
              <a:gd name="connsiteX4-20931" fmla="*/ 284 w 420"/>
              <a:gd name="connsiteY4-20932" fmla="*/ 79 h 764"/>
              <a:gd name="connsiteX5-20933" fmla="*/ 278 w 420"/>
              <a:gd name="connsiteY5-20934" fmla="*/ 79 h 764"/>
              <a:gd name="connsiteX6-20935" fmla="*/ 273 w 420"/>
              <a:gd name="connsiteY6-20936" fmla="*/ 79 h 764"/>
              <a:gd name="connsiteX7-20937" fmla="*/ 263 w 420"/>
              <a:gd name="connsiteY7-20938" fmla="*/ 5 h 764"/>
              <a:gd name="connsiteX8-20939" fmla="*/ 278 w 420"/>
              <a:gd name="connsiteY8-20940" fmla="*/ 0 h 764"/>
              <a:gd name="connsiteX9-20941" fmla="*/ 284 w 420"/>
              <a:gd name="connsiteY9-20942" fmla="*/ 5 h 764"/>
              <a:gd name="connsiteX10-20943" fmla="*/ 299 w 420"/>
              <a:gd name="connsiteY10-20944" fmla="*/ 5 h 764"/>
              <a:gd name="connsiteX11-20945" fmla="*/ 310 w 420"/>
              <a:gd name="connsiteY11-20946" fmla="*/ 11 h 764"/>
              <a:gd name="connsiteX12-20947" fmla="*/ 331 w 420"/>
              <a:gd name="connsiteY12-20948" fmla="*/ 16 h 764"/>
              <a:gd name="connsiteX13-20949" fmla="*/ 363 w 420"/>
              <a:gd name="connsiteY13-20950" fmla="*/ 32 h 764"/>
              <a:gd name="connsiteX14-20951" fmla="*/ 378 w 420"/>
              <a:gd name="connsiteY14-20952" fmla="*/ 42 h 764"/>
              <a:gd name="connsiteX15-20953" fmla="*/ 394 w 420"/>
              <a:gd name="connsiteY15-20954" fmla="*/ 53 h 764"/>
              <a:gd name="connsiteX16-20955" fmla="*/ 405 w 420"/>
              <a:gd name="connsiteY16-20956" fmla="*/ 58 h 764"/>
              <a:gd name="connsiteX17-20957" fmla="*/ 415 w 420"/>
              <a:gd name="connsiteY17-20958" fmla="*/ 68 h 764"/>
              <a:gd name="connsiteX18-20959" fmla="*/ 420 w 420"/>
              <a:gd name="connsiteY18-20960" fmla="*/ 74 h 764"/>
              <a:gd name="connsiteX19-20961" fmla="*/ 420 w 420"/>
              <a:gd name="connsiteY19-20962" fmla="*/ 74 h 764"/>
              <a:gd name="connsiteX20-20963" fmla="*/ 415 w 420"/>
              <a:gd name="connsiteY20-20964" fmla="*/ 79 h 764"/>
              <a:gd name="connsiteX21-20965" fmla="*/ 415 w 420"/>
              <a:gd name="connsiteY21-20966" fmla="*/ 84 h 764"/>
              <a:gd name="connsiteX22-20967" fmla="*/ 410 w 420"/>
              <a:gd name="connsiteY22-20968" fmla="*/ 90 h 764"/>
              <a:gd name="connsiteX23-20969" fmla="*/ 405 w 420"/>
              <a:gd name="connsiteY23-20970" fmla="*/ 95 h 764"/>
              <a:gd name="connsiteX24-20971" fmla="*/ 399 w 420"/>
              <a:gd name="connsiteY24-20972" fmla="*/ 100 h 764"/>
              <a:gd name="connsiteX25-20973" fmla="*/ 394 w 420"/>
              <a:gd name="connsiteY25-20974" fmla="*/ 105 h 764"/>
              <a:gd name="connsiteX26-20975" fmla="*/ 389 w 420"/>
              <a:gd name="connsiteY26-20976" fmla="*/ 116 h 764"/>
              <a:gd name="connsiteX27-20977" fmla="*/ 389 w 420"/>
              <a:gd name="connsiteY27-20978" fmla="*/ 126 h 764"/>
              <a:gd name="connsiteX28-20979" fmla="*/ 384 w 420"/>
              <a:gd name="connsiteY28-20980" fmla="*/ 142 h 764"/>
              <a:gd name="connsiteX29-20981" fmla="*/ 384 w 420"/>
              <a:gd name="connsiteY29-20982" fmla="*/ 163 h 764"/>
              <a:gd name="connsiteX30-20983" fmla="*/ 384 w 420"/>
              <a:gd name="connsiteY30-20984" fmla="*/ 184 h 764"/>
              <a:gd name="connsiteX31-20985" fmla="*/ 378 w 420"/>
              <a:gd name="connsiteY31-20986" fmla="*/ 211 h 764"/>
              <a:gd name="connsiteX32-20987" fmla="*/ 373 w 420"/>
              <a:gd name="connsiteY32-20988" fmla="*/ 263 h 764"/>
              <a:gd name="connsiteX33-20989" fmla="*/ 368 w 420"/>
              <a:gd name="connsiteY33-20990" fmla="*/ 316 h 764"/>
              <a:gd name="connsiteX34-20991" fmla="*/ 363 w 420"/>
              <a:gd name="connsiteY34-20992" fmla="*/ 363 h 764"/>
              <a:gd name="connsiteX35-20993" fmla="*/ 357 w 420"/>
              <a:gd name="connsiteY35-20994" fmla="*/ 411 h 764"/>
              <a:gd name="connsiteX36-20995" fmla="*/ 347 w 420"/>
              <a:gd name="connsiteY36-20996" fmla="*/ 458 h 764"/>
              <a:gd name="connsiteX37-20997" fmla="*/ 336 w 420"/>
              <a:gd name="connsiteY37-20998" fmla="*/ 506 h 764"/>
              <a:gd name="connsiteX38-20999" fmla="*/ 326 w 420"/>
              <a:gd name="connsiteY38-21000" fmla="*/ 553 h 764"/>
              <a:gd name="connsiteX39-21001" fmla="*/ 310 w 420"/>
              <a:gd name="connsiteY39-21002" fmla="*/ 595 h 764"/>
              <a:gd name="connsiteX40-21003" fmla="*/ 299 w 420"/>
              <a:gd name="connsiteY40-21004" fmla="*/ 622 h 764"/>
              <a:gd name="connsiteX41-21005" fmla="*/ 294 w 420"/>
              <a:gd name="connsiteY41-21006" fmla="*/ 643 h 764"/>
              <a:gd name="connsiteX42-21007" fmla="*/ 284 w 420"/>
              <a:gd name="connsiteY42-21008" fmla="*/ 658 h 764"/>
              <a:gd name="connsiteX43-21009" fmla="*/ 273 w 420"/>
              <a:gd name="connsiteY43-21010" fmla="*/ 674 h 764"/>
              <a:gd name="connsiteX44-21011" fmla="*/ 263 w 420"/>
              <a:gd name="connsiteY44-21012" fmla="*/ 690 h 764"/>
              <a:gd name="connsiteX45-21013" fmla="*/ 252 w 420"/>
              <a:gd name="connsiteY45-21014" fmla="*/ 706 h 764"/>
              <a:gd name="connsiteX46-21015" fmla="*/ 236 w 420"/>
              <a:gd name="connsiteY46-21016" fmla="*/ 716 h 764"/>
              <a:gd name="connsiteX47-21017" fmla="*/ 226 w 420"/>
              <a:gd name="connsiteY47-21018" fmla="*/ 727 h 764"/>
              <a:gd name="connsiteX48-21019" fmla="*/ 215 w 420"/>
              <a:gd name="connsiteY48-21020" fmla="*/ 737 h 764"/>
              <a:gd name="connsiteX49-21021" fmla="*/ 205 w 420"/>
              <a:gd name="connsiteY49-21022" fmla="*/ 743 h 764"/>
              <a:gd name="connsiteX50-21023" fmla="*/ 194 w 420"/>
              <a:gd name="connsiteY50-21024" fmla="*/ 748 h 764"/>
              <a:gd name="connsiteX51-21025" fmla="*/ 184 w 420"/>
              <a:gd name="connsiteY51-21026" fmla="*/ 753 h 764"/>
              <a:gd name="connsiteX52-21027" fmla="*/ 179 w 420"/>
              <a:gd name="connsiteY52-21028" fmla="*/ 758 h 764"/>
              <a:gd name="connsiteX53-21029" fmla="*/ 168 w 420"/>
              <a:gd name="connsiteY53-21030" fmla="*/ 764 h 764"/>
              <a:gd name="connsiteX54-21031" fmla="*/ 163 w 420"/>
              <a:gd name="connsiteY54-21032" fmla="*/ 764 h 764"/>
              <a:gd name="connsiteX55-21033" fmla="*/ 157 w 420"/>
              <a:gd name="connsiteY55-21034" fmla="*/ 764 h 764"/>
              <a:gd name="connsiteX56-21035" fmla="*/ 147 w 420"/>
              <a:gd name="connsiteY56-21036" fmla="*/ 758 h 764"/>
              <a:gd name="connsiteX57-21037" fmla="*/ 142 w 420"/>
              <a:gd name="connsiteY57-21038" fmla="*/ 753 h 764"/>
              <a:gd name="connsiteX58-21039" fmla="*/ 136 w 420"/>
              <a:gd name="connsiteY58-21040" fmla="*/ 748 h 764"/>
              <a:gd name="connsiteX59-21041" fmla="*/ 136 w 420"/>
              <a:gd name="connsiteY59-21042" fmla="*/ 743 h 764"/>
              <a:gd name="connsiteX60-21043" fmla="*/ 136 w 420"/>
              <a:gd name="connsiteY60-21044" fmla="*/ 737 h 764"/>
              <a:gd name="connsiteX61-21045" fmla="*/ 136 w 420"/>
              <a:gd name="connsiteY61-21046" fmla="*/ 732 h 764"/>
              <a:gd name="connsiteX62-21047" fmla="*/ 136 w 420"/>
              <a:gd name="connsiteY62-21048" fmla="*/ 722 h 764"/>
              <a:gd name="connsiteX63-21049" fmla="*/ 136 w 420"/>
              <a:gd name="connsiteY63-21050" fmla="*/ 716 h 764"/>
              <a:gd name="connsiteX64-21051" fmla="*/ 131 w 420"/>
              <a:gd name="connsiteY64-21052" fmla="*/ 706 h 764"/>
              <a:gd name="connsiteX65-21053" fmla="*/ 121 w 420"/>
              <a:gd name="connsiteY65-21054" fmla="*/ 695 h 764"/>
              <a:gd name="connsiteX66-21055" fmla="*/ 110 w 420"/>
              <a:gd name="connsiteY66-21056" fmla="*/ 690 h 764"/>
              <a:gd name="connsiteX67-21057" fmla="*/ 100 w 420"/>
              <a:gd name="connsiteY67-21058" fmla="*/ 679 h 764"/>
              <a:gd name="connsiteX68-21059" fmla="*/ 84 w 420"/>
              <a:gd name="connsiteY68-21060" fmla="*/ 669 h 764"/>
              <a:gd name="connsiteX69-21061" fmla="*/ 68 w 420"/>
              <a:gd name="connsiteY69-21062" fmla="*/ 658 h 764"/>
              <a:gd name="connsiteX70-21063" fmla="*/ 52 w 420"/>
              <a:gd name="connsiteY70-21064" fmla="*/ 648 h 764"/>
              <a:gd name="connsiteX71-21065" fmla="*/ 36 w 420"/>
              <a:gd name="connsiteY71-21066" fmla="*/ 643 h 764"/>
              <a:gd name="connsiteX72-21067" fmla="*/ 26 w 420"/>
              <a:gd name="connsiteY72-21068" fmla="*/ 632 h 764"/>
              <a:gd name="connsiteX73-21069" fmla="*/ 15 w 420"/>
              <a:gd name="connsiteY73-21070" fmla="*/ 627 h 764"/>
              <a:gd name="connsiteX74-21071" fmla="*/ 5 w 420"/>
              <a:gd name="connsiteY74-21072" fmla="*/ 622 h 764"/>
              <a:gd name="connsiteX75-21073" fmla="*/ 0 w 420"/>
              <a:gd name="connsiteY75-21074" fmla="*/ 616 h 764"/>
              <a:gd name="connsiteX76-21075" fmla="*/ 0 w 420"/>
              <a:gd name="connsiteY76-21076" fmla="*/ 616 h 764"/>
              <a:gd name="connsiteX77-21077" fmla="*/ 0 w 420"/>
              <a:gd name="connsiteY77-21078" fmla="*/ 611 h 764"/>
              <a:gd name="connsiteX78-21079" fmla="*/ 0 w 420"/>
              <a:gd name="connsiteY78-21080" fmla="*/ 611 h 764"/>
              <a:gd name="connsiteX79-21081" fmla="*/ 5 w 420"/>
              <a:gd name="connsiteY79-21082" fmla="*/ 611 h 764"/>
              <a:gd name="connsiteX80-21083" fmla="*/ 10 w 420"/>
              <a:gd name="connsiteY80-21084" fmla="*/ 611 h 764"/>
              <a:gd name="connsiteX81-21085" fmla="*/ 21 w 420"/>
              <a:gd name="connsiteY81-21086" fmla="*/ 611 h 764"/>
              <a:gd name="connsiteX82-21087" fmla="*/ 31 w 420"/>
              <a:gd name="connsiteY82-21088" fmla="*/ 611 h 764"/>
              <a:gd name="connsiteX83-21089" fmla="*/ 47 w 420"/>
              <a:gd name="connsiteY83-21090" fmla="*/ 616 h 764"/>
              <a:gd name="connsiteX84-21091" fmla="*/ 63 w 420"/>
              <a:gd name="connsiteY84-21092" fmla="*/ 622 h 764"/>
              <a:gd name="connsiteX85-21093" fmla="*/ 84 w 420"/>
              <a:gd name="connsiteY85-21094" fmla="*/ 622 h 764"/>
              <a:gd name="connsiteX86-21095" fmla="*/ 105 w 420"/>
              <a:gd name="connsiteY86-21096" fmla="*/ 627 h 764"/>
              <a:gd name="connsiteX87-21097" fmla="*/ 121 w 420"/>
              <a:gd name="connsiteY87-21098" fmla="*/ 632 h 764"/>
              <a:gd name="connsiteX88-21099" fmla="*/ 136 w 420"/>
              <a:gd name="connsiteY88-21100" fmla="*/ 632 h 764"/>
              <a:gd name="connsiteX89-21101" fmla="*/ 152 w 420"/>
              <a:gd name="connsiteY89-21102" fmla="*/ 632 h 764"/>
              <a:gd name="connsiteX90-21103" fmla="*/ 163 w 420"/>
              <a:gd name="connsiteY90-21104" fmla="*/ 632 h 764"/>
              <a:gd name="connsiteX91-21105" fmla="*/ 173 w 420"/>
              <a:gd name="connsiteY91-21106" fmla="*/ 632 h 764"/>
              <a:gd name="connsiteX92-21107" fmla="*/ 179 w 420"/>
              <a:gd name="connsiteY92-21108" fmla="*/ 632 h 764"/>
              <a:gd name="connsiteX93-21109" fmla="*/ 184 w 420"/>
              <a:gd name="connsiteY93-21110" fmla="*/ 632 h 764"/>
              <a:gd name="connsiteX94-21111" fmla="*/ 189 w 420"/>
              <a:gd name="connsiteY94-21112" fmla="*/ 627 h 764"/>
              <a:gd name="connsiteX95-21113" fmla="*/ 194 w 420"/>
              <a:gd name="connsiteY95-21114" fmla="*/ 622 h 764"/>
              <a:gd name="connsiteX96-21115" fmla="*/ 200 w 420"/>
              <a:gd name="connsiteY96-21116" fmla="*/ 616 h 764"/>
              <a:gd name="connsiteX97-21117" fmla="*/ 205 w 420"/>
              <a:gd name="connsiteY97-21118" fmla="*/ 611 h 764"/>
              <a:gd name="connsiteX98-21119" fmla="*/ 210 w 420"/>
              <a:gd name="connsiteY98-21120" fmla="*/ 600 h 764"/>
              <a:gd name="connsiteX99-21121" fmla="*/ 221 w 420"/>
              <a:gd name="connsiteY99-21122" fmla="*/ 590 h 764"/>
              <a:gd name="connsiteX100-21123" fmla="*/ 226 w 420"/>
              <a:gd name="connsiteY100-21124" fmla="*/ 579 h 764"/>
              <a:gd name="connsiteX101-21125" fmla="*/ 231 w 420"/>
              <a:gd name="connsiteY101-21126" fmla="*/ 569 h 764"/>
              <a:gd name="connsiteX102-21127" fmla="*/ 236 w 420"/>
              <a:gd name="connsiteY102-21128" fmla="*/ 553 h 764"/>
              <a:gd name="connsiteX103-21129" fmla="*/ 242 w 420"/>
              <a:gd name="connsiteY103-21130" fmla="*/ 537 h 764"/>
              <a:gd name="connsiteX104-21131" fmla="*/ 247 w 420"/>
              <a:gd name="connsiteY104-21132" fmla="*/ 521 h 764"/>
              <a:gd name="connsiteX105-21133" fmla="*/ 252 w 420"/>
              <a:gd name="connsiteY105-21134" fmla="*/ 500 h 764"/>
              <a:gd name="connsiteX106-21135" fmla="*/ 257 w 420"/>
              <a:gd name="connsiteY106-21136" fmla="*/ 479 h 764"/>
              <a:gd name="connsiteX107-21137" fmla="*/ 263 w 420"/>
              <a:gd name="connsiteY107-21138" fmla="*/ 453 h 764"/>
              <a:gd name="connsiteX108-21139" fmla="*/ 268 w 420"/>
              <a:gd name="connsiteY108-21140" fmla="*/ 427 h 764"/>
              <a:gd name="connsiteX109-21141" fmla="*/ 273 w 420"/>
              <a:gd name="connsiteY109-21142" fmla="*/ 400 h 764"/>
              <a:gd name="connsiteX110-21143" fmla="*/ 278 w 420"/>
              <a:gd name="connsiteY110-21144" fmla="*/ 374 h 764"/>
              <a:gd name="connsiteX111-21145" fmla="*/ 284 w 420"/>
              <a:gd name="connsiteY111-21146" fmla="*/ 348 h 764"/>
              <a:gd name="connsiteX112-21147" fmla="*/ 284 w 420"/>
              <a:gd name="connsiteY112-21148" fmla="*/ 321 h 764"/>
              <a:gd name="connsiteX113-21149" fmla="*/ 289 w 420"/>
              <a:gd name="connsiteY113-21150" fmla="*/ 295 h 764"/>
              <a:gd name="connsiteX114-21151" fmla="*/ 289 w 420"/>
              <a:gd name="connsiteY114-21152" fmla="*/ 274 h 764"/>
              <a:gd name="connsiteX115-21153" fmla="*/ 294 w 420"/>
              <a:gd name="connsiteY115-21154" fmla="*/ 253 h 764"/>
              <a:gd name="connsiteX116-21155" fmla="*/ 294 w 420"/>
              <a:gd name="connsiteY116-21156" fmla="*/ 232 h 764"/>
              <a:gd name="connsiteX117-21157" fmla="*/ 294 w 420"/>
              <a:gd name="connsiteY117-21158" fmla="*/ 211 h 764"/>
              <a:gd name="connsiteX118-21159" fmla="*/ 299 w 420"/>
              <a:gd name="connsiteY118-21160" fmla="*/ 163 h 764"/>
              <a:gd name="connsiteX119-21161" fmla="*/ 299 w 420"/>
              <a:gd name="connsiteY119-21162" fmla="*/ 153 h 764"/>
              <a:gd name="connsiteX120-21163" fmla="*/ 299 w 420"/>
              <a:gd name="connsiteY120-21164" fmla="*/ 142 h 764"/>
              <a:gd name="connsiteX121-21165" fmla="*/ 299 w 420"/>
              <a:gd name="connsiteY121-21166" fmla="*/ 132 h 764"/>
              <a:gd name="connsiteX122-21167" fmla="*/ 299 w 420"/>
              <a:gd name="connsiteY122-21168" fmla="*/ 121 h 764"/>
              <a:gd name="connsiteX123-21169" fmla="*/ 294 w 420"/>
              <a:gd name="connsiteY123-21170" fmla="*/ 116 h 764"/>
              <a:gd name="connsiteX124-21171" fmla="*/ 294 w 420"/>
              <a:gd name="connsiteY124-21172" fmla="*/ 116 h 764"/>
              <a:gd name="connsiteX0-21173" fmla="*/ 294 w 420"/>
              <a:gd name="connsiteY0-21174" fmla="*/ 116 h 764"/>
              <a:gd name="connsiteX1-21175" fmla="*/ 294 w 420"/>
              <a:gd name="connsiteY1-21176" fmla="*/ 105 h 764"/>
              <a:gd name="connsiteX2-21177" fmla="*/ 289 w 420"/>
              <a:gd name="connsiteY2-21178" fmla="*/ 95 h 764"/>
              <a:gd name="connsiteX3-21179" fmla="*/ 284 w 420"/>
              <a:gd name="connsiteY3-21180" fmla="*/ 84 h 764"/>
              <a:gd name="connsiteX4-21181" fmla="*/ 284 w 420"/>
              <a:gd name="connsiteY4-21182" fmla="*/ 79 h 764"/>
              <a:gd name="connsiteX5-21183" fmla="*/ 278 w 420"/>
              <a:gd name="connsiteY5-21184" fmla="*/ 79 h 764"/>
              <a:gd name="connsiteX6-21185" fmla="*/ 273 w 420"/>
              <a:gd name="connsiteY6-21186" fmla="*/ 79 h 764"/>
              <a:gd name="connsiteX7-21187" fmla="*/ 263 w 420"/>
              <a:gd name="connsiteY7-21188" fmla="*/ 5 h 764"/>
              <a:gd name="connsiteX8-21189" fmla="*/ 278 w 420"/>
              <a:gd name="connsiteY8-21190" fmla="*/ 0 h 764"/>
              <a:gd name="connsiteX9-21191" fmla="*/ 284 w 420"/>
              <a:gd name="connsiteY9-21192" fmla="*/ 5 h 764"/>
              <a:gd name="connsiteX10-21193" fmla="*/ 299 w 420"/>
              <a:gd name="connsiteY10-21194" fmla="*/ 5 h 764"/>
              <a:gd name="connsiteX11-21195" fmla="*/ 310 w 420"/>
              <a:gd name="connsiteY11-21196" fmla="*/ 11 h 764"/>
              <a:gd name="connsiteX12-21197" fmla="*/ 331 w 420"/>
              <a:gd name="connsiteY12-21198" fmla="*/ 16 h 764"/>
              <a:gd name="connsiteX13-21199" fmla="*/ 363 w 420"/>
              <a:gd name="connsiteY13-21200" fmla="*/ 32 h 764"/>
              <a:gd name="connsiteX14-21201" fmla="*/ 378 w 420"/>
              <a:gd name="connsiteY14-21202" fmla="*/ 42 h 764"/>
              <a:gd name="connsiteX15-21203" fmla="*/ 394 w 420"/>
              <a:gd name="connsiteY15-21204" fmla="*/ 53 h 764"/>
              <a:gd name="connsiteX16-21205" fmla="*/ 405 w 420"/>
              <a:gd name="connsiteY16-21206" fmla="*/ 58 h 764"/>
              <a:gd name="connsiteX17-21207" fmla="*/ 415 w 420"/>
              <a:gd name="connsiteY17-21208" fmla="*/ 68 h 764"/>
              <a:gd name="connsiteX18-21209" fmla="*/ 420 w 420"/>
              <a:gd name="connsiteY18-21210" fmla="*/ 74 h 764"/>
              <a:gd name="connsiteX19-21211" fmla="*/ 420 w 420"/>
              <a:gd name="connsiteY19-21212" fmla="*/ 74 h 764"/>
              <a:gd name="connsiteX20-21213" fmla="*/ 415 w 420"/>
              <a:gd name="connsiteY20-21214" fmla="*/ 79 h 764"/>
              <a:gd name="connsiteX21-21215" fmla="*/ 415 w 420"/>
              <a:gd name="connsiteY21-21216" fmla="*/ 84 h 764"/>
              <a:gd name="connsiteX22-21217" fmla="*/ 410 w 420"/>
              <a:gd name="connsiteY22-21218" fmla="*/ 90 h 764"/>
              <a:gd name="connsiteX23-21219" fmla="*/ 405 w 420"/>
              <a:gd name="connsiteY23-21220" fmla="*/ 95 h 764"/>
              <a:gd name="connsiteX24-21221" fmla="*/ 399 w 420"/>
              <a:gd name="connsiteY24-21222" fmla="*/ 100 h 764"/>
              <a:gd name="connsiteX25-21223" fmla="*/ 394 w 420"/>
              <a:gd name="connsiteY25-21224" fmla="*/ 105 h 764"/>
              <a:gd name="connsiteX26-21225" fmla="*/ 389 w 420"/>
              <a:gd name="connsiteY26-21226" fmla="*/ 116 h 764"/>
              <a:gd name="connsiteX27-21227" fmla="*/ 389 w 420"/>
              <a:gd name="connsiteY27-21228" fmla="*/ 126 h 764"/>
              <a:gd name="connsiteX28-21229" fmla="*/ 384 w 420"/>
              <a:gd name="connsiteY28-21230" fmla="*/ 142 h 764"/>
              <a:gd name="connsiteX29-21231" fmla="*/ 384 w 420"/>
              <a:gd name="connsiteY29-21232" fmla="*/ 163 h 764"/>
              <a:gd name="connsiteX30-21233" fmla="*/ 384 w 420"/>
              <a:gd name="connsiteY30-21234" fmla="*/ 184 h 764"/>
              <a:gd name="connsiteX31-21235" fmla="*/ 378 w 420"/>
              <a:gd name="connsiteY31-21236" fmla="*/ 211 h 764"/>
              <a:gd name="connsiteX32-21237" fmla="*/ 373 w 420"/>
              <a:gd name="connsiteY32-21238" fmla="*/ 263 h 764"/>
              <a:gd name="connsiteX33-21239" fmla="*/ 368 w 420"/>
              <a:gd name="connsiteY33-21240" fmla="*/ 316 h 764"/>
              <a:gd name="connsiteX34-21241" fmla="*/ 363 w 420"/>
              <a:gd name="connsiteY34-21242" fmla="*/ 363 h 764"/>
              <a:gd name="connsiteX35-21243" fmla="*/ 357 w 420"/>
              <a:gd name="connsiteY35-21244" fmla="*/ 411 h 764"/>
              <a:gd name="connsiteX36-21245" fmla="*/ 347 w 420"/>
              <a:gd name="connsiteY36-21246" fmla="*/ 458 h 764"/>
              <a:gd name="connsiteX37-21247" fmla="*/ 336 w 420"/>
              <a:gd name="connsiteY37-21248" fmla="*/ 506 h 764"/>
              <a:gd name="connsiteX38-21249" fmla="*/ 326 w 420"/>
              <a:gd name="connsiteY38-21250" fmla="*/ 553 h 764"/>
              <a:gd name="connsiteX39-21251" fmla="*/ 310 w 420"/>
              <a:gd name="connsiteY39-21252" fmla="*/ 595 h 764"/>
              <a:gd name="connsiteX40-21253" fmla="*/ 299 w 420"/>
              <a:gd name="connsiteY40-21254" fmla="*/ 622 h 764"/>
              <a:gd name="connsiteX41-21255" fmla="*/ 294 w 420"/>
              <a:gd name="connsiteY41-21256" fmla="*/ 643 h 764"/>
              <a:gd name="connsiteX42-21257" fmla="*/ 284 w 420"/>
              <a:gd name="connsiteY42-21258" fmla="*/ 658 h 764"/>
              <a:gd name="connsiteX43-21259" fmla="*/ 273 w 420"/>
              <a:gd name="connsiteY43-21260" fmla="*/ 674 h 764"/>
              <a:gd name="connsiteX44-21261" fmla="*/ 263 w 420"/>
              <a:gd name="connsiteY44-21262" fmla="*/ 690 h 764"/>
              <a:gd name="connsiteX45-21263" fmla="*/ 252 w 420"/>
              <a:gd name="connsiteY45-21264" fmla="*/ 706 h 764"/>
              <a:gd name="connsiteX46-21265" fmla="*/ 236 w 420"/>
              <a:gd name="connsiteY46-21266" fmla="*/ 716 h 764"/>
              <a:gd name="connsiteX47-21267" fmla="*/ 226 w 420"/>
              <a:gd name="connsiteY47-21268" fmla="*/ 727 h 764"/>
              <a:gd name="connsiteX48-21269" fmla="*/ 215 w 420"/>
              <a:gd name="connsiteY48-21270" fmla="*/ 737 h 764"/>
              <a:gd name="connsiteX49-21271" fmla="*/ 205 w 420"/>
              <a:gd name="connsiteY49-21272" fmla="*/ 743 h 764"/>
              <a:gd name="connsiteX50-21273" fmla="*/ 194 w 420"/>
              <a:gd name="connsiteY50-21274" fmla="*/ 748 h 764"/>
              <a:gd name="connsiteX51-21275" fmla="*/ 184 w 420"/>
              <a:gd name="connsiteY51-21276" fmla="*/ 753 h 764"/>
              <a:gd name="connsiteX52-21277" fmla="*/ 179 w 420"/>
              <a:gd name="connsiteY52-21278" fmla="*/ 758 h 764"/>
              <a:gd name="connsiteX53-21279" fmla="*/ 168 w 420"/>
              <a:gd name="connsiteY53-21280" fmla="*/ 764 h 764"/>
              <a:gd name="connsiteX54-21281" fmla="*/ 163 w 420"/>
              <a:gd name="connsiteY54-21282" fmla="*/ 764 h 764"/>
              <a:gd name="connsiteX55-21283" fmla="*/ 157 w 420"/>
              <a:gd name="connsiteY55-21284" fmla="*/ 764 h 764"/>
              <a:gd name="connsiteX56-21285" fmla="*/ 147 w 420"/>
              <a:gd name="connsiteY56-21286" fmla="*/ 758 h 764"/>
              <a:gd name="connsiteX57-21287" fmla="*/ 142 w 420"/>
              <a:gd name="connsiteY57-21288" fmla="*/ 753 h 764"/>
              <a:gd name="connsiteX58-21289" fmla="*/ 136 w 420"/>
              <a:gd name="connsiteY58-21290" fmla="*/ 748 h 764"/>
              <a:gd name="connsiteX59-21291" fmla="*/ 136 w 420"/>
              <a:gd name="connsiteY59-21292" fmla="*/ 743 h 764"/>
              <a:gd name="connsiteX60-21293" fmla="*/ 136 w 420"/>
              <a:gd name="connsiteY60-21294" fmla="*/ 737 h 764"/>
              <a:gd name="connsiteX61-21295" fmla="*/ 136 w 420"/>
              <a:gd name="connsiteY61-21296" fmla="*/ 732 h 764"/>
              <a:gd name="connsiteX62-21297" fmla="*/ 136 w 420"/>
              <a:gd name="connsiteY62-21298" fmla="*/ 722 h 764"/>
              <a:gd name="connsiteX63-21299" fmla="*/ 136 w 420"/>
              <a:gd name="connsiteY63-21300" fmla="*/ 716 h 764"/>
              <a:gd name="connsiteX64-21301" fmla="*/ 131 w 420"/>
              <a:gd name="connsiteY64-21302" fmla="*/ 706 h 764"/>
              <a:gd name="connsiteX65-21303" fmla="*/ 121 w 420"/>
              <a:gd name="connsiteY65-21304" fmla="*/ 695 h 764"/>
              <a:gd name="connsiteX66-21305" fmla="*/ 110 w 420"/>
              <a:gd name="connsiteY66-21306" fmla="*/ 690 h 764"/>
              <a:gd name="connsiteX67-21307" fmla="*/ 100 w 420"/>
              <a:gd name="connsiteY67-21308" fmla="*/ 679 h 764"/>
              <a:gd name="connsiteX68-21309" fmla="*/ 84 w 420"/>
              <a:gd name="connsiteY68-21310" fmla="*/ 669 h 764"/>
              <a:gd name="connsiteX69-21311" fmla="*/ 68 w 420"/>
              <a:gd name="connsiteY69-21312" fmla="*/ 658 h 764"/>
              <a:gd name="connsiteX70-21313" fmla="*/ 52 w 420"/>
              <a:gd name="connsiteY70-21314" fmla="*/ 648 h 764"/>
              <a:gd name="connsiteX71-21315" fmla="*/ 36 w 420"/>
              <a:gd name="connsiteY71-21316" fmla="*/ 643 h 764"/>
              <a:gd name="connsiteX72-21317" fmla="*/ 26 w 420"/>
              <a:gd name="connsiteY72-21318" fmla="*/ 632 h 764"/>
              <a:gd name="connsiteX73-21319" fmla="*/ 15 w 420"/>
              <a:gd name="connsiteY73-21320" fmla="*/ 627 h 764"/>
              <a:gd name="connsiteX74-21321" fmla="*/ 5 w 420"/>
              <a:gd name="connsiteY74-21322" fmla="*/ 622 h 764"/>
              <a:gd name="connsiteX75-21323" fmla="*/ 0 w 420"/>
              <a:gd name="connsiteY75-21324" fmla="*/ 616 h 764"/>
              <a:gd name="connsiteX76-21325" fmla="*/ 0 w 420"/>
              <a:gd name="connsiteY76-21326" fmla="*/ 616 h 764"/>
              <a:gd name="connsiteX77-21327" fmla="*/ 0 w 420"/>
              <a:gd name="connsiteY77-21328" fmla="*/ 611 h 764"/>
              <a:gd name="connsiteX78-21329" fmla="*/ 0 w 420"/>
              <a:gd name="connsiteY78-21330" fmla="*/ 611 h 764"/>
              <a:gd name="connsiteX79-21331" fmla="*/ 5 w 420"/>
              <a:gd name="connsiteY79-21332" fmla="*/ 611 h 764"/>
              <a:gd name="connsiteX80-21333" fmla="*/ 10 w 420"/>
              <a:gd name="connsiteY80-21334" fmla="*/ 611 h 764"/>
              <a:gd name="connsiteX81-21335" fmla="*/ 21 w 420"/>
              <a:gd name="connsiteY81-21336" fmla="*/ 611 h 764"/>
              <a:gd name="connsiteX82-21337" fmla="*/ 31 w 420"/>
              <a:gd name="connsiteY82-21338" fmla="*/ 611 h 764"/>
              <a:gd name="connsiteX83-21339" fmla="*/ 47 w 420"/>
              <a:gd name="connsiteY83-21340" fmla="*/ 616 h 764"/>
              <a:gd name="connsiteX84-21341" fmla="*/ 63 w 420"/>
              <a:gd name="connsiteY84-21342" fmla="*/ 622 h 764"/>
              <a:gd name="connsiteX85-21343" fmla="*/ 84 w 420"/>
              <a:gd name="connsiteY85-21344" fmla="*/ 622 h 764"/>
              <a:gd name="connsiteX86-21345" fmla="*/ 105 w 420"/>
              <a:gd name="connsiteY86-21346" fmla="*/ 627 h 764"/>
              <a:gd name="connsiteX87-21347" fmla="*/ 121 w 420"/>
              <a:gd name="connsiteY87-21348" fmla="*/ 632 h 764"/>
              <a:gd name="connsiteX88-21349" fmla="*/ 136 w 420"/>
              <a:gd name="connsiteY88-21350" fmla="*/ 632 h 764"/>
              <a:gd name="connsiteX89-21351" fmla="*/ 152 w 420"/>
              <a:gd name="connsiteY89-21352" fmla="*/ 632 h 764"/>
              <a:gd name="connsiteX90-21353" fmla="*/ 163 w 420"/>
              <a:gd name="connsiteY90-21354" fmla="*/ 632 h 764"/>
              <a:gd name="connsiteX91-21355" fmla="*/ 173 w 420"/>
              <a:gd name="connsiteY91-21356" fmla="*/ 632 h 764"/>
              <a:gd name="connsiteX92-21357" fmla="*/ 179 w 420"/>
              <a:gd name="connsiteY92-21358" fmla="*/ 632 h 764"/>
              <a:gd name="connsiteX93-21359" fmla="*/ 184 w 420"/>
              <a:gd name="connsiteY93-21360" fmla="*/ 632 h 764"/>
              <a:gd name="connsiteX94-21361" fmla="*/ 189 w 420"/>
              <a:gd name="connsiteY94-21362" fmla="*/ 627 h 764"/>
              <a:gd name="connsiteX95-21363" fmla="*/ 194 w 420"/>
              <a:gd name="connsiteY95-21364" fmla="*/ 622 h 764"/>
              <a:gd name="connsiteX96-21365" fmla="*/ 200 w 420"/>
              <a:gd name="connsiteY96-21366" fmla="*/ 616 h 764"/>
              <a:gd name="connsiteX97-21367" fmla="*/ 205 w 420"/>
              <a:gd name="connsiteY97-21368" fmla="*/ 611 h 764"/>
              <a:gd name="connsiteX98-21369" fmla="*/ 210 w 420"/>
              <a:gd name="connsiteY98-21370" fmla="*/ 600 h 764"/>
              <a:gd name="connsiteX99-21371" fmla="*/ 221 w 420"/>
              <a:gd name="connsiteY99-21372" fmla="*/ 590 h 764"/>
              <a:gd name="connsiteX100-21373" fmla="*/ 226 w 420"/>
              <a:gd name="connsiteY100-21374" fmla="*/ 579 h 764"/>
              <a:gd name="connsiteX101-21375" fmla="*/ 231 w 420"/>
              <a:gd name="connsiteY101-21376" fmla="*/ 569 h 764"/>
              <a:gd name="connsiteX102-21377" fmla="*/ 236 w 420"/>
              <a:gd name="connsiteY102-21378" fmla="*/ 553 h 764"/>
              <a:gd name="connsiteX103-21379" fmla="*/ 242 w 420"/>
              <a:gd name="connsiteY103-21380" fmla="*/ 537 h 764"/>
              <a:gd name="connsiteX104-21381" fmla="*/ 247 w 420"/>
              <a:gd name="connsiteY104-21382" fmla="*/ 521 h 764"/>
              <a:gd name="connsiteX105-21383" fmla="*/ 252 w 420"/>
              <a:gd name="connsiteY105-21384" fmla="*/ 500 h 764"/>
              <a:gd name="connsiteX106-21385" fmla="*/ 257 w 420"/>
              <a:gd name="connsiteY106-21386" fmla="*/ 479 h 764"/>
              <a:gd name="connsiteX107-21387" fmla="*/ 263 w 420"/>
              <a:gd name="connsiteY107-21388" fmla="*/ 453 h 764"/>
              <a:gd name="connsiteX108-21389" fmla="*/ 268 w 420"/>
              <a:gd name="connsiteY108-21390" fmla="*/ 427 h 764"/>
              <a:gd name="connsiteX109-21391" fmla="*/ 273 w 420"/>
              <a:gd name="connsiteY109-21392" fmla="*/ 400 h 764"/>
              <a:gd name="connsiteX110-21393" fmla="*/ 278 w 420"/>
              <a:gd name="connsiteY110-21394" fmla="*/ 374 h 764"/>
              <a:gd name="connsiteX111-21395" fmla="*/ 284 w 420"/>
              <a:gd name="connsiteY111-21396" fmla="*/ 348 h 764"/>
              <a:gd name="connsiteX112-21397" fmla="*/ 284 w 420"/>
              <a:gd name="connsiteY112-21398" fmla="*/ 321 h 764"/>
              <a:gd name="connsiteX113-21399" fmla="*/ 289 w 420"/>
              <a:gd name="connsiteY113-21400" fmla="*/ 295 h 764"/>
              <a:gd name="connsiteX114-21401" fmla="*/ 289 w 420"/>
              <a:gd name="connsiteY114-21402" fmla="*/ 274 h 764"/>
              <a:gd name="connsiteX115-21403" fmla="*/ 294 w 420"/>
              <a:gd name="connsiteY115-21404" fmla="*/ 253 h 764"/>
              <a:gd name="connsiteX116-21405" fmla="*/ 294 w 420"/>
              <a:gd name="connsiteY116-21406" fmla="*/ 232 h 764"/>
              <a:gd name="connsiteX117-21407" fmla="*/ 294 w 420"/>
              <a:gd name="connsiteY117-21408" fmla="*/ 211 h 764"/>
              <a:gd name="connsiteX118-21409" fmla="*/ 299 w 420"/>
              <a:gd name="connsiteY118-21410" fmla="*/ 153 h 764"/>
              <a:gd name="connsiteX119-21411" fmla="*/ 299 w 420"/>
              <a:gd name="connsiteY119-21412" fmla="*/ 142 h 764"/>
              <a:gd name="connsiteX120-21413" fmla="*/ 299 w 420"/>
              <a:gd name="connsiteY120-21414" fmla="*/ 132 h 764"/>
              <a:gd name="connsiteX121-21415" fmla="*/ 299 w 420"/>
              <a:gd name="connsiteY121-21416" fmla="*/ 121 h 764"/>
              <a:gd name="connsiteX122-21417" fmla="*/ 294 w 420"/>
              <a:gd name="connsiteY122-21418" fmla="*/ 116 h 764"/>
              <a:gd name="connsiteX123-21419" fmla="*/ 294 w 420"/>
              <a:gd name="connsiteY123-21420" fmla="*/ 116 h 764"/>
              <a:gd name="connsiteX0-21421" fmla="*/ 294 w 420"/>
              <a:gd name="connsiteY0-21422" fmla="*/ 116 h 764"/>
              <a:gd name="connsiteX1-21423" fmla="*/ 294 w 420"/>
              <a:gd name="connsiteY1-21424" fmla="*/ 105 h 764"/>
              <a:gd name="connsiteX2-21425" fmla="*/ 289 w 420"/>
              <a:gd name="connsiteY2-21426" fmla="*/ 95 h 764"/>
              <a:gd name="connsiteX3-21427" fmla="*/ 284 w 420"/>
              <a:gd name="connsiteY3-21428" fmla="*/ 84 h 764"/>
              <a:gd name="connsiteX4-21429" fmla="*/ 284 w 420"/>
              <a:gd name="connsiteY4-21430" fmla="*/ 79 h 764"/>
              <a:gd name="connsiteX5-21431" fmla="*/ 278 w 420"/>
              <a:gd name="connsiteY5-21432" fmla="*/ 79 h 764"/>
              <a:gd name="connsiteX6-21433" fmla="*/ 273 w 420"/>
              <a:gd name="connsiteY6-21434" fmla="*/ 79 h 764"/>
              <a:gd name="connsiteX7-21435" fmla="*/ 263 w 420"/>
              <a:gd name="connsiteY7-21436" fmla="*/ 5 h 764"/>
              <a:gd name="connsiteX8-21437" fmla="*/ 278 w 420"/>
              <a:gd name="connsiteY8-21438" fmla="*/ 0 h 764"/>
              <a:gd name="connsiteX9-21439" fmla="*/ 284 w 420"/>
              <a:gd name="connsiteY9-21440" fmla="*/ 5 h 764"/>
              <a:gd name="connsiteX10-21441" fmla="*/ 299 w 420"/>
              <a:gd name="connsiteY10-21442" fmla="*/ 5 h 764"/>
              <a:gd name="connsiteX11-21443" fmla="*/ 310 w 420"/>
              <a:gd name="connsiteY11-21444" fmla="*/ 11 h 764"/>
              <a:gd name="connsiteX12-21445" fmla="*/ 331 w 420"/>
              <a:gd name="connsiteY12-21446" fmla="*/ 16 h 764"/>
              <a:gd name="connsiteX13-21447" fmla="*/ 363 w 420"/>
              <a:gd name="connsiteY13-21448" fmla="*/ 32 h 764"/>
              <a:gd name="connsiteX14-21449" fmla="*/ 378 w 420"/>
              <a:gd name="connsiteY14-21450" fmla="*/ 42 h 764"/>
              <a:gd name="connsiteX15-21451" fmla="*/ 394 w 420"/>
              <a:gd name="connsiteY15-21452" fmla="*/ 53 h 764"/>
              <a:gd name="connsiteX16-21453" fmla="*/ 405 w 420"/>
              <a:gd name="connsiteY16-21454" fmla="*/ 58 h 764"/>
              <a:gd name="connsiteX17-21455" fmla="*/ 415 w 420"/>
              <a:gd name="connsiteY17-21456" fmla="*/ 68 h 764"/>
              <a:gd name="connsiteX18-21457" fmla="*/ 420 w 420"/>
              <a:gd name="connsiteY18-21458" fmla="*/ 74 h 764"/>
              <a:gd name="connsiteX19-21459" fmla="*/ 420 w 420"/>
              <a:gd name="connsiteY19-21460" fmla="*/ 74 h 764"/>
              <a:gd name="connsiteX20-21461" fmla="*/ 415 w 420"/>
              <a:gd name="connsiteY20-21462" fmla="*/ 79 h 764"/>
              <a:gd name="connsiteX21-21463" fmla="*/ 415 w 420"/>
              <a:gd name="connsiteY21-21464" fmla="*/ 84 h 764"/>
              <a:gd name="connsiteX22-21465" fmla="*/ 410 w 420"/>
              <a:gd name="connsiteY22-21466" fmla="*/ 90 h 764"/>
              <a:gd name="connsiteX23-21467" fmla="*/ 405 w 420"/>
              <a:gd name="connsiteY23-21468" fmla="*/ 95 h 764"/>
              <a:gd name="connsiteX24-21469" fmla="*/ 399 w 420"/>
              <a:gd name="connsiteY24-21470" fmla="*/ 100 h 764"/>
              <a:gd name="connsiteX25-21471" fmla="*/ 394 w 420"/>
              <a:gd name="connsiteY25-21472" fmla="*/ 105 h 764"/>
              <a:gd name="connsiteX26-21473" fmla="*/ 389 w 420"/>
              <a:gd name="connsiteY26-21474" fmla="*/ 116 h 764"/>
              <a:gd name="connsiteX27-21475" fmla="*/ 389 w 420"/>
              <a:gd name="connsiteY27-21476" fmla="*/ 126 h 764"/>
              <a:gd name="connsiteX28-21477" fmla="*/ 384 w 420"/>
              <a:gd name="connsiteY28-21478" fmla="*/ 142 h 764"/>
              <a:gd name="connsiteX29-21479" fmla="*/ 384 w 420"/>
              <a:gd name="connsiteY29-21480" fmla="*/ 163 h 764"/>
              <a:gd name="connsiteX30-21481" fmla="*/ 384 w 420"/>
              <a:gd name="connsiteY30-21482" fmla="*/ 184 h 764"/>
              <a:gd name="connsiteX31-21483" fmla="*/ 378 w 420"/>
              <a:gd name="connsiteY31-21484" fmla="*/ 211 h 764"/>
              <a:gd name="connsiteX32-21485" fmla="*/ 373 w 420"/>
              <a:gd name="connsiteY32-21486" fmla="*/ 263 h 764"/>
              <a:gd name="connsiteX33-21487" fmla="*/ 368 w 420"/>
              <a:gd name="connsiteY33-21488" fmla="*/ 316 h 764"/>
              <a:gd name="connsiteX34-21489" fmla="*/ 363 w 420"/>
              <a:gd name="connsiteY34-21490" fmla="*/ 363 h 764"/>
              <a:gd name="connsiteX35-21491" fmla="*/ 357 w 420"/>
              <a:gd name="connsiteY35-21492" fmla="*/ 411 h 764"/>
              <a:gd name="connsiteX36-21493" fmla="*/ 347 w 420"/>
              <a:gd name="connsiteY36-21494" fmla="*/ 458 h 764"/>
              <a:gd name="connsiteX37-21495" fmla="*/ 336 w 420"/>
              <a:gd name="connsiteY37-21496" fmla="*/ 506 h 764"/>
              <a:gd name="connsiteX38-21497" fmla="*/ 326 w 420"/>
              <a:gd name="connsiteY38-21498" fmla="*/ 553 h 764"/>
              <a:gd name="connsiteX39-21499" fmla="*/ 310 w 420"/>
              <a:gd name="connsiteY39-21500" fmla="*/ 595 h 764"/>
              <a:gd name="connsiteX40-21501" fmla="*/ 299 w 420"/>
              <a:gd name="connsiteY40-21502" fmla="*/ 622 h 764"/>
              <a:gd name="connsiteX41-21503" fmla="*/ 294 w 420"/>
              <a:gd name="connsiteY41-21504" fmla="*/ 643 h 764"/>
              <a:gd name="connsiteX42-21505" fmla="*/ 284 w 420"/>
              <a:gd name="connsiteY42-21506" fmla="*/ 658 h 764"/>
              <a:gd name="connsiteX43-21507" fmla="*/ 273 w 420"/>
              <a:gd name="connsiteY43-21508" fmla="*/ 674 h 764"/>
              <a:gd name="connsiteX44-21509" fmla="*/ 263 w 420"/>
              <a:gd name="connsiteY44-21510" fmla="*/ 690 h 764"/>
              <a:gd name="connsiteX45-21511" fmla="*/ 252 w 420"/>
              <a:gd name="connsiteY45-21512" fmla="*/ 706 h 764"/>
              <a:gd name="connsiteX46-21513" fmla="*/ 236 w 420"/>
              <a:gd name="connsiteY46-21514" fmla="*/ 716 h 764"/>
              <a:gd name="connsiteX47-21515" fmla="*/ 226 w 420"/>
              <a:gd name="connsiteY47-21516" fmla="*/ 727 h 764"/>
              <a:gd name="connsiteX48-21517" fmla="*/ 215 w 420"/>
              <a:gd name="connsiteY48-21518" fmla="*/ 737 h 764"/>
              <a:gd name="connsiteX49-21519" fmla="*/ 205 w 420"/>
              <a:gd name="connsiteY49-21520" fmla="*/ 743 h 764"/>
              <a:gd name="connsiteX50-21521" fmla="*/ 194 w 420"/>
              <a:gd name="connsiteY50-21522" fmla="*/ 748 h 764"/>
              <a:gd name="connsiteX51-21523" fmla="*/ 184 w 420"/>
              <a:gd name="connsiteY51-21524" fmla="*/ 753 h 764"/>
              <a:gd name="connsiteX52-21525" fmla="*/ 179 w 420"/>
              <a:gd name="connsiteY52-21526" fmla="*/ 758 h 764"/>
              <a:gd name="connsiteX53-21527" fmla="*/ 168 w 420"/>
              <a:gd name="connsiteY53-21528" fmla="*/ 764 h 764"/>
              <a:gd name="connsiteX54-21529" fmla="*/ 163 w 420"/>
              <a:gd name="connsiteY54-21530" fmla="*/ 764 h 764"/>
              <a:gd name="connsiteX55-21531" fmla="*/ 157 w 420"/>
              <a:gd name="connsiteY55-21532" fmla="*/ 764 h 764"/>
              <a:gd name="connsiteX56-21533" fmla="*/ 147 w 420"/>
              <a:gd name="connsiteY56-21534" fmla="*/ 758 h 764"/>
              <a:gd name="connsiteX57-21535" fmla="*/ 142 w 420"/>
              <a:gd name="connsiteY57-21536" fmla="*/ 753 h 764"/>
              <a:gd name="connsiteX58-21537" fmla="*/ 136 w 420"/>
              <a:gd name="connsiteY58-21538" fmla="*/ 748 h 764"/>
              <a:gd name="connsiteX59-21539" fmla="*/ 136 w 420"/>
              <a:gd name="connsiteY59-21540" fmla="*/ 743 h 764"/>
              <a:gd name="connsiteX60-21541" fmla="*/ 136 w 420"/>
              <a:gd name="connsiteY60-21542" fmla="*/ 737 h 764"/>
              <a:gd name="connsiteX61-21543" fmla="*/ 136 w 420"/>
              <a:gd name="connsiteY61-21544" fmla="*/ 732 h 764"/>
              <a:gd name="connsiteX62-21545" fmla="*/ 136 w 420"/>
              <a:gd name="connsiteY62-21546" fmla="*/ 722 h 764"/>
              <a:gd name="connsiteX63-21547" fmla="*/ 136 w 420"/>
              <a:gd name="connsiteY63-21548" fmla="*/ 716 h 764"/>
              <a:gd name="connsiteX64-21549" fmla="*/ 131 w 420"/>
              <a:gd name="connsiteY64-21550" fmla="*/ 706 h 764"/>
              <a:gd name="connsiteX65-21551" fmla="*/ 121 w 420"/>
              <a:gd name="connsiteY65-21552" fmla="*/ 695 h 764"/>
              <a:gd name="connsiteX66-21553" fmla="*/ 110 w 420"/>
              <a:gd name="connsiteY66-21554" fmla="*/ 690 h 764"/>
              <a:gd name="connsiteX67-21555" fmla="*/ 100 w 420"/>
              <a:gd name="connsiteY67-21556" fmla="*/ 679 h 764"/>
              <a:gd name="connsiteX68-21557" fmla="*/ 84 w 420"/>
              <a:gd name="connsiteY68-21558" fmla="*/ 669 h 764"/>
              <a:gd name="connsiteX69-21559" fmla="*/ 68 w 420"/>
              <a:gd name="connsiteY69-21560" fmla="*/ 658 h 764"/>
              <a:gd name="connsiteX70-21561" fmla="*/ 52 w 420"/>
              <a:gd name="connsiteY70-21562" fmla="*/ 648 h 764"/>
              <a:gd name="connsiteX71-21563" fmla="*/ 36 w 420"/>
              <a:gd name="connsiteY71-21564" fmla="*/ 643 h 764"/>
              <a:gd name="connsiteX72-21565" fmla="*/ 26 w 420"/>
              <a:gd name="connsiteY72-21566" fmla="*/ 632 h 764"/>
              <a:gd name="connsiteX73-21567" fmla="*/ 15 w 420"/>
              <a:gd name="connsiteY73-21568" fmla="*/ 627 h 764"/>
              <a:gd name="connsiteX74-21569" fmla="*/ 5 w 420"/>
              <a:gd name="connsiteY74-21570" fmla="*/ 622 h 764"/>
              <a:gd name="connsiteX75-21571" fmla="*/ 0 w 420"/>
              <a:gd name="connsiteY75-21572" fmla="*/ 616 h 764"/>
              <a:gd name="connsiteX76-21573" fmla="*/ 0 w 420"/>
              <a:gd name="connsiteY76-21574" fmla="*/ 616 h 764"/>
              <a:gd name="connsiteX77-21575" fmla="*/ 0 w 420"/>
              <a:gd name="connsiteY77-21576" fmla="*/ 611 h 764"/>
              <a:gd name="connsiteX78-21577" fmla="*/ 0 w 420"/>
              <a:gd name="connsiteY78-21578" fmla="*/ 611 h 764"/>
              <a:gd name="connsiteX79-21579" fmla="*/ 5 w 420"/>
              <a:gd name="connsiteY79-21580" fmla="*/ 611 h 764"/>
              <a:gd name="connsiteX80-21581" fmla="*/ 10 w 420"/>
              <a:gd name="connsiteY80-21582" fmla="*/ 611 h 764"/>
              <a:gd name="connsiteX81-21583" fmla="*/ 21 w 420"/>
              <a:gd name="connsiteY81-21584" fmla="*/ 611 h 764"/>
              <a:gd name="connsiteX82-21585" fmla="*/ 31 w 420"/>
              <a:gd name="connsiteY82-21586" fmla="*/ 611 h 764"/>
              <a:gd name="connsiteX83-21587" fmla="*/ 47 w 420"/>
              <a:gd name="connsiteY83-21588" fmla="*/ 616 h 764"/>
              <a:gd name="connsiteX84-21589" fmla="*/ 63 w 420"/>
              <a:gd name="connsiteY84-21590" fmla="*/ 622 h 764"/>
              <a:gd name="connsiteX85-21591" fmla="*/ 84 w 420"/>
              <a:gd name="connsiteY85-21592" fmla="*/ 622 h 764"/>
              <a:gd name="connsiteX86-21593" fmla="*/ 105 w 420"/>
              <a:gd name="connsiteY86-21594" fmla="*/ 627 h 764"/>
              <a:gd name="connsiteX87-21595" fmla="*/ 121 w 420"/>
              <a:gd name="connsiteY87-21596" fmla="*/ 632 h 764"/>
              <a:gd name="connsiteX88-21597" fmla="*/ 136 w 420"/>
              <a:gd name="connsiteY88-21598" fmla="*/ 632 h 764"/>
              <a:gd name="connsiteX89-21599" fmla="*/ 152 w 420"/>
              <a:gd name="connsiteY89-21600" fmla="*/ 632 h 764"/>
              <a:gd name="connsiteX90-21601" fmla="*/ 163 w 420"/>
              <a:gd name="connsiteY90-21602" fmla="*/ 632 h 764"/>
              <a:gd name="connsiteX91-21603" fmla="*/ 173 w 420"/>
              <a:gd name="connsiteY91-21604" fmla="*/ 632 h 764"/>
              <a:gd name="connsiteX92-21605" fmla="*/ 179 w 420"/>
              <a:gd name="connsiteY92-21606" fmla="*/ 632 h 764"/>
              <a:gd name="connsiteX93-21607" fmla="*/ 184 w 420"/>
              <a:gd name="connsiteY93-21608" fmla="*/ 632 h 764"/>
              <a:gd name="connsiteX94-21609" fmla="*/ 189 w 420"/>
              <a:gd name="connsiteY94-21610" fmla="*/ 627 h 764"/>
              <a:gd name="connsiteX95-21611" fmla="*/ 194 w 420"/>
              <a:gd name="connsiteY95-21612" fmla="*/ 622 h 764"/>
              <a:gd name="connsiteX96-21613" fmla="*/ 200 w 420"/>
              <a:gd name="connsiteY96-21614" fmla="*/ 616 h 764"/>
              <a:gd name="connsiteX97-21615" fmla="*/ 205 w 420"/>
              <a:gd name="connsiteY97-21616" fmla="*/ 611 h 764"/>
              <a:gd name="connsiteX98-21617" fmla="*/ 210 w 420"/>
              <a:gd name="connsiteY98-21618" fmla="*/ 600 h 764"/>
              <a:gd name="connsiteX99-21619" fmla="*/ 221 w 420"/>
              <a:gd name="connsiteY99-21620" fmla="*/ 590 h 764"/>
              <a:gd name="connsiteX100-21621" fmla="*/ 226 w 420"/>
              <a:gd name="connsiteY100-21622" fmla="*/ 579 h 764"/>
              <a:gd name="connsiteX101-21623" fmla="*/ 231 w 420"/>
              <a:gd name="connsiteY101-21624" fmla="*/ 569 h 764"/>
              <a:gd name="connsiteX102-21625" fmla="*/ 236 w 420"/>
              <a:gd name="connsiteY102-21626" fmla="*/ 553 h 764"/>
              <a:gd name="connsiteX103-21627" fmla="*/ 242 w 420"/>
              <a:gd name="connsiteY103-21628" fmla="*/ 537 h 764"/>
              <a:gd name="connsiteX104-21629" fmla="*/ 247 w 420"/>
              <a:gd name="connsiteY104-21630" fmla="*/ 521 h 764"/>
              <a:gd name="connsiteX105-21631" fmla="*/ 252 w 420"/>
              <a:gd name="connsiteY105-21632" fmla="*/ 500 h 764"/>
              <a:gd name="connsiteX106-21633" fmla="*/ 257 w 420"/>
              <a:gd name="connsiteY106-21634" fmla="*/ 479 h 764"/>
              <a:gd name="connsiteX107-21635" fmla="*/ 263 w 420"/>
              <a:gd name="connsiteY107-21636" fmla="*/ 453 h 764"/>
              <a:gd name="connsiteX108-21637" fmla="*/ 268 w 420"/>
              <a:gd name="connsiteY108-21638" fmla="*/ 427 h 764"/>
              <a:gd name="connsiteX109-21639" fmla="*/ 273 w 420"/>
              <a:gd name="connsiteY109-21640" fmla="*/ 400 h 764"/>
              <a:gd name="connsiteX110-21641" fmla="*/ 278 w 420"/>
              <a:gd name="connsiteY110-21642" fmla="*/ 374 h 764"/>
              <a:gd name="connsiteX111-21643" fmla="*/ 284 w 420"/>
              <a:gd name="connsiteY111-21644" fmla="*/ 348 h 764"/>
              <a:gd name="connsiteX112-21645" fmla="*/ 284 w 420"/>
              <a:gd name="connsiteY112-21646" fmla="*/ 321 h 764"/>
              <a:gd name="connsiteX113-21647" fmla="*/ 289 w 420"/>
              <a:gd name="connsiteY113-21648" fmla="*/ 295 h 764"/>
              <a:gd name="connsiteX114-21649" fmla="*/ 289 w 420"/>
              <a:gd name="connsiteY114-21650" fmla="*/ 274 h 764"/>
              <a:gd name="connsiteX115-21651" fmla="*/ 294 w 420"/>
              <a:gd name="connsiteY115-21652" fmla="*/ 253 h 764"/>
              <a:gd name="connsiteX116-21653" fmla="*/ 294 w 420"/>
              <a:gd name="connsiteY116-21654" fmla="*/ 232 h 764"/>
              <a:gd name="connsiteX117-21655" fmla="*/ 294 w 420"/>
              <a:gd name="connsiteY117-21656" fmla="*/ 211 h 764"/>
              <a:gd name="connsiteX118-21657" fmla="*/ 299 w 420"/>
              <a:gd name="connsiteY118-21658" fmla="*/ 142 h 764"/>
              <a:gd name="connsiteX119-21659" fmla="*/ 299 w 420"/>
              <a:gd name="connsiteY119-21660" fmla="*/ 132 h 764"/>
              <a:gd name="connsiteX120-21661" fmla="*/ 299 w 420"/>
              <a:gd name="connsiteY120-21662" fmla="*/ 121 h 764"/>
              <a:gd name="connsiteX121-21663" fmla="*/ 294 w 420"/>
              <a:gd name="connsiteY121-21664" fmla="*/ 116 h 764"/>
              <a:gd name="connsiteX122-21665" fmla="*/ 294 w 420"/>
              <a:gd name="connsiteY122-21666" fmla="*/ 116 h 764"/>
              <a:gd name="connsiteX0-21667" fmla="*/ 294 w 420"/>
              <a:gd name="connsiteY0-21668" fmla="*/ 116 h 764"/>
              <a:gd name="connsiteX1-21669" fmla="*/ 294 w 420"/>
              <a:gd name="connsiteY1-21670" fmla="*/ 105 h 764"/>
              <a:gd name="connsiteX2-21671" fmla="*/ 289 w 420"/>
              <a:gd name="connsiteY2-21672" fmla="*/ 95 h 764"/>
              <a:gd name="connsiteX3-21673" fmla="*/ 284 w 420"/>
              <a:gd name="connsiteY3-21674" fmla="*/ 84 h 764"/>
              <a:gd name="connsiteX4-21675" fmla="*/ 284 w 420"/>
              <a:gd name="connsiteY4-21676" fmla="*/ 79 h 764"/>
              <a:gd name="connsiteX5-21677" fmla="*/ 278 w 420"/>
              <a:gd name="connsiteY5-21678" fmla="*/ 79 h 764"/>
              <a:gd name="connsiteX6-21679" fmla="*/ 273 w 420"/>
              <a:gd name="connsiteY6-21680" fmla="*/ 79 h 764"/>
              <a:gd name="connsiteX7-21681" fmla="*/ 263 w 420"/>
              <a:gd name="connsiteY7-21682" fmla="*/ 5 h 764"/>
              <a:gd name="connsiteX8-21683" fmla="*/ 278 w 420"/>
              <a:gd name="connsiteY8-21684" fmla="*/ 0 h 764"/>
              <a:gd name="connsiteX9-21685" fmla="*/ 284 w 420"/>
              <a:gd name="connsiteY9-21686" fmla="*/ 5 h 764"/>
              <a:gd name="connsiteX10-21687" fmla="*/ 299 w 420"/>
              <a:gd name="connsiteY10-21688" fmla="*/ 5 h 764"/>
              <a:gd name="connsiteX11-21689" fmla="*/ 310 w 420"/>
              <a:gd name="connsiteY11-21690" fmla="*/ 11 h 764"/>
              <a:gd name="connsiteX12-21691" fmla="*/ 331 w 420"/>
              <a:gd name="connsiteY12-21692" fmla="*/ 16 h 764"/>
              <a:gd name="connsiteX13-21693" fmla="*/ 363 w 420"/>
              <a:gd name="connsiteY13-21694" fmla="*/ 32 h 764"/>
              <a:gd name="connsiteX14-21695" fmla="*/ 378 w 420"/>
              <a:gd name="connsiteY14-21696" fmla="*/ 42 h 764"/>
              <a:gd name="connsiteX15-21697" fmla="*/ 394 w 420"/>
              <a:gd name="connsiteY15-21698" fmla="*/ 53 h 764"/>
              <a:gd name="connsiteX16-21699" fmla="*/ 405 w 420"/>
              <a:gd name="connsiteY16-21700" fmla="*/ 58 h 764"/>
              <a:gd name="connsiteX17-21701" fmla="*/ 415 w 420"/>
              <a:gd name="connsiteY17-21702" fmla="*/ 68 h 764"/>
              <a:gd name="connsiteX18-21703" fmla="*/ 420 w 420"/>
              <a:gd name="connsiteY18-21704" fmla="*/ 74 h 764"/>
              <a:gd name="connsiteX19-21705" fmla="*/ 420 w 420"/>
              <a:gd name="connsiteY19-21706" fmla="*/ 74 h 764"/>
              <a:gd name="connsiteX20-21707" fmla="*/ 415 w 420"/>
              <a:gd name="connsiteY20-21708" fmla="*/ 79 h 764"/>
              <a:gd name="connsiteX21-21709" fmla="*/ 415 w 420"/>
              <a:gd name="connsiteY21-21710" fmla="*/ 84 h 764"/>
              <a:gd name="connsiteX22-21711" fmla="*/ 410 w 420"/>
              <a:gd name="connsiteY22-21712" fmla="*/ 90 h 764"/>
              <a:gd name="connsiteX23-21713" fmla="*/ 405 w 420"/>
              <a:gd name="connsiteY23-21714" fmla="*/ 95 h 764"/>
              <a:gd name="connsiteX24-21715" fmla="*/ 399 w 420"/>
              <a:gd name="connsiteY24-21716" fmla="*/ 100 h 764"/>
              <a:gd name="connsiteX25-21717" fmla="*/ 394 w 420"/>
              <a:gd name="connsiteY25-21718" fmla="*/ 105 h 764"/>
              <a:gd name="connsiteX26-21719" fmla="*/ 389 w 420"/>
              <a:gd name="connsiteY26-21720" fmla="*/ 116 h 764"/>
              <a:gd name="connsiteX27-21721" fmla="*/ 389 w 420"/>
              <a:gd name="connsiteY27-21722" fmla="*/ 126 h 764"/>
              <a:gd name="connsiteX28-21723" fmla="*/ 384 w 420"/>
              <a:gd name="connsiteY28-21724" fmla="*/ 142 h 764"/>
              <a:gd name="connsiteX29-21725" fmla="*/ 384 w 420"/>
              <a:gd name="connsiteY29-21726" fmla="*/ 163 h 764"/>
              <a:gd name="connsiteX30-21727" fmla="*/ 384 w 420"/>
              <a:gd name="connsiteY30-21728" fmla="*/ 184 h 764"/>
              <a:gd name="connsiteX31-21729" fmla="*/ 378 w 420"/>
              <a:gd name="connsiteY31-21730" fmla="*/ 211 h 764"/>
              <a:gd name="connsiteX32-21731" fmla="*/ 373 w 420"/>
              <a:gd name="connsiteY32-21732" fmla="*/ 263 h 764"/>
              <a:gd name="connsiteX33-21733" fmla="*/ 368 w 420"/>
              <a:gd name="connsiteY33-21734" fmla="*/ 316 h 764"/>
              <a:gd name="connsiteX34-21735" fmla="*/ 363 w 420"/>
              <a:gd name="connsiteY34-21736" fmla="*/ 363 h 764"/>
              <a:gd name="connsiteX35-21737" fmla="*/ 357 w 420"/>
              <a:gd name="connsiteY35-21738" fmla="*/ 411 h 764"/>
              <a:gd name="connsiteX36-21739" fmla="*/ 347 w 420"/>
              <a:gd name="connsiteY36-21740" fmla="*/ 458 h 764"/>
              <a:gd name="connsiteX37-21741" fmla="*/ 336 w 420"/>
              <a:gd name="connsiteY37-21742" fmla="*/ 506 h 764"/>
              <a:gd name="connsiteX38-21743" fmla="*/ 326 w 420"/>
              <a:gd name="connsiteY38-21744" fmla="*/ 553 h 764"/>
              <a:gd name="connsiteX39-21745" fmla="*/ 310 w 420"/>
              <a:gd name="connsiteY39-21746" fmla="*/ 595 h 764"/>
              <a:gd name="connsiteX40-21747" fmla="*/ 299 w 420"/>
              <a:gd name="connsiteY40-21748" fmla="*/ 622 h 764"/>
              <a:gd name="connsiteX41-21749" fmla="*/ 294 w 420"/>
              <a:gd name="connsiteY41-21750" fmla="*/ 643 h 764"/>
              <a:gd name="connsiteX42-21751" fmla="*/ 284 w 420"/>
              <a:gd name="connsiteY42-21752" fmla="*/ 658 h 764"/>
              <a:gd name="connsiteX43-21753" fmla="*/ 273 w 420"/>
              <a:gd name="connsiteY43-21754" fmla="*/ 674 h 764"/>
              <a:gd name="connsiteX44-21755" fmla="*/ 263 w 420"/>
              <a:gd name="connsiteY44-21756" fmla="*/ 690 h 764"/>
              <a:gd name="connsiteX45-21757" fmla="*/ 252 w 420"/>
              <a:gd name="connsiteY45-21758" fmla="*/ 706 h 764"/>
              <a:gd name="connsiteX46-21759" fmla="*/ 236 w 420"/>
              <a:gd name="connsiteY46-21760" fmla="*/ 716 h 764"/>
              <a:gd name="connsiteX47-21761" fmla="*/ 226 w 420"/>
              <a:gd name="connsiteY47-21762" fmla="*/ 727 h 764"/>
              <a:gd name="connsiteX48-21763" fmla="*/ 215 w 420"/>
              <a:gd name="connsiteY48-21764" fmla="*/ 737 h 764"/>
              <a:gd name="connsiteX49-21765" fmla="*/ 205 w 420"/>
              <a:gd name="connsiteY49-21766" fmla="*/ 743 h 764"/>
              <a:gd name="connsiteX50-21767" fmla="*/ 194 w 420"/>
              <a:gd name="connsiteY50-21768" fmla="*/ 748 h 764"/>
              <a:gd name="connsiteX51-21769" fmla="*/ 184 w 420"/>
              <a:gd name="connsiteY51-21770" fmla="*/ 753 h 764"/>
              <a:gd name="connsiteX52-21771" fmla="*/ 179 w 420"/>
              <a:gd name="connsiteY52-21772" fmla="*/ 758 h 764"/>
              <a:gd name="connsiteX53-21773" fmla="*/ 168 w 420"/>
              <a:gd name="connsiteY53-21774" fmla="*/ 764 h 764"/>
              <a:gd name="connsiteX54-21775" fmla="*/ 163 w 420"/>
              <a:gd name="connsiteY54-21776" fmla="*/ 764 h 764"/>
              <a:gd name="connsiteX55-21777" fmla="*/ 157 w 420"/>
              <a:gd name="connsiteY55-21778" fmla="*/ 764 h 764"/>
              <a:gd name="connsiteX56-21779" fmla="*/ 147 w 420"/>
              <a:gd name="connsiteY56-21780" fmla="*/ 758 h 764"/>
              <a:gd name="connsiteX57-21781" fmla="*/ 142 w 420"/>
              <a:gd name="connsiteY57-21782" fmla="*/ 753 h 764"/>
              <a:gd name="connsiteX58-21783" fmla="*/ 136 w 420"/>
              <a:gd name="connsiteY58-21784" fmla="*/ 748 h 764"/>
              <a:gd name="connsiteX59-21785" fmla="*/ 136 w 420"/>
              <a:gd name="connsiteY59-21786" fmla="*/ 743 h 764"/>
              <a:gd name="connsiteX60-21787" fmla="*/ 136 w 420"/>
              <a:gd name="connsiteY60-21788" fmla="*/ 737 h 764"/>
              <a:gd name="connsiteX61-21789" fmla="*/ 136 w 420"/>
              <a:gd name="connsiteY61-21790" fmla="*/ 732 h 764"/>
              <a:gd name="connsiteX62-21791" fmla="*/ 136 w 420"/>
              <a:gd name="connsiteY62-21792" fmla="*/ 722 h 764"/>
              <a:gd name="connsiteX63-21793" fmla="*/ 136 w 420"/>
              <a:gd name="connsiteY63-21794" fmla="*/ 716 h 764"/>
              <a:gd name="connsiteX64-21795" fmla="*/ 131 w 420"/>
              <a:gd name="connsiteY64-21796" fmla="*/ 706 h 764"/>
              <a:gd name="connsiteX65-21797" fmla="*/ 121 w 420"/>
              <a:gd name="connsiteY65-21798" fmla="*/ 695 h 764"/>
              <a:gd name="connsiteX66-21799" fmla="*/ 110 w 420"/>
              <a:gd name="connsiteY66-21800" fmla="*/ 690 h 764"/>
              <a:gd name="connsiteX67-21801" fmla="*/ 100 w 420"/>
              <a:gd name="connsiteY67-21802" fmla="*/ 679 h 764"/>
              <a:gd name="connsiteX68-21803" fmla="*/ 84 w 420"/>
              <a:gd name="connsiteY68-21804" fmla="*/ 669 h 764"/>
              <a:gd name="connsiteX69-21805" fmla="*/ 68 w 420"/>
              <a:gd name="connsiteY69-21806" fmla="*/ 658 h 764"/>
              <a:gd name="connsiteX70-21807" fmla="*/ 52 w 420"/>
              <a:gd name="connsiteY70-21808" fmla="*/ 648 h 764"/>
              <a:gd name="connsiteX71-21809" fmla="*/ 36 w 420"/>
              <a:gd name="connsiteY71-21810" fmla="*/ 643 h 764"/>
              <a:gd name="connsiteX72-21811" fmla="*/ 26 w 420"/>
              <a:gd name="connsiteY72-21812" fmla="*/ 632 h 764"/>
              <a:gd name="connsiteX73-21813" fmla="*/ 15 w 420"/>
              <a:gd name="connsiteY73-21814" fmla="*/ 627 h 764"/>
              <a:gd name="connsiteX74-21815" fmla="*/ 5 w 420"/>
              <a:gd name="connsiteY74-21816" fmla="*/ 622 h 764"/>
              <a:gd name="connsiteX75-21817" fmla="*/ 0 w 420"/>
              <a:gd name="connsiteY75-21818" fmla="*/ 616 h 764"/>
              <a:gd name="connsiteX76-21819" fmla="*/ 0 w 420"/>
              <a:gd name="connsiteY76-21820" fmla="*/ 616 h 764"/>
              <a:gd name="connsiteX77-21821" fmla="*/ 0 w 420"/>
              <a:gd name="connsiteY77-21822" fmla="*/ 611 h 764"/>
              <a:gd name="connsiteX78-21823" fmla="*/ 0 w 420"/>
              <a:gd name="connsiteY78-21824" fmla="*/ 611 h 764"/>
              <a:gd name="connsiteX79-21825" fmla="*/ 5 w 420"/>
              <a:gd name="connsiteY79-21826" fmla="*/ 611 h 764"/>
              <a:gd name="connsiteX80-21827" fmla="*/ 10 w 420"/>
              <a:gd name="connsiteY80-21828" fmla="*/ 611 h 764"/>
              <a:gd name="connsiteX81-21829" fmla="*/ 21 w 420"/>
              <a:gd name="connsiteY81-21830" fmla="*/ 611 h 764"/>
              <a:gd name="connsiteX82-21831" fmla="*/ 31 w 420"/>
              <a:gd name="connsiteY82-21832" fmla="*/ 611 h 764"/>
              <a:gd name="connsiteX83-21833" fmla="*/ 47 w 420"/>
              <a:gd name="connsiteY83-21834" fmla="*/ 616 h 764"/>
              <a:gd name="connsiteX84-21835" fmla="*/ 63 w 420"/>
              <a:gd name="connsiteY84-21836" fmla="*/ 622 h 764"/>
              <a:gd name="connsiteX85-21837" fmla="*/ 84 w 420"/>
              <a:gd name="connsiteY85-21838" fmla="*/ 622 h 764"/>
              <a:gd name="connsiteX86-21839" fmla="*/ 105 w 420"/>
              <a:gd name="connsiteY86-21840" fmla="*/ 627 h 764"/>
              <a:gd name="connsiteX87-21841" fmla="*/ 121 w 420"/>
              <a:gd name="connsiteY87-21842" fmla="*/ 632 h 764"/>
              <a:gd name="connsiteX88-21843" fmla="*/ 136 w 420"/>
              <a:gd name="connsiteY88-21844" fmla="*/ 632 h 764"/>
              <a:gd name="connsiteX89-21845" fmla="*/ 152 w 420"/>
              <a:gd name="connsiteY89-21846" fmla="*/ 632 h 764"/>
              <a:gd name="connsiteX90-21847" fmla="*/ 163 w 420"/>
              <a:gd name="connsiteY90-21848" fmla="*/ 632 h 764"/>
              <a:gd name="connsiteX91-21849" fmla="*/ 173 w 420"/>
              <a:gd name="connsiteY91-21850" fmla="*/ 632 h 764"/>
              <a:gd name="connsiteX92-21851" fmla="*/ 179 w 420"/>
              <a:gd name="connsiteY92-21852" fmla="*/ 632 h 764"/>
              <a:gd name="connsiteX93-21853" fmla="*/ 184 w 420"/>
              <a:gd name="connsiteY93-21854" fmla="*/ 632 h 764"/>
              <a:gd name="connsiteX94-21855" fmla="*/ 189 w 420"/>
              <a:gd name="connsiteY94-21856" fmla="*/ 627 h 764"/>
              <a:gd name="connsiteX95-21857" fmla="*/ 194 w 420"/>
              <a:gd name="connsiteY95-21858" fmla="*/ 622 h 764"/>
              <a:gd name="connsiteX96-21859" fmla="*/ 200 w 420"/>
              <a:gd name="connsiteY96-21860" fmla="*/ 616 h 764"/>
              <a:gd name="connsiteX97-21861" fmla="*/ 205 w 420"/>
              <a:gd name="connsiteY97-21862" fmla="*/ 611 h 764"/>
              <a:gd name="connsiteX98-21863" fmla="*/ 210 w 420"/>
              <a:gd name="connsiteY98-21864" fmla="*/ 600 h 764"/>
              <a:gd name="connsiteX99-21865" fmla="*/ 221 w 420"/>
              <a:gd name="connsiteY99-21866" fmla="*/ 590 h 764"/>
              <a:gd name="connsiteX100-21867" fmla="*/ 226 w 420"/>
              <a:gd name="connsiteY100-21868" fmla="*/ 579 h 764"/>
              <a:gd name="connsiteX101-21869" fmla="*/ 231 w 420"/>
              <a:gd name="connsiteY101-21870" fmla="*/ 569 h 764"/>
              <a:gd name="connsiteX102-21871" fmla="*/ 236 w 420"/>
              <a:gd name="connsiteY102-21872" fmla="*/ 553 h 764"/>
              <a:gd name="connsiteX103-21873" fmla="*/ 242 w 420"/>
              <a:gd name="connsiteY103-21874" fmla="*/ 537 h 764"/>
              <a:gd name="connsiteX104-21875" fmla="*/ 247 w 420"/>
              <a:gd name="connsiteY104-21876" fmla="*/ 521 h 764"/>
              <a:gd name="connsiteX105-21877" fmla="*/ 252 w 420"/>
              <a:gd name="connsiteY105-21878" fmla="*/ 500 h 764"/>
              <a:gd name="connsiteX106-21879" fmla="*/ 257 w 420"/>
              <a:gd name="connsiteY106-21880" fmla="*/ 479 h 764"/>
              <a:gd name="connsiteX107-21881" fmla="*/ 263 w 420"/>
              <a:gd name="connsiteY107-21882" fmla="*/ 453 h 764"/>
              <a:gd name="connsiteX108-21883" fmla="*/ 268 w 420"/>
              <a:gd name="connsiteY108-21884" fmla="*/ 427 h 764"/>
              <a:gd name="connsiteX109-21885" fmla="*/ 273 w 420"/>
              <a:gd name="connsiteY109-21886" fmla="*/ 400 h 764"/>
              <a:gd name="connsiteX110-21887" fmla="*/ 278 w 420"/>
              <a:gd name="connsiteY110-21888" fmla="*/ 374 h 764"/>
              <a:gd name="connsiteX111-21889" fmla="*/ 284 w 420"/>
              <a:gd name="connsiteY111-21890" fmla="*/ 348 h 764"/>
              <a:gd name="connsiteX112-21891" fmla="*/ 284 w 420"/>
              <a:gd name="connsiteY112-21892" fmla="*/ 321 h 764"/>
              <a:gd name="connsiteX113-21893" fmla="*/ 289 w 420"/>
              <a:gd name="connsiteY113-21894" fmla="*/ 295 h 764"/>
              <a:gd name="connsiteX114-21895" fmla="*/ 289 w 420"/>
              <a:gd name="connsiteY114-21896" fmla="*/ 274 h 764"/>
              <a:gd name="connsiteX115-21897" fmla="*/ 294 w 420"/>
              <a:gd name="connsiteY115-21898" fmla="*/ 253 h 764"/>
              <a:gd name="connsiteX116-21899" fmla="*/ 294 w 420"/>
              <a:gd name="connsiteY116-21900" fmla="*/ 232 h 764"/>
              <a:gd name="connsiteX117-21901" fmla="*/ 294 w 420"/>
              <a:gd name="connsiteY117-21902" fmla="*/ 211 h 764"/>
              <a:gd name="connsiteX118-21903" fmla="*/ 299 w 420"/>
              <a:gd name="connsiteY118-21904" fmla="*/ 132 h 764"/>
              <a:gd name="connsiteX119-21905" fmla="*/ 299 w 420"/>
              <a:gd name="connsiteY119-21906" fmla="*/ 121 h 764"/>
              <a:gd name="connsiteX120-21907" fmla="*/ 294 w 420"/>
              <a:gd name="connsiteY120-21908" fmla="*/ 116 h 764"/>
              <a:gd name="connsiteX121-21909" fmla="*/ 294 w 420"/>
              <a:gd name="connsiteY121-21910" fmla="*/ 116 h 764"/>
              <a:gd name="connsiteX0-21911" fmla="*/ 294 w 420"/>
              <a:gd name="connsiteY0-21912" fmla="*/ 116 h 764"/>
              <a:gd name="connsiteX1-21913" fmla="*/ 294 w 420"/>
              <a:gd name="connsiteY1-21914" fmla="*/ 105 h 764"/>
              <a:gd name="connsiteX2-21915" fmla="*/ 289 w 420"/>
              <a:gd name="connsiteY2-21916" fmla="*/ 95 h 764"/>
              <a:gd name="connsiteX3-21917" fmla="*/ 284 w 420"/>
              <a:gd name="connsiteY3-21918" fmla="*/ 84 h 764"/>
              <a:gd name="connsiteX4-21919" fmla="*/ 284 w 420"/>
              <a:gd name="connsiteY4-21920" fmla="*/ 79 h 764"/>
              <a:gd name="connsiteX5-21921" fmla="*/ 278 w 420"/>
              <a:gd name="connsiteY5-21922" fmla="*/ 79 h 764"/>
              <a:gd name="connsiteX6-21923" fmla="*/ 273 w 420"/>
              <a:gd name="connsiteY6-21924" fmla="*/ 79 h 764"/>
              <a:gd name="connsiteX7-21925" fmla="*/ 263 w 420"/>
              <a:gd name="connsiteY7-21926" fmla="*/ 5 h 764"/>
              <a:gd name="connsiteX8-21927" fmla="*/ 278 w 420"/>
              <a:gd name="connsiteY8-21928" fmla="*/ 0 h 764"/>
              <a:gd name="connsiteX9-21929" fmla="*/ 284 w 420"/>
              <a:gd name="connsiteY9-21930" fmla="*/ 5 h 764"/>
              <a:gd name="connsiteX10-21931" fmla="*/ 299 w 420"/>
              <a:gd name="connsiteY10-21932" fmla="*/ 5 h 764"/>
              <a:gd name="connsiteX11-21933" fmla="*/ 310 w 420"/>
              <a:gd name="connsiteY11-21934" fmla="*/ 11 h 764"/>
              <a:gd name="connsiteX12-21935" fmla="*/ 331 w 420"/>
              <a:gd name="connsiteY12-21936" fmla="*/ 16 h 764"/>
              <a:gd name="connsiteX13-21937" fmla="*/ 363 w 420"/>
              <a:gd name="connsiteY13-21938" fmla="*/ 32 h 764"/>
              <a:gd name="connsiteX14-21939" fmla="*/ 378 w 420"/>
              <a:gd name="connsiteY14-21940" fmla="*/ 42 h 764"/>
              <a:gd name="connsiteX15-21941" fmla="*/ 394 w 420"/>
              <a:gd name="connsiteY15-21942" fmla="*/ 53 h 764"/>
              <a:gd name="connsiteX16-21943" fmla="*/ 405 w 420"/>
              <a:gd name="connsiteY16-21944" fmla="*/ 58 h 764"/>
              <a:gd name="connsiteX17-21945" fmla="*/ 415 w 420"/>
              <a:gd name="connsiteY17-21946" fmla="*/ 68 h 764"/>
              <a:gd name="connsiteX18-21947" fmla="*/ 420 w 420"/>
              <a:gd name="connsiteY18-21948" fmla="*/ 74 h 764"/>
              <a:gd name="connsiteX19-21949" fmla="*/ 420 w 420"/>
              <a:gd name="connsiteY19-21950" fmla="*/ 74 h 764"/>
              <a:gd name="connsiteX20-21951" fmla="*/ 415 w 420"/>
              <a:gd name="connsiteY20-21952" fmla="*/ 79 h 764"/>
              <a:gd name="connsiteX21-21953" fmla="*/ 415 w 420"/>
              <a:gd name="connsiteY21-21954" fmla="*/ 84 h 764"/>
              <a:gd name="connsiteX22-21955" fmla="*/ 410 w 420"/>
              <a:gd name="connsiteY22-21956" fmla="*/ 90 h 764"/>
              <a:gd name="connsiteX23-21957" fmla="*/ 405 w 420"/>
              <a:gd name="connsiteY23-21958" fmla="*/ 95 h 764"/>
              <a:gd name="connsiteX24-21959" fmla="*/ 399 w 420"/>
              <a:gd name="connsiteY24-21960" fmla="*/ 100 h 764"/>
              <a:gd name="connsiteX25-21961" fmla="*/ 394 w 420"/>
              <a:gd name="connsiteY25-21962" fmla="*/ 105 h 764"/>
              <a:gd name="connsiteX26-21963" fmla="*/ 389 w 420"/>
              <a:gd name="connsiteY26-21964" fmla="*/ 116 h 764"/>
              <a:gd name="connsiteX27-21965" fmla="*/ 389 w 420"/>
              <a:gd name="connsiteY27-21966" fmla="*/ 126 h 764"/>
              <a:gd name="connsiteX28-21967" fmla="*/ 384 w 420"/>
              <a:gd name="connsiteY28-21968" fmla="*/ 142 h 764"/>
              <a:gd name="connsiteX29-21969" fmla="*/ 384 w 420"/>
              <a:gd name="connsiteY29-21970" fmla="*/ 163 h 764"/>
              <a:gd name="connsiteX30-21971" fmla="*/ 384 w 420"/>
              <a:gd name="connsiteY30-21972" fmla="*/ 184 h 764"/>
              <a:gd name="connsiteX31-21973" fmla="*/ 378 w 420"/>
              <a:gd name="connsiteY31-21974" fmla="*/ 211 h 764"/>
              <a:gd name="connsiteX32-21975" fmla="*/ 373 w 420"/>
              <a:gd name="connsiteY32-21976" fmla="*/ 263 h 764"/>
              <a:gd name="connsiteX33-21977" fmla="*/ 368 w 420"/>
              <a:gd name="connsiteY33-21978" fmla="*/ 316 h 764"/>
              <a:gd name="connsiteX34-21979" fmla="*/ 363 w 420"/>
              <a:gd name="connsiteY34-21980" fmla="*/ 363 h 764"/>
              <a:gd name="connsiteX35-21981" fmla="*/ 357 w 420"/>
              <a:gd name="connsiteY35-21982" fmla="*/ 411 h 764"/>
              <a:gd name="connsiteX36-21983" fmla="*/ 347 w 420"/>
              <a:gd name="connsiteY36-21984" fmla="*/ 458 h 764"/>
              <a:gd name="connsiteX37-21985" fmla="*/ 336 w 420"/>
              <a:gd name="connsiteY37-21986" fmla="*/ 506 h 764"/>
              <a:gd name="connsiteX38-21987" fmla="*/ 326 w 420"/>
              <a:gd name="connsiteY38-21988" fmla="*/ 553 h 764"/>
              <a:gd name="connsiteX39-21989" fmla="*/ 310 w 420"/>
              <a:gd name="connsiteY39-21990" fmla="*/ 595 h 764"/>
              <a:gd name="connsiteX40-21991" fmla="*/ 299 w 420"/>
              <a:gd name="connsiteY40-21992" fmla="*/ 622 h 764"/>
              <a:gd name="connsiteX41-21993" fmla="*/ 294 w 420"/>
              <a:gd name="connsiteY41-21994" fmla="*/ 643 h 764"/>
              <a:gd name="connsiteX42-21995" fmla="*/ 284 w 420"/>
              <a:gd name="connsiteY42-21996" fmla="*/ 658 h 764"/>
              <a:gd name="connsiteX43-21997" fmla="*/ 273 w 420"/>
              <a:gd name="connsiteY43-21998" fmla="*/ 674 h 764"/>
              <a:gd name="connsiteX44-21999" fmla="*/ 263 w 420"/>
              <a:gd name="connsiteY44-22000" fmla="*/ 690 h 764"/>
              <a:gd name="connsiteX45-22001" fmla="*/ 252 w 420"/>
              <a:gd name="connsiteY45-22002" fmla="*/ 706 h 764"/>
              <a:gd name="connsiteX46-22003" fmla="*/ 236 w 420"/>
              <a:gd name="connsiteY46-22004" fmla="*/ 716 h 764"/>
              <a:gd name="connsiteX47-22005" fmla="*/ 226 w 420"/>
              <a:gd name="connsiteY47-22006" fmla="*/ 727 h 764"/>
              <a:gd name="connsiteX48-22007" fmla="*/ 215 w 420"/>
              <a:gd name="connsiteY48-22008" fmla="*/ 737 h 764"/>
              <a:gd name="connsiteX49-22009" fmla="*/ 205 w 420"/>
              <a:gd name="connsiteY49-22010" fmla="*/ 743 h 764"/>
              <a:gd name="connsiteX50-22011" fmla="*/ 194 w 420"/>
              <a:gd name="connsiteY50-22012" fmla="*/ 748 h 764"/>
              <a:gd name="connsiteX51-22013" fmla="*/ 184 w 420"/>
              <a:gd name="connsiteY51-22014" fmla="*/ 753 h 764"/>
              <a:gd name="connsiteX52-22015" fmla="*/ 179 w 420"/>
              <a:gd name="connsiteY52-22016" fmla="*/ 758 h 764"/>
              <a:gd name="connsiteX53-22017" fmla="*/ 168 w 420"/>
              <a:gd name="connsiteY53-22018" fmla="*/ 764 h 764"/>
              <a:gd name="connsiteX54-22019" fmla="*/ 163 w 420"/>
              <a:gd name="connsiteY54-22020" fmla="*/ 764 h 764"/>
              <a:gd name="connsiteX55-22021" fmla="*/ 157 w 420"/>
              <a:gd name="connsiteY55-22022" fmla="*/ 764 h 764"/>
              <a:gd name="connsiteX56-22023" fmla="*/ 147 w 420"/>
              <a:gd name="connsiteY56-22024" fmla="*/ 758 h 764"/>
              <a:gd name="connsiteX57-22025" fmla="*/ 142 w 420"/>
              <a:gd name="connsiteY57-22026" fmla="*/ 753 h 764"/>
              <a:gd name="connsiteX58-22027" fmla="*/ 136 w 420"/>
              <a:gd name="connsiteY58-22028" fmla="*/ 748 h 764"/>
              <a:gd name="connsiteX59-22029" fmla="*/ 136 w 420"/>
              <a:gd name="connsiteY59-22030" fmla="*/ 743 h 764"/>
              <a:gd name="connsiteX60-22031" fmla="*/ 136 w 420"/>
              <a:gd name="connsiteY60-22032" fmla="*/ 737 h 764"/>
              <a:gd name="connsiteX61-22033" fmla="*/ 136 w 420"/>
              <a:gd name="connsiteY61-22034" fmla="*/ 732 h 764"/>
              <a:gd name="connsiteX62-22035" fmla="*/ 136 w 420"/>
              <a:gd name="connsiteY62-22036" fmla="*/ 722 h 764"/>
              <a:gd name="connsiteX63-22037" fmla="*/ 136 w 420"/>
              <a:gd name="connsiteY63-22038" fmla="*/ 716 h 764"/>
              <a:gd name="connsiteX64-22039" fmla="*/ 131 w 420"/>
              <a:gd name="connsiteY64-22040" fmla="*/ 706 h 764"/>
              <a:gd name="connsiteX65-22041" fmla="*/ 121 w 420"/>
              <a:gd name="connsiteY65-22042" fmla="*/ 695 h 764"/>
              <a:gd name="connsiteX66-22043" fmla="*/ 110 w 420"/>
              <a:gd name="connsiteY66-22044" fmla="*/ 690 h 764"/>
              <a:gd name="connsiteX67-22045" fmla="*/ 100 w 420"/>
              <a:gd name="connsiteY67-22046" fmla="*/ 679 h 764"/>
              <a:gd name="connsiteX68-22047" fmla="*/ 84 w 420"/>
              <a:gd name="connsiteY68-22048" fmla="*/ 669 h 764"/>
              <a:gd name="connsiteX69-22049" fmla="*/ 68 w 420"/>
              <a:gd name="connsiteY69-22050" fmla="*/ 658 h 764"/>
              <a:gd name="connsiteX70-22051" fmla="*/ 52 w 420"/>
              <a:gd name="connsiteY70-22052" fmla="*/ 648 h 764"/>
              <a:gd name="connsiteX71-22053" fmla="*/ 36 w 420"/>
              <a:gd name="connsiteY71-22054" fmla="*/ 643 h 764"/>
              <a:gd name="connsiteX72-22055" fmla="*/ 26 w 420"/>
              <a:gd name="connsiteY72-22056" fmla="*/ 632 h 764"/>
              <a:gd name="connsiteX73-22057" fmla="*/ 15 w 420"/>
              <a:gd name="connsiteY73-22058" fmla="*/ 627 h 764"/>
              <a:gd name="connsiteX74-22059" fmla="*/ 5 w 420"/>
              <a:gd name="connsiteY74-22060" fmla="*/ 622 h 764"/>
              <a:gd name="connsiteX75-22061" fmla="*/ 0 w 420"/>
              <a:gd name="connsiteY75-22062" fmla="*/ 616 h 764"/>
              <a:gd name="connsiteX76-22063" fmla="*/ 0 w 420"/>
              <a:gd name="connsiteY76-22064" fmla="*/ 616 h 764"/>
              <a:gd name="connsiteX77-22065" fmla="*/ 0 w 420"/>
              <a:gd name="connsiteY77-22066" fmla="*/ 611 h 764"/>
              <a:gd name="connsiteX78-22067" fmla="*/ 0 w 420"/>
              <a:gd name="connsiteY78-22068" fmla="*/ 611 h 764"/>
              <a:gd name="connsiteX79-22069" fmla="*/ 5 w 420"/>
              <a:gd name="connsiteY79-22070" fmla="*/ 611 h 764"/>
              <a:gd name="connsiteX80-22071" fmla="*/ 10 w 420"/>
              <a:gd name="connsiteY80-22072" fmla="*/ 611 h 764"/>
              <a:gd name="connsiteX81-22073" fmla="*/ 21 w 420"/>
              <a:gd name="connsiteY81-22074" fmla="*/ 611 h 764"/>
              <a:gd name="connsiteX82-22075" fmla="*/ 31 w 420"/>
              <a:gd name="connsiteY82-22076" fmla="*/ 611 h 764"/>
              <a:gd name="connsiteX83-22077" fmla="*/ 47 w 420"/>
              <a:gd name="connsiteY83-22078" fmla="*/ 616 h 764"/>
              <a:gd name="connsiteX84-22079" fmla="*/ 63 w 420"/>
              <a:gd name="connsiteY84-22080" fmla="*/ 622 h 764"/>
              <a:gd name="connsiteX85-22081" fmla="*/ 84 w 420"/>
              <a:gd name="connsiteY85-22082" fmla="*/ 622 h 764"/>
              <a:gd name="connsiteX86-22083" fmla="*/ 105 w 420"/>
              <a:gd name="connsiteY86-22084" fmla="*/ 627 h 764"/>
              <a:gd name="connsiteX87-22085" fmla="*/ 121 w 420"/>
              <a:gd name="connsiteY87-22086" fmla="*/ 632 h 764"/>
              <a:gd name="connsiteX88-22087" fmla="*/ 136 w 420"/>
              <a:gd name="connsiteY88-22088" fmla="*/ 632 h 764"/>
              <a:gd name="connsiteX89-22089" fmla="*/ 152 w 420"/>
              <a:gd name="connsiteY89-22090" fmla="*/ 632 h 764"/>
              <a:gd name="connsiteX90-22091" fmla="*/ 163 w 420"/>
              <a:gd name="connsiteY90-22092" fmla="*/ 632 h 764"/>
              <a:gd name="connsiteX91-22093" fmla="*/ 173 w 420"/>
              <a:gd name="connsiteY91-22094" fmla="*/ 632 h 764"/>
              <a:gd name="connsiteX92-22095" fmla="*/ 179 w 420"/>
              <a:gd name="connsiteY92-22096" fmla="*/ 632 h 764"/>
              <a:gd name="connsiteX93-22097" fmla="*/ 184 w 420"/>
              <a:gd name="connsiteY93-22098" fmla="*/ 632 h 764"/>
              <a:gd name="connsiteX94-22099" fmla="*/ 189 w 420"/>
              <a:gd name="connsiteY94-22100" fmla="*/ 627 h 764"/>
              <a:gd name="connsiteX95-22101" fmla="*/ 194 w 420"/>
              <a:gd name="connsiteY95-22102" fmla="*/ 622 h 764"/>
              <a:gd name="connsiteX96-22103" fmla="*/ 200 w 420"/>
              <a:gd name="connsiteY96-22104" fmla="*/ 616 h 764"/>
              <a:gd name="connsiteX97-22105" fmla="*/ 205 w 420"/>
              <a:gd name="connsiteY97-22106" fmla="*/ 611 h 764"/>
              <a:gd name="connsiteX98-22107" fmla="*/ 210 w 420"/>
              <a:gd name="connsiteY98-22108" fmla="*/ 600 h 764"/>
              <a:gd name="connsiteX99-22109" fmla="*/ 221 w 420"/>
              <a:gd name="connsiteY99-22110" fmla="*/ 590 h 764"/>
              <a:gd name="connsiteX100-22111" fmla="*/ 226 w 420"/>
              <a:gd name="connsiteY100-22112" fmla="*/ 579 h 764"/>
              <a:gd name="connsiteX101-22113" fmla="*/ 231 w 420"/>
              <a:gd name="connsiteY101-22114" fmla="*/ 569 h 764"/>
              <a:gd name="connsiteX102-22115" fmla="*/ 236 w 420"/>
              <a:gd name="connsiteY102-22116" fmla="*/ 553 h 764"/>
              <a:gd name="connsiteX103-22117" fmla="*/ 242 w 420"/>
              <a:gd name="connsiteY103-22118" fmla="*/ 537 h 764"/>
              <a:gd name="connsiteX104-22119" fmla="*/ 247 w 420"/>
              <a:gd name="connsiteY104-22120" fmla="*/ 521 h 764"/>
              <a:gd name="connsiteX105-22121" fmla="*/ 252 w 420"/>
              <a:gd name="connsiteY105-22122" fmla="*/ 500 h 764"/>
              <a:gd name="connsiteX106-22123" fmla="*/ 257 w 420"/>
              <a:gd name="connsiteY106-22124" fmla="*/ 479 h 764"/>
              <a:gd name="connsiteX107-22125" fmla="*/ 263 w 420"/>
              <a:gd name="connsiteY107-22126" fmla="*/ 453 h 764"/>
              <a:gd name="connsiteX108-22127" fmla="*/ 268 w 420"/>
              <a:gd name="connsiteY108-22128" fmla="*/ 427 h 764"/>
              <a:gd name="connsiteX109-22129" fmla="*/ 273 w 420"/>
              <a:gd name="connsiteY109-22130" fmla="*/ 400 h 764"/>
              <a:gd name="connsiteX110-22131" fmla="*/ 278 w 420"/>
              <a:gd name="connsiteY110-22132" fmla="*/ 374 h 764"/>
              <a:gd name="connsiteX111-22133" fmla="*/ 284 w 420"/>
              <a:gd name="connsiteY111-22134" fmla="*/ 348 h 764"/>
              <a:gd name="connsiteX112-22135" fmla="*/ 284 w 420"/>
              <a:gd name="connsiteY112-22136" fmla="*/ 321 h 764"/>
              <a:gd name="connsiteX113-22137" fmla="*/ 289 w 420"/>
              <a:gd name="connsiteY113-22138" fmla="*/ 295 h 764"/>
              <a:gd name="connsiteX114-22139" fmla="*/ 289 w 420"/>
              <a:gd name="connsiteY114-22140" fmla="*/ 274 h 764"/>
              <a:gd name="connsiteX115-22141" fmla="*/ 294 w 420"/>
              <a:gd name="connsiteY115-22142" fmla="*/ 253 h 764"/>
              <a:gd name="connsiteX116-22143" fmla="*/ 294 w 420"/>
              <a:gd name="connsiteY116-22144" fmla="*/ 232 h 764"/>
              <a:gd name="connsiteX117-22145" fmla="*/ 294 w 420"/>
              <a:gd name="connsiteY117-22146" fmla="*/ 211 h 764"/>
              <a:gd name="connsiteX118-22147" fmla="*/ 299 w 420"/>
              <a:gd name="connsiteY118-22148" fmla="*/ 121 h 764"/>
              <a:gd name="connsiteX119-22149" fmla="*/ 294 w 420"/>
              <a:gd name="connsiteY119-22150" fmla="*/ 116 h 764"/>
              <a:gd name="connsiteX120-22151" fmla="*/ 294 w 420"/>
              <a:gd name="connsiteY120-22152" fmla="*/ 116 h 764"/>
              <a:gd name="connsiteX0-22153" fmla="*/ 294 w 420"/>
              <a:gd name="connsiteY0-22154" fmla="*/ 116 h 764"/>
              <a:gd name="connsiteX1-22155" fmla="*/ 294 w 420"/>
              <a:gd name="connsiteY1-22156" fmla="*/ 105 h 764"/>
              <a:gd name="connsiteX2-22157" fmla="*/ 289 w 420"/>
              <a:gd name="connsiteY2-22158" fmla="*/ 95 h 764"/>
              <a:gd name="connsiteX3-22159" fmla="*/ 284 w 420"/>
              <a:gd name="connsiteY3-22160" fmla="*/ 84 h 764"/>
              <a:gd name="connsiteX4-22161" fmla="*/ 284 w 420"/>
              <a:gd name="connsiteY4-22162" fmla="*/ 79 h 764"/>
              <a:gd name="connsiteX5-22163" fmla="*/ 278 w 420"/>
              <a:gd name="connsiteY5-22164" fmla="*/ 79 h 764"/>
              <a:gd name="connsiteX6-22165" fmla="*/ 273 w 420"/>
              <a:gd name="connsiteY6-22166" fmla="*/ 79 h 764"/>
              <a:gd name="connsiteX7-22167" fmla="*/ 263 w 420"/>
              <a:gd name="connsiteY7-22168" fmla="*/ 5 h 764"/>
              <a:gd name="connsiteX8-22169" fmla="*/ 278 w 420"/>
              <a:gd name="connsiteY8-22170" fmla="*/ 0 h 764"/>
              <a:gd name="connsiteX9-22171" fmla="*/ 284 w 420"/>
              <a:gd name="connsiteY9-22172" fmla="*/ 5 h 764"/>
              <a:gd name="connsiteX10-22173" fmla="*/ 299 w 420"/>
              <a:gd name="connsiteY10-22174" fmla="*/ 5 h 764"/>
              <a:gd name="connsiteX11-22175" fmla="*/ 310 w 420"/>
              <a:gd name="connsiteY11-22176" fmla="*/ 11 h 764"/>
              <a:gd name="connsiteX12-22177" fmla="*/ 331 w 420"/>
              <a:gd name="connsiteY12-22178" fmla="*/ 16 h 764"/>
              <a:gd name="connsiteX13-22179" fmla="*/ 363 w 420"/>
              <a:gd name="connsiteY13-22180" fmla="*/ 32 h 764"/>
              <a:gd name="connsiteX14-22181" fmla="*/ 378 w 420"/>
              <a:gd name="connsiteY14-22182" fmla="*/ 42 h 764"/>
              <a:gd name="connsiteX15-22183" fmla="*/ 394 w 420"/>
              <a:gd name="connsiteY15-22184" fmla="*/ 53 h 764"/>
              <a:gd name="connsiteX16-22185" fmla="*/ 405 w 420"/>
              <a:gd name="connsiteY16-22186" fmla="*/ 58 h 764"/>
              <a:gd name="connsiteX17-22187" fmla="*/ 415 w 420"/>
              <a:gd name="connsiteY17-22188" fmla="*/ 68 h 764"/>
              <a:gd name="connsiteX18-22189" fmla="*/ 420 w 420"/>
              <a:gd name="connsiteY18-22190" fmla="*/ 74 h 764"/>
              <a:gd name="connsiteX19-22191" fmla="*/ 420 w 420"/>
              <a:gd name="connsiteY19-22192" fmla="*/ 74 h 764"/>
              <a:gd name="connsiteX20-22193" fmla="*/ 415 w 420"/>
              <a:gd name="connsiteY20-22194" fmla="*/ 79 h 764"/>
              <a:gd name="connsiteX21-22195" fmla="*/ 415 w 420"/>
              <a:gd name="connsiteY21-22196" fmla="*/ 84 h 764"/>
              <a:gd name="connsiteX22-22197" fmla="*/ 410 w 420"/>
              <a:gd name="connsiteY22-22198" fmla="*/ 90 h 764"/>
              <a:gd name="connsiteX23-22199" fmla="*/ 405 w 420"/>
              <a:gd name="connsiteY23-22200" fmla="*/ 95 h 764"/>
              <a:gd name="connsiteX24-22201" fmla="*/ 399 w 420"/>
              <a:gd name="connsiteY24-22202" fmla="*/ 100 h 764"/>
              <a:gd name="connsiteX25-22203" fmla="*/ 394 w 420"/>
              <a:gd name="connsiteY25-22204" fmla="*/ 105 h 764"/>
              <a:gd name="connsiteX26-22205" fmla="*/ 389 w 420"/>
              <a:gd name="connsiteY26-22206" fmla="*/ 116 h 764"/>
              <a:gd name="connsiteX27-22207" fmla="*/ 389 w 420"/>
              <a:gd name="connsiteY27-22208" fmla="*/ 126 h 764"/>
              <a:gd name="connsiteX28-22209" fmla="*/ 384 w 420"/>
              <a:gd name="connsiteY28-22210" fmla="*/ 142 h 764"/>
              <a:gd name="connsiteX29-22211" fmla="*/ 384 w 420"/>
              <a:gd name="connsiteY29-22212" fmla="*/ 163 h 764"/>
              <a:gd name="connsiteX30-22213" fmla="*/ 384 w 420"/>
              <a:gd name="connsiteY30-22214" fmla="*/ 184 h 764"/>
              <a:gd name="connsiteX31-22215" fmla="*/ 378 w 420"/>
              <a:gd name="connsiteY31-22216" fmla="*/ 211 h 764"/>
              <a:gd name="connsiteX32-22217" fmla="*/ 373 w 420"/>
              <a:gd name="connsiteY32-22218" fmla="*/ 263 h 764"/>
              <a:gd name="connsiteX33-22219" fmla="*/ 368 w 420"/>
              <a:gd name="connsiteY33-22220" fmla="*/ 316 h 764"/>
              <a:gd name="connsiteX34-22221" fmla="*/ 363 w 420"/>
              <a:gd name="connsiteY34-22222" fmla="*/ 363 h 764"/>
              <a:gd name="connsiteX35-22223" fmla="*/ 357 w 420"/>
              <a:gd name="connsiteY35-22224" fmla="*/ 411 h 764"/>
              <a:gd name="connsiteX36-22225" fmla="*/ 347 w 420"/>
              <a:gd name="connsiteY36-22226" fmla="*/ 458 h 764"/>
              <a:gd name="connsiteX37-22227" fmla="*/ 336 w 420"/>
              <a:gd name="connsiteY37-22228" fmla="*/ 506 h 764"/>
              <a:gd name="connsiteX38-22229" fmla="*/ 326 w 420"/>
              <a:gd name="connsiteY38-22230" fmla="*/ 553 h 764"/>
              <a:gd name="connsiteX39-22231" fmla="*/ 310 w 420"/>
              <a:gd name="connsiteY39-22232" fmla="*/ 595 h 764"/>
              <a:gd name="connsiteX40-22233" fmla="*/ 299 w 420"/>
              <a:gd name="connsiteY40-22234" fmla="*/ 622 h 764"/>
              <a:gd name="connsiteX41-22235" fmla="*/ 294 w 420"/>
              <a:gd name="connsiteY41-22236" fmla="*/ 643 h 764"/>
              <a:gd name="connsiteX42-22237" fmla="*/ 284 w 420"/>
              <a:gd name="connsiteY42-22238" fmla="*/ 658 h 764"/>
              <a:gd name="connsiteX43-22239" fmla="*/ 273 w 420"/>
              <a:gd name="connsiteY43-22240" fmla="*/ 674 h 764"/>
              <a:gd name="connsiteX44-22241" fmla="*/ 263 w 420"/>
              <a:gd name="connsiteY44-22242" fmla="*/ 690 h 764"/>
              <a:gd name="connsiteX45-22243" fmla="*/ 252 w 420"/>
              <a:gd name="connsiteY45-22244" fmla="*/ 706 h 764"/>
              <a:gd name="connsiteX46-22245" fmla="*/ 236 w 420"/>
              <a:gd name="connsiteY46-22246" fmla="*/ 716 h 764"/>
              <a:gd name="connsiteX47-22247" fmla="*/ 226 w 420"/>
              <a:gd name="connsiteY47-22248" fmla="*/ 727 h 764"/>
              <a:gd name="connsiteX48-22249" fmla="*/ 215 w 420"/>
              <a:gd name="connsiteY48-22250" fmla="*/ 737 h 764"/>
              <a:gd name="connsiteX49-22251" fmla="*/ 205 w 420"/>
              <a:gd name="connsiteY49-22252" fmla="*/ 743 h 764"/>
              <a:gd name="connsiteX50-22253" fmla="*/ 194 w 420"/>
              <a:gd name="connsiteY50-22254" fmla="*/ 748 h 764"/>
              <a:gd name="connsiteX51-22255" fmla="*/ 184 w 420"/>
              <a:gd name="connsiteY51-22256" fmla="*/ 753 h 764"/>
              <a:gd name="connsiteX52-22257" fmla="*/ 179 w 420"/>
              <a:gd name="connsiteY52-22258" fmla="*/ 758 h 764"/>
              <a:gd name="connsiteX53-22259" fmla="*/ 168 w 420"/>
              <a:gd name="connsiteY53-22260" fmla="*/ 764 h 764"/>
              <a:gd name="connsiteX54-22261" fmla="*/ 163 w 420"/>
              <a:gd name="connsiteY54-22262" fmla="*/ 764 h 764"/>
              <a:gd name="connsiteX55-22263" fmla="*/ 157 w 420"/>
              <a:gd name="connsiteY55-22264" fmla="*/ 764 h 764"/>
              <a:gd name="connsiteX56-22265" fmla="*/ 147 w 420"/>
              <a:gd name="connsiteY56-22266" fmla="*/ 758 h 764"/>
              <a:gd name="connsiteX57-22267" fmla="*/ 142 w 420"/>
              <a:gd name="connsiteY57-22268" fmla="*/ 753 h 764"/>
              <a:gd name="connsiteX58-22269" fmla="*/ 136 w 420"/>
              <a:gd name="connsiteY58-22270" fmla="*/ 748 h 764"/>
              <a:gd name="connsiteX59-22271" fmla="*/ 136 w 420"/>
              <a:gd name="connsiteY59-22272" fmla="*/ 743 h 764"/>
              <a:gd name="connsiteX60-22273" fmla="*/ 136 w 420"/>
              <a:gd name="connsiteY60-22274" fmla="*/ 737 h 764"/>
              <a:gd name="connsiteX61-22275" fmla="*/ 136 w 420"/>
              <a:gd name="connsiteY61-22276" fmla="*/ 732 h 764"/>
              <a:gd name="connsiteX62-22277" fmla="*/ 136 w 420"/>
              <a:gd name="connsiteY62-22278" fmla="*/ 722 h 764"/>
              <a:gd name="connsiteX63-22279" fmla="*/ 136 w 420"/>
              <a:gd name="connsiteY63-22280" fmla="*/ 716 h 764"/>
              <a:gd name="connsiteX64-22281" fmla="*/ 131 w 420"/>
              <a:gd name="connsiteY64-22282" fmla="*/ 706 h 764"/>
              <a:gd name="connsiteX65-22283" fmla="*/ 121 w 420"/>
              <a:gd name="connsiteY65-22284" fmla="*/ 695 h 764"/>
              <a:gd name="connsiteX66-22285" fmla="*/ 110 w 420"/>
              <a:gd name="connsiteY66-22286" fmla="*/ 690 h 764"/>
              <a:gd name="connsiteX67-22287" fmla="*/ 100 w 420"/>
              <a:gd name="connsiteY67-22288" fmla="*/ 679 h 764"/>
              <a:gd name="connsiteX68-22289" fmla="*/ 84 w 420"/>
              <a:gd name="connsiteY68-22290" fmla="*/ 669 h 764"/>
              <a:gd name="connsiteX69-22291" fmla="*/ 68 w 420"/>
              <a:gd name="connsiteY69-22292" fmla="*/ 658 h 764"/>
              <a:gd name="connsiteX70-22293" fmla="*/ 52 w 420"/>
              <a:gd name="connsiteY70-22294" fmla="*/ 648 h 764"/>
              <a:gd name="connsiteX71-22295" fmla="*/ 36 w 420"/>
              <a:gd name="connsiteY71-22296" fmla="*/ 643 h 764"/>
              <a:gd name="connsiteX72-22297" fmla="*/ 26 w 420"/>
              <a:gd name="connsiteY72-22298" fmla="*/ 632 h 764"/>
              <a:gd name="connsiteX73-22299" fmla="*/ 15 w 420"/>
              <a:gd name="connsiteY73-22300" fmla="*/ 627 h 764"/>
              <a:gd name="connsiteX74-22301" fmla="*/ 5 w 420"/>
              <a:gd name="connsiteY74-22302" fmla="*/ 622 h 764"/>
              <a:gd name="connsiteX75-22303" fmla="*/ 0 w 420"/>
              <a:gd name="connsiteY75-22304" fmla="*/ 616 h 764"/>
              <a:gd name="connsiteX76-22305" fmla="*/ 0 w 420"/>
              <a:gd name="connsiteY76-22306" fmla="*/ 616 h 764"/>
              <a:gd name="connsiteX77-22307" fmla="*/ 0 w 420"/>
              <a:gd name="connsiteY77-22308" fmla="*/ 611 h 764"/>
              <a:gd name="connsiteX78-22309" fmla="*/ 0 w 420"/>
              <a:gd name="connsiteY78-22310" fmla="*/ 611 h 764"/>
              <a:gd name="connsiteX79-22311" fmla="*/ 5 w 420"/>
              <a:gd name="connsiteY79-22312" fmla="*/ 611 h 764"/>
              <a:gd name="connsiteX80-22313" fmla="*/ 10 w 420"/>
              <a:gd name="connsiteY80-22314" fmla="*/ 611 h 764"/>
              <a:gd name="connsiteX81-22315" fmla="*/ 21 w 420"/>
              <a:gd name="connsiteY81-22316" fmla="*/ 611 h 764"/>
              <a:gd name="connsiteX82-22317" fmla="*/ 31 w 420"/>
              <a:gd name="connsiteY82-22318" fmla="*/ 611 h 764"/>
              <a:gd name="connsiteX83-22319" fmla="*/ 47 w 420"/>
              <a:gd name="connsiteY83-22320" fmla="*/ 616 h 764"/>
              <a:gd name="connsiteX84-22321" fmla="*/ 63 w 420"/>
              <a:gd name="connsiteY84-22322" fmla="*/ 622 h 764"/>
              <a:gd name="connsiteX85-22323" fmla="*/ 84 w 420"/>
              <a:gd name="connsiteY85-22324" fmla="*/ 622 h 764"/>
              <a:gd name="connsiteX86-22325" fmla="*/ 105 w 420"/>
              <a:gd name="connsiteY86-22326" fmla="*/ 627 h 764"/>
              <a:gd name="connsiteX87-22327" fmla="*/ 121 w 420"/>
              <a:gd name="connsiteY87-22328" fmla="*/ 632 h 764"/>
              <a:gd name="connsiteX88-22329" fmla="*/ 136 w 420"/>
              <a:gd name="connsiteY88-22330" fmla="*/ 632 h 764"/>
              <a:gd name="connsiteX89-22331" fmla="*/ 152 w 420"/>
              <a:gd name="connsiteY89-22332" fmla="*/ 632 h 764"/>
              <a:gd name="connsiteX90-22333" fmla="*/ 163 w 420"/>
              <a:gd name="connsiteY90-22334" fmla="*/ 632 h 764"/>
              <a:gd name="connsiteX91-22335" fmla="*/ 173 w 420"/>
              <a:gd name="connsiteY91-22336" fmla="*/ 632 h 764"/>
              <a:gd name="connsiteX92-22337" fmla="*/ 179 w 420"/>
              <a:gd name="connsiteY92-22338" fmla="*/ 632 h 764"/>
              <a:gd name="connsiteX93-22339" fmla="*/ 184 w 420"/>
              <a:gd name="connsiteY93-22340" fmla="*/ 632 h 764"/>
              <a:gd name="connsiteX94-22341" fmla="*/ 189 w 420"/>
              <a:gd name="connsiteY94-22342" fmla="*/ 627 h 764"/>
              <a:gd name="connsiteX95-22343" fmla="*/ 194 w 420"/>
              <a:gd name="connsiteY95-22344" fmla="*/ 622 h 764"/>
              <a:gd name="connsiteX96-22345" fmla="*/ 200 w 420"/>
              <a:gd name="connsiteY96-22346" fmla="*/ 616 h 764"/>
              <a:gd name="connsiteX97-22347" fmla="*/ 205 w 420"/>
              <a:gd name="connsiteY97-22348" fmla="*/ 611 h 764"/>
              <a:gd name="connsiteX98-22349" fmla="*/ 210 w 420"/>
              <a:gd name="connsiteY98-22350" fmla="*/ 600 h 764"/>
              <a:gd name="connsiteX99-22351" fmla="*/ 221 w 420"/>
              <a:gd name="connsiteY99-22352" fmla="*/ 590 h 764"/>
              <a:gd name="connsiteX100-22353" fmla="*/ 226 w 420"/>
              <a:gd name="connsiteY100-22354" fmla="*/ 579 h 764"/>
              <a:gd name="connsiteX101-22355" fmla="*/ 231 w 420"/>
              <a:gd name="connsiteY101-22356" fmla="*/ 569 h 764"/>
              <a:gd name="connsiteX102-22357" fmla="*/ 236 w 420"/>
              <a:gd name="connsiteY102-22358" fmla="*/ 553 h 764"/>
              <a:gd name="connsiteX103-22359" fmla="*/ 242 w 420"/>
              <a:gd name="connsiteY103-22360" fmla="*/ 537 h 764"/>
              <a:gd name="connsiteX104-22361" fmla="*/ 247 w 420"/>
              <a:gd name="connsiteY104-22362" fmla="*/ 521 h 764"/>
              <a:gd name="connsiteX105-22363" fmla="*/ 252 w 420"/>
              <a:gd name="connsiteY105-22364" fmla="*/ 500 h 764"/>
              <a:gd name="connsiteX106-22365" fmla="*/ 257 w 420"/>
              <a:gd name="connsiteY106-22366" fmla="*/ 479 h 764"/>
              <a:gd name="connsiteX107-22367" fmla="*/ 263 w 420"/>
              <a:gd name="connsiteY107-22368" fmla="*/ 453 h 764"/>
              <a:gd name="connsiteX108-22369" fmla="*/ 268 w 420"/>
              <a:gd name="connsiteY108-22370" fmla="*/ 427 h 764"/>
              <a:gd name="connsiteX109-22371" fmla="*/ 273 w 420"/>
              <a:gd name="connsiteY109-22372" fmla="*/ 400 h 764"/>
              <a:gd name="connsiteX110-22373" fmla="*/ 278 w 420"/>
              <a:gd name="connsiteY110-22374" fmla="*/ 374 h 764"/>
              <a:gd name="connsiteX111-22375" fmla="*/ 284 w 420"/>
              <a:gd name="connsiteY111-22376" fmla="*/ 348 h 764"/>
              <a:gd name="connsiteX112-22377" fmla="*/ 284 w 420"/>
              <a:gd name="connsiteY112-22378" fmla="*/ 321 h 764"/>
              <a:gd name="connsiteX113-22379" fmla="*/ 289 w 420"/>
              <a:gd name="connsiteY113-22380" fmla="*/ 295 h 764"/>
              <a:gd name="connsiteX114-22381" fmla="*/ 289 w 420"/>
              <a:gd name="connsiteY114-22382" fmla="*/ 274 h 764"/>
              <a:gd name="connsiteX115-22383" fmla="*/ 294 w 420"/>
              <a:gd name="connsiteY115-22384" fmla="*/ 253 h 764"/>
              <a:gd name="connsiteX116-22385" fmla="*/ 294 w 420"/>
              <a:gd name="connsiteY116-22386" fmla="*/ 232 h 764"/>
              <a:gd name="connsiteX117-22387" fmla="*/ 294 w 420"/>
              <a:gd name="connsiteY117-22388" fmla="*/ 211 h 764"/>
              <a:gd name="connsiteX118-22389" fmla="*/ 299 w 420"/>
              <a:gd name="connsiteY118-22390" fmla="*/ 121 h 764"/>
              <a:gd name="connsiteX119-22391" fmla="*/ 294 w 420"/>
              <a:gd name="connsiteY119-22392" fmla="*/ 116 h 764"/>
              <a:gd name="connsiteX0-22393" fmla="*/ 294 w 420"/>
              <a:gd name="connsiteY0-22394" fmla="*/ 116 h 764"/>
              <a:gd name="connsiteX1-22395" fmla="*/ 294 w 420"/>
              <a:gd name="connsiteY1-22396" fmla="*/ 105 h 764"/>
              <a:gd name="connsiteX2-22397" fmla="*/ 289 w 420"/>
              <a:gd name="connsiteY2-22398" fmla="*/ 95 h 764"/>
              <a:gd name="connsiteX3-22399" fmla="*/ 284 w 420"/>
              <a:gd name="connsiteY3-22400" fmla="*/ 84 h 764"/>
              <a:gd name="connsiteX4-22401" fmla="*/ 284 w 420"/>
              <a:gd name="connsiteY4-22402" fmla="*/ 79 h 764"/>
              <a:gd name="connsiteX5-22403" fmla="*/ 278 w 420"/>
              <a:gd name="connsiteY5-22404" fmla="*/ 79 h 764"/>
              <a:gd name="connsiteX6-22405" fmla="*/ 273 w 420"/>
              <a:gd name="connsiteY6-22406" fmla="*/ 79 h 764"/>
              <a:gd name="connsiteX7-22407" fmla="*/ 263 w 420"/>
              <a:gd name="connsiteY7-22408" fmla="*/ 5 h 764"/>
              <a:gd name="connsiteX8-22409" fmla="*/ 278 w 420"/>
              <a:gd name="connsiteY8-22410" fmla="*/ 0 h 764"/>
              <a:gd name="connsiteX9-22411" fmla="*/ 284 w 420"/>
              <a:gd name="connsiteY9-22412" fmla="*/ 5 h 764"/>
              <a:gd name="connsiteX10-22413" fmla="*/ 299 w 420"/>
              <a:gd name="connsiteY10-22414" fmla="*/ 5 h 764"/>
              <a:gd name="connsiteX11-22415" fmla="*/ 310 w 420"/>
              <a:gd name="connsiteY11-22416" fmla="*/ 11 h 764"/>
              <a:gd name="connsiteX12-22417" fmla="*/ 331 w 420"/>
              <a:gd name="connsiteY12-22418" fmla="*/ 16 h 764"/>
              <a:gd name="connsiteX13-22419" fmla="*/ 363 w 420"/>
              <a:gd name="connsiteY13-22420" fmla="*/ 32 h 764"/>
              <a:gd name="connsiteX14-22421" fmla="*/ 378 w 420"/>
              <a:gd name="connsiteY14-22422" fmla="*/ 42 h 764"/>
              <a:gd name="connsiteX15-22423" fmla="*/ 394 w 420"/>
              <a:gd name="connsiteY15-22424" fmla="*/ 53 h 764"/>
              <a:gd name="connsiteX16-22425" fmla="*/ 405 w 420"/>
              <a:gd name="connsiteY16-22426" fmla="*/ 58 h 764"/>
              <a:gd name="connsiteX17-22427" fmla="*/ 415 w 420"/>
              <a:gd name="connsiteY17-22428" fmla="*/ 68 h 764"/>
              <a:gd name="connsiteX18-22429" fmla="*/ 420 w 420"/>
              <a:gd name="connsiteY18-22430" fmla="*/ 74 h 764"/>
              <a:gd name="connsiteX19-22431" fmla="*/ 420 w 420"/>
              <a:gd name="connsiteY19-22432" fmla="*/ 74 h 764"/>
              <a:gd name="connsiteX20-22433" fmla="*/ 415 w 420"/>
              <a:gd name="connsiteY20-22434" fmla="*/ 79 h 764"/>
              <a:gd name="connsiteX21-22435" fmla="*/ 415 w 420"/>
              <a:gd name="connsiteY21-22436" fmla="*/ 84 h 764"/>
              <a:gd name="connsiteX22-22437" fmla="*/ 410 w 420"/>
              <a:gd name="connsiteY22-22438" fmla="*/ 90 h 764"/>
              <a:gd name="connsiteX23-22439" fmla="*/ 405 w 420"/>
              <a:gd name="connsiteY23-22440" fmla="*/ 95 h 764"/>
              <a:gd name="connsiteX24-22441" fmla="*/ 399 w 420"/>
              <a:gd name="connsiteY24-22442" fmla="*/ 100 h 764"/>
              <a:gd name="connsiteX25-22443" fmla="*/ 394 w 420"/>
              <a:gd name="connsiteY25-22444" fmla="*/ 105 h 764"/>
              <a:gd name="connsiteX26-22445" fmla="*/ 389 w 420"/>
              <a:gd name="connsiteY26-22446" fmla="*/ 116 h 764"/>
              <a:gd name="connsiteX27-22447" fmla="*/ 389 w 420"/>
              <a:gd name="connsiteY27-22448" fmla="*/ 126 h 764"/>
              <a:gd name="connsiteX28-22449" fmla="*/ 384 w 420"/>
              <a:gd name="connsiteY28-22450" fmla="*/ 142 h 764"/>
              <a:gd name="connsiteX29-22451" fmla="*/ 384 w 420"/>
              <a:gd name="connsiteY29-22452" fmla="*/ 163 h 764"/>
              <a:gd name="connsiteX30-22453" fmla="*/ 384 w 420"/>
              <a:gd name="connsiteY30-22454" fmla="*/ 184 h 764"/>
              <a:gd name="connsiteX31-22455" fmla="*/ 378 w 420"/>
              <a:gd name="connsiteY31-22456" fmla="*/ 211 h 764"/>
              <a:gd name="connsiteX32-22457" fmla="*/ 373 w 420"/>
              <a:gd name="connsiteY32-22458" fmla="*/ 263 h 764"/>
              <a:gd name="connsiteX33-22459" fmla="*/ 368 w 420"/>
              <a:gd name="connsiteY33-22460" fmla="*/ 316 h 764"/>
              <a:gd name="connsiteX34-22461" fmla="*/ 363 w 420"/>
              <a:gd name="connsiteY34-22462" fmla="*/ 363 h 764"/>
              <a:gd name="connsiteX35-22463" fmla="*/ 357 w 420"/>
              <a:gd name="connsiteY35-22464" fmla="*/ 411 h 764"/>
              <a:gd name="connsiteX36-22465" fmla="*/ 347 w 420"/>
              <a:gd name="connsiteY36-22466" fmla="*/ 458 h 764"/>
              <a:gd name="connsiteX37-22467" fmla="*/ 336 w 420"/>
              <a:gd name="connsiteY37-22468" fmla="*/ 506 h 764"/>
              <a:gd name="connsiteX38-22469" fmla="*/ 326 w 420"/>
              <a:gd name="connsiteY38-22470" fmla="*/ 553 h 764"/>
              <a:gd name="connsiteX39-22471" fmla="*/ 310 w 420"/>
              <a:gd name="connsiteY39-22472" fmla="*/ 595 h 764"/>
              <a:gd name="connsiteX40-22473" fmla="*/ 299 w 420"/>
              <a:gd name="connsiteY40-22474" fmla="*/ 622 h 764"/>
              <a:gd name="connsiteX41-22475" fmla="*/ 294 w 420"/>
              <a:gd name="connsiteY41-22476" fmla="*/ 643 h 764"/>
              <a:gd name="connsiteX42-22477" fmla="*/ 284 w 420"/>
              <a:gd name="connsiteY42-22478" fmla="*/ 658 h 764"/>
              <a:gd name="connsiteX43-22479" fmla="*/ 273 w 420"/>
              <a:gd name="connsiteY43-22480" fmla="*/ 674 h 764"/>
              <a:gd name="connsiteX44-22481" fmla="*/ 263 w 420"/>
              <a:gd name="connsiteY44-22482" fmla="*/ 690 h 764"/>
              <a:gd name="connsiteX45-22483" fmla="*/ 252 w 420"/>
              <a:gd name="connsiteY45-22484" fmla="*/ 706 h 764"/>
              <a:gd name="connsiteX46-22485" fmla="*/ 236 w 420"/>
              <a:gd name="connsiteY46-22486" fmla="*/ 716 h 764"/>
              <a:gd name="connsiteX47-22487" fmla="*/ 226 w 420"/>
              <a:gd name="connsiteY47-22488" fmla="*/ 727 h 764"/>
              <a:gd name="connsiteX48-22489" fmla="*/ 215 w 420"/>
              <a:gd name="connsiteY48-22490" fmla="*/ 737 h 764"/>
              <a:gd name="connsiteX49-22491" fmla="*/ 205 w 420"/>
              <a:gd name="connsiteY49-22492" fmla="*/ 743 h 764"/>
              <a:gd name="connsiteX50-22493" fmla="*/ 194 w 420"/>
              <a:gd name="connsiteY50-22494" fmla="*/ 748 h 764"/>
              <a:gd name="connsiteX51-22495" fmla="*/ 184 w 420"/>
              <a:gd name="connsiteY51-22496" fmla="*/ 753 h 764"/>
              <a:gd name="connsiteX52-22497" fmla="*/ 179 w 420"/>
              <a:gd name="connsiteY52-22498" fmla="*/ 758 h 764"/>
              <a:gd name="connsiteX53-22499" fmla="*/ 168 w 420"/>
              <a:gd name="connsiteY53-22500" fmla="*/ 764 h 764"/>
              <a:gd name="connsiteX54-22501" fmla="*/ 163 w 420"/>
              <a:gd name="connsiteY54-22502" fmla="*/ 764 h 764"/>
              <a:gd name="connsiteX55-22503" fmla="*/ 157 w 420"/>
              <a:gd name="connsiteY55-22504" fmla="*/ 764 h 764"/>
              <a:gd name="connsiteX56-22505" fmla="*/ 147 w 420"/>
              <a:gd name="connsiteY56-22506" fmla="*/ 758 h 764"/>
              <a:gd name="connsiteX57-22507" fmla="*/ 142 w 420"/>
              <a:gd name="connsiteY57-22508" fmla="*/ 753 h 764"/>
              <a:gd name="connsiteX58-22509" fmla="*/ 136 w 420"/>
              <a:gd name="connsiteY58-22510" fmla="*/ 748 h 764"/>
              <a:gd name="connsiteX59-22511" fmla="*/ 136 w 420"/>
              <a:gd name="connsiteY59-22512" fmla="*/ 743 h 764"/>
              <a:gd name="connsiteX60-22513" fmla="*/ 136 w 420"/>
              <a:gd name="connsiteY60-22514" fmla="*/ 737 h 764"/>
              <a:gd name="connsiteX61-22515" fmla="*/ 136 w 420"/>
              <a:gd name="connsiteY61-22516" fmla="*/ 732 h 764"/>
              <a:gd name="connsiteX62-22517" fmla="*/ 136 w 420"/>
              <a:gd name="connsiteY62-22518" fmla="*/ 722 h 764"/>
              <a:gd name="connsiteX63-22519" fmla="*/ 136 w 420"/>
              <a:gd name="connsiteY63-22520" fmla="*/ 716 h 764"/>
              <a:gd name="connsiteX64-22521" fmla="*/ 131 w 420"/>
              <a:gd name="connsiteY64-22522" fmla="*/ 706 h 764"/>
              <a:gd name="connsiteX65-22523" fmla="*/ 121 w 420"/>
              <a:gd name="connsiteY65-22524" fmla="*/ 695 h 764"/>
              <a:gd name="connsiteX66-22525" fmla="*/ 110 w 420"/>
              <a:gd name="connsiteY66-22526" fmla="*/ 690 h 764"/>
              <a:gd name="connsiteX67-22527" fmla="*/ 100 w 420"/>
              <a:gd name="connsiteY67-22528" fmla="*/ 679 h 764"/>
              <a:gd name="connsiteX68-22529" fmla="*/ 84 w 420"/>
              <a:gd name="connsiteY68-22530" fmla="*/ 669 h 764"/>
              <a:gd name="connsiteX69-22531" fmla="*/ 68 w 420"/>
              <a:gd name="connsiteY69-22532" fmla="*/ 658 h 764"/>
              <a:gd name="connsiteX70-22533" fmla="*/ 52 w 420"/>
              <a:gd name="connsiteY70-22534" fmla="*/ 648 h 764"/>
              <a:gd name="connsiteX71-22535" fmla="*/ 36 w 420"/>
              <a:gd name="connsiteY71-22536" fmla="*/ 643 h 764"/>
              <a:gd name="connsiteX72-22537" fmla="*/ 26 w 420"/>
              <a:gd name="connsiteY72-22538" fmla="*/ 632 h 764"/>
              <a:gd name="connsiteX73-22539" fmla="*/ 15 w 420"/>
              <a:gd name="connsiteY73-22540" fmla="*/ 627 h 764"/>
              <a:gd name="connsiteX74-22541" fmla="*/ 5 w 420"/>
              <a:gd name="connsiteY74-22542" fmla="*/ 622 h 764"/>
              <a:gd name="connsiteX75-22543" fmla="*/ 0 w 420"/>
              <a:gd name="connsiteY75-22544" fmla="*/ 616 h 764"/>
              <a:gd name="connsiteX76-22545" fmla="*/ 0 w 420"/>
              <a:gd name="connsiteY76-22546" fmla="*/ 616 h 764"/>
              <a:gd name="connsiteX77-22547" fmla="*/ 0 w 420"/>
              <a:gd name="connsiteY77-22548" fmla="*/ 611 h 764"/>
              <a:gd name="connsiteX78-22549" fmla="*/ 0 w 420"/>
              <a:gd name="connsiteY78-22550" fmla="*/ 611 h 764"/>
              <a:gd name="connsiteX79-22551" fmla="*/ 5 w 420"/>
              <a:gd name="connsiteY79-22552" fmla="*/ 611 h 764"/>
              <a:gd name="connsiteX80-22553" fmla="*/ 10 w 420"/>
              <a:gd name="connsiteY80-22554" fmla="*/ 611 h 764"/>
              <a:gd name="connsiteX81-22555" fmla="*/ 21 w 420"/>
              <a:gd name="connsiteY81-22556" fmla="*/ 611 h 764"/>
              <a:gd name="connsiteX82-22557" fmla="*/ 31 w 420"/>
              <a:gd name="connsiteY82-22558" fmla="*/ 611 h 764"/>
              <a:gd name="connsiteX83-22559" fmla="*/ 47 w 420"/>
              <a:gd name="connsiteY83-22560" fmla="*/ 616 h 764"/>
              <a:gd name="connsiteX84-22561" fmla="*/ 63 w 420"/>
              <a:gd name="connsiteY84-22562" fmla="*/ 622 h 764"/>
              <a:gd name="connsiteX85-22563" fmla="*/ 84 w 420"/>
              <a:gd name="connsiteY85-22564" fmla="*/ 622 h 764"/>
              <a:gd name="connsiteX86-22565" fmla="*/ 105 w 420"/>
              <a:gd name="connsiteY86-22566" fmla="*/ 627 h 764"/>
              <a:gd name="connsiteX87-22567" fmla="*/ 121 w 420"/>
              <a:gd name="connsiteY87-22568" fmla="*/ 632 h 764"/>
              <a:gd name="connsiteX88-22569" fmla="*/ 136 w 420"/>
              <a:gd name="connsiteY88-22570" fmla="*/ 632 h 764"/>
              <a:gd name="connsiteX89-22571" fmla="*/ 152 w 420"/>
              <a:gd name="connsiteY89-22572" fmla="*/ 632 h 764"/>
              <a:gd name="connsiteX90-22573" fmla="*/ 163 w 420"/>
              <a:gd name="connsiteY90-22574" fmla="*/ 632 h 764"/>
              <a:gd name="connsiteX91-22575" fmla="*/ 173 w 420"/>
              <a:gd name="connsiteY91-22576" fmla="*/ 632 h 764"/>
              <a:gd name="connsiteX92-22577" fmla="*/ 179 w 420"/>
              <a:gd name="connsiteY92-22578" fmla="*/ 632 h 764"/>
              <a:gd name="connsiteX93-22579" fmla="*/ 184 w 420"/>
              <a:gd name="connsiteY93-22580" fmla="*/ 632 h 764"/>
              <a:gd name="connsiteX94-22581" fmla="*/ 189 w 420"/>
              <a:gd name="connsiteY94-22582" fmla="*/ 627 h 764"/>
              <a:gd name="connsiteX95-22583" fmla="*/ 194 w 420"/>
              <a:gd name="connsiteY95-22584" fmla="*/ 622 h 764"/>
              <a:gd name="connsiteX96-22585" fmla="*/ 200 w 420"/>
              <a:gd name="connsiteY96-22586" fmla="*/ 616 h 764"/>
              <a:gd name="connsiteX97-22587" fmla="*/ 205 w 420"/>
              <a:gd name="connsiteY97-22588" fmla="*/ 611 h 764"/>
              <a:gd name="connsiteX98-22589" fmla="*/ 210 w 420"/>
              <a:gd name="connsiteY98-22590" fmla="*/ 600 h 764"/>
              <a:gd name="connsiteX99-22591" fmla="*/ 221 w 420"/>
              <a:gd name="connsiteY99-22592" fmla="*/ 590 h 764"/>
              <a:gd name="connsiteX100-22593" fmla="*/ 226 w 420"/>
              <a:gd name="connsiteY100-22594" fmla="*/ 579 h 764"/>
              <a:gd name="connsiteX101-22595" fmla="*/ 231 w 420"/>
              <a:gd name="connsiteY101-22596" fmla="*/ 569 h 764"/>
              <a:gd name="connsiteX102-22597" fmla="*/ 236 w 420"/>
              <a:gd name="connsiteY102-22598" fmla="*/ 553 h 764"/>
              <a:gd name="connsiteX103-22599" fmla="*/ 242 w 420"/>
              <a:gd name="connsiteY103-22600" fmla="*/ 537 h 764"/>
              <a:gd name="connsiteX104-22601" fmla="*/ 247 w 420"/>
              <a:gd name="connsiteY104-22602" fmla="*/ 521 h 764"/>
              <a:gd name="connsiteX105-22603" fmla="*/ 252 w 420"/>
              <a:gd name="connsiteY105-22604" fmla="*/ 500 h 764"/>
              <a:gd name="connsiteX106-22605" fmla="*/ 257 w 420"/>
              <a:gd name="connsiteY106-22606" fmla="*/ 479 h 764"/>
              <a:gd name="connsiteX107-22607" fmla="*/ 263 w 420"/>
              <a:gd name="connsiteY107-22608" fmla="*/ 453 h 764"/>
              <a:gd name="connsiteX108-22609" fmla="*/ 268 w 420"/>
              <a:gd name="connsiteY108-22610" fmla="*/ 427 h 764"/>
              <a:gd name="connsiteX109-22611" fmla="*/ 273 w 420"/>
              <a:gd name="connsiteY109-22612" fmla="*/ 400 h 764"/>
              <a:gd name="connsiteX110-22613" fmla="*/ 278 w 420"/>
              <a:gd name="connsiteY110-22614" fmla="*/ 374 h 764"/>
              <a:gd name="connsiteX111-22615" fmla="*/ 284 w 420"/>
              <a:gd name="connsiteY111-22616" fmla="*/ 348 h 764"/>
              <a:gd name="connsiteX112-22617" fmla="*/ 284 w 420"/>
              <a:gd name="connsiteY112-22618" fmla="*/ 321 h 764"/>
              <a:gd name="connsiteX113-22619" fmla="*/ 289 w 420"/>
              <a:gd name="connsiteY113-22620" fmla="*/ 295 h 764"/>
              <a:gd name="connsiteX114-22621" fmla="*/ 289 w 420"/>
              <a:gd name="connsiteY114-22622" fmla="*/ 274 h 764"/>
              <a:gd name="connsiteX115-22623" fmla="*/ 294 w 420"/>
              <a:gd name="connsiteY115-22624" fmla="*/ 253 h 764"/>
              <a:gd name="connsiteX116-22625" fmla="*/ 294 w 420"/>
              <a:gd name="connsiteY116-22626" fmla="*/ 232 h 764"/>
              <a:gd name="connsiteX117-22627" fmla="*/ 294 w 420"/>
              <a:gd name="connsiteY117-22628" fmla="*/ 211 h 764"/>
              <a:gd name="connsiteX118-22629" fmla="*/ 299 w 420"/>
              <a:gd name="connsiteY118-22630" fmla="*/ 121 h 764"/>
              <a:gd name="connsiteX0-22631" fmla="*/ 294 w 420"/>
              <a:gd name="connsiteY0-22632" fmla="*/ 116 h 764"/>
              <a:gd name="connsiteX1-22633" fmla="*/ 294 w 420"/>
              <a:gd name="connsiteY1-22634" fmla="*/ 105 h 764"/>
              <a:gd name="connsiteX2-22635" fmla="*/ 289 w 420"/>
              <a:gd name="connsiteY2-22636" fmla="*/ 95 h 764"/>
              <a:gd name="connsiteX3-22637" fmla="*/ 284 w 420"/>
              <a:gd name="connsiteY3-22638" fmla="*/ 84 h 764"/>
              <a:gd name="connsiteX4-22639" fmla="*/ 284 w 420"/>
              <a:gd name="connsiteY4-22640" fmla="*/ 79 h 764"/>
              <a:gd name="connsiteX5-22641" fmla="*/ 278 w 420"/>
              <a:gd name="connsiteY5-22642" fmla="*/ 79 h 764"/>
              <a:gd name="connsiteX6-22643" fmla="*/ 273 w 420"/>
              <a:gd name="connsiteY6-22644" fmla="*/ 79 h 764"/>
              <a:gd name="connsiteX7-22645" fmla="*/ 263 w 420"/>
              <a:gd name="connsiteY7-22646" fmla="*/ 5 h 764"/>
              <a:gd name="connsiteX8-22647" fmla="*/ 278 w 420"/>
              <a:gd name="connsiteY8-22648" fmla="*/ 0 h 764"/>
              <a:gd name="connsiteX9-22649" fmla="*/ 284 w 420"/>
              <a:gd name="connsiteY9-22650" fmla="*/ 5 h 764"/>
              <a:gd name="connsiteX10-22651" fmla="*/ 299 w 420"/>
              <a:gd name="connsiteY10-22652" fmla="*/ 5 h 764"/>
              <a:gd name="connsiteX11-22653" fmla="*/ 310 w 420"/>
              <a:gd name="connsiteY11-22654" fmla="*/ 11 h 764"/>
              <a:gd name="connsiteX12-22655" fmla="*/ 331 w 420"/>
              <a:gd name="connsiteY12-22656" fmla="*/ 16 h 764"/>
              <a:gd name="connsiteX13-22657" fmla="*/ 363 w 420"/>
              <a:gd name="connsiteY13-22658" fmla="*/ 32 h 764"/>
              <a:gd name="connsiteX14-22659" fmla="*/ 378 w 420"/>
              <a:gd name="connsiteY14-22660" fmla="*/ 42 h 764"/>
              <a:gd name="connsiteX15-22661" fmla="*/ 394 w 420"/>
              <a:gd name="connsiteY15-22662" fmla="*/ 53 h 764"/>
              <a:gd name="connsiteX16-22663" fmla="*/ 405 w 420"/>
              <a:gd name="connsiteY16-22664" fmla="*/ 58 h 764"/>
              <a:gd name="connsiteX17-22665" fmla="*/ 415 w 420"/>
              <a:gd name="connsiteY17-22666" fmla="*/ 68 h 764"/>
              <a:gd name="connsiteX18-22667" fmla="*/ 420 w 420"/>
              <a:gd name="connsiteY18-22668" fmla="*/ 74 h 764"/>
              <a:gd name="connsiteX19-22669" fmla="*/ 420 w 420"/>
              <a:gd name="connsiteY19-22670" fmla="*/ 74 h 764"/>
              <a:gd name="connsiteX20-22671" fmla="*/ 415 w 420"/>
              <a:gd name="connsiteY20-22672" fmla="*/ 79 h 764"/>
              <a:gd name="connsiteX21-22673" fmla="*/ 415 w 420"/>
              <a:gd name="connsiteY21-22674" fmla="*/ 84 h 764"/>
              <a:gd name="connsiteX22-22675" fmla="*/ 410 w 420"/>
              <a:gd name="connsiteY22-22676" fmla="*/ 90 h 764"/>
              <a:gd name="connsiteX23-22677" fmla="*/ 405 w 420"/>
              <a:gd name="connsiteY23-22678" fmla="*/ 95 h 764"/>
              <a:gd name="connsiteX24-22679" fmla="*/ 399 w 420"/>
              <a:gd name="connsiteY24-22680" fmla="*/ 100 h 764"/>
              <a:gd name="connsiteX25-22681" fmla="*/ 394 w 420"/>
              <a:gd name="connsiteY25-22682" fmla="*/ 105 h 764"/>
              <a:gd name="connsiteX26-22683" fmla="*/ 389 w 420"/>
              <a:gd name="connsiteY26-22684" fmla="*/ 116 h 764"/>
              <a:gd name="connsiteX27-22685" fmla="*/ 389 w 420"/>
              <a:gd name="connsiteY27-22686" fmla="*/ 126 h 764"/>
              <a:gd name="connsiteX28-22687" fmla="*/ 384 w 420"/>
              <a:gd name="connsiteY28-22688" fmla="*/ 142 h 764"/>
              <a:gd name="connsiteX29-22689" fmla="*/ 384 w 420"/>
              <a:gd name="connsiteY29-22690" fmla="*/ 163 h 764"/>
              <a:gd name="connsiteX30-22691" fmla="*/ 384 w 420"/>
              <a:gd name="connsiteY30-22692" fmla="*/ 184 h 764"/>
              <a:gd name="connsiteX31-22693" fmla="*/ 378 w 420"/>
              <a:gd name="connsiteY31-22694" fmla="*/ 211 h 764"/>
              <a:gd name="connsiteX32-22695" fmla="*/ 373 w 420"/>
              <a:gd name="connsiteY32-22696" fmla="*/ 263 h 764"/>
              <a:gd name="connsiteX33-22697" fmla="*/ 368 w 420"/>
              <a:gd name="connsiteY33-22698" fmla="*/ 316 h 764"/>
              <a:gd name="connsiteX34-22699" fmla="*/ 363 w 420"/>
              <a:gd name="connsiteY34-22700" fmla="*/ 363 h 764"/>
              <a:gd name="connsiteX35-22701" fmla="*/ 357 w 420"/>
              <a:gd name="connsiteY35-22702" fmla="*/ 411 h 764"/>
              <a:gd name="connsiteX36-22703" fmla="*/ 347 w 420"/>
              <a:gd name="connsiteY36-22704" fmla="*/ 458 h 764"/>
              <a:gd name="connsiteX37-22705" fmla="*/ 336 w 420"/>
              <a:gd name="connsiteY37-22706" fmla="*/ 506 h 764"/>
              <a:gd name="connsiteX38-22707" fmla="*/ 326 w 420"/>
              <a:gd name="connsiteY38-22708" fmla="*/ 553 h 764"/>
              <a:gd name="connsiteX39-22709" fmla="*/ 310 w 420"/>
              <a:gd name="connsiteY39-22710" fmla="*/ 595 h 764"/>
              <a:gd name="connsiteX40-22711" fmla="*/ 299 w 420"/>
              <a:gd name="connsiteY40-22712" fmla="*/ 622 h 764"/>
              <a:gd name="connsiteX41-22713" fmla="*/ 294 w 420"/>
              <a:gd name="connsiteY41-22714" fmla="*/ 643 h 764"/>
              <a:gd name="connsiteX42-22715" fmla="*/ 284 w 420"/>
              <a:gd name="connsiteY42-22716" fmla="*/ 658 h 764"/>
              <a:gd name="connsiteX43-22717" fmla="*/ 273 w 420"/>
              <a:gd name="connsiteY43-22718" fmla="*/ 674 h 764"/>
              <a:gd name="connsiteX44-22719" fmla="*/ 263 w 420"/>
              <a:gd name="connsiteY44-22720" fmla="*/ 690 h 764"/>
              <a:gd name="connsiteX45-22721" fmla="*/ 252 w 420"/>
              <a:gd name="connsiteY45-22722" fmla="*/ 706 h 764"/>
              <a:gd name="connsiteX46-22723" fmla="*/ 236 w 420"/>
              <a:gd name="connsiteY46-22724" fmla="*/ 716 h 764"/>
              <a:gd name="connsiteX47-22725" fmla="*/ 226 w 420"/>
              <a:gd name="connsiteY47-22726" fmla="*/ 727 h 764"/>
              <a:gd name="connsiteX48-22727" fmla="*/ 215 w 420"/>
              <a:gd name="connsiteY48-22728" fmla="*/ 737 h 764"/>
              <a:gd name="connsiteX49-22729" fmla="*/ 205 w 420"/>
              <a:gd name="connsiteY49-22730" fmla="*/ 743 h 764"/>
              <a:gd name="connsiteX50-22731" fmla="*/ 194 w 420"/>
              <a:gd name="connsiteY50-22732" fmla="*/ 748 h 764"/>
              <a:gd name="connsiteX51-22733" fmla="*/ 184 w 420"/>
              <a:gd name="connsiteY51-22734" fmla="*/ 753 h 764"/>
              <a:gd name="connsiteX52-22735" fmla="*/ 179 w 420"/>
              <a:gd name="connsiteY52-22736" fmla="*/ 758 h 764"/>
              <a:gd name="connsiteX53-22737" fmla="*/ 168 w 420"/>
              <a:gd name="connsiteY53-22738" fmla="*/ 764 h 764"/>
              <a:gd name="connsiteX54-22739" fmla="*/ 163 w 420"/>
              <a:gd name="connsiteY54-22740" fmla="*/ 764 h 764"/>
              <a:gd name="connsiteX55-22741" fmla="*/ 157 w 420"/>
              <a:gd name="connsiteY55-22742" fmla="*/ 764 h 764"/>
              <a:gd name="connsiteX56-22743" fmla="*/ 147 w 420"/>
              <a:gd name="connsiteY56-22744" fmla="*/ 758 h 764"/>
              <a:gd name="connsiteX57-22745" fmla="*/ 142 w 420"/>
              <a:gd name="connsiteY57-22746" fmla="*/ 753 h 764"/>
              <a:gd name="connsiteX58-22747" fmla="*/ 136 w 420"/>
              <a:gd name="connsiteY58-22748" fmla="*/ 748 h 764"/>
              <a:gd name="connsiteX59-22749" fmla="*/ 136 w 420"/>
              <a:gd name="connsiteY59-22750" fmla="*/ 743 h 764"/>
              <a:gd name="connsiteX60-22751" fmla="*/ 136 w 420"/>
              <a:gd name="connsiteY60-22752" fmla="*/ 737 h 764"/>
              <a:gd name="connsiteX61-22753" fmla="*/ 136 w 420"/>
              <a:gd name="connsiteY61-22754" fmla="*/ 732 h 764"/>
              <a:gd name="connsiteX62-22755" fmla="*/ 136 w 420"/>
              <a:gd name="connsiteY62-22756" fmla="*/ 722 h 764"/>
              <a:gd name="connsiteX63-22757" fmla="*/ 136 w 420"/>
              <a:gd name="connsiteY63-22758" fmla="*/ 716 h 764"/>
              <a:gd name="connsiteX64-22759" fmla="*/ 131 w 420"/>
              <a:gd name="connsiteY64-22760" fmla="*/ 706 h 764"/>
              <a:gd name="connsiteX65-22761" fmla="*/ 121 w 420"/>
              <a:gd name="connsiteY65-22762" fmla="*/ 695 h 764"/>
              <a:gd name="connsiteX66-22763" fmla="*/ 110 w 420"/>
              <a:gd name="connsiteY66-22764" fmla="*/ 690 h 764"/>
              <a:gd name="connsiteX67-22765" fmla="*/ 100 w 420"/>
              <a:gd name="connsiteY67-22766" fmla="*/ 679 h 764"/>
              <a:gd name="connsiteX68-22767" fmla="*/ 84 w 420"/>
              <a:gd name="connsiteY68-22768" fmla="*/ 669 h 764"/>
              <a:gd name="connsiteX69-22769" fmla="*/ 68 w 420"/>
              <a:gd name="connsiteY69-22770" fmla="*/ 658 h 764"/>
              <a:gd name="connsiteX70-22771" fmla="*/ 52 w 420"/>
              <a:gd name="connsiteY70-22772" fmla="*/ 648 h 764"/>
              <a:gd name="connsiteX71-22773" fmla="*/ 36 w 420"/>
              <a:gd name="connsiteY71-22774" fmla="*/ 643 h 764"/>
              <a:gd name="connsiteX72-22775" fmla="*/ 26 w 420"/>
              <a:gd name="connsiteY72-22776" fmla="*/ 632 h 764"/>
              <a:gd name="connsiteX73-22777" fmla="*/ 15 w 420"/>
              <a:gd name="connsiteY73-22778" fmla="*/ 627 h 764"/>
              <a:gd name="connsiteX74-22779" fmla="*/ 5 w 420"/>
              <a:gd name="connsiteY74-22780" fmla="*/ 622 h 764"/>
              <a:gd name="connsiteX75-22781" fmla="*/ 0 w 420"/>
              <a:gd name="connsiteY75-22782" fmla="*/ 616 h 764"/>
              <a:gd name="connsiteX76-22783" fmla="*/ 0 w 420"/>
              <a:gd name="connsiteY76-22784" fmla="*/ 616 h 764"/>
              <a:gd name="connsiteX77-22785" fmla="*/ 0 w 420"/>
              <a:gd name="connsiteY77-22786" fmla="*/ 611 h 764"/>
              <a:gd name="connsiteX78-22787" fmla="*/ 0 w 420"/>
              <a:gd name="connsiteY78-22788" fmla="*/ 611 h 764"/>
              <a:gd name="connsiteX79-22789" fmla="*/ 5 w 420"/>
              <a:gd name="connsiteY79-22790" fmla="*/ 611 h 764"/>
              <a:gd name="connsiteX80-22791" fmla="*/ 10 w 420"/>
              <a:gd name="connsiteY80-22792" fmla="*/ 611 h 764"/>
              <a:gd name="connsiteX81-22793" fmla="*/ 21 w 420"/>
              <a:gd name="connsiteY81-22794" fmla="*/ 611 h 764"/>
              <a:gd name="connsiteX82-22795" fmla="*/ 31 w 420"/>
              <a:gd name="connsiteY82-22796" fmla="*/ 611 h 764"/>
              <a:gd name="connsiteX83-22797" fmla="*/ 47 w 420"/>
              <a:gd name="connsiteY83-22798" fmla="*/ 616 h 764"/>
              <a:gd name="connsiteX84-22799" fmla="*/ 63 w 420"/>
              <a:gd name="connsiteY84-22800" fmla="*/ 622 h 764"/>
              <a:gd name="connsiteX85-22801" fmla="*/ 84 w 420"/>
              <a:gd name="connsiteY85-22802" fmla="*/ 622 h 764"/>
              <a:gd name="connsiteX86-22803" fmla="*/ 105 w 420"/>
              <a:gd name="connsiteY86-22804" fmla="*/ 627 h 764"/>
              <a:gd name="connsiteX87-22805" fmla="*/ 121 w 420"/>
              <a:gd name="connsiteY87-22806" fmla="*/ 632 h 764"/>
              <a:gd name="connsiteX88-22807" fmla="*/ 136 w 420"/>
              <a:gd name="connsiteY88-22808" fmla="*/ 632 h 764"/>
              <a:gd name="connsiteX89-22809" fmla="*/ 152 w 420"/>
              <a:gd name="connsiteY89-22810" fmla="*/ 632 h 764"/>
              <a:gd name="connsiteX90-22811" fmla="*/ 163 w 420"/>
              <a:gd name="connsiteY90-22812" fmla="*/ 632 h 764"/>
              <a:gd name="connsiteX91-22813" fmla="*/ 173 w 420"/>
              <a:gd name="connsiteY91-22814" fmla="*/ 632 h 764"/>
              <a:gd name="connsiteX92-22815" fmla="*/ 179 w 420"/>
              <a:gd name="connsiteY92-22816" fmla="*/ 632 h 764"/>
              <a:gd name="connsiteX93-22817" fmla="*/ 184 w 420"/>
              <a:gd name="connsiteY93-22818" fmla="*/ 632 h 764"/>
              <a:gd name="connsiteX94-22819" fmla="*/ 189 w 420"/>
              <a:gd name="connsiteY94-22820" fmla="*/ 627 h 764"/>
              <a:gd name="connsiteX95-22821" fmla="*/ 194 w 420"/>
              <a:gd name="connsiteY95-22822" fmla="*/ 622 h 764"/>
              <a:gd name="connsiteX96-22823" fmla="*/ 200 w 420"/>
              <a:gd name="connsiteY96-22824" fmla="*/ 616 h 764"/>
              <a:gd name="connsiteX97-22825" fmla="*/ 205 w 420"/>
              <a:gd name="connsiteY97-22826" fmla="*/ 611 h 764"/>
              <a:gd name="connsiteX98-22827" fmla="*/ 210 w 420"/>
              <a:gd name="connsiteY98-22828" fmla="*/ 600 h 764"/>
              <a:gd name="connsiteX99-22829" fmla="*/ 221 w 420"/>
              <a:gd name="connsiteY99-22830" fmla="*/ 590 h 764"/>
              <a:gd name="connsiteX100-22831" fmla="*/ 226 w 420"/>
              <a:gd name="connsiteY100-22832" fmla="*/ 579 h 764"/>
              <a:gd name="connsiteX101-22833" fmla="*/ 231 w 420"/>
              <a:gd name="connsiteY101-22834" fmla="*/ 569 h 764"/>
              <a:gd name="connsiteX102-22835" fmla="*/ 236 w 420"/>
              <a:gd name="connsiteY102-22836" fmla="*/ 553 h 764"/>
              <a:gd name="connsiteX103-22837" fmla="*/ 242 w 420"/>
              <a:gd name="connsiteY103-22838" fmla="*/ 537 h 764"/>
              <a:gd name="connsiteX104-22839" fmla="*/ 247 w 420"/>
              <a:gd name="connsiteY104-22840" fmla="*/ 521 h 764"/>
              <a:gd name="connsiteX105-22841" fmla="*/ 252 w 420"/>
              <a:gd name="connsiteY105-22842" fmla="*/ 500 h 764"/>
              <a:gd name="connsiteX106-22843" fmla="*/ 257 w 420"/>
              <a:gd name="connsiteY106-22844" fmla="*/ 479 h 764"/>
              <a:gd name="connsiteX107-22845" fmla="*/ 263 w 420"/>
              <a:gd name="connsiteY107-22846" fmla="*/ 453 h 764"/>
              <a:gd name="connsiteX108-22847" fmla="*/ 268 w 420"/>
              <a:gd name="connsiteY108-22848" fmla="*/ 427 h 764"/>
              <a:gd name="connsiteX109-22849" fmla="*/ 273 w 420"/>
              <a:gd name="connsiteY109-22850" fmla="*/ 400 h 764"/>
              <a:gd name="connsiteX110-22851" fmla="*/ 278 w 420"/>
              <a:gd name="connsiteY110-22852" fmla="*/ 374 h 764"/>
              <a:gd name="connsiteX111-22853" fmla="*/ 284 w 420"/>
              <a:gd name="connsiteY111-22854" fmla="*/ 348 h 764"/>
              <a:gd name="connsiteX112-22855" fmla="*/ 284 w 420"/>
              <a:gd name="connsiteY112-22856" fmla="*/ 321 h 764"/>
              <a:gd name="connsiteX113-22857" fmla="*/ 289 w 420"/>
              <a:gd name="connsiteY113-22858" fmla="*/ 295 h 764"/>
              <a:gd name="connsiteX114-22859" fmla="*/ 289 w 420"/>
              <a:gd name="connsiteY114-22860" fmla="*/ 274 h 764"/>
              <a:gd name="connsiteX115-22861" fmla="*/ 294 w 420"/>
              <a:gd name="connsiteY115-22862" fmla="*/ 253 h 764"/>
              <a:gd name="connsiteX116-22863" fmla="*/ 294 w 420"/>
              <a:gd name="connsiteY116-22864" fmla="*/ 232 h 764"/>
              <a:gd name="connsiteX117-22865" fmla="*/ 294 w 420"/>
              <a:gd name="connsiteY117-22866" fmla="*/ 211 h 764"/>
              <a:gd name="connsiteX0-22867" fmla="*/ 294 w 420"/>
              <a:gd name="connsiteY0-22868" fmla="*/ 105 h 764"/>
              <a:gd name="connsiteX1-22869" fmla="*/ 289 w 420"/>
              <a:gd name="connsiteY1-22870" fmla="*/ 95 h 764"/>
              <a:gd name="connsiteX2-22871" fmla="*/ 284 w 420"/>
              <a:gd name="connsiteY2-22872" fmla="*/ 84 h 764"/>
              <a:gd name="connsiteX3-22873" fmla="*/ 284 w 420"/>
              <a:gd name="connsiteY3-22874" fmla="*/ 79 h 764"/>
              <a:gd name="connsiteX4-22875" fmla="*/ 278 w 420"/>
              <a:gd name="connsiteY4-22876" fmla="*/ 79 h 764"/>
              <a:gd name="connsiteX5-22877" fmla="*/ 273 w 420"/>
              <a:gd name="connsiteY5-22878" fmla="*/ 79 h 764"/>
              <a:gd name="connsiteX6-22879" fmla="*/ 263 w 420"/>
              <a:gd name="connsiteY6-22880" fmla="*/ 5 h 764"/>
              <a:gd name="connsiteX7-22881" fmla="*/ 278 w 420"/>
              <a:gd name="connsiteY7-22882" fmla="*/ 0 h 764"/>
              <a:gd name="connsiteX8-22883" fmla="*/ 284 w 420"/>
              <a:gd name="connsiteY8-22884" fmla="*/ 5 h 764"/>
              <a:gd name="connsiteX9-22885" fmla="*/ 299 w 420"/>
              <a:gd name="connsiteY9-22886" fmla="*/ 5 h 764"/>
              <a:gd name="connsiteX10-22887" fmla="*/ 310 w 420"/>
              <a:gd name="connsiteY10-22888" fmla="*/ 11 h 764"/>
              <a:gd name="connsiteX11-22889" fmla="*/ 331 w 420"/>
              <a:gd name="connsiteY11-22890" fmla="*/ 16 h 764"/>
              <a:gd name="connsiteX12-22891" fmla="*/ 363 w 420"/>
              <a:gd name="connsiteY12-22892" fmla="*/ 32 h 764"/>
              <a:gd name="connsiteX13-22893" fmla="*/ 378 w 420"/>
              <a:gd name="connsiteY13-22894" fmla="*/ 42 h 764"/>
              <a:gd name="connsiteX14-22895" fmla="*/ 394 w 420"/>
              <a:gd name="connsiteY14-22896" fmla="*/ 53 h 764"/>
              <a:gd name="connsiteX15-22897" fmla="*/ 405 w 420"/>
              <a:gd name="connsiteY15-22898" fmla="*/ 58 h 764"/>
              <a:gd name="connsiteX16-22899" fmla="*/ 415 w 420"/>
              <a:gd name="connsiteY16-22900" fmla="*/ 68 h 764"/>
              <a:gd name="connsiteX17-22901" fmla="*/ 420 w 420"/>
              <a:gd name="connsiteY17-22902" fmla="*/ 74 h 764"/>
              <a:gd name="connsiteX18-22903" fmla="*/ 420 w 420"/>
              <a:gd name="connsiteY18-22904" fmla="*/ 74 h 764"/>
              <a:gd name="connsiteX19-22905" fmla="*/ 415 w 420"/>
              <a:gd name="connsiteY19-22906" fmla="*/ 79 h 764"/>
              <a:gd name="connsiteX20-22907" fmla="*/ 415 w 420"/>
              <a:gd name="connsiteY20-22908" fmla="*/ 84 h 764"/>
              <a:gd name="connsiteX21-22909" fmla="*/ 410 w 420"/>
              <a:gd name="connsiteY21-22910" fmla="*/ 90 h 764"/>
              <a:gd name="connsiteX22-22911" fmla="*/ 405 w 420"/>
              <a:gd name="connsiteY22-22912" fmla="*/ 95 h 764"/>
              <a:gd name="connsiteX23-22913" fmla="*/ 399 w 420"/>
              <a:gd name="connsiteY23-22914" fmla="*/ 100 h 764"/>
              <a:gd name="connsiteX24-22915" fmla="*/ 394 w 420"/>
              <a:gd name="connsiteY24-22916" fmla="*/ 105 h 764"/>
              <a:gd name="connsiteX25-22917" fmla="*/ 389 w 420"/>
              <a:gd name="connsiteY25-22918" fmla="*/ 116 h 764"/>
              <a:gd name="connsiteX26-22919" fmla="*/ 389 w 420"/>
              <a:gd name="connsiteY26-22920" fmla="*/ 126 h 764"/>
              <a:gd name="connsiteX27-22921" fmla="*/ 384 w 420"/>
              <a:gd name="connsiteY27-22922" fmla="*/ 142 h 764"/>
              <a:gd name="connsiteX28-22923" fmla="*/ 384 w 420"/>
              <a:gd name="connsiteY28-22924" fmla="*/ 163 h 764"/>
              <a:gd name="connsiteX29-22925" fmla="*/ 384 w 420"/>
              <a:gd name="connsiteY29-22926" fmla="*/ 184 h 764"/>
              <a:gd name="connsiteX30-22927" fmla="*/ 378 w 420"/>
              <a:gd name="connsiteY30-22928" fmla="*/ 211 h 764"/>
              <a:gd name="connsiteX31-22929" fmla="*/ 373 w 420"/>
              <a:gd name="connsiteY31-22930" fmla="*/ 263 h 764"/>
              <a:gd name="connsiteX32-22931" fmla="*/ 368 w 420"/>
              <a:gd name="connsiteY32-22932" fmla="*/ 316 h 764"/>
              <a:gd name="connsiteX33-22933" fmla="*/ 363 w 420"/>
              <a:gd name="connsiteY33-22934" fmla="*/ 363 h 764"/>
              <a:gd name="connsiteX34-22935" fmla="*/ 357 w 420"/>
              <a:gd name="connsiteY34-22936" fmla="*/ 411 h 764"/>
              <a:gd name="connsiteX35-22937" fmla="*/ 347 w 420"/>
              <a:gd name="connsiteY35-22938" fmla="*/ 458 h 764"/>
              <a:gd name="connsiteX36-22939" fmla="*/ 336 w 420"/>
              <a:gd name="connsiteY36-22940" fmla="*/ 506 h 764"/>
              <a:gd name="connsiteX37-22941" fmla="*/ 326 w 420"/>
              <a:gd name="connsiteY37-22942" fmla="*/ 553 h 764"/>
              <a:gd name="connsiteX38-22943" fmla="*/ 310 w 420"/>
              <a:gd name="connsiteY38-22944" fmla="*/ 595 h 764"/>
              <a:gd name="connsiteX39-22945" fmla="*/ 299 w 420"/>
              <a:gd name="connsiteY39-22946" fmla="*/ 622 h 764"/>
              <a:gd name="connsiteX40-22947" fmla="*/ 294 w 420"/>
              <a:gd name="connsiteY40-22948" fmla="*/ 643 h 764"/>
              <a:gd name="connsiteX41-22949" fmla="*/ 284 w 420"/>
              <a:gd name="connsiteY41-22950" fmla="*/ 658 h 764"/>
              <a:gd name="connsiteX42-22951" fmla="*/ 273 w 420"/>
              <a:gd name="connsiteY42-22952" fmla="*/ 674 h 764"/>
              <a:gd name="connsiteX43-22953" fmla="*/ 263 w 420"/>
              <a:gd name="connsiteY43-22954" fmla="*/ 690 h 764"/>
              <a:gd name="connsiteX44-22955" fmla="*/ 252 w 420"/>
              <a:gd name="connsiteY44-22956" fmla="*/ 706 h 764"/>
              <a:gd name="connsiteX45-22957" fmla="*/ 236 w 420"/>
              <a:gd name="connsiteY45-22958" fmla="*/ 716 h 764"/>
              <a:gd name="connsiteX46-22959" fmla="*/ 226 w 420"/>
              <a:gd name="connsiteY46-22960" fmla="*/ 727 h 764"/>
              <a:gd name="connsiteX47-22961" fmla="*/ 215 w 420"/>
              <a:gd name="connsiteY47-22962" fmla="*/ 737 h 764"/>
              <a:gd name="connsiteX48-22963" fmla="*/ 205 w 420"/>
              <a:gd name="connsiteY48-22964" fmla="*/ 743 h 764"/>
              <a:gd name="connsiteX49-22965" fmla="*/ 194 w 420"/>
              <a:gd name="connsiteY49-22966" fmla="*/ 748 h 764"/>
              <a:gd name="connsiteX50-22967" fmla="*/ 184 w 420"/>
              <a:gd name="connsiteY50-22968" fmla="*/ 753 h 764"/>
              <a:gd name="connsiteX51-22969" fmla="*/ 179 w 420"/>
              <a:gd name="connsiteY51-22970" fmla="*/ 758 h 764"/>
              <a:gd name="connsiteX52-22971" fmla="*/ 168 w 420"/>
              <a:gd name="connsiteY52-22972" fmla="*/ 764 h 764"/>
              <a:gd name="connsiteX53-22973" fmla="*/ 163 w 420"/>
              <a:gd name="connsiteY53-22974" fmla="*/ 764 h 764"/>
              <a:gd name="connsiteX54-22975" fmla="*/ 157 w 420"/>
              <a:gd name="connsiteY54-22976" fmla="*/ 764 h 764"/>
              <a:gd name="connsiteX55-22977" fmla="*/ 147 w 420"/>
              <a:gd name="connsiteY55-22978" fmla="*/ 758 h 764"/>
              <a:gd name="connsiteX56-22979" fmla="*/ 142 w 420"/>
              <a:gd name="connsiteY56-22980" fmla="*/ 753 h 764"/>
              <a:gd name="connsiteX57-22981" fmla="*/ 136 w 420"/>
              <a:gd name="connsiteY57-22982" fmla="*/ 748 h 764"/>
              <a:gd name="connsiteX58-22983" fmla="*/ 136 w 420"/>
              <a:gd name="connsiteY58-22984" fmla="*/ 743 h 764"/>
              <a:gd name="connsiteX59-22985" fmla="*/ 136 w 420"/>
              <a:gd name="connsiteY59-22986" fmla="*/ 737 h 764"/>
              <a:gd name="connsiteX60-22987" fmla="*/ 136 w 420"/>
              <a:gd name="connsiteY60-22988" fmla="*/ 732 h 764"/>
              <a:gd name="connsiteX61-22989" fmla="*/ 136 w 420"/>
              <a:gd name="connsiteY61-22990" fmla="*/ 722 h 764"/>
              <a:gd name="connsiteX62-22991" fmla="*/ 136 w 420"/>
              <a:gd name="connsiteY62-22992" fmla="*/ 716 h 764"/>
              <a:gd name="connsiteX63-22993" fmla="*/ 131 w 420"/>
              <a:gd name="connsiteY63-22994" fmla="*/ 706 h 764"/>
              <a:gd name="connsiteX64-22995" fmla="*/ 121 w 420"/>
              <a:gd name="connsiteY64-22996" fmla="*/ 695 h 764"/>
              <a:gd name="connsiteX65-22997" fmla="*/ 110 w 420"/>
              <a:gd name="connsiteY65-22998" fmla="*/ 690 h 764"/>
              <a:gd name="connsiteX66-22999" fmla="*/ 100 w 420"/>
              <a:gd name="connsiteY66-23000" fmla="*/ 679 h 764"/>
              <a:gd name="connsiteX67-23001" fmla="*/ 84 w 420"/>
              <a:gd name="connsiteY67-23002" fmla="*/ 669 h 764"/>
              <a:gd name="connsiteX68-23003" fmla="*/ 68 w 420"/>
              <a:gd name="connsiteY68-23004" fmla="*/ 658 h 764"/>
              <a:gd name="connsiteX69-23005" fmla="*/ 52 w 420"/>
              <a:gd name="connsiteY69-23006" fmla="*/ 648 h 764"/>
              <a:gd name="connsiteX70-23007" fmla="*/ 36 w 420"/>
              <a:gd name="connsiteY70-23008" fmla="*/ 643 h 764"/>
              <a:gd name="connsiteX71-23009" fmla="*/ 26 w 420"/>
              <a:gd name="connsiteY71-23010" fmla="*/ 632 h 764"/>
              <a:gd name="connsiteX72-23011" fmla="*/ 15 w 420"/>
              <a:gd name="connsiteY72-23012" fmla="*/ 627 h 764"/>
              <a:gd name="connsiteX73-23013" fmla="*/ 5 w 420"/>
              <a:gd name="connsiteY73-23014" fmla="*/ 622 h 764"/>
              <a:gd name="connsiteX74-23015" fmla="*/ 0 w 420"/>
              <a:gd name="connsiteY74-23016" fmla="*/ 616 h 764"/>
              <a:gd name="connsiteX75-23017" fmla="*/ 0 w 420"/>
              <a:gd name="connsiteY75-23018" fmla="*/ 616 h 764"/>
              <a:gd name="connsiteX76-23019" fmla="*/ 0 w 420"/>
              <a:gd name="connsiteY76-23020" fmla="*/ 611 h 764"/>
              <a:gd name="connsiteX77-23021" fmla="*/ 0 w 420"/>
              <a:gd name="connsiteY77-23022" fmla="*/ 611 h 764"/>
              <a:gd name="connsiteX78-23023" fmla="*/ 5 w 420"/>
              <a:gd name="connsiteY78-23024" fmla="*/ 611 h 764"/>
              <a:gd name="connsiteX79-23025" fmla="*/ 10 w 420"/>
              <a:gd name="connsiteY79-23026" fmla="*/ 611 h 764"/>
              <a:gd name="connsiteX80-23027" fmla="*/ 21 w 420"/>
              <a:gd name="connsiteY80-23028" fmla="*/ 611 h 764"/>
              <a:gd name="connsiteX81-23029" fmla="*/ 31 w 420"/>
              <a:gd name="connsiteY81-23030" fmla="*/ 611 h 764"/>
              <a:gd name="connsiteX82-23031" fmla="*/ 47 w 420"/>
              <a:gd name="connsiteY82-23032" fmla="*/ 616 h 764"/>
              <a:gd name="connsiteX83-23033" fmla="*/ 63 w 420"/>
              <a:gd name="connsiteY83-23034" fmla="*/ 622 h 764"/>
              <a:gd name="connsiteX84-23035" fmla="*/ 84 w 420"/>
              <a:gd name="connsiteY84-23036" fmla="*/ 622 h 764"/>
              <a:gd name="connsiteX85-23037" fmla="*/ 105 w 420"/>
              <a:gd name="connsiteY85-23038" fmla="*/ 627 h 764"/>
              <a:gd name="connsiteX86-23039" fmla="*/ 121 w 420"/>
              <a:gd name="connsiteY86-23040" fmla="*/ 632 h 764"/>
              <a:gd name="connsiteX87-23041" fmla="*/ 136 w 420"/>
              <a:gd name="connsiteY87-23042" fmla="*/ 632 h 764"/>
              <a:gd name="connsiteX88-23043" fmla="*/ 152 w 420"/>
              <a:gd name="connsiteY88-23044" fmla="*/ 632 h 764"/>
              <a:gd name="connsiteX89-23045" fmla="*/ 163 w 420"/>
              <a:gd name="connsiteY89-23046" fmla="*/ 632 h 764"/>
              <a:gd name="connsiteX90-23047" fmla="*/ 173 w 420"/>
              <a:gd name="connsiteY90-23048" fmla="*/ 632 h 764"/>
              <a:gd name="connsiteX91-23049" fmla="*/ 179 w 420"/>
              <a:gd name="connsiteY91-23050" fmla="*/ 632 h 764"/>
              <a:gd name="connsiteX92-23051" fmla="*/ 184 w 420"/>
              <a:gd name="connsiteY92-23052" fmla="*/ 632 h 764"/>
              <a:gd name="connsiteX93-23053" fmla="*/ 189 w 420"/>
              <a:gd name="connsiteY93-23054" fmla="*/ 627 h 764"/>
              <a:gd name="connsiteX94-23055" fmla="*/ 194 w 420"/>
              <a:gd name="connsiteY94-23056" fmla="*/ 622 h 764"/>
              <a:gd name="connsiteX95-23057" fmla="*/ 200 w 420"/>
              <a:gd name="connsiteY95-23058" fmla="*/ 616 h 764"/>
              <a:gd name="connsiteX96-23059" fmla="*/ 205 w 420"/>
              <a:gd name="connsiteY96-23060" fmla="*/ 611 h 764"/>
              <a:gd name="connsiteX97-23061" fmla="*/ 210 w 420"/>
              <a:gd name="connsiteY97-23062" fmla="*/ 600 h 764"/>
              <a:gd name="connsiteX98-23063" fmla="*/ 221 w 420"/>
              <a:gd name="connsiteY98-23064" fmla="*/ 590 h 764"/>
              <a:gd name="connsiteX99-23065" fmla="*/ 226 w 420"/>
              <a:gd name="connsiteY99-23066" fmla="*/ 579 h 764"/>
              <a:gd name="connsiteX100-23067" fmla="*/ 231 w 420"/>
              <a:gd name="connsiteY100-23068" fmla="*/ 569 h 764"/>
              <a:gd name="connsiteX101-23069" fmla="*/ 236 w 420"/>
              <a:gd name="connsiteY101-23070" fmla="*/ 553 h 764"/>
              <a:gd name="connsiteX102-23071" fmla="*/ 242 w 420"/>
              <a:gd name="connsiteY102-23072" fmla="*/ 537 h 764"/>
              <a:gd name="connsiteX103-23073" fmla="*/ 247 w 420"/>
              <a:gd name="connsiteY103-23074" fmla="*/ 521 h 764"/>
              <a:gd name="connsiteX104-23075" fmla="*/ 252 w 420"/>
              <a:gd name="connsiteY104-23076" fmla="*/ 500 h 764"/>
              <a:gd name="connsiteX105-23077" fmla="*/ 257 w 420"/>
              <a:gd name="connsiteY105-23078" fmla="*/ 479 h 764"/>
              <a:gd name="connsiteX106-23079" fmla="*/ 263 w 420"/>
              <a:gd name="connsiteY106-23080" fmla="*/ 453 h 764"/>
              <a:gd name="connsiteX107-23081" fmla="*/ 268 w 420"/>
              <a:gd name="connsiteY107-23082" fmla="*/ 427 h 764"/>
              <a:gd name="connsiteX108-23083" fmla="*/ 273 w 420"/>
              <a:gd name="connsiteY108-23084" fmla="*/ 400 h 764"/>
              <a:gd name="connsiteX109-23085" fmla="*/ 278 w 420"/>
              <a:gd name="connsiteY109-23086" fmla="*/ 374 h 764"/>
              <a:gd name="connsiteX110-23087" fmla="*/ 284 w 420"/>
              <a:gd name="connsiteY110-23088" fmla="*/ 348 h 764"/>
              <a:gd name="connsiteX111-23089" fmla="*/ 284 w 420"/>
              <a:gd name="connsiteY111-23090" fmla="*/ 321 h 764"/>
              <a:gd name="connsiteX112-23091" fmla="*/ 289 w 420"/>
              <a:gd name="connsiteY112-23092" fmla="*/ 295 h 764"/>
              <a:gd name="connsiteX113-23093" fmla="*/ 289 w 420"/>
              <a:gd name="connsiteY113-23094" fmla="*/ 274 h 764"/>
              <a:gd name="connsiteX114-23095" fmla="*/ 294 w 420"/>
              <a:gd name="connsiteY114-23096" fmla="*/ 253 h 764"/>
              <a:gd name="connsiteX115-23097" fmla="*/ 294 w 420"/>
              <a:gd name="connsiteY115-23098" fmla="*/ 232 h 764"/>
              <a:gd name="connsiteX116-23099" fmla="*/ 294 w 420"/>
              <a:gd name="connsiteY116-23100" fmla="*/ 211 h 764"/>
              <a:gd name="connsiteX0-23101" fmla="*/ 289 w 420"/>
              <a:gd name="connsiteY0-23102" fmla="*/ 95 h 764"/>
              <a:gd name="connsiteX1-23103" fmla="*/ 284 w 420"/>
              <a:gd name="connsiteY1-23104" fmla="*/ 84 h 764"/>
              <a:gd name="connsiteX2-23105" fmla="*/ 284 w 420"/>
              <a:gd name="connsiteY2-23106" fmla="*/ 79 h 764"/>
              <a:gd name="connsiteX3-23107" fmla="*/ 278 w 420"/>
              <a:gd name="connsiteY3-23108" fmla="*/ 79 h 764"/>
              <a:gd name="connsiteX4-23109" fmla="*/ 273 w 420"/>
              <a:gd name="connsiteY4-23110" fmla="*/ 79 h 764"/>
              <a:gd name="connsiteX5-23111" fmla="*/ 263 w 420"/>
              <a:gd name="connsiteY5-23112" fmla="*/ 5 h 764"/>
              <a:gd name="connsiteX6-23113" fmla="*/ 278 w 420"/>
              <a:gd name="connsiteY6-23114" fmla="*/ 0 h 764"/>
              <a:gd name="connsiteX7-23115" fmla="*/ 284 w 420"/>
              <a:gd name="connsiteY7-23116" fmla="*/ 5 h 764"/>
              <a:gd name="connsiteX8-23117" fmla="*/ 299 w 420"/>
              <a:gd name="connsiteY8-23118" fmla="*/ 5 h 764"/>
              <a:gd name="connsiteX9-23119" fmla="*/ 310 w 420"/>
              <a:gd name="connsiteY9-23120" fmla="*/ 11 h 764"/>
              <a:gd name="connsiteX10-23121" fmla="*/ 331 w 420"/>
              <a:gd name="connsiteY10-23122" fmla="*/ 16 h 764"/>
              <a:gd name="connsiteX11-23123" fmla="*/ 363 w 420"/>
              <a:gd name="connsiteY11-23124" fmla="*/ 32 h 764"/>
              <a:gd name="connsiteX12-23125" fmla="*/ 378 w 420"/>
              <a:gd name="connsiteY12-23126" fmla="*/ 42 h 764"/>
              <a:gd name="connsiteX13-23127" fmla="*/ 394 w 420"/>
              <a:gd name="connsiteY13-23128" fmla="*/ 53 h 764"/>
              <a:gd name="connsiteX14-23129" fmla="*/ 405 w 420"/>
              <a:gd name="connsiteY14-23130" fmla="*/ 58 h 764"/>
              <a:gd name="connsiteX15-23131" fmla="*/ 415 w 420"/>
              <a:gd name="connsiteY15-23132" fmla="*/ 68 h 764"/>
              <a:gd name="connsiteX16-23133" fmla="*/ 420 w 420"/>
              <a:gd name="connsiteY16-23134" fmla="*/ 74 h 764"/>
              <a:gd name="connsiteX17-23135" fmla="*/ 420 w 420"/>
              <a:gd name="connsiteY17-23136" fmla="*/ 74 h 764"/>
              <a:gd name="connsiteX18-23137" fmla="*/ 415 w 420"/>
              <a:gd name="connsiteY18-23138" fmla="*/ 79 h 764"/>
              <a:gd name="connsiteX19-23139" fmla="*/ 415 w 420"/>
              <a:gd name="connsiteY19-23140" fmla="*/ 84 h 764"/>
              <a:gd name="connsiteX20-23141" fmla="*/ 410 w 420"/>
              <a:gd name="connsiteY20-23142" fmla="*/ 90 h 764"/>
              <a:gd name="connsiteX21-23143" fmla="*/ 405 w 420"/>
              <a:gd name="connsiteY21-23144" fmla="*/ 95 h 764"/>
              <a:gd name="connsiteX22-23145" fmla="*/ 399 w 420"/>
              <a:gd name="connsiteY22-23146" fmla="*/ 100 h 764"/>
              <a:gd name="connsiteX23-23147" fmla="*/ 394 w 420"/>
              <a:gd name="connsiteY23-23148" fmla="*/ 105 h 764"/>
              <a:gd name="connsiteX24-23149" fmla="*/ 389 w 420"/>
              <a:gd name="connsiteY24-23150" fmla="*/ 116 h 764"/>
              <a:gd name="connsiteX25-23151" fmla="*/ 389 w 420"/>
              <a:gd name="connsiteY25-23152" fmla="*/ 126 h 764"/>
              <a:gd name="connsiteX26-23153" fmla="*/ 384 w 420"/>
              <a:gd name="connsiteY26-23154" fmla="*/ 142 h 764"/>
              <a:gd name="connsiteX27-23155" fmla="*/ 384 w 420"/>
              <a:gd name="connsiteY27-23156" fmla="*/ 163 h 764"/>
              <a:gd name="connsiteX28-23157" fmla="*/ 384 w 420"/>
              <a:gd name="connsiteY28-23158" fmla="*/ 184 h 764"/>
              <a:gd name="connsiteX29-23159" fmla="*/ 378 w 420"/>
              <a:gd name="connsiteY29-23160" fmla="*/ 211 h 764"/>
              <a:gd name="connsiteX30-23161" fmla="*/ 373 w 420"/>
              <a:gd name="connsiteY30-23162" fmla="*/ 263 h 764"/>
              <a:gd name="connsiteX31-23163" fmla="*/ 368 w 420"/>
              <a:gd name="connsiteY31-23164" fmla="*/ 316 h 764"/>
              <a:gd name="connsiteX32-23165" fmla="*/ 363 w 420"/>
              <a:gd name="connsiteY32-23166" fmla="*/ 363 h 764"/>
              <a:gd name="connsiteX33-23167" fmla="*/ 357 w 420"/>
              <a:gd name="connsiteY33-23168" fmla="*/ 411 h 764"/>
              <a:gd name="connsiteX34-23169" fmla="*/ 347 w 420"/>
              <a:gd name="connsiteY34-23170" fmla="*/ 458 h 764"/>
              <a:gd name="connsiteX35-23171" fmla="*/ 336 w 420"/>
              <a:gd name="connsiteY35-23172" fmla="*/ 506 h 764"/>
              <a:gd name="connsiteX36-23173" fmla="*/ 326 w 420"/>
              <a:gd name="connsiteY36-23174" fmla="*/ 553 h 764"/>
              <a:gd name="connsiteX37-23175" fmla="*/ 310 w 420"/>
              <a:gd name="connsiteY37-23176" fmla="*/ 595 h 764"/>
              <a:gd name="connsiteX38-23177" fmla="*/ 299 w 420"/>
              <a:gd name="connsiteY38-23178" fmla="*/ 622 h 764"/>
              <a:gd name="connsiteX39-23179" fmla="*/ 294 w 420"/>
              <a:gd name="connsiteY39-23180" fmla="*/ 643 h 764"/>
              <a:gd name="connsiteX40-23181" fmla="*/ 284 w 420"/>
              <a:gd name="connsiteY40-23182" fmla="*/ 658 h 764"/>
              <a:gd name="connsiteX41-23183" fmla="*/ 273 w 420"/>
              <a:gd name="connsiteY41-23184" fmla="*/ 674 h 764"/>
              <a:gd name="connsiteX42-23185" fmla="*/ 263 w 420"/>
              <a:gd name="connsiteY42-23186" fmla="*/ 690 h 764"/>
              <a:gd name="connsiteX43-23187" fmla="*/ 252 w 420"/>
              <a:gd name="connsiteY43-23188" fmla="*/ 706 h 764"/>
              <a:gd name="connsiteX44-23189" fmla="*/ 236 w 420"/>
              <a:gd name="connsiteY44-23190" fmla="*/ 716 h 764"/>
              <a:gd name="connsiteX45-23191" fmla="*/ 226 w 420"/>
              <a:gd name="connsiteY45-23192" fmla="*/ 727 h 764"/>
              <a:gd name="connsiteX46-23193" fmla="*/ 215 w 420"/>
              <a:gd name="connsiteY46-23194" fmla="*/ 737 h 764"/>
              <a:gd name="connsiteX47-23195" fmla="*/ 205 w 420"/>
              <a:gd name="connsiteY47-23196" fmla="*/ 743 h 764"/>
              <a:gd name="connsiteX48-23197" fmla="*/ 194 w 420"/>
              <a:gd name="connsiteY48-23198" fmla="*/ 748 h 764"/>
              <a:gd name="connsiteX49-23199" fmla="*/ 184 w 420"/>
              <a:gd name="connsiteY49-23200" fmla="*/ 753 h 764"/>
              <a:gd name="connsiteX50-23201" fmla="*/ 179 w 420"/>
              <a:gd name="connsiteY50-23202" fmla="*/ 758 h 764"/>
              <a:gd name="connsiteX51-23203" fmla="*/ 168 w 420"/>
              <a:gd name="connsiteY51-23204" fmla="*/ 764 h 764"/>
              <a:gd name="connsiteX52-23205" fmla="*/ 163 w 420"/>
              <a:gd name="connsiteY52-23206" fmla="*/ 764 h 764"/>
              <a:gd name="connsiteX53-23207" fmla="*/ 157 w 420"/>
              <a:gd name="connsiteY53-23208" fmla="*/ 764 h 764"/>
              <a:gd name="connsiteX54-23209" fmla="*/ 147 w 420"/>
              <a:gd name="connsiteY54-23210" fmla="*/ 758 h 764"/>
              <a:gd name="connsiteX55-23211" fmla="*/ 142 w 420"/>
              <a:gd name="connsiteY55-23212" fmla="*/ 753 h 764"/>
              <a:gd name="connsiteX56-23213" fmla="*/ 136 w 420"/>
              <a:gd name="connsiteY56-23214" fmla="*/ 748 h 764"/>
              <a:gd name="connsiteX57-23215" fmla="*/ 136 w 420"/>
              <a:gd name="connsiteY57-23216" fmla="*/ 743 h 764"/>
              <a:gd name="connsiteX58-23217" fmla="*/ 136 w 420"/>
              <a:gd name="connsiteY58-23218" fmla="*/ 737 h 764"/>
              <a:gd name="connsiteX59-23219" fmla="*/ 136 w 420"/>
              <a:gd name="connsiteY59-23220" fmla="*/ 732 h 764"/>
              <a:gd name="connsiteX60-23221" fmla="*/ 136 w 420"/>
              <a:gd name="connsiteY60-23222" fmla="*/ 722 h 764"/>
              <a:gd name="connsiteX61-23223" fmla="*/ 136 w 420"/>
              <a:gd name="connsiteY61-23224" fmla="*/ 716 h 764"/>
              <a:gd name="connsiteX62-23225" fmla="*/ 131 w 420"/>
              <a:gd name="connsiteY62-23226" fmla="*/ 706 h 764"/>
              <a:gd name="connsiteX63-23227" fmla="*/ 121 w 420"/>
              <a:gd name="connsiteY63-23228" fmla="*/ 695 h 764"/>
              <a:gd name="connsiteX64-23229" fmla="*/ 110 w 420"/>
              <a:gd name="connsiteY64-23230" fmla="*/ 690 h 764"/>
              <a:gd name="connsiteX65-23231" fmla="*/ 100 w 420"/>
              <a:gd name="connsiteY65-23232" fmla="*/ 679 h 764"/>
              <a:gd name="connsiteX66-23233" fmla="*/ 84 w 420"/>
              <a:gd name="connsiteY66-23234" fmla="*/ 669 h 764"/>
              <a:gd name="connsiteX67-23235" fmla="*/ 68 w 420"/>
              <a:gd name="connsiteY67-23236" fmla="*/ 658 h 764"/>
              <a:gd name="connsiteX68-23237" fmla="*/ 52 w 420"/>
              <a:gd name="connsiteY68-23238" fmla="*/ 648 h 764"/>
              <a:gd name="connsiteX69-23239" fmla="*/ 36 w 420"/>
              <a:gd name="connsiteY69-23240" fmla="*/ 643 h 764"/>
              <a:gd name="connsiteX70-23241" fmla="*/ 26 w 420"/>
              <a:gd name="connsiteY70-23242" fmla="*/ 632 h 764"/>
              <a:gd name="connsiteX71-23243" fmla="*/ 15 w 420"/>
              <a:gd name="connsiteY71-23244" fmla="*/ 627 h 764"/>
              <a:gd name="connsiteX72-23245" fmla="*/ 5 w 420"/>
              <a:gd name="connsiteY72-23246" fmla="*/ 622 h 764"/>
              <a:gd name="connsiteX73-23247" fmla="*/ 0 w 420"/>
              <a:gd name="connsiteY73-23248" fmla="*/ 616 h 764"/>
              <a:gd name="connsiteX74-23249" fmla="*/ 0 w 420"/>
              <a:gd name="connsiteY74-23250" fmla="*/ 616 h 764"/>
              <a:gd name="connsiteX75-23251" fmla="*/ 0 w 420"/>
              <a:gd name="connsiteY75-23252" fmla="*/ 611 h 764"/>
              <a:gd name="connsiteX76-23253" fmla="*/ 0 w 420"/>
              <a:gd name="connsiteY76-23254" fmla="*/ 611 h 764"/>
              <a:gd name="connsiteX77-23255" fmla="*/ 5 w 420"/>
              <a:gd name="connsiteY77-23256" fmla="*/ 611 h 764"/>
              <a:gd name="connsiteX78-23257" fmla="*/ 10 w 420"/>
              <a:gd name="connsiteY78-23258" fmla="*/ 611 h 764"/>
              <a:gd name="connsiteX79-23259" fmla="*/ 21 w 420"/>
              <a:gd name="connsiteY79-23260" fmla="*/ 611 h 764"/>
              <a:gd name="connsiteX80-23261" fmla="*/ 31 w 420"/>
              <a:gd name="connsiteY80-23262" fmla="*/ 611 h 764"/>
              <a:gd name="connsiteX81-23263" fmla="*/ 47 w 420"/>
              <a:gd name="connsiteY81-23264" fmla="*/ 616 h 764"/>
              <a:gd name="connsiteX82-23265" fmla="*/ 63 w 420"/>
              <a:gd name="connsiteY82-23266" fmla="*/ 622 h 764"/>
              <a:gd name="connsiteX83-23267" fmla="*/ 84 w 420"/>
              <a:gd name="connsiteY83-23268" fmla="*/ 622 h 764"/>
              <a:gd name="connsiteX84-23269" fmla="*/ 105 w 420"/>
              <a:gd name="connsiteY84-23270" fmla="*/ 627 h 764"/>
              <a:gd name="connsiteX85-23271" fmla="*/ 121 w 420"/>
              <a:gd name="connsiteY85-23272" fmla="*/ 632 h 764"/>
              <a:gd name="connsiteX86-23273" fmla="*/ 136 w 420"/>
              <a:gd name="connsiteY86-23274" fmla="*/ 632 h 764"/>
              <a:gd name="connsiteX87-23275" fmla="*/ 152 w 420"/>
              <a:gd name="connsiteY87-23276" fmla="*/ 632 h 764"/>
              <a:gd name="connsiteX88-23277" fmla="*/ 163 w 420"/>
              <a:gd name="connsiteY88-23278" fmla="*/ 632 h 764"/>
              <a:gd name="connsiteX89-23279" fmla="*/ 173 w 420"/>
              <a:gd name="connsiteY89-23280" fmla="*/ 632 h 764"/>
              <a:gd name="connsiteX90-23281" fmla="*/ 179 w 420"/>
              <a:gd name="connsiteY90-23282" fmla="*/ 632 h 764"/>
              <a:gd name="connsiteX91-23283" fmla="*/ 184 w 420"/>
              <a:gd name="connsiteY91-23284" fmla="*/ 632 h 764"/>
              <a:gd name="connsiteX92-23285" fmla="*/ 189 w 420"/>
              <a:gd name="connsiteY92-23286" fmla="*/ 627 h 764"/>
              <a:gd name="connsiteX93-23287" fmla="*/ 194 w 420"/>
              <a:gd name="connsiteY93-23288" fmla="*/ 622 h 764"/>
              <a:gd name="connsiteX94-23289" fmla="*/ 200 w 420"/>
              <a:gd name="connsiteY94-23290" fmla="*/ 616 h 764"/>
              <a:gd name="connsiteX95-23291" fmla="*/ 205 w 420"/>
              <a:gd name="connsiteY95-23292" fmla="*/ 611 h 764"/>
              <a:gd name="connsiteX96-23293" fmla="*/ 210 w 420"/>
              <a:gd name="connsiteY96-23294" fmla="*/ 600 h 764"/>
              <a:gd name="connsiteX97-23295" fmla="*/ 221 w 420"/>
              <a:gd name="connsiteY97-23296" fmla="*/ 590 h 764"/>
              <a:gd name="connsiteX98-23297" fmla="*/ 226 w 420"/>
              <a:gd name="connsiteY98-23298" fmla="*/ 579 h 764"/>
              <a:gd name="connsiteX99-23299" fmla="*/ 231 w 420"/>
              <a:gd name="connsiteY99-23300" fmla="*/ 569 h 764"/>
              <a:gd name="connsiteX100-23301" fmla="*/ 236 w 420"/>
              <a:gd name="connsiteY100-23302" fmla="*/ 553 h 764"/>
              <a:gd name="connsiteX101-23303" fmla="*/ 242 w 420"/>
              <a:gd name="connsiteY101-23304" fmla="*/ 537 h 764"/>
              <a:gd name="connsiteX102-23305" fmla="*/ 247 w 420"/>
              <a:gd name="connsiteY102-23306" fmla="*/ 521 h 764"/>
              <a:gd name="connsiteX103-23307" fmla="*/ 252 w 420"/>
              <a:gd name="connsiteY103-23308" fmla="*/ 500 h 764"/>
              <a:gd name="connsiteX104-23309" fmla="*/ 257 w 420"/>
              <a:gd name="connsiteY104-23310" fmla="*/ 479 h 764"/>
              <a:gd name="connsiteX105-23311" fmla="*/ 263 w 420"/>
              <a:gd name="connsiteY105-23312" fmla="*/ 453 h 764"/>
              <a:gd name="connsiteX106-23313" fmla="*/ 268 w 420"/>
              <a:gd name="connsiteY106-23314" fmla="*/ 427 h 764"/>
              <a:gd name="connsiteX107-23315" fmla="*/ 273 w 420"/>
              <a:gd name="connsiteY107-23316" fmla="*/ 400 h 764"/>
              <a:gd name="connsiteX108-23317" fmla="*/ 278 w 420"/>
              <a:gd name="connsiteY108-23318" fmla="*/ 374 h 764"/>
              <a:gd name="connsiteX109-23319" fmla="*/ 284 w 420"/>
              <a:gd name="connsiteY109-23320" fmla="*/ 348 h 764"/>
              <a:gd name="connsiteX110-23321" fmla="*/ 284 w 420"/>
              <a:gd name="connsiteY110-23322" fmla="*/ 321 h 764"/>
              <a:gd name="connsiteX111-23323" fmla="*/ 289 w 420"/>
              <a:gd name="connsiteY111-23324" fmla="*/ 295 h 764"/>
              <a:gd name="connsiteX112-23325" fmla="*/ 289 w 420"/>
              <a:gd name="connsiteY112-23326" fmla="*/ 274 h 764"/>
              <a:gd name="connsiteX113-23327" fmla="*/ 294 w 420"/>
              <a:gd name="connsiteY113-23328" fmla="*/ 253 h 764"/>
              <a:gd name="connsiteX114-23329" fmla="*/ 294 w 420"/>
              <a:gd name="connsiteY114-23330" fmla="*/ 232 h 764"/>
              <a:gd name="connsiteX115-23331" fmla="*/ 294 w 420"/>
              <a:gd name="connsiteY115-23332" fmla="*/ 211 h 764"/>
              <a:gd name="connsiteX0-23333" fmla="*/ 284 w 420"/>
              <a:gd name="connsiteY0-23334" fmla="*/ 84 h 764"/>
              <a:gd name="connsiteX1-23335" fmla="*/ 284 w 420"/>
              <a:gd name="connsiteY1-23336" fmla="*/ 79 h 764"/>
              <a:gd name="connsiteX2-23337" fmla="*/ 278 w 420"/>
              <a:gd name="connsiteY2-23338" fmla="*/ 79 h 764"/>
              <a:gd name="connsiteX3-23339" fmla="*/ 273 w 420"/>
              <a:gd name="connsiteY3-23340" fmla="*/ 79 h 764"/>
              <a:gd name="connsiteX4-23341" fmla="*/ 263 w 420"/>
              <a:gd name="connsiteY4-23342" fmla="*/ 5 h 764"/>
              <a:gd name="connsiteX5-23343" fmla="*/ 278 w 420"/>
              <a:gd name="connsiteY5-23344" fmla="*/ 0 h 764"/>
              <a:gd name="connsiteX6-23345" fmla="*/ 284 w 420"/>
              <a:gd name="connsiteY6-23346" fmla="*/ 5 h 764"/>
              <a:gd name="connsiteX7-23347" fmla="*/ 299 w 420"/>
              <a:gd name="connsiteY7-23348" fmla="*/ 5 h 764"/>
              <a:gd name="connsiteX8-23349" fmla="*/ 310 w 420"/>
              <a:gd name="connsiteY8-23350" fmla="*/ 11 h 764"/>
              <a:gd name="connsiteX9-23351" fmla="*/ 331 w 420"/>
              <a:gd name="connsiteY9-23352" fmla="*/ 16 h 764"/>
              <a:gd name="connsiteX10-23353" fmla="*/ 363 w 420"/>
              <a:gd name="connsiteY10-23354" fmla="*/ 32 h 764"/>
              <a:gd name="connsiteX11-23355" fmla="*/ 378 w 420"/>
              <a:gd name="connsiteY11-23356" fmla="*/ 42 h 764"/>
              <a:gd name="connsiteX12-23357" fmla="*/ 394 w 420"/>
              <a:gd name="connsiteY12-23358" fmla="*/ 53 h 764"/>
              <a:gd name="connsiteX13-23359" fmla="*/ 405 w 420"/>
              <a:gd name="connsiteY13-23360" fmla="*/ 58 h 764"/>
              <a:gd name="connsiteX14-23361" fmla="*/ 415 w 420"/>
              <a:gd name="connsiteY14-23362" fmla="*/ 68 h 764"/>
              <a:gd name="connsiteX15-23363" fmla="*/ 420 w 420"/>
              <a:gd name="connsiteY15-23364" fmla="*/ 74 h 764"/>
              <a:gd name="connsiteX16-23365" fmla="*/ 420 w 420"/>
              <a:gd name="connsiteY16-23366" fmla="*/ 74 h 764"/>
              <a:gd name="connsiteX17-23367" fmla="*/ 415 w 420"/>
              <a:gd name="connsiteY17-23368" fmla="*/ 79 h 764"/>
              <a:gd name="connsiteX18-23369" fmla="*/ 415 w 420"/>
              <a:gd name="connsiteY18-23370" fmla="*/ 84 h 764"/>
              <a:gd name="connsiteX19-23371" fmla="*/ 410 w 420"/>
              <a:gd name="connsiteY19-23372" fmla="*/ 90 h 764"/>
              <a:gd name="connsiteX20-23373" fmla="*/ 405 w 420"/>
              <a:gd name="connsiteY20-23374" fmla="*/ 95 h 764"/>
              <a:gd name="connsiteX21-23375" fmla="*/ 399 w 420"/>
              <a:gd name="connsiteY21-23376" fmla="*/ 100 h 764"/>
              <a:gd name="connsiteX22-23377" fmla="*/ 394 w 420"/>
              <a:gd name="connsiteY22-23378" fmla="*/ 105 h 764"/>
              <a:gd name="connsiteX23-23379" fmla="*/ 389 w 420"/>
              <a:gd name="connsiteY23-23380" fmla="*/ 116 h 764"/>
              <a:gd name="connsiteX24-23381" fmla="*/ 389 w 420"/>
              <a:gd name="connsiteY24-23382" fmla="*/ 126 h 764"/>
              <a:gd name="connsiteX25-23383" fmla="*/ 384 w 420"/>
              <a:gd name="connsiteY25-23384" fmla="*/ 142 h 764"/>
              <a:gd name="connsiteX26-23385" fmla="*/ 384 w 420"/>
              <a:gd name="connsiteY26-23386" fmla="*/ 163 h 764"/>
              <a:gd name="connsiteX27-23387" fmla="*/ 384 w 420"/>
              <a:gd name="connsiteY27-23388" fmla="*/ 184 h 764"/>
              <a:gd name="connsiteX28-23389" fmla="*/ 378 w 420"/>
              <a:gd name="connsiteY28-23390" fmla="*/ 211 h 764"/>
              <a:gd name="connsiteX29-23391" fmla="*/ 373 w 420"/>
              <a:gd name="connsiteY29-23392" fmla="*/ 263 h 764"/>
              <a:gd name="connsiteX30-23393" fmla="*/ 368 w 420"/>
              <a:gd name="connsiteY30-23394" fmla="*/ 316 h 764"/>
              <a:gd name="connsiteX31-23395" fmla="*/ 363 w 420"/>
              <a:gd name="connsiteY31-23396" fmla="*/ 363 h 764"/>
              <a:gd name="connsiteX32-23397" fmla="*/ 357 w 420"/>
              <a:gd name="connsiteY32-23398" fmla="*/ 411 h 764"/>
              <a:gd name="connsiteX33-23399" fmla="*/ 347 w 420"/>
              <a:gd name="connsiteY33-23400" fmla="*/ 458 h 764"/>
              <a:gd name="connsiteX34-23401" fmla="*/ 336 w 420"/>
              <a:gd name="connsiteY34-23402" fmla="*/ 506 h 764"/>
              <a:gd name="connsiteX35-23403" fmla="*/ 326 w 420"/>
              <a:gd name="connsiteY35-23404" fmla="*/ 553 h 764"/>
              <a:gd name="connsiteX36-23405" fmla="*/ 310 w 420"/>
              <a:gd name="connsiteY36-23406" fmla="*/ 595 h 764"/>
              <a:gd name="connsiteX37-23407" fmla="*/ 299 w 420"/>
              <a:gd name="connsiteY37-23408" fmla="*/ 622 h 764"/>
              <a:gd name="connsiteX38-23409" fmla="*/ 294 w 420"/>
              <a:gd name="connsiteY38-23410" fmla="*/ 643 h 764"/>
              <a:gd name="connsiteX39-23411" fmla="*/ 284 w 420"/>
              <a:gd name="connsiteY39-23412" fmla="*/ 658 h 764"/>
              <a:gd name="connsiteX40-23413" fmla="*/ 273 w 420"/>
              <a:gd name="connsiteY40-23414" fmla="*/ 674 h 764"/>
              <a:gd name="connsiteX41-23415" fmla="*/ 263 w 420"/>
              <a:gd name="connsiteY41-23416" fmla="*/ 690 h 764"/>
              <a:gd name="connsiteX42-23417" fmla="*/ 252 w 420"/>
              <a:gd name="connsiteY42-23418" fmla="*/ 706 h 764"/>
              <a:gd name="connsiteX43-23419" fmla="*/ 236 w 420"/>
              <a:gd name="connsiteY43-23420" fmla="*/ 716 h 764"/>
              <a:gd name="connsiteX44-23421" fmla="*/ 226 w 420"/>
              <a:gd name="connsiteY44-23422" fmla="*/ 727 h 764"/>
              <a:gd name="connsiteX45-23423" fmla="*/ 215 w 420"/>
              <a:gd name="connsiteY45-23424" fmla="*/ 737 h 764"/>
              <a:gd name="connsiteX46-23425" fmla="*/ 205 w 420"/>
              <a:gd name="connsiteY46-23426" fmla="*/ 743 h 764"/>
              <a:gd name="connsiteX47-23427" fmla="*/ 194 w 420"/>
              <a:gd name="connsiteY47-23428" fmla="*/ 748 h 764"/>
              <a:gd name="connsiteX48-23429" fmla="*/ 184 w 420"/>
              <a:gd name="connsiteY48-23430" fmla="*/ 753 h 764"/>
              <a:gd name="connsiteX49-23431" fmla="*/ 179 w 420"/>
              <a:gd name="connsiteY49-23432" fmla="*/ 758 h 764"/>
              <a:gd name="connsiteX50-23433" fmla="*/ 168 w 420"/>
              <a:gd name="connsiteY50-23434" fmla="*/ 764 h 764"/>
              <a:gd name="connsiteX51-23435" fmla="*/ 163 w 420"/>
              <a:gd name="connsiteY51-23436" fmla="*/ 764 h 764"/>
              <a:gd name="connsiteX52-23437" fmla="*/ 157 w 420"/>
              <a:gd name="connsiteY52-23438" fmla="*/ 764 h 764"/>
              <a:gd name="connsiteX53-23439" fmla="*/ 147 w 420"/>
              <a:gd name="connsiteY53-23440" fmla="*/ 758 h 764"/>
              <a:gd name="connsiteX54-23441" fmla="*/ 142 w 420"/>
              <a:gd name="connsiteY54-23442" fmla="*/ 753 h 764"/>
              <a:gd name="connsiteX55-23443" fmla="*/ 136 w 420"/>
              <a:gd name="connsiteY55-23444" fmla="*/ 748 h 764"/>
              <a:gd name="connsiteX56-23445" fmla="*/ 136 w 420"/>
              <a:gd name="connsiteY56-23446" fmla="*/ 743 h 764"/>
              <a:gd name="connsiteX57-23447" fmla="*/ 136 w 420"/>
              <a:gd name="connsiteY57-23448" fmla="*/ 737 h 764"/>
              <a:gd name="connsiteX58-23449" fmla="*/ 136 w 420"/>
              <a:gd name="connsiteY58-23450" fmla="*/ 732 h 764"/>
              <a:gd name="connsiteX59-23451" fmla="*/ 136 w 420"/>
              <a:gd name="connsiteY59-23452" fmla="*/ 722 h 764"/>
              <a:gd name="connsiteX60-23453" fmla="*/ 136 w 420"/>
              <a:gd name="connsiteY60-23454" fmla="*/ 716 h 764"/>
              <a:gd name="connsiteX61-23455" fmla="*/ 131 w 420"/>
              <a:gd name="connsiteY61-23456" fmla="*/ 706 h 764"/>
              <a:gd name="connsiteX62-23457" fmla="*/ 121 w 420"/>
              <a:gd name="connsiteY62-23458" fmla="*/ 695 h 764"/>
              <a:gd name="connsiteX63-23459" fmla="*/ 110 w 420"/>
              <a:gd name="connsiteY63-23460" fmla="*/ 690 h 764"/>
              <a:gd name="connsiteX64-23461" fmla="*/ 100 w 420"/>
              <a:gd name="connsiteY64-23462" fmla="*/ 679 h 764"/>
              <a:gd name="connsiteX65-23463" fmla="*/ 84 w 420"/>
              <a:gd name="connsiteY65-23464" fmla="*/ 669 h 764"/>
              <a:gd name="connsiteX66-23465" fmla="*/ 68 w 420"/>
              <a:gd name="connsiteY66-23466" fmla="*/ 658 h 764"/>
              <a:gd name="connsiteX67-23467" fmla="*/ 52 w 420"/>
              <a:gd name="connsiteY67-23468" fmla="*/ 648 h 764"/>
              <a:gd name="connsiteX68-23469" fmla="*/ 36 w 420"/>
              <a:gd name="connsiteY68-23470" fmla="*/ 643 h 764"/>
              <a:gd name="connsiteX69-23471" fmla="*/ 26 w 420"/>
              <a:gd name="connsiteY69-23472" fmla="*/ 632 h 764"/>
              <a:gd name="connsiteX70-23473" fmla="*/ 15 w 420"/>
              <a:gd name="connsiteY70-23474" fmla="*/ 627 h 764"/>
              <a:gd name="connsiteX71-23475" fmla="*/ 5 w 420"/>
              <a:gd name="connsiteY71-23476" fmla="*/ 622 h 764"/>
              <a:gd name="connsiteX72-23477" fmla="*/ 0 w 420"/>
              <a:gd name="connsiteY72-23478" fmla="*/ 616 h 764"/>
              <a:gd name="connsiteX73-23479" fmla="*/ 0 w 420"/>
              <a:gd name="connsiteY73-23480" fmla="*/ 616 h 764"/>
              <a:gd name="connsiteX74-23481" fmla="*/ 0 w 420"/>
              <a:gd name="connsiteY74-23482" fmla="*/ 611 h 764"/>
              <a:gd name="connsiteX75-23483" fmla="*/ 0 w 420"/>
              <a:gd name="connsiteY75-23484" fmla="*/ 611 h 764"/>
              <a:gd name="connsiteX76-23485" fmla="*/ 5 w 420"/>
              <a:gd name="connsiteY76-23486" fmla="*/ 611 h 764"/>
              <a:gd name="connsiteX77-23487" fmla="*/ 10 w 420"/>
              <a:gd name="connsiteY77-23488" fmla="*/ 611 h 764"/>
              <a:gd name="connsiteX78-23489" fmla="*/ 21 w 420"/>
              <a:gd name="connsiteY78-23490" fmla="*/ 611 h 764"/>
              <a:gd name="connsiteX79-23491" fmla="*/ 31 w 420"/>
              <a:gd name="connsiteY79-23492" fmla="*/ 611 h 764"/>
              <a:gd name="connsiteX80-23493" fmla="*/ 47 w 420"/>
              <a:gd name="connsiteY80-23494" fmla="*/ 616 h 764"/>
              <a:gd name="connsiteX81-23495" fmla="*/ 63 w 420"/>
              <a:gd name="connsiteY81-23496" fmla="*/ 622 h 764"/>
              <a:gd name="connsiteX82-23497" fmla="*/ 84 w 420"/>
              <a:gd name="connsiteY82-23498" fmla="*/ 622 h 764"/>
              <a:gd name="connsiteX83-23499" fmla="*/ 105 w 420"/>
              <a:gd name="connsiteY83-23500" fmla="*/ 627 h 764"/>
              <a:gd name="connsiteX84-23501" fmla="*/ 121 w 420"/>
              <a:gd name="connsiteY84-23502" fmla="*/ 632 h 764"/>
              <a:gd name="connsiteX85-23503" fmla="*/ 136 w 420"/>
              <a:gd name="connsiteY85-23504" fmla="*/ 632 h 764"/>
              <a:gd name="connsiteX86-23505" fmla="*/ 152 w 420"/>
              <a:gd name="connsiteY86-23506" fmla="*/ 632 h 764"/>
              <a:gd name="connsiteX87-23507" fmla="*/ 163 w 420"/>
              <a:gd name="connsiteY87-23508" fmla="*/ 632 h 764"/>
              <a:gd name="connsiteX88-23509" fmla="*/ 173 w 420"/>
              <a:gd name="connsiteY88-23510" fmla="*/ 632 h 764"/>
              <a:gd name="connsiteX89-23511" fmla="*/ 179 w 420"/>
              <a:gd name="connsiteY89-23512" fmla="*/ 632 h 764"/>
              <a:gd name="connsiteX90-23513" fmla="*/ 184 w 420"/>
              <a:gd name="connsiteY90-23514" fmla="*/ 632 h 764"/>
              <a:gd name="connsiteX91-23515" fmla="*/ 189 w 420"/>
              <a:gd name="connsiteY91-23516" fmla="*/ 627 h 764"/>
              <a:gd name="connsiteX92-23517" fmla="*/ 194 w 420"/>
              <a:gd name="connsiteY92-23518" fmla="*/ 622 h 764"/>
              <a:gd name="connsiteX93-23519" fmla="*/ 200 w 420"/>
              <a:gd name="connsiteY93-23520" fmla="*/ 616 h 764"/>
              <a:gd name="connsiteX94-23521" fmla="*/ 205 w 420"/>
              <a:gd name="connsiteY94-23522" fmla="*/ 611 h 764"/>
              <a:gd name="connsiteX95-23523" fmla="*/ 210 w 420"/>
              <a:gd name="connsiteY95-23524" fmla="*/ 600 h 764"/>
              <a:gd name="connsiteX96-23525" fmla="*/ 221 w 420"/>
              <a:gd name="connsiteY96-23526" fmla="*/ 590 h 764"/>
              <a:gd name="connsiteX97-23527" fmla="*/ 226 w 420"/>
              <a:gd name="connsiteY97-23528" fmla="*/ 579 h 764"/>
              <a:gd name="connsiteX98-23529" fmla="*/ 231 w 420"/>
              <a:gd name="connsiteY98-23530" fmla="*/ 569 h 764"/>
              <a:gd name="connsiteX99-23531" fmla="*/ 236 w 420"/>
              <a:gd name="connsiteY99-23532" fmla="*/ 553 h 764"/>
              <a:gd name="connsiteX100-23533" fmla="*/ 242 w 420"/>
              <a:gd name="connsiteY100-23534" fmla="*/ 537 h 764"/>
              <a:gd name="connsiteX101-23535" fmla="*/ 247 w 420"/>
              <a:gd name="connsiteY101-23536" fmla="*/ 521 h 764"/>
              <a:gd name="connsiteX102-23537" fmla="*/ 252 w 420"/>
              <a:gd name="connsiteY102-23538" fmla="*/ 500 h 764"/>
              <a:gd name="connsiteX103-23539" fmla="*/ 257 w 420"/>
              <a:gd name="connsiteY103-23540" fmla="*/ 479 h 764"/>
              <a:gd name="connsiteX104-23541" fmla="*/ 263 w 420"/>
              <a:gd name="connsiteY104-23542" fmla="*/ 453 h 764"/>
              <a:gd name="connsiteX105-23543" fmla="*/ 268 w 420"/>
              <a:gd name="connsiteY105-23544" fmla="*/ 427 h 764"/>
              <a:gd name="connsiteX106-23545" fmla="*/ 273 w 420"/>
              <a:gd name="connsiteY106-23546" fmla="*/ 400 h 764"/>
              <a:gd name="connsiteX107-23547" fmla="*/ 278 w 420"/>
              <a:gd name="connsiteY107-23548" fmla="*/ 374 h 764"/>
              <a:gd name="connsiteX108-23549" fmla="*/ 284 w 420"/>
              <a:gd name="connsiteY108-23550" fmla="*/ 348 h 764"/>
              <a:gd name="connsiteX109-23551" fmla="*/ 284 w 420"/>
              <a:gd name="connsiteY109-23552" fmla="*/ 321 h 764"/>
              <a:gd name="connsiteX110-23553" fmla="*/ 289 w 420"/>
              <a:gd name="connsiteY110-23554" fmla="*/ 295 h 764"/>
              <a:gd name="connsiteX111-23555" fmla="*/ 289 w 420"/>
              <a:gd name="connsiteY111-23556" fmla="*/ 274 h 764"/>
              <a:gd name="connsiteX112-23557" fmla="*/ 294 w 420"/>
              <a:gd name="connsiteY112-23558" fmla="*/ 253 h 764"/>
              <a:gd name="connsiteX113-23559" fmla="*/ 294 w 420"/>
              <a:gd name="connsiteY113-23560" fmla="*/ 232 h 764"/>
              <a:gd name="connsiteX114-23561" fmla="*/ 294 w 420"/>
              <a:gd name="connsiteY114-23562" fmla="*/ 211 h 764"/>
              <a:gd name="connsiteX0-23563" fmla="*/ 284 w 420"/>
              <a:gd name="connsiteY0-23564" fmla="*/ 79 h 764"/>
              <a:gd name="connsiteX1-23565" fmla="*/ 278 w 420"/>
              <a:gd name="connsiteY1-23566" fmla="*/ 79 h 764"/>
              <a:gd name="connsiteX2-23567" fmla="*/ 273 w 420"/>
              <a:gd name="connsiteY2-23568" fmla="*/ 79 h 764"/>
              <a:gd name="connsiteX3-23569" fmla="*/ 263 w 420"/>
              <a:gd name="connsiteY3-23570" fmla="*/ 5 h 764"/>
              <a:gd name="connsiteX4-23571" fmla="*/ 278 w 420"/>
              <a:gd name="connsiteY4-23572" fmla="*/ 0 h 764"/>
              <a:gd name="connsiteX5-23573" fmla="*/ 284 w 420"/>
              <a:gd name="connsiteY5-23574" fmla="*/ 5 h 764"/>
              <a:gd name="connsiteX6-23575" fmla="*/ 299 w 420"/>
              <a:gd name="connsiteY6-23576" fmla="*/ 5 h 764"/>
              <a:gd name="connsiteX7-23577" fmla="*/ 310 w 420"/>
              <a:gd name="connsiteY7-23578" fmla="*/ 11 h 764"/>
              <a:gd name="connsiteX8-23579" fmla="*/ 331 w 420"/>
              <a:gd name="connsiteY8-23580" fmla="*/ 16 h 764"/>
              <a:gd name="connsiteX9-23581" fmla="*/ 363 w 420"/>
              <a:gd name="connsiteY9-23582" fmla="*/ 32 h 764"/>
              <a:gd name="connsiteX10-23583" fmla="*/ 378 w 420"/>
              <a:gd name="connsiteY10-23584" fmla="*/ 42 h 764"/>
              <a:gd name="connsiteX11-23585" fmla="*/ 394 w 420"/>
              <a:gd name="connsiteY11-23586" fmla="*/ 53 h 764"/>
              <a:gd name="connsiteX12-23587" fmla="*/ 405 w 420"/>
              <a:gd name="connsiteY12-23588" fmla="*/ 58 h 764"/>
              <a:gd name="connsiteX13-23589" fmla="*/ 415 w 420"/>
              <a:gd name="connsiteY13-23590" fmla="*/ 68 h 764"/>
              <a:gd name="connsiteX14-23591" fmla="*/ 420 w 420"/>
              <a:gd name="connsiteY14-23592" fmla="*/ 74 h 764"/>
              <a:gd name="connsiteX15-23593" fmla="*/ 420 w 420"/>
              <a:gd name="connsiteY15-23594" fmla="*/ 74 h 764"/>
              <a:gd name="connsiteX16-23595" fmla="*/ 415 w 420"/>
              <a:gd name="connsiteY16-23596" fmla="*/ 79 h 764"/>
              <a:gd name="connsiteX17-23597" fmla="*/ 415 w 420"/>
              <a:gd name="connsiteY17-23598" fmla="*/ 84 h 764"/>
              <a:gd name="connsiteX18-23599" fmla="*/ 410 w 420"/>
              <a:gd name="connsiteY18-23600" fmla="*/ 90 h 764"/>
              <a:gd name="connsiteX19-23601" fmla="*/ 405 w 420"/>
              <a:gd name="connsiteY19-23602" fmla="*/ 95 h 764"/>
              <a:gd name="connsiteX20-23603" fmla="*/ 399 w 420"/>
              <a:gd name="connsiteY20-23604" fmla="*/ 100 h 764"/>
              <a:gd name="connsiteX21-23605" fmla="*/ 394 w 420"/>
              <a:gd name="connsiteY21-23606" fmla="*/ 105 h 764"/>
              <a:gd name="connsiteX22-23607" fmla="*/ 389 w 420"/>
              <a:gd name="connsiteY22-23608" fmla="*/ 116 h 764"/>
              <a:gd name="connsiteX23-23609" fmla="*/ 389 w 420"/>
              <a:gd name="connsiteY23-23610" fmla="*/ 126 h 764"/>
              <a:gd name="connsiteX24-23611" fmla="*/ 384 w 420"/>
              <a:gd name="connsiteY24-23612" fmla="*/ 142 h 764"/>
              <a:gd name="connsiteX25-23613" fmla="*/ 384 w 420"/>
              <a:gd name="connsiteY25-23614" fmla="*/ 163 h 764"/>
              <a:gd name="connsiteX26-23615" fmla="*/ 384 w 420"/>
              <a:gd name="connsiteY26-23616" fmla="*/ 184 h 764"/>
              <a:gd name="connsiteX27-23617" fmla="*/ 378 w 420"/>
              <a:gd name="connsiteY27-23618" fmla="*/ 211 h 764"/>
              <a:gd name="connsiteX28-23619" fmla="*/ 373 w 420"/>
              <a:gd name="connsiteY28-23620" fmla="*/ 263 h 764"/>
              <a:gd name="connsiteX29-23621" fmla="*/ 368 w 420"/>
              <a:gd name="connsiteY29-23622" fmla="*/ 316 h 764"/>
              <a:gd name="connsiteX30-23623" fmla="*/ 363 w 420"/>
              <a:gd name="connsiteY30-23624" fmla="*/ 363 h 764"/>
              <a:gd name="connsiteX31-23625" fmla="*/ 357 w 420"/>
              <a:gd name="connsiteY31-23626" fmla="*/ 411 h 764"/>
              <a:gd name="connsiteX32-23627" fmla="*/ 347 w 420"/>
              <a:gd name="connsiteY32-23628" fmla="*/ 458 h 764"/>
              <a:gd name="connsiteX33-23629" fmla="*/ 336 w 420"/>
              <a:gd name="connsiteY33-23630" fmla="*/ 506 h 764"/>
              <a:gd name="connsiteX34-23631" fmla="*/ 326 w 420"/>
              <a:gd name="connsiteY34-23632" fmla="*/ 553 h 764"/>
              <a:gd name="connsiteX35-23633" fmla="*/ 310 w 420"/>
              <a:gd name="connsiteY35-23634" fmla="*/ 595 h 764"/>
              <a:gd name="connsiteX36-23635" fmla="*/ 299 w 420"/>
              <a:gd name="connsiteY36-23636" fmla="*/ 622 h 764"/>
              <a:gd name="connsiteX37-23637" fmla="*/ 294 w 420"/>
              <a:gd name="connsiteY37-23638" fmla="*/ 643 h 764"/>
              <a:gd name="connsiteX38-23639" fmla="*/ 284 w 420"/>
              <a:gd name="connsiteY38-23640" fmla="*/ 658 h 764"/>
              <a:gd name="connsiteX39-23641" fmla="*/ 273 w 420"/>
              <a:gd name="connsiteY39-23642" fmla="*/ 674 h 764"/>
              <a:gd name="connsiteX40-23643" fmla="*/ 263 w 420"/>
              <a:gd name="connsiteY40-23644" fmla="*/ 690 h 764"/>
              <a:gd name="connsiteX41-23645" fmla="*/ 252 w 420"/>
              <a:gd name="connsiteY41-23646" fmla="*/ 706 h 764"/>
              <a:gd name="connsiteX42-23647" fmla="*/ 236 w 420"/>
              <a:gd name="connsiteY42-23648" fmla="*/ 716 h 764"/>
              <a:gd name="connsiteX43-23649" fmla="*/ 226 w 420"/>
              <a:gd name="connsiteY43-23650" fmla="*/ 727 h 764"/>
              <a:gd name="connsiteX44-23651" fmla="*/ 215 w 420"/>
              <a:gd name="connsiteY44-23652" fmla="*/ 737 h 764"/>
              <a:gd name="connsiteX45-23653" fmla="*/ 205 w 420"/>
              <a:gd name="connsiteY45-23654" fmla="*/ 743 h 764"/>
              <a:gd name="connsiteX46-23655" fmla="*/ 194 w 420"/>
              <a:gd name="connsiteY46-23656" fmla="*/ 748 h 764"/>
              <a:gd name="connsiteX47-23657" fmla="*/ 184 w 420"/>
              <a:gd name="connsiteY47-23658" fmla="*/ 753 h 764"/>
              <a:gd name="connsiteX48-23659" fmla="*/ 179 w 420"/>
              <a:gd name="connsiteY48-23660" fmla="*/ 758 h 764"/>
              <a:gd name="connsiteX49-23661" fmla="*/ 168 w 420"/>
              <a:gd name="connsiteY49-23662" fmla="*/ 764 h 764"/>
              <a:gd name="connsiteX50-23663" fmla="*/ 163 w 420"/>
              <a:gd name="connsiteY50-23664" fmla="*/ 764 h 764"/>
              <a:gd name="connsiteX51-23665" fmla="*/ 157 w 420"/>
              <a:gd name="connsiteY51-23666" fmla="*/ 764 h 764"/>
              <a:gd name="connsiteX52-23667" fmla="*/ 147 w 420"/>
              <a:gd name="connsiteY52-23668" fmla="*/ 758 h 764"/>
              <a:gd name="connsiteX53-23669" fmla="*/ 142 w 420"/>
              <a:gd name="connsiteY53-23670" fmla="*/ 753 h 764"/>
              <a:gd name="connsiteX54-23671" fmla="*/ 136 w 420"/>
              <a:gd name="connsiteY54-23672" fmla="*/ 748 h 764"/>
              <a:gd name="connsiteX55-23673" fmla="*/ 136 w 420"/>
              <a:gd name="connsiteY55-23674" fmla="*/ 743 h 764"/>
              <a:gd name="connsiteX56-23675" fmla="*/ 136 w 420"/>
              <a:gd name="connsiteY56-23676" fmla="*/ 737 h 764"/>
              <a:gd name="connsiteX57-23677" fmla="*/ 136 w 420"/>
              <a:gd name="connsiteY57-23678" fmla="*/ 732 h 764"/>
              <a:gd name="connsiteX58-23679" fmla="*/ 136 w 420"/>
              <a:gd name="connsiteY58-23680" fmla="*/ 722 h 764"/>
              <a:gd name="connsiteX59-23681" fmla="*/ 136 w 420"/>
              <a:gd name="connsiteY59-23682" fmla="*/ 716 h 764"/>
              <a:gd name="connsiteX60-23683" fmla="*/ 131 w 420"/>
              <a:gd name="connsiteY60-23684" fmla="*/ 706 h 764"/>
              <a:gd name="connsiteX61-23685" fmla="*/ 121 w 420"/>
              <a:gd name="connsiteY61-23686" fmla="*/ 695 h 764"/>
              <a:gd name="connsiteX62-23687" fmla="*/ 110 w 420"/>
              <a:gd name="connsiteY62-23688" fmla="*/ 690 h 764"/>
              <a:gd name="connsiteX63-23689" fmla="*/ 100 w 420"/>
              <a:gd name="connsiteY63-23690" fmla="*/ 679 h 764"/>
              <a:gd name="connsiteX64-23691" fmla="*/ 84 w 420"/>
              <a:gd name="connsiteY64-23692" fmla="*/ 669 h 764"/>
              <a:gd name="connsiteX65-23693" fmla="*/ 68 w 420"/>
              <a:gd name="connsiteY65-23694" fmla="*/ 658 h 764"/>
              <a:gd name="connsiteX66-23695" fmla="*/ 52 w 420"/>
              <a:gd name="connsiteY66-23696" fmla="*/ 648 h 764"/>
              <a:gd name="connsiteX67-23697" fmla="*/ 36 w 420"/>
              <a:gd name="connsiteY67-23698" fmla="*/ 643 h 764"/>
              <a:gd name="connsiteX68-23699" fmla="*/ 26 w 420"/>
              <a:gd name="connsiteY68-23700" fmla="*/ 632 h 764"/>
              <a:gd name="connsiteX69-23701" fmla="*/ 15 w 420"/>
              <a:gd name="connsiteY69-23702" fmla="*/ 627 h 764"/>
              <a:gd name="connsiteX70-23703" fmla="*/ 5 w 420"/>
              <a:gd name="connsiteY70-23704" fmla="*/ 622 h 764"/>
              <a:gd name="connsiteX71-23705" fmla="*/ 0 w 420"/>
              <a:gd name="connsiteY71-23706" fmla="*/ 616 h 764"/>
              <a:gd name="connsiteX72-23707" fmla="*/ 0 w 420"/>
              <a:gd name="connsiteY72-23708" fmla="*/ 616 h 764"/>
              <a:gd name="connsiteX73-23709" fmla="*/ 0 w 420"/>
              <a:gd name="connsiteY73-23710" fmla="*/ 611 h 764"/>
              <a:gd name="connsiteX74-23711" fmla="*/ 0 w 420"/>
              <a:gd name="connsiteY74-23712" fmla="*/ 611 h 764"/>
              <a:gd name="connsiteX75-23713" fmla="*/ 5 w 420"/>
              <a:gd name="connsiteY75-23714" fmla="*/ 611 h 764"/>
              <a:gd name="connsiteX76-23715" fmla="*/ 10 w 420"/>
              <a:gd name="connsiteY76-23716" fmla="*/ 611 h 764"/>
              <a:gd name="connsiteX77-23717" fmla="*/ 21 w 420"/>
              <a:gd name="connsiteY77-23718" fmla="*/ 611 h 764"/>
              <a:gd name="connsiteX78-23719" fmla="*/ 31 w 420"/>
              <a:gd name="connsiteY78-23720" fmla="*/ 611 h 764"/>
              <a:gd name="connsiteX79-23721" fmla="*/ 47 w 420"/>
              <a:gd name="connsiteY79-23722" fmla="*/ 616 h 764"/>
              <a:gd name="connsiteX80-23723" fmla="*/ 63 w 420"/>
              <a:gd name="connsiteY80-23724" fmla="*/ 622 h 764"/>
              <a:gd name="connsiteX81-23725" fmla="*/ 84 w 420"/>
              <a:gd name="connsiteY81-23726" fmla="*/ 622 h 764"/>
              <a:gd name="connsiteX82-23727" fmla="*/ 105 w 420"/>
              <a:gd name="connsiteY82-23728" fmla="*/ 627 h 764"/>
              <a:gd name="connsiteX83-23729" fmla="*/ 121 w 420"/>
              <a:gd name="connsiteY83-23730" fmla="*/ 632 h 764"/>
              <a:gd name="connsiteX84-23731" fmla="*/ 136 w 420"/>
              <a:gd name="connsiteY84-23732" fmla="*/ 632 h 764"/>
              <a:gd name="connsiteX85-23733" fmla="*/ 152 w 420"/>
              <a:gd name="connsiteY85-23734" fmla="*/ 632 h 764"/>
              <a:gd name="connsiteX86-23735" fmla="*/ 163 w 420"/>
              <a:gd name="connsiteY86-23736" fmla="*/ 632 h 764"/>
              <a:gd name="connsiteX87-23737" fmla="*/ 173 w 420"/>
              <a:gd name="connsiteY87-23738" fmla="*/ 632 h 764"/>
              <a:gd name="connsiteX88-23739" fmla="*/ 179 w 420"/>
              <a:gd name="connsiteY88-23740" fmla="*/ 632 h 764"/>
              <a:gd name="connsiteX89-23741" fmla="*/ 184 w 420"/>
              <a:gd name="connsiteY89-23742" fmla="*/ 632 h 764"/>
              <a:gd name="connsiteX90-23743" fmla="*/ 189 w 420"/>
              <a:gd name="connsiteY90-23744" fmla="*/ 627 h 764"/>
              <a:gd name="connsiteX91-23745" fmla="*/ 194 w 420"/>
              <a:gd name="connsiteY91-23746" fmla="*/ 622 h 764"/>
              <a:gd name="connsiteX92-23747" fmla="*/ 200 w 420"/>
              <a:gd name="connsiteY92-23748" fmla="*/ 616 h 764"/>
              <a:gd name="connsiteX93-23749" fmla="*/ 205 w 420"/>
              <a:gd name="connsiteY93-23750" fmla="*/ 611 h 764"/>
              <a:gd name="connsiteX94-23751" fmla="*/ 210 w 420"/>
              <a:gd name="connsiteY94-23752" fmla="*/ 600 h 764"/>
              <a:gd name="connsiteX95-23753" fmla="*/ 221 w 420"/>
              <a:gd name="connsiteY95-23754" fmla="*/ 590 h 764"/>
              <a:gd name="connsiteX96-23755" fmla="*/ 226 w 420"/>
              <a:gd name="connsiteY96-23756" fmla="*/ 579 h 764"/>
              <a:gd name="connsiteX97-23757" fmla="*/ 231 w 420"/>
              <a:gd name="connsiteY97-23758" fmla="*/ 569 h 764"/>
              <a:gd name="connsiteX98-23759" fmla="*/ 236 w 420"/>
              <a:gd name="connsiteY98-23760" fmla="*/ 553 h 764"/>
              <a:gd name="connsiteX99-23761" fmla="*/ 242 w 420"/>
              <a:gd name="connsiteY99-23762" fmla="*/ 537 h 764"/>
              <a:gd name="connsiteX100-23763" fmla="*/ 247 w 420"/>
              <a:gd name="connsiteY100-23764" fmla="*/ 521 h 764"/>
              <a:gd name="connsiteX101-23765" fmla="*/ 252 w 420"/>
              <a:gd name="connsiteY101-23766" fmla="*/ 500 h 764"/>
              <a:gd name="connsiteX102-23767" fmla="*/ 257 w 420"/>
              <a:gd name="connsiteY102-23768" fmla="*/ 479 h 764"/>
              <a:gd name="connsiteX103-23769" fmla="*/ 263 w 420"/>
              <a:gd name="connsiteY103-23770" fmla="*/ 453 h 764"/>
              <a:gd name="connsiteX104-23771" fmla="*/ 268 w 420"/>
              <a:gd name="connsiteY104-23772" fmla="*/ 427 h 764"/>
              <a:gd name="connsiteX105-23773" fmla="*/ 273 w 420"/>
              <a:gd name="connsiteY105-23774" fmla="*/ 400 h 764"/>
              <a:gd name="connsiteX106-23775" fmla="*/ 278 w 420"/>
              <a:gd name="connsiteY106-23776" fmla="*/ 374 h 764"/>
              <a:gd name="connsiteX107-23777" fmla="*/ 284 w 420"/>
              <a:gd name="connsiteY107-23778" fmla="*/ 348 h 764"/>
              <a:gd name="connsiteX108-23779" fmla="*/ 284 w 420"/>
              <a:gd name="connsiteY108-23780" fmla="*/ 321 h 764"/>
              <a:gd name="connsiteX109-23781" fmla="*/ 289 w 420"/>
              <a:gd name="connsiteY109-23782" fmla="*/ 295 h 764"/>
              <a:gd name="connsiteX110-23783" fmla="*/ 289 w 420"/>
              <a:gd name="connsiteY110-23784" fmla="*/ 274 h 764"/>
              <a:gd name="connsiteX111-23785" fmla="*/ 294 w 420"/>
              <a:gd name="connsiteY111-23786" fmla="*/ 253 h 764"/>
              <a:gd name="connsiteX112-23787" fmla="*/ 294 w 420"/>
              <a:gd name="connsiteY112-23788" fmla="*/ 232 h 764"/>
              <a:gd name="connsiteX113-23789" fmla="*/ 294 w 420"/>
              <a:gd name="connsiteY113-23790" fmla="*/ 211 h 764"/>
              <a:gd name="connsiteX0-23791" fmla="*/ 284 w 420"/>
              <a:gd name="connsiteY0-23792" fmla="*/ 79 h 764"/>
              <a:gd name="connsiteX1-23793" fmla="*/ 273 w 420"/>
              <a:gd name="connsiteY1-23794" fmla="*/ 79 h 764"/>
              <a:gd name="connsiteX2-23795" fmla="*/ 263 w 420"/>
              <a:gd name="connsiteY2-23796" fmla="*/ 5 h 764"/>
              <a:gd name="connsiteX3-23797" fmla="*/ 278 w 420"/>
              <a:gd name="connsiteY3-23798" fmla="*/ 0 h 764"/>
              <a:gd name="connsiteX4-23799" fmla="*/ 284 w 420"/>
              <a:gd name="connsiteY4-23800" fmla="*/ 5 h 764"/>
              <a:gd name="connsiteX5-23801" fmla="*/ 299 w 420"/>
              <a:gd name="connsiteY5-23802" fmla="*/ 5 h 764"/>
              <a:gd name="connsiteX6-23803" fmla="*/ 310 w 420"/>
              <a:gd name="connsiteY6-23804" fmla="*/ 11 h 764"/>
              <a:gd name="connsiteX7-23805" fmla="*/ 331 w 420"/>
              <a:gd name="connsiteY7-23806" fmla="*/ 16 h 764"/>
              <a:gd name="connsiteX8-23807" fmla="*/ 363 w 420"/>
              <a:gd name="connsiteY8-23808" fmla="*/ 32 h 764"/>
              <a:gd name="connsiteX9-23809" fmla="*/ 378 w 420"/>
              <a:gd name="connsiteY9-23810" fmla="*/ 42 h 764"/>
              <a:gd name="connsiteX10-23811" fmla="*/ 394 w 420"/>
              <a:gd name="connsiteY10-23812" fmla="*/ 53 h 764"/>
              <a:gd name="connsiteX11-23813" fmla="*/ 405 w 420"/>
              <a:gd name="connsiteY11-23814" fmla="*/ 58 h 764"/>
              <a:gd name="connsiteX12-23815" fmla="*/ 415 w 420"/>
              <a:gd name="connsiteY12-23816" fmla="*/ 68 h 764"/>
              <a:gd name="connsiteX13-23817" fmla="*/ 420 w 420"/>
              <a:gd name="connsiteY13-23818" fmla="*/ 74 h 764"/>
              <a:gd name="connsiteX14-23819" fmla="*/ 420 w 420"/>
              <a:gd name="connsiteY14-23820" fmla="*/ 74 h 764"/>
              <a:gd name="connsiteX15-23821" fmla="*/ 415 w 420"/>
              <a:gd name="connsiteY15-23822" fmla="*/ 79 h 764"/>
              <a:gd name="connsiteX16-23823" fmla="*/ 415 w 420"/>
              <a:gd name="connsiteY16-23824" fmla="*/ 84 h 764"/>
              <a:gd name="connsiteX17-23825" fmla="*/ 410 w 420"/>
              <a:gd name="connsiteY17-23826" fmla="*/ 90 h 764"/>
              <a:gd name="connsiteX18-23827" fmla="*/ 405 w 420"/>
              <a:gd name="connsiteY18-23828" fmla="*/ 95 h 764"/>
              <a:gd name="connsiteX19-23829" fmla="*/ 399 w 420"/>
              <a:gd name="connsiteY19-23830" fmla="*/ 100 h 764"/>
              <a:gd name="connsiteX20-23831" fmla="*/ 394 w 420"/>
              <a:gd name="connsiteY20-23832" fmla="*/ 105 h 764"/>
              <a:gd name="connsiteX21-23833" fmla="*/ 389 w 420"/>
              <a:gd name="connsiteY21-23834" fmla="*/ 116 h 764"/>
              <a:gd name="connsiteX22-23835" fmla="*/ 389 w 420"/>
              <a:gd name="connsiteY22-23836" fmla="*/ 126 h 764"/>
              <a:gd name="connsiteX23-23837" fmla="*/ 384 w 420"/>
              <a:gd name="connsiteY23-23838" fmla="*/ 142 h 764"/>
              <a:gd name="connsiteX24-23839" fmla="*/ 384 w 420"/>
              <a:gd name="connsiteY24-23840" fmla="*/ 163 h 764"/>
              <a:gd name="connsiteX25-23841" fmla="*/ 384 w 420"/>
              <a:gd name="connsiteY25-23842" fmla="*/ 184 h 764"/>
              <a:gd name="connsiteX26-23843" fmla="*/ 378 w 420"/>
              <a:gd name="connsiteY26-23844" fmla="*/ 211 h 764"/>
              <a:gd name="connsiteX27-23845" fmla="*/ 373 w 420"/>
              <a:gd name="connsiteY27-23846" fmla="*/ 263 h 764"/>
              <a:gd name="connsiteX28-23847" fmla="*/ 368 w 420"/>
              <a:gd name="connsiteY28-23848" fmla="*/ 316 h 764"/>
              <a:gd name="connsiteX29-23849" fmla="*/ 363 w 420"/>
              <a:gd name="connsiteY29-23850" fmla="*/ 363 h 764"/>
              <a:gd name="connsiteX30-23851" fmla="*/ 357 w 420"/>
              <a:gd name="connsiteY30-23852" fmla="*/ 411 h 764"/>
              <a:gd name="connsiteX31-23853" fmla="*/ 347 w 420"/>
              <a:gd name="connsiteY31-23854" fmla="*/ 458 h 764"/>
              <a:gd name="connsiteX32-23855" fmla="*/ 336 w 420"/>
              <a:gd name="connsiteY32-23856" fmla="*/ 506 h 764"/>
              <a:gd name="connsiteX33-23857" fmla="*/ 326 w 420"/>
              <a:gd name="connsiteY33-23858" fmla="*/ 553 h 764"/>
              <a:gd name="connsiteX34-23859" fmla="*/ 310 w 420"/>
              <a:gd name="connsiteY34-23860" fmla="*/ 595 h 764"/>
              <a:gd name="connsiteX35-23861" fmla="*/ 299 w 420"/>
              <a:gd name="connsiteY35-23862" fmla="*/ 622 h 764"/>
              <a:gd name="connsiteX36-23863" fmla="*/ 294 w 420"/>
              <a:gd name="connsiteY36-23864" fmla="*/ 643 h 764"/>
              <a:gd name="connsiteX37-23865" fmla="*/ 284 w 420"/>
              <a:gd name="connsiteY37-23866" fmla="*/ 658 h 764"/>
              <a:gd name="connsiteX38-23867" fmla="*/ 273 w 420"/>
              <a:gd name="connsiteY38-23868" fmla="*/ 674 h 764"/>
              <a:gd name="connsiteX39-23869" fmla="*/ 263 w 420"/>
              <a:gd name="connsiteY39-23870" fmla="*/ 690 h 764"/>
              <a:gd name="connsiteX40-23871" fmla="*/ 252 w 420"/>
              <a:gd name="connsiteY40-23872" fmla="*/ 706 h 764"/>
              <a:gd name="connsiteX41-23873" fmla="*/ 236 w 420"/>
              <a:gd name="connsiteY41-23874" fmla="*/ 716 h 764"/>
              <a:gd name="connsiteX42-23875" fmla="*/ 226 w 420"/>
              <a:gd name="connsiteY42-23876" fmla="*/ 727 h 764"/>
              <a:gd name="connsiteX43-23877" fmla="*/ 215 w 420"/>
              <a:gd name="connsiteY43-23878" fmla="*/ 737 h 764"/>
              <a:gd name="connsiteX44-23879" fmla="*/ 205 w 420"/>
              <a:gd name="connsiteY44-23880" fmla="*/ 743 h 764"/>
              <a:gd name="connsiteX45-23881" fmla="*/ 194 w 420"/>
              <a:gd name="connsiteY45-23882" fmla="*/ 748 h 764"/>
              <a:gd name="connsiteX46-23883" fmla="*/ 184 w 420"/>
              <a:gd name="connsiteY46-23884" fmla="*/ 753 h 764"/>
              <a:gd name="connsiteX47-23885" fmla="*/ 179 w 420"/>
              <a:gd name="connsiteY47-23886" fmla="*/ 758 h 764"/>
              <a:gd name="connsiteX48-23887" fmla="*/ 168 w 420"/>
              <a:gd name="connsiteY48-23888" fmla="*/ 764 h 764"/>
              <a:gd name="connsiteX49-23889" fmla="*/ 163 w 420"/>
              <a:gd name="connsiteY49-23890" fmla="*/ 764 h 764"/>
              <a:gd name="connsiteX50-23891" fmla="*/ 157 w 420"/>
              <a:gd name="connsiteY50-23892" fmla="*/ 764 h 764"/>
              <a:gd name="connsiteX51-23893" fmla="*/ 147 w 420"/>
              <a:gd name="connsiteY51-23894" fmla="*/ 758 h 764"/>
              <a:gd name="connsiteX52-23895" fmla="*/ 142 w 420"/>
              <a:gd name="connsiteY52-23896" fmla="*/ 753 h 764"/>
              <a:gd name="connsiteX53-23897" fmla="*/ 136 w 420"/>
              <a:gd name="connsiteY53-23898" fmla="*/ 748 h 764"/>
              <a:gd name="connsiteX54-23899" fmla="*/ 136 w 420"/>
              <a:gd name="connsiteY54-23900" fmla="*/ 743 h 764"/>
              <a:gd name="connsiteX55-23901" fmla="*/ 136 w 420"/>
              <a:gd name="connsiteY55-23902" fmla="*/ 737 h 764"/>
              <a:gd name="connsiteX56-23903" fmla="*/ 136 w 420"/>
              <a:gd name="connsiteY56-23904" fmla="*/ 732 h 764"/>
              <a:gd name="connsiteX57-23905" fmla="*/ 136 w 420"/>
              <a:gd name="connsiteY57-23906" fmla="*/ 722 h 764"/>
              <a:gd name="connsiteX58-23907" fmla="*/ 136 w 420"/>
              <a:gd name="connsiteY58-23908" fmla="*/ 716 h 764"/>
              <a:gd name="connsiteX59-23909" fmla="*/ 131 w 420"/>
              <a:gd name="connsiteY59-23910" fmla="*/ 706 h 764"/>
              <a:gd name="connsiteX60-23911" fmla="*/ 121 w 420"/>
              <a:gd name="connsiteY60-23912" fmla="*/ 695 h 764"/>
              <a:gd name="connsiteX61-23913" fmla="*/ 110 w 420"/>
              <a:gd name="connsiteY61-23914" fmla="*/ 690 h 764"/>
              <a:gd name="connsiteX62-23915" fmla="*/ 100 w 420"/>
              <a:gd name="connsiteY62-23916" fmla="*/ 679 h 764"/>
              <a:gd name="connsiteX63-23917" fmla="*/ 84 w 420"/>
              <a:gd name="connsiteY63-23918" fmla="*/ 669 h 764"/>
              <a:gd name="connsiteX64-23919" fmla="*/ 68 w 420"/>
              <a:gd name="connsiteY64-23920" fmla="*/ 658 h 764"/>
              <a:gd name="connsiteX65-23921" fmla="*/ 52 w 420"/>
              <a:gd name="connsiteY65-23922" fmla="*/ 648 h 764"/>
              <a:gd name="connsiteX66-23923" fmla="*/ 36 w 420"/>
              <a:gd name="connsiteY66-23924" fmla="*/ 643 h 764"/>
              <a:gd name="connsiteX67-23925" fmla="*/ 26 w 420"/>
              <a:gd name="connsiteY67-23926" fmla="*/ 632 h 764"/>
              <a:gd name="connsiteX68-23927" fmla="*/ 15 w 420"/>
              <a:gd name="connsiteY68-23928" fmla="*/ 627 h 764"/>
              <a:gd name="connsiteX69-23929" fmla="*/ 5 w 420"/>
              <a:gd name="connsiteY69-23930" fmla="*/ 622 h 764"/>
              <a:gd name="connsiteX70-23931" fmla="*/ 0 w 420"/>
              <a:gd name="connsiteY70-23932" fmla="*/ 616 h 764"/>
              <a:gd name="connsiteX71-23933" fmla="*/ 0 w 420"/>
              <a:gd name="connsiteY71-23934" fmla="*/ 616 h 764"/>
              <a:gd name="connsiteX72-23935" fmla="*/ 0 w 420"/>
              <a:gd name="connsiteY72-23936" fmla="*/ 611 h 764"/>
              <a:gd name="connsiteX73-23937" fmla="*/ 0 w 420"/>
              <a:gd name="connsiteY73-23938" fmla="*/ 611 h 764"/>
              <a:gd name="connsiteX74-23939" fmla="*/ 5 w 420"/>
              <a:gd name="connsiteY74-23940" fmla="*/ 611 h 764"/>
              <a:gd name="connsiteX75-23941" fmla="*/ 10 w 420"/>
              <a:gd name="connsiteY75-23942" fmla="*/ 611 h 764"/>
              <a:gd name="connsiteX76-23943" fmla="*/ 21 w 420"/>
              <a:gd name="connsiteY76-23944" fmla="*/ 611 h 764"/>
              <a:gd name="connsiteX77-23945" fmla="*/ 31 w 420"/>
              <a:gd name="connsiteY77-23946" fmla="*/ 611 h 764"/>
              <a:gd name="connsiteX78-23947" fmla="*/ 47 w 420"/>
              <a:gd name="connsiteY78-23948" fmla="*/ 616 h 764"/>
              <a:gd name="connsiteX79-23949" fmla="*/ 63 w 420"/>
              <a:gd name="connsiteY79-23950" fmla="*/ 622 h 764"/>
              <a:gd name="connsiteX80-23951" fmla="*/ 84 w 420"/>
              <a:gd name="connsiteY80-23952" fmla="*/ 622 h 764"/>
              <a:gd name="connsiteX81-23953" fmla="*/ 105 w 420"/>
              <a:gd name="connsiteY81-23954" fmla="*/ 627 h 764"/>
              <a:gd name="connsiteX82-23955" fmla="*/ 121 w 420"/>
              <a:gd name="connsiteY82-23956" fmla="*/ 632 h 764"/>
              <a:gd name="connsiteX83-23957" fmla="*/ 136 w 420"/>
              <a:gd name="connsiteY83-23958" fmla="*/ 632 h 764"/>
              <a:gd name="connsiteX84-23959" fmla="*/ 152 w 420"/>
              <a:gd name="connsiteY84-23960" fmla="*/ 632 h 764"/>
              <a:gd name="connsiteX85-23961" fmla="*/ 163 w 420"/>
              <a:gd name="connsiteY85-23962" fmla="*/ 632 h 764"/>
              <a:gd name="connsiteX86-23963" fmla="*/ 173 w 420"/>
              <a:gd name="connsiteY86-23964" fmla="*/ 632 h 764"/>
              <a:gd name="connsiteX87-23965" fmla="*/ 179 w 420"/>
              <a:gd name="connsiteY87-23966" fmla="*/ 632 h 764"/>
              <a:gd name="connsiteX88-23967" fmla="*/ 184 w 420"/>
              <a:gd name="connsiteY88-23968" fmla="*/ 632 h 764"/>
              <a:gd name="connsiteX89-23969" fmla="*/ 189 w 420"/>
              <a:gd name="connsiteY89-23970" fmla="*/ 627 h 764"/>
              <a:gd name="connsiteX90-23971" fmla="*/ 194 w 420"/>
              <a:gd name="connsiteY90-23972" fmla="*/ 622 h 764"/>
              <a:gd name="connsiteX91-23973" fmla="*/ 200 w 420"/>
              <a:gd name="connsiteY91-23974" fmla="*/ 616 h 764"/>
              <a:gd name="connsiteX92-23975" fmla="*/ 205 w 420"/>
              <a:gd name="connsiteY92-23976" fmla="*/ 611 h 764"/>
              <a:gd name="connsiteX93-23977" fmla="*/ 210 w 420"/>
              <a:gd name="connsiteY93-23978" fmla="*/ 600 h 764"/>
              <a:gd name="connsiteX94-23979" fmla="*/ 221 w 420"/>
              <a:gd name="connsiteY94-23980" fmla="*/ 590 h 764"/>
              <a:gd name="connsiteX95-23981" fmla="*/ 226 w 420"/>
              <a:gd name="connsiteY95-23982" fmla="*/ 579 h 764"/>
              <a:gd name="connsiteX96-23983" fmla="*/ 231 w 420"/>
              <a:gd name="connsiteY96-23984" fmla="*/ 569 h 764"/>
              <a:gd name="connsiteX97-23985" fmla="*/ 236 w 420"/>
              <a:gd name="connsiteY97-23986" fmla="*/ 553 h 764"/>
              <a:gd name="connsiteX98-23987" fmla="*/ 242 w 420"/>
              <a:gd name="connsiteY98-23988" fmla="*/ 537 h 764"/>
              <a:gd name="connsiteX99-23989" fmla="*/ 247 w 420"/>
              <a:gd name="connsiteY99-23990" fmla="*/ 521 h 764"/>
              <a:gd name="connsiteX100-23991" fmla="*/ 252 w 420"/>
              <a:gd name="connsiteY100-23992" fmla="*/ 500 h 764"/>
              <a:gd name="connsiteX101-23993" fmla="*/ 257 w 420"/>
              <a:gd name="connsiteY101-23994" fmla="*/ 479 h 764"/>
              <a:gd name="connsiteX102-23995" fmla="*/ 263 w 420"/>
              <a:gd name="connsiteY102-23996" fmla="*/ 453 h 764"/>
              <a:gd name="connsiteX103-23997" fmla="*/ 268 w 420"/>
              <a:gd name="connsiteY103-23998" fmla="*/ 427 h 764"/>
              <a:gd name="connsiteX104-23999" fmla="*/ 273 w 420"/>
              <a:gd name="connsiteY104-24000" fmla="*/ 400 h 764"/>
              <a:gd name="connsiteX105-24001" fmla="*/ 278 w 420"/>
              <a:gd name="connsiteY105-24002" fmla="*/ 374 h 764"/>
              <a:gd name="connsiteX106-24003" fmla="*/ 284 w 420"/>
              <a:gd name="connsiteY106-24004" fmla="*/ 348 h 764"/>
              <a:gd name="connsiteX107-24005" fmla="*/ 284 w 420"/>
              <a:gd name="connsiteY107-24006" fmla="*/ 321 h 764"/>
              <a:gd name="connsiteX108-24007" fmla="*/ 289 w 420"/>
              <a:gd name="connsiteY108-24008" fmla="*/ 295 h 764"/>
              <a:gd name="connsiteX109-24009" fmla="*/ 289 w 420"/>
              <a:gd name="connsiteY109-24010" fmla="*/ 274 h 764"/>
              <a:gd name="connsiteX110-24011" fmla="*/ 294 w 420"/>
              <a:gd name="connsiteY110-24012" fmla="*/ 253 h 764"/>
              <a:gd name="connsiteX111-24013" fmla="*/ 294 w 420"/>
              <a:gd name="connsiteY111-24014" fmla="*/ 232 h 764"/>
              <a:gd name="connsiteX112-24015" fmla="*/ 294 w 420"/>
              <a:gd name="connsiteY112-24016" fmla="*/ 211 h 764"/>
              <a:gd name="connsiteX0-24017" fmla="*/ 284 w 420"/>
              <a:gd name="connsiteY0-24018" fmla="*/ 79 h 764"/>
              <a:gd name="connsiteX1-24019" fmla="*/ 263 w 420"/>
              <a:gd name="connsiteY1-24020" fmla="*/ 5 h 764"/>
              <a:gd name="connsiteX2-24021" fmla="*/ 278 w 420"/>
              <a:gd name="connsiteY2-24022" fmla="*/ 0 h 764"/>
              <a:gd name="connsiteX3-24023" fmla="*/ 284 w 420"/>
              <a:gd name="connsiteY3-24024" fmla="*/ 5 h 764"/>
              <a:gd name="connsiteX4-24025" fmla="*/ 299 w 420"/>
              <a:gd name="connsiteY4-24026" fmla="*/ 5 h 764"/>
              <a:gd name="connsiteX5-24027" fmla="*/ 310 w 420"/>
              <a:gd name="connsiteY5-24028" fmla="*/ 11 h 764"/>
              <a:gd name="connsiteX6-24029" fmla="*/ 331 w 420"/>
              <a:gd name="connsiteY6-24030" fmla="*/ 16 h 764"/>
              <a:gd name="connsiteX7-24031" fmla="*/ 363 w 420"/>
              <a:gd name="connsiteY7-24032" fmla="*/ 32 h 764"/>
              <a:gd name="connsiteX8-24033" fmla="*/ 378 w 420"/>
              <a:gd name="connsiteY8-24034" fmla="*/ 42 h 764"/>
              <a:gd name="connsiteX9-24035" fmla="*/ 394 w 420"/>
              <a:gd name="connsiteY9-24036" fmla="*/ 53 h 764"/>
              <a:gd name="connsiteX10-24037" fmla="*/ 405 w 420"/>
              <a:gd name="connsiteY10-24038" fmla="*/ 58 h 764"/>
              <a:gd name="connsiteX11-24039" fmla="*/ 415 w 420"/>
              <a:gd name="connsiteY11-24040" fmla="*/ 68 h 764"/>
              <a:gd name="connsiteX12-24041" fmla="*/ 420 w 420"/>
              <a:gd name="connsiteY12-24042" fmla="*/ 74 h 764"/>
              <a:gd name="connsiteX13-24043" fmla="*/ 420 w 420"/>
              <a:gd name="connsiteY13-24044" fmla="*/ 74 h 764"/>
              <a:gd name="connsiteX14-24045" fmla="*/ 415 w 420"/>
              <a:gd name="connsiteY14-24046" fmla="*/ 79 h 764"/>
              <a:gd name="connsiteX15-24047" fmla="*/ 415 w 420"/>
              <a:gd name="connsiteY15-24048" fmla="*/ 84 h 764"/>
              <a:gd name="connsiteX16-24049" fmla="*/ 410 w 420"/>
              <a:gd name="connsiteY16-24050" fmla="*/ 90 h 764"/>
              <a:gd name="connsiteX17-24051" fmla="*/ 405 w 420"/>
              <a:gd name="connsiteY17-24052" fmla="*/ 95 h 764"/>
              <a:gd name="connsiteX18-24053" fmla="*/ 399 w 420"/>
              <a:gd name="connsiteY18-24054" fmla="*/ 100 h 764"/>
              <a:gd name="connsiteX19-24055" fmla="*/ 394 w 420"/>
              <a:gd name="connsiteY19-24056" fmla="*/ 105 h 764"/>
              <a:gd name="connsiteX20-24057" fmla="*/ 389 w 420"/>
              <a:gd name="connsiteY20-24058" fmla="*/ 116 h 764"/>
              <a:gd name="connsiteX21-24059" fmla="*/ 389 w 420"/>
              <a:gd name="connsiteY21-24060" fmla="*/ 126 h 764"/>
              <a:gd name="connsiteX22-24061" fmla="*/ 384 w 420"/>
              <a:gd name="connsiteY22-24062" fmla="*/ 142 h 764"/>
              <a:gd name="connsiteX23-24063" fmla="*/ 384 w 420"/>
              <a:gd name="connsiteY23-24064" fmla="*/ 163 h 764"/>
              <a:gd name="connsiteX24-24065" fmla="*/ 384 w 420"/>
              <a:gd name="connsiteY24-24066" fmla="*/ 184 h 764"/>
              <a:gd name="connsiteX25-24067" fmla="*/ 378 w 420"/>
              <a:gd name="connsiteY25-24068" fmla="*/ 211 h 764"/>
              <a:gd name="connsiteX26-24069" fmla="*/ 373 w 420"/>
              <a:gd name="connsiteY26-24070" fmla="*/ 263 h 764"/>
              <a:gd name="connsiteX27-24071" fmla="*/ 368 w 420"/>
              <a:gd name="connsiteY27-24072" fmla="*/ 316 h 764"/>
              <a:gd name="connsiteX28-24073" fmla="*/ 363 w 420"/>
              <a:gd name="connsiteY28-24074" fmla="*/ 363 h 764"/>
              <a:gd name="connsiteX29-24075" fmla="*/ 357 w 420"/>
              <a:gd name="connsiteY29-24076" fmla="*/ 411 h 764"/>
              <a:gd name="connsiteX30-24077" fmla="*/ 347 w 420"/>
              <a:gd name="connsiteY30-24078" fmla="*/ 458 h 764"/>
              <a:gd name="connsiteX31-24079" fmla="*/ 336 w 420"/>
              <a:gd name="connsiteY31-24080" fmla="*/ 506 h 764"/>
              <a:gd name="connsiteX32-24081" fmla="*/ 326 w 420"/>
              <a:gd name="connsiteY32-24082" fmla="*/ 553 h 764"/>
              <a:gd name="connsiteX33-24083" fmla="*/ 310 w 420"/>
              <a:gd name="connsiteY33-24084" fmla="*/ 595 h 764"/>
              <a:gd name="connsiteX34-24085" fmla="*/ 299 w 420"/>
              <a:gd name="connsiteY34-24086" fmla="*/ 622 h 764"/>
              <a:gd name="connsiteX35-24087" fmla="*/ 294 w 420"/>
              <a:gd name="connsiteY35-24088" fmla="*/ 643 h 764"/>
              <a:gd name="connsiteX36-24089" fmla="*/ 284 w 420"/>
              <a:gd name="connsiteY36-24090" fmla="*/ 658 h 764"/>
              <a:gd name="connsiteX37-24091" fmla="*/ 273 w 420"/>
              <a:gd name="connsiteY37-24092" fmla="*/ 674 h 764"/>
              <a:gd name="connsiteX38-24093" fmla="*/ 263 w 420"/>
              <a:gd name="connsiteY38-24094" fmla="*/ 690 h 764"/>
              <a:gd name="connsiteX39-24095" fmla="*/ 252 w 420"/>
              <a:gd name="connsiteY39-24096" fmla="*/ 706 h 764"/>
              <a:gd name="connsiteX40-24097" fmla="*/ 236 w 420"/>
              <a:gd name="connsiteY40-24098" fmla="*/ 716 h 764"/>
              <a:gd name="connsiteX41-24099" fmla="*/ 226 w 420"/>
              <a:gd name="connsiteY41-24100" fmla="*/ 727 h 764"/>
              <a:gd name="connsiteX42-24101" fmla="*/ 215 w 420"/>
              <a:gd name="connsiteY42-24102" fmla="*/ 737 h 764"/>
              <a:gd name="connsiteX43-24103" fmla="*/ 205 w 420"/>
              <a:gd name="connsiteY43-24104" fmla="*/ 743 h 764"/>
              <a:gd name="connsiteX44-24105" fmla="*/ 194 w 420"/>
              <a:gd name="connsiteY44-24106" fmla="*/ 748 h 764"/>
              <a:gd name="connsiteX45-24107" fmla="*/ 184 w 420"/>
              <a:gd name="connsiteY45-24108" fmla="*/ 753 h 764"/>
              <a:gd name="connsiteX46-24109" fmla="*/ 179 w 420"/>
              <a:gd name="connsiteY46-24110" fmla="*/ 758 h 764"/>
              <a:gd name="connsiteX47-24111" fmla="*/ 168 w 420"/>
              <a:gd name="connsiteY47-24112" fmla="*/ 764 h 764"/>
              <a:gd name="connsiteX48-24113" fmla="*/ 163 w 420"/>
              <a:gd name="connsiteY48-24114" fmla="*/ 764 h 764"/>
              <a:gd name="connsiteX49-24115" fmla="*/ 157 w 420"/>
              <a:gd name="connsiteY49-24116" fmla="*/ 764 h 764"/>
              <a:gd name="connsiteX50-24117" fmla="*/ 147 w 420"/>
              <a:gd name="connsiteY50-24118" fmla="*/ 758 h 764"/>
              <a:gd name="connsiteX51-24119" fmla="*/ 142 w 420"/>
              <a:gd name="connsiteY51-24120" fmla="*/ 753 h 764"/>
              <a:gd name="connsiteX52-24121" fmla="*/ 136 w 420"/>
              <a:gd name="connsiteY52-24122" fmla="*/ 748 h 764"/>
              <a:gd name="connsiteX53-24123" fmla="*/ 136 w 420"/>
              <a:gd name="connsiteY53-24124" fmla="*/ 743 h 764"/>
              <a:gd name="connsiteX54-24125" fmla="*/ 136 w 420"/>
              <a:gd name="connsiteY54-24126" fmla="*/ 737 h 764"/>
              <a:gd name="connsiteX55-24127" fmla="*/ 136 w 420"/>
              <a:gd name="connsiteY55-24128" fmla="*/ 732 h 764"/>
              <a:gd name="connsiteX56-24129" fmla="*/ 136 w 420"/>
              <a:gd name="connsiteY56-24130" fmla="*/ 722 h 764"/>
              <a:gd name="connsiteX57-24131" fmla="*/ 136 w 420"/>
              <a:gd name="connsiteY57-24132" fmla="*/ 716 h 764"/>
              <a:gd name="connsiteX58-24133" fmla="*/ 131 w 420"/>
              <a:gd name="connsiteY58-24134" fmla="*/ 706 h 764"/>
              <a:gd name="connsiteX59-24135" fmla="*/ 121 w 420"/>
              <a:gd name="connsiteY59-24136" fmla="*/ 695 h 764"/>
              <a:gd name="connsiteX60-24137" fmla="*/ 110 w 420"/>
              <a:gd name="connsiteY60-24138" fmla="*/ 690 h 764"/>
              <a:gd name="connsiteX61-24139" fmla="*/ 100 w 420"/>
              <a:gd name="connsiteY61-24140" fmla="*/ 679 h 764"/>
              <a:gd name="connsiteX62-24141" fmla="*/ 84 w 420"/>
              <a:gd name="connsiteY62-24142" fmla="*/ 669 h 764"/>
              <a:gd name="connsiteX63-24143" fmla="*/ 68 w 420"/>
              <a:gd name="connsiteY63-24144" fmla="*/ 658 h 764"/>
              <a:gd name="connsiteX64-24145" fmla="*/ 52 w 420"/>
              <a:gd name="connsiteY64-24146" fmla="*/ 648 h 764"/>
              <a:gd name="connsiteX65-24147" fmla="*/ 36 w 420"/>
              <a:gd name="connsiteY65-24148" fmla="*/ 643 h 764"/>
              <a:gd name="connsiteX66-24149" fmla="*/ 26 w 420"/>
              <a:gd name="connsiteY66-24150" fmla="*/ 632 h 764"/>
              <a:gd name="connsiteX67-24151" fmla="*/ 15 w 420"/>
              <a:gd name="connsiteY67-24152" fmla="*/ 627 h 764"/>
              <a:gd name="connsiteX68-24153" fmla="*/ 5 w 420"/>
              <a:gd name="connsiteY68-24154" fmla="*/ 622 h 764"/>
              <a:gd name="connsiteX69-24155" fmla="*/ 0 w 420"/>
              <a:gd name="connsiteY69-24156" fmla="*/ 616 h 764"/>
              <a:gd name="connsiteX70-24157" fmla="*/ 0 w 420"/>
              <a:gd name="connsiteY70-24158" fmla="*/ 616 h 764"/>
              <a:gd name="connsiteX71-24159" fmla="*/ 0 w 420"/>
              <a:gd name="connsiteY71-24160" fmla="*/ 611 h 764"/>
              <a:gd name="connsiteX72-24161" fmla="*/ 0 w 420"/>
              <a:gd name="connsiteY72-24162" fmla="*/ 611 h 764"/>
              <a:gd name="connsiteX73-24163" fmla="*/ 5 w 420"/>
              <a:gd name="connsiteY73-24164" fmla="*/ 611 h 764"/>
              <a:gd name="connsiteX74-24165" fmla="*/ 10 w 420"/>
              <a:gd name="connsiteY74-24166" fmla="*/ 611 h 764"/>
              <a:gd name="connsiteX75-24167" fmla="*/ 21 w 420"/>
              <a:gd name="connsiteY75-24168" fmla="*/ 611 h 764"/>
              <a:gd name="connsiteX76-24169" fmla="*/ 31 w 420"/>
              <a:gd name="connsiteY76-24170" fmla="*/ 611 h 764"/>
              <a:gd name="connsiteX77-24171" fmla="*/ 47 w 420"/>
              <a:gd name="connsiteY77-24172" fmla="*/ 616 h 764"/>
              <a:gd name="connsiteX78-24173" fmla="*/ 63 w 420"/>
              <a:gd name="connsiteY78-24174" fmla="*/ 622 h 764"/>
              <a:gd name="connsiteX79-24175" fmla="*/ 84 w 420"/>
              <a:gd name="connsiteY79-24176" fmla="*/ 622 h 764"/>
              <a:gd name="connsiteX80-24177" fmla="*/ 105 w 420"/>
              <a:gd name="connsiteY80-24178" fmla="*/ 627 h 764"/>
              <a:gd name="connsiteX81-24179" fmla="*/ 121 w 420"/>
              <a:gd name="connsiteY81-24180" fmla="*/ 632 h 764"/>
              <a:gd name="connsiteX82-24181" fmla="*/ 136 w 420"/>
              <a:gd name="connsiteY82-24182" fmla="*/ 632 h 764"/>
              <a:gd name="connsiteX83-24183" fmla="*/ 152 w 420"/>
              <a:gd name="connsiteY83-24184" fmla="*/ 632 h 764"/>
              <a:gd name="connsiteX84-24185" fmla="*/ 163 w 420"/>
              <a:gd name="connsiteY84-24186" fmla="*/ 632 h 764"/>
              <a:gd name="connsiteX85-24187" fmla="*/ 173 w 420"/>
              <a:gd name="connsiteY85-24188" fmla="*/ 632 h 764"/>
              <a:gd name="connsiteX86-24189" fmla="*/ 179 w 420"/>
              <a:gd name="connsiteY86-24190" fmla="*/ 632 h 764"/>
              <a:gd name="connsiteX87-24191" fmla="*/ 184 w 420"/>
              <a:gd name="connsiteY87-24192" fmla="*/ 632 h 764"/>
              <a:gd name="connsiteX88-24193" fmla="*/ 189 w 420"/>
              <a:gd name="connsiteY88-24194" fmla="*/ 627 h 764"/>
              <a:gd name="connsiteX89-24195" fmla="*/ 194 w 420"/>
              <a:gd name="connsiteY89-24196" fmla="*/ 622 h 764"/>
              <a:gd name="connsiteX90-24197" fmla="*/ 200 w 420"/>
              <a:gd name="connsiteY90-24198" fmla="*/ 616 h 764"/>
              <a:gd name="connsiteX91-24199" fmla="*/ 205 w 420"/>
              <a:gd name="connsiteY91-24200" fmla="*/ 611 h 764"/>
              <a:gd name="connsiteX92-24201" fmla="*/ 210 w 420"/>
              <a:gd name="connsiteY92-24202" fmla="*/ 600 h 764"/>
              <a:gd name="connsiteX93-24203" fmla="*/ 221 w 420"/>
              <a:gd name="connsiteY93-24204" fmla="*/ 590 h 764"/>
              <a:gd name="connsiteX94-24205" fmla="*/ 226 w 420"/>
              <a:gd name="connsiteY94-24206" fmla="*/ 579 h 764"/>
              <a:gd name="connsiteX95-24207" fmla="*/ 231 w 420"/>
              <a:gd name="connsiteY95-24208" fmla="*/ 569 h 764"/>
              <a:gd name="connsiteX96-24209" fmla="*/ 236 w 420"/>
              <a:gd name="connsiteY96-24210" fmla="*/ 553 h 764"/>
              <a:gd name="connsiteX97-24211" fmla="*/ 242 w 420"/>
              <a:gd name="connsiteY97-24212" fmla="*/ 537 h 764"/>
              <a:gd name="connsiteX98-24213" fmla="*/ 247 w 420"/>
              <a:gd name="connsiteY98-24214" fmla="*/ 521 h 764"/>
              <a:gd name="connsiteX99-24215" fmla="*/ 252 w 420"/>
              <a:gd name="connsiteY99-24216" fmla="*/ 500 h 764"/>
              <a:gd name="connsiteX100-24217" fmla="*/ 257 w 420"/>
              <a:gd name="connsiteY100-24218" fmla="*/ 479 h 764"/>
              <a:gd name="connsiteX101-24219" fmla="*/ 263 w 420"/>
              <a:gd name="connsiteY101-24220" fmla="*/ 453 h 764"/>
              <a:gd name="connsiteX102-24221" fmla="*/ 268 w 420"/>
              <a:gd name="connsiteY102-24222" fmla="*/ 427 h 764"/>
              <a:gd name="connsiteX103-24223" fmla="*/ 273 w 420"/>
              <a:gd name="connsiteY103-24224" fmla="*/ 400 h 764"/>
              <a:gd name="connsiteX104-24225" fmla="*/ 278 w 420"/>
              <a:gd name="connsiteY104-24226" fmla="*/ 374 h 764"/>
              <a:gd name="connsiteX105-24227" fmla="*/ 284 w 420"/>
              <a:gd name="connsiteY105-24228" fmla="*/ 348 h 764"/>
              <a:gd name="connsiteX106-24229" fmla="*/ 284 w 420"/>
              <a:gd name="connsiteY106-24230" fmla="*/ 321 h 764"/>
              <a:gd name="connsiteX107-24231" fmla="*/ 289 w 420"/>
              <a:gd name="connsiteY107-24232" fmla="*/ 295 h 764"/>
              <a:gd name="connsiteX108-24233" fmla="*/ 289 w 420"/>
              <a:gd name="connsiteY108-24234" fmla="*/ 274 h 764"/>
              <a:gd name="connsiteX109-24235" fmla="*/ 294 w 420"/>
              <a:gd name="connsiteY109-24236" fmla="*/ 253 h 764"/>
              <a:gd name="connsiteX110-24237" fmla="*/ 294 w 420"/>
              <a:gd name="connsiteY110-24238" fmla="*/ 232 h 764"/>
              <a:gd name="connsiteX111-24239" fmla="*/ 294 w 420"/>
              <a:gd name="connsiteY111-24240" fmla="*/ 211 h 764"/>
              <a:gd name="connsiteX0-24241" fmla="*/ 263 w 420"/>
              <a:gd name="connsiteY0-24242" fmla="*/ 5 h 764"/>
              <a:gd name="connsiteX1-24243" fmla="*/ 278 w 420"/>
              <a:gd name="connsiteY1-24244" fmla="*/ 0 h 764"/>
              <a:gd name="connsiteX2-24245" fmla="*/ 284 w 420"/>
              <a:gd name="connsiteY2-24246" fmla="*/ 5 h 764"/>
              <a:gd name="connsiteX3-24247" fmla="*/ 299 w 420"/>
              <a:gd name="connsiteY3-24248" fmla="*/ 5 h 764"/>
              <a:gd name="connsiteX4-24249" fmla="*/ 310 w 420"/>
              <a:gd name="connsiteY4-24250" fmla="*/ 11 h 764"/>
              <a:gd name="connsiteX5-24251" fmla="*/ 331 w 420"/>
              <a:gd name="connsiteY5-24252" fmla="*/ 16 h 764"/>
              <a:gd name="connsiteX6-24253" fmla="*/ 363 w 420"/>
              <a:gd name="connsiteY6-24254" fmla="*/ 32 h 764"/>
              <a:gd name="connsiteX7-24255" fmla="*/ 378 w 420"/>
              <a:gd name="connsiteY7-24256" fmla="*/ 42 h 764"/>
              <a:gd name="connsiteX8-24257" fmla="*/ 394 w 420"/>
              <a:gd name="connsiteY8-24258" fmla="*/ 53 h 764"/>
              <a:gd name="connsiteX9-24259" fmla="*/ 405 w 420"/>
              <a:gd name="connsiteY9-24260" fmla="*/ 58 h 764"/>
              <a:gd name="connsiteX10-24261" fmla="*/ 415 w 420"/>
              <a:gd name="connsiteY10-24262" fmla="*/ 68 h 764"/>
              <a:gd name="connsiteX11-24263" fmla="*/ 420 w 420"/>
              <a:gd name="connsiteY11-24264" fmla="*/ 74 h 764"/>
              <a:gd name="connsiteX12-24265" fmla="*/ 420 w 420"/>
              <a:gd name="connsiteY12-24266" fmla="*/ 74 h 764"/>
              <a:gd name="connsiteX13-24267" fmla="*/ 415 w 420"/>
              <a:gd name="connsiteY13-24268" fmla="*/ 79 h 764"/>
              <a:gd name="connsiteX14-24269" fmla="*/ 415 w 420"/>
              <a:gd name="connsiteY14-24270" fmla="*/ 84 h 764"/>
              <a:gd name="connsiteX15-24271" fmla="*/ 410 w 420"/>
              <a:gd name="connsiteY15-24272" fmla="*/ 90 h 764"/>
              <a:gd name="connsiteX16-24273" fmla="*/ 405 w 420"/>
              <a:gd name="connsiteY16-24274" fmla="*/ 95 h 764"/>
              <a:gd name="connsiteX17-24275" fmla="*/ 399 w 420"/>
              <a:gd name="connsiteY17-24276" fmla="*/ 100 h 764"/>
              <a:gd name="connsiteX18-24277" fmla="*/ 394 w 420"/>
              <a:gd name="connsiteY18-24278" fmla="*/ 105 h 764"/>
              <a:gd name="connsiteX19-24279" fmla="*/ 389 w 420"/>
              <a:gd name="connsiteY19-24280" fmla="*/ 116 h 764"/>
              <a:gd name="connsiteX20-24281" fmla="*/ 389 w 420"/>
              <a:gd name="connsiteY20-24282" fmla="*/ 126 h 764"/>
              <a:gd name="connsiteX21-24283" fmla="*/ 384 w 420"/>
              <a:gd name="connsiteY21-24284" fmla="*/ 142 h 764"/>
              <a:gd name="connsiteX22-24285" fmla="*/ 384 w 420"/>
              <a:gd name="connsiteY22-24286" fmla="*/ 163 h 764"/>
              <a:gd name="connsiteX23-24287" fmla="*/ 384 w 420"/>
              <a:gd name="connsiteY23-24288" fmla="*/ 184 h 764"/>
              <a:gd name="connsiteX24-24289" fmla="*/ 378 w 420"/>
              <a:gd name="connsiteY24-24290" fmla="*/ 211 h 764"/>
              <a:gd name="connsiteX25-24291" fmla="*/ 373 w 420"/>
              <a:gd name="connsiteY25-24292" fmla="*/ 263 h 764"/>
              <a:gd name="connsiteX26-24293" fmla="*/ 368 w 420"/>
              <a:gd name="connsiteY26-24294" fmla="*/ 316 h 764"/>
              <a:gd name="connsiteX27-24295" fmla="*/ 363 w 420"/>
              <a:gd name="connsiteY27-24296" fmla="*/ 363 h 764"/>
              <a:gd name="connsiteX28-24297" fmla="*/ 357 w 420"/>
              <a:gd name="connsiteY28-24298" fmla="*/ 411 h 764"/>
              <a:gd name="connsiteX29-24299" fmla="*/ 347 w 420"/>
              <a:gd name="connsiteY29-24300" fmla="*/ 458 h 764"/>
              <a:gd name="connsiteX30-24301" fmla="*/ 336 w 420"/>
              <a:gd name="connsiteY30-24302" fmla="*/ 506 h 764"/>
              <a:gd name="connsiteX31-24303" fmla="*/ 326 w 420"/>
              <a:gd name="connsiteY31-24304" fmla="*/ 553 h 764"/>
              <a:gd name="connsiteX32-24305" fmla="*/ 310 w 420"/>
              <a:gd name="connsiteY32-24306" fmla="*/ 595 h 764"/>
              <a:gd name="connsiteX33-24307" fmla="*/ 299 w 420"/>
              <a:gd name="connsiteY33-24308" fmla="*/ 622 h 764"/>
              <a:gd name="connsiteX34-24309" fmla="*/ 294 w 420"/>
              <a:gd name="connsiteY34-24310" fmla="*/ 643 h 764"/>
              <a:gd name="connsiteX35-24311" fmla="*/ 284 w 420"/>
              <a:gd name="connsiteY35-24312" fmla="*/ 658 h 764"/>
              <a:gd name="connsiteX36-24313" fmla="*/ 273 w 420"/>
              <a:gd name="connsiteY36-24314" fmla="*/ 674 h 764"/>
              <a:gd name="connsiteX37-24315" fmla="*/ 263 w 420"/>
              <a:gd name="connsiteY37-24316" fmla="*/ 690 h 764"/>
              <a:gd name="connsiteX38-24317" fmla="*/ 252 w 420"/>
              <a:gd name="connsiteY38-24318" fmla="*/ 706 h 764"/>
              <a:gd name="connsiteX39-24319" fmla="*/ 236 w 420"/>
              <a:gd name="connsiteY39-24320" fmla="*/ 716 h 764"/>
              <a:gd name="connsiteX40-24321" fmla="*/ 226 w 420"/>
              <a:gd name="connsiteY40-24322" fmla="*/ 727 h 764"/>
              <a:gd name="connsiteX41-24323" fmla="*/ 215 w 420"/>
              <a:gd name="connsiteY41-24324" fmla="*/ 737 h 764"/>
              <a:gd name="connsiteX42-24325" fmla="*/ 205 w 420"/>
              <a:gd name="connsiteY42-24326" fmla="*/ 743 h 764"/>
              <a:gd name="connsiteX43-24327" fmla="*/ 194 w 420"/>
              <a:gd name="connsiteY43-24328" fmla="*/ 748 h 764"/>
              <a:gd name="connsiteX44-24329" fmla="*/ 184 w 420"/>
              <a:gd name="connsiteY44-24330" fmla="*/ 753 h 764"/>
              <a:gd name="connsiteX45-24331" fmla="*/ 179 w 420"/>
              <a:gd name="connsiteY45-24332" fmla="*/ 758 h 764"/>
              <a:gd name="connsiteX46-24333" fmla="*/ 168 w 420"/>
              <a:gd name="connsiteY46-24334" fmla="*/ 764 h 764"/>
              <a:gd name="connsiteX47-24335" fmla="*/ 163 w 420"/>
              <a:gd name="connsiteY47-24336" fmla="*/ 764 h 764"/>
              <a:gd name="connsiteX48-24337" fmla="*/ 157 w 420"/>
              <a:gd name="connsiteY48-24338" fmla="*/ 764 h 764"/>
              <a:gd name="connsiteX49-24339" fmla="*/ 147 w 420"/>
              <a:gd name="connsiteY49-24340" fmla="*/ 758 h 764"/>
              <a:gd name="connsiteX50-24341" fmla="*/ 142 w 420"/>
              <a:gd name="connsiteY50-24342" fmla="*/ 753 h 764"/>
              <a:gd name="connsiteX51-24343" fmla="*/ 136 w 420"/>
              <a:gd name="connsiteY51-24344" fmla="*/ 748 h 764"/>
              <a:gd name="connsiteX52-24345" fmla="*/ 136 w 420"/>
              <a:gd name="connsiteY52-24346" fmla="*/ 743 h 764"/>
              <a:gd name="connsiteX53-24347" fmla="*/ 136 w 420"/>
              <a:gd name="connsiteY53-24348" fmla="*/ 737 h 764"/>
              <a:gd name="connsiteX54-24349" fmla="*/ 136 w 420"/>
              <a:gd name="connsiteY54-24350" fmla="*/ 732 h 764"/>
              <a:gd name="connsiteX55-24351" fmla="*/ 136 w 420"/>
              <a:gd name="connsiteY55-24352" fmla="*/ 722 h 764"/>
              <a:gd name="connsiteX56-24353" fmla="*/ 136 w 420"/>
              <a:gd name="connsiteY56-24354" fmla="*/ 716 h 764"/>
              <a:gd name="connsiteX57-24355" fmla="*/ 131 w 420"/>
              <a:gd name="connsiteY57-24356" fmla="*/ 706 h 764"/>
              <a:gd name="connsiteX58-24357" fmla="*/ 121 w 420"/>
              <a:gd name="connsiteY58-24358" fmla="*/ 695 h 764"/>
              <a:gd name="connsiteX59-24359" fmla="*/ 110 w 420"/>
              <a:gd name="connsiteY59-24360" fmla="*/ 690 h 764"/>
              <a:gd name="connsiteX60-24361" fmla="*/ 100 w 420"/>
              <a:gd name="connsiteY60-24362" fmla="*/ 679 h 764"/>
              <a:gd name="connsiteX61-24363" fmla="*/ 84 w 420"/>
              <a:gd name="connsiteY61-24364" fmla="*/ 669 h 764"/>
              <a:gd name="connsiteX62-24365" fmla="*/ 68 w 420"/>
              <a:gd name="connsiteY62-24366" fmla="*/ 658 h 764"/>
              <a:gd name="connsiteX63-24367" fmla="*/ 52 w 420"/>
              <a:gd name="connsiteY63-24368" fmla="*/ 648 h 764"/>
              <a:gd name="connsiteX64-24369" fmla="*/ 36 w 420"/>
              <a:gd name="connsiteY64-24370" fmla="*/ 643 h 764"/>
              <a:gd name="connsiteX65-24371" fmla="*/ 26 w 420"/>
              <a:gd name="connsiteY65-24372" fmla="*/ 632 h 764"/>
              <a:gd name="connsiteX66-24373" fmla="*/ 15 w 420"/>
              <a:gd name="connsiteY66-24374" fmla="*/ 627 h 764"/>
              <a:gd name="connsiteX67-24375" fmla="*/ 5 w 420"/>
              <a:gd name="connsiteY67-24376" fmla="*/ 622 h 764"/>
              <a:gd name="connsiteX68-24377" fmla="*/ 0 w 420"/>
              <a:gd name="connsiteY68-24378" fmla="*/ 616 h 764"/>
              <a:gd name="connsiteX69-24379" fmla="*/ 0 w 420"/>
              <a:gd name="connsiteY69-24380" fmla="*/ 616 h 764"/>
              <a:gd name="connsiteX70-24381" fmla="*/ 0 w 420"/>
              <a:gd name="connsiteY70-24382" fmla="*/ 611 h 764"/>
              <a:gd name="connsiteX71-24383" fmla="*/ 0 w 420"/>
              <a:gd name="connsiteY71-24384" fmla="*/ 611 h 764"/>
              <a:gd name="connsiteX72-24385" fmla="*/ 5 w 420"/>
              <a:gd name="connsiteY72-24386" fmla="*/ 611 h 764"/>
              <a:gd name="connsiteX73-24387" fmla="*/ 10 w 420"/>
              <a:gd name="connsiteY73-24388" fmla="*/ 611 h 764"/>
              <a:gd name="connsiteX74-24389" fmla="*/ 21 w 420"/>
              <a:gd name="connsiteY74-24390" fmla="*/ 611 h 764"/>
              <a:gd name="connsiteX75-24391" fmla="*/ 31 w 420"/>
              <a:gd name="connsiteY75-24392" fmla="*/ 611 h 764"/>
              <a:gd name="connsiteX76-24393" fmla="*/ 47 w 420"/>
              <a:gd name="connsiteY76-24394" fmla="*/ 616 h 764"/>
              <a:gd name="connsiteX77-24395" fmla="*/ 63 w 420"/>
              <a:gd name="connsiteY77-24396" fmla="*/ 622 h 764"/>
              <a:gd name="connsiteX78-24397" fmla="*/ 84 w 420"/>
              <a:gd name="connsiteY78-24398" fmla="*/ 622 h 764"/>
              <a:gd name="connsiteX79-24399" fmla="*/ 105 w 420"/>
              <a:gd name="connsiteY79-24400" fmla="*/ 627 h 764"/>
              <a:gd name="connsiteX80-24401" fmla="*/ 121 w 420"/>
              <a:gd name="connsiteY80-24402" fmla="*/ 632 h 764"/>
              <a:gd name="connsiteX81-24403" fmla="*/ 136 w 420"/>
              <a:gd name="connsiteY81-24404" fmla="*/ 632 h 764"/>
              <a:gd name="connsiteX82-24405" fmla="*/ 152 w 420"/>
              <a:gd name="connsiteY82-24406" fmla="*/ 632 h 764"/>
              <a:gd name="connsiteX83-24407" fmla="*/ 163 w 420"/>
              <a:gd name="connsiteY83-24408" fmla="*/ 632 h 764"/>
              <a:gd name="connsiteX84-24409" fmla="*/ 173 w 420"/>
              <a:gd name="connsiteY84-24410" fmla="*/ 632 h 764"/>
              <a:gd name="connsiteX85-24411" fmla="*/ 179 w 420"/>
              <a:gd name="connsiteY85-24412" fmla="*/ 632 h 764"/>
              <a:gd name="connsiteX86-24413" fmla="*/ 184 w 420"/>
              <a:gd name="connsiteY86-24414" fmla="*/ 632 h 764"/>
              <a:gd name="connsiteX87-24415" fmla="*/ 189 w 420"/>
              <a:gd name="connsiteY87-24416" fmla="*/ 627 h 764"/>
              <a:gd name="connsiteX88-24417" fmla="*/ 194 w 420"/>
              <a:gd name="connsiteY88-24418" fmla="*/ 622 h 764"/>
              <a:gd name="connsiteX89-24419" fmla="*/ 200 w 420"/>
              <a:gd name="connsiteY89-24420" fmla="*/ 616 h 764"/>
              <a:gd name="connsiteX90-24421" fmla="*/ 205 w 420"/>
              <a:gd name="connsiteY90-24422" fmla="*/ 611 h 764"/>
              <a:gd name="connsiteX91-24423" fmla="*/ 210 w 420"/>
              <a:gd name="connsiteY91-24424" fmla="*/ 600 h 764"/>
              <a:gd name="connsiteX92-24425" fmla="*/ 221 w 420"/>
              <a:gd name="connsiteY92-24426" fmla="*/ 590 h 764"/>
              <a:gd name="connsiteX93-24427" fmla="*/ 226 w 420"/>
              <a:gd name="connsiteY93-24428" fmla="*/ 579 h 764"/>
              <a:gd name="connsiteX94-24429" fmla="*/ 231 w 420"/>
              <a:gd name="connsiteY94-24430" fmla="*/ 569 h 764"/>
              <a:gd name="connsiteX95-24431" fmla="*/ 236 w 420"/>
              <a:gd name="connsiteY95-24432" fmla="*/ 553 h 764"/>
              <a:gd name="connsiteX96-24433" fmla="*/ 242 w 420"/>
              <a:gd name="connsiteY96-24434" fmla="*/ 537 h 764"/>
              <a:gd name="connsiteX97-24435" fmla="*/ 247 w 420"/>
              <a:gd name="connsiteY97-24436" fmla="*/ 521 h 764"/>
              <a:gd name="connsiteX98-24437" fmla="*/ 252 w 420"/>
              <a:gd name="connsiteY98-24438" fmla="*/ 500 h 764"/>
              <a:gd name="connsiteX99-24439" fmla="*/ 257 w 420"/>
              <a:gd name="connsiteY99-24440" fmla="*/ 479 h 764"/>
              <a:gd name="connsiteX100-24441" fmla="*/ 263 w 420"/>
              <a:gd name="connsiteY100-24442" fmla="*/ 453 h 764"/>
              <a:gd name="connsiteX101-24443" fmla="*/ 268 w 420"/>
              <a:gd name="connsiteY101-24444" fmla="*/ 427 h 764"/>
              <a:gd name="connsiteX102-24445" fmla="*/ 273 w 420"/>
              <a:gd name="connsiteY102-24446" fmla="*/ 400 h 764"/>
              <a:gd name="connsiteX103-24447" fmla="*/ 278 w 420"/>
              <a:gd name="connsiteY103-24448" fmla="*/ 374 h 764"/>
              <a:gd name="connsiteX104-24449" fmla="*/ 284 w 420"/>
              <a:gd name="connsiteY104-24450" fmla="*/ 348 h 764"/>
              <a:gd name="connsiteX105-24451" fmla="*/ 284 w 420"/>
              <a:gd name="connsiteY105-24452" fmla="*/ 321 h 764"/>
              <a:gd name="connsiteX106-24453" fmla="*/ 289 w 420"/>
              <a:gd name="connsiteY106-24454" fmla="*/ 295 h 764"/>
              <a:gd name="connsiteX107-24455" fmla="*/ 289 w 420"/>
              <a:gd name="connsiteY107-24456" fmla="*/ 274 h 764"/>
              <a:gd name="connsiteX108-24457" fmla="*/ 294 w 420"/>
              <a:gd name="connsiteY108-24458" fmla="*/ 253 h 764"/>
              <a:gd name="connsiteX109-24459" fmla="*/ 294 w 420"/>
              <a:gd name="connsiteY109-24460" fmla="*/ 232 h 764"/>
              <a:gd name="connsiteX110-24461" fmla="*/ 294 w 420"/>
              <a:gd name="connsiteY110-24462" fmla="*/ 211 h 764"/>
              <a:gd name="connsiteX0-24463" fmla="*/ 278 w 420"/>
              <a:gd name="connsiteY0-24464" fmla="*/ 0 h 764"/>
              <a:gd name="connsiteX1-24465" fmla="*/ 284 w 420"/>
              <a:gd name="connsiteY1-24466" fmla="*/ 5 h 764"/>
              <a:gd name="connsiteX2-24467" fmla="*/ 299 w 420"/>
              <a:gd name="connsiteY2-24468" fmla="*/ 5 h 764"/>
              <a:gd name="connsiteX3-24469" fmla="*/ 310 w 420"/>
              <a:gd name="connsiteY3-24470" fmla="*/ 11 h 764"/>
              <a:gd name="connsiteX4-24471" fmla="*/ 331 w 420"/>
              <a:gd name="connsiteY4-24472" fmla="*/ 16 h 764"/>
              <a:gd name="connsiteX5-24473" fmla="*/ 363 w 420"/>
              <a:gd name="connsiteY5-24474" fmla="*/ 32 h 764"/>
              <a:gd name="connsiteX6-24475" fmla="*/ 378 w 420"/>
              <a:gd name="connsiteY6-24476" fmla="*/ 42 h 764"/>
              <a:gd name="connsiteX7-24477" fmla="*/ 394 w 420"/>
              <a:gd name="connsiteY7-24478" fmla="*/ 53 h 764"/>
              <a:gd name="connsiteX8-24479" fmla="*/ 405 w 420"/>
              <a:gd name="connsiteY8-24480" fmla="*/ 58 h 764"/>
              <a:gd name="connsiteX9-24481" fmla="*/ 415 w 420"/>
              <a:gd name="connsiteY9-24482" fmla="*/ 68 h 764"/>
              <a:gd name="connsiteX10-24483" fmla="*/ 420 w 420"/>
              <a:gd name="connsiteY10-24484" fmla="*/ 74 h 764"/>
              <a:gd name="connsiteX11-24485" fmla="*/ 420 w 420"/>
              <a:gd name="connsiteY11-24486" fmla="*/ 74 h 764"/>
              <a:gd name="connsiteX12-24487" fmla="*/ 415 w 420"/>
              <a:gd name="connsiteY12-24488" fmla="*/ 79 h 764"/>
              <a:gd name="connsiteX13-24489" fmla="*/ 415 w 420"/>
              <a:gd name="connsiteY13-24490" fmla="*/ 84 h 764"/>
              <a:gd name="connsiteX14-24491" fmla="*/ 410 w 420"/>
              <a:gd name="connsiteY14-24492" fmla="*/ 90 h 764"/>
              <a:gd name="connsiteX15-24493" fmla="*/ 405 w 420"/>
              <a:gd name="connsiteY15-24494" fmla="*/ 95 h 764"/>
              <a:gd name="connsiteX16-24495" fmla="*/ 399 w 420"/>
              <a:gd name="connsiteY16-24496" fmla="*/ 100 h 764"/>
              <a:gd name="connsiteX17-24497" fmla="*/ 394 w 420"/>
              <a:gd name="connsiteY17-24498" fmla="*/ 105 h 764"/>
              <a:gd name="connsiteX18-24499" fmla="*/ 389 w 420"/>
              <a:gd name="connsiteY18-24500" fmla="*/ 116 h 764"/>
              <a:gd name="connsiteX19-24501" fmla="*/ 389 w 420"/>
              <a:gd name="connsiteY19-24502" fmla="*/ 126 h 764"/>
              <a:gd name="connsiteX20-24503" fmla="*/ 384 w 420"/>
              <a:gd name="connsiteY20-24504" fmla="*/ 142 h 764"/>
              <a:gd name="connsiteX21-24505" fmla="*/ 384 w 420"/>
              <a:gd name="connsiteY21-24506" fmla="*/ 163 h 764"/>
              <a:gd name="connsiteX22-24507" fmla="*/ 384 w 420"/>
              <a:gd name="connsiteY22-24508" fmla="*/ 184 h 764"/>
              <a:gd name="connsiteX23-24509" fmla="*/ 378 w 420"/>
              <a:gd name="connsiteY23-24510" fmla="*/ 211 h 764"/>
              <a:gd name="connsiteX24-24511" fmla="*/ 373 w 420"/>
              <a:gd name="connsiteY24-24512" fmla="*/ 263 h 764"/>
              <a:gd name="connsiteX25-24513" fmla="*/ 368 w 420"/>
              <a:gd name="connsiteY25-24514" fmla="*/ 316 h 764"/>
              <a:gd name="connsiteX26-24515" fmla="*/ 363 w 420"/>
              <a:gd name="connsiteY26-24516" fmla="*/ 363 h 764"/>
              <a:gd name="connsiteX27-24517" fmla="*/ 357 w 420"/>
              <a:gd name="connsiteY27-24518" fmla="*/ 411 h 764"/>
              <a:gd name="connsiteX28-24519" fmla="*/ 347 w 420"/>
              <a:gd name="connsiteY28-24520" fmla="*/ 458 h 764"/>
              <a:gd name="connsiteX29-24521" fmla="*/ 336 w 420"/>
              <a:gd name="connsiteY29-24522" fmla="*/ 506 h 764"/>
              <a:gd name="connsiteX30-24523" fmla="*/ 326 w 420"/>
              <a:gd name="connsiteY30-24524" fmla="*/ 553 h 764"/>
              <a:gd name="connsiteX31-24525" fmla="*/ 310 w 420"/>
              <a:gd name="connsiteY31-24526" fmla="*/ 595 h 764"/>
              <a:gd name="connsiteX32-24527" fmla="*/ 299 w 420"/>
              <a:gd name="connsiteY32-24528" fmla="*/ 622 h 764"/>
              <a:gd name="connsiteX33-24529" fmla="*/ 294 w 420"/>
              <a:gd name="connsiteY33-24530" fmla="*/ 643 h 764"/>
              <a:gd name="connsiteX34-24531" fmla="*/ 284 w 420"/>
              <a:gd name="connsiteY34-24532" fmla="*/ 658 h 764"/>
              <a:gd name="connsiteX35-24533" fmla="*/ 273 w 420"/>
              <a:gd name="connsiteY35-24534" fmla="*/ 674 h 764"/>
              <a:gd name="connsiteX36-24535" fmla="*/ 263 w 420"/>
              <a:gd name="connsiteY36-24536" fmla="*/ 690 h 764"/>
              <a:gd name="connsiteX37-24537" fmla="*/ 252 w 420"/>
              <a:gd name="connsiteY37-24538" fmla="*/ 706 h 764"/>
              <a:gd name="connsiteX38-24539" fmla="*/ 236 w 420"/>
              <a:gd name="connsiteY38-24540" fmla="*/ 716 h 764"/>
              <a:gd name="connsiteX39-24541" fmla="*/ 226 w 420"/>
              <a:gd name="connsiteY39-24542" fmla="*/ 727 h 764"/>
              <a:gd name="connsiteX40-24543" fmla="*/ 215 w 420"/>
              <a:gd name="connsiteY40-24544" fmla="*/ 737 h 764"/>
              <a:gd name="connsiteX41-24545" fmla="*/ 205 w 420"/>
              <a:gd name="connsiteY41-24546" fmla="*/ 743 h 764"/>
              <a:gd name="connsiteX42-24547" fmla="*/ 194 w 420"/>
              <a:gd name="connsiteY42-24548" fmla="*/ 748 h 764"/>
              <a:gd name="connsiteX43-24549" fmla="*/ 184 w 420"/>
              <a:gd name="connsiteY43-24550" fmla="*/ 753 h 764"/>
              <a:gd name="connsiteX44-24551" fmla="*/ 179 w 420"/>
              <a:gd name="connsiteY44-24552" fmla="*/ 758 h 764"/>
              <a:gd name="connsiteX45-24553" fmla="*/ 168 w 420"/>
              <a:gd name="connsiteY45-24554" fmla="*/ 764 h 764"/>
              <a:gd name="connsiteX46-24555" fmla="*/ 163 w 420"/>
              <a:gd name="connsiteY46-24556" fmla="*/ 764 h 764"/>
              <a:gd name="connsiteX47-24557" fmla="*/ 157 w 420"/>
              <a:gd name="connsiteY47-24558" fmla="*/ 764 h 764"/>
              <a:gd name="connsiteX48-24559" fmla="*/ 147 w 420"/>
              <a:gd name="connsiteY48-24560" fmla="*/ 758 h 764"/>
              <a:gd name="connsiteX49-24561" fmla="*/ 142 w 420"/>
              <a:gd name="connsiteY49-24562" fmla="*/ 753 h 764"/>
              <a:gd name="connsiteX50-24563" fmla="*/ 136 w 420"/>
              <a:gd name="connsiteY50-24564" fmla="*/ 748 h 764"/>
              <a:gd name="connsiteX51-24565" fmla="*/ 136 w 420"/>
              <a:gd name="connsiteY51-24566" fmla="*/ 743 h 764"/>
              <a:gd name="connsiteX52-24567" fmla="*/ 136 w 420"/>
              <a:gd name="connsiteY52-24568" fmla="*/ 737 h 764"/>
              <a:gd name="connsiteX53-24569" fmla="*/ 136 w 420"/>
              <a:gd name="connsiteY53-24570" fmla="*/ 732 h 764"/>
              <a:gd name="connsiteX54-24571" fmla="*/ 136 w 420"/>
              <a:gd name="connsiteY54-24572" fmla="*/ 722 h 764"/>
              <a:gd name="connsiteX55-24573" fmla="*/ 136 w 420"/>
              <a:gd name="connsiteY55-24574" fmla="*/ 716 h 764"/>
              <a:gd name="connsiteX56-24575" fmla="*/ 131 w 420"/>
              <a:gd name="connsiteY56-24576" fmla="*/ 706 h 764"/>
              <a:gd name="connsiteX57-24577" fmla="*/ 121 w 420"/>
              <a:gd name="connsiteY57-24578" fmla="*/ 695 h 764"/>
              <a:gd name="connsiteX58-24579" fmla="*/ 110 w 420"/>
              <a:gd name="connsiteY58-24580" fmla="*/ 690 h 764"/>
              <a:gd name="connsiteX59-24581" fmla="*/ 100 w 420"/>
              <a:gd name="connsiteY59-24582" fmla="*/ 679 h 764"/>
              <a:gd name="connsiteX60-24583" fmla="*/ 84 w 420"/>
              <a:gd name="connsiteY60-24584" fmla="*/ 669 h 764"/>
              <a:gd name="connsiteX61-24585" fmla="*/ 68 w 420"/>
              <a:gd name="connsiteY61-24586" fmla="*/ 658 h 764"/>
              <a:gd name="connsiteX62-24587" fmla="*/ 52 w 420"/>
              <a:gd name="connsiteY62-24588" fmla="*/ 648 h 764"/>
              <a:gd name="connsiteX63-24589" fmla="*/ 36 w 420"/>
              <a:gd name="connsiteY63-24590" fmla="*/ 643 h 764"/>
              <a:gd name="connsiteX64-24591" fmla="*/ 26 w 420"/>
              <a:gd name="connsiteY64-24592" fmla="*/ 632 h 764"/>
              <a:gd name="connsiteX65-24593" fmla="*/ 15 w 420"/>
              <a:gd name="connsiteY65-24594" fmla="*/ 627 h 764"/>
              <a:gd name="connsiteX66-24595" fmla="*/ 5 w 420"/>
              <a:gd name="connsiteY66-24596" fmla="*/ 622 h 764"/>
              <a:gd name="connsiteX67-24597" fmla="*/ 0 w 420"/>
              <a:gd name="connsiteY67-24598" fmla="*/ 616 h 764"/>
              <a:gd name="connsiteX68-24599" fmla="*/ 0 w 420"/>
              <a:gd name="connsiteY68-24600" fmla="*/ 616 h 764"/>
              <a:gd name="connsiteX69-24601" fmla="*/ 0 w 420"/>
              <a:gd name="connsiteY69-24602" fmla="*/ 611 h 764"/>
              <a:gd name="connsiteX70-24603" fmla="*/ 0 w 420"/>
              <a:gd name="connsiteY70-24604" fmla="*/ 611 h 764"/>
              <a:gd name="connsiteX71-24605" fmla="*/ 5 w 420"/>
              <a:gd name="connsiteY71-24606" fmla="*/ 611 h 764"/>
              <a:gd name="connsiteX72-24607" fmla="*/ 10 w 420"/>
              <a:gd name="connsiteY72-24608" fmla="*/ 611 h 764"/>
              <a:gd name="connsiteX73-24609" fmla="*/ 21 w 420"/>
              <a:gd name="connsiteY73-24610" fmla="*/ 611 h 764"/>
              <a:gd name="connsiteX74-24611" fmla="*/ 31 w 420"/>
              <a:gd name="connsiteY74-24612" fmla="*/ 611 h 764"/>
              <a:gd name="connsiteX75-24613" fmla="*/ 47 w 420"/>
              <a:gd name="connsiteY75-24614" fmla="*/ 616 h 764"/>
              <a:gd name="connsiteX76-24615" fmla="*/ 63 w 420"/>
              <a:gd name="connsiteY76-24616" fmla="*/ 622 h 764"/>
              <a:gd name="connsiteX77-24617" fmla="*/ 84 w 420"/>
              <a:gd name="connsiteY77-24618" fmla="*/ 622 h 764"/>
              <a:gd name="connsiteX78-24619" fmla="*/ 105 w 420"/>
              <a:gd name="connsiteY78-24620" fmla="*/ 627 h 764"/>
              <a:gd name="connsiteX79-24621" fmla="*/ 121 w 420"/>
              <a:gd name="connsiteY79-24622" fmla="*/ 632 h 764"/>
              <a:gd name="connsiteX80-24623" fmla="*/ 136 w 420"/>
              <a:gd name="connsiteY80-24624" fmla="*/ 632 h 764"/>
              <a:gd name="connsiteX81-24625" fmla="*/ 152 w 420"/>
              <a:gd name="connsiteY81-24626" fmla="*/ 632 h 764"/>
              <a:gd name="connsiteX82-24627" fmla="*/ 163 w 420"/>
              <a:gd name="connsiteY82-24628" fmla="*/ 632 h 764"/>
              <a:gd name="connsiteX83-24629" fmla="*/ 173 w 420"/>
              <a:gd name="connsiteY83-24630" fmla="*/ 632 h 764"/>
              <a:gd name="connsiteX84-24631" fmla="*/ 179 w 420"/>
              <a:gd name="connsiteY84-24632" fmla="*/ 632 h 764"/>
              <a:gd name="connsiteX85-24633" fmla="*/ 184 w 420"/>
              <a:gd name="connsiteY85-24634" fmla="*/ 632 h 764"/>
              <a:gd name="connsiteX86-24635" fmla="*/ 189 w 420"/>
              <a:gd name="connsiteY86-24636" fmla="*/ 627 h 764"/>
              <a:gd name="connsiteX87-24637" fmla="*/ 194 w 420"/>
              <a:gd name="connsiteY87-24638" fmla="*/ 622 h 764"/>
              <a:gd name="connsiteX88-24639" fmla="*/ 200 w 420"/>
              <a:gd name="connsiteY88-24640" fmla="*/ 616 h 764"/>
              <a:gd name="connsiteX89-24641" fmla="*/ 205 w 420"/>
              <a:gd name="connsiteY89-24642" fmla="*/ 611 h 764"/>
              <a:gd name="connsiteX90-24643" fmla="*/ 210 w 420"/>
              <a:gd name="connsiteY90-24644" fmla="*/ 600 h 764"/>
              <a:gd name="connsiteX91-24645" fmla="*/ 221 w 420"/>
              <a:gd name="connsiteY91-24646" fmla="*/ 590 h 764"/>
              <a:gd name="connsiteX92-24647" fmla="*/ 226 w 420"/>
              <a:gd name="connsiteY92-24648" fmla="*/ 579 h 764"/>
              <a:gd name="connsiteX93-24649" fmla="*/ 231 w 420"/>
              <a:gd name="connsiteY93-24650" fmla="*/ 569 h 764"/>
              <a:gd name="connsiteX94-24651" fmla="*/ 236 w 420"/>
              <a:gd name="connsiteY94-24652" fmla="*/ 553 h 764"/>
              <a:gd name="connsiteX95-24653" fmla="*/ 242 w 420"/>
              <a:gd name="connsiteY95-24654" fmla="*/ 537 h 764"/>
              <a:gd name="connsiteX96-24655" fmla="*/ 247 w 420"/>
              <a:gd name="connsiteY96-24656" fmla="*/ 521 h 764"/>
              <a:gd name="connsiteX97-24657" fmla="*/ 252 w 420"/>
              <a:gd name="connsiteY97-24658" fmla="*/ 500 h 764"/>
              <a:gd name="connsiteX98-24659" fmla="*/ 257 w 420"/>
              <a:gd name="connsiteY98-24660" fmla="*/ 479 h 764"/>
              <a:gd name="connsiteX99-24661" fmla="*/ 263 w 420"/>
              <a:gd name="connsiteY99-24662" fmla="*/ 453 h 764"/>
              <a:gd name="connsiteX100-24663" fmla="*/ 268 w 420"/>
              <a:gd name="connsiteY100-24664" fmla="*/ 427 h 764"/>
              <a:gd name="connsiteX101-24665" fmla="*/ 273 w 420"/>
              <a:gd name="connsiteY101-24666" fmla="*/ 400 h 764"/>
              <a:gd name="connsiteX102-24667" fmla="*/ 278 w 420"/>
              <a:gd name="connsiteY102-24668" fmla="*/ 374 h 764"/>
              <a:gd name="connsiteX103-24669" fmla="*/ 284 w 420"/>
              <a:gd name="connsiteY103-24670" fmla="*/ 348 h 764"/>
              <a:gd name="connsiteX104-24671" fmla="*/ 284 w 420"/>
              <a:gd name="connsiteY104-24672" fmla="*/ 321 h 764"/>
              <a:gd name="connsiteX105-24673" fmla="*/ 289 w 420"/>
              <a:gd name="connsiteY105-24674" fmla="*/ 295 h 764"/>
              <a:gd name="connsiteX106-24675" fmla="*/ 289 w 420"/>
              <a:gd name="connsiteY106-24676" fmla="*/ 274 h 764"/>
              <a:gd name="connsiteX107-24677" fmla="*/ 294 w 420"/>
              <a:gd name="connsiteY107-24678" fmla="*/ 253 h 764"/>
              <a:gd name="connsiteX108-24679" fmla="*/ 294 w 420"/>
              <a:gd name="connsiteY108-24680" fmla="*/ 232 h 764"/>
              <a:gd name="connsiteX109-24681" fmla="*/ 294 w 420"/>
              <a:gd name="connsiteY109-24682" fmla="*/ 211 h 764"/>
              <a:gd name="connsiteX0-24683" fmla="*/ 278 w 420"/>
              <a:gd name="connsiteY0-24684" fmla="*/ 0 h 764"/>
              <a:gd name="connsiteX1-24685" fmla="*/ 284 w 420"/>
              <a:gd name="connsiteY1-24686" fmla="*/ 5 h 764"/>
              <a:gd name="connsiteX2-24687" fmla="*/ 299 w 420"/>
              <a:gd name="connsiteY2-24688" fmla="*/ 5 h 764"/>
              <a:gd name="connsiteX3-24689" fmla="*/ 310 w 420"/>
              <a:gd name="connsiteY3-24690" fmla="*/ 11 h 764"/>
              <a:gd name="connsiteX4-24691" fmla="*/ 331 w 420"/>
              <a:gd name="connsiteY4-24692" fmla="*/ 16 h 764"/>
              <a:gd name="connsiteX5-24693" fmla="*/ 363 w 420"/>
              <a:gd name="connsiteY5-24694" fmla="*/ 32 h 764"/>
              <a:gd name="connsiteX6-24695" fmla="*/ 378 w 420"/>
              <a:gd name="connsiteY6-24696" fmla="*/ 42 h 764"/>
              <a:gd name="connsiteX7-24697" fmla="*/ 394 w 420"/>
              <a:gd name="connsiteY7-24698" fmla="*/ 53 h 764"/>
              <a:gd name="connsiteX8-24699" fmla="*/ 405 w 420"/>
              <a:gd name="connsiteY8-24700" fmla="*/ 58 h 764"/>
              <a:gd name="connsiteX9-24701" fmla="*/ 415 w 420"/>
              <a:gd name="connsiteY9-24702" fmla="*/ 68 h 764"/>
              <a:gd name="connsiteX10-24703" fmla="*/ 420 w 420"/>
              <a:gd name="connsiteY10-24704" fmla="*/ 74 h 764"/>
              <a:gd name="connsiteX11-24705" fmla="*/ 420 w 420"/>
              <a:gd name="connsiteY11-24706" fmla="*/ 74 h 764"/>
              <a:gd name="connsiteX12-24707" fmla="*/ 415 w 420"/>
              <a:gd name="connsiteY12-24708" fmla="*/ 79 h 764"/>
              <a:gd name="connsiteX13-24709" fmla="*/ 415 w 420"/>
              <a:gd name="connsiteY13-24710" fmla="*/ 84 h 764"/>
              <a:gd name="connsiteX14-24711" fmla="*/ 410 w 420"/>
              <a:gd name="connsiteY14-24712" fmla="*/ 90 h 764"/>
              <a:gd name="connsiteX15-24713" fmla="*/ 405 w 420"/>
              <a:gd name="connsiteY15-24714" fmla="*/ 95 h 764"/>
              <a:gd name="connsiteX16-24715" fmla="*/ 399 w 420"/>
              <a:gd name="connsiteY16-24716" fmla="*/ 100 h 764"/>
              <a:gd name="connsiteX17-24717" fmla="*/ 394 w 420"/>
              <a:gd name="connsiteY17-24718" fmla="*/ 105 h 764"/>
              <a:gd name="connsiteX18-24719" fmla="*/ 389 w 420"/>
              <a:gd name="connsiteY18-24720" fmla="*/ 116 h 764"/>
              <a:gd name="connsiteX19-24721" fmla="*/ 389 w 420"/>
              <a:gd name="connsiteY19-24722" fmla="*/ 126 h 764"/>
              <a:gd name="connsiteX20-24723" fmla="*/ 384 w 420"/>
              <a:gd name="connsiteY20-24724" fmla="*/ 142 h 764"/>
              <a:gd name="connsiteX21-24725" fmla="*/ 384 w 420"/>
              <a:gd name="connsiteY21-24726" fmla="*/ 163 h 764"/>
              <a:gd name="connsiteX22-24727" fmla="*/ 384 w 420"/>
              <a:gd name="connsiteY22-24728" fmla="*/ 184 h 764"/>
              <a:gd name="connsiteX23-24729" fmla="*/ 378 w 420"/>
              <a:gd name="connsiteY23-24730" fmla="*/ 211 h 764"/>
              <a:gd name="connsiteX24-24731" fmla="*/ 373 w 420"/>
              <a:gd name="connsiteY24-24732" fmla="*/ 263 h 764"/>
              <a:gd name="connsiteX25-24733" fmla="*/ 368 w 420"/>
              <a:gd name="connsiteY25-24734" fmla="*/ 316 h 764"/>
              <a:gd name="connsiteX26-24735" fmla="*/ 363 w 420"/>
              <a:gd name="connsiteY26-24736" fmla="*/ 363 h 764"/>
              <a:gd name="connsiteX27-24737" fmla="*/ 357 w 420"/>
              <a:gd name="connsiteY27-24738" fmla="*/ 411 h 764"/>
              <a:gd name="connsiteX28-24739" fmla="*/ 347 w 420"/>
              <a:gd name="connsiteY28-24740" fmla="*/ 458 h 764"/>
              <a:gd name="connsiteX29-24741" fmla="*/ 336 w 420"/>
              <a:gd name="connsiteY29-24742" fmla="*/ 506 h 764"/>
              <a:gd name="connsiteX30-24743" fmla="*/ 326 w 420"/>
              <a:gd name="connsiteY30-24744" fmla="*/ 553 h 764"/>
              <a:gd name="connsiteX31-24745" fmla="*/ 310 w 420"/>
              <a:gd name="connsiteY31-24746" fmla="*/ 595 h 764"/>
              <a:gd name="connsiteX32-24747" fmla="*/ 299 w 420"/>
              <a:gd name="connsiteY32-24748" fmla="*/ 622 h 764"/>
              <a:gd name="connsiteX33-24749" fmla="*/ 294 w 420"/>
              <a:gd name="connsiteY33-24750" fmla="*/ 643 h 764"/>
              <a:gd name="connsiteX34-24751" fmla="*/ 284 w 420"/>
              <a:gd name="connsiteY34-24752" fmla="*/ 658 h 764"/>
              <a:gd name="connsiteX35-24753" fmla="*/ 273 w 420"/>
              <a:gd name="connsiteY35-24754" fmla="*/ 674 h 764"/>
              <a:gd name="connsiteX36-24755" fmla="*/ 263 w 420"/>
              <a:gd name="connsiteY36-24756" fmla="*/ 690 h 764"/>
              <a:gd name="connsiteX37-24757" fmla="*/ 252 w 420"/>
              <a:gd name="connsiteY37-24758" fmla="*/ 706 h 764"/>
              <a:gd name="connsiteX38-24759" fmla="*/ 236 w 420"/>
              <a:gd name="connsiteY38-24760" fmla="*/ 716 h 764"/>
              <a:gd name="connsiteX39-24761" fmla="*/ 226 w 420"/>
              <a:gd name="connsiteY39-24762" fmla="*/ 727 h 764"/>
              <a:gd name="connsiteX40-24763" fmla="*/ 215 w 420"/>
              <a:gd name="connsiteY40-24764" fmla="*/ 737 h 764"/>
              <a:gd name="connsiteX41-24765" fmla="*/ 205 w 420"/>
              <a:gd name="connsiteY41-24766" fmla="*/ 743 h 764"/>
              <a:gd name="connsiteX42-24767" fmla="*/ 194 w 420"/>
              <a:gd name="connsiteY42-24768" fmla="*/ 748 h 764"/>
              <a:gd name="connsiteX43-24769" fmla="*/ 184 w 420"/>
              <a:gd name="connsiteY43-24770" fmla="*/ 753 h 764"/>
              <a:gd name="connsiteX44-24771" fmla="*/ 179 w 420"/>
              <a:gd name="connsiteY44-24772" fmla="*/ 758 h 764"/>
              <a:gd name="connsiteX45-24773" fmla="*/ 168 w 420"/>
              <a:gd name="connsiteY45-24774" fmla="*/ 764 h 764"/>
              <a:gd name="connsiteX46-24775" fmla="*/ 163 w 420"/>
              <a:gd name="connsiteY46-24776" fmla="*/ 764 h 764"/>
              <a:gd name="connsiteX47-24777" fmla="*/ 157 w 420"/>
              <a:gd name="connsiteY47-24778" fmla="*/ 764 h 764"/>
              <a:gd name="connsiteX48-24779" fmla="*/ 147 w 420"/>
              <a:gd name="connsiteY48-24780" fmla="*/ 758 h 764"/>
              <a:gd name="connsiteX49-24781" fmla="*/ 142 w 420"/>
              <a:gd name="connsiteY49-24782" fmla="*/ 753 h 764"/>
              <a:gd name="connsiteX50-24783" fmla="*/ 136 w 420"/>
              <a:gd name="connsiteY50-24784" fmla="*/ 748 h 764"/>
              <a:gd name="connsiteX51-24785" fmla="*/ 136 w 420"/>
              <a:gd name="connsiteY51-24786" fmla="*/ 743 h 764"/>
              <a:gd name="connsiteX52-24787" fmla="*/ 136 w 420"/>
              <a:gd name="connsiteY52-24788" fmla="*/ 737 h 764"/>
              <a:gd name="connsiteX53-24789" fmla="*/ 136 w 420"/>
              <a:gd name="connsiteY53-24790" fmla="*/ 732 h 764"/>
              <a:gd name="connsiteX54-24791" fmla="*/ 136 w 420"/>
              <a:gd name="connsiteY54-24792" fmla="*/ 722 h 764"/>
              <a:gd name="connsiteX55-24793" fmla="*/ 136 w 420"/>
              <a:gd name="connsiteY55-24794" fmla="*/ 716 h 764"/>
              <a:gd name="connsiteX56-24795" fmla="*/ 131 w 420"/>
              <a:gd name="connsiteY56-24796" fmla="*/ 706 h 764"/>
              <a:gd name="connsiteX57-24797" fmla="*/ 121 w 420"/>
              <a:gd name="connsiteY57-24798" fmla="*/ 695 h 764"/>
              <a:gd name="connsiteX58-24799" fmla="*/ 110 w 420"/>
              <a:gd name="connsiteY58-24800" fmla="*/ 690 h 764"/>
              <a:gd name="connsiteX59-24801" fmla="*/ 100 w 420"/>
              <a:gd name="connsiteY59-24802" fmla="*/ 679 h 764"/>
              <a:gd name="connsiteX60-24803" fmla="*/ 84 w 420"/>
              <a:gd name="connsiteY60-24804" fmla="*/ 669 h 764"/>
              <a:gd name="connsiteX61-24805" fmla="*/ 68 w 420"/>
              <a:gd name="connsiteY61-24806" fmla="*/ 658 h 764"/>
              <a:gd name="connsiteX62-24807" fmla="*/ 52 w 420"/>
              <a:gd name="connsiteY62-24808" fmla="*/ 648 h 764"/>
              <a:gd name="connsiteX63-24809" fmla="*/ 36 w 420"/>
              <a:gd name="connsiteY63-24810" fmla="*/ 643 h 764"/>
              <a:gd name="connsiteX64-24811" fmla="*/ 26 w 420"/>
              <a:gd name="connsiteY64-24812" fmla="*/ 632 h 764"/>
              <a:gd name="connsiteX65-24813" fmla="*/ 15 w 420"/>
              <a:gd name="connsiteY65-24814" fmla="*/ 627 h 764"/>
              <a:gd name="connsiteX66-24815" fmla="*/ 5 w 420"/>
              <a:gd name="connsiteY66-24816" fmla="*/ 622 h 764"/>
              <a:gd name="connsiteX67-24817" fmla="*/ 0 w 420"/>
              <a:gd name="connsiteY67-24818" fmla="*/ 616 h 764"/>
              <a:gd name="connsiteX68-24819" fmla="*/ 0 w 420"/>
              <a:gd name="connsiteY68-24820" fmla="*/ 616 h 764"/>
              <a:gd name="connsiteX69-24821" fmla="*/ 0 w 420"/>
              <a:gd name="connsiteY69-24822" fmla="*/ 611 h 764"/>
              <a:gd name="connsiteX70-24823" fmla="*/ 0 w 420"/>
              <a:gd name="connsiteY70-24824" fmla="*/ 611 h 764"/>
              <a:gd name="connsiteX71-24825" fmla="*/ 5 w 420"/>
              <a:gd name="connsiteY71-24826" fmla="*/ 611 h 764"/>
              <a:gd name="connsiteX72-24827" fmla="*/ 10 w 420"/>
              <a:gd name="connsiteY72-24828" fmla="*/ 611 h 764"/>
              <a:gd name="connsiteX73-24829" fmla="*/ 21 w 420"/>
              <a:gd name="connsiteY73-24830" fmla="*/ 611 h 764"/>
              <a:gd name="connsiteX74-24831" fmla="*/ 31 w 420"/>
              <a:gd name="connsiteY74-24832" fmla="*/ 611 h 764"/>
              <a:gd name="connsiteX75-24833" fmla="*/ 47 w 420"/>
              <a:gd name="connsiteY75-24834" fmla="*/ 616 h 764"/>
              <a:gd name="connsiteX76-24835" fmla="*/ 63 w 420"/>
              <a:gd name="connsiteY76-24836" fmla="*/ 622 h 764"/>
              <a:gd name="connsiteX77-24837" fmla="*/ 84 w 420"/>
              <a:gd name="connsiteY77-24838" fmla="*/ 622 h 764"/>
              <a:gd name="connsiteX78-24839" fmla="*/ 105 w 420"/>
              <a:gd name="connsiteY78-24840" fmla="*/ 627 h 764"/>
              <a:gd name="connsiteX79-24841" fmla="*/ 121 w 420"/>
              <a:gd name="connsiteY79-24842" fmla="*/ 632 h 764"/>
              <a:gd name="connsiteX80-24843" fmla="*/ 136 w 420"/>
              <a:gd name="connsiteY80-24844" fmla="*/ 632 h 764"/>
              <a:gd name="connsiteX81-24845" fmla="*/ 152 w 420"/>
              <a:gd name="connsiteY81-24846" fmla="*/ 632 h 764"/>
              <a:gd name="connsiteX82-24847" fmla="*/ 163 w 420"/>
              <a:gd name="connsiteY82-24848" fmla="*/ 632 h 764"/>
              <a:gd name="connsiteX83-24849" fmla="*/ 173 w 420"/>
              <a:gd name="connsiteY83-24850" fmla="*/ 632 h 764"/>
              <a:gd name="connsiteX84-24851" fmla="*/ 179 w 420"/>
              <a:gd name="connsiteY84-24852" fmla="*/ 632 h 764"/>
              <a:gd name="connsiteX85-24853" fmla="*/ 184 w 420"/>
              <a:gd name="connsiteY85-24854" fmla="*/ 632 h 764"/>
              <a:gd name="connsiteX86-24855" fmla="*/ 189 w 420"/>
              <a:gd name="connsiteY86-24856" fmla="*/ 627 h 764"/>
              <a:gd name="connsiteX87-24857" fmla="*/ 194 w 420"/>
              <a:gd name="connsiteY87-24858" fmla="*/ 622 h 764"/>
              <a:gd name="connsiteX88-24859" fmla="*/ 200 w 420"/>
              <a:gd name="connsiteY88-24860" fmla="*/ 616 h 764"/>
              <a:gd name="connsiteX89-24861" fmla="*/ 205 w 420"/>
              <a:gd name="connsiteY89-24862" fmla="*/ 611 h 764"/>
              <a:gd name="connsiteX90-24863" fmla="*/ 210 w 420"/>
              <a:gd name="connsiteY90-24864" fmla="*/ 600 h 764"/>
              <a:gd name="connsiteX91-24865" fmla="*/ 221 w 420"/>
              <a:gd name="connsiteY91-24866" fmla="*/ 590 h 764"/>
              <a:gd name="connsiteX92-24867" fmla="*/ 226 w 420"/>
              <a:gd name="connsiteY92-24868" fmla="*/ 579 h 764"/>
              <a:gd name="connsiteX93-24869" fmla="*/ 231 w 420"/>
              <a:gd name="connsiteY93-24870" fmla="*/ 569 h 764"/>
              <a:gd name="connsiteX94-24871" fmla="*/ 236 w 420"/>
              <a:gd name="connsiteY94-24872" fmla="*/ 553 h 764"/>
              <a:gd name="connsiteX95-24873" fmla="*/ 242 w 420"/>
              <a:gd name="connsiteY95-24874" fmla="*/ 537 h 764"/>
              <a:gd name="connsiteX96-24875" fmla="*/ 247 w 420"/>
              <a:gd name="connsiteY96-24876" fmla="*/ 521 h 764"/>
              <a:gd name="connsiteX97-24877" fmla="*/ 252 w 420"/>
              <a:gd name="connsiteY97-24878" fmla="*/ 500 h 764"/>
              <a:gd name="connsiteX98-24879" fmla="*/ 257 w 420"/>
              <a:gd name="connsiteY98-24880" fmla="*/ 479 h 764"/>
              <a:gd name="connsiteX99-24881" fmla="*/ 263 w 420"/>
              <a:gd name="connsiteY99-24882" fmla="*/ 453 h 764"/>
              <a:gd name="connsiteX100-24883" fmla="*/ 268 w 420"/>
              <a:gd name="connsiteY100-24884" fmla="*/ 427 h 764"/>
              <a:gd name="connsiteX101-24885" fmla="*/ 273 w 420"/>
              <a:gd name="connsiteY101-24886" fmla="*/ 400 h 764"/>
              <a:gd name="connsiteX102-24887" fmla="*/ 278 w 420"/>
              <a:gd name="connsiteY102-24888" fmla="*/ 374 h 764"/>
              <a:gd name="connsiteX103-24889" fmla="*/ 284 w 420"/>
              <a:gd name="connsiteY103-24890" fmla="*/ 348 h 764"/>
              <a:gd name="connsiteX104-24891" fmla="*/ 284 w 420"/>
              <a:gd name="connsiteY104-24892" fmla="*/ 321 h 764"/>
              <a:gd name="connsiteX105-24893" fmla="*/ 289 w 420"/>
              <a:gd name="connsiteY105-24894" fmla="*/ 295 h 764"/>
              <a:gd name="connsiteX106-24895" fmla="*/ 289 w 420"/>
              <a:gd name="connsiteY106-24896" fmla="*/ 274 h 764"/>
              <a:gd name="connsiteX107-24897" fmla="*/ 294 w 420"/>
              <a:gd name="connsiteY107-24898" fmla="*/ 253 h 764"/>
              <a:gd name="connsiteX108-24899" fmla="*/ 294 w 420"/>
              <a:gd name="connsiteY108-24900" fmla="*/ 232 h 764"/>
              <a:gd name="connsiteX0-24901" fmla="*/ 278 w 420"/>
              <a:gd name="connsiteY0-24902" fmla="*/ 0 h 764"/>
              <a:gd name="connsiteX1-24903" fmla="*/ 284 w 420"/>
              <a:gd name="connsiteY1-24904" fmla="*/ 5 h 764"/>
              <a:gd name="connsiteX2-24905" fmla="*/ 299 w 420"/>
              <a:gd name="connsiteY2-24906" fmla="*/ 5 h 764"/>
              <a:gd name="connsiteX3-24907" fmla="*/ 310 w 420"/>
              <a:gd name="connsiteY3-24908" fmla="*/ 11 h 764"/>
              <a:gd name="connsiteX4-24909" fmla="*/ 331 w 420"/>
              <a:gd name="connsiteY4-24910" fmla="*/ 16 h 764"/>
              <a:gd name="connsiteX5-24911" fmla="*/ 363 w 420"/>
              <a:gd name="connsiteY5-24912" fmla="*/ 32 h 764"/>
              <a:gd name="connsiteX6-24913" fmla="*/ 378 w 420"/>
              <a:gd name="connsiteY6-24914" fmla="*/ 42 h 764"/>
              <a:gd name="connsiteX7-24915" fmla="*/ 394 w 420"/>
              <a:gd name="connsiteY7-24916" fmla="*/ 53 h 764"/>
              <a:gd name="connsiteX8-24917" fmla="*/ 405 w 420"/>
              <a:gd name="connsiteY8-24918" fmla="*/ 58 h 764"/>
              <a:gd name="connsiteX9-24919" fmla="*/ 415 w 420"/>
              <a:gd name="connsiteY9-24920" fmla="*/ 68 h 764"/>
              <a:gd name="connsiteX10-24921" fmla="*/ 420 w 420"/>
              <a:gd name="connsiteY10-24922" fmla="*/ 74 h 764"/>
              <a:gd name="connsiteX11-24923" fmla="*/ 420 w 420"/>
              <a:gd name="connsiteY11-24924" fmla="*/ 74 h 764"/>
              <a:gd name="connsiteX12-24925" fmla="*/ 415 w 420"/>
              <a:gd name="connsiteY12-24926" fmla="*/ 79 h 764"/>
              <a:gd name="connsiteX13-24927" fmla="*/ 415 w 420"/>
              <a:gd name="connsiteY13-24928" fmla="*/ 84 h 764"/>
              <a:gd name="connsiteX14-24929" fmla="*/ 410 w 420"/>
              <a:gd name="connsiteY14-24930" fmla="*/ 90 h 764"/>
              <a:gd name="connsiteX15-24931" fmla="*/ 405 w 420"/>
              <a:gd name="connsiteY15-24932" fmla="*/ 95 h 764"/>
              <a:gd name="connsiteX16-24933" fmla="*/ 399 w 420"/>
              <a:gd name="connsiteY16-24934" fmla="*/ 100 h 764"/>
              <a:gd name="connsiteX17-24935" fmla="*/ 394 w 420"/>
              <a:gd name="connsiteY17-24936" fmla="*/ 105 h 764"/>
              <a:gd name="connsiteX18-24937" fmla="*/ 389 w 420"/>
              <a:gd name="connsiteY18-24938" fmla="*/ 116 h 764"/>
              <a:gd name="connsiteX19-24939" fmla="*/ 389 w 420"/>
              <a:gd name="connsiteY19-24940" fmla="*/ 126 h 764"/>
              <a:gd name="connsiteX20-24941" fmla="*/ 384 w 420"/>
              <a:gd name="connsiteY20-24942" fmla="*/ 142 h 764"/>
              <a:gd name="connsiteX21-24943" fmla="*/ 384 w 420"/>
              <a:gd name="connsiteY21-24944" fmla="*/ 163 h 764"/>
              <a:gd name="connsiteX22-24945" fmla="*/ 384 w 420"/>
              <a:gd name="connsiteY22-24946" fmla="*/ 184 h 764"/>
              <a:gd name="connsiteX23-24947" fmla="*/ 378 w 420"/>
              <a:gd name="connsiteY23-24948" fmla="*/ 211 h 764"/>
              <a:gd name="connsiteX24-24949" fmla="*/ 373 w 420"/>
              <a:gd name="connsiteY24-24950" fmla="*/ 263 h 764"/>
              <a:gd name="connsiteX25-24951" fmla="*/ 368 w 420"/>
              <a:gd name="connsiteY25-24952" fmla="*/ 316 h 764"/>
              <a:gd name="connsiteX26-24953" fmla="*/ 363 w 420"/>
              <a:gd name="connsiteY26-24954" fmla="*/ 363 h 764"/>
              <a:gd name="connsiteX27-24955" fmla="*/ 357 w 420"/>
              <a:gd name="connsiteY27-24956" fmla="*/ 411 h 764"/>
              <a:gd name="connsiteX28-24957" fmla="*/ 347 w 420"/>
              <a:gd name="connsiteY28-24958" fmla="*/ 458 h 764"/>
              <a:gd name="connsiteX29-24959" fmla="*/ 336 w 420"/>
              <a:gd name="connsiteY29-24960" fmla="*/ 506 h 764"/>
              <a:gd name="connsiteX30-24961" fmla="*/ 326 w 420"/>
              <a:gd name="connsiteY30-24962" fmla="*/ 553 h 764"/>
              <a:gd name="connsiteX31-24963" fmla="*/ 310 w 420"/>
              <a:gd name="connsiteY31-24964" fmla="*/ 595 h 764"/>
              <a:gd name="connsiteX32-24965" fmla="*/ 299 w 420"/>
              <a:gd name="connsiteY32-24966" fmla="*/ 622 h 764"/>
              <a:gd name="connsiteX33-24967" fmla="*/ 294 w 420"/>
              <a:gd name="connsiteY33-24968" fmla="*/ 643 h 764"/>
              <a:gd name="connsiteX34-24969" fmla="*/ 284 w 420"/>
              <a:gd name="connsiteY34-24970" fmla="*/ 658 h 764"/>
              <a:gd name="connsiteX35-24971" fmla="*/ 273 w 420"/>
              <a:gd name="connsiteY35-24972" fmla="*/ 674 h 764"/>
              <a:gd name="connsiteX36-24973" fmla="*/ 263 w 420"/>
              <a:gd name="connsiteY36-24974" fmla="*/ 690 h 764"/>
              <a:gd name="connsiteX37-24975" fmla="*/ 252 w 420"/>
              <a:gd name="connsiteY37-24976" fmla="*/ 706 h 764"/>
              <a:gd name="connsiteX38-24977" fmla="*/ 236 w 420"/>
              <a:gd name="connsiteY38-24978" fmla="*/ 716 h 764"/>
              <a:gd name="connsiteX39-24979" fmla="*/ 226 w 420"/>
              <a:gd name="connsiteY39-24980" fmla="*/ 727 h 764"/>
              <a:gd name="connsiteX40-24981" fmla="*/ 215 w 420"/>
              <a:gd name="connsiteY40-24982" fmla="*/ 737 h 764"/>
              <a:gd name="connsiteX41-24983" fmla="*/ 205 w 420"/>
              <a:gd name="connsiteY41-24984" fmla="*/ 743 h 764"/>
              <a:gd name="connsiteX42-24985" fmla="*/ 194 w 420"/>
              <a:gd name="connsiteY42-24986" fmla="*/ 748 h 764"/>
              <a:gd name="connsiteX43-24987" fmla="*/ 184 w 420"/>
              <a:gd name="connsiteY43-24988" fmla="*/ 753 h 764"/>
              <a:gd name="connsiteX44-24989" fmla="*/ 179 w 420"/>
              <a:gd name="connsiteY44-24990" fmla="*/ 758 h 764"/>
              <a:gd name="connsiteX45-24991" fmla="*/ 168 w 420"/>
              <a:gd name="connsiteY45-24992" fmla="*/ 764 h 764"/>
              <a:gd name="connsiteX46-24993" fmla="*/ 163 w 420"/>
              <a:gd name="connsiteY46-24994" fmla="*/ 764 h 764"/>
              <a:gd name="connsiteX47-24995" fmla="*/ 157 w 420"/>
              <a:gd name="connsiteY47-24996" fmla="*/ 764 h 764"/>
              <a:gd name="connsiteX48-24997" fmla="*/ 147 w 420"/>
              <a:gd name="connsiteY48-24998" fmla="*/ 758 h 764"/>
              <a:gd name="connsiteX49-24999" fmla="*/ 142 w 420"/>
              <a:gd name="connsiteY49-25000" fmla="*/ 753 h 764"/>
              <a:gd name="connsiteX50-25001" fmla="*/ 136 w 420"/>
              <a:gd name="connsiteY50-25002" fmla="*/ 748 h 764"/>
              <a:gd name="connsiteX51-25003" fmla="*/ 136 w 420"/>
              <a:gd name="connsiteY51-25004" fmla="*/ 743 h 764"/>
              <a:gd name="connsiteX52-25005" fmla="*/ 136 w 420"/>
              <a:gd name="connsiteY52-25006" fmla="*/ 737 h 764"/>
              <a:gd name="connsiteX53-25007" fmla="*/ 136 w 420"/>
              <a:gd name="connsiteY53-25008" fmla="*/ 732 h 764"/>
              <a:gd name="connsiteX54-25009" fmla="*/ 136 w 420"/>
              <a:gd name="connsiteY54-25010" fmla="*/ 722 h 764"/>
              <a:gd name="connsiteX55-25011" fmla="*/ 136 w 420"/>
              <a:gd name="connsiteY55-25012" fmla="*/ 716 h 764"/>
              <a:gd name="connsiteX56-25013" fmla="*/ 131 w 420"/>
              <a:gd name="connsiteY56-25014" fmla="*/ 706 h 764"/>
              <a:gd name="connsiteX57-25015" fmla="*/ 121 w 420"/>
              <a:gd name="connsiteY57-25016" fmla="*/ 695 h 764"/>
              <a:gd name="connsiteX58-25017" fmla="*/ 110 w 420"/>
              <a:gd name="connsiteY58-25018" fmla="*/ 690 h 764"/>
              <a:gd name="connsiteX59-25019" fmla="*/ 100 w 420"/>
              <a:gd name="connsiteY59-25020" fmla="*/ 679 h 764"/>
              <a:gd name="connsiteX60-25021" fmla="*/ 84 w 420"/>
              <a:gd name="connsiteY60-25022" fmla="*/ 669 h 764"/>
              <a:gd name="connsiteX61-25023" fmla="*/ 68 w 420"/>
              <a:gd name="connsiteY61-25024" fmla="*/ 658 h 764"/>
              <a:gd name="connsiteX62-25025" fmla="*/ 52 w 420"/>
              <a:gd name="connsiteY62-25026" fmla="*/ 648 h 764"/>
              <a:gd name="connsiteX63-25027" fmla="*/ 36 w 420"/>
              <a:gd name="connsiteY63-25028" fmla="*/ 643 h 764"/>
              <a:gd name="connsiteX64-25029" fmla="*/ 26 w 420"/>
              <a:gd name="connsiteY64-25030" fmla="*/ 632 h 764"/>
              <a:gd name="connsiteX65-25031" fmla="*/ 15 w 420"/>
              <a:gd name="connsiteY65-25032" fmla="*/ 627 h 764"/>
              <a:gd name="connsiteX66-25033" fmla="*/ 5 w 420"/>
              <a:gd name="connsiteY66-25034" fmla="*/ 622 h 764"/>
              <a:gd name="connsiteX67-25035" fmla="*/ 0 w 420"/>
              <a:gd name="connsiteY67-25036" fmla="*/ 616 h 764"/>
              <a:gd name="connsiteX68-25037" fmla="*/ 0 w 420"/>
              <a:gd name="connsiteY68-25038" fmla="*/ 616 h 764"/>
              <a:gd name="connsiteX69-25039" fmla="*/ 0 w 420"/>
              <a:gd name="connsiteY69-25040" fmla="*/ 611 h 764"/>
              <a:gd name="connsiteX70-25041" fmla="*/ 0 w 420"/>
              <a:gd name="connsiteY70-25042" fmla="*/ 611 h 764"/>
              <a:gd name="connsiteX71-25043" fmla="*/ 5 w 420"/>
              <a:gd name="connsiteY71-25044" fmla="*/ 611 h 764"/>
              <a:gd name="connsiteX72-25045" fmla="*/ 10 w 420"/>
              <a:gd name="connsiteY72-25046" fmla="*/ 611 h 764"/>
              <a:gd name="connsiteX73-25047" fmla="*/ 21 w 420"/>
              <a:gd name="connsiteY73-25048" fmla="*/ 611 h 764"/>
              <a:gd name="connsiteX74-25049" fmla="*/ 31 w 420"/>
              <a:gd name="connsiteY74-25050" fmla="*/ 611 h 764"/>
              <a:gd name="connsiteX75-25051" fmla="*/ 47 w 420"/>
              <a:gd name="connsiteY75-25052" fmla="*/ 616 h 764"/>
              <a:gd name="connsiteX76-25053" fmla="*/ 63 w 420"/>
              <a:gd name="connsiteY76-25054" fmla="*/ 622 h 764"/>
              <a:gd name="connsiteX77-25055" fmla="*/ 84 w 420"/>
              <a:gd name="connsiteY77-25056" fmla="*/ 622 h 764"/>
              <a:gd name="connsiteX78-25057" fmla="*/ 105 w 420"/>
              <a:gd name="connsiteY78-25058" fmla="*/ 627 h 764"/>
              <a:gd name="connsiteX79-25059" fmla="*/ 121 w 420"/>
              <a:gd name="connsiteY79-25060" fmla="*/ 632 h 764"/>
              <a:gd name="connsiteX80-25061" fmla="*/ 136 w 420"/>
              <a:gd name="connsiteY80-25062" fmla="*/ 632 h 764"/>
              <a:gd name="connsiteX81-25063" fmla="*/ 152 w 420"/>
              <a:gd name="connsiteY81-25064" fmla="*/ 632 h 764"/>
              <a:gd name="connsiteX82-25065" fmla="*/ 163 w 420"/>
              <a:gd name="connsiteY82-25066" fmla="*/ 632 h 764"/>
              <a:gd name="connsiteX83-25067" fmla="*/ 173 w 420"/>
              <a:gd name="connsiteY83-25068" fmla="*/ 632 h 764"/>
              <a:gd name="connsiteX84-25069" fmla="*/ 179 w 420"/>
              <a:gd name="connsiteY84-25070" fmla="*/ 632 h 764"/>
              <a:gd name="connsiteX85-25071" fmla="*/ 184 w 420"/>
              <a:gd name="connsiteY85-25072" fmla="*/ 632 h 764"/>
              <a:gd name="connsiteX86-25073" fmla="*/ 189 w 420"/>
              <a:gd name="connsiteY86-25074" fmla="*/ 627 h 764"/>
              <a:gd name="connsiteX87-25075" fmla="*/ 194 w 420"/>
              <a:gd name="connsiteY87-25076" fmla="*/ 622 h 764"/>
              <a:gd name="connsiteX88-25077" fmla="*/ 200 w 420"/>
              <a:gd name="connsiteY88-25078" fmla="*/ 616 h 764"/>
              <a:gd name="connsiteX89-25079" fmla="*/ 205 w 420"/>
              <a:gd name="connsiteY89-25080" fmla="*/ 611 h 764"/>
              <a:gd name="connsiteX90-25081" fmla="*/ 210 w 420"/>
              <a:gd name="connsiteY90-25082" fmla="*/ 600 h 764"/>
              <a:gd name="connsiteX91-25083" fmla="*/ 221 w 420"/>
              <a:gd name="connsiteY91-25084" fmla="*/ 590 h 764"/>
              <a:gd name="connsiteX92-25085" fmla="*/ 226 w 420"/>
              <a:gd name="connsiteY92-25086" fmla="*/ 579 h 764"/>
              <a:gd name="connsiteX93-25087" fmla="*/ 231 w 420"/>
              <a:gd name="connsiteY93-25088" fmla="*/ 569 h 764"/>
              <a:gd name="connsiteX94-25089" fmla="*/ 236 w 420"/>
              <a:gd name="connsiteY94-25090" fmla="*/ 553 h 764"/>
              <a:gd name="connsiteX95-25091" fmla="*/ 242 w 420"/>
              <a:gd name="connsiteY95-25092" fmla="*/ 537 h 764"/>
              <a:gd name="connsiteX96-25093" fmla="*/ 247 w 420"/>
              <a:gd name="connsiteY96-25094" fmla="*/ 521 h 764"/>
              <a:gd name="connsiteX97-25095" fmla="*/ 252 w 420"/>
              <a:gd name="connsiteY97-25096" fmla="*/ 500 h 764"/>
              <a:gd name="connsiteX98-25097" fmla="*/ 257 w 420"/>
              <a:gd name="connsiteY98-25098" fmla="*/ 479 h 764"/>
              <a:gd name="connsiteX99-25099" fmla="*/ 263 w 420"/>
              <a:gd name="connsiteY99-25100" fmla="*/ 453 h 764"/>
              <a:gd name="connsiteX100-25101" fmla="*/ 268 w 420"/>
              <a:gd name="connsiteY100-25102" fmla="*/ 427 h 764"/>
              <a:gd name="connsiteX101-25103" fmla="*/ 273 w 420"/>
              <a:gd name="connsiteY101-25104" fmla="*/ 400 h 764"/>
              <a:gd name="connsiteX102-25105" fmla="*/ 278 w 420"/>
              <a:gd name="connsiteY102-25106" fmla="*/ 374 h 764"/>
              <a:gd name="connsiteX103-25107" fmla="*/ 284 w 420"/>
              <a:gd name="connsiteY103-25108" fmla="*/ 348 h 764"/>
              <a:gd name="connsiteX104-25109" fmla="*/ 284 w 420"/>
              <a:gd name="connsiteY104-25110" fmla="*/ 321 h 764"/>
              <a:gd name="connsiteX105-25111" fmla="*/ 289 w 420"/>
              <a:gd name="connsiteY105-25112" fmla="*/ 295 h 764"/>
              <a:gd name="connsiteX106-25113" fmla="*/ 289 w 420"/>
              <a:gd name="connsiteY106-25114" fmla="*/ 274 h 764"/>
              <a:gd name="connsiteX107-25115" fmla="*/ 294 w 420"/>
              <a:gd name="connsiteY107-25116" fmla="*/ 253 h 764"/>
              <a:gd name="connsiteX0-25117" fmla="*/ 278 w 420"/>
              <a:gd name="connsiteY0-25118" fmla="*/ 0 h 764"/>
              <a:gd name="connsiteX1-25119" fmla="*/ 284 w 420"/>
              <a:gd name="connsiteY1-25120" fmla="*/ 5 h 764"/>
              <a:gd name="connsiteX2-25121" fmla="*/ 299 w 420"/>
              <a:gd name="connsiteY2-25122" fmla="*/ 5 h 764"/>
              <a:gd name="connsiteX3-25123" fmla="*/ 310 w 420"/>
              <a:gd name="connsiteY3-25124" fmla="*/ 11 h 764"/>
              <a:gd name="connsiteX4-25125" fmla="*/ 331 w 420"/>
              <a:gd name="connsiteY4-25126" fmla="*/ 16 h 764"/>
              <a:gd name="connsiteX5-25127" fmla="*/ 363 w 420"/>
              <a:gd name="connsiteY5-25128" fmla="*/ 32 h 764"/>
              <a:gd name="connsiteX6-25129" fmla="*/ 378 w 420"/>
              <a:gd name="connsiteY6-25130" fmla="*/ 42 h 764"/>
              <a:gd name="connsiteX7-25131" fmla="*/ 394 w 420"/>
              <a:gd name="connsiteY7-25132" fmla="*/ 53 h 764"/>
              <a:gd name="connsiteX8-25133" fmla="*/ 405 w 420"/>
              <a:gd name="connsiteY8-25134" fmla="*/ 58 h 764"/>
              <a:gd name="connsiteX9-25135" fmla="*/ 415 w 420"/>
              <a:gd name="connsiteY9-25136" fmla="*/ 68 h 764"/>
              <a:gd name="connsiteX10-25137" fmla="*/ 420 w 420"/>
              <a:gd name="connsiteY10-25138" fmla="*/ 74 h 764"/>
              <a:gd name="connsiteX11-25139" fmla="*/ 420 w 420"/>
              <a:gd name="connsiteY11-25140" fmla="*/ 74 h 764"/>
              <a:gd name="connsiteX12-25141" fmla="*/ 415 w 420"/>
              <a:gd name="connsiteY12-25142" fmla="*/ 79 h 764"/>
              <a:gd name="connsiteX13-25143" fmla="*/ 415 w 420"/>
              <a:gd name="connsiteY13-25144" fmla="*/ 84 h 764"/>
              <a:gd name="connsiteX14-25145" fmla="*/ 410 w 420"/>
              <a:gd name="connsiteY14-25146" fmla="*/ 90 h 764"/>
              <a:gd name="connsiteX15-25147" fmla="*/ 405 w 420"/>
              <a:gd name="connsiteY15-25148" fmla="*/ 95 h 764"/>
              <a:gd name="connsiteX16-25149" fmla="*/ 399 w 420"/>
              <a:gd name="connsiteY16-25150" fmla="*/ 100 h 764"/>
              <a:gd name="connsiteX17-25151" fmla="*/ 394 w 420"/>
              <a:gd name="connsiteY17-25152" fmla="*/ 105 h 764"/>
              <a:gd name="connsiteX18-25153" fmla="*/ 389 w 420"/>
              <a:gd name="connsiteY18-25154" fmla="*/ 116 h 764"/>
              <a:gd name="connsiteX19-25155" fmla="*/ 389 w 420"/>
              <a:gd name="connsiteY19-25156" fmla="*/ 126 h 764"/>
              <a:gd name="connsiteX20-25157" fmla="*/ 384 w 420"/>
              <a:gd name="connsiteY20-25158" fmla="*/ 142 h 764"/>
              <a:gd name="connsiteX21-25159" fmla="*/ 384 w 420"/>
              <a:gd name="connsiteY21-25160" fmla="*/ 163 h 764"/>
              <a:gd name="connsiteX22-25161" fmla="*/ 384 w 420"/>
              <a:gd name="connsiteY22-25162" fmla="*/ 184 h 764"/>
              <a:gd name="connsiteX23-25163" fmla="*/ 373 w 420"/>
              <a:gd name="connsiteY23-25164" fmla="*/ 263 h 764"/>
              <a:gd name="connsiteX24-25165" fmla="*/ 368 w 420"/>
              <a:gd name="connsiteY24-25166" fmla="*/ 316 h 764"/>
              <a:gd name="connsiteX25-25167" fmla="*/ 363 w 420"/>
              <a:gd name="connsiteY25-25168" fmla="*/ 363 h 764"/>
              <a:gd name="connsiteX26-25169" fmla="*/ 357 w 420"/>
              <a:gd name="connsiteY26-25170" fmla="*/ 411 h 764"/>
              <a:gd name="connsiteX27-25171" fmla="*/ 347 w 420"/>
              <a:gd name="connsiteY27-25172" fmla="*/ 458 h 764"/>
              <a:gd name="connsiteX28-25173" fmla="*/ 336 w 420"/>
              <a:gd name="connsiteY28-25174" fmla="*/ 506 h 764"/>
              <a:gd name="connsiteX29-25175" fmla="*/ 326 w 420"/>
              <a:gd name="connsiteY29-25176" fmla="*/ 553 h 764"/>
              <a:gd name="connsiteX30-25177" fmla="*/ 310 w 420"/>
              <a:gd name="connsiteY30-25178" fmla="*/ 595 h 764"/>
              <a:gd name="connsiteX31-25179" fmla="*/ 299 w 420"/>
              <a:gd name="connsiteY31-25180" fmla="*/ 622 h 764"/>
              <a:gd name="connsiteX32-25181" fmla="*/ 294 w 420"/>
              <a:gd name="connsiteY32-25182" fmla="*/ 643 h 764"/>
              <a:gd name="connsiteX33-25183" fmla="*/ 284 w 420"/>
              <a:gd name="connsiteY33-25184" fmla="*/ 658 h 764"/>
              <a:gd name="connsiteX34-25185" fmla="*/ 273 w 420"/>
              <a:gd name="connsiteY34-25186" fmla="*/ 674 h 764"/>
              <a:gd name="connsiteX35-25187" fmla="*/ 263 w 420"/>
              <a:gd name="connsiteY35-25188" fmla="*/ 690 h 764"/>
              <a:gd name="connsiteX36-25189" fmla="*/ 252 w 420"/>
              <a:gd name="connsiteY36-25190" fmla="*/ 706 h 764"/>
              <a:gd name="connsiteX37-25191" fmla="*/ 236 w 420"/>
              <a:gd name="connsiteY37-25192" fmla="*/ 716 h 764"/>
              <a:gd name="connsiteX38-25193" fmla="*/ 226 w 420"/>
              <a:gd name="connsiteY38-25194" fmla="*/ 727 h 764"/>
              <a:gd name="connsiteX39-25195" fmla="*/ 215 w 420"/>
              <a:gd name="connsiteY39-25196" fmla="*/ 737 h 764"/>
              <a:gd name="connsiteX40-25197" fmla="*/ 205 w 420"/>
              <a:gd name="connsiteY40-25198" fmla="*/ 743 h 764"/>
              <a:gd name="connsiteX41-25199" fmla="*/ 194 w 420"/>
              <a:gd name="connsiteY41-25200" fmla="*/ 748 h 764"/>
              <a:gd name="connsiteX42-25201" fmla="*/ 184 w 420"/>
              <a:gd name="connsiteY42-25202" fmla="*/ 753 h 764"/>
              <a:gd name="connsiteX43-25203" fmla="*/ 179 w 420"/>
              <a:gd name="connsiteY43-25204" fmla="*/ 758 h 764"/>
              <a:gd name="connsiteX44-25205" fmla="*/ 168 w 420"/>
              <a:gd name="connsiteY44-25206" fmla="*/ 764 h 764"/>
              <a:gd name="connsiteX45-25207" fmla="*/ 163 w 420"/>
              <a:gd name="connsiteY45-25208" fmla="*/ 764 h 764"/>
              <a:gd name="connsiteX46-25209" fmla="*/ 157 w 420"/>
              <a:gd name="connsiteY46-25210" fmla="*/ 764 h 764"/>
              <a:gd name="connsiteX47-25211" fmla="*/ 147 w 420"/>
              <a:gd name="connsiteY47-25212" fmla="*/ 758 h 764"/>
              <a:gd name="connsiteX48-25213" fmla="*/ 142 w 420"/>
              <a:gd name="connsiteY48-25214" fmla="*/ 753 h 764"/>
              <a:gd name="connsiteX49-25215" fmla="*/ 136 w 420"/>
              <a:gd name="connsiteY49-25216" fmla="*/ 748 h 764"/>
              <a:gd name="connsiteX50-25217" fmla="*/ 136 w 420"/>
              <a:gd name="connsiteY50-25218" fmla="*/ 743 h 764"/>
              <a:gd name="connsiteX51-25219" fmla="*/ 136 w 420"/>
              <a:gd name="connsiteY51-25220" fmla="*/ 737 h 764"/>
              <a:gd name="connsiteX52-25221" fmla="*/ 136 w 420"/>
              <a:gd name="connsiteY52-25222" fmla="*/ 732 h 764"/>
              <a:gd name="connsiteX53-25223" fmla="*/ 136 w 420"/>
              <a:gd name="connsiteY53-25224" fmla="*/ 722 h 764"/>
              <a:gd name="connsiteX54-25225" fmla="*/ 136 w 420"/>
              <a:gd name="connsiteY54-25226" fmla="*/ 716 h 764"/>
              <a:gd name="connsiteX55-25227" fmla="*/ 131 w 420"/>
              <a:gd name="connsiteY55-25228" fmla="*/ 706 h 764"/>
              <a:gd name="connsiteX56-25229" fmla="*/ 121 w 420"/>
              <a:gd name="connsiteY56-25230" fmla="*/ 695 h 764"/>
              <a:gd name="connsiteX57-25231" fmla="*/ 110 w 420"/>
              <a:gd name="connsiteY57-25232" fmla="*/ 690 h 764"/>
              <a:gd name="connsiteX58-25233" fmla="*/ 100 w 420"/>
              <a:gd name="connsiteY58-25234" fmla="*/ 679 h 764"/>
              <a:gd name="connsiteX59-25235" fmla="*/ 84 w 420"/>
              <a:gd name="connsiteY59-25236" fmla="*/ 669 h 764"/>
              <a:gd name="connsiteX60-25237" fmla="*/ 68 w 420"/>
              <a:gd name="connsiteY60-25238" fmla="*/ 658 h 764"/>
              <a:gd name="connsiteX61-25239" fmla="*/ 52 w 420"/>
              <a:gd name="connsiteY61-25240" fmla="*/ 648 h 764"/>
              <a:gd name="connsiteX62-25241" fmla="*/ 36 w 420"/>
              <a:gd name="connsiteY62-25242" fmla="*/ 643 h 764"/>
              <a:gd name="connsiteX63-25243" fmla="*/ 26 w 420"/>
              <a:gd name="connsiteY63-25244" fmla="*/ 632 h 764"/>
              <a:gd name="connsiteX64-25245" fmla="*/ 15 w 420"/>
              <a:gd name="connsiteY64-25246" fmla="*/ 627 h 764"/>
              <a:gd name="connsiteX65-25247" fmla="*/ 5 w 420"/>
              <a:gd name="connsiteY65-25248" fmla="*/ 622 h 764"/>
              <a:gd name="connsiteX66-25249" fmla="*/ 0 w 420"/>
              <a:gd name="connsiteY66-25250" fmla="*/ 616 h 764"/>
              <a:gd name="connsiteX67-25251" fmla="*/ 0 w 420"/>
              <a:gd name="connsiteY67-25252" fmla="*/ 616 h 764"/>
              <a:gd name="connsiteX68-25253" fmla="*/ 0 w 420"/>
              <a:gd name="connsiteY68-25254" fmla="*/ 611 h 764"/>
              <a:gd name="connsiteX69-25255" fmla="*/ 0 w 420"/>
              <a:gd name="connsiteY69-25256" fmla="*/ 611 h 764"/>
              <a:gd name="connsiteX70-25257" fmla="*/ 5 w 420"/>
              <a:gd name="connsiteY70-25258" fmla="*/ 611 h 764"/>
              <a:gd name="connsiteX71-25259" fmla="*/ 10 w 420"/>
              <a:gd name="connsiteY71-25260" fmla="*/ 611 h 764"/>
              <a:gd name="connsiteX72-25261" fmla="*/ 21 w 420"/>
              <a:gd name="connsiteY72-25262" fmla="*/ 611 h 764"/>
              <a:gd name="connsiteX73-25263" fmla="*/ 31 w 420"/>
              <a:gd name="connsiteY73-25264" fmla="*/ 611 h 764"/>
              <a:gd name="connsiteX74-25265" fmla="*/ 47 w 420"/>
              <a:gd name="connsiteY74-25266" fmla="*/ 616 h 764"/>
              <a:gd name="connsiteX75-25267" fmla="*/ 63 w 420"/>
              <a:gd name="connsiteY75-25268" fmla="*/ 622 h 764"/>
              <a:gd name="connsiteX76-25269" fmla="*/ 84 w 420"/>
              <a:gd name="connsiteY76-25270" fmla="*/ 622 h 764"/>
              <a:gd name="connsiteX77-25271" fmla="*/ 105 w 420"/>
              <a:gd name="connsiteY77-25272" fmla="*/ 627 h 764"/>
              <a:gd name="connsiteX78-25273" fmla="*/ 121 w 420"/>
              <a:gd name="connsiteY78-25274" fmla="*/ 632 h 764"/>
              <a:gd name="connsiteX79-25275" fmla="*/ 136 w 420"/>
              <a:gd name="connsiteY79-25276" fmla="*/ 632 h 764"/>
              <a:gd name="connsiteX80-25277" fmla="*/ 152 w 420"/>
              <a:gd name="connsiteY80-25278" fmla="*/ 632 h 764"/>
              <a:gd name="connsiteX81-25279" fmla="*/ 163 w 420"/>
              <a:gd name="connsiteY81-25280" fmla="*/ 632 h 764"/>
              <a:gd name="connsiteX82-25281" fmla="*/ 173 w 420"/>
              <a:gd name="connsiteY82-25282" fmla="*/ 632 h 764"/>
              <a:gd name="connsiteX83-25283" fmla="*/ 179 w 420"/>
              <a:gd name="connsiteY83-25284" fmla="*/ 632 h 764"/>
              <a:gd name="connsiteX84-25285" fmla="*/ 184 w 420"/>
              <a:gd name="connsiteY84-25286" fmla="*/ 632 h 764"/>
              <a:gd name="connsiteX85-25287" fmla="*/ 189 w 420"/>
              <a:gd name="connsiteY85-25288" fmla="*/ 627 h 764"/>
              <a:gd name="connsiteX86-25289" fmla="*/ 194 w 420"/>
              <a:gd name="connsiteY86-25290" fmla="*/ 622 h 764"/>
              <a:gd name="connsiteX87-25291" fmla="*/ 200 w 420"/>
              <a:gd name="connsiteY87-25292" fmla="*/ 616 h 764"/>
              <a:gd name="connsiteX88-25293" fmla="*/ 205 w 420"/>
              <a:gd name="connsiteY88-25294" fmla="*/ 611 h 764"/>
              <a:gd name="connsiteX89-25295" fmla="*/ 210 w 420"/>
              <a:gd name="connsiteY89-25296" fmla="*/ 600 h 764"/>
              <a:gd name="connsiteX90-25297" fmla="*/ 221 w 420"/>
              <a:gd name="connsiteY90-25298" fmla="*/ 590 h 764"/>
              <a:gd name="connsiteX91-25299" fmla="*/ 226 w 420"/>
              <a:gd name="connsiteY91-25300" fmla="*/ 579 h 764"/>
              <a:gd name="connsiteX92-25301" fmla="*/ 231 w 420"/>
              <a:gd name="connsiteY92-25302" fmla="*/ 569 h 764"/>
              <a:gd name="connsiteX93-25303" fmla="*/ 236 w 420"/>
              <a:gd name="connsiteY93-25304" fmla="*/ 553 h 764"/>
              <a:gd name="connsiteX94-25305" fmla="*/ 242 w 420"/>
              <a:gd name="connsiteY94-25306" fmla="*/ 537 h 764"/>
              <a:gd name="connsiteX95-25307" fmla="*/ 247 w 420"/>
              <a:gd name="connsiteY95-25308" fmla="*/ 521 h 764"/>
              <a:gd name="connsiteX96-25309" fmla="*/ 252 w 420"/>
              <a:gd name="connsiteY96-25310" fmla="*/ 500 h 764"/>
              <a:gd name="connsiteX97-25311" fmla="*/ 257 w 420"/>
              <a:gd name="connsiteY97-25312" fmla="*/ 479 h 764"/>
              <a:gd name="connsiteX98-25313" fmla="*/ 263 w 420"/>
              <a:gd name="connsiteY98-25314" fmla="*/ 453 h 764"/>
              <a:gd name="connsiteX99-25315" fmla="*/ 268 w 420"/>
              <a:gd name="connsiteY99-25316" fmla="*/ 427 h 764"/>
              <a:gd name="connsiteX100-25317" fmla="*/ 273 w 420"/>
              <a:gd name="connsiteY100-25318" fmla="*/ 400 h 764"/>
              <a:gd name="connsiteX101-25319" fmla="*/ 278 w 420"/>
              <a:gd name="connsiteY101-25320" fmla="*/ 374 h 764"/>
              <a:gd name="connsiteX102-25321" fmla="*/ 284 w 420"/>
              <a:gd name="connsiteY102-25322" fmla="*/ 348 h 764"/>
              <a:gd name="connsiteX103-25323" fmla="*/ 284 w 420"/>
              <a:gd name="connsiteY103-25324" fmla="*/ 321 h 764"/>
              <a:gd name="connsiteX104-25325" fmla="*/ 289 w 420"/>
              <a:gd name="connsiteY104-25326" fmla="*/ 295 h 764"/>
              <a:gd name="connsiteX105-25327" fmla="*/ 289 w 420"/>
              <a:gd name="connsiteY105-25328" fmla="*/ 274 h 764"/>
              <a:gd name="connsiteX106-25329" fmla="*/ 294 w 420"/>
              <a:gd name="connsiteY106-25330" fmla="*/ 253 h 764"/>
              <a:gd name="connsiteX0-25331" fmla="*/ 278 w 420"/>
              <a:gd name="connsiteY0-25332" fmla="*/ 0 h 764"/>
              <a:gd name="connsiteX1-25333" fmla="*/ 284 w 420"/>
              <a:gd name="connsiteY1-25334" fmla="*/ 5 h 764"/>
              <a:gd name="connsiteX2-25335" fmla="*/ 299 w 420"/>
              <a:gd name="connsiteY2-25336" fmla="*/ 5 h 764"/>
              <a:gd name="connsiteX3-25337" fmla="*/ 310 w 420"/>
              <a:gd name="connsiteY3-25338" fmla="*/ 11 h 764"/>
              <a:gd name="connsiteX4-25339" fmla="*/ 331 w 420"/>
              <a:gd name="connsiteY4-25340" fmla="*/ 16 h 764"/>
              <a:gd name="connsiteX5-25341" fmla="*/ 363 w 420"/>
              <a:gd name="connsiteY5-25342" fmla="*/ 32 h 764"/>
              <a:gd name="connsiteX6-25343" fmla="*/ 378 w 420"/>
              <a:gd name="connsiteY6-25344" fmla="*/ 42 h 764"/>
              <a:gd name="connsiteX7-25345" fmla="*/ 394 w 420"/>
              <a:gd name="connsiteY7-25346" fmla="*/ 53 h 764"/>
              <a:gd name="connsiteX8-25347" fmla="*/ 405 w 420"/>
              <a:gd name="connsiteY8-25348" fmla="*/ 58 h 764"/>
              <a:gd name="connsiteX9-25349" fmla="*/ 415 w 420"/>
              <a:gd name="connsiteY9-25350" fmla="*/ 68 h 764"/>
              <a:gd name="connsiteX10-25351" fmla="*/ 420 w 420"/>
              <a:gd name="connsiteY10-25352" fmla="*/ 74 h 764"/>
              <a:gd name="connsiteX11-25353" fmla="*/ 420 w 420"/>
              <a:gd name="connsiteY11-25354" fmla="*/ 74 h 764"/>
              <a:gd name="connsiteX12-25355" fmla="*/ 415 w 420"/>
              <a:gd name="connsiteY12-25356" fmla="*/ 79 h 764"/>
              <a:gd name="connsiteX13-25357" fmla="*/ 415 w 420"/>
              <a:gd name="connsiteY13-25358" fmla="*/ 84 h 764"/>
              <a:gd name="connsiteX14-25359" fmla="*/ 410 w 420"/>
              <a:gd name="connsiteY14-25360" fmla="*/ 90 h 764"/>
              <a:gd name="connsiteX15-25361" fmla="*/ 405 w 420"/>
              <a:gd name="connsiteY15-25362" fmla="*/ 95 h 764"/>
              <a:gd name="connsiteX16-25363" fmla="*/ 399 w 420"/>
              <a:gd name="connsiteY16-25364" fmla="*/ 100 h 764"/>
              <a:gd name="connsiteX17-25365" fmla="*/ 394 w 420"/>
              <a:gd name="connsiteY17-25366" fmla="*/ 105 h 764"/>
              <a:gd name="connsiteX18-25367" fmla="*/ 389 w 420"/>
              <a:gd name="connsiteY18-25368" fmla="*/ 116 h 764"/>
              <a:gd name="connsiteX19-25369" fmla="*/ 389 w 420"/>
              <a:gd name="connsiteY19-25370" fmla="*/ 126 h 764"/>
              <a:gd name="connsiteX20-25371" fmla="*/ 384 w 420"/>
              <a:gd name="connsiteY20-25372" fmla="*/ 142 h 764"/>
              <a:gd name="connsiteX21-25373" fmla="*/ 384 w 420"/>
              <a:gd name="connsiteY21-25374" fmla="*/ 184 h 764"/>
              <a:gd name="connsiteX22-25375" fmla="*/ 373 w 420"/>
              <a:gd name="connsiteY22-25376" fmla="*/ 263 h 764"/>
              <a:gd name="connsiteX23-25377" fmla="*/ 368 w 420"/>
              <a:gd name="connsiteY23-25378" fmla="*/ 316 h 764"/>
              <a:gd name="connsiteX24-25379" fmla="*/ 363 w 420"/>
              <a:gd name="connsiteY24-25380" fmla="*/ 363 h 764"/>
              <a:gd name="connsiteX25-25381" fmla="*/ 357 w 420"/>
              <a:gd name="connsiteY25-25382" fmla="*/ 411 h 764"/>
              <a:gd name="connsiteX26-25383" fmla="*/ 347 w 420"/>
              <a:gd name="connsiteY26-25384" fmla="*/ 458 h 764"/>
              <a:gd name="connsiteX27-25385" fmla="*/ 336 w 420"/>
              <a:gd name="connsiteY27-25386" fmla="*/ 506 h 764"/>
              <a:gd name="connsiteX28-25387" fmla="*/ 326 w 420"/>
              <a:gd name="connsiteY28-25388" fmla="*/ 553 h 764"/>
              <a:gd name="connsiteX29-25389" fmla="*/ 310 w 420"/>
              <a:gd name="connsiteY29-25390" fmla="*/ 595 h 764"/>
              <a:gd name="connsiteX30-25391" fmla="*/ 299 w 420"/>
              <a:gd name="connsiteY30-25392" fmla="*/ 622 h 764"/>
              <a:gd name="connsiteX31-25393" fmla="*/ 294 w 420"/>
              <a:gd name="connsiteY31-25394" fmla="*/ 643 h 764"/>
              <a:gd name="connsiteX32-25395" fmla="*/ 284 w 420"/>
              <a:gd name="connsiteY32-25396" fmla="*/ 658 h 764"/>
              <a:gd name="connsiteX33-25397" fmla="*/ 273 w 420"/>
              <a:gd name="connsiteY33-25398" fmla="*/ 674 h 764"/>
              <a:gd name="connsiteX34-25399" fmla="*/ 263 w 420"/>
              <a:gd name="connsiteY34-25400" fmla="*/ 690 h 764"/>
              <a:gd name="connsiteX35-25401" fmla="*/ 252 w 420"/>
              <a:gd name="connsiteY35-25402" fmla="*/ 706 h 764"/>
              <a:gd name="connsiteX36-25403" fmla="*/ 236 w 420"/>
              <a:gd name="connsiteY36-25404" fmla="*/ 716 h 764"/>
              <a:gd name="connsiteX37-25405" fmla="*/ 226 w 420"/>
              <a:gd name="connsiteY37-25406" fmla="*/ 727 h 764"/>
              <a:gd name="connsiteX38-25407" fmla="*/ 215 w 420"/>
              <a:gd name="connsiteY38-25408" fmla="*/ 737 h 764"/>
              <a:gd name="connsiteX39-25409" fmla="*/ 205 w 420"/>
              <a:gd name="connsiteY39-25410" fmla="*/ 743 h 764"/>
              <a:gd name="connsiteX40-25411" fmla="*/ 194 w 420"/>
              <a:gd name="connsiteY40-25412" fmla="*/ 748 h 764"/>
              <a:gd name="connsiteX41-25413" fmla="*/ 184 w 420"/>
              <a:gd name="connsiteY41-25414" fmla="*/ 753 h 764"/>
              <a:gd name="connsiteX42-25415" fmla="*/ 179 w 420"/>
              <a:gd name="connsiteY42-25416" fmla="*/ 758 h 764"/>
              <a:gd name="connsiteX43-25417" fmla="*/ 168 w 420"/>
              <a:gd name="connsiteY43-25418" fmla="*/ 764 h 764"/>
              <a:gd name="connsiteX44-25419" fmla="*/ 163 w 420"/>
              <a:gd name="connsiteY44-25420" fmla="*/ 764 h 764"/>
              <a:gd name="connsiteX45-25421" fmla="*/ 157 w 420"/>
              <a:gd name="connsiteY45-25422" fmla="*/ 764 h 764"/>
              <a:gd name="connsiteX46-25423" fmla="*/ 147 w 420"/>
              <a:gd name="connsiteY46-25424" fmla="*/ 758 h 764"/>
              <a:gd name="connsiteX47-25425" fmla="*/ 142 w 420"/>
              <a:gd name="connsiteY47-25426" fmla="*/ 753 h 764"/>
              <a:gd name="connsiteX48-25427" fmla="*/ 136 w 420"/>
              <a:gd name="connsiteY48-25428" fmla="*/ 748 h 764"/>
              <a:gd name="connsiteX49-25429" fmla="*/ 136 w 420"/>
              <a:gd name="connsiteY49-25430" fmla="*/ 743 h 764"/>
              <a:gd name="connsiteX50-25431" fmla="*/ 136 w 420"/>
              <a:gd name="connsiteY50-25432" fmla="*/ 737 h 764"/>
              <a:gd name="connsiteX51-25433" fmla="*/ 136 w 420"/>
              <a:gd name="connsiteY51-25434" fmla="*/ 732 h 764"/>
              <a:gd name="connsiteX52-25435" fmla="*/ 136 w 420"/>
              <a:gd name="connsiteY52-25436" fmla="*/ 722 h 764"/>
              <a:gd name="connsiteX53-25437" fmla="*/ 136 w 420"/>
              <a:gd name="connsiteY53-25438" fmla="*/ 716 h 764"/>
              <a:gd name="connsiteX54-25439" fmla="*/ 131 w 420"/>
              <a:gd name="connsiteY54-25440" fmla="*/ 706 h 764"/>
              <a:gd name="connsiteX55-25441" fmla="*/ 121 w 420"/>
              <a:gd name="connsiteY55-25442" fmla="*/ 695 h 764"/>
              <a:gd name="connsiteX56-25443" fmla="*/ 110 w 420"/>
              <a:gd name="connsiteY56-25444" fmla="*/ 690 h 764"/>
              <a:gd name="connsiteX57-25445" fmla="*/ 100 w 420"/>
              <a:gd name="connsiteY57-25446" fmla="*/ 679 h 764"/>
              <a:gd name="connsiteX58-25447" fmla="*/ 84 w 420"/>
              <a:gd name="connsiteY58-25448" fmla="*/ 669 h 764"/>
              <a:gd name="connsiteX59-25449" fmla="*/ 68 w 420"/>
              <a:gd name="connsiteY59-25450" fmla="*/ 658 h 764"/>
              <a:gd name="connsiteX60-25451" fmla="*/ 52 w 420"/>
              <a:gd name="connsiteY60-25452" fmla="*/ 648 h 764"/>
              <a:gd name="connsiteX61-25453" fmla="*/ 36 w 420"/>
              <a:gd name="connsiteY61-25454" fmla="*/ 643 h 764"/>
              <a:gd name="connsiteX62-25455" fmla="*/ 26 w 420"/>
              <a:gd name="connsiteY62-25456" fmla="*/ 632 h 764"/>
              <a:gd name="connsiteX63-25457" fmla="*/ 15 w 420"/>
              <a:gd name="connsiteY63-25458" fmla="*/ 627 h 764"/>
              <a:gd name="connsiteX64-25459" fmla="*/ 5 w 420"/>
              <a:gd name="connsiteY64-25460" fmla="*/ 622 h 764"/>
              <a:gd name="connsiteX65-25461" fmla="*/ 0 w 420"/>
              <a:gd name="connsiteY65-25462" fmla="*/ 616 h 764"/>
              <a:gd name="connsiteX66-25463" fmla="*/ 0 w 420"/>
              <a:gd name="connsiteY66-25464" fmla="*/ 616 h 764"/>
              <a:gd name="connsiteX67-25465" fmla="*/ 0 w 420"/>
              <a:gd name="connsiteY67-25466" fmla="*/ 611 h 764"/>
              <a:gd name="connsiteX68-25467" fmla="*/ 0 w 420"/>
              <a:gd name="connsiteY68-25468" fmla="*/ 611 h 764"/>
              <a:gd name="connsiteX69-25469" fmla="*/ 5 w 420"/>
              <a:gd name="connsiteY69-25470" fmla="*/ 611 h 764"/>
              <a:gd name="connsiteX70-25471" fmla="*/ 10 w 420"/>
              <a:gd name="connsiteY70-25472" fmla="*/ 611 h 764"/>
              <a:gd name="connsiteX71-25473" fmla="*/ 21 w 420"/>
              <a:gd name="connsiteY71-25474" fmla="*/ 611 h 764"/>
              <a:gd name="connsiteX72-25475" fmla="*/ 31 w 420"/>
              <a:gd name="connsiteY72-25476" fmla="*/ 611 h 764"/>
              <a:gd name="connsiteX73-25477" fmla="*/ 47 w 420"/>
              <a:gd name="connsiteY73-25478" fmla="*/ 616 h 764"/>
              <a:gd name="connsiteX74-25479" fmla="*/ 63 w 420"/>
              <a:gd name="connsiteY74-25480" fmla="*/ 622 h 764"/>
              <a:gd name="connsiteX75-25481" fmla="*/ 84 w 420"/>
              <a:gd name="connsiteY75-25482" fmla="*/ 622 h 764"/>
              <a:gd name="connsiteX76-25483" fmla="*/ 105 w 420"/>
              <a:gd name="connsiteY76-25484" fmla="*/ 627 h 764"/>
              <a:gd name="connsiteX77-25485" fmla="*/ 121 w 420"/>
              <a:gd name="connsiteY77-25486" fmla="*/ 632 h 764"/>
              <a:gd name="connsiteX78-25487" fmla="*/ 136 w 420"/>
              <a:gd name="connsiteY78-25488" fmla="*/ 632 h 764"/>
              <a:gd name="connsiteX79-25489" fmla="*/ 152 w 420"/>
              <a:gd name="connsiteY79-25490" fmla="*/ 632 h 764"/>
              <a:gd name="connsiteX80-25491" fmla="*/ 163 w 420"/>
              <a:gd name="connsiteY80-25492" fmla="*/ 632 h 764"/>
              <a:gd name="connsiteX81-25493" fmla="*/ 173 w 420"/>
              <a:gd name="connsiteY81-25494" fmla="*/ 632 h 764"/>
              <a:gd name="connsiteX82-25495" fmla="*/ 179 w 420"/>
              <a:gd name="connsiteY82-25496" fmla="*/ 632 h 764"/>
              <a:gd name="connsiteX83-25497" fmla="*/ 184 w 420"/>
              <a:gd name="connsiteY83-25498" fmla="*/ 632 h 764"/>
              <a:gd name="connsiteX84-25499" fmla="*/ 189 w 420"/>
              <a:gd name="connsiteY84-25500" fmla="*/ 627 h 764"/>
              <a:gd name="connsiteX85-25501" fmla="*/ 194 w 420"/>
              <a:gd name="connsiteY85-25502" fmla="*/ 622 h 764"/>
              <a:gd name="connsiteX86-25503" fmla="*/ 200 w 420"/>
              <a:gd name="connsiteY86-25504" fmla="*/ 616 h 764"/>
              <a:gd name="connsiteX87-25505" fmla="*/ 205 w 420"/>
              <a:gd name="connsiteY87-25506" fmla="*/ 611 h 764"/>
              <a:gd name="connsiteX88-25507" fmla="*/ 210 w 420"/>
              <a:gd name="connsiteY88-25508" fmla="*/ 600 h 764"/>
              <a:gd name="connsiteX89-25509" fmla="*/ 221 w 420"/>
              <a:gd name="connsiteY89-25510" fmla="*/ 590 h 764"/>
              <a:gd name="connsiteX90-25511" fmla="*/ 226 w 420"/>
              <a:gd name="connsiteY90-25512" fmla="*/ 579 h 764"/>
              <a:gd name="connsiteX91-25513" fmla="*/ 231 w 420"/>
              <a:gd name="connsiteY91-25514" fmla="*/ 569 h 764"/>
              <a:gd name="connsiteX92-25515" fmla="*/ 236 w 420"/>
              <a:gd name="connsiteY92-25516" fmla="*/ 553 h 764"/>
              <a:gd name="connsiteX93-25517" fmla="*/ 242 w 420"/>
              <a:gd name="connsiteY93-25518" fmla="*/ 537 h 764"/>
              <a:gd name="connsiteX94-25519" fmla="*/ 247 w 420"/>
              <a:gd name="connsiteY94-25520" fmla="*/ 521 h 764"/>
              <a:gd name="connsiteX95-25521" fmla="*/ 252 w 420"/>
              <a:gd name="connsiteY95-25522" fmla="*/ 500 h 764"/>
              <a:gd name="connsiteX96-25523" fmla="*/ 257 w 420"/>
              <a:gd name="connsiteY96-25524" fmla="*/ 479 h 764"/>
              <a:gd name="connsiteX97-25525" fmla="*/ 263 w 420"/>
              <a:gd name="connsiteY97-25526" fmla="*/ 453 h 764"/>
              <a:gd name="connsiteX98-25527" fmla="*/ 268 w 420"/>
              <a:gd name="connsiteY98-25528" fmla="*/ 427 h 764"/>
              <a:gd name="connsiteX99-25529" fmla="*/ 273 w 420"/>
              <a:gd name="connsiteY99-25530" fmla="*/ 400 h 764"/>
              <a:gd name="connsiteX100-25531" fmla="*/ 278 w 420"/>
              <a:gd name="connsiteY100-25532" fmla="*/ 374 h 764"/>
              <a:gd name="connsiteX101-25533" fmla="*/ 284 w 420"/>
              <a:gd name="connsiteY101-25534" fmla="*/ 348 h 764"/>
              <a:gd name="connsiteX102-25535" fmla="*/ 284 w 420"/>
              <a:gd name="connsiteY102-25536" fmla="*/ 321 h 764"/>
              <a:gd name="connsiteX103-25537" fmla="*/ 289 w 420"/>
              <a:gd name="connsiteY103-25538" fmla="*/ 295 h 764"/>
              <a:gd name="connsiteX104-25539" fmla="*/ 289 w 420"/>
              <a:gd name="connsiteY104-25540" fmla="*/ 274 h 764"/>
              <a:gd name="connsiteX105-25541" fmla="*/ 294 w 420"/>
              <a:gd name="connsiteY105-25542" fmla="*/ 253 h 764"/>
              <a:gd name="connsiteX0-25543" fmla="*/ 278 w 420"/>
              <a:gd name="connsiteY0-25544" fmla="*/ 0 h 764"/>
              <a:gd name="connsiteX1-25545" fmla="*/ 284 w 420"/>
              <a:gd name="connsiteY1-25546" fmla="*/ 5 h 764"/>
              <a:gd name="connsiteX2-25547" fmla="*/ 299 w 420"/>
              <a:gd name="connsiteY2-25548" fmla="*/ 5 h 764"/>
              <a:gd name="connsiteX3-25549" fmla="*/ 310 w 420"/>
              <a:gd name="connsiteY3-25550" fmla="*/ 11 h 764"/>
              <a:gd name="connsiteX4-25551" fmla="*/ 331 w 420"/>
              <a:gd name="connsiteY4-25552" fmla="*/ 16 h 764"/>
              <a:gd name="connsiteX5-25553" fmla="*/ 363 w 420"/>
              <a:gd name="connsiteY5-25554" fmla="*/ 32 h 764"/>
              <a:gd name="connsiteX6-25555" fmla="*/ 378 w 420"/>
              <a:gd name="connsiteY6-25556" fmla="*/ 42 h 764"/>
              <a:gd name="connsiteX7-25557" fmla="*/ 394 w 420"/>
              <a:gd name="connsiteY7-25558" fmla="*/ 53 h 764"/>
              <a:gd name="connsiteX8-25559" fmla="*/ 405 w 420"/>
              <a:gd name="connsiteY8-25560" fmla="*/ 58 h 764"/>
              <a:gd name="connsiteX9-25561" fmla="*/ 415 w 420"/>
              <a:gd name="connsiteY9-25562" fmla="*/ 68 h 764"/>
              <a:gd name="connsiteX10-25563" fmla="*/ 420 w 420"/>
              <a:gd name="connsiteY10-25564" fmla="*/ 74 h 764"/>
              <a:gd name="connsiteX11-25565" fmla="*/ 420 w 420"/>
              <a:gd name="connsiteY11-25566" fmla="*/ 74 h 764"/>
              <a:gd name="connsiteX12-25567" fmla="*/ 415 w 420"/>
              <a:gd name="connsiteY12-25568" fmla="*/ 79 h 764"/>
              <a:gd name="connsiteX13-25569" fmla="*/ 415 w 420"/>
              <a:gd name="connsiteY13-25570" fmla="*/ 84 h 764"/>
              <a:gd name="connsiteX14-25571" fmla="*/ 410 w 420"/>
              <a:gd name="connsiteY14-25572" fmla="*/ 90 h 764"/>
              <a:gd name="connsiteX15-25573" fmla="*/ 405 w 420"/>
              <a:gd name="connsiteY15-25574" fmla="*/ 95 h 764"/>
              <a:gd name="connsiteX16-25575" fmla="*/ 399 w 420"/>
              <a:gd name="connsiteY16-25576" fmla="*/ 100 h 764"/>
              <a:gd name="connsiteX17-25577" fmla="*/ 394 w 420"/>
              <a:gd name="connsiteY17-25578" fmla="*/ 105 h 764"/>
              <a:gd name="connsiteX18-25579" fmla="*/ 389 w 420"/>
              <a:gd name="connsiteY18-25580" fmla="*/ 116 h 764"/>
              <a:gd name="connsiteX19-25581" fmla="*/ 389 w 420"/>
              <a:gd name="connsiteY19-25582" fmla="*/ 126 h 764"/>
              <a:gd name="connsiteX20-25583" fmla="*/ 384 w 420"/>
              <a:gd name="connsiteY20-25584" fmla="*/ 142 h 764"/>
              <a:gd name="connsiteX21-25585" fmla="*/ 373 w 420"/>
              <a:gd name="connsiteY21-25586" fmla="*/ 263 h 764"/>
              <a:gd name="connsiteX22-25587" fmla="*/ 368 w 420"/>
              <a:gd name="connsiteY22-25588" fmla="*/ 316 h 764"/>
              <a:gd name="connsiteX23-25589" fmla="*/ 363 w 420"/>
              <a:gd name="connsiteY23-25590" fmla="*/ 363 h 764"/>
              <a:gd name="connsiteX24-25591" fmla="*/ 357 w 420"/>
              <a:gd name="connsiteY24-25592" fmla="*/ 411 h 764"/>
              <a:gd name="connsiteX25-25593" fmla="*/ 347 w 420"/>
              <a:gd name="connsiteY25-25594" fmla="*/ 458 h 764"/>
              <a:gd name="connsiteX26-25595" fmla="*/ 336 w 420"/>
              <a:gd name="connsiteY26-25596" fmla="*/ 506 h 764"/>
              <a:gd name="connsiteX27-25597" fmla="*/ 326 w 420"/>
              <a:gd name="connsiteY27-25598" fmla="*/ 553 h 764"/>
              <a:gd name="connsiteX28-25599" fmla="*/ 310 w 420"/>
              <a:gd name="connsiteY28-25600" fmla="*/ 595 h 764"/>
              <a:gd name="connsiteX29-25601" fmla="*/ 299 w 420"/>
              <a:gd name="connsiteY29-25602" fmla="*/ 622 h 764"/>
              <a:gd name="connsiteX30-25603" fmla="*/ 294 w 420"/>
              <a:gd name="connsiteY30-25604" fmla="*/ 643 h 764"/>
              <a:gd name="connsiteX31-25605" fmla="*/ 284 w 420"/>
              <a:gd name="connsiteY31-25606" fmla="*/ 658 h 764"/>
              <a:gd name="connsiteX32-25607" fmla="*/ 273 w 420"/>
              <a:gd name="connsiteY32-25608" fmla="*/ 674 h 764"/>
              <a:gd name="connsiteX33-25609" fmla="*/ 263 w 420"/>
              <a:gd name="connsiteY33-25610" fmla="*/ 690 h 764"/>
              <a:gd name="connsiteX34-25611" fmla="*/ 252 w 420"/>
              <a:gd name="connsiteY34-25612" fmla="*/ 706 h 764"/>
              <a:gd name="connsiteX35-25613" fmla="*/ 236 w 420"/>
              <a:gd name="connsiteY35-25614" fmla="*/ 716 h 764"/>
              <a:gd name="connsiteX36-25615" fmla="*/ 226 w 420"/>
              <a:gd name="connsiteY36-25616" fmla="*/ 727 h 764"/>
              <a:gd name="connsiteX37-25617" fmla="*/ 215 w 420"/>
              <a:gd name="connsiteY37-25618" fmla="*/ 737 h 764"/>
              <a:gd name="connsiteX38-25619" fmla="*/ 205 w 420"/>
              <a:gd name="connsiteY38-25620" fmla="*/ 743 h 764"/>
              <a:gd name="connsiteX39-25621" fmla="*/ 194 w 420"/>
              <a:gd name="connsiteY39-25622" fmla="*/ 748 h 764"/>
              <a:gd name="connsiteX40-25623" fmla="*/ 184 w 420"/>
              <a:gd name="connsiteY40-25624" fmla="*/ 753 h 764"/>
              <a:gd name="connsiteX41-25625" fmla="*/ 179 w 420"/>
              <a:gd name="connsiteY41-25626" fmla="*/ 758 h 764"/>
              <a:gd name="connsiteX42-25627" fmla="*/ 168 w 420"/>
              <a:gd name="connsiteY42-25628" fmla="*/ 764 h 764"/>
              <a:gd name="connsiteX43-25629" fmla="*/ 163 w 420"/>
              <a:gd name="connsiteY43-25630" fmla="*/ 764 h 764"/>
              <a:gd name="connsiteX44-25631" fmla="*/ 157 w 420"/>
              <a:gd name="connsiteY44-25632" fmla="*/ 764 h 764"/>
              <a:gd name="connsiteX45-25633" fmla="*/ 147 w 420"/>
              <a:gd name="connsiteY45-25634" fmla="*/ 758 h 764"/>
              <a:gd name="connsiteX46-25635" fmla="*/ 142 w 420"/>
              <a:gd name="connsiteY46-25636" fmla="*/ 753 h 764"/>
              <a:gd name="connsiteX47-25637" fmla="*/ 136 w 420"/>
              <a:gd name="connsiteY47-25638" fmla="*/ 748 h 764"/>
              <a:gd name="connsiteX48-25639" fmla="*/ 136 w 420"/>
              <a:gd name="connsiteY48-25640" fmla="*/ 743 h 764"/>
              <a:gd name="connsiteX49-25641" fmla="*/ 136 w 420"/>
              <a:gd name="connsiteY49-25642" fmla="*/ 737 h 764"/>
              <a:gd name="connsiteX50-25643" fmla="*/ 136 w 420"/>
              <a:gd name="connsiteY50-25644" fmla="*/ 732 h 764"/>
              <a:gd name="connsiteX51-25645" fmla="*/ 136 w 420"/>
              <a:gd name="connsiteY51-25646" fmla="*/ 722 h 764"/>
              <a:gd name="connsiteX52-25647" fmla="*/ 136 w 420"/>
              <a:gd name="connsiteY52-25648" fmla="*/ 716 h 764"/>
              <a:gd name="connsiteX53-25649" fmla="*/ 131 w 420"/>
              <a:gd name="connsiteY53-25650" fmla="*/ 706 h 764"/>
              <a:gd name="connsiteX54-25651" fmla="*/ 121 w 420"/>
              <a:gd name="connsiteY54-25652" fmla="*/ 695 h 764"/>
              <a:gd name="connsiteX55-25653" fmla="*/ 110 w 420"/>
              <a:gd name="connsiteY55-25654" fmla="*/ 690 h 764"/>
              <a:gd name="connsiteX56-25655" fmla="*/ 100 w 420"/>
              <a:gd name="connsiteY56-25656" fmla="*/ 679 h 764"/>
              <a:gd name="connsiteX57-25657" fmla="*/ 84 w 420"/>
              <a:gd name="connsiteY57-25658" fmla="*/ 669 h 764"/>
              <a:gd name="connsiteX58-25659" fmla="*/ 68 w 420"/>
              <a:gd name="connsiteY58-25660" fmla="*/ 658 h 764"/>
              <a:gd name="connsiteX59-25661" fmla="*/ 52 w 420"/>
              <a:gd name="connsiteY59-25662" fmla="*/ 648 h 764"/>
              <a:gd name="connsiteX60-25663" fmla="*/ 36 w 420"/>
              <a:gd name="connsiteY60-25664" fmla="*/ 643 h 764"/>
              <a:gd name="connsiteX61-25665" fmla="*/ 26 w 420"/>
              <a:gd name="connsiteY61-25666" fmla="*/ 632 h 764"/>
              <a:gd name="connsiteX62-25667" fmla="*/ 15 w 420"/>
              <a:gd name="connsiteY62-25668" fmla="*/ 627 h 764"/>
              <a:gd name="connsiteX63-25669" fmla="*/ 5 w 420"/>
              <a:gd name="connsiteY63-25670" fmla="*/ 622 h 764"/>
              <a:gd name="connsiteX64-25671" fmla="*/ 0 w 420"/>
              <a:gd name="connsiteY64-25672" fmla="*/ 616 h 764"/>
              <a:gd name="connsiteX65-25673" fmla="*/ 0 w 420"/>
              <a:gd name="connsiteY65-25674" fmla="*/ 616 h 764"/>
              <a:gd name="connsiteX66-25675" fmla="*/ 0 w 420"/>
              <a:gd name="connsiteY66-25676" fmla="*/ 611 h 764"/>
              <a:gd name="connsiteX67-25677" fmla="*/ 0 w 420"/>
              <a:gd name="connsiteY67-25678" fmla="*/ 611 h 764"/>
              <a:gd name="connsiteX68-25679" fmla="*/ 5 w 420"/>
              <a:gd name="connsiteY68-25680" fmla="*/ 611 h 764"/>
              <a:gd name="connsiteX69-25681" fmla="*/ 10 w 420"/>
              <a:gd name="connsiteY69-25682" fmla="*/ 611 h 764"/>
              <a:gd name="connsiteX70-25683" fmla="*/ 21 w 420"/>
              <a:gd name="connsiteY70-25684" fmla="*/ 611 h 764"/>
              <a:gd name="connsiteX71-25685" fmla="*/ 31 w 420"/>
              <a:gd name="connsiteY71-25686" fmla="*/ 611 h 764"/>
              <a:gd name="connsiteX72-25687" fmla="*/ 47 w 420"/>
              <a:gd name="connsiteY72-25688" fmla="*/ 616 h 764"/>
              <a:gd name="connsiteX73-25689" fmla="*/ 63 w 420"/>
              <a:gd name="connsiteY73-25690" fmla="*/ 622 h 764"/>
              <a:gd name="connsiteX74-25691" fmla="*/ 84 w 420"/>
              <a:gd name="connsiteY74-25692" fmla="*/ 622 h 764"/>
              <a:gd name="connsiteX75-25693" fmla="*/ 105 w 420"/>
              <a:gd name="connsiteY75-25694" fmla="*/ 627 h 764"/>
              <a:gd name="connsiteX76-25695" fmla="*/ 121 w 420"/>
              <a:gd name="connsiteY76-25696" fmla="*/ 632 h 764"/>
              <a:gd name="connsiteX77-25697" fmla="*/ 136 w 420"/>
              <a:gd name="connsiteY77-25698" fmla="*/ 632 h 764"/>
              <a:gd name="connsiteX78-25699" fmla="*/ 152 w 420"/>
              <a:gd name="connsiteY78-25700" fmla="*/ 632 h 764"/>
              <a:gd name="connsiteX79-25701" fmla="*/ 163 w 420"/>
              <a:gd name="connsiteY79-25702" fmla="*/ 632 h 764"/>
              <a:gd name="connsiteX80-25703" fmla="*/ 173 w 420"/>
              <a:gd name="connsiteY80-25704" fmla="*/ 632 h 764"/>
              <a:gd name="connsiteX81-25705" fmla="*/ 179 w 420"/>
              <a:gd name="connsiteY81-25706" fmla="*/ 632 h 764"/>
              <a:gd name="connsiteX82-25707" fmla="*/ 184 w 420"/>
              <a:gd name="connsiteY82-25708" fmla="*/ 632 h 764"/>
              <a:gd name="connsiteX83-25709" fmla="*/ 189 w 420"/>
              <a:gd name="connsiteY83-25710" fmla="*/ 627 h 764"/>
              <a:gd name="connsiteX84-25711" fmla="*/ 194 w 420"/>
              <a:gd name="connsiteY84-25712" fmla="*/ 622 h 764"/>
              <a:gd name="connsiteX85-25713" fmla="*/ 200 w 420"/>
              <a:gd name="connsiteY85-25714" fmla="*/ 616 h 764"/>
              <a:gd name="connsiteX86-25715" fmla="*/ 205 w 420"/>
              <a:gd name="connsiteY86-25716" fmla="*/ 611 h 764"/>
              <a:gd name="connsiteX87-25717" fmla="*/ 210 w 420"/>
              <a:gd name="connsiteY87-25718" fmla="*/ 600 h 764"/>
              <a:gd name="connsiteX88-25719" fmla="*/ 221 w 420"/>
              <a:gd name="connsiteY88-25720" fmla="*/ 590 h 764"/>
              <a:gd name="connsiteX89-25721" fmla="*/ 226 w 420"/>
              <a:gd name="connsiteY89-25722" fmla="*/ 579 h 764"/>
              <a:gd name="connsiteX90-25723" fmla="*/ 231 w 420"/>
              <a:gd name="connsiteY90-25724" fmla="*/ 569 h 764"/>
              <a:gd name="connsiteX91-25725" fmla="*/ 236 w 420"/>
              <a:gd name="connsiteY91-25726" fmla="*/ 553 h 764"/>
              <a:gd name="connsiteX92-25727" fmla="*/ 242 w 420"/>
              <a:gd name="connsiteY92-25728" fmla="*/ 537 h 764"/>
              <a:gd name="connsiteX93-25729" fmla="*/ 247 w 420"/>
              <a:gd name="connsiteY93-25730" fmla="*/ 521 h 764"/>
              <a:gd name="connsiteX94-25731" fmla="*/ 252 w 420"/>
              <a:gd name="connsiteY94-25732" fmla="*/ 500 h 764"/>
              <a:gd name="connsiteX95-25733" fmla="*/ 257 w 420"/>
              <a:gd name="connsiteY95-25734" fmla="*/ 479 h 764"/>
              <a:gd name="connsiteX96-25735" fmla="*/ 263 w 420"/>
              <a:gd name="connsiteY96-25736" fmla="*/ 453 h 764"/>
              <a:gd name="connsiteX97-25737" fmla="*/ 268 w 420"/>
              <a:gd name="connsiteY97-25738" fmla="*/ 427 h 764"/>
              <a:gd name="connsiteX98-25739" fmla="*/ 273 w 420"/>
              <a:gd name="connsiteY98-25740" fmla="*/ 400 h 764"/>
              <a:gd name="connsiteX99-25741" fmla="*/ 278 w 420"/>
              <a:gd name="connsiteY99-25742" fmla="*/ 374 h 764"/>
              <a:gd name="connsiteX100-25743" fmla="*/ 284 w 420"/>
              <a:gd name="connsiteY100-25744" fmla="*/ 348 h 764"/>
              <a:gd name="connsiteX101-25745" fmla="*/ 284 w 420"/>
              <a:gd name="connsiteY101-25746" fmla="*/ 321 h 764"/>
              <a:gd name="connsiteX102-25747" fmla="*/ 289 w 420"/>
              <a:gd name="connsiteY102-25748" fmla="*/ 295 h 764"/>
              <a:gd name="connsiteX103-25749" fmla="*/ 289 w 420"/>
              <a:gd name="connsiteY103-25750" fmla="*/ 274 h 764"/>
              <a:gd name="connsiteX104-25751" fmla="*/ 294 w 420"/>
              <a:gd name="connsiteY104-25752" fmla="*/ 253 h 764"/>
              <a:gd name="connsiteX0-25753" fmla="*/ 278 w 420"/>
              <a:gd name="connsiteY0-25754" fmla="*/ 0 h 764"/>
              <a:gd name="connsiteX1-25755" fmla="*/ 284 w 420"/>
              <a:gd name="connsiteY1-25756" fmla="*/ 5 h 764"/>
              <a:gd name="connsiteX2-25757" fmla="*/ 299 w 420"/>
              <a:gd name="connsiteY2-25758" fmla="*/ 5 h 764"/>
              <a:gd name="connsiteX3-25759" fmla="*/ 310 w 420"/>
              <a:gd name="connsiteY3-25760" fmla="*/ 11 h 764"/>
              <a:gd name="connsiteX4-25761" fmla="*/ 331 w 420"/>
              <a:gd name="connsiteY4-25762" fmla="*/ 16 h 764"/>
              <a:gd name="connsiteX5-25763" fmla="*/ 363 w 420"/>
              <a:gd name="connsiteY5-25764" fmla="*/ 32 h 764"/>
              <a:gd name="connsiteX6-25765" fmla="*/ 378 w 420"/>
              <a:gd name="connsiteY6-25766" fmla="*/ 42 h 764"/>
              <a:gd name="connsiteX7-25767" fmla="*/ 394 w 420"/>
              <a:gd name="connsiteY7-25768" fmla="*/ 53 h 764"/>
              <a:gd name="connsiteX8-25769" fmla="*/ 405 w 420"/>
              <a:gd name="connsiteY8-25770" fmla="*/ 58 h 764"/>
              <a:gd name="connsiteX9-25771" fmla="*/ 415 w 420"/>
              <a:gd name="connsiteY9-25772" fmla="*/ 68 h 764"/>
              <a:gd name="connsiteX10-25773" fmla="*/ 420 w 420"/>
              <a:gd name="connsiteY10-25774" fmla="*/ 74 h 764"/>
              <a:gd name="connsiteX11-25775" fmla="*/ 420 w 420"/>
              <a:gd name="connsiteY11-25776" fmla="*/ 74 h 764"/>
              <a:gd name="connsiteX12-25777" fmla="*/ 415 w 420"/>
              <a:gd name="connsiteY12-25778" fmla="*/ 79 h 764"/>
              <a:gd name="connsiteX13-25779" fmla="*/ 415 w 420"/>
              <a:gd name="connsiteY13-25780" fmla="*/ 84 h 764"/>
              <a:gd name="connsiteX14-25781" fmla="*/ 410 w 420"/>
              <a:gd name="connsiteY14-25782" fmla="*/ 90 h 764"/>
              <a:gd name="connsiteX15-25783" fmla="*/ 405 w 420"/>
              <a:gd name="connsiteY15-25784" fmla="*/ 95 h 764"/>
              <a:gd name="connsiteX16-25785" fmla="*/ 399 w 420"/>
              <a:gd name="connsiteY16-25786" fmla="*/ 100 h 764"/>
              <a:gd name="connsiteX17-25787" fmla="*/ 394 w 420"/>
              <a:gd name="connsiteY17-25788" fmla="*/ 105 h 764"/>
              <a:gd name="connsiteX18-25789" fmla="*/ 389 w 420"/>
              <a:gd name="connsiteY18-25790" fmla="*/ 116 h 764"/>
              <a:gd name="connsiteX19-25791" fmla="*/ 389 w 420"/>
              <a:gd name="connsiteY19-25792" fmla="*/ 126 h 764"/>
              <a:gd name="connsiteX20-25793" fmla="*/ 373 w 420"/>
              <a:gd name="connsiteY20-25794" fmla="*/ 263 h 764"/>
              <a:gd name="connsiteX21-25795" fmla="*/ 368 w 420"/>
              <a:gd name="connsiteY21-25796" fmla="*/ 316 h 764"/>
              <a:gd name="connsiteX22-25797" fmla="*/ 363 w 420"/>
              <a:gd name="connsiteY22-25798" fmla="*/ 363 h 764"/>
              <a:gd name="connsiteX23-25799" fmla="*/ 357 w 420"/>
              <a:gd name="connsiteY23-25800" fmla="*/ 411 h 764"/>
              <a:gd name="connsiteX24-25801" fmla="*/ 347 w 420"/>
              <a:gd name="connsiteY24-25802" fmla="*/ 458 h 764"/>
              <a:gd name="connsiteX25-25803" fmla="*/ 336 w 420"/>
              <a:gd name="connsiteY25-25804" fmla="*/ 506 h 764"/>
              <a:gd name="connsiteX26-25805" fmla="*/ 326 w 420"/>
              <a:gd name="connsiteY26-25806" fmla="*/ 553 h 764"/>
              <a:gd name="connsiteX27-25807" fmla="*/ 310 w 420"/>
              <a:gd name="connsiteY27-25808" fmla="*/ 595 h 764"/>
              <a:gd name="connsiteX28-25809" fmla="*/ 299 w 420"/>
              <a:gd name="connsiteY28-25810" fmla="*/ 622 h 764"/>
              <a:gd name="connsiteX29-25811" fmla="*/ 294 w 420"/>
              <a:gd name="connsiteY29-25812" fmla="*/ 643 h 764"/>
              <a:gd name="connsiteX30-25813" fmla="*/ 284 w 420"/>
              <a:gd name="connsiteY30-25814" fmla="*/ 658 h 764"/>
              <a:gd name="connsiteX31-25815" fmla="*/ 273 w 420"/>
              <a:gd name="connsiteY31-25816" fmla="*/ 674 h 764"/>
              <a:gd name="connsiteX32-25817" fmla="*/ 263 w 420"/>
              <a:gd name="connsiteY32-25818" fmla="*/ 690 h 764"/>
              <a:gd name="connsiteX33-25819" fmla="*/ 252 w 420"/>
              <a:gd name="connsiteY33-25820" fmla="*/ 706 h 764"/>
              <a:gd name="connsiteX34-25821" fmla="*/ 236 w 420"/>
              <a:gd name="connsiteY34-25822" fmla="*/ 716 h 764"/>
              <a:gd name="connsiteX35-25823" fmla="*/ 226 w 420"/>
              <a:gd name="connsiteY35-25824" fmla="*/ 727 h 764"/>
              <a:gd name="connsiteX36-25825" fmla="*/ 215 w 420"/>
              <a:gd name="connsiteY36-25826" fmla="*/ 737 h 764"/>
              <a:gd name="connsiteX37-25827" fmla="*/ 205 w 420"/>
              <a:gd name="connsiteY37-25828" fmla="*/ 743 h 764"/>
              <a:gd name="connsiteX38-25829" fmla="*/ 194 w 420"/>
              <a:gd name="connsiteY38-25830" fmla="*/ 748 h 764"/>
              <a:gd name="connsiteX39-25831" fmla="*/ 184 w 420"/>
              <a:gd name="connsiteY39-25832" fmla="*/ 753 h 764"/>
              <a:gd name="connsiteX40-25833" fmla="*/ 179 w 420"/>
              <a:gd name="connsiteY40-25834" fmla="*/ 758 h 764"/>
              <a:gd name="connsiteX41-25835" fmla="*/ 168 w 420"/>
              <a:gd name="connsiteY41-25836" fmla="*/ 764 h 764"/>
              <a:gd name="connsiteX42-25837" fmla="*/ 163 w 420"/>
              <a:gd name="connsiteY42-25838" fmla="*/ 764 h 764"/>
              <a:gd name="connsiteX43-25839" fmla="*/ 157 w 420"/>
              <a:gd name="connsiteY43-25840" fmla="*/ 764 h 764"/>
              <a:gd name="connsiteX44-25841" fmla="*/ 147 w 420"/>
              <a:gd name="connsiteY44-25842" fmla="*/ 758 h 764"/>
              <a:gd name="connsiteX45-25843" fmla="*/ 142 w 420"/>
              <a:gd name="connsiteY45-25844" fmla="*/ 753 h 764"/>
              <a:gd name="connsiteX46-25845" fmla="*/ 136 w 420"/>
              <a:gd name="connsiteY46-25846" fmla="*/ 748 h 764"/>
              <a:gd name="connsiteX47-25847" fmla="*/ 136 w 420"/>
              <a:gd name="connsiteY47-25848" fmla="*/ 743 h 764"/>
              <a:gd name="connsiteX48-25849" fmla="*/ 136 w 420"/>
              <a:gd name="connsiteY48-25850" fmla="*/ 737 h 764"/>
              <a:gd name="connsiteX49-25851" fmla="*/ 136 w 420"/>
              <a:gd name="connsiteY49-25852" fmla="*/ 732 h 764"/>
              <a:gd name="connsiteX50-25853" fmla="*/ 136 w 420"/>
              <a:gd name="connsiteY50-25854" fmla="*/ 722 h 764"/>
              <a:gd name="connsiteX51-25855" fmla="*/ 136 w 420"/>
              <a:gd name="connsiteY51-25856" fmla="*/ 716 h 764"/>
              <a:gd name="connsiteX52-25857" fmla="*/ 131 w 420"/>
              <a:gd name="connsiteY52-25858" fmla="*/ 706 h 764"/>
              <a:gd name="connsiteX53-25859" fmla="*/ 121 w 420"/>
              <a:gd name="connsiteY53-25860" fmla="*/ 695 h 764"/>
              <a:gd name="connsiteX54-25861" fmla="*/ 110 w 420"/>
              <a:gd name="connsiteY54-25862" fmla="*/ 690 h 764"/>
              <a:gd name="connsiteX55-25863" fmla="*/ 100 w 420"/>
              <a:gd name="connsiteY55-25864" fmla="*/ 679 h 764"/>
              <a:gd name="connsiteX56-25865" fmla="*/ 84 w 420"/>
              <a:gd name="connsiteY56-25866" fmla="*/ 669 h 764"/>
              <a:gd name="connsiteX57-25867" fmla="*/ 68 w 420"/>
              <a:gd name="connsiteY57-25868" fmla="*/ 658 h 764"/>
              <a:gd name="connsiteX58-25869" fmla="*/ 52 w 420"/>
              <a:gd name="connsiteY58-25870" fmla="*/ 648 h 764"/>
              <a:gd name="connsiteX59-25871" fmla="*/ 36 w 420"/>
              <a:gd name="connsiteY59-25872" fmla="*/ 643 h 764"/>
              <a:gd name="connsiteX60-25873" fmla="*/ 26 w 420"/>
              <a:gd name="connsiteY60-25874" fmla="*/ 632 h 764"/>
              <a:gd name="connsiteX61-25875" fmla="*/ 15 w 420"/>
              <a:gd name="connsiteY61-25876" fmla="*/ 627 h 764"/>
              <a:gd name="connsiteX62-25877" fmla="*/ 5 w 420"/>
              <a:gd name="connsiteY62-25878" fmla="*/ 622 h 764"/>
              <a:gd name="connsiteX63-25879" fmla="*/ 0 w 420"/>
              <a:gd name="connsiteY63-25880" fmla="*/ 616 h 764"/>
              <a:gd name="connsiteX64-25881" fmla="*/ 0 w 420"/>
              <a:gd name="connsiteY64-25882" fmla="*/ 616 h 764"/>
              <a:gd name="connsiteX65-25883" fmla="*/ 0 w 420"/>
              <a:gd name="connsiteY65-25884" fmla="*/ 611 h 764"/>
              <a:gd name="connsiteX66-25885" fmla="*/ 0 w 420"/>
              <a:gd name="connsiteY66-25886" fmla="*/ 611 h 764"/>
              <a:gd name="connsiteX67-25887" fmla="*/ 5 w 420"/>
              <a:gd name="connsiteY67-25888" fmla="*/ 611 h 764"/>
              <a:gd name="connsiteX68-25889" fmla="*/ 10 w 420"/>
              <a:gd name="connsiteY68-25890" fmla="*/ 611 h 764"/>
              <a:gd name="connsiteX69-25891" fmla="*/ 21 w 420"/>
              <a:gd name="connsiteY69-25892" fmla="*/ 611 h 764"/>
              <a:gd name="connsiteX70-25893" fmla="*/ 31 w 420"/>
              <a:gd name="connsiteY70-25894" fmla="*/ 611 h 764"/>
              <a:gd name="connsiteX71-25895" fmla="*/ 47 w 420"/>
              <a:gd name="connsiteY71-25896" fmla="*/ 616 h 764"/>
              <a:gd name="connsiteX72-25897" fmla="*/ 63 w 420"/>
              <a:gd name="connsiteY72-25898" fmla="*/ 622 h 764"/>
              <a:gd name="connsiteX73-25899" fmla="*/ 84 w 420"/>
              <a:gd name="connsiteY73-25900" fmla="*/ 622 h 764"/>
              <a:gd name="connsiteX74-25901" fmla="*/ 105 w 420"/>
              <a:gd name="connsiteY74-25902" fmla="*/ 627 h 764"/>
              <a:gd name="connsiteX75-25903" fmla="*/ 121 w 420"/>
              <a:gd name="connsiteY75-25904" fmla="*/ 632 h 764"/>
              <a:gd name="connsiteX76-25905" fmla="*/ 136 w 420"/>
              <a:gd name="connsiteY76-25906" fmla="*/ 632 h 764"/>
              <a:gd name="connsiteX77-25907" fmla="*/ 152 w 420"/>
              <a:gd name="connsiteY77-25908" fmla="*/ 632 h 764"/>
              <a:gd name="connsiteX78-25909" fmla="*/ 163 w 420"/>
              <a:gd name="connsiteY78-25910" fmla="*/ 632 h 764"/>
              <a:gd name="connsiteX79-25911" fmla="*/ 173 w 420"/>
              <a:gd name="connsiteY79-25912" fmla="*/ 632 h 764"/>
              <a:gd name="connsiteX80-25913" fmla="*/ 179 w 420"/>
              <a:gd name="connsiteY80-25914" fmla="*/ 632 h 764"/>
              <a:gd name="connsiteX81-25915" fmla="*/ 184 w 420"/>
              <a:gd name="connsiteY81-25916" fmla="*/ 632 h 764"/>
              <a:gd name="connsiteX82-25917" fmla="*/ 189 w 420"/>
              <a:gd name="connsiteY82-25918" fmla="*/ 627 h 764"/>
              <a:gd name="connsiteX83-25919" fmla="*/ 194 w 420"/>
              <a:gd name="connsiteY83-25920" fmla="*/ 622 h 764"/>
              <a:gd name="connsiteX84-25921" fmla="*/ 200 w 420"/>
              <a:gd name="connsiteY84-25922" fmla="*/ 616 h 764"/>
              <a:gd name="connsiteX85-25923" fmla="*/ 205 w 420"/>
              <a:gd name="connsiteY85-25924" fmla="*/ 611 h 764"/>
              <a:gd name="connsiteX86-25925" fmla="*/ 210 w 420"/>
              <a:gd name="connsiteY86-25926" fmla="*/ 600 h 764"/>
              <a:gd name="connsiteX87-25927" fmla="*/ 221 w 420"/>
              <a:gd name="connsiteY87-25928" fmla="*/ 590 h 764"/>
              <a:gd name="connsiteX88-25929" fmla="*/ 226 w 420"/>
              <a:gd name="connsiteY88-25930" fmla="*/ 579 h 764"/>
              <a:gd name="connsiteX89-25931" fmla="*/ 231 w 420"/>
              <a:gd name="connsiteY89-25932" fmla="*/ 569 h 764"/>
              <a:gd name="connsiteX90-25933" fmla="*/ 236 w 420"/>
              <a:gd name="connsiteY90-25934" fmla="*/ 553 h 764"/>
              <a:gd name="connsiteX91-25935" fmla="*/ 242 w 420"/>
              <a:gd name="connsiteY91-25936" fmla="*/ 537 h 764"/>
              <a:gd name="connsiteX92-25937" fmla="*/ 247 w 420"/>
              <a:gd name="connsiteY92-25938" fmla="*/ 521 h 764"/>
              <a:gd name="connsiteX93-25939" fmla="*/ 252 w 420"/>
              <a:gd name="connsiteY93-25940" fmla="*/ 500 h 764"/>
              <a:gd name="connsiteX94-25941" fmla="*/ 257 w 420"/>
              <a:gd name="connsiteY94-25942" fmla="*/ 479 h 764"/>
              <a:gd name="connsiteX95-25943" fmla="*/ 263 w 420"/>
              <a:gd name="connsiteY95-25944" fmla="*/ 453 h 764"/>
              <a:gd name="connsiteX96-25945" fmla="*/ 268 w 420"/>
              <a:gd name="connsiteY96-25946" fmla="*/ 427 h 764"/>
              <a:gd name="connsiteX97-25947" fmla="*/ 273 w 420"/>
              <a:gd name="connsiteY97-25948" fmla="*/ 400 h 764"/>
              <a:gd name="connsiteX98-25949" fmla="*/ 278 w 420"/>
              <a:gd name="connsiteY98-25950" fmla="*/ 374 h 764"/>
              <a:gd name="connsiteX99-25951" fmla="*/ 284 w 420"/>
              <a:gd name="connsiteY99-25952" fmla="*/ 348 h 764"/>
              <a:gd name="connsiteX100-25953" fmla="*/ 284 w 420"/>
              <a:gd name="connsiteY100-25954" fmla="*/ 321 h 764"/>
              <a:gd name="connsiteX101-25955" fmla="*/ 289 w 420"/>
              <a:gd name="connsiteY101-25956" fmla="*/ 295 h 764"/>
              <a:gd name="connsiteX102-25957" fmla="*/ 289 w 420"/>
              <a:gd name="connsiteY102-25958" fmla="*/ 274 h 764"/>
              <a:gd name="connsiteX103-25959" fmla="*/ 294 w 420"/>
              <a:gd name="connsiteY103-25960" fmla="*/ 253 h 764"/>
              <a:gd name="connsiteX0-25961" fmla="*/ 278 w 420"/>
              <a:gd name="connsiteY0-25962" fmla="*/ 0 h 764"/>
              <a:gd name="connsiteX1-25963" fmla="*/ 284 w 420"/>
              <a:gd name="connsiteY1-25964" fmla="*/ 5 h 764"/>
              <a:gd name="connsiteX2-25965" fmla="*/ 299 w 420"/>
              <a:gd name="connsiteY2-25966" fmla="*/ 5 h 764"/>
              <a:gd name="connsiteX3-25967" fmla="*/ 310 w 420"/>
              <a:gd name="connsiteY3-25968" fmla="*/ 11 h 764"/>
              <a:gd name="connsiteX4-25969" fmla="*/ 331 w 420"/>
              <a:gd name="connsiteY4-25970" fmla="*/ 16 h 764"/>
              <a:gd name="connsiteX5-25971" fmla="*/ 363 w 420"/>
              <a:gd name="connsiteY5-25972" fmla="*/ 32 h 764"/>
              <a:gd name="connsiteX6-25973" fmla="*/ 378 w 420"/>
              <a:gd name="connsiteY6-25974" fmla="*/ 42 h 764"/>
              <a:gd name="connsiteX7-25975" fmla="*/ 394 w 420"/>
              <a:gd name="connsiteY7-25976" fmla="*/ 53 h 764"/>
              <a:gd name="connsiteX8-25977" fmla="*/ 405 w 420"/>
              <a:gd name="connsiteY8-25978" fmla="*/ 58 h 764"/>
              <a:gd name="connsiteX9-25979" fmla="*/ 415 w 420"/>
              <a:gd name="connsiteY9-25980" fmla="*/ 68 h 764"/>
              <a:gd name="connsiteX10-25981" fmla="*/ 420 w 420"/>
              <a:gd name="connsiteY10-25982" fmla="*/ 74 h 764"/>
              <a:gd name="connsiteX11-25983" fmla="*/ 420 w 420"/>
              <a:gd name="connsiteY11-25984" fmla="*/ 74 h 764"/>
              <a:gd name="connsiteX12-25985" fmla="*/ 415 w 420"/>
              <a:gd name="connsiteY12-25986" fmla="*/ 79 h 764"/>
              <a:gd name="connsiteX13-25987" fmla="*/ 415 w 420"/>
              <a:gd name="connsiteY13-25988" fmla="*/ 84 h 764"/>
              <a:gd name="connsiteX14-25989" fmla="*/ 410 w 420"/>
              <a:gd name="connsiteY14-25990" fmla="*/ 90 h 764"/>
              <a:gd name="connsiteX15-25991" fmla="*/ 405 w 420"/>
              <a:gd name="connsiteY15-25992" fmla="*/ 95 h 764"/>
              <a:gd name="connsiteX16-25993" fmla="*/ 399 w 420"/>
              <a:gd name="connsiteY16-25994" fmla="*/ 100 h 764"/>
              <a:gd name="connsiteX17-25995" fmla="*/ 394 w 420"/>
              <a:gd name="connsiteY17-25996" fmla="*/ 105 h 764"/>
              <a:gd name="connsiteX18-25997" fmla="*/ 389 w 420"/>
              <a:gd name="connsiteY18-25998" fmla="*/ 116 h 764"/>
              <a:gd name="connsiteX19-25999" fmla="*/ 373 w 420"/>
              <a:gd name="connsiteY19-26000" fmla="*/ 263 h 764"/>
              <a:gd name="connsiteX20-26001" fmla="*/ 368 w 420"/>
              <a:gd name="connsiteY20-26002" fmla="*/ 316 h 764"/>
              <a:gd name="connsiteX21-26003" fmla="*/ 363 w 420"/>
              <a:gd name="connsiteY21-26004" fmla="*/ 363 h 764"/>
              <a:gd name="connsiteX22-26005" fmla="*/ 357 w 420"/>
              <a:gd name="connsiteY22-26006" fmla="*/ 411 h 764"/>
              <a:gd name="connsiteX23-26007" fmla="*/ 347 w 420"/>
              <a:gd name="connsiteY23-26008" fmla="*/ 458 h 764"/>
              <a:gd name="connsiteX24-26009" fmla="*/ 336 w 420"/>
              <a:gd name="connsiteY24-26010" fmla="*/ 506 h 764"/>
              <a:gd name="connsiteX25-26011" fmla="*/ 326 w 420"/>
              <a:gd name="connsiteY25-26012" fmla="*/ 553 h 764"/>
              <a:gd name="connsiteX26-26013" fmla="*/ 310 w 420"/>
              <a:gd name="connsiteY26-26014" fmla="*/ 595 h 764"/>
              <a:gd name="connsiteX27-26015" fmla="*/ 299 w 420"/>
              <a:gd name="connsiteY27-26016" fmla="*/ 622 h 764"/>
              <a:gd name="connsiteX28-26017" fmla="*/ 294 w 420"/>
              <a:gd name="connsiteY28-26018" fmla="*/ 643 h 764"/>
              <a:gd name="connsiteX29-26019" fmla="*/ 284 w 420"/>
              <a:gd name="connsiteY29-26020" fmla="*/ 658 h 764"/>
              <a:gd name="connsiteX30-26021" fmla="*/ 273 w 420"/>
              <a:gd name="connsiteY30-26022" fmla="*/ 674 h 764"/>
              <a:gd name="connsiteX31-26023" fmla="*/ 263 w 420"/>
              <a:gd name="connsiteY31-26024" fmla="*/ 690 h 764"/>
              <a:gd name="connsiteX32-26025" fmla="*/ 252 w 420"/>
              <a:gd name="connsiteY32-26026" fmla="*/ 706 h 764"/>
              <a:gd name="connsiteX33-26027" fmla="*/ 236 w 420"/>
              <a:gd name="connsiteY33-26028" fmla="*/ 716 h 764"/>
              <a:gd name="connsiteX34-26029" fmla="*/ 226 w 420"/>
              <a:gd name="connsiteY34-26030" fmla="*/ 727 h 764"/>
              <a:gd name="connsiteX35-26031" fmla="*/ 215 w 420"/>
              <a:gd name="connsiteY35-26032" fmla="*/ 737 h 764"/>
              <a:gd name="connsiteX36-26033" fmla="*/ 205 w 420"/>
              <a:gd name="connsiteY36-26034" fmla="*/ 743 h 764"/>
              <a:gd name="connsiteX37-26035" fmla="*/ 194 w 420"/>
              <a:gd name="connsiteY37-26036" fmla="*/ 748 h 764"/>
              <a:gd name="connsiteX38-26037" fmla="*/ 184 w 420"/>
              <a:gd name="connsiteY38-26038" fmla="*/ 753 h 764"/>
              <a:gd name="connsiteX39-26039" fmla="*/ 179 w 420"/>
              <a:gd name="connsiteY39-26040" fmla="*/ 758 h 764"/>
              <a:gd name="connsiteX40-26041" fmla="*/ 168 w 420"/>
              <a:gd name="connsiteY40-26042" fmla="*/ 764 h 764"/>
              <a:gd name="connsiteX41-26043" fmla="*/ 163 w 420"/>
              <a:gd name="connsiteY41-26044" fmla="*/ 764 h 764"/>
              <a:gd name="connsiteX42-26045" fmla="*/ 157 w 420"/>
              <a:gd name="connsiteY42-26046" fmla="*/ 764 h 764"/>
              <a:gd name="connsiteX43-26047" fmla="*/ 147 w 420"/>
              <a:gd name="connsiteY43-26048" fmla="*/ 758 h 764"/>
              <a:gd name="connsiteX44-26049" fmla="*/ 142 w 420"/>
              <a:gd name="connsiteY44-26050" fmla="*/ 753 h 764"/>
              <a:gd name="connsiteX45-26051" fmla="*/ 136 w 420"/>
              <a:gd name="connsiteY45-26052" fmla="*/ 748 h 764"/>
              <a:gd name="connsiteX46-26053" fmla="*/ 136 w 420"/>
              <a:gd name="connsiteY46-26054" fmla="*/ 743 h 764"/>
              <a:gd name="connsiteX47-26055" fmla="*/ 136 w 420"/>
              <a:gd name="connsiteY47-26056" fmla="*/ 737 h 764"/>
              <a:gd name="connsiteX48-26057" fmla="*/ 136 w 420"/>
              <a:gd name="connsiteY48-26058" fmla="*/ 732 h 764"/>
              <a:gd name="connsiteX49-26059" fmla="*/ 136 w 420"/>
              <a:gd name="connsiteY49-26060" fmla="*/ 722 h 764"/>
              <a:gd name="connsiteX50-26061" fmla="*/ 136 w 420"/>
              <a:gd name="connsiteY50-26062" fmla="*/ 716 h 764"/>
              <a:gd name="connsiteX51-26063" fmla="*/ 131 w 420"/>
              <a:gd name="connsiteY51-26064" fmla="*/ 706 h 764"/>
              <a:gd name="connsiteX52-26065" fmla="*/ 121 w 420"/>
              <a:gd name="connsiteY52-26066" fmla="*/ 695 h 764"/>
              <a:gd name="connsiteX53-26067" fmla="*/ 110 w 420"/>
              <a:gd name="connsiteY53-26068" fmla="*/ 690 h 764"/>
              <a:gd name="connsiteX54-26069" fmla="*/ 100 w 420"/>
              <a:gd name="connsiteY54-26070" fmla="*/ 679 h 764"/>
              <a:gd name="connsiteX55-26071" fmla="*/ 84 w 420"/>
              <a:gd name="connsiteY55-26072" fmla="*/ 669 h 764"/>
              <a:gd name="connsiteX56-26073" fmla="*/ 68 w 420"/>
              <a:gd name="connsiteY56-26074" fmla="*/ 658 h 764"/>
              <a:gd name="connsiteX57-26075" fmla="*/ 52 w 420"/>
              <a:gd name="connsiteY57-26076" fmla="*/ 648 h 764"/>
              <a:gd name="connsiteX58-26077" fmla="*/ 36 w 420"/>
              <a:gd name="connsiteY58-26078" fmla="*/ 643 h 764"/>
              <a:gd name="connsiteX59-26079" fmla="*/ 26 w 420"/>
              <a:gd name="connsiteY59-26080" fmla="*/ 632 h 764"/>
              <a:gd name="connsiteX60-26081" fmla="*/ 15 w 420"/>
              <a:gd name="connsiteY60-26082" fmla="*/ 627 h 764"/>
              <a:gd name="connsiteX61-26083" fmla="*/ 5 w 420"/>
              <a:gd name="connsiteY61-26084" fmla="*/ 622 h 764"/>
              <a:gd name="connsiteX62-26085" fmla="*/ 0 w 420"/>
              <a:gd name="connsiteY62-26086" fmla="*/ 616 h 764"/>
              <a:gd name="connsiteX63-26087" fmla="*/ 0 w 420"/>
              <a:gd name="connsiteY63-26088" fmla="*/ 616 h 764"/>
              <a:gd name="connsiteX64-26089" fmla="*/ 0 w 420"/>
              <a:gd name="connsiteY64-26090" fmla="*/ 611 h 764"/>
              <a:gd name="connsiteX65-26091" fmla="*/ 0 w 420"/>
              <a:gd name="connsiteY65-26092" fmla="*/ 611 h 764"/>
              <a:gd name="connsiteX66-26093" fmla="*/ 5 w 420"/>
              <a:gd name="connsiteY66-26094" fmla="*/ 611 h 764"/>
              <a:gd name="connsiteX67-26095" fmla="*/ 10 w 420"/>
              <a:gd name="connsiteY67-26096" fmla="*/ 611 h 764"/>
              <a:gd name="connsiteX68-26097" fmla="*/ 21 w 420"/>
              <a:gd name="connsiteY68-26098" fmla="*/ 611 h 764"/>
              <a:gd name="connsiteX69-26099" fmla="*/ 31 w 420"/>
              <a:gd name="connsiteY69-26100" fmla="*/ 611 h 764"/>
              <a:gd name="connsiteX70-26101" fmla="*/ 47 w 420"/>
              <a:gd name="connsiteY70-26102" fmla="*/ 616 h 764"/>
              <a:gd name="connsiteX71-26103" fmla="*/ 63 w 420"/>
              <a:gd name="connsiteY71-26104" fmla="*/ 622 h 764"/>
              <a:gd name="connsiteX72-26105" fmla="*/ 84 w 420"/>
              <a:gd name="connsiteY72-26106" fmla="*/ 622 h 764"/>
              <a:gd name="connsiteX73-26107" fmla="*/ 105 w 420"/>
              <a:gd name="connsiteY73-26108" fmla="*/ 627 h 764"/>
              <a:gd name="connsiteX74-26109" fmla="*/ 121 w 420"/>
              <a:gd name="connsiteY74-26110" fmla="*/ 632 h 764"/>
              <a:gd name="connsiteX75-26111" fmla="*/ 136 w 420"/>
              <a:gd name="connsiteY75-26112" fmla="*/ 632 h 764"/>
              <a:gd name="connsiteX76-26113" fmla="*/ 152 w 420"/>
              <a:gd name="connsiteY76-26114" fmla="*/ 632 h 764"/>
              <a:gd name="connsiteX77-26115" fmla="*/ 163 w 420"/>
              <a:gd name="connsiteY77-26116" fmla="*/ 632 h 764"/>
              <a:gd name="connsiteX78-26117" fmla="*/ 173 w 420"/>
              <a:gd name="connsiteY78-26118" fmla="*/ 632 h 764"/>
              <a:gd name="connsiteX79-26119" fmla="*/ 179 w 420"/>
              <a:gd name="connsiteY79-26120" fmla="*/ 632 h 764"/>
              <a:gd name="connsiteX80-26121" fmla="*/ 184 w 420"/>
              <a:gd name="connsiteY80-26122" fmla="*/ 632 h 764"/>
              <a:gd name="connsiteX81-26123" fmla="*/ 189 w 420"/>
              <a:gd name="connsiteY81-26124" fmla="*/ 627 h 764"/>
              <a:gd name="connsiteX82-26125" fmla="*/ 194 w 420"/>
              <a:gd name="connsiteY82-26126" fmla="*/ 622 h 764"/>
              <a:gd name="connsiteX83-26127" fmla="*/ 200 w 420"/>
              <a:gd name="connsiteY83-26128" fmla="*/ 616 h 764"/>
              <a:gd name="connsiteX84-26129" fmla="*/ 205 w 420"/>
              <a:gd name="connsiteY84-26130" fmla="*/ 611 h 764"/>
              <a:gd name="connsiteX85-26131" fmla="*/ 210 w 420"/>
              <a:gd name="connsiteY85-26132" fmla="*/ 600 h 764"/>
              <a:gd name="connsiteX86-26133" fmla="*/ 221 w 420"/>
              <a:gd name="connsiteY86-26134" fmla="*/ 590 h 764"/>
              <a:gd name="connsiteX87-26135" fmla="*/ 226 w 420"/>
              <a:gd name="connsiteY87-26136" fmla="*/ 579 h 764"/>
              <a:gd name="connsiteX88-26137" fmla="*/ 231 w 420"/>
              <a:gd name="connsiteY88-26138" fmla="*/ 569 h 764"/>
              <a:gd name="connsiteX89-26139" fmla="*/ 236 w 420"/>
              <a:gd name="connsiteY89-26140" fmla="*/ 553 h 764"/>
              <a:gd name="connsiteX90-26141" fmla="*/ 242 w 420"/>
              <a:gd name="connsiteY90-26142" fmla="*/ 537 h 764"/>
              <a:gd name="connsiteX91-26143" fmla="*/ 247 w 420"/>
              <a:gd name="connsiteY91-26144" fmla="*/ 521 h 764"/>
              <a:gd name="connsiteX92-26145" fmla="*/ 252 w 420"/>
              <a:gd name="connsiteY92-26146" fmla="*/ 500 h 764"/>
              <a:gd name="connsiteX93-26147" fmla="*/ 257 w 420"/>
              <a:gd name="connsiteY93-26148" fmla="*/ 479 h 764"/>
              <a:gd name="connsiteX94-26149" fmla="*/ 263 w 420"/>
              <a:gd name="connsiteY94-26150" fmla="*/ 453 h 764"/>
              <a:gd name="connsiteX95-26151" fmla="*/ 268 w 420"/>
              <a:gd name="connsiteY95-26152" fmla="*/ 427 h 764"/>
              <a:gd name="connsiteX96-26153" fmla="*/ 273 w 420"/>
              <a:gd name="connsiteY96-26154" fmla="*/ 400 h 764"/>
              <a:gd name="connsiteX97-26155" fmla="*/ 278 w 420"/>
              <a:gd name="connsiteY97-26156" fmla="*/ 374 h 764"/>
              <a:gd name="connsiteX98-26157" fmla="*/ 284 w 420"/>
              <a:gd name="connsiteY98-26158" fmla="*/ 348 h 764"/>
              <a:gd name="connsiteX99-26159" fmla="*/ 284 w 420"/>
              <a:gd name="connsiteY99-26160" fmla="*/ 321 h 764"/>
              <a:gd name="connsiteX100-26161" fmla="*/ 289 w 420"/>
              <a:gd name="connsiteY100-26162" fmla="*/ 295 h 764"/>
              <a:gd name="connsiteX101-26163" fmla="*/ 289 w 420"/>
              <a:gd name="connsiteY101-26164" fmla="*/ 274 h 764"/>
              <a:gd name="connsiteX102-26165" fmla="*/ 294 w 420"/>
              <a:gd name="connsiteY102-26166" fmla="*/ 253 h 764"/>
              <a:gd name="connsiteX0-26167" fmla="*/ 278 w 420"/>
              <a:gd name="connsiteY0-26168" fmla="*/ 0 h 764"/>
              <a:gd name="connsiteX1-26169" fmla="*/ 284 w 420"/>
              <a:gd name="connsiteY1-26170" fmla="*/ 5 h 764"/>
              <a:gd name="connsiteX2-26171" fmla="*/ 299 w 420"/>
              <a:gd name="connsiteY2-26172" fmla="*/ 5 h 764"/>
              <a:gd name="connsiteX3-26173" fmla="*/ 310 w 420"/>
              <a:gd name="connsiteY3-26174" fmla="*/ 11 h 764"/>
              <a:gd name="connsiteX4-26175" fmla="*/ 331 w 420"/>
              <a:gd name="connsiteY4-26176" fmla="*/ 16 h 764"/>
              <a:gd name="connsiteX5-26177" fmla="*/ 363 w 420"/>
              <a:gd name="connsiteY5-26178" fmla="*/ 32 h 764"/>
              <a:gd name="connsiteX6-26179" fmla="*/ 378 w 420"/>
              <a:gd name="connsiteY6-26180" fmla="*/ 42 h 764"/>
              <a:gd name="connsiteX7-26181" fmla="*/ 394 w 420"/>
              <a:gd name="connsiteY7-26182" fmla="*/ 53 h 764"/>
              <a:gd name="connsiteX8-26183" fmla="*/ 405 w 420"/>
              <a:gd name="connsiteY8-26184" fmla="*/ 58 h 764"/>
              <a:gd name="connsiteX9-26185" fmla="*/ 415 w 420"/>
              <a:gd name="connsiteY9-26186" fmla="*/ 68 h 764"/>
              <a:gd name="connsiteX10-26187" fmla="*/ 420 w 420"/>
              <a:gd name="connsiteY10-26188" fmla="*/ 74 h 764"/>
              <a:gd name="connsiteX11-26189" fmla="*/ 420 w 420"/>
              <a:gd name="connsiteY11-26190" fmla="*/ 74 h 764"/>
              <a:gd name="connsiteX12-26191" fmla="*/ 415 w 420"/>
              <a:gd name="connsiteY12-26192" fmla="*/ 79 h 764"/>
              <a:gd name="connsiteX13-26193" fmla="*/ 415 w 420"/>
              <a:gd name="connsiteY13-26194" fmla="*/ 84 h 764"/>
              <a:gd name="connsiteX14-26195" fmla="*/ 410 w 420"/>
              <a:gd name="connsiteY14-26196" fmla="*/ 90 h 764"/>
              <a:gd name="connsiteX15-26197" fmla="*/ 405 w 420"/>
              <a:gd name="connsiteY15-26198" fmla="*/ 95 h 764"/>
              <a:gd name="connsiteX16-26199" fmla="*/ 399 w 420"/>
              <a:gd name="connsiteY16-26200" fmla="*/ 100 h 764"/>
              <a:gd name="connsiteX17-26201" fmla="*/ 394 w 420"/>
              <a:gd name="connsiteY17-26202" fmla="*/ 105 h 764"/>
              <a:gd name="connsiteX18-26203" fmla="*/ 373 w 420"/>
              <a:gd name="connsiteY18-26204" fmla="*/ 263 h 764"/>
              <a:gd name="connsiteX19-26205" fmla="*/ 368 w 420"/>
              <a:gd name="connsiteY19-26206" fmla="*/ 316 h 764"/>
              <a:gd name="connsiteX20-26207" fmla="*/ 363 w 420"/>
              <a:gd name="connsiteY20-26208" fmla="*/ 363 h 764"/>
              <a:gd name="connsiteX21-26209" fmla="*/ 357 w 420"/>
              <a:gd name="connsiteY21-26210" fmla="*/ 411 h 764"/>
              <a:gd name="connsiteX22-26211" fmla="*/ 347 w 420"/>
              <a:gd name="connsiteY22-26212" fmla="*/ 458 h 764"/>
              <a:gd name="connsiteX23-26213" fmla="*/ 336 w 420"/>
              <a:gd name="connsiteY23-26214" fmla="*/ 506 h 764"/>
              <a:gd name="connsiteX24-26215" fmla="*/ 326 w 420"/>
              <a:gd name="connsiteY24-26216" fmla="*/ 553 h 764"/>
              <a:gd name="connsiteX25-26217" fmla="*/ 310 w 420"/>
              <a:gd name="connsiteY25-26218" fmla="*/ 595 h 764"/>
              <a:gd name="connsiteX26-26219" fmla="*/ 299 w 420"/>
              <a:gd name="connsiteY26-26220" fmla="*/ 622 h 764"/>
              <a:gd name="connsiteX27-26221" fmla="*/ 294 w 420"/>
              <a:gd name="connsiteY27-26222" fmla="*/ 643 h 764"/>
              <a:gd name="connsiteX28-26223" fmla="*/ 284 w 420"/>
              <a:gd name="connsiteY28-26224" fmla="*/ 658 h 764"/>
              <a:gd name="connsiteX29-26225" fmla="*/ 273 w 420"/>
              <a:gd name="connsiteY29-26226" fmla="*/ 674 h 764"/>
              <a:gd name="connsiteX30-26227" fmla="*/ 263 w 420"/>
              <a:gd name="connsiteY30-26228" fmla="*/ 690 h 764"/>
              <a:gd name="connsiteX31-26229" fmla="*/ 252 w 420"/>
              <a:gd name="connsiteY31-26230" fmla="*/ 706 h 764"/>
              <a:gd name="connsiteX32-26231" fmla="*/ 236 w 420"/>
              <a:gd name="connsiteY32-26232" fmla="*/ 716 h 764"/>
              <a:gd name="connsiteX33-26233" fmla="*/ 226 w 420"/>
              <a:gd name="connsiteY33-26234" fmla="*/ 727 h 764"/>
              <a:gd name="connsiteX34-26235" fmla="*/ 215 w 420"/>
              <a:gd name="connsiteY34-26236" fmla="*/ 737 h 764"/>
              <a:gd name="connsiteX35-26237" fmla="*/ 205 w 420"/>
              <a:gd name="connsiteY35-26238" fmla="*/ 743 h 764"/>
              <a:gd name="connsiteX36-26239" fmla="*/ 194 w 420"/>
              <a:gd name="connsiteY36-26240" fmla="*/ 748 h 764"/>
              <a:gd name="connsiteX37-26241" fmla="*/ 184 w 420"/>
              <a:gd name="connsiteY37-26242" fmla="*/ 753 h 764"/>
              <a:gd name="connsiteX38-26243" fmla="*/ 179 w 420"/>
              <a:gd name="connsiteY38-26244" fmla="*/ 758 h 764"/>
              <a:gd name="connsiteX39-26245" fmla="*/ 168 w 420"/>
              <a:gd name="connsiteY39-26246" fmla="*/ 764 h 764"/>
              <a:gd name="connsiteX40-26247" fmla="*/ 163 w 420"/>
              <a:gd name="connsiteY40-26248" fmla="*/ 764 h 764"/>
              <a:gd name="connsiteX41-26249" fmla="*/ 157 w 420"/>
              <a:gd name="connsiteY41-26250" fmla="*/ 764 h 764"/>
              <a:gd name="connsiteX42-26251" fmla="*/ 147 w 420"/>
              <a:gd name="connsiteY42-26252" fmla="*/ 758 h 764"/>
              <a:gd name="connsiteX43-26253" fmla="*/ 142 w 420"/>
              <a:gd name="connsiteY43-26254" fmla="*/ 753 h 764"/>
              <a:gd name="connsiteX44-26255" fmla="*/ 136 w 420"/>
              <a:gd name="connsiteY44-26256" fmla="*/ 748 h 764"/>
              <a:gd name="connsiteX45-26257" fmla="*/ 136 w 420"/>
              <a:gd name="connsiteY45-26258" fmla="*/ 743 h 764"/>
              <a:gd name="connsiteX46-26259" fmla="*/ 136 w 420"/>
              <a:gd name="connsiteY46-26260" fmla="*/ 737 h 764"/>
              <a:gd name="connsiteX47-26261" fmla="*/ 136 w 420"/>
              <a:gd name="connsiteY47-26262" fmla="*/ 732 h 764"/>
              <a:gd name="connsiteX48-26263" fmla="*/ 136 w 420"/>
              <a:gd name="connsiteY48-26264" fmla="*/ 722 h 764"/>
              <a:gd name="connsiteX49-26265" fmla="*/ 136 w 420"/>
              <a:gd name="connsiteY49-26266" fmla="*/ 716 h 764"/>
              <a:gd name="connsiteX50-26267" fmla="*/ 131 w 420"/>
              <a:gd name="connsiteY50-26268" fmla="*/ 706 h 764"/>
              <a:gd name="connsiteX51-26269" fmla="*/ 121 w 420"/>
              <a:gd name="connsiteY51-26270" fmla="*/ 695 h 764"/>
              <a:gd name="connsiteX52-26271" fmla="*/ 110 w 420"/>
              <a:gd name="connsiteY52-26272" fmla="*/ 690 h 764"/>
              <a:gd name="connsiteX53-26273" fmla="*/ 100 w 420"/>
              <a:gd name="connsiteY53-26274" fmla="*/ 679 h 764"/>
              <a:gd name="connsiteX54-26275" fmla="*/ 84 w 420"/>
              <a:gd name="connsiteY54-26276" fmla="*/ 669 h 764"/>
              <a:gd name="connsiteX55-26277" fmla="*/ 68 w 420"/>
              <a:gd name="connsiteY55-26278" fmla="*/ 658 h 764"/>
              <a:gd name="connsiteX56-26279" fmla="*/ 52 w 420"/>
              <a:gd name="connsiteY56-26280" fmla="*/ 648 h 764"/>
              <a:gd name="connsiteX57-26281" fmla="*/ 36 w 420"/>
              <a:gd name="connsiteY57-26282" fmla="*/ 643 h 764"/>
              <a:gd name="connsiteX58-26283" fmla="*/ 26 w 420"/>
              <a:gd name="connsiteY58-26284" fmla="*/ 632 h 764"/>
              <a:gd name="connsiteX59-26285" fmla="*/ 15 w 420"/>
              <a:gd name="connsiteY59-26286" fmla="*/ 627 h 764"/>
              <a:gd name="connsiteX60-26287" fmla="*/ 5 w 420"/>
              <a:gd name="connsiteY60-26288" fmla="*/ 622 h 764"/>
              <a:gd name="connsiteX61-26289" fmla="*/ 0 w 420"/>
              <a:gd name="connsiteY61-26290" fmla="*/ 616 h 764"/>
              <a:gd name="connsiteX62-26291" fmla="*/ 0 w 420"/>
              <a:gd name="connsiteY62-26292" fmla="*/ 616 h 764"/>
              <a:gd name="connsiteX63-26293" fmla="*/ 0 w 420"/>
              <a:gd name="connsiteY63-26294" fmla="*/ 611 h 764"/>
              <a:gd name="connsiteX64-26295" fmla="*/ 0 w 420"/>
              <a:gd name="connsiteY64-26296" fmla="*/ 611 h 764"/>
              <a:gd name="connsiteX65-26297" fmla="*/ 5 w 420"/>
              <a:gd name="connsiteY65-26298" fmla="*/ 611 h 764"/>
              <a:gd name="connsiteX66-26299" fmla="*/ 10 w 420"/>
              <a:gd name="connsiteY66-26300" fmla="*/ 611 h 764"/>
              <a:gd name="connsiteX67-26301" fmla="*/ 21 w 420"/>
              <a:gd name="connsiteY67-26302" fmla="*/ 611 h 764"/>
              <a:gd name="connsiteX68-26303" fmla="*/ 31 w 420"/>
              <a:gd name="connsiteY68-26304" fmla="*/ 611 h 764"/>
              <a:gd name="connsiteX69-26305" fmla="*/ 47 w 420"/>
              <a:gd name="connsiteY69-26306" fmla="*/ 616 h 764"/>
              <a:gd name="connsiteX70-26307" fmla="*/ 63 w 420"/>
              <a:gd name="connsiteY70-26308" fmla="*/ 622 h 764"/>
              <a:gd name="connsiteX71-26309" fmla="*/ 84 w 420"/>
              <a:gd name="connsiteY71-26310" fmla="*/ 622 h 764"/>
              <a:gd name="connsiteX72-26311" fmla="*/ 105 w 420"/>
              <a:gd name="connsiteY72-26312" fmla="*/ 627 h 764"/>
              <a:gd name="connsiteX73-26313" fmla="*/ 121 w 420"/>
              <a:gd name="connsiteY73-26314" fmla="*/ 632 h 764"/>
              <a:gd name="connsiteX74-26315" fmla="*/ 136 w 420"/>
              <a:gd name="connsiteY74-26316" fmla="*/ 632 h 764"/>
              <a:gd name="connsiteX75-26317" fmla="*/ 152 w 420"/>
              <a:gd name="connsiteY75-26318" fmla="*/ 632 h 764"/>
              <a:gd name="connsiteX76-26319" fmla="*/ 163 w 420"/>
              <a:gd name="connsiteY76-26320" fmla="*/ 632 h 764"/>
              <a:gd name="connsiteX77-26321" fmla="*/ 173 w 420"/>
              <a:gd name="connsiteY77-26322" fmla="*/ 632 h 764"/>
              <a:gd name="connsiteX78-26323" fmla="*/ 179 w 420"/>
              <a:gd name="connsiteY78-26324" fmla="*/ 632 h 764"/>
              <a:gd name="connsiteX79-26325" fmla="*/ 184 w 420"/>
              <a:gd name="connsiteY79-26326" fmla="*/ 632 h 764"/>
              <a:gd name="connsiteX80-26327" fmla="*/ 189 w 420"/>
              <a:gd name="connsiteY80-26328" fmla="*/ 627 h 764"/>
              <a:gd name="connsiteX81-26329" fmla="*/ 194 w 420"/>
              <a:gd name="connsiteY81-26330" fmla="*/ 622 h 764"/>
              <a:gd name="connsiteX82-26331" fmla="*/ 200 w 420"/>
              <a:gd name="connsiteY82-26332" fmla="*/ 616 h 764"/>
              <a:gd name="connsiteX83-26333" fmla="*/ 205 w 420"/>
              <a:gd name="connsiteY83-26334" fmla="*/ 611 h 764"/>
              <a:gd name="connsiteX84-26335" fmla="*/ 210 w 420"/>
              <a:gd name="connsiteY84-26336" fmla="*/ 600 h 764"/>
              <a:gd name="connsiteX85-26337" fmla="*/ 221 w 420"/>
              <a:gd name="connsiteY85-26338" fmla="*/ 590 h 764"/>
              <a:gd name="connsiteX86-26339" fmla="*/ 226 w 420"/>
              <a:gd name="connsiteY86-26340" fmla="*/ 579 h 764"/>
              <a:gd name="connsiteX87-26341" fmla="*/ 231 w 420"/>
              <a:gd name="connsiteY87-26342" fmla="*/ 569 h 764"/>
              <a:gd name="connsiteX88-26343" fmla="*/ 236 w 420"/>
              <a:gd name="connsiteY88-26344" fmla="*/ 553 h 764"/>
              <a:gd name="connsiteX89-26345" fmla="*/ 242 w 420"/>
              <a:gd name="connsiteY89-26346" fmla="*/ 537 h 764"/>
              <a:gd name="connsiteX90-26347" fmla="*/ 247 w 420"/>
              <a:gd name="connsiteY90-26348" fmla="*/ 521 h 764"/>
              <a:gd name="connsiteX91-26349" fmla="*/ 252 w 420"/>
              <a:gd name="connsiteY91-26350" fmla="*/ 500 h 764"/>
              <a:gd name="connsiteX92-26351" fmla="*/ 257 w 420"/>
              <a:gd name="connsiteY92-26352" fmla="*/ 479 h 764"/>
              <a:gd name="connsiteX93-26353" fmla="*/ 263 w 420"/>
              <a:gd name="connsiteY93-26354" fmla="*/ 453 h 764"/>
              <a:gd name="connsiteX94-26355" fmla="*/ 268 w 420"/>
              <a:gd name="connsiteY94-26356" fmla="*/ 427 h 764"/>
              <a:gd name="connsiteX95-26357" fmla="*/ 273 w 420"/>
              <a:gd name="connsiteY95-26358" fmla="*/ 400 h 764"/>
              <a:gd name="connsiteX96-26359" fmla="*/ 278 w 420"/>
              <a:gd name="connsiteY96-26360" fmla="*/ 374 h 764"/>
              <a:gd name="connsiteX97-26361" fmla="*/ 284 w 420"/>
              <a:gd name="connsiteY97-26362" fmla="*/ 348 h 764"/>
              <a:gd name="connsiteX98-26363" fmla="*/ 284 w 420"/>
              <a:gd name="connsiteY98-26364" fmla="*/ 321 h 764"/>
              <a:gd name="connsiteX99-26365" fmla="*/ 289 w 420"/>
              <a:gd name="connsiteY99-26366" fmla="*/ 295 h 764"/>
              <a:gd name="connsiteX100-26367" fmla="*/ 289 w 420"/>
              <a:gd name="connsiteY100-26368" fmla="*/ 274 h 764"/>
              <a:gd name="connsiteX101-26369" fmla="*/ 294 w 420"/>
              <a:gd name="connsiteY101-26370" fmla="*/ 253 h 764"/>
              <a:gd name="connsiteX0-26371" fmla="*/ 278 w 420"/>
              <a:gd name="connsiteY0-26372" fmla="*/ 0 h 764"/>
              <a:gd name="connsiteX1-26373" fmla="*/ 284 w 420"/>
              <a:gd name="connsiteY1-26374" fmla="*/ 5 h 764"/>
              <a:gd name="connsiteX2-26375" fmla="*/ 299 w 420"/>
              <a:gd name="connsiteY2-26376" fmla="*/ 5 h 764"/>
              <a:gd name="connsiteX3-26377" fmla="*/ 310 w 420"/>
              <a:gd name="connsiteY3-26378" fmla="*/ 11 h 764"/>
              <a:gd name="connsiteX4-26379" fmla="*/ 331 w 420"/>
              <a:gd name="connsiteY4-26380" fmla="*/ 16 h 764"/>
              <a:gd name="connsiteX5-26381" fmla="*/ 363 w 420"/>
              <a:gd name="connsiteY5-26382" fmla="*/ 32 h 764"/>
              <a:gd name="connsiteX6-26383" fmla="*/ 378 w 420"/>
              <a:gd name="connsiteY6-26384" fmla="*/ 42 h 764"/>
              <a:gd name="connsiteX7-26385" fmla="*/ 394 w 420"/>
              <a:gd name="connsiteY7-26386" fmla="*/ 53 h 764"/>
              <a:gd name="connsiteX8-26387" fmla="*/ 405 w 420"/>
              <a:gd name="connsiteY8-26388" fmla="*/ 58 h 764"/>
              <a:gd name="connsiteX9-26389" fmla="*/ 415 w 420"/>
              <a:gd name="connsiteY9-26390" fmla="*/ 68 h 764"/>
              <a:gd name="connsiteX10-26391" fmla="*/ 420 w 420"/>
              <a:gd name="connsiteY10-26392" fmla="*/ 74 h 764"/>
              <a:gd name="connsiteX11-26393" fmla="*/ 420 w 420"/>
              <a:gd name="connsiteY11-26394" fmla="*/ 74 h 764"/>
              <a:gd name="connsiteX12-26395" fmla="*/ 415 w 420"/>
              <a:gd name="connsiteY12-26396" fmla="*/ 79 h 764"/>
              <a:gd name="connsiteX13-26397" fmla="*/ 415 w 420"/>
              <a:gd name="connsiteY13-26398" fmla="*/ 84 h 764"/>
              <a:gd name="connsiteX14-26399" fmla="*/ 410 w 420"/>
              <a:gd name="connsiteY14-26400" fmla="*/ 90 h 764"/>
              <a:gd name="connsiteX15-26401" fmla="*/ 405 w 420"/>
              <a:gd name="connsiteY15-26402" fmla="*/ 95 h 764"/>
              <a:gd name="connsiteX16-26403" fmla="*/ 399 w 420"/>
              <a:gd name="connsiteY16-26404" fmla="*/ 100 h 764"/>
              <a:gd name="connsiteX17-26405" fmla="*/ 373 w 420"/>
              <a:gd name="connsiteY17-26406" fmla="*/ 263 h 764"/>
              <a:gd name="connsiteX18-26407" fmla="*/ 368 w 420"/>
              <a:gd name="connsiteY18-26408" fmla="*/ 316 h 764"/>
              <a:gd name="connsiteX19-26409" fmla="*/ 363 w 420"/>
              <a:gd name="connsiteY19-26410" fmla="*/ 363 h 764"/>
              <a:gd name="connsiteX20-26411" fmla="*/ 357 w 420"/>
              <a:gd name="connsiteY20-26412" fmla="*/ 411 h 764"/>
              <a:gd name="connsiteX21-26413" fmla="*/ 347 w 420"/>
              <a:gd name="connsiteY21-26414" fmla="*/ 458 h 764"/>
              <a:gd name="connsiteX22-26415" fmla="*/ 336 w 420"/>
              <a:gd name="connsiteY22-26416" fmla="*/ 506 h 764"/>
              <a:gd name="connsiteX23-26417" fmla="*/ 326 w 420"/>
              <a:gd name="connsiteY23-26418" fmla="*/ 553 h 764"/>
              <a:gd name="connsiteX24-26419" fmla="*/ 310 w 420"/>
              <a:gd name="connsiteY24-26420" fmla="*/ 595 h 764"/>
              <a:gd name="connsiteX25-26421" fmla="*/ 299 w 420"/>
              <a:gd name="connsiteY25-26422" fmla="*/ 622 h 764"/>
              <a:gd name="connsiteX26-26423" fmla="*/ 294 w 420"/>
              <a:gd name="connsiteY26-26424" fmla="*/ 643 h 764"/>
              <a:gd name="connsiteX27-26425" fmla="*/ 284 w 420"/>
              <a:gd name="connsiteY27-26426" fmla="*/ 658 h 764"/>
              <a:gd name="connsiteX28-26427" fmla="*/ 273 w 420"/>
              <a:gd name="connsiteY28-26428" fmla="*/ 674 h 764"/>
              <a:gd name="connsiteX29-26429" fmla="*/ 263 w 420"/>
              <a:gd name="connsiteY29-26430" fmla="*/ 690 h 764"/>
              <a:gd name="connsiteX30-26431" fmla="*/ 252 w 420"/>
              <a:gd name="connsiteY30-26432" fmla="*/ 706 h 764"/>
              <a:gd name="connsiteX31-26433" fmla="*/ 236 w 420"/>
              <a:gd name="connsiteY31-26434" fmla="*/ 716 h 764"/>
              <a:gd name="connsiteX32-26435" fmla="*/ 226 w 420"/>
              <a:gd name="connsiteY32-26436" fmla="*/ 727 h 764"/>
              <a:gd name="connsiteX33-26437" fmla="*/ 215 w 420"/>
              <a:gd name="connsiteY33-26438" fmla="*/ 737 h 764"/>
              <a:gd name="connsiteX34-26439" fmla="*/ 205 w 420"/>
              <a:gd name="connsiteY34-26440" fmla="*/ 743 h 764"/>
              <a:gd name="connsiteX35-26441" fmla="*/ 194 w 420"/>
              <a:gd name="connsiteY35-26442" fmla="*/ 748 h 764"/>
              <a:gd name="connsiteX36-26443" fmla="*/ 184 w 420"/>
              <a:gd name="connsiteY36-26444" fmla="*/ 753 h 764"/>
              <a:gd name="connsiteX37-26445" fmla="*/ 179 w 420"/>
              <a:gd name="connsiteY37-26446" fmla="*/ 758 h 764"/>
              <a:gd name="connsiteX38-26447" fmla="*/ 168 w 420"/>
              <a:gd name="connsiteY38-26448" fmla="*/ 764 h 764"/>
              <a:gd name="connsiteX39-26449" fmla="*/ 163 w 420"/>
              <a:gd name="connsiteY39-26450" fmla="*/ 764 h 764"/>
              <a:gd name="connsiteX40-26451" fmla="*/ 157 w 420"/>
              <a:gd name="connsiteY40-26452" fmla="*/ 764 h 764"/>
              <a:gd name="connsiteX41-26453" fmla="*/ 147 w 420"/>
              <a:gd name="connsiteY41-26454" fmla="*/ 758 h 764"/>
              <a:gd name="connsiteX42-26455" fmla="*/ 142 w 420"/>
              <a:gd name="connsiteY42-26456" fmla="*/ 753 h 764"/>
              <a:gd name="connsiteX43-26457" fmla="*/ 136 w 420"/>
              <a:gd name="connsiteY43-26458" fmla="*/ 748 h 764"/>
              <a:gd name="connsiteX44-26459" fmla="*/ 136 w 420"/>
              <a:gd name="connsiteY44-26460" fmla="*/ 743 h 764"/>
              <a:gd name="connsiteX45-26461" fmla="*/ 136 w 420"/>
              <a:gd name="connsiteY45-26462" fmla="*/ 737 h 764"/>
              <a:gd name="connsiteX46-26463" fmla="*/ 136 w 420"/>
              <a:gd name="connsiteY46-26464" fmla="*/ 732 h 764"/>
              <a:gd name="connsiteX47-26465" fmla="*/ 136 w 420"/>
              <a:gd name="connsiteY47-26466" fmla="*/ 722 h 764"/>
              <a:gd name="connsiteX48-26467" fmla="*/ 136 w 420"/>
              <a:gd name="connsiteY48-26468" fmla="*/ 716 h 764"/>
              <a:gd name="connsiteX49-26469" fmla="*/ 131 w 420"/>
              <a:gd name="connsiteY49-26470" fmla="*/ 706 h 764"/>
              <a:gd name="connsiteX50-26471" fmla="*/ 121 w 420"/>
              <a:gd name="connsiteY50-26472" fmla="*/ 695 h 764"/>
              <a:gd name="connsiteX51-26473" fmla="*/ 110 w 420"/>
              <a:gd name="connsiteY51-26474" fmla="*/ 690 h 764"/>
              <a:gd name="connsiteX52-26475" fmla="*/ 100 w 420"/>
              <a:gd name="connsiteY52-26476" fmla="*/ 679 h 764"/>
              <a:gd name="connsiteX53-26477" fmla="*/ 84 w 420"/>
              <a:gd name="connsiteY53-26478" fmla="*/ 669 h 764"/>
              <a:gd name="connsiteX54-26479" fmla="*/ 68 w 420"/>
              <a:gd name="connsiteY54-26480" fmla="*/ 658 h 764"/>
              <a:gd name="connsiteX55-26481" fmla="*/ 52 w 420"/>
              <a:gd name="connsiteY55-26482" fmla="*/ 648 h 764"/>
              <a:gd name="connsiteX56-26483" fmla="*/ 36 w 420"/>
              <a:gd name="connsiteY56-26484" fmla="*/ 643 h 764"/>
              <a:gd name="connsiteX57-26485" fmla="*/ 26 w 420"/>
              <a:gd name="connsiteY57-26486" fmla="*/ 632 h 764"/>
              <a:gd name="connsiteX58-26487" fmla="*/ 15 w 420"/>
              <a:gd name="connsiteY58-26488" fmla="*/ 627 h 764"/>
              <a:gd name="connsiteX59-26489" fmla="*/ 5 w 420"/>
              <a:gd name="connsiteY59-26490" fmla="*/ 622 h 764"/>
              <a:gd name="connsiteX60-26491" fmla="*/ 0 w 420"/>
              <a:gd name="connsiteY60-26492" fmla="*/ 616 h 764"/>
              <a:gd name="connsiteX61-26493" fmla="*/ 0 w 420"/>
              <a:gd name="connsiteY61-26494" fmla="*/ 616 h 764"/>
              <a:gd name="connsiteX62-26495" fmla="*/ 0 w 420"/>
              <a:gd name="connsiteY62-26496" fmla="*/ 611 h 764"/>
              <a:gd name="connsiteX63-26497" fmla="*/ 0 w 420"/>
              <a:gd name="connsiteY63-26498" fmla="*/ 611 h 764"/>
              <a:gd name="connsiteX64-26499" fmla="*/ 5 w 420"/>
              <a:gd name="connsiteY64-26500" fmla="*/ 611 h 764"/>
              <a:gd name="connsiteX65-26501" fmla="*/ 10 w 420"/>
              <a:gd name="connsiteY65-26502" fmla="*/ 611 h 764"/>
              <a:gd name="connsiteX66-26503" fmla="*/ 21 w 420"/>
              <a:gd name="connsiteY66-26504" fmla="*/ 611 h 764"/>
              <a:gd name="connsiteX67-26505" fmla="*/ 31 w 420"/>
              <a:gd name="connsiteY67-26506" fmla="*/ 611 h 764"/>
              <a:gd name="connsiteX68-26507" fmla="*/ 47 w 420"/>
              <a:gd name="connsiteY68-26508" fmla="*/ 616 h 764"/>
              <a:gd name="connsiteX69-26509" fmla="*/ 63 w 420"/>
              <a:gd name="connsiteY69-26510" fmla="*/ 622 h 764"/>
              <a:gd name="connsiteX70-26511" fmla="*/ 84 w 420"/>
              <a:gd name="connsiteY70-26512" fmla="*/ 622 h 764"/>
              <a:gd name="connsiteX71-26513" fmla="*/ 105 w 420"/>
              <a:gd name="connsiteY71-26514" fmla="*/ 627 h 764"/>
              <a:gd name="connsiteX72-26515" fmla="*/ 121 w 420"/>
              <a:gd name="connsiteY72-26516" fmla="*/ 632 h 764"/>
              <a:gd name="connsiteX73-26517" fmla="*/ 136 w 420"/>
              <a:gd name="connsiteY73-26518" fmla="*/ 632 h 764"/>
              <a:gd name="connsiteX74-26519" fmla="*/ 152 w 420"/>
              <a:gd name="connsiteY74-26520" fmla="*/ 632 h 764"/>
              <a:gd name="connsiteX75-26521" fmla="*/ 163 w 420"/>
              <a:gd name="connsiteY75-26522" fmla="*/ 632 h 764"/>
              <a:gd name="connsiteX76-26523" fmla="*/ 173 w 420"/>
              <a:gd name="connsiteY76-26524" fmla="*/ 632 h 764"/>
              <a:gd name="connsiteX77-26525" fmla="*/ 179 w 420"/>
              <a:gd name="connsiteY77-26526" fmla="*/ 632 h 764"/>
              <a:gd name="connsiteX78-26527" fmla="*/ 184 w 420"/>
              <a:gd name="connsiteY78-26528" fmla="*/ 632 h 764"/>
              <a:gd name="connsiteX79-26529" fmla="*/ 189 w 420"/>
              <a:gd name="connsiteY79-26530" fmla="*/ 627 h 764"/>
              <a:gd name="connsiteX80-26531" fmla="*/ 194 w 420"/>
              <a:gd name="connsiteY80-26532" fmla="*/ 622 h 764"/>
              <a:gd name="connsiteX81-26533" fmla="*/ 200 w 420"/>
              <a:gd name="connsiteY81-26534" fmla="*/ 616 h 764"/>
              <a:gd name="connsiteX82-26535" fmla="*/ 205 w 420"/>
              <a:gd name="connsiteY82-26536" fmla="*/ 611 h 764"/>
              <a:gd name="connsiteX83-26537" fmla="*/ 210 w 420"/>
              <a:gd name="connsiteY83-26538" fmla="*/ 600 h 764"/>
              <a:gd name="connsiteX84-26539" fmla="*/ 221 w 420"/>
              <a:gd name="connsiteY84-26540" fmla="*/ 590 h 764"/>
              <a:gd name="connsiteX85-26541" fmla="*/ 226 w 420"/>
              <a:gd name="connsiteY85-26542" fmla="*/ 579 h 764"/>
              <a:gd name="connsiteX86-26543" fmla="*/ 231 w 420"/>
              <a:gd name="connsiteY86-26544" fmla="*/ 569 h 764"/>
              <a:gd name="connsiteX87-26545" fmla="*/ 236 w 420"/>
              <a:gd name="connsiteY87-26546" fmla="*/ 553 h 764"/>
              <a:gd name="connsiteX88-26547" fmla="*/ 242 w 420"/>
              <a:gd name="connsiteY88-26548" fmla="*/ 537 h 764"/>
              <a:gd name="connsiteX89-26549" fmla="*/ 247 w 420"/>
              <a:gd name="connsiteY89-26550" fmla="*/ 521 h 764"/>
              <a:gd name="connsiteX90-26551" fmla="*/ 252 w 420"/>
              <a:gd name="connsiteY90-26552" fmla="*/ 500 h 764"/>
              <a:gd name="connsiteX91-26553" fmla="*/ 257 w 420"/>
              <a:gd name="connsiteY91-26554" fmla="*/ 479 h 764"/>
              <a:gd name="connsiteX92-26555" fmla="*/ 263 w 420"/>
              <a:gd name="connsiteY92-26556" fmla="*/ 453 h 764"/>
              <a:gd name="connsiteX93-26557" fmla="*/ 268 w 420"/>
              <a:gd name="connsiteY93-26558" fmla="*/ 427 h 764"/>
              <a:gd name="connsiteX94-26559" fmla="*/ 273 w 420"/>
              <a:gd name="connsiteY94-26560" fmla="*/ 400 h 764"/>
              <a:gd name="connsiteX95-26561" fmla="*/ 278 w 420"/>
              <a:gd name="connsiteY95-26562" fmla="*/ 374 h 764"/>
              <a:gd name="connsiteX96-26563" fmla="*/ 284 w 420"/>
              <a:gd name="connsiteY96-26564" fmla="*/ 348 h 764"/>
              <a:gd name="connsiteX97-26565" fmla="*/ 284 w 420"/>
              <a:gd name="connsiteY97-26566" fmla="*/ 321 h 764"/>
              <a:gd name="connsiteX98-26567" fmla="*/ 289 w 420"/>
              <a:gd name="connsiteY98-26568" fmla="*/ 295 h 764"/>
              <a:gd name="connsiteX99-26569" fmla="*/ 289 w 420"/>
              <a:gd name="connsiteY99-26570" fmla="*/ 274 h 764"/>
              <a:gd name="connsiteX100-26571" fmla="*/ 294 w 420"/>
              <a:gd name="connsiteY100-26572" fmla="*/ 253 h 764"/>
              <a:gd name="connsiteX0-26573" fmla="*/ 278 w 420"/>
              <a:gd name="connsiteY0-26574" fmla="*/ 0 h 764"/>
              <a:gd name="connsiteX1-26575" fmla="*/ 284 w 420"/>
              <a:gd name="connsiteY1-26576" fmla="*/ 5 h 764"/>
              <a:gd name="connsiteX2-26577" fmla="*/ 299 w 420"/>
              <a:gd name="connsiteY2-26578" fmla="*/ 5 h 764"/>
              <a:gd name="connsiteX3-26579" fmla="*/ 310 w 420"/>
              <a:gd name="connsiteY3-26580" fmla="*/ 11 h 764"/>
              <a:gd name="connsiteX4-26581" fmla="*/ 331 w 420"/>
              <a:gd name="connsiteY4-26582" fmla="*/ 16 h 764"/>
              <a:gd name="connsiteX5-26583" fmla="*/ 363 w 420"/>
              <a:gd name="connsiteY5-26584" fmla="*/ 32 h 764"/>
              <a:gd name="connsiteX6-26585" fmla="*/ 378 w 420"/>
              <a:gd name="connsiteY6-26586" fmla="*/ 42 h 764"/>
              <a:gd name="connsiteX7-26587" fmla="*/ 394 w 420"/>
              <a:gd name="connsiteY7-26588" fmla="*/ 53 h 764"/>
              <a:gd name="connsiteX8-26589" fmla="*/ 405 w 420"/>
              <a:gd name="connsiteY8-26590" fmla="*/ 58 h 764"/>
              <a:gd name="connsiteX9-26591" fmla="*/ 415 w 420"/>
              <a:gd name="connsiteY9-26592" fmla="*/ 68 h 764"/>
              <a:gd name="connsiteX10-26593" fmla="*/ 420 w 420"/>
              <a:gd name="connsiteY10-26594" fmla="*/ 74 h 764"/>
              <a:gd name="connsiteX11-26595" fmla="*/ 420 w 420"/>
              <a:gd name="connsiteY11-26596" fmla="*/ 74 h 764"/>
              <a:gd name="connsiteX12-26597" fmla="*/ 415 w 420"/>
              <a:gd name="connsiteY12-26598" fmla="*/ 79 h 764"/>
              <a:gd name="connsiteX13-26599" fmla="*/ 415 w 420"/>
              <a:gd name="connsiteY13-26600" fmla="*/ 84 h 764"/>
              <a:gd name="connsiteX14-26601" fmla="*/ 410 w 420"/>
              <a:gd name="connsiteY14-26602" fmla="*/ 90 h 764"/>
              <a:gd name="connsiteX15-26603" fmla="*/ 405 w 420"/>
              <a:gd name="connsiteY15-26604" fmla="*/ 95 h 764"/>
              <a:gd name="connsiteX16-26605" fmla="*/ 373 w 420"/>
              <a:gd name="connsiteY16-26606" fmla="*/ 263 h 764"/>
              <a:gd name="connsiteX17-26607" fmla="*/ 368 w 420"/>
              <a:gd name="connsiteY17-26608" fmla="*/ 316 h 764"/>
              <a:gd name="connsiteX18-26609" fmla="*/ 363 w 420"/>
              <a:gd name="connsiteY18-26610" fmla="*/ 363 h 764"/>
              <a:gd name="connsiteX19-26611" fmla="*/ 357 w 420"/>
              <a:gd name="connsiteY19-26612" fmla="*/ 411 h 764"/>
              <a:gd name="connsiteX20-26613" fmla="*/ 347 w 420"/>
              <a:gd name="connsiteY20-26614" fmla="*/ 458 h 764"/>
              <a:gd name="connsiteX21-26615" fmla="*/ 336 w 420"/>
              <a:gd name="connsiteY21-26616" fmla="*/ 506 h 764"/>
              <a:gd name="connsiteX22-26617" fmla="*/ 326 w 420"/>
              <a:gd name="connsiteY22-26618" fmla="*/ 553 h 764"/>
              <a:gd name="connsiteX23-26619" fmla="*/ 310 w 420"/>
              <a:gd name="connsiteY23-26620" fmla="*/ 595 h 764"/>
              <a:gd name="connsiteX24-26621" fmla="*/ 299 w 420"/>
              <a:gd name="connsiteY24-26622" fmla="*/ 622 h 764"/>
              <a:gd name="connsiteX25-26623" fmla="*/ 294 w 420"/>
              <a:gd name="connsiteY25-26624" fmla="*/ 643 h 764"/>
              <a:gd name="connsiteX26-26625" fmla="*/ 284 w 420"/>
              <a:gd name="connsiteY26-26626" fmla="*/ 658 h 764"/>
              <a:gd name="connsiteX27-26627" fmla="*/ 273 w 420"/>
              <a:gd name="connsiteY27-26628" fmla="*/ 674 h 764"/>
              <a:gd name="connsiteX28-26629" fmla="*/ 263 w 420"/>
              <a:gd name="connsiteY28-26630" fmla="*/ 690 h 764"/>
              <a:gd name="connsiteX29-26631" fmla="*/ 252 w 420"/>
              <a:gd name="connsiteY29-26632" fmla="*/ 706 h 764"/>
              <a:gd name="connsiteX30-26633" fmla="*/ 236 w 420"/>
              <a:gd name="connsiteY30-26634" fmla="*/ 716 h 764"/>
              <a:gd name="connsiteX31-26635" fmla="*/ 226 w 420"/>
              <a:gd name="connsiteY31-26636" fmla="*/ 727 h 764"/>
              <a:gd name="connsiteX32-26637" fmla="*/ 215 w 420"/>
              <a:gd name="connsiteY32-26638" fmla="*/ 737 h 764"/>
              <a:gd name="connsiteX33-26639" fmla="*/ 205 w 420"/>
              <a:gd name="connsiteY33-26640" fmla="*/ 743 h 764"/>
              <a:gd name="connsiteX34-26641" fmla="*/ 194 w 420"/>
              <a:gd name="connsiteY34-26642" fmla="*/ 748 h 764"/>
              <a:gd name="connsiteX35-26643" fmla="*/ 184 w 420"/>
              <a:gd name="connsiteY35-26644" fmla="*/ 753 h 764"/>
              <a:gd name="connsiteX36-26645" fmla="*/ 179 w 420"/>
              <a:gd name="connsiteY36-26646" fmla="*/ 758 h 764"/>
              <a:gd name="connsiteX37-26647" fmla="*/ 168 w 420"/>
              <a:gd name="connsiteY37-26648" fmla="*/ 764 h 764"/>
              <a:gd name="connsiteX38-26649" fmla="*/ 163 w 420"/>
              <a:gd name="connsiteY38-26650" fmla="*/ 764 h 764"/>
              <a:gd name="connsiteX39-26651" fmla="*/ 157 w 420"/>
              <a:gd name="connsiteY39-26652" fmla="*/ 764 h 764"/>
              <a:gd name="connsiteX40-26653" fmla="*/ 147 w 420"/>
              <a:gd name="connsiteY40-26654" fmla="*/ 758 h 764"/>
              <a:gd name="connsiteX41-26655" fmla="*/ 142 w 420"/>
              <a:gd name="connsiteY41-26656" fmla="*/ 753 h 764"/>
              <a:gd name="connsiteX42-26657" fmla="*/ 136 w 420"/>
              <a:gd name="connsiteY42-26658" fmla="*/ 748 h 764"/>
              <a:gd name="connsiteX43-26659" fmla="*/ 136 w 420"/>
              <a:gd name="connsiteY43-26660" fmla="*/ 743 h 764"/>
              <a:gd name="connsiteX44-26661" fmla="*/ 136 w 420"/>
              <a:gd name="connsiteY44-26662" fmla="*/ 737 h 764"/>
              <a:gd name="connsiteX45-26663" fmla="*/ 136 w 420"/>
              <a:gd name="connsiteY45-26664" fmla="*/ 732 h 764"/>
              <a:gd name="connsiteX46-26665" fmla="*/ 136 w 420"/>
              <a:gd name="connsiteY46-26666" fmla="*/ 722 h 764"/>
              <a:gd name="connsiteX47-26667" fmla="*/ 136 w 420"/>
              <a:gd name="connsiteY47-26668" fmla="*/ 716 h 764"/>
              <a:gd name="connsiteX48-26669" fmla="*/ 131 w 420"/>
              <a:gd name="connsiteY48-26670" fmla="*/ 706 h 764"/>
              <a:gd name="connsiteX49-26671" fmla="*/ 121 w 420"/>
              <a:gd name="connsiteY49-26672" fmla="*/ 695 h 764"/>
              <a:gd name="connsiteX50-26673" fmla="*/ 110 w 420"/>
              <a:gd name="connsiteY50-26674" fmla="*/ 690 h 764"/>
              <a:gd name="connsiteX51-26675" fmla="*/ 100 w 420"/>
              <a:gd name="connsiteY51-26676" fmla="*/ 679 h 764"/>
              <a:gd name="connsiteX52-26677" fmla="*/ 84 w 420"/>
              <a:gd name="connsiteY52-26678" fmla="*/ 669 h 764"/>
              <a:gd name="connsiteX53-26679" fmla="*/ 68 w 420"/>
              <a:gd name="connsiteY53-26680" fmla="*/ 658 h 764"/>
              <a:gd name="connsiteX54-26681" fmla="*/ 52 w 420"/>
              <a:gd name="connsiteY54-26682" fmla="*/ 648 h 764"/>
              <a:gd name="connsiteX55-26683" fmla="*/ 36 w 420"/>
              <a:gd name="connsiteY55-26684" fmla="*/ 643 h 764"/>
              <a:gd name="connsiteX56-26685" fmla="*/ 26 w 420"/>
              <a:gd name="connsiteY56-26686" fmla="*/ 632 h 764"/>
              <a:gd name="connsiteX57-26687" fmla="*/ 15 w 420"/>
              <a:gd name="connsiteY57-26688" fmla="*/ 627 h 764"/>
              <a:gd name="connsiteX58-26689" fmla="*/ 5 w 420"/>
              <a:gd name="connsiteY58-26690" fmla="*/ 622 h 764"/>
              <a:gd name="connsiteX59-26691" fmla="*/ 0 w 420"/>
              <a:gd name="connsiteY59-26692" fmla="*/ 616 h 764"/>
              <a:gd name="connsiteX60-26693" fmla="*/ 0 w 420"/>
              <a:gd name="connsiteY60-26694" fmla="*/ 616 h 764"/>
              <a:gd name="connsiteX61-26695" fmla="*/ 0 w 420"/>
              <a:gd name="connsiteY61-26696" fmla="*/ 611 h 764"/>
              <a:gd name="connsiteX62-26697" fmla="*/ 0 w 420"/>
              <a:gd name="connsiteY62-26698" fmla="*/ 611 h 764"/>
              <a:gd name="connsiteX63-26699" fmla="*/ 5 w 420"/>
              <a:gd name="connsiteY63-26700" fmla="*/ 611 h 764"/>
              <a:gd name="connsiteX64-26701" fmla="*/ 10 w 420"/>
              <a:gd name="connsiteY64-26702" fmla="*/ 611 h 764"/>
              <a:gd name="connsiteX65-26703" fmla="*/ 21 w 420"/>
              <a:gd name="connsiteY65-26704" fmla="*/ 611 h 764"/>
              <a:gd name="connsiteX66-26705" fmla="*/ 31 w 420"/>
              <a:gd name="connsiteY66-26706" fmla="*/ 611 h 764"/>
              <a:gd name="connsiteX67-26707" fmla="*/ 47 w 420"/>
              <a:gd name="connsiteY67-26708" fmla="*/ 616 h 764"/>
              <a:gd name="connsiteX68-26709" fmla="*/ 63 w 420"/>
              <a:gd name="connsiteY68-26710" fmla="*/ 622 h 764"/>
              <a:gd name="connsiteX69-26711" fmla="*/ 84 w 420"/>
              <a:gd name="connsiteY69-26712" fmla="*/ 622 h 764"/>
              <a:gd name="connsiteX70-26713" fmla="*/ 105 w 420"/>
              <a:gd name="connsiteY70-26714" fmla="*/ 627 h 764"/>
              <a:gd name="connsiteX71-26715" fmla="*/ 121 w 420"/>
              <a:gd name="connsiteY71-26716" fmla="*/ 632 h 764"/>
              <a:gd name="connsiteX72-26717" fmla="*/ 136 w 420"/>
              <a:gd name="connsiteY72-26718" fmla="*/ 632 h 764"/>
              <a:gd name="connsiteX73-26719" fmla="*/ 152 w 420"/>
              <a:gd name="connsiteY73-26720" fmla="*/ 632 h 764"/>
              <a:gd name="connsiteX74-26721" fmla="*/ 163 w 420"/>
              <a:gd name="connsiteY74-26722" fmla="*/ 632 h 764"/>
              <a:gd name="connsiteX75-26723" fmla="*/ 173 w 420"/>
              <a:gd name="connsiteY75-26724" fmla="*/ 632 h 764"/>
              <a:gd name="connsiteX76-26725" fmla="*/ 179 w 420"/>
              <a:gd name="connsiteY76-26726" fmla="*/ 632 h 764"/>
              <a:gd name="connsiteX77-26727" fmla="*/ 184 w 420"/>
              <a:gd name="connsiteY77-26728" fmla="*/ 632 h 764"/>
              <a:gd name="connsiteX78-26729" fmla="*/ 189 w 420"/>
              <a:gd name="connsiteY78-26730" fmla="*/ 627 h 764"/>
              <a:gd name="connsiteX79-26731" fmla="*/ 194 w 420"/>
              <a:gd name="connsiteY79-26732" fmla="*/ 622 h 764"/>
              <a:gd name="connsiteX80-26733" fmla="*/ 200 w 420"/>
              <a:gd name="connsiteY80-26734" fmla="*/ 616 h 764"/>
              <a:gd name="connsiteX81-26735" fmla="*/ 205 w 420"/>
              <a:gd name="connsiteY81-26736" fmla="*/ 611 h 764"/>
              <a:gd name="connsiteX82-26737" fmla="*/ 210 w 420"/>
              <a:gd name="connsiteY82-26738" fmla="*/ 600 h 764"/>
              <a:gd name="connsiteX83-26739" fmla="*/ 221 w 420"/>
              <a:gd name="connsiteY83-26740" fmla="*/ 590 h 764"/>
              <a:gd name="connsiteX84-26741" fmla="*/ 226 w 420"/>
              <a:gd name="connsiteY84-26742" fmla="*/ 579 h 764"/>
              <a:gd name="connsiteX85-26743" fmla="*/ 231 w 420"/>
              <a:gd name="connsiteY85-26744" fmla="*/ 569 h 764"/>
              <a:gd name="connsiteX86-26745" fmla="*/ 236 w 420"/>
              <a:gd name="connsiteY86-26746" fmla="*/ 553 h 764"/>
              <a:gd name="connsiteX87-26747" fmla="*/ 242 w 420"/>
              <a:gd name="connsiteY87-26748" fmla="*/ 537 h 764"/>
              <a:gd name="connsiteX88-26749" fmla="*/ 247 w 420"/>
              <a:gd name="connsiteY88-26750" fmla="*/ 521 h 764"/>
              <a:gd name="connsiteX89-26751" fmla="*/ 252 w 420"/>
              <a:gd name="connsiteY89-26752" fmla="*/ 500 h 764"/>
              <a:gd name="connsiteX90-26753" fmla="*/ 257 w 420"/>
              <a:gd name="connsiteY90-26754" fmla="*/ 479 h 764"/>
              <a:gd name="connsiteX91-26755" fmla="*/ 263 w 420"/>
              <a:gd name="connsiteY91-26756" fmla="*/ 453 h 764"/>
              <a:gd name="connsiteX92-26757" fmla="*/ 268 w 420"/>
              <a:gd name="connsiteY92-26758" fmla="*/ 427 h 764"/>
              <a:gd name="connsiteX93-26759" fmla="*/ 273 w 420"/>
              <a:gd name="connsiteY93-26760" fmla="*/ 400 h 764"/>
              <a:gd name="connsiteX94-26761" fmla="*/ 278 w 420"/>
              <a:gd name="connsiteY94-26762" fmla="*/ 374 h 764"/>
              <a:gd name="connsiteX95-26763" fmla="*/ 284 w 420"/>
              <a:gd name="connsiteY95-26764" fmla="*/ 348 h 764"/>
              <a:gd name="connsiteX96-26765" fmla="*/ 284 w 420"/>
              <a:gd name="connsiteY96-26766" fmla="*/ 321 h 764"/>
              <a:gd name="connsiteX97-26767" fmla="*/ 289 w 420"/>
              <a:gd name="connsiteY97-26768" fmla="*/ 295 h 764"/>
              <a:gd name="connsiteX98-26769" fmla="*/ 289 w 420"/>
              <a:gd name="connsiteY98-26770" fmla="*/ 274 h 764"/>
              <a:gd name="connsiteX99-26771" fmla="*/ 294 w 420"/>
              <a:gd name="connsiteY99-26772" fmla="*/ 253 h 764"/>
              <a:gd name="connsiteX0-26773" fmla="*/ 278 w 420"/>
              <a:gd name="connsiteY0-26774" fmla="*/ 0 h 764"/>
              <a:gd name="connsiteX1-26775" fmla="*/ 284 w 420"/>
              <a:gd name="connsiteY1-26776" fmla="*/ 5 h 764"/>
              <a:gd name="connsiteX2-26777" fmla="*/ 299 w 420"/>
              <a:gd name="connsiteY2-26778" fmla="*/ 5 h 764"/>
              <a:gd name="connsiteX3-26779" fmla="*/ 310 w 420"/>
              <a:gd name="connsiteY3-26780" fmla="*/ 11 h 764"/>
              <a:gd name="connsiteX4-26781" fmla="*/ 331 w 420"/>
              <a:gd name="connsiteY4-26782" fmla="*/ 16 h 764"/>
              <a:gd name="connsiteX5-26783" fmla="*/ 363 w 420"/>
              <a:gd name="connsiteY5-26784" fmla="*/ 32 h 764"/>
              <a:gd name="connsiteX6-26785" fmla="*/ 378 w 420"/>
              <a:gd name="connsiteY6-26786" fmla="*/ 42 h 764"/>
              <a:gd name="connsiteX7-26787" fmla="*/ 394 w 420"/>
              <a:gd name="connsiteY7-26788" fmla="*/ 53 h 764"/>
              <a:gd name="connsiteX8-26789" fmla="*/ 405 w 420"/>
              <a:gd name="connsiteY8-26790" fmla="*/ 58 h 764"/>
              <a:gd name="connsiteX9-26791" fmla="*/ 415 w 420"/>
              <a:gd name="connsiteY9-26792" fmla="*/ 68 h 764"/>
              <a:gd name="connsiteX10-26793" fmla="*/ 420 w 420"/>
              <a:gd name="connsiteY10-26794" fmla="*/ 74 h 764"/>
              <a:gd name="connsiteX11-26795" fmla="*/ 420 w 420"/>
              <a:gd name="connsiteY11-26796" fmla="*/ 74 h 764"/>
              <a:gd name="connsiteX12-26797" fmla="*/ 415 w 420"/>
              <a:gd name="connsiteY12-26798" fmla="*/ 79 h 764"/>
              <a:gd name="connsiteX13-26799" fmla="*/ 415 w 420"/>
              <a:gd name="connsiteY13-26800" fmla="*/ 84 h 764"/>
              <a:gd name="connsiteX14-26801" fmla="*/ 410 w 420"/>
              <a:gd name="connsiteY14-26802" fmla="*/ 90 h 764"/>
              <a:gd name="connsiteX15-26803" fmla="*/ 373 w 420"/>
              <a:gd name="connsiteY15-26804" fmla="*/ 263 h 764"/>
              <a:gd name="connsiteX16-26805" fmla="*/ 368 w 420"/>
              <a:gd name="connsiteY16-26806" fmla="*/ 316 h 764"/>
              <a:gd name="connsiteX17-26807" fmla="*/ 363 w 420"/>
              <a:gd name="connsiteY17-26808" fmla="*/ 363 h 764"/>
              <a:gd name="connsiteX18-26809" fmla="*/ 357 w 420"/>
              <a:gd name="connsiteY18-26810" fmla="*/ 411 h 764"/>
              <a:gd name="connsiteX19-26811" fmla="*/ 347 w 420"/>
              <a:gd name="connsiteY19-26812" fmla="*/ 458 h 764"/>
              <a:gd name="connsiteX20-26813" fmla="*/ 336 w 420"/>
              <a:gd name="connsiteY20-26814" fmla="*/ 506 h 764"/>
              <a:gd name="connsiteX21-26815" fmla="*/ 326 w 420"/>
              <a:gd name="connsiteY21-26816" fmla="*/ 553 h 764"/>
              <a:gd name="connsiteX22-26817" fmla="*/ 310 w 420"/>
              <a:gd name="connsiteY22-26818" fmla="*/ 595 h 764"/>
              <a:gd name="connsiteX23-26819" fmla="*/ 299 w 420"/>
              <a:gd name="connsiteY23-26820" fmla="*/ 622 h 764"/>
              <a:gd name="connsiteX24-26821" fmla="*/ 294 w 420"/>
              <a:gd name="connsiteY24-26822" fmla="*/ 643 h 764"/>
              <a:gd name="connsiteX25-26823" fmla="*/ 284 w 420"/>
              <a:gd name="connsiteY25-26824" fmla="*/ 658 h 764"/>
              <a:gd name="connsiteX26-26825" fmla="*/ 273 w 420"/>
              <a:gd name="connsiteY26-26826" fmla="*/ 674 h 764"/>
              <a:gd name="connsiteX27-26827" fmla="*/ 263 w 420"/>
              <a:gd name="connsiteY27-26828" fmla="*/ 690 h 764"/>
              <a:gd name="connsiteX28-26829" fmla="*/ 252 w 420"/>
              <a:gd name="connsiteY28-26830" fmla="*/ 706 h 764"/>
              <a:gd name="connsiteX29-26831" fmla="*/ 236 w 420"/>
              <a:gd name="connsiteY29-26832" fmla="*/ 716 h 764"/>
              <a:gd name="connsiteX30-26833" fmla="*/ 226 w 420"/>
              <a:gd name="connsiteY30-26834" fmla="*/ 727 h 764"/>
              <a:gd name="connsiteX31-26835" fmla="*/ 215 w 420"/>
              <a:gd name="connsiteY31-26836" fmla="*/ 737 h 764"/>
              <a:gd name="connsiteX32-26837" fmla="*/ 205 w 420"/>
              <a:gd name="connsiteY32-26838" fmla="*/ 743 h 764"/>
              <a:gd name="connsiteX33-26839" fmla="*/ 194 w 420"/>
              <a:gd name="connsiteY33-26840" fmla="*/ 748 h 764"/>
              <a:gd name="connsiteX34-26841" fmla="*/ 184 w 420"/>
              <a:gd name="connsiteY34-26842" fmla="*/ 753 h 764"/>
              <a:gd name="connsiteX35-26843" fmla="*/ 179 w 420"/>
              <a:gd name="connsiteY35-26844" fmla="*/ 758 h 764"/>
              <a:gd name="connsiteX36-26845" fmla="*/ 168 w 420"/>
              <a:gd name="connsiteY36-26846" fmla="*/ 764 h 764"/>
              <a:gd name="connsiteX37-26847" fmla="*/ 163 w 420"/>
              <a:gd name="connsiteY37-26848" fmla="*/ 764 h 764"/>
              <a:gd name="connsiteX38-26849" fmla="*/ 157 w 420"/>
              <a:gd name="connsiteY38-26850" fmla="*/ 764 h 764"/>
              <a:gd name="connsiteX39-26851" fmla="*/ 147 w 420"/>
              <a:gd name="connsiteY39-26852" fmla="*/ 758 h 764"/>
              <a:gd name="connsiteX40-26853" fmla="*/ 142 w 420"/>
              <a:gd name="connsiteY40-26854" fmla="*/ 753 h 764"/>
              <a:gd name="connsiteX41-26855" fmla="*/ 136 w 420"/>
              <a:gd name="connsiteY41-26856" fmla="*/ 748 h 764"/>
              <a:gd name="connsiteX42-26857" fmla="*/ 136 w 420"/>
              <a:gd name="connsiteY42-26858" fmla="*/ 743 h 764"/>
              <a:gd name="connsiteX43-26859" fmla="*/ 136 w 420"/>
              <a:gd name="connsiteY43-26860" fmla="*/ 737 h 764"/>
              <a:gd name="connsiteX44-26861" fmla="*/ 136 w 420"/>
              <a:gd name="connsiteY44-26862" fmla="*/ 732 h 764"/>
              <a:gd name="connsiteX45-26863" fmla="*/ 136 w 420"/>
              <a:gd name="connsiteY45-26864" fmla="*/ 722 h 764"/>
              <a:gd name="connsiteX46-26865" fmla="*/ 136 w 420"/>
              <a:gd name="connsiteY46-26866" fmla="*/ 716 h 764"/>
              <a:gd name="connsiteX47-26867" fmla="*/ 131 w 420"/>
              <a:gd name="connsiteY47-26868" fmla="*/ 706 h 764"/>
              <a:gd name="connsiteX48-26869" fmla="*/ 121 w 420"/>
              <a:gd name="connsiteY48-26870" fmla="*/ 695 h 764"/>
              <a:gd name="connsiteX49-26871" fmla="*/ 110 w 420"/>
              <a:gd name="connsiteY49-26872" fmla="*/ 690 h 764"/>
              <a:gd name="connsiteX50-26873" fmla="*/ 100 w 420"/>
              <a:gd name="connsiteY50-26874" fmla="*/ 679 h 764"/>
              <a:gd name="connsiteX51-26875" fmla="*/ 84 w 420"/>
              <a:gd name="connsiteY51-26876" fmla="*/ 669 h 764"/>
              <a:gd name="connsiteX52-26877" fmla="*/ 68 w 420"/>
              <a:gd name="connsiteY52-26878" fmla="*/ 658 h 764"/>
              <a:gd name="connsiteX53-26879" fmla="*/ 52 w 420"/>
              <a:gd name="connsiteY53-26880" fmla="*/ 648 h 764"/>
              <a:gd name="connsiteX54-26881" fmla="*/ 36 w 420"/>
              <a:gd name="connsiteY54-26882" fmla="*/ 643 h 764"/>
              <a:gd name="connsiteX55-26883" fmla="*/ 26 w 420"/>
              <a:gd name="connsiteY55-26884" fmla="*/ 632 h 764"/>
              <a:gd name="connsiteX56-26885" fmla="*/ 15 w 420"/>
              <a:gd name="connsiteY56-26886" fmla="*/ 627 h 764"/>
              <a:gd name="connsiteX57-26887" fmla="*/ 5 w 420"/>
              <a:gd name="connsiteY57-26888" fmla="*/ 622 h 764"/>
              <a:gd name="connsiteX58-26889" fmla="*/ 0 w 420"/>
              <a:gd name="connsiteY58-26890" fmla="*/ 616 h 764"/>
              <a:gd name="connsiteX59-26891" fmla="*/ 0 w 420"/>
              <a:gd name="connsiteY59-26892" fmla="*/ 616 h 764"/>
              <a:gd name="connsiteX60-26893" fmla="*/ 0 w 420"/>
              <a:gd name="connsiteY60-26894" fmla="*/ 611 h 764"/>
              <a:gd name="connsiteX61-26895" fmla="*/ 0 w 420"/>
              <a:gd name="connsiteY61-26896" fmla="*/ 611 h 764"/>
              <a:gd name="connsiteX62-26897" fmla="*/ 5 w 420"/>
              <a:gd name="connsiteY62-26898" fmla="*/ 611 h 764"/>
              <a:gd name="connsiteX63-26899" fmla="*/ 10 w 420"/>
              <a:gd name="connsiteY63-26900" fmla="*/ 611 h 764"/>
              <a:gd name="connsiteX64-26901" fmla="*/ 21 w 420"/>
              <a:gd name="connsiteY64-26902" fmla="*/ 611 h 764"/>
              <a:gd name="connsiteX65-26903" fmla="*/ 31 w 420"/>
              <a:gd name="connsiteY65-26904" fmla="*/ 611 h 764"/>
              <a:gd name="connsiteX66-26905" fmla="*/ 47 w 420"/>
              <a:gd name="connsiteY66-26906" fmla="*/ 616 h 764"/>
              <a:gd name="connsiteX67-26907" fmla="*/ 63 w 420"/>
              <a:gd name="connsiteY67-26908" fmla="*/ 622 h 764"/>
              <a:gd name="connsiteX68-26909" fmla="*/ 84 w 420"/>
              <a:gd name="connsiteY68-26910" fmla="*/ 622 h 764"/>
              <a:gd name="connsiteX69-26911" fmla="*/ 105 w 420"/>
              <a:gd name="connsiteY69-26912" fmla="*/ 627 h 764"/>
              <a:gd name="connsiteX70-26913" fmla="*/ 121 w 420"/>
              <a:gd name="connsiteY70-26914" fmla="*/ 632 h 764"/>
              <a:gd name="connsiteX71-26915" fmla="*/ 136 w 420"/>
              <a:gd name="connsiteY71-26916" fmla="*/ 632 h 764"/>
              <a:gd name="connsiteX72-26917" fmla="*/ 152 w 420"/>
              <a:gd name="connsiteY72-26918" fmla="*/ 632 h 764"/>
              <a:gd name="connsiteX73-26919" fmla="*/ 163 w 420"/>
              <a:gd name="connsiteY73-26920" fmla="*/ 632 h 764"/>
              <a:gd name="connsiteX74-26921" fmla="*/ 173 w 420"/>
              <a:gd name="connsiteY74-26922" fmla="*/ 632 h 764"/>
              <a:gd name="connsiteX75-26923" fmla="*/ 179 w 420"/>
              <a:gd name="connsiteY75-26924" fmla="*/ 632 h 764"/>
              <a:gd name="connsiteX76-26925" fmla="*/ 184 w 420"/>
              <a:gd name="connsiteY76-26926" fmla="*/ 632 h 764"/>
              <a:gd name="connsiteX77-26927" fmla="*/ 189 w 420"/>
              <a:gd name="connsiteY77-26928" fmla="*/ 627 h 764"/>
              <a:gd name="connsiteX78-26929" fmla="*/ 194 w 420"/>
              <a:gd name="connsiteY78-26930" fmla="*/ 622 h 764"/>
              <a:gd name="connsiteX79-26931" fmla="*/ 200 w 420"/>
              <a:gd name="connsiteY79-26932" fmla="*/ 616 h 764"/>
              <a:gd name="connsiteX80-26933" fmla="*/ 205 w 420"/>
              <a:gd name="connsiteY80-26934" fmla="*/ 611 h 764"/>
              <a:gd name="connsiteX81-26935" fmla="*/ 210 w 420"/>
              <a:gd name="connsiteY81-26936" fmla="*/ 600 h 764"/>
              <a:gd name="connsiteX82-26937" fmla="*/ 221 w 420"/>
              <a:gd name="connsiteY82-26938" fmla="*/ 590 h 764"/>
              <a:gd name="connsiteX83-26939" fmla="*/ 226 w 420"/>
              <a:gd name="connsiteY83-26940" fmla="*/ 579 h 764"/>
              <a:gd name="connsiteX84-26941" fmla="*/ 231 w 420"/>
              <a:gd name="connsiteY84-26942" fmla="*/ 569 h 764"/>
              <a:gd name="connsiteX85-26943" fmla="*/ 236 w 420"/>
              <a:gd name="connsiteY85-26944" fmla="*/ 553 h 764"/>
              <a:gd name="connsiteX86-26945" fmla="*/ 242 w 420"/>
              <a:gd name="connsiteY86-26946" fmla="*/ 537 h 764"/>
              <a:gd name="connsiteX87-26947" fmla="*/ 247 w 420"/>
              <a:gd name="connsiteY87-26948" fmla="*/ 521 h 764"/>
              <a:gd name="connsiteX88-26949" fmla="*/ 252 w 420"/>
              <a:gd name="connsiteY88-26950" fmla="*/ 500 h 764"/>
              <a:gd name="connsiteX89-26951" fmla="*/ 257 w 420"/>
              <a:gd name="connsiteY89-26952" fmla="*/ 479 h 764"/>
              <a:gd name="connsiteX90-26953" fmla="*/ 263 w 420"/>
              <a:gd name="connsiteY90-26954" fmla="*/ 453 h 764"/>
              <a:gd name="connsiteX91-26955" fmla="*/ 268 w 420"/>
              <a:gd name="connsiteY91-26956" fmla="*/ 427 h 764"/>
              <a:gd name="connsiteX92-26957" fmla="*/ 273 w 420"/>
              <a:gd name="connsiteY92-26958" fmla="*/ 400 h 764"/>
              <a:gd name="connsiteX93-26959" fmla="*/ 278 w 420"/>
              <a:gd name="connsiteY93-26960" fmla="*/ 374 h 764"/>
              <a:gd name="connsiteX94-26961" fmla="*/ 284 w 420"/>
              <a:gd name="connsiteY94-26962" fmla="*/ 348 h 764"/>
              <a:gd name="connsiteX95-26963" fmla="*/ 284 w 420"/>
              <a:gd name="connsiteY95-26964" fmla="*/ 321 h 764"/>
              <a:gd name="connsiteX96-26965" fmla="*/ 289 w 420"/>
              <a:gd name="connsiteY96-26966" fmla="*/ 295 h 764"/>
              <a:gd name="connsiteX97-26967" fmla="*/ 289 w 420"/>
              <a:gd name="connsiteY97-26968" fmla="*/ 274 h 764"/>
              <a:gd name="connsiteX98-26969" fmla="*/ 294 w 420"/>
              <a:gd name="connsiteY98-26970" fmla="*/ 253 h 764"/>
              <a:gd name="connsiteX0-26971" fmla="*/ 278 w 420"/>
              <a:gd name="connsiteY0-26972" fmla="*/ 0 h 764"/>
              <a:gd name="connsiteX1-26973" fmla="*/ 284 w 420"/>
              <a:gd name="connsiteY1-26974" fmla="*/ 5 h 764"/>
              <a:gd name="connsiteX2-26975" fmla="*/ 299 w 420"/>
              <a:gd name="connsiteY2-26976" fmla="*/ 5 h 764"/>
              <a:gd name="connsiteX3-26977" fmla="*/ 310 w 420"/>
              <a:gd name="connsiteY3-26978" fmla="*/ 11 h 764"/>
              <a:gd name="connsiteX4-26979" fmla="*/ 331 w 420"/>
              <a:gd name="connsiteY4-26980" fmla="*/ 16 h 764"/>
              <a:gd name="connsiteX5-26981" fmla="*/ 363 w 420"/>
              <a:gd name="connsiteY5-26982" fmla="*/ 32 h 764"/>
              <a:gd name="connsiteX6-26983" fmla="*/ 378 w 420"/>
              <a:gd name="connsiteY6-26984" fmla="*/ 42 h 764"/>
              <a:gd name="connsiteX7-26985" fmla="*/ 394 w 420"/>
              <a:gd name="connsiteY7-26986" fmla="*/ 53 h 764"/>
              <a:gd name="connsiteX8-26987" fmla="*/ 405 w 420"/>
              <a:gd name="connsiteY8-26988" fmla="*/ 58 h 764"/>
              <a:gd name="connsiteX9-26989" fmla="*/ 415 w 420"/>
              <a:gd name="connsiteY9-26990" fmla="*/ 68 h 764"/>
              <a:gd name="connsiteX10-26991" fmla="*/ 420 w 420"/>
              <a:gd name="connsiteY10-26992" fmla="*/ 74 h 764"/>
              <a:gd name="connsiteX11-26993" fmla="*/ 420 w 420"/>
              <a:gd name="connsiteY11-26994" fmla="*/ 74 h 764"/>
              <a:gd name="connsiteX12-26995" fmla="*/ 415 w 420"/>
              <a:gd name="connsiteY12-26996" fmla="*/ 79 h 764"/>
              <a:gd name="connsiteX13-26997" fmla="*/ 415 w 420"/>
              <a:gd name="connsiteY13-26998" fmla="*/ 84 h 764"/>
              <a:gd name="connsiteX14-26999" fmla="*/ 373 w 420"/>
              <a:gd name="connsiteY14-27000" fmla="*/ 263 h 764"/>
              <a:gd name="connsiteX15-27001" fmla="*/ 368 w 420"/>
              <a:gd name="connsiteY15-27002" fmla="*/ 316 h 764"/>
              <a:gd name="connsiteX16-27003" fmla="*/ 363 w 420"/>
              <a:gd name="connsiteY16-27004" fmla="*/ 363 h 764"/>
              <a:gd name="connsiteX17-27005" fmla="*/ 357 w 420"/>
              <a:gd name="connsiteY17-27006" fmla="*/ 411 h 764"/>
              <a:gd name="connsiteX18-27007" fmla="*/ 347 w 420"/>
              <a:gd name="connsiteY18-27008" fmla="*/ 458 h 764"/>
              <a:gd name="connsiteX19-27009" fmla="*/ 336 w 420"/>
              <a:gd name="connsiteY19-27010" fmla="*/ 506 h 764"/>
              <a:gd name="connsiteX20-27011" fmla="*/ 326 w 420"/>
              <a:gd name="connsiteY20-27012" fmla="*/ 553 h 764"/>
              <a:gd name="connsiteX21-27013" fmla="*/ 310 w 420"/>
              <a:gd name="connsiteY21-27014" fmla="*/ 595 h 764"/>
              <a:gd name="connsiteX22-27015" fmla="*/ 299 w 420"/>
              <a:gd name="connsiteY22-27016" fmla="*/ 622 h 764"/>
              <a:gd name="connsiteX23-27017" fmla="*/ 294 w 420"/>
              <a:gd name="connsiteY23-27018" fmla="*/ 643 h 764"/>
              <a:gd name="connsiteX24-27019" fmla="*/ 284 w 420"/>
              <a:gd name="connsiteY24-27020" fmla="*/ 658 h 764"/>
              <a:gd name="connsiteX25-27021" fmla="*/ 273 w 420"/>
              <a:gd name="connsiteY25-27022" fmla="*/ 674 h 764"/>
              <a:gd name="connsiteX26-27023" fmla="*/ 263 w 420"/>
              <a:gd name="connsiteY26-27024" fmla="*/ 690 h 764"/>
              <a:gd name="connsiteX27-27025" fmla="*/ 252 w 420"/>
              <a:gd name="connsiteY27-27026" fmla="*/ 706 h 764"/>
              <a:gd name="connsiteX28-27027" fmla="*/ 236 w 420"/>
              <a:gd name="connsiteY28-27028" fmla="*/ 716 h 764"/>
              <a:gd name="connsiteX29-27029" fmla="*/ 226 w 420"/>
              <a:gd name="connsiteY29-27030" fmla="*/ 727 h 764"/>
              <a:gd name="connsiteX30-27031" fmla="*/ 215 w 420"/>
              <a:gd name="connsiteY30-27032" fmla="*/ 737 h 764"/>
              <a:gd name="connsiteX31-27033" fmla="*/ 205 w 420"/>
              <a:gd name="connsiteY31-27034" fmla="*/ 743 h 764"/>
              <a:gd name="connsiteX32-27035" fmla="*/ 194 w 420"/>
              <a:gd name="connsiteY32-27036" fmla="*/ 748 h 764"/>
              <a:gd name="connsiteX33-27037" fmla="*/ 184 w 420"/>
              <a:gd name="connsiteY33-27038" fmla="*/ 753 h 764"/>
              <a:gd name="connsiteX34-27039" fmla="*/ 179 w 420"/>
              <a:gd name="connsiteY34-27040" fmla="*/ 758 h 764"/>
              <a:gd name="connsiteX35-27041" fmla="*/ 168 w 420"/>
              <a:gd name="connsiteY35-27042" fmla="*/ 764 h 764"/>
              <a:gd name="connsiteX36-27043" fmla="*/ 163 w 420"/>
              <a:gd name="connsiteY36-27044" fmla="*/ 764 h 764"/>
              <a:gd name="connsiteX37-27045" fmla="*/ 157 w 420"/>
              <a:gd name="connsiteY37-27046" fmla="*/ 764 h 764"/>
              <a:gd name="connsiteX38-27047" fmla="*/ 147 w 420"/>
              <a:gd name="connsiteY38-27048" fmla="*/ 758 h 764"/>
              <a:gd name="connsiteX39-27049" fmla="*/ 142 w 420"/>
              <a:gd name="connsiteY39-27050" fmla="*/ 753 h 764"/>
              <a:gd name="connsiteX40-27051" fmla="*/ 136 w 420"/>
              <a:gd name="connsiteY40-27052" fmla="*/ 748 h 764"/>
              <a:gd name="connsiteX41-27053" fmla="*/ 136 w 420"/>
              <a:gd name="connsiteY41-27054" fmla="*/ 743 h 764"/>
              <a:gd name="connsiteX42-27055" fmla="*/ 136 w 420"/>
              <a:gd name="connsiteY42-27056" fmla="*/ 737 h 764"/>
              <a:gd name="connsiteX43-27057" fmla="*/ 136 w 420"/>
              <a:gd name="connsiteY43-27058" fmla="*/ 732 h 764"/>
              <a:gd name="connsiteX44-27059" fmla="*/ 136 w 420"/>
              <a:gd name="connsiteY44-27060" fmla="*/ 722 h 764"/>
              <a:gd name="connsiteX45-27061" fmla="*/ 136 w 420"/>
              <a:gd name="connsiteY45-27062" fmla="*/ 716 h 764"/>
              <a:gd name="connsiteX46-27063" fmla="*/ 131 w 420"/>
              <a:gd name="connsiteY46-27064" fmla="*/ 706 h 764"/>
              <a:gd name="connsiteX47-27065" fmla="*/ 121 w 420"/>
              <a:gd name="connsiteY47-27066" fmla="*/ 695 h 764"/>
              <a:gd name="connsiteX48-27067" fmla="*/ 110 w 420"/>
              <a:gd name="connsiteY48-27068" fmla="*/ 690 h 764"/>
              <a:gd name="connsiteX49-27069" fmla="*/ 100 w 420"/>
              <a:gd name="connsiteY49-27070" fmla="*/ 679 h 764"/>
              <a:gd name="connsiteX50-27071" fmla="*/ 84 w 420"/>
              <a:gd name="connsiteY50-27072" fmla="*/ 669 h 764"/>
              <a:gd name="connsiteX51-27073" fmla="*/ 68 w 420"/>
              <a:gd name="connsiteY51-27074" fmla="*/ 658 h 764"/>
              <a:gd name="connsiteX52-27075" fmla="*/ 52 w 420"/>
              <a:gd name="connsiteY52-27076" fmla="*/ 648 h 764"/>
              <a:gd name="connsiteX53-27077" fmla="*/ 36 w 420"/>
              <a:gd name="connsiteY53-27078" fmla="*/ 643 h 764"/>
              <a:gd name="connsiteX54-27079" fmla="*/ 26 w 420"/>
              <a:gd name="connsiteY54-27080" fmla="*/ 632 h 764"/>
              <a:gd name="connsiteX55-27081" fmla="*/ 15 w 420"/>
              <a:gd name="connsiteY55-27082" fmla="*/ 627 h 764"/>
              <a:gd name="connsiteX56-27083" fmla="*/ 5 w 420"/>
              <a:gd name="connsiteY56-27084" fmla="*/ 622 h 764"/>
              <a:gd name="connsiteX57-27085" fmla="*/ 0 w 420"/>
              <a:gd name="connsiteY57-27086" fmla="*/ 616 h 764"/>
              <a:gd name="connsiteX58-27087" fmla="*/ 0 w 420"/>
              <a:gd name="connsiteY58-27088" fmla="*/ 616 h 764"/>
              <a:gd name="connsiteX59-27089" fmla="*/ 0 w 420"/>
              <a:gd name="connsiteY59-27090" fmla="*/ 611 h 764"/>
              <a:gd name="connsiteX60-27091" fmla="*/ 0 w 420"/>
              <a:gd name="connsiteY60-27092" fmla="*/ 611 h 764"/>
              <a:gd name="connsiteX61-27093" fmla="*/ 5 w 420"/>
              <a:gd name="connsiteY61-27094" fmla="*/ 611 h 764"/>
              <a:gd name="connsiteX62-27095" fmla="*/ 10 w 420"/>
              <a:gd name="connsiteY62-27096" fmla="*/ 611 h 764"/>
              <a:gd name="connsiteX63-27097" fmla="*/ 21 w 420"/>
              <a:gd name="connsiteY63-27098" fmla="*/ 611 h 764"/>
              <a:gd name="connsiteX64-27099" fmla="*/ 31 w 420"/>
              <a:gd name="connsiteY64-27100" fmla="*/ 611 h 764"/>
              <a:gd name="connsiteX65-27101" fmla="*/ 47 w 420"/>
              <a:gd name="connsiteY65-27102" fmla="*/ 616 h 764"/>
              <a:gd name="connsiteX66-27103" fmla="*/ 63 w 420"/>
              <a:gd name="connsiteY66-27104" fmla="*/ 622 h 764"/>
              <a:gd name="connsiteX67-27105" fmla="*/ 84 w 420"/>
              <a:gd name="connsiteY67-27106" fmla="*/ 622 h 764"/>
              <a:gd name="connsiteX68-27107" fmla="*/ 105 w 420"/>
              <a:gd name="connsiteY68-27108" fmla="*/ 627 h 764"/>
              <a:gd name="connsiteX69-27109" fmla="*/ 121 w 420"/>
              <a:gd name="connsiteY69-27110" fmla="*/ 632 h 764"/>
              <a:gd name="connsiteX70-27111" fmla="*/ 136 w 420"/>
              <a:gd name="connsiteY70-27112" fmla="*/ 632 h 764"/>
              <a:gd name="connsiteX71-27113" fmla="*/ 152 w 420"/>
              <a:gd name="connsiteY71-27114" fmla="*/ 632 h 764"/>
              <a:gd name="connsiteX72-27115" fmla="*/ 163 w 420"/>
              <a:gd name="connsiteY72-27116" fmla="*/ 632 h 764"/>
              <a:gd name="connsiteX73-27117" fmla="*/ 173 w 420"/>
              <a:gd name="connsiteY73-27118" fmla="*/ 632 h 764"/>
              <a:gd name="connsiteX74-27119" fmla="*/ 179 w 420"/>
              <a:gd name="connsiteY74-27120" fmla="*/ 632 h 764"/>
              <a:gd name="connsiteX75-27121" fmla="*/ 184 w 420"/>
              <a:gd name="connsiteY75-27122" fmla="*/ 632 h 764"/>
              <a:gd name="connsiteX76-27123" fmla="*/ 189 w 420"/>
              <a:gd name="connsiteY76-27124" fmla="*/ 627 h 764"/>
              <a:gd name="connsiteX77-27125" fmla="*/ 194 w 420"/>
              <a:gd name="connsiteY77-27126" fmla="*/ 622 h 764"/>
              <a:gd name="connsiteX78-27127" fmla="*/ 200 w 420"/>
              <a:gd name="connsiteY78-27128" fmla="*/ 616 h 764"/>
              <a:gd name="connsiteX79-27129" fmla="*/ 205 w 420"/>
              <a:gd name="connsiteY79-27130" fmla="*/ 611 h 764"/>
              <a:gd name="connsiteX80-27131" fmla="*/ 210 w 420"/>
              <a:gd name="connsiteY80-27132" fmla="*/ 600 h 764"/>
              <a:gd name="connsiteX81-27133" fmla="*/ 221 w 420"/>
              <a:gd name="connsiteY81-27134" fmla="*/ 590 h 764"/>
              <a:gd name="connsiteX82-27135" fmla="*/ 226 w 420"/>
              <a:gd name="connsiteY82-27136" fmla="*/ 579 h 764"/>
              <a:gd name="connsiteX83-27137" fmla="*/ 231 w 420"/>
              <a:gd name="connsiteY83-27138" fmla="*/ 569 h 764"/>
              <a:gd name="connsiteX84-27139" fmla="*/ 236 w 420"/>
              <a:gd name="connsiteY84-27140" fmla="*/ 553 h 764"/>
              <a:gd name="connsiteX85-27141" fmla="*/ 242 w 420"/>
              <a:gd name="connsiteY85-27142" fmla="*/ 537 h 764"/>
              <a:gd name="connsiteX86-27143" fmla="*/ 247 w 420"/>
              <a:gd name="connsiteY86-27144" fmla="*/ 521 h 764"/>
              <a:gd name="connsiteX87-27145" fmla="*/ 252 w 420"/>
              <a:gd name="connsiteY87-27146" fmla="*/ 500 h 764"/>
              <a:gd name="connsiteX88-27147" fmla="*/ 257 w 420"/>
              <a:gd name="connsiteY88-27148" fmla="*/ 479 h 764"/>
              <a:gd name="connsiteX89-27149" fmla="*/ 263 w 420"/>
              <a:gd name="connsiteY89-27150" fmla="*/ 453 h 764"/>
              <a:gd name="connsiteX90-27151" fmla="*/ 268 w 420"/>
              <a:gd name="connsiteY90-27152" fmla="*/ 427 h 764"/>
              <a:gd name="connsiteX91-27153" fmla="*/ 273 w 420"/>
              <a:gd name="connsiteY91-27154" fmla="*/ 400 h 764"/>
              <a:gd name="connsiteX92-27155" fmla="*/ 278 w 420"/>
              <a:gd name="connsiteY92-27156" fmla="*/ 374 h 764"/>
              <a:gd name="connsiteX93-27157" fmla="*/ 284 w 420"/>
              <a:gd name="connsiteY93-27158" fmla="*/ 348 h 764"/>
              <a:gd name="connsiteX94-27159" fmla="*/ 284 w 420"/>
              <a:gd name="connsiteY94-27160" fmla="*/ 321 h 764"/>
              <a:gd name="connsiteX95-27161" fmla="*/ 289 w 420"/>
              <a:gd name="connsiteY95-27162" fmla="*/ 295 h 764"/>
              <a:gd name="connsiteX96-27163" fmla="*/ 289 w 420"/>
              <a:gd name="connsiteY96-27164" fmla="*/ 274 h 764"/>
              <a:gd name="connsiteX97-27165" fmla="*/ 294 w 420"/>
              <a:gd name="connsiteY97-27166" fmla="*/ 253 h 764"/>
              <a:gd name="connsiteX0-27167" fmla="*/ 278 w 420"/>
              <a:gd name="connsiteY0-27168" fmla="*/ 0 h 764"/>
              <a:gd name="connsiteX1-27169" fmla="*/ 284 w 420"/>
              <a:gd name="connsiteY1-27170" fmla="*/ 5 h 764"/>
              <a:gd name="connsiteX2-27171" fmla="*/ 299 w 420"/>
              <a:gd name="connsiteY2-27172" fmla="*/ 5 h 764"/>
              <a:gd name="connsiteX3-27173" fmla="*/ 310 w 420"/>
              <a:gd name="connsiteY3-27174" fmla="*/ 11 h 764"/>
              <a:gd name="connsiteX4-27175" fmla="*/ 331 w 420"/>
              <a:gd name="connsiteY4-27176" fmla="*/ 16 h 764"/>
              <a:gd name="connsiteX5-27177" fmla="*/ 363 w 420"/>
              <a:gd name="connsiteY5-27178" fmla="*/ 32 h 764"/>
              <a:gd name="connsiteX6-27179" fmla="*/ 378 w 420"/>
              <a:gd name="connsiteY6-27180" fmla="*/ 42 h 764"/>
              <a:gd name="connsiteX7-27181" fmla="*/ 394 w 420"/>
              <a:gd name="connsiteY7-27182" fmla="*/ 53 h 764"/>
              <a:gd name="connsiteX8-27183" fmla="*/ 405 w 420"/>
              <a:gd name="connsiteY8-27184" fmla="*/ 58 h 764"/>
              <a:gd name="connsiteX9-27185" fmla="*/ 415 w 420"/>
              <a:gd name="connsiteY9-27186" fmla="*/ 68 h 764"/>
              <a:gd name="connsiteX10-27187" fmla="*/ 420 w 420"/>
              <a:gd name="connsiteY10-27188" fmla="*/ 74 h 764"/>
              <a:gd name="connsiteX11-27189" fmla="*/ 420 w 420"/>
              <a:gd name="connsiteY11-27190" fmla="*/ 74 h 764"/>
              <a:gd name="connsiteX12-27191" fmla="*/ 415 w 420"/>
              <a:gd name="connsiteY12-27192" fmla="*/ 79 h 764"/>
              <a:gd name="connsiteX13-27193" fmla="*/ 415 w 420"/>
              <a:gd name="connsiteY13-27194" fmla="*/ 84 h 764"/>
              <a:gd name="connsiteX14-27195" fmla="*/ 373 w 420"/>
              <a:gd name="connsiteY14-27196" fmla="*/ 263 h 764"/>
              <a:gd name="connsiteX15-27197" fmla="*/ 368 w 420"/>
              <a:gd name="connsiteY15-27198" fmla="*/ 316 h 764"/>
              <a:gd name="connsiteX16-27199" fmla="*/ 363 w 420"/>
              <a:gd name="connsiteY16-27200" fmla="*/ 363 h 764"/>
              <a:gd name="connsiteX17-27201" fmla="*/ 357 w 420"/>
              <a:gd name="connsiteY17-27202" fmla="*/ 411 h 764"/>
              <a:gd name="connsiteX18-27203" fmla="*/ 347 w 420"/>
              <a:gd name="connsiteY18-27204" fmla="*/ 458 h 764"/>
              <a:gd name="connsiteX19-27205" fmla="*/ 336 w 420"/>
              <a:gd name="connsiteY19-27206" fmla="*/ 506 h 764"/>
              <a:gd name="connsiteX20-27207" fmla="*/ 326 w 420"/>
              <a:gd name="connsiteY20-27208" fmla="*/ 553 h 764"/>
              <a:gd name="connsiteX21-27209" fmla="*/ 310 w 420"/>
              <a:gd name="connsiteY21-27210" fmla="*/ 595 h 764"/>
              <a:gd name="connsiteX22-27211" fmla="*/ 299 w 420"/>
              <a:gd name="connsiteY22-27212" fmla="*/ 622 h 764"/>
              <a:gd name="connsiteX23-27213" fmla="*/ 294 w 420"/>
              <a:gd name="connsiteY23-27214" fmla="*/ 643 h 764"/>
              <a:gd name="connsiteX24-27215" fmla="*/ 284 w 420"/>
              <a:gd name="connsiteY24-27216" fmla="*/ 658 h 764"/>
              <a:gd name="connsiteX25-27217" fmla="*/ 273 w 420"/>
              <a:gd name="connsiteY25-27218" fmla="*/ 674 h 764"/>
              <a:gd name="connsiteX26-27219" fmla="*/ 263 w 420"/>
              <a:gd name="connsiteY26-27220" fmla="*/ 690 h 764"/>
              <a:gd name="connsiteX27-27221" fmla="*/ 252 w 420"/>
              <a:gd name="connsiteY27-27222" fmla="*/ 706 h 764"/>
              <a:gd name="connsiteX28-27223" fmla="*/ 236 w 420"/>
              <a:gd name="connsiteY28-27224" fmla="*/ 716 h 764"/>
              <a:gd name="connsiteX29-27225" fmla="*/ 226 w 420"/>
              <a:gd name="connsiteY29-27226" fmla="*/ 727 h 764"/>
              <a:gd name="connsiteX30-27227" fmla="*/ 215 w 420"/>
              <a:gd name="connsiteY30-27228" fmla="*/ 737 h 764"/>
              <a:gd name="connsiteX31-27229" fmla="*/ 205 w 420"/>
              <a:gd name="connsiteY31-27230" fmla="*/ 743 h 764"/>
              <a:gd name="connsiteX32-27231" fmla="*/ 194 w 420"/>
              <a:gd name="connsiteY32-27232" fmla="*/ 748 h 764"/>
              <a:gd name="connsiteX33-27233" fmla="*/ 184 w 420"/>
              <a:gd name="connsiteY33-27234" fmla="*/ 753 h 764"/>
              <a:gd name="connsiteX34-27235" fmla="*/ 179 w 420"/>
              <a:gd name="connsiteY34-27236" fmla="*/ 758 h 764"/>
              <a:gd name="connsiteX35-27237" fmla="*/ 168 w 420"/>
              <a:gd name="connsiteY35-27238" fmla="*/ 764 h 764"/>
              <a:gd name="connsiteX36-27239" fmla="*/ 163 w 420"/>
              <a:gd name="connsiteY36-27240" fmla="*/ 764 h 764"/>
              <a:gd name="connsiteX37-27241" fmla="*/ 157 w 420"/>
              <a:gd name="connsiteY37-27242" fmla="*/ 764 h 764"/>
              <a:gd name="connsiteX38-27243" fmla="*/ 147 w 420"/>
              <a:gd name="connsiteY38-27244" fmla="*/ 758 h 764"/>
              <a:gd name="connsiteX39-27245" fmla="*/ 142 w 420"/>
              <a:gd name="connsiteY39-27246" fmla="*/ 753 h 764"/>
              <a:gd name="connsiteX40-27247" fmla="*/ 136 w 420"/>
              <a:gd name="connsiteY40-27248" fmla="*/ 748 h 764"/>
              <a:gd name="connsiteX41-27249" fmla="*/ 136 w 420"/>
              <a:gd name="connsiteY41-27250" fmla="*/ 743 h 764"/>
              <a:gd name="connsiteX42-27251" fmla="*/ 136 w 420"/>
              <a:gd name="connsiteY42-27252" fmla="*/ 737 h 764"/>
              <a:gd name="connsiteX43-27253" fmla="*/ 136 w 420"/>
              <a:gd name="connsiteY43-27254" fmla="*/ 732 h 764"/>
              <a:gd name="connsiteX44-27255" fmla="*/ 136 w 420"/>
              <a:gd name="connsiteY44-27256" fmla="*/ 722 h 764"/>
              <a:gd name="connsiteX45-27257" fmla="*/ 136 w 420"/>
              <a:gd name="connsiteY45-27258" fmla="*/ 716 h 764"/>
              <a:gd name="connsiteX46-27259" fmla="*/ 131 w 420"/>
              <a:gd name="connsiteY46-27260" fmla="*/ 706 h 764"/>
              <a:gd name="connsiteX47-27261" fmla="*/ 121 w 420"/>
              <a:gd name="connsiteY47-27262" fmla="*/ 695 h 764"/>
              <a:gd name="connsiteX48-27263" fmla="*/ 110 w 420"/>
              <a:gd name="connsiteY48-27264" fmla="*/ 690 h 764"/>
              <a:gd name="connsiteX49-27265" fmla="*/ 100 w 420"/>
              <a:gd name="connsiteY49-27266" fmla="*/ 679 h 764"/>
              <a:gd name="connsiteX50-27267" fmla="*/ 84 w 420"/>
              <a:gd name="connsiteY50-27268" fmla="*/ 669 h 764"/>
              <a:gd name="connsiteX51-27269" fmla="*/ 68 w 420"/>
              <a:gd name="connsiteY51-27270" fmla="*/ 658 h 764"/>
              <a:gd name="connsiteX52-27271" fmla="*/ 52 w 420"/>
              <a:gd name="connsiteY52-27272" fmla="*/ 648 h 764"/>
              <a:gd name="connsiteX53-27273" fmla="*/ 36 w 420"/>
              <a:gd name="connsiteY53-27274" fmla="*/ 643 h 764"/>
              <a:gd name="connsiteX54-27275" fmla="*/ 26 w 420"/>
              <a:gd name="connsiteY54-27276" fmla="*/ 632 h 764"/>
              <a:gd name="connsiteX55-27277" fmla="*/ 15 w 420"/>
              <a:gd name="connsiteY55-27278" fmla="*/ 627 h 764"/>
              <a:gd name="connsiteX56-27279" fmla="*/ 5 w 420"/>
              <a:gd name="connsiteY56-27280" fmla="*/ 622 h 764"/>
              <a:gd name="connsiteX57-27281" fmla="*/ 0 w 420"/>
              <a:gd name="connsiteY57-27282" fmla="*/ 616 h 764"/>
              <a:gd name="connsiteX58-27283" fmla="*/ 0 w 420"/>
              <a:gd name="connsiteY58-27284" fmla="*/ 616 h 764"/>
              <a:gd name="connsiteX59-27285" fmla="*/ 0 w 420"/>
              <a:gd name="connsiteY59-27286" fmla="*/ 611 h 764"/>
              <a:gd name="connsiteX60-27287" fmla="*/ 0 w 420"/>
              <a:gd name="connsiteY60-27288" fmla="*/ 611 h 764"/>
              <a:gd name="connsiteX61-27289" fmla="*/ 5 w 420"/>
              <a:gd name="connsiteY61-27290" fmla="*/ 611 h 764"/>
              <a:gd name="connsiteX62-27291" fmla="*/ 10 w 420"/>
              <a:gd name="connsiteY62-27292" fmla="*/ 611 h 764"/>
              <a:gd name="connsiteX63-27293" fmla="*/ 21 w 420"/>
              <a:gd name="connsiteY63-27294" fmla="*/ 611 h 764"/>
              <a:gd name="connsiteX64-27295" fmla="*/ 31 w 420"/>
              <a:gd name="connsiteY64-27296" fmla="*/ 611 h 764"/>
              <a:gd name="connsiteX65-27297" fmla="*/ 47 w 420"/>
              <a:gd name="connsiteY65-27298" fmla="*/ 616 h 764"/>
              <a:gd name="connsiteX66-27299" fmla="*/ 63 w 420"/>
              <a:gd name="connsiteY66-27300" fmla="*/ 622 h 764"/>
              <a:gd name="connsiteX67-27301" fmla="*/ 84 w 420"/>
              <a:gd name="connsiteY67-27302" fmla="*/ 622 h 764"/>
              <a:gd name="connsiteX68-27303" fmla="*/ 105 w 420"/>
              <a:gd name="connsiteY68-27304" fmla="*/ 627 h 764"/>
              <a:gd name="connsiteX69-27305" fmla="*/ 121 w 420"/>
              <a:gd name="connsiteY69-27306" fmla="*/ 632 h 764"/>
              <a:gd name="connsiteX70-27307" fmla="*/ 136 w 420"/>
              <a:gd name="connsiteY70-27308" fmla="*/ 632 h 764"/>
              <a:gd name="connsiteX71-27309" fmla="*/ 152 w 420"/>
              <a:gd name="connsiteY71-27310" fmla="*/ 632 h 764"/>
              <a:gd name="connsiteX72-27311" fmla="*/ 163 w 420"/>
              <a:gd name="connsiteY72-27312" fmla="*/ 632 h 764"/>
              <a:gd name="connsiteX73-27313" fmla="*/ 173 w 420"/>
              <a:gd name="connsiteY73-27314" fmla="*/ 632 h 764"/>
              <a:gd name="connsiteX74-27315" fmla="*/ 179 w 420"/>
              <a:gd name="connsiteY74-27316" fmla="*/ 632 h 764"/>
              <a:gd name="connsiteX75-27317" fmla="*/ 184 w 420"/>
              <a:gd name="connsiteY75-27318" fmla="*/ 632 h 764"/>
              <a:gd name="connsiteX76-27319" fmla="*/ 189 w 420"/>
              <a:gd name="connsiteY76-27320" fmla="*/ 627 h 764"/>
              <a:gd name="connsiteX77-27321" fmla="*/ 194 w 420"/>
              <a:gd name="connsiteY77-27322" fmla="*/ 622 h 764"/>
              <a:gd name="connsiteX78-27323" fmla="*/ 200 w 420"/>
              <a:gd name="connsiteY78-27324" fmla="*/ 616 h 764"/>
              <a:gd name="connsiteX79-27325" fmla="*/ 205 w 420"/>
              <a:gd name="connsiteY79-27326" fmla="*/ 611 h 764"/>
              <a:gd name="connsiteX80-27327" fmla="*/ 210 w 420"/>
              <a:gd name="connsiteY80-27328" fmla="*/ 600 h 764"/>
              <a:gd name="connsiteX81-27329" fmla="*/ 221 w 420"/>
              <a:gd name="connsiteY81-27330" fmla="*/ 590 h 764"/>
              <a:gd name="connsiteX82-27331" fmla="*/ 226 w 420"/>
              <a:gd name="connsiteY82-27332" fmla="*/ 579 h 764"/>
              <a:gd name="connsiteX83-27333" fmla="*/ 231 w 420"/>
              <a:gd name="connsiteY83-27334" fmla="*/ 569 h 764"/>
              <a:gd name="connsiteX84-27335" fmla="*/ 236 w 420"/>
              <a:gd name="connsiteY84-27336" fmla="*/ 553 h 764"/>
              <a:gd name="connsiteX85-27337" fmla="*/ 242 w 420"/>
              <a:gd name="connsiteY85-27338" fmla="*/ 537 h 764"/>
              <a:gd name="connsiteX86-27339" fmla="*/ 247 w 420"/>
              <a:gd name="connsiteY86-27340" fmla="*/ 521 h 764"/>
              <a:gd name="connsiteX87-27341" fmla="*/ 252 w 420"/>
              <a:gd name="connsiteY87-27342" fmla="*/ 500 h 764"/>
              <a:gd name="connsiteX88-27343" fmla="*/ 257 w 420"/>
              <a:gd name="connsiteY88-27344" fmla="*/ 479 h 764"/>
              <a:gd name="connsiteX89-27345" fmla="*/ 263 w 420"/>
              <a:gd name="connsiteY89-27346" fmla="*/ 453 h 764"/>
              <a:gd name="connsiteX90-27347" fmla="*/ 268 w 420"/>
              <a:gd name="connsiteY90-27348" fmla="*/ 427 h 764"/>
              <a:gd name="connsiteX91-27349" fmla="*/ 273 w 420"/>
              <a:gd name="connsiteY91-27350" fmla="*/ 400 h 764"/>
              <a:gd name="connsiteX92-27351" fmla="*/ 278 w 420"/>
              <a:gd name="connsiteY92-27352" fmla="*/ 374 h 764"/>
              <a:gd name="connsiteX93-27353" fmla="*/ 284 w 420"/>
              <a:gd name="connsiteY93-27354" fmla="*/ 348 h 764"/>
              <a:gd name="connsiteX94-27355" fmla="*/ 284 w 420"/>
              <a:gd name="connsiteY94-27356" fmla="*/ 321 h 764"/>
              <a:gd name="connsiteX95-27357" fmla="*/ 289 w 420"/>
              <a:gd name="connsiteY95-27358" fmla="*/ 295 h 764"/>
              <a:gd name="connsiteX96-27359" fmla="*/ 289 w 420"/>
              <a:gd name="connsiteY96-27360" fmla="*/ 274 h 764"/>
              <a:gd name="connsiteX0-27361" fmla="*/ 278 w 420"/>
              <a:gd name="connsiteY0-27362" fmla="*/ 0 h 764"/>
              <a:gd name="connsiteX1-27363" fmla="*/ 299 w 420"/>
              <a:gd name="connsiteY1-27364" fmla="*/ 5 h 764"/>
              <a:gd name="connsiteX2-27365" fmla="*/ 310 w 420"/>
              <a:gd name="connsiteY2-27366" fmla="*/ 11 h 764"/>
              <a:gd name="connsiteX3-27367" fmla="*/ 331 w 420"/>
              <a:gd name="connsiteY3-27368" fmla="*/ 16 h 764"/>
              <a:gd name="connsiteX4-27369" fmla="*/ 363 w 420"/>
              <a:gd name="connsiteY4-27370" fmla="*/ 32 h 764"/>
              <a:gd name="connsiteX5-27371" fmla="*/ 378 w 420"/>
              <a:gd name="connsiteY5-27372" fmla="*/ 42 h 764"/>
              <a:gd name="connsiteX6-27373" fmla="*/ 394 w 420"/>
              <a:gd name="connsiteY6-27374" fmla="*/ 53 h 764"/>
              <a:gd name="connsiteX7-27375" fmla="*/ 405 w 420"/>
              <a:gd name="connsiteY7-27376" fmla="*/ 58 h 764"/>
              <a:gd name="connsiteX8-27377" fmla="*/ 415 w 420"/>
              <a:gd name="connsiteY8-27378" fmla="*/ 68 h 764"/>
              <a:gd name="connsiteX9-27379" fmla="*/ 420 w 420"/>
              <a:gd name="connsiteY9-27380" fmla="*/ 74 h 764"/>
              <a:gd name="connsiteX10-27381" fmla="*/ 420 w 420"/>
              <a:gd name="connsiteY10-27382" fmla="*/ 74 h 764"/>
              <a:gd name="connsiteX11-27383" fmla="*/ 415 w 420"/>
              <a:gd name="connsiteY11-27384" fmla="*/ 79 h 764"/>
              <a:gd name="connsiteX12-27385" fmla="*/ 415 w 420"/>
              <a:gd name="connsiteY12-27386" fmla="*/ 84 h 764"/>
              <a:gd name="connsiteX13-27387" fmla="*/ 373 w 420"/>
              <a:gd name="connsiteY13-27388" fmla="*/ 263 h 764"/>
              <a:gd name="connsiteX14-27389" fmla="*/ 368 w 420"/>
              <a:gd name="connsiteY14-27390" fmla="*/ 316 h 764"/>
              <a:gd name="connsiteX15-27391" fmla="*/ 363 w 420"/>
              <a:gd name="connsiteY15-27392" fmla="*/ 363 h 764"/>
              <a:gd name="connsiteX16-27393" fmla="*/ 357 w 420"/>
              <a:gd name="connsiteY16-27394" fmla="*/ 411 h 764"/>
              <a:gd name="connsiteX17-27395" fmla="*/ 347 w 420"/>
              <a:gd name="connsiteY17-27396" fmla="*/ 458 h 764"/>
              <a:gd name="connsiteX18-27397" fmla="*/ 336 w 420"/>
              <a:gd name="connsiteY18-27398" fmla="*/ 506 h 764"/>
              <a:gd name="connsiteX19-27399" fmla="*/ 326 w 420"/>
              <a:gd name="connsiteY19-27400" fmla="*/ 553 h 764"/>
              <a:gd name="connsiteX20-27401" fmla="*/ 310 w 420"/>
              <a:gd name="connsiteY20-27402" fmla="*/ 595 h 764"/>
              <a:gd name="connsiteX21-27403" fmla="*/ 299 w 420"/>
              <a:gd name="connsiteY21-27404" fmla="*/ 622 h 764"/>
              <a:gd name="connsiteX22-27405" fmla="*/ 294 w 420"/>
              <a:gd name="connsiteY22-27406" fmla="*/ 643 h 764"/>
              <a:gd name="connsiteX23-27407" fmla="*/ 284 w 420"/>
              <a:gd name="connsiteY23-27408" fmla="*/ 658 h 764"/>
              <a:gd name="connsiteX24-27409" fmla="*/ 273 w 420"/>
              <a:gd name="connsiteY24-27410" fmla="*/ 674 h 764"/>
              <a:gd name="connsiteX25-27411" fmla="*/ 263 w 420"/>
              <a:gd name="connsiteY25-27412" fmla="*/ 690 h 764"/>
              <a:gd name="connsiteX26-27413" fmla="*/ 252 w 420"/>
              <a:gd name="connsiteY26-27414" fmla="*/ 706 h 764"/>
              <a:gd name="connsiteX27-27415" fmla="*/ 236 w 420"/>
              <a:gd name="connsiteY27-27416" fmla="*/ 716 h 764"/>
              <a:gd name="connsiteX28-27417" fmla="*/ 226 w 420"/>
              <a:gd name="connsiteY28-27418" fmla="*/ 727 h 764"/>
              <a:gd name="connsiteX29-27419" fmla="*/ 215 w 420"/>
              <a:gd name="connsiteY29-27420" fmla="*/ 737 h 764"/>
              <a:gd name="connsiteX30-27421" fmla="*/ 205 w 420"/>
              <a:gd name="connsiteY30-27422" fmla="*/ 743 h 764"/>
              <a:gd name="connsiteX31-27423" fmla="*/ 194 w 420"/>
              <a:gd name="connsiteY31-27424" fmla="*/ 748 h 764"/>
              <a:gd name="connsiteX32-27425" fmla="*/ 184 w 420"/>
              <a:gd name="connsiteY32-27426" fmla="*/ 753 h 764"/>
              <a:gd name="connsiteX33-27427" fmla="*/ 179 w 420"/>
              <a:gd name="connsiteY33-27428" fmla="*/ 758 h 764"/>
              <a:gd name="connsiteX34-27429" fmla="*/ 168 w 420"/>
              <a:gd name="connsiteY34-27430" fmla="*/ 764 h 764"/>
              <a:gd name="connsiteX35-27431" fmla="*/ 163 w 420"/>
              <a:gd name="connsiteY35-27432" fmla="*/ 764 h 764"/>
              <a:gd name="connsiteX36-27433" fmla="*/ 157 w 420"/>
              <a:gd name="connsiteY36-27434" fmla="*/ 764 h 764"/>
              <a:gd name="connsiteX37-27435" fmla="*/ 147 w 420"/>
              <a:gd name="connsiteY37-27436" fmla="*/ 758 h 764"/>
              <a:gd name="connsiteX38-27437" fmla="*/ 142 w 420"/>
              <a:gd name="connsiteY38-27438" fmla="*/ 753 h 764"/>
              <a:gd name="connsiteX39-27439" fmla="*/ 136 w 420"/>
              <a:gd name="connsiteY39-27440" fmla="*/ 748 h 764"/>
              <a:gd name="connsiteX40-27441" fmla="*/ 136 w 420"/>
              <a:gd name="connsiteY40-27442" fmla="*/ 743 h 764"/>
              <a:gd name="connsiteX41-27443" fmla="*/ 136 w 420"/>
              <a:gd name="connsiteY41-27444" fmla="*/ 737 h 764"/>
              <a:gd name="connsiteX42-27445" fmla="*/ 136 w 420"/>
              <a:gd name="connsiteY42-27446" fmla="*/ 732 h 764"/>
              <a:gd name="connsiteX43-27447" fmla="*/ 136 w 420"/>
              <a:gd name="connsiteY43-27448" fmla="*/ 722 h 764"/>
              <a:gd name="connsiteX44-27449" fmla="*/ 136 w 420"/>
              <a:gd name="connsiteY44-27450" fmla="*/ 716 h 764"/>
              <a:gd name="connsiteX45-27451" fmla="*/ 131 w 420"/>
              <a:gd name="connsiteY45-27452" fmla="*/ 706 h 764"/>
              <a:gd name="connsiteX46-27453" fmla="*/ 121 w 420"/>
              <a:gd name="connsiteY46-27454" fmla="*/ 695 h 764"/>
              <a:gd name="connsiteX47-27455" fmla="*/ 110 w 420"/>
              <a:gd name="connsiteY47-27456" fmla="*/ 690 h 764"/>
              <a:gd name="connsiteX48-27457" fmla="*/ 100 w 420"/>
              <a:gd name="connsiteY48-27458" fmla="*/ 679 h 764"/>
              <a:gd name="connsiteX49-27459" fmla="*/ 84 w 420"/>
              <a:gd name="connsiteY49-27460" fmla="*/ 669 h 764"/>
              <a:gd name="connsiteX50-27461" fmla="*/ 68 w 420"/>
              <a:gd name="connsiteY50-27462" fmla="*/ 658 h 764"/>
              <a:gd name="connsiteX51-27463" fmla="*/ 52 w 420"/>
              <a:gd name="connsiteY51-27464" fmla="*/ 648 h 764"/>
              <a:gd name="connsiteX52-27465" fmla="*/ 36 w 420"/>
              <a:gd name="connsiteY52-27466" fmla="*/ 643 h 764"/>
              <a:gd name="connsiteX53-27467" fmla="*/ 26 w 420"/>
              <a:gd name="connsiteY53-27468" fmla="*/ 632 h 764"/>
              <a:gd name="connsiteX54-27469" fmla="*/ 15 w 420"/>
              <a:gd name="connsiteY54-27470" fmla="*/ 627 h 764"/>
              <a:gd name="connsiteX55-27471" fmla="*/ 5 w 420"/>
              <a:gd name="connsiteY55-27472" fmla="*/ 622 h 764"/>
              <a:gd name="connsiteX56-27473" fmla="*/ 0 w 420"/>
              <a:gd name="connsiteY56-27474" fmla="*/ 616 h 764"/>
              <a:gd name="connsiteX57-27475" fmla="*/ 0 w 420"/>
              <a:gd name="connsiteY57-27476" fmla="*/ 616 h 764"/>
              <a:gd name="connsiteX58-27477" fmla="*/ 0 w 420"/>
              <a:gd name="connsiteY58-27478" fmla="*/ 611 h 764"/>
              <a:gd name="connsiteX59-27479" fmla="*/ 0 w 420"/>
              <a:gd name="connsiteY59-27480" fmla="*/ 611 h 764"/>
              <a:gd name="connsiteX60-27481" fmla="*/ 5 w 420"/>
              <a:gd name="connsiteY60-27482" fmla="*/ 611 h 764"/>
              <a:gd name="connsiteX61-27483" fmla="*/ 10 w 420"/>
              <a:gd name="connsiteY61-27484" fmla="*/ 611 h 764"/>
              <a:gd name="connsiteX62-27485" fmla="*/ 21 w 420"/>
              <a:gd name="connsiteY62-27486" fmla="*/ 611 h 764"/>
              <a:gd name="connsiteX63-27487" fmla="*/ 31 w 420"/>
              <a:gd name="connsiteY63-27488" fmla="*/ 611 h 764"/>
              <a:gd name="connsiteX64-27489" fmla="*/ 47 w 420"/>
              <a:gd name="connsiteY64-27490" fmla="*/ 616 h 764"/>
              <a:gd name="connsiteX65-27491" fmla="*/ 63 w 420"/>
              <a:gd name="connsiteY65-27492" fmla="*/ 622 h 764"/>
              <a:gd name="connsiteX66-27493" fmla="*/ 84 w 420"/>
              <a:gd name="connsiteY66-27494" fmla="*/ 622 h 764"/>
              <a:gd name="connsiteX67-27495" fmla="*/ 105 w 420"/>
              <a:gd name="connsiteY67-27496" fmla="*/ 627 h 764"/>
              <a:gd name="connsiteX68-27497" fmla="*/ 121 w 420"/>
              <a:gd name="connsiteY68-27498" fmla="*/ 632 h 764"/>
              <a:gd name="connsiteX69-27499" fmla="*/ 136 w 420"/>
              <a:gd name="connsiteY69-27500" fmla="*/ 632 h 764"/>
              <a:gd name="connsiteX70-27501" fmla="*/ 152 w 420"/>
              <a:gd name="connsiteY70-27502" fmla="*/ 632 h 764"/>
              <a:gd name="connsiteX71-27503" fmla="*/ 163 w 420"/>
              <a:gd name="connsiteY71-27504" fmla="*/ 632 h 764"/>
              <a:gd name="connsiteX72-27505" fmla="*/ 173 w 420"/>
              <a:gd name="connsiteY72-27506" fmla="*/ 632 h 764"/>
              <a:gd name="connsiteX73-27507" fmla="*/ 179 w 420"/>
              <a:gd name="connsiteY73-27508" fmla="*/ 632 h 764"/>
              <a:gd name="connsiteX74-27509" fmla="*/ 184 w 420"/>
              <a:gd name="connsiteY74-27510" fmla="*/ 632 h 764"/>
              <a:gd name="connsiteX75-27511" fmla="*/ 189 w 420"/>
              <a:gd name="connsiteY75-27512" fmla="*/ 627 h 764"/>
              <a:gd name="connsiteX76-27513" fmla="*/ 194 w 420"/>
              <a:gd name="connsiteY76-27514" fmla="*/ 622 h 764"/>
              <a:gd name="connsiteX77-27515" fmla="*/ 200 w 420"/>
              <a:gd name="connsiteY77-27516" fmla="*/ 616 h 764"/>
              <a:gd name="connsiteX78-27517" fmla="*/ 205 w 420"/>
              <a:gd name="connsiteY78-27518" fmla="*/ 611 h 764"/>
              <a:gd name="connsiteX79-27519" fmla="*/ 210 w 420"/>
              <a:gd name="connsiteY79-27520" fmla="*/ 600 h 764"/>
              <a:gd name="connsiteX80-27521" fmla="*/ 221 w 420"/>
              <a:gd name="connsiteY80-27522" fmla="*/ 590 h 764"/>
              <a:gd name="connsiteX81-27523" fmla="*/ 226 w 420"/>
              <a:gd name="connsiteY81-27524" fmla="*/ 579 h 764"/>
              <a:gd name="connsiteX82-27525" fmla="*/ 231 w 420"/>
              <a:gd name="connsiteY82-27526" fmla="*/ 569 h 764"/>
              <a:gd name="connsiteX83-27527" fmla="*/ 236 w 420"/>
              <a:gd name="connsiteY83-27528" fmla="*/ 553 h 764"/>
              <a:gd name="connsiteX84-27529" fmla="*/ 242 w 420"/>
              <a:gd name="connsiteY84-27530" fmla="*/ 537 h 764"/>
              <a:gd name="connsiteX85-27531" fmla="*/ 247 w 420"/>
              <a:gd name="connsiteY85-27532" fmla="*/ 521 h 764"/>
              <a:gd name="connsiteX86-27533" fmla="*/ 252 w 420"/>
              <a:gd name="connsiteY86-27534" fmla="*/ 500 h 764"/>
              <a:gd name="connsiteX87-27535" fmla="*/ 257 w 420"/>
              <a:gd name="connsiteY87-27536" fmla="*/ 479 h 764"/>
              <a:gd name="connsiteX88-27537" fmla="*/ 263 w 420"/>
              <a:gd name="connsiteY88-27538" fmla="*/ 453 h 764"/>
              <a:gd name="connsiteX89-27539" fmla="*/ 268 w 420"/>
              <a:gd name="connsiteY89-27540" fmla="*/ 427 h 764"/>
              <a:gd name="connsiteX90-27541" fmla="*/ 273 w 420"/>
              <a:gd name="connsiteY90-27542" fmla="*/ 400 h 764"/>
              <a:gd name="connsiteX91-27543" fmla="*/ 278 w 420"/>
              <a:gd name="connsiteY91-27544" fmla="*/ 374 h 764"/>
              <a:gd name="connsiteX92-27545" fmla="*/ 284 w 420"/>
              <a:gd name="connsiteY92-27546" fmla="*/ 348 h 764"/>
              <a:gd name="connsiteX93-27547" fmla="*/ 284 w 420"/>
              <a:gd name="connsiteY93-27548" fmla="*/ 321 h 764"/>
              <a:gd name="connsiteX94-27549" fmla="*/ 289 w 420"/>
              <a:gd name="connsiteY94-27550" fmla="*/ 295 h 764"/>
              <a:gd name="connsiteX95-27551" fmla="*/ 289 w 420"/>
              <a:gd name="connsiteY95-27552" fmla="*/ 274 h 764"/>
              <a:gd name="connsiteX0-27553" fmla="*/ 299 w 420"/>
              <a:gd name="connsiteY0-27554" fmla="*/ 0 h 759"/>
              <a:gd name="connsiteX1-27555" fmla="*/ 310 w 420"/>
              <a:gd name="connsiteY1-27556" fmla="*/ 6 h 759"/>
              <a:gd name="connsiteX2-27557" fmla="*/ 331 w 420"/>
              <a:gd name="connsiteY2-27558" fmla="*/ 11 h 759"/>
              <a:gd name="connsiteX3-27559" fmla="*/ 363 w 420"/>
              <a:gd name="connsiteY3-27560" fmla="*/ 27 h 759"/>
              <a:gd name="connsiteX4-27561" fmla="*/ 378 w 420"/>
              <a:gd name="connsiteY4-27562" fmla="*/ 37 h 759"/>
              <a:gd name="connsiteX5-27563" fmla="*/ 394 w 420"/>
              <a:gd name="connsiteY5-27564" fmla="*/ 48 h 759"/>
              <a:gd name="connsiteX6-27565" fmla="*/ 405 w 420"/>
              <a:gd name="connsiteY6-27566" fmla="*/ 53 h 759"/>
              <a:gd name="connsiteX7-27567" fmla="*/ 415 w 420"/>
              <a:gd name="connsiteY7-27568" fmla="*/ 63 h 759"/>
              <a:gd name="connsiteX8-27569" fmla="*/ 420 w 420"/>
              <a:gd name="connsiteY8-27570" fmla="*/ 69 h 759"/>
              <a:gd name="connsiteX9-27571" fmla="*/ 420 w 420"/>
              <a:gd name="connsiteY9-27572" fmla="*/ 69 h 759"/>
              <a:gd name="connsiteX10-27573" fmla="*/ 415 w 420"/>
              <a:gd name="connsiteY10-27574" fmla="*/ 74 h 759"/>
              <a:gd name="connsiteX11-27575" fmla="*/ 415 w 420"/>
              <a:gd name="connsiteY11-27576" fmla="*/ 79 h 759"/>
              <a:gd name="connsiteX12-27577" fmla="*/ 373 w 420"/>
              <a:gd name="connsiteY12-27578" fmla="*/ 258 h 759"/>
              <a:gd name="connsiteX13-27579" fmla="*/ 368 w 420"/>
              <a:gd name="connsiteY13-27580" fmla="*/ 311 h 759"/>
              <a:gd name="connsiteX14-27581" fmla="*/ 363 w 420"/>
              <a:gd name="connsiteY14-27582" fmla="*/ 358 h 759"/>
              <a:gd name="connsiteX15-27583" fmla="*/ 357 w 420"/>
              <a:gd name="connsiteY15-27584" fmla="*/ 406 h 759"/>
              <a:gd name="connsiteX16-27585" fmla="*/ 347 w 420"/>
              <a:gd name="connsiteY16-27586" fmla="*/ 453 h 759"/>
              <a:gd name="connsiteX17-27587" fmla="*/ 336 w 420"/>
              <a:gd name="connsiteY17-27588" fmla="*/ 501 h 759"/>
              <a:gd name="connsiteX18-27589" fmla="*/ 326 w 420"/>
              <a:gd name="connsiteY18-27590" fmla="*/ 548 h 759"/>
              <a:gd name="connsiteX19-27591" fmla="*/ 310 w 420"/>
              <a:gd name="connsiteY19-27592" fmla="*/ 590 h 759"/>
              <a:gd name="connsiteX20-27593" fmla="*/ 299 w 420"/>
              <a:gd name="connsiteY20-27594" fmla="*/ 617 h 759"/>
              <a:gd name="connsiteX21-27595" fmla="*/ 294 w 420"/>
              <a:gd name="connsiteY21-27596" fmla="*/ 638 h 759"/>
              <a:gd name="connsiteX22-27597" fmla="*/ 284 w 420"/>
              <a:gd name="connsiteY22-27598" fmla="*/ 653 h 759"/>
              <a:gd name="connsiteX23-27599" fmla="*/ 273 w 420"/>
              <a:gd name="connsiteY23-27600" fmla="*/ 669 h 759"/>
              <a:gd name="connsiteX24-27601" fmla="*/ 263 w 420"/>
              <a:gd name="connsiteY24-27602" fmla="*/ 685 h 759"/>
              <a:gd name="connsiteX25-27603" fmla="*/ 252 w 420"/>
              <a:gd name="connsiteY25-27604" fmla="*/ 701 h 759"/>
              <a:gd name="connsiteX26-27605" fmla="*/ 236 w 420"/>
              <a:gd name="connsiteY26-27606" fmla="*/ 711 h 759"/>
              <a:gd name="connsiteX27-27607" fmla="*/ 226 w 420"/>
              <a:gd name="connsiteY27-27608" fmla="*/ 722 h 759"/>
              <a:gd name="connsiteX28-27609" fmla="*/ 215 w 420"/>
              <a:gd name="connsiteY28-27610" fmla="*/ 732 h 759"/>
              <a:gd name="connsiteX29-27611" fmla="*/ 205 w 420"/>
              <a:gd name="connsiteY29-27612" fmla="*/ 738 h 759"/>
              <a:gd name="connsiteX30-27613" fmla="*/ 194 w 420"/>
              <a:gd name="connsiteY30-27614" fmla="*/ 743 h 759"/>
              <a:gd name="connsiteX31-27615" fmla="*/ 184 w 420"/>
              <a:gd name="connsiteY31-27616" fmla="*/ 748 h 759"/>
              <a:gd name="connsiteX32-27617" fmla="*/ 179 w 420"/>
              <a:gd name="connsiteY32-27618" fmla="*/ 753 h 759"/>
              <a:gd name="connsiteX33-27619" fmla="*/ 168 w 420"/>
              <a:gd name="connsiteY33-27620" fmla="*/ 759 h 759"/>
              <a:gd name="connsiteX34-27621" fmla="*/ 163 w 420"/>
              <a:gd name="connsiteY34-27622" fmla="*/ 759 h 759"/>
              <a:gd name="connsiteX35-27623" fmla="*/ 157 w 420"/>
              <a:gd name="connsiteY35-27624" fmla="*/ 759 h 759"/>
              <a:gd name="connsiteX36-27625" fmla="*/ 147 w 420"/>
              <a:gd name="connsiteY36-27626" fmla="*/ 753 h 759"/>
              <a:gd name="connsiteX37-27627" fmla="*/ 142 w 420"/>
              <a:gd name="connsiteY37-27628" fmla="*/ 748 h 759"/>
              <a:gd name="connsiteX38-27629" fmla="*/ 136 w 420"/>
              <a:gd name="connsiteY38-27630" fmla="*/ 743 h 759"/>
              <a:gd name="connsiteX39-27631" fmla="*/ 136 w 420"/>
              <a:gd name="connsiteY39-27632" fmla="*/ 738 h 759"/>
              <a:gd name="connsiteX40-27633" fmla="*/ 136 w 420"/>
              <a:gd name="connsiteY40-27634" fmla="*/ 732 h 759"/>
              <a:gd name="connsiteX41-27635" fmla="*/ 136 w 420"/>
              <a:gd name="connsiteY41-27636" fmla="*/ 727 h 759"/>
              <a:gd name="connsiteX42-27637" fmla="*/ 136 w 420"/>
              <a:gd name="connsiteY42-27638" fmla="*/ 717 h 759"/>
              <a:gd name="connsiteX43-27639" fmla="*/ 136 w 420"/>
              <a:gd name="connsiteY43-27640" fmla="*/ 711 h 759"/>
              <a:gd name="connsiteX44-27641" fmla="*/ 131 w 420"/>
              <a:gd name="connsiteY44-27642" fmla="*/ 701 h 759"/>
              <a:gd name="connsiteX45-27643" fmla="*/ 121 w 420"/>
              <a:gd name="connsiteY45-27644" fmla="*/ 690 h 759"/>
              <a:gd name="connsiteX46-27645" fmla="*/ 110 w 420"/>
              <a:gd name="connsiteY46-27646" fmla="*/ 685 h 759"/>
              <a:gd name="connsiteX47-27647" fmla="*/ 100 w 420"/>
              <a:gd name="connsiteY47-27648" fmla="*/ 674 h 759"/>
              <a:gd name="connsiteX48-27649" fmla="*/ 84 w 420"/>
              <a:gd name="connsiteY48-27650" fmla="*/ 664 h 759"/>
              <a:gd name="connsiteX49-27651" fmla="*/ 68 w 420"/>
              <a:gd name="connsiteY49-27652" fmla="*/ 653 h 759"/>
              <a:gd name="connsiteX50-27653" fmla="*/ 52 w 420"/>
              <a:gd name="connsiteY50-27654" fmla="*/ 643 h 759"/>
              <a:gd name="connsiteX51-27655" fmla="*/ 36 w 420"/>
              <a:gd name="connsiteY51-27656" fmla="*/ 638 h 759"/>
              <a:gd name="connsiteX52-27657" fmla="*/ 26 w 420"/>
              <a:gd name="connsiteY52-27658" fmla="*/ 627 h 759"/>
              <a:gd name="connsiteX53-27659" fmla="*/ 15 w 420"/>
              <a:gd name="connsiteY53-27660" fmla="*/ 622 h 759"/>
              <a:gd name="connsiteX54-27661" fmla="*/ 5 w 420"/>
              <a:gd name="connsiteY54-27662" fmla="*/ 617 h 759"/>
              <a:gd name="connsiteX55-27663" fmla="*/ 0 w 420"/>
              <a:gd name="connsiteY55-27664" fmla="*/ 611 h 759"/>
              <a:gd name="connsiteX56-27665" fmla="*/ 0 w 420"/>
              <a:gd name="connsiteY56-27666" fmla="*/ 611 h 759"/>
              <a:gd name="connsiteX57-27667" fmla="*/ 0 w 420"/>
              <a:gd name="connsiteY57-27668" fmla="*/ 606 h 759"/>
              <a:gd name="connsiteX58-27669" fmla="*/ 0 w 420"/>
              <a:gd name="connsiteY58-27670" fmla="*/ 606 h 759"/>
              <a:gd name="connsiteX59-27671" fmla="*/ 5 w 420"/>
              <a:gd name="connsiteY59-27672" fmla="*/ 606 h 759"/>
              <a:gd name="connsiteX60-27673" fmla="*/ 10 w 420"/>
              <a:gd name="connsiteY60-27674" fmla="*/ 606 h 759"/>
              <a:gd name="connsiteX61-27675" fmla="*/ 21 w 420"/>
              <a:gd name="connsiteY61-27676" fmla="*/ 606 h 759"/>
              <a:gd name="connsiteX62-27677" fmla="*/ 31 w 420"/>
              <a:gd name="connsiteY62-27678" fmla="*/ 606 h 759"/>
              <a:gd name="connsiteX63-27679" fmla="*/ 47 w 420"/>
              <a:gd name="connsiteY63-27680" fmla="*/ 611 h 759"/>
              <a:gd name="connsiteX64-27681" fmla="*/ 63 w 420"/>
              <a:gd name="connsiteY64-27682" fmla="*/ 617 h 759"/>
              <a:gd name="connsiteX65-27683" fmla="*/ 84 w 420"/>
              <a:gd name="connsiteY65-27684" fmla="*/ 617 h 759"/>
              <a:gd name="connsiteX66-27685" fmla="*/ 105 w 420"/>
              <a:gd name="connsiteY66-27686" fmla="*/ 622 h 759"/>
              <a:gd name="connsiteX67-27687" fmla="*/ 121 w 420"/>
              <a:gd name="connsiteY67-27688" fmla="*/ 627 h 759"/>
              <a:gd name="connsiteX68-27689" fmla="*/ 136 w 420"/>
              <a:gd name="connsiteY68-27690" fmla="*/ 627 h 759"/>
              <a:gd name="connsiteX69-27691" fmla="*/ 152 w 420"/>
              <a:gd name="connsiteY69-27692" fmla="*/ 627 h 759"/>
              <a:gd name="connsiteX70-27693" fmla="*/ 163 w 420"/>
              <a:gd name="connsiteY70-27694" fmla="*/ 627 h 759"/>
              <a:gd name="connsiteX71-27695" fmla="*/ 173 w 420"/>
              <a:gd name="connsiteY71-27696" fmla="*/ 627 h 759"/>
              <a:gd name="connsiteX72-27697" fmla="*/ 179 w 420"/>
              <a:gd name="connsiteY72-27698" fmla="*/ 627 h 759"/>
              <a:gd name="connsiteX73-27699" fmla="*/ 184 w 420"/>
              <a:gd name="connsiteY73-27700" fmla="*/ 627 h 759"/>
              <a:gd name="connsiteX74-27701" fmla="*/ 189 w 420"/>
              <a:gd name="connsiteY74-27702" fmla="*/ 622 h 759"/>
              <a:gd name="connsiteX75-27703" fmla="*/ 194 w 420"/>
              <a:gd name="connsiteY75-27704" fmla="*/ 617 h 759"/>
              <a:gd name="connsiteX76-27705" fmla="*/ 200 w 420"/>
              <a:gd name="connsiteY76-27706" fmla="*/ 611 h 759"/>
              <a:gd name="connsiteX77-27707" fmla="*/ 205 w 420"/>
              <a:gd name="connsiteY77-27708" fmla="*/ 606 h 759"/>
              <a:gd name="connsiteX78-27709" fmla="*/ 210 w 420"/>
              <a:gd name="connsiteY78-27710" fmla="*/ 595 h 759"/>
              <a:gd name="connsiteX79-27711" fmla="*/ 221 w 420"/>
              <a:gd name="connsiteY79-27712" fmla="*/ 585 h 759"/>
              <a:gd name="connsiteX80-27713" fmla="*/ 226 w 420"/>
              <a:gd name="connsiteY80-27714" fmla="*/ 574 h 759"/>
              <a:gd name="connsiteX81-27715" fmla="*/ 231 w 420"/>
              <a:gd name="connsiteY81-27716" fmla="*/ 564 h 759"/>
              <a:gd name="connsiteX82-27717" fmla="*/ 236 w 420"/>
              <a:gd name="connsiteY82-27718" fmla="*/ 548 h 759"/>
              <a:gd name="connsiteX83-27719" fmla="*/ 242 w 420"/>
              <a:gd name="connsiteY83-27720" fmla="*/ 532 h 759"/>
              <a:gd name="connsiteX84-27721" fmla="*/ 247 w 420"/>
              <a:gd name="connsiteY84-27722" fmla="*/ 516 h 759"/>
              <a:gd name="connsiteX85-27723" fmla="*/ 252 w 420"/>
              <a:gd name="connsiteY85-27724" fmla="*/ 495 h 759"/>
              <a:gd name="connsiteX86-27725" fmla="*/ 257 w 420"/>
              <a:gd name="connsiteY86-27726" fmla="*/ 474 h 759"/>
              <a:gd name="connsiteX87-27727" fmla="*/ 263 w 420"/>
              <a:gd name="connsiteY87-27728" fmla="*/ 448 h 759"/>
              <a:gd name="connsiteX88-27729" fmla="*/ 268 w 420"/>
              <a:gd name="connsiteY88-27730" fmla="*/ 422 h 759"/>
              <a:gd name="connsiteX89-27731" fmla="*/ 273 w 420"/>
              <a:gd name="connsiteY89-27732" fmla="*/ 395 h 759"/>
              <a:gd name="connsiteX90-27733" fmla="*/ 278 w 420"/>
              <a:gd name="connsiteY90-27734" fmla="*/ 369 h 759"/>
              <a:gd name="connsiteX91-27735" fmla="*/ 284 w 420"/>
              <a:gd name="connsiteY91-27736" fmla="*/ 343 h 759"/>
              <a:gd name="connsiteX92-27737" fmla="*/ 284 w 420"/>
              <a:gd name="connsiteY92-27738" fmla="*/ 316 h 759"/>
              <a:gd name="connsiteX93-27739" fmla="*/ 289 w 420"/>
              <a:gd name="connsiteY93-27740" fmla="*/ 290 h 759"/>
              <a:gd name="connsiteX94-27741" fmla="*/ 289 w 420"/>
              <a:gd name="connsiteY94-27742" fmla="*/ 269 h 759"/>
              <a:gd name="connsiteX0-27743" fmla="*/ 299 w 420"/>
              <a:gd name="connsiteY0-27744" fmla="*/ 0 h 759"/>
              <a:gd name="connsiteX1-27745" fmla="*/ 331 w 420"/>
              <a:gd name="connsiteY1-27746" fmla="*/ 11 h 759"/>
              <a:gd name="connsiteX2-27747" fmla="*/ 363 w 420"/>
              <a:gd name="connsiteY2-27748" fmla="*/ 27 h 759"/>
              <a:gd name="connsiteX3-27749" fmla="*/ 378 w 420"/>
              <a:gd name="connsiteY3-27750" fmla="*/ 37 h 759"/>
              <a:gd name="connsiteX4-27751" fmla="*/ 394 w 420"/>
              <a:gd name="connsiteY4-27752" fmla="*/ 48 h 759"/>
              <a:gd name="connsiteX5-27753" fmla="*/ 405 w 420"/>
              <a:gd name="connsiteY5-27754" fmla="*/ 53 h 759"/>
              <a:gd name="connsiteX6-27755" fmla="*/ 415 w 420"/>
              <a:gd name="connsiteY6-27756" fmla="*/ 63 h 759"/>
              <a:gd name="connsiteX7-27757" fmla="*/ 420 w 420"/>
              <a:gd name="connsiteY7-27758" fmla="*/ 69 h 759"/>
              <a:gd name="connsiteX8-27759" fmla="*/ 420 w 420"/>
              <a:gd name="connsiteY8-27760" fmla="*/ 69 h 759"/>
              <a:gd name="connsiteX9-27761" fmla="*/ 415 w 420"/>
              <a:gd name="connsiteY9-27762" fmla="*/ 74 h 759"/>
              <a:gd name="connsiteX10-27763" fmla="*/ 415 w 420"/>
              <a:gd name="connsiteY10-27764" fmla="*/ 79 h 759"/>
              <a:gd name="connsiteX11-27765" fmla="*/ 373 w 420"/>
              <a:gd name="connsiteY11-27766" fmla="*/ 258 h 759"/>
              <a:gd name="connsiteX12-27767" fmla="*/ 368 w 420"/>
              <a:gd name="connsiteY12-27768" fmla="*/ 311 h 759"/>
              <a:gd name="connsiteX13-27769" fmla="*/ 363 w 420"/>
              <a:gd name="connsiteY13-27770" fmla="*/ 358 h 759"/>
              <a:gd name="connsiteX14-27771" fmla="*/ 357 w 420"/>
              <a:gd name="connsiteY14-27772" fmla="*/ 406 h 759"/>
              <a:gd name="connsiteX15-27773" fmla="*/ 347 w 420"/>
              <a:gd name="connsiteY15-27774" fmla="*/ 453 h 759"/>
              <a:gd name="connsiteX16-27775" fmla="*/ 336 w 420"/>
              <a:gd name="connsiteY16-27776" fmla="*/ 501 h 759"/>
              <a:gd name="connsiteX17-27777" fmla="*/ 326 w 420"/>
              <a:gd name="connsiteY17-27778" fmla="*/ 548 h 759"/>
              <a:gd name="connsiteX18-27779" fmla="*/ 310 w 420"/>
              <a:gd name="connsiteY18-27780" fmla="*/ 590 h 759"/>
              <a:gd name="connsiteX19-27781" fmla="*/ 299 w 420"/>
              <a:gd name="connsiteY19-27782" fmla="*/ 617 h 759"/>
              <a:gd name="connsiteX20-27783" fmla="*/ 294 w 420"/>
              <a:gd name="connsiteY20-27784" fmla="*/ 638 h 759"/>
              <a:gd name="connsiteX21-27785" fmla="*/ 284 w 420"/>
              <a:gd name="connsiteY21-27786" fmla="*/ 653 h 759"/>
              <a:gd name="connsiteX22-27787" fmla="*/ 273 w 420"/>
              <a:gd name="connsiteY22-27788" fmla="*/ 669 h 759"/>
              <a:gd name="connsiteX23-27789" fmla="*/ 263 w 420"/>
              <a:gd name="connsiteY23-27790" fmla="*/ 685 h 759"/>
              <a:gd name="connsiteX24-27791" fmla="*/ 252 w 420"/>
              <a:gd name="connsiteY24-27792" fmla="*/ 701 h 759"/>
              <a:gd name="connsiteX25-27793" fmla="*/ 236 w 420"/>
              <a:gd name="connsiteY25-27794" fmla="*/ 711 h 759"/>
              <a:gd name="connsiteX26-27795" fmla="*/ 226 w 420"/>
              <a:gd name="connsiteY26-27796" fmla="*/ 722 h 759"/>
              <a:gd name="connsiteX27-27797" fmla="*/ 215 w 420"/>
              <a:gd name="connsiteY27-27798" fmla="*/ 732 h 759"/>
              <a:gd name="connsiteX28-27799" fmla="*/ 205 w 420"/>
              <a:gd name="connsiteY28-27800" fmla="*/ 738 h 759"/>
              <a:gd name="connsiteX29-27801" fmla="*/ 194 w 420"/>
              <a:gd name="connsiteY29-27802" fmla="*/ 743 h 759"/>
              <a:gd name="connsiteX30-27803" fmla="*/ 184 w 420"/>
              <a:gd name="connsiteY30-27804" fmla="*/ 748 h 759"/>
              <a:gd name="connsiteX31-27805" fmla="*/ 179 w 420"/>
              <a:gd name="connsiteY31-27806" fmla="*/ 753 h 759"/>
              <a:gd name="connsiteX32-27807" fmla="*/ 168 w 420"/>
              <a:gd name="connsiteY32-27808" fmla="*/ 759 h 759"/>
              <a:gd name="connsiteX33-27809" fmla="*/ 163 w 420"/>
              <a:gd name="connsiteY33-27810" fmla="*/ 759 h 759"/>
              <a:gd name="connsiteX34-27811" fmla="*/ 157 w 420"/>
              <a:gd name="connsiteY34-27812" fmla="*/ 759 h 759"/>
              <a:gd name="connsiteX35-27813" fmla="*/ 147 w 420"/>
              <a:gd name="connsiteY35-27814" fmla="*/ 753 h 759"/>
              <a:gd name="connsiteX36-27815" fmla="*/ 142 w 420"/>
              <a:gd name="connsiteY36-27816" fmla="*/ 748 h 759"/>
              <a:gd name="connsiteX37-27817" fmla="*/ 136 w 420"/>
              <a:gd name="connsiteY37-27818" fmla="*/ 743 h 759"/>
              <a:gd name="connsiteX38-27819" fmla="*/ 136 w 420"/>
              <a:gd name="connsiteY38-27820" fmla="*/ 738 h 759"/>
              <a:gd name="connsiteX39-27821" fmla="*/ 136 w 420"/>
              <a:gd name="connsiteY39-27822" fmla="*/ 732 h 759"/>
              <a:gd name="connsiteX40-27823" fmla="*/ 136 w 420"/>
              <a:gd name="connsiteY40-27824" fmla="*/ 727 h 759"/>
              <a:gd name="connsiteX41-27825" fmla="*/ 136 w 420"/>
              <a:gd name="connsiteY41-27826" fmla="*/ 717 h 759"/>
              <a:gd name="connsiteX42-27827" fmla="*/ 136 w 420"/>
              <a:gd name="connsiteY42-27828" fmla="*/ 711 h 759"/>
              <a:gd name="connsiteX43-27829" fmla="*/ 131 w 420"/>
              <a:gd name="connsiteY43-27830" fmla="*/ 701 h 759"/>
              <a:gd name="connsiteX44-27831" fmla="*/ 121 w 420"/>
              <a:gd name="connsiteY44-27832" fmla="*/ 690 h 759"/>
              <a:gd name="connsiteX45-27833" fmla="*/ 110 w 420"/>
              <a:gd name="connsiteY45-27834" fmla="*/ 685 h 759"/>
              <a:gd name="connsiteX46-27835" fmla="*/ 100 w 420"/>
              <a:gd name="connsiteY46-27836" fmla="*/ 674 h 759"/>
              <a:gd name="connsiteX47-27837" fmla="*/ 84 w 420"/>
              <a:gd name="connsiteY47-27838" fmla="*/ 664 h 759"/>
              <a:gd name="connsiteX48-27839" fmla="*/ 68 w 420"/>
              <a:gd name="connsiteY48-27840" fmla="*/ 653 h 759"/>
              <a:gd name="connsiteX49-27841" fmla="*/ 52 w 420"/>
              <a:gd name="connsiteY49-27842" fmla="*/ 643 h 759"/>
              <a:gd name="connsiteX50-27843" fmla="*/ 36 w 420"/>
              <a:gd name="connsiteY50-27844" fmla="*/ 638 h 759"/>
              <a:gd name="connsiteX51-27845" fmla="*/ 26 w 420"/>
              <a:gd name="connsiteY51-27846" fmla="*/ 627 h 759"/>
              <a:gd name="connsiteX52-27847" fmla="*/ 15 w 420"/>
              <a:gd name="connsiteY52-27848" fmla="*/ 622 h 759"/>
              <a:gd name="connsiteX53-27849" fmla="*/ 5 w 420"/>
              <a:gd name="connsiteY53-27850" fmla="*/ 617 h 759"/>
              <a:gd name="connsiteX54-27851" fmla="*/ 0 w 420"/>
              <a:gd name="connsiteY54-27852" fmla="*/ 611 h 759"/>
              <a:gd name="connsiteX55-27853" fmla="*/ 0 w 420"/>
              <a:gd name="connsiteY55-27854" fmla="*/ 611 h 759"/>
              <a:gd name="connsiteX56-27855" fmla="*/ 0 w 420"/>
              <a:gd name="connsiteY56-27856" fmla="*/ 606 h 759"/>
              <a:gd name="connsiteX57-27857" fmla="*/ 0 w 420"/>
              <a:gd name="connsiteY57-27858" fmla="*/ 606 h 759"/>
              <a:gd name="connsiteX58-27859" fmla="*/ 5 w 420"/>
              <a:gd name="connsiteY58-27860" fmla="*/ 606 h 759"/>
              <a:gd name="connsiteX59-27861" fmla="*/ 10 w 420"/>
              <a:gd name="connsiteY59-27862" fmla="*/ 606 h 759"/>
              <a:gd name="connsiteX60-27863" fmla="*/ 21 w 420"/>
              <a:gd name="connsiteY60-27864" fmla="*/ 606 h 759"/>
              <a:gd name="connsiteX61-27865" fmla="*/ 31 w 420"/>
              <a:gd name="connsiteY61-27866" fmla="*/ 606 h 759"/>
              <a:gd name="connsiteX62-27867" fmla="*/ 47 w 420"/>
              <a:gd name="connsiteY62-27868" fmla="*/ 611 h 759"/>
              <a:gd name="connsiteX63-27869" fmla="*/ 63 w 420"/>
              <a:gd name="connsiteY63-27870" fmla="*/ 617 h 759"/>
              <a:gd name="connsiteX64-27871" fmla="*/ 84 w 420"/>
              <a:gd name="connsiteY64-27872" fmla="*/ 617 h 759"/>
              <a:gd name="connsiteX65-27873" fmla="*/ 105 w 420"/>
              <a:gd name="connsiteY65-27874" fmla="*/ 622 h 759"/>
              <a:gd name="connsiteX66-27875" fmla="*/ 121 w 420"/>
              <a:gd name="connsiteY66-27876" fmla="*/ 627 h 759"/>
              <a:gd name="connsiteX67-27877" fmla="*/ 136 w 420"/>
              <a:gd name="connsiteY67-27878" fmla="*/ 627 h 759"/>
              <a:gd name="connsiteX68-27879" fmla="*/ 152 w 420"/>
              <a:gd name="connsiteY68-27880" fmla="*/ 627 h 759"/>
              <a:gd name="connsiteX69-27881" fmla="*/ 163 w 420"/>
              <a:gd name="connsiteY69-27882" fmla="*/ 627 h 759"/>
              <a:gd name="connsiteX70-27883" fmla="*/ 173 w 420"/>
              <a:gd name="connsiteY70-27884" fmla="*/ 627 h 759"/>
              <a:gd name="connsiteX71-27885" fmla="*/ 179 w 420"/>
              <a:gd name="connsiteY71-27886" fmla="*/ 627 h 759"/>
              <a:gd name="connsiteX72-27887" fmla="*/ 184 w 420"/>
              <a:gd name="connsiteY72-27888" fmla="*/ 627 h 759"/>
              <a:gd name="connsiteX73-27889" fmla="*/ 189 w 420"/>
              <a:gd name="connsiteY73-27890" fmla="*/ 622 h 759"/>
              <a:gd name="connsiteX74-27891" fmla="*/ 194 w 420"/>
              <a:gd name="connsiteY74-27892" fmla="*/ 617 h 759"/>
              <a:gd name="connsiteX75-27893" fmla="*/ 200 w 420"/>
              <a:gd name="connsiteY75-27894" fmla="*/ 611 h 759"/>
              <a:gd name="connsiteX76-27895" fmla="*/ 205 w 420"/>
              <a:gd name="connsiteY76-27896" fmla="*/ 606 h 759"/>
              <a:gd name="connsiteX77-27897" fmla="*/ 210 w 420"/>
              <a:gd name="connsiteY77-27898" fmla="*/ 595 h 759"/>
              <a:gd name="connsiteX78-27899" fmla="*/ 221 w 420"/>
              <a:gd name="connsiteY78-27900" fmla="*/ 585 h 759"/>
              <a:gd name="connsiteX79-27901" fmla="*/ 226 w 420"/>
              <a:gd name="connsiteY79-27902" fmla="*/ 574 h 759"/>
              <a:gd name="connsiteX80-27903" fmla="*/ 231 w 420"/>
              <a:gd name="connsiteY80-27904" fmla="*/ 564 h 759"/>
              <a:gd name="connsiteX81-27905" fmla="*/ 236 w 420"/>
              <a:gd name="connsiteY81-27906" fmla="*/ 548 h 759"/>
              <a:gd name="connsiteX82-27907" fmla="*/ 242 w 420"/>
              <a:gd name="connsiteY82-27908" fmla="*/ 532 h 759"/>
              <a:gd name="connsiteX83-27909" fmla="*/ 247 w 420"/>
              <a:gd name="connsiteY83-27910" fmla="*/ 516 h 759"/>
              <a:gd name="connsiteX84-27911" fmla="*/ 252 w 420"/>
              <a:gd name="connsiteY84-27912" fmla="*/ 495 h 759"/>
              <a:gd name="connsiteX85-27913" fmla="*/ 257 w 420"/>
              <a:gd name="connsiteY85-27914" fmla="*/ 474 h 759"/>
              <a:gd name="connsiteX86-27915" fmla="*/ 263 w 420"/>
              <a:gd name="connsiteY86-27916" fmla="*/ 448 h 759"/>
              <a:gd name="connsiteX87-27917" fmla="*/ 268 w 420"/>
              <a:gd name="connsiteY87-27918" fmla="*/ 422 h 759"/>
              <a:gd name="connsiteX88-27919" fmla="*/ 273 w 420"/>
              <a:gd name="connsiteY88-27920" fmla="*/ 395 h 759"/>
              <a:gd name="connsiteX89-27921" fmla="*/ 278 w 420"/>
              <a:gd name="connsiteY89-27922" fmla="*/ 369 h 759"/>
              <a:gd name="connsiteX90-27923" fmla="*/ 284 w 420"/>
              <a:gd name="connsiteY90-27924" fmla="*/ 343 h 759"/>
              <a:gd name="connsiteX91-27925" fmla="*/ 284 w 420"/>
              <a:gd name="connsiteY91-27926" fmla="*/ 316 h 759"/>
              <a:gd name="connsiteX92-27927" fmla="*/ 289 w 420"/>
              <a:gd name="connsiteY92-27928" fmla="*/ 290 h 759"/>
              <a:gd name="connsiteX93-27929" fmla="*/ 289 w 420"/>
              <a:gd name="connsiteY93-27930" fmla="*/ 269 h 759"/>
              <a:gd name="connsiteX0-27931" fmla="*/ 331 w 420"/>
              <a:gd name="connsiteY0-27932" fmla="*/ 0 h 748"/>
              <a:gd name="connsiteX1-27933" fmla="*/ 363 w 420"/>
              <a:gd name="connsiteY1-27934" fmla="*/ 16 h 748"/>
              <a:gd name="connsiteX2-27935" fmla="*/ 378 w 420"/>
              <a:gd name="connsiteY2-27936" fmla="*/ 26 h 748"/>
              <a:gd name="connsiteX3-27937" fmla="*/ 394 w 420"/>
              <a:gd name="connsiteY3-27938" fmla="*/ 37 h 748"/>
              <a:gd name="connsiteX4-27939" fmla="*/ 405 w 420"/>
              <a:gd name="connsiteY4-27940" fmla="*/ 42 h 748"/>
              <a:gd name="connsiteX5-27941" fmla="*/ 415 w 420"/>
              <a:gd name="connsiteY5-27942" fmla="*/ 52 h 748"/>
              <a:gd name="connsiteX6-27943" fmla="*/ 420 w 420"/>
              <a:gd name="connsiteY6-27944" fmla="*/ 58 h 748"/>
              <a:gd name="connsiteX7-27945" fmla="*/ 420 w 420"/>
              <a:gd name="connsiteY7-27946" fmla="*/ 58 h 748"/>
              <a:gd name="connsiteX8-27947" fmla="*/ 415 w 420"/>
              <a:gd name="connsiteY8-27948" fmla="*/ 63 h 748"/>
              <a:gd name="connsiteX9-27949" fmla="*/ 415 w 420"/>
              <a:gd name="connsiteY9-27950" fmla="*/ 68 h 748"/>
              <a:gd name="connsiteX10-27951" fmla="*/ 373 w 420"/>
              <a:gd name="connsiteY10-27952" fmla="*/ 247 h 748"/>
              <a:gd name="connsiteX11-27953" fmla="*/ 368 w 420"/>
              <a:gd name="connsiteY11-27954" fmla="*/ 300 h 748"/>
              <a:gd name="connsiteX12-27955" fmla="*/ 363 w 420"/>
              <a:gd name="connsiteY12-27956" fmla="*/ 347 h 748"/>
              <a:gd name="connsiteX13-27957" fmla="*/ 357 w 420"/>
              <a:gd name="connsiteY13-27958" fmla="*/ 395 h 748"/>
              <a:gd name="connsiteX14-27959" fmla="*/ 347 w 420"/>
              <a:gd name="connsiteY14-27960" fmla="*/ 442 h 748"/>
              <a:gd name="connsiteX15-27961" fmla="*/ 336 w 420"/>
              <a:gd name="connsiteY15-27962" fmla="*/ 490 h 748"/>
              <a:gd name="connsiteX16-27963" fmla="*/ 326 w 420"/>
              <a:gd name="connsiteY16-27964" fmla="*/ 537 h 748"/>
              <a:gd name="connsiteX17-27965" fmla="*/ 310 w 420"/>
              <a:gd name="connsiteY17-27966" fmla="*/ 579 h 748"/>
              <a:gd name="connsiteX18-27967" fmla="*/ 299 w 420"/>
              <a:gd name="connsiteY18-27968" fmla="*/ 606 h 748"/>
              <a:gd name="connsiteX19-27969" fmla="*/ 294 w 420"/>
              <a:gd name="connsiteY19-27970" fmla="*/ 627 h 748"/>
              <a:gd name="connsiteX20-27971" fmla="*/ 284 w 420"/>
              <a:gd name="connsiteY20-27972" fmla="*/ 642 h 748"/>
              <a:gd name="connsiteX21-27973" fmla="*/ 273 w 420"/>
              <a:gd name="connsiteY21-27974" fmla="*/ 658 h 748"/>
              <a:gd name="connsiteX22-27975" fmla="*/ 263 w 420"/>
              <a:gd name="connsiteY22-27976" fmla="*/ 674 h 748"/>
              <a:gd name="connsiteX23-27977" fmla="*/ 252 w 420"/>
              <a:gd name="connsiteY23-27978" fmla="*/ 690 h 748"/>
              <a:gd name="connsiteX24-27979" fmla="*/ 236 w 420"/>
              <a:gd name="connsiteY24-27980" fmla="*/ 700 h 748"/>
              <a:gd name="connsiteX25-27981" fmla="*/ 226 w 420"/>
              <a:gd name="connsiteY25-27982" fmla="*/ 711 h 748"/>
              <a:gd name="connsiteX26-27983" fmla="*/ 215 w 420"/>
              <a:gd name="connsiteY26-27984" fmla="*/ 721 h 748"/>
              <a:gd name="connsiteX27-27985" fmla="*/ 205 w 420"/>
              <a:gd name="connsiteY27-27986" fmla="*/ 727 h 748"/>
              <a:gd name="connsiteX28-27987" fmla="*/ 194 w 420"/>
              <a:gd name="connsiteY28-27988" fmla="*/ 732 h 748"/>
              <a:gd name="connsiteX29-27989" fmla="*/ 184 w 420"/>
              <a:gd name="connsiteY29-27990" fmla="*/ 737 h 748"/>
              <a:gd name="connsiteX30-27991" fmla="*/ 179 w 420"/>
              <a:gd name="connsiteY30-27992" fmla="*/ 742 h 748"/>
              <a:gd name="connsiteX31-27993" fmla="*/ 168 w 420"/>
              <a:gd name="connsiteY31-27994" fmla="*/ 748 h 748"/>
              <a:gd name="connsiteX32-27995" fmla="*/ 163 w 420"/>
              <a:gd name="connsiteY32-27996" fmla="*/ 748 h 748"/>
              <a:gd name="connsiteX33-27997" fmla="*/ 157 w 420"/>
              <a:gd name="connsiteY33-27998" fmla="*/ 748 h 748"/>
              <a:gd name="connsiteX34-27999" fmla="*/ 147 w 420"/>
              <a:gd name="connsiteY34-28000" fmla="*/ 742 h 748"/>
              <a:gd name="connsiteX35-28001" fmla="*/ 142 w 420"/>
              <a:gd name="connsiteY35-28002" fmla="*/ 737 h 748"/>
              <a:gd name="connsiteX36-28003" fmla="*/ 136 w 420"/>
              <a:gd name="connsiteY36-28004" fmla="*/ 732 h 748"/>
              <a:gd name="connsiteX37-28005" fmla="*/ 136 w 420"/>
              <a:gd name="connsiteY37-28006" fmla="*/ 727 h 748"/>
              <a:gd name="connsiteX38-28007" fmla="*/ 136 w 420"/>
              <a:gd name="connsiteY38-28008" fmla="*/ 721 h 748"/>
              <a:gd name="connsiteX39-28009" fmla="*/ 136 w 420"/>
              <a:gd name="connsiteY39-28010" fmla="*/ 716 h 748"/>
              <a:gd name="connsiteX40-28011" fmla="*/ 136 w 420"/>
              <a:gd name="connsiteY40-28012" fmla="*/ 706 h 748"/>
              <a:gd name="connsiteX41-28013" fmla="*/ 136 w 420"/>
              <a:gd name="connsiteY41-28014" fmla="*/ 700 h 748"/>
              <a:gd name="connsiteX42-28015" fmla="*/ 131 w 420"/>
              <a:gd name="connsiteY42-28016" fmla="*/ 690 h 748"/>
              <a:gd name="connsiteX43-28017" fmla="*/ 121 w 420"/>
              <a:gd name="connsiteY43-28018" fmla="*/ 679 h 748"/>
              <a:gd name="connsiteX44-28019" fmla="*/ 110 w 420"/>
              <a:gd name="connsiteY44-28020" fmla="*/ 674 h 748"/>
              <a:gd name="connsiteX45-28021" fmla="*/ 100 w 420"/>
              <a:gd name="connsiteY45-28022" fmla="*/ 663 h 748"/>
              <a:gd name="connsiteX46-28023" fmla="*/ 84 w 420"/>
              <a:gd name="connsiteY46-28024" fmla="*/ 653 h 748"/>
              <a:gd name="connsiteX47-28025" fmla="*/ 68 w 420"/>
              <a:gd name="connsiteY47-28026" fmla="*/ 642 h 748"/>
              <a:gd name="connsiteX48-28027" fmla="*/ 52 w 420"/>
              <a:gd name="connsiteY48-28028" fmla="*/ 632 h 748"/>
              <a:gd name="connsiteX49-28029" fmla="*/ 36 w 420"/>
              <a:gd name="connsiteY49-28030" fmla="*/ 627 h 748"/>
              <a:gd name="connsiteX50-28031" fmla="*/ 26 w 420"/>
              <a:gd name="connsiteY50-28032" fmla="*/ 616 h 748"/>
              <a:gd name="connsiteX51-28033" fmla="*/ 15 w 420"/>
              <a:gd name="connsiteY51-28034" fmla="*/ 611 h 748"/>
              <a:gd name="connsiteX52-28035" fmla="*/ 5 w 420"/>
              <a:gd name="connsiteY52-28036" fmla="*/ 606 h 748"/>
              <a:gd name="connsiteX53-28037" fmla="*/ 0 w 420"/>
              <a:gd name="connsiteY53-28038" fmla="*/ 600 h 748"/>
              <a:gd name="connsiteX54-28039" fmla="*/ 0 w 420"/>
              <a:gd name="connsiteY54-28040" fmla="*/ 600 h 748"/>
              <a:gd name="connsiteX55-28041" fmla="*/ 0 w 420"/>
              <a:gd name="connsiteY55-28042" fmla="*/ 595 h 748"/>
              <a:gd name="connsiteX56-28043" fmla="*/ 0 w 420"/>
              <a:gd name="connsiteY56-28044" fmla="*/ 595 h 748"/>
              <a:gd name="connsiteX57-28045" fmla="*/ 5 w 420"/>
              <a:gd name="connsiteY57-28046" fmla="*/ 595 h 748"/>
              <a:gd name="connsiteX58-28047" fmla="*/ 10 w 420"/>
              <a:gd name="connsiteY58-28048" fmla="*/ 595 h 748"/>
              <a:gd name="connsiteX59-28049" fmla="*/ 21 w 420"/>
              <a:gd name="connsiteY59-28050" fmla="*/ 595 h 748"/>
              <a:gd name="connsiteX60-28051" fmla="*/ 31 w 420"/>
              <a:gd name="connsiteY60-28052" fmla="*/ 595 h 748"/>
              <a:gd name="connsiteX61-28053" fmla="*/ 47 w 420"/>
              <a:gd name="connsiteY61-28054" fmla="*/ 600 h 748"/>
              <a:gd name="connsiteX62-28055" fmla="*/ 63 w 420"/>
              <a:gd name="connsiteY62-28056" fmla="*/ 606 h 748"/>
              <a:gd name="connsiteX63-28057" fmla="*/ 84 w 420"/>
              <a:gd name="connsiteY63-28058" fmla="*/ 606 h 748"/>
              <a:gd name="connsiteX64-28059" fmla="*/ 105 w 420"/>
              <a:gd name="connsiteY64-28060" fmla="*/ 611 h 748"/>
              <a:gd name="connsiteX65-28061" fmla="*/ 121 w 420"/>
              <a:gd name="connsiteY65-28062" fmla="*/ 616 h 748"/>
              <a:gd name="connsiteX66-28063" fmla="*/ 136 w 420"/>
              <a:gd name="connsiteY66-28064" fmla="*/ 616 h 748"/>
              <a:gd name="connsiteX67-28065" fmla="*/ 152 w 420"/>
              <a:gd name="connsiteY67-28066" fmla="*/ 616 h 748"/>
              <a:gd name="connsiteX68-28067" fmla="*/ 163 w 420"/>
              <a:gd name="connsiteY68-28068" fmla="*/ 616 h 748"/>
              <a:gd name="connsiteX69-28069" fmla="*/ 173 w 420"/>
              <a:gd name="connsiteY69-28070" fmla="*/ 616 h 748"/>
              <a:gd name="connsiteX70-28071" fmla="*/ 179 w 420"/>
              <a:gd name="connsiteY70-28072" fmla="*/ 616 h 748"/>
              <a:gd name="connsiteX71-28073" fmla="*/ 184 w 420"/>
              <a:gd name="connsiteY71-28074" fmla="*/ 616 h 748"/>
              <a:gd name="connsiteX72-28075" fmla="*/ 189 w 420"/>
              <a:gd name="connsiteY72-28076" fmla="*/ 611 h 748"/>
              <a:gd name="connsiteX73-28077" fmla="*/ 194 w 420"/>
              <a:gd name="connsiteY73-28078" fmla="*/ 606 h 748"/>
              <a:gd name="connsiteX74-28079" fmla="*/ 200 w 420"/>
              <a:gd name="connsiteY74-28080" fmla="*/ 600 h 748"/>
              <a:gd name="connsiteX75-28081" fmla="*/ 205 w 420"/>
              <a:gd name="connsiteY75-28082" fmla="*/ 595 h 748"/>
              <a:gd name="connsiteX76-28083" fmla="*/ 210 w 420"/>
              <a:gd name="connsiteY76-28084" fmla="*/ 584 h 748"/>
              <a:gd name="connsiteX77-28085" fmla="*/ 221 w 420"/>
              <a:gd name="connsiteY77-28086" fmla="*/ 574 h 748"/>
              <a:gd name="connsiteX78-28087" fmla="*/ 226 w 420"/>
              <a:gd name="connsiteY78-28088" fmla="*/ 563 h 748"/>
              <a:gd name="connsiteX79-28089" fmla="*/ 231 w 420"/>
              <a:gd name="connsiteY79-28090" fmla="*/ 553 h 748"/>
              <a:gd name="connsiteX80-28091" fmla="*/ 236 w 420"/>
              <a:gd name="connsiteY80-28092" fmla="*/ 537 h 748"/>
              <a:gd name="connsiteX81-28093" fmla="*/ 242 w 420"/>
              <a:gd name="connsiteY81-28094" fmla="*/ 521 h 748"/>
              <a:gd name="connsiteX82-28095" fmla="*/ 247 w 420"/>
              <a:gd name="connsiteY82-28096" fmla="*/ 505 h 748"/>
              <a:gd name="connsiteX83-28097" fmla="*/ 252 w 420"/>
              <a:gd name="connsiteY83-28098" fmla="*/ 484 h 748"/>
              <a:gd name="connsiteX84-28099" fmla="*/ 257 w 420"/>
              <a:gd name="connsiteY84-28100" fmla="*/ 463 h 748"/>
              <a:gd name="connsiteX85-28101" fmla="*/ 263 w 420"/>
              <a:gd name="connsiteY85-28102" fmla="*/ 437 h 748"/>
              <a:gd name="connsiteX86-28103" fmla="*/ 268 w 420"/>
              <a:gd name="connsiteY86-28104" fmla="*/ 411 h 748"/>
              <a:gd name="connsiteX87-28105" fmla="*/ 273 w 420"/>
              <a:gd name="connsiteY87-28106" fmla="*/ 384 h 748"/>
              <a:gd name="connsiteX88-28107" fmla="*/ 278 w 420"/>
              <a:gd name="connsiteY88-28108" fmla="*/ 358 h 748"/>
              <a:gd name="connsiteX89-28109" fmla="*/ 284 w 420"/>
              <a:gd name="connsiteY89-28110" fmla="*/ 332 h 748"/>
              <a:gd name="connsiteX90-28111" fmla="*/ 284 w 420"/>
              <a:gd name="connsiteY90-28112" fmla="*/ 305 h 748"/>
              <a:gd name="connsiteX91-28113" fmla="*/ 289 w 420"/>
              <a:gd name="connsiteY91-28114" fmla="*/ 279 h 748"/>
              <a:gd name="connsiteX92-28115" fmla="*/ 289 w 420"/>
              <a:gd name="connsiteY92-28116" fmla="*/ 258 h 748"/>
              <a:gd name="connsiteX0-28117" fmla="*/ 363 w 420"/>
              <a:gd name="connsiteY0-28118" fmla="*/ 0 h 732"/>
              <a:gd name="connsiteX1-28119" fmla="*/ 378 w 420"/>
              <a:gd name="connsiteY1-28120" fmla="*/ 10 h 732"/>
              <a:gd name="connsiteX2-28121" fmla="*/ 394 w 420"/>
              <a:gd name="connsiteY2-28122" fmla="*/ 21 h 732"/>
              <a:gd name="connsiteX3-28123" fmla="*/ 405 w 420"/>
              <a:gd name="connsiteY3-28124" fmla="*/ 26 h 732"/>
              <a:gd name="connsiteX4-28125" fmla="*/ 415 w 420"/>
              <a:gd name="connsiteY4-28126" fmla="*/ 36 h 732"/>
              <a:gd name="connsiteX5-28127" fmla="*/ 420 w 420"/>
              <a:gd name="connsiteY5-28128" fmla="*/ 42 h 732"/>
              <a:gd name="connsiteX6-28129" fmla="*/ 420 w 420"/>
              <a:gd name="connsiteY6-28130" fmla="*/ 42 h 732"/>
              <a:gd name="connsiteX7-28131" fmla="*/ 415 w 420"/>
              <a:gd name="connsiteY7-28132" fmla="*/ 47 h 732"/>
              <a:gd name="connsiteX8-28133" fmla="*/ 415 w 420"/>
              <a:gd name="connsiteY8-28134" fmla="*/ 52 h 732"/>
              <a:gd name="connsiteX9-28135" fmla="*/ 373 w 420"/>
              <a:gd name="connsiteY9-28136" fmla="*/ 231 h 732"/>
              <a:gd name="connsiteX10-28137" fmla="*/ 368 w 420"/>
              <a:gd name="connsiteY10-28138" fmla="*/ 284 h 732"/>
              <a:gd name="connsiteX11-28139" fmla="*/ 363 w 420"/>
              <a:gd name="connsiteY11-28140" fmla="*/ 331 h 732"/>
              <a:gd name="connsiteX12-28141" fmla="*/ 357 w 420"/>
              <a:gd name="connsiteY12-28142" fmla="*/ 379 h 732"/>
              <a:gd name="connsiteX13-28143" fmla="*/ 347 w 420"/>
              <a:gd name="connsiteY13-28144" fmla="*/ 426 h 732"/>
              <a:gd name="connsiteX14-28145" fmla="*/ 336 w 420"/>
              <a:gd name="connsiteY14-28146" fmla="*/ 474 h 732"/>
              <a:gd name="connsiteX15-28147" fmla="*/ 326 w 420"/>
              <a:gd name="connsiteY15-28148" fmla="*/ 521 h 732"/>
              <a:gd name="connsiteX16-28149" fmla="*/ 310 w 420"/>
              <a:gd name="connsiteY16-28150" fmla="*/ 563 h 732"/>
              <a:gd name="connsiteX17-28151" fmla="*/ 299 w 420"/>
              <a:gd name="connsiteY17-28152" fmla="*/ 590 h 732"/>
              <a:gd name="connsiteX18-28153" fmla="*/ 294 w 420"/>
              <a:gd name="connsiteY18-28154" fmla="*/ 611 h 732"/>
              <a:gd name="connsiteX19-28155" fmla="*/ 284 w 420"/>
              <a:gd name="connsiteY19-28156" fmla="*/ 626 h 732"/>
              <a:gd name="connsiteX20-28157" fmla="*/ 273 w 420"/>
              <a:gd name="connsiteY20-28158" fmla="*/ 642 h 732"/>
              <a:gd name="connsiteX21-28159" fmla="*/ 263 w 420"/>
              <a:gd name="connsiteY21-28160" fmla="*/ 658 h 732"/>
              <a:gd name="connsiteX22-28161" fmla="*/ 252 w 420"/>
              <a:gd name="connsiteY22-28162" fmla="*/ 674 h 732"/>
              <a:gd name="connsiteX23-28163" fmla="*/ 236 w 420"/>
              <a:gd name="connsiteY23-28164" fmla="*/ 684 h 732"/>
              <a:gd name="connsiteX24-28165" fmla="*/ 226 w 420"/>
              <a:gd name="connsiteY24-28166" fmla="*/ 695 h 732"/>
              <a:gd name="connsiteX25-28167" fmla="*/ 215 w 420"/>
              <a:gd name="connsiteY25-28168" fmla="*/ 705 h 732"/>
              <a:gd name="connsiteX26-28169" fmla="*/ 205 w 420"/>
              <a:gd name="connsiteY26-28170" fmla="*/ 711 h 732"/>
              <a:gd name="connsiteX27-28171" fmla="*/ 194 w 420"/>
              <a:gd name="connsiteY27-28172" fmla="*/ 716 h 732"/>
              <a:gd name="connsiteX28-28173" fmla="*/ 184 w 420"/>
              <a:gd name="connsiteY28-28174" fmla="*/ 721 h 732"/>
              <a:gd name="connsiteX29-28175" fmla="*/ 179 w 420"/>
              <a:gd name="connsiteY29-28176" fmla="*/ 726 h 732"/>
              <a:gd name="connsiteX30-28177" fmla="*/ 168 w 420"/>
              <a:gd name="connsiteY30-28178" fmla="*/ 732 h 732"/>
              <a:gd name="connsiteX31-28179" fmla="*/ 163 w 420"/>
              <a:gd name="connsiteY31-28180" fmla="*/ 732 h 732"/>
              <a:gd name="connsiteX32-28181" fmla="*/ 157 w 420"/>
              <a:gd name="connsiteY32-28182" fmla="*/ 732 h 732"/>
              <a:gd name="connsiteX33-28183" fmla="*/ 147 w 420"/>
              <a:gd name="connsiteY33-28184" fmla="*/ 726 h 732"/>
              <a:gd name="connsiteX34-28185" fmla="*/ 142 w 420"/>
              <a:gd name="connsiteY34-28186" fmla="*/ 721 h 732"/>
              <a:gd name="connsiteX35-28187" fmla="*/ 136 w 420"/>
              <a:gd name="connsiteY35-28188" fmla="*/ 716 h 732"/>
              <a:gd name="connsiteX36-28189" fmla="*/ 136 w 420"/>
              <a:gd name="connsiteY36-28190" fmla="*/ 711 h 732"/>
              <a:gd name="connsiteX37-28191" fmla="*/ 136 w 420"/>
              <a:gd name="connsiteY37-28192" fmla="*/ 705 h 732"/>
              <a:gd name="connsiteX38-28193" fmla="*/ 136 w 420"/>
              <a:gd name="connsiteY38-28194" fmla="*/ 700 h 732"/>
              <a:gd name="connsiteX39-28195" fmla="*/ 136 w 420"/>
              <a:gd name="connsiteY39-28196" fmla="*/ 690 h 732"/>
              <a:gd name="connsiteX40-28197" fmla="*/ 136 w 420"/>
              <a:gd name="connsiteY40-28198" fmla="*/ 684 h 732"/>
              <a:gd name="connsiteX41-28199" fmla="*/ 131 w 420"/>
              <a:gd name="connsiteY41-28200" fmla="*/ 674 h 732"/>
              <a:gd name="connsiteX42-28201" fmla="*/ 121 w 420"/>
              <a:gd name="connsiteY42-28202" fmla="*/ 663 h 732"/>
              <a:gd name="connsiteX43-28203" fmla="*/ 110 w 420"/>
              <a:gd name="connsiteY43-28204" fmla="*/ 658 h 732"/>
              <a:gd name="connsiteX44-28205" fmla="*/ 100 w 420"/>
              <a:gd name="connsiteY44-28206" fmla="*/ 647 h 732"/>
              <a:gd name="connsiteX45-28207" fmla="*/ 84 w 420"/>
              <a:gd name="connsiteY45-28208" fmla="*/ 637 h 732"/>
              <a:gd name="connsiteX46-28209" fmla="*/ 68 w 420"/>
              <a:gd name="connsiteY46-28210" fmla="*/ 626 h 732"/>
              <a:gd name="connsiteX47-28211" fmla="*/ 52 w 420"/>
              <a:gd name="connsiteY47-28212" fmla="*/ 616 h 732"/>
              <a:gd name="connsiteX48-28213" fmla="*/ 36 w 420"/>
              <a:gd name="connsiteY48-28214" fmla="*/ 611 h 732"/>
              <a:gd name="connsiteX49-28215" fmla="*/ 26 w 420"/>
              <a:gd name="connsiteY49-28216" fmla="*/ 600 h 732"/>
              <a:gd name="connsiteX50-28217" fmla="*/ 15 w 420"/>
              <a:gd name="connsiteY50-28218" fmla="*/ 595 h 732"/>
              <a:gd name="connsiteX51-28219" fmla="*/ 5 w 420"/>
              <a:gd name="connsiteY51-28220" fmla="*/ 590 h 732"/>
              <a:gd name="connsiteX52-28221" fmla="*/ 0 w 420"/>
              <a:gd name="connsiteY52-28222" fmla="*/ 584 h 732"/>
              <a:gd name="connsiteX53-28223" fmla="*/ 0 w 420"/>
              <a:gd name="connsiteY53-28224" fmla="*/ 584 h 732"/>
              <a:gd name="connsiteX54-28225" fmla="*/ 0 w 420"/>
              <a:gd name="connsiteY54-28226" fmla="*/ 579 h 732"/>
              <a:gd name="connsiteX55-28227" fmla="*/ 0 w 420"/>
              <a:gd name="connsiteY55-28228" fmla="*/ 579 h 732"/>
              <a:gd name="connsiteX56-28229" fmla="*/ 5 w 420"/>
              <a:gd name="connsiteY56-28230" fmla="*/ 579 h 732"/>
              <a:gd name="connsiteX57-28231" fmla="*/ 10 w 420"/>
              <a:gd name="connsiteY57-28232" fmla="*/ 579 h 732"/>
              <a:gd name="connsiteX58-28233" fmla="*/ 21 w 420"/>
              <a:gd name="connsiteY58-28234" fmla="*/ 579 h 732"/>
              <a:gd name="connsiteX59-28235" fmla="*/ 31 w 420"/>
              <a:gd name="connsiteY59-28236" fmla="*/ 579 h 732"/>
              <a:gd name="connsiteX60-28237" fmla="*/ 47 w 420"/>
              <a:gd name="connsiteY60-28238" fmla="*/ 584 h 732"/>
              <a:gd name="connsiteX61-28239" fmla="*/ 63 w 420"/>
              <a:gd name="connsiteY61-28240" fmla="*/ 590 h 732"/>
              <a:gd name="connsiteX62-28241" fmla="*/ 84 w 420"/>
              <a:gd name="connsiteY62-28242" fmla="*/ 590 h 732"/>
              <a:gd name="connsiteX63-28243" fmla="*/ 105 w 420"/>
              <a:gd name="connsiteY63-28244" fmla="*/ 595 h 732"/>
              <a:gd name="connsiteX64-28245" fmla="*/ 121 w 420"/>
              <a:gd name="connsiteY64-28246" fmla="*/ 600 h 732"/>
              <a:gd name="connsiteX65-28247" fmla="*/ 136 w 420"/>
              <a:gd name="connsiteY65-28248" fmla="*/ 600 h 732"/>
              <a:gd name="connsiteX66-28249" fmla="*/ 152 w 420"/>
              <a:gd name="connsiteY66-28250" fmla="*/ 600 h 732"/>
              <a:gd name="connsiteX67-28251" fmla="*/ 163 w 420"/>
              <a:gd name="connsiteY67-28252" fmla="*/ 600 h 732"/>
              <a:gd name="connsiteX68-28253" fmla="*/ 173 w 420"/>
              <a:gd name="connsiteY68-28254" fmla="*/ 600 h 732"/>
              <a:gd name="connsiteX69-28255" fmla="*/ 179 w 420"/>
              <a:gd name="connsiteY69-28256" fmla="*/ 600 h 732"/>
              <a:gd name="connsiteX70-28257" fmla="*/ 184 w 420"/>
              <a:gd name="connsiteY70-28258" fmla="*/ 600 h 732"/>
              <a:gd name="connsiteX71-28259" fmla="*/ 189 w 420"/>
              <a:gd name="connsiteY71-28260" fmla="*/ 595 h 732"/>
              <a:gd name="connsiteX72-28261" fmla="*/ 194 w 420"/>
              <a:gd name="connsiteY72-28262" fmla="*/ 590 h 732"/>
              <a:gd name="connsiteX73-28263" fmla="*/ 200 w 420"/>
              <a:gd name="connsiteY73-28264" fmla="*/ 584 h 732"/>
              <a:gd name="connsiteX74-28265" fmla="*/ 205 w 420"/>
              <a:gd name="connsiteY74-28266" fmla="*/ 579 h 732"/>
              <a:gd name="connsiteX75-28267" fmla="*/ 210 w 420"/>
              <a:gd name="connsiteY75-28268" fmla="*/ 568 h 732"/>
              <a:gd name="connsiteX76-28269" fmla="*/ 221 w 420"/>
              <a:gd name="connsiteY76-28270" fmla="*/ 558 h 732"/>
              <a:gd name="connsiteX77-28271" fmla="*/ 226 w 420"/>
              <a:gd name="connsiteY77-28272" fmla="*/ 547 h 732"/>
              <a:gd name="connsiteX78-28273" fmla="*/ 231 w 420"/>
              <a:gd name="connsiteY78-28274" fmla="*/ 537 h 732"/>
              <a:gd name="connsiteX79-28275" fmla="*/ 236 w 420"/>
              <a:gd name="connsiteY79-28276" fmla="*/ 521 h 732"/>
              <a:gd name="connsiteX80-28277" fmla="*/ 242 w 420"/>
              <a:gd name="connsiteY80-28278" fmla="*/ 505 h 732"/>
              <a:gd name="connsiteX81-28279" fmla="*/ 247 w 420"/>
              <a:gd name="connsiteY81-28280" fmla="*/ 489 h 732"/>
              <a:gd name="connsiteX82-28281" fmla="*/ 252 w 420"/>
              <a:gd name="connsiteY82-28282" fmla="*/ 468 h 732"/>
              <a:gd name="connsiteX83-28283" fmla="*/ 257 w 420"/>
              <a:gd name="connsiteY83-28284" fmla="*/ 447 h 732"/>
              <a:gd name="connsiteX84-28285" fmla="*/ 263 w 420"/>
              <a:gd name="connsiteY84-28286" fmla="*/ 421 h 732"/>
              <a:gd name="connsiteX85-28287" fmla="*/ 268 w 420"/>
              <a:gd name="connsiteY85-28288" fmla="*/ 395 h 732"/>
              <a:gd name="connsiteX86-28289" fmla="*/ 273 w 420"/>
              <a:gd name="connsiteY86-28290" fmla="*/ 368 h 732"/>
              <a:gd name="connsiteX87-28291" fmla="*/ 278 w 420"/>
              <a:gd name="connsiteY87-28292" fmla="*/ 342 h 732"/>
              <a:gd name="connsiteX88-28293" fmla="*/ 284 w 420"/>
              <a:gd name="connsiteY88-28294" fmla="*/ 316 h 732"/>
              <a:gd name="connsiteX89-28295" fmla="*/ 284 w 420"/>
              <a:gd name="connsiteY89-28296" fmla="*/ 289 h 732"/>
              <a:gd name="connsiteX90-28297" fmla="*/ 289 w 420"/>
              <a:gd name="connsiteY90-28298" fmla="*/ 263 h 732"/>
              <a:gd name="connsiteX91-28299" fmla="*/ 289 w 420"/>
              <a:gd name="connsiteY91-28300" fmla="*/ 242 h 732"/>
              <a:gd name="connsiteX0-28301" fmla="*/ 363 w 420"/>
              <a:gd name="connsiteY0-28302" fmla="*/ 0 h 732"/>
              <a:gd name="connsiteX1-28303" fmla="*/ 394 w 420"/>
              <a:gd name="connsiteY1-28304" fmla="*/ 21 h 732"/>
              <a:gd name="connsiteX2-28305" fmla="*/ 405 w 420"/>
              <a:gd name="connsiteY2-28306" fmla="*/ 26 h 732"/>
              <a:gd name="connsiteX3-28307" fmla="*/ 415 w 420"/>
              <a:gd name="connsiteY3-28308" fmla="*/ 36 h 732"/>
              <a:gd name="connsiteX4-28309" fmla="*/ 420 w 420"/>
              <a:gd name="connsiteY4-28310" fmla="*/ 42 h 732"/>
              <a:gd name="connsiteX5-28311" fmla="*/ 420 w 420"/>
              <a:gd name="connsiteY5-28312" fmla="*/ 42 h 732"/>
              <a:gd name="connsiteX6-28313" fmla="*/ 415 w 420"/>
              <a:gd name="connsiteY6-28314" fmla="*/ 47 h 732"/>
              <a:gd name="connsiteX7-28315" fmla="*/ 415 w 420"/>
              <a:gd name="connsiteY7-28316" fmla="*/ 52 h 732"/>
              <a:gd name="connsiteX8-28317" fmla="*/ 373 w 420"/>
              <a:gd name="connsiteY8-28318" fmla="*/ 231 h 732"/>
              <a:gd name="connsiteX9-28319" fmla="*/ 368 w 420"/>
              <a:gd name="connsiteY9-28320" fmla="*/ 284 h 732"/>
              <a:gd name="connsiteX10-28321" fmla="*/ 363 w 420"/>
              <a:gd name="connsiteY10-28322" fmla="*/ 331 h 732"/>
              <a:gd name="connsiteX11-28323" fmla="*/ 357 w 420"/>
              <a:gd name="connsiteY11-28324" fmla="*/ 379 h 732"/>
              <a:gd name="connsiteX12-28325" fmla="*/ 347 w 420"/>
              <a:gd name="connsiteY12-28326" fmla="*/ 426 h 732"/>
              <a:gd name="connsiteX13-28327" fmla="*/ 336 w 420"/>
              <a:gd name="connsiteY13-28328" fmla="*/ 474 h 732"/>
              <a:gd name="connsiteX14-28329" fmla="*/ 326 w 420"/>
              <a:gd name="connsiteY14-28330" fmla="*/ 521 h 732"/>
              <a:gd name="connsiteX15-28331" fmla="*/ 310 w 420"/>
              <a:gd name="connsiteY15-28332" fmla="*/ 563 h 732"/>
              <a:gd name="connsiteX16-28333" fmla="*/ 299 w 420"/>
              <a:gd name="connsiteY16-28334" fmla="*/ 590 h 732"/>
              <a:gd name="connsiteX17-28335" fmla="*/ 294 w 420"/>
              <a:gd name="connsiteY17-28336" fmla="*/ 611 h 732"/>
              <a:gd name="connsiteX18-28337" fmla="*/ 284 w 420"/>
              <a:gd name="connsiteY18-28338" fmla="*/ 626 h 732"/>
              <a:gd name="connsiteX19-28339" fmla="*/ 273 w 420"/>
              <a:gd name="connsiteY19-28340" fmla="*/ 642 h 732"/>
              <a:gd name="connsiteX20-28341" fmla="*/ 263 w 420"/>
              <a:gd name="connsiteY20-28342" fmla="*/ 658 h 732"/>
              <a:gd name="connsiteX21-28343" fmla="*/ 252 w 420"/>
              <a:gd name="connsiteY21-28344" fmla="*/ 674 h 732"/>
              <a:gd name="connsiteX22-28345" fmla="*/ 236 w 420"/>
              <a:gd name="connsiteY22-28346" fmla="*/ 684 h 732"/>
              <a:gd name="connsiteX23-28347" fmla="*/ 226 w 420"/>
              <a:gd name="connsiteY23-28348" fmla="*/ 695 h 732"/>
              <a:gd name="connsiteX24-28349" fmla="*/ 215 w 420"/>
              <a:gd name="connsiteY24-28350" fmla="*/ 705 h 732"/>
              <a:gd name="connsiteX25-28351" fmla="*/ 205 w 420"/>
              <a:gd name="connsiteY25-28352" fmla="*/ 711 h 732"/>
              <a:gd name="connsiteX26-28353" fmla="*/ 194 w 420"/>
              <a:gd name="connsiteY26-28354" fmla="*/ 716 h 732"/>
              <a:gd name="connsiteX27-28355" fmla="*/ 184 w 420"/>
              <a:gd name="connsiteY27-28356" fmla="*/ 721 h 732"/>
              <a:gd name="connsiteX28-28357" fmla="*/ 179 w 420"/>
              <a:gd name="connsiteY28-28358" fmla="*/ 726 h 732"/>
              <a:gd name="connsiteX29-28359" fmla="*/ 168 w 420"/>
              <a:gd name="connsiteY29-28360" fmla="*/ 732 h 732"/>
              <a:gd name="connsiteX30-28361" fmla="*/ 163 w 420"/>
              <a:gd name="connsiteY30-28362" fmla="*/ 732 h 732"/>
              <a:gd name="connsiteX31-28363" fmla="*/ 157 w 420"/>
              <a:gd name="connsiteY31-28364" fmla="*/ 732 h 732"/>
              <a:gd name="connsiteX32-28365" fmla="*/ 147 w 420"/>
              <a:gd name="connsiteY32-28366" fmla="*/ 726 h 732"/>
              <a:gd name="connsiteX33-28367" fmla="*/ 142 w 420"/>
              <a:gd name="connsiteY33-28368" fmla="*/ 721 h 732"/>
              <a:gd name="connsiteX34-28369" fmla="*/ 136 w 420"/>
              <a:gd name="connsiteY34-28370" fmla="*/ 716 h 732"/>
              <a:gd name="connsiteX35-28371" fmla="*/ 136 w 420"/>
              <a:gd name="connsiteY35-28372" fmla="*/ 711 h 732"/>
              <a:gd name="connsiteX36-28373" fmla="*/ 136 w 420"/>
              <a:gd name="connsiteY36-28374" fmla="*/ 705 h 732"/>
              <a:gd name="connsiteX37-28375" fmla="*/ 136 w 420"/>
              <a:gd name="connsiteY37-28376" fmla="*/ 700 h 732"/>
              <a:gd name="connsiteX38-28377" fmla="*/ 136 w 420"/>
              <a:gd name="connsiteY38-28378" fmla="*/ 690 h 732"/>
              <a:gd name="connsiteX39-28379" fmla="*/ 136 w 420"/>
              <a:gd name="connsiteY39-28380" fmla="*/ 684 h 732"/>
              <a:gd name="connsiteX40-28381" fmla="*/ 131 w 420"/>
              <a:gd name="connsiteY40-28382" fmla="*/ 674 h 732"/>
              <a:gd name="connsiteX41-28383" fmla="*/ 121 w 420"/>
              <a:gd name="connsiteY41-28384" fmla="*/ 663 h 732"/>
              <a:gd name="connsiteX42-28385" fmla="*/ 110 w 420"/>
              <a:gd name="connsiteY42-28386" fmla="*/ 658 h 732"/>
              <a:gd name="connsiteX43-28387" fmla="*/ 100 w 420"/>
              <a:gd name="connsiteY43-28388" fmla="*/ 647 h 732"/>
              <a:gd name="connsiteX44-28389" fmla="*/ 84 w 420"/>
              <a:gd name="connsiteY44-28390" fmla="*/ 637 h 732"/>
              <a:gd name="connsiteX45-28391" fmla="*/ 68 w 420"/>
              <a:gd name="connsiteY45-28392" fmla="*/ 626 h 732"/>
              <a:gd name="connsiteX46-28393" fmla="*/ 52 w 420"/>
              <a:gd name="connsiteY46-28394" fmla="*/ 616 h 732"/>
              <a:gd name="connsiteX47-28395" fmla="*/ 36 w 420"/>
              <a:gd name="connsiteY47-28396" fmla="*/ 611 h 732"/>
              <a:gd name="connsiteX48-28397" fmla="*/ 26 w 420"/>
              <a:gd name="connsiteY48-28398" fmla="*/ 600 h 732"/>
              <a:gd name="connsiteX49-28399" fmla="*/ 15 w 420"/>
              <a:gd name="connsiteY49-28400" fmla="*/ 595 h 732"/>
              <a:gd name="connsiteX50-28401" fmla="*/ 5 w 420"/>
              <a:gd name="connsiteY50-28402" fmla="*/ 590 h 732"/>
              <a:gd name="connsiteX51-28403" fmla="*/ 0 w 420"/>
              <a:gd name="connsiteY51-28404" fmla="*/ 584 h 732"/>
              <a:gd name="connsiteX52-28405" fmla="*/ 0 w 420"/>
              <a:gd name="connsiteY52-28406" fmla="*/ 584 h 732"/>
              <a:gd name="connsiteX53-28407" fmla="*/ 0 w 420"/>
              <a:gd name="connsiteY53-28408" fmla="*/ 579 h 732"/>
              <a:gd name="connsiteX54-28409" fmla="*/ 0 w 420"/>
              <a:gd name="connsiteY54-28410" fmla="*/ 579 h 732"/>
              <a:gd name="connsiteX55-28411" fmla="*/ 5 w 420"/>
              <a:gd name="connsiteY55-28412" fmla="*/ 579 h 732"/>
              <a:gd name="connsiteX56-28413" fmla="*/ 10 w 420"/>
              <a:gd name="connsiteY56-28414" fmla="*/ 579 h 732"/>
              <a:gd name="connsiteX57-28415" fmla="*/ 21 w 420"/>
              <a:gd name="connsiteY57-28416" fmla="*/ 579 h 732"/>
              <a:gd name="connsiteX58-28417" fmla="*/ 31 w 420"/>
              <a:gd name="connsiteY58-28418" fmla="*/ 579 h 732"/>
              <a:gd name="connsiteX59-28419" fmla="*/ 47 w 420"/>
              <a:gd name="connsiteY59-28420" fmla="*/ 584 h 732"/>
              <a:gd name="connsiteX60-28421" fmla="*/ 63 w 420"/>
              <a:gd name="connsiteY60-28422" fmla="*/ 590 h 732"/>
              <a:gd name="connsiteX61-28423" fmla="*/ 84 w 420"/>
              <a:gd name="connsiteY61-28424" fmla="*/ 590 h 732"/>
              <a:gd name="connsiteX62-28425" fmla="*/ 105 w 420"/>
              <a:gd name="connsiteY62-28426" fmla="*/ 595 h 732"/>
              <a:gd name="connsiteX63-28427" fmla="*/ 121 w 420"/>
              <a:gd name="connsiteY63-28428" fmla="*/ 600 h 732"/>
              <a:gd name="connsiteX64-28429" fmla="*/ 136 w 420"/>
              <a:gd name="connsiteY64-28430" fmla="*/ 600 h 732"/>
              <a:gd name="connsiteX65-28431" fmla="*/ 152 w 420"/>
              <a:gd name="connsiteY65-28432" fmla="*/ 600 h 732"/>
              <a:gd name="connsiteX66-28433" fmla="*/ 163 w 420"/>
              <a:gd name="connsiteY66-28434" fmla="*/ 600 h 732"/>
              <a:gd name="connsiteX67-28435" fmla="*/ 173 w 420"/>
              <a:gd name="connsiteY67-28436" fmla="*/ 600 h 732"/>
              <a:gd name="connsiteX68-28437" fmla="*/ 179 w 420"/>
              <a:gd name="connsiteY68-28438" fmla="*/ 600 h 732"/>
              <a:gd name="connsiteX69-28439" fmla="*/ 184 w 420"/>
              <a:gd name="connsiteY69-28440" fmla="*/ 600 h 732"/>
              <a:gd name="connsiteX70-28441" fmla="*/ 189 w 420"/>
              <a:gd name="connsiteY70-28442" fmla="*/ 595 h 732"/>
              <a:gd name="connsiteX71-28443" fmla="*/ 194 w 420"/>
              <a:gd name="connsiteY71-28444" fmla="*/ 590 h 732"/>
              <a:gd name="connsiteX72-28445" fmla="*/ 200 w 420"/>
              <a:gd name="connsiteY72-28446" fmla="*/ 584 h 732"/>
              <a:gd name="connsiteX73-28447" fmla="*/ 205 w 420"/>
              <a:gd name="connsiteY73-28448" fmla="*/ 579 h 732"/>
              <a:gd name="connsiteX74-28449" fmla="*/ 210 w 420"/>
              <a:gd name="connsiteY74-28450" fmla="*/ 568 h 732"/>
              <a:gd name="connsiteX75-28451" fmla="*/ 221 w 420"/>
              <a:gd name="connsiteY75-28452" fmla="*/ 558 h 732"/>
              <a:gd name="connsiteX76-28453" fmla="*/ 226 w 420"/>
              <a:gd name="connsiteY76-28454" fmla="*/ 547 h 732"/>
              <a:gd name="connsiteX77-28455" fmla="*/ 231 w 420"/>
              <a:gd name="connsiteY77-28456" fmla="*/ 537 h 732"/>
              <a:gd name="connsiteX78-28457" fmla="*/ 236 w 420"/>
              <a:gd name="connsiteY78-28458" fmla="*/ 521 h 732"/>
              <a:gd name="connsiteX79-28459" fmla="*/ 242 w 420"/>
              <a:gd name="connsiteY79-28460" fmla="*/ 505 h 732"/>
              <a:gd name="connsiteX80-28461" fmla="*/ 247 w 420"/>
              <a:gd name="connsiteY80-28462" fmla="*/ 489 h 732"/>
              <a:gd name="connsiteX81-28463" fmla="*/ 252 w 420"/>
              <a:gd name="connsiteY81-28464" fmla="*/ 468 h 732"/>
              <a:gd name="connsiteX82-28465" fmla="*/ 257 w 420"/>
              <a:gd name="connsiteY82-28466" fmla="*/ 447 h 732"/>
              <a:gd name="connsiteX83-28467" fmla="*/ 263 w 420"/>
              <a:gd name="connsiteY83-28468" fmla="*/ 421 h 732"/>
              <a:gd name="connsiteX84-28469" fmla="*/ 268 w 420"/>
              <a:gd name="connsiteY84-28470" fmla="*/ 395 h 732"/>
              <a:gd name="connsiteX85-28471" fmla="*/ 273 w 420"/>
              <a:gd name="connsiteY85-28472" fmla="*/ 368 h 732"/>
              <a:gd name="connsiteX86-28473" fmla="*/ 278 w 420"/>
              <a:gd name="connsiteY86-28474" fmla="*/ 342 h 732"/>
              <a:gd name="connsiteX87-28475" fmla="*/ 284 w 420"/>
              <a:gd name="connsiteY87-28476" fmla="*/ 316 h 732"/>
              <a:gd name="connsiteX88-28477" fmla="*/ 284 w 420"/>
              <a:gd name="connsiteY88-28478" fmla="*/ 289 h 732"/>
              <a:gd name="connsiteX89-28479" fmla="*/ 289 w 420"/>
              <a:gd name="connsiteY89-28480" fmla="*/ 263 h 732"/>
              <a:gd name="connsiteX90-28481" fmla="*/ 289 w 420"/>
              <a:gd name="connsiteY90-28482" fmla="*/ 242 h 732"/>
              <a:gd name="connsiteX0-28483" fmla="*/ 394 w 420"/>
              <a:gd name="connsiteY0-28484" fmla="*/ 0 h 711"/>
              <a:gd name="connsiteX1-28485" fmla="*/ 405 w 420"/>
              <a:gd name="connsiteY1-28486" fmla="*/ 5 h 711"/>
              <a:gd name="connsiteX2-28487" fmla="*/ 415 w 420"/>
              <a:gd name="connsiteY2-28488" fmla="*/ 15 h 711"/>
              <a:gd name="connsiteX3-28489" fmla="*/ 420 w 420"/>
              <a:gd name="connsiteY3-28490" fmla="*/ 21 h 711"/>
              <a:gd name="connsiteX4-28491" fmla="*/ 420 w 420"/>
              <a:gd name="connsiteY4-28492" fmla="*/ 21 h 711"/>
              <a:gd name="connsiteX5-28493" fmla="*/ 415 w 420"/>
              <a:gd name="connsiteY5-28494" fmla="*/ 26 h 711"/>
              <a:gd name="connsiteX6-28495" fmla="*/ 415 w 420"/>
              <a:gd name="connsiteY6-28496" fmla="*/ 31 h 711"/>
              <a:gd name="connsiteX7-28497" fmla="*/ 373 w 420"/>
              <a:gd name="connsiteY7-28498" fmla="*/ 210 h 711"/>
              <a:gd name="connsiteX8-28499" fmla="*/ 368 w 420"/>
              <a:gd name="connsiteY8-28500" fmla="*/ 263 h 711"/>
              <a:gd name="connsiteX9-28501" fmla="*/ 363 w 420"/>
              <a:gd name="connsiteY9-28502" fmla="*/ 310 h 711"/>
              <a:gd name="connsiteX10-28503" fmla="*/ 357 w 420"/>
              <a:gd name="connsiteY10-28504" fmla="*/ 358 h 711"/>
              <a:gd name="connsiteX11-28505" fmla="*/ 347 w 420"/>
              <a:gd name="connsiteY11-28506" fmla="*/ 405 h 711"/>
              <a:gd name="connsiteX12-28507" fmla="*/ 336 w 420"/>
              <a:gd name="connsiteY12-28508" fmla="*/ 453 h 711"/>
              <a:gd name="connsiteX13-28509" fmla="*/ 326 w 420"/>
              <a:gd name="connsiteY13-28510" fmla="*/ 500 h 711"/>
              <a:gd name="connsiteX14-28511" fmla="*/ 310 w 420"/>
              <a:gd name="connsiteY14-28512" fmla="*/ 542 h 711"/>
              <a:gd name="connsiteX15-28513" fmla="*/ 299 w 420"/>
              <a:gd name="connsiteY15-28514" fmla="*/ 569 h 711"/>
              <a:gd name="connsiteX16-28515" fmla="*/ 294 w 420"/>
              <a:gd name="connsiteY16-28516" fmla="*/ 590 h 711"/>
              <a:gd name="connsiteX17-28517" fmla="*/ 284 w 420"/>
              <a:gd name="connsiteY17-28518" fmla="*/ 605 h 711"/>
              <a:gd name="connsiteX18-28519" fmla="*/ 273 w 420"/>
              <a:gd name="connsiteY18-28520" fmla="*/ 621 h 711"/>
              <a:gd name="connsiteX19-28521" fmla="*/ 263 w 420"/>
              <a:gd name="connsiteY19-28522" fmla="*/ 637 h 711"/>
              <a:gd name="connsiteX20-28523" fmla="*/ 252 w 420"/>
              <a:gd name="connsiteY20-28524" fmla="*/ 653 h 711"/>
              <a:gd name="connsiteX21-28525" fmla="*/ 236 w 420"/>
              <a:gd name="connsiteY21-28526" fmla="*/ 663 h 711"/>
              <a:gd name="connsiteX22-28527" fmla="*/ 226 w 420"/>
              <a:gd name="connsiteY22-28528" fmla="*/ 674 h 711"/>
              <a:gd name="connsiteX23-28529" fmla="*/ 215 w 420"/>
              <a:gd name="connsiteY23-28530" fmla="*/ 684 h 711"/>
              <a:gd name="connsiteX24-28531" fmla="*/ 205 w 420"/>
              <a:gd name="connsiteY24-28532" fmla="*/ 690 h 711"/>
              <a:gd name="connsiteX25-28533" fmla="*/ 194 w 420"/>
              <a:gd name="connsiteY25-28534" fmla="*/ 695 h 711"/>
              <a:gd name="connsiteX26-28535" fmla="*/ 184 w 420"/>
              <a:gd name="connsiteY26-28536" fmla="*/ 700 h 711"/>
              <a:gd name="connsiteX27-28537" fmla="*/ 179 w 420"/>
              <a:gd name="connsiteY27-28538" fmla="*/ 705 h 711"/>
              <a:gd name="connsiteX28-28539" fmla="*/ 168 w 420"/>
              <a:gd name="connsiteY28-28540" fmla="*/ 711 h 711"/>
              <a:gd name="connsiteX29-28541" fmla="*/ 163 w 420"/>
              <a:gd name="connsiteY29-28542" fmla="*/ 711 h 711"/>
              <a:gd name="connsiteX30-28543" fmla="*/ 157 w 420"/>
              <a:gd name="connsiteY30-28544" fmla="*/ 711 h 711"/>
              <a:gd name="connsiteX31-28545" fmla="*/ 147 w 420"/>
              <a:gd name="connsiteY31-28546" fmla="*/ 705 h 711"/>
              <a:gd name="connsiteX32-28547" fmla="*/ 142 w 420"/>
              <a:gd name="connsiteY32-28548" fmla="*/ 700 h 711"/>
              <a:gd name="connsiteX33-28549" fmla="*/ 136 w 420"/>
              <a:gd name="connsiteY33-28550" fmla="*/ 695 h 711"/>
              <a:gd name="connsiteX34-28551" fmla="*/ 136 w 420"/>
              <a:gd name="connsiteY34-28552" fmla="*/ 690 h 711"/>
              <a:gd name="connsiteX35-28553" fmla="*/ 136 w 420"/>
              <a:gd name="connsiteY35-28554" fmla="*/ 684 h 711"/>
              <a:gd name="connsiteX36-28555" fmla="*/ 136 w 420"/>
              <a:gd name="connsiteY36-28556" fmla="*/ 679 h 711"/>
              <a:gd name="connsiteX37-28557" fmla="*/ 136 w 420"/>
              <a:gd name="connsiteY37-28558" fmla="*/ 669 h 711"/>
              <a:gd name="connsiteX38-28559" fmla="*/ 136 w 420"/>
              <a:gd name="connsiteY38-28560" fmla="*/ 663 h 711"/>
              <a:gd name="connsiteX39-28561" fmla="*/ 131 w 420"/>
              <a:gd name="connsiteY39-28562" fmla="*/ 653 h 711"/>
              <a:gd name="connsiteX40-28563" fmla="*/ 121 w 420"/>
              <a:gd name="connsiteY40-28564" fmla="*/ 642 h 711"/>
              <a:gd name="connsiteX41-28565" fmla="*/ 110 w 420"/>
              <a:gd name="connsiteY41-28566" fmla="*/ 637 h 711"/>
              <a:gd name="connsiteX42-28567" fmla="*/ 100 w 420"/>
              <a:gd name="connsiteY42-28568" fmla="*/ 626 h 711"/>
              <a:gd name="connsiteX43-28569" fmla="*/ 84 w 420"/>
              <a:gd name="connsiteY43-28570" fmla="*/ 616 h 711"/>
              <a:gd name="connsiteX44-28571" fmla="*/ 68 w 420"/>
              <a:gd name="connsiteY44-28572" fmla="*/ 605 h 711"/>
              <a:gd name="connsiteX45-28573" fmla="*/ 52 w 420"/>
              <a:gd name="connsiteY45-28574" fmla="*/ 595 h 711"/>
              <a:gd name="connsiteX46-28575" fmla="*/ 36 w 420"/>
              <a:gd name="connsiteY46-28576" fmla="*/ 590 h 711"/>
              <a:gd name="connsiteX47-28577" fmla="*/ 26 w 420"/>
              <a:gd name="connsiteY47-28578" fmla="*/ 579 h 711"/>
              <a:gd name="connsiteX48-28579" fmla="*/ 15 w 420"/>
              <a:gd name="connsiteY48-28580" fmla="*/ 574 h 711"/>
              <a:gd name="connsiteX49-28581" fmla="*/ 5 w 420"/>
              <a:gd name="connsiteY49-28582" fmla="*/ 569 h 711"/>
              <a:gd name="connsiteX50-28583" fmla="*/ 0 w 420"/>
              <a:gd name="connsiteY50-28584" fmla="*/ 563 h 711"/>
              <a:gd name="connsiteX51-28585" fmla="*/ 0 w 420"/>
              <a:gd name="connsiteY51-28586" fmla="*/ 563 h 711"/>
              <a:gd name="connsiteX52-28587" fmla="*/ 0 w 420"/>
              <a:gd name="connsiteY52-28588" fmla="*/ 558 h 711"/>
              <a:gd name="connsiteX53-28589" fmla="*/ 0 w 420"/>
              <a:gd name="connsiteY53-28590" fmla="*/ 558 h 711"/>
              <a:gd name="connsiteX54-28591" fmla="*/ 5 w 420"/>
              <a:gd name="connsiteY54-28592" fmla="*/ 558 h 711"/>
              <a:gd name="connsiteX55-28593" fmla="*/ 10 w 420"/>
              <a:gd name="connsiteY55-28594" fmla="*/ 558 h 711"/>
              <a:gd name="connsiteX56-28595" fmla="*/ 21 w 420"/>
              <a:gd name="connsiteY56-28596" fmla="*/ 558 h 711"/>
              <a:gd name="connsiteX57-28597" fmla="*/ 31 w 420"/>
              <a:gd name="connsiteY57-28598" fmla="*/ 558 h 711"/>
              <a:gd name="connsiteX58-28599" fmla="*/ 47 w 420"/>
              <a:gd name="connsiteY58-28600" fmla="*/ 563 h 711"/>
              <a:gd name="connsiteX59-28601" fmla="*/ 63 w 420"/>
              <a:gd name="connsiteY59-28602" fmla="*/ 569 h 711"/>
              <a:gd name="connsiteX60-28603" fmla="*/ 84 w 420"/>
              <a:gd name="connsiteY60-28604" fmla="*/ 569 h 711"/>
              <a:gd name="connsiteX61-28605" fmla="*/ 105 w 420"/>
              <a:gd name="connsiteY61-28606" fmla="*/ 574 h 711"/>
              <a:gd name="connsiteX62-28607" fmla="*/ 121 w 420"/>
              <a:gd name="connsiteY62-28608" fmla="*/ 579 h 711"/>
              <a:gd name="connsiteX63-28609" fmla="*/ 136 w 420"/>
              <a:gd name="connsiteY63-28610" fmla="*/ 579 h 711"/>
              <a:gd name="connsiteX64-28611" fmla="*/ 152 w 420"/>
              <a:gd name="connsiteY64-28612" fmla="*/ 579 h 711"/>
              <a:gd name="connsiteX65-28613" fmla="*/ 163 w 420"/>
              <a:gd name="connsiteY65-28614" fmla="*/ 579 h 711"/>
              <a:gd name="connsiteX66-28615" fmla="*/ 173 w 420"/>
              <a:gd name="connsiteY66-28616" fmla="*/ 579 h 711"/>
              <a:gd name="connsiteX67-28617" fmla="*/ 179 w 420"/>
              <a:gd name="connsiteY67-28618" fmla="*/ 579 h 711"/>
              <a:gd name="connsiteX68-28619" fmla="*/ 184 w 420"/>
              <a:gd name="connsiteY68-28620" fmla="*/ 579 h 711"/>
              <a:gd name="connsiteX69-28621" fmla="*/ 189 w 420"/>
              <a:gd name="connsiteY69-28622" fmla="*/ 574 h 711"/>
              <a:gd name="connsiteX70-28623" fmla="*/ 194 w 420"/>
              <a:gd name="connsiteY70-28624" fmla="*/ 569 h 711"/>
              <a:gd name="connsiteX71-28625" fmla="*/ 200 w 420"/>
              <a:gd name="connsiteY71-28626" fmla="*/ 563 h 711"/>
              <a:gd name="connsiteX72-28627" fmla="*/ 205 w 420"/>
              <a:gd name="connsiteY72-28628" fmla="*/ 558 h 711"/>
              <a:gd name="connsiteX73-28629" fmla="*/ 210 w 420"/>
              <a:gd name="connsiteY73-28630" fmla="*/ 547 h 711"/>
              <a:gd name="connsiteX74-28631" fmla="*/ 221 w 420"/>
              <a:gd name="connsiteY74-28632" fmla="*/ 537 h 711"/>
              <a:gd name="connsiteX75-28633" fmla="*/ 226 w 420"/>
              <a:gd name="connsiteY75-28634" fmla="*/ 526 h 711"/>
              <a:gd name="connsiteX76-28635" fmla="*/ 231 w 420"/>
              <a:gd name="connsiteY76-28636" fmla="*/ 516 h 711"/>
              <a:gd name="connsiteX77-28637" fmla="*/ 236 w 420"/>
              <a:gd name="connsiteY77-28638" fmla="*/ 500 h 711"/>
              <a:gd name="connsiteX78-28639" fmla="*/ 242 w 420"/>
              <a:gd name="connsiteY78-28640" fmla="*/ 484 h 711"/>
              <a:gd name="connsiteX79-28641" fmla="*/ 247 w 420"/>
              <a:gd name="connsiteY79-28642" fmla="*/ 468 h 711"/>
              <a:gd name="connsiteX80-28643" fmla="*/ 252 w 420"/>
              <a:gd name="connsiteY80-28644" fmla="*/ 447 h 711"/>
              <a:gd name="connsiteX81-28645" fmla="*/ 257 w 420"/>
              <a:gd name="connsiteY81-28646" fmla="*/ 426 h 711"/>
              <a:gd name="connsiteX82-28647" fmla="*/ 263 w 420"/>
              <a:gd name="connsiteY82-28648" fmla="*/ 400 h 711"/>
              <a:gd name="connsiteX83-28649" fmla="*/ 268 w 420"/>
              <a:gd name="connsiteY83-28650" fmla="*/ 374 h 711"/>
              <a:gd name="connsiteX84-28651" fmla="*/ 273 w 420"/>
              <a:gd name="connsiteY84-28652" fmla="*/ 347 h 711"/>
              <a:gd name="connsiteX85-28653" fmla="*/ 278 w 420"/>
              <a:gd name="connsiteY85-28654" fmla="*/ 321 h 711"/>
              <a:gd name="connsiteX86-28655" fmla="*/ 284 w 420"/>
              <a:gd name="connsiteY86-28656" fmla="*/ 295 h 711"/>
              <a:gd name="connsiteX87-28657" fmla="*/ 284 w 420"/>
              <a:gd name="connsiteY87-28658" fmla="*/ 268 h 711"/>
              <a:gd name="connsiteX88-28659" fmla="*/ 289 w 420"/>
              <a:gd name="connsiteY88-28660" fmla="*/ 242 h 711"/>
              <a:gd name="connsiteX89-28661" fmla="*/ 289 w 420"/>
              <a:gd name="connsiteY89-28662" fmla="*/ 221 h 711"/>
              <a:gd name="connsiteX0-28663" fmla="*/ 394 w 420"/>
              <a:gd name="connsiteY0-28664" fmla="*/ 0 h 711"/>
              <a:gd name="connsiteX1-28665" fmla="*/ 415 w 420"/>
              <a:gd name="connsiteY1-28666" fmla="*/ 15 h 711"/>
              <a:gd name="connsiteX2-28667" fmla="*/ 420 w 420"/>
              <a:gd name="connsiteY2-28668" fmla="*/ 21 h 711"/>
              <a:gd name="connsiteX3-28669" fmla="*/ 420 w 420"/>
              <a:gd name="connsiteY3-28670" fmla="*/ 21 h 711"/>
              <a:gd name="connsiteX4-28671" fmla="*/ 415 w 420"/>
              <a:gd name="connsiteY4-28672" fmla="*/ 26 h 711"/>
              <a:gd name="connsiteX5-28673" fmla="*/ 415 w 420"/>
              <a:gd name="connsiteY5-28674" fmla="*/ 31 h 711"/>
              <a:gd name="connsiteX6-28675" fmla="*/ 373 w 420"/>
              <a:gd name="connsiteY6-28676" fmla="*/ 210 h 711"/>
              <a:gd name="connsiteX7-28677" fmla="*/ 368 w 420"/>
              <a:gd name="connsiteY7-28678" fmla="*/ 263 h 711"/>
              <a:gd name="connsiteX8-28679" fmla="*/ 363 w 420"/>
              <a:gd name="connsiteY8-28680" fmla="*/ 310 h 711"/>
              <a:gd name="connsiteX9-28681" fmla="*/ 357 w 420"/>
              <a:gd name="connsiteY9-28682" fmla="*/ 358 h 711"/>
              <a:gd name="connsiteX10-28683" fmla="*/ 347 w 420"/>
              <a:gd name="connsiteY10-28684" fmla="*/ 405 h 711"/>
              <a:gd name="connsiteX11-28685" fmla="*/ 336 w 420"/>
              <a:gd name="connsiteY11-28686" fmla="*/ 453 h 711"/>
              <a:gd name="connsiteX12-28687" fmla="*/ 326 w 420"/>
              <a:gd name="connsiteY12-28688" fmla="*/ 500 h 711"/>
              <a:gd name="connsiteX13-28689" fmla="*/ 310 w 420"/>
              <a:gd name="connsiteY13-28690" fmla="*/ 542 h 711"/>
              <a:gd name="connsiteX14-28691" fmla="*/ 299 w 420"/>
              <a:gd name="connsiteY14-28692" fmla="*/ 569 h 711"/>
              <a:gd name="connsiteX15-28693" fmla="*/ 294 w 420"/>
              <a:gd name="connsiteY15-28694" fmla="*/ 590 h 711"/>
              <a:gd name="connsiteX16-28695" fmla="*/ 284 w 420"/>
              <a:gd name="connsiteY16-28696" fmla="*/ 605 h 711"/>
              <a:gd name="connsiteX17-28697" fmla="*/ 273 w 420"/>
              <a:gd name="connsiteY17-28698" fmla="*/ 621 h 711"/>
              <a:gd name="connsiteX18-28699" fmla="*/ 263 w 420"/>
              <a:gd name="connsiteY18-28700" fmla="*/ 637 h 711"/>
              <a:gd name="connsiteX19-28701" fmla="*/ 252 w 420"/>
              <a:gd name="connsiteY19-28702" fmla="*/ 653 h 711"/>
              <a:gd name="connsiteX20-28703" fmla="*/ 236 w 420"/>
              <a:gd name="connsiteY20-28704" fmla="*/ 663 h 711"/>
              <a:gd name="connsiteX21-28705" fmla="*/ 226 w 420"/>
              <a:gd name="connsiteY21-28706" fmla="*/ 674 h 711"/>
              <a:gd name="connsiteX22-28707" fmla="*/ 215 w 420"/>
              <a:gd name="connsiteY22-28708" fmla="*/ 684 h 711"/>
              <a:gd name="connsiteX23-28709" fmla="*/ 205 w 420"/>
              <a:gd name="connsiteY23-28710" fmla="*/ 690 h 711"/>
              <a:gd name="connsiteX24-28711" fmla="*/ 194 w 420"/>
              <a:gd name="connsiteY24-28712" fmla="*/ 695 h 711"/>
              <a:gd name="connsiteX25-28713" fmla="*/ 184 w 420"/>
              <a:gd name="connsiteY25-28714" fmla="*/ 700 h 711"/>
              <a:gd name="connsiteX26-28715" fmla="*/ 179 w 420"/>
              <a:gd name="connsiteY26-28716" fmla="*/ 705 h 711"/>
              <a:gd name="connsiteX27-28717" fmla="*/ 168 w 420"/>
              <a:gd name="connsiteY27-28718" fmla="*/ 711 h 711"/>
              <a:gd name="connsiteX28-28719" fmla="*/ 163 w 420"/>
              <a:gd name="connsiteY28-28720" fmla="*/ 711 h 711"/>
              <a:gd name="connsiteX29-28721" fmla="*/ 157 w 420"/>
              <a:gd name="connsiteY29-28722" fmla="*/ 711 h 711"/>
              <a:gd name="connsiteX30-28723" fmla="*/ 147 w 420"/>
              <a:gd name="connsiteY30-28724" fmla="*/ 705 h 711"/>
              <a:gd name="connsiteX31-28725" fmla="*/ 142 w 420"/>
              <a:gd name="connsiteY31-28726" fmla="*/ 700 h 711"/>
              <a:gd name="connsiteX32-28727" fmla="*/ 136 w 420"/>
              <a:gd name="connsiteY32-28728" fmla="*/ 695 h 711"/>
              <a:gd name="connsiteX33-28729" fmla="*/ 136 w 420"/>
              <a:gd name="connsiteY33-28730" fmla="*/ 690 h 711"/>
              <a:gd name="connsiteX34-28731" fmla="*/ 136 w 420"/>
              <a:gd name="connsiteY34-28732" fmla="*/ 684 h 711"/>
              <a:gd name="connsiteX35-28733" fmla="*/ 136 w 420"/>
              <a:gd name="connsiteY35-28734" fmla="*/ 679 h 711"/>
              <a:gd name="connsiteX36-28735" fmla="*/ 136 w 420"/>
              <a:gd name="connsiteY36-28736" fmla="*/ 669 h 711"/>
              <a:gd name="connsiteX37-28737" fmla="*/ 136 w 420"/>
              <a:gd name="connsiteY37-28738" fmla="*/ 663 h 711"/>
              <a:gd name="connsiteX38-28739" fmla="*/ 131 w 420"/>
              <a:gd name="connsiteY38-28740" fmla="*/ 653 h 711"/>
              <a:gd name="connsiteX39-28741" fmla="*/ 121 w 420"/>
              <a:gd name="connsiteY39-28742" fmla="*/ 642 h 711"/>
              <a:gd name="connsiteX40-28743" fmla="*/ 110 w 420"/>
              <a:gd name="connsiteY40-28744" fmla="*/ 637 h 711"/>
              <a:gd name="connsiteX41-28745" fmla="*/ 100 w 420"/>
              <a:gd name="connsiteY41-28746" fmla="*/ 626 h 711"/>
              <a:gd name="connsiteX42-28747" fmla="*/ 84 w 420"/>
              <a:gd name="connsiteY42-28748" fmla="*/ 616 h 711"/>
              <a:gd name="connsiteX43-28749" fmla="*/ 68 w 420"/>
              <a:gd name="connsiteY43-28750" fmla="*/ 605 h 711"/>
              <a:gd name="connsiteX44-28751" fmla="*/ 52 w 420"/>
              <a:gd name="connsiteY44-28752" fmla="*/ 595 h 711"/>
              <a:gd name="connsiteX45-28753" fmla="*/ 36 w 420"/>
              <a:gd name="connsiteY45-28754" fmla="*/ 590 h 711"/>
              <a:gd name="connsiteX46-28755" fmla="*/ 26 w 420"/>
              <a:gd name="connsiteY46-28756" fmla="*/ 579 h 711"/>
              <a:gd name="connsiteX47-28757" fmla="*/ 15 w 420"/>
              <a:gd name="connsiteY47-28758" fmla="*/ 574 h 711"/>
              <a:gd name="connsiteX48-28759" fmla="*/ 5 w 420"/>
              <a:gd name="connsiteY48-28760" fmla="*/ 569 h 711"/>
              <a:gd name="connsiteX49-28761" fmla="*/ 0 w 420"/>
              <a:gd name="connsiteY49-28762" fmla="*/ 563 h 711"/>
              <a:gd name="connsiteX50-28763" fmla="*/ 0 w 420"/>
              <a:gd name="connsiteY50-28764" fmla="*/ 563 h 711"/>
              <a:gd name="connsiteX51-28765" fmla="*/ 0 w 420"/>
              <a:gd name="connsiteY51-28766" fmla="*/ 558 h 711"/>
              <a:gd name="connsiteX52-28767" fmla="*/ 0 w 420"/>
              <a:gd name="connsiteY52-28768" fmla="*/ 558 h 711"/>
              <a:gd name="connsiteX53-28769" fmla="*/ 5 w 420"/>
              <a:gd name="connsiteY53-28770" fmla="*/ 558 h 711"/>
              <a:gd name="connsiteX54-28771" fmla="*/ 10 w 420"/>
              <a:gd name="connsiteY54-28772" fmla="*/ 558 h 711"/>
              <a:gd name="connsiteX55-28773" fmla="*/ 21 w 420"/>
              <a:gd name="connsiteY55-28774" fmla="*/ 558 h 711"/>
              <a:gd name="connsiteX56-28775" fmla="*/ 31 w 420"/>
              <a:gd name="connsiteY56-28776" fmla="*/ 558 h 711"/>
              <a:gd name="connsiteX57-28777" fmla="*/ 47 w 420"/>
              <a:gd name="connsiteY57-28778" fmla="*/ 563 h 711"/>
              <a:gd name="connsiteX58-28779" fmla="*/ 63 w 420"/>
              <a:gd name="connsiteY58-28780" fmla="*/ 569 h 711"/>
              <a:gd name="connsiteX59-28781" fmla="*/ 84 w 420"/>
              <a:gd name="connsiteY59-28782" fmla="*/ 569 h 711"/>
              <a:gd name="connsiteX60-28783" fmla="*/ 105 w 420"/>
              <a:gd name="connsiteY60-28784" fmla="*/ 574 h 711"/>
              <a:gd name="connsiteX61-28785" fmla="*/ 121 w 420"/>
              <a:gd name="connsiteY61-28786" fmla="*/ 579 h 711"/>
              <a:gd name="connsiteX62-28787" fmla="*/ 136 w 420"/>
              <a:gd name="connsiteY62-28788" fmla="*/ 579 h 711"/>
              <a:gd name="connsiteX63-28789" fmla="*/ 152 w 420"/>
              <a:gd name="connsiteY63-28790" fmla="*/ 579 h 711"/>
              <a:gd name="connsiteX64-28791" fmla="*/ 163 w 420"/>
              <a:gd name="connsiteY64-28792" fmla="*/ 579 h 711"/>
              <a:gd name="connsiteX65-28793" fmla="*/ 173 w 420"/>
              <a:gd name="connsiteY65-28794" fmla="*/ 579 h 711"/>
              <a:gd name="connsiteX66-28795" fmla="*/ 179 w 420"/>
              <a:gd name="connsiteY66-28796" fmla="*/ 579 h 711"/>
              <a:gd name="connsiteX67-28797" fmla="*/ 184 w 420"/>
              <a:gd name="connsiteY67-28798" fmla="*/ 579 h 711"/>
              <a:gd name="connsiteX68-28799" fmla="*/ 189 w 420"/>
              <a:gd name="connsiteY68-28800" fmla="*/ 574 h 711"/>
              <a:gd name="connsiteX69-28801" fmla="*/ 194 w 420"/>
              <a:gd name="connsiteY69-28802" fmla="*/ 569 h 711"/>
              <a:gd name="connsiteX70-28803" fmla="*/ 200 w 420"/>
              <a:gd name="connsiteY70-28804" fmla="*/ 563 h 711"/>
              <a:gd name="connsiteX71-28805" fmla="*/ 205 w 420"/>
              <a:gd name="connsiteY71-28806" fmla="*/ 558 h 711"/>
              <a:gd name="connsiteX72-28807" fmla="*/ 210 w 420"/>
              <a:gd name="connsiteY72-28808" fmla="*/ 547 h 711"/>
              <a:gd name="connsiteX73-28809" fmla="*/ 221 w 420"/>
              <a:gd name="connsiteY73-28810" fmla="*/ 537 h 711"/>
              <a:gd name="connsiteX74-28811" fmla="*/ 226 w 420"/>
              <a:gd name="connsiteY74-28812" fmla="*/ 526 h 711"/>
              <a:gd name="connsiteX75-28813" fmla="*/ 231 w 420"/>
              <a:gd name="connsiteY75-28814" fmla="*/ 516 h 711"/>
              <a:gd name="connsiteX76-28815" fmla="*/ 236 w 420"/>
              <a:gd name="connsiteY76-28816" fmla="*/ 500 h 711"/>
              <a:gd name="connsiteX77-28817" fmla="*/ 242 w 420"/>
              <a:gd name="connsiteY77-28818" fmla="*/ 484 h 711"/>
              <a:gd name="connsiteX78-28819" fmla="*/ 247 w 420"/>
              <a:gd name="connsiteY78-28820" fmla="*/ 468 h 711"/>
              <a:gd name="connsiteX79-28821" fmla="*/ 252 w 420"/>
              <a:gd name="connsiteY79-28822" fmla="*/ 447 h 711"/>
              <a:gd name="connsiteX80-28823" fmla="*/ 257 w 420"/>
              <a:gd name="connsiteY80-28824" fmla="*/ 426 h 711"/>
              <a:gd name="connsiteX81-28825" fmla="*/ 263 w 420"/>
              <a:gd name="connsiteY81-28826" fmla="*/ 400 h 711"/>
              <a:gd name="connsiteX82-28827" fmla="*/ 268 w 420"/>
              <a:gd name="connsiteY82-28828" fmla="*/ 374 h 711"/>
              <a:gd name="connsiteX83-28829" fmla="*/ 273 w 420"/>
              <a:gd name="connsiteY83-28830" fmla="*/ 347 h 711"/>
              <a:gd name="connsiteX84-28831" fmla="*/ 278 w 420"/>
              <a:gd name="connsiteY84-28832" fmla="*/ 321 h 711"/>
              <a:gd name="connsiteX85-28833" fmla="*/ 284 w 420"/>
              <a:gd name="connsiteY85-28834" fmla="*/ 295 h 711"/>
              <a:gd name="connsiteX86-28835" fmla="*/ 284 w 420"/>
              <a:gd name="connsiteY86-28836" fmla="*/ 268 h 711"/>
              <a:gd name="connsiteX87-28837" fmla="*/ 289 w 420"/>
              <a:gd name="connsiteY87-28838" fmla="*/ 242 h 711"/>
              <a:gd name="connsiteX88-28839" fmla="*/ 289 w 420"/>
              <a:gd name="connsiteY88-28840" fmla="*/ 221 h 711"/>
              <a:gd name="connsiteX0-28841" fmla="*/ 415 w 420"/>
              <a:gd name="connsiteY0-28842" fmla="*/ 0 h 696"/>
              <a:gd name="connsiteX1-28843" fmla="*/ 420 w 420"/>
              <a:gd name="connsiteY1-28844" fmla="*/ 6 h 696"/>
              <a:gd name="connsiteX2-28845" fmla="*/ 420 w 420"/>
              <a:gd name="connsiteY2-28846" fmla="*/ 6 h 696"/>
              <a:gd name="connsiteX3-28847" fmla="*/ 415 w 420"/>
              <a:gd name="connsiteY3-28848" fmla="*/ 11 h 696"/>
              <a:gd name="connsiteX4-28849" fmla="*/ 415 w 420"/>
              <a:gd name="connsiteY4-28850" fmla="*/ 16 h 696"/>
              <a:gd name="connsiteX5-28851" fmla="*/ 373 w 420"/>
              <a:gd name="connsiteY5-28852" fmla="*/ 195 h 696"/>
              <a:gd name="connsiteX6-28853" fmla="*/ 368 w 420"/>
              <a:gd name="connsiteY6-28854" fmla="*/ 248 h 696"/>
              <a:gd name="connsiteX7-28855" fmla="*/ 363 w 420"/>
              <a:gd name="connsiteY7-28856" fmla="*/ 295 h 696"/>
              <a:gd name="connsiteX8-28857" fmla="*/ 357 w 420"/>
              <a:gd name="connsiteY8-28858" fmla="*/ 343 h 696"/>
              <a:gd name="connsiteX9-28859" fmla="*/ 347 w 420"/>
              <a:gd name="connsiteY9-28860" fmla="*/ 390 h 696"/>
              <a:gd name="connsiteX10-28861" fmla="*/ 336 w 420"/>
              <a:gd name="connsiteY10-28862" fmla="*/ 438 h 696"/>
              <a:gd name="connsiteX11-28863" fmla="*/ 326 w 420"/>
              <a:gd name="connsiteY11-28864" fmla="*/ 485 h 696"/>
              <a:gd name="connsiteX12-28865" fmla="*/ 310 w 420"/>
              <a:gd name="connsiteY12-28866" fmla="*/ 527 h 696"/>
              <a:gd name="connsiteX13-28867" fmla="*/ 299 w 420"/>
              <a:gd name="connsiteY13-28868" fmla="*/ 554 h 696"/>
              <a:gd name="connsiteX14-28869" fmla="*/ 294 w 420"/>
              <a:gd name="connsiteY14-28870" fmla="*/ 575 h 696"/>
              <a:gd name="connsiteX15-28871" fmla="*/ 284 w 420"/>
              <a:gd name="connsiteY15-28872" fmla="*/ 590 h 696"/>
              <a:gd name="connsiteX16-28873" fmla="*/ 273 w 420"/>
              <a:gd name="connsiteY16-28874" fmla="*/ 606 h 696"/>
              <a:gd name="connsiteX17-28875" fmla="*/ 263 w 420"/>
              <a:gd name="connsiteY17-28876" fmla="*/ 622 h 696"/>
              <a:gd name="connsiteX18-28877" fmla="*/ 252 w 420"/>
              <a:gd name="connsiteY18-28878" fmla="*/ 638 h 696"/>
              <a:gd name="connsiteX19-28879" fmla="*/ 236 w 420"/>
              <a:gd name="connsiteY19-28880" fmla="*/ 648 h 696"/>
              <a:gd name="connsiteX20-28881" fmla="*/ 226 w 420"/>
              <a:gd name="connsiteY20-28882" fmla="*/ 659 h 696"/>
              <a:gd name="connsiteX21-28883" fmla="*/ 215 w 420"/>
              <a:gd name="connsiteY21-28884" fmla="*/ 669 h 696"/>
              <a:gd name="connsiteX22-28885" fmla="*/ 205 w 420"/>
              <a:gd name="connsiteY22-28886" fmla="*/ 675 h 696"/>
              <a:gd name="connsiteX23-28887" fmla="*/ 194 w 420"/>
              <a:gd name="connsiteY23-28888" fmla="*/ 680 h 696"/>
              <a:gd name="connsiteX24-28889" fmla="*/ 184 w 420"/>
              <a:gd name="connsiteY24-28890" fmla="*/ 685 h 696"/>
              <a:gd name="connsiteX25-28891" fmla="*/ 179 w 420"/>
              <a:gd name="connsiteY25-28892" fmla="*/ 690 h 696"/>
              <a:gd name="connsiteX26-28893" fmla="*/ 168 w 420"/>
              <a:gd name="connsiteY26-28894" fmla="*/ 696 h 696"/>
              <a:gd name="connsiteX27-28895" fmla="*/ 163 w 420"/>
              <a:gd name="connsiteY27-28896" fmla="*/ 696 h 696"/>
              <a:gd name="connsiteX28-28897" fmla="*/ 157 w 420"/>
              <a:gd name="connsiteY28-28898" fmla="*/ 696 h 696"/>
              <a:gd name="connsiteX29-28899" fmla="*/ 147 w 420"/>
              <a:gd name="connsiteY29-28900" fmla="*/ 690 h 696"/>
              <a:gd name="connsiteX30-28901" fmla="*/ 142 w 420"/>
              <a:gd name="connsiteY30-28902" fmla="*/ 685 h 696"/>
              <a:gd name="connsiteX31-28903" fmla="*/ 136 w 420"/>
              <a:gd name="connsiteY31-28904" fmla="*/ 680 h 696"/>
              <a:gd name="connsiteX32-28905" fmla="*/ 136 w 420"/>
              <a:gd name="connsiteY32-28906" fmla="*/ 675 h 696"/>
              <a:gd name="connsiteX33-28907" fmla="*/ 136 w 420"/>
              <a:gd name="connsiteY33-28908" fmla="*/ 669 h 696"/>
              <a:gd name="connsiteX34-28909" fmla="*/ 136 w 420"/>
              <a:gd name="connsiteY34-28910" fmla="*/ 664 h 696"/>
              <a:gd name="connsiteX35-28911" fmla="*/ 136 w 420"/>
              <a:gd name="connsiteY35-28912" fmla="*/ 654 h 696"/>
              <a:gd name="connsiteX36-28913" fmla="*/ 136 w 420"/>
              <a:gd name="connsiteY36-28914" fmla="*/ 648 h 696"/>
              <a:gd name="connsiteX37-28915" fmla="*/ 131 w 420"/>
              <a:gd name="connsiteY37-28916" fmla="*/ 638 h 696"/>
              <a:gd name="connsiteX38-28917" fmla="*/ 121 w 420"/>
              <a:gd name="connsiteY38-28918" fmla="*/ 627 h 696"/>
              <a:gd name="connsiteX39-28919" fmla="*/ 110 w 420"/>
              <a:gd name="connsiteY39-28920" fmla="*/ 622 h 696"/>
              <a:gd name="connsiteX40-28921" fmla="*/ 100 w 420"/>
              <a:gd name="connsiteY40-28922" fmla="*/ 611 h 696"/>
              <a:gd name="connsiteX41-28923" fmla="*/ 84 w 420"/>
              <a:gd name="connsiteY41-28924" fmla="*/ 601 h 696"/>
              <a:gd name="connsiteX42-28925" fmla="*/ 68 w 420"/>
              <a:gd name="connsiteY42-28926" fmla="*/ 590 h 696"/>
              <a:gd name="connsiteX43-28927" fmla="*/ 52 w 420"/>
              <a:gd name="connsiteY43-28928" fmla="*/ 580 h 696"/>
              <a:gd name="connsiteX44-28929" fmla="*/ 36 w 420"/>
              <a:gd name="connsiteY44-28930" fmla="*/ 575 h 696"/>
              <a:gd name="connsiteX45-28931" fmla="*/ 26 w 420"/>
              <a:gd name="connsiteY45-28932" fmla="*/ 564 h 696"/>
              <a:gd name="connsiteX46-28933" fmla="*/ 15 w 420"/>
              <a:gd name="connsiteY46-28934" fmla="*/ 559 h 696"/>
              <a:gd name="connsiteX47-28935" fmla="*/ 5 w 420"/>
              <a:gd name="connsiteY47-28936" fmla="*/ 554 h 696"/>
              <a:gd name="connsiteX48-28937" fmla="*/ 0 w 420"/>
              <a:gd name="connsiteY48-28938" fmla="*/ 548 h 696"/>
              <a:gd name="connsiteX49-28939" fmla="*/ 0 w 420"/>
              <a:gd name="connsiteY49-28940" fmla="*/ 548 h 696"/>
              <a:gd name="connsiteX50-28941" fmla="*/ 0 w 420"/>
              <a:gd name="connsiteY50-28942" fmla="*/ 543 h 696"/>
              <a:gd name="connsiteX51-28943" fmla="*/ 0 w 420"/>
              <a:gd name="connsiteY51-28944" fmla="*/ 543 h 696"/>
              <a:gd name="connsiteX52-28945" fmla="*/ 5 w 420"/>
              <a:gd name="connsiteY52-28946" fmla="*/ 543 h 696"/>
              <a:gd name="connsiteX53-28947" fmla="*/ 10 w 420"/>
              <a:gd name="connsiteY53-28948" fmla="*/ 543 h 696"/>
              <a:gd name="connsiteX54-28949" fmla="*/ 21 w 420"/>
              <a:gd name="connsiteY54-28950" fmla="*/ 543 h 696"/>
              <a:gd name="connsiteX55-28951" fmla="*/ 31 w 420"/>
              <a:gd name="connsiteY55-28952" fmla="*/ 543 h 696"/>
              <a:gd name="connsiteX56-28953" fmla="*/ 47 w 420"/>
              <a:gd name="connsiteY56-28954" fmla="*/ 548 h 696"/>
              <a:gd name="connsiteX57-28955" fmla="*/ 63 w 420"/>
              <a:gd name="connsiteY57-28956" fmla="*/ 554 h 696"/>
              <a:gd name="connsiteX58-28957" fmla="*/ 84 w 420"/>
              <a:gd name="connsiteY58-28958" fmla="*/ 554 h 696"/>
              <a:gd name="connsiteX59-28959" fmla="*/ 105 w 420"/>
              <a:gd name="connsiteY59-28960" fmla="*/ 559 h 696"/>
              <a:gd name="connsiteX60-28961" fmla="*/ 121 w 420"/>
              <a:gd name="connsiteY60-28962" fmla="*/ 564 h 696"/>
              <a:gd name="connsiteX61-28963" fmla="*/ 136 w 420"/>
              <a:gd name="connsiteY61-28964" fmla="*/ 564 h 696"/>
              <a:gd name="connsiteX62-28965" fmla="*/ 152 w 420"/>
              <a:gd name="connsiteY62-28966" fmla="*/ 564 h 696"/>
              <a:gd name="connsiteX63-28967" fmla="*/ 163 w 420"/>
              <a:gd name="connsiteY63-28968" fmla="*/ 564 h 696"/>
              <a:gd name="connsiteX64-28969" fmla="*/ 173 w 420"/>
              <a:gd name="connsiteY64-28970" fmla="*/ 564 h 696"/>
              <a:gd name="connsiteX65-28971" fmla="*/ 179 w 420"/>
              <a:gd name="connsiteY65-28972" fmla="*/ 564 h 696"/>
              <a:gd name="connsiteX66-28973" fmla="*/ 184 w 420"/>
              <a:gd name="connsiteY66-28974" fmla="*/ 564 h 696"/>
              <a:gd name="connsiteX67-28975" fmla="*/ 189 w 420"/>
              <a:gd name="connsiteY67-28976" fmla="*/ 559 h 696"/>
              <a:gd name="connsiteX68-28977" fmla="*/ 194 w 420"/>
              <a:gd name="connsiteY68-28978" fmla="*/ 554 h 696"/>
              <a:gd name="connsiteX69-28979" fmla="*/ 200 w 420"/>
              <a:gd name="connsiteY69-28980" fmla="*/ 548 h 696"/>
              <a:gd name="connsiteX70-28981" fmla="*/ 205 w 420"/>
              <a:gd name="connsiteY70-28982" fmla="*/ 543 h 696"/>
              <a:gd name="connsiteX71-28983" fmla="*/ 210 w 420"/>
              <a:gd name="connsiteY71-28984" fmla="*/ 532 h 696"/>
              <a:gd name="connsiteX72-28985" fmla="*/ 221 w 420"/>
              <a:gd name="connsiteY72-28986" fmla="*/ 522 h 696"/>
              <a:gd name="connsiteX73-28987" fmla="*/ 226 w 420"/>
              <a:gd name="connsiteY73-28988" fmla="*/ 511 h 696"/>
              <a:gd name="connsiteX74-28989" fmla="*/ 231 w 420"/>
              <a:gd name="connsiteY74-28990" fmla="*/ 501 h 696"/>
              <a:gd name="connsiteX75-28991" fmla="*/ 236 w 420"/>
              <a:gd name="connsiteY75-28992" fmla="*/ 485 h 696"/>
              <a:gd name="connsiteX76-28993" fmla="*/ 242 w 420"/>
              <a:gd name="connsiteY76-28994" fmla="*/ 469 h 696"/>
              <a:gd name="connsiteX77-28995" fmla="*/ 247 w 420"/>
              <a:gd name="connsiteY77-28996" fmla="*/ 453 h 696"/>
              <a:gd name="connsiteX78-28997" fmla="*/ 252 w 420"/>
              <a:gd name="connsiteY78-28998" fmla="*/ 432 h 696"/>
              <a:gd name="connsiteX79-28999" fmla="*/ 257 w 420"/>
              <a:gd name="connsiteY79-29000" fmla="*/ 411 h 696"/>
              <a:gd name="connsiteX80-29001" fmla="*/ 263 w 420"/>
              <a:gd name="connsiteY80-29002" fmla="*/ 385 h 696"/>
              <a:gd name="connsiteX81-29003" fmla="*/ 268 w 420"/>
              <a:gd name="connsiteY81-29004" fmla="*/ 359 h 696"/>
              <a:gd name="connsiteX82-29005" fmla="*/ 273 w 420"/>
              <a:gd name="connsiteY82-29006" fmla="*/ 332 h 696"/>
              <a:gd name="connsiteX83-29007" fmla="*/ 278 w 420"/>
              <a:gd name="connsiteY83-29008" fmla="*/ 306 h 696"/>
              <a:gd name="connsiteX84-29009" fmla="*/ 284 w 420"/>
              <a:gd name="connsiteY84-29010" fmla="*/ 280 h 696"/>
              <a:gd name="connsiteX85-29011" fmla="*/ 284 w 420"/>
              <a:gd name="connsiteY85-29012" fmla="*/ 253 h 696"/>
              <a:gd name="connsiteX86-29013" fmla="*/ 289 w 420"/>
              <a:gd name="connsiteY86-29014" fmla="*/ 227 h 696"/>
              <a:gd name="connsiteX87-29015" fmla="*/ 289 w 420"/>
              <a:gd name="connsiteY87-29016" fmla="*/ 206 h 696"/>
              <a:gd name="connsiteX0-29017" fmla="*/ 415 w 420"/>
              <a:gd name="connsiteY0-29018" fmla="*/ 0 h 696"/>
              <a:gd name="connsiteX1-29019" fmla="*/ 420 w 420"/>
              <a:gd name="connsiteY1-29020" fmla="*/ 6 h 696"/>
              <a:gd name="connsiteX2-29021" fmla="*/ 420 w 420"/>
              <a:gd name="connsiteY2-29022" fmla="*/ 6 h 696"/>
              <a:gd name="connsiteX3-29023" fmla="*/ 415 w 420"/>
              <a:gd name="connsiteY3-29024" fmla="*/ 11 h 696"/>
              <a:gd name="connsiteX4-29025" fmla="*/ 373 w 420"/>
              <a:gd name="connsiteY4-29026" fmla="*/ 195 h 696"/>
              <a:gd name="connsiteX5-29027" fmla="*/ 368 w 420"/>
              <a:gd name="connsiteY5-29028" fmla="*/ 248 h 696"/>
              <a:gd name="connsiteX6-29029" fmla="*/ 363 w 420"/>
              <a:gd name="connsiteY6-29030" fmla="*/ 295 h 696"/>
              <a:gd name="connsiteX7-29031" fmla="*/ 357 w 420"/>
              <a:gd name="connsiteY7-29032" fmla="*/ 343 h 696"/>
              <a:gd name="connsiteX8-29033" fmla="*/ 347 w 420"/>
              <a:gd name="connsiteY8-29034" fmla="*/ 390 h 696"/>
              <a:gd name="connsiteX9-29035" fmla="*/ 336 w 420"/>
              <a:gd name="connsiteY9-29036" fmla="*/ 438 h 696"/>
              <a:gd name="connsiteX10-29037" fmla="*/ 326 w 420"/>
              <a:gd name="connsiteY10-29038" fmla="*/ 485 h 696"/>
              <a:gd name="connsiteX11-29039" fmla="*/ 310 w 420"/>
              <a:gd name="connsiteY11-29040" fmla="*/ 527 h 696"/>
              <a:gd name="connsiteX12-29041" fmla="*/ 299 w 420"/>
              <a:gd name="connsiteY12-29042" fmla="*/ 554 h 696"/>
              <a:gd name="connsiteX13-29043" fmla="*/ 294 w 420"/>
              <a:gd name="connsiteY13-29044" fmla="*/ 575 h 696"/>
              <a:gd name="connsiteX14-29045" fmla="*/ 284 w 420"/>
              <a:gd name="connsiteY14-29046" fmla="*/ 590 h 696"/>
              <a:gd name="connsiteX15-29047" fmla="*/ 273 w 420"/>
              <a:gd name="connsiteY15-29048" fmla="*/ 606 h 696"/>
              <a:gd name="connsiteX16-29049" fmla="*/ 263 w 420"/>
              <a:gd name="connsiteY16-29050" fmla="*/ 622 h 696"/>
              <a:gd name="connsiteX17-29051" fmla="*/ 252 w 420"/>
              <a:gd name="connsiteY17-29052" fmla="*/ 638 h 696"/>
              <a:gd name="connsiteX18-29053" fmla="*/ 236 w 420"/>
              <a:gd name="connsiteY18-29054" fmla="*/ 648 h 696"/>
              <a:gd name="connsiteX19-29055" fmla="*/ 226 w 420"/>
              <a:gd name="connsiteY19-29056" fmla="*/ 659 h 696"/>
              <a:gd name="connsiteX20-29057" fmla="*/ 215 w 420"/>
              <a:gd name="connsiteY20-29058" fmla="*/ 669 h 696"/>
              <a:gd name="connsiteX21-29059" fmla="*/ 205 w 420"/>
              <a:gd name="connsiteY21-29060" fmla="*/ 675 h 696"/>
              <a:gd name="connsiteX22-29061" fmla="*/ 194 w 420"/>
              <a:gd name="connsiteY22-29062" fmla="*/ 680 h 696"/>
              <a:gd name="connsiteX23-29063" fmla="*/ 184 w 420"/>
              <a:gd name="connsiteY23-29064" fmla="*/ 685 h 696"/>
              <a:gd name="connsiteX24-29065" fmla="*/ 179 w 420"/>
              <a:gd name="connsiteY24-29066" fmla="*/ 690 h 696"/>
              <a:gd name="connsiteX25-29067" fmla="*/ 168 w 420"/>
              <a:gd name="connsiteY25-29068" fmla="*/ 696 h 696"/>
              <a:gd name="connsiteX26-29069" fmla="*/ 163 w 420"/>
              <a:gd name="connsiteY26-29070" fmla="*/ 696 h 696"/>
              <a:gd name="connsiteX27-29071" fmla="*/ 157 w 420"/>
              <a:gd name="connsiteY27-29072" fmla="*/ 696 h 696"/>
              <a:gd name="connsiteX28-29073" fmla="*/ 147 w 420"/>
              <a:gd name="connsiteY28-29074" fmla="*/ 690 h 696"/>
              <a:gd name="connsiteX29-29075" fmla="*/ 142 w 420"/>
              <a:gd name="connsiteY29-29076" fmla="*/ 685 h 696"/>
              <a:gd name="connsiteX30-29077" fmla="*/ 136 w 420"/>
              <a:gd name="connsiteY30-29078" fmla="*/ 680 h 696"/>
              <a:gd name="connsiteX31-29079" fmla="*/ 136 w 420"/>
              <a:gd name="connsiteY31-29080" fmla="*/ 675 h 696"/>
              <a:gd name="connsiteX32-29081" fmla="*/ 136 w 420"/>
              <a:gd name="connsiteY32-29082" fmla="*/ 669 h 696"/>
              <a:gd name="connsiteX33-29083" fmla="*/ 136 w 420"/>
              <a:gd name="connsiteY33-29084" fmla="*/ 664 h 696"/>
              <a:gd name="connsiteX34-29085" fmla="*/ 136 w 420"/>
              <a:gd name="connsiteY34-29086" fmla="*/ 654 h 696"/>
              <a:gd name="connsiteX35-29087" fmla="*/ 136 w 420"/>
              <a:gd name="connsiteY35-29088" fmla="*/ 648 h 696"/>
              <a:gd name="connsiteX36-29089" fmla="*/ 131 w 420"/>
              <a:gd name="connsiteY36-29090" fmla="*/ 638 h 696"/>
              <a:gd name="connsiteX37-29091" fmla="*/ 121 w 420"/>
              <a:gd name="connsiteY37-29092" fmla="*/ 627 h 696"/>
              <a:gd name="connsiteX38-29093" fmla="*/ 110 w 420"/>
              <a:gd name="connsiteY38-29094" fmla="*/ 622 h 696"/>
              <a:gd name="connsiteX39-29095" fmla="*/ 100 w 420"/>
              <a:gd name="connsiteY39-29096" fmla="*/ 611 h 696"/>
              <a:gd name="connsiteX40-29097" fmla="*/ 84 w 420"/>
              <a:gd name="connsiteY40-29098" fmla="*/ 601 h 696"/>
              <a:gd name="connsiteX41-29099" fmla="*/ 68 w 420"/>
              <a:gd name="connsiteY41-29100" fmla="*/ 590 h 696"/>
              <a:gd name="connsiteX42-29101" fmla="*/ 52 w 420"/>
              <a:gd name="connsiteY42-29102" fmla="*/ 580 h 696"/>
              <a:gd name="connsiteX43-29103" fmla="*/ 36 w 420"/>
              <a:gd name="connsiteY43-29104" fmla="*/ 575 h 696"/>
              <a:gd name="connsiteX44-29105" fmla="*/ 26 w 420"/>
              <a:gd name="connsiteY44-29106" fmla="*/ 564 h 696"/>
              <a:gd name="connsiteX45-29107" fmla="*/ 15 w 420"/>
              <a:gd name="connsiteY45-29108" fmla="*/ 559 h 696"/>
              <a:gd name="connsiteX46-29109" fmla="*/ 5 w 420"/>
              <a:gd name="connsiteY46-29110" fmla="*/ 554 h 696"/>
              <a:gd name="connsiteX47-29111" fmla="*/ 0 w 420"/>
              <a:gd name="connsiteY47-29112" fmla="*/ 548 h 696"/>
              <a:gd name="connsiteX48-29113" fmla="*/ 0 w 420"/>
              <a:gd name="connsiteY48-29114" fmla="*/ 548 h 696"/>
              <a:gd name="connsiteX49-29115" fmla="*/ 0 w 420"/>
              <a:gd name="connsiteY49-29116" fmla="*/ 543 h 696"/>
              <a:gd name="connsiteX50-29117" fmla="*/ 0 w 420"/>
              <a:gd name="connsiteY50-29118" fmla="*/ 543 h 696"/>
              <a:gd name="connsiteX51-29119" fmla="*/ 5 w 420"/>
              <a:gd name="connsiteY51-29120" fmla="*/ 543 h 696"/>
              <a:gd name="connsiteX52-29121" fmla="*/ 10 w 420"/>
              <a:gd name="connsiteY52-29122" fmla="*/ 543 h 696"/>
              <a:gd name="connsiteX53-29123" fmla="*/ 21 w 420"/>
              <a:gd name="connsiteY53-29124" fmla="*/ 543 h 696"/>
              <a:gd name="connsiteX54-29125" fmla="*/ 31 w 420"/>
              <a:gd name="connsiteY54-29126" fmla="*/ 543 h 696"/>
              <a:gd name="connsiteX55-29127" fmla="*/ 47 w 420"/>
              <a:gd name="connsiteY55-29128" fmla="*/ 548 h 696"/>
              <a:gd name="connsiteX56-29129" fmla="*/ 63 w 420"/>
              <a:gd name="connsiteY56-29130" fmla="*/ 554 h 696"/>
              <a:gd name="connsiteX57-29131" fmla="*/ 84 w 420"/>
              <a:gd name="connsiteY57-29132" fmla="*/ 554 h 696"/>
              <a:gd name="connsiteX58-29133" fmla="*/ 105 w 420"/>
              <a:gd name="connsiteY58-29134" fmla="*/ 559 h 696"/>
              <a:gd name="connsiteX59-29135" fmla="*/ 121 w 420"/>
              <a:gd name="connsiteY59-29136" fmla="*/ 564 h 696"/>
              <a:gd name="connsiteX60-29137" fmla="*/ 136 w 420"/>
              <a:gd name="connsiteY60-29138" fmla="*/ 564 h 696"/>
              <a:gd name="connsiteX61-29139" fmla="*/ 152 w 420"/>
              <a:gd name="connsiteY61-29140" fmla="*/ 564 h 696"/>
              <a:gd name="connsiteX62-29141" fmla="*/ 163 w 420"/>
              <a:gd name="connsiteY62-29142" fmla="*/ 564 h 696"/>
              <a:gd name="connsiteX63-29143" fmla="*/ 173 w 420"/>
              <a:gd name="connsiteY63-29144" fmla="*/ 564 h 696"/>
              <a:gd name="connsiteX64-29145" fmla="*/ 179 w 420"/>
              <a:gd name="connsiteY64-29146" fmla="*/ 564 h 696"/>
              <a:gd name="connsiteX65-29147" fmla="*/ 184 w 420"/>
              <a:gd name="connsiteY65-29148" fmla="*/ 564 h 696"/>
              <a:gd name="connsiteX66-29149" fmla="*/ 189 w 420"/>
              <a:gd name="connsiteY66-29150" fmla="*/ 559 h 696"/>
              <a:gd name="connsiteX67-29151" fmla="*/ 194 w 420"/>
              <a:gd name="connsiteY67-29152" fmla="*/ 554 h 696"/>
              <a:gd name="connsiteX68-29153" fmla="*/ 200 w 420"/>
              <a:gd name="connsiteY68-29154" fmla="*/ 548 h 696"/>
              <a:gd name="connsiteX69-29155" fmla="*/ 205 w 420"/>
              <a:gd name="connsiteY69-29156" fmla="*/ 543 h 696"/>
              <a:gd name="connsiteX70-29157" fmla="*/ 210 w 420"/>
              <a:gd name="connsiteY70-29158" fmla="*/ 532 h 696"/>
              <a:gd name="connsiteX71-29159" fmla="*/ 221 w 420"/>
              <a:gd name="connsiteY71-29160" fmla="*/ 522 h 696"/>
              <a:gd name="connsiteX72-29161" fmla="*/ 226 w 420"/>
              <a:gd name="connsiteY72-29162" fmla="*/ 511 h 696"/>
              <a:gd name="connsiteX73-29163" fmla="*/ 231 w 420"/>
              <a:gd name="connsiteY73-29164" fmla="*/ 501 h 696"/>
              <a:gd name="connsiteX74-29165" fmla="*/ 236 w 420"/>
              <a:gd name="connsiteY74-29166" fmla="*/ 485 h 696"/>
              <a:gd name="connsiteX75-29167" fmla="*/ 242 w 420"/>
              <a:gd name="connsiteY75-29168" fmla="*/ 469 h 696"/>
              <a:gd name="connsiteX76-29169" fmla="*/ 247 w 420"/>
              <a:gd name="connsiteY76-29170" fmla="*/ 453 h 696"/>
              <a:gd name="connsiteX77-29171" fmla="*/ 252 w 420"/>
              <a:gd name="connsiteY77-29172" fmla="*/ 432 h 696"/>
              <a:gd name="connsiteX78-29173" fmla="*/ 257 w 420"/>
              <a:gd name="connsiteY78-29174" fmla="*/ 411 h 696"/>
              <a:gd name="connsiteX79-29175" fmla="*/ 263 w 420"/>
              <a:gd name="connsiteY79-29176" fmla="*/ 385 h 696"/>
              <a:gd name="connsiteX80-29177" fmla="*/ 268 w 420"/>
              <a:gd name="connsiteY80-29178" fmla="*/ 359 h 696"/>
              <a:gd name="connsiteX81-29179" fmla="*/ 273 w 420"/>
              <a:gd name="connsiteY81-29180" fmla="*/ 332 h 696"/>
              <a:gd name="connsiteX82-29181" fmla="*/ 278 w 420"/>
              <a:gd name="connsiteY82-29182" fmla="*/ 306 h 696"/>
              <a:gd name="connsiteX83-29183" fmla="*/ 284 w 420"/>
              <a:gd name="connsiteY83-29184" fmla="*/ 280 h 696"/>
              <a:gd name="connsiteX84-29185" fmla="*/ 284 w 420"/>
              <a:gd name="connsiteY84-29186" fmla="*/ 253 h 696"/>
              <a:gd name="connsiteX85-29187" fmla="*/ 289 w 420"/>
              <a:gd name="connsiteY85-29188" fmla="*/ 227 h 696"/>
              <a:gd name="connsiteX86-29189" fmla="*/ 289 w 420"/>
              <a:gd name="connsiteY86-29190" fmla="*/ 206 h 696"/>
              <a:gd name="connsiteX0-29191" fmla="*/ 415 w 420"/>
              <a:gd name="connsiteY0-29192" fmla="*/ 0 h 696"/>
              <a:gd name="connsiteX1-29193" fmla="*/ 420 w 420"/>
              <a:gd name="connsiteY1-29194" fmla="*/ 6 h 696"/>
              <a:gd name="connsiteX2-29195" fmla="*/ 420 w 420"/>
              <a:gd name="connsiteY2-29196" fmla="*/ 6 h 696"/>
              <a:gd name="connsiteX3-29197" fmla="*/ 373 w 420"/>
              <a:gd name="connsiteY3-29198" fmla="*/ 195 h 696"/>
              <a:gd name="connsiteX4-29199" fmla="*/ 368 w 420"/>
              <a:gd name="connsiteY4-29200" fmla="*/ 248 h 696"/>
              <a:gd name="connsiteX5-29201" fmla="*/ 363 w 420"/>
              <a:gd name="connsiteY5-29202" fmla="*/ 295 h 696"/>
              <a:gd name="connsiteX6-29203" fmla="*/ 357 w 420"/>
              <a:gd name="connsiteY6-29204" fmla="*/ 343 h 696"/>
              <a:gd name="connsiteX7-29205" fmla="*/ 347 w 420"/>
              <a:gd name="connsiteY7-29206" fmla="*/ 390 h 696"/>
              <a:gd name="connsiteX8-29207" fmla="*/ 336 w 420"/>
              <a:gd name="connsiteY8-29208" fmla="*/ 438 h 696"/>
              <a:gd name="connsiteX9-29209" fmla="*/ 326 w 420"/>
              <a:gd name="connsiteY9-29210" fmla="*/ 485 h 696"/>
              <a:gd name="connsiteX10-29211" fmla="*/ 310 w 420"/>
              <a:gd name="connsiteY10-29212" fmla="*/ 527 h 696"/>
              <a:gd name="connsiteX11-29213" fmla="*/ 299 w 420"/>
              <a:gd name="connsiteY11-29214" fmla="*/ 554 h 696"/>
              <a:gd name="connsiteX12-29215" fmla="*/ 294 w 420"/>
              <a:gd name="connsiteY12-29216" fmla="*/ 575 h 696"/>
              <a:gd name="connsiteX13-29217" fmla="*/ 284 w 420"/>
              <a:gd name="connsiteY13-29218" fmla="*/ 590 h 696"/>
              <a:gd name="connsiteX14-29219" fmla="*/ 273 w 420"/>
              <a:gd name="connsiteY14-29220" fmla="*/ 606 h 696"/>
              <a:gd name="connsiteX15-29221" fmla="*/ 263 w 420"/>
              <a:gd name="connsiteY15-29222" fmla="*/ 622 h 696"/>
              <a:gd name="connsiteX16-29223" fmla="*/ 252 w 420"/>
              <a:gd name="connsiteY16-29224" fmla="*/ 638 h 696"/>
              <a:gd name="connsiteX17-29225" fmla="*/ 236 w 420"/>
              <a:gd name="connsiteY17-29226" fmla="*/ 648 h 696"/>
              <a:gd name="connsiteX18-29227" fmla="*/ 226 w 420"/>
              <a:gd name="connsiteY18-29228" fmla="*/ 659 h 696"/>
              <a:gd name="connsiteX19-29229" fmla="*/ 215 w 420"/>
              <a:gd name="connsiteY19-29230" fmla="*/ 669 h 696"/>
              <a:gd name="connsiteX20-29231" fmla="*/ 205 w 420"/>
              <a:gd name="connsiteY20-29232" fmla="*/ 675 h 696"/>
              <a:gd name="connsiteX21-29233" fmla="*/ 194 w 420"/>
              <a:gd name="connsiteY21-29234" fmla="*/ 680 h 696"/>
              <a:gd name="connsiteX22-29235" fmla="*/ 184 w 420"/>
              <a:gd name="connsiteY22-29236" fmla="*/ 685 h 696"/>
              <a:gd name="connsiteX23-29237" fmla="*/ 179 w 420"/>
              <a:gd name="connsiteY23-29238" fmla="*/ 690 h 696"/>
              <a:gd name="connsiteX24-29239" fmla="*/ 168 w 420"/>
              <a:gd name="connsiteY24-29240" fmla="*/ 696 h 696"/>
              <a:gd name="connsiteX25-29241" fmla="*/ 163 w 420"/>
              <a:gd name="connsiteY25-29242" fmla="*/ 696 h 696"/>
              <a:gd name="connsiteX26-29243" fmla="*/ 157 w 420"/>
              <a:gd name="connsiteY26-29244" fmla="*/ 696 h 696"/>
              <a:gd name="connsiteX27-29245" fmla="*/ 147 w 420"/>
              <a:gd name="connsiteY27-29246" fmla="*/ 690 h 696"/>
              <a:gd name="connsiteX28-29247" fmla="*/ 142 w 420"/>
              <a:gd name="connsiteY28-29248" fmla="*/ 685 h 696"/>
              <a:gd name="connsiteX29-29249" fmla="*/ 136 w 420"/>
              <a:gd name="connsiteY29-29250" fmla="*/ 680 h 696"/>
              <a:gd name="connsiteX30-29251" fmla="*/ 136 w 420"/>
              <a:gd name="connsiteY30-29252" fmla="*/ 675 h 696"/>
              <a:gd name="connsiteX31-29253" fmla="*/ 136 w 420"/>
              <a:gd name="connsiteY31-29254" fmla="*/ 669 h 696"/>
              <a:gd name="connsiteX32-29255" fmla="*/ 136 w 420"/>
              <a:gd name="connsiteY32-29256" fmla="*/ 664 h 696"/>
              <a:gd name="connsiteX33-29257" fmla="*/ 136 w 420"/>
              <a:gd name="connsiteY33-29258" fmla="*/ 654 h 696"/>
              <a:gd name="connsiteX34-29259" fmla="*/ 136 w 420"/>
              <a:gd name="connsiteY34-29260" fmla="*/ 648 h 696"/>
              <a:gd name="connsiteX35-29261" fmla="*/ 131 w 420"/>
              <a:gd name="connsiteY35-29262" fmla="*/ 638 h 696"/>
              <a:gd name="connsiteX36-29263" fmla="*/ 121 w 420"/>
              <a:gd name="connsiteY36-29264" fmla="*/ 627 h 696"/>
              <a:gd name="connsiteX37-29265" fmla="*/ 110 w 420"/>
              <a:gd name="connsiteY37-29266" fmla="*/ 622 h 696"/>
              <a:gd name="connsiteX38-29267" fmla="*/ 100 w 420"/>
              <a:gd name="connsiteY38-29268" fmla="*/ 611 h 696"/>
              <a:gd name="connsiteX39-29269" fmla="*/ 84 w 420"/>
              <a:gd name="connsiteY39-29270" fmla="*/ 601 h 696"/>
              <a:gd name="connsiteX40-29271" fmla="*/ 68 w 420"/>
              <a:gd name="connsiteY40-29272" fmla="*/ 590 h 696"/>
              <a:gd name="connsiteX41-29273" fmla="*/ 52 w 420"/>
              <a:gd name="connsiteY41-29274" fmla="*/ 580 h 696"/>
              <a:gd name="connsiteX42-29275" fmla="*/ 36 w 420"/>
              <a:gd name="connsiteY42-29276" fmla="*/ 575 h 696"/>
              <a:gd name="connsiteX43-29277" fmla="*/ 26 w 420"/>
              <a:gd name="connsiteY43-29278" fmla="*/ 564 h 696"/>
              <a:gd name="connsiteX44-29279" fmla="*/ 15 w 420"/>
              <a:gd name="connsiteY44-29280" fmla="*/ 559 h 696"/>
              <a:gd name="connsiteX45-29281" fmla="*/ 5 w 420"/>
              <a:gd name="connsiteY45-29282" fmla="*/ 554 h 696"/>
              <a:gd name="connsiteX46-29283" fmla="*/ 0 w 420"/>
              <a:gd name="connsiteY46-29284" fmla="*/ 548 h 696"/>
              <a:gd name="connsiteX47-29285" fmla="*/ 0 w 420"/>
              <a:gd name="connsiteY47-29286" fmla="*/ 548 h 696"/>
              <a:gd name="connsiteX48-29287" fmla="*/ 0 w 420"/>
              <a:gd name="connsiteY48-29288" fmla="*/ 543 h 696"/>
              <a:gd name="connsiteX49-29289" fmla="*/ 0 w 420"/>
              <a:gd name="connsiteY49-29290" fmla="*/ 543 h 696"/>
              <a:gd name="connsiteX50-29291" fmla="*/ 5 w 420"/>
              <a:gd name="connsiteY50-29292" fmla="*/ 543 h 696"/>
              <a:gd name="connsiteX51-29293" fmla="*/ 10 w 420"/>
              <a:gd name="connsiteY51-29294" fmla="*/ 543 h 696"/>
              <a:gd name="connsiteX52-29295" fmla="*/ 21 w 420"/>
              <a:gd name="connsiteY52-29296" fmla="*/ 543 h 696"/>
              <a:gd name="connsiteX53-29297" fmla="*/ 31 w 420"/>
              <a:gd name="connsiteY53-29298" fmla="*/ 543 h 696"/>
              <a:gd name="connsiteX54-29299" fmla="*/ 47 w 420"/>
              <a:gd name="connsiteY54-29300" fmla="*/ 548 h 696"/>
              <a:gd name="connsiteX55-29301" fmla="*/ 63 w 420"/>
              <a:gd name="connsiteY55-29302" fmla="*/ 554 h 696"/>
              <a:gd name="connsiteX56-29303" fmla="*/ 84 w 420"/>
              <a:gd name="connsiteY56-29304" fmla="*/ 554 h 696"/>
              <a:gd name="connsiteX57-29305" fmla="*/ 105 w 420"/>
              <a:gd name="connsiteY57-29306" fmla="*/ 559 h 696"/>
              <a:gd name="connsiteX58-29307" fmla="*/ 121 w 420"/>
              <a:gd name="connsiteY58-29308" fmla="*/ 564 h 696"/>
              <a:gd name="connsiteX59-29309" fmla="*/ 136 w 420"/>
              <a:gd name="connsiteY59-29310" fmla="*/ 564 h 696"/>
              <a:gd name="connsiteX60-29311" fmla="*/ 152 w 420"/>
              <a:gd name="connsiteY60-29312" fmla="*/ 564 h 696"/>
              <a:gd name="connsiteX61-29313" fmla="*/ 163 w 420"/>
              <a:gd name="connsiteY61-29314" fmla="*/ 564 h 696"/>
              <a:gd name="connsiteX62-29315" fmla="*/ 173 w 420"/>
              <a:gd name="connsiteY62-29316" fmla="*/ 564 h 696"/>
              <a:gd name="connsiteX63-29317" fmla="*/ 179 w 420"/>
              <a:gd name="connsiteY63-29318" fmla="*/ 564 h 696"/>
              <a:gd name="connsiteX64-29319" fmla="*/ 184 w 420"/>
              <a:gd name="connsiteY64-29320" fmla="*/ 564 h 696"/>
              <a:gd name="connsiteX65-29321" fmla="*/ 189 w 420"/>
              <a:gd name="connsiteY65-29322" fmla="*/ 559 h 696"/>
              <a:gd name="connsiteX66-29323" fmla="*/ 194 w 420"/>
              <a:gd name="connsiteY66-29324" fmla="*/ 554 h 696"/>
              <a:gd name="connsiteX67-29325" fmla="*/ 200 w 420"/>
              <a:gd name="connsiteY67-29326" fmla="*/ 548 h 696"/>
              <a:gd name="connsiteX68-29327" fmla="*/ 205 w 420"/>
              <a:gd name="connsiteY68-29328" fmla="*/ 543 h 696"/>
              <a:gd name="connsiteX69-29329" fmla="*/ 210 w 420"/>
              <a:gd name="connsiteY69-29330" fmla="*/ 532 h 696"/>
              <a:gd name="connsiteX70-29331" fmla="*/ 221 w 420"/>
              <a:gd name="connsiteY70-29332" fmla="*/ 522 h 696"/>
              <a:gd name="connsiteX71-29333" fmla="*/ 226 w 420"/>
              <a:gd name="connsiteY71-29334" fmla="*/ 511 h 696"/>
              <a:gd name="connsiteX72-29335" fmla="*/ 231 w 420"/>
              <a:gd name="connsiteY72-29336" fmla="*/ 501 h 696"/>
              <a:gd name="connsiteX73-29337" fmla="*/ 236 w 420"/>
              <a:gd name="connsiteY73-29338" fmla="*/ 485 h 696"/>
              <a:gd name="connsiteX74-29339" fmla="*/ 242 w 420"/>
              <a:gd name="connsiteY74-29340" fmla="*/ 469 h 696"/>
              <a:gd name="connsiteX75-29341" fmla="*/ 247 w 420"/>
              <a:gd name="connsiteY75-29342" fmla="*/ 453 h 696"/>
              <a:gd name="connsiteX76-29343" fmla="*/ 252 w 420"/>
              <a:gd name="connsiteY76-29344" fmla="*/ 432 h 696"/>
              <a:gd name="connsiteX77-29345" fmla="*/ 257 w 420"/>
              <a:gd name="connsiteY77-29346" fmla="*/ 411 h 696"/>
              <a:gd name="connsiteX78-29347" fmla="*/ 263 w 420"/>
              <a:gd name="connsiteY78-29348" fmla="*/ 385 h 696"/>
              <a:gd name="connsiteX79-29349" fmla="*/ 268 w 420"/>
              <a:gd name="connsiteY79-29350" fmla="*/ 359 h 696"/>
              <a:gd name="connsiteX80-29351" fmla="*/ 273 w 420"/>
              <a:gd name="connsiteY80-29352" fmla="*/ 332 h 696"/>
              <a:gd name="connsiteX81-29353" fmla="*/ 278 w 420"/>
              <a:gd name="connsiteY81-29354" fmla="*/ 306 h 696"/>
              <a:gd name="connsiteX82-29355" fmla="*/ 284 w 420"/>
              <a:gd name="connsiteY82-29356" fmla="*/ 280 h 696"/>
              <a:gd name="connsiteX83-29357" fmla="*/ 284 w 420"/>
              <a:gd name="connsiteY83-29358" fmla="*/ 253 h 696"/>
              <a:gd name="connsiteX84-29359" fmla="*/ 289 w 420"/>
              <a:gd name="connsiteY84-29360" fmla="*/ 227 h 696"/>
              <a:gd name="connsiteX85-29361" fmla="*/ 289 w 420"/>
              <a:gd name="connsiteY85-29362" fmla="*/ 206 h 696"/>
              <a:gd name="connsiteX0-29363" fmla="*/ 415 w 420"/>
              <a:gd name="connsiteY0-29364" fmla="*/ 0 h 696"/>
              <a:gd name="connsiteX1-29365" fmla="*/ 420 w 420"/>
              <a:gd name="connsiteY1-29366" fmla="*/ 6 h 696"/>
              <a:gd name="connsiteX2-29367" fmla="*/ 373 w 420"/>
              <a:gd name="connsiteY2-29368" fmla="*/ 195 h 696"/>
              <a:gd name="connsiteX3-29369" fmla="*/ 368 w 420"/>
              <a:gd name="connsiteY3-29370" fmla="*/ 248 h 696"/>
              <a:gd name="connsiteX4-29371" fmla="*/ 363 w 420"/>
              <a:gd name="connsiteY4-29372" fmla="*/ 295 h 696"/>
              <a:gd name="connsiteX5-29373" fmla="*/ 357 w 420"/>
              <a:gd name="connsiteY5-29374" fmla="*/ 343 h 696"/>
              <a:gd name="connsiteX6-29375" fmla="*/ 347 w 420"/>
              <a:gd name="connsiteY6-29376" fmla="*/ 390 h 696"/>
              <a:gd name="connsiteX7-29377" fmla="*/ 336 w 420"/>
              <a:gd name="connsiteY7-29378" fmla="*/ 438 h 696"/>
              <a:gd name="connsiteX8-29379" fmla="*/ 326 w 420"/>
              <a:gd name="connsiteY8-29380" fmla="*/ 485 h 696"/>
              <a:gd name="connsiteX9-29381" fmla="*/ 310 w 420"/>
              <a:gd name="connsiteY9-29382" fmla="*/ 527 h 696"/>
              <a:gd name="connsiteX10-29383" fmla="*/ 299 w 420"/>
              <a:gd name="connsiteY10-29384" fmla="*/ 554 h 696"/>
              <a:gd name="connsiteX11-29385" fmla="*/ 294 w 420"/>
              <a:gd name="connsiteY11-29386" fmla="*/ 575 h 696"/>
              <a:gd name="connsiteX12-29387" fmla="*/ 284 w 420"/>
              <a:gd name="connsiteY12-29388" fmla="*/ 590 h 696"/>
              <a:gd name="connsiteX13-29389" fmla="*/ 273 w 420"/>
              <a:gd name="connsiteY13-29390" fmla="*/ 606 h 696"/>
              <a:gd name="connsiteX14-29391" fmla="*/ 263 w 420"/>
              <a:gd name="connsiteY14-29392" fmla="*/ 622 h 696"/>
              <a:gd name="connsiteX15-29393" fmla="*/ 252 w 420"/>
              <a:gd name="connsiteY15-29394" fmla="*/ 638 h 696"/>
              <a:gd name="connsiteX16-29395" fmla="*/ 236 w 420"/>
              <a:gd name="connsiteY16-29396" fmla="*/ 648 h 696"/>
              <a:gd name="connsiteX17-29397" fmla="*/ 226 w 420"/>
              <a:gd name="connsiteY17-29398" fmla="*/ 659 h 696"/>
              <a:gd name="connsiteX18-29399" fmla="*/ 215 w 420"/>
              <a:gd name="connsiteY18-29400" fmla="*/ 669 h 696"/>
              <a:gd name="connsiteX19-29401" fmla="*/ 205 w 420"/>
              <a:gd name="connsiteY19-29402" fmla="*/ 675 h 696"/>
              <a:gd name="connsiteX20-29403" fmla="*/ 194 w 420"/>
              <a:gd name="connsiteY20-29404" fmla="*/ 680 h 696"/>
              <a:gd name="connsiteX21-29405" fmla="*/ 184 w 420"/>
              <a:gd name="connsiteY21-29406" fmla="*/ 685 h 696"/>
              <a:gd name="connsiteX22-29407" fmla="*/ 179 w 420"/>
              <a:gd name="connsiteY22-29408" fmla="*/ 690 h 696"/>
              <a:gd name="connsiteX23-29409" fmla="*/ 168 w 420"/>
              <a:gd name="connsiteY23-29410" fmla="*/ 696 h 696"/>
              <a:gd name="connsiteX24-29411" fmla="*/ 163 w 420"/>
              <a:gd name="connsiteY24-29412" fmla="*/ 696 h 696"/>
              <a:gd name="connsiteX25-29413" fmla="*/ 157 w 420"/>
              <a:gd name="connsiteY25-29414" fmla="*/ 696 h 696"/>
              <a:gd name="connsiteX26-29415" fmla="*/ 147 w 420"/>
              <a:gd name="connsiteY26-29416" fmla="*/ 690 h 696"/>
              <a:gd name="connsiteX27-29417" fmla="*/ 142 w 420"/>
              <a:gd name="connsiteY27-29418" fmla="*/ 685 h 696"/>
              <a:gd name="connsiteX28-29419" fmla="*/ 136 w 420"/>
              <a:gd name="connsiteY28-29420" fmla="*/ 680 h 696"/>
              <a:gd name="connsiteX29-29421" fmla="*/ 136 w 420"/>
              <a:gd name="connsiteY29-29422" fmla="*/ 675 h 696"/>
              <a:gd name="connsiteX30-29423" fmla="*/ 136 w 420"/>
              <a:gd name="connsiteY30-29424" fmla="*/ 669 h 696"/>
              <a:gd name="connsiteX31-29425" fmla="*/ 136 w 420"/>
              <a:gd name="connsiteY31-29426" fmla="*/ 664 h 696"/>
              <a:gd name="connsiteX32-29427" fmla="*/ 136 w 420"/>
              <a:gd name="connsiteY32-29428" fmla="*/ 654 h 696"/>
              <a:gd name="connsiteX33-29429" fmla="*/ 136 w 420"/>
              <a:gd name="connsiteY33-29430" fmla="*/ 648 h 696"/>
              <a:gd name="connsiteX34-29431" fmla="*/ 131 w 420"/>
              <a:gd name="connsiteY34-29432" fmla="*/ 638 h 696"/>
              <a:gd name="connsiteX35-29433" fmla="*/ 121 w 420"/>
              <a:gd name="connsiteY35-29434" fmla="*/ 627 h 696"/>
              <a:gd name="connsiteX36-29435" fmla="*/ 110 w 420"/>
              <a:gd name="connsiteY36-29436" fmla="*/ 622 h 696"/>
              <a:gd name="connsiteX37-29437" fmla="*/ 100 w 420"/>
              <a:gd name="connsiteY37-29438" fmla="*/ 611 h 696"/>
              <a:gd name="connsiteX38-29439" fmla="*/ 84 w 420"/>
              <a:gd name="connsiteY38-29440" fmla="*/ 601 h 696"/>
              <a:gd name="connsiteX39-29441" fmla="*/ 68 w 420"/>
              <a:gd name="connsiteY39-29442" fmla="*/ 590 h 696"/>
              <a:gd name="connsiteX40-29443" fmla="*/ 52 w 420"/>
              <a:gd name="connsiteY40-29444" fmla="*/ 580 h 696"/>
              <a:gd name="connsiteX41-29445" fmla="*/ 36 w 420"/>
              <a:gd name="connsiteY41-29446" fmla="*/ 575 h 696"/>
              <a:gd name="connsiteX42-29447" fmla="*/ 26 w 420"/>
              <a:gd name="connsiteY42-29448" fmla="*/ 564 h 696"/>
              <a:gd name="connsiteX43-29449" fmla="*/ 15 w 420"/>
              <a:gd name="connsiteY43-29450" fmla="*/ 559 h 696"/>
              <a:gd name="connsiteX44-29451" fmla="*/ 5 w 420"/>
              <a:gd name="connsiteY44-29452" fmla="*/ 554 h 696"/>
              <a:gd name="connsiteX45-29453" fmla="*/ 0 w 420"/>
              <a:gd name="connsiteY45-29454" fmla="*/ 548 h 696"/>
              <a:gd name="connsiteX46-29455" fmla="*/ 0 w 420"/>
              <a:gd name="connsiteY46-29456" fmla="*/ 548 h 696"/>
              <a:gd name="connsiteX47-29457" fmla="*/ 0 w 420"/>
              <a:gd name="connsiteY47-29458" fmla="*/ 543 h 696"/>
              <a:gd name="connsiteX48-29459" fmla="*/ 0 w 420"/>
              <a:gd name="connsiteY48-29460" fmla="*/ 543 h 696"/>
              <a:gd name="connsiteX49-29461" fmla="*/ 5 w 420"/>
              <a:gd name="connsiteY49-29462" fmla="*/ 543 h 696"/>
              <a:gd name="connsiteX50-29463" fmla="*/ 10 w 420"/>
              <a:gd name="connsiteY50-29464" fmla="*/ 543 h 696"/>
              <a:gd name="connsiteX51-29465" fmla="*/ 21 w 420"/>
              <a:gd name="connsiteY51-29466" fmla="*/ 543 h 696"/>
              <a:gd name="connsiteX52-29467" fmla="*/ 31 w 420"/>
              <a:gd name="connsiteY52-29468" fmla="*/ 543 h 696"/>
              <a:gd name="connsiteX53-29469" fmla="*/ 47 w 420"/>
              <a:gd name="connsiteY53-29470" fmla="*/ 548 h 696"/>
              <a:gd name="connsiteX54-29471" fmla="*/ 63 w 420"/>
              <a:gd name="connsiteY54-29472" fmla="*/ 554 h 696"/>
              <a:gd name="connsiteX55-29473" fmla="*/ 84 w 420"/>
              <a:gd name="connsiteY55-29474" fmla="*/ 554 h 696"/>
              <a:gd name="connsiteX56-29475" fmla="*/ 105 w 420"/>
              <a:gd name="connsiteY56-29476" fmla="*/ 559 h 696"/>
              <a:gd name="connsiteX57-29477" fmla="*/ 121 w 420"/>
              <a:gd name="connsiteY57-29478" fmla="*/ 564 h 696"/>
              <a:gd name="connsiteX58-29479" fmla="*/ 136 w 420"/>
              <a:gd name="connsiteY58-29480" fmla="*/ 564 h 696"/>
              <a:gd name="connsiteX59-29481" fmla="*/ 152 w 420"/>
              <a:gd name="connsiteY59-29482" fmla="*/ 564 h 696"/>
              <a:gd name="connsiteX60-29483" fmla="*/ 163 w 420"/>
              <a:gd name="connsiteY60-29484" fmla="*/ 564 h 696"/>
              <a:gd name="connsiteX61-29485" fmla="*/ 173 w 420"/>
              <a:gd name="connsiteY61-29486" fmla="*/ 564 h 696"/>
              <a:gd name="connsiteX62-29487" fmla="*/ 179 w 420"/>
              <a:gd name="connsiteY62-29488" fmla="*/ 564 h 696"/>
              <a:gd name="connsiteX63-29489" fmla="*/ 184 w 420"/>
              <a:gd name="connsiteY63-29490" fmla="*/ 564 h 696"/>
              <a:gd name="connsiteX64-29491" fmla="*/ 189 w 420"/>
              <a:gd name="connsiteY64-29492" fmla="*/ 559 h 696"/>
              <a:gd name="connsiteX65-29493" fmla="*/ 194 w 420"/>
              <a:gd name="connsiteY65-29494" fmla="*/ 554 h 696"/>
              <a:gd name="connsiteX66-29495" fmla="*/ 200 w 420"/>
              <a:gd name="connsiteY66-29496" fmla="*/ 548 h 696"/>
              <a:gd name="connsiteX67-29497" fmla="*/ 205 w 420"/>
              <a:gd name="connsiteY67-29498" fmla="*/ 543 h 696"/>
              <a:gd name="connsiteX68-29499" fmla="*/ 210 w 420"/>
              <a:gd name="connsiteY68-29500" fmla="*/ 532 h 696"/>
              <a:gd name="connsiteX69-29501" fmla="*/ 221 w 420"/>
              <a:gd name="connsiteY69-29502" fmla="*/ 522 h 696"/>
              <a:gd name="connsiteX70-29503" fmla="*/ 226 w 420"/>
              <a:gd name="connsiteY70-29504" fmla="*/ 511 h 696"/>
              <a:gd name="connsiteX71-29505" fmla="*/ 231 w 420"/>
              <a:gd name="connsiteY71-29506" fmla="*/ 501 h 696"/>
              <a:gd name="connsiteX72-29507" fmla="*/ 236 w 420"/>
              <a:gd name="connsiteY72-29508" fmla="*/ 485 h 696"/>
              <a:gd name="connsiteX73-29509" fmla="*/ 242 w 420"/>
              <a:gd name="connsiteY73-29510" fmla="*/ 469 h 696"/>
              <a:gd name="connsiteX74-29511" fmla="*/ 247 w 420"/>
              <a:gd name="connsiteY74-29512" fmla="*/ 453 h 696"/>
              <a:gd name="connsiteX75-29513" fmla="*/ 252 w 420"/>
              <a:gd name="connsiteY75-29514" fmla="*/ 432 h 696"/>
              <a:gd name="connsiteX76-29515" fmla="*/ 257 w 420"/>
              <a:gd name="connsiteY76-29516" fmla="*/ 411 h 696"/>
              <a:gd name="connsiteX77-29517" fmla="*/ 263 w 420"/>
              <a:gd name="connsiteY77-29518" fmla="*/ 385 h 696"/>
              <a:gd name="connsiteX78-29519" fmla="*/ 268 w 420"/>
              <a:gd name="connsiteY78-29520" fmla="*/ 359 h 696"/>
              <a:gd name="connsiteX79-29521" fmla="*/ 273 w 420"/>
              <a:gd name="connsiteY79-29522" fmla="*/ 332 h 696"/>
              <a:gd name="connsiteX80-29523" fmla="*/ 278 w 420"/>
              <a:gd name="connsiteY80-29524" fmla="*/ 306 h 696"/>
              <a:gd name="connsiteX81-29525" fmla="*/ 284 w 420"/>
              <a:gd name="connsiteY81-29526" fmla="*/ 280 h 696"/>
              <a:gd name="connsiteX82-29527" fmla="*/ 284 w 420"/>
              <a:gd name="connsiteY82-29528" fmla="*/ 253 h 696"/>
              <a:gd name="connsiteX83-29529" fmla="*/ 289 w 420"/>
              <a:gd name="connsiteY83-29530" fmla="*/ 227 h 696"/>
              <a:gd name="connsiteX84-29531" fmla="*/ 289 w 420"/>
              <a:gd name="connsiteY84-29532" fmla="*/ 206 h 696"/>
              <a:gd name="connsiteX0-29533" fmla="*/ 415 w 415"/>
              <a:gd name="connsiteY0-29534" fmla="*/ 0 h 696"/>
              <a:gd name="connsiteX1-29535" fmla="*/ 373 w 415"/>
              <a:gd name="connsiteY1-29536" fmla="*/ 195 h 696"/>
              <a:gd name="connsiteX2-29537" fmla="*/ 368 w 415"/>
              <a:gd name="connsiteY2-29538" fmla="*/ 248 h 696"/>
              <a:gd name="connsiteX3-29539" fmla="*/ 363 w 415"/>
              <a:gd name="connsiteY3-29540" fmla="*/ 295 h 696"/>
              <a:gd name="connsiteX4-29541" fmla="*/ 357 w 415"/>
              <a:gd name="connsiteY4-29542" fmla="*/ 343 h 696"/>
              <a:gd name="connsiteX5-29543" fmla="*/ 347 w 415"/>
              <a:gd name="connsiteY5-29544" fmla="*/ 390 h 696"/>
              <a:gd name="connsiteX6-29545" fmla="*/ 336 w 415"/>
              <a:gd name="connsiteY6-29546" fmla="*/ 438 h 696"/>
              <a:gd name="connsiteX7-29547" fmla="*/ 326 w 415"/>
              <a:gd name="connsiteY7-29548" fmla="*/ 485 h 696"/>
              <a:gd name="connsiteX8-29549" fmla="*/ 310 w 415"/>
              <a:gd name="connsiteY8-29550" fmla="*/ 527 h 696"/>
              <a:gd name="connsiteX9-29551" fmla="*/ 299 w 415"/>
              <a:gd name="connsiteY9-29552" fmla="*/ 554 h 696"/>
              <a:gd name="connsiteX10-29553" fmla="*/ 294 w 415"/>
              <a:gd name="connsiteY10-29554" fmla="*/ 575 h 696"/>
              <a:gd name="connsiteX11-29555" fmla="*/ 284 w 415"/>
              <a:gd name="connsiteY11-29556" fmla="*/ 590 h 696"/>
              <a:gd name="connsiteX12-29557" fmla="*/ 273 w 415"/>
              <a:gd name="connsiteY12-29558" fmla="*/ 606 h 696"/>
              <a:gd name="connsiteX13-29559" fmla="*/ 263 w 415"/>
              <a:gd name="connsiteY13-29560" fmla="*/ 622 h 696"/>
              <a:gd name="connsiteX14-29561" fmla="*/ 252 w 415"/>
              <a:gd name="connsiteY14-29562" fmla="*/ 638 h 696"/>
              <a:gd name="connsiteX15-29563" fmla="*/ 236 w 415"/>
              <a:gd name="connsiteY15-29564" fmla="*/ 648 h 696"/>
              <a:gd name="connsiteX16-29565" fmla="*/ 226 w 415"/>
              <a:gd name="connsiteY16-29566" fmla="*/ 659 h 696"/>
              <a:gd name="connsiteX17-29567" fmla="*/ 215 w 415"/>
              <a:gd name="connsiteY17-29568" fmla="*/ 669 h 696"/>
              <a:gd name="connsiteX18-29569" fmla="*/ 205 w 415"/>
              <a:gd name="connsiteY18-29570" fmla="*/ 675 h 696"/>
              <a:gd name="connsiteX19-29571" fmla="*/ 194 w 415"/>
              <a:gd name="connsiteY19-29572" fmla="*/ 680 h 696"/>
              <a:gd name="connsiteX20-29573" fmla="*/ 184 w 415"/>
              <a:gd name="connsiteY20-29574" fmla="*/ 685 h 696"/>
              <a:gd name="connsiteX21-29575" fmla="*/ 179 w 415"/>
              <a:gd name="connsiteY21-29576" fmla="*/ 690 h 696"/>
              <a:gd name="connsiteX22-29577" fmla="*/ 168 w 415"/>
              <a:gd name="connsiteY22-29578" fmla="*/ 696 h 696"/>
              <a:gd name="connsiteX23-29579" fmla="*/ 163 w 415"/>
              <a:gd name="connsiteY23-29580" fmla="*/ 696 h 696"/>
              <a:gd name="connsiteX24-29581" fmla="*/ 157 w 415"/>
              <a:gd name="connsiteY24-29582" fmla="*/ 696 h 696"/>
              <a:gd name="connsiteX25-29583" fmla="*/ 147 w 415"/>
              <a:gd name="connsiteY25-29584" fmla="*/ 690 h 696"/>
              <a:gd name="connsiteX26-29585" fmla="*/ 142 w 415"/>
              <a:gd name="connsiteY26-29586" fmla="*/ 685 h 696"/>
              <a:gd name="connsiteX27-29587" fmla="*/ 136 w 415"/>
              <a:gd name="connsiteY27-29588" fmla="*/ 680 h 696"/>
              <a:gd name="connsiteX28-29589" fmla="*/ 136 w 415"/>
              <a:gd name="connsiteY28-29590" fmla="*/ 675 h 696"/>
              <a:gd name="connsiteX29-29591" fmla="*/ 136 w 415"/>
              <a:gd name="connsiteY29-29592" fmla="*/ 669 h 696"/>
              <a:gd name="connsiteX30-29593" fmla="*/ 136 w 415"/>
              <a:gd name="connsiteY30-29594" fmla="*/ 664 h 696"/>
              <a:gd name="connsiteX31-29595" fmla="*/ 136 w 415"/>
              <a:gd name="connsiteY31-29596" fmla="*/ 654 h 696"/>
              <a:gd name="connsiteX32-29597" fmla="*/ 136 w 415"/>
              <a:gd name="connsiteY32-29598" fmla="*/ 648 h 696"/>
              <a:gd name="connsiteX33-29599" fmla="*/ 131 w 415"/>
              <a:gd name="connsiteY33-29600" fmla="*/ 638 h 696"/>
              <a:gd name="connsiteX34-29601" fmla="*/ 121 w 415"/>
              <a:gd name="connsiteY34-29602" fmla="*/ 627 h 696"/>
              <a:gd name="connsiteX35-29603" fmla="*/ 110 w 415"/>
              <a:gd name="connsiteY35-29604" fmla="*/ 622 h 696"/>
              <a:gd name="connsiteX36-29605" fmla="*/ 100 w 415"/>
              <a:gd name="connsiteY36-29606" fmla="*/ 611 h 696"/>
              <a:gd name="connsiteX37-29607" fmla="*/ 84 w 415"/>
              <a:gd name="connsiteY37-29608" fmla="*/ 601 h 696"/>
              <a:gd name="connsiteX38-29609" fmla="*/ 68 w 415"/>
              <a:gd name="connsiteY38-29610" fmla="*/ 590 h 696"/>
              <a:gd name="connsiteX39-29611" fmla="*/ 52 w 415"/>
              <a:gd name="connsiteY39-29612" fmla="*/ 580 h 696"/>
              <a:gd name="connsiteX40-29613" fmla="*/ 36 w 415"/>
              <a:gd name="connsiteY40-29614" fmla="*/ 575 h 696"/>
              <a:gd name="connsiteX41-29615" fmla="*/ 26 w 415"/>
              <a:gd name="connsiteY41-29616" fmla="*/ 564 h 696"/>
              <a:gd name="connsiteX42-29617" fmla="*/ 15 w 415"/>
              <a:gd name="connsiteY42-29618" fmla="*/ 559 h 696"/>
              <a:gd name="connsiteX43-29619" fmla="*/ 5 w 415"/>
              <a:gd name="connsiteY43-29620" fmla="*/ 554 h 696"/>
              <a:gd name="connsiteX44-29621" fmla="*/ 0 w 415"/>
              <a:gd name="connsiteY44-29622" fmla="*/ 548 h 696"/>
              <a:gd name="connsiteX45-29623" fmla="*/ 0 w 415"/>
              <a:gd name="connsiteY45-29624" fmla="*/ 548 h 696"/>
              <a:gd name="connsiteX46-29625" fmla="*/ 0 w 415"/>
              <a:gd name="connsiteY46-29626" fmla="*/ 543 h 696"/>
              <a:gd name="connsiteX47-29627" fmla="*/ 0 w 415"/>
              <a:gd name="connsiteY47-29628" fmla="*/ 543 h 696"/>
              <a:gd name="connsiteX48-29629" fmla="*/ 5 w 415"/>
              <a:gd name="connsiteY48-29630" fmla="*/ 543 h 696"/>
              <a:gd name="connsiteX49-29631" fmla="*/ 10 w 415"/>
              <a:gd name="connsiteY49-29632" fmla="*/ 543 h 696"/>
              <a:gd name="connsiteX50-29633" fmla="*/ 21 w 415"/>
              <a:gd name="connsiteY50-29634" fmla="*/ 543 h 696"/>
              <a:gd name="connsiteX51-29635" fmla="*/ 31 w 415"/>
              <a:gd name="connsiteY51-29636" fmla="*/ 543 h 696"/>
              <a:gd name="connsiteX52-29637" fmla="*/ 47 w 415"/>
              <a:gd name="connsiteY52-29638" fmla="*/ 548 h 696"/>
              <a:gd name="connsiteX53-29639" fmla="*/ 63 w 415"/>
              <a:gd name="connsiteY53-29640" fmla="*/ 554 h 696"/>
              <a:gd name="connsiteX54-29641" fmla="*/ 84 w 415"/>
              <a:gd name="connsiteY54-29642" fmla="*/ 554 h 696"/>
              <a:gd name="connsiteX55-29643" fmla="*/ 105 w 415"/>
              <a:gd name="connsiteY55-29644" fmla="*/ 559 h 696"/>
              <a:gd name="connsiteX56-29645" fmla="*/ 121 w 415"/>
              <a:gd name="connsiteY56-29646" fmla="*/ 564 h 696"/>
              <a:gd name="connsiteX57-29647" fmla="*/ 136 w 415"/>
              <a:gd name="connsiteY57-29648" fmla="*/ 564 h 696"/>
              <a:gd name="connsiteX58-29649" fmla="*/ 152 w 415"/>
              <a:gd name="connsiteY58-29650" fmla="*/ 564 h 696"/>
              <a:gd name="connsiteX59-29651" fmla="*/ 163 w 415"/>
              <a:gd name="connsiteY59-29652" fmla="*/ 564 h 696"/>
              <a:gd name="connsiteX60-29653" fmla="*/ 173 w 415"/>
              <a:gd name="connsiteY60-29654" fmla="*/ 564 h 696"/>
              <a:gd name="connsiteX61-29655" fmla="*/ 179 w 415"/>
              <a:gd name="connsiteY61-29656" fmla="*/ 564 h 696"/>
              <a:gd name="connsiteX62-29657" fmla="*/ 184 w 415"/>
              <a:gd name="connsiteY62-29658" fmla="*/ 564 h 696"/>
              <a:gd name="connsiteX63-29659" fmla="*/ 189 w 415"/>
              <a:gd name="connsiteY63-29660" fmla="*/ 559 h 696"/>
              <a:gd name="connsiteX64-29661" fmla="*/ 194 w 415"/>
              <a:gd name="connsiteY64-29662" fmla="*/ 554 h 696"/>
              <a:gd name="connsiteX65-29663" fmla="*/ 200 w 415"/>
              <a:gd name="connsiteY65-29664" fmla="*/ 548 h 696"/>
              <a:gd name="connsiteX66-29665" fmla="*/ 205 w 415"/>
              <a:gd name="connsiteY66-29666" fmla="*/ 543 h 696"/>
              <a:gd name="connsiteX67-29667" fmla="*/ 210 w 415"/>
              <a:gd name="connsiteY67-29668" fmla="*/ 532 h 696"/>
              <a:gd name="connsiteX68-29669" fmla="*/ 221 w 415"/>
              <a:gd name="connsiteY68-29670" fmla="*/ 522 h 696"/>
              <a:gd name="connsiteX69-29671" fmla="*/ 226 w 415"/>
              <a:gd name="connsiteY69-29672" fmla="*/ 511 h 696"/>
              <a:gd name="connsiteX70-29673" fmla="*/ 231 w 415"/>
              <a:gd name="connsiteY70-29674" fmla="*/ 501 h 696"/>
              <a:gd name="connsiteX71-29675" fmla="*/ 236 w 415"/>
              <a:gd name="connsiteY71-29676" fmla="*/ 485 h 696"/>
              <a:gd name="connsiteX72-29677" fmla="*/ 242 w 415"/>
              <a:gd name="connsiteY72-29678" fmla="*/ 469 h 696"/>
              <a:gd name="connsiteX73-29679" fmla="*/ 247 w 415"/>
              <a:gd name="connsiteY73-29680" fmla="*/ 453 h 696"/>
              <a:gd name="connsiteX74-29681" fmla="*/ 252 w 415"/>
              <a:gd name="connsiteY74-29682" fmla="*/ 432 h 696"/>
              <a:gd name="connsiteX75-29683" fmla="*/ 257 w 415"/>
              <a:gd name="connsiteY75-29684" fmla="*/ 411 h 696"/>
              <a:gd name="connsiteX76-29685" fmla="*/ 263 w 415"/>
              <a:gd name="connsiteY76-29686" fmla="*/ 385 h 696"/>
              <a:gd name="connsiteX77-29687" fmla="*/ 268 w 415"/>
              <a:gd name="connsiteY77-29688" fmla="*/ 359 h 696"/>
              <a:gd name="connsiteX78-29689" fmla="*/ 273 w 415"/>
              <a:gd name="connsiteY78-29690" fmla="*/ 332 h 696"/>
              <a:gd name="connsiteX79-29691" fmla="*/ 278 w 415"/>
              <a:gd name="connsiteY79-29692" fmla="*/ 306 h 696"/>
              <a:gd name="connsiteX80-29693" fmla="*/ 284 w 415"/>
              <a:gd name="connsiteY80-29694" fmla="*/ 280 h 696"/>
              <a:gd name="connsiteX81-29695" fmla="*/ 284 w 415"/>
              <a:gd name="connsiteY81-29696" fmla="*/ 253 h 696"/>
              <a:gd name="connsiteX82-29697" fmla="*/ 289 w 415"/>
              <a:gd name="connsiteY82-29698" fmla="*/ 227 h 696"/>
              <a:gd name="connsiteX83-29699" fmla="*/ 289 w 415"/>
              <a:gd name="connsiteY83-29700" fmla="*/ 206 h 696"/>
              <a:gd name="connsiteX0-29701" fmla="*/ 373 w 373"/>
              <a:gd name="connsiteY0-29702" fmla="*/ 0 h 501"/>
              <a:gd name="connsiteX1-29703" fmla="*/ 368 w 373"/>
              <a:gd name="connsiteY1-29704" fmla="*/ 53 h 501"/>
              <a:gd name="connsiteX2-29705" fmla="*/ 363 w 373"/>
              <a:gd name="connsiteY2-29706" fmla="*/ 100 h 501"/>
              <a:gd name="connsiteX3-29707" fmla="*/ 357 w 373"/>
              <a:gd name="connsiteY3-29708" fmla="*/ 148 h 501"/>
              <a:gd name="connsiteX4-29709" fmla="*/ 347 w 373"/>
              <a:gd name="connsiteY4-29710" fmla="*/ 195 h 501"/>
              <a:gd name="connsiteX5-29711" fmla="*/ 336 w 373"/>
              <a:gd name="connsiteY5-29712" fmla="*/ 243 h 501"/>
              <a:gd name="connsiteX6-29713" fmla="*/ 326 w 373"/>
              <a:gd name="connsiteY6-29714" fmla="*/ 290 h 501"/>
              <a:gd name="connsiteX7-29715" fmla="*/ 310 w 373"/>
              <a:gd name="connsiteY7-29716" fmla="*/ 332 h 501"/>
              <a:gd name="connsiteX8-29717" fmla="*/ 299 w 373"/>
              <a:gd name="connsiteY8-29718" fmla="*/ 359 h 501"/>
              <a:gd name="connsiteX9-29719" fmla="*/ 294 w 373"/>
              <a:gd name="connsiteY9-29720" fmla="*/ 380 h 501"/>
              <a:gd name="connsiteX10-29721" fmla="*/ 284 w 373"/>
              <a:gd name="connsiteY10-29722" fmla="*/ 395 h 501"/>
              <a:gd name="connsiteX11-29723" fmla="*/ 273 w 373"/>
              <a:gd name="connsiteY11-29724" fmla="*/ 411 h 501"/>
              <a:gd name="connsiteX12-29725" fmla="*/ 263 w 373"/>
              <a:gd name="connsiteY12-29726" fmla="*/ 427 h 501"/>
              <a:gd name="connsiteX13-29727" fmla="*/ 252 w 373"/>
              <a:gd name="connsiteY13-29728" fmla="*/ 443 h 501"/>
              <a:gd name="connsiteX14-29729" fmla="*/ 236 w 373"/>
              <a:gd name="connsiteY14-29730" fmla="*/ 453 h 501"/>
              <a:gd name="connsiteX15-29731" fmla="*/ 226 w 373"/>
              <a:gd name="connsiteY15-29732" fmla="*/ 464 h 501"/>
              <a:gd name="connsiteX16-29733" fmla="*/ 215 w 373"/>
              <a:gd name="connsiteY16-29734" fmla="*/ 474 h 501"/>
              <a:gd name="connsiteX17-29735" fmla="*/ 205 w 373"/>
              <a:gd name="connsiteY17-29736" fmla="*/ 480 h 501"/>
              <a:gd name="connsiteX18-29737" fmla="*/ 194 w 373"/>
              <a:gd name="connsiteY18-29738" fmla="*/ 485 h 501"/>
              <a:gd name="connsiteX19-29739" fmla="*/ 184 w 373"/>
              <a:gd name="connsiteY19-29740" fmla="*/ 490 h 501"/>
              <a:gd name="connsiteX20-29741" fmla="*/ 179 w 373"/>
              <a:gd name="connsiteY20-29742" fmla="*/ 495 h 501"/>
              <a:gd name="connsiteX21-29743" fmla="*/ 168 w 373"/>
              <a:gd name="connsiteY21-29744" fmla="*/ 501 h 501"/>
              <a:gd name="connsiteX22-29745" fmla="*/ 163 w 373"/>
              <a:gd name="connsiteY22-29746" fmla="*/ 501 h 501"/>
              <a:gd name="connsiteX23-29747" fmla="*/ 157 w 373"/>
              <a:gd name="connsiteY23-29748" fmla="*/ 501 h 501"/>
              <a:gd name="connsiteX24-29749" fmla="*/ 147 w 373"/>
              <a:gd name="connsiteY24-29750" fmla="*/ 495 h 501"/>
              <a:gd name="connsiteX25-29751" fmla="*/ 142 w 373"/>
              <a:gd name="connsiteY25-29752" fmla="*/ 490 h 501"/>
              <a:gd name="connsiteX26-29753" fmla="*/ 136 w 373"/>
              <a:gd name="connsiteY26-29754" fmla="*/ 485 h 501"/>
              <a:gd name="connsiteX27-29755" fmla="*/ 136 w 373"/>
              <a:gd name="connsiteY27-29756" fmla="*/ 480 h 501"/>
              <a:gd name="connsiteX28-29757" fmla="*/ 136 w 373"/>
              <a:gd name="connsiteY28-29758" fmla="*/ 474 h 501"/>
              <a:gd name="connsiteX29-29759" fmla="*/ 136 w 373"/>
              <a:gd name="connsiteY29-29760" fmla="*/ 469 h 501"/>
              <a:gd name="connsiteX30-29761" fmla="*/ 136 w 373"/>
              <a:gd name="connsiteY30-29762" fmla="*/ 459 h 501"/>
              <a:gd name="connsiteX31-29763" fmla="*/ 136 w 373"/>
              <a:gd name="connsiteY31-29764" fmla="*/ 453 h 501"/>
              <a:gd name="connsiteX32-29765" fmla="*/ 131 w 373"/>
              <a:gd name="connsiteY32-29766" fmla="*/ 443 h 501"/>
              <a:gd name="connsiteX33-29767" fmla="*/ 121 w 373"/>
              <a:gd name="connsiteY33-29768" fmla="*/ 432 h 501"/>
              <a:gd name="connsiteX34-29769" fmla="*/ 110 w 373"/>
              <a:gd name="connsiteY34-29770" fmla="*/ 427 h 501"/>
              <a:gd name="connsiteX35-29771" fmla="*/ 100 w 373"/>
              <a:gd name="connsiteY35-29772" fmla="*/ 416 h 501"/>
              <a:gd name="connsiteX36-29773" fmla="*/ 84 w 373"/>
              <a:gd name="connsiteY36-29774" fmla="*/ 406 h 501"/>
              <a:gd name="connsiteX37-29775" fmla="*/ 68 w 373"/>
              <a:gd name="connsiteY37-29776" fmla="*/ 395 h 501"/>
              <a:gd name="connsiteX38-29777" fmla="*/ 52 w 373"/>
              <a:gd name="connsiteY38-29778" fmla="*/ 385 h 501"/>
              <a:gd name="connsiteX39-29779" fmla="*/ 36 w 373"/>
              <a:gd name="connsiteY39-29780" fmla="*/ 380 h 501"/>
              <a:gd name="connsiteX40-29781" fmla="*/ 26 w 373"/>
              <a:gd name="connsiteY40-29782" fmla="*/ 369 h 501"/>
              <a:gd name="connsiteX41-29783" fmla="*/ 15 w 373"/>
              <a:gd name="connsiteY41-29784" fmla="*/ 364 h 501"/>
              <a:gd name="connsiteX42-29785" fmla="*/ 5 w 373"/>
              <a:gd name="connsiteY42-29786" fmla="*/ 359 h 501"/>
              <a:gd name="connsiteX43-29787" fmla="*/ 0 w 373"/>
              <a:gd name="connsiteY43-29788" fmla="*/ 353 h 501"/>
              <a:gd name="connsiteX44-29789" fmla="*/ 0 w 373"/>
              <a:gd name="connsiteY44-29790" fmla="*/ 353 h 501"/>
              <a:gd name="connsiteX45-29791" fmla="*/ 0 w 373"/>
              <a:gd name="connsiteY45-29792" fmla="*/ 348 h 501"/>
              <a:gd name="connsiteX46-29793" fmla="*/ 0 w 373"/>
              <a:gd name="connsiteY46-29794" fmla="*/ 348 h 501"/>
              <a:gd name="connsiteX47-29795" fmla="*/ 5 w 373"/>
              <a:gd name="connsiteY47-29796" fmla="*/ 348 h 501"/>
              <a:gd name="connsiteX48-29797" fmla="*/ 10 w 373"/>
              <a:gd name="connsiteY48-29798" fmla="*/ 348 h 501"/>
              <a:gd name="connsiteX49-29799" fmla="*/ 21 w 373"/>
              <a:gd name="connsiteY49-29800" fmla="*/ 348 h 501"/>
              <a:gd name="connsiteX50-29801" fmla="*/ 31 w 373"/>
              <a:gd name="connsiteY50-29802" fmla="*/ 348 h 501"/>
              <a:gd name="connsiteX51-29803" fmla="*/ 47 w 373"/>
              <a:gd name="connsiteY51-29804" fmla="*/ 353 h 501"/>
              <a:gd name="connsiteX52-29805" fmla="*/ 63 w 373"/>
              <a:gd name="connsiteY52-29806" fmla="*/ 359 h 501"/>
              <a:gd name="connsiteX53-29807" fmla="*/ 84 w 373"/>
              <a:gd name="connsiteY53-29808" fmla="*/ 359 h 501"/>
              <a:gd name="connsiteX54-29809" fmla="*/ 105 w 373"/>
              <a:gd name="connsiteY54-29810" fmla="*/ 364 h 501"/>
              <a:gd name="connsiteX55-29811" fmla="*/ 121 w 373"/>
              <a:gd name="connsiteY55-29812" fmla="*/ 369 h 501"/>
              <a:gd name="connsiteX56-29813" fmla="*/ 136 w 373"/>
              <a:gd name="connsiteY56-29814" fmla="*/ 369 h 501"/>
              <a:gd name="connsiteX57-29815" fmla="*/ 152 w 373"/>
              <a:gd name="connsiteY57-29816" fmla="*/ 369 h 501"/>
              <a:gd name="connsiteX58-29817" fmla="*/ 163 w 373"/>
              <a:gd name="connsiteY58-29818" fmla="*/ 369 h 501"/>
              <a:gd name="connsiteX59-29819" fmla="*/ 173 w 373"/>
              <a:gd name="connsiteY59-29820" fmla="*/ 369 h 501"/>
              <a:gd name="connsiteX60-29821" fmla="*/ 179 w 373"/>
              <a:gd name="connsiteY60-29822" fmla="*/ 369 h 501"/>
              <a:gd name="connsiteX61-29823" fmla="*/ 184 w 373"/>
              <a:gd name="connsiteY61-29824" fmla="*/ 369 h 501"/>
              <a:gd name="connsiteX62-29825" fmla="*/ 189 w 373"/>
              <a:gd name="connsiteY62-29826" fmla="*/ 364 h 501"/>
              <a:gd name="connsiteX63-29827" fmla="*/ 194 w 373"/>
              <a:gd name="connsiteY63-29828" fmla="*/ 359 h 501"/>
              <a:gd name="connsiteX64-29829" fmla="*/ 200 w 373"/>
              <a:gd name="connsiteY64-29830" fmla="*/ 353 h 501"/>
              <a:gd name="connsiteX65-29831" fmla="*/ 205 w 373"/>
              <a:gd name="connsiteY65-29832" fmla="*/ 348 h 501"/>
              <a:gd name="connsiteX66-29833" fmla="*/ 210 w 373"/>
              <a:gd name="connsiteY66-29834" fmla="*/ 337 h 501"/>
              <a:gd name="connsiteX67-29835" fmla="*/ 221 w 373"/>
              <a:gd name="connsiteY67-29836" fmla="*/ 327 h 501"/>
              <a:gd name="connsiteX68-29837" fmla="*/ 226 w 373"/>
              <a:gd name="connsiteY68-29838" fmla="*/ 316 h 501"/>
              <a:gd name="connsiteX69-29839" fmla="*/ 231 w 373"/>
              <a:gd name="connsiteY69-29840" fmla="*/ 306 h 501"/>
              <a:gd name="connsiteX70-29841" fmla="*/ 236 w 373"/>
              <a:gd name="connsiteY70-29842" fmla="*/ 290 h 501"/>
              <a:gd name="connsiteX71-29843" fmla="*/ 242 w 373"/>
              <a:gd name="connsiteY71-29844" fmla="*/ 274 h 501"/>
              <a:gd name="connsiteX72-29845" fmla="*/ 247 w 373"/>
              <a:gd name="connsiteY72-29846" fmla="*/ 258 h 501"/>
              <a:gd name="connsiteX73-29847" fmla="*/ 252 w 373"/>
              <a:gd name="connsiteY73-29848" fmla="*/ 237 h 501"/>
              <a:gd name="connsiteX74-29849" fmla="*/ 257 w 373"/>
              <a:gd name="connsiteY74-29850" fmla="*/ 216 h 501"/>
              <a:gd name="connsiteX75-29851" fmla="*/ 263 w 373"/>
              <a:gd name="connsiteY75-29852" fmla="*/ 190 h 501"/>
              <a:gd name="connsiteX76-29853" fmla="*/ 268 w 373"/>
              <a:gd name="connsiteY76-29854" fmla="*/ 164 h 501"/>
              <a:gd name="connsiteX77-29855" fmla="*/ 273 w 373"/>
              <a:gd name="connsiteY77-29856" fmla="*/ 137 h 501"/>
              <a:gd name="connsiteX78-29857" fmla="*/ 278 w 373"/>
              <a:gd name="connsiteY78-29858" fmla="*/ 111 h 501"/>
              <a:gd name="connsiteX79-29859" fmla="*/ 284 w 373"/>
              <a:gd name="connsiteY79-29860" fmla="*/ 85 h 501"/>
              <a:gd name="connsiteX80-29861" fmla="*/ 284 w 373"/>
              <a:gd name="connsiteY80-29862" fmla="*/ 58 h 501"/>
              <a:gd name="connsiteX81-29863" fmla="*/ 289 w 373"/>
              <a:gd name="connsiteY81-29864" fmla="*/ 32 h 501"/>
              <a:gd name="connsiteX82-29865" fmla="*/ 289 w 373"/>
              <a:gd name="connsiteY82-29866" fmla="*/ 11 h 501"/>
              <a:gd name="connsiteX0-29867" fmla="*/ 368 w 368"/>
              <a:gd name="connsiteY0-29868" fmla="*/ 42 h 490"/>
              <a:gd name="connsiteX1-29869" fmla="*/ 363 w 368"/>
              <a:gd name="connsiteY1-29870" fmla="*/ 89 h 490"/>
              <a:gd name="connsiteX2-29871" fmla="*/ 357 w 368"/>
              <a:gd name="connsiteY2-29872" fmla="*/ 137 h 490"/>
              <a:gd name="connsiteX3-29873" fmla="*/ 347 w 368"/>
              <a:gd name="connsiteY3-29874" fmla="*/ 184 h 490"/>
              <a:gd name="connsiteX4-29875" fmla="*/ 336 w 368"/>
              <a:gd name="connsiteY4-29876" fmla="*/ 232 h 490"/>
              <a:gd name="connsiteX5-29877" fmla="*/ 326 w 368"/>
              <a:gd name="connsiteY5-29878" fmla="*/ 279 h 490"/>
              <a:gd name="connsiteX6-29879" fmla="*/ 310 w 368"/>
              <a:gd name="connsiteY6-29880" fmla="*/ 321 h 490"/>
              <a:gd name="connsiteX7-29881" fmla="*/ 299 w 368"/>
              <a:gd name="connsiteY7-29882" fmla="*/ 348 h 490"/>
              <a:gd name="connsiteX8-29883" fmla="*/ 294 w 368"/>
              <a:gd name="connsiteY8-29884" fmla="*/ 369 h 490"/>
              <a:gd name="connsiteX9-29885" fmla="*/ 284 w 368"/>
              <a:gd name="connsiteY9-29886" fmla="*/ 384 h 490"/>
              <a:gd name="connsiteX10-29887" fmla="*/ 273 w 368"/>
              <a:gd name="connsiteY10-29888" fmla="*/ 400 h 490"/>
              <a:gd name="connsiteX11-29889" fmla="*/ 263 w 368"/>
              <a:gd name="connsiteY11-29890" fmla="*/ 416 h 490"/>
              <a:gd name="connsiteX12-29891" fmla="*/ 252 w 368"/>
              <a:gd name="connsiteY12-29892" fmla="*/ 432 h 490"/>
              <a:gd name="connsiteX13-29893" fmla="*/ 236 w 368"/>
              <a:gd name="connsiteY13-29894" fmla="*/ 442 h 490"/>
              <a:gd name="connsiteX14-29895" fmla="*/ 226 w 368"/>
              <a:gd name="connsiteY14-29896" fmla="*/ 453 h 490"/>
              <a:gd name="connsiteX15-29897" fmla="*/ 215 w 368"/>
              <a:gd name="connsiteY15-29898" fmla="*/ 463 h 490"/>
              <a:gd name="connsiteX16-29899" fmla="*/ 205 w 368"/>
              <a:gd name="connsiteY16-29900" fmla="*/ 469 h 490"/>
              <a:gd name="connsiteX17-29901" fmla="*/ 194 w 368"/>
              <a:gd name="connsiteY17-29902" fmla="*/ 474 h 490"/>
              <a:gd name="connsiteX18-29903" fmla="*/ 184 w 368"/>
              <a:gd name="connsiteY18-29904" fmla="*/ 479 h 490"/>
              <a:gd name="connsiteX19-29905" fmla="*/ 179 w 368"/>
              <a:gd name="connsiteY19-29906" fmla="*/ 484 h 490"/>
              <a:gd name="connsiteX20-29907" fmla="*/ 168 w 368"/>
              <a:gd name="connsiteY20-29908" fmla="*/ 490 h 490"/>
              <a:gd name="connsiteX21-29909" fmla="*/ 163 w 368"/>
              <a:gd name="connsiteY21-29910" fmla="*/ 490 h 490"/>
              <a:gd name="connsiteX22-29911" fmla="*/ 157 w 368"/>
              <a:gd name="connsiteY22-29912" fmla="*/ 490 h 490"/>
              <a:gd name="connsiteX23-29913" fmla="*/ 147 w 368"/>
              <a:gd name="connsiteY23-29914" fmla="*/ 484 h 490"/>
              <a:gd name="connsiteX24-29915" fmla="*/ 142 w 368"/>
              <a:gd name="connsiteY24-29916" fmla="*/ 479 h 490"/>
              <a:gd name="connsiteX25-29917" fmla="*/ 136 w 368"/>
              <a:gd name="connsiteY25-29918" fmla="*/ 474 h 490"/>
              <a:gd name="connsiteX26-29919" fmla="*/ 136 w 368"/>
              <a:gd name="connsiteY26-29920" fmla="*/ 469 h 490"/>
              <a:gd name="connsiteX27-29921" fmla="*/ 136 w 368"/>
              <a:gd name="connsiteY27-29922" fmla="*/ 463 h 490"/>
              <a:gd name="connsiteX28-29923" fmla="*/ 136 w 368"/>
              <a:gd name="connsiteY28-29924" fmla="*/ 458 h 490"/>
              <a:gd name="connsiteX29-29925" fmla="*/ 136 w 368"/>
              <a:gd name="connsiteY29-29926" fmla="*/ 448 h 490"/>
              <a:gd name="connsiteX30-29927" fmla="*/ 136 w 368"/>
              <a:gd name="connsiteY30-29928" fmla="*/ 442 h 490"/>
              <a:gd name="connsiteX31-29929" fmla="*/ 131 w 368"/>
              <a:gd name="connsiteY31-29930" fmla="*/ 432 h 490"/>
              <a:gd name="connsiteX32-29931" fmla="*/ 121 w 368"/>
              <a:gd name="connsiteY32-29932" fmla="*/ 421 h 490"/>
              <a:gd name="connsiteX33-29933" fmla="*/ 110 w 368"/>
              <a:gd name="connsiteY33-29934" fmla="*/ 416 h 490"/>
              <a:gd name="connsiteX34-29935" fmla="*/ 100 w 368"/>
              <a:gd name="connsiteY34-29936" fmla="*/ 405 h 490"/>
              <a:gd name="connsiteX35-29937" fmla="*/ 84 w 368"/>
              <a:gd name="connsiteY35-29938" fmla="*/ 395 h 490"/>
              <a:gd name="connsiteX36-29939" fmla="*/ 68 w 368"/>
              <a:gd name="connsiteY36-29940" fmla="*/ 384 h 490"/>
              <a:gd name="connsiteX37-29941" fmla="*/ 52 w 368"/>
              <a:gd name="connsiteY37-29942" fmla="*/ 374 h 490"/>
              <a:gd name="connsiteX38-29943" fmla="*/ 36 w 368"/>
              <a:gd name="connsiteY38-29944" fmla="*/ 369 h 490"/>
              <a:gd name="connsiteX39-29945" fmla="*/ 26 w 368"/>
              <a:gd name="connsiteY39-29946" fmla="*/ 358 h 490"/>
              <a:gd name="connsiteX40-29947" fmla="*/ 15 w 368"/>
              <a:gd name="connsiteY40-29948" fmla="*/ 353 h 490"/>
              <a:gd name="connsiteX41-29949" fmla="*/ 5 w 368"/>
              <a:gd name="connsiteY41-29950" fmla="*/ 348 h 490"/>
              <a:gd name="connsiteX42-29951" fmla="*/ 0 w 368"/>
              <a:gd name="connsiteY42-29952" fmla="*/ 342 h 490"/>
              <a:gd name="connsiteX43-29953" fmla="*/ 0 w 368"/>
              <a:gd name="connsiteY43-29954" fmla="*/ 342 h 490"/>
              <a:gd name="connsiteX44-29955" fmla="*/ 0 w 368"/>
              <a:gd name="connsiteY44-29956" fmla="*/ 337 h 490"/>
              <a:gd name="connsiteX45-29957" fmla="*/ 0 w 368"/>
              <a:gd name="connsiteY45-29958" fmla="*/ 337 h 490"/>
              <a:gd name="connsiteX46-29959" fmla="*/ 5 w 368"/>
              <a:gd name="connsiteY46-29960" fmla="*/ 337 h 490"/>
              <a:gd name="connsiteX47-29961" fmla="*/ 10 w 368"/>
              <a:gd name="connsiteY47-29962" fmla="*/ 337 h 490"/>
              <a:gd name="connsiteX48-29963" fmla="*/ 21 w 368"/>
              <a:gd name="connsiteY48-29964" fmla="*/ 337 h 490"/>
              <a:gd name="connsiteX49-29965" fmla="*/ 31 w 368"/>
              <a:gd name="connsiteY49-29966" fmla="*/ 337 h 490"/>
              <a:gd name="connsiteX50-29967" fmla="*/ 47 w 368"/>
              <a:gd name="connsiteY50-29968" fmla="*/ 342 h 490"/>
              <a:gd name="connsiteX51-29969" fmla="*/ 63 w 368"/>
              <a:gd name="connsiteY51-29970" fmla="*/ 348 h 490"/>
              <a:gd name="connsiteX52-29971" fmla="*/ 84 w 368"/>
              <a:gd name="connsiteY52-29972" fmla="*/ 348 h 490"/>
              <a:gd name="connsiteX53-29973" fmla="*/ 105 w 368"/>
              <a:gd name="connsiteY53-29974" fmla="*/ 353 h 490"/>
              <a:gd name="connsiteX54-29975" fmla="*/ 121 w 368"/>
              <a:gd name="connsiteY54-29976" fmla="*/ 358 h 490"/>
              <a:gd name="connsiteX55-29977" fmla="*/ 136 w 368"/>
              <a:gd name="connsiteY55-29978" fmla="*/ 358 h 490"/>
              <a:gd name="connsiteX56-29979" fmla="*/ 152 w 368"/>
              <a:gd name="connsiteY56-29980" fmla="*/ 358 h 490"/>
              <a:gd name="connsiteX57-29981" fmla="*/ 163 w 368"/>
              <a:gd name="connsiteY57-29982" fmla="*/ 358 h 490"/>
              <a:gd name="connsiteX58-29983" fmla="*/ 173 w 368"/>
              <a:gd name="connsiteY58-29984" fmla="*/ 358 h 490"/>
              <a:gd name="connsiteX59-29985" fmla="*/ 179 w 368"/>
              <a:gd name="connsiteY59-29986" fmla="*/ 358 h 490"/>
              <a:gd name="connsiteX60-29987" fmla="*/ 184 w 368"/>
              <a:gd name="connsiteY60-29988" fmla="*/ 358 h 490"/>
              <a:gd name="connsiteX61-29989" fmla="*/ 189 w 368"/>
              <a:gd name="connsiteY61-29990" fmla="*/ 353 h 490"/>
              <a:gd name="connsiteX62-29991" fmla="*/ 194 w 368"/>
              <a:gd name="connsiteY62-29992" fmla="*/ 348 h 490"/>
              <a:gd name="connsiteX63-29993" fmla="*/ 200 w 368"/>
              <a:gd name="connsiteY63-29994" fmla="*/ 342 h 490"/>
              <a:gd name="connsiteX64-29995" fmla="*/ 205 w 368"/>
              <a:gd name="connsiteY64-29996" fmla="*/ 337 h 490"/>
              <a:gd name="connsiteX65-29997" fmla="*/ 210 w 368"/>
              <a:gd name="connsiteY65-29998" fmla="*/ 326 h 490"/>
              <a:gd name="connsiteX66-29999" fmla="*/ 221 w 368"/>
              <a:gd name="connsiteY66-30000" fmla="*/ 316 h 490"/>
              <a:gd name="connsiteX67-30001" fmla="*/ 226 w 368"/>
              <a:gd name="connsiteY67-30002" fmla="*/ 305 h 490"/>
              <a:gd name="connsiteX68-30003" fmla="*/ 231 w 368"/>
              <a:gd name="connsiteY68-30004" fmla="*/ 295 h 490"/>
              <a:gd name="connsiteX69-30005" fmla="*/ 236 w 368"/>
              <a:gd name="connsiteY69-30006" fmla="*/ 279 h 490"/>
              <a:gd name="connsiteX70-30007" fmla="*/ 242 w 368"/>
              <a:gd name="connsiteY70-30008" fmla="*/ 263 h 490"/>
              <a:gd name="connsiteX71-30009" fmla="*/ 247 w 368"/>
              <a:gd name="connsiteY71-30010" fmla="*/ 247 h 490"/>
              <a:gd name="connsiteX72-30011" fmla="*/ 252 w 368"/>
              <a:gd name="connsiteY72-30012" fmla="*/ 226 h 490"/>
              <a:gd name="connsiteX73-30013" fmla="*/ 257 w 368"/>
              <a:gd name="connsiteY73-30014" fmla="*/ 205 h 490"/>
              <a:gd name="connsiteX74-30015" fmla="*/ 263 w 368"/>
              <a:gd name="connsiteY74-30016" fmla="*/ 179 h 490"/>
              <a:gd name="connsiteX75-30017" fmla="*/ 268 w 368"/>
              <a:gd name="connsiteY75-30018" fmla="*/ 153 h 490"/>
              <a:gd name="connsiteX76-30019" fmla="*/ 273 w 368"/>
              <a:gd name="connsiteY76-30020" fmla="*/ 126 h 490"/>
              <a:gd name="connsiteX77-30021" fmla="*/ 278 w 368"/>
              <a:gd name="connsiteY77-30022" fmla="*/ 100 h 490"/>
              <a:gd name="connsiteX78-30023" fmla="*/ 284 w 368"/>
              <a:gd name="connsiteY78-30024" fmla="*/ 74 h 490"/>
              <a:gd name="connsiteX79-30025" fmla="*/ 284 w 368"/>
              <a:gd name="connsiteY79-30026" fmla="*/ 47 h 490"/>
              <a:gd name="connsiteX80-30027" fmla="*/ 289 w 368"/>
              <a:gd name="connsiteY80-30028" fmla="*/ 21 h 490"/>
              <a:gd name="connsiteX81-30029" fmla="*/ 289 w 368"/>
              <a:gd name="connsiteY81-30030" fmla="*/ 0 h 490"/>
              <a:gd name="connsiteX0-30031" fmla="*/ 368 w 368"/>
              <a:gd name="connsiteY0-30032" fmla="*/ 21 h 469"/>
              <a:gd name="connsiteX1-30033" fmla="*/ 363 w 368"/>
              <a:gd name="connsiteY1-30034" fmla="*/ 68 h 469"/>
              <a:gd name="connsiteX2-30035" fmla="*/ 357 w 368"/>
              <a:gd name="connsiteY2-30036" fmla="*/ 116 h 469"/>
              <a:gd name="connsiteX3-30037" fmla="*/ 347 w 368"/>
              <a:gd name="connsiteY3-30038" fmla="*/ 163 h 469"/>
              <a:gd name="connsiteX4-30039" fmla="*/ 336 w 368"/>
              <a:gd name="connsiteY4-30040" fmla="*/ 211 h 469"/>
              <a:gd name="connsiteX5-30041" fmla="*/ 326 w 368"/>
              <a:gd name="connsiteY5-30042" fmla="*/ 258 h 469"/>
              <a:gd name="connsiteX6-30043" fmla="*/ 310 w 368"/>
              <a:gd name="connsiteY6-30044" fmla="*/ 300 h 469"/>
              <a:gd name="connsiteX7-30045" fmla="*/ 299 w 368"/>
              <a:gd name="connsiteY7-30046" fmla="*/ 327 h 469"/>
              <a:gd name="connsiteX8-30047" fmla="*/ 294 w 368"/>
              <a:gd name="connsiteY8-30048" fmla="*/ 348 h 469"/>
              <a:gd name="connsiteX9-30049" fmla="*/ 284 w 368"/>
              <a:gd name="connsiteY9-30050" fmla="*/ 363 h 469"/>
              <a:gd name="connsiteX10-30051" fmla="*/ 273 w 368"/>
              <a:gd name="connsiteY10-30052" fmla="*/ 379 h 469"/>
              <a:gd name="connsiteX11-30053" fmla="*/ 263 w 368"/>
              <a:gd name="connsiteY11-30054" fmla="*/ 395 h 469"/>
              <a:gd name="connsiteX12-30055" fmla="*/ 252 w 368"/>
              <a:gd name="connsiteY12-30056" fmla="*/ 411 h 469"/>
              <a:gd name="connsiteX13-30057" fmla="*/ 236 w 368"/>
              <a:gd name="connsiteY13-30058" fmla="*/ 421 h 469"/>
              <a:gd name="connsiteX14-30059" fmla="*/ 226 w 368"/>
              <a:gd name="connsiteY14-30060" fmla="*/ 432 h 469"/>
              <a:gd name="connsiteX15-30061" fmla="*/ 215 w 368"/>
              <a:gd name="connsiteY15-30062" fmla="*/ 442 h 469"/>
              <a:gd name="connsiteX16-30063" fmla="*/ 205 w 368"/>
              <a:gd name="connsiteY16-30064" fmla="*/ 448 h 469"/>
              <a:gd name="connsiteX17-30065" fmla="*/ 194 w 368"/>
              <a:gd name="connsiteY17-30066" fmla="*/ 453 h 469"/>
              <a:gd name="connsiteX18-30067" fmla="*/ 184 w 368"/>
              <a:gd name="connsiteY18-30068" fmla="*/ 458 h 469"/>
              <a:gd name="connsiteX19-30069" fmla="*/ 179 w 368"/>
              <a:gd name="connsiteY19-30070" fmla="*/ 463 h 469"/>
              <a:gd name="connsiteX20-30071" fmla="*/ 168 w 368"/>
              <a:gd name="connsiteY20-30072" fmla="*/ 469 h 469"/>
              <a:gd name="connsiteX21-30073" fmla="*/ 163 w 368"/>
              <a:gd name="connsiteY21-30074" fmla="*/ 469 h 469"/>
              <a:gd name="connsiteX22-30075" fmla="*/ 157 w 368"/>
              <a:gd name="connsiteY22-30076" fmla="*/ 469 h 469"/>
              <a:gd name="connsiteX23-30077" fmla="*/ 147 w 368"/>
              <a:gd name="connsiteY23-30078" fmla="*/ 463 h 469"/>
              <a:gd name="connsiteX24-30079" fmla="*/ 142 w 368"/>
              <a:gd name="connsiteY24-30080" fmla="*/ 458 h 469"/>
              <a:gd name="connsiteX25-30081" fmla="*/ 136 w 368"/>
              <a:gd name="connsiteY25-30082" fmla="*/ 453 h 469"/>
              <a:gd name="connsiteX26-30083" fmla="*/ 136 w 368"/>
              <a:gd name="connsiteY26-30084" fmla="*/ 448 h 469"/>
              <a:gd name="connsiteX27-30085" fmla="*/ 136 w 368"/>
              <a:gd name="connsiteY27-30086" fmla="*/ 442 h 469"/>
              <a:gd name="connsiteX28-30087" fmla="*/ 136 w 368"/>
              <a:gd name="connsiteY28-30088" fmla="*/ 437 h 469"/>
              <a:gd name="connsiteX29-30089" fmla="*/ 136 w 368"/>
              <a:gd name="connsiteY29-30090" fmla="*/ 427 h 469"/>
              <a:gd name="connsiteX30-30091" fmla="*/ 136 w 368"/>
              <a:gd name="connsiteY30-30092" fmla="*/ 421 h 469"/>
              <a:gd name="connsiteX31-30093" fmla="*/ 131 w 368"/>
              <a:gd name="connsiteY31-30094" fmla="*/ 411 h 469"/>
              <a:gd name="connsiteX32-30095" fmla="*/ 121 w 368"/>
              <a:gd name="connsiteY32-30096" fmla="*/ 400 h 469"/>
              <a:gd name="connsiteX33-30097" fmla="*/ 110 w 368"/>
              <a:gd name="connsiteY33-30098" fmla="*/ 395 h 469"/>
              <a:gd name="connsiteX34-30099" fmla="*/ 100 w 368"/>
              <a:gd name="connsiteY34-30100" fmla="*/ 384 h 469"/>
              <a:gd name="connsiteX35-30101" fmla="*/ 84 w 368"/>
              <a:gd name="connsiteY35-30102" fmla="*/ 374 h 469"/>
              <a:gd name="connsiteX36-30103" fmla="*/ 68 w 368"/>
              <a:gd name="connsiteY36-30104" fmla="*/ 363 h 469"/>
              <a:gd name="connsiteX37-30105" fmla="*/ 52 w 368"/>
              <a:gd name="connsiteY37-30106" fmla="*/ 353 h 469"/>
              <a:gd name="connsiteX38-30107" fmla="*/ 36 w 368"/>
              <a:gd name="connsiteY38-30108" fmla="*/ 348 h 469"/>
              <a:gd name="connsiteX39-30109" fmla="*/ 26 w 368"/>
              <a:gd name="connsiteY39-30110" fmla="*/ 337 h 469"/>
              <a:gd name="connsiteX40-30111" fmla="*/ 15 w 368"/>
              <a:gd name="connsiteY40-30112" fmla="*/ 332 h 469"/>
              <a:gd name="connsiteX41-30113" fmla="*/ 5 w 368"/>
              <a:gd name="connsiteY41-30114" fmla="*/ 327 h 469"/>
              <a:gd name="connsiteX42-30115" fmla="*/ 0 w 368"/>
              <a:gd name="connsiteY42-30116" fmla="*/ 321 h 469"/>
              <a:gd name="connsiteX43-30117" fmla="*/ 0 w 368"/>
              <a:gd name="connsiteY43-30118" fmla="*/ 321 h 469"/>
              <a:gd name="connsiteX44-30119" fmla="*/ 0 w 368"/>
              <a:gd name="connsiteY44-30120" fmla="*/ 316 h 469"/>
              <a:gd name="connsiteX45-30121" fmla="*/ 0 w 368"/>
              <a:gd name="connsiteY45-30122" fmla="*/ 316 h 469"/>
              <a:gd name="connsiteX46-30123" fmla="*/ 5 w 368"/>
              <a:gd name="connsiteY46-30124" fmla="*/ 316 h 469"/>
              <a:gd name="connsiteX47-30125" fmla="*/ 10 w 368"/>
              <a:gd name="connsiteY47-30126" fmla="*/ 316 h 469"/>
              <a:gd name="connsiteX48-30127" fmla="*/ 21 w 368"/>
              <a:gd name="connsiteY48-30128" fmla="*/ 316 h 469"/>
              <a:gd name="connsiteX49-30129" fmla="*/ 31 w 368"/>
              <a:gd name="connsiteY49-30130" fmla="*/ 316 h 469"/>
              <a:gd name="connsiteX50-30131" fmla="*/ 47 w 368"/>
              <a:gd name="connsiteY50-30132" fmla="*/ 321 h 469"/>
              <a:gd name="connsiteX51-30133" fmla="*/ 63 w 368"/>
              <a:gd name="connsiteY51-30134" fmla="*/ 327 h 469"/>
              <a:gd name="connsiteX52-30135" fmla="*/ 84 w 368"/>
              <a:gd name="connsiteY52-30136" fmla="*/ 327 h 469"/>
              <a:gd name="connsiteX53-30137" fmla="*/ 105 w 368"/>
              <a:gd name="connsiteY53-30138" fmla="*/ 332 h 469"/>
              <a:gd name="connsiteX54-30139" fmla="*/ 121 w 368"/>
              <a:gd name="connsiteY54-30140" fmla="*/ 337 h 469"/>
              <a:gd name="connsiteX55-30141" fmla="*/ 136 w 368"/>
              <a:gd name="connsiteY55-30142" fmla="*/ 337 h 469"/>
              <a:gd name="connsiteX56-30143" fmla="*/ 152 w 368"/>
              <a:gd name="connsiteY56-30144" fmla="*/ 337 h 469"/>
              <a:gd name="connsiteX57-30145" fmla="*/ 163 w 368"/>
              <a:gd name="connsiteY57-30146" fmla="*/ 337 h 469"/>
              <a:gd name="connsiteX58-30147" fmla="*/ 173 w 368"/>
              <a:gd name="connsiteY58-30148" fmla="*/ 337 h 469"/>
              <a:gd name="connsiteX59-30149" fmla="*/ 179 w 368"/>
              <a:gd name="connsiteY59-30150" fmla="*/ 337 h 469"/>
              <a:gd name="connsiteX60-30151" fmla="*/ 184 w 368"/>
              <a:gd name="connsiteY60-30152" fmla="*/ 337 h 469"/>
              <a:gd name="connsiteX61-30153" fmla="*/ 189 w 368"/>
              <a:gd name="connsiteY61-30154" fmla="*/ 332 h 469"/>
              <a:gd name="connsiteX62-30155" fmla="*/ 194 w 368"/>
              <a:gd name="connsiteY62-30156" fmla="*/ 327 h 469"/>
              <a:gd name="connsiteX63-30157" fmla="*/ 200 w 368"/>
              <a:gd name="connsiteY63-30158" fmla="*/ 321 h 469"/>
              <a:gd name="connsiteX64-30159" fmla="*/ 205 w 368"/>
              <a:gd name="connsiteY64-30160" fmla="*/ 316 h 469"/>
              <a:gd name="connsiteX65-30161" fmla="*/ 210 w 368"/>
              <a:gd name="connsiteY65-30162" fmla="*/ 305 h 469"/>
              <a:gd name="connsiteX66-30163" fmla="*/ 221 w 368"/>
              <a:gd name="connsiteY66-30164" fmla="*/ 295 h 469"/>
              <a:gd name="connsiteX67-30165" fmla="*/ 226 w 368"/>
              <a:gd name="connsiteY67-30166" fmla="*/ 284 h 469"/>
              <a:gd name="connsiteX68-30167" fmla="*/ 231 w 368"/>
              <a:gd name="connsiteY68-30168" fmla="*/ 274 h 469"/>
              <a:gd name="connsiteX69-30169" fmla="*/ 236 w 368"/>
              <a:gd name="connsiteY69-30170" fmla="*/ 258 h 469"/>
              <a:gd name="connsiteX70-30171" fmla="*/ 242 w 368"/>
              <a:gd name="connsiteY70-30172" fmla="*/ 242 h 469"/>
              <a:gd name="connsiteX71-30173" fmla="*/ 247 w 368"/>
              <a:gd name="connsiteY71-30174" fmla="*/ 226 h 469"/>
              <a:gd name="connsiteX72-30175" fmla="*/ 252 w 368"/>
              <a:gd name="connsiteY72-30176" fmla="*/ 205 h 469"/>
              <a:gd name="connsiteX73-30177" fmla="*/ 257 w 368"/>
              <a:gd name="connsiteY73-30178" fmla="*/ 184 h 469"/>
              <a:gd name="connsiteX74-30179" fmla="*/ 263 w 368"/>
              <a:gd name="connsiteY74-30180" fmla="*/ 158 h 469"/>
              <a:gd name="connsiteX75-30181" fmla="*/ 268 w 368"/>
              <a:gd name="connsiteY75-30182" fmla="*/ 132 h 469"/>
              <a:gd name="connsiteX76-30183" fmla="*/ 273 w 368"/>
              <a:gd name="connsiteY76-30184" fmla="*/ 105 h 469"/>
              <a:gd name="connsiteX77-30185" fmla="*/ 278 w 368"/>
              <a:gd name="connsiteY77-30186" fmla="*/ 79 h 469"/>
              <a:gd name="connsiteX78-30187" fmla="*/ 284 w 368"/>
              <a:gd name="connsiteY78-30188" fmla="*/ 53 h 469"/>
              <a:gd name="connsiteX79-30189" fmla="*/ 284 w 368"/>
              <a:gd name="connsiteY79-30190" fmla="*/ 26 h 469"/>
              <a:gd name="connsiteX80-30191" fmla="*/ 289 w 368"/>
              <a:gd name="connsiteY80-30192" fmla="*/ 0 h 469"/>
              <a:gd name="connsiteX0-30193" fmla="*/ 368 w 368"/>
              <a:gd name="connsiteY0-30194" fmla="*/ 0 h 448"/>
              <a:gd name="connsiteX1-30195" fmla="*/ 363 w 368"/>
              <a:gd name="connsiteY1-30196" fmla="*/ 47 h 448"/>
              <a:gd name="connsiteX2-30197" fmla="*/ 357 w 368"/>
              <a:gd name="connsiteY2-30198" fmla="*/ 95 h 448"/>
              <a:gd name="connsiteX3-30199" fmla="*/ 347 w 368"/>
              <a:gd name="connsiteY3-30200" fmla="*/ 142 h 448"/>
              <a:gd name="connsiteX4-30201" fmla="*/ 336 w 368"/>
              <a:gd name="connsiteY4-30202" fmla="*/ 190 h 448"/>
              <a:gd name="connsiteX5-30203" fmla="*/ 326 w 368"/>
              <a:gd name="connsiteY5-30204" fmla="*/ 237 h 448"/>
              <a:gd name="connsiteX6-30205" fmla="*/ 310 w 368"/>
              <a:gd name="connsiteY6-30206" fmla="*/ 279 h 448"/>
              <a:gd name="connsiteX7-30207" fmla="*/ 299 w 368"/>
              <a:gd name="connsiteY7-30208" fmla="*/ 306 h 448"/>
              <a:gd name="connsiteX8-30209" fmla="*/ 294 w 368"/>
              <a:gd name="connsiteY8-30210" fmla="*/ 327 h 448"/>
              <a:gd name="connsiteX9-30211" fmla="*/ 284 w 368"/>
              <a:gd name="connsiteY9-30212" fmla="*/ 342 h 448"/>
              <a:gd name="connsiteX10-30213" fmla="*/ 273 w 368"/>
              <a:gd name="connsiteY10-30214" fmla="*/ 358 h 448"/>
              <a:gd name="connsiteX11-30215" fmla="*/ 263 w 368"/>
              <a:gd name="connsiteY11-30216" fmla="*/ 374 h 448"/>
              <a:gd name="connsiteX12-30217" fmla="*/ 252 w 368"/>
              <a:gd name="connsiteY12-30218" fmla="*/ 390 h 448"/>
              <a:gd name="connsiteX13-30219" fmla="*/ 236 w 368"/>
              <a:gd name="connsiteY13-30220" fmla="*/ 400 h 448"/>
              <a:gd name="connsiteX14-30221" fmla="*/ 226 w 368"/>
              <a:gd name="connsiteY14-30222" fmla="*/ 411 h 448"/>
              <a:gd name="connsiteX15-30223" fmla="*/ 215 w 368"/>
              <a:gd name="connsiteY15-30224" fmla="*/ 421 h 448"/>
              <a:gd name="connsiteX16-30225" fmla="*/ 205 w 368"/>
              <a:gd name="connsiteY16-30226" fmla="*/ 427 h 448"/>
              <a:gd name="connsiteX17-30227" fmla="*/ 194 w 368"/>
              <a:gd name="connsiteY17-30228" fmla="*/ 432 h 448"/>
              <a:gd name="connsiteX18-30229" fmla="*/ 184 w 368"/>
              <a:gd name="connsiteY18-30230" fmla="*/ 437 h 448"/>
              <a:gd name="connsiteX19-30231" fmla="*/ 179 w 368"/>
              <a:gd name="connsiteY19-30232" fmla="*/ 442 h 448"/>
              <a:gd name="connsiteX20-30233" fmla="*/ 168 w 368"/>
              <a:gd name="connsiteY20-30234" fmla="*/ 448 h 448"/>
              <a:gd name="connsiteX21-30235" fmla="*/ 163 w 368"/>
              <a:gd name="connsiteY21-30236" fmla="*/ 448 h 448"/>
              <a:gd name="connsiteX22-30237" fmla="*/ 157 w 368"/>
              <a:gd name="connsiteY22-30238" fmla="*/ 448 h 448"/>
              <a:gd name="connsiteX23-30239" fmla="*/ 147 w 368"/>
              <a:gd name="connsiteY23-30240" fmla="*/ 442 h 448"/>
              <a:gd name="connsiteX24-30241" fmla="*/ 142 w 368"/>
              <a:gd name="connsiteY24-30242" fmla="*/ 437 h 448"/>
              <a:gd name="connsiteX25-30243" fmla="*/ 136 w 368"/>
              <a:gd name="connsiteY25-30244" fmla="*/ 432 h 448"/>
              <a:gd name="connsiteX26-30245" fmla="*/ 136 w 368"/>
              <a:gd name="connsiteY26-30246" fmla="*/ 427 h 448"/>
              <a:gd name="connsiteX27-30247" fmla="*/ 136 w 368"/>
              <a:gd name="connsiteY27-30248" fmla="*/ 421 h 448"/>
              <a:gd name="connsiteX28-30249" fmla="*/ 136 w 368"/>
              <a:gd name="connsiteY28-30250" fmla="*/ 416 h 448"/>
              <a:gd name="connsiteX29-30251" fmla="*/ 136 w 368"/>
              <a:gd name="connsiteY29-30252" fmla="*/ 406 h 448"/>
              <a:gd name="connsiteX30-30253" fmla="*/ 136 w 368"/>
              <a:gd name="connsiteY30-30254" fmla="*/ 400 h 448"/>
              <a:gd name="connsiteX31-30255" fmla="*/ 131 w 368"/>
              <a:gd name="connsiteY31-30256" fmla="*/ 390 h 448"/>
              <a:gd name="connsiteX32-30257" fmla="*/ 121 w 368"/>
              <a:gd name="connsiteY32-30258" fmla="*/ 379 h 448"/>
              <a:gd name="connsiteX33-30259" fmla="*/ 110 w 368"/>
              <a:gd name="connsiteY33-30260" fmla="*/ 374 h 448"/>
              <a:gd name="connsiteX34-30261" fmla="*/ 100 w 368"/>
              <a:gd name="connsiteY34-30262" fmla="*/ 363 h 448"/>
              <a:gd name="connsiteX35-30263" fmla="*/ 84 w 368"/>
              <a:gd name="connsiteY35-30264" fmla="*/ 353 h 448"/>
              <a:gd name="connsiteX36-30265" fmla="*/ 68 w 368"/>
              <a:gd name="connsiteY36-30266" fmla="*/ 342 h 448"/>
              <a:gd name="connsiteX37-30267" fmla="*/ 52 w 368"/>
              <a:gd name="connsiteY37-30268" fmla="*/ 332 h 448"/>
              <a:gd name="connsiteX38-30269" fmla="*/ 36 w 368"/>
              <a:gd name="connsiteY38-30270" fmla="*/ 327 h 448"/>
              <a:gd name="connsiteX39-30271" fmla="*/ 26 w 368"/>
              <a:gd name="connsiteY39-30272" fmla="*/ 316 h 448"/>
              <a:gd name="connsiteX40-30273" fmla="*/ 15 w 368"/>
              <a:gd name="connsiteY40-30274" fmla="*/ 311 h 448"/>
              <a:gd name="connsiteX41-30275" fmla="*/ 5 w 368"/>
              <a:gd name="connsiteY41-30276" fmla="*/ 306 h 448"/>
              <a:gd name="connsiteX42-30277" fmla="*/ 0 w 368"/>
              <a:gd name="connsiteY42-30278" fmla="*/ 300 h 448"/>
              <a:gd name="connsiteX43-30279" fmla="*/ 0 w 368"/>
              <a:gd name="connsiteY43-30280" fmla="*/ 300 h 448"/>
              <a:gd name="connsiteX44-30281" fmla="*/ 0 w 368"/>
              <a:gd name="connsiteY44-30282" fmla="*/ 295 h 448"/>
              <a:gd name="connsiteX45-30283" fmla="*/ 0 w 368"/>
              <a:gd name="connsiteY45-30284" fmla="*/ 295 h 448"/>
              <a:gd name="connsiteX46-30285" fmla="*/ 5 w 368"/>
              <a:gd name="connsiteY46-30286" fmla="*/ 295 h 448"/>
              <a:gd name="connsiteX47-30287" fmla="*/ 10 w 368"/>
              <a:gd name="connsiteY47-30288" fmla="*/ 295 h 448"/>
              <a:gd name="connsiteX48-30289" fmla="*/ 21 w 368"/>
              <a:gd name="connsiteY48-30290" fmla="*/ 295 h 448"/>
              <a:gd name="connsiteX49-30291" fmla="*/ 31 w 368"/>
              <a:gd name="connsiteY49-30292" fmla="*/ 295 h 448"/>
              <a:gd name="connsiteX50-30293" fmla="*/ 47 w 368"/>
              <a:gd name="connsiteY50-30294" fmla="*/ 300 h 448"/>
              <a:gd name="connsiteX51-30295" fmla="*/ 63 w 368"/>
              <a:gd name="connsiteY51-30296" fmla="*/ 306 h 448"/>
              <a:gd name="connsiteX52-30297" fmla="*/ 84 w 368"/>
              <a:gd name="connsiteY52-30298" fmla="*/ 306 h 448"/>
              <a:gd name="connsiteX53-30299" fmla="*/ 105 w 368"/>
              <a:gd name="connsiteY53-30300" fmla="*/ 311 h 448"/>
              <a:gd name="connsiteX54-30301" fmla="*/ 121 w 368"/>
              <a:gd name="connsiteY54-30302" fmla="*/ 316 h 448"/>
              <a:gd name="connsiteX55-30303" fmla="*/ 136 w 368"/>
              <a:gd name="connsiteY55-30304" fmla="*/ 316 h 448"/>
              <a:gd name="connsiteX56-30305" fmla="*/ 152 w 368"/>
              <a:gd name="connsiteY56-30306" fmla="*/ 316 h 448"/>
              <a:gd name="connsiteX57-30307" fmla="*/ 163 w 368"/>
              <a:gd name="connsiteY57-30308" fmla="*/ 316 h 448"/>
              <a:gd name="connsiteX58-30309" fmla="*/ 173 w 368"/>
              <a:gd name="connsiteY58-30310" fmla="*/ 316 h 448"/>
              <a:gd name="connsiteX59-30311" fmla="*/ 179 w 368"/>
              <a:gd name="connsiteY59-30312" fmla="*/ 316 h 448"/>
              <a:gd name="connsiteX60-30313" fmla="*/ 184 w 368"/>
              <a:gd name="connsiteY60-30314" fmla="*/ 316 h 448"/>
              <a:gd name="connsiteX61-30315" fmla="*/ 189 w 368"/>
              <a:gd name="connsiteY61-30316" fmla="*/ 311 h 448"/>
              <a:gd name="connsiteX62-30317" fmla="*/ 194 w 368"/>
              <a:gd name="connsiteY62-30318" fmla="*/ 306 h 448"/>
              <a:gd name="connsiteX63-30319" fmla="*/ 200 w 368"/>
              <a:gd name="connsiteY63-30320" fmla="*/ 300 h 448"/>
              <a:gd name="connsiteX64-30321" fmla="*/ 205 w 368"/>
              <a:gd name="connsiteY64-30322" fmla="*/ 295 h 448"/>
              <a:gd name="connsiteX65-30323" fmla="*/ 210 w 368"/>
              <a:gd name="connsiteY65-30324" fmla="*/ 284 h 448"/>
              <a:gd name="connsiteX66-30325" fmla="*/ 221 w 368"/>
              <a:gd name="connsiteY66-30326" fmla="*/ 274 h 448"/>
              <a:gd name="connsiteX67-30327" fmla="*/ 226 w 368"/>
              <a:gd name="connsiteY67-30328" fmla="*/ 263 h 448"/>
              <a:gd name="connsiteX68-30329" fmla="*/ 231 w 368"/>
              <a:gd name="connsiteY68-30330" fmla="*/ 253 h 448"/>
              <a:gd name="connsiteX69-30331" fmla="*/ 236 w 368"/>
              <a:gd name="connsiteY69-30332" fmla="*/ 237 h 448"/>
              <a:gd name="connsiteX70-30333" fmla="*/ 242 w 368"/>
              <a:gd name="connsiteY70-30334" fmla="*/ 221 h 448"/>
              <a:gd name="connsiteX71-30335" fmla="*/ 247 w 368"/>
              <a:gd name="connsiteY71-30336" fmla="*/ 205 h 448"/>
              <a:gd name="connsiteX72-30337" fmla="*/ 252 w 368"/>
              <a:gd name="connsiteY72-30338" fmla="*/ 184 h 448"/>
              <a:gd name="connsiteX73-30339" fmla="*/ 257 w 368"/>
              <a:gd name="connsiteY73-30340" fmla="*/ 163 h 448"/>
              <a:gd name="connsiteX74-30341" fmla="*/ 263 w 368"/>
              <a:gd name="connsiteY74-30342" fmla="*/ 137 h 448"/>
              <a:gd name="connsiteX75-30343" fmla="*/ 268 w 368"/>
              <a:gd name="connsiteY75-30344" fmla="*/ 111 h 448"/>
              <a:gd name="connsiteX76-30345" fmla="*/ 273 w 368"/>
              <a:gd name="connsiteY76-30346" fmla="*/ 84 h 448"/>
              <a:gd name="connsiteX77-30347" fmla="*/ 278 w 368"/>
              <a:gd name="connsiteY77-30348" fmla="*/ 58 h 448"/>
              <a:gd name="connsiteX78-30349" fmla="*/ 284 w 368"/>
              <a:gd name="connsiteY78-30350" fmla="*/ 32 h 448"/>
              <a:gd name="connsiteX79-30351" fmla="*/ 284 w 368"/>
              <a:gd name="connsiteY79-30352" fmla="*/ 5 h 448"/>
              <a:gd name="connsiteX0-30353" fmla="*/ 368 w 368"/>
              <a:gd name="connsiteY0-30354" fmla="*/ 0 h 448"/>
              <a:gd name="connsiteX1-30355" fmla="*/ 363 w 368"/>
              <a:gd name="connsiteY1-30356" fmla="*/ 47 h 448"/>
              <a:gd name="connsiteX2-30357" fmla="*/ 357 w 368"/>
              <a:gd name="connsiteY2-30358" fmla="*/ 95 h 448"/>
              <a:gd name="connsiteX3-30359" fmla="*/ 347 w 368"/>
              <a:gd name="connsiteY3-30360" fmla="*/ 142 h 448"/>
              <a:gd name="connsiteX4-30361" fmla="*/ 336 w 368"/>
              <a:gd name="connsiteY4-30362" fmla="*/ 190 h 448"/>
              <a:gd name="connsiteX5-30363" fmla="*/ 326 w 368"/>
              <a:gd name="connsiteY5-30364" fmla="*/ 237 h 448"/>
              <a:gd name="connsiteX6-30365" fmla="*/ 310 w 368"/>
              <a:gd name="connsiteY6-30366" fmla="*/ 279 h 448"/>
              <a:gd name="connsiteX7-30367" fmla="*/ 299 w 368"/>
              <a:gd name="connsiteY7-30368" fmla="*/ 306 h 448"/>
              <a:gd name="connsiteX8-30369" fmla="*/ 294 w 368"/>
              <a:gd name="connsiteY8-30370" fmla="*/ 327 h 448"/>
              <a:gd name="connsiteX9-30371" fmla="*/ 284 w 368"/>
              <a:gd name="connsiteY9-30372" fmla="*/ 342 h 448"/>
              <a:gd name="connsiteX10-30373" fmla="*/ 273 w 368"/>
              <a:gd name="connsiteY10-30374" fmla="*/ 358 h 448"/>
              <a:gd name="connsiteX11-30375" fmla="*/ 263 w 368"/>
              <a:gd name="connsiteY11-30376" fmla="*/ 374 h 448"/>
              <a:gd name="connsiteX12-30377" fmla="*/ 252 w 368"/>
              <a:gd name="connsiteY12-30378" fmla="*/ 390 h 448"/>
              <a:gd name="connsiteX13-30379" fmla="*/ 236 w 368"/>
              <a:gd name="connsiteY13-30380" fmla="*/ 400 h 448"/>
              <a:gd name="connsiteX14-30381" fmla="*/ 226 w 368"/>
              <a:gd name="connsiteY14-30382" fmla="*/ 411 h 448"/>
              <a:gd name="connsiteX15-30383" fmla="*/ 215 w 368"/>
              <a:gd name="connsiteY15-30384" fmla="*/ 421 h 448"/>
              <a:gd name="connsiteX16-30385" fmla="*/ 205 w 368"/>
              <a:gd name="connsiteY16-30386" fmla="*/ 427 h 448"/>
              <a:gd name="connsiteX17-30387" fmla="*/ 194 w 368"/>
              <a:gd name="connsiteY17-30388" fmla="*/ 432 h 448"/>
              <a:gd name="connsiteX18-30389" fmla="*/ 184 w 368"/>
              <a:gd name="connsiteY18-30390" fmla="*/ 437 h 448"/>
              <a:gd name="connsiteX19-30391" fmla="*/ 179 w 368"/>
              <a:gd name="connsiteY19-30392" fmla="*/ 442 h 448"/>
              <a:gd name="connsiteX20-30393" fmla="*/ 168 w 368"/>
              <a:gd name="connsiteY20-30394" fmla="*/ 448 h 448"/>
              <a:gd name="connsiteX21-30395" fmla="*/ 163 w 368"/>
              <a:gd name="connsiteY21-30396" fmla="*/ 448 h 448"/>
              <a:gd name="connsiteX22-30397" fmla="*/ 157 w 368"/>
              <a:gd name="connsiteY22-30398" fmla="*/ 448 h 448"/>
              <a:gd name="connsiteX23-30399" fmla="*/ 147 w 368"/>
              <a:gd name="connsiteY23-30400" fmla="*/ 442 h 448"/>
              <a:gd name="connsiteX24-30401" fmla="*/ 142 w 368"/>
              <a:gd name="connsiteY24-30402" fmla="*/ 437 h 448"/>
              <a:gd name="connsiteX25-30403" fmla="*/ 136 w 368"/>
              <a:gd name="connsiteY25-30404" fmla="*/ 432 h 448"/>
              <a:gd name="connsiteX26-30405" fmla="*/ 136 w 368"/>
              <a:gd name="connsiteY26-30406" fmla="*/ 427 h 448"/>
              <a:gd name="connsiteX27-30407" fmla="*/ 136 w 368"/>
              <a:gd name="connsiteY27-30408" fmla="*/ 421 h 448"/>
              <a:gd name="connsiteX28-30409" fmla="*/ 136 w 368"/>
              <a:gd name="connsiteY28-30410" fmla="*/ 416 h 448"/>
              <a:gd name="connsiteX29-30411" fmla="*/ 136 w 368"/>
              <a:gd name="connsiteY29-30412" fmla="*/ 406 h 448"/>
              <a:gd name="connsiteX30-30413" fmla="*/ 136 w 368"/>
              <a:gd name="connsiteY30-30414" fmla="*/ 400 h 448"/>
              <a:gd name="connsiteX31-30415" fmla="*/ 131 w 368"/>
              <a:gd name="connsiteY31-30416" fmla="*/ 390 h 448"/>
              <a:gd name="connsiteX32-30417" fmla="*/ 121 w 368"/>
              <a:gd name="connsiteY32-30418" fmla="*/ 379 h 448"/>
              <a:gd name="connsiteX33-30419" fmla="*/ 110 w 368"/>
              <a:gd name="connsiteY33-30420" fmla="*/ 374 h 448"/>
              <a:gd name="connsiteX34-30421" fmla="*/ 100 w 368"/>
              <a:gd name="connsiteY34-30422" fmla="*/ 363 h 448"/>
              <a:gd name="connsiteX35-30423" fmla="*/ 84 w 368"/>
              <a:gd name="connsiteY35-30424" fmla="*/ 353 h 448"/>
              <a:gd name="connsiteX36-30425" fmla="*/ 68 w 368"/>
              <a:gd name="connsiteY36-30426" fmla="*/ 342 h 448"/>
              <a:gd name="connsiteX37-30427" fmla="*/ 52 w 368"/>
              <a:gd name="connsiteY37-30428" fmla="*/ 332 h 448"/>
              <a:gd name="connsiteX38-30429" fmla="*/ 36 w 368"/>
              <a:gd name="connsiteY38-30430" fmla="*/ 327 h 448"/>
              <a:gd name="connsiteX39-30431" fmla="*/ 26 w 368"/>
              <a:gd name="connsiteY39-30432" fmla="*/ 316 h 448"/>
              <a:gd name="connsiteX40-30433" fmla="*/ 15 w 368"/>
              <a:gd name="connsiteY40-30434" fmla="*/ 311 h 448"/>
              <a:gd name="connsiteX41-30435" fmla="*/ 5 w 368"/>
              <a:gd name="connsiteY41-30436" fmla="*/ 306 h 448"/>
              <a:gd name="connsiteX42-30437" fmla="*/ 0 w 368"/>
              <a:gd name="connsiteY42-30438" fmla="*/ 300 h 448"/>
              <a:gd name="connsiteX43-30439" fmla="*/ 0 w 368"/>
              <a:gd name="connsiteY43-30440" fmla="*/ 300 h 448"/>
              <a:gd name="connsiteX44-30441" fmla="*/ 0 w 368"/>
              <a:gd name="connsiteY44-30442" fmla="*/ 295 h 448"/>
              <a:gd name="connsiteX45-30443" fmla="*/ 0 w 368"/>
              <a:gd name="connsiteY45-30444" fmla="*/ 295 h 448"/>
              <a:gd name="connsiteX46-30445" fmla="*/ 5 w 368"/>
              <a:gd name="connsiteY46-30446" fmla="*/ 295 h 448"/>
              <a:gd name="connsiteX47-30447" fmla="*/ 10 w 368"/>
              <a:gd name="connsiteY47-30448" fmla="*/ 295 h 448"/>
              <a:gd name="connsiteX48-30449" fmla="*/ 21 w 368"/>
              <a:gd name="connsiteY48-30450" fmla="*/ 295 h 448"/>
              <a:gd name="connsiteX49-30451" fmla="*/ 31 w 368"/>
              <a:gd name="connsiteY49-30452" fmla="*/ 295 h 448"/>
              <a:gd name="connsiteX50-30453" fmla="*/ 47 w 368"/>
              <a:gd name="connsiteY50-30454" fmla="*/ 300 h 448"/>
              <a:gd name="connsiteX51-30455" fmla="*/ 63 w 368"/>
              <a:gd name="connsiteY51-30456" fmla="*/ 306 h 448"/>
              <a:gd name="connsiteX52-30457" fmla="*/ 84 w 368"/>
              <a:gd name="connsiteY52-30458" fmla="*/ 306 h 448"/>
              <a:gd name="connsiteX53-30459" fmla="*/ 105 w 368"/>
              <a:gd name="connsiteY53-30460" fmla="*/ 311 h 448"/>
              <a:gd name="connsiteX54-30461" fmla="*/ 121 w 368"/>
              <a:gd name="connsiteY54-30462" fmla="*/ 316 h 448"/>
              <a:gd name="connsiteX55-30463" fmla="*/ 136 w 368"/>
              <a:gd name="connsiteY55-30464" fmla="*/ 316 h 448"/>
              <a:gd name="connsiteX56-30465" fmla="*/ 152 w 368"/>
              <a:gd name="connsiteY56-30466" fmla="*/ 316 h 448"/>
              <a:gd name="connsiteX57-30467" fmla="*/ 163 w 368"/>
              <a:gd name="connsiteY57-30468" fmla="*/ 316 h 448"/>
              <a:gd name="connsiteX58-30469" fmla="*/ 173 w 368"/>
              <a:gd name="connsiteY58-30470" fmla="*/ 316 h 448"/>
              <a:gd name="connsiteX59-30471" fmla="*/ 179 w 368"/>
              <a:gd name="connsiteY59-30472" fmla="*/ 316 h 448"/>
              <a:gd name="connsiteX60-30473" fmla="*/ 184 w 368"/>
              <a:gd name="connsiteY60-30474" fmla="*/ 316 h 448"/>
              <a:gd name="connsiteX61-30475" fmla="*/ 189 w 368"/>
              <a:gd name="connsiteY61-30476" fmla="*/ 311 h 448"/>
              <a:gd name="connsiteX62-30477" fmla="*/ 194 w 368"/>
              <a:gd name="connsiteY62-30478" fmla="*/ 306 h 448"/>
              <a:gd name="connsiteX63-30479" fmla="*/ 200 w 368"/>
              <a:gd name="connsiteY63-30480" fmla="*/ 300 h 448"/>
              <a:gd name="connsiteX64-30481" fmla="*/ 205 w 368"/>
              <a:gd name="connsiteY64-30482" fmla="*/ 295 h 448"/>
              <a:gd name="connsiteX65-30483" fmla="*/ 210 w 368"/>
              <a:gd name="connsiteY65-30484" fmla="*/ 284 h 448"/>
              <a:gd name="connsiteX66-30485" fmla="*/ 221 w 368"/>
              <a:gd name="connsiteY66-30486" fmla="*/ 274 h 448"/>
              <a:gd name="connsiteX67-30487" fmla="*/ 226 w 368"/>
              <a:gd name="connsiteY67-30488" fmla="*/ 263 h 448"/>
              <a:gd name="connsiteX68-30489" fmla="*/ 231 w 368"/>
              <a:gd name="connsiteY68-30490" fmla="*/ 253 h 448"/>
              <a:gd name="connsiteX69-30491" fmla="*/ 236 w 368"/>
              <a:gd name="connsiteY69-30492" fmla="*/ 237 h 448"/>
              <a:gd name="connsiteX70-30493" fmla="*/ 242 w 368"/>
              <a:gd name="connsiteY70-30494" fmla="*/ 221 h 448"/>
              <a:gd name="connsiteX71-30495" fmla="*/ 247 w 368"/>
              <a:gd name="connsiteY71-30496" fmla="*/ 205 h 448"/>
              <a:gd name="connsiteX72-30497" fmla="*/ 252 w 368"/>
              <a:gd name="connsiteY72-30498" fmla="*/ 184 h 448"/>
              <a:gd name="connsiteX73-30499" fmla="*/ 257 w 368"/>
              <a:gd name="connsiteY73-30500" fmla="*/ 163 h 448"/>
              <a:gd name="connsiteX74-30501" fmla="*/ 263 w 368"/>
              <a:gd name="connsiteY74-30502" fmla="*/ 137 h 448"/>
              <a:gd name="connsiteX75-30503" fmla="*/ 268 w 368"/>
              <a:gd name="connsiteY75-30504" fmla="*/ 111 h 448"/>
              <a:gd name="connsiteX76-30505" fmla="*/ 273 w 368"/>
              <a:gd name="connsiteY76-30506" fmla="*/ 84 h 448"/>
              <a:gd name="connsiteX77-30507" fmla="*/ 278 w 368"/>
              <a:gd name="connsiteY77-30508" fmla="*/ 58 h 448"/>
              <a:gd name="connsiteX78-30509" fmla="*/ 284 w 368"/>
              <a:gd name="connsiteY78-30510" fmla="*/ 32 h 448"/>
              <a:gd name="connsiteX0-30511" fmla="*/ 363 w 363"/>
              <a:gd name="connsiteY0-30512" fmla="*/ 15 h 416"/>
              <a:gd name="connsiteX1-30513" fmla="*/ 357 w 363"/>
              <a:gd name="connsiteY1-30514" fmla="*/ 63 h 416"/>
              <a:gd name="connsiteX2-30515" fmla="*/ 347 w 363"/>
              <a:gd name="connsiteY2-30516" fmla="*/ 110 h 416"/>
              <a:gd name="connsiteX3-30517" fmla="*/ 336 w 363"/>
              <a:gd name="connsiteY3-30518" fmla="*/ 158 h 416"/>
              <a:gd name="connsiteX4-30519" fmla="*/ 326 w 363"/>
              <a:gd name="connsiteY4-30520" fmla="*/ 205 h 416"/>
              <a:gd name="connsiteX5-30521" fmla="*/ 310 w 363"/>
              <a:gd name="connsiteY5-30522" fmla="*/ 247 h 416"/>
              <a:gd name="connsiteX6-30523" fmla="*/ 299 w 363"/>
              <a:gd name="connsiteY6-30524" fmla="*/ 274 h 416"/>
              <a:gd name="connsiteX7-30525" fmla="*/ 294 w 363"/>
              <a:gd name="connsiteY7-30526" fmla="*/ 295 h 416"/>
              <a:gd name="connsiteX8-30527" fmla="*/ 284 w 363"/>
              <a:gd name="connsiteY8-30528" fmla="*/ 310 h 416"/>
              <a:gd name="connsiteX9-30529" fmla="*/ 273 w 363"/>
              <a:gd name="connsiteY9-30530" fmla="*/ 326 h 416"/>
              <a:gd name="connsiteX10-30531" fmla="*/ 263 w 363"/>
              <a:gd name="connsiteY10-30532" fmla="*/ 342 h 416"/>
              <a:gd name="connsiteX11-30533" fmla="*/ 252 w 363"/>
              <a:gd name="connsiteY11-30534" fmla="*/ 358 h 416"/>
              <a:gd name="connsiteX12-30535" fmla="*/ 236 w 363"/>
              <a:gd name="connsiteY12-30536" fmla="*/ 368 h 416"/>
              <a:gd name="connsiteX13-30537" fmla="*/ 226 w 363"/>
              <a:gd name="connsiteY13-30538" fmla="*/ 379 h 416"/>
              <a:gd name="connsiteX14-30539" fmla="*/ 215 w 363"/>
              <a:gd name="connsiteY14-30540" fmla="*/ 389 h 416"/>
              <a:gd name="connsiteX15-30541" fmla="*/ 205 w 363"/>
              <a:gd name="connsiteY15-30542" fmla="*/ 395 h 416"/>
              <a:gd name="connsiteX16-30543" fmla="*/ 194 w 363"/>
              <a:gd name="connsiteY16-30544" fmla="*/ 400 h 416"/>
              <a:gd name="connsiteX17-30545" fmla="*/ 184 w 363"/>
              <a:gd name="connsiteY17-30546" fmla="*/ 405 h 416"/>
              <a:gd name="connsiteX18-30547" fmla="*/ 179 w 363"/>
              <a:gd name="connsiteY18-30548" fmla="*/ 410 h 416"/>
              <a:gd name="connsiteX19-30549" fmla="*/ 168 w 363"/>
              <a:gd name="connsiteY19-30550" fmla="*/ 416 h 416"/>
              <a:gd name="connsiteX20-30551" fmla="*/ 163 w 363"/>
              <a:gd name="connsiteY20-30552" fmla="*/ 416 h 416"/>
              <a:gd name="connsiteX21-30553" fmla="*/ 157 w 363"/>
              <a:gd name="connsiteY21-30554" fmla="*/ 416 h 416"/>
              <a:gd name="connsiteX22-30555" fmla="*/ 147 w 363"/>
              <a:gd name="connsiteY22-30556" fmla="*/ 410 h 416"/>
              <a:gd name="connsiteX23-30557" fmla="*/ 142 w 363"/>
              <a:gd name="connsiteY23-30558" fmla="*/ 405 h 416"/>
              <a:gd name="connsiteX24-30559" fmla="*/ 136 w 363"/>
              <a:gd name="connsiteY24-30560" fmla="*/ 400 h 416"/>
              <a:gd name="connsiteX25-30561" fmla="*/ 136 w 363"/>
              <a:gd name="connsiteY25-30562" fmla="*/ 395 h 416"/>
              <a:gd name="connsiteX26-30563" fmla="*/ 136 w 363"/>
              <a:gd name="connsiteY26-30564" fmla="*/ 389 h 416"/>
              <a:gd name="connsiteX27-30565" fmla="*/ 136 w 363"/>
              <a:gd name="connsiteY27-30566" fmla="*/ 384 h 416"/>
              <a:gd name="connsiteX28-30567" fmla="*/ 136 w 363"/>
              <a:gd name="connsiteY28-30568" fmla="*/ 374 h 416"/>
              <a:gd name="connsiteX29-30569" fmla="*/ 136 w 363"/>
              <a:gd name="connsiteY29-30570" fmla="*/ 368 h 416"/>
              <a:gd name="connsiteX30-30571" fmla="*/ 131 w 363"/>
              <a:gd name="connsiteY30-30572" fmla="*/ 358 h 416"/>
              <a:gd name="connsiteX31-30573" fmla="*/ 121 w 363"/>
              <a:gd name="connsiteY31-30574" fmla="*/ 347 h 416"/>
              <a:gd name="connsiteX32-30575" fmla="*/ 110 w 363"/>
              <a:gd name="connsiteY32-30576" fmla="*/ 342 h 416"/>
              <a:gd name="connsiteX33-30577" fmla="*/ 100 w 363"/>
              <a:gd name="connsiteY33-30578" fmla="*/ 331 h 416"/>
              <a:gd name="connsiteX34-30579" fmla="*/ 84 w 363"/>
              <a:gd name="connsiteY34-30580" fmla="*/ 321 h 416"/>
              <a:gd name="connsiteX35-30581" fmla="*/ 68 w 363"/>
              <a:gd name="connsiteY35-30582" fmla="*/ 310 h 416"/>
              <a:gd name="connsiteX36-30583" fmla="*/ 52 w 363"/>
              <a:gd name="connsiteY36-30584" fmla="*/ 300 h 416"/>
              <a:gd name="connsiteX37-30585" fmla="*/ 36 w 363"/>
              <a:gd name="connsiteY37-30586" fmla="*/ 295 h 416"/>
              <a:gd name="connsiteX38-30587" fmla="*/ 26 w 363"/>
              <a:gd name="connsiteY38-30588" fmla="*/ 284 h 416"/>
              <a:gd name="connsiteX39-30589" fmla="*/ 15 w 363"/>
              <a:gd name="connsiteY39-30590" fmla="*/ 279 h 416"/>
              <a:gd name="connsiteX40-30591" fmla="*/ 5 w 363"/>
              <a:gd name="connsiteY40-30592" fmla="*/ 274 h 416"/>
              <a:gd name="connsiteX41-30593" fmla="*/ 0 w 363"/>
              <a:gd name="connsiteY41-30594" fmla="*/ 268 h 416"/>
              <a:gd name="connsiteX42-30595" fmla="*/ 0 w 363"/>
              <a:gd name="connsiteY42-30596" fmla="*/ 268 h 416"/>
              <a:gd name="connsiteX43-30597" fmla="*/ 0 w 363"/>
              <a:gd name="connsiteY43-30598" fmla="*/ 263 h 416"/>
              <a:gd name="connsiteX44-30599" fmla="*/ 0 w 363"/>
              <a:gd name="connsiteY44-30600" fmla="*/ 263 h 416"/>
              <a:gd name="connsiteX45-30601" fmla="*/ 5 w 363"/>
              <a:gd name="connsiteY45-30602" fmla="*/ 263 h 416"/>
              <a:gd name="connsiteX46-30603" fmla="*/ 10 w 363"/>
              <a:gd name="connsiteY46-30604" fmla="*/ 263 h 416"/>
              <a:gd name="connsiteX47-30605" fmla="*/ 21 w 363"/>
              <a:gd name="connsiteY47-30606" fmla="*/ 263 h 416"/>
              <a:gd name="connsiteX48-30607" fmla="*/ 31 w 363"/>
              <a:gd name="connsiteY48-30608" fmla="*/ 263 h 416"/>
              <a:gd name="connsiteX49-30609" fmla="*/ 47 w 363"/>
              <a:gd name="connsiteY49-30610" fmla="*/ 268 h 416"/>
              <a:gd name="connsiteX50-30611" fmla="*/ 63 w 363"/>
              <a:gd name="connsiteY50-30612" fmla="*/ 274 h 416"/>
              <a:gd name="connsiteX51-30613" fmla="*/ 84 w 363"/>
              <a:gd name="connsiteY51-30614" fmla="*/ 274 h 416"/>
              <a:gd name="connsiteX52-30615" fmla="*/ 105 w 363"/>
              <a:gd name="connsiteY52-30616" fmla="*/ 279 h 416"/>
              <a:gd name="connsiteX53-30617" fmla="*/ 121 w 363"/>
              <a:gd name="connsiteY53-30618" fmla="*/ 284 h 416"/>
              <a:gd name="connsiteX54-30619" fmla="*/ 136 w 363"/>
              <a:gd name="connsiteY54-30620" fmla="*/ 284 h 416"/>
              <a:gd name="connsiteX55-30621" fmla="*/ 152 w 363"/>
              <a:gd name="connsiteY55-30622" fmla="*/ 284 h 416"/>
              <a:gd name="connsiteX56-30623" fmla="*/ 163 w 363"/>
              <a:gd name="connsiteY56-30624" fmla="*/ 284 h 416"/>
              <a:gd name="connsiteX57-30625" fmla="*/ 173 w 363"/>
              <a:gd name="connsiteY57-30626" fmla="*/ 284 h 416"/>
              <a:gd name="connsiteX58-30627" fmla="*/ 179 w 363"/>
              <a:gd name="connsiteY58-30628" fmla="*/ 284 h 416"/>
              <a:gd name="connsiteX59-30629" fmla="*/ 184 w 363"/>
              <a:gd name="connsiteY59-30630" fmla="*/ 284 h 416"/>
              <a:gd name="connsiteX60-30631" fmla="*/ 189 w 363"/>
              <a:gd name="connsiteY60-30632" fmla="*/ 279 h 416"/>
              <a:gd name="connsiteX61-30633" fmla="*/ 194 w 363"/>
              <a:gd name="connsiteY61-30634" fmla="*/ 274 h 416"/>
              <a:gd name="connsiteX62-30635" fmla="*/ 200 w 363"/>
              <a:gd name="connsiteY62-30636" fmla="*/ 268 h 416"/>
              <a:gd name="connsiteX63-30637" fmla="*/ 205 w 363"/>
              <a:gd name="connsiteY63-30638" fmla="*/ 263 h 416"/>
              <a:gd name="connsiteX64-30639" fmla="*/ 210 w 363"/>
              <a:gd name="connsiteY64-30640" fmla="*/ 252 h 416"/>
              <a:gd name="connsiteX65-30641" fmla="*/ 221 w 363"/>
              <a:gd name="connsiteY65-30642" fmla="*/ 242 h 416"/>
              <a:gd name="connsiteX66-30643" fmla="*/ 226 w 363"/>
              <a:gd name="connsiteY66-30644" fmla="*/ 231 h 416"/>
              <a:gd name="connsiteX67-30645" fmla="*/ 231 w 363"/>
              <a:gd name="connsiteY67-30646" fmla="*/ 221 h 416"/>
              <a:gd name="connsiteX68-30647" fmla="*/ 236 w 363"/>
              <a:gd name="connsiteY68-30648" fmla="*/ 205 h 416"/>
              <a:gd name="connsiteX69-30649" fmla="*/ 242 w 363"/>
              <a:gd name="connsiteY69-30650" fmla="*/ 189 h 416"/>
              <a:gd name="connsiteX70-30651" fmla="*/ 247 w 363"/>
              <a:gd name="connsiteY70-30652" fmla="*/ 173 h 416"/>
              <a:gd name="connsiteX71-30653" fmla="*/ 252 w 363"/>
              <a:gd name="connsiteY71-30654" fmla="*/ 152 h 416"/>
              <a:gd name="connsiteX72-30655" fmla="*/ 257 w 363"/>
              <a:gd name="connsiteY72-30656" fmla="*/ 131 h 416"/>
              <a:gd name="connsiteX73-30657" fmla="*/ 263 w 363"/>
              <a:gd name="connsiteY73-30658" fmla="*/ 105 h 416"/>
              <a:gd name="connsiteX74-30659" fmla="*/ 268 w 363"/>
              <a:gd name="connsiteY74-30660" fmla="*/ 79 h 416"/>
              <a:gd name="connsiteX75-30661" fmla="*/ 273 w 363"/>
              <a:gd name="connsiteY75-30662" fmla="*/ 52 h 416"/>
              <a:gd name="connsiteX76-30663" fmla="*/ 278 w 363"/>
              <a:gd name="connsiteY76-30664" fmla="*/ 26 h 416"/>
              <a:gd name="connsiteX77-30665" fmla="*/ 284 w 363"/>
              <a:gd name="connsiteY77-30666" fmla="*/ 0 h 416"/>
              <a:gd name="connsiteX0-30667" fmla="*/ 357 w 357"/>
              <a:gd name="connsiteY0-30668" fmla="*/ 63 h 416"/>
              <a:gd name="connsiteX1-30669" fmla="*/ 347 w 357"/>
              <a:gd name="connsiteY1-30670" fmla="*/ 110 h 416"/>
              <a:gd name="connsiteX2-30671" fmla="*/ 336 w 357"/>
              <a:gd name="connsiteY2-30672" fmla="*/ 158 h 416"/>
              <a:gd name="connsiteX3-30673" fmla="*/ 326 w 357"/>
              <a:gd name="connsiteY3-30674" fmla="*/ 205 h 416"/>
              <a:gd name="connsiteX4-30675" fmla="*/ 310 w 357"/>
              <a:gd name="connsiteY4-30676" fmla="*/ 247 h 416"/>
              <a:gd name="connsiteX5-30677" fmla="*/ 299 w 357"/>
              <a:gd name="connsiteY5-30678" fmla="*/ 274 h 416"/>
              <a:gd name="connsiteX6-30679" fmla="*/ 294 w 357"/>
              <a:gd name="connsiteY6-30680" fmla="*/ 295 h 416"/>
              <a:gd name="connsiteX7-30681" fmla="*/ 284 w 357"/>
              <a:gd name="connsiteY7-30682" fmla="*/ 310 h 416"/>
              <a:gd name="connsiteX8-30683" fmla="*/ 273 w 357"/>
              <a:gd name="connsiteY8-30684" fmla="*/ 326 h 416"/>
              <a:gd name="connsiteX9-30685" fmla="*/ 263 w 357"/>
              <a:gd name="connsiteY9-30686" fmla="*/ 342 h 416"/>
              <a:gd name="connsiteX10-30687" fmla="*/ 252 w 357"/>
              <a:gd name="connsiteY10-30688" fmla="*/ 358 h 416"/>
              <a:gd name="connsiteX11-30689" fmla="*/ 236 w 357"/>
              <a:gd name="connsiteY11-30690" fmla="*/ 368 h 416"/>
              <a:gd name="connsiteX12-30691" fmla="*/ 226 w 357"/>
              <a:gd name="connsiteY12-30692" fmla="*/ 379 h 416"/>
              <a:gd name="connsiteX13-30693" fmla="*/ 215 w 357"/>
              <a:gd name="connsiteY13-30694" fmla="*/ 389 h 416"/>
              <a:gd name="connsiteX14-30695" fmla="*/ 205 w 357"/>
              <a:gd name="connsiteY14-30696" fmla="*/ 395 h 416"/>
              <a:gd name="connsiteX15-30697" fmla="*/ 194 w 357"/>
              <a:gd name="connsiteY15-30698" fmla="*/ 400 h 416"/>
              <a:gd name="connsiteX16-30699" fmla="*/ 184 w 357"/>
              <a:gd name="connsiteY16-30700" fmla="*/ 405 h 416"/>
              <a:gd name="connsiteX17-30701" fmla="*/ 179 w 357"/>
              <a:gd name="connsiteY17-30702" fmla="*/ 410 h 416"/>
              <a:gd name="connsiteX18-30703" fmla="*/ 168 w 357"/>
              <a:gd name="connsiteY18-30704" fmla="*/ 416 h 416"/>
              <a:gd name="connsiteX19-30705" fmla="*/ 163 w 357"/>
              <a:gd name="connsiteY19-30706" fmla="*/ 416 h 416"/>
              <a:gd name="connsiteX20-30707" fmla="*/ 157 w 357"/>
              <a:gd name="connsiteY20-30708" fmla="*/ 416 h 416"/>
              <a:gd name="connsiteX21-30709" fmla="*/ 147 w 357"/>
              <a:gd name="connsiteY21-30710" fmla="*/ 410 h 416"/>
              <a:gd name="connsiteX22-30711" fmla="*/ 142 w 357"/>
              <a:gd name="connsiteY22-30712" fmla="*/ 405 h 416"/>
              <a:gd name="connsiteX23-30713" fmla="*/ 136 w 357"/>
              <a:gd name="connsiteY23-30714" fmla="*/ 400 h 416"/>
              <a:gd name="connsiteX24-30715" fmla="*/ 136 w 357"/>
              <a:gd name="connsiteY24-30716" fmla="*/ 395 h 416"/>
              <a:gd name="connsiteX25-30717" fmla="*/ 136 w 357"/>
              <a:gd name="connsiteY25-30718" fmla="*/ 389 h 416"/>
              <a:gd name="connsiteX26-30719" fmla="*/ 136 w 357"/>
              <a:gd name="connsiteY26-30720" fmla="*/ 384 h 416"/>
              <a:gd name="connsiteX27-30721" fmla="*/ 136 w 357"/>
              <a:gd name="connsiteY27-30722" fmla="*/ 374 h 416"/>
              <a:gd name="connsiteX28-30723" fmla="*/ 136 w 357"/>
              <a:gd name="connsiteY28-30724" fmla="*/ 368 h 416"/>
              <a:gd name="connsiteX29-30725" fmla="*/ 131 w 357"/>
              <a:gd name="connsiteY29-30726" fmla="*/ 358 h 416"/>
              <a:gd name="connsiteX30-30727" fmla="*/ 121 w 357"/>
              <a:gd name="connsiteY30-30728" fmla="*/ 347 h 416"/>
              <a:gd name="connsiteX31-30729" fmla="*/ 110 w 357"/>
              <a:gd name="connsiteY31-30730" fmla="*/ 342 h 416"/>
              <a:gd name="connsiteX32-30731" fmla="*/ 100 w 357"/>
              <a:gd name="connsiteY32-30732" fmla="*/ 331 h 416"/>
              <a:gd name="connsiteX33-30733" fmla="*/ 84 w 357"/>
              <a:gd name="connsiteY33-30734" fmla="*/ 321 h 416"/>
              <a:gd name="connsiteX34-30735" fmla="*/ 68 w 357"/>
              <a:gd name="connsiteY34-30736" fmla="*/ 310 h 416"/>
              <a:gd name="connsiteX35-30737" fmla="*/ 52 w 357"/>
              <a:gd name="connsiteY35-30738" fmla="*/ 300 h 416"/>
              <a:gd name="connsiteX36-30739" fmla="*/ 36 w 357"/>
              <a:gd name="connsiteY36-30740" fmla="*/ 295 h 416"/>
              <a:gd name="connsiteX37-30741" fmla="*/ 26 w 357"/>
              <a:gd name="connsiteY37-30742" fmla="*/ 284 h 416"/>
              <a:gd name="connsiteX38-30743" fmla="*/ 15 w 357"/>
              <a:gd name="connsiteY38-30744" fmla="*/ 279 h 416"/>
              <a:gd name="connsiteX39-30745" fmla="*/ 5 w 357"/>
              <a:gd name="connsiteY39-30746" fmla="*/ 274 h 416"/>
              <a:gd name="connsiteX40-30747" fmla="*/ 0 w 357"/>
              <a:gd name="connsiteY40-30748" fmla="*/ 268 h 416"/>
              <a:gd name="connsiteX41-30749" fmla="*/ 0 w 357"/>
              <a:gd name="connsiteY41-30750" fmla="*/ 268 h 416"/>
              <a:gd name="connsiteX42-30751" fmla="*/ 0 w 357"/>
              <a:gd name="connsiteY42-30752" fmla="*/ 263 h 416"/>
              <a:gd name="connsiteX43-30753" fmla="*/ 0 w 357"/>
              <a:gd name="connsiteY43-30754" fmla="*/ 263 h 416"/>
              <a:gd name="connsiteX44-30755" fmla="*/ 5 w 357"/>
              <a:gd name="connsiteY44-30756" fmla="*/ 263 h 416"/>
              <a:gd name="connsiteX45-30757" fmla="*/ 10 w 357"/>
              <a:gd name="connsiteY45-30758" fmla="*/ 263 h 416"/>
              <a:gd name="connsiteX46-30759" fmla="*/ 21 w 357"/>
              <a:gd name="connsiteY46-30760" fmla="*/ 263 h 416"/>
              <a:gd name="connsiteX47-30761" fmla="*/ 31 w 357"/>
              <a:gd name="connsiteY47-30762" fmla="*/ 263 h 416"/>
              <a:gd name="connsiteX48-30763" fmla="*/ 47 w 357"/>
              <a:gd name="connsiteY48-30764" fmla="*/ 268 h 416"/>
              <a:gd name="connsiteX49-30765" fmla="*/ 63 w 357"/>
              <a:gd name="connsiteY49-30766" fmla="*/ 274 h 416"/>
              <a:gd name="connsiteX50-30767" fmla="*/ 84 w 357"/>
              <a:gd name="connsiteY50-30768" fmla="*/ 274 h 416"/>
              <a:gd name="connsiteX51-30769" fmla="*/ 105 w 357"/>
              <a:gd name="connsiteY51-30770" fmla="*/ 279 h 416"/>
              <a:gd name="connsiteX52-30771" fmla="*/ 121 w 357"/>
              <a:gd name="connsiteY52-30772" fmla="*/ 284 h 416"/>
              <a:gd name="connsiteX53-30773" fmla="*/ 136 w 357"/>
              <a:gd name="connsiteY53-30774" fmla="*/ 284 h 416"/>
              <a:gd name="connsiteX54-30775" fmla="*/ 152 w 357"/>
              <a:gd name="connsiteY54-30776" fmla="*/ 284 h 416"/>
              <a:gd name="connsiteX55-30777" fmla="*/ 163 w 357"/>
              <a:gd name="connsiteY55-30778" fmla="*/ 284 h 416"/>
              <a:gd name="connsiteX56-30779" fmla="*/ 173 w 357"/>
              <a:gd name="connsiteY56-30780" fmla="*/ 284 h 416"/>
              <a:gd name="connsiteX57-30781" fmla="*/ 179 w 357"/>
              <a:gd name="connsiteY57-30782" fmla="*/ 284 h 416"/>
              <a:gd name="connsiteX58-30783" fmla="*/ 184 w 357"/>
              <a:gd name="connsiteY58-30784" fmla="*/ 284 h 416"/>
              <a:gd name="connsiteX59-30785" fmla="*/ 189 w 357"/>
              <a:gd name="connsiteY59-30786" fmla="*/ 279 h 416"/>
              <a:gd name="connsiteX60-30787" fmla="*/ 194 w 357"/>
              <a:gd name="connsiteY60-30788" fmla="*/ 274 h 416"/>
              <a:gd name="connsiteX61-30789" fmla="*/ 200 w 357"/>
              <a:gd name="connsiteY61-30790" fmla="*/ 268 h 416"/>
              <a:gd name="connsiteX62-30791" fmla="*/ 205 w 357"/>
              <a:gd name="connsiteY62-30792" fmla="*/ 263 h 416"/>
              <a:gd name="connsiteX63-30793" fmla="*/ 210 w 357"/>
              <a:gd name="connsiteY63-30794" fmla="*/ 252 h 416"/>
              <a:gd name="connsiteX64-30795" fmla="*/ 221 w 357"/>
              <a:gd name="connsiteY64-30796" fmla="*/ 242 h 416"/>
              <a:gd name="connsiteX65-30797" fmla="*/ 226 w 357"/>
              <a:gd name="connsiteY65-30798" fmla="*/ 231 h 416"/>
              <a:gd name="connsiteX66-30799" fmla="*/ 231 w 357"/>
              <a:gd name="connsiteY66-30800" fmla="*/ 221 h 416"/>
              <a:gd name="connsiteX67-30801" fmla="*/ 236 w 357"/>
              <a:gd name="connsiteY67-30802" fmla="*/ 205 h 416"/>
              <a:gd name="connsiteX68-30803" fmla="*/ 242 w 357"/>
              <a:gd name="connsiteY68-30804" fmla="*/ 189 h 416"/>
              <a:gd name="connsiteX69-30805" fmla="*/ 247 w 357"/>
              <a:gd name="connsiteY69-30806" fmla="*/ 173 h 416"/>
              <a:gd name="connsiteX70-30807" fmla="*/ 252 w 357"/>
              <a:gd name="connsiteY70-30808" fmla="*/ 152 h 416"/>
              <a:gd name="connsiteX71-30809" fmla="*/ 257 w 357"/>
              <a:gd name="connsiteY71-30810" fmla="*/ 131 h 416"/>
              <a:gd name="connsiteX72-30811" fmla="*/ 263 w 357"/>
              <a:gd name="connsiteY72-30812" fmla="*/ 105 h 416"/>
              <a:gd name="connsiteX73-30813" fmla="*/ 268 w 357"/>
              <a:gd name="connsiteY73-30814" fmla="*/ 79 h 416"/>
              <a:gd name="connsiteX74-30815" fmla="*/ 273 w 357"/>
              <a:gd name="connsiteY74-30816" fmla="*/ 52 h 416"/>
              <a:gd name="connsiteX75-30817" fmla="*/ 278 w 357"/>
              <a:gd name="connsiteY75-30818" fmla="*/ 26 h 416"/>
              <a:gd name="connsiteX76-30819" fmla="*/ 284 w 357"/>
              <a:gd name="connsiteY76-30820" fmla="*/ 0 h 416"/>
              <a:gd name="connsiteX0-30821" fmla="*/ 347 w 347"/>
              <a:gd name="connsiteY0-30822" fmla="*/ 110 h 416"/>
              <a:gd name="connsiteX1-30823" fmla="*/ 336 w 347"/>
              <a:gd name="connsiteY1-30824" fmla="*/ 158 h 416"/>
              <a:gd name="connsiteX2-30825" fmla="*/ 326 w 347"/>
              <a:gd name="connsiteY2-30826" fmla="*/ 205 h 416"/>
              <a:gd name="connsiteX3-30827" fmla="*/ 310 w 347"/>
              <a:gd name="connsiteY3-30828" fmla="*/ 247 h 416"/>
              <a:gd name="connsiteX4-30829" fmla="*/ 299 w 347"/>
              <a:gd name="connsiteY4-30830" fmla="*/ 274 h 416"/>
              <a:gd name="connsiteX5-30831" fmla="*/ 294 w 347"/>
              <a:gd name="connsiteY5-30832" fmla="*/ 295 h 416"/>
              <a:gd name="connsiteX6-30833" fmla="*/ 284 w 347"/>
              <a:gd name="connsiteY6-30834" fmla="*/ 310 h 416"/>
              <a:gd name="connsiteX7-30835" fmla="*/ 273 w 347"/>
              <a:gd name="connsiteY7-30836" fmla="*/ 326 h 416"/>
              <a:gd name="connsiteX8-30837" fmla="*/ 263 w 347"/>
              <a:gd name="connsiteY8-30838" fmla="*/ 342 h 416"/>
              <a:gd name="connsiteX9-30839" fmla="*/ 252 w 347"/>
              <a:gd name="connsiteY9-30840" fmla="*/ 358 h 416"/>
              <a:gd name="connsiteX10-30841" fmla="*/ 236 w 347"/>
              <a:gd name="connsiteY10-30842" fmla="*/ 368 h 416"/>
              <a:gd name="connsiteX11-30843" fmla="*/ 226 w 347"/>
              <a:gd name="connsiteY11-30844" fmla="*/ 379 h 416"/>
              <a:gd name="connsiteX12-30845" fmla="*/ 215 w 347"/>
              <a:gd name="connsiteY12-30846" fmla="*/ 389 h 416"/>
              <a:gd name="connsiteX13-30847" fmla="*/ 205 w 347"/>
              <a:gd name="connsiteY13-30848" fmla="*/ 395 h 416"/>
              <a:gd name="connsiteX14-30849" fmla="*/ 194 w 347"/>
              <a:gd name="connsiteY14-30850" fmla="*/ 400 h 416"/>
              <a:gd name="connsiteX15-30851" fmla="*/ 184 w 347"/>
              <a:gd name="connsiteY15-30852" fmla="*/ 405 h 416"/>
              <a:gd name="connsiteX16-30853" fmla="*/ 179 w 347"/>
              <a:gd name="connsiteY16-30854" fmla="*/ 410 h 416"/>
              <a:gd name="connsiteX17-30855" fmla="*/ 168 w 347"/>
              <a:gd name="connsiteY17-30856" fmla="*/ 416 h 416"/>
              <a:gd name="connsiteX18-30857" fmla="*/ 163 w 347"/>
              <a:gd name="connsiteY18-30858" fmla="*/ 416 h 416"/>
              <a:gd name="connsiteX19-30859" fmla="*/ 157 w 347"/>
              <a:gd name="connsiteY19-30860" fmla="*/ 416 h 416"/>
              <a:gd name="connsiteX20-30861" fmla="*/ 147 w 347"/>
              <a:gd name="connsiteY20-30862" fmla="*/ 410 h 416"/>
              <a:gd name="connsiteX21-30863" fmla="*/ 142 w 347"/>
              <a:gd name="connsiteY21-30864" fmla="*/ 405 h 416"/>
              <a:gd name="connsiteX22-30865" fmla="*/ 136 w 347"/>
              <a:gd name="connsiteY22-30866" fmla="*/ 400 h 416"/>
              <a:gd name="connsiteX23-30867" fmla="*/ 136 w 347"/>
              <a:gd name="connsiteY23-30868" fmla="*/ 395 h 416"/>
              <a:gd name="connsiteX24-30869" fmla="*/ 136 w 347"/>
              <a:gd name="connsiteY24-30870" fmla="*/ 389 h 416"/>
              <a:gd name="connsiteX25-30871" fmla="*/ 136 w 347"/>
              <a:gd name="connsiteY25-30872" fmla="*/ 384 h 416"/>
              <a:gd name="connsiteX26-30873" fmla="*/ 136 w 347"/>
              <a:gd name="connsiteY26-30874" fmla="*/ 374 h 416"/>
              <a:gd name="connsiteX27-30875" fmla="*/ 136 w 347"/>
              <a:gd name="connsiteY27-30876" fmla="*/ 368 h 416"/>
              <a:gd name="connsiteX28-30877" fmla="*/ 131 w 347"/>
              <a:gd name="connsiteY28-30878" fmla="*/ 358 h 416"/>
              <a:gd name="connsiteX29-30879" fmla="*/ 121 w 347"/>
              <a:gd name="connsiteY29-30880" fmla="*/ 347 h 416"/>
              <a:gd name="connsiteX30-30881" fmla="*/ 110 w 347"/>
              <a:gd name="connsiteY30-30882" fmla="*/ 342 h 416"/>
              <a:gd name="connsiteX31-30883" fmla="*/ 100 w 347"/>
              <a:gd name="connsiteY31-30884" fmla="*/ 331 h 416"/>
              <a:gd name="connsiteX32-30885" fmla="*/ 84 w 347"/>
              <a:gd name="connsiteY32-30886" fmla="*/ 321 h 416"/>
              <a:gd name="connsiteX33-30887" fmla="*/ 68 w 347"/>
              <a:gd name="connsiteY33-30888" fmla="*/ 310 h 416"/>
              <a:gd name="connsiteX34-30889" fmla="*/ 52 w 347"/>
              <a:gd name="connsiteY34-30890" fmla="*/ 300 h 416"/>
              <a:gd name="connsiteX35-30891" fmla="*/ 36 w 347"/>
              <a:gd name="connsiteY35-30892" fmla="*/ 295 h 416"/>
              <a:gd name="connsiteX36-30893" fmla="*/ 26 w 347"/>
              <a:gd name="connsiteY36-30894" fmla="*/ 284 h 416"/>
              <a:gd name="connsiteX37-30895" fmla="*/ 15 w 347"/>
              <a:gd name="connsiteY37-30896" fmla="*/ 279 h 416"/>
              <a:gd name="connsiteX38-30897" fmla="*/ 5 w 347"/>
              <a:gd name="connsiteY38-30898" fmla="*/ 274 h 416"/>
              <a:gd name="connsiteX39-30899" fmla="*/ 0 w 347"/>
              <a:gd name="connsiteY39-30900" fmla="*/ 268 h 416"/>
              <a:gd name="connsiteX40-30901" fmla="*/ 0 w 347"/>
              <a:gd name="connsiteY40-30902" fmla="*/ 268 h 416"/>
              <a:gd name="connsiteX41-30903" fmla="*/ 0 w 347"/>
              <a:gd name="connsiteY41-30904" fmla="*/ 263 h 416"/>
              <a:gd name="connsiteX42-30905" fmla="*/ 0 w 347"/>
              <a:gd name="connsiteY42-30906" fmla="*/ 263 h 416"/>
              <a:gd name="connsiteX43-30907" fmla="*/ 5 w 347"/>
              <a:gd name="connsiteY43-30908" fmla="*/ 263 h 416"/>
              <a:gd name="connsiteX44-30909" fmla="*/ 10 w 347"/>
              <a:gd name="connsiteY44-30910" fmla="*/ 263 h 416"/>
              <a:gd name="connsiteX45-30911" fmla="*/ 21 w 347"/>
              <a:gd name="connsiteY45-30912" fmla="*/ 263 h 416"/>
              <a:gd name="connsiteX46-30913" fmla="*/ 31 w 347"/>
              <a:gd name="connsiteY46-30914" fmla="*/ 263 h 416"/>
              <a:gd name="connsiteX47-30915" fmla="*/ 47 w 347"/>
              <a:gd name="connsiteY47-30916" fmla="*/ 268 h 416"/>
              <a:gd name="connsiteX48-30917" fmla="*/ 63 w 347"/>
              <a:gd name="connsiteY48-30918" fmla="*/ 274 h 416"/>
              <a:gd name="connsiteX49-30919" fmla="*/ 84 w 347"/>
              <a:gd name="connsiteY49-30920" fmla="*/ 274 h 416"/>
              <a:gd name="connsiteX50-30921" fmla="*/ 105 w 347"/>
              <a:gd name="connsiteY50-30922" fmla="*/ 279 h 416"/>
              <a:gd name="connsiteX51-30923" fmla="*/ 121 w 347"/>
              <a:gd name="connsiteY51-30924" fmla="*/ 284 h 416"/>
              <a:gd name="connsiteX52-30925" fmla="*/ 136 w 347"/>
              <a:gd name="connsiteY52-30926" fmla="*/ 284 h 416"/>
              <a:gd name="connsiteX53-30927" fmla="*/ 152 w 347"/>
              <a:gd name="connsiteY53-30928" fmla="*/ 284 h 416"/>
              <a:gd name="connsiteX54-30929" fmla="*/ 163 w 347"/>
              <a:gd name="connsiteY54-30930" fmla="*/ 284 h 416"/>
              <a:gd name="connsiteX55-30931" fmla="*/ 173 w 347"/>
              <a:gd name="connsiteY55-30932" fmla="*/ 284 h 416"/>
              <a:gd name="connsiteX56-30933" fmla="*/ 179 w 347"/>
              <a:gd name="connsiteY56-30934" fmla="*/ 284 h 416"/>
              <a:gd name="connsiteX57-30935" fmla="*/ 184 w 347"/>
              <a:gd name="connsiteY57-30936" fmla="*/ 284 h 416"/>
              <a:gd name="connsiteX58-30937" fmla="*/ 189 w 347"/>
              <a:gd name="connsiteY58-30938" fmla="*/ 279 h 416"/>
              <a:gd name="connsiteX59-30939" fmla="*/ 194 w 347"/>
              <a:gd name="connsiteY59-30940" fmla="*/ 274 h 416"/>
              <a:gd name="connsiteX60-30941" fmla="*/ 200 w 347"/>
              <a:gd name="connsiteY60-30942" fmla="*/ 268 h 416"/>
              <a:gd name="connsiteX61-30943" fmla="*/ 205 w 347"/>
              <a:gd name="connsiteY61-30944" fmla="*/ 263 h 416"/>
              <a:gd name="connsiteX62-30945" fmla="*/ 210 w 347"/>
              <a:gd name="connsiteY62-30946" fmla="*/ 252 h 416"/>
              <a:gd name="connsiteX63-30947" fmla="*/ 221 w 347"/>
              <a:gd name="connsiteY63-30948" fmla="*/ 242 h 416"/>
              <a:gd name="connsiteX64-30949" fmla="*/ 226 w 347"/>
              <a:gd name="connsiteY64-30950" fmla="*/ 231 h 416"/>
              <a:gd name="connsiteX65-30951" fmla="*/ 231 w 347"/>
              <a:gd name="connsiteY65-30952" fmla="*/ 221 h 416"/>
              <a:gd name="connsiteX66-30953" fmla="*/ 236 w 347"/>
              <a:gd name="connsiteY66-30954" fmla="*/ 205 h 416"/>
              <a:gd name="connsiteX67-30955" fmla="*/ 242 w 347"/>
              <a:gd name="connsiteY67-30956" fmla="*/ 189 h 416"/>
              <a:gd name="connsiteX68-30957" fmla="*/ 247 w 347"/>
              <a:gd name="connsiteY68-30958" fmla="*/ 173 h 416"/>
              <a:gd name="connsiteX69-30959" fmla="*/ 252 w 347"/>
              <a:gd name="connsiteY69-30960" fmla="*/ 152 h 416"/>
              <a:gd name="connsiteX70-30961" fmla="*/ 257 w 347"/>
              <a:gd name="connsiteY70-30962" fmla="*/ 131 h 416"/>
              <a:gd name="connsiteX71-30963" fmla="*/ 263 w 347"/>
              <a:gd name="connsiteY71-30964" fmla="*/ 105 h 416"/>
              <a:gd name="connsiteX72-30965" fmla="*/ 268 w 347"/>
              <a:gd name="connsiteY72-30966" fmla="*/ 79 h 416"/>
              <a:gd name="connsiteX73-30967" fmla="*/ 273 w 347"/>
              <a:gd name="connsiteY73-30968" fmla="*/ 52 h 416"/>
              <a:gd name="connsiteX74-30969" fmla="*/ 278 w 347"/>
              <a:gd name="connsiteY74-30970" fmla="*/ 26 h 416"/>
              <a:gd name="connsiteX75-30971" fmla="*/ 284 w 347"/>
              <a:gd name="connsiteY75-30972" fmla="*/ 0 h 416"/>
              <a:gd name="connsiteX0-30973" fmla="*/ 347 w 347"/>
              <a:gd name="connsiteY0-30974" fmla="*/ 84 h 390"/>
              <a:gd name="connsiteX1-30975" fmla="*/ 336 w 347"/>
              <a:gd name="connsiteY1-30976" fmla="*/ 132 h 390"/>
              <a:gd name="connsiteX2-30977" fmla="*/ 326 w 347"/>
              <a:gd name="connsiteY2-30978" fmla="*/ 179 h 390"/>
              <a:gd name="connsiteX3-30979" fmla="*/ 310 w 347"/>
              <a:gd name="connsiteY3-30980" fmla="*/ 221 h 390"/>
              <a:gd name="connsiteX4-30981" fmla="*/ 299 w 347"/>
              <a:gd name="connsiteY4-30982" fmla="*/ 248 h 390"/>
              <a:gd name="connsiteX5-30983" fmla="*/ 294 w 347"/>
              <a:gd name="connsiteY5-30984" fmla="*/ 269 h 390"/>
              <a:gd name="connsiteX6-30985" fmla="*/ 284 w 347"/>
              <a:gd name="connsiteY6-30986" fmla="*/ 284 h 390"/>
              <a:gd name="connsiteX7-30987" fmla="*/ 273 w 347"/>
              <a:gd name="connsiteY7-30988" fmla="*/ 300 h 390"/>
              <a:gd name="connsiteX8-30989" fmla="*/ 263 w 347"/>
              <a:gd name="connsiteY8-30990" fmla="*/ 316 h 390"/>
              <a:gd name="connsiteX9-30991" fmla="*/ 252 w 347"/>
              <a:gd name="connsiteY9-30992" fmla="*/ 332 h 390"/>
              <a:gd name="connsiteX10-30993" fmla="*/ 236 w 347"/>
              <a:gd name="connsiteY10-30994" fmla="*/ 342 h 390"/>
              <a:gd name="connsiteX11-30995" fmla="*/ 226 w 347"/>
              <a:gd name="connsiteY11-30996" fmla="*/ 353 h 390"/>
              <a:gd name="connsiteX12-30997" fmla="*/ 215 w 347"/>
              <a:gd name="connsiteY12-30998" fmla="*/ 363 h 390"/>
              <a:gd name="connsiteX13-30999" fmla="*/ 205 w 347"/>
              <a:gd name="connsiteY13-31000" fmla="*/ 369 h 390"/>
              <a:gd name="connsiteX14-31001" fmla="*/ 194 w 347"/>
              <a:gd name="connsiteY14-31002" fmla="*/ 374 h 390"/>
              <a:gd name="connsiteX15-31003" fmla="*/ 184 w 347"/>
              <a:gd name="connsiteY15-31004" fmla="*/ 379 h 390"/>
              <a:gd name="connsiteX16-31005" fmla="*/ 179 w 347"/>
              <a:gd name="connsiteY16-31006" fmla="*/ 384 h 390"/>
              <a:gd name="connsiteX17-31007" fmla="*/ 168 w 347"/>
              <a:gd name="connsiteY17-31008" fmla="*/ 390 h 390"/>
              <a:gd name="connsiteX18-31009" fmla="*/ 163 w 347"/>
              <a:gd name="connsiteY18-31010" fmla="*/ 390 h 390"/>
              <a:gd name="connsiteX19-31011" fmla="*/ 157 w 347"/>
              <a:gd name="connsiteY19-31012" fmla="*/ 390 h 390"/>
              <a:gd name="connsiteX20-31013" fmla="*/ 147 w 347"/>
              <a:gd name="connsiteY20-31014" fmla="*/ 384 h 390"/>
              <a:gd name="connsiteX21-31015" fmla="*/ 142 w 347"/>
              <a:gd name="connsiteY21-31016" fmla="*/ 379 h 390"/>
              <a:gd name="connsiteX22-31017" fmla="*/ 136 w 347"/>
              <a:gd name="connsiteY22-31018" fmla="*/ 374 h 390"/>
              <a:gd name="connsiteX23-31019" fmla="*/ 136 w 347"/>
              <a:gd name="connsiteY23-31020" fmla="*/ 369 h 390"/>
              <a:gd name="connsiteX24-31021" fmla="*/ 136 w 347"/>
              <a:gd name="connsiteY24-31022" fmla="*/ 363 h 390"/>
              <a:gd name="connsiteX25-31023" fmla="*/ 136 w 347"/>
              <a:gd name="connsiteY25-31024" fmla="*/ 358 h 390"/>
              <a:gd name="connsiteX26-31025" fmla="*/ 136 w 347"/>
              <a:gd name="connsiteY26-31026" fmla="*/ 348 h 390"/>
              <a:gd name="connsiteX27-31027" fmla="*/ 136 w 347"/>
              <a:gd name="connsiteY27-31028" fmla="*/ 342 h 390"/>
              <a:gd name="connsiteX28-31029" fmla="*/ 131 w 347"/>
              <a:gd name="connsiteY28-31030" fmla="*/ 332 h 390"/>
              <a:gd name="connsiteX29-31031" fmla="*/ 121 w 347"/>
              <a:gd name="connsiteY29-31032" fmla="*/ 321 h 390"/>
              <a:gd name="connsiteX30-31033" fmla="*/ 110 w 347"/>
              <a:gd name="connsiteY30-31034" fmla="*/ 316 h 390"/>
              <a:gd name="connsiteX31-31035" fmla="*/ 100 w 347"/>
              <a:gd name="connsiteY31-31036" fmla="*/ 305 h 390"/>
              <a:gd name="connsiteX32-31037" fmla="*/ 84 w 347"/>
              <a:gd name="connsiteY32-31038" fmla="*/ 295 h 390"/>
              <a:gd name="connsiteX33-31039" fmla="*/ 68 w 347"/>
              <a:gd name="connsiteY33-31040" fmla="*/ 284 h 390"/>
              <a:gd name="connsiteX34-31041" fmla="*/ 52 w 347"/>
              <a:gd name="connsiteY34-31042" fmla="*/ 274 h 390"/>
              <a:gd name="connsiteX35-31043" fmla="*/ 36 w 347"/>
              <a:gd name="connsiteY35-31044" fmla="*/ 269 h 390"/>
              <a:gd name="connsiteX36-31045" fmla="*/ 26 w 347"/>
              <a:gd name="connsiteY36-31046" fmla="*/ 258 h 390"/>
              <a:gd name="connsiteX37-31047" fmla="*/ 15 w 347"/>
              <a:gd name="connsiteY37-31048" fmla="*/ 253 h 390"/>
              <a:gd name="connsiteX38-31049" fmla="*/ 5 w 347"/>
              <a:gd name="connsiteY38-31050" fmla="*/ 248 h 390"/>
              <a:gd name="connsiteX39-31051" fmla="*/ 0 w 347"/>
              <a:gd name="connsiteY39-31052" fmla="*/ 242 h 390"/>
              <a:gd name="connsiteX40-31053" fmla="*/ 0 w 347"/>
              <a:gd name="connsiteY40-31054" fmla="*/ 242 h 390"/>
              <a:gd name="connsiteX41-31055" fmla="*/ 0 w 347"/>
              <a:gd name="connsiteY41-31056" fmla="*/ 237 h 390"/>
              <a:gd name="connsiteX42-31057" fmla="*/ 0 w 347"/>
              <a:gd name="connsiteY42-31058" fmla="*/ 237 h 390"/>
              <a:gd name="connsiteX43-31059" fmla="*/ 5 w 347"/>
              <a:gd name="connsiteY43-31060" fmla="*/ 237 h 390"/>
              <a:gd name="connsiteX44-31061" fmla="*/ 10 w 347"/>
              <a:gd name="connsiteY44-31062" fmla="*/ 237 h 390"/>
              <a:gd name="connsiteX45-31063" fmla="*/ 21 w 347"/>
              <a:gd name="connsiteY45-31064" fmla="*/ 237 h 390"/>
              <a:gd name="connsiteX46-31065" fmla="*/ 31 w 347"/>
              <a:gd name="connsiteY46-31066" fmla="*/ 237 h 390"/>
              <a:gd name="connsiteX47-31067" fmla="*/ 47 w 347"/>
              <a:gd name="connsiteY47-31068" fmla="*/ 242 h 390"/>
              <a:gd name="connsiteX48-31069" fmla="*/ 63 w 347"/>
              <a:gd name="connsiteY48-31070" fmla="*/ 248 h 390"/>
              <a:gd name="connsiteX49-31071" fmla="*/ 84 w 347"/>
              <a:gd name="connsiteY49-31072" fmla="*/ 248 h 390"/>
              <a:gd name="connsiteX50-31073" fmla="*/ 105 w 347"/>
              <a:gd name="connsiteY50-31074" fmla="*/ 253 h 390"/>
              <a:gd name="connsiteX51-31075" fmla="*/ 121 w 347"/>
              <a:gd name="connsiteY51-31076" fmla="*/ 258 h 390"/>
              <a:gd name="connsiteX52-31077" fmla="*/ 136 w 347"/>
              <a:gd name="connsiteY52-31078" fmla="*/ 258 h 390"/>
              <a:gd name="connsiteX53-31079" fmla="*/ 152 w 347"/>
              <a:gd name="connsiteY53-31080" fmla="*/ 258 h 390"/>
              <a:gd name="connsiteX54-31081" fmla="*/ 163 w 347"/>
              <a:gd name="connsiteY54-31082" fmla="*/ 258 h 390"/>
              <a:gd name="connsiteX55-31083" fmla="*/ 173 w 347"/>
              <a:gd name="connsiteY55-31084" fmla="*/ 258 h 390"/>
              <a:gd name="connsiteX56-31085" fmla="*/ 179 w 347"/>
              <a:gd name="connsiteY56-31086" fmla="*/ 258 h 390"/>
              <a:gd name="connsiteX57-31087" fmla="*/ 184 w 347"/>
              <a:gd name="connsiteY57-31088" fmla="*/ 258 h 390"/>
              <a:gd name="connsiteX58-31089" fmla="*/ 189 w 347"/>
              <a:gd name="connsiteY58-31090" fmla="*/ 253 h 390"/>
              <a:gd name="connsiteX59-31091" fmla="*/ 194 w 347"/>
              <a:gd name="connsiteY59-31092" fmla="*/ 248 h 390"/>
              <a:gd name="connsiteX60-31093" fmla="*/ 200 w 347"/>
              <a:gd name="connsiteY60-31094" fmla="*/ 242 h 390"/>
              <a:gd name="connsiteX61-31095" fmla="*/ 205 w 347"/>
              <a:gd name="connsiteY61-31096" fmla="*/ 237 h 390"/>
              <a:gd name="connsiteX62-31097" fmla="*/ 210 w 347"/>
              <a:gd name="connsiteY62-31098" fmla="*/ 226 h 390"/>
              <a:gd name="connsiteX63-31099" fmla="*/ 221 w 347"/>
              <a:gd name="connsiteY63-31100" fmla="*/ 216 h 390"/>
              <a:gd name="connsiteX64-31101" fmla="*/ 226 w 347"/>
              <a:gd name="connsiteY64-31102" fmla="*/ 205 h 390"/>
              <a:gd name="connsiteX65-31103" fmla="*/ 231 w 347"/>
              <a:gd name="connsiteY65-31104" fmla="*/ 195 h 390"/>
              <a:gd name="connsiteX66-31105" fmla="*/ 236 w 347"/>
              <a:gd name="connsiteY66-31106" fmla="*/ 179 h 390"/>
              <a:gd name="connsiteX67-31107" fmla="*/ 242 w 347"/>
              <a:gd name="connsiteY67-31108" fmla="*/ 163 h 390"/>
              <a:gd name="connsiteX68-31109" fmla="*/ 247 w 347"/>
              <a:gd name="connsiteY68-31110" fmla="*/ 147 h 390"/>
              <a:gd name="connsiteX69-31111" fmla="*/ 252 w 347"/>
              <a:gd name="connsiteY69-31112" fmla="*/ 126 h 390"/>
              <a:gd name="connsiteX70-31113" fmla="*/ 257 w 347"/>
              <a:gd name="connsiteY70-31114" fmla="*/ 105 h 390"/>
              <a:gd name="connsiteX71-31115" fmla="*/ 263 w 347"/>
              <a:gd name="connsiteY71-31116" fmla="*/ 79 h 390"/>
              <a:gd name="connsiteX72-31117" fmla="*/ 268 w 347"/>
              <a:gd name="connsiteY72-31118" fmla="*/ 53 h 390"/>
              <a:gd name="connsiteX73-31119" fmla="*/ 273 w 347"/>
              <a:gd name="connsiteY73-31120" fmla="*/ 26 h 390"/>
              <a:gd name="connsiteX74-31121" fmla="*/ 278 w 347"/>
              <a:gd name="connsiteY74-31122" fmla="*/ 0 h 390"/>
              <a:gd name="connsiteX0-31123" fmla="*/ 347 w 347"/>
              <a:gd name="connsiteY0-31124" fmla="*/ 58 h 364"/>
              <a:gd name="connsiteX1-31125" fmla="*/ 336 w 347"/>
              <a:gd name="connsiteY1-31126" fmla="*/ 106 h 364"/>
              <a:gd name="connsiteX2-31127" fmla="*/ 326 w 347"/>
              <a:gd name="connsiteY2-31128" fmla="*/ 153 h 364"/>
              <a:gd name="connsiteX3-31129" fmla="*/ 310 w 347"/>
              <a:gd name="connsiteY3-31130" fmla="*/ 195 h 364"/>
              <a:gd name="connsiteX4-31131" fmla="*/ 299 w 347"/>
              <a:gd name="connsiteY4-31132" fmla="*/ 222 h 364"/>
              <a:gd name="connsiteX5-31133" fmla="*/ 294 w 347"/>
              <a:gd name="connsiteY5-31134" fmla="*/ 243 h 364"/>
              <a:gd name="connsiteX6-31135" fmla="*/ 284 w 347"/>
              <a:gd name="connsiteY6-31136" fmla="*/ 258 h 364"/>
              <a:gd name="connsiteX7-31137" fmla="*/ 273 w 347"/>
              <a:gd name="connsiteY7-31138" fmla="*/ 274 h 364"/>
              <a:gd name="connsiteX8-31139" fmla="*/ 263 w 347"/>
              <a:gd name="connsiteY8-31140" fmla="*/ 290 h 364"/>
              <a:gd name="connsiteX9-31141" fmla="*/ 252 w 347"/>
              <a:gd name="connsiteY9-31142" fmla="*/ 306 h 364"/>
              <a:gd name="connsiteX10-31143" fmla="*/ 236 w 347"/>
              <a:gd name="connsiteY10-31144" fmla="*/ 316 h 364"/>
              <a:gd name="connsiteX11-31145" fmla="*/ 226 w 347"/>
              <a:gd name="connsiteY11-31146" fmla="*/ 327 h 364"/>
              <a:gd name="connsiteX12-31147" fmla="*/ 215 w 347"/>
              <a:gd name="connsiteY12-31148" fmla="*/ 337 h 364"/>
              <a:gd name="connsiteX13-31149" fmla="*/ 205 w 347"/>
              <a:gd name="connsiteY13-31150" fmla="*/ 343 h 364"/>
              <a:gd name="connsiteX14-31151" fmla="*/ 194 w 347"/>
              <a:gd name="connsiteY14-31152" fmla="*/ 348 h 364"/>
              <a:gd name="connsiteX15-31153" fmla="*/ 184 w 347"/>
              <a:gd name="connsiteY15-31154" fmla="*/ 353 h 364"/>
              <a:gd name="connsiteX16-31155" fmla="*/ 179 w 347"/>
              <a:gd name="connsiteY16-31156" fmla="*/ 358 h 364"/>
              <a:gd name="connsiteX17-31157" fmla="*/ 168 w 347"/>
              <a:gd name="connsiteY17-31158" fmla="*/ 364 h 364"/>
              <a:gd name="connsiteX18-31159" fmla="*/ 163 w 347"/>
              <a:gd name="connsiteY18-31160" fmla="*/ 364 h 364"/>
              <a:gd name="connsiteX19-31161" fmla="*/ 157 w 347"/>
              <a:gd name="connsiteY19-31162" fmla="*/ 364 h 364"/>
              <a:gd name="connsiteX20-31163" fmla="*/ 147 w 347"/>
              <a:gd name="connsiteY20-31164" fmla="*/ 358 h 364"/>
              <a:gd name="connsiteX21-31165" fmla="*/ 142 w 347"/>
              <a:gd name="connsiteY21-31166" fmla="*/ 353 h 364"/>
              <a:gd name="connsiteX22-31167" fmla="*/ 136 w 347"/>
              <a:gd name="connsiteY22-31168" fmla="*/ 348 h 364"/>
              <a:gd name="connsiteX23-31169" fmla="*/ 136 w 347"/>
              <a:gd name="connsiteY23-31170" fmla="*/ 343 h 364"/>
              <a:gd name="connsiteX24-31171" fmla="*/ 136 w 347"/>
              <a:gd name="connsiteY24-31172" fmla="*/ 337 h 364"/>
              <a:gd name="connsiteX25-31173" fmla="*/ 136 w 347"/>
              <a:gd name="connsiteY25-31174" fmla="*/ 332 h 364"/>
              <a:gd name="connsiteX26-31175" fmla="*/ 136 w 347"/>
              <a:gd name="connsiteY26-31176" fmla="*/ 322 h 364"/>
              <a:gd name="connsiteX27-31177" fmla="*/ 136 w 347"/>
              <a:gd name="connsiteY27-31178" fmla="*/ 316 h 364"/>
              <a:gd name="connsiteX28-31179" fmla="*/ 131 w 347"/>
              <a:gd name="connsiteY28-31180" fmla="*/ 306 h 364"/>
              <a:gd name="connsiteX29-31181" fmla="*/ 121 w 347"/>
              <a:gd name="connsiteY29-31182" fmla="*/ 295 h 364"/>
              <a:gd name="connsiteX30-31183" fmla="*/ 110 w 347"/>
              <a:gd name="connsiteY30-31184" fmla="*/ 290 h 364"/>
              <a:gd name="connsiteX31-31185" fmla="*/ 100 w 347"/>
              <a:gd name="connsiteY31-31186" fmla="*/ 279 h 364"/>
              <a:gd name="connsiteX32-31187" fmla="*/ 84 w 347"/>
              <a:gd name="connsiteY32-31188" fmla="*/ 269 h 364"/>
              <a:gd name="connsiteX33-31189" fmla="*/ 68 w 347"/>
              <a:gd name="connsiteY33-31190" fmla="*/ 258 h 364"/>
              <a:gd name="connsiteX34-31191" fmla="*/ 52 w 347"/>
              <a:gd name="connsiteY34-31192" fmla="*/ 248 h 364"/>
              <a:gd name="connsiteX35-31193" fmla="*/ 36 w 347"/>
              <a:gd name="connsiteY35-31194" fmla="*/ 243 h 364"/>
              <a:gd name="connsiteX36-31195" fmla="*/ 26 w 347"/>
              <a:gd name="connsiteY36-31196" fmla="*/ 232 h 364"/>
              <a:gd name="connsiteX37-31197" fmla="*/ 15 w 347"/>
              <a:gd name="connsiteY37-31198" fmla="*/ 227 h 364"/>
              <a:gd name="connsiteX38-31199" fmla="*/ 5 w 347"/>
              <a:gd name="connsiteY38-31200" fmla="*/ 222 h 364"/>
              <a:gd name="connsiteX39-31201" fmla="*/ 0 w 347"/>
              <a:gd name="connsiteY39-31202" fmla="*/ 216 h 364"/>
              <a:gd name="connsiteX40-31203" fmla="*/ 0 w 347"/>
              <a:gd name="connsiteY40-31204" fmla="*/ 216 h 364"/>
              <a:gd name="connsiteX41-31205" fmla="*/ 0 w 347"/>
              <a:gd name="connsiteY41-31206" fmla="*/ 211 h 364"/>
              <a:gd name="connsiteX42-31207" fmla="*/ 0 w 347"/>
              <a:gd name="connsiteY42-31208" fmla="*/ 211 h 364"/>
              <a:gd name="connsiteX43-31209" fmla="*/ 5 w 347"/>
              <a:gd name="connsiteY43-31210" fmla="*/ 211 h 364"/>
              <a:gd name="connsiteX44-31211" fmla="*/ 10 w 347"/>
              <a:gd name="connsiteY44-31212" fmla="*/ 211 h 364"/>
              <a:gd name="connsiteX45-31213" fmla="*/ 21 w 347"/>
              <a:gd name="connsiteY45-31214" fmla="*/ 211 h 364"/>
              <a:gd name="connsiteX46-31215" fmla="*/ 31 w 347"/>
              <a:gd name="connsiteY46-31216" fmla="*/ 211 h 364"/>
              <a:gd name="connsiteX47-31217" fmla="*/ 47 w 347"/>
              <a:gd name="connsiteY47-31218" fmla="*/ 216 h 364"/>
              <a:gd name="connsiteX48-31219" fmla="*/ 63 w 347"/>
              <a:gd name="connsiteY48-31220" fmla="*/ 222 h 364"/>
              <a:gd name="connsiteX49-31221" fmla="*/ 84 w 347"/>
              <a:gd name="connsiteY49-31222" fmla="*/ 222 h 364"/>
              <a:gd name="connsiteX50-31223" fmla="*/ 105 w 347"/>
              <a:gd name="connsiteY50-31224" fmla="*/ 227 h 364"/>
              <a:gd name="connsiteX51-31225" fmla="*/ 121 w 347"/>
              <a:gd name="connsiteY51-31226" fmla="*/ 232 h 364"/>
              <a:gd name="connsiteX52-31227" fmla="*/ 136 w 347"/>
              <a:gd name="connsiteY52-31228" fmla="*/ 232 h 364"/>
              <a:gd name="connsiteX53-31229" fmla="*/ 152 w 347"/>
              <a:gd name="connsiteY53-31230" fmla="*/ 232 h 364"/>
              <a:gd name="connsiteX54-31231" fmla="*/ 163 w 347"/>
              <a:gd name="connsiteY54-31232" fmla="*/ 232 h 364"/>
              <a:gd name="connsiteX55-31233" fmla="*/ 173 w 347"/>
              <a:gd name="connsiteY55-31234" fmla="*/ 232 h 364"/>
              <a:gd name="connsiteX56-31235" fmla="*/ 179 w 347"/>
              <a:gd name="connsiteY56-31236" fmla="*/ 232 h 364"/>
              <a:gd name="connsiteX57-31237" fmla="*/ 184 w 347"/>
              <a:gd name="connsiteY57-31238" fmla="*/ 232 h 364"/>
              <a:gd name="connsiteX58-31239" fmla="*/ 189 w 347"/>
              <a:gd name="connsiteY58-31240" fmla="*/ 227 h 364"/>
              <a:gd name="connsiteX59-31241" fmla="*/ 194 w 347"/>
              <a:gd name="connsiteY59-31242" fmla="*/ 222 h 364"/>
              <a:gd name="connsiteX60-31243" fmla="*/ 200 w 347"/>
              <a:gd name="connsiteY60-31244" fmla="*/ 216 h 364"/>
              <a:gd name="connsiteX61-31245" fmla="*/ 205 w 347"/>
              <a:gd name="connsiteY61-31246" fmla="*/ 211 h 364"/>
              <a:gd name="connsiteX62-31247" fmla="*/ 210 w 347"/>
              <a:gd name="connsiteY62-31248" fmla="*/ 200 h 364"/>
              <a:gd name="connsiteX63-31249" fmla="*/ 221 w 347"/>
              <a:gd name="connsiteY63-31250" fmla="*/ 190 h 364"/>
              <a:gd name="connsiteX64-31251" fmla="*/ 226 w 347"/>
              <a:gd name="connsiteY64-31252" fmla="*/ 179 h 364"/>
              <a:gd name="connsiteX65-31253" fmla="*/ 231 w 347"/>
              <a:gd name="connsiteY65-31254" fmla="*/ 169 h 364"/>
              <a:gd name="connsiteX66-31255" fmla="*/ 236 w 347"/>
              <a:gd name="connsiteY66-31256" fmla="*/ 153 h 364"/>
              <a:gd name="connsiteX67-31257" fmla="*/ 242 w 347"/>
              <a:gd name="connsiteY67-31258" fmla="*/ 137 h 364"/>
              <a:gd name="connsiteX68-31259" fmla="*/ 247 w 347"/>
              <a:gd name="connsiteY68-31260" fmla="*/ 121 h 364"/>
              <a:gd name="connsiteX69-31261" fmla="*/ 252 w 347"/>
              <a:gd name="connsiteY69-31262" fmla="*/ 100 h 364"/>
              <a:gd name="connsiteX70-31263" fmla="*/ 257 w 347"/>
              <a:gd name="connsiteY70-31264" fmla="*/ 79 h 364"/>
              <a:gd name="connsiteX71-31265" fmla="*/ 263 w 347"/>
              <a:gd name="connsiteY71-31266" fmla="*/ 53 h 364"/>
              <a:gd name="connsiteX72-31267" fmla="*/ 268 w 347"/>
              <a:gd name="connsiteY72-31268" fmla="*/ 27 h 364"/>
              <a:gd name="connsiteX73-31269" fmla="*/ 273 w 347"/>
              <a:gd name="connsiteY73-31270" fmla="*/ 0 h 364"/>
              <a:gd name="connsiteX0-31271" fmla="*/ 347 w 347"/>
              <a:gd name="connsiteY0-31272" fmla="*/ 31 h 337"/>
              <a:gd name="connsiteX1-31273" fmla="*/ 336 w 347"/>
              <a:gd name="connsiteY1-31274" fmla="*/ 79 h 337"/>
              <a:gd name="connsiteX2-31275" fmla="*/ 326 w 347"/>
              <a:gd name="connsiteY2-31276" fmla="*/ 126 h 337"/>
              <a:gd name="connsiteX3-31277" fmla="*/ 310 w 347"/>
              <a:gd name="connsiteY3-31278" fmla="*/ 168 h 337"/>
              <a:gd name="connsiteX4-31279" fmla="*/ 299 w 347"/>
              <a:gd name="connsiteY4-31280" fmla="*/ 195 h 337"/>
              <a:gd name="connsiteX5-31281" fmla="*/ 294 w 347"/>
              <a:gd name="connsiteY5-31282" fmla="*/ 216 h 337"/>
              <a:gd name="connsiteX6-31283" fmla="*/ 284 w 347"/>
              <a:gd name="connsiteY6-31284" fmla="*/ 231 h 337"/>
              <a:gd name="connsiteX7-31285" fmla="*/ 273 w 347"/>
              <a:gd name="connsiteY7-31286" fmla="*/ 247 h 337"/>
              <a:gd name="connsiteX8-31287" fmla="*/ 263 w 347"/>
              <a:gd name="connsiteY8-31288" fmla="*/ 263 h 337"/>
              <a:gd name="connsiteX9-31289" fmla="*/ 252 w 347"/>
              <a:gd name="connsiteY9-31290" fmla="*/ 279 h 337"/>
              <a:gd name="connsiteX10-31291" fmla="*/ 236 w 347"/>
              <a:gd name="connsiteY10-31292" fmla="*/ 289 h 337"/>
              <a:gd name="connsiteX11-31293" fmla="*/ 226 w 347"/>
              <a:gd name="connsiteY11-31294" fmla="*/ 300 h 337"/>
              <a:gd name="connsiteX12-31295" fmla="*/ 215 w 347"/>
              <a:gd name="connsiteY12-31296" fmla="*/ 310 h 337"/>
              <a:gd name="connsiteX13-31297" fmla="*/ 205 w 347"/>
              <a:gd name="connsiteY13-31298" fmla="*/ 316 h 337"/>
              <a:gd name="connsiteX14-31299" fmla="*/ 194 w 347"/>
              <a:gd name="connsiteY14-31300" fmla="*/ 321 h 337"/>
              <a:gd name="connsiteX15-31301" fmla="*/ 184 w 347"/>
              <a:gd name="connsiteY15-31302" fmla="*/ 326 h 337"/>
              <a:gd name="connsiteX16-31303" fmla="*/ 179 w 347"/>
              <a:gd name="connsiteY16-31304" fmla="*/ 331 h 337"/>
              <a:gd name="connsiteX17-31305" fmla="*/ 168 w 347"/>
              <a:gd name="connsiteY17-31306" fmla="*/ 337 h 337"/>
              <a:gd name="connsiteX18-31307" fmla="*/ 163 w 347"/>
              <a:gd name="connsiteY18-31308" fmla="*/ 337 h 337"/>
              <a:gd name="connsiteX19-31309" fmla="*/ 157 w 347"/>
              <a:gd name="connsiteY19-31310" fmla="*/ 337 h 337"/>
              <a:gd name="connsiteX20-31311" fmla="*/ 147 w 347"/>
              <a:gd name="connsiteY20-31312" fmla="*/ 331 h 337"/>
              <a:gd name="connsiteX21-31313" fmla="*/ 142 w 347"/>
              <a:gd name="connsiteY21-31314" fmla="*/ 326 h 337"/>
              <a:gd name="connsiteX22-31315" fmla="*/ 136 w 347"/>
              <a:gd name="connsiteY22-31316" fmla="*/ 321 h 337"/>
              <a:gd name="connsiteX23-31317" fmla="*/ 136 w 347"/>
              <a:gd name="connsiteY23-31318" fmla="*/ 316 h 337"/>
              <a:gd name="connsiteX24-31319" fmla="*/ 136 w 347"/>
              <a:gd name="connsiteY24-31320" fmla="*/ 310 h 337"/>
              <a:gd name="connsiteX25-31321" fmla="*/ 136 w 347"/>
              <a:gd name="connsiteY25-31322" fmla="*/ 305 h 337"/>
              <a:gd name="connsiteX26-31323" fmla="*/ 136 w 347"/>
              <a:gd name="connsiteY26-31324" fmla="*/ 295 h 337"/>
              <a:gd name="connsiteX27-31325" fmla="*/ 136 w 347"/>
              <a:gd name="connsiteY27-31326" fmla="*/ 289 h 337"/>
              <a:gd name="connsiteX28-31327" fmla="*/ 131 w 347"/>
              <a:gd name="connsiteY28-31328" fmla="*/ 279 h 337"/>
              <a:gd name="connsiteX29-31329" fmla="*/ 121 w 347"/>
              <a:gd name="connsiteY29-31330" fmla="*/ 268 h 337"/>
              <a:gd name="connsiteX30-31331" fmla="*/ 110 w 347"/>
              <a:gd name="connsiteY30-31332" fmla="*/ 263 h 337"/>
              <a:gd name="connsiteX31-31333" fmla="*/ 100 w 347"/>
              <a:gd name="connsiteY31-31334" fmla="*/ 252 h 337"/>
              <a:gd name="connsiteX32-31335" fmla="*/ 84 w 347"/>
              <a:gd name="connsiteY32-31336" fmla="*/ 242 h 337"/>
              <a:gd name="connsiteX33-31337" fmla="*/ 68 w 347"/>
              <a:gd name="connsiteY33-31338" fmla="*/ 231 h 337"/>
              <a:gd name="connsiteX34-31339" fmla="*/ 52 w 347"/>
              <a:gd name="connsiteY34-31340" fmla="*/ 221 h 337"/>
              <a:gd name="connsiteX35-31341" fmla="*/ 36 w 347"/>
              <a:gd name="connsiteY35-31342" fmla="*/ 216 h 337"/>
              <a:gd name="connsiteX36-31343" fmla="*/ 26 w 347"/>
              <a:gd name="connsiteY36-31344" fmla="*/ 205 h 337"/>
              <a:gd name="connsiteX37-31345" fmla="*/ 15 w 347"/>
              <a:gd name="connsiteY37-31346" fmla="*/ 200 h 337"/>
              <a:gd name="connsiteX38-31347" fmla="*/ 5 w 347"/>
              <a:gd name="connsiteY38-31348" fmla="*/ 195 h 337"/>
              <a:gd name="connsiteX39-31349" fmla="*/ 0 w 347"/>
              <a:gd name="connsiteY39-31350" fmla="*/ 189 h 337"/>
              <a:gd name="connsiteX40-31351" fmla="*/ 0 w 347"/>
              <a:gd name="connsiteY40-31352" fmla="*/ 189 h 337"/>
              <a:gd name="connsiteX41-31353" fmla="*/ 0 w 347"/>
              <a:gd name="connsiteY41-31354" fmla="*/ 184 h 337"/>
              <a:gd name="connsiteX42-31355" fmla="*/ 0 w 347"/>
              <a:gd name="connsiteY42-31356" fmla="*/ 184 h 337"/>
              <a:gd name="connsiteX43-31357" fmla="*/ 5 w 347"/>
              <a:gd name="connsiteY43-31358" fmla="*/ 184 h 337"/>
              <a:gd name="connsiteX44-31359" fmla="*/ 10 w 347"/>
              <a:gd name="connsiteY44-31360" fmla="*/ 184 h 337"/>
              <a:gd name="connsiteX45-31361" fmla="*/ 21 w 347"/>
              <a:gd name="connsiteY45-31362" fmla="*/ 184 h 337"/>
              <a:gd name="connsiteX46-31363" fmla="*/ 31 w 347"/>
              <a:gd name="connsiteY46-31364" fmla="*/ 184 h 337"/>
              <a:gd name="connsiteX47-31365" fmla="*/ 47 w 347"/>
              <a:gd name="connsiteY47-31366" fmla="*/ 189 h 337"/>
              <a:gd name="connsiteX48-31367" fmla="*/ 63 w 347"/>
              <a:gd name="connsiteY48-31368" fmla="*/ 195 h 337"/>
              <a:gd name="connsiteX49-31369" fmla="*/ 84 w 347"/>
              <a:gd name="connsiteY49-31370" fmla="*/ 195 h 337"/>
              <a:gd name="connsiteX50-31371" fmla="*/ 105 w 347"/>
              <a:gd name="connsiteY50-31372" fmla="*/ 200 h 337"/>
              <a:gd name="connsiteX51-31373" fmla="*/ 121 w 347"/>
              <a:gd name="connsiteY51-31374" fmla="*/ 205 h 337"/>
              <a:gd name="connsiteX52-31375" fmla="*/ 136 w 347"/>
              <a:gd name="connsiteY52-31376" fmla="*/ 205 h 337"/>
              <a:gd name="connsiteX53-31377" fmla="*/ 152 w 347"/>
              <a:gd name="connsiteY53-31378" fmla="*/ 205 h 337"/>
              <a:gd name="connsiteX54-31379" fmla="*/ 163 w 347"/>
              <a:gd name="connsiteY54-31380" fmla="*/ 205 h 337"/>
              <a:gd name="connsiteX55-31381" fmla="*/ 173 w 347"/>
              <a:gd name="connsiteY55-31382" fmla="*/ 205 h 337"/>
              <a:gd name="connsiteX56-31383" fmla="*/ 179 w 347"/>
              <a:gd name="connsiteY56-31384" fmla="*/ 205 h 337"/>
              <a:gd name="connsiteX57-31385" fmla="*/ 184 w 347"/>
              <a:gd name="connsiteY57-31386" fmla="*/ 205 h 337"/>
              <a:gd name="connsiteX58-31387" fmla="*/ 189 w 347"/>
              <a:gd name="connsiteY58-31388" fmla="*/ 200 h 337"/>
              <a:gd name="connsiteX59-31389" fmla="*/ 194 w 347"/>
              <a:gd name="connsiteY59-31390" fmla="*/ 195 h 337"/>
              <a:gd name="connsiteX60-31391" fmla="*/ 200 w 347"/>
              <a:gd name="connsiteY60-31392" fmla="*/ 189 h 337"/>
              <a:gd name="connsiteX61-31393" fmla="*/ 205 w 347"/>
              <a:gd name="connsiteY61-31394" fmla="*/ 184 h 337"/>
              <a:gd name="connsiteX62-31395" fmla="*/ 210 w 347"/>
              <a:gd name="connsiteY62-31396" fmla="*/ 173 h 337"/>
              <a:gd name="connsiteX63-31397" fmla="*/ 221 w 347"/>
              <a:gd name="connsiteY63-31398" fmla="*/ 163 h 337"/>
              <a:gd name="connsiteX64-31399" fmla="*/ 226 w 347"/>
              <a:gd name="connsiteY64-31400" fmla="*/ 152 h 337"/>
              <a:gd name="connsiteX65-31401" fmla="*/ 231 w 347"/>
              <a:gd name="connsiteY65-31402" fmla="*/ 142 h 337"/>
              <a:gd name="connsiteX66-31403" fmla="*/ 236 w 347"/>
              <a:gd name="connsiteY66-31404" fmla="*/ 126 h 337"/>
              <a:gd name="connsiteX67-31405" fmla="*/ 242 w 347"/>
              <a:gd name="connsiteY67-31406" fmla="*/ 110 h 337"/>
              <a:gd name="connsiteX68-31407" fmla="*/ 247 w 347"/>
              <a:gd name="connsiteY68-31408" fmla="*/ 94 h 337"/>
              <a:gd name="connsiteX69-31409" fmla="*/ 252 w 347"/>
              <a:gd name="connsiteY69-31410" fmla="*/ 73 h 337"/>
              <a:gd name="connsiteX70-31411" fmla="*/ 257 w 347"/>
              <a:gd name="connsiteY70-31412" fmla="*/ 52 h 337"/>
              <a:gd name="connsiteX71-31413" fmla="*/ 263 w 347"/>
              <a:gd name="connsiteY71-31414" fmla="*/ 26 h 337"/>
              <a:gd name="connsiteX72-31415" fmla="*/ 268 w 347"/>
              <a:gd name="connsiteY72-31416" fmla="*/ 0 h 337"/>
              <a:gd name="connsiteX0-31417" fmla="*/ 347 w 347"/>
              <a:gd name="connsiteY0-31418" fmla="*/ 5 h 311"/>
              <a:gd name="connsiteX1-31419" fmla="*/ 336 w 347"/>
              <a:gd name="connsiteY1-31420" fmla="*/ 53 h 311"/>
              <a:gd name="connsiteX2-31421" fmla="*/ 326 w 347"/>
              <a:gd name="connsiteY2-31422" fmla="*/ 100 h 311"/>
              <a:gd name="connsiteX3-31423" fmla="*/ 310 w 347"/>
              <a:gd name="connsiteY3-31424" fmla="*/ 142 h 311"/>
              <a:gd name="connsiteX4-31425" fmla="*/ 299 w 347"/>
              <a:gd name="connsiteY4-31426" fmla="*/ 169 h 311"/>
              <a:gd name="connsiteX5-31427" fmla="*/ 294 w 347"/>
              <a:gd name="connsiteY5-31428" fmla="*/ 190 h 311"/>
              <a:gd name="connsiteX6-31429" fmla="*/ 284 w 347"/>
              <a:gd name="connsiteY6-31430" fmla="*/ 205 h 311"/>
              <a:gd name="connsiteX7-31431" fmla="*/ 273 w 347"/>
              <a:gd name="connsiteY7-31432" fmla="*/ 221 h 311"/>
              <a:gd name="connsiteX8-31433" fmla="*/ 263 w 347"/>
              <a:gd name="connsiteY8-31434" fmla="*/ 237 h 311"/>
              <a:gd name="connsiteX9-31435" fmla="*/ 252 w 347"/>
              <a:gd name="connsiteY9-31436" fmla="*/ 253 h 311"/>
              <a:gd name="connsiteX10-31437" fmla="*/ 236 w 347"/>
              <a:gd name="connsiteY10-31438" fmla="*/ 263 h 311"/>
              <a:gd name="connsiteX11-31439" fmla="*/ 226 w 347"/>
              <a:gd name="connsiteY11-31440" fmla="*/ 274 h 311"/>
              <a:gd name="connsiteX12-31441" fmla="*/ 215 w 347"/>
              <a:gd name="connsiteY12-31442" fmla="*/ 284 h 311"/>
              <a:gd name="connsiteX13-31443" fmla="*/ 205 w 347"/>
              <a:gd name="connsiteY13-31444" fmla="*/ 290 h 311"/>
              <a:gd name="connsiteX14-31445" fmla="*/ 194 w 347"/>
              <a:gd name="connsiteY14-31446" fmla="*/ 295 h 311"/>
              <a:gd name="connsiteX15-31447" fmla="*/ 184 w 347"/>
              <a:gd name="connsiteY15-31448" fmla="*/ 300 h 311"/>
              <a:gd name="connsiteX16-31449" fmla="*/ 179 w 347"/>
              <a:gd name="connsiteY16-31450" fmla="*/ 305 h 311"/>
              <a:gd name="connsiteX17-31451" fmla="*/ 168 w 347"/>
              <a:gd name="connsiteY17-31452" fmla="*/ 311 h 311"/>
              <a:gd name="connsiteX18-31453" fmla="*/ 163 w 347"/>
              <a:gd name="connsiteY18-31454" fmla="*/ 311 h 311"/>
              <a:gd name="connsiteX19-31455" fmla="*/ 157 w 347"/>
              <a:gd name="connsiteY19-31456" fmla="*/ 311 h 311"/>
              <a:gd name="connsiteX20-31457" fmla="*/ 147 w 347"/>
              <a:gd name="connsiteY20-31458" fmla="*/ 305 h 311"/>
              <a:gd name="connsiteX21-31459" fmla="*/ 142 w 347"/>
              <a:gd name="connsiteY21-31460" fmla="*/ 300 h 311"/>
              <a:gd name="connsiteX22-31461" fmla="*/ 136 w 347"/>
              <a:gd name="connsiteY22-31462" fmla="*/ 295 h 311"/>
              <a:gd name="connsiteX23-31463" fmla="*/ 136 w 347"/>
              <a:gd name="connsiteY23-31464" fmla="*/ 290 h 311"/>
              <a:gd name="connsiteX24-31465" fmla="*/ 136 w 347"/>
              <a:gd name="connsiteY24-31466" fmla="*/ 284 h 311"/>
              <a:gd name="connsiteX25-31467" fmla="*/ 136 w 347"/>
              <a:gd name="connsiteY25-31468" fmla="*/ 279 h 311"/>
              <a:gd name="connsiteX26-31469" fmla="*/ 136 w 347"/>
              <a:gd name="connsiteY26-31470" fmla="*/ 269 h 311"/>
              <a:gd name="connsiteX27-31471" fmla="*/ 136 w 347"/>
              <a:gd name="connsiteY27-31472" fmla="*/ 263 h 311"/>
              <a:gd name="connsiteX28-31473" fmla="*/ 131 w 347"/>
              <a:gd name="connsiteY28-31474" fmla="*/ 253 h 311"/>
              <a:gd name="connsiteX29-31475" fmla="*/ 121 w 347"/>
              <a:gd name="connsiteY29-31476" fmla="*/ 242 h 311"/>
              <a:gd name="connsiteX30-31477" fmla="*/ 110 w 347"/>
              <a:gd name="connsiteY30-31478" fmla="*/ 237 h 311"/>
              <a:gd name="connsiteX31-31479" fmla="*/ 100 w 347"/>
              <a:gd name="connsiteY31-31480" fmla="*/ 226 h 311"/>
              <a:gd name="connsiteX32-31481" fmla="*/ 84 w 347"/>
              <a:gd name="connsiteY32-31482" fmla="*/ 216 h 311"/>
              <a:gd name="connsiteX33-31483" fmla="*/ 68 w 347"/>
              <a:gd name="connsiteY33-31484" fmla="*/ 205 h 311"/>
              <a:gd name="connsiteX34-31485" fmla="*/ 52 w 347"/>
              <a:gd name="connsiteY34-31486" fmla="*/ 195 h 311"/>
              <a:gd name="connsiteX35-31487" fmla="*/ 36 w 347"/>
              <a:gd name="connsiteY35-31488" fmla="*/ 190 h 311"/>
              <a:gd name="connsiteX36-31489" fmla="*/ 26 w 347"/>
              <a:gd name="connsiteY36-31490" fmla="*/ 179 h 311"/>
              <a:gd name="connsiteX37-31491" fmla="*/ 15 w 347"/>
              <a:gd name="connsiteY37-31492" fmla="*/ 174 h 311"/>
              <a:gd name="connsiteX38-31493" fmla="*/ 5 w 347"/>
              <a:gd name="connsiteY38-31494" fmla="*/ 169 h 311"/>
              <a:gd name="connsiteX39-31495" fmla="*/ 0 w 347"/>
              <a:gd name="connsiteY39-31496" fmla="*/ 163 h 311"/>
              <a:gd name="connsiteX40-31497" fmla="*/ 0 w 347"/>
              <a:gd name="connsiteY40-31498" fmla="*/ 163 h 311"/>
              <a:gd name="connsiteX41-31499" fmla="*/ 0 w 347"/>
              <a:gd name="connsiteY41-31500" fmla="*/ 158 h 311"/>
              <a:gd name="connsiteX42-31501" fmla="*/ 0 w 347"/>
              <a:gd name="connsiteY42-31502" fmla="*/ 158 h 311"/>
              <a:gd name="connsiteX43-31503" fmla="*/ 5 w 347"/>
              <a:gd name="connsiteY43-31504" fmla="*/ 158 h 311"/>
              <a:gd name="connsiteX44-31505" fmla="*/ 10 w 347"/>
              <a:gd name="connsiteY44-31506" fmla="*/ 158 h 311"/>
              <a:gd name="connsiteX45-31507" fmla="*/ 21 w 347"/>
              <a:gd name="connsiteY45-31508" fmla="*/ 158 h 311"/>
              <a:gd name="connsiteX46-31509" fmla="*/ 31 w 347"/>
              <a:gd name="connsiteY46-31510" fmla="*/ 158 h 311"/>
              <a:gd name="connsiteX47-31511" fmla="*/ 47 w 347"/>
              <a:gd name="connsiteY47-31512" fmla="*/ 163 h 311"/>
              <a:gd name="connsiteX48-31513" fmla="*/ 63 w 347"/>
              <a:gd name="connsiteY48-31514" fmla="*/ 169 h 311"/>
              <a:gd name="connsiteX49-31515" fmla="*/ 84 w 347"/>
              <a:gd name="connsiteY49-31516" fmla="*/ 169 h 311"/>
              <a:gd name="connsiteX50-31517" fmla="*/ 105 w 347"/>
              <a:gd name="connsiteY50-31518" fmla="*/ 174 h 311"/>
              <a:gd name="connsiteX51-31519" fmla="*/ 121 w 347"/>
              <a:gd name="connsiteY51-31520" fmla="*/ 179 h 311"/>
              <a:gd name="connsiteX52-31521" fmla="*/ 136 w 347"/>
              <a:gd name="connsiteY52-31522" fmla="*/ 179 h 311"/>
              <a:gd name="connsiteX53-31523" fmla="*/ 152 w 347"/>
              <a:gd name="connsiteY53-31524" fmla="*/ 179 h 311"/>
              <a:gd name="connsiteX54-31525" fmla="*/ 163 w 347"/>
              <a:gd name="connsiteY54-31526" fmla="*/ 179 h 311"/>
              <a:gd name="connsiteX55-31527" fmla="*/ 173 w 347"/>
              <a:gd name="connsiteY55-31528" fmla="*/ 179 h 311"/>
              <a:gd name="connsiteX56-31529" fmla="*/ 179 w 347"/>
              <a:gd name="connsiteY56-31530" fmla="*/ 179 h 311"/>
              <a:gd name="connsiteX57-31531" fmla="*/ 184 w 347"/>
              <a:gd name="connsiteY57-31532" fmla="*/ 179 h 311"/>
              <a:gd name="connsiteX58-31533" fmla="*/ 189 w 347"/>
              <a:gd name="connsiteY58-31534" fmla="*/ 174 h 311"/>
              <a:gd name="connsiteX59-31535" fmla="*/ 194 w 347"/>
              <a:gd name="connsiteY59-31536" fmla="*/ 169 h 311"/>
              <a:gd name="connsiteX60-31537" fmla="*/ 200 w 347"/>
              <a:gd name="connsiteY60-31538" fmla="*/ 163 h 311"/>
              <a:gd name="connsiteX61-31539" fmla="*/ 205 w 347"/>
              <a:gd name="connsiteY61-31540" fmla="*/ 158 h 311"/>
              <a:gd name="connsiteX62-31541" fmla="*/ 210 w 347"/>
              <a:gd name="connsiteY62-31542" fmla="*/ 147 h 311"/>
              <a:gd name="connsiteX63-31543" fmla="*/ 221 w 347"/>
              <a:gd name="connsiteY63-31544" fmla="*/ 137 h 311"/>
              <a:gd name="connsiteX64-31545" fmla="*/ 226 w 347"/>
              <a:gd name="connsiteY64-31546" fmla="*/ 126 h 311"/>
              <a:gd name="connsiteX65-31547" fmla="*/ 231 w 347"/>
              <a:gd name="connsiteY65-31548" fmla="*/ 116 h 311"/>
              <a:gd name="connsiteX66-31549" fmla="*/ 236 w 347"/>
              <a:gd name="connsiteY66-31550" fmla="*/ 100 h 311"/>
              <a:gd name="connsiteX67-31551" fmla="*/ 242 w 347"/>
              <a:gd name="connsiteY67-31552" fmla="*/ 84 h 311"/>
              <a:gd name="connsiteX68-31553" fmla="*/ 247 w 347"/>
              <a:gd name="connsiteY68-31554" fmla="*/ 68 h 311"/>
              <a:gd name="connsiteX69-31555" fmla="*/ 252 w 347"/>
              <a:gd name="connsiteY69-31556" fmla="*/ 47 h 311"/>
              <a:gd name="connsiteX70-31557" fmla="*/ 257 w 347"/>
              <a:gd name="connsiteY70-31558" fmla="*/ 26 h 311"/>
              <a:gd name="connsiteX71-31559" fmla="*/ 263 w 347"/>
              <a:gd name="connsiteY71-31560" fmla="*/ 0 h 311"/>
              <a:gd name="connsiteX0-31561" fmla="*/ 347 w 347"/>
              <a:gd name="connsiteY0-31562" fmla="*/ 0 h 306"/>
              <a:gd name="connsiteX1-31563" fmla="*/ 336 w 347"/>
              <a:gd name="connsiteY1-31564" fmla="*/ 48 h 306"/>
              <a:gd name="connsiteX2-31565" fmla="*/ 326 w 347"/>
              <a:gd name="connsiteY2-31566" fmla="*/ 95 h 306"/>
              <a:gd name="connsiteX3-31567" fmla="*/ 310 w 347"/>
              <a:gd name="connsiteY3-31568" fmla="*/ 137 h 306"/>
              <a:gd name="connsiteX4-31569" fmla="*/ 299 w 347"/>
              <a:gd name="connsiteY4-31570" fmla="*/ 164 h 306"/>
              <a:gd name="connsiteX5-31571" fmla="*/ 294 w 347"/>
              <a:gd name="connsiteY5-31572" fmla="*/ 185 h 306"/>
              <a:gd name="connsiteX6-31573" fmla="*/ 284 w 347"/>
              <a:gd name="connsiteY6-31574" fmla="*/ 200 h 306"/>
              <a:gd name="connsiteX7-31575" fmla="*/ 273 w 347"/>
              <a:gd name="connsiteY7-31576" fmla="*/ 216 h 306"/>
              <a:gd name="connsiteX8-31577" fmla="*/ 263 w 347"/>
              <a:gd name="connsiteY8-31578" fmla="*/ 232 h 306"/>
              <a:gd name="connsiteX9-31579" fmla="*/ 252 w 347"/>
              <a:gd name="connsiteY9-31580" fmla="*/ 248 h 306"/>
              <a:gd name="connsiteX10-31581" fmla="*/ 236 w 347"/>
              <a:gd name="connsiteY10-31582" fmla="*/ 258 h 306"/>
              <a:gd name="connsiteX11-31583" fmla="*/ 226 w 347"/>
              <a:gd name="connsiteY11-31584" fmla="*/ 269 h 306"/>
              <a:gd name="connsiteX12-31585" fmla="*/ 215 w 347"/>
              <a:gd name="connsiteY12-31586" fmla="*/ 279 h 306"/>
              <a:gd name="connsiteX13-31587" fmla="*/ 205 w 347"/>
              <a:gd name="connsiteY13-31588" fmla="*/ 285 h 306"/>
              <a:gd name="connsiteX14-31589" fmla="*/ 194 w 347"/>
              <a:gd name="connsiteY14-31590" fmla="*/ 290 h 306"/>
              <a:gd name="connsiteX15-31591" fmla="*/ 184 w 347"/>
              <a:gd name="connsiteY15-31592" fmla="*/ 295 h 306"/>
              <a:gd name="connsiteX16-31593" fmla="*/ 179 w 347"/>
              <a:gd name="connsiteY16-31594" fmla="*/ 300 h 306"/>
              <a:gd name="connsiteX17-31595" fmla="*/ 168 w 347"/>
              <a:gd name="connsiteY17-31596" fmla="*/ 306 h 306"/>
              <a:gd name="connsiteX18-31597" fmla="*/ 163 w 347"/>
              <a:gd name="connsiteY18-31598" fmla="*/ 306 h 306"/>
              <a:gd name="connsiteX19-31599" fmla="*/ 157 w 347"/>
              <a:gd name="connsiteY19-31600" fmla="*/ 306 h 306"/>
              <a:gd name="connsiteX20-31601" fmla="*/ 147 w 347"/>
              <a:gd name="connsiteY20-31602" fmla="*/ 300 h 306"/>
              <a:gd name="connsiteX21-31603" fmla="*/ 142 w 347"/>
              <a:gd name="connsiteY21-31604" fmla="*/ 295 h 306"/>
              <a:gd name="connsiteX22-31605" fmla="*/ 136 w 347"/>
              <a:gd name="connsiteY22-31606" fmla="*/ 290 h 306"/>
              <a:gd name="connsiteX23-31607" fmla="*/ 136 w 347"/>
              <a:gd name="connsiteY23-31608" fmla="*/ 285 h 306"/>
              <a:gd name="connsiteX24-31609" fmla="*/ 136 w 347"/>
              <a:gd name="connsiteY24-31610" fmla="*/ 279 h 306"/>
              <a:gd name="connsiteX25-31611" fmla="*/ 136 w 347"/>
              <a:gd name="connsiteY25-31612" fmla="*/ 274 h 306"/>
              <a:gd name="connsiteX26-31613" fmla="*/ 136 w 347"/>
              <a:gd name="connsiteY26-31614" fmla="*/ 264 h 306"/>
              <a:gd name="connsiteX27-31615" fmla="*/ 136 w 347"/>
              <a:gd name="connsiteY27-31616" fmla="*/ 258 h 306"/>
              <a:gd name="connsiteX28-31617" fmla="*/ 131 w 347"/>
              <a:gd name="connsiteY28-31618" fmla="*/ 248 h 306"/>
              <a:gd name="connsiteX29-31619" fmla="*/ 121 w 347"/>
              <a:gd name="connsiteY29-31620" fmla="*/ 237 h 306"/>
              <a:gd name="connsiteX30-31621" fmla="*/ 110 w 347"/>
              <a:gd name="connsiteY30-31622" fmla="*/ 232 h 306"/>
              <a:gd name="connsiteX31-31623" fmla="*/ 100 w 347"/>
              <a:gd name="connsiteY31-31624" fmla="*/ 221 h 306"/>
              <a:gd name="connsiteX32-31625" fmla="*/ 84 w 347"/>
              <a:gd name="connsiteY32-31626" fmla="*/ 211 h 306"/>
              <a:gd name="connsiteX33-31627" fmla="*/ 68 w 347"/>
              <a:gd name="connsiteY33-31628" fmla="*/ 200 h 306"/>
              <a:gd name="connsiteX34-31629" fmla="*/ 52 w 347"/>
              <a:gd name="connsiteY34-31630" fmla="*/ 190 h 306"/>
              <a:gd name="connsiteX35-31631" fmla="*/ 36 w 347"/>
              <a:gd name="connsiteY35-31632" fmla="*/ 185 h 306"/>
              <a:gd name="connsiteX36-31633" fmla="*/ 26 w 347"/>
              <a:gd name="connsiteY36-31634" fmla="*/ 174 h 306"/>
              <a:gd name="connsiteX37-31635" fmla="*/ 15 w 347"/>
              <a:gd name="connsiteY37-31636" fmla="*/ 169 h 306"/>
              <a:gd name="connsiteX38-31637" fmla="*/ 5 w 347"/>
              <a:gd name="connsiteY38-31638" fmla="*/ 164 h 306"/>
              <a:gd name="connsiteX39-31639" fmla="*/ 0 w 347"/>
              <a:gd name="connsiteY39-31640" fmla="*/ 158 h 306"/>
              <a:gd name="connsiteX40-31641" fmla="*/ 0 w 347"/>
              <a:gd name="connsiteY40-31642" fmla="*/ 158 h 306"/>
              <a:gd name="connsiteX41-31643" fmla="*/ 0 w 347"/>
              <a:gd name="connsiteY41-31644" fmla="*/ 153 h 306"/>
              <a:gd name="connsiteX42-31645" fmla="*/ 0 w 347"/>
              <a:gd name="connsiteY42-31646" fmla="*/ 153 h 306"/>
              <a:gd name="connsiteX43-31647" fmla="*/ 5 w 347"/>
              <a:gd name="connsiteY43-31648" fmla="*/ 153 h 306"/>
              <a:gd name="connsiteX44-31649" fmla="*/ 10 w 347"/>
              <a:gd name="connsiteY44-31650" fmla="*/ 153 h 306"/>
              <a:gd name="connsiteX45-31651" fmla="*/ 21 w 347"/>
              <a:gd name="connsiteY45-31652" fmla="*/ 153 h 306"/>
              <a:gd name="connsiteX46-31653" fmla="*/ 31 w 347"/>
              <a:gd name="connsiteY46-31654" fmla="*/ 153 h 306"/>
              <a:gd name="connsiteX47-31655" fmla="*/ 47 w 347"/>
              <a:gd name="connsiteY47-31656" fmla="*/ 158 h 306"/>
              <a:gd name="connsiteX48-31657" fmla="*/ 63 w 347"/>
              <a:gd name="connsiteY48-31658" fmla="*/ 164 h 306"/>
              <a:gd name="connsiteX49-31659" fmla="*/ 84 w 347"/>
              <a:gd name="connsiteY49-31660" fmla="*/ 164 h 306"/>
              <a:gd name="connsiteX50-31661" fmla="*/ 105 w 347"/>
              <a:gd name="connsiteY50-31662" fmla="*/ 169 h 306"/>
              <a:gd name="connsiteX51-31663" fmla="*/ 121 w 347"/>
              <a:gd name="connsiteY51-31664" fmla="*/ 174 h 306"/>
              <a:gd name="connsiteX52-31665" fmla="*/ 136 w 347"/>
              <a:gd name="connsiteY52-31666" fmla="*/ 174 h 306"/>
              <a:gd name="connsiteX53-31667" fmla="*/ 152 w 347"/>
              <a:gd name="connsiteY53-31668" fmla="*/ 174 h 306"/>
              <a:gd name="connsiteX54-31669" fmla="*/ 163 w 347"/>
              <a:gd name="connsiteY54-31670" fmla="*/ 174 h 306"/>
              <a:gd name="connsiteX55-31671" fmla="*/ 173 w 347"/>
              <a:gd name="connsiteY55-31672" fmla="*/ 174 h 306"/>
              <a:gd name="connsiteX56-31673" fmla="*/ 179 w 347"/>
              <a:gd name="connsiteY56-31674" fmla="*/ 174 h 306"/>
              <a:gd name="connsiteX57-31675" fmla="*/ 184 w 347"/>
              <a:gd name="connsiteY57-31676" fmla="*/ 174 h 306"/>
              <a:gd name="connsiteX58-31677" fmla="*/ 189 w 347"/>
              <a:gd name="connsiteY58-31678" fmla="*/ 169 h 306"/>
              <a:gd name="connsiteX59-31679" fmla="*/ 194 w 347"/>
              <a:gd name="connsiteY59-31680" fmla="*/ 164 h 306"/>
              <a:gd name="connsiteX60-31681" fmla="*/ 200 w 347"/>
              <a:gd name="connsiteY60-31682" fmla="*/ 158 h 306"/>
              <a:gd name="connsiteX61-31683" fmla="*/ 205 w 347"/>
              <a:gd name="connsiteY61-31684" fmla="*/ 153 h 306"/>
              <a:gd name="connsiteX62-31685" fmla="*/ 210 w 347"/>
              <a:gd name="connsiteY62-31686" fmla="*/ 142 h 306"/>
              <a:gd name="connsiteX63-31687" fmla="*/ 221 w 347"/>
              <a:gd name="connsiteY63-31688" fmla="*/ 132 h 306"/>
              <a:gd name="connsiteX64-31689" fmla="*/ 226 w 347"/>
              <a:gd name="connsiteY64-31690" fmla="*/ 121 h 306"/>
              <a:gd name="connsiteX65-31691" fmla="*/ 231 w 347"/>
              <a:gd name="connsiteY65-31692" fmla="*/ 111 h 306"/>
              <a:gd name="connsiteX66-31693" fmla="*/ 236 w 347"/>
              <a:gd name="connsiteY66-31694" fmla="*/ 95 h 306"/>
              <a:gd name="connsiteX67-31695" fmla="*/ 242 w 347"/>
              <a:gd name="connsiteY67-31696" fmla="*/ 79 h 306"/>
              <a:gd name="connsiteX68-31697" fmla="*/ 247 w 347"/>
              <a:gd name="connsiteY68-31698" fmla="*/ 63 h 306"/>
              <a:gd name="connsiteX69-31699" fmla="*/ 252 w 347"/>
              <a:gd name="connsiteY69-31700" fmla="*/ 42 h 306"/>
              <a:gd name="connsiteX70-31701" fmla="*/ 257 w 347"/>
              <a:gd name="connsiteY70-31702" fmla="*/ 21 h 306"/>
              <a:gd name="connsiteX0-31703" fmla="*/ 336 w 336"/>
              <a:gd name="connsiteY0-31704" fmla="*/ 27 h 285"/>
              <a:gd name="connsiteX1-31705" fmla="*/ 326 w 336"/>
              <a:gd name="connsiteY1-31706" fmla="*/ 74 h 285"/>
              <a:gd name="connsiteX2-31707" fmla="*/ 310 w 336"/>
              <a:gd name="connsiteY2-31708" fmla="*/ 116 h 285"/>
              <a:gd name="connsiteX3-31709" fmla="*/ 299 w 336"/>
              <a:gd name="connsiteY3-31710" fmla="*/ 143 h 285"/>
              <a:gd name="connsiteX4-31711" fmla="*/ 294 w 336"/>
              <a:gd name="connsiteY4-31712" fmla="*/ 164 h 285"/>
              <a:gd name="connsiteX5-31713" fmla="*/ 284 w 336"/>
              <a:gd name="connsiteY5-31714" fmla="*/ 179 h 285"/>
              <a:gd name="connsiteX6-31715" fmla="*/ 273 w 336"/>
              <a:gd name="connsiteY6-31716" fmla="*/ 195 h 285"/>
              <a:gd name="connsiteX7-31717" fmla="*/ 263 w 336"/>
              <a:gd name="connsiteY7-31718" fmla="*/ 211 h 285"/>
              <a:gd name="connsiteX8-31719" fmla="*/ 252 w 336"/>
              <a:gd name="connsiteY8-31720" fmla="*/ 227 h 285"/>
              <a:gd name="connsiteX9-31721" fmla="*/ 236 w 336"/>
              <a:gd name="connsiteY9-31722" fmla="*/ 237 h 285"/>
              <a:gd name="connsiteX10-31723" fmla="*/ 226 w 336"/>
              <a:gd name="connsiteY10-31724" fmla="*/ 248 h 285"/>
              <a:gd name="connsiteX11-31725" fmla="*/ 215 w 336"/>
              <a:gd name="connsiteY11-31726" fmla="*/ 258 h 285"/>
              <a:gd name="connsiteX12-31727" fmla="*/ 205 w 336"/>
              <a:gd name="connsiteY12-31728" fmla="*/ 264 h 285"/>
              <a:gd name="connsiteX13-31729" fmla="*/ 194 w 336"/>
              <a:gd name="connsiteY13-31730" fmla="*/ 269 h 285"/>
              <a:gd name="connsiteX14-31731" fmla="*/ 184 w 336"/>
              <a:gd name="connsiteY14-31732" fmla="*/ 274 h 285"/>
              <a:gd name="connsiteX15-31733" fmla="*/ 179 w 336"/>
              <a:gd name="connsiteY15-31734" fmla="*/ 279 h 285"/>
              <a:gd name="connsiteX16-31735" fmla="*/ 168 w 336"/>
              <a:gd name="connsiteY16-31736" fmla="*/ 285 h 285"/>
              <a:gd name="connsiteX17-31737" fmla="*/ 163 w 336"/>
              <a:gd name="connsiteY17-31738" fmla="*/ 285 h 285"/>
              <a:gd name="connsiteX18-31739" fmla="*/ 157 w 336"/>
              <a:gd name="connsiteY18-31740" fmla="*/ 285 h 285"/>
              <a:gd name="connsiteX19-31741" fmla="*/ 147 w 336"/>
              <a:gd name="connsiteY19-31742" fmla="*/ 279 h 285"/>
              <a:gd name="connsiteX20-31743" fmla="*/ 142 w 336"/>
              <a:gd name="connsiteY20-31744" fmla="*/ 274 h 285"/>
              <a:gd name="connsiteX21-31745" fmla="*/ 136 w 336"/>
              <a:gd name="connsiteY21-31746" fmla="*/ 269 h 285"/>
              <a:gd name="connsiteX22-31747" fmla="*/ 136 w 336"/>
              <a:gd name="connsiteY22-31748" fmla="*/ 264 h 285"/>
              <a:gd name="connsiteX23-31749" fmla="*/ 136 w 336"/>
              <a:gd name="connsiteY23-31750" fmla="*/ 258 h 285"/>
              <a:gd name="connsiteX24-31751" fmla="*/ 136 w 336"/>
              <a:gd name="connsiteY24-31752" fmla="*/ 253 h 285"/>
              <a:gd name="connsiteX25-31753" fmla="*/ 136 w 336"/>
              <a:gd name="connsiteY25-31754" fmla="*/ 243 h 285"/>
              <a:gd name="connsiteX26-31755" fmla="*/ 136 w 336"/>
              <a:gd name="connsiteY26-31756" fmla="*/ 237 h 285"/>
              <a:gd name="connsiteX27-31757" fmla="*/ 131 w 336"/>
              <a:gd name="connsiteY27-31758" fmla="*/ 227 h 285"/>
              <a:gd name="connsiteX28-31759" fmla="*/ 121 w 336"/>
              <a:gd name="connsiteY28-31760" fmla="*/ 216 h 285"/>
              <a:gd name="connsiteX29-31761" fmla="*/ 110 w 336"/>
              <a:gd name="connsiteY29-31762" fmla="*/ 211 h 285"/>
              <a:gd name="connsiteX30-31763" fmla="*/ 100 w 336"/>
              <a:gd name="connsiteY30-31764" fmla="*/ 200 h 285"/>
              <a:gd name="connsiteX31-31765" fmla="*/ 84 w 336"/>
              <a:gd name="connsiteY31-31766" fmla="*/ 190 h 285"/>
              <a:gd name="connsiteX32-31767" fmla="*/ 68 w 336"/>
              <a:gd name="connsiteY32-31768" fmla="*/ 179 h 285"/>
              <a:gd name="connsiteX33-31769" fmla="*/ 52 w 336"/>
              <a:gd name="connsiteY33-31770" fmla="*/ 169 h 285"/>
              <a:gd name="connsiteX34-31771" fmla="*/ 36 w 336"/>
              <a:gd name="connsiteY34-31772" fmla="*/ 164 h 285"/>
              <a:gd name="connsiteX35-31773" fmla="*/ 26 w 336"/>
              <a:gd name="connsiteY35-31774" fmla="*/ 153 h 285"/>
              <a:gd name="connsiteX36-31775" fmla="*/ 15 w 336"/>
              <a:gd name="connsiteY36-31776" fmla="*/ 148 h 285"/>
              <a:gd name="connsiteX37-31777" fmla="*/ 5 w 336"/>
              <a:gd name="connsiteY37-31778" fmla="*/ 143 h 285"/>
              <a:gd name="connsiteX38-31779" fmla="*/ 0 w 336"/>
              <a:gd name="connsiteY38-31780" fmla="*/ 137 h 285"/>
              <a:gd name="connsiteX39-31781" fmla="*/ 0 w 336"/>
              <a:gd name="connsiteY39-31782" fmla="*/ 137 h 285"/>
              <a:gd name="connsiteX40-31783" fmla="*/ 0 w 336"/>
              <a:gd name="connsiteY40-31784" fmla="*/ 132 h 285"/>
              <a:gd name="connsiteX41-31785" fmla="*/ 0 w 336"/>
              <a:gd name="connsiteY41-31786" fmla="*/ 132 h 285"/>
              <a:gd name="connsiteX42-31787" fmla="*/ 5 w 336"/>
              <a:gd name="connsiteY42-31788" fmla="*/ 132 h 285"/>
              <a:gd name="connsiteX43-31789" fmla="*/ 10 w 336"/>
              <a:gd name="connsiteY43-31790" fmla="*/ 132 h 285"/>
              <a:gd name="connsiteX44-31791" fmla="*/ 21 w 336"/>
              <a:gd name="connsiteY44-31792" fmla="*/ 132 h 285"/>
              <a:gd name="connsiteX45-31793" fmla="*/ 31 w 336"/>
              <a:gd name="connsiteY45-31794" fmla="*/ 132 h 285"/>
              <a:gd name="connsiteX46-31795" fmla="*/ 47 w 336"/>
              <a:gd name="connsiteY46-31796" fmla="*/ 137 h 285"/>
              <a:gd name="connsiteX47-31797" fmla="*/ 63 w 336"/>
              <a:gd name="connsiteY47-31798" fmla="*/ 143 h 285"/>
              <a:gd name="connsiteX48-31799" fmla="*/ 84 w 336"/>
              <a:gd name="connsiteY48-31800" fmla="*/ 143 h 285"/>
              <a:gd name="connsiteX49-31801" fmla="*/ 105 w 336"/>
              <a:gd name="connsiteY49-31802" fmla="*/ 148 h 285"/>
              <a:gd name="connsiteX50-31803" fmla="*/ 121 w 336"/>
              <a:gd name="connsiteY50-31804" fmla="*/ 153 h 285"/>
              <a:gd name="connsiteX51-31805" fmla="*/ 136 w 336"/>
              <a:gd name="connsiteY51-31806" fmla="*/ 153 h 285"/>
              <a:gd name="connsiteX52-31807" fmla="*/ 152 w 336"/>
              <a:gd name="connsiteY52-31808" fmla="*/ 153 h 285"/>
              <a:gd name="connsiteX53-31809" fmla="*/ 163 w 336"/>
              <a:gd name="connsiteY53-31810" fmla="*/ 153 h 285"/>
              <a:gd name="connsiteX54-31811" fmla="*/ 173 w 336"/>
              <a:gd name="connsiteY54-31812" fmla="*/ 153 h 285"/>
              <a:gd name="connsiteX55-31813" fmla="*/ 179 w 336"/>
              <a:gd name="connsiteY55-31814" fmla="*/ 153 h 285"/>
              <a:gd name="connsiteX56-31815" fmla="*/ 184 w 336"/>
              <a:gd name="connsiteY56-31816" fmla="*/ 153 h 285"/>
              <a:gd name="connsiteX57-31817" fmla="*/ 189 w 336"/>
              <a:gd name="connsiteY57-31818" fmla="*/ 148 h 285"/>
              <a:gd name="connsiteX58-31819" fmla="*/ 194 w 336"/>
              <a:gd name="connsiteY58-31820" fmla="*/ 143 h 285"/>
              <a:gd name="connsiteX59-31821" fmla="*/ 200 w 336"/>
              <a:gd name="connsiteY59-31822" fmla="*/ 137 h 285"/>
              <a:gd name="connsiteX60-31823" fmla="*/ 205 w 336"/>
              <a:gd name="connsiteY60-31824" fmla="*/ 132 h 285"/>
              <a:gd name="connsiteX61-31825" fmla="*/ 210 w 336"/>
              <a:gd name="connsiteY61-31826" fmla="*/ 121 h 285"/>
              <a:gd name="connsiteX62-31827" fmla="*/ 221 w 336"/>
              <a:gd name="connsiteY62-31828" fmla="*/ 111 h 285"/>
              <a:gd name="connsiteX63-31829" fmla="*/ 226 w 336"/>
              <a:gd name="connsiteY63-31830" fmla="*/ 100 h 285"/>
              <a:gd name="connsiteX64-31831" fmla="*/ 231 w 336"/>
              <a:gd name="connsiteY64-31832" fmla="*/ 90 h 285"/>
              <a:gd name="connsiteX65-31833" fmla="*/ 236 w 336"/>
              <a:gd name="connsiteY65-31834" fmla="*/ 74 h 285"/>
              <a:gd name="connsiteX66-31835" fmla="*/ 242 w 336"/>
              <a:gd name="connsiteY66-31836" fmla="*/ 58 h 285"/>
              <a:gd name="connsiteX67-31837" fmla="*/ 247 w 336"/>
              <a:gd name="connsiteY67-31838" fmla="*/ 42 h 285"/>
              <a:gd name="connsiteX68-31839" fmla="*/ 252 w 336"/>
              <a:gd name="connsiteY68-31840" fmla="*/ 21 h 285"/>
              <a:gd name="connsiteX69-31841" fmla="*/ 257 w 336"/>
              <a:gd name="connsiteY69-31842" fmla="*/ 0 h 285"/>
              <a:gd name="connsiteX0-31843" fmla="*/ 326 w 326"/>
              <a:gd name="connsiteY0-31844" fmla="*/ 74 h 285"/>
              <a:gd name="connsiteX1-31845" fmla="*/ 310 w 326"/>
              <a:gd name="connsiteY1-31846" fmla="*/ 116 h 285"/>
              <a:gd name="connsiteX2-31847" fmla="*/ 299 w 326"/>
              <a:gd name="connsiteY2-31848" fmla="*/ 143 h 285"/>
              <a:gd name="connsiteX3-31849" fmla="*/ 294 w 326"/>
              <a:gd name="connsiteY3-31850" fmla="*/ 164 h 285"/>
              <a:gd name="connsiteX4-31851" fmla="*/ 284 w 326"/>
              <a:gd name="connsiteY4-31852" fmla="*/ 179 h 285"/>
              <a:gd name="connsiteX5-31853" fmla="*/ 273 w 326"/>
              <a:gd name="connsiteY5-31854" fmla="*/ 195 h 285"/>
              <a:gd name="connsiteX6-31855" fmla="*/ 263 w 326"/>
              <a:gd name="connsiteY6-31856" fmla="*/ 211 h 285"/>
              <a:gd name="connsiteX7-31857" fmla="*/ 252 w 326"/>
              <a:gd name="connsiteY7-31858" fmla="*/ 227 h 285"/>
              <a:gd name="connsiteX8-31859" fmla="*/ 236 w 326"/>
              <a:gd name="connsiteY8-31860" fmla="*/ 237 h 285"/>
              <a:gd name="connsiteX9-31861" fmla="*/ 226 w 326"/>
              <a:gd name="connsiteY9-31862" fmla="*/ 248 h 285"/>
              <a:gd name="connsiteX10-31863" fmla="*/ 215 w 326"/>
              <a:gd name="connsiteY10-31864" fmla="*/ 258 h 285"/>
              <a:gd name="connsiteX11-31865" fmla="*/ 205 w 326"/>
              <a:gd name="connsiteY11-31866" fmla="*/ 264 h 285"/>
              <a:gd name="connsiteX12-31867" fmla="*/ 194 w 326"/>
              <a:gd name="connsiteY12-31868" fmla="*/ 269 h 285"/>
              <a:gd name="connsiteX13-31869" fmla="*/ 184 w 326"/>
              <a:gd name="connsiteY13-31870" fmla="*/ 274 h 285"/>
              <a:gd name="connsiteX14-31871" fmla="*/ 179 w 326"/>
              <a:gd name="connsiteY14-31872" fmla="*/ 279 h 285"/>
              <a:gd name="connsiteX15-31873" fmla="*/ 168 w 326"/>
              <a:gd name="connsiteY15-31874" fmla="*/ 285 h 285"/>
              <a:gd name="connsiteX16-31875" fmla="*/ 163 w 326"/>
              <a:gd name="connsiteY16-31876" fmla="*/ 285 h 285"/>
              <a:gd name="connsiteX17-31877" fmla="*/ 157 w 326"/>
              <a:gd name="connsiteY17-31878" fmla="*/ 285 h 285"/>
              <a:gd name="connsiteX18-31879" fmla="*/ 147 w 326"/>
              <a:gd name="connsiteY18-31880" fmla="*/ 279 h 285"/>
              <a:gd name="connsiteX19-31881" fmla="*/ 142 w 326"/>
              <a:gd name="connsiteY19-31882" fmla="*/ 274 h 285"/>
              <a:gd name="connsiteX20-31883" fmla="*/ 136 w 326"/>
              <a:gd name="connsiteY20-31884" fmla="*/ 269 h 285"/>
              <a:gd name="connsiteX21-31885" fmla="*/ 136 w 326"/>
              <a:gd name="connsiteY21-31886" fmla="*/ 264 h 285"/>
              <a:gd name="connsiteX22-31887" fmla="*/ 136 w 326"/>
              <a:gd name="connsiteY22-31888" fmla="*/ 258 h 285"/>
              <a:gd name="connsiteX23-31889" fmla="*/ 136 w 326"/>
              <a:gd name="connsiteY23-31890" fmla="*/ 253 h 285"/>
              <a:gd name="connsiteX24-31891" fmla="*/ 136 w 326"/>
              <a:gd name="connsiteY24-31892" fmla="*/ 243 h 285"/>
              <a:gd name="connsiteX25-31893" fmla="*/ 136 w 326"/>
              <a:gd name="connsiteY25-31894" fmla="*/ 237 h 285"/>
              <a:gd name="connsiteX26-31895" fmla="*/ 131 w 326"/>
              <a:gd name="connsiteY26-31896" fmla="*/ 227 h 285"/>
              <a:gd name="connsiteX27-31897" fmla="*/ 121 w 326"/>
              <a:gd name="connsiteY27-31898" fmla="*/ 216 h 285"/>
              <a:gd name="connsiteX28-31899" fmla="*/ 110 w 326"/>
              <a:gd name="connsiteY28-31900" fmla="*/ 211 h 285"/>
              <a:gd name="connsiteX29-31901" fmla="*/ 100 w 326"/>
              <a:gd name="connsiteY29-31902" fmla="*/ 200 h 285"/>
              <a:gd name="connsiteX30-31903" fmla="*/ 84 w 326"/>
              <a:gd name="connsiteY30-31904" fmla="*/ 190 h 285"/>
              <a:gd name="connsiteX31-31905" fmla="*/ 68 w 326"/>
              <a:gd name="connsiteY31-31906" fmla="*/ 179 h 285"/>
              <a:gd name="connsiteX32-31907" fmla="*/ 52 w 326"/>
              <a:gd name="connsiteY32-31908" fmla="*/ 169 h 285"/>
              <a:gd name="connsiteX33-31909" fmla="*/ 36 w 326"/>
              <a:gd name="connsiteY33-31910" fmla="*/ 164 h 285"/>
              <a:gd name="connsiteX34-31911" fmla="*/ 26 w 326"/>
              <a:gd name="connsiteY34-31912" fmla="*/ 153 h 285"/>
              <a:gd name="connsiteX35-31913" fmla="*/ 15 w 326"/>
              <a:gd name="connsiteY35-31914" fmla="*/ 148 h 285"/>
              <a:gd name="connsiteX36-31915" fmla="*/ 5 w 326"/>
              <a:gd name="connsiteY36-31916" fmla="*/ 143 h 285"/>
              <a:gd name="connsiteX37-31917" fmla="*/ 0 w 326"/>
              <a:gd name="connsiteY37-31918" fmla="*/ 137 h 285"/>
              <a:gd name="connsiteX38-31919" fmla="*/ 0 w 326"/>
              <a:gd name="connsiteY38-31920" fmla="*/ 137 h 285"/>
              <a:gd name="connsiteX39-31921" fmla="*/ 0 w 326"/>
              <a:gd name="connsiteY39-31922" fmla="*/ 132 h 285"/>
              <a:gd name="connsiteX40-31923" fmla="*/ 0 w 326"/>
              <a:gd name="connsiteY40-31924" fmla="*/ 132 h 285"/>
              <a:gd name="connsiteX41-31925" fmla="*/ 5 w 326"/>
              <a:gd name="connsiteY41-31926" fmla="*/ 132 h 285"/>
              <a:gd name="connsiteX42-31927" fmla="*/ 10 w 326"/>
              <a:gd name="connsiteY42-31928" fmla="*/ 132 h 285"/>
              <a:gd name="connsiteX43-31929" fmla="*/ 21 w 326"/>
              <a:gd name="connsiteY43-31930" fmla="*/ 132 h 285"/>
              <a:gd name="connsiteX44-31931" fmla="*/ 31 w 326"/>
              <a:gd name="connsiteY44-31932" fmla="*/ 132 h 285"/>
              <a:gd name="connsiteX45-31933" fmla="*/ 47 w 326"/>
              <a:gd name="connsiteY45-31934" fmla="*/ 137 h 285"/>
              <a:gd name="connsiteX46-31935" fmla="*/ 63 w 326"/>
              <a:gd name="connsiteY46-31936" fmla="*/ 143 h 285"/>
              <a:gd name="connsiteX47-31937" fmla="*/ 84 w 326"/>
              <a:gd name="connsiteY47-31938" fmla="*/ 143 h 285"/>
              <a:gd name="connsiteX48-31939" fmla="*/ 105 w 326"/>
              <a:gd name="connsiteY48-31940" fmla="*/ 148 h 285"/>
              <a:gd name="connsiteX49-31941" fmla="*/ 121 w 326"/>
              <a:gd name="connsiteY49-31942" fmla="*/ 153 h 285"/>
              <a:gd name="connsiteX50-31943" fmla="*/ 136 w 326"/>
              <a:gd name="connsiteY50-31944" fmla="*/ 153 h 285"/>
              <a:gd name="connsiteX51-31945" fmla="*/ 152 w 326"/>
              <a:gd name="connsiteY51-31946" fmla="*/ 153 h 285"/>
              <a:gd name="connsiteX52-31947" fmla="*/ 163 w 326"/>
              <a:gd name="connsiteY52-31948" fmla="*/ 153 h 285"/>
              <a:gd name="connsiteX53-31949" fmla="*/ 173 w 326"/>
              <a:gd name="connsiteY53-31950" fmla="*/ 153 h 285"/>
              <a:gd name="connsiteX54-31951" fmla="*/ 179 w 326"/>
              <a:gd name="connsiteY54-31952" fmla="*/ 153 h 285"/>
              <a:gd name="connsiteX55-31953" fmla="*/ 184 w 326"/>
              <a:gd name="connsiteY55-31954" fmla="*/ 153 h 285"/>
              <a:gd name="connsiteX56-31955" fmla="*/ 189 w 326"/>
              <a:gd name="connsiteY56-31956" fmla="*/ 148 h 285"/>
              <a:gd name="connsiteX57-31957" fmla="*/ 194 w 326"/>
              <a:gd name="connsiteY57-31958" fmla="*/ 143 h 285"/>
              <a:gd name="connsiteX58-31959" fmla="*/ 200 w 326"/>
              <a:gd name="connsiteY58-31960" fmla="*/ 137 h 285"/>
              <a:gd name="connsiteX59-31961" fmla="*/ 205 w 326"/>
              <a:gd name="connsiteY59-31962" fmla="*/ 132 h 285"/>
              <a:gd name="connsiteX60-31963" fmla="*/ 210 w 326"/>
              <a:gd name="connsiteY60-31964" fmla="*/ 121 h 285"/>
              <a:gd name="connsiteX61-31965" fmla="*/ 221 w 326"/>
              <a:gd name="connsiteY61-31966" fmla="*/ 111 h 285"/>
              <a:gd name="connsiteX62-31967" fmla="*/ 226 w 326"/>
              <a:gd name="connsiteY62-31968" fmla="*/ 100 h 285"/>
              <a:gd name="connsiteX63-31969" fmla="*/ 231 w 326"/>
              <a:gd name="connsiteY63-31970" fmla="*/ 90 h 285"/>
              <a:gd name="connsiteX64-31971" fmla="*/ 236 w 326"/>
              <a:gd name="connsiteY64-31972" fmla="*/ 74 h 285"/>
              <a:gd name="connsiteX65-31973" fmla="*/ 242 w 326"/>
              <a:gd name="connsiteY65-31974" fmla="*/ 58 h 285"/>
              <a:gd name="connsiteX66-31975" fmla="*/ 247 w 326"/>
              <a:gd name="connsiteY66-31976" fmla="*/ 42 h 285"/>
              <a:gd name="connsiteX67-31977" fmla="*/ 252 w 326"/>
              <a:gd name="connsiteY67-31978" fmla="*/ 21 h 285"/>
              <a:gd name="connsiteX68-31979" fmla="*/ 257 w 326"/>
              <a:gd name="connsiteY68-31980" fmla="*/ 0 h 285"/>
              <a:gd name="connsiteX0-31981" fmla="*/ 310 w 310"/>
              <a:gd name="connsiteY0-31982" fmla="*/ 116 h 285"/>
              <a:gd name="connsiteX1-31983" fmla="*/ 299 w 310"/>
              <a:gd name="connsiteY1-31984" fmla="*/ 143 h 285"/>
              <a:gd name="connsiteX2-31985" fmla="*/ 294 w 310"/>
              <a:gd name="connsiteY2-31986" fmla="*/ 164 h 285"/>
              <a:gd name="connsiteX3-31987" fmla="*/ 284 w 310"/>
              <a:gd name="connsiteY3-31988" fmla="*/ 179 h 285"/>
              <a:gd name="connsiteX4-31989" fmla="*/ 273 w 310"/>
              <a:gd name="connsiteY4-31990" fmla="*/ 195 h 285"/>
              <a:gd name="connsiteX5-31991" fmla="*/ 263 w 310"/>
              <a:gd name="connsiteY5-31992" fmla="*/ 211 h 285"/>
              <a:gd name="connsiteX6-31993" fmla="*/ 252 w 310"/>
              <a:gd name="connsiteY6-31994" fmla="*/ 227 h 285"/>
              <a:gd name="connsiteX7-31995" fmla="*/ 236 w 310"/>
              <a:gd name="connsiteY7-31996" fmla="*/ 237 h 285"/>
              <a:gd name="connsiteX8-31997" fmla="*/ 226 w 310"/>
              <a:gd name="connsiteY8-31998" fmla="*/ 248 h 285"/>
              <a:gd name="connsiteX9-31999" fmla="*/ 215 w 310"/>
              <a:gd name="connsiteY9-32000" fmla="*/ 258 h 285"/>
              <a:gd name="connsiteX10-32001" fmla="*/ 205 w 310"/>
              <a:gd name="connsiteY10-32002" fmla="*/ 264 h 285"/>
              <a:gd name="connsiteX11-32003" fmla="*/ 194 w 310"/>
              <a:gd name="connsiteY11-32004" fmla="*/ 269 h 285"/>
              <a:gd name="connsiteX12-32005" fmla="*/ 184 w 310"/>
              <a:gd name="connsiteY12-32006" fmla="*/ 274 h 285"/>
              <a:gd name="connsiteX13-32007" fmla="*/ 179 w 310"/>
              <a:gd name="connsiteY13-32008" fmla="*/ 279 h 285"/>
              <a:gd name="connsiteX14-32009" fmla="*/ 168 w 310"/>
              <a:gd name="connsiteY14-32010" fmla="*/ 285 h 285"/>
              <a:gd name="connsiteX15-32011" fmla="*/ 163 w 310"/>
              <a:gd name="connsiteY15-32012" fmla="*/ 285 h 285"/>
              <a:gd name="connsiteX16-32013" fmla="*/ 157 w 310"/>
              <a:gd name="connsiteY16-32014" fmla="*/ 285 h 285"/>
              <a:gd name="connsiteX17-32015" fmla="*/ 147 w 310"/>
              <a:gd name="connsiteY17-32016" fmla="*/ 279 h 285"/>
              <a:gd name="connsiteX18-32017" fmla="*/ 142 w 310"/>
              <a:gd name="connsiteY18-32018" fmla="*/ 274 h 285"/>
              <a:gd name="connsiteX19-32019" fmla="*/ 136 w 310"/>
              <a:gd name="connsiteY19-32020" fmla="*/ 269 h 285"/>
              <a:gd name="connsiteX20-32021" fmla="*/ 136 w 310"/>
              <a:gd name="connsiteY20-32022" fmla="*/ 264 h 285"/>
              <a:gd name="connsiteX21-32023" fmla="*/ 136 w 310"/>
              <a:gd name="connsiteY21-32024" fmla="*/ 258 h 285"/>
              <a:gd name="connsiteX22-32025" fmla="*/ 136 w 310"/>
              <a:gd name="connsiteY22-32026" fmla="*/ 253 h 285"/>
              <a:gd name="connsiteX23-32027" fmla="*/ 136 w 310"/>
              <a:gd name="connsiteY23-32028" fmla="*/ 243 h 285"/>
              <a:gd name="connsiteX24-32029" fmla="*/ 136 w 310"/>
              <a:gd name="connsiteY24-32030" fmla="*/ 237 h 285"/>
              <a:gd name="connsiteX25-32031" fmla="*/ 131 w 310"/>
              <a:gd name="connsiteY25-32032" fmla="*/ 227 h 285"/>
              <a:gd name="connsiteX26-32033" fmla="*/ 121 w 310"/>
              <a:gd name="connsiteY26-32034" fmla="*/ 216 h 285"/>
              <a:gd name="connsiteX27-32035" fmla="*/ 110 w 310"/>
              <a:gd name="connsiteY27-32036" fmla="*/ 211 h 285"/>
              <a:gd name="connsiteX28-32037" fmla="*/ 100 w 310"/>
              <a:gd name="connsiteY28-32038" fmla="*/ 200 h 285"/>
              <a:gd name="connsiteX29-32039" fmla="*/ 84 w 310"/>
              <a:gd name="connsiteY29-32040" fmla="*/ 190 h 285"/>
              <a:gd name="connsiteX30-32041" fmla="*/ 68 w 310"/>
              <a:gd name="connsiteY30-32042" fmla="*/ 179 h 285"/>
              <a:gd name="connsiteX31-32043" fmla="*/ 52 w 310"/>
              <a:gd name="connsiteY31-32044" fmla="*/ 169 h 285"/>
              <a:gd name="connsiteX32-32045" fmla="*/ 36 w 310"/>
              <a:gd name="connsiteY32-32046" fmla="*/ 164 h 285"/>
              <a:gd name="connsiteX33-32047" fmla="*/ 26 w 310"/>
              <a:gd name="connsiteY33-32048" fmla="*/ 153 h 285"/>
              <a:gd name="connsiteX34-32049" fmla="*/ 15 w 310"/>
              <a:gd name="connsiteY34-32050" fmla="*/ 148 h 285"/>
              <a:gd name="connsiteX35-32051" fmla="*/ 5 w 310"/>
              <a:gd name="connsiteY35-32052" fmla="*/ 143 h 285"/>
              <a:gd name="connsiteX36-32053" fmla="*/ 0 w 310"/>
              <a:gd name="connsiteY36-32054" fmla="*/ 137 h 285"/>
              <a:gd name="connsiteX37-32055" fmla="*/ 0 w 310"/>
              <a:gd name="connsiteY37-32056" fmla="*/ 137 h 285"/>
              <a:gd name="connsiteX38-32057" fmla="*/ 0 w 310"/>
              <a:gd name="connsiteY38-32058" fmla="*/ 132 h 285"/>
              <a:gd name="connsiteX39-32059" fmla="*/ 0 w 310"/>
              <a:gd name="connsiteY39-32060" fmla="*/ 132 h 285"/>
              <a:gd name="connsiteX40-32061" fmla="*/ 5 w 310"/>
              <a:gd name="connsiteY40-32062" fmla="*/ 132 h 285"/>
              <a:gd name="connsiteX41-32063" fmla="*/ 10 w 310"/>
              <a:gd name="connsiteY41-32064" fmla="*/ 132 h 285"/>
              <a:gd name="connsiteX42-32065" fmla="*/ 21 w 310"/>
              <a:gd name="connsiteY42-32066" fmla="*/ 132 h 285"/>
              <a:gd name="connsiteX43-32067" fmla="*/ 31 w 310"/>
              <a:gd name="connsiteY43-32068" fmla="*/ 132 h 285"/>
              <a:gd name="connsiteX44-32069" fmla="*/ 47 w 310"/>
              <a:gd name="connsiteY44-32070" fmla="*/ 137 h 285"/>
              <a:gd name="connsiteX45-32071" fmla="*/ 63 w 310"/>
              <a:gd name="connsiteY45-32072" fmla="*/ 143 h 285"/>
              <a:gd name="connsiteX46-32073" fmla="*/ 84 w 310"/>
              <a:gd name="connsiteY46-32074" fmla="*/ 143 h 285"/>
              <a:gd name="connsiteX47-32075" fmla="*/ 105 w 310"/>
              <a:gd name="connsiteY47-32076" fmla="*/ 148 h 285"/>
              <a:gd name="connsiteX48-32077" fmla="*/ 121 w 310"/>
              <a:gd name="connsiteY48-32078" fmla="*/ 153 h 285"/>
              <a:gd name="connsiteX49-32079" fmla="*/ 136 w 310"/>
              <a:gd name="connsiteY49-32080" fmla="*/ 153 h 285"/>
              <a:gd name="connsiteX50-32081" fmla="*/ 152 w 310"/>
              <a:gd name="connsiteY50-32082" fmla="*/ 153 h 285"/>
              <a:gd name="connsiteX51-32083" fmla="*/ 163 w 310"/>
              <a:gd name="connsiteY51-32084" fmla="*/ 153 h 285"/>
              <a:gd name="connsiteX52-32085" fmla="*/ 173 w 310"/>
              <a:gd name="connsiteY52-32086" fmla="*/ 153 h 285"/>
              <a:gd name="connsiteX53-32087" fmla="*/ 179 w 310"/>
              <a:gd name="connsiteY53-32088" fmla="*/ 153 h 285"/>
              <a:gd name="connsiteX54-32089" fmla="*/ 184 w 310"/>
              <a:gd name="connsiteY54-32090" fmla="*/ 153 h 285"/>
              <a:gd name="connsiteX55-32091" fmla="*/ 189 w 310"/>
              <a:gd name="connsiteY55-32092" fmla="*/ 148 h 285"/>
              <a:gd name="connsiteX56-32093" fmla="*/ 194 w 310"/>
              <a:gd name="connsiteY56-32094" fmla="*/ 143 h 285"/>
              <a:gd name="connsiteX57-32095" fmla="*/ 200 w 310"/>
              <a:gd name="connsiteY57-32096" fmla="*/ 137 h 285"/>
              <a:gd name="connsiteX58-32097" fmla="*/ 205 w 310"/>
              <a:gd name="connsiteY58-32098" fmla="*/ 132 h 285"/>
              <a:gd name="connsiteX59-32099" fmla="*/ 210 w 310"/>
              <a:gd name="connsiteY59-32100" fmla="*/ 121 h 285"/>
              <a:gd name="connsiteX60-32101" fmla="*/ 221 w 310"/>
              <a:gd name="connsiteY60-32102" fmla="*/ 111 h 285"/>
              <a:gd name="connsiteX61-32103" fmla="*/ 226 w 310"/>
              <a:gd name="connsiteY61-32104" fmla="*/ 100 h 285"/>
              <a:gd name="connsiteX62-32105" fmla="*/ 231 w 310"/>
              <a:gd name="connsiteY62-32106" fmla="*/ 90 h 285"/>
              <a:gd name="connsiteX63-32107" fmla="*/ 236 w 310"/>
              <a:gd name="connsiteY63-32108" fmla="*/ 74 h 285"/>
              <a:gd name="connsiteX64-32109" fmla="*/ 242 w 310"/>
              <a:gd name="connsiteY64-32110" fmla="*/ 58 h 285"/>
              <a:gd name="connsiteX65-32111" fmla="*/ 247 w 310"/>
              <a:gd name="connsiteY65-32112" fmla="*/ 42 h 285"/>
              <a:gd name="connsiteX66-32113" fmla="*/ 252 w 310"/>
              <a:gd name="connsiteY66-32114" fmla="*/ 21 h 285"/>
              <a:gd name="connsiteX67-32115" fmla="*/ 257 w 310"/>
              <a:gd name="connsiteY67-32116" fmla="*/ 0 h 285"/>
              <a:gd name="connsiteX0-32117" fmla="*/ 310 w 310"/>
              <a:gd name="connsiteY0-32118" fmla="*/ 95 h 264"/>
              <a:gd name="connsiteX1-32119" fmla="*/ 299 w 310"/>
              <a:gd name="connsiteY1-32120" fmla="*/ 122 h 264"/>
              <a:gd name="connsiteX2-32121" fmla="*/ 294 w 310"/>
              <a:gd name="connsiteY2-32122" fmla="*/ 143 h 264"/>
              <a:gd name="connsiteX3-32123" fmla="*/ 284 w 310"/>
              <a:gd name="connsiteY3-32124" fmla="*/ 158 h 264"/>
              <a:gd name="connsiteX4-32125" fmla="*/ 273 w 310"/>
              <a:gd name="connsiteY4-32126" fmla="*/ 174 h 264"/>
              <a:gd name="connsiteX5-32127" fmla="*/ 263 w 310"/>
              <a:gd name="connsiteY5-32128" fmla="*/ 190 h 264"/>
              <a:gd name="connsiteX6-32129" fmla="*/ 252 w 310"/>
              <a:gd name="connsiteY6-32130" fmla="*/ 206 h 264"/>
              <a:gd name="connsiteX7-32131" fmla="*/ 236 w 310"/>
              <a:gd name="connsiteY7-32132" fmla="*/ 216 h 264"/>
              <a:gd name="connsiteX8-32133" fmla="*/ 226 w 310"/>
              <a:gd name="connsiteY8-32134" fmla="*/ 227 h 264"/>
              <a:gd name="connsiteX9-32135" fmla="*/ 215 w 310"/>
              <a:gd name="connsiteY9-32136" fmla="*/ 237 h 264"/>
              <a:gd name="connsiteX10-32137" fmla="*/ 205 w 310"/>
              <a:gd name="connsiteY10-32138" fmla="*/ 243 h 264"/>
              <a:gd name="connsiteX11-32139" fmla="*/ 194 w 310"/>
              <a:gd name="connsiteY11-32140" fmla="*/ 248 h 264"/>
              <a:gd name="connsiteX12-32141" fmla="*/ 184 w 310"/>
              <a:gd name="connsiteY12-32142" fmla="*/ 253 h 264"/>
              <a:gd name="connsiteX13-32143" fmla="*/ 179 w 310"/>
              <a:gd name="connsiteY13-32144" fmla="*/ 258 h 264"/>
              <a:gd name="connsiteX14-32145" fmla="*/ 168 w 310"/>
              <a:gd name="connsiteY14-32146" fmla="*/ 264 h 264"/>
              <a:gd name="connsiteX15-32147" fmla="*/ 163 w 310"/>
              <a:gd name="connsiteY15-32148" fmla="*/ 264 h 264"/>
              <a:gd name="connsiteX16-32149" fmla="*/ 157 w 310"/>
              <a:gd name="connsiteY16-32150" fmla="*/ 264 h 264"/>
              <a:gd name="connsiteX17-32151" fmla="*/ 147 w 310"/>
              <a:gd name="connsiteY17-32152" fmla="*/ 258 h 264"/>
              <a:gd name="connsiteX18-32153" fmla="*/ 142 w 310"/>
              <a:gd name="connsiteY18-32154" fmla="*/ 253 h 264"/>
              <a:gd name="connsiteX19-32155" fmla="*/ 136 w 310"/>
              <a:gd name="connsiteY19-32156" fmla="*/ 248 h 264"/>
              <a:gd name="connsiteX20-32157" fmla="*/ 136 w 310"/>
              <a:gd name="connsiteY20-32158" fmla="*/ 243 h 264"/>
              <a:gd name="connsiteX21-32159" fmla="*/ 136 w 310"/>
              <a:gd name="connsiteY21-32160" fmla="*/ 237 h 264"/>
              <a:gd name="connsiteX22-32161" fmla="*/ 136 w 310"/>
              <a:gd name="connsiteY22-32162" fmla="*/ 232 h 264"/>
              <a:gd name="connsiteX23-32163" fmla="*/ 136 w 310"/>
              <a:gd name="connsiteY23-32164" fmla="*/ 222 h 264"/>
              <a:gd name="connsiteX24-32165" fmla="*/ 136 w 310"/>
              <a:gd name="connsiteY24-32166" fmla="*/ 216 h 264"/>
              <a:gd name="connsiteX25-32167" fmla="*/ 131 w 310"/>
              <a:gd name="connsiteY25-32168" fmla="*/ 206 h 264"/>
              <a:gd name="connsiteX26-32169" fmla="*/ 121 w 310"/>
              <a:gd name="connsiteY26-32170" fmla="*/ 195 h 264"/>
              <a:gd name="connsiteX27-32171" fmla="*/ 110 w 310"/>
              <a:gd name="connsiteY27-32172" fmla="*/ 190 h 264"/>
              <a:gd name="connsiteX28-32173" fmla="*/ 100 w 310"/>
              <a:gd name="connsiteY28-32174" fmla="*/ 179 h 264"/>
              <a:gd name="connsiteX29-32175" fmla="*/ 84 w 310"/>
              <a:gd name="connsiteY29-32176" fmla="*/ 169 h 264"/>
              <a:gd name="connsiteX30-32177" fmla="*/ 68 w 310"/>
              <a:gd name="connsiteY30-32178" fmla="*/ 158 h 264"/>
              <a:gd name="connsiteX31-32179" fmla="*/ 52 w 310"/>
              <a:gd name="connsiteY31-32180" fmla="*/ 148 h 264"/>
              <a:gd name="connsiteX32-32181" fmla="*/ 36 w 310"/>
              <a:gd name="connsiteY32-32182" fmla="*/ 143 h 264"/>
              <a:gd name="connsiteX33-32183" fmla="*/ 26 w 310"/>
              <a:gd name="connsiteY33-32184" fmla="*/ 132 h 264"/>
              <a:gd name="connsiteX34-32185" fmla="*/ 15 w 310"/>
              <a:gd name="connsiteY34-32186" fmla="*/ 127 h 264"/>
              <a:gd name="connsiteX35-32187" fmla="*/ 5 w 310"/>
              <a:gd name="connsiteY35-32188" fmla="*/ 122 h 264"/>
              <a:gd name="connsiteX36-32189" fmla="*/ 0 w 310"/>
              <a:gd name="connsiteY36-32190" fmla="*/ 116 h 264"/>
              <a:gd name="connsiteX37-32191" fmla="*/ 0 w 310"/>
              <a:gd name="connsiteY37-32192" fmla="*/ 116 h 264"/>
              <a:gd name="connsiteX38-32193" fmla="*/ 0 w 310"/>
              <a:gd name="connsiteY38-32194" fmla="*/ 111 h 264"/>
              <a:gd name="connsiteX39-32195" fmla="*/ 0 w 310"/>
              <a:gd name="connsiteY39-32196" fmla="*/ 111 h 264"/>
              <a:gd name="connsiteX40-32197" fmla="*/ 5 w 310"/>
              <a:gd name="connsiteY40-32198" fmla="*/ 111 h 264"/>
              <a:gd name="connsiteX41-32199" fmla="*/ 10 w 310"/>
              <a:gd name="connsiteY41-32200" fmla="*/ 111 h 264"/>
              <a:gd name="connsiteX42-32201" fmla="*/ 21 w 310"/>
              <a:gd name="connsiteY42-32202" fmla="*/ 111 h 264"/>
              <a:gd name="connsiteX43-32203" fmla="*/ 31 w 310"/>
              <a:gd name="connsiteY43-32204" fmla="*/ 111 h 264"/>
              <a:gd name="connsiteX44-32205" fmla="*/ 47 w 310"/>
              <a:gd name="connsiteY44-32206" fmla="*/ 116 h 264"/>
              <a:gd name="connsiteX45-32207" fmla="*/ 63 w 310"/>
              <a:gd name="connsiteY45-32208" fmla="*/ 122 h 264"/>
              <a:gd name="connsiteX46-32209" fmla="*/ 84 w 310"/>
              <a:gd name="connsiteY46-32210" fmla="*/ 122 h 264"/>
              <a:gd name="connsiteX47-32211" fmla="*/ 105 w 310"/>
              <a:gd name="connsiteY47-32212" fmla="*/ 127 h 264"/>
              <a:gd name="connsiteX48-32213" fmla="*/ 121 w 310"/>
              <a:gd name="connsiteY48-32214" fmla="*/ 132 h 264"/>
              <a:gd name="connsiteX49-32215" fmla="*/ 136 w 310"/>
              <a:gd name="connsiteY49-32216" fmla="*/ 132 h 264"/>
              <a:gd name="connsiteX50-32217" fmla="*/ 152 w 310"/>
              <a:gd name="connsiteY50-32218" fmla="*/ 132 h 264"/>
              <a:gd name="connsiteX51-32219" fmla="*/ 163 w 310"/>
              <a:gd name="connsiteY51-32220" fmla="*/ 132 h 264"/>
              <a:gd name="connsiteX52-32221" fmla="*/ 173 w 310"/>
              <a:gd name="connsiteY52-32222" fmla="*/ 132 h 264"/>
              <a:gd name="connsiteX53-32223" fmla="*/ 179 w 310"/>
              <a:gd name="connsiteY53-32224" fmla="*/ 132 h 264"/>
              <a:gd name="connsiteX54-32225" fmla="*/ 184 w 310"/>
              <a:gd name="connsiteY54-32226" fmla="*/ 132 h 264"/>
              <a:gd name="connsiteX55-32227" fmla="*/ 189 w 310"/>
              <a:gd name="connsiteY55-32228" fmla="*/ 127 h 264"/>
              <a:gd name="connsiteX56-32229" fmla="*/ 194 w 310"/>
              <a:gd name="connsiteY56-32230" fmla="*/ 122 h 264"/>
              <a:gd name="connsiteX57-32231" fmla="*/ 200 w 310"/>
              <a:gd name="connsiteY57-32232" fmla="*/ 116 h 264"/>
              <a:gd name="connsiteX58-32233" fmla="*/ 205 w 310"/>
              <a:gd name="connsiteY58-32234" fmla="*/ 111 h 264"/>
              <a:gd name="connsiteX59-32235" fmla="*/ 210 w 310"/>
              <a:gd name="connsiteY59-32236" fmla="*/ 100 h 264"/>
              <a:gd name="connsiteX60-32237" fmla="*/ 221 w 310"/>
              <a:gd name="connsiteY60-32238" fmla="*/ 90 h 264"/>
              <a:gd name="connsiteX61-32239" fmla="*/ 226 w 310"/>
              <a:gd name="connsiteY61-32240" fmla="*/ 79 h 264"/>
              <a:gd name="connsiteX62-32241" fmla="*/ 231 w 310"/>
              <a:gd name="connsiteY62-32242" fmla="*/ 69 h 264"/>
              <a:gd name="connsiteX63-32243" fmla="*/ 236 w 310"/>
              <a:gd name="connsiteY63-32244" fmla="*/ 53 h 264"/>
              <a:gd name="connsiteX64-32245" fmla="*/ 242 w 310"/>
              <a:gd name="connsiteY64-32246" fmla="*/ 37 h 264"/>
              <a:gd name="connsiteX65-32247" fmla="*/ 247 w 310"/>
              <a:gd name="connsiteY65-32248" fmla="*/ 21 h 264"/>
              <a:gd name="connsiteX66-32249" fmla="*/ 252 w 310"/>
              <a:gd name="connsiteY66-32250" fmla="*/ 0 h 264"/>
              <a:gd name="connsiteX0-32251" fmla="*/ 310 w 310"/>
              <a:gd name="connsiteY0-32252" fmla="*/ 74 h 243"/>
              <a:gd name="connsiteX1-32253" fmla="*/ 299 w 310"/>
              <a:gd name="connsiteY1-32254" fmla="*/ 101 h 243"/>
              <a:gd name="connsiteX2-32255" fmla="*/ 294 w 310"/>
              <a:gd name="connsiteY2-32256" fmla="*/ 122 h 243"/>
              <a:gd name="connsiteX3-32257" fmla="*/ 284 w 310"/>
              <a:gd name="connsiteY3-32258" fmla="*/ 137 h 243"/>
              <a:gd name="connsiteX4-32259" fmla="*/ 273 w 310"/>
              <a:gd name="connsiteY4-32260" fmla="*/ 153 h 243"/>
              <a:gd name="connsiteX5-32261" fmla="*/ 263 w 310"/>
              <a:gd name="connsiteY5-32262" fmla="*/ 169 h 243"/>
              <a:gd name="connsiteX6-32263" fmla="*/ 252 w 310"/>
              <a:gd name="connsiteY6-32264" fmla="*/ 185 h 243"/>
              <a:gd name="connsiteX7-32265" fmla="*/ 236 w 310"/>
              <a:gd name="connsiteY7-32266" fmla="*/ 195 h 243"/>
              <a:gd name="connsiteX8-32267" fmla="*/ 226 w 310"/>
              <a:gd name="connsiteY8-32268" fmla="*/ 206 h 243"/>
              <a:gd name="connsiteX9-32269" fmla="*/ 215 w 310"/>
              <a:gd name="connsiteY9-32270" fmla="*/ 216 h 243"/>
              <a:gd name="connsiteX10-32271" fmla="*/ 205 w 310"/>
              <a:gd name="connsiteY10-32272" fmla="*/ 222 h 243"/>
              <a:gd name="connsiteX11-32273" fmla="*/ 194 w 310"/>
              <a:gd name="connsiteY11-32274" fmla="*/ 227 h 243"/>
              <a:gd name="connsiteX12-32275" fmla="*/ 184 w 310"/>
              <a:gd name="connsiteY12-32276" fmla="*/ 232 h 243"/>
              <a:gd name="connsiteX13-32277" fmla="*/ 179 w 310"/>
              <a:gd name="connsiteY13-32278" fmla="*/ 237 h 243"/>
              <a:gd name="connsiteX14-32279" fmla="*/ 168 w 310"/>
              <a:gd name="connsiteY14-32280" fmla="*/ 243 h 243"/>
              <a:gd name="connsiteX15-32281" fmla="*/ 163 w 310"/>
              <a:gd name="connsiteY15-32282" fmla="*/ 243 h 243"/>
              <a:gd name="connsiteX16-32283" fmla="*/ 157 w 310"/>
              <a:gd name="connsiteY16-32284" fmla="*/ 243 h 243"/>
              <a:gd name="connsiteX17-32285" fmla="*/ 147 w 310"/>
              <a:gd name="connsiteY17-32286" fmla="*/ 237 h 243"/>
              <a:gd name="connsiteX18-32287" fmla="*/ 142 w 310"/>
              <a:gd name="connsiteY18-32288" fmla="*/ 232 h 243"/>
              <a:gd name="connsiteX19-32289" fmla="*/ 136 w 310"/>
              <a:gd name="connsiteY19-32290" fmla="*/ 227 h 243"/>
              <a:gd name="connsiteX20-32291" fmla="*/ 136 w 310"/>
              <a:gd name="connsiteY20-32292" fmla="*/ 222 h 243"/>
              <a:gd name="connsiteX21-32293" fmla="*/ 136 w 310"/>
              <a:gd name="connsiteY21-32294" fmla="*/ 216 h 243"/>
              <a:gd name="connsiteX22-32295" fmla="*/ 136 w 310"/>
              <a:gd name="connsiteY22-32296" fmla="*/ 211 h 243"/>
              <a:gd name="connsiteX23-32297" fmla="*/ 136 w 310"/>
              <a:gd name="connsiteY23-32298" fmla="*/ 201 h 243"/>
              <a:gd name="connsiteX24-32299" fmla="*/ 136 w 310"/>
              <a:gd name="connsiteY24-32300" fmla="*/ 195 h 243"/>
              <a:gd name="connsiteX25-32301" fmla="*/ 131 w 310"/>
              <a:gd name="connsiteY25-32302" fmla="*/ 185 h 243"/>
              <a:gd name="connsiteX26-32303" fmla="*/ 121 w 310"/>
              <a:gd name="connsiteY26-32304" fmla="*/ 174 h 243"/>
              <a:gd name="connsiteX27-32305" fmla="*/ 110 w 310"/>
              <a:gd name="connsiteY27-32306" fmla="*/ 169 h 243"/>
              <a:gd name="connsiteX28-32307" fmla="*/ 100 w 310"/>
              <a:gd name="connsiteY28-32308" fmla="*/ 158 h 243"/>
              <a:gd name="connsiteX29-32309" fmla="*/ 84 w 310"/>
              <a:gd name="connsiteY29-32310" fmla="*/ 148 h 243"/>
              <a:gd name="connsiteX30-32311" fmla="*/ 68 w 310"/>
              <a:gd name="connsiteY30-32312" fmla="*/ 137 h 243"/>
              <a:gd name="connsiteX31-32313" fmla="*/ 52 w 310"/>
              <a:gd name="connsiteY31-32314" fmla="*/ 127 h 243"/>
              <a:gd name="connsiteX32-32315" fmla="*/ 36 w 310"/>
              <a:gd name="connsiteY32-32316" fmla="*/ 122 h 243"/>
              <a:gd name="connsiteX33-32317" fmla="*/ 26 w 310"/>
              <a:gd name="connsiteY33-32318" fmla="*/ 111 h 243"/>
              <a:gd name="connsiteX34-32319" fmla="*/ 15 w 310"/>
              <a:gd name="connsiteY34-32320" fmla="*/ 106 h 243"/>
              <a:gd name="connsiteX35-32321" fmla="*/ 5 w 310"/>
              <a:gd name="connsiteY35-32322" fmla="*/ 101 h 243"/>
              <a:gd name="connsiteX36-32323" fmla="*/ 0 w 310"/>
              <a:gd name="connsiteY36-32324" fmla="*/ 95 h 243"/>
              <a:gd name="connsiteX37-32325" fmla="*/ 0 w 310"/>
              <a:gd name="connsiteY37-32326" fmla="*/ 95 h 243"/>
              <a:gd name="connsiteX38-32327" fmla="*/ 0 w 310"/>
              <a:gd name="connsiteY38-32328" fmla="*/ 90 h 243"/>
              <a:gd name="connsiteX39-32329" fmla="*/ 0 w 310"/>
              <a:gd name="connsiteY39-32330" fmla="*/ 90 h 243"/>
              <a:gd name="connsiteX40-32331" fmla="*/ 5 w 310"/>
              <a:gd name="connsiteY40-32332" fmla="*/ 90 h 243"/>
              <a:gd name="connsiteX41-32333" fmla="*/ 10 w 310"/>
              <a:gd name="connsiteY41-32334" fmla="*/ 90 h 243"/>
              <a:gd name="connsiteX42-32335" fmla="*/ 21 w 310"/>
              <a:gd name="connsiteY42-32336" fmla="*/ 90 h 243"/>
              <a:gd name="connsiteX43-32337" fmla="*/ 31 w 310"/>
              <a:gd name="connsiteY43-32338" fmla="*/ 90 h 243"/>
              <a:gd name="connsiteX44-32339" fmla="*/ 47 w 310"/>
              <a:gd name="connsiteY44-32340" fmla="*/ 95 h 243"/>
              <a:gd name="connsiteX45-32341" fmla="*/ 63 w 310"/>
              <a:gd name="connsiteY45-32342" fmla="*/ 101 h 243"/>
              <a:gd name="connsiteX46-32343" fmla="*/ 84 w 310"/>
              <a:gd name="connsiteY46-32344" fmla="*/ 101 h 243"/>
              <a:gd name="connsiteX47-32345" fmla="*/ 105 w 310"/>
              <a:gd name="connsiteY47-32346" fmla="*/ 106 h 243"/>
              <a:gd name="connsiteX48-32347" fmla="*/ 121 w 310"/>
              <a:gd name="connsiteY48-32348" fmla="*/ 111 h 243"/>
              <a:gd name="connsiteX49-32349" fmla="*/ 136 w 310"/>
              <a:gd name="connsiteY49-32350" fmla="*/ 111 h 243"/>
              <a:gd name="connsiteX50-32351" fmla="*/ 152 w 310"/>
              <a:gd name="connsiteY50-32352" fmla="*/ 111 h 243"/>
              <a:gd name="connsiteX51-32353" fmla="*/ 163 w 310"/>
              <a:gd name="connsiteY51-32354" fmla="*/ 111 h 243"/>
              <a:gd name="connsiteX52-32355" fmla="*/ 173 w 310"/>
              <a:gd name="connsiteY52-32356" fmla="*/ 111 h 243"/>
              <a:gd name="connsiteX53-32357" fmla="*/ 179 w 310"/>
              <a:gd name="connsiteY53-32358" fmla="*/ 111 h 243"/>
              <a:gd name="connsiteX54-32359" fmla="*/ 184 w 310"/>
              <a:gd name="connsiteY54-32360" fmla="*/ 111 h 243"/>
              <a:gd name="connsiteX55-32361" fmla="*/ 189 w 310"/>
              <a:gd name="connsiteY55-32362" fmla="*/ 106 h 243"/>
              <a:gd name="connsiteX56-32363" fmla="*/ 194 w 310"/>
              <a:gd name="connsiteY56-32364" fmla="*/ 101 h 243"/>
              <a:gd name="connsiteX57-32365" fmla="*/ 200 w 310"/>
              <a:gd name="connsiteY57-32366" fmla="*/ 95 h 243"/>
              <a:gd name="connsiteX58-32367" fmla="*/ 205 w 310"/>
              <a:gd name="connsiteY58-32368" fmla="*/ 90 h 243"/>
              <a:gd name="connsiteX59-32369" fmla="*/ 210 w 310"/>
              <a:gd name="connsiteY59-32370" fmla="*/ 79 h 243"/>
              <a:gd name="connsiteX60-32371" fmla="*/ 221 w 310"/>
              <a:gd name="connsiteY60-32372" fmla="*/ 69 h 243"/>
              <a:gd name="connsiteX61-32373" fmla="*/ 226 w 310"/>
              <a:gd name="connsiteY61-32374" fmla="*/ 58 h 243"/>
              <a:gd name="connsiteX62-32375" fmla="*/ 231 w 310"/>
              <a:gd name="connsiteY62-32376" fmla="*/ 48 h 243"/>
              <a:gd name="connsiteX63-32377" fmla="*/ 236 w 310"/>
              <a:gd name="connsiteY63-32378" fmla="*/ 32 h 243"/>
              <a:gd name="connsiteX64-32379" fmla="*/ 242 w 310"/>
              <a:gd name="connsiteY64-32380" fmla="*/ 16 h 243"/>
              <a:gd name="connsiteX65-32381" fmla="*/ 247 w 310"/>
              <a:gd name="connsiteY65-32382" fmla="*/ 0 h 243"/>
              <a:gd name="connsiteX0-32383" fmla="*/ 310 w 310"/>
              <a:gd name="connsiteY0-32384" fmla="*/ 58 h 227"/>
              <a:gd name="connsiteX1-32385" fmla="*/ 299 w 310"/>
              <a:gd name="connsiteY1-32386" fmla="*/ 85 h 227"/>
              <a:gd name="connsiteX2-32387" fmla="*/ 294 w 310"/>
              <a:gd name="connsiteY2-32388" fmla="*/ 106 h 227"/>
              <a:gd name="connsiteX3-32389" fmla="*/ 284 w 310"/>
              <a:gd name="connsiteY3-32390" fmla="*/ 121 h 227"/>
              <a:gd name="connsiteX4-32391" fmla="*/ 273 w 310"/>
              <a:gd name="connsiteY4-32392" fmla="*/ 137 h 227"/>
              <a:gd name="connsiteX5-32393" fmla="*/ 263 w 310"/>
              <a:gd name="connsiteY5-32394" fmla="*/ 153 h 227"/>
              <a:gd name="connsiteX6-32395" fmla="*/ 252 w 310"/>
              <a:gd name="connsiteY6-32396" fmla="*/ 169 h 227"/>
              <a:gd name="connsiteX7-32397" fmla="*/ 236 w 310"/>
              <a:gd name="connsiteY7-32398" fmla="*/ 179 h 227"/>
              <a:gd name="connsiteX8-32399" fmla="*/ 226 w 310"/>
              <a:gd name="connsiteY8-32400" fmla="*/ 190 h 227"/>
              <a:gd name="connsiteX9-32401" fmla="*/ 215 w 310"/>
              <a:gd name="connsiteY9-32402" fmla="*/ 200 h 227"/>
              <a:gd name="connsiteX10-32403" fmla="*/ 205 w 310"/>
              <a:gd name="connsiteY10-32404" fmla="*/ 206 h 227"/>
              <a:gd name="connsiteX11-32405" fmla="*/ 194 w 310"/>
              <a:gd name="connsiteY11-32406" fmla="*/ 211 h 227"/>
              <a:gd name="connsiteX12-32407" fmla="*/ 184 w 310"/>
              <a:gd name="connsiteY12-32408" fmla="*/ 216 h 227"/>
              <a:gd name="connsiteX13-32409" fmla="*/ 179 w 310"/>
              <a:gd name="connsiteY13-32410" fmla="*/ 221 h 227"/>
              <a:gd name="connsiteX14-32411" fmla="*/ 168 w 310"/>
              <a:gd name="connsiteY14-32412" fmla="*/ 227 h 227"/>
              <a:gd name="connsiteX15-32413" fmla="*/ 163 w 310"/>
              <a:gd name="connsiteY15-32414" fmla="*/ 227 h 227"/>
              <a:gd name="connsiteX16-32415" fmla="*/ 157 w 310"/>
              <a:gd name="connsiteY16-32416" fmla="*/ 227 h 227"/>
              <a:gd name="connsiteX17-32417" fmla="*/ 147 w 310"/>
              <a:gd name="connsiteY17-32418" fmla="*/ 221 h 227"/>
              <a:gd name="connsiteX18-32419" fmla="*/ 142 w 310"/>
              <a:gd name="connsiteY18-32420" fmla="*/ 216 h 227"/>
              <a:gd name="connsiteX19-32421" fmla="*/ 136 w 310"/>
              <a:gd name="connsiteY19-32422" fmla="*/ 211 h 227"/>
              <a:gd name="connsiteX20-32423" fmla="*/ 136 w 310"/>
              <a:gd name="connsiteY20-32424" fmla="*/ 206 h 227"/>
              <a:gd name="connsiteX21-32425" fmla="*/ 136 w 310"/>
              <a:gd name="connsiteY21-32426" fmla="*/ 200 h 227"/>
              <a:gd name="connsiteX22-32427" fmla="*/ 136 w 310"/>
              <a:gd name="connsiteY22-32428" fmla="*/ 195 h 227"/>
              <a:gd name="connsiteX23-32429" fmla="*/ 136 w 310"/>
              <a:gd name="connsiteY23-32430" fmla="*/ 185 h 227"/>
              <a:gd name="connsiteX24-32431" fmla="*/ 136 w 310"/>
              <a:gd name="connsiteY24-32432" fmla="*/ 179 h 227"/>
              <a:gd name="connsiteX25-32433" fmla="*/ 131 w 310"/>
              <a:gd name="connsiteY25-32434" fmla="*/ 169 h 227"/>
              <a:gd name="connsiteX26-32435" fmla="*/ 121 w 310"/>
              <a:gd name="connsiteY26-32436" fmla="*/ 158 h 227"/>
              <a:gd name="connsiteX27-32437" fmla="*/ 110 w 310"/>
              <a:gd name="connsiteY27-32438" fmla="*/ 153 h 227"/>
              <a:gd name="connsiteX28-32439" fmla="*/ 100 w 310"/>
              <a:gd name="connsiteY28-32440" fmla="*/ 142 h 227"/>
              <a:gd name="connsiteX29-32441" fmla="*/ 84 w 310"/>
              <a:gd name="connsiteY29-32442" fmla="*/ 132 h 227"/>
              <a:gd name="connsiteX30-32443" fmla="*/ 68 w 310"/>
              <a:gd name="connsiteY30-32444" fmla="*/ 121 h 227"/>
              <a:gd name="connsiteX31-32445" fmla="*/ 52 w 310"/>
              <a:gd name="connsiteY31-32446" fmla="*/ 111 h 227"/>
              <a:gd name="connsiteX32-32447" fmla="*/ 36 w 310"/>
              <a:gd name="connsiteY32-32448" fmla="*/ 106 h 227"/>
              <a:gd name="connsiteX33-32449" fmla="*/ 26 w 310"/>
              <a:gd name="connsiteY33-32450" fmla="*/ 95 h 227"/>
              <a:gd name="connsiteX34-32451" fmla="*/ 15 w 310"/>
              <a:gd name="connsiteY34-32452" fmla="*/ 90 h 227"/>
              <a:gd name="connsiteX35-32453" fmla="*/ 5 w 310"/>
              <a:gd name="connsiteY35-32454" fmla="*/ 85 h 227"/>
              <a:gd name="connsiteX36-32455" fmla="*/ 0 w 310"/>
              <a:gd name="connsiteY36-32456" fmla="*/ 79 h 227"/>
              <a:gd name="connsiteX37-32457" fmla="*/ 0 w 310"/>
              <a:gd name="connsiteY37-32458" fmla="*/ 79 h 227"/>
              <a:gd name="connsiteX38-32459" fmla="*/ 0 w 310"/>
              <a:gd name="connsiteY38-32460" fmla="*/ 74 h 227"/>
              <a:gd name="connsiteX39-32461" fmla="*/ 0 w 310"/>
              <a:gd name="connsiteY39-32462" fmla="*/ 74 h 227"/>
              <a:gd name="connsiteX40-32463" fmla="*/ 5 w 310"/>
              <a:gd name="connsiteY40-32464" fmla="*/ 74 h 227"/>
              <a:gd name="connsiteX41-32465" fmla="*/ 10 w 310"/>
              <a:gd name="connsiteY41-32466" fmla="*/ 74 h 227"/>
              <a:gd name="connsiteX42-32467" fmla="*/ 21 w 310"/>
              <a:gd name="connsiteY42-32468" fmla="*/ 74 h 227"/>
              <a:gd name="connsiteX43-32469" fmla="*/ 31 w 310"/>
              <a:gd name="connsiteY43-32470" fmla="*/ 74 h 227"/>
              <a:gd name="connsiteX44-32471" fmla="*/ 47 w 310"/>
              <a:gd name="connsiteY44-32472" fmla="*/ 79 h 227"/>
              <a:gd name="connsiteX45-32473" fmla="*/ 63 w 310"/>
              <a:gd name="connsiteY45-32474" fmla="*/ 85 h 227"/>
              <a:gd name="connsiteX46-32475" fmla="*/ 84 w 310"/>
              <a:gd name="connsiteY46-32476" fmla="*/ 85 h 227"/>
              <a:gd name="connsiteX47-32477" fmla="*/ 105 w 310"/>
              <a:gd name="connsiteY47-32478" fmla="*/ 90 h 227"/>
              <a:gd name="connsiteX48-32479" fmla="*/ 121 w 310"/>
              <a:gd name="connsiteY48-32480" fmla="*/ 95 h 227"/>
              <a:gd name="connsiteX49-32481" fmla="*/ 136 w 310"/>
              <a:gd name="connsiteY49-32482" fmla="*/ 95 h 227"/>
              <a:gd name="connsiteX50-32483" fmla="*/ 152 w 310"/>
              <a:gd name="connsiteY50-32484" fmla="*/ 95 h 227"/>
              <a:gd name="connsiteX51-32485" fmla="*/ 163 w 310"/>
              <a:gd name="connsiteY51-32486" fmla="*/ 95 h 227"/>
              <a:gd name="connsiteX52-32487" fmla="*/ 173 w 310"/>
              <a:gd name="connsiteY52-32488" fmla="*/ 95 h 227"/>
              <a:gd name="connsiteX53-32489" fmla="*/ 179 w 310"/>
              <a:gd name="connsiteY53-32490" fmla="*/ 95 h 227"/>
              <a:gd name="connsiteX54-32491" fmla="*/ 184 w 310"/>
              <a:gd name="connsiteY54-32492" fmla="*/ 95 h 227"/>
              <a:gd name="connsiteX55-32493" fmla="*/ 189 w 310"/>
              <a:gd name="connsiteY55-32494" fmla="*/ 90 h 227"/>
              <a:gd name="connsiteX56-32495" fmla="*/ 194 w 310"/>
              <a:gd name="connsiteY56-32496" fmla="*/ 85 h 227"/>
              <a:gd name="connsiteX57-32497" fmla="*/ 200 w 310"/>
              <a:gd name="connsiteY57-32498" fmla="*/ 79 h 227"/>
              <a:gd name="connsiteX58-32499" fmla="*/ 205 w 310"/>
              <a:gd name="connsiteY58-32500" fmla="*/ 74 h 227"/>
              <a:gd name="connsiteX59-32501" fmla="*/ 210 w 310"/>
              <a:gd name="connsiteY59-32502" fmla="*/ 63 h 227"/>
              <a:gd name="connsiteX60-32503" fmla="*/ 221 w 310"/>
              <a:gd name="connsiteY60-32504" fmla="*/ 53 h 227"/>
              <a:gd name="connsiteX61-32505" fmla="*/ 226 w 310"/>
              <a:gd name="connsiteY61-32506" fmla="*/ 42 h 227"/>
              <a:gd name="connsiteX62-32507" fmla="*/ 231 w 310"/>
              <a:gd name="connsiteY62-32508" fmla="*/ 32 h 227"/>
              <a:gd name="connsiteX63-32509" fmla="*/ 236 w 310"/>
              <a:gd name="connsiteY63-32510" fmla="*/ 16 h 227"/>
              <a:gd name="connsiteX64-32511" fmla="*/ 242 w 310"/>
              <a:gd name="connsiteY64-32512" fmla="*/ 0 h 227"/>
              <a:gd name="connsiteX0-32513" fmla="*/ 310 w 310"/>
              <a:gd name="connsiteY0-32514" fmla="*/ 42 h 211"/>
              <a:gd name="connsiteX1-32515" fmla="*/ 299 w 310"/>
              <a:gd name="connsiteY1-32516" fmla="*/ 69 h 211"/>
              <a:gd name="connsiteX2-32517" fmla="*/ 294 w 310"/>
              <a:gd name="connsiteY2-32518" fmla="*/ 90 h 211"/>
              <a:gd name="connsiteX3-32519" fmla="*/ 284 w 310"/>
              <a:gd name="connsiteY3-32520" fmla="*/ 105 h 211"/>
              <a:gd name="connsiteX4-32521" fmla="*/ 273 w 310"/>
              <a:gd name="connsiteY4-32522" fmla="*/ 121 h 211"/>
              <a:gd name="connsiteX5-32523" fmla="*/ 263 w 310"/>
              <a:gd name="connsiteY5-32524" fmla="*/ 137 h 211"/>
              <a:gd name="connsiteX6-32525" fmla="*/ 252 w 310"/>
              <a:gd name="connsiteY6-32526" fmla="*/ 153 h 211"/>
              <a:gd name="connsiteX7-32527" fmla="*/ 236 w 310"/>
              <a:gd name="connsiteY7-32528" fmla="*/ 163 h 211"/>
              <a:gd name="connsiteX8-32529" fmla="*/ 226 w 310"/>
              <a:gd name="connsiteY8-32530" fmla="*/ 174 h 211"/>
              <a:gd name="connsiteX9-32531" fmla="*/ 215 w 310"/>
              <a:gd name="connsiteY9-32532" fmla="*/ 184 h 211"/>
              <a:gd name="connsiteX10-32533" fmla="*/ 205 w 310"/>
              <a:gd name="connsiteY10-32534" fmla="*/ 190 h 211"/>
              <a:gd name="connsiteX11-32535" fmla="*/ 194 w 310"/>
              <a:gd name="connsiteY11-32536" fmla="*/ 195 h 211"/>
              <a:gd name="connsiteX12-32537" fmla="*/ 184 w 310"/>
              <a:gd name="connsiteY12-32538" fmla="*/ 200 h 211"/>
              <a:gd name="connsiteX13-32539" fmla="*/ 179 w 310"/>
              <a:gd name="connsiteY13-32540" fmla="*/ 205 h 211"/>
              <a:gd name="connsiteX14-32541" fmla="*/ 168 w 310"/>
              <a:gd name="connsiteY14-32542" fmla="*/ 211 h 211"/>
              <a:gd name="connsiteX15-32543" fmla="*/ 163 w 310"/>
              <a:gd name="connsiteY15-32544" fmla="*/ 211 h 211"/>
              <a:gd name="connsiteX16-32545" fmla="*/ 157 w 310"/>
              <a:gd name="connsiteY16-32546" fmla="*/ 211 h 211"/>
              <a:gd name="connsiteX17-32547" fmla="*/ 147 w 310"/>
              <a:gd name="connsiteY17-32548" fmla="*/ 205 h 211"/>
              <a:gd name="connsiteX18-32549" fmla="*/ 142 w 310"/>
              <a:gd name="connsiteY18-32550" fmla="*/ 200 h 211"/>
              <a:gd name="connsiteX19-32551" fmla="*/ 136 w 310"/>
              <a:gd name="connsiteY19-32552" fmla="*/ 195 h 211"/>
              <a:gd name="connsiteX20-32553" fmla="*/ 136 w 310"/>
              <a:gd name="connsiteY20-32554" fmla="*/ 190 h 211"/>
              <a:gd name="connsiteX21-32555" fmla="*/ 136 w 310"/>
              <a:gd name="connsiteY21-32556" fmla="*/ 184 h 211"/>
              <a:gd name="connsiteX22-32557" fmla="*/ 136 w 310"/>
              <a:gd name="connsiteY22-32558" fmla="*/ 179 h 211"/>
              <a:gd name="connsiteX23-32559" fmla="*/ 136 w 310"/>
              <a:gd name="connsiteY23-32560" fmla="*/ 169 h 211"/>
              <a:gd name="connsiteX24-32561" fmla="*/ 136 w 310"/>
              <a:gd name="connsiteY24-32562" fmla="*/ 163 h 211"/>
              <a:gd name="connsiteX25-32563" fmla="*/ 131 w 310"/>
              <a:gd name="connsiteY25-32564" fmla="*/ 153 h 211"/>
              <a:gd name="connsiteX26-32565" fmla="*/ 121 w 310"/>
              <a:gd name="connsiteY26-32566" fmla="*/ 142 h 211"/>
              <a:gd name="connsiteX27-32567" fmla="*/ 110 w 310"/>
              <a:gd name="connsiteY27-32568" fmla="*/ 137 h 211"/>
              <a:gd name="connsiteX28-32569" fmla="*/ 100 w 310"/>
              <a:gd name="connsiteY28-32570" fmla="*/ 126 h 211"/>
              <a:gd name="connsiteX29-32571" fmla="*/ 84 w 310"/>
              <a:gd name="connsiteY29-32572" fmla="*/ 116 h 211"/>
              <a:gd name="connsiteX30-32573" fmla="*/ 68 w 310"/>
              <a:gd name="connsiteY30-32574" fmla="*/ 105 h 211"/>
              <a:gd name="connsiteX31-32575" fmla="*/ 52 w 310"/>
              <a:gd name="connsiteY31-32576" fmla="*/ 95 h 211"/>
              <a:gd name="connsiteX32-32577" fmla="*/ 36 w 310"/>
              <a:gd name="connsiteY32-32578" fmla="*/ 90 h 211"/>
              <a:gd name="connsiteX33-32579" fmla="*/ 26 w 310"/>
              <a:gd name="connsiteY33-32580" fmla="*/ 79 h 211"/>
              <a:gd name="connsiteX34-32581" fmla="*/ 15 w 310"/>
              <a:gd name="connsiteY34-32582" fmla="*/ 74 h 211"/>
              <a:gd name="connsiteX35-32583" fmla="*/ 5 w 310"/>
              <a:gd name="connsiteY35-32584" fmla="*/ 69 h 211"/>
              <a:gd name="connsiteX36-32585" fmla="*/ 0 w 310"/>
              <a:gd name="connsiteY36-32586" fmla="*/ 63 h 211"/>
              <a:gd name="connsiteX37-32587" fmla="*/ 0 w 310"/>
              <a:gd name="connsiteY37-32588" fmla="*/ 63 h 211"/>
              <a:gd name="connsiteX38-32589" fmla="*/ 0 w 310"/>
              <a:gd name="connsiteY38-32590" fmla="*/ 58 h 211"/>
              <a:gd name="connsiteX39-32591" fmla="*/ 0 w 310"/>
              <a:gd name="connsiteY39-32592" fmla="*/ 58 h 211"/>
              <a:gd name="connsiteX40-32593" fmla="*/ 5 w 310"/>
              <a:gd name="connsiteY40-32594" fmla="*/ 58 h 211"/>
              <a:gd name="connsiteX41-32595" fmla="*/ 10 w 310"/>
              <a:gd name="connsiteY41-32596" fmla="*/ 58 h 211"/>
              <a:gd name="connsiteX42-32597" fmla="*/ 21 w 310"/>
              <a:gd name="connsiteY42-32598" fmla="*/ 58 h 211"/>
              <a:gd name="connsiteX43-32599" fmla="*/ 31 w 310"/>
              <a:gd name="connsiteY43-32600" fmla="*/ 58 h 211"/>
              <a:gd name="connsiteX44-32601" fmla="*/ 47 w 310"/>
              <a:gd name="connsiteY44-32602" fmla="*/ 63 h 211"/>
              <a:gd name="connsiteX45-32603" fmla="*/ 63 w 310"/>
              <a:gd name="connsiteY45-32604" fmla="*/ 69 h 211"/>
              <a:gd name="connsiteX46-32605" fmla="*/ 84 w 310"/>
              <a:gd name="connsiteY46-32606" fmla="*/ 69 h 211"/>
              <a:gd name="connsiteX47-32607" fmla="*/ 105 w 310"/>
              <a:gd name="connsiteY47-32608" fmla="*/ 74 h 211"/>
              <a:gd name="connsiteX48-32609" fmla="*/ 121 w 310"/>
              <a:gd name="connsiteY48-32610" fmla="*/ 79 h 211"/>
              <a:gd name="connsiteX49-32611" fmla="*/ 136 w 310"/>
              <a:gd name="connsiteY49-32612" fmla="*/ 79 h 211"/>
              <a:gd name="connsiteX50-32613" fmla="*/ 152 w 310"/>
              <a:gd name="connsiteY50-32614" fmla="*/ 79 h 211"/>
              <a:gd name="connsiteX51-32615" fmla="*/ 163 w 310"/>
              <a:gd name="connsiteY51-32616" fmla="*/ 79 h 211"/>
              <a:gd name="connsiteX52-32617" fmla="*/ 173 w 310"/>
              <a:gd name="connsiteY52-32618" fmla="*/ 79 h 211"/>
              <a:gd name="connsiteX53-32619" fmla="*/ 179 w 310"/>
              <a:gd name="connsiteY53-32620" fmla="*/ 79 h 211"/>
              <a:gd name="connsiteX54-32621" fmla="*/ 184 w 310"/>
              <a:gd name="connsiteY54-32622" fmla="*/ 79 h 211"/>
              <a:gd name="connsiteX55-32623" fmla="*/ 189 w 310"/>
              <a:gd name="connsiteY55-32624" fmla="*/ 74 h 211"/>
              <a:gd name="connsiteX56-32625" fmla="*/ 194 w 310"/>
              <a:gd name="connsiteY56-32626" fmla="*/ 69 h 211"/>
              <a:gd name="connsiteX57-32627" fmla="*/ 200 w 310"/>
              <a:gd name="connsiteY57-32628" fmla="*/ 63 h 211"/>
              <a:gd name="connsiteX58-32629" fmla="*/ 205 w 310"/>
              <a:gd name="connsiteY58-32630" fmla="*/ 58 h 211"/>
              <a:gd name="connsiteX59-32631" fmla="*/ 210 w 310"/>
              <a:gd name="connsiteY59-32632" fmla="*/ 47 h 211"/>
              <a:gd name="connsiteX60-32633" fmla="*/ 221 w 310"/>
              <a:gd name="connsiteY60-32634" fmla="*/ 37 h 211"/>
              <a:gd name="connsiteX61-32635" fmla="*/ 226 w 310"/>
              <a:gd name="connsiteY61-32636" fmla="*/ 26 h 211"/>
              <a:gd name="connsiteX62-32637" fmla="*/ 231 w 310"/>
              <a:gd name="connsiteY62-32638" fmla="*/ 16 h 211"/>
              <a:gd name="connsiteX63-32639" fmla="*/ 236 w 310"/>
              <a:gd name="connsiteY63-32640" fmla="*/ 0 h 211"/>
              <a:gd name="connsiteX0-32641" fmla="*/ 310 w 310"/>
              <a:gd name="connsiteY0-32642" fmla="*/ 26 h 195"/>
              <a:gd name="connsiteX1-32643" fmla="*/ 299 w 310"/>
              <a:gd name="connsiteY1-32644" fmla="*/ 53 h 195"/>
              <a:gd name="connsiteX2-32645" fmla="*/ 294 w 310"/>
              <a:gd name="connsiteY2-32646" fmla="*/ 74 h 195"/>
              <a:gd name="connsiteX3-32647" fmla="*/ 284 w 310"/>
              <a:gd name="connsiteY3-32648" fmla="*/ 89 h 195"/>
              <a:gd name="connsiteX4-32649" fmla="*/ 273 w 310"/>
              <a:gd name="connsiteY4-32650" fmla="*/ 105 h 195"/>
              <a:gd name="connsiteX5-32651" fmla="*/ 263 w 310"/>
              <a:gd name="connsiteY5-32652" fmla="*/ 121 h 195"/>
              <a:gd name="connsiteX6-32653" fmla="*/ 252 w 310"/>
              <a:gd name="connsiteY6-32654" fmla="*/ 137 h 195"/>
              <a:gd name="connsiteX7-32655" fmla="*/ 236 w 310"/>
              <a:gd name="connsiteY7-32656" fmla="*/ 147 h 195"/>
              <a:gd name="connsiteX8-32657" fmla="*/ 226 w 310"/>
              <a:gd name="connsiteY8-32658" fmla="*/ 158 h 195"/>
              <a:gd name="connsiteX9-32659" fmla="*/ 215 w 310"/>
              <a:gd name="connsiteY9-32660" fmla="*/ 168 h 195"/>
              <a:gd name="connsiteX10-32661" fmla="*/ 205 w 310"/>
              <a:gd name="connsiteY10-32662" fmla="*/ 174 h 195"/>
              <a:gd name="connsiteX11-32663" fmla="*/ 194 w 310"/>
              <a:gd name="connsiteY11-32664" fmla="*/ 179 h 195"/>
              <a:gd name="connsiteX12-32665" fmla="*/ 184 w 310"/>
              <a:gd name="connsiteY12-32666" fmla="*/ 184 h 195"/>
              <a:gd name="connsiteX13-32667" fmla="*/ 179 w 310"/>
              <a:gd name="connsiteY13-32668" fmla="*/ 189 h 195"/>
              <a:gd name="connsiteX14-32669" fmla="*/ 168 w 310"/>
              <a:gd name="connsiteY14-32670" fmla="*/ 195 h 195"/>
              <a:gd name="connsiteX15-32671" fmla="*/ 163 w 310"/>
              <a:gd name="connsiteY15-32672" fmla="*/ 195 h 195"/>
              <a:gd name="connsiteX16-32673" fmla="*/ 157 w 310"/>
              <a:gd name="connsiteY16-32674" fmla="*/ 195 h 195"/>
              <a:gd name="connsiteX17-32675" fmla="*/ 147 w 310"/>
              <a:gd name="connsiteY17-32676" fmla="*/ 189 h 195"/>
              <a:gd name="connsiteX18-32677" fmla="*/ 142 w 310"/>
              <a:gd name="connsiteY18-32678" fmla="*/ 184 h 195"/>
              <a:gd name="connsiteX19-32679" fmla="*/ 136 w 310"/>
              <a:gd name="connsiteY19-32680" fmla="*/ 179 h 195"/>
              <a:gd name="connsiteX20-32681" fmla="*/ 136 w 310"/>
              <a:gd name="connsiteY20-32682" fmla="*/ 174 h 195"/>
              <a:gd name="connsiteX21-32683" fmla="*/ 136 w 310"/>
              <a:gd name="connsiteY21-32684" fmla="*/ 168 h 195"/>
              <a:gd name="connsiteX22-32685" fmla="*/ 136 w 310"/>
              <a:gd name="connsiteY22-32686" fmla="*/ 163 h 195"/>
              <a:gd name="connsiteX23-32687" fmla="*/ 136 w 310"/>
              <a:gd name="connsiteY23-32688" fmla="*/ 153 h 195"/>
              <a:gd name="connsiteX24-32689" fmla="*/ 136 w 310"/>
              <a:gd name="connsiteY24-32690" fmla="*/ 147 h 195"/>
              <a:gd name="connsiteX25-32691" fmla="*/ 131 w 310"/>
              <a:gd name="connsiteY25-32692" fmla="*/ 137 h 195"/>
              <a:gd name="connsiteX26-32693" fmla="*/ 121 w 310"/>
              <a:gd name="connsiteY26-32694" fmla="*/ 126 h 195"/>
              <a:gd name="connsiteX27-32695" fmla="*/ 110 w 310"/>
              <a:gd name="connsiteY27-32696" fmla="*/ 121 h 195"/>
              <a:gd name="connsiteX28-32697" fmla="*/ 100 w 310"/>
              <a:gd name="connsiteY28-32698" fmla="*/ 110 h 195"/>
              <a:gd name="connsiteX29-32699" fmla="*/ 84 w 310"/>
              <a:gd name="connsiteY29-32700" fmla="*/ 100 h 195"/>
              <a:gd name="connsiteX30-32701" fmla="*/ 68 w 310"/>
              <a:gd name="connsiteY30-32702" fmla="*/ 89 h 195"/>
              <a:gd name="connsiteX31-32703" fmla="*/ 52 w 310"/>
              <a:gd name="connsiteY31-32704" fmla="*/ 79 h 195"/>
              <a:gd name="connsiteX32-32705" fmla="*/ 36 w 310"/>
              <a:gd name="connsiteY32-32706" fmla="*/ 74 h 195"/>
              <a:gd name="connsiteX33-32707" fmla="*/ 26 w 310"/>
              <a:gd name="connsiteY33-32708" fmla="*/ 63 h 195"/>
              <a:gd name="connsiteX34-32709" fmla="*/ 15 w 310"/>
              <a:gd name="connsiteY34-32710" fmla="*/ 58 h 195"/>
              <a:gd name="connsiteX35-32711" fmla="*/ 5 w 310"/>
              <a:gd name="connsiteY35-32712" fmla="*/ 53 h 195"/>
              <a:gd name="connsiteX36-32713" fmla="*/ 0 w 310"/>
              <a:gd name="connsiteY36-32714" fmla="*/ 47 h 195"/>
              <a:gd name="connsiteX37-32715" fmla="*/ 0 w 310"/>
              <a:gd name="connsiteY37-32716" fmla="*/ 47 h 195"/>
              <a:gd name="connsiteX38-32717" fmla="*/ 0 w 310"/>
              <a:gd name="connsiteY38-32718" fmla="*/ 42 h 195"/>
              <a:gd name="connsiteX39-32719" fmla="*/ 0 w 310"/>
              <a:gd name="connsiteY39-32720" fmla="*/ 42 h 195"/>
              <a:gd name="connsiteX40-32721" fmla="*/ 5 w 310"/>
              <a:gd name="connsiteY40-32722" fmla="*/ 42 h 195"/>
              <a:gd name="connsiteX41-32723" fmla="*/ 10 w 310"/>
              <a:gd name="connsiteY41-32724" fmla="*/ 42 h 195"/>
              <a:gd name="connsiteX42-32725" fmla="*/ 21 w 310"/>
              <a:gd name="connsiteY42-32726" fmla="*/ 42 h 195"/>
              <a:gd name="connsiteX43-32727" fmla="*/ 31 w 310"/>
              <a:gd name="connsiteY43-32728" fmla="*/ 42 h 195"/>
              <a:gd name="connsiteX44-32729" fmla="*/ 47 w 310"/>
              <a:gd name="connsiteY44-32730" fmla="*/ 47 h 195"/>
              <a:gd name="connsiteX45-32731" fmla="*/ 63 w 310"/>
              <a:gd name="connsiteY45-32732" fmla="*/ 53 h 195"/>
              <a:gd name="connsiteX46-32733" fmla="*/ 84 w 310"/>
              <a:gd name="connsiteY46-32734" fmla="*/ 53 h 195"/>
              <a:gd name="connsiteX47-32735" fmla="*/ 105 w 310"/>
              <a:gd name="connsiteY47-32736" fmla="*/ 58 h 195"/>
              <a:gd name="connsiteX48-32737" fmla="*/ 121 w 310"/>
              <a:gd name="connsiteY48-32738" fmla="*/ 63 h 195"/>
              <a:gd name="connsiteX49-32739" fmla="*/ 136 w 310"/>
              <a:gd name="connsiteY49-32740" fmla="*/ 63 h 195"/>
              <a:gd name="connsiteX50-32741" fmla="*/ 152 w 310"/>
              <a:gd name="connsiteY50-32742" fmla="*/ 63 h 195"/>
              <a:gd name="connsiteX51-32743" fmla="*/ 163 w 310"/>
              <a:gd name="connsiteY51-32744" fmla="*/ 63 h 195"/>
              <a:gd name="connsiteX52-32745" fmla="*/ 173 w 310"/>
              <a:gd name="connsiteY52-32746" fmla="*/ 63 h 195"/>
              <a:gd name="connsiteX53-32747" fmla="*/ 179 w 310"/>
              <a:gd name="connsiteY53-32748" fmla="*/ 63 h 195"/>
              <a:gd name="connsiteX54-32749" fmla="*/ 184 w 310"/>
              <a:gd name="connsiteY54-32750" fmla="*/ 63 h 195"/>
              <a:gd name="connsiteX55-32751" fmla="*/ 189 w 310"/>
              <a:gd name="connsiteY55-32752" fmla="*/ 58 h 195"/>
              <a:gd name="connsiteX56-32753" fmla="*/ 194 w 310"/>
              <a:gd name="connsiteY56-32754" fmla="*/ 53 h 195"/>
              <a:gd name="connsiteX57-32755" fmla="*/ 200 w 310"/>
              <a:gd name="connsiteY57-32756" fmla="*/ 47 h 195"/>
              <a:gd name="connsiteX58-32757" fmla="*/ 205 w 310"/>
              <a:gd name="connsiteY58-32758" fmla="*/ 42 h 195"/>
              <a:gd name="connsiteX59-32759" fmla="*/ 210 w 310"/>
              <a:gd name="connsiteY59-32760" fmla="*/ 31 h 195"/>
              <a:gd name="connsiteX60-32761" fmla="*/ 221 w 310"/>
              <a:gd name="connsiteY60-32762" fmla="*/ 21 h 195"/>
              <a:gd name="connsiteX61-32763" fmla="*/ 226 w 310"/>
              <a:gd name="connsiteY61-32764" fmla="*/ 10 h 195"/>
              <a:gd name="connsiteX62-32765" fmla="*/ 231 w 310"/>
              <a:gd name="connsiteY62-32766" fmla="*/ 0 h 195"/>
              <a:gd name="connsiteX0-32767" fmla="*/ 310 w 310"/>
              <a:gd name="connsiteY0-32768" fmla="*/ 16 h 185"/>
              <a:gd name="connsiteX1-32769" fmla="*/ 299 w 310"/>
              <a:gd name="connsiteY1-32770" fmla="*/ 43 h 185"/>
              <a:gd name="connsiteX2-32771" fmla="*/ 294 w 310"/>
              <a:gd name="connsiteY2-32772" fmla="*/ 64 h 185"/>
              <a:gd name="connsiteX3-32773" fmla="*/ 284 w 310"/>
              <a:gd name="connsiteY3-32774" fmla="*/ 79 h 185"/>
              <a:gd name="connsiteX4-32775" fmla="*/ 273 w 310"/>
              <a:gd name="connsiteY4-32776" fmla="*/ 95 h 185"/>
              <a:gd name="connsiteX5-32777" fmla="*/ 263 w 310"/>
              <a:gd name="connsiteY5-32778" fmla="*/ 111 h 185"/>
              <a:gd name="connsiteX6-32779" fmla="*/ 252 w 310"/>
              <a:gd name="connsiteY6-32780" fmla="*/ 127 h 185"/>
              <a:gd name="connsiteX7-32781" fmla="*/ 236 w 310"/>
              <a:gd name="connsiteY7-32782" fmla="*/ 137 h 185"/>
              <a:gd name="connsiteX8-32783" fmla="*/ 226 w 310"/>
              <a:gd name="connsiteY8-32784" fmla="*/ 148 h 185"/>
              <a:gd name="connsiteX9-32785" fmla="*/ 215 w 310"/>
              <a:gd name="connsiteY9-32786" fmla="*/ 158 h 185"/>
              <a:gd name="connsiteX10-32787" fmla="*/ 205 w 310"/>
              <a:gd name="connsiteY10-32788" fmla="*/ 164 h 185"/>
              <a:gd name="connsiteX11-32789" fmla="*/ 194 w 310"/>
              <a:gd name="connsiteY11-32790" fmla="*/ 169 h 185"/>
              <a:gd name="connsiteX12-32791" fmla="*/ 184 w 310"/>
              <a:gd name="connsiteY12-32792" fmla="*/ 174 h 185"/>
              <a:gd name="connsiteX13-32793" fmla="*/ 179 w 310"/>
              <a:gd name="connsiteY13-32794" fmla="*/ 179 h 185"/>
              <a:gd name="connsiteX14-32795" fmla="*/ 168 w 310"/>
              <a:gd name="connsiteY14-32796" fmla="*/ 185 h 185"/>
              <a:gd name="connsiteX15-32797" fmla="*/ 163 w 310"/>
              <a:gd name="connsiteY15-32798" fmla="*/ 185 h 185"/>
              <a:gd name="connsiteX16-32799" fmla="*/ 157 w 310"/>
              <a:gd name="connsiteY16-32800" fmla="*/ 185 h 185"/>
              <a:gd name="connsiteX17-32801" fmla="*/ 147 w 310"/>
              <a:gd name="connsiteY17-32802" fmla="*/ 179 h 185"/>
              <a:gd name="connsiteX18-32803" fmla="*/ 142 w 310"/>
              <a:gd name="connsiteY18-32804" fmla="*/ 174 h 185"/>
              <a:gd name="connsiteX19-32805" fmla="*/ 136 w 310"/>
              <a:gd name="connsiteY19-32806" fmla="*/ 169 h 185"/>
              <a:gd name="connsiteX20-32807" fmla="*/ 136 w 310"/>
              <a:gd name="connsiteY20-32808" fmla="*/ 164 h 185"/>
              <a:gd name="connsiteX21-32809" fmla="*/ 136 w 310"/>
              <a:gd name="connsiteY21-32810" fmla="*/ 158 h 185"/>
              <a:gd name="connsiteX22-32811" fmla="*/ 136 w 310"/>
              <a:gd name="connsiteY22-32812" fmla="*/ 153 h 185"/>
              <a:gd name="connsiteX23-32813" fmla="*/ 136 w 310"/>
              <a:gd name="connsiteY23-32814" fmla="*/ 143 h 185"/>
              <a:gd name="connsiteX24-32815" fmla="*/ 136 w 310"/>
              <a:gd name="connsiteY24-32816" fmla="*/ 137 h 185"/>
              <a:gd name="connsiteX25-32817" fmla="*/ 131 w 310"/>
              <a:gd name="connsiteY25-32818" fmla="*/ 127 h 185"/>
              <a:gd name="connsiteX26-32819" fmla="*/ 121 w 310"/>
              <a:gd name="connsiteY26-32820" fmla="*/ 116 h 185"/>
              <a:gd name="connsiteX27-32821" fmla="*/ 110 w 310"/>
              <a:gd name="connsiteY27-32822" fmla="*/ 111 h 185"/>
              <a:gd name="connsiteX28-32823" fmla="*/ 100 w 310"/>
              <a:gd name="connsiteY28-32824" fmla="*/ 100 h 185"/>
              <a:gd name="connsiteX29-32825" fmla="*/ 84 w 310"/>
              <a:gd name="connsiteY29-32826" fmla="*/ 90 h 185"/>
              <a:gd name="connsiteX30-32827" fmla="*/ 68 w 310"/>
              <a:gd name="connsiteY30-32828" fmla="*/ 79 h 185"/>
              <a:gd name="connsiteX31-32829" fmla="*/ 52 w 310"/>
              <a:gd name="connsiteY31-32830" fmla="*/ 69 h 185"/>
              <a:gd name="connsiteX32-32831" fmla="*/ 36 w 310"/>
              <a:gd name="connsiteY32-32832" fmla="*/ 64 h 185"/>
              <a:gd name="connsiteX33-32833" fmla="*/ 26 w 310"/>
              <a:gd name="connsiteY33-32834" fmla="*/ 53 h 185"/>
              <a:gd name="connsiteX34-32835" fmla="*/ 15 w 310"/>
              <a:gd name="connsiteY34-32836" fmla="*/ 48 h 185"/>
              <a:gd name="connsiteX35-32837" fmla="*/ 5 w 310"/>
              <a:gd name="connsiteY35-32838" fmla="*/ 43 h 185"/>
              <a:gd name="connsiteX36-32839" fmla="*/ 0 w 310"/>
              <a:gd name="connsiteY36-32840" fmla="*/ 37 h 185"/>
              <a:gd name="connsiteX37-32841" fmla="*/ 0 w 310"/>
              <a:gd name="connsiteY37-32842" fmla="*/ 37 h 185"/>
              <a:gd name="connsiteX38-32843" fmla="*/ 0 w 310"/>
              <a:gd name="connsiteY38-32844" fmla="*/ 32 h 185"/>
              <a:gd name="connsiteX39-32845" fmla="*/ 0 w 310"/>
              <a:gd name="connsiteY39-32846" fmla="*/ 32 h 185"/>
              <a:gd name="connsiteX40-32847" fmla="*/ 5 w 310"/>
              <a:gd name="connsiteY40-32848" fmla="*/ 32 h 185"/>
              <a:gd name="connsiteX41-32849" fmla="*/ 10 w 310"/>
              <a:gd name="connsiteY41-32850" fmla="*/ 32 h 185"/>
              <a:gd name="connsiteX42-32851" fmla="*/ 21 w 310"/>
              <a:gd name="connsiteY42-32852" fmla="*/ 32 h 185"/>
              <a:gd name="connsiteX43-32853" fmla="*/ 31 w 310"/>
              <a:gd name="connsiteY43-32854" fmla="*/ 32 h 185"/>
              <a:gd name="connsiteX44-32855" fmla="*/ 47 w 310"/>
              <a:gd name="connsiteY44-32856" fmla="*/ 37 h 185"/>
              <a:gd name="connsiteX45-32857" fmla="*/ 63 w 310"/>
              <a:gd name="connsiteY45-32858" fmla="*/ 43 h 185"/>
              <a:gd name="connsiteX46-32859" fmla="*/ 84 w 310"/>
              <a:gd name="connsiteY46-32860" fmla="*/ 43 h 185"/>
              <a:gd name="connsiteX47-32861" fmla="*/ 105 w 310"/>
              <a:gd name="connsiteY47-32862" fmla="*/ 48 h 185"/>
              <a:gd name="connsiteX48-32863" fmla="*/ 121 w 310"/>
              <a:gd name="connsiteY48-32864" fmla="*/ 53 h 185"/>
              <a:gd name="connsiteX49-32865" fmla="*/ 136 w 310"/>
              <a:gd name="connsiteY49-32866" fmla="*/ 53 h 185"/>
              <a:gd name="connsiteX50-32867" fmla="*/ 152 w 310"/>
              <a:gd name="connsiteY50-32868" fmla="*/ 53 h 185"/>
              <a:gd name="connsiteX51-32869" fmla="*/ 163 w 310"/>
              <a:gd name="connsiteY51-32870" fmla="*/ 53 h 185"/>
              <a:gd name="connsiteX52-32871" fmla="*/ 173 w 310"/>
              <a:gd name="connsiteY52-32872" fmla="*/ 53 h 185"/>
              <a:gd name="connsiteX53-32873" fmla="*/ 179 w 310"/>
              <a:gd name="connsiteY53-32874" fmla="*/ 53 h 185"/>
              <a:gd name="connsiteX54-32875" fmla="*/ 184 w 310"/>
              <a:gd name="connsiteY54-32876" fmla="*/ 53 h 185"/>
              <a:gd name="connsiteX55-32877" fmla="*/ 189 w 310"/>
              <a:gd name="connsiteY55-32878" fmla="*/ 48 h 185"/>
              <a:gd name="connsiteX56-32879" fmla="*/ 194 w 310"/>
              <a:gd name="connsiteY56-32880" fmla="*/ 43 h 185"/>
              <a:gd name="connsiteX57-32881" fmla="*/ 200 w 310"/>
              <a:gd name="connsiteY57-32882" fmla="*/ 37 h 185"/>
              <a:gd name="connsiteX58-32883" fmla="*/ 205 w 310"/>
              <a:gd name="connsiteY58-32884" fmla="*/ 32 h 185"/>
              <a:gd name="connsiteX59-32885" fmla="*/ 210 w 310"/>
              <a:gd name="connsiteY59-32886" fmla="*/ 21 h 185"/>
              <a:gd name="connsiteX60-32887" fmla="*/ 221 w 310"/>
              <a:gd name="connsiteY60-32888" fmla="*/ 11 h 185"/>
              <a:gd name="connsiteX61-32889" fmla="*/ 226 w 310"/>
              <a:gd name="connsiteY61-32890" fmla="*/ 0 h 185"/>
              <a:gd name="connsiteX0-32891" fmla="*/ 310 w 310"/>
              <a:gd name="connsiteY0-32892" fmla="*/ 5 h 174"/>
              <a:gd name="connsiteX1-32893" fmla="*/ 299 w 310"/>
              <a:gd name="connsiteY1-32894" fmla="*/ 32 h 174"/>
              <a:gd name="connsiteX2-32895" fmla="*/ 294 w 310"/>
              <a:gd name="connsiteY2-32896" fmla="*/ 53 h 174"/>
              <a:gd name="connsiteX3-32897" fmla="*/ 284 w 310"/>
              <a:gd name="connsiteY3-32898" fmla="*/ 68 h 174"/>
              <a:gd name="connsiteX4-32899" fmla="*/ 273 w 310"/>
              <a:gd name="connsiteY4-32900" fmla="*/ 84 h 174"/>
              <a:gd name="connsiteX5-32901" fmla="*/ 263 w 310"/>
              <a:gd name="connsiteY5-32902" fmla="*/ 100 h 174"/>
              <a:gd name="connsiteX6-32903" fmla="*/ 252 w 310"/>
              <a:gd name="connsiteY6-32904" fmla="*/ 116 h 174"/>
              <a:gd name="connsiteX7-32905" fmla="*/ 236 w 310"/>
              <a:gd name="connsiteY7-32906" fmla="*/ 126 h 174"/>
              <a:gd name="connsiteX8-32907" fmla="*/ 226 w 310"/>
              <a:gd name="connsiteY8-32908" fmla="*/ 137 h 174"/>
              <a:gd name="connsiteX9-32909" fmla="*/ 215 w 310"/>
              <a:gd name="connsiteY9-32910" fmla="*/ 147 h 174"/>
              <a:gd name="connsiteX10-32911" fmla="*/ 205 w 310"/>
              <a:gd name="connsiteY10-32912" fmla="*/ 153 h 174"/>
              <a:gd name="connsiteX11-32913" fmla="*/ 194 w 310"/>
              <a:gd name="connsiteY11-32914" fmla="*/ 158 h 174"/>
              <a:gd name="connsiteX12-32915" fmla="*/ 184 w 310"/>
              <a:gd name="connsiteY12-32916" fmla="*/ 163 h 174"/>
              <a:gd name="connsiteX13-32917" fmla="*/ 179 w 310"/>
              <a:gd name="connsiteY13-32918" fmla="*/ 168 h 174"/>
              <a:gd name="connsiteX14-32919" fmla="*/ 168 w 310"/>
              <a:gd name="connsiteY14-32920" fmla="*/ 174 h 174"/>
              <a:gd name="connsiteX15-32921" fmla="*/ 163 w 310"/>
              <a:gd name="connsiteY15-32922" fmla="*/ 174 h 174"/>
              <a:gd name="connsiteX16-32923" fmla="*/ 157 w 310"/>
              <a:gd name="connsiteY16-32924" fmla="*/ 174 h 174"/>
              <a:gd name="connsiteX17-32925" fmla="*/ 147 w 310"/>
              <a:gd name="connsiteY17-32926" fmla="*/ 168 h 174"/>
              <a:gd name="connsiteX18-32927" fmla="*/ 142 w 310"/>
              <a:gd name="connsiteY18-32928" fmla="*/ 163 h 174"/>
              <a:gd name="connsiteX19-32929" fmla="*/ 136 w 310"/>
              <a:gd name="connsiteY19-32930" fmla="*/ 158 h 174"/>
              <a:gd name="connsiteX20-32931" fmla="*/ 136 w 310"/>
              <a:gd name="connsiteY20-32932" fmla="*/ 153 h 174"/>
              <a:gd name="connsiteX21-32933" fmla="*/ 136 w 310"/>
              <a:gd name="connsiteY21-32934" fmla="*/ 147 h 174"/>
              <a:gd name="connsiteX22-32935" fmla="*/ 136 w 310"/>
              <a:gd name="connsiteY22-32936" fmla="*/ 142 h 174"/>
              <a:gd name="connsiteX23-32937" fmla="*/ 136 w 310"/>
              <a:gd name="connsiteY23-32938" fmla="*/ 132 h 174"/>
              <a:gd name="connsiteX24-32939" fmla="*/ 136 w 310"/>
              <a:gd name="connsiteY24-32940" fmla="*/ 126 h 174"/>
              <a:gd name="connsiteX25-32941" fmla="*/ 131 w 310"/>
              <a:gd name="connsiteY25-32942" fmla="*/ 116 h 174"/>
              <a:gd name="connsiteX26-32943" fmla="*/ 121 w 310"/>
              <a:gd name="connsiteY26-32944" fmla="*/ 105 h 174"/>
              <a:gd name="connsiteX27-32945" fmla="*/ 110 w 310"/>
              <a:gd name="connsiteY27-32946" fmla="*/ 100 h 174"/>
              <a:gd name="connsiteX28-32947" fmla="*/ 100 w 310"/>
              <a:gd name="connsiteY28-32948" fmla="*/ 89 h 174"/>
              <a:gd name="connsiteX29-32949" fmla="*/ 84 w 310"/>
              <a:gd name="connsiteY29-32950" fmla="*/ 79 h 174"/>
              <a:gd name="connsiteX30-32951" fmla="*/ 68 w 310"/>
              <a:gd name="connsiteY30-32952" fmla="*/ 68 h 174"/>
              <a:gd name="connsiteX31-32953" fmla="*/ 52 w 310"/>
              <a:gd name="connsiteY31-32954" fmla="*/ 58 h 174"/>
              <a:gd name="connsiteX32-32955" fmla="*/ 36 w 310"/>
              <a:gd name="connsiteY32-32956" fmla="*/ 53 h 174"/>
              <a:gd name="connsiteX33-32957" fmla="*/ 26 w 310"/>
              <a:gd name="connsiteY33-32958" fmla="*/ 42 h 174"/>
              <a:gd name="connsiteX34-32959" fmla="*/ 15 w 310"/>
              <a:gd name="connsiteY34-32960" fmla="*/ 37 h 174"/>
              <a:gd name="connsiteX35-32961" fmla="*/ 5 w 310"/>
              <a:gd name="connsiteY35-32962" fmla="*/ 32 h 174"/>
              <a:gd name="connsiteX36-32963" fmla="*/ 0 w 310"/>
              <a:gd name="connsiteY36-32964" fmla="*/ 26 h 174"/>
              <a:gd name="connsiteX37-32965" fmla="*/ 0 w 310"/>
              <a:gd name="connsiteY37-32966" fmla="*/ 26 h 174"/>
              <a:gd name="connsiteX38-32967" fmla="*/ 0 w 310"/>
              <a:gd name="connsiteY38-32968" fmla="*/ 21 h 174"/>
              <a:gd name="connsiteX39-32969" fmla="*/ 0 w 310"/>
              <a:gd name="connsiteY39-32970" fmla="*/ 21 h 174"/>
              <a:gd name="connsiteX40-32971" fmla="*/ 5 w 310"/>
              <a:gd name="connsiteY40-32972" fmla="*/ 21 h 174"/>
              <a:gd name="connsiteX41-32973" fmla="*/ 10 w 310"/>
              <a:gd name="connsiteY41-32974" fmla="*/ 21 h 174"/>
              <a:gd name="connsiteX42-32975" fmla="*/ 21 w 310"/>
              <a:gd name="connsiteY42-32976" fmla="*/ 21 h 174"/>
              <a:gd name="connsiteX43-32977" fmla="*/ 31 w 310"/>
              <a:gd name="connsiteY43-32978" fmla="*/ 21 h 174"/>
              <a:gd name="connsiteX44-32979" fmla="*/ 47 w 310"/>
              <a:gd name="connsiteY44-32980" fmla="*/ 26 h 174"/>
              <a:gd name="connsiteX45-32981" fmla="*/ 63 w 310"/>
              <a:gd name="connsiteY45-32982" fmla="*/ 32 h 174"/>
              <a:gd name="connsiteX46-32983" fmla="*/ 84 w 310"/>
              <a:gd name="connsiteY46-32984" fmla="*/ 32 h 174"/>
              <a:gd name="connsiteX47-32985" fmla="*/ 105 w 310"/>
              <a:gd name="connsiteY47-32986" fmla="*/ 37 h 174"/>
              <a:gd name="connsiteX48-32987" fmla="*/ 121 w 310"/>
              <a:gd name="connsiteY48-32988" fmla="*/ 42 h 174"/>
              <a:gd name="connsiteX49-32989" fmla="*/ 136 w 310"/>
              <a:gd name="connsiteY49-32990" fmla="*/ 42 h 174"/>
              <a:gd name="connsiteX50-32991" fmla="*/ 152 w 310"/>
              <a:gd name="connsiteY50-32992" fmla="*/ 42 h 174"/>
              <a:gd name="connsiteX51-32993" fmla="*/ 163 w 310"/>
              <a:gd name="connsiteY51-32994" fmla="*/ 42 h 174"/>
              <a:gd name="connsiteX52-32995" fmla="*/ 173 w 310"/>
              <a:gd name="connsiteY52-32996" fmla="*/ 42 h 174"/>
              <a:gd name="connsiteX53-32997" fmla="*/ 179 w 310"/>
              <a:gd name="connsiteY53-32998" fmla="*/ 42 h 174"/>
              <a:gd name="connsiteX54-32999" fmla="*/ 184 w 310"/>
              <a:gd name="connsiteY54-33000" fmla="*/ 42 h 174"/>
              <a:gd name="connsiteX55-33001" fmla="*/ 189 w 310"/>
              <a:gd name="connsiteY55-33002" fmla="*/ 37 h 174"/>
              <a:gd name="connsiteX56-33003" fmla="*/ 194 w 310"/>
              <a:gd name="connsiteY56-33004" fmla="*/ 32 h 174"/>
              <a:gd name="connsiteX57-33005" fmla="*/ 200 w 310"/>
              <a:gd name="connsiteY57-33006" fmla="*/ 26 h 174"/>
              <a:gd name="connsiteX58-33007" fmla="*/ 205 w 310"/>
              <a:gd name="connsiteY58-33008" fmla="*/ 21 h 174"/>
              <a:gd name="connsiteX59-33009" fmla="*/ 210 w 310"/>
              <a:gd name="connsiteY59-33010" fmla="*/ 10 h 174"/>
              <a:gd name="connsiteX60-33011" fmla="*/ 221 w 310"/>
              <a:gd name="connsiteY60-33012" fmla="*/ 0 h 174"/>
              <a:gd name="connsiteX0-33013" fmla="*/ 310 w 310"/>
              <a:gd name="connsiteY0-33014" fmla="*/ 0 h 169"/>
              <a:gd name="connsiteX1-33015" fmla="*/ 299 w 310"/>
              <a:gd name="connsiteY1-33016" fmla="*/ 27 h 169"/>
              <a:gd name="connsiteX2-33017" fmla="*/ 294 w 310"/>
              <a:gd name="connsiteY2-33018" fmla="*/ 48 h 169"/>
              <a:gd name="connsiteX3-33019" fmla="*/ 284 w 310"/>
              <a:gd name="connsiteY3-33020" fmla="*/ 63 h 169"/>
              <a:gd name="connsiteX4-33021" fmla="*/ 273 w 310"/>
              <a:gd name="connsiteY4-33022" fmla="*/ 79 h 169"/>
              <a:gd name="connsiteX5-33023" fmla="*/ 263 w 310"/>
              <a:gd name="connsiteY5-33024" fmla="*/ 95 h 169"/>
              <a:gd name="connsiteX6-33025" fmla="*/ 252 w 310"/>
              <a:gd name="connsiteY6-33026" fmla="*/ 111 h 169"/>
              <a:gd name="connsiteX7-33027" fmla="*/ 236 w 310"/>
              <a:gd name="connsiteY7-33028" fmla="*/ 121 h 169"/>
              <a:gd name="connsiteX8-33029" fmla="*/ 226 w 310"/>
              <a:gd name="connsiteY8-33030" fmla="*/ 132 h 169"/>
              <a:gd name="connsiteX9-33031" fmla="*/ 215 w 310"/>
              <a:gd name="connsiteY9-33032" fmla="*/ 142 h 169"/>
              <a:gd name="connsiteX10-33033" fmla="*/ 205 w 310"/>
              <a:gd name="connsiteY10-33034" fmla="*/ 148 h 169"/>
              <a:gd name="connsiteX11-33035" fmla="*/ 194 w 310"/>
              <a:gd name="connsiteY11-33036" fmla="*/ 153 h 169"/>
              <a:gd name="connsiteX12-33037" fmla="*/ 184 w 310"/>
              <a:gd name="connsiteY12-33038" fmla="*/ 158 h 169"/>
              <a:gd name="connsiteX13-33039" fmla="*/ 179 w 310"/>
              <a:gd name="connsiteY13-33040" fmla="*/ 163 h 169"/>
              <a:gd name="connsiteX14-33041" fmla="*/ 168 w 310"/>
              <a:gd name="connsiteY14-33042" fmla="*/ 169 h 169"/>
              <a:gd name="connsiteX15-33043" fmla="*/ 163 w 310"/>
              <a:gd name="connsiteY15-33044" fmla="*/ 169 h 169"/>
              <a:gd name="connsiteX16-33045" fmla="*/ 157 w 310"/>
              <a:gd name="connsiteY16-33046" fmla="*/ 169 h 169"/>
              <a:gd name="connsiteX17-33047" fmla="*/ 147 w 310"/>
              <a:gd name="connsiteY17-33048" fmla="*/ 163 h 169"/>
              <a:gd name="connsiteX18-33049" fmla="*/ 142 w 310"/>
              <a:gd name="connsiteY18-33050" fmla="*/ 158 h 169"/>
              <a:gd name="connsiteX19-33051" fmla="*/ 136 w 310"/>
              <a:gd name="connsiteY19-33052" fmla="*/ 153 h 169"/>
              <a:gd name="connsiteX20-33053" fmla="*/ 136 w 310"/>
              <a:gd name="connsiteY20-33054" fmla="*/ 148 h 169"/>
              <a:gd name="connsiteX21-33055" fmla="*/ 136 w 310"/>
              <a:gd name="connsiteY21-33056" fmla="*/ 142 h 169"/>
              <a:gd name="connsiteX22-33057" fmla="*/ 136 w 310"/>
              <a:gd name="connsiteY22-33058" fmla="*/ 137 h 169"/>
              <a:gd name="connsiteX23-33059" fmla="*/ 136 w 310"/>
              <a:gd name="connsiteY23-33060" fmla="*/ 127 h 169"/>
              <a:gd name="connsiteX24-33061" fmla="*/ 136 w 310"/>
              <a:gd name="connsiteY24-33062" fmla="*/ 121 h 169"/>
              <a:gd name="connsiteX25-33063" fmla="*/ 131 w 310"/>
              <a:gd name="connsiteY25-33064" fmla="*/ 111 h 169"/>
              <a:gd name="connsiteX26-33065" fmla="*/ 121 w 310"/>
              <a:gd name="connsiteY26-33066" fmla="*/ 100 h 169"/>
              <a:gd name="connsiteX27-33067" fmla="*/ 110 w 310"/>
              <a:gd name="connsiteY27-33068" fmla="*/ 95 h 169"/>
              <a:gd name="connsiteX28-33069" fmla="*/ 100 w 310"/>
              <a:gd name="connsiteY28-33070" fmla="*/ 84 h 169"/>
              <a:gd name="connsiteX29-33071" fmla="*/ 84 w 310"/>
              <a:gd name="connsiteY29-33072" fmla="*/ 74 h 169"/>
              <a:gd name="connsiteX30-33073" fmla="*/ 68 w 310"/>
              <a:gd name="connsiteY30-33074" fmla="*/ 63 h 169"/>
              <a:gd name="connsiteX31-33075" fmla="*/ 52 w 310"/>
              <a:gd name="connsiteY31-33076" fmla="*/ 53 h 169"/>
              <a:gd name="connsiteX32-33077" fmla="*/ 36 w 310"/>
              <a:gd name="connsiteY32-33078" fmla="*/ 48 h 169"/>
              <a:gd name="connsiteX33-33079" fmla="*/ 26 w 310"/>
              <a:gd name="connsiteY33-33080" fmla="*/ 37 h 169"/>
              <a:gd name="connsiteX34-33081" fmla="*/ 15 w 310"/>
              <a:gd name="connsiteY34-33082" fmla="*/ 32 h 169"/>
              <a:gd name="connsiteX35-33083" fmla="*/ 5 w 310"/>
              <a:gd name="connsiteY35-33084" fmla="*/ 27 h 169"/>
              <a:gd name="connsiteX36-33085" fmla="*/ 0 w 310"/>
              <a:gd name="connsiteY36-33086" fmla="*/ 21 h 169"/>
              <a:gd name="connsiteX37-33087" fmla="*/ 0 w 310"/>
              <a:gd name="connsiteY37-33088" fmla="*/ 21 h 169"/>
              <a:gd name="connsiteX38-33089" fmla="*/ 0 w 310"/>
              <a:gd name="connsiteY38-33090" fmla="*/ 16 h 169"/>
              <a:gd name="connsiteX39-33091" fmla="*/ 0 w 310"/>
              <a:gd name="connsiteY39-33092" fmla="*/ 16 h 169"/>
              <a:gd name="connsiteX40-33093" fmla="*/ 5 w 310"/>
              <a:gd name="connsiteY40-33094" fmla="*/ 16 h 169"/>
              <a:gd name="connsiteX41-33095" fmla="*/ 10 w 310"/>
              <a:gd name="connsiteY41-33096" fmla="*/ 16 h 169"/>
              <a:gd name="connsiteX42-33097" fmla="*/ 21 w 310"/>
              <a:gd name="connsiteY42-33098" fmla="*/ 16 h 169"/>
              <a:gd name="connsiteX43-33099" fmla="*/ 31 w 310"/>
              <a:gd name="connsiteY43-33100" fmla="*/ 16 h 169"/>
              <a:gd name="connsiteX44-33101" fmla="*/ 47 w 310"/>
              <a:gd name="connsiteY44-33102" fmla="*/ 21 h 169"/>
              <a:gd name="connsiteX45-33103" fmla="*/ 63 w 310"/>
              <a:gd name="connsiteY45-33104" fmla="*/ 27 h 169"/>
              <a:gd name="connsiteX46-33105" fmla="*/ 84 w 310"/>
              <a:gd name="connsiteY46-33106" fmla="*/ 27 h 169"/>
              <a:gd name="connsiteX47-33107" fmla="*/ 105 w 310"/>
              <a:gd name="connsiteY47-33108" fmla="*/ 32 h 169"/>
              <a:gd name="connsiteX48-33109" fmla="*/ 121 w 310"/>
              <a:gd name="connsiteY48-33110" fmla="*/ 37 h 169"/>
              <a:gd name="connsiteX49-33111" fmla="*/ 136 w 310"/>
              <a:gd name="connsiteY49-33112" fmla="*/ 37 h 169"/>
              <a:gd name="connsiteX50-33113" fmla="*/ 152 w 310"/>
              <a:gd name="connsiteY50-33114" fmla="*/ 37 h 169"/>
              <a:gd name="connsiteX51-33115" fmla="*/ 163 w 310"/>
              <a:gd name="connsiteY51-33116" fmla="*/ 37 h 169"/>
              <a:gd name="connsiteX52-33117" fmla="*/ 173 w 310"/>
              <a:gd name="connsiteY52-33118" fmla="*/ 37 h 169"/>
              <a:gd name="connsiteX53-33119" fmla="*/ 179 w 310"/>
              <a:gd name="connsiteY53-33120" fmla="*/ 37 h 169"/>
              <a:gd name="connsiteX54-33121" fmla="*/ 184 w 310"/>
              <a:gd name="connsiteY54-33122" fmla="*/ 37 h 169"/>
              <a:gd name="connsiteX55-33123" fmla="*/ 189 w 310"/>
              <a:gd name="connsiteY55-33124" fmla="*/ 32 h 169"/>
              <a:gd name="connsiteX56-33125" fmla="*/ 194 w 310"/>
              <a:gd name="connsiteY56-33126" fmla="*/ 27 h 169"/>
              <a:gd name="connsiteX57-33127" fmla="*/ 200 w 310"/>
              <a:gd name="connsiteY57-33128" fmla="*/ 21 h 169"/>
              <a:gd name="connsiteX58-33129" fmla="*/ 205 w 310"/>
              <a:gd name="connsiteY58-33130" fmla="*/ 16 h 169"/>
              <a:gd name="connsiteX59-33131" fmla="*/ 210 w 310"/>
              <a:gd name="connsiteY59-33132" fmla="*/ 5 h 169"/>
              <a:gd name="connsiteX0-33133" fmla="*/ 299 w 299"/>
              <a:gd name="connsiteY0-33134" fmla="*/ 22 h 164"/>
              <a:gd name="connsiteX1-33135" fmla="*/ 294 w 299"/>
              <a:gd name="connsiteY1-33136" fmla="*/ 43 h 164"/>
              <a:gd name="connsiteX2-33137" fmla="*/ 284 w 299"/>
              <a:gd name="connsiteY2-33138" fmla="*/ 58 h 164"/>
              <a:gd name="connsiteX3-33139" fmla="*/ 273 w 299"/>
              <a:gd name="connsiteY3-33140" fmla="*/ 74 h 164"/>
              <a:gd name="connsiteX4-33141" fmla="*/ 263 w 299"/>
              <a:gd name="connsiteY4-33142" fmla="*/ 90 h 164"/>
              <a:gd name="connsiteX5-33143" fmla="*/ 252 w 299"/>
              <a:gd name="connsiteY5-33144" fmla="*/ 106 h 164"/>
              <a:gd name="connsiteX6-33145" fmla="*/ 236 w 299"/>
              <a:gd name="connsiteY6-33146" fmla="*/ 116 h 164"/>
              <a:gd name="connsiteX7-33147" fmla="*/ 226 w 299"/>
              <a:gd name="connsiteY7-33148" fmla="*/ 127 h 164"/>
              <a:gd name="connsiteX8-33149" fmla="*/ 215 w 299"/>
              <a:gd name="connsiteY8-33150" fmla="*/ 137 h 164"/>
              <a:gd name="connsiteX9-33151" fmla="*/ 205 w 299"/>
              <a:gd name="connsiteY9-33152" fmla="*/ 143 h 164"/>
              <a:gd name="connsiteX10-33153" fmla="*/ 194 w 299"/>
              <a:gd name="connsiteY10-33154" fmla="*/ 148 h 164"/>
              <a:gd name="connsiteX11-33155" fmla="*/ 184 w 299"/>
              <a:gd name="connsiteY11-33156" fmla="*/ 153 h 164"/>
              <a:gd name="connsiteX12-33157" fmla="*/ 179 w 299"/>
              <a:gd name="connsiteY12-33158" fmla="*/ 158 h 164"/>
              <a:gd name="connsiteX13-33159" fmla="*/ 168 w 299"/>
              <a:gd name="connsiteY13-33160" fmla="*/ 164 h 164"/>
              <a:gd name="connsiteX14-33161" fmla="*/ 163 w 299"/>
              <a:gd name="connsiteY14-33162" fmla="*/ 164 h 164"/>
              <a:gd name="connsiteX15-33163" fmla="*/ 157 w 299"/>
              <a:gd name="connsiteY15-33164" fmla="*/ 164 h 164"/>
              <a:gd name="connsiteX16-33165" fmla="*/ 147 w 299"/>
              <a:gd name="connsiteY16-33166" fmla="*/ 158 h 164"/>
              <a:gd name="connsiteX17-33167" fmla="*/ 142 w 299"/>
              <a:gd name="connsiteY17-33168" fmla="*/ 153 h 164"/>
              <a:gd name="connsiteX18-33169" fmla="*/ 136 w 299"/>
              <a:gd name="connsiteY18-33170" fmla="*/ 148 h 164"/>
              <a:gd name="connsiteX19-33171" fmla="*/ 136 w 299"/>
              <a:gd name="connsiteY19-33172" fmla="*/ 143 h 164"/>
              <a:gd name="connsiteX20-33173" fmla="*/ 136 w 299"/>
              <a:gd name="connsiteY20-33174" fmla="*/ 137 h 164"/>
              <a:gd name="connsiteX21-33175" fmla="*/ 136 w 299"/>
              <a:gd name="connsiteY21-33176" fmla="*/ 132 h 164"/>
              <a:gd name="connsiteX22-33177" fmla="*/ 136 w 299"/>
              <a:gd name="connsiteY22-33178" fmla="*/ 122 h 164"/>
              <a:gd name="connsiteX23-33179" fmla="*/ 136 w 299"/>
              <a:gd name="connsiteY23-33180" fmla="*/ 116 h 164"/>
              <a:gd name="connsiteX24-33181" fmla="*/ 131 w 299"/>
              <a:gd name="connsiteY24-33182" fmla="*/ 106 h 164"/>
              <a:gd name="connsiteX25-33183" fmla="*/ 121 w 299"/>
              <a:gd name="connsiteY25-33184" fmla="*/ 95 h 164"/>
              <a:gd name="connsiteX26-33185" fmla="*/ 110 w 299"/>
              <a:gd name="connsiteY26-33186" fmla="*/ 90 h 164"/>
              <a:gd name="connsiteX27-33187" fmla="*/ 100 w 299"/>
              <a:gd name="connsiteY27-33188" fmla="*/ 79 h 164"/>
              <a:gd name="connsiteX28-33189" fmla="*/ 84 w 299"/>
              <a:gd name="connsiteY28-33190" fmla="*/ 69 h 164"/>
              <a:gd name="connsiteX29-33191" fmla="*/ 68 w 299"/>
              <a:gd name="connsiteY29-33192" fmla="*/ 58 h 164"/>
              <a:gd name="connsiteX30-33193" fmla="*/ 52 w 299"/>
              <a:gd name="connsiteY30-33194" fmla="*/ 48 h 164"/>
              <a:gd name="connsiteX31-33195" fmla="*/ 36 w 299"/>
              <a:gd name="connsiteY31-33196" fmla="*/ 43 h 164"/>
              <a:gd name="connsiteX32-33197" fmla="*/ 26 w 299"/>
              <a:gd name="connsiteY32-33198" fmla="*/ 32 h 164"/>
              <a:gd name="connsiteX33-33199" fmla="*/ 15 w 299"/>
              <a:gd name="connsiteY33-33200" fmla="*/ 27 h 164"/>
              <a:gd name="connsiteX34-33201" fmla="*/ 5 w 299"/>
              <a:gd name="connsiteY34-33202" fmla="*/ 22 h 164"/>
              <a:gd name="connsiteX35-33203" fmla="*/ 0 w 299"/>
              <a:gd name="connsiteY35-33204" fmla="*/ 16 h 164"/>
              <a:gd name="connsiteX36-33205" fmla="*/ 0 w 299"/>
              <a:gd name="connsiteY36-33206" fmla="*/ 16 h 164"/>
              <a:gd name="connsiteX37-33207" fmla="*/ 0 w 299"/>
              <a:gd name="connsiteY37-33208" fmla="*/ 11 h 164"/>
              <a:gd name="connsiteX38-33209" fmla="*/ 0 w 299"/>
              <a:gd name="connsiteY38-33210" fmla="*/ 11 h 164"/>
              <a:gd name="connsiteX39-33211" fmla="*/ 5 w 299"/>
              <a:gd name="connsiteY39-33212" fmla="*/ 11 h 164"/>
              <a:gd name="connsiteX40-33213" fmla="*/ 10 w 299"/>
              <a:gd name="connsiteY40-33214" fmla="*/ 11 h 164"/>
              <a:gd name="connsiteX41-33215" fmla="*/ 21 w 299"/>
              <a:gd name="connsiteY41-33216" fmla="*/ 11 h 164"/>
              <a:gd name="connsiteX42-33217" fmla="*/ 31 w 299"/>
              <a:gd name="connsiteY42-33218" fmla="*/ 11 h 164"/>
              <a:gd name="connsiteX43-33219" fmla="*/ 47 w 299"/>
              <a:gd name="connsiteY43-33220" fmla="*/ 16 h 164"/>
              <a:gd name="connsiteX44-33221" fmla="*/ 63 w 299"/>
              <a:gd name="connsiteY44-33222" fmla="*/ 22 h 164"/>
              <a:gd name="connsiteX45-33223" fmla="*/ 84 w 299"/>
              <a:gd name="connsiteY45-33224" fmla="*/ 22 h 164"/>
              <a:gd name="connsiteX46-33225" fmla="*/ 105 w 299"/>
              <a:gd name="connsiteY46-33226" fmla="*/ 27 h 164"/>
              <a:gd name="connsiteX47-33227" fmla="*/ 121 w 299"/>
              <a:gd name="connsiteY47-33228" fmla="*/ 32 h 164"/>
              <a:gd name="connsiteX48-33229" fmla="*/ 136 w 299"/>
              <a:gd name="connsiteY48-33230" fmla="*/ 32 h 164"/>
              <a:gd name="connsiteX49-33231" fmla="*/ 152 w 299"/>
              <a:gd name="connsiteY49-33232" fmla="*/ 32 h 164"/>
              <a:gd name="connsiteX50-33233" fmla="*/ 163 w 299"/>
              <a:gd name="connsiteY50-33234" fmla="*/ 32 h 164"/>
              <a:gd name="connsiteX51-33235" fmla="*/ 173 w 299"/>
              <a:gd name="connsiteY51-33236" fmla="*/ 32 h 164"/>
              <a:gd name="connsiteX52-33237" fmla="*/ 179 w 299"/>
              <a:gd name="connsiteY52-33238" fmla="*/ 32 h 164"/>
              <a:gd name="connsiteX53-33239" fmla="*/ 184 w 299"/>
              <a:gd name="connsiteY53-33240" fmla="*/ 32 h 164"/>
              <a:gd name="connsiteX54-33241" fmla="*/ 189 w 299"/>
              <a:gd name="connsiteY54-33242" fmla="*/ 27 h 164"/>
              <a:gd name="connsiteX55-33243" fmla="*/ 194 w 299"/>
              <a:gd name="connsiteY55-33244" fmla="*/ 22 h 164"/>
              <a:gd name="connsiteX56-33245" fmla="*/ 200 w 299"/>
              <a:gd name="connsiteY56-33246" fmla="*/ 16 h 164"/>
              <a:gd name="connsiteX57-33247" fmla="*/ 205 w 299"/>
              <a:gd name="connsiteY57-33248" fmla="*/ 11 h 164"/>
              <a:gd name="connsiteX58-33249" fmla="*/ 210 w 299"/>
              <a:gd name="connsiteY58-33250" fmla="*/ 0 h 164"/>
              <a:gd name="connsiteX0-33251" fmla="*/ 294 w 294"/>
              <a:gd name="connsiteY0-33252" fmla="*/ 43 h 164"/>
              <a:gd name="connsiteX1-33253" fmla="*/ 284 w 294"/>
              <a:gd name="connsiteY1-33254" fmla="*/ 58 h 164"/>
              <a:gd name="connsiteX2-33255" fmla="*/ 273 w 294"/>
              <a:gd name="connsiteY2-33256" fmla="*/ 74 h 164"/>
              <a:gd name="connsiteX3-33257" fmla="*/ 263 w 294"/>
              <a:gd name="connsiteY3-33258" fmla="*/ 90 h 164"/>
              <a:gd name="connsiteX4-33259" fmla="*/ 252 w 294"/>
              <a:gd name="connsiteY4-33260" fmla="*/ 106 h 164"/>
              <a:gd name="connsiteX5-33261" fmla="*/ 236 w 294"/>
              <a:gd name="connsiteY5-33262" fmla="*/ 116 h 164"/>
              <a:gd name="connsiteX6-33263" fmla="*/ 226 w 294"/>
              <a:gd name="connsiteY6-33264" fmla="*/ 127 h 164"/>
              <a:gd name="connsiteX7-33265" fmla="*/ 215 w 294"/>
              <a:gd name="connsiteY7-33266" fmla="*/ 137 h 164"/>
              <a:gd name="connsiteX8-33267" fmla="*/ 205 w 294"/>
              <a:gd name="connsiteY8-33268" fmla="*/ 143 h 164"/>
              <a:gd name="connsiteX9-33269" fmla="*/ 194 w 294"/>
              <a:gd name="connsiteY9-33270" fmla="*/ 148 h 164"/>
              <a:gd name="connsiteX10-33271" fmla="*/ 184 w 294"/>
              <a:gd name="connsiteY10-33272" fmla="*/ 153 h 164"/>
              <a:gd name="connsiteX11-33273" fmla="*/ 179 w 294"/>
              <a:gd name="connsiteY11-33274" fmla="*/ 158 h 164"/>
              <a:gd name="connsiteX12-33275" fmla="*/ 168 w 294"/>
              <a:gd name="connsiteY12-33276" fmla="*/ 164 h 164"/>
              <a:gd name="connsiteX13-33277" fmla="*/ 163 w 294"/>
              <a:gd name="connsiteY13-33278" fmla="*/ 164 h 164"/>
              <a:gd name="connsiteX14-33279" fmla="*/ 157 w 294"/>
              <a:gd name="connsiteY14-33280" fmla="*/ 164 h 164"/>
              <a:gd name="connsiteX15-33281" fmla="*/ 147 w 294"/>
              <a:gd name="connsiteY15-33282" fmla="*/ 158 h 164"/>
              <a:gd name="connsiteX16-33283" fmla="*/ 142 w 294"/>
              <a:gd name="connsiteY16-33284" fmla="*/ 153 h 164"/>
              <a:gd name="connsiteX17-33285" fmla="*/ 136 w 294"/>
              <a:gd name="connsiteY17-33286" fmla="*/ 148 h 164"/>
              <a:gd name="connsiteX18-33287" fmla="*/ 136 w 294"/>
              <a:gd name="connsiteY18-33288" fmla="*/ 143 h 164"/>
              <a:gd name="connsiteX19-33289" fmla="*/ 136 w 294"/>
              <a:gd name="connsiteY19-33290" fmla="*/ 137 h 164"/>
              <a:gd name="connsiteX20-33291" fmla="*/ 136 w 294"/>
              <a:gd name="connsiteY20-33292" fmla="*/ 132 h 164"/>
              <a:gd name="connsiteX21-33293" fmla="*/ 136 w 294"/>
              <a:gd name="connsiteY21-33294" fmla="*/ 122 h 164"/>
              <a:gd name="connsiteX22-33295" fmla="*/ 136 w 294"/>
              <a:gd name="connsiteY22-33296" fmla="*/ 116 h 164"/>
              <a:gd name="connsiteX23-33297" fmla="*/ 131 w 294"/>
              <a:gd name="connsiteY23-33298" fmla="*/ 106 h 164"/>
              <a:gd name="connsiteX24-33299" fmla="*/ 121 w 294"/>
              <a:gd name="connsiteY24-33300" fmla="*/ 95 h 164"/>
              <a:gd name="connsiteX25-33301" fmla="*/ 110 w 294"/>
              <a:gd name="connsiteY25-33302" fmla="*/ 90 h 164"/>
              <a:gd name="connsiteX26-33303" fmla="*/ 100 w 294"/>
              <a:gd name="connsiteY26-33304" fmla="*/ 79 h 164"/>
              <a:gd name="connsiteX27-33305" fmla="*/ 84 w 294"/>
              <a:gd name="connsiteY27-33306" fmla="*/ 69 h 164"/>
              <a:gd name="connsiteX28-33307" fmla="*/ 68 w 294"/>
              <a:gd name="connsiteY28-33308" fmla="*/ 58 h 164"/>
              <a:gd name="connsiteX29-33309" fmla="*/ 52 w 294"/>
              <a:gd name="connsiteY29-33310" fmla="*/ 48 h 164"/>
              <a:gd name="connsiteX30-33311" fmla="*/ 36 w 294"/>
              <a:gd name="connsiteY30-33312" fmla="*/ 43 h 164"/>
              <a:gd name="connsiteX31-33313" fmla="*/ 26 w 294"/>
              <a:gd name="connsiteY31-33314" fmla="*/ 32 h 164"/>
              <a:gd name="connsiteX32-33315" fmla="*/ 15 w 294"/>
              <a:gd name="connsiteY32-33316" fmla="*/ 27 h 164"/>
              <a:gd name="connsiteX33-33317" fmla="*/ 5 w 294"/>
              <a:gd name="connsiteY33-33318" fmla="*/ 22 h 164"/>
              <a:gd name="connsiteX34-33319" fmla="*/ 0 w 294"/>
              <a:gd name="connsiteY34-33320" fmla="*/ 16 h 164"/>
              <a:gd name="connsiteX35-33321" fmla="*/ 0 w 294"/>
              <a:gd name="connsiteY35-33322" fmla="*/ 16 h 164"/>
              <a:gd name="connsiteX36-33323" fmla="*/ 0 w 294"/>
              <a:gd name="connsiteY36-33324" fmla="*/ 11 h 164"/>
              <a:gd name="connsiteX37-33325" fmla="*/ 0 w 294"/>
              <a:gd name="connsiteY37-33326" fmla="*/ 11 h 164"/>
              <a:gd name="connsiteX38-33327" fmla="*/ 5 w 294"/>
              <a:gd name="connsiteY38-33328" fmla="*/ 11 h 164"/>
              <a:gd name="connsiteX39-33329" fmla="*/ 10 w 294"/>
              <a:gd name="connsiteY39-33330" fmla="*/ 11 h 164"/>
              <a:gd name="connsiteX40-33331" fmla="*/ 21 w 294"/>
              <a:gd name="connsiteY40-33332" fmla="*/ 11 h 164"/>
              <a:gd name="connsiteX41-33333" fmla="*/ 31 w 294"/>
              <a:gd name="connsiteY41-33334" fmla="*/ 11 h 164"/>
              <a:gd name="connsiteX42-33335" fmla="*/ 47 w 294"/>
              <a:gd name="connsiteY42-33336" fmla="*/ 16 h 164"/>
              <a:gd name="connsiteX43-33337" fmla="*/ 63 w 294"/>
              <a:gd name="connsiteY43-33338" fmla="*/ 22 h 164"/>
              <a:gd name="connsiteX44-33339" fmla="*/ 84 w 294"/>
              <a:gd name="connsiteY44-33340" fmla="*/ 22 h 164"/>
              <a:gd name="connsiteX45-33341" fmla="*/ 105 w 294"/>
              <a:gd name="connsiteY45-33342" fmla="*/ 27 h 164"/>
              <a:gd name="connsiteX46-33343" fmla="*/ 121 w 294"/>
              <a:gd name="connsiteY46-33344" fmla="*/ 32 h 164"/>
              <a:gd name="connsiteX47-33345" fmla="*/ 136 w 294"/>
              <a:gd name="connsiteY47-33346" fmla="*/ 32 h 164"/>
              <a:gd name="connsiteX48-33347" fmla="*/ 152 w 294"/>
              <a:gd name="connsiteY48-33348" fmla="*/ 32 h 164"/>
              <a:gd name="connsiteX49-33349" fmla="*/ 163 w 294"/>
              <a:gd name="connsiteY49-33350" fmla="*/ 32 h 164"/>
              <a:gd name="connsiteX50-33351" fmla="*/ 173 w 294"/>
              <a:gd name="connsiteY50-33352" fmla="*/ 32 h 164"/>
              <a:gd name="connsiteX51-33353" fmla="*/ 179 w 294"/>
              <a:gd name="connsiteY51-33354" fmla="*/ 32 h 164"/>
              <a:gd name="connsiteX52-33355" fmla="*/ 184 w 294"/>
              <a:gd name="connsiteY52-33356" fmla="*/ 32 h 164"/>
              <a:gd name="connsiteX53-33357" fmla="*/ 189 w 294"/>
              <a:gd name="connsiteY53-33358" fmla="*/ 27 h 164"/>
              <a:gd name="connsiteX54-33359" fmla="*/ 194 w 294"/>
              <a:gd name="connsiteY54-33360" fmla="*/ 22 h 164"/>
              <a:gd name="connsiteX55-33361" fmla="*/ 200 w 294"/>
              <a:gd name="connsiteY55-33362" fmla="*/ 16 h 164"/>
              <a:gd name="connsiteX56-33363" fmla="*/ 205 w 294"/>
              <a:gd name="connsiteY56-33364" fmla="*/ 11 h 164"/>
              <a:gd name="connsiteX57-33365" fmla="*/ 210 w 294"/>
              <a:gd name="connsiteY57-33366" fmla="*/ 0 h 164"/>
              <a:gd name="connsiteX0-33367" fmla="*/ 284 w 284"/>
              <a:gd name="connsiteY0-33368" fmla="*/ 58 h 164"/>
              <a:gd name="connsiteX1-33369" fmla="*/ 273 w 284"/>
              <a:gd name="connsiteY1-33370" fmla="*/ 74 h 164"/>
              <a:gd name="connsiteX2-33371" fmla="*/ 263 w 284"/>
              <a:gd name="connsiteY2-33372" fmla="*/ 90 h 164"/>
              <a:gd name="connsiteX3-33373" fmla="*/ 252 w 284"/>
              <a:gd name="connsiteY3-33374" fmla="*/ 106 h 164"/>
              <a:gd name="connsiteX4-33375" fmla="*/ 236 w 284"/>
              <a:gd name="connsiteY4-33376" fmla="*/ 116 h 164"/>
              <a:gd name="connsiteX5-33377" fmla="*/ 226 w 284"/>
              <a:gd name="connsiteY5-33378" fmla="*/ 127 h 164"/>
              <a:gd name="connsiteX6-33379" fmla="*/ 215 w 284"/>
              <a:gd name="connsiteY6-33380" fmla="*/ 137 h 164"/>
              <a:gd name="connsiteX7-33381" fmla="*/ 205 w 284"/>
              <a:gd name="connsiteY7-33382" fmla="*/ 143 h 164"/>
              <a:gd name="connsiteX8-33383" fmla="*/ 194 w 284"/>
              <a:gd name="connsiteY8-33384" fmla="*/ 148 h 164"/>
              <a:gd name="connsiteX9-33385" fmla="*/ 184 w 284"/>
              <a:gd name="connsiteY9-33386" fmla="*/ 153 h 164"/>
              <a:gd name="connsiteX10-33387" fmla="*/ 179 w 284"/>
              <a:gd name="connsiteY10-33388" fmla="*/ 158 h 164"/>
              <a:gd name="connsiteX11-33389" fmla="*/ 168 w 284"/>
              <a:gd name="connsiteY11-33390" fmla="*/ 164 h 164"/>
              <a:gd name="connsiteX12-33391" fmla="*/ 163 w 284"/>
              <a:gd name="connsiteY12-33392" fmla="*/ 164 h 164"/>
              <a:gd name="connsiteX13-33393" fmla="*/ 157 w 284"/>
              <a:gd name="connsiteY13-33394" fmla="*/ 164 h 164"/>
              <a:gd name="connsiteX14-33395" fmla="*/ 147 w 284"/>
              <a:gd name="connsiteY14-33396" fmla="*/ 158 h 164"/>
              <a:gd name="connsiteX15-33397" fmla="*/ 142 w 284"/>
              <a:gd name="connsiteY15-33398" fmla="*/ 153 h 164"/>
              <a:gd name="connsiteX16-33399" fmla="*/ 136 w 284"/>
              <a:gd name="connsiteY16-33400" fmla="*/ 148 h 164"/>
              <a:gd name="connsiteX17-33401" fmla="*/ 136 w 284"/>
              <a:gd name="connsiteY17-33402" fmla="*/ 143 h 164"/>
              <a:gd name="connsiteX18-33403" fmla="*/ 136 w 284"/>
              <a:gd name="connsiteY18-33404" fmla="*/ 137 h 164"/>
              <a:gd name="connsiteX19-33405" fmla="*/ 136 w 284"/>
              <a:gd name="connsiteY19-33406" fmla="*/ 132 h 164"/>
              <a:gd name="connsiteX20-33407" fmla="*/ 136 w 284"/>
              <a:gd name="connsiteY20-33408" fmla="*/ 122 h 164"/>
              <a:gd name="connsiteX21-33409" fmla="*/ 136 w 284"/>
              <a:gd name="connsiteY21-33410" fmla="*/ 116 h 164"/>
              <a:gd name="connsiteX22-33411" fmla="*/ 131 w 284"/>
              <a:gd name="connsiteY22-33412" fmla="*/ 106 h 164"/>
              <a:gd name="connsiteX23-33413" fmla="*/ 121 w 284"/>
              <a:gd name="connsiteY23-33414" fmla="*/ 95 h 164"/>
              <a:gd name="connsiteX24-33415" fmla="*/ 110 w 284"/>
              <a:gd name="connsiteY24-33416" fmla="*/ 90 h 164"/>
              <a:gd name="connsiteX25-33417" fmla="*/ 100 w 284"/>
              <a:gd name="connsiteY25-33418" fmla="*/ 79 h 164"/>
              <a:gd name="connsiteX26-33419" fmla="*/ 84 w 284"/>
              <a:gd name="connsiteY26-33420" fmla="*/ 69 h 164"/>
              <a:gd name="connsiteX27-33421" fmla="*/ 68 w 284"/>
              <a:gd name="connsiteY27-33422" fmla="*/ 58 h 164"/>
              <a:gd name="connsiteX28-33423" fmla="*/ 52 w 284"/>
              <a:gd name="connsiteY28-33424" fmla="*/ 48 h 164"/>
              <a:gd name="connsiteX29-33425" fmla="*/ 36 w 284"/>
              <a:gd name="connsiteY29-33426" fmla="*/ 43 h 164"/>
              <a:gd name="connsiteX30-33427" fmla="*/ 26 w 284"/>
              <a:gd name="connsiteY30-33428" fmla="*/ 32 h 164"/>
              <a:gd name="connsiteX31-33429" fmla="*/ 15 w 284"/>
              <a:gd name="connsiteY31-33430" fmla="*/ 27 h 164"/>
              <a:gd name="connsiteX32-33431" fmla="*/ 5 w 284"/>
              <a:gd name="connsiteY32-33432" fmla="*/ 22 h 164"/>
              <a:gd name="connsiteX33-33433" fmla="*/ 0 w 284"/>
              <a:gd name="connsiteY33-33434" fmla="*/ 16 h 164"/>
              <a:gd name="connsiteX34-33435" fmla="*/ 0 w 284"/>
              <a:gd name="connsiteY34-33436" fmla="*/ 16 h 164"/>
              <a:gd name="connsiteX35-33437" fmla="*/ 0 w 284"/>
              <a:gd name="connsiteY35-33438" fmla="*/ 11 h 164"/>
              <a:gd name="connsiteX36-33439" fmla="*/ 0 w 284"/>
              <a:gd name="connsiteY36-33440" fmla="*/ 11 h 164"/>
              <a:gd name="connsiteX37-33441" fmla="*/ 5 w 284"/>
              <a:gd name="connsiteY37-33442" fmla="*/ 11 h 164"/>
              <a:gd name="connsiteX38-33443" fmla="*/ 10 w 284"/>
              <a:gd name="connsiteY38-33444" fmla="*/ 11 h 164"/>
              <a:gd name="connsiteX39-33445" fmla="*/ 21 w 284"/>
              <a:gd name="connsiteY39-33446" fmla="*/ 11 h 164"/>
              <a:gd name="connsiteX40-33447" fmla="*/ 31 w 284"/>
              <a:gd name="connsiteY40-33448" fmla="*/ 11 h 164"/>
              <a:gd name="connsiteX41-33449" fmla="*/ 47 w 284"/>
              <a:gd name="connsiteY41-33450" fmla="*/ 16 h 164"/>
              <a:gd name="connsiteX42-33451" fmla="*/ 63 w 284"/>
              <a:gd name="connsiteY42-33452" fmla="*/ 22 h 164"/>
              <a:gd name="connsiteX43-33453" fmla="*/ 84 w 284"/>
              <a:gd name="connsiteY43-33454" fmla="*/ 22 h 164"/>
              <a:gd name="connsiteX44-33455" fmla="*/ 105 w 284"/>
              <a:gd name="connsiteY44-33456" fmla="*/ 27 h 164"/>
              <a:gd name="connsiteX45-33457" fmla="*/ 121 w 284"/>
              <a:gd name="connsiteY45-33458" fmla="*/ 32 h 164"/>
              <a:gd name="connsiteX46-33459" fmla="*/ 136 w 284"/>
              <a:gd name="connsiteY46-33460" fmla="*/ 32 h 164"/>
              <a:gd name="connsiteX47-33461" fmla="*/ 152 w 284"/>
              <a:gd name="connsiteY47-33462" fmla="*/ 32 h 164"/>
              <a:gd name="connsiteX48-33463" fmla="*/ 163 w 284"/>
              <a:gd name="connsiteY48-33464" fmla="*/ 32 h 164"/>
              <a:gd name="connsiteX49-33465" fmla="*/ 173 w 284"/>
              <a:gd name="connsiteY49-33466" fmla="*/ 32 h 164"/>
              <a:gd name="connsiteX50-33467" fmla="*/ 179 w 284"/>
              <a:gd name="connsiteY50-33468" fmla="*/ 32 h 164"/>
              <a:gd name="connsiteX51-33469" fmla="*/ 184 w 284"/>
              <a:gd name="connsiteY51-33470" fmla="*/ 32 h 164"/>
              <a:gd name="connsiteX52-33471" fmla="*/ 189 w 284"/>
              <a:gd name="connsiteY52-33472" fmla="*/ 27 h 164"/>
              <a:gd name="connsiteX53-33473" fmla="*/ 194 w 284"/>
              <a:gd name="connsiteY53-33474" fmla="*/ 22 h 164"/>
              <a:gd name="connsiteX54-33475" fmla="*/ 200 w 284"/>
              <a:gd name="connsiteY54-33476" fmla="*/ 16 h 164"/>
              <a:gd name="connsiteX55-33477" fmla="*/ 205 w 284"/>
              <a:gd name="connsiteY55-33478" fmla="*/ 11 h 164"/>
              <a:gd name="connsiteX56-33479" fmla="*/ 210 w 284"/>
              <a:gd name="connsiteY56-33480" fmla="*/ 0 h 164"/>
              <a:gd name="connsiteX0-33481" fmla="*/ 273 w 273"/>
              <a:gd name="connsiteY0-33482" fmla="*/ 74 h 164"/>
              <a:gd name="connsiteX1-33483" fmla="*/ 263 w 273"/>
              <a:gd name="connsiteY1-33484" fmla="*/ 90 h 164"/>
              <a:gd name="connsiteX2-33485" fmla="*/ 252 w 273"/>
              <a:gd name="connsiteY2-33486" fmla="*/ 106 h 164"/>
              <a:gd name="connsiteX3-33487" fmla="*/ 236 w 273"/>
              <a:gd name="connsiteY3-33488" fmla="*/ 116 h 164"/>
              <a:gd name="connsiteX4-33489" fmla="*/ 226 w 273"/>
              <a:gd name="connsiteY4-33490" fmla="*/ 127 h 164"/>
              <a:gd name="connsiteX5-33491" fmla="*/ 215 w 273"/>
              <a:gd name="connsiteY5-33492" fmla="*/ 137 h 164"/>
              <a:gd name="connsiteX6-33493" fmla="*/ 205 w 273"/>
              <a:gd name="connsiteY6-33494" fmla="*/ 143 h 164"/>
              <a:gd name="connsiteX7-33495" fmla="*/ 194 w 273"/>
              <a:gd name="connsiteY7-33496" fmla="*/ 148 h 164"/>
              <a:gd name="connsiteX8-33497" fmla="*/ 184 w 273"/>
              <a:gd name="connsiteY8-33498" fmla="*/ 153 h 164"/>
              <a:gd name="connsiteX9-33499" fmla="*/ 179 w 273"/>
              <a:gd name="connsiteY9-33500" fmla="*/ 158 h 164"/>
              <a:gd name="connsiteX10-33501" fmla="*/ 168 w 273"/>
              <a:gd name="connsiteY10-33502" fmla="*/ 164 h 164"/>
              <a:gd name="connsiteX11-33503" fmla="*/ 163 w 273"/>
              <a:gd name="connsiteY11-33504" fmla="*/ 164 h 164"/>
              <a:gd name="connsiteX12-33505" fmla="*/ 157 w 273"/>
              <a:gd name="connsiteY12-33506" fmla="*/ 164 h 164"/>
              <a:gd name="connsiteX13-33507" fmla="*/ 147 w 273"/>
              <a:gd name="connsiteY13-33508" fmla="*/ 158 h 164"/>
              <a:gd name="connsiteX14-33509" fmla="*/ 142 w 273"/>
              <a:gd name="connsiteY14-33510" fmla="*/ 153 h 164"/>
              <a:gd name="connsiteX15-33511" fmla="*/ 136 w 273"/>
              <a:gd name="connsiteY15-33512" fmla="*/ 148 h 164"/>
              <a:gd name="connsiteX16-33513" fmla="*/ 136 w 273"/>
              <a:gd name="connsiteY16-33514" fmla="*/ 143 h 164"/>
              <a:gd name="connsiteX17-33515" fmla="*/ 136 w 273"/>
              <a:gd name="connsiteY17-33516" fmla="*/ 137 h 164"/>
              <a:gd name="connsiteX18-33517" fmla="*/ 136 w 273"/>
              <a:gd name="connsiteY18-33518" fmla="*/ 132 h 164"/>
              <a:gd name="connsiteX19-33519" fmla="*/ 136 w 273"/>
              <a:gd name="connsiteY19-33520" fmla="*/ 122 h 164"/>
              <a:gd name="connsiteX20-33521" fmla="*/ 136 w 273"/>
              <a:gd name="connsiteY20-33522" fmla="*/ 116 h 164"/>
              <a:gd name="connsiteX21-33523" fmla="*/ 131 w 273"/>
              <a:gd name="connsiteY21-33524" fmla="*/ 106 h 164"/>
              <a:gd name="connsiteX22-33525" fmla="*/ 121 w 273"/>
              <a:gd name="connsiteY22-33526" fmla="*/ 95 h 164"/>
              <a:gd name="connsiteX23-33527" fmla="*/ 110 w 273"/>
              <a:gd name="connsiteY23-33528" fmla="*/ 90 h 164"/>
              <a:gd name="connsiteX24-33529" fmla="*/ 100 w 273"/>
              <a:gd name="connsiteY24-33530" fmla="*/ 79 h 164"/>
              <a:gd name="connsiteX25-33531" fmla="*/ 84 w 273"/>
              <a:gd name="connsiteY25-33532" fmla="*/ 69 h 164"/>
              <a:gd name="connsiteX26-33533" fmla="*/ 68 w 273"/>
              <a:gd name="connsiteY26-33534" fmla="*/ 58 h 164"/>
              <a:gd name="connsiteX27-33535" fmla="*/ 52 w 273"/>
              <a:gd name="connsiteY27-33536" fmla="*/ 48 h 164"/>
              <a:gd name="connsiteX28-33537" fmla="*/ 36 w 273"/>
              <a:gd name="connsiteY28-33538" fmla="*/ 43 h 164"/>
              <a:gd name="connsiteX29-33539" fmla="*/ 26 w 273"/>
              <a:gd name="connsiteY29-33540" fmla="*/ 32 h 164"/>
              <a:gd name="connsiteX30-33541" fmla="*/ 15 w 273"/>
              <a:gd name="connsiteY30-33542" fmla="*/ 27 h 164"/>
              <a:gd name="connsiteX31-33543" fmla="*/ 5 w 273"/>
              <a:gd name="connsiteY31-33544" fmla="*/ 22 h 164"/>
              <a:gd name="connsiteX32-33545" fmla="*/ 0 w 273"/>
              <a:gd name="connsiteY32-33546" fmla="*/ 16 h 164"/>
              <a:gd name="connsiteX33-33547" fmla="*/ 0 w 273"/>
              <a:gd name="connsiteY33-33548" fmla="*/ 16 h 164"/>
              <a:gd name="connsiteX34-33549" fmla="*/ 0 w 273"/>
              <a:gd name="connsiteY34-33550" fmla="*/ 11 h 164"/>
              <a:gd name="connsiteX35-33551" fmla="*/ 0 w 273"/>
              <a:gd name="connsiteY35-33552" fmla="*/ 11 h 164"/>
              <a:gd name="connsiteX36-33553" fmla="*/ 5 w 273"/>
              <a:gd name="connsiteY36-33554" fmla="*/ 11 h 164"/>
              <a:gd name="connsiteX37-33555" fmla="*/ 10 w 273"/>
              <a:gd name="connsiteY37-33556" fmla="*/ 11 h 164"/>
              <a:gd name="connsiteX38-33557" fmla="*/ 21 w 273"/>
              <a:gd name="connsiteY38-33558" fmla="*/ 11 h 164"/>
              <a:gd name="connsiteX39-33559" fmla="*/ 31 w 273"/>
              <a:gd name="connsiteY39-33560" fmla="*/ 11 h 164"/>
              <a:gd name="connsiteX40-33561" fmla="*/ 47 w 273"/>
              <a:gd name="connsiteY40-33562" fmla="*/ 16 h 164"/>
              <a:gd name="connsiteX41-33563" fmla="*/ 63 w 273"/>
              <a:gd name="connsiteY41-33564" fmla="*/ 22 h 164"/>
              <a:gd name="connsiteX42-33565" fmla="*/ 84 w 273"/>
              <a:gd name="connsiteY42-33566" fmla="*/ 22 h 164"/>
              <a:gd name="connsiteX43-33567" fmla="*/ 105 w 273"/>
              <a:gd name="connsiteY43-33568" fmla="*/ 27 h 164"/>
              <a:gd name="connsiteX44-33569" fmla="*/ 121 w 273"/>
              <a:gd name="connsiteY44-33570" fmla="*/ 32 h 164"/>
              <a:gd name="connsiteX45-33571" fmla="*/ 136 w 273"/>
              <a:gd name="connsiteY45-33572" fmla="*/ 32 h 164"/>
              <a:gd name="connsiteX46-33573" fmla="*/ 152 w 273"/>
              <a:gd name="connsiteY46-33574" fmla="*/ 32 h 164"/>
              <a:gd name="connsiteX47-33575" fmla="*/ 163 w 273"/>
              <a:gd name="connsiteY47-33576" fmla="*/ 32 h 164"/>
              <a:gd name="connsiteX48-33577" fmla="*/ 173 w 273"/>
              <a:gd name="connsiteY48-33578" fmla="*/ 32 h 164"/>
              <a:gd name="connsiteX49-33579" fmla="*/ 179 w 273"/>
              <a:gd name="connsiteY49-33580" fmla="*/ 32 h 164"/>
              <a:gd name="connsiteX50-33581" fmla="*/ 184 w 273"/>
              <a:gd name="connsiteY50-33582" fmla="*/ 32 h 164"/>
              <a:gd name="connsiteX51-33583" fmla="*/ 189 w 273"/>
              <a:gd name="connsiteY51-33584" fmla="*/ 27 h 164"/>
              <a:gd name="connsiteX52-33585" fmla="*/ 194 w 273"/>
              <a:gd name="connsiteY52-33586" fmla="*/ 22 h 164"/>
              <a:gd name="connsiteX53-33587" fmla="*/ 200 w 273"/>
              <a:gd name="connsiteY53-33588" fmla="*/ 16 h 164"/>
              <a:gd name="connsiteX54-33589" fmla="*/ 205 w 273"/>
              <a:gd name="connsiteY54-33590" fmla="*/ 11 h 164"/>
              <a:gd name="connsiteX55-33591" fmla="*/ 210 w 273"/>
              <a:gd name="connsiteY55-33592" fmla="*/ 0 h 164"/>
              <a:gd name="connsiteX0-33593" fmla="*/ 263 w 263"/>
              <a:gd name="connsiteY0-33594" fmla="*/ 90 h 164"/>
              <a:gd name="connsiteX1-33595" fmla="*/ 252 w 263"/>
              <a:gd name="connsiteY1-33596" fmla="*/ 106 h 164"/>
              <a:gd name="connsiteX2-33597" fmla="*/ 236 w 263"/>
              <a:gd name="connsiteY2-33598" fmla="*/ 116 h 164"/>
              <a:gd name="connsiteX3-33599" fmla="*/ 226 w 263"/>
              <a:gd name="connsiteY3-33600" fmla="*/ 127 h 164"/>
              <a:gd name="connsiteX4-33601" fmla="*/ 215 w 263"/>
              <a:gd name="connsiteY4-33602" fmla="*/ 137 h 164"/>
              <a:gd name="connsiteX5-33603" fmla="*/ 205 w 263"/>
              <a:gd name="connsiteY5-33604" fmla="*/ 143 h 164"/>
              <a:gd name="connsiteX6-33605" fmla="*/ 194 w 263"/>
              <a:gd name="connsiteY6-33606" fmla="*/ 148 h 164"/>
              <a:gd name="connsiteX7-33607" fmla="*/ 184 w 263"/>
              <a:gd name="connsiteY7-33608" fmla="*/ 153 h 164"/>
              <a:gd name="connsiteX8-33609" fmla="*/ 179 w 263"/>
              <a:gd name="connsiteY8-33610" fmla="*/ 158 h 164"/>
              <a:gd name="connsiteX9-33611" fmla="*/ 168 w 263"/>
              <a:gd name="connsiteY9-33612" fmla="*/ 164 h 164"/>
              <a:gd name="connsiteX10-33613" fmla="*/ 163 w 263"/>
              <a:gd name="connsiteY10-33614" fmla="*/ 164 h 164"/>
              <a:gd name="connsiteX11-33615" fmla="*/ 157 w 263"/>
              <a:gd name="connsiteY11-33616" fmla="*/ 164 h 164"/>
              <a:gd name="connsiteX12-33617" fmla="*/ 147 w 263"/>
              <a:gd name="connsiteY12-33618" fmla="*/ 158 h 164"/>
              <a:gd name="connsiteX13-33619" fmla="*/ 142 w 263"/>
              <a:gd name="connsiteY13-33620" fmla="*/ 153 h 164"/>
              <a:gd name="connsiteX14-33621" fmla="*/ 136 w 263"/>
              <a:gd name="connsiteY14-33622" fmla="*/ 148 h 164"/>
              <a:gd name="connsiteX15-33623" fmla="*/ 136 w 263"/>
              <a:gd name="connsiteY15-33624" fmla="*/ 143 h 164"/>
              <a:gd name="connsiteX16-33625" fmla="*/ 136 w 263"/>
              <a:gd name="connsiteY16-33626" fmla="*/ 137 h 164"/>
              <a:gd name="connsiteX17-33627" fmla="*/ 136 w 263"/>
              <a:gd name="connsiteY17-33628" fmla="*/ 132 h 164"/>
              <a:gd name="connsiteX18-33629" fmla="*/ 136 w 263"/>
              <a:gd name="connsiteY18-33630" fmla="*/ 122 h 164"/>
              <a:gd name="connsiteX19-33631" fmla="*/ 136 w 263"/>
              <a:gd name="connsiteY19-33632" fmla="*/ 116 h 164"/>
              <a:gd name="connsiteX20-33633" fmla="*/ 131 w 263"/>
              <a:gd name="connsiteY20-33634" fmla="*/ 106 h 164"/>
              <a:gd name="connsiteX21-33635" fmla="*/ 121 w 263"/>
              <a:gd name="connsiteY21-33636" fmla="*/ 95 h 164"/>
              <a:gd name="connsiteX22-33637" fmla="*/ 110 w 263"/>
              <a:gd name="connsiteY22-33638" fmla="*/ 90 h 164"/>
              <a:gd name="connsiteX23-33639" fmla="*/ 100 w 263"/>
              <a:gd name="connsiteY23-33640" fmla="*/ 79 h 164"/>
              <a:gd name="connsiteX24-33641" fmla="*/ 84 w 263"/>
              <a:gd name="connsiteY24-33642" fmla="*/ 69 h 164"/>
              <a:gd name="connsiteX25-33643" fmla="*/ 68 w 263"/>
              <a:gd name="connsiteY25-33644" fmla="*/ 58 h 164"/>
              <a:gd name="connsiteX26-33645" fmla="*/ 52 w 263"/>
              <a:gd name="connsiteY26-33646" fmla="*/ 48 h 164"/>
              <a:gd name="connsiteX27-33647" fmla="*/ 36 w 263"/>
              <a:gd name="connsiteY27-33648" fmla="*/ 43 h 164"/>
              <a:gd name="connsiteX28-33649" fmla="*/ 26 w 263"/>
              <a:gd name="connsiteY28-33650" fmla="*/ 32 h 164"/>
              <a:gd name="connsiteX29-33651" fmla="*/ 15 w 263"/>
              <a:gd name="connsiteY29-33652" fmla="*/ 27 h 164"/>
              <a:gd name="connsiteX30-33653" fmla="*/ 5 w 263"/>
              <a:gd name="connsiteY30-33654" fmla="*/ 22 h 164"/>
              <a:gd name="connsiteX31-33655" fmla="*/ 0 w 263"/>
              <a:gd name="connsiteY31-33656" fmla="*/ 16 h 164"/>
              <a:gd name="connsiteX32-33657" fmla="*/ 0 w 263"/>
              <a:gd name="connsiteY32-33658" fmla="*/ 16 h 164"/>
              <a:gd name="connsiteX33-33659" fmla="*/ 0 w 263"/>
              <a:gd name="connsiteY33-33660" fmla="*/ 11 h 164"/>
              <a:gd name="connsiteX34-33661" fmla="*/ 0 w 263"/>
              <a:gd name="connsiteY34-33662" fmla="*/ 11 h 164"/>
              <a:gd name="connsiteX35-33663" fmla="*/ 5 w 263"/>
              <a:gd name="connsiteY35-33664" fmla="*/ 11 h 164"/>
              <a:gd name="connsiteX36-33665" fmla="*/ 10 w 263"/>
              <a:gd name="connsiteY36-33666" fmla="*/ 11 h 164"/>
              <a:gd name="connsiteX37-33667" fmla="*/ 21 w 263"/>
              <a:gd name="connsiteY37-33668" fmla="*/ 11 h 164"/>
              <a:gd name="connsiteX38-33669" fmla="*/ 31 w 263"/>
              <a:gd name="connsiteY38-33670" fmla="*/ 11 h 164"/>
              <a:gd name="connsiteX39-33671" fmla="*/ 47 w 263"/>
              <a:gd name="connsiteY39-33672" fmla="*/ 16 h 164"/>
              <a:gd name="connsiteX40-33673" fmla="*/ 63 w 263"/>
              <a:gd name="connsiteY40-33674" fmla="*/ 22 h 164"/>
              <a:gd name="connsiteX41-33675" fmla="*/ 84 w 263"/>
              <a:gd name="connsiteY41-33676" fmla="*/ 22 h 164"/>
              <a:gd name="connsiteX42-33677" fmla="*/ 105 w 263"/>
              <a:gd name="connsiteY42-33678" fmla="*/ 27 h 164"/>
              <a:gd name="connsiteX43-33679" fmla="*/ 121 w 263"/>
              <a:gd name="connsiteY43-33680" fmla="*/ 32 h 164"/>
              <a:gd name="connsiteX44-33681" fmla="*/ 136 w 263"/>
              <a:gd name="connsiteY44-33682" fmla="*/ 32 h 164"/>
              <a:gd name="connsiteX45-33683" fmla="*/ 152 w 263"/>
              <a:gd name="connsiteY45-33684" fmla="*/ 32 h 164"/>
              <a:gd name="connsiteX46-33685" fmla="*/ 163 w 263"/>
              <a:gd name="connsiteY46-33686" fmla="*/ 32 h 164"/>
              <a:gd name="connsiteX47-33687" fmla="*/ 173 w 263"/>
              <a:gd name="connsiteY47-33688" fmla="*/ 32 h 164"/>
              <a:gd name="connsiteX48-33689" fmla="*/ 179 w 263"/>
              <a:gd name="connsiteY48-33690" fmla="*/ 32 h 164"/>
              <a:gd name="connsiteX49-33691" fmla="*/ 184 w 263"/>
              <a:gd name="connsiteY49-33692" fmla="*/ 32 h 164"/>
              <a:gd name="connsiteX50-33693" fmla="*/ 189 w 263"/>
              <a:gd name="connsiteY50-33694" fmla="*/ 27 h 164"/>
              <a:gd name="connsiteX51-33695" fmla="*/ 194 w 263"/>
              <a:gd name="connsiteY51-33696" fmla="*/ 22 h 164"/>
              <a:gd name="connsiteX52-33697" fmla="*/ 200 w 263"/>
              <a:gd name="connsiteY52-33698" fmla="*/ 16 h 164"/>
              <a:gd name="connsiteX53-33699" fmla="*/ 205 w 263"/>
              <a:gd name="connsiteY53-33700" fmla="*/ 11 h 164"/>
              <a:gd name="connsiteX54-33701" fmla="*/ 210 w 263"/>
              <a:gd name="connsiteY54-33702" fmla="*/ 0 h 164"/>
              <a:gd name="connsiteX0-33703" fmla="*/ 252 w 252"/>
              <a:gd name="connsiteY0-33704" fmla="*/ 106 h 164"/>
              <a:gd name="connsiteX1-33705" fmla="*/ 236 w 252"/>
              <a:gd name="connsiteY1-33706" fmla="*/ 116 h 164"/>
              <a:gd name="connsiteX2-33707" fmla="*/ 226 w 252"/>
              <a:gd name="connsiteY2-33708" fmla="*/ 127 h 164"/>
              <a:gd name="connsiteX3-33709" fmla="*/ 215 w 252"/>
              <a:gd name="connsiteY3-33710" fmla="*/ 137 h 164"/>
              <a:gd name="connsiteX4-33711" fmla="*/ 205 w 252"/>
              <a:gd name="connsiteY4-33712" fmla="*/ 143 h 164"/>
              <a:gd name="connsiteX5-33713" fmla="*/ 194 w 252"/>
              <a:gd name="connsiteY5-33714" fmla="*/ 148 h 164"/>
              <a:gd name="connsiteX6-33715" fmla="*/ 184 w 252"/>
              <a:gd name="connsiteY6-33716" fmla="*/ 153 h 164"/>
              <a:gd name="connsiteX7-33717" fmla="*/ 179 w 252"/>
              <a:gd name="connsiteY7-33718" fmla="*/ 158 h 164"/>
              <a:gd name="connsiteX8-33719" fmla="*/ 168 w 252"/>
              <a:gd name="connsiteY8-33720" fmla="*/ 164 h 164"/>
              <a:gd name="connsiteX9-33721" fmla="*/ 163 w 252"/>
              <a:gd name="connsiteY9-33722" fmla="*/ 164 h 164"/>
              <a:gd name="connsiteX10-33723" fmla="*/ 157 w 252"/>
              <a:gd name="connsiteY10-33724" fmla="*/ 164 h 164"/>
              <a:gd name="connsiteX11-33725" fmla="*/ 147 w 252"/>
              <a:gd name="connsiteY11-33726" fmla="*/ 158 h 164"/>
              <a:gd name="connsiteX12-33727" fmla="*/ 142 w 252"/>
              <a:gd name="connsiteY12-33728" fmla="*/ 153 h 164"/>
              <a:gd name="connsiteX13-33729" fmla="*/ 136 w 252"/>
              <a:gd name="connsiteY13-33730" fmla="*/ 148 h 164"/>
              <a:gd name="connsiteX14-33731" fmla="*/ 136 w 252"/>
              <a:gd name="connsiteY14-33732" fmla="*/ 143 h 164"/>
              <a:gd name="connsiteX15-33733" fmla="*/ 136 w 252"/>
              <a:gd name="connsiteY15-33734" fmla="*/ 137 h 164"/>
              <a:gd name="connsiteX16-33735" fmla="*/ 136 w 252"/>
              <a:gd name="connsiteY16-33736" fmla="*/ 132 h 164"/>
              <a:gd name="connsiteX17-33737" fmla="*/ 136 w 252"/>
              <a:gd name="connsiteY17-33738" fmla="*/ 122 h 164"/>
              <a:gd name="connsiteX18-33739" fmla="*/ 136 w 252"/>
              <a:gd name="connsiteY18-33740" fmla="*/ 116 h 164"/>
              <a:gd name="connsiteX19-33741" fmla="*/ 131 w 252"/>
              <a:gd name="connsiteY19-33742" fmla="*/ 106 h 164"/>
              <a:gd name="connsiteX20-33743" fmla="*/ 121 w 252"/>
              <a:gd name="connsiteY20-33744" fmla="*/ 95 h 164"/>
              <a:gd name="connsiteX21-33745" fmla="*/ 110 w 252"/>
              <a:gd name="connsiteY21-33746" fmla="*/ 90 h 164"/>
              <a:gd name="connsiteX22-33747" fmla="*/ 100 w 252"/>
              <a:gd name="connsiteY22-33748" fmla="*/ 79 h 164"/>
              <a:gd name="connsiteX23-33749" fmla="*/ 84 w 252"/>
              <a:gd name="connsiteY23-33750" fmla="*/ 69 h 164"/>
              <a:gd name="connsiteX24-33751" fmla="*/ 68 w 252"/>
              <a:gd name="connsiteY24-33752" fmla="*/ 58 h 164"/>
              <a:gd name="connsiteX25-33753" fmla="*/ 52 w 252"/>
              <a:gd name="connsiteY25-33754" fmla="*/ 48 h 164"/>
              <a:gd name="connsiteX26-33755" fmla="*/ 36 w 252"/>
              <a:gd name="connsiteY26-33756" fmla="*/ 43 h 164"/>
              <a:gd name="connsiteX27-33757" fmla="*/ 26 w 252"/>
              <a:gd name="connsiteY27-33758" fmla="*/ 32 h 164"/>
              <a:gd name="connsiteX28-33759" fmla="*/ 15 w 252"/>
              <a:gd name="connsiteY28-33760" fmla="*/ 27 h 164"/>
              <a:gd name="connsiteX29-33761" fmla="*/ 5 w 252"/>
              <a:gd name="connsiteY29-33762" fmla="*/ 22 h 164"/>
              <a:gd name="connsiteX30-33763" fmla="*/ 0 w 252"/>
              <a:gd name="connsiteY30-33764" fmla="*/ 16 h 164"/>
              <a:gd name="connsiteX31-33765" fmla="*/ 0 w 252"/>
              <a:gd name="connsiteY31-33766" fmla="*/ 16 h 164"/>
              <a:gd name="connsiteX32-33767" fmla="*/ 0 w 252"/>
              <a:gd name="connsiteY32-33768" fmla="*/ 11 h 164"/>
              <a:gd name="connsiteX33-33769" fmla="*/ 0 w 252"/>
              <a:gd name="connsiteY33-33770" fmla="*/ 11 h 164"/>
              <a:gd name="connsiteX34-33771" fmla="*/ 5 w 252"/>
              <a:gd name="connsiteY34-33772" fmla="*/ 11 h 164"/>
              <a:gd name="connsiteX35-33773" fmla="*/ 10 w 252"/>
              <a:gd name="connsiteY35-33774" fmla="*/ 11 h 164"/>
              <a:gd name="connsiteX36-33775" fmla="*/ 21 w 252"/>
              <a:gd name="connsiteY36-33776" fmla="*/ 11 h 164"/>
              <a:gd name="connsiteX37-33777" fmla="*/ 31 w 252"/>
              <a:gd name="connsiteY37-33778" fmla="*/ 11 h 164"/>
              <a:gd name="connsiteX38-33779" fmla="*/ 47 w 252"/>
              <a:gd name="connsiteY38-33780" fmla="*/ 16 h 164"/>
              <a:gd name="connsiteX39-33781" fmla="*/ 63 w 252"/>
              <a:gd name="connsiteY39-33782" fmla="*/ 22 h 164"/>
              <a:gd name="connsiteX40-33783" fmla="*/ 84 w 252"/>
              <a:gd name="connsiteY40-33784" fmla="*/ 22 h 164"/>
              <a:gd name="connsiteX41-33785" fmla="*/ 105 w 252"/>
              <a:gd name="connsiteY41-33786" fmla="*/ 27 h 164"/>
              <a:gd name="connsiteX42-33787" fmla="*/ 121 w 252"/>
              <a:gd name="connsiteY42-33788" fmla="*/ 32 h 164"/>
              <a:gd name="connsiteX43-33789" fmla="*/ 136 w 252"/>
              <a:gd name="connsiteY43-33790" fmla="*/ 32 h 164"/>
              <a:gd name="connsiteX44-33791" fmla="*/ 152 w 252"/>
              <a:gd name="connsiteY44-33792" fmla="*/ 32 h 164"/>
              <a:gd name="connsiteX45-33793" fmla="*/ 163 w 252"/>
              <a:gd name="connsiteY45-33794" fmla="*/ 32 h 164"/>
              <a:gd name="connsiteX46-33795" fmla="*/ 173 w 252"/>
              <a:gd name="connsiteY46-33796" fmla="*/ 32 h 164"/>
              <a:gd name="connsiteX47-33797" fmla="*/ 179 w 252"/>
              <a:gd name="connsiteY47-33798" fmla="*/ 32 h 164"/>
              <a:gd name="connsiteX48-33799" fmla="*/ 184 w 252"/>
              <a:gd name="connsiteY48-33800" fmla="*/ 32 h 164"/>
              <a:gd name="connsiteX49-33801" fmla="*/ 189 w 252"/>
              <a:gd name="connsiteY49-33802" fmla="*/ 27 h 164"/>
              <a:gd name="connsiteX50-33803" fmla="*/ 194 w 252"/>
              <a:gd name="connsiteY50-33804" fmla="*/ 22 h 164"/>
              <a:gd name="connsiteX51-33805" fmla="*/ 200 w 252"/>
              <a:gd name="connsiteY51-33806" fmla="*/ 16 h 164"/>
              <a:gd name="connsiteX52-33807" fmla="*/ 205 w 252"/>
              <a:gd name="connsiteY52-33808" fmla="*/ 11 h 164"/>
              <a:gd name="connsiteX53-33809" fmla="*/ 210 w 252"/>
              <a:gd name="connsiteY53-33810" fmla="*/ 0 h 164"/>
              <a:gd name="connsiteX0-33811" fmla="*/ 236 w 236"/>
              <a:gd name="connsiteY0-33812" fmla="*/ 116 h 164"/>
              <a:gd name="connsiteX1-33813" fmla="*/ 226 w 236"/>
              <a:gd name="connsiteY1-33814" fmla="*/ 127 h 164"/>
              <a:gd name="connsiteX2-33815" fmla="*/ 215 w 236"/>
              <a:gd name="connsiteY2-33816" fmla="*/ 137 h 164"/>
              <a:gd name="connsiteX3-33817" fmla="*/ 205 w 236"/>
              <a:gd name="connsiteY3-33818" fmla="*/ 143 h 164"/>
              <a:gd name="connsiteX4-33819" fmla="*/ 194 w 236"/>
              <a:gd name="connsiteY4-33820" fmla="*/ 148 h 164"/>
              <a:gd name="connsiteX5-33821" fmla="*/ 184 w 236"/>
              <a:gd name="connsiteY5-33822" fmla="*/ 153 h 164"/>
              <a:gd name="connsiteX6-33823" fmla="*/ 179 w 236"/>
              <a:gd name="connsiteY6-33824" fmla="*/ 158 h 164"/>
              <a:gd name="connsiteX7-33825" fmla="*/ 168 w 236"/>
              <a:gd name="connsiteY7-33826" fmla="*/ 164 h 164"/>
              <a:gd name="connsiteX8-33827" fmla="*/ 163 w 236"/>
              <a:gd name="connsiteY8-33828" fmla="*/ 164 h 164"/>
              <a:gd name="connsiteX9-33829" fmla="*/ 157 w 236"/>
              <a:gd name="connsiteY9-33830" fmla="*/ 164 h 164"/>
              <a:gd name="connsiteX10-33831" fmla="*/ 147 w 236"/>
              <a:gd name="connsiteY10-33832" fmla="*/ 158 h 164"/>
              <a:gd name="connsiteX11-33833" fmla="*/ 142 w 236"/>
              <a:gd name="connsiteY11-33834" fmla="*/ 153 h 164"/>
              <a:gd name="connsiteX12-33835" fmla="*/ 136 w 236"/>
              <a:gd name="connsiteY12-33836" fmla="*/ 148 h 164"/>
              <a:gd name="connsiteX13-33837" fmla="*/ 136 w 236"/>
              <a:gd name="connsiteY13-33838" fmla="*/ 143 h 164"/>
              <a:gd name="connsiteX14-33839" fmla="*/ 136 w 236"/>
              <a:gd name="connsiteY14-33840" fmla="*/ 137 h 164"/>
              <a:gd name="connsiteX15-33841" fmla="*/ 136 w 236"/>
              <a:gd name="connsiteY15-33842" fmla="*/ 132 h 164"/>
              <a:gd name="connsiteX16-33843" fmla="*/ 136 w 236"/>
              <a:gd name="connsiteY16-33844" fmla="*/ 122 h 164"/>
              <a:gd name="connsiteX17-33845" fmla="*/ 136 w 236"/>
              <a:gd name="connsiteY17-33846" fmla="*/ 116 h 164"/>
              <a:gd name="connsiteX18-33847" fmla="*/ 131 w 236"/>
              <a:gd name="connsiteY18-33848" fmla="*/ 106 h 164"/>
              <a:gd name="connsiteX19-33849" fmla="*/ 121 w 236"/>
              <a:gd name="connsiteY19-33850" fmla="*/ 95 h 164"/>
              <a:gd name="connsiteX20-33851" fmla="*/ 110 w 236"/>
              <a:gd name="connsiteY20-33852" fmla="*/ 90 h 164"/>
              <a:gd name="connsiteX21-33853" fmla="*/ 100 w 236"/>
              <a:gd name="connsiteY21-33854" fmla="*/ 79 h 164"/>
              <a:gd name="connsiteX22-33855" fmla="*/ 84 w 236"/>
              <a:gd name="connsiteY22-33856" fmla="*/ 69 h 164"/>
              <a:gd name="connsiteX23-33857" fmla="*/ 68 w 236"/>
              <a:gd name="connsiteY23-33858" fmla="*/ 58 h 164"/>
              <a:gd name="connsiteX24-33859" fmla="*/ 52 w 236"/>
              <a:gd name="connsiteY24-33860" fmla="*/ 48 h 164"/>
              <a:gd name="connsiteX25-33861" fmla="*/ 36 w 236"/>
              <a:gd name="connsiteY25-33862" fmla="*/ 43 h 164"/>
              <a:gd name="connsiteX26-33863" fmla="*/ 26 w 236"/>
              <a:gd name="connsiteY26-33864" fmla="*/ 32 h 164"/>
              <a:gd name="connsiteX27-33865" fmla="*/ 15 w 236"/>
              <a:gd name="connsiteY27-33866" fmla="*/ 27 h 164"/>
              <a:gd name="connsiteX28-33867" fmla="*/ 5 w 236"/>
              <a:gd name="connsiteY28-33868" fmla="*/ 22 h 164"/>
              <a:gd name="connsiteX29-33869" fmla="*/ 0 w 236"/>
              <a:gd name="connsiteY29-33870" fmla="*/ 16 h 164"/>
              <a:gd name="connsiteX30-33871" fmla="*/ 0 w 236"/>
              <a:gd name="connsiteY30-33872" fmla="*/ 16 h 164"/>
              <a:gd name="connsiteX31-33873" fmla="*/ 0 w 236"/>
              <a:gd name="connsiteY31-33874" fmla="*/ 11 h 164"/>
              <a:gd name="connsiteX32-33875" fmla="*/ 0 w 236"/>
              <a:gd name="connsiteY32-33876" fmla="*/ 11 h 164"/>
              <a:gd name="connsiteX33-33877" fmla="*/ 5 w 236"/>
              <a:gd name="connsiteY33-33878" fmla="*/ 11 h 164"/>
              <a:gd name="connsiteX34-33879" fmla="*/ 10 w 236"/>
              <a:gd name="connsiteY34-33880" fmla="*/ 11 h 164"/>
              <a:gd name="connsiteX35-33881" fmla="*/ 21 w 236"/>
              <a:gd name="connsiteY35-33882" fmla="*/ 11 h 164"/>
              <a:gd name="connsiteX36-33883" fmla="*/ 31 w 236"/>
              <a:gd name="connsiteY36-33884" fmla="*/ 11 h 164"/>
              <a:gd name="connsiteX37-33885" fmla="*/ 47 w 236"/>
              <a:gd name="connsiteY37-33886" fmla="*/ 16 h 164"/>
              <a:gd name="connsiteX38-33887" fmla="*/ 63 w 236"/>
              <a:gd name="connsiteY38-33888" fmla="*/ 22 h 164"/>
              <a:gd name="connsiteX39-33889" fmla="*/ 84 w 236"/>
              <a:gd name="connsiteY39-33890" fmla="*/ 22 h 164"/>
              <a:gd name="connsiteX40-33891" fmla="*/ 105 w 236"/>
              <a:gd name="connsiteY40-33892" fmla="*/ 27 h 164"/>
              <a:gd name="connsiteX41-33893" fmla="*/ 121 w 236"/>
              <a:gd name="connsiteY41-33894" fmla="*/ 32 h 164"/>
              <a:gd name="connsiteX42-33895" fmla="*/ 136 w 236"/>
              <a:gd name="connsiteY42-33896" fmla="*/ 32 h 164"/>
              <a:gd name="connsiteX43-33897" fmla="*/ 152 w 236"/>
              <a:gd name="connsiteY43-33898" fmla="*/ 32 h 164"/>
              <a:gd name="connsiteX44-33899" fmla="*/ 163 w 236"/>
              <a:gd name="connsiteY44-33900" fmla="*/ 32 h 164"/>
              <a:gd name="connsiteX45-33901" fmla="*/ 173 w 236"/>
              <a:gd name="connsiteY45-33902" fmla="*/ 32 h 164"/>
              <a:gd name="connsiteX46-33903" fmla="*/ 179 w 236"/>
              <a:gd name="connsiteY46-33904" fmla="*/ 32 h 164"/>
              <a:gd name="connsiteX47-33905" fmla="*/ 184 w 236"/>
              <a:gd name="connsiteY47-33906" fmla="*/ 32 h 164"/>
              <a:gd name="connsiteX48-33907" fmla="*/ 189 w 236"/>
              <a:gd name="connsiteY48-33908" fmla="*/ 27 h 164"/>
              <a:gd name="connsiteX49-33909" fmla="*/ 194 w 236"/>
              <a:gd name="connsiteY49-33910" fmla="*/ 22 h 164"/>
              <a:gd name="connsiteX50-33911" fmla="*/ 200 w 236"/>
              <a:gd name="connsiteY50-33912" fmla="*/ 16 h 164"/>
              <a:gd name="connsiteX51-33913" fmla="*/ 205 w 236"/>
              <a:gd name="connsiteY51-33914" fmla="*/ 11 h 164"/>
              <a:gd name="connsiteX52-33915" fmla="*/ 210 w 236"/>
              <a:gd name="connsiteY52-33916" fmla="*/ 0 h 164"/>
              <a:gd name="connsiteX0-33917" fmla="*/ 226 w 226"/>
              <a:gd name="connsiteY0-33918" fmla="*/ 127 h 164"/>
              <a:gd name="connsiteX1-33919" fmla="*/ 215 w 226"/>
              <a:gd name="connsiteY1-33920" fmla="*/ 137 h 164"/>
              <a:gd name="connsiteX2-33921" fmla="*/ 205 w 226"/>
              <a:gd name="connsiteY2-33922" fmla="*/ 143 h 164"/>
              <a:gd name="connsiteX3-33923" fmla="*/ 194 w 226"/>
              <a:gd name="connsiteY3-33924" fmla="*/ 148 h 164"/>
              <a:gd name="connsiteX4-33925" fmla="*/ 184 w 226"/>
              <a:gd name="connsiteY4-33926" fmla="*/ 153 h 164"/>
              <a:gd name="connsiteX5-33927" fmla="*/ 179 w 226"/>
              <a:gd name="connsiteY5-33928" fmla="*/ 158 h 164"/>
              <a:gd name="connsiteX6-33929" fmla="*/ 168 w 226"/>
              <a:gd name="connsiteY6-33930" fmla="*/ 164 h 164"/>
              <a:gd name="connsiteX7-33931" fmla="*/ 163 w 226"/>
              <a:gd name="connsiteY7-33932" fmla="*/ 164 h 164"/>
              <a:gd name="connsiteX8-33933" fmla="*/ 157 w 226"/>
              <a:gd name="connsiteY8-33934" fmla="*/ 164 h 164"/>
              <a:gd name="connsiteX9-33935" fmla="*/ 147 w 226"/>
              <a:gd name="connsiteY9-33936" fmla="*/ 158 h 164"/>
              <a:gd name="connsiteX10-33937" fmla="*/ 142 w 226"/>
              <a:gd name="connsiteY10-33938" fmla="*/ 153 h 164"/>
              <a:gd name="connsiteX11-33939" fmla="*/ 136 w 226"/>
              <a:gd name="connsiteY11-33940" fmla="*/ 148 h 164"/>
              <a:gd name="connsiteX12-33941" fmla="*/ 136 w 226"/>
              <a:gd name="connsiteY12-33942" fmla="*/ 143 h 164"/>
              <a:gd name="connsiteX13-33943" fmla="*/ 136 w 226"/>
              <a:gd name="connsiteY13-33944" fmla="*/ 137 h 164"/>
              <a:gd name="connsiteX14-33945" fmla="*/ 136 w 226"/>
              <a:gd name="connsiteY14-33946" fmla="*/ 132 h 164"/>
              <a:gd name="connsiteX15-33947" fmla="*/ 136 w 226"/>
              <a:gd name="connsiteY15-33948" fmla="*/ 122 h 164"/>
              <a:gd name="connsiteX16-33949" fmla="*/ 136 w 226"/>
              <a:gd name="connsiteY16-33950" fmla="*/ 116 h 164"/>
              <a:gd name="connsiteX17-33951" fmla="*/ 131 w 226"/>
              <a:gd name="connsiteY17-33952" fmla="*/ 106 h 164"/>
              <a:gd name="connsiteX18-33953" fmla="*/ 121 w 226"/>
              <a:gd name="connsiteY18-33954" fmla="*/ 95 h 164"/>
              <a:gd name="connsiteX19-33955" fmla="*/ 110 w 226"/>
              <a:gd name="connsiteY19-33956" fmla="*/ 90 h 164"/>
              <a:gd name="connsiteX20-33957" fmla="*/ 100 w 226"/>
              <a:gd name="connsiteY20-33958" fmla="*/ 79 h 164"/>
              <a:gd name="connsiteX21-33959" fmla="*/ 84 w 226"/>
              <a:gd name="connsiteY21-33960" fmla="*/ 69 h 164"/>
              <a:gd name="connsiteX22-33961" fmla="*/ 68 w 226"/>
              <a:gd name="connsiteY22-33962" fmla="*/ 58 h 164"/>
              <a:gd name="connsiteX23-33963" fmla="*/ 52 w 226"/>
              <a:gd name="connsiteY23-33964" fmla="*/ 48 h 164"/>
              <a:gd name="connsiteX24-33965" fmla="*/ 36 w 226"/>
              <a:gd name="connsiteY24-33966" fmla="*/ 43 h 164"/>
              <a:gd name="connsiteX25-33967" fmla="*/ 26 w 226"/>
              <a:gd name="connsiteY25-33968" fmla="*/ 32 h 164"/>
              <a:gd name="connsiteX26-33969" fmla="*/ 15 w 226"/>
              <a:gd name="connsiteY26-33970" fmla="*/ 27 h 164"/>
              <a:gd name="connsiteX27-33971" fmla="*/ 5 w 226"/>
              <a:gd name="connsiteY27-33972" fmla="*/ 22 h 164"/>
              <a:gd name="connsiteX28-33973" fmla="*/ 0 w 226"/>
              <a:gd name="connsiteY28-33974" fmla="*/ 16 h 164"/>
              <a:gd name="connsiteX29-33975" fmla="*/ 0 w 226"/>
              <a:gd name="connsiteY29-33976" fmla="*/ 16 h 164"/>
              <a:gd name="connsiteX30-33977" fmla="*/ 0 w 226"/>
              <a:gd name="connsiteY30-33978" fmla="*/ 11 h 164"/>
              <a:gd name="connsiteX31-33979" fmla="*/ 0 w 226"/>
              <a:gd name="connsiteY31-33980" fmla="*/ 11 h 164"/>
              <a:gd name="connsiteX32-33981" fmla="*/ 5 w 226"/>
              <a:gd name="connsiteY32-33982" fmla="*/ 11 h 164"/>
              <a:gd name="connsiteX33-33983" fmla="*/ 10 w 226"/>
              <a:gd name="connsiteY33-33984" fmla="*/ 11 h 164"/>
              <a:gd name="connsiteX34-33985" fmla="*/ 21 w 226"/>
              <a:gd name="connsiteY34-33986" fmla="*/ 11 h 164"/>
              <a:gd name="connsiteX35-33987" fmla="*/ 31 w 226"/>
              <a:gd name="connsiteY35-33988" fmla="*/ 11 h 164"/>
              <a:gd name="connsiteX36-33989" fmla="*/ 47 w 226"/>
              <a:gd name="connsiteY36-33990" fmla="*/ 16 h 164"/>
              <a:gd name="connsiteX37-33991" fmla="*/ 63 w 226"/>
              <a:gd name="connsiteY37-33992" fmla="*/ 22 h 164"/>
              <a:gd name="connsiteX38-33993" fmla="*/ 84 w 226"/>
              <a:gd name="connsiteY38-33994" fmla="*/ 22 h 164"/>
              <a:gd name="connsiteX39-33995" fmla="*/ 105 w 226"/>
              <a:gd name="connsiteY39-33996" fmla="*/ 27 h 164"/>
              <a:gd name="connsiteX40-33997" fmla="*/ 121 w 226"/>
              <a:gd name="connsiteY40-33998" fmla="*/ 32 h 164"/>
              <a:gd name="connsiteX41-33999" fmla="*/ 136 w 226"/>
              <a:gd name="connsiteY41-34000" fmla="*/ 32 h 164"/>
              <a:gd name="connsiteX42-34001" fmla="*/ 152 w 226"/>
              <a:gd name="connsiteY42-34002" fmla="*/ 32 h 164"/>
              <a:gd name="connsiteX43-34003" fmla="*/ 163 w 226"/>
              <a:gd name="connsiteY43-34004" fmla="*/ 32 h 164"/>
              <a:gd name="connsiteX44-34005" fmla="*/ 173 w 226"/>
              <a:gd name="connsiteY44-34006" fmla="*/ 32 h 164"/>
              <a:gd name="connsiteX45-34007" fmla="*/ 179 w 226"/>
              <a:gd name="connsiteY45-34008" fmla="*/ 32 h 164"/>
              <a:gd name="connsiteX46-34009" fmla="*/ 184 w 226"/>
              <a:gd name="connsiteY46-34010" fmla="*/ 32 h 164"/>
              <a:gd name="connsiteX47-34011" fmla="*/ 189 w 226"/>
              <a:gd name="connsiteY47-34012" fmla="*/ 27 h 164"/>
              <a:gd name="connsiteX48-34013" fmla="*/ 194 w 226"/>
              <a:gd name="connsiteY48-34014" fmla="*/ 22 h 164"/>
              <a:gd name="connsiteX49-34015" fmla="*/ 200 w 226"/>
              <a:gd name="connsiteY49-34016" fmla="*/ 16 h 164"/>
              <a:gd name="connsiteX50-34017" fmla="*/ 205 w 226"/>
              <a:gd name="connsiteY50-34018" fmla="*/ 11 h 164"/>
              <a:gd name="connsiteX51-34019" fmla="*/ 210 w 226"/>
              <a:gd name="connsiteY51-34020" fmla="*/ 0 h 164"/>
              <a:gd name="connsiteX0-34021" fmla="*/ 215 w 215"/>
              <a:gd name="connsiteY0-34022" fmla="*/ 137 h 164"/>
              <a:gd name="connsiteX1-34023" fmla="*/ 205 w 215"/>
              <a:gd name="connsiteY1-34024" fmla="*/ 143 h 164"/>
              <a:gd name="connsiteX2-34025" fmla="*/ 194 w 215"/>
              <a:gd name="connsiteY2-34026" fmla="*/ 148 h 164"/>
              <a:gd name="connsiteX3-34027" fmla="*/ 184 w 215"/>
              <a:gd name="connsiteY3-34028" fmla="*/ 153 h 164"/>
              <a:gd name="connsiteX4-34029" fmla="*/ 179 w 215"/>
              <a:gd name="connsiteY4-34030" fmla="*/ 158 h 164"/>
              <a:gd name="connsiteX5-34031" fmla="*/ 168 w 215"/>
              <a:gd name="connsiteY5-34032" fmla="*/ 164 h 164"/>
              <a:gd name="connsiteX6-34033" fmla="*/ 163 w 215"/>
              <a:gd name="connsiteY6-34034" fmla="*/ 164 h 164"/>
              <a:gd name="connsiteX7-34035" fmla="*/ 157 w 215"/>
              <a:gd name="connsiteY7-34036" fmla="*/ 164 h 164"/>
              <a:gd name="connsiteX8-34037" fmla="*/ 147 w 215"/>
              <a:gd name="connsiteY8-34038" fmla="*/ 158 h 164"/>
              <a:gd name="connsiteX9-34039" fmla="*/ 142 w 215"/>
              <a:gd name="connsiteY9-34040" fmla="*/ 153 h 164"/>
              <a:gd name="connsiteX10-34041" fmla="*/ 136 w 215"/>
              <a:gd name="connsiteY10-34042" fmla="*/ 148 h 164"/>
              <a:gd name="connsiteX11-34043" fmla="*/ 136 w 215"/>
              <a:gd name="connsiteY11-34044" fmla="*/ 143 h 164"/>
              <a:gd name="connsiteX12-34045" fmla="*/ 136 w 215"/>
              <a:gd name="connsiteY12-34046" fmla="*/ 137 h 164"/>
              <a:gd name="connsiteX13-34047" fmla="*/ 136 w 215"/>
              <a:gd name="connsiteY13-34048" fmla="*/ 132 h 164"/>
              <a:gd name="connsiteX14-34049" fmla="*/ 136 w 215"/>
              <a:gd name="connsiteY14-34050" fmla="*/ 122 h 164"/>
              <a:gd name="connsiteX15-34051" fmla="*/ 136 w 215"/>
              <a:gd name="connsiteY15-34052" fmla="*/ 116 h 164"/>
              <a:gd name="connsiteX16-34053" fmla="*/ 131 w 215"/>
              <a:gd name="connsiteY16-34054" fmla="*/ 106 h 164"/>
              <a:gd name="connsiteX17-34055" fmla="*/ 121 w 215"/>
              <a:gd name="connsiteY17-34056" fmla="*/ 95 h 164"/>
              <a:gd name="connsiteX18-34057" fmla="*/ 110 w 215"/>
              <a:gd name="connsiteY18-34058" fmla="*/ 90 h 164"/>
              <a:gd name="connsiteX19-34059" fmla="*/ 100 w 215"/>
              <a:gd name="connsiteY19-34060" fmla="*/ 79 h 164"/>
              <a:gd name="connsiteX20-34061" fmla="*/ 84 w 215"/>
              <a:gd name="connsiteY20-34062" fmla="*/ 69 h 164"/>
              <a:gd name="connsiteX21-34063" fmla="*/ 68 w 215"/>
              <a:gd name="connsiteY21-34064" fmla="*/ 58 h 164"/>
              <a:gd name="connsiteX22-34065" fmla="*/ 52 w 215"/>
              <a:gd name="connsiteY22-34066" fmla="*/ 48 h 164"/>
              <a:gd name="connsiteX23-34067" fmla="*/ 36 w 215"/>
              <a:gd name="connsiteY23-34068" fmla="*/ 43 h 164"/>
              <a:gd name="connsiteX24-34069" fmla="*/ 26 w 215"/>
              <a:gd name="connsiteY24-34070" fmla="*/ 32 h 164"/>
              <a:gd name="connsiteX25-34071" fmla="*/ 15 w 215"/>
              <a:gd name="connsiteY25-34072" fmla="*/ 27 h 164"/>
              <a:gd name="connsiteX26-34073" fmla="*/ 5 w 215"/>
              <a:gd name="connsiteY26-34074" fmla="*/ 22 h 164"/>
              <a:gd name="connsiteX27-34075" fmla="*/ 0 w 215"/>
              <a:gd name="connsiteY27-34076" fmla="*/ 16 h 164"/>
              <a:gd name="connsiteX28-34077" fmla="*/ 0 w 215"/>
              <a:gd name="connsiteY28-34078" fmla="*/ 16 h 164"/>
              <a:gd name="connsiteX29-34079" fmla="*/ 0 w 215"/>
              <a:gd name="connsiteY29-34080" fmla="*/ 11 h 164"/>
              <a:gd name="connsiteX30-34081" fmla="*/ 0 w 215"/>
              <a:gd name="connsiteY30-34082" fmla="*/ 11 h 164"/>
              <a:gd name="connsiteX31-34083" fmla="*/ 5 w 215"/>
              <a:gd name="connsiteY31-34084" fmla="*/ 11 h 164"/>
              <a:gd name="connsiteX32-34085" fmla="*/ 10 w 215"/>
              <a:gd name="connsiteY32-34086" fmla="*/ 11 h 164"/>
              <a:gd name="connsiteX33-34087" fmla="*/ 21 w 215"/>
              <a:gd name="connsiteY33-34088" fmla="*/ 11 h 164"/>
              <a:gd name="connsiteX34-34089" fmla="*/ 31 w 215"/>
              <a:gd name="connsiteY34-34090" fmla="*/ 11 h 164"/>
              <a:gd name="connsiteX35-34091" fmla="*/ 47 w 215"/>
              <a:gd name="connsiteY35-34092" fmla="*/ 16 h 164"/>
              <a:gd name="connsiteX36-34093" fmla="*/ 63 w 215"/>
              <a:gd name="connsiteY36-34094" fmla="*/ 22 h 164"/>
              <a:gd name="connsiteX37-34095" fmla="*/ 84 w 215"/>
              <a:gd name="connsiteY37-34096" fmla="*/ 22 h 164"/>
              <a:gd name="connsiteX38-34097" fmla="*/ 105 w 215"/>
              <a:gd name="connsiteY38-34098" fmla="*/ 27 h 164"/>
              <a:gd name="connsiteX39-34099" fmla="*/ 121 w 215"/>
              <a:gd name="connsiteY39-34100" fmla="*/ 32 h 164"/>
              <a:gd name="connsiteX40-34101" fmla="*/ 136 w 215"/>
              <a:gd name="connsiteY40-34102" fmla="*/ 32 h 164"/>
              <a:gd name="connsiteX41-34103" fmla="*/ 152 w 215"/>
              <a:gd name="connsiteY41-34104" fmla="*/ 32 h 164"/>
              <a:gd name="connsiteX42-34105" fmla="*/ 163 w 215"/>
              <a:gd name="connsiteY42-34106" fmla="*/ 32 h 164"/>
              <a:gd name="connsiteX43-34107" fmla="*/ 173 w 215"/>
              <a:gd name="connsiteY43-34108" fmla="*/ 32 h 164"/>
              <a:gd name="connsiteX44-34109" fmla="*/ 179 w 215"/>
              <a:gd name="connsiteY44-34110" fmla="*/ 32 h 164"/>
              <a:gd name="connsiteX45-34111" fmla="*/ 184 w 215"/>
              <a:gd name="connsiteY45-34112" fmla="*/ 32 h 164"/>
              <a:gd name="connsiteX46-34113" fmla="*/ 189 w 215"/>
              <a:gd name="connsiteY46-34114" fmla="*/ 27 h 164"/>
              <a:gd name="connsiteX47-34115" fmla="*/ 194 w 215"/>
              <a:gd name="connsiteY47-34116" fmla="*/ 22 h 164"/>
              <a:gd name="connsiteX48-34117" fmla="*/ 200 w 215"/>
              <a:gd name="connsiteY48-34118" fmla="*/ 16 h 164"/>
              <a:gd name="connsiteX49-34119" fmla="*/ 205 w 215"/>
              <a:gd name="connsiteY49-34120" fmla="*/ 11 h 164"/>
              <a:gd name="connsiteX50-34121" fmla="*/ 210 w 215"/>
              <a:gd name="connsiteY50-34122" fmla="*/ 0 h 164"/>
              <a:gd name="connsiteX0-34123" fmla="*/ 215 w 215"/>
              <a:gd name="connsiteY0-34124" fmla="*/ 126 h 153"/>
              <a:gd name="connsiteX1-34125" fmla="*/ 205 w 215"/>
              <a:gd name="connsiteY1-34126" fmla="*/ 132 h 153"/>
              <a:gd name="connsiteX2-34127" fmla="*/ 194 w 215"/>
              <a:gd name="connsiteY2-34128" fmla="*/ 137 h 153"/>
              <a:gd name="connsiteX3-34129" fmla="*/ 184 w 215"/>
              <a:gd name="connsiteY3-34130" fmla="*/ 142 h 153"/>
              <a:gd name="connsiteX4-34131" fmla="*/ 179 w 215"/>
              <a:gd name="connsiteY4-34132" fmla="*/ 147 h 153"/>
              <a:gd name="connsiteX5-34133" fmla="*/ 168 w 215"/>
              <a:gd name="connsiteY5-34134" fmla="*/ 153 h 153"/>
              <a:gd name="connsiteX6-34135" fmla="*/ 163 w 215"/>
              <a:gd name="connsiteY6-34136" fmla="*/ 153 h 153"/>
              <a:gd name="connsiteX7-34137" fmla="*/ 157 w 215"/>
              <a:gd name="connsiteY7-34138" fmla="*/ 153 h 153"/>
              <a:gd name="connsiteX8-34139" fmla="*/ 147 w 215"/>
              <a:gd name="connsiteY8-34140" fmla="*/ 147 h 153"/>
              <a:gd name="connsiteX9-34141" fmla="*/ 142 w 215"/>
              <a:gd name="connsiteY9-34142" fmla="*/ 142 h 153"/>
              <a:gd name="connsiteX10-34143" fmla="*/ 136 w 215"/>
              <a:gd name="connsiteY10-34144" fmla="*/ 137 h 153"/>
              <a:gd name="connsiteX11-34145" fmla="*/ 136 w 215"/>
              <a:gd name="connsiteY11-34146" fmla="*/ 132 h 153"/>
              <a:gd name="connsiteX12-34147" fmla="*/ 136 w 215"/>
              <a:gd name="connsiteY12-34148" fmla="*/ 126 h 153"/>
              <a:gd name="connsiteX13-34149" fmla="*/ 136 w 215"/>
              <a:gd name="connsiteY13-34150" fmla="*/ 121 h 153"/>
              <a:gd name="connsiteX14-34151" fmla="*/ 136 w 215"/>
              <a:gd name="connsiteY14-34152" fmla="*/ 111 h 153"/>
              <a:gd name="connsiteX15-34153" fmla="*/ 136 w 215"/>
              <a:gd name="connsiteY15-34154" fmla="*/ 105 h 153"/>
              <a:gd name="connsiteX16-34155" fmla="*/ 131 w 215"/>
              <a:gd name="connsiteY16-34156" fmla="*/ 95 h 153"/>
              <a:gd name="connsiteX17-34157" fmla="*/ 121 w 215"/>
              <a:gd name="connsiteY17-34158" fmla="*/ 84 h 153"/>
              <a:gd name="connsiteX18-34159" fmla="*/ 110 w 215"/>
              <a:gd name="connsiteY18-34160" fmla="*/ 79 h 153"/>
              <a:gd name="connsiteX19-34161" fmla="*/ 100 w 215"/>
              <a:gd name="connsiteY19-34162" fmla="*/ 68 h 153"/>
              <a:gd name="connsiteX20-34163" fmla="*/ 84 w 215"/>
              <a:gd name="connsiteY20-34164" fmla="*/ 58 h 153"/>
              <a:gd name="connsiteX21-34165" fmla="*/ 68 w 215"/>
              <a:gd name="connsiteY21-34166" fmla="*/ 47 h 153"/>
              <a:gd name="connsiteX22-34167" fmla="*/ 52 w 215"/>
              <a:gd name="connsiteY22-34168" fmla="*/ 37 h 153"/>
              <a:gd name="connsiteX23-34169" fmla="*/ 36 w 215"/>
              <a:gd name="connsiteY23-34170" fmla="*/ 32 h 153"/>
              <a:gd name="connsiteX24-34171" fmla="*/ 26 w 215"/>
              <a:gd name="connsiteY24-34172" fmla="*/ 21 h 153"/>
              <a:gd name="connsiteX25-34173" fmla="*/ 15 w 215"/>
              <a:gd name="connsiteY25-34174" fmla="*/ 16 h 153"/>
              <a:gd name="connsiteX26-34175" fmla="*/ 5 w 215"/>
              <a:gd name="connsiteY26-34176" fmla="*/ 11 h 153"/>
              <a:gd name="connsiteX27-34177" fmla="*/ 0 w 215"/>
              <a:gd name="connsiteY27-34178" fmla="*/ 5 h 153"/>
              <a:gd name="connsiteX28-34179" fmla="*/ 0 w 215"/>
              <a:gd name="connsiteY28-34180" fmla="*/ 5 h 153"/>
              <a:gd name="connsiteX29-34181" fmla="*/ 0 w 215"/>
              <a:gd name="connsiteY29-34182" fmla="*/ 0 h 153"/>
              <a:gd name="connsiteX30-34183" fmla="*/ 0 w 215"/>
              <a:gd name="connsiteY30-34184" fmla="*/ 0 h 153"/>
              <a:gd name="connsiteX31-34185" fmla="*/ 5 w 215"/>
              <a:gd name="connsiteY31-34186" fmla="*/ 0 h 153"/>
              <a:gd name="connsiteX32-34187" fmla="*/ 10 w 215"/>
              <a:gd name="connsiteY32-34188" fmla="*/ 0 h 153"/>
              <a:gd name="connsiteX33-34189" fmla="*/ 21 w 215"/>
              <a:gd name="connsiteY33-34190" fmla="*/ 0 h 153"/>
              <a:gd name="connsiteX34-34191" fmla="*/ 31 w 215"/>
              <a:gd name="connsiteY34-34192" fmla="*/ 0 h 153"/>
              <a:gd name="connsiteX35-34193" fmla="*/ 47 w 215"/>
              <a:gd name="connsiteY35-34194" fmla="*/ 5 h 153"/>
              <a:gd name="connsiteX36-34195" fmla="*/ 63 w 215"/>
              <a:gd name="connsiteY36-34196" fmla="*/ 11 h 153"/>
              <a:gd name="connsiteX37-34197" fmla="*/ 84 w 215"/>
              <a:gd name="connsiteY37-34198" fmla="*/ 11 h 153"/>
              <a:gd name="connsiteX38-34199" fmla="*/ 105 w 215"/>
              <a:gd name="connsiteY38-34200" fmla="*/ 16 h 153"/>
              <a:gd name="connsiteX39-34201" fmla="*/ 121 w 215"/>
              <a:gd name="connsiteY39-34202" fmla="*/ 21 h 153"/>
              <a:gd name="connsiteX40-34203" fmla="*/ 136 w 215"/>
              <a:gd name="connsiteY40-34204" fmla="*/ 21 h 153"/>
              <a:gd name="connsiteX41-34205" fmla="*/ 152 w 215"/>
              <a:gd name="connsiteY41-34206" fmla="*/ 21 h 153"/>
              <a:gd name="connsiteX42-34207" fmla="*/ 163 w 215"/>
              <a:gd name="connsiteY42-34208" fmla="*/ 21 h 153"/>
              <a:gd name="connsiteX43-34209" fmla="*/ 173 w 215"/>
              <a:gd name="connsiteY43-34210" fmla="*/ 21 h 153"/>
              <a:gd name="connsiteX44-34211" fmla="*/ 179 w 215"/>
              <a:gd name="connsiteY44-34212" fmla="*/ 21 h 153"/>
              <a:gd name="connsiteX45-34213" fmla="*/ 184 w 215"/>
              <a:gd name="connsiteY45-34214" fmla="*/ 21 h 153"/>
              <a:gd name="connsiteX46-34215" fmla="*/ 189 w 215"/>
              <a:gd name="connsiteY46-34216" fmla="*/ 16 h 153"/>
              <a:gd name="connsiteX47-34217" fmla="*/ 194 w 215"/>
              <a:gd name="connsiteY47-34218" fmla="*/ 11 h 153"/>
              <a:gd name="connsiteX48-34219" fmla="*/ 200 w 215"/>
              <a:gd name="connsiteY48-34220" fmla="*/ 5 h 153"/>
              <a:gd name="connsiteX49-34221" fmla="*/ 205 w 215"/>
              <a:gd name="connsiteY49-34222" fmla="*/ 0 h 153"/>
              <a:gd name="connsiteX0-34223" fmla="*/ 215 w 215"/>
              <a:gd name="connsiteY0-34224" fmla="*/ 126 h 153"/>
              <a:gd name="connsiteX1-34225" fmla="*/ 205 w 215"/>
              <a:gd name="connsiteY1-34226" fmla="*/ 132 h 153"/>
              <a:gd name="connsiteX2-34227" fmla="*/ 194 w 215"/>
              <a:gd name="connsiteY2-34228" fmla="*/ 137 h 153"/>
              <a:gd name="connsiteX3-34229" fmla="*/ 184 w 215"/>
              <a:gd name="connsiteY3-34230" fmla="*/ 142 h 153"/>
              <a:gd name="connsiteX4-34231" fmla="*/ 179 w 215"/>
              <a:gd name="connsiteY4-34232" fmla="*/ 147 h 153"/>
              <a:gd name="connsiteX5-34233" fmla="*/ 168 w 215"/>
              <a:gd name="connsiteY5-34234" fmla="*/ 153 h 153"/>
              <a:gd name="connsiteX6-34235" fmla="*/ 163 w 215"/>
              <a:gd name="connsiteY6-34236" fmla="*/ 153 h 153"/>
              <a:gd name="connsiteX7-34237" fmla="*/ 157 w 215"/>
              <a:gd name="connsiteY7-34238" fmla="*/ 153 h 153"/>
              <a:gd name="connsiteX8-34239" fmla="*/ 147 w 215"/>
              <a:gd name="connsiteY8-34240" fmla="*/ 147 h 153"/>
              <a:gd name="connsiteX9-34241" fmla="*/ 142 w 215"/>
              <a:gd name="connsiteY9-34242" fmla="*/ 142 h 153"/>
              <a:gd name="connsiteX10-34243" fmla="*/ 136 w 215"/>
              <a:gd name="connsiteY10-34244" fmla="*/ 137 h 153"/>
              <a:gd name="connsiteX11-34245" fmla="*/ 136 w 215"/>
              <a:gd name="connsiteY11-34246" fmla="*/ 132 h 153"/>
              <a:gd name="connsiteX12-34247" fmla="*/ 136 w 215"/>
              <a:gd name="connsiteY12-34248" fmla="*/ 126 h 153"/>
              <a:gd name="connsiteX13-34249" fmla="*/ 136 w 215"/>
              <a:gd name="connsiteY13-34250" fmla="*/ 121 h 153"/>
              <a:gd name="connsiteX14-34251" fmla="*/ 136 w 215"/>
              <a:gd name="connsiteY14-34252" fmla="*/ 111 h 153"/>
              <a:gd name="connsiteX15-34253" fmla="*/ 136 w 215"/>
              <a:gd name="connsiteY15-34254" fmla="*/ 105 h 153"/>
              <a:gd name="connsiteX16-34255" fmla="*/ 131 w 215"/>
              <a:gd name="connsiteY16-34256" fmla="*/ 95 h 153"/>
              <a:gd name="connsiteX17-34257" fmla="*/ 121 w 215"/>
              <a:gd name="connsiteY17-34258" fmla="*/ 84 h 153"/>
              <a:gd name="connsiteX18-34259" fmla="*/ 110 w 215"/>
              <a:gd name="connsiteY18-34260" fmla="*/ 79 h 153"/>
              <a:gd name="connsiteX19-34261" fmla="*/ 100 w 215"/>
              <a:gd name="connsiteY19-34262" fmla="*/ 68 h 153"/>
              <a:gd name="connsiteX20-34263" fmla="*/ 84 w 215"/>
              <a:gd name="connsiteY20-34264" fmla="*/ 58 h 153"/>
              <a:gd name="connsiteX21-34265" fmla="*/ 68 w 215"/>
              <a:gd name="connsiteY21-34266" fmla="*/ 47 h 153"/>
              <a:gd name="connsiteX22-34267" fmla="*/ 52 w 215"/>
              <a:gd name="connsiteY22-34268" fmla="*/ 37 h 153"/>
              <a:gd name="connsiteX23-34269" fmla="*/ 36 w 215"/>
              <a:gd name="connsiteY23-34270" fmla="*/ 32 h 153"/>
              <a:gd name="connsiteX24-34271" fmla="*/ 26 w 215"/>
              <a:gd name="connsiteY24-34272" fmla="*/ 21 h 153"/>
              <a:gd name="connsiteX25-34273" fmla="*/ 15 w 215"/>
              <a:gd name="connsiteY25-34274" fmla="*/ 16 h 153"/>
              <a:gd name="connsiteX26-34275" fmla="*/ 5 w 215"/>
              <a:gd name="connsiteY26-34276" fmla="*/ 11 h 153"/>
              <a:gd name="connsiteX27-34277" fmla="*/ 0 w 215"/>
              <a:gd name="connsiteY27-34278" fmla="*/ 5 h 153"/>
              <a:gd name="connsiteX28-34279" fmla="*/ 0 w 215"/>
              <a:gd name="connsiteY28-34280" fmla="*/ 5 h 153"/>
              <a:gd name="connsiteX29-34281" fmla="*/ 0 w 215"/>
              <a:gd name="connsiteY29-34282" fmla="*/ 0 h 153"/>
              <a:gd name="connsiteX30-34283" fmla="*/ 0 w 215"/>
              <a:gd name="connsiteY30-34284" fmla="*/ 0 h 153"/>
              <a:gd name="connsiteX31-34285" fmla="*/ 5 w 215"/>
              <a:gd name="connsiteY31-34286" fmla="*/ 0 h 153"/>
              <a:gd name="connsiteX32-34287" fmla="*/ 10 w 215"/>
              <a:gd name="connsiteY32-34288" fmla="*/ 0 h 153"/>
              <a:gd name="connsiteX33-34289" fmla="*/ 21 w 215"/>
              <a:gd name="connsiteY33-34290" fmla="*/ 0 h 153"/>
              <a:gd name="connsiteX34-34291" fmla="*/ 31 w 215"/>
              <a:gd name="connsiteY34-34292" fmla="*/ 0 h 153"/>
              <a:gd name="connsiteX35-34293" fmla="*/ 47 w 215"/>
              <a:gd name="connsiteY35-34294" fmla="*/ 5 h 153"/>
              <a:gd name="connsiteX36-34295" fmla="*/ 63 w 215"/>
              <a:gd name="connsiteY36-34296" fmla="*/ 11 h 153"/>
              <a:gd name="connsiteX37-34297" fmla="*/ 84 w 215"/>
              <a:gd name="connsiteY37-34298" fmla="*/ 11 h 153"/>
              <a:gd name="connsiteX38-34299" fmla="*/ 105 w 215"/>
              <a:gd name="connsiteY38-34300" fmla="*/ 16 h 153"/>
              <a:gd name="connsiteX39-34301" fmla="*/ 121 w 215"/>
              <a:gd name="connsiteY39-34302" fmla="*/ 21 h 153"/>
              <a:gd name="connsiteX40-34303" fmla="*/ 136 w 215"/>
              <a:gd name="connsiteY40-34304" fmla="*/ 21 h 153"/>
              <a:gd name="connsiteX41-34305" fmla="*/ 152 w 215"/>
              <a:gd name="connsiteY41-34306" fmla="*/ 21 h 153"/>
              <a:gd name="connsiteX42-34307" fmla="*/ 163 w 215"/>
              <a:gd name="connsiteY42-34308" fmla="*/ 21 h 153"/>
              <a:gd name="connsiteX43-34309" fmla="*/ 173 w 215"/>
              <a:gd name="connsiteY43-34310" fmla="*/ 21 h 153"/>
              <a:gd name="connsiteX44-34311" fmla="*/ 179 w 215"/>
              <a:gd name="connsiteY44-34312" fmla="*/ 21 h 153"/>
              <a:gd name="connsiteX45-34313" fmla="*/ 184 w 215"/>
              <a:gd name="connsiteY45-34314" fmla="*/ 21 h 153"/>
              <a:gd name="connsiteX46-34315" fmla="*/ 189 w 215"/>
              <a:gd name="connsiteY46-34316" fmla="*/ 16 h 153"/>
              <a:gd name="connsiteX47-34317" fmla="*/ 194 w 215"/>
              <a:gd name="connsiteY47-34318" fmla="*/ 11 h 153"/>
              <a:gd name="connsiteX48-34319" fmla="*/ 200 w 215"/>
              <a:gd name="connsiteY48-34320" fmla="*/ 5 h 153"/>
              <a:gd name="connsiteX0-34321" fmla="*/ 205 w 205"/>
              <a:gd name="connsiteY0-34322" fmla="*/ 132 h 153"/>
              <a:gd name="connsiteX1-34323" fmla="*/ 194 w 205"/>
              <a:gd name="connsiteY1-34324" fmla="*/ 137 h 153"/>
              <a:gd name="connsiteX2-34325" fmla="*/ 184 w 205"/>
              <a:gd name="connsiteY2-34326" fmla="*/ 142 h 153"/>
              <a:gd name="connsiteX3-34327" fmla="*/ 179 w 205"/>
              <a:gd name="connsiteY3-34328" fmla="*/ 147 h 153"/>
              <a:gd name="connsiteX4-34329" fmla="*/ 168 w 205"/>
              <a:gd name="connsiteY4-34330" fmla="*/ 153 h 153"/>
              <a:gd name="connsiteX5-34331" fmla="*/ 163 w 205"/>
              <a:gd name="connsiteY5-34332" fmla="*/ 153 h 153"/>
              <a:gd name="connsiteX6-34333" fmla="*/ 157 w 205"/>
              <a:gd name="connsiteY6-34334" fmla="*/ 153 h 153"/>
              <a:gd name="connsiteX7-34335" fmla="*/ 147 w 205"/>
              <a:gd name="connsiteY7-34336" fmla="*/ 147 h 153"/>
              <a:gd name="connsiteX8-34337" fmla="*/ 142 w 205"/>
              <a:gd name="connsiteY8-34338" fmla="*/ 142 h 153"/>
              <a:gd name="connsiteX9-34339" fmla="*/ 136 w 205"/>
              <a:gd name="connsiteY9-34340" fmla="*/ 137 h 153"/>
              <a:gd name="connsiteX10-34341" fmla="*/ 136 w 205"/>
              <a:gd name="connsiteY10-34342" fmla="*/ 132 h 153"/>
              <a:gd name="connsiteX11-34343" fmla="*/ 136 w 205"/>
              <a:gd name="connsiteY11-34344" fmla="*/ 126 h 153"/>
              <a:gd name="connsiteX12-34345" fmla="*/ 136 w 205"/>
              <a:gd name="connsiteY12-34346" fmla="*/ 121 h 153"/>
              <a:gd name="connsiteX13-34347" fmla="*/ 136 w 205"/>
              <a:gd name="connsiteY13-34348" fmla="*/ 111 h 153"/>
              <a:gd name="connsiteX14-34349" fmla="*/ 136 w 205"/>
              <a:gd name="connsiteY14-34350" fmla="*/ 105 h 153"/>
              <a:gd name="connsiteX15-34351" fmla="*/ 131 w 205"/>
              <a:gd name="connsiteY15-34352" fmla="*/ 95 h 153"/>
              <a:gd name="connsiteX16-34353" fmla="*/ 121 w 205"/>
              <a:gd name="connsiteY16-34354" fmla="*/ 84 h 153"/>
              <a:gd name="connsiteX17-34355" fmla="*/ 110 w 205"/>
              <a:gd name="connsiteY17-34356" fmla="*/ 79 h 153"/>
              <a:gd name="connsiteX18-34357" fmla="*/ 100 w 205"/>
              <a:gd name="connsiteY18-34358" fmla="*/ 68 h 153"/>
              <a:gd name="connsiteX19-34359" fmla="*/ 84 w 205"/>
              <a:gd name="connsiteY19-34360" fmla="*/ 58 h 153"/>
              <a:gd name="connsiteX20-34361" fmla="*/ 68 w 205"/>
              <a:gd name="connsiteY20-34362" fmla="*/ 47 h 153"/>
              <a:gd name="connsiteX21-34363" fmla="*/ 52 w 205"/>
              <a:gd name="connsiteY21-34364" fmla="*/ 37 h 153"/>
              <a:gd name="connsiteX22-34365" fmla="*/ 36 w 205"/>
              <a:gd name="connsiteY22-34366" fmla="*/ 32 h 153"/>
              <a:gd name="connsiteX23-34367" fmla="*/ 26 w 205"/>
              <a:gd name="connsiteY23-34368" fmla="*/ 21 h 153"/>
              <a:gd name="connsiteX24-34369" fmla="*/ 15 w 205"/>
              <a:gd name="connsiteY24-34370" fmla="*/ 16 h 153"/>
              <a:gd name="connsiteX25-34371" fmla="*/ 5 w 205"/>
              <a:gd name="connsiteY25-34372" fmla="*/ 11 h 153"/>
              <a:gd name="connsiteX26-34373" fmla="*/ 0 w 205"/>
              <a:gd name="connsiteY26-34374" fmla="*/ 5 h 153"/>
              <a:gd name="connsiteX27-34375" fmla="*/ 0 w 205"/>
              <a:gd name="connsiteY27-34376" fmla="*/ 5 h 153"/>
              <a:gd name="connsiteX28-34377" fmla="*/ 0 w 205"/>
              <a:gd name="connsiteY28-34378" fmla="*/ 0 h 153"/>
              <a:gd name="connsiteX29-34379" fmla="*/ 0 w 205"/>
              <a:gd name="connsiteY29-34380" fmla="*/ 0 h 153"/>
              <a:gd name="connsiteX30-34381" fmla="*/ 5 w 205"/>
              <a:gd name="connsiteY30-34382" fmla="*/ 0 h 153"/>
              <a:gd name="connsiteX31-34383" fmla="*/ 10 w 205"/>
              <a:gd name="connsiteY31-34384" fmla="*/ 0 h 153"/>
              <a:gd name="connsiteX32-34385" fmla="*/ 21 w 205"/>
              <a:gd name="connsiteY32-34386" fmla="*/ 0 h 153"/>
              <a:gd name="connsiteX33-34387" fmla="*/ 31 w 205"/>
              <a:gd name="connsiteY33-34388" fmla="*/ 0 h 153"/>
              <a:gd name="connsiteX34-34389" fmla="*/ 47 w 205"/>
              <a:gd name="connsiteY34-34390" fmla="*/ 5 h 153"/>
              <a:gd name="connsiteX35-34391" fmla="*/ 63 w 205"/>
              <a:gd name="connsiteY35-34392" fmla="*/ 11 h 153"/>
              <a:gd name="connsiteX36-34393" fmla="*/ 84 w 205"/>
              <a:gd name="connsiteY36-34394" fmla="*/ 11 h 153"/>
              <a:gd name="connsiteX37-34395" fmla="*/ 105 w 205"/>
              <a:gd name="connsiteY37-34396" fmla="*/ 16 h 153"/>
              <a:gd name="connsiteX38-34397" fmla="*/ 121 w 205"/>
              <a:gd name="connsiteY38-34398" fmla="*/ 21 h 153"/>
              <a:gd name="connsiteX39-34399" fmla="*/ 136 w 205"/>
              <a:gd name="connsiteY39-34400" fmla="*/ 21 h 153"/>
              <a:gd name="connsiteX40-34401" fmla="*/ 152 w 205"/>
              <a:gd name="connsiteY40-34402" fmla="*/ 21 h 153"/>
              <a:gd name="connsiteX41-34403" fmla="*/ 163 w 205"/>
              <a:gd name="connsiteY41-34404" fmla="*/ 21 h 153"/>
              <a:gd name="connsiteX42-34405" fmla="*/ 173 w 205"/>
              <a:gd name="connsiteY42-34406" fmla="*/ 21 h 153"/>
              <a:gd name="connsiteX43-34407" fmla="*/ 179 w 205"/>
              <a:gd name="connsiteY43-34408" fmla="*/ 21 h 153"/>
              <a:gd name="connsiteX44-34409" fmla="*/ 184 w 205"/>
              <a:gd name="connsiteY44-34410" fmla="*/ 21 h 153"/>
              <a:gd name="connsiteX45-34411" fmla="*/ 189 w 205"/>
              <a:gd name="connsiteY45-34412" fmla="*/ 16 h 153"/>
              <a:gd name="connsiteX46-34413" fmla="*/ 194 w 205"/>
              <a:gd name="connsiteY46-34414" fmla="*/ 11 h 153"/>
              <a:gd name="connsiteX47-34415" fmla="*/ 200 w 205"/>
              <a:gd name="connsiteY47-34416" fmla="*/ 5 h 153"/>
              <a:gd name="connsiteX0-34417" fmla="*/ 205 w 205"/>
              <a:gd name="connsiteY0-34418" fmla="*/ 132 h 153"/>
              <a:gd name="connsiteX1-34419" fmla="*/ 184 w 205"/>
              <a:gd name="connsiteY1-34420" fmla="*/ 142 h 153"/>
              <a:gd name="connsiteX2-34421" fmla="*/ 179 w 205"/>
              <a:gd name="connsiteY2-34422" fmla="*/ 147 h 153"/>
              <a:gd name="connsiteX3-34423" fmla="*/ 168 w 205"/>
              <a:gd name="connsiteY3-34424" fmla="*/ 153 h 153"/>
              <a:gd name="connsiteX4-34425" fmla="*/ 163 w 205"/>
              <a:gd name="connsiteY4-34426" fmla="*/ 153 h 153"/>
              <a:gd name="connsiteX5-34427" fmla="*/ 157 w 205"/>
              <a:gd name="connsiteY5-34428" fmla="*/ 153 h 153"/>
              <a:gd name="connsiteX6-34429" fmla="*/ 147 w 205"/>
              <a:gd name="connsiteY6-34430" fmla="*/ 147 h 153"/>
              <a:gd name="connsiteX7-34431" fmla="*/ 142 w 205"/>
              <a:gd name="connsiteY7-34432" fmla="*/ 142 h 153"/>
              <a:gd name="connsiteX8-34433" fmla="*/ 136 w 205"/>
              <a:gd name="connsiteY8-34434" fmla="*/ 137 h 153"/>
              <a:gd name="connsiteX9-34435" fmla="*/ 136 w 205"/>
              <a:gd name="connsiteY9-34436" fmla="*/ 132 h 153"/>
              <a:gd name="connsiteX10-34437" fmla="*/ 136 w 205"/>
              <a:gd name="connsiteY10-34438" fmla="*/ 126 h 153"/>
              <a:gd name="connsiteX11-34439" fmla="*/ 136 w 205"/>
              <a:gd name="connsiteY11-34440" fmla="*/ 121 h 153"/>
              <a:gd name="connsiteX12-34441" fmla="*/ 136 w 205"/>
              <a:gd name="connsiteY12-34442" fmla="*/ 111 h 153"/>
              <a:gd name="connsiteX13-34443" fmla="*/ 136 w 205"/>
              <a:gd name="connsiteY13-34444" fmla="*/ 105 h 153"/>
              <a:gd name="connsiteX14-34445" fmla="*/ 131 w 205"/>
              <a:gd name="connsiteY14-34446" fmla="*/ 95 h 153"/>
              <a:gd name="connsiteX15-34447" fmla="*/ 121 w 205"/>
              <a:gd name="connsiteY15-34448" fmla="*/ 84 h 153"/>
              <a:gd name="connsiteX16-34449" fmla="*/ 110 w 205"/>
              <a:gd name="connsiteY16-34450" fmla="*/ 79 h 153"/>
              <a:gd name="connsiteX17-34451" fmla="*/ 100 w 205"/>
              <a:gd name="connsiteY17-34452" fmla="*/ 68 h 153"/>
              <a:gd name="connsiteX18-34453" fmla="*/ 84 w 205"/>
              <a:gd name="connsiteY18-34454" fmla="*/ 58 h 153"/>
              <a:gd name="connsiteX19-34455" fmla="*/ 68 w 205"/>
              <a:gd name="connsiteY19-34456" fmla="*/ 47 h 153"/>
              <a:gd name="connsiteX20-34457" fmla="*/ 52 w 205"/>
              <a:gd name="connsiteY20-34458" fmla="*/ 37 h 153"/>
              <a:gd name="connsiteX21-34459" fmla="*/ 36 w 205"/>
              <a:gd name="connsiteY21-34460" fmla="*/ 32 h 153"/>
              <a:gd name="connsiteX22-34461" fmla="*/ 26 w 205"/>
              <a:gd name="connsiteY22-34462" fmla="*/ 21 h 153"/>
              <a:gd name="connsiteX23-34463" fmla="*/ 15 w 205"/>
              <a:gd name="connsiteY23-34464" fmla="*/ 16 h 153"/>
              <a:gd name="connsiteX24-34465" fmla="*/ 5 w 205"/>
              <a:gd name="connsiteY24-34466" fmla="*/ 11 h 153"/>
              <a:gd name="connsiteX25-34467" fmla="*/ 0 w 205"/>
              <a:gd name="connsiteY25-34468" fmla="*/ 5 h 153"/>
              <a:gd name="connsiteX26-34469" fmla="*/ 0 w 205"/>
              <a:gd name="connsiteY26-34470" fmla="*/ 5 h 153"/>
              <a:gd name="connsiteX27-34471" fmla="*/ 0 w 205"/>
              <a:gd name="connsiteY27-34472" fmla="*/ 0 h 153"/>
              <a:gd name="connsiteX28-34473" fmla="*/ 0 w 205"/>
              <a:gd name="connsiteY28-34474" fmla="*/ 0 h 153"/>
              <a:gd name="connsiteX29-34475" fmla="*/ 5 w 205"/>
              <a:gd name="connsiteY29-34476" fmla="*/ 0 h 153"/>
              <a:gd name="connsiteX30-34477" fmla="*/ 10 w 205"/>
              <a:gd name="connsiteY30-34478" fmla="*/ 0 h 153"/>
              <a:gd name="connsiteX31-34479" fmla="*/ 21 w 205"/>
              <a:gd name="connsiteY31-34480" fmla="*/ 0 h 153"/>
              <a:gd name="connsiteX32-34481" fmla="*/ 31 w 205"/>
              <a:gd name="connsiteY32-34482" fmla="*/ 0 h 153"/>
              <a:gd name="connsiteX33-34483" fmla="*/ 47 w 205"/>
              <a:gd name="connsiteY33-34484" fmla="*/ 5 h 153"/>
              <a:gd name="connsiteX34-34485" fmla="*/ 63 w 205"/>
              <a:gd name="connsiteY34-34486" fmla="*/ 11 h 153"/>
              <a:gd name="connsiteX35-34487" fmla="*/ 84 w 205"/>
              <a:gd name="connsiteY35-34488" fmla="*/ 11 h 153"/>
              <a:gd name="connsiteX36-34489" fmla="*/ 105 w 205"/>
              <a:gd name="connsiteY36-34490" fmla="*/ 16 h 153"/>
              <a:gd name="connsiteX37-34491" fmla="*/ 121 w 205"/>
              <a:gd name="connsiteY37-34492" fmla="*/ 21 h 153"/>
              <a:gd name="connsiteX38-34493" fmla="*/ 136 w 205"/>
              <a:gd name="connsiteY38-34494" fmla="*/ 21 h 153"/>
              <a:gd name="connsiteX39-34495" fmla="*/ 152 w 205"/>
              <a:gd name="connsiteY39-34496" fmla="*/ 21 h 153"/>
              <a:gd name="connsiteX40-34497" fmla="*/ 163 w 205"/>
              <a:gd name="connsiteY40-34498" fmla="*/ 21 h 153"/>
              <a:gd name="connsiteX41-34499" fmla="*/ 173 w 205"/>
              <a:gd name="connsiteY41-34500" fmla="*/ 21 h 153"/>
              <a:gd name="connsiteX42-34501" fmla="*/ 179 w 205"/>
              <a:gd name="connsiteY42-34502" fmla="*/ 21 h 153"/>
              <a:gd name="connsiteX43-34503" fmla="*/ 184 w 205"/>
              <a:gd name="connsiteY43-34504" fmla="*/ 21 h 153"/>
              <a:gd name="connsiteX44-34505" fmla="*/ 189 w 205"/>
              <a:gd name="connsiteY44-34506" fmla="*/ 16 h 153"/>
              <a:gd name="connsiteX45-34507" fmla="*/ 194 w 205"/>
              <a:gd name="connsiteY45-34508" fmla="*/ 11 h 153"/>
              <a:gd name="connsiteX46-34509" fmla="*/ 200 w 205"/>
              <a:gd name="connsiteY46-34510" fmla="*/ 5 h 153"/>
              <a:gd name="connsiteX0-34511" fmla="*/ 184 w 200"/>
              <a:gd name="connsiteY0-34512" fmla="*/ 142 h 153"/>
              <a:gd name="connsiteX1-34513" fmla="*/ 179 w 200"/>
              <a:gd name="connsiteY1-34514" fmla="*/ 147 h 153"/>
              <a:gd name="connsiteX2-34515" fmla="*/ 168 w 200"/>
              <a:gd name="connsiteY2-34516" fmla="*/ 153 h 153"/>
              <a:gd name="connsiteX3-34517" fmla="*/ 163 w 200"/>
              <a:gd name="connsiteY3-34518" fmla="*/ 153 h 153"/>
              <a:gd name="connsiteX4-34519" fmla="*/ 157 w 200"/>
              <a:gd name="connsiteY4-34520" fmla="*/ 153 h 153"/>
              <a:gd name="connsiteX5-34521" fmla="*/ 147 w 200"/>
              <a:gd name="connsiteY5-34522" fmla="*/ 147 h 153"/>
              <a:gd name="connsiteX6-34523" fmla="*/ 142 w 200"/>
              <a:gd name="connsiteY6-34524" fmla="*/ 142 h 153"/>
              <a:gd name="connsiteX7-34525" fmla="*/ 136 w 200"/>
              <a:gd name="connsiteY7-34526" fmla="*/ 137 h 153"/>
              <a:gd name="connsiteX8-34527" fmla="*/ 136 w 200"/>
              <a:gd name="connsiteY8-34528" fmla="*/ 132 h 153"/>
              <a:gd name="connsiteX9-34529" fmla="*/ 136 w 200"/>
              <a:gd name="connsiteY9-34530" fmla="*/ 126 h 153"/>
              <a:gd name="connsiteX10-34531" fmla="*/ 136 w 200"/>
              <a:gd name="connsiteY10-34532" fmla="*/ 121 h 153"/>
              <a:gd name="connsiteX11-34533" fmla="*/ 136 w 200"/>
              <a:gd name="connsiteY11-34534" fmla="*/ 111 h 153"/>
              <a:gd name="connsiteX12-34535" fmla="*/ 136 w 200"/>
              <a:gd name="connsiteY12-34536" fmla="*/ 105 h 153"/>
              <a:gd name="connsiteX13-34537" fmla="*/ 131 w 200"/>
              <a:gd name="connsiteY13-34538" fmla="*/ 95 h 153"/>
              <a:gd name="connsiteX14-34539" fmla="*/ 121 w 200"/>
              <a:gd name="connsiteY14-34540" fmla="*/ 84 h 153"/>
              <a:gd name="connsiteX15-34541" fmla="*/ 110 w 200"/>
              <a:gd name="connsiteY15-34542" fmla="*/ 79 h 153"/>
              <a:gd name="connsiteX16-34543" fmla="*/ 100 w 200"/>
              <a:gd name="connsiteY16-34544" fmla="*/ 68 h 153"/>
              <a:gd name="connsiteX17-34545" fmla="*/ 84 w 200"/>
              <a:gd name="connsiteY17-34546" fmla="*/ 58 h 153"/>
              <a:gd name="connsiteX18-34547" fmla="*/ 68 w 200"/>
              <a:gd name="connsiteY18-34548" fmla="*/ 47 h 153"/>
              <a:gd name="connsiteX19-34549" fmla="*/ 52 w 200"/>
              <a:gd name="connsiteY19-34550" fmla="*/ 37 h 153"/>
              <a:gd name="connsiteX20-34551" fmla="*/ 36 w 200"/>
              <a:gd name="connsiteY20-34552" fmla="*/ 32 h 153"/>
              <a:gd name="connsiteX21-34553" fmla="*/ 26 w 200"/>
              <a:gd name="connsiteY21-34554" fmla="*/ 21 h 153"/>
              <a:gd name="connsiteX22-34555" fmla="*/ 15 w 200"/>
              <a:gd name="connsiteY22-34556" fmla="*/ 16 h 153"/>
              <a:gd name="connsiteX23-34557" fmla="*/ 5 w 200"/>
              <a:gd name="connsiteY23-34558" fmla="*/ 11 h 153"/>
              <a:gd name="connsiteX24-34559" fmla="*/ 0 w 200"/>
              <a:gd name="connsiteY24-34560" fmla="*/ 5 h 153"/>
              <a:gd name="connsiteX25-34561" fmla="*/ 0 w 200"/>
              <a:gd name="connsiteY25-34562" fmla="*/ 5 h 153"/>
              <a:gd name="connsiteX26-34563" fmla="*/ 0 w 200"/>
              <a:gd name="connsiteY26-34564" fmla="*/ 0 h 153"/>
              <a:gd name="connsiteX27-34565" fmla="*/ 0 w 200"/>
              <a:gd name="connsiteY27-34566" fmla="*/ 0 h 153"/>
              <a:gd name="connsiteX28-34567" fmla="*/ 5 w 200"/>
              <a:gd name="connsiteY28-34568" fmla="*/ 0 h 153"/>
              <a:gd name="connsiteX29-34569" fmla="*/ 10 w 200"/>
              <a:gd name="connsiteY29-34570" fmla="*/ 0 h 153"/>
              <a:gd name="connsiteX30-34571" fmla="*/ 21 w 200"/>
              <a:gd name="connsiteY30-34572" fmla="*/ 0 h 153"/>
              <a:gd name="connsiteX31-34573" fmla="*/ 31 w 200"/>
              <a:gd name="connsiteY31-34574" fmla="*/ 0 h 153"/>
              <a:gd name="connsiteX32-34575" fmla="*/ 47 w 200"/>
              <a:gd name="connsiteY32-34576" fmla="*/ 5 h 153"/>
              <a:gd name="connsiteX33-34577" fmla="*/ 63 w 200"/>
              <a:gd name="connsiteY33-34578" fmla="*/ 11 h 153"/>
              <a:gd name="connsiteX34-34579" fmla="*/ 84 w 200"/>
              <a:gd name="connsiteY34-34580" fmla="*/ 11 h 153"/>
              <a:gd name="connsiteX35-34581" fmla="*/ 105 w 200"/>
              <a:gd name="connsiteY35-34582" fmla="*/ 16 h 153"/>
              <a:gd name="connsiteX36-34583" fmla="*/ 121 w 200"/>
              <a:gd name="connsiteY36-34584" fmla="*/ 21 h 153"/>
              <a:gd name="connsiteX37-34585" fmla="*/ 136 w 200"/>
              <a:gd name="connsiteY37-34586" fmla="*/ 21 h 153"/>
              <a:gd name="connsiteX38-34587" fmla="*/ 152 w 200"/>
              <a:gd name="connsiteY38-34588" fmla="*/ 21 h 153"/>
              <a:gd name="connsiteX39-34589" fmla="*/ 163 w 200"/>
              <a:gd name="connsiteY39-34590" fmla="*/ 21 h 153"/>
              <a:gd name="connsiteX40-34591" fmla="*/ 173 w 200"/>
              <a:gd name="connsiteY40-34592" fmla="*/ 21 h 153"/>
              <a:gd name="connsiteX41-34593" fmla="*/ 179 w 200"/>
              <a:gd name="connsiteY41-34594" fmla="*/ 21 h 153"/>
              <a:gd name="connsiteX42-34595" fmla="*/ 184 w 200"/>
              <a:gd name="connsiteY42-34596" fmla="*/ 21 h 153"/>
              <a:gd name="connsiteX43-34597" fmla="*/ 189 w 200"/>
              <a:gd name="connsiteY43-34598" fmla="*/ 16 h 153"/>
              <a:gd name="connsiteX44-34599" fmla="*/ 194 w 200"/>
              <a:gd name="connsiteY44-34600" fmla="*/ 11 h 153"/>
              <a:gd name="connsiteX45-34601" fmla="*/ 200 w 200"/>
              <a:gd name="connsiteY45-34602" fmla="*/ 5 h 1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Lst>
            <a:rect l="l" t="t" r="r" b="b"/>
            <a:pathLst>
              <a:path w="200" h="153">
                <a:moveTo>
                  <a:pt x="184" y="142"/>
                </a:moveTo>
                <a:lnTo>
                  <a:pt x="179" y="147"/>
                </a:lnTo>
                <a:cubicBezTo>
                  <a:pt x="175" y="149"/>
                  <a:pt x="172" y="151"/>
                  <a:pt x="168" y="153"/>
                </a:cubicBezTo>
                <a:lnTo>
                  <a:pt x="163" y="153"/>
                </a:lnTo>
                <a:lnTo>
                  <a:pt x="157" y="153"/>
                </a:lnTo>
                <a:cubicBezTo>
                  <a:pt x="154" y="151"/>
                  <a:pt x="150" y="149"/>
                  <a:pt x="147" y="147"/>
                </a:cubicBezTo>
                <a:lnTo>
                  <a:pt x="142" y="142"/>
                </a:lnTo>
                <a:cubicBezTo>
                  <a:pt x="140" y="140"/>
                  <a:pt x="138" y="139"/>
                  <a:pt x="136" y="137"/>
                </a:cubicBezTo>
                <a:lnTo>
                  <a:pt x="136" y="132"/>
                </a:lnTo>
                <a:lnTo>
                  <a:pt x="136" y="126"/>
                </a:lnTo>
                <a:lnTo>
                  <a:pt x="136" y="121"/>
                </a:lnTo>
                <a:lnTo>
                  <a:pt x="136" y="111"/>
                </a:lnTo>
                <a:lnTo>
                  <a:pt x="136" y="105"/>
                </a:lnTo>
                <a:cubicBezTo>
                  <a:pt x="134" y="102"/>
                  <a:pt x="133" y="98"/>
                  <a:pt x="131" y="95"/>
                </a:cubicBezTo>
                <a:cubicBezTo>
                  <a:pt x="128" y="91"/>
                  <a:pt x="124" y="88"/>
                  <a:pt x="121" y="84"/>
                </a:cubicBezTo>
                <a:cubicBezTo>
                  <a:pt x="117" y="82"/>
                  <a:pt x="114" y="81"/>
                  <a:pt x="110" y="79"/>
                </a:cubicBezTo>
                <a:cubicBezTo>
                  <a:pt x="107" y="75"/>
                  <a:pt x="103" y="72"/>
                  <a:pt x="100" y="68"/>
                </a:cubicBezTo>
                <a:cubicBezTo>
                  <a:pt x="95" y="65"/>
                  <a:pt x="89" y="61"/>
                  <a:pt x="84" y="58"/>
                </a:cubicBezTo>
                <a:cubicBezTo>
                  <a:pt x="79" y="54"/>
                  <a:pt x="73" y="51"/>
                  <a:pt x="68" y="47"/>
                </a:cubicBezTo>
                <a:cubicBezTo>
                  <a:pt x="63" y="44"/>
                  <a:pt x="57" y="40"/>
                  <a:pt x="52" y="37"/>
                </a:cubicBezTo>
                <a:cubicBezTo>
                  <a:pt x="47" y="35"/>
                  <a:pt x="41" y="34"/>
                  <a:pt x="36" y="32"/>
                </a:cubicBezTo>
                <a:cubicBezTo>
                  <a:pt x="33" y="28"/>
                  <a:pt x="29" y="25"/>
                  <a:pt x="26" y="21"/>
                </a:cubicBezTo>
                <a:cubicBezTo>
                  <a:pt x="22" y="19"/>
                  <a:pt x="19" y="18"/>
                  <a:pt x="15" y="16"/>
                </a:cubicBezTo>
                <a:cubicBezTo>
                  <a:pt x="12" y="14"/>
                  <a:pt x="8" y="13"/>
                  <a:pt x="5" y="11"/>
                </a:cubicBezTo>
                <a:cubicBezTo>
                  <a:pt x="3" y="9"/>
                  <a:pt x="2" y="7"/>
                  <a:pt x="0" y="5"/>
                </a:cubicBezTo>
                <a:lnTo>
                  <a:pt x="0" y="5"/>
                </a:lnTo>
                <a:lnTo>
                  <a:pt x="0" y="0"/>
                </a:lnTo>
                <a:lnTo>
                  <a:pt x="0" y="0"/>
                </a:lnTo>
                <a:lnTo>
                  <a:pt x="5" y="0"/>
                </a:lnTo>
                <a:lnTo>
                  <a:pt x="10" y="0"/>
                </a:lnTo>
                <a:lnTo>
                  <a:pt x="21" y="0"/>
                </a:lnTo>
                <a:lnTo>
                  <a:pt x="31" y="0"/>
                </a:lnTo>
                <a:cubicBezTo>
                  <a:pt x="36" y="2"/>
                  <a:pt x="42" y="3"/>
                  <a:pt x="47" y="5"/>
                </a:cubicBezTo>
                <a:cubicBezTo>
                  <a:pt x="52" y="7"/>
                  <a:pt x="58" y="9"/>
                  <a:pt x="63" y="11"/>
                </a:cubicBezTo>
                <a:lnTo>
                  <a:pt x="84" y="11"/>
                </a:lnTo>
                <a:cubicBezTo>
                  <a:pt x="91" y="13"/>
                  <a:pt x="98" y="14"/>
                  <a:pt x="105" y="16"/>
                </a:cubicBezTo>
                <a:cubicBezTo>
                  <a:pt x="110" y="18"/>
                  <a:pt x="116" y="19"/>
                  <a:pt x="121" y="21"/>
                </a:cubicBezTo>
                <a:lnTo>
                  <a:pt x="136" y="21"/>
                </a:lnTo>
                <a:lnTo>
                  <a:pt x="152" y="21"/>
                </a:lnTo>
                <a:lnTo>
                  <a:pt x="163" y="21"/>
                </a:lnTo>
                <a:lnTo>
                  <a:pt x="173" y="21"/>
                </a:lnTo>
                <a:lnTo>
                  <a:pt x="179" y="21"/>
                </a:lnTo>
                <a:lnTo>
                  <a:pt x="184" y="21"/>
                </a:lnTo>
                <a:lnTo>
                  <a:pt x="189" y="16"/>
                </a:lnTo>
                <a:lnTo>
                  <a:pt x="194" y="11"/>
                </a:lnTo>
                <a:lnTo>
                  <a:pt x="200" y="5"/>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5552"/>
                                        </p:tgtEl>
                                        <p:attrNameLst>
                                          <p:attrName>style.visibility</p:attrName>
                                        </p:attrNameLst>
                                      </p:cBhvr>
                                      <p:to>
                                        <p:strVal val="visible"/>
                                      </p:to>
                                    </p:set>
                                    <p:animEffect transition="in" filter="wipe(up)">
                                      <p:cBhvr>
                                        <p:cTn id="7" dur="500"/>
                                        <p:tgtEl>
                                          <p:spTgt spid="6555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5553"/>
                                        </p:tgtEl>
                                        <p:attrNameLst>
                                          <p:attrName>style.visibility</p:attrName>
                                        </p:attrNameLst>
                                      </p:cBhvr>
                                      <p:to>
                                        <p:strVal val="visible"/>
                                      </p:to>
                                    </p:set>
                                    <p:animEffect transition="in" filter="wipe(left)">
                                      <p:cBhvr>
                                        <p:cTn id="12" dur="500"/>
                                        <p:tgtEl>
                                          <p:spTgt spid="65553"/>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23"/>
                                        </p:tgtEl>
                                        <p:attrNameLst>
                                          <p:attrName>style.visibility</p:attrName>
                                        </p:attrNameLst>
                                      </p:cBhvr>
                                      <p:to>
                                        <p:strVal val="visible"/>
                                      </p:to>
                                    </p:set>
                                    <p:animEffect transition="in" filter="wipe(up)">
                                      <p:cBhvr>
                                        <p:cTn id="16" dur="500"/>
                                        <p:tgtEl>
                                          <p:spTgt spid="23"/>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down)">
                                      <p:cBhvr>
                                        <p:cTn id="20" dur="500"/>
                                        <p:tgtEl>
                                          <p:spTgt spid="2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65554"/>
                                        </p:tgtEl>
                                        <p:attrNameLst>
                                          <p:attrName>style.visibility</p:attrName>
                                        </p:attrNameLst>
                                      </p:cBhvr>
                                      <p:to>
                                        <p:strVal val="visible"/>
                                      </p:to>
                                    </p:set>
                                    <p:animEffect transition="in" filter="wipe(left)">
                                      <p:cBhvr>
                                        <p:cTn id="25" dur="500"/>
                                        <p:tgtEl>
                                          <p:spTgt spid="6555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65555"/>
                                        </p:tgtEl>
                                        <p:attrNameLst>
                                          <p:attrName>style.visibility</p:attrName>
                                        </p:attrNameLst>
                                      </p:cBhvr>
                                      <p:to>
                                        <p:strVal val="visible"/>
                                      </p:to>
                                    </p:set>
                                    <p:animEffect transition="in" filter="wipe(left)">
                                      <p:cBhvr>
                                        <p:cTn id="30" dur="500"/>
                                        <p:tgtEl>
                                          <p:spTgt spid="65555"/>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65562"/>
                                        </p:tgtEl>
                                        <p:attrNameLst>
                                          <p:attrName>style.visibility</p:attrName>
                                        </p:attrNameLst>
                                      </p:cBhvr>
                                      <p:to>
                                        <p:strVal val="visible"/>
                                      </p:to>
                                    </p:set>
                                    <p:animEffect transition="in" filter="wipe(up)">
                                      <p:cBhvr>
                                        <p:cTn id="35" dur="500"/>
                                        <p:tgtEl>
                                          <p:spTgt spid="6556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wipe(left)">
                                      <p:cBhvr>
                                        <p:cTn id="40" dur="500"/>
                                        <p:tgtEl>
                                          <p:spTgt spid="27"/>
                                        </p:tgtEl>
                                      </p:cBhvr>
                                    </p:animEffect>
                                  </p:childTnLst>
                                </p:cTn>
                              </p:par>
                            </p:childTnLst>
                          </p:cTn>
                        </p:par>
                        <p:par>
                          <p:cTn id="41" fill="hold">
                            <p:stCondLst>
                              <p:cond delay="500"/>
                            </p:stCondLst>
                            <p:childTnLst>
                              <p:par>
                                <p:cTn id="42" presetID="22" presetClass="entr" presetSubtype="1" fill="hold" grpId="0" nodeType="after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wipe(up)">
                                      <p:cBhvr>
                                        <p:cTn id="44" dur="500"/>
                                        <p:tgtEl>
                                          <p:spTgt spid="26"/>
                                        </p:tgtEl>
                                      </p:cBhvr>
                                    </p:animEffect>
                                  </p:childTnLst>
                                </p:cTn>
                              </p:par>
                            </p:childTnLst>
                          </p:cTn>
                        </p:par>
                        <p:par>
                          <p:cTn id="45" fill="hold">
                            <p:stCondLst>
                              <p:cond delay="1000"/>
                            </p:stCondLst>
                            <p:childTnLst>
                              <p:par>
                                <p:cTn id="46" presetID="22" presetClass="entr" presetSubtype="4" fill="hold" grpId="0" nodeType="after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wipe(down)">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65564"/>
                                        </p:tgtEl>
                                        <p:attrNameLst>
                                          <p:attrName>style.visibility</p:attrName>
                                        </p:attrNameLst>
                                      </p:cBhvr>
                                      <p:to>
                                        <p:strVal val="visible"/>
                                      </p:to>
                                    </p:set>
                                    <p:animEffect transition="in" filter="wipe(left)">
                                      <p:cBhvr>
                                        <p:cTn id="53" dur="500"/>
                                        <p:tgtEl>
                                          <p:spTgt spid="65564"/>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65565"/>
                                        </p:tgtEl>
                                        <p:attrNameLst>
                                          <p:attrName>style.visibility</p:attrName>
                                        </p:attrNameLst>
                                      </p:cBhvr>
                                      <p:to>
                                        <p:strVal val="visible"/>
                                      </p:to>
                                    </p:set>
                                    <p:animEffect transition="in" filter="wipe(left)">
                                      <p:cBhvr>
                                        <p:cTn id="58" dur="500"/>
                                        <p:tgtEl>
                                          <p:spTgt spid="65565"/>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65566"/>
                                        </p:tgtEl>
                                        <p:attrNameLst>
                                          <p:attrName>style.visibility</p:attrName>
                                        </p:attrNameLst>
                                      </p:cBhvr>
                                      <p:to>
                                        <p:strVal val="visible"/>
                                      </p:to>
                                    </p:set>
                                    <p:animEffect transition="in" filter="wipe(left)">
                                      <p:cBhvr>
                                        <p:cTn id="63" dur="500"/>
                                        <p:tgtEl>
                                          <p:spTgt spid="65566"/>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65575"/>
                                        </p:tgtEl>
                                        <p:attrNameLst>
                                          <p:attrName>style.visibility</p:attrName>
                                        </p:attrNameLst>
                                      </p:cBhvr>
                                      <p:to>
                                        <p:strVal val="visible"/>
                                      </p:to>
                                    </p:set>
                                    <p:animEffect transition="in" filter="wipe(left)">
                                      <p:cBhvr>
                                        <p:cTn id="68" dur="500"/>
                                        <p:tgtEl>
                                          <p:spTgt spid="65575"/>
                                        </p:tgtEl>
                                      </p:cBhvr>
                                    </p:animEffect>
                                  </p:childTnLst>
                                </p:cTn>
                              </p:par>
                            </p:childTnLst>
                          </p:cTn>
                        </p:par>
                        <p:par>
                          <p:cTn id="69" fill="hold">
                            <p:stCondLst>
                              <p:cond delay="500"/>
                            </p:stCondLst>
                            <p:childTnLst>
                              <p:par>
                                <p:cTn id="70" presetID="22" presetClass="entr" presetSubtype="1" fill="hold" grpId="0" nodeType="afterEffect">
                                  <p:stCondLst>
                                    <p:cond delay="0"/>
                                  </p:stCondLst>
                                  <p:childTnLst>
                                    <p:set>
                                      <p:cBhvr>
                                        <p:cTn id="71" dur="1" fill="hold">
                                          <p:stCondLst>
                                            <p:cond delay="0"/>
                                          </p:stCondLst>
                                        </p:cTn>
                                        <p:tgtEl>
                                          <p:spTgt spid="66591"/>
                                        </p:tgtEl>
                                        <p:attrNameLst>
                                          <p:attrName>style.visibility</p:attrName>
                                        </p:attrNameLst>
                                      </p:cBhvr>
                                      <p:to>
                                        <p:strVal val="visible"/>
                                      </p:to>
                                    </p:set>
                                    <p:animEffect transition="in" filter="wipe(up)">
                                      <p:cBhvr>
                                        <p:cTn id="72" dur="500"/>
                                        <p:tgtEl>
                                          <p:spTgt spid="66591"/>
                                        </p:tgtEl>
                                      </p:cBhvr>
                                    </p:animEffect>
                                  </p:childTnLst>
                                </p:cTn>
                              </p:par>
                            </p:childTnLst>
                          </p:cTn>
                        </p:par>
                        <p:par>
                          <p:cTn id="73" fill="hold">
                            <p:stCondLst>
                              <p:cond delay="1000"/>
                            </p:stCondLst>
                            <p:childTnLst>
                              <p:par>
                                <p:cTn id="74" presetID="22" presetClass="entr" presetSubtype="4" fill="hold" grpId="0" nodeType="afterEffect">
                                  <p:stCondLst>
                                    <p:cond delay="0"/>
                                  </p:stCondLst>
                                  <p:childTnLst>
                                    <p:set>
                                      <p:cBhvr>
                                        <p:cTn id="75" dur="1" fill="hold">
                                          <p:stCondLst>
                                            <p:cond delay="0"/>
                                          </p:stCondLst>
                                        </p:cTn>
                                        <p:tgtEl>
                                          <p:spTgt spid="66621"/>
                                        </p:tgtEl>
                                        <p:attrNameLst>
                                          <p:attrName>style.visibility</p:attrName>
                                        </p:attrNameLst>
                                      </p:cBhvr>
                                      <p:to>
                                        <p:strVal val="visible"/>
                                      </p:to>
                                    </p:set>
                                    <p:animEffect transition="in" filter="wipe(down)">
                                      <p:cBhvr>
                                        <p:cTn id="76" dur="500"/>
                                        <p:tgtEl>
                                          <p:spTgt spid="66621"/>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1" fill="hold" grpId="0" nodeType="clickEffect">
                                  <p:stCondLst>
                                    <p:cond delay="0"/>
                                  </p:stCondLst>
                                  <p:childTnLst>
                                    <p:set>
                                      <p:cBhvr>
                                        <p:cTn id="80" dur="1" fill="hold">
                                          <p:stCondLst>
                                            <p:cond delay="0"/>
                                          </p:stCondLst>
                                        </p:cTn>
                                        <p:tgtEl>
                                          <p:spTgt spid="66589"/>
                                        </p:tgtEl>
                                        <p:attrNameLst>
                                          <p:attrName>style.visibility</p:attrName>
                                        </p:attrNameLst>
                                      </p:cBhvr>
                                      <p:to>
                                        <p:strVal val="visible"/>
                                      </p:to>
                                    </p:set>
                                    <p:animEffect transition="in" filter="wipe(up)">
                                      <p:cBhvr>
                                        <p:cTn id="81" dur="500"/>
                                        <p:tgtEl>
                                          <p:spTgt spid="66589"/>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grpId="0" nodeType="clickEffect">
                                  <p:stCondLst>
                                    <p:cond delay="0"/>
                                  </p:stCondLst>
                                  <p:childTnLst>
                                    <p:set>
                                      <p:cBhvr>
                                        <p:cTn id="85" dur="1" fill="hold">
                                          <p:stCondLst>
                                            <p:cond delay="0"/>
                                          </p:stCondLst>
                                        </p:cTn>
                                        <p:tgtEl>
                                          <p:spTgt spid="66590"/>
                                        </p:tgtEl>
                                        <p:attrNameLst>
                                          <p:attrName>style.visibility</p:attrName>
                                        </p:attrNameLst>
                                      </p:cBhvr>
                                      <p:to>
                                        <p:strVal val="visible"/>
                                      </p:to>
                                    </p:set>
                                    <p:animEffect transition="in" filter="wipe(left)">
                                      <p:cBhvr>
                                        <p:cTn id="86" dur="500"/>
                                        <p:tgtEl>
                                          <p:spTgt spid="665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65552" grpId="0" animBg="1"/>
      <p:bldP spid="65554" grpId="0" animBg="1"/>
      <p:bldP spid="65555" grpId="0" animBg="1"/>
      <p:bldP spid="65562" grpId="0" animBg="1"/>
      <p:bldP spid="65564" grpId="0" animBg="1"/>
      <p:bldP spid="65565" grpId="0" animBg="1"/>
      <p:bldP spid="65566" grpId="0" animBg="1"/>
      <p:bldP spid="24" grpId="0" animBg="1"/>
      <p:bldP spid="23" grpId="0" animBg="1"/>
      <p:bldP spid="65553" grpId="0" animBg="1"/>
      <p:bldP spid="66589" grpId="0" animBg="1"/>
      <p:bldP spid="66590" grpId="0" animBg="1"/>
      <p:bldP spid="65575" grpId="0" animBg="1"/>
      <p:bldP spid="66591" grpId="0" animBg="1"/>
      <p:bldP spid="66621"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6562"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ln>
        </p:spPr>
      </p:cxnSp>
      <p:grpSp>
        <p:nvGrpSpPr>
          <p:cNvPr id="66563" name="组合 8"/>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汉字</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Characters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1. </a:t>
            </a:r>
            <a:r>
              <a:rPr lang="zh-CN" altLang="en-US" sz="2800" b="1" dirty="0"/>
              <a:t>认识独体字  </a:t>
            </a:r>
            <a:r>
              <a:rPr lang="en-US" altLang="zh-CN" dirty="0">
                <a:latin typeface="+mn-ea"/>
                <a:ea typeface="+mn-ea"/>
              </a:rPr>
              <a:t>Single-Component Characters</a:t>
            </a:r>
            <a:endParaRPr lang="zh-CN" altLang="en-US" sz="2800" dirty="0">
              <a:latin typeface="+mn-ea"/>
              <a:ea typeface="+mn-ea"/>
            </a:endParaRPr>
          </a:p>
        </p:txBody>
      </p:sp>
      <p:pic>
        <p:nvPicPr>
          <p:cNvPr id="66565"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1801813" y="2589213"/>
            <a:ext cx="1900237" cy="1884362"/>
          </a:xfrm>
          <a:prstGeom prst="rect">
            <a:avLst/>
          </a:prstGeom>
          <a:noFill/>
          <a:ln w="9525">
            <a:noFill/>
            <a:miter lim="800000"/>
            <a:headEnd/>
            <a:tailEnd/>
          </a:ln>
        </p:spPr>
      </p:pic>
      <p:pic>
        <p:nvPicPr>
          <p:cNvPr id="66566"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5486400" y="2589213"/>
            <a:ext cx="1901825" cy="1884362"/>
          </a:xfrm>
          <a:prstGeom prst="rect">
            <a:avLst/>
          </a:prstGeom>
          <a:noFill/>
          <a:ln w="9525">
            <a:noFill/>
            <a:miter lim="800000"/>
            <a:headEnd/>
            <a:tailEnd/>
          </a:ln>
        </p:spPr>
      </p:pic>
      <p:sp>
        <p:nvSpPr>
          <p:cNvPr id="66567" name="TextBox 35"/>
          <p:cNvSpPr txBox="1">
            <a:spLocks noChangeArrowheads="1"/>
          </p:cNvSpPr>
          <p:nvPr/>
        </p:nvSpPr>
        <p:spPr bwMode="auto">
          <a:xfrm>
            <a:off x="1812925" y="2493963"/>
            <a:ext cx="1900238" cy="1862137"/>
          </a:xfrm>
          <a:prstGeom prst="rect">
            <a:avLst/>
          </a:prstGeom>
          <a:noFill/>
          <a:ln w="9525">
            <a:noFill/>
            <a:miter lim="800000"/>
          </a:ln>
        </p:spPr>
        <p:txBody>
          <a:bodyPr>
            <a:spAutoFit/>
          </a:bodyPr>
          <a:lstStyle/>
          <a:p>
            <a:pPr algn="ctr" eaLnBrk="0" hangingPunct="0"/>
            <a:r>
              <a:rPr lang="zh-CN" altLang="en-US" sz="11500" b="1">
                <a:solidFill>
                  <a:srgbClr val="68A042"/>
                </a:solidFill>
                <a:latin typeface="楷体_GB2312" pitchFamily="49" charset="-122"/>
                <a:ea typeface="楷体_GB2312" pitchFamily="49" charset="-122"/>
                <a:cs typeface="KaiTi" panose="02010609060101010101" pitchFamily="49" charset="-122"/>
              </a:rPr>
              <a:t>日</a:t>
            </a:r>
            <a:endParaRPr lang="zh-CN" altLang="en-US" sz="11500" b="1">
              <a:solidFill>
                <a:srgbClr val="68A042"/>
              </a:solidFill>
              <a:latin typeface="楷体_GB2312" pitchFamily="49" charset="-122"/>
              <a:ea typeface="楷体_GB2312" pitchFamily="49" charset="-122"/>
              <a:cs typeface="KaiTi" panose="02010609060101010101" pitchFamily="49" charset="-122"/>
            </a:endParaRPr>
          </a:p>
        </p:txBody>
      </p:sp>
      <p:sp>
        <p:nvSpPr>
          <p:cNvPr id="66568" name="TextBox 37"/>
          <p:cNvSpPr txBox="1">
            <a:spLocks noChangeArrowheads="1"/>
          </p:cNvSpPr>
          <p:nvPr/>
        </p:nvSpPr>
        <p:spPr bwMode="auto">
          <a:xfrm>
            <a:off x="5497513" y="2554288"/>
            <a:ext cx="1901825" cy="1862137"/>
          </a:xfrm>
          <a:prstGeom prst="rect">
            <a:avLst/>
          </a:prstGeom>
          <a:noFill/>
          <a:ln w="9525">
            <a:noFill/>
            <a:miter lim="800000"/>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KaiTi" panose="02010609060101010101" pitchFamily="49" charset="-122"/>
              </a:rPr>
              <a:t>目</a:t>
            </a:r>
            <a:endParaRPr lang="zh-CN" altLang="en-US" sz="11500" b="1">
              <a:solidFill>
                <a:srgbClr val="669E40"/>
              </a:solidFill>
              <a:latin typeface="楷体_GB2312" pitchFamily="49" charset="-122"/>
              <a:ea typeface="楷体_GB2312" pitchFamily="49" charset="-122"/>
              <a:cs typeface="KaiTi" panose="02010609060101010101" pitchFamily="49" charset="-122"/>
            </a:endParaRPr>
          </a:p>
        </p:txBody>
      </p:sp>
      <p:pic>
        <p:nvPicPr>
          <p:cNvPr id="66569"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9091613" y="2616200"/>
            <a:ext cx="1901825" cy="1884363"/>
          </a:xfrm>
          <a:prstGeom prst="rect">
            <a:avLst/>
          </a:prstGeom>
          <a:noFill/>
          <a:ln w="9525">
            <a:noFill/>
            <a:miter lim="800000"/>
            <a:headEnd/>
            <a:tailEnd/>
          </a:ln>
        </p:spPr>
      </p:pic>
      <p:sp>
        <p:nvSpPr>
          <p:cNvPr id="66570" name="TextBox 37"/>
          <p:cNvSpPr txBox="1">
            <a:spLocks noChangeArrowheads="1"/>
          </p:cNvSpPr>
          <p:nvPr/>
        </p:nvSpPr>
        <p:spPr bwMode="auto">
          <a:xfrm>
            <a:off x="9102725" y="2581275"/>
            <a:ext cx="1901825" cy="1862138"/>
          </a:xfrm>
          <a:prstGeom prst="rect">
            <a:avLst/>
          </a:prstGeom>
          <a:noFill/>
          <a:ln w="9525">
            <a:noFill/>
            <a:miter lim="800000"/>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KaiTi" panose="02010609060101010101" pitchFamily="49" charset="-122"/>
              </a:rPr>
              <a:t>习</a:t>
            </a:r>
            <a:endParaRPr lang="zh-CN" altLang="en-US" sz="11500" b="1">
              <a:solidFill>
                <a:srgbClr val="669E40"/>
              </a:solidFill>
              <a:latin typeface="楷体_GB2312" pitchFamily="49" charset="-122"/>
              <a:ea typeface="楷体_GB2312" pitchFamily="49" charset="-122"/>
              <a:cs typeface="KaiTi" panose="02010609060101010101" pitchFamily="49" charset="-122"/>
            </a:endParaRPr>
          </a:p>
        </p:txBody>
      </p:sp>
    </p:spTree>
  </p:cSld>
  <p:clrMapOvr>
    <a:masterClrMapping/>
  </p:clrMapOvr>
  <p:transition spd="slow"/>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7586"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ln>
        </p:spPr>
      </p:cxnSp>
      <p:grpSp>
        <p:nvGrpSpPr>
          <p:cNvPr id="67587" name="组合 8"/>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汉字</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Characters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29" name="表格 28"/>
          <p:cNvGraphicFramePr>
            <a:graphicFrameLocks noGrp="1"/>
          </p:cNvGraphicFramePr>
          <p:nvPr/>
        </p:nvGraphicFramePr>
        <p:xfrm>
          <a:off x="711200" y="2287588"/>
          <a:ext cx="10946343" cy="3260473"/>
        </p:xfrm>
        <a:graphic>
          <a:graphicData uri="http://schemas.openxmlformats.org/drawingml/2006/table">
            <a:tbl>
              <a:tblPr firstRow="1" bandRow="1">
                <a:tableStyleId>{7DF18680-E054-41AD-8BC1-D1AEF772440D}</a:tableStyleId>
              </a:tblPr>
              <a:tblGrid>
                <a:gridCol w="1590566"/>
                <a:gridCol w="4935057"/>
                <a:gridCol w="4420720"/>
              </a:tblGrid>
              <a:tr h="499427">
                <a:tc>
                  <a:txBody>
                    <a:bodyPr/>
                    <a:lstStyle/>
                    <a:p>
                      <a:pPr algn="ctr"/>
                      <a:r>
                        <a:rPr lang="zh-CN" altLang="en-US" sz="2400" dirty="0">
                          <a:latin typeface="Microsoft YaHei" panose="020B0503020204020204" pitchFamily="34" charset="-122"/>
                          <a:ea typeface="Microsoft YaHei" panose="020B0503020204020204" pitchFamily="34" charset="-122"/>
                        </a:rPr>
                        <a:t>偏旁 </a:t>
                      </a:r>
                      <a:r>
                        <a:rPr lang="en-US" altLang="zh-CN" sz="2400" b="1" i="0" kern="1200" dirty="0">
                          <a:solidFill>
                            <a:schemeClr val="lt1"/>
                          </a:solidFill>
                          <a:latin typeface="Bradley Hand ITC" panose="03070402050302030203" pitchFamily="66" charset="0"/>
                          <a:ea typeface="+mn-ea"/>
                          <a:cs typeface="+mn-cs"/>
                        </a:rPr>
                        <a:t>Radicals</a:t>
                      </a:r>
                      <a:endParaRPr lang="zh-CN" altLang="en-US" sz="2400" b="1" i="0" kern="1200" dirty="0">
                        <a:solidFill>
                          <a:schemeClr val="lt1"/>
                        </a:solidFill>
                        <a:latin typeface="Bradley Hand ITC" panose="03070402050302030203" pitchFamily="66" charset="0"/>
                        <a:ea typeface="+mn-ea"/>
                        <a:cs typeface="+mn-cs"/>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a:latin typeface="Microsoft YaHei" panose="020B0503020204020204" pitchFamily="34" charset="-122"/>
                          <a:ea typeface="Microsoft YaHei" panose="020B0503020204020204" pitchFamily="34" charset="-122"/>
                        </a:rPr>
                        <a:t>解释 </a:t>
                      </a:r>
                      <a:endParaRPr lang="en-US" altLang="zh-CN" sz="2400" dirty="0">
                        <a:latin typeface="Bradley Hand ITC" panose="03070402050302030203" pitchFamily="66" charset="0"/>
                        <a:ea typeface="+mn-ea"/>
                      </a:endParaRPr>
                    </a:p>
                    <a:p>
                      <a:pPr algn="ctr"/>
                      <a:r>
                        <a:rPr lang="en-US" altLang="zh-CN" sz="2400" dirty="0">
                          <a:latin typeface="Bradley Hand ITC" panose="03070402050302030203" pitchFamily="66" charset="0"/>
                        </a:rPr>
                        <a:t>Explanation</a:t>
                      </a:r>
                      <a:endParaRPr lang="zh-CN" altLang="en-US" sz="2400" dirty="0">
                        <a:latin typeface="Bradley Hand ITC" panose="03070402050302030203"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a:latin typeface="Microsoft YaHei" panose="020B0503020204020204" pitchFamily="34" charset="-122"/>
                          <a:ea typeface="Microsoft YaHei" panose="020B0503020204020204" pitchFamily="34" charset="-122"/>
                        </a:rPr>
                        <a:t>例字</a:t>
                      </a:r>
                      <a:endParaRPr lang="en-US" altLang="zh-CN" sz="2400" dirty="0">
                        <a:latin typeface="Microsoft YaHei" panose="020B0503020204020204" pitchFamily="34" charset="-122"/>
                        <a:ea typeface="Microsoft YaHei" panose="020B0503020204020204" pitchFamily="34" charset="-122"/>
                      </a:endParaRPr>
                    </a:p>
                    <a:p>
                      <a:pPr algn="ctr"/>
                      <a:r>
                        <a:rPr lang="zh-CN" altLang="en-US" sz="2400" dirty="0">
                          <a:latin typeface="Microsoft YaHei" panose="020B0503020204020204" pitchFamily="34" charset="-122"/>
                          <a:ea typeface="Microsoft YaHei" panose="020B0503020204020204" pitchFamily="34" charset="-122"/>
                        </a:rPr>
                        <a:t> </a:t>
                      </a:r>
                      <a:r>
                        <a:rPr lang="en-US" altLang="zh-CN" sz="2400" dirty="0">
                          <a:latin typeface="Bradley Hand ITC" panose="03070402050302030203" pitchFamily="66" charset="0"/>
                        </a:rPr>
                        <a:t>Example</a:t>
                      </a:r>
                      <a:r>
                        <a:rPr lang="en-US" altLang="zh-CN" sz="2400" baseline="0" dirty="0">
                          <a:latin typeface="Bradley Hand ITC" panose="03070402050302030203" pitchFamily="66" charset="0"/>
                        </a:rPr>
                        <a:t> Characters</a:t>
                      </a:r>
                      <a:endParaRPr lang="zh-CN" altLang="en-US" sz="2400" dirty="0">
                        <a:latin typeface="Bradley Hand ITC" panose="03070402050302030203"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176097">
                <a:tc>
                  <a:txBody>
                    <a:bodyPr/>
                    <a:lstStyle/>
                    <a:p>
                      <a:pPr algn="ct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dirty="0"/>
                        <a:t>日字旁，一般和时间有关系。</a:t>
                      </a:r>
                      <a:endParaRPr lang="en-US" altLang="zh-CN" sz="2400" dirty="0"/>
                    </a:p>
                    <a:p>
                      <a:r>
                        <a:rPr lang="en-US" altLang="zh-CN" sz="2000" dirty="0"/>
                        <a:t>The radical</a:t>
                      </a:r>
                      <a:r>
                        <a:rPr lang="zh-CN" altLang="en-US" sz="2000" dirty="0"/>
                        <a:t>“  ”</a:t>
                      </a:r>
                      <a:r>
                        <a:rPr lang="en-US" altLang="zh-CN" sz="2000" dirty="0"/>
                        <a:t>is usually related to time.</a:t>
                      </a:r>
                      <a:endParaRPr lang="zh-CN" altLang="en-US" sz="20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en-US" altLang="zh-CN" sz="2800" b="1" dirty="0">
                          <a:solidFill>
                            <a:srgbClr val="C00000"/>
                          </a:solidFill>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mínɡ</a:t>
                      </a:r>
                      <a:r>
                        <a:rPr lang="en-US" altLang="zh-CN" sz="2400" dirty="0">
                          <a:latin typeface="GB Pinyinok-D" panose="02010601030101010101" pitchFamily="2" charset="-122"/>
                          <a:ea typeface="GB Pinyinok-D" panose="02010601030101010101" pitchFamily="2" charset="-122"/>
                        </a:rPr>
                        <a:t>  </a:t>
                      </a:r>
                      <a:r>
                        <a:rPr lang="en-US" altLang="zh-CN" sz="2400" b="0" kern="1200" dirty="0">
                          <a:solidFill>
                            <a:schemeClr val="tx1">
                              <a:lumMod val="95000"/>
                              <a:lumOff val="5000"/>
                            </a:schemeClr>
                          </a:solidFill>
                          <a:latin typeface="+mn-lt"/>
                          <a:ea typeface="GB Pinyinok-D" panose="02010601030101010101" pitchFamily="2" charset="-122"/>
                          <a:cs typeface="+mn-cs"/>
                        </a:rPr>
                        <a:t>next</a:t>
                      </a:r>
                      <a:endParaRPr lang="en-US" altLang="zh-CN" sz="2400" b="0" i="0" dirty="0">
                        <a:solidFill>
                          <a:schemeClr val="tx1">
                            <a:lumMod val="95000"/>
                            <a:lumOff val="5000"/>
                          </a:schemeClr>
                        </a:solidFill>
                        <a:latin typeface="+mn-lt"/>
                        <a:ea typeface="GB Pinyinok-D" panose="02010601030101010101" pitchFamily="2" charset="-122"/>
                      </a:endParaRPr>
                    </a:p>
                    <a:p>
                      <a:pPr marL="457200" indent="-457200" algn="l">
                        <a:buNone/>
                      </a:pPr>
                      <a:r>
                        <a:rPr lang="zh-CN" altLang="en-US" sz="2400" kern="1200" dirty="0">
                          <a:solidFill>
                            <a:schemeClr val="dk1"/>
                          </a:solidFill>
                          <a:latin typeface="GB Pinyinok-D" panose="02010601030101010101" pitchFamily="2" charset="-122"/>
                          <a:ea typeface="GB Pinyinok-D" panose="02010601030101010101" pitchFamily="2" charset="-122"/>
                          <a:cs typeface="+mn-cs"/>
                        </a:rPr>
                        <a:t>          </a:t>
                      </a:r>
                      <a:r>
                        <a:rPr lang="zh-CN" altLang="en-US" sz="2400" kern="1200" baseline="0" dirty="0">
                          <a:solidFill>
                            <a:schemeClr val="dk1"/>
                          </a:solidFill>
                          <a:latin typeface="GB Pinyinok-D" panose="02010601030101010101" pitchFamily="2" charset="-122"/>
                          <a:ea typeface="GB Pinyinok-D" panose="02010601030101010101" pitchFamily="2" charset="-122"/>
                          <a:cs typeface="+mn-cs"/>
                        </a:rPr>
                        <a:t> </a:t>
                      </a:r>
                      <a:r>
                        <a:rPr lang="en-US" altLang="zh-CN" sz="2400" dirty="0" err="1">
                          <a:latin typeface="GB Pinyinok-D" panose="02010601030101010101" pitchFamily="2" charset="-122"/>
                          <a:ea typeface="GB Pinyinok-D" panose="02010601030101010101" pitchFamily="2" charset="-122"/>
                        </a:rPr>
                        <a:t>shí</a:t>
                      </a:r>
                      <a:r>
                        <a:rPr lang="en-US" altLang="zh-CN" sz="2400" b="1" kern="1200" baseline="0" dirty="0">
                          <a:solidFill>
                            <a:schemeClr val="dk1"/>
                          </a:solidFill>
                          <a:latin typeface="+mn-lt"/>
                          <a:ea typeface="GB Pinyinok-D" panose="02010601030101010101" pitchFamily="2" charset="-122"/>
                          <a:cs typeface="+mn-cs"/>
                        </a:rPr>
                        <a:t> </a:t>
                      </a:r>
                      <a:r>
                        <a:rPr lang="en-US" altLang="zh-CN" sz="2400" b="1" dirty="0">
                          <a:solidFill>
                            <a:schemeClr val="tx1">
                              <a:lumMod val="95000"/>
                              <a:lumOff val="5000"/>
                            </a:schemeClr>
                          </a:solidFill>
                          <a:latin typeface="+mn-lt"/>
                          <a:ea typeface="GB Pinyinok-D" panose="02010601030101010101" pitchFamily="2" charset="-122"/>
                        </a:rPr>
                        <a:t>     </a:t>
                      </a:r>
                      <a:r>
                        <a:rPr lang="en-US" altLang="zh-CN" sz="2400" b="0" dirty="0">
                          <a:solidFill>
                            <a:schemeClr val="tx1">
                              <a:lumMod val="95000"/>
                              <a:lumOff val="5000"/>
                            </a:schemeClr>
                          </a:solidFill>
                          <a:latin typeface="+mn-lt"/>
                          <a:ea typeface="GB Pinyinok-D" panose="02010601030101010101" pitchFamily="2" charset="-122"/>
                        </a:rPr>
                        <a:t>time</a:t>
                      </a:r>
                      <a:endParaRPr lang="zh-CN" altLang="en-US" sz="2400" b="0" dirty="0">
                        <a:solidFill>
                          <a:schemeClr val="tx1">
                            <a:lumMod val="95000"/>
                            <a:lumOff val="5000"/>
                          </a:schemeClr>
                        </a:solidFill>
                        <a:latin typeface="+mn-lt"/>
                        <a:ea typeface="GB Pinyinok-D" panose="02010601030101010101"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229710">
                <a:tc>
                  <a:txBody>
                    <a:bodyPr/>
                    <a:lstStyle/>
                    <a:p>
                      <a:pPr algn="l"/>
                      <a:endParaRPr lang="zh-CN" altLang="en-US" sz="2400" b="0" dirty="0">
                        <a:latin typeface="+mn-lt"/>
                        <a:ea typeface="GB Pinyinok-D" panose="02010601030101010101"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dirty="0"/>
                        <a:t>目字旁，一般和眼睛有关系。</a:t>
                      </a:r>
                      <a:endParaRPr lang="en-US" altLang="zh-CN" sz="2400" dirty="0"/>
                    </a:p>
                    <a:p>
                      <a:r>
                        <a:rPr lang="en-US" altLang="zh-CN" sz="2000" dirty="0"/>
                        <a:t>The radical</a:t>
                      </a:r>
                      <a:r>
                        <a:rPr lang="zh-CN" altLang="en-US" sz="2000" dirty="0"/>
                        <a:t>“  ”</a:t>
                      </a:r>
                      <a:r>
                        <a:rPr lang="en-US" altLang="zh-CN" sz="2000" dirty="0"/>
                        <a:t>is usually related</a:t>
                      </a:r>
                      <a:r>
                        <a:rPr lang="en-US" altLang="zh-CN" sz="2000" baseline="0" dirty="0"/>
                        <a:t> to the eyes.</a:t>
                      </a:r>
                      <a:endParaRPr lang="zh-CN" altLang="en-US" sz="20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a:solidFill>
                            <a:srgbClr val="C00000"/>
                          </a:solidFill>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yǎn</a:t>
                      </a:r>
                      <a:r>
                        <a:rPr lang="en-US" altLang="zh-CN" sz="2400" kern="1200" dirty="0">
                          <a:solidFill>
                            <a:schemeClr val="dk1"/>
                          </a:solidFill>
                          <a:latin typeface="+mn-lt"/>
                          <a:ea typeface="GB Pinyinok-D" panose="02010601030101010101" pitchFamily="2" charset="-122"/>
                          <a:cs typeface="+mn-cs"/>
                        </a:rPr>
                        <a:t>    </a:t>
                      </a:r>
                      <a:r>
                        <a:rPr lang="en-US" altLang="zh-CN" sz="2400" b="1" dirty="0">
                          <a:latin typeface="+mn-lt"/>
                          <a:ea typeface="GB Pinyinok-D" panose="02010601030101010101" pitchFamily="2" charset="-122"/>
                        </a:rPr>
                        <a:t> </a:t>
                      </a:r>
                      <a:r>
                        <a:rPr lang="en-US" altLang="zh-CN" sz="2400" b="1" baseline="0" dirty="0">
                          <a:latin typeface="+mn-lt"/>
                          <a:ea typeface="GB Pinyinok-D" panose="02010601030101010101" pitchFamily="2" charset="-122"/>
                        </a:rPr>
                        <a:t> </a:t>
                      </a:r>
                      <a:r>
                        <a:rPr lang="en-US" altLang="zh-CN" sz="2400" dirty="0">
                          <a:latin typeface="+mn-lt"/>
                        </a:rPr>
                        <a:t>eye</a:t>
                      </a:r>
                      <a:endParaRPr lang="en-US" altLang="zh-CN" sz="2400" dirty="0">
                        <a:latin typeface="+mn-lt"/>
                      </a:endParaRPr>
                    </a:p>
                    <a:p>
                      <a:r>
                        <a:rPr lang="zh-CN" altLang="en-US" sz="2400" kern="1200" dirty="0">
                          <a:solidFill>
                            <a:schemeClr val="dk1"/>
                          </a:solidFill>
                          <a:latin typeface="GB Pinyinok-D" panose="02010601030101010101" pitchFamily="2" charset="-122"/>
                          <a:ea typeface="GB Pinyinok-D" panose="02010601030101010101" pitchFamily="2" charset="-122"/>
                          <a:cs typeface="+mn-cs"/>
                        </a:rPr>
                        <a:t>           </a:t>
                      </a:r>
                      <a:r>
                        <a:rPr lang="en-US" altLang="zh-CN" sz="2400" dirty="0" err="1">
                          <a:latin typeface="GB Pinyinok-D" panose="02010601030101010101" pitchFamily="2" charset="-122"/>
                          <a:ea typeface="GB Pinyinok-D" panose="02010601030101010101" pitchFamily="2" charset="-122"/>
                        </a:rPr>
                        <a:t>shuì</a:t>
                      </a:r>
                      <a:r>
                        <a:rPr lang="en-US" altLang="zh-CN" sz="2400" kern="1200" dirty="0">
                          <a:solidFill>
                            <a:schemeClr val="dk1"/>
                          </a:solidFill>
                          <a:latin typeface="GB Pinyinok-D" panose="02010601030101010101" pitchFamily="2" charset="-122"/>
                          <a:ea typeface="GB Pinyinok-D" panose="02010601030101010101" pitchFamily="2" charset="-122"/>
                          <a:cs typeface="+mn-cs"/>
                        </a:rPr>
                        <a:t> </a:t>
                      </a:r>
                      <a:r>
                        <a:rPr lang="en-US" altLang="zh-CN" sz="2400" kern="1200" dirty="0">
                          <a:solidFill>
                            <a:schemeClr val="dk1"/>
                          </a:solidFill>
                          <a:latin typeface="+mn-lt"/>
                          <a:ea typeface="GB Pinyinok-D" panose="02010601030101010101" pitchFamily="2" charset="-122"/>
                          <a:cs typeface="+mn-cs"/>
                        </a:rPr>
                        <a:t>  </a:t>
                      </a:r>
                      <a:r>
                        <a:rPr lang="en-US" altLang="zh-CN" sz="2400" i="0" baseline="0" dirty="0">
                          <a:latin typeface="+mn-lt"/>
                        </a:rPr>
                        <a:t>to sleep</a:t>
                      </a:r>
                      <a:endParaRPr lang="zh-CN" altLang="en-US" sz="2400" i="0" dirty="0">
                        <a:latin typeface="+mn-lt"/>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pSp>
        <p:nvGrpSpPr>
          <p:cNvPr id="67606" name="组合 20"/>
          <p:cNvGrpSpPr/>
          <p:nvPr/>
        </p:nvGrpSpPr>
        <p:grpSpPr bwMode="auto">
          <a:xfrm>
            <a:off x="7751763" y="3360738"/>
            <a:ext cx="325437" cy="358775"/>
            <a:chOff x="7150100" y="1470819"/>
            <a:chExt cx="457199" cy="450851"/>
          </a:xfrm>
        </p:grpSpPr>
        <p:sp>
          <p:nvSpPr>
            <p:cNvPr id="67661" name="Freeform 31"/>
            <p:cNvSpPr/>
            <p:nvPr/>
          </p:nvSpPr>
          <p:spPr bwMode="auto">
            <a:xfrm>
              <a:off x="7150100" y="1535907"/>
              <a:ext cx="49212" cy="238125"/>
            </a:xfrm>
            <a:custGeom>
              <a:avLst/>
              <a:gdLst>
                <a:gd name="T0" fmla="*/ 41275 w 31"/>
                <a:gd name="T1" fmla="*/ 212725 h 150"/>
                <a:gd name="T2" fmla="*/ 41275 w 31"/>
                <a:gd name="T3" fmla="*/ 222250 h 150"/>
                <a:gd name="T4" fmla="*/ 33337 w 31"/>
                <a:gd name="T5" fmla="*/ 230188 h 150"/>
                <a:gd name="T6" fmla="*/ 33337 w 31"/>
                <a:gd name="T7" fmla="*/ 238125 h 150"/>
                <a:gd name="T8" fmla="*/ 33337 w 31"/>
                <a:gd name="T9" fmla="*/ 238125 h 150"/>
                <a:gd name="T10" fmla="*/ 25400 w 31"/>
                <a:gd name="T11" fmla="*/ 238125 h 150"/>
                <a:gd name="T12" fmla="*/ 25400 w 31"/>
                <a:gd name="T13" fmla="*/ 238125 h 150"/>
                <a:gd name="T14" fmla="*/ 15875 w 31"/>
                <a:gd name="T15" fmla="*/ 230188 h 150"/>
                <a:gd name="T16" fmla="*/ 15875 w 31"/>
                <a:gd name="T17" fmla="*/ 222250 h 150"/>
                <a:gd name="T18" fmla="*/ 15875 w 31"/>
                <a:gd name="T19" fmla="*/ 204788 h 150"/>
                <a:gd name="T20" fmla="*/ 7937 w 31"/>
                <a:gd name="T21" fmla="*/ 204788 h 150"/>
                <a:gd name="T22" fmla="*/ 7937 w 31"/>
                <a:gd name="T23" fmla="*/ 196850 h 150"/>
                <a:gd name="T24" fmla="*/ 7937 w 31"/>
                <a:gd name="T25" fmla="*/ 196850 h 150"/>
                <a:gd name="T26" fmla="*/ 7937 w 31"/>
                <a:gd name="T27" fmla="*/ 188912 h 150"/>
                <a:gd name="T28" fmla="*/ 15875 w 31"/>
                <a:gd name="T29" fmla="*/ 180975 h 150"/>
                <a:gd name="T30" fmla="*/ 15875 w 31"/>
                <a:gd name="T31" fmla="*/ 163512 h 150"/>
                <a:gd name="T32" fmla="*/ 15875 w 31"/>
                <a:gd name="T33" fmla="*/ 155575 h 150"/>
                <a:gd name="T34" fmla="*/ 15875 w 31"/>
                <a:gd name="T35" fmla="*/ 139700 h 150"/>
                <a:gd name="T36" fmla="*/ 15875 w 31"/>
                <a:gd name="T37" fmla="*/ 114300 h 150"/>
                <a:gd name="T38" fmla="*/ 15875 w 31"/>
                <a:gd name="T39" fmla="*/ 82550 h 150"/>
                <a:gd name="T40" fmla="*/ 15875 w 31"/>
                <a:gd name="T41" fmla="*/ 57150 h 150"/>
                <a:gd name="T42" fmla="*/ 15875 w 31"/>
                <a:gd name="T43" fmla="*/ 41275 h 150"/>
                <a:gd name="T44" fmla="*/ 15875 w 31"/>
                <a:gd name="T45" fmla="*/ 33337 h 150"/>
                <a:gd name="T46" fmla="*/ 15875 w 31"/>
                <a:gd name="T47" fmla="*/ 25400 h 150"/>
                <a:gd name="T48" fmla="*/ 15875 w 31"/>
                <a:gd name="T49" fmla="*/ 25400 h 150"/>
                <a:gd name="T50" fmla="*/ 7937 w 31"/>
                <a:gd name="T51" fmla="*/ 17462 h 150"/>
                <a:gd name="T52" fmla="*/ 7937 w 31"/>
                <a:gd name="T53" fmla="*/ 17462 h 150"/>
                <a:gd name="T54" fmla="*/ 7937 w 31"/>
                <a:gd name="T55" fmla="*/ 7937 h 150"/>
                <a:gd name="T56" fmla="*/ 0 w 31"/>
                <a:gd name="T57" fmla="*/ 0 h 150"/>
                <a:gd name="T58" fmla="*/ 7937 w 31"/>
                <a:gd name="T59" fmla="*/ 0 h 150"/>
                <a:gd name="T60" fmla="*/ 15875 w 31"/>
                <a:gd name="T61" fmla="*/ 0 h 150"/>
                <a:gd name="T62" fmla="*/ 25400 w 31"/>
                <a:gd name="T63" fmla="*/ 0 h 150"/>
                <a:gd name="T64" fmla="*/ 49212 w 31"/>
                <a:gd name="T65" fmla="*/ 7937 h 150"/>
                <a:gd name="T66" fmla="*/ 49212 w 31"/>
                <a:gd name="T67" fmla="*/ 49212 h 150"/>
                <a:gd name="T68" fmla="*/ 49212 w 31"/>
                <a:gd name="T69" fmla="*/ 82550 h 150"/>
                <a:gd name="T70" fmla="*/ 49212 w 31"/>
                <a:gd name="T71" fmla="*/ 114300 h 150"/>
                <a:gd name="T72" fmla="*/ 49212 w 31"/>
                <a:gd name="T73" fmla="*/ 147637 h 150"/>
                <a:gd name="T74" fmla="*/ 41275 w 31"/>
                <a:gd name="T75" fmla="*/ 163512 h 150"/>
                <a:gd name="T76" fmla="*/ 41275 w 31"/>
                <a:gd name="T77" fmla="*/ 188912 h 150"/>
                <a:gd name="T78" fmla="*/ 41275 w 31"/>
                <a:gd name="T79" fmla="*/ 204788 h 150"/>
                <a:gd name="T80" fmla="*/ 41275 w 31"/>
                <a:gd name="T81" fmla="*/ 212725 h 150"/>
                <a:gd name="T82" fmla="*/ 41275 w 31"/>
                <a:gd name="T83" fmla="*/ 212725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1"/>
                <a:gd name="T127" fmla="*/ 0 h 150"/>
                <a:gd name="T128" fmla="*/ 31 w 31"/>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1" h="150">
                  <a:moveTo>
                    <a:pt x="26" y="134"/>
                  </a:moveTo>
                  <a:lnTo>
                    <a:pt x="26" y="140"/>
                  </a:lnTo>
                  <a:lnTo>
                    <a:pt x="21" y="145"/>
                  </a:lnTo>
                  <a:lnTo>
                    <a:pt x="21" y="150"/>
                  </a:lnTo>
                  <a:lnTo>
                    <a:pt x="16" y="150"/>
                  </a:lnTo>
                  <a:lnTo>
                    <a:pt x="10" y="145"/>
                  </a:lnTo>
                  <a:lnTo>
                    <a:pt x="10" y="140"/>
                  </a:lnTo>
                  <a:lnTo>
                    <a:pt x="10" y="129"/>
                  </a:lnTo>
                  <a:lnTo>
                    <a:pt x="5" y="129"/>
                  </a:lnTo>
                  <a:lnTo>
                    <a:pt x="5" y="124"/>
                  </a:lnTo>
                  <a:lnTo>
                    <a:pt x="5" y="119"/>
                  </a:lnTo>
                  <a:lnTo>
                    <a:pt x="10" y="114"/>
                  </a:lnTo>
                  <a:lnTo>
                    <a:pt x="10" y="103"/>
                  </a:lnTo>
                  <a:lnTo>
                    <a:pt x="10" y="98"/>
                  </a:lnTo>
                  <a:lnTo>
                    <a:pt x="10" y="88"/>
                  </a:lnTo>
                  <a:lnTo>
                    <a:pt x="10" y="72"/>
                  </a:lnTo>
                  <a:lnTo>
                    <a:pt x="10" y="52"/>
                  </a:lnTo>
                  <a:lnTo>
                    <a:pt x="10" y="36"/>
                  </a:lnTo>
                  <a:lnTo>
                    <a:pt x="10" y="26"/>
                  </a:lnTo>
                  <a:lnTo>
                    <a:pt x="10" y="21"/>
                  </a:lnTo>
                  <a:lnTo>
                    <a:pt x="10" y="16"/>
                  </a:lnTo>
                  <a:lnTo>
                    <a:pt x="5" y="11"/>
                  </a:lnTo>
                  <a:lnTo>
                    <a:pt x="5" y="5"/>
                  </a:lnTo>
                  <a:lnTo>
                    <a:pt x="0" y="0"/>
                  </a:lnTo>
                  <a:lnTo>
                    <a:pt x="5" y="0"/>
                  </a:lnTo>
                  <a:lnTo>
                    <a:pt x="10" y="0"/>
                  </a:lnTo>
                  <a:lnTo>
                    <a:pt x="16" y="0"/>
                  </a:lnTo>
                  <a:lnTo>
                    <a:pt x="31" y="5"/>
                  </a:lnTo>
                  <a:lnTo>
                    <a:pt x="31" y="31"/>
                  </a:lnTo>
                  <a:lnTo>
                    <a:pt x="31" y="52"/>
                  </a:lnTo>
                  <a:lnTo>
                    <a:pt x="31" y="72"/>
                  </a:lnTo>
                  <a:lnTo>
                    <a:pt x="31" y="93"/>
                  </a:lnTo>
                  <a:lnTo>
                    <a:pt x="26" y="103"/>
                  </a:lnTo>
                  <a:lnTo>
                    <a:pt x="26" y="119"/>
                  </a:lnTo>
                  <a:lnTo>
                    <a:pt x="26" y="129"/>
                  </a:lnTo>
                  <a:lnTo>
                    <a:pt x="26" y="134"/>
                  </a:lnTo>
                </a:path>
              </a:pathLst>
            </a:custGeom>
            <a:solidFill>
              <a:srgbClr val="C00000"/>
            </a:solidFill>
            <a:ln w="5">
              <a:solidFill>
                <a:srgbClr val="C00000"/>
              </a:solidFill>
              <a:round/>
            </a:ln>
          </p:spPr>
          <p:txBody>
            <a:bodyPr/>
            <a:lstStyle/>
            <a:p>
              <a:endParaRPr lang="zh-CN" altLang="en-US"/>
            </a:p>
          </p:txBody>
        </p:sp>
        <p:sp>
          <p:nvSpPr>
            <p:cNvPr id="67662" name="Freeform 32"/>
            <p:cNvSpPr/>
            <p:nvPr/>
          </p:nvSpPr>
          <p:spPr bwMode="auto">
            <a:xfrm>
              <a:off x="7183437" y="1512094"/>
              <a:ext cx="157162" cy="269875"/>
            </a:xfrm>
            <a:custGeom>
              <a:avLst/>
              <a:gdLst>
                <a:gd name="T0" fmla="*/ 90487 w 99"/>
                <a:gd name="T1" fmla="*/ 7938 h 170"/>
                <a:gd name="T2" fmla="*/ 100012 w 99"/>
                <a:gd name="T3" fmla="*/ 0 h 170"/>
                <a:gd name="T4" fmla="*/ 107950 w 99"/>
                <a:gd name="T5" fmla="*/ 0 h 170"/>
                <a:gd name="T6" fmla="*/ 115887 w 99"/>
                <a:gd name="T7" fmla="*/ 0 h 170"/>
                <a:gd name="T8" fmla="*/ 115887 w 99"/>
                <a:gd name="T9" fmla="*/ 7938 h 170"/>
                <a:gd name="T10" fmla="*/ 123825 w 99"/>
                <a:gd name="T11" fmla="*/ 7938 h 170"/>
                <a:gd name="T12" fmla="*/ 133350 w 99"/>
                <a:gd name="T13" fmla="*/ 15875 h 170"/>
                <a:gd name="T14" fmla="*/ 141287 w 99"/>
                <a:gd name="T15" fmla="*/ 23812 h 170"/>
                <a:gd name="T16" fmla="*/ 149225 w 99"/>
                <a:gd name="T17" fmla="*/ 31750 h 170"/>
                <a:gd name="T18" fmla="*/ 157162 w 99"/>
                <a:gd name="T19" fmla="*/ 31750 h 170"/>
                <a:gd name="T20" fmla="*/ 157162 w 99"/>
                <a:gd name="T21" fmla="*/ 31750 h 170"/>
                <a:gd name="T22" fmla="*/ 149225 w 99"/>
                <a:gd name="T23" fmla="*/ 41275 h 170"/>
                <a:gd name="T24" fmla="*/ 149225 w 99"/>
                <a:gd name="T25" fmla="*/ 41275 h 170"/>
                <a:gd name="T26" fmla="*/ 141287 w 99"/>
                <a:gd name="T27" fmla="*/ 49212 h 170"/>
                <a:gd name="T28" fmla="*/ 141287 w 99"/>
                <a:gd name="T29" fmla="*/ 57150 h 170"/>
                <a:gd name="T30" fmla="*/ 141287 w 99"/>
                <a:gd name="T31" fmla="*/ 73025 h 170"/>
                <a:gd name="T32" fmla="*/ 141287 w 99"/>
                <a:gd name="T33" fmla="*/ 90487 h 170"/>
                <a:gd name="T34" fmla="*/ 141287 w 99"/>
                <a:gd name="T35" fmla="*/ 130175 h 170"/>
                <a:gd name="T36" fmla="*/ 141287 w 99"/>
                <a:gd name="T37" fmla="*/ 155575 h 170"/>
                <a:gd name="T38" fmla="*/ 141287 w 99"/>
                <a:gd name="T39" fmla="*/ 179387 h 170"/>
                <a:gd name="T40" fmla="*/ 141287 w 99"/>
                <a:gd name="T41" fmla="*/ 204788 h 170"/>
                <a:gd name="T42" fmla="*/ 133350 w 99"/>
                <a:gd name="T43" fmla="*/ 220663 h 170"/>
                <a:gd name="T44" fmla="*/ 133350 w 99"/>
                <a:gd name="T45" fmla="*/ 236538 h 170"/>
                <a:gd name="T46" fmla="*/ 133350 w 99"/>
                <a:gd name="T47" fmla="*/ 246063 h 170"/>
                <a:gd name="T48" fmla="*/ 123825 w 99"/>
                <a:gd name="T49" fmla="*/ 254000 h 170"/>
                <a:gd name="T50" fmla="*/ 123825 w 99"/>
                <a:gd name="T51" fmla="*/ 261938 h 170"/>
                <a:gd name="T52" fmla="*/ 115887 w 99"/>
                <a:gd name="T53" fmla="*/ 269875 h 170"/>
                <a:gd name="T54" fmla="*/ 115887 w 99"/>
                <a:gd name="T55" fmla="*/ 269875 h 170"/>
                <a:gd name="T56" fmla="*/ 107950 w 99"/>
                <a:gd name="T57" fmla="*/ 269875 h 170"/>
                <a:gd name="T58" fmla="*/ 107950 w 99"/>
                <a:gd name="T59" fmla="*/ 261938 h 170"/>
                <a:gd name="T60" fmla="*/ 107950 w 99"/>
                <a:gd name="T61" fmla="*/ 246063 h 170"/>
                <a:gd name="T62" fmla="*/ 107950 w 99"/>
                <a:gd name="T63" fmla="*/ 228600 h 170"/>
                <a:gd name="T64" fmla="*/ 107950 w 99"/>
                <a:gd name="T65" fmla="*/ 204788 h 170"/>
                <a:gd name="T66" fmla="*/ 107950 w 99"/>
                <a:gd name="T67" fmla="*/ 179387 h 170"/>
                <a:gd name="T68" fmla="*/ 107950 w 99"/>
                <a:gd name="T69" fmla="*/ 147637 h 170"/>
                <a:gd name="T70" fmla="*/ 107950 w 99"/>
                <a:gd name="T71" fmla="*/ 114300 h 170"/>
                <a:gd name="T72" fmla="*/ 107950 w 99"/>
                <a:gd name="T73" fmla="*/ 98425 h 170"/>
                <a:gd name="T74" fmla="*/ 107950 w 99"/>
                <a:gd name="T75" fmla="*/ 80962 h 170"/>
                <a:gd name="T76" fmla="*/ 107950 w 99"/>
                <a:gd name="T77" fmla="*/ 73025 h 170"/>
                <a:gd name="T78" fmla="*/ 107950 w 99"/>
                <a:gd name="T79" fmla="*/ 57150 h 170"/>
                <a:gd name="T80" fmla="*/ 100012 w 99"/>
                <a:gd name="T81" fmla="*/ 49212 h 170"/>
                <a:gd name="T82" fmla="*/ 100012 w 99"/>
                <a:gd name="T83" fmla="*/ 49212 h 170"/>
                <a:gd name="T84" fmla="*/ 100012 w 99"/>
                <a:gd name="T85" fmla="*/ 41275 h 170"/>
                <a:gd name="T86" fmla="*/ 100012 w 99"/>
                <a:gd name="T87" fmla="*/ 41275 h 170"/>
                <a:gd name="T88" fmla="*/ 90487 w 99"/>
                <a:gd name="T89" fmla="*/ 31750 h 170"/>
                <a:gd name="T90" fmla="*/ 82550 w 99"/>
                <a:gd name="T91" fmla="*/ 31750 h 170"/>
                <a:gd name="T92" fmla="*/ 74612 w 99"/>
                <a:gd name="T93" fmla="*/ 31750 h 170"/>
                <a:gd name="T94" fmla="*/ 58737 w 99"/>
                <a:gd name="T95" fmla="*/ 41275 h 170"/>
                <a:gd name="T96" fmla="*/ 25400 w 99"/>
                <a:gd name="T97" fmla="*/ 41275 h 170"/>
                <a:gd name="T98" fmla="*/ 0 w 99"/>
                <a:gd name="T99" fmla="*/ 41275 h 170"/>
                <a:gd name="T100" fmla="*/ 0 w 99"/>
                <a:gd name="T101" fmla="*/ 31750 h 170"/>
                <a:gd name="T102" fmla="*/ 7937 w 99"/>
                <a:gd name="T103" fmla="*/ 23812 h 170"/>
                <a:gd name="T104" fmla="*/ 15875 w 99"/>
                <a:gd name="T105" fmla="*/ 23812 h 170"/>
                <a:gd name="T106" fmla="*/ 33337 w 99"/>
                <a:gd name="T107" fmla="*/ 23812 h 170"/>
                <a:gd name="T108" fmla="*/ 49212 w 99"/>
                <a:gd name="T109" fmla="*/ 23812 h 170"/>
                <a:gd name="T110" fmla="*/ 66675 w 99"/>
                <a:gd name="T111" fmla="*/ 15875 h 170"/>
                <a:gd name="T112" fmla="*/ 82550 w 99"/>
                <a:gd name="T113" fmla="*/ 15875 h 170"/>
                <a:gd name="T114" fmla="*/ 90487 w 99"/>
                <a:gd name="T115" fmla="*/ 7938 h 170"/>
                <a:gd name="T116" fmla="*/ 90487 w 99"/>
                <a:gd name="T117" fmla="*/ 7938 h 170"/>
                <a:gd name="T118" fmla="*/ 90487 w 99"/>
                <a:gd name="T119" fmla="*/ 7938 h 1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9"/>
                <a:gd name="T181" fmla="*/ 0 h 170"/>
                <a:gd name="T182" fmla="*/ 99 w 99"/>
                <a:gd name="T183" fmla="*/ 170 h 1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9" h="170">
                  <a:moveTo>
                    <a:pt x="57" y="5"/>
                  </a:moveTo>
                  <a:lnTo>
                    <a:pt x="63" y="0"/>
                  </a:lnTo>
                  <a:lnTo>
                    <a:pt x="68" y="0"/>
                  </a:lnTo>
                  <a:lnTo>
                    <a:pt x="73" y="0"/>
                  </a:lnTo>
                  <a:lnTo>
                    <a:pt x="73" y="5"/>
                  </a:lnTo>
                  <a:lnTo>
                    <a:pt x="78" y="5"/>
                  </a:lnTo>
                  <a:lnTo>
                    <a:pt x="84" y="10"/>
                  </a:lnTo>
                  <a:lnTo>
                    <a:pt x="89" y="15"/>
                  </a:lnTo>
                  <a:lnTo>
                    <a:pt x="94" y="20"/>
                  </a:lnTo>
                  <a:lnTo>
                    <a:pt x="99" y="20"/>
                  </a:lnTo>
                  <a:lnTo>
                    <a:pt x="94" y="26"/>
                  </a:lnTo>
                  <a:lnTo>
                    <a:pt x="89" y="31"/>
                  </a:lnTo>
                  <a:lnTo>
                    <a:pt x="89" y="36"/>
                  </a:lnTo>
                  <a:lnTo>
                    <a:pt x="89" y="46"/>
                  </a:lnTo>
                  <a:lnTo>
                    <a:pt x="89" y="57"/>
                  </a:lnTo>
                  <a:lnTo>
                    <a:pt x="89" y="82"/>
                  </a:lnTo>
                  <a:lnTo>
                    <a:pt x="89" y="98"/>
                  </a:lnTo>
                  <a:lnTo>
                    <a:pt x="89" y="113"/>
                  </a:lnTo>
                  <a:lnTo>
                    <a:pt x="89" y="129"/>
                  </a:lnTo>
                  <a:lnTo>
                    <a:pt x="84" y="139"/>
                  </a:lnTo>
                  <a:lnTo>
                    <a:pt x="84" y="149"/>
                  </a:lnTo>
                  <a:lnTo>
                    <a:pt x="84" y="155"/>
                  </a:lnTo>
                  <a:lnTo>
                    <a:pt x="78" y="160"/>
                  </a:lnTo>
                  <a:lnTo>
                    <a:pt x="78" y="165"/>
                  </a:lnTo>
                  <a:lnTo>
                    <a:pt x="73" y="170"/>
                  </a:lnTo>
                  <a:lnTo>
                    <a:pt x="68" y="170"/>
                  </a:lnTo>
                  <a:lnTo>
                    <a:pt x="68" y="165"/>
                  </a:lnTo>
                  <a:lnTo>
                    <a:pt x="68" y="155"/>
                  </a:lnTo>
                  <a:lnTo>
                    <a:pt x="68" y="144"/>
                  </a:lnTo>
                  <a:lnTo>
                    <a:pt x="68" y="129"/>
                  </a:lnTo>
                  <a:lnTo>
                    <a:pt x="68" y="113"/>
                  </a:lnTo>
                  <a:lnTo>
                    <a:pt x="68" y="93"/>
                  </a:lnTo>
                  <a:lnTo>
                    <a:pt x="68" y="72"/>
                  </a:lnTo>
                  <a:lnTo>
                    <a:pt x="68" y="62"/>
                  </a:lnTo>
                  <a:lnTo>
                    <a:pt x="68" y="51"/>
                  </a:lnTo>
                  <a:lnTo>
                    <a:pt x="68" y="46"/>
                  </a:lnTo>
                  <a:lnTo>
                    <a:pt x="68" y="36"/>
                  </a:lnTo>
                  <a:lnTo>
                    <a:pt x="63" y="31"/>
                  </a:lnTo>
                  <a:lnTo>
                    <a:pt x="63" y="26"/>
                  </a:lnTo>
                  <a:lnTo>
                    <a:pt x="57" y="20"/>
                  </a:lnTo>
                  <a:lnTo>
                    <a:pt x="52" y="20"/>
                  </a:lnTo>
                  <a:lnTo>
                    <a:pt x="47" y="20"/>
                  </a:lnTo>
                  <a:lnTo>
                    <a:pt x="37" y="26"/>
                  </a:lnTo>
                  <a:lnTo>
                    <a:pt x="16" y="26"/>
                  </a:lnTo>
                  <a:lnTo>
                    <a:pt x="0" y="26"/>
                  </a:lnTo>
                  <a:lnTo>
                    <a:pt x="0" y="20"/>
                  </a:lnTo>
                  <a:lnTo>
                    <a:pt x="5" y="15"/>
                  </a:lnTo>
                  <a:lnTo>
                    <a:pt x="10" y="15"/>
                  </a:lnTo>
                  <a:lnTo>
                    <a:pt x="21" y="15"/>
                  </a:lnTo>
                  <a:lnTo>
                    <a:pt x="31" y="15"/>
                  </a:lnTo>
                  <a:lnTo>
                    <a:pt x="42" y="10"/>
                  </a:lnTo>
                  <a:lnTo>
                    <a:pt x="52" y="10"/>
                  </a:lnTo>
                  <a:lnTo>
                    <a:pt x="57" y="5"/>
                  </a:lnTo>
                </a:path>
              </a:pathLst>
            </a:custGeom>
            <a:solidFill>
              <a:srgbClr val="C00000"/>
            </a:solidFill>
            <a:ln w="5">
              <a:solidFill>
                <a:srgbClr val="C00000"/>
              </a:solidFill>
              <a:round/>
            </a:ln>
          </p:spPr>
          <p:txBody>
            <a:bodyPr/>
            <a:lstStyle/>
            <a:p>
              <a:endParaRPr lang="zh-CN" altLang="en-US"/>
            </a:p>
          </p:txBody>
        </p:sp>
        <p:sp>
          <p:nvSpPr>
            <p:cNvPr id="67663" name="Freeform 33"/>
            <p:cNvSpPr/>
            <p:nvPr/>
          </p:nvSpPr>
          <p:spPr bwMode="auto">
            <a:xfrm>
              <a:off x="7183437" y="1618457"/>
              <a:ext cx="90487" cy="23813"/>
            </a:xfrm>
            <a:custGeom>
              <a:avLst/>
              <a:gdLst>
                <a:gd name="T0" fmla="*/ 41275 w 57"/>
                <a:gd name="T1" fmla="*/ 7938 h 15"/>
                <a:gd name="T2" fmla="*/ 49212 w 57"/>
                <a:gd name="T3" fmla="*/ 0 h 15"/>
                <a:gd name="T4" fmla="*/ 58737 w 57"/>
                <a:gd name="T5" fmla="*/ 0 h 15"/>
                <a:gd name="T6" fmla="*/ 66675 w 57"/>
                <a:gd name="T7" fmla="*/ 0 h 15"/>
                <a:gd name="T8" fmla="*/ 66675 w 57"/>
                <a:gd name="T9" fmla="*/ 0 h 15"/>
                <a:gd name="T10" fmla="*/ 74612 w 57"/>
                <a:gd name="T11" fmla="*/ 0 h 15"/>
                <a:gd name="T12" fmla="*/ 82550 w 57"/>
                <a:gd name="T13" fmla="*/ 7938 h 15"/>
                <a:gd name="T14" fmla="*/ 82550 w 57"/>
                <a:gd name="T15" fmla="*/ 7938 h 15"/>
                <a:gd name="T16" fmla="*/ 90487 w 57"/>
                <a:gd name="T17" fmla="*/ 7938 h 15"/>
                <a:gd name="T18" fmla="*/ 82550 w 57"/>
                <a:gd name="T19" fmla="*/ 15875 h 15"/>
                <a:gd name="T20" fmla="*/ 82550 w 57"/>
                <a:gd name="T21" fmla="*/ 15875 h 15"/>
                <a:gd name="T22" fmla="*/ 74612 w 57"/>
                <a:gd name="T23" fmla="*/ 15875 h 15"/>
                <a:gd name="T24" fmla="*/ 66675 w 57"/>
                <a:gd name="T25" fmla="*/ 23813 h 15"/>
                <a:gd name="T26" fmla="*/ 58737 w 57"/>
                <a:gd name="T27" fmla="*/ 23813 h 15"/>
                <a:gd name="T28" fmla="*/ 41275 w 57"/>
                <a:gd name="T29" fmla="*/ 23813 h 15"/>
                <a:gd name="T30" fmla="*/ 25400 w 57"/>
                <a:gd name="T31" fmla="*/ 23813 h 15"/>
                <a:gd name="T32" fmla="*/ 0 w 57"/>
                <a:gd name="T33" fmla="*/ 23813 h 15"/>
                <a:gd name="T34" fmla="*/ 0 w 57"/>
                <a:gd name="T35" fmla="*/ 7938 h 15"/>
                <a:gd name="T36" fmla="*/ 7937 w 57"/>
                <a:gd name="T37" fmla="*/ 7938 h 15"/>
                <a:gd name="T38" fmla="*/ 25400 w 57"/>
                <a:gd name="T39" fmla="*/ 7938 h 15"/>
                <a:gd name="T40" fmla="*/ 41275 w 57"/>
                <a:gd name="T41" fmla="*/ 7938 h 15"/>
                <a:gd name="T42" fmla="*/ 41275 w 57"/>
                <a:gd name="T43" fmla="*/ 7938 h 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7"/>
                <a:gd name="T67" fmla="*/ 0 h 15"/>
                <a:gd name="T68" fmla="*/ 57 w 57"/>
                <a:gd name="T69" fmla="*/ 15 h 1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7" h="15">
                  <a:moveTo>
                    <a:pt x="26" y="5"/>
                  </a:moveTo>
                  <a:lnTo>
                    <a:pt x="31" y="0"/>
                  </a:lnTo>
                  <a:lnTo>
                    <a:pt x="37" y="0"/>
                  </a:lnTo>
                  <a:lnTo>
                    <a:pt x="42" y="0"/>
                  </a:lnTo>
                  <a:lnTo>
                    <a:pt x="47" y="0"/>
                  </a:lnTo>
                  <a:lnTo>
                    <a:pt x="52" y="5"/>
                  </a:lnTo>
                  <a:lnTo>
                    <a:pt x="57" y="5"/>
                  </a:lnTo>
                  <a:lnTo>
                    <a:pt x="52" y="10"/>
                  </a:lnTo>
                  <a:lnTo>
                    <a:pt x="47" y="10"/>
                  </a:lnTo>
                  <a:lnTo>
                    <a:pt x="42" y="15"/>
                  </a:lnTo>
                  <a:lnTo>
                    <a:pt x="37" y="15"/>
                  </a:lnTo>
                  <a:lnTo>
                    <a:pt x="26" y="15"/>
                  </a:lnTo>
                  <a:lnTo>
                    <a:pt x="16" y="15"/>
                  </a:lnTo>
                  <a:lnTo>
                    <a:pt x="0" y="15"/>
                  </a:lnTo>
                  <a:lnTo>
                    <a:pt x="0" y="5"/>
                  </a:lnTo>
                  <a:lnTo>
                    <a:pt x="5" y="5"/>
                  </a:lnTo>
                  <a:lnTo>
                    <a:pt x="16" y="5"/>
                  </a:lnTo>
                  <a:lnTo>
                    <a:pt x="26" y="5"/>
                  </a:lnTo>
                </a:path>
              </a:pathLst>
            </a:custGeom>
            <a:solidFill>
              <a:srgbClr val="C00000"/>
            </a:solidFill>
            <a:ln w="5">
              <a:solidFill>
                <a:srgbClr val="C00000"/>
              </a:solidFill>
              <a:round/>
            </a:ln>
          </p:spPr>
          <p:txBody>
            <a:bodyPr/>
            <a:lstStyle/>
            <a:p>
              <a:endParaRPr lang="zh-CN" altLang="en-US"/>
            </a:p>
          </p:txBody>
        </p:sp>
        <p:sp>
          <p:nvSpPr>
            <p:cNvPr id="67664" name="Freeform 34"/>
            <p:cNvSpPr/>
            <p:nvPr/>
          </p:nvSpPr>
          <p:spPr bwMode="auto">
            <a:xfrm>
              <a:off x="7175500" y="1716882"/>
              <a:ext cx="123825" cy="23813"/>
            </a:xfrm>
            <a:custGeom>
              <a:avLst/>
              <a:gdLst>
                <a:gd name="T0" fmla="*/ 123825 w 78"/>
                <a:gd name="T1" fmla="*/ 15875 h 15"/>
                <a:gd name="T2" fmla="*/ 115888 w 78"/>
                <a:gd name="T3" fmla="*/ 15875 h 15"/>
                <a:gd name="T4" fmla="*/ 107950 w 78"/>
                <a:gd name="T5" fmla="*/ 15875 h 15"/>
                <a:gd name="T6" fmla="*/ 98425 w 78"/>
                <a:gd name="T7" fmla="*/ 15875 h 15"/>
                <a:gd name="T8" fmla="*/ 82550 w 78"/>
                <a:gd name="T9" fmla="*/ 15875 h 15"/>
                <a:gd name="T10" fmla="*/ 66675 w 78"/>
                <a:gd name="T11" fmla="*/ 23813 h 15"/>
                <a:gd name="T12" fmla="*/ 49212 w 78"/>
                <a:gd name="T13" fmla="*/ 23813 h 15"/>
                <a:gd name="T14" fmla="*/ 23812 w 78"/>
                <a:gd name="T15" fmla="*/ 23813 h 15"/>
                <a:gd name="T16" fmla="*/ 0 w 78"/>
                <a:gd name="T17" fmla="*/ 23813 h 15"/>
                <a:gd name="T18" fmla="*/ 0 w 78"/>
                <a:gd name="T19" fmla="*/ 0 h 15"/>
                <a:gd name="T20" fmla="*/ 123825 w 78"/>
                <a:gd name="T21" fmla="*/ 0 h 15"/>
                <a:gd name="T22" fmla="*/ 123825 w 78"/>
                <a:gd name="T23" fmla="*/ 15875 h 15"/>
                <a:gd name="T24" fmla="*/ 123825 w 78"/>
                <a:gd name="T25" fmla="*/ 15875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5"/>
                <a:gd name="T41" fmla="*/ 78 w 78"/>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5">
                  <a:moveTo>
                    <a:pt x="78" y="10"/>
                  </a:moveTo>
                  <a:lnTo>
                    <a:pt x="73" y="10"/>
                  </a:lnTo>
                  <a:lnTo>
                    <a:pt x="68" y="10"/>
                  </a:lnTo>
                  <a:lnTo>
                    <a:pt x="62" y="10"/>
                  </a:lnTo>
                  <a:lnTo>
                    <a:pt x="52" y="10"/>
                  </a:lnTo>
                  <a:lnTo>
                    <a:pt x="42" y="15"/>
                  </a:lnTo>
                  <a:lnTo>
                    <a:pt x="31" y="15"/>
                  </a:lnTo>
                  <a:lnTo>
                    <a:pt x="15" y="15"/>
                  </a:lnTo>
                  <a:lnTo>
                    <a:pt x="0" y="15"/>
                  </a:lnTo>
                  <a:lnTo>
                    <a:pt x="0" y="0"/>
                  </a:lnTo>
                  <a:lnTo>
                    <a:pt x="78" y="0"/>
                  </a:lnTo>
                  <a:lnTo>
                    <a:pt x="78" y="10"/>
                  </a:lnTo>
                </a:path>
              </a:pathLst>
            </a:custGeom>
            <a:solidFill>
              <a:srgbClr val="C00000"/>
            </a:solidFill>
            <a:ln w="5">
              <a:solidFill>
                <a:srgbClr val="C00000"/>
              </a:solidFill>
              <a:round/>
            </a:ln>
          </p:spPr>
          <p:txBody>
            <a:bodyPr/>
            <a:lstStyle/>
            <a:p>
              <a:endParaRPr lang="zh-CN" altLang="en-US"/>
            </a:p>
          </p:txBody>
        </p:sp>
        <p:sp>
          <p:nvSpPr>
            <p:cNvPr id="67665" name="Freeform 35"/>
            <p:cNvSpPr/>
            <p:nvPr/>
          </p:nvSpPr>
          <p:spPr bwMode="auto">
            <a:xfrm>
              <a:off x="7258050" y="1494632"/>
              <a:ext cx="182562" cy="427038"/>
            </a:xfrm>
            <a:custGeom>
              <a:avLst/>
              <a:gdLst>
                <a:gd name="T0" fmla="*/ 141287 w 115"/>
                <a:gd name="T1" fmla="*/ 303213 h 269"/>
                <a:gd name="T2" fmla="*/ 133350 w 115"/>
                <a:gd name="T3" fmla="*/ 320675 h 269"/>
                <a:gd name="T4" fmla="*/ 125412 w 115"/>
                <a:gd name="T5" fmla="*/ 336550 h 269"/>
                <a:gd name="T6" fmla="*/ 107950 w 115"/>
                <a:gd name="T7" fmla="*/ 352425 h 269"/>
                <a:gd name="T8" fmla="*/ 100012 w 115"/>
                <a:gd name="T9" fmla="*/ 360363 h 269"/>
                <a:gd name="T10" fmla="*/ 66675 w 115"/>
                <a:gd name="T11" fmla="*/ 385763 h 269"/>
                <a:gd name="T12" fmla="*/ 41275 w 115"/>
                <a:gd name="T13" fmla="*/ 409575 h 269"/>
                <a:gd name="T14" fmla="*/ 25400 w 115"/>
                <a:gd name="T15" fmla="*/ 419100 h 269"/>
                <a:gd name="T16" fmla="*/ 15875 w 115"/>
                <a:gd name="T17" fmla="*/ 419100 h 269"/>
                <a:gd name="T18" fmla="*/ 7937 w 115"/>
                <a:gd name="T19" fmla="*/ 427038 h 269"/>
                <a:gd name="T20" fmla="*/ 0 w 115"/>
                <a:gd name="T21" fmla="*/ 427038 h 269"/>
                <a:gd name="T22" fmla="*/ 0 w 115"/>
                <a:gd name="T23" fmla="*/ 419100 h 269"/>
                <a:gd name="T24" fmla="*/ 7937 w 115"/>
                <a:gd name="T25" fmla="*/ 409575 h 269"/>
                <a:gd name="T26" fmla="*/ 15875 w 115"/>
                <a:gd name="T27" fmla="*/ 401638 h 269"/>
                <a:gd name="T28" fmla="*/ 33337 w 115"/>
                <a:gd name="T29" fmla="*/ 393700 h 269"/>
                <a:gd name="T30" fmla="*/ 58737 w 115"/>
                <a:gd name="T31" fmla="*/ 369888 h 269"/>
                <a:gd name="T32" fmla="*/ 74612 w 115"/>
                <a:gd name="T33" fmla="*/ 352425 h 269"/>
                <a:gd name="T34" fmla="*/ 82550 w 115"/>
                <a:gd name="T35" fmla="*/ 336550 h 269"/>
                <a:gd name="T36" fmla="*/ 100012 w 115"/>
                <a:gd name="T37" fmla="*/ 320675 h 269"/>
                <a:gd name="T38" fmla="*/ 107950 w 115"/>
                <a:gd name="T39" fmla="*/ 303213 h 269"/>
                <a:gd name="T40" fmla="*/ 125412 w 115"/>
                <a:gd name="T41" fmla="*/ 263525 h 269"/>
                <a:gd name="T42" fmla="*/ 141287 w 115"/>
                <a:gd name="T43" fmla="*/ 222250 h 269"/>
                <a:gd name="T44" fmla="*/ 149225 w 115"/>
                <a:gd name="T45" fmla="*/ 180975 h 269"/>
                <a:gd name="T46" fmla="*/ 149225 w 115"/>
                <a:gd name="T47" fmla="*/ 131763 h 269"/>
                <a:gd name="T48" fmla="*/ 149225 w 115"/>
                <a:gd name="T49" fmla="*/ 82550 h 269"/>
                <a:gd name="T50" fmla="*/ 149225 w 115"/>
                <a:gd name="T51" fmla="*/ 58738 h 269"/>
                <a:gd name="T52" fmla="*/ 149225 w 115"/>
                <a:gd name="T53" fmla="*/ 41275 h 269"/>
                <a:gd name="T54" fmla="*/ 149225 w 115"/>
                <a:gd name="T55" fmla="*/ 25400 h 269"/>
                <a:gd name="T56" fmla="*/ 149225 w 115"/>
                <a:gd name="T57" fmla="*/ 17463 h 269"/>
                <a:gd name="T58" fmla="*/ 141287 w 115"/>
                <a:gd name="T59" fmla="*/ 9525 h 269"/>
                <a:gd name="T60" fmla="*/ 141287 w 115"/>
                <a:gd name="T61" fmla="*/ 0 h 269"/>
                <a:gd name="T62" fmla="*/ 141287 w 115"/>
                <a:gd name="T63" fmla="*/ 0 h 269"/>
                <a:gd name="T64" fmla="*/ 141287 w 115"/>
                <a:gd name="T65" fmla="*/ 0 h 269"/>
                <a:gd name="T66" fmla="*/ 141287 w 115"/>
                <a:gd name="T67" fmla="*/ 0 h 269"/>
                <a:gd name="T68" fmla="*/ 149225 w 115"/>
                <a:gd name="T69" fmla="*/ 0 h 269"/>
                <a:gd name="T70" fmla="*/ 157162 w 115"/>
                <a:gd name="T71" fmla="*/ 0 h 269"/>
                <a:gd name="T72" fmla="*/ 166687 w 115"/>
                <a:gd name="T73" fmla="*/ 0 h 269"/>
                <a:gd name="T74" fmla="*/ 174625 w 115"/>
                <a:gd name="T75" fmla="*/ 0 h 269"/>
                <a:gd name="T76" fmla="*/ 182562 w 115"/>
                <a:gd name="T77" fmla="*/ 0 h 269"/>
                <a:gd name="T78" fmla="*/ 182562 w 115"/>
                <a:gd name="T79" fmla="*/ 9525 h 269"/>
                <a:gd name="T80" fmla="*/ 182562 w 115"/>
                <a:gd name="T81" fmla="*/ 17463 h 269"/>
                <a:gd name="T82" fmla="*/ 182562 w 115"/>
                <a:gd name="T83" fmla="*/ 25400 h 269"/>
                <a:gd name="T84" fmla="*/ 182562 w 115"/>
                <a:gd name="T85" fmla="*/ 41275 h 269"/>
                <a:gd name="T86" fmla="*/ 182562 w 115"/>
                <a:gd name="T87" fmla="*/ 66675 h 269"/>
                <a:gd name="T88" fmla="*/ 182562 w 115"/>
                <a:gd name="T89" fmla="*/ 98425 h 269"/>
                <a:gd name="T90" fmla="*/ 182562 w 115"/>
                <a:gd name="T91" fmla="*/ 131763 h 269"/>
                <a:gd name="T92" fmla="*/ 182562 w 115"/>
                <a:gd name="T93" fmla="*/ 155575 h 269"/>
                <a:gd name="T94" fmla="*/ 182562 w 115"/>
                <a:gd name="T95" fmla="*/ 188913 h 269"/>
                <a:gd name="T96" fmla="*/ 174625 w 115"/>
                <a:gd name="T97" fmla="*/ 214313 h 269"/>
                <a:gd name="T98" fmla="*/ 166687 w 115"/>
                <a:gd name="T99" fmla="*/ 238125 h 269"/>
                <a:gd name="T100" fmla="*/ 157162 w 115"/>
                <a:gd name="T101" fmla="*/ 263525 h 269"/>
                <a:gd name="T102" fmla="*/ 149225 w 115"/>
                <a:gd name="T103" fmla="*/ 287338 h 269"/>
                <a:gd name="T104" fmla="*/ 141287 w 115"/>
                <a:gd name="T105" fmla="*/ 303213 h 269"/>
                <a:gd name="T106" fmla="*/ 141287 w 115"/>
                <a:gd name="T107" fmla="*/ 303213 h 2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5"/>
                <a:gd name="T163" fmla="*/ 0 h 269"/>
                <a:gd name="T164" fmla="*/ 115 w 115"/>
                <a:gd name="T165" fmla="*/ 269 h 2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5" h="269">
                  <a:moveTo>
                    <a:pt x="89" y="191"/>
                  </a:moveTo>
                  <a:lnTo>
                    <a:pt x="84" y="202"/>
                  </a:lnTo>
                  <a:lnTo>
                    <a:pt x="79" y="212"/>
                  </a:lnTo>
                  <a:lnTo>
                    <a:pt x="68" y="222"/>
                  </a:lnTo>
                  <a:lnTo>
                    <a:pt x="63" y="227"/>
                  </a:lnTo>
                  <a:lnTo>
                    <a:pt x="42" y="243"/>
                  </a:lnTo>
                  <a:lnTo>
                    <a:pt x="26" y="258"/>
                  </a:lnTo>
                  <a:lnTo>
                    <a:pt x="16" y="264"/>
                  </a:lnTo>
                  <a:lnTo>
                    <a:pt x="10" y="264"/>
                  </a:lnTo>
                  <a:lnTo>
                    <a:pt x="5" y="269"/>
                  </a:lnTo>
                  <a:lnTo>
                    <a:pt x="0" y="269"/>
                  </a:lnTo>
                  <a:lnTo>
                    <a:pt x="0" y="264"/>
                  </a:lnTo>
                  <a:lnTo>
                    <a:pt x="5" y="258"/>
                  </a:lnTo>
                  <a:lnTo>
                    <a:pt x="10" y="253"/>
                  </a:lnTo>
                  <a:lnTo>
                    <a:pt x="21" y="248"/>
                  </a:lnTo>
                  <a:lnTo>
                    <a:pt x="37" y="233"/>
                  </a:lnTo>
                  <a:lnTo>
                    <a:pt x="47" y="222"/>
                  </a:lnTo>
                  <a:lnTo>
                    <a:pt x="52" y="212"/>
                  </a:lnTo>
                  <a:lnTo>
                    <a:pt x="63" y="202"/>
                  </a:lnTo>
                  <a:lnTo>
                    <a:pt x="68" y="191"/>
                  </a:lnTo>
                  <a:lnTo>
                    <a:pt x="79" y="166"/>
                  </a:lnTo>
                  <a:lnTo>
                    <a:pt x="89" y="140"/>
                  </a:lnTo>
                  <a:lnTo>
                    <a:pt x="94" y="114"/>
                  </a:lnTo>
                  <a:lnTo>
                    <a:pt x="94" y="83"/>
                  </a:lnTo>
                  <a:lnTo>
                    <a:pt x="94" y="52"/>
                  </a:lnTo>
                  <a:lnTo>
                    <a:pt x="94" y="37"/>
                  </a:lnTo>
                  <a:lnTo>
                    <a:pt x="94" y="26"/>
                  </a:lnTo>
                  <a:lnTo>
                    <a:pt x="94" y="16"/>
                  </a:lnTo>
                  <a:lnTo>
                    <a:pt x="94" y="11"/>
                  </a:lnTo>
                  <a:lnTo>
                    <a:pt x="89" y="6"/>
                  </a:lnTo>
                  <a:lnTo>
                    <a:pt x="89" y="0"/>
                  </a:lnTo>
                  <a:lnTo>
                    <a:pt x="94" y="0"/>
                  </a:lnTo>
                  <a:lnTo>
                    <a:pt x="99" y="0"/>
                  </a:lnTo>
                  <a:lnTo>
                    <a:pt x="105" y="0"/>
                  </a:lnTo>
                  <a:lnTo>
                    <a:pt x="110" y="0"/>
                  </a:lnTo>
                  <a:lnTo>
                    <a:pt x="115" y="0"/>
                  </a:lnTo>
                  <a:lnTo>
                    <a:pt x="115" y="6"/>
                  </a:lnTo>
                  <a:lnTo>
                    <a:pt x="115" y="11"/>
                  </a:lnTo>
                  <a:lnTo>
                    <a:pt x="115" y="16"/>
                  </a:lnTo>
                  <a:lnTo>
                    <a:pt x="115" y="26"/>
                  </a:lnTo>
                  <a:lnTo>
                    <a:pt x="115" y="42"/>
                  </a:lnTo>
                  <a:lnTo>
                    <a:pt x="115" y="62"/>
                  </a:lnTo>
                  <a:lnTo>
                    <a:pt x="115" y="83"/>
                  </a:lnTo>
                  <a:lnTo>
                    <a:pt x="115" y="98"/>
                  </a:lnTo>
                  <a:lnTo>
                    <a:pt x="115" y="119"/>
                  </a:lnTo>
                  <a:lnTo>
                    <a:pt x="110" y="135"/>
                  </a:lnTo>
                  <a:lnTo>
                    <a:pt x="105" y="150"/>
                  </a:lnTo>
                  <a:lnTo>
                    <a:pt x="99" y="166"/>
                  </a:lnTo>
                  <a:lnTo>
                    <a:pt x="94" y="181"/>
                  </a:lnTo>
                  <a:lnTo>
                    <a:pt x="89" y="191"/>
                  </a:lnTo>
                </a:path>
              </a:pathLst>
            </a:custGeom>
            <a:solidFill>
              <a:schemeClr val="tx1"/>
            </a:solidFill>
            <a:ln w="5">
              <a:solidFill>
                <a:schemeClr val="tx1"/>
              </a:solidFill>
              <a:round/>
            </a:ln>
          </p:spPr>
          <p:txBody>
            <a:bodyPr/>
            <a:lstStyle/>
            <a:p>
              <a:endParaRPr lang="zh-CN" altLang="en-US"/>
            </a:p>
          </p:txBody>
        </p:sp>
        <p:sp>
          <p:nvSpPr>
            <p:cNvPr id="67666" name="Freeform 36"/>
            <p:cNvSpPr/>
            <p:nvPr/>
          </p:nvSpPr>
          <p:spPr bwMode="auto">
            <a:xfrm>
              <a:off x="7424737" y="1585119"/>
              <a:ext cx="107950" cy="25400"/>
            </a:xfrm>
            <a:custGeom>
              <a:avLst/>
              <a:gdLst>
                <a:gd name="T0" fmla="*/ 41275 w 68"/>
                <a:gd name="T1" fmla="*/ 7937 h 16"/>
                <a:gd name="T2" fmla="*/ 57150 w 68"/>
                <a:gd name="T3" fmla="*/ 0 h 16"/>
                <a:gd name="T4" fmla="*/ 66675 w 68"/>
                <a:gd name="T5" fmla="*/ 0 h 16"/>
                <a:gd name="T6" fmla="*/ 74612 w 68"/>
                <a:gd name="T7" fmla="*/ 0 h 16"/>
                <a:gd name="T8" fmla="*/ 82550 w 68"/>
                <a:gd name="T9" fmla="*/ 0 h 16"/>
                <a:gd name="T10" fmla="*/ 90487 w 68"/>
                <a:gd name="T11" fmla="*/ 0 h 16"/>
                <a:gd name="T12" fmla="*/ 98425 w 68"/>
                <a:gd name="T13" fmla="*/ 0 h 16"/>
                <a:gd name="T14" fmla="*/ 98425 w 68"/>
                <a:gd name="T15" fmla="*/ 7937 h 16"/>
                <a:gd name="T16" fmla="*/ 107950 w 68"/>
                <a:gd name="T17" fmla="*/ 7937 h 16"/>
                <a:gd name="T18" fmla="*/ 107950 w 68"/>
                <a:gd name="T19" fmla="*/ 7937 h 16"/>
                <a:gd name="T20" fmla="*/ 107950 w 68"/>
                <a:gd name="T21" fmla="*/ 17462 h 16"/>
                <a:gd name="T22" fmla="*/ 98425 w 68"/>
                <a:gd name="T23" fmla="*/ 17462 h 16"/>
                <a:gd name="T24" fmla="*/ 98425 w 68"/>
                <a:gd name="T25" fmla="*/ 17462 h 16"/>
                <a:gd name="T26" fmla="*/ 90487 w 68"/>
                <a:gd name="T27" fmla="*/ 25400 h 16"/>
                <a:gd name="T28" fmla="*/ 82550 w 68"/>
                <a:gd name="T29" fmla="*/ 25400 h 16"/>
                <a:gd name="T30" fmla="*/ 74612 w 68"/>
                <a:gd name="T31" fmla="*/ 25400 h 16"/>
                <a:gd name="T32" fmla="*/ 66675 w 68"/>
                <a:gd name="T33" fmla="*/ 25400 h 16"/>
                <a:gd name="T34" fmla="*/ 57150 w 68"/>
                <a:gd name="T35" fmla="*/ 25400 h 16"/>
                <a:gd name="T36" fmla="*/ 41275 w 68"/>
                <a:gd name="T37" fmla="*/ 25400 h 16"/>
                <a:gd name="T38" fmla="*/ 33337 w 68"/>
                <a:gd name="T39" fmla="*/ 25400 h 16"/>
                <a:gd name="T40" fmla="*/ 0 w 68"/>
                <a:gd name="T41" fmla="*/ 25400 h 16"/>
                <a:gd name="T42" fmla="*/ 0 w 68"/>
                <a:gd name="T43" fmla="*/ 17462 h 16"/>
                <a:gd name="T44" fmla="*/ 7937 w 68"/>
                <a:gd name="T45" fmla="*/ 17462 h 16"/>
                <a:gd name="T46" fmla="*/ 15875 w 68"/>
                <a:gd name="T47" fmla="*/ 7937 h 16"/>
                <a:gd name="T48" fmla="*/ 23812 w 68"/>
                <a:gd name="T49" fmla="*/ 7937 h 16"/>
                <a:gd name="T50" fmla="*/ 41275 w 68"/>
                <a:gd name="T51" fmla="*/ 7937 h 16"/>
                <a:gd name="T52" fmla="*/ 41275 w 68"/>
                <a:gd name="T53" fmla="*/ 7937 h 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8"/>
                <a:gd name="T82" fmla="*/ 0 h 16"/>
                <a:gd name="T83" fmla="*/ 68 w 68"/>
                <a:gd name="T84" fmla="*/ 16 h 1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8" h="16">
                  <a:moveTo>
                    <a:pt x="26" y="5"/>
                  </a:moveTo>
                  <a:lnTo>
                    <a:pt x="36" y="0"/>
                  </a:lnTo>
                  <a:lnTo>
                    <a:pt x="42" y="0"/>
                  </a:lnTo>
                  <a:lnTo>
                    <a:pt x="47" y="0"/>
                  </a:lnTo>
                  <a:lnTo>
                    <a:pt x="52" y="0"/>
                  </a:lnTo>
                  <a:lnTo>
                    <a:pt x="57" y="0"/>
                  </a:lnTo>
                  <a:lnTo>
                    <a:pt x="62" y="0"/>
                  </a:lnTo>
                  <a:lnTo>
                    <a:pt x="62" y="5"/>
                  </a:lnTo>
                  <a:lnTo>
                    <a:pt x="68" y="5"/>
                  </a:lnTo>
                  <a:lnTo>
                    <a:pt x="68" y="11"/>
                  </a:lnTo>
                  <a:lnTo>
                    <a:pt x="62" y="11"/>
                  </a:lnTo>
                  <a:lnTo>
                    <a:pt x="57" y="16"/>
                  </a:lnTo>
                  <a:lnTo>
                    <a:pt x="52" y="16"/>
                  </a:lnTo>
                  <a:lnTo>
                    <a:pt x="47" y="16"/>
                  </a:lnTo>
                  <a:lnTo>
                    <a:pt x="42" y="16"/>
                  </a:lnTo>
                  <a:lnTo>
                    <a:pt x="36" y="16"/>
                  </a:lnTo>
                  <a:lnTo>
                    <a:pt x="26" y="16"/>
                  </a:lnTo>
                  <a:lnTo>
                    <a:pt x="21" y="16"/>
                  </a:lnTo>
                  <a:lnTo>
                    <a:pt x="0" y="16"/>
                  </a:lnTo>
                  <a:lnTo>
                    <a:pt x="0" y="11"/>
                  </a:lnTo>
                  <a:lnTo>
                    <a:pt x="5" y="11"/>
                  </a:lnTo>
                  <a:lnTo>
                    <a:pt x="10" y="5"/>
                  </a:lnTo>
                  <a:lnTo>
                    <a:pt x="15" y="5"/>
                  </a:lnTo>
                  <a:lnTo>
                    <a:pt x="26" y="5"/>
                  </a:lnTo>
                </a:path>
              </a:pathLst>
            </a:custGeom>
            <a:solidFill>
              <a:schemeClr val="tx1"/>
            </a:solidFill>
            <a:ln w="5">
              <a:solidFill>
                <a:schemeClr val="tx1"/>
              </a:solidFill>
              <a:round/>
            </a:ln>
          </p:spPr>
          <p:txBody>
            <a:bodyPr/>
            <a:lstStyle/>
            <a:p>
              <a:endParaRPr lang="zh-CN" altLang="en-US"/>
            </a:p>
          </p:txBody>
        </p:sp>
        <p:sp>
          <p:nvSpPr>
            <p:cNvPr id="67667" name="Freeform 37"/>
            <p:cNvSpPr/>
            <p:nvPr/>
          </p:nvSpPr>
          <p:spPr bwMode="auto">
            <a:xfrm>
              <a:off x="7415212" y="1683544"/>
              <a:ext cx="125412" cy="25400"/>
            </a:xfrm>
            <a:custGeom>
              <a:avLst/>
              <a:gdLst>
                <a:gd name="T0" fmla="*/ 107950 w 79"/>
                <a:gd name="T1" fmla="*/ 15875 h 16"/>
                <a:gd name="T2" fmla="*/ 100012 w 79"/>
                <a:gd name="T3" fmla="*/ 25400 h 16"/>
                <a:gd name="T4" fmla="*/ 92075 w 79"/>
                <a:gd name="T5" fmla="*/ 25400 h 16"/>
                <a:gd name="T6" fmla="*/ 84137 w 79"/>
                <a:gd name="T7" fmla="*/ 25400 h 16"/>
                <a:gd name="T8" fmla="*/ 76200 w 79"/>
                <a:gd name="T9" fmla="*/ 25400 h 16"/>
                <a:gd name="T10" fmla="*/ 58737 w 79"/>
                <a:gd name="T11" fmla="*/ 25400 h 16"/>
                <a:gd name="T12" fmla="*/ 42862 w 79"/>
                <a:gd name="T13" fmla="*/ 25400 h 16"/>
                <a:gd name="T14" fmla="*/ 25400 w 79"/>
                <a:gd name="T15" fmla="*/ 25400 h 16"/>
                <a:gd name="T16" fmla="*/ 0 w 79"/>
                <a:gd name="T17" fmla="*/ 25400 h 16"/>
                <a:gd name="T18" fmla="*/ 0 w 79"/>
                <a:gd name="T19" fmla="*/ 7937 h 16"/>
                <a:gd name="T20" fmla="*/ 25400 w 79"/>
                <a:gd name="T21" fmla="*/ 7937 h 16"/>
                <a:gd name="T22" fmla="*/ 42862 w 79"/>
                <a:gd name="T23" fmla="*/ 7937 h 16"/>
                <a:gd name="T24" fmla="*/ 58737 w 79"/>
                <a:gd name="T25" fmla="*/ 0 h 16"/>
                <a:gd name="T26" fmla="*/ 66675 w 79"/>
                <a:gd name="T27" fmla="*/ 0 h 16"/>
                <a:gd name="T28" fmla="*/ 76200 w 79"/>
                <a:gd name="T29" fmla="*/ 0 h 16"/>
                <a:gd name="T30" fmla="*/ 84137 w 79"/>
                <a:gd name="T31" fmla="*/ 0 h 16"/>
                <a:gd name="T32" fmla="*/ 92075 w 79"/>
                <a:gd name="T33" fmla="*/ 0 h 16"/>
                <a:gd name="T34" fmla="*/ 100012 w 79"/>
                <a:gd name="T35" fmla="*/ 0 h 16"/>
                <a:gd name="T36" fmla="*/ 107950 w 79"/>
                <a:gd name="T37" fmla="*/ 0 h 16"/>
                <a:gd name="T38" fmla="*/ 117475 w 79"/>
                <a:gd name="T39" fmla="*/ 0 h 16"/>
                <a:gd name="T40" fmla="*/ 117475 w 79"/>
                <a:gd name="T41" fmla="*/ 7937 h 16"/>
                <a:gd name="T42" fmla="*/ 125412 w 79"/>
                <a:gd name="T43" fmla="*/ 7937 h 16"/>
                <a:gd name="T44" fmla="*/ 125412 w 79"/>
                <a:gd name="T45" fmla="*/ 7937 h 16"/>
                <a:gd name="T46" fmla="*/ 125412 w 79"/>
                <a:gd name="T47" fmla="*/ 15875 h 16"/>
                <a:gd name="T48" fmla="*/ 125412 w 79"/>
                <a:gd name="T49" fmla="*/ 15875 h 16"/>
                <a:gd name="T50" fmla="*/ 117475 w 79"/>
                <a:gd name="T51" fmla="*/ 15875 h 16"/>
                <a:gd name="T52" fmla="*/ 107950 w 79"/>
                <a:gd name="T53" fmla="*/ 15875 h 16"/>
                <a:gd name="T54" fmla="*/ 107950 w 79"/>
                <a:gd name="T55" fmla="*/ 15875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16"/>
                <a:gd name="T86" fmla="*/ 79 w 79"/>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16">
                  <a:moveTo>
                    <a:pt x="68" y="10"/>
                  </a:moveTo>
                  <a:lnTo>
                    <a:pt x="63" y="16"/>
                  </a:lnTo>
                  <a:lnTo>
                    <a:pt x="58" y="16"/>
                  </a:lnTo>
                  <a:lnTo>
                    <a:pt x="53" y="16"/>
                  </a:lnTo>
                  <a:lnTo>
                    <a:pt x="48" y="16"/>
                  </a:lnTo>
                  <a:lnTo>
                    <a:pt x="37" y="16"/>
                  </a:lnTo>
                  <a:lnTo>
                    <a:pt x="27" y="16"/>
                  </a:lnTo>
                  <a:lnTo>
                    <a:pt x="16" y="16"/>
                  </a:lnTo>
                  <a:lnTo>
                    <a:pt x="0" y="16"/>
                  </a:lnTo>
                  <a:lnTo>
                    <a:pt x="0" y="5"/>
                  </a:lnTo>
                  <a:lnTo>
                    <a:pt x="16" y="5"/>
                  </a:lnTo>
                  <a:lnTo>
                    <a:pt x="27" y="5"/>
                  </a:lnTo>
                  <a:lnTo>
                    <a:pt x="37" y="0"/>
                  </a:lnTo>
                  <a:lnTo>
                    <a:pt x="42" y="0"/>
                  </a:lnTo>
                  <a:lnTo>
                    <a:pt x="48" y="0"/>
                  </a:lnTo>
                  <a:lnTo>
                    <a:pt x="53" y="0"/>
                  </a:lnTo>
                  <a:lnTo>
                    <a:pt x="58" y="0"/>
                  </a:lnTo>
                  <a:lnTo>
                    <a:pt x="63" y="0"/>
                  </a:lnTo>
                  <a:lnTo>
                    <a:pt x="68" y="0"/>
                  </a:lnTo>
                  <a:lnTo>
                    <a:pt x="74" y="0"/>
                  </a:lnTo>
                  <a:lnTo>
                    <a:pt x="74" y="5"/>
                  </a:lnTo>
                  <a:lnTo>
                    <a:pt x="79" y="5"/>
                  </a:lnTo>
                  <a:lnTo>
                    <a:pt x="79" y="10"/>
                  </a:lnTo>
                  <a:lnTo>
                    <a:pt x="74" y="10"/>
                  </a:lnTo>
                  <a:lnTo>
                    <a:pt x="68" y="10"/>
                  </a:lnTo>
                </a:path>
              </a:pathLst>
            </a:custGeom>
            <a:solidFill>
              <a:schemeClr val="tx1"/>
            </a:solidFill>
            <a:ln w="5">
              <a:solidFill>
                <a:schemeClr val="tx1"/>
              </a:solidFill>
              <a:round/>
            </a:ln>
          </p:spPr>
          <p:txBody>
            <a:bodyPr/>
            <a:lstStyle/>
            <a:p>
              <a:endParaRPr lang="zh-CN" altLang="en-US"/>
            </a:p>
          </p:txBody>
        </p:sp>
        <p:sp>
          <p:nvSpPr>
            <p:cNvPr id="67668" name="Freeform 38"/>
            <p:cNvSpPr/>
            <p:nvPr/>
          </p:nvSpPr>
          <p:spPr bwMode="auto">
            <a:xfrm>
              <a:off x="7424737" y="1470819"/>
              <a:ext cx="182562" cy="442913"/>
            </a:xfrm>
            <a:custGeom>
              <a:avLst/>
              <a:gdLst>
                <a:gd name="T0" fmla="*/ 98425 w 115"/>
                <a:gd name="T1" fmla="*/ 368300 h 279"/>
                <a:gd name="T2" fmla="*/ 115887 w 115"/>
                <a:gd name="T3" fmla="*/ 368300 h 279"/>
                <a:gd name="T4" fmla="*/ 123825 w 115"/>
                <a:gd name="T5" fmla="*/ 368300 h 279"/>
                <a:gd name="T6" fmla="*/ 131762 w 115"/>
                <a:gd name="T7" fmla="*/ 352425 h 279"/>
                <a:gd name="T8" fmla="*/ 131762 w 115"/>
                <a:gd name="T9" fmla="*/ 334963 h 279"/>
                <a:gd name="T10" fmla="*/ 131762 w 115"/>
                <a:gd name="T11" fmla="*/ 319088 h 279"/>
                <a:gd name="T12" fmla="*/ 131762 w 115"/>
                <a:gd name="T13" fmla="*/ 295275 h 279"/>
                <a:gd name="T14" fmla="*/ 131762 w 115"/>
                <a:gd name="T15" fmla="*/ 261938 h 279"/>
                <a:gd name="T16" fmla="*/ 131762 w 115"/>
                <a:gd name="T17" fmla="*/ 196850 h 279"/>
                <a:gd name="T18" fmla="*/ 131762 w 115"/>
                <a:gd name="T19" fmla="*/ 131763 h 279"/>
                <a:gd name="T20" fmla="*/ 131762 w 115"/>
                <a:gd name="T21" fmla="*/ 90488 h 279"/>
                <a:gd name="T22" fmla="*/ 131762 w 115"/>
                <a:gd name="T23" fmla="*/ 65088 h 279"/>
                <a:gd name="T24" fmla="*/ 123825 w 115"/>
                <a:gd name="T25" fmla="*/ 49213 h 279"/>
                <a:gd name="T26" fmla="*/ 123825 w 115"/>
                <a:gd name="T27" fmla="*/ 41275 h 279"/>
                <a:gd name="T28" fmla="*/ 115887 w 115"/>
                <a:gd name="T29" fmla="*/ 33338 h 279"/>
                <a:gd name="T30" fmla="*/ 90487 w 115"/>
                <a:gd name="T31" fmla="*/ 33338 h 279"/>
                <a:gd name="T32" fmla="*/ 49212 w 115"/>
                <a:gd name="T33" fmla="*/ 41275 h 279"/>
                <a:gd name="T34" fmla="*/ 15875 w 115"/>
                <a:gd name="T35" fmla="*/ 41275 h 279"/>
                <a:gd name="T36" fmla="*/ 0 w 115"/>
                <a:gd name="T37" fmla="*/ 23813 h 279"/>
                <a:gd name="T38" fmla="*/ 49212 w 115"/>
                <a:gd name="T39" fmla="*/ 23813 h 279"/>
                <a:gd name="T40" fmla="*/ 82550 w 115"/>
                <a:gd name="T41" fmla="*/ 15875 h 279"/>
                <a:gd name="T42" fmla="*/ 107950 w 115"/>
                <a:gd name="T43" fmla="*/ 15875 h 279"/>
                <a:gd name="T44" fmla="*/ 115887 w 115"/>
                <a:gd name="T45" fmla="*/ 7938 h 279"/>
                <a:gd name="T46" fmla="*/ 123825 w 115"/>
                <a:gd name="T47" fmla="*/ 7938 h 279"/>
                <a:gd name="T48" fmla="*/ 141287 w 115"/>
                <a:gd name="T49" fmla="*/ 7938 h 279"/>
                <a:gd name="T50" fmla="*/ 165100 w 115"/>
                <a:gd name="T51" fmla="*/ 15875 h 279"/>
                <a:gd name="T52" fmla="*/ 174625 w 115"/>
                <a:gd name="T53" fmla="*/ 23813 h 279"/>
                <a:gd name="T54" fmla="*/ 174625 w 115"/>
                <a:gd name="T55" fmla="*/ 33338 h 279"/>
                <a:gd name="T56" fmla="*/ 174625 w 115"/>
                <a:gd name="T57" fmla="*/ 41275 h 279"/>
                <a:gd name="T58" fmla="*/ 165100 w 115"/>
                <a:gd name="T59" fmla="*/ 49213 h 279"/>
                <a:gd name="T60" fmla="*/ 165100 w 115"/>
                <a:gd name="T61" fmla="*/ 73025 h 279"/>
                <a:gd name="T62" fmla="*/ 165100 w 115"/>
                <a:gd name="T63" fmla="*/ 98425 h 279"/>
                <a:gd name="T64" fmla="*/ 165100 w 115"/>
                <a:gd name="T65" fmla="*/ 147638 h 279"/>
                <a:gd name="T66" fmla="*/ 165100 w 115"/>
                <a:gd name="T67" fmla="*/ 228600 h 279"/>
                <a:gd name="T68" fmla="*/ 165100 w 115"/>
                <a:gd name="T69" fmla="*/ 303213 h 279"/>
                <a:gd name="T70" fmla="*/ 165100 w 115"/>
                <a:gd name="T71" fmla="*/ 344488 h 279"/>
                <a:gd name="T72" fmla="*/ 165100 w 115"/>
                <a:gd name="T73" fmla="*/ 376238 h 279"/>
                <a:gd name="T74" fmla="*/ 165100 w 115"/>
                <a:gd name="T75" fmla="*/ 393700 h 279"/>
                <a:gd name="T76" fmla="*/ 157162 w 115"/>
                <a:gd name="T77" fmla="*/ 409575 h 279"/>
                <a:gd name="T78" fmla="*/ 149225 w 115"/>
                <a:gd name="T79" fmla="*/ 425450 h 279"/>
                <a:gd name="T80" fmla="*/ 141287 w 115"/>
                <a:gd name="T81" fmla="*/ 433388 h 279"/>
                <a:gd name="T82" fmla="*/ 131762 w 115"/>
                <a:gd name="T83" fmla="*/ 442913 h 279"/>
                <a:gd name="T84" fmla="*/ 123825 w 115"/>
                <a:gd name="T85" fmla="*/ 442913 h 279"/>
                <a:gd name="T86" fmla="*/ 115887 w 115"/>
                <a:gd name="T87" fmla="*/ 433388 h 279"/>
                <a:gd name="T88" fmla="*/ 115887 w 115"/>
                <a:gd name="T89" fmla="*/ 417513 h 279"/>
                <a:gd name="T90" fmla="*/ 98425 w 115"/>
                <a:gd name="T91" fmla="*/ 393700 h 279"/>
                <a:gd name="T92" fmla="*/ 74612 w 115"/>
                <a:gd name="T93" fmla="*/ 376238 h 279"/>
                <a:gd name="T94" fmla="*/ 57150 w 115"/>
                <a:gd name="T95" fmla="*/ 360363 h 279"/>
                <a:gd name="T96" fmla="*/ 57150 w 115"/>
                <a:gd name="T97" fmla="*/ 360363 h 279"/>
                <a:gd name="T98" fmla="*/ 74612 w 115"/>
                <a:gd name="T99" fmla="*/ 360363 h 279"/>
                <a:gd name="T100" fmla="*/ 82550 w 115"/>
                <a:gd name="T101" fmla="*/ 368300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5"/>
                <a:gd name="T154" fmla="*/ 0 h 279"/>
                <a:gd name="T155" fmla="*/ 115 w 115"/>
                <a:gd name="T156" fmla="*/ 279 h 2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5" h="279">
                  <a:moveTo>
                    <a:pt x="52" y="232"/>
                  </a:moveTo>
                  <a:lnTo>
                    <a:pt x="62" y="232"/>
                  </a:lnTo>
                  <a:lnTo>
                    <a:pt x="68" y="232"/>
                  </a:lnTo>
                  <a:lnTo>
                    <a:pt x="73" y="232"/>
                  </a:lnTo>
                  <a:lnTo>
                    <a:pt x="78" y="232"/>
                  </a:lnTo>
                  <a:lnTo>
                    <a:pt x="83" y="227"/>
                  </a:lnTo>
                  <a:lnTo>
                    <a:pt x="83" y="222"/>
                  </a:lnTo>
                  <a:lnTo>
                    <a:pt x="83" y="217"/>
                  </a:lnTo>
                  <a:lnTo>
                    <a:pt x="83" y="211"/>
                  </a:lnTo>
                  <a:lnTo>
                    <a:pt x="83" y="206"/>
                  </a:lnTo>
                  <a:lnTo>
                    <a:pt x="83" y="201"/>
                  </a:lnTo>
                  <a:lnTo>
                    <a:pt x="83" y="191"/>
                  </a:lnTo>
                  <a:lnTo>
                    <a:pt x="83" y="186"/>
                  </a:lnTo>
                  <a:lnTo>
                    <a:pt x="83" y="175"/>
                  </a:lnTo>
                  <a:lnTo>
                    <a:pt x="83" y="165"/>
                  </a:lnTo>
                  <a:lnTo>
                    <a:pt x="83" y="150"/>
                  </a:lnTo>
                  <a:lnTo>
                    <a:pt x="83" y="124"/>
                  </a:lnTo>
                  <a:lnTo>
                    <a:pt x="83" y="103"/>
                  </a:lnTo>
                  <a:lnTo>
                    <a:pt x="83" y="83"/>
                  </a:lnTo>
                  <a:lnTo>
                    <a:pt x="83" y="62"/>
                  </a:lnTo>
                  <a:lnTo>
                    <a:pt x="83" y="57"/>
                  </a:lnTo>
                  <a:lnTo>
                    <a:pt x="83" y="46"/>
                  </a:lnTo>
                  <a:lnTo>
                    <a:pt x="83" y="41"/>
                  </a:lnTo>
                  <a:lnTo>
                    <a:pt x="83" y="36"/>
                  </a:lnTo>
                  <a:lnTo>
                    <a:pt x="78" y="31"/>
                  </a:lnTo>
                  <a:lnTo>
                    <a:pt x="78" y="26"/>
                  </a:lnTo>
                  <a:lnTo>
                    <a:pt x="73" y="21"/>
                  </a:lnTo>
                  <a:lnTo>
                    <a:pt x="68" y="21"/>
                  </a:lnTo>
                  <a:lnTo>
                    <a:pt x="57" y="21"/>
                  </a:lnTo>
                  <a:lnTo>
                    <a:pt x="42" y="21"/>
                  </a:lnTo>
                  <a:lnTo>
                    <a:pt x="31" y="26"/>
                  </a:lnTo>
                  <a:lnTo>
                    <a:pt x="21" y="26"/>
                  </a:lnTo>
                  <a:lnTo>
                    <a:pt x="10" y="26"/>
                  </a:lnTo>
                  <a:lnTo>
                    <a:pt x="0" y="26"/>
                  </a:lnTo>
                  <a:lnTo>
                    <a:pt x="0" y="15"/>
                  </a:lnTo>
                  <a:lnTo>
                    <a:pt x="21" y="15"/>
                  </a:lnTo>
                  <a:lnTo>
                    <a:pt x="31" y="15"/>
                  </a:lnTo>
                  <a:lnTo>
                    <a:pt x="42" y="10"/>
                  </a:lnTo>
                  <a:lnTo>
                    <a:pt x="52" y="10"/>
                  </a:lnTo>
                  <a:lnTo>
                    <a:pt x="62" y="10"/>
                  </a:lnTo>
                  <a:lnTo>
                    <a:pt x="68" y="10"/>
                  </a:lnTo>
                  <a:lnTo>
                    <a:pt x="68" y="5"/>
                  </a:lnTo>
                  <a:lnTo>
                    <a:pt x="73" y="5"/>
                  </a:lnTo>
                  <a:lnTo>
                    <a:pt x="78" y="0"/>
                  </a:lnTo>
                  <a:lnTo>
                    <a:pt x="78" y="5"/>
                  </a:lnTo>
                  <a:lnTo>
                    <a:pt x="83" y="5"/>
                  </a:lnTo>
                  <a:lnTo>
                    <a:pt x="89" y="5"/>
                  </a:lnTo>
                  <a:lnTo>
                    <a:pt x="94" y="10"/>
                  </a:lnTo>
                  <a:lnTo>
                    <a:pt x="104" y="10"/>
                  </a:lnTo>
                  <a:lnTo>
                    <a:pt x="110" y="15"/>
                  </a:lnTo>
                  <a:lnTo>
                    <a:pt x="115" y="21"/>
                  </a:lnTo>
                  <a:lnTo>
                    <a:pt x="110" y="21"/>
                  </a:lnTo>
                  <a:lnTo>
                    <a:pt x="110" y="26"/>
                  </a:lnTo>
                  <a:lnTo>
                    <a:pt x="110" y="31"/>
                  </a:lnTo>
                  <a:lnTo>
                    <a:pt x="104" y="31"/>
                  </a:lnTo>
                  <a:lnTo>
                    <a:pt x="104" y="36"/>
                  </a:lnTo>
                  <a:lnTo>
                    <a:pt x="104" y="46"/>
                  </a:lnTo>
                  <a:lnTo>
                    <a:pt x="104" y="52"/>
                  </a:lnTo>
                  <a:lnTo>
                    <a:pt x="104" y="62"/>
                  </a:lnTo>
                  <a:lnTo>
                    <a:pt x="104" y="72"/>
                  </a:lnTo>
                  <a:lnTo>
                    <a:pt x="104" y="93"/>
                  </a:lnTo>
                  <a:lnTo>
                    <a:pt x="104" y="119"/>
                  </a:lnTo>
                  <a:lnTo>
                    <a:pt x="104" y="144"/>
                  </a:lnTo>
                  <a:lnTo>
                    <a:pt x="104" y="175"/>
                  </a:lnTo>
                  <a:lnTo>
                    <a:pt x="104" y="191"/>
                  </a:lnTo>
                  <a:lnTo>
                    <a:pt x="110" y="206"/>
                  </a:lnTo>
                  <a:lnTo>
                    <a:pt x="104" y="217"/>
                  </a:lnTo>
                  <a:lnTo>
                    <a:pt x="104" y="227"/>
                  </a:lnTo>
                  <a:lnTo>
                    <a:pt x="104" y="237"/>
                  </a:lnTo>
                  <a:lnTo>
                    <a:pt x="104" y="242"/>
                  </a:lnTo>
                  <a:lnTo>
                    <a:pt x="104" y="248"/>
                  </a:lnTo>
                  <a:lnTo>
                    <a:pt x="104" y="253"/>
                  </a:lnTo>
                  <a:lnTo>
                    <a:pt x="99" y="258"/>
                  </a:lnTo>
                  <a:lnTo>
                    <a:pt x="99" y="263"/>
                  </a:lnTo>
                  <a:lnTo>
                    <a:pt x="94" y="268"/>
                  </a:lnTo>
                  <a:lnTo>
                    <a:pt x="94" y="273"/>
                  </a:lnTo>
                  <a:lnTo>
                    <a:pt x="89" y="273"/>
                  </a:lnTo>
                  <a:lnTo>
                    <a:pt x="83" y="279"/>
                  </a:lnTo>
                  <a:lnTo>
                    <a:pt x="78" y="279"/>
                  </a:lnTo>
                  <a:lnTo>
                    <a:pt x="78" y="273"/>
                  </a:lnTo>
                  <a:lnTo>
                    <a:pt x="73" y="273"/>
                  </a:lnTo>
                  <a:lnTo>
                    <a:pt x="73" y="268"/>
                  </a:lnTo>
                  <a:lnTo>
                    <a:pt x="73" y="263"/>
                  </a:lnTo>
                  <a:lnTo>
                    <a:pt x="68" y="253"/>
                  </a:lnTo>
                  <a:lnTo>
                    <a:pt x="62" y="248"/>
                  </a:lnTo>
                  <a:lnTo>
                    <a:pt x="52" y="242"/>
                  </a:lnTo>
                  <a:lnTo>
                    <a:pt x="47" y="237"/>
                  </a:lnTo>
                  <a:lnTo>
                    <a:pt x="42" y="232"/>
                  </a:lnTo>
                  <a:lnTo>
                    <a:pt x="36" y="227"/>
                  </a:lnTo>
                  <a:lnTo>
                    <a:pt x="42" y="227"/>
                  </a:lnTo>
                  <a:lnTo>
                    <a:pt x="47" y="227"/>
                  </a:lnTo>
                  <a:lnTo>
                    <a:pt x="52" y="232"/>
                  </a:lnTo>
                </a:path>
              </a:pathLst>
            </a:custGeom>
            <a:solidFill>
              <a:schemeClr val="tx1"/>
            </a:solidFill>
            <a:ln w="5">
              <a:solidFill>
                <a:schemeClr val="tx1"/>
              </a:solidFill>
              <a:round/>
            </a:ln>
          </p:spPr>
          <p:txBody>
            <a:bodyPr/>
            <a:lstStyle/>
            <a:p>
              <a:endParaRPr lang="zh-CN" altLang="en-US"/>
            </a:p>
          </p:txBody>
        </p:sp>
      </p:grpSp>
      <p:grpSp>
        <p:nvGrpSpPr>
          <p:cNvPr id="67607" name="组合 111"/>
          <p:cNvGrpSpPr>
            <a:grpSpLocks noChangeAspect="1"/>
          </p:cNvGrpSpPr>
          <p:nvPr/>
        </p:nvGrpSpPr>
        <p:grpSpPr bwMode="auto">
          <a:xfrm>
            <a:off x="7764463" y="3859213"/>
            <a:ext cx="358775" cy="360362"/>
            <a:chOff x="4859878" y="1527970"/>
            <a:chExt cx="441325" cy="442913"/>
          </a:xfrm>
        </p:grpSpPr>
        <p:sp>
          <p:nvSpPr>
            <p:cNvPr id="67654" name="Freeform 45"/>
            <p:cNvSpPr/>
            <p:nvPr/>
          </p:nvSpPr>
          <p:spPr bwMode="auto">
            <a:xfrm>
              <a:off x="4859878" y="1602582"/>
              <a:ext cx="33337" cy="293688"/>
            </a:xfrm>
            <a:custGeom>
              <a:avLst/>
              <a:gdLst>
                <a:gd name="T0" fmla="*/ 33337 w 21"/>
                <a:gd name="T1" fmla="*/ 7938 h 185"/>
                <a:gd name="T2" fmla="*/ 33337 w 21"/>
                <a:gd name="T3" fmla="*/ 31750 h 185"/>
                <a:gd name="T4" fmla="*/ 33337 w 21"/>
                <a:gd name="T5" fmla="*/ 65088 h 185"/>
                <a:gd name="T6" fmla="*/ 33337 w 21"/>
                <a:gd name="T7" fmla="*/ 88900 h 185"/>
                <a:gd name="T8" fmla="*/ 33337 w 21"/>
                <a:gd name="T9" fmla="*/ 114300 h 185"/>
                <a:gd name="T10" fmla="*/ 33337 w 21"/>
                <a:gd name="T11" fmla="*/ 138113 h 185"/>
                <a:gd name="T12" fmla="*/ 33337 w 21"/>
                <a:gd name="T13" fmla="*/ 155575 h 185"/>
                <a:gd name="T14" fmla="*/ 33337 w 21"/>
                <a:gd name="T15" fmla="*/ 179388 h 185"/>
                <a:gd name="T16" fmla="*/ 33337 w 21"/>
                <a:gd name="T17" fmla="*/ 195263 h 185"/>
                <a:gd name="T18" fmla="*/ 33337 w 21"/>
                <a:gd name="T19" fmla="*/ 212725 h 185"/>
                <a:gd name="T20" fmla="*/ 33337 w 21"/>
                <a:gd name="T21" fmla="*/ 228600 h 185"/>
                <a:gd name="T22" fmla="*/ 33337 w 21"/>
                <a:gd name="T23" fmla="*/ 236538 h 185"/>
                <a:gd name="T24" fmla="*/ 33337 w 21"/>
                <a:gd name="T25" fmla="*/ 244475 h 185"/>
                <a:gd name="T26" fmla="*/ 25400 w 21"/>
                <a:gd name="T27" fmla="*/ 252413 h 185"/>
                <a:gd name="T28" fmla="*/ 25400 w 21"/>
                <a:gd name="T29" fmla="*/ 261938 h 185"/>
                <a:gd name="T30" fmla="*/ 25400 w 21"/>
                <a:gd name="T31" fmla="*/ 269875 h 185"/>
                <a:gd name="T32" fmla="*/ 25400 w 21"/>
                <a:gd name="T33" fmla="*/ 269875 h 185"/>
                <a:gd name="T34" fmla="*/ 25400 w 21"/>
                <a:gd name="T35" fmla="*/ 277813 h 185"/>
                <a:gd name="T36" fmla="*/ 25400 w 21"/>
                <a:gd name="T37" fmla="*/ 285750 h 185"/>
                <a:gd name="T38" fmla="*/ 25400 w 21"/>
                <a:gd name="T39" fmla="*/ 293688 h 185"/>
                <a:gd name="T40" fmla="*/ 17462 w 21"/>
                <a:gd name="T41" fmla="*/ 293688 h 185"/>
                <a:gd name="T42" fmla="*/ 17462 w 21"/>
                <a:gd name="T43" fmla="*/ 293688 h 185"/>
                <a:gd name="T44" fmla="*/ 17462 w 21"/>
                <a:gd name="T45" fmla="*/ 285750 h 185"/>
                <a:gd name="T46" fmla="*/ 7937 w 21"/>
                <a:gd name="T47" fmla="*/ 285750 h 185"/>
                <a:gd name="T48" fmla="*/ 7937 w 21"/>
                <a:gd name="T49" fmla="*/ 277813 h 185"/>
                <a:gd name="T50" fmla="*/ 0 w 21"/>
                <a:gd name="T51" fmla="*/ 269875 h 185"/>
                <a:gd name="T52" fmla="*/ 0 w 21"/>
                <a:gd name="T53" fmla="*/ 252413 h 185"/>
                <a:gd name="T54" fmla="*/ 0 w 21"/>
                <a:gd name="T55" fmla="*/ 244475 h 185"/>
                <a:gd name="T56" fmla="*/ 0 w 21"/>
                <a:gd name="T57" fmla="*/ 236538 h 185"/>
                <a:gd name="T58" fmla="*/ 7937 w 21"/>
                <a:gd name="T59" fmla="*/ 220663 h 185"/>
                <a:gd name="T60" fmla="*/ 7937 w 21"/>
                <a:gd name="T61" fmla="*/ 195263 h 185"/>
                <a:gd name="T62" fmla="*/ 7937 w 21"/>
                <a:gd name="T63" fmla="*/ 171450 h 185"/>
                <a:gd name="T64" fmla="*/ 7937 w 21"/>
                <a:gd name="T65" fmla="*/ 146050 h 185"/>
                <a:gd name="T66" fmla="*/ 7937 w 21"/>
                <a:gd name="T67" fmla="*/ 114300 h 185"/>
                <a:gd name="T68" fmla="*/ 7937 w 21"/>
                <a:gd name="T69" fmla="*/ 80963 h 185"/>
                <a:gd name="T70" fmla="*/ 7937 w 21"/>
                <a:gd name="T71" fmla="*/ 73025 h 185"/>
                <a:gd name="T72" fmla="*/ 7937 w 21"/>
                <a:gd name="T73" fmla="*/ 57150 h 185"/>
                <a:gd name="T74" fmla="*/ 7937 w 21"/>
                <a:gd name="T75" fmla="*/ 49213 h 185"/>
                <a:gd name="T76" fmla="*/ 7937 w 21"/>
                <a:gd name="T77" fmla="*/ 31750 h 185"/>
                <a:gd name="T78" fmla="*/ 0 w 21"/>
                <a:gd name="T79" fmla="*/ 23813 h 185"/>
                <a:gd name="T80" fmla="*/ 0 w 21"/>
                <a:gd name="T81" fmla="*/ 15875 h 185"/>
                <a:gd name="T82" fmla="*/ 0 w 21"/>
                <a:gd name="T83" fmla="*/ 15875 h 185"/>
                <a:gd name="T84" fmla="*/ 0 w 21"/>
                <a:gd name="T85" fmla="*/ 7938 h 185"/>
                <a:gd name="T86" fmla="*/ 0 w 21"/>
                <a:gd name="T87" fmla="*/ 7938 h 185"/>
                <a:gd name="T88" fmla="*/ 0 w 21"/>
                <a:gd name="T89" fmla="*/ 0 h 185"/>
                <a:gd name="T90" fmla="*/ 0 w 21"/>
                <a:gd name="T91" fmla="*/ 0 h 185"/>
                <a:gd name="T92" fmla="*/ 0 w 21"/>
                <a:gd name="T93" fmla="*/ 0 h 185"/>
                <a:gd name="T94" fmla="*/ 0 w 21"/>
                <a:gd name="T95" fmla="*/ 0 h 185"/>
                <a:gd name="T96" fmla="*/ 7937 w 21"/>
                <a:gd name="T97" fmla="*/ 0 h 185"/>
                <a:gd name="T98" fmla="*/ 17462 w 21"/>
                <a:gd name="T99" fmla="*/ 0 h 185"/>
                <a:gd name="T100" fmla="*/ 33337 w 21"/>
                <a:gd name="T101" fmla="*/ 7938 h 185"/>
                <a:gd name="T102" fmla="*/ 33337 w 21"/>
                <a:gd name="T103" fmla="*/ 7938 h 1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
                <a:gd name="T157" fmla="*/ 0 h 185"/>
                <a:gd name="T158" fmla="*/ 21 w 21"/>
                <a:gd name="T159" fmla="*/ 185 h 18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 h="185">
                  <a:moveTo>
                    <a:pt x="21" y="5"/>
                  </a:moveTo>
                  <a:lnTo>
                    <a:pt x="21" y="20"/>
                  </a:lnTo>
                  <a:lnTo>
                    <a:pt x="21" y="41"/>
                  </a:lnTo>
                  <a:lnTo>
                    <a:pt x="21" y="56"/>
                  </a:lnTo>
                  <a:lnTo>
                    <a:pt x="21" y="72"/>
                  </a:lnTo>
                  <a:lnTo>
                    <a:pt x="21" y="87"/>
                  </a:lnTo>
                  <a:lnTo>
                    <a:pt x="21" y="98"/>
                  </a:lnTo>
                  <a:lnTo>
                    <a:pt x="21" y="113"/>
                  </a:lnTo>
                  <a:lnTo>
                    <a:pt x="21" y="123"/>
                  </a:lnTo>
                  <a:lnTo>
                    <a:pt x="21" y="134"/>
                  </a:lnTo>
                  <a:lnTo>
                    <a:pt x="21" y="144"/>
                  </a:lnTo>
                  <a:lnTo>
                    <a:pt x="21" y="149"/>
                  </a:lnTo>
                  <a:lnTo>
                    <a:pt x="21" y="154"/>
                  </a:lnTo>
                  <a:lnTo>
                    <a:pt x="16" y="159"/>
                  </a:lnTo>
                  <a:lnTo>
                    <a:pt x="16" y="165"/>
                  </a:lnTo>
                  <a:lnTo>
                    <a:pt x="16" y="170"/>
                  </a:lnTo>
                  <a:lnTo>
                    <a:pt x="16" y="175"/>
                  </a:lnTo>
                  <a:lnTo>
                    <a:pt x="16" y="180"/>
                  </a:lnTo>
                  <a:lnTo>
                    <a:pt x="16" y="185"/>
                  </a:lnTo>
                  <a:lnTo>
                    <a:pt x="11" y="185"/>
                  </a:lnTo>
                  <a:lnTo>
                    <a:pt x="11" y="180"/>
                  </a:lnTo>
                  <a:lnTo>
                    <a:pt x="5" y="180"/>
                  </a:lnTo>
                  <a:lnTo>
                    <a:pt x="5" y="175"/>
                  </a:lnTo>
                  <a:lnTo>
                    <a:pt x="0" y="170"/>
                  </a:lnTo>
                  <a:lnTo>
                    <a:pt x="0" y="159"/>
                  </a:lnTo>
                  <a:lnTo>
                    <a:pt x="0" y="154"/>
                  </a:lnTo>
                  <a:lnTo>
                    <a:pt x="0" y="149"/>
                  </a:lnTo>
                  <a:lnTo>
                    <a:pt x="5" y="139"/>
                  </a:lnTo>
                  <a:lnTo>
                    <a:pt x="5" y="123"/>
                  </a:lnTo>
                  <a:lnTo>
                    <a:pt x="5" y="108"/>
                  </a:lnTo>
                  <a:lnTo>
                    <a:pt x="5" y="92"/>
                  </a:lnTo>
                  <a:lnTo>
                    <a:pt x="5" y="72"/>
                  </a:lnTo>
                  <a:lnTo>
                    <a:pt x="5" y="51"/>
                  </a:lnTo>
                  <a:lnTo>
                    <a:pt x="5" y="46"/>
                  </a:lnTo>
                  <a:lnTo>
                    <a:pt x="5" y="36"/>
                  </a:lnTo>
                  <a:lnTo>
                    <a:pt x="5" y="31"/>
                  </a:lnTo>
                  <a:lnTo>
                    <a:pt x="5" y="20"/>
                  </a:lnTo>
                  <a:lnTo>
                    <a:pt x="0" y="15"/>
                  </a:lnTo>
                  <a:lnTo>
                    <a:pt x="0" y="10"/>
                  </a:lnTo>
                  <a:lnTo>
                    <a:pt x="0" y="5"/>
                  </a:lnTo>
                  <a:lnTo>
                    <a:pt x="0" y="0"/>
                  </a:lnTo>
                  <a:lnTo>
                    <a:pt x="5" y="0"/>
                  </a:lnTo>
                  <a:lnTo>
                    <a:pt x="11" y="0"/>
                  </a:lnTo>
                  <a:lnTo>
                    <a:pt x="21" y="5"/>
                  </a:lnTo>
                </a:path>
              </a:pathLst>
            </a:custGeom>
            <a:solidFill>
              <a:srgbClr val="C00000"/>
            </a:solidFill>
            <a:ln w="5">
              <a:solidFill>
                <a:srgbClr val="C00000"/>
              </a:solidFill>
              <a:round/>
            </a:ln>
          </p:spPr>
          <p:txBody>
            <a:bodyPr/>
            <a:lstStyle/>
            <a:p>
              <a:endParaRPr lang="zh-CN" altLang="en-US"/>
            </a:p>
          </p:txBody>
        </p:sp>
        <p:sp>
          <p:nvSpPr>
            <p:cNvPr id="67655" name="Freeform 46"/>
            <p:cNvSpPr/>
            <p:nvPr/>
          </p:nvSpPr>
          <p:spPr bwMode="auto">
            <a:xfrm>
              <a:off x="4877341" y="1585120"/>
              <a:ext cx="131762" cy="311150"/>
            </a:xfrm>
            <a:custGeom>
              <a:avLst/>
              <a:gdLst>
                <a:gd name="T0" fmla="*/ 123825 w 83"/>
                <a:gd name="T1" fmla="*/ 17463 h 196"/>
                <a:gd name="T2" fmla="*/ 131762 w 83"/>
                <a:gd name="T3" fmla="*/ 25400 h 196"/>
                <a:gd name="T4" fmla="*/ 131762 w 83"/>
                <a:gd name="T5" fmla="*/ 33338 h 196"/>
                <a:gd name="T6" fmla="*/ 123825 w 83"/>
                <a:gd name="T7" fmla="*/ 41275 h 196"/>
                <a:gd name="T8" fmla="*/ 123825 w 83"/>
                <a:gd name="T9" fmla="*/ 57150 h 196"/>
                <a:gd name="T10" fmla="*/ 123825 w 83"/>
                <a:gd name="T11" fmla="*/ 82550 h 196"/>
                <a:gd name="T12" fmla="*/ 123825 w 83"/>
                <a:gd name="T13" fmla="*/ 131763 h 196"/>
                <a:gd name="T14" fmla="*/ 123825 w 83"/>
                <a:gd name="T15" fmla="*/ 188912 h 196"/>
                <a:gd name="T16" fmla="*/ 115887 w 83"/>
                <a:gd name="T17" fmla="*/ 238125 h 196"/>
                <a:gd name="T18" fmla="*/ 115887 w 83"/>
                <a:gd name="T19" fmla="*/ 269875 h 196"/>
                <a:gd name="T20" fmla="*/ 115887 w 83"/>
                <a:gd name="T21" fmla="*/ 287338 h 196"/>
                <a:gd name="T22" fmla="*/ 107950 w 83"/>
                <a:gd name="T23" fmla="*/ 303213 h 196"/>
                <a:gd name="T24" fmla="*/ 98425 w 83"/>
                <a:gd name="T25" fmla="*/ 311150 h 196"/>
                <a:gd name="T26" fmla="*/ 90487 w 83"/>
                <a:gd name="T27" fmla="*/ 311150 h 196"/>
                <a:gd name="T28" fmla="*/ 90487 w 83"/>
                <a:gd name="T29" fmla="*/ 303213 h 196"/>
                <a:gd name="T30" fmla="*/ 90487 w 83"/>
                <a:gd name="T31" fmla="*/ 287338 h 196"/>
                <a:gd name="T32" fmla="*/ 74612 w 83"/>
                <a:gd name="T33" fmla="*/ 261938 h 196"/>
                <a:gd name="T34" fmla="*/ 74612 w 83"/>
                <a:gd name="T35" fmla="*/ 246063 h 196"/>
                <a:gd name="T36" fmla="*/ 90487 w 83"/>
                <a:gd name="T37" fmla="*/ 246063 h 196"/>
                <a:gd name="T38" fmla="*/ 90487 w 83"/>
                <a:gd name="T39" fmla="*/ 238125 h 196"/>
                <a:gd name="T40" fmla="*/ 90487 w 83"/>
                <a:gd name="T41" fmla="*/ 230188 h 196"/>
                <a:gd name="T42" fmla="*/ 90487 w 83"/>
                <a:gd name="T43" fmla="*/ 212725 h 196"/>
                <a:gd name="T44" fmla="*/ 90487 w 83"/>
                <a:gd name="T45" fmla="*/ 188912 h 196"/>
                <a:gd name="T46" fmla="*/ 90487 w 83"/>
                <a:gd name="T47" fmla="*/ 147638 h 196"/>
                <a:gd name="T48" fmla="*/ 98425 w 83"/>
                <a:gd name="T49" fmla="*/ 98425 h 196"/>
                <a:gd name="T50" fmla="*/ 98425 w 83"/>
                <a:gd name="T51" fmla="*/ 57150 h 196"/>
                <a:gd name="T52" fmla="*/ 90487 w 83"/>
                <a:gd name="T53" fmla="*/ 33338 h 196"/>
                <a:gd name="T54" fmla="*/ 90487 w 83"/>
                <a:gd name="T55" fmla="*/ 25400 h 196"/>
                <a:gd name="T56" fmla="*/ 66675 w 83"/>
                <a:gd name="T57" fmla="*/ 33338 h 196"/>
                <a:gd name="T58" fmla="*/ 33337 w 83"/>
                <a:gd name="T59" fmla="*/ 33338 h 196"/>
                <a:gd name="T60" fmla="*/ 7937 w 83"/>
                <a:gd name="T61" fmla="*/ 41275 h 196"/>
                <a:gd name="T62" fmla="*/ 0 w 83"/>
                <a:gd name="T63" fmla="*/ 17463 h 196"/>
                <a:gd name="T64" fmla="*/ 33337 w 83"/>
                <a:gd name="T65" fmla="*/ 17463 h 196"/>
                <a:gd name="T66" fmla="*/ 57150 w 83"/>
                <a:gd name="T67" fmla="*/ 17463 h 196"/>
                <a:gd name="T68" fmla="*/ 74612 w 83"/>
                <a:gd name="T69" fmla="*/ 7938 h 196"/>
                <a:gd name="T70" fmla="*/ 90487 w 83"/>
                <a:gd name="T71" fmla="*/ 0 h 196"/>
                <a:gd name="T72" fmla="*/ 98425 w 83"/>
                <a:gd name="T73" fmla="*/ 0 h 196"/>
                <a:gd name="T74" fmla="*/ 107950 w 83"/>
                <a:gd name="T75" fmla="*/ 0 h 196"/>
                <a:gd name="T76" fmla="*/ 115887 w 83"/>
                <a:gd name="T77" fmla="*/ 7938 h 1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3"/>
                <a:gd name="T118" fmla="*/ 0 h 196"/>
                <a:gd name="T119" fmla="*/ 83 w 83"/>
                <a:gd name="T120" fmla="*/ 196 h 1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3" h="196">
                  <a:moveTo>
                    <a:pt x="73" y="5"/>
                  </a:moveTo>
                  <a:lnTo>
                    <a:pt x="78" y="11"/>
                  </a:lnTo>
                  <a:lnTo>
                    <a:pt x="83" y="11"/>
                  </a:lnTo>
                  <a:lnTo>
                    <a:pt x="83" y="16"/>
                  </a:lnTo>
                  <a:lnTo>
                    <a:pt x="83" y="21"/>
                  </a:lnTo>
                  <a:lnTo>
                    <a:pt x="78" y="26"/>
                  </a:lnTo>
                  <a:lnTo>
                    <a:pt x="78" y="36"/>
                  </a:lnTo>
                  <a:lnTo>
                    <a:pt x="78" y="42"/>
                  </a:lnTo>
                  <a:lnTo>
                    <a:pt x="78" y="52"/>
                  </a:lnTo>
                  <a:lnTo>
                    <a:pt x="78" y="67"/>
                  </a:lnTo>
                  <a:lnTo>
                    <a:pt x="78" y="83"/>
                  </a:lnTo>
                  <a:lnTo>
                    <a:pt x="78" y="98"/>
                  </a:lnTo>
                  <a:lnTo>
                    <a:pt x="78" y="119"/>
                  </a:lnTo>
                  <a:lnTo>
                    <a:pt x="73" y="134"/>
                  </a:lnTo>
                  <a:lnTo>
                    <a:pt x="73" y="150"/>
                  </a:lnTo>
                  <a:lnTo>
                    <a:pt x="73" y="160"/>
                  </a:lnTo>
                  <a:lnTo>
                    <a:pt x="73" y="170"/>
                  </a:lnTo>
                  <a:lnTo>
                    <a:pt x="73" y="176"/>
                  </a:lnTo>
                  <a:lnTo>
                    <a:pt x="73" y="181"/>
                  </a:lnTo>
                  <a:lnTo>
                    <a:pt x="73" y="186"/>
                  </a:lnTo>
                  <a:lnTo>
                    <a:pt x="68" y="191"/>
                  </a:lnTo>
                  <a:lnTo>
                    <a:pt x="68" y="196"/>
                  </a:lnTo>
                  <a:lnTo>
                    <a:pt x="62" y="196"/>
                  </a:lnTo>
                  <a:lnTo>
                    <a:pt x="57" y="196"/>
                  </a:lnTo>
                  <a:lnTo>
                    <a:pt x="57" y="191"/>
                  </a:lnTo>
                  <a:lnTo>
                    <a:pt x="57" y="186"/>
                  </a:lnTo>
                  <a:lnTo>
                    <a:pt x="57" y="181"/>
                  </a:lnTo>
                  <a:lnTo>
                    <a:pt x="52" y="176"/>
                  </a:lnTo>
                  <a:lnTo>
                    <a:pt x="47" y="165"/>
                  </a:lnTo>
                  <a:lnTo>
                    <a:pt x="42" y="155"/>
                  </a:lnTo>
                  <a:lnTo>
                    <a:pt x="47" y="155"/>
                  </a:lnTo>
                  <a:lnTo>
                    <a:pt x="52" y="155"/>
                  </a:lnTo>
                  <a:lnTo>
                    <a:pt x="57" y="155"/>
                  </a:lnTo>
                  <a:lnTo>
                    <a:pt x="57" y="150"/>
                  </a:lnTo>
                  <a:lnTo>
                    <a:pt x="57" y="145"/>
                  </a:lnTo>
                  <a:lnTo>
                    <a:pt x="57" y="140"/>
                  </a:lnTo>
                  <a:lnTo>
                    <a:pt x="57" y="134"/>
                  </a:lnTo>
                  <a:lnTo>
                    <a:pt x="57" y="129"/>
                  </a:lnTo>
                  <a:lnTo>
                    <a:pt x="57" y="119"/>
                  </a:lnTo>
                  <a:lnTo>
                    <a:pt x="57" y="109"/>
                  </a:lnTo>
                  <a:lnTo>
                    <a:pt x="57" y="93"/>
                  </a:lnTo>
                  <a:lnTo>
                    <a:pt x="62" y="72"/>
                  </a:lnTo>
                  <a:lnTo>
                    <a:pt x="62" y="62"/>
                  </a:lnTo>
                  <a:lnTo>
                    <a:pt x="62" y="47"/>
                  </a:lnTo>
                  <a:lnTo>
                    <a:pt x="62" y="36"/>
                  </a:lnTo>
                  <a:lnTo>
                    <a:pt x="57" y="26"/>
                  </a:lnTo>
                  <a:lnTo>
                    <a:pt x="57" y="21"/>
                  </a:lnTo>
                  <a:lnTo>
                    <a:pt x="57" y="16"/>
                  </a:lnTo>
                  <a:lnTo>
                    <a:pt x="52" y="16"/>
                  </a:lnTo>
                  <a:lnTo>
                    <a:pt x="42" y="21"/>
                  </a:lnTo>
                  <a:lnTo>
                    <a:pt x="31" y="21"/>
                  </a:lnTo>
                  <a:lnTo>
                    <a:pt x="21" y="21"/>
                  </a:lnTo>
                  <a:lnTo>
                    <a:pt x="15" y="21"/>
                  </a:lnTo>
                  <a:lnTo>
                    <a:pt x="5" y="26"/>
                  </a:lnTo>
                  <a:lnTo>
                    <a:pt x="0" y="26"/>
                  </a:lnTo>
                  <a:lnTo>
                    <a:pt x="0" y="11"/>
                  </a:lnTo>
                  <a:lnTo>
                    <a:pt x="10" y="11"/>
                  </a:lnTo>
                  <a:lnTo>
                    <a:pt x="21" y="11"/>
                  </a:lnTo>
                  <a:lnTo>
                    <a:pt x="31" y="11"/>
                  </a:lnTo>
                  <a:lnTo>
                    <a:pt x="36" y="11"/>
                  </a:lnTo>
                  <a:lnTo>
                    <a:pt x="42" y="5"/>
                  </a:lnTo>
                  <a:lnTo>
                    <a:pt x="47" y="5"/>
                  </a:lnTo>
                  <a:lnTo>
                    <a:pt x="52" y="5"/>
                  </a:lnTo>
                  <a:lnTo>
                    <a:pt x="57" y="0"/>
                  </a:lnTo>
                  <a:lnTo>
                    <a:pt x="62" y="0"/>
                  </a:lnTo>
                  <a:lnTo>
                    <a:pt x="68" y="0"/>
                  </a:lnTo>
                  <a:lnTo>
                    <a:pt x="73" y="5"/>
                  </a:lnTo>
                </a:path>
              </a:pathLst>
            </a:custGeom>
            <a:solidFill>
              <a:srgbClr val="C00000"/>
            </a:solidFill>
            <a:ln w="5">
              <a:solidFill>
                <a:srgbClr val="C00000"/>
              </a:solidFill>
              <a:round/>
            </a:ln>
          </p:spPr>
          <p:txBody>
            <a:bodyPr/>
            <a:lstStyle/>
            <a:p>
              <a:endParaRPr lang="zh-CN" altLang="en-US"/>
            </a:p>
          </p:txBody>
        </p:sp>
        <p:sp>
          <p:nvSpPr>
            <p:cNvPr id="67656" name="Freeform 47"/>
            <p:cNvSpPr/>
            <p:nvPr/>
          </p:nvSpPr>
          <p:spPr bwMode="auto">
            <a:xfrm>
              <a:off x="5034503" y="1724820"/>
              <a:ext cx="58737" cy="82550"/>
            </a:xfrm>
            <a:custGeom>
              <a:avLst/>
              <a:gdLst>
                <a:gd name="T0" fmla="*/ 50800 w 37"/>
                <a:gd name="T1" fmla="*/ 73025 h 52"/>
                <a:gd name="T2" fmla="*/ 50800 w 37"/>
                <a:gd name="T3" fmla="*/ 82550 h 52"/>
                <a:gd name="T4" fmla="*/ 50800 w 37"/>
                <a:gd name="T5" fmla="*/ 82550 h 52"/>
                <a:gd name="T6" fmla="*/ 41275 w 37"/>
                <a:gd name="T7" fmla="*/ 82550 h 52"/>
                <a:gd name="T8" fmla="*/ 41275 w 37"/>
                <a:gd name="T9" fmla="*/ 73025 h 52"/>
                <a:gd name="T10" fmla="*/ 33337 w 37"/>
                <a:gd name="T11" fmla="*/ 65088 h 52"/>
                <a:gd name="T12" fmla="*/ 25400 w 37"/>
                <a:gd name="T13" fmla="*/ 57150 h 52"/>
                <a:gd name="T14" fmla="*/ 17462 w 37"/>
                <a:gd name="T15" fmla="*/ 41275 h 52"/>
                <a:gd name="T16" fmla="*/ 7937 w 37"/>
                <a:gd name="T17" fmla="*/ 33338 h 52"/>
                <a:gd name="T18" fmla="*/ 0 w 37"/>
                <a:gd name="T19" fmla="*/ 23812 h 52"/>
                <a:gd name="T20" fmla="*/ 0 w 37"/>
                <a:gd name="T21" fmla="*/ 15875 h 52"/>
                <a:gd name="T22" fmla="*/ 0 w 37"/>
                <a:gd name="T23" fmla="*/ 7938 h 52"/>
                <a:gd name="T24" fmla="*/ 0 w 37"/>
                <a:gd name="T25" fmla="*/ 0 h 52"/>
                <a:gd name="T26" fmla="*/ 7937 w 37"/>
                <a:gd name="T27" fmla="*/ 0 h 52"/>
                <a:gd name="T28" fmla="*/ 7937 w 37"/>
                <a:gd name="T29" fmla="*/ 7938 h 52"/>
                <a:gd name="T30" fmla="*/ 17462 w 37"/>
                <a:gd name="T31" fmla="*/ 7938 h 52"/>
                <a:gd name="T32" fmla="*/ 25400 w 37"/>
                <a:gd name="T33" fmla="*/ 7938 h 52"/>
                <a:gd name="T34" fmla="*/ 41275 w 37"/>
                <a:gd name="T35" fmla="*/ 23812 h 52"/>
                <a:gd name="T36" fmla="*/ 50800 w 37"/>
                <a:gd name="T37" fmla="*/ 33338 h 52"/>
                <a:gd name="T38" fmla="*/ 58737 w 37"/>
                <a:gd name="T39" fmla="*/ 41275 h 52"/>
                <a:gd name="T40" fmla="*/ 58737 w 37"/>
                <a:gd name="T41" fmla="*/ 49212 h 52"/>
                <a:gd name="T42" fmla="*/ 58737 w 37"/>
                <a:gd name="T43" fmla="*/ 57150 h 52"/>
                <a:gd name="T44" fmla="*/ 58737 w 37"/>
                <a:gd name="T45" fmla="*/ 65088 h 52"/>
                <a:gd name="T46" fmla="*/ 58737 w 37"/>
                <a:gd name="T47" fmla="*/ 65088 h 52"/>
                <a:gd name="T48" fmla="*/ 58737 w 37"/>
                <a:gd name="T49" fmla="*/ 73025 h 52"/>
                <a:gd name="T50" fmla="*/ 50800 w 37"/>
                <a:gd name="T51" fmla="*/ 73025 h 52"/>
                <a:gd name="T52" fmla="*/ 50800 w 37"/>
                <a:gd name="T53" fmla="*/ 73025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
                <a:gd name="T82" fmla="*/ 0 h 52"/>
                <a:gd name="T83" fmla="*/ 37 w 37"/>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 h="52">
                  <a:moveTo>
                    <a:pt x="32" y="46"/>
                  </a:moveTo>
                  <a:lnTo>
                    <a:pt x="32" y="52"/>
                  </a:lnTo>
                  <a:lnTo>
                    <a:pt x="26" y="52"/>
                  </a:lnTo>
                  <a:lnTo>
                    <a:pt x="26" y="46"/>
                  </a:lnTo>
                  <a:lnTo>
                    <a:pt x="21" y="41"/>
                  </a:lnTo>
                  <a:lnTo>
                    <a:pt x="16" y="36"/>
                  </a:lnTo>
                  <a:lnTo>
                    <a:pt x="11" y="26"/>
                  </a:lnTo>
                  <a:lnTo>
                    <a:pt x="5" y="21"/>
                  </a:lnTo>
                  <a:lnTo>
                    <a:pt x="0" y="15"/>
                  </a:lnTo>
                  <a:lnTo>
                    <a:pt x="0" y="10"/>
                  </a:lnTo>
                  <a:lnTo>
                    <a:pt x="0" y="5"/>
                  </a:lnTo>
                  <a:lnTo>
                    <a:pt x="0" y="0"/>
                  </a:lnTo>
                  <a:lnTo>
                    <a:pt x="5" y="0"/>
                  </a:lnTo>
                  <a:lnTo>
                    <a:pt x="5" y="5"/>
                  </a:lnTo>
                  <a:lnTo>
                    <a:pt x="11" y="5"/>
                  </a:lnTo>
                  <a:lnTo>
                    <a:pt x="16" y="5"/>
                  </a:lnTo>
                  <a:lnTo>
                    <a:pt x="26" y="15"/>
                  </a:lnTo>
                  <a:lnTo>
                    <a:pt x="32" y="21"/>
                  </a:lnTo>
                  <a:lnTo>
                    <a:pt x="37" y="26"/>
                  </a:lnTo>
                  <a:lnTo>
                    <a:pt x="37" y="31"/>
                  </a:lnTo>
                  <a:lnTo>
                    <a:pt x="37" y="36"/>
                  </a:lnTo>
                  <a:lnTo>
                    <a:pt x="37" y="41"/>
                  </a:lnTo>
                  <a:lnTo>
                    <a:pt x="37" y="46"/>
                  </a:lnTo>
                  <a:lnTo>
                    <a:pt x="32" y="46"/>
                  </a:lnTo>
                </a:path>
              </a:pathLst>
            </a:custGeom>
            <a:solidFill>
              <a:schemeClr val="tx1"/>
            </a:solidFill>
            <a:ln w="5">
              <a:solidFill>
                <a:schemeClr val="tx1"/>
              </a:solidFill>
              <a:round/>
            </a:ln>
          </p:spPr>
          <p:txBody>
            <a:bodyPr/>
            <a:lstStyle/>
            <a:p>
              <a:endParaRPr lang="zh-CN" altLang="en-US"/>
            </a:p>
          </p:txBody>
        </p:sp>
        <p:sp>
          <p:nvSpPr>
            <p:cNvPr id="67657" name="Freeform 48"/>
            <p:cNvSpPr/>
            <p:nvPr/>
          </p:nvSpPr>
          <p:spPr bwMode="auto">
            <a:xfrm>
              <a:off x="5075778" y="1527970"/>
              <a:ext cx="117475" cy="442913"/>
            </a:xfrm>
            <a:custGeom>
              <a:avLst/>
              <a:gdLst>
                <a:gd name="T0" fmla="*/ 17462 w 74"/>
                <a:gd name="T1" fmla="*/ 376238 h 279"/>
                <a:gd name="T2" fmla="*/ 9525 w 74"/>
                <a:gd name="T3" fmla="*/ 368300 h 279"/>
                <a:gd name="T4" fmla="*/ 9525 w 74"/>
                <a:gd name="T5" fmla="*/ 360363 h 279"/>
                <a:gd name="T6" fmla="*/ 25400 w 74"/>
                <a:gd name="T7" fmla="*/ 368300 h 279"/>
                <a:gd name="T8" fmla="*/ 41275 w 74"/>
                <a:gd name="T9" fmla="*/ 368300 h 279"/>
                <a:gd name="T10" fmla="*/ 66675 w 74"/>
                <a:gd name="T11" fmla="*/ 376238 h 279"/>
                <a:gd name="T12" fmla="*/ 74612 w 74"/>
                <a:gd name="T13" fmla="*/ 368300 h 279"/>
                <a:gd name="T14" fmla="*/ 84137 w 74"/>
                <a:gd name="T15" fmla="*/ 360363 h 279"/>
                <a:gd name="T16" fmla="*/ 84137 w 74"/>
                <a:gd name="T17" fmla="*/ 352425 h 279"/>
                <a:gd name="T18" fmla="*/ 84137 w 74"/>
                <a:gd name="T19" fmla="*/ 327025 h 279"/>
                <a:gd name="T20" fmla="*/ 84137 w 74"/>
                <a:gd name="T21" fmla="*/ 303213 h 279"/>
                <a:gd name="T22" fmla="*/ 84137 w 74"/>
                <a:gd name="T23" fmla="*/ 261938 h 279"/>
                <a:gd name="T24" fmla="*/ 84137 w 74"/>
                <a:gd name="T25" fmla="*/ 188913 h 279"/>
                <a:gd name="T26" fmla="*/ 84137 w 74"/>
                <a:gd name="T27" fmla="*/ 106363 h 279"/>
                <a:gd name="T28" fmla="*/ 84137 w 74"/>
                <a:gd name="T29" fmla="*/ 82550 h 279"/>
                <a:gd name="T30" fmla="*/ 84137 w 74"/>
                <a:gd name="T31" fmla="*/ 57150 h 279"/>
                <a:gd name="T32" fmla="*/ 74612 w 74"/>
                <a:gd name="T33" fmla="*/ 33338 h 279"/>
                <a:gd name="T34" fmla="*/ 74612 w 74"/>
                <a:gd name="T35" fmla="*/ 25400 h 279"/>
                <a:gd name="T36" fmla="*/ 66675 w 74"/>
                <a:gd name="T37" fmla="*/ 7938 h 279"/>
                <a:gd name="T38" fmla="*/ 58738 w 74"/>
                <a:gd name="T39" fmla="*/ 0 h 279"/>
                <a:gd name="T40" fmla="*/ 66675 w 74"/>
                <a:gd name="T41" fmla="*/ 0 h 279"/>
                <a:gd name="T42" fmla="*/ 74612 w 74"/>
                <a:gd name="T43" fmla="*/ 0 h 279"/>
                <a:gd name="T44" fmla="*/ 92075 w 74"/>
                <a:gd name="T45" fmla="*/ 0 h 279"/>
                <a:gd name="T46" fmla="*/ 107950 w 74"/>
                <a:gd name="T47" fmla="*/ 7938 h 279"/>
                <a:gd name="T48" fmla="*/ 117475 w 74"/>
                <a:gd name="T49" fmla="*/ 25400 h 279"/>
                <a:gd name="T50" fmla="*/ 107950 w 74"/>
                <a:gd name="T51" fmla="*/ 33338 h 279"/>
                <a:gd name="T52" fmla="*/ 107950 w 74"/>
                <a:gd name="T53" fmla="*/ 41275 h 279"/>
                <a:gd name="T54" fmla="*/ 107950 w 74"/>
                <a:gd name="T55" fmla="*/ 57150 h 279"/>
                <a:gd name="T56" fmla="*/ 107950 w 74"/>
                <a:gd name="T57" fmla="*/ 90488 h 279"/>
                <a:gd name="T58" fmla="*/ 107950 w 74"/>
                <a:gd name="T59" fmla="*/ 139700 h 279"/>
                <a:gd name="T60" fmla="*/ 117475 w 74"/>
                <a:gd name="T61" fmla="*/ 220663 h 279"/>
                <a:gd name="T62" fmla="*/ 117475 w 74"/>
                <a:gd name="T63" fmla="*/ 295275 h 279"/>
                <a:gd name="T64" fmla="*/ 117475 w 74"/>
                <a:gd name="T65" fmla="*/ 336550 h 279"/>
                <a:gd name="T66" fmla="*/ 117475 w 74"/>
                <a:gd name="T67" fmla="*/ 360363 h 279"/>
                <a:gd name="T68" fmla="*/ 117475 w 74"/>
                <a:gd name="T69" fmla="*/ 385763 h 279"/>
                <a:gd name="T70" fmla="*/ 107950 w 74"/>
                <a:gd name="T71" fmla="*/ 409575 h 279"/>
                <a:gd name="T72" fmla="*/ 92075 w 74"/>
                <a:gd name="T73" fmla="*/ 434975 h 279"/>
                <a:gd name="T74" fmla="*/ 84137 w 74"/>
                <a:gd name="T75" fmla="*/ 442913 h 279"/>
                <a:gd name="T76" fmla="*/ 74612 w 74"/>
                <a:gd name="T77" fmla="*/ 442913 h 279"/>
                <a:gd name="T78" fmla="*/ 74612 w 74"/>
                <a:gd name="T79" fmla="*/ 434975 h 279"/>
                <a:gd name="T80" fmla="*/ 66675 w 74"/>
                <a:gd name="T81" fmla="*/ 417513 h 279"/>
                <a:gd name="T82" fmla="*/ 50800 w 74"/>
                <a:gd name="T83" fmla="*/ 401638 h 279"/>
                <a:gd name="T84" fmla="*/ 33337 w 74"/>
                <a:gd name="T85" fmla="*/ 393700 h 2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4"/>
                <a:gd name="T130" fmla="*/ 0 h 279"/>
                <a:gd name="T131" fmla="*/ 74 w 74"/>
                <a:gd name="T132" fmla="*/ 279 h 2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4" h="279">
                  <a:moveTo>
                    <a:pt x="21" y="248"/>
                  </a:moveTo>
                  <a:lnTo>
                    <a:pt x="11" y="237"/>
                  </a:lnTo>
                  <a:lnTo>
                    <a:pt x="6" y="237"/>
                  </a:lnTo>
                  <a:lnTo>
                    <a:pt x="6" y="232"/>
                  </a:lnTo>
                  <a:lnTo>
                    <a:pt x="0" y="232"/>
                  </a:lnTo>
                  <a:lnTo>
                    <a:pt x="6" y="227"/>
                  </a:lnTo>
                  <a:lnTo>
                    <a:pt x="16" y="232"/>
                  </a:lnTo>
                  <a:lnTo>
                    <a:pt x="21" y="232"/>
                  </a:lnTo>
                  <a:lnTo>
                    <a:pt x="26" y="232"/>
                  </a:lnTo>
                  <a:lnTo>
                    <a:pt x="37" y="237"/>
                  </a:lnTo>
                  <a:lnTo>
                    <a:pt x="42" y="237"/>
                  </a:lnTo>
                  <a:lnTo>
                    <a:pt x="47" y="232"/>
                  </a:lnTo>
                  <a:lnTo>
                    <a:pt x="53" y="227"/>
                  </a:lnTo>
                  <a:lnTo>
                    <a:pt x="53" y="222"/>
                  </a:lnTo>
                  <a:lnTo>
                    <a:pt x="53" y="217"/>
                  </a:lnTo>
                  <a:lnTo>
                    <a:pt x="53" y="206"/>
                  </a:lnTo>
                  <a:lnTo>
                    <a:pt x="53" y="201"/>
                  </a:lnTo>
                  <a:lnTo>
                    <a:pt x="53" y="191"/>
                  </a:lnTo>
                  <a:lnTo>
                    <a:pt x="53" y="176"/>
                  </a:lnTo>
                  <a:lnTo>
                    <a:pt x="53" y="165"/>
                  </a:lnTo>
                  <a:lnTo>
                    <a:pt x="53" y="150"/>
                  </a:lnTo>
                  <a:lnTo>
                    <a:pt x="53" y="119"/>
                  </a:lnTo>
                  <a:lnTo>
                    <a:pt x="53" y="93"/>
                  </a:lnTo>
                  <a:lnTo>
                    <a:pt x="53" y="67"/>
                  </a:lnTo>
                  <a:lnTo>
                    <a:pt x="53" y="57"/>
                  </a:lnTo>
                  <a:lnTo>
                    <a:pt x="53" y="52"/>
                  </a:lnTo>
                  <a:lnTo>
                    <a:pt x="53" y="41"/>
                  </a:lnTo>
                  <a:lnTo>
                    <a:pt x="53" y="36"/>
                  </a:lnTo>
                  <a:lnTo>
                    <a:pt x="47" y="26"/>
                  </a:lnTo>
                  <a:lnTo>
                    <a:pt x="47" y="21"/>
                  </a:lnTo>
                  <a:lnTo>
                    <a:pt x="47" y="16"/>
                  </a:lnTo>
                  <a:lnTo>
                    <a:pt x="42" y="10"/>
                  </a:lnTo>
                  <a:lnTo>
                    <a:pt x="42" y="5"/>
                  </a:lnTo>
                  <a:lnTo>
                    <a:pt x="37" y="5"/>
                  </a:lnTo>
                  <a:lnTo>
                    <a:pt x="37" y="0"/>
                  </a:lnTo>
                  <a:lnTo>
                    <a:pt x="42" y="0"/>
                  </a:lnTo>
                  <a:lnTo>
                    <a:pt x="47" y="0"/>
                  </a:lnTo>
                  <a:lnTo>
                    <a:pt x="58" y="0"/>
                  </a:lnTo>
                  <a:lnTo>
                    <a:pt x="63" y="5"/>
                  </a:lnTo>
                  <a:lnTo>
                    <a:pt x="68" y="5"/>
                  </a:lnTo>
                  <a:lnTo>
                    <a:pt x="74" y="10"/>
                  </a:lnTo>
                  <a:lnTo>
                    <a:pt x="74" y="16"/>
                  </a:lnTo>
                  <a:lnTo>
                    <a:pt x="68" y="21"/>
                  </a:lnTo>
                  <a:lnTo>
                    <a:pt x="68" y="26"/>
                  </a:lnTo>
                  <a:lnTo>
                    <a:pt x="68" y="31"/>
                  </a:lnTo>
                  <a:lnTo>
                    <a:pt x="68" y="36"/>
                  </a:lnTo>
                  <a:lnTo>
                    <a:pt x="68" y="47"/>
                  </a:lnTo>
                  <a:lnTo>
                    <a:pt x="68" y="57"/>
                  </a:lnTo>
                  <a:lnTo>
                    <a:pt x="68" y="67"/>
                  </a:lnTo>
                  <a:lnTo>
                    <a:pt x="68" y="88"/>
                  </a:lnTo>
                  <a:lnTo>
                    <a:pt x="68" y="114"/>
                  </a:lnTo>
                  <a:lnTo>
                    <a:pt x="74" y="139"/>
                  </a:lnTo>
                  <a:lnTo>
                    <a:pt x="74" y="170"/>
                  </a:lnTo>
                  <a:lnTo>
                    <a:pt x="74" y="186"/>
                  </a:lnTo>
                  <a:lnTo>
                    <a:pt x="74" y="201"/>
                  </a:lnTo>
                  <a:lnTo>
                    <a:pt x="74" y="212"/>
                  </a:lnTo>
                  <a:lnTo>
                    <a:pt x="74" y="222"/>
                  </a:lnTo>
                  <a:lnTo>
                    <a:pt x="74" y="227"/>
                  </a:lnTo>
                  <a:lnTo>
                    <a:pt x="74" y="237"/>
                  </a:lnTo>
                  <a:lnTo>
                    <a:pt x="74" y="243"/>
                  </a:lnTo>
                  <a:lnTo>
                    <a:pt x="68" y="248"/>
                  </a:lnTo>
                  <a:lnTo>
                    <a:pt x="68" y="258"/>
                  </a:lnTo>
                  <a:lnTo>
                    <a:pt x="58" y="268"/>
                  </a:lnTo>
                  <a:lnTo>
                    <a:pt x="58" y="274"/>
                  </a:lnTo>
                  <a:lnTo>
                    <a:pt x="53" y="274"/>
                  </a:lnTo>
                  <a:lnTo>
                    <a:pt x="53" y="279"/>
                  </a:lnTo>
                  <a:lnTo>
                    <a:pt x="47" y="279"/>
                  </a:lnTo>
                  <a:lnTo>
                    <a:pt x="47" y="274"/>
                  </a:lnTo>
                  <a:lnTo>
                    <a:pt x="42" y="268"/>
                  </a:lnTo>
                  <a:lnTo>
                    <a:pt x="42" y="263"/>
                  </a:lnTo>
                  <a:lnTo>
                    <a:pt x="37" y="258"/>
                  </a:lnTo>
                  <a:lnTo>
                    <a:pt x="32" y="253"/>
                  </a:lnTo>
                  <a:lnTo>
                    <a:pt x="21" y="248"/>
                  </a:lnTo>
                </a:path>
              </a:pathLst>
            </a:custGeom>
            <a:solidFill>
              <a:schemeClr val="tx1"/>
            </a:solidFill>
            <a:ln w="5">
              <a:solidFill>
                <a:schemeClr val="tx1"/>
              </a:solidFill>
              <a:round/>
            </a:ln>
          </p:spPr>
          <p:txBody>
            <a:bodyPr/>
            <a:lstStyle/>
            <a:p>
              <a:endParaRPr lang="zh-CN" altLang="en-US"/>
            </a:p>
          </p:txBody>
        </p:sp>
        <p:sp>
          <p:nvSpPr>
            <p:cNvPr id="67658" name="Freeform 49"/>
            <p:cNvSpPr/>
            <p:nvPr/>
          </p:nvSpPr>
          <p:spPr bwMode="auto">
            <a:xfrm>
              <a:off x="5009103" y="1642270"/>
              <a:ext cx="292100" cy="57150"/>
            </a:xfrm>
            <a:custGeom>
              <a:avLst/>
              <a:gdLst>
                <a:gd name="T0" fmla="*/ 76200 w 184"/>
                <a:gd name="T1" fmla="*/ 33337 h 36"/>
                <a:gd name="T2" fmla="*/ 100012 w 184"/>
                <a:gd name="T3" fmla="*/ 25400 h 36"/>
                <a:gd name="T4" fmla="*/ 133350 w 184"/>
                <a:gd name="T5" fmla="*/ 25400 h 36"/>
                <a:gd name="T6" fmla="*/ 184150 w 184"/>
                <a:gd name="T7" fmla="*/ 9525 h 36"/>
                <a:gd name="T8" fmla="*/ 207963 w 184"/>
                <a:gd name="T9" fmla="*/ 9525 h 36"/>
                <a:gd name="T10" fmla="*/ 225425 w 184"/>
                <a:gd name="T11" fmla="*/ 0 h 36"/>
                <a:gd name="T12" fmla="*/ 233363 w 184"/>
                <a:gd name="T13" fmla="*/ 0 h 36"/>
                <a:gd name="T14" fmla="*/ 241300 w 184"/>
                <a:gd name="T15" fmla="*/ 0 h 36"/>
                <a:gd name="T16" fmla="*/ 241300 w 184"/>
                <a:gd name="T17" fmla="*/ 0 h 36"/>
                <a:gd name="T18" fmla="*/ 241300 w 184"/>
                <a:gd name="T19" fmla="*/ 0 h 36"/>
                <a:gd name="T20" fmla="*/ 249238 w 184"/>
                <a:gd name="T21" fmla="*/ 0 h 36"/>
                <a:gd name="T22" fmla="*/ 249238 w 184"/>
                <a:gd name="T23" fmla="*/ 0 h 36"/>
                <a:gd name="T24" fmla="*/ 258763 w 184"/>
                <a:gd name="T25" fmla="*/ 9525 h 36"/>
                <a:gd name="T26" fmla="*/ 274638 w 184"/>
                <a:gd name="T27" fmla="*/ 9525 h 36"/>
                <a:gd name="T28" fmla="*/ 282575 w 184"/>
                <a:gd name="T29" fmla="*/ 17462 h 36"/>
                <a:gd name="T30" fmla="*/ 292100 w 184"/>
                <a:gd name="T31" fmla="*/ 17462 h 36"/>
                <a:gd name="T32" fmla="*/ 292100 w 184"/>
                <a:gd name="T33" fmla="*/ 25400 h 36"/>
                <a:gd name="T34" fmla="*/ 292100 w 184"/>
                <a:gd name="T35" fmla="*/ 25400 h 36"/>
                <a:gd name="T36" fmla="*/ 292100 w 184"/>
                <a:gd name="T37" fmla="*/ 25400 h 36"/>
                <a:gd name="T38" fmla="*/ 292100 w 184"/>
                <a:gd name="T39" fmla="*/ 25400 h 36"/>
                <a:gd name="T40" fmla="*/ 292100 w 184"/>
                <a:gd name="T41" fmla="*/ 33337 h 36"/>
                <a:gd name="T42" fmla="*/ 282575 w 184"/>
                <a:gd name="T43" fmla="*/ 33337 h 36"/>
                <a:gd name="T44" fmla="*/ 274638 w 184"/>
                <a:gd name="T45" fmla="*/ 33337 h 36"/>
                <a:gd name="T46" fmla="*/ 258763 w 184"/>
                <a:gd name="T47" fmla="*/ 33337 h 36"/>
                <a:gd name="T48" fmla="*/ 241300 w 184"/>
                <a:gd name="T49" fmla="*/ 33337 h 36"/>
                <a:gd name="T50" fmla="*/ 207963 w 184"/>
                <a:gd name="T51" fmla="*/ 33337 h 36"/>
                <a:gd name="T52" fmla="*/ 184150 w 184"/>
                <a:gd name="T53" fmla="*/ 33337 h 36"/>
                <a:gd name="T54" fmla="*/ 150812 w 184"/>
                <a:gd name="T55" fmla="*/ 41275 h 36"/>
                <a:gd name="T56" fmla="*/ 107950 w 184"/>
                <a:gd name="T57" fmla="*/ 49212 h 36"/>
                <a:gd name="T58" fmla="*/ 92075 w 184"/>
                <a:gd name="T59" fmla="*/ 49212 h 36"/>
                <a:gd name="T60" fmla="*/ 76200 w 184"/>
                <a:gd name="T61" fmla="*/ 49212 h 36"/>
                <a:gd name="T62" fmla="*/ 58738 w 184"/>
                <a:gd name="T63" fmla="*/ 57150 h 36"/>
                <a:gd name="T64" fmla="*/ 50800 w 184"/>
                <a:gd name="T65" fmla="*/ 57150 h 36"/>
                <a:gd name="T66" fmla="*/ 42862 w 184"/>
                <a:gd name="T67" fmla="*/ 57150 h 36"/>
                <a:gd name="T68" fmla="*/ 33338 w 184"/>
                <a:gd name="T69" fmla="*/ 57150 h 36"/>
                <a:gd name="T70" fmla="*/ 25400 w 184"/>
                <a:gd name="T71" fmla="*/ 57150 h 36"/>
                <a:gd name="T72" fmla="*/ 25400 w 184"/>
                <a:gd name="T73" fmla="*/ 57150 h 36"/>
                <a:gd name="T74" fmla="*/ 17463 w 184"/>
                <a:gd name="T75" fmla="*/ 57150 h 36"/>
                <a:gd name="T76" fmla="*/ 17463 w 184"/>
                <a:gd name="T77" fmla="*/ 57150 h 36"/>
                <a:gd name="T78" fmla="*/ 9525 w 184"/>
                <a:gd name="T79" fmla="*/ 49212 h 36"/>
                <a:gd name="T80" fmla="*/ 0 w 184"/>
                <a:gd name="T81" fmla="*/ 49212 h 36"/>
                <a:gd name="T82" fmla="*/ 0 w 184"/>
                <a:gd name="T83" fmla="*/ 41275 h 36"/>
                <a:gd name="T84" fmla="*/ 0 w 184"/>
                <a:gd name="T85" fmla="*/ 41275 h 36"/>
                <a:gd name="T86" fmla="*/ 0 w 184"/>
                <a:gd name="T87" fmla="*/ 41275 h 36"/>
                <a:gd name="T88" fmla="*/ 0 w 184"/>
                <a:gd name="T89" fmla="*/ 41275 h 36"/>
                <a:gd name="T90" fmla="*/ 9525 w 184"/>
                <a:gd name="T91" fmla="*/ 41275 h 36"/>
                <a:gd name="T92" fmla="*/ 17463 w 184"/>
                <a:gd name="T93" fmla="*/ 41275 h 36"/>
                <a:gd name="T94" fmla="*/ 25400 w 184"/>
                <a:gd name="T95" fmla="*/ 41275 h 36"/>
                <a:gd name="T96" fmla="*/ 42862 w 184"/>
                <a:gd name="T97" fmla="*/ 33337 h 36"/>
                <a:gd name="T98" fmla="*/ 58738 w 184"/>
                <a:gd name="T99" fmla="*/ 33337 h 36"/>
                <a:gd name="T100" fmla="*/ 76200 w 184"/>
                <a:gd name="T101" fmla="*/ 33337 h 36"/>
                <a:gd name="T102" fmla="*/ 76200 w 184"/>
                <a:gd name="T103" fmla="*/ 33337 h 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4"/>
                <a:gd name="T157" fmla="*/ 0 h 36"/>
                <a:gd name="T158" fmla="*/ 184 w 184"/>
                <a:gd name="T159" fmla="*/ 36 h 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4" h="36">
                  <a:moveTo>
                    <a:pt x="48" y="21"/>
                  </a:moveTo>
                  <a:lnTo>
                    <a:pt x="63" y="16"/>
                  </a:lnTo>
                  <a:lnTo>
                    <a:pt x="84" y="16"/>
                  </a:lnTo>
                  <a:lnTo>
                    <a:pt x="116" y="6"/>
                  </a:lnTo>
                  <a:lnTo>
                    <a:pt x="131" y="6"/>
                  </a:lnTo>
                  <a:lnTo>
                    <a:pt x="142" y="0"/>
                  </a:lnTo>
                  <a:lnTo>
                    <a:pt x="147" y="0"/>
                  </a:lnTo>
                  <a:lnTo>
                    <a:pt x="152" y="0"/>
                  </a:lnTo>
                  <a:lnTo>
                    <a:pt x="157" y="0"/>
                  </a:lnTo>
                  <a:lnTo>
                    <a:pt x="163" y="6"/>
                  </a:lnTo>
                  <a:lnTo>
                    <a:pt x="173" y="6"/>
                  </a:lnTo>
                  <a:lnTo>
                    <a:pt x="178" y="11"/>
                  </a:lnTo>
                  <a:lnTo>
                    <a:pt x="184" y="11"/>
                  </a:lnTo>
                  <a:lnTo>
                    <a:pt x="184" y="16"/>
                  </a:lnTo>
                  <a:lnTo>
                    <a:pt x="184" y="21"/>
                  </a:lnTo>
                  <a:lnTo>
                    <a:pt x="178" y="21"/>
                  </a:lnTo>
                  <a:lnTo>
                    <a:pt x="173" y="21"/>
                  </a:lnTo>
                  <a:lnTo>
                    <a:pt x="163" y="21"/>
                  </a:lnTo>
                  <a:lnTo>
                    <a:pt x="152" y="21"/>
                  </a:lnTo>
                  <a:lnTo>
                    <a:pt x="131" y="21"/>
                  </a:lnTo>
                  <a:lnTo>
                    <a:pt x="116" y="21"/>
                  </a:lnTo>
                  <a:lnTo>
                    <a:pt x="95" y="26"/>
                  </a:lnTo>
                  <a:lnTo>
                    <a:pt x="68" y="31"/>
                  </a:lnTo>
                  <a:lnTo>
                    <a:pt x="58" y="31"/>
                  </a:lnTo>
                  <a:lnTo>
                    <a:pt x="48" y="31"/>
                  </a:lnTo>
                  <a:lnTo>
                    <a:pt x="37" y="36"/>
                  </a:lnTo>
                  <a:lnTo>
                    <a:pt x="32" y="36"/>
                  </a:lnTo>
                  <a:lnTo>
                    <a:pt x="27" y="36"/>
                  </a:lnTo>
                  <a:lnTo>
                    <a:pt x="21" y="36"/>
                  </a:lnTo>
                  <a:lnTo>
                    <a:pt x="16" y="36"/>
                  </a:lnTo>
                  <a:lnTo>
                    <a:pt x="11" y="36"/>
                  </a:lnTo>
                  <a:lnTo>
                    <a:pt x="6" y="31"/>
                  </a:lnTo>
                  <a:lnTo>
                    <a:pt x="0" y="31"/>
                  </a:lnTo>
                  <a:lnTo>
                    <a:pt x="0" y="26"/>
                  </a:lnTo>
                  <a:lnTo>
                    <a:pt x="6" y="26"/>
                  </a:lnTo>
                  <a:lnTo>
                    <a:pt x="11" y="26"/>
                  </a:lnTo>
                  <a:lnTo>
                    <a:pt x="16" y="26"/>
                  </a:lnTo>
                  <a:lnTo>
                    <a:pt x="27" y="21"/>
                  </a:lnTo>
                  <a:lnTo>
                    <a:pt x="37" y="21"/>
                  </a:lnTo>
                  <a:lnTo>
                    <a:pt x="48" y="21"/>
                  </a:lnTo>
                </a:path>
              </a:pathLst>
            </a:custGeom>
            <a:solidFill>
              <a:schemeClr val="tx1"/>
            </a:solidFill>
            <a:ln w="5">
              <a:solidFill>
                <a:schemeClr val="tx1"/>
              </a:solidFill>
              <a:round/>
            </a:ln>
          </p:spPr>
          <p:txBody>
            <a:bodyPr/>
            <a:lstStyle/>
            <a:p>
              <a:endParaRPr lang="zh-CN" altLang="en-US"/>
            </a:p>
          </p:txBody>
        </p:sp>
        <p:sp>
          <p:nvSpPr>
            <p:cNvPr id="67659" name="Freeform 50"/>
            <p:cNvSpPr>
              <a:spLocks noChangeAspect="1"/>
            </p:cNvSpPr>
            <p:nvPr/>
          </p:nvSpPr>
          <p:spPr bwMode="auto">
            <a:xfrm>
              <a:off x="4877341" y="1708945"/>
              <a:ext cx="74612" cy="23813"/>
            </a:xfrm>
            <a:custGeom>
              <a:avLst/>
              <a:gdLst>
                <a:gd name="T0" fmla="*/ 33337 w 47"/>
                <a:gd name="T1" fmla="*/ 0 h 15"/>
                <a:gd name="T2" fmla="*/ 49212 w 47"/>
                <a:gd name="T3" fmla="*/ 0 h 15"/>
                <a:gd name="T4" fmla="*/ 57150 w 47"/>
                <a:gd name="T5" fmla="*/ 0 h 15"/>
                <a:gd name="T6" fmla="*/ 66675 w 47"/>
                <a:gd name="T7" fmla="*/ 0 h 15"/>
                <a:gd name="T8" fmla="*/ 74612 w 47"/>
                <a:gd name="T9" fmla="*/ 7938 h 15"/>
                <a:gd name="T10" fmla="*/ 74612 w 47"/>
                <a:gd name="T11" fmla="*/ 7938 h 15"/>
                <a:gd name="T12" fmla="*/ 74612 w 47"/>
                <a:gd name="T13" fmla="*/ 7938 h 15"/>
                <a:gd name="T14" fmla="*/ 74612 w 47"/>
                <a:gd name="T15" fmla="*/ 15875 h 15"/>
                <a:gd name="T16" fmla="*/ 74612 w 47"/>
                <a:gd name="T17" fmla="*/ 15875 h 15"/>
                <a:gd name="T18" fmla="*/ 66675 w 47"/>
                <a:gd name="T19" fmla="*/ 15875 h 15"/>
                <a:gd name="T20" fmla="*/ 57150 w 47"/>
                <a:gd name="T21" fmla="*/ 15875 h 15"/>
                <a:gd name="T22" fmla="*/ 49212 w 47"/>
                <a:gd name="T23" fmla="*/ 15875 h 15"/>
                <a:gd name="T24" fmla="*/ 41275 w 47"/>
                <a:gd name="T25" fmla="*/ 23813 h 15"/>
                <a:gd name="T26" fmla="*/ 33337 w 47"/>
                <a:gd name="T27" fmla="*/ 23813 h 15"/>
                <a:gd name="T28" fmla="*/ 15875 w 47"/>
                <a:gd name="T29" fmla="*/ 23813 h 15"/>
                <a:gd name="T30" fmla="*/ 0 w 47"/>
                <a:gd name="T31" fmla="*/ 23813 h 15"/>
                <a:gd name="T32" fmla="*/ 0 w 47"/>
                <a:gd name="T33" fmla="*/ 7938 h 15"/>
                <a:gd name="T34" fmla="*/ 7937 w 47"/>
                <a:gd name="T35" fmla="*/ 7938 h 15"/>
                <a:gd name="T36" fmla="*/ 15875 w 47"/>
                <a:gd name="T37" fmla="*/ 0 h 15"/>
                <a:gd name="T38" fmla="*/ 33337 w 47"/>
                <a:gd name="T39" fmla="*/ 0 h 15"/>
                <a:gd name="T40" fmla="*/ 33337 w 47"/>
                <a:gd name="T41" fmla="*/ 0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7"/>
                <a:gd name="T64" fmla="*/ 0 h 15"/>
                <a:gd name="T65" fmla="*/ 47 w 47"/>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7" h="15">
                  <a:moveTo>
                    <a:pt x="21" y="0"/>
                  </a:moveTo>
                  <a:lnTo>
                    <a:pt x="31" y="0"/>
                  </a:lnTo>
                  <a:lnTo>
                    <a:pt x="36" y="0"/>
                  </a:lnTo>
                  <a:lnTo>
                    <a:pt x="42" y="0"/>
                  </a:lnTo>
                  <a:lnTo>
                    <a:pt x="47" y="5"/>
                  </a:lnTo>
                  <a:lnTo>
                    <a:pt x="47" y="10"/>
                  </a:lnTo>
                  <a:lnTo>
                    <a:pt x="42" y="10"/>
                  </a:lnTo>
                  <a:lnTo>
                    <a:pt x="36" y="10"/>
                  </a:lnTo>
                  <a:lnTo>
                    <a:pt x="31" y="10"/>
                  </a:lnTo>
                  <a:lnTo>
                    <a:pt x="26" y="15"/>
                  </a:lnTo>
                  <a:lnTo>
                    <a:pt x="21" y="15"/>
                  </a:lnTo>
                  <a:lnTo>
                    <a:pt x="10" y="15"/>
                  </a:lnTo>
                  <a:lnTo>
                    <a:pt x="0" y="15"/>
                  </a:lnTo>
                  <a:lnTo>
                    <a:pt x="0" y="5"/>
                  </a:lnTo>
                  <a:lnTo>
                    <a:pt x="5" y="5"/>
                  </a:lnTo>
                  <a:lnTo>
                    <a:pt x="10" y="0"/>
                  </a:lnTo>
                  <a:lnTo>
                    <a:pt x="21" y="0"/>
                  </a:lnTo>
                </a:path>
              </a:pathLst>
            </a:custGeom>
            <a:solidFill>
              <a:srgbClr val="C00000"/>
            </a:solidFill>
            <a:ln w="5">
              <a:solidFill>
                <a:srgbClr val="C00000"/>
              </a:solidFill>
              <a:round/>
            </a:ln>
          </p:spPr>
          <p:txBody>
            <a:bodyPr/>
            <a:lstStyle/>
            <a:p>
              <a:endParaRPr lang="zh-CN" altLang="en-US"/>
            </a:p>
          </p:txBody>
        </p:sp>
        <p:sp>
          <p:nvSpPr>
            <p:cNvPr id="67660" name="Freeform 51"/>
            <p:cNvSpPr/>
            <p:nvPr/>
          </p:nvSpPr>
          <p:spPr bwMode="auto">
            <a:xfrm>
              <a:off x="4877341" y="1831182"/>
              <a:ext cx="90487" cy="23813"/>
            </a:xfrm>
            <a:custGeom>
              <a:avLst/>
              <a:gdLst>
                <a:gd name="T0" fmla="*/ 90487 w 57"/>
                <a:gd name="T1" fmla="*/ 15875 h 15"/>
                <a:gd name="T2" fmla="*/ 0 w 57"/>
                <a:gd name="T3" fmla="*/ 23813 h 15"/>
                <a:gd name="T4" fmla="*/ 0 w 57"/>
                <a:gd name="T5" fmla="*/ 0 h 15"/>
                <a:gd name="T6" fmla="*/ 7937 w 57"/>
                <a:gd name="T7" fmla="*/ 0 h 15"/>
                <a:gd name="T8" fmla="*/ 7937 w 57"/>
                <a:gd name="T9" fmla="*/ 0 h 15"/>
                <a:gd name="T10" fmla="*/ 23812 w 57"/>
                <a:gd name="T11" fmla="*/ 0 h 15"/>
                <a:gd name="T12" fmla="*/ 33337 w 57"/>
                <a:gd name="T13" fmla="*/ 0 h 15"/>
                <a:gd name="T14" fmla="*/ 41275 w 57"/>
                <a:gd name="T15" fmla="*/ 0 h 15"/>
                <a:gd name="T16" fmla="*/ 49212 w 57"/>
                <a:gd name="T17" fmla="*/ 0 h 15"/>
                <a:gd name="T18" fmla="*/ 57150 w 57"/>
                <a:gd name="T19" fmla="*/ 0 h 15"/>
                <a:gd name="T20" fmla="*/ 66675 w 57"/>
                <a:gd name="T21" fmla="*/ 0 h 15"/>
                <a:gd name="T22" fmla="*/ 74612 w 57"/>
                <a:gd name="T23" fmla="*/ 0 h 15"/>
                <a:gd name="T24" fmla="*/ 74612 w 57"/>
                <a:gd name="T25" fmla="*/ 0 h 15"/>
                <a:gd name="T26" fmla="*/ 82550 w 57"/>
                <a:gd name="T27" fmla="*/ 7938 h 15"/>
                <a:gd name="T28" fmla="*/ 90487 w 57"/>
                <a:gd name="T29" fmla="*/ 15875 h 15"/>
                <a:gd name="T30" fmla="*/ 90487 w 57"/>
                <a:gd name="T31" fmla="*/ 1587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15"/>
                <a:gd name="T50" fmla="*/ 57 w 57"/>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15">
                  <a:moveTo>
                    <a:pt x="57" y="10"/>
                  </a:moveTo>
                  <a:lnTo>
                    <a:pt x="0" y="15"/>
                  </a:lnTo>
                  <a:lnTo>
                    <a:pt x="0" y="0"/>
                  </a:lnTo>
                  <a:lnTo>
                    <a:pt x="5" y="0"/>
                  </a:lnTo>
                  <a:lnTo>
                    <a:pt x="15" y="0"/>
                  </a:lnTo>
                  <a:lnTo>
                    <a:pt x="21" y="0"/>
                  </a:lnTo>
                  <a:lnTo>
                    <a:pt x="26" y="0"/>
                  </a:lnTo>
                  <a:lnTo>
                    <a:pt x="31" y="0"/>
                  </a:lnTo>
                  <a:lnTo>
                    <a:pt x="36" y="0"/>
                  </a:lnTo>
                  <a:lnTo>
                    <a:pt x="42" y="0"/>
                  </a:lnTo>
                  <a:lnTo>
                    <a:pt x="47" y="0"/>
                  </a:lnTo>
                  <a:lnTo>
                    <a:pt x="52" y="5"/>
                  </a:lnTo>
                  <a:lnTo>
                    <a:pt x="57" y="10"/>
                  </a:lnTo>
                </a:path>
              </a:pathLst>
            </a:custGeom>
            <a:solidFill>
              <a:srgbClr val="C00000"/>
            </a:solidFill>
            <a:ln w="5">
              <a:solidFill>
                <a:srgbClr val="C00000"/>
              </a:solidFill>
              <a:round/>
            </a:ln>
          </p:spPr>
          <p:txBody>
            <a:bodyPr/>
            <a:lstStyle/>
            <a:p>
              <a:endParaRPr lang="zh-CN" altLang="en-US"/>
            </a:p>
          </p:txBody>
        </p:sp>
      </p:grpSp>
      <p:grpSp>
        <p:nvGrpSpPr>
          <p:cNvPr id="67608" name="组合 37"/>
          <p:cNvGrpSpPr>
            <a:grpSpLocks noChangeAspect="1"/>
          </p:cNvGrpSpPr>
          <p:nvPr/>
        </p:nvGrpSpPr>
        <p:grpSpPr bwMode="auto">
          <a:xfrm>
            <a:off x="1341438" y="3575050"/>
            <a:ext cx="171450" cy="360363"/>
            <a:chOff x="5840674" y="1405732"/>
            <a:chExt cx="149225" cy="311150"/>
          </a:xfrm>
        </p:grpSpPr>
        <p:sp>
          <p:nvSpPr>
            <p:cNvPr id="67650" name="Freeform 45"/>
            <p:cNvSpPr/>
            <p:nvPr/>
          </p:nvSpPr>
          <p:spPr bwMode="auto">
            <a:xfrm>
              <a:off x="5840674" y="1423194"/>
              <a:ext cx="33337" cy="293688"/>
            </a:xfrm>
            <a:custGeom>
              <a:avLst/>
              <a:gdLst>
                <a:gd name="T0" fmla="*/ 33337 w 21"/>
                <a:gd name="T1" fmla="*/ 7938 h 185"/>
                <a:gd name="T2" fmla="*/ 33337 w 21"/>
                <a:gd name="T3" fmla="*/ 31750 h 185"/>
                <a:gd name="T4" fmla="*/ 33337 w 21"/>
                <a:gd name="T5" fmla="*/ 65088 h 185"/>
                <a:gd name="T6" fmla="*/ 33337 w 21"/>
                <a:gd name="T7" fmla="*/ 88900 h 185"/>
                <a:gd name="T8" fmla="*/ 33337 w 21"/>
                <a:gd name="T9" fmla="*/ 114300 h 185"/>
                <a:gd name="T10" fmla="*/ 33337 w 21"/>
                <a:gd name="T11" fmla="*/ 138113 h 185"/>
                <a:gd name="T12" fmla="*/ 33337 w 21"/>
                <a:gd name="T13" fmla="*/ 155575 h 185"/>
                <a:gd name="T14" fmla="*/ 33337 w 21"/>
                <a:gd name="T15" fmla="*/ 179388 h 185"/>
                <a:gd name="T16" fmla="*/ 33337 w 21"/>
                <a:gd name="T17" fmla="*/ 195263 h 185"/>
                <a:gd name="T18" fmla="*/ 33337 w 21"/>
                <a:gd name="T19" fmla="*/ 212725 h 185"/>
                <a:gd name="T20" fmla="*/ 33337 w 21"/>
                <a:gd name="T21" fmla="*/ 228600 h 185"/>
                <a:gd name="T22" fmla="*/ 33337 w 21"/>
                <a:gd name="T23" fmla="*/ 236538 h 185"/>
                <a:gd name="T24" fmla="*/ 33337 w 21"/>
                <a:gd name="T25" fmla="*/ 244475 h 185"/>
                <a:gd name="T26" fmla="*/ 25400 w 21"/>
                <a:gd name="T27" fmla="*/ 252413 h 185"/>
                <a:gd name="T28" fmla="*/ 25400 w 21"/>
                <a:gd name="T29" fmla="*/ 261938 h 185"/>
                <a:gd name="T30" fmla="*/ 25400 w 21"/>
                <a:gd name="T31" fmla="*/ 269875 h 185"/>
                <a:gd name="T32" fmla="*/ 25400 w 21"/>
                <a:gd name="T33" fmla="*/ 269875 h 185"/>
                <a:gd name="T34" fmla="*/ 25400 w 21"/>
                <a:gd name="T35" fmla="*/ 277813 h 185"/>
                <a:gd name="T36" fmla="*/ 25400 w 21"/>
                <a:gd name="T37" fmla="*/ 285750 h 185"/>
                <a:gd name="T38" fmla="*/ 25400 w 21"/>
                <a:gd name="T39" fmla="*/ 293688 h 185"/>
                <a:gd name="T40" fmla="*/ 17462 w 21"/>
                <a:gd name="T41" fmla="*/ 293688 h 185"/>
                <a:gd name="T42" fmla="*/ 17462 w 21"/>
                <a:gd name="T43" fmla="*/ 293688 h 185"/>
                <a:gd name="T44" fmla="*/ 17462 w 21"/>
                <a:gd name="T45" fmla="*/ 285750 h 185"/>
                <a:gd name="T46" fmla="*/ 7937 w 21"/>
                <a:gd name="T47" fmla="*/ 285750 h 185"/>
                <a:gd name="T48" fmla="*/ 7937 w 21"/>
                <a:gd name="T49" fmla="*/ 277813 h 185"/>
                <a:gd name="T50" fmla="*/ 0 w 21"/>
                <a:gd name="T51" fmla="*/ 269875 h 185"/>
                <a:gd name="T52" fmla="*/ 0 w 21"/>
                <a:gd name="T53" fmla="*/ 252413 h 185"/>
                <a:gd name="T54" fmla="*/ 0 w 21"/>
                <a:gd name="T55" fmla="*/ 244475 h 185"/>
                <a:gd name="T56" fmla="*/ 0 w 21"/>
                <a:gd name="T57" fmla="*/ 236538 h 185"/>
                <a:gd name="T58" fmla="*/ 7937 w 21"/>
                <a:gd name="T59" fmla="*/ 220663 h 185"/>
                <a:gd name="T60" fmla="*/ 7937 w 21"/>
                <a:gd name="T61" fmla="*/ 195263 h 185"/>
                <a:gd name="T62" fmla="*/ 7937 w 21"/>
                <a:gd name="T63" fmla="*/ 171450 h 185"/>
                <a:gd name="T64" fmla="*/ 7937 w 21"/>
                <a:gd name="T65" fmla="*/ 146050 h 185"/>
                <a:gd name="T66" fmla="*/ 7937 w 21"/>
                <a:gd name="T67" fmla="*/ 114300 h 185"/>
                <a:gd name="T68" fmla="*/ 7937 w 21"/>
                <a:gd name="T69" fmla="*/ 80963 h 185"/>
                <a:gd name="T70" fmla="*/ 7937 w 21"/>
                <a:gd name="T71" fmla="*/ 73025 h 185"/>
                <a:gd name="T72" fmla="*/ 7937 w 21"/>
                <a:gd name="T73" fmla="*/ 57150 h 185"/>
                <a:gd name="T74" fmla="*/ 7937 w 21"/>
                <a:gd name="T75" fmla="*/ 49213 h 185"/>
                <a:gd name="T76" fmla="*/ 7937 w 21"/>
                <a:gd name="T77" fmla="*/ 31750 h 185"/>
                <a:gd name="T78" fmla="*/ 0 w 21"/>
                <a:gd name="T79" fmla="*/ 23813 h 185"/>
                <a:gd name="T80" fmla="*/ 0 w 21"/>
                <a:gd name="T81" fmla="*/ 15875 h 185"/>
                <a:gd name="T82" fmla="*/ 0 w 21"/>
                <a:gd name="T83" fmla="*/ 15875 h 185"/>
                <a:gd name="T84" fmla="*/ 0 w 21"/>
                <a:gd name="T85" fmla="*/ 7938 h 185"/>
                <a:gd name="T86" fmla="*/ 0 w 21"/>
                <a:gd name="T87" fmla="*/ 7938 h 185"/>
                <a:gd name="T88" fmla="*/ 0 w 21"/>
                <a:gd name="T89" fmla="*/ 0 h 185"/>
                <a:gd name="T90" fmla="*/ 0 w 21"/>
                <a:gd name="T91" fmla="*/ 0 h 185"/>
                <a:gd name="T92" fmla="*/ 0 w 21"/>
                <a:gd name="T93" fmla="*/ 0 h 185"/>
                <a:gd name="T94" fmla="*/ 0 w 21"/>
                <a:gd name="T95" fmla="*/ 0 h 185"/>
                <a:gd name="T96" fmla="*/ 7937 w 21"/>
                <a:gd name="T97" fmla="*/ 0 h 185"/>
                <a:gd name="T98" fmla="*/ 17462 w 21"/>
                <a:gd name="T99" fmla="*/ 0 h 185"/>
                <a:gd name="T100" fmla="*/ 33337 w 21"/>
                <a:gd name="T101" fmla="*/ 7938 h 185"/>
                <a:gd name="T102" fmla="*/ 33337 w 21"/>
                <a:gd name="T103" fmla="*/ 7938 h 1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
                <a:gd name="T157" fmla="*/ 0 h 185"/>
                <a:gd name="T158" fmla="*/ 21 w 21"/>
                <a:gd name="T159" fmla="*/ 185 h 18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 h="185">
                  <a:moveTo>
                    <a:pt x="21" y="5"/>
                  </a:moveTo>
                  <a:lnTo>
                    <a:pt x="21" y="20"/>
                  </a:lnTo>
                  <a:lnTo>
                    <a:pt x="21" y="41"/>
                  </a:lnTo>
                  <a:lnTo>
                    <a:pt x="21" y="56"/>
                  </a:lnTo>
                  <a:lnTo>
                    <a:pt x="21" y="72"/>
                  </a:lnTo>
                  <a:lnTo>
                    <a:pt x="21" y="87"/>
                  </a:lnTo>
                  <a:lnTo>
                    <a:pt x="21" y="98"/>
                  </a:lnTo>
                  <a:lnTo>
                    <a:pt x="21" y="113"/>
                  </a:lnTo>
                  <a:lnTo>
                    <a:pt x="21" y="123"/>
                  </a:lnTo>
                  <a:lnTo>
                    <a:pt x="21" y="134"/>
                  </a:lnTo>
                  <a:lnTo>
                    <a:pt x="21" y="144"/>
                  </a:lnTo>
                  <a:lnTo>
                    <a:pt x="21" y="149"/>
                  </a:lnTo>
                  <a:lnTo>
                    <a:pt x="21" y="154"/>
                  </a:lnTo>
                  <a:lnTo>
                    <a:pt x="16" y="159"/>
                  </a:lnTo>
                  <a:lnTo>
                    <a:pt x="16" y="165"/>
                  </a:lnTo>
                  <a:lnTo>
                    <a:pt x="16" y="170"/>
                  </a:lnTo>
                  <a:lnTo>
                    <a:pt x="16" y="175"/>
                  </a:lnTo>
                  <a:lnTo>
                    <a:pt x="16" y="180"/>
                  </a:lnTo>
                  <a:lnTo>
                    <a:pt x="16" y="185"/>
                  </a:lnTo>
                  <a:lnTo>
                    <a:pt x="11" y="185"/>
                  </a:lnTo>
                  <a:lnTo>
                    <a:pt x="11" y="180"/>
                  </a:lnTo>
                  <a:lnTo>
                    <a:pt x="5" y="180"/>
                  </a:lnTo>
                  <a:lnTo>
                    <a:pt x="5" y="175"/>
                  </a:lnTo>
                  <a:lnTo>
                    <a:pt x="0" y="170"/>
                  </a:lnTo>
                  <a:lnTo>
                    <a:pt x="0" y="159"/>
                  </a:lnTo>
                  <a:lnTo>
                    <a:pt x="0" y="154"/>
                  </a:lnTo>
                  <a:lnTo>
                    <a:pt x="0" y="149"/>
                  </a:lnTo>
                  <a:lnTo>
                    <a:pt x="5" y="139"/>
                  </a:lnTo>
                  <a:lnTo>
                    <a:pt x="5" y="123"/>
                  </a:lnTo>
                  <a:lnTo>
                    <a:pt x="5" y="108"/>
                  </a:lnTo>
                  <a:lnTo>
                    <a:pt x="5" y="92"/>
                  </a:lnTo>
                  <a:lnTo>
                    <a:pt x="5" y="72"/>
                  </a:lnTo>
                  <a:lnTo>
                    <a:pt x="5" y="51"/>
                  </a:lnTo>
                  <a:lnTo>
                    <a:pt x="5" y="46"/>
                  </a:lnTo>
                  <a:lnTo>
                    <a:pt x="5" y="36"/>
                  </a:lnTo>
                  <a:lnTo>
                    <a:pt x="5" y="31"/>
                  </a:lnTo>
                  <a:lnTo>
                    <a:pt x="5" y="20"/>
                  </a:lnTo>
                  <a:lnTo>
                    <a:pt x="0" y="15"/>
                  </a:lnTo>
                  <a:lnTo>
                    <a:pt x="0" y="10"/>
                  </a:lnTo>
                  <a:lnTo>
                    <a:pt x="0" y="5"/>
                  </a:lnTo>
                  <a:lnTo>
                    <a:pt x="0" y="0"/>
                  </a:lnTo>
                  <a:lnTo>
                    <a:pt x="5" y="0"/>
                  </a:lnTo>
                  <a:lnTo>
                    <a:pt x="11" y="0"/>
                  </a:lnTo>
                  <a:lnTo>
                    <a:pt x="21" y="5"/>
                  </a:lnTo>
                </a:path>
              </a:pathLst>
            </a:custGeom>
            <a:solidFill>
              <a:srgbClr val="C00000"/>
            </a:solidFill>
            <a:ln w="5">
              <a:solidFill>
                <a:srgbClr val="C00000"/>
              </a:solidFill>
              <a:round/>
            </a:ln>
          </p:spPr>
          <p:txBody>
            <a:bodyPr/>
            <a:lstStyle/>
            <a:p>
              <a:endParaRPr lang="zh-CN" altLang="en-US"/>
            </a:p>
          </p:txBody>
        </p:sp>
        <p:sp>
          <p:nvSpPr>
            <p:cNvPr id="67651" name="Freeform 46"/>
            <p:cNvSpPr/>
            <p:nvPr/>
          </p:nvSpPr>
          <p:spPr bwMode="auto">
            <a:xfrm>
              <a:off x="5858137" y="1405732"/>
              <a:ext cx="131762" cy="311150"/>
            </a:xfrm>
            <a:custGeom>
              <a:avLst/>
              <a:gdLst>
                <a:gd name="T0" fmla="*/ 123825 w 83"/>
                <a:gd name="T1" fmla="*/ 17463 h 196"/>
                <a:gd name="T2" fmla="*/ 131762 w 83"/>
                <a:gd name="T3" fmla="*/ 25400 h 196"/>
                <a:gd name="T4" fmla="*/ 131762 w 83"/>
                <a:gd name="T5" fmla="*/ 33338 h 196"/>
                <a:gd name="T6" fmla="*/ 123825 w 83"/>
                <a:gd name="T7" fmla="*/ 41275 h 196"/>
                <a:gd name="T8" fmla="*/ 123825 w 83"/>
                <a:gd name="T9" fmla="*/ 57150 h 196"/>
                <a:gd name="T10" fmla="*/ 123825 w 83"/>
                <a:gd name="T11" fmla="*/ 82550 h 196"/>
                <a:gd name="T12" fmla="*/ 123825 w 83"/>
                <a:gd name="T13" fmla="*/ 131763 h 196"/>
                <a:gd name="T14" fmla="*/ 123825 w 83"/>
                <a:gd name="T15" fmla="*/ 188912 h 196"/>
                <a:gd name="T16" fmla="*/ 115887 w 83"/>
                <a:gd name="T17" fmla="*/ 238125 h 196"/>
                <a:gd name="T18" fmla="*/ 115887 w 83"/>
                <a:gd name="T19" fmla="*/ 269875 h 196"/>
                <a:gd name="T20" fmla="*/ 115887 w 83"/>
                <a:gd name="T21" fmla="*/ 287338 h 196"/>
                <a:gd name="T22" fmla="*/ 107950 w 83"/>
                <a:gd name="T23" fmla="*/ 303213 h 196"/>
                <a:gd name="T24" fmla="*/ 98425 w 83"/>
                <a:gd name="T25" fmla="*/ 311150 h 196"/>
                <a:gd name="T26" fmla="*/ 90487 w 83"/>
                <a:gd name="T27" fmla="*/ 311150 h 196"/>
                <a:gd name="T28" fmla="*/ 90487 w 83"/>
                <a:gd name="T29" fmla="*/ 303213 h 196"/>
                <a:gd name="T30" fmla="*/ 90487 w 83"/>
                <a:gd name="T31" fmla="*/ 287338 h 196"/>
                <a:gd name="T32" fmla="*/ 74612 w 83"/>
                <a:gd name="T33" fmla="*/ 261938 h 196"/>
                <a:gd name="T34" fmla="*/ 74612 w 83"/>
                <a:gd name="T35" fmla="*/ 246063 h 196"/>
                <a:gd name="T36" fmla="*/ 90487 w 83"/>
                <a:gd name="T37" fmla="*/ 246063 h 196"/>
                <a:gd name="T38" fmla="*/ 90487 w 83"/>
                <a:gd name="T39" fmla="*/ 238125 h 196"/>
                <a:gd name="T40" fmla="*/ 90487 w 83"/>
                <a:gd name="T41" fmla="*/ 230188 h 196"/>
                <a:gd name="T42" fmla="*/ 90487 w 83"/>
                <a:gd name="T43" fmla="*/ 212725 h 196"/>
                <a:gd name="T44" fmla="*/ 90487 w 83"/>
                <a:gd name="T45" fmla="*/ 188912 h 196"/>
                <a:gd name="T46" fmla="*/ 90487 w 83"/>
                <a:gd name="T47" fmla="*/ 147638 h 196"/>
                <a:gd name="T48" fmla="*/ 98425 w 83"/>
                <a:gd name="T49" fmla="*/ 98425 h 196"/>
                <a:gd name="T50" fmla="*/ 98425 w 83"/>
                <a:gd name="T51" fmla="*/ 57150 h 196"/>
                <a:gd name="T52" fmla="*/ 90487 w 83"/>
                <a:gd name="T53" fmla="*/ 33338 h 196"/>
                <a:gd name="T54" fmla="*/ 90487 w 83"/>
                <a:gd name="T55" fmla="*/ 25400 h 196"/>
                <a:gd name="T56" fmla="*/ 66675 w 83"/>
                <a:gd name="T57" fmla="*/ 33338 h 196"/>
                <a:gd name="T58" fmla="*/ 33337 w 83"/>
                <a:gd name="T59" fmla="*/ 33338 h 196"/>
                <a:gd name="T60" fmla="*/ 7937 w 83"/>
                <a:gd name="T61" fmla="*/ 41275 h 196"/>
                <a:gd name="T62" fmla="*/ 0 w 83"/>
                <a:gd name="T63" fmla="*/ 17463 h 196"/>
                <a:gd name="T64" fmla="*/ 33337 w 83"/>
                <a:gd name="T65" fmla="*/ 17463 h 196"/>
                <a:gd name="T66" fmla="*/ 57150 w 83"/>
                <a:gd name="T67" fmla="*/ 17463 h 196"/>
                <a:gd name="T68" fmla="*/ 74612 w 83"/>
                <a:gd name="T69" fmla="*/ 7938 h 196"/>
                <a:gd name="T70" fmla="*/ 90487 w 83"/>
                <a:gd name="T71" fmla="*/ 0 h 196"/>
                <a:gd name="T72" fmla="*/ 98425 w 83"/>
                <a:gd name="T73" fmla="*/ 0 h 196"/>
                <a:gd name="T74" fmla="*/ 107950 w 83"/>
                <a:gd name="T75" fmla="*/ 0 h 196"/>
                <a:gd name="T76" fmla="*/ 115887 w 83"/>
                <a:gd name="T77" fmla="*/ 7938 h 1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3"/>
                <a:gd name="T118" fmla="*/ 0 h 196"/>
                <a:gd name="T119" fmla="*/ 83 w 83"/>
                <a:gd name="T120" fmla="*/ 196 h 1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3" h="196">
                  <a:moveTo>
                    <a:pt x="73" y="5"/>
                  </a:moveTo>
                  <a:lnTo>
                    <a:pt x="78" y="11"/>
                  </a:lnTo>
                  <a:lnTo>
                    <a:pt x="83" y="11"/>
                  </a:lnTo>
                  <a:lnTo>
                    <a:pt x="83" y="16"/>
                  </a:lnTo>
                  <a:lnTo>
                    <a:pt x="83" y="21"/>
                  </a:lnTo>
                  <a:lnTo>
                    <a:pt x="78" y="26"/>
                  </a:lnTo>
                  <a:lnTo>
                    <a:pt x="78" y="36"/>
                  </a:lnTo>
                  <a:lnTo>
                    <a:pt x="78" y="42"/>
                  </a:lnTo>
                  <a:lnTo>
                    <a:pt x="78" y="52"/>
                  </a:lnTo>
                  <a:lnTo>
                    <a:pt x="78" y="67"/>
                  </a:lnTo>
                  <a:lnTo>
                    <a:pt x="78" y="83"/>
                  </a:lnTo>
                  <a:lnTo>
                    <a:pt x="78" y="98"/>
                  </a:lnTo>
                  <a:lnTo>
                    <a:pt x="78" y="119"/>
                  </a:lnTo>
                  <a:lnTo>
                    <a:pt x="73" y="134"/>
                  </a:lnTo>
                  <a:lnTo>
                    <a:pt x="73" y="150"/>
                  </a:lnTo>
                  <a:lnTo>
                    <a:pt x="73" y="160"/>
                  </a:lnTo>
                  <a:lnTo>
                    <a:pt x="73" y="170"/>
                  </a:lnTo>
                  <a:lnTo>
                    <a:pt x="73" y="176"/>
                  </a:lnTo>
                  <a:lnTo>
                    <a:pt x="73" y="181"/>
                  </a:lnTo>
                  <a:lnTo>
                    <a:pt x="73" y="186"/>
                  </a:lnTo>
                  <a:lnTo>
                    <a:pt x="68" y="191"/>
                  </a:lnTo>
                  <a:lnTo>
                    <a:pt x="68" y="196"/>
                  </a:lnTo>
                  <a:lnTo>
                    <a:pt x="62" y="196"/>
                  </a:lnTo>
                  <a:lnTo>
                    <a:pt x="57" y="196"/>
                  </a:lnTo>
                  <a:lnTo>
                    <a:pt x="57" y="191"/>
                  </a:lnTo>
                  <a:lnTo>
                    <a:pt x="57" y="186"/>
                  </a:lnTo>
                  <a:lnTo>
                    <a:pt x="57" y="181"/>
                  </a:lnTo>
                  <a:lnTo>
                    <a:pt x="52" y="176"/>
                  </a:lnTo>
                  <a:lnTo>
                    <a:pt x="47" y="165"/>
                  </a:lnTo>
                  <a:lnTo>
                    <a:pt x="42" y="155"/>
                  </a:lnTo>
                  <a:lnTo>
                    <a:pt x="47" y="155"/>
                  </a:lnTo>
                  <a:lnTo>
                    <a:pt x="52" y="155"/>
                  </a:lnTo>
                  <a:lnTo>
                    <a:pt x="57" y="155"/>
                  </a:lnTo>
                  <a:lnTo>
                    <a:pt x="57" y="150"/>
                  </a:lnTo>
                  <a:lnTo>
                    <a:pt x="57" y="145"/>
                  </a:lnTo>
                  <a:lnTo>
                    <a:pt x="57" y="140"/>
                  </a:lnTo>
                  <a:lnTo>
                    <a:pt x="57" y="134"/>
                  </a:lnTo>
                  <a:lnTo>
                    <a:pt x="57" y="129"/>
                  </a:lnTo>
                  <a:lnTo>
                    <a:pt x="57" y="119"/>
                  </a:lnTo>
                  <a:lnTo>
                    <a:pt x="57" y="109"/>
                  </a:lnTo>
                  <a:lnTo>
                    <a:pt x="57" y="93"/>
                  </a:lnTo>
                  <a:lnTo>
                    <a:pt x="62" y="72"/>
                  </a:lnTo>
                  <a:lnTo>
                    <a:pt x="62" y="62"/>
                  </a:lnTo>
                  <a:lnTo>
                    <a:pt x="62" y="47"/>
                  </a:lnTo>
                  <a:lnTo>
                    <a:pt x="62" y="36"/>
                  </a:lnTo>
                  <a:lnTo>
                    <a:pt x="57" y="26"/>
                  </a:lnTo>
                  <a:lnTo>
                    <a:pt x="57" y="21"/>
                  </a:lnTo>
                  <a:lnTo>
                    <a:pt x="57" y="16"/>
                  </a:lnTo>
                  <a:lnTo>
                    <a:pt x="52" y="16"/>
                  </a:lnTo>
                  <a:lnTo>
                    <a:pt x="42" y="21"/>
                  </a:lnTo>
                  <a:lnTo>
                    <a:pt x="31" y="21"/>
                  </a:lnTo>
                  <a:lnTo>
                    <a:pt x="21" y="21"/>
                  </a:lnTo>
                  <a:lnTo>
                    <a:pt x="15" y="21"/>
                  </a:lnTo>
                  <a:lnTo>
                    <a:pt x="5" y="26"/>
                  </a:lnTo>
                  <a:lnTo>
                    <a:pt x="0" y="26"/>
                  </a:lnTo>
                  <a:lnTo>
                    <a:pt x="0" y="11"/>
                  </a:lnTo>
                  <a:lnTo>
                    <a:pt x="10" y="11"/>
                  </a:lnTo>
                  <a:lnTo>
                    <a:pt x="21" y="11"/>
                  </a:lnTo>
                  <a:lnTo>
                    <a:pt x="31" y="11"/>
                  </a:lnTo>
                  <a:lnTo>
                    <a:pt x="36" y="11"/>
                  </a:lnTo>
                  <a:lnTo>
                    <a:pt x="42" y="5"/>
                  </a:lnTo>
                  <a:lnTo>
                    <a:pt x="47" y="5"/>
                  </a:lnTo>
                  <a:lnTo>
                    <a:pt x="52" y="5"/>
                  </a:lnTo>
                  <a:lnTo>
                    <a:pt x="57" y="0"/>
                  </a:lnTo>
                  <a:lnTo>
                    <a:pt x="62" y="0"/>
                  </a:lnTo>
                  <a:lnTo>
                    <a:pt x="68" y="0"/>
                  </a:lnTo>
                  <a:lnTo>
                    <a:pt x="73" y="5"/>
                  </a:lnTo>
                </a:path>
              </a:pathLst>
            </a:custGeom>
            <a:solidFill>
              <a:srgbClr val="C00000"/>
            </a:solidFill>
            <a:ln w="5">
              <a:solidFill>
                <a:srgbClr val="C00000"/>
              </a:solidFill>
              <a:round/>
            </a:ln>
          </p:spPr>
          <p:txBody>
            <a:bodyPr/>
            <a:lstStyle/>
            <a:p>
              <a:endParaRPr lang="zh-CN" altLang="en-US"/>
            </a:p>
          </p:txBody>
        </p:sp>
        <p:sp>
          <p:nvSpPr>
            <p:cNvPr id="67652" name="Freeform 50"/>
            <p:cNvSpPr/>
            <p:nvPr/>
          </p:nvSpPr>
          <p:spPr bwMode="auto">
            <a:xfrm>
              <a:off x="5858137" y="1529557"/>
              <a:ext cx="74612" cy="23813"/>
            </a:xfrm>
            <a:custGeom>
              <a:avLst/>
              <a:gdLst>
                <a:gd name="T0" fmla="*/ 33337 w 47"/>
                <a:gd name="T1" fmla="*/ 0 h 15"/>
                <a:gd name="T2" fmla="*/ 49212 w 47"/>
                <a:gd name="T3" fmla="*/ 0 h 15"/>
                <a:gd name="T4" fmla="*/ 57150 w 47"/>
                <a:gd name="T5" fmla="*/ 0 h 15"/>
                <a:gd name="T6" fmla="*/ 66675 w 47"/>
                <a:gd name="T7" fmla="*/ 0 h 15"/>
                <a:gd name="T8" fmla="*/ 74612 w 47"/>
                <a:gd name="T9" fmla="*/ 7938 h 15"/>
                <a:gd name="T10" fmla="*/ 74612 w 47"/>
                <a:gd name="T11" fmla="*/ 7938 h 15"/>
                <a:gd name="T12" fmla="*/ 74612 w 47"/>
                <a:gd name="T13" fmla="*/ 7938 h 15"/>
                <a:gd name="T14" fmla="*/ 74612 w 47"/>
                <a:gd name="T15" fmla="*/ 15875 h 15"/>
                <a:gd name="T16" fmla="*/ 74612 w 47"/>
                <a:gd name="T17" fmla="*/ 15875 h 15"/>
                <a:gd name="T18" fmla="*/ 66675 w 47"/>
                <a:gd name="T19" fmla="*/ 15875 h 15"/>
                <a:gd name="T20" fmla="*/ 57150 w 47"/>
                <a:gd name="T21" fmla="*/ 15875 h 15"/>
                <a:gd name="T22" fmla="*/ 49212 w 47"/>
                <a:gd name="T23" fmla="*/ 15875 h 15"/>
                <a:gd name="T24" fmla="*/ 41275 w 47"/>
                <a:gd name="T25" fmla="*/ 23813 h 15"/>
                <a:gd name="T26" fmla="*/ 33337 w 47"/>
                <a:gd name="T27" fmla="*/ 23813 h 15"/>
                <a:gd name="T28" fmla="*/ 15875 w 47"/>
                <a:gd name="T29" fmla="*/ 23813 h 15"/>
                <a:gd name="T30" fmla="*/ 0 w 47"/>
                <a:gd name="T31" fmla="*/ 23813 h 15"/>
                <a:gd name="T32" fmla="*/ 0 w 47"/>
                <a:gd name="T33" fmla="*/ 7938 h 15"/>
                <a:gd name="T34" fmla="*/ 7937 w 47"/>
                <a:gd name="T35" fmla="*/ 7938 h 15"/>
                <a:gd name="T36" fmla="*/ 15875 w 47"/>
                <a:gd name="T37" fmla="*/ 0 h 15"/>
                <a:gd name="T38" fmla="*/ 33337 w 47"/>
                <a:gd name="T39" fmla="*/ 0 h 15"/>
                <a:gd name="T40" fmla="*/ 33337 w 47"/>
                <a:gd name="T41" fmla="*/ 0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7"/>
                <a:gd name="T64" fmla="*/ 0 h 15"/>
                <a:gd name="T65" fmla="*/ 47 w 47"/>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7" h="15">
                  <a:moveTo>
                    <a:pt x="21" y="0"/>
                  </a:moveTo>
                  <a:lnTo>
                    <a:pt x="31" y="0"/>
                  </a:lnTo>
                  <a:lnTo>
                    <a:pt x="36" y="0"/>
                  </a:lnTo>
                  <a:lnTo>
                    <a:pt x="42" y="0"/>
                  </a:lnTo>
                  <a:lnTo>
                    <a:pt x="47" y="5"/>
                  </a:lnTo>
                  <a:lnTo>
                    <a:pt x="47" y="10"/>
                  </a:lnTo>
                  <a:lnTo>
                    <a:pt x="42" y="10"/>
                  </a:lnTo>
                  <a:lnTo>
                    <a:pt x="36" y="10"/>
                  </a:lnTo>
                  <a:lnTo>
                    <a:pt x="31" y="10"/>
                  </a:lnTo>
                  <a:lnTo>
                    <a:pt x="26" y="15"/>
                  </a:lnTo>
                  <a:lnTo>
                    <a:pt x="21" y="15"/>
                  </a:lnTo>
                  <a:lnTo>
                    <a:pt x="10" y="15"/>
                  </a:lnTo>
                  <a:lnTo>
                    <a:pt x="0" y="15"/>
                  </a:lnTo>
                  <a:lnTo>
                    <a:pt x="0" y="5"/>
                  </a:lnTo>
                  <a:lnTo>
                    <a:pt x="5" y="5"/>
                  </a:lnTo>
                  <a:lnTo>
                    <a:pt x="10" y="0"/>
                  </a:lnTo>
                  <a:lnTo>
                    <a:pt x="21" y="0"/>
                  </a:lnTo>
                </a:path>
              </a:pathLst>
            </a:custGeom>
            <a:solidFill>
              <a:srgbClr val="C00000"/>
            </a:solidFill>
            <a:ln w="5">
              <a:solidFill>
                <a:srgbClr val="C00000"/>
              </a:solidFill>
              <a:round/>
            </a:ln>
          </p:spPr>
          <p:txBody>
            <a:bodyPr/>
            <a:lstStyle/>
            <a:p>
              <a:endParaRPr lang="zh-CN" altLang="en-US"/>
            </a:p>
          </p:txBody>
        </p:sp>
        <p:sp>
          <p:nvSpPr>
            <p:cNvPr id="67653" name="Freeform 51"/>
            <p:cNvSpPr/>
            <p:nvPr/>
          </p:nvSpPr>
          <p:spPr bwMode="auto">
            <a:xfrm>
              <a:off x="5858137" y="1651794"/>
              <a:ext cx="90487" cy="23813"/>
            </a:xfrm>
            <a:custGeom>
              <a:avLst/>
              <a:gdLst>
                <a:gd name="T0" fmla="*/ 90487 w 57"/>
                <a:gd name="T1" fmla="*/ 15875 h 15"/>
                <a:gd name="T2" fmla="*/ 0 w 57"/>
                <a:gd name="T3" fmla="*/ 23813 h 15"/>
                <a:gd name="T4" fmla="*/ 0 w 57"/>
                <a:gd name="T5" fmla="*/ 0 h 15"/>
                <a:gd name="T6" fmla="*/ 7937 w 57"/>
                <a:gd name="T7" fmla="*/ 0 h 15"/>
                <a:gd name="T8" fmla="*/ 7937 w 57"/>
                <a:gd name="T9" fmla="*/ 0 h 15"/>
                <a:gd name="T10" fmla="*/ 23812 w 57"/>
                <a:gd name="T11" fmla="*/ 0 h 15"/>
                <a:gd name="T12" fmla="*/ 33337 w 57"/>
                <a:gd name="T13" fmla="*/ 0 h 15"/>
                <a:gd name="T14" fmla="*/ 41275 w 57"/>
                <a:gd name="T15" fmla="*/ 0 h 15"/>
                <a:gd name="T16" fmla="*/ 49212 w 57"/>
                <a:gd name="T17" fmla="*/ 0 h 15"/>
                <a:gd name="T18" fmla="*/ 57150 w 57"/>
                <a:gd name="T19" fmla="*/ 0 h 15"/>
                <a:gd name="T20" fmla="*/ 66675 w 57"/>
                <a:gd name="T21" fmla="*/ 0 h 15"/>
                <a:gd name="T22" fmla="*/ 74612 w 57"/>
                <a:gd name="T23" fmla="*/ 0 h 15"/>
                <a:gd name="T24" fmla="*/ 74612 w 57"/>
                <a:gd name="T25" fmla="*/ 0 h 15"/>
                <a:gd name="T26" fmla="*/ 82550 w 57"/>
                <a:gd name="T27" fmla="*/ 7938 h 15"/>
                <a:gd name="T28" fmla="*/ 90487 w 57"/>
                <a:gd name="T29" fmla="*/ 15875 h 15"/>
                <a:gd name="T30" fmla="*/ 90487 w 57"/>
                <a:gd name="T31" fmla="*/ 1587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15"/>
                <a:gd name="T50" fmla="*/ 57 w 57"/>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15">
                  <a:moveTo>
                    <a:pt x="57" y="10"/>
                  </a:moveTo>
                  <a:lnTo>
                    <a:pt x="0" y="15"/>
                  </a:lnTo>
                  <a:lnTo>
                    <a:pt x="0" y="0"/>
                  </a:lnTo>
                  <a:lnTo>
                    <a:pt x="5" y="0"/>
                  </a:lnTo>
                  <a:lnTo>
                    <a:pt x="15" y="0"/>
                  </a:lnTo>
                  <a:lnTo>
                    <a:pt x="21" y="0"/>
                  </a:lnTo>
                  <a:lnTo>
                    <a:pt x="26" y="0"/>
                  </a:lnTo>
                  <a:lnTo>
                    <a:pt x="31" y="0"/>
                  </a:lnTo>
                  <a:lnTo>
                    <a:pt x="36" y="0"/>
                  </a:lnTo>
                  <a:lnTo>
                    <a:pt x="42" y="0"/>
                  </a:lnTo>
                  <a:lnTo>
                    <a:pt x="47" y="0"/>
                  </a:lnTo>
                  <a:lnTo>
                    <a:pt x="52" y="5"/>
                  </a:lnTo>
                  <a:lnTo>
                    <a:pt x="57" y="10"/>
                  </a:lnTo>
                </a:path>
              </a:pathLst>
            </a:custGeom>
            <a:solidFill>
              <a:srgbClr val="C00000"/>
            </a:solidFill>
            <a:ln w="5">
              <a:solidFill>
                <a:srgbClr val="C00000"/>
              </a:solidFill>
              <a:round/>
            </a:ln>
          </p:spPr>
          <p:txBody>
            <a:bodyPr/>
            <a:lstStyle/>
            <a:p>
              <a:endParaRPr lang="zh-CN" altLang="en-US"/>
            </a:p>
          </p:txBody>
        </p:sp>
      </p:grpSp>
      <p:grpSp>
        <p:nvGrpSpPr>
          <p:cNvPr id="67609" name="组合 63"/>
          <p:cNvGrpSpPr>
            <a:grpSpLocks noChangeAspect="1"/>
          </p:cNvGrpSpPr>
          <p:nvPr/>
        </p:nvGrpSpPr>
        <p:grpSpPr bwMode="auto">
          <a:xfrm>
            <a:off x="7778750" y="4519613"/>
            <a:ext cx="361950" cy="360362"/>
            <a:chOff x="2393685" y="1348583"/>
            <a:chExt cx="450850" cy="449262"/>
          </a:xfrm>
        </p:grpSpPr>
        <p:sp>
          <p:nvSpPr>
            <p:cNvPr id="67639" name="Freeform 58"/>
            <p:cNvSpPr/>
            <p:nvPr/>
          </p:nvSpPr>
          <p:spPr bwMode="auto">
            <a:xfrm>
              <a:off x="2393685" y="1397795"/>
              <a:ext cx="25400" cy="334962"/>
            </a:xfrm>
            <a:custGeom>
              <a:avLst/>
              <a:gdLst>
                <a:gd name="T0" fmla="*/ 0 w 16"/>
                <a:gd name="T1" fmla="*/ 23812 h 211"/>
                <a:gd name="T2" fmla="*/ 0 w 16"/>
                <a:gd name="T3" fmla="*/ 15875 h 211"/>
                <a:gd name="T4" fmla="*/ 0 w 16"/>
                <a:gd name="T5" fmla="*/ 7937 h 211"/>
                <a:gd name="T6" fmla="*/ 0 w 16"/>
                <a:gd name="T7" fmla="*/ 0 h 211"/>
                <a:gd name="T8" fmla="*/ 0 w 16"/>
                <a:gd name="T9" fmla="*/ 0 h 211"/>
                <a:gd name="T10" fmla="*/ 0 w 16"/>
                <a:gd name="T11" fmla="*/ 0 h 211"/>
                <a:gd name="T12" fmla="*/ 9525 w 16"/>
                <a:gd name="T13" fmla="*/ 0 h 211"/>
                <a:gd name="T14" fmla="*/ 17462 w 16"/>
                <a:gd name="T15" fmla="*/ 0 h 211"/>
                <a:gd name="T16" fmla="*/ 25400 w 16"/>
                <a:gd name="T17" fmla="*/ 7937 h 211"/>
                <a:gd name="T18" fmla="*/ 25400 w 16"/>
                <a:gd name="T19" fmla="*/ 41275 h 211"/>
                <a:gd name="T20" fmla="*/ 25400 w 16"/>
                <a:gd name="T21" fmla="*/ 80962 h 211"/>
                <a:gd name="T22" fmla="*/ 25400 w 16"/>
                <a:gd name="T23" fmla="*/ 114300 h 211"/>
                <a:gd name="T24" fmla="*/ 25400 w 16"/>
                <a:gd name="T25" fmla="*/ 146050 h 211"/>
                <a:gd name="T26" fmla="*/ 25400 w 16"/>
                <a:gd name="T27" fmla="*/ 171450 h 211"/>
                <a:gd name="T28" fmla="*/ 25400 w 16"/>
                <a:gd name="T29" fmla="*/ 195262 h 211"/>
                <a:gd name="T30" fmla="*/ 25400 w 16"/>
                <a:gd name="T31" fmla="*/ 220662 h 211"/>
                <a:gd name="T32" fmla="*/ 25400 w 16"/>
                <a:gd name="T33" fmla="*/ 244475 h 211"/>
                <a:gd name="T34" fmla="*/ 25400 w 16"/>
                <a:gd name="T35" fmla="*/ 260350 h 211"/>
                <a:gd name="T36" fmla="*/ 25400 w 16"/>
                <a:gd name="T37" fmla="*/ 277812 h 211"/>
                <a:gd name="T38" fmla="*/ 25400 w 16"/>
                <a:gd name="T39" fmla="*/ 293687 h 211"/>
                <a:gd name="T40" fmla="*/ 25400 w 16"/>
                <a:gd name="T41" fmla="*/ 301625 h 211"/>
                <a:gd name="T42" fmla="*/ 25400 w 16"/>
                <a:gd name="T43" fmla="*/ 309562 h 211"/>
                <a:gd name="T44" fmla="*/ 25400 w 16"/>
                <a:gd name="T45" fmla="*/ 317500 h 211"/>
                <a:gd name="T46" fmla="*/ 25400 w 16"/>
                <a:gd name="T47" fmla="*/ 325437 h 211"/>
                <a:gd name="T48" fmla="*/ 25400 w 16"/>
                <a:gd name="T49" fmla="*/ 325437 h 211"/>
                <a:gd name="T50" fmla="*/ 25400 w 16"/>
                <a:gd name="T51" fmla="*/ 334962 h 211"/>
                <a:gd name="T52" fmla="*/ 17462 w 16"/>
                <a:gd name="T53" fmla="*/ 334962 h 211"/>
                <a:gd name="T54" fmla="*/ 17462 w 16"/>
                <a:gd name="T55" fmla="*/ 334962 h 211"/>
                <a:gd name="T56" fmla="*/ 17462 w 16"/>
                <a:gd name="T57" fmla="*/ 334962 h 211"/>
                <a:gd name="T58" fmla="*/ 17462 w 16"/>
                <a:gd name="T59" fmla="*/ 334962 h 211"/>
                <a:gd name="T60" fmla="*/ 9525 w 16"/>
                <a:gd name="T61" fmla="*/ 325437 h 211"/>
                <a:gd name="T62" fmla="*/ 9525 w 16"/>
                <a:gd name="T63" fmla="*/ 325437 h 211"/>
                <a:gd name="T64" fmla="*/ 0 w 16"/>
                <a:gd name="T65" fmla="*/ 309562 h 211"/>
                <a:gd name="T66" fmla="*/ 0 w 16"/>
                <a:gd name="T67" fmla="*/ 301625 h 211"/>
                <a:gd name="T68" fmla="*/ 0 w 16"/>
                <a:gd name="T69" fmla="*/ 293687 h 211"/>
                <a:gd name="T70" fmla="*/ 0 w 16"/>
                <a:gd name="T71" fmla="*/ 293687 h 211"/>
                <a:gd name="T72" fmla="*/ 0 w 16"/>
                <a:gd name="T73" fmla="*/ 277812 h 211"/>
                <a:gd name="T74" fmla="*/ 0 w 16"/>
                <a:gd name="T75" fmla="*/ 268287 h 211"/>
                <a:gd name="T76" fmla="*/ 9525 w 16"/>
                <a:gd name="T77" fmla="*/ 260350 h 211"/>
                <a:gd name="T78" fmla="*/ 9525 w 16"/>
                <a:gd name="T79" fmla="*/ 252412 h 211"/>
                <a:gd name="T80" fmla="*/ 9525 w 16"/>
                <a:gd name="T81" fmla="*/ 236537 h 211"/>
                <a:gd name="T82" fmla="*/ 9525 w 16"/>
                <a:gd name="T83" fmla="*/ 228600 h 211"/>
                <a:gd name="T84" fmla="*/ 9525 w 16"/>
                <a:gd name="T85" fmla="*/ 211137 h 211"/>
                <a:gd name="T86" fmla="*/ 9525 w 16"/>
                <a:gd name="T87" fmla="*/ 195262 h 211"/>
                <a:gd name="T88" fmla="*/ 9525 w 16"/>
                <a:gd name="T89" fmla="*/ 179387 h 211"/>
                <a:gd name="T90" fmla="*/ 9525 w 16"/>
                <a:gd name="T91" fmla="*/ 163512 h 211"/>
                <a:gd name="T92" fmla="*/ 9525 w 16"/>
                <a:gd name="T93" fmla="*/ 138112 h 211"/>
                <a:gd name="T94" fmla="*/ 9525 w 16"/>
                <a:gd name="T95" fmla="*/ 122237 h 211"/>
                <a:gd name="T96" fmla="*/ 9525 w 16"/>
                <a:gd name="T97" fmla="*/ 106362 h 211"/>
                <a:gd name="T98" fmla="*/ 9525 w 16"/>
                <a:gd name="T99" fmla="*/ 88900 h 211"/>
                <a:gd name="T100" fmla="*/ 9525 w 16"/>
                <a:gd name="T101" fmla="*/ 80962 h 211"/>
                <a:gd name="T102" fmla="*/ 9525 w 16"/>
                <a:gd name="T103" fmla="*/ 73025 h 211"/>
                <a:gd name="T104" fmla="*/ 9525 w 16"/>
                <a:gd name="T105" fmla="*/ 65087 h 211"/>
                <a:gd name="T106" fmla="*/ 0 w 16"/>
                <a:gd name="T107" fmla="*/ 57150 h 211"/>
                <a:gd name="T108" fmla="*/ 0 w 16"/>
                <a:gd name="T109" fmla="*/ 49212 h 211"/>
                <a:gd name="T110" fmla="*/ 0 w 16"/>
                <a:gd name="T111" fmla="*/ 41275 h 211"/>
                <a:gd name="T112" fmla="*/ 0 w 16"/>
                <a:gd name="T113" fmla="*/ 23812 h 211"/>
                <a:gd name="T114" fmla="*/ 0 w 16"/>
                <a:gd name="T115" fmla="*/ 23812 h 2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6"/>
                <a:gd name="T175" fmla="*/ 0 h 211"/>
                <a:gd name="T176" fmla="*/ 16 w 16"/>
                <a:gd name="T177" fmla="*/ 211 h 2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6" h="211">
                  <a:moveTo>
                    <a:pt x="0" y="15"/>
                  </a:moveTo>
                  <a:lnTo>
                    <a:pt x="0" y="10"/>
                  </a:lnTo>
                  <a:lnTo>
                    <a:pt x="0" y="5"/>
                  </a:lnTo>
                  <a:lnTo>
                    <a:pt x="0" y="0"/>
                  </a:lnTo>
                  <a:lnTo>
                    <a:pt x="6" y="0"/>
                  </a:lnTo>
                  <a:lnTo>
                    <a:pt x="11" y="0"/>
                  </a:lnTo>
                  <a:lnTo>
                    <a:pt x="16" y="5"/>
                  </a:lnTo>
                  <a:lnTo>
                    <a:pt x="16" y="26"/>
                  </a:lnTo>
                  <a:lnTo>
                    <a:pt x="16" y="51"/>
                  </a:lnTo>
                  <a:lnTo>
                    <a:pt x="16" y="72"/>
                  </a:lnTo>
                  <a:lnTo>
                    <a:pt x="16" y="92"/>
                  </a:lnTo>
                  <a:lnTo>
                    <a:pt x="16" y="108"/>
                  </a:lnTo>
                  <a:lnTo>
                    <a:pt x="16" y="123"/>
                  </a:lnTo>
                  <a:lnTo>
                    <a:pt x="16" y="139"/>
                  </a:lnTo>
                  <a:lnTo>
                    <a:pt x="16" y="154"/>
                  </a:lnTo>
                  <a:lnTo>
                    <a:pt x="16" y="164"/>
                  </a:lnTo>
                  <a:lnTo>
                    <a:pt x="16" y="175"/>
                  </a:lnTo>
                  <a:lnTo>
                    <a:pt x="16" y="185"/>
                  </a:lnTo>
                  <a:lnTo>
                    <a:pt x="16" y="190"/>
                  </a:lnTo>
                  <a:lnTo>
                    <a:pt x="16" y="195"/>
                  </a:lnTo>
                  <a:lnTo>
                    <a:pt x="16" y="200"/>
                  </a:lnTo>
                  <a:lnTo>
                    <a:pt x="16" y="205"/>
                  </a:lnTo>
                  <a:lnTo>
                    <a:pt x="16" y="211"/>
                  </a:lnTo>
                  <a:lnTo>
                    <a:pt x="11" y="211"/>
                  </a:lnTo>
                  <a:lnTo>
                    <a:pt x="6" y="205"/>
                  </a:lnTo>
                  <a:lnTo>
                    <a:pt x="0" y="195"/>
                  </a:lnTo>
                  <a:lnTo>
                    <a:pt x="0" y="190"/>
                  </a:lnTo>
                  <a:lnTo>
                    <a:pt x="0" y="185"/>
                  </a:lnTo>
                  <a:lnTo>
                    <a:pt x="0" y="175"/>
                  </a:lnTo>
                  <a:lnTo>
                    <a:pt x="0" y="169"/>
                  </a:lnTo>
                  <a:lnTo>
                    <a:pt x="6" y="164"/>
                  </a:lnTo>
                  <a:lnTo>
                    <a:pt x="6" y="159"/>
                  </a:lnTo>
                  <a:lnTo>
                    <a:pt x="6" y="149"/>
                  </a:lnTo>
                  <a:lnTo>
                    <a:pt x="6" y="144"/>
                  </a:lnTo>
                  <a:lnTo>
                    <a:pt x="6" y="133"/>
                  </a:lnTo>
                  <a:lnTo>
                    <a:pt x="6" y="123"/>
                  </a:lnTo>
                  <a:lnTo>
                    <a:pt x="6" y="113"/>
                  </a:lnTo>
                  <a:lnTo>
                    <a:pt x="6" y="103"/>
                  </a:lnTo>
                  <a:lnTo>
                    <a:pt x="6" y="87"/>
                  </a:lnTo>
                  <a:lnTo>
                    <a:pt x="6" y="77"/>
                  </a:lnTo>
                  <a:lnTo>
                    <a:pt x="6" y="67"/>
                  </a:lnTo>
                  <a:lnTo>
                    <a:pt x="6" y="56"/>
                  </a:lnTo>
                  <a:lnTo>
                    <a:pt x="6" y="51"/>
                  </a:lnTo>
                  <a:lnTo>
                    <a:pt x="6" y="46"/>
                  </a:lnTo>
                  <a:lnTo>
                    <a:pt x="6" y="41"/>
                  </a:lnTo>
                  <a:lnTo>
                    <a:pt x="0" y="36"/>
                  </a:lnTo>
                  <a:lnTo>
                    <a:pt x="0" y="31"/>
                  </a:lnTo>
                  <a:lnTo>
                    <a:pt x="0" y="26"/>
                  </a:lnTo>
                  <a:lnTo>
                    <a:pt x="0" y="15"/>
                  </a:lnTo>
                </a:path>
              </a:pathLst>
            </a:custGeom>
            <a:solidFill>
              <a:srgbClr val="C00000"/>
            </a:solidFill>
            <a:ln w="5">
              <a:solidFill>
                <a:srgbClr val="C00000"/>
              </a:solidFill>
              <a:round/>
            </a:ln>
          </p:spPr>
          <p:txBody>
            <a:bodyPr/>
            <a:lstStyle/>
            <a:p>
              <a:endParaRPr lang="zh-CN" altLang="en-US"/>
            </a:p>
          </p:txBody>
        </p:sp>
        <p:sp>
          <p:nvSpPr>
            <p:cNvPr id="67640" name="Freeform 59"/>
            <p:cNvSpPr/>
            <p:nvPr/>
          </p:nvSpPr>
          <p:spPr bwMode="auto">
            <a:xfrm>
              <a:off x="2403210" y="1381920"/>
              <a:ext cx="123825" cy="358775"/>
            </a:xfrm>
            <a:custGeom>
              <a:avLst/>
              <a:gdLst>
                <a:gd name="T0" fmla="*/ 74612 w 78"/>
                <a:gd name="T1" fmla="*/ 0 h 226"/>
                <a:gd name="T2" fmla="*/ 82550 w 78"/>
                <a:gd name="T3" fmla="*/ 0 h 226"/>
                <a:gd name="T4" fmla="*/ 90487 w 78"/>
                <a:gd name="T5" fmla="*/ 7938 h 226"/>
                <a:gd name="T6" fmla="*/ 107950 w 78"/>
                <a:gd name="T7" fmla="*/ 15875 h 226"/>
                <a:gd name="T8" fmla="*/ 123825 w 78"/>
                <a:gd name="T9" fmla="*/ 23812 h 226"/>
                <a:gd name="T10" fmla="*/ 123825 w 78"/>
                <a:gd name="T11" fmla="*/ 31750 h 226"/>
                <a:gd name="T12" fmla="*/ 115888 w 78"/>
                <a:gd name="T13" fmla="*/ 39688 h 226"/>
                <a:gd name="T14" fmla="*/ 115888 w 78"/>
                <a:gd name="T15" fmla="*/ 65088 h 226"/>
                <a:gd name="T16" fmla="*/ 107950 w 78"/>
                <a:gd name="T17" fmla="*/ 96837 h 226"/>
                <a:gd name="T18" fmla="*/ 107950 w 78"/>
                <a:gd name="T19" fmla="*/ 146050 h 226"/>
                <a:gd name="T20" fmla="*/ 107950 w 78"/>
                <a:gd name="T21" fmla="*/ 211138 h 226"/>
                <a:gd name="T22" fmla="*/ 107950 w 78"/>
                <a:gd name="T23" fmla="*/ 268288 h 226"/>
                <a:gd name="T24" fmla="*/ 107950 w 78"/>
                <a:gd name="T25" fmla="*/ 309563 h 226"/>
                <a:gd name="T26" fmla="*/ 107950 w 78"/>
                <a:gd name="T27" fmla="*/ 333375 h 226"/>
                <a:gd name="T28" fmla="*/ 100012 w 78"/>
                <a:gd name="T29" fmla="*/ 350838 h 226"/>
                <a:gd name="T30" fmla="*/ 100012 w 78"/>
                <a:gd name="T31" fmla="*/ 358775 h 226"/>
                <a:gd name="T32" fmla="*/ 90487 w 78"/>
                <a:gd name="T33" fmla="*/ 358775 h 226"/>
                <a:gd name="T34" fmla="*/ 90487 w 78"/>
                <a:gd name="T35" fmla="*/ 350838 h 226"/>
                <a:gd name="T36" fmla="*/ 82550 w 78"/>
                <a:gd name="T37" fmla="*/ 341313 h 226"/>
                <a:gd name="T38" fmla="*/ 82550 w 78"/>
                <a:gd name="T39" fmla="*/ 325438 h 226"/>
                <a:gd name="T40" fmla="*/ 82550 w 78"/>
                <a:gd name="T41" fmla="*/ 309563 h 226"/>
                <a:gd name="T42" fmla="*/ 82550 w 78"/>
                <a:gd name="T43" fmla="*/ 284163 h 226"/>
                <a:gd name="T44" fmla="*/ 82550 w 78"/>
                <a:gd name="T45" fmla="*/ 252413 h 226"/>
                <a:gd name="T46" fmla="*/ 82550 w 78"/>
                <a:gd name="T47" fmla="*/ 219075 h 226"/>
                <a:gd name="T48" fmla="*/ 82550 w 78"/>
                <a:gd name="T49" fmla="*/ 146050 h 226"/>
                <a:gd name="T50" fmla="*/ 82550 w 78"/>
                <a:gd name="T51" fmla="*/ 88900 h 226"/>
                <a:gd name="T52" fmla="*/ 82550 w 78"/>
                <a:gd name="T53" fmla="*/ 47625 h 226"/>
                <a:gd name="T54" fmla="*/ 82550 w 78"/>
                <a:gd name="T55" fmla="*/ 31750 h 226"/>
                <a:gd name="T56" fmla="*/ 74612 w 78"/>
                <a:gd name="T57" fmla="*/ 31750 h 226"/>
                <a:gd name="T58" fmla="*/ 49212 w 78"/>
                <a:gd name="T59" fmla="*/ 31750 h 226"/>
                <a:gd name="T60" fmla="*/ 0 w 78"/>
                <a:gd name="T61" fmla="*/ 39688 h 226"/>
                <a:gd name="T62" fmla="*/ 15875 w 78"/>
                <a:gd name="T63" fmla="*/ 23812 h 226"/>
                <a:gd name="T64" fmla="*/ 49212 w 78"/>
                <a:gd name="T65" fmla="*/ 15875 h 226"/>
                <a:gd name="T66" fmla="*/ 66675 w 78"/>
                <a:gd name="T67" fmla="*/ 7938 h 226"/>
                <a:gd name="T68" fmla="*/ 66675 w 78"/>
                <a:gd name="T69" fmla="*/ 7938 h 2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226"/>
                <a:gd name="T107" fmla="*/ 78 w 78"/>
                <a:gd name="T108" fmla="*/ 226 h 2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226">
                  <a:moveTo>
                    <a:pt x="42" y="5"/>
                  </a:moveTo>
                  <a:lnTo>
                    <a:pt x="47" y="0"/>
                  </a:lnTo>
                  <a:lnTo>
                    <a:pt x="52" y="0"/>
                  </a:lnTo>
                  <a:lnTo>
                    <a:pt x="57" y="5"/>
                  </a:lnTo>
                  <a:lnTo>
                    <a:pt x="63" y="5"/>
                  </a:lnTo>
                  <a:lnTo>
                    <a:pt x="68" y="10"/>
                  </a:lnTo>
                  <a:lnTo>
                    <a:pt x="73" y="15"/>
                  </a:lnTo>
                  <a:lnTo>
                    <a:pt x="78" y="15"/>
                  </a:lnTo>
                  <a:lnTo>
                    <a:pt x="78" y="20"/>
                  </a:lnTo>
                  <a:lnTo>
                    <a:pt x="73" y="25"/>
                  </a:lnTo>
                  <a:lnTo>
                    <a:pt x="73" y="30"/>
                  </a:lnTo>
                  <a:lnTo>
                    <a:pt x="73" y="41"/>
                  </a:lnTo>
                  <a:lnTo>
                    <a:pt x="73" y="46"/>
                  </a:lnTo>
                  <a:lnTo>
                    <a:pt x="68" y="61"/>
                  </a:lnTo>
                  <a:lnTo>
                    <a:pt x="68" y="77"/>
                  </a:lnTo>
                  <a:lnTo>
                    <a:pt x="68" y="92"/>
                  </a:lnTo>
                  <a:lnTo>
                    <a:pt x="68" y="113"/>
                  </a:lnTo>
                  <a:lnTo>
                    <a:pt x="68" y="133"/>
                  </a:lnTo>
                  <a:lnTo>
                    <a:pt x="68" y="154"/>
                  </a:lnTo>
                  <a:lnTo>
                    <a:pt x="68" y="169"/>
                  </a:lnTo>
                  <a:lnTo>
                    <a:pt x="68" y="179"/>
                  </a:lnTo>
                  <a:lnTo>
                    <a:pt x="68" y="195"/>
                  </a:lnTo>
                  <a:lnTo>
                    <a:pt x="68" y="200"/>
                  </a:lnTo>
                  <a:lnTo>
                    <a:pt x="68" y="210"/>
                  </a:lnTo>
                  <a:lnTo>
                    <a:pt x="68" y="215"/>
                  </a:lnTo>
                  <a:lnTo>
                    <a:pt x="63" y="221"/>
                  </a:lnTo>
                  <a:lnTo>
                    <a:pt x="63" y="226"/>
                  </a:lnTo>
                  <a:lnTo>
                    <a:pt x="57" y="226"/>
                  </a:lnTo>
                  <a:lnTo>
                    <a:pt x="57" y="221"/>
                  </a:lnTo>
                  <a:lnTo>
                    <a:pt x="52" y="221"/>
                  </a:lnTo>
                  <a:lnTo>
                    <a:pt x="52" y="215"/>
                  </a:lnTo>
                  <a:lnTo>
                    <a:pt x="52" y="210"/>
                  </a:lnTo>
                  <a:lnTo>
                    <a:pt x="52" y="205"/>
                  </a:lnTo>
                  <a:lnTo>
                    <a:pt x="52" y="200"/>
                  </a:lnTo>
                  <a:lnTo>
                    <a:pt x="52" y="195"/>
                  </a:lnTo>
                  <a:lnTo>
                    <a:pt x="52" y="185"/>
                  </a:lnTo>
                  <a:lnTo>
                    <a:pt x="52" y="179"/>
                  </a:lnTo>
                  <a:lnTo>
                    <a:pt x="52" y="169"/>
                  </a:lnTo>
                  <a:lnTo>
                    <a:pt x="52" y="159"/>
                  </a:lnTo>
                  <a:lnTo>
                    <a:pt x="52" y="149"/>
                  </a:lnTo>
                  <a:lnTo>
                    <a:pt x="52" y="138"/>
                  </a:lnTo>
                  <a:lnTo>
                    <a:pt x="52" y="113"/>
                  </a:lnTo>
                  <a:lnTo>
                    <a:pt x="52" y="92"/>
                  </a:lnTo>
                  <a:lnTo>
                    <a:pt x="52" y="72"/>
                  </a:lnTo>
                  <a:lnTo>
                    <a:pt x="52" y="56"/>
                  </a:lnTo>
                  <a:lnTo>
                    <a:pt x="52" y="41"/>
                  </a:lnTo>
                  <a:lnTo>
                    <a:pt x="52" y="30"/>
                  </a:lnTo>
                  <a:lnTo>
                    <a:pt x="52" y="20"/>
                  </a:lnTo>
                  <a:lnTo>
                    <a:pt x="47" y="20"/>
                  </a:lnTo>
                  <a:lnTo>
                    <a:pt x="36" y="20"/>
                  </a:lnTo>
                  <a:lnTo>
                    <a:pt x="31" y="20"/>
                  </a:lnTo>
                  <a:lnTo>
                    <a:pt x="15" y="25"/>
                  </a:lnTo>
                  <a:lnTo>
                    <a:pt x="0" y="25"/>
                  </a:lnTo>
                  <a:lnTo>
                    <a:pt x="0" y="15"/>
                  </a:lnTo>
                  <a:lnTo>
                    <a:pt x="10" y="15"/>
                  </a:lnTo>
                  <a:lnTo>
                    <a:pt x="26" y="10"/>
                  </a:lnTo>
                  <a:lnTo>
                    <a:pt x="31" y="10"/>
                  </a:lnTo>
                  <a:lnTo>
                    <a:pt x="36" y="5"/>
                  </a:lnTo>
                  <a:lnTo>
                    <a:pt x="42" y="5"/>
                  </a:lnTo>
                </a:path>
              </a:pathLst>
            </a:custGeom>
            <a:solidFill>
              <a:srgbClr val="C00000"/>
            </a:solidFill>
            <a:ln w="5">
              <a:solidFill>
                <a:srgbClr val="C00000"/>
              </a:solidFill>
              <a:round/>
            </a:ln>
          </p:spPr>
          <p:txBody>
            <a:bodyPr/>
            <a:lstStyle/>
            <a:p>
              <a:endParaRPr lang="zh-CN" altLang="en-US"/>
            </a:p>
          </p:txBody>
        </p:sp>
        <p:sp>
          <p:nvSpPr>
            <p:cNvPr id="67641" name="Freeform 60"/>
            <p:cNvSpPr/>
            <p:nvPr/>
          </p:nvSpPr>
          <p:spPr bwMode="auto">
            <a:xfrm>
              <a:off x="2419085" y="1486695"/>
              <a:ext cx="50800" cy="33337"/>
            </a:xfrm>
            <a:custGeom>
              <a:avLst/>
              <a:gdLst>
                <a:gd name="T0" fmla="*/ 50800 w 32"/>
                <a:gd name="T1" fmla="*/ 17462 h 21"/>
                <a:gd name="T2" fmla="*/ 50800 w 32"/>
                <a:gd name="T3" fmla="*/ 25400 h 21"/>
                <a:gd name="T4" fmla="*/ 41275 w 32"/>
                <a:gd name="T5" fmla="*/ 25400 h 21"/>
                <a:gd name="T6" fmla="*/ 33337 w 32"/>
                <a:gd name="T7" fmla="*/ 25400 h 21"/>
                <a:gd name="T8" fmla="*/ 25400 w 32"/>
                <a:gd name="T9" fmla="*/ 33337 h 21"/>
                <a:gd name="T10" fmla="*/ 7937 w 32"/>
                <a:gd name="T11" fmla="*/ 33337 h 21"/>
                <a:gd name="T12" fmla="*/ 0 w 32"/>
                <a:gd name="T13" fmla="*/ 33337 h 21"/>
                <a:gd name="T14" fmla="*/ 0 w 32"/>
                <a:gd name="T15" fmla="*/ 9525 h 21"/>
                <a:gd name="T16" fmla="*/ 17462 w 32"/>
                <a:gd name="T17" fmla="*/ 9525 h 21"/>
                <a:gd name="T18" fmla="*/ 25400 w 32"/>
                <a:gd name="T19" fmla="*/ 9525 h 21"/>
                <a:gd name="T20" fmla="*/ 25400 w 32"/>
                <a:gd name="T21" fmla="*/ 9525 h 21"/>
                <a:gd name="T22" fmla="*/ 41275 w 32"/>
                <a:gd name="T23" fmla="*/ 0 h 21"/>
                <a:gd name="T24" fmla="*/ 50800 w 32"/>
                <a:gd name="T25" fmla="*/ 9525 h 21"/>
                <a:gd name="T26" fmla="*/ 50800 w 32"/>
                <a:gd name="T27" fmla="*/ 9525 h 21"/>
                <a:gd name="T28" fmla="*/ 50800 w 32"/>
                <a:gd name="T29" fmla="*/ 17462 h 21"/>
                <a:gd name="T30" fmla="*/ 50800 w 32"/>
                <a:gd name="T31" fmla="*/ 17462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21"/>
                <a:gd name="T50" fmla="*/ 32 w 32"/>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21">
                  <a:moveTo>
                    <a:pt x="32" y="11"/>
                  </a:moveTo>
                  <a:lnTo>
                    <a:pt x="32" y="16"/>
                  </a:lnTo>
                  <a:lnTo>
                    <a:pt x="26" y="16"/>
                  </a:lnTo>
                  <a:lnTo>
                    <a:pt x="21" y="16"/>
                  </a:lnTo>
                  <a:lnTo>
                    <a:pt x="16" y="21"/>
                  </a:lnTo>
                  <a:lnTo>
                    <a:pt x="5" y="21"/>
                  </a:lnTo>
                  <a:lnTo>
                    <a:pt x="0" y="21"/>
                  </a:lnTo>
                  <a:lnTo>
                    <a:pt x="0" y="6"/>
                  </a:lnTo>
                  <a:lnTo>
                    <a:pt x="11" y="6"/>
                  </a:lnTo>
                  <a:lnTo>
                    <a:pt x="16" y="6"/>
                  </a:lnTo>
                  <a:lnTo>
                    <a:pt x="26" y="0"/>
                  </a:lnTo>
                  <a:lnTo>
                    <a:pt x="32" y="6"/>
                  </a:lnTo>
                  <a:lnTo>
                    <a:pt x="32" y="11"/>
                  </a:lnTo>
                </a:path>
              </a:pathLst>
            </a:custGeom>
            <a:solidFill>
              <a:srgbClr val="C00000"/>
            </a:solidFill>
            <a:ln w="5">
              <a:solidFill>
                <a:srgbClr val="C00000"/>
              </a:solidFill>
              <a:round/>
            </a:ln>
          </p:spPr>
          <p:txBody>
            <a:bodyPr/>
            <a:lstStyle/>
            <a:p>
              <a:endParaRPr lang="zh-CN" altLang="en-US"/>
            </a:p>
          </p:txBody>
        </p:sp>
        <p:sp>
          <p:nvSpPr>
            <p:cNvPr id="67642" name="Freeform 61"/>
            <p:cNvSpPr/>
            <p:nvPr/>
          </p:nvSpPr>
          <p:spPr bwMode="auto">
            <a:xfrm>
              <a:off x="2411147" y="1577183"/>
              <a:ext cx="66675" cy="23812"/>
            </a:xfrm>
            <a:custGeom>
              <a:avLst/>
              <a:gdLst>
                <a:gd name="T0" fmla="*/ 0 w 42"/>
                <a:gd name="T1" fmla="*/ 7937 h 15"/>
                <a:gd name="T2" fmla="*/ 15875 w 42"/>
                <a:gd name="T3" fmla="*/ 0 h 15"/>
                <a:gd name="T4" fmla="*/ 25400 w 42"/>
                <a:gd name="T5" fmla="*/ 0 h 15"/>
                <a:gd name="T6" fmla="*/ 33338 w 42"/>
                <a:gd name="T7" fmla="*/ 0 h 15"/>
                <a:gd name="T8" fmla="*/ 41275 w 42"/>
                <a:gd name="T9" fmla="*/ 0 h 15"/>
                <a:gd name="T10" fmla="*/ 49212 w 42"/>
                <a:gd name="T11" fmla="*/ 0 h 15"/>
                <a:gd name="T12" fmla="*/ 49212 w 42"/>
                <a:gd name="T13" fmla="*/ 0 h 15"/>
                <a:gd name="T14" fmla="*/ 58738 w 42"/>
                <a:gd name="T15" fmla="*/ 0 h 15"/>
                <a:gd name="T16" fmla="*/ 58738 w 42"/>
                <a:gd name="T17" fmla="*/ 7937 h 15"/>
                <a:gd name="T18" fmla="*/ 66675 w 42"/>
                <a:gd name="T19" fmla="*/ 7937 h 15"/>
                <a:gd name="T20" fmla="*/ 58738 w 42"/>
                <a:gd name="T21" fmla="*/ 15875 h 15"/>
                <a:gd name="T22" fmla="*/ 58738 w 42"/>
                <a:gd name="T23" fmla="*/ 15875 h 15"/>
                <a:gd name="T24" fmla="*/ 49212 w 42"/>
                <a:gd name="T25" fmla="*/ 15875 h 15"/>
                <a:gd name="T26" fmla="*/ 41275 w 42"/>
                <a:gd name="T27" fmla="*/ 23812 h 15"/>
                <a:gd name="T28" fmla="*/ 25400 w 42"/>
                <a:gd name="T29" fmla="*/ 23812 h 15"/>
                <a:gd name="T30" fmla="*/ 0 w 42"/>
                <a:gd name="T31" fmla="*/ 23812 h 15"/>
                <a:gd name="T32" fmla="*/ 0 w 42"/>
                <a:gd name="T33" fmla="*/ 7937 h 15"/>
                <a:gd name="T34" fmla="*/ 0 w 42"/>
                <a:gd name="T35" fmla="*/ 7937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
                <a:gd name="T55" fmla="*/ 0 h 15"/>
                <a:gd name="T56" fmla="*/ 42 w 42"/>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 h="15">
                  <a:moveTo>
                    <a:pt x="0" y="5"/>
                  </a:moveTo>
                  <a:lnTo>
                    <a:pt x="10" y="0"/>
                  </a:lnTo>
                  <a:lnTo>
                    <a:pt x="16" y="0"/>
                  </a:lnTo>
                  <a:lnTo>
                    <a:pt x="21" y="0"/>
                  </a:lnTo>
                  <a:lnTo>
                    <a:pt x="26" y="0"/>
                  </a:lnTo>
                  <a:lnTo>
                    <a:pt x="31" y="0"/>
                  </a:lnTo>
                  <a:lnTo>
                    <a:pt x="37" y="0"/>
                  </a:lnTo>
                  <a:lnTo>
                    <a:pt x="37" y="5"/>
                  </a:lnTo>
                  <a:lnTo>
                    <a:pt x="42" y="5"/>
                  </a:lnTo>
                  <a:lnTo>
                    <a:pt x="37" y="10"/>
                  </a:lnTo>
                  <a:lnTo>
                    <a:pt x="31" y="10"/>
                  </a:lnTo>
                  <a:lnTo>
                    <a:pt x="26" y="15"/>
                  </a:lnTo>
                  <a:lnTo>
                    <a:pt x="16" y="15"/>
                  </a:lnTo>
                  <a:lnTo>
                    <a:pt x="0" y="15"/>
                  </a:lnTo>
                  <a:lnTo>
                    <a:pt x="0" y="5"/>
                  </a:lnTo>
                </a:path>
              </a:pathLst>
            </a:custGeom>
            <a:solidFill>
              <a:srgbClr val="C00000"/>
            </a:solidFill>
            <a:ln w="5">
              <a:solidFill>
                <a:srgbClr val="C00000"/>
              </a:solidFill>
              <a:round/>
            </a:ln>
          </p:spPr>
          <p:txBody>
            <a:bodyPr/>
            <a:lstStyle/>
            <a:p>
              <a:endParaRPr lang="zh-CN" altLang="en-US"/>
            </a:p>
          </p:txBody>
        </p:sp>
        <p:sp>
          <p:nvSpPr>
            <p:cNvPr id="67643" name="Freeform 62"/>
            <p:cNvSpPr/>
            <p:nvPr/>
          </p:nvSpPr>
          <p:spPr bwMode="auto">
            <a:xfrm>
              <a:off x="2411147" y="1675608"/>
              <a:ext cx="92075" cy="23812"/>
            </a:xfrm>
            <a:custGeom>
              <a:avLst/>
              <a:gdLst>
                <a:gd name="T0" fmla="*/ 0 w 58"/>
                <a:gd name="T1" fmla="*/ 23812 h 15"/>
                <a:gd name="T2" fmla="*/ 0 w 58"/>
                <a:gd name="T3" fmla="*/ 7937 h 15"/>
                <a:gd name="T4" fmla="*/ 15875 w 58"/>
                <a:gd name="T5" fmla="*/ 7937 h 15"/>
                <a:gd name="T6" fmla="*/ 33338 w 58"/>
                <a:gd name="T7" fmla="*/ 0 h 15"/>
                <a:gd name="T8" fmla="*/ 41275 w 58"/>
                <a:gd name="T9" fmla="*/ 0 h 15"/>
                <a:gd name="T10" fmla="*/ 49212 w 58"/>
                <a:gd name="T11" fmla="*/ 0 h 15"/>
                <a:gd name="T12" fmla="*/ 66675 w 58"/>
                <a:gd name="T13" fmla="*/ 0 h 15"/>
                <a:gd name="T14" fmla="*/ 92075 w 58"/>
                <a:gd name="T15" fmla="*/ 0 h 15"/>
                <a:gd name="T16" fmla="*/ 92075 w 58"/>
                <a:gd name="T17" fmla="*/ 15875 h 15"/>
                <a:gd name="T18" fmla="*/ 82550 w 58"/>
                <a:gd name="T19" fmla="*/ 15875 h 15"/>
                <a:gd name="T20" fmla="*/ 82550 w 58"/>
                <a:gd name="T21" fmla="*/ 23812 h 15"/>
                <a:gd name="T22" fmla="*/ 74613 w 58"/>
                <a:gd name="T23" fmla="*/ 23812 h 15"/>
                <a:gd name="T24" fmla="*/ 66675 w 58"/>
                <a:gd name="T25" fmla="*/ 23812 h 15"/>
                <a:gd name="T26" fmla="*/ 49212 w 58"/>
                <a:gd name="T27" fmla="*/ 23812 h 15"/>
                <a:gd name="T28" fmla="*/ 33338 w 58"/>
                <a:gd name="T29" fmla="*/ 23812 h 15"/>
                <a:gd name="T30" fmla="*/ 15875 w 58"/>
                <a:gd name="T31" fmla="*/ 23812 h 15"/>
                <a:gd name="T32" fmla="*/ 0 w 58"/>
                <a:gd name="T33" fmla="*/ 23812 h 15"/>
                <a:gd name="T34" fmla="*/ 0 w 58"/>
                <a:gd name="T35" fmla="*/ 23812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15"/>
                <a:gd name="T56" fmla="*/ 58 w 58"/>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15">
                  <a:moveTo>
                    <a:pt x="0" y="15"/>
                  </a:moveTo>
                  <a:lnTo>
                    <a:pt x="0" y="5"/>
                  </a:lnTo>
                  <a:lnTo>
                    <a:pt x="10" y="5"/>
                  </a:lnTo>
                  <a:lnTo>
                    <a:pt x="21" y="0"/>
                  </a:lnTo>
                  <a:lnTo>
                    <a:pt x="26" y="0"/>
                  </a:lnTo>
                  <a:lnTo>
                    <a:pt x="31" y="0"/>
                  </a:lnTo>
                  <a:lnTo>
                    <a:pt x="42" y="0"/>
                  </a:lnTo>
                  <a:lnTo>
                    <a:pt x="58" y="0"/>
                  </a:lnTo>
                  <a:lnTo>
                    <a:pt x="58" y="10"/>
                  </a:lnTo>
                  <a:lnTo>
                    <a:pt x="52" y="10"/>
                  </a:lnTo>
                  <a:lnTo>
                    <a:pt x="52" y="15"/>
                  </a:lnTo>
                  <a:lnTo>
                    <a:pt x="47" y="15"/>
                  </a:lnTo>
                  <a:lnTo>
                    <a:pt x="42" y="15"/>
                  </a:lnTo>
                  <a:lnTo>
                    <a:pt x="31" y="15"/>
                  </a:lnTo>
                  <a:lnTo>
                    <a:pt x="21" y="15"/>
                  </a:lnTo>
                  <a:lnTo>
                    <a:pt x="10" y="15"/>
                  </a:lnTo>
                  <a:lnTo>
                    <a:pt x="0" y="15"/>
                  </a:lnTo>
                </a:path>
              </a:pathLst>
            </a:custGeom>
            <a:solidFill>
              <a:srgbClr val="C00000"/>
            </a:solidFill>
            <a:ln w="5">
              <a:solidFill>
                <a:srgbClr val="C00000"/>
              </a:solidFill>
              <a:round/>
            </a:ln>
          </p:spPr>
          <p:txBody>
            <a:bodyPr/>
            <a:lstStyle/>
            <a:p>
              <a:endParaRPr lang="zh-CN" altLang="en-US"/>
            </a:p>
          </p:txBody>
        </p:sp>
        <p:sp>
          <p:nvSpPr>
            <p:cNvPr id="67644" name="Freeform 63"/>
            <p:cNvSpPr/>
            <p:nvPr/>
          </p:nvSpPr>
          <p:spPr bwMode="auto">
            <a:xfrm>
              <a:off x="2552435" y="1381920"/>
              <a:ext cx="125413" cy="415925"/>
            </a:xfrm>
            <a:custGeom>
              <a:avLst/>
              <a:gdLst>
                <a:gd name="T0" fmla="*/ 58738 w 79"/>
                <a:gd name="T1" fmla="*/ 366712 h 262"/>
                <a:gd name="T2" fmla="*/ 33338 w 79"/>
                <a:gd name="T3" fmla="*/ 390525 h 262"/>
                <a:gd name="T4" fmla="*/ 25400 w 79"/>
                <a:gd name="T5" fmla="*/ 407988 h 262"/>
                <a:gd name="T6" fmla="*/ 17463 w 79"/>
                <a:gd name="T7" fmla="*/ 415925 h 262"/>
                <a:gd name="T8" fmla="*/ 7938 w 79"/>
                <a:gd name="T9" fmla="*/ 407988 h 262"/>
                <a:gd name="T10" fmla="*/ 0 w 79"/>
                <a:gd name="T11" fmla="*/ 382587 h 262"/>
                <a:gd name="T12" fmla="*/ 0 w 79"/>
                <a:gd name="T13" fmla="*/ 374650 h 262"/>
                <a:gd name="T14" fmla="*/ 0 w 79"/>
                <a:gd name="T15" fmla="*/ 366712 h 262"/>
                <a:gd name="T16" fmla="*/ 7938 w 79"/>
                <a:gd name="T17" fmla="*/ 350837 h 262"/>
                <a:gd name="T18" fmla="*/ 17463 w 79"/>
                <a:gd name="T19" fmla="*/ 333375 h 262"/>
                <a:gd name="T20" fmla="*/ 17463 w 79"/>
                <a:gd name="T21" fmla="*/ 309562 h 262"/>
                <a:gd name="T22" fmla="*/ 17463 w 79"/>
                <a:gd name="T23" fmla="*/ 284162 h 262"/>
                <a:gd name="T24" fmla="*/ 17463 w 79"/>
                <a:gd name="T25" fmla="*/ 252412 h 262"/>
                <a:gd name="T26" fmla="*/ 17463 w 79"/>
                <a:gd name="T27" fmla="*/ 203200 h 262"/>
                <a:gd name="T28" fmla="*/ 17463 w 79"/>
                <a:gd name="T29" fmla="*/ 153987 h 262"/>
                <a:gd name="T30" fmla="*/ 17463 w 79"/>
                <a:gd name="T31" fmla="*/ 104775 h 262"/>
                <a:gd name="T32" fmla="*/ 17463 w 79"/>
                <a:gd name="T33" fmla="*/ 73025 h 262"/>
                <a:gd name="T34" fmla="*/ 17463 w 79"/>
                <a:gd name="T35" fmla="*/ 47625 h 262"/>
                <a:gd name="T36" fmla="*/ 7938 w 79"/>
                <a:gd name="T37" fmla="*/ 23812 h 262"/>
                <a:gd name="T38" fmla="*/ 7938 w 79"/>
                <a:gd name="T39" fmla="*/ 7937 h 262"/>
                <a:gd name="T40" fmla="*/ 7938 w 79"/>
                <a:gd name="T41" fmla="*/ 0 h 262"/>
                <a:gd name="T42" fmla="*/ 17463 w 79"/>
                <a:gd name="T43" fmla="*/ 0 h 262"/>
                <a:gd name="T44" fmla="*/ 25400 w 79"/>
                <a:gd name="T45" fmla="*/ 7937 h 262"/>
                <a:gd name="T46" fmla="*/ 41275 w 79"/>
                <a:gd name="T47" fmla="*/ 7937 h 262"/>
                <a:gd name="T48" fmla="*/ 41275 w 79"/>
                <a:gd name="T49" fmla="*/ 23812 h 262"/>
                <a:gd name="T50" fmla="*/ 41275 w 79"/>
                <a:gd name="T51" fmla="*/ 57150 h 262"/>
                <a:gd name="T52" fmla="*/ 41275 w 79"/>
                <a:gd name="T53" fmla="*/ 114300 h 262"/>
                <a:gd name="T54" fmla="*/ 41275 w 79"/>
                <a:gd name="T55" fmla="*/ 171450 h 262"/>
                <a:gd name="T56" fmla="*/ 41275 w 79"/>
                <a:gd name="T57" fmla="*/ 227012 h 262"/>
                <a:gd name="T58" fmla="*/ 41275 w 79"/>
                <a:gd name="T59" fmla="*/ 284162 h 262"/>
                <a:gd name="T60" fmla="*/ 41275 w 79"/>
                <a:gd name="T61" fmla="*/ 317500 h 262"/>
                <a:gd name="T62" fmla="*/ 41275 w 79"/>
                <a:gd name="T63" fmla="*/ 333375 h 262"/>
                <a:gd name="T64" fmla="*/ 41275 w 79"/>
                <a:gd name="T65" fmla="*/ 333375 h 262"/>
                <a:gd name="T66" fmla="*/ 58738 w 79"/>
                <a:gd name="T67" fmla="*/ 333375 h 262"/>
                <a:gd name="T68" fmla="*/ 84138 w 79"/>
                <a:gd name="T69" fmla="*/ 317500 h 262"/>
                <a:gd name="T70" fmla="*/ 107950 w 79"/>
                <a:gd name="T71" fmla="*/ 301625 h 262"/>
                <a:gd name="T72" fmla="*/ 125413 w 79"/>
                <a:gd name="T73" fmla="*/ 301625 h 262"/>
                <a:gd name="T74" fmla="*/ 117475 w 79"/>
                <a:gd name="T75" fmla="*/ 309562 h 262"/>
                <a:gd name="T76" fmla="*/ 107950 w 79"/>
                <a:gd name="T77" fmla="*/ 317500 h 262"/>
                <a:gd name="T78" fmla="*/ 74613 w 79"/>
                <a:gd name="T79" fmla="*/ 350837 h 2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
                <a:gd name="T121" fmla="*/ 0 h 262"/>
                <a:gd name="T122" fmla="*/ 79 w 79"/>
                <a:gd name="T123" fmla="*/ 262 h 26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 h="262">
                  <a:moveTo>
                    <a:pt x="47" y="221"/>
                  </a:moveTo>
                  <a:lnTo>
                    <a:pt x="37" y="231"/>
                  </a:lnTo>
                  <a:lnTo>
                    <a:pt x="26" y="241"/>
                  </a:lnTo>
                  <a:lnTo>
                    <a:pt x="21" y="246"/>
                  </a:lnTo>
                  <a:lnTo>
                    <a:pt x="21" y="251"/>
                  </a:lnTo>
                  <a:lnTo>
                    <a:pt x="16" y="257"/>
                  </a:lnTo>
                  <a:lnTo>
                    <a:pt x="16" y="262"/>
                  </a:lnTo>
                  <a:lnTo>
                    <a:pt x="11" y="262"/>
                  </a:lnTo>
                  <a:lnTo>
                    <a:pt x="11" y="257"/>
                  </a:lnTo>
                  <a:lnTo>
                    <a:pt x="5" y="257"/>
                  </a:lnTo>
                  <a:lnTo>
                    <a:pt x="5" y="251"/>
                  </a:lnTo>
                  <a:lnTo>
                    <a:pt x="0" y="241"/>
                  </a:lnTo>
                  <a:lnTo>
                    <a:pt x="0" y="236"/>
                  </a:lnTo>
                  <a:lnTo>
                    <a:pt x="0" y="231"/>
                  </a:lnTo>
                  <a:lnTo>
                    <a:pt x="5" y="226"/>
                  </a:lnTo>
                  <a:lnTo>
                    <a:pt x="5" y="221"/>
                  </a:lnTo>
                  <a:lnTo>
                    <a:pt x="5" y="215"/>
                  </a:lnTo>
                  <a:lnTo>
                    <a:pt x="11" y="210"/>
                  </a:lnTo>
                  <a:lnTo>
                    <a:pt x="11" y="200"/>
                  </a:lnTo>
                  <a:lnTo>
                    <a:pt x="11" y="195"/>
                  </a:lnTo>
                  <a:lnTo>
                    <a:pt x="11" y="190"/>
                  </a:lnTo>
                  <a:lnTo>
                    <a:pt x="11" y="179"/>
                  </a:lnTo>
                  <a:lnTo>
                    <a:pt x="11" y="169"/>
                  </a:lnTo>
                  <a:lnTo>
                    <a:pt x="11" y="159"/>
                  </a:lnTo>
                  <a:lnTo>
                    <a:pt x="11" y="143"/>
                  </a:lnTo>
                  <a:lnTo>
                    <a:pt x="11" y="128"/>
                  </a:lnTo>
                  <a:lnTo>
                    <a:pt x="11" y="113"/>
                  </a:lnTo>
                  <a:lnTo>
                    <a:pt x="11" y="97"/>
                  </a:lnTo>
                  <a:lnTo>
                    <a:pt x="11" y="82"/>
                  </a:lnTo>
                  <a:lnTo>
                    <a:pt x="11" y="66"/>
                  </a:lnTo>
                  <a:lnTo>
                    <a:pt x="11" y="56"/>
                  </a:lnTo>
                  <a:lnTo>
                    <a:pt x="11" y="46"/>
                  </a:lnTo>
                  <a:lnTo>
                    <a:pt x="11" y="36"/>
                  </a:lnTo>
                  <a:lnTo>
                    <a:pt x="11" y="30"/>
                  </a:lnTo>
                  <a:lnTo>
                    <a:pt x="5" y="25"/>
                  </a:lnTo>
                  <a:lnTo>
                    <a:pt x="5" y="15"/>
                  </a:lnTo>
                  <a:lnTo>
                    <a:pt x="5" y="10"/>
                  </a:lnTo>
                  <a:lnTo>
                    <a:pt x="5" y="5"/>
                  </a:lnTo>
                  <a:lnTo>
                    <a:pt x="5" y="0"/>
                  </a:lnTo>
                  <a:lnTo>
                    <a:pt x="11" y="0"/>
                  </a:lnTo>
                  <a:lnTo>
                    <a:pt x="16" y="0"/>
                  </a:lnTo>
                  <a:lnTo>
                    <a:pt x="16" y="5"/>
                  </a:lnTo>
                  <a:lnTo>
                    <a:pt x="21" y="5"/>
                  </a:lnTo>
                  <a:lnTo>
                    <a:pt x="26" y="5"/>
                  </a:lnTo>
                  <a:lnTo>
                    <a:pt x="26" y="15"/>
                  </a:lnTo>
                  <a:lnTo>
                    <a:pt x="26" y="25"/>
                  </a:lnTo>
                  <a:lnTo>
                    <a:pt x="26" y="36"/>
                  </a:lnTo>
                  <a:lnTo>
                    <a:pt x="26" y="51"/>
                  </a:lnTo>
                  <a:lnTo>
                    <a:pt x="26" y="72"/>
                  </a:lnTo>
                  <a:lnTo>
                    <a:pt x="26" y="87"/>
                  </a:lnTo>
                  <a:lnTo>
                    <a:pt x="26" y="108"/>
                  </a:lnTo>
                  <a:lnTo>
                    <a:pt x="26" y="128"/>
                  </a:lnTo>
                  <a:lnTo>
                    <a:pt x="26" y="143"/>
                  </a:lnTo>
                  <a:lnTo>
                    <a:pt x="26" y="164"/>
                  </a:lnTo>
                  <a:lnTo>
                    <a:pt x="26" y="179"/>
                  </a:lnTo>
                  <a:lnTo>
                    <a:pt x="26" y="190"/>
                  </a:lnTo>
                  <a:lnTo>
                    <a:pt x="26" y="200"/>
                  </a:lnTo>
                  <a:lnTo>
                    <a:pt x="26" y="205"/>
                  </a:lnTo>
                  <a:lnTo>
                    <a:pt x="26" y="210"/>
                  </a:lnTo>
                  <a:lnTo>
                    <a:pt x="32" y="210"/>
                  </a:lnTo>
                  <a:lnTo>
                    <a:pt x="37" y="210"/>
                  </a:lnTo>
                  <a:lnTo>
                    <a:pt x="42" y="205"/>
                  </a:lnTo>
                  <a:lnTo>
                    <a:pt x="53" y="200"/>
                  </a:lnTo>
                  <a:lnTo>
                    <a:pt x="63" y="195"/>
                  </a:lnTo>
                  <a:lnTo>
                    <a:pt x="68" y="190"/>
                  </a:lnTo>
                  <a:lnTo>
                    <a:pt x="74" y="190"/>
                  </a:lnTo>
                  <a:lnTo>
                    <a:pt x="79" y="190"/>
                  </a:lnTo>
                  <a:lnTo>
                    <a:pt x="79" y="195"/>
                  </a:lnTo>
                  <a:lnTo>
                    <a:pt x="74" y="195"/>
                  </a:lnTo>
                  <a:lnTo>
                    <a:pt x="74" y="200"/>
                  </a:lnTo>
                  <a:lnTo>
                    <a:pt x="68" y="200"/>
                  </a:lnTo>
                  <a:lnTo>
                    <a:pt x="63" y="210"/>
                  </a:lnTo>
                  <a:lnTo>
                    <a:pt x="47" y="221"/>
                  </a:lnTo>
                </a:path>
              </a:pathLst>
            </a:custGeom>
            <a:solidFill>
              <a:schemeClr val="tx1"/>
            </a:solidFill>
            <a:ln w="5">
              <a:solidFill>
                <a:schemeClr val="tx1"/>
              </a:solidFill>
              <a:round/>
            </a:ln>
          </p:spPr>
          <p:txBody>
            <a:bodyPr/>
            <a:lstStyle/>
            <a:p>
              <a:endParaRPr lang="zh-CN" altLang="en-US"/>
            </a:p>
          </p:txBody>
        </p:sp>
        <p:sp>
          <p:nvSpPr>
            <p:cNvPr id="67645" name="Freeform 64"/>
            <p:cNvSpPr/>
            <p:nvPr/>
          </p:nvSpPr>
          <p:spPr bwMode="auto">
            <a:xfrm>
              <a:off x="2569897" y="1348583"/>
              <a:ext cx="166688" cy="195262"/>
            </a:xfrm>
            <a:custGeom>
              <a:avLst/>
              <a:gdLst>
                <a:gd name="T0" fmla="*/ 115888 w 105"/>
                <a:gd name="T1" fmla="*/ 90487 h 123"/>
                <a:gd name="T2" fmla="*/ 115888 w 105"/>
                <a:gd name="T3" fmla="*/ 65087 h 123"/>
                <a:gd name="T4" fmla="*/ 115888 w 105"/>
                <a:gd name="T5" fmla="*/ 49212 h 123"/>
                <a:gd name="T6" fmla="*/ 115888 w 105"/>
                <a:gd name="T7" fmla="*/ 41275 h 123"/>
                <a:gd name="T8" fmla="*/ 107950 w 105"/>
                <a:gd name="T9" fmla="*/ 41275 h 123"/>
                <a:gd name="T10" fmla="*/ 82550 w 105"/>
                <a:gd name="T11" fmla="*/ 41275 h 123"/>
                <a:gd name="T12" fmla="*/ 41275 w 105"/>
                <a:gd name="T13" fmla="*/ 49212 h 123"/>
                <a:gd name="T14" fmla="*/ 15875 w 105"/>
                <a:gd name="T15" fmla="*/ 57150 h 123"/>
                <a:gd name="T16" fmla="*/ 0 w 105"/>
                <a:gd name="T17" fmla="*/ 41275 h 123"/>
                <a:gd name="T18" fmla="*/ 33338 w 105"/>
                <a:gd name="T19" fmla="*/ 33337 h 123"/>
                <a:gd name="T20" fmla="*/ 66675 w 105"/>
                <a:gd name="T21" fmla="*/ 23812 h 123"/>
                <a:gd name="T22" fmla="*/ 100013 w 105"/>
                <a:gd name="T23" fmla="*/ 15875 h 123"/>
                <a:gd name="T24" fmla="*/ 107950 w 105"/>
                <a:gd name="T25" fmla="*/ 7937 h 123"/>
                <a:gd name="T26" fmla="*/ 123825 w 105"/>
                <a:gd name="T27" fmla="*/ 0 h 123"/>
                <a:gd name="T28" fmla="*/ 141288 w 105"/>
                <a:gd name="T29" fmla="*/ 15875 h 123"/>
                <a:gd name="T30" fmla="*/ 157163 w 105"/>
                <a:gd name="T31" fmla="*/ 23812 h 123"/>
                <a:gd name="T32" fmla="*/ 166688 w 105"/>
                <a:gd name="T33" fmla="*/ 33337 h 123"/>
                <a:gd name="T34" fmla="*/ 166688 w 105"/>
                <a:gd name="T35" fmla="*/ 41275 h 123"/>
                <a:gd name="T36" fmla="*/ 157163 w 105"/>
                <a:gd name="T37" fmla="*/ 49212 h 123"/>
                <a:gd name="T38" fmla="*/ 157163 w 105"/>
                <a:gd name="T39" fmla="*/ 65087 h 123"/>
                <a:gd name="T40" fmla="*/ 149225 w 105"/>
                <a:gd name="T41" fmla="*/ 80962 h 123"/>
                <a:gd name="T42" fmla="*/ 141288 w 105"/>
                <a:gd name="T43" fmla="*/ 106362 h 123"/>
                <a:gd name="T44" fmla="*/ 133350 w 105"/>
                <a:gd name="T45" fmla="*/ 138112 h 123"/>
                <a:gd name="T46" fmla="*/ 123825 w 105"/>
                <a:gd name="T47" fmla="*/ 163512 h 123"/>
                <a:gd name="T48" fmla="*/ 123825 w 105"/>
                <a:gd name="T49" fmla="*/ 179387 h 123"/>
                <a:gd name="T50" fmla="*/ 115888 w 105"/>
                <a:gd name="T51" fmla="*/ 195262 h 123"/>
                <a:gd name="T52" fmla="*/ 115888 w 105"/>
                <a:gd name="T53" fmla="*/ 195262 h 123"/>
                <a:gd name="T54" fmla="*/ 100013 w 105"/>
                <a:gd name="T55" fmla="*/ 187325 h 123"/>
                <a:gd name="T56" fmla="*/ 100013 w 105"/>
                <a:gd name="T57" fmla="*/ 171450 h 123"/>
                <a:gd name="T58" fmla="*/ 107950 w 105"/>
                <a:gd name="T59" fmla="*/ 163512 h 123"/>
                <a:gd name="T60" fmla="*/ 107950 w 105"/>
                <a:gd name="T61" fmla="*/ 147637 h 123"/>
                <a:gd name="T62" fmla="*/ 115888 w 105"/>
                <a:gd name="T63" fmla="*/ 122237 h 123"/>
                <a:gd name="T64" fmla="*/ 115888 w 105"/>
                <a:gd name="T65" fmla="*/ 106362 h 1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5"/>
                <a:gd name="T100" fmla="*/ 0 h 123"/>
                <a:gd name="T101" fmla="*/ 105 w 105"/>
                <a:gd name="T102" fmla="*/ 123 h 1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5" h="123">
                  <a:moveTo>
                    <a:pt x="73" y="67"/>
                  </a:moveTo>
                  <a:lnTo>
                    <a:pt x="73" y="57"/>
                  </a:lnTo>
                  <a:lnTo>
                    <a:pt x="73" y="51"/>
                  </a:lnTo>
                  <a:lnTo>
                    <a:pt x="73" y="41"/>
                  </a:lnTo>
                  <a:lnTo>
                    <a:pt x="73" y="36"/>
                  </a:lnTo>
                  <a:lnTo>
                    <a:pt x="73" y="31"/>
                  </a:lnTo>
                  <a:lnTo>
                    <a:pt x="73" y="26"/>
                  </a:lnTo>
                  <a:lnTo>
                    <a:pt x="68" y="26"/>
                  </a:lnTo>
                  <a:lnTo>
                    <a:pt x="63" y="26"/>
                  </a:lnTo>
                  <a:lnTo>
                    <a:pt x="52" y="26"/>
                  </a:lnTo>
                  <a:lnTo>
                    <a:pt x="42" y="31"/>
                  </a:lnTo>
                  <a:lnTo>
                    <a:pt x="26" y="31"/>
                  </a:lnTo>
                  <a:lnTo>
                    <a:pt x="15" y="31"/>
                  </a:lnTo>
                  <a:lnTo>
                    <a:pt x="10" y="36"/>
                  </a:lnTo>
                  <a:lnTo>
                    <a:pt x="0" y="36"/>
                  </a:lnTo>
                  <a:lnTo>
                    <a:pt x="0" y="26"/>
                  </a:lnTo>
                  <a:lnTo>
                    <a:pt x="10" y="26"/>
                  </a:lnTo>
                  <a:lnTo>
                    <a:pt x="21" y="21"/>
                  </a:lnTo>
                  <a:lnTo>
                    <a:pt x="31" y="21"/>
                  </a:lnTo>
                  <a:lnTo>
                    <a:pt x="42" y="15"/>
                  </a:lnTo>
                  <a:lnTo>
                    <a:pt x="52" y="15"/>
                  </a:lnTo>
                  <a:lnTo>
                    <a:pt x="63" y="10"/>
                  </a:lnTo>
                  <a:lnTo>
                    <a:pt x="68" y="10"/>
                  </a:lnTo>
                  <a:lnTo>
                    <a:pt x="68" y="5"/>
                  </a:lnTo>
                  <a:lnTo>
                    <a:pt x="73" y="5"/>
                  </a:lnTo>
                  <a:lnTo>
                    <a:pt x="78" y="0"/>
                  </a:lnTo>
                  <a:lnTo>
                    <a:pt x="84" y="5"/>
                  </a:lnTo>
                  <a:lnTo>
                    <a:pt x="89" y="10"/>
                  </a:lnTo>
                  <a:lnTo>
                    <a:pt x="94" y="10"/>
                  </a:lnTo>
                  <a:lnTo>
                    <a:pt x="99" y="15"/>
                  </a:lnTo>
                  <a:lnTo>
                    <a:pt x="99" y="21"/>
                  </a:lnTo>
                  <a:lnTo>
                    <a:pt x="105" y="21"/>
                  </a:lnTo>
                  <a:lnTo>
                    <a:pt x="105" y="26"/>
                  </a:lnTo>
                  <a:lnTo>
                    <a:pt x="99" y="31"/>
                  </a:lnTo>
                  <a:lnTo>
                    <a:pt x="99" y="36"/>
                  </a:lnTo>
                  <a:lnTo>
                    <a:pt x="99" y="41"/>
                  </a:lnTo>
                  <a:lnTo>
                    <a:pt x="94" y="46"/>
                  </a:lnTo>
                  <a:lnTo>
                    <a:pt x="94" y="51"/>
                  </a:lnTo>
                  <a:lnTo>
                    <a:pt x="94" y="57"/>
                  </a:lnTo>
                  <a:lnTo>
                    <a:pt x="89" y="67"/>
                  </a:lnTo>
                  <a:lnTo>
                    <a:pt x="89" y="77"/>
                  </a:lnTo>
                  <a:lnTo>
                    <a:pt x="84" y="87"/>
                  </a:lnTo>
                  <a:lnTo>
                    <a:pt x="84" y="98"/>
                  </a:lnTo>
                  <a:lnTo>
                    <a:pt x="78" y="103"/>
                  </a:lnTo>
                  <a:lnTo>
                    <a:pt x="78" y="113"/>
                  </a:lnTo>
                  <a:lnTo>
                    <a:pt x="78" y="118"/>
                  </a:lnTo>
                  <a:lnTo>
                    <a:pt x="73" y="123"/>
                  </a:lnTo>
                  <a:lnTo>
                    <a:pt x="68" y="118"/>
                  </a:lnTo>
                  <a:lnTo>
                    <a:pt x="63" y="118"/>
                  </a:lnTo>
                  <a:lnTo>
                    <a:pt x="63" y="113"/>
                  </a:lnTo>
                  <a:lnTo>
                    <a:pt x="63" y="108"/>
                  </a:lnTo>
                  <a:lnTo>
                    <a:pt x="68" y="108"/>
                  </a:lnTo>
                  <a:lnTo>
                    <a:pt x="68" y="103"/>
                  </a:lnTo>
                  <a:lnTo>
                    <a:pt x="68" y="98"/>
                  </a:lnTo>
                  <a:lnTo>
                    <a:pt x="68" y="93"/>
                  </a:lnTo>
                  <a:lnTo>
                    <a:pt x="68" y="82"/>
                  </a:lnTo>
                  <a:lnTo>
                    <a:pt x="73" y="77"/>
                  </a:lnTo>
                  <a:lnTo>
                    <a:pt x="73" y="67"/>
                  </a:lnTo>
                </a:path>
              </a:pathLst>
            </a:custGeom>
            <a:solidFill>
              <a:schemeClr val="tx1"/>
            </a:solidFill>
            <a:ln w="5">
              <a:solidFill>
                <a:schemeClr val="tx1"/>
              </a:solidFill>
              <a:round/>
            </a:ln>
          </p:spPr>
          <p:txBody>
            <a:bodyPr/>
            <a:lstStyle/>
            <a:p>
              <a:endParaRPr lang="zh-CN" altLang="en-US"/>
            </a:p>
          </p:txBody>
        </p:sp>
        <p:sp>
          <p:nvSpPr>
            <p:cNvPr id="67646" name="Freeform 65"/>
            <p:cNvSpPr/>
            <p:nvPr/>
          </p:nvSpPr>
          <p:spPr bwMode="auto">
            <a:xfrm>
              <a:off x="2585772" y="1439070"/>
              <a:ext cx="66675" cy="31750"/>
            </a:xfrm>
            <a:custGeom>
              <a:avLst/>
              <a:gdLst>
                <a:gd name="T0" fmla="*/ 0 w 42"/>
                <a:gd name="T1" fmla="*/ 15875 h 20"/>
                <a:gd name="T2" fmla="*/ 7938 w 42"/>
                <a:gd name="T3" fmla="*/ 15875 h 20"/>
                <a:gd name="T4" fmla="*/ 25400 w 42"/>
                <a:gd name="T5" fmla="*/ 7938 h 20"/>
                <a:gd name="T6" fmla="*/ 41275 w 42"/>
                <a:gd name="T7" fmla="*/ 7938 h 20"/>
                <a:gd name="T8" fmla="*/ 58738 w 42"/>
                <a:gd name="T9" fmla="*/ 0 h 20"/>
                <a:gd name="T10" fmla="*/ 66675 w 42"/>
                <a:gd name="T11" fmla="*/ 7938 h 20"/>
                <a:gd name="T12" fmla="*/ 66675 w 42"/>
                <a:gd name="T13" fmla="*/ 7938 h 20"/>
                <a:gd name="T14" fmla="*/ 66675 w 42"/>
                <a:gd name="T15" fmla="*/ 15875 h 20"/>
                <a:gd name="T16" fmla="*/ 66675 w 42"/>
                <a:gd name="T17" fmla="*/ 15875 h 20"/>
                <a:gd name="T18" fmla="*/ 66675 w 42"/>
                <a:gd name="T19" fmla="*/ 23812 h 20"/>
                <a:gd name="T20" fmla="*/ 58738 w 42"/>
                <a:gd name="T21" fmla="*/ 23812 h 20"/>
                <a:gd name="T22" fmla="*/ 50800 w 42"/>
                <a:gd name="T23" fmla="*/ 23812 h 20"/>
                <a:gd name="T24" fmla="*/ 25400 w 42"/>
                <a:gd name="T25" fmla="*/ 31750 h 20"/>
                <a:gd name="T26" fmla="*/ 0 w 42"/>
                <a:gd name="T27" fmla="*/ 31750 h 20"/>
                <a:gd name="T28" fmla="*/ 0 w 42"/>
                <a:gd name="T29" fmla="*/ 15875 h 20"/>
                <a:gd name="T30" fmla="*/ 0 w 42"/>
                <a:gd name="T31" fmla="*/ 15875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
                <a:gd name="T49" fmla="*/ 0 h 20"/>
                <a:gd name="T50" fmla="*/ 42 w 42"/>
                <a:gd name="T51" fmla="*/ 20 h 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 h="20">
                  <a:moveTo>
                    <a:pt x="0" y="10"/>
                  </a:moveTo>
                  <a:lnTo>
                    <a:pt x="5" y="10"/>
                  </a:lnTo>
                  <a:lnTo>
                    <a:pt x="16" y="5"/>
                  </a:lnTo>
                  <a:lnTo>
                    <a:pt x="26" y="5"/>
                  </a:lnTo>
                  <a:lnTo>
                    <a:pt x="37" y="0"/>
                  </a:lnTo>
                  <a:lnTo>
                    <a:pt x="42" y="5"/>
                  </a:lnTo>
                  <a:lnTo>
                    <a:pt x="42" y="10"/>
                  </a:lnTo>
                  <a:lnTo>
                    <a:pt x="42" y="15"/>
                  </a:lnTo>
                  <a:lnTo>
                    <a:pt x="37" y="15"/>
                  </a:lnTo>
                  <a:lnTo>
                    <a:pt x="32" y="15"/>
                  </a:lnTo>
                  <a:lnTo>
                    <a:pt x="16" y="20"/>
                  </a:lnTo>
                  <a:lnTo>
                    <a:pt x="0" y="20"/>
                  </a:lnTo>
                  <a:lnTo>
                    <a:pt x="0" y="10"/>
                  </a:lnTo>
                </a:path>
              </a:pathLst>
            </a:custGeom>
            <a:solidFill>
              <a:schemeClr val="tx1"/>
            </a:solidFill>
            <a:ln w="5">
              <a:solidFill>
                <a:schemeClr val="tx1"/>
              </a:solidFill>
              <a:round/>
            </a:ln>
          </p:spPr>
          <p:txBody>
            <a:bodyPr/>
            <a:lstStyle/>
            <a:p>
              <a:endParaRPr lang="zh-CN" altLang="en-US"/>
            </a:p>
          </p:txBody>
        </p:sp>
        <p:sp>
          <p:nvSpPr>
            <p:cNvPr id="67647" name="Freeform 66"/>
            <p:cNvSpPr/>
            <p:nvPr/>
          </p:nvSpPr>
          <p:spPr bwMode="auto">
            <a:xfrm>
              <a:off x="2585772" y="1512095"/>
              <a:ext cx="92075" cy="31750"/>
            </a:xfrm>
            <a:custGeom>
              <a:avLst/>
              <a:gdLst>
                <a:gd name="T0" fmla="*/ 92075 w 58"/>
                <a:gd name="T1" fmla="*/ 0 h 20"/>
                <a:gd name="T2" fmla="*/ 92075 w 58"/>
                <a:gd name="T3" fmla="*/ 23812 h 20"/>
                <a:gd name="T4" fmla="*/ 84138 w 58"/>
                <a:gd name="T5" fmla="*/ 23812 h 20"/>
                <a:gd name="T6" fmla="*/ 74613 w 58"/>
                <a:gd name="T7" fmla="*/ 23812 h 20"/>
                <a:gd name="T8" fmla="*/ 66675 w 58"/>
                <a:gd name="T9" fmla="*/ 23812 h 20"/>
                <a:gd name="T10" fmla="*/ 58738 w 58"/>
                <a:gd name="T11" fmla="*/ 23812 h 20"/>
                <a:gd name="T12" fmla="*/ 50800 w 58"/>
                <a:gd name="T13" fmla="*/ 23812 h 20"/>
                <a:gd name="T14" fmla="*/ 33338 w 58"/>
                <a:gd name="T15" fmla="*/ 23812 h 20"/>
                <a:gd name="T16" fmla="*/ 17463 w 58"/>
                <a:gd name="T17" fmla="*/ 31750 h 20"/>
                <a:gd name="T18" fmla="*/ 0 w 58"/>
                <a:gd name="T19" fmla="*/ 31750 h 20"/>
                <a:gd name="T20" fmla="*/ 0 w 58"/>
                <a:gd name="T21" fmla="*/ 15875 h 20"/>
                <a:gd name="T22" fmla="*/ 92075 w 58"/>
                <a:gd name="T23" fmla="*/ 0 h 20"/>
                <a:gd name="T24" fmla="*/ 92075 w 58"/>
                <a:gd name="T25" fmla="*/ 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0"/>
                <a:gd name="T41" fmla="*/ 58 w 58"/>
                <a:gd name="T42" fmla="*/ 20 h 2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0">
                  <a:moveTo>
                    <a:pt x="58" y="0"/>
                  </a:moveTo>
                  <a:lnTo>
                    <a:pt x="58" y="15"/>
                  </a:lnTo>
                  <a:lnTo>
                    <a:pt x="53" y="15"/>
                  </a:lnTo>
                  <a:lnTo>
                    <a:pt x="47" y="15"/>
                  </a:lnTo>
                  <a:lnTo>
                    <a:pt x="42" y="15"/>
                  </a:lnTo>
                  <a:lnTo>
                    <a:pt x="37" y="15"/>
                  </a:lnTo>
                  <a:lnTo>
                    <a:pt x="32" y="15"/>
                  </a:lnTo>
                  <a:lnTo>
                    <a:pt x="21" y="15"/>
                  </a:lnTo>
                  <a:lnTo>
                    <a:pt x="11" y="20"/>
                  </a:lnTo>
                  <a:lnTo>
                    <a:pt x="0" y="20"/>
                  </a:lnTo>
                  <a:lnTo>
                    <a:pt x="0" y="10"/>
                  </a:lnTo>
                  <a:lnTo>
                    <a:pt x="58" y="0"/>
                  </a:lnTo>
                </a:path>
              </a:pathLst>
            </a:custGeom>
            <a:solidFill>
              <a:schemeClr val="tx1"/>
            </a:solidFill>
            <a:ln w="5">
              <a:solidFill>
                <a:schemeClr val="tx1"/>
              </a:solidFill>
              <a:round/>
            </a:ln>
          </p:spPr>
          <p:txBody>
            <a:bodyPr/>
            <a:lstStyle/>
            <a:p>
              <a:endParaRPr lang="zh-CN" altLang="en-US"/>
            </a:p>
          </p:txBody>
        </p:sp>
        <p:sp>
          <p:nvSpPr>
            <p:cNvPr id="67648" name="Freeform 67"/>
            <p:cNvSpPr/>
            <p:nvPr/>
          </p:nvSpPr>
          <p:spPr bwMode="auto">
            <a:xfrm>
              <a:off x="2585772" y="1535908"/>
              <a:ext cx="258763" cy="187325"/>
            </a:xfrm>
            <a:custGeom>
              <a:avLst/>
              <a:gdLst>
                <a:gd name="T0" fmla="*/ 207963 w 163"/>
                <a:gd name="T1" fmla="*/ 155575 h 118"/>
                <a:gd name="T2" fmla="*/ 233363 w 163"/>
                <a:gd name="T3" fmla="*/ 163513 h 118"/>
                <a:gd name="T4" fmla="*/ 241300 w 163"/>
                <a:gd name="T5" fmla="*/ 171450 h 118"/>
                <a:gd name="T6" fmla="*/ 250825 w 163"/>
                <a:gd name="T7" fmla="*/ 171450 h 118"/>
                <a:gd name="T8" fmla="*/ 258763 w 163"/>
                <a:gd name="T9" fmla="*/ 171450 h 118"/>
                <a:gd name="T10" fmla="*/ 250825 w 163"/>
                <a:gd name="T11" fmla="*/ 179388 h 118"/>
                <a:gd name="T12" fmla="*/ 250825 w 163"/>
                <a:gd name="T13" fmla="*/ 179388 h 118"/>
                <a:gd name="T14" fmla="*/ 233363 w 163"/>
                <a:gd name="T15" fmla="*/ 179388 h 118"/>
                <a:gd name="T16" fmla="*/ 217488 w 163"/>
                <a:gd name="T17" fmla="*/ 187325 h 118"/>
                <a:gd name="T18" fmla="*/ 200025 w 163"/>
                <a:gd name="T19" fmla="*/ 187325 h 118"/>
                <a:gd name="T20" fmla="*/ 192088 w 163"/>
                <a:gd name="T21" fmla="*/ 187325 h 118"/>
                <a:gd name="T22" fmla="*/ 174625 w 163"/>
                <a:gd name="T23" fmla="*/ 187325 h 118"/>
                <a:gd name="T24" fmla="*/ 166688 w 163"/>
                <a:gd name="T25" fmla="*/ 187325 h 118"/>
                <a:gd name="T26" fmla="*/ 166688 w 163"/>
                <a:gd name="T27" fmla="*/ 187325 h 118"/>
                <a:gd name="T28" fmla="*/ 150813 w 163"/>
                <a:gd name="T29" fmla="*/ 179388 h 118"/>
                <a:gd name="T30" fmla="*/ 141288 w 163"/>
                <a:gd name="T31" fmla="*/ 163513 h 118"/>
                <a:gd name="T32" fmla="*/ 125413 w 163"/>
                <a:gd name="T33" fmla="*/ 147638 h 118"/>
                <a:gd name="T34" fmla="*/ 117475 w 163"/>
                <a:gd name="T35" fmla="*/ 139700 h 118"/>
                <a:gd name="T36" fmla="*/ 100013 w 163"/>
                <a:gd name="T37" fmla="*/ 122238 h 118"/>
                <a:gd name="T38" fmla="*/ 92075 w 163"/>
                <a:gd name="T39" fmla="*/ 106363 h 118"/>
                <a:gd name="T40" fmla="*/ 74613 w 163"/>
                <a:gd name="T41" fmla="*/ 90488 h 118"/>
                <a:gd name="T42" fmla="*/ 58738 w 163"/>
                <a:gd name="T43" fmla="*/ 73025 h 118"/>
                <a:gd name="T44" fmla="*/ 41275 w 163"/>
                <a:gd name="T45" fmla="*/ 49212 h 118"/>
                <a:gd name="T46" fmla="*/ 17463 w 163"/>
                <a:gd name="T47" fmla="*/ 33338 h 118"/>
                <a:gd name="T48" fmla="*/ 0 w 163"/>
                <a:gd name="T49" fmla="*/ 0 h 118"/>
                <a:gd name="T50" fmla="*/ 7938 w 163"/>
                <a:gd name="T51" fmla="*/ 0 h 118"/>
                <a:gd name="T52" fmla="*/ 33338 w 163"/>
                <a:gd name="T53" fmla="*/ 17463 h 118"/>
                <a:gd name="T54" fmla="*/ 50800 w 163"/>
                <a:gd name="T55" fmla="*/ 41275 h 118"/>
                <a:gd name="T56" fmla="*/ 66675 w 163"/>
                <a:gd name="T57" fmla="*/ 57150 h 118"/>
                <a:gd name="T58" fmla="*/ 84138 w 163"/>
                <a:gd name="T59" fmla="*/ 73025 h 118"/>
                <a:gd name="T60" fmla="*/ 100013 w 163"/>
                <a:gd name="T61" fmla="*/ 82550 h 118"/>
                <a:gd name="T62" fmla="*/ 107950 w 163"/>
                <a:gd name="T63" fmla="*/ 98425 h 118"/>
                <a:gd name="T64" fmla="*/ 125413 w 163"/>
                <a:gd name="T65" fmla="*/ 106363 h 118"/>
                <a:gd name="T66" fmla="*/ 133350 w 163"/>
                <a:gd name="T67" fmla="*/ 114300 h 118"/>
                <a:gd name="T68" fmla="*/ 174625 w 163"/>
                <a:gd name="T69" fmla="*/ 139700 h 118"/>
                <a:gd name="T70" fmla="*/ 207963 w 163"/>
                <a:gd name="T71" fmla="*/ 155575 h 118"/>
                <a:gd name="T72" fmla="*/ 207963 w 163"/>
                <a:gd name="T73" fmla="*/ 155575 h 1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3"/>
                <a:gd name="T112" fmla="*/ 0 h 118"/>
                <a:gd name="T113" fmla="*/ 163 w 163"/>
                <a:gd name="T114" fmla="*/ 118 h 1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3" h="118">
                  <a:moveTo>
                    <a:pt x="131" y="98"/>
                  </a:moveTo>
                  <a:lnTo>
                    <a:pt x="147" y="103"/>
                  </a:lnTo>
                  <a:lnTo>
                    <a:pt x="152" y="108"/>
                  </a:lnTo>
                  <a:lnTo>
                    <a:pt x="158" y="108"/>
                  </a:lnTo>
                  <a:lnTo>
                    <a:pt x="163" y="108"/>
                  </a:lnTo>
                  <a:lnTo>
                    <a:pt x="158" y="113"/>
                  </a:lnTo>
                  <a:lnTo>
                    <a:pt x="147" y="113"/>
                  </a:lnTo>
                  <a:lnTo>
                    <a:pt x="137" y="118"/>
                  </a:lnTo>
                  <a:lnTo>
                    <a:pt x="126" y="118"/>
                  </a:lnTo>
                  <a:lnTo>
                    <a:pt x="121" y="118"/>
                  </a:lnTo>
                  <a:lnTo>
                    <a:pt x="110" y="118"/>
                  </a:lnTo>
                  <a:lnTo>
                    <a:pt x="105" y="118"/>
                  </a:lnTo>
                  <a:lnTo>
                    <a:pt x="95" y="113"/>
                  </a:lnTo>
                  <a:lnTo>
                    <a:pt x="89" y="103"/>
                  </a:lnTo>
                  <a:lnTo>
                    <a:pt x="79" y="93"/>
                  </a:lnTo>
                  <a:lnTo>
                    <a:pt x="74" y="88"/>
                  </a:lnTo>
                  <a:lnTo>
                    <a:pt x="63" y="77"/>
                  </a:lnTo>
                  <a:lnTo>
                    <a:pt x="58" y="67"/>
                  </a:lnTo>
                  <a:lnTo>
                    <a:pt x="47" y="57"/>
                  </a:lnTo>
                  <a:lnTo>
                    <a:pt x="37" y="46"/>
                  </a:lnTo>
                  <a:lnTo>
                    <a:pt x="26" y="31"/>
                  </a:lnTo>
                  <a:lnTo>
                    <a:pt x="11" y="21"/>
                  </a:lnTo>
                  <a:lnTo>
                    <a:pt x="0" y="0"/>
                  </a:lnTo>
                  <a:lnTo>
                    <a:pt x="5" y="0"/>
                  </a:lnTo>
                  <a:lnTo>
                    <a:pt x="21" y="11"/>
                  </a:lnTo>
                  <a:lnTo>
                    <a:pt x="32" y="26"/>
                  </a:lnTo>
                  <a:lnTo>
                    <a:pt x="42" y="36"/>
                  </a:lnTo>
                  <a:lnTo>
                    <a:pt x="53" y="46"/>
                  </a:lnTo>
                  <a:lnTo>
                    <a:pt x="63" y="52"/>
                  </a:lnTo>
                  <a:lnTo>
                    <a:pt x="68" y="62"/>
                  </a:lnTo>
                  <a:lnTo>
                    <a:pt x="79" y="67"/>
                  </a:lnTo>
                  <a:lnTo>
                    <a:pt x="84" y="72"/>
                  </a:lnTo>
                  <a:lnTo>
                    <a:pt x="110" y="88"/>
                  </a:lnTo>
                  <a:lnTo>
                    <a:pt x="131" y="98"/>
                  </a:lnTo>
                </a:path>
              </a:pathLst>
            </a:custGeom>
            <a:solidFill>
              <a:schemeClr val="tx1"/>
            </a:solidFill>
            <a:ln w="5">
              <a:solidFill>
                <a:schemeClr val="tx1"/>
              </a:solidFill>
              <a:round/>
            </a:ln>
          </p:spPr>
          <p:txBody>
            <a:bodyPr/>
            <a:lstStyle/>
            <a:p>
              <a:endParaRPr lang="zh-CN" altLang="en-US"/>
            </a:p>
          </p:txBody>
        </p:sp>
        <p:sp>
          <p:nvSpPr>
            <p:cNvPr id="67649" name="Freeform 68"/>
            <p:cNvSpPr/>
            <p:nvPr/>
          </p:nvSpPr>
          <p:spPr bwMode="auto">
            <a:xfrm>
              <a:off x="2660385" y="1527970"/>
              <a:ext cx="92075" cy="98425"/>
            </a:xfrm>
            <a:custGeom>
              <a:avLst/>
              <a:gdLst>
                <a:gd name="T0" fmla="*/ 9525 w 58"/>
                <a:gd name="T1" fmla="*/ 98425 h 62"/>
                <a:gd name="T2" fmla="*/ 0 w 58"/>
                <a:gd name="T3" fmla="*/ 90488 h 62"/>
                <a:gd name="T4" fmla="*/ 17463 w 58"/>
                <a:gd name="T5" fmla="*/ 73025 h 62"/>
                <a:gd name="T6" fmla="*/ 33338 w 58"/>
                <a:gd name="T7" fmla="*/ 57150 h 62"/>
                <a:gd name="T8" fmla="*/ 42863 w 58"/>
                <a:gd name="T9" fmla="*/ 41275 h 62"/>
                <a:gd name="T10" fmla="*/ 50800 w 58"/>
                <a:gd name="T11" fmla="*/ 33338 h 62"/>
                <a:gd name="T12" fmla="*/ 58738 w 58"/>
                <a:gd name="T13" fmla="*/ 25400 h 62"/>
                <a:gd name="T14" fmla="*/ 58738 w 58"/>
                <a:gd name="T15" fmla="*/ 15875 h 62"/>
                <a:gd name="T16" fmla="*/ 58738 w 58"/>
                <a:gd name="T17" fmla="*/ 7938 h 62"/>
                <a:gd name="T18" fmla="*/ 58738 w 58"/>
                <a:gd name="T19" fmla="*/ 7938 h 62"/>
                <a:gd name="T20" fmla="*/ 50800 w 58"/>
                <a:gd name="T21" fmla="*/ 0 h 62"/>
                <a:gd name="T22" fmla="*/ 50800 w 58"/>
                <a:gd name="T23" fmla="*/ 0 h 62"/>
                <a:gd name="T24" fmla="*/ 58738 w 58"/>
                <a:gd name="T25" fmla="*/ 0 h 62"/>
                <a:gd name="T26" fmla="*/ 58738 w 58"/>
                <a:gd name="T27" fmla="*/ 0 h 62"/>
                <a:gd name="T28" fmla="*/ 66675 w 58"/>
                <a:gd name="T29" fmla="*/ 0 h 62"/>
                <a:gd name="T30" fmla="*/ 76200 w 58"/>
                <a:gd name="T31" fmla="*/ 0 h 62"/>
                <a:gd name="T32" fmla="*/ 84138 w 58"/>
                <a:gd name="T33" fmla="*/ 7938 h 62"/>
                <a:gd name="T34" fmla="*/ 92075 w 58"/>
                <a:gd name="T35" fmla="*/ 7938 h 62"/>
                <a:gd name="T36" fmla="*/ 92075 w 58"/>
                <a:gd name="T37" fmla="*/ 15875 h 62"/>
                <a:gd name="T38" fmla="*/ 92075 w 58"/>
                <a:gd name="T39" fmla="*/ 15875 h 62"/>
                <a:gd name="T40" fmla="*/ 92075 w 58"/>
                <a:gd name="T41" fmla="*/ 25400 h 62"/>
                <a:gd name="T42" fmla="*/ 92075 w 58"/>
                <a:gd name="T43" fmla="*/ 25400 h 62"/>
                <a:gd name="T44" fmla="*/ 92075 w 58"/>
                <a:gd name="T45" fmla="*/ 33338 h 62"/>
                <a:gd name="T46" fmla="*/ 84138 w 58"/>
                <a:gd name="T47" fmla="*/ 41275 h 62"/>
                <a:gd name="T48" fmla="*/ 76200 w 58"/>
                <a:gd name="T49" fmla="*/ 49213 h 62"/>
                <a:gd name="T50" fmla="*/ 58738 w 58"/>
                <a:gd name="T51" fmla="*/ 57150 h 62"/>
                <a:gd name="T52" fmla="*/ 50800 w 58"/>
                <a:gd name="T53" fmla="*/ 73025 h 62"/>
                <a:gd name="T54" fmla="*/ 33338 w 58"/>
                <a:gd name="T55" fmla="*/ 80963 h 62"/>
                <a:gd name="T56" fmla="*/ 9525 w 58"/>
                <a:gd name="T57" fmla="*/ 98425 h 62"/>
                <a:gd name="T58" fmla="*/ 9525 w 58"/>
                <a:gd name="T59" fmla="*/ 98425 h 6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8"/>
                <a:gd name="T91" fmla="*/ 0 h 62"/>
                <a:gd name="T92" fmla="*/ 58 w 58"/>
                <a:gd name="T93" fmla="*/ 62 h 6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8" h="62">
                  <a:moveTo>
                    <a:pt x="6" y="62"/>
                  </a:moveTo>
                  <a:lnTo>
                    <a:pt x="0" y="57"/>
                  </a:lnTo>
                  <a:lnTo>
                    <a:pt x="11" y="46"/>
                  </a:lnTo>
                  <a:lnTo>
                    <a:pt x="21" y="36"/>
                  </a:lnTo>
                  <a:lnTo>
                    <a:pt x="27" y="26"/>
                  </a:lnTo>
                  <a:lnTo>
                    <a:pt x="32" y="21"/>
                  </a:lnTo>
                  <a:lnTo>
                    <a:pt x="37" y="16"/>
                  </a:lnTo>
                  <a:lnTo>
                    <a:pt x="37" y="10"/>
                  </a:lnTo>
                  <a:lnTo>
                    <a:pt x="37" y="5"/>
                  </a:lnTo>
                  <a:lnTo>
                    <a:pt x="32" y="0"/>
                  </a:lnTo>
                  <a:lnTo>
                    <a:pt x="37" y="0"/>
                  </a:lnTo>
                  <a:lnTo>
                    <a:pt x="42" y="0"/>
                  </a:lnTo>
                  <a:lnTo>
                    <a:pt x="48" y="0"/>
                  </a:lnTo>
                  <a:lnTo>
                    <a:pt x="53" y="5"/>
                  </a:lnTo>
                  <a:lnTo>
                    <a:pt x="58" y="5"/>
                  </a:lnTo>
                  <a:lnTo>
                    <a:pt x="58" y="10"/>
                  </a:lnTo>
                  <a:lnTo>
                    <a:pt x="58" y="16"/>
                  </a:lnTo>
                  <a:lnTo>
                    <a:pt x="58" y="21"/>
                  </a:lnTo>
                  <a:lnTo>
                    <a:pt x="53" y="26"/>
                  </a:lnTo>
                  <a:lnTo>
                    <a:pt x="48" y="31"/>
                  </a:lnTo>
                  <a:lnTo>
                    <a:pt x="37" y="36"/>
                  </a:lnTo>
                  <a:lnTo>
                    <a:pt x="32" y="46"/>
                  </a:lnTo>
                  <a:lnTo>
                    <a:pt x="21" y="51"/>
                  </a:lnTo>
                  <a:lnTo>
                    <a:pt x="6" y="62"/>
                  </a:lnTo>
                </a:path>
              </a:pathLst>
            </a:custGeom>
            <a:solidFill>
              <a:schemeClr val="tx1"/>
            </a:solidFill>
            <a:ln w="5">
              <a:solidFill>
                <a:schemeClr val="tx1"/>
              </a:solidFill>
              <a:round/>
            </a:ln>
          </p:spPr>
          <p:txBody>
            <a:bodyPr/>
            <a:lstStyle/>
            <a:p>
              <a:endParaRPr lang="zh-CN" altLang="en-US"/>
            </a:p>
          </p:txBody>
        </p:sp>
      </p:grpSp>
      <p:grpSp>
        <p:nvGrpSpPr>
          <p:cNvPr id="67610" name="组合 59"/>
          <p:cNvGrpSpPr>
            <a:grpSpLocks noChangeAspect="1"/>
          </p:cNvGrpSpPr>
          <p:nvPr/>
        </p:nvGrpSpPr>
        <p:grpSpPr bwMode="auto">
          <a:xfrm>
            <a:off x="1327150" y="4751388"/>
            <a:ext cx="160338" cy="431800"/>
            <a:chOff x="3228983" y="1701007"/>
            <a:chExt cx="133350" cy="358775"/>
          </a:xfrm>
        </p:grpSpPr>
        <p:sp>
          <p:nvSpPr>
            <p:cNvPr id="67634" name="Freeform 58"/>
            <p:cNvSpPr/>
            <p:nvPr/>
          </p:nvSpPr>
          <p:spPr bwMode="auto">
            <a:xfrm>
              <a:off x="3228983" y="1716882"/>
              <a:ext cx="25400" cy="334962"/>
            </a:xfrm>
            <a:custGeom>
              <a:avLst/>
              <a:gdLst>
                <a:gd name="T0" fmla="*/ 0 w 16"/>
                <a:gd name="T1" fmla="*/ 23812 h 211"/>
                <a:gd name="T2" fmla="*/ 0 w 16"/>
                <a:gd name="T3" fmla="*/ 15875 h 211"/>
                <a:gd name="T4" fmla="*/ 0 w 16"/>
                <a:gd name="T5" fmla="*/ 7937 h 211"/>
                <a:gd name="T6" fmla="*/ 0 w 16"/>
                <a:gd name="T7" fmla="*/ 0 h 211"/>
                <a:gd name="T8" fmla="*/ 0 w 16"/>
                <a:gd name="T9" fmla="*/ 0 h 211"/>
                <a:gd name="T10" fmla="*/ 0 w 16"/>
                <a:gd name="T11" fmla="*/ 0 h 211"/>
                <a:gd name="T12" fmla="*/ 9525 w 16"/>
                <a:gd name="T13" fmla="*/ 0 h 211"/>
                <a:gd name="T14" fmla="*/ 17462 w 16"/>
                <a:gd name="T15" fmla="*/ 0 h 211"/>
                <a:gd name="T16" fmla="*/ 25400 w 16"/>
                <a:gd name="T17" fmla="*/ 7937 h 211"/>
                <a:gd name="T18" fmla="*/ 25400 w 16"/>
                <a:gd name="T19" fmla="*/ 41275 h 211"/>
                <a:gd name="T20" fmla="*/ 25400 w 16"/>
                <a:gd name="T21" fmla="*/ 80962 h 211"/>
                <a:gd name="T22" fmla="*/ 25400 w 16"/>
                <a:gd name="T23" fmla="*/ 114300 h 211"/>
                <a:gd name="T24" fmla="*/ 25400 w 16"/>
                <a:gd name="T25" fmla="*/ 146050 h 211"/>
                <a:gd name="T26" fmla="*/ 25400 w 16"/>
                <a:gd name="T27" fmla="*/ 171450 h 211"/>
                <a:gd name="T28" fmla="*/ 25400 w 16"/>
                <a:gd name="T29" fmla="*/ 195262 h 211"/>
                <a:gd name="T30" fmla="*/ 25400 w 16"/>
                <a:gd name="T31" fmla="*/ 220662 h 211"/>
                <a:gd name="T32" fmla="*/ 25400 w 16"/>
                <a:gd name="T33" fmla="*/ 244475 h 211"/>
                <a:gd name="T34" fmla="*/ 25400 w 16"/>
                <a:gd name="T35" fmla="*/ 260350 h 211"/>
                <a:gd name="T36" fmla="*/ 25400 w 16"/>
                <a:gd name="T37" fmla="*/ 277812 h 211"/>
                <a:gd name="T38" fmla="*/ 25400 w 16"/>
                <a:gd name="T39" fmla="*/ 293687 h 211"/>
                <a:gd name="T40" fmla="*/ 25400 w 16"/>
                <a:gd name="T41" fmla="*/ 301625 h 211"/>
                <a:gd name="T42" fmla="*/ 25400 w 16"/>
                <a:gd name="T43" fmla="*/ 309562 h 211"/>
                <a:gd name="T44" fmla="*/ 25400 w 16"/>
                <a:gd name="T45" fmla="*/ 317500 h 211"/>
                <a:gd name="T46" fmla="*/ 25400 w 16"/>
                <a:gd name="T47" fmla="*/ 325437 h 211"/>
                <a:gd name="T48" fmla="*/ 25400 w 16"/>
                <a:gd name="T49" fmla="*/ 325437 h 211"/>
                <a:gd name="T50" fmla="*/ 25400 w 16"/>
                <a:gd name="T51" fmla="*/ 334962 h 211"/>
                <a:gd name="T52" fmla="*/ 17462 w 16"/>
                <a:gd name="T53" fmla="*/ 334962 h 211"/>
                <a:gd name="T54" fmla="*/ 17462 w 16"/>
                <a:gd name="T55" fmla="*/ 334962 h 211"/>
                <a:gd name="T56" fmla="*/ 17462 w 16"/>
                <a:gd name="T57" fmla="*/ 334962 h 211"/>
                <a:gd name="T58" fmla="*/ 17462 w 16"/>
                <a:gd name="T59" fmla="*/ 334962 h 211"/>
                <a:gd name="T60" fmla="*/ 9525 w 16"/>
                <a:gd name="T61" fmla="*/ 325437 h 211"/>
                <a:gd name="T62" fmla="*/ 9525 w 16"/>
                <a:gd name="T63" fmla="*/ 325437 h 211"/>
                <a:gd name="T64" fmla="*/ 0 w 16"/>
                <a:gd name="T65" fmla="*/ 309562 h 211"/>
                <a:gd name="T66" fmla="*/ 0 w 16"/>
                <a:gd name="T67" fmla="*/ 301625 h 211"/>
                <a:gd name="T68" fmla="*/ 0 w 16"/>
                <a:gd name="T69" fmla="*/ 293687 h 211"/>
                <a:gd name="T70" fmla="*/ 0 w 16"/>
                <a:gd name="T71" fmla="*/ 293687 h 211"/>
                <a:gd name="T72" fmla="*/ 0 w 16"/>
                <a:gd name="T73" fmla="*/ 277812 h 211"/>
                <a:gd name="T74" fmla="*/ 0 w 16"/>
                <a:gd name="T75" fmla="*/ 268287 h 211"/>
                <a:gd name="T76" fmla="*/ 9525 w 16"/>
                <a:gd name="T77" fmla="*/ 260350 h 211"/>
                <a:gd name="T78" fmla="*/ 9525 w 16"/>
                <a:gd name="T79" fmla="*/ 252412 h 211"/>
                <a:gd name="T80" fmla="*/ 9525 w 16"/>
                <a:gd name="T81" fmla="*/ 236537 h 211"/>
                <a:gd name="T82" fmla="*/ 9525 w 16"/>
                <a:gd name="T83" fmla="*/ 228600 h 211"/>
                <a:gd name="T84" fmla="*/ 9525 w 16"/>
                <a:gd name="T85" fmla="*/ 211137 h 211"/>
                <a:gd name="T86" fmla="*/ 9525 w 16"/>
                <a:gd name="T87" fmla="*/ 195262 h 211"/>
                <a:gd name="T88" fmla="*/ 9525 w 16"/>
                <a:gd name="T89" fmla="*/ 179387 h 211"/>
                <a:gd name="T90" fmla="*/ 9525 w 16"/>
                <a:gd name="T91" fmla="*/ 163512 h 211"/>
                <a:gd name="T92" fmla="*/ 9525 w 16"/>
                <a:gd name="T93" fmla="*/ 138112 h 211"/>
                <a:gd name="T94" fmla="*/ 9525 w 16"/>
                <a:gd name="T95" fmla="*/ 122237 h 211"/>
                <a:gd name="T96" fmla="*/ 9525 w 16"/>
                <a:gd name="T97" fmla="*/ 106362 h 211"/>
                <a:gd name="T98" fmla="*/ 9525 w 16"/>
                <a:gd name="T99" fmla="*/ 88900 h 211"/>
                <a:gd name="T100" fmla="*/ 9525 w 16"/>
                <a:gd name="T101" fmla="*/ 80962 h 211"/>
                <a:gd name="T102" fmla="*/ 9525 w 16"/>
                <a:gd name="T103" fmla="*/ 73025 h 211"/>
                <a:gd name="T104" fmla="*/ 9525 w 16"/>
                <a:gd name="T105" fmla="*/ 65087 h 211"/>
                <a:gd name="T106" fmla="*/ 0 w 16"/>
                <a:gd name="T107" fmla="*/ 57150 h 211"/>
                <a:gd name="T108" fmla="*/ 0 w 16"/>
                <a:gd name="T109" fmla="*/ 49212 h 211"/>
                <a:gd name="T110" fmla="*/ 0 w 16"/>
                <a:gd name="T111" fmla="*/ 41275 h 211"/>
                <a:gd name="T112" fmla="*/ 0 w 16"/>
                <a:gd name="T113" fmla="*/ 23812 h 211"/>
                <a:gd name="T114" fmla="*/ 0 w 16"/>
                <a:gd name="T115" fmla="*/ 23812 h 2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6"/>
                <a:gd name="T175" fmla="*/ 0 h 211"/>
                <a:gd name="T176" fmla="*/ 16 w 16"/>
                <a:gd name="T177" fmla="*/ 211 h 2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6" h="211">
                  <a:moveTo>
                    <a:pt x="0" y="15"/>
                  </a:moveTo>
                  <a:lnTo>
                    <a:pt x="0" y="10"/>
                  </a:lnTo>
                  <a:lnTo>
                    <a:pt x="0" y="5"/>
                  </a:lnTo>
                  <a:lnTo>
                    <a:pt x="0" y="0"/>
                  </a:lnTo>
                  <a:lnTo>
                    <a:pt x="6" y="0"/>
                  </a:lnTo>
                  <a:lnTo>
                    <a:pt x="11" y="0"/>
                  </a:lnTo>
                  <a:lnTo>
                    <a:pt x="16" y="5"/>
                  </a:lnTo>
                  <a:lnTo>
                    <a:pt x="16" y="26"/>
                  </a:lnTo>
                  <a:lnTo>
                    <a:pt x="16" y="51"/>
                  </a:lnTo>
                  <a:lnTo>
                    <a:pt x="16" y="72"/>
                  </a:lnTo>
                  <a:lnTo>
                    <a:pt x="16" y="92"/>
                  </a:lnTo>
                  <a:lnTo>
                    <a:pt x="16" y="108"/>
                  </a:lnTo>
                  <a:lnTo>
                    <a:pt x="16" y="123"/>
                  </a:lnTo>
                  <a:lnTo>
                    <a:pt x="16" y="139"/>
                  </a:lnTo>
                  <a:lnTo>
                    <a:pt x="16" y="154"/>
                  </a:lnTo>
                  <a:lnTo>
                    <a:pt x="16" y="164"/>
                  </a:lnTo>
                  <a:lnTo>
                    <a:pt x="16" y="175"/>
                  </a:lnTo>
                  <a:lnTo>
                    <a:pt x="16" y="185"/>
                  </a:lnTo>
                  <a:lnTo>
                    <a:pt x="16" y="190"/>
                  </a:lnTo>
                  <a:lnTo>
                    <a:pt x="16" y="195"/>
                  </a:lnTo>
                  <a:lnTo>
                    <a:pt x="16" y="200"/>
                  </a:lnTo>
                  <a:lnTo>
                    <a:pt x="16" y="205"/>
                  </a:lnTo>
                  <a:lnTo>
                    <a:pt x="16" y="211"/>
                  </a:lnTo>
                  <a:lnTo>
                    <a:pt x="11" y="211"/>
                  </a:lnTo>
                  <a:lnTo>
                    <a:pt x="6" y="205"/>
                  </a:lnTo>
                  <a:lnTo>
                    <a:pt x="0" y="195"/>
                  </a:lnTo>
                  <a:lnTo>
                    <a:pt x="0" y="190"/>
                  </a:lnTo>
                  <a:lnTo>
                    <a:pt x="0" y="185"/>
                  </a:lnTo>
                  <a:lnTo>
                    <a:pt x="0" y="175"/>
                  </a:lnTo>
                  <a:lnTo>
                    <a:pt x="0" y="169"/>
                  </a:lnTo>
                  <a:lnTo>
                    <a:pt x="6" y="164"/>
                  </a:lnTo>
                  <a:lnTo>
                    <a:pt x="6" y="159"/>
                  </a:lnTo>
                  <a:lnTo>
                    <a:pt x="6" y="149"/>
                  </a:lnTo>
                  <a:lnTo>
                    <a:pt x="6" y="144"/>
                  </a:lnTo>
                  <a:lnTo>
                    <a:pt x="6" y="133"/>
                  </a:lnTo>
                  <a:lnTo>
                    <a:pt x="6" y="123"/>
                  </a:lnTo>
                  <a:lnTo>
                    <a:pt x="6" y="113"/>
                  </a:lnTo>
                  <a:lnTo>
                    <a:pt x="6" y="103"/>
                  </a:lnTo>
                  <a:lnTo>
                    <a:pt x="6" y="87"/>
                  </a:lnTo>
                  <a:lnTo>
                    <a:pt x="6" y="77"/>
                  </a:lnTo>
                  <a:lnTo>
                    <a:pt x="6" y="67"/>
                  </a:lnTo>
                  <a:lnTo>
                    <a:pt x="6" y="56"/>
                  </a:lnTo>
                  <a:lnTo>
                    <a:pt x="6" y="51"/>
                  </a:lnTo>
                  <a:lnTo>
                    <a:pt x="6" y="46"/>
                  </a:lnTo>
                  <a:lnTo>
                    <a:pt x="6" y="41"/>
                  </a:lnTo>
                  <a:lnTo>
                    <a:pt x="0" y="36"/>
                  </a:lnTo>
                  <a:lnTo>
                    <a:pt x="0" y="31"/>
                  </a:lnTo>
                  <a:lnTo>
                    <a:pt x="0" y="26"/>
                  </a:lnTo>
                  <a:lnTo>
                    <a:pt x="0" y="15"/>
                  </a:lnTo>
                </a:path>
              </a:pathLst>
            </a:custGeom>
            <a:solidFill>
              <a:srgbClr val="C00000"/>
            </a:solidFill>
            <a:ln w="5">
              <a:solidFill>
                <a:srgbClr val="C00000"/>
              </a:solidFill>
              <a:round/>
            </a:ln>
          </p:spPr>
          <p:txBody>
            <a:bodyPr/>
            <a:lstStyle/>
            <a:p>
              <a:endParaRPr lang="zh-CN" altLang="en-US"/>
            </a:p>
          </p:txBody>
        </p:sp>
        <p:sp>
          <p:nvSpPr>
            <p:cNvPr id="67635" name="Freeform 59"/>
            <p:cNvSpPr/>
            <p:nvPr/>
          </p:nvSpPr>
          <p:spPr bwMode="auto">
            <a:xfrm>
              <a:off x="3238508" y="1701007"/>
              <a:ext cx="123825" cy="358775"/>
            </a:xfrm>
            <a:custGeom>
              <a:avLst/>
              <a:gdLst>
                <a:gd name="T0" fmla="*/ 74612 w 78"/>
                <a:gd name="T1" fmla="*/ 0 h 226"/>
                <a:gd name="T2" fmla="*/ 82550 w 78"/>
                <a:gd name="T3" fmla="*/ 0 h 226"/>
                <a:gd name="T4" fmla="*/ 90487 w 78"/>
                <a:gd name="T5" fmla="*/ 7938 h 226"/>
                <a:gd name="T6" fmla="*/ 107950 w 78"/>
                <a:gd name="T7" fmla="*/ 15875 h 226"/>
                <a:gd name="T8" fmla="*/ 123825 w 78"/>
                <a:gd name="T9" fmla="*/ 23812 h 226"/>
                <a:gd name="T10" fmla="*/ 123825 w 78"/>
                <a:gd name="T11" fmla="*/ 31750 h 226"/>
                <a:gd name="T12" fmla="*/ 115888 w 78"/>
                <a:gd name="T13" fmla="*/ 39688 h 226"/>
                <a:gd name="T14" fmla="*/ 115888 w 78"/>
                <a:gd name="T15" fmla="*/ 65088 h 226"/>
                <a:gd name="T16" fmla="*/ 107950 w 78"/>
                <a:gd name="T17" fmla="*/ 96837 h 226"/>
                <a:gd name="T18" fmla="*/ 107950 w 78"/>
                <a:gd name="T19" fmla="*/ 146050 h 226"/>
                <a:gd name="T20" fmla="*/ 107950 w 78"/>
                <a:gd name="T21" fmla="*/ 211138 h 226"/>
                <a:gd name="T22" fmla="*/ 107950 w 78"/>
                <a:gd name="T23" fmla="*/ 268288 h 226"/>
                <a:gd name="T24" fmla="*/ 107950 w 78"/>
                <a:gd name="T25" fmla="*/ 309563 h 226"/>
                <a:gd name="T26" fmla="*/ 107950 w 78"/>
                <a:gd name="T27" fmla="*/ 333375 h 226"/>
                <a:gd name="T28" fmla="*/ 100012 w 78"/>
                <a:gd name="T29" fmla="*/ 350838 h 226"/>
                <a:gd name="T30" fmla="*/ 100012 w 78"/>
                <a:gd name="T31" fmla="*/ 358775 h 226"/>
                <a:gd name="T32" fmla="*/ 90487 w 78"/>
                <a:gd name="T33" fmla="*/ 358775 h 226"/>
                <a:gd name="T34" fmla="*/ 90487 w 78"/>
                <a:gd name="T35" fmla="*/ 350838 h 226"/>
                <a:gd name="T36" fmla="*/ 82550 w 78"/>
                <a:gd name="T37" fmla="*/ 341313 h 226"/>
                <a:gd name="T38" fmla="*/ 82550 w 78"/>
                <a:gd name="T39" fmla="*/ 325438 h 226"/>
                <a:gd name="T40" fmla="*/ 82550 w 78"/>
                <a:gd name="T41" fmla="*/ 309563 h 226"/>
                <a:gd name="T42" fmla="*/ 82550 w 78"/>
                <a:gd name="T43" fmla="*/ 284163 h 226"/>
                <a:gd name="T44" fmla="*/ 82550 w 78"/>
                <a:gd name="T45" fmla="*/ 252413 h 226"/>
                <a:gd name="T46" fmla="*/ 82550 w 78"/>
                <a:gd name="T47" fmla="*/ 219075 h 226"/>
                <a:gd name="T48" fmla="*/ 82550 w 78"/>
                <a:gd name="T49" fmla="*/ 146050 h 226"/>
                <a:gd name="T50" fmla="*/ 82550 w 78"/>
                <a:gd name="T51" fmla="*/ 88900 h 226"/>
                <a:gd name="T52" fmla="*/ 82550 w 78"/>
                <a:gd name="T53" fmla="*/ 47625 h 226"/>
                <a:gd name="T54" fmla="*/ 82550 w 78"/>
                <a:gd name="T55" fmla="*/ 31750 h 226"/>
                <a:gd name="T56" fmla="*/ 74612 w 78"/>
                <a:gd name="T57" fmla="*/ 31750 h 226"/>
                <a:gd name="T58" fmla="*/ 49212 w 78"/>
                <a:gd name="T59" fmla="*/ 31750 h 226"/>
                <a:gd name="T60" fmla="*/ 0 w 78"/>
                <a:gd name="T61" fmla="*/ 39688 h 226"/>
                <a:gd name="T62" fmla="*/ 15875 w 78"/>
                <a:gd name="T63" fmla="*/ 23812 h 226"/>
                <a:gd name="T64" fmla="*/ 49212 w 78"/>
                <a:gd name="T65" fmla="*/ 15875 h 226"/>
                <a:gd name="T66" fmla="*/ 66675 w 78"/>
                <a:gd name="T67" fmla="*/ 7938 h 226"/>
                <a:gd name="T68" fmla="*/ 66675 w 78"/>
                <a:gd name="T69" fmla="*/ 7938 h 2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226"/>
                <a:gd name="T107" fmla="*/ 78 w 78"/>
                <a:gd name="T108" fmla="*/ 226 h 2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226">
                  <a:moveTo>
                    <a:pt x="42" y="5"/>
                  </a:moveTo>
                  <a:lnTo>
                    <a:pt x="47" y="0"/>
                  </a:lnTo>
                  <a:lnTo>
                    <a:pt x="52" y="0"/>
                  </a:lnTo>
                  <a:lnTo>
                    <a:pt x="57" y="5"/>
                  </a:lnTo>
                  <a:lnTo>
                    <a:pt x="63" y="5"/>
                  </a:lnTo>
                  <a:lnTo>
                    <a:pt x="68" y="10"/>
                  </a:lnTo>
                  <a:lnTo>
                    <a:pt x="73" y="15"/>
                  </a:lnTo>
                  <a:lnTo>
                    <a:pt x="78" y="15"/>
                  </a:lnTo>
                  <a:lnTo>
                    <a:pt x="78" y="20"/>
                  </a:lnTo>
                  <a:lnTo>
                    <a:pt x="73" y="25"/>
                  </a:lnTo>
                  <a:lnTo>
                    <a:pt x="73" y="30"/>
                  </a:lnTo>
                  <a:lnTo>
                    <a:pt x="73" y="41"/>
                  </a:lnTo>
                  <a:lnTo>
                    <a:pt x="73" y="46"/>
                  </a:lnTo>
                  <a:lnTo>
                    <a:pt x="68" y="61"/>
                  </a:lnTo>
                  <a:lnTo>
                    <a:pt x="68" y="77"/>
                  </a:lnTo>
                  <a:lnTo>
                    <a:pt x="68" y="92"/>
                  </a:lnTo>
                  <a:lnTo>
                    <a:pt x="68" y="113"/>
                  </a:lnTo>
                  <a:lnTo>
                    <a:pt x="68" y="133"/>
                  </a:lnTo>
                  <a:lnTo>
                    <a:pt x="68" y="154"/>
                  </a:lnTo>
                  <a:lnTo>
                    <a:pt x="68" y="169"/>
                  </a:lnTo>
                  <a:lnTo>
                    <a:pt x="68" y="179"/>
                  </a:lnTo>
                  <a:lnTo>
                    <a:pt x="68" y="195"/>
                  </a:lnTo>
                  <a:lnTo>
                    <a:pt x="68" y="200"/>
                  </a:lnTo>
                  <a:lnTo>
                    <a:pt x="68" y="210"/>
                  </a:lnTo>
                  <a:lnTo>
                    <a:pt x="68" y="215"/>
                  </a:lnTo>
                  <a:lnTo>
                    <a:pt x="63" y="221"/>
                  </a:lnTo>
                  <a:lnTo>
                    <a:pt x="63" y="226"/>
                  </a:lnTo>
                  <a:lnTo>
                    <a:pt x="57" y="226"/>
                  </a:lnTo>
                  <a:lnTo>
                    <a:pt x="57" y="221"/>
                  </a:lnTo>
                  <a:lnTo>
                    <a:pt x="52" y="221"/>
                  </a:lnTo>
                  <a:lnTo>
                    <a:pt x="52" y="215"/>
                  </a:lnTo>
                  <a:lnTo>
                    <a:pt x="52" y="210"/>
                  </a:lnTo>
                  <a:lnTo>
                    <a:pt x="52" y="205"/>
                  </a:lnTo>
                  <a:lnTo>
                    <a:pt x="52" y="200"/>
                  </a:lnTo>
                  <a:lnTo>
                    <a:pt x="52" y="195"/>
                  </a:lnTo>
                  <a:lnTo>
                    <a:pt x="52" y="185"/>
                  </a:lnTo>
                  <a:lnTo>
                    <a:pt x="52" y="179"/>
                  </a:lnTo>
                  <a:lnTo>
                    <a:pt x="52" y="169"/>
                  </a:lnTo>
                  <a:lnTo>
                    <a:pt x="52" y="159"/>
                  </a:lnTo>
                  <a:lnTo>
                    <a:pt x="52" y="149"/>
                  </a:lnTo>
                  <a:lnTo>
                    <a:pt x="52" y="138"/>
                  </a:lnTo>
                  <a:lnTo>
                    <a:pt x="52" y="113"/>
                  </a:lnTo>
                  <a:lnTo>
                    <a:pt x="52" y="92"/>
                  </a:lnTo>
                  <a:lnTo>
                    <a:pt x="52" y="72"/>
                  </a:lnTo>
                  <a:lnTo>
                    <a:pt x="52" y="56"/>
                  </a:lnTo>
                  <a:lnTo>
                    <a:pt x="52" y="41"/>
                  </a:lnTo>
                  <a:lnTo>
                    <a:pt x="52" y="30"/>
                  </a:lnTo>
                  <a:lnTo>
                    <a:pt x="52" y="20"/>
                  </a:lnTo>
                  <a:lnTo>
                    <a:pt x="47" y="20"/>
                  </a:lnTo>
                  <a:lnTo>
                    <a:pt x="36" y="20"/>
                  </a:lnTo>
                  <a:lnTo>
                    <a:pt x="31" y="20"/>
                  </a:lnTo>
                  <a:lnTo>
                    <a:pt x="15" y="25"/>
                  </a:lnTo>
                  <a:lnTo>
                    <a:pt x="0" y="25"/>
                  </a:lnTo>
                  <a:lnTo>
                    <a:pt x="0" y="15"/>
                  </a:lnTo>
                  <a:lnTo>
                    <a:pt x="10" y="15"/>
                  </a:lnTo>
                  <a:lnTo>
                    <a:pt x="26" y="10"/>
                  </a:lnTo>
                  <a:lnTo>
                    <a:pt x="31" y="10"/>
                  </a:lnTo>
                  <a:lnTo>
                    <a:pt x="36" y="5"/>
                  </a:lnTo>
                  <a:lnTo>
                    <a:pt x="42" y="5"/>
                  </a:lnTo>
                </a:path>
              </a:pathLst>
            </a:custGeom>
            <a:solidFill>
              <a:srgbClr val="C00000"/>
            </a:solidFill>
            <a:ln w="5">
              <a:solidFill>
                <a:srgbClr val="C00000"/>
              </a:solidFill>
              <a:round/>
            </a:ln>
          </p:spPr>
          <p:txBody>
            <a:bodyPr/>
            <a:lstStyle/>
            <a:p>
              <a:endParaRPr lang="zh-CN" altLang="en-US"/>
            </a:p>
          </p:txBody>
        </p:sp>
        <p:sp>
          <p:nvSpPr>
            <p:cNvPr id="67636" name="Freeform 60"/>
            <p:cNvSpPr/>
            <p:nvPr/>
          </p:nvSpPr>
          <p:spPr bwMode="auto">
            <a:xfrm>
              <a:off x="3254383" y="1805782"/>
              <a:ext cx="50800" cy="33337"/>
            </a:xfrm>
            <a:custGeom>
              <a:avLst/>
              <a:gdLst>
                <a:gd name="T0" fmla="*/ 50800 w 32"/>
                <a:gd name="T1" fmla="*/ 17462 h 21"/>
                <a:gd name="T2" fmla="*/ 50800 w 32"/>
                <a:gd name="T3" fmla="*/ 25400 h 21"/>
                <a:gd name="T4" fmla="*/ 41275 w 32"/>
                <a:gd name="T5" fmla="*/ 25400 h 21"/>
                <a:gd name="T6" fmla="*/ 33337 w 32"/>
                <a:gd name="T7" fmla="*/ 25400 h 21"/>
                <a:gd name="T8" fmla="*/ 25400 w 32"/>
                <a:gd name="T9" fmla="*/ 33337 h 21"/>
                <a:gd name="T10" fmla="*/ 7937 w 32"/>
                <a:gd name="T11" fmla="*/ 33337 h 21"/>
                <a:gd name="T12" fmla="*/ 0 w 32"/>
                <a:gd name="T13" fmla="*/ 33337 h 21"/>
                <a:gd name="T14" fmla="*/ 0 w 32"/>
                <a:gd name="T15" fmla="*/ 9525 h 21"/>
                <a:gd name="T16" fmla="*/ 17462 w 32"/>
                <a:gd name="T17" fmla="*/ 9525 h 21"/>
                <a:gd name="T18" fmla="*/ 25400 w 32"/>
                <a:gd name="T19" fmla="*/ 9525 h 21"/>
                <a:gd name="T20" fmla="*/ 25400 w 32"/>
                <a:gd name="T21" fmla="*/ 9525 h 21"/>
                <a:gd name="T22" fmla="*/ 41275 w 32"/>
                <a:gd name="T23" fmla="*/ 0 h 21"/>
                <a:gd name="T24" fmla="*/ 50800 w 32"/>
                <a:gd name="T25" fmla="*/ 9525 h 21"/>
                <a:gd name="T26" fmla="*/ 50800 w 32"/>
                <a:gd name="T27" fmla="*/ 9525 h 21"/>
                <a:gd name="T28" fmla="*/ 50800 w 32"/>
                <a:gd name="T29" fmla="*/ 17462 h 21"/>
                <a:gd name="T30" fmla="*/ 50800 w 32"/>
                <a:gd name="T31" fmla="*/ 17462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21"/>
                <a:gd name="T50" fmla="*/ 32 w 32"/>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21">
                  <a:moveTo>
                    <a:pt x="32" y="11"/>
                  </a:moveTo>
                  <a:lnTo>
                    <a:pt x="32" y="16"/>
                  </a:lnTo>
                  <a:lnTo>
                    <a:pt x="26" y="16"/>
                  </a:lnTo>
                  <a:lnTo>
                    <a:pt x="21" y="16"/>
                  </a:lnTo>
                  <a:lnTo>
                    <a:pt x="16" y="21"/>
                  </a:lnTo>
                  <a:lnTo>
                    <a:pt x="5" y="21"/>
                  </a:lnTo>
                  <a:lnTo>
                    <a:pt x="0" y="21"/>
                  </a:lnTo>
                  <a:lnTo>
                    <a:pt x="0" y="6"/>
                  </a:lnTo>
                  <a:lnTo>
                    <a:pt x="11" y="6"/>
                  </a:lnTo>
                  <a:lnTo>
                    <a:pt x="16" y="6"/>
                  </a:lnTo>
                  <a:lnTo>
                    <a:pt x="26" y="0"/>
                  </a:lnTo>
                  <a:lnTo>
                    <a:pt x="32" y="6"/>
                  </a:lnTo>
                  <a:lnTo>
                    <a:pt x="32" y="11"/>
                  </a:lnTo>
                </a:path>
              </a:pathLst>
            </a:custGeom>
            <a:solidFill>
              <a:srgbClr val="C00000"/>
            </a:solidFill>
            <a:ln w="5">
              <a:solidFill>
                <a:srgbClr val="C00000"/>
              </a:solidFill>
              <a:round/>
            </a:ln>
          </p:spPr>
          <p:txBody>
            <a:bodyPr/>
            <a:lstStyle/>
            <a:p>
              <a:endParaRPr lang="zh-CN" altLang="en-US"/>
            </a:p>
          </p:txBody>
        </p:sp>
        <p:sp>
          <p:nvSpPr>
            <p:cNvPr id="67637" name="Freeform 61"/>
            <p:cNvSpPr/>
            <p:nvPr/>
          </p:nvSpPr>
          <p:spPr bwMode="auto">
            <a:xfrm>
              <a:off x="3246445" y="1896270"/>
              <a:ext cx="66675" cy="23812"/>
            </a:xfrm>
            <a:custGeom>
              <a:avLst/>
              <a:gdLst>
                <a:gd name="T0" fmla="*/ 0 w 42"/>
                <a:gd name="T1" fmla="*/ 7937 h 15"/>
                <a:gd name="T2" fmla="*/ 15875 w 42"/>
                <a:gd name="T3" fmla="*/ 0 h 15"/>
                <a:gd name="T4" fmla="*/ 25400 w 42"/>
                <a:gd name="T5" fmla="*/ 0 h 15"/>
                <a:gd name="T6" fmla="*/ 33338 w 42"/>
                <a:gd name="T7" fmla="*/ 0 h 15"/>
                <a:gd name="T8" fmla="*/ 41275 w 42"/>
                <a:gd name="T9" fmla="*/ 0 h 15"/>
                <a:gd name="T10" fmla="*/ 49212 w 42"/>
                <a:gd name="T11" fmla="*/ 0 h 15"/>
                <a:gd name="T12" fmla="*/ 49212 w 42"/>
                <a:gd name="T13" fmla="*/ 0 h 15"/>
                <a:gd name="T14" fmla="*/ 58738 w 42"/>
                <a:gd name="T15" fmla="*/ 0 h 15"/>
                <a:gd name="T16" fmla="*/ 58738 w 42"/>
                <a:gd name="T17" fmla="*/ 7937 h 15"/>
                <a:gd name="T18" fmla="*/ 66675 w 42"/>
                <a:gd name="T19" fmla="*/ 7937 h 15"/>
                <a:gd name="T20" fmla="*/ 58738 w 42"/>
                <a:gd name="T21" fmla="*/ 15875 h 15"/>
                <a:gd name="T22" fmla="*/ 58738 w 42"/>
                <a:gd name="T23" fmla="*/ 15875 h 15"/>
                <a:gd name="T24" fmla="*/ 49212 w 42"/>
                <a:gd name="T25" fmla="*/ 15875 h 15"/>
                <a:gd name="T26" fmla="*/ 41275 w 42"/>
                <a:gd name="T27" fmla="*/ 23812 h 15"/>
                <a:gd name="T28" fmla="*/ 25400 w 42"/>
                <a:gd name="T29" fmla="*/ 23812 h 15"/>
                <a:gd name="T30" fmla="*/ 0 w 42"/>
                <a:gd name="T31" fmla="*/ 23812 h 15"/>
                <a:gd name="T32" fmla="*/ 0 w 42"/>
                <a:gd name="T33" fmla="*/ 7937 h 15"/>
                <a:gd name="T34" fmla="*/ 0 w 42"/>
                <a:gd name="T35" fmla="*/ 7937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
                <a:gd name="T55" fmla="*/ 0 h 15"/>
                <a:gd name="T56" fmla="*/ 42 w 42"/>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 h="15">
                  <a:moveTo>
                    <a:pt x="0" y="5"/>
                  </a:moveTo>
                  <a:lnTo>
                    <a:pt x="10" y="0"/>
                  </a:lnTo>
                  <a:lnTo>
                    <a:pt x="16" y="0"/>
                  </a:lnTo>
                  <a:lnTo>
                    <a:pt x="21" y="0"/>
                  </a:lnTo>
                  <a:lnTo>
                    <a:pt x="26" y="0"/>
                  </a:lnTo>
                  <a:lnTo>
                    <a:pt x="31" y="0"/>
                  </a:lnTo>
                  <a:lnTo>
                    <a:pt x="37" y="0"/>
                  </a:lnTo>
                  <a:lnTo>
                    <a:pt x="37" y="5"/>
                  </a:lnTo>
                  <a:lnTo>
                    <a:pt x="42" y="5"/>
                  </a:lnTo>
                  <a:lnTo>
                    <a:pt x="37" y="10"/>
                  </a:lnTo>
                  <a:lnTo>
                    <a:pt x="31" y="10"/>
                  </a:lnTo>
                  <a:lnTo>
                    <a:pt x="26" y="15"/>
                  </a:lnTo>
                  <a:lnTo>
                    <a:pt x="16" y="15"/>
                  </a:lnTo>
                  <a:lnTo>
                    <a:pt x="0" y="15"/>
                  </a:lnTo>
                  <a:lnTo>
                    <a:pt x="0" y="5"/>
                  </a:lnTo>
                </a:path>
              </a:pathLst>
            </a:custGeom>
            <a:solidFill>
              <a:srgbClr val="C00000"/>
            </a:solidFill>
            <a:ln w="5">
              <a:solidFill>
                <a:srgbClr val="C00000"/>
              </a:solidFill>
              <a:round/>
            </a:ln>
          </p:spPr>
          <p:txBody>
            <a:bodyPr/>
            <a:lstStyle/>
            <a:p>
              <a:endParaRPr lang="zh-CN" altLang="en-US"/>
            </a:p>
          </p:txBody>
        </p:sp>
        <p:sp>
          <p:nvSpPr>
            <p:cNvPr id="67638" name="Freeform 62"/>
            <p:cNvSpPr/>
            <p:nvPr/>
          </p:nvSpPr>
          <p:spPr bwMode="auto">
            <a:xfrm>
              <a:off x="3246445" y="1994695"/>
              <a:ext cx="92075" cy="23812"/>
            </a:xfrm>
            <a:custGeom>
              <a:avLst/>
              <a:gdLst>
                <a:gd name="T0" fmla="*/ 0 w 58"/>
                <a:gd name="T1" fmla="*/ 23812 h 15"/>
                <a:gd name="T2" fmla="*/ 0 w 58"/>
                <a:gd name="T3" fmla="*/ 7937 h 15"/>
                <a:gd name="T4" fmla="*/ 15875 w 58"/>
                <a:gd name="T5" fmla="*/ 7937 h 15"/>
                <a:gd name="T6" fmla="*/ 33338 w 58"/>
                <a:gd name="T7" fmla="*/ 0 h 15"/>
                <a:gd name="T8" fmla="*/ 41275 w 58"/>
                <a:gd name="T9" fmla="*/ 0 h 15"/>
                <a:gd name="T10" fmla="*/ 49212 w 58"/>
                <a:gd name="T11" fmla="*/ 0 h 15"/>
                <a:gd name="T12" fmla="*/ 66675 w 58"/>
                <a:gd name="T13" fmla="*/ 0 h 15"/>
                <a:gd name="T14" fmla="*/ 92075 w 58"/>
                <a:gd name="T15" fmla="*/ 0 h 15"/>
                <a:gd name="T16" fmla="*/ 92075 w 58"/>
                <a:gd name="T17" fmla="*/ 15875 h 15"/>
                <a:gd name="T18" fmla="*/ 82550 w 58"/>
                <a:gd name="T19" fmla="*/ 15875 h 15"/>
                <a:gd name="T20" fmla="*/ 82550 w 58"/>
                <a:gd name="T21" fmla="*/ 23812 h 15"/>
                <a:gd name="T22" fmla="*/ 74613 w 58"/>
                <a:gd name="T23" fmla="*/ 23812 h 15"/>
                <a:gd name="T24" fmla="*/ 66675 w 58"/>
                <a:gd name="T25" fmla="*/ 23812 h 15"/>
                <a:gd name="T26" fmla="*/ 49212 w 58"/>
                <a:gd name="T27" fmla="*/ 23812 h 15"/>
                <a:gd name="T28" fmla="*/ 33338 w 58"/>
                <a:gd name="T29" fmla="*/ 23812 h 15"/>
                <a:gd name="T30" fmla="*/ 15875 w 58"/>
                <a:gd name="T31" fmla="*/ 23812 h 15"/>
                <a:gd name="T32" fmla="*/ 0 w 58"/>
                <a:gd name="T33" fmla="*/ 23812 h 15"/>
                <a:gd name="T34" fmla="*/ 0 w 58"/>
                <a:gd name="T35" fmla="*/ 23812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15"/>
                <a:gd name="T56" fmla="*/ 58 w 58"/>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15">
                  <a:moveTo>
                    <a:pt x="0" y="15"/>
                  </a:moveTo>
                  <a:lnTo>
                    <a:pt x="0" y="5"/>
                  </a:lnTo>
                  <a:lnTo>
                    <a:pt x="10" y="5"/>
                  </a:lnTo>
                  <a:lnTo>
                    <a:pt x="21" y="0"/>
                  </a:lnTo>
                  <a:lnTo>
                    <a:pt x="26" y="0"/>
                  </a:lnTo>
                  <a:lnTo>
                    <a:pt x="31" y="0"/>
                  </a:lnTo>
                  <a:lnTo>
                    <a:pt x="42" y="0"/>
                  </a:lnTo>
                  <a:lnTo>
                    <a:pt x="58" y="0"/>
                  </a:lnTo>
                  <a:lnTo>
                    <a:pt x="58" y="10"/>
                  </a:lnTo>
                  <a:lnTo>
                    <a:pt x="52" y="10"/>
                  </a:lnTo>
                  <a:lnTo>
                    <a:pt x="52" y="15"/>
                  </a:lnTo>
                  <a:lnTo>
                    <a:pt x="47" y="15"/>
                  </a:lnTo>
                  <a:lnTo>
                    <a:pt x="42" y="15"/>
                  </a:lnTo>
                  <a:lnTo>
                    <a:pt x="31" y="15"/>
                  </a:lnTo>
                  <a:lnTo>
                    <a:pt x="21" y="15"/>
                  </a:lnTo>
                  <a:lnTo>
                    <a:pt x="10" y="15"/>
                  </a:lnTo>
                  <a:lnTo>
                    <a:pt x="0" y="15"/>
                  </a:lnTo>
                </a:path>
              </a:pathLst>
            </a:custGeom>
            <a:solidFill>
              <a:srgbClr val="C00000"/>
            </a:solidFill>
            <a:ln w="5">
              <a:solidFill>
                <a:srgbClr val="C00000"/>
              </a:solidFill>
              <a:round/>
            </a:ln>
          </p:spPr>
          <p:txBody>
            <a:bodyPr/>
            <a:lstStyle/>
            <a:p>
              <a:endParaRPr lang="zh-CN" altLang="en-US"/>
            </a:p>
          </p:txBody>
        </p:sp>
      </p:grpSp>
      <p:grpSp>
        <p:nvGrpSpPr>
          <p:cNvPr id="67611" name="组合 110"/>
          <p:cNvGrpSpPr>
            <a:grpSpLocks noChangeAspect="1"/>
          </p:cNvGrpSpPr>
          <p:nvPr/>
        </p:nvGrpSpPr>
        <p:grpSpPr bwMode="auto">
          <a:xfrm>
            <a:off x="7769225" y="5013325"/>
            <a:ext cx="366713" cy="360363"/>
            <a:chOff x="9045575" y="636588"/>
            <a:chExt cx="458788" cy="449262"/>
          </a:xfrm>
        </p:grpSpPr>
        <p:sp>
          <p:nvSpPr>
            <p:cNvPr id="67621" name="Freeform 94"/>
            <p:cNvSpPr/>
            <p:nvPr/>
          </p:nvSpPr>
          <p:spPr bwMode="auto">
            <a:xfrm>
              <a:off x="9045575" y="727075"/>
              <a:ext cx="33338" cy="333375"/>
            </a:xfrm>
            <a:custGeom>
              <a:avLst/>
              <a:gdLst>
                <a:gd name="T0" fmla="*/ 7938 w 21"/>
                <a:gd name="T1" fmla="*/ 23812 h 210"/>
                <a:gd name="T2" fmla="*/ 7938 w 21"/>
                <a:gd name="T3" fmla="*/ 15875 h 210"/>
                <a:gd name="T4" fmla="*/ 7938 w 21"/>
                <a:gd name="T5" fmla="*/ 7938 h 210"/>
                <a:gd name="T6" fmla="*/ 7938 w 21"/>
                <a:gd name="T7" fmla="*/ 0 h 210"/>
                <a:gd name="T8" fmla="*/ 7938 w 21"/>
                <a:gd name="T9" fmla="*/ 0 h 210"/>
                <a:gd name="T10" fmla="*/ 17463 w 21"/>
                <a:gd name="T11" fmla="*/ 0 h 210"/>
                <a:gd name="T12" fmla="*/ 17463 w 21"/>
                <a:gd name="T13" fmla="*/ 0 h 210"/>
                <a:gd name="T14" fmla="*/ 25400 w 21"/>
                <a:gd name="T15" fmla="*/ 7938 h 210"/>
                <a:gd name="T16" fmla="*/ 33338 w 21"/>
                <a:gd name="T17" fmla="*/ 7938 h 210"/>
                <a:gd name="T18" fmla="*/ 33338 w 21"/>
                <a:gd name="T19" fmla="*/ 15875 h 210"/>
                <a:gd name="T20" fmla="*/ 33338 w 21"/>
                <a:gd name="T21" fmla="*/ 31750 h 210"/>
                <a:gd name="T22" fmla="*/ 33338 w 21"/>
                <a:gd name="T23" fmla="*/ 47625 h 210"/>
                <a:gd name="T24" fmla="*/ 33338 w 21"/>
                <a:gd name="T25" fmla="*/ 73025 h 210"/>
                <a:gd name="T26" fmla="*/ 33338 w 21"/>
                <a:gd name="T27" fmla="*/ 96837 h 210"/>
                <a:gd name="T28" fmla="*/ 33338 w 21"/>
                <a:gd name="T29" fmla="*/ 122238 h 210"/>
                <a:gd name="T30" fmla="*/ 33338 w 21"/>
                <a:gd name="T31" fmla="*/ 153988 h 210"/>
                <a:gd name="T32" fmla="*/ 33338 w 21"/>
                <a:gd name="T33" fmla="*/ 187325 h 210"/>
                <a:gd name="T34" fmla="*/ 33338 w 21"/>
                <a:gd name="T35" fmla="*/ 219075 h 210"/>
                <a:gd name="T36" fmla="*/ 33338 w 21"/>
                <a:gd name="T37" fmla="*/ 252413 h 210"/>
                <a:gd name="T38" fmla="*/ 25400 w 21"/>
                <a:gd name="T39" fmla="*/ 276225 h 210"/>
                <a:gd name="T40" fmla="*/ 25400 w 21"/>
                <a:gd name="T41" fmla="*/ 301625 h 210"/>
                <a:gd name="T42" fmla="*/ 25400 w 21"/>
                <a:gd name="T43" fmla="*/ 317500 h 210"/>
                <a:gd name="T44" fmla="*/ 25400 w 21"/>
                <a:gd name="T45" fmla="*/ 325438 h 210"/>
                <a:gd name="T46" fmla="*/ 25400 w 21"/>
                <a:gd name="T47" fmla="*/ 333375 h 210"/>
                <a:gd name="T48" fmla="*/ 17463 w 21"/>
                <a:gd name="T49" fmla="*/ 333375 h 210"/>
                <a:gd name="T50" fmla="*/ 17463 w 21"/>
                <a:gd name="T51" fmla="*/ 333375 h 210"/>
                <a:gd name="T52" fmla="*/ 17463 w 21"/>
                <a:gd name="T53" fmla="*/ 333375 h 210"/>
                <a:gd name="T54" fmla="*/ 7938 w 21"/>
                <a:gd name="T55" fmla="*/ 325438 h 210"/>
                <a:gd name="T56" fmla="*/ 7938 w 21"/>
                <a:gd name="T57" fmla="*/ 317500 h 210"/>
                <a:gd name="T58" fmla="*/ 7938 w 21"/>
                <a:gd name="T59" fmla="*/ 301625 h 210"/>
                <a:gd name="T60" fmla="*/ 7938 w 21"/>
                <a:gd name="T61" fmla="*/ 301625 h 210"/>
                <a:gd name="T62" fmla="*/ 7938 w 21"/>
                <a:gd name="T63" fmla="*/ 293688 h 210"/>
                <a:gd name="T64" fmla="*/ 0 w 21"/>
                <a:gd name="T65" fmla="*/ 284163 h 210"/>
                <a:gd name="T66" fmla="*/ 7938 w 21"/>
                <a:gd name="T67" fmla="*/ 284163 h 210"/>
                <a:gd name="T68" fmla="*/ 7938 w 21"/>
                <a:gd name="T69" fmla="*/ 276225 h 210"/>
                <a:gd name="T70" fmla="*/ 7938 w 21"/>
                <a:gd name="T71" fmla="*/ 268288 h 210"/>
                <a:gd name="T72" fmla="*/ 7938 w 21"/>
                <a:gd name="T73" fmla="*/ 252413 h 210"/>
                <a:gd name="T74" fmla="*/ 7938 w 21"/>
                <a:gd name="T75" fmla="*/ 244475 h 210"/>
                <a:gd name="T76" fmla="*/ 7938 w 21"/>
                <a:gd name="T77" fmla="*/ 236538 h 210"/>
                <a:gd name="T78" fmla="*/ 7938 w 21"/>
                <a:gd name="T79" fmla="*/ 219075 h 210"/>
                <a:gd name="T80" fmla="*/ 7938 w 21"/>
                <a:gd name="T81" fmla="*/ 211138 h 210"/>
                <a:gd name="T82" fmla="*/ 7938 w 21"/>
                <a:gd name="T83" fmla="*/ 195262 h 210"/>
                <a:gd name="T84" fmla="*/ 7938 w 21"/>
                <a:gd name="T85" fmla="*/ 169862 h 210"/>
                <a:gd name="T86" fmla="*/ 7938 w 21"/>
                <a:gd name="T87" fmla="*/ 153988 h 210"/>
                <a:gd name="T88" fmla="*/ 7938 w 21"/>
                <a:gd name="T89" fmla="*/ 130175 h 210"/>
                <a:gd name="T90" fmla="*/ 7938 w 21"/>
                <a:gd name="T91" fmla="*/ 104775 h 210"/>
                <a:gd name="T92" fmla="*/ 7938 w 21"/>
                <a:gd name="T93" fmla="*/ 88900 h 210"/>
                <a:gd name="T94" fmla="*/ 7938 w 21"/>
                <a:gd name="T95" fmla="*/ 73025 h 210"/>
                <a:gd name="T96" fmla="*/ 7938 w 21"/>
                <a:gd name="T97" fmla="*/ 57150 h 210"/>
                <a:gd name="T98" fmla="*/ 7938 w 21"/>
                <a:gd name="T99" fmla="*/ 47625 h 210"/>
                <a:gd name="T100" fmla="*/ 7938 w 21"/>
                <a:gd name="T101" fmla="*/ 31750 h 210"/>
                <a:gd name="T102" fmla="*/ 7938 w 21"/>
                <a:gd name="T103" fmla="*/ 23812 h 210"/>
                <a:gd name="T104" fmla="*/ 7938 w 21"/>
                <a:gd name="T105" fmla="*/ 23812 h 210"/>
                <a:gd name="T106" fmla="*/ 7938 w 21"/>
                <a:gd name="T107" fmla="*/ 23812 h 2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
                <a:gd name="T163" fmla="*/ 0 h 210"/>
                <a:gd name="T164" fmla="*/ 21 w 21"/>
                <a:gd name="T165" fmla="*/ 210 h 21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 h="210">
                  <a:moveTo>
                    <a:pt x="5" y="15"/>
                  </a:moveTo>
                  <a:lnTo>
                    <a:pt x="5" y="10"/>
                  </a:lnTo>
                  <a:lnTo>
                    <a:pt x="5" y="5"/>
                  </a:lnTo>
                  <a:lnTo>
                    <a:pt x="5" y="0"/>
                  </a:lnTo>
                  <a:lnTo>
                    <a:pt x="11" y="0"/>
                  </a:lnTo>
                  <a:lnTo>
                    <a:pt x="16" y="5"/>
                  </a:lnTo>
                  <a:lnTo>
                    <a:pt x="21" y="5"/>
                  </a:lnTo>
                  <a:lnTo>
                    <a:pt x="21" y="10"/>
                  </a:lnTo>
                  <a:lnTo>
                    <a:pt x="21" y="20"/>
                  </a:lnTo>
                  <a:lnTo>
                    <a:pt x="21" y="30"/>
                  </a:lnTo>
                  <a:lnTo>
                    <a:pt x="21" y="46"/>
                  </a:lnTo>
                  <a:lnTo>
                    <a:pt x="21" y="61"/>
                  </a:lnTo>
                  <a:lnTo>
                    <a:pt x="21" y="77"/>
                  </a:lnTo>
                  <a:lnTo>
                    <a:pt x="21" y="97"/>
                  </a:lnTo>
                  <a:lnTo>
                    <a:pt x="21" y="118"/>
                  </a:lnTo>
                  <a:lnTo>
                    <a:pt x="21" y="138"/>
                  </a:lnTo>
                  <a:lnTo>
                    <a:pt x="21" y="159"/>
                  </a:lnTo>
                  <a:lnTo>
                    <a:pt x="16" y="174"/>
                  </a:lnTo>
                  <a:lnTo>
                    <a:pt x="16" y="190"/>
                  </a:lnTo>
                  <a:lnTo>
                    <a:pt x="16" y="200"/>
                  </a:lnTo>
                  <a:lnTo>
                    <a:pt x="16" y="205"/>
                  </a:lnTo>
                  <a:lnTo>
                    <a:pt x="16" y="210"/>
                  </a:lnTo>
                  <a:lnTo>
                    <a:pt x="11" y="210"/>
                  </a:lnTo>
                  <a:lnTo>
                    <a:pt x="5" y="205"/>
                  </a:lnTo>
                  <a:lnTo>
                    <a:pt x="5" y="200"/>
                  </a:lnTo>
                  <a:lnTo>
                    <a:pt x="5" y="190"/>
                  </a:lnTo>
                  <a:lnTo>
                    <a:pt x="5" y="185"/>
                  </a:lnTo>
                  <a:lnTo>
                    <a:pt x="0" y="179"/>
                  </a:lnTo>
                  <a:lnTo>
                    <a:pt x="5" y="179"/>
                  </a:lnTo>
                  <a:lnTo>
                    <a:pt x="5" y="174"/>
                  </a:lnTo>
                  <a:lnTo>
                    <a:pt x="5" y="169"/>
                  </a:lnTo>
                  <a:lnTo>
                    <a:pt x="5" y="159"/>
                  </a:lnTo>
                  <a:lnTo>
                    <a:pt x="5" y="154"/>
                  </a:lnTo>
                  <a:lnTo>
                    <a:pt x="5" y="149"/>
                  </a:lnTo>
                  <a:lnTo>
                    <a:pt x="5" y="138"/>
                  </a:lnTo>
                  <a:lnTo>
                    <a:pt x="5" y="133"/>
                  </a:lnTo>
                  <a:lnTo>
                    <a:pt x="5" y="123"/>
                  </a:lnTo>
                  <a:lnTo>
                    <a:pt x="5" y="107"/>
                  </a:lnTo>
                  <a:lnTo>
                    <a:pt x="5" y="97"/>
                  </a:lnTo>
                  <a:lnTo>
                    <a:pt x="5" y="82"/>
                  </a:lnTo>
                  <a:lnTo>
                    <a:pt x="5" y="66"/>
                  </a:lnTo>
                  <a:lnTo>
                    <a:pt x="5" y="56"/>
                  </a:lnTo>
                  <a:lnTo>
                    <a:pt x="5" y="46"/>
                  </a:lnTo>
                  <a:lnTo>
                    <a:pt x="5" y="36"/>
                  </a:lnTo>
                  <a:lnTo>
                    <a:pt x="5" y="30"/>
                  </a:lnTo>
                  <a:lnTo>
                    <a:pt x="5" y="20"/>
                  </a:lnTo>
                  <a:lnTo>
                    <a:pt x="5" y="15"/>
                  </a:lnTo>
                </a:path>
              </a:pathLst>
            </a:custGeom>
            <a:solidFill>
              <a:srgbClr val="C00000"/>
            </a:solidFill>
            <a:ln w="5">
              <a:solidFill>
                <a:srgbClr val="C00000"/>
              </a:solidFill>
              <a:round/>
            </a:ln>
          </p:spPr>
          <p:txBody>
            <a:bodyPr/>
            <a:lstStyle/>
            <a:p>
              <a:endParaRPr lang="zh-CN" altLang="en-US"/>
            </a:p>
          </p:txBody>
        </p:sp>
        <p:sp>
          <p:nvSpPr>
            <p:cNvPr id="67622" name="Freeform 95"/>
            <p:cNvSpPr/>
            <p:nvPr/>
          </p:nvSpPr>
          <p:spPr bwMode="auto">
            <a:xfrm>
              <a:off x="9070975" y="709613"/>
              <a:ext cx="115888" cy="368300"/>
            </a:xfrm>
            <a:custGeom>
              <a:avLst/>
              <a:gdLst>
                <a:gd name="T0" fmla="*/ 74613 w 73"/>
                <a:gd name="T1" fmla="*/ 0 h 232"/>
                <a:gd name="T2" fmla="*/ 82550 w 73"/>
                <a:gd name="T3" fmla="*/ 0 h 232"/>
                <a:gd name="T4" fmla="*/ 100013 w 73"/>
                <a:gd name="T5" fmla="*/ 7938 h 232"/>
                <a:gd name="T6" fmla="*/ 115888 w 73"/>
                <a:gd name="T7" fmla="*/ 25400 h 232"/>
                <a:gd name="T8" fmla="*/ 115888 w 73"/>
                <a:gd name="T9" fmla="*/ 33338 h 232"/>
                <a:gd name="T10" fmla="*/ 107950 w 73"/>
                <a:gd name="T11" fmla="*/ 41275 h 232"/>
                <a:gd name="T12" fmla="*/ 107950 w 73"/>
                <a:gd name="T13" fmla="*/ 57150 h 232"/>
                <a:gd name="T14" fmla="*/ 107950 w 73"/>
                <a:gd name="T15" fmla="*/ 90488 h 232"/>
                <a:gd name="T16" fmla="*/ 107950 w 73"/>
                <a:gd name="T17" fmla="*/ 139700 h 232"/>
                <a:gd name="T18" fmla="*/ 107950 w 73"/>
                <a:gd name="T19" fmla="*/ 196850 h 232"/>
                <a:gd name="T20" fmla="*/ 107950 w 73"/>
                <a:gd name="T21" fmla="*/ 244475 h 232"/>
                <a:gd name="T22" fmla="*/ 100013 w 73"/>
                <a:gd name="T23" fmla="*/ 285750 h 232"/>
                <a:gd name="T24" fmla="*/ 100013 w 73"/>
                <a:gd name="T25" fmla="*/ 319088 h 232"/>
                <a:gd name="T26" fmla="*/ 100013 w 73"/>
                <a:gd name="T27" fmla="*/ 342900 h 232"/>
                <a:gd name="T28" fmla="*/ 92075 w 73"/>
                <a:gd name="T29" fmla="*/ 358775 h 232"/>
                <a:gd name="T30" fmla="*/ 92075 w 73"/>
                <a:gd name="T31" fmla="*/ 368300 h 232"/>
                <a:gd name="T32" fmla="*/ 82550 w 73"/>
                <a:gd name="T33" fmla="*/ 358775 h 232"/>
                <a:gd name="T34" fmla="*/ 82550 w 73"/>
                <a:gd name="T35" fmla="*/ 334963 h 232"/>
                <a:gd name="T36" fmla="*/ 74613 w 73"/>
                <a:gd name="T37" fmla="*/ 327025 h 232"/>
                <a:gd name="T38" fmla="*/ 74613 w 73"/>
                <a:gd name="T39" fmla="*/ 311150 h 232"/>
                <a:gd name="T40" fmla="*/ 74613 w 73"/>
                <a:gd name="T41" fmla="*/ 293688 h 232"/>
                <a:gd name="T42" fmla="*/ 82550 w 73"/>
                <a:gd name="T43" fmla="*/ 261938 h 232"/>
                <a:gd name="T44" fmla="*/ 82550 w 73"/>
                <a:gd name="T45" fmla="*/ 196850 h 232"/>
                <a:gd name="T46" fmla="*/ 82550 w 73"/>
                <a:gd name="T47" fmla="*/ 155575 h 232"/>
                <a:gd name="T48" fmla="*/ 82550 w 73"/>
                <a:gd name="T49" fmla="*/ 106363 h 232"/>
                <a:gd name="T50" fmla="*/ 82550 w 73"/>
                <a:gd name="T51" fmla="*/ 74613 h 232"/>
                <a:gd name="T52" fmla="*/ 74613 w 73"/>
                <a:gd name="T53" fmla="*/ 49212 h 232"/>
                <a:gd name="T54" fmla="*/ 74613 w 73"/>
                <a:gd name="T55" fmla="*/ 33338 h 232"/>
                <a:gd name="T56" fmla="*/ 66675 w 73"/>
                <a:gd name="T57" fmla="*/ 33338 h 232"/>
                <a:gd name="T58" fmla="*/ 49213 w 73"/>
                <a:gd name="T59" fmla="*/ 33338 h 232"/>
                <a:gd name="T60" fmla="*/ 15875 w 73"/>
                <a:gd name="T61" fmla="*/ 41275 h 232"/>
                <a:gd name="T62" fmla="*/ 0 w 73"/>
                <a:gd name="T63" fmla="*/ 25400 h 232"/>
                <a:gd name="T64" fmla="*/ 7938 w 73"/>
                <a:gd name="T65" fmla="*/ 25400 h 232"/>
                <a:gd name="T66" fmla="*/ 33338 w 73"/>
                <a:gd name="T67" fmla="*/ 17463 h 232"/>
                <a:gd name="T68" fmla="*/ 58738 w 73"/>
                <a:gd name="T69" fmla="*/ 17463 h 232"/>
                <a:gd name="T70" fmla="*/ 66675 w 73"/>
                <a:gd name="T71" fmla="*/ 7938 h 2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3"/>
                <a:gd name="T109" fmla="*/ 0 h 232"/>
                <a:gd name="T110" fmla="*/ 73 w 73"/>
                <a:gd name="T111" fmla="*/ 232 h 2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3" h="232">
                  <a:moveTo>
                    <a:pt x="42" y="5"/>
                  </a:moveTo>
                  <a:lnTo>
                    <a:pt x="47" y="0"/>
                  </a:lnTo>
                  <a:lnTo>
                    <a:pt x="52" y="0"/>
                  </a:lnTo>
                  <a:lnTo>
                    <a:pt x="63" y="5"/>
                  </a:lnTo>
                  <a:lnTo>
                    <a:pt x="73" y="16"/>
                  </a:lnTo>
                  <a:lnTo>
                    <a:pt x="73" y="21"/>
                  </a:lnTo>
                  <a:lnTo>
                    <a:pt x="73" y="26"/>
                  </a:lnTo>
                  <a:lnTo>
                    <a:pt x="68" y="26"/>
                  </a:lnTo>
                  <a:lnTo>
                    <a:pt x="68" y="31"/>
                  </a:lnTo>
                  <a:lnTo>
                    <a:pt x="68" y="36"/>
                  </a:lnTo>
                  <a:lnTo>
                    <a:pt x="68" y="47"/>
                  </a:lnTo>
                  <a:lnTo>
                    <a:pt x="68" y="57"/>
                  </a:lnTo>
                  <a:lnTo>
                    <a:pt x="68" y="72"/>
                  </a:lnTo>
                  <a:lnTo>
                    <a:pt x="68" y="88"/>
                  </a:lnTo>
                  <a:lnTo>
                    <a:pt x="68" y="103"/>
                  </a:lnTo>
                  <a:lnTo>
                    <a:pt x="68" y="124"/>
                  </a:lnTo>
                  <a:lnTo>
                    <a:pt x="68" y="139"/>
                  </a:lnTo>
                  <a:lnTo>
                    <a:pt x="68" y="154"/>
                  </a:lnTo>
                  <a:lnTo>
                    <a:pt x="63" y="170"/>
                  </a:lnTo>
                  <a:lnTo>
                    <a:pt x="63" y="180"/>
                  </a:lnTo>
                  <a:lnTo>
                    <a:pt x="63" y="190"/>
                  </a:lnTo>
                  <a:lnTo>
                    <a:pt x="63" y="201"/>
                  </a:lnTo>
                  <a:lnTo>
                    <a:pt x="63" y="206"/>
                  </a:lnTo>
                  <a:lnTo>
                    <a:pt x="63" y="216"/>
                  </a:lnTo>
                  <a:lnTo>
                    <a:pt x="63" y="221"/>
                  </a:lnTo>
                  <a:lnTo>
                    <a:pt x="58" y="226"/>
                  </a:lnTo>
                  <a:lnTo>
                    <a:pt x="58" y="232"/>
                  </a:lnTo>
                  <a:lnTo>
                    <a:pt x="58" y="226"/>
                  </a:lnTo>
                  <a:lnTo>
                    <a:pt x="52" y="226"/>
                  </a:lnTo>
                  <a:lnTo>
                    <a:pt x="52" y="221"/>
                  </a:lnTo>
                  <a:lnTo>
                    <a:pt x="52" y="211"/>
                  </a:lnTo>
                  <a:lnTo>
                    <a:pt x="47" y="206"/>
                  </a:lnTo>
                  <a:lnTo>
                    <a:pt x="47" y="201"/>
                  </a:lnTo>
                  <a:lnTo>
                    <a:pt x="47" y="196"/>
                  </a:lnTo>
                  <a:lnTo>
                    <a:pt x="47" y="190"/>
                  </a:lnTo>
                  <a:lnTo>
                    <a:pt x="47" y="185"/>
                  </a:lnTo>
                  <a:lnTo>
                    <a:pt x="52" y="175"/>
                  </a:lnTo>
                  <a:lnTo>
                    <a:pt x="52" y="165"/>
                  </a:lnTo>
                  <a:lnTo>
                    <a:pt x="52" y="154"/>
                  </a:lnTo>
                  <a:lnTo>
                    <a:pt x="52" y="124"/>
                  </a:lnTo>
                  <a:lnTo>
                    <a:pt x="52" y="113"/>
                  </a:lnTo>
                  <a:lnTo>
                    <a:pt x="52" y="98"/>
                  </a:lnTo>
                  <a:lnTo>
                    <a:pt x="52" y="83"/>
                  </a:lnTo>
                  <a:lnTo>
                    <a:pt x="52" y="67"/>
                  </a:lnTo>
                  <a:lnTo>
                    <a:pt x="52" y="57"/>
                  </a:lnTo>
                  <a:lnTo>
                    <a:pt x="52" y="47"/>
                  </a:lnTo>
                  <a:lnTo>
                    <a:pt x="52" y="36"/>
                  </a:lnTo>
                  <a:lnTo>
                    <a:pt x="47" y="31"/>
                  </a:lnTo>
                  <a:lnTo>
                    <a:pt x="47" y="26"/>
                  </a:lnTo>
                  <a:lnTo>
                    <a:pt x="47" y="21"/>
                  </a:lnTo>
                  <a:lnTo>
                    <a:pt x="42" y="21"/>
                  </a:lnTo>
                  <a:lnTo>
                    <a:pt x="37" y="21"/>
                  </a:lnTo>
                  <a:lnTo>
                    <a:pt x="31" y="21"/>
                  </a:lnTo>
                  <a:lnTo>
                    <a:pt x="16" y="26"/>
                  </a:lnTo>
                  <a:lnTo>
                    <a:pt x="10" y="26"/>
                  </a:lnTo>
                  <a:lnTo>
                    <a:pt x="0" y="26"/>
                  </a:lnTo>
                  <a:lnTo>
                    <a:pt x="0" y="16"/>
                  </a:lnTo>
                  <a:lnTo>
                    <a:pt x="5" y="16"/>
                  </a:lnTo>
                  <a:lnTo>
                    <a:pt x="16" y="16"/>
                  </a:lnTo>
                  <a:lnTo>
                    <a:pt x="21" y="11"/>
                  </a:lnTo>
                  <a:lnTo>
                    <a:pt x="31" y="11"/>
                  </a:lnTo>
                  <a:lnTo>
                    <a:pt x="37" y="11"/>
                  </a:lnTo>
                  <a:lnTo>
                    <a:pt x="37" y="5"/>
                  </a:lnTo>
                  <a:lnTo>
                    <a:pt x="42" y="5"/>
                  </a:lnTo>
                </a:path>
              </a:pathLst>
            </a:custGeom>
            <a:solidFill>
              <a:srgbClr val="C00000"/>
            </a:solidFill>
            <a:ln w="5">
              <a:solidFill>
                <a:srgbClr val="C00000"/>
              </a:solidFill>
              <a:round/>
            </a:ln>
          </p:spPr>
          <p:txBody>
            <a:bodyPr/>
            <a:lstStyle/>
            <a:p>
              <a:endParaRPr lang="zh-CN" altLang="en-US"/>
            </a:p>
          </p:txBody>
        </p:sp>
        <p:sp>
          <p:nvSpPr>
            <p:cNvPr id="67623" name="Freeform 96"/>
            <p:cNvSpPr/>
            <p:nvPr/>
          </p:nvSpPr>
          <p:spPr bwMode="auto">
            <a:xfrm>
              <a:off x="9070975" y="815975"/>
              <a:ext cx="58738" cy="33337"/>
            </a:xfrm>
            <a:custGeom>
              <a:avLst/>
              <a:gdLst>
                <a:gd name="T0" fmla="*/ 25400 w 37"/>
                <a:gd name="T1" fmla="*/ 7937 h 21"/>
                <a:gd name="T2" fmla="*/ 33338 w 37"/>
                <a:gd name="T3" fmla="*/ 0 h 21"/>
                <a:gd name="T4" fmla="*/ 41275 w 37"/>
                <a:gd name="T5" fmla="*/ 0 h 21"/>
                <a:gd name="T6" fmla="*/ 49213 w 37"/>
                <a:gd name="T7" fmla="*/ 0 h 21"/>
                <a:gd name="T8" fmla="*/ 49213 w 37"/>
                <a:gd name="T9" fmla="*/ 0 h 21"/>
                <a:gd name="T10" fmla="*/ 58738 w 37"/>
                <a:gd name="T11" fmla="*/ 7937 h 21"/>
                <a:gd name="T12" fmla="*/ 58738 w 37"/>
                <a:gd name="T13" fmla="*/ 7937 h 21"/>
                <a:gd name="T14" fmla="*/ 58738 w 37"/>
                <a:gd name="T15" fmla="*/ 7937 h 21"/>
                <a:gd name="T16" fmla="*/ 58738 w 37"/>
                <a:gd name="T17" fmla="*/ 15875 h 21"/>
                <a:gd name="T18" fmla="*/ 49213 w 37"/>
                <a:gd name="T19" fmla="*/ 25400 h 21"/>
                <a:gd name="T20" fmla="*/ 41275 w 37"/>
                <a:gd name="T21" fmla="*/ 25400 h 21"/>
                <a:gd name="T22" fmla="*/ 33338 w 37"/>
                <a:gd name="T23" fmla="*/ 25400 h 21"/>
                <a:gd name="T24" fmla="*/ 15875 w 37"/>
                <a:gd name="T25" fmla="*/ 33337 h 21"/>
                <a:gd name="T26" fmla="*/ 0 w 37"/>
                <a:gd name="T27" fmla="*/ 33337 h 21"/>
                <a:gd name="T28" fmla="*/ 0 w 37"/>
                <a:gd name="T29" fmla="*/ 7937 h 21"/>
                <a:gd name="T30" fmla="*/ 15875 w 37"/>
                <a:gd name="T31" fmla="*/ 7937 h 21"/>
                <a:gd name="T32" fmla="*/ 25400 w 37"/>
                <a:gd name="T33" fmla="*/ 7937 h 21"/>
                <a:gd name="T34" fmla="*/ 25400 w 37"/>
                <a:gd name="T35" fmla="*/ 7937 h 21"/>
                <a:gd name="T36" fmla="*/ 25400 w 37"/>
                <a:gd name="T37" fmla="*/ 7937 h 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7"/>
                <a:gd name="T58" fmla="*/ 0 h 21"/>
                <a:gd name="T59" fmla="*/ 37 w 37"/>
                <a:gd name="T60" fmla="*/ 21 h 2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7" h="21">
                  <a:moveTo>
                    <a:pt x="16" y="5"/>
                  </a:moveTo>
                  <a:lnTo>
                    <a:pt x="21" y="0"/>
                  </a:lnTo>
                  <a:lnTo>
                    <a:pt x="26" y="0"/>
                  </a:lnTo>
                  <a:lnTo>
                    <a:pt x="31" y="0"/>
                  </a:lnTo>
                  <a:lnTo>
                    <a:pt x="37" y="5"/>
                  </a:lnTo>
                  <a:lnTo>
                    <a:pt x="37" y="10"/>
                  </a:lnTo>
                  <a:lnTo>
                    <a:pt x="31" y="16"/>
                  </a:lnTo>
                  <a:lnTo>
                    <a:pt x="26" y="16"/>
                  </a:lnTo>
                  <a:lnTo>
                    <a:pt x="21" y="16"/>
                  </a:lnTo>
                  <a:lnTo>
                    <a:pt x="10" y="21"/>
                  </a:lnTo>
                  <a:lnTo>
                    <a:pt x="0" y="21"/>
                  </a:lnTo>
                  <a:lnTo>
                    <a:pt x="0" y="5"/>
                  </a:lnTo>
                  <a:lnTo>
                    <a:pt x="10" y="5"/>
                  </a:lnTo>
                  <a:lnTo>
                    <a:pt x="16" y="5"/>
                  </a:lnTo>
                </a:path>
              </a:pathLst>
            </a:custGeom>
            <a:solidFill>
              <a:srgbClr val="C00000"/>
            </a:solidFill>
            <a:ln w="5">
              <a:solidFill>
                <a:srgbClr val="C00000"/>
              </a:solidFill>
              <a:round/>
            </a:ln>
          </p:spPr>
          <p:txBody>
            <a:bodyPr/>
            <a:lstStyle/>
            <a:p>
              <a:endParaRPr lang="zh-CN" altLang="en-US"/>
            </a:p>
          </p:txBody>
        </p:sp>
        <p:sp>
          <p:nvSpPr>
            <p:cNvPr id="67624" name="Freeform 97"/>
            <p:cNvSpPr/>
            <p:nvPr/>
          </p:nvSpPr>
          <p:spPr bwMode="auto">
            <a:xfrm>
              <a:off x="9070975" y="906463"/>
              <a:ext cx="58738" cy="23812"/>
            </a:xfrm>
            <a:custGeom>
              <a:avLst/>
              <a:gdLst>
                <a:gd name="T0" fmla="*/ 25400 w 37"/>
                <a:gd name="T1" fmla="*/ 0 h 15"/>
                <a:gd name="T2" fmla="*/ 33338 w 37"/>
                <a:gd name="T3" fmla="*/ 0 h 15"/>
                <a:gd name="T4" fmla="*/ 41275 w 37"/>
                <a:gd name="T5" fmla="*/ 0 h 15"/>
                <a:gd name="T6" fmla="*/ 49213 w 37"/>
                <a:gd name="T7" fmla="*/ 0 h 15"/>
                <a:gd name="T8" fmla="*/ 58738 w 37"/>
                <a:gd name="T9" fmla="*/ 7937 h 15"/>
                <a:gd name="T10" fmla="*/ 58738 w 37"/>
                <a:gd name="T11" fmla="*/ 7937 h 15"/>
                <a:gd name="T12" fmla="*/ 58738 w 37"/>
                <a:gd name="T13" fmla="*/ 7937 h 15"/>
                <a:gd name="T14" fmla="*/ 58738 w 37"/>
                <a:gd name="T15" fmla="*/ 15875 h 15"/>
                <a:gd name="T16" fmla="*/ 49213 w 37"/>
                <a:gd name="T17" fmla="*/ 15875 h 15"/>
                <a:gd name="T18" fmla="*/ 41275 w 37"/>
                <a:gd name="T19" fmla="*/ 15875 h 15"/>
                <a:gd name="T20" fmla="*/ 25400 w 37"/>
                <a:gd name="T21" fmla="*/ 23812 h 15"/>
                <a:gd name="T22" fmla="*/ 0 w 37"/>
                <a:gd name="T23" fmla="*/ 23812 h 15"/>
                <a:gd name="T24" fmla="*/ 0 w 37"/>
                <a:gd name="T25" fmla="*/ 7937 h 15"/>
                <a:gd name="T26" fmla="*/ 0 w 37"/>
                <a:gd name="T27" fmla="*/ 7937 h 15"/>
                <a:gd name="T28" fmla="*/ 7938 w 37"/>
                <a:gd name="T29" fmla="*/ 7937 h 15"/>
                <a:gd name="T30" fmla="*/ 25400 w 37"/>
                <a:gd name="T31" fmla="*/ 0 h 15"/>
                <a:gd name="T32" fmla="*/ 25400 w 37"/>
                <a:gd name="T33" fmla="*/ 0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
                <a:gd name="T52" fmla="*/ 0 h 15"/>
                <a:gd name="T53" fmla="*/ 37 w 37"/>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 h="15">
                  <a:moveTo>
                    <a:pt x="16" y="0"/>
                  </a:moveTo>
                  <a:lnTo>
                    <a:pt x="21" y="0"/>
                  </a:lnTo>
                  <a:lnTo>
                    <a:pt x="26" y="0"/>
                  </a:lnTo>
                  <a:lnTo>
                    <a:pt x="31" y="0"/>
                  </a:lnTo>
                  <a:lnTo>
                    <a:pt x="37" y="5"/>
                  </a:lnTo>
                  <a:lnTo>
                    <a:pt x="37" y="10"/>
                  </a:lnTo>
                  <a:lnTo>
                    <a:pt x="31" y="10"/>
                  </a:lnTo>
                  <a:lnTo>
                    <a:pt x="26" y="10"/>
                  </a:lnTo>
                  <a:lnTo>
                    <a:pt x="16" y="15"/>
                  </a:lnTo>
                  <a:lnTo>
                    <a:pt x="0" y="15"/>
                  </a:lnTo>
                  <a:lnTo>
                    <a:pt x="0" y="5"/>
                  </a:lnTo>
                  <a:lnTo>
                    <a:pt x="5" y="5"/>
                  </a:lnTo>
                  <a:lnTo>
                    <a:pt x="16" y="0"/>
                  </a:lnTo>
                </a:path>
              </a:pathLst>
            </a:custGeom>
            <a:solidFill>
              <a:srgbClr val="C00000"/>
            </a:solidFill>
            <a:ln w="5">
              <a:solidFill>
                <a:srgbClr val="C00000"/>
              </a:solidFill>
              <a:round/>
            </a:ln>
          </p:spPr>
          <p:txBody>
            <a:bodyPr/>
            <a:lstStyle/>
            <a:p>
              <a:endParaRPr lang="zh-CN" altLang="en-US"/>
            </a:p>
          </p:txBody>
        </p:sp>
        <p:sp>
          <p:nvSpPr>
            <p:cNvPr id="67625" name="Freeform 98"/>
            <p:cNvSpPr/>
            <p:nvPr/>
          </p:nvSpPr>
          <p:spPr bwMode="auto">
            <a:xfrm>
              <a:off x="9245600" y="636588"/>
              <a:ext cx="150813" cy="80962"/>
            </a:xfrm>
            <a:custGeom>
              <a:avLst/>
              <a:gdLst>
                <a:gd name="T0" fmla="*/ 0 w 95"/>
                <a:gd name="T1" fmla="*/ 73025 h 51"/>
                <a:gd name="T2" fmla="*/ 0 w 95"/>
                <a:gd name="T3" fmla="*/ 73025 h 51"/>
                <a:gd name="T4" fmla="*/ 7938 w 95"/>
                <a:gd name="T5" fmla="*/ 65087 h 51"/>
                <a:gd name="T6" fmla="*/ 17463 w 95"/>
                <a:gd name="T7" fmla="*/ 65087 h 51"/>
                <a:gd name="T8" fmla="*/ 33338 w 95"/>
                <a:gd name="T9" fmla="*/ 57150 h 51"/>
                <a:gd name="T10" fmla="*/ 58738 w 95"/>
                <a:gd name="T11" fmla="*/ 49212 h 51"/>
                <a:gd name="T12" fmla="*/ 66675 w 95"/>
                <a:gd name="T13" fmla="*/ 49212 h 51"/>
                <a:gd name="T14" fmla="*/ 84138 w 95"/>
                <a:gd name="T15" fmla="*/ 41275 h 51"/>
                <a:gd name="T16" fmla="*/ 92075 w 95"/>
                <a:gd name="T17" fmla="*/ 33337 h 51"/>
                <a:gd name="T18" fmla="*/ 100013 w 95"/>
                <a:gd name="T19" fmla="*/ 23812 h 51"/>
                <a:gd name="T20" fmla="*/ 107950 w 95"/>
                <a:gd name="T21" fmla="*/ 15875 h 51"/>
                <a:gd name="T22" fmla="*/ 107950 w 95"/>
                <a:gd name="T23" fmla="*/ 15875 h 51"/>
                <a:gd name="T24" fmla="*/ 107950 w 95"/>
                <a:gd name="T25" fmla="*/ 7937 h 51"/>
                <a:gd name="T26" fmla="*/ 107950 w 95"/>
                <a:gd name="T27" fmla="*/ 7937 h 51"/>
                <a:gd name="T28" fmla="*/ 107950 w 95"/>
                <a:gd name="T29" fmla="*/ 0 h 51"/>
                <a:gd name="T30" fmla="*/ 117475 w 95"/>
                <a:gd name="T31" fmla="*/ 0 h 51"/>
                <a:gd name="T32" fmla="*/ 117475 w 95"/>
                <a:gd name="T33" fmla="*/ 7937 h 51"/>
                <a:gd name="T34" fmla="*/ 125413 w 95"/>
                <a:gd name="T35" fmla="*/ 7937 h 51"/>
                <a:gd name="T36" fmla="*/ 133350 w 95"/>
                <a:gd name="T37" fmla="*/ 15875 h 51"/>
                <a:gd name="T38" fmla="*/ 141288 w 95"/>
                <a:gd name="T39" fmla="*/ 15875 h 51"/>
                <a:gd name="T40" fmla="*/ 141288 w 95"/>
                <a:gd name="T41" fmla="*/ 23812 h 51"/>
                <a:gd name="T42" fmla="*/ 150813 w 95"/>
                <a:gd name="T43" fmla="*/ 23812 h 51"/>
                <a:gd name="T44" fmla="*/ 150813 w 95"/>
                <a:gd name="T45" fmla="*/ 33337 h 51"/>
                <a:gd name="T46" fmla="*/ 150813 w 95"/>
                <a:gd name="T47" fmla="*/ 41275 h 51"/>
                <a:gd name="T48" fmla="*/ 141288 w 95"/>
                <a:gd name="T49" fmla="*/ 41275 h 51"/>
                <a:gd name="T50" fmla="*/ 125413 w 95"/>
                <a:gd name="T51" fmla="*/ 49212 h 51"/>
                <a:gd name="T52" fmla="*/ 117475 w 95"/>
                <a:gd name="T53" fmla="*/ 57150 h 51"/>
                <a:gd name="T54" fmla="*/ 74613 w 95"/>
                <a:gd name="T55" fmla="*/ 65087 h 51"/>
                <a:gd name="T56" fmla="*/ 33338 w 95"/>
                <a:gd name="T57" fmla="*/ 73025 h 51"/>
                <a:gd name="T58" fmla="*/ 17463 w 95"/>
                <a:gd name="T59" fmla="*/ 73025 h 51"/>
                <a:gd name="T60" fmla="*/ 7938 w 95"/>
                <a:gd name="T61" fmla="*/ 80962 h 51"/>
                <a:gd name="T62" fmla="*/ 0 w 95"/>
                <a:gd name="T63" fmla="*/ 73025 h 51"/>
                <a:gd name="T64" fmla="*/ 0 w 95"/>
                <a:gd name="T65" fmla="*/ 73025 h 51"/>
                <a:gd name="T66" fmla="*/ 0 w 95"/>
                <a:gd name="T67" fmla="*/ 73025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51"/>
                <a:gd name="T104" fmla="*/ 95 w 95"/>
                <a:gd name="T105" fmla="*/ 51 h 5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51">
                  <a:moveTo>
                    <a:pt x="0" y="46"/>
                  </a:moveTo>
                  <a:lnTo>
                    <a:pt x="0" y="46"/>
                  </a:lnTo>
                  <a:lnTo>
                    <a:pt x="5" y="41"/>
                  </a:lnTo>
                  <a:lnTo>
                    <a:pt x="11" y="41"/>
                  </a:lnTo>
                  <a:lnTo>
                    <a:pt x="21" y="36"/>
                  </a:lnTo>
                  <a:lnTo>
                    <a:pt x="37" y="31"/>
                  </a:lnTo>
                  <a:lnTo>
                    <a:pt x="42" y="31"/>
                  </a:lnTo>
                  <a:lnTo>
                    <a:pt x="53" y="26"/>
                  </a:lnTo>
                  <a:lnTo>
                    <a:pt x="58" y="21"/>
                  </a:lnTo>
                  <a:lnTo>
                    <a:pt x="63" y="15"/>
                  </a:lnTo>
                  <a:lnTo>
                    <a:pt x="68" y="10"/>
                  </a:lnTo>
                  <a:lnTo>
                    <a:pt x="68" y="5"/>
                  </a:lnTo>
                  <a:lnTo>
                    <a:pt x="68" y="0"/>
                  </a:lnTo>
                  <a:lnTo>
                    <a:pt x="74" y="0"/>
                  </a:lnTo>
                  <a:lnTo>
                    <a:pt x="74" y="5"/>
                  </a:lnTo>
                  <a:lnTo>
                    <a:pt x="79" y="5"/>
                  </a:lnTo>
                  <a:lnTo>
                    <a:pt x="84" y="10"/>
                  </a:lnTo>
                  <a:lnTo>
                    <a:pt x="89" y="10"/>
                  </a:lnTo>
                  <a:lnTo>
                    <a:pt x="89" y="15"/>
                  </a:lnTo>
                  <a:lnTo>
                    <a:pt x="95" y="15"/>
                  </a:lnTo>
                  <a:lnTo>
                    <a:pt x="95" y="21"/>
                  </a:lnTo>
                  <a:lnTo>
                    <a:pt x="95" y="26"/>
                  </a:lnTo>
                  <a:lnTo>
                    <a:pt x="89" y="26"/>
                  </a:lnTo>
                  <a:lnTo>
                    <a:pt x="79" y="31"/>
                  </a:lnTo>
                  <a:lnTo>
                    <a:pt x="74" y="36"/>
                  </a:lnTo>
                  <a:lnTo>
                    <a:pt x="47" y="41"/>
                  </a:lnTo>
                  <a:lnTo>
                    <a:pt x="21" y="46"/>
                  </a:lnTo>
                  <a:lnTo>
                    <a:pt x="11" y="46"/>
                  </a:lnTo>
                  <a:lnTo>
                    <a:pt x="5" y="51"/>
                  </a:lnTo>
                  <a:lnTo>
                    <a:pt x="0" y="46"/>
                  </a:lnTo>
                </a:path>
              </a:pathLst>
            </a:custGeom>
            <a:solidFill>
              <a:schemeClr val="tx1"/>
            </a:solidFill>
            <a:ln w="5">
              <a:solidFill>
                <a:schemeClr val="tx1"/>
              </a:solidFill>
              <a:round/>
            </a:ln>
          </p:spPr>
          <p:txBody>
            <a:bodyPr/>
            <a:lstStyle/>
            <a:p>
              <a:endParaRPr lang="zh-CN" altLang="en-US"/>
            </a:p>
          </p:txBody>
        </p:sp>
        <p:sp>
          <p:nvSpPr>
            <p:cNvPr id="67626" name="Freeform 99"/>
            <p:cNvSpPr/>
            <p:nvPr/>
          </p:nvSpPr>
          <p:spPr bwMode="auto">
            <a:xfrm>
              <a:off x="9220200" y="742950"/>
              <a:ext cx="209550" cy="49212"/>
            </a:xfrm>
            <a:custGeom>
              <a:avLst/>
              <a:gdLst>
                <a:gd name="T0" fmla="*/ 84137 w 132"/>
                <a:gd name="T1" fmla="*/ 15875 h 31"/>
                <a:gd name="T2" fmla="*/ 100012 w 132"/>
                <a:gd name="T3" fmla="*/ 15875 h 31"/>
                <a:gd name="T4" fmla="*/ 109537 w 132"/>
                <a:gd name="T5" fmla="*/ 7937 h 31"/>
                <a:gd name="T6" fmla="*/ 125412 w 132"/>
                <a:gd name="T7" fmla="*/ 7937 h 31"/>
                <a:gd name="T8" fmla="*/ 142875 w 132"/>
                <a:gd name="T9" fmla="*/ 0 h 31"/>
                <a:gd name="T10" fmla="*/ 150812 w 132"/>
                <a:gd name="T11" fmla="*/ 0 h 31"/>
                <a:gd name="T12" fmla="*/ 158750 w 132"/>
                <a:gd name="T13" fmla="*/ 0 h 31"/>
                <a:gd name="T14" fmla="*/ 166687 w 132"/>
                <a:gd name="T15" fmla="*/ 0 h 31"/>
                <a:gd name="T16" fmla="*/ 166687 w 132"/>
                <a:gd name="T17" fmla="*/ 0 h 31"/>
                <a:gd name="T18" fmla="*/ 184150 w 132"/>
                <a:gd name="T19" fmla="*/ 0 h 31"/>
                <a:gd name="T20" fmla="*/ 200025 w 132"/>
                <a:gd name="T21" fmla="*/ 0 h 31"/>
                <a:gd name="T22" fmla="*/ 200025 w 132"/>
                <a:gd name="T23" fmla="*/ 7937 h 31"/>
                <a:gd name="T24" fmla="*/ 209550 w 132"/>
                <a:gd name="T25" fmla="*/ 7937 h 31"/>
                <a:gd name="T26" fmla="*/ 209550 w 132"/>
                <a:gd name="T27" fmla="*/ 7937 h 31"/>
                <a:gd name="T28" fmla="*/ 209550 w 132"/>
                <a:gd name="T29" fmla="*/ 15875 h 31"/>
                <a:gd name="T30" fmla="*/ 200025 w 132"/>
                <a:gd name="T31" fmla="*/ 15875 h 31"/>
                <a:gd name="T32" fmla="*/ 200025 w 132"/>
                <a:gd name="T33" fmla="*/ 15875 h 31"/>
                <a:gd name="T34" fmla="*/ 192087 w 132"/>
                <a:gd name="T35" fmla="*/ 15875 h 31"/>
                <a:gd name="T36" fmla="*/ 192087 w 132"/>
                <a:gd name="T37" fmla="*/ 23812 h 31"/>
                <a:gd name="T38" fmla="*/ 184150 w 132"/>
                <a:gd name="T39" fmla="*/ 23812 h 31"/>
                <a:gd name="T40" fmla="*/ 176212 w 132"/>
                <a:gd name="T41" fmla="*/ 23812 h 31"/>
                <a:gd name="T42" fmla="*/ 166687 w 132"/>
                <a:gd name="T43" fmla="*/ 23812 h 31"/>
                <a:gd name="T44" fmla="*/ 150812 w 132"/>
                <a:gd name="T45" fmla="*/ 31750 h 31"/>
                <a:gd name="T46" fmla="*/ 133350 w 132"/>
                <a:gd name="T47" fmla="*/ 31750 h 31"/>
                <a:gd name="T48" fmla="*/ 117475 w 132"/>
                <a:gd name="T49" fmla="*/ 31750 h 31"/>
                <a:gd name="T50" fmla="*/ 100012 w 132"/>
                <a:gd name="T51" fmla="*/ 41275 h 31"/>
                <a:gd name="T52" fmla="*/ 84137 w 132"/>
                <a:gd name="T53" fmla="*/ 41275 h 31"/>
                <a:gd name="T54" fmla="*/ 76200 w 132"/>
                <a:gd name="T55" fmla="*/ 49212 h 31"/>
                <a:gd name="T56" fmla="*/ 58737 w 132"/>
                <a:gd name="T57" fmla="*/ 49212 h 31"/>
                <a:gd name="T58" fmla="*/ 50800 w 132"/>
                <a:gd name="T59" fmla="*/ 49212 h 31"/>
                <a:gd name="T60" fmla="*/ 42862 w 132"/>
                <a:gd name="T61" fmla="*/ 49212 h 31"/>
                <a:gd name="T62" fmla="*/ 33337 w 132"/>
                <a:gd name="T63" fmla="*/ 49212 h 31"/>
                <a:gd name="T64" fmla="*/ 25400 w 132"/>
                <a:gd name="T65" fmla="*/ 49212 h 31"/>
                <a:gd name="T66" fmla="*/ 17462 w 132"/>
                <a:gd name="T67" fmla="*/ 49212 h 31"/>
                <a:gd name="T68" fmla="*/ 9525 w 132"/>
                <a:gd name="T69" fmla="*/ 49212 h 31"/>
                <a:gd name="T70" fmla="*/ 9525 w 132"/>
                <a:gd name="T71" fmla="*/ 49212 h 31"/>
                <a:gd name="T72" fmla="*/ 0 w 132"/>
                <a:gd name="T73" fmla="*/ 49212 h 31"/>
                <a:gd name="T74" fmla="*/ 0 w 132"/>
                <a:gd name="T75" fmla="*/ 41275 h 31"/>
                <a:gd name="T76" fmla="*/ 0 w 132"/>
                <a:gd name="T77" fmla="*/ 41275 h 31"/>
                <a:gd name="T78" fmla="*/ 9525 w 132"/>
                <a:gd name="T79" fmla="*/ 41275 h 31"/>
                <a:gd name="T80" fmla="*/ 9525 w 132"/>
                <a:gd name="T81" fmla="*/ 41275 h 31"/>
                <a:gd name="T82" fmla="*/ 17462 w 132"/>
                <a:gd name="T83" fmla="*/ 31750 h 31"/>
                <a:gd name="T84" fmla="*/ 25400 w 132"/>
                <a:gd name="T85" fmla="*/ 31750 h 31"/>
                <a:gd name="T86" fmla="*/ 33337 w 132"/>
                <a:gd name="T87" fmla="*/ 31750 h 31"/>
                <a:gd name="T88" fmla="*/ 50800 w 132"/>
                <a:gd name="T89" fmla="*/ 23812 h 31"/>
                <a:gd name="T90" fmla="*/ 66675 w 132"/>
                <a:gd name="T91" fmla="*/ 23812 h 31"/>
                <a:gd name="T92" fmla="*/ 84137 w 132"/>
                <a:gd name="T93" fmla="*/ 15875 h 31"/>
                <a:gd name="T94" fmla="*/ 84137 w 132"/>
                <a:gd name="T95" fmla="*/ 15875 h 3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2"/>
                <a:gd name="T145" fmla="*/ 0 h 31"/>
                <a:gd name="T146" fmla="*/ 132 w 132"/>
                <a:gd name="T147" fmla="*/ 31 h 3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2" h="31">
                  <a:moveTo>
                    <a:pt x="53" y="10"/>
                  </a:moveTo>
                  <a:lnTo>
                    <a:pt x="63" y="10"/>
                  </a:lnTo>
                  <a:lnTo>
                    <a:pt x="69" y="5"/>
                  </a:lnTo>
                  <a:lnTo>
                    <a:pt x="79" y="5"/>
                  </a:lnTo>
                  <a:lnTo>
                    <a:pt x="90" y="0"/>
                  </a:lnTo>
                  <a:lnTo>
                    <a:pt x="95" y="0"/>
                  </a:lnTo>
                  <a:lnTo>
                    <a:pt x="100" y="0"/>
                  </a:lnTo>
                  <a:lnTo>
                    <a:pt x="105" y="0"/>
                  </a:lnTo>
                  <a:lnTo>
                    <a:pt x="116" y="0"/>
                  </a:lnTo>
                  <a:lnTo>
                    <a:pt x="126" y="0"/>
                  </a:lnTo>
                  <a:lnTo>
                    <a:pt x="126" y="5"/>
                  </a:lnTo>
                  <a:lnTo>
                    <a:pt x="132" y="5"/>
                  </a:lnTo>
                  <a:lnTo>
                    <a:pt x="132" y="10"/>
                  </a:lnTo>
                  <a:lnTo>
                    <a:pt x="126" y="10"/>
                  </a:lnTo>
                  <a:lnTo>
                    <a:pt x="121" y="10"/>
                  </a:lnTo>
                  <a:lnTo>
                    <a:pt x="121" y="15"/>
                  </a:lnTo>
                  <a:lnTo>
                    <a:pt x="116" y="15"/>
                  </a:lnTo>
                  <a:lnTo>
                    <a:pt x="111" y="15"/>
                  </a:lnTo>
                  <a:lnTo>
                    <a:pt x="105" y="15"/>
                  </a:lnTo>
                  <a:lnTo>
                    <a:pt x="95" y="20"/>
                  </a:lnTo>
                  <a:lnTo>
                    <a:pt x="84" y="20"/>
                  </a:lnTo>
                  <a:lnTo>
                    <a:pt x="74" y="20"/>
                  </a:lnTo>
                  <a:lnTo>
                    <a:pt x="63" y="26"/>
                  </a:lnTo>
                  <a:lnTo>
                    <a:pt x="53" y="26"/>
                  </a:lnTo>
                  <a:lnTo>
                    <a:pt x="48" y="31"/>
                  </a:lnTo>
                  <a:lnTo>
                    <a:pt x="37" y="31"/>
                  </a:lnTo>
                  <a:lnTo>
                    <a:pt x="32" y="31"/>
                  </a:lnTo>
                  <a:lnTo>
                    <a:pt x="27" y="31"/>
                  </a:lnTo>
                  <a:lnTo>
                    <a:pt x="21" y="31"/>
                  </a:lnTo>
                  <a:lnTo>
                    <a:pt x="16" y="31"/>
                  </a:lnTo>
                  <a:lnTo>
                    <a:pt x="11" y="31"/>
                  </a:lnTo>
                  <a:lnTo>
                    <a:pt x="6" y="31"/>
                  </a:lnTo>
                  <a:lnTo>
                    <a:pt x="0" y="31"/>
                  </a:lnTo>
                  <a:lnTo>
                    <a:pt x="0" y="26"/>
                  </a:lnTo>
                  <a:lnTo>
                    <a:pt x="6" y="26"/>
                  </a:lnTo>
                  <a:lnTo>
                    <a:pt x="11" y="20"/>
                  </a:lnTo>
                  <a:lnTo>
                    <a:pt x="16" y="20"/>
                  </a:lnTo>
                  <a:lnTo>
                    <a:pt x="21" y="20"/>
                  </a:lnTo>
                  <a:lnTo>
                    <a:pt x="32" y="15"/>
                  </a:lnTo>
                  <a:lnTo>
                    <a:pt x="42" y="15"/>
                  </a:lnTo>
                  <a:lnTo>
                    <a:pt x="53" y="10"/>
                  </a:lnTo>
                </a:path>
              </a:pathLst>
            </a:custGeom>
            <a:solidFill>
              <a:schemeClr val="tx1"/>
            </a:solidFill>
            <a:ln w="5">
              <a:solidFill>
                <a:schemeClr val="tx1"/>
              </a:solidFill>
              <a:round/>
            </a:ln>
          </p:spPr>
          <p:txBody>
            <a:bodyPr/>
            <a:lstStyle/>
            <a:p>
              <a:endParaRPr lang="zh-CN" altLang="en-US"/>
            </a:p>
          </p:txBody>
        </p:sp>
        <p:sp>
          <p:nvSpPr>
            <p:cNvPr id="67627" name="Freeform 100"/>
            <p:cNvSpPr/>
            <p:nvPr/>
          </p:nvSpPr>
          <p:spPr bwMode="auto">
            <a:xfrm>
              <a:off x="9212263" y="823913"/>
              <a:ext cx="41275" cy="130175"/>
            </a:xfrm>
            <a:custGeom>
              <a:avLst/>
              <a:gdLst>
                <a:gd name="T0" fmla="*/ 0 w 26"/>
                <a:gd name="T1" fmla="*/ 17462 h 82"/>
                <a:gd name="T2" fmla="*/ 0 w 26"/>
                <a:gd name="T3" fmla="*/ 17462 h 82"/>
                <a:gd name="T4" fmla="*/ 0 w 26"/>
                <a:gd name="T5" fmla="*/ 7938 h 82"/>
                <a:gd name="T6" fmla="*/ 0 w 26"/>
                <a:gd name="T7" fmla="*/ 7938 h 82"/>
                <a:gd name="T8" fmla="*/ 0 w 26"/>
                <a:gd name="T9" fmla="*/ 0 h 82"/>
                <a:gd name="T10" fmla="*/ 7938 w 26"/>
                <a:gd name="T11" fmla="*/ 0 h 82"/>
                <a:gd name="T12" fmla="*/ 7938 w 26"/>
                <a:gd name="T13" fmla="*/ 0 h 82"/>
                <a:gd name="T14" fmla="*/ 25400 w 26"/>
                <a:gd name="T15" fmla="*/ 7938 h 82"/>
                <a:gd name="T16" fmla="*/ 33338 w 26"/>
                <a:gd name="T17" fmla="*/ 7938 h 82"/>
                <a:gd name="T18" fmla="*/ 41275 w 26"/>
                <a:gd name="T19" fmla="*/ 7938 h 82"/>
                <a:gd name="T20" fmla="*/ 41275 w 26"/>
                <a:gd name="T21" fmla="*/ 17462 h 82"/>
                <a:gd name="T22" fmla="*/ 41275 w 26"/>
                <a:gd name="T23" fmla="*/ 17462 h 82"/>
                <a:gd name="T24" fmla="*/ 41275 w 26"/>
                <a:gd name="T25" fmla="*/ 25400 h 82"/>
                <a:gd name="T26" fmla="*/ 41275 w 26"/>
                <a:gd name="T27" fmla="*/ 25400 h 82"/>
                <a:gd name="T28" fmla="*/ 41275 w 26"/>
                <a:gd name="T29" fmla="*/ 33337 h 82"/>
                <a:gd name="T30" fmla="*/ 41275 w 26"/>
                <a:gd name="T31" fmla="*/ 41275 h 82"/>
                <a:gd name="T32" fmla="*/ 41275 w 26"/>
                <a:gd name="T33" fmla="*/ 57150 h 82"/>
                <a:gd name="T34" fmla="*/ 41275 w 26"/>
                <a:gd name="T35" fmla="*/ 65088 h 82"/>
                <a:gd name="T36" fmla="*/ 41275 w 26"/>
                <a:gd name="T37" fmla="*/ 82550 h 82"/>
                <a:gd name="T38" fmla="*/ 41275 w 26"/>
                <a:gd name="T39" fmla="*/ 90487 h 82"/>
                <a:gd name="T40" fmla="*/ 41275 w 26"/>
                <a:gd name="T41" fmla="*/ 106363 h 82"/>
                <a:gd name="T42" fmla="*/ 41275 w 26"/>
                <a:gd name="T43" fmla="*/ 114300 h 82"/>
                <a:gd name="T44" fmla="*/ 41275 w 26"/>
                <a:gd name="T45" fmla="*/ 122238 h 82"/>
                <a:gd name="T46" fmla="*/ 41275 w 26"/>
                <a:gd name="T47" fmla="*/ 122238 h 82"/>
                <a:gd name="T48" fmla="*/ 33338 w 26"/>
                <a:gd name="T49" fmla="*/ 130175 h 82"/>
                <a:gd name="T50" fmla="*/ 33338 w 26"/>
                <a:gd name="T51" fmla="*/ 130175 h 82"/>
                <a:gd name="T52" fmla="*/ 33338 w 26"/>
                <a:gd name="T53" fmla="*/ 130175 h 82"/>
                <a:gd name="T54" fmla="*/ 33338 w 26"/>
                <a:gd name="T55" fmla="*/ 130175 h 82"/>
                <a:gd name="T56" fmla="*/ 33338 w 26"/>
                <a:gd name="T57" fmla="*/ 122238 h 82"/>
                <a:gd name="T58" fmla="*/ 25400 w 26"/>
                <a:gd name="T59" fmla="*/ 114300 h 82"/>
                <a:gd name="T60" fmla="*/ 25400 w 26"/>
                <a:gd name="T61" fmla="*/ 98425 h 82"/>
                <a:gd name="T62" fmla="*/ 17463 w 26"/>
                <a:gd name="T63" fmla="*/ 82550 h 82"/>
                <a:gd name="T64" fmla="*/ 17463 w 26"/>
                <a:gd name="T65" fmla="*/ 65088 h 82"/>
                <a:gd name="T66" fmla="*/ 17463 w 26"/>
                <a:gd name="T67" fmla="*/ 49212 h 82"/>
                <a:gd name="T68" fmla="*/ 17463 w 26"/>
                <a:gd name="T69" fmla="*/ 41275 h 82"/>
                <a:gd name="T70" fmla="*/ 7938 w 26"/>
                <a:gd name="T71" fmla="*/ 33337 h 82"/>
                <a:gd name="T72" fmla="*/ 7938 w 26"/>
                <a:gd name="T73" fmla="*/ 25400 h 82"/>
                <a:gd name="T74" fmla="*/ 7938 w 26"/>
                <a:gd name="T75" fmla="*/ 17462 h 82"/>
                <a:gd name="T76" fmla="*/ 0 w 26"/>
                <a:gd name="T77" fmla="*/ 17462 h 82"/>
                <a:gd name="T78" fmla="*/ 0 w 26"/>
                <a:gd name="T79" fmla="*/ 17462 h 8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6"/>
                <a:gd name="T121" fmla="*/ 0 h 82"/>
                <a:gd name="T122" fmla="*/ 26 w 26"/>
                <a:gd name="T123" fmla="*/ 82 h 8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6" h="82">
                  <a:moveTo>
                    <a:pt x="0" y="11"/>
                  </a:moveTo>
                  <a:lnTo>
                    <a:pt x="0" y="11"/>
                  </a:lnTo>
                  <a:lnTo>
                    <a:pt x="0" y="5"/>
                  </a:lnTo>
                  <a:lnTo>
                    <a:pt x="0" y="0"/>
                  </a:lnTo>
                  <a:lnTo>
                    <a:pt x="5" y="0"/>
                  </a:lnTo>
                  <a:lnTo>
                    <a:pt x="16" y="5"/>
                  </a:lnTo>
                  <a:lnTo>
                    <a:pt x="21" y="5"/>
                  </a:lnTo>
                  <a:lnTo>
                    <a:pt x="26" y="5"/>
                  </a:lnTo>
                  <a:lnTo>
                    <a:pt x="26" y="11"/>
                  </a:lnTo>
                  <a:lnTo>
                    <a:pt x="26" y="16"/>
                  </a:lnTo>
                  <a:lnTo>
                    <a:pt x="26" y="21"/>
                  </a:lnTo>
                  <a:lnTo>
                    <a:pt x="26" y="26"/>
                  </a:lnTo>
                  <a:lnTo>
                    <a:pt x="26" y="36"/>
                  </a:lnTo>
                  <a:lnTo>
                    <a:pt x="26" y="41"/>
                  </a:lnTo>
                  <a:lnTo>
                    <a:pt x="26" y="52"/>
                  </a:lnTo>
                  <a:lnTo>
                    <a:pt x="26" y="57"/>
                  </a:lnTo>
                  <a:lnTo>
                    <a:pt x="26" y="67"/>
                  </a:lnTo>
                  <a:lnTo>
                    <a:pt x="26" y="72"/>
                  </a:lnTo>
                  <a:lnTo>
                    <a:pt x="26" y="77"/>
                  </a:lnTo>
                  <a:lnTo>
                    <a:pt x="21" y="82"/>
                  </a:lnTo>
                  <a:lnTo>
                    <a:pt x="21" y="77"/>
                  </a:lnTo>
                  <a:lnTo>
                    <a:pt x="16" y="72"/>
                  </a:lnTo>
                  <a:lnTo>
                    <a:pt x="16" y="62"/>
                  </a:lnTo>
                  <a:lnTo>
                    <a:pt x="11" y="52"/>
                  </a:lnTo>
                  <a:lnTo>
                    <a:pt x="11" y="41"/>
                  </a:lnTo>
                  <a:lnTo>
                    <a:pt x="11" y="31"/>
                  </a:lnTo>
                  <a:lnTo>
                    <a:pt x="11" y="26"/>
                  </a:lnTo>
                  <a:lnTo>
                    <a:pt x="5" y="21"/>
                  </a:lnTo>
                  <a:lnTo>
                    <a:pt x="5" y="16"/>
                  </a:lnTo>
                  <a:lnTo>
                    <a:pt x="5" y="11"/>
                  </a:lnTo>
                  <a:lnTo>
                    <a:pt x="0" y="11"/>
                  </a:lnTo>
                </a:path>
              </a:pathLst>
            </a:custGeom>
            <a:solidFill>
              <a:schemeClr val="tx1"/>
            </a:solidFill>
            <a:ln w="5">
              <a:solidFill>
                <a:schemeClr val="tx1"/>
              </a:solidFill>
              <a:round/>
            </a:ln>
          </p:spPr>
          <p:txBody>
            <a:bodyPr/>
            <a:lstStyle/>
            <a:p>
              <a:endParaRPr lang="zh-CN" altLang="en-US"/>
            </a:p>
          </p:txBody>
        </p:sp>
        <p:sp>
          <p:nvSpPr>
            <p:cNvPr id="67628" name="Freeform 101"/>
            <p:cNvSpPr/>
            <p:nvPr/>
          </p:nvSpPr>
          <p:spPr bwMode="auto">
            <a:xfrm>
              <a:off x="9170988" y="841375"/>
              <a:ext cx="333375" cy="55562"/>
            </a:xfrm>
            <a:custGeom>
              <a:avLst/>
              <a:gdLst>
                <a:gd name="T0" fmla="*/ 0 w 210"/>
                <a:gd name="T1" fmla="*/ 39687 h 35"/>
                <a:gd name="T2" fmla="*/ 7938 w 210"/>
                <a:gd name="T3" fmla="*/ 39687 h 35"/>
                <a:gd name="T4" fmla="*/ 15875 w 210"/>
                <a:gd name="T5" fmla="*/ 39687 h 35"/>
                <a:gd name="T6" fmla="*/ 33338 w 210"/>
                <a:gd name="T7" fmla="*/ 39687 h 35"/>
                <a:gd name="T8" fmla="*/ 49212 w 210"/>
                <a:gd name="T9" fmla="*/ 39687 h 35"/>
                <a:gd name="T10" fmla="*/ 66675 w 210"/>
                <a:gd name="T11" fmla="*/ 31750 h 35"/>
                <a:gd name="T12" fmla="*/ 92075 w 210"/>
                <a:gd name="T13" fmla="*/ 31750 h 35"/>
                <a:gd name="T14" fmla="*/ 115888 w 210"/>
                <a:gd name="T15" fmla="*/ 23812 h 35"/>
                <a:gd name="T16" fmla="*/ 141288 w 210"/>
                <a:gd name="T17" fmla="*/ 15875 h 35"/>
                <a:gd name="T18" fmla="*/ 174625 w 210"/>
                <a:gd name="T19" fmla="*/ 15875 h 35"/>
                <a:gd name="T20" fmla="*/ 200025 w 210"/>
                <a:gd name="T21" fmla="*/ 7937 h 35"/>
                <a:gd name="T22" fmla="*/ 225425 w 210"/>
                <a:gd name="T23" fmla="*/ 7937 h 35"/>
                <a:gd name="T24" fmla="*/ 241300 w 210"/>
                <a:gd name="T25" fmla="*/ 7937 h 35"/>
                <a:gd name="T26" fmla="*/ 258763 w 210"/>
                <a:gd name="T27" fmla="*/ 0 h 35"/>
                <a:gd name="T28" fmla="*/ 274638 w 210"/>
                <a:gd name="T29" fmla="*/ 0 h 35"/>
                <a:gd name="T30" fmla="*/ 282575 w 210"/>
                <a:gd name="T31" fmla="*/ 0 h 35"/>
                <a:gd name="T32" fmla="*/ 292100 w 210"/>
                <a:gd name="T33" fmla="*/ 0 h 35"/>
                <a:gd name="T34" fmla="*/ 300038 w 210"/>
                <a:gd name="T35" fmla="*/ 0 h 35"/>
                <a:gd name="T36" fmla="*/ 307975 w 210"/>
                <a:gd name="T37" fmla="*/ 0 h 35"/>
                <a:gd name="T38" fmla="*/ 315913 w 210"/>
                <a:gd name="T39" fmla="*/ 0 h 35"/>
                <a:gd name="T40" fmla="*/ 315913 w 210"/>
                <a:gd name="T41" fmla="*/ 7937 h 35"/>
                <a:gd name="T42" fmla="*/ 325438 w 210"/>
                <a:gd name="T43" fmla="*/ 15875 h 35"/>
                <a:gd name="T44" fmla="*/ 333375 w 210"/>
                <a:gd name="T45" fmla="*/ 15875 h 35"/>
                <a:gd name="T46" fmla="*/ 333375 w 210"/>
                <a:gd name="T47" fmla="*/ 15875 h 35"/>
                <a:gd name="T48" fmla="*/ 333375 w 210"/>
                <a:gd name="T49" fmla="*/ 23812 h 35"/>
                <a:gd name="T50" fmla="*/ 325438 w 210"/>
                <a:gd name="T51" fmla="*/ 23812 h 35"/>
                <a:gd name="T52" fmla="*/ 325438 w 210"/>
                <a:gd name="T53" fmla="*/ 23812 h 35"/>
                <a:gd name="T54" fmla="*/ 315913 w 210"/>
                <a:gd name="T55" fmla="*/ 23812 h 35"/>
                <a:gd name="T56" fmla="*/ 307975 w 210"/>
                <a:gd name="T57" fmla="*/ 23812 h 35"/>
                <a:gd name="T58" fmla="*/ 300038 w 210"/>
                <a:gd name="T59" fmla="*/ 23812 h 35"/>
                <a:gd name="T60" fmla="*/ 282575 w 210"/>
                <a:gd name="T61" fmla="*/ 23812 h 35"/>
                <a:gd name="T62" fmla="*/ 274638 w 210"/>
                <a:gd name="T63" fmla="*/ 23812 h 35"/>
                <a:gd name="T64" fmla="*/ 241300 w 210"/>
                <a:gd name="T65" fmla="*/ 31750 h 35"/>
                <a:gd name="T66" fmla="*/ 207963 w 210"/>
                <a:gd name="T67" fmla="*/ 31750 h 35"/>
                <a:gd name="T68" fmla="*/ 166688 w 210"/>
                <a:gd name="T69" fmla="*/ 39687 h 35"/>
                <a:gd name="T70" fmla="*/ 115888 w 210"/>
                <a:gd name="T71" fmla="*/ 39687 h 35"/>
                <a:gd name="T72" fmla="*/ 100012 w 210"/>
                <a:gd name="T73" fmla="*/ 47625 h 35"/>
                <a:gd name="T74" fmla="*/ 74613 w 210"/>
                <a:gd name="T75" fmla="*/ 47625 h 35"/>
                <a:gd name="T76" fmla="*/ 58738 w 210"/>
                <a:gd name="T77" fmla="*/ 55562 h 35"/>
                <a:gd name="T78" fmla="*/ 41275 w 210"/>
                <a:gd name="T79" fmla="*/ 55562 h 35"/>
                <a:gd name="T80" fmla="*/ 25400 w 210"/>
                <a:gd name="T81" fmla="*/ 55562 h 35"/>
                <a:gd name="T82" fmla="*/ 15875 w 210"/>
                <a:gd name="T83" fmla="*/ 55562 h 35"/>
                <a:gd name="T84" fmla="*/ 7938 w 210"/>
                <a:gd name="T85" fmla="*/ 55562 h 35"/>
                <a:gd name="T86" fmla="*/ 0 w 210"/>
                <a:gd name="T87" fmla="*/ 55562 h 35"/>
                <a:gd name="T88" fmla="*/ 0 w 210"/>
                <a:gd name="T89" fmla="*/ 39687 h 35"/>
                <a:gd name="T90" fmla="*/ 0 w 210"/>
                <a:gd name="T91" fmla="*/ 39687 h 3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10"/>
                <a:gd name="T139" fmla="*/ 0 h 35"/>
                <a:gd name="T140" fmla="*/ 210 w 210"/>
                <a:gd name="T141" fmla="*/ 35 h 3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10" h="35">
                  <a:moveTo>
                    <a:pt x="0" y="25"/>
                  </a:moveTo>
                  <a:lnTo>
                    <a:pt x="5" y="25"/>
                  </a:lnTo>
                  <a:lnTo>
                    <a:pt x="10" y="25"/>
                  </a:lnTo>
                  <a:lnTo>
                    <a:pt x="21" y="25"/>
                  </a:lnTo>
                  <a:lnTo>
                    <a:pt x="31" y="25"/>
                  </a:lnTo>
                  <a:lnTo>
                    <a:pt x="42" y="20"/>
                  </a:lnTo>
                  <a:lnTo>
                    <a:pt x="58" y="20"/>
                  </a:lnTo>
                  <a:lnTo>
                    <a:pt x="73" y="15"/>
                  </a:lnTo>
                  <a:lnTo>
                    <a:pt x="89" y="10"/>
                  </a:lnTo>
                  <a:lnTo>
                    <a:pt x="110" y="10"/>
                  </a:lnTo>
                  <a:lnTo>
                    <a:pt x="126" y="5"/>
                  </a:lnTo>
                  <a:lnTo>
                    <a:pt x="142" y="5"/>
                  </a:lnTo>
                  <a:lnTo>
                    <a:pt x="152" y="5"/>
                  </a:lnTo>
                  <a:lnTo>
                    <a:pt x="163" y="0"/>
                  </a:lnTo>
                  <a:lnTo>
                    <a:pt x="173" y="0"/>
                  </a:lnTo>
                  <a:lnTo>
                    <a:pt x="178" y="0"/>
                  </a:lnTo>
                  <a:lnTo>
                    <a:pt x="184" y="0"/>
                  </a:lnTo>
                  <a:lnTo>
                    <a:pt x="189" y="0"/>
                  </a:lnTo>
                  <a:lnTo>
                    <a:pt x="194" y="0"/>
                  </a:lnTo>
                  <a:lnTo>
                    <a:pt x="199" y="0"/>
                  </a:lnTo>
                  <a:lnTo>
                    <a:pt x="199" y="5"/>
                  </a:lnTo>
                  <a:lnTo>
                    <a:pt x="205" y="10"/>
                  </a:lnTo>
                  <a:lnTo>
                    <a:pt x="210" y="10"/>
                  </a:lnTo>
                  <a:lnTo>
                    <a:pt x="210" y="15"/>
                  </a:lnTo>
                  <a:lnTo>
                    <a:pt x="205" y="15"/>
                  </a:lnTo>
                  <a:lnTo>
                    <a:pt x="199" y="15"/>
                  </a:lnTo>
                  <a:lnTo>
                    <a:pt x="194" y="15"/>
                  </a:lnTo>
                  <a:lnTo>
                    <a:pt x="189" y="15"/>
                  </a:lnTo>
                  <a:lnTo>
                    <a:pt x="178" y="15"/>
                  </a:lnTo>
                  <a:lnTo>
                    <a:pt x="173" y="15"/>
                  </a:lnTo>
                  <a:lnTo>
                    <a:pt x="152" y="20"/>
                  </a:lnTo>
                  <a:lnTo>
                    <a:pt x="131" y="20"/>
                  </a:lnTo>
                  <a:lnTo>
                    <a:pt x="105" y="25"/>
                  </a:lnTo>
                  <a:lnTo>
                    <a:pt x="73" y="25"/>
                  </a:lnTo>
                  <a:lnTo>
                    <a:pt x="63" y="30"/>
                  </a:lnTo>
                  <a:lnTo>
                    <a:pt x="47" y="30"/>
                  </a:lnTo>
                  <a:lnTo>
                    <a:pt x="37" y="35"/>
                  </a:lnTo>
                  <a:lnTo>
                    <a:pt x="26" y="35"/>
                  </a:lnTo>
                  <a:lnTo>
                    <a:pt x="16" y="35"/>
                  </a:lnTo>
                  <a:lnTo>
                    <a:pt x="10" y="35"/>
                  </a:lnTo>
                  <a:lnTo>
                    <a:pt x="5" y="35"/>
                  </a:lnTo>
                  <a:lnTo>
                    <a:pt x="0" y="35"/>
                  </a:lnTo>
                  <a:lnTo>
                    <a:pt x="0" y="25"/>
                  </a:lnTo>
                </a:path>
              </a:pathLst>
            </a:custGeom>
            <a:solidFill>
              <a:schemeClr val="tx1"/>
            </a:solidFill>
            <a:ln w="5">
              <a:solidFill>
                <a:schemeClr val="tx1"/>
              </a:solidFill>
              <a:round/>
            </a:ln>
          </p:spPr>
          <p:txBody>
            <a:bodyPr/>
            <a:lstStyle/>
            <a:p>
              <a:endParaRPr lang="zh-CN" altLang="en-US"/>
            </a:p>
          </p:txBody>
        </p:sp>
        <p:sp>
          <p:nvSpPr>
            <p:cNvPr id="67629" name="Freeform 102"/>
            <p:cNvSpPr/>
            <p:nvPr/>
          </p:nvSpPr>
          <p:spPr bwMode="auto">
            <a:xfrm>
              <a:off x="9296400" y="701675"/>
              <a:ext cx="41275" cy="358775"/>
            </a:xfrm>
            <a:custGeom>
              <a:avLst/>
              <a:gdLst>
                <a:gd name="T0" fmla="*/ 0 w 26"/>
                <a:gd name="T1" fmla="*/ 0 h 226"/>
                <a:gd name="T2" fmla="*/ 15875 w 26"/>
                <a:gd name="T3" fmla="*/ 7938 h 226"/>
                <a:gd name="T4" fmla="*/ 23812 w 26"/>
                <a:gd name="T5" fmla="*/ 15875 h 226"/>
                <a:gd name="T6" fmla="*/ 33338 w 26"/>
                <a:gd name="T7" fmla="*/ 25400 h 226"/>
                <a:gd name="T8" fmla="*/ 33338 w 26"/>
                <a:gd name="T9" fmla="*/ 33338 h 226"/>
                <a:gd name="T10" fmla="*/ 33338 w 26"/>
                <a:gd name="T11" fmla="*/ 33338 h 226"/>
                <a:gd name="T12" fmla="*/ 41275 w 26"/>
                <a:gd name="T13" fmla="*/ 33338 h 226"/>
                <a:gd name="T14" fmla="*/ 41275 w 26"/>
                <a:gd name="T15" fmla="*/ 41275 h 226"/>
                <a:gd name="T16" fmla="*/ 41275 w 26"/>
                <a:gd name="T17" fmla="*/ 49212 h 226"/>
                <a:gd name="T18" fmla="*/ 41275 w 26"/>
                <a:gd name="T19" fmla="*/ 57150 h 226"/>
                <a:gd name="T20" fmla="*/ 41275 w 26"/>
                <a:gd name="T21" fmla="*/ 65088 h 226"/>
                <a:gd name="T22" fmla="*/ 33338 w 26"/>
                <a:gd name="T23" fmla="*/ 73025 h 226"/>
                <a:gd name="T24" fmla="*/ 33338 w 26"/>
                <a:gd name="T25" fmla="*/ 90487 h 226"/>
                <a:gd name="T26" fmla="*/ 33338 w 26"/>
                <a:gd name="T27" fmla="*/ 106363 h 226"/>
                <a:gd name="T28" fmla="*/ 33338 w 26"/>
                <a:gd name="T29" fmla="*/ 130175 h 226"/>
                <a:gd name="T30" fmla="*/ 33338 w 26"/>
                <a:gd name="T31" fmla="*/ 155575 h 226"/>
                <a:gd name="T32" fmla="*/ 33338 w 26"/>
                <a:gd name="T33" fmla="*/ 187325 h 226"/>
                <a:gd name="T34" fmla="*/ 33338 w 26"/>
                <a:gd name="T35" fmla="*/ 220663 h 226"/>
                <a:gd name="T36" fmla="*/ 33338 w 26"/>
                <a:gd name="T37" fmla="*/ 261938 h 226"/>
                <a:gd name="T38" fmla="*/ 33338 w 26"/>
                <a:gd name="T39" fmla="*/ 309563 h 226"/>
                <a:gd name="T40" fmla="*/ 23812 w 26"/>
                <a:gd name="T41" fmla="*/ 358775 h 226"/>
                <a:gd name="T42" fmla="*/ 7938 w 26"/>
                <a:gd name="T43" fmla="*/ 358775 h 226"/>
                <a:gd name="T44" fmla="*/ 7938 w 26"/>
                <a:gd name="T45" fmla="*/ 301625 h 226"/>
                <a:gd name="T46" fmla="*/ 7938 w 26"/>
                <a:gd name="T47" fmla="*/ 252413 h 226"/>
                <a:gd name="T48" fmla="*/ 7938 w 26"/>
                <a:gd name="T49" fmla="*/ 204788 h 226"/>
                <a:gd name="T50" fmla="*/ 7938 w 26"/>
                <a:gd name="T51" fmla="*/ 155575 h 226"/>
                <a:gd name="T52" fmla="*/ 7938 w 26"/>
                <a:gd name="T53" fmla="*/ 122238 h 226"/>
                <a:gd name="T54" fmla="*/ 7938 w 26"/>
                <a:gd name="T55" fmla="*/ 82550 h 226"/>
                <a:gd name="T56" fmla="*/ 0 w 26"/>
                <a:gd name="T57" fmla="*/ 0 h 226"/>
                <a:gd name="T58" fmla="*/ 0 w 26"/>
                <a:gd name="T59" fmla="*/ 0 h 2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6"/>
                <a:gd name="T91" fmla="*/ 0 h 226"/>
                <a:gd name="T92" fmla="*/ 26 w 26"/>
                <a:gd name="T93" fmla="*/ 226 h 2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6" h="226">
                  <a:moveTo>
                    <a:pt x="0" y="0"/>
                  </a:moveTo>
                  <a:lnTo>
                    <a:pt x="10" y="5"/>
                  </a:lnTo>
                  <a:lnTo>
                    <a:pt x="15" y="10"/>
                  </a:lnTo>
                  <a:lnTo>
                    <a:pt x="21" y="16"/>
                  </a:lnTo>
                  <a:lnTo>
                    <a:pt x="21" y="21"/>
                  </a:lnTo>
                  <a:lnTo>
                    <a:pt x="26" y="21"/>
                  </a:lnTo>
                  <a:lnTo>
                    <a:pt x="26" y="26"/>
                  </a:lnTo>
                  <a:lnTo>
                    <a:pt x="26" y="31"/>
                  </a:lnTo>
                  <a:lnTo>
                    <a:pt x="26" y="36"/>
                  </a:lnTo>
                  <a:lnTo>
                    <a:pt x="26" y="41"/>
                  </a:lnTo>
                  <a:lnTo>
                    <a:pt x="21" y="46"/>
                  </a:lnTo>
                  <a:lnTo>
                    <a:pt x="21" y="57"/>
                  </a:lnTo>
                  <a:lnTo>
                    <a:pt x="21" y="67"/>
                  </a:lnTo>
                  <a:lnTo>
                    <a:pt x="21" y="82"/>
                  </a:lnTo>
                  <a:lnTo>
                    <a:pt x="21" y="98"/>
                  </a:lnTo>
                  <a:lnTo>
                    <a:pt x="21" y="118"/>
                  </a:lnTo>
                  <a:lnTo>
                    <a:pt x="21" y="139"/>
                  </a:lnTo>
                  <a:lnTo>
                    <a:pt x="21" y="165"/>
                  </a:lnTo>
                  <a:lnTo>
                    <a:pt x="21" y="195"/>
                  </a:lnTo>
                  <a:lnTo>
                    <a:pt x="15" y="226"/>
                  </a:lnTo>
                  <a:lnTo>
                    <a:pt x="5" y="226"/>
                  </a:lnTo>
                  <a:lnTo>
                    <a:pt x="5" y="190"/>
                  </a:lnTo>
                  <a:lnTo>
                    <a:pt x="5" y="159"/>
                  </a:lnTo>
                  <a:lnTo>
                    <a:pt x="5" y="129"/>
                  </a:lnTo>
                  <a:lnTo>
                    <a:pt x="5" y="98"/>
                  </a:lnTo>
                  <a:lnTo>
                    <a:pt x="5" y="77"/>
                  </a:lnTo>
                  <a:lnTo>
                    <a:pt x="5" y="52"/>
                  </a:lnTo>
                  <a:lnTo>
                    <a:pt x="0" y="0"/>
                  </a:lnTo>
                </a:path>
              </a:pathLst>
            </a:custGeom>
            <a:solidFill>
              <a:schemeClr val="tx1"/>
            </a:solidFill>
            <a:ln w="5">
              <a:solidFill>
                <a:schemeClr val="tx1"/>
              </a:solidFill>
              <a:round/>
            </a:ln>
          </p:spPr>
          <p:txBody>
            <a:bodyPr/>
            <a:lstStyle/>
            <a:p>
              <a:endParaRPr lang="zh-CN" altLang="en-US"/>
            </a:p>
          </p:txBody>
        </p:sp>
        <p:sp>
          <p:nvSpPr>
            <p:cNvPr id="67630" name="Freeform 103"/>
            <p:cNvSpPr/>
            <p:nvPr/>
          </p:nvSpPr>
          <p:spPr bwMode="auto">
            <a:xfrm>
              <a:off x="9178925" y="946150"/>
              <a:ext cx="284163" cy="49212"/>
            </a:xfrm>
            <a:custGeom>
              <a:avLst/>
              <a:gdLst>
                <a:gd name="T0" fmla="*/ 0 w 179"/>
                <a:gd name="T1" fmla="*/ 41275 h 31"/>
                <a:gd name="T2" fmla="*/ 0 w 179"/>
                <a:gd name="T3" fmla="*/ 33337 h 31"/>
                <a:gd name="T4" fmla="*/ 7938 w 179"/>
                <a:gd name="T5" fmla="*/ 33337 h 31"/>
                <a:gd name="T6" fmla="*/ 7938 w 179"/>
                <a:gd name="T7" fmla="*/ 33337 h 31"/>
                <a:gd name="T8" fmla="*/ 17463 w 179"/>
                <a:gd name="T9" fmla="*/ 33337 h 31"/>
                <a:gd name="T10" fmla="*/ 17463 w 179"/>
                <a:gd name="T11" fmla="*/ 33337 h 31"/>
                <a:gd name="T12" fmla="*/ 25400 w 179"/>
                <a:gd name="T13" fmla="*/ 33337 h 31"/>
                <a:gd name="T14" fmla="*/ 33338 w 179"/>
                <a:gd name="T15" fmla="*/ 33337 h 31"/>
                <a:gd name="T16" fmla="*/ 50800 w 179"/>
                <a:gd name="T17" fmla="*/ 25400 h 31"/>
                <a:gd name="T18" fmla="*/ 58738 w 179"/>
                <a:gd name="T19" fmla="*/ 25400 h 31"/>
                <a:gd name="T20" fmla="*/ 74613 w 179"/>
                <a:gd name="T21" fmla="*/ 25400 h 31"/>
                <a:gd name="T22" fmla="*/ 100013 w 179"/>
                <a:gd name="T23" fmla="*/ 25400 h 31"/>
                <a:gd name="T24" fmla="*/ 117475 w 179"/>
                <a:gd name="T25" fmla="*/ 17462 h 31"/>
                <a:gd name="T26" fmla="*/ 141288 w 179"/>
                <a:gd name="T27" fmla="*/ 17462 h 31"/>
                <a:gd name="T28" fmla="*/ 158750 w 179"/>
                <a:gd name="T29" fmla="*/ 7937 h 31"/>
                <a:gd name="T30" fmla="*/ 174625 w 179"/>
                <a:gd name="T31" fmla="*/ 7937 h 31"/>
                <a:gd name="T32" fmla="*/ 192088 w 179"/>
                <a:gd name="T33" fmla="*/ 7937 h 31"/>
                <a:gd name="T34" fmla="*/ 200025 w 179"/>
                <a:gd name="T35" fmla="*/ 7937 h 31"/>
                <a:gd name="T36" fmla="*/ 217488 w 179"/>
                <a:gd name="T37" fmla="*/ 0 h 31"/>
                <a:gd name="T38" fmla="*/ 217488 w 179"/>
                <a:gd name="T39" fmla="*/ 0 h 31"/>
                <a:gd name="T40" fmla="*/ 225425 w 179"/>
                <a:gd name="T41" fmla="*/ 0 h 31"/>
                <a:gd name="T42" fmla="*/ 241300 w 179"/>
                <a:gd name="T43" fmla="*/ 0 h 31"/>
                <a:gd name="T44" fmla="*/ 241300 w 179"/>
                <a:gd name="T45" fmla="*/ 0 h 31"/>
                <a:gd name="T46" fmla="*/ 250825 w 179"/>
                <a:gd name="T47" fmla="*/ 0 h 31"/>
                <a:gd name="T48" fmla="*/ 258763 w 179"/>
                <a:gd name="T49" fmla="*/ 0 h 31"/>
                <a:gd name="T50" fmla="*/ 266700 w 179"/>
                <a:gd name="T51" fmla="*/ 7937 h 31"/>
                <a:gd name="T52" fmla="*/ 274638 w 179"/>
                <a:gd name="T53" fmla="*/ 7937 h 31"/>
                <a:gd name="T54" fmla="*/ 284163 w 179"/>
                <a:gd name="T55" fmla="*/ 17462 h 31"/>
                <a:gd name="T56" fmla="*/ 284163 w 179"/>
                <a:gd name="T57" fmla="*/ 17462 h 31"/>
                <a:gd name="T58" fmla="*/ 284163 w 179"/>
                <a:gd name="T59" fmla="*/ 25400 h 31"/>
                <a:gd name="T60" fmla="*/ 284163 w 179"/>
                <a:gd name="T61" fmla="*/ 25400 h 31"/>
                <a:gd name="T62" fmla="*/ 284163 w 179"/>
                <a:gd name="T63" fmla="*/ 25400 h 31"/>
                <a:gd name="T64" fmla="*/ 274638 w 179"/>
                <a:gd name="T65" fmla="*/ 25400 h 31"/>
                <a:gd name="T66" fmla="*/ 266700 w 179"/>
                <a:gd name="T67" fmla="*/ 25400 h 31"/>
                <a:gd name="T68" fmla="*/ 258763 w 179"/>
                <a:gd name="T69" fmla="*/ 25400 h 31"/>
                <a:gd name="T70" fmla="*/ 250825 w 179"/>
                <a:gd name="T71" fmla="*/ 25400 h 31"/>
                <a:gd name="T72" fmla="*/ 241300 w 179"/>
                <a:gd name="T73" fmla="*/ 25400 h 31"/>
                <a:gd name="T74" fmla="*/ 225425 w 179"/>
                <a:gd name="T75" fmla="*/ 33337 h 31"/>
                <a:gd name="T76" fmla="*/ 200025 w 179"/>
                <a:gd name="T77" fmla="*/ 33337 h 31"/>
                <a:gd name="T78" fmla="*/ 174625 w 179"/>
                <a:gd name="T79" fmla="*/ 33337 h 31"/>
                <a:gd name="T80" fmla="*/ 150813 w 179"/>
                <a:gd name="T81" fmla="*/ 33337 h 31"/>
                <a:gd name="T82" fmla="*/ 133350 w 179"/>
                <a:gd name="T83" fmla="*/ 33337 h 31"/>
                <a:gd name="T84" fmla="*/ 107950 w 179"/>
                <a:gd name="T85" fmla="*/ 41275 h 31"/>
                <a:gd name="T86" fmla="*/ 100013 w 179"/>
                <a:gd name="T87" fmla="*/ 41275 h 31"/>
                <a:gd name="T88" fmla="*/ 84138 w 179"/>
                <a:gd name="T89" fmla="*/ 41275 h 31"/>
                <a:gd name="T90" fmla="*/ 74613 w 179"/>
                <a:gd name="T91" fmla="*/ 41275 h 31"/>
                <a:gd name="T92" fmla="*/ 58738 w 179"/>
                <a:gd name="T93" fmla="*/ 49212 h 31"/>
                <a:gd name="T94" fmla="*/ 58738 w 179"/>
                <a:gd name="T95" fmla="*/ 49212 h 31"/>
                <a:gd name="T96" fmla="*/ 50800 w 179"/>
                <a:gd name="T97" fmla="*/ 49212 h 31"/>
                <a:gd name="T98" fmla="*/ 41275 w 179"/>
                <a:gd name="T99" fmla="*/ 49212 h 31"/>
                <a:gd name="T100" fmla="*/ 25400 w 179"/>
                <a:gd name="T101" fmla="*/ 49212 h 31"/>
                <a:gd name="T102" fmla="*/ 7938 w 179"/>
                <a:gd name="T103" fmla="*/ 41275 h 31"/>
                <a:gd name="T104" fmla="*/ 7938 w 179"/>
                <a:gd name="T105" fmla="*/ 41275 h 31"/>
                <a:gd name="T106" fmla="*/ 0 w 179"/>
                <a:gd name="T107" fmla="*/ 41275 h 31"/>
                <a:gd name="T108" fmla="*/ 0 w 179"/>
                <a:gd name="T109" fmla="*/ 41275 h 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9"/>
                <a:gd name="T166" fmla="*/ 0 h 31"/>
                <a:gd name="T167" fmla="*/ 179 w 179"/>
                <a:gd name="T168" fmla="*/ 31 h 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9" h="31">
                  <a:moveTo>
                    <a:pt x="0" y="26"/>
                  </a:moveTo>
                  <a:lnTo>
                    <a:pt x="0" y="21"/>
                  </a:lnTo>
                  <a:lnTo>
                    <a:pt x="5" y="21"/>
                  </a:lnTo>
                  <a:lnTo>
                    <a:pt x="11" y="21"/>
                  </a:lnTo>
                  <a:lnTo>
                    <a:pt x="16" y="21"/>
                  </a:lnTo>
                  <a:lnTo>
                    <a:pt x="21" y="21"/>
                  </a:lnTo>
                  <a:lnTo>
                    <a:pt x="32" y="16"/>
                  </a:lnTo>
                  <a:lnTo>
                    <a:pt x="37" y="16"/>
                  </a:lnTo>
                  <a:lnTo>
                    <a:pt x="47" y="16"/>
                  </a:lnTo>
                  <a:lnTo>
                    <a:pt x="63" y="16"/>
                  </a:lnTo>
                  <a:lnTo>
                    <a:pt x="74" y="11"/>
                  </a:lnTo>
                  <a:lnTo>
                    <a:pt x="89" y="11"/>
                  </a:lnTo>
                  <a:lnTo>
                    <a:pt x="100" y="5"/>
                  </a:lnTo>
                  <a:lnTo>
                    <a:pt x="110" y="5"/>
                  </a:lnTo>
                  <a:lnTo>
                    <a:pt x="121" y="5"/>
                  </a:lnTo>
                  <a:lnTo>
                    <a:pt x="126" y="5"/>
                  </a:lnTo>
                  <a:lnTo>
                    <a:pt x="137" y="0"/>
                  </a:lnTo>
                  <a:lnTo>
                    <a:pt x="142" y="0"/>
                  </a:lnTo>
                  <a:lnTo>
                    <a:pt x="152" y="0"/>
                  </a:lnTo>
                  <a:lnTo>
                    <a:pt x="158" y="0"/>
                  </a:lnTo>
                  <a:lnTo>
                    <a:pt x="163" y="0"/>
                  </a:lnTo>
                  <a:lnTo>
                    <a:pt x="168" y="5"/>
                  </a:lnTo>
                  <a:lnTo>
                    <a:pt x="173" y="5"/>
                  </a:lnTo>
                  <a:lnTo>
                    <a:pt x="179" y="11"/>
                  </a:lnTo>
                  <a:lnTo>
                    <a:pt x="179" y="16"/>
                  </a:lnTo>
                  <a:lnTo>
                    <a:pt x="173" y="16"/>
                  </a:lnTo>
                  <a:lnTo>
                    <a:pt x="168" y="16"/>
                  </a:lnTo>
                  <a:lnTo>
                    <a:pt x="163" y="16"/>
                  </a:lnTo>
                  <a:lnTo>
                    <a:pt x="158" y="16"/>
                  </a:lnTo>
                  <a:lnTo>
                    <a:pt x="152" y="16"/>
                  </a:lnTo>
                  <a:lnTo>
                    <a:pt x="142" y="21"/>
                  </a:lnTo>
                  <a:lnTo>
                    <a:pt x="126" y="21"/>
                  </a:lnTo>
                  <a:lnTo>
                    <a:pt x="110" y="21"/>
                  </a:lnTo>
                  <a:lnTo>
                    <a:pt x="95" y="21"/>
                  </a:lnTo>
                  <a:lnTo>
                    <a:pt x="84" y="21"/>
                  </a:lnTo>
                  <a:lnTo>
                    <a:pt x="68" y="26"/>
                  </a:lnTo>
                  <a:lnTo>
                    <a:pt x="63" y="26"/>
                  </a:lnTo>
                  <a:lnTo>
                    <a:pt x="53" y="26"/>
                  </a:lnTo>
                  <a:lnTo>
                    <a:pt x="47" y="26"/>
                  </a:lnTo>
                  <a:lnTo>
                    <a:pt x="37" y="31"/>
                  </a:lnTo>
                  <a:lnTo>
                    <a:pt x="32" y="31"/>
                  </a:lnTo>
                  <a:lnTo>
                    <a:pt x="26" y="31"/>
                  </a:lnTo>
                  <a:lnTo>
                    <a:pt x="16" y="31"/>
                  </a:lnTo>
                  <a:lnTo>
                    <a:pt x="5" y="26"/>
                  </a:lnTo>
                  <a:lnTo>
                    <a:pt x="0" y="26"/>
                  </a:lnTo>
                </a:path>
              </a:pathLst>
            </a:custGeom>
            <a:solidFill>
              <a:schemeClr val="tx1"/>
            </a:solidFill>
            <a:ln w="5">
              <a:solidFill>
                <a:schemeClr val="tx1"/>
              </a:solidFill>
              <a:round/>
            </a:ln>
          </p:spPr>
          <p:txBody>
            <a:bodyPr/>
            <a:lstStyle/>
            <a:p>
              <a:endParaRPr lang="zh-CN" altLang="en-US"/>
            </a:p>
          </p:txBody>
        </p:sp>
        <p:sp>
          <p:nvSpPr>
            <p:cNvPr id="67631" name="Freeform 104"/>
            <p:cNvSpPr/>
            <p:nvPr/>
          </p:nvSpPr>
          <p:spPr bwMode="auto">
            <a:xfrm>
              <a:off x="9204325" y="1044575"/>
              <a:ext cx="233363" cy="41275"/>
            </a:xfrm>
            <a:custGeom>
              <a:avLst/>
              <a:gdLst>
                <a:gd name="T0" fmla="*/ 107950 w 147"/>
                <a:gd name="T1" fmla="*/ 7938 h 26"/>
                <a:gd name="T2" fmla="*/ 133350 w 147"/>
                <a:gd name="T3" fmla="*/ 0 h 26"/>
                <a:gd name="T4" fmla="*/ 149225 w 147"/>
                <a:gd name="T5" fmla="*/ 0 h 26"/>
                <a:gd name="T6" fmla="*/ 174625 w 147"/>
                <a:gd name="T7" fmla="*/ 0 h 26"/>
                <a:gd name="T8" fmla="*/ 182563 w 147"/>
                <a:gd name="T9" fmla="*/ 0 h 26"/>
                <a:gd name="T10" fmla="*/ 200025 w 147"/>
                <a:gd name="T11" fmla="*/ 0 h 26"/>
                <a:gd name="T12" fmla="*/ 207963 w 147"/>
                <a:gd name="T13" fmla="*/ 0 h 26"/>
                <a:gd name="T14" fmla="*/ 215900 w 147"/>
                <a:gd name="T15" fmla="*/ 0 h 26"/>
                <a:gd name="T16" fmla="*/ 225425 w 147"/>
                <a:gd name="T17" fmla="*/ 7938 h 26"/>
                <a:gd name="T18" fmla="*/ 233363 w 147"/>
                <a:gd name="T19" fmla="*/ 15875 h 26"/>
                <a:gd name="T20" fmla="*/ 233363 w 147"/>
                <a:gd name="T21" fmla="*/ 15875 h 26"/>
                <a:gd name="T22" fmla="*/ 233363 w 147"/>
                <a:gd name="T23" fmla="*/ 15875 h 26"/>
                <a:gd name="T24" fmla="*/ 233363 w 147"/>
                <a:gd name="T25" fmla="*/ 23812 h 26"/>
                <a:gd name="T26" fmla="*/ 215900 w 147"/>
                <a:gd name="T27" fmla="*/ 23812 h 26"/>
                <a:gd name="T28" fmla="*/ 207963 w 147"/>
                <a:gd name="T29" fmla="*/ 23812 h 26"/>
                <a:gd name="T30" fmla="*/ 182563 w 147"/>
                <a:gd name="T31" fmla="*/ 23812 h 26"/>
                <a:gd name="T32" fmla="*/ 133350 w 147"/>
                <a:gd name="T33" fmla="*/ 23812 h 26"/>
                <a:gd name="T34" fmla="*/ 92075 w 147"/>
                <a:gd name="T35" fmla="*/ 33338 h 26"/>
                <a:gd name="T36" fmla="*/ 66675 w 147"/>
                <a:gd name="T37" fmla="*/ 33338 h 26"/>
                <a:gd name="T38" fmla="*/ 49213 w 147"/>
                <a:gd name="T39" fmla="*/ 41275 h 26"/>
                <a:gd name="T40" fmla="*/ 41275 w 147"/>
                <a:gd name="T41" fmla="*/ 41275 h 26"/>
                <a:gd name="T42" fmla="*/ 33338 w 147"/>
                <a:gd name="T43" fmla="*/ 41275 h 26"/>
                <a:gd name="T44" fmla="*/ 25400 w 147"/>
                <a:gd name="T45" fmla="*/ 41275 h 26"/>
                <a:gd name="T46" fmla="*/ 15875 w 147"/>
                <a:gd name="T47" fmla="*/ 33338 h 26"/>
                <a:gd name="T48" fmla="*/ 7938 w 147"/>
                <a:gd name="T49" fmla="*/ 33338 h 26"/>
                <a:gd name="T50" fmla="*/ 7938 w 147"/>
                <a:gd name="T51" fmla="*/ 23812 h 26"/>
                <a:gd name="T52" fmla="*/ 0 w 147"/>
                <a:gd name="T53" fmla="*/ 23812 h 26"/>
                <a:gd name="T54" fmla="*/ 0 w 147"/>
                <a:gd name="T55" fmla="*/ 23812 h 26"/>
                <a:gd name="T56" fmla="*/ 0 w 147"/>
                <a:gd name="T57" fmla="*/ 23812 h 26"/>
                <a:gd name="T58" fmla="*/ 7938 w 147"/>
                <a:gd name="T59" fmla="*/ 23812 h 26"/>
                <a:gd name="T60" fmla="*/ 15875 w 147"/>
                <a:gd name="T61" fmla="*/ 15875 h 26"/>
                <a:gd name="T62" fmla="*/ 25400 w 147"/>
                <a:gd name="T63" fmla="*/ 15875 h 26"/>
                <a:gd name="T64" fmla="*/ 41275 w 147"/>
                <a:gd name="T65" fmla="*/ 15875 h 26"/>
                <a:gd name="T66" fmla="*/ 49213 w 147"/>
                <a:gd name="T67" fmla="*/ 15875 h 26"/>
                <a:gd name="T68" fmla="*/ 74613 w 147"/>
                <a:gd name="T69" fmla="*/ 15875 h 26"/>
                <a:gd name="T70" fmla="*/ 92075 w 147"/>
                <a:gd name="T71" fmla="*/ 7938 h 26"/>
                <a:gd name="T72" fmla="*/ 107950 w 147"/>
                <a:gd name="T73" fmla="*/ 7938 h 26"/>
                <a:gd name="T74" fmla="*/ 107950 w 147"/>
                <a:gd name="T75" fmla="*/ 7938 h 2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7"/>
                <a:gd name="T115" fmla="*/ 0 h 26"/>
                <a:gd name="T116" fmla="*/ 147 w 147"/>
                <a:gd name="T117" fmla="*/ 26 h 2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7" h="26">
                  <a:moveTo>
                    <a:pt x="68" y="5"/>
                  </a:moveTo>
                  <a:lnTo>
                    <a:pt x="84" y="0"/>
                  </a:lnTo>
                  <a:lnTo>
                    <a:pt x="94" y="0"/>
                  </a:lnTo>
                  <a:lnTo>
                    <a:pt x="110" y="0"/>
                  </a:lnTo>
                  <a:lnTo>
                    <a:pt x="115" y="0"/>
                  </a:lnTo>
                  <a:lnTo>
                    <a:pt x="126" y="0"/>
                  </a:lnTo>
                  <a:lnTo>
                    <a:pt x="131" y="0"/>
                  </a:lnTo>
                  <a:lnTo>
                    <a:pt x="136" y="0"/>
                  </a:lnTo>
                  <a:lnTo>
                    <a:pt x="142" y="5"/>
                  </a:lnTo>
                  <a:lnTo>
                    <a:pt x="147" y="10"/>
                  </a:lnTo>
                  <a:lnTo>
                    <a:pt x="147" y="15"/>
                  </a:lnTo>
                  <a:lnTo>
                    <a:pt x="136" y="15"/>
                  </a:lnTo>
                  <a:lnTo>
                    <a:pt x="131" y="15"/>
                  </a:lnTo>
                  <a:lnTo>
                    <a:pt x="115" y="15"/>
                  </a:lnTo>
                  <a:lnTo>
                    <a:pt x="84" y="15"/>
                  </a:lnTo>
                  <a:lnTo>
                    <a:pt x="58" y="21"/>
                  </a:lnTo>
                  <a:lnTo>
                    <a:pt x="42" y="21"/>
                  </a:lnTo>
                  <a:lnTo>
                    <a:pt x="31" y="26"/>
                  </a:lnTo>
                  <a:lnTo>
                    <a:pt x="26" y="26"/>
                  </a:lnTo>
                  <a:lnTo>
                    <a:pt x="21" y="26"/>
                  </a:lnTo>
                  <a:lnTo>
                    <a:pt x="16" y="26"/>
                  </a:lnTo>
                  <a:lnTo>
                    <a:pt x="10" y="21"/>
                  </a:lnTo>
                  <a:lnTo>
                    <a:pt x="5" y="21"/>
                  </a:lnTo>
                  <a:lnTo>
                    <a:pt x="5" y="15"/>
                  </a:lnTo>
                  <a:lnTo>
                    <a:pt x="0" y="15"/>
                  </a:lnTo>
                  <a:lnTo>
                    <a:pt x="5" y="15"/>
                  </a:lnTo>
                  <a:lnTo>
                    <a:pt x="10" y="10"/>
                  </a:lnTo>
                  <a:lnTo>
                    <a:pt x="16" y="10"/>
                  </a:lnTo>
                  <a:lnTo>
                    <a:pt x="26" y="10"/>
                  </a:lnTo>
                  <a:lnTo>
                    <a:pt x="31" y="10"/>
                  </a:lnTo>
                  <a:lnTo>
                    <a:pt x="47" y="10"/>
                  </a:lnTo>
                  <a:lnTo>
                    <a:pt x="58" y="5"/>
                  </a:lnTo>
                  <a:lnTo>
                    <a:pt x="68" y="5"/>
                  </a:lnTo>
                </a:path>
              </a:pathLst>
            </a:custGeom>
            <a:solidFill>
              <a:schemeClr val="tx1"/>
            </a:solidFill>
            <a:ln w="5">
              <a:solidFill>
                <a:schemeClr val="tx1"/>
              </a:solidFill>
              <a:round/>
            </a:ln>
          </p:spPr>
          <p:txBody>
            <a:bodyPr/>
            <a:lstStyle/>
            <a:p>
              <a:endParaRPr lang="zh-CN" altLang="en-US"/>
            </a:p>
          </p:txBody>
        </p:sp>
        <p:sp>
          <p:nvSpPr>
            <p:cNvPr id="67632" name="Freeform 105"/>
            <p:cNvSpPr/>
            <p:nvPr/>
          </p:nvSpPr>
          <p:spPr bwMode="auto">
            <a:xfrm>
              <a:off x="9371013" y="792163"/>
              <a:ext cx="58738" cy="153987"/>
            </a:xfrm>
            <a:custGeom>
              <a:avLst/>
              <a:gdLst>
                <a:gd name="T0" fmla="*/ 25400 w 37"/>
                <a:gd name="T1" fmla="*/ 96837 h 97"/>
                <a:gd name="T2" fmla="*/ 15875 w 37"/>
                <a:gd name="T3" fmla="*/ 114300 h 97"/>
                <a:gd name="T4" fmla="*/ 15875 w 37"/>
                <a:gd name="T5" fmla="*/ 122237 h 97"/>
                <a:gd name="T6" fmla="*/ 7938 w 37"/>
                <a:gd name="T7" fmla="*/ 130175 h 97"/>
                <a:gd name="T8" fmla="*/ 7938 w 37"/>
                <a:gd name="T9" fmla="*/ 138112 h 97"/>
                <a:gd name="T10" fmla="*/ 0 w 37"/>
                <a:gd name="T11" fmla="*/ 146050 h 97"/>
                <a:gd name="T12" fmla="*/ 0 w 37"/>
                <a:gd name="T13" fmla="*/ 153987 h 97"/>
                <a:gd name="T14" fmla="*/ 0 w 37"/>
                <a:gd name="T15" fmla="*/ 153987 h 97"/>
                <a:gd name="T16" fmla="*/ 0 w 37"/>
                <a:gd name="T17" fmla="*/ 153987 h 97"/>
                <a:gd name="T18" fmla="*/ 0 w 37"/>
                <a:gd name="T19" fmla="*/ 146050 h 97"/>
                <a:gd name="T20" fmla="*/ 0 w 37"/>
                <a:gd name="T21" fmla="*/ 138112 h 97"/>
                <a:gd name="T22" fmla="*/ 0 w 37"/>
                <a:gd name="T23" fmla="*/ 130175 h 97"/>
                <a:gd name="T24" fmla="*/ 0 w 37"/>
                <a:gd name="T25" fmla="*/ 104775 h 97"/>
                <a:gd name="T26" fmla="*/ 7938 w 37"/>
                <a:gd name="T27" fmla="*/ 88900 h 97"/>
                <a:gd name="T28" fmla="*/ 15875 w 37"/>
                <a:gd name="T29" fmla="*/ 65087 h 97"/>
                <a:gd name="T30" fmla="*/ 15875 w 37"/>
                <a:gd name="T31" fmla="*/ 49212 h 97"/>
                <a:gd name="T32" fmla="*/ 15875 w 37"/>
                <a:gd name="T33" fmla="*/ 31750 h 97"/>
                <a:gd name="T34" fmla="*/ 25400 w 37"/>
                <a:gd name="T35" fmla="*/ 23812 h 97"/>
                <a:gd name="T36" fmla="*/ 25400 w 37"/>
                <a:gd name="T37" fmla="*/ 15875 h 97"/>
                <a:gd name="T38" fmla="*/ 25400 w 37"/>
                <a:gd name="T39" fmla="*/ 7937 h 97"/>
                <a:gd name="T40" fmla="*/ 15875 w 37"/>
                <a:gd name="T41" fmla="*/ 7937 h 97"/>
                <a:gd name="T42" fmla="*/ 15875 w 37"/>
                <a:gd name="T43" fmla="*/ 0 h 97"/>
                <a:gd name="T44" fmla="*/ 15875 w 37"/>
                <a:gd name="T45" fmla="*/ 0 h 97"/>
                <a:gd name="T46" fmla="*/ 25400 w 37"/>
                <a:gd name="T47" fmla="*/ 0 h 97"/>
                <a:gd name="T48" fmla="*/ 25400 w 37"/>
                <a:gd name="T49" fmla="*/ 0 h 97"/>
                <a:gd name="T50" fmla="*/ 33338 w 37"/>
                <a:gd name="T51" fmla="*/ 0 h 97"/>
                <a:gd name="T52" fmla="*/ 41275 w 37"/>
                <a:gd name="T53" fmla="*/ 0 h 97"/>
                <a:gd name="T54" fmla="*/ 49213 w 37"/>
                <a:gd name="T55" fmla="*/ 7937 h 97"/>
                <a:gd name="T56" fmla="*/ 58738 w 37"/>
                <a:gd name="T57" fmla="*/ 15875 h 97"/>
                <a:gd name="T58" fmla="*/ 58738 w 37"/>
                <a:gd name="T59" fmla="*/ 31750 h 97"/>
                <a:gd name="T60" fmla="*/ 49213 w 37"/>
                <a:gd name="T61" fmla="*/ 39687 h 97"/>
                <a:gd name="T62" fmla="*/ 49213 w 37"/>
                <a:gd name="T63" fmla="*/ 57150 h 97"/>
                <a:gd name="T64" fmla="*/ 41275 w 37"/>
                <a:gd name="T65" fmla="*/ 73025 h 97"/>
                <a:gd name="T66" fmla="*/ 25400 w 37"/>
                <a:gd name="T67" fmla="*/ 96837 h 97"/>
                <a:gd name="T68" fmla="*/ 25400 w 37"/>
                <a:gd name="T69" fmla="*/ 96837 h 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7"/>
                <a:gd name="T106" fmla="*/ 0 h 97"/>
                <a:gd name="T107" fmla="*/ 37 w 37"/>
                <a:gd name="T108" fmla="*/ 97 h 9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7" h="97">
                  <a:moveTo>
                    <a:pt x="16" y="61"/>
                  </a:moveTo>
                  <a:lnTo>
                    <a:pt x="10" y="72"/>
                  </a:lnTo>
                  <a:lnTo>
                    <a:pt x="10" y="77"/>
                  </a:lnTo>
                  <a:lnTo>
                    <a:pt x="5" y="82"/>
                  </a:lnTo>
                  <a:lnTo>
                    <a:pt x="5" y="87"/>
                  </a:lnTo>
                  <a:lnTo>
                    <a:pt x="0" y="92"/>
                  </a:lnTo>
                  <a:lnTo>
                    <a:pt x="0" y="97"/>
                  </a:lnTo>
                  <a:lnTo>
                    <a:pt x="0" y="92"/>
                  </a:lnTo>
                  <a:lnTo>
                    <a:pt x="0" y="87"/>
                  </a:lnTo>
                  <a:lnTo>
                    <a:pt x="0" y="82"/>
                  </a:lnTo>
                  <a:lnTo>
                    <a:pt x="0" y="66"/>
                  </a:lnTo>
                  <a:lnTo>
                    <a:pt x="5" y="56"/>
                  </a:lnTo>
                  <a:lnTo>
                    <a:pt x="10" y="41"/>
                  </a:lnTo>
                  <a:lnTo>
                    <a:pt x="10" y="31"/>
                  </a:lnTo>
                  <a:lnTo>
                    <a:pt x="10" y="20"/>
                  </a:lnTo>
                  <a:lnTo>
                    <a:pt x="16" y="15"/>
                  </a:lnTo>
                  <a:lnTo>
                    <a:pt x="16" y="10"/>
                  </a:lnTo>
                  <a:lnTo>
                    <a:pt x="16" y="5"/>
                  </a:lnTo>
                  <a:lnTo>
                    <a:pt x="10" y="5"/>
                  </a:lnTo>
                  <a:lnTo>
                    <a:pt x="10" y="0"/>
                  </a:lnTo>
                  <a:lnTo>
                    <a:pt x="16" y="0"/>
                  </a:lnTo>
                  <a:lnTo>
                    <a:pt x="21" y="0"/>
                  </a:lnTo>
                  <a:lnTo>
                    <a:pt x="26" y="0"/>
                  </a:lnTo>
                  <a:lnTo>
                    <a:pt x="31" y="5"/>
                  </a:lnTo>
                  <a:lnTo>
                    <a:pt x="37" y="10"/>
                  </a:lnTo>
                  <a:lnTo>
                    <a:pt x="37" y="20"/>
                  </a:lnTo>
                  <a:lnTo>
                    <a:pt x="31" y="25"/>
                  </a:lnTo>
                  <a:lnTo>
                    <a:pt x="31" y="36"/>
                  </a:lnTo>
                  <a:lnTo>
                    <a:pt x="26" y="46"/>
                  </a:lnTo>
                  <a:lnTo>
                    <a:pt x="16" y="61"/>
                  </a:lnTo>
                </a:path>
              </a:pathLst>
            </a:custGeom>
            <a:solidFill>
              <a:schemeClr val="tx1"/>
            </a:solidFill>
            <a:ln w="5">
              <a:solidFill>
                <a:schemeClr val="tx1"/>
              </a:solidFill>
              <a:round/>
            </a:ln>
          </p:spPr>
          <p:txBody>
            <a:bodyPr/>
            <a:lstStyle/>
            <a:p>
              <a:endParaRPr lang="zh-CN" altLang="en-US"/>
            </a:p>
          </p:txBody>
        </p:sp>
        <p:sp>
          <p:nvSpPr>
            <p:cNvPr id="67633" name="Freeform 106"/>
            <p:cNvSpPr/>
            <p:nvPr/>
          </p:nvSpPr>
          <p:spPr bwMode="auto">
            <a:xfrm>
              <a:off x="9063038" y="995363"/>
              <a:ext cx="90488" cy="25400"/>
            </a:xfrm>
            <a:custGeom>
              <a:avLst/>
              <a:gdLst>
                <a:gd name="T0" fmla="*/ 33338 w 57"/>
                <a:gd name="T1" fmla="*/ 7937 h 16"/>
                <a:gd name="T2" fmla="*/ 49213 w 57"/>
                <a:gd name="T3" fmla="*/ 7937 h 16"/>
                <a:gd name="T4" fmla="*/ 57150 w 57"/>
                <a:gd name="T5" fmla="*/ 0 h 16"/>
                <a:gd name="T6" fmla="*/ 66675 w 57"/>
                <a:gd name="T7" fmla="*/ 7937 h 16"/>
                <a:gd name="T8" fmla="*/ 74613 w 57"/>
                <a:gd name="T9" fmla="*/ 7937 h 16"/>
                <a:gd name="T10" fmla="*/ 90488 w 57"/>
                <a:gd name="T11" fmla="*/ 15875 h 16"/>
                <a:gd name="T12" fmla="*/ 90488 w 57"/>
                <a:gd name="T13" fmla="*/ 25400 h 16"/>
                <a:gd name="T14" fmla="*/ 0 w 57"/>
                <a:gd name="T15" fmla="*/ 25400 h 16"/>
                <a:gd name="T16" fmla="*/ 0 w 57"/>
                <a:gd name="T17" fmla="*/ 15875 h 16"/>
                <a:gd name="T18" fmla="*/ 7938 w 57"/>
                <a:gd name="T19" fmla="*/ 7937 h 16"/>
                <a:gd name="T20" fmla="*/ 15875 w 57"/>
                <a:gd name="T21" fmla="*/ 7937 h 16"/>
                <a:gd name="T22" fmla="*/ 33338 w 57"/>
                <a:gd name="T23" fmla="*/ 7937 h 16"/>
                <a:gd name="T24" fmla="*/ 33338 w 57"/>
                <a:gd name="T25" fmla="*/ 7937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6"/>
                <a:gd name="T41" fmla="*/ 57 w 57"/>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6">
                  <a:moveTo>
                    <a:pt x="21" y="5"/>
                  </a:moveTo>
                  <a:lnTo>
                    <a:pt x="31" y="5"/>
                  </a:lnTo>
                  <a:lnTo>
                    <a:pt x="36" y="0"/>
                  </a:lnTo>
                  <a:lnTo>
                    <a:pt x="42" y="5"/>
                  </a:lnTo>
                  <a:lnTo>
                    <a:pt x="47" y="5"/>
                  </a:lnTo>
                  <a:lnTo>
                    <a:pt x="57" y="10"/>
                  </a:lnTo>
                  <a:lnTo>
                    <a:pt x="57" y="16"/>
                  </a:lnTo>
                  <a:lnTo>
                    <a:pt x="0" y="16"/>
                  </a:lnTo>
                  <a:lnTo>
                    <a:pt x="0" y="10"/>
                  </a:lnTo>
                  <a:lnTo>
                    <a:pt x="5" y="5"/>
                  </a:lnTo>
                  <a:lnTo>
                    <a:pt x="10" y="5"/>
                  </a:lnTo>
                  <a:lnTo>
                    <a:pt x="21" y="5"/>
                  </a:lnTo>
                </a:path>
              </a:pathLst>
            </a:custGeom>
            <a:solidFill>
              <a:srgbClr val="C00000"/>
            </a:solidFill>
            <a:ln w="5">
              <a:solidFill>
                <a:srgbClr val="C00000"/>
              </a:solidFill>
              <a:round/>
            </a:ln>
          </p:spPr>
          <p:txBody>
            <a:bodyPr/>
            <a:lstStyle/>
            <a:p>
              <a:endParaRPr lang="zh-CN" altLang="en-US"/>
            </a:p>
          </p:txBody>
        </p:sp>
      </p:grpSp>
      <p:grpSp>
        <p:nvGrpSpPr>
          <p:cNvPr id="67612" name="组合 145"/>
          <p:cNvGrpSpPr/>
          <p:nvPr/>
        </p:nvGrpSpPr>
        <p:grpSpPr bwMode="auto">
          <a:xfrm>
            <a:off x="474663" y="914400"/>
            <a:ext cx="9928225" cy="523875"/>
            <a:chOff x="474663" y="914400"/>
            <a:chExt cx="9928225" cy="523875"/>
          </a:xfrm>
        </p:grpSpPr>
        <p:sp>
          <p:nvSpPr>
            <p:cNvPr id="8" name="TextBox 7"/>
            <p:cNvSpPr txBox="1"/>
            <p:nvPr/>
          </p:nvSpPr>
          <p:spPr bwMode="auto">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汉字偏旁“  ”和“  ”</a:t>
              </a:r>
              <a:r>
                <a:rPr lang="en-US" altLang="zh-CN" dirty="0">
                  <a:latin typeface="+mn-ea"/>
                  <a:ea typeface="+mn-ea"/>
                </a:rPr>
                <a:t>Chinese Radicals</a:t>
              </a:r>
              <a:r>
                <a:rPr lang="zh-CN" altLang="en-US" dirty="0">
                  <a:latin typeface="+mn-ea"/>
                  <a:ea typeface="+mn-ea"/>
                </a:rPr>
                <a:t>“ ”</a:t>
              </a:r>
              <a:r>
                <a:rPr lang="en-US" altLang="zh-CN" dirty="0">
                  <a:latin typeface="+mn-ea"/>
                  <a:ea typeface="+mn-ea"/>
                </a:rPr>
                <a:t>and</a:t>
              </a:r>
              <a:r>
                <a:rPr lang="zh-CN" altLang="en-US" dirty="0">
                  <a:latin typeface="+mn-ea"/>
                  <a:ea typeface="+mn-ea"/>
                </a:rPr>
                <a:t>“ ”</a:t>
              </a:r>
              <a:endParaRPr lang="zh-CN" altLang="en-US" sz="2800" dirty="0">
                <a:latin typeface="+mn-ea"/>
                <a:ea typeface="+mn-ea"/>
              </a:endParaRPr>
            </a:p>
          </p:txBody>
        </p:sp>
        <p:grpSp>
          <p:nvGrpSpPr>
            <p:cNvPr id="13" name="组合 112"/>
            <p:cNvGrpSpPr/>
            <p:nvPr/>
          </p:nvGrpSpPr>
          <p:grpSpPr>
            <a:xfrm>
              <a:off x="2772867" y="1013940"/>
              <a:ext cx="154800" cy="324000"/>
              <a:chOff x="5840674" y="1405732"/>
              <a:chExt cx="149225" cy="311150"/>
            </a:xfrm>
            <a:solidFill>
              <a:schemeClr val="tx1"/>
            </a:solidFill>
          </p:grpSpPr>
          <p:sp>
            <p:nvSpPr>
              <p:cNvPr id="114" name="Freeform 45"/>
              <p:cNvSpPr/>
              <p:nvPr/>
            </p:nvSpPr>
            <p:spPr bwMode="auto">
              <a:xfrm>
                <a:off x="5840674" y="1423194"/>
                <a:ext cx="33337" cy="293688"/>
              </a:xfrm>
              <a:custGeom>
                <a:avLst/>
                <a:gdLst/>
                <a:ahLst/>
                <a:cxnLst>
                  <a:cxn ang="0">
                    <a:pos x="21" y="5"/>
                  </a:cxn>
                  <a:cxn ang="0">
                    <a:pos x="21" y="20"/>
                  </a:cxn>
                  <a:cxn ang="0">
                    <a:pos x="21" y="41"/>
                  </a:cxn>
                  <a:cxn ang="0">
                    <a:pos x="21" y="56"/>
                  </a:cxn>
                  <a:cxn ang="0">
                    <a:pos x="21" y="72"/>
                  </a:cxn>
                  <a:cxn ang="0">
                    <a:pos x="21" y="87"/>
                  </a:cxn>
                  <a:cxn ang="0">
                    <a:pos x="21" y="98"/>
                  </a:cxn>
                  <a:cxn ang="0">
                    <a:pos x="21" y="113"/>
                  </a:cxn>
                  <a:cxn ang="0">
                    <a:pos x="21" y="123"/>
                  </a:cxn>
                  <a:cxn ang="0">
                    <a:pos x="21" y="134"/>
                  </a:cxn>
                  <a:cxn ang="0">
                    <a:pos x="21" y="144"/>
                  </a:cxn>
                  <a:cxn ang="0">
                    <a:pos x="21" y="149"/>
                  </a:cxn>
                  <a:cxn ang="0">
                    <a:pos x="21" y="154"/>
                  </a:cxn>
                  <a:cxn ang="0">
                    <a:pos x="16" y="159"/>
                  </a:cxn>
                  <a:cxn ang="0">
                    <a:pos x="16" y="165"/>
                  </a:cxn>
                  <a:cxn ang="0">
                    <a:pos x="16" y="170"/>
                  </a:cxn>
                  <a:cxn ang="0">
                    <a:pos x="16" y="170"/>
                  </a:cxn>
                  <a:cxn ang="0">
                    <a:pos x="16" y="175"/>
                  </a:cxn>
                  <a:cxn ang="0">
                    <a:pos x="16" y="180"/>
                  </a:cxn>
                  <a:cxn ang="0">
                    <a:pos x="16" y="185"/>
                  </a:cxn>
                  <a:cxn ang="0">
                    <a:pos x="11" y="185"/>
                  </a:cxn>
                  <a:cxn ang="0">
                    <a:pos x="11" y="185"/>
                  </a:cxn>
                  <a:cxn ang="0">
                    <a:pos x="11" y="180"/>
                  </a:cxn>
                  <a:cxn ang="0">
                    <a:pos x="5" y="180"/>
                  </a:cxn>
                  <a:cxn ang="0">
                    <a:pos x="5" y="175"/>
                  </a:cxn>
                  <a:cxn ang="0">
                    <a:pos x="0" y="170"/>
                  </a:cxn>
                  <a:cxn ang="0">
                    <a:pos x="0" y="159"/>
                  </a:cxn>
                  <a:cxn ang="0">
                    <a:pos x="0" y="154"/>
                  </a:cxn>
                  <a:cxn ang="0">
                    <a:pos x="0" y="149"/>
                  </a:cxn>
                  <a:cxn ang="0">
                    <a:pos x="5" y="139"/>
                  </a:cxn>
                  <a:cxn ang="0">
                    <a:pos x="5" y="123"/>
                  </a:cxn>
                  <a:cxn ang="0">
                    <a:pos x="5" y="108"/>
                  </a:cxn>
                  <a:cxn ang="0">
                    <a:pos x="5" y="92"/>
                  </a:cxn>
                  <a:cxn ang="0">
                    <a:pos x="5" y="72"/>
                  </a:cxn>
                  <a:cxn ang="0">
                    <a:pos x="5" y="51"/>
                  </a:cxn>
                  <a:cxn ang="0">
                    <a:pos x="5" y="46"/>
                  </a:cxn>
                  <a:cxn ang="0">
                    <a:pos x="5" y="36"/>
                  </a:cxn>
                  <a:cxn ang="0">
                    <a:pos x="5" y="31"/>
                  </a:cxn>
                  <a:cxn ang="0">
                    <a:pos x="5" y="20"/>
                  </a:cxn>
                  <a:cxn ang="0">
                    <a:pos x="0" y="15"/>
                  </a:cxn>
                  <a:cxn ang="0">
                    <a:pos x="0" y="10"/>
                  </a:cxn>
                  <a:cxn ang="0">
                    <a:pos x="0" y="10"/>
                  </a:cxn>
                  <a:cxn ang="0">
                    <a:pos x="0" y="5"/>
                  </a:cxn>
                  <a:cxn ang="0">
                    <a:pos x="0" y="5"/>
                  </a:cxn>
                  <a:cxn ang="0">
                    <a:pos x="0" y="0"/>
                  </a:cxn>
                  <a:cxn ang="0">
                    <a:pos x="0" y="0"/>
                  </a:cxn>
                  <a:cxn ang="0">
                    <a:pos x="0" y="0"/>
                  </a:cxn>
                  <a:cxn ang="0">
                    <a:pos x="0" y="0"/>
                  </a:cxn>
                  <a:cxn ang="0">
                    <a:pos x="5" y="0"/>
                  </a:cxn>
                  <a:cxn ang="0">
                    <a:pos x="11" y="0"/>
                  </a:cxn>
                  <a:cxn ang="0">
                    <a:pos x="21" y="5"/>
                  </a:cxn>
                  <a:cxn ang="0">
                    <a:pos x="21" y="5"/>
                  </a:cxn>
                </a:cxnLst>
                <a:rect l="0" t="0" r="r" b="b"/>
                <a:pathLst>
                  <a:path w="21" h="185">
                    <a:moveTo>
                      <a:pt x="21" y="5"/>
                    </a:moveTo>
                    <a:lnTo>
                      <a:pt x="21" y="20"/>
                    </a:lnTo>
                    <a:lnTo>
                      <a:pt x="21" y="41"/>
                    </a:lnTo>
                    <a:lnTo>
                      <a:pt x="21" y="56"/>
                    </a:lnTo>
                    <a:lnTo>
                      <a:pt x="21" y="72"/>
                    </a:lnTo>
                    <a:lnTo>
                      <a:pt x="21" y="87"/>
                    </a:lnTo>
                    <a:lnTo>
                      <a:pt x="21" y="98"/>
                    </a:lnTo>
                    <a:lnTo>
                      <a:pt x="21" y="113"/>
                    </a:lnTo>
                    <a:lnTo>
                      <a:pt x="21" y="123"/>
                    </a:lnTo>
                    <a:lnTo>
                      <a:pt x="21" y="134"/>
                    </a:lnTo>
                    <a:lnTo>
                      <a:pt x="21" y="144"/>
                    </a:lnTo>
                    <a:lnTo>
                      <a:pt x="21" y="149"/>
                    </a:lnTo>
                    <a:lnTo>
                      <a:pt x="21" y="154"/>
                    </a:lnTo>
                    <a:lnTo>
                      <a:pt x="16" y="159"/>
                    </a:lnTo>
                    <a:lnTo>
                      <a:pt x="16" y="165"/>
                    </a:lnTo>
                    <a:lnTo>
                      <a:pt x="16" y="170"/>
                    </a:lnTo>
                    <a:lnTo>
                      <a:pt x="16" y="170"/>
                    </a:lnTo>
                    <a:lnTo>
                      <a:pt x="16" y="175"/>
                    </a:lnTo>
                    <a:lnTo>
                      <a:pt x="16" y="180"/>
                    </a:lnTo>
                    <a:lnTo>
                      <a:pt x="16" y="185"/>
                    </a:lnTo>
                    <a:lnTo>
                      <a:pt x="11" y="185"/>
                    </a:lnTo>
                    <a:lnTo>
                      <a:pt x="11" y="185"/>
                    </a:lnTo>
                    <a:lnTo>
                      <a:pt x="11" y="180"/>
                    </a:lnTo>
                    <a:lnTo>
                      <a:pt x="5" y="180"/>
                    </a:lnTo>
                    <a:lnTo>
                      <a:pt x="5" y="175"/>
                    </a:lnTo>
                    <a:lnTo>
                      <a:pt x="0" y="170"/>
                    </a:lnTo>
                    <a:lnTo>
                      <a:pt x="0" y="159"/>
                    </a:lnTo>
                    <a:lnTo>
                      <a:pt x="0" y="154"/>
                    </a:lnTo>
                    <a:lnTo>
                      <a:pt x="0" y="149"/>
                    </a:lnTo>
                    <a:lnTo>
                      <a:pt x="5" y="139"/>
                    </a:lnTo>
                    <a:lnTo>
                      <a:pt x="5" y="123"/>
                    </a:lnTo>
                    <a:lnTo>
                      <a:pt x="5" y="108"/>
                    </a:lnTo>
                    <a:lnTo>
                      <a:pt x="5" y="92"/>
                    </a:lnTo>
                    <a:lnTo>
                      <a:pt x="5" y="72"/>
                    </a:lnTo>
                    <a:lnTo>
                      <a:pt x="5" y="51"/>
                    </a:lnTo>
                    <a:lnTo>
                      <a:pt x="5" y="46"/>
                    </a:lnTo>
                    <a:lnTo>
                      <a:pt x="5" y="36"/>
                    </a:lnTo>
                    <a:lnTo>
                      <a:pt x="5" y="31"/>
                    </a:lnTo>
                    <a:lnTo>
                      <a:pt x="5" y="20"/>
                    </a:lnTo>
                    <a:lnTo>
                      <a:pt x="0" y="15"/>
                    </a:lnTo>
                    <a:lnTo>
                      <a:pt x="0" y="10"/>
                    </a:lnTo>
                    <a:lnTo>
                      <a:pt x="0" y="10"/>
                    </a:lnTo>
                    <a:lnTo>
                      <a:pt x="0" y="5"/>
                    </a:lnTo>
                    <a:lnTo>
                      <a:pt x="0" y="5"/>
                    </a:lnTo>
                    <a:lnTo>
                      <a:pt x="0" y="0"/>
                    </a:lnTo>
                    <a:lnTo>
                      <a:pt x="0" y="0"/>
                    </a:lnTo>
                    <a:lnTo>
                      <a:pt x="0" y="0"/>
                    </a:lnTo>
                    <a:lnTo>
                      <a:pt x="0" y="0"/>
                    </a:lnTo>
                    <a:lnTo>
                      <a:pt x="5" y="0"/>
                    </a:lnTo>
                    <a:lnTo>
                      <a:pt x="11" y="0"/>
                    </a:lnTo>
                    <a:lnTo>
                      <a:pt x="21" y="5"/>
                    </a:lnTo>
                    <a:lnTo>
                      <a:pt x="21" y="5"/>
                    </a:lnTo>
                  </a:path>
                </a:pathLst>
              </a:custGeom>
              <a:grpFill/>
              <a:ln w="5">
                <a:solidFill>
                  <a:schemeClr val="tx1"/>
                </a:solidFill>
                <a:prstDash val="solid"/>
                <a:round/>
              </a:ln>
            </p:spPr>
            <p:txBody>
              <a:bodyPr/>
              <a:lstStyle/>
              <a:p>
                <a:pPr>
                  <a:defRPr/>
                </a:pPr>
                <a:endParaRPr lang="zh-CN" altLang="en-US"/>
              </a:p>
            </p:txBody>
          </p:sp>
          <p:sp>
            <p:nvSpPr>
              <p:cNvPr id="115" name="Freeform 46"/>
              <p:cNvSpPr/>
              <p:nvPr/>
            </p:nvSpPr>
            <p:spPr bwMode="auto">
              <a:xfrm>
                <a:off x="5858137" y="1405732"/>
                <a:ext cx="131762" cy="311150"/>
              </a:xfrm>
              <a:custGeom>
                <a:avLst/>
                <a:gdLst/>
                <a:ahLst/>
                <a:cxnLst>
                  <a:cxn ang="0">
                    <a:pos x="78" y="11"/>
                  </a:cxn>
                  <a:cxn ang="0">
                    <a:pos x="83" y="16"/>
                  </a:cxn>
                  <a:cxn ang="0">
                    <a:pos x="83" y="21"/>
                  </a:cxn>
                  <a:cxn ang="0">
                    <a:pos x="78" y="26"/>
                  </a:cxn>
                  <a:cxn ang="0">
                    <a:pos x="78" y="36"/>
                  </a:cxn>
                  <a:cxn ang="0">
                    <a:pos x="78" y="52"/>
                  </a:cxn>
                  <a:cxn ang="0">
                    <a:pos x="78" y="83"/>
                  </a:cxn>
                  <a:cxn ang="0">
                    <a:pos x="78" y="119"/>
                  </a:cxn>
                  <a:cxn ang="0">
                    <a:pos x="73" y="150"/>
                  </a:cxn>
                  <a:cxn ang="0">
                    <a:pos x="73" y="170"/>
                  </a:cxn>
                  <a:cxn ang="0">
                    <a:pos x="73" y="181"/>
                  </a:cxn>
                  <a:cxn ang="0">
                    <a:pos x="68" y="191"/>
                  </a:cxn>
                  <a:cxn ang="0">
                    <a:pos x="62" y="196"/>
                  </a:cxn>
                  <a:cxn ang="0">
                    <a:pos x="57" y="196"/>
                  </a:cxn>
                  <a:cxn ang="0">
                    <a:pos x="57" y="191"/>
                  </a:cxn>
                  <a:cxn ang="0">
                    <a:pos x="57" y="181"/>
                  </a:cxn>
                  <a:cxn ang="0">
                    <a:pos x="47" y="165"/>
                  </a:cxn>
                  <a:cxn ang="0">
                    <a:pos x="47" y="155"/>
                  </a:cxn>
                  <a:cxn ang="0">
                    <a:pos x="57" y="155"/>
                  </a:cxn>
                  <a:cxn ang="0">
                    <a:pos x="57" y="150"/>
                  </a:cxn>
                  <a:cxn ang="0">
                    <a:pos x="57" y="145"/>
                  </a:cxn>
                  <a:cxn ang="0">
                    <a:pos x="57" y="134"/>
                  </a:cxn>
                  <a:cxn ang="0">
                    <a:pos x="57" y="119"/>
                  </a:cxn>
                  <a:cxn ang="0">
                    <a:pos x="57" y="93"/>
                  </a:cxn>
                  <a:cxn ang="0">
                    <a:pos x="62" y="62"/>
                  </a:cxn>
                  <a:cxn ang="0">
                    <a:pos x="62" y="36"/>
                  </a:cxn>
                  <a:cxn ang="0">
                    <a:pos x="57" y="21"/>
                  </a:cxn>
                  <a:cxn ang="0">
                    <a:pos x="57" y="16"/>
                  </a:cxn>
                  <a:cxn ang="0">
                    <a:pos x="42" y="21"/>
                  </a:cxn>
                  <a:cxn ang="0">
                    <a:pos x="21" y="21"/>
                  </a:cxn>
                  <a:cxn ang="0">
                    <a:pos x="5" y="26"/>
                  </a:cxn>
                  <a:cxn ang="0">
                    <a:pos x="0" y="11"/>
                  </a:cxn>
                  <a:cxn ang="0">
                    <a:pos x="21" y="11"/>
                  </a:cxn>
                  <a:cxn ang="0">
                    <a:pos x="36" y="11"/>
                  </a:cxn>
                  <a:cxn ang="0">
                    <a:pos x="47" y="5"/>
                  </a:cxn>
                  <a:cxn ang="0">
                    <a:pos x="57" y="0"/>
                  </a:cxn>
                  <a:cxn ang="0">
                    <a:pos x="62" y="0"/>
                  </a:cxn>
                  <a:cxn ang="0">
                    <a:pos x="68" y="0"/>
                  </a:cxn>
                  <a:cxn ang="0">
                    <a:pos x="73" y="5"/>
                  </a:cxn>
                </a:cxnLst>
                <a:rect l="0" t="0" r="r" b="b"/>
                <a:pathLst>
                  <a:path w="83" h="196">
                    <a:moveTo>
                      <a:pt x="73" y="5"/>
                    </a:moveTo>
                    <a:lnTo>
                      <a:pt x="78" y="11"/>
                    </a:lnTo>
                    <a:lnTo>
                      <a:pt x="83" y="11"/>
                    </a:lnTo>
                    <a:lnTo>
                      <a:pt x="83" y="16"/>
                    </a:lnTo>
                    <a:lnTo>
                      <a:pt x="83" y="16"/>
                    </a:lnTo>
                    <a:lnTo>
                      <a:pt x="83" y="21"/>
                    </a:lnTo>
                    <a:lnTo>
                      <a:pt x="83" y="21"/>
                    </a:lnTo>
                    <a:lnTo>
                      <a:pt x="78" y="26"/>
                    </a:lnTo>
                    <a:lnTo>
                      <a:pt x="78" y="26"/>
                    </a:lnTo>
                    <a:lnTo>
                      <a:pt x="78" y="36"/>
                    </a:lnTo>
                    <a:lnTo>
                      <a:pt x="78" y="42"/>
                    </a:lnTo>
                    <a:lnTo>
                      <a:pt x="78" y="52"/>
                    </a:lnTo>
                    <a:lnTo>
                      <a:pt x="78" y="67"/>
                    </a:lnTo>
                    <a:lnTo>
                      <a:pt x="78" y="83"/>
                    </a:lnTo>
                    <a:lnTo>
                      <a:pt x="78" y="98"/>
                    </a:lnTo>
                    <a:lnTo>
                      <a:pt x="78" y="119"/>
                    </a:lnTo>
                    <a:lnTo>
                      <a:pt x="73" y="134"/>
                    </a:lnTo>
                    <a:lnTo>
                      <a:pt x="73" y="150"/>
                    </a:lnTo>
                    <a:lnTo>
                      <a:pt x="73" y="160"/>
                    </a:lnTo>
                    <a:lnTo>
                      <a:pt x="73" y="170"/>
                    </a:lnTo>
                    <a:lnTo>
                      <a:pt x="73" y="176"/>
                    </a:lnTo>
                    <a:lnTo>
                      <a:pt x="73" y="181"/>
                    </a:lnTo>
                    <a:lnTo>
                      <a:pt x="73" y="186"/>
                    </a:lnTo>
                    <a:lnTo>
                      <a:pt x="68" y="191"/>
                    </a:lnTo>
                    <a:lnTo>
                      <a:pt x="68" y="196"/>
                    </a:lnTo>
                    <a:lnTo>
                      <a:pt x="62" y="196"/>
                    </a:lnTo>
                    <a:lnTo>
                      <a:pt x="62" y="196"/>
                    </a:lnTo>
                    <a:lnTo>
                      <a:pt x="57" y="196"/>
                    </a:lnTo>
                    <a:lnTo>
                      <a:pt x="57" y="196"/>
                    </a:lnTo>
                    <a:lnTo>
                      <a:pt x="57" y="191"/>
                    </a:lnTo>
                    <a:lnTo>
                      <a:pt x="57" y="186"/>
                    </a:lnTo>
                    <a:lnTo>
                      <a:pt x="57" y="181"/>
                    </a:lnTo>
                    <a:lnTo>
                      <a:pt x="52" y="176"/>
                    </a:lnTo>
                    <a:lnTo>
                      <a:pt x="47" y="165"/>
                    </a:lnTo>
                    <a:lnTo>
                      <a:pt x="42" y="155"/>
                    </a:lnTo>
                    <a:lnTo>
                      <a:pt x="47" y="155"/>
                    </a:lnTo>
                    <a:lnTo>
                      <a:pt x="52" y="155"/>
                    </a:lnTo>
                    <a:lnTo>
                      <a:pt x="57" y="155"/>
                    </a:lnTo>
                    <a:lnTo>
                      <a:pt x="57" y="155"/>
                    </a:lnTo>
                    <a:lnTo>
                      <a:pt x="57" y="150"/>
                    </a:lnTo>
                    <a:lnTo>
                      <a:pt x="57" y="150"/>
                    </a:lnTo>
                    <a:lnTo>
                      <a:pt x="57" y="145"/>
                    </a:lnTo>
                    <a:lnTo>
                      <a:pt x="57" y="140"/>
                    </a:lnTo>
                    <a:lnTo>
                      <a:pt x="57" y="134"/>
                    </a:lnTo>
                    <a:lnTo>
                      <a:pt x="57" y="129"/>
                    </a:lnTo>
                    <a:lnTo>
                      <a:pt x="57" y="119"/>
                    </a:lnTo>
                    <a:lnTo>
                      <a:pt x="57" y="109"/>
                    </a:lnTo>
                    <a:lnTo>
                      <a:pt x="57" y="93"/>
                    </a:lnTo>
                    <a:lnTo>
                      <a:pt x="62" y="72"/>
                    </a:lnTo>
                    <a:lnTo>
                      <a:pt x="62" y="62"/>
                    </a:lnTo>
                    <a:lnTo>
                      <a:pt x="62" y="47"/>
                    </a:lnTo>
                    <a:lnTo>
                      <a:pt x="62" y="36"/>
                    </a:lnTo>
                    <a:lnTo>
                      <a:pt x="57" y="26"/>
                    </a:lnTo>
                    <a:lnTo>
                      <a:pt x="57" y="21"/>
                    </a:lnTo>
                    <a:lnTo>
                      <a:pt x="57" y="21"/>
                    </a:lnTo>
                    <a:lnTo>
                      <a:pt x="57" y="16"/>
                    </a:lnTo>
                    <a:lnTo>
                      <a:pt x="52" y="16"/>
                    </a:lnTo>
                    <a:lnTo>
                      <a:pt x="42" y="21"/>
                    </a:lnTo>
                    <a:lnTo>
                      <a:pt x="31" y="21"/>
                    </a:lnTo>
                    <a:lnTo>
                      <a:pt x="21" y="21"/>
                    </a:lnTo>
                    <a:lnTo>
                      <a:pt x="15" y="21"/>
                    </a:lnTo>
                    <a:lnTo>
                      <a:pt x="5" y="26"/>
                    </a:lnTo>
                    <a:lnTo>
                      <a:pt x="0" y="26"/>
                    </a:lnTo>
                    <a:lnTo>
                      <a:pt x="0" y="11"/>
                    </a:lnTo>
                    <a:lnTo>
                      <a:pt x="10" y="11"/>
                    </a:lnTo>
                    <a:lnTo>
                      <a:pt x="21" y="11"/>
                    </a:lnTo>
                    <a:lnTo>
                      <a:pt x="31" y="11"/>
                    </a:lnTo>
                    <a:lnTo>
                      <a:pt x="36" y="11"/>
                    </a:lnTo>
                    <a:lnTo>
                      <a:pt x="42" y="5"/>
                    </a:lnTo>
                    <a:lnTo>
                      <a:pt x="47" y="5"/>
                    </a:lnTo>
                    <a:lnTo>
                      <a:pt x="52" y="5"/>
                    </a:lnTo>
                    <a:lnTo>
                      <a:pt x="57" y="0"/>
                    </a:lnTo>
                    <a:lnTo>
                      <a:pt x="57" y="0"/>
                    </a:lnTo>
                    <a:lnTo>
                      <a:pt x="62" y="0"/>
                    </a:lnTo>
                    <a:lnTo>
                      <a:pt x="62" y="0"/>
                    </a:lnTo>
                    <a:lnTo>
                      <a:pt x="68" y="0"/>
                    </a:lnTo>
                    <a:lnTo>
                      <a:pt x="73" y="5"/>
                    </a:lnTo>
                    <a:lnTo>
                      <a:pt x="73" y="5"/>
                    </a:lnTo>
                    <a:lnTo>
                      <a:pt x="73" y="5"/>
                    </a:lnTo>
                  </a:path>
                </a:pathLst>
              </a:custGeom>
              <a:grpFill/>
              <a:ln w="5">
                <a:solidFill>
                  <a:schemeClr val="tx1"/>
                </a:solidFill>
                <a:prstDash val="solid"/>
                <a:round/>
              </a:ln>
            </p:spPr>
            <p:txBody>
              <a:bodyPr/>
              <a:lstStyle/>
              <a:p>
                <a:pPr>
                  <a:defRPr/>
                </a:pPr>
                <a:endParaRPr lang="zh-CN" altLang="en-US"/>
              </a:p>
            </p:txBody>
          </p:sp>
          <p:sp>
            <p:nvSpPr>
              <p:cNvPr id="116" name="Freeform 50"/>
              <p:cNvSpPr/>
              <p:nvPr/>
            </p:nvSpPr>
            <p:spPr bwMode="auto">
              <a:xfrm>
                <a:off x="5858137" y="1529557"/>
                <a:ext cx="74612" cy="23813"/>
              </a:xfrm>
              <a:custGeom>
                <a:avLst/>
                <a:gdLst/>
                <a:ahLst/>
                <a:cxnLst>
                  <a:cxn ang="0">
                    <a:pos x="21" y="0"/>
                  </a:cxn>
                  <a:cxn ang="0">
                    <a:pos x="31" y="0"/>
                  </a:cxn>
                  <a:cxn ang="0">
                    <a:pos x="36" y="0"/>
                  </a:cxn>
                  <a:cxn ang="0">
                    <a:pos x="42" y="0"/>
                  </a:cxn>
                  <a:cxn ang="0">
                    <a:pos x="47" y="5"/>
                  </a:cxn>
                  <a:cxn ang="0">
                    <a:pos x="47" y="5"/>
                  </a:cxn>
                  <a:cxn ang="0">
                    <a:pos x="47" y="5"/>
                  </a:cxn>
                  <a:cxn ang="0">
                    <a:pos x="47" y="10"/>
                  </a:cxn>
                  <a:cxn ang="0">
                    <a:pos x="47" y="10"/>
                  </a:cxn>
                  <a:cxn ang="0">
                    <a:pos x="42" y="10"/>
                  </a:cxn>
                  <a:cxn ang="0">
                    <a:pos x="36" y="10"/>
                  </a:cxn>
                  <a:cxn ang="0">
                    <a:pos x="31" y="10"/>
                  </a:cxn>
                  <a:cxn ang="0">
                    <a:pos x="26" y="15"/>
                  </a:cxn>
                  <a:cxn ang="0">
                    <a:pos x="21" y="15"/>
                  </a:cxn>
                  <a:cxn ang="0">
                    <a:pos x="10" y="15"/>
                  </a:cxn>
                  <a:cxn ang="0">
                    <a:pos x="0" y="15"/>
                  </a:cxn>
                  <a:cxn ang="0">
                    <a:pos x="0" y="5"/>
                  </a:cxn>
                  <a:cxn ang="0">
                    <a:pos x="5" y="5"/>
                  </a:cxn>
                  <a:cxn ang="0">
                    <a:pos x="10" y="0"/>
                  </a:cxn>
                  <a:cxn ang="0">
                    <a:pos x="21" y="0"/>
                  </a:cxn>
                  <a:cxn ang="0">
                    <a:pos x="21" y="0"/>
                  </a:cxn>
                </a:cxnLst>
                <a:rect l="0" t="0" r="r" b="b"/>
                <a:pathLst>
                  <a:path w="47" h="15">
                    <a:moveTo>
                      <a:pt x="21" y="0"/>
                    </a:moveTo>
                    <a:lnTo>
                      <a:pt x="31" y="0"/>
                    </a:lnTo>
                    <a:lnTo>
                      <a:pt x="36" y="0"/>
                    </a:lnTo>
                    <a:lnTo>
                      <a:pt x="42" y="0"/>
                    </a:lnTo>
                    <a:lnTo>
                      <a:pt x="47" y="5"/>
                    </a:lnTo>
                    <a:lnTo>
                      <a:pt x="47" y="5"/>
                    </a:lnTo>
                    <a:lnTo>
                      <a:pt x="47" y="5"/>
                    </a:lnTo>
                    <a:lnTo>
                      <a:pt x="47" y="10"/>
                    </a:lnTo>
                    <a:lnTo>
                      <a:pt x="47" y="10"/>
                    </a:lnTo>
                    <a:lnTo>
                      <a:pt x="42" y="10"/>
                    </a:lnTo>
                    <a:lnTo>
                      <a:pt x="36" y="10"/>
                    </a:lnTo>
                    <a:lnTo>
                      <a:pt x="31" y="10"/>
                    </a:lnTo>
                    <a:lnTo>
                      <a:pt x="26" y="15"/>
                    </a:lnTo>
                    <a:lnTo>
                      <a:pt x="21" y="15"/>
                    </a:lnTo>
                    <a:lnTo>
                      <a:pt x="10" y="15"/>
                    </a:lnTo>
                    <a:lnTo>
                      <a:pt x="0" y="15"/>
                    </a:lnTo>
                    <a:lnTo>
                      <a:pt x="0" y="5"/>
                    </a:lnTo>
                    <a:lnTo>
                      <a:pt x="5" y="5"/>
                    </a:lnTo>
                    <a:lnTo>
                      <a:pt x="10" y="0"/>
                    </a:lnTo>
                    <a:lnTo>
                      <a:pt x="21" y="0"/>
                    </a:lnTo>
                    <a:lnTo>
                      <a:pt x="21" y="0"/>
                    </a:lnTo>
                  </a:path>
                </a:pathLst>
              </a:custGeom>
              <a:grpFill/>
              <a:ln w="5">
                <a:solidFill>
                  <a:schemeClr val="tx1"/>
                </a:solidFill>
                <a:prstDash val="solid"/>
                <a:round/>
              </a:ln>
            </p:spPr>
            <p:txBody>
              <a:bodyPr/>
              <a:lstStyle/>
              <a:p>
                <a:pPr>
                  <a:defRPr/>
                </a:pPr>
                <a:endParaRPr lang="zh-CN" altLang="en-US"/>
              </a:p>
            </p:txBody>
          </p:sp>
          <p:sp>
            <p:nvSpPr>
              <p:cNvPr id="117" name="Freeform 51"/>
              <p:cNvSpPr/>
              <p:nvPr/>
            </p:nvSpPr>
            <p:spPr bwMode="auto">
              <a:xfrm>
                <a:off x="5858137" y="1651794"/>
                <a:ext cx="90487" cy="23813"/>
              </a:xfrm>
              <a:custGeom>
                <a:avLst/>
                <a:gdLst/>
                <a:ahLst/>
                <a:cxnLst>
                  <a:cxn ang="0">
                    <a:pos x="57" y="10"/>
                  </a:cxn>
                  <a:cxn ang="0">
                    <a:pos x="0" y="15"/>
                  </a:cxn>
                  <a:cxn ang="0">
                    <a:pos x="0" y="0"/>
                  </a:cxn>
                  <a:cxn ang="0">
                    <a:pos x="5" y="0"/>
                  </a:cxn>
                  <a:cxn ang="0">
                    <a:pos x="5" y="0"/>
                  </a:cxn>
                  <a:cxn ang="0">
                    <a:pos x="15" y="0"/>
                  </a:cxn>
                  <a:cxn ang="0">
                    <a:pos x="21" y="0"/>
                  </a:cxn>
                  <a:cxn ang="0">
                    <a:pos x="26" y="0"/>
                  </a:cxn>
                  <a:cxn ang="0">
                    <a:pos x="31" y="0"/>
                  </a:cxn>
                  <a:cxn ang="0">
                    <a:pos x="36" y="0"/>
                  </a:cxn>
                  <a:cxn ang="0">
                    <a:pos x="42" y="0"/>
                  </a:cxn>
                  <a:cxn ang="0">
                    <a:pos x="47" y="0"/>
                  </a:cxn>
                  <a:cxn ang="0">
                    <a:pos x="47" y="0"/>
                  </a:cxn>
                  <a:cxn ang="0">
                    <a:pos x="52" y="5"/>
                  </a:cxn>
                  <a:cxn ang="0">
                    <a:pos x="57" y="10"/>
                  </a:cxn>
                  <a:cxn ang="0">
                    <a:pos x="57" y="10"/>
                  </a:cxn>
                </a:cxnLst>
                <a:rect l="0" t="0" r="r" b="b"/>
                <a:pathLst>
                  <a:path w="57" h="15">
                    <a:moveTo>
                      <a:pt x="57" y="10"/>
                    </a:moveTo>
                    <a:lnTo>
                      <a:pt x="0" y="15"/>
                    </a:lnTo>
                    <a:lnTo>
                      <a:pt x="0" y="0"/>
                    </a:lnTo>
                    <a:lnTo>
                      <a:pt x="5" y="0"/>
                    </a:lnTo>
                    <a:lnTo>
                      <a:pt x="5" y="0"/>
                    </a:lnTo>
                    <a:lnTo>
                      <a:pt x="15" y="0"/>
                    </a:lnTo>
                    <a:lnTo>
                      <a:pt x="21" y="0"/>
                    </a:lnTo>
                    <a:lnTo>
                      <a:pt x="26" y="0"/>
                    </a:lnTo>
                    <a:lnTo>
                      <a:pt x="31" y="0"/>
                    </a:lnTo>
                    <a:lnTo>
                      <a:pt x="36" y="0"/>
                    </a:lnTo>
                    <a:lnTo>
                      <a:pt x="42" y="0"/>
                    </a:lnTo>
                    <a:lnTo>
                      <a:pt x="47" y="0"/>
                    </a:lnTo>
                    <a:lnTo>
                      <a:pt x="47" y="0"/>
                    </a:lnTo>
                    <a:lnTo>
                      <a:pt x="52" y="5"/>
                    </a:lnTo>
                    <a:lnTo>
                      <a:pt x="57" y="10"/>
                    </a:lnTo>
                    <a:lnTo>
                      <a:pt x="57" y="10"/>
                    </a:lnTo>
                  </a:path>
                </a:pathLst>
              </a:custGeom>
              <a:grpFill/>
              <a:ln w="5">
                <a:solidFill>
                  <a:schemeClr val="tx1"/>
                </a:solidFill>
                <a:prstDash val="solid"/>
                <a:round/>
              </a:ln>
            </p:spPr>
            <p:txBody>
              <a:bodyPr/>
              <a:lstStyle/>
              <a:p>
                <a:pPr>
                  <a:defRPr/>
                </a:pPr>
                <a:endParaRPr lang="zh-CN" altLang="en-US"/>
              </a:p>
            </p:txBody>
          </p:sp>
        </p:grpSp>
        <p:grpSp>
          <p:nvGrpSpPr>
            <p:cNvPr id="14" name="组合 117"/>
            <p:cNvGrpSpPr>
              <a:grpSpLocks noChangeAspect="1"/>
            </p:cNvGrpSpPr>
            <p:nvPr/>
          </p:nvGrpSpPr>
          <p:grpSpPr>
            <a:xfrm>
              <a:off x="7522030" y="1135340"/>
              <a:ext cx="80283" cy="216000"/>
              <a:chOff x="3228983" y="1701007"/>
              <a:chExt cx="133350" cy="358775"/>
            </a:xfrm>
            <a:solidFill>
              <a:schemeClr val="tx1"/>
            </a:solidFill>
          </p:grpSpPr>
          <p:sp>
            <p:nvSpPr>
              <p:cNvPr id="119" name="Freeform 58"/>
              <p:cNvSpPr/>
              <p:nvPr/>
            </p:nvSpPr>
            <p:spPr bwMode="auto">
              <a:xfrm>
                <a:off x="3228983" y="1716882"/>
                <a:ext cx="25400" cy="334962"/>
              </a:xfrm>
              <a:custGeom>
                <a:avLst/>
                <a:gdLst/>
                <a:ahLst/>
                <a:cxnLst>
                  <a:cxn ang="0">
                    <a:pos x="0" y="15"/>
                  </a:cxn>
                  <a:cxn ang="0">
                    <a:pos x="0" y="10"/>
                  </a:cxn>
                  <a:cxn ang="0">
                    <a:pos x="0" y="5"/>
                  </a:cxn>
                  <a:cxn ang="0">
                    <a:pos x="0" y="0"/>
                  </a:cxn>
                  <a:cxn ang="0">
                    <a:pos x="0" y="0"/>
                  </a:cxn>
                  <a:cxn ang="0">
                    <a:pos x="0" y="0"/>
                  </a:cxn>
                  <a:cxn ang="0">
                    <a:pos x="6" y="0"/>
                  </a:cxn>
                  <a:cxn ang="0">
                    <a:pos x="11" y="0"/>
                  </a:cxn>
                  <a:cxn ang="0">
                    <a:pos x="16" y="5"/>
                  </a:cxn>
                  <a:cxn ang="0">
                    <a:pos x="16" y="26"/>
                  </a:cxn>
                  <a:cxn ang="0">
                    <a:pos x="16" y="51"/>
                  </a:cxn>
                  <a:cxn ang="0">
                    <a:pos x="16" y="72"/>
                  </a:cxn>
                  <a:cxn ang="0">
                    <a:pos x="16" y="92"/>
                  </a:cxn>
                  <a:cxn ang="0">
                    <a:pos x="16" y="108"/>
                  </a:cxn>
                  <a:cxn ang="0">
                    <a:pos x="16" y="123"/>
                  </a:cxn>
                  <a:cxn ang="0">
                    <a:pos x="16" y="139"/>
                  </a:cxn>
                  <a:cxn ang="0">
                    <a:pos x="16" y="154"/>
                  </a:cxn>
                  <a:cxn ang="0">
                    <a:pos x="16" y="164"/>
                  </a:cxn>
                  <a:cxn ang="0">
                    <a:pos x="16" y="175"/>
                  </a:cxn>
                  <a:cxn ang="0">
                    <a:pos x="16" y="185"/>
                  </a:cxn>
                  <a:cxn ang="0">
                    <a:pos x="16" y="190"/>
                  </a:cxn>
                  <a:cxn ang="0">
                    <a:pos x="16" y="195"/>
                  </a:cxn>
                  <a:cxn ang="0">
                    <a:pos x="16" y="200"/>
                  </a:cxn>
                  <a:cxn ang="0">
                    <a:pos x="16" y="205"/>
                  </a:cxn>
                  <a:cxn ang="0">
                    <a:pos x="16" y="205"/>
                  </a:cxn>
                  <a:cxn ang="0">
                    <a:pos x="16" y="211"/>
                  </a:cxn>
                  <a:cxn ang="0">
                    <a:pos x="11" y="211"/>
                  </a:cxn>
                  <a:cxn ang="0">
                    <a:pos x="11" y="211"/>
                  </a:cxn>
                  <a:cxn ang="0">
                    <a:pos x="11" y="211"/>
                  </a:cxn>
                  <a:cxn ang="0">
                    <a:pos x="11" y="211"/>
                  </a:cxn>
                  <a:cxn ang="0">
                    <a:pos x="6" y="205"/>
                  </a:cxn>
                  <a:cxn ang="0">
                    <a:pos x="6" y="205"/>
                  </a:cxn>
                  <a:cxn ang="0">
                    <a:pos x="0" y="195"/>
                  </a:cxn>
                  <a:cxn ang="0">
                    <a:pos x="0" y="190"/>
                  </a:cxn>
                  <a:cxn ang="0">
                    <a:pos x="0" y="185"/>
                  </a:cxn>
                  <a:cxn ang="0">
                    <a:pos x="0" y="185"/>
                  </a:cxn>
                  <a:cxn ang="0">
                    <a:pos x="0" y="175"/>
                  </a:cxn>
                  <a:cxn ang="0">
                    <a:pos x="0" y="169"/>
                  </a:cxn>
                  <a:cxn ang="0">
                    <a:pos x="6" y="164"/>
                  </a:cxn>
                  <a:cxn ang="0">
                    <a:pos x="6" y="159"/>
                  </a:cxn>
                  <a:cxn ang="0">
                    <a:pos x="6" y="149"/>
                  </a:cxn>
                  <a:cxn ang="0">
                    <a:pos x="6" y="144"/>
                  </a:cxn>
                  <a:cxn ang="0">
                    <a:pos x="6" y="133"/>
                  </a:cxn>
                  <a:cxn ang="0">
                    <a:pos x="6" y="123"/>
                  </a:cxn>
                  <a:cxn ang="0">
                    <a:pos x="6" y="113"/>
                  </a:cxn>
                  <a:cxn ang="0">
                    <a:pos x="6" y="103"/>
                  </a:cxn>
                  <a:cxn ang="0">
                    <a:pos x="6" y="87"/>
                  </a:cxn>
                  <a:cxn ang="0">
                    <a:pos x="6" y="77"/>
                  </a:cxn>
                  <a:cxn ang="0">
                    <a:pos x="6" y="67"/>
                  </a:cxn>
                  <a:cxn ang="0">
                    <a:pos x="6" y="56"/>
                  </a:cxn>
                  <a:cxn ang="0">
                    <a:pos x="6" y="51"/>
                  </a:cxn>
                  <a:cxn ang="0">
                    <a:pos x="6" y="46"/>
                  </a:cxn>
                  <a:cxn ang="0">
                    <a:pos x="6" y="41"/>
                  </a:cxn>
                  <a:cxn ang="0">
                    <a:pos x="0" y="36"/>
                  </a:cxn>
                  <a:cxn ang="0">
                    <a:pos x="0" y="31"/>
                  </a:cxn>
                  <a:cxn ang="0">
                    <a:pos x="0" y="26"/>
                  </a:cxn>
                  <a:cxn ang="0">
                    <a:pos x="0" y="15"/>
                  </a:cxn>
                  <a:cxn ang="0">
                    <a:pos x="0" y="15"/>
                  </a:cxn>
                </a:cxnLst>
                <a:rect l="0" t="0" r="r" b="b"/>
                <a:pathLst>
                  <a:path w="16" h="211">
                    <a:moveTo>
                      <a:pt x="0" y="15"/>
                    </a:moveTo>
                    <a:lnTo>
                      <a:pt x="0" y="10"/>
                    </a:lnTo>
                    <a:lnTo>
                      <a:pt x="0" y="5"/>
                    </a:lnTo>
                    <a:lnTo>
                      <a:pt x="0" y="0"/>
                    </a:lnTo>
                    <a:lnTo>
                      <a:pt x="0" y="0"/>
                    </a:lnTo>
                    <a:lnTo>
                      <a:pt x="0" y="0"/>
                    </a:lnTo>
                    <a:lnTo>
                      <a:pt x="6" y="0"/>
                    </a:lnTo>
                    <a:lnTo>
                      <a:pt x="11" y="0"/>
                    </a:lnTo>
                    <a:lnTo>
                      <a:pt x="16" y="5"/>
                    </a:lnTo>
                    <a:lnTo>
                      <a:pt x="16" y="26"/>
                    </a:lnTo>
                    <a:lnTo>
                      <a:pt x="16" y="51"/>
                    </a:lnTo>
                    <a:lnTo>
                      <a:pt x="16" y="72"/>
                    </a:lnTo>
                    <a:lnTo>
                      <a:pt x="16" y="92"/>
                    </a:lnTo>
                    <a:lnTo>
                      <a:pt x="16" y="108"/>
                    </a:lnTo>
                    <a:lnTo>
                      <a:pt x="16" y="123"/>
                    </a:lnTo>
                    <a:lnTo>
                      <a:pt x="16" y="139"/>
                    </a:lnTo>
                    <a:lnTo>
                      <a:pt x="16" y="154"/>
                    </a:lnTo>
                    <a:lnTo>
                      <a:pt x="16" y="164"/>
                    </a:lnTo>
                    <a:lnTo>
                      <a:pt x="16" y="175"/>
                    </a:lnTo>
                    <a:lnTo>
                      <a:pt x="16" y="185"/>
                    </a:lnTo>
                    <a:lnTo>
                      <a:pt x="16" y="190"/>
                    </a:lnTo>
                    <a:lnTo>
                      <a:pt x="16" y="195"/>
                    </a:lnTo>
                    <a:lnTo>
                      <a:pt x="16" y="200"/>
                    </a:lnTo>
                    <a:lnTo>
                      <a:pt x="16" y="205"/>
                    </a:lnTo>
                    <a:lnTo>
                      <a:pt x="16" y="205"/>
                    </a:lnTo>
                    <a:lnTo>
                      <a:pt x="16" y="211"/>
                    </a:lnTo>
                    <a:lnTo>
                      <a:pt x="11" y="211"/>
                    </a:lnTo>
                    <a:lnTo>
                      <a:pt x="11" y="211"/>
                    </a:lnTo>
                    <a:lnTo>
                      <a:pt x="11" y="211"/>
                    </a:lnTo>
                    <a:lnTo>
                      <a:pt x="11" y="211"/>
                    </a:lnTo>
                    <a:lnTo>
                      <a:pt x="6" y="205"/>
                    </a:lnTo>
                    <a:lnTo>
                      <a:pt x="6" y="205"/>
                    </a:lnTo>
                    <a:lnTo>
                      <a:pt x="0" y="195"/>
                    </a:lnTo>
                    <a:lnTo>
                      <a:pt x="0" y="190"/>
                    </a:lnTo>
                    <a:lnTo>
                      <a:pt x="0" y="185"/>
                    </a:lnTo>
                    <a:lnTo>
                      <a:pt x="0" y="185"/>
                    </a:lnTo>
                    <a:lnTo>
                      <a:pt x="0" y="175"/>
                    </a:lnTo>
                    <a:lnTo>
                      <a:pt x="0" y="169"/>
                    </a:lnTo>
                    <a:lnTo>
                      <a:pt x="6" y="164"/>
                    </a:lnTo>
                    <a:lnTo>
                      <a:pt x="6" y="159"/>
                    </a:lnTo>
                    <a:lnTo>
                      <a:pt x="6" y="149"/>
                    </a:lnTo>
                    <a:lnTo>
                      <a:pt x="6" y="144"/>
                    </a:lnTo>
                    <a:lnTo>
                      <a:pt x="6" y="133"/>
                    </a:lnTo>
                    <a:lnTo>
                      <a:pt x="6" y="123"/>
                    </a:lnTo>
                    <a:lnTo>
                      <a:pt x="6" y="113"/>
                    </a:lnTo>
                    <a:lnTo>
                      <a:pt x="6" y="103"/>
                    </a:lnTo>
                    <a:lnTo>
                      <a:pt x="6" y="87"/>
                    </a:lnTo>
                    <a:lnTo>
                      <a:pt x="6" y="77"/>
                    </a:lnTo>
                    <a:lnTo>
                      <a:pt x="6" y="67"/>
                    </a:lnTo>
                    <a:lnTo>
                      <a:pt x="6" y="56"/>
                    </a:lnTo>
                    <a:lnTo>
                      <a:pt x="6" y="51"/>
                    </a:lnTo>
                    <a:lnTo>
                      <a:pt x="6" y="46"/>
                    </a:lnTo>
                    <a:lnTo>
                      <a:pt x="6" y="41"/>
                    </a:lnTo>
                    <a:lnTo>
                      <a:pt x="0" y="36"/>
                    </a:lnTo>
                    <a:lnTo>
                      <a:pt x="0" y="31"/>
                    </a:lnTo>
                    <a:lnTo>
                      <a:pt x="0" y="26"/>
                    </a:lnTo>
                    <a:lnTo>
                      <a:pt x="0" y="15"/>
                    </a:lnTo>
                    <a:lnTo>
                      <a:pt x="0" y="15"/>
                    </a:lnTo>
                  </a:path>
                </a:pathLst>
              </a:custGeom>
              <a:grpFill/>
              <a:ln w="5">
                <a:solidFill>
                  <a:schemeClr val="tx1"/>
                </a:solidFill>
                <a:prstDash val="solid"/>
                <a:round/>
              </a:ln>
            </p:spPr>
            <p:txBody>
              <a:bodyPr/>
              <a:lstStyle/>
              <a:p>
                <a:pPr>
                  <a:defRPr/>
                </a:pPr>
                <a:endParaRPr lang="zh-CN" altLang="en-US"/>
              </a:p>
            </p:txBody>
          </p:sp>
          <p:sp>
            <p:nvSpPr>
              <p:cNvPr id="120" name="Freeform 59"/>
              <p:cNvSpPr/>
              <p:nvPr/>
            </p:nvSpPr>
            <p:spPr bwMode="auto">
              <a:xfrm>
                <a:off x="3238508" y="1701007"/>
                <a:ext cx="123825" cy="358775"/>
              </a:xfrm>
              <a:custGeom>
                <a:avLst/>
                <a:gdLst/>
                <a:ahLst/>
                <a:cxnLst>
                  <a:cxn ang="0">
                    <a:pos x="47" y="0"/>
                  </a:cxn>
                  <a:cxn ang="0">
                    <a:pos x="52" y="0"/>
                  </a:cxn>
                  <a:cxn ang="0">
                    <a:pos x="57" y="5"/>
                  </a:cxn>
                  <a:cxn ang="0">
                    <a:pos x="68" y="10"/>
                  </a:cxn>
                  <a:cxn ang="0">
                    <a:pos x="78" y="15"/>
                  </a:cxn>
                  <a:cxn ang="0">
                    <a:pos x="78" y="20"/>
                  </a:cxn>
                  <a:cxn ang="0">
                    <a:pos x="73" y="25"/>
                  </a:cxn>
                  <a:cxn ang="0">
                    <a:pos x="73" y="41"/>
                  </a:cxn>
                  <a:cxn ang="0">
                    <a:pos x="68" y="61"/>
                  </a:cxn>
                  <a:cxn ang="0">
                    <a:pos x="68" y="92"/>
                  </a:cxn>
                  <a:cxn ang="0">
                    <a:pos x="68" y="133"/>
                  </a:cxn>
                  <a:cxn ang="0">
                    <a:pos x="68" y="169"/>
                  </a:cxn>
                  <a:cxn ang="0">
                    <a:pos x="68" y="195"/>
                  </a:cxn>
                  <a:cxn ang="0">
                    <a:pos x="68" y="210"/>
                  </a:cxn>
                  <a:cxn ang="0">
                    <a:pos x="63" y="221"/>
                  </a:cxn>
                  <a:cxn ang="0">
                    <a:pos x="63" y="226"/>
                  </a:cxn>
                  <a:cxn ang="0">
                    <a:pos x="57" y="226"/>
                  </a:cxn>
                  <a:cxn ang="0">
                    <a:pos x="57" y="221"/>
                  </a:cxn>
                  <a:cxn ang="0">
                    <a:pos x="52" y="215"/>
                  </a:cxn>
                  <a:cxn ang="0">
                    <a:pos x="52" y="205"/>
                  </a:cxn>
                  <a:cxn ang="0">
                    <a:pos x="52" y="195"/>
                  </a:cxn>
                  <a:cxn ang="0">
                    <a:pos x="52" y="179"/>
                  </a:cxn>
                  <a:cxn ang="0">
                    <a:pos x="52" y="159"/>
                  </a:cxn>
                  <a:cxn ang="0">
                    <a:pos x="52" y="138"/>
                  </a:cxn>
                  <a:cxn ang="0">
                    <a:pos x="52" y="92"/>
                  </a:cxn>
                  <a:cxn ang="0">
                    <a:pos x="52" y="56"/>
                  </a:cxn>
                  <a:cxn ang="0">
                    <a:pos x="52" y="30"/>
                  </a:cxn>
                  <a:cxn ang="0">
                    <a:pos x="52" y="20"/>
                  </a:cxn>
                  <a:cxn ang="0">
                    <a:pos x="47" y="20"/>
                  </a:cxn>
                  <a:cxn ang="0">
                    <a:pos x="31" y="20"/>
                  </a:cxn>
                  <a:cxn ang="0">
                    <a:pos x="0" y="25"/>
                  </a:cxn>
                  <a:cxn ang="0">
                    <a:pos x="10" y="15"/>
                  </a:cxn>
                  <a:cxn ang="0">
                    <a:pos x="31" y="10"/>
                  </a:cxn>
                  <a:cxn ang="0">
                    <a:pos x="42" y="5"/>
                  </a:cxn>
                  <a:cxn ang="0">
                    <a:pos x="42" y="5"/>
                  </a:cxn>
                </a:cxnLst>
                <a:rect l="0" t="0" r="r" b="b"/>
                <a:pathLst>
                  <a:path w="78" h="226">
                    <a:moveTo>
                      <a:pt x="42" y="5"/>
                    </a:moveTo>
                    <a:lnTo>
                      <a:pt x="47" y="0"/>
                    </a:lnTo>
                    <a:lnTo>
                      <a:pt x="47" y="0"/>
                    </a:lnTo>
                    <a:lnTo>
                      <a:pt x="52" y="0"/>
                    </a:lnTo>
                    <a:lnTo>
                      <a:pt x="52" y="0"/>
                    </a:lnTo>
                    <a:lnTo>
                      <a:pt x="57" y="5"/>
                    </a:lnTo>
                    <a:lnTo>
                      <a:pt x="63" y="5"/>
                    </a:lnTo>
                    <a:lnTo>
                      <a:pt x="68" y="10"/>
                    </a:lnTo>
                    <a:lnTo>
                      <a:pt x="73" y="15"/>
                    </a:lnTo>
                    <a:lnTo>
                      <a:pt x="78" y="15"/>
                    </a:lnTo>
                    <a:lnTo>
                      <a:pt x="78" y="15"/>
                    </a:lnTo>
                    <a:lnTo>
                      <a:pt x="78" y="20"/>
                    </a:lnTo>
                    <a:lnTo>
                      <a:pt x="73" y="25"/>
                    </a:lnTo>
                    <a:lnTo>
                      <a:pt x="73" y="25"/>
                    </a:lnTo>
                    <a:lnTo>
                      <a:pt x="73" y="30"/>
                    </a:lnTo>
                    <a:lnTo>
                      <a:pt x="73" y="41"/>
                    </a:lnTo>
                    <a:lnTo>
                      <a:pt x="73" y="46"/>
                    </a:lnTo>
                    <a:lnTo>
                      <a:pt x="68" y="61"/>
                    </a:lnTo>
                    <a:lnTo>
                      <a:pt x="68" y="77"/>
                    </a:lnTo>
                    <a:lnTo>
                      <a:pt x="68" y="92"/>
                    </a:lnTo>
                    <a:lnTo>
                      <a:pt x="68" y="113"/>
                    </a:lnTo>
                    <a:lnTo>
                      <a:pt x="68" y="133"/>
                    </a:lnTo>
                    <a:lnTo>
                      <a:pt x="68" y="154"/>
                    </a:lnTo>
                    <a:lnTo>
                      <a:pt x="68" y="169"/>
                    </a:lnTo>
                    <a:lnTo>
                      <a:pt x="68" y="179"/>
                    </a:lnTo>
                    <a:lnTo>
                      <a:pt x="68" y="195"/>
                    </a:lnTo>
                    <a:lnTo>
                      <a:pt x="68" y="200"/>
                    </a:lnTo>
                    <a:lnTo>
                      <a:pt x="68" y="210"/>
                    </a:lnTo>
                    <a:lnTo>
                      <a:pt x="68" y="215"/>
                    </a:lnTo>
                    <a:lnTo>
                      <a:pt x="63" y="221"/>
                    </a:lnTo>
                    <a:lnTo>
                      <a:pt x="63" y="226"/>
                    </a:lnTo>
                    <a:lnTo>
                      <a:pt x="63" y="226"/>
                    </a:lnTo>
                    <a:lnTo>
                      <a:pt x="63" y="226"/>
                    </a:lnTo>
                    <a:lnTo>
                      <a:pt x="57" y="226"/>
                    </a:lnTo>
                    <a:lnTo>
                      <a:pt x="57" y="226"/>
                    </a:lnTo>
                    <a:lnTo>
                      <a:pt x="57" y="221"/>
                    </a:lnTo>
                    <a:lnTo>
                      <a:pt x="52" y="221"/>
                    </a:lnTo>
                    <a:lnTo>
                      <a:pt x="52" y="215"/>
                    </a:lnTo>
                    <a:lnTo>
                      <a:pt x="52" y="210"/>
                    </a:lnTo>
                    <a:lnTo>
                      <a:pt x="52" y="205"/>
                    </a:lnTo>
                    <a:lnTo>
                      <a:pt x="52" y="200"/>
                    </a:lnTo>
                    <a:lnTo>
                      <a:pt x="52" y="195"/>
                    </a:lnTo>
                    <a:lnTo>
                      <a:pt x="52" y="185"/>
                    </a:lnTo>
                    <a:lnTo>
                      <a:pt x="52" y="179"/>
                    </a:lnTo>
                    <a:lnTo>
                      <a:pt x="52" y="169"/>
                    </a:lnTo>
                    <a:lnTo>
                      <a:pt x="52" y="159"/>
                    </a:lnTo>
                    <a:lnTo>
                      <a:pt x="52" y="149"/>
                    </a:lnTo>
                    <a:lnTo>
                      <a:pt x="52" y="138"/>
                    </a:lnTo>
                    <a:lnTo>
                      <a:pt x="52" y="113"/>
                    </a:lnTo>
                    <a:lnTo>
                      <a:pt x="52" y="92"/>
                    </a:lnTo>
                    <a:lnTo>
                      <a:pt x="52" y="72"/>
                    </a:lnTo>
                    <a:lnTo>
                      <a:pt x="52" y="56"/>
                    </a:lnTo>
                    <a:lnTo>
                      <a:pt x="52" y="41"/>
                    </a:lnTo>
                    <a:lnTo>
                      <a:pt x="52" y="30"/>
                    </a:lnTo>
                    <a:lnTo>
                      <a:pt x="52" y="20"/>
                    </a:lnTo>
                    <a:lnTo>
                      <a:pt x="52" y="20"/>
                    </a:lnTo>
                    <a:lnTo>
                      <a:pt x="47" y="20"/>
                    </a:lnTo>
                    <a:lnTo>
                      <a:pt x="47" y="20"/>
                    </a:lnTo>
                    <a:lnTo>
                      <a:pt x="36" y="20"/>
                    </a:lnTo>
                    <a:lnTo>
                      <a:pt x="31" y="20"/>
                    </a:lnTo>
                    <a:lnTo>
                      <a:pt x="15" y="25"/>
                    </a:lnTo>
                    <a:lnTo>
                      <a:pt x="0" y="25"/>
                    </a:lnTo>
                    <a:lnTo>
                      <a:pt x="0" y="15"/>
                    </a:lnTo>
                    <a:lnTo>
                      <a:pt x="10" y="15"/>
                    </a:lnTo>
                    <a:lnTo>
                      <a:pt x="26" y="10"/>
                    </a:lnTo>
                    <a:lnTo>
                      <a:pt x="31" y="10"/>
                    </a:lnTo>
                    <a:lnTo>
                      <a:pt x="36" y="5"/>
                    </a:lnTo>
                    <a:lnTo>
                      <a:pt x="42" y="5"/>
                    </a:lnTo>
                    <a:lnTo>
                      <a:pt x="42" y="5"/>
                    </a:lnTo>
                    <a:lnTo>
                      <a:pt x="42" y="5"/>
                    </a:lnTo>
                  </a:path>
                </a:pathLst>
              </a:custGeom>
              <a:grpFill/>
              <a:ln w="5">
                <a:solidFill>
                  <a:schemeClr val="tx1"/>
                </a:solidFill>
                <a:prstDash val="solid"/>
                <a:round/>
              </a:ln>
            </p:spPr>
            <p:txBody>
              <a:bodyPr/>
              <a:lstStyle/>
              <a:p>
                <a:pPr>
                  <a:defRPr/>
                </a:pPr>
                <a:endParaRPr lang="zh-CN" altLang="en-US"/>
              </a:p>
            </p:txBody>
          </p:sp>
          <p:sp>
            <p:nvSpPr>
              <p:cNvPr id="121" name="Freeform 60"/>
              <p:cNvSpPr/>
              <p:nvPr/>
            </p:nvSpPr>
            <p:spPr bwMode="auto">
              <a:xfrm>
                <a:off x="3254383" y="1805782"/>
                <a:ext cx="50800" cy="33337"/>
              </a:xfrm>
              <a:custGeom>
                <a:avLst/>
                <a:gdLst/>
                <a:ahLst/>
                <a:cxnLst>
                  <a:cxn ang="0">
                    <a:pos x="32" y="11"/>
                  </a:cxn>
                  <a:cxn ang="0">
                    <a:pos x="32" y="16"/>
                  </a:cxn>
                  <a:cxn ang="0">
                    <a:pos x="26" y="16"/>
                  </a:cxn>
                  <a:cxn ang="0">
                    <a:pos x="21" y="16"/>
                  </a:cxn>
                  <a:cxn ang="0">
                    <a:pos x="16" y="21"/>
                  </a:cxn>
                  <a:cxn ang="0">
                    <a:pos x="5" y="21"/>
                  </a:cxn>
                  <a:cxn ang="0">
                    <a:pos x="0" y="21"/>
                  </a:cxn>
                  <a:cxn ang="0">
                    <a:pos x="0" y="6"/>
                  </a:cxn>
                  <a:cxn ang="0">
                    <a:pos x="11" y="6"/>
                  </a:cxn>
                  <a:cxn ang="0">
                    <a:pos x="16" y="6"/>
                  </a:cxn>
                  <a:cxn ang="0">
                    <a:pos x="16" y="6"/>
                  </a:cxn>
                  <a:cxn ang="0">
                    <a:pos x="26" y="0"/>
                  </a:cxn>
                  <a:cxn ang="0">
                    <a:pos x="32" y="6"/>
                  </a:cxn>
                  <a:cxn ang="0">
                    <a:pos x="32" y="6"/>
                  </a:cxn>
                  <a:cxn ang="0">
                    <a:pos x="32" y="11"/>
                  </a:cxn>
                  <a:cxn ang="0">
                    <a:pos x="32" y="11"/>
                  </a:cxn>
                </a:cxnLst>
                <a:rect l="0" t="0" r="r" b="b"/>
                <a:pathLst>
                  <a:path w="32" h="21">
                    <a:moveTo>
                      <a:pt x="32" y="11"/>
                    </a:moveTo>
                    <a:lnTo>
                      <a:pt x="32" y="16"/>
                    </a:lnTo>
                    <a:lnTo>
                      <a:pt x="26" y="16"/>
                    </a:lnTo>
                    <a:lnTo>
                      <a:pt x="21" y="16"/>
                    </a:lnTo>
                    <a:lnTo>
                      <a:pt x="16" y="21"/>
                    </a:lnTo>
                    <a:lnTo>
                      <a:pt x="5" y="21"/>
                    </a:lnTo>
                    <a:lnTo>
                      <a:pt x="0" y="21"/>
                    </a:lnTo>
                    <a:lnTo>
                      <a:pt x="0" y="6"/>
                    </a:lnTo>
                    <a:lnTo>
                      <a:pt x="11" y="6"/>
                    </a:lnTo>
                    <a:lnTo>
                      <a:pt x="16" y="6"/>
                    </a:lnTo>
                    <a:lnTo>
                      <a:pt x="16" y="6"/>
                    </a:lnTo>
                    <a:lnTo>
                      <a:pt x="26" y="0"/>
                    </a:lnTo>
                    <a:lnTo>
                      <a:pt x="32" y="6"/>
                    </a:lnTo>
                    <a:lnTo>
                      <a:pt x="32" y="6"/>
                    </a:lnTo>
                    <a:lnTo>
                      <a:pt x="32" y="11"/>
                    </a:lnTo>
                    <a:lnTo>
                      <a:pt x="32" y="11"/>
                    </a:lnTo>
                  </a:path>
                </a:pathLst>
              </a:custGeom>
              <a:grpFill/>
              <a:ln w="5">
                <a:solidFill>
                  <a:schemeClr val="tx1"/>
                </a:solidFill>
                <a:prstDash val="solid"/>
                <a:round/>
              </a:ln>
            </p:spPr>
            <p:txBody>
              <a:bodyPr/>
              <a:lstStyle/>
              <a:p>
                <a:pPr>
                  <a:defRPr/>
                </a:pPr>
                <a:endParaRPr lang="zh-CN" altLang="en-US"/>
              </a:p>
            </p:txBody>
          </p:sp>
          <p:sp>
            <p:nvSpPr>
              <p:cNvPr id="122" name="Freeform 61"/>
              <p:cNvSpPr/>
              <p:nvPr/>
            </p:nvSpPr>
            <p:spPr bwMode="auto">
              <a:xfrm>
                <a:off x="3246445" y="1896270"/>
                <a:ext cx="66675" cy="23812"/>
              </a:xfrm>
              <a:custGeom>
                <a:avLst/>
                <a:gdLst/>
                <a:ahLst/>
                <a:cxnLst>
                  <a:cxn ang="0">
                    <a:pos x="0" y="5"/>
                  </a:cxn>
                  <a:cxn ang="0">
                    <a:pos x="10" y="0"/>
                  </a:cxn>
                  <a:cxn ang="0">
                    <a:pos x="16" y="0"/>
                  </a:cxn>
                  <a:cxn ang="0">
                    <a:pos x="21" y="0"/>
                  </a:cxn>
                  <a:cxn ang="0">
                    <a:pos x="26" y="0"/>
                  </a:cxn>
                  <a:cxn ang="0">
                    <a:pos x="31" y="0"/>
                  </a:cxn>
                  <a:cxn ang="0">
                    <a:pos x="31" y="0"/>
                  </a:cxn>
                  <a:cxn ang="0">
                    <a:pos x="37" y="0"/>
                  </a:cxn>
                  <a:cxn ang="0">
                    <a:pos x="37" y="5"/>
                  </a:cxn>
                  <a:cxn ang="0">
                    <a:pos x="42" y="5"/>
                  </a:cxn>
                  <a:cxn ang="0">
                    <a:pos x="37" y="10"/>
                  </a:cxn>
                  <a:cxn ang="0">
                    <a:pos x="37" y="10"/>
                  </a:cxn>
                  <a:cxn ang="0">
                    <a:pos x="31" y="10"/>
                  </a:cxn>
                  <a:cxn ang="0">
                    <a:pos x="26" y="15"/>
                  </a:cxn>
                  <a:cxn ang="0">
                    <a:pos x="16" y="15"/>
                  </a:cxn>
                  <a:cxn ang="0">
                    <a:pos x="0" y="15"/>
                  </a:cxn>
                  <a:cxn ang="0">
                    <a:pos x="0" y="5"/>
                  </a:cxn>
                  <a:cxn ang="0">
                    <a:pos x="0" y="5"/>
                  </a:cxn>
                </a:cxnLst>
                <a:rect l="0" t="0" r="r" b="b"/>
                <a:pathLst>
                  <a:path w="42" h="15">
                    <a:moveTo>
                      <a:pt x="0" y="5"/>
                    </a:moveTo>
                    <a:lnTo>
                      <a:pt x="10" y="0"/>
                    </a:lnTo>
                    <a:lnTo>
                      <a:pt x="16" y="0"/>
                    </a:lnTo>
                    <a:lnTo>
                      <a:pt x="21" y="0"/>
                    </a:lnTo>
                    <a:lnTo>
                      <a:pt x="26" y="0"/>
                    </a:lnTo>
                    <a:lnTo>
                      <a:pt x="31" y="0"/>
                    </a:lnTo>
                    <a:lnTo>
                      <a:pt x="31" y="0"/>
                    </a:lnTo>
                    <a:lnTo>
                      <a:pt x="37" y="0"/>
                    </a:lnTo>
                    <a:lnTo>
                      <a:pt x="37" y="5"/>
                    </a:lnTo>
                    <a:lnTo>
                      <a:pt x="42" y="5"/>
                    </a:lnTo>
                    <a:lnTo>
                      <a:pt x="37" y="10"/>
                    </a:lnTo>
                    <a:lnTo>
                      <a:pt x="37" y="10"/>
                    </a:lnTo>
                    <a:lnTo>
                      <a:pt x="31" y="10"/>
                    </a:lnTo>
                    <a:lnTo>
                      <a:pt x="26" y="15"/>
                    </a:lnTo>
                    <a:lnTo>
                      <a:pt x="16" y="15"/>
                    </a:lnTo>
                    <a:lnTo>
                      <a:pt x="0" y="15"/>
                    </a:lnTo>
                    <a:lnTo>
                      <a:pt x="0" y="5"/>
                    </a:lnTo>
                    <a:lnTo>
                      <a:pt x="0" y="5"/>
                    </a:lnTo>
                  </a:path>
                </a:pathLst>
              </a:custGeom>
              <a:grpFill/>
              <a:ln w="5">
                <a:solidFill>
                  <a:schemeClr val="tx1"/>
                </a:solidFill>
                <a:prstDash val="solid"/>
                <a:round/>
              </a:ln>
            </p:spPr>
            <p:txBody>
              <a:bodyPr/>
              <a:lstStyle/>
              <a:p>
                <a:pPr>
                  <a:defRPr/>
                </a:pPr>
                <a:endParaRPr lang="zh-CN" altLang="en-US"/>
              </a:p>
            </p:txBody>
          </p:sp>
          <p:sp>
            <p:nvSpPr>
              <p:cNvPr id="123" name="Freeform 62"/>
              <p:cNvSpPr/>
              <p:nvPr/>
            </p:nvSpPr>
            <p:spPr bwMode="auto">
              <a:xfrm>
                <a:off x="3246445" y="1994695"/>
                <a:ext cx="92075" cy="23812"/>
              </a:xfrm>
              <a:custGeom>
                <a:avLst/>
                <a:gdLst/>
                <a:ahLst/>
                <a:cxnLst>
                  <a:cxn ang="0">
                    <a:pos x="0" y="15"/>
                  </a:cxn>
                  <a:cxn ang="0">
                    <a:pos x="0" y="5"/>
                  </a:cxn>
                  <a:cxn ang="0">
                    <a:pos x="10" y="5"/>
                  </a:cxn>
                  <a:cxn ang="0">
                    <a:pos x="21" y="0"/>
                  </a:cxn>
                  <a:cxn ang="0">
                    <a:pos x="26" y="0"/>
                  </a:cxn>
                  <a:cxn ang="0">
                    <a:pos x="31" y="0"/>
                  </a:cxn>
                  <a:cxn ang="0">
                    <a:pos x="42" y="0"/>
                  </a:cxn>
                  <a:cxn ang="0">
                    <a:pos x="58" y="0"/>
                  </a:cxn>
                  <a:cxn ang="0">
                    <a:pos x="58" y="10"/>
                  </a:cxn>
                  <a:cxn ang="0">
                    <a:pos x="52" y="10"/>
                  </a:cxn>
                  <a:cxn ang="0">
                    <a:pos x="52" y="15"/>
                  </a:cxn>
                  <a:cxn ang="0">
                    <a:pos x="47" y="15"/>
                  </a:cxn>
                  <a:cxn ang="0">
                    <a:pos x="42" y="15"/>
                  </a:cxn>
                  <a:cxn ang="0">
                    <a:pos x="31" y="15"/>
                  </a:cxn>
                  <a:cxn ang="0">
                    <a:pos x="21" y="15"/>
                  </a:cxn>
                  <a:cxn ang="0">
                    <a:pos x="10" y="15"/>
                  </a:cxn>
                  <a:cxn ang="0">
                    <a:pos x="0" y="15"/>
                  </a:cxn>
                  <a:cxn ang="0">
                    <a:pos x="0" y="15"/>
                  </a:cxn>
                </a:cxnLst>
                <a:rect l="0" t="0" r="r" b="b"/>
                <a:pathLst>
                  <a:path w="58" h="15">
                    <a:moveTo>
                      <a:pt x="0" y="15"/>
                    </a:moveTo>
                    <a:lnTo>
                      <a:pt x="0" y="5"/>
                    </a:lnTo>
                    <a:lnTo>
                      <a:pt x="10" y="5"/>
                    </a:lnTo>
                    <a:lnTo>
                      <a:pt x="21" y="0"/>
                    </a:lnTo>
                    <a:lnTo>
                      <a:pt x="26" y="0"/>
                    </a:lnTo>
                    <a:lnTo>
                      <a:pt x="31" y="0"/>
                    </a:lnTo>
                    <a:lnTo>
                      <a:pt x="42" y="0"/>
                    </a:lnTo>
                    <a:lnTo>
                      <a:pt x="58" y="0"/>
                    </a:lnTo>
                    <a:lnTo>
                      <a:pt x="58" y="10"/>
                    </a:lnTo>
                    <a:lnTo>
                      <a:pt x="52" y="10"/>
                    </a:lnTo>
                    <a:lnTo>
                      <a:pt x="52" y="15"/>
                    </a:lnTo>
                    <a:lnTo>
                      <a:pt x="47" y="15"/>
                    </a:lnTo>
                    <a:lnTo>
                      <a:pt x="42" y="15"/>
                    </a:lnTo>
                    <a:lnTo>
                      <a:pt x="31" y="15"/>
                    </a:lnTo>
                    <a:lnTo>
                      <a:pt x="21" y="15"/>
                    </a:lnTo>
                    <a:lnTo>
                      <a:pt x="10" y="15"/>
                    </a:lnTo>
                    <a:lnTo>
                      <a:pt x="0" y="15"/>
                    </a:lnTo>
                    <a:lnTo>
                      <a:pt x="0" y="15"/>
                    </a:lnTo>
                  </a:path>
                </a:pathLst>
              </a:custGeom>
              <a:grpFill/>
              <a:ln w="5">
                <a:solidFill>
                  <a:schemeClr val="tx1"/>
                </a:solidFill>
                <a:prstDash val="solid"/>
                <a:round/>
              </a:ln>
            </p:spPr>
            <p:txBody>
              <a:bodyPr/>
              <a:lstStyle/>
              <a:p>
                <a:pPr>
                  <a:defRPr/>
                </a:pPr>
                <a:endParaRPr lang="zh-CN" altLang="en-US"/>
              </a:p>
            </p:txBody>
          </p:sp>
        </p:grpSp>
        <p:grpSp>
          <p:nvGrpSpPr>
            <p:cNvPr id="15" name="组合 123"/>
            <p:cNvGrpSpPr>
              <a:grpSpLocks noChangeAspect="1"/>
            </p:cNvGrpSpPr>
            <p:nvPr/>
          </p:nvGrpSpPr>
          <p:grpSpPr>
            <a:xfrm>
              <a:off x="6615072" y="1161452"/>
              <a:ext cx="86327" cy="180000"/>
              <a:chOff x="5840674" y="1405732"/>
              <a:chExt cx="149225" cy="311150"/>
            </a:xfrm>
            <a:solidFill>
              <a:schemeClr val="tx1"/>
            </a:solidFill>
          </p:grpSpPr>
          <p:sp>
            <p:nvSpPr>
              <p:cNvPr id="125" name="Freeform 45"/>
              <p:cNvSpPr/>
              <p:nvPr/>
            </p:nvSpPr>
            <p:spPr bwMode="auto">
              <a:xfrm>
                <a:off x="5840674" y="1423194"/>
                <a:ext cx="33337" cy="293688"/>
              </a:xfrm>
              <a:custGeom>
                <a:avLst/>
                <a:gdLst/>
                <a:ahLst/>
                <a:cxnLst>
                  <a:cxn ang="0">
                    <a:pos x="21" y="5"/>
                  </a:cxn>
                  <a:cxn ang="0">
                    <a:pos x="21" y="20"/>
                  </a:cxn>
                  <a:cxn ang="0">
                    <a:pos x="21" y="41"/>
                  </a:cxn>
                  <a:cxn ang="0">
                    <a:pos x="21" y="56"/>
                  </a:cxn>
                  <a:cxn ang="0">
                    <a:pos x="21" y="72"/>
                  </a:cxn>
                  <a:cxn ang="0">
                    <a:pos x="21" y="87"/>
                  </a:cxn>
                  <a:cxn ang="0">
                    <a:pos x="21" y="98"/>
                  </a:cxn>
                  <a:cxn ang="0">
                    <a:pos x="21" y="113"/>
                  </a:cxn>
                  <a:cxn ang="0">
                    <a:pos x="21" y="123"/>
                  </a:cxn>
                  <a:cxn ang="0">
                    <a:pos x="21" y="134"/>
                  </a:cxn>
                  <a:cxn ang="0">
                    <a:pos x="21" y="144"/>
                  </a:cxn>
                  <a:cxn ang="0">
                    <a:pos x="21" y="149"/>
                  </a:cxn>
                  <a:cxn ang="0">
                    <a:pos x="21" y="154"/>
                  </a:cxn>
                  <a:cxn ang="0">
                    <a:pos x="16" y="159"/>
                  </a:cxn>
                  <a:cxn ang="0">
                    <a:pos x="16" y="165"/>
                  </a:cxn>
                  <a:cxn ang="0">
                    <a:pos x="16" y="170"/>
                  </a:cxn>
                  <a:cxn ang="0">
                    <a:pos x="16" y="170"/>
                  </a:cxn>
                  <a:cxn ang="0">
                    <a:pos x="16" y="175"/>
                  </a:cxn>
                  <a:cxn ang="0">
                    <a:pos x="16" y="180"/>
                  </a:cxn>
                  <a:cxn ang="0">
                    <a:pos x="16" y="185"/>
                  </a:cxn>
                  <a:cxn ang="0">
                    <a:pos x="11" y="185"/>
                  </a:cxn>
                  <a:cxn ang="0">
                    <a:pos x="11" y="185"/>
                  </a:cxn>
                  <a:cxn ang="0">
                    <a:pos x="11" y="180"/>
                  </a:cxn>
                  <a:cxn ang="0">
                    <a:pos x="5" y="180"/>
                  </a:cxn>
                  <a:cxn ang="0">
                    <a:pos x="5" y="175"/>
                  </a:cxn>
                  <a:cxn ang="0">
                    <a:pos x="0" y="170"/>
                  </a:cxn>
                  <a:cxn ang="0">
                    <a:pos x="0" y="159"/>
                  </a:cxn>
                  <a:cxn ang="0">
                    <a:pos x="0" y="154"/>
                  </a:cxn>
                  <a:cxn ang="0">
                    <a:pos x="0" y="149"/>
                  </a:cxn>
                  <a:cxn ang="0">
                    <a:pos x="5" y="139"/>
                  </a:cxn>
                  <a:cxn ang="0">
                    <a:pos x="5" y="123"/>
                  </a:cxn>
                  <a:cxn ang="0">
                    <a:pos x="5" y="108"/>
                  </a:cxn>
                  <a:cxn ang="0">
                    <a:pos x="5" y="92"/>
                  </a:cxn>
                  <a:cxn ang="0">
                    <a:pos x="5" y="72"/>
                  </a:cxn>
                  <a:cxn ang="0">
                    <a:pos x="5" y="51"/>
                  </a:cxn>
                  <a:cxn ang="0">
                    <a:pos x="5" y="46"/>
                  </a:cxn>
                  <a:cxn ang="0">
                    <a:pos x="5" y="36"/>
                  </a:cxn>
                  <a:cxn ang="0">
                    <a:pos x="5" y="31"/>
                  </a:cxn>
                  <a:cxn ang="0">
                    <a:pos x="5" y="20"/>
                  </a:cxn>
                  <a:cxn ang="0">
                    <a:pos x="0" y="15"/>
                  </a:cxn>
                  <a:cxn ang="0">
                    <a:pos x="0" y="10"/>
                  </a:cxn>
                  <a:cxn ang="0">
                    <a:pos x="0" y="10"/>
                  </a:cxn>
                  <a:cxn ang="0">
                    <a:pos x="0" y="5"/>
                  </a:cxn>
                  <a:cxn ang="0">
                    <a:pos x="0" y="5"/>
                  </a:cxn>
                  <a:cxn ang="0">
                    <a:pos x="0" y="0"/>
                  </a:cxn>
                  <a:cxn ang="0">
                    <a:pos x="0" y="0"/>
                  </a:cxn>
                  <a:cxn ang="0">
                    <a:pos x="0" y="0"/>
                  </a:cxn>
                  <a:cxn ang="0">
                    <a:pos x="0" y="0"/>
                  </a:cxn>
                  <a:cxn ang="0">
                    <a:pos x="5" y="0"/>
                  </a:cxn>
                  <a:cxn ang="0">
                    <a:pos x="11" y="0"/>
                  </a:cxn>
                  <a:cxn ang="0">
                    <a:pos x="21" y="5"/>
                  </a:cxn>
                  <a:cxn ang="0">
                    <a:pos x="21" y="5"/>
                  </a:cxn>
                </a:cxnLst>
                <a:rect l="0" t="0" r="r" b="b"/>
                <a:pathLst>
                  <a:path w="21" h="185">
                    <a:moveTo>
                      <a:pt x="21" y="5"/>
                    </a:moveTo>
                    <a:lnTo>
                      <a:pt x="21" y="20"/>
                    </a:lnTo>
                    <a:lnTo>
                      <a:pt x="21" y="41"/>
                    </a:lnTo>
                    <a:lnTo>
                      <a:pt x="21" y="56"/>
                    </a:lnTo>
                    <a:lnTo>
                      <a:pt x="21" y="72"/>
                    </a:lnTo>
                    <a:lnTo>
                      <a:pt x="21" y="87"/>
                    </a:lnTo>
                    <a:lnTo>
                      <a:pt x="21" y="98"/>
                    </a:lnTo>
                    <a:lnTo>
                      <a:pt x="21" y="113"/>
                    </a:lnTo>
                    <a:lnTo>
                      <a:pt x="21" y="123"/>
                    </a:lnTo>
                    <a:lnTo>
                      <a:pt x="21" y="134"/>
                    </a:lnTo>
                    <a:lnTo>
                      <a:pt x="21" y="144"/>
                    </a:lnTo>
                    <a:lnTo>
                      <a:pt x="21" y="149"/>
                    </a:lnTo>
                    <a:lnTo>
                      <a:pt x="21" y="154"/>
                    </a:lnTo>
                    <a:lnTo>
                      <a:pt x="16" y="159"/>
                    </a:lnTo>
                    <a:lnTo>
                      <a:pt x="16" y="165"/>
                    </a:lnTo>
                    <a:lnTo>
                      <a:pt x="16" y="170"/>
                    </a:lnTo>
                    <a:lnTo>
                      <a:pt x="16" y="170"/>
                    </a:lnTo>
                    <a:lnTo>
                      <a:pt x="16" y="175"/>
                    </a:lnTo>
                    <a:lnTo>
                      <a:pt x="16" y="180"/>
                    </a:lnTo>
                    <a:lnTo>
                      <a:pt x="16" y="185"/>
                    </a:lnTo>
                    <a:lnTo>
                      <a:pt x="11" y="185"/>
                    </a:lnTo>
                    <a:lnTo>
                      <a:pt x="11" y="185"/>
                    </a:lnTo>
                    <a:lnTo>
                      <a:pt x="11" y="180"/>
                    </a:lnTo>
                    <a:lnTo>
                      <a:pt x="5" y="180"/>
                    </a:lnTo>
                    <a:lnTo>
                      <a:pt x="5" y="175"/>
                    </a:lnTo>
                    <a:lnTo>
                      <a:pt x="0" y="170"/>
                    </a:lnTo>
                    <a:lnTo>
                      <a:pt x="0" y="159"/>
                    </a:lnTo>
                    <a:lnTo>
                      <a:pt x="0" y="154"/>
                    </a:lnTo>
                    <a:lnTo>
                      <a:pt x="0" y="149"/>
                    </a:lnTo>
                    <a:lnTo>
                      <a:pt x="5" y="139"/>
                    </a:lnTo>
                    <a:lnTo>
                      <a:pt x="5" y="123"/>
                    </a:lnTo>
                    <a:lnTo>
                      <a:pt x="5" y="108"/>
                    </a:lnTo>
                    <a:lnTo>
                      <a:pt x="5" y="92"/>
                    </a:lnTo>
                    <a:lnTo>
                      <a:pt x="5" y="72"/>
                    </a:lnTo>
                    <a:lnTo>
                      <a:pt x="5" y="51"/>
                    </a:lnTo>
                    <a:lnTo>
                      <a:pt x="5" y="46"/>
                    </a:lnTo>
                    <a:lnTo>
                      <a:pt x="5" y="36"/>
                    </a:lnTo>
                    <a:lnTo>
                      <a:pt x="5" y="31"/>
                    </a:lnTo>
                    <a:lnTo>
                      <a:pt x="5" y="20"/>
                    </a:lnTo>
                    <a:lnTo>
                      <a:pt x="0" y="15"/>
                    </a:lnTo>
                    <a:lnTo>
                      <a:pt x="0" y="10"/>
                    </a:lnTo>
                    <a:lnTo>
                      <a:pt x="0" y="10"/>
                    </a:lnTo>
                    <a:lnTo>
                      <a:pt x="0" y="5"/>
                    </a:lnTo>
                    <a:lnTo>
                      <a:pt x="0" y="5"/>
                    </a:lnTo>
                    <a:lnTo>
                      <a:pt x="0" y="0"/>
                    </a:lnTo>
                    <a:lnTo>
                      <a:pt x="0" y="0"/>
                    </a:lnTo>
                    <a:lnTo>
                      <a:pt x="0" y="0"/>
                    </a:lnTo>
                    <a:lnTo>
                      <a:pt x="0" y="0"/>
                    </a:lnTo>
                    <a:lnTo>
                      <a:pt x="5" y="0"/>
                    </a:lnTo>
                    <a:lnTo>
                      <a:pt x="11" y="0"/>
                    </a:lnTo>
                    <a:lnTo>
                      <a:pt x="21" y="5"/>
                    </a:lnTo>
                    <a:lnTo>
                      <a:pt x="21" y="5"/>
                    </a:lnTo>
                  </a:path>
                </a:pathLst>
              </a:custGeom>
              <a:grpFill/>
              <a:ln w="5">
                <a:solidFill>
                  <a:schemeClr val="tx1"/>
                </a:solidFill>
                <a:prstDash val="solid"/>
                <a:round/>
              </a:ln>
            </p:spPr>
            <p:txBody>
              <a:bodyPr/>
              <a:lstStyle/>
              <a:p>
                <a:pPr>
                  <a:defRPr/>
                </a:pPr>
                <a:endParaRPr lang="zh-CN" altLang="en-US" b="1"/>
              </a:p>
            </p:txBody>
          </p:sp>
          <p:sp>
            <p:nvSpPr>
              <p:cNvPr id="126" name="Freeform 46"/>
              <p:cNvSpPr/>
              <p:nvPr/>
            </p:nvSpPr>
            <p:spPr bwMode="auto">
              <a:xfrm>
                <a:off x="5858137" y="1405732"/>
                <a:ext cx="131762" cy="311150"/>
              </a:xfrm>
              <a:custGeom>
                <a:avLst/>
                <a:gdLst/>
                <a:ahLst/>
                <a:cxnLst>
                  <a:cxn ang="0">
                    <a:pos x="78" y="11"/>
                  </a:cxn>
                  <a:cxn ang="0">
                    <a:pos x="83" y="16"/>
                  </a:cxn>
                  <a:cxn ang="0">
                    <a:pos x="83" y="21"/>
                  </a:cxn>
                  <a:cxn ang="0">
                    <a:pos x="78" y="26"/>
                  </a:cxn>
                  <a:cxn ang="0">
                    <a:pos x="78" y="36"/>
                  </a:cxn>
                  <a:cxn ang="0">
                    <a:pos x="78" y="52"/>
                  </a:cxn>
                  <a:cxn ang="0">
                    <a:pos x="78" y="83"/>
                  </a:cxn>
                  <a:cxn ang="0">
                    <a:pos x="78" y="119"/>
                  </a:cxn>
                  <a:cxn ang="0">
                    <a:pos x="73" y="150"/>
                  </a:cxn>
                  <a:cxn ang="0">
                    <a:pos x="73" y="170"/>
                  </a:cxn>
                  <a:cxn ang="0">
                    <a:pos x="73" y="181"/>
                  </a:cxn>
                  <a:cxn ang="0">
                    <a:pos x="68" y="191"/>
                  </a:cxn>
                  <a:cxn ang="0">
                    <a:pos x="62" y="196"/>
                  </a:cxn>
                  <a:cxn ang="0">
                    <a:pos x="57" y="196"/>
                  </a:cxn>
                  <a:cxn ang="0">
                    <a:pos x="57" y="191"/>
                  </a:cxn>
                  <a:cxn ang="0">
                    <a:pos x="57" y="181"/>
                  </a:cxn>
                  <a:cxn ang="0">
                    <a:pos x="47" y="165"/>
                  </a:cxn>
                  <a:cxn ang="0">
                    <a:pos x="47" y="155"/>
                  </a:cxn>
                  <a:cxn ang="0">
                    <a:pos x="57" y="155"/>
                  </a:cxn>
                  <a:cxn ang="0">
                    <a:pos x="57" y="150"/>
                  </a:cxn>
                  <a:cxn ang="0">
                    <a:pos x="57" y="145"/>
                  </a:cxn>
                  <a:cxn ang="0">
                    <a:pos x="57" y="134"/>
                  </a:cxn>
                  <a:cxn ang="0">
                    <a:pos x="57" y="119"/>
                  </a:cxn>
                  <a:cxn ang="0">
                    <a:pos x="57" y="93"/>
                  </a:cxn>
                  <a:cxn ang="0">
                    <a:pos x="62" y="62"/>
                  </a:cxn>
                  <a:cxn ang="0">
                    <a:pos x="62" y="36"/>
                  </a:cxn>
                  <a:cxn ang="0">
                    <a:pos x="57" y="21"/>
                  </a:cxn>
                  <a:cxn ang="0">
                    <a:pos x="57" y="16"/>
                  </a:cxn>
                  <a:cxn ang="0">
                    <a:pos x="42" y="21"/>
                  </a:cxn>
                  <a:cxn ang="0">
                    <a:pos x="21" y="21"/>
                  </a:cxn>
                  <a:cxn ang="0">
                    <a:pos x="5" y="26"/>
                  </a:cxn>
                  <a:cxn ang="0">
                    <a:pos x="0" y="11"/>
                  </a:cxn>
                  <a:cxn ang="0">
                    <a:pos x="21" y="11"/>
                  </a:cxn>
                  <a:cxn ang="0">
                    <a:pos x="36" y="11"/>
                  </a:cxn>
                  <a:cxn ang="0">
                    <a:pos x="47" y="5"/>
                  </a:cxn>
                  <a:cxn ang="0">
                    <a:pos x="57" y="0"/>
                  </a:cxn>
                  <a:cxn ang="0">
                    <a:pos x="62" y="0"/>
                  </a:cxn>
                  <a:cxn ang="0">
                    <a:pos x="68" y="0"/>
                  </a:cxn>
                  <a:cxn ang="0">
                    <a:pos x="73" y="5"/>
                  </a:cxn>
                </a:cxnLst>
                <a:rect l="0" t="0" r="r" b="b"/>
                <a:pathLst>
                  <a:path w="83" h="196">
                    <a:moveTo>
                      <a:pt x="73" y="5"/>
                    </a:moveTo>
                    <a:lnTo>
                      <a:pt x="78" y="11"/>
                    </a:lnTo>
                    <a:lnTo>
                      <a:pt x="83" y="11"/>
                    </a:lnTo>
                    <a:lnTo>
                      <a:pt x="83" y="16"/>
                    </a:lnTo>
                    <a:lnTo>
                      <a:pt x="83" y="16"/>
                    </a:lnTo>
                    <a:lnTo>
                      <a:pt x="83" y="21"/>
                    </a:lnTo>
                    <a:lnTo>
                      <a:pt x="83" y="21"/>
                    </a:lnTo>
                    <a:lnTo>
                      <a:pt x="78" y="26"/>
                    </a:lnTo>
                    <a:lnTo>
                      <a:pt x="78" y="26"/>
                    </a:lnTo>
                    <a:lnTo>
                      <a:pt x="78" y="36"/>
                    </a:lnTo>
                    <a:lnTo>
                      <a:pt x="78" y="42"/>
                    </a:lnTo>
                    <a:lnTo>
                      <a:pt x="78" y="52"/>
                    </a:lnTo>
                    <a:lnTo>
                      <a:pt x="78" y="67"/>
                    </a:lnTo>
                    <a:lnTo>
                      <a:pt x="78" y="83"/>
                    </a:lnTo>
                    <a:lnTo>
                      <a:pt x="78" y="98"/>
                    </a:lnTo>
                    <a:lnTo>
                      <a:pt x="78" y="119"/>
                    </a:lnTo>
                    <a:lnTo>
                      <a:pt x="73" y="134"/>
                    </a:lnTo>
                    <a:lnTo>
                      <a:pt x="73" y="150"/>
                    </a:lnTo>
                    <a:lnTo>
                      <a:pt x="73" y="160"/>
                    </a:lnTo>
                    <a:lnTo>
                      <a:pt x="73" y="170"/>
                    </a:lnTo>
                    <a:lnTo>
                      <a:pt x="73" y="176"/>
                    </a:lnTo>
                    <a:lnTo>
                      <a:pt x="73" y="181"/>
                    </a:lnTo>
                    <a:lnTo>
                      <a:pt x="73" y="186"/>
                    </a:lnTo>
                    <a:lnTo>
                      <a:pt x="68" y="191"/>
                    </a:lnTo>
                    <a:lnTo>
                      <a:pt x="68" y="196"/>
                    </a:lnTo>
                    <a:lnTo>
                      <a:pt x="62" y="196"/>
                    </a:lnTo>
                    <a:lnTo>
                      <a:pt x="62" y="196"/>
                    </a:lnTo>
                    <a:lnTo>
                      <a:pt x="57" y="196"/>
                    </a:lnTo>
                    <a:lnTo>
                      <a:pt x="57" y="196"/>
                    </a:lnTo>
                    <a:lnTo>
                      <a:pt x="57" y="191"/>
                    </a:lnTo>
                    <a:lnTo>
                      <a:pt x="57" y="186"/>
                    </a:lnTo>
                    <a:lnTo>
                      <a:pt x="57" y="181"/>
                    </a:lnTo>
                    <a:lnTo>
                      <a:pt x="52" y="176"/>
                    </a:lnTo>
                    <a:lnTo>
                      <a:pt x="47" y="165"/>
                    </a:lnTo>
                    <a:lnTo>
                      <a:pt x="42" y="155"/>
                    </a:lnTo>
                    <a:lnTo>
                      <a:pt x="47" y="155"/>
                    </a:lnTo>
                    <a:lnTo>
                      <a:pt x="52" y="155"/>
                    </a:lnTo>
                    <a:lnTo>
                      <a:pt x="57" y="155"/>
                    </a:lnTo>
                    <a:lnTo>
                      <a:pt x="57" y="155"/>
                    </a:lnTo>
                    <a:lnTo>
                      <a:pt x="57" y="150"/>
                    </a:lnTo>
                    <a:lnTo>
                      <a:pt x="57" y="150"/>
                    </a:lnTo>
                    <a:lnTo>
                      <a:pt x="57" y="145"/>
                    </a:lnTo>
                    <a:lnTo>
                      <a:pt x="57" y="140"/>
                    </a:lnTo>
                    <a:lnTo>
                      <a:pt x="57" y="134"/>
                    </a:lnTo>
                    <a:lnTo>
                      <a:pt x="57" y="129"/>
                    </a:lnTo>
                    <a:lnTo>
                      <a:pt x="57" y="119"/>
                    </a:lnTo>
                    <a:lnTo>
                      <a:pt x="57" y="109"/>
                    </a:lnTo>
                    <a:lnTo>
                      <a:pt x="57" y="93"/>
                    </a:lnTo>
                    <a:lnTo>
                      <a:pt x="62" y="72"/>
                    </a:lnTo>
                    <a:lnTo>
                      <a:pt x="62" y="62"/>
                    </a:lnTo>
                    <a:lnTo>
                      <a:pt x="62" y="47"/>
                    </a:lnTo>
                    <a:lnTo>
                      <a:pt x="62" y="36"/>
                    </a:lnTo>
                    <a:lnTo>
                      <a:pt x="57" y="26"/>
                    </a:lnTo>
                    <a:lnTo>
                      <a:pt x="57" y="21"/>
                    </a:lnTo>
                    <a:lnTo>
                      <a:pt x="57" y="21"/>
                    </a:lnTo>
                    <a:lnTo>
                      <a:pt x="57" y="16"/>
                    </a:lnTo>
                    <a:lnTo>
                      <a:pt x="52" y="16"/>
                    </a:lnTo>
                    <a:lnTo>
                      <a:pt x="42" y="21"/>
                    </a:lnTo>
                    <a:lnTo>
                      <a:pt x="31" y="21"/>
                    </a:lnTo>
                    <a:lnTo>
                      <a:pt x="21" y="21"/>
                    </a:lnTo>
                    <a:lnTo>
                      <a:pt x="15" y="21"/>
                    </a:lnTo>
                    <a:lnTo>
                      <a:pt x="5" y="26"/>
                    </a:lnTo>
                    <a:lnTo>
                      <a:pt x="0" y="26"/>
                    </a:lnTo>
                    <a:lnTo>
                      <a:pt x="0" y="11"/>
                    </a:lnTo>
                    <a:lnTo>
                      <a:pt x="10" y="11"/>
                    </a:lnTo>
                    <a:lnTo>
                      <a:pt x="21" y="11"/>
                    </a:lnTo>
                    <a:lnTo>
                      <a:pt x="31" y="11"/>
                    </a:lnTo>
                    <a:lnTo>
                      <a:pt x="36" y="11"/>
                    </a:lnTo>
                    <a:lnTo>
                      <a:pt x="42" y="5"/>
                    </a:lnTo>
                    <a:lnTo>
                      <a:pt x="47" y="5"/>
                    </a:lnTo>
                    <a:lnTo>
                      <a:pt x="52" y="5"/>
                    </a:lnTo>
                    <a:lnTo>
                      <a:pt x="57" y="0"/>
                    </a:lnTo>
                    <a:lnTo>
                      <a:pt x="57" y="0"/>
                    </a:lnTo>
                    <a:lnTo>
                      <a:pt x="62" y="0"/>
                    </a:lnTo>
                    <a:lnTo>
                      <a:pt x="62" y="0"/>
                    </a:lnTo>
                    <a:lnTo>
                      <a:pt x="68" y="0"/>
                    </a:lnTo>
                    <a:lnTo>
                      <a:pt x="73" y="5"/>
                    </a:lnTo>
                    <a:lnTo>
                      <a:pt x="73" y="5"/>
                    </a:lnTo>
                    <a:lnTo>
                      <a:pt x="73" y="5"/>
                    </a:lnTo>
                  </a:path>
                </a:pathLst>
              </a:custGeom>
              <a:grpFill/>
              <a:ln w="5">
                <a:solidFill>
                  <a:schemeClr val="tx1"/>
                </a:solidFill>
                <a:prstDash val="solid"/>
                <a:round/>
              </a:ln>
            </p:spPr>
            <p:txBody>
              <a:bodyPr/>
              <a:lstStyle/>
              <a:p>
                <a:pPr>
                  <a:defRPr/>
                </a:pPr>
                <a:endParaRPr lang="zh-CN" altLang="en-US" b="1"/>
              </a:p>
            </p:txBody>
          </p:sp>
          <p:sp>
            <p:nvSpPr>
              <p:cNvPr id="127" name="Freeform 50"/>
              <p:cNvSpPr/>
              <p:nvPr/>
            </p:nvSpPr>
            <p:spPr bwMode="auto">
              <a:xfrm>
                <a:off x="5858137" y="1529557"/>
                <a:ext cx="74612" cy="23813"/>
              </a:xfrm>
              <a:custGeom>
                <a:avLst/>
                <a:gdLst/>
                <a:ahLst/>
                <a:cxnLst>
                  <a:cxn ang="0">
                    <a:pos x="21" y="0"/>
                  </a:cxn>
                  <a:cxn ang="0">
                    <a:pos x="31" y="0"/>
                  </a:cxn>
                  <a:cxn ang="0">
                    <a:pos x="36" y="0"/>
                  </a:cxn>
                  <a:cxn ang="0">
                    <a:pos x="42" y="0"/>
                  </a:cxn>
                  <a:cxn ang="0">
                    <a:pos x="47" y="5"/>
                  </a:cxn>
                  <a:cxn ang="0">
                    <a:pos x="47" y="5"/>
                  </a:cxn>
                  <a:cxn ang="0">
                    <a:pos x="47" y="5"/>
                  </a:cxn>
                  <a:cxn ang="0">
                    <a:pos x="47" y="10"/>
                  </a:cxn>
                  <a:cxn ang="0">
                    <a:pos x="47" y="10"/>
                  </a:cxn>
                  <a:cxn ang="0">
                    <a:pos x="42" y="10"/>
                  </a:cxn>
                  <a:cxn ang="0">
                    <a:pos x="36" y="10"/>
                  </a:cxn>
                  <a:cxn ang="0">
                    <a:pos x="31" y="10"/>
                  </a:cxn>
                  <a:cxn ang="0">
                    <a:pos x="26" y="15"/>
                  </a:cxn>
                  <a:cxn ang="0">
                    <a:pos x="21" y="15"/>
                  </a:cxn>
                  <a:cxn ang="0">
                    <a:pos x="10" y="15"/>
                  </a:cxn>
                  <a:cxn ang="0">
                    <a:pos x="0" y="15"/>
                  </a:cxn>
                  <a:cxn ang="0">
                    <a:pos x="0" y="5"/>
                  </a:cxn>
                  <a:cxn ang="0">
                    <a:pos x="5" y="5"/>
                  </a:cxn>
                  <a:cxn ang="0">
                    <a:pos x="10" y="0"/>
                  </a:cxn>
                  <a:cxn ang="0">
                    <a:pos x="21" y="0"/>
                  </a:cxn>
                  <a:cxn ang="0">
                    <a:pos x="21" y="0"/>
                  </a:cxn>
                </a:cxnLst>
                <a:rect l="0" t="0" r="r" b="b"/>
                <a:pathLst>
                  <a:path w="47" h="15">
                    <a:moveTo>
                      <a:pt x="21" y="0"/>
                    </a:moveTo>
                    <a:lnTo>
                      <a:pt x="31" y="0"/>
                    </a:lnTo>
                    <a:lnTo>
                      <a:pt x="36" y="0"/>
                    </a:lnTo>
                    <a:lnTo>
                      <a:pt x="42" y="0"/>
                    </a:lnTo>
                    <a:lnTo>
                      <a:pt x="47" y="5"/>
                    </a:lnTo>
                    <a:lnTo>
                      <a:pt x="47" y="5"/>
                    </a:lnTo>
                    <a:lnTo>
                      <a:pt x="47" y="5"/>
                    </a:lnTo>
                    <a:lnTo>
                      <a:pt x="47" y="10"/>
                    </a:lnTo>
                    <a:lnTo>
                      <a:pt x="47" y="10"/>
                    </a:lnTo>
                    <a:lnTo>
                      <a:pt x="42" y="10"/>
                    </a:lnTo>
                    <a:lnTo>
                      <a:pt x="36" y="10"/>
                    </a:lnTo>
                    <a:lnTo>
                      <a:pt x="31" y="10"/>
                    </a:lnTo>
                    <a:lnTo>
                      <a:pt x="26" y="15"/>
                    </a:lnTo>
                    <a:lnTo>
                      <a:pt x="21" y="15"/>
                    </a:lnTo>
                    <a:lnTo>
                      <a:pt x="10" y="15"/>
                    </a:lnTo>
                    <a:lnTo>
                      <a:pt x="0" y="15"/>
                    </a:lnTo>
                    <a:lnTo>
                      <a:pt x="0" y="5"/>
                    </a:lnTo>
                    <a:lnTo>
                      <a:pt x="5" y="5"/>
                    </a:lnTo>
                    <a:lnTo>
                      <a:pt x="10" y="0"/>
                    </a:lnTo>
                    <a:lnTo>
                      <a:pt x="21" y="0"/>
                    </a:lnTo>
                    <a:lnTo>
                      <a:pt x="21" y="0"/>
                    </a:lnTo>
                  </a:path>
                </a:pathLst>
              </a:custGeom>
              <a:grpFill/>
              <a:ln w="5">
                <a:solidFill>
                  <a:schemeClr val="tx1"/>
                </a:solidFill>
                <a:prstDash val="solid"/>
                <a:round/>
              </a:ln>
            </p:spPr>
            <p:txBody>
              <a:bodyPr/>
              <a:lstStyle/>
              <a:p>
                <a:pPr>
                  <a:defRPr/>
                </a:pPr>
                <a:endParaRPr lang="zh-CN" altLang="en-US" b="1"/>
              </a:p>
            </p:txBody>
          </p:sp>
          <p:sp>
            <p:nvSpPr>
              <p:cNvPr id="128" name="Freeform 51"/>
              <p:cNvSpPr/>
              <p:nvPr/>
            </p:nvSpPr>
            <p:spPr bwMode="auto">
              <a:xfrm>
                <a:off x="5858137" y="1651794"/>
                <a:ext cx="90487" cy="23813"/>
              </a:xfrm>
              <a:custGeom>
                <a:avLst/>
                <a:gdLst/>
                <a:ahLst/>
                <a:cxnLst>
                  <a:cxn ang="0">
                    <a:pos x="57" y="10"/>
                  </a:cxn>
                  <a:cxn ang="0">
                    <a:pos x="0" y="15"/>
                  </a:cxn>
                  <a:cxn ang="0">
                    <a:pos x="0" y="0"/>
                  </a:cxn>
                  <a:cxn ang="0">
                    <a:pos x="5" y="0"/>
                  </a:cxn>
                  <a:cxn ang="0">
                    <a:pos x="5" y="0"/>
                  </a:cxn>
                  <a:cxn ang="0">
                    <a:pos x="15" y="0"/>
                  </a:cxn>
                  <a:cxn ang="0">
                    <a:pos x="21" y="0"/>
                  </a:cxn>
                  <a:cxn ang="0">
                    <a:pos x="26" y="0"/>
                  </a:cxn>
                  <a:cxn ang="0">
                    <a:pos x="31" y="0"/>
                  </a:cxn>
                  <a:cxn ang="0">
                    <a:pos x="36" y="0"/>
                  </a:cxn>
                  <a:cxn ang="0">
                    <a:pos x="42" y="0"/>
                  </a:cxn>
                  <a:cxn ang="0">
                    <a:pos x="47" y="0"/>
                  </a:cxn>
                  <a:cxn ang="0">
                    <a:pos x="47" y="0"/>
                  </a:cxn>
                  <a:cxn ang="0">
                    <a:pos x="52" y="5"/>
                  </a:cxn>
                  <a:cxn ang="0">
                    <a:pos x="57" y="10"/>
                  </a:cxn>
                  <a:cxn ang="0">
                    <a:pos x="57" y="10"/>
                  </a:cxn>
                </a:cxnLst>
                <a:rect l="0" t="0" r="r" b="b"/>
                <a:pathLst>
                  <a:path w="57" h="15">
                    <a:moveTo>
                      <a:pt x="57" y="10"/>
                    </a:moveTo>
                    <a:lnTo>
                      <a:pt x="0" y="15"/>
                    </a:lnTo>
                    <a:lnTo>
                      <a:pt x="0" y="0"/>
                    </a:lnTo>
                    <a:lnTo>
                      <a:pt x="5" y="0"/>
                    </a:lnTo>
                    <a:lnTo>
                      <a:pt x="5" y="0"/>
                    </a:lnTo>
                    <a:lnTo>
                      <a:pt x="15" y="0"/>
                    </a:lnTo>
                    <a:lnTo>
                      <a:pt x="21" y="0"/>
                    </a:lnTo>
                    <a:lnTo>
                      <a:pt x="26" y="0"/>
                    </a:lnTo>
                    <a:lnTo>
                      <a:pt x="31" y="0"/>
                    </a:lnTo>
                    <a:lnTo>
                      <a:pt x="36" y="0"/>
                    </a:lnTo>
                    <a:lnTo>
                      <a:pt x="42" y="0"/>
                    </a:lnTo>
                    <a:lnTo>
                      <a:pt x="47" y="0"/>
                    </a:lnTo>
                    <a:lnTo>
                      <a:pt x="47" y="0"/>
                    </a:lnTo>
                    <a:lnTo>
                      <a:pt x="52" y="5"/>
                    </a:lnTo>
                    <a:lnTo>
                      <a:pt x="57" y="10"/>
                    </a:lnTo>
                    <a:lnTo>
                      <a:pt x="57" y="10"/>
                    </a:lnTo>
                  </a:path>
                </a:pathLst>
              </a:custGeom>
              <a:grpFill/>
              <a:ln w="5">
                <a:solidFill>
                  <a:schemeClr val="tx1"/>
                </a:solidFill>
                <a:prstDash val="solid"/>
                <a:round/>
              </a:ln>
            </p:spPr>
            <p:txBody>
              <a:bodyPr/>
              <a:lstStyle/>
              <a:p>
                <a:pPr>
                  <a:defRPr/>
                </a:pPr>
                <a:endParaRPr lang="zh-CN" altLang="en-US" b="1"/>
              </a:p>
            </p:txBody>
          </p:sp>
        </p:grpSp>
        <p:grpSp>
          <p:nvGrpSpPr>
            <p:cNvPr id="16" name="组合 128"/>
            <p:cNvGrpSpPr>
              <a:grpSpLocks noChangeAspect="1"/>
            </p:cNvGrpSpPr>
            <p:nvPr/>
          </p:nvGrpSpPr>
          <p:grpSpPr>
            <a:xfrm>
              <a:off x="4044232" y="993200"/>
              <a:ext cx="133805" cy="360000"/>
              <a:chOff x="3228983" y="1701007"/>
              <a:chExt cx="133350" cy="358775"/>
            </a:xfrm>
            <a:solidFill>
              <a:schemeClr val="tx1"/>
            </a:solidFill>
          </p:grpSpPr>
          <p:sp>
            <p:nvSpPr>
              <p:cNvPr id="130" name="Freeform 58"/>
              <p:cNvSpPr/>
              <p:nvPr/>
            </p:nvSpPr>
            <p:spPr bwMode="auto">
              <a:xfrm>
                <a:off x="3228983" y="1716882"/>
                <a:ext cx="25400" cy="334962"/>
              </a:xfrm>
              <a:custGeom>
                <a:avLst/>
                <a:gdLst/>
                <a:ahLst/>
                <a:cxnLst>
                  <a:cxn ang="0">
                    <a:pos x="0" y="15"/>
                  </a:cxn>
                  <a:cxn ang="0">
                    <a:pos x="0" y="10"/>
                  </a:cxn>
                  <a:cxn ang="0">
                    <a:pos x="0" y="5"/>
                  </a:cxn>
                  <a:cxn ang="0">
                    <a:pos x="0" y="0"/>
                  </a:cxn>
                  <a:cxn ang="0">
                    <a:pos x="0" y="0"/>
                  </a:cxn>
                  <a:cxn ang="0">
                    <a:pos x="0" y="0"/>
                  </a:cxn>
                  <a:cxn ang="0">
                    <a:pos x="6" y="0"/>
                  </a:cxn>
                  <a:cxn ang="0">
                    <a:pos x="11" y="0"/>
                  </a:cxn>
                  <a:cxn ang="0">
                    <a:pos x="16" y="5"/>
                  </a:cxn>
                  <a:cxn ang="0">
                    <a:pos x="16" y="26"/>
                  </a:cxn>
                  <a:cxn ang="0">
                    <a:pos x="16" y="51"/>
                  </a:cxn>
                  <a:cxn ang="0">
                    <a:pos x="16" y="72"/>
                  </a:cxn>
                  <a:cxn ang="0">
                    <a:pos x="16" y="92"/>
                  </a:cxn>
                  <a:cxn ang="0">
                    <a:pos x="16" y="108"/>
                  </a:cxn>
                  <a:cxn ang="0">
                    <a:pos x="16" y="123"/>
                  </a:cxn>
                  <a:cxn ang="0">
                    <a:pos x="16" y="139"/>
                  </a:cxn>
                  <a:cxn ang="0">
                    <a:pos x="16" y="154"/>
                  </a:cxn>
                  <a:cxn ang="0">
                    <a:pos x="16" y="164"/>
                  </a:cxn>
                  <a:cxn ang="0">
                    <a:pos x="16" y="175"/>
                  </a:cxn>
                  <a:cxn ang="0">
                    <a:pos x="16" y="185"/>
                  </a:cxn>
                  <a:cxn ang="0">
                    <a:pos x="16" y="190"/>
                  </a:cxn>
                  <a:cxn ang="0">
                    <a:pos x="16" y="195"/>
                  </a:cxn>
                  <a:cxn ang="0">
                    <a:pos x="16" y="200"/>
                  </a:cxn>
                  <a:cxn ang="0">
                    <a:pos x="16" y="205"/>
                  </a:cxn>
                  <a:cxn ang="0">
                    <a:pos x="16" y="205"/>
                  </a:cxn>
                  <a:cxn ang="0">
                    <a:pos x="16" y="211"/>
                  </a:cxn>
                  <a:cxn ang="0">
                    <a:pos x="11" y="211"/>
                  </a:cxn>
                  <a:cxn ang="0">
                    <a:pos x="11" y="211"/>
                  </a:cxn>
                  <a:cxn ang="0">
                    <a:pos x="11" y="211"/>
                  </a:cxn>
                  <a:cxn ang="0">
                    <a:pos x="11" y="211"/>
                  </a:cxn>
                  <a:cxn ang="0">
                    <a:pos x="6" y="205"/>
                  </a:cxn>
                  <a:cxn ang="0">
                    <a:pos x="6" y="205"/>
                  </a:cxn>
                  <a:cxn ang="0">
                    <a:pos x="0" y="195"/>
                  </a:cxn>
                  <a:cxn ang="0">
                    <a:pos x="0" y="190"/>
                  </a:cxn>
                  <a:cxn ang="0">
                    <a:pos x="0" y="185"/>
                  </a:cxn>
                  <a:cxn ang="0">
                    <a:pos x="0" y="185"/>
                  </a:cxn>
                  <a:cxn ang="0">
                    <a:pos x="0" y="175"/>
                  </a:cxn>
                  <a:cxn ang="0">
                    <a:pos x="0" y="169"/>
                  </a:cxn>
                  <a:cxn ang="0">
                    <a:pos x="6" y="164"/>
                  </a:cxn>
                  <a:cxn ang="0">
                    <a:pos x="6" y="159"/>
                  </a:cxn>
                  <a:cxn ang="0">
                    <a:pos x="6" y="149"/>
                  </a:cxn>
                  <a:cxn ang="0">
                    <a:pos x="6" y="144"/>
                  </a:cxn>
                  <a:cxn ang="0">
                    <a:pos x="6" y="133"/>
                  </a:cxn>
                  <a:cxn ang="0">
                    <a:pos x="6" y="123"/>
                  </a:cxn>
                  <a:cxn ang="0">
                    <a:pos x="6" y="113"/>
                  </a:cxn>
                  <a:cxn ang="0">
                    <a:pos x="6" y="103"/>
                  </a:cxn>
                  <a:cxn ang="0">
                    <a:pos x="6" y="87"/>
                  </a:cxn>
                  <a:cxn ang="0">
                    <a:pos x="6" y="77"/>
                  </a:cxn>
                  <a:cxn ang="0">
                    <a:pos x="6" y="67"/>
                  </a:cxn>
                  <a:cxn ang="0">
                    <a:pos x="6" y="56"/>
                  </a:cxn>
                  <a:cxn ang="0">
                    <a:pos x="6" y="51"/>
                  </a:cxn>
                  <a:cxn ang="0">
                    <a:pos x="6" y="46"/>
                  </a:cxn>
                  <a:cxn ang="0">
                    <a:pos x="6" y="41"/>
                  </a:cxn>
                  <a:cxn ang="0">
                    <a:pos x="0" y="36"/>
                  </a:cxn>
                  <a:cxn ang="0">
                    <a:pos x="0" y="31"/>
                  </a:cxn>
                  <a:cxn ang="0">
                    <a:pos x="0" y="26"/>
                  </a:cxn>
                  <a:cxn ang="0">
                    <a:pos x="0" y="15"/>
                  </a:cxn>
                  <a:cxn ang="0">
                    <a:pos x="0" y="15"/>
                  </a:cxn>
                </a:cxnLst>
                <a:rect l="0" t="0" r="r" b="b"/>
                <a:pathLst>
                  <a:path w="16" h="211">
                    <a:moveTo>
                      <a:pt x="0" y="15"/>
                    </a:moveTo>
                    <a:lnTo>
                      <a:pt x="0" y="10"/>
                    </a:lnTo>
                    <a:lnTo>
                      <a:pt x="0" y="5"/>
                    </a:lnTo>
                    <a:lnTo>
                      <a:pt x="0" y="0"/>
                    </a:lnTo>
                    <a:lnTo>
                      <a:pt x="0" y="0"/>
                    </a:lnTo>
                    <a:lnTo>
                      <a:pt x="0" y="0"/>
                    </a:lnTo>
                    <a:lnTo>
                      <a:pt x="6" y="0"/>
                    </a:lnTo>
                    <a:lnTo>
                      <a:pt x="11" y="0"/>
                    </a:lnTo>
                    <a:lnTo>
                      <a:pt x="16" y="5"/>
                    </a:lnTo>
                    <a:lnTo>
                      <a:pt x="16" y="26"/>
                    </a:lnTo>
                    <a:lnTo>
                      <a:pt x="16" y="51"/>
                    </a:lnTo>
                    <a:lnTo>
                      <a:pt x="16" y="72"/>
                    </a:lnTo>
                    <a:lnTo>
                      <a:pt x="16" y="92"/>
                    </a:lnTo>
                    <a:lnTo>
                      <a:pt x="16" y="108"/>
                    </a:lnTo>
                    <a:lnTo>
                      <a:pt x="16" y="123"/>
                    </a:lnTo>
                    <a:lnTo>
                      <a:pt x="16" y="139"/>
                    </a:lnTo>
                    <a:lnTo>
                      <a:pt x="16" y="154"/>
                    </a:lnTo>
                    <a:lnTo>
                      <a:pt x="16" y="164"/>
                    </a:lnTo>
                    <a:lnTo>
                      <a:pt x="16" y="175"/>
                    </a:lnTo>
                    <a:lnTo>
                      <a:pt x="16" y="185"/>
                    </a:lnTo>
                    <a:lnTo>
                      <a:pt x="16" y="190"/>
                    </a:lnTo>
                    <a:lnTo>
                      <a:pt x="16" y="195"/>
                    </a:lnTo>
                    <a:lnTo>
                      <a:pt x="16" y="200"/>
                    </a:lnTo>
                    <a:lnTo>
                      <a:pt x="16" y="205"/>
                    </a:lnTo>
                    <a:lnTo>
                      <a:pt x="16" y="205"/>
                    </a:lnTo>
                    <a:lnTo>
                      <a:pt x="16" y="211"/>
                    </a:lnTo>
                    <a:lnTo>
                      <a:pt x="11" y="211"/>
                    </a:lnTo>
                    <a:lnTo>
                      <a:pt x="11" y="211"/>
                    </a:lnTo>
                    <a:lnTo>
                      <a:pt x="11" y="211"/>
                    </a:lnTo>
                    <a:lnTo>
                      <a:pt x="11" y="211"/>
                    </a:lnTo>
                    <a:lnTo>
                      <a:pt x="6" y="205"/>
                    </a:lnTo>
                    <a:lnTo>
                      <a:pt x="6" y="205"/>
                    </a:lnTo>
                    <a:lnTo>
                      <a:pt x="0" y="195"/>
                    </a:lnTo>
                    <a:lnTo>
                      <a:pt x="0" y="190"/>
                    </a:lnTo>
                    <a:lnTo>
                      <a:pt x="0" y="185"/>
                    </a:lnTo>
                    <a:lnTo>
                      <a:pt x="0" y="185"/>
                    </a:lnTo>
                    <a:lnTo>
                      <a:pt x="0" y="175"/>
                    </a:lnTo>
                    <a:lnTo>
                      <a:pt x="0" y="169"/>
                    </a:lnTo>
                    <a:lnTo>
                      <a:pt x="6" y="164"/>
                    </a:lnTo>
                    <a:lnTo>
                      <a:pt x="6" y="159"/>
                    </a:lnTo>
                    <a:lnTo>
                      <a:pt x="6" y="149"/>
                    </a:lnTo>
                    <a:lnTo>
                      <a:pt x="6" y="144"/>
                    </a:lnTo>
                    <a:lnTo>
                      <a:pt x="6" y="133"/>
                    </a:lnTo>
                    <a:lnTo>
                      <a:pt x="6" y="123"/>
                    </a:lnTo>
                    <a:lnTo>
                      <a:pt x="6" y="113"/>
                    </a:lnTo>
                    <a:lnTo>
                      <a:pt x="6" y="103"/>
                    </a:lnTo>
                    <a:lnTo>
                      <a:pt x="6" y="87"/>
                    </a:lnTo>
                    <a:lnTo>
                      <a:pt x="6" y="77"/>
                    </a:lnTo>
                    <a:lnTo>
                      <a:pt x="6" y="67"/>
                    </a:lnTo>
                    <a:lnTo>
                      <a:pt x="6" y="56"/>
                    </a:lnTo>
                    <a:lnTo>
                      <a:pt x="6" y="51"/>
                    </a:lnTo>
                    <a:lnTo>
                      <a:pt x="6" y="46"/>
                    </a:lnTo>
                    <a:lnTo>
                      <a:pt x="6" y="41"/>
                    </a:lnTo>
                    <a:lnTo>
                      <a:pt x="0" y="36"/>
                    </a:lnTo>
                    <a:lnTo>
                      <a:pt x="0" y="31"/>
                    </a:lnTo>
                    <a:lnTo>
                      <a:pt x="0" y="26"/>
                    </a:lnTo>
                    <a:lnTo>
                      <a:pt x="0" y="15"/>
                    </a:lnTo>
                    <a:lnTo>
                      <a:pt x="0" y="15"/>
                    </a:lnTo>
                  </a:path>
                </a:pathLst>
              </a:custGeom>
              <a:grpFill/>
              <a:ln w="5">
                <a:solidFill>
                  <a:schemeClr val="tx1"/>
                </a:solidFill>
                <a:prstDash val="solid"/>
                <a:round/>
              </a:ln>
            </p:spPr>
            <p:txBody>
              <a:bodyPr/>
              <a:lstStyle/>
              <a:p>
                <a:pPr>
                  <a:defRPr/>
                </a:pPr>
                <a:endParaRPr lang="zh-CN" altLang="en-US" b="1"/>
              </a:p>
            </p:txBody>
          </p:sp>
          <p:sp>
            <p:nvSpPr>
              <p:cNvPr id="131" name="Freeform 59"/>
              <p:cNvSpPr/>
              <p:nvPr/>
            </p:nvSpPr>
            <p:spPr bwMode="auto">
              <a:xfrm>
                <a:off x="3238508" y="1701007"/>
                <a:ext cx="123825" cy="358775"/>
              </a:xfrm>
              <a:custGeom>
                <a:avLst/>
                <a:gdLst/>
                <a:ahLst/>
                <a:cxnLst>
                  <a:cxn ang="0">
                    <a:pos x="47" y="0"/>
                  </a:cxn>
                  <a:cxn ang="0">
                    <a:pos x="52" y="0"/>
                  </a:cxn>
                  <a:cxn ang="0">
                    <a:pos x="57" y="5"/>
                  </a:cxn>
                  <a:cxn ang="0">
                    <a:pos x="68" y="10"/>
                  </a:cxn>
                  <a:cxn ang="0">
                    <a:pos x="78" y="15"/>
                  </a:cxn>
                  <a:cxn ang="0">
                    <a:pos x="78" y="20"/>
                  </a:cxn>
                  <a:cxn ang="0">
                    <a:pos x="73" y="25"/>
                  </a:cxn>
                  <a:cxn ang="0">
                    <a:pos x="73" y="41"/>
                  </a:cxn>
                  <a:cxn ang="0">
                    <a:pos x="68" y="61"/>
                  </a:cxn>
                  <a:cxn ang="0">
                    <a:pos x="68" y="92"/>
                  </a:cxn>
                  <a:cxn ang="0">
                    <a:pos x="68" y="133"/>
                  </a:cxn>
                  <a:cxn ang="0">
                    <a:pos x="68" y="169"/>
                  </a:cxn>
                  <a:cxn ang="0">
                    <a:pos x="68" y="195"/>
                  </a:cxn>
                  <a:cxn ang="0">
                    <a:pos x="68" y="210"/>
                  </a:cxn>
                  <a:cxn ang="0">
                    <a:pos x="63" y="221"/>
                  </a:cxn>
                  <a:cxn ang="0">
                    <a:pos x="63" y="226"/>
                  </a:cxn>
                  <a:cxn ang="0">
                    <a:pos x="57" y="226"/>
                  </a:cxn>
                  <a:cxn ang="0">
                    <a:pos x="57" y="221"/>
                  </a:cxn>
                  <a:cxn ang="0">
                    <a:pos x="52" y="215"/>
                  </a:cxn>
                  <a:cxn ang="0">
                    <a:pos x="52" y="205"/>
                  </a:cxn>
                  <a:cxn ang="0">
                    <a:pos x="52" y="195"/>
                  </a:cxn>
                  <a:cxn ang="0">
                    <a:pos x="52" y="179"/>
                  </a:cxn>
                  <a:cxn ang="0">
                    <a:pos x="52" y="159"/>
                  </a:cxn>
                  <a:cxn ang="0">
                    <a:pos x="52" y="138"/>
                  </a:cxn>
                  <a:cxn ang="0">
                    <a:pos x="52" y="92"/>
                  </a:cxn>
                  <a:cxn ang="0">
                    <a:pos x="52" y="56"/>
                  </a:cxn>
                  <a:cxn ang="0">
                    <a:pos x="52" y="30"/>
                  </a:cxn>
                  <a:cxn ang="0">
                    <a:pos x="52" y="20"/>
                  </a:cxn>
                  <a:cxn ang="0">
                    <a:pos x="47" y="20"/>
                  </a:cxn>
                  <a:cxn ang="0">
                    <a:pos x="31" y="20"/>
                  </a:cxn>
                  <a:cxn ang="0">
                    <a:pos x="0" y="25"/>
                  </a:cxn>
                  <a:cxn ang="0">
                    <a:pos x="10" y="15"/>
                  </a:cxn>
                  <a:cxn ang="0">
                    <a:pos x="31" y="10"/>
                  </a:cxn>
                  <a:cxn ang="0">
                    <a:pos x="42" y="5"/>
                  </a:cxn>
                  <a:cxn ang="0">
                    <a:pos x="42" y="5"/>
                  </a:cxn>
                </a:cxnLst>
                <a:rect l="0" t="0" r="r" b="b"/>
                <a:pathLst>
                  <a:path w="78" h="226">
                    <a:moveTo>
                      <a:pt x="42" y="5"/>
                    </a:moveTo>
                    <a:lnTo>
                      <a:pt x="47" y="0"/>
                    </a:lnTo>
                    <a:lnTo>
                      <a:pt x="47" y="0"/>
                    </a:lnTo>
                    <a:lnTo>
                      <a:pt x="52" y="0"/>
                    </a:lnTo>
                    <a:lnTo>
                      <a:pt x="52" y="0"/>
                    </a:lnTo>
                    <a:lnTo>
                      <a:pt x="57" y="5"/>
                    </a:lnTo>
                    <a:lnTo>
                      <a:pt x="63" y="5"/>
                    </a:lnTo>
                    <a:lnTo>
                      <a:pt x="68" y="10"/>
                    </a:lnTo>
                    <a:lnTo>
                      <a:pt x="73" y="15"/>
                    </a:lnTo>
                    <a:lnTo>
                      <a:pt x="78" y="15"/>
                    </a:lnTo>
                    <a:lnTo>
                      <a:pt x="78" y="15"/>
                    </a:lnTo>
                    <a:lnTo>
                      <a:pt x="78" y="20"/>
                    </a:lnTo>
                    <a:lnTo>
                      <a:pt x="73" y="25"/>
                    </a:lnTo>
                    <a:lnTo>
                      <a:pt x="73" y="25"/>
                    </a:lnTo>
                    <a:lnTo>
                      <a:pt x="73" y="30"/>
                    </a:lnTo>
                    <a:lnTo>
                      <a:pt x="73" y="41"/>
                    </a:lnTo>
                    <a:lnTo>
                      <a:pt x="73" y="46"/>
                    </a:lnTo>
                    <a:lnTo>
                      <a:pt x="68" y="61"/>
                    </a:lnTo>
                    <a:lnTo>
                      <a:pt x="68" y="77"/>
                    </a:lnTo>
                    <a:lnTo>
                      <a:pt x="68" y="92"/>
                    </a:lnTo>
                    <a:lnTo>
                      <a:pt x="68" y="113"/>
                    </a:lnTo>
                    <a:lnTo>
                      <a:pt x="68" y="133"/>
                    </a:lnTo>
                    <a:lnTo>
                      <a:pt x="68" y="154"/>
                    </a:lnTo>
                    <a:lnTo>
                      <a:pt x="68" y="169"/>
                    </a:lnTo>
                    <a:lnTo>
                      <a:pt x="68" y="179"/>
                    </a:lnTo>
                    <a:lnTo>
                      <a:pt x="68" y="195"/>
                    </a:lnTo>
                    <a:lnTo>
                      <a:pt x="68" y="200"/>
                    </a:lnTo>
                    <a:lnTo>
                      <a:pt x="68" y="210"/>
                    </a:lnTo>
                    <a:lnTo>
                      <a:pt x="68" y="215"/>
                    </a:lnTo>
                    <a:lnTo>
                      <a:pt x="63" y="221"/>
                    </a:lnTo>
                    <a:lnTo>
                      <a:pt x="63" y="226"/>
                    </a:lnTo>
                    <a:lnTo>
                      <a:pt x="63" y="226"/>
                    </a:lnTo>
                    <a:lnTo>
                      <a:pt x="63" y="226"/>
                    </a:lnTo>
                    <a:lnTo>
                      <a:pt x="57" y="226"/>
                    </a:lnTo>
                    <a:lnTo>
                      <a:pt x="57" y="226"/>
                    </a:lnTo>
                    <a:lnTo>
                      <a:pt x="57" y="221"/>
                    </a:lnTo>
                    <a:lnTo>
                      <a:pt x="52" y="221"/>
                    </a:lnTo>
                    <a:lnTo>
                      <a:pt x="52" y="215"/>
                    </a:lnTo>
                    <a:lnTo>
                      <a:pt x="52" y="210"/>
                    </a:lnTo>
                    <a:lnTo>
                      <a:pt x="52" y="205"/>
                    </a:lnTo>
                    <a:lnTo>
                      <a:pt x="52" y="200"/>
                    </a:lnTo>
                    <a:lnTo>
                      <a:pt x="52" y="195"/>
                    </a:lnTo>
                    <a:lnTo>
                      <a:pt x="52" y="185"/>
                    </a:lnTo>
                    <a:lnTo>
                      <a:pt x="52" y="179"/>
                    </a:lnTo>
                    <a:lnTo>
                      <a:pt x="52" y="169"/>
                    </a:lnTo>
                    <a:lnTo>
                      <a:pt x="52" y="159"/>
                    </a:lnTo>
                    <a:lnTo>
                      <a:pt x="52" y="149"/>
                    </a:lnTo>
                    <a:lnTo>
                      <a:pt x="52" y="138"/>
                    </a:lnTo>
                    <a:lnTo>
                      <a:pt x="52" y="113"/>
                    </a:lnTo>
                    <a:lnTo>
                      <a:pt x="52" y="92"/>
                    </a:lnTo>
                    <a:lnTo>
                      <a:pt x="52" y="72"/>
                    </a:lnTo>
                    <a:lnTo>
                      <a:pt x="52" y="56"/>
                    </a:lnTo>
                    <a:lnTo>
                      <a:pt x="52" y="41"/>
                    </a:lnTo>
                    <a:lnTo>
                      <a:pt x="52" y="30"/>
                    </a:lnTo>
                    <a:lnTo>
                      <a:pt x="52" y="20"/>
                    </a:lnTo>
                    <a:lnTo>
                      <a:pt x="52" y="20"/>
                    </a:lnTo>
                    <a:lnTo>
                      <a:pt x="47" y="20"/>
                    </a:lnTo>
                    <a:lnTo>
                      <a:pt x="47" y="20"/>
                    </a:lnTo>
                    <a:lnTo>
                      <a:pt x="36" y="20"/>
                    </a:lnTo>
                    <a:lnTo>
                      <a:pt x="31" y="20"/>
                    </a:lnTo>
                    <a:lnTo>
                      <a:pt x="15" y="25"/>
                    </a:lnTo>
                    <a:lnTo>
                      <a:pt x="0" y="25"/>
                    </a:lnTo>
                    <a:lnTo>
                      <a:pt x="0" y="15"/>
                    </a:lnTo>
                    <a:lnTo>
                      <a:pt x="10" y="15"/>
                    </a:lnTo>
                    <a:lnTo>
                      <a:pt x="26" y="10"/>
                    </a:lnTo>
                    <a:lnTo>
                      <a:pt x="31" y="10"/>
                    </a:lnTo>
                    <a:lnTo>
                      <a:pt x="36" y="5"/>
                    </a:lnTo>
                    <a:lnTo>
                      <a:pt x="42" y="5"/>
                    </a:lnTo>
                    <a:lnTo>
                      <a:pt x="42" y="5"/>
                    </a:lnTo>
                    <a:lnTo>
                      <a:pt x="42" y="5"/>
                    </a:lnTo>
                  </a:path>
                </a:pathLst>
              </a:custGeom>
              <a:grpFill/>
              <a:ln w="5">
                <a:solidFill>
                  <a:schemeClr val="tx1"/>
                </a:solidFill>
                <a:prstDash val="solid"/>
                <a:round/>
              </a:ln>
            </p:spPr>
            <p:txBody>
              <a:bodyPr/>
              <a:lstStyle/>
              <a:p>
                <a:pPr>
                  <a:defRPr/>
                </a:pPr>
                <a:endParaRPr lang="zh-CN" altLang="en-US" b="1"/>
              </a:p>
            </p:txBody>
          </p:sp>
          <p:sp>
            <p:nvSpPr>
              <p:cNvPr id="132" name="Freeform 60"/>
              <p:cNvSpPr/>
              <p:nvPr/>
            </p:nvSpPr>
            <p:spPr bwMode="auto">
              <a:xfrm>
                <a:off x="3254383" y="1805782"/>
                <a:ext cx="50800" cy="33337"/>
              </a:xfrm>
              <a:custGeom>
                <a:avLst/>
                <a:gdLst/>
                <a:ahLst/>
                <a:cxnLst>
                  <a:cxn ang="0">
                    <a:pos x="32" y="11"/>
                  </a:cxn>
                  <a:cxn ang="0">
                    <a:pos x="32" y="16"/>
                  </a:cxn>
                  <a:cxn ang="0">
                    <a:pos x="26" y="16"/>
                  </a:cxn>
                  <a:cxn ang="0">
                    <a:pos x="21" y="16"/>
                  </a:cxn>
                  <a:cxn ang="0">
                    <a:pos x="16" y="21"/>
                  </a:cxn>
                  <a:cxn ang="0">
                    <a:pos x="5" y="21"/>
                  </a:cxn>
                  <a:cxn ang="0">
                    <a:pos x="0" y="21"/>
                  </a:cxn>
                  <a:cxn ang="0">
                    <a:pos x="0" y="6"/>
                  </a:cxn>
                  <a:cxn ang="0">
                    <a:pos x="11" y="6"/>
                  </a:cxn>
                  <a:cxn ang="0">
                    <a:pos x="16" y="6"/>
                  </a:cxn>
                  <a:cxn ang="0">
                    <a:pos x="16" y="6"/>
                  </a:cxn>
                  <a:cxn ang="0">
                    <a:pos x="26" y="0"/>
                  </a:cxn>
                  <a:cxn ang="0">
                    <a:pos x="32" y="6"/>
                  </a:cxn>
                  <a:cxn ang="0">
                    <a:pos x="32" y="6"/>
                  </a:cxn>
                  <a:cxn ang="0">
                    <a:pos x="32" y="11"/>
                  </a:cxn>
                  <a:cxn ang="0">
                    <a:pos x="32" y="11"/>
                  </a:cxn>
                </a:cxnLst>
                <a:rect l="0" t="0" r="r" b="b"/>
                <a:pathLst>
                  <a:path w="32" h="21">
                    <a:moveTo>
                      <a:pt x="32" y="11"/>
                    </a:moveTo>
                    <a:lnTo>
                      <a:pt x="32" y="16"/>
                    </a:lnTo>
                    <a:lnTo>
                      <a:pt x="26" y="16"/>
                    </a:lnTo>
                    <a:lnTo>
                      <a:pt x="21" y="16"/>
                    </a:lnTo>
                    <a:lnTo>
                      <a:pt x="16" y="21"/>
                    </a:lnTo>
                    <a:lnTo>
                      <a:pt x="5" y="21"/>
                    </a:lnTo>
                    <a:lnTo>
                      <a:pt x="0" y="21"/>
                    </a:lnTo>
                    <a:lnTo>
                      <a:pt x="0" y="6"/>
                    </a:lnTo>
                    <a:lnTo>
                      <a:pt x="11" y="6"/>
                    </a:lnTo>
                    <a:lnTo>
                      <a:pt x="16" y="6"/>
                    </a:lnTo>
                    <a:lnTo>
                      <a:pt x="16" y="6"/>
                    </a:lnTo>
                    <a:lnTo>
                      <a:pt x="26" y="0"/>
                    </a:lnTo>
                    <a:lnTo>
                      <a:pt x="32" y="6"/>
                    </a:lnTo>
                    <a:lnTo>
                      <a:pt x="32" y="6"/>
                    </a:lnTo>
                    <a:lnTo>
                      <a:pt x="32" y="11"/>
                    </a:lnTo>
                    <a:lnTo>
                      <a:pt x="32" y="11"/>
                    </a:lnTo>
                  </a:path>
                </a:pathLst>
              </a:custGeom>
              <a:grpFill/>
              <a:ln w="5">
                <a:solidFill>
                  <a:schemeClr val="tx1"/>
                </a:solidFill>
                <a:prstDash val="solid"/>
                <a:round/>
              </a:ln>
            </p:spPr>
            <p:txBody>
              <a:bodyPr/>
              <a:lstStyle/>
              <a:p>
                <a:pPr>
                  <a:defRPr/>
                </a:pPr>
                <a:endParaRPr lang="zh-CN" altLang="en-US" b="1"/>
              </a:p>
            </p:txBody>
          </p:sp>
          <p:sp>
            <p:nvSpPr>
              <p:cNvPr id="133" name="Freeform 61"/>
              <p:cNvSpPr/>
              <p:nvPr/>
            </p:nvSpPr>
            <p:spPr bwMode="auto">
              <a:xfrm>
                <a:off x="3246445" y="1896270"/>
                <a:ext cx="66675" cy="23812"/>
              </a:xfrm>
              <a:custGeom>
                <a:avLst/>
                <a:gdLst/>
                <a:ahLst/>
                <a:cxnLst>
                  <a:cxn ang="0">
                    <a:pos x="0" y="5"/>
                  </a:cxn>
                  <a:cxn ang="0">
                    <a:pos x="10" y="0"/>
                  </a:cxn>
                  <a:cxn ang="0">
                    <a:pos x="16" y="0"/>
                  </a:cxn>
                  <a:cxn ang="0">
                    <a:pos x="21" y="0"/>
                  </a:cxn>
                  <a:cxn ang="0">
                    <a:pos x="26" y="0"/>
                  </a:cxn>
                  <a:cxn ang="0">
                    <a:pos x="31" y="0"/>
                  </a:cxn>
                  <a:cxn ang="0">
                    <a:pos x="31" y="0"/>
                  </a:cxn>
                  <a:cxn ang="0">
                    <a:pos x="37" y="0"/>
                  </a:cxn>
                  <a:cxn ang="0">
                    <a:pos x="37" y="5"/>
                  </a:cxn>
                  <a:cxn ang="0">
                    <a:pos x="42" y="5"/>
                  </a:cxn>
                  <a:cxn ang="0">
                    <a:pos x="37" y="10"/>
                  </a:cxn>
                  <a:cxn ang="0">
                    <a:pos x="37" y="10"/>
                  </a:cxn>
                  <a:cxn ang="0">
                    <a:pos x="31" y="10"/>
                  </a:cxn>
                  <a:cxn ang="0">
                    <a:pos x="26" y="15"/>
                  </a:cxn>
                  <a:cxn ang="0">
                    <a:pos x="16" y="15"/>
                  </a:cxn>
                  <a:cxn ang="0">
                    <a:pos x="0" y="15"/>
                  </a:cxn>
                  <a:cxn ang="0">
                    <a:pos x="0" y="5"/>
                  </a:cxn>
                  <a:cxn ang="0">
                    <a:pos x="0" y="5"/>
                  </a:cxn>
                </a:cxnLst>
                <a:rect l="0" t="0" r="r" b="b"/>
                <a:pathLst>
                  <a:path w="42" h="15">
                    <a:moveTo>
                      <a:pt x="0" y="5"/>
                    </a:moveTo>
                    <a:lnTo>
                      <a:pt x="10" y="0"/>
                    </a:lnTo>
                    <a:lnTo>
                      <a:pt x="16" y="0"/>
                    </a:lnTo>
                    <a:lnTo>
                      <a:pt x="21" y="0"/>
                    </a:lnTo>
                    <a:lnTo>
                      <a:pt x="26" y="0"/>
                    </a:lnTo>
                    <a:lnTo>
                      <a:pt x="31" y="0"/>
                    </a:lnTo>
                    <a:lnTo>
                      <a:pt x="31" y="0"/>
                    </a:lnTo>
                    <a:lnTo>
                      <a:pt x="37" y="0"/>
                    </a:lnTo>
                    <a:lnTo>
                      <a:pt x="37" y="5"/>
                    </a:lnTo>
                    <a:lnTo>
                      <a:pt x="42" y="5"/>
                    </a:lnTo>
                    <a:lnTo>
                      <a:pt x="37" y="10"/>
                    </a:lnTo>
                    <a:lnTo>
                      <a:pt x="37" y="10"/>
                    </a:lnTo>
                    <a:lnTo>
                      <a:pt x="31" y="10"/>
                    </a:lnTo>
                    <a:lnTo>
                      <a:pt x="26" y="15"/>
                    </a:lnTo>
                    <a:lnTo>
                      <a:pt x="16" y="15"/>
                    </a:lnTo>
                    <a:lnTo>
                      <a:pt x="0" y="15"/>
                    </a:lnTo>
                    <a:lnTo>
                      <a:pt x="0" y="5"/>
                    </a:lnTo>
                    <a:lnTo>
                      <a:pt x="0" y="5"/>
                    </a:lnTo>
                  </a:path>
                </a:pathLst>
              </a:custGeom>
              <a:grpFill/>
              <a:ln w="5">
                <a:solidFill>
                  <a:schemeClr val="tx1"/>
                </a:solidFill>
                <a:prstDash val="solid"/>
                <a:round/>
              </a:ln>
            </p:spPr>
            <p:txBody>
              <a:bodyPr/>
              <a:lstStyle/>
              <a:p>
                <a:pPr>
                  <a:defRPr/>
                </a:pPr>
                <a:endParaRPr lang="zh-CN" altLang="en-US" b="1"/>
              </a:p>
            </p:txBody>
          </p:sp>
          <p:sp>
            <p:nvSpPr>
              <p:cNvPr id="134" name="Freeform 62"/>
              <p:cNvSpPr/>
              <p:nvPr/>
            </p:nvSpPr>
            <p:spPr bwMode="auto">
              <a:xfrm>
                <a:off x="3246445" y="1994695"/>
                <a:ext cx="92075" cy="23812"/>
              </a:xfrm>
              <a:custGeom>
                <a:avLst/>
                <a:gdLst/>
                <a:ahLst/>
                <a:cxnLst>
                  <a:cxn ang="0">
                    <a:pos x="0" y="15"/>
                  </a:cxn>
                  <a:cxn ang="0">
                    <a:pos x="0" y="5"/>
                  </a:cxn>
                  <a:cxn ang="0">
                    <a:pos x="10" y="5"/>
                  </a:cxn>
                  <a:cxn ang="0">
                    <a:pos x="21" y="0"/>
                  </a:cxn>
                  <a:cxn ang="0">
                    <a:pos x="26" y="0"/>
                  </a:cxn>
                  <a:cxn ang="0">
                    <a:pos x="31" y="0"/>
                  </a:cxn>
                  <a:cxn ang="0">
                    <a:pos x="42" y="0"/>
                  </a:cxn>
                  <a:cxn ang="0">
                    <a:pos x="58" y="0"/>
                  </a:cxn>
                  <a:cxn ang="0">
                    <a:pos x="58" y="10"/>
                  </a:cxn>
                  <a:cxn ang="0">
                    <a:pos x="52" y="10"/>
                  </a:cxn>
                  <a:cxn ang="0">
                    <a:pos x="52" y="15"/>
                  </a:cxn>
                  <a:cxn ang="0">
                    <a:pos x="47" y="15"/>
                  </a:cxn>
                  <a:cxn ang="0">
                    <a:pos x="42" y="15"/>
                  </a:cxn>
                  <a:cxn ang="0">
                    <a:pos x="31" y="15"/>
                  </a:cxn>
                  <a:cxn ang="0">
                    <a:pos x="21" y="15"/>
                  </a:cxn>
                  <a:cxn ang="0">
                    <a:pos x="10" y="15"/>
                  </a:cxn>
                  <a:cxn ang="0">
                    <a:pos x="0" y="15"/>
                  </a:cxn>
                  <a:cxn ang="0">
                    <a:pos x="0" y="15"/>
                  </a:cxn>
                </a:cxnLst>
                <a:rect l="0" t="0" r="r" b="b"/>
                <a:pathLst>
                  <a:path w="58" h="15">
                    <a:moveTo>
                      <a:pt x="0" y="15"/>
                    </a:moveTo>
                    <a:lnTo>
                      <a:pt x="0" y="5"/>
                    </a:lnTo>
                    <a:lnTo>
                      <a:pt x="10" y="5"/>
                    </a:lnTo>
                    <a:lnTo>
                      <a:pt x="21" y="0"/>
                    </a:lnTo>
                    <a:lnTo>
                      <a:pt x="26" y="0"/>
                    </a:lnTo>
                    <a:lnTo>
                      <a:pt x="31" y="0"/>
                    </a:lnTo>
                    <a:lnTo>
                      <a:pt x="42" y="0"/>
                    </a:lnTo>
                    <a:lnTo>
                      <a:pt x="58" y="0"/>
                    </a:lnTo>
                    <a:lnTo>
                      <a:pt x="58" y="10"/>
                    </a:lnTo>
                    <a:lnTo>
                      <a:pt x="52" y="10"/>
                    </a:lnTo>
                    <a:lnTo>
                      <a:pt x="52" y="15"/>
                    </a:lnTo>
                    <a:lnTo>
                      <a:pt x="47" y="15"/>
                    </a:lnTo>
                    <a:lnTo>
                      <a:pt x="42" y="15"/>
                    </a:lnTo>
                    <a:lnTo>
                      <a:pt x="31" y="15"/>
                    </a:lnTo>
                    <a:lnTo>
                      <a:pt x="21" y="15"/>
                    </a:lnTo>
                    <a:lnTo>
                      <a:pt x="10" y="15"/>
                    </a:lnTo>
                    <a:lnTo>
                      <a:pt x="0" y="15"/>
                    </a:lnTo>
                    <a:lnTo>
                      <a:pt x="0" y="15"/>
                    </a:lnTo>
                  </a:path>
                </a:pathLst>
              </a:custGeom>
              <a:grpFill/>
              <a:ln w="5">
                <a:solidFill>
                  <a:schemeClr val="tx1"/>
                </a:solidFill>
                <a:prstDash val="solid"/>
                <a:round/>
              </a:ln>
            </p:spPr>
            <p:txBody>
              <a:bodyPr/>
              <a:lstStyle/>
              <a:p>
                <a:pPr>
                  <a:defRPr/>
                </a:pPr>
                <a:endParaRPr lang="zh-CN" altLang="en-US" b="1"/>
              </a:p>
            </p:txBody>
          </p:sp>
        </p:grpSp>
      </p:grpSp>
      <p:grpSp>
        <p:nvGrpSpPr>
          <p:cNvPr id="17" name="组合 134"/>
          <p:cNvGrpSpPr>
            <a:grpSpLocks noChangeAspect="1"/>
          </p:cNvGrpSpPr>
          <p:nvPr/>
        </p:nvGrpSpPr>
        <p:grpSpPr>
          <a:xfrm>
            <a:off x="3779253" y="3782070"/>
            <a:ext cx="129489" cy="270000"/>
            <a:chOff x="5840674" y="1405732"/>
            <a:chExt cx="149225" cy="311150"/>
          </a:xfrm>
          <a:solidFill>
            <a:schemeClr val="tx1"/>
          </a:solidFill>
        </p:grpSpPr>
        <p:sp>
          <p:nvSpPr>
            <p:cNvPr id="136" name="Freeform 45"/>
            <p:cNvSpPr/>
            <p:nvPr/>
          </p:nvSpPr>
          <p:spPr bwMode="auto">
            <a:xfrm>
              <a:off x="5840674" y="1423194"/>
              <a:ext cx="33337" cy="293688"/>
            </a:xfrm>
            <a:custGeom>
              <a:avLst/>
              <a:gdLst/>
              <a:ahLst/>
              <a:cxnLst>
                <a:cxn ang="0">
                  <a:pos x="21" y="5"/>
                </a:cxn>
                <a:cxn ang="0">
                  <a:pos x="21" y="20"/>
                </a:cxn>
                <a:cxn ang="0">
                  <a:pos x="21" y="41"/>
                </a:cxn>
                <a:cxn ang="0">
                  <a:pos x="21" y="56"/>
                </a:cxn>
                <a:cxn ang="0">
                  <a:pos x="21" y="72"/>
                </a:cxn>
                <a:cxn ang="0">
                  <a:pos x="21" y="87"/>
                </a:cxn>
                <a:cxn ang="0">
                  <a:pos x="21" y="98"/>
                </a:cxn>
                <a:cxn ang="0">
                  <a:pos x="21" y="113"/>
                </a:cxn>
                <a:cxn ang="0">
                  <a:pos x="21" y="123"/>
                </a:cxn>
                <a:cxn ang="0">
                  <a:pos x="21" y="134"/>
                </a:cxn>
                <a:cxn ang="0">
                  <a:pos x="21" y="144"/>
                </a:cxn>
                <a:cxn ang="0">
                  <a:pos x="21" y="149"/>
                </a:cxn>
                <a:cxn ang="0">
                  <a:pos x="21" y="154"/>
                </a:cxn>
                <a:cxn ang="0">
                  <a:pos x="16" y="159"/>
                </a:cxn>
                <a:cxn ang="0">
                  <a:pos x="16" y="165"/>
                </a:cxn>
                <a:cxn ang="0">
                  <a:pos x="16" y="170"/>
                </a:cxn>
                <a:cxn ang="0">
                  <a:pos x="16" y="170"/>
                </a:cxn>
                <a:cxn ang="0">
                  <a:pos x="16" y="175"/>
                </a:cxn>
                <a:cxn ang="0">
                  <a:pos x="16" y="180"/>
                </a:cxn>
                <a:cxn ang="0">
                  <a:pos x="16" y="185"/>
                </a:cxn>
                <a:cxn ang="0">
                  <a:pos x="11" y="185"/>
                </a:cxn>
                <a:cxn ang="0">
                  <a:pos x="11" y="185"/>
                </a:cxn>
                <a:cxn ang="0">
                  <a:pos x="11" y="180"/>
                </a:cxn>
                <a:cxn ang="0">
                  <a:pos x="5" y="180"/>
                </a:cxn>
                <a:cxn ang="0">
                  <a:pos x="5" y="175"/>
                </a:cxn>
                <a:cxn ang="0">
                  <a:pos x="0" y="170"/>
                </a:cxn>
                <a:cxn ang="0">
                  <a:pos x="0" y="159"/>
                </a:cxn>
                <a:cxn ang="0">
                  <a:pos x="0" y="154"/>
                </a:cxn>
                <a:cxn ang="0">
                  <a:pos x="0" y="149"/>
                </a:cxn>
                <a:cxn ang="0">
                  <a:pos x="5" y="139"/>
                </a:cxn>
                <a:cxn ang="0">
                  <a:pos x="5" y="123"/>
                </a:cxn>
                <a:cxn ang="0">
                  <a:pos x="5" y="108"/>
                </a:cxn>
                <a:cxn ang="0">
                  <a:pos x="5" y="92"/>
                </a:cxn>
                <a:cxn ang="0">
                  <a:pos x="5" y="72"/>
                </a:cxn>
                <a:cxn ang="0">
                  <a:pos x="5" y="51"/>
                </a:cxn>
                <a:cxn ang="0">
                  <a:pos x="5" y="46"/>
                </a:cxn>
                <a:cxn ang="0">
                  <a:pos x="5" y="36"/>
                </a:cxn>
                <a:cxn ang="0">
                  <a:pos x="5" y="31"/>
                </a:cxn>
                <a:cxn ang="0">
                  <a:pos x="5" y="20"/>
                </a:cxn>
                <a:cxn ang="0">
                  <a:pos x="0" y="15"/>
                </a:cxn>
                <a:cxn ang="0">
                  <a:pos x="0" y="10"/>
                </a:cxn>
                <a:cxn ang="0">
                  <a:pos x="0" y="10"/>
                </a:cxn>
                <a:cxn ang="0">
                  <a:pos x="0" y="5"/>
                </a:cxn>
                <a:cxn ang="0">
                  <a:pos x="0" y="5"/>
                </a:cxn>
                <a:cxn ang="0">
                  <a:pos x="0" y="0"/>
                </a:cxn>
                <a:cxn ang="0">
                  <a:pos x="0" y="0"/>
                </a:cxn>
                <a:cxn ang="0">
                  <a:pos x="0" y="0"/>
                </a:cxn>
                <a:cxn ang="0">
                  <a:pos x="0" y="0"/>
                </a:cxn>
                <a:cxn ang="0">
                  <a:pos x="5" y="0"/>
                </a:cxn>
                <a:cxn ang="0">
                  <a:pos x="11" y="0"/>
                </a:cxn>
                <a:cxn ang="0">
                  <a:pos x="21" y="5"/>
                </a:cxn>
                <a:cxn ang="0">
                  <a:pos x="21" y="5"/>
                </a:cxn>
              </a:cxnLst>
              <a:rect l="0" t="0" r="r" b="b"/>
              <a:pathLst>
                <a:path w="21" h="185">
                  <a:moveTo>
                    <a:pt x="21" y="5"/>
                  </a:moveTo>
                  <a:lnTo>
                    <a:pt x="21" y="20"/>
                  </a:lnTo>
                  <a:lnTo>
                    <a:pt x="21" y="41"/>
                  </a:lnTo>
                  <a:lnTo>
                    <a:pt x="21" y="56"/>
                  </a:lnTo>
                  <a:lnTo>
                    <a:pt x="21" y="72"/>
                  </a:lnTo>
                  <a:lnTo>
                    <a:pt x="21" y="87"/>
                  </a:lnTo>
                  <a:lnTo>
                    <a:pt x="21" y="98"/>
                  </a:lnTo>
                  <a:lnTo>
                    <a:pt x="21" y="113"/>
                  </a:lnTo>
                  <a:lnTo>
                    <a:pt x="21" y="123"/>
                  </a:lnTo>
                  <a:lnTo>
                    <a:pt x="21" y="134"/>
                  </a:lnTo>
                  <a:lnTo>
                    <a:pt x="21" y="144"/>
                  </a:lnTo>
                  <a:lnTo>
                    <a:pt x="21" y="149"/>
                  </a:lnTo>
                  <a:lnTo>
                    <a:pt x="21" y="154"/>
                  </a:lnTo>
                  <a:lnTo>
                    <a:pt x="16" y="159"/>
                  </a:lnTo>
                  <a:lnTo>
                    <a:pt x="16" y="165"/>
                  </a:lnTo>
                  <a:lnTo>
                    <a:pt x="16" y="170"/>
                  </a:lnTo>
                  <a:lnTo>
                    <a:pt x="16" y="170"/>
                  </a:lnTo>
                  <a:lnTo>
                    <a:pt x="16" y="175"/>
                  </a:lnTo>
                  <a:lnTo>
                    <a:pt x="16" y="180"/>
                  </a:lnTo>
                  <a:lnTo>
                    <a:pt x="16" y="185"/>
                  </a:lnTo>
                  <a:lnTo>
                    <a:pt x="11" y="185"/>
                  </a:lnTo>
                  <a:lnTo>
                    <a:pt x="11" y="185"/>
                  </a:lnTo>
                  <a:lnTo>
                    <a:pt x="11" y="180"/>
                  </a:lnTo>
                  <a:lnTo>
                    <a:pt x="5" y="180"/>
                  </a:lnTo>
                  <a:lnTo>
                    <a:pt x="5" y="175"/>
                  </a:lnTo>
                  <a:lnTo>
                    <a:pt x="0" y="170"/>
                  </a:lnTo>
                  <a:lnTo>
                    <a:pt x="0" y="159"/>
                  </a:lnTo>
                  <a:lnTo>
                    <a:pt x="0" y="154"/>
                  </a:lnTo>
                  <a:lnTo>
                    <a:pt x="0" y="149"/>
                  </a:lnTo>
                  <a:lnTo>
                    <a:pt x="5" y="139"/>
                  </a:lnTo>
                  <a:lnTo>
                    <a:pt x="5" y="123"/>
                  </a:lnTo>
                  <a:lnTo>
                    <a:pt x="5" y="108"/>
                  </a:lnTo>
                  <a:lnTo>
                    <a:pt x="5" y="92"/>
                  </a:lnTo>
                  <a:lnTo>
                    <a:pt x="5" y="72"/>
                  </a:lnTo>
                  <a:lnTo>
                    <a:pt x="5" y="51"/>
                  </a:lnTo>
                  <a:lnTo>
                    <a:pt x="5" y="46"/>
                  </a:lnTo>
                  <a:lnTo>
                    <a:pt x="5" y="36"/>
                  </a:lnTo>
                  <a:lnTo>
                    <a:pt x="5" y="31"/>
                  </a:lnTo>
                  <a:lnTo>
                    <a:pt x="5" y="20"/>
                  </a:lnTo>
                  <a:lnTo>
                    <a:pt x="0" y="15"/>
                  </a:lnTo>
                  <a:lnTo>
                    <a:pt x="0" y="10"/>
                  </a:lnTo>
                  <a:lnTo>
                    <a:pt x="0" y="10"/>
                  </a:lnTo>
                  <a:lnTo>
                    <a:pt x="0" y="5"/>
                  </a:lnTo>
                  <a:lnTo>
                    <a:pt x="0" y="5"/>
                  </a:lnTo>
                  <a:lnTo>
                    <a:pt x="0" y="0"/>
                  </a:lnTo>
                  <a:lnTo>
                    <a:pt x="0" y="0"/>
                  </a:lnTo>
                  <a:lnTo>
                    <a:pt x="0" y="0"/>
                  </a:lnTo>
                  <a:lnTo>
                    <a:pt x="0" y="0"/>
                  </a:lnTo>
                  <a:lnTo>
                    <a:pt x="5" y="0"/>
                  </a:lnTo>
                  <a:lnTo>
                    <a:pt x="11" y="0"/>
                  </a:lnTo>
                  <a:lnTo>
                    <a:pt x="21" y="5"/>
                  </a:lnTo>
                  <a:lnTo>
                    <a:pt x="21" y="5"/>
                  </a:lnTo>
                </a:path>
              </a:pathLst>
            </a:custGeom>
            <a:grpFill/>
            <a:ln w="5">
              <a:solidFill>
                <a:schemeClr val="tx1"/>
              </a:solidFill>
              <a:prstDash val="solid"/>
              <a:round/>
            </a:ln>
          </p:spPr>
          <p:txBody>
            <a:bodyPr/>
            <a:lstStyle/>
            <a:p>
              <a:pPr>
                <a:defRPr/>
              </a:pPr>
              <a:endParaRPr lang="zh-CN" altLang="en-US"/>
            </a:p>
          </p:txBody>
        </p:sp>
        <p:sp>
          <p:nvSpPr>
            <p:cNvPr id="137" name="Freeform 46"/>
            <p:cNvSpPr/>
            <p:nvPr/>
          </p:nvSpPr>
          <p:spPr bwMode="auto">
            <a:xfrm>
              <a:off x="5858137" y="1405732"/>
              <a:ext cx="131762" cy="311150"/>
            </a:xfrm>
            <a:custGeom>
              <a:avLst/>
              <a:gdLst/>
              <a:ahLst/>
              <a:cxnLst>
                <a:cxn ang="0">
                  <a:pos x="78" y="11"/>
                </a:cxn>
                <a:cxn ang="0">
                  <a:pos x="83" y="16"/>
                </a:cxn>
                <a:cxn ang="0">
                  <a:pos x="83" y="21"/>
                </a:cxn>
                <a:cxn ang="0">
                  <a:pos x="78" y="26"/>
                </a:cxn>
                <a:cxn ang="0">
                  <a:pos x="78" y="36"/>
                </a:cxn>
                <a:cxn ang="0">
                  <a:pos x="78" y="52"/>
                </a:cxn>
                <a:cxn ang="0">
                  <a:pos x="78" y="83"/>
                </a:cxn>
                <a:cxn ang="0">
                  <a:pos x="78" y="119"/>
                </a:cxn>
                <a:cxn ang="0">
                  <a:pos x="73" y="150"/>
                </a:cxn>
                <a:cxn ang="0">
                  <a:pos x="73" y="170"/>
                </a:cxn>
                <a:cxn ang="0">
                  <a:pos x="73" y="181"/>
                </a:cxn>
                <a:cxn ang="0">
                  <a:pos x="68" y="191"/>
                </a:cxn>
                <a:cxn ang="0">
                  <a:pos x="62" y="196"/>
                </a:cxn>
                <a:cxn ang="0">
                  <a:pos x="57" y="196"/>
                </a:cxn>
                <a:cxn ang="0">
                  <a:pos x="57" y="191"/>
                </a:cxn>
                <a:cxn ang="0">
                  <a:pos x="57" y="181"/>
                </a:cxn>
                <a:cxn ang="0">
                  <a:pos x="47" y="165"/>
                </a:cxn>
                <a:cxn ang="0">
                  <a:pos x="47" y="155"/>
                </a:cxn>
                <a:cxn ang="0">
                  <a:pos x="57" y="155"/>
                </a:cxn>
                <a:cxn ang="0">
                  <a:pos x="57" y="150"/>
                </a:cxn>
                <a:cxn ang="0">
                  <a:pos x="57" y="145"/>
                </a:cxn>
                <a:cxn ang="0">
                  <a:pos x="57" y="134"/>
                </a:cxn>
                <a:cxn ang="0">
                  <a:pos x="57" y="119"/>
                </a:cxn>
                <a:cxn ang="0">
                  <a:pos x="57" y="93"/>
                </a:cxn>
                <a:cxn ang="0">
                  <a:pos x="62" y="62"/>
                </a:cxn>
                <a:cxn ang="0">
                  <a:pos x="62" y="36"/>
                </a:cxn>
                <a:cxn ang="0">
                  <a:pos x="57" y="21"/>
                </a:cxn>
                <a:cxn ang="0">
                  <a:pos x="57" y="16"/>
                </a:cxn>
                <a:cxn ang="0">
                  <a:pos x="42" y="21"/>
                </a:cxn>
                <a:cxn ang="0">
                  <a:pos x="21" y="21"/>
                </a:cxn>
                <a:cxn ang="0">
                  <a:pos x="5" y="26"/>
                </a:cxn>
                <a:cxn ang="0">
                  <a:pos x="0" y="11"/>
                </a:cxn>
                <a:cxn ang="0">
                  <a:pos x="21" y="11"/>
                </a:cxn>
                <a:cxn ang="0">
                  <a:pos x="36" y="11"/>
                </a:cxn>
                <a:cxn ang="0">
                  <a:pos x="47" y="5"/>
                </a:cxn>
                <a:cxn ang="0">
                  <a:pos x="57" y="0"/>
                </a:cxn>
                <a:cxn ang="0">
                  <a:pos x="62" y="0"/>
                </a:cxn>
                <a:cxn ang="0">
                  <a:pos x="68" y="0"/>
                </a:cxn>
                <a:cxn ang="0">
                  <a:pos x="73" y="5"/>
                </a:cxn>
              </a:cxnLst>
              <a:rect l="0" t="0" r="r" b="b"/>
              <a:pathLst>
                <a:path w="83" h="196">
                  <a:moveTo>
                    <a:pt x="73" y="5"/>
                  </a:moveTo>
                  <a:lnTo>
                    <a:pt x="78" y="11"/>
                  </a:lnTo>
                  <a:lnTo>
                    <a:pt x="83" y="11"/>
                  </a:lnTo>
                  <a:lnTo>
                    <a:pt x="83" y="16"/>
                  </a:lnTo>
                  <a:lnTo>
                    <a:pt x="83" y="16"/>
                  </a:lnTo>
                  <a:lnTo>
                    <a:pt x="83" y="21"/>
                  </a:lnTo>
                  <a:lnTo>
                    <a:pt x="83" y="21"/>
                  </a:lnTo>
                  <a:lnTo>
                    <a:pt x="78" y="26"/>
                  </a:lnTo>
                  <a:lnTo>
                    <a:pt x="78" y="26"/>
                  </a:lnTo>
                  <a:lnTo>
                    <a:pt x="78" y="36"/>
                  </a:lnTo>
                  <a:lnTo>
                    <a:pt x="78" y="42"/>
                  </a:lnTo>
                  <a:lnTo>
                    <a:pt x="78" y="52"/>
                  </a:lnTo>
                  <a:lnTo>
                    <a:pt x="78" y="67"/>
                  </a:lnTo>
                  <a:lnTo>
                    <a:pt x="78" y="83"/>
                  </a:lnTo>
                  <a:lnTo>
                    <a:pt x="78" y="98"/>
                  </a:lnTo>
                  <a:lnTo>
                    <a:pt x="78" y="119"/>
                  </a:lnTo>
                  <a:lnTo>
                    <a:pt x="73" y="134"/>
                  </a:lnTo>
                  <a:lnTo>
                    <a:pt x="73" y="150"/>
                  </a:lnTo>
                  <a:lnTo>
                    <a:pt x="73" y="160"/>
                  </a:lnTo>
                  <a:lnTo>
                    <a:pt x="73" y="170"/>
                  </a:lnTo>
                  <a:lnTo>
                    <a:pt x="73" y="176"/>
                  </a:lnTo>
                  <a:lnTo>
                    <a:pt x="73" y="181"/>
                  </a:lnTo>
                  <a:lnTo>
                    <a:pt x="73" y="186"/>
                  </a:lnTo>
                  <a:lnTo>
                    <a:pt x="68" y="191"/>
                  </a:lnTo>
                  <a:lnTo>
                    <a:pt x="68" y="196"/>
                  </a:lnTo>
                  <a:lnTo>
                    <a:pt x="62" y="196"/>
                  </a:lnTo>
                  <a:lnTo>
                    <a:pt x="62" y="196"/>
                  </a:lnTo>
                  <a:lnTo>
                    <a:pt x="57" y="196"/>
                  </a:lnTo>
                  <a:lnTo>
                    <a:pt x="57" y="196"/>
                  </a:lnTo>
                  <a:lnTo>
                    <a:pt x="57" y="191"/>
                  </a:lnTo>
                  <a:lnTo>
                    <a:pt x="57" y="186"/>
                  </a:lnTo>
                  <a:lnTo>
                    <a:pt x="57" y="181"/>
                  </a:lnTo>
                  <a:lnTo>
                    <a:pt x="52" y="176"/>
                  </a:lnTo>
                  <a:lnTo>
                    <a:pt x="47" y="165"/>
                  </a:lnTo>
                  <a:lnTo>
                    <a:pt x="42" y="155"/>
                  </a:lnTo>
                  <a:lnTo>
                    <a:pt x="47" y="155"/>
                  </a:lnTo>
                  <a:lnTo>
                    <a:pt x="52" y="155"/>
                  </a:lnTo>
                  <a:lnTo>
                    <a:pt x="57" y="155"/>
                  </a:lnTo>
                  <a:lnTo>
                    <a:pt x="57" y="155"/>
                  </a:lnTo>
                  <a:lnTo>
                    <a:pt x="57" y="150"/>
                  </a:lnTo>
                  <a:lnTo>
                    <a:pt x="57" y="150"/>
                  </a:lnTo>
                  <a:lnTo>
                    <a:pt x="57" y="145"/>
                  </a:lnTo>
                  <a:lnTo>
                    <a:pt x="57" y="140"/>
                  </a:lnTo>
                  <a:lnTo>
                    <a:pt x="57" y="134"/>
                  </a:lnTo>
                  <a:lnTo>
                    <a:pt x="57" y="129"/>
                  </a:lnTo>
                  <a:lnTo>
                    <a:pt x="57" y="119"/>
                  </a:lnTo>
                  <a:lnTo>
                    <a:pt x="57" y="109"/>
                  </a:lnTo>
                  <a:lnTo>
                    <a:pt x="57" y="93"/>
                  </a:lnTo>
                  <a:lnTo>
                    <a:pt x="62" y="72"/>
                  </a:lnTo>
                  <a:lnTo>
                    <a:pt x="62" y="62"/>
                  </a:lnTo>
                  <a:lnTo>
                    <a:pt x="62" y="47"/>
                  </a:lnTo>
                  <a:lnTo>
                    <a:pt x="62" y="36"/>
                  </a:lnTo>
                  <a:lnTo>
                    <a:pt x="57" y="26"/>
                  </a:lnTo>
                  <a:lnTo>
                    <a:pt x="57" y="21"/>
                  </a:lnTo>
                  <a:lnTo>
                    <a:pt x="57" y="21"/>
                  </a:lnTo>
                  <a:lnTo>
                    <a:pt x="57" y="16"/>
                  </a:lnTo>
                  <a:lnTo>
                    <a:pt x="52" y="16"/>
                  </a:lnTo>
                  <a:lnTo>
                    <a:pt x="42" y="21"/>
                  </a:lnTo>
                  <a:lnTo>
                    <a:pt x="31" y="21"/>
                  </a:lnTo>
                  <a:lnTo>
                    <a:pt x="21" y="21"/>
                  </a:lnTo>
                  <a:lnTo>
                    <a:pt x="15" y="21"/>
                  </a:lnTo>
                  <a:lnTo>
                    <a:pt x="5" y="26"/>
                  </a:lnTo>
                  <a:lnTo>
                    <a:pt x="0" y="26"/>
                  </a:lnTo>
                  <a:lnTo>
                    <a:pt x="0" y="11"/>
                  </a:lnTo>
                  <a:lnTo>
                    <a:pt x="10" y="11"/>
                  </a:lnTo>
                  <a:lnTo>
                    <a:pt x="21" y="11"/>
                  </a:lnTo>
                  <a:lnTo>
                    <a:pt x="31" y="11"/>
                  </a:lnTo>
                  <a:lnTo>
                    <a:pt x="36" y="11"/>
                  </a:lnTo>
                  <a:lnTo>
                    <a:pt x="42" y="5"/>
                  </a:lnTo>
                  <a:lnTo>
                    <a:pt x="47" y="5"/>
                  </a:lnTo>
                  <a:lnTo>
                    <a:pt x="52" y="5"/>
                  </a:lnTo>
                  <a:lnTo>
                    <a:pt x="57" y="0"/>
                  </a:lnTo>
                  <a:lnTo>
                    <a:pt x="57" y="0"/>
                  </a:lnTo>
                  <a:lnTo>
                    <a:pt x="62" y="0"/>
                  </a:lnTo>
                  <a:lnTo>
                    <a:pt x="62" y="0"/>
                  </a:lnTo>
                  <a:lnTo>
                    <a:pt x="68" y="0"/>
                  </a:lnTo>
                  <a:lnTo>
                    <a:pt x="73" y="5"/>
                  </a:lnTo>
                  <a:lnTo>
                    <a:pt x="73" y="5"/>
                  </a:lnTo>
                  <a:lnTo>
                    <a:pt x="73" y="5"/>
                  </a:lnTo>
                </a:path>
              </a:pathLst>
            </a:custGeom>
            <a:grpFill/>
            <a:ln w="5">
              <a:solidFill>
                <a:schemeClr val="tx1"/>
              </a:solidFill>
              <a:prstDash val="solid"/>
              <a:round/>
            </a:ln>
          </p:spPr>
          <p:txBody>
            <a:bodyPr/>
            <a:lstStyle/>
            <a:p>
              <a:pPr>
                <a:defRPr/>
              </a:pPr>
              <a:endParaRPr lang="zh-CN" altLang="en-US"/>
            </a:p>
          </p:txBody>
        </p:sp>
        <p:sp>
          <p:nvSpPr>
            <p:cNvPr id="138" name="Freeform 50"/>
            <p:cNvSpPr/>
            <p:nvPr/>
          </p:nvSpPr>
          <p:spPr bwMode="auto">
            <a:xfrm>
              <a:off x="5858137" y="1529557"/>
              <a:ext cx="74612" cy="23813"/>
            </a:xfrm>
            <a:custGeom>
              <a:avLst/>
              <a:gdLst/>
              <a:ahLst/>
              <a:cxnLst>
                <a:cxn ang="0">
                  <a:pos x="21" y="0"/>
                </a:cxn>
                <a:cxn ang="0">
                  <a:pos x="31" y="0"/>
                </a:cxn>
                <a:cxn ang="0">
                  <a:pos x="36" y="0"/>
                </a:cxn>
                <a:cxn ang="0">
                  <a:pos x="42" y="0"/>
                </a:cxn>
                <a:cxn ang="0">
                  <a:pos x="47" y="5"/>
                </a:cxn>
                <a:cxn ang="0">
                  <a:pos x="47" y="5"/>
                </a:cxn>
                <a:cxn ang="0">
                  <a:pos x="47" y="5"/>
                </a:cxn>
                <a:cxn ang="0">
                  <a:pos x="47" y="10"/>
                </a:cxn>
                <a:cxn ang="0">
                  <a:pos x="47" y="10"/>
                </a:cxn>
                <a:cxn ang="0">
                  <a:pos x="42" y="10"/>
                </a:cxn>
                <a:cxn ang="0">
                  <a:pos x="36" y="10"/>
                </a:cxn>
                <a:cxn ang="0">
                  <a:pos x="31" y="10"/>
                </a:cxn>
                <a:cxn ang="0">
                  <a:pos x="26" y="15"/>
                </a:cxn>
                <a:cxn ang="0">
                  <a:pos x="21" y="15"/>
                </a:cxn>
                <a:cxn ang="0">
                  <a:pos x="10" y="15"/>
                </a:cxn>
                <a:cxn ang="0">
                  <a:pos x="0" y="15"/>
                </a:cxn>
                <a:cxn ang="0">
                  <a:pos x="0" y="5"/>
                </a:cxn>
                <a:cxn ang="0">
                  <a:pos x="5" y="5"/>
                </a:cxn>
                <a:cxn ang="0">
                  <a:pos x="10" y="0"/>
                </a:cxn>
                <a:cxn ang="0">
                  <a:pos x="21" y="0"/>
                </a:cxn>
                <a:cxn ang="0">
                  <a:pos x="21" y="0"/>
                </a:cxn>
              </a:cxnLst>
              <a:rect l="0" t="0" r="r" b="b"/>
              <a:pathLst>
                <a:path w="47" h="15">
                  <a:moveTo>
                    <a:pt x="21" y="0"/>
                  </a:moveTo>
                  <a:lnTo>
                    <a:pt x="31" y="0"/>
                  </a:lnTo>
                  <a:lnTo>
                    <a:pt x="36" y="0"/>
                  </a:lnTo>
                  <a:lnTo>
                    <a:pt x="42" y="0"/>
                  </a:lnTo>
                  <a:lnTo>
                    <a:pt x="47" y="5"/>
                  </a:lnTo>
                  <a:lnTo>
                    <a:pt x="47" y="5"/>
                  </a:lnTo>
                  <a:lnTo>
                    <a:pt x="47" y="5"/>
                  </a:lnTo>
                  <a:lnTo>
                    <a:pt x="47" y="10"/>
                  </a:lnTo>
                  <a:lnTo>
                    <a:pt x="47" y="10"/>
                  </a:lnTo>
                  <a:lnTo>
                    <a:pt x="42" y="10"/>
                  </a:lnTo>
                  <a:lnTo>
                    <a:pt x="36" y="10"/>
                  </a:lnTo>
                  <a:lnTo>
                    <a:pt x="31" y="10"/>
                  </a:lnTo>
                  <a:lnTo>
                    <a:pt x="26" y="15"/>
                  </a:lnTo>
                  <a:lnTo>
                    <a:pt x="21" y="15"/>
                  </a:lnTo>
                  <a:lnTo>
                    <a:pt x="10" y="15"/>
                  </a:lnTo>
                  <a:lnTo>
                    <a:pt x="0" y="15"/>
                  </a:lnTo>
                  <a:lnTo>
                    <a:pt x="0" y="5"/>
                  </a:lnTo>
                  <a:lnTo>
                    <a:pt x="5" y="5"/>
                  </a:lnTo>
                  <a:lnTo>
                    <a:pt x="10" y="0"/>
                  </a:lnTo>
                  <a:lnTo>
                    <a:pt x="21" y="0"/>
                  </a:lnTo>
                  <a:lnTo>
                    <a:pt x="21" y="0"/>
                  </a:lnTo>
                </a:path>
              </a:pathLst>
            </a:custGeom>
            <a:grpFill/>
            <a:ln w="5">
              <a:solidFill>
                <a:schemeClr val="tx1"/>
              </a:solidFill>
              <a:prstDash val="solid"/>
              <a:round/>
            </a:ln>
          </p:spPr>
          <p:txBody>
            <a:bodyPr/>
            <a:lstStyle/>
            <a:p>
              <a:pPr>
                <a:defRPr/>
              </a:pPr>
              <a:endParaRPr lang="zh-CN" altLang="en-US"/>
            </a:p>
          </p:txBody>
        </p:sp>
        <p:sp>
          <p:nvSpPr>
            <p:cNvPr id="139" name="Freeform 51"/>
            <p:cNvSpPr/>
            <p:nvPr/>
          </p:nvSpPr>
          <p:spPr bwMode="auto">
            <a:xfrm>
              <a:off x="5858137" y="1651794"/>
              <a:ext cx="90487" cy="23813"/>
            </a:xfrm>
            <a:custGeom>
              <a:avLst/>
              <a:gdLst/>
              <a:ahLst/>
              <a:cxnLst>
                <a:cxn ang="0">
                  <a:pos x="57" y="10"/>
                </a:cxn>
                <a:cxn ang="0">
                  <a:pos x="0" y="15"/>
                </a:cxn>
                <a:cxn ang="0">
                  <a:pos x="0" y="0"/>
                </a:cxn>
                <a:cxn ang="0">
                  <a:pos x="5" y="0"/>
                </a:cxn>
                <a:cxn ang="0">
                  <a:pos x="5" y="0"/>
                </a:cxn>
                <a:cxn ang="0">
                  <a:pos x="15" y="0"/>
                </a:cxn>
                <a:cxn ang="0">
                  <a:pos x="21" y="0"/>
                </a:cxn>
                <a:cxn ang="0">
                  <a:pos x="26" y="0"/>
                </a:cxn>
                <a:cxn ang="0">
                  <a:pos x="31" y="0"/>
                </a:cxn>
                <a:cxn ang="0">
                  <a:pos x="36" y="0"/>
                </a:cxn>
                <a:cxn ang="0">
                  <a:pos x="42" y="0"/>
                </a:cxn>
                <a:cxn ang="0">
                  <a:pos x="47" y="0"/>
                </a:cxn>
                <a:cxn ang="0">
                  <a:pos x="47" y="0"/>
                </a:cxn>
                <a:cxn ang="0">
                  <a:pos x="52" y="5"/>
                </a:cxn>
                <a:cxn ang="0">
                  <a:pos x="57" y="10"/>
                </a:cxn>
                <a:cxn ang="0">
                  <a:pos x="57" y="10"/>
                </a:cxn>
              </a:cxnLst>
              <a:rect l="0" t="0" r="r" b="b"/>
              <a:pathLst>
                <a:path w="57" h="15">
                  <a:moveTo>
                    <a:pt x="57" y="10"/>
                  </a:moveTo>
                  <a:lnTo>
                    <a:pt x="0" y="15"/>
                  </a:lnTo>
                  <a:lnTo>
                    <a:pt x="0" y="0"/>
                  </a:lnTo>
                  <a:lnTo>
                    <a:pt x="5" y="0"/>
                  </a:lnTo>
                  <a:lnTo>
                    <a:pt x="5" y="0"/>
                  </a:lnTo>
                  <a:lnTo>
                    <a:pt x="15" y="0"/>
                  </a:lnTo>
                  <a:lnTo>
                    <a:pt x="21" y="0"/>
                  </a:lnTo>
                  <a:lnTo>
                    <a:pt x="26" y="0"/>
                  </a:lnTo>
                  <a:lnTo>
                    <a:pt x="31" y="0"/>
                  </a:lnTo>
                  <a:lnTo>
                    <a:pt x="36" y="0"/>
                  </a:lnTo>
                  <a:lnTo>
                    <a:pt x="42" y="0"/>
                  </a:lnTo>
                  <a:lnTo>
                    <a:pt x="47" y="0"/>
                  </a:lnTo>
                  <a:lnTo>
                    <a:pt x="47" y="0"/>
                  </a:lnTo>
                  <a:lnTo>
                    <a:pt x="52" y="5"/>
                  </a:lnTo>
                  <a:lnTo>
                    <a:pt x="57" y="10"/>
                  </a:lnTo>
                  <a:lnTo>
                    <a:pt x="57" y="10"/>
                  </a:lnTo>
                </a:path>
              </a:pathLst>
            </a:custGeom>
            <a:grpFill/>
            <a:ln w="5">
              <a:solidFill>
                <a:schemeClr val="tx1"/>
              </a:solidFill>
              <a:prstDash val="solid"/>
              <a:round/>
            </a:ln>
          </p:spPr>
          <p:txBody>
            <a:bodyPr/>
            <a:lstStyle/>
            <a:p>
              <a:pPr>
                <a:defRPr/>
              </a:pPr>
              <a:endParaRPr lang="zh-CN" altLang="en-US"/>
            </a:p>
          </p:txBody>
        </p:sp>
      </p:grpSp>
      <p:grpSp>
        <p:nvGrpSpPr>
          <p:cNvPr id="18" name="组合 139"/>
          <p:cNvGrpSpPr>
            <a:grpSpLocks noChangeAspect="1"/>
          </p:cNvGrpSpPr>
          <p:nvPr/>
        </p:nvGrpSpPr>
        <p:grpSpPr>
          <a:xfrm>
            <a:off x="3793231" y="4943845"/>
            <a:ext cx="120425" cy="324000"/>
            <a:chOff x="3228983" y="1701007"/>
            <a:chExt cx="133350" cy="358775"/>
          </a:xfrm>
          <a:solidFill>
            <a:schemeClr val="tx1"/>
          </a:solidFill>
        </p:grpSpPr>
        <p:sp>
          <p:nvSpPr>
            <p:cNvPr id="141" name="Freeform 58"/>
            <p:cNvSpPr/>
            <p:nvPr/>
          </p:nvSpPr>
          <p:spPr bwMode="auto">
            <a:xfrm>
              <a:off x="3228983" y="1716882"/>
              <a:ext cx="25400" cy="334962"/>
            </a:xfrm>
            <a:custGeom>
              <a:avLst/>
              <a:gdLst/>
              <a:ahLst/>
              <a:cxnLst>
                <a:cxn ang="0">
                  <a:pos x="0" y="15"/>
                </a:cxn>
                <a:cxn ang="0">
                  <a:pos x="0" y="10"/>
                </a:cxn>
                <a:cxn ang="0">
                  <a:pos x="0" y="5"/>
                </a:cxn>
                <a:cxn ang="0">
                  <a:pos x="0" y="0"/>
                </a:cxn>
                <a:cxn ang="0">
                  <a:pos x="0" y="0"/>
                </a:cxn>
                <a:cxn ang="0">
                  <a:pos x="0" y="0"/>
                </a:cxn>
                <a:cxn ang="0">
                  <a:pos x="6" y="0"/>
                </a:cxn>
                <a:cxn ang="0">
                  <a:pos x="11" y="0"/>
                </a:cxn>
                <a:cxn ang="0">
                  <a:pos x="16" y="5"/>
                </a:cxn>
                <a:cxn ang="0">
                  <a:pos x="16" y="26"/>
                </a:cxn>
                <a:cxn ang="0">
                  <a:pos x="16" y="51"/>
                </a:cxn>
                <a:cxn ang="0">
                  <a:pos x="16" y="72"/>
                </a:cxn>
                <a:cxn ang="0">
                  <a:pos x="16" y="92"/>
                </a:cxn>
                <a:cxn ang="0">
                  <a:pos x="16" y="108"/>
                </a:cxn>
                <a:cxn ang="0">
                  <a:pos x="16" y="123"/>
                </a:cxn>
                <a:cxn ang="0">
                  <a:pos x="16" y="139"/>
                </a:cxn>
                <a:cxn ang="0">
                  <a:pos x="16" y="154"/>
                </a:cxn>
                <a:cxn ang="0">
                  <a:pos x="16" y="164"/>
                </a:cxn>
                <a:cxn ang="0">
                  <a:pos x="16" y="175"/>
                </a:cxn>
                <a:cxn ang="0">
                  <a:pos x="16" y="185"/>
                </a:cxn>
                <a:cxn ang="0">
                  <a:pos x="16" y="190"/>
                </a:cxn>
                <a:cxn ang="0">
                  <a:pos x="16" y="195"/>
                </a:cxn>
                <a:cxn ang="0">
                  <a:pos x="16" y="200"/>
                </a:cxn>
                <a:cxn ang="0">
                  <a:pos x="16" y="205"/>
                </a:cxn>
                <a:cxn ang="0">
                  <a:pos x="16" y="205"/>
                </a:cxn>
                <a:cxn ang="0">
                  <a:pos x="16" y="211"/>
                </a:cxn>
                <a:cxn ang="0">
                  <a:pos x="11" y="211"/>
                </a:cxn>
                <a:cxn ang="0">
                  <a:pos x="11" y="211"/>
                </a:cxn>
                <a:cxn ang="0">
                  <a:pos x="11" y="211"/>
                </a:cxn>
                <a:cxn ang="0">
                  <a:pos x="11" y="211"/>
                </a:cxn>
                <a:cxn ang="0">
                  <a:pos x="6" y="205"/>
                </a:cxn>
                <a:cxn ang="0">
                  <a:pos x="6" y="205"/>
                </a:cxn>
                <a:cxn ang="0">
                  <a:pos x="0" y="195"/>
                </a:cxn>
                <a:cxn ang="0">
                  <a:pos x="0" y="190"/>
                </a:cxn>
                <a:cxn ang="0">
                  <a:pos x="0" y="185"/>
                </a:cxn>
                <a:cxn ang="0">
                  <a:pos x="0" y="185"/>
                </a:cxn>
                <a:cxn ang="0">
                  <a:pos x="0" y="175"/>
                </a:cxn>
                <a:cxn ang="0">
                  <a:pos x="0" y="169"/>
                </a:cxn>
                <a:cxn ang="0">
                  <a:pos x="6" y="164"/>
                </a:cxn>
                <a:cxn ang="0">
                  <a:pos x="6" y="159"/>
                </a:cxn>
                <a:cxn ang="0">
                  <a:pos x="6" y="149"/>
                </a:cxn>
                <a:cxn ang="0">
                  <a:pos x="6" y="144"/>
                </a:cxn>
                <a:cxn ang="0">
                  <a:pos x="6" y="133"/>
                </a:cxn>
                <a:cxn ang="0">
                  <a:pos x="6" y="123"/>
                </a:cxn>
                <a:cxn ang="0">
                  <a:pos x="6" y="113"/>
                </a:cxn>
                <a:cxn ang="0">
                  <a:pos x="6" y="103"/>
                </a:cxn>
                <a:cxn ang="0">
                  <a:pos x="6" y="87"/>
                </a:cxn>
                <a:cxn ang="0">
                  <a:pos x="6" y="77"/>
                </a:cxn>
                <a:cxn ang="0">
                  <a:pos x="6" y="67"/>
                </a:cxn>
                <a:cxn ang="0">
                  <a:pos x="6" y="56"/>
                </a:cxn>
                <a:cxn ang="0">
                  <a:pos x="6" y="51"/>
                </a:cxn>
                <a:cxn ang="0">
                  <a:pos x="6" y="46"/>
                </a:cxn>
                <a:cxn ang="0">
                  <a:pos x="6" y="41"/>
                </a:cxn>
                <a:cxn ang="0">
                  <a:pos x="0" y="36"/>
                </a:cxn>
                <a:cxn ang="0">
                  <a:pos x="0" y="31"/>
                </a:cxn>
                <a:cxn ang="0">
                  <a:pos x="0" y="26"/>
                </a:cxn>
                <a:cxn ang="0">
                  <a:pos x="0" y="15"/>
                </a:cxn>
                <a:cxn ang="0">
                  <a:pos x="0" y="15"/>
                </a:cxn>
              </a:cxnLst>
              <a:rect l="0" t="0" r="r" b="b"/>
              <a:pathLst>
                <a:path w="16" h="211">
                  <a:moveTo>
                    <a:pt x="0" y="15"/>
                  </a:moveTo>
                  <a:lnTo>
                    <a:pt x="0" y="10"/>
                  </a:lnTo>
                  <a:lnTo>
                    <a:pt x="0" y="5"/>
                  </a:lnTo>
                  <a:lnTo>
                    <a:pt x="0" y="0"/>
                  </a:lnTo>
                  <a:lnTo>
                    <a:pt x="0" y="0"/>
                  </a:lnTo>
                  <a:lnTo>
                    <a:pt x="0" y="0"/>
                  </a:lnTo>
                  <a:lnTo>
                    <a:pt x="6" y="0"/>
                  </a:lnTo>
                  <a:lnTo>
                    <a:pt x="11" y="0"/>
                  </a:lnTo>
                  <a:lnTo>
                    <a:pt x="16" y="5"/>
                  </a:lnTo>
                  <a:lnTo>
                    <a:pt x="16" y="26"/>
                  </a:lnTo>
                  <a:lnTo>
                    <a:pt x="16" y="51"/>
                  </a:lnTo>
                  <a:lnTo>
                    <a:pt x="16" y="72"/>
                  </a:lnTo>
                  <a:lnTo>
                    <a:pt x="16" y="92"/>
                  </a:lnTo>
                  <a:lnTo>
                    <a:pt x="16" y="108"/>
                  </a:lnTo>
                  <a:lnTo>
                    <a:pt x="16" y="123"/>
                  </a:lnTo>
                  <a:lnTo>
                    <a:pt x="16" y="139"/>
                  </a:lnTo>
                  <a:lnTo>
                    <a:pt x="16" y="154"/>
                  </a:lnTo>
                  <a:lnTo>
                    <a:pt x="16" y="164"/>
                  </a:lnTo>
                  <a:lnTo>
                    <a:pt x="16" y="175"/>
                  </a:lnTo>
                  <a:lnTo>
                    <a:pt x="16" y="185"/>
                  </a:lnTo>
                  <a:lnTo>
                    <a:pt x="16" y="190"/>
                  </a:lnTo>
                  <a:lnTo>
                    <a:pt x="16" y="195"/>
                  </a:lnTo>
                  <a:lnTo>
                    <a:pt x="16" y="200"/>
                  </a:lnTo>
                  <a:lnTo>
                    <a:pt x="16" y="205"/>
                  </a:lnTo>
                  <a:lnTo>
                    <a:pt x="16" y="205"/>
                  </a:lnTo>
                  <a:lnTo>
                    <a:pt x="16" y="211"/>
                  </a:lnTo>
                  <a:lnTo>
                    <a:pt x="11" y="211"/>
                  </a:lnTo>
                  <a:lnTo>
                    <a:pt x="11" y="211"/>
                  </a:lnTo>
                  <a:lnTo>
                    <a:pt x="11" y="211"/>
                  </a:lnTo>
                  <a:lnTo>
                    <a:pt x="11" y="211"/>
                  </a:lnTo>
                  <a:lnTo>
                    <a:pt x="6" y="205"/>
                  </a:lnTo>
                  <a:lnTo>
                    <a:pt x="6" y="205"/>
                  </a:lnTo>
                  <a:lnTo>
                    <a:pt x="0" y="195"/>
                  </a:lnTo>
                  <a:lnTo>
                    <a:pt x="0" y="190"/>
                  </a:lnTo>
                  <a:lnTo>
                    <a:pt x="0" y="185"/>
                  </a:lnTo>
                  <a:lnTo>
                    <a:pt x="0" y="185"/>
                  </a:lnTo>
                  <a:lnTo>
                    <a:pt x="0" y="175"/>
                  </a:lnTo>
                  <a:lnTo>
                    <a:pt x="0" y="169"/>
                  </a:lnTo>
                  <a:lnTo>
                    <a:pt x="6" y="164"/>
                  </a:lnTo>
                  <a:lnTo>
                    <a:pt x="6" y="159"/>
                  </a:lnTo>
                  <a:lnTo>
                    <a:pt x="6" y="149"/>
                  </a:lnTo>
                  <a:lnTo>
                    <a:pt x="6" y="144"/>
                  </a:lnTo>
                  <a:lnTo>
                    <a:pt x="6" y="133"/>
                  </a:lnTo>
                  <a:lnTo>
                    <a:pt x="6" y="123"/>
                  </a:lnTo>
                  <a:lnTo>
                    <a:pt x="6" y="113"/>
                  </a:lnTo>
                  <a:lnTo>
                    <a:pt x="6" y="103"/>
                  </a:lnTo>
                  <a:lnTo>
                    <a:pt x="6" y="87"/>
                  </a:lnTo>
                  <a:lnTo>
                    <a:pt x="6" y="77"/>
                  </a:lnTo>
                  <a:lnTo>
                    <a:pt x="6" y="67"/>
                  </a:lnTo>
                  <a:lnTo>
                    <a:pt x="6" y="56"/>
                  </a:lnTo>
                  <a:lnTo>
                    <a:pt x="6" y="51"/>
                  </a:lnTo>
                  <a:lnTo>
                    <a:pt x="6" y="46"/>
                  </a:lnTo>
                  <a:lnTo>
                    <a:pt x="6" y="41"/>
                  </a:lnTo>
                  <a:lnTo>
                    <a:pt x="0" y="36"/>
                  </a:lnTo>
                  <a:lnTo>
                    <a:pt x="0" y="31"/>
                  </a:lnTo>
                  <a:lnTo>
                    <a:pt x="0" y="26"/>
                  </a:lnTo>
                  <a:lnTo>
                    <a:pt x="0" y="15"/>
                  </a:lnTo>
                  <a:lnTo>
                    <a:pt x="0" y="15"/>
                  </a:lnTo>
                </a:path>
              </a:pathLst>
            </a:custGeom>
            <a:grpFill/>
            <a:ln w="5">
              <a:solidFill>
                <a:schemeClr val="tx1"/>
              </a:solidFill>
              <a:prstDash val="solid"/>
              <a:round/>
            </a:ln>
          </p:spPr>
          <p:txBody>
            <a:bodyPr/>
            <a:lstStyle/>
            <a:p>
              <a:pPr>
                <a:defRPr/>
              </a:pPr>
              <a:endParaRPr lang="zh-CN" altLang="en-US"/>
            </a:p>
          </p:txBody>
        </p:sp>
        <p:sp>
          <p:nvSpPr>
            <p:cNvPr id="142" name="Freeform 59"/>
            <p:cNvSpPr/>
            <p:nvPr/>
          </p:nvSpPr>
          <p:spPr bwMode="auto">
            <a:xfrm>
              <a:off x="3238508" y="1701007"/>
              <a:ext cx="123825" cy="358775"/>
            </a:xfrm>
            <a:custGeom>
              <a:avLst/>
              <a:gdLst/>
              <a:ahLst/>
              <a:cxnLst>
                <a:cxn ang="0">
                  <a:pos x="47" y="0"/>
                </a:cxn>
                <a:cxn ang="0">
                  <a:pos x="52" y="0"/>
                </a:cxn>
                <a:cxn ang="0">
                  <a:pos x="57" y="5"/>
                </a:cxn>
                <a:cxn ang="0">
                  <a:pos x="68" y="10"/>
                </a:cxn>
                <a:cxn ang="0">
                  <a:pos x="78" y="15"/>
                </a:cxn>
                <a:cxn ang="0">
                  <a:pos x="78" y="20"/>
                </a:cxn>
                <a:cxn ang="0">
                  <a:pos x="73" y="25"/>
                </a:cxn>
                <a:cxn ang="0">
                  <a:pos x="73" y="41"/>
                </a:cxn>
                <a:cxn ang="0">
                  <a:pos x="68" y="61"/>
                </a:cxn>
                <a:cxn ang="0">
                  <a:pos x="68" y="92"/>
                </a:cxn>
                <a:cxn ang="0">
                  <a:pos x="68" y="133"/>
                </a:cxn>
                <a:cxn ang="0">
                  <a:pos x="68" y="169"/>
                </a:cxn>
                <a:cxn ang="0">
                  <a:pos x="68" y="195"/>
                </a:cxn>
                <a:cxn ang="0">
                  <a:pos x="68" y="210"/>
                </a:cxn>
                <a:cxn ang="0">
                  <a:pos x="63" y="221"/>
                </a:cxn>
                <a:cxn ang="0">
                  <a:pos x="63" y="226"/>
                </a:cxn>
                <a:cxn ang="0">
                  <a:pos x="57" y="226"/>
                </a:cxn>
                <a:cxn ang="0">
                  <a:pos x="57" y="221"/>
                </a:cxn>
                <a:cxn ang="0">
                  <a:pos x="52" y="215"/>
                </a:cxn>
                <a:cxn ang="0">
                  <a:pos x="52" y="205"/>
                </a:cxn>
                <a:cxn ang="0">
                  <a:pos x="52" y="195"/>
                </a:cxn>
                <a:cxn ang="0">
                  <a:pos x="52" y="179"/>
                </a:cxn>
                <a:cxn ang="0">
                  <a:pos x="52" y="159"/>
                </a:cxn>
                <a:cxn ang="0">
                  <a:pos x="52" y="138"/>
                </a:cxn>
                <a:cxn ang="0">
                  <a:pos x="52" y="92"/>
                </a:cxn>
                <a:cxn ang="0">
                  <a:pos x="52" y="56"/>
                </a:cxn>
                <a:cxn ang="0">
                  <a:pos x="52" y="30"/>
                </a:cxn>
                <a:cxn ang="0">
                  <a:pos x="52" y="20"/>
                </a:cxn>
                <a:cxn ang="0">
                  <a:pos x="47" y="20"/>
                </a:cxn>
                <a:cxn ang="0">
                  <a:pos x="31" y="20"/>
                </a:cxn>
                <a:cxn ang="0">
                  <a:pos x="0" y="25"/>
                </a:cxn>
                <a:cxn ang="0">
                  <a:pos x="10" y="15"/>
                </a:cxn>
                <a:cxn ang="0">
                  <a:pos x="31" y="10"/>
                </a:cxn>
                <a:cxn ang="0">
                  <a:pos x="42" y="5"/>
                </a:cxn>
                <a:cxn ang="0">
                  <a:pos x="42" y="5"/>
                </a:cxn>
              </a:cxnLst>
              <a:rect l="0" t="0" r="r" b="b"/>
              <a:pathLst>
                <a:path w="78" h="226">
                  <a:moveTo>
                    <a:pt x="42" y="5"/>
                  </a:moveTo>
                  <a:lnTo>
                    <a:pt x="47" y="0"/>
                  </a:lnTo>
                  <a:lnTo>
                    <a:pt x="47" y="0"/>
                  </a:lnTo>
                  <a:lnTo>
                    <a:pt x="52" y="0"/>
                  </a:lnTo>
                  <a:lnTo>
                    <a:pt x="52" y="0"/>
                  </a:lnTo>
                  <a:lnTo>
                    <a:pt x="57" y="5"/>
                  </a:lnTo>
                  <a:lnTo>
                    <a:pt x="63" y="5"/>
                  </a:lnTo>
                  <a:lnTo>
                    <a:pt x="68" y="10"/>
                  </a:lnTo>
                  <a:lnTo>
                    <a:pt x="73" y="15"/>
                  </a:lnTo>
                  <a:lnTo>
                    <a:pt x="78" y="15"/>
                  </a:lnTo>
                  <a:lnTo>
                    <a:pt x="78" y="15"/>
                  </a:lnTo>
                  <a:lnTo>
                    <a:pt x="78" y="20"/>
                  </a:lnTo>
                  <a:lnTo>
                    <a:pt x="73" y="25"/>
                  </a:lnTo>
                  <a:lnTo>
                    <a:pt x="73" y="25"/>
                  </a:lnTo>
                  <a:lnTo>
                    <a:pt x="73" y="30"/>
                  </a:lnTo>
                  <a:lnTo>
                    <a:pt x="73" y="41"/>
                  </a:lnTo>
                  <a:lnTo>
                    <a:pt x="73" y="46"/>
                  </a:lnTo>
                  <a:lnTo>
                    <a:pt x="68" y="61"/>
                  </a:lnTo>
                  <a:lnTo>
                    <a:pt x="68" y="77"/>
                  </a:lnTo>
                  <a:lnTo>
                    <a:pt x="68" y="92"/>
                  </a:lnTo>
                  <a:lnTo>
                    <a:pt x="68" y="113"/>
                  </a:lnTo>
                  <a:lnTo>
                    <a:pt x="68" y="133"/>
                  </a:lnTo>
                  <a:lnTo>
                    <a:pt x="68" y="154"/>
                  </a:lnTo>
                  <a:lnTo>
                    <a:pt x="68" y="169"/>
                  </a:lnTo>
                  <a:lnTo>
                    <a:pt x="68" y="179"/>
                  </a:lnTo>
                  <a:lnTo>
                    <a:pt x="68" y="195"/>
                  </a:lnTo>
                  <a:lnTo>
                    <a:pt x="68" y="200"/>
                  </a:lnTo>
                  <a:lnTo>
                    <a:pt x="68" y="210"/>
                  </a:lnTo>
                  <a:lnTo>
                    <a:pt x="68" y="215"/>
                  </a:lnTo>
                  <a:lnTo>
                    <a:pt x="63" y="221"/>
                  </a:lnTo>
                  <a:lnTo>
                    <a:pt x="63" y="226"/>
                  </a:lnTo>
                  <a:lnTo>
                    <a:pt x="63" y="226"/>
                  </a:lnTo>
                  <a:lnTo>
                    <a:pt x="63" y="226"/>
                  </a:lnTo>
                  <a:lnTo>
                    <a:pt x="57" y="226"/>
                  </a:lnTo>
                  <a:lnTo>
                    <a:pt x="57" y="226"/>
                  </a:lnTo>
                  <a:lnTo>
                    <a:pt x="57" y="221"/>
                  </a:lnTo>
                  <a:lnTo>
                    <a:pt x="52" y="221"/>
                  </a:lnTo>
                  <a:lnTo>
                    <a:pt x="52" y="215"/>
                  </a:lnTo>
                  <a:lnTo>
                    <a:pt x="52" y="210"/>
                  </a:lnTo>
                  <a:lnTo>
                    <a:pt x="52" y="205"/>
                  </a:lnTo>
                  <a:lnTo>
                    <a:pt x="52" y="200"/>
                  </a:lnTo>
                  <a:lnTo>
                    <a:pt x="52" y="195"/>
                  </a:lnTo>
                  <a:lnTo>
                    <a:pt x="52" y="185"/>
                  </a:lnTo>
                  <a:lnTo>
                    <a:pt x="52" y="179"/>
                  </a:lnTo>
                  <a:lnTo>
                    <a:pt x="52" y="169"/>
                  </a:lnTo>
                  <a:lnTo>
                    <a:pt x="52" y="159"/>
                  </a:lnTo>
                  <a:lnTo>
                    <a:pt x="52" y="149"/>
                  </a:lnTo>
                  <a:lnTo>
                    <a:pt x="52" y="138"/>
                  </a:lnTo>
                  <a:lnTo>
                    <a:pt x="52" y="113"/>
                  </a:lnTo>
                  <a:lnTo>
                    <a:pt x="52" y="92"/>
                  </a:lnTo>
                  <a:lnTo>
                    <a:pt x="52" y="72"/>
                  </a:lnTo>
                  <a:lnTo>
                    <a:pt x="52" y="56"/>
                  </a:lnTo>
                  <a:lnTo>
                    <a:pt x="52" y="41"/>
                  </a:lnTo>
                  <a:lnTo>
                    <a:pt x="52" y="30"/>
                  </a:lnTo>
                  <a:lnTo>
                    <a:pt x="52" y="20"/>
                  </a:lnTo>
                  <a:lnTo>
                    <a:pt x="52" y="20"/>
                  </a:lnTo>
                  <a:lnTo>
                    <a:pt x="47" y="20"/>
                  </a:lnTo>
                  <a:lnTo>
                    <a:pt x="47" y="20"/>
                  </a:lnTo>
                  <a:lnTo>
                    <a:pt x="36" y="20"/>
                  </a:lnTo>
                  <a:lnTo>
                    <a:pt x="31" y="20"/>
                  </a:lnTo>
                  <a:lnTo>
                    <a:pt x="15" y="25"/>
                  </a:lnTo>
                  <a:lnTo>
                    <a:pt x="0" y="25"/>
                  </a:lnTo>
                  <a:lnTo>
                    <a:pt x="0" y="15"/>
                  </a:lnTo>
                  <a:lnTo>
                    <a:pt x="10" y="15"/>
                  </a:lnTo>
                  <a:lnTo>
                    <a:pt x="26" y="10"/>
                  </a:lnTo>
                  <a:lnTo>
                    <a:pt x="31" y="10"/>
                  </a:lnTo>
                  <a:lnTo>
                    <a:pt x="36" y="5"/>
                  </a:lnTo>
                  <a:lnTo>
                    <a:pt x="42" y="5"/>
                  </a:lnTo>
                  <a:lnTo>
                    <a:pt x="42" y="5"/>
                  </a:lnTo>
                  <a:lnTo>
                    <a:pt x="42" y="5"/>
                  </a:lnTo>
                </a:path>
              </a:pathLst>
            </a:custGeom>
            <a:grpFill/>
            <a:ln w="5">
              <a:solidFill>
                <a:schemeClr val="tx1"/>
              </a:solidFill>
              <a:prstDash val="solid"/>
              <a:round/>
            </a:ln>
          </p:spPr>
          <p:txBody>
            <a:bodyPr/>
            <a:lstStyle/>
            <a:p>
              <a:pPr>
                <a:defRPr/>
              </a:pPr>
              <a:endParaRPr lang="zh-CN" altLang="en-US"/>
            </a:p>
          </p:txBody>
        </p:sp>
        <p:sp>
          <p:nvSpPr>
            <p:cNvPr id="143" name="Freeform 60"/>
            <p:cNvSpPr/>
            <p:nvPr/>
          </p:nvSpPr>
          <p:spPr bwMode="auto">
            <a:xfrm>
              <a:off x="3254383" y="1805782"/>
              <a:ext cx="50800" cy="33337"/>
            </a:xfrm>
            <a:custGeom>
              <a:avLst/>
              <a:gdLst/>
              <a:ahLst/>
              <a:cxnLst>
                <a:cxn ang="0">
                  <a:pos x="32" y="11"/>
                </a:cxn>
                <a:cxn ang="0">
                  <a:pos x="32" y="16"/>
                </a:cxn>
                <a:cxn ang="0">
                  <a:pos x="26" y="16"/>
                </a:cxn>
                <a:cxn ang="0">
                  <a:pos x="21" y="16"/>
                </a:cxn>
                <a:cxn ang="0">
                  <a:pos x="16" y="21"/>
                </a:cxn>
                <a:cxn ang="0">
                  <a:pos x="5" y="21"/>
                </a:cxn>
                <a:cxn ang="0">
                  <a:pos x="0" y="21"/>
                </a:cxn>
                <a:cxn ang="0">
                  <a:pos x="0" y="6"/>
                </a:cxn>
                <a:cxn ang="0">
                  <a:pos x="11" y="6"/>
                </a:cxn>
                <a:cxn ang="0">
                  <a:pos x="16" y="6"/>
                </a:cxn>
                <a:cxn ang="0">
                  <a:pos x="16" y="6"/>
                </a:cxn>
                <a:cxn ang="0">
                  <a:pos x="26" y="0"/>
                </a:cxn>
                <a:cxn ang="0">
                  <a:pos x="32" y="6"/>
                </a:cxn>
                <a:cxn ang="0">
                  <a:pos x="32" y="6"/>
                </a:cxn>
                <a:cxn ang="0">
                  <a:pos x="32" y="11"/>
                </a:cxn>
                <a:cxn ang="0">
                  <a:pos x="32" y="11"/>
                </a:cxn>
              </a:cxnLst>
              <a:rect l="0" t="0" r="r" b="b"/>
              <a:pathLst>
                <a:path w="32" h="21">
                  <a:moveTo>
                    <a:pt x="32" y="11"/>
                  </a:moveTo>
                  <a:lnTo>
                    <a:pt x="32" y="16"/>
                  </a:lnTo>
                  <a:lnTo>
                    <a:pt x="26" y="16"/>
                  </a:lnTo>
                  <a:lnTo>
                    <a:pt x="21" y="16"/>
                  </a:lnTo>
                  <a:lnTo>
                    <a:pt x="16" y="21"/>
                  </a:lnTo>
                  <a:lnTo>
                    <a:pt x="5" y="21"/>
                  </a:lnTo>
                  <a:lnTo>
                    <a:pt x="0" y="21"/>
                  </a:lnTo>
                  <a:lnTo>
                    <a:pt x="0" y="6"/>
                  </a:lnTo>
                  <a:lnTo>
                    <a:pt x="11" y="6"/>
                  </a:lnTo>
                  <a:lnTo>
                    <a:pt x="16" y="6"/>
                  </a:lnTo>
                  <a:lnTo>
                    <a:pt x="16" y="6"/>
                  </a:lnTo>
                  <a:lnTo>
                    <a:pt x="26" y="0"/>
                  </a:lnTo>
                  <a:lnTo>
                    <a:pt x="32" y="6"/>
                  </a:lnTo>
                  <a:lnTo>
                    <a:pt x="32" y="6"/>
                  </a:lnTo>
                  <a:lnTo>
                    <a:pt x="32" y="11"/>
                  </a:lnTo>
                  <a:lnTo>
                    <a:pt x="32" y="11"/>
                  </a:lnTo>
                </a:path>
              </a:pathLst>
            </a:custGeom>
            <a:grpFill/>
            <a:ln w="5">
              <a:solidFill>
                <a:schemeClr val="tx1"/>
              </a:solidFill>
              <a:prstDash val="solid"/>
              <a:round/>
            </a:ln>
          </p:spPr>
          <p:txBody>
            <a:bodyPr/>
            <a:lstStyle/>
            <a:p>
              <a:pPr>
                <a:defRPr/>
              </a:pPr>
              <a:endParaRPr lang="zh-CN" altLang="en-US"/>
            </a:p>
          </p:txBody>
        </p:sp>
        <p:sp>
          <p:nvSpPr>
            <p:cNvPr id="144" name="Freeform 61"/>
            <p:cNvSpPr/>
            <p:nvPr/>
          </p:nvSpPr>
          <p:spPr bwMode="auto">
            <a:xfrm>
              <a:off x="3246445" y="1896270"/>
              <a:ext cx="66675" cy="23812"/>
            </a:xfrm>
            <a:custGeom>
              <a:avLst/>
              <a:gdLst/>
              <a:ahLst/>
              <a:cxnLst>
                <a:cxn ang="0">
                  <a:pos x="0" y="5"/>
                </a:cxn>
                <a:cxn ang="0">
                  <a:pos x="10" y="0"/>
                </a:cxn>
                <a:cxn ang="0">
                  <a:pos x="16" y="0"/>
                </a:cxn>
                <a:cxn ang="0">
                  <a:pos x="21" y="0"/>
                </a:cxn>
                <a:cxn ang="0">
                  <a:pos x="26" y="0"/>
                </a:cxn>
                <a:cxn ang="0">
                  <a:pos x="31" y="0"/>
                </a:cxn>
                <a:cxn ang="0">
                  <a:pos x="31" y="0"/>
                </a:cxn>
                <a:cxn ang="0">
                  <a:pos x="37" y="0"/>
                </a:cxn>
                <a:cxn ang="0">
                  <a:pos x="37" y="5"/>
                </a:cxn>
                <a:cxn ang="0">
                  <a:pos x="42" y="5"/>
                </a:cxn>
                <a:cxn ang="0">
                  <a:pos x="37" y="10"/>
                </a:cxn>
                <a:cxn ang="0">
                  <a:pos x="37" y="10"/>
                </a:cxn>
                <a:cxn ang="0">
                  <a:pos x="31" y="10"/>
                </a:cxn>
                <a:cxn ang="0">
                  <a:pos x="26" y="15"/>
                </a:cxn>
                <a:cxn ang="0">
                  <a:pos x="16" y="15"/>
                </a:cxn>
                <a:cxn ang="0">
                  <a:pos x="0" y="15"/>
                </a:cxn>
                <a:cxn ang="0">
                  <a:pos x="0" y="5"/>
                </a:cxn>
                <a:cxn ang="0">
                  <a:pos x="0" y="5"/>
                </a:cxn>
              </a:cxnLst>
              <a:rect l="0" t="0" r="r" b="b"/>
              <a:pathLst>
                <a:path w="42" h="15">
                  <a:moveTo>
                    <a:pt x="0" y="5"/>
                  </a:moveTo>
                  <a:lnTo>
                    <a:pt x="10" y="0"/>
                  </a:lnTo>
                  <a:lnTo>
                    <a:pt x="16" y="0"/>
                  </a:lnTo>
                  <a:lnTo>
                    <a:pt x="21" y="0"/>
                  </a:lnTo>
                  <a:lnTo>
                    <a:pt x="26" y="0"/>
                  </a:lnTo>
                  <a:lnTo>
                    <a:pt x="31" y="0"/>
                  </a:lnTo>
                  <a:lnTo>
                    <a:pt x="31" y="0"/>
                  </a:lnTo>
                  <a:lnTo>
                    <a:pt x="37" y="0"/>
                  </a:lnTo>
                  <a:lnTo>
                    <a:pt x="37" y="5"/>
                  </a:lnTo>
                  <a:lnTo>
                    <a:pt x="42" y="5"/>
                  </a:lnTo>
                  <a:lnTo>
                    <a:pt x="37" y="10"/>
                  </a:lnTo>
                  <a:lnTo>
                    <a:pt x="37" y="10"/>
                  </a:lnTo>
                  <a:lnTo>
                    <a:pt x="31" y="10"/>
                  </a:lnTo>
                  <a:lnTo>
                    <a:pt x="26" y="15"/>
                  </a:lnTo>
                  <a:lnTo>
                    <a:pt x="16" y="15"/>
                  </a:lnTo>
                  <a:lnTo>
                    <a:pt x="0" y="15"/>
                  </a:lnTo>
                  <a:lnTo>
                    <a:pt x="0" y="5"/>
                  </a:lnTo>
                  <a:lnTo>
                    <a:pt x="0" y="5"/>
                  </a:lnTo>
                </a:path>
              </a:pathLst>
            </a:custGeom>
            <a:grpFill/>
            <a:ln w="5">
              <a:solidFill>
                <a:schemeClr val="tx1"/>
              </a:solidFill>
              <a:prstDash val="solid"/>
              <a:round/>
            </a:ln>
          </p:spPr>
          <p:txBody>
            <a:bodyPr/>
            <a:lstStyle/>
            <a:p>
              <a:pPr>
                <a:defRPr/>
              </a:pPr>
              <a:endParaRPr lang="zh-CN" altLang="en-US"/>
            </a:p>
          </p:txBody>
        </p:sp>
        <p:sp>
          <p:nvSpPr>
            <p:cNvPr id="145" name="Freeform 62"/>
            <p:cNvSpPr/>
            <p:nvPr/>
          </p:nvSpPr>
          <p:spPr bwMode="auto">
            <a:xfrm>
              <a:off x="3246445" y="1994695"/>
              <a:ext cx="92075" cy="23812"/>
            </a:xfrm>
            <a:custGeom>
              <a:avLst/>
              <a:gdLst/>
              <a:ahLst/>
              <a:cxnLst>
                <a:cxn ang="0">
                  <a:pos x="0" y="15"/>
                </a:cxn>
                <a:cxn ang="0">
                  <a:pos x="0" y="5"/>
                </a:cxn>
                <a:cxn ang="0">
                  <a:pos x="10" y="5"/>
                </a:cxn>
                <a:cxn ang="0">
                  <a:pos x="21" y="0"/>
                </a:cxn>
                <a:cxn ang="0">
                  <a:pos x="26" y="0"/>
                </a:cxn>
                <a:cxn ang="0">
                  <a:pos x="31" y="0"/>
                </a:cxn>
                <a:cxn ang="0">
                  <a:pos x="42" y="0"/>
                </a:cxn>
                <a:cxn ang="0">
                  <a:pos x="58" y="0"/>
                </a:cxn>
                <a:cxn ang="0">
                  <a:pos x="58" y="10"/>
                </a:cxn>
                <a:cxn ang="0">
                  <a:pos x="52" y="10"/>
                </a:cxn>
                <a:cxn ang="0">
                  <a:pos x="52" y="15"/>
                </a:cxn>
                <a:cxn ang="0">
                  <a:pos x="47" y="15"/>
                </a:cxn>
                <a:cxn ang="0">
                  <a:pos x="42" y="15"/>
                </a:cxn>
                <a:cxn ang="0">
                  <a:pos x="31" y="15"/>
                </a:cxn>
                <a:cxn ang="0">
                  <a:pos x="21" y="15"/>
                </a:cxn>
                <a:cxn ang="0">
                  <a:pos x="10" y="15"/>
                </a:cxn>
                <a:cxn ang="0">
                  <a:pos x="0" y="15"/>
                </a:cxn>
                <a:cxn ang="0">
                  <a:pos x="0" y="15"/>
                </a:cxn>
              </a:cxnLst>
              <a:rect l="0" t="0" r="r" b="b"/>
              <a:pathLst>
                <a:path w="58" h="15">
                  <a:moveTo>
                    <a:pt x="0" y="15"/>
                  </a:moveTo>
                  <a:lnTo>
                    <a:pt x="0" y="5"/>
                  </a:lnTo>
                  <a:lnTo>
                    <a:pt x="10" y="5"/>
                  </a:lnTo>
                  <a:lnTo>
                    <a:pt x="21" y="0"/>
                  </a:lnTo>
                  <a:lnTo>
                    <a:pt x="26" y="0"/>
                  </a:lnTo>
                  <a:lnTo>
                    <a:pt x="31" y="0"/>
                  </a:lnTo>
                  <a:lnTo>
                    <a:pt x="42" y="0"/>
                  </a:lnTo>
                  <a:lnTo>
                    <a:pt x="58" y="0"/>
                  </a:lnTo>
                  <a:lnTo>
                    <a:pt x="58" y="10"/>
                  </a:lnTo>
                  <a:lnTo>
                    <a:pt x="52" y="10"/>
                  </a:lnTo>
                  <a:lnTo>
                    <a:pt x="52" y="15"/>
                  </a:lnTo>
                  <a:lnTo>
                    <a:pt x="47" y="15"/>
                  </a:lnTo>
                  <a:lnTo>
                    <a:pt x="42" y="15"/>
                  </a:lnTo>
                  <a:lnTo>
                    <a:pt x="31" y="15"/>
                  </a:lnTo>
                  <a:lnTo>
                    <a:pt x="21" y="15"/>
                  </a:lnTo>
                  <a:lnTo>
                    <a:pt x="10" y="15"/>
                  </a:lnTo>
                  <a:lnTo>
                    <a:pt x="0" y="15"/>
                  </a:lnTo>
                  <a:lnTo>
                    <a:pt x="0" y="15"/>
                  </a:lnTo>
                </a:path>
              </a:pathLst>
            </a:custGeom>
            <a:grpFill/>
            <a:ln w="5">
              <a:solidFill>
                <a:schemeClr val="tx1"/>
              </a:solidFill>
              <a:prstDash val="solid"/>
              <a:round/>
            </a:ln>
          </p:spPr>
          <p:txBody>
            <a:bodyPr/>
            <a:lstStyle/>
            <a:p>
              <a:pPr>
                <a:defRPr/>
              </a:pPr>
              <a:endParaRPr lang="zh-CN" altLang="en-US"/>
            </a:p>
          </p:txBody>
        </p:sp>
      </p:grpSp>
      <p:sp>
        <p:nvSpPr>
          <p:cNvPr id="67615" name="AutoShape 71"/>
          <p:cNvSpPr>
            <a:spLocks noChangeAspect="1" noChangeArrowheads="1"/>
          </p:cNvSpPr>
          <p:nvPr/>
        </p:nvSpPr>
        <p:spPr bwMode="auto">
          <a:xfrm>
            <a:off x="8321675" y="652463"/>
            <a:ext cx="466725" cy="465137"/>
          </a:xfrm>
          <a:prstGeom prst="rect">
            <a:avLst/>
          </a:prstGeom>
          <a:noFill/>
          <a:ln w="9525">
            <a:noFill/>
            <a:miter lim="800000"/>
          </a:ln>
        </p:spPr>
        <p:txBody>
          <a:bodyPr/>
          <a:lstStyle/>
          <a:p>
            <a:endParaRPr lang="zh-CN" altLang="en-US"/>
          </a:p>
        </p:txBody>
      </p:sp>
    </p:spTree>
  </p:cSld>
  <p:clrMapOvr>
    <a:masterClrMapping/>
  </p:clrMapOvr>
  <p:transition spd="slow"/>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40" name="Picture 6" descr="C:\Documents and Settings\Administrator.CAOFAN\桌面\hsk一级\2课\2-06钟-微图mf829727（18）.jpg"/>
          <p:cNvPicPr preferRelativeResize="0">
            <a:picLocks noChangeArrowheads="1"/>
          </p:cNvPicPr>
          <p:nvPr/>
        </p:nvPicPr>
        <p:blipFill>
          <a:blip r:embed="rId1" cstate="print"/>
          <a:stretch>
            <a:fillRect/>
          </a:stretch>
        </p:blipFill>
        <p:spPr bwMode="auto">
          <a:xfrm>
            <a:off x="1333500" y="5213350"/>
            <a:ext cx="2159000" cy="1368425"/>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pic>
        <p:nvPicPr>
          <p:cNvPr id="71707" name="Picture 5" descr="C:\Documents and Settings\Administrator.CAOFAN\桌面\hsk一级\2课\2-05山-前图43956478（20）.jpg"/>
          <p:cNvPicPr preferRelativeResize="0">
            <a:picLocks noChangeArrowheads="1"/>
          </p:cNvPicPr>
          <p:nvPr/>
        </p:nvPicPr>
        <p:blipFill>
          <a:blip r:embed="rId2" cstate="print"/>
          <a:stretch>
            <a:fillRect/>
          </a:stretch>
        </p:blipFill>
        <p:spPr bwMode="auto">
          <a:xfrm>
            <a:off x="1301750" y="3475038"/>
            <a:ext cx="2159000" cy="1368425"/>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pic>
        <p:nvPicPr>
          <p:cNvPr id="15" name="Picture 9" descr="C:\Documents and Settings\Administrator.CAOFAN\桌面\hsk一级\2课\2-09菜-前图22657124（20）.jpg"/>
          <p:cNvPicPr preferRelativeResize="0">
            <a:picLocks noChangeArrowheads="1"/>
          </p:cNvPicPr>
          <p:nvPr/>
        </p:nvPicPr>
        <p:blipFill>
          <a:blip r:embed="rId3" cstate="print"/>
          <a:stretch>
            <a:fillRect/>
          </a:stretch>
        </p:blipFill>
        <p:spPr bwMode="auto">
          <a:xfrm>
            <a:off x="4605338" y="3460750"/>
            <a:ext cx="2160587" cy="1368425"/>
          </a:xfrm>
          <a:prstGeom prst="rect">
            <a:avLst/>
          </a:prstGeom>
          <a:ln w="38100" cap="sq">
            <a:solidFill>
              <a:schemeClr val="tx1"/>
            </a:solidFill>
            <a:prstDash val="solid"/>
            <a:miter lim="800000"/>
            <a:headEnd/>
            <a:tailEnd/>
          </a:ln>
          <a:effectLst>
            <a:outerShdw blurRad="50800" dist="38100" dir="2700000" algn="tl" rotWithShape="0">
              <a:prstClr val="black">
                <a:alpha val="40000"/>
              </a:prstClr>
            </a:outerShdw>
          </a:effectLst>
        </p:spPr>
      </p:pic>
      <p:grpSp>
        <p:nvGrpSpPr>
          <p:cNvPr id="68613" name="组合 8"/>
          <p:cNvGrpSpPr/>
          <p:nvPr/>
        </p:nvGrpSpPr>
        <p:grpSpPr bwMode="auto">
          <a:xfrm>
            <a:off x="307975" y="6350"/>
            <a:ext cx="3248025" cy="646113"/>
            <a:chOff x="308629" y="6819"/>
            <a:chExt cx="3246908" cy="646549"/>
          </a:xfrm>
        </p:grpSpPr>
        <p:sp>
          <p:nvSpPr>
            <p:cNvPr id="3" name="Text Box 4"/>
            <p:cNvSpPr txBox="1">
              <a:spLocks noChangeArrowheads="1"/>
            </p:cNvSpPr>
            <p:nvPr/>
          </p:nvSpPr>
          <p:spPr bwMode="auto">
            <a:xfrm>
              <a:off x="329260" y="6819"/>
              <a:ext cx="3226277"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热身</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warm-up</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368"/>
              <a:ext cx="3246908"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bwMode="auto">
          <a:xfrm>
            <a:off x="538163" y="749300"/>
            <a:ext cx="6100762" cy="769938"/>
          </a:xfrm>
          <a:prstGeom prst="rect">
            <a:avLst/>
          </a:prstGeom>
          <a:noFill/>
        </p:spPr>
        <p:txBody>
          <a:bodyPr>
            <a:spAutoFit/>
          </a:bodyPr>
          <a:lstStyle/>
          <a:p>
            <a:pPr eaLnBrk="0" hangingPunct="0">
              <a:buFont typeface="Arial" panose="020B0604020202020204" pitchFamily="34" charset="0"/>
              <a:buChar char="•"/>
              <a:defRPr/>
            </a:pPr>
            <a:r>
              <a:rPr lang="zh-CN" altLang="en-US" sz="2400" b="1" dirty="0"/>
              <a:t> </a:t>
            </a:r>
            <a:r>
              <a:rPr lang="zh-CN" altLang="en-US" sz="2000" b="1" dirty="0"/>
              <a:t>给下面的词语选择对的图片</a:t>
            </a:r>
            <a:endParaRPr lang="en-US" altLang="zh-CN" sz="2400" b="1" dirty="0"/>
          </a:p>
          <a:p>
            <a:pPr eaLnBrk="0" hangingPunct="0">
              <a:defRPr/>
            </a:pPr>
            <a:r>
              <a:rPr lang="en-US" altLang="zh-CN" sz="2000" dirty="0">
                <a:latin typeface="+mn-ea"/>
                <a:ea typeface="+mn-ea"/>
              </a:rPr>
              <a:t>Match the pictures with the words/phrases.</a:t>
            </a:r>
            <a:endParaRPr lang="zh-CN" altLang="en-US" sz="1400" dirty="0">
              <a:latin typeface="+mn-ea"/>
              <a:ea typeface="+mn-ea"/>
            </a:endParaRPr>
          </a:p>
        </p:txBody>
      </p:sp>
      <p:sp>
        <p:nvSpPr>
          <p:cNvPr id="68615" name="TextBox 23"/>
          <p:cNvSpPr txBox="1">
            <a:spLocks noChangeArrowheads="1"/>
          </p:cNvSpPr>
          <p:nvPr/>
        </p:nvSpPr>
        <p:spPr bwMode="auto">
          <a:xfrm>
            <a:off x="7840663" y="5029200"/>
            <a:ext cx="3797300" cy="769938"/>
          </a:xfrm>
          <a:prstGeom prst="rect">
            <a:avLst/>
          </a:prstGeom>
          <a:noFill/>
          <a:ln w="9525">
            <a:noFill/>
            <a:miter lim="800000"/>
          </a:ln>
        </p:spPr>
        <p:txBody>
          <a:bodyPr>
            <a:spAutoFit/>
          </a:bodyPr>
          <a:lstStyle/>
          <a:p>
            <a:pPr eaLnBrk="0" hangingPunct="0"/>
            <a:r>
              <a:rPr lang="en-US" altLang="zh-CN"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rPr>
              <a:t>zuò</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fàn</a:t>
            </a:r>
            <a:endParaRPr lang="en-US" altLang="zh-CN" sz="2000" dirty="0">
              <a:latin typeface="GB Pinyinok-D" panose="02010601030101010101" pitchFamily="2" charset="-122"/>
              <a:ea typeface="GB Pinyinok-D" panose="02010601030101010101" pitchFamily="2" charset="-122"/>
              <a:sym typeface="SimSun" panose="02010600030101010101" pitchFamily="2" charset="-122"/>
            </a:endParaRPr>
          </a:p>
          <a:p>
            <a:pPr eaLnBrk="0" hangingPunct="0"/>
            <a:r>
              <a:rPr lang="zh-CN" altLang="en-US" sz="2400" b="1" dirty="0">
                <a:latin typeface="STKaiti" panose="02010600040101010101" pitchFamily="2" charset="-122"/>
                <a:ea typeface="STKaiti" panose="02010600040101010101" pitchFamily="2" charset="-122"/>
              </a:rPr>
              <a:t>⑤做 饭</a:t>
            </a:r>
            <a:r>
              <a:rPr lang="en-US" altLang="zh-CN" sz="2400" b="1" dirty="0">
                <a:latin typeface="STKaiti" panose="02010600040101010101" pitchFamily="2" charset="-122"/>
                <a:ea typeface="STKaiti" panose="02010600040101010101" pitchFamily="2" charset="-122"/>
              </a:rPr>
              <a:t>______ </a:t>
            </a:r>
            <a:endParaRPr lang="zh-CN" altLang="en-US" sz="2400" b="1" dirty="0">
              <a:latin typeface="STKaiti" panose="02010600040101010101" pitchFamily="2" charset="-122"/>
              <a:ea typeface="STKaiti" panose="02010600040101010101" pitchFamily="2" charset="-122"/>
            </a:endParaRPr>
          </a:p>
        </p:txBody>
      </p:sp>
      <p:sp>
        <p:nvSpPr>
          <p:cNvPr id="68616" name="TextBox 24"/>
          <p:cNvSpPr txBox="1">
            <a:spLocks noChangeArrowheads="1"/>
          </p:cNvSpPr>
          <p:nvPr/>
        </p:nvSpPr>
        <p:spPr bwMode="auto">
          <a:xfrm>
            <a:off x="7821613" y="5897563"/>
            <a:ext cx="4248150" cy="769937"/>
          </a:xfrm>
          <a:prstGeom prst="rect">
            <a:avLst/>
          </a:prstGeom>
          <a:noFill/>
          <a:ln w="9525">
            <a:noFill/>
            <a:miter lim="800000"/>
          </a:ln>
        </p:spPr>
        <p:txBody>
          <a:bodyPr>
            <a:spAutoFit/>
          </a:bodyPr>
          <a:lstStyle/>
          <a:p>
            <a:pPr eaLnBrk="0" hangingPunct="0"/>
            <a:r>
              <a:rPr lang="en-US" altLang="zh-CN"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rPr>
              <a:t>xuéxí</a:t>
            </a:r>
            <a:r>
              <a:rPr lang="en-US" altLang="zh-CN" sz="2000" dirty="0"/>
              <a:t> </a:t>
            </a:r>
            <a:endParaRPr lang="en-US" altLang="zh-CN" sz="2000" dirty="0"/>
          </a:p>
          <a:p>
            <a:pPr eaLnBrk="0" hangingPunct="0"/>
            <a:r>
              <a:rPr lang="zh-CN" altLang="en-US" sz="2400" b="1" dirty="0">
                <a:latin typeface="STKaiti" panose="02010600040101010101" pitchFamily="2" charset="-122"/>
                <a:ea typeface="STKaiti" panose="02010600040101010101" pitchFamily="2" charset="-122"/>
              </a:rPr>
              <a:t>⑥学习</a:t>
            </a:r>
            <a:r>
              <a:rPr lang="en-US" altLang="zh-CN" sz="2400" b="1" dirty="0">
                <a:latin typeface="STKaiti" panose="02010600040101010101" pitchFamily="2" charset="-122"/>
                <a:ea typeface="STKaiti" panose="02010600040101010101" pitchFamily="2" charset="-122"/>
              </a:rPr>
              <a:t>_______</a:t>
            </a:r>
            <a:r>
              <a:rPr lang="zh-CN" altLang="en-US" sz="2400" b="1" dirty="0">
                <a:latin typeface="STKaiti" panose="02010600040101010101" pitchFamily="2" charset="-122"/>
                <a:ea typeface="STKaiti" panose="02010600040101010101" pitchFamily="2" charset="-122"/>
              </a:rPr>
              <a:t> </a:t>
            </a:r>
            <a:endParaRPr lang="zh-CN" altLang="en-US" sz="2400" b="1" dirty="0">
              <a:latin typeface="STKaiti" panose="02010600040101010101" pitchFamily="2" charset="-122"/>
              <a:ea typeface="STKaiti" panose="02010600040101010101" pitchFamily="2" charset="-122"/>
            </a:endParaRPr>
          </a:p>
        </p:txBody>
      </p:sp>
      <p:sp>
        <p:nvSpPr>
          <p:cNvPr id="68617" name="TextBox 25"/>
          <p:cNvSpPr txBox="1">
            <a:spLocks noChangeArrowheads="1"/>
          </p:cNvSpPr>
          <p:nvPr/>
        </p:nvSpPr>
        <p:spPr bwMode="auto">
          <a:xfrm>
            <a:off x="7821613" y="2233613"/>
            <a:ext cx="4038600" cy="769937"/>
          </a:xfrm>
          <a:prstGeom prst="rect">
            <a:avLst/>
          </a:prstGeom>
          <a:noFill/>
          <a:ln w="9525">
            <a:noFill/>
            <a:miter lim="800000"/>
          </a:ln>
        </p:spPr>
        <p:txBody>
          <a:bodyPr>
            <a:spAutoFit/>
          </a:bodyPr>
          <a:lstStyle/>
          <a:p>
            <a:pPr eaLnBrk="0" hangingPunct="0"/>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kàn</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shū</a:t>
            </a:r>
            <a:r>
              <a:rPr lang="en-US" altLang="zh-CN" sz="2000" dirty="0">
                <a:latin typeface="GB Pinyinok-D" panose="02010601030101010101" pitchFamily="2" charset="-122"/>
                <a:ea typeface="GB Pinyinok-D" panose="02010601030101010101" pitchFamily="2" charset="-122"/>
              </a:rPr>
              <a:t> </a:t>
            </a:r>
            <a:endParaRPr lang="en-US" altLang="zh-CN" sz="2000" dirty="0">
              <a:latin typeface="GB Pinyinok-D" panose="02010601030101010101" pitchFamily="2" charset="-122"/>
              <a:ea typeface="GB Pinyinok-D" panose="02010601030101010101" pitchFamily="2" charset="-122"/>
            </a:endParaRPr>
          </a:p>
          <a:p>
            <a:pPr eaLnBrk="0" hangingPunct="0"/>
            <a:r>
              <a:rPr lang="zh-CN" altLang="en-US" sz="2400" b="1" dirty="0">
                <a:latin typeface="STKaiti" panose="02010600040101010101" pitchFamily="2" charset="-122"/>
                <a:ea typeface="STKaiti" panose="02010600040101010101" pitchFamily="2" charset="-122"/>
                <a:cs typeface="Times New Roman" panose="02020603050405020304" pitchFamily="18" charset="0"/>
              </a:rPr>
              <a:t>②</a:t>
            </a:r>
            <a:r>
              <a:rPr lang="zh-CN" altLang="en-US" sz="2400" b="1" dirty="0">
                <a:latin typeface="STKaiti" panose="02010600040101010101" pitchFamily="2" charset="-122"/>
                <a:ea typeface="STKaiti" panose="02010600040101010101" pitchFamily="2" charset="-122"/>
              </a:rPr>
              <a:t>看  书</a:t>
            </a:r>
            <a:r>
              <a:rPr lang="en-US" altLang="zh-CN" sz="2400" b="1" dirty="0">
                <a:latin typeface="STKaiti" panose="02010600040101010101" pitchFamily="2" charset="-122"/>
                <a:ea typeface="STKaiti" panose="02010600040101010101" pitchFamily="2" charset="-122"/>
              </a:rPr>
              <a:t>_______</a:t>
            </a:r>
            <a:r>
              <a:rPr lang="zh-CN" altLang="en-US" sz="2400" b="1" dirty="0">
                <a:latin typeface="STKaiti" panose="02010600040101010101" pitchFamily="2" charset="-122"/>
                <a:ea typeface="STKaiti" panose="02010600040101010101" pitchFamily="2" charset="-122"/>
              </a:rPr>
              <a:t> </a:t>
            </a:r>
            <a:endParaRPr lang="zh-CN" altLang="en-US" sz="2400" b="1" dirty="0">
              <a:latin typeface="STKaiti" panose="02010600040101010101" pitchFamily="2" charset="-122"/>
              <a:ea typeface="STKaiti" panose="02010600040101010101" pitchFamily="2" charset="-122"/>
            </a:endParaRPr>
          </a:p>
        </p:txBody>
      </p:sp>
      <p:sp>
        <p:nvSpPr>
          <p:cNvPr id="68618" name="TextBox 27"/>
          <p:cNvSpPr txBox="1">
            <a:spLocks noChangeArrowheads="1"/>
          </p:cNvSpPr>
          <p:nvPr/>
        </p:nvSpPr>
        <p:spPr bwMode="auto">
          <a:xfrm>
            <a:off x="7829550" y="4137025"/>
            <a:ext cx="4627563" cy="769938"/>
          </a:xfrm>
          <a:prstGeom prst="rect">
            <a:avLst/>
          </a:prstGeom>
          <a:noFill/>
          <a:ln w="9525">
            <a:noFill/>
            <a:miter lim="800000"/>
          </a:ln>
        </p:spPr>
        <p:txBody>
          <a:bodyPr>
            <a:spAutoFit/>
          </a:bodyPr>
          <a:lstStyle/>
          <a:p>
            <a:pPr eaLnBrk="0" hangingPunct="0"/>
            <a:r>
              <a:rPr lang="en-US" altLang="zh-CN"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rPr>
              <a:t>dǎ</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diànhuà</a:t>
            </a:r>
            <a:r>
              <a:rPr lang="en-US" altLang="zh-CN" sz="2000" dirty="0">
                <a:latin typeface="GB Pinyinok-D" panose="02010601030101010101" pitchFamily="2" charset="-122"/>
                <a:ea typeface="GB Pinyinok-D" panose="02010601030101010101" pitchFamily="2" charset="-122"/>
              </a:rPr>
              <a:t> </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000" dirty="0">
              <a:latin typeface="GB Pinyinok-D" panose="02010601030101010101" pitchFamily="2" charset="-122"/>
              <a:ea typeface="GB Pinyinok-D" panose="02010601030101010101" pitchFamily="2" charset="-122"/>
              <a:sym typeface="SimSun" panose="02010600030101010101" pitchFamily="2" charset="-122"/>
            </a:endParaRPr>
          </a:p>
          <a:p>
            <a:pPr eaLnBrk="0" hangingPunct="0"/>
            <a:r>
              <a:rPr lang="zh-CN" altLang="en-US" sz="2400" b="1" dirty="0">
                <a:latin typeface="STKaiti" panose="02010600040101010101" pitchFamily="2" charset="-122"/>
                <a:ea typeface="STKaiti" panose="02010600040101010101" pitchFamily="2" charset="-122"/>
                <a:cs typeface="Times New Roman" panose="02020603050405020304" pitchFamily="18" charset="0"/>
              </a:rPr>
              <a:t>④打 电话</a:t>
            </a:r>
            <a:r>
              <a:rPr lang="en-US" altLang="zh-CN" sz="2400" b="1" dirty="0">
                <a:latin typeface="STKaiti" panose="02010600040101010101" pitchFamily="2" charset="-122"/>
                <a:ea typeface="STKaiti" panose="02010600040101010101" pitchFamily="2" charset="-122"/>
                <a:cs typeface="Times New Roman" panose="02020603050405020304" pitchFamily="18" charset="0"/>
              </a:rPr>
              <a:t>_______</a:t>
            </a:r>
            <a:r>
              <a:rPr lang="zh-CN" altLang="en-US" sz="2400" b="1" dirty="0">
                <a:latin typeface="STKaiti" panose="02010600040101010101" pitchFamily="2" charset="-122"/>
                <a:ea typeface="STKaiti" panose="02010600040101010101" pitchFamily="2" charset="-122"/>
                <a:cs typeface="Times New Roman" panose="02020603050405020304" pitchFamily="18" charset="0"/>
              </a:rPr>
              <a:t> </a:t>
            </a:r>
            <a:endParaRPr lang="zh-CN" altLang="en-US" sz="2400" b="1" dirty="0">
              <a:latin typeface="STKaiti" panose="02010600040101010101" pitchFamily="2" charset="-122"/>
              <a:ea typeface="STKaiti" panose="02010600040101010101" pitchFamily="2" charset="-122"/>
              <a:cs typeface="Times New Roman" panose="02020603050405020304" pitchFamily="18" charset="0"/>
            </a:endParaRPr>
          </a:p>
        </p:txBody>
      </p:sp>
      <p:sp>
        <p:nvSpPr>
          <p:cNvPr id="68619" name="TextBox 28"/>
          <p:cNvSpPr txBox="1">
            <a:spLocks noChangeArrowheads="1"/>
          </p:cNvSpPr>
          <p:nvPr/>
        </p:nvSpPr>
        <p:spPr bwMode="auto">
          <a:xfrm>
            <a:off x="7821613" y="1416050"/>
            <a:ext cx="4038600" cy="769938"/>
          </a:xfrm>
          <a:prstGeom prst="rect">
            <a:avLst/>
          </a:prstGeom>
          <a:noFill/>
          <a:ln w="9525">
            <a:noFill/>
            <a:miter lim="800000"/>
          </a:ln>
        </p:spPr>
        <p:txBody>
          <a:bodyPr>
            <a:spAutoFit/>
          </a:bodyPr>
          <a:lstStyle/>
          <a:p>
            <a:pPr eaLnBrk="0" hangingPunct="0"/>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kàn</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diànshì</a:t>
            </a:r>
            <a:r>
              <a:rPr lang="en-US" altLang="zh-CN" sz="2000" dirty="0">
                <a:latin typeface="GB Pinyinok-D" panose="02010601030101010101" pitchFamily="2" charset="-122"/>
                <a:ea typeface="GB Pinyinok-D" panose="02010601030101010101" pitchFamily="2" charset="-122"/>
              </a:rPr>
              <a:t> </a:t>
            </a:r>
            <a:endParaRPr lang="en-US" altLang="zh-CN" sz="2000" dirty="0">
              <a:latin typeface="GB Pinyinok-D" panose="02010601030101010101" pitchFamily="2" charset="-122"/>
              <a:ea typeface="GB Pinyinok-D" panose="02010601030101010101" pitchFamily="2" charset="-122"/>
            </a:endParaRPr>
          </a:p>
          <a:p>
            <a:pPr eaLnBrk="0" hangingPunct="0"/>
            <a:r>
              <a:rPr lang="zh-CN" altLang="en-US" sz="2400" b="1" dirty="0">
                <a:latin typeface="STKaiti" panose="02010600040101010101" pitchFamily="2" charset="-122"/>
                <a:ea typeface="STKaiti" panose="02010600040101010101" pitchFamily="2" charset="-122"/>
              </a:rPr>
              <a:t>①看 电视</a:t>
            </a:r>
            <a:r>
              <a:rPr lang="en-US" altLang="zh-CN" sz="2400" b="1" dirty="0">
                <a:latin typeface="STKaiti" panose="02010600040101010101" pitchFamily="2" charset="-122"/>
                <a:ea typeface="STKaiti" panose="02010600040101010101" pitchFamily="2" charset="-122"/>
              </a:rPr>
              <a:t>_______</a:t>
            </a:r>
            <a:r>
              <a:rPr lang="zh-CN" altLang="en-US" sz="2400" b="1" dirty="0">
                <a:latin typeface="STKaiti" panose="02010600040101010101" pitchFamily="2" charset="-122"/>
                <a:ea typeface="STKaiti" panose="02010600040101010101" pitchFamily="2" charset="-122"/>
              </a:rPr>
              <a:t>   </a:t>
            </a:r>
            <a:endParaRPr lang="zh-CN" altLang="en-US" sz="2400" b="1" dirty="0">
              <a:latin typeface="STKaiti" panose="02010600040101010101" pitchFamily="2" charset="-122"/>
              <a:ea typeface="STKaiti" panose="02010600040101010101" pitchFamily="2" charset="-122"/>
            </a:endParaRPr>
          </a:p>
        </p:txBody>
      </p:sp>
      <p:sp>
        <p:nvSpPr>
          <p:cNvPr id="68620" name="TextBox 29"/>
          <p:cNvSpPr txBox="1">
            <a:spLocks noChangeArrowheads="1"/>
          </p:cNvSpPr>
          <p:nvPr/>
        </p:nvSpPr>
        <p:spPr bwMode="auto">
          <a:xfrm>
            <a:off x="7840663" y="3230563"/>
            <a:ext cx="4229100" cy="769937"/>
          </a:xfrm>
          <a:prstGeom prst="rect">
            <a:avLst/>
          </a:prstGeom>
          <a:noFill/>
          <a:ln w="9525">
            <a:noFill/>
            <a:miter lim="800000"/>
          </a:ln>
        </p:spPr>
        <p:txBody>
          <a:bodyPr>
            <a:spAutoFit/>
          </a:bodyPr>
          <a:lstStyle/>
          <a:p>
            <a:pPr eaLnBrk="0" hangingPunct="0"/>
            <a:r>
              <a:rPr lang="en-US" altLang="zh-CN"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rPr>
              <a:t>shuìjiào</a:t>
            </a:r>
            <a:r>
              <a:rPr lang="en-US" altLang="zh-CN" sz="2000" dirty="0"/>
              <a:t> </a:t>
            </a:r>
            <a:r>
              <a:rPr lang="en-US" altLang="zh-CN"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endParaRPr>
          </a:p>
          <a:p>
            <a:pPr eaLnBrk="0" hangingPunct="0"/>
            <a:r>
              <a:rPr lang="zh-CN" altLang="en-US" sz="2400" b="1" dirty="0">
                <a:latin typeface="STKaiti" panose="02010600040101010101" pitchFamily="2" charset="-122"/>
                <a:ea typeface="STKaiti" panose="02010600040101010101" pitchFamily="2" charset="-122"/>
              </a:rPr>
              <a:t>③睡觉</a:t>
            </a:r>
            <a:r>
              <a:rPr lang="en-US" altLang="zh-CN" sz="2400" b="1" dirty="0">
                <a:latin typeface="STKaiti" panose="02010600040101010101" pitchFamily="2" charset="-122"/>
                <a:ea typeface="STKaiti" panose="02010600040101010101" pitchFamily="2" charset="-122"/>
              </a:rPr>
              <a:t>______</a:t>
            </a:r>
            <a:r>
              <a:rPr lang="zh-CN" altLang="en-US" sz="2400" b="1" dirty="0">
                <a:latin typeface="STKaiti" panose="02010600040101010101" pitchFamily="2" charset="-122"/>
                <a:ea typeface="STKaiti" panose="02010600040101010101" pitchFamily="2" charset="-122"/>
              </a:rPr>
              <a:t> </a:t>
            </a:r>
            <a:endParaRPr lang="zh-CN" altLang="en-US" sz="2400" b="1" dirty="0">
              <a:latin typeface="STKaiti" panose="02010600040101010101" pitchFamily="2" charset="-122"/>
              <a:ea typeface="STKaiti" panose="02010600040101010101" pitchFamily="2" charset="-122"/>
            </a:endParaRPr>
          </a:p>
        </p:txBody>
      </p:sp>
      <p:cxnSp>
        <p:nvCxnSpPr>
          <p:cNvPr id="68621"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pic>
        <p:nvPicPr>
          <p:cNvPr id="9" name="Picture 4" descr="C:\Documents and Settings\Administrator.CAOFAN\桌面\hsk一级\2课\2-04三-前图46358923（20）.jpg"/>
          <p:cNvPicPr preferRelativeResize="0">
            <a:picLocks noChangeArrowheads="1"/>
          </p:cNvPicPr>
          <p:nvPr/>
        </p:nvPicPr>
        <p:blipFill>
          <a:blip r:embed="rId4" cstate="print"/>
          <a:stretch>
            <a:fillRect/>
          </a:stretch>
        </p:blipFill>
        <p:spPr bwMode="auto">
          <a:xfrm>
            <a:off x="1322388" y="1741488"/>
            <a:ext cx="2159000" cy="1368425"/>
          </a:xfrm>
          <a:prstGeom prst="rect">
            <a:avLst/>
          </a:prstGeom>
          <a:ln w="38100" cap="sq">
            <a:solidFill>
              <a:srgbClr val="000000"/>
            </a:solidFill>
            <a:prstDash val="solid"/>
            <a:miter lim="800000"/>
            <a:headEnd/>
            <a:tailEnd/>
          </a:ln>
          <a:effectLst>
            <a:outerShdw blurRad="50800" dist="38100" dir="2700000" algn="tl" rotWithShape="0">
              <a:srgbClr val="000000">
                <a:alpha val="43000"/>
              </a:srgbClr>
            </a:outerShdw>
          </a:effectLst>
        </p:spPr>
      </p:pic>
      <p:sp>
        <p:nvSpPr>
          <p:cNvPr id="68623" name="TextBox 27"/>
          <p:cNvSpPr txBox="1"/>
          <p:nvPr/>
        </p:nvSpPr>
        <p:spPr bwMode="auto">
          <a:xfrm>
            <a:off x="1316038" y="1722438"/>
            <a:ext cx="431800" cy="455612"/>
          </a:xfrm>
          <a:prstGeom prst="rect">
            <a:avLst/>
          </a:prstGeom>
          <a:solidFill>
            <a:schemeClr val="bg1"/>
          </a:solidFill>
          <a:ln w="12700">
            <a:solidFill>
              <a:schemeClr val="tx1"/>
            </a:solidFill>
            <a:miter lim="800000"/>
          </a:ln>
        </p:spPr>
        <p:txBody>
          <a:bodyPr>
            <a:spAutoFit/>
          </a:bodyPr>
          <a:lstStyle/>
          <a:p>
            <a:r>
              <a:rPr lang="en-US" altLang="zh-CN" sz="2400" b="1"/>
              <a:t>A</a:t>
            </a:r>
            <a:endParaRPr lang="zh-CN" altLang="en-US" sz="2400" b="1"/>
          </a:p>
        </p:txBody>
      </p:sp>
      <p:pic>
        <p:nvPicPr>
          <p:cNvPr id="14" name="Picture 8" descr="C:\Documents and Settings\Administrator.CAOFAN\桌面\hsk一级\2课\2-08零-前图48346217（20）.jpg"/>
          <p:cNvPicPr preferRelativeResize="0">
            <a:picLocks noChangeArrowheads="1"/>
          </p:cNvPicPr>
          <p:nvPr/>
        </p:nvPicPr>
        <p:blipFill>
          <a:blip r:embed="rId5" cstate="print"/>
          <a:stretch>
            <a:fillRect/>
          </a:stretch>
        </p:blipFill>
        <p:spPr bwMode="auto">
          <a:xfrm>
            <a:off x="4597400" y="1725613"/>
            <a:ext cx="2160588" cy="1366837"/>
          </a:xfrm>
          <a:prstGeom prst="rect">
            <a:avLst/>
          </a:prstGeom>
          <a:ln w="38100" cap="sq">
            <a:solidFill>
              <a:srgbClr val="000000"/>
            </a:solidFill>
            <a:prstDash val="solid"/>
            <a:miter lim="800000"/>
            <a:headEnd/>
            <a:tailEnd/>
          </a:ln>
          <a:effectLst>
            <a:outerShdw blurRad="50800" dist="38100" dir="2700000" algn="tl" rotWithShape="0">
              <a:srgbClr val="000000">
                <a:alpha val="43000"/>
              </a:srgbClr>
            </a:outerShdw>
          </a:effectLst>
        </p:spPr>
      </p:pic>
      <p:sp>
        <p:nvSpPr>
          <p:cNvPr id="68625" name="TextBox 30"/>
          <p:cNvSpPr txBox="1"/>
          <p:nvPr/>
        </p:nvSpPr>
        <p:spPr bwMode="auto">
          <a:xfrm>
            <a:off x="4583113" y="1703388"/>
            <a:ext cx="403225" cy="455612"/>
          </a:xfrm>
          <a:prstGeom prst="rect">
            <a:avLst/>
          </a:prstGeom>
          <a:solidFill>
            <a:schemeClr val="bg1"/>
          </a:solidFill>
          <a:ln w="12700">
            <a:solidFill>
              <a:schemeClr val="tx1"/>
            </a:solidFill>
            <a:miter lim="800000"/>
          </a:ln>
        </p:spPr>
        <p:txBody>
          <a:bodyPr>
            <a:spAutoFit/>
          </a:bodyPr>
          <a:lstStyle/>
          <a:p>
            <a:r>
              <a:rPr lang="en-US" altLang="zh-CN" sz="2400" b="1"/>
              <a:t>D</a:t>
            </a:r>
            <a:endParaRPr lang="zh-CN" altLang="en-US" sz="2400" b="1"/>
          </a:p>
        </p:txBody>
      </p:sp>
      <p:sp>
        <p:nvSpPr>
          <p:cNvPr id="68626" name="TextBox 31"/>
          <p:cNvSpPr txBox="1"/>
          <p:nvPr/>
        </p:nvSpPr>
        <p:spPr bwMode="auto">
          <a:xfrm>
            <a:off x="4589463" y="3451225"/>
            <a:ext cx="398462" cy="461963"/>
          </a:xfrm>
          <a:prstGeom prst="rect">
            <a:avLst/>
          </a:prstGeom>
          <a:solidFill>
            <a:schemeClr val="bg1"/>
          </a:solidFill>
          <a:ln w="12700">
            <a:solidFill>
              <a:schemeClr val="tx1"/>
            </a:solidFill>
            <a:miter lim="800000"/>
          </a:ln>
        </p:spPr>
        <p:txBody>
          <a:bodyPr>
            <a:spAutoFit/>
          </a:bodyPr>
          <a:lstStyle/>
          <a:p>
            <a:r>
              <a:rPr lang="en-US" altLang="zh-CN" sz="2400" b="1"/>
              <a:t>E</a:t>
            </a:r>
            <a:endParaRPr lang="zh-CN" altLang="en-US" sz="2400" b="1"/>
          </a:p>
        </p:txBody>
      </p:sp>
      <p:pic>
        <p:nvPicPr>
          <p:cNvPr id="13" name="Picture 7" descr="C:\Documents and Settings\Administrator.CAOFAN\桌面\hsk一级\2课\2-07羊-前图7629013（20）.jpg"/>
          <p:cNvPicPr preferRelativeResize="0">
            <a:picLocks noChangeArrowheads="1"/>
          </p:cNvPicPr>
          <p:nvPr/>
        </p:nvPicPr>
        <p:blipFill>
          <a:blip r:embed="rId6" cstate="print"/>
          <a:stretch>
            <a:fillRect/>
          </a:stretch>
        </p:blipFill>
        <p:spPr bwMode="auto">
          <a:xfrm>
            <a:off x="4621213" y="5202238"/>
            <a:ext cx="2160587" cy="1368425"/>
          </a:xfrm>
          <a:prstGeom prst="rect">
            <a:avLst/>
          </a:prstGeom>
          <a:ln w="38100" cap="sq">
            <a:solidFill>
              <a:schemeClr val="tx1"/>
            </a:solidFill>
            <a:prstDash val="solid"/>
            <a:miter lim="800000"/>
            <a:headEnd/>
            <a:tailEnd/>
          </a:ln>
          <a:effectLst>
            <a:outerShdw blurRad="50800" dist="38100" dir="2700000" algn="tl" rotWithShape="0">
              <a:prstClr val="black">
                <a:alpha val="40000"/>
              </a:prstClr>
            </a:outerShdw>
          </a:effectLst>
        </p:spPr>
      </p:pic>
      <p:sp>
        <p:nvSpPr>
          <p:cNvPr id="68628" name="TextBox 32"/>
          <p:cNvSpPr txBox="1"/>
          <p:nvPr/>
        </p:nvSpPr>
        <p:spPr bwMode="auto">
          <a:xfrm>
            <a:off x="4597400" y="5187950"/>
            <a:ext cx="404813" cy="457200"/>
          </a:xfrm>
          <a:prstGeom prst="rect">
            <a:avLst/>
          </a:prstGeom>
          <a:solidFill>
            <a:schemeClr val="bg1"/>
          </a:solidFill>
          <a:ln w="12700">
            <a:solidFill>
              <a:schemeClr val="tx1"/>
            </a:solidFill>
            <a:miter lim="800000"/>
          </a:ln>
        </p:spPr>
        <p:txBody>
          <a:bodyPr>
            <a:spAutoFit/>
          </a:bodyPr>
          <a:lstStyle/>
          <a:p>
            <a:r>
              <a:rPr lang="en-US" altLang="zh-CN" sz="2400" b="1"/>
              <a:t>F</a:t>
            </a:r>
            <a:endParaRPr lang="zh-CN" altLang="en-US" sz="2400" b="1"/>
          </a:p>
        </p:txBody>
      </p:sp>
      <p:sp>
        <p:nvSpPr>
          <p:cNvPr id="25" name="TextBox 27"/>
          <p:cNvSpPr txBox="1"/>
          <p:nvPr/>
        </p:nvSpPr>
        <p:spPr bwMode="auto">
          <a:xfrm>
            <a:off x="9204325" y="5313363"/>
            <a:ext cx="1541463" cy="461962"/>
          </a:xfrm>
          <a:prstGeom prst="rect">
            <a:avLst/>
          </a:prstGeom>
          <a:noFill/>
          <a:ln w="12700">
            <a:noFill/>
            <a:miter lim="800000"/>
          </a:ln>
        </p:spPr>
        <p:txBody>
          <a:bodyPr>
            <a:spAutoFit/>
          </a:bodyPr>
          <a:lstStyle/>
          <a:p>
            <a:r>
              <a:rPr lang="en-US" altLang="zh-CN" sz="2400" b="1"/>
              <a:t>E</a:t>
            </a:r>
            <a:endParaRPr lang="zh-CN" altLang="en-US" sz="2400" b="1"/>
          </a:p>
        </p:txBody>
      </p:sp>
      <p:sp>
        <p:nvSpPr>
          <p:cNvPr id="26" name="TextBox 28"/>
          <p:cNvSpPr txBox="1"/>
          <p:nvPr/>
        </p:nvSpPr>
        <p:spPr bwMode="auto">
          <a:xfrm flipH="1">
            <a:off x="9210675" y="6169025"/>
            <a:ext cx="839788" cy="461963"/>
          </a:xfrm>
          <a:prstGeom prst="rect">
            <a:avLst/>
          </a:prstGeom>
          <a:noFill/>
          <a:ln w="12700">
            <a:noFill/>
            <a:miter lim="800000"/>
          </a:ln>
        </p:spPr>
        <p:txBody>
          <a:bodyPr>
            <a:spAutoFit/>
          </a:bodyPr>
          <a:lstStyle/>
          <a:p>
            <a:r>
              <a:rPr lang="en-US" altLang="zh-CN" sz="2400" b="1"/>
              <a:t>F</a:t>
            </a:r>
            <a:endParaRPr lang="zh-CN" altLang="en-US" sz="2400" b="1"/>
          </a:p>
        </p:txBody>
      </p:sp>
      <p:sp>
        <p:nvSpPr>
          <p:cNvPr id="27" name="TextBox 32"/>
          <p:cNvSpPr txBox="1"/>
          <p:nvPr/>
        </p:nvSpPr>
        <p:spPr bwMode="auto">
          <a:xfrm>
            <a:off x="9126538" y="3524250"/>
            <a:ext cx="1320800" cy="461963"/>
          </a:xfrm>
          <a:prstGeom prst="rect">
            <a:avLst/>
          </a:prstGeom>
          <a:noFill/>
          <a:ln w="12700">
            <a:noFill/>
            <a:miter lim="800000"/>
          </a:ln>
        </p:spPr>
        <p:txBody>
          <a:bodyPr>
            <a:spAutoFit/>
          </a:bodyPr>
          <a:lstStyle/>
          <a:p>
            <a:r>
              <a:rPr lang="en-US" altLang="zh-CN" sz="2400" b="1"/>
              <a:t>A</a:t>
            </a:r>
            <a:endParaRPr lang="zh-CN" altLang="en-US" sz="2400" b="1"/>
          </a:p>
        </p:txBody>
      </p:sp>
      <p:sp>
        <p:nvSpPr>
          <p:cNvPr id="28" name="TextBox 29"/>
          <p:cNvSpPr txBox="1"/>
          <p:nvPr/>
        </p:nvSpPr>
        <p:spPr bwMode="auto">
          <a:xfrm>
            <a:off x="9526038" y="1708150"/>
            <a:ext cx="1323975" cy="461963"/>
          </a:xfrm>
          <a:prstGeom prst="rect">
            <a:avLst/>
          </a:prstGeom>
          <a:noFill/>
          <a:ln w="12700">
            <a:noFill/>
            <a:miter lim="800000"/>
          </a:ln>
        </p:spPr>
        <p:txBody>
          <a:bodyPr>
            <a:spAutoFit/>
          </a:bodyPr>
          <a:lstStyle/>
          <a:p>
            <a:r>
              <a:rPr lang="en-US" altLang="zh-CN" sz="2400" b="1" dirty="0"/>
              <a:t>B</a:t>
            </a:r>
            <a:endParaRPr lang="zh-CN" altLang="en-US" sz="2400" b="1" dirty="0"/>
          </a:p>
        </p:txBody>
      </p:sp>
      <p:sp>
        <p:nvSpPr>
          <p:cNvPr id="29" name="TextBox 30"/>
          <p:cNvSpPr txBox="1"/>
          <p:nvPr/>
        </p:nvSpPr>
        <p:spPr bwMode="auto">
          <a:xfrm>
            <a:off x="9344025" y="2524125"/>
            <a:ext cx="1196975" cy="461963"/>
          </a:xfrm>
          <a:prstGeom prst="rect">
            <a:avLst/>
          </a:prstGeom>
          <a:noFill/>
          <a:ln w="12700">
            <a:noFill/>
            <a:miter lim="800000"/>
          </a:ln>
        </p:spPr>
        <p:txBody>
          <a:bodyPr>
            <a:spAutoFit/>
          </a:bodyPr>
          <a:lstStyle/>
          <a:p>
            <a:r>
              <a:rPr lang="en-US" altLang="zh-CN" sz="2400" b="1"/>
              <a:t>D</a:t>
            </a:r>
            <a:endParaRPr lang="zh-CN" altLang="en-US" sz="2400" b="1"/>
          </a:p>
        </p:txBody>
      </p:sp>
      <p:sp>
        <p:nvSpPr>
          <p:cNvPr id="30" name="TextBox 31"/>
          <p:cNvSpPr txBox="1"/>
          <p:nvPr/>
        </p:nvSpPr>
        <p:spPr bwMode="auto">
          <a:xfrm>
            <a:off x="9532938" y="4411663"/>
            <a:ext cx="1320800" cy="461962"/>
          </a:xfrm>
          <a:prstGeom prst="rect">
            <a:avLst/>
          </a:prstGeom>
          <a:noFill/>
          <a:ln w="12700">
            <a:noFill/>
            <a:miter lim="800000"/>
          </a:ln>
        </p:spPr>
        <p:txBody>
          <a:bodyPr>
            <a:spAutoFit/>
          </a:bodyPr>
          <a:lstStyle/>
          <a:p>
            <a:r>
              <a:rPr lang="en-US" altLang="zh-CN" sz="2400" b="1"/>
              <a:t> C</a:t>
            </a:r>
            <a:endParaRPr lang="zh-CN" altLang="en-US" sz="2400" b="1"/>
          </a:p>
        </p:txBody>
      </p:sp>
      <p:sp>
        <p:nvSpPr>
          <p:cNvPr id="68635" name="TextBox 28"/>
          <p:cNvSpPr txBox="1"/>
          <p:nvPr/>
        </p:nvSpPr>
        <p:spPr bwMode="auto">
          <a:xfrm>
            <a:off x="1290638" y="3455988"/>
            <a:ext cx="400050" cy="461962"/>
          </a:xfrm>
          <a:prstGeom prst="rect">
            <a:avLst/>
          </a:prstGeom>
          <a:solidFill>
            <a:schemeClr val="bg1"/>
          </a:solidFill>
          <a:ln w="12700">
            <a:solidFill>
              <a:schemeClr val="tx1"/>
            </a:solidFill>
            <a:miter lim="800000"/>
          </a:ln>
        </p:spPr>
        <p:txBody>
          <a:bodyPr>
            <a:spAutoFit/>
          </a:bodyPr>
          <a:lstStyle/>
          <a:p>
            <a:r>
              <a:rPr lang="en-US" altLang="zh-CN" sz="2400" b="1"/>
              <a:t>B</a:t>
            </a:r>
            <a:endParaRPr lang="zh-CN" altLang="en-US" sz="2400" b="1"/>
          </a:p>
        </p:txBody>
      </p:sp>
      <p:sp>
        <p:nvSpPr>
          <p:cNvPr id="68636" name="TextBox 29"/>
          <p:cNvSpPr txBox="1"/>
          <p:nvPr/>
        </p:nvSpPr>
        <p:spPr bwMode="auto">
          <a:xfrm>
            <a:off x="1317625" y="5207000"/>
            <a:ext cx="400050" cy="461963"/>
          </a:xfrm>
          <a:prstGeom prst="rect">
            <a:avLst/>
          </a:prstGeom>
          <a:solidFill>
            <a:schemeClr val="bg1"/>
          </a:solidFill>
          <a:ln w="12700">
            <a:solidFill>
              <a:schemeClr val="tx1"/>
            </a:solidFill>
            <a:miter lim="800000"/>
          </a:ln>
        </p:spPr>
        <p:txBody>
          <a:bodyPr>
            <a:spAutoFit/>
          </a:bodyPr>
          <a:lstStyle/>
          <a:p>
            <a:r>
              <a:rPr lang="en-US" altLang="zh-CN" sz="2400" b="1"/>
              <a:t>C</a:t>
            </a:r>
            <a:endParaRPr lang="zh-CN" altLang="en-US" sz="2400" b="1"/>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29" grpId="0"/>
      <p:bldP spid="30"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1" name="文本框 142"/>
          <p:cNvSpPr>
            <a:spLocks noChangeArrowheads="1"/>
          </p:cNvSpPr>
          <p:nvPr/>
        </p:nvSpPr>
        <p:spPr bwMode="auto">
          <a:xfrm>
            <a:off x="3463925" y="1463675"/>
            <a:ext cx="825500"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wèi</a:t>
            </a:r>
            <a:r>
              <a:rPr lang="en-US" altLang="zh-CN" sz="2800"/>
              <a:t> </a:t>
            </a:r>
            <a:endParaRPr lang="en-US" altLang="zh-CN" sz="2800" b="1">
              <a:solidFill>
                <a:srgbClr val="000000"/>
              </a:solidFill>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5148" name="文本框 148"/>
          <p:cNvSpPr>
            <a:spLocks noChangeArrowheads="1"/>
          </p:cNvSpPr>
          <p:nvPr/>
        </p:nvSpPr>
        <p:spPr bwMode="auto">
          <a:xfrm>
            <a:off x="4141788" y="2354263"/>
            <a:ext cx="2279650"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xuéxí</a:t>
            </a:r>
            <a:r>
              <a:rPr lang="zh-CN" altLang="en-US" sz="2800" b="1"/>
              <a:t>（</a:t>
            </a:r>
            <a:r>
              <a:rPr lang="en-US" altLang="zh-CN" sz="2800" b="1">
                <a:latin typeface="GB Pinyinok-D" panose="02010601030101010101" pitchFamily="2" charset="-122"/>
                <a:ea typeface="GB Pinyinok-D" panose="02010601030101010101" pitchFamily="2" charset="-122"/>
              </a:rPr>
              <a:t>xué</a:t>
            </a:r>
            <a:r>
              <a:rPr lang="zh-CN" altLang="en-US" sz="2800" b="1"/>
              <a:t>）</a:t>
            </a:r>
            <a:endParaRPr lang="en-US" altLang="zh-CN" sz="2800" b="1">
              <a:solidFill>
                <a:srgbClr val="000000"/>
              </a:solidFill>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5149" name="文本框 149"/>
          <p:cNvSpPr>
            <a:spLocks noChangeArrowheads="1"/>
          </p:cNvSpPr>
          <p:nvPr/>
        </p:nvSpPr>
        <p:spPr bwMode="auto">
          <a:xfrm>
            <a:off x="3459163" y="3175000"/>
            <a:ext cx="1425575"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shuìjiào</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cxnSp>
        <p:nvCxnSpPr>
          <p:cNvPr id="69637"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grpSp>
        <p:nvGrpSpPr>
          <p:cNvPr id="2" name="组合 5"/>
          <p:cNvGrpSpPr/>
          <p:nvPr/>
        </p:nvGrpSpPr>
        <p:grpSpPr bwMode="auto">
          <a:xfrm>
            <a:off x="1995488" y="1463675"/>
            <a:ext cx="1338262" cy="546100"/>
            <a:chOff x="682668" y="3939837"/>
            <a:chExt cx="1338943" cy="545509"/>
          </a:xfrm>
        </p:grpSpPr>
        <p:sp>
          <p:nvSpPr>
            <p:cNvPr id="69676" name="圆角矩形 32"/>
            <p:cNvSpPr>
              <a:spLocks noChangeArrowheads="1"/>
            </p:cNvSpPr>
            <p:nvPr/>
          </p:nvSpPr>
          <p:spPr bwMode="auto">
            <a:xfrm>
              <a:off x="682668" y="3939837"/>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77" name="文本框 88"/>
            <p:cNvSpPr>
              <a:spLocks noChangeArrowheads="1"/>
            </p:cNvSpPr>
            <p:nvPr/>
          </p:nvSpPr>
          <p:spPr bwMode="auto">
            <a:xfrm>
              <a:off x="879756" y="3959851"/>
              <a:ext cx="905498" cy="525495"/>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喂</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3" name="组合 83"/>
          <p:cNvGrpSpPr/>
          <p:nvPr/>
        </p:nvGrpSpPr>
        <p:grpSpPr bwMode="auto">
          <a:xfrm>
            <a:off x="1995488" y="2316163"/>
            <a:ext cx="2022475" cy="533400"/>
            <a:chOff x="955178" y="2316013"/>
            <a:chExt cx="1583066" cy="533763"/>
          </a:xfrm>
        </p:grpSpPr>
        <p:sp>
          <p:nvSpPr>
            <p:cNvPr id="69674" name="圆角矩形 31"/>
            <p:cNvSpPr>
              <a:spLocks noChangeArrowheads="1"/>
            </p:cNvSpPr>
            <p:nvPr/>
          </p:nvSpPr>
          <p:spPr bwMode="auto">
            <a:xfrm>
              <a:off x="955178" y="2316013"/>
              <a:ext cx="1583066" cy="5287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75" name="文本框 107"/>
            <p:cNvSpPr>
              <a:spLocks noChangeArrowheads="1"/>
            </p:cNvSpPr>
            <p:nvPr/>
          </p:nvSpPr>
          <p:spPr bwMode="auto">
            <a:xfrm>
              <a:off x="1027624" y="2323991"/>
              <a:ext cx="1510620" cy="525785"/>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学习（学）</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4" name="组合 7"/>
          <p:cNvGrpSpPr/>
          <p:nvPr/>
        </p:nvGrpSpPr>
        <p:grpSpPr bwMode="auto">
          <a:xfrm>
            <a:off x="1997075" y="3170238"/>
            <a:ext cx="1338263" cy="530225"/>
            <a:chOff x="683984" y="5619216"/>
            <a:chExt cx="1338943" cy="529187"/>
          </a:xfrm>
        </p:grpSpPr>
        <p:sp>
          <p:nvSpPr>
            <p:cNvPr id="69672"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73" name="文本框 110"/>
            <p:cNvSpPr>
              <a:spLocks noChangeArrowheads="1"/>
            </p:cNvSpPr>
            <p:nvPr/>
          </p:nvSpPr>
          <p:spPr bwMode="auto">
            <a:xfrm>
              <a:off x="884431" y="5622652"/>
              <a:ext cx="903912" cy="524756"/>
            </a:xfrm>
            <a:prstGeom prst="rect">
              <a:avLst/>
            </a:prstGeom>
            <a:noFill/>
            <a:ln w="9525">
              <a:noFill/>
              <a:miter lim="800000"/>
            </a:ln>
          </p:spPr>
          <p:txBody>
            <a:bodyPr wrap="none" lIns="90170" tIns="46990" rIns="90170" bIns="46990" anchor="ctr">
              <a:spAutoFit/>
            </a:bodyPr>
            <a:lstStyle/>
            <a:p>
              <a:r>
                <a:rPr lang="zh-CN" altLang="en-US" sz="2800" b="1">
                  <a:solidFill>
                    <a:srgbClr val="000000"/>
                  </a:solidFill>
                  <a:latin typeface="Calibri" panose="020F0502020204030204" pitchFamily="34" charset="0"/>
                  <a:sym typeface="SimSun" panose="02010600030101010101" pitchFamily="2" charset="-122"/>
                </a:rPr>
                <a:t>睡觉</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69641" name="组合 8"/>
          <p:cNvGrpSpPr/>
          <p:nvPr/>
        </p:nvGrpSpPr>
        <p:grpSpPr bwMode="auto">
          <a:xfrm>
            <a:off x="307975" y="6350"/>
            <a:ext cx="3833813" cy="646113"/>
            <a:chOff x="308629" y="6819"/>
            <a:chExt cx="3833696" cy="646331"/>
          </a:xfrm>
        </p:grpSpPr>
        <p:sp>
          <p:nvSpPr>
            <p:cNvPr id="32"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33" name="直接连接符 32"/>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 name="文本框 142"/>
          <p:cNvSpPr>
            <a:spLocks noChangeArrowheads="1"/>
          </p:cNvSpPr>
          <p:nvPr/>
        </p:nvSpPr>
        <p:spPr bwMode="auto">
          <a:xfrm>
            <a:off x="8834438" y="1484313"/>
            <a:ext cx="2484437" cy="523875"/>
          </a:xfrm>
          <a:prstGeom prst="rect">
            <a:avLst/>
          </a:prstGeom>
          <a:noFill/>
          <a:ln w="9525">
            <a:noFill/>
            <a:miter lim="800000"/>
          </a:ln>
        </p:spPr>
        <p:txBody>
          <a:bodyPr>
            <a:spAutoFit/>
          </a:bodyPr>
          <a:lstStyle/>
          <a:p>
            <a:r>
              <a:rPr lang="en-US" altLang="zh-CN" sz="2800" b="1">
                <a:latin typeface="GB Pinyinok-D" panose="02010601030101010101" pitchFamily="2" charset="-122"/>
                <a:ea typeface="GB Pinyinok-D" panose="02010601030101010101" pitchFamily="2" charset="-122"/>
              </a:rPr>
              <a:t>yě</a:t>
            </a:r>
            <a:endParaRPr lang="en-US" altLang="zh-CN" sz="2800" b="1">
              <a:solidFill>
                <a:srgbClr val="000000"/>
              </a:solidFill>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37" name="文本框 148"/>
          <p:cNvSpPr>
            <a:spLocks noChangeArrowheads="1"/>
          </p:cNvSpPr>
          <p:nvPr/>
        </p:nvSpPr>
        <p:spPr bwMode="auto">
          <a:xfrm>
            <a:off x="8802688" y="2352675"/>
            <a:ext cx="1558925"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shànɡwǔ</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38" name="文本框 149"/>
          <p:cNvSpPr>
            <a:spLocks noChangeArrowheads="1"/>
          </p:cNvSpPr>
          <p:nvPr/>
        </p:nvSpPr>
        <p:spPr bwMode="auto">
          <a:xfrm>
            <a:off x="8802688" y="3195638"/>
            <a:ext cx="1344612"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diànshì</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6" name="组合 38"/>
          <p:cNvGrpSpPr/>
          <p:nvPr/>
        </p:nvGrpSpPr>
        <p:grpSpPr bwMode="auto">
          <a:xfrm>
            <a:off x="7313613" y="1484313"/>
            <a:ext cx="1339850" cy="530225"/>
            <a:chOff x="682668" y="3939837"/>
            <a:chExt cx="1338943" cy="529486"/>
          </a:xfrm>
        </p:grpSpPr>
        <p:sp>
          <p:nvSpPr>
            <p:cNvPr id="69668" name="圆角矩形 32"/>
            <p:cNvSpPr>
              <a:spLocks noChangeArrowheads="1"/>
            </p:cNvSpPr>
            <p:nvPr/>
          </p:nvSpPr>
          <p:spPr bwMode="auto">
            <a:xfrm>
              <a:off x="682668" y="3939837"/>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69" name="文本框 88"/>
            <p:cNvSpPr>
              <a:spLocks noChangeArrowheads="1"/>
            </p:cNvSpPr>
            <p:nvPr/>
          </p:nvSpPr>
          <p:spPr bwMode="auto">
            <a:xfrm>
              <a:off x="756414" y="3944107"/>
              <a:ext cx="1110307" cy="525216"/>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*也</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7" name="组合 41"/>
          <p:cNvGrpSpPr/>
          <p:nvPr/>
        </p:nvGrpSpPr>
        <p:grpSpPr bwMode="auto">
          <a:xfrm>
            <a:off x="7313613" y="2328863"/>
            <a:ext cx="1338262" cy="536575"/>
            <a:chOff x="682668" y="4792841"/>
            <a:chExt cx="1338943" cy="536981"/>
          </a:xfrm>
        </p:grpSpPr>
        <p:sp>
          <p:nvSpPr>
            <p:cNvPr id="69666" name="圆角矩形 31"/>
            <p:cNvSpPr>
              <a:spLocks noChangeArrowheads="1"/>
            </p:cNvSpPr>
            <p:nvPr/>
          </p:nvSpPr>
          <p:spPr bwMode="auto">
            <a:xfrm>
              <a:off x="682668" y="4800635"/>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67" name="文本框 107"/>
            <p:cNvSpPr>
              <a:spLocks noChangeArrowheads="1"/>
            </p:cNvSpPr>
            <p:nvPr/>
          </p:nvSpPr>
          <p:spPr bwMode="auto">
            <a:xfrm>
              <a:off x="858581" y="4792841"/>
              <a:ext cx="903911" cy="52618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上午</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8" name="组合 44"/>
          <p:cNvGrpSpPr/>
          <p:nvPr/>
        </p:nvGrpSpPr>
        <p:grpSpPr bwMode="auto">
          <a:xfrm>
            <a:off x="7315200" y="3190875"/>
            <a:ext cx="1338263" cy="528638"/>
            <a:chOff x="683984" y="5619216"/>
            <a:chExt cx="1338943" cy="532820"/>
          </a:xfrm>
        </p:grpSpPr>
        <p:sp>
          <p:nvSpPr>
            <p:cNvPr id="69664"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65" name="文本框 110"/>
            <p:cNvSpPr>
              <a:spLocks noChangeArrowheads="1"/>
            </p:cNvSpPr>
            <p:nvPr/>
          </p:nvSpPr>
          <p:spPr bwMode="auto">
            <a:xfrm>
              <a:off x="881385" y="5622656"/>
              <a:ext cx="903912" cy="529380"/>
            </a:xfrm>
            <a:prstGeom prst="rect">
              <a:avLst/>
            </a:prstGeom>
            <a:noFill/>
            <a:ln w="9525">
              <a:noFill/>
              <a:miter lim="800000"/>
            </a:ln>
          </p:spPr>
          <p:txBody>
            <a:bodyPr wrap="none"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电视</a:t>
              </a:r>
              <a:endParaRPr lang="zh-CN" altLang="en-US" sz="2800" b="1">
                <a:solidFill>
                  <a:srgbClr val="000000"/>
                </a:solidFill>
                <a:latin typeface="Calibri" panose="020F0502020204030204" pitchFamily="34" charset="0"/>
                <a:sym typeface="SimSun" panose="02010600030101010101" pitchFamily="2" charset="-122"/>
              </a:endParaRPr>
            </a:p>
          </p:txBody>
        </p:sp>
      </p:grpSp>
      <p:sp>
        <p:nvSpPr>
          <p:cNvPr id="30" name="文本框 149"/>
          <p:cNvSpPr>
            <a:spLocks noChangeArrowheads="1"/>
          </p:cNvSpPr>
          <p:nvPr/>
        </p:nvSpPr>
        <p:spPr bwMode="auto">
          <a:xfrm>
            <a:off x="3452813" y="4068763"/>
            <a:ext cx="1246187" cy="523875"/>
          </a:xfrm>
          <a:prstGeom prst="rect">
            <a:avLst/>
          </a:prstGeom>
          <a:noFill/>
          <a:ln w="9525">
            <a:noFill/>
            <a:miter lim="800000"/>
          </a:ln>
        </p:spPr>
        <p:txBody>
          <a:bodyPr wrap="none">
            <a:spAutoFit/>
          </a:bodyPr>
          <a:lstStyle/>
          <a:p>
            <a:r>
              <a:rPr lang="en-US" altLang="zh-CN" sz="2800" b="1" dirty="0" err="1">
                <a:latin typeface="GB Pinyinok-D" panose="02010601030101010101" pitchFamily="2" charset="-122"/>
                <a:ea typeface="GB Pinyinok-D" panose="02010601030101010101" pitchFamily="2" charset="-122"/>
              </a:rPr>
              <a:t>xǐhuɑn</a:t>
            </a:r>
            <a:endParaRPr lang="en-US" altLang="zh-CN" sz="2800" b="1" dirty="0">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9" name="组合 7"/>
          <p:cNvGrpSpPr/>
          <p:nvPr/>
        </p:nvGrpSpPr>
        <p:grpSpPr bwMode="auto">
          <a:xfrm>
            <a:off x="1992313" y="4064000"/>
            <a:ext cx="1338262" cy="528638"/>
            <a:chOff x="683984" y="5619216"/>
            <a:chExt cx="1338943" cy="532824"/>
          </a:xfrm>
        </p:grpSpPr>
        <p:sp>
          <p:nvSpPr>
            <p:cNvPr id="69662"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63" name="文本框 110"/>
            <p:cNvSpPr>
              <a:spLocks noChangeArrowheads="1"/>
            </p:cNvSpPr>
            <p:nvPr/>
          </p:nvSpPr>
          <p:spPr bwMode="auto">
            <a:xfrm>
              <a:off x="868052" y="5622657"/>
              <a:ext cx="903911" cy="52938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喜欢</a:t>
              </a:r>
              <a:endParaRPr lang="zh-CN" altLang="en-US" sz="2800" b="1">
                <a:solidFill>
                  <a:srgbClr val="000000"/>
                </a:solidFill>
                <a:latin typeface="Calibri" panose="020F0502020204030204" pitchFamily="34" charset="0"/>
                <a:sym typeface="SimSun" panose="02010600030101010101" pitchFamily="2" charset="-122"/>
              </a:endParaRPr>
            </a:p>
          </p:txBody>
        </p:sp>
      </p:grpSp>
      <p:sp>
        <p:nvSpPr>
          <p:cNvPr id="39" name="文本框 149"/>
          <p:cNvSpPr>
            <a:spLocks noChangeArrowheads="1"/>
          </p:cNvSpPr>
          <p:nvPr/>
        </p:nvSpPr>
        <p:spPr bwMode="auto">
          <a:xfrm>
            <a:off x="8797925" y="4089400"/>
            <a:ext cx="665163" cy="523875"/>
          </a:xfrm>
          <a:prstGeom prst="rect">
            <a:avLst/>
          </a:prstGeom>
          <a:noFill/>
          <a:ln w="9525">
            <a:noFill/>
            <a:miter lim="800000"/>
          </a:ln>
        </p:spPr>
        <p:txBody>
          <a:bodyPr wrap="none">
            <a:spAutoFit/>
          </a:bodyPr>
          <a:lstStyle/>
          <a:p>
            <a:r>
              <a:rPr lang="en-US" altLang="zh-CN" sz="2800" b="1" dirty="0" err="1">
                <a:latin typeface="GB Pinyinok-D" panose="02010601030101010101" pitchFamily="2" charset="-122"/>
                <a:ea typeface="GB Pinyinok-D" panose="02010601030101010101" pitchFamily="2" charset="-122"/>
              </a:rPr>
              <a:t>ɡěi</a:t>
            </a:r>
            <a:endParaRPr lang="en-US" altLang="zh-CN" sz="2800" b="1" dirty="0">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10" name="组合 44"/>
          <p:cNvGrpSpPr/>
          <p:nvPr/>
        </p:nvGrpSpPr>
        <p:grpSpPr bwMode="auto">
          <a:xfrm>
            <a:off x="7310438" y="4084638"/>
            <a:ext cx="1338262" cy="544512"/>
            <a:chOff x="683984" y="5619216"/>
            <a:chExt cx="1338943" cy="547550"/>
          </a:xfrm>
        </p:grpSpPr>
        <p:sp>
          <p:nvSpPr>
            <p:cNvPr id="69660"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61" name="文本框 110"/>
            <p:cNvSpPr>
              <a:spLocks noChangeArrowheads="1"/>
            </p:cNvSpPr>
            <p:nvPr/>
          </p:nvSpPr>
          <p:spPr bwMode="auto">
            <a:xfrm>
              <a:off x="922035" y="5638443"/>
              <a:ext cx="722681" cy="52832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*给</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11" name="组合 7"/>
          <p:cNvGrpSpPr/>
          <p:nvPr/>
        </p:nvGrpSpPr>
        <p:grpSpPr bwMode="auto">
          <a:xfrm>
            <a:off x="2008188" y="4946650"/>
            <a:ext cx="1455737" cy="530225"/>
            <a:chOff x="683984" y="5619216"/>
            <a:chExt cx="1338943" cy="529187"/>
          </a:xfrm>
        </p:grpSpPr>
        <p:sp>
          <p:nvSpPr>
            <p:cNvPr id="69658"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59" name="文本框 110"/>
            <p:cNvSpPr>
              <a:spLocks noChangeArrowheads="1"/>
            </p:cNvSpPr>
            <p:nvPr/>
          </p:nvSpPr>
          <p:spPr bwMode="auto">
            <a:xfrm>
              <a:off x="756584" y="5622652"/>
              <a:ext cx="1264771" cy="524756"/>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打电话</a:t>
              </a:r>
              <a:endParaRPr lang="zh-CN" altLang="en-US" sz="2800" b="1">
                <a:solidFill>
                  <a:srgbClr val="000000"/>
                </a:solidFill>
                <a:latin typeface="Calibri" panose="020F0502020204030204" pitchFamily="34" charset="0"/>
                <a:sym typeface="SimSun" panose="02010600030101010101" pitchFamily="2" charset="-122"/>
              </a:endParaRPr>
            </a:p>
          </p:txBody>
        </p:sp>
      </p:grpSp>
      <p:sp>
        <p:nvSpPr>
          <p:cNvPr id="55" name="文本框 149"/>
          <p:cNvSpPr>
            <a:spLocks noChangeArrowheads="1"/>
          </p:cNvSpPr>
          <p:nvPr/>
        </p:nvSpPr>
        <p:spPr bwMode="auto">
          <a:xfrm>
            <a:off x="3452813" y="4937125"/>
            <a:ext cx="1879600"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dǎ</a:t>
            </a:r>
            <a:r>
              <a:rPr lang="en-US" altLang="zh-CN" sz="2800"/>
              <a:t> </a:t>
            </a:r>
            <a:r>
              <a:rPr lang="en-US" altLang="zh-CN" sz="2800" b="1">
                <a:latin typeface="GB Pinyinok-D" panose="02010601030101010101" pitchFamily="2" charset="-122"/>
                <a:ea typeface="GB Pinyinok-D" panose="02010601030101010101" pitchFamily="2" charset="-122"/>
              </a:rPr>
              <a:t>diànhuà</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71" name="文本框 149"/>
          <p:cNvSpPr>
            <a:spLocks noChangeArrowheads="1"/>
          </p:cNvSpPr>
          <p:nvPr/>
        </p:nvSpPr>
        <p:spPr bwMode="auto">
          <a:xfrm>
            <a:off x="8793163" y="4951413"/>
            <a:ext cx="585787"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bɑ</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12" name="组合 44"/>
          <p:cNvGrpSpPr/>
          <p:nvPr/>
        </p:nvGrpSpPr>
        <p:grpSpPr bwMode="auto">
          <a:xfrm>
            <a:off x="7305675" y="4946650"/>
            <a:ext cx="1338263" cy="544513"/>
            <a:chOff x="683984" y="5619216"/>
            <a:chExt cx="1338943" cy="547549"/>
          </a:xfrm>
        </p:grpSpPr>
        <p:sp>
          <p:nvSpPr>
            <p:cNvPr id="69656"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57" name="文本框 110"/>
            <p:cNvSpPr>
              <a:spLocks noChangeArrowheads="1"/>
            </p:cNvSpPr>
            <p:nvPr/>
          </p:nvSpPr>
          <p:spPr bwMode="auto">
            <a:xfrm>
              <a:off x="969357" y="5638443"/>
              <a:ext cx="722682" cy="52832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*吧</a:t>
              </a:r>
              <a:endParaRPr lang="zh-CN" altLang="en-US" sz="2800" b="1">
                <a:solidFill>
                  <a:srgbClr val="000000"/>
                </a:solidFill>
                <a:latin typeface="Calibri" panose="020F0502020204030204" pitchFamily="34" charset="0"/>
                <a:sym typeface="SimSun" panose="02010600030101010101" pitchFamily="2" charset="-122"/>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3" nodeType="clickEffect">
                                  <p:stCondLst>
                                    <p:cond delay="0"/>
                                  </p:stCondLst>
                                  <p:childTnLst>
                                    <p:set>
                                      <p:cBhvr>
                                        <p:cTn id="13" dur="1" fill="hold">
                                          <p:stCondLst>
                                            <p:cond delay="0"/>
                                          </p:stCondLst>
                                        </p:cTn>
                                        <p:tgtEl>
                                          <p:spTgt spid="5141"/>
                                        </p:tgtEl>
                                        <p:attrNameLst>
                                          <p:attrName>style.visibility</p:attrName>
                                        </p:attrNameLst>
                                      </p:cBhvr>
                                      <p:to>
                                        <p:strVal val="visible"/>
                                      </p:to>
                                    </p:set>
                                    <p:anim calcmode="lin" valueType="num">
                                      <p:cBhvr>
                                        <p:cTn id="14" dur="500" fill="hold"/>
                                        <p:tgtEl>
                                          <p:spTgt spid="5141"/>
                                        </p:tgtEl>
                                        <p:attrNameLst>
                                          <p:attrName>ppt_w</p:attrName>
                                        </p:attrNameLst>
                                      </p:cBhvr>
                                      <p:tavLst>
                                        <p:tav tm="0">
                                          <p:val>
                                            <p:fltVal val="0"/>
                                          </p:val>
                                        </p:tav>
                                        <p:tav tm="100000">
                                          <p:val>
                                            <p:strVal val="#ppt_w"/>
                                          </p:val>
                                        </p:tav>
                                      </p:tavLst>
                                    </p:anim>
                                    <p:anim calcmode="lin" valueType="num">
                                      <p:cBhvr>
                                        <p:cTn id="15" dur="500" fill="hold"/>
                                        <p:tgtEl>
                                          <p:spTgt spid="5141"/>
                                        </p:tgtEl>
                                        <p:attrNameLst>
                                          <p:attrName>ppt_h</p:attrName>
                                        </p:attrNameLst>
                                      </p:cBhvr>
                                      <p:tavLst>
                                        <p:tav tm="0">
                                          <p:val>
                                            <p:fltVal val="0"/>
                                          </p:val>
                                        </p:tav>
                                        <p:tav tm="100000">
                                          <p:val>
                                            <p:strVal val="#ppt_h"/>
                                          </p:val>
                                        </p:tav>
                                      </p:tavLst>
                                    </p:anim>
                                    <p:animEffect transition="in" filter="fade">
                                      <p:cBhvr>
                                        <p:cTn id="16" dur="500"/>
                                        <p:tgtEl>
                                          <p:spTgt spid="5141"/>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3" nodeType="clickEffect">
                                  <p:stCondLst>
                                    <p:cond delay="0"/>
                                  </p:stCondLst>
                                  <p:childTnLst>
                                    <p:set>
                                      <p:cBhvr>
                                        <p:cTn id="27" dur="1" fill="hold">
                                          <p:stCondLst>
                                            <p:cond delay="0"/>
                                          </p:stCondLst>
                                        </p:cTn>
                                        <p:tgtEl>
                                          <p:spTgt spid="36"/>
                                        </p:tgtEl>
                                        <p:attrNameLst>
                                          <p:attrName>style.visibility</p:attrName>
                                        </p:attrNameLst>
                                      </p:cBhvr>
                                      <p:to>
                                        <p:strVal val="visible"/>
                                      </p:to>
                                    </p:set>
                                    <p:anim calcmode="lin" valueType="num">
                                      <p:cBhvr>
                                        <p:cTn id="28" dur="500" fill="hold"/>
                                        <p:tgtEl>
                                          <p:spTgt spid="36"/>
                                        </p:tgtEl>
                                        <p:attrNameLst>
                                          <p:attrName>ppt_w</p:attrName>
                                        </p:attrNameLst>
                                      </p:cBhvr>
                                      <p:tavLst>
                                        <p:tav tm="0">
                                          <p:val>
                                            <p:fltVal val="0"/>
                                          </p:val>
                                        </p:tav>
                                        <p:tav tm="100000">
                                          <p:val>
                                            <p:strVal val="#ppt_w"/>
                                          </p:val>
                                        </p:tav>
                                      </p:tavLst>
                                    </p:anim>
                                    <p:anim calcmode="lin" valueType="num">
                                      <p:cBhvr>
                                        <p:cTn id="29" dur="500" fill="hold"/>
                                        <p:tgtEl>
                                          <p:spTgt spid="36"/>
                                        </p:tgtEl>
                                        <p:attrNameLst>
                                          <p:attrName>ppt_h</p:attrName>
                                        </p:attrNameLst>
                                      </p:cBhvr>
                                      <p:tavLst>
                                        <p:tav tm="0">
                                          <p:val>
                                            <p:fltVal val="0"/>
                                          </p:val>
                                        </p:tav>
                                        <p:tav tm="100000">
                                          <p:val>
                                            <p:strVal val="#ppt_h"/>
                                          </p:val>
                                        </p:tav>
                                      </p:tavLst>
                                    </p:anim>
                                    <p:animEffect transition="in" filter="fade">
                                      <p:cBhvr>
                                        <p:cTn id="30" dur="500"/>
                                        <p:tgtEl>
                                          <p:spTgt spid="36"/>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nodeType="clickEffect">
                                  <p:stCondLst>
                                    <p:cond delay="0"/>
                                  </p:stCondLst>
                                  <p:childTnLst>
                                    <p:set>
                                      <p:cBhvr>
                                        <p:cTn id="34" dur="1" fill="hold">
                                          <p:stCondLst>
                                            <p:cond delay="0"/>
                                          </p:stCondLst>
                                        </p:cTn>
                                        <p:tgtEl>
                                          <p:spTgt spid="3"/>
                                        </p:tgtEl>
                                        <p:attrNameLst>
                                          <p:attrName>style.visibility</p:attrName>
                                        </p:attrNameLst>
                                      </p:cBhvr>
                                      <p:to>
                                        <p:strVal val="visible"/>
                                      </p:to>
                                    </p:set>
                                    <p:anim calcmode="lin" valueType="num">
                                      <p:cBhvr>
                                        <p:cTn id="35" dur="500" fill="hold"/>
                                        <p:tgtEl>
                                          <p:spTgt spid="3"/>
                                        </p:tgtEl>
                                        <p:attrNameLst>
                                          <p:attrName>ppt_w</p:attrName>
                                        </p:attrNameLst>
                                      </p:cBhvr>
                                      <p:tavLst>
                                        <p:tav tm="0">
                                          <p:val>
                                            <p:fltVal val="0"/>
                                          </p:val>
                                        </p:tav>
                                        <p:tav tm="100000">
                                          <p:val>
                                            <p:strVal val="#ppt_w"/>
                                          </p:val>
                                        </p:tav>
                                      </p:tavLst>
                                    </p:anim>
                                    <p:anim calcmode="lin" valueType="num">
                                      <p:cBhvr>
                                        <p:cTn id="36" dur="500" fill="hold"/>
                                        <p:tgtEl>
                                          <p:spTgt spid="3"/>
                                        </p:tgtEl>
                                        <p:attrNameLst>
                                          <p:attrName>ppt_h</p:attrName>
                                        </p:attrNameLst>
                                      </p:cBhvr>
                                      <p:tavLst>
                                        <p:tav tm="0">
                                          <p:val>
                                            <p:fltVal val="0"/>
                                          </p:val>
                                        </p:tav>
                                        <p:tav tm="100000">
                                          <p:val>
                                            <p:strVal val="#ppt_h"/>
                                          </p:val>
                                        </p:tav>
                                      </p:tavLst>
                                    </p:anim>
                                    <p:animEffect transition="in" filter="fade">
                                      <p:cBhvr>
                                        <p:cTn id="37" dur="500"/>
                                        <p:tgtEl>
                                          <p:spTgt spid="3"/>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3" nodeType="clickEffect">
                                  <p:stCondLst>
                                    <p:cond delay="0"/>
                                  </p:stCondLst>
                                  <p:childTnLst>
                                    <p:set>
                                      <p:cBhvr>
                                        <p:cTn id="41" dur="1" fill="hold">
                                          <p:stCondLst>
                                            <p:cond delay="0"/>
                                          </p:stCondLst>
                                        </p:cTn>
                                        <p:tgtEl>
                                          <p:spTgt spid="5148"/>
                                        </p:tgtEl>
                                        <p:attrNameLst>
                                          <p:attrName>style.visibility</p:attrName>
                                        </p:attrNameLst>
                                      </p:cBhvr>
                                      <p:to>
                                        <p:strVal val="visible"/>
                                      </p:to>
                                    </p:set>
                                    <p:anim calcmode="lin" valueType="num">
                                      <p:cBhvr>
                                        <p:cTn id="42" dur="500" fill="hold"/>
                                        <p:tgtEl>
                                          <p:spTgt spid="5148"/>
                                        </p:tgtEl>
                                        <p:attrNameLst>
                                          <p:attrName>ppt_w</p:attrName>
                                        </p:attrNameLst>
                                      </p:cBhvr>
                                      <p:tavLst>
                                        <p:tav tm="0">
                                          <p:val>
                                            <p:fltVal val="0"/>
                                          </p:val>
                                        </p:tav>
                                        <p:tav tm="100000">
                                          <p:val>
                                            <p:strVal val="#ppt_w"/>
                                          </p:val>
                                        </p:tav>
                                      </p:tavLst>
                                    </p:anim>
                                    <p:anim calcmode="lin" valueType="num">
                                      <p:cBhvr>
                                        <p:cTn id="43" dur="500" fill="hold"/>
                                        <p:tgtEl>
                                          <p:spTgt spid="5148"/>
                                        </p:tgtEl>
                                        <p:attrNameLst>
                                          <p:attrName>ppt_h</p:attrName>
                                        </p:attrNameLst>
                                      </p:cBhvr>
                                      <p:tavLst>
                                        <p:tav tm="0">
                                          <p:val>
                                            <p:fltVal val="0"/>
                                          </p:val>
                                        </p:tav>
                                        <p:tav tm="100000">
                                          <p:val>
                                            <p:strVal val="#ppt_h"/>
                                          </p:val>
                                        </p:tav>
                                      </p:tavLst>
                                    </p:anim>
                                    <p:animEffect transition="in" filter="fade">
                                      <p:cBhvr>
                                        <p:cTn id="44" dur="500"/>
                                        <p:tgtEl>
                                          <p:spTgt spid="5148"/>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nodeType="click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p:cTn id="49" dur="500" fill="hold"/>
                                        <p:tgtEl>
                                          <p:spTgt spid="7"/>
                                        </p:tgtEl>
                                        <p:attrNameLst>
                                          <p:attrName>ppt_w</p:attrName>
                                        </p:attrNameLst>
                                      </p:cBhvr>
                                      <p:tavLst>
                                        <p:tav tm="0">
                                          <p:val>
                                            <p:fltVal val="0"/>
                                          </p:val>
                                        </p:tav>
                                        <p:tav tm="100000">
                                          <p:val>
                                            <p:strVal val="#ppt_w"/>
                                          </p:val>
                                        </p:tav>
                                      </p:tavLst>
                                    </p:anim>
                                    <p:anim calcmode="lin" valueType="num">
                                      <p:cBhvr>
                                        <p:cTn id="50" dur="500" fill="hold"/>
                                        <p:tgtEl>
                                          <p:spTgt spid="7"/>
                                        </p:tgtEl>
                                        <p:attrNameLst>
                                          <p:attrName>ppt_h</p:attrName>
                                        </p:attrNameLst>
                                      </p:cBhvr>
                                      <p:tavLst>
                                        <p:tav tm="0">
                                          <p:val>
                                            <p:fltVal val="0"/>
                                          </p:val>
                                        </p:tav>
                                        <p:tav tm="100000">
                                          <p:val>
                                            <p:strVal val="#ppt_h"/>
                                          </p:val>
                                        </p:tav>
                                      </p:tavLst>
                                    </p:anim>
                                    <p:animEffect transition="in" filter="fade">
                                      <p:cBhvr>
                                        <p:cTn id="51" dur="500"/>
                                        <p:tgtEl>
                                          <p:spTgt spid="7"/>
                                        </p:tgtEl>
                                      </p:cBhvr>
                                    </p:animEffect>
                                  </p:childTnLst>
                                </p:cTn>
                              </p:par>
                            </p:childTnLst>
                          </p:cTn>
                        </p:par>
                      </p:childTnLst>
                    </p:cTn>
                  </p:par>
                  <p:par>
                    <p:cTn id="52" fill="hold">
                      <p:stCondLst>
                        <p:cond delay="indefinite"/>
                      </p:stCondLst>
                      <p:childTnLst>
                        <p:par>
                          <p:cTn id="53" fill="hold">
                            <p:stCondLst>
                              <p:cond delay="0"/>
                            </p:stCondLst>
                            <p:childTnLst>
                              <p:par>
                                <p:cTn id="54" presetID="53" presetClass="entr" presetSubtype="16" fill="hold" grpId="3" nodeType="clickEffect">
                                  <p:stCondLst>
                                    <p:cond delay="0"/>
                                  </p:stCondLst>
                                  <p:childTnLst>
                                    <p:set>
                                      <p:cBhvr>
                                        <p:cTn id="55" dur="1" fill="hold">
                                          <p:stCondLst>
                                            <p:cond delay="0"/>
                                          </p:stCondLst>
                                        </p:cTn>
                                        <p:tgtEl>
                                          <p:spTgt spid="37"/>
                                        </p:tgtEl>
                                        <p:attrNameLst>
                                          <p:attrName>style.visibility</p:attrName>
                                        </p:attrNameLst>
                                      </p:cBhvr>
                                      <p:to>
                                        <p:strVal val="visible"/>
                                      </p:to>
                                    </p:set>
                                    <p:anim calcmode="lin" valueType="num">
                                      <p:cBhvr>
                                        <p:cTn id="56" dur="500" fill="hold"/>
                                        <p:tgtEl>
                                          <p:spTgt spid="37"/>
                                        </p:tgtEl>
                                        <p:attrNameLst>
                                          <p:attrName>ppt_w</p:attrName>
                                        </p:attrNameLst>
                                      </p:cBhvr>
                                      <p:tavLst>
                                        <p:tav tm="0">
                                          <p:val>
                                            <p:fltVal val="0"/>
                                          </p:val>
                                        </p:tav>
                                        <p:tav tm="100000">
                                          <p:val>
                                            <p:strVal val="#ppt_w"/>
                                          </p:val>
                                        </p:tav>
                                      </p:tavLst>
                                    </p:anim>
                                    <p:anim calcmode="lin" valueType="num">
                                      <p:cBhvr>
                                        <p:cTn id="57" dur="500" fill="hold"/>
                                        <p:tgtEl>
                                          <p:spTgt spid="37"/>
                                        </p:tgtEl>
                                        <p:attrNameLst>
                                          <p:attrName>ppt_h</p:attrName>
                                        </p:attrNameLst>
                                      </p:cBhvr>
                                      <p:tavLst>
                                        <p:tav tm="0">
                                          <p:val>
                                            <p:fltVal val="0"/>
                                          </p:val>
                                        </p:tav>
                                        <p:tav tm="100000">
                                          <p:val>
                                            <p:strVal val="#ppt_h"/>
                                          </p:val>
                                        </p:tav>
                                      </p:tavLst>
                                    </p:anim>
                                    <p:animEffect transition="in" filter="fade">
                                      <p:cBhvr>
                                        <p:cTn id="58" dur="500"/>
                                        <p:tgtEl>
                                          <p:spTgt spid="37"/>
                                        </p:tgtEl>
                                      </p:cBhvr>
                                    </p:animEffect>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4"/>
                                        </p:tgtEl>
                                        <p:attrNameLst>
                                          <p:attrName>style.visibility</p:attrName>
                                        </p:attrNameLst>
                                      </p:cBhvr>
                                      <p:to>
                                        <p:strVal val="visible"/>
                                      </p:to>
                                    </p:set>
                                    <p:anim calcmode="lin" valueType="num">
                                      <p:cBhvr>
                                        <p:cTn id="63" dur="500" fill="hold"/>
                                        <p:tgtEl>
                                          <p:spTgt spid="4"/>
                                        </p:tgtEl>
                                        <p:attrNameLst>
                                          <p:attrName>ppt_w</p:attrName>
                                        </p:attrNameLst>
                                      </p:cBhvr>
                                      <p:tavLst>
                                        <p:tav tm="0">
                                          <p:val>
                                            <p:fltVal val="0"/>
                                          </p:val>
                                        </p:tav>
                                        <p:tav tm="100000">
                                          <p:val>
                                            <p:strVal val="#ppt_w"/>
                                          </p:val>
                                        </p:tav>
                                      </p:tavLst>
                                    </p:anim>
                                    <p:anim calcmode="lin" valueType="num">
                                      <p:cBhvr>
                                        <p:cTn id="64" dur="500" fill="hold"/>
                                        <p:tgtEl>
                                          <p:spTgt spid="4"/>
                                        </p:tgtEl>
                                        <p:attrNameLst>
                                          <p:attrName>ppt_h</p:attrName>
                                        </p:attrNameLst>
                                      </p:cBhvr>
                                      <p:tavLst>
                                        <p:tav tm="0">
                                          <p:val>
                                            <p:fltVal val="0"/>
                                          </p:val>
                                        </p:tav>
                                        <p:tav tm="100000">
                                          <p:val>
                                            <p:strVal val="#ppt_h"/>
                                          </p:val>
                                        </p:tav>
                                      </p:tavLst>
                                    </p:anim>
                                    <p:animEffect transition="in" filter="fade">
                                      <p:cBhvr>
                                        <p:cTn id="65" dur="500"/>
                                        <p:tgtEl>
                                          <p:spTgt spid="4"/>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16" fill="hold" grpId="3" nodeType="clickEffect">
                                  <p:stCondLst>
                                    <p:cond delay="0"/>
                                  </p:stCondLst>
                                  <p:childTnLst>
                                    <p:set>
                                      <p:cBhvr>
                                        <p:cTn id="69" dur="1" fill="hold">
                                          <p:stCondLst>
                                            <p:cond delay="0"/>
                                          </p:stCondLst>
                                        </p:cTn>
                                        <p:tgtEl>
                                          <p:spTgt spid="5149"/>
                                        </p:tgtEl>
                                        <p:attrNameLst>
                                          <p:attrName>style.visibility</p:attrName>
                                        </p:attrNameLst>
                                      </p:cBhvr>
                                      <p:to>
                                        <p:strVal val="visible"/>
                                      </p:to>
                                    </p:set>
                                    <p:anim calcmode="lin" valueType="num">
                                      <p:cBhvr>
                                        <p:cTn id="70" dur="500" fill="hold"/>
                                        <p:tgtEl>
                                          <p:spTgt spid="5149"/>
                                        </p:tgtEl>
                                        <p:attrNameLst>
                                          <p:attrName>ppt_w</p:attrName>
                                        </p:attrNameLst>
                                      </p:cBhvr>
                                      <p:tavLst>
                                        <p:tav tm="0">
                                          <p:val>
                                            <p:fltVal val="0"/>
                                          </p:val>
                                        </p:tav>
                                        <p:tav tm="100000">
                                          <p:val>
                                            <p:strVal val="#ppt_w"/>
                                          </p:val>
                                        </p:tav>
                                      </p:tavLst>
                                    </p:anim>
                                    <p:anim calcmode="lin" valueType="num">
                                      <p:cBhvr>
                                        <p:cTn id="71" dur="500" fill="hold"/>
                                        <p:tgtEl>
                                          <p:spTgt spid="5149"/>
                                        </p:tgtEl>
                                        <p:attrNameLst>
                                          <p:attrName>ppt_h</p:attrName>
                                        </p:attrNameLst>
                                      </p:cBhvr>
                                      <p:tavLst>
                                        <p:tav tm="0">
                                          <p:val>
                                            <p:fltVal val="0"/>
                                          </p:val>
                                        </p:tav>
                                        <p:tav tm="100000">
                                          <p:val>
                                            <p:strVal val="#ppt_h"/>
                                          </p:val>
                                        </p:tav>
                                      </p:tavLst>
                                    </p:anim>
                                    <p:animEffect transition="in" filter="fade">
                                      <p:cBhvr>
                                        <p:cTn id="72" dur="500"/>
                                        <p:tgtEl>
                                          <p:spTgt spid="5149"/>
                                        </p:tgtEl>
                                      </p:cBhvr>
                                    </p:animEffect>
                                  </p:childTnLst>
                                </p:cTn>
                              </p:par>
                            </p:childTnLst>
                          </p:cTn>
                        </p:par>
                      </p:childTnLst>
                    </p:cTn>
                  </p:par>
                  <p:par>
                    <p:cTn id="73" fill="hold">
                      <p:stCondLst>
                        <p:cond delay="indefinite"/>
                      </p:stCondLst>
                      <p:childTnLst>
                        <p:par>
                          <p:cTn id="74" fill="hold">
                            <p:stCondLst>
                              <p:cond delay="0"/>
                            </p:stCondLst>
                            <p:childTnLst>
                              <p:par>
                                <p:cTn id="75" presetID="53" presetClass="entr" presetSubtype="16" fill="hold" nodeType="click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p:cTn id="77" dur="500" fill="hold"/>
                                        <p:tgtEl>
                                          <p:spTgt spid="8"/>
                                        </p:tgtEl>
                                        <p:attrNameLst>
                                          <p:attrName>ppt_w</p:attrName>
                                        </p:attrNameLst>
                                      </p:cBhvr>
                                      <p:tavLst>
                                        <p:tav tm="0">
                                          <p:val>
                                            <p:fltVal val="0"/>
                                          </p:val>
                                        </p:tav>
                                        <p:tav tm="100000">
                                          <p:val>
                                            <p:strVal val="#ppt_w"/>
                                          </p:val>
                                        </p:tav>
                                      </p:tavLst>
                                    </p:anim>
                                    <p:anim calcmode="lin" valueType="num">
                                      <p:cBhvr>
                                        <p:cTn id="78" dur="500" fill="hold"/>
                                        <p:tgtEl>
                                          <p:spTgt spid="8"/>
                                        </p:tgtEl>
                                        <p:attrNameLst>
                                          <p:attrName>ppt_h</p:attrName>
                                        </p:attrNameLst>
                                      </p:cBhvr>
                                      <p:tavLst>
                                        <p:tav tm="0">
                                          <p:val>
                                            <p:fltVal val="0"/>
                                          </p:val>
                                        </p:tav>
                                        <p:tav tm="100000">
                                          <p:val>
                                            <p:strVal val="#ppt_h"/>
                                          </p:val>
                                        </p:tav>
                                      </p:tavLst>
                                    </p:anim>
                                    <p:animEffect transition="in" filter="fade">
                                      <p:cBhvr>
                                        <p:cTn id="79" dur="500"/>
                                        <p:tgtEl>
                                          <p:spTgt spid="8"/>
                                        </p:tgtEl>
                                      </p:cBhvr>
                                    </p:animEffect>
                                  </p:childTnLst>
                                </p:cTn>
                              </p:par>
                            </p:childTnLst>
                          </p:cTn>
                        </p:par>
                      </p:childTnLst>
                    </p:cTn>
                  </p:par>
                  <p:par>
                    <p:cTn id="80" fill="hold">
                      <p:stCondLst>
                        <p:cond delay="indefinite"/>
                      </p:stCondLst>
                      <p:childTnLst>
                        <p:par>
                          <p:cTn id="81" fill="hold">
                            <p:stCondLst>
                              <p:cond delay="0"/>
                            </p:stCondLst>
                            <p:childTnLst>
                              <p:par>
                                <p:cTn id="82" presetID="53" presetClass="entr" presetSubtype="16" fill="hold" grpId="3" nodeType="clickEffect">
                                  <p:stCondLst>
                                    <p:cond delay="0"/>
                                  </p:stCondLst>
                                  <p:childTnLst>
                                    <p:set>
                                      <p:cBhvr>
                                        <p:cTn id="83" dur="1" fill="hold">
                                          <p:stCondLst>
                                            <p:cond delay="0"/>
                                          </p:stCondLst>
                                        </p:cTn>
                                        <p:tgtEl>
                                          <p:spTgt spid="38"/>
                                        </p:tgtEl>
                                        <p:attrNameLst>
                                          <p:attrName>style.visibility</p:attrName>
                                        </p:attrNameLst>
                                      </p:cBhvr>
                                      <p:to>
                                        <p:strVal val="visible"/>
                                      </p:to>
                                    </p:set>
                                    <p:anim calcmode="lin" valueType="num">
                                      <p:cBhvr>
                                        <p:cTn id="84" dur="500" fill="hold"/>
                                        <p:tgtEl>
                                          <p:spTgt spid="38"/>
                                        </p:tgtEl>
                                        <p:attrNameLst>
                                          <p:attrName>ppt_w</p:attrName>
                                        </p:attrNameLst>
                                      </p:cBhvr>
                                      <p:tavLst>
                                        <p:tav tm="0">
                                          <p:val>
                                            <p:fltVal val="0"/>
                                          </p:val>
                                        </p:tav>
                                        <p:tav tm="100000">
                                          <p:val>
                                            <p:strVal val="#ppt_w"/>
                                          </p:val>
                                        </p:tav>
                                      </p:tavLst>
                                    </p:anim>
                                    <p:anim calcmode="lin" valueType="num">
                                      <p:cBhvr>
                                        <p:cTn id="85" dur="500" fill="hold"/>
                                        <p:tgtEl>
                                          <p:spTgt spid="38"/>
                                        </p:tgtEl>
                                        <p:attrNameLst>
                                          <p:attrName>ppt_h</p:attrName>
                                        </p:attrNameLst>
                                      </p:cBhvr>
                                      <p:tavLst>
                                        <p:tav tm="0">
                                          <p:val>
                                            <p:fltVal val="0"/>
                                          </p:val>
                                        </p:tav>
                                        <p:tav tm="100000">
                                          <p:val>
                                            <p:strVal val="#ppt_h"/>
                                          </p:val>
                                        </p:tav>
                                      </p:tavLst>
                                    </p:anim>
                                    <p:animEffect transition="in" filter="fade">
                                      <p:cBhvr>
                                        <p:cTn id="86" dur="500"/>
                                        <p:tgtEl>
                                          <p:spTgt spid="38"/>
                                        </p:tgtEl>
                                      </p:cBhvr>
                                    </p:animEffect>
                                  </p:childTnLst>
                                </p:cTn>
                              </p:par>
                            </p:childTnLst>
                          </p:cTn>
                        </p:par>
                      </p:childTnLst>
                    </p:cTn>
                  </p:par>
                  <p:par>
                    <p:cTn id="87" fill="hold">
                      <p:stCondLst>
                        <p:cond delay="indefinite"/>
                      </p:stCondLst>
                      <p:childTnLst>
                        <p:par>
                          <p:cTn id="88" fill="hold">
                            <p:stCondLst>
                              <p:cond delay="0"/>
                            </p:stCondLst>
                            <p:childTnLst>
                              <p:par>
                                <p:cTn id="89" presetID="53" presetClass="entr" presetSubtype="16" fill="hold" nodeType="click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p:cTn id="91" dur="500" fill="hold"/>
                                        <p:tgtEl>
                                          <p:spTgt spid="9"/>
                                        </p:tgtEl>
                                        <p:attrNameLst>
                                          <p:attrName>ppt_w</p:attrName>
                                        </p:attrNameLst>
                                      </p:cBhvr>
                                      <p:tavLst>
                                        <p:tav tm="0">
                                          <p:val>
                                            <p:fltVal val="0"/>
                                          </p:val>
                                        </p:tav>
                                        <p:tav tm="100000">
                                          <p:val>
                                            <p:strVal val="#ppt_w"/>
                                          </p:val>
                                        </p:tav>
                                      </p:tavLst>
                                    </p:anim>
                                    <p:anim calcmode="lin" valueType="num">
                                      <p:cBhvr>
                                        <p:cTn id="92" dur="500" fill="hold"/>
                                        <p:tgtEl>
                                          <p:spTgt spid="9"/>
                                        </p:tgtEl>
                                        <p:attrNameLst>
                                          <p:attrName>ppt_h</p:attrName>
                                        </p:attrNameLst>
                                      </p:cBhvr>
                                      <p:tavLst>
                                        <p:tav tm="0">
                                          <p:val>
                                            <p:fltVal val="0"/>
                                          </p:val>
                                        </p:tav>
                                        <p:tav tm="100000">
                                          <p:val>
                                            <p:strVal val="#ppt_h"/>
                                          </p:val>
                                        </p:tav>
                                      </p:tavLst>
                                    </p:anim>
                                    <p:animEffect transition="in" filter="fade">
                                      <p:cBhvr>
                                        <p:cTn id="93" dur="500"/>
                                        <p:tgtEl>
                                          <p:spTgt spid="9"/>
                                        </p:tgtEl>
                                      </p:cBhvr>
                                    </p:animEffect>
                                  </p:childTnLst>
                                </p:cTn>
                              </p:par>
                            </p:childTnLst>
                          </p:cTn>
                        </p:par>
                      </p:childTnLst>
                    </p:cTn>
                  </p:par>
                  <p:par>
                    <p:cTn id="94" fill="hold">
                      <p:stCondLst>
                        <p:cond delay="indefinite"/>
                      </p:stCondLst>
                      <p:childTnLst>
                        <p:par>
                          <p:cTn id="95" fill="hold">
                            <p:stCondLst>
                              <p:cond delay="0"/>
                            </p:stCondLst>
                            <p:childTnLst>
                              <p:par>
                                <p:cTn id="96" presetID="53" presetClass="entr" presetSubtype="16" fill="hold" grpId="3" nodeType="clickEffect">
                                  <p:stCondLst>
                                    <p:cond delay="0"/>
                                  </p:stCondLst>
                                  <p:childTnLst>
                                    <p:set>
                                      <p:cBhvr>
                                        <p:cTn id="97" dur="1" fill="hold">
                                          <p:stCondLst>
                                            <p:cond delay="0"/>
                                          </p:stCondLst>
                                        </p:cTn>
                                        <p:tgtEl>
                                          <p:spTgt spid="30"/>
                                        </p:tgtEl>
                                        <p:attrNameLst>
                                          <p:attrName>style.visibility</p:attrName>
                                        </p:attrNameLst>
                                      </p:cBhvr>
                                      <p:to>
                                        <p:strVal val="visible"/>
                                      </p:to>
                                    </p:set>
                                    <p:anim calcmode="lin" valueType="num">
                                      <p:cBhvr>
                                        <p:cTn id="98" dur="500" fill="hold"/>
                                        <p:tgtEl>
                                          <p:spTgt spid="30"/>
                                        </p:tgtEl>
                                        <p:attrNameLst>
                                          <p:attrName>ppt_w</p:attrName>
                                        </p:attrNameLst>
                                      </p:cBhvr>
                                      <p:tavLst>
                                        <p:tav tm="0">
                                          <p:val>
                                            <p:fltVal val="0"/>
                                          </p:val>
                                        </p:tav>
                                        <p:tav tm="100000">
                                          <p:val>
                                            <p:strVal val="#ppt_w"/>
                                          </p:val>
                                        </p:tav>
                                      </p:tavLst>
                                    </p:anim>
                                    <p:anim calcmode="lin" valueType="num">
                                      <p:cBhvr>
                                        <p:cTn id="99" dur="500" fill="hold"/>
                                        <p:tgtEl>
                                          <p:spTgt spid="30"/>
                                        </p:tgtEl>
                                        <p:attrNameLst>
                                          <p:attrName>ppt_h</p:attrName>
                                        </p:attrNameLst>
                                      </p:cBhvr>
                                      <p:tavLst>
                                        <p:tav tm="0">
                                          <p:val>
                                            <p:fltVal val="0"/>
                                          </p:val>
                                        </p:tav>
                                        <p:tav tm="100000">
                                          <p:val>
                                            <p:strVal val="#ppt_h"/>
                                          </p:val>
                                        </p:tav>
                                      </p:tavLst>
                                    </p:anim>
                                    <p:animEffect transition="in" filter="fade">
                                      <p:cBhvr>
                                        <p:cTn id="100" dur="500"/>
                                        <p:tgtEl>
                                          <p:spTgt spid="30"/>
                                        </p:tgtEl>
                                      </p:cBhvr>
                                    </p:animEffect>
                                  </p:childTnLst>
                                </p:cTn>
                              </p:par>
                            </p:childTnLst>
                          </p:cTn>
                        </p:par>
                      </p:childTnLst>
                    </p:cTn>
                  </p:par>
                  <p:par>
                    <p:cTn id="101" fill="hold">
                      <p:stCondLst>
                        <p:cond delay="indefinite"/>
                      </p:stCondLst>
                      <p:childTnLst>
                        <p:par>
                          <p:cTn id="102" fill="hold">
                            <p:stCondLst>
                              <p:cond delay="0"/>
                            </p:stCondLst>
                            <p:childTnLst>
                              <p:par>
                                <p:cTn id="103" presetID="53" presetClass="entr" presetSubtype="16" fill="hold" nodeType="clickEffect">
                                  <p:stCondLst>
                                    <p:cond delay="0"/>
                                  </p:stCondLst>
                                  <p:childTnLst>
                                    <p:set>
                                      <p:cBhvr>
                                        <p:cTn id="104" dur="1" fill="hold">
                                          <p:stCondLst>
                                            <p:cond delay="0"/>
                                          </p:stCondLst>
                                        </p:cTn>
                                        <p:tgtEl>
                                          <p:spTgt spid="10"/>
                                        </p:tgtEl>
                                        <p:attrNameLst>
                                          <p:attrName>style.visibility</p:attrName>
                                        </p:attrNameLst>
                                      </p:cBhvr>
                                      <p:to>
                                        <p:strVal val="visible"/>
                                      </p:to>
                                    </p:set>
                                    <p:anim calcmode="lin" valueType="num">
                                      <p:cBhvr>
                                        <p:cTn id="105" dur="500" fill="hold"/>
                                        <p:tgtEl>
                                          <p:spTgt spid="10"/>
                                        </p:tgtEl>
                                        <p:attrNameLst>
                                          <p:attrName>ppt_w</p:attrName>
                                        </p:attrNameLst>
                                      </p:cBhvr>
                                      <p:tavLst>
                                        <p:tav tm="0">
                                          <p:val>
                                            <p:fltVal val="0"/>
                                          </p:val>
                                        </p:tav>
                                        <p:tav tm="100000">
                                          <p:val>
                                            <p:strVal val="#ppt_w"/>
                                          </p:val>
                                        </p:tav>
                                      </p:tavLst>
                                    </p:anim>
                                    <p:anim calcmode="lin" valueType="num">
                                      <p:cBhvr>
                                        <p:cTn id="106" dur="500" fill="hold"/>
                                        <p:tgtEl>
                                          <p:spTgt spid="10"/>
                                        </p:tgtEl>
                                        <p:attrNameLst>
                                          <p:attrName>ppt_h</p:attrName>
                                        </p:attrNameLst>
                                      </p:cBhvr>
                                      <p:tavLst>
                                        <p:tav tm="0">
                                          <p:val>
                                            <p:fltVal val="0"/>
                                          </p:val>
                                        </p:tav>
                                        <p:tav tm="100000">
                                          <p:val>
                                            <p:strVal val="#ppt_h"/>
                                          </p:val>
                                        </p:tav>
                                      </p:tavLst>
                                    </p:anim>
                                    <p:animEffect transition="in" filter="fade">
                                      <p:cBhvr>
                                        <p:cTn id="107" dur="500"/>
                                        <p:tgtEl>
                                          <p:spTgt spid="10"/>
                                        </p:tgtEl>
                                      </p:cBhvr>
                                    </p:animEffect>
                                  </p:childTnLst>
                                </p:cTn>
                              </p:par>
                            </p:childTnLst>
                          </p:cTn>
                        </p:par>
                      </p:childTnLst>
                    </p:cTn>
                  </p:par>
                  <p:par>
                    <p:cTn id="108" fill="hold">
                      <p:stCondLst>
                        <p:cond delay="indefinite"/>
                      </p:stCondLst>
                      <p:childTnLst>
                        <p:par>
                          <p:cTn id="109" fill="hold">
                            <p:stCondLst>
                              <p:cond delay="0"/>
                            </p:stCondLst>
                            <p:childTnLst>
                              <p:par>
                                <p:cTn id="110" presetID="53" presetClass="entr" presetSubtype="16" fill="hold" grpId="3" nodeType="clickEffect">
                                  <p:stCondLst>
                                    <p:cond delay="0"/>
                                  </p:stCondLst>
                                  <p:childTnLst>
                                    <p:set>
                                      <p:cBhvr>
                                        <p:cTn id="111" dur="1" fill="hold">
                                          <p:stCondLst>
                                            <p:cond delay="0"/>
                                          </p:stCondLst>
                                        </p:cTn>
                                        <p:tgtEl>
                                          <p:spTgt spid="39"/>
                                        </p:tgtEl>
                                        <p:attrNameLst>
                                          <p:attrName>style.visibility</p:attrName>
                                        </p:attrNameLst>
                                      </p:cBhvr>
                                      <p:to>
                                        <p:strVal val="visible"/>
                                      </p:to>
                                    </p:set>
                                    <p:anim calcmode="lin" valueType="num">
                                      <p:cBhvr>
                                        <p:cTn id="112" dur="500" fill="hold"/>
                                        <p:tgtEl>
                                          <p:spTgt spid="39"/>
                                        </p:tgtEl>
                                        <p:attrNameLst>
                                          <p:attrName>ppt_w</p:attrName>
                                        </p:attrNameLst>
                                      </p:cBhvr>
                                      <p:tavLst>
                                        <p:tav tm="0">
                                          <p:val>
                                            <p:fltVal val="0"/>
                                          </p:val>
                                        </p:tav>
                                        <p:tav tm="100000">
                                          <p:val>
                                            <p:strVal val="#ppt_w"/>
                                          </p:val>
                                        </p:tav>
                                      </p:tavLst>
                                    </p:anim>
                                    <p:anim calcmode="lin" valueType="num">
                                      <p:cBhvr>
                                        <p:cTn id="113" dur="500" fill="hold"/>
                                        <p:tgtEl>
                                          <p:spTgt spid="39"/>
                                        </p:tgtEl>
                                        <p:attrNameLst>
                                          <p:attrName>ppt_h</p:attrName>
                                        </p:attrNameLst>
                                      </p:cBhvr>
                                      <p:tavLst>
                                        <p:tav tm="0">
                                          <p:val>
                                            <p:fltVal val="0"/>
                                          </p:val>
                                        </p:tav>
                                        <p:tav tm="100000">
                                          <p:val>
                                            <p:strVal val="#ppt_h"/>
                                          </p:val>
                                        </p:tav>
                                      </p:tavLst>
                                    </p:anim>
                                    <p:animEffect transition="in" filter="fade">
                                      <p:cBhvr>
                                        <p:cTn id="114" dur="500"/>
                                        <p:tgtEl>
                                          <p:spTgt spid="39"/>
                                        </p:tgtEl>
                                      </p:cBhvr>
                                    </p:animEffect>
                                  </p:childTnLst>
                                </p:cTn>
                              </p:par>
                            </p:childTnLst>
                          </p:cTn>
                        </p:par>
                      </p:childTnLst>
                    </p:cTn>
                  </p:par>
                  <p:par>
                    <p:cTn id="115" fill="hold">
                      <p:stCondLst>
                        <p:cond delay="indefinite"/>
                      </p:stCondLst>
                      <p:childTnLst>
                        <p:par>
                          <p:cTn id="116" fill="hold">
                            <p:stCondLst>
                              <p:cond delay="0"/>
                            </p:stCondLst>
                            <p:childTnLst>
                              <p:par>
                                <p:cTn id="117" presetID="53" presetClass="entr" presetSubtype="16" fill="hold" nodeType="click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p:cTn id="119" dur="500" fill="hold"/>
                                        <p:tgtEl>
                                          <p:spTgt spid="11"/>
                                        </p:tgtEl>
                                        <p:attrNameLst>
                                          <p:attrName>ppt_w</p:attrName>
                                        </p:attrNameLst>
                                      </p:cBhvr>
                                      <p:tavLst>
                                        <p:tav tm="0">
                                          <p:val>
                                            <p:fltVal val="0"/>
                                          </p:val>
                                        </p:tav>
                                        <p:tav tm="100000">
                                          <p:val>
                                            <p:strVal val="#ppt_w"/>
                                          </p:val>
                                        </p:tav>
                                      </p:tavLst>
                                    </p:anim>
                                    <p:anim calcmode="lin" valueType="num">
                                      <p:cBhvr>
                                        <p:cTn id="120" dur="500" fill="hold"/>
                                        <p:tgtEl>
                                          <p:spTgt spid="11"/>
                                        </p:tgtEl>
                                        <p:attrNameLst>
                                          <p:attrName>ppt_h</p:attrName>
                                        </p:attrNameLst>
                                      </p:cBhvr>
                                      <p:tavLst>
                                        <p:tav tm="0">
                                          <p:val>
                                            <p:fltVal val="0"/>
                                          </p:val>
                                        </p:tav>
                                        <p:tav tm="100000">
                                          <p:val>
                                            <p:strVal val="#ppt_h"/>
                                          </p:val>
                                        </p:tav>
                                      </p:tavLst>
                                    </p:anim>
                                    <p:animEffect transition="in" filter="fade">
                                      <p:cBhvr>
                                        <p:cTn id="121" dur="500"/>
                                        <p:tgtEl>
                                          <p:spTgt spid="11"/>
                                        </p:tgtEl>
                                      </p:cBhvr>
                                    </p:animEffect>
                                  </p:childTnLst>
                                </p:cTn>
                              </p:par>
                            </p:childTnLst>
                          </p:cTn>
                        </p:par>
                      </p:childTnLst>
                    </p:cTn>
                  </p:par>
                  <p:par>
                    <p:cTn id="122" fill="hold">
                      <p:stCondLst>
                        <p:cond delay="indefinite"/>
                      </p:stCondLst>
                      <p:childTnLst>
                        <p:par>
                          <p:cTn id="123" fill="hold">
                            <p:stCondLst>
                              <p:cond delay="0"/>
                            </p:stCondLst>
                            <p:childTnLst>
                              <p:par>
                                <p:cTn id="124" presetID="53" presetClass="entr" presetSubtype="16" fill="hold" nodeType="clickEffect">
                                  <p:stCondLst>
                                    <p:cond delay="0"/>
                                  </p:stCondLst>
                                  <p:childTnLst>
                                    <p:set>
                                      <p:cBhvr>
                                        <p:cTn id="125" dur="1" fill="hold">
                                          <p:stCondLst>
                                            <p:cond delay="0"/>
                                          </p:stCondLst>
                                        </p:cTn>
                                        <p:tgtEl>
                                          <p:spTgt spid="55"/>
                                        </p:tgtEl>
                                        <p:attrNameLst>
                                          <p:attrName>style.visibility</p:attrName>
                                        </p:attrNameLst>
                                      </p:cBhvr>
                                      <p:to>
                                        <p:strVal val="visible"/>
                                      </p:to>
                                    </p:set>
                                    <p:anim calcmode="lin" valueType="num">
                                      <p:cBhvr>
                                        <p:cTn id="126" dur="500" fill="hold"/>
                                        <p:tgtEl>
                                          <p:spTgt spid="55"/>
                                        </p:tgtEl>
                                        <p:attrNameLst>
                                          <p:attrName>ppt_w</p:attrName>
                                        </p:attrNameLst>
                                      </p:cBhvr>
                                      <p:tavLst>
                                        <p:tav tm="0">
                                          <p:val>
                                            <p:fltVal val="0"/>
                                          </p:val>
                                        </p:tav>
                                        <p:tav tm="100000">
                                          <p:val>
                                            <p:strVal val="#ppt_w"/>
                                          </p:val>
                                        </p:tav>
                                      </p:tavLst>
                                    </p:anim>
                                    <p:anim calcmode="lin" valueType="num">
                                      <p:cBhvr>
                                        <p:cTn id="127" dur="500" fill="hold"/>
                                        <p:tgtEl>
                                          <p:spTgt spid="55"/>
                                        </p:tgtEl>
                                        <p:attrNameLst>
                                          <p:attrName>ppt_h</p:attrName>
                                        </p:attrNameLst>
                                      </p:cBhvr>
                                      <p:tavLst>
                                        <p:tav tm="0">
                                          <p:val>
                                            <p:fltVal val="0"/>
                                          </p:val>
                                        </p:tav>
                                        <p:tav tm="100000">
                                          <p:val>
                                            <p:strVal val="#ppt_h"/>
                                          </p:val>
                                        </p:tav>
                                      </p:tavLst>
                                    </p:anim>
                                    <p:animEffect transition="in" filter="fade">
                                      <p:cBhvr>
                                        <p:cTn id="128" dur="500"/>
                                        <p:tgtEl>
                                          <p:spTgt spid="55"/>
                                        </p:tgtEl>
                                      </p:cBhvr>
                                    </p:animEffect>
                                  </p:childTnLst>
                                </p:cTn>
                              </p:par>
                            </p:childTnLst>
                          </p:cTn>
                        </p:par>
                      </p:childTnLst>
                    </p:cTn>
                  </p:par>
                  <p:par>
                    <p:cTn id="129" fill="hold">
                      <p:stCondLst>
                        <p:cond delay="indefinite"/>
                      </p:stCondLst>
                      <p:childTnLst>
                        <p:par>
                          <p:cTn id="130" fill="hold">
                            <p:stCondLst>
                              <p:cond delay="0"/>
                            </p:stCondLst>
                            <p:childTnLst>
                              <p:par>
                                <p:cTn id="131" presetID="53" presetClass="entr" presetSubtype="16" fill="hold" nodeType="clickEffect">
                                  <p:stCondLst>
                                    <p:cond delay="0"/>
                                  </p:stCondLst>
                                  <p:childTnLst>
                                    <p:set>
                                      <p:cBhvr>
                                        <p:cTn id="132" dur="1" fill="hold">
                                          <p:stCondLst>
                                            <p:cond delay="0"/>
                                          </p:stCondLst>
                                        </p:cTn>
                                        <p:tgtEl>
                                          <p:spTgt spid="12"/>
                                        </p:tgtEl>
                                        <p:attrNameLst>
                                          <p:attrName>style.visibility</p:attrName>
                                        </p:attrNameLst>
                                      </p:cBhvr>
                                      <p:to>
                                        <p:strVal val="visible"/>
                                      </p:to>
                                    </p:set>
                                    <p:anim calcmode="lin" valueType="num">
                                      <p:cBhvr>
                                        <p:cTn id="133" dur="500" fill="hold"/>
                                        <p:tgtEl>
                                          <p:spTgt spid="12"/>
                                        </p:tgtEl>
                                        <p:attrNameLst>
                                          <p:attrName>ppt_w</p:attrName>
                                        </p:attrNameLst>
                                      </p:cBhvr>
                                      <p:tavLst>
                                        <p:tav tm="0">
                                          <p:val>
                                            <p:fltVal val="0"/>
                                          </p:val>
                                        </p:tav>
                                        <p:tav tm="100000">
                                          <p:val>
                                            <p:strVal val="#ppt_w"/>
                                          </p:val>
                                        </p:tav>
                                      </p:tavLst>
                                    </p:anim>
                                    <p:anim calcmode="lin" valueType="num">
                                      <p:cBhvr>
                                        <p:cTn id="134" dur="500" fill="hold"/>
                                        <p:tgtEl>
                                          <p:spTgt spid="12"/>
                                        </p:tgtEl>
                                        <p:attrNameLst>
                                          <p:attrName>ppt_h</p:attrName>
                                        </p:attrNameLst>
                                      </p:cBhvr>
                                      <p:tavLst>
                                        <p:tav tm="0">
                                          <p:val>
                                            <p:fltVal val="0"/>
                                          </p:val>
                                        </p:tav>
                                        <p:tav tm="100000">
                                          <p:val>
                                            <p:strVal val="#ppt_h"/>
                                          </p:val>
                                        </p:tav>
                                      </p:tavLst>
                                    </p:anim>
                                    <p:animEffect transition="in" filter="fade">
                                      <p:cBhvr>
                                        <p:cTn id="135" dur="500"/>
                                        <p:tgtEl>
                                          <p:spTgt spid="12"/>
                                        </p:tgtEl>
                                      </p:cBhvr>
                                    </p:animEffect>
                                  </p:childTnLst>
                                </p:cTn>
                              </p:par>
                            </p:childTnLst>
                          </p:cTn>
                        </p:par>
                      </p:childTnLst>
                    </p:cTn>
                  </p:par>
                  <p:par>
                    <p:cTn id="136" fill="hold">
                      <p:stCondLst>
                        <p:cond delay="indefinite"/>
                      </p:stCondLst>
                      <p:childTnLst>
                        <p:par>
                          <p:cTn id="137" fill="hold">
                            <p:stCondLst>
                              <p:cond delay="0"/>
                            </p:stCondLst>
                            <p:childTnLst>
                              <p:par>
                                <p:cTn id="138" presetID="53" presetClass="entr" presetSubtype="16" fill="hold" grpId="3" nodeType="clickEffect">
                                  <p:stCondLst>
                                    <p:cond delay="0"/>
                                  </p:stCondLst>
                                  <p:childTnLst>
                                    <p:set>
                                      <p:cBhvr>
                                        <p:cTn id="139" dur="1" fill="hold">
                                          <p:stCondLst>
                                            <p:cond delay="0"/>
                                          </p:stCondLst>
                                        </p:cTn>
                                        <p:tgtEl>
                                          <p:spTgt spid="71"/>
                                        </p:tgtEl>
                                        <p:attrNameLst>
                                          <p:attrName>style.visibility</p:attrName>
                                        </p:attrNameLst>
                                      </p:cBhvr>
                                      <p:to>
                                        <p:strVal val="visible"/>
                                      </p:to>
                                    </p:set>
                                    <p:anim calcmode="lin" valueType="num">
                                      <p:cBhvr>
                                        <p:cTn id="140" dur="500" fill="hold"/>
                                        <p:tgtEl>
                                          <p:spTgt spid="71"/>
                                        </p:tgtEl>
                                        <p:attrNameLst>
                                          <p:attrName>ppt_w</p:attrName>
                                        </p:attrNameLst>
                                      </p:cBhvr>
                                      <p:tavLst>
                                        <p:tav tm="0">
                                          <p:val>
                                            <p:fltVal val="0"/>
                                          </p:val>
                                        </p:tav>
                                        <p:tav tm="100000">
                                          <p:val>
                                            <p:strVal val="#ppt_w"/>
                                          </p:val>
                                        </p:tav>
                                      </p:tavLst>
                                    </p:anim>
                                    <p:anim calcmode="lin" valueType="num">
                                      <p:cBhvr>
                                        <p:cTn id="141" dur="500" fill="hold"/>
                                        <p:tgtEl>
                                          <p:spTgt spid="71"/>
                                        </p:tgtEl>
                                        <p:attrNameLst>
                                          <p:attrName>ppt_h</p:attrName>
                                        </p:attrNameLst>
                                      </p:cBhvr>
                                      <p:tavLst>
                                        <p:tav tm="0">
                                          <p:val>
                                            <p:fltVal val="0"/>
                                          </p:val>
                                        </p:tav>
                                        <p:tav tm="100000">
                                          <p:val>
                                            <p:strVal val="#ppt_h"/>
                                          </p:val>
                                        </p:tav>
                                      </p:tavLst>
                                    </p:anim>
                                    <p:animEffect transition="in" filter="fade">
                                      <p:cBhvr>
                                        <p:cTn id="142" dur="500"/>
                                        <p:tgtEl>
                                          <p:spTgt spid="71"/>
                                        </p:tgtEl>
                                      </p:cBhvr>
                                    </p:animEffect>
                                  </p:childTnLst>
                                </p:cTn>
                              </p:par>
                            </p:childTnLst>
                          </p:cTn>
                        </p:par>
                      </p:childTnLst>
                    </p:cTn>
                  </p:par>
                  <p:par>
                    <p:cTn id="143" fill="hold">
                      <p:stCondLst>
                        <p:cond delay="indefinite"/>
                      </p:stCondLst>
                      <p:childTnLst>
                        <p:par>
                          <p:cTn id="144" fill="hold">
                            <p:stCondLst>
                              <p:cond delay="0"/>
                            </p:stCondLst>
                            <p:childTnLst>
                              <p:par>
                                <p:cTn id="145" presetID="53" presetClass="exit" presetSubtype="544" fill="hold" nodeType="clickEffect">
                                  <p:stCondLst>
                                    <p:cond delay="0"/>
                                  </p:stCondLst>
                                  <p:childTnLst>
                                    <p:anim calcmode="lin" valueType="num">
                                      <p:cBhvr>
                                        <p:cTn id="146" dur="500"/>
                                        <p:tgtEl>
                                          <p:spTgt spid="5141"/>
                                        </p:tgtEl>
                                        <p:attrNameLst>
                                          <p:attrName>ppt_w</p:attrName>
                                        </p:attrNameLst>
                                      </p:cBhvr>
                                      <p:tavLst>
                                        <p:tav tm="0">
                                          <p:val>
                                            <p:strVal val="ppt_w"/>
                                          </p:val>
                                        </p:tav>
                                        <p:tav tm="100000">
                                          <p:val>
                                            <p:fltVal val="0"/>
                                          </p:val>
                                        </p:tav>
                                      </p:tavLst>
                                    </p:anim>
                                    <p:anim calcmode="lin" valueType="num">
                                      <p:cBhvr>
                                        <p:cTn id="147" dur="500"/>
                                        <p:tgtEl>
                                          <p:spTgt spid="5141"/>
                                        </p:tgtEl>
                                        <p:attrNameLst>
                                          <p:attrName>ppt_h</p:attrName>
                                        </p:attrNameLst>
                                      </p:cBhvr>
                                      <p:tavLst>
                                        <p:tav tm="0">
                                          <p:val>
                                            <p:strVal val="ppt_h"/>
                                          </p:val>
                                        </p:tav>
                                        <p:tav tm="100000">
                                          <p:val>
                                            <p:fltVal val="0"/>
                                          </p:val>
                                        </p:tav>
                                      </p:tavLst>
                                    </p:anim>
                                    <p:animEffect transition="out" filter="fade">
                                      <p:cBhvr>
                                        <p:cTn id="148" dur="500"/>
                                        <p:tgtEl>
                                          <p:spTgt spid="5141"/>
                                        </p:tgtEl>
                                      </p:cBhvr>
                                    </p:animEffect>
                                    <p:anim calcmode="lin" valueType="num">
                                      <p:cBhvr>
                                        <p:cTn id="149" dur="500"/>
                                        <p:tgtEl>
                                          <p:spTgt spid="5141"/>
                                        </p:tgtEl>
                                        <p:attrNameLst>
                                          <p:attrName>ppt_x</p:attrName>
                                        </p:attrNameLst>
                                      </p:cBhvr>
                                      <p:tavLst>
                                        <p:tav tm="0">
                                          <p:val>
                                            <p:strVal val="ppt_x"/>
                                          </p:val>
                                        </p:tav>
                                        <p:tav tm="100000">
                                          <p:val>
                                            <p:fltVal val="0.5"/>
                                          </p:val>
                                        </p:tav>
                                      </p:tavLst>
                                    </p:anim>
                                    <p:anim calcmode="lin" valueType="num">
                                      <p:cBhvr>
                                        <p:cTn id="150" dur="500"/>
                                        <p:tgtEl>
                                          <p:spTgt spid="5141"/>
                                        </p:tgtEl>
                                        <p:attrNameLst>
                                          <p:attrName>ppt_y</p:attrName>
                                        </p:attrNameLst>
                                      </p:cBhvr>
                                      <p:tavLst>
                                        <p:tav tm="0">
                                          <p:val>
                                            <p:strVal val="ppt_y"/>
                                          </p:val>
                                        </p:tav>
                                        <p:tav tm="100000">
                                          <p:val>
                                            <p:fltVal val="0.5"/>
                                          </p:val>
                                        </p:tav>
                                      </p:tavLst>
                                    </p:anim>
                                    <p:set>
                                      <p:cBhvr>
                                        <p:cTn id="151" dur="1" fill="hold">
                                          <p:stCondLst>
                                            <p:cond delay="499"/>
                                          </p:stCondLst>
                                        </p:cTn>
                                        <p:tgtEl>
                                          <p:spTgt spid="5141"/>
                                        </p:tgtEl>
                                        <p:attrNameLst>
                                          <p:attrName>style.visibility</p:attrName>
                                        </p:attrNameLst>
                                      </p:cBhvr>
                                      <p:to>
                                        <p:strVal val="hidden"/>
                                      </p:to>
                                    </p:set>
                                  </p:childTnLst>
                                </p:cTn>
                              </p:par>
                              <p:par>
                                <p:cTn id="152" presetID="53" presetClass="exit" presetSubtype="544" fill="hold" nodeType="withEffect">
                                  <p:stCondLst>
                                    <p:cond delay="0"/>
                                  </p:stCondLst>
                                  <p:childTnLst>
                                    <p:anim calcmode="lin" valueType="num">
                                      <p:cBhvr>
                                        <p:cTn id="153" dur="500"/>
                                        <p:tgtEl>
                                          <p:spTgt spid="5148"/>
                                        </p:tgtEl>
                                        <p:attrNameLst>
                                          <p:attrName>ppt_w</p:attrName>
                                        </p:attrNameLst>
                                      </p:cBhvr>
                                      <p:tavLst>
                                        <p:tav tm="0">
                                          <p:val>
                                            <p:strVal val="ppt_w"/>
                                          </p:val>
                                        </p:tav>
                                        <p:tav tm="100000">
                                          <p:val>
                                            <p:fltVal val="0"/>
                                          </p:val>
                                        </p:tav>
                                      </p:tavLst>
                                    </p:anim>
                                    <p:anim calcmode="lin" valueType="num">
                                      <p:cBhvr>
                                        <p:cTn id="154" dur="500"/>
                                        <p:tgtEl>
                                          <p:spTgt spid="5148"/>
                                        </p:tgtEl>
                                        <p:attrNameLst>
                                          <p:attrName>ppt_h</p:attrName>
                                        </p:attrNameLst>
                                      </p:cBhvr>
                                      <p:tavLst>
                                        <p:tav tm="0">
                                          <p:val>
                                            <p:strVal val="ppt_h"/>
                                          </p:val>
                                        </p:tav>
                                        <p:tav tm="100000">
                                          <p:val>
                                            <p:fltVal val="0"/>
                                          </p:val>
                                        </p:tav>
                                      </p:tavLst>
                                    </p:anim>
                                    <p:animEffect transition="out" filter="fade">
                                      <p:cBhvr>
                                        <p:cTn id="155" dur="500"/>
                                        <p:tgtEl>
                                          <p:spTgt spid="5148"/>
                                        </p:tgtEl>
                                      </p:cBhvr>
                                    </p:animEffect>
                                    <p:anim calcmode="lin" valueType="num">
                                      <p:cBhvr>
                                        <p:cTn id="156" dur="500"/>
                                        <p:tgtEl>
                                          <p:spTgt spid="5148"/>
                                        </p:tgtEl>
                                        <p:attrNameLst>
                                          <p:attrName>ppt_x</p:attrName>
                                        </p:attrNameLst>
                                      </p:cBhvr>
                                      <p:tavLst>
                                        <p:tav tm="0">
                                          <p:val>
                                            <p:strVal val="ppt_x"/>
                                          </p:val>
                                        </p:tav>
                                        <p:tav tm="100000">
                                          <p:val>
                                            <p:fltVal val="0.5"/>
                                          </p:val>
                                        </p:tav>
                                      </p:tavLst>
                                    </p:anim>
                                    <p:anim calcmode="lin" valueType="num">
                                      <p:cBhvr>
                                        <p:cTn id="157" dur="500"/>
                                        <p:tgtEl>
                                          <p:spTgt spid="5148"/>
                                        </p:tgtEl>
                                        <p:attrNameLst>
                                          <p:attrName>ppt_y</p:attrName>
                                        </p:attrNameLst>
                                      </p:cBhvr>
                                      <p:tavLst>
                                        <p:tav tm="0">
                                          <p:val>
                                            <p:strVal val="ppt_y"/>
                                          </p:val>
                                        </p:tav>
                                        <p:tav tm="100000">
                                          <p:val>
                                            <p:fltVal val="0.5"/>
                                          </p:val>
                                        </p:tav>
                                      </p:tavLst>
                                    </p:anim>
                                    <p:set>
                                      <p:cBhvr>
                                        <p:cTn id="158" dur="1" fill="hold">
                                          <p:stCondLst>
                                            <p:cond delay="499"/>
                                          </p:stCondLst>
                                        </p:cTn>
                                        <p:tgtEl>
                                          <p:spTgt spid="5148"/>
                                        </p:tgtEl>
                                        <p:attrNameLst>
                                          <p:attrName>style.visibility</p:attrName>
                                        </p:attrNameLst>
                                      </p:cBhvr>
                                      <p:to>
                                        <p:strVal val="hidden"/>
                                      </p:to>
                                    </p:set>
                                  </p:childTnLst>
                                </p:cTn>
                              </p:par>
                              <p:par>
                                <p:cTn id="159" presetID="53" presetClass="exit" presetSubtype="544" fill="hold" nodeType="withEffect">
                                  <p:stCondLst>
                                    <p:cond delay="0"/>
                                  </p:stCondLst>
                                  <p:childTnLst>
                                    <p:anim calcmode="lin" valueType="num">
                                      <p:cBhvr>
                                        <p:cTn id="160" dur="500"/>
                                        <p:tgtEl>
                                          <p:spTgt spid="5149"/>
                                        </p:tgtEl>
                                        <p:attrNameLst>
                                          <p:attrName>ppt_w</p:attrName>
                                        </p:attrNameLst>
                                      </p:cBhvr>
                                      <p:tavLst>
                                        <p:tav tm="0">
                                          <p:val>
                                            <p:strVal val="ppt_w"/>
                                          </p:val>
                                        </p:tav>
                                        <p:tav tm="100000">
                                          <p:val>
                                            <p:fltVal val="0"/>
                                          </p:val>
                                        </p:tav>
                                      </p:tavLst>
                                    </p:anim>
                                    <p:anim calcmode="lin" valueType="num">
                                      <p:cBhvr>
                                        <p:cTn id="161" dur="500"/>
                                        <p:tgtEl>
                                          <p:spTgt spid="5149"/>
                                        </p:tgtEl>
                                        <p:attrNameLst>
                                          <p:attrName>ppt_h</p:attrName>
                                        </p:attrNameLst>
                                      </p:cBhvr>
                                      <p:tavLst>
                                        <p:tav tm="0">
                                          <p:val>
                                            <p:strVal val="ppt_h"/>
                                          </p:val>
                                        </p:tav>
                                        <p:tav tm="100000">
                                          <p:val>
                                            <p:fltVal val="0"/>
                                          </p:val>
                                        </p:tav>
                                      </p:tavLst>
                                    </p:anim>
                                    <p:animEffect transition="out" filter="fade">
                                      <p:cBhvr>
                                        <p:cTn id="162" dur="500"/>
                                        <p:tgtEl>
                                          <p:spTgt spid="5149"/>
                                        </p:tgtEl>
                                      </p:cBhvr>
                                    </p:animEffect>
                                    <p:anim calcmode="lin" valueType="num">
                                      <p:cBhvr>
                                        <p:cTn id="163" dur="500"/>
                                        <p:tgtEl>
                                          <p:spTgt spid="5149"/>
                                        </p:tgtEl>
                                        <p:attrNameLst>
                                          <p:attrName>ppt_x</p:attrName>
                                        </p:attrNameLst>
                                      </p:cBhvr>
                                      <p:tavLst>
                                        <p:tav tm="0">
                                          <p:val>
                                            <p:strVal val="ppt_x"/>
                                          </p:val>
                                        </p:tav>
                                        <p:tav tm="100000">
                                          <p:val>
                                            <p:fltVal val="0.5"/>
                                          </p:val>
                                        </p:tav>
                                      </p:tavLst>
                                    </p:anim>
                                    <p:anim calcmode="lin" valueType="num">
                                      <p:cBhvr>
                                        <p:cTn id="164" dur="500"/>
                                        <p:tgtEl>
                                          <p:spTgt spid="5149"/>
                                        </p:tgtEl>
                                        <p:attrNameLst>
                                          <p:attrName>ppt_y</p:attrName>
                                        </p:attrNameLst>
                                      </p:cBhvr>
                                      <p:tavLst>
                                        <p:tav tm="0">
                                          <p:val>
                                            <p:strVal val="ppt_y"/>
                                          </p:val>
                                        </p:tav>
                                        <p:tav tm="100000">
                                          <p:val>
                                            <p:fltVal val="0.5"/>
                                          </p:val>
                                        </p:tav>
                                      </p:tavLst>
                                    </p:anim>
                                    <p:set>
                                      <p:cBhvr>
                                        <p:cTn id="165" dur="1" fill="hold">
                                          <p:stCondLst>
                                            <p:cond delay="499"/>
                                          </p:stCondLst>
                                        </p:cTn>
                                        <p:tgtEl>
                                          <p:spTgt spid="5149"/>
                                        </p:tgtEl>
                                        <p:attrNameLst>
                                          <p:attrName>style.visibility</p:attrName>
                                        </p:attrNameLst>
                                      </p:cBhvr>
                                      <p:to>
                                        <p:strVal val="hidden"/>
                                      </p:to>
                                    </p:set>
                                  </p:childTnLst>
                                </p:cTn>
                              </p:par>
                              <p:par>
                                <p:cTn id="166" presetID="53" presetClass="exit" presetSubtype="544" fill="hold" nodeType="withEffect">
                                  <p:stCondLst>
                                    <p:cond delay="0"/>
                                  </p:stCondLst>
                                  <p:childTnLst>
                                    <p:anim calcmode="lin" valueType="num">
                                      <p:cBhvr>
                                        <p:cTn id="167" dur="500"/>
                                        <p:tgtEl>
                                          <p:spTgt spid="36"/>
                                        </p:tgtEl>
                                        <p:attrNameLst>
                                          <p:attrName>ppt_w</p:attrName>
                                        </p:attrNameLst>
                                      </p:cBhvr>
                                      <p:tavLst>
                                        <p:tav tm="0">
                                          <p:val>
                                            <p:strVal val="ppt_w"/>
                                          </p:val>
                                        </p:tav>
                                        <p:tav tm="100000">
                                          <p:val>
                                            <p:fltVal val="0"/>
                                          </p:val>
                                        </p:tav>
                                      </p:tavLst>
                                    </p:anim>
                                    <p:anim calcmode="lin" valueType="num">
                                      <p:cBhvr>
                                        <p:cTn id="168" dur="500"/>
                                        <p:tgtEl>
                                          <p:spTgt spid="36"/>
                                        </p:tgtEl>
                                        <p:attrNameLst>
                                          <p:attrName>ppt_h</p:attrName>
                                        </p:attrNameLst>
                                      </p:cBhvr>
                                      <p:tavLst>
                                        <p:tav tm="0">
                                          <p:val>
                                            <p:strVal val="ppt_h"/>
                                          </p:val>
                                        </p:tav>
                                        <p:tav tm="100000">
                                          <p:val>
                                            <p:fltVal val="0"/>
                                          </p:val>
                                        </p:tav>
                                      </p:tavLst>
                                    </p:anim>
                                    <p:animEffect transition="out" filter="fade">
                                      <p:cBhvr>
                                        <p:cTn id="169" dur="500"/>
                                        <p:tgtEl>
                                          <p:spTgt spid="36"/>
                                        </p:tgtEl>
                                      </p:cBhvr>
                                    </p:animEffect>
                                    <p:anim calcmode="lin" valueType="num">
                                      <p:cBhvr>
                                        <p:cTn id="170" dur="500"/>
                                        <p:tgtEl>
                                          <p:spTgt spid="36"/>
                                        </p:tgtEl>
                                        <p:attrNameLst>
                                          <p:attrName>ppt_x</p:attrName>
                                        </p:attrNameLst>
                                      </p:cBhvr>
                                      <p:tavLst>
                                        <p:tav tm="0">
                                          <p:val>
                                            <p:strVal val="ppt_x"/>
                                          </p:val>
                                        </p:tav>
                                        <p:tav tm="100000">
                                          <p:val>
                                            <p:fltVal val="0.5"/>
                                          </p:val>
                                        </p:tav>
                                      </p:tavLst>
                                    </p:anim>
                                    <p:anim calcmode="lin" valueType="num">
                                      <p:cBhvr>
                                        <p:cTn id="171" dur="500"/>
                                        <p:tgtEl>
                                          <p:spTgt spid="36"/>
                                        </p:tgtEl>
                                        <p:attrNameLst>
                                          <p:attrName>ppt_y</p:attrName>
                                        </p:attrNameLst>
                                      </p:cBhvr>
                                      <p:tavLst>
                                        <p:tav tm="0">
                                          <p:val>
                                            <p:strVal val="ppt_y"/>
                                          </p:val>
                                        </p:tav>
                                        <p:tav tm="100000">
                                          <p:val>
                                            <p:fltVal val="0.5"/>
                                          </p:val>
                                        </p:tav>
                                      </p:tavLst>
                                    </p:anim>
                                    <p:set>
                                      <p:cBhvr>
                                        <p:cTn id="172" dur="1" fill="hold">
                                          <p:stCondLst>
                                            <p:cond delay="499"/>
                                          </p:stCondLst>
                                        </p:cTn>
                                        <p:tgtEl>
                                          <p:spTgt spid="36"/>
                                        </p:tgtEl>
                                        <p:attrNameLst>
                                          <p:attrName>style.visibility</p:attrName>
                                        </p:attrNameLst>
                                      </p:cBhvr>
                                      <p:to>
                                        <p:strVal val="hidden"/>
                                      </p:to>
                                    </p:set>
                                  </p:childTnLst>
                                </p:cTn>
                              </p:par>
                              <p:par>
                                <p:cTn id="173" presetID="53" presetClass="exit" presetSubtype="544" fill="hold" nodeType="withEffect">
                                  <p:stCondLst>
                                    <p:cond delay="0"/>
                                  </p:stCondLst>
                                  <p:childTnLst>
                                    <p:anim calcmode="lin" valueType="num">
                                      <p:cBhvr>
                                        <p:cTn id="174" dur="500"/>
                                        <p:tgtEl>
                                          <p:spTgt spid="37"/>
                                        </p:tgtEl>
                                        <p:attrNameLst>
                                          <p:attrName>ppt_w</p:attrName>
                                        </p:attrNameLst>
                                      </p:cBhvr>
                                      <p:tavLst>
                                        <p:tav tm="0">
                                          <p:val>
                                            <p:strVal val="ppt_w"/>
                                          </p:val>
                                        </p:tav>
                                        <p:tav tm="100000">
                                          <p:val>
                                            <p:fltVal val="0"/>
                                          </p:val>
                                        </p:tav>
                                      </p:tavLst>
                                    </p:anim>
                                    <p:anim calcmode="lin" valueType="num">
                                      <p:cBhvr>
                                        <p:cTn id="175" dur="500"/>
                                        <p:tgtEl>
                                          <p:spTgt spid="37"/>
                                        </p:tgtEl>
                                        <p:attrNameLst>
                                          <p:attrName>ppt_h</p:attrName>
                                        </p:attrNameLst>
                                      </p:cBhvr>
                                      <p:tavLst>
                                        <p:tav tm="0">
                                          <p:val>
                                            <p:strVal val="ppt_h"/>
                                          </p:val>
                                        </p:tav>
                                        <p:tav tm="100000">
                                          <p:val>
                                            <p:fltVal val="0"/>
                                          </p:val>
                                        </p:tav>
                                      </p:tavLst>
                                    </p:anim>
                                    <p:animEffect transition="out" filter="fade">
                                      <p:cBhvr>
                                        <p:cTn id="176" dur="500"/>
                                        <p:tgtEl>
                                          <p:spTgt spid="37"/>
                                        </p:tgtEl>
                                      </p:cBhvr>
                                    </p:animEffect>
                                    <p:anim calcmode="lin" valueType="num">
                                      <p:cBhvr>
                                        <p:cTn id="177" dur="500"/>
                                        <p:tgtEl>
                                          <p:spTgt spid="37"/>
                                        </p:tgtEl>
                                        <p:attrNameLst>
                                          <p:attrName>ppt_x</p:attrName>
                                        </p:attrNameLst>
                                      </p:cBhvr>
                                      <p:tavLst>
                                        <p:tav tm="0">
                                          <p:val>
                                            <p:strVal val="ppt_x"/>
                                          </p:val>
                                        </p:tav>
                                        <p:tav tm="100000">
                                          <p:val>
                                            <p:fltVal val="0.5"/>
                                          </p:val>
                                        </p:tav>
                                      </p:tavLst>
                                    </p:anim>
                                    <p:anim calcmode="lin" valueType="num">
                                      <p:cBhvr>
                                        <p:cTn id="178" dur="500"/>
                                        <p:tgtEl>
                                          <p:spTgt spid="37"/>
                                        </p:tgtEl>
                                        <p:attrNameLst>
                                          <p:attrName>ppt_y</p:attrName>
                                        </p:attrNameLst>
                                      </p:cBhvr>
                                      <p:tavLst>
                                        <p:tav tm="0">
                                          <p:val>
                                            <p:strVal val="ppt_y"/>
                                          </p:val>
                                        </p:tav>
                                        <p:tav tm="100000">
                                          <p:val>
                                            <p:fltVal val="0.5"/>
                                          </p:val>
                                        </p:tav>
                                      </p:tavLst>
                                    </p:anim>
                                    <p:set>
                                      <p:cBhvr>
                                        <p:cTn id="179" dur="1" fill="hold">
                                          <p:stCondLst>
                                            <p:cond delay="499"/>
                                          </p:stCondLst>
                                        </p:cTn>
                                        <p:tgtEl>
                                          <p:spTgt spid="37"/>
                                        </p:tgtEl>
                                        <p:attrNameLst>
                                          <p:attrName>style.visibility</p:attrName>
                                        </p:attrNameLst>
                                      </p:cBhvr>
                                      <p:to>
                                        <p:strVal val="hidden"/>
                                      </p:to>
                                    </p:set>
                                  </p:childTnLst>
                                </p:cTn>
                              </p:par>
                              <p:par>
                                <p:cTn id="180" presetID="53" presetClass="exit" presetSubtype="544" fill="hold" nodeType="withEffect">
                                  <p:stCondLst>
                                    <p:cond delay="0"/>
                                  </p:stCondLst>
                                  <p:childTnLst>
                                    <p:anim calcmode="lin" valueType="num">
                                      <p:cBhvr>
                                        <p:cTn id="181" dur="500"/>
                                        <p:tgtEl>
                                          <p:spTgt spid="38"/>
                                        </p:tgtEl>
                                        <p:attrNameLst>
                                          <p:attrName>ppt_w</p:attrName>
                                        </p:attrNameLst>
                                      </p:cBhvr>
                                      <p:tavLst>
                                        <p:tav tm="0">
                                          <p:val>
                                            <p:strVal val="ppt_w"/>
                                          </p:val>
                                        </p:tav>
                                        <p:tav tm="100000">
                                          <p:val>
                                            <p:fltVal val="0"/>
                                          </p:val>
                                        </p:tav>
                                      </p:tavLst>
                                    </p:anim>
                                    <p:anim calcmode="lin" valueType="num">
                                      <p:cBhvr>
                                        <p:cTn id="182" dur="500"/>
                                        <p:tgtEl>
                                          <p:spTgt spid="38"/>
                                        </p:tgtEl>
                                        <p:attrNameLst>
                                          <p:attrName>ppt_h</p:attrName>
                                        </p:attrNameLst>
                                      </p:cBhvr>
                                      <p:tavLst>
                                        <p:tav tm="0">
                                          <p:val>
                                            <p:strVal val="ppt_h"/>
                                          </p:val>
                                        </p:tav>
                                        <p:tav tm="100000">
                                          <p:val>
                                            <p:fltVal val="0"/>
                                          </p:val>
                                        </p:tav>
                                      </p:tavLst>
                                    </p:anim>
                                    <p:animEffect transition="out" filter="fade">
                                      <p:cBhvr>
                                        <p:cTn id="183" dur="500"/>
                                        <p:tgtEl>
                                          <p:spTgt spid="38"/>
                                        </p:tgtEl>
                                      </p:cBhvr>
                                    </p:animEffect>
                                    <p:anim calcmode="lin" valueType="num">
                                      <p:cBhvr>
                                        <p:cTn id="184" dur="500"/>
                                        <p:tgtEl>
                                          <p:spTgt spid="38"/>
                                        </p:tgtEl>
                                        <p:attrNameLst>
                                          <p:attrName>ppt_x</p:attrName>
                                        </p:attrNameLst>
                                      </p:cBhvr>
                                      <p:tavLst>
                                        <p:tav tm="0">
                                          <p:val>
                                            <p:strVal val="ppt_x"/>
                                          </p:val>
                                        </p:tav>
                                        <p:tav tm="100000">
                                          <p:val>
                                            <p:fltVal val="0.5"/>
                                          </p:val>
                                        </p:tav>
                                      </p:tavLst>
                                    </p:anim>
                                    <p:anim calcmode="lin" valueType="num">
                                      <p:cBhvr>
                                        <p:cTn id="185" dur="500"/>
                                        <p:tgtEl>
                                          <p:spTgt spid="38"/>
                                        </p:tgtEl>
                                        <p:attrNameLst>
                                          <p:attrName>ppt_y</p:attrName>
                                        </p:attrNameLst>
                                      </p:cBhvr>
                                      <p:tavLst>
                                        <p:tav tm="0">
                                          <p:val>
                                            <p:strVal val="ppt_y"/>
                                          </p:val>
                                        </p:tav>
                                        <p:tav tm="100000">
                                          <p:val>
                                            <p:fltVal val="0.5"/>
                                          </p:val>
                                        </p:tav>
                                      </p:tavLst>
                                    </p:anim>
                                    <p:set>
                                      <p:cBhvr>
                                        <p:cTn id="186" dur="1" fill="hold">
                                          <p:stCondLst>
                                            <p:cond delay="499"/>
                                          </p:stCondLst>
                                        </p:cTn>
                                        <p:tgtEl>
                                          <p:spTgt spid="38"/>
                                        </p:tgtEl>
                                        <p:attrNameLst>
                                          <p:attrName>style.visibility</p:attrName>
                                        </p:attrNameLst>
                                      </p:cBhvr>
                                      <p:to>
                                        <p:strVal val="hidden"/>
                                      </p:to>
                                    </p:set>
                                  </p:childTnLst>
                                </p:cTn>
                              </p:par>
                              <p:par>
                                <p:cTn id="187" presetID="53" presetClass="exit" presetSubtype="544" fill="hold" nodeType="withEffect">
                                  <p:stCondLst>
                                    <p:cond delay="0"/>
                                  </p:stCondLst>
                                  <p:childTnLst>
                                    <p:anim calcmode="lin" valueType="num">
                                      <p:cBhvr>
                                        <p:cTn id="188" dur="500"/>
                                        <p:tgtEl>
                                          <p:spTgt spid="30"/>
                                        </p:tgtEl>
                                        <p:attrNameLst>
                                          <p:attrName>ppt_w</p:attrName>
                                        </p:attrNameLst>
                                      </p:cBhvr>
                                      <p:tavLst>
                                        <p:tav tm="0">
                                          <p:val>
                                            <p:strVal val="ppt_w"/>
                                          </p:val>
                                        </p:tav>
                                        <p:tav tm="100000">
                                          <p:val>
                                            <p:fltVal val="0"/>
                                          </p:val>
                                        </p:tav>
                                      </p:tavLst>
                                    </p:anim>
                                    <p:anim calcmode="lin" valueType="num">
                                      <p:cBhvr>
                                        <p:cTn id="189" dur="500"/>
                                        <p:tgtEl>
                                          <p:spTgt spid="30"/>
                                        </p:tgtEl>
                                        <p:attrNameLst>
                                          <p:attrName>ppt_h</p:attrName>
                                        </p:attrNameLst>
                                      </p:cBhvr>
                                      <p:tavLst>
                                        <p:tav tm="0">
                                          <p:val>
                                            <p:strVal val="ppt_h"/>
                                          </p:val>
                                        </p:tav>
                                        <p:tav tm="100000">
                                          <p:val>
                                            <p:fltVal val="0"/>
                                          </p:val>
                                        </p:tav>
                                      </p:tavLst>
                                    </p:anim>
                                    <p:animEffect transition="out" filter="fade">
                                      <p:cBhvr>
                                        <p:cTn id="190" dur="500"/>
                                        <p:tgtEl>
                                          <p:spTgt spid="30"/>
                                        </p:tgtEl>
                                      </p:cBhvr>
                                    </p:animEffect>
                                    <p:anim calcmode="lin" valueType="num">
                                      <p:cBhvr>
                                        <p:cTn id="191" dur="500"/>
                                        <p:tgtEl>
                                          <p:spTgt spid="30"/>
                                        </p:tgtEl>
                                        <p:attrNameLst>
                                          <p:attrName>ppt_x</p:attrName>
                                        </p:attrNameLst>
                                      </p:cBhvr>
                                      <p:tavLst>
                                        <p:tav tm="0">
                                          <p:val>
                                            <p:strVal val="ppt_x"/>
                                          </p:val>
                                        </p:tav>
                                        <p:tav tm="100000">
                                          <p:val>
                                            <p:fltVal val="0.5"/>
                                          </p:val>
                                        </p:tav>
                                      </p:tavLst>
                                    </p:anim>
                                    <p:anim calcmode="lin" valueType="num">
                                      <p:cBhvr>
                                        <p:cTn id="192" dur="500"/>
                                        <p:tgtEl>
                                          <p:spTgt spid="30"/>
                                        </p:tgtEl>
                                        <p:attrNameLst>
                                          <p:attrName>ppt_y</p:attrName>
                                        </p:attrNameLst>
                                      </p:cBhvr>
                                      <p:tavLst>
                                        <p:tav tm="0">
                                          <p:val>
                                            <p:strVal val="ppt_y"/>
                                          </p:val>
                                        </p:tav>
                                        <p:tav tm="100000">
                                          <p:val>
                                            <p:fltVal val="0.5"/>
                                          </p:val>
                                        </p:tav>
                                      </p:tavLst>
                                    </p:anim>
                                    <p:set>
                                      <p:cBhvr>
                                        <p:cTn id="193" dur="1" fill="hold">
                                          <p:stCondLst>
                                            <p:cond delay="499"/>
                                          </p:stCondLst>
                                        </p:cTn>
                                        <p:tgtEl>
                                          <p:spTgt spid="30"/>
                                        </p:tgtEl>
                                        <p:attrNameLst>
                                          <p:attrName>style.visibility</p:attrName>
                                        </p:attrNameLst>
                                      </p:cBhvr>
                                      <p:to>
                                        <p:strVal val="hidden"/>
                                      </p:to>
                                    </p:set>
                                  </p:childTnLst>
                                </p:cTn>
                              </p:par>
                              <p:par>
                                <p:cTn id="194" presetID="53" presetClass="exit" presetSubtype="544" fill="hold" nodeType="withEffect">
                                  <p:stCondLst>
                                    <p:cond delay="0"/>
                                  </p:stCondLst>
                                  <p:childTnLst>
                                    <p:anim calcmode="lin" valueType="num">
                                      <p:cBhvr>
                                        <p:cTn id="195" dur="500"/>
                                        <p:tgtEl>
                                          <p:spTgt spid="39"/>
                                        </p:tgtEl>
                                        <p:attrNameLst>
                                          <p:attrName>ppt_w</p:attrName>
                                        </p:attrNameLst>
                                      </p:cBhvr>
                                      <p:tavLst>
                                        <p:tav tm="0">
                                          <p:val>
                                            <p:strVal val="ppt_w"/>
                                          </p:val>
                                        </p:tav>
                                        <p:tav tm="100000">
                                          <p:val>
                                            <p:fltVal val="0"/>
                                          </p:val>
                                        </p:tav>
                                      </p:tavLst>
                                    </p:anim>
                                    <p:anim calcmode="lin" valueType="num">
                                      <p:cBhvr>
                                        <p:cTn id="196" dur="500"/>
                                        <p:tgtEl>
                                          <p:spTgt spid="39"/>
                                        </p:tgtEl>
                                        <p:attrNameLst>
                                          <p:attrName>ppt_h</p:attrName>
                                        </p:attrNameLst>
                                      </p:cBhvr>
                                      <p:tavLst>
                                        <p:tav tm="0">
                                          <p:val>
                                            <p:strVal val="ppt_h"/>
                                          </p:val>
                                        </p:tav>
                                        <p:tav tm="100000">
                                          <p:val>
                                            <p:fltVal val="0"/>
                                          </p:val>
                                        </p:tav>
                                      </p:tavLst>
                                    </p:anim>
                                    <p:animEffect transition="out" filter="fade">
                                      <p:cBhvr>
                                        <p:cTn id="197" dur="500"/>
                                        <p:tgtEl>
                                          <p:spTgt spid="39"/>
                                        </p:tgtEl>
                                      </p:cBhvr>
                                    </p:animEffect>
                                    <p:anim calcmode="lin" valueType="num">
                                      <p:cBhvr>
                                        <p:cTn id="198" dur="500"/>
                                        <p:tgtEl>
                                          <p:spTgt spid="39"/>
                                        </p:tgtEl>
                                        <p:attrNameLst>
                                          <p:attrName>ppt_x</p:attrName>
                                        </p:attrNameLst>
                                      </p:cBhvr>
                                      <p:tavLst>
                                        <p:tav tm="0">
                                          <p:val>
                                            <p:strVal val="ppt_x"/>
                                          </p:val>
                                        </p:tav>
                                        <p:tav tm="100000">
                                          <p:val>
                                            <p:fltVal val="0.5"/>
                                          </p:val>
                                        </p:tav>
                                      </p:tavLst>
                                    </p:anim>
                                    <p:anim calcmode="lin" valueType="num">
                                      <p:cBhvr>
                                        <p:cTn id="199" dur="500"/>
                                        <p:tgtEl>
                                          <p:spTgt spid="39"/>
                                        </p:tgtEl>
                                        <p:attrNameLst>
                                          <p:attrName>ppt_y</p:attrName>
                                        </p:attrNameLst>
                                      </p:cBhvr>
                                      <p:tavLst>
                                        <p:tav tm="0">
                                          <p:val>
                                            <p:strVal val="ppt_y"/>
                                          </p:val>
                                        </p:tav>
                                        <p:tav tm="100000">
                                          <p:val>
                                            <p:fltVal val="0.5"/>
                                          </p:val>
                                        </p:tav>
                                      </p:tavLst>
                                    </p:anim>
                                    <p:set>
                                      <p:cBhvr>
                                        <p:cTn id="200" dur="1" fill="hold">
                                          <p:stCondLst>
                                            <p:cond delay="499"/>
                                          </p:stCondLst>
                                        </p:cTn>
                                        <p:tgtEl>
                                          <p:spTgt spid="39"/>
                                        </p:tgtEl>
                                        <p:attrNameLst>
                                          <p:attrName>style.visibility</p:attrName>
                                        </p:attrNameLst>
                                      </p:cBhvr>
                                      <p:to>
                                        <p:strVal val="hidden"/>
                                      </p:to>
                                    </p:set>
                                  </p:childTnLst>
                                </p:cTn>
                              </p:par>
                              <p:par>
                                <p:cTn id="201" presetID="53" presetClass="exit" presetSubtype="544" fill="hold" nodeType="withEffect">
                                  <p:stCondLst>
                                    <p:cond delay="0"/>
                                  </p:stCondLst>
                                  <p:childTnLst>
                                    <p:anim calcmode="lin" valueType="num">
                                      <p:cBhvr>
                                        <p:cTn id="202" dur="500"/>
                                        <p:tgtEl>
                                          <p:spTgt spid="55"/>
                                        </p:tgtEl>
                                        <p:attrNameLst>
                                          <p:attrName>ppt_w</p:attrName>
                                        </p:attrNameLst>
                                      </p:cBhvr>
                                      <p:tavLst>
                                        <p:tav tm="0">
                                          <p:val>
                                            <p:strVal val="ppt_w"/>
                                          </p:val>
                                        </p:tav>
                                        <p:tav tm="100000">
                                          <p:val>
                                            <p:fltVal val="0"/>
                                          </p:val>
                                        </p:tav>
                                      </p:tavLst>
                                    </p:anim>
                                    <p:anim calcmode="lin" valueType="num">
                                      <p:cBhvr>
                                        <p:cTn id="203" dur="500"/>
                                        <p:tgtEl>
                                          <p:spTgt spid="55"/>
                                        </p:tgtEl>
                                        <p:attrNameLst>
                                          <p:attrName>ppt_h</p:attrName>
                                        </p:attrNameLst>
                                      </p:cBhvr>
                                      <p:tavLst>
                                        <p:tav tm="0">
                                          <p:val>
                                            <p:strVal val="ppt_h"/>
                                          </p:val>
                                        </p:tav>
                                        <p:tav tm="100000">
                                          <p:val>
                                            <p:fltVal val="0"/>
                                          </p:val>
                                        </p:tav>
                                      </p:tavLst>
                                    </p:anim>
                                    <p:animEffect transition="out" filter="fade">
                                      <p:cBhvr>
                                        <p:cTn id="204" dur="500"/>
                                        <p:tgtEl>
                                          <p:spTgt spid="55"/>
                                        </p:tgtEl>
                                      </p:cBhvr>
                                    </p:animEffect>
                                    <p:anim calcmode="lin" valueType="num">
                                      <p:cBhvr>
                                        <p:cTn id="205" dur="500"/>
                                        <p:tgtEl>
                                          <p:spTgt spid="55"/>
                                        </p:tgtEl>
                                        <p:attrNameLst>
                                          <p:attrName>ppt_x</p:attrName>
                                        </p:attrNameLst>
                                      </p:cBhvr>
                                      <p:tavLst>
                                        <p:tav tm="0">
                                          <p:val>
                                            <p:strVal val="ppt_x"/>
                                          </p:val>
                                        </p:tav>
                                        <p:tav tm="100000">
                                          <p:val>
                                            <p:fltVal val="0.5"/>
                                          </p:val>
                                        </p:tav>
                                      </p:tavLst>
                                    </p:anim>
                                    <p:anim calcmode="lin" valueType="num">
                                      <p:cBhvr>
                                        <p:cTn id="206" dur="500"/>
                                        <p:tgtEl>
                                          <p:spTgt spid="55"/>
                                        </p:tgtEl>
                                        <p:attrNameLst>
                                          <p:attrName>ppt_y</p:attrName>
                                        </p:attrNameLst>
                                      </p:cBhvr>
                                      <p:tavLst>
                                        <p:tav tm="0">
                                          <p:val>
                                            <p:strVal val="ppt_y"/>
                                          </p:val>
                                        </p:tav>
                                        <p:tav tm="100000">
                                          <p:val>
                                            <p:fltVal val="0.5"/>
                                          </p:val>
                                        </p:tav>
                                      </p:tavLst>
                                    </p:anim>
                                    <p:set>
                                      <p:cBhvr>
                                        <p:cTn id="207" dur="1" fill="hold">
                                          <p:stCondLst>
                                            <p:cond delay="499"/>
                                          </p:stCondLst>
                                        </p:cTn>
                                        <p:tgtEl>
                                          <p:spTgt spid="55"/>
                                        </p:tgtEl>
                                        <p:attrNameLst>
                                          <p:attrName>style.visibility</p:attrName>
                                        </p:attrNameLst>
                                      </p:cBhvr>
                                      <p:to>
                                        <p:strVal val="hidden"/>
                                      </p:to>
                                    </p:set>
                                  </p:childTnLst>
                                </p:cTn>
                              </p:par>
                              <p:par>
                                <p:cTn id="208" presetID="53" presetClass="exit" presetSubtype="544" fill="hold" nodeType="withEffect">
                                  <p:stCondLst>
                                    <p:cond delay="0"/>
                                  </p:stCondLst>
                                  <p:childTnLst>
                                    <p:anim calcmode="lin" valueType="num">
                                      <p:cBhvr>
                                        <p:cTn id="209" dur="500"/>
                                        <p:tgtEl>
                                          <p:spTgt spid="71"/>
                                        </p:tgtEl>
                                        <p:attrNameLst>
                                          <p:attrName>ppt_w</p:attrName>
                                        </p:attrNameLst>
                                      </p:cBhvr>
                                      <p:tavLst>
                                        <p:tav tm="0">
                                          <p:val>
                                            <p:strVal val="ppt_w"/>
                                          </p:val>
                                        </p:tav>
                                        <p:tav tm="100000">
                                          <p:val>
                                            <p:fltVal val="0"/>
                                          </p:val>
                                        </p:tav>
                                      </p:tavLst>
                                    </p:anim>
                                    <p:anim calcmode="lin" valueType="num">
                                      <p:cBhvr>
                                        <p:cTn id="210" dur="500"/>
                                        <p:tgtEl>
                                          <p:spTgt spid="71"/>
                                        </p:tgtEl>
                                        <p:attrNameLst>
                                          <p:attrName>ppt_h</p:attrName>
                                        </p:attrNameLst>
                                      </p:cBhvr>
                                      <p:tavLst>
                                        <p:tav tm="0">
                                          <p:val>
                                            <p:strVal val="ppt_h"/>
                                          </p:val>
                                        </p:tav>
                                        <p:tav tm="100000">
                                          <p:val>
                                            <p:fltVal val="0"/>
                                          </p:val>
                                        </p:tav>
                                      </p:tavLst>
                                    </p:anim>
                                    <p:animEffect transition="out" filter="fade">
                                      <p:cBhvr>
                                        <p:cTn id="211" dur="500"/>
                                        <p:tgtEl>
                                          <p:spTgt spid="71"/>
                                        </p:tgtEl>
                                      </p:cBhvr>
                                    </p:animEffect>
                                    <p:anim calcmode="lin" valueType="num">
                                      <p:cBhvr>
                                        <p:cTn id="212" dur="500"/>
                                        <p:tgtEl>
                                          <p:spTgt spid="71"/>
                                        </p:tgtEl>
                                        <p:attrNameLst>
                                          <p:attrName>ppt_x</p:attrName>
                                        </p:attrNameLst>
                                      </p:cBhvr>
                                      <p:tavLst>
                                        <p:tav tm="0">
                                          <p:val>
                                            <p:strVal val="ppt_x"/>
                                          </p:val>
                                        </p:tav>
                                        <p:tav tm="100000">
                                          <p:val>
                                            <p:fltVal val="0.5"/>
                                          </p:val>
                                        </p:tav>
                                      </p:tavLst>
                                    </p:anim>
                                    <p:anim calcmode="lin" valueType="num">
                                      <p:cBhvr>
                                        <p:cTn id="213" dur="500"/>
                                        <p:tgtEl>
                                          <p:spTgt spid="71"/>
                                        </p:tgtEl>
                                        <p:attrNameLst>
                                          <p:attrName>ppt_y</p:attrName>
                                        </p:attrNameLst>
                                      </p:cBhvr>
                                      <p:tavLst>
                                        <p:tav tm="0">
                                          <p:val>
                                            <p:strVal val="ppt_y"/>
                                          </p:val>
                                        </p:tav>
                                        <p:tav tm="100000">
                                          <p:val>
                                            <p:fltVal val="0.5"/>
                                          </p:val>
                                        </p:tav>
                                      </p:tavLst>
                                    </p:anim>
                                    <p:set>
                                      <p:cBhvr>
                                        <p:cTn id="214" dur="1" fill="hold">
                                          <p:stCondLst>
                                            <p:cond delay="499"/>
                                          </p:stCondLst>
                                        </p:cTn>
                                        <p:tgtEl>
                                          <p:spTgt spid="7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1" grpId="0" bldLvl="0" autoUpdateAnimBg="0"/>
      <p:bldP spid="5141" grpId="1" bldLvl="0" autoUpdateAnimBg="0"/>
      <p:bldP spid="5141" grpId="2" bldLvl="0" autoUpdateAnimBg="0"/>
      <p:bldP spid="5141" grpId="3" bldLvl="0" autoUpdateAnimBg="0"/>
      <p:bldP spid="5141" grpId="4" bldLvl="0" autoUpdateAnimBg="0"/>
      <p:bldP spid="5148" grpId="0" bldLvl="0" autoUpdateAnimBg="0"/>
      <p:bldP spid="5148" grpId="1" bldLvl="0" autoUpdateAnimBg="0"/>
      <p:bldP spid="5148" grpId="2" bldLvl="0" autoUpdateAnimBg="0"/>
      <p:bldP spid="5148" grpId="3" bldLvl="0" autoUpdateAnimBg="0"/>
      <p:bldP spid="5148" grpId="4" bldLvl="0" autoUpdateAnimBg="0"/>
      <p:bldP spid="5149" grpId="0" bldLvl="0" autoUpdateAnimBg="0"/>
      <p:bldP spid="5149" grpId="1" bldLvl="0" autoUpdateAnimBg="0"/>
      <p:bldP spid="5149" grpId="2" bldLvl="0" autoUpdateAnimBg="0"/>
      <p:bldP spid="5149" grpId="3" bldLvl="0" autoUpdateAnimBg="0"/>
      <p:bldP spid="5149" grpId="4" bldLvl="0" autoUpdateAnimBg="0"/>
      <p:bldP spid="36" grpId="0" bldLvl="0" autoUpdateAnimBg="0"/>
      <p:bldP spid="36" grpId="1" bldLvl="0" autoUpdateAnimBg="0"/>
      <p:bldP spid="36" grpId="2" bldLvl="0" autoUpdateAnimBg="0"/>
      <p:bldP spid="36" grpId="3" bldLvl="0" autoUpdateAnimBg="0"/>
      <p:bldP spid="36" grpId="4" bldLvl="0" autoUpdateAnimBg="0"/>
      <p:bldP spid="37" grpId="0" bldLvl="0" autoUpdateAnimBg="0"/>
      <p:bldP spid="37" grpId="1" bldLvl="0" autoUpdateAnimBg="0"/>
      <p:bldP spid="37" grpId="2" bldLvl="0" autoUpdateAnimBg="0"/>
      <p:bldP spid="37" grpId="3" bldLvl="0" autoUpdateAnimBg="0"/>
      <p:bldP spid="37" grpId="4" bldLvl="0" autoUpdateAnimBg="0"/>
      <p:bldP spid="38" grpId="0" bldLvl="0" autoUpdateAnimBg="0"/>
      <p:bldP spid="38" grpId="1" bldLvl="0" autoUpdateAnimBg="0"/>
      <p:bldP spid="38" grpId="2" bldLvl="0" autoUpdateAnimBg="0"/>
      <p:bldP spid="38" grpId="3" bldLvl="0" autoUpdateAnimBg="0"/>
      <p:bldP spid="38" grpId="4" bldLvl="0" autoUpdateAnimBg="0"/>
      <p:bldP spid="30" grpId="0" bldLvl="0" autoUpdateAnimBg="0"/>
      <p:bldP spid="30" grpId="1" bldLvl="0" autoUpdateAnimBg="0"/>
      <p:bldP spid="30" grpId="2" bldLvl="0" autoUpdateAnimBg="0"/>
      <p:bldP spid="30" grpId="3" bldLvl="0" autoUpdateAnimBg="0"/>
      <p:bldP spid="30" grpId="4" bldLvl="0" autoUpdateAnimBg="0"/>
      <p:bldP spid="39" grpId="0" bldLvl="0" autoUpdateAnimBg="0"/>
      <p:bldP spid="39" grpId="1" bldLvl="0" autoUpdateAnimBg="0"/>
      <p:bldP spid="39" grpId="2" bldLvl="0" autoUpdateAnimBg="0"/>
      <p:bldP spid="39" grpId="3" bldLvl="0" autoUpdateAnimBg="0"/>
      <p:bldP spid="39" grpId="4" bldLvl="0" autoUpdateAnimBg="0"/>
      <p:bldP spid="55" grpId="0" bldLvl="0" autoUpdateAnimBg="0"/>
      <p:bldP spid="55" grpId="1" bldLvl="0" autoUpdateAnimBg="0"/>
      <p:bldP spid="55" grpId="2" bldLvl="0" autoUpdateAnimBg="0"/>
      <p:bldP spid="55" grpId="3" bldLvl="0" autoUpdateAnimBg="0"/>
      <p:bldP spid="71" grpId="0" bldLvl="0" autoUpdateAnimBg="0"/>
      <p:bldP spid="71" grpId="1" bldLvl="0" autoUpdateAnimBg="0"/>
      <p:bldP spid="71" grpId="2" bldLvl="0" autoUpdateAnimBg="0"/>
      <p:bldP spid="71" grpId="3" bldLvl="0" autoUpdateAnimBg="0"/>
      <p:bldP spid="71" grpId="4" bldLvl="0"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圆角矩形 32"/>
          <p:cNvSpPr>
            <a:spLocks noChangeArrowheads="1"/>
          </p:cNvSpPr>
          <p:nvPr/>
        </p:nvSpPr>
        <p:spPr bwMode="auto">
          <a:xfrm>
            <a:off x="1208088" y="774700"/>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6" name="AutoShape 25"/>
          <p:cNvSpPr>
            <a:spLocks noChangeArrowheads="1"/>
          </p:cNvSpPr>
          <p:nvPr/>
        </p:nvSpPr>
        <p:spPr bwMode="auto">
          <a:xfrm>
            <a:off x="2751138" y="793750"/>
            <a:ext cx="6192837" cy="511175"/>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0660"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0661" name="文本框 88"/>
          <p:cNvSpPr>
            <a:spLocks noChangeArrowheads="1"/>
          </p:cNvSpPr>
          <p:nvPr/>
        </p:nvSpPr>
        <p:spPr bwMode="auto">
          <a:xfrm>
            <a:off x="1406525" y="781050"/>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学习</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0662" name="文本框 107"/>
          <p:cNvSpPr>
            <a:spLocks noChangeArrowheads="1"/>
          </p:cNvSpPr>
          <p:nvPr/>
        </p:nvSpPr>
        <p:spPr bwMode="auto">
          <a:xfrm>
            <a:off x="1389063" y="2425700"/>
            <a:ext cx="903287"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睡觉</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0663" name="文本框 88"/>
          <p:cNvSpPr>
            <a:spLocks noChangeArrowheads="1"/>
          </p:cNvSpPr>
          <p:nvPr/>
        </p:nvSpPr>
        <p:spPr bwMode="auto">
          <a:xfrm>
            <a:off x="1387475" y="14319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上午</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0664" name="文本框 107"/>
          <p:cNvSpPr>
            <a:spLocks noChangeArrowheads="1"/>
          </p:cNvSpPr>
          <p:nvPr/>
        </p:nvSpPr>
        <p:spPr bwMode="auto">
          <a:xfrm>
            <a:off x="1355725" y="3246438"/>
            <a:ext cx="903288"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电视</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0665"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0" name="文本框 152"/>
          <p:cNvSpPr>
            <a:spLocks noChangeArrowheads="1"/>
          </p:cNvSpPr>
          <p:nvPr/>
        </p:nvSpPr>
        <p:spPr bwMode="auto">
          <a:xfrm>
            <a:off x="2898775"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2" name="文本框 152"/>
          <p:cNvSpPr>
            <a:spLocks noChangeArrowheads="1"/>
          </p:cNvSpPr>
          <p:nvPr/>
        </p:nvSpPr>
        <p:spPr bwMode="auto">
          <a:xfrm>
            <a:off x="5073650"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3" name="文本框 152"/>
          <p:cNvSpPr>
            <a:spLocks noChangeArrowheads="1"/>
          </p:cNvSpPr>
          <p:nvPr/>
        </p:nvSpPr>
        <p:spPr bwMode="auto">
          <a:xfrm>
            <a:off x="7196138" y="8128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学习做饭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0669" name="文本框 107"/>
          <p:cNvSpPr>
            <a:spLocks noChangeArrowheads="1"/>
          </p:cNvSpPr>
          <p:nvPr/>
        </p:nvSpPr>
        <p:spPr bwMode="auto">
          <a:xfrm>
            <a:off x="1397000" y="4283075"/>
            <a:ext cx="903288" cy="527050"/>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喜欢</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0670" name="文本框 107"/>
          <p:cNvSpPr>
            <a:spLocks noChangeArrowheads="1"/>
          </p:cNvSpPr>
          <p:nvPr/>
        </p:nvSpPr>
        <p:spPr bwMode="auto">
          <a:xfrm>
            <a:off x="1211263" y="5081588"/>
            <a:ext cx="1265237"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打电话</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0671" name="文本框 107"/>
          <p:cNvSpPr>
            <a:spLocks noChangeArrowheads="1"/>
          </p:cNvSpPr>
          <p:nvPr/>
        </p:nvSpPr>
        <p:spPr bwMode="auto">
          <a:xfrm>
            <a:off x="1568450" y="5830888"/>
            <a:ext cx="542925"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也</a:t>
            </a:r>
            <a:endParaRPr lang="zh-CN" altLang="en-US" sz="2800" b="1">
              <a:solidFill>
                <a:srgbClr val="000000"/>
              </a:solidFill>
              <a:latin typeface="Calibri" panose="020F0502020204030204" pitchFamily="34" charset="0"/>
              <a:sym typeface="SimSun" panose="0201060003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1" nodeType="clickEffect">
                                  <p:stCondLst>
                                    <p:cond delay="0"/>
                                  </p:stCondLst>
                                  <p:childTnLst>
                                    <p:set>
                                      <p:cBhvr>
                                        <p:cTn id="24" dur="1" fill="hold">
                                          <p:stCondLst>
                                            <p:cond delay="0"/>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20" grpId="0"/>
      <p:bldP spid="22" grpId="0"/>
      <p:bldP spid="2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圆角矩形 32"/>
          <p:cNvSpPr>
            <a:spLocks noChangeArrowheads="1"/>
          </p:cNvSpPr>
          <p:nvPr/>
        </p:nvSpPr>
        <p:spPr bwMode="auto">
          <a:xfrm>
            <a:off x="1208088" y="1441450"/>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50" name="AutoShape 25"/>
          <p:cNvSpPr>
            <a:spLocks noChangeArrowheads="1"/>
          </p:cNvSpPr>
          <p:nvPr/>
        </p:nvSpPr>
        <p:spPr bwMode="auto">
          <a:xfrm>
            <a:off x="2689225" y="1414463"/>
            <a:ext cx="6192838" cy="941387"/>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1684"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1685" name="文本框 88"/>
          <p:cNvSpPr>
            <a:spLocks noChangeArrowheads="1"/>
          </p:cNvSpPr>
          <p:nvPr/>
        </p:nvSpPr>
        <p:spPr bwMode="auto">
          <a:xfrm>
            <a:off x="1406525" y="781050"/>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学习</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1686" name="文本框 107"/>
          <p:cNvSpPr>
            <a:spLocks noChangeArrowheads="1"/>
          </p:cNvSpPr>
          <p:nvPr/>
        </p:nvSpPr>
        <p:spPr bwMode="auto">
          <a:xfrm>
            <a:off x="1389063" y="2425700"/>
            <a:ext cx="903287"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睡觉</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1687" name="文本框 88"/>
          <p:cNvSpPr>
            <a:spLocks noChangeArrowheads="1"/>
          </p:cNvSpPr>
          <p:nvPr/>
        </p:nvSpPr>
        <p:spPr bwMode="auto">
          <a:xfrm>
            <a:off x="1387475" y="14319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上午</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1688" name="文本框 107"/>
          <p:cNvSpPr>
            <a:spLocks noChangeArrowheads="1"/>
          </p:cNvSpPr>
          <p:nvPr/>
        </p:nvSpPr>
        <p:spPr bwMode="auto">
          <a:xfrm>
            <a:off x="1355725" y="3246438"/>
            <a:ext cx="903288"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电视</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1689"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1690" name="文本框 152"/>
          <p:cNvSpPr>
            <a:spLocks noChangeArrowheads="1"/>
          </p:cNvSpPr>
          <p:nvPr/>
        </p:nvSpPr>
        <p:spPr bwMode="auto">
          <a:xfrm>
            <a:off x="2898775"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1" name="文本框 152"/>
          <p:cNvSpPr>
            <a:spLocks noChangeArrowheads="1"/>
          </p:cNvSpPr>
          <p:nvPr/>
        </p:nvSpPr>
        <p:spPr bwMode="auto">
          <a:xfrm>
            <a:off x="5073650"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2" name="文本框 152"/>
          <p:cNvSpPr>
            <a:spLocks noChangeArrowheads="1"/>
          </p:cNvSpPr>
          <p:nvPr/>
        </p:nvSpPr>
        <p:spPr bwMode="auto">
          <a:xfrm>
            <a:off x="7196138" y="8128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学习做饭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3" name="文本框 107"/>
          <p:cNvSpPr>
            <a:spLocks noChangeArrowheads="1"/>
          </p:cNvSpPr>
          <p:nvPr/>
        </p:nvSpPr>
        <p:spPr bwMode="auto">
          <a:xfrm>
            <a:off x="1397000" y="4283075"/>
            <a:ext cx="903288" cy="527050"/>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喜欢</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1694" name="文本框 107"/>
          <p:cNvSpPr>
            <a:spLocks noChangeArrowheads="1"/>
          </p:cNvSpPr>
          <p:nvPr/>
        </p:nvSpPr>
        <p:spPr bwMode="auto">
          <a:xfrm>
            <a:off x="1211263" y="5081588"/>
            <a:ext cx="1265237"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打电话</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1695" name="文本框 107"/>
          <p:cNvSpPr>
            <a:spLocks noChangeArrowheads="1"/>
          </p:cNvSpPr>
          <p:nvPr/>
        </p:nvSpPr>
        <p:spPr bwMode="auto">
          <a:xfrm>
            <a:off x="1568450" y="5830888"/>
            <a:ext cx="542925"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也</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18" name="文本框 152"/>
          <p:cNvSpPr>
            <a:spLocks noChangeArrowheads="1"/>
          </p:cNvSpPr>
          <p:nvPr/>
        </p:nvSpPr>
        <p:spPr bwMode="auto">
          <a:xfrm>
            <a:off x="2901950" y="14303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今天上午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4" name="文本框 152"/>
          <p:cNvSpPr>
            <a:spLocks noChangeArrowheads="1"/>
          </p:cNvSpPr>
          <p:nvPr/>
        </p:nvSpPr>
        <p:spPr bwMode="auto">
          <a:xfrm>
            <a:off x="5092700" y="13985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昨天上午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5" name="文本框 152"/>
          <p:cNvSpPr>
            <a:spLocks noChangeArrowheads="1"/>
          </p:cNvSpPr>
          <p:nvPr/>
        </p:nvSpPr>
        <p:spPr bwMode="auto">
          <a:xfrm>
            <a:off x="7215188" y="14128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明天上午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6" name="文本框 152"/>
          <p:cNvSpPr>
            <a:spLocks noChangeArrowheads="1"/>
          </p:cNvSpPr>
          <p:nvPr/>
        </p:nvSpPr>
        <p:spPr bwMode="auto">
          <a:xfrm>
            <a:off x="3241675" y="1895475"/>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下午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7" name="文本框 152"/>
          <p:cNvSpPr>
            <a:spLocks noChangeArrowheads="1"/>
          </p:cNvSpPr>
          <p:nvPr/>
        </p:nvSpPr>
        <p:spPr bwMode="auto">
          <a:xfrm>
            <a:off x="4368800" y="1905000"/>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中午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cxnSp>
        <p:nvCxnSpPr>
          <p:cNvPr id="56" name="直接箭头连接符 55"/>
          <p:cNvCxnSpPr/>
          <p:nvPr/>
        </p:nvCxnSpPr>
        <p:spPr bwMode="auto">
          <a:xfrm>
            <a:off x="295592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7" name="直接箭头连接符 56"/>
          <p:cNvCxnSpPr/>
          <p:nvPr/>
        </p:nvCxnSpPr>
        <p:spPr bwMode="auto">
          <a:xfrm>
            <a:off x="402907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p:cTn id="7" dur="500" fill="hold"/>
                                        <p:tgtEl>
                                          <p:spTgt spid="50"/>
                                        </p:tgtEl>
                                        <p:attrNameLst>
                                          <p:attrName>ppt_w</p:attrName>
                                        </p:attrNameLst>
                                      </p:cBhvr>
                                      <p:tavLst>
                                        <p:tav tm="0">
                                          <p:val>
                                            <p:fltVal val="0"/>
                                          </p:val>
                                        </p:tav>
                                        <p:tav tm="100000">
                                          <p:val>
                                            <p:strVal val="#ppt_w"/>
                                          </p:val>
                                        </p:tav>
                                      </p:tavLst>
                                    </p:anim>
                                    <p:anim calcmode="lin" valueType="num">
                                      <p:cBhvr>
                                        <p:cTn id="8" dur="500" fill="hold"/>
                                        <p:tgtEl>
                                          <p:spTgt spid="50"/>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5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6"/>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7"/>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5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0" grpId="1" animBg="1"/>
      <p:bldP spid="18" grpId="0"/>
      <p:bldP spid="24" grpId="0"/>
      <p:bldP spid="25" grpId="0"/>
      <p:bldP spid="2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圆角矩形 32"/>
          <p:cNvSpPr>
            <a:spLocks noChangeArrowheads="1"/>
          </p:cNvSpPr>
          <p:nvPr/>
        </p:nvSpPr>
        <p:spPr bwMode="auto">
          <a:xfrm>
            <a:off x="1195388" y="243522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52" name="AutoShape 25"/>
          <p:cNvSpPr>
            <a:spLocks noChangeArrowheads="1"/>
          </p:cNvSpPr>
          <p:nvPr/>
        </p:nvSpPr>
        <p:spPr bwMode="auto">
          <a:xfrm>
            <a:off x="2703513" y="2471738"/>
            <a:ext cx="6192837" cy="606425"/>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2708"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2709" name="文本框 88"/>
          <p:cNvSpPr>
            <a:spLocks noChangeArrowheads="1"/>
          </p:cNvSpPr>
          <p:nvPr/>
        </p:nvSpPr>
        <p:spPr bwMode="auto">
          <a:xfrm>
            <a:off x="1406525" y="781050"/>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学习</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2710" name="文本框 107"/>
          <p:cNvSpPr>
            <a:spLocks noChangeArrowheads="1"/>
          </p:cNvSpPr>
          <p:nvPr/>
        </p:nvSpPr>
        <p:spPr bwMode="auto">
          <a:xfrm>
            <a:off x="1389063" y="2425700"/>
            <a:ext cx="903287"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睡觉</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2711" name="文本框 88"/>
          <p:cNvSpPr>
            <a:spLocks noChangeArrowheads="1"/>
          </p:cNvSpPr>
          <p:nvPr/>
        </p:nvSpPr>
        <p:spPr bwMode="auto">
          <a:xfrm>
            <a:off x="1387475" y="14319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上午</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2712" name="文本框 107"/>
          <p:cNvSpPr>
            <a:spLocks noChangeArrowheads="1"/>
          </p:cNvSpPr>
          <p:nvPr/>
        </p:nvSpPr>
        <p:spPr bwMode="auto">
          <a:xfrm>
            <a:off x="1355725" y="3246438"/>
            <a:ext cx="903288"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电视</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2713"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2714" name="文本框 152"/>
          <p:cNvSpPr>
            <a:spLocks noChangeArrowheads="1"/>
          </p:cNvSpPr>
          <p:nvPr/>
        </p:nvSpPr>
        <p:spPr bwMode="auto">
          <a:xfrm>
            <a:off x="2898775"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15" name="文本框 152"/>
          <p:cNvSpPr>
            <a:spLocks noChangeArrowheads="1"/>
          </p:cNvSpPr>
          <p:nvPr/>
        </p:nvSpPr>
        <p:spPr bwMode="auto">
          <a:xfrm>
            <a:off x="5073650"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16" name="文本框 152"/>
          <p:cNvSpPr>
            <a:spLocks noChangeArrowheads="1"/>
          </p:cNvSpPr>
          <p:nvPr/>
        </p:nvSpPr>
        <p:spPr bwMode="auto">
          <a:xfrm>
            <a:off x="7196138" y="8128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学习做饭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17" name="文本框 107"/>
          <p:cNvSpPr>
            <a:spLocks noChangeArrowheads="1"/>
          </p:cNvSpPr>
          <p:nvPr/>
        </p:nvSpPr>
        <p:spPr bwMode="auto">
          <a:xfrm>
            <a:off x="1397000" y="4283075"/>
            <a:ext cx="903288" cy="527050"/>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喜欢</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2718" name="文本框 107"/>
          <p:cNvSpPr>
            <a:spLocks noChangeArrowheads="1"/>
          </p:cNvSpPr>
          <p:nvPr/>
        </p:nvSpPr>
        <p:spPr bwMode="auto">
          <a:xfrm>
            <a:off x="1211263" y="5081588"/>
            <a:ext cx="1265237"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打电话</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2719" name="文本框 107"/>
          <p:cNvSpPr>
            <a:spLocks noChangeArrowheads="1"/>
          </p:cNvSpPr>
          <p:nvPr/>
        </p:nvSpPr>
        <p:spPr bwMode="auto">
          <a:xfrm>
            <a:off x="1568450" y="5830888"/>
            <a:ext cx="542925"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也</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2720" name="文本框 152"/>
          <p:cNvSpPr>
            <a:spLocks noChangeArrowheads="1"/>
          </p:cNvSpPr>
          <p:nvPr/>
        </p:nvSpPr>
        <p:spPr bwMode="auto">
          <a:xfrm>
            <a:off x="2901950" y="14303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今天上午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1" name="文本框 152"/>
          <p:cNvSpPr>
            <a:spLocks noChangeArrowheads="1"/>
          </p:cNvSpPr>
          <p:nvPr/>
        </p:nvSpPr>
        <p:spPr bwMode="auto">
          <a:xfrm>
            <a:off x="5092700" y="13985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昨天上午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2" name="文本框 152"/>
          <p:cNvSpPr>
            <a:spLocks noChangeArrowheads="1"/>
          </p:cNvSpPr>
          <p:nvPr/>
        </p:nvSpPr>
        <p:spPr bwMode="auto">
          <a:xfrm>
            <a:off x="7215188" y="14128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明天上午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3" name="文本框 152"/>
          <p:cNvSpPr>
            <a:spLocks noChangeArrowheads="1"/>
          </p:cNvSpPr>
          <p:nvPr/>
        </p:nvSpPr>
        <p:spPr bwMode="auto">
          <a:xfrm>
            <a:off x="3241675" y="1895475"/>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下午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4" name="文本框 152"/>
          <p:cNvSpPr>
            <a:spLocks noChangeArrowheads="1"/>
          </p:cNvSpPr>
          <p:nvPr/>
        </p:nvSpPr>
        <p:spPr bwMode="auto">
          <a:xfrm>
            <a:off x="4368800" y="1905000"/>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中午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8" name="文本框 152"/>
          <p:cNvSpPr>
            <a:spLocks noChangeArrowheads="1"/>
          </p:cNvSpPr>
          <p:nvPr/>
        </p:nvSpPr>
        <p:spPr bwMode="auto">
          <a:xfrm>
            <a:off x="2936875" y="254635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9" name="文本框 152"/>
          <p:cNvSpPr>
            <a:spLocks noChangeArrowheads="1"/>
          </p:cNvSpPr>
          <p:nvPr/>
        </p:nvSpPr>
        <p:spPr bwMode="auto">
          <a:xfrm>
            <a:off x="5111750" y="25304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几点睡觉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0" name="文本框 152"/>
          <p:cNvSpPr>
            <a:spLocks noChangeArrowheads="1"/>
          </p:cNvSpPr>
          <p:nvPr/>
        </p:nvSpPr>
        <p:spPr bwMode="auto">
          <a:xfrm>
            <a:off x="7234238" y="25288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十点睡觉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cxnSp>
        <p:nvCxnSpPr>
          <p:cNvPr id="56" name="直接箭头连接符 55"/>
          <p:cNvCxnSpPr/>
          <p:nvPr/>
        </p:nvCxnSpPr>
        <p:spPr bwMode="auto">
          <a:xfrm>
            <a:off x="295592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7" name="直接箭头连接符 56"/>
          <p:cNvCxnSpPr/>
          <p:nvPr/>
        </p:nvCxnSpPr>
        <p:spPr bwMode="auto">
          <a:xfrm>
            <a:off x="402907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500" fill="hold"/>
                                        <p:tgtEl>
                                          <p:spTgt spid="52"/>
                                        </p:tgtEl>
                                        <p:attrNameLst>
                                          <p:attrName>ppt_w</p:attrName>
                                        </p:attrNameLst>
                                      </p:cBhvr>
                                      <p:tavLst>
                                        <p:tav tm="0">
                                          <p:val>
                                            <p:fltVal val="0"/>
                                          </p:val>
                                        </p:tav>
                                        <p:tav tm="100000">
                                          <p:val>
                                            <p:strVal val="#ppt_w"/>
                                          </p:val>
                                        </p:tav>
                                      </p:tavLst>
                                    </p:anim>
                                    <p:anim calcmode="lin" valueType="num">
                                      <p:cBhvr>
                                        <p:cTn id="8" dur="500" fill="hold"/>
                                        <p:tgtEl>
                                          <p:spTgt spid="52"/>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0"/>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1" nodeType="clickEffect">
                                  <p:stCondLst>
                                    <p:cond delay="0"/>
                                  </p:stCondLst>
                                  <p:childTnLst>
                                    <p:set>
                                      <p:cBhvr>
                                        <p:cTn id="24" dur="1" fill="hold">
                                          <p:stCondLst>
                                            <p:cond delay="0"/>
                                          </p:stCondLst>
                                        </p:cTn>
                                        <p:tgtEl>
                                          <p:spTgt spid="5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2" grpId="1" animBg="1"/>
      <p:bldP spid="28" grpId="0"/>
      <p:bldP spid="29" grpId="0"/>
      <p:bldP spid="3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圆角矩形 32"/>
          <p:cNvSpPr>
            <a:spLocks noChangeArrowheads="1"/>
          </p:cNvSpPr>
          <p:nvPr/>
        </p:nvSpPr>
        <p:spPr bwMode="auto">
          <a:xfrm>
            <a:off x="1208088" y="3240088"/>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51" name="AutoShape 25"/>
          <p:cNvSpPr>
            <a:spLocks noChangeArrowheads="1"/>
          </p:cNvSpPr>
          <p:nvPr/>
        </p:nvSpPr>
        <p:spPr bwMode="auto">
          <a:xfrm>
            <a:off x="2782888" y="3195638"/>
            <a:ext cx="4360862" cy="996950"/>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3732"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3733" name="文本框 88"/>
          <p:cNvSpPr>
            <a:spLocks noChangeArrowheads="1"/>
          </p:cNvSpPr>
          <p:nvPr/>
        </p:nvSpPr>
        <p:spPr bwMode="auto">
          <a:xfrm>
            <a:off x="1406525" y="781050"/>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学习</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3734" name="文本框 107"/>
          <p:cNvSpPr>
            <a:spLocks noChangeArrowheads="1"/>
          </p:cNvSpPr>
          <p:nvPr/>
        </p:nvSpPr>
        <p:spPr bwMode="auto">
          <a:xfrm>
            <a:off x="1389063" y="2425700"/>
            <a:ext cx="903287"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睡觉</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3735" name="文本框 88"/>
          <p:cNvSpPr>
            <a:spLocks noChangeArrowheads="1"/>
          </p:cNvSpPr>
          <p:nvPr/>
        </p:nvSpPr>
        <p:spPr bwMode="auto">
          <a:xfrm>
            <a:off x="1387475" y="14319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上午</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3736" name="文本框 107"/>
          <p:cNvSpPr>
            <a:spLocks noChangeArrowheads="1"/>
          </p:cNvSpPr>
          <p:nvPr/>
        </p:nvSpPr>
        <p:spPr bwMode="auto">
          <a:xfrm>
            <a:off x="1355725" y="3246438"/>
            <a:ext cx="903288"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电视</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3737"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3738" name="文本框 152"/>
          <p:cNvSpPr>
            <a:spLocks noChangeArrowheads="1"/>
          </p:cNvSpPr>
          <p:nvPr/>
        </p:nvSpPr>
        <p:spPr bwMode="auto">
          <a:xfrm>
            <a:off x="2898775"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39" name="文本框 152"/>
          <p:cNvSpPr>
            <a:spLocks noChangeArrowheads="1"/>
          </p:cNvSpPr>
          <p:nvPr/>
        </p:nvSpPr>
        <p:spPr bwMode="auto">
          <a:xfrm>
            <a:off x="5073650"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0" name="文本框 152"/>
          <p:cNvSpPr>
            <a:spLocks noChangeArrowheads="1"/>
          </p:cNvSpPr>
          <p:nvPr/>
        </p:nvSpPr>
        <p:spPr bwMode="auto">
          <a:xfrm>
            <a:off x="7196138" y="8128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学习做饭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1" name="文本框 107"/>
          <p:cNvSpPr>
            <a:spLocks noChangeArrowheads="1"/>
          </p:cNvSpPr>
          <p:nvPr/>
        </p:nvSpPr>
        <p:spPr bwMode="auto">
          <a:xfrm>
            <a:off x="1397000" y="4283075"/>
            <a:ext cx="903288" cy="527050"/>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喜欢</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3742" name="文本框 107"/>
          <p:cNvSpPr>
            <a:spLocks noChangeArrowheads="1"/>
          </p:cNvSpPr>
          <p:nvPr/>
        </p:nvSpPr>
        <p:spPr bwMode="auto">
          <a:xfrm>
            <a:off x="1211263" y="5081588"/>
            <a:ext cx="1265237"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打电话</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3743" name="文本框 107"/>
          <p:cNvSpPr>
            <a:spLocks noChangeArrowheads="1"/>
          </p:cNvSpPr>
          <p:nvPr/>
        </p:nvSpPr>
        <p:spPr bwMode="auto">
          <a:xfrm>
            <a:off x="1568450" y="5830888"/>
            <a:ext cx="542925"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也</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3744" name="文本框 152"/>
          <p:cNvSpPr>
            <a:spLocks noChangeArrowheads="1"/>
          </p:cNvSpPr>
          <p:nvPr/>
        </p:nvSpPr>
        <p:spPr bwMode="auto">
          <a:xfrm>
            <a:off x="2901950" y="14303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今天上午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5" name="文本框 152"/>
          <p:cNvSpPr>
            <a:spLocks noChangeArrowheads="1"/>
          </p:cNvSpPr>
          <p:nvPr/>
        </p:nvSpPr>
        <p:spPr bwMode="auto">
          <a:xfrm>
            <a:off x="5092700" y="13985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昨天上午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6" name="文本框 152"/>
          <p:cNvSpPr>
            <a:spLocks noChangeArrowheads="1"/>
          </p:cNvSpPr>
          <p:nvPr/>
        </p:nvSpPr>
        <p:spPr bwMode="auto">
          <a:xfrm>
            <a:off x="7215188" y="14128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明天上午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7" name="文本框 152"/>
          <p:cNvSpPr>
            <a:spLocks noChangeArrowheads="1"/>
          </p:cNvSpPr>
          <p:nvPr/>
        </p:nvSpPr>
        <p:spPr bwMode="auto">
          <a:xfrm>
            <a:off x="3241675" y="1895475"/>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下午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8" name="文本框 152"/>
          <p:cNvSpPr>
            <a:spLocks noChangeArrowheads="1"/>
          </p:cNvSpPr>
          <p:nvPr/>
        </p:nvSpPr>
        <p:spPr bwMode="auto">
          <a:xfrm>
            <a:off x="4368800" y="1905000"/>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中午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9" name="文本框 152"/>
          <p:cNvSpPr>
            <a:spLocks noChangeArrowheads="1"/>
          </p:cNvSpPr>
          <p:nvPr/>
        </p:nvSpPr>
        <p:spPr bwMode="auto">
          <a:xfrm>
            <a:off x="2936875" y="254635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50" name="文本框 152"/>
          <p:cNvSpPr>
            <a:spLocks noChangeArrowheads="1"/>
          </p:cNvSpPr>
          <p:nvPr/>
        </p:nvSpPr>
        <p:spPr bwMode="auto">
          <a:xfrm>
            <a:off x="5111750" y="25304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几点睡觉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51" name="文本框 152"/>
          <p:cNvSpPr>
            <a:spLocks noChangeArrowheads="1"/>
          </p:cNvSpPr>
          <p:nvPr/>
        </p:nvSpPr>
        <p:spPr bwMode="auto">
          <a:xfrm>
            <a:off x="7234238" y="25288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十点睡觉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1" name="文本框 152"/>
          <p:cNvSpPr>
            <a:spLocks noChangeArrowheads="1"/>
          </p:cNvSpPr>
          <p:nvPr/>
        </p:nvSpPr>
        <p:spPr bwMode="auto">
          <a:xfrm>
            <a:off x="2936875" y="3227388"/>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2" name="文本框 152"/>
          <p:cNvSpPr>
            <a:spLocks noChangeArrowheads="1"/>
          </p:cNvSpPr>
          <p:nvPr/>
        </p:nvSpPr>
        <p:spPr bwMode="auto">
          <a:xfrm>
            <a:off x="5111750" y="321786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3" name="文本框 152"/>
          <p:cNvSpPr>
            <a:spLocks noChangeArrowheads="1"/>
          </p:cNvSpPr>
          <p:nvPr/>
        </p:nvSpPr>
        <p:spPr bwMode="auto">
          <a:xfrm>
            <a:off x="3282950" y="3705225"/>
            <a:ext cx="801688"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电影</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4" name="文本框 152"/>
          <p:cNvSpPr>
            <a:spLocks noChangeArrowheads="1"/>
          </p:cNvSpPr>
          <p:nvPr/>
        </p:nvSpPr>
        <p:spPr bwMode="auto">
          <a:xfrm>
            <a:off x="4364038" y="3716338"/>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5" name="文本框 152"/>
          <p:cNvSpPr>
            <a:spLocks noChangeArrowheads="1"/>
          </p:cNvSpPr>
          <p:nvPr/>
        </p:nvSpPr>
        <p:spPr bwMode="auto">
          <a:xfrm>
            <a:off x="5445125" y="3717925"/>
            <a:ext cx="8001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cxnSp>
        <p:nvCxnSpPr>
          <p:cNvPr id="53" name="直接箭头连接符 52"/>
          <p:cNvCxnSpPr/>
          <p:nvPr/>
        </p:nvCxnSpPr>
        <p:spPr bwMode="auto">
          <a:xfrm>
            <a:off x="30416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4" name="直接箭头连接符 53"/>
          <p:cNvCxnSpPr/>
          <p:nvPr/>
        </p:nvCxnSpPr>
        <p:spPr bwMode="auto">
          <a:xfrm>
            <a:off x="40830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5" name="直接箭头连接符 54"/>
          <p:cNvCxnSpPr/>
          <p:nvPr/>
        </p:nvCxnSpPr>
        <p:spPr bwMode="auto">
          <a:xfrm>
            <a:off x="5149850" y="3960813"/>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6" name="直接箭头连接符 55"/>
          <p:cNvCxnSpPr/>
          <p:nvPr/>
        </p:nvCxnSpPr>
        <p:spPr bwMode="auto">
          <a:xfrm>
            <a:off x="295592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7" name="直接箭头连接符 56"/>
          <p:cNvCxnSpPr/>
          <p:nvPr/>
        </p:nvCxnSpPr>
        <p:spPr bwMode="auto">
          <a:xfrm>
            <a:off x="402907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500" fill="hold"/>
                                        <p:tgtEl>
                                          <p:spTgt spid="51"/>
                                        </p:tgtEl>
                                        <p:attrNameLst>
                                          <p:attrName>ppt_w</p:attrName>
                                        </p:attrNameLst>
                                      </p:cBhvr>
                                      <p:tavLst>
                                        <p:tav tm="0">
                                          <p:val>
                                            <p:fltVal val="0"/>
                                          </p:val>
                                        </p:tav>
                                        <p:tav tm="100000">
                                          <p:val>
                                            <p:strVal val="#ppt_w"/>
                                          </p:val>
                                        </p:tav>
                                      </p:tavLst>
                                    </p:anim>
                                    <p:anim calcmode="lin" valueType="num">
                                      <p:cBhvr>
                                        <p:cTn id="8" dur="500" fill="hold"/>
                                        <p:tgtEl>
                                          <p:spTgt spid="51"/>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5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5"/>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1" grpId="1" animBg="1"/>
      <p:bldP spid="31" grpId="0"/>
      <p:bldP spid="32" grpId="0"/>
      <p:bldP spid="33" grpId="0"/>
      <p:bldP spid="34" grpId="0"/>
      <p:bldP spid="3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圆角矩形 32"/>
          <p:cNvSpPr>
            <a:spLocks noChangeArrowheads="1"/>
          </p:cNvSpPr>
          <p:nvPr/>
        </p:nvSpPr>
        <p:spPr bwMode="auto">
          <a:xfrm>
            <a:off x="1208088" y="4271963"/>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9" name="AutoShape 25"/>
          <p:cNvSpPr>
            <a:spLocks noChangeArrowheads="1"/>
          </p:cNvSpPr>
          <p:nvPr/>
        </p:nvSpPr>
        <p:spPr bwMode="auto">
          <a:xfrm>
            <a:off x="2798763" y="4354513"/>
            <a:ext cx="6897687" cy="614362"/>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4756"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4757" name="文本框 88"/>
          <p:cNvSpPr>
            <a:spLocks noChangeArrowheads="1"/>
          </p:cNvSpPr>
          <p:nvPr/>
        </p:nvSpPr>
        <p:spPr bwMode="auto">
          <a:xfrm>
            <a:off x="1406525" y="781050"/>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学习</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4758" name="文本框 107"/>
          <p:cNvSpPr>
            <a:spLocks noChangeArrowheads="1"/>
          </p:cNvSpPr>
          <p:nvPr/>
        </p:nvSpPr>
        <p:spPr bwMode="auto">
          <a:xfrm>
            <a:off x="1389063" y="2425700"/>
            <a:ext cx="903287"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睡觉</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4759" name="文本框 88"/>
          <p:cNvSpPr>
            <a:spLocks noChangeArrowheads="1"/>
          </p:cNvSpPr>
          <p:nvPr/>
        </p:nvSpPr>
        <p:spPr bwMode="auto">
          <a:xfrm>
            <a:off x="1387475" y="14319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上午</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4760" name="文本框 107"/>
          <p:cNvSpPr>
            <a:spLocks noChangeArrowheads="1"/>
          </p:cNvSpPr>
          <p:nvPr/>
        </p:nvSpPr>
        <p:spPr bwMode="auto">
          <a:xfrm>
            <a:off x="1355725" y="3246438"/>
            <a:ext cx="903288"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电视</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4761"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4762" name="文本框 152"/>
          <p:cNvSpPr>
            <a:spLocks noChangeArrowheads="1"/>
          </p:cNvSpPr>
          <p:nvPr/>
        </p:nvSpPr>
        <p:spPr bwMode="auto">
          <a:xfrm>
            <a:off x="2898775"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63" name="文本框 152"/>
          <p:cNvSpPr>
            <a:spLocks noChangeArrowheads="1"/>
          </p:cNvSpPr>
          <p:nvPr/>
        </p:nvSpPr>
        <p:spPr bwMode="auto">
          <a:xfrm>
            <a:off x="5073650"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64" name="文本框 152"/>
          <p:cNvSpPr>
            <a:spLocks noChangeArrowheads="1"/>
          </p:cNvSpPr>
          <p:nvPr/>
        </p:nvSpPr>
        <p:spPr bwMode="auto">
          <a:xfrm>
            <a:off x="7196138" y="8128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学习做饭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65" name="文本框 107"/>
          <p:cNvSpPr>
            <a:spLocks noChangeArrowheads="1"/>
          </p:cNvSpPr>
          <p:nvPr/>
        </p:nvSpPr>
        <p:spPr bwMode="auto">
          <a:xfrm>
            <a:off x="1397000" y="4283075"/>
            <a:ext cx="903288" cy="527050"/>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喜欢</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4766" name="文本框 107"/>
          <p:cNvSpPr>
            <a:spLocks noChangeArrowheads="1"/>
          </p:cNvSpPr>
          <p:nvPr/>
        </p:nvSpPr>
        <p:spPr bwMode="auto">
          <a:xfrm>
            <a:off x="1211263" y="5081588"/>
            <a:ext cx="1265237"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打电话</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4767" name="文本框 107"/>
          <p:cNvSpPr>
            <a:spLocks noChangeArrowheads="1"/>
          </p:cNvSpPr>
          <p:nvPr/>
        </p:nvSpPr>
        <p:spPr bwMode="auto">
          <a:xfrm>
            <a:off x="1568450" y="5830888"/>
            <a:ext cx="542925"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也</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4768" name="文本框 152"/>
          <p:cNvSpPr>
            <a:spLocks noChangeArrowheads="1"/>
          </p:cNvSpPr>
          <p:nvPr/>
        </p:nvSpPr>
        <p:spPr bwMode="auto">
          <a:xfrm>
            <a:off x="2901950" y="14303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今天上午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69" name="文本框 152"/>
          <p:cNvSpPr>
            <a:spLocks noChangeArrowheads="1"/>
          </p:cNvSpPr>
          <p:nvPr/>
        </p:nvSpPr>
        <p:spPr bwMode="auto">
          <a:xfrm>
            <a:off x="5092700" y="13985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昨天上午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0" name="文本框 152"/>
          <p:cNvSpPr>
            <a:spLocks noChangeArrowheads="1"/>
          </p:cNvSpPr>
          <p:nvPr/>
        </p:nvSpPr>
        <p:spPr bwMode="auto">
          <a:xfrm>
            <a:off x="7215188" y="14128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明天上午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1" name="文本框 152"/>
          <p:cNvSpPr>
            <a:spLocks noChangeArrowheads="1"/>
          </p:cNvSpPr>
          <p:nvPr/>
        </p:nvSpPr>
        <p:spPr bwMode="auto">
          <a:xfrm>
            <a:off x="3241675" y="1895475"/>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下午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2" name="文本框 152"/>
          <p:cNvSpPr>
            <a:spLocks noChangeArrowheads="1"/>
          </p:cNvSpPr>
          <p:nvPr/>
        </p:nvSpPr>
        <p:spPr bwMode="auto">
          <a:xfrm>
            <a:off x="4368800" y="1905000"/>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中午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3" name="文本框 152"/>
          <p:cNvSpPr>
            <a:spLocks noChangeArrowheads="1"/>
          </p:cNvSpPr>
          <p:nvPr/>
        </p:nvSpPr>
        <p:spPr bwMode="auto">
          <a:xfrm>
            <a:off x="2936875" y="254635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4" name="文本框 152"/>
          <p:cNvSpPr>
            <a:spLocks noChangeArrowheads="1"/>
          </p:cNvSpPr>
          <p:nvPr/>
        </p:nvSpPr>
        <p:spPr bwMode="auto">
          <a:xfrm>
            <a:off x="5111750" y="25304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几点睡觉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5" name="文本框 152"/>
          <p:cNvSpPr>
            <a:spLocks noChangeArrowheads="1"/>
          </p:cNvSpPr>
          <p:nvPr/>
        </p:nvSpPr>
        <p:spPr bwMode="auto">
          <a:xfrm>
            <a:off x="7234238" y="25288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十点睡觉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6" name="文本框 152"/>
          <p:cNvSpPr>
            <a:spLocks noChangeArrowheads="1"/>
          </p:cNvSpPr>
          <p:nvPr/>
        </p:nvSpPr>
        <p:spPr bwMode="auto">
          <a:xfrm>
            <a:off x="2936875" y="3227388"/>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7" name="文本框 152"/>
          <p:cNvSpPr>
            <a:spLocks noChangeArrowheads="1"/>
          </p:cNvSpPr>
          <p:nvPr/>
        </p:nvSpPr>
        <p:spPr bwMode="auto">
          <a:xfrm>
            <a:off x="5111750" y="321786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8" name="文本框 152"/>
          <p:cNvSpPr>
            <a:spLocks noChangeArrowheads="1"/>
          </p:cNvSpPr>
          <p:nvPr/>
        </p:nvSpPr>
        <p:spPr bwMode="auto">
          <a:xfrm>
            <a:off x="3282950" y="3705225"/>
            <a:ext cx="801688"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电影</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9" name="文本框 152"/>
          <p:cNvSpPr>
            <a:spLocks noChangeArrowheads="1"/>
          </p:cNvSpPr>
          <p:nvPr/>
        </p:nvSpPr>
        <p:spPr bwMode="auto">
          <a:xfrm>
            <a:off x="4364038" y="3716338"/>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80" name="文本框 152"/>
          <p:cNvSpPr>
            <a:spLocks noChangeArrowheads="1"/>
          </p:cNvSpPr>
          <p:nvPr/>
        </p:nvSpPr>
        <p:spPr bwMode="auto">
          <a:xfrm>
            <a:off x="5445125" y="3717925"/>
            <a:ext cx="8001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6" name="文本框 152"/>
          <p:cNvSpPr>
            <a:spLocks noChangeArrowheads="1"/>
          </p:cNvSpPr>
          <p:nvPr/>
        </p:nvSpPr>
        <p:spPr bwMode="auto">
          <a:xfrm>
            <a:off x="2936875" y="4414838"/>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喜欢做什么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7" name="文本框 152"/>
          <p:cNvSpPr>
            <a:spLocks noChangeArrowheads="1"/>
          </p:cNvSpPr>
          <p:nvPr/>
        </p:nvSpPr>
        <p:spPr bwMode="auto">
          <a:xfrm>
            <a:off x="5111750" y="4414838"/>
            <a:ext cx="20320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喜欢学习汉语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8" name="文本框 152"/>
          <p:cNvSpPr>
            <a:spLocks noChangeArrowheads="1"/>
          </p:cNvSpPr>
          <p:nvPr/>
        </p:nvSpPr>
        <p:spPr bwMode="auto">
          <a:xfrm>
            <a:off x="7234238" y="4413250"/>
            <a:ext cx="20320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不喜欢看电视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cxnSp>
        <p:nvCxnSpPr>
          <p:cNvPr id="53" name="直接箭头连接符 52"/>
          <p:cNvCxnSpPr/>
          <p:nvPr/>
        </p:nvCxnSpPr>
        <p:spPr bwMode="auto">
          <a:xfrm>
            <a:off x="30416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4" name="直接箭头连接符 53"/>
          <p:cNvCxnSpPr/>
          <p:nvPr/>
        </p:nvCxnSpPr>
        <p:spPr bwMode="auto">
          <a:xfrm>
            <a:off x="40830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5" name="直接箭头连接符 54"/>
          <p:cNvCxnSpPr/>
          <p:nvPr/>
        </p:nvCxnSpPr>
        <p:spPr bwMode="auto">
          <a:xfrm>
            <a:off x="5149850" y="3960813"/>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6" name="直接箭头连接符 55"/>
          <p:cNvCxnSpPr/>
          <p:nvPr/>
        </p:nvCxnSpPr>
        <p:spPr bwMode="auto">
          <a:xfrm>
            <a:off x="295592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7" name="直接箭头连接符 56"/>
          <p:cNvCxnSpPr/>
          <p:nvPr/>
        </p:nvCxnSpPr>
        <p:spPr bwMode="auto">
          <a:xfrm>
            <a:off x="402907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500" fill="hold"/>
                                        <p:tgtEl>
                                          <p:spTgt spid="49"/>
                                        </p:tgtEl>
                                        <p:attrNameLst>
                                          <p:attrName>ppt_w</p:attrName>
                                        </p:attrNameLst>
                                      </p:cBhvr>
                                      <p:tavLst>
                                        <p:tav tm="0">
                                          <p:val>
                                            <p:fltVal val="0"/>
                                          </p:val>
                                        </p:tav>
                                        <p:tav tm="100000">
                                          <p:val>
                                            <p:strVal val="#ppt_w"/>
                                          </p:val>
                                        </p:tav>
                                      </p:tavLst>
                                    </p:anim>
                                    <p:anim calcmode="lin" valueType="num">
                                      <p:cBhvr>
                                        <p:cTn id="8" dur="500" fill="hold"/>
                                        <p:tgtEl>
                                          <p:spTgt spid="49"/>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1" nodeType="clickEffect">
                                  <p:stCondLst>
                                    <p:cond delay="0"/>
                                  </p:stCondLst>
                                  <p:childTnLst>
                                    <p:set>
                                      <p:cBhvr>
                                        <p:cTn id="24" dur="1" fill="hold">
                                          <p:stCondLst>
                                            <p:cond delay="0"/>
                                          </p:stCondLst>
                                        </p:cTn>
                                        <p:tgtEl>
                                          <p:spTgt spid="4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49" grpId="1" animBg="1"/>
      <p:bldP spid="36" grpId="0"/>
      <p:bldP spid="37" grpId="0"/>
      <p:bldP spid="3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圆角矩形 32"/>
          <p:cNvSpPr>
            <a:spLocks noChangeArrowheads="1"/>
          </p:cNvSpPr>
          <p:nvPr/>
        </p:nvSpPr>
        <p:spPr bwMode="auto">
          <a:xfrm>
            <a:off x="1208088" y="5046663"/>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7" name="AutoShape 25"/>
          <p:cNvSpPr>
            <a:spLocks noChangeArrowheads="1"/>
          </p:cNvSpPr>
          <p:nvPr/>
        </p:nvSpPr>
        <p:spPr bwMode="auto">
          <a:xfrm>
            <a:off x="2703513" y="5133975"/>
            <a:ext cx="4721225" cy="612775"/>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5780"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5781" name="文本框 88"/>
          <p:cNvSpPr>
            <a:spLocks noChangeArrowheads="1"/>
          </p:cNvSpPr>
          <p:nvPr/>
        </p:nvSpPr>
        <p:spPr bwMode="auto">
          <a:xfrm>
            <a:off x="1406525" y="781050"/>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学习</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5782" name="文本框 107"/>
          <p:cNvSpPr>
            <a:spLocks noChangeArrowheads="1"/>
          </p:cNvSpPr>
          <p:nvPr/>
        </p:nvSpPr>
        <p:spPr bwMode="auto">
          <a:xfrm>
            <a:off x="1389063" y="2425700"/>
            <a:ext cx="903287"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睡觉</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5783" name="文本框 88"/>
          <p:cNvSpPr>
            <a:spLocks noChangeArrowheads="1"/>
          </p:cNvSpPr>
          <p:nvPr/>
        </p:nvSpPr>
        <p:spPr bwMode="auto">
          <a:xfrm>
            <a:off x="1387475" y="14319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上午</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5784" name="文本框 107"/>
          <p:cNvSpPr>
            <a:spLocks noChangeArrowheads="1"/>
          </p:cNvSpPr>
          <p:nvPr/>
        </p:nvSpPr>
        <p:spPr bwMode="auto">
          <a:xfrm>
            <a:off x="1355725" y="3246438"/>
            <a:ext cx="903288"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电视</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5785"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5786" name="文本框 152"/>
          <p:cNvSpPr>
            <a:spLocks noChangeArrowheads="1"/>
          </p:cNvSpPr>
          <p:nvPr/>
        </p:nvSpPr>
        <p:spPr bwMode="auto">
          <a:xfrm>
            <a:off x="2898775"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87" name="文本框 152"/>
          <p:cNvSpPr>
            <a:spLocks noChangeArrowheads="1"/>
          </p:cNvSpPr>
          <p:nvPr/>
        </p:nvSpPr>
        <p:spPr bwMode="auto">
          <a:xfrm>
            <a:off x="5073650"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88" name="文本框 152"/>
          <p:cNvSpPr>
            <a:spLocks noChangeArrowheads="1"/>
          </p:cNvSpPr>
          <p:nvPr/>
        </p:nvSpPr>
        <p:spPr bwMode="auto">
          <a:xfrm>
            <a:off x="7196138" y="8128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学习做饭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89" name="文本框 107"/>
          <p:cNvSpPr>
            <a:spLocks noChangeArrowheads="1"/>
          </p:cNvSpPr>
          <p:nvPr/>
        </p:nvSpPr>
        <p:spPr bwMode="auto">
          <a:xfrm>
            <a:off x="1397000" y="4283075"/>
            <a:ext cx="903288" cy="527050"/>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喜欢</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5790" name="文本框 107"/>
          <p:cNvSpPr>
            <a:spLocks noChangeArrowheads="1"/>
          </p:cNvSpPr>
          <p:nvPr/>
        </p:nvSpPr>
        <p:spPr bwMode="auto">
          <a:xfrm>
            <a:off x="1211263" y="5081588"/>
            <a:ext cx="1265237"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打电话</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5791" name="文本框 107"/>
          <p:cNvSpPr>
            <a:spLocks noChangeArrowheads="1"/>
          </p:cNvSpPr>
          <p:nvPr/>
        </p:nvSpPr>
        <p:spPr bwMode="auto">
          <a:xfrm>
            <a:off x="1568450" y="5830888"/>
            <a:ext cx="542925"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也</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5792" name="文本框 152"/>
          <p:cNvSpPr>
            <a:spLocks noChangeArrowheads="1"/>
          </p:cNvSpPr>
          <p:nvPr/>
        </p:nvSpPr>
        <p:spPr bwMode="auto">
          <a:xfrm>
            <a:off x="2901950" y="14303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今天上午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93" name="文本框 152"/>
          <p:cNvSpPr>
            <a:spLocks noChangeArrowheads="1"/>
          </p:cNvSpPr>
          <p:nvPr/>
        </p:nvSpPr>
        <p:spPr bwMode="auto">
          <a:xfrm>
            <a:off x="5092700" y="13985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昨天上午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94" name="文本框 152"/>
          <p:cNvSpPr>
            <a:spLocks noChangeArrowheads="1"/>
          </p:cNvSpPr>
          <p:nvPr/>
        </p:nvSpPr>
        <p:spPr bwMode="auto">
          <a:xfrm>
            <a:off x="7215188" y="14128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明天上午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95" name="文本框 152"/>
          <p:cNvSpPr>
            <a:spLocks noChangeArrowheads="1"/>
          </p:cNvSpPr>
          <p:nvPr/>
        </p:nvSpPr>
        <p:spPr bwMode="auto">
          <a:xfrm>
            <a:off x="3241675" y="1895475"/>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下午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96" name="文本框 152"/>
          <p:cNvSpPr>
            <a:spLocks noChangeArrowheads="1"/>
          </p:cNvSpPr>
          <p:nvPr/>
        </p:nvSpPr>
        <p:spPr bwMode="auto">
          <a:xfrm>
            <a:off x="4368800" y="1905000"/>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中午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97" name="文本框 152"/>
          <p:cNvSpPr>
            <a:spLocks noChangeArrowheads="1"/>
          </p:cNvSpPr>
          <p:nvPr/>
        </p:nvSpPr>
        <p:spPr bwMode="auto">
          <a:xfrm>
            <a:off x="2936875" y="254635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98" name="文本框 152"/>
          <p:cNvSpPr>
            <a:spLocks noChangeArrowheads="1"/>
          </p:cNvSpPr>
          <p:nvPr/>
        </p:nvSpPr>
        <p:spPr bwMode="auto">
          <a:xfrm>
            <a:off x="5111750" y="25304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几点睡觉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99" name="文本框 152"/>
          <p:cNvSpPr>
            <a:spLocks noChangeArrowheads="1"/>
          </p:cNvSpPr>
          <p:nvPr/>
        </p:nvSpPr>
        <p:spPr bwMode="auto">
          <a:xfrm>
            <a:off x="7234238" y="25288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十点睡觉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800" name="文本框 152"/>
          <p:cNvSpPr>
            <a:spLocks noChangeArrowheads="1"/>
          </p:cNvSpPr>
          <p:nvPr/>
        </p:nvSpPr>
        <p:spPr bwMode="auto">
          <a:xfrm>
            <a:off x="2936875" y="3227388"/>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801" name="文本框 152"/>
          <p:cNvSpPr>
            <a:spLocks noChangeArrowheads="1"/>
          </p:cNvSpPr>
          <p:nvPr/>
        </p:nvSpPr>
        <p:spPr bwMode="auto">
          <a:xfrm>
            <a:off x="5111750" y="321786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802" name="文本框 152"/>
          <p:cNvSpPr>
            <a:spLocks noChangeArrowheads="1"/>
          </p:cNvSpPr>
          <p:nvPr/>
        </p:nvSpPr>
        <p:spPr bwMode="auto">
          <a:xfrm>
            <a:off x="3282950" y="3705225"/>
            <a:ext cx="801688"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电影</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803" name="文本框 152"/>
          <p:cNvSpPr>
            <a:spLocks noChangeArrowheads="1"/>
          </p:cNvSpPr>
          <p:nvPr/>
        </p:nvSpPr>
        <p:spPr bwMode="auto">
          <a:xfrm>
            <a:off x="4364038" y="3716338"/>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804" name="文本框 152"/>
          <p:cNvSpPr>
            <a:spLocks noChangeArrowheads="1"/>
          </p:cNvSpPr>
          <p:nvPr/>
        </p:nvSpPr>
        <p:spPr bwMode="auto">
          <a:xfrm>
            <a:off x="5445125" y="3717925"/>
            <a:ext cx="8001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805" name="文本框 152"/>
          <p:cNvSpPr>
            <a:spLocks noChangeArrowheads="1"/>
          </p:cNvSpPr>
          <p:nvPr/>
        </p:nvSpPr>
        <p:spPr bwMode="auto">
          <a:xfrm>
            <a:off x="2936875" y="4414838"/>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喜欢做什么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806" name="文本框 152"/>
          <p:cNvSpPr>
            <a:spLocks noChangeArrowheads="1"/>
          </p:cNvSpPr>
          <p:nvPr/>
        </p:nvSpPr>
        <p:spPr bwMode="auto">
          <a:xfrm>
            <a:off x="5111750" y="4414838"/>
            <a:ext cx="20320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喜欢学习汉语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807" name="文本框 152"/>
          <p:cNvSpPr>
            <a:spLocks noChangeArrowheads="1"/>
          </p:cNvSpPr>
          <p:nvPr/>
        </p:nvSpPr>
        <p:spPr bwMode="auto">
          <a:xfrm>
            <a:off x="7234238" y="4413250"/>
            <a:ext cx="20320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不喜欢看电视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9" name="文本框 152"/>
          <p:cNvSpPr>
            <a:spLocks noChangeArrowheads="1"/>
          </p:cNvSpPr>
          <p:nvPr/>
        </p:nvSpPr>
        <p:spPr bwMode="auto">
          <a:xfrm>
            <a:off x="2946400" y="5199063"/>
            <a:ext cx="2030413"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给妈妈打电话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40" name="文本框 152"/>
          <p:cNvSpPr>
            <a:spLocks noChangeArrowheads="1"/>
          </p:cNvSpPr>
          <p:nvPr/>
        </p:nvSpPr>
        <p:spPr bwMode="auto">
          <a:xfrm>
            <a:off x="5162550" y="5199063"/>
            <a:ext cx="2030413"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给老师打电话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45" name="TextBox 44"/>
          <p:cNvSpPr txBox="1"/>
          <p:nvPr/>
        </p:nvSpPr>
        <p:spPr>
          <a:xfrm>
            <a:off x="6835775" y="4737616"/>
            <a:ext cx="2664405"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给</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某人</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打电话</a:t>
            </a:r>
            <a:endParaRPr lang="zh-CN" altLang="en-US" sz="2400" b="1" dirty="0">
              <a:latin typeface="STXihei" panose="02010600040101010101" pitchFamily="2" charset="-122"/>
              <a:ea typeface="STXihei" panose="02010600040101010101" pitchFamily="2" charset="-122"/>
            </a:endParaRPr>
          </a:p>
        </p:txBody>
      </p:sp>
      <p:cxnSp>
        <p:nvCxnSpPr>
          <p:cNvPr id="53" name="直接箭头连接符 52"/>
          <p:cNvCxnSpPr/>
          <p:nvPr/>
        </p:nvCxnSpPr>
        <p:spPr bwMode="auto">
          <a:xfrm>
            <a:off x="30416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4" name="直接箭头连接符 53"/>
          <p:cNvCxnSpPr/>
          <p:nvPr/>
        </p:nvCxnSpPr>
        <p:spPr bwMode="auto">
          <a:xfrm>
            <a:off x="40830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5" name="直接箭头连接符 54"/>
          <p:cNvCxnSpPr/>
          <p:nvPr/>
        </p:nvCxnSpPr>
        <p:spPr bwMode="auto">
          <a:xfrm>
            <a:off x="5149850" y="3960813"/>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6" name="直接箭头连接符 55"/>
          <p:cNvCxnSpPr/>
          <p:nvPr/>
        </p:nvCxnSpPr>
        <p:spPr bwMode="auto">
          <a:xfrm>
            <a:off x="295592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7" name="直接箭头连接符 56"/>
          <p:cNvCxnSpPr/>
          <p:nvPr/>
        </p:nvCxnSpPr>
        <p:spPr bwMode="auto">
          <a:xfrm>
            <a:off x="402907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p:cTn id="7" dur="500" fill="hold"/>
                                        <p:tgtEl>
                                          <p:spTgt spid="47"/>
                                        </p:tgtEl>
                                        <p:attrNameLst>
                                          <p:attrName>ppt_w</p:attrName>
                                        </p:attrNameLst>
                                      </p:cBhvr>
                                      <p:tavLst>
                                        <p:tav tm="0">
                                          <p:val>
                                            <p:fltVal val="0"/>
                                          </p:val>
                                        </p:tav>
                                        <p:tav tm="100000">
                                          <p:val>
                                            <p:strVal val="#ppt_w"/>
                                          </p:val>
                                        </p:tav>
                                      </p:tavLst>
                                    </p:anim>
                                    <p:anim calcmode="lin" valueType="num">
                                      <p:cBhvr>
                                        <p:cTn id="8" dur="500" fill="hold"/>
                                        <p:tgtEl>
                                          <p:spTgt spid="47"/>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45"/>
                                        </p:tgtEl>
                                        <p:attrNameLst>
                                          <p:attrName>style.visibility</p:attrName>
                                        </p:attrNameLst>
                                      </p:cBhvr>
                                      <p:to>
                                        <p:strVal val="visible"/>
                                      </p:to>
                                    </p:set>
                                    <p:anim calcmode="lin" valueType="num">
                                      <p:cBhvr additive="base">
                                        <p:cTn id="21" dur="500" fill="hold"/>
                                        <p:tgtEl>
                                          <p:spTgt spid="45"/>
                                        </p:tgtEl>
                                        <p:attrNameLst>
                                          <p:attrName>ppt_x</p:attrName>
                                        </p:attrNameLst>
                                      </p:cBhvr>
                                      <p:tavLst>
                                        <p:tav tm="0">
                                          <p:val>
                                            <p:strVal val="1+#ppt_w/2"/>
                                          </p:val>
                                        </p:tav>
                                        <p:tav tm="100000">
                                          <p:val>
                                            <p:strVal val="#ppt_x"/>
                                          </p:val>
                                        </p:tav>
                                      </p:tavLst>
                                    </p:anim>
                                    <p:anim calcmode="lin" valueType="num">
                                      <p:cBhvr additive="base">
                                        <p:cTn id="22"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1" nodeType="clickEffect">
                                  <p:stCondLst>
                                    <p:cond delay="0"/>
                                  </p:stCondLst>
                                  <p:childTnLst>
                                    <p:set>
                                      <p:cBhvr>
                                        <p:cTn id="26" dur="1" fill="hold">
                                          <p:stCondLst>
                                            <p:cond delay="0"/>
                                          </p:stCondLst>
                                        </p:cTn>
                                        <p:tgtEl>
                                          <p:spTgt spid="4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7" grpId="1" animBg="1"/>
      <p:bldP spid="39" grpId="0"/>
      <p:bldP spid="40"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圆角矩形 32"/>
          <p:cNvSpPr>
            <a:spLocks noChangeArrowheads="1"/>
          </p:cNvSpPr>
          <p:nvPr/>
        </p:nvSpPr>
        <p:spPr bwMode="auto">
          <a:xfrm>
            <a:off x="1208088" y="5834063"/>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14" name="AutoShape 25"/>
          <p:cNvSpPr>
            <a:spLocks noChangeArrowheads="1"/>
          </p:cNvSpPr>
          <p:nvPr/>
        </p:nvSpPr>
        <p:spPr bwMode="auto">
          <a:xfrm>
            <a:off x="2689225" y="5892800"/>
            <a:ext cx="4448175" cy="612775"/>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6804"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6805" name="文本框 88"/>
          <p:cNvSpPr>
            <a:spLocks noChangeArrowheads="1"/>
          </p:cNvSpPr>
          <p:nvPr/>
        </p:nvSpPr>
        <p:spPr bwMode="auto">
          <a:xfrm>
            <a:off x="1406525" y="781050"/>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学习</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6806" name="文本框 107"/>
          <p:cNvSpPr>
            <a:spLocks noChangeArrowheads="1"/>
          </p:cNvSpPr>
          <p:nvPr/>
        </p:nvSpPr>
        <p:spPr bwMode="auto">
          <a:xfrm>
            <a:off x="1389063" y="2425700"/>
            <a:ext cx="903287"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睡觉</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6807" name="文本框 88"/>
          <p:cNvSpPr>
            <a:spLocks noChangeArrowheads="1"/>
          </p:cNvSpPr>
          <p:nvPr/>
        </p:nvSpPr>
        <p:spPr bwMode="auto">
          <a:xfrm>
            <a:off x="1387475" y="14319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上午</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6808" name="文本框 107"/>
          <p:cNvSpPr>
            <a:spLocks noChangeArrowheads="1"/>
          </p:cNvSpPr>
          <p:nvPr/>
        </p:nvSpPr>
        <p:spPr bwMode="auto">
          <a:xfrm>
            <a:off x="1355725" y="3246438"/>
            <a:ext cx="903288"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电视</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6809"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6810" name="文本框 152"/>
          <p:cNvSpPr>
            <a:spLocks noChangeArrowheads="1"/>
          </p:cNvSpPr>
          <p:nvPr/>
        </p:nvSpPr>
        <p:spPr bwMode="auto">
          <a:xfrm>
            <a:off x="2898775"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11" name="文本框 152"/>
          <p:cNvSpPr>
            <a:spLocks noChangeArrowheads="1"/>
          </p:cNvSpPr>
          <p:nvPr/>
        </p:nvSpPr>
        <p:spPr bwMode="auto">
          <a:xfrm>
            <a:off x="5073650"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12" name="文本框 152"/>
          <p:cNvSpPr>
            <a:spLocks noChangeArrowheads="1"/>
          </p:cNvSpPr>
          <p:nvPr/>
        </p:nvSpPr>
        <p:spPr bwMode="auto">
          <a:xfrm>
            <a:off x="7196138" y="8128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学习做饭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13" name="文本框 107"/>
          <p:cNvSpPr>
            <a:spLocks noChangeArrowheads="1"/>
          </p:cNvSpPr>
          <p:nvPr/>
        </p:nvSpPr>
        <p:spPr bwMode="auto">
          <a:xfrm>
            <a:off x="1397000" y="4283075"/>
            <a:ext cx="903288" cy="527050"/>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喜欢</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6814" name="文本框 107"/>
          <p:cNvSpPr>
            <a:spLocks noChangeArrowheads="1"/>
          </p:cNvSpPr>
          <p:nvPr/>
        </p:nvSpPr>
        <p:spPr bwMode="auto">
          <a:xfrm>
            <a:off x="1211263" y="5081588"/>
            <a:ext cx="1265237"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打电话</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6815" name="文本框 107"/>
          <p:cNvSpPr>
            <a:spLocks noChangeArrowheads="1"/>
          </p:cNvSpPr>
          <p:nvPr/>
        </p:nvSpPr>
        <p:spPr bwMode="auto">
          <a:xfrm>
            <a:off x="1568450" y="5830888"/>
            <a:ext cx="542925"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也</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6816" name="文本框 152"/>
          <p:cNvSpPr>
            <a:spLocks noChangeArrowheads="1"/>
          </p:cNvSpPr>
          <p:nvPr/>
        </p:nvSpPr>
        <p:spPr bwMode="auto">
          <a:xfrm>
            <a:off x="2901950" y="14303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今天上午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17" name="文本框 152"/>
          <p:cNvSpPr>
            <a:spLocks noChangeArrowheads="1"/>
          </p:cNvSpPr>
          <p:nvPr/>
        </p:nvSpPr>
        <p:spPr bwMode="auto">
          <a:xfrm>
            <a:off x="5092700" y="13985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昨天上午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18" name="文本框 152"/>
          <p:cNvSpPr>
            <a:spLocks noChangeArrowheads="1"/>
          </p:cNvSpPr>
          <p:nvPr/>
        </p:nvSpPr>
        <p:spPr bwMode="auto">
          <a:xfrm>
            <a:off x="7215188" y="14128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明天上午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19" name="文本框 152"/>
          <p:cNvSpPr>
            <a:spLocks noChangeArrowheads="1"/>
          </p:cNvSpPr>
          <p:nvPr/>
        </p:nvSpPr>
        <p:spPr bwMode="auto">
          <a:xfrm>
            <a:off x="3241675" y="1895475"/>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下午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0" name="文本框 152"/>
          <p:cNvSpPr>
            <a:spLocks noChangeArrowheads="1"/>
          </p:cNvSpPr>
          <p:nvPr/>
        </p:nvSpPr>
        <p:spPr bwMode="auto">
          <a:xfrm>
            <a:off x="4368800" y="1905000"/>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中午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1" name="文本框 152"/>
          <p:cNvSpPr>
            <a:spLocks noChangeArrowheads="1"/>
          </p:cNvSpPr>
          <p:nvPr/>
        </p:nvSpPr>
        <p:spPr bwMode="auto">
          <a:xfrm>
            <a:off x="2936875" y="254635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2" name="文本框 152"/>
          <p:cNvSpPr>
            <a:spLocks noChangeArrowheads="1"/>
          </p:cNvSpPr>
          <p:nvPr/>
        </p:nvSpPr>
        <p:spPr bwMode="auto">
          <a:xfrm>
            <a:off x="5111750" y="25304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几点睡觉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3" name="文本框 152"/>
          <p:cNvSpPr>
            <a:spLocks noChangeArrowheads="1"/>
          </p:cNvSpPr>
          <p:nvPr/>
        </p:nvSpPr>
        <p:spPr bwMode="auto">
          <a:xfrm>
            <a:off x="7234238" y="25288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十点睡觉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4" name="文本框 152"/>
          <p:cNvSpPr>
            <a:spLocks noChangeArrowheads="1"/>
          </p:cNvSpPr>
          <p:nvPr/>
        </p:nvSpPr>
        <p:spPr bwMode="auto">
          <a:xfrm>
            <a:off x="2936875" y="3227388"/>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5" name="文本框 152"/>
          <p:cNvSpPr>
            <a:spLocks noChangeArrowheads="1"/>
          </p:cNvSpPr>
          <p:nvPr/>
        </p:nvSpPr>
        <p:spPr bwMode="auto">
          <a:xfrm>
            <a:off x="5111750" y="321786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6" name="文本框 152"/>
          <p:cNvSpPr>
            <a:spLocks noChangeArrowheads="1"/>
          </p:cNvSpPr>
          <p:nvPr/>
        </p:nvSpPr>
        <p:spPr bwMode="auto">
          <a:xfrm>
            <a:off x="3282950" y="3705225"/>
            <a:ext cx="801688"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电影</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7" name="文本框 152"/>
          <p:cNvSpPr>
            <a:spLocks noChangeArrowheads="1"/>
          </p:cNvSpPr>
          <p:nvPr/>
        </p:nvSpPr>
        <p:spPr bwMode="auto">
          <a:xfrm>
            <a:off x="4364038" y="3716338"/>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8" name="文本框 152"/>
          <p:cNvSpPr>
            <a:spLocks noChangeArrowheads="1"/>
          </p:cNvSpPr>
          <p:nvPr/>
        </p:nvSpPr>
        <p:spPr bwMode="auto">
          <a:xfrm>
            <a:off x="5445125" y="3717925"/>
            <a:ext cx="8001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29" name="文本框 152"/>
          <p:cNvSpPr>
            <a:spLocks noChangeArrowheads="1"/>
          </p:cNvSpPr>
          <p:nvPr/>
        </p:nvSpPr>
        <p:spPr bwMode="auto">
          <a:xfrm>
            <a:off x="2936875" y="4414838"/>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喜欢做什么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30" name="文本框 152"/>
          <p:cNvSpPr>
            <a:spLocks noChangeArrowheads="1"/>
          </p:cNvSpPr>
          <p:nvPr/>
        </p:nvSpPr>
        <p:spPr bwMode="auto">
          <a:xfrm>
            <a:off x="5111750" y="4414838"/>
            <a:ext cx="20320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喜欢学习汉语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31" name="文本框 152"/>
          <p:cNvSpPr>
            <a:spLocks noChangeArrowheads="1"/>
          </p:cNvSpPr>
          <p:nvPr/>
        </p:nvSpPr>
        <p:spPr bwMode="auto">
          <a:xfrm>
            <a:off x="7234238" y="4413250"/>
            <a:ext cx="20320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不喜欢看电视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32" name="文本框 152"/>
          <p:cNvSpPr>
            <a:spLocks noChangeArrowheads="1"/>
          </p:cNvSpPr>
          <p:nvPr/>
        </p:nvSpPr>
        <p:spPr bwMode="auto">
          <a:xfrm>
            <a:off x="2946400" y="5199063"/>
            <a:ext cx="2030413"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给妈妈打电话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33" name="文本框 152"/>
          <p:cNvSpPr>
            <a:spLocks noChangeArrowheads="1"/>
          </p:cNvSpPr>
          <p:nvPr/>
        </p:nvSpPr>
        <p:spPr bwMode="auto">
          <a:xfrm>
            <a:off x="5162550" y="5199063"/>
            <a:ext cx="2030413"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给老师打电话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41" name="文本框 152"/>
          <p:cNvSpPr>
            <a:spLocks noChangeArrowheads="1"/>
          </p:cNvSpPr>
          <p:nvPr/>
        </p:nvSpPr>
        <p:spPr bwMode="auto">
          <a:xfrm>
            <a:off x="2979738" y="5943600"/>
            <a:ext cx="418623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我学习汉语，他也学习汉语。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42" name="TextBox 41"/>
          <p:cNvSpPr txBox="1"/>
          <p:nvPr/>
        </p:nvSpPr>
        <p:spPr>
          <a:xfrm>
            <a:off x="6835775" y="5607207"/>
            <a:ext cx="2708935"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en-US" altLang="zh-CN" sz="2400" b="1" dirty="0">
                <a:latin typeface="STXihei" panose="02010600040101010101" pitchFamily="2" charset="-122"/>
                <a:ea typeface="STXihei" panose="02010600040101010101" pitchFamily="2" charset="-122"/>
              </a:rPr>
              <a:t>A……</a:t>
            </a:r>
            <a:r>
              <a:rPr lang="zh-CN" altLang="en-US" sz="2400" b="1" dirty="0">
                <a:latin typeface="STXihei" panose="02010600040101010101" pitchFamily="2" charset="-122"/>
                <a:ea typeface="STXihei" panose="02010600040101010101" pitchFamily="2" charset="-122"/>
              </a:rPr>
              <a:t>，</a:t>
            </a:r>
            <a:r>
              <a:rPr lang="en-US" altLang="zh-CN" sz="2400" b="1" dirty="0">
                <a:latin typeface="STXihei" panose="02010600040101010101" pitchFamily="2" charset="-122"/>
                <a:ea typeface="STXihei" panose="02010600040101010101" pitchFamily="2" charset="-122"/>
              </a:rPr>
              <a:t>B</a:t>
            </a:r>
            <a:r>
              <a:rPr lang="zh-CN" altLang="en-US" sz="2400" b="1" dirty="0">
                <a:latin typeface="STXihei" panose="02010600040101010101" pitchFamily="2" charset="-122"/>
                <a:ea typeface="STXihei" panose="02010600040101010101" pitchFamily="2" charset="-122"/>
              </a:rPr>
              <a:t>也</a:t>
            </a:r>
            <a:r>
              <a:rPr lang="en-US" altLang="zh-CN" sz="2400" b="1" dirty="0">
                <a:latin typeface="STXihei" panose="02010600040101010101" pitchFamily="2" charset="-122"/>
                <a:ea typeface="STXihei" panose="02010600040101010101" pitchFamily="2" charset="-122"/>
              </a:rPr>
              <a:t>……</a:t>
            </a:r>
            <a:endParaRPr lang="zh-CN" altLang="en-US" sz="2400" b="1" dirty="0">
              <a:latin typeface="STXihei" panose="02010600040101010101" pitchFamily="2" charset="-122"/>
              <a:ea typeface="STXihei" panose="02010600040101010101" pitchFamily="2" charset="-122"/>
            </a:endParaRPr>
          </a:p>
        </p:txBody>
      </p:sp>
      <p:sp>
        <p:nvSpPr>
          <p:cNvPr id="45" name="TextBox 44"/>
          <p:cNvSpPr txBox="1"/>
          <p:nvPr/>
        </p:nvSpPr>
        <p:spPr>
          <a:xfrm>
            <a:off x="6835775" y="4737616"/>
            <a:ext cx="2664405"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给</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某人</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打电话</a:t>
            </a:r>
            <a:endParaRPr lang="zh-CN" altLang="en-US" sz="2400" b="1" dirty="0">
              <a:latin typeface="STXihei" panose="02010600040101010101" pitchFamily="2" charset="-122"/>
              <a:ea typeface="STXihei" panose="02010600040101010101" pitchFamily="2" charset="-122"/>
            </a:endParaRPr>
          </a:p>
        </p:txBody>
      </p:sp>
      <p:cxnSp>
        <p:nvCxnSpPr>
          <p:cNvPr id="53" name="直接箭头连接符 52"/>
          <p:cNvCxnSpPr/>
          <p:nvPr/>
        </p:nvCxnSpPr>
        <p:spPr bwMode="auto">
          <a:xfrm>
            <a:off x="30416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4" name="直接箭头连接符 53"/>
          <p:cNvCxnSpPr/>
          <p:nvPr/>
        </p:nvCxnSpPr>
        <p:spPr bwMode="auto">
          <a:xfrm>
            <a:off x="40830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5" name="直接箭头连接符 54"/>
          <p:cNvCxnSpPr/>
          <p:nvPr/>
        </p:nvCxnSpPr>
        <p:spPr bwMode="auto">
          <a:xfrm>
            <a:off x="5149850" y="3960813"/>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6" name="直接箭头连接符 55"/>
          <p:cNvCxnSpPr/>
          <p:nvPr/>
        </p:nvCxnSpPr>
        <p:spPr bwMode="auto">
          <a:xfrm>
            <a:off x="295592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7" name="直接箭头连接符 56"/>
          <p:cNvCxnSpPr/>
          <p:nvPr/>
        </p:nvCxnSpPr>
        <p:spPr bwMode="auto">
          <a:xfrm>
            <a:off x="402907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42"/>
                                        </p:tgtEl>
                                        <p:attrNameLst>
                                          <p:attrName>style.visibility</p:attrName>
                                        </p:attrNameLst>
                                      </p:cBhvr>
                                      <p:to>
                                        <p:strVal val="visible"/>
                                      </p:to>
                                    </p:set>
                                    <p:anim calcmode="lin" valueType="num">
                                      <p:cBhvr additive="base">
                                        <p:cTn id="17" dur="500" fill="hold"/>
                                        <p:tgtEl>
                                          <p:spTgt spid="42"/>
                                        </p:tgtEl>
                                        <p:attrNameLst>
                                          <p:attrName>ppt_x</p:attrName>
                                        </p:attrNameLst>
                                      </p:cBhvr>
                                      <p:tavLst>
                                        <p:tav tm="0">
                                          <p:val>
                                            <p:strVal val="1+#ppt_w/2"/>
                                          </p:val>
                                        </p:tav>
                                        <p:tav tm="100000">
                                          <p:val>
                                            <p:strVal val="#ppt_x"/>
                                          </p:val>
                                        </p:tav>
                                      </p:tavLst>
                                    </p:anim>
                                    <p:anim calcmode="lin" valueType="num">
                                      <p:cBhvr additive="base">
                                        <p:cTn id="18"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4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圆角矩形 32"/>
          <p:cNvSpPr>
            <a:spLocks noChangeArrowheads="1"/>
          </p:cNvSpPr>
          <p:nvPr/>
        </p:nvSpPr>
        <p:spPr bwMode="auto">
          <a:xfrm>
            <a:off x="1208088" y="774700"/>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7827" name="圆角矩形 32"/>
          <p:cNvSpPr>
            <a:spLocks noChangeArrowheads="1"/>
          </p:cNvSpPr>
          <p:nvPr/>
        </p:nvSpPr>
        <p:spPr bwMode="auto">
          <a:xfrm>
            <a:off x="1208088" y="4271963"/>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7828" name="圆角矩形 32"/>
          <p:cNvSpPr>
            <a:spLocks noChangeArrowheads="1"/>
          </p:cNvSpPr>
          <p:nvPr/>
        </p:nvSpPr>
        <p:spPr bwMode="auto">
          <a:xfrm>
            <a:off x="1208088" y="5046663"/>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7829" name="圆角矩形 32"/>
          <p:cNvSpPr>
            <a:spLocks noChangeArrowheads="1"/>
          </p:cNvSpPr>
          <p:nvPr/>
        </p:nvSpPr>
        <p:spPr bwMode="auto">
          <a:xfrm>
            <a:off x="1208088" y="3240088"/>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7830" name="圆角矩形 32"/>
          <p:cNvSpPr>
            <a:spLocks noChangeArrowheads="1"/>
          </p:cNvSpPr>
          <p:nvPr/>
        </p:nvSpPr>
        <p:spPr bwMode="auto">
          <a:xfrm>
            <a:off x="1208088" y="1441450"/>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7831" name="圆角矩形 32"/>
          <p:cNvSpPr>
            <a:spLocks noChangeArrowheads="1"/>
          </p:cNvSpPr>
          <p:nvPr/>
        </p:nvSpPr>
        <p:spPr bwMode="auto">
          <a:xfrm>
            <a:off x="1195388" y="243522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7832" name="圆角矩形 32"/>
          <p:cNvSpPr>
            <a:spLocks noChangeArrowheads="1"/>
          </p:cNvSpPr>
          <p:nvPr/>
        </p:nvSpPr>
        <p:spPr bwMode="auto">
          <a:xfrm>
            <a:off x="1208088" y="5834063"/>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cxnSp>
        <p:nvCxnSpPr>
          <p:cNvPr id="77833"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7834" name="文本框 88"/>
          <p:cNvSpPr>
            <a:spLocks noChangeArrowheads="1"/>
          </p:cNvSpPr>
          <p:nvPr/>
        </p:nvSpPr>
        <p:spPr bwMode="auto">
          <a:xfrm>
            <a:off x="1406525" y="781050"/>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学习</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7835" name="文本框 107"/>
          <p:cNvSpPr>
            <a:spLocks noChangeArrowheads="1"/>
          </p:cNvSpPr>
          <p:nvPr/>
        </p:nvSpPr>
        <p:spPr bwMode="auto">
          <a:xfrm>
            <a:off x="1389063" y="2425700"/>
            <a:ext cx="903287"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睡觉</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7836" name="文本框 88"/>
          <p:cNvSpPr>
            <a:spLocks noChangeArrowheads="1"/>
          </p:cNvSpPr>
          <p:nvPr/>
        </p:nvSpPr>
        <p:spPr bwMode="auto">
          <a:xfrm>
            <a:off x="1387475" y="14319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上午</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7837" name="文本框 107"/>
          <p:cNvSpPr>
            <a:spLocks noChangeArrowheads="1"/>
          </p:cNvSpPr>
          <p:nvPr/>
        </p:nvSpPr>
        <p:spPr bwMode="auto">
          <a:xfrm>
            <a:off x="1355725" y="3246438"/>
            <a:ext cx="903288"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电视</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7838"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7839" name="文本框 152"/>
          <p:cNvSpPr>
            <a:spLocks noChangeArrowheads="1"/>
          </p:cNvSpPr>
          <p:nvPr/>
        </p:nvSpPr>
        <p:spPr bwMode="auto">
          <a:xfrm>
            <a:off x="2898775"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40" name="文本框 152"/>
          <p:cNvSpPr>
            <a:spLocks noChangeArrowheads="1"/>
          </p:cNvSpPr>
          <p:nvPr/>
        </p:nvSpPr>
        <p:spPr bwMode="auto">
          <a:xfrm>
            <a:off x="5073650" y="8143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41" name="文本框 152"/>
          <p:cNvSpPr>
            <a:spLocks noChangeArrowheads="1"/>
          </p:cNvSpPr>
          <p:nvPr/>
        </p:nvSpPr>
        <p:spPr bwMode="auto">
          <a:xfrm>
            <a:off x="7196138" y="8128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学习做饭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42" name="文本框 107"/>
          <p:cNvSpPr>
            <a:spLocks noChangeArrowheads="1"/>
          </p:cNvSpPr>
          <p:nvPr/>
        </p:nvSpPr>
        <p:spPr bwMode="auto">
          <a:xfrm>
            <a:off x="1397000" y="4283075"/>
            <a:ext cx="903288" cy="527050"/>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喜欢</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7843" name="文本框 107"/>
          <p:cNvSpPr>
            <a:spLocks noChangeArrowheads="1"/>
          </p:cNvSpPr>
          <p:nvPr/>
        </p:nvSpPr>
        <p:spPr bwMode="auto">
          <a:xfrm>
            <a:off x="1211263" y="5081588"/>
            <a:ext cx="1265237"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打电话</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7844" name="文本框 107"/>
          <p:cNvSpPr>
            <a:spLocks noChangeArrowheads="1"/>
          </p:cNvSpPr>
          <p:nvPr/>
        </p:nvSpPr>
        <p:spPr bwMode="auto">
          <a:xfrm>
            <a:off x="1568450" y="5830888"/>
            <a:ext cx="542925" cy="525462"/>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也</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7845" name="文本框 152"/>
          <p:cNvSpPr>
            <a:spLocks noChangeArrowheads="1"/>
          </p:cNvSpPr>
          <p:nvPr/>
        </p:nvSpPr>
        <p:spPr bwMode="auto">
          <a:xfrm>
            <a:off x="2901950" y="14303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今天上午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46" name="文本框 152"/>
          <p:cNvSpPr>
            <a:spLocks noChangeArrowheads="1"/>
          </p:cNvSpPr>
          <p:nvPr/>
        </p:nvSpPr>
        <p:spPr bwMode="auto">
          <a:xfrm>
            <a:off x="5092700" y="13985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昨天上午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47" name="文本框 152"/>
          <p:cNvSpPr>
            <a:spLocks noChangeArrowheads="1"/>
          </p:cNvSpPr>
          <p:nvPr/>
        </p:nvSpPr>
        <p:spPr bwMode="auto">
          <a:xfrm>
            <a:off x="7215188" y="14128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明天上午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48" name="文本框 152"/>
          <p:cNvSpPr>
            <a:spLocks noChangeArrowheads="1"/>
          </p:cNvSpPr>
          <p:nvPr/>
        </p:nvSpPr>
        <p:spPr bwMode="auto">
          <a:xfrm>
            <a:off x="3241675" y="1895475"/>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下午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49" name="文本框 152"/>
          <p:cNvSpPr>
            <a:spLocks noChangeArrowheads="1"/>
          </p:cNvSpPr>
          <p:nvPr/>
        </p:nvSpPr>
        <p:spPr bwMode="auto">
          <a:xfrm>
            <a:off x="4368800" y="1905000"/>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中午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0" name="文本框 152"/>
          <p:cNvSpPr>
            <a:spLocks noChangeArrowheads="1"/>
          </p:cNvSpPr>
          <p:nvPr/>
        </p:nvSpPr>
        <p:spPr bwMode="auto">
          <a:xfrm>
            <a:off x="2936875" y="254635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1" name="文本框 152"/>
          <p:cNvSpPr>
            <a:spLocks noChangeArrowheads="1"/>
          </p:cNvSpPr>
          <p:nvPr/>
        </p:nvSpPr>
        <p:spPr bwMode="auto">
          <a:xfrm>
            <a:off x="5111750" y="25304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几点睡觉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2" name="文本框 152"/>
          <p:cNvSpPr>
            <a:spLocks noChangeArrowheads="1"/>
          </p:cNvSpPr>
          <p:nvPr/>
        </p:nvSpPr>
        <p:spPr bwMode="auto">
          <a:xfrm>
            <a:off x="7234238" y="252888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十点睡觉</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3" name="文本框 152"/>
          <p:cNvSpPr>
            <a:spLocks noChangeArrowheads="1"/>
          </p:cNvSpPr>
          <p:nvPr/>
        </p:nvSpPr>
        <p:spPr bwMode="auto">
          <a:xfrm>
            <a:off x="2936875" y="3227388"/>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4" name="文本框 152"/>
          <p:cNvSpPr>
            <a:spLocks noChangeArrowheads="1"/>
          </p:cNvSpPr>
          <p:nvPr/>
        </p:nvSpPr>
        <p:spPr bwMode="auto">
          <a:xfrm>
            <a:off x="5111750" y="321786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在家看电视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5" name="文本框 152"/>
          <p:cNvSpPr>
            <a:spLocks noChangeArrowheads="1"/>
          </p:cNvSpPr>
          <p:nvPr/>
        </p:nvSpPr>
        <p:spPr bwMode="auto">
          <a:xfrm>
            <a:off x="3282950" y="3705225"/>
            <a:ext cx="801688"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电影</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6" name="文本框 152"/>
          <p:cNvSpPr>
            <a:spLocks noChangeArrowheads="1"/>
          </p:cNvSpPr>
          <p:nvPr/>
        </p:nvSpPr>
        <p:spPr bwMode="auto">
          <a:xfrm>
            <a:off x="5445125" y="3717925"/>
            <a:ext cx="8001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电脑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7" name="文本框 152"/>
          <p:cNvSpPr>
            <a:spLocks noChangeArrowheads="1"/>
          </p:cNvSpPr>
          <p:nvPr/>
        </p:nvSpPr>
        <p:spPr bwMode="auto">
          <a:xfrm>
            <a:off x="2936875" y="4414838"/>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喜欢做什么</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8" name="文本框 152"/>
          <p:cNvSpPr>
            <a:spLocks noChangeArrowheads="1"/>
          </p:cNvSpPr>
          <p:nvPr/>
        </p:nvSpPr>
        <p:spPr bwMode="auto">
          <a:xfrm>
            <a:off x="5111750" y="4414838"/>
            <a:ext cx="20320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喜欢学习汉语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59" name="文本框 152"/>
          <p:cNvSpPr>
            <a:spLocks noChangeArrowheads="1"/>
          </p:cNvSpPr>
          <p:nvPr/>
        </p:nvSpPr>
        <p:spPr bwMode="auto">
          <a:xfrm>
            <a:off x="7234238" y="4413250"/>
            <a:ext cx="20320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不喜欢看电视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60" name="文本框 152"/>
          <p:cNvSpPr>
            <a:spLocks noChangeArrowheads="1"/>
          </p:cNvSpPr>
          <p:nvPr/>
        </p:nvSpPr>
        <p:spPr bwMode="auto">
          <a:xfrm>
            <a:off x="2946400" y="5199063"/>
            <a:ext cx="2030413"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给妈妈打电话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61" name="文本框 152"/>
          <p:cNvSpPr>
            <a:spLocks noChangeArrowheads="1"/>
          </p:cNvSpPr>
          <p:nvPr/>
        </p:nvSpPr>
        <p:spPr bwMode="auto">
          <a:xfrm>
            <a:off x="5162550" y="5199063"/>
            <a:ext cx="2030413"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给老师打电话</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62" name="文本框 152"/>
          <p:cNvSpPr>
            <a:spLocks noChangeArrowheads="1"/>
          </p:cNvSpPr>
          <p:nvPr/>
        </p:nvSpPr>
        <p:spPr bwMode="auto">
          <a:xfrm>
            <a:off x="2979738" y="5943600"/>
            <a:ext cx="418623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我学习汉语，他也学习汉语。</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cxnSp>
        <p:nvCxnSpPr>
          <p:cNvPr id="53" name="直接箭头连接符 52"/>
          <p:cNvCxnSpPr/>
          <p:nvPr/>
        </p:nvCxnSpPr>
        <p:spPr bwMode="auto">
          <a:xfrm>
            <a:off x="30416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4" name="直接箭头连接符 53"/>
          <p:cNvCxnSpPr/>
          <p:nvPr/>
        </p:nvCxnSpPr>
        <p:spPr bwMode="auto">
          <a:xfrm>
            <a:off x="4083050" y="3949700"/>
            <a:ext cx="333375" cy="1588"/>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5" name="直接箭头连接符 54"/>
          <p:cNvCxnSpPr/>
          <p:nvPr/>
        </p:nvCxnSpPr>
        <p:spPr bwMode="auto">
          <a:xfrm>
            <a:off x="5149850" y="3960813"/>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6" name="直接箭头连接符 55"/>
          <p:cNvCxnSpPr/>
          <p:nvPr/>
        </p:nvCxnSpPr>
        <p:spPr bwMode="auto">
          <a:xfrm>
            <a:off x="295592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7" name="直接箭头连接符 56"/>
          <p:cNvCxnSpPr/>
          <p:nvPr/>
        </p:nvCxnSpPr>
        <p:spPr bwMode="auto">
          <a:xfrm>
            <a:off x="4029075" y="21288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8850"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grpSp>
        <p:nvGrpSpPr>
          <p:cNvPr id="78851" name="组合 8"/>
          <p:cNvGrpSpPr/>
          <p:nvPr/>
        </p:nvGrpSpPr>
        <p:grpSpPr bwMode="auto">
          <a:xfrm>
            <a:off x="307975" y="6350"/>
            <a:ext cx="5440363" cy="646113"/>
            <a:chOff x="308629" y="6819"/>
            <a:chExt cx="5439649" cy="646549"/>
          </a:xfrm>
        </p:grpSpPr>
        <p:sp>
          <p:nvSpPr>
            <p:cNvPr id="43" name="Text Box 4"/>
            <p:cNvSpPr txBox="1">
              <a:spLocks noChangeArrowheads="1"/>
            </p:cNvSpPr>
            <p:nvPr/>
          </p:nvSpPr>
          <p:spPr bwMode="auto">
            <a:xfrm>
              <a:off x="329264" y="6819"/>
              <a:ext cx="5419014"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368"/>
              <a:ext cx="543964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 name="TextBox 5"/>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latin typeface="+mn-ea"/>
                <a:ea typeface="+mn-ea"/>
              </a:rPr>
              <a:t>1.</a:t>
            </a:r>
            <a:r>
              <a:rPr lang="zh-CN" altLang="en-US" sz="2800" b="1" dirty="0">
                <a:latin typeface="+mn-ea"/>
                <a:ea typeface="+mn-ea"/>
              </a:rPr>
              <a:t>叹词“喂” </a:t>
            </a:r>
            <a:r>
              <a:rPr lang="en-US" altLang="zh-CN" dirty="0">
                <a:latin typeface="+mn-ea"/>
                <a:ea typeface="+mn-ea"/>
              </a:rPr>
              <a:t>The Interjection</a:t>
            </a:r>
            <a:r>
              <a:rPr lang="zh-CN" altLang="en-US" dirty="0">
                <a:latin typeface="+mn-ea"/>
                <a:ea typeface="+mn-ea"/>
              </a:rPr>
              <a:t>“喂”</a:t>
            </a:r>
            <a:endParaRPr lang="zh-CN" altLang="en-US" dirty="0">
              <a:latin typeface="+mn-ea"/>
              <a:ea typeface="+mn-ea"/>
            </a:endParaRPr>
          </a:p>
        </p:txBody>
      </p:sp>
      <p:sp>
        <p:nvSpPr>
          <p:cNvPr id="10" name="圆角矩形 9"/>
          <p:cNvSpPr/>
          <p:nvPr/>
        </p:nvSpPr>
        <p:spPr>
          <a:xfrm>
            <a:off x="1881188" y="1882775"/>
            <a:ext cx="7578725" cy="3714750"/>
          </a:xfrm>
          <a:prstGeom prst="roundRect">
            <a:avLst/>
          </a:prstGeom>
          <a:noFill/>
          <a:ln>
            <a:prstDash val="lgDashDot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2" name="TextBox 11"/>
          <p:cNvSpPr txBox="1">
            <a:spLocks noChangeArrowheads="1"/>
          </p:cNvSpPr>
          <p:nvPr/>
        </p:nvSpPr>
        <p:spPr bwMode="auto">
          <a:xfrm>
            <a:off x="2708275" y="3236913"/>
            <a:ext cx="8618538" cy="954087"/>
          </a:xfrm>
          <a:prstGeom prst="rect">
            <a:avLst/>
          </a:prstGeom>
          <a:noFill/>
          <a:ln w="9525">
            <a:noFill/>
            <a:miter lim="800000"/>
          </a:ln>
        </p:spPr>
        <p:txBody>
          <a:bodyPr>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2</a:t>
            </a:r>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A: </a:t>
            </a:r>
            <a:r>
              <a:rPr lang="zh-CN" altLang="en-US" sz="2800" b="1">
                <a:latin typeface="STKaiti" panose="02010600040101010101" pitchFamily="2" charset="-122"/>
                <a:ea typeface="STKaiti" panose="02010600040101010101" pitchFamily="2" charset="-122"/>
              </a:rPr>
              <a:t>喂，你是张小姐吗？</a:t>
            </a:r>
            <a:endParaRPr lang="en-US" altLang="zh-CN" sz="2800" b="1">
              <a:latin typeface="STKaiti" panose="02010600040101010101" pitchFamily="2" charset="-122"/>
              <a:ea typeface="STKaiti" panose="02010600040101010101" pitchFamily="2" charset="-122"/>
            </a:endParaRPr>
          </a:p>
          <a:p>
            <a:r>
              <a:rPr lang="en-US" altLang="zh-CN" sz="2800" b="1">
                <a:latin typeface="STKaiti" panose="02010600040101010101" pitchFamily="2" charset="-122"/>
                <a:ea typeface="STKaiti" panose="02010600040101010101" pitchFamily="2" charset="-122"/>
              </a:rPr>
              <a:t>          B: </a:t>
            </a:r>
            <a:r>
              <a:rPr lang="zh-CN" altLang="en-US" sz="2800" b="1">
                <a:latin typeface="STKaiti" panose="02010600040101010101" pitchFamily="2" charset="-122"/>
                <a:ea typeface="STKaiti" panose="02010600040101010101" pitchFamily="2" charset="-122"/>
              </a:rPr>
              <a:t>对，您是？</a:t>
            </a:r>
            <a:endParaRPr lang="en-US" altLang="zh-CN" sz="2800" b="1">
              <a:latin typeface="STKaiti" panose="02010600040101010101" pitchFamily="2" charset="-122"/>
              <a:ea typeface="STKaiti" panose="02010600040101010101" pitchFamily="2" charset="-122"/>
            </a:endParaRPr>
          </a:p>
        </p:txBody>
      </p:sp>
      <p:sp>
        <p:nvSpPr>
          <p:cNvPr id="13" name="TextBox 12"/>
          <p:cNvSpPr txBox="1">
            <a:spLocks noChangeArrowheads="1"/>
          </p:cNvSpPr>
          <p:nvPr/>
        </p:nvSpPr>
        <p:spPr bwMode="auto">
          <a:xfrm>
            <a:off x="2708275" y="4268788"/>
            <a:ext cx="4792663" cy="954087"/>
          </a:xfrm>
          <a:prstGeom prst="rect">
            <a:avLst/>
          </a:prstGeom>
          <a:noFill/>
          <a:ln w="9525">
            <a:noFill/>
            <a:miter lim="800000"/>
          </a:ln>
        </p:spPr>
        <p:txBody>
          <a:bodyPr wrap="none">
            <a:spAutoFit/>
          </a:bodyPr>
          <a:lstStyle/>
          <a:p>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3</a:t>
            </a:r>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A: </a:t>
            </a:r>
            <a:r>
              <a:rPr lang="zh-CN" altLang="en-US" sz="2800" b="1">
                <a:solidFill>
                  <a:srgbClr val="C00000"/>
                </a:solidFill>
                <a:latin typeface="STKaiti" panose="02010600040101010101" pitchFamily="2" charset="-122"/>
                <a:ea typeface="STKaiti" panose="02010600040101010101" pitchFamily="2" charset="-122"/>
              </a:rPr>
              <a:t>喂，你在做什么呢？</a:t>
            </a:r>
            <a:endParaRPr lang="en-US" altLang="zh-CN" sz="2800" b="1">
              <a:solidFill>
                <a:srgbClr val="C00000"/>
              </a:solidFill>
              <a:latin typeface="STKaiti" panose="02010600040101010101" pitchFamily="2" charset="-122"/>
              <a:ea typeface="STKaiti" panose="02010600040101010101" pitchFamily="2" charset="-122"/>
            </a:endParaRPr>
          </a:p>
          <a:p>
            <a:r>
              <a:rPr lang="en-US" altLang="zh-CN" sz="2800" b="1">
                <a:solidFill>
                  <a:srgbClr val="C00000"/>
                </a:solidFill>
                <a:latin typeface="STKaiti" panose="02010600040101010101" pitchFamily="2" charset="-122"/>
                <a:ea typeface="STKaiti" panose="02010600040101010101" pitchFamily="2" charset="-122"/>
              </a:rPr>
              <a:t>          B: </a:t>
            </a:r>
            <a:r>
              <a:rPr lang="zh-CN" altLang="en-US" sz="2800" b="1">
                <a:solidFill>
                  <a:srgbClr val="C00000"/>
                </a:solidFill>
                <a:latin typeface="STKaiti" panose="02010600040101010101" pitchFamily="2" charset="-122"/>
                <a:ea typeface="STKaiti" panose="02010600040101010101" pitchFamily="2" charset="-122"/>
              </a:rPr>
              <a:t>我在看书呢。</a:t>
            </a:r>
            <a:endParaRPr lang="zh-CN" altLang="en-US" sz="2800" b="1">
              <a:solidFill>
                <a:srgbClr val="C00000"/>
              </a:solidFill>
              <a:latin typeface="STKaiti" panose="02010600040101010101" pitchFamily="2" charset="-122"/>
              <a:ea typeface="STKaiti" panose="02010600040101010101" pitchFamily="2" charset="-122"/>
            </a:endParaRPr>
          </a:p>
        </p:txBody>
      </p:sp>
      <p:sp>
        <p:nvSpPr>
          <p:cNvPr id="14" name="TextBox 13"/>
          <p:cNvSpPr txBox="1">
            <a:spLocks noChangeArrowheads="1"/>
          </p:cNvSpPr>
          <p:nvPr/>
        </p:nvSpPr>
        <p:spPr bwMode="auto">
          <a:xfrm>
            <a:off x="2703513" y="2251075"/>
            <a:ext cx="8618537" cy="954088"/>
          </a:xfrm>
          <a:prstGeom prst="rect">
            <a:avLst/>
          </a:prstGeom>
          <a:noFill/>
          <a:ln w="9525">
            <a:noFill/>
            <a:miter lim="800000"/>
          </a:ln>
        </p:spPr>
        <p:txBody>
          <a:bodyPr>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1</a:t>
            </a:r>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A: </a:t>
            </a:r>
            <a:r>
              <a:rPr lang="zh-CN" altLang="en-US" sz="2800" b="1">
                <a:latin typeface="STKaiti" panose="02010600040101010101" pitchFamily="2" charset="-122"/>
                <a:ea typeface="STKaiti" panose="02010600040101010101" pitchFamily="2" charset="-122"/>
              </a:rPr>
              <a:t>喂，李老师在家吗？</a:t>
            </a:r>
            <a:endParaRPr lang="en-US" altLang="zh-CN" sz="2800" b="1">
              <a:latin typeface="STKaiti" panose="02010600040101010101" pitchFamily="2" charset="-122"/>
              <a:ea typeface="STKaiti" panose="02010600040101010101" pitchFamily="2" charset="-122"/>
            </a:endParaRPr>
          </a:p>
          <a:p>
            <a:r>
              <a:rPr lang="en-US" altLang="zh-CN" sz="2800" b="1">
                <a:latin typeface="STKaiti" panose="02010600040101010101" pitchFamily="2" charset="-122"/>
                <a:ea typeface="STKaiti" panose="02010600040101010101" pitchFamily="2" charset="-122"/>
              </a:rPr>
              <a:t>          B:</a:t>
            </a:r>
            <a:r>
              <a:rPr lang="zh-CN" altLang="en-US" sz="2800" b="1">
                <a:latin typeface="STKaiti" panose="02010600040101010101" pitchFamily="2" charset="-122"/>
                <a:ea typeface="STKaiti" panose="02010600040101010101" pitchFamily="2" charset="-122"/>
              </a:rPr>
              <a:t>她不在家，去学校了。</a:t>
            </a:r>
            <a:endParaRPr lang="en-US" altLang="zh-CN" sz="2800" b="1">
              <a:latin typeface="STKaiti" panose="02010600040101010101" pitchFamily="2" charset="-122"/>
              <a:ea typeface="STKait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amond(in)">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amond(in)">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amond(in)">
                                      <p:cBhvr>
                                        <p:cTn id="1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9874"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cxnSp>
        <p:nvCxnSpPr>
          <p:cNvPr id="44" name="直接连接符 43"/>
          <p:cNvCxnSpPr/>
          <p:nvPr/>
        </p:nvCxnSpPr>
        <p:spPr bwMode="auto">
          <a:xfrm>
            <a:off x="307975" y="652463"/>
            <a:ext cx="2724150" cy="1587"/>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5" name="Text Box 4"/>
          <p:cNvSpPr txBox="1">
            <a:spLocks noChangeArrowheads="1"/>
          </p:cNvSpPr>
          <p:nvPr/>
        </p:nvSpPr>
        <p:spPr bwMode="auto">
          <a:xfrm>
            <a:off x="328613" y="6350"/>
            <a:ext cx="5419725"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sp>
        <p:nvSpPr>
          <p:cNvPr id="8" name="TextBox 7"/>
          <p:cNvSpPr txBox="1"/>
          <p:nvPr/>
        </p:nvSpPr>
        <p:spPr>
          <a:xfrm>
            <a:off x="530225" y="812800"/>
            <a:ext cx="9480550" cy="954088"/>
          </a:xfrm>
          <a:prstGeom prst="rect">
            <a:avLst/>
          </a:prstGeom>
          <a:noFill/>
        </p:spPr>
        <p:txBody>
          <a:bodyPr>
            <a:spAutoFit/>
          </a:bodyPr>
          <a:lstStyle/>
          <a:p>
            <a:pPr>
              <a:defRPr/>
            </a:pPr>
            <a:r>
              <a:rPr lang="en-US" altLang="zh-CN" sz="2800" b="1" dirty="0">
                <a:latin typeface="+mn-ea"/>
                <a:ea typeface="+mn-ea"/>
              </a:rPr>
              <a:t>2.</a:t>
            </a:r>
            <a:r>
              <a:rPr lang="zh-CN" altLang="en-US" sz="2800" b="1" dirty="0">
                <a:latin typeface="+mn-ea"/>
                <a:ea typeface="+mn-ea"/>
              </a:rPr>
              <a:t>“在</a:t>
            </a:r>
            <a:r>
              <a:rPr lang="en-US" altLang="zh-CN" sz="2800" b="1" dirty="0">
                <a:latin typeface="+mn-ea"/>
                <a:ea typeface="+mn-ea"/>
              </a:rPr>
              <a:t>……</a:t>
            </a:r>
            <a:r>
              <a:rPr lang="zh-CN" altLang="en-US" sz="2800" b="1" dirty="0">
                <a:latin typeface="+mn-ea"/>
                <a:ea typeface="+mn-ea"/>
              </a:rPr>
              <a:t>呢”表示动作正在进行</a:t>
            </a:r>
            <a:endParaRPr lang="en-US" altLang="zh-CN" sz="2800" b="1" dirty="0">
              <a:latin typeface="+mn-ea"/>
              <a:ea typeface="+mn-ea"/>
            </a:endParaRPr>
          </a:p>
          <a:p>
            <a:pPr>
              <a:defRPr/>
            </a:pPr>
            <a:r>
              <a:rPr lang="zh-CN" altLang="en-US" sz="2800" b="1" dirty="0">
                <a:latin typeface="+mn-ea"/>
                <a:ea typeface="+mn-ea"/>
              </a:rPr>
              <a:t>   </a:t>
            </a:r>
            <a:r>
              <a:rPr lang="zh-CN" altLang="en-US" dirty="0">
                <a:latin typeface="+mn-ea"/>
                <a:ea typeface="+mn-ea"/>
              </a:rPr>
              <a:t>“在</a:t>
            </a:r>
            <a:r>
              <a:rPr lang="en-US" altLang="zh-CN" dirty="0">
                <a:latin typeface="+mn-ea"/>
                <a:ea typeface="+mn-ea"/>
              </a:rPr>
              <a:t>……</a:t>
            </a:r>
            <a:r>
              <a:rPr lang="zh-CN" altLang="en-US" dirty="0">
                <a:latin typeface="+mn-ea"/>
                <a:ea typeface="+mn-ea"/>
              </a:rPr>
              <a:t>呢”</a:t>
            </a:r>
            <a:r>
              <a:rPr lang="en-US" altLang="zh-CN" dirty="0">
                <a:latin typeface="+mn-ea"/>
                <a:ea typeface="+mn-ea"/>
              </a:rPr>
              <a:t>Used to Indicate an Action in Progress</a:t>
            </a:r>
            <a:endParaRPr lang="zh-CN" altLang="en-US" dirty="0">
              <a:latin typeface="+mn-ea"/>
              <a:ea typeface="+mn-ea"/>
            </a:endParaRPr>
          </a:p>
        </p:txBody>
      </p:sp>
      <p:sp>
        <p:nvSpPr>
          <p:cNvPr id="13" name="TextBox 12"/>
          <p:cNvSpPr txBox="1"/>
          <p:nvPr/>
        </p:nvSpPr>
        <p:spPr>
          <a:xfrm>
            <a:off x="1355834" y="1980564"/>
            <a:ext cx="3783725"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主语</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在</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呢）。</a:t>
            </a:r>
            <a:endParaRPr lang="zh-CN" altLang="en-US" sz="2400" b="1" dirty="0">
              <a:latin typeface="STXihei" panose="02010600040101010101" pitchFamily="2" charset="-122"/>
              <a:ea typeface="STXihei" panose="02010600040101010101" pitchFamily="2" charset="-122"/>
            </a:endParaRPr>
          </a:p>
        </p:txBody>
      </p:sp>
      <p:graphicFrame>
        <p:nvGraphicFramePr>
          <p:cNvPr id="17" name="表格 16"/>
          <p:cNvGraphicFramePr>
            <a:graphicFrameLocks noGrp="1"/>
          </p:cNvGraphicFramePr>
          <p:nvPr/>
        </p:nvGraphicFramePr>
        <p:xfrm>
          <a:off x="1611313" y="2709863"/>
          <a:ext cx="9093802" cy="2815370"/>
        </p:xfrm>
        <a:graphic>
          <a:graphicData uri="http://schemas.openxmlformats.org/drawingml/2006/table">
            <a:tbl>
              <a:tblPr firstRow="1" bandRow="1">
                <a:tableStyleId>{5C22544A-7EE6-4342-B048-85BDC9FD1C3A}</a:tableStyleId>
              </a:tblPr>
              <a:tblGrid>
                <a:gridCol w="1809804"/>
                <a:gridCol w="1655380"/>
                <a:gridCol w="3436882"/>
                <a:gridCol w="2191736"/>
              </a:tblGrid>
              <a:tr h="929420">
                <a:tc>
                  <a:txBody>
                    <a:body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2400" b="1" dirty="0">
                        <a:solidFill>
                          <a:schemeClr val="bg1"/>
                        </a:solidFill>
                        <a:latin typeface="+mn-lt"/>
                      </a:endParaRPr>
                    </a:p>
                  </a:txBody>
                  <a:tcPr anchor="ctr">
                    <a:lnR w="12700" cap="flat" cmpd="sng" algn="ctr">
                      <a:noFill/>
                      <a:prstDash val="solid"/>
                      <a:round/>
                      <a:headEnd type="none" w="med" len="med"/>
                      <a:tailEnd type="none" w="med" len="med"/>
                    </a:lnR>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zh-CN" altLang="en-US" sz="2400" b="1" dirty="0">
                          <a:solidFill>
                            <a:schemeClr val="bg1"/>
                          </a:solidFill>
                          <a:latin typeface="SimHei" panose="02010609060101010101" pitchFamily="49" charset="-122"/>
                          <a:ea typeface="SimHei" panose="02010609060101010101" pitchFamily="49" charset="-122"/>
                        </a:rPr>
                        <a:t>在</a:t>
                      </a:r>
                      <a:endParaRPr lang="zh-CN" altLang="en-US" sz="2400" b="1" dirty="0">
                        <a:solidFill>
                          <a:schemeClr val="bg1"/>
                        </a:solidFill>
                        <a:latin typeface="SimHei" panose="02010609060101010101" pitchFamily="49" charset="-122"/>
                        <a:ea typeface="SimHei" panose="02010609060101010101" pitchFamily="49" charset="-122"/>
                      </a:endParaRPr>
                    </a:p>
                  </a:txBody>
                  <a:tcPr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mn-lt"/>
                        </a:rPr>
                        <a:t>Verb + Object</a:t>
                      </a:r>
                      <a:endParaRPr lang="zh-CN" altLang="en-US" sz="2400" b="1" dirty="0">
                        <a:solidFill>
                          <a:schemeClr val="bg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zh-CN" altLang="en-US" sz="2400" b="1" dirty="0">
                          <a:solidFill>
                            <a:schemeClr val="bg1"/>
                          </a:solidFill>
                          <a:latin typeface="SimHei" panose="02010609060101010101" pitchFamily="49" charset="-122"/>
                          <a:ea typeface="SimHei" panose="02010609060101010101" pitchFamily="49" charset="-122"/>
                        </a:rPr>
                        <a:t>（呢</a:t>
                      </a:r>
                      <a:r>
                        <a:rPr lang="en-US" altLang="zh-CN" sz="2400" b="1" dirty="0">
                          <a:solidFill>
                            <a:schemeClr val="bg1"/>
                          </a:solidFill>
                          <a:latin typeface="SimHei" panose="02010609060101010101" pitchFamily="49" charset="-122"/>
                          <a:ea typeface="SimHei" panose="02010609060101010101" pitchFamily="49" charset="-122"/>
                        </a:rPr>
                        <a:t>)</a:t>
                      </a:r>
                      <a:endParaRPr lang="zh-CN" altLang="en-US" sz="2400" b="1" dirty="0">
                        <a:solidFill>
                          <a:schemeClr val="bg1"/>
                        </a:solidFill>
                        <a:latin typeface="SimHei" panose="02010609060101010101" pitchFamily="49" charset="-122"/>
                        <a:ea typeface="SimHei" panose="02010609060101010101" pitchFamily="49" charset="-122"/>
                      </a:endParaRPr>
                    </a:p>
                  </a:txBody>
                  <a:tcPr anchor="ctr">
                    <a:lnL w="12700" cap="flat" cmpd="sng" algn="ctr">
                      <a:solidFill>
                        <a:schemeClr val="bg1"/>
                      </a:solidFill>
                      <a:prstDash val="solid"/>
                      <a:round/>
                      <a:headEnd type="none" w="med" len="med"/>
                      <a:tailEnd type="none" w="med" len="med"/>
                    </a:lnL>
                    <a:solidFill>
                      <a:srgbClr val="2E75B6">
                        <a:alpha val="85098"/>
                      </a:srgbClr>
                    </a:solidFill>
                  </a:tcPr>
                </a:tc>
              </a:tr>
              <a:tr h="604621">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我</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在</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睡觉</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呢。</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r>
              <a:tr h="671729">
                <a:tc>
                  <a:txBody>
                    <a:bodyPr/>
                    <a:lstStyle/>
                    <a:p>
                      <a:pPr algn="ctr"/>
                      <a:r>
                        <a:rPr lang="zh-CN" altLang="en-US" sz="2400" b="1" dirty="0">
                          <a:latin typeface="STKaiti" panose="02010600040101010101" pitchFamily="2" charset="-122"/>
                          <a:ea typeface="STKaiti" panose="02010600040101010101" pitchFamily="2" charset="-122"/>
                        </a:rPr>
                        <a:t>你</a:t>
                      </a:r>
                      <a:endParaRPr lang="zh-CN" altLang="en-US" sz="2400" b="1" dirty="0">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latin typeface="STKaiti" panose="02010600040101010101" pitchFamily="2" charset="-122"/>
                          <a:ea typeface="STKaiti" panose="02010600040101010101" pitchFamily="2" charset="-122"/>
                        </a:rPr>
                        <a:t>在</a:t>
                      </a: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latin typeface="STKaiti" panose="02010600040101010101" pitchFamily="2" charset="-122"/>
                          <a:ea typeface="STKaiti" panose="02010600040101010101" pitchFamily="2" charset="-122"/>
                        </a:rPr>
                        <a:t>做什么</a:t>
                      </a: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latin typeface="STKaiti" panose="02010600040101010101" pitchFamily="2" charset="-122"/>
                          <a:ea typeface="STKaiti" panose="02010600040101010101" pitchFamily="2" charset="-122"/>
                        </a:rPr>
                        <a:t>呢？</a:t>
                      </a: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40000"/>
                        <a:lumOff val="60000"/>
                      </a:schemeClr>
                    </a:solidFill>
                  </a:tcPr>
                </a:tc>
              </a:tr>
              <a:tr h="609600">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小王</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在</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学习汉语。</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r>
            </a:tbl>
          </a:graphicData>
        </a:graphic>
      </p:graphicFrame>
    </p:spTree>
  </p:cSld>
  <p:clrMapOvr>
    <a:masterClrMapping/>
  </p:clrMapOvr>
  <p:transition spd="slow"/>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0898"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cxnSp>
        <p:nvCxnSpPr>
          <p:cNvPr id="44" name="直接连接符 43"/>
          <p:cNvCxnSpPr/>
          <p:nvPr/>
        </p:nvCxnSpPr>
        <p:spPr bwMode="auto">
          <a:xfrm>
            <a:off x="307975" y="652463"/>
            <a:ext cx="2724150" cy="1587"/>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5" name="Text Box 4"/>
          <p:cNvSpPr txBox="1">
            <a:spLocks noChangeArrowheads="1"/>
          </p:cNvSpPr>
          <p:nvPr/>
        </p:nvSpPr>
        <p:spPr bwMode="auto">
          <a:xfrm>
            <a:off x="328613" y="6350"/>
            <a:ext cx="5419725"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sp>
        <p:nvSpPr>
          <p:cNvPr id="8" name="TextBox 7"/>
          <p:cNvSpPr txBox="1"/>
          <p:nvPr/>
        </p:nvSpPr>
        <p:spPr>
          <a:xfrm>
            <a:off x="530225" y="812800"/>
            <a:ext cx="9480550" cy="954088"/>
          </a:xfrm>
          <a:prstGeom prst="rect">
            <a:avLst/>
          </a:prstGeom>
          <a:noFill/>
        </p:spPr>
        <p:txBody>
          <a:bodyPr>
            <a:spAutoFit/>
          </a:bodyPr>
          <a:lstStyle/>
          <a:p>
            <a:pPr>
              <a:defRPr/>
            </a:pPr>
            <a:r>
              <a:rPr lang="en-US" altLang="zh-CN" sz="2800" b="1" dirty="0">
                <a:latin typeface="+mn-ea"/>
                <a:ea typeface="+mn-ea"/>
              </a:rPr>
              <a:t>2.</a:t>
            </a:r>
            <a:r>
              <a:rPr lang="zh-CN" altLang="en-US" sz="2800" b="1" dirty="0">
                <a:latin typeface="+mn-ea"/>
                <a:ea typeface="+mn-ea"/>
              </a:rPr>
              <a:t>“在</a:t>
            </a:r>
            <a:r>
              <a:rPr lang="en-US" altLang="zh-CN" sz="2800" b="1" dirty="0">
                <a:latin typeface="+mn-ea"/>
                <a:ea typeface="+mn-ea"/>
              </a:rPr>
              <a:t>……</a:t>
            </a:r>
            <a:r>
              <a:rPr lang="zh-CN" altLang="en-US" sz="2800" b="1" dirty="0">
                <a:latin typeface="+mn-ea"/>
                <a:ea typeface="+mn-ea"/>
              </a:rPr>
              <a:t>呢”表示动作正在进行</a:t>
            </a:r>
            <a:endParaRPr lang="en-US" altLang="zh-CN" sz="2800" b="1" dirty="0">
              <a:latin typeface="+mn-ea"/>
              <a:ea typeface="+mn-ea"/>
            </a:endParaRPr>
          </a:p>
          <a:p>
            <a:pPr>
              <a:defRPr/>
            </a:pPr>
            <a:r>
              <a:rPr lang="zh-CN" altLang="en-US" sz="2800" b="1" dirty="0">
                <a:latin typeface="+mn-ea"/>
                <a:ea typeface="+mn-ea"/>
              </a:rPr>
              <a:t>   </a:t>
            </a:r>
            <a:r>
              <a:rPr lang="zh-CN" altLang="en-US" dirty="0">
                <a:latin typeface="+mn-ea"/>
                <a:ea typeface="+mn-ea"/>
              </a:rPr>
              <a:t>“在</a:t>
            </a:r>
            <a:r>
              <a:rPr lang="en-US" altLang="zh-CN" dirty="0">
                <a:latin typeface="+mn-ea"/>
                <a:ea typeface="+mn-ea"/>
              </a:rPr>
              <a:t>……</a:t>
            </a:r>
            <a:r>
              <a:rPr lang="zh-CN" altLang="en-US" dirty="0">
                <a:latin typeface="+mn-ea"/>
                <a:ea typeface="+mn-ea"/>
              </a:rPr>
              <a:t>呢”</a:t>
            </a:r>
            <a:r>
              <a:rPr lang="en-US" altLang="zh-CN" dirty="0">
                <a:latin typeface="+mn-ea"/>
                <a:ea typeface="+mn-ea"/>
              </a:rPr>
              <a:t>Used to Indicate an Action in Progress</a:t>
            </a:r>
            <a:endParaRPr lang="zh-CN" altLang="en-US" dirty="0">
              <a:latin typeface="+mn-ea"/>
              <a:ea typeface="+mn-ea"/>
            </a:endParaRPr>
          </a:p>
        </p:txBody>
      </p:sp>
      <p:sp>
        <p:nvSpPr>
          <p:cNvPr id="13" name="TextBox 12"/>
          <p:cNvSpPr txBox="1"/>
          <p:nvPr/>
        </p:nvSpPr>
        <p:spPr>
          <a:xfrm>
            <a:off x="1355835" y="1980564"/>
            <a:ext cx="3137338"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主语</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没在</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a:t>
            </a:r>
            <a:endParaRPr lang="zh-CN" altLang="en-US" sz="2400" b="1" dirty="0">
              <a:latin typeface="STXihei" panose="02010600040101010101" pitchFamily="2" charset="-122"/>
              <a:ea typeface="STXihei" panose="02010600040101010101" pitchFamily="2" charset="-122"/>
            </a:endParaRPr>
          </a:p>
        </p:txBody>
      </p:sp>
      <p:graphicFrame>
        <p:nvGraphicFramePr>
          <p:cNvPr id="17" name="表格 16"/>
          <p:cNvGraphicFramePr>
            <a:graphicFrameLocks noGrp="1"/>
          </p:cNvGraphicFramePr>
          <p:nvPr/>
        </p:nvGraphicFramePr>
        <p:xfrm>
          <a:off x="1611313" y="2725738"/>
          <a:ext cx="9093802" cy="2943991"/>
        </p:xfrm>
        <a:graphic>
          <a:graphicData uri="http://schemas.openxmlformats.org/drawingml/2006/table">
            <a:tbl>
              <a:tblPr firstRow="1" bandRow="1">
                <a:tableStyleId>{5C22544A-7EE6-4342-B048-85BDC9FD1C3A}</a:tableStyleId>
              </a:tblPr>
              <a:tblGrid>
                <a:gridCol w="2882188"/>
                <a:gridCol w="2900855"/>
                <a:gridCol w="3310759"/>
              </a:tblGrid>
              <a:tr h="600841">
                <a:tc rowSpan="2">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mn-lt"/>
                        </a:rPr>
                        <a:t>Subject</a:t>
                      </a:r>
                      <a:endParaRPr lang="zh-CN" altLang="en-US" sz="2400" b="1" dirty="0">
                        <a:solidFill>
                          <a:schemeClr val="bg1"/>
                        </a:solidFill>
                        <a:latin typeface="+mn-lt"/>
                      </a:endParaRPr>
                    </a:p>
                  </a:txBody>
                  <a:tcPr anchor="ctr">
                    <a:lnR w="12700" cap="flat" cmpd="sng" algn="ctr">
                      <a:noFill/>
                      <a:prstDash val="solid"/>
                      <a:round/>
                      <a:headEnd type="none" w="med" len="med"/>
                      <a:tailEnd type="none" w="med" len="med"/>
                    </a:lnR>
                    <a:solidFill>
                      <a:srgbClr val="2E75B6">
                        <a:alpha val="85098"/>
                      </a:srgbClr>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mn-lt"/>
                        </a:rPr>
                        <a:t>Predicate</a:t>
                      </a:r>
                      <a:endParaRPr lang="zh-CN" altLang="en-US" sz="2400" b="1" dirty="0">
                        <a:solidFill>
                          <a:schemeClr val="bg1"/>
                        </a:solidFill>
                        <a:latin typeface="+mn-lt"/>
                      </a:endParaRPr>
                    </a:p>
                  </a:txBody>
                  <a:tcPr anchor="ctr">
                    <a:lnL w="12700" cap="flat" cmpd="sng" algn="ctr">
                      <a:noFill/>
                      <a:prstDash val="solid"/>
                      <a:round/>
                      <a:headEnd type="none" w="med" len="med"/>
                      <a:tailEnd type="none" w="med" len="med"/>
                    </a:lnL>
                    <a:lnB w="12700" cap="flat" cmpd="sng" algn="ctr">
                      <a:solidFill>
                        <a:schemeClr val="bg1"/>
                      </a:solidFill>
                      <a:prstDash val="solid"/>
                      <a:round/>
                      <a:headEnd type="none" w="med" len="med"/>
                      <a:tailEnd type="none" w="med" len="med"/>
                    </a:lnB>
                    <a:solidFill>
                      <a:srgbClr val="2E75B6">
                        <a:alpha val="85098"/>
                      </a:srgbClr>
                    </a:solidFill>
                  </a:tcPr>
                </a:tc>
                <a:tc hMerge="1">
                  <a:tcPr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rgbClr val="2E75B6">
                        <a:alpha val="85098"/>
                      </a:srgbClr>
                    </a:solidFill>
                  </a:tcPr>
                </a:tc>
              </a:tr>
              <a:tr h="328579">
                <a:tc vMerge="1">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zh-CN" altLang="en-US" sz="2400" b="1" dirty="0">
                          <a:solidFill>
                            <a:schemeClr val="bg1"/>
                          </a:solidFill>
                          <a:latin typeface="SimHei" panose="02010609060101010101" pitchFamily="49" charset="-122"/>
                          <a:ea typeface="SimHei" panose="02010609060101010101" pitchFamily="49" charset="-122"/>
                        </a:rPr>
                        <a:t>没（在）</a:t>
                      </a:r>
                      <a:endParaRPr lang="zh-CN" altLang="en-US" sz="2400" b="1" dirty="0">
                        <a:solidFill>
                          <a:schemeClr val="bg1"/>
                        </a:solidFill>
                        <a:latin typeface="SimHei" panose="02010609060101010101" pitchFamily="49" charset="-122"/>
                        <a:ea typeface="SimHei" panose="02010609060101010101" pitchFamily="49" charset="-122"/>
                      </a:endParaRPr>
                    </a:p>
                  </a:txBody>
                  <a:tcPr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mn-lt"/>
                        </a:rPr>
                        <a:t>Verb/Verb</a:t>
                      </a:r>
                      <a:r>
                        <a:rPr lang="en-US" altLang="zh-CN" sz="2400" b="1" baseline="0" dirty="0">
                          <a:solidFill>
                            <a:schemeClr val="bg1"/>
                          </a:solidFill>
                          <a:latin typeface="+mn-lt"/>
                        </a:rPr>
                        <a:t> Phrase</a:t>
                      </a:r>
                      <a:endParaRPr lang="zh-CN" altLang="en-US" sz="2400" b="1" dirty="0">
                        <a:solidFill>
                          <a:schemeClr val="bg1"/>
                        </a:solidFill>
                        <a:latin typeface="+mn-lt"/>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rgbClr val="2E75B6">
                        <a:alpha val="85098"/>
                      </a:srgbClr>
                    </a:solidFill>
                  </a:tcPr>
                </a:tc>
              </a:tr>
              <a:tr h="604621">
                <a:tc>
                  <a:txBody>
                    <a:bodyPr/>
                    <a:lstStyle/>
                    <a:p>
                      <a:pPr algn="ctr"/>
                      <a:r>
                        <a:rPr lang="zh-CN" altLang="en-US" sz="2400" b="1" dirty="0">
                          <a:latin typeface="STKaiti" panose="02010600040101010101" pitchFamily="2" charset="-122"/>
                          <a:ea typeface="STKaiti" panose="02010600040101010101" pitchFamily="2" charset="-122"/>
                        </a:rPr>
                        <a:t>我</a:t>
                      </a:r>
                      <a:endParaRPr lang="zh-CN" altLang="en-US" sz="2400" b="1" dirty="0">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latin typeface="STKaiti" panose="02010600040101010101" pitchFamily="2" charset="-122"/>
                          <a:ea typeface="STKaiti" panose="02010600040101010101" pitchFamily="2" charset="-122"/>
                        </a:rPr>
                        <a:t>没在</a:t>
                      </a: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c>
                  <a:txBody>
                    <a:bodyPr/>
                    <a:lstStyle/>
                    <a:p>
                      <a:pPr algn="ctr"/>
                      <a:r>
                        <a:rPr lang="zh-CN" altLang="en-US" sz="2400" b="1" dirty="0">
                          <a:latin typeface="STKaiti" panose="02010600040101010101" pitchFamily="2" charset="-122"/>
                          <a:ea typeface="STKaiti" panose="02010600040101010101" pitchFamily="2" charset="-122"/>
                        </a:rPr>
                        <a:t>看电视。</a:t>
                      </a:r>
                      <a:endParaRPr lang="zh-CN" altLang="en-US" sz="2400" b="1" dirty="0">
                        <a:latin typeface="STKaiti" panose="02010600040101010101" pitchFamily="2" charset="-122"/>
                        <a:ea typeface="STKaiti" panose="02010600040101010101" pitchFamily="2" charset="-122"/>
                      </a:endParaRPr>
                    </a:p>
                  </a:txBody>
                  <a:tcPr anchor="ctr">
                    <a:solidFill>
                      <a:schemeClr val="accent1">
                        <a:lumMod val="20000"/>
                        <a:lumOff val="80000"/>
                      </a:schemeClr>
                    </a:solidFill>
                  </a:tcPr>
                </a:tc>
              </a:tr>
              <a:tr h="671729">
                <a:tc>
                  <a:txBody>
                    <a:bodyPr/>
                    <a:lstStyle/>
                    <a:p>
                      <a:pPr algn="ctr"/>
                      <a:r>
                        <a:rPr lang="zh-CN" altLang="en-US" sz="2400" b="1" dirty="0">
                          <a:latin typeface="STKaiti" panose="02010600040101010101" pitchFamily="2" charset="-122"/>
                          <a:ea typeface="STKaiti" panose="02010600040101010101" pitchFamily="2" charset="-122"/>
                        </a:rPr>
                        <a:t>他们</a:t>
                      </a:r>
                      <a:endParaRPr lang="zh-CN" altLang="en-US" sz="2400" b="1" dirty="0">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latin typeface="STKaiti" panose="02010600040101010101" pitchFamily="2" charset="-122"/>
                          <a:ea typeface="STKaiti" panose="02010600040101010101" pitchFamily="2" charset="-122"/>
                        </a:rPr>
                        <a:t>没在</a:t>
                      </a: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40000"/>
                        <a:lumOff val="60000"/>
                      </a:schemeClr>
                    </a:solidFill>
                  </a:tcPr>
                </a:tc>
                <a:tc>
                  <a:txBody>
                    <a:bodyPr/>
                    <a:lstStyle/>
                    <a:p>
                      <a:pPr algn="ctr"/>
                      <a:r>
                        <a:rPr lang="zh-CN" altLang="en-US" sz="2400" b="1" dirty="0">
                          <a:latin typeface="STKaiti" panose="02010600040101010101" pitchFamily="2" charset="-122"/>
                          <a:ea typeface="STKaiti" panose="02010600040101010101" pitchFamily="2" charset="-122"/>
                        </a:rPr>
                        <a:t>工作。</a:t>
                      </a:r>
                      <a:endParaRPr lang="zh-CN" altLang="en-US" sz="2400" b="1" dirty="0">
                        <a:latin typeface="STKaiti" panose="02010600040101010101" pitchFamily="2" charset="-122"/>
                        <a:ea typeface="STKaiti" panose="02010600040101010101" pitchFamily="2" charset="-122"/>
                      </a:endParaRPr>
                    </a:p>
                  </a:txBody>
                  <a:tcPr anchor="ctr">
                    <a:solidFill>
                      <a:schemeClr val="accent1">
                        <a:lumMod val="40000"/>
                        <a:lumOff val="60000"/>
                      </a:schemeClr>
                    </a:solidFill>
                  </a:tcPr>
                </a:tc>
              </a:tr>
              <a:tr h="609600">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他</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没</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看书。</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solidFill>
                      <a:schemeClr val="accent1">
                        <a:lumMod val="20000"/>
                        <a:lumOff val="80000"/>
                      </a:schemeClr>
                    </a:solidFill>
                  </a:tcPr>
                </a:tc>
              </a:tr>
            </a:tbl>
          </a:graphicData>
        </a:graphic>
      </p:graphicFrame>
    </p:spTree>
  </p:cSld>
  <p:clrMapOvr>
    <a:masterClrMapping/>
  </p:clrMapOvr>
  <p:transition spd="slow"/>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1922"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cxnSp>
        <p:nvCxnSpPr>
          <p:cNvPr id="44" name="直接连接符 43"/>
          <p:cNvCxnSpPr/>
          <p:nvPr/>
        </p:nvCxnSpPr>
        <p:spPr bwMode="auto">
          <a:xfrm>
            <a:off x="307975" y="652463"/>
            <a:ext cx="2724150" cy="1587"/>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5" name="Text Box 4"/>
          <p:cNvSpPr txBox="1">
            <a:spLocks noChangeArrowheads="1"/>
          </p:cNvSpPr>
          <p:nvPr/>
        </p:nvSpPr>
        <p:spPr bwMode="auto">
          <a:xfrm>
            <a:off x="328613" y="6350"/>
            <a:ext cx="5419725"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sp>
        <p:nvSpPr>
          <p:cNvPr id="8" name="TextBox 7"/>
          <p:cNvSpPr txBox="1"/>
          <p:nvPr/>
        </p:nvSpPr>
        <p:spPr>
          <a:xfrm>
            <a:off x="530225" y="812800"/>
            <a:ext cx="8313738" cy="523875"/>
          </a:xfrm>
          <a:prstGeom prst="rect">
            <a:avLst/>
          </a:prstGeom>
          <a:noFill/>
        </p:spPr>
        <p:txBody>
          <a:bodyPr>
            <a:spAutoFit/>
          </a:bodyPr>
          <a:lstStyle/>
          <a:p>
            <a:pPr>
              <a:defRPr/>
            </a:pPr>
            <a:r>
              <a:rPr lang="en-US" altLang="zh-CN" sz="2800" b="1" dirty="0">
                <a:latin typeface="+mn-ea"/>
                <a:ea typeface="+mn-ea"/>
              </a:rPr>
              <a:t>3.</a:t>
            </a:r>
            <a:r>
              <a:rPr lang="zh-CN" altLang="en-US" sz="2800" b="1" dirty="0">
                <a:latin typeface="+mn-ea"/>
                <a:ea typeface="+mn-ea"/>
              </a:rPr>
              <a:t>电话号码的表达 </a:t>
            </a:r>
            <a:r>
              <a:rPr lang="en-US" altLang="zh-CN" dirty="0">
                <a:latin typeface="+mn-ea"/>
                <a:ea typeface="+mn-ea"/>
              </a:rPr>
              <a:t>Expression of Telephone Numbers</a:t>
            </a:r>
            <a:endParaRPr lang="zh-CN" altLang="en-US" dirty="0">
              <a:latin typeface="+mn-ea"/>
              <a:ea typeface="+mn-ea"/>
            </a:endParaRPr>
          </a:p>
        </p:txBody>
      </p:sp>
      <p:sp>
        <p:nvSpPr>
          <p:cNvPr id="11" name="圆角矩形 10"/>
          <p:cNvSpPr/>
          <p:nvPr/>
        </p:nvSpPr>
        <p:spPr>
          <a:xfrm>
            <a:off x="1471613" y="2271713"/>
            <a:ext cx="9059862" cy="2584450"/>
          </a:xfrm>
          <a:prstGeom prst="roundRect">
            <a:avLst/>
          </a:prstGeom>
          <a:noFill/>
          <a:ln>
            <a:prstDash val="lgDashDot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2" name="TextBox 11"/>
          <p:cNvSpPr txBox="1">
            <a:spLocks noChangeArrowheads="1"/>
          </p:cNvSpPr>
          <p:nvPr/>
        </p:nvSpPr>
        <p:spPr bwMode="auto">
          <a:xfrm>
            <a:off x="2298700" y="2478088"/>
            <a:ext cx="7273925" cy="677862"/>
          </a:xfrm>
          <a:prstGeom prst="rect">
            <a:avLst/>
          </a:prstGeom>
          <a:noFill/>
          <a:ln w="9525">
            <a:noFill/>
            <a:miter lim="800000"/>
          </a:ln>
        </p:spPr>
        <p:txBody>
          <a:bodyPr>
            <a:spAutoFit/>
          </a:bodyPr>
          <a:lstStyle/>
          <a:p>
            <a:pPr>
              <a:lnSpc>
                <a:spcPct val="150000"/>
              </a:lnSpc>
            </a:pPr>
            <a:r>
              <a:rPr lang="zh-CN" altLang="en-US" sz="2800" b="1" dirty="0">
                <a:latin typeface="STKaiti" panose="02010600040101010101" pitchFamily="2" charset="-122"/>
                <a:ea typeface="STKaiti" panose="02010600040101010101" pitchFamily="2" charset="-122"/>
              </a:rPr>
              <a:t>（</a:t>
            </a:r>
            <a:r>
              <a:rPr lang="en-US" altLang="zh-CN" sz="2800" b="1" dirty="0">
                <a:latin typeface="STKaiti" panose="02010600040101010101" pitchFamily="2" charset="-122"/>
                <a:ea typeface="STKaiti" panose="02010600040101010101" pitchFamily="2" charset="-122"/>
              </a:rPr>
              <a:t>1</a:t>
            </a:r>
            <a:r>
              <a:rPr lang="zh-CN" altLang="en-US" sz="2800" b="1" dirty="0">
                <a:latin typeface="STKaiti" panose="02010600040101010101" pitchFamily="2" charset="-122"/>
                <a:ea typeface="STKaiti" panose="02010600040101010101" pitchFamily="2" charset="-122"/>
              </a:rPr>
              <a:t>）</a:t>
            </a:r>
            <a:r>
              <a:rPr lang="en-US" altLang="zh-CN" sz="2800" b="1" dirty="0">
                <a:latin typeface="STKaiti" panose="02010600040101010101" pitchFamily="2" charset="-122"/>
                <a:ea typeface="STKaiti" panose="02010600040101010101" pitchFamily="2" charset="-122"/>
              </a:rPr>
              <a:t>8069478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bā</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línɡ</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liù</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jiǔ</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sì</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qī</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bā</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endParaRPr lang="zh-CN" altLang="en-US" sz="2000" dirty="0">
              <a:latin typeface="GB Pinyinok-D" panose="02010601030101010101" pitchFamily="2" charset="-122"/>
              <a:ea typeface="GB Pinyinok-D" panose="02010601030101010101" pitchFamily="2" charset="-122"/>
              <a:sym typeface="SimSun" panose="02010600030101010101" pitchFamily="2" charset="-122"/>
            </a:endParaRPr>
          </a:p>
        </p:txBody>
      </p:sp>
      <p:sp>
        <p:nvSpPr>
          <p:cNvPr id="16" name="TextBox 15"/>
          <p:cNvSpPr txBox="1">
            <a:spLocks noChangeArrowheads="1"/>
          </p:cNvSpPr>
          <p:nvPr/>
        </p:nvSpPr>
        <p:spPr bwMode="auto">
          <a:xfrm>
            <a:off x="2282825" y="3240088"/>
            <a:ext cx="9131300" cy="523875"/>
          </a:xfrm>
          <a:prstGeom prst="rect">
            <a:avLst/>
          </a:prstGeom>
          <a:noFill/>
          <a:ln w="9525">
            <a:noFill/>
            <a:miter lim="800000"/>
          </a:ln>
        </p:spPr>
        <p:txBody>
          <a:bodyPr>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2</a:t>
            </a:r>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13851897623     </a:t>
            </a:r>
            <a:r>
              <a:rPr lang="en-US" altLang="zh-CN" sz="2000">
                <a:latin typeface="GB Pinyinok-D" panose="02010601030101010101" pitchFamily="2" charset="-122"/>
                <a:ea typeface="GB Pinyinok-D" panose="02010601030101010101" pitchFamily="2" charset="-122"/>
                <a:sym typeface="SimSun" panose="02010600030101010101" pitchFamily="2" charset="-122"/>
              </a:rPr>
              <a:t>yāo sān bā wǔ yāo bā jiǔ qī liù èr sān </a:t>
            </a:r>
            <a:endParaRPr lang="en-US" altLang="zh-CN" sz="2000">
              <a:latin typeface="GB Pinyinok-D" panose="02010601030101010101" pitchFamily="2" charset="-122"/>
              <a:ea typeface="GB Pinyinok-D" panose="02010601030101010101" pitchFamily="2" charset="-122"/>
              <a:sym typeface="SimSun" panose="02010600030101010101" pitchFamily="2" charset="-122"/>
            </a:endParaRPr>
          </a:p>
        </p:txBody>
      </p:sp>
      <p:sp>
        <p:nvSpPr>
          <p:cNvPr id="18" name="TextBox 17"/>
          <p:cNvSpPr txBox="1">
            <a:spLocks noChangeArrowheads="1"/>
          </p:cNvSpPr>
          <p:nvPr/>
        </p:nvSpPr>
        <p:spPr bwMode="auto">
          <a:xfrm>
            <a:off x="2298700" y="3857625"/>
            <a:ext cx="6584950" cy="522288"/>
          </a:xfrm>
          <a:prstGeom prst="rect">
            <a:avLst/>
          </a:prstGeom>
          <a:noFill/>
          <a:ln w="9525">
            <a:noFill/>
            <a:miter lim="800000"/>
          </a:ln>
        </p:spPr>
        <p:txBody>
          <a:bodyPr wrap="none">
            <a:spAutoFit/>
          </a:bodyPr>
          <a:lstStyle/>
          <a:p>
            <a:r>
              <a:rPr lang="zh-CN" altLang="en-US" sz="2800" b="1" dirty="0">
                <a:solidFill>
                  <a:srgbClr val="C00000"/>
                </a:solidFill>
                <a:latin typeface="STKaiti" panose="02010600040101010101" pitchFamily="2" charset="-122"/>
                <a:ea typeface="STKaiti" panose="02010600040101010101" pitchFamily="2" charset="-122"/>
              </a:rPr>
              <a:t>（</a:t>
            </a:r>
            <a:r>
              <a:rPr lang="en-US" altLang="zh-CN" sz="2800" b="1" dirty="0">
                <a:solidFill>
                  <a:srgbClr val="C00000"/>
                </a:solidFill>
                <a:latin typeface="STKaiti" panose="02010600040101010101" pitchFamily="2" charset="-122"/>
                <a:ea typeface="STKaiti" panose="02010600040101010101" pitchFamily="2" charset="-122"/>
              </a:rPr>
              <a:t>3</a:t>
            </a:r>
            <a:r>
              <a:rPr lang="zh-CN" altLang="en-US" sz="2800" b="1" dirty="0">
                <a:solidFill>
                  <a:srgbClr val="C00000"/>
                </a:solidFill>
                <a:latin typeface="STKaiti" panose="02010600040101010101" pitchFamily="2" charset="-122"/>
                <a:ea typeface="STKaiti" panose="02010600040101010101" pitchFamily="2" charset="-122"/>
              </a:rPr>
              <a:t>）</a:t>
            </a:r>
            <a:r>
              <a:rPr lang="en-US" altLang="zh-CN" sz="2800" b="1" dirty="0">
                <a:solidFill>
                  <a:srgbClr val="C00000"/>
                </a:solidFill>
                <a:latin typeface="STKaiti" panose="02010600040101010101" pitchFamily="2" charset="-122"/>
                <a:ea typeface="STKaiti" panose="02010600040101010101" pitchFamily="2" charset="-122"/>
              </a:rPr>
              <a:t>82304156     </a:t>
            </a:r>
            <a:r>
              <a:rPr lang="en-US" altLang="zh-CN" sz="2000" dirty="0" err="1">
                <a:solidFill>
                  <a:srgbClr val="C00000"/>
                </a:solidFill>
                <a:latin typeface="GB Pinyinok-D" panose="02010601030101010101" pitchFamily="2" charset="-122"/>
                <a:ea typeface="GB Pinyinok-D" panose="02010601030101010101" pitchFamily="2" charset="-122"/>
                <a:sym typeface="SimSun" panose="02010600030101010101" pitchFamily="2" charset="-122"/>
              </a:rPr>
              <a:t>bá</a:t>
            </a:r>
            <a:r>
              <a:rPr lang="en-US" altLang="zh-CN" sz="2000" dirty="0">
                <a:solidFill>
                  <a:srgbClr val="C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solidFill>
                  <a:srgbClr val="C00000"/>
                </a:solidFill>
                <a:latin typeface="GB Pinyinok-D" panose="02010601030101010101" pitchFamily="2" charset="-122"/>
                <a:ea typeface="GB Pinyinok-D" panose="02010601030101010101" pitchFamily="2" charset="-122"/>
                <a:sym typeface="SimSun" panose="02010600030101010101" pitchFamily="2" charset="-122"/>
              </a:rPr>
              <a:t>èr</a:t>
            </a:r>
            <a:r>
              <a:rPr lang="en-US" altLang="zh-CN" sz="2000" dirty="0">
                <a:solidFill>
                  <a:srgbClr val="C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solidFill>
                  <a:srgbClr val="C00000"/>
                </a:solidFill>
                <a:latin typeface="GB Pinyinok-D" panose="02010601030101010101" pitchFamily="2" charset="-122"/>
                <a:ea typeface="GB Pinyinok-D" panose="02010601030101010101" pitchFamily="2" charset="-122"/>
                <a:sym typeface="SimSun" panose="02010600030101010101" pitchFamily="2" charset="-122"/>
              </a:rPr>
              <a:t>sān</a:t>
            </a:r>
            <a:r>
              <a:rPr lang="en-US" altLang="zh-CN" sz="2000" dirty="0">
                <a:solidFill>
                  <a:srgbClr val="C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solidFill>
                  <a:srgbClr val="C00000"/>
                </a:solidFill>
                <a:latin typeface="GB Pinyinok-D" panose="02010601030101010101" pitchFamily="2" charset="-122"/>
                <a:ea typeface="GB Pinyinok-D" panose="02010601030101010101" pitchFamily="2" charset="-122"/>
                <a:sym typeface="SimSun" panose="02010600030101010101" pitchFamily="2" charset="-122"/>
              </a:rPr>
              <a:t>línɡ</a:t>
            </a:r>
            <a:r>
              <a:rPr lang="en-US" altLang="zh-CN" sz="2000" dirty="0">
                <a:solidFill>
                  <a:srgbClr val="C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solidFill>
                  <a:srgbClr val="C00000"/>
                </a:solidFill>
                <a:latin typeface="GB Pinyinok-D" panose="02010601030101010101" pitchFamily="2" charset="-122"/>
                <a:ea typeface="GB Pinyinok-D" panose="02010601030101010101" pitchFamily="2" charset="-122"/>
                <a:sym typeface="SimSun" panose="02010600030101010101" pitchFamily="2" charset="-122"/>
              </a:rPr>
              <a:t>sì</a:t>
            </a:r>
            <a:r>
              <a:rPr lang="en-US" altLang="zh-CN" sz="2000" dirty="0">
                <a:solidFill>
                  <a:srgbClr val="C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solidFill>
                  <a:srgbClr val="C00000"/>
                </a:solidFill>
                <a:latin typeface="GB Pinyinok-D" panose="02010601030101010101" pitchFamily="2" charset="-122"/>
                <a:ea typeface="GB Pinyinok-D" panose="02010601030101010101" pitchFamily="2" charset="-122"/>
                <a:sym typeface="SimSun" panose="02010600030101010101" pitchFamily="2" charset="-122"/>
              </a:rPr>
              <a:t>yāo</a:t>
            </a:r>
            <a:r>
              <a:rPr lang="en-US" altLang="zh-CN" sz="2000" dirty="0">
                <a:solidFill>
                  <a:srgbClr val="C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solidFill>
                  <a:srgbClr val="C00000"/>
                </a:solidFill>
                <a:latin typeface="GB Pinyinok-D" panose="02010601030101010101" pitchFamily="2" charset="-122"/>
                <a:ea typeface="GB Pinyinok-D" panose="02010601030101010101" pitchFamily="2" charset="-122"/>
                <a:sym typeface="SimSun" panose="02010600030101010101" pitchFamily="2" charset="-122"/>
              </a:rPr>
              <a:t>wǔ</a:t>
            </a:r>
            <a:r>
              <a:rPr lang="en-US" altLang="zh-CN" sz="2000" dirty="0">
                <a:solidFill>
                  <a:srgbClr val="C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solidFill>
                  <a:srgbClr val="C00000"/>
                </a:solidFill>
                <a:latin typeface="GB Pinyinok-D" panose="02010601030101010101" pitchFamily="2" charset="-122"/>
                <a:ea typeface="GB Pinyinok-D" panose="02010601030101010101" pitchFamily="2" charset="-122"/>
                <a:sym typeface="SimSun" panose="02010600030101010101" pitchFamily="2" charset="-122"/>
              </a:rPr>
              <a:t>liù</a:t>
            </a:r>
            <a:r>
              <a:rPr lang="en-US" altLang="zh-CN" sz="2000" dirty="0">
                <a:solidFill>
                  <a:srgbClr val="C00000"/>
                </a:solidFill>
                <a:latin typeface="GB Pinyinok-D" panose="02010601030101010101" pitchFamily="2" charset="-122"/>
                <a:ea typeface="GB Pinyinok-D" panose="02010601030101010101" pitchFamily="2" charset="-122"/>
                <a:sym typeface="SimSun" panose="02010600030101010101" pitchFamily="2" charset="-122"/>
              </a:rPr>
              <a:t> </a:t>
            </a:r>
            <a:endParaRPr lang="zh-CN" altLang="en-US" sz="2000" dirty="0">
              <a:solidFill>
                <a:srgbClr val="C00000"/>
              </a:solidFill>
              <a:latin typeface="GB Pinyinok-D" panose="02010601030101010101" pitchFamily="2" charset="-122"/>
              <a:ea typeface="GB Pinyinok-D" panose="02010601030101010101" pitchFamily="2" charset="-122"/>
              <a:sym typeface="SimSun" panose="0201060003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amond(i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amond(in)">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amond(in)">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6" grpId="0"/>
      <p:bldP spid="1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946"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grpSp>
        <p:nvGrpSpPr>
          <p:cNvPr id="82947" name="组合 8"/>
          <p:cNvGrpSpPr/>
          <p:nvPr/>
        </p:nvGrpSpPr>
        <p:grpSpPr bwMode="auto">
          <a:xfrm>
            <a:off x="307975" y="6350"/>
            <a:ext cx="5440363" cy="646113"/>
            <a:chOff x="308629" y="6819"/>
            <a:chExt cx="5439649" cy="646549"/>
          </a:xfrm>
        </p:grpSpPr>
        <p:sp>
          <p:nvSpPr>
            <p:cNvPr id="43" name="Text Box 4"/>
            <p:cNvSpPr txBox="1">
              <a:spLocks noChangeArrowheads="1"/>
            </p:cNvSpPr>
            <p:nvPr/>
          </p:nvSpPr>
          <p:spPr bwMode="auto">
            <a:xfrm>
              <a:off x="329264" y="6819"/>
              <a:ext cx="5419014"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368"/>
              <a:ext cx="543964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 name="TextBox 5"/>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latin typeface="+mn-ea"/>
                <a:ea typeface="+mn-ea"/>
              </a:rPr>
              <a:t>4.</a:t>
            </a:r>
            <a:r>
              <a:rPr lang="zh-CN" altLang="en-US" sz="2800" b="1" dirty="0">
                <a:latin typeface="+mn-ea"/>
                <a:ea typeface="+mn-ea"/>
              </a:rPr>
              <a:t>语气助词“吧”</a:t>
            </a:r>
            <a:r>
              <a:rPr lang="en-US" altLang="zh-CN" dirty="0">
                <a:latin typeface="+mn-ea"/>
                <a:ea typeface="+mn-ea"/>
              </a:rPr>
              <a:t>The Modal Particle</a:t>
            </a:r>
            <a:r>
              <a:rPr lang="zh-CN" altLang="en-US" dirty="0">
                <a:latin typeface="+mn-ea"/>
                <a:ea typeface="+mn-ea"/>
              </a:rPr>
              <a:t>“吧”</a:t>
            </a:r>
            <a:endParaRPr lang="zh-CN" altLang="en-US" dirty="0">
              <a:latin typeface="+mn-ea"/>
              <a:ea typeface="+mn-ea"/>
            </a:endParaRPr>
          </a:p>
        </p:txBody>
      </p:sp>
      <p:sp>
        <p:nvSpPr>
          <p:cNvPr id="9" name="TextBox 8"/>
          <p:cNvSpPr txBox="1"/>
          <p:nvPr/>
        </p:nvSpPr>
        <p:spPr>
          <a:xfrm>
            <a:off x="967115" y="1513508"/>
            <a:ext cx="1839147"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吧。</a:t>
            </a:r>
            <a:endParaRPr lang="zh-CN" altLang="en-US" sz="2400" b="1" dirty="0">
              <a:latin typeface="STXihei" panose="02010600040101010101" pitchFamily="2" charset="-122"/>
              <a:ea typeface="STXihei" panose="02010600040101010101" pitchFamily="2" charset="-122"/>
            </a:endParaRPr>
          </a:p>
        </p:txBody>
      </p:sp>
      <p:sp>
        <p:nvSpPr>
          <p:cNvPr id="10" name="圆角矩形 9"/>
          <p:cNvSpPr/>
          <p:nvPr/>
        </p:nvSpPr>
        <p:spPr>
          <a:xfrm>
            <a:off x="1881188" y="2339975"/>
            <a:ext cx="7531100" cy="3492500"/>
          </a:xfrm>
          <a:prstGeom prst="roundRect">
            <a:avLst/>
          </a:prstGeom>
          <a:noFill/>
          <a:ln>
            <a:prstDash val="lgDashDot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2" name="TextBox 11"/>
          <p:cNvSpPr txBox="1">
            <a:spLocks noChangeArrowheads="1"/>
          </p:cNvSpPr>
          <p:nvPr/>
        </p:nvSpPr>
        <p:spPr bwMode="auto">
          <a:xfrm>
            <a:off x="2314575" y="2655888"/>
            <a:ext cx="8618538" cy="954087"/>
          </a:xfrm>
          <a:prstGeom prst="rect">
            <a:avLst/>
          </a:prstGeom>
          <a:noFill/>
          <a:ln w="9525">
            <a:noFill/>
            <a:miter lim="800000"/>
          </a:ln>
        </p:spPr>
        <p:txBody>
          <a:bodyPr>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1</a:t>
            </a:r>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A</a:t>
            </a:r>
            <a:r>
              <a:rPr lang="zh-CN" altLang="en-US" sz="2800" b="1">
                <a:latin typeface="STKaiti" panose="02010600040101010101" pitchFamily="2" charset="-122"/>
                <a:ea typeface="STKaiti" panose="02010600040101010101" pitchFamily="2" charset="-122"/>
              </a:rPr>
              <a:t>：这没有人，请坐吧。</a:t>
            </a:r>
            <a:endParaRPr lang="en-US" altLang="zh-CN" sz="2800" b="1">
              <a:latin typeface="STKaiti" panose="02010600040101010101" pitchFamily="2" charset="-122"/>
              <a:ea typeface="STKaiti" panose="02010600040101010101" pitchFamily="2" charset="-122"/>
            </a:endParaRPr>
          </a:p>
          <a:p>
            <a:r>
              <a:rPr lang="en-US" altLang="zh-CN" sz="2800" b="1">
                <a:latin typeface="STKaiti" panose="02010600040101010101" pitchFamily="2" charset="-122"/>
                <a:ea typeface="STKaiti" panose="02010600040101010101" pitchFamily="2" charset="-122"/>
              </a:rPr>
              <a:t>          B</a:t>
            </a:r>
            <a:r>
              <a:rPr lang="zh-CN" altLang="en-US" sz="2800" b="1">
                <a:latin typeface="STKaiti" panose="02010600040101010101" pitchFamily="2" charset="-122"/>
                <a:ea typeface="STKaiti" panose="02010600040101010101" pitchFamily="2" charset="-122"/>
              </a:rPr>
              <a:t>：谢谢。</a:t>
            </a:r>
            <a:endParaRPr lang="en-US" altLang="zh-CN" sz="2800" b="1">
              <a:latin typeface="STKaiti" panose="02010600040101010101" pitchFamily="2" charset="-122"/>
              <a:ea typeface="STKaiti" panose="02010600040101010101" pitchFamily="2" charset="-122"/>
            </a:endParaRPr>
          </a:p>
        </p:txBody>
      </p:sp>
      <p:sp>
        <p:nvSpPr>
          <p:cNvPr id="13" name="TextBox 12"/>
          <p:cNvSpPr txBox="1">
            <a:spLocks noChangeArrowheads="1"/>
          </p:cNvSpPr>
          <p:nvPr/>
        </p:nvSpPr>
        <p:spPr bwMode="auto">
          <a:xfrm>
            <a:off x="2314575" y="3625850"/>
            <a:ext cx="5264150" cy="954088"/>
          </a:xfrm>
          <a:prstGeom prst="rect">
            <a:avLst/>
          </a:prstGeom>
          <a:noFill/>
          <a:ln w="9525">
            <a:noFill/>
            <a:miter lim="800000"/>
          </a:ln>
        </p:spPr>
        <p:txBody>
          <a:bodyPr wrap="none">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2</a:t>
            </a:r>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A</a:t>
            </a:r>
            <a:r>
              <a:rPr lang="zh-CN" altLang="en-US" sz="2800" b="1">
                <a:latin typeface="STKaiti" panose="02010600040101010101" pitchFamily="2" charset="-122"/>
                <a:ea typeface="STKaiti" panose="02010600040101010101" pitchFamily="2" charset="-122"/>
              </a:rPr>
              <a:t>：今天我们在家吃饭吧。</a:t>
            </a:r>
            <a:endParaRPr lang="en-US" altLang="zh-CN" sz="2800" b="1">
              <a:latin typeface="STKaiti" panose="02010600040101010101" pitchFamily="2" charset="-122"/>
              <a:ea typeface="STKaiti" panose="02010600040101010101" pitchFamily="2" charset="-122"/>
            </a:endParaRPr>
          </a:p>
          <a:p>
            <a:r>
              <a:rPr lang="en-US" altLang="zh-CN" sz="2800" b="1">
                <a:latin typeface="STKaiti" panose="02010600040101010101" pitchFamily="2" charset="-122"/>
                <a:ea typeface="STKaiti" panose="02010600040101010101" pitchFamily="2" charset="-122"/>
              </a:rPr>
              <a:t>          B</a:t>
            </a:r>
            <a:r>
              <a:rPr lang="zh-CN" altLang="en-US" sz="2800" b="1">
                <a:latin typeface="STKaiti" panose="02010600040101010101" pitchFamily="2" charset="-122"/>
                <a:ea typeface="STKaiti" panose="02010600040101010101" pitchFamily="2" charset="-122"/>
              </a:rPr>
              <a:t>：好。</a:t>
            </a:r>
            <a:endParaRPr lang="zh-CN" altLang="en-US" sz="2800" b="1">
              <a:latin typeface="STKaiti" panose="02010600040101010101" pitchFamily="2" charset="-122"/>
              <a:ea typeface="STKaiti" panose="02010600040101010101" pitchFamily="2" charset="-122"/>
            </a:endParaRPr>
          </a:p>
        </p:txBody>
      </p:sp>
      <p:sp>
        <p:nvSpPr>
          <p:cNvPr id="15" name="TextBox 14"/>
          <p:cNvSpPr txBox="1">
            <a:spLocks noChangeArrowheads="1"/>
          </p:cNvSpPr>
          <p:nvPr/>
        </p:nvSpPr>
        <p:spPr bwMode="auto">
          <a:xfrm>
            <a:off x="2309813" y="4595813"/>
            <a:ext cx="6061075" cy="954087"/>
          </a:xfrm>
          <a:prstGeom prst="rect">
            <a:avLst/>
          </a:prstGeom>
          <a:noFill/>
          <a:ln w="9525">
            <a:noFill/>
            <a:miter lim="800000"/>
          </a:ln>
        </p:spPr>
        <p:txBody>
          <a:bodyPr wrap="none">
            <a:spAutoFit/>
          </a:bodyPr>
          <a:lstStyle/>
          <a:p>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3</a:t>
            </a:r>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A</a:t>
            </a:r>
            <a:r>
              <a:rPr lang="zh-CN" altLang="en-US" sz="2800" b="1">
                <a:solidFill>
                  <a:srgbClr val="C00000"/>
                </a:solidFill>
                <a:latin typeface="STKaiti" panose="02010600040101010101" pitchFamily="2" charset="-122"/>
                <a:ea typeface="STKaiti" panose="02010600040101010101" pitchFamily="2" charset="-122"/>
                <a:sym typeface="Wingdings" panose="05000000000000000000" pitchFamily="2" charset="2"/>
              </a:rPr>
              <a:t>：我现在给她打电话吧。</a:t>
            </a:r>
            <a:endParaRPr lang="en-US" altLang="zh-CN" sz="2800" b="1">
              <a:solidFill>
                <a:srgbClr val="C00000"/>
              </a:solidFill>
              <a:latin typeface="STKaiti" panose="02010600040101010101" pitchFamily="2" charset="-122"/>
              <a:ea typeface="STKaiti" panose="02010600040101010101" pitchFamily="2" charset="-122"/>
            </a:endParaRPr>
          </a:p>
          <a:p>
            <a:r>
              <a:rPr lang="en-US" altLang="zh-CN" sz="2800" b="1">
                <a:solidFill>
                  <a:srgbClr val="C00000"/>
                </a:solidFill>
                <a:latin typeface="STKaiti" panose="02010600040101010101" pitchFamily="2" charset="-122"/>
                <a:ea typeface="STKaiti" panose="02010600040101010101" pitchFamily="2" charset="-122"/>
              </a:rPr>
              <a:t>          B</a:t>
            </a:r>
            <a:r>
              <a:rPr lang="zh-CN" altLang="en-US" sz="2800" b="1">
                <a:solidFill>
                  <a:srgbClr val="C00000"/>
                </a:solidFill>
                <a:latin typeface="STKaiti" panose="02010600040101010101" pitchFamily="2" charset="-122"/>
                <a:ea typeface="STKaiti" panose="02010600040101010101" pitchFamily="2" charset="-122"/>
              </a:rPr>
              <a:t>：她在工作呢，你下午打吧。</a:t>
            </a:r>
            <a:endParaRPr lang="zh-CN" altLang="en-US" sz="2800" b="1">
              <a:solidFill>
                <a:srgbClr val="C00000"/>
              </a:solidFill>
              <a:latin typeface="STKaiti" panose="02010600040101010101" pitchFamily="2" charset="-122"/>
              <a:ea typeface="STKait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amond(i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amond(in)">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diamond(in)">
                                      <p:cBhvr>
                                        <p:cTn id="1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3970"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83971"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1</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3972" name="Rectangle 2"/>
          <p:cNvSpPr>
            <a:spLocks noChangeArrowheads="1"/>
          </p:cNvSpPr>
          <p:nvPr/>
        </p:nvSpPr>
        <p:spPr bwMode="auto">
          <a:xfrm>
            <a:off x="1057275" y="1636713"/>
            <a:ext cx="10372725" cy="4668837"/>
          </a:xfrm>
          <a:prstGeom prst="rect">
            <a:avLst/>
          </a:prstGeom>
          <a:solidFill>
            <a:srgbClr val="0000FF">
              <a:alpha val="14902"/>
            </a:srgbClr>
          </a:solidFill>
          <a:ln w="12700">
            <a:solidFill>
              <a:srgbClr val="0000FF"/>
            </a:solidFill>
            <a:prstDash val="dash"/>
            <a:miter lim="800000"/>
          </a:ln>
        </p:spPr>
        <p:txBody>
          <a:bodyPr anchor="ctr"/>
          <a:lstStyle/>
          <a:p>
            <a:pPr eaLnBrk="0" hangingPunct="0"/>
            <a:endParaRPr lang="zh-CN" altLang="en-US"/>
          </a:p>
        </p:txBody>
      </p:sp>
      <p:sp>
        <p:nvSpPr>
          <p:cNvPr id="12" name="Text Box 3"/>
          <p:cNvSpPr txBox="1">
            <a:spLocks noChangeArrowheads="1"/>
          </p:cNvSpPr>
          <p:nvPr/>
        </p:nvSpPr>
        <p:spPr bwMode="auto">
          <a:xfrm>
            <a:off x="1647825" y="1654175"/>
            <a:ext cx="8647113" cy="4573588"/>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Wèi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nǐ</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zài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zuò</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shénme</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ne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mn-ea"/>
                <a:ea typeface="+mn-ea"/>
                <a:sym typeface="SimSun" panose="02010600030101010101" pitchFamily="2" charset="-122"/>
              </a:rPr>
              <a:t>A</a:t>
            </a:r>
            <a:r>
              <a:rPr lang="zh-CN" altLang="en-US" sz="2400" b="1" dirty="0">
                <a:latin typeface="+mn-ea"/>
                <a:ea typeface="+mn-ea"/>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喂，你 在 做   什么  呢？</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Wǒ</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zài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kàn</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shū</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ne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mn-ea"/>
                <a:ea typeface="+mn-ea"/>
                <a:sym typeface="SimSun" panose="02010600030101010101" pitchFamily="2" charset="-122"/>
              </a:rPr>
              <a:t>B</a:t>
            </a:r>
            <a:r>
              <a:rPr lang="zh-CN" altLang="en-US" sz="2400" b="1" dirty="0">
                <a:solidFill>
                  <a:schemeClr val="bg1">
                    <a:lumMod val="50000"/>
                  </a:schemeClr>
                </a:solidFill>
                <a:latin typeface="+mn-ea"/>
                <a:ea typeface="+mn-ea"/>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在  看  书  呢。</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SimSun-ExtB" panose="02010609060101010101" pitchFamily="49" charset="-122"/>
                <a:ea typeface="SimSun-ExtB" panose="02010609060101010101" pitchFamily="49" charset="-122"/>
                <a:sym typeface="SimSun" panose="02010600030101010101" pitchFamily="2" charset="-122"/>
              </a:rPr>
              <a:t>   </a:t>
            </a:r>
            <a:r>
              <a:rPr lang="en-US" altLang="zh-CN" sz="2400" dirty="0" err="1">
                <a:latin typeface="SimSun-ExtB" panose="02010609060101010101" pitchFamily="49" charset="-122"/>
                <a:ea typeface="SimSun-ExtB" panose="02010609060101010101" pitchFamily="49" charset="-122"/>
                <a:sym typeface="SimSun" panose="02010600030101010101" pitchFamily="2" charset="-122"/>
              </a:rPr>
              <a:t>D</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àwèi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yě</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zài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kàn</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shū</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mɑ</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mn-ea"/>
                <a:ea typeface="+mn-ea"/>
                <a:sym typeface="SimSun" panose="02010600030101010101" pitchFamily="2" charset="-122"/>
              </a:rPr>
              <a:t>A</a:t>
            </a:r>
            <a:r>
              <a:rPr lang="zh-CN" altLang="en-US" sz="2400" b="1" dirty="0">
                <a:latin typeface="+mn-ea"/>
                <a:ea typeface="+mn-ea"/>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大卫 也在  看  书 吗？</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Tā</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méi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kàn</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shū</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tā</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zài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xué</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zuò</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Zhōnɡɡuó</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cài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ne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mn-ea"/>
                <a:ea typeface="+mn-ea"/>
                <a:sym typeface="SimSun" panose="02010600030101010101" pitchFamily="2" charset="-122"/>
              </a:rPr>
              <a:t>B</a:t>
            </a:r>
            <a:r>
              <a:rPr lang="zh-CN" altLang="en-US" sz="2400" b="1" dirty="0">
                <a:solidFill>
                  <a:schemeClr val="bg1">
                    <a:lumMod val="50000"/>
                  </a:schemeClr>
                </a:solidFill>
                <a:latin typeface="+mn-ea"/>
                <a:ea typeface="+mn-ea"/>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他 没 看   书，他在 学  做     中国    菜 呢。</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sp>
        <p:nvSpPr>
          <p:cNvPr id="83974" name="TextBox 8"/>
          <p:cNvSpPr txBox="1">
            <a:spLocks noChangeArrowheads="1"/>
          </p:cNvSpPr>
          <p:nvPr/>
        </p:nvSpPr>
        <p:spPr bwMode="auto">
          <a:xfrm>
            <a:off x="1057275" y="1071563"/>
            <a:ext cx="4697413"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打电话 </a:t>
            </a:r>
            <a:r>
              <a:rPr lang="en-US" altLang="zh-CN" sz="2400" b="1">
                <a:latin typeface="FZShuTi" panose="02010601030101010101" pitchFamily="2" charset="-122"/>
                <a:ea typeface="FZShuTi" panose="02010601030101010101" pitchFamily="2" charset="-122"/>
              </a:rPr>
              <a:t>On the phone</a:t>
            </a:r>
            <a:endParaRPr lang="zh-CN" altLang="en-US" sz="2400" b="1">
              <a:latin typeface="FZShuTi" panose="02010601030101010101" pitchFamily="2" charset="-122"/>
              <a:ea typeface="FZShuTi" panose="02010601030101010101" pitchFamily="2" charset="-122"/>
            </a:endParaRPr>
          </a:p>
        </p:txBody>
      </p:sp>
      <p:pic>
        <p:nvPicPr>
          <p:cNvPr id="14" name="Picture 2"/>
          <p:cNvPicPr>
            <a:picLocks noChangeArrowheads="1"/>
          </p:cNvPicPr>
          <p:nvPr/>
        </p:nvPicPr>
        <p:blipFill>
          <a:blip r:embed="rId1" cstate="print"/>
          <a:stretch>
            <a:fillRect/>
          </a:stretch>
        </p:blipFill>
        <p:spPr bwMode="auto">
          <a:xfrm>
            <a:off x="8704263" y="1995488"/>
            <a:ext cx="1979612" cy="2520950"/>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blinds(horizontal)">
                                      <p:cBhvr>
                                        <p:cTn id="12" dur="500"/>
                                        <p:tgtEl>
                                          <p:spTgt spid="12">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blinds(horizontal)">
                                      <p:cBhvr>
                                        <p:cTn id="15" dur="500"/>
                                        <p:tgtEl>
                                          <p:spTgt spid="12">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2">
                                            <p:txEl>
                                              <p:pRg st="2" end="2"/>
                                            </p:txEl>
                                          </p:spTgt>
                                        </p:tgtEl>
                                        <p:attrNameLst>
                                          <p:attrName>style.visibility</p:attrName>
                                        </p:attrNameLst>
                                      </p:cBhvr>
                                      <p:to>
                                        <p:strVal val="visible"/>
                                      </p:to>
                                    </p:set>
                                    <p:animEffect transition="in" filter="blinds(horizontal)">
                                      <p:cBhvr>
                                        <p:cTn id="20" dur="500"/>
                                        <p:tgtEl>
                                          <p:spTgt spid="12">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2">
                                            <p:txEl>
                                              <p:pRg st="3" end="3"/>
                                            </p:txEl>
                                          </p:spTgt>
                                        </p:tgtEl>
                                        <p:attrNameLst>
                                          <p:attrName>style.visibility</p:attrName>
                                        </p:attrNameLst>
                                      </p:cBhvr>
                                      <p:to>
                                        <p:strVal val="visible"/>
                                      </p:to>
                                    </p:set>
                                    <p:animEffect transition="in" filter="blinds(horizontal)">
                                      <p:cBhvr>
                                        <p:cTn id="23" dur="500"/>
                                        <p:tgtEl>
                                          <p:spTgt spid="12">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2">
                                            <p:txEl>
                                              <p:pRg st="5" end="5"/>
                                            </p:txEl>
                                          </p:spTgt>
                                        </p:tgtEl>
                                        <p:attrNameLst>
                                          <p:attrName>style.visibility</p:attrName>
                                        </p:attrNameLst>
                                      </p:cBhvr>
                                      <p:to>
                                        <p:strVal val="visible"/>
                                      </p:to>
                                    </p:set>
                                    <p:animEffect transition="in" filter="blinds(horizontal)">
                                      <p:cBhvr>
                                        <p:cTn id="28" dur="500"/>
                                        <p:tgtEl>
                                          <p:spTgt spid="12">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2">
                                            <p:txEl>
                                              <p:pRg st="4" end="4"/>
                                            </p:txEl>
                                          </p:spTgt>
                                        </p:tgtEl>
                                        <p:attrNameLst>
                                          <p:attrName>style.visibility</p:attrName>
                                        </p:attrNameLst>
                                      </p:cBhvr>
                                      <p:to>
                                        <p:strVal val="visible"/>
                                      </p:to>
                                    </p:set>
                                    <p:animEffect transition="in" filter="blinds(horizontal)">
                                      <p:cBhvr>
                                        <p:cTn id="31" dur="500"/>
                                        <p:tgtEl>
                                          <p:spTgt spid="12">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2">
                                            <p:txEl>
                                              <p:pRg st="6" end="6"/>
                                            </p:txEl>
                                          </p:spTgt>
                                        </p:tgtEl>
                                        <p:attrNameLst>
                                          <p:attrName>style.visibility</p:attrName>
                                        </p:attrNameLst>
                                      </p:cBhvr>
                                      <p:to>
                                        <p:strVal val="visible"/>
                                      </p:to>
                                    </p:set>
                                    <p:animEffect transition="in" filter="blinds(horizontal)">
                                      <p:cBhvr>
                                        <p:cTn id="36" dur="500"/>
                                        <p:tgtEl>
                                          <p:spTgt spid="12">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2">
                                            <p:txEl>
                                              <p:pRg st="7" end="7"/>
                                            </p:txEl>
                                          </p:spTgt>
                                        </p:tgtEl>
                                        <p:attrNameLst>
                                          <p:attrName>style.visibility</p:attrName>
                                        </p:attrNameLst>
                                      </p:cBhvr>
                                      <p:to>
                                        <p:strVal val="visible"/>
                                      </p:to>
                                    </p:set>
                                    <p:animEffect transition="in" filter="blinds(horizontal)">
                                      <p:cBhvr>
                                        <p:cTn id="39" dur="500"/>
                                        <p:tgtEl>
                                          <p:spTgt spid="1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3970"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2"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1</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3972" name="Rectangle 2"/>
          <p:cNvSpPr>
            <a:spLocks noChangeArrowheads="1"/>
          </p:cNvSpPr>
          <p:nvPr/>
        </p:nvSpPr>
        <p:spPr bwMode="auto">
          <a:xfrm>
            <a:off x="1057275" y="1636713"/>
            <a:ext cx="10372725" cy="4668837"/>
          </a:xfrm>
          <a:prstGeom prst="rect">
            <a:avLst/>
          </a:prstGeom>
          <a:solidFill>
            <a:srgbClr val="0000FF">
              <a:alpha val="14902"/>
            </a:srgbClr>
          </a:solidFill>
          <a:ln w="12700">
            <a:solidFill>
              <a:srgbClr val="0000FF"/>
            </a:solidFill>
            <a:prstDash val="dash"/>
            <a:miter lim="800000"/>
          </a:ln>
        </p:spPr>
        <p:txBody>
          <a:bodyPr anchor="ctr"/>
          <a:lstStyle/>
          <a:p>
            <a:pPr eaLnBrk="0" hangingPunct="0"/>
            <a:endParaRPr lang="zh-CN" altLang="en-US"/>
          </a:p>
        </p:txBody>
      </p:sp>
      <p:sp>
        <p:nvSpPr>
          <p:cNvPr id="12" name="Text Box 3"/>
          <p:cNvSpPr txBox="1">
            <a:spLocks noChangeArrowheads="1"/>
          </p:cNvSpPr>
          <p:nvPr/>
        </p:nvSpPr>
        <p:spPr bwMode="auto">
          <a:xfrm>
            <a:off x="1647825" y="1654175"/>
            <a:ext cx="8647113" cy="4573588"/>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mn-ea"/>
                <a:ea typeface="+mn-ea"/>
                <a:sym typeface="SimSun" panose="02010600030101010101" pitchFamily="2" charset="-122"/>
              </a:rPr>
              <a:t>A</a:t>
            </a:r>
            <a:r>
              <a:rPr lang="zh-CN" altLang="en-US" sz="2400" b="1" dirty="0">
                <a:latin typeface="+mn-ea"/>
                <a:ea typeface="+mn-ea"/>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喂，你 在 做   什么  呢？</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rPr>
              <a:t>   </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mn-ea"/>
                <a:ea typeface="+mn-ea"/>
                <a:sym typeface="SimSun" panose="02010600030101010101" pitchFamily="2" charset="-122"/>
              </a:rPr>
              <a:t>B</a:t>
            </a:r>
            <a:r>
              <a:rPr lang="zh-CN" altLang="en-US" sz="2400" b="1" dirty="0">
                <a:solidFill>
                  <a:schemeClr val="bg1">
                    <a:lumMod val="50000"/>
                  </a:schemeClr>
                </a:solidFill>
                <a:latin typeface="+mn-ea"/>
                <a:ea typeface="+mn-ea"/>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在  看  书  呢。</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SimSun-ExtB" panose="02010609060101010101" pitchFamily="49" charset="-122"/>
                <a:ea typeface="SimSun-ExtB" panose="02010609060101010101" pitchFamily="49"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mn-ea"/>
                <a:ea typeface="+mn-ea"/>
                <a:sym typeface="SimSun" panose="02010600030101010101" pitchFamily="2" charset="-122"/>
              </a:rPr>
              <a:t>A</a:t>
            </a:r>
            <a:r>
              <a:rPr lang="zh-CN" altLang="en-US" sz="2400" b="1" dirty="0">
                <a:latin typeface="+mn-ea"/>
                <a:ea typeface="+mn-ea"/>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大卫 也在  看  书 吗？</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mn-ea"/>
                <a:ea typeface="+mn-ea"/>
                <a:sym typeface="SimSun" panose="02010600030101010101" pitchFamily="2" charset="-122"/>
              </a:rPr>
              <a:t>B</a:t>
            </a:r>
            <a:r>
              <a:rPr lang="zh-CN" altLang="en-US" sz="2400" b="1" dirty="0">
                <a:solidFill>
                  <a:schemeClr val="bg1">
                    <a:lumMod val="50000"/>
                  </a:schemeClr>
                </a:solidFill>
                <a:latin typeface="+mn-ea"/>
                <a:ea typeface="+mn-ea"/>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他 没 看   书，他在 学  做     中国    菜 呢。</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sp>
        <p:nvSpPr>
          <p:cNvPr id="83974" name="TextBox 8"/>
          <p:cNvSpPr txBox="1">
            <a:spLocks noChangeArrowheads="1"/>
          </p:cNvSpPr>
          <p:nvPr/>
        </p:nvSpPr>
        <p:spPr bwMode="auto">
          <a:xfrm>
            <a:off x="1057275" y="1071563"/>
            <a:ext cx="4697413"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打电话 </a:t>
            </a:r>
            <a:r>
              <a:rPr lang="en-US" altLang="zh-CN" sz="2400" b="1">
                <a:latin typeface="FZShuTi" panose="02010601030101010101" pitchFamily="2" charset="-122"/>
                <a:ea typeface="FZShuTi" panose="02010601030101010101" pitchFamily="2" charset="-122"/>
              </a:rPr>
              <a:t>On the phone</a:t>
            </a:r>
            <a:endParaRPr lang="zh-CN" altLang="en-US" sz="2400" b="1">
              <a:latin typeface="FZShuTi" panose="02010601030101010101" pitchFamily="2" charset="-122"/>
              <a:ea typeface="FZShuTi" panose="02010601030101010101" pitchFamily="2" charset="-122"/>
            </a:endParaRPr>
          </a:p>
        </p:txBody>
      </p:sp>
      <p:pic>
        <p:nvPicPr>
          <p:cNvPr id="14" name="Picture 2"/>
          <p:cNvPicPr>
            <a:picLocks noChangeArrowheads="1"/>
          </p:cNvPicPr>
          <p:nvPr/>
        </p:nvPicPr>
        <p:blipFill>
          <a:blip r:embed="rId1" cstate="print"/>
          <a:stretch>
            <a:fillRect/>
          </a:stretch>
        </p:blipFill>
        <p:spPr bwMode="auto">
          <a:xfrm>
            <a:off x="8704263" y="1995488"/>
            <a:ext cx="1979612" cy="2520950"/>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blinds(horizontal)">
                                      <p:cBhvr>
                                        <p:cTn id="12" dur="500"/>
                                        <p:tgtEl>
                                          <p:spTgt spid="12">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blinds(horizontal)">
                                      <p:cBhvr>
                                        <p:cTn id="15" dur="500"/>
                                        <p:tgtEl>
                                          <p:spTgt spid="12">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2">
                                            <p:txEl>
                                              <p:pRg st="2" end="2"/>
                                            </p:txEl>
                                          </p:spTgt>
                                        </p:tgtEl>
                                        <p:attrNameLst>
                                          <p:attrName>style.visibility</p:attrName>
                                        </p:attrNameLst>
                                      </p:cBhvr>
                                      <p:to>
                                        <p:strVal val="visible"/>
                                      </p:to>
                                    </p:set>
                                    <p:animEffect transition="in" filter="blinds(horizontal)">
                                      <p:cBhvr>
                                        <p:cTn id="20" dur="500"/>
                                        <p:tgtEl>
                                          <p:spTgt spid="12">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2">
                                            <p:txEl>
                                              <p:pRg st="3" end="3"/>
                                            </p:txEl>
                                          </p:spTgt>
                                        </p:tgtEl>
                                        <p:attrNameLst>
                                          <p:attrName>style.visibility</p:attrName>
                                        </p:attrNameLst>
                                      </p:cBhvr>
                                      <p:to>
                                        <p:strVal val="visible"/>
                                      </p:to>
                                    </p:set>
                                    <p:animEffect transition="in" filter="blinds(horizontal)">
                                      <p:cBhvr>
                                        <p:cTn id="23" dur="500"/>
                                        <p:tgtEl>
                                          <p:spTgt spid="12">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2">
                                            <p:txEl>
                                              <p:pRg st="5" end="5"/>
                                            </p:txEl>
                                          </p:spTgt>
                                        </p:tgtEl>
                                        <p:attrNameLst>
                                          <p:attrName>style.visibility</p:attrName>
                                        </p:attrNameLst>
                                      </p:cBhvr>
                                      <p:to>
                                        <p:strVal val="visible"/>
                                      </p:to>
                                    </p:set>
                                    <p:animEffect transition="in" filter="blinds(horizontal)">
                                      <p:cBhvr>
                                        <p:cTn id="28" dur="500"/>
                                        <p:tgtEl>
                                          <p:spTgt spid="12">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2">
                                            <p:txEl>
                                              <p:pRg st="4" end="4"/>
                                            </p:txEl>
                                          </p:spTgt>
                                        </p:tgtEl>
                                        <p:attrNameLst>
                                          <p:attrName>style.visibility</p:attrName>
                                        </p:attrNameLst>
                                      </p:cBhvr>
                                      <p:to>
                                        <p:strVal val="visible"/>
                                      </p:to>
                                    </p:set>
                                    <p:animEffect transition="in" filter="blinds(horizontal)">
                                      <p:cBhvr>
                                        <p:cTn id="31" dur="500"/>
                                        <p:tgtEl>
                                          <p:spTgt spid="12">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2">
                                            <p:txEl>
                                              <p:pRg st="6" end="6"/>
                                            </p:txEl>
                                          </p:spTgt>
                                        </p:tgtEl>
                                        <p:attrNameLst>
                                          <p:attrName>style.visibility</p:attrName>
                                        </p:attrNameLst>
                                      </p:cBhvr>
                                      <p:to>
                                        <p:strVal val="visible"/>
                                      </p:to>
                                    </p:set>
                                    <p:animEffect transition="in" filter="blinds(horizontal)">
                                      <p:cBhvr>
                                        <p:cTn id="36" dur="500"/>
                                        <p:tgtEl>
                                          <p:spTgt spid="12">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2">
                                            <p:txEl>
                                              <p:pRg st="7" end="7"/>
                                            </p:txEl>
                                          </p:spTgt>
                                        </p:tgtEl>
                                        <p:attrNameLst>
                                          <p:attrName>style.visibility</p:attrName>
                                        </p:attrNameLst>
                                      </p:cBhvr>
                                      <p:to>
                                        <p:strVal val="visible"/>
                                      </p:to>
                                    </p:set>
                                    <p:animEffect transition="in" filter="blinds(horizontal)">
                                      <p:cBhvr>
                                        <p:cTn id="39" dur="500"/>
                                        <p:tgtEl>
                                          <p:spTgt spid="1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6018"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86019"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2</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6020" name="Rectangle 2"/>
          <p:cNvSpPr>
            <a:spLocks noChangeArrowheads="1"/>
          </p:cNvSpPr>
          <p:nvPr/>
        </p:nvSpPr>
        <p:spPr bwMode="auto">
          <a:xfrm>
            <a:off x="1039813" y="1620838"/>
            <a:ext cx="10390187" cy="4654550"/>
          </a:xfrm>
          <a:prstGeom prst="rect">
            <a:avLst/>
          </a:prstGeom>
          <a:solidFill>
            <a:srgbClr val="C00000">
              <a:alpha val="14902"/>
            </a:srgbClr>
          </a:solidFill>
          <a:ln w="12700">
            <a:solidFill>
              <a:srgbClr val="288149"/>
            </a:solidFill>
            <a:prstDash val="dash"/>
            <a:miter lim="800000"/>
          </a:ln>
        </p:spPr>
        <p:txBody>
          <a:bodyPr anchor="ctr"/>
          <a:lstStyle/>
          <a:p>
            <a:pPr eaLnBrk="0" hangingPunct="0"/>
            <a:endParaRPr lang="zh-CN" altLang="en-US">
              <a:solidFill>
                <a:srgbClr val="99FF99"/>
              </a:solidFill>
            </a:endParaRPr>
          </a:p>
        </p:txBody>
      </p:sp>
      <p:sp>
        <p:nvSpPr>
          <p:cNvPr id="86021" name="TextBox 8"/>
          <p:cNvSpPr txBox="1">
            <a:spLocks noChangeArrowheads="1"/>
          </p:cNvSpPr>
          <p:nvPr/>
        </p:nvSpPr>
        <p:spPr bwMode="auto">
          <a:xfrm>
            <a:off x="1057275" y="1071563"/>
            <a:ext cx="4697413"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在咖啡馆儿</a:t>
            </a:r>
            <a:r>
              <a:rPr lang="zh-CN" altLang="en-US" sz="2400" b="1">
                <a:latin typeface="FZShuTi" panose="02010601030101010101" pitchFamily="2" charset="-122"/>
                <a:ea typeface="FZShuTi" panose="02010601030101010101" pitchFamily="2" charset="-122"/>
              </a:rPr>
              <a:t> </a:t>
            </a:r>
            <a:r>
              <a:rPr lang="en-US" altLang="zh-CN" sz="2400" b="1">
                <a:latin typeface="FZShuTi" panose="02010601030101010101" pitchFamily="2" charset="-122"/>
                <a:ea typeface="FZShuTi" panose="02010601030101010101" pitchFamily="2" charset="-122"/>
              </a:rPr>
              <a:t>In a coffee house</a:t>
            </a:r>
            <a:endParaRPr lang="zh-CN" altLang="en-US" sz="2400" b="1">
              <a:latin typeface="FZShuTi" panose="02010601030101010101" pitchFamily="2" charset="-122"/>
              <a:ea typeface="FZShuTi" panose="02010601030101010101" pitchFamily="2" charset="-122"/>
            </a:endParaRPr>
          </a:p>
        </p:txBody>
      </p:sp>
      <p:sp>
        <p:nvSpPr>
          <p:cNvPr id="13" name="Text Box 3"/>
          <p:cNvSpPr txBox="1">
            <a:spLocks noChangeArrowheads="1"/>
          </p:cNvSpPr>
          <p:nvPr/>
        </p:nvSpPr>
        <p:spPr bwMode="auto">
          <a:xfrm>
            <a:off x="1216025" y="1670050"/>
            <a:ext cx="9536113" cy="4573588"/>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latin typeface="GB Pinyinok-D" panose="02010601030101010101"/>
                <a:ea typeface="GB Pinyinok-D" panose="02010601030101010101"/>
                <a:cs typeface="GB Pinyinok-D" panose="02010601030101010101"/>
                <a:sym typeface="SimSun" panose="02010600030101010101" pitchFamily="2" charset="-122"/>
              </a:rPr>
              <a:t>Z</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uótiān</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shànɡwǔ</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nǐ</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zài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zuò</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shénme</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ne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8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昨天     上午   你 在 做   什么  呢？</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Wǒ</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zài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shuìjiào</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ne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Nǐ</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ne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在 睡觉   呢。你呢？</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SimSun-ExtB" panose="02010609060101010101" pitchFamily="49" charset="-122"/>
                <a:ea typeface="SimSun-ExtB" panose="02010609060101010101" pitchFamily="49"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Wǒ</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zài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jiā</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kàn</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diànshì</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ne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Nǐ</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xǐhuɑn</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kàn</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diànshì</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mɑ</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8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我 在 家 看  电视   呢。你  喜欢  看   电视  吗？</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Wǒ</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bù</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xǐhuɑn</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kàn</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diànshì</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wǒ</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xǐhuɑn</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kàn</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diànyǐnɡ</a:t>
            </a:r>
            <a:endPar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不 喜欢   看   电视，我  喜欢  看   电影。</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pic>
        <p:nvPicPr>
          <p:cNvPr id="14" name="Picture 2"/>
          <p:cNvPicPr>
            <a:picLocks noChangeAspect="1" noChangeArrowheads="1"/>
          </p:cNvPicPr>
          <p:nvPr/>
        </p:nvPicPr>
        <p:blipFill>
          <a:blip r:embed="rId1" cstate="print"/>
          <a:stretch>
            <a:fillRect/>
          </a:stretch>
        </p:blipFill>
        <p:spPr bwMode="auto">
          <a:xfrm>
            <a:off x="8289925" y="1987550"/>
            <a:ext cx="2693988" cy="1800225"/>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3">
                                            <p:txEl>
                                              <p:pRg st="0" end="0"/>
                                            </p:txEl>
                                          </p:spTgt>
                                        </p:tgtEl>
                                        <p:attrNameLst>
                                          <p:attrName>style.visibility</p:attrName>
                                        </p:attrNameLst>
                                      </p:cBhvr>
                                      <p:to>
                                        <p:strVal val="visible"/>
                                      </p:to>
                                    </p:set>
                                    <p:animEffect transition="in" filter="blinds(horizontal)">
                                      <p:cBhvr>
                                        <p:cTn id="12" dur="500"/>
                                        <p:tgtEl>
                                          <p:spTgt spid="13">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3">
                                            <p:txEl>
                                              <p:pRg st="1" end="1"/>
                                            </p:txEl>
                                          </p:spTgt>
                                        </p:tgtEl>
                                        <p:attrNameLst>
                                          <p:attrName>style.visibility</p:attrName>
                                        </p:attrNameLst>
                                      </p:cBhvr>
                                      <p:to>
                                        <p:strVal val="visible"/>
                                      </p:to>
                                    </p:set>
                                    <p:animEffect transition="in" filter="blinds(horizontal)">
                                      <p:cBhvr>
                                        <p:cTn id="15" dur="500"/>
                                        <p:tgtEl>
                                          <p:spTgt spid="1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3">
                                            <p:txEl>
                                              <p:pRg st="2" end="2"/>
                                            </p:txEl>
                                          </p:spTgt>
                                        </p:tgtEl>
                                        <p:attrNameLst>
                                          <p:attrName>style.visibility</p:attrName>
                                        </p:attrNameLst>
                                      </p:cBhvr>
                                      <p:to>
                                        <p:strVal val="visible"/>
                                      </p:to>
                                    </p:set>
                                    <p:animEffect transition="in" filter="blinds(horizontal)">
                                      <p:cBhvr>
                                        <p:cTn id="20" dur="500"/>
                                        <p:tgtEl>
                                          <p:spTgt spid="13">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3">
                                            <p:txEl>
                                              <p:pRg st="3" end="3"/>
                                            </p:txEl>
                                          </p:spTgt>
                                        </p:tgtEl>
                                        <p:attrNameLst>
                                          <p:attrName>style.visibility</p:attrName>
                                        </p:attrNameLst>
                                      </p:cBhvr>
                                      <p:to>
                                        <p:strVal val="visible"/>
                                      </p:to>
                                    </p:set>
                                    <p:animEffect transition="in" filter="blinds(horizontal)">
                                      <p:cBhvr>
                                        <p:cTn id="23" dur="500"/>
                                        <p:tgtEl>
                                          <p:spTgt spid="13">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3">
                                            <p:txEl>
                                              <p:pRg st="5" end="5"/>
                                            </p:txEl>
                                          </p:spTgt>
                                        </p:tgtEl>
                                        <p:attrNameLst>
                                          <p:attrName>style.visibility</p:attrName>
                                        </p:attrNameLst>
                                      </p:cBhvr>
                                      <p:to>
                                        <p:strVal val="visible"/>
                                      </p:to>
                                    </p:set>
                                    <p:animEffect transition="in" filter="blinds(horizontal)">
                                      <p:cBhvr>
                                        <p:cTn id="28" dur="500"/>
                                        <p:tgtEl>
                                          <p:spTgt spid="13">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3">
                                            <p:txEl>
                                              <p:pRg st="4" end="4"/>
                                            </p:txEl>
                                          </p:spTgt>
                                        </p:tgtEl>
                                        <p:attrNameLst>
                                          <p:attrName>style.visibility</p:attrName>
                                        </p:attrNameLst>
                                      </p:cBhvr>
                                      <p:to>
                                        <p:strVal val="visible"/>
                                      </p:to>
                                    </p:set>
                                    <p:animEffect transition="in" filter="blinds(horizontal)">
                                      <p:cBhvr>
                                        <p:cTn id="31" dur="500"/>
                                        <p:tgtEl>
                                          <p:spTgt spid="13">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3">
                                            <p:txEl>
                                              <p:pRg st="6" end="6"/>
                                            </p:txEl>
                                          </p:spTgt>
                                        </p:tgtEl>
                                        <p:attrNameLst>
                                          <p:attrName>style.visibility</p:attrName>
                                        </p:attrNameLst>
                                      </p:cBhvr>
                                      <p:to>
                                        <p:strVal val="visible"/>
                                      </p:to>
                                    </p:set>
                                    <p:animEffect transition="in" filter="blinds(horizontal)">
                                      <p:cBhvr>
                                        <p:cTn id="36" dur="500"/>
                                        <p:tgtEl>
                                          <p:spTgt spid="13">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3">
                                            <p:txEl>
                                              <p:pRg st="7" end="7"/>
                                            </p:txEl>
                                          </p:spTgt>
                                        </p:tgtEl>
                                        <p:attrNameLst>
                                          <p:attrName>style.visibility</p:attrName>
                                        </p:attrNameLst>
                                      </p:cBhvr>
                                      <p:to>
                                        <p:strVal val="visible"/>
                                      </p:to>
                                    </p:set>
                                    <p:animEffect transition="in" filter="blinds(horizontal)">
                                      <p:cBhvr>
                                        <p:cTn id="39" dur="500"/>
                                        <p:tgtEl>
                                          <p:spTgt spid="1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6018"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2"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2</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6020" name="Rectangle 2"/>
          <p:cNvSpPr>
            <a:spLocks noChangeArrowheads="1"/>
          </p:cNvSpPr>
          <p:nvPr/>
        </p:nvSpPr>
        <p:spPr bwMode="auto">
          <a:xfrm>
            <a:off x="1039813" y="1620838"/>
            <a:ext cx="10390187" cy="4654550"/>
          </a:xfrm>
          <a:prstGeom prst="rect">
            <a:avLst/>
          </a:prstGeom>
          <a:solidFill>
            <a:srgbClr val="C00000">
              <a:alpha val="14902"/>
            </a:srgbClr>
          </a:solidFill>
          <a:ln w="12700">
            <a:solidFill>
              <a:srgbClr val="288149"/>
            </a:solidFill>
            <a:prstDash val="dash"/>
            <a:miter lim="800000"/>
          </a:ln>
        </p:spPr>
        <p:txBody>
          <a:bodyPr anchor="ctr"/>
          <a:lstStyle/>
          <a:p>
            <a:pPr eaLnBrk="0" hangingPunct="0"/>
            <a:endParaRPr lang="zh-CN" altLang="en-US">
              <a:solidFill>
                <a:srgbClr val="99FF99"/>
              </a:solidFill>
            </a:endParaRPr>
          </a:p>
        </p:txBody>
      </p:sp>
      <p:sp>
        <p:nvSpPr>
          <p:cNvPr id="86021" name="TextBox 8"/>
          <p:cNvSpPr txBox="1">
            <a:spLocks noChangeArrowheads="1"/>
          </p:cNvSpPr>
          <p:nvPr/>
        </p:nvSpPr>
        <p:spPr bwMode="auto">
          <a:xfrm>
            <a:off x="1057275" y="1071563"/>
            <a:ext cx="4697413"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在咖啡馆儿</a:t>
            </a:r>
            <a:r>
              <a:rPr lang="zh-CN" altLang="en-US" sz="2400" b="1">
                <a:latin typeface="FZShuTi" panose="02010601030101010101" pitchFamily="2" charset="-122"/>
                <a:ea typeface="FZShuTi" panose="02010601030101010101" pitchFamily="2" charset="-122"/>
              </a:rPr>
              <a:t> </a:t>
            </a:r>
            <a:r>
              <a:rPr lang="en-US" altLang="zh-CN" sz="2400" b="1">
                <a:latin typeface="FZShuTi" panose="02010601030101010101" pitchFamily="2" charset="-122"/>
                <a:ea typeface="FZShuTi" panose="02010601030101010101" pitchFamily="2" charset="-122"/>
              </a:rPr>
              <a:t>In a coffee house</a:t>
            </a:r>
            <a:endParaRPr lang="zh-CN" altLang="en-US" sz="2400" b="1">
              <a:latin typeface="FZShuTi" panose="02010601030101010101" pitchFamily="2" charset="-122"/>
              <a:ea typeface="FZShuTi" panose="02010601030101010101" pitchFamily="2" charset="-122"/>
            </a:endParaRPr>
          </a:p>
        </p:txBody>
      </p:sp>
      <p:sp>
        <p:nvSpPr>
          <p:cNvPr id="13" name="Text Box 3"/>
          <p:cNvSpPr txBox="1">
            <a:spLocks noChangeArrowheads="1"/>
          </p:cNvSpPr>
          <p:nvPr/>
        </p:nvSpPr>
        <p:spPr bwMode="auto">
          <a:xfrm>
            <a:off x="1216025" y="1670050"/>
            <a:ext cx="9536113" cy="4573588"/>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8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昨天     上午   你 在 做   什么  呢？</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在 睡觉   呢。你呢？</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SimSun-ExtB" panose="02010609060101010101" pitchFamily="49" charset="-122"/>
                <a:ea typeface="SimSun-ExtB" panose="02010609060101010101" pitchFamily="49" charset="-122"/>
                <a:sym typeface="SimSun" panose="02010600030101010101" pitchFamily="2" charset="-122"/>
              </a:rPr>
              <a:t>   </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8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我 在 家 看  电视   呢。你  喜欢  看   电视  吗？</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不 喜欢   看   电视，我  喜欢  看   电影。</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pic>
        <p:nvPicPr>
          <p:cNvPr id="14" name="Picture 2"/>
          <p:cNvPicPr>
            <a:picLocks noChangeAspect="1" noChangeArrowheads="1"/>
          </p:cNvPicPr>
          <p:nvPr/>
        </p:nvPicPr>
        <p:blipFill>
          <a:blip r:embed="rId1" cstate="print"/>
          <a:stretch>
            <a:fillRect/>
          </a:stretch>
        </p:blipFill>
        <p:spPr bwMode="auto">
          <a:xfrm>
            <a:off x="8289925" y="1987550"/>
            <a:ext cx="2693988" cy="1800225"/>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3">
                                            <p:txEl>
                                              <p:pRg st="0" end="0"/>
                                            </p:txEl>
                                          </p:spTgt>
                                        </p:tgtEl>
                                        <p:attrNameLst>
                                          <p:attrName>style.visibility</p:attrName>
                                        </p:attrNameLst>
                                      </p:cBhvr>
                                      <p:to>
                                        <p:strVal val="visible"/>
                                      </p:to>
                                    </p:set>
                                    <p:animEffect transition="in" filter="blinds(horizontal)">
                                      <p:cBhvr>
                                        <p:cTn id="12" dur="500"/>
                                        <p:tgtEl>
                                          <p:spTgt spid="13">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3">
                                            <p:txEl>
                                              <p:pRg st="1" end="1"/>
                                            </p:txEl>
                                          </p:spTgt>
                                        </p:tgtEl>
                                        <p:attrNameLst>
                                          <p:attrName>style.visibility</p:attrName>
                                        </p:attrNameLst>
                                      </p:cBhvr>
                                      <p:to>
                                        <p:strVal val="visible"/>
                                      </p:to>
                                    </p:set>
                                    <p:animEffect transition="in" filter="blinds(horizontal)">
                                      <p:cBhvr>
                                        <p:cTn id="15" dur="500"/>
                                        <p:tgtEl>
                                          <p:spTgt spid="1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3">
                                            <p:txEl>
                                              <p:pRg st="2" end="2"/>
                                            </p:txEl>
                                          </p:spTgt>
                                        </p:tgtEl>
                                        <p:attrNameLst>
                                          <p:attrName>style.visibility</p:attrName>
                                        </p:attrNameLst>
                                      </p:cBhvr>
                                      <p:to>
                                        <p:strVal val="visible"/>
                                      </p:to>
                                    </p:set>
                                    <p:animEffect transition="in" filter="blinds(horizontal)">
                                      <p:cBhvr>
                                        <p:cTn id="20" dur="500"/>
                                        <p:tgtEl>
                                          <p:spTgt spid="13">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3">
                                            <p:txEl>
                                              <p:pRg st="3" end="3"/>
                                            </p:txEl>
                                          </p:spTgt>
                                        </p:tgtEl>
                                        <p:attrNameLst>
                                          <p:attrName>style.visibility</p:attrName>
                                        </p:attrNameLst>
                                      </p:cBhvr>
                                      <p:to>
                                        <p:strVal val="visible"/>
                                      </p:to>
                                    </p:set>
                                    <p:animEffect transition="in" filter="blinds(horizontal)">
                                      <p:cBhvr>
                                        <p:cTn id="23" dur="500"/>
                                        <p:tgtEl>
                                          <p:spTgt spid="13">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3">
                                            <p:txEl>
                                              <p:pRg st="5" end="5"/>
                                            </p:txEl>
                                          </p:spTgt>
                                        </p:tgtEl>
                                        <p:attrNameLst>
                                          <p:attrName>style.visibility</p:attrName>
                                        </p:attrNameLst>
                                      </p:cBhvr>
                                      <p:to>
                                        <p:strVal val="visible"/>
                                      </p:to>
                                    </p:set>
                                    <p:animEffect transition="in" filter="blinds(horizontal)">
                                      <p:cBhvr>
                                        <p:cTn id="28" dur="500"/>
                                        <p:tgtEl>
                                          <p:spTgt spid="13">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3">
                                            <p:txEl>
                                              <p:pRg st="4" end="4"/>
                                            </p:txEl>
                                          </p:spTgt>
                                        </p:tgtEl>
                                        <p:attrNameLst>
                                          <p:attrName>style.visibility</p:attrName>
                                        </p:attrNameLst>
                                      </p:cBhvr>
                                      <p:to>
                                        <p:strVal val="visible"/>
                                      </p:to>
                                    </p:set>
                                    <p:animEffect transition="in" filter="blinds(horizontal)">
                                      <p:cBhvr>
                                        <p:cTn id="31" dur="500"/>
                                        <p:tgtEl>
                                          <p:spTgt spid="13">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3">
                                            <p:txEl>
                                              <p:pRg st="6" end="6"/>
                                            </p:txEl>
                                          </p:spTgt>
                                        </p:tgtEl>
                                        <p:attrNameLst>
                                          <p:attrName>style.visibility</p:attrName>
                                        </p:attrNameLst>
                                      </p:cBhvr>
                                      <p:to>
                                        <p:strVal val="visible"/>
                                      </p:to>
                                    </p:set>
                                    <p:animEffect transition="in" filter="blinds(horizontal)">
                                      <p:cBhvr>
                                        <p:cTn id="36" dur="500"/>
                                        <p:tgtEl>
                                          <p:spTgt spid="13">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3">
                                            <p:txEl>
                                              <p:pRg st="7" end="7"/>
                                            </p:txEl>
                                          </p:spTgt>
                                        </p:tgtEl>
                                        <p:attrNameLst>
                                          <p:attrName>style.visibility</p:attrName>
                                        </p:attrNameLst>
                                      </p:cBhvr>
                                      <p:to>
                                        <p:strVal val="visible"/>
                                      </p:to>
                                    </p:set>
                                    <p:animEffect transition="in" filter="blinds(horizontal)">
                                      <p:cBhvr>
                                        <p:cTn id="39" dur="500"/>
                                        <p:tgtEl>
                                          <p:spTgt spid="1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8066"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88067"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3</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3" name="Rectangle 2"/>
          <p:cNvSpPr>
            <a:spLocks noChangeArrowheads="1"/>
          </p:cNvSpPr>
          <p:nvPr/>
        </p:nvSpPr>
        <p:spPr bwMode="auto">
          <a:xfrm>
            <a:off x="1057275" y="1636713"/>
            <a:ext cx="10377488" cy="4652962"/>
          </a:xfrm>
          <a:prstGeom prst="rect">
            <a:avLst/>
          </a:prstGeom>
          <a:solidFill>
            <a:schemeClr val="accent4">
              <a:alpha val="14902"/>
            </a:schemeClr>
          </a:solidFill>
          <a:ln w="12700">
            <a:solidFill>
              <a:schemeClr val="accent4"/>
            </a:solidFill>
            <a:prstDash val="dash"/>
            <a:miter lim="800000"/>
          </a:ln>
        </p:spPr>
        <p:txBody>
          <a:bodyPr anchor="ct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eaLnBrk="0" hangingPunct="0">
              <a:spcBef>
                <a:spcPct val="0"/>
              </a:spcBef>
              <a:buFontTx/>
              <a:buNone/>
              <a:defRPr/>
            </a:pPr>
            <a:r>
              <a:rPr lang="en-US" altLang="zh-CN" sz="1800" dirty="0">
                <a:solidFill>
                  <a:schemeClr val="bg1">
                    <a:lumMod val="50000"/>
                  </a:schemeClr>
                </a:solidFill>
              </a:rPr>
              <a:t> </a:t>
            </a:r>
            <a:endParaRPr lang="zh-CN" altLang="en-US" sz="1800" dirty="0">
              <a:solidFill>
                <a:schemeClr val="bg1">
                  <a:lumMod val="50000"/>
                </a:schemeClr>
              </a:solidFill>
            </a:endParaRPr>
          </a:p>
        </p:txBody>
      </p:sp>
      <p:sp>
        <p:nvSpPr>
          <p:cNvPr id="15" name="Text Box 3"/>
          <p:cNvSpPr txBox="1">
            <a:spLocks noChangeArrowheads="1"/>
          </p:cNvSpPr>
          <p:nvPr/>
        </p:nvSpPr>
        <p:spPr bwMode="auto">
          <a:xfrm>
            <a:off x="1168400" y="1660525"/>
            <a:ext cx="10375900" cy="4659313"/>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Bā</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èr</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sān</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línɡ</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sì</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yāo</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wǔ</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wǔ</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zhè</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shì</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Lǐ</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lǎoshī</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de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diànhuà</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mɑ</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400" b="1" dirty="0">
                <a:latin typeface="SimSun" panose="02010600030101010101" pitchFamily="2" charset="-122"/>
                <a:sym typeface="SimSun" panose="02010600030101010101" pitchFamily="2" charset="-122"/>
              </a:rPr>
              <a:t>：</a:t>
            </a:r>
            <a:r>
              <a:rPr lang="en-US" altLang="zh-CN" sz="2800" b="1" dirty="0">
                <a:latin typeface="STKaiti" panose="02010600040101010101" pitchFamily="2" charset="-122"/>
                <a:ea typeface="STKaiti" panose="02010600040101010101" pitchFamily="2" charset="-122"/>
                <a:sym typeface="SimSun" panose="02010600030101010101" pitchFamily="2" charset="-122"/>
              </a:rPr>
              <a:t>82304155</a:t>
            </a:r>
            <a:r>
              <a:rPr lang="zh-CN" altLang="en-US" sz="2800" b="1" dirty="0">
                <a:latin typeface="STKaiti" panose="02010600040101010101" pitchFamily="2" charset="-122"/>
                <a:ea typeface="STKaiti" panose="02010600040101010101" pitchFamily="2" charset="-122"/>
                <a:sym typeface="SimSun" panose="02010600030101010101" pitchFamily="2" charset="-122"/>
              </a:rPr>
              <a:t>，                       这  是 李 老师 的  电话   吗？</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Bú</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shì</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Tā</a:t>
            </a:r>
            <a:r>
              <a:rPr lang="en-US" altLang="zh-CN" sz="2400" dirty="0">
                <a:latin typeface="GB Pinyinok-D" panose="02010601030101010101" pitchFamily="2" charset="-122"/>
                <a:ea typeface="GB Pinyinok-D" panose="02010601030101010101"/>
                <a:sym typeface="SimSun" panose="02010600030101010101" pitchFamily="2" charset="-122"/>
              </a:rPr>
              <a:t> de </a:t>
            </a:r>
            <a:r>
              <a:rPr lang="en-US" altLang="zh-CN" sz="2400" dirty="0" err="1">
                <a:latin typeface="GB Pinyinok-D" panose="02010601030101010101" pitchFamily="2" charset="-122"/>
                <a:ea typeface="GB Pinyinok-D" panose="02010601030101010101"/>
                <a:sym typeface="SimSun" panose="02010600030101010101" pitchFamily="2" charset="-122"/>
              </a:rPr>
              <a:t>diànhuà</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shì</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bā</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èr</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sān</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línɡ</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sì</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yāo</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wǔ</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liù</a:t>
            </a:r>
            <a:r>
              <a:rPr lang="en-US" altLang="zh-CN" sz="2400" dirty="0">
                <a:latin typeface="GB Pinyinok-D" panose="02010601030101010101" pitchFamily="2" charset="-122"/>
                <a:ea typeface="GB Pinyinok-D" panose="02010601030101010101"/>
                <a:sym typeface="SimSun" panose="02010600030101010101" pitchFamily="2" charset="-122"/>
              </a:rPr>
              <a:t> </a:t>
            </a:r>
            <a:endParaRPr lang="en-US" altLang="zh-CN" sz="2400" dirty="0">
              <a:latin typeface="GB Pinyinok-D" panose="02010601030101010101" pitchFamily="2" charset="-122"/>
              <a:ea typeface="GB Pinyinok-D" panose="02010601030101010101"/>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不是。她  的 电话   是  </a:t>
            </a:r>
            <a:r>
              <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82304156</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SimSun-ExtB" panose="02010609060101010101" pitchFamily="49"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Hǎo</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wǒ</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xiànzài</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ɡěi</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tā</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dǎ</a:t>
            </a:r>
            <a:r>
              <a:rPr lang="en-US" altLang="zh-CN" sz="2400" dirty="0">
                <a:latin typeface="GB Pinyinok-D" panose="02010601030101010101" pitchFamily="2" charset="-122"/>
                <a:ea typeface="GB Pinyinok-D" panose="02010601030101010101"/>
                <a:sym typeface="SimSun" panose="02010600030101010101" pitchFamily="2" charset="-122"/>
              </a:rPr>
              <a:t> </a:t>
            </a:r>
            <a:r>
              <a:rPr lang="en-US" altLang="zh-CN" sz="2400" dirty="0" err="1">
                <a:latin typeface="GB Pinyinok-D" panose="02010601030101010101" pitchFamily="2" charset="-122"/>
                <a:ea typeface="GB Pinyinok-D" panose="02010601030101010101"/>
                <a:sym typeface="SimSun" panose="02010600030101010101" pitchFamily="2" charset="-122"/>
              </a:rPr>
              <a:t>diànhuà</a:t>
            </a:r>
            <a:r>
              <a:rPr lang="en-US" altLang="zh-CN" sz="2400" dirty="0">
                <a:latin typeface="GB Pinyinok-D" panose="02010601030101010101" pitchFamily="2" charset="-122"/>
                <a:ea typeface="GB Pinyinok-D" panose="02010601030101010101"/>
                <a:sym typeface="SimSun" panose="02010600030101010101" pitchFamily="2" charset="-122"/>
              </a:rPr>
              <a:t> </a:t>
            </a:r>
            <a:endParaRPr lang="en-US" altLang="zh-CN" sz="2400" dirty="0">
              <a:latin typeface="GB Pinyinok-D" panose="02010601030101010101" pitchFamily="2" charset="-122"/>
              <a:ea typeface="GB Pinyinok-D" panose="02010601030101010101"/>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4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好，我  现在   给她打  电话。</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Tā</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zài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ɡōnɡzuò</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ne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nǐ</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xiàwǔ</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dǎ</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bɑ</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她 在   工作  呢，你 下午 打 吧。</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sp>
        <p:nvSpPr>
          <p:cNvPr id="88070" name="TextBox 8"/>
          <p:cNvSpPr txBox="1">
            <a:spLocks noChangeArrowheads="1"/>
          </p:cNvSpPr>
          <p:nvPr/>
        </p:nvSpPr>
        <p:spPr bwMode="auto">
          <a:xfrm>
            <a:off x="1057275" y="1071563"/>
            <a:ext cx="6226175"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在学校办公室</a:t>
            </a:r>
            <a:r>
              <a:rPr lang="zh-CN" altLang="en-US" sz="2400" b="1">
                <a:latin typeface="FZShuTi" panose="02010601030101010101" pitchFamily="2" charset="-122"/>
                <a:ea typeface="FZShuTi" panose="02010601030101010101" pitchFamily="2" charset="-122"/>
              </a:rPr>
              <a:t> </a:t>
            </a:r>
            <a:r>
              <a:rPr lang="en-US" altLang="zh-CN" sz="2400" b="1">
                <a:latin typeface="FZShuTi" panose="02010601030101010101" pitchFamily="2" charset="-122"/>
                <a:ea typeface="FZShuTi" panose="02010601030101010101" pitchFamily="2" charset="-122"/>
              </a:rPr>
              <a:t>In the school office</a:t>
            </a:r>
            <a:endParaRPr lang="zh-CN" altLang="en-US" sz="2400" b="1">
              <a:latin typeface="FZShuTi" panose="02010601030101010101" pitchFamily="2" charset="-122"/>
              <a:ea typeface="FZShuTi" panose="02010601030101010101" pitchFamily="2" charset="-122"/>
            </a:endParaRPr>
          </a:p>
        </p:txBody>
      </p:sp>
      <p:pic>
        <p:nvPicPr>
          <p:cNvPr id="12" name="Picture 2"/>
          <p:cNvPicPr>
            <a:picLocks noChangeAspect="1" noChangeArrowheads="1"/>
          </p:cNvPicPr>
          <p:nvPr/>
        </p:nvPicPr>
        <p:blipFill>
          <a:blip r:embed="rId1" cstate="print"/>
          <a:stretch>
            <a:fillRect/>
          </a:stretch>
        </p:blipFill>
        <p:spPr bwMode="auto">
          <a:xfrm>
            <a:off x="8272463" y="4173538"/>
            <a:ext cx="2700337" cy="1800225"/>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5">
                                            <p:txEl>
                                              <p:pRg st="1" end="1"/>
                                            </p:txEl>
                                          </p:spTgt>
                                        </p:tgtEl>
                                        <p:attrNameLst>
                                          <p:attrName>style.visibility</p:attrName>
                                        </p:attrNameLst>
                                      </p:cBhvr>
                                      <p:to>
                                        <p:strVal val="visible"/>
                                      </p:to>
                                    </p:set>
                                    <p:animEffect transition="in" filter="blinds(horizontal)">
                                      <p:cBhvr>
                                        <p:cTn id="12" dur="500"/>
                                        <p:tgtEl>
                                          <p:spTgt spid="15">
                                            <p:txEl>
                                              <p:pRg st="1" end="1"/>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5">
                                            <p:txEl>
                                              <p:pRg st="0" end="0"/>
                                            </p:txEl>
                                          </p:spTgt>
                                        </p:tgtEl>
                                        <p:attrNameLst>
                                          <p:attrName>style.visibility</p:attrName>
                                        </p:attrNameLst>
                                      </p:cBhvr>
                                      <p:to>
                                        <p:strVal val="visible"/>
                                      </p:to>
                                    </p:set>
                                    <p:animEffect transition="in" filter="blinds(horizontal)">
                                      <p:cBhvr>
                                        <p:cTn id="15" dur="500"/>
                                        <p:tgtEl>
                                          <p:spTgt spid="15">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5">
                                            <p:txEl>
                                              <p:pRg st="3" end="3"/>
                                            </p:txEl>
                                          </p:spTgt>
                                        </p:tgtEl>
                                        <p:attrNameLst>
                                          <p:attrName>style.visibility</p:attrName>
                                        </p:attrNameLst>
                                      </p:cBhvr>
                                      <p:to>
                                        <p:strVal val="visible"/>
                                      </p:to>
                                    </p:set>
                                    <p:animEffect transition="in" filter="blinds(horizontal)">
                                      <p:cBhvr>
                                        <p:cTn id="20" dur="500"/>
                                        <p:tgtEl>
                                          <p:spTgt spid="15">
                                            <p:txEl>
                                              <p:pRg st="3" end="3"/>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5">
                                            <p:txEl>
                                              <p:pRg st="2" end="2"/>
                                            </p:txEl>
                                          </p:spTgt>
                                        </p:tgtEl>
                                        <p:attrNameLst>
                                          <p:attrName>style.visibility</p:attrName>
                                        </p:attrNameLst>
                                      </p:cBhvr>
                                      <p:to>
                                        <p:strVal val="visible"/>
                                      </p:to>
                                    </p:set>
                                    <p:animEffect transition="in" filter="blinds(horizontal)">
                                      <p:cBhvr>
                                        <p:cTn id="23" dur="500"/>
                                        <p:tgtEl>
                                          <p:spTgt spid="15">
                                            <p:txEl>
                                              <p:pRg st="2" end="2"/>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5">
                                            <p:txEl>
                                              <p:pRg st="5" end="5"/>
                                            </p:txEl>
                                          </p:spTgt>
                                        </p:tgtEl>
                                        <p:attrNameLst>
                                          <p:attrName>style.visibility</p:attrName>
                                        </p:attrNameLst>
                                      </p:cBhvr>
                                      <p:to>
                                        <p:strVal val="visible"/>
                                      </p:to>
                                    </p:set>
                                    <p:animEffect transition="in" filter="blinds(horizontal)">
                                      <p:cBhvr>
                                        <p:cTn id="28" dur="500"/>
                                        <p:tgtEl>
                                          <p:spTgt spid="15">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5">
                                            <p:txEl>
                                              <p:pRg st="4" end="4"/>
                                            </p:txEl>
                                          </p:spTgt>
                                        </p:tgtEl>
                                        <p:attrNameLst>
                                          <p:attrName>style.visibility</p:attrName>
                                        </p:attrNameLst>
                                      </p:cBhvr>
                                      <p:to>
                                        <p:strVal val="visible"/>
                                      </p:to>
                                    </p:set>
                                    <p:animEffect transition="in" filter="blinds(horizontal)">
                                      <p:cBhvr>
                                        <p:cTn id="31" dur="500"/>
                                        <p:tgtEl>
                                          <p:spTgt spid="15">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5">
                                            <p:txEl>
                                              <p:pRg st="6" end="6"/>
                                            </p:txEl>
                                          </p:spTgt>
                                        </p:tgtEl>
                                        <p:attrNameLst>
                                          <p:attrName>style.visibility</p:attrName>
                                        </p:attrNameLst>
                                      </p:cBhvr>
                                      <p:to>
                                        <p:strVal val="visible"/>
                                      </p:to>
                                    </p:set>
                                    <p:animEffect transition="in" filter="blinds(horizontal)">
                                      <p:cBhvr>
                                        <p:cTn id="36" dur="500"/>
                                        <p:tgtEl>
                                          <p:spTgt spid="15">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5">
                                            <p:txEl>
                                              <p:pRg st="7" end="7"/>
                                            </p:txEl>
                                          </p:spTgt>
                                        </p:tgtEl>
                                        <p:attrNameLst>
                                          <p:attrName>style.visibility</p:attrName>
                                        </p:attrNameLst>
                                      </p:cBhvr>
                                      <p:to>
                                        <p:strVal val="visible"/>
                                      </p:to>
                                    </p:set>
                                    <p:animEffect transition="in" filter="blinds(horizontal)">
                                      <p:cBhvr>
                                        <p:cTn id="39" dur="500"/>
                                        <p:tgtEl>
                                          <p:spTgt spid="1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8066"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2"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3</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3" name="Rectangle 2"/>
          <p:cNvSpPr>
            <a:spLocks noChangeArrowheads="1"/>
          </p:cNvSpPr>
          <p:nvPr/>
        </p:nvSpPr>
        <p:spPr bwMode="auto">
          <a:xfrm>
            <a:off x="1057275" y="1636713"/>
            <a:ext cx="10377488" cy="4652962"/>
          </a:xfrm>
          <a:prstGeom prst="rect">
            <a:avLst/>
          </a:prstGeom>
          <a:solidFill>
            <a:schemeClr val="accent4">
              <a:alpha val="14902"/>
            </a:schemeClr>
          </a:solidFill>
          <a:ln w="12700">
            <a:solidFill>
              <a:schemeClr val="accent4"/>
            </a:solidFill>
            <a:prstDash val="dash"/>
            <a:miter lim="800000"/>
          </a:ln>
        </p:spPr>
        <p:txBody>
          <a:bodyPr anchor="ct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eaLnBrk="0" hangingPunct="0">
              <a:spcBef>
                <a:spcPct val="0"/>
              </a:spcBef>
              <a:buFontTx/>
              <a:buNone/>
              <a:defRPr/>
            </a:pPr>
            <a:r>
              <a:rPr lang="en-US" altLang="zh-CN" sz="1800" dirty="0">
                <a:solidFill>
                  <a:schemeClr val="bg1">
                    <a:lumMod val="50000"/>
                  </a:schemeClr>
                </a:solidFill>
              </a:rPr>
              <a:t> </a:t>
            </a:r>
            <a:endParaRPr lang="zh-CN" altLang="en-US" sz="1800" dirty="0">
              <a:solidFill>
                <a:schemeClr val="bg1">
                  <a:lumMod val="50000"/>
                </a:schemeClr>
              </a:solidFill>
            </a:endParaRPr>
          </a:p>
        </p:txBody>
      </p:sp>
      <p:sp>
        <p:nvSpPr>
          <p:cNvPr id="15" name="Text Box 3"/>
          <p:cNvSpPr txBox="1">
            <a:spLocks noChangeArrowheads="1"/>
          </p:cNvSpPr>
          <p:nvPr/>
        </p:nvSpPr>
        <p:spPr bwMode="auto">
          <a:xfrm>
            <a:off x="1168400" y="1660525"/>
            <a:ext cx="10375900" cy="4659313"/>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400" b="1" dirty="0">
                <a:latin typeface="SimSun" panose="02010600030101010101" pitchFamily="2" charset="-122"/>
                <a:sym typeface="SimSun" panose="02010600030101010101" pitchFamily="2" charset="-122"/>
              </a:rPr>
              <a:t>：</a:t>
            </a:r>
            <a:r>
              <a:rPr lang="en-US" altLang="zh-CN" sz="2800" b="1" dirty="0">
                <a:latin typeface="STKaiti" panose="02010600040101010101" pitchFamily="2" charset="-122"/>
                <a:ea typeface="STKaiti" panose="02010600040101010101" pitchFamily="2" charset="-122"/>
                <a:sym typeface="SimSun" panose="02010600030101010101" pitchFamily="2" charset="-122"/>
              </a:rPr>
              <a:t>82304155</a:t>
            </a:r>
            <a:r>
              <a:rPr lang="zh-CN" altLang="en-US" sz="2800" b="1" dirty="0">
                <a:latin typeface="STKaiti" panose="02010600040101010101" pitchFamily="2" charset="-122"/>
                <a:ea typeface="STKaiti" panose="02010600040101010101" pitchFamily="2" charset="-122"/>
                <a:sym typeface="SimSun" panose="02010600030101010101" pitchFamily="2" charset="-122"/>
              </a:rPr>
              <a:t>，                       这  是 李 老师 的  电话   吗？</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a:sym typeface="SimSun" panose="02010600030101010101" pitchFamily="2" charset="-122"/>
              </a:rPr>
              <a:t>      </a:t>
            </a:r>
            <a:endParaRPr lang="en-US" altLang="zh-CN" sz="2400" dirty="0">
              <a:latin typeface="GB Pinyinok-D" panose="02010601030101010101" pitchFamily="2" charset="-122"/>
              <a:ea typeface="GB Pinyinok-D" panose="02010601030101010101"/>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不是。她  的 电话   是  </a:t>
            </a:r>
            <a:r>
              <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82304156</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SimSun-ExtB" panose="02010609060101010101" pitchFamily="49" charset="-122"/>
                <a:ea typeface="GB Pinyinok-D" panose="02010601030101010101"/>
                <a:sym typeface="SimSun" panose="02010600030101010101" pitchFamily="2" charset="-122"/>
              </a:rPr>
              <a:t>   </a:t>
            </a:r>
            <a:r>
              <a:rPr lang="en-US" altLang="zh-CN" sz="2400" dirty="0">
                <a:latin typeface="GB Pinyinok-D" panose="02010601030101010101" pitchFamily="2" charset="-122"/>
                <a:ea typeface="GB Pinyinok-D" panose="02010601030101010101"/>
                <a:sym typeface="SimSun" panose="02010600030101010101" pitchFamily="2" charset="-122"/>
              </a:rPr>
              <a:t> </a:t>
            </a:r>
            <a:endParaRPr lang="en-US" altLang="zh-CN" sz="2400" dirty="0">
              <a:latin typeface="GB Pinyinok-D" panose="02010601030101010101" pitchFamily="2" charset="-122"/>
              <a:ea typeface="GB Pinyinok-D" panose="02010601030101010101"/>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4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好，我  现在   给她打  电话。</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她 在   工作  呢，你 下午 打 吧。</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sp>
        <p:nvSpPr>
          <p:cNvPr id="88070" name="TextBox 8"/>
          <p:cNvSpPr txBox="1">
            <a:spLocks noChangeArrowheads="1"/>
          </p:cNvSpPr>
          <p:nvPr/>
        </p:nvSpPr>
        <p:spPr bwMode="auto">
          <a:xfrm>
            <a:off x="1057275" y="1071563"/>
            <a:ext cx="6226175"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在学校办公室</a:t>
            </a:r>
            <a:r>
              <a:rPr lang="zh-CN" altLang="en-US" sz="2400" b="1">
                <a:latin typeface="FZShuTi" panose="02010601030101010101" pitchFamily="2" charset="-122"/>
                <a:ea typeface="FZShuTi" panose="02010601030101010101" pitchFamily="2" charset="-122"/>
              </a:rPr>
              <a:t> </a:t>
            </a:r>
            <a:r>
              <a:rPr lang="en-US" altLang="zh-CN" sz="2400" b="1">
                <a:latin typeface="FZShuTi" panose="02010601030101010101" pitchFamily="2" charset="-122"/>
                <a:ea typeface="FZShuTi" panose="02010601030101010101" pitchFamily="2" charset="-122"/>
              </a:rPr>
              <a:t>In the school office</a:t>
            </a:r>
            <a:endParaRPr lang="zh-CN" altLang="en-US" sz="2400" b="1">
              <a:latin typeface="FZShuTi" panose="02010601030101010101" pitchFamily="2" charset="-122"/>
              <a:ea typeface="FZShuTi" panose="02010601030101010101" pitchFamily="2" charset="-122"/>
            </a:endParaRPr>
          </a:p>
        </p:txBody>
      </p:sp>
      <p:pic>
        <p:nvPicPr>
          <p:cNvPr id="12" name="Picture 2"/>
          <p:cNvPicPr>
            <a:picLocks noChangeAspect="1" noChangeArrowheads="1"/>
          </p:cNvPicPr>
          <p:nvPr/>
        </p:nvPicPr>
        <p:blipFill>
          <a:blip r:embed="rId1" cstate="print"/>
          <a:stretch>
            <a:fillRect/>
          </a:stretch>
        </p:blipFill>
        <p:spPr bwMode="auto">
          <a:xfrm>
            <a:off x="8272463" y="4173538"/>
            <a:ext cx="2700337" cy="1800225"/>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5">
                                            <p:txEl>
                                              <p:pRg st="1" end="1"/>
                                            </p:txEl>
                                          </p:spTgt>
                                        </p:tgtEl>
                                        <p:attrNameLst>
                                          <p:attrName>style.visibility</p:attrName>
                                        </p:attrNameLst>
                                      </p:cBhvr>
                                      <p:to>
                                        <p:strVal val="visible"/>
                                      </p:to>
                                    </p:set>
                                    <p:animEffect transition="in" filter="blinds(horizontal)">
                                      <p:cBhvr>
                                        <p:cTn id="12" dur="500"/>
                                        <p:tgtEl>
                                          <p:spTgt spid="15">
                                            <p:txEl>
                                              <p:pRg st="1" end="1"/>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5">
                                            <p:txEl>
                                              <p:pRg st="0" end="0"/>
                                            </p:txEl>
                                          </p:spTgt>
                                        </p:tgtEl>
                                        <p:attrNameLst>
                                          <p:attrName>style.visibility</p:attrName>
                                        </p:attrNameLst>
                                      </p:cBhvr>
                                      <p:to>
                                        <p:strVal val="visible"/>
                                      </p:to>
                                    </p:set>
                                    <p:animEffect transition="in" filter="blinds(horizontal)">
                                      <p:cBhvr>
                                        <p:cTn id="15" dur="500"/>
                                        <p:tgtEl>
                                          <p:spTgt spid="15">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5">
                                            <p:txEl>
                                              <p:pRg st="3" end="3"/>
                                            </p:txEl>
                                          </p:spTgt>
                                        </p:tgtEl>
                                        <p:attrNameLst>
                                          <p:attrName>style.visibility</p:attrName>
                                        </p:attrNameLst>
                                      </p:cBhvr>
                                      <p:to>
                                        <p:strVal val="visible"/>
                                      </p:to>
                                    </p:set>
                                    <p:animEffect transition="in" filter="blinds(horizontal)">
                                      <p:cBhvr>
                                        <p:cTn id="20" dur="500"/>
                                        <p:tgtEl>
                                          <p:spTgt spid="15">
                                            <p:txEl>
                                              <p:pRg st="3" end="3"/>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5">
                                            <p:txEl>
                                              <p:pRg st="2" end="2"/>
                                            </p:txEl>
                                          </p:spTgt>
                                        </p:tgtEl>
                                        <p:attrNameLst>
                                          <p:attrName>style.visibility</p:attrName>
                                        </p:attrNameLst>
                                      </p:cBhvr>
                                      <p:to>
                                        <p:strVal val="visible"/>
                                      </p:to>
                                    </p:set>
                                    <p:animEffect transition="in" filter="blinds(horizontal)">
                                      <p:cBhvr>
                                        <p:cTn id="23" dur="500"/>
                                        <p:tgtEl>
                                          <p:spTgt spid="15">
                                            <p:txEl>
                                              <p:pRg st="2" end="2"/>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5">
                                            <p:txEl>
                                              <p:pRg st="5" end="5"/>
                                            </p:txEl>
                                          </p:spTgt>
                                        </p:tgtEl>
                                        <p:attrNameLst>
                                          <p:attrName>style.visibility</p:attrName>
                                        </p:attrNameLst>
                                      </p:cBhvr>
                                      <p:to>
                                        <p:strVal val="visible"/>
                                      </p:to>
                                    </p:set>
                                    <p:animEffect transition="in" filter="blinds(horizontal)">
                                      <p:cBhvr>
                                        <p:cTn id="28" dur="500"/>
                                        <p:tgtEl>
                                          <p:spTgt spid="15">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5">
                                            <p:txEl>
                                              <p:pRg st="4" end="4"/>
                                            </p:txEl>
                                          </p:spTgt>
                                        </p:tgtEl>
                                        <p:attrNameLst>
                                          <p:attrName>style.visibility</p:attrName>
                                        </p:attrNameLst>
                                      </p:cBhvr>
                                      <p:to>
                                        <p:strVal val="visible"/>
                                      </p:to>
                                    </p:set>
                                    <p:animEffect transition="in" filter="blinds(horizontal)">
                                      <p:cBhvr>
                                        <p:cTn id="31" dur="500"/>
                                        <p:tgtEl>
                                          <p:spTgt spid="15">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5">
                                            <p:txEl>
                                              <p:pRg st="6" end="6"/>
                                            </p:txEl>
                                          </p:spTgt>
                                        </p:tgtEl>
                                        <p:attrNameLst>
                                          <p:attrName>style.visibility</p:attrName>
                                        </p:attrNameLst>
                                      </p:cBhvr>
                                      <p:to>
                                        <p:strVal val="visible"/>
                                      </p:to>
                                    </p:set>
                                    <p:animEffect transition="in" filter="blinds(horizontal)">
                                      <p:cBhvr>
                                        <p:cTn id="36" dur="500"/>
                                        <p:tgtEl>
                                          <p:spTgt spid="15">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5">
                                            <p:txEl>
                                              <p:pRg st="7" end="7"/>
                                            </p:txEl>
                                          </p:spTgt>
                                        </p:tgtEl>
                                        <p:attrNameLst>
                                          <p:attrName>style.visibility</p:attrName>
                                        </p:attrNameLst>
                                      </p:cBhvr>
                                      <p:to>
                                        <p:strVal val="visible"/>
                                      </p:to>
                                    </p:set>
                                    <p:animEffect transition="in" filter="blinds(horizontal)">
                                      <p:cBhvr>
                                        <p:cTn id="39" dur="500"/>
                                        <p:tgtEl>
                                          <p:spTgt spid="1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圆角矩形 14"/>
          <p:cNvSpPr/>
          <p:nvPr/>
        </p:nvSpPr>
        <p:spPr>
          <a:xfrm>
            <a:off x="628686" y="2241285"/>
            <a:ext cx="10817080"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0117"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0118"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4" name="Text Box 3"/>
          <p:cNvSpPr txBox="1">
            <a:spLocks noChangeArrowheads="1"/>
          </p:cNvSpPr>
          <p:nvPr/>
        </p:nvSpPr>
        <p:spPr bwMode="auto">
          <a:xfrm>
            <a:off x="1227138" y="1930400"/>
            <a:ext cx="10963275" cy="4524375"/>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50000"/>
              </a:lnSpc>
              <a:spcBef>
                <a:spcPct val="0"/>
              </a:spcBef>
              <a:buFontTx/>
              <a:buNone/>
              <a:defRPr/>
            </a:pPr>
            <a:r>
              <a:rPr lang="en-US" altLang="zh-CN" sz="2800" dirty="0">
                <a:latin typeface="STKaiti" panose="02010600040101010101" pitchFamily="2" charset="-122"/>
                <a:ea typeface="STKaiti" panose="02010600040101010101" pitchFamily="2" charset="-122"/>
                <a:sym typeface="SimSun" panose="02010600030101010101" pitchFamily="2" charset="-122"/>
              </a:rPr>
              <a:t>   </a:t>
            </a:r>
            <a:endParaRPr lang="en-US" altLang="zh-CN" sz="2800"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1.</a:t>
            </a:r>
            <a:r>
              <a:rPr lang="zh-CN" altLang="en-US" sz="2800" b="1" dirty="0">
                <a:latin typeface="STKaiti" panose="02010600040101010101" pitchFamily="2" charset="-122"/>
                <a:ea typeface="STKaiti" panose="02010600040101010101" pitchFamily="2" charset="-122"/>
                <a:sym typeface="SimSun" panose="02010600030101010101" pitchFamily="2" charset="-122"/>
              </a:rPr>
              <a:t>大卫在做什么呢？</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it-IT" altLang="zh-CN" sz="2000" dirty="0">
                <a:latin typeface="GB Pinyinok-D" panose="02010601030101010101" pitchFamily="2" charset="-122"/>
                <a:ea typeface="GB Pinyinok-D" panose="02010601030101010101" pitchFamily="2" charset="-122"/>
                <a:sym typeface="SimSun" panose="02010600030101010101" pitchFamily="2" charset="-122"/>
              </a:rPr>
              <a:t>Dàwèi zài zuò shénme ne</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000" dirty="0" err="1">
              <a:latin typeface="GB Pinyinok-D" panose="02010601030101010101" pitchFamily="2" charset="-122"/>
              <a:ea typeface="GB Pinyinok-D" panose="02010601030101010101" pitchFamily="2" charset="-122"/>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2.</a:t>
            </a:r>
            <a:r>
              <a:rPr lang="zh-CN" altLang="en-US" sz="2800" b="1" dirty="0">
                <a:latin typeface="STKaiti" panose="02010600040101010101" pitchFamily="2" charset="-122"/>
                <a:ea typeface="STKaiti" panose="02010600040101010101" pitchFamily="2" charset="-122"/>
                <a:sym typeface="SimSun" panose="02010600030101010101" pitchFamily="2" charset="-122"/>
              </a:rPr>
              <a:t>昨天上午他在看书吗？</a:t>
            </a:r>
            <a:r>
              <a:rPr lang="zh-CN" altLang="en-US"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Zuótiān</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shànɡwǔ</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tā</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zài</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kàn</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shū</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mɑ</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000" dirty="0">
              <a:latin typeface="GB Pinyinok-D" panose="02010601030101010101" pitchFamily="2" charset="-122"/>
              <a:ea typeface="GB Pinyinok-D" panose="02010601030101010101" pitchFamily="2" charset="-122"/>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3.</a:t>
            </a:r>
            <a:r>
              <a:rPr lang="zh-CN" altLang="en-US" sz="2800" b="1" dirty="0">
                <a:latin typeface="STKaiti" panose="02010600040101010101" pitchFamily="2" charset="-122"/>
                <a:ea typeface="STKaiti" panose="02010600040101010101" pitchFamily="2" charset="-122"/>
                <a:sym typeface="SimSun" panose="02010600030101010101" pitchFamily="2" charset="-122"/>
              </a:rPr>
              <a:t>他们都喜欢看电视吗？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Tāmen</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dōu</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xǐhuɑn</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kàn</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diànshì</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mɑ</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000" dirty="0">
              <a:latin typeface="GB Pinyinok-D" panose="02010601030101010101" pitchFamily="2" charset="-122"/>
              <a:ea typeface="GB Pinyinok-D" panose="02010601030101010101" pitchFamily="2" charset="-122"/>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4.</a:t>
            </a:r>
            <a:r>
              <a:rPr lang="zh-CN" altLang="en-US" sz="2800" b="1" dirty="0">
                <a:latin typeface="STKaiti" panose="02010600040101010101" pitchFamily="2" charset="-122"/>
                <a:ea typeface="STKaiti" panose="02010600040101010101" pitchFamily="2" charset="-122"/>
                <a:sym typeface="SimSun" panose="02010600030101010101" pitchFamily="2" charset="-122"/>
              </a:rPr>
              <a:t>李老师的电话号码是多少？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Lǐ</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lǎoshī</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de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diànhuà</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hàomǎ</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shì</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duōshao</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000" dirty="0">
              <a:latin typeface="GB Pinyinok-D" panose="02010601030101010101" pitchFamily="2" charset="-122"/>
              <a:ea typeface="GB Pinyinok-D" panose="02010601030101010101" pitchFamily="2" charset="-122"/>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5.</a:t>
            </a:r>
            <a:r>
              <a:rPr lang="zh-CN" altLang="en-US" sz="2800" b="1" dirty="0">
                <a:latin typeface="STKaiti" panose="02010600040101010101" pitchFamily="2" charset="-122"/>
                <a:ea typeface="STKaiti" panose="02010600040101010101" pitchFamily="2" charset="-122"/>
                <a:sym typeface="SimSun" panose="02010600030101010101" pitchFamily="2" charset="-122"/>
              </a:rPr>
              <a:t>李老师在做什么呢？                  </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L</a:t>
            </a:r>
            <a:r>
              <a:rPr lang="it-IT" altLang="zh-CN" sz="2000" dirty="0">
                <a:latin typeface="GB Pinyinok-D" panose="02010601030101010101" pitchFamily="2" charset="-122"/>
                <a:ea typeface="GB Pinyinok-D" panose="02010601030101010101" pitchFamily="2" charset="-122"/>
                <a:sym typeface="SimSun" panose="02010600030101010101" pitchFamily="2" charset="-122"/>
              </a:rPr>
              <a:t>ǐ lǎoshī zài zuò shénme ne</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endParaRPr lang="zh-CN" altLang="en-US" sz="2000" dirty="0" err="1">
              <a:latin typeface="GB Pinyinok-D" panose="02010601030101010101" pitchFamily="2" charset="-122"/>
              <a:ea typeface="GB Pinyinok-D" panose="02010601030101010101" pitchFamily="2" charset="-122"/>
              <a:sym typeface="SimSun" panose="02010600030101010101" pitchFamily="2" charset="-122"/>
            </a:endParaRPr>
          </a:p>
          <a:p>
            <a:pPr>
              <a:lnSpc>
                <a:spcPct val="150000"/>
              </a:lnSpc>
              <a:spcBef>
                <a:spcPct val="0"/>
              </a:spcBef>
              <a:buFontTx/>
              <a:buNone/>
              <a:defRPr/>
            </a:pPr>
            <a:r>
              <a:rPr lang="en-US" altLang="zh-CN" sz="2400" dirty="0" err="1">
                <a:latin typeface="+mn-lt"/>
                <a:ea typeface="GB Pinyinok-D" panose="02010601030101010101"/>
                <a:cs typeface="GB Pinyinok-D" panose="02010601030101010101"/>
                <a:sym typeface="SimSun" panose="02010600030101010101" pitchFamily="2" charset="-122"/>
              </a:rPr>
              <a:t>   </a:t>
            </a:r>
            <a:endParaRPr lang="en-US" altLang="zh-CN" sz="2400" dirty="0" err="1">
              <a:latin typeface="+mn-lt"/>
              <a:ea typeface="GB Pinyinok-D" panose="02010601030101010101"/>
              <a:cs typeface="GB Pinyinok-D" panose="02010601030101010101"/>
              <a:sym typeface="SimSun" panose="02010600030101010101" pitchFamily="2" charset="-122"/>
            </a:endParaRPr>
          </a:p>
        </p:txBody>
      </p:sp>
      <p:sp>
        <p:nvSpPr>
          <p:cNvPr id="9" name="TextBox 8"/>
          <p:cNvSpPr txBox="1"/>
          <p:nvPr/>
        </p:nvSpPr>
        <p:spPr>
          <a:xfrm>
            <a:off x="1057275" y="1071563"/>
            <a:ext cx="8418513" cy="739775"/>
          </a:xfrm>
          <a:prstGeom prst="rect">
            <a:avLst/>
          </a:prstGeom>
          <a:noFill/>
        </p:spPr>
        <p:txBody>
          <a:bodyPr>
            <a:spAutoFit/>
          </a:bodyPr>
          <a:lstStyle/>
          <a:p>
            <a:pPr>
              <a:defRPr/>
            </a:pPr>
            <a:r>
              <a:rPr lang="zh-CN" altLang="en-US" sz="2400" b="1" dirty="0">
                <a:latin typeface="+mn-ea"/>
                <a:ea typeface="+mn-ea"/>
              </a:rPr>
              <a:t>根据实际情况回答问题</a:t>
            </a:r>
            <a:endParaRPr lang="en-US" altLang="zh-CN" sz="2400" b="1" dirty="0">
              <a:latin typeface="+mn-ea"/>
              <a:ea typeface="+mn-ea"/>
            </a:endParaRPr>
          </a:p>
          <a:p>
            <a:pPr>
              <a:defRPr/>
            </a:pPr>
            <a:r>
              <a:rPr lang="en-US" altLang="zh-CN" dirty="0">
                <a:latin typeface="+mn-ea"/>
                <a:ea typeface="+mn-ea"/>
              </a:rPr>
              <a:t>Answer the questions according to the actual situations.</a:t>
            </a:r>
            <a:endParaRPr lang="zh-CN" altLang="en-US" dirty="0">
              <a:latin typeface="FZShuTi" panose="02010601030101010101" pitchFamily="2" charset="-122"/>
              <a:ea typeface="FZShuTi" panose="0201060103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Effect transition="in" filter="blinds(horizontal)">
                                      <p:cBhvr>
                                        <p:cTn id="7" dur="500"/>
                                        <p:tgtEl>
                                          <p:spTgt spid="1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4">
                                            <p:txEl>
                                              <p:pRg st="2" end="2"/>
                                            </p:txEl>
                                          </p:spTgt>
                                        </p:tgtEl>
                                        <p:attrNameLst>
                                          <p:attrName>style.visibility</p:attrName>
                                        </p:attrNameLst>
                                      </p:cBhvr>
                                      <p:to>
                                        <p:strVal val="visible"/>
                                      </p:to>
                                    </p:set>
                                    <p:animEffect transition="in" filter="blinds(horizontal)">
                                      <p:cBhvr>
                                        <p:cTn id="12" dur="500"/>
                                        <p:tgtEl>
                                          <p:spTgt spid="1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14">
                                            <p:txEl>
                                              <p:pRg st="3" end="3"/>
                                            </p:txEl>
                                          </p:spTgt>
                                        </p:tgtEl>
                                        <p:attrNameLst>
                                          <p:attrName>style.visibility</p:attrName>
                                        </p:attrNameLst>
                                      </p:cBhvr>
                                      <p:to>
                                        <p:strVal val="visible"/>
                                      </p:to>
                                    </p:set>
                                    <p:animEffect transition="in" filter="blinds(horizontal)">
                                      <p:cBhvr>
                                        <p:cTn id="17" dur="500"/>
                                        <p:tgtEl>
                                          <p:spTgt spid="14">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14">
                                            <p:txEl>
                                              <p:pRg st="4" end="4"/>
                                            </p:txEl>
                                          </p:spTgt>
                                        </p:tgtEl>
                                        <p:attrNameLst>
                                          <p:attrName>style.visibility</p:attrName>
                                        </p:attrNameLst>
                                      </p:cBhvr>
                                      <p:to>
                                        <p:strVal val="visible"/>
                                      </p:to>
                                    </p:set>
                                    <p:animEffect transition="in" filter="blinds(horizontal)">
                                      <p:cBhvr>
                                        <p:cTn id="22" dur="500"/>
                                        <p:tgtEl>
                                          <p:spTgt spid="14">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14">
                                            <p:txEl>
                                              <p:pRg st="5" end="5"/>
                                            </p:txEl>
                                          </p:spTgt>
                                        </p:tgtEl>
                                        <p:attrNameLst>
                                          <p:attrName>style.visibility</p:attrName>
                                        </p:attrNameLst>
                                      </p:cBhvr>
                                      <p:to>
                                        <p:strVal val="visible"/>
                                      </p:to>
                                    </p:set>
                                    <p:animEffect transition="in" filter="blinds(horizontal)">
                                      <p:cBhvr>
                                        <p:cTn id="27" dur="500"/>
                                        <p:tgtEl>
                                          <p:spTgt spid="14">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 name="圆角矩形 12"/>
          <p:cNvSpPr/>
          <p:nvPr/>
        </p:nvSpPr>
        <p:spPr>
          <a:xfrm>
            <a:off x="1057275" y="2241285"/>
            <a:ext cx="10088946"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1141"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1142"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91143" name="Text Box 3"/>
          <p:cNvSpPr txBox="1">
            <a:spLocks noChangeArrowheads="1"/>
          </p:cNvSpPr>
          <p:nvPr/>
        </p:nvSpPr>
        <p:spPr bwMode="auto">
          <a:xfrm>
            <a:off x="5424488" y="2816225"/>
            <a:ext cx="9096375" cy="2492375"/>
          </a:xfrm>
          <a:prstGeom prst="rect">
            <a:avLst/>
          </a:prstGeom>
          <a:noFill/>
          <a:ln w="9525">
            <a:noFill/>
            <a:miter lim="800000"/>
          </a:ln>
        </p:spPr>
        <p:txBody>
          <a:bodyPr>
            <a:spAutoFit/>
          </a:bodyPr>
          <a:lstStyle/>
          <a:p>
            <a:pPr>
              <a:lnSpc>
                <a:spcPct val="150000"/>
              </a:lnSpc>
            </a:pPr>
            <a:r>
              <a:rPr lang="en-US" altLang="zh-CN" sz="24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rgbClr val="000000"/>
                </a:solidFill>
                <a:latin typeface="GB Pinyinok-D" panose="02010601030101010101" pitchFamily="2" charset="-122"/>
                <a:ea typeface="GB Pinyinok-D" panose="02010601030101010101" pitchFamily="2" charset="-122"/>
                <a:sym typeface="SimSun" panose="02010600030101010101" pitchFamily="2" charset="-122"/>
              </a:rPr>
              <a:t>Ānni</a:t>
            </a:r>
            <a:r>
              <a:rPr lang="en-US" altLang="zh-CN" sz="24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rgbClr val="000000"/>
                </a:solidFill>
                <a:latin typeface="GB Pinyinok-D" panose="02010601030101010101" pitchFamily="2" charset="-122"/>
                <a:ea typeface="GB Pinyinok-D" panose="02010601030101010101" pitchFamily="2" charset="-122"/>
                <a:sym typeface="SimSun" panose="02010600030101010101" pitchFamily="2" charset="-122"/>
              </a:rPr>
              <a:t>zài</a:t>
            </a:r>
            <a:r>
              <a:rPr lang="en-US" altLang="zh-CN" sz="24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ne  </a:t>
            </a:r>
            <a:endParaRPr lang="en-US" altLang="zh-CN" sz="2400" dirty="0">
              <a:solidFill>
                <a:srgbClr val="000000"/>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50000"/>
              </a:lnSpc>
            </a:pPr>
            <a:r>
              <a:rPr lang="zh-CN" altLang="en-US" sz="2800" b="1" dirty="0">
                <a:latin typeface="STKaiti" panose="02010600040101010101" pitchFamily="2" charset="-122"/>
                <a:ea typeface="STKaiti" panose="02010600040101010101" pitchFamily="2" charset="-122"/>
                <a:sym typeface="SimSun" panose="02010600030101010101" pitchFamily="2" charset="-122"/>
              </a:rPr>
              <a:t>安妮（</a:t>
            </a:r>
            <a:r>
              <a:rPr lang="en-US" altLang="zh-CN" sz="2800" b="1" dirty="0">
                <a:latin typeface="STKaiti" panose="02010600040101010101" pitchFamily="2" charset="-122"/>
                <a:ea typeface="STKaiti" panose="02010600040101010101" pitchFamily="2" charset="-122"/>
                <a:sym typeface="SimSun" panose="02010600030101010101" pitchFamily="2" charset="-122"/>
              </a:rPr>
              <a:t>Anne</a:t>
            </a:r>
            <a:r>
              <a:rPr lang="zh-CN" altLang="en-US" sz="2800" b="1" dirty="0">
                <a:latin typeface="STKaiti" panose="02010600040101010101" pitchFamily="2" charset="-122"/>
                <a:ea typeface="STKaiti" panose="02010600040101010101" pitchFamily="2" charset="-122"/>
                <a:sym typeface="SimSun" panose="02010600030101010101" pitchFamily="2" charset="-122"/>
              </a:rPr>
              <a:t>）在</a:t>
            </a:r>
            <a:r>
              <a:rPr lang="en-US" altLang="zh-CN" sz="2800" b="1" dirty="0">
                <a:latin typeface="STKaiti" panose="02010600040101010101" pitchFamily="2" charset="-122"/>
                <a:ea typeface="STKaiti" panose="02010600040101010101" pitchFamily="2" charset="-122"/>
                <a:sym typeface="SimSun" panose="02010600030101010101" pitchFamily="2" charset="-122"/>
              </a:rPr>
              <a:t>________</a:t>
            </a:r>
            <a:r>
              <a:rPr lang="zh-CN" altLang="en-US" sz="2800" b="1" dirty="0">
                <a:latin typeface="STKaiti" panose="02010600040101010101" pitchFamily="2" charset="-122"/>
                <a:ea typeface="STKaiti" panose="02010600040101010101" pitchFamily="2" charset="-122"/>
                <a:sym typeface="SimSun" panose="02010600030101010101" pitchFamily="2" charset="-122"/>
              </a:rPr>
              <a:t>呢。</a:t>
            </a:r>
            <a:r>
              <a:rPr lang="en-US" altLang="zh-CN" sz="2800" b="1" dirty="0">
                <a:latin typeface="STKaiti" panose="02010600040101010101" pitchFamily="2" charset="-122"/>
                <a:ea typeface="STKaiti" panose="02010600040101010101" pitchFamily="2" charset="-122"/>
                <a:sym typeface="SimSun" panose="02010600030101010101" pitchFamily="2" charset="-122"/>
              </a:rPr>
              <a:t> </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pPr>
            <a:r>
              <a:rPr lang="en-US" altLang="zh-CN" sz="2800" b="1" dirty="0">
                <a:latin typeface="STKaiti" panose="02010600040101010101" pitchFamily="2" charset="-122"/>
                <a:ea typeface="STKaiti" panose="02010600040101010101" pitchFamily="2" charset="-122"/>
                <a:sym typeface="SimSun" panose="02010600030101010101" pitchFamily="2" charset="-122"/>
              </a:rPr>
              <a:t> </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rgbClr val="7F7F7F"/>
              </a:solidFill>
              <a:latin typeface="SimSun-ExtB" panose="02010609060101010101" pitchFamily="49" charset="-122"/>
              <a:ea typeface="SimSun-ExtB" panose="02010609060101010101" pitchFamily="49" charset="-122"/>
              <a:sym typeface="SimSun" panose="02010600030101010101" pitchFamily="2" charset="-122"/>
            </a:endParaRPr>
          </a:p>
        </p:txBody>
      </p:sp>
      <p:pic>
        <p:nvPicPr>
          <p:cNvPr id="97291" name="Picture 4" descr="C:\Documents and Settings\Administrator.CAOFAN\桌面\hsk一级\2课\2-04三-前图46358923（20）.jpg"/>
          <p:cNvPicPr>
            <a:picLocks noChangeArrowheads="1"/>
          </p:cNvPicPr>
          <p:nvPr/>
        </p:nvPicPr>
        <p:blipFill>
          <a:blip r:embed="rId1" cstate="print"/>
          <a:stretch>
            <a:fillRect/>
          </a:stretch>
        </p:blipFill>
        <p:spPr bwMode="auto">
          <a:xfrm>
            <a:off x="1979613" y="2752725"/>
            <a:ext cx="2700337" cy="1800225"/>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sp>
        <p:nvSpPr>
          <p:cNvPr id="15" name="TextBox 14"/>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FZShuTi" panose="02010601030101010101" pitchFamily="2" charset="-122"/>
              <a:ea typeface="FZShuTi" panose="02010601030101010101" pitchFamily="2" charset="-122"/>
            </a:endParaRPr>
          </a:p>
        </p:txBody>
      </p:sp>
    </p:spTree>
  </p:cSld>
  <p:clrMapOvr>
    <a:overrideClrMapping bg1="lt1" tx1="dk1" bg2="lt2" tx2="dk2" accent1="accent1" accent2="accent2" accent3="accent3" accent4="accent4" accent5="accent5" accent6="accent6" hlink="hlink" folHlink="folHlink"/>
  </p:clrMapOvr>
  <p:transition spd="slow"/>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4" y="2241285"/>
            <a:ext cx="10057415"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2165"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2166"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4" name="Text Box 3"/>
          <p:cNvSpPr txBox="1">
            <a:spLocks noChangeArrowheads="1"/>
          </p:cNvSpPr>
          <p:nvPr/>
        </p:nvSpPr>
        <p:spPr bwMode="auto">
          <a:xfrm>
            <a:off x="5265738" y="2816225"/>
            <a:ext cx="9096375" cy="2492375"/>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50000"/>
              </a:lnSpc>
              <a:spcBef>
                <a:spcPct val="0"/>
              </a:spcBef>
              <a:buFontTx/>
              <a:buNone/>
              <a:defRPr/>
            </a:pP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Māmɑ</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zài</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endPar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endParaRPr>
          </a:p>
          <a:p>
            <a:pPr>
              <a:lnSpc>
                <a:spcPct val="150000"/>
              </a:lnSpc>
              <a:spcBef>
                <a:spcPct val="0"/>
              </a:spcBef>
              <a:buFontTx/>
              <a:buNone/>
              <a:defRPr/>
            </a:pPr>
            <a:r>
              <a:rPr lang="zh-CN" altLang="en-US" sz="2800" b="1" dirty="0">
                <a:latin typeface="STKaiti" panose="02010600040101010101" pitchFamily="2" charset="-122"/>
                <a:ea typeface="STKaiti" panose="02010600040101010101" pitchFamily="2" charset="-122"/>
                <a:sym typeface="SimSun" panose="02010600030101010101" pitchFamily="2" charset="-122"/>
              </a:rPr>
              <a:t>妈妈 在</a:t>
            </a:r>
            <a:r>
              <a:rPr lang="en-US" altLang="zh-CN" sz="2800" b="1" dirty="0">
                <a:latin typeface="STKaiti" panose="02010600040101010101" pitchFamily="2" charset="-122"/>
                <a:ea typeface="STKaiti" panose="02010600040101010101" pitchFamily="2" charset="-122"/>
                <a:sym typeface="SimSun" panose="02010600030101010101" pitchFamily="2" charset="-122"/>
              </a:rPr>
              <a:t>________</a:t>
            </a:r>
            <a:r>
              <a:rPr lang="zh-CN" altLang="en-US" sz="2800" b="1" dirty="0">
                <a:latin typeface="STKaiti" panose="02010600040101010101" pitchFamily="2" charset="-122"/>
                <a:ea typeface="STKaiti" panose="02010600040101010101" pitchFamily="2" charset="-122"/>
                <a:sym typeface="SimSun" panose="02010600030101010101" pitchFamily="2" charset="-122"/>
              </a:rPr>
              <a:t>。</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 </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endPar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endParaRPr>
          </a:p>
        </p:txBody>
      </p:sp>
      <p:sp>
        <p:nvSpPr>
          <p:cNvPr id="15" name="TextBox 14"/>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FZShuTi" panose="02010601030101010101" pitchFamily="2" charset="-122"/>
              <a:ea typeface="FZShuTi" panose="02010601030101010101" pitchFamily="2" charset="-122"/>
            </a:endParaRPr>
          </a:p>
        </p:txBody>
      </p:sp>
      <p:pic>
        <p:nvPicPr>
          <p:cNvPr id="98315" name="Picture 4" descr="C:\Documents and Settings\Administrator.CAOFAN\桌面\hsk一级\2课\2-04三-前图46358923（20）.jpg"/>
          <p:cNvPicPr>
            <a:picLocks noChangeAspect="1" noChangeArrowheads="1"/>
          </p:cNvPicPr>
          <p:nvPr/>
        </p:nvPicPr>
        <p:blipFill>
          <a:blip r:embed="rId1" cstate="print"/>
          <a:stretch>
            <a:fillRect/>
          </a:stretch>
        </p:blipFill>
        <p:spPr bwMode="auto">
          <a:xfrm>
            <a:off x="1819275" y="2752725"/>
            <a:ext cx="2700338" cy="1800225"/>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spTree>
  </p:cSld>
  <p:clrMapOvr>
    <a:masterClrMapping/>
  </p:clrMapOvr>
  <p:transition spd="slow"/>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4" y="2241285"/>
            <a:ext cx="10041649"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3189"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3190"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4" name="Text Box 3"/>
          <p:cNvSpPr txBox="1">
            <a:spLocks noChangeArrowheads="1"/>
          </p:cNvSpPr>
          <p:nvPr/>
        </p:nvSpPr>
        <p:spPr bwMode="auto">
          <a:xfrm>
            <a:off x="5368925" y="2867025"/>
            <a:ext cx="9097963" cy="1846263"/>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50000"/>
              </a:lnSpc>
              <a:spcBef>
                <a:spcPct val="0"/>
              </a:spcBef>
              <a:buFontTx/>
              <a:buNone/>
              <a:defRPr/>
            </a:pP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Tā</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méi</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kàn</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shū</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zài</a:t>
            </a:r>
            <a:endPar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endParaRPr>
          </a:p>
          <a:p>
            <a:pPr>
              <a:lnSpc>
                <a:spcPct val="150000"/>
              </a:lnSpc>
              <a:spcBef>
                <a:spcPct val="0"/>
              </a:spcBef>
              <a:buFontTx/>
              <a:buNone/>
              <a:defRPr/>
            </a:pPr>
            <a:r>
              <a:rPr lang="zh-CN" altLang="en-US" sz="2800" b="1" dirty="0">
                <a:latin typeface="STKaiti" panose="02010600040101010101" pitchFamily="2" charset="-122"/>
                <a:ea typeface="STKaiti" panose="02010600040101010101" pitchFamily="2" charset="-122"/>
                <a:sym typeface="SimSun" panose="02010600030101010101" pitchFamily="2" charset="-122"/>
              </a:rPr>
              <a:t>他 没   看   书，在</a:t>
            </a:r>
            <a:r>
              <a:rPr lang="en-US" altLang="zh-CN" sz="2800" b="1" dirty="0">
                <a:latin typeface="STKaiti" panose="02010600040101010101" pitchFamily="2" charset="-122"/>
                <a:ea typeface="STKaiti" panose="02010600040101010101" pitchFamily="2" charset="-122"/>
                <a:sym typeface="SimSun" panose="02010600030101010101" pitchFamily="2" charset="-122"/>
              </a:rPr>
              <a:t>________</a:t>
            </a:r>
            <a:r>
              <a:rPr lang="zh-CN" altLang="en-US" sz="2800" b="1" dirty="0">
                <a:latin typeface="STKaiti" panose="02010600040101010101" pitchFamily="2" charset="-122"/>
                <a:ea typeface="STKaiti" panose="02010600040101010101" pitchFamily="2" charset="-122"/>
                <a:sym typeface="SimSun" panose="02010600030101010101" pitchFamily="2" charset="-122"/>
              </a:rPr>
              <a:t>。</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endPar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endParaRPr>
          </a:p>
        </p:txBody>
      </p:sp>
      <p:pic>
        <p:nvPicPr>
          <p:cNvPr id="12" name="Picture 4" descr="C:\Documents and Settings\Administrator.CAOFAN\桌面\hsk一级\2课\2-04三-前图46358923（20）.jpg"/>
          <p:cNvPicPr>
            <a:picLocks noChangeArrowheads="1"/>
          </p:cNvPicPr>
          <p:nvPr/>
        </p:nvPicPr>
        <p:blipFill>
          <a:blip r:embed="rId1" cstate="print"/>
          <a:stretch>
            <a:fillRect/>
          </a:stretch>
        </p:blipFill>
        <p:spPr bwMode="auto">
          <a:xfrm>
            <a:off x="1793875" y="2763838"/>
            <a:ext cx="2695575" cy="1790700"/>
          </a:xfrm>
          <a:prstGeom prst="rect">
            <a:avLst/>
          </a:prstGeom>
          <a:ln w="38100" cap="sq">
            <a:solidFill>
              <a:srgbClr val="000000"/>
            </a:solidFill>
            <a:prstDash val="solid"/>
            <a:miter lim="800000"/>
            <a:headEnd/>
            <a:tailEnd/>
          </a:ln>
          <a:effectLst>
            <a:outerShdw blurRad="50800" dist="38100" dir="2700000" algn="tl" rotWithShape="0">
              <a:srgbClr val="000000">
                <a:alpha val="43000"/>
              </a:srgbClr>
            </a:outerShdw>
          </a:effectLst>
        </p:spPr>
      </p:pic>
      <p:sp>
        <p:nvSpPr>
          <p:cNvPr id="15" name="TextBox 14"/>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FZShuTi" panose="02010601030101010101" pitchFamily="2" charset="-122"/>
              <a:ea typeface="FZShuTi" panose="02010601030101010101" pitchFamily="2" charset="-122"/>
            </a:endParaRPr>
          </a:p>
        </p:txBody>
      </p:sp>
    </p:spTree>
  </p:cSld>
  <p:clrMapOvr>
    <a:masterClrMapping/>
  </p:clrMapOvr>
  <p:transition spd="slow"/>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5" y="2241285"/>
            <a:ext cx="10073180"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dirty="0"/>
          </a:p>
        </p:txBody>
      </p:sp>
      <p:cxnSp>
        <p:nvCxnSpPr>
          <p:cNvPr id="94213"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4214"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00363" name="Picture 4" descr="C:\Documents and Settings\Administrator.CAOFAN\桌面\hsk一级\2课\2-04三-前图46358923（20）.jpg"/>
          <p:cNvPicPr>
            <a:picLocks noChangeArrowheads="1"/>
          </p:cNvPicPr>
          <p:nvPr/>
        </p:nvPicPr>
        <p:blipFill>
          <a:blip r:embed="rId1" cstate="print"/>
          <a:stretch>
            <a:fillRect/>
          </a:stretch>
        </p:blipFill>
        <p:spPr bwMode="auto">
          <a:xfrm>
            <a:off x="1806575" y="2728913"/>
            <a:ext cx="1979613" cy="2519362"/>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sp>
        <p:nvSpPr>
          <p:cNvPr id="16" name="Text Box 3"/>
          <p:cNvSpPr txBox="1">
            <a:spLocks noChangeArrowheads="1"/>
          </p:cNvSpPr>
          <p:nvPr/>
        </p:nvSpPr>
        <p:spPr bwMode="auto">
          <a:xfrm>
            <a:off x="5176838" y="2847975"/>
            <a:ext cx="9097962" cy="1846263"/>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50000"/>
              </a:lnSpc>
              <a:spcBef>
                <a:spcPct val="0"/>
              </a:spcBef>
              <a:buFontTx/>
              <a:buNone/>
              <a:defRPr/>
            </a:pP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Tā</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méi</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ɡōnɡzuò</a:t>
            </a:r>
            <a:r>
              <a:rPr lang="zh-CN" altLang="en-US"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ne  </a:t>
            </a:r>
            <a:endPar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endParaRPr>
          </a:p>
          <a:p>
            <a:pPr>
              <a:lnSpc>
                <a:spcPct val="150000"/>
              </a:lnSpc>
              <a:spcBef>
                <a:spcPct val="0"/>
              </a:spcBef>
              <a:buFontTx/>
              <a:buNone/>
              <a:defRPr/>
            </a:pPr>
            <a:r>
              <a:rPr lang="zh-CN" altLang="en-US" sz="2800" b="1" dirty="0">
                <a:latin typeface="STKaiti" panose="02010600040101010101" pitchFamily="2" charset="-122"/>
                <a:ea typeface="STKaiti" panose="02010600040101010101" pitchFamily="2" charset="-122"/>
                <a:sym typeface="SimSun" panose="02010600030101010101" pitchFamily="2" charset="-122"/>
              </a:rPr>
              <a:t>她 没   工作，</a:t>
            </a:r>
            <a:r>
              <a:rPr lang="en-US" altLang="zh-CN" sz="2800" b="1" dirty="0">
                <a:latin typeface="STKaiti" panose="02010600040101010101" pitchFamily="2" charset="-122"/>
                <a:ea typeface="STKaiti" panose="02010600040101010101" pitchFamily="2" charset="-122"/>
                <a:sym typeface="SimSun" panose="02010600030101010101" pitchFamily="2" charset="-122"/>
              </a:rPr>
              <a:t>________ </a:t>
            </a:r>
            <a:r>
              <a:rPr lang="zh-CN" altLang="en-US" sz="2800" b="1" dirty="0">
                <a:latin typeface="STKaiti" panose="02010600040101010101" pitchFamily="2" charset="-122"/>
                <a:ea typeface="STKaiti" panose="02010600040101010101" pitchFamily="2" charset="-122"/>
                <a:sym typeface="SimSun" panose="02010600030101010101" pitchFamily="2" charset="-122"/>
              </a:rPr>
              <a:t>呢。</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endPar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endParaRPr>
          </a:p>
        </p:txBody>
      </p:sp>
      <p:sp>
        <p:nvSpPr>
          <p:cNvPr id="14" name="TextBox 13"/>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FZShuTi" panose="02010601030101010101" pitchFamily="2" charset="-122"/>
              <a:ea typeface="FZShuTi" panose="02010601030101010101" pitchFamily="2" charset="-122"/>
            </a:endParaRPr>
          </a:p>
        </p:txBody>
      </p:sp>
    </p:spTree>
  </p:cSld>
  <p:clrMapOvr>
    <a:masterClrMapping/>
  </p:clrMapOvr>
  <p:transition spd="slow"/>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5234"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5235" name="组合 8"/>
          <p:cNvGrpSpPr/>
          <p:nvPr/>
        </p:nvGrpSpPr>
        <p:grpSpPr bwMode="auto">
          <a:xfrm>
            <a:off x="307975" y="6350"/>
            <a:ext cx="3798888" cy="646113"/>
            <a:chOff x="308629" y="6819"/>
            <a:chExt cx="3797467" cy="646767"/>
          </a:xfrm>
        </p:grpSpPr>
        <p:sp>
          <p:nvSpPr>
            <p:cNvPr id="10" name="Text Box 4"/>
            <p:cNvSpPr txBox="1">
              <a:spLocks noChangeArrowheads="1"/>
            </p:cNvSpPr>
            <p:nvPr/>
          </p:nvSpPr>
          <p:spPr bwMode="auto">
            <a:xfrm>
              <a:off x="329259" y="6819"/>
              <a:ext cx="3776837" cy="646767"/>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运用</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Application</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586"/>
              <a:ext cx="379746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 name="TextBox 6"/>
          <p:cNvSpPr txBox="1"/>
          <p:nvPr/>
        </p:nvSpPr>
        <p:spPr>
          <a:xfrm>
            <a:off x="1057275" y="787400"/>
            <a:ext cx="3819525" cy="461963"/>
          </a:xfrm>
          <a:prstGeom prst="rect">
            <a:avLst/>
          </a:prstGeom>
          <a:noFill/>
        </p:spPr>
        <p:txBody>
          <a:bodyPr>
            <a:spAutoFit/>
          </a:bodyPr>
          <a:lstStyle/>
          <a:p>
            <a:pPr>
              <a:defRPr/>
            </a:pPr>
            <a:r>
              <a:rPr lang="en-US" altLang="zh-CN" sz="2400" b="1" dirty="0">
                <a:latin typeface="+mn-ea"/>
                <a:ea typeface="+mn-ea"/>
              </a:rPr>
              <a:t>1.</a:t>
            </a:r>
            <a:r>
              <a:rPr lang="zh-CN" altLang="en-US" sz="2400" b="1" dirty="0">
                <a:latin typeface="+mn-ea"/>
                <a:ea typeface="+mn-ea"/>
              </a:rPr>
              <a:t>双人活动 </a:t>
            </a:r>
            <a:r>
              <a:rPr lang="en-US" altLang="zh-CN" dirty="0">
                <a:latin typeface="+mn-ea"/>
                <a:ea typeface="+mn-ea"/>
              </a:rPr>
              <a:t>Pair Work</a:t>
            </a:r>
            <a:endParaRPr lang="en-US" altLang="zh-CN" dirty="0">
              <a:latin typeface="+mn-ea"/>
              <a:ea typeface="+mn-ea"/>
            </a:endParaRPr>
          </a:p>
        </p:txBody>
      </p:sp>
      <p:sp>
        <p:nvSpPr>
          <p:cNvPr id="95237" name="TextBox 7"/>
          <p:cNvSpPr txBox="1">
            <a:spLocks noChangeArrowheads="1"/>
          </p:cNvSpPr>
          <p:nvPr/>
        </p:nvSpPr>
        <p:spPr bwMode="auto">
          <a:xfrm>
            <a:off x="1101725" y="1371600"/>
            <a:ext cx="9539288" cy="1692275"/>
          </a:xfrm>
          <a:prstGeom prst="rect">
            <a:avLst/>
          </a:prstGeom>
          <a:noFill/>
          <a:ln w="9525">
            <a:noFill/>
            <a:miter lim="800000"/>
          </a:ln>
        </p:spPr>
        <p:txBody>
          <a:bodyPr>
            <a:spAutoFit/>
          </a:bodyPr>
          <a:lstStyle/>
          <a:p>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Zuótiān</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xiàwǔ</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wǔ</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diǎn</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nǐ</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zài</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zuò</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shénme</a:t>
            </a:r>
            <a:r>
              <a:rPr lang="en-US" altLang="zh-CN" sz="2400" dirty="0">
                <a:latin typeface="GB Pinyinok-D" panose="02010601030101010101" pitchFamily="2" charset="-122"/>
                <a:ea typeface="GB Pinyinok-D" panose="02010601030101010101" pitchFamily="2" charset="-122"/>
              </a:rPr>
              <a:t> ne </a:t>
            </a:r>
            <a:endParaRPr lang="en-US" altLang="zh-CN" sz="2400" dirty="0">
              <a:latin typeface="GB Pinyinok-D" panose="02010601030101010101" pitchFamily="2" charset="-122"/>
              <a:ea typeface="GB Pinyinok-D" panose="02010601030101010101" pitchFamily="2" charset="-122"/>
            </a:endParaRPr>
          </a:p>
          <a:p>
            <a:r>
              <a:rPr lang="zh-CN" altLang="en-US" sz="2800" b="1" dirty="0">
                <a:latin typeface="STKaiti" panose="02010600040101010101" pitchFamily="2" charset="-122"/>
                <a:ea typeface="STKaiti" panose="02010600040101010101" pitchFamily="2" charset="-122"/>
              </a:rPr>
              <a:t>例如：</a:t>
            </a:r>
            <a:r>
              <a:rPr lang="en-US" altLang="zh-CN" sz="2800" b="1" dirty="0">
                <a:latin typeface="STKaiti" panose="02010600040101010101" pitchFamily="2" charset="-122"/>
                <a:ea typeface="STKaiti" panose="02010600040101010101" pitchFamily="2" charset="-122"/>
              </a:rPr>
              <a:t>A</a:t>
            </a:r>
            <a:r>
              <a:rPr lang="zh-CN" altLang="en-US" sz="2800" b="1" dirty="0">
                <a:latin typeface="STKaiti" panose="02010600040101010101" pitchFamily="2" charset="-122"/>
                <a:ea typeface="STKaiti" panose="02010600040101010101" pitchFamily="2" charset="-122"/>
              </a:rPr>
              <a:t>：昨天  下午  五  点，你 在 做   什么  呢？</a:t>
            </a:r>
            <a:endParaRPr lang="en-US" altLang="zh-CN" sz="2800" b="1" dirty="0">
              <a:latin typeface="STKaiti" panose="02010600040101010101" pitchFamily="2" charset="-122"/>
              <a:ea typeface="STKaiti" panose="02010600040101010101" pitchFamily="2" charset="-122"/>
            </a:endParaRPr>
          </a:p>
          <a:p>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Zuótiān</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xiàwǔ</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wǔ</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diǎn</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wǒ</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zài</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xuéxí</a:t>
            </a:r>
            <a:r>
              <a:rPr lang="en-US" altLang="zh-CN" sz="2400" dirty="0">
                <a:latin typeface="GB Pinyinok-D" panose="02010601030101010101" pitchFamily="2" charset="-122"/>
                <a:ea typeface="GB Pinyinok-D" panose="02010601030101010101" pitchFamily="2" charset="-122"/>
              </a:rPr>
              <a:t> ne </a:t>
            </a:r>
            <a:endParaRPr lang="en-US" altLang="zh-CN" sz="2400" dirty="0">
              <a:latin typeface="GB Pinyinok-D" panose="02010601030101010101" pitchFamily="2" charset="-122"/>
              <a:ea typeface="GB Pinyinok-D" panose="02010601030101010101" pitchFamily="2" charset="-122"/>
            </a:endParaRPr>
          </a:p>
          <a:p>
            <a:r>
              <a:rPr lang="en-US" altLang="zh-CN" sz="2800" dirty="0">
                <a:latin typeface="GB Pinyinok-D" panose="02010601030101010101" pitchFamily="2" charset="-122"/>
                <a:ea typeface="GB Pinyinok-D" panose="02010601030101010101" pitchFamily="2" charset="-122"/>
              </a:rPr>
              <a:t>            </a:t>
            </a:r>
            <a:r>
              <a:rPr lang="en-US" altLang="zh-CN" sz="2800" b="1" dirty="0">
                <a:latin typeface="STKaiti" panose="02010600040101010101" pitchFamily="2" charset="-122"/>
                <a:ea typeface="STKaiti" panose="02010600040101010101" pitchFamily="2" charset="-122"/>
              </a:rPr>
              <a:t>B</a:t>
            </a:r>
            <a:r>
              <a:rPr lang="zh-CN" altLang="en-US" sz="2800" b="1" dirty="0">
                <a:latin typeface="STKaiti" panose="02010600040101010101" pitchFamily="2" charset="-122"/>
                <a:ea typeface="STKaiti" panose="02010600040101010101" pitchFamily="2" charset="-122"/>
              </a:rPr>
              <a:t>：昨天  下午 五  点，我  在 学习 呢。</a:t>
            </a:r>
            <a:endParaRPr lang="zh-CN" altLang="en-US" sz="2800" b="1" dirty="0">
              <a:latin typeface="STKaiti" panose="02010600040101010101" pitchFamily="2" charset="-122"/>
              <a:ea typeface="STKaiti" panose="02010600040101010101" pitchFamily="2" charset="-122"/>
            </a:endParaRPr>
          </a:p>
        </p:txBody>
      </p:sp>
      <p:sp>
        <p:nvSpPr>
          <p:cNvPr id="43" name="TextBox 42"/>
          <p:cNvSpPr txBox="1"/>
          <p:nvPr/>
        </p:nvSpPr>
        <p:spPr bwMode="auto">
          <a:xfrm>
            <a:off x="1792288" y="3532188"/>
            <a:ext cx="8202612" cy="1692275"/>
          </a:xfrm>
          <a:prstGeom prst="rect">
            <a:avLst/>
          </a:prstGeom>
          <a:noFill/>
          <a:ln w="38100">
            <a:solidFill>
              <a:schemeClr val="accent4">
                <a:lumMod val="75000"/>
              </a:schemeClr>
            </a:solidFill>
            <a:prstDash val="lgDash"/>
          </a:ln>
        </p:spPr>
        <p:txBody>
          <a:bodyPr>
            <a:spAutoFit/>
          </a:bodyPr>
          <a:lstStyle/>
          <a:p>
            <a:pPr>
              <a:defRPr/>
            </a:pP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a:rPr>
              <a:t>chīfàn</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mǎi</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dōnɡxi</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kàn</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diànshì</a:t>
            </a:r>
            <a:endParaRPr lang="en-US" altLang="zh-CN" sz="2400" dirty="0">
              <a:latin typeface="GB Pinyinok-D" panose="02010601030101010101" pitchFamily="2" charset="-122"/>
              <a:ea typeface="GB Pinyinok-D" panose="02010601030101010101" pitchFamily="2" charset="-122"/>
            </a:endParaRPr>
          </a:p>
          <a:p>
            <a:pPr algn="ctr">
              <a:defRPr/>
            </a:pPr>
            <a:r>
              <a:rPr lang="zh-CN" altLang="en-US" sz="2800" b="1" dirty="0">
                <a:latin typeface="STKaiti" panose="02010600040101010101" pitchFamily="2" charset="-122"/>
                <a:ea typeface="STKaiti" panose="02010600040101010101" pitchFamily="2" charset="-122"/>
              </a:rPr>
              <a:t>吃饭               买   东西              看  电视</a:t>
            </a:r>
            <a:endParaRPr lang="en-US" altLang="zh-CN" sz="2800" b="1" dirty="0">
              <a:latin typeface="STKaiti" panose="02010600040101010101" pitchFamily="2" charset="-122"/>
              <a:ea typeface="STKaiti" panose="02010600040101010101" pitchFamily="2" charset="-122"/>
            </a:endParaRPr>
          </a:p>
          <a:p>
            <a:pPr>
              <a:defRPr/>
            </a:pP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dǎ</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diànhuà</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shuìjiào</a:t>
            </a:r>
            <a:endParaRPr lang="en-US" altLang="zh-CN" sz="2400" b="1" dirty="0">
              <a:latin typeface="GB Pinyinok-D" panose="02010601030101010101" pitchFamily="2" charset="-122"/>
              <a:ea typeface="GB Pinyinok-D" panose="02010601030101010101" pitchFamily="2" charset="-122"/>
            </a:endParaRPr>
          </a:p>
          <a:p>
            <a:pPr>
              <a:defRPr/>
            </a:pPr>
            <a:r>
              <a:rPr lang="zh-CN" altLang="en-US" sz="2800" b="1" dirty="0">
                <a:latin typeface="STKaiti" panose="02010600040101010101" pitchFamily="2" charset="-122"/>
                <a:ea typeface="STKaiti" panose="02010600040101010101" pitchFamily="2" charset="-122"/>
              </a:rPr>
              <a:t>            打  电话          睡觉  </a:t>
            </a:r>
            <a:endParaRPr lang="zh-CN" altLang="en-US" sz="2800" b="1" dirty="0">
              <a:latin typeface="STKaiti" panose="02010600040101010101" pitchFamily="2" charset="-122"/>
              <a:ea typeface="STKaiti" panose="02010600040101010101" pitchFamily="2" charset="-122"/>
            </a:endParaRPr>
          </a:p>
        </p:txBody>
      </p:sp>
      <p:grpSp>
        <p:nvGrpSpPr>
          <p:cNvPr id="95239" name="组合 21"/>
          <p:cNvGrpSpPr/>
          <p:nvPr/>
        </p:nvGrpSpPr>
        <p:grpSpPr bwMode="auto">
          <a:xfrm>
            <a:off x="1728788" y="3532188"/>
            <a:ext cx="771525" cy="1703387"/>
            <a:chOff x="1698623" y="2258869"/>
            <a:chExt cx="771439" cy="3955328"/>
          </a:xfrm>
        </p:grpSpPr>
        <p:cxnSp>
          <p:nvCxnSpPr>
            <p:cNvPr id="46" name="直接连接符 45"/>
            <p:cNvCxnSpPr/>
            <p:nvPr/>
          </p:nvCxnSpPr>
          <p:spPr>
            <a:xfrm>
              <a:off x="1793862" y="2258869"/>
              <a:ext cx="0" cy="3885291"/>
            </a:xfrm>
            <a:prstGeom prst="line">
              <a:avLst/>
            </a:prstGeom>
            <a:ln w="1905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1698623" y="6214197"/>
              <a:ext cx="771439" cy="0"/>
            </a:xfrm>
            <a:prstGeom prst="line">
              <a:avLst/>
            </a:prstGeom>
            <a:ln w="1905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nvCxnSpPr>
          <p:spPr>
            <a:xfrm>
              <a:off x="1698623" y="2258869"/>
              <a:ext cx="771439" cy="0"/>
            </a:xfrm>
            <a:prstGeom prst="line">
              <a:avLst/>
            </a:prstGeom>
            <a:ln w="1905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7" presetClass="entr" presetSubtype="0" fill="hold" nodeType="clickEffect">
                                  <p:stCondLst>
                                    <p:cond delay="0"/>
                                  </p:stCondLst>
                                  <p:childTnLst>
                                    <p:set>
                                      <p:cBhvr>
                                        <p:cTn id="6" dur="1" fill="hold">
                                          <p:stCondLst>
                                            <p:cond delay="0"/>
                                          </p:stCondLst>
                                        </p:cTn>
                                        <p:tgtEl>
                                          <p:spTgt spid="43">
                                            <p:txEl>
                                              <p:pRg st="0" end="0"/>
                                            </p:txEl>
                                          </p:spTgt>
                                        </p:tgtEl>
                                        <p:attrNameLst>
                                          <p:attrName>style.visibility</p:attrName>
                                        </p:attrNameLst>
                                      </p:cBhvr>
                                      <p:to>
                                        <p:strVal val="visible"/>
                                      </p:to>
                                    </p:set>
                                    <p:animEffect transition="in" filter="fade">
                                      <p:cBhvr>
                                        <p:cTn id="7" dur="1000"/>
                                        <p:tgtEl>
                                          <p:spTgt spid="43">
                                            <p:txEl>
                                              <p:pRg st="0" end="0"/>
                                            </p:txEl>
                                          </p:spTgt>
                                        </p:tgtEl>
                                      </p:cBhvr>
                                    </p:animEffect>
                                    <p:anim calcmode="lin" valueType="num">
                                      <p:cBhvr>
                                        <p:cTn id="8" dur="100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9" dur="900" decel="100000" fill="hold"/>
                                        <p:tgtEl>
                                          <p:spTgt spid="43">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3">
                                            <p:txEl>
                                              <p:pRg st="0" end="0"/>
                                            </p:txEl>
                                          </p:spTgt>
                                        </p:tgtEl>
                                        <p:attrNameLst>
                                          <p:attrName>ppt_y</p:attrName>
                                        </p:attrNameLst>
                                      </p:cBhvr>
                                      <p:tavLst>
                                        <p:tav tm="0">
                                          <p:val>
                                            <p:strVal val="#ppt_y-.03"/>
                                          </p:val>
                                        </p:tav>
                                        <p:tav tm="100000">
                                          <p:val>
                                            <p:strVal val="#ppt_y"/>
                                          </p:val>
                                        </p:tav>
                                      </p:tavLst>
                                    </p:anim>
                                  </p:childTnLst>
                                </p:cTn>
                              </p:par>
                              <p:par>
                                <p:cTn id="11" presetID="37" presetClass="entr" presetSubtype="0" fill="hold" nodeType="withEffect">
                                  <p:stCondLst>
                                    <p:cond delay="0"/>
                                  </p:stCondLst>
                                  <p:childTnLst>
                                    <p:set>
                                      <p:cBhvr>
                                        <p:cTn id="12" dur="1" fill="hold">
                                          <p:stCondLst>
                                            <p:cond delay="0"/>
                                          </p:stCondLst>
                                        </p:cTn>
                                        <p:tgtEl>
                                          <p:spTgt spid="43">
                                            <p:txEl>
                                              <p:pRg st="1" end="1"/>
                                            </p:txEl>
                                          </p:spTgt>
                                        </p:tgtEl>
                                        <p:attrNameLst>
                                          <p:attrName>style.visibility</p:attrName>
                                        </p:attrNameLst>
                                      </p:cBhvr>
                                      <p:to>
                                        <p:strVal val="visible"/>
                                      </p:to>
                                    </p:set>
                                    <p:animEffect transition="in" filter="fade">
                                      <p:cBhvr>
                                        <p:cTn id="13" dur="1000"/>
                                        <p:tgtEl>
                                          <p:spTgt spid="43">
                                            <p:txEl>
                                              <p:pRg st="1" end="1"/>
                                            </p:txEl>
                                          </p:spTgt>
                                        </p:tgtEl>
                                      </p:cBhvr>
                                    </p:animEffect>
                                    <p:anim calcmode="lin" valueType="num">
                                      <p:cBhvr>
                                        <p:cTn id="14" dur="1000" fill="hold"/>
                                        <p:tgtEl>
                                          <p:spTgt spid="43">
                                            <p:txEl>
                                              <p:pRg st="1" end="1"/>
                                            </p:txEl>
                                          </p:spTgt>
                                        </p:tgtEl>
                                        <p:attrNameLst>
                                          <p:attrName>ppt_x</p:attrName>
                                        </p:attrNameLst>
                                      </p:cBhvr>
                                      <p:tavLst>
                                        <p:tav tm="0">
                                          <p:val>
                                            <p:strVal val="#ppt_x"/>
                                          </p:val>
                                        </p:tav>
                                        <p:tav tm="100000">
                                          <p:val>
                                            <p:strVal val="#ppt_x"/>
                                          </p:val>
                                        </p:tav>
                                      </p:tavLst>
                                    </p:anim>
                                    <p:anim calcmode="lin" valueType="num">
                                      <p:cBhvr>
                                        <p:cTn id="15" dur="900" decel="100000" fill="hold"/>
                                        <p:tgtEl>
                                          <p:spTgt spid="43">
                                            <p:txEl>
                                              <p:pRg st="1" end="1"/>
                                            </p:txEl>
                                          </p:spTgt>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43">
                                            <p:txEl>
                                              <p:pRg st="1" end="1"/>
                                            </p:txEl>
                                          </p:spTgt>
                                        </p:tgtEl>
                                        <p:attrNameLst>
                                          <p:attrName>ppt_y</p:attrName>
                                        </p:attrNameLst>
                                      </p:cBhvr>
                                      <p:tavLst>
                                        <p:tav tm="0">
                                          <p:val>
                                            <p:strVal val="#ppt_y-.03"/>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7" presetClass="entr" presetSubtype="0" fill="hold" nodeType="clickEffect">
                                  <p:stCondLst>
                                    <p:cond delay="0"/>
                                  </p:stCondLst>
                                  <p:childTnLst>
                                    <p:set>
                                      <p:cBhvr>
                                        <p:cTn id="20" dur="1" fill="hold">
                                          <p:stCondLst>
                                            <p:cond delay="0"/>
                                          </p:stCondLst>
                                        </p:cTn>
                                        <p:tgtEl>
                                          <p:spTgt spid="43">
                                            <p:txEl>
                                              <p:pRg st="2" end="2"/>
                                            </p:txEl>
                                          </p:spTgt>
                                        </p:tgtEl>
                                        <p:attrNameLst>
                                          <p:attrName>style.visibility</p:attrName>
                                        </p:attrNameLst>
                                      </p:cBhvr>
                                      <p:to>
                                        <p:strVal val="visible"/>
                                      </p:to>
                                    </p:set>
                                    <p:animEffect transition="in" filter="fade">
                                      <p:cBhvr>
                                        <p:cTn id="21" dur="1000"/>
                                        <p:tgtEl>
                                          <p:spTgt spid="43">
                                            <p:txEl>
                                              <p:pRg st="2" end="2"/>
                                            </p:txEl>
                                          </p:spTgt>
                                        </p:tgtEl>
                                      </p:cBhvr>
                                    </p:animEffect>
                                    <p:anim calcmode="lin" valueType="num">
                                      <p:cBhvr>
                                        <p:cTn id="22" dur="1000" fill="hold"/>
                                        <p:tgtEl>
                                          <p:spTgt spid="43">
                                            <p:txEl>
                                              <p:pRg st="2" end="2"/>
                                            </p:txEl>
                                          </p:spTgt>
                                        </p:tgtEl>
                                        <p:attrNameLst>
                                          <p:attrName>ppt_x</p:attrName>
                                        </p:attrNameLst>
                                      </p:cBhvr>
                                      <p:tavLst>
                                        <p:tav tm="0">
                                          <p:val>
                                            <p:strVal val="#ppt_x"/>
                                          </p:val>
                                        </p:tav>
                                        <p:tav tm="100000">
                                          <p:val>
                                            <p:strVal val="#ppt_x"/>
                                          </p:val>
                                        </p:tav>
                                      </p:tavLst>
                                    </p:anim>
                                    <p:anim calcmode="lin" valueType="num">
                                      <p:cBhvr>
                                        <p:cTn id="23" dur="900" decel="100000" fill="hold"/>
                                        <p:tgtEl>
                                          <p:spTgt spid="43">
                                            <p:txEl>
                                              <p:pRg st="2" end="2"/>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900"/>
                                          </p:stCondLst>
                                        </p:cTn>
                                        <p:tgtEl>
                                          <p:spTgt spid="43">
                                            <p:txEl>
                                              <p:pRg st="2" end="2"/>
                                            </p:txEl>
                                          </p:spTgt>
                                        </p:tgtEl>
                                        <p:attrNameLst>
                                          <p:attrName>ppt_y</p:attrName>
                                        </p:attrNameLst>
                                      </p:cBhvr>
                                      <p:tavLst>
                                        <p:tav tm="0">
                                          <p:val>
                                            <p:strVal val="#ppt_y-.03"/>
                                          </p:val>
                                        </p:tav>
                                        <p:tav tm="100000">
                                          <p:val>
                                            <p:strVal val="#ppt_y"/>
                                          </p:val>
                                        </p:tav>
                                      </p:tavLst>
                                    </p:anim>
                                  </p:childTnLst>
                                </p:cTn>
                              </p:par>
                              <p:par>
                                <p:cTn id="25" presetID="37" presetClass="entr" presetSubtype="0" fill="hold" nodeType="withEffect">
                                  <p:stCondLst>
                                    <p:cond delay="0"/>
                                  </p:stCondLst>
                                  <p:childTnLst>
                                    <p:set>
                                      <p:cBhvr>
                                        <p:cTn id="26" dur="1" fill="hold">
                                          <p:stCondLst>
                                            <p:cond delay="0"/>
                                          </p:stCondLst>
                                        </p:cTn>
                                        <p:tgtEl>
                                          <p:spTgt spid="43">
                                            <p:txEl>
                                              <p:pRg st="3" end="3"/>
                                            </p:txEl>
                                          </p:spTgt>
                                        </p:tgtEl>
                                        <p:attrNameLst>
                                          <p:attrName>style.visibility</p:attrName>
                                        </p:attrNameLst>
                                      </p:cBhvr>
                                      <p:to>
                                        <p:strVal val="visible"/>
                                      </p:to>
                                    </p:set>
                                    <p:animEffect transition="in" filter="fade">
                                      <p:cBhvr>
                                        <p:cTn id="27" dur="1000"/>
                                        <p:tgtEl>
                                          <p:spTgt spid="43">
                                            <p:txEl>
                                              <p:pRg st="3" end="3"/>
                                            </p:txEl>
                                          </p:spTgt>
                                        </p:tgtEl>
                                      </p:cBhvr>
                                    </p:animEffect>
                                    <p:anim calcmode="lin" valueType="num">
                                      <p:cBhvr>
                                        <p:cTn id="28" dur="1000" fill="hold"/>
                                        <p:tgtEl>
                                          <p:spTgt spid="43">
                                            <p:txEl>
                                              <p:pRg st="3" end="3"/>
                                            </p:txEl>
                                          </p:spTgt>
                                        </p:tgtEl>
                                        <p:attrNameLst>
                                          <p:attrName>ppt_x</p:attrName>
                                        </p:attrNameLst>
                                      </p:cBhvr>
                                      <p:tavLst>
                                        <p:tav tm="0">
                                          <p:val>
                                            <p:strVal val="#ppt_x"/>
                                          </p:val>
                                        </p:tav>
                                        <p:tav tm="100000">
                                          <p:val>
                                            <p:strVal val="#ppt_x"/>
                                          </p:val>
                                        </p:tav>
                                      </p:tavLst>
                                    </p:anim>
                                    <p:anim calcmode="lin" valueType="num">
                                      <p:cBhvr>
                                        <p:cTn id="29" dur="900" decel="100000" fill="hold"/>
                                        <p:tgtEl>
                                          <p:spTgt spid="43">
                                            <p:txEl>
                                              <p:pRg st="3" end="3"/>
                                            </p:txEl>
                                          </p:spTgt>
                                        </p:tgtEl>
                                        <p:attrNameLst>
                                          <p:attrName>ppt_y</p:attrName>
                                        </p:attrNameLst>
                                      </p:cBhvr>
                                      <p:tavLst>
                                        <p:tav tm="0">
                                          <p:val>
                                            <p:strVal val="#ppt_y+1"/>
                                          </p:val>
                                        </p:tav>
                                        <p:tav tm="100000">
                                          <p:val>
                                            <p:strVal val="#ppt_y-.03"/>
                                          </p:val>
                                        </p:tav>
                                      </p:tavLst>
                                    </p:anim>
                                    <p:anim calcmode="lin" valueType="num">
                                      <p:cBhvr>
                                        <p:cTn id="30" dur="100" accel="100000" fill="hold">
                                          <p:stCondLst>
                                            <p:cond delay="900"/>
                                          </p:stCondLst>
                                        </p:cTn>
                                        <p:tgtEl>
                                          <p:spTgt spid="43">
                                            <p:txEl>
                                              <p:pRg st="3" end="3"/>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6258"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cxnSp>
        <p:nvCxnSpPr>
          <p:cNvPr id="11" name="直接连接符 10"/>
          <p:cNvCxnSpPr/>
          <p:nvPr/>
        </p:nvCxnSpPr>
        <p:spPr bwMode="auto">
          <a:xfrm>
            <a:off x="349250" y="652463"/>
            <a:ext cx="3757613"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1057275" y="898525"/>
            <a:ext cx="9301163" cy="461963"/>
          </a:xfrm>
          <a:prstGeom prst="rect">
            <a:avLst/>
          </a:prstGeom>
          <a:noFill/>
        </p:spPr>
        <p:txBody>
          <a:bodyPr>
            <a:spAutoFit/>
          </a:bodyPr>
          <a:lstStyle/>
          <a:p>
            <a:pPr>
              <a:defRPr/>
            </a:pPr>
            <a:r>
              <a:rPr lang="en-US" altLang="zh-CN" sz="2400" b="1" dirty="0">
                <a:latin typeface="+mn-ea"/>
                <a:ea typeface="+mn-ea"/>
              </a:rPr>
              <a:t>2.</a:t>
            </a:r>
            <a:r>
              <a:rPr lang="zh-CN" altLang="en-US" sz="2400" b="1" dirty="0">
                <a:latin typeface="+mn-ea"/>
                <a:ea typeface="+mn-ea"/>
              </a:rPr>
              <a:t>小组活动 </a:t>
            </a:r>
            <a:r>
              <a:rPr lang="en-US" altLang="zh-CN" dirty="0">
                <a:latin typeface="+mn-ea"/>
                <a:ea typeface="+mn-ea"/>
              </a:rPr>
              <a:t>Group Work</a:t>
            </a:r>
            <a:endParaRPr lang="en-US" altLang="zh-CN" dirty="0">
              <a:latin typeface="+mn-ea"/>
              <a:ea typeface="+mn-ea"/>
            </a:endParaRPr>
          </a:p>
        </p:txBody>
      </p:sp>
      <p:sp>
        <p:nvSpPr>
          <p:cNvPr id="42" name="Text Box 4"/>
          <p:cNvSpPr txBox="1">
            <a:spLocks noChangeArrowheads="1"/>
          </p:cNvSpPr>
          <p:nvPr/>
        </p:nvSpPr>
        <p:spPr bwMode="auto">
          <a:xfrm>
            <a:off x="328613" y="6350"/>
            <a:ext cx="3778250"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运用</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Application</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graphicFrame>
        <p:nvGraphicFramePr>
          <p:cNvPr id="14" name="表格 13"/>
          <p:cNvGraphicFramePr>
            <a:graphicFrameLocks noGrp="1"/>
          </p:cNvGraphicFramePr>
          <p:nvPr/>
        </p:nvGraphicFramePr>
        <p:xfrm>
          <a:off x="1185863" y="1922463"/>
          <a:ext cx="10237788" cy="3078480"/>
        </p:xfrm>
        <a:graphic>
          <a:graphicData uri="http://schemas.openxmlformats.org/drawingml/2006/table">
            <a:tbl>
              <a:tblPr firstRow="1" bandRow="1">
                <a:tableStyleId>{5C22544A-7EE6-4342-B048-85BDC9FD1C3A}</a:tableStyleId>
              </a:tblPr>
              <a:tblGrid>
                <a:gridCol w="916296"/>
                <a:gridCol w="3953003"/>
                <a:gridCol w="5368489"/>
              </a:tblGrid>
              <a:tr h="370840">
                <a:tc>
                  <a:txBody>
                    <a:bodyPr/>
                    <a:lstStyle/>
                    <a:p>
                      <a:pPr algn="ctr"/>
                      <a:endParaRPr lang="zh-CN" altLang="en-US" sz="2800" dirty="0"/>
                    </a:p>
                  </a:txBody>
                  <a:tcPr/>
                </a:tc>
                <a:tc>
                  <a:txBody>
                    <a:bodyPr/>
                    <a:lstStyle/>
                    <a:p>
                      <a:pPr algn="ctr"/>
                      <a:r>
                        <a:rPr lang="zh-CN" altLang="en-US" sz="2800" b="1" dirty="0"/>
                        <a:t>姓名  </a:t>
                      </a:r>
                      <a:r>
                        <a:rPr lang="en-US" altLang="zh-CN" sz="2800" b="1" dirty="0"/>
                        <a:t>Name</a:t>
                      </a:r>
                      <a:endParaRPr lang="zh-CN" altLang="en-US" sz="2800" b="1" dirty="0"/>
                    </a:p>
                  </a:txBody>
                  <a:tcPr/>
                </a:tc>
                <a:tc>
                  <a:txBody>
                    <a:bodyPr/>
                    <a:lstStyle/>
                    <a:p>
                      <a:pPr algn="ctr"/>
                      <a:r>
                        <a:rPr lang="zh-CN" altLang="en-US" sz="2800" b="1" dirty="0"/>
                        <a:t>电话  </a:t>
                      </a:r>
                      <a:r>
                        <a:rPr lang="en-US" altLang="zh-CN" sz="2800" b="1" dirty="0"/>
                        <a:t>Phone Number</a:t>
                      </a:r>
                      <a:endParaRPr lang="zh-CN" altLang="en-US" sz="2800" b="1" dirty="0"/>
                    </a:p>
                  </a:txBody>
                  <a:tcPr/>
                </a:tc>
              </a:tr>
              <a:tr h="370840">
                <a:tc>
                  <a:txBody>
                    <a:bodyPr/>
                    <a:lstStyle/>
                    <a:p>
                      <a:pPr algn="ctr"/>
                      <a:r>
                        <a:rPr lang="en-US" altLang="zh-CN" sz="2800" dirty="0"/>
                        <a:t>1</a:t>
                      </a:r>
                      <a:endParaRPr lang="zh-CN" altLang="en-US" sz="2800" dirty="0"/>
                    </a:p>
                  </a:txBody>
                  <a:tcPr anchor="ctr">
                    <a:noFill/>
                  </a:tcPr>
                </a:tc>
                <a:tc>
                  <a:txBody>
                    <a:bodyPr/>
                    <a:lstStyle/>
                    <a:p>
                      <a:pPr algn="ctr"/>
                      <a:endParaRPr lang="en-US" altLang="zh-CN" sz="3600" dirty="0"/>
                    </a:p>
                  </a:txBody>
                  <a:tcPr>
                    <a:noFill/>
                  </a:tcPr>
                </a:tc>
                <a:tc>
                  <a:txBody>
                    <a:bodyPr/>
                    <a:lstStyle/>
                    <a:p>
                      <a:pPr algn="ctr"/>
                      <a:endParaRPr lang="zh-CN" altLang="en-US" sz="3600" dirty="0"/>
                    </a:p>
                  </a:txBody>
                  <a:tcPr>
                    <a:noFill/>
                  </a:tcPr>
                </a:tc>
              </a:tr>
              <a:tr h="370840">
                <a:tc>
                  <a:txBody>
                    <a:bodyPr/>
                    <a:lstStyle/>
                    <a:p>
                      <a:pPr algn="ctr"/>
                      <a:endParaRPr lang="zh-CN" altLang="en-US" sz="3600" dirty="0"/>
                    </a:p>
                  </a:txBody>
                  <a:tcPr>
                    <a:noFill/>
                  </a:tcPr>
                </a:tc>
                <a:tc>
                  <a:txBody>
                    <a:bodyPr/>
                    <a:lstStyle/>
                    <a:p>
                      <a:pPr algn="ctr"/>
                      <a:endParaRPr lang="zh-CN" altLang="en-US" sz="3600" dirty="0"/>
                    </a:p>
                  </a:txBody>
                  <a:tcPr>
                    <a:noFill/>
                  </a:tcPr>
                </a:tc>
                <a:tc>
                  <a:txBody>
                    <a:bodyPr/>
                    <a:lstStyle/>
                    <a:p>
                      <a:pPr algn="ctr"/>
                      <a:endParaRPr lang="zh-CN" altLang="en-US" sz="3600" dirty="0"/>
                    </a:p>
                  </a:txBody>
                  <a:tcPr>
                    <a:noFill/>
                  </a:tcPr>
                </a:tc>
              </a:tr>
              <a:tr h="370840">
                <a:tc>
                  <a:txBody>
                    <a:bodyPr/>
                    <a:lstStyle/>
                    <a:p>
                      <a:pPr algn="ctr"/>
                      <a:endParaRPr lang="zh-CN" altLang="en-US" sz="3600"/>
                    </a:p>
                  </a:txBody>
                  <a:tcPr>
                    <a:noFill/>
                  </a:tcPr>
                </a:tc>
                <a:tc>
                  <a:txBody>
                    <a:bodyPr/>
                    <a:lstStyle/>
                    <a:p>
                      <a:pPr algn="ctr"/>
                      <a:endParaRPr lang="zh-CN" altLang="en-US" sz="3600" dirty="0"/>
                    </a:p>
                  </a:txBody>
                  <a:tcPr>
                    <a:noFill/>
                  </a:tcPr>
                </a:tc>
                <a:tc>
                  <a:txBody>
                    <a:bodyPr/>
                    <a:lstStyle/>
                    <a:p>
                      <a:pPr algn="ctr"/>
                      <a:endParaRPr lang="zh-CN" altLang="en-US" sz="3600" dirty="0"/>
                    </a:p>
                  </a:txBody>
                  <a:tcPr>
                    <a:noFill/>
                  </a:tcPr>
                </a:tc>
              </a:tr>
              <a:tr h="370840">
                <a:tc>
                  <a:txBody>
                    <a:bodyPr/>
                    <a:lstStyle/>
                    <a:p>
                      <a:pPr algn="ctr"/>
                      <a:endParaRPr lang="zh-CN" altLang="en-US" sz="3600" dirty="0"/>
                    </a:p>
                  </a:txBody>
                  <a:tcPr>
                    <a:noFill/>
                  </a:tcPr>
                </a:tc>
                <a:tc>
                  <a:txBody>
                    <a:bodyPr/>
                    <a:lstStyle/>
                    <a:p>
                      <a:pPr algn="ctr"/>
                      <a:endParaRPr lang="zh-CN" altLang="en-US" sz="3600"/>
                    </a:p>
                  </a:txBody>
                  <a:tcPr>
                    <a:noFill/>
                  </a:tcPr>
                </a:tc>
                <a:tc>
                  <a:txBody>
                    <a:bodyPr/>
                    <a:lstStyle/>
                    <a:p>
                      <a:pPr algn="ctr"/>
                      <a:endParaRPr lang="zh-CN" altLang="en-US" sz="3600" dirty="0"/>
                    </a:p>
                  </a:txBody>
                  <a:tcPr>
                    <a:noFill/>
                  </a:tcPr>
                </a:tc>
              </a:tr>
            </a:tbl>
          </a:graphicData>
        </a:graphic>
      </p:graphicFrame>
      <p:cxnSp>
        <p:nvCxnSpPr>
          <p:cNvPr id="15" name="直接连接符 14"/>
          <p:cNvCxnSpPr/>
          <p:nvPr/>
        </p:nvCxnSpPr>
        <p:spPr>
          <a:xfrm>
            <a:off x="1185863" y="2508250"/>
            <a:ext cx="0" cy="2492375"/>
          </a:xfrm>
          <a:prstGeom prst="line">
            <a:avLst/>
          </a:prstGeom>
          <a:ln w="38100">
            <a:solidFill>
              <a:srgbClr val="FFC000"/>
            </a:solidFill>
            <a:prstDash val="lgDash"/>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2112963" y="2460625"/>
            <a:ext cx="0" cy="2540000"/>
          </a:xfrm>
          <a:prstGeom prst="line">
            <a:avLst/>
          </a:prstGeom>
          <a:ln w="19050">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TextBox 16"/>
          <p:cNvSpPr txBox="1">
            <a:spLocks noChangeArrowheads="1"/>
          </p:cNvSpPr>
          <p:nvPr/>
        </p:nvSpPr>
        <p:spPr bwMode="auto">
          <a:xfrm>
            <a:off x="2492375" y="2508250"/>
            <a:ext cx="2957513" cy="584200"/>
          </a:xfrm>
          <a:prstGeom prst="rect">
            <a:avLst/>
          </a:prstGeom>
          <a:noFill/>
          <a:ln w="9525">
            <a:noFill/>
            <a:miter lim="800000"/>
          </a:ln>
        </p:spPr>
        <p:txBody>
          <a:bodyPr wrap="none">
            <a:spAutoFit/>
          </a:bodyPr>
          <a:lstStyle/>
          <a:p>
            <a:r>
              <a:rPr lang="zh-CN" altLang="en-US" sz="3200" b="1" dirty="0">
                <a:latin typeface="STKaiti" panose="02010600040101010101" pitchFamily="2" charset="-122"/>
                <a:ea typeface="STKaiti" panose="02010600040101010101" pitchFamily="2" charset="-122"/>
              </a:rPr>
              <a:t>小王    </a:t>
            </a:r>
            <a:r>
              <a:rPr lang="en-US" altLang="zh-CN" sz="2400" dirty="0" err="1">
                <a:latin typeface="GB Pinyinok-D" panose="02010601030101010101" pitchFamily="2" charset="-122"/>
                <a:ea typeface="GB Pinyinok-D" panose="02010601030101010101" pitchFamily="2" charset="-122"/>
              </a:rPr>
              <a:t>Xiǎo</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Wánɡ</a:t>
            </a:r>
            <a:r>
              <a:rPr lang="en-US" altLang="zh-CN" sz="2400" dirty="0">
                <a:latin typeface="GB Pinyinok-D" panose="02010601030101010101" pitchFamily="2" charset="-122"/>
                <a:ea typeface="GB Pinyinok-D" panose="02010601030101010101" pitchFamily="2" charset="-122"/>
              </a:rPr>
              <a:t> </a:t>
            </a:r>
            <a:endParaRPr lang="zh-CN" altLang="en-US"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endParaRPr>
          </a:p>
        </p:txBody>
      </p:sp>
      <p:cxnSp>
        <p:nvCxnSpPr>
          <p:cNvPr id="20" name="直接连接符 19"/>
          <p:cNvCxnSpPr/>
          <p:nvPr/>
        </p:nvCxnSpPr>
        <p:spPr>
          <a:xfrm flipV="1">
            <a:off x="1185863" y="4984750"/>
            <a:ext cx="10237787" cy="15875"/>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22" name="TextBox 21"/>
          <p:cNvSpPr txBox="1">
            <a:spLocks noChangeArrowheads="1"/>
          </p:cNvSpPr>
          <p:nvPr/>
        </p:nvSpPr>
        <p:spPr bwMode="auto">
          <a:xfrm>
            <a:off x="7283450" y="2524125"/>
            <a:ext cx="2555875" cy="584200"/>
          </a:xfrm>
          <a:prstGeom prst="rect">
            <a:avLst/>
          </a:prstGeom>
          <a:noFill/>
          <a:ln w="9525">
            <a:noFill/>
            <a:miter lim="800000"/>
          </a:ln>
        </p:spPr>
        <p:txBody>
          <a:bodyPr wrap="none">
            <a:spAutoFit/>
          </a:bodyPr>
          <a:lstStyle/>
          <a:p>
            <a:r>
              <a:rPr lang="en-US" altLang="zh-CN" sz="3200" b="1" i="1">
                <a:latin typeface="STKaiti" panose="02010600040101010101" pitchFamily="2" charset="-122"/>
                <a:ea typeface="STKaiti" panose="02010600040101010101" pitchFamily="2" charset="-122"/>
              </a:rPr>
              <a:t>139-0135-1290</a:t>
            </a:r>
            <a:endParaRPr lang="en-US" altLang="zh-CN" sz="3200" b="1" i="1">
              <a:latin typeface="STKaiti" panose="02010600040101010101" pitchFamily="2" charset="-122"/>
              <a:ea typeface="STKaiti" panose="02010600040101010101" pitchFamily="2" charset="-122"/>
            </a:endParaRPr>
          </a:p>
        </p:txBody>
      </p:sp>
      <p:cxnSp>
        <p:nvCxnSpPr>
          <p:cNvPr id="31" name="直接连接符 30"/>
          <p:cNvCxnSpPr/>
          <p:nvPr/>
        </p:nvCxnSpPr>
        <p:spPr>
          <a:xfrm>
            <a:off x="11407775" y="2492375"/>
            <a:ext cx="0" cy="2492375"/>
          </a:xfrm>
          <a:prstGeom prst="line">
            <a:avLst/>
          </a:prstGeom>
          <a:ln w="38100">
            <a:solidFill>
              <a:srgbClr val="FFC000"/>
            </a:solidFill>
            <a:prstDash val="lgDash"/>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6054725" y="2444750"/>
            <a:ext cx="0" cy="2540000"/>
          </a:xfrm>
          <a:prstGeom prst="line">
            <a:avLst/>
          </a:prstGeom>
          <a:ln w="19050">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V="1">
            <a:off x="1185863" y="3076575"/>
            <a:ext cx="10237787" cy="15875"/>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flipV="1">
            <a:off x="1185863" y="3705225"/>
            <a:ext cx="10237787" cy="15875"/>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flipV="1">
            <a:off x="1185863" y="4351338"/>
            <a:ext cx="10237787" cy="15875"/>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Text Box 11"/>
          <p:cNvSpPr txBox="1">
            <a:spLocks noChangeArrowheads="1"/>
          </p:cNvSpPr>
          <p:nvPr/>
        </p:nvSpPr>
        <p:spPr bwMode="auto">
          <a:xfrm>
            <a:off x="3089275" y="266700"/>
            <a:ext cx="5964238" cy="584200"/>
          </a:xfrm>
          <a:prstGeom prst="rect">
            <a:avLst/>
          </a:prstGeom>
          <a:noFill/>
          <a:ln w="9525">
            <a:noFill/>
            <a:miter lim="800000"/>
          </a:ln>
        </p:spPr>
        <p:txBody>
          <a:bodyPr wrap="none">
            <a:spAutoFit/>
          </a:bodyPr>
          <a:lstStyle/>
          <a:p>
            <a:pPr eaLnBrk="0" hangingPunct="0"/>
            <a:r>
              <a:rPr lang="zh-CN" altLang="en-US" sz="3200" b="1">
                <a:latin typeface="Microsoft YaHei" panose="020B0503020204020204" pitchFamily="34" charset="-122"/>
                <a:ea typeface="Microsoft YaHei" panose="020B0503020204020204" pitchFamily="34" charset="-122"/>
              </a:rPr>
              <a:t>课 堂 活 动</a:t>
            </a:r>
            <a:r>
              <a:rPr lang="en-US" altLang="zh-CN" sz="3200" b="1">
                <a:latin typeface="Microsoft YaHei" panose="020B0503020204020204" pitchFamily="34" charset="-122"/>
                <a:ea typeface="Microsoft YaHei" panose="020B0503020204020204" pitchFamily="34" charset="-122"/>
              </a:rPr>
              <a:t>——</a:t>
            </a:r>
            <a:r>
              <a:rPr lang="zh-CN" altLang="en-US" sz="3200" b="1">
                <a:latin typeface="楷体_GB2312" pitchFamily="49" charset="-122"/>
                <a:ea typeface="楷体_GB2312" pitchFamily="49" charset="-122"/>
              </a:rPr>
              <a:t>我来做，你来猜</a:t>
            </a:r>
            <a:endParaRPr lang="zh-CN" altLang="en-US" sz="3200" b="1">
              <a:latin typeface="Microsoft YaHei" panose="020B0503020204020204" pitchFamily="34" charset="-122"/>
              <a:ea typeface="Microsoft YaHei" panose="020B0503020204020204" pitchFamily="34" charset="-122"/>
            </a:endParaRPr>
          </a:p>
        </p:txBody>
      </p:sp>
      <p:sp>
        <p:nvSpPr>
          <p:cNvPr id="9" name="圆角矩形 8"/>
          <p:cNvSpPr/>
          <p:nvPr/>
        </p:nvSpPr>
        <p:spPr>
          <a:xfrm>
            <a:off x="2746375" y="266700"/>
            <a:ext cx="6607175" cy="584200"/>
          </a:xfrm>
          <a:prstGeom prst="roundRect">
            <a:avLst/>
          </a:prstGeom>
          <a:noFill/>
          <a:ln w="127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zh-CN" altLang="en-US" b="1" dirty="0"/>
          </a:p>
        </p:txBody>
      </p:sp>
      <p:cxnSp>
        <p:nvCxnSpPr>
          <p:cNvPr id="97284" name="AutoShape 4"/>
          <p:cNvCxnSpPr>
            <a:cxnSpLocks noChangeShapeType="1"/>
          </p:cNvCxnSpPr>
          <p:nvPr/>
        </p:nvCxnSpPr>
        <p:spPr bwMode="auto">
          <a:xfrm flipH="1" flipV="1">
            <a:off x="119063" y="-15875"/>
            <a:ext cx="12700" cy="6872288"/>
          </a:xfrm>
          <a:prstGeom prst="straightConnector1">
            <a:avLst/>
          </a:prstGeom>
          <a:noFill/>
          <a:ln w="228600">
            <a:solidFill>
              <a:srgbClr val="800000"/>
            </a:solidFill>
            <a:round/>
          </a:ln>
        </p:spPr>
      </p:cxnSp>
      <p:sp>
        <p:nvSpPr>
          <p:cNvPr id="97285" name="Text Box 9"/>
          <p:cNvSpPr txBox="1">
            <a:spLocks noChangeArrowheads="1"/>
          </p:cNvSpPr>
          <p:nvPr/>
        </p:nvSpPr>
        <p:spPr bwMode="auto">
          <a:xfrm>
            <a:off x="2022475" y="1200150"/>
            <a:ext cx="7646988" cy="1338263"/>
          </a:xfrm>
          <a:prstGeom prst="rect">
            <a:avLst/>
          </a:prstGeom>
          <a:noFill/>
          <a:ln w="9525">
            <a:noFill/>
            <a:miter lim="800000"/>
          </a:ln>
        </p:spPr>
        <p:txBody>
          <a:bodyPr>
            <a:spAutoFit/>
          </a:bodyPr>
          <a:lstStyle/>
          <a:p>
            <a:pPr marL="285750" indent="-285750" eaLnBrk="0" hangingPunct="0">
              <a:lnSpc>
                <a:spcPct val="150000"/>
              </a:lnSpc>
              <a:buFontTx/>
              <a:buChar char="•"/>
            </a:pPr>
            <a:r>
              <a:rPr lang="zh-CN" altLang="en-US" b="1"/>
              <a:t>两个学生一组到教室前。</a:t>
            </a:r>
            <a:endParaRPr lang="en-US" altLang="zh-CN" b="1"/>
          </a:p>
          <a:p>
            <a:pPr marL="285750" indent="-285750" eaLnBrk="0" hangingPunct="0">
              <a:lnSpc>
                <a:spcPct val="150000"/>
              </a:lnSpc>
              <a:buFontTx/>
              <a:buChar char="•"/>
            </a:pPr>
            <a:r>
              <a:rPr lang="zh-CN" altLang="en-US" b="1"/>
              <a:t>一个同学表演卡片上的词语，另一个同学猜。</a:t>
            </a:r>
            <a:endParaRPr lang="en-US" altLang="zh-CN" b="1"/>
          </a:p>
          <a:p>
            <a:pPr marL="285750" indent="-285750" eaLnBrk="0" hangingPunct="0">
              <a:lnSpc>
                <a:spcPct val="150000"/>
              </a:lnSpc>
              <a:buFontTx/>
              <a:buChar char="•"/>
            </a:pPr>
            <a:r>
              <a:rPr lang="zh-CN" altLang="en-US" b="1"/>
              <a:t>猜的同学用“他</a:t>
            </a:r>
            <a:r>
              <a:rPr lang="en-US" altLang="zh-CN" b="1"/>
              <a:t>/</a:t>
            </a:r>
            <a:r>
              <a:rPr lang="zh-CN" altLang="en-US" b="1"/>
              <a:t>她在</a:t>
            </a:r>
            <a:r>
              <a:rPr lang="en-US" altLang="zh-CN" b="1"/>
              <a:t>……</a:t>
            </a:r>
            <a:r>
              <a:rPr lang="zh-CN" altLang="en-US" b="1"/>
              <a:t>呢”说一个句子。</a:t>
            </a:r>
            <a:endParaRPr lang="zh-CN" altLang="en-US" b="1"/>
          </a:p>
        </p:txBody>
      </p:sp>
      <p:sp>
        <p:nvSpPr>
          <p:cNvPr id="10" name="TextBox 9"/>
          <p:cNvSpPr txBox="1">
            <a:spLocks noChangeArrowheads="1"/>
          </p:cNvSpPr>
          <p:nvPr/>
        </p:nvSpPr>
        <p:spPr bwMode="auto">
          <a:xfrm>
            <a:off x="2446849" y="3121541"/>
            <a:ext cx="1683715" cy="584775"/>
          </a:xfrm>
          <a:prstGeom prst="rect">
            <a:avLst/>
          </a:prstGeom>
          <a:solidFill>
            <a:schemeClr val="accent2">
              <a:lumMod val="50000"/>
            </a:schemeClr>
          </a:solidFill>
          <a:ln w="9525">
            <a:noFill/>
            <a:miter lim="800000"/>
          </a:ln>
          <a:scene3d>
            <a:camera prst="orthographicFront"/>
            <a:lightRig rig="threePt" dir="t"/>
          </a:scene3d>
          <a:sp3d>
            <a:bevelT w="152400" h="50800" prst="softRound"/>
          </a:sp3d>
        </p:spPr>
        <p:txBody>
          <a:bodyPr>
            <a:spAutoFit/>
          </a:bodyPr>
          <a:lstStyle/>
          <a:p>
            <a:pPr algn="ctr">
              <a:defRPr/>
            </a:pPr>
            <a:r>
              <a:rPr lang="zh-CN" altLang="en-US" sz="3200" b="1" dirty="0">
                <a:solidFill>
                  <a:schemeClr val="bg1">
                    <a:lumMod val="95000"/>
                  </a:schemeClr>
                </a:solidFill>
                <a:latin typeface="SimHei" panose="02010609060101010101" pitchFamily="49" charset="-122"/>
                <a:ea typeface="SimHei" panose="02010609060101010101" pitchFamily="49" charset="-122"/>
              </a:rPr>
              <a:t>打电话</a:t>
            </a:r>
            <a:endParaRPr lang="en-US" altLang="zh-CN" sz="3200" b="1" dirty="0">
              <a:solidFill>
                <a:schemeClr val="bg1">
                  <a:lumMod val="95000"/>
                </a:schemeClr>
              </a:solidFill>
              <a:latin typeface="SimHei" panose="02010609060101010101" pitchFamily="49" charset="-122"/>
              <a:ea typeface="SimHei" panose="02010609060101010101" pitchFamily="49" charset="-122"/>
            </a:endParaRPr>
          </a:p>
        </p:txBody>
      </p:sp>
      <p:sp>
        <p:nvSpPr>
          <p:cNvPr id="16" name="TextBox 15"/>
          <p:cNvSpPr txBox="1">
            <a:spLocks noChangeArrowheads="1"/>
          </p:cNvSpPr>
          <p:nvPr/>
        </p:nvSpPr>
        <p:spPr bwMode="auto">
          <a:xfrm>
            <a:off x="7318473" y="3130895"/>
            <a:ext cx="1163453" cy="584775"/>
          </a:xfrm>
          <a:prstGeom prst="rect">
            <a:avLst/>
          </a:prstGeom>
          <a:solidFill>
            <a:schemeClr val="accent2">
              <a:lumMod val="50000"/>
            </a:schemeClr>
          </a:solidFill>
          <a:ln w="9525">
            <a:noFill/>
            <a:miter lim="800000"/>
          </a:ln>
          <a:scene3d>
            <a:camera prst="orthographicFront"/>
            <a:lightRig rig="threePt" dir="t"/>
          </a:scene3d>
          <a:sp3d>
            <a:bevelT w="152400" h="50800" prst="softRound"/>
          </a:sp3d>
        </p:spPr>
        <p:txBody>
          <a:bodyPr>
            <a:spAutoFit/>
          </a:bodyPr>
          <a:lstStyle/>
          <a:p>
            <a:pPr algn="ctr">
              <a:defRPr/>
            </a:pPr>
            <a:r>
              <a:rPr lang="zh-CN" altLang="en-US" sz="3200" b="1" dirty="0">
                <a:solidFill>
                  <a:schemeClr val="bg1">
                    <a:lumMod val="95000"/>
                  </a:schemeClr>
                </a:solidFill>
                <a:latin typeface="SimHei" panose="02010609060101010101" pitchFamily="49" charset="-122"/>
                <a:ea typeface="SimHei" panose="02010609060101010101" pitchFamily="49" charset="-122"/>
              </a:rPr>
              <a:t>吃饭</a:t>
            </a:r>
            <a:endParaRPr lang="en-US" altLang="zh-CN" sz="3200" b="1" dirty="0">
              <a:solidFill>
                <a:schemeClr val="bg1">
                  <a:lumMod val="95000"/>
                </a:schemeClr>
              </a:solidFill>
              <a:latin typeface="SimHei" panose="02010609060101010101" pitchFamily="49" charset="-122"/>
              <a:ea typeface="SimHei" panose="02010609060101010101" pitchFamily="49" charset="-122"/>
            </a:endParaRPr>
          </a:p>
        </p:txBody>
      </p:sp>
      <p:sp>
        <p:nvSpPr>
          <p:cNvPr id="17" name="TextBox 16"/>
          <p:cNvSpPr txBox="1">
            <a:spLocks noChangeArrowheads="1"/>
          </p:cNvSpPr>
          <p:nvPr/>
        </p:nvSpPr>
        <p:spPr bwMode="auto">
          <a:xfrm>
            <a:off x="4414368" y="3130895"/>
            <a:ext cx="1163453" cy="584775"/>
          </a:xfrm>
          <a:prstGeom prst="rect">
            <a:avLst/>
          </a:prstGeom>
          <a:solidFill>
            <a:schemeClr val="accent2">
              <a:lumMod val="50000"/>
            </a:schemeClr>
          </a:solidFill>
          <a:ln w="9525">
            <a:noFill/>
            <a:miter lim="800000"/>
          </a:ln>
          <a:scene3d>
            <a:camera prst="orthographicFront"/>
            <a:lightRig rig="threePt" dir="t"/>
          </a:scene3d>
          <a:sp3d>
            <a:bevelT w="152400" h="50800" prst="softRound"/>
          </a:sp3d>
        </p:spPr>
        <p:txBody>
          <a:bodyPr>
            <a:spAutoFit/>
          </a:bodyPr>
          <a:lstStyle/>
          <a:p>
            <a:pPr algn="ctr">
              <a:defRPr/>
            </a:pPr>
            <a:r>
              <a:rPr lang="zh-CN" altLang="en-US" sz="3200" b="1" dirty="0">
                <a:solidFill>
                  <a:schemeClr val="bg1">
                    <a:lumMod val="95000"/>
                  </a:schemeClr>
                </a:solidFill>
                <a:latin typeface="SimHei" panose="02010609060101010101" pitchFamily="49" charset="-122"/>
                <a:ea typeface="SimHei" panose="02010609060101010101" pitchFamily="49" charset="-122"/>
              </a:rPr>
              <a:t>睡觉</a:t>
            </a:r>
            <a:endParaRPr lang="en-US" altLang="zh-CN" sz="3200" b="1" dirty="0">
              <a:solidFill>
                <a:schemeClr val="bg1">
                  <a:lumMod val="95000"/>
                </a:schemeClr>
              </a:solidFill>
              <a:latin typeface="SimHei" panose="02010609060101010101" pitchFamily="49" charset="-122"/>
              <a:ea typeface="SimHei" panose="02010609060101010101" pitchFamily="49" charset="-122"/>
            </a:endParaRPr>
          </a:p>
        </p:txBody>
      </p:sp>
      <p:sp>
        <p:nvSpPr>
          <p:cNvPr id="19" name="TextBox 18"/>
          <p:cNvSpPr txBox="1">
            <a:spLocks noChangeArrowheads="1"/>
          </p:cNvSpPr>
          <p:nvPr/>
        </p:nvSpPr>
        <p:spPr bwMode="auto">
          <a:xfrm>
            <a:off x="5880850" y="3133199"/>
            <a:ext cx="1163453" cy="584775"/>
          </a:xfrm>
          <a:prstGeom prst="rect">
            <a:avLst/>
          </a:prstGeom>
          <a:solidFill>
            <a:schemeClr val="accent2">
              <a:lumMod val="50000"/>
            </a:schemeClr>
          </a:solidFill>
          <a:ln w="9525">
            <a:noFill/>
            <a:miter lim="800000"/>
          </a:ln>
          <a:scene3d>
            <a:camera prst="orthographicFront"/>
            <a:lightRig rig="threePt" dir="t"/>
          </a:scene3d>
          <a:sp3d>
            <a:bevelT w="152400" h="50800" prst="softRound"/>
          </a:sp3d>
        </p:spPr>
        <p:txBody>
          <a:bodyPr>
            <a:spAutoFit/>
          </a:bodyPr>
          <a:lstStyle/>
          <a:p>
            <a:pPr algn="ctr">
              <a:defRPr/>
            </a:pPr>
            <a:r>
              <a:rPr lang="zh-CN" altLang="en-US" sz="3200" b="1" dirty="0">
                <a:solidFill>
                  <a:schemeClr val="bg1">
                    <a:lumMod val="95000"/>
                  </a:schemeClr>
                </a:solidFill>
                <a:latin typeface="SimHei" panose="02010609060101010101" pitchFamily="49" charset="-122"/>
                <a:ea typeface="SimHei" panose="02010609060101010101" pitchFamily="49" charset="-122"/>
              </a:rPr>
              <a:t>看书</a:t>
            </a:r>
            <a:endParaRPr lang="en-US" altLang="zh-CN" sz="3200" b="1" dirty="0">
              <a:solidFill>
                <a:schemeClr val="bg1">
                  <a:lumMod val="95000"/>
                </a:schemeClr>
              </a:solidFill>
              <a:latin typeface="SimHei" panose="02010609060101010101" pitchFamily="49" charset="-122"/>
              <a:ea typeface="SimHei" panose="02010609060101010101" pitchFamily="49" charset="-122"/>
            </a:endParaRPr>
          </a:p>
        </p:txBody>
      </p:sp>
      <p:sp>
        <p:nvSpPr>
          <p:cNvPr id="20" name="TextBox 19"/>
          <p:cNvSpPr txBox="1">
            <a:spLocks noChangeArrowheads="1"/>
          </p:cNvSpPr>
          <p:nvPr/>
        </p:nvSpPr>
        <p:spPr bwMode="auto">
          <a:xfrm>
            <a:off x="2441589" y="4125305"/>
            <a:ext cx="1688975" cy="584775"/>
          </a:xfrm>
          <a:prstGeom prst="rect">
            <a:avLst/>
          </a:prstGeom>
          <a:solidFill>
            <a:schemeClr val="accent2">
              <a:lumMod val="50000"/>
            </a:schemeClr>
          </a:solidFill>
          <a:ln w="9525">
            <a:noFill/>
            <a:miter lim="800000"/>
          </a:ln>
          <a:scene3d>
            <a:camera prst="orthographicFront"/>
            <a:lightRig rig="threePt" dir="t"/>
          </a:scene3d>
          <a:sp3d>
            <a:bevelT w="152400" h="50800" prst="softRound"/>
          </a:sp3d>
        </p:spPr>
        <p:txBody>
          <a:bodyPr>
            <a:spAutoFit/>
          </a:bodyPr>
          <a:lstStyle/>
          <a:p>
            <a:pPr algn="ctr">
              <a:defRPr/>
            </a:pPr>
            <a:r>
              <a:rPr lang="zh-CN" altLang="en-US" sz="3200" b="1" dirty="0">
                <a:solidFill>
                  <a:schemeClr val="bg1">
                    <a:lumMod val="95000"/>
                  </a:schemeClr>
                </a:solidFill>
                <a:latin typeface="SimHei" panose="02010609060101010101" pitchFamily="49" charset="-122"/>
                <a:ea typeface="SimHei" panose="02010609060101010101" pitchFamily="49" charset="-122"/>
              </a:rPr>
              <a:t>看电视</a:t>
            </a:r>
            <a:endParaRPr lang="en-US" altLang="zh-CN" sz="3200" b="1" dirty="0">
              <a:solidFill>
                <a:schemeClr val="bg1">
                  <a:lumMod val="95000"/>
                </a:schemeClr>
              </a:solidFill>
              <a:latin typeface="SimHei" panose="02010609060101010101" pitchFamily="49" charset="-122"/>
              <a:ea typeface="SimHei" panose="02010609060101010101" pitchFamily="49" charset="-122"/>
            </a:endParaRPr>
          </a:p>
        </p:txBody>
      </p:sp>
      <p:sp>
        <p:nvSpPr>
          <p:cNvPr id="22" name="TextBox 21"/>
          <p:cNvSpPr txBox="1">
            <a:spLocks noChangeArrowheads="1"/>
          </p:cNvSpPr>
          <p:nvPr/>
        </p:nvSpPr>
        <p:spPr bwMode="auto">
          <a:xfrm>
            <a:off x="4409108" y="4134659"/>
            <a:ext cx="1163453" cy="584775"/>
          </a:xfrm>
          <a:prstGeom prst="rect">
            <a:avLst/>
          </a:prstGeom>
          <a:solidFill>
            <a:schemeClr val="accent2">
              <a:lumMod val="50000"/>
            </a:schemeClr>
          </a:solidFill>
          <a:ln w="9525">
            <a:noFill/>
            <a:miter lim="800000"/>
          </a:ln>
          <a:scene3d>
            <a:camera prst="orthographicFront"/>
            <a:lightRig rig="threePt" dir="t"/>
          </a:scene3d>
          <a:sp3d>
            <a:bevelT w="152400" h="50800" prst="softRound"/>
          </a:sp3d>
        </p:spPr>
        <p:txBody>
          <a:bodyPr>
            <a:spAutoFit/>
          </a:bodyPr>
          <a:lstStyle/>
          <a:p>
            <a:pPr algn="ctr">
              <a:defRPr/>
            </a:pPr>
            <a:r>
              <a:rPr lang="zh-CN" altLang="en-US" sz="3200" b="1" dirty="0">
                <a:solidFill>
                  <a:schemeClr val="bg1">
                    <a:lumMod val="95000"/>
                  </a:schemeClr>
                </a:solidFill>
                <a:latin typeface="SimHei" panose="02010609060101010101" pitchFamily="49" charset="-122"/>
                <a:ea typeface="SimHei" panose="02010609060101010101" pitchFamily="49" charset="-122"/>
              </a:rPr>
              <a:t>做饭</a:t>
            </a:r>
            <a:endParaRPr lang="en-US" altLang="zh-CN" sz="3200" b="1" dirty="0">
              <a:solidFill>
                <a:schemeClr val="bg1">
                  <a:lumMod val="95000"/>
                </a:schemeClr>
              </a:solidFill>
              <a:latin typeface="SimHei" panose="02010609060101010101" pitchFamily="49" charset="-122"/>
              <a:ea typeface="SimHei" panose="02010609060101010101" pitchFamily="49" charset="-122"/>
            </a:endParaRPr>
          </a:p>
        </p:txBody>
      </p:sp>
      <p:sp>
        <p:nvSpPr>
          <p:cNvPr id="23" name="TextBox 22"/>
          <p:cNvSpPr txBox="1">
            <a:spLocks noChangeArrowheads="1"/>
          </p:cNvSpPr>
          <p:nvPr/>
        </p:nvSpPr>
        <p:spPr bwMode="auto">
          <a:xfrm>
            <a:off x="5875590" y="4136963"/>
            <a:ext cx="1163453" cy="584775"/>
          </a:xfrm>
          <a:prstGeom prst="rect">
            <a:avLst/>
          </a:prstGeom>
          <a:solidFill>
            <a:schemeClr val="accent2">
              <a:lumMod val="50000"/>
            </a:schemeClr>
          </a:solidFill>
          <a:ln w="9525">
            <a:noFill/>
            <a:miter lim="800000"/>
          </a:ln>
          <a:scene3d>
            <a:camera prst="orthographicFront"/>
            <a:lightRig rig="threePt" dir="t"/>
          </a:scene3d>
          <a:sp3d>
            <a:bevelT w="152400" h="50800" prst="softRound"/>
          </a:sp3d>
        </p:spPr>
        <p:txBody>
          <a:bodyPr>
            <a:spAutoFit/>
          </a:bodyPr>
          <a:lstStyle/>
          <a:p>
            <a:pPr algn="ctr">
              <a:defRPr/>
            </a:pPr>
            <a:r>
              <a:rPr lang="zh-CN" altLang="en-US" sz="3200" b="1" dirty="0">
                <a:solidFill>
                  <a:schemeClr val="bg1">
                    <a:lumMod val="95000"/>
                  </a:schemeClr>
                </a:solidFill>
                <a:latin typeface="SimHei" panose="02010609060101010101" pitchFamily="49" charset="-122"/>
                <a:ea typeface="SimHei" panose="02010609060101010101" pitchFamily="49" charset="-122"/>
              </a:rPr>
              <a:t>喝水</a:t>
            </a:r>
            <a:endParaRPr lang="en-US" altLang="zh-CN" sz="3200" b="1" dirty="0">
              <a:solidFill>
                <a:schemeClr val="bg1">
                  <a:lumMod val="95000"/>
                </a:schemeClr>
              </a:solidFill>
              <a:latin typeface="SimHei" panose="02010609060101010101" pitchFamily="49" charset="-122"/>
              <a:ea typeface="SimHei" panose="02010609060101010101"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37"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outVertical)">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37"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barn(outVertical)">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37"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barn(outVertical)">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37"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barn(outVertical)">
                                      <p:cBhvr>
                                        <p:cTn id="22" dur="5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37"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barn(outVertical)">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37" fill="hold"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barn(outVertical)">
                                      <p:cBhvr>
                                        <p:cTn id="32" dur="500"/>
                                        <p:tgtEl>
                                          <p:spTgt spid="22"/>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37"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barn(outVertical)">
                                      <p:cBhvr>
                                        <p:cTn id="3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1360488" y="447675"/>
            <a:ext cx="9144000" cy="2387600"/>
          </a:xfrm>
        </p:spPr>
        <p:txBody>
          <a:bodyPr/>
          <a:lstStyle/>
          <a:p>
            <a:pPr>
              <a:lnSpc>
                <a:spcPct val="120000"/>
              </a:lnSpc>
              <a:defRPr/>
            </a:pPr>
            <a:r>
              <a:rPr lang="zh-CN" altLang="en-US" sz="4000" dirty="0">
                <a:solidFill>
                  <a:schemeClr val="tx1">
                    <a:lumMod val="50000"/>
                  </a:schemeClr>
                </a:solidFill>
                <a:latin typeface="Microsoft YaHei" panose="020B0503020204020204" pitchFamily="34" charset="-122"/>
                <a:ea typeface="Microsoft YaHei" panose="020B0503020204020204" pitchFamily="34" charset="-122"/>
                <a:cs typeface="+mn-cs"/>
              </a:rPr>
              <a:t>第</a:t>
            </a:r>
            <a:r>
              <a:rPr lang="en-US" altLang="zh-CN" sz="4000" dirty="0">
                <a:solidFill>
                  <a:schemeClr val="tx1">
                    <a:lumMod val="50000"/>
                  </a:schemeClr>
                </a:solidFill>
                <a:latin typeface="Microsoft YaHei" panose="020B0503020204020204" pitchFamily="34" charset="-122"/>
                <a:ea typeface="Microsoft YaHei" panose="020B0503020204020204" pitchFamily="34" charset="-122"/>
                <a:cs typeface="+mn-cs"/>
              </a:rPr>
              <a:t> 14 </a:t>
            </a:r>
            <a:r>
              <a:rPr lang="zh-CN" altLang="en-US" sz="4000" dirty="0">
                <a:solidFill>
                  <a:schemeClr val="tx1">
                    <a:lumMod val="50000"/>
                  </a:schemeClr>
                </a:solidFill>
                <a:latin typeface="Microsoft YaHei" panose="020B0503020204020204" pitchFamily="34" charset="-122"/>
                <a:ea typeface="Microsoft YaHei" panose="020B0503020204020204" pitchFamily="34" charset="-122"/>
                <a:cs typeface="+mn-cs"/>
              </a:rPr>
              <a:t>课</a:t>
            </a:r>
            <a:endParaRPr lang="zh-CN" altLang="en-US" sz="4000" dirty="0">
              <a:solidFill>
                <a:schemeClr val="tx1">
                  <a:lumMod val="50000"/>
                </a:schemeClr>
              </a:solidFill>
              <a:latin typeface="Microsoft YaHei" panose="020B0503020204020204" pitchFamily="34" charset="-122"/>
              <a:ea typeface="Microsoft YaHei" panose="020B0503020204020204" pitchFamily="34" charset="-122"/>
              <a:cs typeface="+mn-cs"/>
            </a:endParaRPr>
          </a:p>
        </p:txBody>
      </p:sp>
      <p:sp>
        <p:nvSpPr>
          <p:cNvPr id="63491" name="Rectangle 3"/>
          <p:cNvSpPr>
            <a:spLocks noGrp="1" noChangeArrowheads="1"/>
          </p:cNvSpPr>
          <p:nvPr>
            <p:ph type="subTitle" idx="1"/>
          </p:nvPr>
        </p:nvSpPr>
        <p:spPr>
          <a:xfrm>
            <a:off x="1471613" y="3330575"/>
            <a:ext cx="9144000" cy="1655763"/>
          </a:xfrm>
        </p:spPr>
        <p:txBody>
          <a:bodyPr/>
          <a:lstStyle/>
          <a:p>
            <a:pPr eaLnBrk="1" hangingPunct="1">
              <a:lnSpc>
                <a:spcPct val="70000"/>
              </a:lnSpc>
            </a:pPr>
            <a:r>
              <a:rPr lang="zh-CN" altLang="en-US" sz="5400" b="1">
                <a:solidFill>
                  <a:srgbClr val="000000"/>
                </a:solidFill>
                <a:latin typeface="楷体_GB2312" pitchFamily="49" charset="-122"/>
                <a:ea typeface="楷体_GB2312" pitchFamily="49" charset="-122"/>
              </a:rPr>
              <a:t>他在学做中国菜呢</a:t>
            </a:r>
            <a:endParaRPr lang="zh-CN" altLang="en-US" sz="5400" b="1">
              <a:solidFill>
                <a:srgbClr val="000000"/>
              </a:solidFill>
              <a:latin typeface="楷体_GB2312" pitchFamily="49" charset="-122"/>
              <a:ea typeface="楷体_GB2312" pitchFamily="49" charset="-122"/>
            </a:endParaRPr>
          </a:p>
        </p:txBody>
      </p:sp>
      <p:sp>
        <p:nvSpPr>
          <p:cNvPr id="4100" name="Text Box 4"/>
          <p:cNvSpPr txBox="1">
            <a:spLocks noChangeArrowheads="1"/>
          </p:cNvSpPr>
          <p:nvPr/>
        </p:nvSpPr>
        <p:spPr bwMode="auto">
          <a:xfrm>
            <a:off x="815975" y="1030288"/>
            <a:ext cx="3489325" cy="461962"/>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2400" b="1" dirty="0">
                <a:solidFill>
                  <a:srgbClr val="D09E00"/>
                </a:solidFill>
                <a:latin typeface="Microsoft YaHei" panose="020B0503020204020204" pitchFamily="34" charset="-122"/>
                <a:ea typeface="Microsoft YaHei" panose="020B0503020204020204" pitchFamily="34" charset="-122"/>
                <a:cs typeface="+mj-cs"/>
              </a:rPr>
              <a:t>《HSK标准教程》第</a:t>
            </a:r>
            <a:r>
              <a:rPr lang="en-US" altLang="zh-CN" sz="2400" b="1" dirty="0">
                <a:solidFill>
                  <a:srgbClr val="D09E00"/>
                </a:solidFill>
                <a:latin typeface="Microsoft YaHei" panose="020B0503020204020204" pitchFamily="34" charset="-122"/>
                <a:ea typeface="Microsoft YaHei" panose="020B0503020204020204" pitchFamily="34" charset="-122"/>
                <a:cs typeface="+mj-cs"/>
              </a:rPr>
              <a:t>1</a:t>
            </a:r>
            <a:r>
              <a:rPr lang="zh-CN" altLang="en-US" sz="2400" b="1" dirty="0">
                <a:solidFill>
                  <a:srgbClr val="D09E00"/>
                </a:solidFill>
                <a:latin typeface="Microsoft YaHei" panose="020B0503020204020204" pitchFamily="34" charset="-122"/>
                <a:ea typeface="Microsoft YaHei" panose="020B0503020204020204" pitchFamily="34" charset="-122"/>
                <a:cs typeface="+mj-cs"/>
              </a:rPr>
              <a:t>册</a:t>
            </a:r>
            <a:endParaRPr lang="zh-CN" altLang="en-US" sz="2400" b="1" dirty="0">
              <a:solidFill>
                <a:srgbClr val="D09E00"/>
              </a:solidFill>
              <a:latin typeface="Microsoft YaHei" panose="020B0503020204020204" pitchFamily="34" charset="-122"/>
              <a:ea typeface="Microsoft YaHei" panose="020B0503020204020204" pitchFamily="34" charset="-122"/>
              <a:cs typeface="+mj-cs"/>
            </a:endParaRPr>
          </a:p>
        </p:txBody>
      </p:sp>
      <p:pic>
        <p:nvPicPr>
          <p:cNvPr id="63493" name="Picture 2"/>
          <p:cNvPicPr>
            <a:picLocks noChangeAspect="1" noChangeArrowheads="1"/>
          </p:cNvPicPr>
          <p:nvPr/>
        </p:nvPicPr>
        <p:blipFill>
          <a:blip r:embed="rId1" cstate="print">
            <a:clrChange>
              <a:clrFrom>
                <a:srgbClr val="FDFDFD"/>
              </a:clrFrom>
              <a:clrTo>
                <a:srgbClr val="FDFDFD">
                  <a:alpha val="0"/>
                </a:srgbClr>
              </a:clrTo>
            </a:clrChange>
          </a:blip>
          <a:srcRect/>
          <a:stretch>
            <a:fillRect/>
          </a:stretch>
        </p:blipFill>
        <p:spPr bwMode="auto">
          <a:xfrm>
            <a:off x="333375" y="708025"/>
            <a:ext cx="754063" cy="812800"/>
          </a:xfrm>
          <a:prstGeom prst="rect">
            <a:avLst/>
          </a:prstGeom>
          <a:noFill/>
          <a:ln w="9525">
            <a:noFill/>
            <a:miter lim="800000"/>
            <a:headEnd/>
            <a:tailEnd/>
          </a:ln>
        </p:spPr>
      </p:pic>
    </p:spTree>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4514"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ln>
        </p:spPr>
      </p:cxnSp>
      <p:grpSp>
        <p:nvGrpSpPr>
          <p:cNvPr id="64515" name="组合 8"/>
          <p:cNvGrpSpPr/>
          <p:nvPr/>
        </p:nvGrpSpPr>
        <p:grpSpPr bwMode="auto">
          <a:xfrm>
            <a:off x="307975" y="6350"/>
            <a:ext cx="2568575" cy="646113"/>
            <a:chOff x="308629" y="6819"/>
            <a:chExt cx="2568221" cy="646331"/>
          </a:xfrm>
        </p:grpSpPr>
        <p:sp>
          <p:nvSpPr>
            <p:cNvPr id="3" name="Text Box 4"/>
            <p:cNvSpPr txBox="1">
              <a:spLocks noChangeArrowheads="1"/>
            </p:cNvSpPr>
            <p:nvPr/>
          </p:nvSpPr>
          <p:spPr bwMode="auto">
            <a:xfrm>
              <a:off x="329264" y="6819"/>
              <a:ext cx="2547586"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拼音</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Pinyin</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150"/>
              <a:ext cx="2568221"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8" name="TextBox 2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 </a:t>
            </a:r>
            <a:r>
              <a:rPr lang="zh-CN" altLang="en-US" sz="2800" b="1" dirty="0"/>
              <a:t>三音节词语的声调搭配（</a:t>
            </a:r>
            <a:r>
              <a:rPr lang="en-US" altLang="zh-CN" sz="2800" b="1" dirty="0"/>
              <a:t>3</a:t>
            </a:r>
            <a:r>
              <a:rPr lang="zh-CN" altLang="en-US" sz="2800" b="1" dirty="0"/>
              <a:t>）</a:t>
            </a:r>
            <a:r>
              <a:rPr lang="en-US" altLang="zh-CN" dirty="0">
                <a:latin typeface="+mn-ea"/>
                <a:ea typeface="+mn-ea"/>
              </a:rPr>
              <a:t>Tone Collocation in </a:t>
            </a:r>
            <a:r>
              <a:rPr lang="en-US" altLang="zh-CN" dirty="0" err="1">
                <a:latin typeface="+mn-ea"/>
                <a:ea typeface="+mn-ea"/>
              </a:rPr>
              <a:t>Trisyllabic</a:t>
            </a:r>
            <a:r>
              <a:rPr lang="en-US" altLang="zh-CN" dirty="0">
                <a:latin typeface="+mn-ea"/>
                <a:ea typeface="+mn-ea"/>
              </a:rPr>
              <a:t> Words(3)</a:t>
            </a:r>
            <a:endParaRPr lang="zh-CN" altLang="en-US" sz="2800" dirty="0">
              <a:latin typeface="+mn-ea"/>
              <a:ea typeface="+mn-ea"/>
            </a:endParaRPr>
          </a:p>
        </p:txBody>
      </p:sp>
      <p:graphicFrame>
        <p:nvGraphicFramePr>
          <p:cNvPr id="9" name="表格 8"/>
          <p:cNvGraphicFramePr>
            <a:graphicFrameLocks noGrp="1"/>
          </p:cNvGraphicFramePr>
          <p:nvPr/>
        </p:nvGraphicFramePr>
        <p:xfrm>
          <a:off x="1100138" y="1689100"/>
          <a:ext cx="10014661" cy="4632960"/>
        </p:xfrm>
        <a:graphic>
          <a:graphicData uri="http://schemas.openxmlformats.org/drawingml/2006/table">
            <a:tbl>
              <a:tblPr/>
              <a:tblGrid>
                <a:gridCol w="2174636"/>
                <a:gridCol w="2828850"/>
                <a:gridCol w="2384979"/>
                <a:gridCol w="2626196"/>
              </a:tblGrid>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3+1+1</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3+1+2</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3+1+3</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3+1+4</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xīngqīyī</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GB Pinyinok-D" panose="02010601030101010101" pitchFamily="2" charset="-122"/>
                          <a:cs typeface="Tahoma" panose="020B0604030504040204" pitchFamily="34" charset="0"/>
                        </a:rPr>
                        <a:t>washing machine</a:t>
                      </a:r>
                      <a:endParaRPr kumimoji="0" lang="zh-CN" altLang="en-US" sz="2000" b="0" i="0" u="none" strike="noStrike" cap="none" normalizeH="0" baseline="0" dirty="0">
                        <a:ln>
                          <a:noFill/>
                        </a:ln>
                        <a:solidFill>
                          <a:srgbClr val="C00000"/>
                        </a:solidFill>
                        <a:effectLst/>
                        <a:latin typeface="Tahoma" panose="020B0604030504040204" pitchFamily="34" charset="0"/>
                        <a:ea typeface="GB Pinyinok-D" panose="02010601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pǔtōng</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rén</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common people </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lang="en-US" altLang="zh-CN" sz="2400" dirty="0"/>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zǒngjīnglǐ</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general manager</a:t>
                      </a:r>
                      <a:endParaRPr kumimoji="0" lang="zh-CN" altLang="en-US" sz="2000" b="0" i="0" u="none" strike="noStrike" cap="none" normalizeH="0" baseline="0" dirty="0">
                        <a:ln>
                          <a:noFill/>
                        </a:ln>
                        <a:solidFill>
                          <a:schemeClr val="tx1"/>
                        </a:solidFill>
                        <a:effectLst/>
                        <a:latin typeface="GB Pinyinok-D" panose="02010601030101010101" pitchFamily="2" charset="-122"/>
                        <a:ea typeface="GB Pinyinok-D" panose="02010601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huǒchē</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piào</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train ticket</a:t>
                      </a:r>
                      <a:endParaRPr kumimoji="0" lang="zh-CN" altLang="en-US" sz="2000" b="0" i="0" u="none" strike="noStrike" cap="none" normalizeH="0" baseline="0" dirty="0">
                        <a:ln>
                          <a:noFill/>
                        </a:ln>
                        <a:solidFill>
                          <a:srgbClr val="C00000"/>
                        </a:solidFill>
                        <a:effectLst/>
                        <a:latin typeface="GB Pinyinok-D" panose="02010601030101010101" pitchFamily="2" charset="-122"/>
                        <a:ea typeface="GB Pinyinok-D" panose="02010601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3+2+1</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3+2+2</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3+2+3</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3+2+4</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shǐxuéjiā</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historian</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jǐngchájú</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police station </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měinánzǐ</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err="1">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handssome</a:t>
                      </a: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 man </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měiróngyuàn</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beauty salon</a:t>
                      </a:r>
                      <a:endPar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3+3+1</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3+3+2</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3+3+3</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3+3+4</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A9D18E"/>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biǎoyǎnjiā</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performer</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xiǎo</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yǎnyuán</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little actor</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Mǐlǎoshǔ</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Mickey Mouse</a:t>
                      </a:r>
                      <a:endPar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yǎnchànghuì</a:t>
                      </a:r>
                      <a:r>
                        <a:rPr lang="en-US" altLang="zh-CN" sz="2400" dirty="0"/>
                        <a:t> </a:t>
                      </a:r>
                      <a:endPar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concert</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r>
              <a:tr h="3714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3+3+1</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3+3+2</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3+3+3</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rPr>
                        <a:t>3+3+4</a:t>
                      </a:r>
                      <a:endParaRPr kumimoji="0" lang="zh-CN" altLang="en-US" sz="2000" b="1" i="0" u="none" strike="noStrike" cap="none" normalizeH="0" baseline="0" dirty="0">
                        <a:ln>
                          <a:noFill/>
                        </a:ln>
                        <a:solidFill>
                          <a:srgbClr val="7030A0"/>
                        </a:solidFill>
                        <a:effectLst/>
                        <a:latin typeface="Calibri" panose="020F0502020204030204" pitchFamily="34" charset="0"/>
                        <a:ea typeface="SimSun" panose="02010600030101010101" pitchFamily="2"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5E0B4"/>
                    </a:solidFill>
                  </a:tcPr>
                </a:tc>
              </a:tr>
              <a:tr h="681038">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dǎzìjī</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typewriter</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pǎobùxié</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running shoes</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měishùguǎn</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GB Pinyinok-D" panose="02010601030101010101" pitchFamily="2" charset="-122"/>
                          <a:cs typeface="Tahoma" panose="020B0604030504040204" pitchFamily="34" charset="0"/>
                        </a:rPr>
                        <a:t>art gallery</a:t>
                      </a:r>
                      <a:endParaRPr kumimoji="0" lang="zh-CN" altLang="en-US" sz="2000" b="0" i="0" u="none" strike="noStrike" cap="none" normalizeH="0" baseline="0" dirty="0">
                        <a:ln>
                          <a:noFill/>
                        </a:ln>
                        <a:solidFill>
                          <a:srgbClr val="C00000"/>
                        </a:solidFill>
                        <a:effectLst/>
                        <a:latin typeface="Tahoma" panose="020B0604030504040204" pitchFamily="34" charset="0"/>
                        <a:ea typeface="GB Pinyinok-D" panose="02010601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dǎ</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r>
                        <a:rPr kumimoji="0" lang="en-US" altLang="zh-CN" sz="2400" b="0" i="0" u="none" strike="noStrike" kern="1200" cap="none" normalizeH="0" baseline="0" dirty="0" err="1">
                          <a:ln>
                            <a:noFill/>
                          </a:ln>
                          <a:solidFill>
                            <a:schemeClr val="tx1"/>
                          </a:solidFill>
                          <a:effectLst/>
                          <a:latin typeface="GB Pinyinok-D" panose="02010601030101010101" pitchFamily="2" charset="-122"/>
                          <a:ea typeface="GB Pinyinok-D" panose="02010601030101010101" pitchFamily="2" charset="-122"/>
                          <a:cs typeface="+mn-cs"/>
                        </a:rPr>
                        <a:t>diànhuà</a:t>
                      </a:r>
                      <a:r>
                        <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rPr>
                        <a:t>  </a:t>
                      </a:r>
                      <a:endParaRPr kumimoji="0" lang="en-US" altLang="zh-CN" sz="2400" b="0" i="0" u="none" strike="noStrike" kern="1200" cap="none" normalizeH="0" baseline="0" dirty="0">
                        <a:ln>
                          <a:noFill/>
                        </a:ln>
                        <a:solidFill>
                          <a:schemeClr val="tx1"/>
                        </a:solidFill>
                        <a:effectLst/>
                        <a:latin typeface="GB Pinyinok-D" panose="02010601030101010101" pitchFamily="2" charset="-122"/>
                        <a:ea typeface="GB Pinyinok-D" panose="02010601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rPr>
                        <a:t>to make a phone call</a:t>
                      </a:r>
                      <a:endParaRPr kumimoji="0" lang="zh-CN" altLang="en-US" sz="2000" b="0" i="0" u="none" strike="noStrike" cap="none" normalizeH="0" baseline="0" dirty="0">
                        <a:ln>
                          <a:noFill/>
                        </a:ln>
                        <a:solidFill>
                          <a:srgbClr val="C00000"/>
                        </a:solidFill>
                        <a:effectLst/>
                        <a:latin typeface="Tahoma" panose="020B0604030504040204" pitchFamily="34" charset="0"/>
                        <a:ea typeface="SimSun" panose="02010600030101010101" pitchFamily="2" charset="-122"/>
                        <a:cs typeface="Tahoma" panose="020B060403050404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r>
            </a:tbl>
          </a:graphicData>
        </a:graphic>
      </p:graphicFrame>
    </p:spTree>
  </p:cSld>
  <p:clrMapOvr>
    <a:masterClrMapping/>
  </p:clrMapOvr>
  <p:transition spd="slow"/>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9091613" y="2613025"/>
            <a:ext cx="1901825" cy="1884363"/>
          </a:xfrm>
          <a:prstGeom prst="rect">
            <a:avLst/>
          </a:prstGeom>
          <a:noFill/>
          <a:ln w="9525">
            <a:noFill/>
            <a:miter lim="800000"/>
            <a:headEnd/>
            <a:tailEnd/>
          </a:ln>
        </p:spPr>
      </p:pic>
      <p:pic>
        <p:nvPicPr>
          <p:cNvPr id="65539"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5486400" y="2589213"/>
            <a:ext cx="1901825" cy="1884362"/>
          </a:xfrm>
          <a:prstGeom prst="rect">
            <a:avLst/>
          </a:prstGeom>
          <a:noFill/>
          <a:ln w="9525">
            <a:noFill/>
            <a:miter lim="800000"/>
            <a:headEnd/>
            <a:tailEnd/>
          </a:ln>
        </p:spPr>
      </p:pic>
      <p:cxnSp>
        <p:nvCxnSpPr>
          <p:cNvPr id="65540"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ln>
        </p:spPr>
      </p:cxnSp>
      <p:grpSp>
        <p:nvGrpSpPr>
          <p:cNvPr id="65541" name="组合 8"/>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汉字</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Characters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1. </a:t>
            </a:r>
            <a:r>
              <a:rPr lang="zh-CN" altLang="en-US" sz="2800" b="1" dirty="0"/>
              <a:t>认识独体字（笔画） </a:t>
            </a:r>
            <a:r>
              <a:rPr lang="en-US" altLang="zh-CN" dirty="0">
                <a:latin typeface="+mn-ea"/>
                <a:ea typeface="+mn-ea"/>
              </a:rPr>
              <a:t>Single-Component Characters</a:t>
            </a:r>
            <a:r>
              <a:rPr lang="zh-CN" altLang="en-US" dirty="0">
                <a:latin typeface="+mn-ea"/>
                <a:ea typeface="+mn-ea"/>
              </a:rPr>
              <a:t>（</a:t>
            </a:r>
            <a:r>
              <a:rPr lang="en-US" altLang="zh-CN" dirty="0">
                <a:latin typeface="+mn-ea"/>
                <a:ea typeface="+mn-ea"/>
              </a:rPr>
              <a:t>Strokes</a:t>
            </a:r>
            <a:r>
              <a:rPr lang="zh-CN" altLang="en-US" dirty="0">
                <a:latin typeface="+mn-ea"/>
                <a:ea typeface="+mn-ea"/>
              </a:rPr>
              <a:t>）</a:t>
            </a:r>
            <a:endParaRPr lang="zh-CN" altLang="en-US" sz="2800" dirty="0">
              <a:latin typeface="+mn-ea"/>
              <a:ea typeface="+mn-ea"/>
            </a:endParaRPr>
          </a:p>
        </p:txBody>
      </p:sp>
      <p:pic>
        <p:nvPicPr>
          <p:cNvPr id="66565"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1801813" y="2589213"/>
            <a:ext cx="1900237" cy="1884362"/>
          </a:xfrm>
          <a:prstGeom prst="rect">
            <a:avLst/>
          </a:prstGeom>
          <a:solidFill>
            <a:schemeClr val="accent6">
              <a:lumMod val="75000"/>
            </a:schemeClr>
          </a:solidFill>
          <a:ln w="9525">
            <a:noFill/>
            <a:miter lim="800000"/>
            <a:headEnd/>
            <a:tailEnd/>
          </a:ln>
        </p:spPr>
      </p:pic>
      <p:sp>
        <p:nvSpPr>
          <p:cNvPr id="65570" name="Freeform 34"/>
          <p:cNvSpPr/>
          <p:nvPr/>
        </p:nvSpPr>
        <p:spPr bwMode="auto">
          <a:xfrm>
            <a:off x="2371725" y="2986088"/>
            <a:ext cx="727075" cy="166687"/>
          </a:xfrm>
          <a:custGeom>
            <a:avLst/>
            <a:gdLst/>
            <a:ahLst/>
            <a:cxnLst>
              <a:cxn ang="0">
                <a:pos x="79" y="63"/>
              </a:cxn>
              <a:cxn ang="0">
                <a:pos x="121" y="58"/>
              </a:cxn>
              <a:cxn ang="0">
                <a:pos x="163" y="47"/>
              </a:cxn>
              <a:cxn ang="0">
                <a:pos x="211" y="37"/>
              </a:cxn>
              <a:cxn ang="0">
                <a:pos x="264" y="26"/>
              </a:cxn>
              <a:cxn ang="0">
                <a:pos x="311" y="16"/>
              </a:cxn>
              <a:cxn ang="0">
                <a:pos x="348" y="5"/>
              </a:cxn>
              <a:cxn ang="0">
                <a:pos x="374" y="5"/>
              </a:cxn>
              <a:cxn ang="0">
                <a:pos x="401" y="5"/>
              </a:cxn>
              <a:cxn ang="0">
                <a:pos x="427" y="11"/>
              </a:cxn>
              <a:cxn ang="0">
                <a:pos x="448" y="21"/>
              </a:cxn>
              <a:cxn ang="0">
                <a:pos x="453" y="32"/>
              </a:cxn>
              <a:cxn ang="0">
                <a:pos x="453" y="37"/>
              </a:cxn>
              <a:cxn ang="0">
                <a:pos x="448" y="42"/>
              </a:cxn>
              <a:cxn ang="0">
                <a:pos x="432" y="53"/>
              </a:cxn>
              <a:cxn ang="0">
                <a:pos x="406" y="58"/>
              </a:cxn>
              <a:cxn ang="0">
                <a:pos x="374" y="53"/>
              </a:cxn>
              <a:cxn ang="0">
                <a:pos x="343" y="58"/>
              </a:cxn>
              <a:cxn ang="0">
                <a:pos x="295" y="63"/>
              </a:cxn>
              <a:cxn ang="0">
                <a:pos x="237" y="74"/>
              </a:cxn>
              <a:cxn ang="0">
                <a:pos x="185" y="84"/>
              </a:cxn>
              <a:cxn ang="0">
                <a:pos x="153" y="90"/>
              </a:cxn>
              <a:cxn ang="0">
                <a:pos x="127" y="95"/>
              </a:cxn>
              <a:cxn ang="0">
                <a:pos x="100" y="95"/>
              </a:cxn>
              <a:cxn ang="0">
                <a:pos x="79" y="100"/>
              </a:cxn>
              <a:cxn ang="0">
                <a:pos x="69" y="105"/>
              </a:cxn>
              <a:cxn ang="0">
                <a:pos x="53" y="105"/>
              </a:cxn>
              <a:cxn ang="0">
                <a:pos x="48" y="105"/>
              </a:cxn>
              <a:cxn ang="0">
                <a:pos x="42" y="105"/>
              </a:cxn>
              <a:cxn ang="0">
                <a:pos x="27" y="100"/>
              </a:cxn>
              <a:cxn ang="0">
                <a:pos x="5" y="90"/>
              </a:cxn>
              <a:cxn ang="0">
                <a:pos x="0" y="84"/>
              </a:cxn>
              <a:cxn ang="0">
                <a:pos x="0" y="79"/>
              </a:cxn>
              <a:cxn ang="0">
                <a:pos x="5" y="74"/>
              </a:cxn>
              <a:cxn ang="0">
                <a:pos x="27" y="74"/>
              </a:cxn>
              <a:cxn ang="0">
                <a:pos x="48" y="68"/>
              </a:cxn>
              <a:cxn ang="0">
                <a:pos x="63" y="68"/>
              </a:cxn>
            </a:cxnLst>
            <a:rect l="0" t="0" r="r" b="b"/>
            <a:pathLst>
              <a:path w="458" h="105">
                <a:moveTo>
                  <a:pt x="63" y="68"/>
                </a:moveTo>
                <a:lnTo>
                  <a:pt x="79" y="63"/>
                </a:lnTo>
                <a:lnTo>
                  <a:pt x="100" y="63"/>
                </a:lnTo>
                <a:lnTo>
                  <a:pt x="121" y="58"/>
                </a:lnTo>
                <a:lnTo>
                  <a:pt x="142" y="53"/>
                </a:lnTo>
                <a:lnTo>
                  <a:pt x="163" y="47"/>
                </a:lnTo>
                <a:lnTo>
                  <a:pt x="190" y="42"/>
                </a:lnTo>
                <a:lnTo>
                  <a:pt x="211" y="37"/>
                </a:lnTo>
                <a:lnTo>
                  <a:pt x="237" y="32"/>
                </a:lnTo>
                <a:lnTo>
                  <a:pt x="264" y="26"/>
                </a:lnTo>
                <a:lnTo>
                  <a:pt x="290" y="16"/>
                </a:lnTo>
                <a:lnTo>
                  <a:pt x="311" y="16"/>
                </a:lnTo>
                <a:lnTo>
                  <a:pt x="332" y="11"/>
                </a:lnTo>
                <a:lnTo>
                  <a:pt x="348" y="5"/>
                </a:lnTo>
                <a:lnTo>
                  <a:pt x="364" y="5"/>
                </a:lnTo>
                <a:lnTo>
                  <a:pt x="374" y="5"/>
                </a:lnTo>
                <a:lnTo>
                  <a:pt x="385" y="0"/>
                </a:lnTo>
                <a:lnTo>
                  <a:pt x="401" y="5"/>
                </a:lnTo>
                <a:lnTo>
                  <a:pt x="416" y="5"/>
                </a:lnTo>
                <a:lnTo>
                  <a:pt x="427" y="11"/>
                </a:lnTo>
                <a:lnTo>
                  <a:pt x="437" y="16"/>
                </a:lnTo>
                <a:lnTo>
                  <a:pt x="448" y="21"/>
                </a:lnTo>
                <a:lnTo>
                  <a:pt x="453" y="26"/>
                </a:lnTo>
                <a:lnTo>
                  <a:pt x="453" y="32"/>
                </a:lnTo>
                <a:lnTo>
                  <a:pt x="458" y="32"/>
                </a:lnTo>
                <a:lnTo>
                  <a:pt x="453" y="37"/>
                </a:lnTo>
                <a:lnTo>
                  <a:pt x="453" y="42"/>
                </a:lnTo>
                <a:lnTo>
                  <a:pt x="448" y="42"/>
                </a:lnTo>
                <a:lnTo>
                  <a:pt x="443" y="47"/>
                </a:lnTo>
                <a:lnTo>
                  <a:pt x="432" y="53"/>
                </a:lnTo>
                <a:lnTo>
                  <a:pt x="422" y="53"/>
                </a:lnTo>
                <a:lnTo>
                  <a:pt x="406" y="58"/>
                </a:lnTo>
                <a:lnTo>
                  <a:pt x="390" y="53"/>
                </a:lnTo>
                <a:lnTo>
                  <a:pt x="374" y="53"/>
                </a:lnTo>
                <a:lnTo>
                  <a:pt x="364" y="58"/>
                </a:lnTo>
                <a:lnTo>
                  <a:pt x="343" y="58"/>
                </a:lnTo>
                <a:lnTo>
                  <a:pt x="322" y="58"/>
                </a:lnTo>
                <a:lnTo>
                  <a:pt x="295" y="63"/>
                </a:lnTo>
                <a:lnTo>
                  <a:pt x="269" y="68"/>
                </a:lnTo>
                <a:lnTo>
                  <a:pt x="237" y="74"/>
                </a:lnTo>
                <a:lnTo>
                  <a:pt x="200" y="79"/>
                </a:lnTo>
                <a:lnTo>
                  <a:pt x="185" y="84"/>
                </a:lnTo>
                <a:lnTo>
                  <a:pt x="169" y="84"/>
                </a:lnTo>
                <a:lnTo>
                  <a:pt x="153" y="90"/>
                </a:lnTo>
                <a:lnTo>
                  <a:pt x="137" y="90"/>
                </a:lnTo>
                <a:lnTo>
                  <a:pt x="127" y="95"/>
                </a:lnTo>
                <a:lnTo>
                  <a:pt x="111" y="95"/>
                </a:lnTo>
                <a:lnTo>
                  <a:pt x="100" y="95"/>
                </a:lnTo>
                <a:lnTo>
                  <a:pt x="90" y="100"/>
                </a:lnTo>
                <a:lnTo>
                  <a:pt x="79" y="100"/>
                </a:lnTo>
                <a:lnTo>
                  <a:pt x="74" y="100"/>
                </a:lnTo>
                <a:lnTo>
                  <a:pt x="69" y="105"/>
                </a:lnTo>
                <a:lnTo>
                  <a:pt x="58" y="105"/>
                </a:lnTo>
                <a:lnTo>
                  <a:pt x="53" y="105"/>
                </a:lnTo>
                <a:lnTo>
                  <a:pt x="53" y="105"/>
                </a:lnTo>
                <a:lnTo>
                  <a:pt x="48" y="105"/>
                </a:lnTo>
                <a:lnTo>
                  <a:pt x="48" y="105"/>
                </a:lnTo>
                <a:lnTo>
                  <a:pt x="42" y="105"/>
                </a:lnTo>
                <a:lnTo>
                  <a:pt x="32" y="105"/>
                </a:lnTo>
                <a:lnTo>
                  <a:pt x="27" y="100"/>
                </a:lnTo>
                <a:lnTo>
                  <a:pt x="16" y="95"/>
                </a:lnTo>
                <a:lnTo>
                  <a:pt x="5" y="90"/>
                </a:lnTo>
                <a:lnTo>
                  <a:pt x="0" y="84"/>
                </a:lnTo>
                <a:lnTo>
                  <a:pt x="0" y="84"/>
                </a:lnTo>
                <a:lnTo>
                  <a:pt x="0" y="79"/>
                </a:lnTo>
                <a:lnTo>
                  <a:pt x="0" y="79"/>
                </a:lnTo>
                <a:lnTo>
                  <a:pt x="5" y="74"/>
                </a:lnTo>
                <a:lnTo>
                  <a:pt x="5" y="74"/>
                </a:lnTo>
                <a:lnTo>
                  <a:pt x="16" y="74"/>
                </a:lnTo>
                <a:lnTo>
                  <a:pt x="27" y="74"/>
                </a:lnTo>
                <a:lnTo>
                  <a:pt x="37" y="68"/>
                </a:lnTo>
                <a:lnTo>
                  <a:pt x="48" y="68"/>
                </a:lnTo>
                <a:lnTo>
                  <a:pt x="63" y="68"/>
                </a:lnTo>
                <a:lnTo>
                  <a:pt x="63" y="68"/>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71" name="Freeform 35"/>
          <p:cNvSpPr/>
          <p:nvPr/>
        </p:nvSpPr>
        <p:spPr bwMode="auto">
          <a:xfrm>
            <a:off x="2254250" y="3119438"/>
            <a:ext cx="393700" cy="954087"/>
          </a:xfrm>
          <a:custGeom>
            <a:avLst/>
            <a:gdLst/>
            <a:ahLst/>
            <a:cxnLst>
              <a:cxn ang="0">
                <a:pos x="237" y="237"/>
              </a:cxn>
              <a:cxn ang="0">
                <a:pos x="227" y="306"/>
              </a:cxn>
              <a:cxn ang="0">
                <a:pos x="206" y="374"/>
              </a:cxn>
              <a:cxn ang="0">
                <a:pos x="180" y="437"/>
              </a:cxn>
              <a:cxn ang="0">
                <a:pos x="153" y="480"/>
              </a:cxn>
              <a:cxn ang="0">
                <a:pos x="122" y="516"/>
              </a:cxn>
              <a:cxn ang="0">
                <a:pos x="69" y="564"/>
              </a:cxn>
              <a:cxn ang="0">
                <a:pos x="43" y="580"/>
              </a:cxn>
              <a:cxn ang="0">
                <a:pos x="22" y="595"/>
              </a:cxn>
              <a:cxn ang="0">
                <a:pos x="6" y="601"/>
              </a:cxn>
              <a:cxn ang="0">
                <a:pos x="0" y="601"/>
              </a:cxn>
              <a:cxn ang="0">
                <a:pos x="6" y="590"/>
              </a:cxn>
              <a:cxn ang="0">
                <a:pos x="11" y="580"/>
              </a:cxn>
              <a:cxn ang="0">
                <a:pos x="27" y="564"/>
              </a:cxn>
              <a:cxn ang="0">
                <a:pos x="48" y="543"/>
              </a:cxn>
              <a:cxn ang="0">
                <a:pos x="90" y="495"/>
              </a:cxn>
              <a:cxn ang="0">
                <a:pos x="127" y="437"/>
              </a:cxn>
              <a:cxn ang="0">
                <a:pos x="158" y="369"/>
              </a:cxn>
              <a:cxn ang="0">
                <a:pos x="180" y="306"/>
              </a:cxn>
              <a:cxn ang="0">
                <a:pos x="190" y="248"/>
              </a:cxn>
              <a:cxn ang="0">
                <a:pos x="190" y="211"/>
              </a:cxn>
              <a:cxn ang="0">
                <a:pos x="195" y="164"/>
              </a:cxn>
              <a:cxn ang="0">
                <a:pos x="195" y="116"/>
              </a:cxn>
              <a:cxn ang="0">
                <a:pos x="195" y="79"/>
              </a:cxn>
              <a:cxn ang="0">
                <a:pos x="190" y="53"/>
              </a:cxn>
              <a:cxn ang="0">
                <a:pos x="185" y="37"/>
              </a:cxn>
              <a:cxn ang="0">
                <a:pos x="174" y="27"/>
              </a:cxn>
              <a:cxn ang="0">
                <a:pos x="174" y="11"/>
              </a:cxn>
              <a:cxn ang="0">
                <a:pos x="180" y="0"/>
              </a:cxn>
              <a:cxn ang="0">
                <a:pos x="190" y="0"/>
              </a:cxn>
              <a:cxn ang="0">
                <a:pos x="206" y="6"/>
              </a:cxn>
              <a:cxn ang="0">
                <a:pos x="222" y="11"/>
              </a:cxn>
              <a:cxn ang="0">
                <a:pos x="232" y="21"/>
              </a:cxn>
              <a:cxn ang="0">
                <a:pos x="248" y="32"/>
              </a:cxn>
              <a:cxn ang="0">
                <a:pos x="248" y="42"/>
              </a:cxn>
              <a:cxn ang="0">
                <a:pos x="248" y="58"/>
              </a:cxn>
              <a:cxn ang="0">
                <a:pos x="248" y="74"/>
              </a:cxn>
              <a:cxn ang="0">
                <a:pos x="248" y="90"/>
              </a:cxn>
              <a:cxn ang="0">
                <a:pos x="248" y="127"/>
              </a:cxn>
              <a:cxn ang="0">
                <a:pos x="243" y="179"/>
              </a:cxn>
              <a:cxn ang="0">
                <a:pos x="243" y="211"/>
              </a:cxn>
            </a:cxnLst>
            <a:rect l="0" t="0" r="r" b="b"/>
            <a:pathLst>
              <a:path w="248" h="601">
                <a:moveTo>
                  <a:pt x="243" y="211"/>
                </a:moveTo>
                <a:lnTo>
                  <a:pt x="237" y="237"/>
                </a:lnTo>
                <a:lnTo>
                  <a:pt x="232" y="269"/>
                </a:lnTo>
                <a:lnTo>
                  <a:pt x="227" y="306"/>
                </a:lnTo>
                <a:lnTo>
                  <a:pt x="216" y="337"/>
                </a:lnTo>
                <a:lnTo>
                  <a:pt x="206" y="374"/>
                </a:lnTo>
                <a:lnTo>
                  <a:pt x="195" y="406"/>
                </a:lnTo>
                <a:lnTo>
                  <a:pt x="180" y="437"/>
                </a:lnTo>
                <a:lnTo>
                  <a:pt x="164" y="464"/>
                </a:lnTo>
                <a:lnTo>
                  <a:pt x="153" y="480"/>
                </a:lnTo>
                <a:lnTo>
                  <a:pt x="143" y="490"/>
                </a:lnTo>
                <a:lnTo>
                  <a:pt x="122" y="516"/>
                </a:lnTo>
                <a:lnTo>
                  <a:pt x="95" y="538"/>
                </a:lnTo>
                <a:lnTo>
                  <a:pt x="69" y="564"/>
                </a:lnTo>
                <a:lnTo>
                  <a:pt x="53" y="574"/>
                </a:lnTo>
                <a:lnTo>
                  <a:pt x="43" y="580"/>
                </a:lnTo>
                <a:lnTo>
                  <a:pt x="32" y="590"/>
                </a:lnTo>
                <a:lnTo>
                  <a:pt x="22" y="595"/>
                </a:lnTo>
                <a:lnTo>
                  <a:pt x="11" y="595"/>
                </a:lnTo>
                <a:lnTo>
                  <a:pt x="6" y="601"/>
                </a:lnTo>
                <a:lnTo>
                  <a:pt x="6" y="601"/>
                </a:lnTo>
                <a:lnTo>
                  <a:pt x="0" y="601"/>
                </a:lnTo>
                <a:lnTo>
                  <a:pt x="0" y="595"/>
                </a:lnTo>
                <a:lnTo>
                  <a:pt x="6" y="590"/>
                </a:lnTo>
                <a:lnTo>
                  <a:pt x="6" y="585"/>
                </a:lnTo>
                <a:lnTo>
                  <a:pt x="11" y="580"/>
                </a:lnTo>
                <a:lnTo>
                  <a:pt x="16" y="574"/>
                </a:lnTo>
                <a:lnTo>
                  <a:pt x="27" y="564"/>
                </a:lnTo>
                <a:lnTo>
                  <a:pt x="37" y="553"/>
                </a:lnTo>
                <a:lnTo>
                  <a:pt x="48" y="543"/>
                </a:lnTo>
                <a:lnTo>
                  <a:pt x="69" y="522"/>
                </a:lnTo>
                <a:lnTo>
                  <a:pt x="90" y="495"/>
                </a:lnTo>
                <a:lnTo>
                  <a:pt x="111" y="464"/>
                </a:lnTo>
                <a:lnTo>
                  <a:pt x="127" y="437"/>
                </a:lnTo>
                <a:lnTo>
                  <a:pt x="143" y="406"/>
                </a:lnTo>
                <a:lnTo>
                  <a:pt x="158" y="369"/>
                </a:lnTo>
                <a:lnTo>
                  <a:pt x="169" y="337"/>
                </a:lnTo>
                <a:lnTo>
                  <a:pt x="180" y="306"/>
                </a:lnTo>
                <a:lnTo>
                  <a:pt x="185" y="269"/>
                </a:lnTo>
                <a:lnTo>
                  <a:pt x="190" y="248"/>
                </a:lnTo>
                <a:lnTo>
                  <a:pt x="190" y="232"/>
                </a:lnTo>
                <a:lnTo>
                  <a:pt x="190" y="211"/>
                </a:lnTo>
                <a:lnTo>
                  <a:pt x="195" y="190"/>
                </a:lnTo>
                <a:lnTo>
                  <a:pt x="195" y="164"/>
                </a:lnTo>
                <a:lnTo>
                  <a:pt x="195" y="142"/>
                </a:lnTo>
                <a:lnTo>
                  <a:pt x="195" y="116"/>
                </a:lnTo>
                <a:lnTo>
                  <a:pt x="195" y="100"/>
                </a:lnTo>
                <a:lnTo>
                  <a:pt x="195" y="79"/>
                </a:lnTo>
                <a:lnTo>
                  <a:pt x="190" y="69"/>
                </a:lnTo>
                <a:lnTo>
                  <a:pt x="190" y="53"/>
                </a:lnTo>
                <a:lnTo>
                  <a:pt x="190" y="48"/>
                </a:lnTo>
                <a:lnTo>
                  <a:pt x="185" y="37"/>
                </a:lnTo>
                <a:lnTo>
                  <a:pt x="180" y="32"/>
                </a:lnTo>
                <a:lnTo>
                  <a:pt x="174" y="27"/>
                </a:lnTo>
                <a:lnTo>
                  <a:pt x="174" y="21"/>
                </a:lnTo>
                <a:lnTo>
                  <a:pt x="174" y="11"/>
                </a:lnTo>
                <a:lnTo>
                  <a:pt x="174" y="6"/>
                </a:lnTo>
                <a:lnTo>
                  <a:pt x="180" y="0"/>
                </a:lnTo>
                <a:lnTo>
                  <a:pt x="185" y="0"/>
                </a:lnTo>
                <a:lnTo>
                  <a:pt x="190" y="0"/>
                </a:lnTo>
                <a:lnTo>
                  <a:pt x="195" y="0"/>
                </a:lnTo>
                <a:lnTo>
                  <a:pt x="206" y="6"/>
                </a:lnTo>
                <a:lnTo>
                  <a:pt x="211" y="11"/>
                </a:lnTo>
                <a:lnTo>
                  <a:pt x="222" y="11"/>
                </a:lnTo>
                <a:lnTo>
                  <a:pt x="227" y="16"/>
                </a:lnTo>
                <a:lnTo>
                  <a:pt x="232" y="21"/>
                </a:lnTo>
                <a:lnTo>
                  <a:pt x="237" y="27"/>
                </a:lnTo>
                <a:lnTo>
                  <a:pt x="248" y="32"/>
                </a:lnTo>
                <a:lnTo>
                  <a:pt x="248" y="42"/>
                </a:lnTo>
                <a:lnTo>
                  <a:pt x="248" y="42"/>
                </a:lnTo>
                <a:lnTo>
                  <a:pt x="248" y="48"/>
                </a:lnTo>
                <a:lnTo>
                  <a:pt x="248" y="58"/>
                </a:lnTo>
                <a:lnTo>
                  <a:pt x="248" y="63"/>
                </a:lnTo>
                <a:lnTo>
                  <a:pt x="248" y="74"/>
                </a:lnTo>
                <a:lnTo>
                  <a:pt x="248" y="79"/>
                </a:lnTo>
                <a:lnTo>
                  <a:pt x="248" y="90"/>
                </a:lnTo>
                <a:lnTo>
                  <a:pt x="248" y="100"/>
                </a:lnTo>
                <a:lnTo>
                  <a:pt x="248" y="127"/>
                </a:lnTo>
                <a:lnTo>
                  <a:pt x="248" y="153"/>
                </a:lnTo>
                <a:lnTo>
                  <a:pt x="243" y="179"/>
                </a:lnTo>
                <a:lnTo>
                  <a:pt x="243" y="211"/>
                </a:lnTo>
                <a:lnTo>
                  <a:pt x="243" y="211"/>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72" name="Freeform 36"/>
          <p:cNvSpPr/>
          <p:nvPr/>
        </p:nvSpPr>
        <p:spPr bwMode="auto">
          <a:xfrm>
            <a:off x="2798763" y="3070225"/>
            <a:ext cx="141287" cy="1128713"/>
          </a:xfrm>
          <a:custGeom>
            <a:avLst/>
            <a:gdLst/>
            <a:ahLst/>
            <a:cxnLst>
              <a:cxn ang="0">
                <a:pos x="79" y="231"/>
              </a:cxn>
              <a:cxn ang="0">
                <a:pos x="79" y="284"/>
              </a:cxn>
              <a:cxn ang="0">
                <a:pos x="79" y="347"/>
              </a:cxn>
              <a:cxn ang="0">
                <a:pos x="79" y="411"/>
              </a:cxn>
              <a:cxn ang="0">
                <a:pos x="79" y="479"/>
              </a:cxn>
              <a:cxn ang="0">
                <a:pos x="79" y="542"/>
              </a:cxn>
              <a:cxn ang="0">
                <a:pos x="74" y="595"/>
              </a:cxn>
              <a:cxn ang="0">
                <a:pos x="74" y="637"/>
              </a:cxn>
              <a:cxn ang="0">
                <a:pos x="68" y="663"/>
              </a:cxn>
              <a:cxn ang="0">
                <a:pos x="63" y="684"/>
              </a:cxn>
              <a:cxn ang="0">
                <a:pos x="58" y="700"/>
              </a:cxn>
              <a:cxn ang="0">
                <a:pos x="53" y="711"/>
              </a:cxn>
              <a:cxn ang="0">
                <a:pos x="47" y="711"/>
              </a:cxn>
              <a:cxn ang="0">
                <a:pos x="47" y="695"/>
              </a:cxn>
              <a:cxn ang="0">
                <a:pos x="42" y="674"/>
              </a:cxn>
              <a:cxn ang="0">
                <a:pos x="42" y="642"/>
              </a:cxn>
              <a:cxn ang="0">
                <a:pos x="37" y="595"/>
              </a:cxn>
              <a:cxn ang="0">
                <a:pos x="37" y="547"/>
              </a:cxn>
              <a:cxn ang="0">
                <a:pos x="31" y="490"/>
              </a:cxn>
              <a:cxn ang="0">
                <a:pos x="31" y="426"/>
              </a:cxn>
              <a:cxn ang="0">
                <a:pos x="31" y="326"/>
              </a:cxn>
              <a:cxn ang="0">
                <a:pos x="26" y="205"/>
              </a:cxn>
              <a:cxn ang="0">
                <a:pos x="26" y="147"/>
              </a:cxn>
              <a:cxn ang="0">
                <a:pos x="21" y="100"/>
              </a:cxn>
              <a:cxn ang="0">
                <a:pos x="16" y="63"/>
              </a:cxn>
              <a:cxn ang="0">
                <a:pos x="10" y="37"/>
              </a:cxn>
              <a:cxn ang="0">
                <a:pos x="10" y="26"/>
              </a:cxn>
              <a:cxn ang="0">
                <a:pos x="0" y="21"/>
              </a:cxn>
              <a:cxn ang="0">
                <a:pos x="0" y="10"/>
              </a:cxn>
              <a:cxn ang="0">
                <a:pos x="21" y="10"/>
              </a:cxn>
              <a:cxn ang="0">
                <a:pos x="53" y="26"/>
              </a:cxn>
              <a:cxn ang="0">
                <a:pos x="74" y="42"/>
              </a:cxn>
              <a:cxn ang="0">
                <a:pos x="84" y="52"/>
              </a:cxn>
              <a:cxn ang="0">
                <a:pos x="89" y="63"/>
              </a:cxn>
              <a:cxn ang="0">
                <a:pos x="84" y="84"/>
              </a:cxn>
              <a:cxn ang="0">
                <a:pos x="79" y="94"/>
              </a:cxn>
              <a:cxn ang="0">
                <a:pos x="79" y="116"/>
              </a:cxn>
              <a:cxn ang="0">
                <a:pos x="74" y="142"/>
              </a:cxn>
              <a:cxn ang="0">
                <a:pos x="74" y="184"/>
              </a:cxn>
              <a:cxn ang="0">
                <a:pos x="74" y="205"/>
              </a:cxn>
            </a:cxnLst>
            <a:rect l="0" t="0" r="r" b="b"/>
            <a:pathLst>
              <a:path w="89" h="711">
                <a:moveTo>
                  <a:pt x="74" y="205"/>
                </a:moveTo>
                <a:lnTo>
                  <a:pt x="79" y="231"/>
                </a:lnTo>
                <a:lnTo>
                  <a:pt x="79" y="258"/>
                </a:lnTo>
                <a:lnTo>
                  <a:pt x="79" y="284"/>
                </a:lnTo>
                <a:lnTo>
                  <a:pt x="79" y="316"/>
                </a:lnTo>
                <a:lnTo>
                  <a:pt x="79" y="347"/>
                </a:lnTo>
                <a:lnTo>
                  <a:pt x="79" y="379"/>
                </a:lnTo>
                <a:lnTo>
                  <a:pt x="79" y="411"/>
                </a:lnTo>
                <a:lnTo>
                  <a:pt x="79" y="447"/>
                </a:lnTo>
                <a:lnTo>
                  <a:pt x="79" y="479"/>
                </a:lnTo>
                <a:lnTo>
                  <a:pt x="79" y="516"/>
                </a:lnTo>
                <a:lnTo>
                  <a:pt x="79" y="542"/>
                </a:lnTo>
                <a:lnTo>
                  <a:pt x="79" y="569"/>
                </a:lnTo>
                <a:lnTo>
                  <a:pt x="74" y="595"/>
                </a:lnTo>
                <a:lnTo>
                  <a:pt x="74" y="616"/>
                </a:lnTo>
                <a:lnTo>
                  <a:pt x="74" y="637"/>
                </a:lnTo>
                <a:lnTo>
                  <a:pt x="68" y="653"/>
                </a:lnTo>
                <a:lnTo>
                  <a:pt x="68" y="663"/>
                </a:lnTo>
                <a:lnTo>
                  <a:pt x="63" y="679"/>
                </a:lnTo>
                <a:lnTo>
                  <a:pt x="63" y="684"/>
                </a:lnTo>
                <a:lnTo>
                  <a:pt x="58" y="695"/>
                </a:lnTo>
                <a:lnTo>
                  <a:pt x="58" y="700"/>
                </a:lnTo>
                <a:lnTo>
                  <a:pt x="53" y="705"/>
                </a:lnTo>
                <a:lnTo>
                  <a:pt x="53" y="711"/>
                </a:lnTo>
                <a:lnTo>
                  <a:pt x="53" y="711"/>
                </a:lnTo>
                <a:lnTo>
                  <a:pt x="47" y="711"/>
                </a:lnTo>
                <a:lnTo>
                  <a:pt x="47" y="705"/>
                </a:lnTo>
                <a:lnTo>
                  <a:pt x="47" y="695"/>
                </a:lnTo>
                <a:lnTo>
                  <a:pt x="42" y="690"/>
                </a:lnTo>
                <a:lnTo>
                  <a:pt x="42" y="674"/>
                </a:lnTo>
                <a:lnTo>
                  <a:pt x="42" y="658"/>
                </a:lnTo>
                <a:lnTo>
                  <a:pt x="42" y="642"/>
                </a:lnTo>
                <a:lnTo>
                  <a:pt x="37" y="621"/>
                </a:lnTo>
                <a:lnTo>
                  <a:pt x="37" y="595"/>
                </a:lnTo>
                <a:lnTo>
                  <a:pt x="37" y="574"/>
                </a:lnTo>
                <a:lnTo>
                  <a:pt x="37" y="547"/>
                </a:lnTo>
                <a:lnTo>
                  <a:pt x="31" y="521"/>
                </a:lnTo>
                <a:lnTo>
                  <a:pt x="31" y="490"/>
                </a:lnTo>
                <a:lnTo>
                  <a:pt x="31" y="458"/>
                </a:lnTo>
                <a:lnTo>
                  <a:pt x="31" y="426"/>
                </a:lnTo>
                <a:lnTo>
                  <a:pt x="31" y="395"/>
                </a:lnTo>
                <a:lnTo>
                  <a:pt x="31" y="326"/>
                </a:lnTo>
                <a:lnTo>
                  <a:pt x="31" y="263"/>
                </a:lnTo>
                <a:lnTo>
                  <a:pt x="26" y="205"/>
                </a:lnTo>
                <a:lnTo>
                  <a:pt x="26" y="173"/>
                </a:lnTo>
                <a:lnTo>
                  <a:pt x="26" y="147"/>
                </a:lnTo>
                <a:lnTo>
                  <a:pt x="21" y="121"/>
                </a:lnTo>
                <a:lnTo>
                  <a:pt x="21" y="100"/>
                </a:lnTo>
                <a:lnTo>
                  <a:pt x="21" y="79"/>
                </a:lnTo>
                <a:lnTo>
                  <a:pt x="16" y="63"/>
                </a:lnTo>
                <a:lnTo>
                  <a:pt x="16" y="47"/>
                </a:lnTo>
                <a:lnTo>
                  <a:pt x="10" y="37"/>
                </a:lnTo>
                <a:lnTo>
                  <a:pt x="10" y="31"/>
                </a:lnTo>
                <a:lnTo>
                  <a:pt x="10" y="26"/>
                </a:lnTo>
                <a:lnTo>
                  <a:pt x="5" y="26"/>
                </a:lnTo>
                <a:lnTo>
                  <a:pt x="0" y="21"/>
                </a:lnTo>
                <a:lnTo>
                  <a:pt x="0" y="15"/>
                </a:lnTo>
                <a:lnTo>
                  <a:pt x="0" y="10"/>
                </a:lnTo>
                <a:lnTo>
                  <a:pt x="5" y="0"/>
                </a:lnTo>
                <a:lnTo>
                  <a:pt x="21" y="10"/>
                </a:lnTo>
                <a:lnTo>
                  <a:pt x="37" y="21"/>
                </a:lnTo>
                <a:lnTo>
                  <a:pt x="53" y="26"/>
                </a:lnTo>
                <a:lnTo>
                  <a:pt x="63" y="37"/>
                </a:lnTo>
                <a:lnTo>
                  <a:pt x="74" y="42"/>
                </a:lnTo>
                <a:lnTo>
                  <a:pt x="79" y="47"/>
                </a:lnTo>
                <a:lnTo>
                  <a:pt x="84" y="52"/>
                </a:lnTo>
                <a:lnTo>
                  <a:pt x="84" y="58"/>
                </a:lnTo>
                <a:lnTo>
                  <a:pt x="89" y="63"/>
                </a:lnTo>
                <a:lnTo>
                  <a:pt x="84" y="73"/>
                </a:lnTo>
                <a:lnTo>
                  <a:pt x="84" y="84"/>
                </a:lnTo>
                <a:lnTo>
                  <a:pt x="84" y="89"/>
                </a:lnTo>
                <a:lnTo>
                  <a:pt x="79" y="94"/>
                </a:lnTo>
                <a:lnTo>
                  <a:pt x="79" y="105"/>
                </a:lnTo>
                <a:lnTo>
                  <a:pt x="79" y="116"/>
                </a:lnTo>
                <a:lnTo>
                  <a:pt x="74" y="126"/>
                </a:lnTo>
                <a:lnTo>
                  <a:pt x="74" y="142"/>
                </a:lnTo>
                <a:lnTo>
                  <a:pt x="74" y="163"/>
                </a:lnTo>
                <a:lnTo>
                  <a:pt x="74" y="184"/>
                </a:lnTo>
                <a:lnTo>
                  <a:pt x="74" y="205"/>
                </a:lnTo>
                <a:lnTo>
                  <a:pt x="74" y="205"/>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73" name="Freeform 37"/>
          <p:cNvSpPr/>
          <p:nvPr/>
        </p:nvSpPr>
        <p:spPr bwMode="auto">
          <a:xfrm>
            <a:off x="2146300" y="3336925"/>
            <a:ext cx="1203325" cy="217488"/>
          </a:xfrm>
          <a:custGeom>
            <a:avLst/>
            <a:gdLst/>
            <a:ahLst/>
            <a:cxnLst>
              <a:cxn ang="0">
                <a:pos x="732" y="21"/>
              </a:cxn>
              <a:cxn ang="0">
                <a:pos x="748" y="27"/>
              </a:cxn>
              <a:cxn ang="0">
                <a:pos x="753" y="37"/>
              </a:cxn>
              <a:cxn ang="0">
                <a:pos x="758" y="48"/>
              </a:cxn>
              <a:cxn ang="0">
                <a:pos x="758" y="53"/>
              </a:cxn>
              <a:cxn ang="0">
                <a:pos x="753" y="58"/>
              </a:cxn>
              <a:cxn ang="0">
                <a:pos x="737" y="58"/>
              </a:cxn>
              <a:cxn ang="0">
                <a:pos x="711" y="63"/>
              </a:cxn>
              <a:cxn ang="0">
                <a:pos x="674" y="63"/>
              </a:cxn>
              <a:cxn ang="0">
                <a:pos x="637" y="63"/>
              </a:cxn>
              <a:cxn ang="0">
                <a:pos x="611" y="63"/>
              </a:cxn>
              <a:cxn ang="0">
                <a:pos x="579" y="63"/>
              </a:cxn>
              <a:cxn ang="0">
                <a:pos x="543" y="69"/>
              </a:cxn>
              <a:cxn ang="0">
                <a:pos x="500" y="74"/>
              </a:cxn>
              <a:cxn ang="0">
                <a:pos x="453" y="79"/>
              </a:cxn>
              <a:cxn ang="0">
                <a:pos x="406" y="84"/>
              </a:cxn>
              <a:cxn ang="0">
                <a:pos x="348" y="95"/>
              </a:cxn>
              <a:cxn ang="0">
                <a:pos x="290" y="100"/>
              </a:cxn>
              <a:cxn ang="0">
                <a:pos x="237" y="111"/>
              </a:cxn>
              <a:cxn ang="0">
                <a:pos x="195" y="116"/>
              </a:cxn>
              <a:cxn ang="0">
                <a:pos x="158" y="121"/>
              </a:cxn>
              <a:cxn ang="0">
                <a:pos x="126" y="127"/>
              </a:cxn>
              <a:cxn ang="0">
                <a:pos x="100" y="132"/>
              </a:cxn>
              <a:cxn ang="0">
                <a:pos x="84" y="132"/>
              </a:cxn>
              <a:cxn ang="0">
                <a:pos x="74" y="137"/>
              </a:cxn>
              <a:cxn ang="0">
                <a:pos x="63" y="137"/>
              </a:cxn>
              <a:cxn ang="0">
                <a:pos x="42" y="127"/>
              </a:cxn>
              <a:cxn ang="0">
                <a:pos x="16" y="116"/>
              </a:cxn>
              <a:cxn ang="0">
                <a:pos x="5" y="106"/>
              </a:cxn>
              <a:cxn ang="0">
                <a:pos x="0" y="100"/>
              </a:cxn>
              <a:cxn ang="0">
                <a:pos x="5" y="100"/>
              </a:cxn>
              <a:cxn ang="0">
                <a:pos x="11" y="100"/>
              </a:cxn>
              <a:cxn ang="0">
                <a:pos x="21" y="95"/>
              </a:cxn>
              <a:cxn ang="0">
                <a:pos x="37" y="95"/>
              </a:cxn>
              <a:cxn ang="0">
                <a:pos x="58" y="95"/>
              </a:cxn>
              <a:cxn ang="0">
                <a:pos x="90" y="95"/>
              </a:cxn>
              <a:cxn ang="0">
                <a:pos x="126" y="90"/>
              </a:cxn>
              <a:cxn ang="0">
                <a:pos x="179" y="79"/>
              </a:cxn>
              <a:cxn ang="0">
                <a:pos x="284" y="63"/>
              </a:cxn>
              <a:cxn ang="0">
                <a:pos x="358" y="53"/>
              </a:cxn>
              <a:cxn ang="0">
                <a:pos x="553" y="16"/>
              </a:cxn>
              <a:cxn ang="0">
                <a:pos x="590" y="11"/>
              </a:cxn>
              <a:cxn ang="0">
                <a:pos x="622" y="5"/>
              </a:cxn>
              <a:cxn ang="0">
                <a:pos x="643" y="0"/>
              </a:cxn>
              <a:cxn ang="0">
                <a:pos x="658" y="0"/>
              </a:cxn>
              <a:cxn ang="0">
                <a:pos x="685" y="5"/>
              </a:cxn>
              <a:cxn ang="0">
                <a:pos x="711" y="16"/>
              </a:cxn>
            </a:cxnLst>
            <a:rect l="0" t="0" r="r" b="b"/>
            <a:pathLst>
              <a:path w="758" h="137">
                <a:moveTo>
                  <a:pt x="711" y="16"/>
                </a:moveTo>
                <a:lnTo>
                  <a:pt x="732" y="21"/>
                </a:lnTo>
                <a:lnTo>
                  <a:pt x="743" y="27"/>
                </a:lnTo>
                <a:lnTo>
                  <a:pt x="748" y="27"/>
                </a:lnTo>
                <a:lnTo>
                  <a:pt x="753" y="32"/>
                </a:lnTo>
                <a:lnTo>
                  <a:pt x="753" y="37"/>
                </a:lnTo>
                <a:lnTo>
                  <a:pt x="758" y="37"/>
                </a:lnTo>
                <a:lnTo>
                  <a:pt x="758" y="48"/>
                </a:lnTo>
                <a:lnTo>
                  <a:pt x="758" y="48"/>
                </a:lnTo>
                <a:lnTo>
                  <a:pt x="758" y="53"/>
                </a:lnTo>
                <a:lnTo>
                  <a:pt x="758" y="58"/>
                </a:lnTo>
                <a:lnTo>
                  <a:pt x="753" y="58"/>
                </a:lnTo>
                <a:lnTo>
                  <a:pt x="748" y="58"/>
                </a:lnTo>
                <a:lnTo>
                  <a:pt x="737" y="58"/>
                </a:lnTo>
                <a:lnTo>
                  <a:pt x="727" y="58"/>
                </a:lnTo>
                <a:lnTo>
                  <a:pt x="711" y="63"/>
                </a:lnTo>
                <a:lnTo>
                  <a:pt x="695" y="63"/>
                </a:lnTo>
                <a:lnTo>
                  <a:pt x="674" y="63"/>
                </a:lnTo>
                <a:lnTo>
                  <a:pt x="653" y="63"/>
                </a:lnTo>
                <a:lnTo>
                  <a:pt x="637" y="63"/>
                </a:lnTo>
                <a:lnTo>
                  <a:pt x="627" y="63"/>
                </a:lnTo>
                <a:lnTo>
                  <a:pt x="611" y="63"/>
                </a:lnTo>
                <a:lnTo>
                  <a:pt x="595" y="63"/>
                </a:lnTo>
                <a:lnTo>
                  <a:pt x="579" y="63"/>
                </a:lnTo>
                <a:lnTo>
                  <a:pt x="558" y="69"/>
                </a:lnTo>
                <a:lnTo>
                  <a:pt x="543" y="69"/>
                </a:lnTo>
                <a:lnTo>
                  <a:pt x="521" y="69"/>
                </a:lnTo>
                <a:lnTo>
                  <a:pt x="500" y="74"/>
                </a:lnTo>
                <a:lnTo>
                  <a:pt x="479" y="74"/>
                </a:lnTo>
                <a:lnTo>
                  <a:pt x="453" y="79"/>
                </a:lnTo>
                <a:lnTo>
                  <a:pt x="427" y="79"/>
                </a:lnTo>
                <a:lnTo>
                  <a:pt x="406" y="84"/>
                </a:lnTo>
                <a:lnTo>
                  <a:pt x="379" y="90"/>
                </a:lnTo>
                <a:lnTo>
                  <a:pt x="348" y="95"/>
                </a:lnTo>
                <a:lnTo>
                  <a:pt x="321" y="95"/>
                </a:lnTo>
                <a:lnTo>
                  <a:pt x="290" y="100"/>
                </a:lnTo>
                <a:lnTo>
                  <a:pt x="263" y="106"/>
                </a:lnTo>
                <a:lnTo>
                  <a:pt x="237" y="111"/>
                </a:lnTo>
                <a:lnTo>
                  <a:pt x="216" y="116"/>
                </a:lnTo>
                <a:lnTo>
                  <a:pt x="195" y="116"/>
                </a:lnTo>
                <a:lnTo>
                  <a:pt x="174" y="121"/>
                </a:lnTo>
                <a:lnTo>
                  <a:pt x="158" y="121"/>
                </a:lnTo>
                <a:lnTo>
                  <a:pt x="142" y="127"/>
                </a:lnTo>
                <a:lnTo>
                  <a:pt x="126" y="127"/>
                </a:lnTo>
                <a:lnTo>
                  <a:pt x="111" y="132"/>
                </a:lnTo>
                <a:lnTo>
                  <a:pt x="100" y="132"/>
                </a:lnTo>
                <a:lnTo>
                  <a:pt x="90" y="132"/>
                </a:lnTo>
                <a:lnTo>
                  <a:pt x="84" y="132"/>
                </a:lnTo>
                <a:lnTo>
                  <a:pt x="79" y="137"/>
                </a:lnTo>
                <a:lnTo>
                  <a:pt x="74" y="137"/>
                </a:lnTo>
                <a:lnTo>
                  <a:pt x="68" y="137"/>
                </a:lnTo>
                <a:lnTo>
                  <a:pt x="63" y="137"/>
                </a:lnTo>
                <a:lnTo>
                  <a:pt x="53" y="132"/>
                </a:lnTo>
                <a:lnTo>
                  <a:pt x="42" y="127"/>
                </a:lnTo>
                <a:lnTo>
                  <a:pt x="32" y="121"/>
                </a:lnTo>
                <a:lnTo>
                  <a:pt x="16" y="116"/>
                </a:lnTo>
                <a:lnTo>
                  <a:pt x="11" y="111"/>
                </a:lnTo>
                <a:lnTo>
                  <a:pt x="5" y="106"/>
                </a:lnTo>
                <a:lnTo>
                  <a:pt x="5" y="100"/>
                </a:lnTo>
                <a:lnTo>
                  <a:pt x="0" y="100"/>
                </a:lnTo>
                <a:lnTo>
                  <a:pt x="5" y="100"/>
                </a:lnTo>
                <a:lnTo>
                  <a:pt x="5" y="100"/>
                </a:lnTo>
                <a:lnTo>
                  <a:pt x="5" y="100"/>
                </a:lnTo>
                <a:lnTo>
                  <a:pt x="11" y="100"/>
                </a:lnTo>
                <a:lnTo>
                  <a:pt x="16" y="100"/>
                </a:lnTo>
                <a:lnTo>
                  <a:pt x="21" y="95"/>
                </a:lnTo>
                <a:lnTo>
                  <a:pt x="26" y="95"/>
                </a:lnTo>
                <a:lnTo>
                  <a:pt x="37" y="95"/>
                </a:lnTo>
                <a:lnTo>
                  <a:pt x="47" y="95"/>
                </a:lnTo>
                <a:lnTo>
                  <a:pt x="58" y="95"/>
                </a:lnTo>
                <a:lnTo>
                  <a:pt x="68" y="95"/>
                </a:lnTo>
                <a:lnTo>
                  <a:pt x="90" y="95"/>
                </a:lnTo>
                <a:lnTo>
                  <a:pt x="105" y="90"/>
                </a:lnTo>
                <a:lnTo>
                  <a:pt x="126" y="90"/>
                </a:lnTo>
                <a:lnTo>
                  <a:pt x="153" y="84"/>
                </a:lnTo>
                <a:lnTo>
                  <a:pt x="179" y="79"/>
                </a:lnTo>
                <a:lnTo>
                  <a:pt x="232" y="74"/>
                </a:lnTo>
                <a:lnTo>
                  <a:pt x="284" y="63"/>
                </a:lnTo>
                <a:lnTo>
                  <a:pt x="332" y="58"/>
                </a:lnTo>
                <a:lnTo>
                  <a:pt x="358" y="53"/>
                </a:lnTo>
                <a:lnTo>
                  <a:pt x="379" y="48"/>
                </a:lnTo>
                <a:lnTo>
                  <a:pt x="553" y="16"/>
                </a:lnTo>
                <a:lnTo>
                  <a:pt x="569" y="16"/>
                </a:lnTo>
                <a:lnTo>
                  <a:pt x="590" y="11"/>
                </a:lnTo>
                <a:lnTo>
                  <a:pt x="606" y="5"/>
                </a:lnTo>
                <a:lnTo>
                  <a:pt x="622" y="5"/>
                </a:lnTo>
                <a:lnTo>
                  <a:pt x="632" y="5"/>
                </a:lnTo>
                <a:lnTo>
                  <a:pt x="643" y="0"/>
                </a:lnTo>
                <a:lnTo>
                  <a:pt x="653" y="0"/>
                </a:lnTo>
                <a:lnTo>
                  <a:pt x="658" y="0"/>
                </a:lnTo>
                <a:lnTo>
                  <a:pt x="669" y="0"/>
                </a:lnTo>
                <a:lnTo>
                  <a:pt x="685" y="5"/>
                </a:lnTo>
                <a:lnTo>
                  <a:pt x="695" y="5"/>
                </a:lnTo>
                <a:lnTo>
                  <a:pt x="711" y="16"/>
                </a:lnTo>
                <a:lnTo>
                  <a:pt x="711" y="16"/>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80" name="Freeform 44"/>
          <p:cNvSpPr/>
          <p:nvPr/>
        </p:nvSpPr>
        <p:spPr bwMode="auto">
          <a:xfrm>
            <a:off x="5849938" y="3589338"/>
            <a:ext cx="1195387" cy="158750"/>
          </a:xfrm>
          <a:custGeom>
            <a:avLst/>
            <a:gdLst/>
            <a:ahLst/>
            <a:cxnLst>
              <a:cxn ang="0">
                <a:pos x="21" y="84"/>
              </a:cxn>
              <a:cxn ang="0">
                <a:pos x="11" y="79"/>
              </a:cxn>
              <a:cxn ang="0">
                <a:pos x="0" y="74"/>
              </a:cxn>
              <a:cxn ang="0">
                <a:pos x="0" y="69"/>
              </a:cxn>
              <a:cxn ang="0">
                <a:pos x="6" y="63"/>
              </a:cxn>
              <a:cxn ang="0">
                <a:pos x="11" y="63"/>
              </a:cxn>
              <a:cxn ang="0">
                <a:pos x="27" y="58"/>
              </a:cxn>
              <a:cxn ang="0">
                <a:pos x="37" y="58"/>
              </a:cxn>
              <a:cxn ang="0">
                <a:pos x="58" y="58"/>
              </a:cxn>
              <a:cxn ang="0">
                <a:pos x="79" y="58"/>
              </a:cxn>
              <a:cxn ang="0">
                <a:pos x="111" y="58"/>
              </a:cxn>
              <a:cxn ang="0">
                <a:pos x="142" y="53"/>
              </a:cxn>
              <a:cxn ang="0">
                <a:pos x="253" y="42"/>
              </a:cxn>
              <a:cxn ang="0">
                <a:pos x="343" y="32"/>
              </a:cxn>
              <a:cxn ang="0">
                <a:pos x="427" y="21"/>
              </a:cxn>
              <a:cxn ang="0">
                <a:pos x="506" y="11"/>
              </a:cxn>
              <a:cxn ang="0">
                <a:pos x="543" y="5"/>
              </a:cxn>
              <a:cxn ang="0">
                <a:pos x="580" y="5"/>
              </a:cxn>
              <a:cxn ang="0">
                <a:pos x="606" y="0"/>
              </a:cxn>
              <a:cxn ang="0">
                <a:pos x="632" y="0"/>
              </a:cxn>
              <a:cxn ang="0">
                <a:pos x="680" y="5"/>
              </a:cxn>
              <a:cxn ang="0">
                <a:pos x="717" y="11"/>
              </a:cxn>
              <a:cxn ang="0">
                <a:pos x="732" y="21"/>
              </a:cxn>
              <a:cxn ang="0">
                <a:pos x="748" y="32"/>
              </a:cxn>
              <a:cxn ang="0">
                <a:pos x="753" y="47"/>
              </a:cxn>
              <a:cxn ang="0">
                <a:pos x="748" y="53"/>
              </a:cxn>
              <a:cxn ang="0">
                <a:pos x="732" y="58"/>
              </a:cxn>
              <a:cxn ang="0">
                <a:pos x="706" y="58"/>
              </a:cxn>
              <a:cxn ang="0">
                <a:pos x="690" y="53"/>
              </a:cxn>
              <a:cxn ang="0">
                <a:pos x="669" y="53"/>
              </a:cxn>
              <a:cxn ang="0">
                <a:pos x="622" y="53"/>
              </a:cxn>
              <a:cxn ang="0">
                <a:pos x="527" y="53"/>
              </a:cxn>
              <a:cxn ang="0">
                <a:pos x="459" y="53"/>
              </a:cxn>
              <a:cxn ang="0">
                <a:pos x="422" y="58"/>
              </a:cxn>
              <a:cxn ang="0">
                <a:pos x="380" y="58"/>
              </a:cxn>
              <a:cxn ang="0">
                <a:pos x="332" y="63"/>
              </a:cxn>
              <a:cxn ang="0">
                <a:pos x="274" y="74"/>
              </a:cxn>
              <a:cxn ang="0">
                <a:pos x="227" y="79"/>
              </a:cxn>
              <a:cxn ang="0">
                <a:pos x="185" y="84"/>
              </a:cxn>
              <a:cxn ang="0">
                <a:pos x="153" y="90"/>
              </a:cxn>
              <a:cxn ang="0">
                <a:pos x="132" y="95"/>
              </a:cxn>
              <a:cxn ang="0">
                <a:pos x="111" y="95"/>
              </a:cxn>
              <a:cxn ang="0">
                <a:pos x="90" y="100"/>
              </a:cxn>
              <a:cxn ang="0">
                <a:pos x="69" y="100"/>
              </a:cxn>
              <a:cxn ang="0">
                <a:pos x="42" y="95"/>
              </a:cxn>
              <a:cxn ang="0">
                <a:pos x="27" y="90"/>
              </a:cxn>
            </a:cxnLst>
            <a:rect l="0" t="0" r="r" b="b"/>
            <a:pathLst>
              <a:path w="753" h="100">
                <a:moveTo>
                  <a:pt x="27" y="90"/>
                </a:moveTo>
                <a:lnTo>
                  <a:pt x="21" y="84"/>
                </a:lnTo>
                <a:lnTo>
                  <a:pt x="11" y="79"/>
                </a:lnTo>
                <a:lnTo>
                  <a:pt x="11" y="79"/>
                </a:lnTo>
                <a:lnTo>
                  <a:pt x="6" y="74"/>
                </a:lnTo>
                <a:lnTo>
                  <a:pt x="0" y="74"/>
                </a:lnTo>
                <a:lnTo>
                  <a:pt x="0" y="69"/>
                </a:lnTo>
                <a:lnTo>
                  <a:pt x="0" y="69"/>
                </a:lnTo>
                <a:lnTo>
                  <a:pt x="6" y="63"/>
                </a:lnTo>
                <a:lnTo>
                  <a:pt x="6" y="63"/>
                </a:lnTo>
                <a:lnTo>
                  <a:pt x="11" y="63"/>
                </a:lnTo>
                <a:lnTo>
                  <a:pt x="11" y="63"/>
                </a:lnTo>
                <a:lnTo>
                  <a:pt x="16" y="63"/>
                </a:lnTo>
                <a:lnTo>
                  <a:pt x="27" y="58"/>
                </a:lnTo>
                <a:lnTo>
                  <a:pt x="32" y="58"/>
                </a:lnTo>
                <a:lnTo>
                  <a:pt x="37" y="58"/>
                </a:lnTo>
                <a:lnTo>
                  <a:pt x="48" y="58"/>
                </a:lnTo>
                <a:lnTo>
                  <a:pt x="58" y="58"/>
                </a:lnTo>
                <a:lnTo>
                  <a:pt x="69" y="58"/>
                </a:lnTo>
                <a:lnTo>
                  <a:pt x="79" y="58"/>
                </a:lnTo>
                <a:lnTo>
                  <a:pt x="95" y="58"/>
                </a:lnTo>
                <a:lnTo>
                  <a:pt x="111" y="58"/>
                </a:lnTo>
                <a:lnTo>
                  <a:pt x="127" y="53"/>
                </a:lnTo>
                <a:lnTo>
                  <a:pt x="142" y="53"/>
                </a:lnTo>
                <a:lnTo>
                  <a:pt x="164" y="53"/>
                </a:lnTo>
                <a:lnTo>
                  <a:pt x="253" y="42"/>
                </a:lnTo>
                <a:lnTo>
                  <a:pt x="295" y="37"/>
                </a:lnTo>
                <a:lnTo>
                  <a:pt x="343" y="32"/>
                </a:lnTo>
                <a:lnTo>
                  <a:pt x="385" y="26"/>
                </a:lnTo>
                <a:lnTo>
                  <a:pt x="427" y="21"/>
                </a:lnTo>
                <a:lnTo>
                  <a:pt x="464" y="16"/>
                </a:lnTo>
                <a:lnTo>
                  <a:pt x="506" y="11"/>
                </a:lnTo>
                <a:lnTo>
                  <a:pt x="527" y="5"/>
                </a:lnTo>
                <a:lnTo>
                  <a:pt x="543" y="5"/>
                </a:lnTo>
                <a:lnTo>
                  <a:pt x="559" y="5"/>
                </a:lnTo>
                <a:lnTo>
                  <a:pt x="580" y="5"/>
                </a:lnTo>
                <a:lnTo>
                  <a:pt x="595" y="0"/>
                </a:lnTo>
                <a:lnTo>
                  <a:pt x="606" y="0"/>
                </a:lnTo>
                <a:lnTo>
                  <a:pt x="622" y="0"/>
                </a:lnTo>
                <a:lnTo>
                  <a:pt x="632" y="0"/>
                </a:lnTo>
                <a:lnTo>
                  <a:pt x="659" y="0"/>
                </a:lnTo>
                <a:lnTo>
                  <a:pt x="680" y="5"/>
                </a:lnTo>
                <a:lnTo>
                  <a:pt x="696" y="5"/>
                </a:lnTo>
                <a:lnTo>
                  <a:pt x="717" y="11"/>
                </a:lnTo>
                <a:lnTo>
                  <a:pt x="722" y="16"/>
                </a:lnTo>
                <a:lnTo>
                  <a:pt x="732" y="21"/>
                </a:lnTo>
                <a:lnTo>
                  <a:pt x="743" y="26"/>
                </a:lnTo>
                <a:lnTo>
                  <a:pt x="748" y="32"/>
                </a:lnTo>
                <a:lnTo>
                  <a:pt x="753" y="42"/>
                </a:lnTo>
                <a:lnTo>
                  <a:pt x="753" y="47"/>
                </a:lnTo>
                <a:lnTo>
                  <a:pt x="753" y="53"/>
                </a:lnTo>
                <a:lnTo>
                  <a:pt x="748" y="53"/>
                </a:lnTo>
                <a:lnTo>
                  <a:pt x="743" y="58"/>
                </a:lnTo>
                <a:lnTo>
                  <a:pt x="732" y="58"/>
                </a:lnTo>
                <a:lnTo>
                  <a:pt x="722" y="58"/>
                </a:lnTo>
                <a:lnTo>
                  <a:pt x="706" y="58"/>
                </a:lnTo>
                <a:lnTo>
                  <a:pt x="701" y="53"/>
                </a:lnTo>
                <a:lnTo>
                  <a:pt x="690" y="53"/>
                </a:lnTo>
                <a:lnTo>
                  <a:pt x="680" y="53"/>
                </a:lnTo>
                <a:lnTo>
                  <a:pt x="669" y="53"/>
                </a:lnTo>
                <a:lnTo>
                  <a:pt x="648" y="53"/>
                </a:lnTo>
                <a:lnTo>
                  <a:pt x="622" y="53"/>
                </a:lnTo>
                <a:lnTo>
                  <a:pt x="590" y="53"/>
                </a:lnTo>
                <a:lnTo>
                  <a:pt x="527" y="53"/>
                </a:lnTo>
                <a:lnTo>
                  <a:pt x="495" y="53"/>
                </a:lnTo>
                <a:lnTo>
                  <a:pt x="459" y="53"/>
                </a:lnTo>
                <a:lnTo>
                  <a:pt x="443" y="53"/>
                </a:lnTo>
                <a:lnTo>
                  <a:pt x="422" y="58"/>
                </a:lnTo>
                <a:lnTo>
                  <a:pt x="401" y="58"/>
                </a:lnTo>
                <a:lnTo>
                  <a:pt x="380" y="58"/>
                </a:lnTo>
                <a:lnTo>
                  <a:pt x="353" y="63"/>
                </a:lnTo>
                <a:lnTo>
                  <a:pt x="332" y="63"/>
                </a:lnTo>
                <a:lnTo>
                  <a:pt x="306" y="69"/>
                </a:lnTo>
                <a:lnTo>
                  <a:pt x="274" y="74"/>
                </a:lnTo>
                <a:lnTo>
                  <a:pt x="248" y="74"/>
                </a:lnTo>
                <a:lnTo>
                  <a:pt x="227" y="79"/>
                </a:lnTo>
                <a:lnTo>
                  <a:pt x="200" y="84"/>
                </a:lnTo>
                <a:lnTo>
                  <a:pt x="185" y="84"/>
                </a:lnTo>
                <a:lnTo>
                  <a:pt x="164" y="90"/>
                </a:lnTo>
                <a:lnTo>
                  <a:pt x="153" y="90"/>
                </a:lnTo>
                <a:lnTo>
                  <a:pt x="137" y="90"/>
                </a:lnTo>
                <a:lnTo>
                  <a:pt x="132" y="95"/>
                </a:lnTo>
                <a:lnTo>
                  <a:pt x="121" y="95"/>
                </a:lnTo>
                <a:lnTo>
                  <a:pt x="111" y="95"/>
                </a:lnTo>
                <a:lnTo>
                  <a:pt x="100" y="100"/>
                </a:lnTo>
                <a:lnTo>
                  <a:pt x="90" y="100"/>
                </a:lnTo>
                <a:lnTo>
                  <a:pt x="79" y="100"/>
                </a:lnTo>
                <a:lnTo>
                  <a:pt x="69" y="100"/>
                </a:lnTo>
                <a:lnTo>
                  <a:pt x="58" y="100"/>
                </a:lnTo>
                <a:lnTo>
                  <a:pt x="42" y="95"/>
                </a:lnTo>
                <a:lnTo>
                  <a:pt x="27" y="90"/>
                </a:lnTo>
                <a:lnTo>
                  <a:pt x="27" y="90"/>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81" name="Freeform 45"/>
          <p:cNvSpPr/>
          <p:nvPr/>
        </p:nvSpPr>
        <p:spPr bwMode="auto">
          <a:xfrm>
            <a:off x="6059488" y="3111500"/>
            <a:ext cx="752475" cy="117475"/>
          </a:xfrm>
          <a:custGeom>
            <a:avLst/>
            <a:gdLst/>
            <a:ahLst/>
            <a:cxnLst>
              <a:cxn ang="0">
                <a:pos x="242" y="16"/>
              </a:cxn>
              <a:cxn ang="0">
                <a:pos x="300" y="6"/>
              </a:cxn>
              <a:cxn ang="0">
                <a:pos x="348" y="0"/>
              </a:cxn>
              <a:cxn ang="0">
                <a:pos x="384" y="0"/>
              </a:cxn>
              <a:cxn ang="0">
                <a:pos x="416" y="0"/>
              </a:cxn>
              <a:cxn ang="0">
                <a:pos x="448" y="6"/>
              </a:cxn>
              <a:cxn ang="0">
                <a:pos x="453" y="6"/>
              </a:cxn>
              <a:cxn ang="0">
                <a:pos x="469" y="11"/>
              </a:cxn>
              <a:cxn ang="0">
                <a:pos x="474" y="16"/>
              </a:cxn>
              <a:cxn ang="0">
                <a:pos x="469" y="21"/>
              </a:cxn>
              <a:cxn ang="0">
                <a:pos x="458" y="32"/>
              </a:cxn>
              <a:cxn ang="0">
                <a:pos x="448" y="37"/>
              </a:cxn>
              <a:cxn ang="0">
                <a:pos x="427" y="37"/>
              </a:cxn>
              <a:cxn ang="0">
                <a:pos x="395" y="43"/>
              </a:cxn>
              <a:cxn ang="0">
                <a:pos x="353" y="48"/>
              </a:cxn>
              <a:cxn ang="0">
                <a:pos x="258" y="58"/>
              </a:cxn>
              <a:cxn ang="0">
                <a:pos x="168" y="64"/>
              </a:cxn>
              <a:cxn ang="0">
                <a:pos x="126" y="69"/>
              </a:cxn>
              <a:cxn ang="0">
                <a:pos x="89" y="69"/>
              </a:cxn>
              <a:cxn ang="0">
                <a:pos x="68" y="74"/>
              </a:cxn>
              <a:cxn ang="0">
                <a:pos x="53" y="74"/>
              </a:cxn>
              <a:cxn ang="0">
                <a:pos x="37" y="69"/>
              </a:cxn>
              <a:cxn ang="0">
                <a:pos x="21" y="64"/>
              </a:cxn>
              <a:cxn ang="0">
                <a:pos x="5" y="58"/>
              </a:cxn>
              <a:cxn ang="0">
                <a:pos x="0" y="53"/>
              </a:cxn>
              <a:cxn ang="0">
                <a:pos x="0" y="48"/>
              </a:cxn>
              <a:cxn ang="0">
                <a:pos x="5" y="48"/>
              </a:cxn>
              <a:cxn ang="0">
                <a:pos x="16" y="48"/>
              </a:cxn>
              <a:cxn ang="0">
                <a:pos x="32" y="48"/>
              </a:cxn>
              <a:cxn ang="0">
                <a:pos x="58" y="43"/>
              </a:cxn>
              <a:cxn ang="0">
                <a:pos x="95" y="37"/>
              </a:cxn>
              <a:cxn ang="0">
                <a:pos x="142" y="32"/>
              </a:cxn>
              <a:cxn ang="0">
                <a:pos x="211" y="21"/>
              </a:cxn>
            </a:cxnLst>
            <a:rect l="0" t="0" r="r" b="b"/>
            <a:pathLst>
              <a:path w="474" h="74">
                <a:moveTo>
                  <a:pt x="211" y="21"/>
                </a:moveTo>
                <a:lnTo>
                  <a:pt x="242" y="16"/>
                </a:lnTo>
                <a:lnTo>
                  <a:pt x="274" y="11"/>
                </a:lnTo>
                <a:lnTo>
                  <a:pt x="300" y="6"/>
                </a:lnTo>
                <a:lnTo>
                  <a:pt x="327" y="6"/>
                </a:lnTo>
                <a:lnTo>
                  <a:pt x="348" y="0"/>
                </a:lnTo>
                <a:lnTo>
                  <a:pt x="369" y="0"/>
                </a:lnTo>
                <a:lnTo>
                  <a:pt x="384" y="0"/>
                </a:lnTo>
                <a:lnTo>
                  <a:pt x="395" y="0"/>
                </a:lnTo>
                <a:lnTo>
                  <a:pt x="416" y="0"/>
                </a:lnTo>
                <a:lnTo>
                  <a:pt x="432" y="0"/>
                </a:lnTo>
                <a:lnTo>
                  <a:pt x="448" y="6"/>
                </a:lnTo>
                <a:lnTo>
                  <a:pt x="453" y="6"/>
                </a:lnTo>
                <a:lnTo>
                  <a:pt x="453" y="6"/>
                </a:lnTo>
                <a:lnTo>
                  <a:pt x="463" y="11"/>
                </a:lnTo>
                <a:lnTo>
                  <a:pt x="469" y="11"/>
                </a:lnTo>
                <a:lnTo>
                  <a:pt x="474" y="16"/>
                </a:lnTo>
                <a:lnTo>
                  <a:pt x="474" y="16"/>
                </a:lnTo>
                <a:lnTo>
                  <a:pt x="474" y="21"/>
                </a:lnTo>
                <a:lnTo>
                  <a:pt x="469" y="21"/>
                </a:lnTo>
                <a:lnTo>
                  <a:pt x="463" y="27"/>
                </a:lnTo>
                <a:lnTo>
                  <a:pt x="458" y="32"/>
                </a:lnTo>
                <a:lnTo>
                  <a:pt x="453" y="32"/>
                </a:lnTo>
                <a:lnTo>
                  <a:pt x="448" y="37"/>
                </a:lnTo>
                <a:lnTo>
                  <a:pt x="437" y="37"/>
                </a:lnTo>
                <a:lnTo>
                  <a:pt x="427" y="37"/>
                </a:lnTo>
                <a:lnTo>
                  <a:pt x="411" y="43"/>
                </a:lnTo>
                <a:lnTo>
                  <a:pt x="395" y="43"/>
                </a:lnTo>
                <a:lnTo>
                  <a:pt x="374" y="48"/>
                </a:lnTo>
                <a:lnTo>
                  <a:pt x="353" y="48"/>
                </a:lnTo>
                <a:lnTo>
                  <a:pt x="305" y="53"/>
                </a:lnTo>
                <a:lnTo>
                  <a:pt x="258" y="58"/>
                </a:lnTo>
                <a:lnTo>
                  <a:pt x="211" y="64"/>
                </a:lnTo>
                <a:lnTo>
                  <a:pt x="168" y="64"/>
                </a:lnTo>
                <a:lnTo>
                  <a:pt x="142" y="64"/>
                </a:lnTo>
                <a:lnTo>
                  <a:pt x="126" y="69"/>
                </a:lnTo>
                <a:lnTo>
                  <a:pt x="105" y="69"/>
                </a:lnTo>
                <a:lnTo>
                  <a:pt x="89" y="69"/>
                </a:lnTo>
                <a:lnTo>
                  <a:pt x="79" y="74"/>
                </a:lnTo>
                <a:lnTo>
                  <a:pt x="68" y="74"/>
                </a:lnTo>
                <a:lnTo>
                  <a:pt x="58" y="74"/>
                </a:lnTo>
                <a:lnTo>
                  <a:pt x="53" y="74"/>
                </a:lnTo>
                <a:lnTo>
                  <a:pt x="47" y="74"/>
                </a:lnTo>
                <a:lnTo>
                  <a:pt x="37" y="69"/>
                </a:lnTo>
                <a:lnTo>
                  <a:pt x="26" y="69"/>
                </a:lnTo>
                <a:lnTo>
                  <a:pt x="21" y="64"/>
                </a:lnTo>
                <a:lnTo>
                  <a:pt x="10" y="58"/>
                </a:lnTo>
                <a:lnTo>
                  <a:pt x="5" y="58"/>
                </a:lnTo>
                <a:lnTo>
                  <a:pt x="0" y="53"/>
                </a:lnTo>
                <a:lnTo>
                  <a:pt x="0" y="53"/>
                </a:lnTo>
                <a:lnTo>
                  <a:pt x="0" y="53"/>
                </a:lnTo>
                <a:lnTo>
                  <a:pt x="0" y="48"/>
                </a:lnTo>
                <a:lnTo>
                  <a:pt x="5" y="48"/>
                </a:lnTo>
                <a:lnTo>
                  <a:pt x="5" y="48"/>
                </a:lnTo>
                <a:lnTo>
                  <a:pt x="10" y="48"/>
                </a:lnTo>
                <a:lnTo>
                  <a:pt x="16" y="48"/>
                </a:lnTo>
                <a:lnTo>
                  <a:pt x="26" y="48"/>
                </a:lnTo>
                <a:lnTo>
                  <a:pt x="32" y="48"/>
                </a:lnTo>
                <a:lnTo>
                  <a:pt x="42" y="43"/>
                </a:lnTo>
                <a:lnTo>
                  <a:pt x="58" y="43"/>
                </a:lnTo>
                <a:lnTo>
                  <a:pt x="74" y="43"/>
                </a:lnTo>
                <a:lnTo>
                  <a:pt x="95" y="37"/>
                </a:lnTo>
                <a:lnTo>
                  <a:pt x="116" y="37"/>
                </a:lnTo>
                <a:lnTo>
                  <a:pt x="142" y="32"/>
                </a:lnTo>
                <a:lnTo>
                  <a:pt x="174" y="27"/>
                </a:lnTo>
                <a:lnTo>
                  <a:pt x="211" y="21"/>
                </a:lnTo>
                <a:lnTo>
                  <a:pt x="211" y="21"/>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83" name="Freeform 47"/>
          <p:cNvSpPr/>
          <p:nvPr/>
        </p:nvSpPr>
        <p:spPr bwMode="auto">
          <a:xfrm>
            <a:off x="6369050" y="3262313"/>
            <a:ext cx="150813" cy="838200"/>
          </a:xfrm>
          <a:custGeom>
            <a:avLst/>
            <a:gdLst/>
            <a:ahLst/>
            <a:cxnLst>
              <a:cxn ang="0">
                <a:pos x="5" y="6"/>
              </a:cxn>
              <a:cxn ang="0">
                <a:pos x="21" y="6"/>
              </a:cxn>
              <a:cxn ang="0">
                <a:pos x="42" y="6"/>
              </a:cxn>
              <a:cxn ang="0">
                <a:pos x="74" y="11"/>
              </a:cxn>
              <a:cxn ang="0">
                <a:pos x="89" y="16"/>
              </a:cxn>
              <a:cxn ang="0">
                <a:pos x="95" y="27"/>
              </a:cxn>
              <a:cxn ang="0">
                <a:pos x="95" y="27"/>
              </a:cxn>
              <a:cxn ang="0">
                <a:pos x="95" y="37"/>
              </a:cxn>
              <a:cxn ang="0">
                <a:pos x="89" y="53"/>
              </a:cxn>
              <a:cxn ang="0">
                <a:pos x="89" y="69"/>
              </a:cxn>
              <a:cxn ang="0">
                <a:pos x="84" y="101"/>
              </a:cxn>
              <a:cxn ang="0">
                <a:pos x="79" y="143"/>
              </a:cxn>
              <a:cxn ang="0">
                <a:pos x="79" y="201"/>
              </a:cxn>
              <a:cxn ang="0">
                <a:pos x="79" y="275"/>
              </a:cxn>
              <a:cxn ang="0">
                <a:pos x="79" y="348"/>
              </a:cxn>
              <a:cxn ang="0">
                <a:pos x="74" y="406"/>
              </a:cxn>
              <a:cxn ang="0">
                <a:pos x="74" y="454"/>
              </a:cxn>
              <a:cxn ang="0">
                <a:pos x="68" y="486"/>
              </a:cxn>
              <a:cxn ang="0">
                <a:pos x="58" y="501"/>
              </a:cxn>
              <a:cxn ang="0">
                <a:pos x="53" y="517"/>
              </a:cxn>
              <a:cxn ang="0">
                <a:pos x="47" y="522"/>
              </a:cxn>
              <a:cxn ang="0">
                <a:pos x="47" y="528"/>
              </a:cxn>
              <a:cxn ang="0">
                <a:pos x="42" y="522"/>
              </a:cxn>
              <a:cxn ang="0">
                <a:pos x="37" y="512"/>
              </a:cxn>
              <a:cxn ang="0">
                <a:pos x="37" y="491"/>
              </a:cxn>
              <a:cxn ang="0">
                <a:pos x="31" y="459"/>
              </a:cxn>
              <a:cxn ang="0">
                <a:pos x="31" y="417"/>
              </a:cxn>
              <a:cxn ang="0">
                <a:pos x="26" y="370"/>
              </a:cxn>
              <a:cxn ang="0">
                <a:pos x="26" y="306"/>
              </a:cxn>
              <a:cxn ang="0">
                <a:pos x="26" y="238"/>
              </a:cxn>
              <a:cxn ang="0">
                <a:pos x="26" y="201"/>
              </a:cxn>
              <a:cxn ang="0">
                <a:pos x="26" y="169"/>
              </a:cxn>
              <a:cxn ang="0">
                <a:pos x="26" y="143"/>
              </a:cxn>
              <a:cxn ang="0">
                <a:pos x="26" y="116"/>
              </a:cxn>
              <a:cxn ang="0">
                <a:pos x="26" y="95"/>
              </a:cxn>
              <a:cxn ang="0">
                <a:pos x="26" y="79"/>
              </a:cxn>
              <a:cxn ang="0">
                <a:pos x="26" y="69"/>
              </a:cxn>
              <a:cxn ang="0">
                <a:pos x="26" y="64"/>
              </a:cxn>
              <a:cxn ang="0">
                <a:pos x="21" y="43"/>
              </a:cxn>
              <a:cxn ang="0">
                <a:pos x="10" y="27"/>
              </a:cxn>
              <a:cxn ang="0">
                <a:pos x="5" y="16"/>
              </a:cxn>
              <a:cxn ang="0">
                <a:pos x="5" y="11"/>
              </a:cxn>
            </a:cxnLst>
            <a:rect l="0" t="0" r="r" b="b"/>
            <a:pathLst>
              <a:path w="95" h="528">
                <a:moveTo>
                  <a:pt x="5" y="11"/>
                </a:moveTo>
                <a:lnTo>
                  <a:pt x="5" y="6"/>
                </a:lnTo>
                <a:lnTo>
                  <a:pt x="16" y="6"/>
                </a:lnTo>
                <a:lnTo>
                  <a:pt x="21" y="6"/>
                </a:lnTo>
                <a:lnTo>
                  <a:pt x="31" y="0"/>
                </a:lnTo>
                <a:lnTo>
                  <a:pt x="42" y="6"/>
                </a:lnTo>
                <a:lnTo>
                  <a:pt x="53" y="6"/>
                </a:lnTo>
                <a:lnTo>
                  <a:pt x="74" y="11"/>
                </a:lnTo>
                <a:lnTo>
                  <a:pt x="79" y="16"/>
                </a:lnTo>
                <a:lnTo>
                  <a:pt x="89" y="16"/>
                </a:lnTo>
                <a:lnTo>
                  <a:pt x="95" y="21"/>
                </a:lnTo>
                <a:lnTo>
                  <a:pt x="95" y="27"/>
                </a:lnTo>
                <a:lnTo>
                  <a:pt x="95" y="27"/>
                </a:lnTo>
                <a:lnTo>
                  <a:pt x="95" y="27"/>
                </a:lnTo>
                <a:lnTo>
                  <a:pt x="95" y="32"/>
                </a:lnTo>
                <a:lnTo>
                  <a:pt x="95" y="37"/>
                </a:lnTo>
                <a:lnTo>
                  <a:pt x="95" y="43"/>
                </a:lnTo>
                <a:lnTo>
                  <a:pt x="89" y="53"/>
                </a:lnTo>
                <a:lnTo>
                  <a:pt x="89" y="64"/>
                </a:lnTo>
                <a:lnTo>
                  <a:pt x="89" y="69"/>
                </a:lnTo>
                <a:lnTo>
                  <a:pt x="84" y="85"/>
                </a:lnTo>
                <a:lnTo>
                  <a:pt x="84" y="101"/>
                </a:lnTo>
                <a:lnTo>
                  <a:pt x="84" y="122"/>
                </a:lnTo>
                <a:lnTo>
                  <a:pt x="79" y="143"/>
                </a:lnTo>
                <a:lnTo>
                  <a:pt x="79" y="169"/>
                </a:lnTo>
                <a:lnTo>
                  <a:pt x="79" y="201"/>
                </a:lnTo>
                <a:lnTo>
                  <a:pt x="79" y="238"/>
                </a:lnTo>
                <a:lnTo>
                  <a:pt x="79" y="275"/>
                </a:lnTo>
                <a:lnTo>
                  <a:pt x="79" y="311"/>
                </a:lnTo>
                <a:lnTo>
                  <a:pt x="79" y="348"/>
                </a:lnTo>
                <a:lnTo>
                  <a:pt x="79" y="380"/>
                </a:lnTo>
                <a:lnTo>
                  <a:pt x="74" y="406"/>
                </a:lnTo>
                <a:lnTo>
                  <a:pt x="74" y="433"/>
                </a:lnTo>
                <a:lnTo>
                  <a:pt x="74" y="454"/>
                </a:lnTo>
                <a:lnTo>
                  <a:pt x="68" y="470"/>
                </a:lnTo>
                <a:lnTo>
                  <a:pt x="68" y="486"/>
                </a:lnTo>
                <a:lnTo>
                  <a:pt x="63" y="496"/>
                </a:lnTo>
                <a:lnTo>
                  <a:pt x="58" y="501"/>
                </a:lnTo>
                <a:lnTo>
                  <a:pt x="58" y="512"/>
                </a:lnTo>
                <a:lnTo>
                  <a:pt x="53" y="517"/>
                </a:lnTo>
                <a:lnTo>
                  <a:pt x="53" y="522"/>
                </a:lnTo>
                <a:lnTo>
                  <a:pt x="47" y="522"/>
                </a:lnTo>
                <a:lnTo>
                  <a:pt x="47" y="528"/>
                </a:lnTo>
                <a:lnTo>
                  <a:pt x="47" y="528"/>
                </a:lnTo>
                <a:lnTo>
                  <a:pt x="42" y="528"/>
                </a:lnTo>
                <a:lnTo>
                  <a:pt x="42" y="522"/>
                </a:lnTo>
                <a:lnTo>
                  <a:pt x="37" y="517"/>
                </a:lnTo>
                <a:lnTo>
                  <a:pt x="37" y="512"/>
                </a:lnTo>
                <a:lnTo>
                  <a:pt x="37" y="501"/>
                </a:lnTo>
                <a:lnTo>
                  <a:pt x="37" y="491"/>
                </a:lnTo>
                <a:lnTo>
                  <a:pt x="31" y="475"/>
                </a:lnTo>
                <a:lnTo>
                  <a:pt x="31" y="459"/>
                </a:lnTo>
                <a:lnTo>
                  <a:pt x="31" y="438"/>
                </a:lnTo>
                <a:lnTo>
                  <a:pt x="31" y="417"/>
                </a:lnTo>
                <a:lnTo>
                  <a:pt x="26" y="396"/>
                </a:lnTo>
                <a:lnTo>
                  <a:pt x="26" y="370"/>
                </a:lnTo>
                <a:lnTo>
                  <a:pt x="26" y="338"/>
                </a:lnTo>
                <a:lnTo>
                  <a:pt x="26" y="306"/>
                </a:lnTo>
                <a:lnTo>
                  <a:pt x="26" y="275"/>
                </a:lnTo>
                <a:lnTo>
                  <a:pt x="26" y="238"/>
                </a:lnTo>
                <a:lnTo>
                  <a:pt x="26" y="217"/>
                </a:lnTo>
                <a:lnTo>
                  <a:pt x="26" y="201"/>
                </a:lnTo>
                <a:lnTo>
                  <a:pt x="26" y="185"/>
                </a:lnTo>
                <a:lnTo>
                  <a:pt x="26" y="169"/>
                </a:lnTo>
                <a:lnTo>
                  <a:pt x="26" y="153"/>
                </a:lnTo>
                <a:lnTo>
                  <a:pt x="26" y="143"/>
                </a:lnTo>
                <a:lnTo>
                  <a:pt x="26" y="127"/>
                </a:lnTo>
                <a:lnTo>
                  <a:pt x="26" y="116"/>
                </a:lnTo>
                <a:lnTo>
                  <a:pt x="26" y="106"/>
                </a:lnTo>
                <a:lnTo>
                  <a:pt x="26" y="95"/>
                </a:lnTo>
                <a:lnTo>
                  <a:pt x="26" y="90"/>
                </a:lnTo>
                <a:lnTo>
                  <a:pt x="26" y="79"/>
                </a:lnTo>
                <a:lnTo>
                  <a:pt x="26" y="74"/>
                </a:lnTo>
                <a:lnTo>
                  <a:pt x="26" y="69"/>
                </a:lnTo>
                <a:lnTo>
                  <a:pt x="26" y="64"/>
                </a:lnTo>
                <a:lnTo>
                  <a:pt x="26" y="64"/>
                </a:lnTo>
                <a:lnTo>
                  <a:pt x="21" y="53"/>
                </a:lnTo>
                <a:lnTo>
                  <a:pt x="21" y="43"/>
                </a:lnTo>
                <a:lnTo>
                  <a:pt x="16" y="32"/>
                </a:lnTo>
                <a:lnTo>
                  <a:pt x="10" y="27"/>
                </a:lnTo>
                <a:lnTo>
                  <a:pt x="5" y="21"/>
                </a:lnTo>
                <a:lnTo>
                  <a:pt x="5" y="16"/>
                </a:lnTo>
                <a:lnTo>
                  <a:pt x="0" y="16"/>
                </a:lnTo>
                <a:lnTo>
                  <a:pt x="5" y="11"/>
                </a:lnTo>
                <a:lnTo>
                  <a:pt x="5" y="11"/>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90" name="Freeform 54"/>
          <p:cNvSpPr/>
          <p:nvPr/>
        </p:nvSpPr>
        <p:spPr bwMode="auto">
          <a:xfrm>
            <a:off x="9458325" y="3117850"/>
            <a:ext cx="192088" cy="985838"/>
          </a:xfrm>
          <a:custGeom>
            <a:avLst/>
            <a:gdLst/>
            <a:ahLst/>
            <a:cxnLst>
              <a:cxn ang="0">
                <a:pos x="6" y="32"/>
              </a:cxn>
              <a:cxn ang="0">
                <a:pos x="0" y="16"/>
              </a:cxn>
              <a:cxn ang="0">
                <a:pos x="6" y="0"/>
              </a:cxn>
              <a:cxn ang="0">
                <a:pos x="16" y="0"/>
              </a:cxn>
              <a:cxn ang="0">
                <a:pos x="32" y="0"/>
              </a:cxn>
              <a:cxn ang="0">
                <a:pos x="53" y="11"/>
              </a:cxn>
              <a:cxn ang="0">
                <a:pos x="74" y="16"/>
              </a:cxn>
              <a:cxn ang="0">
                <a:pos x="79" y="16"/>
              </a:cxn>
              <a:cxn ang="0">
                <a:pos x="79" y="21"/>
              </a:cxn>
              <a:cxn ang="0">
                <a:pos x="85" y="32"/>
              </a:cxn>
              <a:cxn ang="0">
                <a:pos x="85" y="48"/>
              </a:cxn>
              <a:cxn ang="0">
                <a:pos x="90" y="69"/>
              </a:cxn>
              <a:cxn ang="0">
                <a:pos x="90" y="100"/>
              </a:cxn>
              <a:cxn ang="0">
                <a:pos x="95" y="142"/>
              </a:cxn>
              <a:cxn ang="0">
                <a:pos x="95" y="184"/>
              </a:cxn>
              <a:cxn ang="0">
                <a:pos x="100" y="237"/>
              </a:cxn>
              <a:cxn ang="0">
                <a:pos x="106" y="295"/>
              </a:cxn>
              <a:cxn ang="0">
                <a:pos x="111" y="353"/>
              </a:cxn>
              <a:cxn ang="0">
                <a:pos x="111" y="400"/>
              </a:cxn>
              <a:cxn ang="0">
                <a:pos x="116" y="442"/>
              </a:cxn>
              <a:cxn ang="0">
                <a:pos x="116" y="479"/>
              </a:cxn>
              <a:cxn ang="0">
                <a:pos x="121" y="510"/>
              </a:cxn>
              <a:cxn ang="0">
                <a:pos x="121" y="537"/>
              </a:cxn>
              <a:cxn ang="0">
                <a:pos x="121" y="558"/>
              </a:cxn>
              <a:cxn ang="0">
                <a:pos x="121" y="574"/>
              </a:cxn>
              <a:cxn ang="0">
                <a:pos x="121" y="595"/>
              </a:cxn>
              <a:cxn ang="0">
                <a:pos x="121" y="610"/>
              </a:cxn>
              <a:cxn ang="0">
                <a:pos x="121" y="616"/>
              </a:cxn>
              <a:cxn ang="0">
                <a:pos x="116" y="621"/>
              </a:cxn>
              <a:cxn ang="0">
                <a:pos x="106" y="621"/>
              </a:cxn>
              <a:cxn ang="0">
                <a:pos x="90" y="616"/>
              </a:cxn>
              <a:cxn ang="0">
                <a:pos x="85" y="600"/>
              </a:cxn>
              <a:cxn ang="0">
                <a:pos x="79" y="574"/>
              </a:cxn>
              <a:cxn ang="0">
                <a:pos x="74" y="531"/>
              </a:cxn>
              <a:cxn ang="0">
                <a:pos x="69" y="479"/>
              </a:cxn>
              <a:cxn ang="0">
                <a:pos x="63" y="416"/>
              </a:cxn>
              <a:cxn ang="0">
                <a:pos x="58" y="342"/>
              </a:cxn>
              <a:cxn ang="0">
                <a:pos x="53" y="268"/>
              </a:cxn>
              <a:cxn ang="0">
                <a:pos x="42" y="205"/>
              </a:cxn>
              <a:cxn ang="0">
                <a:pos x="42" y="168"/>
              </a:cxn>
              <a:cxn ang="0">
                <a:pos x="37" y="137"/>
              </a:cxn>
              <a:cxn ang="0">
                <a:pos x="32" y="111"/>
              </a:cxn>
              <a:cxn ang="0">
                <a:pos x="27" y="90"/>
              </a:cxn>
              <a:cxn ang="0">
                <a:pos x="21" y="69"/>
              </a:cxn>
              <a:cxn ang="0">
                <a:pos x="21" y="53"/>
              </a:cxn>
              <a:cxn ang="0">
                <a:pos x="16" y="48"/>
              </a:cxn>
              <a:cxn ang="0">
                <a:pos x="11" y="42"/>
              </a:cxn>
            </a:cxnLst>
            <a:rect l="0" t="0" r="r" b="b"/>
            <a:pathLst>
              <a:path w="121" h="621">
                <a:moveTo>
                  <a:pt x="11" y="42"/>
                </a:moveTo>
                <a:lnTo>
                  <a:pt x="6" y="32"/>
                </a:lnTo>
                <a:lnTo>
                  <a:pt x="0" y="21"/>
                </a:lnTo>
                <a:lnTo>
                  <a:pt x="0" y="16"/>
                </a:lnTo>
                <a:lnTo>
                  <a:pt x="0" y="5"/>
                </a:lnTo>
                <a:lnTo>
                  <a:pt x="6" y="0"/>
                </a:lnTo>
                <a:lnTo>
                  <a:pt x="11" y="0"/>
                </a:lnTo>
                <a:lnTo>
                  <a:pt x="16" y="0"/>
                </a:lnTo>
                <a:lnTo>
                  <a:pt x="27" y="0"/>
                </a:lnTo>
                <a:lnTo>
                  <a:pt x="32" y="0"/>
                </a:lnTo>
                <a:lnTo>
                  <a:pt x="37" y="0"/>
                </a:lnTo>
                <a:lnTo>
                  <a:pt x="53" y="11"/>
                </a:lnTo>
                <a:lnTo>
                  <a:pt x="69" y="11"/>
                </a:lnTo>
                <a:lnTo>
                  <a:pt x="74" y="16"/>
                </a:lnTo>
                <a:lnTo>
                  <a:pt x="74" y="16"/>
                </a:lnTo>
                <a:lnTo>
                  <a:pt x="79" y="16"/>
                </a:lnTo>
                <a:lnTo>
                  <a:pt x="79" y="21"/>
                </a:lnTo>
                <a:lnTo>
                  <a:pt x="79" y="21"/>
                </a:lnTo>
                <a:lnTo>
                  <a:pt x="85" y="26"/>
                </a:lnTo>
                <a:lnTo>
                  <a:pt x="85" y="32"/>
                </a:lnTo>
                <a:lnTo>
                  <a:pt x="85" y="37"/>
                </a:lnTo>
                <a:lnTo>
                  <a:pt x="85" y="48"/>
                </a:lnTo>
                <a:lnTo>
                  <a:pt x="85" y="58"/>
                </a:lnTo>
                <a:lnTo>
                  <a:pt x="90" y="69"/>
                </a:lnTo>
                <a:lnTo>
                  <a:pt x="90" y="84"/>
                </a:lnTo>
                <a:lnTo>
                  <a:pt x="90" y="100"/>
                </a:lnTo>
                <a:lnTo>
                  <a:pt x="90" y="121"/>
                </a:lnTo>
                <a:lnTo>
                  <a:pt x="95" y="142"/>
                </a:lnTo>
                <a:lnTo>
                  <a:pt x="95" y="163"/>
                </a:lnTo>
                <a:lnTo>
                  <a:pt x="95" y="184"/>
                </a:lnTo>
                <a:lnTo>
                  <a:pt x="100" y="211"/>
                </a:lnTo>
                <a:lnTo>
                  <a:pt x="100" y="237"/>
                </a:lnTo>
                <a:lnTo>
                  <a:pt x="106" y="268"/>
                </a:lnTo>
                <a:lnTo>
                  <a:pt x="106" y="295"/>
                </a:lnTo>
                <a:lnTo>
                  <a:pt x="106" y="326"/>
                </a:lnTo>
                <a:lnTo>
                  <a:pt x="111" y="353"/>
                </a:lnTo>
                <a:lnTo>
                  <a:pt x="111" y="379"/>
                </a:lnTo>
                <a:lnTo>
                  <a:pt x="111" y="400"/>
                </a:lnTo>
                <a:lnTo>
                  <a:pt x="116" y="421"/>
                </a:lnTo>
                <a:lnTo>
                  <a:pt x="116" y="442"/>
                </a:lnTo>
                <a:lnTo>
                  <a:pt x="116" y="463"/>
                </a:lnTo>
                <a:lnTo>
                  <a:pt x="116" y="479"/>
                </a:lnTo>
                <a:lnTo>
                  <a:pt x="121" y="495"/>
                </a:lnTo>
                <a:lnTo>
                  <a:pt x="121" y="510"/>
                </a:lnTo>
                <a:lnTo>
                  <a:pt x="121" y="526"/>
                </a:lnTo>
                <a:lnTo>
                  <a:pt x="121" y="537"/>
                </a:lnTo>
                <a:lnTo>
                  <a:pt x="121" y="547"/>
                </a:lnTo>
                <a:lnTo>
                  <a:pt x="121" y="558"/>
                </a:lnTo>
                <a:lnTo>
                  <a:pt x="121" y="563"/>
                </a:lnTo>
                <a:lnTo>
                  <a:pt x="121" y="574"/>
                </a:lnTo>
                <a:lnTo>
                  <a:pt x="121" y="584"/>
                </a:lnTo>
                <a:lnTo>
                  <a:pt x="121" y="595"/>
                </a:lnTo>
                <a:lnTo>
                  <a:pt x="121" y="605"/>
                </a:lnTo>
                <a:lnTo>
                  <a:pt x="121" y="610"/>
                </a:lnTo>
                <a:lnTo>
                  <a:pt x="121" y="616"/>
                </a:lnTo>
                <a:lnTo>
                  <a:pt x="121" y="616"/>
                </a:lnTo>
                <a:lnTo>
                  <a:pt x="116" y="621"/>
                </a:lnTo>
                <a:lnTo>
                  <a:pt x="116" y="621"/>
                </a:lnTo>
                <a:lnTo>
                  <a:pt x="111" y="621"/>
                </a:lnTo>
                <a:lnTo>
                  <a:pt x="106" y="621"/>
                </a:lnTo>
                <a:lnTo>
                  <a:pt x="95" y="621"/>
                </a:lnTo>
                <a:lnTo>
                  <a:pt x="90" y="616"/>
                </a:lnTo>
                <a:lnTo>
                  <a:pt x="90" y="610"/>
                </a:lnTo>
                <a:lnTo>
                  <a:pt x="85" y="600"/>
                </a:lnTo>
                <a:lnTo>
                  <a:pt x="79" y="589"/>
                </a:lnTo>
                <a:lnTo>
                  <a:pt x="79" y="574"/>
                </a:lnTo>
                <a:lnTo>
                  <a:pt x="74" y="552"/>
                </a:lnTo>
                <a:lnTo>
                  <a:pt x="74" y="531"/>
                </a:lnTo>
                <a:lnTo>
                  <a:pt x="74" y="505"/>
                </a:lnTo>
                <a:lnTo>
                  <a:pt x="69" y="479"/>
                </a:lnTo>
                <a:lnTo>
                  <a:pt x="69" y="447"/>
                </a:lnTo>
                <a:lnTo>
                  <a:pt x="63" y="416"/>
                </a:lnTo>
                <a:lnTo>
                  <a:pt x="63" y="379"/>
                </a:lnTo>
                <a:lnTo>
                  <a:pt x="58" y="342"/>
                </a:lnTo>
                <a:lnTo>
                  <a:pt x="53" y="305"/>
                </a:lnTo>
                <a:lnTo>
                  <a:pt x="53" y="268"/>
                </a:lnTo>
                <a:lnTo>
                  <a:pt x="48" y="226"/>
                </a:lnTo>
                <a:lnTo>
                  <a:pt x="42" y="205"/>
                </a:lnTo>
                <a:lnTo>
                  <a:pt x="42" y="190"/>
                </a:lnTo>
                <a:lnTo>
                  <a:pt x="42" y="168"/>
                </a:lnTo>
                <a:lnTo>
                  <a:pt x="37" y="153"/>
                </a:lnTo>
                <a:lnTo>
                  <a:pt x="37" y="137"/>
                </a:lnTo>
                <a:lnTo>
                  <a:pt x="32" y="121"/>
                </a:lnTo>
                <a:lnTo>
                  <a:pt x="32" y="111"/>
                </a:lnTo>
                <a:lnTo>
                  <a:pt x="32" y="100"/>
                </a:lnTo>
                <a:lnTo>
                  <a:pt x="27" y="90"/>
                </a:lnTo>
                <a:lnTo>
                  <a:pt x="27" y="79"/>
                </a:lnTo>
                <a:lnTo>
                  <a:pt x="21" y="69"/>
                </a:lnTo>
                <a:lnTo>
                  <a:pt x="21" y="63"/>
                </a:lnTo>
                <a:lnTo>
                  <a:pt x="21" y="53"/>
                </a:lnTo>
                <a:lnTo>
                  <a:pt x="16" y="48"/>
                </a:lnTo>
                <a:lnTo>
                  <a:pt x="16" y="48"/>
                </a:lnTo>
                <a:lnTo>
                  <a:pt x="11" y="42"/>
                </a:lnTo>
                <a:lnTo>
                  <a:pt x="11" y="42"/>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92" name="Freeform 56"/>
          <p:cNvSpPr/>
          <p:nvPr/>
        </p:nvSpPr>
        <p:spPr bwMode="auto">
          <a:xfrm>
            <a:off x="9609138" y="3852863"/>
            <a:ext cx="752475" cy="133350"/>
          </a:xfrm>
          <a:custGeom>
            <a:avLst/>
            <a:gdLst/>
            <a:ahLst/>
            <a:cxnLst>
              <a:cxn ang="0">
                <a:pos x="0" y="47"/>
              </a:cxn>
              <a:cxn ang="0">
                <a:pos x="21" y="47"/>
              </a:cxn>
              <a:cxn ang="0">
                <a:pos x="42" y="47"/>
              </a:cxn>
              <a:cxn ang="0">
                <a:pos x="63" y="42"/>
              </a:cxn>
              <a:cxn ang="0">
                <a:pos x="90" y="42"/>
              </a:cxn>
              <a:cxn ang="0">
                <a:pos x="121" y="37"/>
              </a:cxn>
              <a:cxn ang="0">
                <a:pos x="153" y="32"/>
              </a:cxn>
              <a:cxn ang="0">
                <a:pos x="184" y="32"/>
              </a:cxn>
              <a:cxn ang="0">
                <a:pos x="221" y="26"/>
              </a:cxn>
              <a:cxn ang="0">
                <a:pos x="242" y="21"/>
              </a:cxn>
              <a:cxn ang="0">
                <a:pos x="258" y="21"/>
              </a:cxn>
              <a:cxn ang="0">
                <a:pos x="274" y="16"/>
              </a:cxn>
              <a:cxn ang="0">
                <a:pos x="290" y="16"/>
              </a:cxn>
              <a:cxn ang="0">
                <a:pos x="306" y="16"/>
              </a:cxn>
              <a:cxn ang="0">
                <a:pos x="321" y="11"/>
              </a:cxn>
              <a:cxn ang="0">
                <a:pos x="332" y="11"/>
              </a:cxn>
              <a:cxn ang="0">
                <a:pos x="342" y="11"/>
              </a:cxn>
              <a:cxn ang="0">
                <a:pos x="353" y="5"/>
              </a:cxn>
              <a:cxn ang="0">
                <a:pos x="364" y="5"/>
              </a:cxn>
              <a:cxn ang="0">
                <a:pos x="379" y="5"/>
              </a:cxn>
              <a:cxn ang="0">
                <a:pos x="390" y="5"/>
              </a:cxn>
              <a:cxn ang="0">
                <a:pos x="400" y="0"/>
              </a:cxn>
              <a:cxn ang="0">
                <a:pos x="411" y="5"/>
              </a:cxn>
              <a:cxn ang="0">
                <a:pos x="421" y="5"/>
              </a:cxn>
              <a:cxn ang="0">
                <a:pos x="448" y="11"/>
              </a:cxn>
              <a:cxn ang="0">
                <a:pos x="453" y="21"/>
              </a:cxn>
              <a:cxn ang="0">
                <a:pos x="464" y="32"/>
              </a:cxn>
              <a:cxn ang="0">
                <a:pos x="469" y="42"/>
              </a:cxn>
              <a:cxn ang="0">
                <a:pos x="474" y="58"/>
              </a:cxn>
              <a:cxn ang="0">
                <a:pos x="406" y="63"/>
              </a:cxn>
              <a:cxn ang="0">
                <a:pos x="342" y="63"/>
              </a:cxn>
              <a:cxn ang="0">
                <a:pos x="279" y="68"/>
              </a:cxn>
              <a:cxn ang="0">
                <a:pos x="221" y="74"/>
              </a:cxn>
              <a:cxn ang="0">
                <a:pos x="190" y="79"/>
              </a:cxn>
              <a:cxn ang="0">
                <a:pos x="158" y="79"/>
              </a:cxn>
              <a:cxn ang="0">
                <a:pos x="126" y="79"/>
              </a:cxn>
              <a:cxn ang="0">
                <a:pos x="100" y="84"/>
              </a:cxn>
              <a:cxn ang="0">
                <a:pos x="74" y="84"/>
              </a:cxn>
              <a:cxn ang="0">
                <a:pos x="47" y="84"/>
              </a:cxn>
              <a:cxn ang="0">
                <a:pos x="26" y="84"/>
              </a:cxn>
              <a:cxn ang="0">
                <a:pos x="0" y="84"/>
              </a:cxn>
              <a:cxn ang="0">
                <a:pos x="0" y="47"/>
              </a:cxn>
              <a:cxn ang="0">
                <a:pos x="0" y="47"/>
              </a:cxn>
            </a:cxnLst>
            <a:rect l="0" t="0" r="r" b="b"/>
            <a:pathLst>
              <a:path w="474" h="84">
                <a:moveTo>
                  <a:pt x="0" y="47"/>
                </a:moveTo>
                <a:lnTo>
                  <a:pt x="21" y="47"/>
                </a:lnTo>
                <a:lnTo>
                  <a:pt x="42" y="47"/>
                </a:lnTo>
                <a:lnTo>
                  <a:pt x="63" y="42"/>
                </a:lnTo>
                <a:lnTo>
                  <a:pt x="90" y="42"/>
                </a:lnTo>
                <a:lnTo>
                  <a:pt x="121" y="37"/>
                </a:lnTo>
                <a:lnTo>
                  <a:pt x="153" y="32"/>
                </a:lnTo>
                <a:lnTo>
                  <a:pt x="184" y="32"/>
                </a:lnTo>
                <a:lnTo>
                  <a:pt x="221" y="26"/>
                </a:lnTo>
                <a:lnTo>
                  <a:pt x="242" y="21"/>
                </a:lnTo>
                <a:lnTo>
                  <a:pt x="258" y="21"/>
                </a:lnTo>
                <a:lnTo>
                  <a:pt x="274" y="16"/>
                </a:lnTo>
                <a:lnTo>
                  <a:pt x="290" y="16"/>
                </a:lnTo>
                <a:lnTo>
                  <a:pt x="306" y="16"/>
                </a:lnTo>
                <a:lnTo>
                  <a:pt x="321" y="11"/>
                </a:lnTo>
                <a:lnTo>
                  <a:pt x="332" y="11"/>
                </a:lnTo>
                <a:lnTo>
                  <a:pt x="342" y="11"/>
                </a:lnTo>
                <a:lnTo>
                  <a:pt x="353" y="5"/>
                </a:lnTo>
                <a:lnTo>
                  <a:pt x="364" y="5"/>
                </a:lnTo>
                <a:lnTo>
                  <a:pt x="379" y="5"/>
                </a:lnTo>
                <a:lnTo>
                  <a:pt x="390" y="5"/>
                </a:lnTo>
                <a:lnTo>
                  <a:pt x="400" y="0"/>
                </a:lnTo>
                <a:lnTo>
                  <a:pt x="411" y="5"/>
                </a:lnTo>
                <a:lnTo>
                  <a:pt x="421" y="5"/>
                </a:lnTo>
                <a:lnTo>
                  <a:pt x="448" y="11"/>
                </a:lnTo>
                <a:lnTo>
                  <a:pt x="453" y="21"/>
                </a:lnTo>
                <a:lnTo>
                  <a:pt x="464" y="32"/>
                </a:lnTo>
                <a:lnTo>
                  <a:pt x="469" y="42"/>
                </a:lnTo>
                <a:lnTo>
                  <a:pt x="474" y="58"/>
                </a:lnTo>
                <a:lnTo>
                  <a:pt x="406" y="63"/>
                </a:lnTo>
                <a:lnTo>
                  <a:pt x="342" y="63"/>
                </a:lnTo>
                <a:lnTo>
                  <a:pt x="279" y="68"/>
                </a:lnTo>
                <a:lnTo>
                  <a:pt x="221" y="74"/>
                </a:lnTo>
                <a:lnTo>
                  <a:pt x="190" y="79"/>
                </a:lnTo>
                <a:lnTo>
                  <a:pt x="158" y="79"/>
                </a:lnTo>
                <a:lnTo>
                  <a:pt x="126" y="79"/>
                </a:lnTo>
                <a:lnTo>
                  <a:pt x="100" y="84"/>
                </a:lnTo>
                <a:lnTo>
                  <a:pt x="74" y="84"/>
                </a:lnTo>
                <a:lnTo>
                  <a:pt x="47" y="84"/>
                </a:lnTo>
                <a:lnTo>
                  <a:pt x="26" y="84"/>
                </a:lnTo>
                <a:lnTo>
                  <a:pt x="0" y="84"/>
                </a:lnTo>
                <a:lnTo>
                  <a:pt x="0" y="47"/>
                </a:lnTo>
                <a:lnTo>
                  <a:pt x="0" y="47"/>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93" name="Freeform 57"/>
          <p:cNvSpPr/>
          <p:nvPr/>
        </p:nvSpPr>
        <p:spPr bwMode="auto">
          <a:xfrm>
            <a:off x="9759950" y="3376613"/>
            <a:ext cx="141288" cy="368300"/>
          </a:xfrm>
          <a:custGeom>
            <a:avLst/>
            <a:gdLst/>
            <a:ahLst/>
            <a:cxnLst>
              <a:cxn ang="0">
                <a:pos x="5" y="5"/>
              </a:cxn>
              <a:cxn ang="0">
                <a:pos x="5" y="5"/>
              </a:cxn>
              <a:cxn ang="0">
                <a:pos x="10" y="0"/>
              </a:cxn>
              <a:cxn ang="0">
                <a:pos x="16" y="0"/>
              </a:cxn>
              <a:cxn ang="0">
                <a:pos x="21" y="0"/>
              </a:cxn>
              <a:cxn ang="0">
                <a:pos x="31" y="0"/>
              </a:cxn>
              <a:cxn ang="0">
                <a:pos x="42" y="0"/>
              </a:cxn>
              <a:cxn ang="0">
                <a:pos x="53" y="5"/>
              </a:cxn>
              <a:cxn ang="0">
                <a:pos x="63" y="5"/>
              </a:cxn>
              <a:cxn ang="0">
                <a:pos x="68" y="32"/>
              </a:cxn>
              <a:cxn ang="0">
                <a:pos x="68" y="53"/>
              </a:cxn>
              <a:cxn ang="0">
                <a:pos x="74" y="69"/>
              </a:cxn>
              <a:cxn ang="0">
                <a:pos x="74" y="90"/>
              </a:cxn>
              <a:cxn ang="0">
                <a:pos x="79" y="105"/>
              </a:cxn>
              <a:cxn ang="0">
                <a:pos x="79" y="121"/>
              </a:cxn>
              <a:cxn ang="0">
                <a:pos x="84" y="137"/>
              </a:cxn>
              <a:cxn ang="0">
                <a:pos x="84" y="148"/>
              </a:cxn>
              <a:cxn ang="0">
                <a:pos x="84" y="163"/>
              </a:cxn>
              <a:cxn ang="0">
                <a:pos x="89" y="174"/>
              </a:cxn>
              <a:cxn ang="0">
                <a:pos x="89" y="184"/>
              </a:cxn>
              <a:cxn ang="0">
                <a:pos x="89" y="190"/>
              </a:cxn>
              <a:cxn ang="0">
                <a:pos x="89" y="195"/>
              </a:cxn>
              <a:cxn ang="0">
                <a:pos x="89" y="200"/>
              </a:cxn>
              <a:cxn ang="0">
                <a:pos x="89" y="205"/>
              </a:cxn>
              <a:cxn ang="0">
                <a:pos x="89" y="211"/>
              </a:cxn>
              <a:cxn ang="0">
                <a:pos x="89" y="216"/>
              </a:cxn>
              <a:cxn ang="0">
                <a:pos x="89" y="226"/>
              </a:cxn>
              <a:cxn ang="0">
                <a:pos x="84" y="226"/>
              </a:cxn>
              <a:cxn ang="0">
                <a:pos x="79" y="232"/>
              </a:cxn>
              <a:cxn ang="0">
                <a:pos x="74" y="232"/>
              </a:cxn>
              <a:cxn ang="0">
                <a:pos x="74" y="232"/>
              </a:cxn>
              <a:cxn ang="0">
                <a:pos x="68" y="232"/>
              </a:cxn>
              <a:cxn ang="0">
                <a:pos x="68" y="226"/>
              </a:cxn>
              <a:cxn ang="0">
                <a:pos x="63" y="221"/>
              </a:cxn>
              <a:cxn ang="0">
                <a:pos x="63" y="211"/>
              </a:cxn>
              <a:cxn ang="0">
                <a:pos x="58" y="205"/>
              </a:cxn>
              <a:cxn ang="0">
                <a:pos x="58" y="195"/>
              </a:cxn>
              <a:cxn ang="0">
                <a:pos x="47" y="148"/>
              </a:cxn>
              <a:cxn ang="0">
                <a:pos x="42" y="121"/>
              </a:cxn>
              <a:cxn ang="0">
                <a:pos x="37" y="100"/>
              </a:cxn>
              <a:cxn ang="0">
                <a:pos x="31" y="79"/>
              </a:cxn>
              <a:cxn ang="0">
                <a:pos x="26" y="58"/>
              </a:cxn>
              <a:cxn ang="0">
                <a:pos x="21" y="48"/>
              </a:cxn>
              <a:cxn ang="0">
                <a:pos x="10" y="32"/>
              </a:cxn>
              <a:cxn ang="0">
                <a:pos x="5" y="27"/>
              </a:cxn>
              <a:cxn ang="0">
                <a:pos x="5" y="27"/>
              </a:cxn>
              <a:cxn ang="0">
                <a:pos x="0" y="16"/>
              </a:cxn>
              <a:cxn ang="0">
                <a:pos x="0" y="11"/>
              </a:cxn>
              <a:cxn ang="0">
                <a:pos x="5" y="5"/>
              </a:cxn>
              <a:cxn ang="0">
                <a:pos x="5" y="5"/>
              </a:cxn>
            </a:cxnLst>
            <a:rect l="0" t="0" r="r" b="b"/>
            <a:pathLst>
              <a:path w="89" h="232">
                <a:moveTo>
                  <a:pt x="5" y="5"/>
                </a:moveTo>
                <a:lnTo>
                  <a:pt x="5" y="5"/>
                </a:lnTo>
                <a:lnTo>
                  <a:pt x="10" y="0"/>
                </a:lnTo>
                <a:lnTo>
                  <a:pt x="16" y="0"/>
                </a:lnTo>
                <a:lnTo>
                  <a:pt x="21" y="0"/>
                </a:lnTo>
                <a:lnTo>
                  <a:pt x="31" y="0"/>
                </a:lnTo>
                <a:lnTo>
                  <a:pt x="42" y="0"/>
                </a:lnTo>
                <a:lnTo>
                  <a:pt x="53" y="5"/>
                </a:lnTo>
                <a:lnTo>
                  <a:pt x="63" y="5"/>
                </a:lnTo>
                <a:lnTo>
                  <a:pt x="68" y="32"/>
                </a:lnTo>
                <a:lnTo>
                  <a:pt x="68" y="53"/>
                </a:lnTo>
                <a:lnTo>
                  <a:pt x="74" y="69"/>
                </a:lnTo>
                <a:lnTo>
                  <a:pt x="74" y="90"/>
                </a:lnTo>
                <a:lnTo>
                  <a:pt x="79" y="105"/>
                </a:lnTo>
                <a:lnTo>
                  <a:pt x="79" y="121"/>
                </a:lnTo>
                <a:lnTo>
                  <a:pt x="84" y="137"/>
                </a:lnTo>
                <a:lnTo>
                  <a:pt x="84" y="148"/>
                </a:lnTo>
                <a:lnTo>
                  <a:pt x="84" y="163"/>
                </a:lnTo>
                <a:lnTo>
                  <a:pt x="89" y="174"/>
                </a:lnTo>
                <a:lnTo>
                  <a:pt x="89" y="184"/>
                </a:lnTo>
                <a:lnTo>
                  <a:pt x="89" y="190"/>
                </a:lnTo>
                <a:lnTo>
                  <a:pt x="89" y="195"/>
                </a:lnTo>
                <a:lnTo>
                  <a:pt x="89" y="200"/>
                </a:lnTo>
                <a:lnTo>
                  <a:pt x="89" y="205"/>
                </a:lnTo>
                <a:lnTo>
                  <a:pt x="89" y="211"/>
                </a:lnTo>
                <a:lnTo>
                  <a:pt x="89" y="216"/>
                </a:lnTo>
                <a:lnTo>
                  <a:pt x="89" y="226"/>
                </a:lnTo>
                <a:lnTo>
                  <a:pt x="84" y="226"/>
                </a:lnTo>
                <a:lnTo>
                  <a:pt x="79" y="232"/>
                </a:lnTo>
                <a:lnTo>
                  <a:pt x="74" y="232"/>
                </a:lnTo>
                <a:lnTo>
                  <a:pt x="74" y="232"/>
                </a:lnTo>
                <a:lnTo>
                  <a:pt x="68" y="232"/>
                </a:lnTo>
                <a:lnTo>
                  <a:pt x="68" y="226"/>
                </a:lnTo>
                <a:lnTo>
                  <a:pt x="63" y="221"/>
                </a:lnTo>
                <a:lnTo>
                  <a:pt x="63" y="211"/>
                </a:lnTo>
                <a:lnTo>
                  <a:pt x="58" y="205"/>
                </a:lnTo>
                <a:lnTo>
                  <a:pt x="58" y="195"/>
                </a:lnTo>
                <a:lnTo>
                  <a:pt x="47" y="148"/>
                </a:lnTo>
                <a:lnTo>
                  <a:pt x="42" y="121"/>
                </a:lnTo>
                <a:lnTo>
                  <a:pt x="37" y="100"/>
                </a:lnTo>
                <a:lnTo>
                  <a:pt x="31" y="79"/>
                </a:lnTo>
                <a:lnTo>
                  <a:pt x="26" y="58"/>
                </a:lnTo>
                <a:lnTo>
                  <a:pt x="21" y="48"/>
                </a:lnTo>
                <a:lnTo>
                  <a:pt x="10" y="32"/>
                </a:lnTo>
                <a:lnTo>
                  <a:pt x="5" y="27"/>
                </a:lnTo>
                <a:lnTo>
                  <a:pt x="5" y="27"/>
                </a:lnTo>
                <a:lnTo>
                  <a:pt x="0" y="16"/>
                </a:lnTo>
                <a:lnTo>
                  <a:pt x="0" y="11"/>
                </a:lnTo>
                <a:lnTo>
                  <a:pt x="5" y="5"/>
                </a:lnTo>
                <a:lnTo>
                  <a:pt x="5" y="5"/>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95" name="Freeform 59"/>
          <p:cNvSpPr/>
          <p:nvPr/>
        </p:nvSpPr>
        <p:spPr bwMode="auto">
          <a:xfrm>
            <a:off x="9859963" y="3594100"/>
            <a:ext cx="350837" cy="107950"/>
          </a:xfrm>
          <a:custGeom>
            <a:avLst/>
            <a:gdLst/>
            <a:ahLst/>
            <a:cxnLst>
              <a:cxn ang="0">
                <a:pos x="0" y="26"/>
              </a:cxn>
              <a:cxn ang="0">
                <a:pos x="32" y="26"/>
              </a:cxn>
              <a:cxn ang="0">
                <a:pos x="53" y="21"/>
              </a:cxn>
              <a:cxn ang="0">
                <a:pos x="79" y="16"/>
              </a:cxn>
              <a:cxn ang="0">
                <a:pos x="100" y="11"/>
              </a:cxn>
              <a:cxn ang="0">
                <a:pos x="116" y="11"/>
              </a:cxn>
              <a:cxn ang="0">
                <a:pos x="137" y="5"/>
              </a:cxn>
              <a:cxn ang="0">
                <a:pos x="148" y="5"/>
              </a:cxn>
              <a:cxn ang="0">
                <a:pos x="158" y="0"/>
              </a:cxn>
              <a:cxn ang="0">
                <a:pos x="174" y="0"/>
              </a:cxn>
              <a:cxn ang="0">
                <a:pos x="190" y="0"/>
              </a:cxn>
              <a:cxn ang="0">
                <a:pos x="200" y="5"/>
              </a:cxn>
              <a:cxn ang="0">
                <a:pos x="211" y="5"/>
              </a:cxn>
              <a:cxn ang="0">
                <a:pos x="216" y="16"/>
              </a:cxn>
              <a:cxn ang="0">
                <a:pos x="221" y="21"/>
              </a:cxn>
              <a:cxn ang="0">
                <a:pos x="221" y="26"/>
              </a:cxn>
              <a:cxn ang="0">
                <a:pos x="221" y="26"/>
              </a:cxn>
              <a:cxn ang="0">
                <a:pos x="221" y="32"/>
              </a:cxn>
              <a:cxn ang="0">
                <a:pos x="216" y="37"/>
              </a:cxn>
              <a:cxn ang="0">
                <a:pos x="211" y="37"/>
              </a:cxn>
              <a:cxn ang="0">
                <a:pos x="200" y="42"/>
              </a:cxn>
              <a:cxn ang="0">
                <a:pos x="190" y="42"/>
              </a:cxn>
              <a:cxn ang="0">
                <a:pos x="174" y="47"/>
              </a:cxn>
              <a:cxn ang="0">
                <a:pos x="158" y="47"/>
              </a:cxn>
              <a:cxn ang="0">
                <a:pos x="137" y="53"/>
              </a:cxn>
              <a:cxn ang="0">
                <a:pos x="116" y="53"/>
              </a:cxn>
              <a:cxn ang="0">
                <a:pos x="95" y="53"/>
              </a:cxn>
              <a:cxn ang="0">
                <a:pos x="79" y="58"/>
              </a:cxn>
              <a:cxn ang="0">
                <a:pos x="63" y="58"/>
              </a:cxn>
              <a:cxn ang="0">
                <a:pos x="47" y="63"/>
              </a:cxn>
              <a:cxn ang="0">
                <a:pos x="32" y="63"/>
              </a:cxn>
              <a:cxn ang="0">
                <a:pos x="21" y="68"/>
              </a:cxn>
              <a:cxn ang="0">
                <a:pos x="11" y="68"/>
              </a:cxn>
              <a:cxn ang="0">
                <a:pos x="0" y="26"/>
              </a:cxn>
              <a:cxn ang="0">
                <a:pos x="0" y="26"/>
              </a:cxn>
            </a:cxnLst>
            <a:rect l="0" t="0" r="r" b="b"/>
            <a:pathLst>
              <a:path w="221" h="68">
                <a:moveTo>
                  <a:pt x="0" y="26"/>
                </a:moveTo>
                <a:lnTo>
                  <a:pt x="32" y="26"/>
                </a:lnTo>
                <a:lnTo>
                  <a:pt x="53" y="21"/>
                </a:lnTo>
                <a:lnTo>
                  <a:pt x="79" y="16"/>
                </a:lnTo>
                <a:lnTo>
                  <a:pt x="100" y="11"/>
                </a:lnTo>
                <a:lnTo>
                  <a:pt x="116" y="11"/>
                </a:lnTo>
                <a:lnTo>
                  <a:pt x="137" y="5"/>
                </a:lnTo>
                <a:lnTo>
                  <a:pt x="148" y="5"/>
                </a:lnTo>
                <a:lnTo>
                  <a:pt x="158" y="0"/>
                </a:lnTo>
                <a:lnTo>
                  <a:pt x="174" y="0"/>
                </a:lnTo>
                <a:lnTo>
                  <a:pt x="190" y="0"/>
                </a:lnTo>
                <a:lnTo>
                  <a:pt x="200" y="5"/>
                </a:lnTo>
                <a:lnTo>
                  <a:pt x="211" y="5"/>
                </a:lnTo>
                <a:lnTo>
                  <a:pt x="216" y="16"/>
                </a:lnTo>
                <a:lnTo>
                  <a:pt x="221" y="21"/>
                </a:lnTo>
                <a:lnTo>
                  <a:pt x="221" y="26"/>
                </a:lnTo>
                <a:lnTo>
                  <a:pt x="221" y="26"/>
                </a:lnTo>
                <a:lnTo>
                  <a:pt x="221" y="32"/>
                </a:lnTo>
                <a:lnTo>
                  <a:pt x="216" y="37"/>
                </a:lnTo>
                <a:lnTo>
                  <a:pt x="211" y="37"/>
                </a:lnTo>
                <a:lnTo>
                  <a:pt x="200" y="42"/>
                </a:lnTo>
                <a:lnTo>
                  <a:pt x="190" y="42"/>
                </a:lnTo>
                <a:lnTo>
                  <a:pt x="174" y="47"/>
                </a:lnTo>
                <a:lnTo>
                  <a:pt x="158" y="47"/>
                </a:lnTo>
                <a:lnTo>
                  <a:pt x="137" y="53"/>
                </a:lnTo>
                <a:lnTo>
                  <a:pt x="116" y="53"/>
                </a:lnTo>
                <a:lnTo>
                  <a:pt x="95" y="53"/>
                </a:lnTo>
                <a:lnTo>
                  <a:pt x="79" y="58"/>
                </a:lnTo>
                <a:lnTo>
                  <a:pt x="63" y="58"/>
                </a:lnTo>
                <a:lnTo>
                  <a:pt x="47" y="63"/>
                </a:lnTo>
                <a:lnTo>
                  <a:pt x="32" y="63"/>
                </a:lnTo>
                <a:lnTo>
                  <a:pt x="21" y="68"/>
                </a:lnTo>
                <a:lnTo>
                  <a:pt x="11" y="68"/>
                </a:lnTo>
                <a:lnTo>
                  <a:pt x="0" y="26"/>
                </a:lnTo>
                <a:lnTo>
                  <a:pt x="0" y="26"/>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57" name="Freeform 46"/>
          <p:cNvSpPr/>
          <p:nvPr/>
        </p:nvSpPr>
        <p:spPr bwMode="auto">
          <a:xfrm>
            <a:off x="6034088" y="3379788"/>
            <a:ext cx="769937" cy="158750"/>
          </a:xfrm>
          <a:custGeom>
            <a:avLst/>
            <a:gdLst>
              <a:gd name="connsiteX0" fmla="*/ 227 w 485"/>
              <a:gd name="connsiteY0" fmla="*/ 48 h 406"/>
              <a:gd name="connsiteX1" fmla="*/ 227 w 485"/>
              <a:gd name="connsiteY1" fmla="*/ 42 h 406"/>
              <a:gd name="connsiteX2" fmla="*/ 227 w 485"/>
              <a:gd name="connsiteY2" fmla="*/ 32 h 406"/>
              <a:gd name="connsiteX3" fmla="*/ 227 w 485"/>
              <a:gd name="connsiteY3" fmla="*/ 27 h 406"/>
              <a:gd name="connsiteX4" fmla="*/ 221 w 485"/>
              <a:gd name="connsiteY4" fmla="*/ 21 h 406"/>
              <a:gd name="connsiteX5" fmla="*/ 216 w 485"/>
              <a:gd name="connsiteY5" fmla="*/ 11 h 406"/>
              <a:gd name="connsiteX6" fmla="*/ 216 w 485"/>
              <a:gd name="connsiteY6" fmla="*/ 6 h 406"/>
              <a:gd name="connsiteX7" fmla="*/ 221 w 485"/>
              <a:gd name="connsiteY7" fmla="*/ 6 h 406"/>
              <a:gd name="connsiteX8" fmla="*/ 221 w 485"/>
              <a:gd name="connsiteY8" fmla="*/ 0 h 406"/>
              <a:gd name="connsiteX9" fmla="*/ 227 w 485"/>
              <a:gd name="connsiteY9" fmla="*/ 0 h 406"/>
              <a:gd name="connsiteX10" fmla="*/ 232 w 485"/>
              <a:gd name="connsiteY10" fmla="*/ 0 h 406"/>
              <a:gd name="connsiteX11" fmla="*/ 242 w 485"/>
              <a:gd name="connsiteY11" fmla="*/ 0 h 406"/>
              <a:gd name="connsiteX12" fmla="*/ 253 w 485"/>
              <a:gd name="connsiteY12" fmla="*/ 6 h 406"/>
              <a:gd name="connsiteX13" fmla="*/ 264 w 485"/>
              <a:gd name="connsiteY13" fmla="*/ 11 h 406"/>
              <a:gd name="connsiteX14" fmla="*/ 269 w 485"/>
              <a:gd name="connsiteY14" fmla="*/ 11 h 406"/>
              <a:gd name="connsiteX15" fmla="*/ 279 w 485"/>
              <a:gd name="connsiteY15" fmla="*/ 16 h 406"/>
              <a:gd name="connsiteX16" fmla="*/ 285 w 485"/>
              <a:gd name="connsiteY16" fmla="*/ 21 h 406"/>
              <a:gd name="connsiteX17" fmla="*/ 290 w 485"/>
              <a:gd name="connsiteY17" fmla="*/ 27 h 406"/>
              <a:gd name="connsiteX18" fmla="*/ 295 w 485"/>
              <a:gd name="connsiteY18" fmla="*/ 32 h 406"/>
              <a:gd name="connsiteX19" fmla="*/ 300 w 485"/>
              <a:gd name="connsiteY19" fmla="*/ 32 h 406"/>
              <a:gd name="connsiteX20" fmla="*/ 300 w 485"/>
              <a:gd name="connsiteY20" fmla="*/ 37 h 406"/>
              <a:gd name="connsiteX21" fmla="*/ 300 w 485"/>
              <a:gd name="connsiteY21" fmla="*/ 42 h 406"/>
              <a:gd name="connsiteX22" fmla="*/ 306 w 485"/>
              <a:gd name="connsiteY22" fmla="*/ 42 h 406"/>
              <a:gd name="connsiteX23" fmla="*/ 300 w 485"/>
              <a:gd name="connsiteY23" fmla="*/ 48 h 406"/>
              <a:gd name="connsiteX24" fmla="*/ 295 w 485"/>
              <a:gd name="connsiteY24" fmla="*/ 64 h 406"/>
              <a:gd name="connsiteX25" fmla="*/ 290 w 485"/>
              <a:gd name="connsiteY25" fmla="*/ 74 h 406"/>
              <a:gd name="connsiteX26" fmla="*/ 279 w 485"/>
              <a:gd name="connsiteY26" fmla="*/ 85 h 406"/>
              <a:gd name="connsiteX27" fmla="*/ 274 w 485"/>
              <a:gd name="connsiteY27" fmla="*/ 95 h 406"/>
              <a:gd name="connsiteX28" fmla="*/ 258 w 485"/>
              <a:gd name="connsiteY28" fmla="*/ 111 h 406"/>
              <a:gd name="connsiteX29" fmla="*/ 248 w 485"/>
              <a:gd name="connsiteY29" fmla="*/ 132 h 406"/>
              <a:gd name="connsiteX30" fmla="*/ 216 w 485"/>
              <a:gd name="connsiteY30" fmla="*/ 169 h 406"/>
              <a:gd name="connsiteX31" fmla="*/ 190 w 485"/>
              <a:gd name="connsiteY31" fmla="*/ 206 h 406"/>
              <a:gd name="connsiteX32" fmla="*/ 163 w 485"/>
              <a:gd name="connsiteY32" fmla="*/ 243 h 406"/>
              <a:gd name="connsiteX33" fmla="*/ 137 w 485"/>
              <a:gd name="connsiteY33" fmla="*/ 280 h 406"/>
              <a:gd name="connsiteX34" fmla="*/ 121 w 485"/>
              <a:gd name="connsiteY34" fmla="*/ 296 h 406"/>
              <a:gd name="connsiteX35" fmla="*/ 111 w 485"/>
              <a:gd name="connsiteY35" fmla="*/ 311 h 406"/>
              <a:gd name="connsiteX36" fmla="*/ 100 w 485"/>
              <a:gd name="connsiteY36" fmla="*/ 322 h 406"/>
              <a:gd name="connsiteX37" fmla="*/ 95 w 485"/>
              <a:gd name="connsiteY37" fmla="*/ 333 h 406"/>
              <a:gd name="connsiteX38" fmla="*/ 90 w 485"/>
              <a:gd name="connsiteY38" fmla="*/ 338 h 406"/>
              <a:gd name="connsiteX39" fmla="*/ 84 w 485"/>
              <a:gd name="connsiteY39" fmla="*/ 348 h 406"/>
              <a:gd name="connsiteX40" fmla="*/ 84 w 485"/>
              <a:gd name="connsiteY40" fmla="*/ 348 h 406"/>
              <a:gd name="connsiteX41" fmla="*/ 84 w 485"/>
              <a:gd name="connsiteY41" fmla="*/ 354 h 406"/>
              <a:gd name="connsiteX42" fmla="*/ 90 w 485"/>
              <a:gd name="connsiteY42" fmla="*/ 354 h 406"/>
              <a:gd name="connsiteX43" fmla="*/ 95 w 485"/>
              <a:gd name="connsiteY43" fmla="*/ 354 h 406"/>
              <a:gd name="connsiteX44" fmla="*/ 100 w 485"/>
              <a:gd name="connsiteY44" fmla="*/ 354 h 406"/>
              <a:gd name="connsiteX45" fmla="*/ 111 w 485"/>
              <a:gd name="connsiteY45" fmla="*/ 354 h 406"/>
              <a:gd name="connsiteX46" fmla="*/ 121 w 485"/>
              <a:gd name="connsiteY46" fmla="*/ 348 h 406"/>
              <a:gd name="connsiteX47" fmla="*/ 137 w 485"/>
              <a:gd name="connsiteY47" fmla="*/ 348 h 406"/>
              <a:gd name="connsiteX48" fmla="*/ 153 w 485"/>
              <a:gd name="connsiteY48" fmla="*/ 348 h 406"/>
              <a:gd name="connsiteX49" fmla="*/ 174 w 485"/>
              <a:gd name="connsiteY49" fmla="*/ 343 h 406"/>
              <a:gd name="connsiteX50" fmla="*/ 216 w 485"/>
              <a:gd name="connsiteY50" fmla="*/ 338 h 406"/>
              <a:gd name="connsiteX51" fmla="*/ 258 w 485"/>
              <a:gd name="connsiteY51" fmla="*/ 333 h 406"/>
              <a:gd name="connsiteX52" fmla="*/ 295 w 485"/>
              <a:gd name="connsiteY52" fmla="*/ 327 h 406"/>
              <a:gd name="connsiteX53" fmla="*/ 332 w 485"/>
              <a:gd name="connsiteY53" fmla="*/ 317 h 406"/>
              <a:gd name="connsiteX54" fmla="*/ 348 w 485"/>
              <a:gd name="connsiteY54" fmla="*/ 317 h 406"/>
              <a:gd name="connsiteX55" fmla="*/ 364 w 485"/>
              <a:gd name="connsiteY55" fmla="*/ 311 h 406"/>
              <a:gd name="connsiteX56" fmla="*/ 374 w 485"/>
              <a:gd name="connsiteY56" fmla="*/ 311 h 406"/>
              <a:gd name="connsiteX57" fmla="*/ 390 w 485"/>
              <a:gd name="connsiteY57" fmla="*/ 306 h 406"/>
              <a:gd name="connsiteX58" fmla="*/ 395 w 485"/>
              <a:gd name="connsiteY58" fmla="*/ 306 h 406"/>
              <a:gd name="connsiteX59" fmla="*/ 406 w 485"/>
              <a:gd name="connsiteY59" fmla="*/ 306 h 406"/>
              <a:gd name="connsiteX60" fmla="*/ 406 w 485"/>
              <a:gd name="connsiteY60" fmla="*/ 306 h 406"/>
              <a:gd name="connsiteX61" fmla="*/ 411 w 485"/>
              <a:gd name="connsiteY61" fmla="*/ 306 h 406"/>
              <a:gd name="connsiteX62" fmla="*/ 416 w 485"/>
              <a:gd name="connsiteY62" fmla="*/ 306 h 406"/>
              <a:gd name="connsiteX63" fmla="*/ 422 w 485"/>
              <a:gd name="connsiteY63" fmla="*/ 306 h 406"/>
              <a:gd name="connsiteX64" fmla="*/ 427 w 485"/>
              <a:gd name="connsiteY64" fmla="*/ 306 h 406"/>
              <a:gd name="connsiteX65" fmla="*/ 437 w 485"/>
              <a:gd name="connsiteY65" fmla="*/ 306 h 406"/>
              <a:gd name="connsiteX66" fmla="*/ 443 w 485"/>
              <a:gd name="connsiteY66" fmla="*/ 311 h 406"/>
              <a:gd name="connsiteX67" fmla="*/ 453 w 485"/>
              <a:gd name="connsiteY67" fmla="*/ 311 h 406"/>
              <a:gd name="connsiteX68" fmla="*/ 464 w 485"/>
              <a:gd name="connsiteY68" fmla="*/ 317 h 406"/>
              <a:gd name="connsiteX69" fmla="*/ 469 w 485"/>
              <a:gd name="connsiteY69" fmla="*/ 322 h 406"/>
              <a:gd name="connsiteX70" fmla="*/ 479 w 485"/>
              <a:gd name="connsiteY70" fmla="*/ 333 h 406"/>
              <a:gd name="connsiteX71" fmla="*/ 479 w 485"/>
              <a:gd name="connsiteY71" fmla="*/ 338 h 406"/>
              <a:gd name="connsiteX72" fmla="*/ 485 w 485"/>
              <a:gd name="connsiteY72" fmla="*/ 338 h 406"/>
              <a:gd name="connsiteX73" fmla="*/ 485 w 485"/>
              <a:gd name="connsiteY73" fmla="*/ 343 h 406"/>
              <a:gd name="connsiteX74" fmla="*/ 469 w 485"/>
              <a:gd name="connsiteY74" fmla="*/ 348 h 406"/>
              <a:gd name="connsiteX75" fmla="*/ 464 w 485"/>
              <a:gd name="connsiteY75" fmla="*/ 348 h 406"/>
              <a:gd name="connsiteX76" fmla="*/ 458 w 485"/>
              <a:gd name="connsiteY76" fmla="*/ 348 h 406"/>
              <a:gd name="connsiteX77" fmla="*/ 453 w 485"/>
              <a:gd name="connsiteY77" fmla="*/ 348 h 406"/>
              <a:gd name="connsiteX78" fmla="*/ 443 w 485"/>
              <a:gd name="connsiteY78" fmla="*/ 348 h 406"/>
              <a:gd name="connsiteX79" fmla="*/ 432 w 485"/>
              <a:gd name="connsiteY79" fmla="*/ 348 h 406"/>
              <a:gd name="connsiteX80" fmla="*/ 416 w 485"/>
              <a:gd name="connsiteY80" fmla="*/ 354 h 406"/>
              <a:gd name="connsiteX81" fmla="*/ 400 w 485"/>
              <a:gd name="connsiteY81" fmla="*/ 354 h 406"/>
              <a:gd name="connsiteX82" fmla="*/ 379 w 485"/>
              <a:gd name="connsiteY82" fmla="*/ 354 h 406"/>
              <a:gd name="connsiteX83" fmla="*/ 353 w 485"/>
              <a:gd name="connsiteY83" fmla="*/ 359 h 406"/>
              <a:gd name="connsiteX84" fmla="*/ 327 w 485"/>
              <a:gd name="connsiteY84" fmla="*/ 359 h 406"/>
              <a:gd name="connsiteX85" fmla="*/ 295 w 485"/>
              <a:gd name="connsiteY85" fmla="*/ 359 h 406"/>
              <a:gd name="connsiteX86" fmla="*/ 269 w 485"/>
              <a:gd name="connsiteY86" fmla="*/ 364 h 406"/>
              <a:gd name="connsiteX87" fmla="*/ 248 w 485"/>
              <a:gd name="connsiteY87" fmla="*/ 364 h 406"/>
              <a:gd name="connsiteX88" fmla="*/ 221 w 485"/>
              <a:gd name="connsiteY88" fmla="*/ 369 h 406"/>
              <a:gd name="connsiteX89" fmla="*/ 200 w 485"/>
              <a:gd name="connsiteY89" fmla="*/ 369 h 406"/>
              <a:gd name="connsiteX90" fmla="*/ 184 w 485"/>
              <a:gd name="connsiteY90" fmla="*/ 375 h 406"/>
              <a:gd name="connsiteX91" fmla="*/ 163 w 485"/>
              <a:gd name="connsiteY91" fmla="*/ 375 h 406"/>
              <a:gd name="connsiteX92" fmla="*/ 148 w 485"/>
              <a:gd name="connsiteY92" fmla="*/ 375 h 406"/>
              <a:gd name="connsiteX93" fmla="*/ 137 w 485"/>
              <a:gd name="connsiteY93" fmla="*/ 380 h 406"/>
              <a:gd name="connsiteX94" fmla="*/ 121 w 485"/>
              <a:gd name="connsiteY94" fmla="*/ 380 h 406"/>
              <a:gd name="connsiteX95" fmla="*/ 111 w 485"/>
              <a:gd name="connsiteY95" fmla="*/ 385 h 406"/>
              <a:gd name="connsiteX96" fmla="*/ 100 w 485"/>
              <a:gd name="connsiteY96" fmla="*/ 385 h 406"/>
              <a:gd name="connsiteX97" fmla="*/ 90 w 485"/>
              <a:gd name="connsiteY97" fmla="*/ 391 h 406"/>
              <a:gd name="connsiteX98" fmla="*/ 84 w 485"/>
              <a:gd name="connsiteY98" fmla="*/ 391 h 406"/>
              <a:gd name="connsiteX99" fmla="*/ 69 w 485"/>
              <a:gd name="connsiteY99" fmla="*/ 396 h 406"/>
              <a:gd name="connsiteX100" fmla="*/ 53 w 485"/>
              <a:gd name="connsiteY100" fmla="*/ 401 h 406"/>
              <a:gd name="connsiteX101" fmla="*/ 48 w 485"/>
              <a:gd name="connsiteY101" fmla="*/ 406 h 406"/>
              <a:gd name="connsiteX102" fmla="*/ 37 w 485"/>
              <a:gd name="connsiteY102" fmla="*/ 406 h 406"/>
              <a:gd name="connsiteX103" fmla="*/ 32 w 485"/>
              <a:gd name="connsiteY103" fmla="*/ 406 h 406"/>
              <a:gd name="connsiteX104" fmla="*/ 26 w 485"/>
              <a:gd name="connsiteY104" fmla="*/ 401 h 406"/>
              <a:gd name="connsiteX105" fmla="*/ 21 w 485"/>
              <a:gd name="connsiteY105" fmla="*/ 401 h 406"/>
              <a:gd name="connsiteX106" fmla="*/ 16 w 485"/>
              <a:gd name="connsiteY106" fmla="*/ 396 h 406"/>
              <a:gd name="connsiteX107" fmla="*/ 11 w 485"/>
              <a:gd name="connsiteY107" fmla="*/ 391 h 406"/>
              <a:gd name="connsiteX108" fmla="*/ 5 w 485"/>
              <a:gd name="connsiteY108" fmla="*/ 385 h 406"/>
              <a:gd name="connsiteX109" fmla="*/ 0 w 485"/>
              <a:gd name="connsiteY109" fmla="*/ 380 h 406"/>
              <a:gd name="connsiteX110" fmla="*/ 0 w 485"/>
              <a:gd name="connsiteY110" fmla="*/ 375 h 406"/>
              <a:gd name="connsiteX111" fmla="*/ 0 w 485"/>
              <a:gd name="connsiteY111" fmla="*/ 369 h 406"/>
              <a:gd name="connsiteX112" fmla="*/ 0 w 485"/>
              <a:gd name="connsiteY112" fmla="*/ 364 h 406"/>
              <a:gd name="connsiteX113" fmla="*/ 5 w 485"/>
              <a:gd name="connsiteY113" fmla="*/ 359 h 406"/>
              <a:gd name="connsiteX114" fmla="*/ 11 w 485"/>
              <a:gd name="connsiteY114" fmla="*/ 354 h 406"/>
              <a:gd name="connsiteX115" fmla="*/ 21 w 485"/>
              <a:gd name="connsiteY115" fmla="*/ 348 h 406"/>
              <a:gd name="connsiteX116" fmla="*/ 26 w 485"/>
              <a:gd name="connsiteY116" fmla="*/ 343 h 406"/>
              <a:gd name="connsiteX117" fmla="*/ 32 w 485"/>
              <a:gd name="connsiteY117" fmla="*/ 338 h 406"/>
              <a:gd name="connsiteX118" fmla="*/ 42 w 485"/>
              <a:gd name="connsiteY118" fmla="*/ 333 h 406"/>
              <a:gd name="connsiteX119" fmla="*/ 53 w 485"/>
              <a:gd name="connsiteY119" fmla="*/ 322 h 406"/>
              <a:gd name="connsiteX120" fmla="*/ 58 w 485"/>
              <a:gd name="connsiteY120" fmla="*/ 311 h 406"/>
              <a:gd name="connsiteX121" fmla="*/ 69 w 485"/>
              <a:gd name="connsiteY121" fmla="*/ 301 h 406"/>
              <a:gd name="connsiteX122" fmla="*/ 79 w 485"/>
              <a:gd name="connsiteY122" fmla="*/ 285 h 406"/>
              <a:gd name="connsiteX123" fmla="*/ 95 w 485"/>
              <a:gd name="connsiteY123" fmla="*/ 269 h 406"/>
              <a:gd name="connsiteX124" fmla="*/ 116 w 485"/>
              <a:gd name="connsiteY124" fmla="*/ 232 h 406"/>
              <a:gd name="connsiteX125" fmla="*/ 142 w 485"/>
              <a:gd name="connsiteY125" fmla="*/ 201 h 406"/>
              <a:gd name="connsiteX126" fmla="*/ 163 w 485"/>
              <a:gd name="connsiteY126" fmla="*/ 169 h 406"/>
              <a:gd name="connsiteX127" fmla="*/ 184 w 485"/>
              <a:gd name="connsiteY127" fmla="*/ 132 h 406"/>
              <a:gd name="connsiteX128" fmla="*/ 190 w 485"/>
              <a:gd name="connsiteY128" fmla="*/ 116 h 406"/>
              <a:gd name="connsiteX129" fmla="*/ 200 w 485"/>
              <a:gd name="connsiteY129" fmla="*/ 100 h 406"/>
              <a:gd name="connsiteX130" fmla="*/ 206 w 485"/>
              <a:gd name="connsiteY130" fmla="*/ 90 h 406"/>
              <a:gd name="connsiteX131" fmla="*/ 211 w 485"/>
              <a:gd name="connsiteY131" fmla="*/ 79 h 406"/>
              <a:gd name="connsiteX132" fmla="*/ 216 w 485"/>
              <a:gd name="connsiteY132" fmla="*/ 69 h 406"/>
              <a:gd name="connsiteX133" fmla="*/ 221 w 485"/>
              <a:gd name="connsiteY133" fmla="*/ 58 h 406"/>
              <a:gd name="connsiteX134" fmla="*/ 221 w 485"/>
              <a:gd name="connsiteY134" fmla="*/ 53 h 406"/>
              <a:gd name="connsiteX135" fmla="*/ 227 w 485"/>
              <a:gd name="connsiteY135" fmla="*/ 48 h 406"/>
              <a:gd name="connsiteX136" fmla="*/ 227 w 485"/>
              <a:gd name="connsiteY136" fmla="*/ 48 h 406"/>
              <a:gd name="connsiteX0-1" fmla="*/ 227 w 485"/>
              <a:gd name="connsiteY0-2" fmla="*/ 48 h 406"/>
              <a:gd name="connsiteX1-3" fmla="*/ 227 w 485"/>
              <a:gd name="connsiteY1-4" fmla="*/ 42 h 406"/>
              <a:gd name="connsiteX2-5" fmla="*/ 227 w 485"/>
              <a:gd name="connsiteY2-6" fmla="*/ 32 h 406"/>
              <a:gd name="connsiteX3-7" fmla="*/ 227 w 485"/>
              <a:gd name="connsiteY3-8" fmla="*/ 27 h 406"/>
              <a:gd name="connsiteX4-9" fmla="*/ 221 w 485"/>
              <a:gd name="connsiteY4-10" fmla="*/ 21 h 406"/>
              <a:gd name="connsiteX5-11" fmla="*/ 216 w 485"/>
              <a:gd name="connsiteY5-12" fmla="*/ 11 h 406"/>
              <a:gd name="connsiteX6-13" fmla="*/ 216 w 485"/>
              <a:gd name="connsiteY6-14" fmla="*/ 6 h 406"/>
              <a:gd name="connsiteX7-15" fmla="*/ 221 w 485"/>
              <a:gd name="connsiteY7-16" fmla="*/ 6 h 406"/>
              <a:gd name="connsiteX8-17" fmla="*/ 221 w 485"/>
              <a:gd name="connsiteY8-18" fmla="*/ 0 h 406"/>
              <a:gd name="connsiteX9-19" fmla="*/ 227 w 485"/>
              <a:gd name="connsiteY9-20" fmla="*/ 0 h 406"/>
              <a:gd name="connsiteX10-21" fmla="*/ 232 w 485"/>
              <a:gd name="connsiteY10-22" fmla="*/ 0 h 406"/>
              <a:gd name="connsiteX11-23" fmla="*/ 242 w 485"/>
              <a:gd name="connsiteY11-24" fmla="*/ 0 h 406"/>
              <a:gd name="connsiteX12-25" fmla="*/ 253 w 485"/>
              <a:gd name="connsiteY12-26" fmla="*/ 6 h 406"/>
              <a:gd name="connsiteX13-27" fmla="*/ 264 w 485"/>
              <a:gd name="connsiteY13-28" fmla="*/ 11 h 406"/>
              <a:gd name="connsiteX14-29" fmla="*/ 269 w 485"/>
              <a:gd name="connsiteY14-30" fmla="*/ 11 h 406"/>
              <a:gd name="connsiteX15-31" fmla="*/ 279 w 485"/>
              <a:gd name="connsiteY15-32" fmla="*/ 16 h 406"/>
              <a:gd name="connsiteX16-33" fmla="*/ 285 w 485"/>
              <a:gd name="connsiteY16-34" fmla="*/ 21 h 406"/>
              <a:gd name="connsiteX17-35" fmla="*/ 290 w 485"/>
              <a:gd name="connsiteY17-36" fmla="*/ 27 h 406"/>
              <a:gd name="connsiteX18-37" fmla="*/ 295 w 485"/>
              <a:gd name="connsiteY18-38" fmla="*/ 32 h 406"/>
              <a:gd name="connsiteX19-39" fmla="*/ 300 w 485"/>
              <a:gd name="connsiteY19-40" fmla="*/ 32 h 406"/>
              <a:gd name="connsiteX20-41" fmla="*/ 300 w 485"/>
              <a:gd name="connsiteY20-42" fmla="*/ 37 h 406"/>
              <a:gd name="connsiteX21-43" fmla="*/ 300 w 485"/>
              <a:gd name="connsiteY21-44" fmla="*/ 42 h 406"/>
              <a:gd name="connsiteX22-45" fmla="*/ 306 w 485"/>
              <a:gd name="connsiteY22-46" fmla="*/ 42 h 406"/>
              <a:gd name="connsiteX23-47" fmla="*/ 295 w 485"/>
              <a:gd name="connsiteY23-48" fmla="*/ 64 h 406"/>
              <a:gd name="connsiteX24-49" fmla="*/ 290 w 485"/>
              <a:gd name="connsiteY24-50" fmla="*/ 74 h 406"/>
              <a:gd name="connsiteX25-51" fmla="*/ 279 w 485"/>
              <a:gd name="connsiteY25-52" fmla="*/ 85 h 406"/>
              <a:gd name="connsiteX26-53" fmla="*/ 274 w 485"/>
              <a:gd name="connsiteY26-54" fmla="*/ 95 h 406"/>
              <a:gd name="connsiteX27-55" fmla="*/ 258 w 485"/>
              <a:gd name="connsiteY27-56" fmla="*/ 111 h 406"/>
              <a:gd name="connsiteX28-57" fmla="*/ 248 w 485"/>
              <a:gd name="connsiteY28-58" fmla="*/ 132 h 406"/>
              <a:gd name="connsiteX29-59" fmla="*/ 216 w 485"/>
              <a:gd name="connsiteY29-60" fmla="*/ 169 h 406"/>
              <a:gd name="connsiteX30-61" fmla="*/ 190 w 485"/>
              <a:gd name="connsiteY30-62" fmla="*/ 206 h 406"/>
              <a:gd name="connsiteX31-63" fmla="*/ 163 w 485"/>
              <a:gd name="connsiteY31-64" fmla="*/ 243 h 406"/>
              <a:gd name="connsiteX32-65" fmla="*/ 137 w 485"/>
              <a:gd name="connsiteY32-66" fmla="*/ 280 h 406"/>
              <a:gd name="connsiteX33-67" fmla="*/ 121 w 485"/>
              <a:gd name="connsiteY33-68" fmla="*/ 296 h 406"/>
              <a:gd name="connsiteX34-69" fmla="*/ 111 w 485"/>
              <a:gd name="connsiteY34-70" fmla="*/ 311 h 406"/>
              <a:gd name="connsiteX35-71" fmla="*/ 100 w 485"/>
              <a:gd name="connsiteY35-72" fmla="*/ 322 h 406"/>
              <a:gd name="connsiteX36-73" fmla="*/ 95 w 485"/>
              <a:gd name="connsiteY36-74" fmla="*/ 333 h 406"/>
              <a:gd name="connsiteX37-75" fmla="*/ 90 w 485"/>
              <a:gd name="connsiteY37-76" fmla="*/ 338 h 406"/>
              <a:gd name="connsiteX38-77" fmla="*/ 84 w 485"/>
              <a:gd name="connsiteY38-78" fmla="*/ 348 h 406"/>
              <a:gd name="connsiteX39-79" fmla="*/ 84 w 485"/>
              <a:gd name="connsiteY39-80" fmla="*/ 348 h 406"/>
              <a:gd name="connsiteX40-81" fmla="*/ 84 w 485"/>
              <a:gd name="connsiteY40-82" fmla="*/ 354 h 406"/>
              <a:gd name="connsiteX41-83" fmla="*/ 90 w 485"/>
              <a:gd name="connsiteY41-84" fmla="*/ 354 h 406"/>
              <a:gd name="connsiteX42-85" fmla="*/ 95 w 485"/>
              <a:gd name="connsiteY42-86" fmla="*/ 354 h 406"/>
              <a:gd name="connsiteX43-87" fmla="*/ 100 w 485"/>
              <a:gd name="connsiteY43-88" fmla="*/ 354 h 406"/>
              <a:gd name="connsiteX44-89" fmla="*/ 111 w 485"/>
              <a:gd name="connsiteY44-90" fmla="*/ 354 h 406"/>
              <a:gd name="connsiteX45-91" fmla="*/ 121 w 485"/>
              <a:gd name="connsiteY45-92" fmla="*/ 348 h 406"/>
              <a:gd name="connsiteX46-93" fmla="*/ 137 w 485"/>
              <a:gd name="connsiteY46-94" fmla="*/ 348 h 406"/>
              <a:gd name="connsiteX47-95" fmla="*/ 153 w 485"/>
              <a:gd name="connsiteY47-96" fmla="*/ 348 h 406"/>
              <a:gd name="connsiteX48-97" fmla="*/ 174 w 485"/>
              <a:gd name="connsiteY48-98" fmla="*/ 343 h 406"/>
              <a:gd name="connsiteX49-99" fmla="*/ 216 w 485"/>
              <a:gd name="connsiteY49-100" fmla="*/ 338 h 406"/>
              <a:gd name="connsiteX50-101" fmla="*/ 258 w 485"/>
              <a:gd name="connsiteY50-102" fmla="*/ 333 h 406"/>
              <a:gd name="connsiteX51-103" fmla="*/ 295 w 485"/>
              <a:gd name="connsiteY51-104" fmla="*/ 327 h 406"/>
              <a:gd name="connsiteX52-105" fmla="*/ 332 w 485"/>
              <a:gd name="connsiteY52-106" fmla="*/ 317 h 406"/>
              <a:gd name="connsiteX53-107" fmla="*/ 348 w 485"/>
              <a:gd name="connsiteY53-108" fmla="*/ 317 h 406"/>
              <a:gd name="connsiteX54-109" fmla="*/ 364 w 485"/>
              <a:gd name="connsiteY54-110" fmla="*/ 311 h 406"/>
              <a:gd name="connsiteX55-111" fmla="*/ 374 w 485"/>
              <a:gd name="connsiteY55-112" fmla="*/ 311 h 406"/>
              <a:gd name="connsiteX56-113" fmla="*/ 390 w 485"/>
              <a:gd name="connsiteY56-114" fmla="*/ 306 h 406"/>
              <a:gd name="connsiteX57-115" fmla="*/ 395 w 485"/>
              <a:gd name="connsiteY57-116" fmla="*/ 306 h 406"/>
              <a:gd name="connsiteX58-117" fmla="*/ 406 w 485"/>
              <a:gd name="connsiteY58-118" fmla="*/ 306 h 406"/>
              <a:gd name="connsiteX59-119" fmla="*/ 406 w 485"/>
              <a:gd name="connsiteY59-120" fmla="*/ 306 h 406"/>
              <a:gd name="connsiteX60-121" fmla="*/ 411 w 485"/>
              <a:gd name="connsiteY60-122" fmla="*/ 306 h 406"/>
              <a:gd name="connsiteX61-123" fmla="*/ 416 w 485"/>
              <a:gd name="connsiteY61-124" fmla="*/ 306 h 406"/>
              <a:gd name="connsiteX62-125" fmla="*/ 422 w 485"/>
              <a:gd name="connsiteY62-126" fmla="*/ 306 h 406"/>
              <a:gd name="connsiteX63-127" fmla="*/ 427 w 485"/>
              <a:gd name="connsiteY63-128" fmla="*/ 306 h 406"/>
              <a:gd name="connsiteX64-129" fmla="*/ 437 w 485"/>
              <a:gd name="connsiteY64-130" fmla="*/ 306 h 406"/>
              <a:gd name="connsiteX65-131" fmla="*/ 443 w 485"/>
              <a:gd name="connsiteY65-132" fmla="*/ 311 h 406"/>
              <a:gd name="connsiteX66-133" fmla="*/ 453 w 485"/>
              <a:gd name="connsiteY66-134" fmla="*/ 311 h 406"/>
              <a:gd name="connsiteX67-135" fmla="*/ 464 w 485"/>
              <a:gd name="connsiteY67-136" fmla="*/ 317 h 406"/>
              <a:gd name="connsiteX68-137" fmla="*/ 469 w 485"/>
              <a:gd name="connsiteY68-138" fmla="*/ 322 h 406"/>
              <a:gd name="connsiteX69-139" fmla="*/ 479 w 485"/>
              <a:gd name="connsiteY69-140" fmla="*/ 333 h 406"/>
              <a:gd name="connsiteX70-141" fmla="*/ 479 w 485"/>
              <a:gd name="connsiteY70-142" fmla="*/ 338 h 406"/>
              <a:gd name="connsiteX71-143" fmla="*/ 485 w 485"/>
              <a:gd name="connsiteY71-144" fmla="*/ 338 h 406"/>
              <a:gd name="connsiteX72-145" fmla="*/ 485 w 485"/>
              <a:gd name="connsiteY72-146" fmla="*/ 343 h 406"/>
              <a:gd name="connsiteX73-147" fmla="*/ 469 w 485"/>
              <a:gd name="connsiteY73-148" fmla="*/ 348 h 406"/>
              <a:gd name="connsiteX74-149" fmla="*/ 464 w 485"/>
              <a:gd name="connsiteY74-150" fmla="*/ 348 h 406"/>
              <a:gd name="connsiteX75-151" fmla="*/ 458 w 485"/>
              <a:gd name="connsiteY75-152" fmla="*/ 348 h 406"/>
              <a:gd name="connsiteX76-153" fmla="*/ 453 w 485"/>
              <a:gd name="connsiteY76-154" fmla="*/ 348 h 406"/>
              <a:gd name="connsiteX77-155" fmla="*/ 443 w 485"/>
              <a:gd name="connsiteY77-156" fmla="*/ 348 h 406"/>
              <a:gd name="connsiteX78-157" fmla="*/ 432 w 485"/>
              <a:gd name="connsiteY78-158" fmla="*/ 348 h 406"/>
              <a:gd name="connsiteX79-159" fmla="*/ 416 w 485"/>
              <a:gd name="connsiteY79-160" fmla="*/ 354 h 406"/>
              <a:gd name="connsiteX80-161" fmla="*/ 400 w 485"/>
              <a:gd name="connsiteY80-162" fmla="*/ 354 h 406"/>
              <a:gd name="connsiteX81-163" fmla="*/ 379 w 485"/>
              <a:gd name="connsiteY81-164" fmla="*/ 354 h 406"/>
              <a:gd name="connsiteX82-165" fmla="*/ 353 w 485"/>
              <a:gd name="connsiteY82-166" fmla="*/ 359 h 406"/>
              <a:gd name="connsiteX83-167" fmla="*/ 327 w 485"/>
              <a:gd name="connsiteY83-168" fmla="*/ 359 h 406"/>
              <a:gd name="connsiteX84-169" fmla="*/ 295 w 485"/>
              <a:gd name="connsiteY84-170" fmla="*/ 359 h 406"/>
              <a:gd name="connsiteX85-171" fmla="*/ 269 w 485"/>
              <a:gd name="connsiteY85-172" fmla="*/ 364 h 406"/>
              <a:gd name="connsiteX86-173" fmla="*/ 248 w 485"/>
              <a:gd name="connsiteY86-174" fmla="*/ 364 h 406"/>
              <a:gd name="connsiteX87-175" fmla="*/ 221 w 485"/>
              <a:gd name="connsiteY87-176" fmla="*/ 369 h 406"/>
              <a:gd name="connsiteX88-177" fmla="*/ 200 w 485"/>
              <a:gd name="connsiteY88-178" fmla="*/ 369 h 406"/>
              <a:gd name="connsiteX89-179" fmla="*/ 184 w 485"/>
              <a:gd name="connsiteY89-180" fmla="*/ 375 h 406"/>
              <a:gd name="connsiteX90-181" fmla="*/ 163 w 485"/>
              <a:gd name="connsiteY90-182" fmla="*/ 375 h 406"/>
              <a:gd name="connsiteX91-183" fmla="*/ 148 w 485"/>
              <a:gd name="connsiteY91-184" fmla="*/ 375 h 406"/>
              <a:gd name="connsiteX92-185" fmla="*/ 137 w 485"/>
              <a:gd name="connsiteY92-186" fmla="*/ 380 h 406"/>
              <a:gd name="connsiteX93-187" fmla="*/ 121 w 485"/>
              <a:gd name="connsiteY93-188" fmla="*/ 380 h 406"/>
              <a:gd name="connsiteX94-189" fmla="*/ 111 w 485"/>
              <a:gd name="connsiteY94-190" fmla="*/ 385 h 406"/>
              <a:gd name="connsiteX95-191" fmla="*/ 100 w 485"/>
              <a:gd name="connsiteY95-192" fmla="*/ 385 h 406"/>
              <a:gd name="connsiteX96-193" fmla="*/ 90 w 485"/>
              <a:gd name="connsiteY96-194" fmla="*/ 391 h 406"/>
              <a:gd name="connsiteX97-195" fmla="*/ 84 w 485"/>
              <a:gd name="connsiteY97-196" fmla="*/ 391 h 406"/>
              <a:gd name="connsiteX98-197" fmla="*/ 69 w 485"/>
              <a:gd name="connsiteY98-198" fmla="*/ 396 h 406"/>
              <a:gd name="connsiteX99-199" fmla="*/ 53 w 485"/>
              <a:gd name="connsiteY99-200" fmla="*/ 401 h 406"/>
              <a:gd name="connsiteX100-201" fmla="*/ 48 w 485"/>
              <a:gd name="connsiteY100-202" fmla="*/ 406 h 406"/>
              <a:gd name="connsiteX101-203" fmla="*/ 37 w 485"/>
              <a:gd name="connsiteY101-204" fmla="*/ 406 h 406"/>
              <a:gd name="connsiteX102-205" fmla="*/ 32 w 485"/>
              <a:gd name="connsiteY102-206" fmla="*/ 406 h 406"/>
              <a:gd name="connsiteX103-207" fmla="*/ 26 w 485"/>
              <a:gd name="connsiteY103-208" fmla="*/ 401 h 406"/>
              <a:gd name="connsiteX104-209" fmla="*/ 21 w 485"/>
              <a:gd name="connsiteY104-210" fmla="*/ 401 h 406"/>
              <a:gd name="connsiteX105-211" fmla="*/ 16 w 485"/>
              <a:gd name="connsiteY105-212" fmla="*/ 396 h 406"/>
              <a:gd name="connsiteX106-213" fmla="*/ 11 w 485"/>
              <a:gd name="connsiteY106-214" fmla="*/ 391 h 406"/>
              <a:gd name="connsiteX107-215" fmla="*/ 5 w 485"/>
              <a:gd name="connsiteY107-216" fmla="*/ 385 h 406"/>
              <a:gd name="connsiteX108-217" fmla="*/ 0 w 485"/>
              <a:gd name="connsiteY108-218" fmla="*/ 380 h 406"/>
              <a:gd name="connsiteX109-219" fmla="*/ 0 w 485"/>
              <a:gd name="connsiteY109-220" fmla="*/ 375 h 406"/>
              <a:gd name="connsiteX110-221" fmla="*/ 0 w 485"/>
              <a:gd name="connsiteY110-222" fmla="*/ 369 h 406"/>
              <a:gd name="connsiteX111-223" fmla="*/ 0 w 485"/>
              <a:gd name="connsiteY111-224" fmla="*/ 364 h 406"/>
              <a:gd name="connsiteX112-225" fmla="*/ 5 w 485"/>
              <a:gd name="connsiteY112-226" fmla="*/ 359 h 406"/>
              <a:gd name="connsiteX113-227" fmla="*/ 11 w 485"/>
              <a:gd name="connsiteY113-228" fmla="*/ 354 h 406"/>
              <a:gd name="connsiteX114-229" fmla="*/ 21 w 485"/>
              <a:gd name="connsiteY114-230" fmla="*/ 348 h 406"/>
              <a:gd name="connsiteX115-231" fmla="*/ 26 w 485"/>
              <a:gd name="connsiteY115-232" fmla="*/ 343 h 406"/>
              <a:gd name="connsiteX116-233" fmla="*/ 32 w 485"/>
              <a:gd name="connsiteY116-234" fmla="*/ 338 h 406"/>
              <a:gd name="connsiteX117-235" fmla="*/ 42 w 485"/>
              <a:gd name="connsiteY117-236" fmla="*/ 333 h 406"/>
              <a:gd name="connsiteX118-237" fmla="*/ 53 w 485"/>
              <a:gd name="connsiteY118-238" fmla="*/ 322 h 406"/>
              <a:gd name="connsiteX119-239" fmla="*/ 58 w 485"/>
              <a:gd name="connsiteY119-240" fmla="*/ 311 h 406"/>
              <a:gd name="connsiteX120-241" fmla="*/ 69 w 485"/>
              <a:gd name="connsiteY120-242" fmla="*/ 301 h 406"/>
              <a:gd name="connsiteX121-243" fmla="*/ 79 w 485"/>
              <a:gd name="connsiteY121-244" fmla="*/ 285 h 406"/>
              <a:gd name="connsiteX122-245" fmla="*/ 95 w 485"/>
              <a:gd name="connsiteY122-246" fmla="*/ 269 h 406"/>
              <a:gd name="connsiteX123-247" fmla="*/ 116 w 485"/>
              <a:gd name="connsiteY123-248" fmla="*/ 232 h 406"/>
              <a:gd name="connsiteX124-249" fmla="*/ 142 w 485"/>
              <a:gd name="connsiteY124-250" fmla="*/ 201 h 406"/>
              <a:gd name="connsiteX125-251" fmla="*/ 163 w 485"/>
              <a:gd name="connsiteY125-252" fmla="*/ 169 h 406"/>
              <a:gd name="connsiteX126-253" fmla="*/ 184 w 485"/>
              <a:gd name="connsiteY126-254" fmla="*/ 132 h 406"/>
              <a:gd name="connsiteX127-255" fmla="*/ 190 w 485"/>
              <a:gd name="connsiteY127-256" fmla="*/ 116 h 406"/>
              <a:gd name="connsiteX128-257" fmla="*/ 200 w 485"/>
              <a:gd name="connsiteY128-258" fmla="*/ 100 h 406"/>
              <a:gd name="connsiteX129-259" fmla="*/ 206 w 485"/>
              <a:gd name="connsiteY129-260" fmla="*/ 90 h 406"/>
              <a:gd name="connsiteX130-261" fmla="*/ 211 w 485"/>
              <a:gd name="connsiteY130-262" fmla="*/ 79 h 406"/>
              <a:gd name="connsiteX131-263" fmla="*/ 216 w 485"/>
              <a:gd name="connsiteY131-264" fmla="*/ 69 h 406"/>
              <a:gd name="connsiteX132-265" fmla="*/ 221 w 485"/>
              <a:gd name="connsiteY132-266" fmla="*/ 58 h 406"/>
              <a:gd name="connsiteX133-267" fmla="*/ 221 w 485"/>
              <a:gd name="connsiteY133-268" fmla="*/ 53 h 406"/>
              <a:gd name="connsiteX134-269" fmla="*/ 227 w 485"/>
              <a:gd name="connsiteY134-270" fmla="*/ 48 h 406"/>
              <a:gd name="connsiteX135-271" fmla="*/ 227 w 485"/>
              <a:gd name="connsiteY135-272" fmla="*/ 48 h 406"/>
              <a:gd name="connsiteX0-273" fmla="*/ 227 w 485"/>
              <a:gd name="connsiteY0-274" fmla="*/ 48 h 406"/>
              <a:gd name="connsiteX1-275" fmla="*/ 227 w 485"/>
              <a:gd name="connsiteY1-276" fmla="*/ 42 h 406"/>
              <a:gd name="connsiteX2-277" fmla="*/ 227 w 485"/>
              <a:gd name="connsiteY2-278" fmla="*/ 32 h 406"/>
              <a:gd name="connsiteX3-279" fmla="*/ 227 w 485"/>
              <a:gd name="connsiteY3-280" fmla="*/ 27 h 406"/>
              <a:gd name="connsiteX4-281" fmla="*/ 221 w 485"/>
              <a:gd name="connsiteY4-282" fmla="*/ 21 h 406"/>
              <a:gd name="connsiteX5-283" fmla="*/ 216 w 485"/>
              <a:gd name="connsiteY5-284" fmla="*/ 11 h 406"/>
              <a:gd name="connsiteX6-285" fmla="*/ 216 w 485"/>
              <a:gd name="connsiteY6-286" fmla="*/ 6 h 406"/>
              <a:gd name="connsiteX7-287" fmla="*/ 221 w 485"/>
              <a:gd name="connsiteY7-288" fmla="*/ 6 h 406"/>
              <a:gd name="connsiteX8-289" fmla="*/ 221 w 485"/>
              <a:gd name="connsiteY8-290" fmla="*/ 0 h 406"/>
              <a:gd name="connsiteX9-291" fmla="*/ 227 w 485"/>
              <a:gd name="connsiteY9-292" fmla="*/ 0 h 406"/>
              <a:gd name="connsiteX10-293" fmla="*/ 232 w 485"/>
              <a:gd name="connsiteY10-294" fmla="*/ 0 h 406"/>
              <a:gd name="connsiteX11-295" fmla="*/ 242 w 485"/>
              <a:gd name="connsiteY11-296" fmla="*/ 0 h 406"/>
              <a:gd name="connsiteX12-297" fmla="*/ 253 w 485"/>
              <a:gd name="connsiteY12-298" fmla="*/ 6 h 406"/>
              <a:gd name="connsiteX13-299" fmla="*/ 264 w 485"/>
              <a:gd name="connsiteY13-300" fmla="*/ 11 h 406"/>
              <a:gd name="connsiteX14-301" fmla="*/ 269 w 485"/>
              <a:gd name="connsiteY14-302" fmla="*/ 11 h 406"/>
              <a:gd name="connsiteX15-303" fmla="*/ 279 w 485"/>
              <a:gd name="connsiteY15-304" fmla="*/ 16 h 406"/>
              <a:gd name="connsiteX16-305" fmla="*/ 285 w 485"/>
              <a:gd name="connsiteY16-306" fmla="*/ 21 h 406"/>
              <a:gd name="connsiteX17-307" fmla="*/ 290 w 485"/>
              <a:gd name="connsiteY17-308" fmla="*/ 27 h 406"/>
              <a:gd name="connsiteX18-309" fmla="*/ 295 w 485"/>
              <a:gd name="connsiteY18-310" fmla="*/ 32 h 406"/>
              <a:gd name="connsiteX19-311" fmla="*/ 300 w 485"/>
              <a:gd name="connsiteY19-312" fmla="*/ 32 h 406"/>
              <a:gd name="connsiteX20-313" fmla="*/ 300 w 485"/>
              <a:gd name="connsiteY20-314" fmla="*/ 37 h 406"/>
              <a:gd name="connsiteX21-315" fmla="*/ 300 w 485"/>
              <a:gd name="connsiteY21-316" fmla="*/ 42 h 406"/>
              <a:gd name="connsiteX22-317" fmla="*/ 295 w 485"/>
              <a:gd name="connsiteY22-318" fmla="*/ 64 h 406"/>
              <a:gd name="connsiteX23-319" fmla="*/ 290 w 485"/>
              <a:gd name="connsiteY23-320" fmla="*/ 74 h 406"/>
              <a:gd name="connsiteX24-321" fmla="*/ 279 w 485"/>
              <a:gd name="connsiteY24-322" fmla="*/ 85 h 406"/>
              <a:gd name="connsiteX25-323" fmla="*/ 274 w 485"/>
              <a:gd name="connsiteY25-324" fmla="*/ 95 h 406"/>
              <a:gd name="connsiteX26-325" fmla="*/ 258 w 485"/>
              <a:gd name="connsiteY26-326" fmla="*/ 111 h 406"/>
              <a:gd name="connsiteX27-327" fmla="*/ 248 w 485"/>
              <a:gd name="connsiteY27-328" fmla="*/ 132 h 406"/>
              <a:gd name="connsiteX28-329" fmla="*/ 216 w 485"/>
              <a:gd name="connsiteY28-330" fmla="*/ 169 h 406"/>
              <a:gd name="connsiteX29-331" fmla="*/ 190 w 485"/>
              <a:gd name="connsiteY29-332" fmla="*/ 206 h 406"/>
              <a:gd name="connsiteX30-333" fmla="*/ 163 w 485"/>
              <a:gd name="connsiteY30-334" fmla="*/ 243 h 406"/>
              <a:gd name="connsiteX31-335" fmla="*/ 137 w 485"/>
              <a:gd name="connsiteY31-336" fmla="*/ 280 h 406"/>
              <a:gd name="connsiteX32-337" fmla="*/ 121 w 485"/>
              <a:gd name="connsiteY32-338" fmla="*/ 296 h 406"/>
              <a:gd name="connsiteX33-339" fmla="*/ 111 w 485"/>
              <a:gd name="connsiteY33-340" fmla="*/ 311 h 406"/>
              <a:gd name="connsiteX34-341" fmla="*/ 100 w 485"/>
              <a:gd name="connsiteY34-342" fmla="*/ 322 h 406"/>
              <a:gd name="connsiteX35-343" fmla="*/ 95 w 485"/>
              <a:gd name="connsiteY35-344" fmla="*/ 333 h 406"/>
              <a:gd name="connsiteX36-345" fmla="*/ 90 w 485"/>
              <a:gd name="connsiteY36-346" fmla="*/ 338 h 406"/>
              <a:gd name="connsiteX37-347" fmla="*/ 84 w 485"/>
              <a:gd name="connsiteY37-348" fmla="*/ 348 h 406"/>
              <a:gd name="connsiteX38-349" fmla="*/ 84 w 485"/>
              <a:gd name="connsiteY38-350" fmla="*/ 348 h 406"/>
              <a:gd name="connsiteX39-351" fmla="*/ 84 w 485"/>
              <a:gd name="connsiteY39-352" fmla="*/ 354 h 406"/>
              <a:gd name="connsiteX40-353" fmla="*/ 90 w 485"/>
              <a:gd name="connsiteY40-354" fmla="*/ 354 h 406"/>
              <a:gd name="connsiteX41-355" fmla="*/ 95 w 485"/>
              <a:gd name="connsiteY41-356" fmla="*/ 354 h 406"/>
              <a:gd name="connsiteX42-357" fmla="*/ 100 w 485"/>
              <a:gd name="connsiteY42-358" fmla="*/ 354 h 406"/>
              <a:gd name="connsiteX43-359" fmla="*/ 111 w 485"/>
              <a:gd name="connsiteY43-360" fmla="*/ 354 h 406"/>
              <a:gd name="connsiteX44-361" fmla="*/ 121 w 485"/>
              <a:gd name="connsiteY44-362" fmla="*/ 348 h 406"/>
              <a:gd name="connsiteX45-363" fmla="*/ 137 w 485"/>
              <a:gd name="connsiteY45-364" fmla="*/ 348 h 406"/>
              <a:gd name="connsiteX46-365" fmla="*/ 153 w 485"/>
              <a:gd name="connsiteY46-366" fmla="*/ 348 h 406"/>
              <a:gd name="connsiteX47-367" fmla="*/ 174 w 485"/>
              <a:gd name="connsiteY47-368" fmla="*/ 343 h 406"/>
              <a:gd name="connsiteX48-369" fmla="*/ 216 w 485"/>
              <a:gd name="connsiteY48-370" fmla="*/ 338 h 406"/>
              <a:gd name="connsiteX49-371" fmla="*/ 258 w 485"/>
              <a:gd name="connsiteY49-372" fmla="*/ 333 h 406"/>
              <a:gd name="connsiteX50-373" fmla="*/ 295 w 485"/>
              <a:gd name="connsiteY50-374" fmla="*/ 327 h 406"/>
              <a:gd name="connsiteX51-375" fmla="*/ 332 w 485"/>
              <a:gd name="connsiteY51-376" fmla="*/ 317 h 406"/>
              <a:gd name="connsiteX52-377" fmla="*/ 348 w 485"/>
              <a:gd name="connsiteY52-378" fmla="*/ 317 h 406"/>
              <a:gd name="connsiteX53-379" fmla="*/ 364 w 485"/>
              <a:gd name="connsiteY53-380" fmla="*/ 311 h 406"/>
              <a:gd name="connsiteX54-381" fmla="*/ 374 w 485"/>
              <a:gd name="connsiteY54-382" fmla="*/ 311 h 406"/>
              <a:gd name="connsiteX55-383" fmla="*/ 390 w 485"/>
              <a:gd name="connsiteY55-384" fmla="*/ 306 h 406"/>
              <a:gd name="connsiteX56-385" fmla="*/ 395 w 485"/>
              <a:gd name="connsiteY56-386" fmla="*/ 306 h 406"/>
              <a:gd name="connsiteX57-387" fmla="*/ 406 w 485"/>
              <a:gd name="connsiteY57-388" fmla="*/ 306 h 406"/>
              <a:gd name="connsiteX58-389" fmla="*/ 406 w 485"/>
              <a:gd name="connsiteY58-390" fmla="*/ 306 h 406"/>
              <a:gd name="connsiteX59-391" fmla="*/ 411 w 485"/>
              <a:gd name="connsiteY59-392" fmla="*/ 306 h 406"/>
              <a:gd name="connsiteX60-393" fmla="*/ 416 w 485"/>
              <a:gd name="connsiteY60-394" fmla="*/ 306 h 406"/>
              <a:gd name="connsiteX61-395" fmla="*/ 422 w 485"/>
              <a:gd name="connsiteY61-396" fmla="*/ 306 h 406"/>
              <a:gd name="connsiteX62-397" fmla="*/ 427 w 485"/>
              <a:gd name="connsiteY62-398" fmla="*/ 306 h 406"/>
              <a:gd name="connsiteX63-399" fmla="*/ 437 w 485"/>
              <a:gd name="connsiteY63-400" fmla="*/ 306 h 406"/>
              <a:gd name="connsiteX64-401" fmla="*/ 443 w 485"/>
              <a:gd name="connsiteY64-402" fmla="*/ 311 h 406"/>
              <a:gd name="connsiteX65-403" fmla="*/ 453 w 485"/>
              <a:gd name="connsiteY65-404" fmla="*/ 311 h 406"/>
              <a:gd name="connsiteX66-405" fmla="*/ 464 w 485"/>
              <a:gd name="connsiteY66-406" fmla="*/ 317 h 406"/>
              <a:gd name="connsiteX67-407" fmla="*/ 469 w 485"/>
              <a:gd name="connsiteY67-408" fmla="*/ 322 h 406"/>
              <a:gd name="connsiteX68-409" fmla="*/ 479 w 485"/>
              <a:gd name="connsiteY68-410" fmla="*/ 333 h 406"/>
              <a:gd name="connsiteX69-411" fmla="*/ 479 w 485"/>
              <a:gd name="connsiteY69-412" fmla="*/ 338 h 406"/>
              <a:gd name="connsiteX70-413" fmla="*/ 485 w 485"/>
              <a:gd name="connsiteY70-414" fmla="*/ 338 h 406"/>
              <a:gd name="connsiteX71-415" fmla="*/ 485 w 485"/>
              <a:gd name="connsiteY71-416" fmla="*/ 343 h 406"/>
              <a:gd name="connsiteX72-417" fmla="*/ 469 w 485"/>
              <a:gd name="connsiteY72-418" fmla="*/ 348 h 406"/>
              <a:gd name="connsiteX73-419" fmla="*/ 464 w 485"/>
              <a:gd name="connsiteY73-420" fmla="*/ 348 h 406"/>
              <a:gd name="connsiteX74-421" fmla="*/ 458 w 485"/>
              <a:gd name="connsiteY74-422" fmla="*/ 348 h 406"/>
              <a:gd name="connsiteX75-423" fmla="*/ 453 w 485"/>
              <a:gd name="connsiteY75-424" fmla="*/ 348 h 406"/>
              <a:gd name="connsiteX76-425" fmla="*/ 443 w 485"/>
              <a:gd name="connsiteY76-426" fmla="*/ 348 h 406"/>
              <a:gd name="connsiteX77-427" fmla="*/ 432 w 485"/>
              <a:gd name="connsiteY77-428" fmla="*/ 348 h 406"/>
              <a:gd name="connsiteX78-429" fmla="*/ 416 w 485"/>
              <a:gd name="connsiteY78-430" fmla="*/ 354 h 406"/>
              <a:gd name="connsiteX79-431" fmla="*/ 400 w 485"/>
              <a:gd name="connsiteY79-432" fmla="*/ 354 h 406"/>
              <a:gd name="connsiteX80-433" fmla="*/ 379 w 485"/>
              <a:gd name="connsiteY80-434" fmla="*/ 354 h 406"/>
              <a:gd name="connsiteX81-435" fmla="*/ 353 w 485"/>
              <a:gd name="connsiteY81-436" fmla="*/ 359 h 406"/>
              <a:gd name="connsiteX82-437" fmla="*/ 327 w 485"/>
              <a:gd name="connsiteY82-438" fmla="*/ 359 h 406"/>
              <a:gd name="connsiteX83-439" fmla="*/ 295 w 485"/>
              <a:gd name="connsiteY83-440" fmla="*/ 359 h 406"/>
              <a:gd name="connsiteX84-441" fmla="*/ 269 w 485"/>
              <a:gd name="connsiteY84-442" fmla="*/ 364 h 406"/>
              <a:gd name="connsiteX85-443" fmla="*/ 248 w 485"/>
              <a:gd name="connsiteY85-444" fmla="*/ 364 h 406"/>
              <a:gd name="connsiteX86-445" fmla="*/ 221 w 485"/>
              <a:gd name="connsiteY86-446" fmla="*/ 369 h 406"/>
              <a:gd name="connsiteX87-447" fmla="*/ 200 w 485"/>
              <a:gd name="connsiteY87-448" fmla="*/ 369 h 406"/>
              <a:gd name="connsiteX88-449" fmla="*/ 184 w 485"/>
              <a:gd name="connsiteY88-450" fmla="*/ 375 h 406"/>
              <a:gd name="connsiteX89-451" fmla="*/ 163 w 485"/>
              <a:gd name="connsiteY89-452" fmla="*/ 375 h 406"/>
              <a:gd name="connsiteX90-453" fmla="*/ 148 w 485"/>
              <a:gd name="connsiteY90-454" fmla="*/ 375 h 406"/>
              <a:gd name="connsiteX91-455" fmla="*/ 137 w 485"/>
              <a:gd name="connsiteY91-456" fmla="*/ 380 h 406"/>
              <a:gd name="connsiteX92-457" fmla="*/ 121 w 485"/>
              <a:gd name="connsiteY92-458" fmla="*/ 380 h 406"/>
              <a:gd name="connsiteX93-459" fmla="*/ 111 w 485"/>
              <a:gd name="connsiteY93-460" fmla="*/ 385 h 406"/>
              <a:gd name="connsiteX94-461" fmla="*/ 100 w 485"/>
              <a:gd name="connsiteY94-462" fmla="*/ 385 h 406"/>
              <a:gd name="connsiteX95-463" fmla="*/ 90 w 485"/>
              <a:gd name="connsiteY95-464" fmla="*/ 391 h 406"/>
              <a:gd name="connsiteX96-465" fmla="*/ 84 w 485"/>
              <a:gd name="connsiteY96-466" fmla="*/ 391 h 406"/>
              <a:gd name="connsiteX97-467" fmla="*/ 69 w 485"/>
              <a:gd name="connsiteY97-468" fmla="*/ 396 h 406"/>
              <a:gd name="connsiteX98-469" fmla="*/ 53 w 485"/>
              <a:gd name="connsiteY98-470" fmla="*/ 401 h 406"/>
              <a:gd name="connsiteX99-471" fmla="*/ 48 w 485"/>
              <a:gd name="connsiteY99-472" fmla="*/ 406 h 406"/>
              <a:gd name="connsiteX100-473" fmla="*/ 37 w 485"/>
              <a:gd name="connsiteY100-474" fmla="*/ 406 h 406"/>
              <a:gd name="connsiteX101-475" fmla="*/ 32 w 485"/>
              <a:gd name="connsiteY101-476" fmla="*/ 406 h 406"/>
              <a:gd name="connsiteX102-477" fmla="*/ 26 w 485"/>
              <a:gd name="connsiteY102-478" fmla="*/ 401 h 406"/>
              <a:gd name="connsiteX103-479" fmla="*/ 21 w 485"/>
              <a:gd name="connsiteY103-480" fmla="*/ 401 h 406"/>
              <a:gd name="connsiteX104-481" fmla="*/ 16 w 485"/>
              <a:gd name="connsiteY104-482" fmla="*/ 396 h 406"/>
              <a:gd name="connsiteX105-483" fmla="*/ 11 w 485"/>
              <a:gd name="connsiteY105-484" fmla="*/ 391 h 406"/>
              <a:gd name="connsiteX106-485" fmla="*/ 5 w 485"/>
              <a:gd name="connsiteY106-486" fmla="*/ 385 h 406"/>
              <a:gd name="connsiteX107-487" fmla="*/ 0 w 485"/>
              <a:gd name="connsiteY107-488" fmla="*/ 380 h 406"/>
              <a:gd name="connsiteX108-489" fmla="*/ 0 w 485"/>
              <a:gd name="connsiteY108-490" fmla="*/ 375 h 406"/>
              <a:gd name="connsiteX109-491" fmla="*/ 0 w 485"/>
              <a:gd name="connsiteY109-492" fmla="*/ 369 h 406"/>
              <a:gd name="connsiteX110-493" fmla="*/ 0 w 485"/>
              <a:gd name="connsiteY110-494" fmla="*/ 364 h 406"/>
              <a:gd name="connsiteX111-495" fmla="*/ 5 w 485"/>
              <a:gd name="connsiteY111-496" fmla="*/ 359 h 406"/>
              <a:gd name="connsiteX112-497" fmla="*/ 11 w 485"/>
              <a:gd name="connsiteY112-498" fmla="*/ 354 h 406"/>
              <a:gd name="connsiteX113-499" fmla="*/ 21 w 485"/>
              <a:gd name="connsiteY113-500" fmla="*/ 348 h 406"/>
              <a:gd name="connsiteX114-501" fmla="*/ 26 w 485"/>
              <a:gd name="connsiteY114-502" fmla="*/ 343 h 406"/>
              <a:gd name="connsiteX115-503" fmla="*/ 32 w 485"/>
              <a:gd name="connsiteY115-504" fmla="*/ 338 h 406"/>
              <a:gd name="connsiteX116-505" fmla="*/ 42 w 485"/>
              <a:gd name="connsiteY116-506" fmla="*/ 333 h 406"/>
              <a:gd name="connsiteX117-507" fmla="*/ 53 w 485"/>
              <a:gd name="connsiteY117-508" fmla="*/ 322 h 406"/>
              <a:gd name="connsiteX118-509" fmla="*/ 58 w 485"/>
              <a:gd name="connsiteY118-510" fmla="*/ 311 h 406"/>
              <a:gd name="connsiteX119-511" fmla="*/ 69 w 485"/>
              <a:gd name="connsiteY119-512" fmla="*/ 301 h 406"/>
              <a:gd name="connsiteX120-513" fmla="*/ 79 w 485"/>
              <a:gd name="connsiteY120-514" fmla="*/ 285 h 406"/>
              <a:gd name="connsiteX121-515" fmla="*/ 95 w 485"/>
              <a:gd name="connsiteY121-516" fmla="*/ 269 h 406"/>
              <a:gd name="connsiteX122-517" fmla="*/ 116 w 485"/>
              <a:gd name="connsiteY122-518" fmla="*/ 232 h 406"/>
              <a:gd name="connsiteX123-519" fmla="*/ 142 w 485"/>
              <a:gd name="connsiteY123-520" fmla="*/ 201 h 406"/>
              <a:gd name="connsiteX124-521" fmla="*/ 163 w 485"/>
              <a:gd name="connsiteY124-522" fmla="*/ 169 h 406"/>
              <a:gd name="connsiteX125-523" fmla="*/ 184 w 485"/>
              <a:gd name="connsiteY125-524" fmla="*/ 132 h 406"/>
              <a:gd name="connsiteX126-525" fmla="*/ 190 w 485"/>
              <a:gd name="connsiteY126-526" fmla="*/ 116 h 406"/>
              <a:gd name="connsiteX127-527" fmla="*/ 200 w 485"/>
              <a:gd name="connsiteY127-528" fmla="*/ 100 h 406"/>
              <a:gd name="connsiteX128-529" fmla="*/ 206 w 485"/>
              <a:gd name="connsiteY128-530" fmla="*/ 90 h 406"/>
              <a:gd name="connsiteX129-531" fmla="*/ 211 w 485"/>
              <a:gd name="connsiteY129-532" fmla="*/ 79 h 406"/>
              <a:gd name="connsiteX130-533" fmla="*/ 216 w 485"/>
              <a:gd name="connsiteY130-534" fmla="*/ 69 h 406"/>
              <a:gd name="connsiteX131-535" fmla="*/ 221 w 485"/>
              <a:gd name="connsiteY131-536" fmla="*/ 58 h 406"/>
              <a:gd name="connsiteX132-537" fmla="*/ 221 w 485"/>
              <a:gd name="connsiteY132-538" fmla="*/ 53 h 406"/>
              <a:gd name="connsiteX133-539" fmla="*/ 227 w 485"/>
              <a:gd name="connsiteY133-540" fmla="*/ 48 h 406"/>
              <a:gd name="connsiteX134-541" fmla="*/ 227 w 485"/>
              <a:gd name="connsiteY134-542" fmla="*/ 48 h 406"/>
              <a:gd name="connsiteX0-543" fmla="*/ 227 w 485"/>
              <a:gd name="connsiteY0-544" fmla="*/ 48 h 406"/>
              <a:gd name="connsiteX1-545" fmla="*/ 227 w 485"/>
              <a:gd name="connsiteY1-546" fmla="*/ 42 h 406"/>
              <a:gd name="connsiteX2-547" fmla="*/ 227 w 485"/>
              <a:gd name="connsiteY2-548" fmla="*/ 32 h 406"/>
              <a:gd name="connsiteX3-549" fmla="*/ 227 w 485"/>
              <a:gd name="connsiteY3-550" fmla="*/ 27 h 406"/>
              <a:gd name="connsiteX4-551" fmla="*/ 221 w 485"/>
              <a:gd name="connsiteY4-552" fmla="*/ 21 h 406"/>
              <a:gd name="connsiteX5-553" fmla="*/ 216 w 485"/>
              <a:gd name="connsiteY5-554" fmla="*/ 11 h 406"/>
              <a:gd name="connsiteX6-555" fmla="*/ 216 w 485"/>
              <a:gd name="connsiteY6-556" fmla="*/ 6 h 406"/>
              <a:gd name="connsiteX7-557" fmla="*/ 221 w 485"/>
              <a:gd name="connsiteY7-558" fmla="*/ 6 h 406"/>
              <a:gd name="connsiteX8-559" fmla="*/ 221 w 485"/>
              <a:gd name="connsiteY8-560" fmla="*/ 0 h 406"/>
              <a:gd name="connsiteX9-561" fmla="*/ 227 w 485"/>
              <a:gd name="connsiteY9-562" fmla="*/ 0 h 406"/>
              <a:gd name="connsiteX10-563" fmla="*/ 232 w 485"/>
              <a:gd name="connsiteY10-564" fmla="*/ 0 h 406"/>
              <a:gd name="connsiteX11-565" fmla="*/ 242 w 485"/>
              <a:gd name="connsiteY11-566" fmla="*/ 0 h 406"/>
              <a:gd name="connsiteX12-567" fmla="*/ 253 w 485"/>
              <a:gd name="connsiteY12-568" fmla="*/ 6 h 406"/>
              <a:gd name="connsiteX13-569" fmla="*/ 264 w 485"/>
              <a:gd name="connsiteY13-570" fmla="*/ 11 h 406"/>
              <a:gd name="connsiteX14-571" fmla="*/ 269 w 485"/>
              <a:gd name="connsiteY14-572" fmla="*/ 11 h 406"/>
              <a:gd name="connsiteX15-573" fmla="*/ 279 w 485"/>
              <a:gd name="connsiteY15-574" fmla="*/ 16 h 406"/>
              <a:gd name="connsiteX16-575" fmla="*/ 285 w 485"/>
              <a:gd name="connsiteY16-576" fmla="*/ 21 h 406"/>
              <a:gd name="connsiteX17-577" fmla="*/ 290 w 485"/>
              <a:gd name="connsiteY17-578" fmla="*/ 27 h 406"/>
              <a:gd name="connsiteX18-579" fmla="*/ 300 w 485"/>
              <a:gd name="connsiteY18-580" fmla="*/ 32 h 406"/>
              <a:gd name="connsiteX19-581" fmla="*/ 300 w 485"/>
              <a:gd name="connsiteY19-582" fmla="*/ 37 h 406"/>
              <a:gd name="connsiteX20-583" fmla="*/ 300 w 485"/>
              <a:gd name="connsiteY20-584" fmla="*/ 42 h 406"/>
              <a:gd name="connsiteX21-585" fmla="*/ 295 w 485"/>
              <a:gd name="connsiteY21-586" fmla="*/ 64 h 406"/>
              <a:gd name="connsiteX22-587" fmla="*/ 290 w 485"/>
              <a:gd name="connsiteY22-588" fmla="*/ 74 h 406"/>
              <a:gd name="connsiteX23-589" fmla="*/ 279 w 485"/>
              <a:gd name="connsiteY23-590" fmla="*/ 85 h 406"/>
              <a:gd name="connsiteX24-591" fmla="*/ 274 w 485"/>
              <a:gd name="connsiteY24-592" fmla="*/ 95 h 406"/>
              <a:gd name="connsiteX25-593" fmla="*/ 258 w 485"/>
              <a:gd name="connsiteY25-594" fmla="*/ 111 h 406"/>
              <a:gd name="connsiteX26-595" fmla="*/ 248 w 485"/>
              <a:gd name="connsiteY26-596" fmla="*/ 132 h 406"/>
              <a:gd name="connsiteX27-597" fmla="*/ 216 w 485"/>
              <a:gd name="connsiteY27-598" fmla="*/ 169 h 406"/>
              <a:gd name="connsiteX28-599" fmla="*/ 190 w 485"/>
              <a:gd name="connsiteY28-600" fmla="*/ 206 h 406"/>
              <a:gd name="connsiteX29-601" fmla="*/ 163 w 485"/>
              <a:gd name="connsiteY29-602" fmla="*/ 243 h 406"/>
              <a:gd name="connsiteX30-603" fmla="*/ 137 w 485"/>
              <a:gd name="connsiteY30-604" fmla="*/ 280 h 406"/>
              <a:gd name="connsiteX31-605" fmla="*/ 121 w 485"/>
              <a:gd name="connsiteY31-606" fmla="*/ 296 h 406"/>
              <a:gd name="connsiteX32-607" fmla="*/ 111 w 485"/>
              <a:gd name="connsiteY32-608" fmla="*/ 311 h 406"/>
              <a:gd name="connsiteX33-609" fmla="*/ 100 w 485"/>
              <a:gd name="connsiteY33-610" fmla="*/ 322 h 406"/>
              <a:gd name="connsiteX34-611" fmla="*/ 95 w 485"/>
              <a:gd name="connsiteY34-612" fmla="*/ 333 h 406"/>
              <a:gd name="connsiteX35-613" fmla="*/ 90 w 485"/>
              <a:gd name="connsiteY35-614" fmla="*/ 338 h 406"/>
              <a:gd name="connsiteX36-615" fmla="*/ 84 w 485"/>
              <a:gd name="connsiteY36-616" fmla="*/ 348 h 406"/>
              <a:gd name="connsiteX37-617" fmla="*/ 84 w 485"/>
              <a:gd name="connsiteY37-618" fmla="*/ 348 h 406"/>
              <a:gd name="connsiteX38-619" fmla="*/ 84 w 485"/>
              <a:gd name="connsiteY38-620" fmla="*/ 354 h 406"/>
              <a:gd name="connsiteX39-621" fmla="*/ 90 w 485"/>
              <a:gd name="connsiteY39-622" fmla="*/ 354 h 406"/>
              <a:gd name="connsiteX40-623" fmla="*/ 95 w 485"/>
              <a:gd name="connsiteY40-624" fmla="*/ 354 h 406"/>
              <a:gd name="connsiteX41-625" fmla="*/ 100 w 485"/>
              <a:gd name="connsiteY41-626" fmla="*/ 354 h 406"/>
              <a:gd name="connsiteX42-627" fmla="*/ 111 w 485"/>
              <a:gd name="connsiteY42-628" fmla="*/ 354 h 406"/>
              <a:gd name="connsiteX43-629" fmla="*/ 121 w 485"/>
              <a:gd name="connsiteY43-630" fmla="*/ 348 h 406"/>
              <a:gd name="connsiteX44-631" fmla="*/ 137 w 485"/>
              <a:gd name="connsiteY44-632" fmla="*/ 348 h 406"/>
              <a:gd name="connsiteX45-633" fmla="*/ 153 w 485"/>
              <a:gd name="connsiteY45-634" fmla="*/ 348 h 406"/>
              <a:gd name="connsiteX46-635" fmla="*/ 174 w 485"/>
              <a:gd name="connsiteY46-636" fmla="*/ 343 h 406"/>
              <a:gd name="connsiteX47-637" fmla="*/ 216 w 485"/>
              <a:gd name="connsiteY47-638" fmla="*/ 338 h 406"/>
              <a:gd name="connsiteX48-639" fmla="*/ 258 w 485"/>
              <a:gd name="connsiteY48-640" fmla="*/ 333 h 406"/>
              <a:gd name="connsiteX49-641" fmla="*/ 295 w 485"/>
              <a:gd name="connsiteY49-642" fmla="*/ 327 h 406"/>
              <a:gd name="connsiteX50-643" fmla="*/ 332 w 485"/>
              <a:gd name="connsiteY50-644" fmla="*/ 317 h 406"/>
              <a:gd name="connsiteX51-645" fmla="*/ 348 w 485"/>
              <a:gd name="connsiteY51-646" fmla="*/ 317 h 406"/>
              <a:gd name="connsiteX52-647" fmla="*/ 364 w 485"/>
              <a:gd name="connsiteY52-648" fmla="*/ 311 h 406"/>
              <a:gd name="connsiteX53-649" fmla="*/ 374 w 485"/>
              <a:gd name="connsiteY53-650" fmla="*/ 311 h 406"/>
              <a:gd name="connsiteX54-651" fmla="*/ 390 w 485"/>
              <a:gd name="connsiteY54-652" fmla="*/ 306 h 406"/>
              <a:gd name="connsiteX55-653" fmla="*/ 395 w 485"/>
              <a:gd name="connsiteY55-654" fmla="*/ 306 h 406"/>
              <a:gd name="connsiteX56-655" fmla="*/ 406 w 485"/>
              <a:gd name="connsiteY56-656" fmla="*/ 306 h 406"/>
              <a:gd name="connsiteX57-657" fmla="*/ 406 w 485"/>
              <a:gd name="connsiteY57-658" fmla="*/ 306 h 406"/>
              <a:gd name="connsiteX58-659" fmla="*/ 411 w 485"/>
              <a:gd name="connsiteY58-660" fmla="*/ 306 h 406"/>
              <a:gd name="connsiteX59-661" fmla="*/ 416 w 485"/>
              <a:gd name="connsiteY59-662" fmla="*/ 306 h 406"/>
              <a:gd name="connsiteX60-663" fmla="*/ 422 w 485"/>
              <a:gd name="connsiteY60-664" fmla="*/ 306 h 406"/>
              <a:gd name="connsiteX61-665" fmla="*/ 427 w 485"/>
              <a:gd name="connsiteY61-666" fmla="*/ 306 h 406"/>
              <a:gd name="connsiteX62-667" fmla="*/ 437 w 485"/>
              <a:gd name="connsiteY62-668" fmla="*/ 306 h 406"/>
              <a:gd name="connsiteX63-669" fmla="*/ 443 w 485"/>
              <a:gd name="connsiteY63-670" fmla="*/ 311 h 406"/>
              <a:gd name="connsiteX64-671" fmla="*/ 453 w 485"/>
              <a:gd name="connsiteY64-672" fmla="*/ 311 h 406"/>
              <a:gd name="connsiteX65-673" fmla="*/ 464 w 485"/>
              <a:gd name="connsiteY65-674" fmla="*/ 317 h 406"/>
              <a:gd name="connsiteX66-675" fmla="*/ 469 w 485"/>
              <a:gd name="connsiteY66-676" fmla="*/ 322 h 406"/>
              <a:gd name="connsiteX67-677" fmla="*/ 479 w 485"/>
              <a:gd name="connsiteY67-678" fmla="*/ 333 h 406"/>
              <a:gd name="connsiteX68-679" fmla="*/ 479 w 485"/>
              <a:gd name="connsiteY68-680" fmla="*/ 338 h 406"/>
              <a:gd name="connsiteX69-681" fmla="*/ 485 w 485"/>
              <a:gd name="connsiteY69-682" fmla="*/ 338 h 406"/>
              <a:gd name="connsiteX70-683" fmla="*/ 485 w 485"/>
              <a:gd name="connsiteY70-684" fmla="*/ 343 h 406"/>
              <a:gd name="connsiteX71-685" fmla="*/ 469 w 485"/>
              <a:gd name="connsiteY71-686" fmla="*/ 348 h 406"/>
              <a:gd name="connsiteX72-687" fmla="*/ 464 w 485"/>
              <a:gd name="connsiteY72-688" fmla="*/ 348 h 406"/>
              <a:gd name="connsiteX73-689" fmla="*/ 458 w 485"/>
              <a:gd name="connsiteY73-690" fmla="*/ 348 h 406"/>
              <a:gd name="connsiteX74-691" fmla="*/ 453 w 485"/>
              <a:gd name="connsiteY74-692" fmla="*/ 348 h 406"/>
              <a:gd name="connsiteX75-693" fmla="*/ 443 w 485"/>
              <a:gd name="connsiteY75-694" fmla="*/ 348 h 406"/>
              <a:gd name="connsiteX76-695" fmla="*/ 432 w 485"/>
              <a:gd name="connsiteY76-696" fmla="*/ 348 h 406"/>
              <a:gd name="connsiteX77-697" fmla="*/ 416 w 485"/>
              <a:gd name="connsiteY77-698" fmla="*/ 354 h 406"/>
              <a:gd name="connsiteX78-699" fmla="*/ 400 w 485"/>
              <a:gd name="connsiteY78-700" fmla="*/ 354 h 406"/>
              <a:gd name="connsiteX79-701" fmla="*/ 379 w 485"/>
              <a:gd name="connsiteY79-702" fmla="*/ 354 h 406"/>
              <a:gd name="connsiteX80-703" fmla="*/ 353 w 485"/>
              <a:gd name="connsiteY80-704" fmla="*/ 359 h 406"/>
              <a:gd name="connsiteX81-705" fmla="*/ 327 w 485"/>
              <a:gd name="connsiteY81-706" fmla="*/ 359 h 406"/>
              <a:gd name="connsiteX82-707" fmla="*/ 295 w 485"/>
              <a:gd name="connsiteY82-708" fmla="*/ 359 h 406"/>
              <a:gd name="connsiteX83-709" fmla="*/ 269 w 485"/>
              <a:gd name="connsiteY83-710" fmla="*/ 364 h 406"/>
              <a:gd name="connsiteX84-711" fmla="*/ 248 w 485"/>
              <a:gd name="connsiteY84-712" fmla="*/ 364 h 406"/>
              <a:gd name="connsiteX85-713" fmla="*/ 221 w 485"/>
              <a:gd name="connsiteY85-714" fmla="*/ 369 h 406"/>
              <a:gd name="connsiteX86-715" fmla="*/ 200 w 485"/>
              <a:gd name="connsiteY86-716" fmla="*/ 369 h 406"/>
              <a:gd name="connsiteX87-717" fmla="*/ 184 w 485"/>
              <a:gd name="connsiteY87-718" fmla="*/ 375 h 406"/>
              <a:gd name="connsiteX88-719" fmla="*/ 163 w 485"/>
              <a:gd name="connsiteY88-720" fmla="*/ 375 h 406"/>
              <a:gd name="connsiteX89-721" fmla="*/ 148 w 485"/>
              <a:gd name="connsiteY89-722" fmla="*/ 375 h 406"/>
              <a:gd name="connsiteX90-723" fmla="*/ 137 w 485"/>
              <a:gd name="connsiteY90-724" fmla="*/ 380 h 406"/>
              <a:gd name="connsiteX91-725" fmla="*/ 121 w 485"/>
              <a:gd name="connsiteY91-726" fmla="*/ 380 h 406"/>
              <a:gd name="connsiteX92-727" fmla="*/ 111 w 485"/>
              <a:gd name="connsiteY92-728" fmla="*/ 385 h 406"/>
              <a:gd name="connsiteX93-729" fmla="*/ 100 w 485"/>
              <a:gd name="connsiteY93-730" fmla="*/ 385 h 406"/>
              <a:gd name="connsiteX94-731" fmla="*/ 90 w 485"/>
              <a:gd name="connsiteY94-732" fmla="*/ 391 h 406"/>
              <a:gd name="connsiteX95-733" fmla="*/ 84 w 485"/>
              <a:gd name="connsiteY95-734" fmla="*/ 391 h 406"/>
              <a:gd name="connsiteX96-735" fmla="*/ 69 w 485"/>
              <a:gd name="connsiteY96-736" fmla="*/ 396 h 406"/>
              <a:gd name="connsiteX97-737" fmla="*/ 53 w 485"/>
              <a:gd name="connsiteY97-738" fmla="*/ 401 h 406"/>
              <a:gd name="connsiteX98-739" fmla="*/ 48 w 485"/>
              <a:gd name="connsiteY98-740" fmla="*/ 406 h 406"/>
              <a:gd name="connsiteX99-741" fmla="*/ 37 w 485"/>
              <a:gd name="connsiteY99-742" fmla="*/ 406 h 406"/>
              <a:gd name="connsiteX100-743" fmla="*/ 32 w 485"/>
              <a:gd name="connsiteY100-744" fmla="*/ 406 h 406"/>
              <a:gd name="connsiteX101-745" fmla="*/ 26 w 485"/>
              <a:gd name="connsiteY101-746" fmla="*/ 401 h 406"/>
              <a:gd name="connsiteX102-747" fmla="*/ 21 w 485"/>
              <a:gd name="connsiteY102-748" fmla="*/ 401 h 406"/>
              <a:gd name="connsiteX103-749" fmla="*/ 16 w 485"/>
              <a:gd name="connsiteY103-750" fmla="*/ 396 h 406"/>
              <a:gd name="connsiteX104-751" fmla="*/ 11 w 485"/>
              <a:gd name="connsiteY104-752" fmla="*/ 391 h 406"/>
              <a:gd name="connsiteX105-753" fmla="*/ 5 w 485"/>
              <a:gd name="connsiteY105-754" fmla="*/ 385 h 406"/>
              <a:gd name="connsiteX106-755" fmla="*/ 0 w 485"/>
              <a:gd name="connsiteY106-756" fmla="*/ 380 h 406"/>
              <a:gd name="connsiteX107-757" fmla="*/ 0 w 485"/>
              <a:gd name="connsiteY107-758" fmla="*/ 375 h 406"/>
              <a:gd name="connsiteX108-759" fmla="*/ 0 w 485"/>
              <a:gd name="connsiteY108-760" fmla="*/ 369 h 406"/>
              <a:gd name="connsiteX109-761" fmla="*/ 0 w 485"/>
              <a:gd name="connsiteY109-762" fmla="*/ 364 h 406"/>
              <a:gd name="connsiteX110-763" fmla="*/ 5 w 485"/>
              <a:gd name="connsiteY110-764" fmla="*/ 359 h 406"/>
              <a:gd name="connsiteX111-765" fmla="*/ 11 w 485"/>
              <a:gd name="connsiteY111-766" fmla="*/ 354 h 406"/>
              <a:gd name="connsiteX112-767" fmla="*/ 21 w 485"/>
              <a:gd name="connsiteY112-768" fmla="*/ 348 h 406"/>
              <a:gd name="connsiteX113-769" fmla="*/ 26 w 485"/>
              <a:gd name="connsiteY113-770" fmla="*/ 343 h 406"/>
              <a:gd name="connsiteX114-771" fmla="*/ 32 w 485"/>
              <a:gd name="connsiteY114-772" fmla="*/ 338 h 406"/>
              <a:gd name="connsiteX115-773" fmla="*/ 42 w 485"/>
              <a:gd name="connsiteY115-774" fmla="*/ 333 h 406"/>
              <a:gd name="connsiteX116-775" fmla="*/ 53 w 485"/>
              <a:gd name="connsiteY116-776" fmla="*/ 322 h 406"/>
              <a:gd name="connsiteX117-777" fmla="*/ 58 w 485"/>
              <a:gd name="connsiteY117-778" fmla="*/ 311 h 406"/>
              <a:gd name="connsiteX118-779" fmla="*/ 69 w 485"/>
              <a:gd name="connsiteY118-780" fmla="*/ 301 h 406"/>
              <a:gd name="connsiteX119-781" fmla="*/ 79 w 485"/>
              <a:gd name="connsiteY119-782" fmla="*/ 285 h 406"/>
              <a:gd name="connsiteX120-783" fmla="*/ 95 w 485"/>
              <a:gd name="connsiteY120-784" fmla="*/ 269 h 406"/>
              <a:gd name="connsiteX121-785" fmla="*/ 116 w 485"/>
              <a:gd name="connsiteY121-786" fmla="*/ 232 h 406"/>
              <a:gd name="connsiteX122-787" fmla="*/ 142 w 485"/>
              <a:gd name="connsiteY122-788" fmla="*/ 201 h 406"/>
              <a:gd name="connsiteX123-789" fmla="*/ 163 w 485"/>
              <a:gd name="connsiteY123-790" fmla="*/ 169 h 406"/>
              <a:gd name="connsiteX124-791" fmla="*/ 184 w 485"/>
              <a:gd name="connsiteY124-792" fmla="*/ 132 h 406"/>
              <a:gd name="connsiteX125-793" fmla="*/ 190 w 485"/>
              <a:gd name="connsiteY125-794" fmla="*/ 116 h 406"/>
              <a:gd name="connsiteX126-795" fmla="*/ 200 w 485"/>
              <a:gd name="connsiteY126-796" fmla="*/ 100 h 406"/>
              <a:gd name="connsiteX127-797" fmla="*/ 206 w 485"/>
              <a:gd name="connsiteY127-798" fmla="*/ 90 h 406"/>
              <a:gd name="connsiteX128-799" fmla="*/ 211 w 485"/>
              <a:gd name="connsiteY128-800" fmla="*/ 79 h 406"/>
              <a:gd name="connsiteX129-801" fmla="*/ 216 w 485"/>
              <a:gd name="connsiteY129-802" fmla="*/ 69 h 406"/>
              <a:gd name="connsiteX130-803" fmla="*/ 221 w 485"/>
              <a:gd name="connsiteY130-804" fmla="*/ 58 h 406"/>
              <a:gd name="connsiteX131-805" fmla="*/ 221 w 485"/>
              <a:gd name="connsiteY131-806" fmla="*/ 53 h 406"/>
              <a:gd name="connsiteX132-807" fmla="*/ 227 w 485"/>
              <a:gd name="connsiteY132-808" fmla="*/ 48 h 406"/>
              <a:gd name="connsiteX133-809" fmla="*/ 227 w 485"/>
              <a:gd name="connsiteY133-810" fmla="*/ 48 h 406"/>
              <a:gd name="connsiteX0-811" fmla="*/ 227 w 485"/>
              <a:gd name="connsiteY0-812" fmla="*/ 48 h 406"/>
              <a:gd name="connsiteX1-813" fmla="*/ 227 w 485"/>
              <a:gd name="connsiteY1-814" fmla="*/ 42 h 406"/>
              <a:gd name="connsiteX2-815" fmla="*/ 227 w 485"/>
              <a:gd name="connsiteY2-816" fmla="*/ 32 h 406"/>
              <a:gd name="connsiteX3-817" fmla="*/ 227 w 485"/>
              <a:gd name="connsiteY3-818" fmla="*/ 27 h 406"/>
              <a:gd name="connsiteX4-819" fmla="*/ 221 w 485"/>
              <a:gd name="connsiteY4-820" fmla="*/ 21 h 406"/>
              <a:gd name="connsiteX5-821" fmla="*/ 216 w 485"/>
              <a:gd name="connsiteY5-822" fmla="*/ 11 h 406"/>
              <a:gd name="connsiteX6-823" fmla="*/ 216 w 485"/>
              <a:gd name="connsiteY6-824" fmla="*/ 6 h 406"/>
              <a:gd name="connsiteX7-825" fmla="*/ 221 w 485"/>
              <a:gd name="connsiteY7-826" fmla="*/ 6 h 406"/>
              <a:gd name="connsiteX8-827" fmla="*/ 221 w 485"/>
              <a:gd name="connsiteY8-828" fmla="*/ 0 h 406"/>
              <a:gd name="connsiteX9-829" fmla="*/ 227 w 485"/>
              <a:gd name="connsiteY9-830" fmla="*/ 0 h 406"/>
              <a:gd name="connsiteX10-831" fmla="*/ 232 w 485"/>
              <a:gd name="connsiteY10-832" fmla="*/ 0 h 406"/>
              <a:gd name="connsiteX11-833" fmla="*/ 242 w 485"/>
              <a:gd name="connsiteY11-834" fmla="*/ 0 h 406"/>
              <a:gd name="connsiteX12-835" fmla="*/ 253 w 485"/>
              <a:gd name="connsiteY12-836" fmla="*/ 6 h 406"/>
              <a:gd name="connsiteX13-837" fmla="*/ 264 w 485"/>
              <a:gd name="connsiteY13-838" fmla="*/ 11 h 406"/>
              <a:gd name="connsiteX14-839" fmla="*/ 269 w 485"/>
              <a:gd name="connsiteY14-840" fmla="*/ 11 h 406"/>
              <a:gd name="connsiteX15-841" fmla="*/ 279 w 485"/>
              <a:gd name="connsiteY15-842" fmla="*/ 16 h 406"/>
              <a:gd name="connsiteX16-843" fmla="*/ 285 w 485"/>
              <a:gd name="connsiteY16-844" fmla="*/ 21 h 406"/>
              <a:gd name="connsiteX17-845" fmla="*/ 290 w 485"/>
              <a:gd name="connsiteY17-846" fmla="*/ 27 h 406"/>
              <a:gd name="connsiteX18-847" fmla="*/ 300 w 485"/>
              <a:gd name="connsiteY18-848" fmla="*/ 32 h 406"/>
              <a:gd name="connsiteX19-849" fmla="*/ 300 w 485"/>
              <a:gd name="connsiteY19-850" fmla="*/ 37 h 406"/>
              <a:gd name="connsiteX20-851" fmla="*/ 295 w 485"/>
              <a:gd name="connsiteY20-852" fmla="*/ 64 h 406"/>
              <a:gd name="connsiteX21-853" fmla="*/ 290 w 485"/>
              <a:gd name="connsiteY21-854" fmla="*/ 74 h 406"/>
              <a:gd name="connsiteX22-855" fmla="*/ 279 w 485"/>
              <a:gd name="connsiteY22-856" fmla="*/ 85 h 406"/>
              <a:gd name="connsiteX23-857" fmla="*/ 274 w 485"/>
              <a:gd name="connsiteY23-858" fmla="*/ 95 h 406"/>
              <a:gd name="connsiteX24-859" fmla="*/ 258 w 485"/>
              <a:gd name="connsiteY24-860" fmla="*/ 111 h 406"/>
              <a:gd name="connsiteX25-861" fmla="*/ 248 w 485"/>
              <a:gd name="connsiteY25-862" fmla="*/ 132 h 406"/>
              <a:gd name="connsiteX26-863" fmla="*/ 216 w 485"/>
              <a:gd name="connsiteY26-864" fmla="*/ 169 h 406"/>
              <a:gd name="connsiteX27-865" fmla="*/ 190 w 485"/>
              <a:gd name="connsiteY27-866" fmla="*/ 206 h 406"/>
              <a:gd name="connsiteX28-867" fmla="*/ 163 w 485"/>
              <a:gd name="connsiteY28-868" fmla="*/ 243 h 406"/>
              <a:gd name="connsiteX29-869" fmla="*/ 137 w 485"/>
              <a:gd name="connsiteY29-870" fmla="*/ 280 h 406"/>
              <a:gd name="connsiteX30-871" fmla="*/ 121 w 485"/>
              <a:gd name="connsiteY30-872" fmla="*/ 296 h 406"/>
              <a:gd name="connsiteX31-873" fmla="*/ 111 w 485"/>
              <a:gd name="connsiteY31-874" fmla="*/ 311 h 406"/>
              <a:gd name="connsiteX32-875" fmla="*/ 100 w 485"/>
              <a:gd name="connsiteY32-876" fmla="*/ 322 h 406"/>
              <a:gd name="connsiteX33-877" fmla="*/ 95 w 485"/>
              <a:gd name="connsiteY33-878" fmla="*/ 333 h 406"/>
              <a:gd name="connsiteX34-879" fmla="*/ 90 w 485"/>
              <a:gd name="connsiteY34-880" fmla="*/ 338 h 406"/>
              <a:gd name="connsiteX35-881" fmla="*/ 84 w 485"/>
              <a:gd name="connsiteY35-882" fmla="*/ 348 h 406"/>
              <a:gd name="connsiteX36-883" fmla="*/ 84 w 485"/>
              <a:gd name="connsiteY36-884" fmla="*/ 348 h 406"/>
              <a:gd name="connsiteX37-885" fmla="*/ 84 w 485"/>
              <a:gd name="connsiteY37-886" fmla="*/ 354 h 406"/>
              <a:gd name="connsiteX38-887" fmla="*/ 90 w 485"/>
              <a:gd name="connsiteY38-888" fmla="*/ 354 h 406"/>
              <a:gd name="connsiteX39-889" fmla="*/ 95 w 485"/>
              <a:gd name="connsiteY39-890" fmla="*/ 354 h 406"/>
              <a:gd name="connsiteX40-891" fmla="*/ 100 w 485"/>
              <a:gd name="connsiteY40-892" fmla="*/ 354 h 406"/>
              <a:gd name="connsiteX41-893" fmla="*/ 111 w 485"/>
              <a:gd name="connsiteY41-894" fmla="*/ 354 h 406"/>
              <a:gd name="connsiteX42-895" fmla="*/ 121 w 485"/>
              <a:gd name="connsiteY42-896" fmla="*/ 348 h 406"/>
              <a:gd name="connsiteX43-897" fmla="*/ 137 w 485"/>
              <a:gd name="connsiteY43-898" fmla="*/ 348 h 406"/>
              <a:gd name="connsiteX44-899" fmla="*/ 153 w 485"/>
              <a:gd name="connsiteY44-900" fmla="*/ 348 h 406"/>
              <a:gd name="connsiteX45-901" fmla="*/ 174 w 485"/>
              <a:gd name="connsiteY45-902" fmla="*/ 343 h 406"/>
              <a:gd name="connsiteX46-903" fmla="*/ 216 w 485"/>
              <a:gd name="connsiteY46-904" fmla="*/ 338 h 406"/>
              <a:gd name="connsiteX47-905" fmla="*/ 258 w 485"/>
              <a:gd name="connsiteY47-906" fmla="*/ 333 h 406"/>
              <a:gd name="connsiteX48-907" fmla="*/ 295 w 485"/>
              <a:gd name="connsiteY48-908" fmla="*/ 327 h 406"/>
              <a:gd name="connsiteX49-909" fmla="*/ 332 w 485"/>
              <a:gd name="connsiteY49-910" fmla="*/ 317 h 406"/>
              <a:gd name="connsiteX50-911" fmla="*/ 348 w 485"/>
              <a:gd name="connsiteY50-912" fmla="*/ 317 h 406"/>
              <a:gd name="connsiteX51-913" fmla="*/ 364 w 485"/>
              <a:gd name="connsiteY51-914" fmla="*/ 311 h 406"/>
              <a:gd name="connsiteX52-915" fmla="*/ 374 w 485"/>
              <a:gd name="connsiteY52-916" fmla="*/ 311 h 406"/>
              <a:gd name="connsiteX53-917" fmla="*/ 390 w 485"/>
              <a:gd name="connsiteY53-918" fmla="*/ 306 h 406"/>
              <a:gd name="connsiteX54-919" fmla="*/ 395 w 485"/>
              <a:gd name="connsiteY54-920" fmla="*/ 306 h 406"/>
              <a:gd name="connsiteX55-921" fmla="*/ 406 w 485"/>
              <a:gd name="connsiteY55-922" fmla="*/ 306 h 406"/>
              <a:gd name="connsiteX56-923" fmla="*/ 406 w 485"/>
              <a:gd name="connsiteY56-924" fmla="*/ 306 h 406"/>
              <a:gd name="connsiteX57-925" fmla="*/ 411 w 485"/>
              <a:gd name="connsiteY57-926" fmla="*/ 306 h 406"/>
              <a:gd name="connsiteX58-927" fmla="*/ 416 w 485"/>
              <a:gd name="connsiteY58-928" fmla="*/ 306 h 406"/>
              <a:gd name="connsiteX59-929" fmla="*/ 422 w 485"/>
              <a:gd name="connsiteY59-930" fmla="*/ 306 h 406"/>
              <a:gd name="connsiteX60-931" fmla="*/ 427 w 485"/>
              <a:gd name="connsiteY60-932" fmla="*/ 306 h 406"/>
              <a:gd name="connsiteX61-933" fmla="*/ 437 w 485"/>
              <a:gd name="connsiteY61-934" fmla="*/ 306 h 406"/>
              <a:gd name="connsiteX62-935" fmla="*/ 443 w 485"/>
              <a:gd name="connsiteY62-936" fmla="*/ 311 h 406"/>
              <a:gd name="connsiteX63-937" fmla="*/ 453 w 485"/>
              <a:gd name="connsiteY63-938" fmla="*/ 311 h 406"/>
              <a:gd name="connsiteX64-939" fmla="*/ 464 w 485"/>
              <a:gd name="connsiteY64-940" fmla="*/ 317 h 406"/>
              <a:gd name="connsiteX65-941" fmla="*/ 469 w 485"/>
              <a:gd name="connsiteY65-942" fmla="*/ 322 h 406"/>
              <a:gd name="connsiteX66-943" fmla="*/ 479 w 485"/>
              <a:gd name="connsiteY66-944" fmla="*/ 333 h 406"/>
              <a:gd name="connsiteX67-945" fmla="*/ 479 w 485"/>
              <a:gd name="connsiteY67-946" fmla="*/ 338 h 406"/>
              <a:gd name="connsiteX68-947" fmla="*/ 485 w 485"/>
              <a:gd name="connsiteY68-948" fmla="*/ 338 h 406"/>
              <a:gd name="connsiteX69-949" fmla="*/ 485 w 485"/>
              <a:gd name="connsiteY69-950" fmla="*/ 343 h 406"/>
              <a:gd name="connsiteX70-951" fmla="*/ 469 w 485"/>
              <a:gd name="connsiteY70-952" fmla="*/ 348 h 406"/>
              <a:gd name="connsiteX71-953" fmla="*/ 464 w 485"/>
              <a:gd name="connsiteY71-954" fmla="*/ 348 h 406"/>
              <a:gd name="connsiteX72-955" fmla="*/ 458 w 485"/>
              <a:gd name="connsiteY72-956" fmla="*/ 348 h 406"/>
              <a:gd name="connsiteX73-957" fmla="*/ 453 w 485"/>
              <a:gd name="connsiteY73-958" fmla="*/ 348 h 406"/>
              <a:gd name="connsiteX74-959" fmla="*/ 443 w 485"/>
              <a:gd name="connsiteY74-960" fmla="*/ 348 h 406"/>
              <a:gd name="connsiteX75-961" fmla="*/ 432 w 485"/>
              <a:gd name="connsiteY75-962" fmla="*/ 348 h 406"/>
              <a:gd name="connsiteX76-963" fmla="*/ 416 w 485"/>
              <a:gd name="connsiteY76-964" fmla="*/ 354 h 406"/>
              <a:gd name="connsiteX77-965" fmla="*/ 400 w 485"/>
              <a:gd name="connsiteY77-966" fmla="*/ 354 h 406"/>
              <a:gd name="connsiteX78-967" fmla="*/ 379 w 485"/>
              <a:gd name="connsiteY78-968" fmla="*/ 354 h 406"/>
              <a:gd name="connsiteX79-969" fmla="*/ 353 w 485"/>
              <a:gd name="connsiteY79-970" fmla="*/ 359 h 406"/>
              <a:gd name="connsiteX80-971" fmla="*/ 327 w 485"/>
              <a:gd name="connsiteY80-972" fmla="*/ 359 h 406"/>
              <a:gd name="connsiteX81-973" fmla="*/ 295 w 485"/>
              <a:gd name="connsiteY81-974" fmla="*/ 359 h 406"/>
              <a:gd name="connsiteX82-975" fmla="*/ 269 w 485"/>
              <a:gd name="connsiteY82-976" fmla="*/ 364 h 406"/>
              <a:gd name="connsiteX83-977" fmla="*/ 248 w 485"/>
              <a:gd name="connsiteY83-978" fmla="*/ 364 h 406"/>
              <a:gd name="connsiteX84-979" fmla="*/ 221 w 485"/>
              <a:gd name="connsiteY84-980" fmla="*/ 369 h 406"/>
              <a:gd name="connsiteX85-981" fmla="*/ 200 w 485"/>
              <a:gd name="connsiteY85-982" fmla="*/ 369 h 406"/>
              <a:gd name="connsiteX86-983" fmla="*/ 184 w 485"/>
              <a:gd name="connsiteY86-984" fmla="*/ 375 h 406"/>
              <a:gd name="connsiteX87-985" fmla="*/ 163 w 485"/>
              <a:gd name="connsiteY87-986" fmla="*/ 375 h 406"/>
              <a:gd name="connsiteX88-987" fmla="*/ 148 w 485"/>
              <a:gd name="connsiteY88-988" fmla="*/ 375 h 406"/>
              <a:gd name="connsiteX89-989" fmla="*/ 137 w 485"/>
              <a:gd name="connsiteY89-990" fmla="*/ 380 h 406"/>
              <a:gd name="connsiteX90-991" fmla="*/ 121 w 485"/>
              <a:gd name="connsiteY90-992" fmla="*/ 380 h 406"/>
              <a:gd name="connsiteX91-993" fmla="*/ 111 w 485"/>
              <a:gd name="connsiteY91-994" fmla="*/ 385 h 406"/>
              <a:gd name="connsiteX92-995" fmla="*/ 100 w 485"/>
              <a:gd name="connsiteY92-996" fmla="*/ 385 h 406"/>
              <a:gd name="connsiteX93-997" fmla="*/ 90 w 485"/>
              <a:gd name="connsiteY93-998" fmla="*/ 391 h 406"/>
              <a:gd name="connsiteX94-999" fmla="*/ 84 w 485"/>
              <a:gd name="connsiteY94-1000" fmla="*/ 391 h 406"/>
              <a:gd name="connsiteX95-1001" fmla="*/ 69 w 485"/>
              <a:gd name="connsiteY95-1002" fmla="*/ 396 h 406"/>
              <a:gd name="connsiteX96-1003" fmla="*/ 53 w 485"/>
              <a:gd name="connsiteY96-1004" fmla="*/ 401 h 406"/>
              <a:gd name="connsiteX97-1005" fmla="*/ 48 w 485"/>
              <a:gd name="connsiteY97-1006" fmla="*/ 406 h 406"/>
              <a:gd name="connsiteX98-1007" fmla="*/ 37 w 485"/>
              <a:gd name="connsiteY98-1008" fmla="*/ 406 h 406"/>
              <a:gd name="connsiteX99-1009" fmla="*/ 32 w 485"/>
              <a:gd name="connsiteY99-1010" fmla="*/ 406 h 406"/>
              <a:gd name="connsiteX100-1011" fmla="*/ 26 w 485"/>
              <a:gd name="connsiteY100-1012" fmla="*/ 401 h 406"/>
              <a:gd name="connsiteX101-1013" fmla="*/ 21 w 485"/>
              <a:gd name="connsiteY101-1014" fmla="*/ 401 h 406"/>
              <a:gd name="connsiteX102-1015" fmla="*/ 16 w 485"/>
              <a:gd name="connsiteY102-1016" fmla="*/ 396 h 406"/>
              <a:gd name="connsiteX103-1017" fmla="*/ 11 w 485"/>
              <a:gd name="connsiteY103-1018" fmla="*/ 391 h 406"/>
              <a:gd name="connsiteX104-1019" fmla="*/ 5 w 485"/>
              <a:gd name="connsiteY104-1020" fmla="*/ 385 h 406"/>
              <a:gd name="connsiteX105-1021" fmla="*/ 0 w 485"/>
              <a:gd name="connsiteY105-1022" fmla="*/ 380 h 406"/>
              <a:gd name="connsiteX106-1023" fmla="*/ 0 w 485"/>
              <a:gd name="connsiteY106-1024" fmla="*/ 375 h 406"/>
              <a:gd name="connsiteX107-1025" fmla="*/ 0 w 485"/>
              <a:gd name="connsiteY107-1026" fmla="*/ 369 h 406"/>
              <a:gd name="connsiteX108-1027" fmla="*/ 0 w 485"/>
              <a:gd name="connsiteY108-1028" fmla="*/ 364 h 406"/>
              <a:gd name="connsiteX109-1029" fmla="*/ 5 w 485"/>
              <a:gd name="connsiteY109-1030" fmla="*/ 359 h 406"/>
              <a:gd name="connsiteX110-1031" fmla="*/ 11 w 485"/>
              <a:gd name="connsiteY110-1032" fmla="*/ 354 h 406"/>
              <a:gd name="connsiteX111-1033" fmla="*/ 21 w 485"/>
              <a:gd name="connsiteY111-1034" fmla="*/ 348 h 406"/>
              <a:gd name="connsiteX112-1035" fmla="*/ 26 w 485"/>
              <a:gd name="connsiteY112-1036" fmla="*/ 343 h 406"/>
              <a:gd name="connsiteX113-1037" fmla="*/ 32 w 485"/>
              <a:gd name="connsiteY113-1038" fmla="*/ 338 h 406"/>
              <a:gd name="connsiteX114-1039" fmla="*/ 42 w 485"/>
              <a:gd name="connsiteY114-1040" fmla="*/ 333 h 406"/>
              <a:gd name="connsiteX115-1041" fmla="*/ 53 w 485"/>
              <a:gd name="connsiteY115-1042" fmla="*/ 322 h 406"/>
              <a:gd name="connsiteX116-1043" fmla="*/ 58 w 485"/>
              <a:gd name="connsiteY116-1044" fmla="*/ 311 h 406"/>
              <a:gd name="connsiteX117-1045" fmla="*/ 69 w 485"/>
              <a:gd name="connsiteY117-1046" fmla="*/ 301 h 406"/>
              <a:gd name="connsiteX118-1047" fmla="*/ 79 w 485"/>
              <a:gd name="connsiteY118-1048" fmla="*/ 285 h 406"/>
              <a:gd name="connsiteX119-1049" fmla="*/ 95 w 485"/>
              <a:gd name="connsiteY119-1050" fmla="*/ 269 h 406"/>
              <a:gd name="connsiteX120-1051" fmla="*/ 116 w 485"/>
              <a:gd name="connsiteY120-1052" fmla="*/ 232 h 406"/>
              <a:gd name="connsiteX121-1053" fmla="*/ 142 w 485"/>
              <a:gd name="connsiteY121-1054" fmla="*/ 201 h 406"/>
              <a:gd name="connsiteX122-1055" fmla="*/ 163 w 485"/>
              <a:gd name="connsiteY122-1056" fmla="*/ 169 h 406"/>
              <a:gd name="connsiteX123-1057" fmla="*/ 184 w 485"/>
              <a:gd name="connsiteY123-1058" fmla="*/ 132 h 406"/>
              <a:gd name="connsiteX124-1059" fmla="*/ 190 w 485"/>
              <a:gd name="connsiteY124-1060" fmla="*/ 116 h 406"/>
              <a:gd name="connsiteX125-1061" fmla="*/ 200 w 485"/>
              <a:gd name="connsiteY125-1062" fmla="*/ 100 h 406"/>
              <a:gd name="connsiteX126-1063" fmla="*/ 206 w 485"/>
              <a:gd name="connsiteY126-1064" fmla="*/ 90 h 406"/>
              <a:gd name="connsiteX127-1065" fmla="*/ 211 w 485"/>
              <a:gd name="connsiteY127-1066" fmla="*/ 79 h 406"/>
              <a:gd name="connsiteX128-1067" fmla="*/ 216 w 485"/>
              <a:gd name="connsiteY128-1068" fmla="*/ 69 h 406"/>
              <a:gd name="connsiteX129-1069" fmla="*/ 221 w 485"/>
              <a:gd name="connsiteY129-1070" fmla="*/ 58 h 406"/>
              <a:gd name="connsiteX130-1071" fmla="*/ 221 w 485"/>
              <a:gd name="connsiteY130-1072" fmla="*/ 53 h 406"/>
              <a:gd name="connsiteX131-1073" fmla="*/ 227 w 485"/>
              <a:gd name="connsiteY131-1074" fmla="*/ 48 h 406"/>
              <a:gd name="connsiteX132-1075" fmla="*/ 227 w 485"/>
              <a:gd name="connsiteY132-1076" fmla="*/ 48 h 406"/>
              <a:gd name="connsiteX0-1077" fmla="*/ 227 w 485"/>
              <a:gd name="connsiteY0-1078" fmla="*/ 48 h 406"/>
              <a:gd name="connsiteX1-1079" fmla="*/ 227 w 485"/>
              <a:gd name="connsiteY1-1080" fmla="*/ 42 h 406"/>
              <a:gd name="connsiteX2-1081" fmla="*/ 227 w 485"/>
              <a:gd name="connsiteY2-1082" fmla="*/ 32 h 406"/>
              <a:gd name="connsiteX3-1083" fmla="*/ 227 w 485"/>
              <a:gd name="connsiteY3-1084" fmla="*/ 27 h 406"/>
              <a:gd name="connsiteX4-1085" fmla="*/ 221 w 485"/>
              <a:gd name="connsiteY4-1086" fmla="*/ 21 h 406"/>
              <a:gd name="connsiteX5-1087" fmla="*/ 216 w 485"/>
              <a:gd name="connsiteY5-1088" fmla="*/ 11 h 406"/>
              <a:gd name="connsiteX6-1089" fmla="*/ 216 w 485"/>
              <a:gd name="connsiteY6-1090" fmla="*/ 6 h 406"/>
              <a:gd name="connsiteX7-1091" fmla="*/ 221 w 485"/>
              <a:gd name="connsiteY7-1092" fmla="*/ 6 h 406"/>
              <a:gd name="connsiteX8-1093" fmla="*/ 221 w 485"/>
              <a:gd name="connsiteY8-1094" fmla="*/ 0 h 406"/>
              <a:gd name="connsiteX9-1095" fmla="*/ 227 w 485"/>
              <a:gd name="connsiteY9-1096" fmla="*/ 0 h 406"/>
              <a:gd name="connsiteX10-1097" fmla="*/ 232 w 485"/>
              <a:gd name="connsiteY10-1098" fmla="*/ 0 h 406"/>
              <a:gd name="connsiteX11-1099" fmla="*/ 242 w 485"/>
              <a:gd name="connsiteY11-1100" fmla="*/ 0 h 406"/>
              <a:gd name="connsiteX12-1101" fmla="*/ 253 w 485"/>
              <a:gd name="connsiteY12-1102" fmla="*/ 6 h 406"/>
              <a:gd name="connsiteX13-1103" fmla="*/ 264 w 485"/>
              <a:gd name="connsiteY13-1104" fmla="*/ 11 h 406"/>
              <a:gd name="connsiteX14-1105" fmla="*/ 269 w 485"/>
              <a:gd name="connsiteY14-1106" fmla="*/ 11 h 406"/>
              <a:gd name="connsiteX15-1107" fmla="*/ 279 w 485"/>
              <a:gd name="connsiteY15-1108" fmla="*/ 16 h 406"/>
              <a:gd name="connsiteX16-1109" fmla="*/ 290 w 485"/>
              <a:gd name="connsiteY16-1110" fmla="*/ 27 h 406"/>
              <a:gd name="connsiteX17-1111" fmla="*/ 300 w 485"/>
              <a:gd name="connsiteY17-1112" fmla="*/ 32 h 406"/>
              <a:gd name="connsiteX18-1113" fmla="*/ 300 w 485"/>
              <a:gd name="connsiteY18-1114" fmla="*/ 37 h 406"/>
              <a:gd name="connsiteX19-1115" fmla="*/ 295 w 485"/>
              <a:gd name="connsiteY19-1116" fmla="*/ 64 h 406"/>
              <a:gd name="connsiteX20-1117" fmla="*/ 290 w 485"/>
              <a:gd name="connsiteY20-1118" fmla="*/ 74 h 406"/>
              <a:gd name="connsiteX21-1119" fmla="*/ 279 w 485"/>
              <a:gd name="connsiteY21-1120" fmla="*/ 85 h 406"/>
              <a:gd name="connsiteX22-1121" fmla="*/ 274 w 485"/>
              <a:gd name="connsiteY22-1122" fmla="*/ 95 h 406"/>
              <a:gd name="connsiteX23-1123" fmla="*/ 258 w 485"/>
              <a:gd name="connsiteY23-1124" fmla="*/ 111 h 406"/>
              <a:gd name="connsiteX24-1125" fmla="*/ 248 w 485"/>
              <a:gd name="connsiteY24-1126" fmla="*/ 132 h 406"/>
              <a:gd name="connsiteX25-1127" fmla="*/ 216 w 485"/>
              <a:gd name="connsiteY25-1128" fmla="*/ 169 h 406"/>
              <a:gd name="connsiteX26-1129" fmla="*/ 190 w 485"/>
              <a:gd name="connsiteY26-1130" fmla="*/ 206 h 406"/>
              <a:gd name="connsiteX27-1131" fmla="*/ 163 w 485"/>
              <a:gd name="connsiteY27-1132" fmla="*/ 243 h 406"/>
              <a:gd name="connsiteX28-1133" fmla="*/ 137 w 485"/>
              <a:gd name="connsiteY28-1134" fmla="*/ 280 h 406"/>
              <a:gd name="connsiteX29-1135" fmla="*/ 121 w 485"/>
              <a:gd name="connsiteY29-1136" fmla="*/ 296 h 406"/>
              <a:gd name="connsiteX30-1137" fmla="*/ 111 w 485"/>
              <a:gd name="connsiteY30-1138" fmla="*/ 311 h 406"/>
              <a:gd name="connsiteX31-1139" fmla="*/ 100 w 485"/>
              <a:gd name="connsiteY31-1140" fmla="*/ 322 h 406"/>
              <a:gd name="connsiteX32-1141" fmla="*/ 95 w 485"/>
              <a:gd name="connsiteY32-1142" fmla="*/ 333 h 406"/>
              <a:gd name="connsiteX33-1143" fmla="*/ 90 w 485"/>
              <a:gd name="connsiteY33-1144" fmla="*/ 338 h 406"/>
              <a:gd name="connsiteX34-1145" fmla="*/ 84 w 485"/>
              <a:gd name="connsiteY34-1146" fmla="*/ 348 h 406"/>
              <a:gd name="connsiteX35-1147" fmla="*/ 84 w 485"/>
              <a:gd name="connsiteY35-1148" fmla="*/ 348 h 406"/>
              <a:gd name="connsiteX36-1149" fmla="*/ 84 w 485"/>
              <a:gd name="connsiteY36-1150" fmla="*/ 354 h 406"/>
              <a:gd name="connsiteX37-1151" fmla="*/ 90 w 485"/>
              <a:gd name="connsiteY37-1152" fmla="*/ 354 h 406"/>
              <a:gd name="connsiteX38-1153" fmla="*/ 95 w 485"/>
              <a:gd name="connsiteY38-1154" fmla="*/ 354 h 406"/>
              <a:gd name="connsiteX39-1155" fmla="*/ 100 w 485"/>
              <a:gd name="connsiteY39-1156" fmla="*/ 354 h 406"/>
              <a:gd name="connsiteX40-1157" fmla="*/ 111 w 485"/>
              <a:gd name="connsiteY40-1158" fmla="*/ 354 h 406"/>
              <a:gd name="connsiteX41-1159" fmla="*/ 121 w 485"/>
              <a:gd name="connsiteY41-1160" fmla="*/ 348 h 406"/>
              <a:gd name="connsiteX42-1161" fmla="*/ 137 w 485"/>
              <a:gd name="connsiteY42-1162" fmla="*/ 348 h 406"/>
              <a:gd name="connsiteX43-1163" fmla="*/ 153 w 485"/>
              <a:gd name="connsiteY43-1164" fmla="*/ 348 h 406"/>
              <a:gd name="connsiteX44-1165" fmla="*/ 174 w 485"/>
              <a:gd name="connsiteY44-1166" fmla="*/ 343 h 406"/>
              <a:gd name="connsiteX45-1167" fmla="*/ 216 w 485"/>
              <a:gd name="connsiteY45-1168" fmla="*/ 338 h 406"/>
              <a:gd name="connsiteX46-1169" fmla="*/ 258 w 485"/>
              <a:gd name="connsiteY46-1170" fmla="*/ 333 h 406"/>
              <a:gd name="connsiteX47-1171" fmla="*/ 295 w 485"/>
              <a:gd name="connsiteY47-1172" fmla="*/ 327 h 406"/>
              <a:gd name="connsiteX48-1173" fmla="*/ 332 w 485"/>
              <a:gd name="connsiteY48-1174" fmla="*/ 317 h 406"/>
              <a:gd name="connsiteX49-1175" fmla="*/ 348 w 485"/>
              <a:gd name="connsiteY49-1176" fmla="*/ 317 h 406"/>
              <a:gd name="connsiteX50-1177" fmla="*/ 364 w 485"/>
              <a:gd name="connsiteY50-1178" fmla="*/ 311 h 406"/>
              <a:gd name="connsiteX51-1179" fmla="*/ 374 w 485"/>
              <a:gd name="connsiteY51-1180" fmla="*/ 311 h 406"/>
              <a:gd name="connsiteX52-1181" fmla="*/ 390 w 485"/>
              <a:gd name="connsiteY52-1182" fmla="*/ 306 h 406"/>
              <a:gd name="connsiteX53-1183" fmla="*/ 395 w 485"/>
              <a:gd name="connsiteY53-1184" fmla="*/ 306 h 406"/>
              <a:gd name="connsiteX54-1185" fmla="*/ 406 w 485"/>
              <a:gd name="connsiteY54-1186" fmla="*/ 306 h 406"/>
              <a:gd name="connsiteX55-1187" fmla="*/ 406 w 485"/>
              <a:gd name="connsiteY55-1188" fmla="*/ 306 h 406"/>
              <a:gd name="connsiteX56-1189" fmla="*/ 411 w 485"/>
              <a:gd name="connsiteY56-1190" fmla="*/ 306 h 406"/>
              <a:gd name="connsiteX57-1191" fmla="*/ 416 w 485"/>
              <a:gd name="connsiteY57-1192" fmla="*/ 306 h 406"/>
              <a:gd name="connsiteX58-1193" fmla="*/ 422 w 485"/>
              <a:gd name="connsiteY58-1194" fmla="*/ 306 h 406"/>
              <a:gd name="connsiteX59-1195" fmla="*/ 427 w 485"/>
              <a:gd name="connsiteY59-1196" fmla="*/ 306 h 406"/>
              <a:gd name="connsiteX60-1197" fmla="*/ 437 w 485"/>
              <a:gd name="connsiteY60-1198" fmla="*/ 306 h 406"/>
              <a:gd name="connsiteX61-1199" fmla="*/ 443 w 485"/>
              <a:gd name="connsiteY61-1200" fmla="*/ 311 h 406"/>
              <a:gd name="connsiteX62-1201" fmla="*/ 453 w 485"/>
              <a:gd name="connsiteY62-1202" fmla="*/ 311 h 406"/>
              <a:gd name="connsiteX63-1203" fmla="*/ 464 w 485"/>
              <a:gd name="connsiteY63-1204" fmla="*/ 317 h 406"/>
              <a:gd name="connsiteX64-1205" fmla="*/ 469 w 485"/>
              <a:gd name="connsiteY64-1206" fmla="*/ 322 h 406"/>
              <a:gd name="connsiteX65-1207" fmla="*/ 479 w 485"/>
              <a:gd name="connsiteY65-1208" fmla="*/ 333 h 406"/>
              <a:gd name="connsiteX66-1209" fmla="*/ 479 w 485"/>
              <a:gd name="connsiteY66-1210" fmla="*/ 338 h 406"/>
              <a:gd name="connsiteX67-1211" fmla="*/ 485 w 485"/>
              <a:gd name="connsiteY67-1212" fmla="*/ 338 h 406"/>
              <a:gd name="connsiteX68-1213" fmla="*/ 485 w 485"/>
              <a:gd name="connsiteY68-1214" fmla="*/ 343 h 406"/>
              <a:gd name="connsiteX69-1215" fmla="*/ 469 w 485"/>
              <a:gd name="connsiteY69-1216" fmla="*/ 348 h 406"/>
              <a:gd name="connsiteX70-1217" fmla="*/ 464 w 485"/>
              <a:gd name="connsiteY70-1218" fmla="*/ 348 h 406"/>
              <a:gd name="connsiteX71-1219" fmla="*/ 458 w 485"/>
              <a:gd name="connsiteY71-1220" fmla="*/ 348 h 406"/>
              <a:gd name="connsiteX72-1221" fmla="*/ 453 w 485"/>
              <a:gd name="connsiteY72-1222" fmla="*/ 348 h 406"/>
              <a:gd name="connsiteX73-1223" fmla="*/ 443 w 485"/>
              <a:gd name="connsiteY73-1224" fmla="*/ 348 h 406"/>
              <a:gd name="connsiteX74-1225" fmla="*/ 432 w 485"/>
              <a:gd name="connsiteY74-1226" fmla="*/ 348 h 406"/>
              <a:gd name="connsiteX75-1227" fmla="*/ 416 w 485"/>
              <a:gd name="connsiteY75-1228" fmla="*/ 354 h 406"/>
              <a:gd name="connsiteX76-1229" fmla="*/ 400 w 485"/>
              <a:gd name="connsiteY76-1230" fmla="*/ 354 h 406"/>
              <a:gd name="connsiteX77-1231" fmla="*/ 379 w 485"/>
              <a:gd name="connsiteY77-1232" fmla="*/ 354 h 406"/>
              <a:gd name="connsiteX78-1233" fmla="*/ 353 w 485"/>
              <a:gd name="connsiteY78-1234" fmla="*/ 359 h 406"/>
              <a:gd name="connsiteX79-1235" fmla="*/ 327 w 485"/>
              <a:gd name="connsiteY79-1236" fmla="*/ 359 h 406"/>
              <a:gd name="connsiteX80-1237" fmla="*/ 295 w 485"/>
              <a:gd name="connsiteY80-1238" fmla="*/ 359 h 406"/>
              <a:gd name="connsiteX81-1239" fmla="*/ 269 w 485"/>
              <a:gd name="connsiteY81-1240" fmla="*/ 364 h 406"/>
              <a:gd name="connsiteX82-1241" fmla="*/ 248 w 485"/>
              <a:gd name="connsiteY82-1242" fmla="*/ 364 h 406"/>
              <a:gd name="connsiteX83-1243" fmla="*/ 221 w 485"/>
              <a:gd name="connsiteY83-1244" fmla="*/ 369 h 406"/>
              <a:gd name="connsiteX84-1245" fmla="*/ 200 w 485"/>
              <a:gd name="connsiteY84-1246" fmla="*/ 369 h 406"/>
              <a:gd name="connsiteX85-1247" fmla="*/ 184 w 485"/>
              <a:gd name="connsiteY85-1248" fmla="*/ 375 h 406"/>
              <a:gd name="connsiteX86-1249" fmla="*/ 163 w 485"/>
              <a:gd name="connsiteY86-1250" fmla="*/ 375 h 406"/>
              <a:gd name="connsiteX87-1251" fmla="*/ 148 w 485"/>
              <a:gd name="connsiteY87-1252" fmla="*/ 375 h 406"/>
              <a:gd name="connsiteX88-1253" fmla="*/ 137 w 485"/>
              <a:gd name="connsiteY88-1254" fmla="*/ 380 h 406"/>
              <a:gd name="connsiteX89-1255" fmla="*/ 121 w 485"/>
              <a:gd name="connsiteY89-1256" fmla="*/ 380 h 406"/>
              <a:gd name="connsiteX90-1257" fmla="*/ 111 w 485"/>
              <a:gd name="connsiteY90-1258" fmla="*/ 385 h 406"/>
              <a:gd name="connsiteX91-1259" fmla="*/ 100 w 485"/>
              <a:gd name="connsiteY91-1260" fmla="*/ 385 h 406"/>
              <a:gd name="connsiteX92-1261" fmla="*/ 90 w 485"/>
              <a:gd name="connsiteY92-1262" fmla="*/ 391 h 406"/>
              <a:gd name="connsiteX93-1263" fmla="*/ 84 w 485"/>
              <a:gd name="connsiteY93-1264" fmla="*/ 391 h 406"/>
              <a:gd name="connsiteX94-1265" fmla="*/ 69 w 485"/>
              <a:gd name="connsiteY94-1266" fmla="*/ 396 h 406"/>
              <a:gd name="connsiteX95-1267" fmla="*/ 53 w 485"/>
              <a:gd name="connsiteY95-1268" fmla="*/ 401 h 406"/>
              <a:gd name="connsiteX96-1269" fmla="*/ 48 w 485"/>
              <a:gd name="connsiteY96-1270" fmla="*/ 406 h 406"/>
              <a:gd name="connsiteX97-1271" fmla="*/ 37 w 485"/>
              <a:gd name="connsiteY97-1272" fmla="*/ 406 h 406"/>
              <a:gd name="connsiteX98-1273" fmla="*/ 32 w 485"/>
              <a:gd name="connsiteY98-1274" fmla="*/ 406 h 406"/>
              <a:gd name="connsiteX99-1275" fmla="*/ 26 w 485"/>
              <a:gd name="connsiteY99-1276" fmla="*/ 401 h 406"/>
              <a:gd name="connsiteX100-1277" fmla="*/ 21 w 485"/>
              <a:gd name="connsiteY100-1278" fmla="*/ 401 h 406"/>
              <a:gd name="connsiteX101-1279" fmla="*/ 16 w 485"/>
              <a:gd name="connsiteY101-1280" fmla="*/ 396 h 406"/>
              <a:gd name="connsiteX102-1281" fmla="*/ 11 w 485"/>
              <a:gd name="connsiteY102-1282" fmla="*/ 391 h 406"/>
              <a:gd name="connsiteX103-1283" fmla="*/ 5 w 485"/>
              <a:gd name="connsiteY103-1284" fmla="*/ 385 h 406"/>
              <a:gd name="connsiteX104-1285" fmla="*/ 0 w 485"/>
              <a:gd name="connsiteY104-1286" fmla="*/ 380 h 406"/>
              <a:gd name="connsiteX105-1287" fmla="*/ 0 w 485"/>
              <a:gd name="connsiteY105-1288" fmla="*/ 375 h 406"/>
              <a:gd name="connsiteX106-1289" fmla="*/ 0 w 485"/>
              <a:gd name="connsiteY106-1290" fmla="*/ 369 h 406"/>
              <a:gd name="connsiteX107-1291" fmla="*/ 0 w 485"/>
              <a:gd name="connsiteY107-1292" fmla="*/ 364 h 406"/>
              <a:gd name="connsiteX108-1293" fmla="*/ 5 w 485"/>
              <a:gd name="connsiteY108-1294" fmla="*/ 359 h 406"/>
              <a:gd name="connsiteX109-1295" fmla="*/ 11 w 485"/>
              <a:gd name="connsiteY109-1296" fmla="*/ 354 h 406"/>
              <a:gd name="connsiteX110-1297" fmla="*/ 21 w 485"/>
              <a:gd name="connsiteY110-1298" fmla="*/ 348 h 406"/>
              <a:gd name="connsiteX111-1299" fmla="*/ 26 w 485"/>
              <a:gd name="connsiteY111-1300" fmla="*/ 343 h 406"/>
              <a:gd name="connsiteX112-1301" fmla="*/ 32 w 485"/>
              <a:gd name="connsiteY112-1302" fmla="*/ 338 h 406"/>
              <a:gd name="connsiteX113-1303" fmla="*/ 42 w 485"/>
              <a:gd name="connsiteY113-1304" fmla="*/ 333 h 406"/>
              <a:gd name="connsiteX114-1305" fmla="*/ 53 w 485"/>
              <a:gd name="connsiteY114-1306" fmla="*/ 322 h 406"/>
              <a:gd name="connsiteX115-1307" fmla="*/ 58 w 485"/>
              <a:gd name="connsiteY115-1308" fmla="*/ 311 h 406"/>
              <a:gd name="connsiteX116-1309" fmla="*/ 69 w 485"/>
              <a:gd name="connsiteY116-1310" fmla="*/ 301 h 406"/>
              <a:gd name="connsiteX117-1311" fmla="*/ 79 w 485"/>
              <a:gd name="connsiteY117-1312" fmla="*/ 285 h 406"/>
              <a:gd name="connsiteX118-1313" fmla="*/ 95 w 485"/>
              <a:gd name="connsiteY118-1314" fmla="*/ 269 h 406"/>
              <a:gd name="connsiteX119-1315" fmla="*/ 116 w 485"/>
              <a:gd name="connsiteY119-1316" fmla="*/ 232 h 406"/>
              <a:gd name="connsiteX120-1317" fmla="*/ 142 w 485"/>
              <a:gd name="connsiteY120-1318" fmla="*/ 201 h 406"/>
              <a:gd name="connsiteX121-1319" fmla="*/ 163 w 485"/>
              <a:gd name="connsiteY121-1320" fmla="*/ 169 h 406"/>
              <a:gd name="connsiteX122-1321" fmla="*/ 184 w 485"/>
              <a:gd name="connsiteY122-1322" fmla="*/ 132 h 406"/>
              <a:gd name="connsiteX123-1323" fmla="*/ 190 w 485"/>
              <a:gd name="connsiteY123-1324" fmla="*/ 116 h 406"/>
              <a:gd name="connsiteX124-1325" fmla="*/ 200 w 485"/>
              <a:gd name="connsiteY124-1326" fmla="*/ 100 h 406"/>
              <a:gd name="connsiteX125-1327" fmla="*/ 206 w 485"/>
              <a:gd name="connsiteY125-1328" fmla="*/ 90 h 406"/>
              <a:gd name="connsiteX126-1329" fmla="*/ 211 w 485"/>
              <a:gd name="connsiteY126-1330" fmla="*/ 79 h 406"/>
              <a:gd name="connsiteX127-1331" fmla="*/ 216 w 485"/>
              <a:gd name="connsiteY127-1332" fmla="*/ 69 h 406"/>
              <a:gd name="connsiteX128-1333" fmla="*/ 221 w 485"/>
              <a:gd name="connsiteY128-1334" fmla="*/ 58 h 406"/>
              <a:gd name="connsiteX129-1335" fmla="*/ 221 w 485"/>
              <a:gd name="connsiteY129-1336" fmla="*/ 53 h 406"/>
              <a:gd name="connsiteX130-1337" fmla="*/ 227 w 485"/>
              <a:gd name="connsiteY130-1338" fmla="*/ 48 h 406"/>
              <a:gd name="connsiteX131-1339" fmla="*/ 227 w 485"/>
              <a:gd name="connsiteY131-1340" fmla="*/ 48 h 406"/>
              <a:gd name="connsiteX0-1341" fmla="*/ 227 w 485"/>
              <a:gd name="connsiteY0-1342" fmla="*/ 48 h 406"/>
              <a:gd name="connsiteX1-1343" fmla="*/ 227 w 485"/>
              <a:gd name="connsiteY1-1344" fmla="*/ 42 h 406"/>
              <a:gd name="connsiteX2-1345" fmla="*/ 227 w 485"/>
              <a:gd name="connsiteY2-1346" fmla="*/ 32 h 406"/>
              <a:gd name="connsiteX3-1347" fmla="*/ 227 w 485"/>
              <a:gd name="connsiteY3-1348" fmla="*/ 27 h 406"/>
              <a:gd name="connsiteX4-1349" fmla="*/ 221 w 485"/>
              <a:gd name="connsiteY4-1350" fmla="*/ 21 h 406"/>
              <a:gd name="connsiteX5-1351" fmla="*/ 216 w 485"/>
              <a:gd name="connsiteY5-1352" fmla="*/ 11 h 406"/>
              <a:gd name="connsiteX6-1353" fmla="*/ 216 w 485"/>
              <a:gd name="connsiteY6-1354" fmla="*/ 6 h 406"/>
              <a:gd name="connsiteX7-1355" fmla="*/ 221 w 485"/>
              <a:gd name="connsiteY7-1356" fmla="*/ 6 h 406"/>
              <a:gd name="connsiteX8-1357" fmla="*/ 221 w 485"/>
              <a:gd name="connsiteY8-1358" fmla="*/ 0 h 406"/>
              <a:gd name="connsiteX9-1359" fmla="*/ 227 w 485"/>
              <a:gd name="connsiteY9-1360" fmla="*/ 0 h 406"/>
              <a:gd name="connsiteX10-1361" fmla="*/ 232 w 485"/>
              <a:gd name="connsiteY10-1362" fmla="*/ 0 h 406"/>
              <a:gd name="connsiteX11-1363" fmla="*/ 242 w 485"/>
              <a:gd name="connsiteY11-1364" fmla="*/ 0 h 406"/>
              <a:gd name="connsiteX12-1365" fmla="*/ 253 w 485"/>
              <a:gd name="connsiteY12-1366" fmla="*/ 6 h 406"/>
              <a:gd name="connsiteX13-1367" fmla="*/ 264 w 485"/>
              <a:gd name="connsiteY13-1368" fmla="*/ 11 h 406"/>
              <a:gd name="connsiteX14-1369" fmla="*/ 269 w 485"/>
              <a:gd name="connsiteY14-1370" fmla="*/ 11 h 406"/>
              <a:gd name="connsiteX15-1371" fmla="*/ 279 w 485"/>
              <a:gd name="connsiteY15-1372" fmla="*/ 16 h 406"/>
              <a:gd name="connsiteX16-1373" fmla="*/ 290 w 485"/>
              <a:gd name="connsiteY16-1374" fmla="*/ 27 h 406"/>
              <a:gd name="connsiteX17-1375" fmla="*/ 300 w 485"/>
              <a:gd name="connsiteY17-1376" fmla="*/ 32 h 406"/>
              <a:gd name="connsiteX18-1377" fmla="*/ 295 w 485"/>
              <a:gd name="connsiteY18-1378" fmla="*/ 64 h 406"/>
              <a:gd name="connsiteX19-1379" fmla="*/ 290 w 485"/>
              <a:gd name="connsiteY19-1380" fmla="*/ 74 h 406"/>
              <a:gd name="connsiteX20-1381" fmla="*/ 279 w 485"/>
              <a:gd name="connsiteY20-1382" fmla="*/ 85 h 406"/>
              <a:gd name="connsiteX21-1383" fmla="*/ 274 w 485"/>
              <a:gd name="connsiteY21-1384" fmla="*/ 95 h 406"/>
              <a:gd name="connsiteX22-1385" fmla="*/ 258 w 485"/>
              <a:gd name="connsiteY22-1386" fmla="*/ 111 h 406"/>
              <a:gd name="connsiteX23-1387" fmla="*/ 248 w 485"/>
              <a:gd name="connsiteY23-1388" fmla="*/ 132 h 406"/>
              <a:gd name="connsiteX24-1389" fmla="*/ 216 w 485"/>
              <a:gd name="connsiteY24-1390" fmla="*/ 169 h 406"/>
              <a:gd name="connsiteX25-1391" fmla="*/ 190 w 485"/>
              <a:gd name="connsiteY25-1392" fmla="*/ 206 h 406"/>
              <a:gd name="connsiteX26-1393" fmla="*/ 163 w 485"/>
              <a:gd name="connsiteY26-1394" fmla="*/ 243 h 406"/>
              <a:gd name="connsiteX27-1395" fmla="*/ 137 w 485"/>
              <a:gd name="connsiteY27-1396" fmla="*/ 280 h 406"/>
              <a:gd name="connsiteX28-1397" fmla="*/ 121 w 485"/>
              <a:gd name="connsiteY28-1398" fmla="*/ 296 h 406"/>
              <a:gd name="connsiteX29-1399" fmla="*/ 111 w 485"/>
              <a:gd name="connsiteY29-1400" fmla="*/ 311 h 406"/>
              <a:gd name="connsiteX30-1401" fmla="*/ 100 w 485"/>
              <a:gd name="connsiteY30-1402" fmla="*/ 322 h 406"/>
              <a:gd name="connsiteX31-1403" fmla="*/ 95 w 485"/>
              <a:gd name="connsiteY31-1404" fmla="*/ 333 h 406"/>
              <a:gd name="connsiteX32-1405" fmla="*/ 90 w 485"/>
              <a:gd name="connsiteY32-1406" fmla="*/ 338 h 406"/>
              <a:gd name="connsiteX33-1407" fmla="*/ 84 w 485"/>
              <a:gd name="connsiteY33-1408" fmla="*/ 348 h 406"/>
              <a:gd name="connsiteX34-1409" fmla="*/ 84 w 485"/>
              <a:gd name="connsiteY34-1410" fmla="*/ 348 h 406"/>
              <a:gd name="connsiteX35-1411" fmla="*/ 84 w 485"/>
              <a:gd name="connsiteY35-1412" fmla="*/ 354 h 406"/>
              <a:gd name="connsiteX36-1413" fmla="*/ 90 w 485"/>
              <a:gd name="connsiteY36-1414" fmla="*/ 354 h 406"/>
              <a:gd name="connsiteX37-1415" fmla="*/ 95 w 485"/>
              <a:gd name="connsiteY37-1416" fmla="*/ 354 h 406"/>
              <a:gd name="connsiteX38-1417" fmla="*/ 100 w 485"/>
              <a:gd name="connsiteY38-1418" fmla="*/ 354 h 406"/>
              <a:gd name="connsiteX39-1419" fmla="*/ 111 w 485"/>
              <a:gd name="connsiteY39-1420" fmla="*/ 354 h 406"/>
              <a:gd name="connsiteX40-1421" fmla="*/ 121 w 485"/>
              <a:gd name="connsiteY40-1422" fmla="*/ 348 h 406"/>
              <a:gd name="connsiteX41-1423" fmla="*/ 137 w 485"/>
              <a:gd name="connsiteY41-1424" fmla="*/ 348 h 406"/>
              <a:gd name="connsiteX42-1425" fmla="*/ 153 w 485"/>
              <a:gd name="connsiteY42-1426" fmla="*/ 348 h 406"/>
              <a:gd name="connsiteX43-1427" fmla="*/ 174 w 485"/>
              <a:gd name="connsiteY43-1428" fmla="*/ 343 h 406"/>
              <a:gd name="connsiteX44-1429" fmla="*/ 216 w 485"/>
              <a:gd name="connsiteY44-1430" fmla="*/ 338 h 406"/>
              <a:gd name="connsiteX45-1431" fmla="*/ 258 w 485"/>
              <a:gd name="connsiteY45-1432" fmla="*/ 333 h 406"/>
              <a:gd name="connsiteX46-1433" fmla="*/ 295 w 485"/>
              <a:gd name="connsiteY46-1434" fmla="*/ 327 h 406"/>
              <a:gd name="connsiteX47-1435" fmla="*/ 332 w 485"/>
              <a:gd name="connsiteY47-1436" fmla="*/ 317 h 406"/>
              <a:gd name="connsiteX48-1437" fmla="*/ 348 w 485"/>
              <a:gd name="connsiteY48-1438" fmla="*/ 317 h 406"/>
              <a:gd name="connsiteX49-1439" fmla="*/ 364 w 485"/>
              <a:gd name="connsiteY49-1440" fmla="*/ 311 h 406"/>
              <a:gd name="connsiteX50-1441" fmla="*/ 374 w 485"/>
              <a:gd name="connsiteY50-1442" fmla="*/ 311 h 406"/>
              <a:gd name="connsiteX51-1443" fmla="*/ 390 w 485"/>
              <a:gd name="connsiteY51-1444" fmla="*/ 306 h 406"/>
              <a:gd name="connsiteX52-1445" fmla="*/ 395 w 485"/>
              <a:gd name="connsiteY52-1446" fmla="*/ 306 h 406"/>
              <a:gd name="connsiteX53-1447" fmla="*/ 406 w 485"/>
              <a:gd name="connsiteY53-1448" fmla="*/ 306 h 406"/>
              <a:gd name="connsiteX54-1449" fmla="*/ 406 w 485"/>
              <a:gd name="connsiteY54-1450" fmla="*/ 306 h 406"/>
              <a:gd name="connsiteX55-1451" fmla="*/ 411 w 485"/>
              <a:gd name="connsiteY55-1452" fmla="*/ 306 h 406"/>
              <a:gd name="connsiteX56-1453" fmla="*/ 416 w 485"/>
              <a:gd name="connsiteY56-1454" fmla="*/ 306 h 406"/>
              <a:gd name="connsiteX57-1455" fmla="*/ 422 w 485"/>
              <a:gd name="connsiteY57-1456" fmla="*/ 306 h 406"/>
              <a:gd name="connsiteX58-1457" fmla="*/ 427 w 485"/>
              <a:gd name="connsiteY58-1458" fmla="*/ 306 h 406"/>
              <a:gd name="connsiteX59-1459" fmla="*/ 437 w 485"/>
              <a:gd name="connsiteY59-1460" fmla="*/ 306 h 406"/>
              <a:gd name="connsiteX60-1461" fmla="*/ 443 w 485"/>
              <a:gd name="connsiteY60-1462" fmla="*/ 311 h 406"/>
              <a:gd name="connsiteX61-1463" fmla="*/ 453 w 485"/>
              <a:gd name="connsiteY61-1464" fmla="*/ 311 h 406"/>
              <a:gd name="connsiteX62-1465" fmla="*/ 464 w 485"/>
              <a:gd name="connsiteY62-1466" fmla="*/ 317 h 406"/>
              <a:gd name="connsiteX63-1467" fmla="*/ 469 w 485"/>
              <a:gd name="connsiteY63-1468" fmla="*/ 322 h 406"/>
              <a:gd name="connsiteX64-1469" fmla="*/ 479 w 485"/>
              <a:gd name="connsiteY64-1470" fmla="*/ 333 h 406"/>
              <a:gd name="connsiteX65-1471" fmla="*/ 479 w 485"/>
              <a:gd name="connsiteY65-1472" fmla="*/ 338 h 406"/>
              <a:gd name="connsiteX66-1473" fmla="*/ 485 w 485"/>
              <a:gd name="connsiteY66-1474" fmla="*/ 338 h 406"/>
              <a:gd name="connsiteX67-1475" fmla="*/ 485 w 485"/>
              <a:gd name="connsiteY67-1476" fmla="*/ 343 h 406"/>
              <a:gd name="connsiteX68-1477" fmla="*/ 469 w 485"/>
              <a:gd name="connsiteY68-1478" fmla="*/ 348 h 406"/>
              <a:gd name="connsiteX69-1479" fmla="*/ 464 w 485"/>
              <a:gd name="connsiteY69-1480" fmla="*/ 348 h 406"/>
              <a:gd name="connsiteX70-1481" fmla="*/ 458 w 485"/>
              <a:gd name="connsiteY70-1482" fmla="*/ 348 h 406"/>
              <a:gd name="connsiteX71-1483" fmla="*/ 453 w 485"/>
              <a:gd name="connsiteY71-1484" fmla="*/ 348 h 406"/>
              <a:gd name="connsiteX72-1485" fmla="*/ 443 w 485"/>
              <a:gd name="connsiteY72-1486" fmla="*/ 348 h 406"/>
              <a:gd name="connsiteX73-1487" fmla="*/ 432 w 485"/>
              <a:gd name="connsiteY73-1488" fmla="*/ 348 h 406"/>
              <a:gd name="connsiteX74-1489" fmla="*/ 416 w 485"/>
              <a:gd name="connsiteY74-1490" fmla="*/ 354 h 406"/>
              <a:gd name="connsiteX75-1491" fmla="*/ 400 w 485"/>
              <a:gd name="connsiteY75-1492" fmla="*/ 354 h 406"/>
              <a:gd name="connsiteX76-1493" fmla="*/ 379 w 485"/>
              <a:gd name="connsiteY76-1494" fmla="*/ 354 h 406"/>
              <a:gd name="connsiteX77-1495" fmla="*/ 353 w 485"/>
              <a:gd name="connsiteY77-1496" fmla="*/ 359 h 406"/>
              <a:gd name="connsiteX78-1497" fmla="*/ 327 w 485"/>
              <a:gd name="connsiteY78-1498" fmla="*/ 359 h 406"/>
              <a:gd name="connsiteX79-1499" fmla="*/ 295 w 485"/>
              <a:gd name="connsiteY79-1500" fmla="*/ 359 h 406"/>
              <a:gd name="connsiteX80-1501" fmla="*/ 269 w 485"/>
              <a:gd name="connsiteY80-1502" fmla="*/ 364 h 406"/>
              <a:gd name="connsiteX81-1503" fmla="*/ 248 w 485"/>
              <a:gd name="connsiteY81-1504" fmla="*/ 364 h 406"/>
              <a:gd name="connsiteX82-1505" fmla="*/ 221 w 485"/>
              <a:gd name="connsiteY82-1506" fmla="*/ 369 h 406"/>
              <a:gd name="connsiteX83-1507" fmla="*/ 200 w 485"/>
              <a:gd name="connsiteY83-1508" fmla="*/ 369 h 406"/>
              <a:gd name="connsiteX84-1509" fmla="*/ 184 w 485"/>
              <a:gd name="connsiteY84-1510" fmla="*/ 375 h 406"/>
              <a:gd name="connsiteX85-1511" fmla="*/ 163 w 485"/>
              <a:gd name="connsiteY85-1512" fmla="*/ 375 h 406"/>
              <a:gd name="connsiteX86-1513" fmla="*/ 148 w 485"/>
              <a:gd name="connsiteY86-1514" fmla="*/ 375 h 406"/>
              <a:gd name="connsiteX87-1515" fmla="*/ 137 w 485"/>
              <a:gd name="connsiteY87-1516" fmla="*/ 380 h 406"/>
              <a:gd name="connsiteX88-1517" fmla="*/ 121 w 485"/>
              <a:gd name="connsiteY88-1518" fmla="*/ 380 h 406"/>
              <a:gd name="connsiteX89-1519" fmla="*/ 111 w 485"/>
              <a:gd name="connsiteY89-1520" fmla="*/ 385 h 406"/>
              <a:gd name="connsiteX90-1521" fmla="*/ 100 w 485"/>
              <a:gd name="connsiteY90-1522" fmla="*/ 385 h 406"/>
              <a:gd name="connsiteX91-1523" fmla="*/ 90 w 485"/>
              <a:gd name="connsiteY91-1524" fmla="*/ 391 h 406"/>
              <a:gd name="connsiteX92-1525" fmla="*/ 84 w 485"/>
              <a:gd name="connsiteY92-1526" fmla="*/ 391 h 406"/>
              <a:gd name="connsiteX93-1527" fmla="*/ 69 w 485"/>
              <a:gd name="connsiteY93-1528" fmla="*/ 396 h 406"/>
              <a:gd name="connsiteX94-1529" fmla="*/ 53 w 485"/>
              <a:gd name="connsiteY94-1530" fmla="*/ 401 h 406"/>
              <a:gd name="connsiteX95-1531" fmla="*/ 48 w 485"/>
              <a:gd name="connsiteY95-1532" fmla="*/ 406 h 406"/>
              <a:gd name="connsiteX96-1533" fmla="*/ 37 w 485"/>
              <a:gd name="connsiteY96-1534" fmla="*/ 406 h 406"/>
              <a:gd name="connsiteX97-1535" fmla="*/ 32 w 485"/>
              <a:gd name="connsiteY97-1536" fmla="*/ 406 h 406"/>
              <a:gd name="connsiteX98-1537" fmla="*/ 26 w 485"/>
              <a:gd name="connsiteY98-1538" fmla="*/ 401 h 406"/>
              <a:gd name="connsiteX99-1539" fmla="*/ 21 w 485"/>
              <a:gd name="connsiteY99-1540" fmla="*/ 401 h 406"/>
              <a:gd name="connsiteX100-1541" fmla="*/ 16 w 485"/>
              <a:gd name="connsiteY100-1542" fmla="*/ 396 h 406"/>
              <a:gd name="connsiteX101-1543" fmla="*/ 11 w 485"/>
              <a:gd name="connsiteY101-1544" fmla="*/ 391 h 406"/>
              <a:gd name="connsiteX102-1545" fmla="*/ 5 w 485"/>
              <a:gd name="connsiteY102-1546" fmla="*/ 385 h 406"/>
              <a:gd name="connsiteX103-1547" fmla="*/ 0 w 485"/>
              <a:gd name="connsiteY103-1548" fmla="*/ 380 h 406"/>
              <a:gd name="connsiteX104-1549" fmla="*/ 0 w 485"/>
              <a:gd name="connsiteY104-1550" fmla="*/ 375 h 406"/>
              <a:gd name="connsiteX105-1551" fmla="*/ 0 w 485"/>
              <a:gd name="connsiteY105-1552" fmla="*/ 369 h 406"/>
              <a:gd name="connsiteX106-1553" fmla="*/ 0 w 485"/>
              <a:gd name="connsiteY106-1554" fmla="*/ 364 h 406"/>
              <a:gd name="connsiteX107-1555" fmla="*/ 5 w 485"/>
              <a:gd name="connsiteY107-1556" fmla="*/ 359 h 406"/>
              <a:gd name="connsiteX108-1557" fmla="*/ 11 w 485"/>
              <a:gd name="connsiteY108-1558" fmla="*/ 354 h 406"/>
              <a:gd name="connsiteX109-1559" fmla="*/ 21 w 485"/>
              <a:gd name="connsiteY109-1560" fmla="*/ 348 h 406"/>
              <a:gd name="connsiteX110-1561" fmla="*/ 26 w 485"/>
              <a:gd name="connsiteY110-1562" fmla="*/ 343 h 406"/>
              <a:gd name="connsiteX111-1563" fmla="*/ 32 w 485"/>
              <a:gd name="connsiteY111-1564" fmla="*/ 338 h 406"/>
              <a:gd name="connsiteX112-1565" fmla="*/ 42 w 485"/>
              <a:gd name="connsiteY112-1566" fmla="*/ 333 h 406"/>
              <a:gd name="connsiteX113-1567" fmla="*/ 53 w 485"/>
              <a:gd name="connsiteY113-1568" fmla="*/ 322 h 406"/>
              <a:gd name="connsiteX114-1569" fmla="*/ 58 w 485"/>
              <a:gd name="connsiteY114-1570" fmla="*/ 311 h 406"/>
              <a:gd name="connsiteX115-1571" fmla="*/ 69 w 485"/>
              <a:gd name="connsiteY115-1572" fmla="*/ 301 h 406"/>
              <a:gd name="connsiteX116-1573" fmla="*/ 79 w 485"/>
              <a:gd name="connsiteY116-1574" fmla="*/ 285 h 406"/>
              <a:gd name="connsiteX117-1575" fmla="*/ 95 w 485"/>
              <a:gd name="connsiteY117-1576" fmla="*/ 269 h 406"/>
              <a:gd name="connsiteX118-1577" fmla="*/ 116 w 485"/>
              <a:gd name="connsiteY118-1578" fmla="*/ 232 h 406"/>
              <a:gd name="connsiteX119-1579" fmla="*/ 142 w 485"/>
              <a:gd name="connsiteY119-1580" fmla="*/ 201 h 406"/>
              <a:gd name="connsiteX120-1581" fmla="*/ 163 w 485"/>
              <a:gd name="connsiteY120-1582" fmla="*/ 169 h 406"/>
              <a:gd name="connsiteX121-1583" fmla="*/ 184 w 485"/>
              <a:gd name="connsiteY121-1584" fmla="*/ 132 h 406"/>
              <a:gd name="connsiteX122-1585" fmla="*/ 190 w 485"/>
              <a:gd name="connsiteY122-1586" fmla="*/ 116 h 406"/>
              <a:gd name="connsiteX123-1587" fmla="*/ 200 w 485"/>
              <a:gd name="connsiteY123-1588" fmla="*/ 100 h 406"/>
              <a:gd name="connsiteX124-1589" fmla="*/ 206 w 485"/>
              <a:gd name="connsiteY124-1590" fmla="*/ 90 h 406"/>
              <a:gd name="connsiteX125-1591" fmla="*/ 211 w 485"/>
              <a:gd name="connsiteY125-1592" fmla="*/ 79 h 406"/>
              <a:gd name="connsiteX126-1593" fmla="*/ 216 w 485"/>
              <a:gd name="connsiteY126-1594" fmla="*/ 69 h 406"/>
              <a:gd name="connsiteX127-1595" fmla="*/ 221 w 485"/>
              <a:gd name="connsiteY127-1596" fmla="*/ 58 h 406"/>
              <a:gd name="connsiteX128-1597" fmla="*/ 221 w 485"/>
              <a:gd name="connsiteY128-1598" fmla="*/ 53 h 406"/>
              <a:gd name="connsiteX129-1599" fmla="*/ 227 w 485"/>
              <a:gd name="connsiteY129-1600" fmla="*/ 48 h 406"/>
              <a:gd name="connsiteX130-1601" fmla="*/ 227 w 485"/>
              <a:gd name="connsiteY130-1602" fmla="*/ 48 h 406"/>
              <a:gd name="connsiteX0-1603" fmla="*/ 227 w 485"/>
              <a:gd name="connsiteY0-1604" fmla="*/ 48 h 406"/>
              <a:gd name="connsiteX1-1605" fmla="*/ 227 w 485"/>
              <a:gd name="connsiteY1-1606" fmla="*/ 42 h 406"/>
              <a:gd name="connsiteX2-1607" fmla="*/ 227 w 485"/>
              <a:gd name="connsiteY2-1608" fmla="*/ 32 h 406"/>
              <a:gd name="connsiteX3-1609" fmla="*/ 227 w 485"/>
              <a:gd name="connsiteY3-1610" fmla="*/ 27 h 406"/>
              <a:gd name="connsiteX4-1611" fmla="*/ 221 w 485"/>
              <a:gd name="connsiteY4-1612" fmla="*/ 21 h 406"/>
              <a:gd name="connsiteX5-1613" fmla="*/ 216 w 485"/>
              <a:gd name="connsiteY5-1614" fmla="*/ 11 h 406"/>
              <a:gd name="connsiteX6-1615" fmla="*/ 216 w 485"/>
              <a:gd name="connsiteY6-1616" fmla="*/ 6 h 406"/>
              <a:gd name="connsiteX7-1617" fmla="*/ 221 w 485"/>
              <a:gd name="connsiteY7-1618" fmla="*/ 6 h 406"/>
              <a:gd name="connsiteX8-1619" fmla="*/ 221 w 485"/>
              <a:gd name="connsiteY8-1620" fmla="*/ 0 h 406"/>
              <a:gd name="connsiteX9-1621" fmla="*/ 227 w 485"/>
              <a:gd name="connsiteY9-1622" fmla="*/ 0 h 406"/>
              <a:gd name="connsiteX10-1623" fmla="*/ 232 w 485"/>
              <a:gd name="connsiteY10-1624" fmla="*/ 0 h 406"/>
              <a:gd name="connsiteX11-1625" fmla="*/ 242 w 485"/>
              <a:gd name="connsiteY11-1626" fmla="*/ 0 h 406"/>
              <a:gd name="connsiteX12-1627" fmla="*/ 253 w 485"/>
              <a:gd name="connsiteY12-1628" fmla="*/ 6 h 406"/>
              <a:gd name="connsiteX13-1629" fmla="*/ 264 w 485"/>
              <a:gd name="connsiteY13-1630" fmla="*/ 11 h 406"/>
              <a:gd name="connsiteX14-1631" fmla="*/ 269 w 485"/>
              <a:gd name="connsiteY14-1632" fmla="*/ 11 h 406"/>
              <a:gd name="connsiteX15-1633" fmla="*/ 279 w 485"/>
              <a:gd name="connsiteY15-1634" fmla="*/ 16 h 406"/>
              <a:gd name="connsiteX16-1635" fmla="*/ 290 w 485"/>
              <a:gd name="connsiteY16-1636" fmla="*/ 27 h 406"/>
              <a:gd name="connsiteX17-1637" fmla="*/ 295 w 485"/>
              <a:gd name="connsiteY17-1638" fmla="*/ 64 h 406"/>
              <a:gd name="connsiteX18-1639" fmla="*/ 290 w 485"/>
              <a:gd name="connsiteY18-1640" fmla="*/ 74 h 406"/>
              <a:gd name="connsiteX19-1641" fmla="*/ 279 w 485"/>
              <a:gd name="connsiteY19-1642" fmla="*/ 85 h 406"/>
              <a:gd name="connsiteX20-1643" fmla="*/ 274 w 485"/>
              <a:gd name="connsiteY20-1644" fmla="*/ 95 h 406"/>
              <a:gd name="connsiteX21-1645" fmla="*/ 258 w 485"/>
              <a:gd name="connsiteY21-1646" fmla="*/ 111 h 406"/>
              <a:gd name="connsiteX22-1647" fmla="*/ 248 w 485"/>
              <a:gd name="connsiteY22-1648" fmla="*/ 132 h 406"/>
              <a:gd name="connsiteX23-1649" fmla="*/ 216 w 485"/>
              <a:gd name="connsiteY23-1650" fmla="*/ 169 h 406"/>
              <a:gd name="connsiteX24-1651" fmla="*/ 190 w 485"/>
              <a:gd name="connsiteY24-1652" fmla="*/ 206 h 406"/>
              <a:gd name="connsiteX25-1653" fmla="*/ 163 w 485"/>
              <a:gd name="connsiteY25-1654" fmla="*/ 243 h 406"/>
              <a:gd name="connsiteX26-1655" fmla="*/ 137 w 485"/>
              <a:gd name="connsiteY26-1656" fmla="*/ 280 h 406"/>
              <a:gd name="connsiteX27-1657" fmla="*/ 121 w 485"/>
              <a:gd name="connsiteY27-1658" fmla="*/ 296 h 406"/>
              <a:gd name="connsiteX28-1659" fmla="*/ 111 w 485"/>
              <a:gd name="connsiteY28-1660" fmla="*/ 311 h 406"/>
              <a:gd name="connsiteX29-1661" fmla="*/ 100 w 485"/>
              <a:gd name="connsiteY29-1662" fmla="*/ 322 h 406"/>
              <a:gd name="connsiteX30-1663" fmla="*/ 95 w 485"/>
              <a:gd name="connsiteY30-1664" fmla="*/ 333 h 406"/>
              <a:gd name="connsiteX31-1665" fmla="*/ 90 w 485"/>
              <a:gd name="connsiteY31-1666" fmla="*/ 338 h 406"/>
              <a:gd name="connsiteX32-1667" fmla="*/ 84 w 485"/>
              <a:gd name="connsiteY32-1668" fmla="*/ 348 h 406"/>
              <a:gd name="connsiteX33-1669" fmla="*/ 84 w 485"/>
              <a:gd name="connsiteY33-1670" fmla="*/ 348 h 406"/>
              <a:gd name="connsiteX34-1671" fmla="*/ 84 w 485"/>
              <a:gd name="connsiteY34-1672" fmla="*/ 354 h 406"/>
              <a:gd name="connsiteX35-1673" fmla="*/ 90 w 485"/>
              <a:gd name="connsiteY35-1674" fmla="*/ 354 h 406"/>
              <a:gd name="connsiteX36-1675" fmla="*/ 95 w 485"/>
              <a:gd name="connsiteY36-1676" fmla="*/ 354 h 406"/>
              <a:gd name="connsiteX37-1677" fmla="*/ 100 w 485"/>
              <a:gd name="connsiteY37-1678" fmla="*/ 354 h 406"/>
              <a:gd name="connsiteX38-1679" fmla="*/ 111 w 485"/>
              <a:gd name="connsiteY38-1680" fmla="*/ 354 h 406"/>
              <a:gd name="connsiteX39-1681" fmla="*/ 121 w 485"/>
              <a:gd name="connsiteY39-1682" fmla="*/ 348 h 406"/>
              <a:gd name="connsiteX40-1683" fmla="*/ 137 w 485"/>
              <a:gd name="connsiteY40-1684" fmla="*/ 348 h 406"/>
              <a:gd name="connsiteX41-1685" fmla="*/ 153 w 485"/>
              <a:gd name="connsiteY41-1686" fmla="*/ 348 h 406"/>
              <a:gd name="connsiteX42-1687" fmla="*/ 174 w 485"/>
              <a:gd name="connsiteY42-1688" fmla="*/ 343 h 406"/>
              <a:gd name="connsiteX43-1689" fmla="*/ 216 w 485"/>
              <a:gd name="connsiteY43-1690" fmla="*/ 338 h 406"/>
              <a:gd name="connsiteX44-1691" fmla="*/ 258 w 485"/>
              <a:gd name="connsiteY44-1692" fmla="*/ 333 h 406"/>
              <a:gd name="connsiteX45-1693" fmla="*/ 295 w 485"/>
              <a:gd name="connsiteY45-1694" fmla="*/ 327 h 406"/>
              <a:gd name="connsiteX46-1695" fmla="*/ 332 w 485"/>
              <a:gd name="connsiteY46-1696" fmla="*/ 317 h 406"/>
              <a:gd name="connsiteX47-1697" fmla="*/ 348 w 485"/>
              <a:gd name="connsiteY47-1698" fmla="*/ 317 h 406"/>
              <a:gd name="connsiteX48-1699" fmla="*/ 364 w 485"/>
              <a:gd name="connsiteY48-1700" fmla="*/ 311 h 406"/>
              <a:gd name="connsiteX49-1701" fmla="*/ 374 w 485"/>
              <a:gd name="connsiteY49-1702" fmla="*/ 311 h 406"/>
              <a:gd name="connsiteX50-1703" fmla="*/ 390 w 485"/>
              <a:gd name="connsiteY50-1704" fmla="*/ 306 h 406"/>
              <a:gd name="connsiteX51-1705" fmla="*/ 395 w 485"/>
              <a:gd name="connsiteY51-1706" fmla="*/ 306 h 406"/>
              <a:gd name="connsiteX52-1707" fmla="*/ 406 w 485"/>
              <a:gd name="connsiteY52-1708" fmla="*/ 306 h 406"/>
              <a:gd name="connsiteX53-1709" fmla="*/ 406 w 485"/>
              <a:gd name="connsiteY53-1710" fmla="*/ 306 h 406"/>
              <a:gd name="connsiteX54-1711" fmla="*/ 411 w 485"/>
              <a:gd name="connsiteY54-1712" fmla="*/ 306 h 406"/>
              <a:gd name="connsiteX55-1713" fmla="*/ 416 w 485"/>
              <a:gd name="connsiteY55-1714" fmla="*/ 306 h 406"/>
              <a:gd name="connsiteX56-1715" fmla="*/ 422 w 485"/>
              <a:gd name="connsiteY56-1716" fmla="*/ 306 h 406"/>
              <a:gd name="connsiteX57-1717" fmla="*/ 427 w 485"/>
              <a:gd name="connsiteY57-1718" fmla="*/ 306 h 406"/>
              <a:gd name="connsiteX58-1719" fmla="*/ 437 w 485"/>
              <a:gd name="connsiteY58-1720" fmla="*/ 306 h 406"/>
              <a:gd name="connsiteX59-1721" fmla="*/ 443 w 485"/>
              <a:gd name="connsiteY59-1722" fmla="*/ 311 h 406"/>
              <a:gd name="connsiteX60-1723" fmla="*/ 453 w 485"/>
              <a:gd name="connsiteY60-1724" fmla="*/ 311 h 406"/>
              <a:gd name="connsiteX61-1725" fmla="*/ 464 w 485"/>
              <a:gd name="connsiteY61-1726" fmla="*/ 317 h 406"/>
              <a:gd name="connsiteX62-1727" fmla="*/ 469 w 485"/>
              <a:gd name="connsiteY62-1728" fmla="*/ 322 h 406"/>
              <a:gd name="connsiteX63-1729" fmla="*/ 479 w 485"/>
              <a:gd name="connsiteY63-1730" fmla="*/ 333 h 406"/>
              <a:gd name="connsiteX64-1731" fmla="*/ 479 w 485"/>
              <a:gd name="connsiteY64-1732" fmla="*/ 338 h 406"/>
              <a:gd name="connsiteX65-1733" fmla="*/ 485 w 485"/>
              <a:gd name="connsiteY65-1734" fmla="*/ 338 h 406"/>
              <a:gd name="connsiteX66-1735" fmla="*/ 485 w 485"/>
              <a:gd name="connsiteY66-1736" fmla="*/ 343 h 406"/>
              <a:gd name="connsiteX67-1737" fmla="*/ 469 w 485"/>
              <a:gd name="connsiteY67-1738" fmla="*/ 348 h 406"/>
              <a:gd name="connsiteX68-1739" fmla="*/ 464 w 485"/>
              <a:gd name="connsiteY68-1740" fmla="*/ 348 h 406"/>
              <a:gd name="connsiteX69-1741" fmla="*/ 458 w 485"/>
              <a:gd name="connsiteY69-1742" fmla="*/ 348 h 406"/>
              <a:gd name="connsiteX70-1743" fmla="*/ 453 w 485"/>
              <a:gd name="connsiteY70-1744" fmla="*/ 348 h 406"/>
              <a:gd name="connsiteX71-1745" fmla="*/ 443 w 485"/>
              <a:gd name="connsiteY71-1746" fmla="*/ 348 h 406"/>
              <a:gd name="connsiteX72-1747" fmla="*/ 432 w 485"/>
              <a:gd name="connsiteY72-1748" fmla="*/ 348 h 406"/>
              <a:gd name="connsiteX73-1749" fmla="*/ 416 w 485"/>
              <a:gd name="connsiteY73-1750" fmla="*/ 354 h 406"/>
              <a:gd name="connsiteX74-1751" fmla="*/ 400 w 485"/>
              <a:gd name="connsiteY74-1752" fmla="*/ 354 h 406"/>
              <a:gd name="connsiteX75-1753" fmla="*/ 379 w 485"/>
              <a:gd name="connsiteY75-1754" fmla="*/ 354 h 406"/>
              <a:gd name="connsiteX76-1755" fmla="*/ 353 w 485"/>
              <a:gd name="connsiteY76-1756" fmla="*/ 359 h 406"/>
              <a:gd name="connsiteX77-1757" fmla="*/ 327 w 485"/>
              <a:gd name="connsiteY77-1758" fmla="*/ 359 h 406"/>
              <a:gd name="connsiteX78-1759" fmla="*/ 295 w 485"/>
              <a:gd name="connsiteY78-1760" fmla="*/ 359 h 406"/>
              <a:gd name="connsiteX79-1761" fmla="*/ 269 w 485"/>
              <a:gd name="connsiteY79-1762" fmla="*/ 364 h 406"/>
              <a:gd name="connsiteX80-1763" fmla="*/ 248 w 485"/>
              <a:gd name="connsiteY80-1764" fmla="*/ 364 h 406"/>
              <a:gd name="connsiteX81-1765" fmla="*/ 221 w 485"/>
              <a:gd name="connsiteY81-1766" fmla="*/ 369 h 406"/>
              <a:gd name="connsiteX82-1767" fmla="*/ 200 w 485"/>
              <a:gd name="connsiteY82-1768" fmla="*/ 369 h 406"/>
              <a:gd name="connsiteX83-1769" fmla="*/ 184 w 485"/>
              <a:gd name="connsiteY83-1770" fmla="*/ 375 h 406"/>
              <a:gd name="connsiteX84-1771" fmla="*/ 163 w 485"/>
              <a:gd name="connsiteY84-1772" fmla="*/ 375 h 406"/>
              <a:gd name="connsiteX85-1773" fmla="*/ 148 w 485"/>
              <a:gd name="connsiteY85-1774" fmla="*/ 375 h 406"/>
              <a:gd name="connsiteX86-1775" fmla="*/ 137 w 485"/>
              <a:gd name="connsiteY86-1776" fmla="*/ 380 h 406"/>
              <a:gd name="connsiteX87-1777" fmla="*/ 121 w 485"/>
              <a:gd name="connsiteY87-1778" fmla="*/ 380 h 406"/>
              <a:gd name="connsiteX88-1779" fmla="*/ 111 w 485"/>
              <a:gd name="connsiteY88-1780" fmla="*/ 385 h 406"/>
              <a:gd name="connsiteX89-1781" fmla="*/ 100 w 485"/>
              <a:gd name="connsiteY89-1782" fmla="*/ 385 h 406"/>
              <a:gd name="connsiteX90-1783" fmla="*/ 90 w 485"/>
              <a:gd name="connsiteY90-1784" fmla="*/ 391 h 406"/>
              <a:gd name="connsiteX91-1785" fmla="*/ 84 w 485"/>
              <a:gd name="connsiteY91-1786" fmla="*/ 391 h 406"/>
              <a:gd name="connsiteX92-1787" fmla="*/ 69 w 485"/>
              <a:gd name="connsiteY92-1788" fmla="*/ 396 h 406"/>
              <a:gd name="connsiteX93-1789" fmla="*/ 53 w 485"/>
              <a:gd name="connsiteY93-1790" fmla="*/ 401 h 406"/>
              <a:gd name="connsiteX94-1791" fmla="*/ 48 w 485"/>
              <a:gd name="connsiteY94-1792" fmla="*/ 406 h 406"/>
              <a:gd name="connsiteX95-1793" fmla="*/ 37 w 485"/>
              <a:gd name="connsiteY95-1794" fmla="*/ 406 h 406"/>
              <a:gd name="connsiteX96-1795" fmla="*/ 32 w 485"/>
              <a:gd name="connsiteY96-1796" fmla="*/ 406 h 406"/>
              <a:gd name="connsiteX97-1797" fmla="*/ 26 w 485"/>
              <a:gd name="connsiteY97-1798" fmla="*/ 401 h 406"/>
              <a:gd name="connsiteX98-1799" fmla="*/ 21 w 485"/>
              <a:gd name="connsiteY98-1800" fmla="*/ 401 h 406"/>
              <a:gd name="connsiteX99-1801" fmla="*/ 16 w 485"/>
              <a:gd name="connsiteY99-1802" fmla="*/ 396 h 406"/>
              <a:gd name="connsiteX100-1803" fmla="*/ 11 w 485"/>
              <a:gd name="connsiteY100-1804" fmla="*/ 391 h 406"/>
              <a:gd name="connsiteX101-1805" fmla="*/ 5 w 485"/>
              <a:gd name="connsiteY101-1806" fmla="*/ 385 h 406"/>
              <a:gd name="connsiteX102-1807" fmla="*/ 0 w 485"/>
              <a:gd name="connsiteY102-1808" fmla="*/ 380 h 406"/>
              <a:gd name="connsiteX103-1809" fmla="*/ 0 w 485"/>
              <a:gd name="connsiteY103-1810" fmla="*/ 375 h 406"/>
              <a:gd name="connsiteX104-1811" fmla="*/ 0 w 485"/>
              <a:gd name="connsiteY104-1812" fmla="*/ 369 h 406"/>
              <a:gd name="connsiteX105-1813" fmla="*/ 0 w 485"/>
              <a:gd name="connsiteY105-1814" fmla="*/ 364 h 406"/>
              <a:gd name="connsiteX106-1815" fmla="*/ 5 w 485"/>
              <a:gd name="connsiteY106-1816" fmla="*/ 359 h 406"/>
              <a:gd name="connsiteX107-1817" fmla="*/ 11 w 485"/>
              <a:gd name="connsiteY107-1818" fmla="*/ 354 h 406"/>
              <a:gd name="connsiteX108-1819" fmla="*/ 21 w 485"/>
              <a:gd name="connsiteY108-1820" fmla="*/ 348 h 406"/>
              <a:gd name="connsiteX109-1821" fmla="*/ 26 w 485"/>
              <a:gd name="connsiteY109-1822" fmla="*/ 343 h 406"/>
              <a:gd name="connsiteX110-1823" fmla="*/ 32 w 485"/>
              <a:gd name="connsiteY110-1824" fmla="*/ 338 h 406"/>
              <a:gd name="connsiteX111-1825" fmla="*/ 42 w 485"/>
              <a:gd name="connsiteY111-1826" fmla="*/ 333 h 406"/>
              <a:gd name="connsiteX112-1827" fmla="*/ 53 w 485"/>
              <a:gd name="connsiteY112-1828" fmla="*/ 322 h 406"/>
              <a:gd name="connsiteX113-1829" fmla="*/ 58 w 485"/>
              <a:gd name="connsiteY113-1830" fmla="*/ 311 h 406"/>
              <a:gd name="connsiteX114-1831" fmla="*/ 69 w 485"/>
              <a:gd name="connsiteY114-1832" fmla="*/ 301 h 406"/>
              <a:gd name="connsiteX115-1833" fmla="*/ 79 w 485"/>
              <a:gd name="connsiteY115-1834" fmla="*/ 285 h 406"/>
              <a:gd name="connsiteX116-1835" fmla="*/ 95 w 485"/>
              <a:gd name="connsiteY116-1836" fmla="*/ 269 h 406"/>
              <a:gd name="connsiteX117-1837" fmla="*/ 116 w 485"/>
              <a:gd name="connsiteY117-1838" fmla="*/ 232 h 406"/>
              <a:gd name="connsiteX118-1839" fmla="*/ 142 w 485"/>
              <a:gd name="connsiteY118-1840" fmla="*/ 201 h 406"/>
              <a:gd name="connsiteX119-1841" fmla="*/ 163 w 485"/>
              <a:gd name="connsiteY119-1842" fmla="*/ 169 h 406"/>
              <a:gd name="connsiteX120-1843" fmla="*/ 184 w 485"/>
              <a:gd name="connsiteY120-1844" fmla="*/ 132 h 406"/>
              <a:gd name="connsiteX121-1845" fmla="*/ 190 w 485"/>
              <a:gd name="connsiteY121-1846" fmla="*/ 116 h 406"/>
              <a:gd name="connsiteX122-1847" fmla="*/ 200 w 485"/>
              <a:gd name="connsiteY122-1848" fmla="*/ 100 h 406"/>
              <a:gd name="connsiteX123-1849" fmla="*/ 206 w 485"/>
              <a:gd name="connsiteY123-1850" fmla="*/ 90 h 406"/>
              <a:gd name="connsiteX124-1851" fmla="*/ 211 w 485"/>
              <a:gd name="connsiteY124-1852" fmla="*/ 79 h 406"/>
              <a:gd name="connsiteX125-1853" fmla="*/ 216 w 485"/>
              <a:gd name="connsiteY125-1854" fmla="*/ 69 h 406"/>
              <a:gd name="connsiteX126-1855" fmla="*/ 221 w 485"/>
              <a:gd name="connsiteY126-1856" fmla="*/ 58 h 406"/>
              <a:gd name="connsiteX127-1857" fmla="*/ 221 w 485"/>
              <a:gd name="connsiteY127-1858" fmla="*/ 53 h 406"/>
              <a:gd name="connsiteX128-1859" fmla="*/ 227 w 485"/>
              <a:gd name="connsiteY128-1860" fmla="*/ 48 h 406"/>
              <a:gd name="connsiteX129-1861" fmla="*/ 227 w 485"/>
              <a:gd name="connsiteY129-1862" fmla="*/ 48 h 406"/>
              <a:gd name="connsiteX0-1863" fmla="*/ 227 w 485"/>
              <a:gd name="connsiteY0-1864" fmla="*/ 48 h 406"/>
              <a:gd name="connsiteX1-1865" fmla="*/ 227 w 485"/>
              <a:gd name="connsiteY1-1866" fmla="*/ 42 h 406"/>
              <a:gd name="connsiteX2-1867" fmla="*/ 227 w 485"/>
              <a:gd name="connsiteY2-1868" fmla="*/ 32 h 406"/>
              <a:gd name="connsiteX3-1869" fmla="*/ 227 w 485"/>
              <a:gd name="connsiteY3-1870" fmla="*/ 27 h 406"/>
              <a:gd name="connsiteX4-1871" fmla="*/ 221 w 485"/>
              <a:gd name="connsiteY4-1872" fmla="*/ 21 h 406"/>
              <a:gd name="connsiteX5-1873" fmla="*/ 216 w 485"/>
              <a:gd name="connsiteY5-1874" fmla="*/ 11 h 406"/>
              <a:gd name="connsiteX6-1875" fmla="*/ 216 w 485"/>
              <a:gd name="connsiteY6-1876" fmla="*/ 6 h 406"/>
              <a:gd name="connsiteX7-1877" fmla="*/ 221 w 485"/>
              <a:gd name="connsiteY7-1878" fmla="*/ 6 h 406"/>
              <a:gd name="connsiteX8-1879" fmla="*/ 221 w 485"/>
              <a:gd name="connsiteY8-1880" fmla="*/ 0 h 406"/>
              <a:gd name="connsiteX9-1881" fmla="*/ 227 w 485"/>
              <a:gd name="connsiteY9-1882" fmla="*/ 0 h 406"/>
              <a:gd name="connsiteX10-1883" fmla="*/ 232 w 485"/>
              <a:gd name="connsiteY10-1884" fmla="*/ 0 h 406"/>
              <a:gd name="connsiteX11-1885" fmla="*/ 242 w 485"/>
              <a:gd name="connsiteY11-1886" fmla="*/ 0 h 406"/>
              <a:gd name="connsiteX12-1887" fmla="*/ 253 w 485"/>
              <a:gd name="connsiteY12-1888" fmla="*/ 6 h 406"/>
              <a:gd name="connsiteX13-1889" fmla="*/ 264 w 485"/>
              <a:gd name="connsiteY13-1890" fmla="*/ 11 h 406"/>
              <a:gd name="connsiteX14-1891" fmla="*/ 269 w 485"/>
              <a:gd name="connsiteY14-1892" fmla="*/ 11 h 406"/>
              <a:gd name="connsiteX15-1893" fmla="*/ 279 w 485"/>
              <a:gd name="connsiteY15-1894" fmla="*/ 16 h 406"/>
              <a:gd name="connsiteX16-1895" fmla="*/ 295 w 485"/>
              <a:gd name="connsiteY16-1896" fmla="*/ 64 h 406"/>
              <a:gd name="connsiteX17-1897" fmla="*/ 290 w 485"/>
              <a:gd name="connsiteY17-1898" fmla="*/ 74 h 406"/>
              <a:gd name="connsiteX18-1899" fmla="*/ 279 w 485"/>
              <a:gd name="connsiteY18-1900" fmla="*/ 85 h 406"/>
              <a:gd name="connsiteX19-1901" fmla="*/ 274 w 485"/>
              <a:gd name="connsiteY19-1902" fmla="*/ 95 h 406"/>
              <a:gd name="connsiteX20-1903" fmla="*/ 258 w 485"/>
              <a:gd name="connsiteY20-1904" fmla="*/ 111 h 406"/>
              <a:gd name="connsiteX21-1905" fmla="*/ 248 w 485"/>
              <a:gd name="connsiteY21-1906" fmla="*/ 132 h 406"/>
              <a:gd name="connsiteX22-1907" fmla="*/ 216 w 485"/>
              <a:gd name="connsiteY22-1908" fmla="*/ 169 h 406"/>
              <a:gd name="connsiteX23-1909" fmla="*/ 190 w 485"/>
              <a:gd name="connsiteY23-1910" fmla="*/ 206 h 406"/>
              <a:gd name="connsiteX24-1911" fmla="*/ 163 w 485"/>
              <a:gd name="connsiteY24-1912" fmla="*/ 243 h 406"/>
              <a:gd name="connsiteX25-1913" fmla="*/ 137 w 485"/>
              <a:gd name="connsiteY25-1914" fmla="*/ 280 h 406"/>
              <a:gd name="connsiteX26-1915" fmla="*/ 121 w 485"/>
              <a:gd name="connsiteY26-1916" fmla="*/ 296 h 406"/>
              <a:gd name="connsiteX27-1917" fmla="*/ 111 w 485"/>
              <a:gd name="connsiteY27-1918" fmla="*/ 311 h 406"/>
              <a:gd name="connsiteX28-1919" fmla="*/ 100 w 485"/>
              <a:gd name="connsiteY28-1920" fmla="*/ 322 h 406"/>
              <a:gd name="connsiteX29-1921" fmla="*/ 95 w 485"/>
              <a:gd name="connsiteY29-1922" fmla="*/ 333 h 406"/>
              <a:gd name="connsiteX30-1923" fmla="*/ 90 w 485"/>
              <a:gd name="connsiteY30-1924" fmla="*/ 338 h 406"/>
              <a:gd name="connsiteX31-1925" fmla="*/ 84 w 485"/>
              <a:gd name="connsiteY31-1926" fmla="*/ 348 h 406"/>
              <a:gd name="connsiteX32-1927" fmla="*/ 84 w 485"/>
              <a:gd name="connsiteY32-1928" fmla="*/ 348 h 406"/>
              <a:gd name="connsiteX33-1929" fmla="*/ 84 w 485"/>
              <a:gd name="connsiteY33-1930" fmla="*/ 354 h 406"/>
              <a:gd name="connsiteX34-1931" fmla="*/ 90 w 485"/>
              <a:gd name="connsiteY34-1932" fmla="*/ 354 h 406"/>
              <a:gd name="connsiteX35-1933" fmla="*/ 95 w 485"/>
              <a:gd name="connsiteY35-1934" fmla="*/ 354 h 406"/>
              <a:gd name="connsiteX36-1935" fmla="*/ 100 w 485"/>
              <a:gd name="connsiteY36-1936" fmla="*/ 354 h 406"/>
              <a:gd name="connsiteX37-1937" fmla="*/ 111 w 485"/>
              <a:gd name="connsiteY37-1938" fmla="*/ 354 h 406"/>
              <a:gd name="connsiteX38-1939" fmla="*/ 121 w 485"/>
              <a:gd name="connsiteY38-1940" fmla="*/ 348 h 406"/>
              <a:gd name="connsiteX39-1941" fmla="*/ 137 w 485"/>
              <a:gd name="connsiteY39-1942" fmla="*/ 348 h 406"/>
              <a:gd name="connsiteX40-1943" fmla="*/ 153 w 485"/>
              <a:gd name="connsiteY40-1944" fmla="*/ 348 h 406"/>
              <a:gd name="connsiteX41-1945" fmla="*/ 174 w 485"/>
              <a:gd name="connsiteY41-1946" fmla="*/ 343 h 406"/>
              <a:gd name="connsiteX42-1947" fmla="*/ 216 w 485"/>
              <a:gd name="connsiteY42-1948" fmla="*/ 338 h 406"/>
              <a:gd name="connsiteX43-1949" fmla="*/ 258 w 485"/>
              <a:gd name="connsiteY43-1950" fmla="*/ 333 h 406"/>
              <a:gd name="connsiteX44-1951" fmla="*/ 295 w 485"/>
              <a:gd name="connsiteY44-1952" fmla="*/ 327 h 406"/>
              <a:gd name="connsiteX45-1953" fmla="*/ 332 w 485"/>
              <a:gd name="connsiteY45-1954" fmla="*/ 317 h 406"/>
              <a:gd name="connsiteX46-1955" fmla="*/ 348 w 485"/>
              <a:gd name="connsiteY46-1956" fmla="*/ 317 h 406"/>
              <a:gd name="connsiteX47-1957" fmla="*/ 364 w 485"/>
              <a:gd name="connsiteY47-1958" fmla="*/ 311 h 406"/>
              <a:gd name="connsiteX48-1959" fmla="*/ 374 w 485"/>
              <a:gd name="connsiteY48-1960" fmla="*/ 311 h 406"/>
              <a:gd name="connsiteX49-1961" fmla="*/ 390 w 485"/>
              <a:gd name="connsiteY49-1962" fmla="*/ 306 h 406"/>
              <a:gd name="connsiteX50-1963" fmla="*/ 395 w 485"/>
              <a:gd name="connsiteY50-1964" fmla="*/ 306 h 406"/>
              <a:gd name="connsiteX51-1965" fmla="*/ 406 w 485"/>
              <a:gd name="connsiteY51-1966" fmla="*/ 306 h 406"/>
              <a:gd name="connsiteX52-1967" fmla="*/ 406 w 485"/>
              <a:gd name="connsiteY52-1968" fmla="*/ 306 h 406"/>
              <a:gd name="connsiteX53-1969" fmla="*/ 411 w 485"/>
              <a:gd name="connsiteY53-1970" fmla="*/ 306 h 406"/>
              <a:gd name="connsiteX54-1971" fmla="*/ 416 w 485"/>
              <a:gd name="connsiteY54-1972" fmla="*/ 306 h 406"/>
              <a:gd name="connsiteX55-1973" fmla="*/ 422 w 485"/>
              <a:gd name="connsiteY55-1974" fmla="*/ 306 h 406"/>
              <a:gd name="connsiteX56-1975" fmla="*/ 427 w 485"/>
              <a:gd name="connsiteY56-1976" fmla="*/ 306 h 406"/>
              <a:gd name="connsiteX57-1977" fmla="*/ 437 w 485"/>
              <a:gd name="connsiteY57-1978" fmla="*/ 306 h 406"/>
              <a:gd name="connsiteX58-1979" fmla="*/ 443 w 485"/>
              <a:gd name="connsiteY58-1980" fmla="*/ 311 h 406"/>
              <a:gd name="connsiteX59-1981" fmla="*/ 453 w 485"/>
              <a:gd name="connsiteY59-1982" fmla="*/ 311 h 406"/>
              <a:gd name="connsiteX60-1983" fmla="*/ 464 w 485"/>
              <a:gd name="connsiteY60-1984" fmla="*/ 317 h 406"/>
              <a:gd name="connsiteX61-1985" fmla="*/ 469 w 485"/>
              <a:gd name="connsiteY61-1986" fmla="*/ 322 h 406"/>
              <a:gd name="connsiteX62-1987" fmla="*/ 479 w 485"/>
              <a:gd name="connsiteY62-1988" fmla="*/ 333 h 406"/>
              <a:gd name="connsiteX63-1989" fmla="*/ 479 w 485"/>
              <a:gd name="connsiteY63-1990" fmla="*/ 338 h 406"/>
              <a:gd name="connsiteX64-1991" fmla="*/ 485 w 485"/>
              <a:gd name="connsiteY64-1992" fmla="*/ 338 h 406"/>
              <a:gd name="connsiteX65-1993" fmla="*/ 485 w 485"/>
              <a:gd name="connsiteY65-1994" fmla="*/ 343 h 406"/>
              <a:gd name="connsiteX66-1995" fmla="*/ 469 w 485"/>
              <a:gd name="connsiteY66-1996" fmla="*/ 348 h 406"/>
              <a:gd name="connsiteX67-1997" fmla="*/ 464 w 485"/>
              <a:gd name="connsiteY67-1998" fmla="*/ 348 h 406"/>
              <a:gd name="connsiteX68-1999" fmla="*/ 458 w 485"/>
              <a:gd name="connsiteY68-2000" fmla="*/ 348 h 406"/>
              <a:gd name="connsiteX69-2001" fmla="*/ 453 w 485"/>
              <a:gd name="connsiteY69-2002" fmla="*/ 348 h 406"/>
              <a:gd name="connsiteX70-2003" fmla="*/ 443 w 485"/>
              <a:gd name="connsiteY70-2004" fmla="*/ 348 h 406"/>
              <a:gd name="connsiteX71-2005" fmla="*/ 432 w 485"/>
              <a:gd name="connsiteY71-2006" fmla="*/ 348 h 406"/>
              <a:gd name="connsiteX72-2007" fmla="*/ 416 w 485"/>
              <a:gd name="connsiteY72-2008" fmla="*/ 354 h 406"/>
              <a:gd name="connsiteX73-2009" fmla="*/ 400 w 485"/>
              <a:gd name="connsiteY73-2010" fmla="*/ 354 h 406"/>
              <a:gd name="connsiteX74-2011" fmla="*/ 379 w 485"/>
              <a:gd name="connsiteY74-2012" fmla="*/ 354 h 406"/>
              <a:gd name="connsiteX75-2013" fmla="*/ 353 w 485"/>
              <a:gd name="connsiteY75-2014" fmla="*/ 359 h 406"/>
              <a:gd name="connsiteX76-2015" fmla="*/ 327 w 485"/>
              <a:gd name="connsiteY76-2016" fmla="*/ 359 h 406"/>
              <a:gd name="connsiteX77-2017" fmla="*/ 295 w 485"/>
              <a:gd name="connsiteY77-2018" fmla="*/ 359 h 406"/>
              <a:gd name="connsiteX78-2019" fmla="*/ 269 w 485"/>
              <a:gd name="connsiteY78-2020" fmla="*/ 364 h 406"/>
              <a:gd name="connsiteX79-2021" fmla="*/ 248 w 485"/>
              <a:gd name="connsiteY79-2022" fmla="*/ 364 h 406"/>
              <a:gd name="connsiteX80-2023" fmla="*/ 221 w 485"/>
              <a:gd name="connsiteY80-2024" fmla="*/ 369 h 406"/>
              <a:gd name="connsiteX81-2025" fmla="*/ 200 w 485"/>
              <a:gd name="connsiteY81-2026" fmla="*/ 369 h 406"/>
              <a:gd name="connsiteX82-2027" fmla="*/ 184 w 485"/>
              <a:gd name="connsiteY82-2028" fmla="*/ 375 h 406"/>
              <a:gd name="connsiteX83-2029" fmla="*/ 163 w 485"/>
              <a:gd name="connsiteY83-2030" fmla="*/ 375 h 406"/>
              <a:gd name="connsiteX84-2031" fmla="*/ 148 w 485"/>
              <a:gd name="connsiteY84-2032" fmla="*/ 375 h 406"/>
              <a:gd name="connsiteX85-2033" fmla="*/ 137 w 485"/>
              <a:gd name="connsiteY85-2034" fmla="*/ 380 h 406"/>
              <a:gd name="connsiteX86-2035" fmla="*/ 121 w 485"/>
              <a:gd name="connsiteY86-2036" fmla="*/ 380 h 406"/>
              <a:gd name="connsiteX87-2037" fmla="*/ 111 w 485"/>
              <a:gd name="connsiteY87-2038" fmla="*/ 385 h 406"/>
              <a:gd name="connsiteX88-2039" fmla="*/ 100 w 485"/>
              <a:gd name="connsiteY88-2040" fmla="*/ 385 h 406"/>
              <a:gd name="connsiteX89-2041" fmla="*/ 90 w 485"/>
              <a:gd name="connsiteY89-2042" fmla="*/ 391 h 406"/>
              <a:gd name="connsiteX90-2043" fmla="*/ 84 w 485"/>
              <a:gd name="connsiteY90-2044" fmla="*/ 391 h 406"/>
              <a:gd name="connsiteX91-2045" fmla="*/ 69 w 485"/>
              <a:gd name="connsiteY91-2046" fmla="*/ 396 h 406"/>
              <a:gd name="connsiteX92-2047" fmla="*/ 53 w 485"/>
              <a:gd name="connsiteY92-2048" fmla="*/ 401 h 406"/>
              <a:gd name="connsiteX93-2049" fmla="*/ 48 w 485"/>
              <a:gd name="connsiteY93-2050" fmla="*/ 406 h 406"/>
              <a:gd name="connsiteX94-2051" fmla="*/ 37 w 485"/>
              <a:gd name="connsiteY94-2052" fmla="*/ 406 h 406"/>
              <a:gd name="connsiteX95-2053" fmla="*/ 32 w 485"/>
              <a:gd name="connsiteY95-2054" fmla="*/ 406 h 406"/>
              <a:gd name="connsiteX96-2055" fmla="*/ 26 w 485"/>
              <a:gd name="connsiteY96-2056" fmla="*/ 401 h 406"/>
              <a:gd name="connsiteX97-2057" fmla="*/ 21 w 485"/>
              <a:gd name="connsiteY97-2058" fmla="*/ 401 h 406"/>
              <a:gd name="connsiteX98-2059" fmla="*/ 16 w 485"/>
              <a:gd name="connsiteY98-2060" fmla="*/ 396 h 406"/>
              <a:gd name="connsiteX99-2061" fmla="*/ 11 w 485"/>
              <a:gd name="connsiteY99-2062" fmla="*/ 391 h 406"/>
              <a:gd name="connsiteX100-2063" fmla="*/ 5 w 485"/>
              <a:gd name="connsiteY100-2064" fmla="*/ 385 h 406"/>
              <a:gd name="connsiteX101-2065" fmla="*/ 0 w 485"/>
              <a:gd name="connsiteY101-2066" fmla="*/ 380 h 406"/>
              <a:gd name="connsiteX102-2067" fmla="*/ 0 w 485"/>
              <a:gd name="connsiteY102-2068" fmla="*/ 375 h 406"/>
              <a:gd name="connsiteX103-2069" fmla="*/ 0 w 485"/>
              <a:gd name="connsiteY103-2070" fmla="*/ 369 h 406"/>
              <a:gd name="connsiteX104-2071" fmla="*/ 0 w 485"/>
              <a:gd name="connsiteY104-2072" fmla="*/ 364 h 406"/>
              <a:gd name="connsiteX105-2073" fmla="*/ 5 w 485"/>
              <a:gd name="connsiteY105-2074" fmla="*/ 359 h 406"/>
              <a:gd name="connsiteX106-2075" fmla="*/ 11 w 485"/>
              <a:gd name="connsiteY106-2076" fmla="*/ 354 h 406"/>
              <a:gd name="connsiteX107-2077" fmla="*/ 21 w 485"/>
              <a:gd name="connsiteY107-2078" fmla="*/ 348 h 406"/>
              <a:gd name="connsiteX108-2079" fmla="*/ 26 w 485"/>
              <a:gd name="connsiteY108-2080" fmla="*/ 343 h 406"/>
              <a:gd name="connsiteX109-2081" fmla="*/ 32 w 485"/>
              <a:gd name="connsiteY109-2082" fmla="*/ 338 h 406"/>
              <a:gd name="connsiteX110-2083" fmla="*/ 42 w 485"/>
              <a:gd name="connsiteY110-2084" fmla="*/ 333 h 406"/>
              <a:gd name="connsiteX111-2085" fmla="*/ 53 w 485"/>
              <a:gd name="connsiteY111-2086" fmla="*/ 322 h 406"/>
              <a:gd name="connsiteX112-2087" fmla="*/ 58 w 485"/>
              <a:gd name="connsiteY112-2088" fmla="*/ 311 h 406"/>
              <a:gd name="connsiteX113-2089" fmla="*/ 69 w 485"/>
              <a:gd name="connsiteY113-2090" fmla="*/ 301 h 406"/>
              <a:gd name="connsiteX114-2091" fmla="*/ 79 w 485"/>
              <a:gd name="connsiteY114-2092" fmla="*/ 285 h 406"/>
              <a:gd name="connsiteX115-2093" fmla="*/ 95 w 485"/>
              <a:gd name="connsiteY115-2094" fmla="*/ 269 h 406"/>
              <a:gd name="connsiteX116-2095" fmla="*/ 116 w 485"/>
              <a:gd name="connsiteY116-2096" fmla="*/ 232 h 406"/>
              <a:gd name="connsiteX117-2097" fmla="*/ 142 w 485"/>
              <a:gd name="connsiteY117-2098" fmla="*/ 201 h 406"/>
              <a:gd name="connsiteX118-2099" fmla="*/ 163 w 485"/>
              <a:gd name="connsiteY118-2100" fmla="*/ 169 h 406"/>
              <a:gd name="connsiteX119-2101" fmla="*/ 184 w 485"/>
              <a:gd name="connsiteY119-2102" fmla="*/ 132 h 406"/>
              <a:gd name="connsiteX120-2103" fmla="*/ 190 w 485"/>
              <a:gd name="connsiteY120-2104" fmla="*/ 116 h 406"/>
              <a:gd name="connsiteX121-2105" fmla="*/ 200 w 485"/>
              <a:gd name="connsiteY121-2106" fmla="*/ 100 h 406"/>
              <a:gd name="connsiteX122-2107" fmla="*/ 206 w 485"/>
              <a:gd name="connsiteY122-2108" fmla="*/ 90 h 406"/>
              <a:gd name="connsiteX123-2109" fmla="*/ 211 w 485"/>
              <a:gd name="connsiteY123-2110" fmla="*/ 79 h 406"/>
              <a:gd name="connsiteX124-2111" fmla="*/ 216 w 485"/>
              <a:gd name="connsiteY124-2112" fmla="*/ 69 h 406"/>
              <a:gd name="connsiteX125-2113" fmla="*/ 221 w 485"/>
              <a:gd name="connsiteY125-2114" fmla="*/ 58 h 406"/>
              <a:gd name="connsiteX126-2115" fmla="*/ 221 w 485"/>
              <a:gd name="connsiteY126-2116" fmla="*/ 53 h 406"/>
              <a:gd name="connsiteX127-2117" fmla="*/ 227 w 485"/>
              <a:gd name="connsiteY127-2118" fmla="*/ 48 h 406"/>
              <a:gd name="connsiteX128-2119" fmla="*/ 227 w 485"/>
              <a:gd name="connsiteY128-2120" fmla="*/ 48 h 406"/>
              <a:gd name="connsiteX0-2121" fmla="*/ 227 w 485"/>
              <a:gd name="connsiteY0-2122" fmla="*/ 48 h 406"/>
              <a:gd name="connsiteX1-2123" fmla="*/ 227 w 485"/>
              <a:gd name="connsiteY1-2124" fmla="*/ 42 h 406"/>
              <a:gd name="connsiteX2-2125" fmla="*/ 227 w 485"/>
              <a:gd name="connsiteY2-2126" fmla="*/ 32 h 406"/>
              <a:gd name="connsiteX3-2127" fmla="*/ 227 w 485"/>
              <a:gd name="connsiteY3-2128" fmla="*/ 27 h 406"/>
              <a:gd name="connsiteX4-2129" fmla="*/ 221 w 485"/>
              <a:gd name="connsiteY4-2130" fmla="*/ 21 h 406"/>
              <a:gd name="connsiteX5-2131" fmla="*/ 216 w 485"/>
              <a:gd name="connsiteY5-2132" fmla="*/ 11 h 406"/>
              <a:gd name="connsiteX6-2133" fmla="*/ 216 w 485"/>
              <a:gd name="connsiteY6-2134" fmla="*/ 6 h 406"/>
              <a:gd name="connsiteX7-2135" fmla="*/ 221 w 485"/>
              <a:gd name="connsiteY7-2136" fmla="*/ 6 h 406"/>
              <a:gd name="connsiteX8-2137" fmla="*/ 221 w 485"/>
              <a:gd name="connsiteY8-2138" fmla="*/ 0 h 406"/>
              <a:gd name="connsiteX9-2139" fmla="*/ 227 w 485"/>
              <a:gd name="connsiteY9-2140" fmla="*/ 0 h 406"/>
              <a:gd name="connsiteX10-2141" fmla="*/ 232 w 485"/>
              <a:gd name="connsiteY10-2142" fmla="*/ 0 h 406"/>
              <a:gd name="connsiteX11-2143" fmla="*/ 242 w 485"/>
              <a:gd name="connsiteY11-2144" fmla="*/ 0 h 406"/>
              <a:gd name="connsiteX12-2145" fmla="*/ 253 w 485"/>
              <a:gd name="connsiteY12-2146" fmla="*/ 6 h 406"/>
              <a:gd name="connsiteX13-2147" fmla="*/ 264 w 485"/>
              <a:gd name="connsiteY13-2148" fmla="*/ 11 h 406"/>
              <a:gd name="connsiteX14-2149" fmla="*/ 269 w 485"/>
              <a:gd name="connsiteY14-2150" fmla="*/ 11 h 406"/>
              <a:gd name="connsiteX15-2151" fmla="*/ 295 w 485"/>
              <a:gd name="connsiteY15-2152" fmla="*/ 64 h 406"/>
              <a:gd name="connsiteX16-2153" fmla="*/ 290 w 485"/>
              <a:gd name="connsiteY16-2154" fmla="*/ 74 h 406"/>
              <a:gd name="connsiteX17-2155" fmla="*/ 279 w 485"/>
              <a:gd name="connsiteY17-2156" fmla="*/ 85 h 406"/>
              <a:gd name="connsiteX18-2157" fmla="*/ 274 w 485"/>
              <a:gd name="connsiteY18-2158" fmla="*/ 95 h 406"/>
              <a:gd name="connsiteX19-2159" fmla="*/ 258 w 485"/>
              <a:gd name="connsiteY19-2160" fmla="*/ 111 h 406"/>
              <a:gd name="connsiteX20-2161" fmla="*/ 248 w 485"/>
              <a:gd name="connsiteY20-2162" fmla="*/ 132 h 406"/>
              <a:gd name="connsiteX21-2163" fmla="*/ 216 w 485"/>
              <a:gd name="connsiteY21-2164" fmla="*/ 169 h 406"/>
              <a:gd name="connsiteX22-2165" fmla="*/ 190 w 485"/>
              <a:gd name="connsiteY22-2166" fmla="*/ 206 h 406"/>
              <a:gd name="connsiteX23-2167" fmla="*/ 163 w 485"/>
              <a:gd name="connsiteY23-2168" fmla="*/ 243 h 406"/>
              <a:gd name="connsiteX24-2169" fmla="*/ 137 w 485"/>
              <a:gd name="connsiteY24-2170" fmla="*/ 280 h 406"/>
              <a:gd name="connsiteX25-2171" fmla="*/ 121 w 485"/>
              <a:gd name="connsiteY25-2172" fmla="*/ 296 h 406"/>
              <a:gd name="connsiteX26-2173" fmla="*/ 111 w 485"/>
              <a:gd name="connsiteY26-2174" fmla="*/ 311 h 406"/>
              <a:gd name="connsiteX27-2175" fmla="*/ 100 w 485"/>
              <a:gd name="connsiteY27-2176" fmla="*/ 322 h 406"/>
              <a:gd name="connsiteX28-2177" fmla="*/ 95 w 485"/>
              <a:gd name="connsiteY28-2178" fmla="*/ 333 h 406"/>
              <a:gd name="connsiteX29-2179" fmla="*/ 90 w 485"/>
              <a:gd name="connsiteY29-2180" fmla="*/ 338 h 406"/>
              <a:gd name="connsiteX30-2181" fmla="*/ 84 w 485"/>
              <a:gd name="connsiteY30-2182" fmla="*/ 348 h 406"/>
              <a:gd name="connsiteX31-2183" fmla="*/ 84 w 485"/>
              <a:gd name="connsiteY31-2184" fmla="*/ 348 h 406"/>
              <a:gd name="connsiteX32-2185" fmla="*/ 84 w 485"/>
              <a:gd name="connsiteY32-2186" fmla="*/ 354 h 406"/>
              <a:gd name="connsiteX33-2187" fmla="*/ 90 w 485"/>
              <a:gd name="connsiteY33-2188" fmla="*/ 354 h 406"/>
              <a:gd name="connsiteX34-2189" fmla="*/ 95 w 485"/>
              <a:gd name="connsiteY34-2190" fmla="*/ 354 h 406"/>
              <a:gd name="connsiteX35-2191" fmla="*/ 100 w 485"/>
              <a:gd name="connsiteY35-2192" fmla="*/ 354 h 406"/>
              <a:gd name="connsiteX36-2193" fmla="*/ 111 w 485"/>
              <a:gd name="connsiteY36-2194" fmla="*/ 354 h 406"/>
              <a:gd name="connsiteX37-2195" fmla="*/ 121 w 485"/>
              <a:gd name="connsiteY37-2196" fmla="*/ 348 h 406"/>
              <a:gd name="connsiteX38-2197" fmla="*/ 137 w 485"/>
              <a:gd name="connsiteY38-2198" fmla="*/ 348 h 406"/>
              <a:gd name="connsiteX39-2199" fmla="*/ 153 w 485"/>
              <a:gd name="connsiteY39-2200" fmla="*/ 348 h 406"/>
              <a:gd name="connsiteX40-2201" fmla="*/ 174 w 485"/>
              <a:gd name="connsiteY40-2202" fmla="*/ 343 h 406"/>
              <a:gd name="connsiteX41-2203" fmla="*/ 216 w 485"/>
              <a:gd name="connsiteY41-2204" fmla="*/ 338 h 406"/>
              <a:gd name="connsiteX42-2205" fmla="*/ 258 w 485"/>
              <a:gd name="connsiteY42-2206" fmla="*/ 333 h 406"/>
              <a:gd name="connsiteX43-2207" fmla="*/ 295 w 485"/>
              <a:gd name="connsiteY43-2208" fmla="*/ 327 h 406"/>
              <a:gd name="connsiteX44-2209" fmla="*/ 332 w 485"/>
              <a:gd name="connsiteY44-2210" fmla="*/ 317 h 406"/>
              <a:gd name="connsiteX45-2211" fmla="*/ 348 w 485"/>
              <a:gd name="connsiteY45-2212" fmla="*/ 317 h 406"/>
              <a:gd name="connsiteX46-2213" fmla="*/ 364 w 485"/>
              <a:gd name="connsiteY46-2214" fmla="*/ 311 h 406"/>
              <a:gd name="connsiteX47-2215" fmla="*/ 374 w 485"/>
              <a:gd name="connsiteY47-2216" fmla="*/ 311 h 406"/>
              <a:gd name="connsiteX48-2217" fmla="*/ 390 w 485"/>
              <a:gd name="connsiteY48-2218" fmla="*/ 306 h 406"/>
              <a:gd name="connsiteX49-2219" fmla="*/ 395 w 485"/>
              <a:gd name="connsiteY49-2220" fmla="*/ 306 h 406"/>
              <a:gd name="connsiteX50-2221" fmla="*/ 406 w 485"/>
              <a:gd name="connsiteY50-2222" fmla="*/ 306 h 406"/>
              <a:gd name="connsiteX51-2223" fmla="*/ 406 w 485"/>
              <a:gd name="connsiteY51-2224" fmla="*/ 306 h 406"/>
              <a:gd name="connsiteX52-2225" fmla="*/ 411 w 485"/>
              <a:gd name="connsiteY52-2226" fmla="*/ 306 h 406"/>
              <a:gd name="connsiteX53-2227" fmla="*/ 416 w 485"/>
              <a:gd name="connsiteY53-2228" fmla="*/ 306 h 406"/>
              <a:gd name="connsiteX54-2229" fmla="*/ 422 w 485"/>
              <a:gd name="connsiteY54-2230" fmla="*/ 306 h 406"/>
              <a:gd name="connsiteX55-2231" fmla="*/ 427 w 485"/>
              <a:gd name="connsiteY55-2232" fmla="*/ 306 h 406"/>
              <a:gd name="connsiteX56-2233" fmla="*/ 437 w 485"/>
              <a:gd name="connsiteY56-2234" fmla="*/ 306 h 406"/>
              <a:gd name="connsiteX57-2235" fmla="*/ 443 w 485"/>
              <a:gd name="connsiteY57-2236" fmla="*/ 311 h 406"/>
              <a:gd name="connsiteX58-2237" fmla="*/ 453 w 485"/>
              <a:gd name="connsiteY58-2238" fmla="*/ 311 h 406"/>
              <a:gd name="connsiteX59-2239" fmla="*/ 464 w 485"/>
              <a:gd name="connsiteY59-2240" fmla="*/ 317 h 406"/>
              <a:gd name="connsiteX60-2241" fmla="*/ 469 w 485"/>
              <a:gd name="connsiteY60-2242" fmla="*/ 322 h 406"/>
              <a:gd name="connsiteX61-2243" fmla="*/ 479 w 485"/>
              <a:gd name="connsiteY61-2244" fmla="*/ 333 h 406"/>
              <a:gd name="connsiteX62-2245" fmla="*/ 479 w 485"/>
              <a:gd name="connsiteY62-2246" fmla="*/ 338 h 406"/>
              <a:gd name="connsiteX63-2247" fmla="*/ 485 w 485"/>
              <a:gd name="connsiteY63-2248" fmla="*/ 338 h 406"/>
              <a:gd name="connsiteX64-2249" fmla="*/ 485 w 485"/>
              <a:gd name="connsiteY64-2250" fmla="*/ 343 h 406"/>
              <a:gd name="connsiteX65-2251" fmla="*/ 469 w 485"/>
              <a:gd name="connsiteY65-2252" fmla="*/ 348 h 406"/>
              <a:gd name="connsiteX66-2253" fmla="*/ 464 w 485"/>
              <a:gd name="connsiteY66-2254" fmla="*/ 348 h 406"/>
              <a:gd name="connsiteX67-2255" fmla="*/ 458 w 485"/>
              <a:gd name="connsiteY67-2256" fmla="*/ 348 h 406"/>
              <a:gd name="connsiteX68-2257" fmla="*/ 453 w 485"/>
              <a:gd name="connsiteY68-2258" fmla="*/ 348 h 406"/>
              <a:gd name="connsiteX69-2259" fmla="*/ 443 w 485"/>
              <a:gd name="connsiteY69-2260" fmla="*/ 348 h 406"/>
              <a:gd name="connsiteX70-2261" fmla="*/ 432 w 485"/>
              <a:gd name="connsiteY70-2262" fmla="*/ 348 h 406"/>
              <a:gd name="connsiteX71-2263" fmla="*/ 416 w 485"/>
              <a:gd name="connsiteY71-2264" fmla="*/ 354 h 406"/>
              <a:gd name="connsiteX72-2265" fmla="*/ 400 w 485"/>
              <a:gd name="connsiteY72-2266" fmla="*/ 354 h 406"/>
              <a:gd name="connsiteX73-2267" fmla="*/ 379 w 485"/>
              <a:gd name="connsiteY73-2268" fmla="*/ 354 h 406"/>
              <a:gd name="connsiteX74-2269" fmla="*/ 353 w 485"/>
              <a:gd name="connsiteY74-2270" fmla="*/ 359 h 406"/>
              <a:gd name="connsiteX75-2271" fmla="*/ 327 w 485"/>
              <a:gd name="connsiteY75-2272" fmla="*/ 359 h 406"/>
              <a:gd name="connsiteX76-2273" fmla="*/ 295 w 485"/>
              <a:gd name="connsiteY76-2274" fmla="*/ 359 h 406"/>
              <a:gd name="connsiteX77-2275" fmla="*/ 269 w 485"/>
              <a:gd name="connsiteY77-2276" fmla="*/ 364 h 406"/>
              <a:gd name="connsiteX78-2277" fmla="*/ 248 w 485"/>
              <a:gd name="connsiteY78-2278" fmla="*/ 364 h 406"/>
              <a:gd name="connsiteX79-2279" fmla="*/ 221 w 485"/>
              <a:gd name="connsiteY79-2280" fmla="*/ 369 h 406"/>
              <a:gd name="connsiteX80-2281" fmla="*/ 200 w 485"/>
              <a:gd name="connsiteY80-2282" fmla="*/ 369 h 406"/>
              <a:gd name="connsiteX81-2283" fmla="*/ 184 w 485"/>
              <a:gd name="connsiteY81-2284" fmla="*/ 375 h 406"/>
              <a:gd name="connsiteX82-2285" fmla="*/ 163 w 485"/>
              <a:gd name="connsiteY82-2286" fmla="*/ 375 h 406"/>
              <a:gd name="connsiteX83-2287" fmla="*/ 148 w 485"/>
              <a:gd name="connsiteY83-2288" fmla="*/ 375 h 406"/>
              <a:gd name="connsiteX84-2289" fmla="*/ 137 w 485"/>
              <a:gd name="connsiteY84-2290" fmla="*/ 380 h 406"/>
              <a:gd name="connsiteX85-2291" fmla="*/ 121 w 485"/>
              <a:gd name="connsiteY85-2292" fmla="*/ 380 h 406"/>
              <a:gd name="connsiteX86-2293" fmla="*/ 111 w 485"/>
              <a:gd name="connsiteY86-2294" fmla="*/ 385 h 406"/>
              <a:gd name="connsiteX87-2295" fmla="*/ 100 w 485"/>
              <a:gd name="connsiteY87-2296" fmla="*/ 385 h 406"/>
              <a:gd name="connsiteX88-2297" fmla="*/ 90 w 485"/>
              <a:gd name="connsiteY88-2298" fmla="*/ 391 h 406"/>
              <a:gd name="connsiteX89-2299" fmla="*/ 84 w 485"/>
              <a:gd name="connsiteY89-2300" fmla="*/ 391 h 406"/>
              <a:gd name="connsiteX90-2301" fmla="*/ 69 w 485"/>
              <a:gd name="connsiteY90-2302" fmla="*/ 396 h 406"/>
              <a:gd name="connsiteX91-2303" fmla="*/ 53 w 485"/>
              <a:gd name="connsiteY91-2304" fmla="*/ 401 h 406"/>
              <a:gd name="connsiteX92-2305" fmla="*/ 48 w 485"/>
              <a:gd name="connsiteY92-2306" fmla="*/ 406 h 406"/>
              <a:gd name="connsiteX93-2307" fmla="*/ 37 w 485"/>
              <a:gd name="connsiteY93-2308" fmla="*/ 406 h 406"/>
              <a:gd name="connsiteX94-2309" fmla="*/ 32 w 485"/>
              <a:gd name="connsiteY94-2310" fmla="*/ 406 h 406"/>
              <a:gd name="connsiteX95-2311" fmla="*/ 26 w 485"/>
              <a:gd name="connsiteY95-2312" fmla="*/ 401 h 406"/>
              <a:gd name="connsiteX96-2313" fmla="*/ 21 w 485"/>
              <a:gd name="connsiteY96-2314" fmla="*/ 401 h 406"/>
              <a:gd name="connsiteX97-2315" fmla="*/ 16 w 485"/>
              <a:gd name="connsiteY97-2316" fmla="*/ 396 h 406"/>
              <a:gd name="connsiteX98-2317" fmla="*/ 11 w 485"/>
              <a:gd name="connsiteY98-2318" fmla="*/ 391 h 406"/>
              <a:gd name="connsiteX99-2319" fmla="*/ 5 w 485"/>
              <a:gd name="connsiteY99-2320" fmla="*/ 385 h 406"/>
              <a:gd name="connsiteX100-2321" fmla="*/ 0 w 485"/>
              <a:gd name="connsiteY100-2322" fmla="*/ 380 h 406"/>
              <a:gd name="connsiteX101-2323" fmla="*/ 0 w 485"/>
              <a:gd name="connsiteY101-2324" fmla="*/ 375 h 406"/>
              <a:gd name="connsiteX102-2325" fmla="*/ 0 w 485"/>
              <a:gd name="connsiteY102-2326" fmla="*/ 369 h 406"/>
              <a:gd name="connsiteX103-2327" fmla="*/ 0 w 485"/>
              <a:gd name="connsiteY103-2328" fmla="*/ 364 h 406"/>
              <a:gd name="connsiteX104-2329" fmla="*/ 5 w 485"/>
              <a:gd name="connsiteY104-2330" fmla="*/ 359 h 406"/>
              <a:gd name="connsiteX105-2331" fmla="*/ 11 w 485"/>
              <a:gd name="connsiteY105-2332" fmla="*/ 354 h 406"/>
              <a:gd name="connsiteX106-2333" fmla="*/ 21 w 485"/>
              <a:gd name="connsiteY106-2334" fmla="*/ 348 h 406"/>
              <a:gd name="connsiteX107-2335" fmla="*/ 26 w 485"/>
              <a:gd name="connsiteY107-2336" fmla="*/ 343 h 406"/>
              <a:gd name="connsiteX108-2337" fmla="*/ 32 w 485"/>
              <a:gd name="connsiteY108-2338" fmla="*/ 338 h 406"/>
              <a:gd name="connsiteX109-2339" fmla="*/ 42 w 485"/>
              <a:gd name="connsiteY109-2340" fmla="*/ 333 h 406"/>
              <a:gd name="connsiteX110-2341" fmla="*/ 53 w 485"/>
              <a:gd name="connsiteY110-2342" fmla="*/ 322 h 406"/>
              <a:gd name="connsiteX111-2343" fmla="*/ 58 w 485"/>
              <a:gd name="connsiteY111-2344" fmla="*/ 311 h 406"/>
              <a:gd name="connsiteX112-2345" fmla="*/ 69 w 485"/>
              <a:gd name="connsiteY112-2346" fmla="*/ 301 h 406"/>
              <a:gd name="connsiteX113-2347" fmla="*/ 79 w 485"/>
              <a:gd name="connsiteY113-2348" fmla="*/ 285 h 406"/>
              <a:gd name="connsiteX114-2349" fmla="*/ 95 w 485"/>
              <a:gd name="connsiteY114-2350" fmla="*/ 269 h 406"/>
              <a:gd name="connsiteX115-2351" fmla="*/ 116 w 485"/>
              <a:gd name="connsiteY115-2352" fmla="*/ 232 h 406"/>
              <a:gd name="connsiteX116-2353" fmla="*/ 142 w 485"/>
              <a:gd name="connsiteY116-2354" fmla="*/ 201 h 406"/>
              <a:gd name="connsiteX117-2355" fmla="*/ 163 w 485"/>
              <a:gd name="connsiteY117-2356" fmla="*/ 169 h 406"/>
              <a:gd name="connsiteX118-2357" fmla="*/ 184 w 485"/>
              <a:gd name="connsiteY118-2358" fmla="*/ 132 h 406"/>
              <a:gd name="connsiteX119-2359" fmla="*/ 190 w 485"/>
              <a:gd name="connsiteY119-2360" fmla="*/ 116 h 406"/>
              <a:gd name="connsiteX120-2361" fmla="*/ 200 w 485"/>
              <a:gd name="connsiteY120-2362" fmla="*/ 100 h 406"/>
              <a:gd name="connsiteX121-2363" fmla="*/ 206 w 485"/>
              <a:gd name="connsiteY121-2364" fmla="*/ 90 h 406"/>
              <a:gd name="connsiteX122-2365" fmla="*/ 211 w 485"/>
              <a:gd name="connsiteY122-2366" fmla="*/ 79 h 406"/>
              <a:gd name="connsiteX123-2367" fmla="*/ 216 w 485"/>
              <a:gd name="connsiteY123-2368" fmla="*/ 69 h 406"/>
              <a:gd name="connsiteX124-2369" fmla="*/ 221 w 485"/>
              <a:gd name="connsiteY124-2370" fmla="*/ 58 h 406"/>
              <a:gd name="connsiteX125-2371" fmla="*/ 221 w 485"/>
              <a:gd name="connsiteY125-2372" fmla="*/ 53 h 406"/>
              <a:gd name="connsiteX126-2373" fmla="*/ 227 w 485"/>
              <a:gd name="connsiteY126-2374" fmla="*/ 48 h 406"/>
              <a:gd name="connsiteX127-2375" fmla="*/ 227 w 485"/>
              <a:gd name="connsiteY127-2376" fmla="*/ 48 h 406"/>
              <a:gd name="connsiteX0-2377" fmla="*/ 227 w 485"/>
              <a:gd name="connsiteY0-2378" fmla="*/ 48 h 406"/>
              <a:gd name="connsiteX1-2379" fmla="*/ 227 w 485"/>
              <a:gd name="connsiteY1-2380" fmla="*/ 42 h 406"/>
              <a:gd name="connsiteX2-2381" fmla="*/ 227 w 485"/>
              <a:gd name="connsiteY2-2382" fmla="*/ 32 h 406"/>
              <a:gd name="connsiteX3-2383" fmla="*/ 227 w 485"/>
              <a:gd name="connsiteY3-2384" fmla="*/ 27 h 406"/>
              <a:gd name="connsiteX4-2385" fmla="*/ 221 w 485"/>
              <a:gd name="connsiteY4-2386" fmla="*/ 21 h 406"/>
              <a:gd name="connsiteX5-2387" fmla="*/ 216 w 485"/>
              <a:gd name="connsiteY5-2388" fmla="*/ 11 h 406"/>
              <a:gd name="connsiteX6-2389" fmla="*/ 216 w 485"/>
              <a:gd name="connsiteY6-2390" fmla="*/ 6 h 406"/>
              <a:gd name="connsiteX7-2391" fmla="*/ 221 w 485"/>
              <a:gd name="connsiteY7-2392" fmla="*/ 6 h 406"/>
              <a:gd name="connsiteX8-2393" fmla="*/ 221 w 485"/>
              <a:gd name="connsiteY8-2394" fmla="*/ 0 h 406"/>
              <a:gd name="connsiteX9-2395" fmla="*/ 227 w 485"/>
              <a:gd name="connsiteY9-2396" fmla="*/ 0 h 406"/>
              <a:gd name="connsiteX10-2397" fmla="*/ 232 w 485"/>
              <a:gd name="connsiteY10-2398" fmla="*/ 0 h 406"/>
              <a:gd name="connsiteX11-2399" fmla="*/ 242 w 485"/>
              <a:gd name="connsiteY11-2400" fmla="*/ 0 h 406"/>
              <a:gd name="connsiteX12-2401" fmla="*/ 253 w 485"/>
              <a:gd name="connsiteY12-2402" fmla="*/ 6 h 406"/>
              <a:gd name="connsiteX13-2403" fmla="*/ 264 w 485"/>
              <a:gd name="connsiteY13-2404" fmla="*/ 11 h 406"/>
              <a:gd name="connsiteX14-2405" fmla="*/ 295 w 485"/>
              <a:gd name="connsiteY14-2406" fmla="*/ 64 h 406"/>
              <a:gd name="connsiteX15-2407" fmla="*/ 290 w 485"/>
              <a:gd name="connsiteY15-2408" fmla="*/ 74 h 406"/>
              <a:gd name="connsiteX16-2409" fmla="*/ 279 w 485"/>
              <a:gd name="connsiteY16-2410" fmla="*/ 85 h 406"/>
              <a:gd name="connsiteX17-2411" fmla="*/ 274 w 485"/>
              <a:gd name="connsiteY17-2412" fmla="*/ 95 h 406"/>
              <a:gd name="connsiteX18-2413" fmla="*/ 258 w 485"/>
              <a:gd name="connsiteY18-2414" fmla="*/ 111 h 406"/>
              <a:gd name="connsiteX19-2415" fmla="*/ 248 w 485"/>
              <a:gd name="connsiteY19-2416" fmla="*/ 132 h 406"/>
              <a:gd name="connsiteX20-2417" fmla="*/ 216 w 485"/>
              <a:gd name="connsiteY20-2418" fmla="*/ 169 h 406"/>
              <a:gd name="connsiteX21-2419" fmla="*/ 190 w 485"/>
              <a:gd name="connsiteY21-2420" fmla="*/ 206 h 406"/>
              <a:gd name="connsiteX22-2421" fmla="*/ 163 w 485"/>
              <a:gd name="connsiteY22-2422" fmla="*/ 243 h 406"/>
              <a:gd name="connsiteX23-2423" fmla="*/ 137 w 485"/>
              <a:gd name="connsiteY23-2424" fmla="*/ 280 h 406"/>
              <a:gd name="connsiteX24-2425" fmla="*/ 121 w 485"/>
              <a:gd name="connsiteY24-2426" fmla="*/ 296 h 406"/>
              <a:gd name="connsiteX25-2427" fmla="*/ 111 w 485"/>
              <a:gd name="connsiteY25-2428" fmla="*/ 311 h 406"/>
              <a:gd name="connsiteX26-2429" fmla="*/ 100 w 485"/>
              <a:gd name="connsiteY26-2430" fmla="*/ 322 h 406"/>
              <a:gd name="connsiteX27-2431" fmla="*/ 95 w 485"/>
              <a:gd name="connsiteY27-2432" fmla="*/ 333 h 406"/>
              <a:gd name="connsiteX28-2433" fmla="*/ 90 w 485"/>
              <a:gd name="connsiteY28-2434" fmla="*/ 338 h 406"/>
              <a:gd name="connsiteX29-2435" fmla="*/ 84 w 485"/>
              <a:gd name="connsiteY29-2436" fmla="*/ 348 h 406"/>
              <a:gd name="connsiteX30-2437" fmla="*/ 84 w 485"/>
              <a:gd name="connsiteY30-2438" fmla="*/ 348 h 406"/>
              <a:gd name="connsiteX31-2439" fmla="*/ 84 w 485"/>
              <a:gd name="connsiteY31-2440" fmla="*/ 354 h 406"/>
              <a:gd name="connsiteX32-2441" fmla="*/ 90 w 485"/>
              <a:gd name="connsiteY32-2442" fmla="*/ 354 h 406"/>
              <a:gd name="connsiteX33-2443" fmla="*/ 95 w 485"/>
              <a:gd name="connsiteY33-2444" fmla="*/ 354 h 406"/>
              <a:gd name="connsiteX34-2445" fmla="*/ 100 w 485"/>
              <a:gd name="connsiteY34-2446" fmla="*/ 354 h 406"/>
              <a:gd name="connsiteX35-2447" fmla="*/ 111 w 485"/>
              <a:gd name="connsiteY35-2448" fmla="*/ 354 h 406"/>
              <a:gd name="connsiteX36-2449" fmla="*/ 121 w 485"/>
              <a:gd name="connsiteY36-2450" fmla="*/ 348 h 406"/>
              <a:gd name="connsiteX37-2451" fmla="*/ 137 w 485"/>
              <a:gd name="connsiteY37-2452" fmla="*/ 348 h 406"/>
              <a:gd name="connsiteX38-2453" fmla="*/ 153 w 485"/>
              <a:gd name="connsiteY38-2454" fmla="*/ 348 h 406"/>
              <a:gd name="connsiteX39-2455" fmla="*/ 174 w 485"/>
              <a:gd name="connsiteY39-2456" fmla="*/ 343 h 406"/>
              <a:gd name="connsiteX40-2457" fmla="*/ 216 w 485"/>
              <a:gd name="connsiteY40-2458" fmla="*/ 338 h 406"/>
              <a:gd name="connsiteX41-2459" fmla="*/ 258 w 485"/>
              <a:gd name="connsiteY41-2460" fmla="*/ 333 h 406"/>
              <a:gd name="connsiteX42-2461" fmla="*/ 295 w 485"/>
              <a:gd name="connsiteY42-2462" fmla="*/ 327 h 406"/>
              <a:gd name="connsiteX43-2463" fmla="*/ 332 w 485"/>
              <a:gd name="connsiteY43-2464" fmla="*/ 317 h 406"/>
              <a:gd name="connsiteX44-2465" fmla="*/ 348 w 485"/>
              <a:gd name="connsiteY44-2466" fmla="*/ 317 h 406"/>
              <a:gd name="connsiteX45-2467" fmla="*/ 364 w 485"/>
              <a:gd name="connsiteY45-2468" fmla="*/ 311 h 406"/>
              <a:gd name="connsiteX46-2469" fmla="*/ 374 w 485"/>
              <a:gd name="connsiteY46-2470" fmla="*/ 311 h 406"/>
              <a:gd name="connsiteX47-2471" fmla="*/ 390 w 485"/>
              <a:gd name="connsiteY47-2472" fmla="*/ 306 h 406"/>
              <a:gd name="connsiteX48-2473" fmla="*/ 395 w 485"/>
              <a:gd name="connsiteY48-2474" fmla="*/ 306 h 406"/>
              <a:gd name="connsiteX49-2475" fmla="*/ 406 w 485"/>
              <a:gd name="connsiteY49-2476" fmla="*/ 306 h 406"/>
              <a:gd name="connsiteX50-2477" fmla="*/ 406 w 485"/>
              <a:gd name="connsiteY50-2478" fmla="*/ 306 h 406"/>
              <a:gd name="connsiteX51-2479" fmla="*/ 411 w 485"/>
              <a:gd name="connsiteY51-2480" fmla="*/ 306 h 406"/>
              <a:gd name="connsiteX52-2481" fmla="*/ 416 w 485"/>
              <a:gd name="connsiteY52-2482" fmla="*/ 306 h 406"/>
              <a:gd name="connsiteX53-2483" fmla="*/ 422 w 485"/>
              <a:gd name="connsiteY53-2484" fmla="*/ 306 h 406"/>
              <a:gd name="connsiteX54-2485" fmla="*/ 427 w 485"/>
              <a:gd name="connsiteY54-2486" fmla="*/ 306 h 406"/>
              <a:gd name="connsiteX55-2487" fmla="*/ 437 w 485"/>
              <a:gd name="connsiteY55-2488" fmla="*/ 306 h 406"/>
              <a:gd name="connsiteX56-2489" fmla="*/ 443 w 485"/>
              <a:gd name="connsiteY56-2490" fmla="*/ 311 h 406"/>
              <a:gd name="connsiteX57-2491" fmla="*/ 453 w 485"/>
              <a:gd name="connsiteY57-2492" fmla="*/ 311 h 406"/>
              <a:gd name="connsiteX58-2493" fmla="*/ 464 w 485"/>
              <a:gd name="connsiteY58-2494" fmla="*/ 317 h 406"/>
              <a:gd name="connsiteX59-2495" fmla="*/ 469 w 485"/>
              <a:gd name="connsiteY59-2496" fmla="*/ 322 h 406"/>
              <a:gd name="connsiteX60-2497" fmla="*/ 479 w 485"/>
              <a:gd name="connsiteY60-2498" fmla="*/ 333 h 406"/>
              <a:gd name="connsiteX61-2499" fmla="*/ 479 w 485"/>
              <a:gd name="connsiteY61-2500" fmla="*/ 338 h 406"/>
              <a:gd name="connsiteX62-2501" fmla="*/ 485 w 485"/>
              <a:gd name="connsiteY62-2502" fmla="*/ 338 h 406"/>
              <a:gd name="connsiteX63-2503" fmla="*/ 485 w 485"/>
              <a:gd name="connsiteY63-2504" fmla="*/ 343 h 406"/>
              <a:gd name="connsiteX64-2505" fmla="*/ 469 w 485"/>
              <a:gd name="connsiteY64-2506" fmla="*/ 348 h 406"/>
              <a:gd name="connsiteX65-2507" fmla="*/ 464 w 485"/>
              <a:gd name="connsiteY65-2508" fmla="*/ 348 h 406"/>
              <a:gd name="connsiteX66-2509" fmla="*/ 458 w 485"/>
              <a:gd name="connsiteY66-2510" fmla="*/ 348 h 406"/>
              <a:gd name="connsiteX67-2511" fmla="*/ 453 w 485"/>
              <a:gd name="connsiteY67-2512" fmla="*/ 348 h 406"/>
              <a:gd name="connsiteX68-2513" fmla="*/ 443 w 485"/>
              <a:gd name="connsiteY68-2514" fmla="*/ 348 h 406"/>
              <a:gd name="connsiteX69-2515" fmla="*/ 432 w 485"/>
              <a:gd name="connsiteY69-2516" fmla="*/ 348 h 406"/>
              <a:gd name="connsiteX70-2517" fmla="*/ 416 w 485"/>
              <a:gd name="connsiteY70-2518" fmla="*/ 354 h 406"/>
              <a:gd name="connsiteX71-2519" fmla="*/ 400 w 485"/>
              <a:gd name="connsiteY71-2520" fmla="*/ 354 h 406"/>
              <a:gd name="connsiteX72-2521" fmla="*/ 379 w 485"/>
              <a:gd name="connsiteY72-2522" fmla="*/ 354 h 406"/>
              <a:gd name="connsiteX73-2523" fmla="*/ 353 w 485"/>
              <a:gd name="connsiteY73-2524" fmla="*/ 359 h 406"/>
              <a:gd name="connsiteX74-2525" fmla="*/ 327 w 485"/>
              <a:gd name="connsiteY74-2526" fmla="*/ 359 h 406"/>
              <a:gd name="connsiteX75-2527" fmla="*/ 295 w 485"/>
              <a:gd name="connsiteY75-2528" fmla="*/ 359 h 406"/>
              <a:gd name="connsiteX76-2529" fmla="*/ 269 w 485"/>
              <a:gd name="connsiteY76-2530" fmla="*/ 364 h 406"/>
              <a:gd name="connsiteX77-2531" fmla="*/ 248 w 485"/>
              <a:gd name="connsiteY77-2532" fmla="*/ 364 h 406"/>
              <a:gd name="connsiteX78-2533" fmla="*/ 221 w 485"/>
              <a:gd name="connsiteY78-2534" fmla="*/ 369 h 406"/>
              <a:gd name="connsiteX79-2535" fmla="*/ 200 w 485"/>
              <a:gd name="connsiteY79-2536" fmla="*/ 369 h 406"/>
              <a:gd name="connsiteX80-2537" fmla="*/ 184 w 485"/>
              <a:gd name="connsiteY80-2538" fmla="*/ 375 h 406"/>
              <a:gd name="connsiteX81-2539" fmla="*/ 163 w 485"/>
              <a:gd name="connsiteY81-2540" fmla="*/ 375 h 406"/>
              <a:gd name="connsiteX82-2541" fmla="*/ 148 w 485"/>
              <a:gd name="connsiteY82-2542" fmla="*/ 375 h 406"/>
              <a:gd name="connsiteX83-2543" fmla="*/ 137 w 485"/>
              <a:gd name="connsiteY83-2544" fmla="*/ 380 h 406"/>
              <a:gd name="connsiteX84-2545" fmla="*/ 121 w 485"/>
              <a:gd name="connsiteY84-2546" fmla="*/ 380 h 406"/>
              <a:gd name="connsiteX85-2547" fmla="*/ 111 w 485"/>
              <a:gd name="connsiteY85-2548" fmla="*/ 385 h 406"/>
              <a:gd name="connsiteX86-2549" fmla="*/ 100 w 485"/>
              <a:gd name="connsiteY86-2550" fmla="*/ 385 h 406"/>
              <a:gd name="connsiteX87-2551" fmla="*/ 90 w 485"/>
              <a:gd name="connsiteY87-2552" fmla="*/ 391 h 406"/>
              <a:gd name="connsiteX88-2553" fmla="*/ 84 w 485"/>
              <a:gd name="connsiteY88-2554" fmla="*/ 391 h 406"/>
              <a:gd name="connsiteX89-2555" fmla="*/ 69 w 485"/>
              <a:gd name="connsiteY89-2556" fmla="*/ 396 h 406"/>
              <a:gd name="connsiteX90-2557" fmla="*/ 53 w 485"/>
              <a:gd name="connsiteY90-2558" fmla="*/ 401 h 406"/>
              <a:gd name="connsiteX91-2559" fmla="*/ 48 w 485"/>
              <a:gd name="connsiteY91-2560" fmla="*/ 406 h 406"/>
              <a:gd name="connsiteX92-2561" fmla="*/ 37 w 485"/>
              <a:gd name="connsiteY92-2562" fmla="*/ 406 h 406"/>
              <a:gd name="connsiteX93-2563" fmla="*/ 32 w 485"/>
              <a:gd name="connsiteY93-2564" fmla="*/ 406 h 406"/>
              <a:gd name="connsiteX94-2565" fmla="*/ 26 w 485"/>
              <a:gd name="connsiteY94-2566" fmla="*/ 401 h 406"/>
              <a:gd name="connsiteX95-2567" fmla="*/ 21 w 485"/>
              <a:gd name="connsiteY95-2568" fmla="*/ 401 h 406"/>
              <a:gd name="connsiteX96-2569" fmla="*/ 16 w 485"/>
              <a:gd name="connsiteY96-2570" fmla="*/ 396 h 406"/>
              <a:gd name="connsiteX97-2571" fmla="*/ 11 w 485"/>
              <a:gd name="connsiteY97-2572" fmla="*/ 391 h 406"/>
              <a:gd name="connsiteX98-2573" fmla="*/ 5 w 485"/>
              <a:gd name="connsiteY98-2574" fmla="*/ 385 h 406"/>
              <a:gd name="connsiteX99-2575" fmla="*/ 0 w 485"/>
              <a:gd name="connsiteY99-2576" fmla="*/ 380 h 406"/>
              <a:gd name="connsiteX100-2577" fmla="*/ 0 w 485"/>
              <a:gd name="connsiteY100-2578" fmla="*/ 375 h 406"/>
              <a:gd name="connsiteX101-2579" fmla="*/ 0 w 485"/>
              <a:gd name="connsiteY101-2580" fmla="*/ 369 h 406"/>
              <a:gd name="connsiteX102-2581" fmla="*/ 0 w 485"/>
              <a:gd name="connsiteY102-2582" fmla="*/ 364 h 406"/>
              <a:gd name="connsiteX103-2583" fmla="*/ 5 w 485"/>
              <a:gd name="connsiteY103-2584" fmla="*/ 359 h 406"/>
              <a:gd name="connsiteX104-2585" fmla="*/ 11 w 485"/>
              <a:gd name="connsiteY104-2586" fmla="*/ 354 h 406"/>
              <a:gd name="connsiteX105-2587" fmla="*/ 21 w 485"/>
              <a:gd name="connsiteY105-2588" fmla="*/ 348 h 406"/>
              <a:gd name="connsiteX106-2589" fmla="*/ 26 w 485"/>
              <a:gd name="connsiteY106-2590" fmla="*/ 343 h 406"/>
              <a:gd name="connsiteX107-2591" fmla="*/ 32 w 485"/>
              <a:gd name="connsiteY107-2592" fmla="*/ 338 h 406"/>
              <a:gd name="connsiteX108-2593" fmla="*/ 42 w 485"/>
              <a:gd name="connsiteY108-2594" fmla="*/ 333 h 406"/>
              <a:gd name="connsiteX109-2595" fmla="*/ 53 w 485"/>
              <a:gd name="connsiteY109-2596" fmla="*/ 322 h 406"/>
              <a:gd name="connsiteX110-2597" fmla="*/ 58 w 485"/>
              <a:gd name="connsiteY110-2598" fmla="*/ 311 h 406"/>
              <a:gd name="connsiteX111-2599" fmla="*/ 69 w 485"/>
              <a:gd name="connsiteY111-2600" fmla="*/ 301 h 406"/>
              <a:gd name="connsiteX112-2601" fmla="*/ 79 w 485"/>
              <a:gd name="connsiteY112-2602" fmla="*/ 285 h 406"/>
              <a:gd name="connsiteX113-2603" fmla="*/ 95 w 485"/>
              <a:gd name="connsiteY113-2604" fmla="*/ 269 h 406"/>
              <a:gd name="connsiteX114-2605" fmla="*/ 116 w 485"/>
              <a:gd name="connsiteY114-2606" fmla="*/ 232 h 406"/>
              <a:gd name="connsiteX115-2607" fmla="*/ 142 w 485"/>
              <a:gd name="connsiteY115-2608" fmla="*/ 201 h 406"/>
              <a:gd name="connsiteX116-2609" fmla="*/ 163 w 485"/>
              <a:gd name="connsiteY116-2610" fmla="*/ 169 h 406"/>
              <a:gd name="connsiteX117-2611" fmla="*/ 184 w 485"/>
              <a:gd name="connsiteY117-2612" fmla="*/ 132 h 406"/>
              <a:gd name="connsiteX118-2613" fmla="*/ 190 w 485"/>
              <a:gd name="connsiteY118-2614" fmla="*/ 116 h 406"/>
              <a:gd name="connsiteX119-2615" fmla="*/ 200 w 485"/>
              <a:gd name="connsiteY119-2616" fmla="*/ 100 h 406"/>
              <a:gd name="connsiteX120-2617" fmla="*/ 206 w 485"/>
              <a:gd name="connsiteY120-2618" fmla="*/ 90 h 406"/>
              <a:gd name="connsiteX121-2619" fmla="*/ 211 w 485"/>
              <a:gd name="connsiteY121-2620" fmla="*/ 79 h 406"/>
              <a:gd name="connsiteX122-2621" fmla="*/ 216 w 485"/>
              <a:gd name="connsiteY122-2622" fmla="*/ 69 h 406"/>
              <a:gd name="connsiteX123-2623" fmla="*/ 221 w 485"/>
              <a:gd name="connsiteY123-2624" fmla="*/ 58 h 406"/>
              <a:gd name="connsiteX124-2625" fmla="*/ 221 w 485"/>
              <a:gd name="connsiteY124-2626" fmla="*/ 53 h 406"/>
              <a:gd name="connsiteX125-2627" fmla="*/ 227 w 485"/>
              <a:gd name="connsiteY125-2628" fmla="*/ 48 h 406"/>
              <a:gd name="connsiteX126-2629" fmla="*/ 227 w 485"/>
              <a:gd name="connsiteY126-2630" fmla="*/ 48 h 406"/>
              <a:gd name="connsiteX0-2631" fmla="*/ 227 w 485"/>
              <a:gd name="connsiteY0-2632" fmla="*/ 48 h 406"/>
              <a:gd name="connsiteX1-2633" fmla="*/ 227 w 485"/>
              <a:gd name="connsiteY1-2634" fmla="*/ 42 h 406"/>
              <a:gd name="connsiteX2-2635" fmla="*/ 227 w 485"/>
              <a:gd name="connsiteY2-2636" fmla="*/ 32 h 406"/>
              <a:gd name="connsiteX3-2637" fmla="*/ 227 w 485"/>
              <a:gd name="connsiteY3-2638" fmla="*/ 27 h 406"/>
              <a:gd name="connsiteX4-2639" fmla="*/ 221 w 485"/>
              <a:gd name="connsiteY4-2640" fmla="*/ 21 h 406"/>
              <a:gd name="connsiteX5-2641" fmla="*/ 216 w 485"/>
              <a:gd name="connsiteY5-2642" fmla="*/ 11 h 406"/>
              <a:gd name="connsiteX6-2643" fmla="*/ 216 w 485"/>
              <a:gd name="connsiteY6-2644" fmla="*/ 6 h 406"/>
              <a:gd name="connsiteX7-2645" fmla="*/ 221 w 485"/>
              <a:gd name="connsiteY7-2646" fmla="*/ 6 h 406"/>
              <a:gd name="connsiteX8-2647" fmla="*/ 221 w 485"/>
              <a:gd name="connsiteY8-2648" fmla="*/ 0 h 406"/>
              <a:gd name="connsiteX9-2649" fmla="*/ 227 w 485"/>
              <a:gd name="connsiteY9-2650" fmla="*/ 0 h 406"/>
              <a:gd name="connsiteX10-2651" fmla="*/ 232 w 485"/>
              <a:gd name="connsiteY10-2652" fmla="*/ 0 h 406"/>
              <a:gd name="connsiteX11-2653" fmla="*/ 242 w 485"/>
              <a:gd name="connsiteY11-2654" fmla="*/ 0 h 406"/>
              <a:gd name="connsiteX12-2655" fmla="*/ 264 w 485"/>
              <a:gd name="connsiteY12-2656" fmla="*/ 11 h 406"/>
              <a:gd name="connsiteX13-2657" fmla="*/ 295 w 485"/>
              <a:gd name="connsiteY13-2658" fmla="*/ 64 h 406"/>
              <a:gd name="connsiteX14-2659" fmla="*/ 290 w 485"/>
              <a:gd name="connsiteY14-2660" fmla="*/ 74 h 406"/>
              <a:gd name="connsiteX15-2661" fmla="*/ 279 w 485"/>
              <a:gd name="connsiteY15-2662" fmla="*/ 85 h 406"/>
              <a:gd name="connsiteX16-2663" fmla="*/ 274 w 485"/>
              <a:gd name="connsiteY16-2664" fmla="*/ 95 h 406"/>
              <a:gd name="connsiteX17-2665" fmla="*/ 258 w 485"/>
              <a:gd name="connsiteY17-2666" fmla="*/ 111 h 406"/>
              <a:gd name="connsiteX18-2667" fmla="*/ 248 w 485"/>
              <a:gd name="connsiteY18-2668" fmla="*/ 132 h 406"/>
              <a:gd name="connsiteX19-2669" fmla="*/ 216 w 485"/>
              <a:gd name="connsiteY19-2670" fmla="*/ 169 h 406"/>
              <a:gd name="connsiteX20-2671" fmla="*/ 190 w 485"/>
              <a:gd name="connsiteY20-2672" fmla="*/ 206 h 406"/>
              <a:gd name="connsiteX21-2673" fmla="*/ 163 w 485"/>
              <a:gd name="connsiteY21-2674" fmla="*/ 243 h 406"/>
              <a:gd name="connsiteX22-2675" fmla="*/ 137 w 485"/>
              <a:gd name="connsiteY22-2676" fmla="*/ 280 h 406"/>
              <a:gd name="connsiteX23-2677" fmla="*/ 121 w 485"/>
              <a:gd name="connsiteY23-2678" fmla="*/ 296 h 406"/>
              <a:gd name="connsiteX24-2679" fmla="*/ 111 w 485"/>
              <a:gd name="connsiteY24-2680" fmla="*/ 311 h 406"/>
              <a:gd name="connsiteX25-2681" fmla="*/ 100 w 485"/>
              <a:gd name="connsiteY25-2682" fmla="*/ 322 h 406"/>
              <a:gd name="connsiteX26-2683" fmla="*/ 95 w 485"/>
              <a:gd name="connsiteY26-2684" fmla="*/ 333 h 406"/>
              <a:gd name="connsiteX27-2685" fmla="*/ 90 w 485"/>
              <a:gd name="connsiteY27-2686" fmla="*/ 338 h 406"/>
              <a:gd name="connsiteX28-2687" fmla="*/ 84 w 485"/>
              <a:gd name="connsiteY28-2688" fmla="*/ 348 h 406"/>
              <a:gd name="connsiteX29-2689" fmla="*/ 84 w 485"/>
              <a:gd name="connsiteY29-2690" fmla="*/ 348 h 406"/>
              <a:gd name="connsiteX30-2691" fmla="*/ 84 w 485"/>
              <a:gd name="connsiteY30-2692" fmla="*/ 354 h 406"/>
              <a:gd name="connsiteX31-2693" fmla="*/ 90 w 485"/>
              <a:gd name="connsiteY31-2694" fmla="*/ 354 h 406"/>
              <a:gd name="connsiteX32-2695" fmla="*/ 95 w 485"/>
              <a:gd name="connsiteY32-2696" fmla="*/ 354 h 406"/>
              <a:gd name="connsiteX33-2697" fmla="*/ 100 w 485"/>
              <a:gd name="connsiteY33-2698" fmla="*/ 354 h 406"/>
              <a:gd name="connsiteX34-2699" fmla="*/ 111 w 485"/>
              <a:gd name="connsiteY34-2700" fmla="*/ 354 h 406"/>
              <a:gd name="connsiteX35-2701" fmla="*/ 121 w 485"/>
              <a:gd name="connsiteY35-2702" fmla="*/ 348 h 406"/>
              <a:gd name="connsiteX36-2703" fmla="*/ 137 w 485"/>
              <a:gd name="connsiteY36-2704" fmla="*/ 348 h 406"/>
              <a:gd name="connsiteX37-2705" fmla="*/ 153 w 485"/>
              <a:gd name="connsiteY37-2706" fmla="*/ 348 h 406"/>
              <a:gd name="connsiteX38-2707" fmla="*/ 174 w 485"/>
              <a:gd name="connsiteY38-2708" fmla="*/ 343 h 406"/>
              <a:gd name="connsiteX39-2709" fmla="*/ 216 w 485"/>
              <a:gd name="connsiteY39-2710" fmla="*/ 338 h 406"/>
              <a:gd name="connsiteX40-2711" fmla="*/ 258 w 485"/>
              <a:gd name="connsiteY40-2712" fmla="*/ 333 h 406"/>
              <a:gd name="connsiteX41-2713" fmla="*/ 295 w 485"/>
              <a:gd name="connsiteY41-2714" fmla="*/ 327 h 406"/>
              <a:gd name="connsiteX42-2715" fmla="*/ 332 w 485"/>
              <a:gd name="connsiteY42-2716" fmla="*/ 317 h 406"/>
              <a:gd name="connsiteX43-2717" fmla="*/ 348 w 485"/>
              <a:gd name="connsiteY43-2718" fmla="*/ 317 h 406"/>
              <a:gd name="connsiteX44-2719" fmla="*/ 364 w 485"/>
              <a:gd name="connsiteY44-2720" fmla="*/ 311 h 406"/>
              <a:gd name="connsiteX45-2721" fmla="*/ 374 w 485"/>
              <a:gd name="connsiteY45-2722" fmla="*/ 311 h 406"/>
              <a:gd name="connsiteX46-2723" fmla="*/ 390 w 485"/>
              <a:gd name="connsiteY46-2724" fmla="*/ 306 h 406"/>
              <a:gd name="connsiteX47-2725" fmla="*/ 395 w 485"/>
              <a:gd name="connsiteY47-2726" fmla="*/ 306 h 406"/>
              <a:gd name="connsiteX48-2727" fmla="*/ 406 w 485"/>
              <a:gd name="connsiteY48-2728" fmla="*/ 306 h 406"/>
              <a:gd name="connsiteX49-2729" fmla="*/ 406 w 485"/>
              <a:gd name="connsiteY49-2730" fmla="*/ 306 h 406"/>
              <a:gd name="connsiteX50-2731" fmla="*/ 411 w 485"/>
              <a:gd name="connsiteY50-2732" fmla="*/ 306 h 406"/>
              <a:gd name="connsiteX51-2733" fmla="*/ 416 w 485"/>
              <a:gd name="connsiteY51-2734" fmla="*/ 306 h 406"/>
              <a:gd name="connsiteX52-2735" fmla="*/ 422 w 485"/>
              <a:gd name="connsiteY52-2736" fmla="*/ 306 h 406"/>
              <a:gd name="connsiteX53-2737" fmla="*/ 427 w 485"/>
              <a:gd name="connsiteY53-2738" fmla="*/ 306 h 406"/>
              <a:gd name="connsiteX54-2739" fmla="*/ 437 w 485"/>
              <a:gd name="connsiteY54-2740" fmla="*/ 306 h 406"/>
              <a:gd name="connsiteX55-2741" fmla="*/ 443 w 485"/>
              <a:gd name="connsiteY55-2742" fmla="*/ 311 h 406"/>
              <a:gd name="connsiteX56-2743" fmla="*/ 453 w 485"/>
              <a:gd name="connsiteY56-2744" fmla="*/ 311 h 406"/>
              <a:gd name="connsiteX57-2745" fmla="*/ 464 w 485"/>
              <a:gd name="connsiteY57-2746" fmla="*/ 317 h 406"/>
              <a:gd name="connsiteX58-2747" fmla="*/ 469 w 485"/>
              <a:gd name="connsiteY58-2748" fmla="*/ 322 h 406"/>
              <a:gd name="connsiteX59-2749" fmla="*/ 479 w 485"/>
              <a:gd name="connsiteY59-2750" fmla="*/ 333 h 406"/>
              <a:gd name="connsiteX60-2751" fmla="*/ 479 w 485"/>
              <a:gd name="connsiteY60-2752" fmla="*/ 338 h 406"/>
              <a:gd name="connsiteX61-2753" fmla="*/ 485 w 485"/>
              <a:gd name="connsiteY61-2754" fmla="*/ 338 h 406"/>
              <a:gd name="connsiteX62-2755" fmla="*/ 485 w 485"/>
              <a:gd name="connsiteY62-2756" fmla="*/ 343 h 406"/>
              <a:gd name="connsiteX63-2757" fmla="*/ 469 w 485"/>
              <a:gd name="connsiteY63-2758" fmla="*/ 348 h 406"/>
              <a:gd name="connsiteX64-2759" fmla="*/ 464 w 485"/>
              <a:gd name="connsiteY64-2760" fmla="*/ 348 h 406"/>
              <a:gd name="connsiteX65-2761" fmla="*/ 458 w 485"/>
              <a:gd name="connsiteY65-2762" fmla="*/ 348 h 406"/>
              <a:gd name="connsiteX66-2763" fmla="*/ 453 w 485"/>
              <a:gd name="connsiteY66-2764" fmla="*/ 348 h 406"/>
              <a:gd name="connsiteX67-2765" fmla="*/ 443 w 485"/>
              <a:gd name="connsiteY67-2766" fmla="*/ 348 h 406"/>
              <a:gd name="connsiteX68-2767" fmla="*/ 432 w 485"/>
              <a:gd name="connsiteY68-2768" fmla="*/ 348 h 406"/>
              <a:gd name="connsiteX69-2769" fmla="*/ 416 w 485"/>
              <a:gd name="connsiteY69-2770" fmla="*/ 354 h 406"/>
              <a:gd name="connsiteX70-2771" fmla="*/ 400 w 485"/>
              <a:gd name="connsiteY70-2772" fmla="*/ 354 h 406"/>
              <a:gd name="connsiteX71-2773" fmla="*/ 379 w 485"/>
              <a:gd name="connsiteY71-2774" fmla="*/ 354 h 406"/>
              <a:gd name="connsiteX72-2775" fmla="*/ 353 w 485"/>
              <a:gd name="connsiteY72-2776" fmla="*/ 359 h 406"/>
              <a:gd name="connsiteX73-2777" fmla="*/ 327 w 485"/>
              <a:gd name="connsiteY73-2778" fmla="*/ 359 h 406"/>
              <a:gd name="connsiteX74-2779" fmla="*/ 295 w 485"/>
              <a:gd name="connsiteY74-2780" fmla="*/ 359 h 406"/>
              <a:gd name="connsiteX75-2781" fmla="*/ 269 w 485"/>
              <a:gd name="connsiteY75-2782" fmla="*/ 364 h 406"/>
              <a:gd name="connsiteX76-2783" fmla="*/ 248 w 485"/>
              <a:gd name="connsiteY76-2784" fmla="*/ 364 h 406"/>
              <a:gd name="connsiteX77-2785" fmla="*/ 221 w 485"/>
              <a:gd name="connsiteY77-2786" fmla="*/ 369 h 406"/>
              <a:gd name="connsiteX78-2787" fmla="*/ 200 w 485"/>
              <a:gd name="connsiteY78-2788" fmla="*/ 369 h 406"/>
              <a:gd name="connsiteX79-2789" fmla="*/ 184 w 485"/>
              <a:gd name="connsiteY79-2790" fmla="*/ 375 h 406"/>
              <a:gd name="connsiteX80-2791" fmla="*/ 163 w 485"/>
              <a:gd name="connsiteY80-2792" fmla="*/ 375 h 406"/>
              <a:gd name="connsiteX81-2793" fmla="*/ 148 w 485"/>
              <a:gd name="connsiteY81-2794" fmla="*/ 375 h 406"/>
              <a:gd name="connsiteX82-2795" fmla="*/ 137 w 485"/>
              <a:gd name="connsiteY82-2796" fmla="*/ 380 h 406"/>
              <a:gd name="connsiteX83-2797" fmla="*/ 121 w 485"/>
              <a:gd name="connsiteY83-2798" fmla="*/ 380 h 406"/>
              <a:gd name="connsiteX84-2799" fmla="*/ 111 w 485"/>
              <a:gd name="connsiteY84-2800" fmla="*/ 385 h 406"/>
              <a:gd name="connsiteX85-2801" fmla="*/ 100 w 485"/>
              <a:gd name="connsiteY85-2802" fmla="*/ 385 h 406"/>
              <a:gd name="connsiteX86-2803" fmla="*/ 90 w 485"/>
              <a:gd name="connsiteY86-2804" fmla="*/ 391 h 406"/>
              <a:gd name="connsiteX87-2805" fmla="*/ 84 w 485"/>
              <a:gd name="connsiteY87-2806" fmla="*/ 391 h 406"/>
              <a:gd name="connsiteX88-2807" fmla="*/ 69 w 485"/>
              <a:gd name="connsiteY88-2808" fmla="*/ 396 h 406"/>
              <a:gd name="connsiteX89-2809" fmla="*/ 53 w 485"/>
              <a:gd name="connsiteY89-2810" fmla="*/ 401 h 406"/>
              <a:gd name="connsiteX90-2811" fmla="*/ 48 w 485"/>
              <a:gd name="connsiteY90-2812" fmla="*/ 406 h 406"/>
              <a:gd name="connsiteX91-2813" fmla="*/ 37 w 485"/>
              <a:gd name="connsiteY91-2814" fmla="*/ 406 h 406"/>
              <a:gd name="connsiteX92-2815" fmla="*/ 32 w 485"/>
              <a:gd name="connsiteY92-2816" fmla="*/ 406 h 406"/>
              <a:gd name="connsiteX93-2817" fmla="*/ 26 w 485"/>
              <a:gd name="connsiteY93-2818" fmla="*/ 401 h 406"/>
              <a:gd name="connsiteX94-2819" fmla="*/ 21 w 485"/>
              <a:gd name="connsiteY94-2820" fmla="*/ 401 h 406"/>
              <a:gd name="connsiteX95-2821" fmla="*/ 16 w 485"/>
              <a:gd name="connsiteY95-2822" fmla="*/ 396 h 406"/>
              <a:gd name="connsiteX96-2823" fmla="*/ 11 w 485"/>
              <a:gd name="connsiteY96-2824" fmla="*/ 391 h 406"/>
              <a:gd name="connsiteX97-2825" fmla="*/ 5 w 485"/>
              <a:gd name="connsiteY97-2826" fmla="*/ 385 h 406"/>
              <a:gd name="connsiteX98-2827" fmla="*/ 0 w 485"/>
              <a:gd name="connsiteY98-2828" fmla="*/ 380 h 406"/>
              <a:gd name="connsiteX99-2829" fmla="*/ 0 w 485"/>
              <a:gd name="connsiteY99-2830" fmla="*/ 375 h 406"/>
              <a:gd name="connsiteX100-2831" fmla="*/ 0 w 485"/>
              <a:gd name="connsiteY100-2832" fmla="*/ 369 h 406"/>
              <a:gd name="connsiteX101-2833" fmla="*/ 0 w 485"/>
              <a:gd name="connsiteY101-2834" fmla="*/ 364 h 406"/>
              <a:gd name="connsiteX102-2835" fmla="*/ 5 w 485"/>
              <a:gd name="connsiteY102-2836" fmla="*/ 359 h 406"/>
              <a:gd name="connsiteX103-2837" fmla="*/ 11 w 485"/>
              <a:gd name="connsiteY103-2838" fmla="*/ 354 h 406"/>
              <a:gd name="connsiteX104-2839" fmla="*/ 21 w 485"/>
              <a:gd name="connsiteY104-2840" fmla="*/ 348 h 406"/>
              <a:gd name="connsiteX105-2841" fmla="*/ 26 w 485"/>
              <a:gd name="connsiteY105-2842" fmla="*/ 343 h 406"/>
              <a:gd name="connsiteX106-2843" fmla="*/ 32 w 485"/>
              <a:gd name="connsiteY106-2844" fmla="*/ 338 h 406"/>
              <a:gd name="connsiteX107-2845" fmla="*/ 42 w 485"/>
              <a:gd name="connsiteY107-2846" fmla="*/ 333 h 406"/>
              <a:gd name="connsiteX108-2847" fmla="*/ 53 w 485"/>
              <a:gd name="connsiteY108-2848" fmla="*/ 322 h 406"/>
              <a:gd name="connsiteX109-2849" fmla="*/ 58 w 485"/>
              <a:gd name="connsiteY109-2850" fmla="*/ 311 h 406"/>
              <a:gd name="connsiteX110-2851" fmla="*/ 69 w 485"/>
              <a:gd name="connsiteY110-2852" fmla="*/ 301 h 406"/>
              <a:gd name="connsiteX111-2853" fmla="*/ 79 w 485"/>
              <a:gd name="connsiteY111-2854" fmla="*/ 285 h 406"/>
              <a:gd name="connsiteX112-2855" fmla="*/ 95 w 485"/>
              <a:gd name="connsiteY112-2856" fmla="*/ 269 h 406"/>
              <a:gd name="connsiteX113-2857" fmla="*/ 116 w 485"/>
              <a:gd name="connsiteY113-2858" fmla="*/ 232 h 406"/>
              <a:gd name="connsiteX114-2859" fmla="*/ 142 w 485"/>
              <a:gd name="connsiteY114-2860" fmla="*/ 201 h 406"/>
              <a:gd name="connsiteX115-2861" fmla="*/ 163 w 485"/>
              <a:gd name="connsiteY115-2862" fmla="*/ 169 h 406"/>
              <a:gd name="connsiteX116-2863" fmla="*/ 184 w 485"/>
              <a:gd name="connsiteY116-2864" fmla="*/ 132 h 406"/>
              <a:gd name="connsiteX117-2865" fmla="*/ 190 w 485"/>
              <a:gd name="connsiteY117-2866" fmla="*/ 116 h 406"/>
              <a:gd name="connsiteX118-2867" fmla="*/ 200 w 485"/>
              <a:gd name="connsiteY118-2868" fmla="*/ 100 h 406"/>
              <a:gd name="connsiteX119-2869" fmla="*/ 206 w 485"/>
              <a:gd name="connsiteY119-2870" fmla="*/ 90 h 406"/>
              <a:gd name="connsiteX120-2871" fmla="*/ 211 w 485"/>
              <a:gd name="connsiteY120-2872" fmla="*/ 79 h 406"/>
              <a:gd name="connsiteX121-2873" fmla="*/ 216 w 485"/>
              <a:gd name="connsiteY121-2874" fmla="*/ 69 h 406"/>
              <a:gd name="connsiteX122-2875" fmla="*/ 221 w 485"/>
              <a:gd name="connsiteY122-2876" fmla="*/ 58 h 406"/>
              <a:gd name="connsiteX123-2877" fmla="*/ 221 w 485"/>
              <a:gd name="connsiteY123-2878" fmla="*/ 53 h 406"/>
              <a:gd name="connsiteX124-2879" fmla="*/ 227 w 485"/>
              <a:gd name="connsiteY124-2880" fmla="*/ 48 h 406"/>
              <a:gd name="connsiteX125-2881" fmla="*/ 227 w 485"/>
              <a:gd name="connsiteY125-2882" fmla="*/ 48 h 406"/>
              <a:gd name="connsiteX0-2883" fmla="*/ 227 w 485"/>
              <a:gd name="connsiteY0-2884" fmla="*/ 48 h 406"/>
              <a:gd name="connsiteX1-2885" fmla="*/ 227 w 485"/>
              <a:gd name="connsiteY1-2886" fmla="*/ 42 h 406"/>
              <a:gd name="connsiteX2-2887" fmla="*/ 227 w 485"/>
              <a:gd name="connsiteY2-2888" fmla="*/ 32 h 406"/>
              <a:gd name="connsiteX3-2889" fmla="*/ 227 w 485"/>
              <a:gd name="connsiteY3-2890" fmla="*/ 27 h 406"/>
              <a:gd name="connsiteX4-2891" fmla="*/ 221 w 485"/>
              <a:gd name="connsiteY4-2892" fmla="*/ 21 h 406"/>
              <a:gd name="connsiteX5-2893" fmla="*/ 216 w 485"/>
              <a:gd name="connsiteY5-2894" fmla="*/ 11 h 406"/>
              <a:gd name="connsiteX6-2895" fmla="*/ 216 w 485"/>
              <a:gd name="connsiteY6-2896" fmla="*/ 6 h 406"/>
              <a:gd name="connsiteX7-2897" fmla="*/ 221 w 485"/>
              <a:gd name="connsiteY7-2898" fmla="*/ 6 h 406"/>
              <a:gd name="connsiteX8-2899" fmla="*/ 221 w 485"/>
              <a:gd name="connsiteY8-2900" fmla="*/ 0 h 406"/>
              <a:gd name="connsiteX9-2901" fmla="*/ 227 w 485"/>
              <a:gd name="connsiteY9-2902" fmla="*/ 0 h 406"/>
              <a:gd name="connsiteX10-2903" fmla="*/ 232 w 485"/>
              <a:gd name="connsiteY10-2904" fmla="*/ 0 h 406"/>
              <a:gd name="connsiteX11-2905" fmla="*/ 242 w 485"/>
              <a:gd name="connsiteY11-2906" fmla="*/ 0 h 406"/>
              <a:gd name="connsiteX12-2907" fmla="*/ 295 w 485"/>
              <a:gd name="connsiteY12-2908" fmla="*/ 64 h 406"/>
              <a:gd name="connsiteX13-2909" fmla="*/ 290 w 485"/>
              <a:gd name="connsiteY13-2910" fmla="*/ 74 h 406"/>
              <a:gd name="connsiteX14-2911" fmla="*/ 279 w 485"/>
              <a:gd name="connsiteY14-2912" fmla="*/ 85 h 406"/>
              <a:gd name="connsiteX15-2913" fmla="*/ 274 w 485"/>
              <a:gd name="connsiteY15-2914" fmla="*/ 95 h 406"/>
              <a:gd name="connsiteX16-2915" fmla="*/ 258 w 485"/>
              <a:gd name="connsiteY16-2916" fmla="*/ 111 h 406"/>
              <a:gd name="connsiteX17-2917" fmla="*/ 248 w 485"/>
              <a:gd name="connsiteY17-2918" fmla="*/ 132 h 406"/>
              <a:gd name="connsiteX18-2919" fmla="*/ 216 w 485"/>
              <a:gd name="connsiteY18-2920" fmla="*/ 169 h 406"/>
              <a:gd name="connsiteX19-2921" fmla="*/ 190 w 485"/>
              <a:gd name="connsiteY19-2922" fmla="*/ 206 h 406"/>
              <a:gd name="connsiteX20-2923" fmla="*/ 163 w 485"/>
              <a:gd name="connsiteY20-2924" fmla="*/ 243 h 406"/>
              <a:gd name="connsiteX21-2925" fmla="*/ 137 w 485"/>
              <a:gd name="connsiteY21-2926" fmla="*/ 280 h 406"/>
              <a:gd name="connsiteX22-2927" fmla="*/ 121 w 485"/>
              <a:gd name="connsiteY22-2928" fmla="*/ 296 h 406"/>
              <a:gd name="connsiteX23-2929" fmla="*/ 111 w 485"/>
              <a:gd name="connsiteY23-2930" fmla="*/ 311 h 406"/>
              <a:gd name="connsiteX24-2931" fmla="*/ 100 w 485"/>
              <a:gd name="connsiteY24-2932" fmla="*/ 322 h 406"/>
              <a:gd name="connsiteX25-2933" fmla="*/ 95 w 485"/>
              <a:gd name="connsiteY25-2934" fmla="*/ 333 h 406"/>
              <a:gd name="connsiteX26-2935" fmla="*/ 90 w 485"/>
              <a:gd name="connsiteY26-2936" fmla="*/ 338 h 406"/>
              <a:gd name="connsiteX27-2937" fmla="*/ 84 w 485"/>
              <a:gd name="connsiteY27-2938" fmla="*/ 348 h 406"/>
              <a:gd name="connsiteX28-2939" fmla="*/ 84 w 485"/>
              <a:gd name="connsiteY28-2940" fmla="*/ 348 h 406"/>
              <a:gd name="connsiteX29-2941" fmla="*/ 84 w 485"/>
              <a:gd name="connsiteY29-2942" fmla="*/ 354 h 406"/>
              <a:gd name="connsiteX30-2943" fmla="*/ 90 w 485"/>
              <a:gd name="connsiteY30-2944" fmla="*/ 354 h 406"/>
              <a:gd name="connsiteX31-2945" fmla="*/ 95 w 485"/>
              <a:gd name="connsiteY31-2946" fmla="*/ 354 h 406"/>
              <a:gd name="connsiteX32-2947" fmla="*/ 100 w 485"/>
              <a:gd name="connsiteY32-2948" fmla="*/ 354 h 406"/>
              <a:gd name="connsiteX33-2949" fmla="*/ 111 w 485"/>
              <a:gd name="connsiteY33-2950" fmla="*/ 354 h 406"/>
              <a:gd name="connsiteX34-2951" fmla="*/ 121 w 485"/>
              <a:gd name="connsiteY34-2952" fmla="*/ 348 h 406"/>
              <a:gd name="connsiteX35-2953" fmla="*/ 137 w 485"/>
              <a:gd name="connsiteY35-2954" fmla="*/ 348 h 406"/>
              <a:gd name="connsiteX36-2955" fmla="*/ 153 w 485"/>
              <a:gd name="connsiteY36-2956" fmla="*/ 348 h 406"/>
              <a:gd name="connsiteX37-2957" fmla="*/ 174 w 485"/>
              <a:gd name="connsiteY37-2958" fmla="*/ 343 h 406"/>
              <a:gd name="connsiteX38-2959" fmla="*/ 216 w 485"/>
              <a:gd name="connsiteY38-2960" fmla="*/ 338 h 406"/>
              <a:gd name="connsiteX39-2961" fmla="*/ 258 w 485"/>
              <a:gd name="connsiteY39-2962" fmla="*/ 333 h 406"/>
              <a:gd name="connsiteX40-2963" fmla="*/ 295 w 485"/>
              <a:gd name="connsiteY40-2964" fmla="*/ 327 h 406"/>
              <a:gd name="connsiteX41-2965" fmla="*/ 332 w 485"/>
              <a:gd name="connsiteY41-2966" fmla="*/ 317 h 406"/>
              <a:gd name="connsiteX42-2967" fmla="*/ 348 w 485"/>
              <a:gd name="connsiteY42-2968" fmla="*/ 317 h 406"/>
              <a:gd name="connsiteX43-2969" fmla="*/ 364 w 485"/>
              <a:gd name="connsiteY43-2970" fmla="*/ 311 h 406"/>
              <a:gd name="connsiteX44-2971" fmla="*/ 374 w 485"/>
              <a:gd name="connsiteY44-2972" fmla="*/ 311 h 406"/>
              <a:gd name="connsiteX45-2973" fmla="*/ 390 w 485"/>
              <a:gd name="connsiteY45-2974" fmla="*/ 306 h 406"/>
              <a:gd name="connsiteX46-2975" fmla="*/ 395 w 485"/>
              <a:gd name="connsiteY46-2976" fmla="*/ 306 h 406"/>
              <a:gd name="connsiteX47-2977" fmla="*/ 406 w 485"/>
              <a:gd name="connsiteY47-2978" fmla="*/ 306 h 406"/>
              <a:gd name="connsiteX48-2979" fmla="*/ 406 w 485"/>
              <a:gd name="connsiteY48-2980" fmla="*/ 306 h 406"/>
              <a:gd name="connsiteX49-2981" fmla="*/ 411 w 485"/>
              <a:gd name="connsiteY49-2982" fmla="*/ 306 h 406"/>
              <a:gd name="connsiteX50-2983" fmla="*/ 416 w 485"/>
              <a:gd name="connsiteY50-2984" fmla="*/ 306 h 406"/>
              <a:gd name="connsiteX51-2985" fmla="*/ 422 w 485"/>
              <a:gd name="connsiteY51-2986" fmla="*/ 306 h 406"/>
              <a:gd name="connsiteX52-2987" fmla="*/ 427 w 485"/>
              <a:gd name="connsiteY52-2988" fmla="*/ 306 h 406"/>
              <a:gd name="connsiteX53-2989" fmla="*/ 437 w 485"/>
              <a:gd name="connsiteY53-2990" fmla="*/ 306 h 406"/>
              <a:gd name="connsiteX54-2991" fmla="*/ 443 w 485"/>
              <a:gd name="connsiteY54-2992" fmla="*/ 311 h 406"/>
              <a:gd name="connsiteX55-2993" fmla="*/ 453 w 485"/>
              <a:gd name="connsiteY55-2994" fmla="*/ 311 h 406"/>
              <a:gd name="connsiteX56-2995" fmla="*/ 464 w 485"/>
              <a:gd name="connsiteY56-2996" fmla="*/ 317 h 406"/>
              <a:gd name="connsiteX57-2997" fmla="*/ 469 w 485"/>
              <a:gd name="connsiteY57-2998" fmla="*/ 322 h 406"/>
              <a:gd name="connsiteX58-2999" fmla="*/ 479 w 485"/>
              <a:gd name="connsiteY58-3000" fmla="*/ 333 h 406"/>
              <a:gd name="connsiteX59-3001" fmla="*/ 479 w 485"/>
              <a:gd name="connsiteY59-3002" fmla="*/ 338 h 406"/>
              <a:gd name="connsiteX60-3003" fmla="*/ 485 w 485"/>
              <a:gd name="connsiteY60-3004" fmla="*/ 338 h 406"/>
              <a:gd name="connsiteX61-3005" fmla="*/ 485 w 485"/>
              <a:gd name="connsiteY61-3006" fmla="*/ 343 h 406"/>
              <a:gd name="connsiteX62-3007" fmla="*/ 469 w 485"/>
              <a:gd name="connsiteY62-3008" fmla="*/ 348 h 406"/>
              <a:gd name="connsiteX63-3009" fmla="*/ 464 w 485"/>
              <a:gd name="connsiteY63-3010" fmla="*/ 348 h 406"/>
              <a:gd name="connsiteX64-3011" fmla="*/ 458 w 485"/>
              <a:gd name="connsiteY64-3012" fmla="*/ 348 h 406"/>
              <a:gd name="connsiteX65-3013" fmla="*/ 453 w 485"/>
              <a:gd name="connsiteY65-3014" fmla="*/ 348 h 406"/>
              <a:gd name="connsiteX66-3015" fmla="*/ 443 w 485"/>
              <a:gd name="connsiteY66-3016" fmla="*/ 348 h 406"/>
              <a:gd name="connsiteX67-3017" fmla="*/ 432 w 485"/>
              <a:gd name="connsiteY67-3018" fmla="*/ 348 h 406"/>
              <a:gd name="connsiteX68-3019" fmla="*/ 416 w 485"/>
              <a:gd name="connsiteY68-3020" fmla="*/ 354 h 406"/>
              <a:gd name="connsiteX69-3021" fmla="*/ 400 w 485"/>
              <a:gd name="connsiteY69-3022" fmla="*/ 354 h 406"/>
              <a:gd name="connsiteX70-3023" fmla="*/ 379 w 485"/>
              <a:gd name="connsiteY70-3024" fmla="*/ 354 h 406"/>
              <a:gd name="connsiteX71-3025" fmla="*/ 353 w 485"/>
              <a:gd name="connsiteY71-3026" fmla="*/ 359 h 406"/>
              <a:gd name="connsiteX72-3027" fmla="*/ 327 w 485"/>
              <a:gd name="connsiteY72-3028" fmla="*/ 359 h 406"/>
              <a:gd name="connsiteX73-3029" fmla="*/ 295 w 485"/>
              <a:gd name="connsiteY73-3030" fmla="*/ 359 h 406"/>
              <a:gd name="connsiteX74-3031" fmla="*/ 269 w 485"/>
              <a:gd name="connsiteY74-3032" fmla="*/ 364 h 406"/>
              <a:gd name="connsiteX75-3033" fmla="*/ 248 w 485"/>
              <a:gd name="connsiteY75-3034" fmla="*/ 364 h 406"/>
              <a:gd name="connsiteX76-3035" fmla="*/ 221 w 485"/>
              <a:gd name="connsiteY76-3036" fmla="*/ 369 h 406"/>
              <a:gd name="connsiteX77-3037" fmla="*/ 200 w 485"/>
              <a:gd name="connsiteY77-3038" fmla="*/ 369 h 406"/>
              <a:gd name="connsiteX78-3039" fmla="*/ 184 w 485"/>
              <a:gd name="connsiteY78-3040" fmla="*/ 375 h 406"/>
              <a:gd name="connsiteX79-3041" fmla="*/ 163 w 485"/>
              <a:gd name="connsiteY79-3042" fmla="*/ 375 h 406"/>
              <a:gd name="connsiteX80-3043" fmla="*/ 148 w 485"/>
              <a:gd name="connsiteY80-3044" fmla="*/ 375 h 406"/>
              <a:gd name="connsiteX81-3045" fmla="*/ 137 w 485"/>
              <a:gd name="connsiteY81-3046" fmla="*/ 380 h 406"/>
              <a:gd name="connsiteX82-3047" fmla="*/ 121 w 485"/>
              <a:gd name="connsiteY82-3048" fmla="*/ 380 h 406"/>
              <a:gd name="connsiteX83-3049" fmla="*/ 111 w 485"/>
              <a:gd name="connsiteY83-3050" fmla="*/ 385 h 406"/>
              <a:gd name="connsiteX84-3051" fmla="*/ 100 w 485"/>
              <a:gd name="connsiteY84-3052" fmla="*/ 385 h 406"/>
              <a:gd name="connsiteX85-3053" fmla="*/ 90 w 485"/>
              <a:gd name="connsiteY85-3054" fmla="*/ 391 h 406"/>
              <a:gd name="connsiteX86-3055" fmla="*/ 84 w 485"/>
              <a:gd name="connsiteY86-3056" fmla="*/ 391 h 406"/>
              <a:gd name="connsiteX87-3057" fmla="*/ 69 w 485"/>
              <a:gd name="connsiteY87-3058" fmla="*/ 396 h 406"/>
              <a:gd name="connsiteX88-3059" fmla="*/ 53 w 485"/>
              <a:gd name="connsiteY88-3060" fmla="*/ 401 h 406"/>
              <a:gd name="connsiteX89-3061" fmla="*/ 48 w 485"/>
              <a:gd name="connsiteY89-3062" fmla="*/ 406 h 406"/>
              <a:gd name="connsiteX90-3063" fmla="*/ 37 w 485"/>
              <a:gd name="connsiteY90-3064" fmla="*/ 406 h 406"/>
              <a:gd name="connsiteX91-3065" fmla="*/ 32 w 485"/>
              <a:gd name="connsiteY91-3066" fmla="*/ 406 h 406"/>
              <a:gd name="connsiteX92-3067" fmla="*/ 26 w 485"/>
              <a:gd name="connsiteY92-3068" fmla="*/ 401 h 406"/>
              <a:gd name="connsiteX93-3069" fmla="*/ 21 w 485"/>
              <a:gd name="connsiteY93-3070" fmla="*/ 401 h 406"/>
              <a:gd name="connsiteX94-3071" fmla="*/ 16 w 485"/>
              <a:gd name="connsiteY94-3072" fmla="*/ 396 h 406"/>
              <a:gd name="connsiteX95-3073" fmla="*/ 11 w 485"/>
              <a:gd name="connsiteY95-3074" fmla="*/ 391 h 406"/>
              <a:gd name="connsiteX96-3075" fmla="*/ 5 w 485"/>
              <a:gd name="connsiteY96-3076" fmla="*/ 385 h 406"/>
              <a:gd name="connsiteX97-3077" fmla="*/ 0 w 485"/>
              <a:gd name="connsiteY97-3078" fmla="*/ 380 h 406"/>
              <a:gd name="connsiteX98-3079" fmla="*/ 0 w 485"/>
              <a:gd name="connsiteY98-3080" fmla="*/ 375 h 406"/>
              <a:gd name="connsiteX99-3081" fmla="*/ 0 w 485"/>
              <a:gd name="connsiteY99-3082" fmla="*/ 369 h 406"/>
              <a:gd name="connsiteX100-3083" fmla="*/ 0 w 485"/>
              <a:gd name="connsiteY100-3084" fmla="*/ 364 h 406"/>
              <a:gd name="connsiteX101-3085" fmla="*/ 5 w 485"/>
              <a:gd name="connsiteY101-3086" fmla="*/ 359 h 406"/>
              <a:gd name="connsiteX102-3087" fmla="*/ 11 w 485"/>
              <a:gd name="connsiteY102-3088" fmla="*/ 354 h 406"/>
              <a:gd name="connsiteX103-3089" fmla="*/ 21 w 485"/>
              <a:gd name="connsiteY103-3090" fmla="*/ 348 h 406"/>
              <a:gd name="connsiteX104-3091" fmla="*/ 26 w 485"/>
              <a:gd name="connsiteY104-3092" fmla="*/ 343 h 406"/>
              <a:gd name="connsiteX105-3093" fmla="*/ 32 w 485"/>
              <a:gd name="connsiteY105-3094" fmla="*/ 338 h 406"/>
              <a:gd name="connsiteX106-3095" fmla="*/ 42 w 485"/>
              <a:gd name="connsiteY106-3096" fmla="*/ 333 h 406"/>
              <a:gd name="connsiteX107-3097" fmla="*/ 53 w 485"/>
              <a:gd name="connsiteY107-3098" fmla="*/ 322 h 406"/>
              <a:gd name="connsiteX108-3099" fmla="*/ 58 w 485"/>
              <a:gd name="connsiteY108-3100" fmla="*/ 311 h 406"/>
              <a:gd name="connsiteX109-3101" fmla="*/ 69 w 485"/>
              <a:gd name="connsiteY109-3102" fmla="*/ 301 h 406"/>
              <a:gd name="connsiteX110-3103" fmla="*/ 79 w 485"/>
              <a:gd name="connsiteY110-3104" fmla="*/ 285 h 406"/>
              <a:gd name="connsiteX111-3105" fmla="*/ 95 w 485"/>
              <a:gd name="connsiteY111-3106" fmla="*/ 269 h 406"/>
              <a:gd name="connsiteX112-3107" fmla="*/ 116 w 485"/>
              <a:gd name="connsiteY112-3108" fmla="*/ 232 h 406"/>
              <a:gd name="connsiteX113-3109" fmla="*/ 142 w 485"/>
              <a:gd name="connsiteY113-3110" fmla="*/ 201 h 406"/>
              <a:gd name="connsiteX114-3111" fmla="*/ 163 w 485"/>
              <a:gd name="connsiteY114-3112" fmla="*/ 169 h 406"/>
              <a:gd name="connsiteX115-3113" fmla="*/ 184 w 485"/>
              <a:gd name="connsiteY115-3114" fmla="*/ 132 h 406"/>
              <a:gd name="connsiteX116-3115" fmla="*/ 190 w 485"/>
              <a:gd name="connsiteY116-3116" fmla="*/ 116 h 406"/>
              <a:gd name="connsiteX117-3117" fmla="*/ 200 w 485"/>
              <a:gd name="connsiteY117-3118" fmla="*/ 100 h 406"/>
              <a:gd name="connsiteX118-3119" fmla="*/ 206 w 485"/>
              <a:gd name="connsiteY118-3120" fmla="*/ 90 h 406"/>
              <a:gd name="connsiteX119-3121" fmla="*/ 211 w 485"/>
              <a:gd name="connsiteY119-3122" fmla="*/ 79 h 406"/>
              <a:gd name="connsiteX120-3123" fmla="*/ 216 w 485"/>
              <a:gd name="connsiteY120-3124" fmla="*/ 69 h 406"/>
              <a:gd name="connsiteX121-3125" fmla="*/ 221 w 485"/>
              <a:gd name="connsiteY121-3126" fmla="*/ 58 h 406"/>
              <a:gd name="connsiteX122-3127" fmla="*/ 221 w 485"/>
              <a:gd name="connsiteY122-3128" fmla="*/ 53 h 406"/>
              <a:gd name="connsiteX123-3129" fmla="*/ 227 w 485"/>
              <a:gd name="connsiteY123-3130" fmla="*/ 48 h 406"/>
              <a:gd name="connsiteX124-3131" fmla="*/ 227 w 485"/>
              <a:gd name="connsiteY124-3132" fmla="*/ 48 h 406"/>
              <a:gd name="connsiteX0-3133" fmla="*/ 227 w 485"/>
              <a:gd name="connsiteY0-3134" fmla="*/ 48 h 406"/>
              <a:gd name="connsiteX1-3135" fmla="*/ 227 w 485"/>
              <a:gd name="connsiteY1-3136" fmla="*/ 42 h 406"/>
              <a:gd name="connsiteX2-3137" fmla="*/ 227 w 485"/>
              <a:gd name="connsiteY2-3138" fmla="*/ 32 h 406"/>
              <a:gd name="connsiteX3-3139" fmla="*/ 227 w 485"/>
              <a:gd name="connsiteY3-3140" fmla="*/ 27 h 406"/>
              <a:gd name="connsiteX4-3141" fmla="*/ 221 w 485"/>
              <a:gd name="connsiteY4-3142" fmla="*/ 21 h 406"/>
              <a:gd name="connsiteX5-3143" fmla="*/ 216 w 485"/>
              <a:gd name="connsiteY5-3144" fmla="*/ 11 h 406"/>
              <a:gd name="connsiteX6-3145" fmla="*/ 216 w 485"/>
              <a:gd name="connsiteY6-3146" fmla="*/ 6 h 406"/>
              <a:gd name="connsiteX7-3147" fmla="*/ 221 w 485"/>
              <a:gd name="connsiteY7-3148" fmla="*/ 6 h 406"/>
              <a:gd name="connsiteX8-3149" fmla="*/ 221 w 485"/>
              <a:gd name="connsiteY8-3150" fmla="*/ 0 h 406"/>
              <a:gd name="connsiteX9-3151" fmla="*/ 227 w 485"/>
              <a:gd name="connsiteY9-3152" fmla="*/ 0 h 406"/>
              <a:gd name="connsiteX10-3153" fmla="*/ 242 w 485"/>
              <a:gd name="connsiteY10-3154" fmla="*/ 0 h 406"/>
              <a:gd name="connsiteX11-3155" fmla="*/ 295 w 485"/>
              <a:gd name="connsiteY11-3156" fmla="*/ 64 h 406"/>
              <a:gd name="connsiteX12-3157" fmla="*/ 290 w 485"/>
              <a:gd name="connsiteY12-3158" fmla="*/ 74 h 406"/>
              <a:gd name="connsiteX13-3159" fmla="*/ 279 w 485"/>
              <a:gd name="connsiteY13-3160" fmla="*/ 85 h 406"/>
              <a:gd name="connsiteX14-3161" fmla="*/ 274 w 485"/>
              <a:gd name="connsiteY14-3162" fmla="*/ 95 h 406"/>
              <a:gd name="connsiteX15-3163" fmla="*/ 258 w 485"/>
              <a:gd name="connsiteY15-3164" fmla="*/ 111 h 406"/>
              <a:gd name="connsiteX16-3165" fmla="*/ 248 w 485"/>
              <a:gd name="connsiteY16-3166" fmla="*/ 132 h 406"/>
              <a:gd name="connsiteX17-3167" fmla="*/ 216 w 485"/>
              <a:gd name="connsiteY17-3168" fmla="*/ 169 h 406"/>
              <a:gd name="connsiteX18-3169" fmla="*/ 190 w 485"/>
              <a:gd name="connsiteY18-3170" fmla="*/ 206 h 406"/>
              <a:gd name="connsiteX19-3171" fmla="*/ 163 w 485"/>
              <a:gd name="connsiteY19-3172" fmla="*/ 243 h 406"/>
              <a:gd name="connsiteX20-3173" fmla="*/ 137 w 485"/>
              <a:gd name="connsiteY20-3174" fmla="*/ 280 h 406"/>
              <a:gd name="connsiteX21-3175" fmla="*/ 121 w 485"/>
              <a:gd name="connsiteY21-3176" fmla="*/ 296 h 406"/>
              <a:gd name="connsiteX22-3177" fmla="*/ 111 w 485"/>
              <a:gd name="connsiteY22-3178" fmla="*/ 311 h 406"/>
              <a:gd name="connsiteX23-3179" fmla="*/ 100 w 485"/>
              <a:gd name="connsiteY23-3180" fmla="*/ 322 h 406"/>
              <a:gd name="connsiteX24-3181" fmla="*/ 95 w 485"/>
              <a:gd name="connsiteY24-3182" fmla="*/ 333 h 406"/>
              <a:gd name="connsiteX25-3183" fmla="*/ 90 w 485"/>
              <a:gd name="connsiteY25-3184" fmla="*/ 338 h 406"/>
              <a:gd name="connsiteX26-3185" fmla="*/ 84 w 485"/>
              <a:gd name="connsiteY26-3186" fmla="*/ 348 h 406"/>
              <a:gd name="connsiteX27-3187" fmla="*/ 84 w 485"/>
              <a:gd name="connsiteY27-3188" fmla="*/ 348 h 406"/>
              <a:gd name="connsiteX28-3189" fmla="*/ 84 w 485"/>
              <a:gd name="connsiteY28-3190" fmla="*/ 354 h 406"/>
              <a:gd name="connsiteX29-3191" fmla="*/ 90 w 485"/>
              <a:gd name="connsiteY29-3192" fmla="*/ 354 h 406"/>
              <a:gd name="connsiteX30-3193" fmla="*/ 95 w 485"/>
              <a:gd name="connsiteY30-3194" fmla="*/ 354 h 406"/>
              <a:gd name="connsiteX31-3195" fmla="*/ 100 w 485"/>
              <a:gd name="connsiteY31-3196" fmla="*/ 354 h 406"/>
              <a:gd name="connsiteX32-3197" fmla="*/ 111 w 485"/>
              <a:gd name="connsiteY32-3198" fmla="*/ 354 h 406"/>
              <a:gd name="connsiteX33-3199" fmla="*/ 121 w 485"/>
              <a:gd name="connsiteY33-3200" fmla="*/ 348 h 406"/>
              <a:gd name="connsiteX34-3201" fmla="*/ 137 w 485"/>
              <a:gd name="connsiteY34-3202" fmla="*/ 348 h 406"/>
              <a:gd name="connsiteX35-3203" fmla="*/ 153 w 485"/>
              <a:gd name="connsiteY35-3204" fmla="*/ 348 h 406"/>
              <a:gd name="connsiteX36-3205" fmla="*/ 174 w 485"/>
              <a:gd name="connsiteY36-3206" fmla="*/ 343 h 406"/>
              <a:gd name="connsiteX37-3207" fmla="*/ 216 w 485"/>
              <a:gd name="connsiteY37-3208" fmla="*/ 338 h 406"/>
              <a:gd name="connsiteX38-3209" fmla="*/ 258 w 485"/>
              <a:gd name="connsiteY38-3210" fmla="*/ 333 h 406"/>
              <a:gd name="connsiteX39-3211" fmla="*/ 295 w 485"/>
              <a:gd name="connsiteY39-3212" fmla="*/ 327 h 406"/>
              <a:gd name="connsiteX40-3213" fmla="*/ 332 w 485"/>
              <a:gd name="connsiteY40-3214" fmla="*/ 317 h 406"/>
              <a:gd name="connsiteX41-3215" fmla="*/ 348 w 485"/>
              <a:gd name="connsiteY41-3216" fmla="*/ 317 h 406"/>
              <a:gd name="connsiteX42-3217" fmla="*/ 364 w 485"/>
              <a:gd name="connsiteY42-3218" fmla="*/ 311 h 406"/>
              <a:gd name="connsiteX43-3219" fmla="*/ 374 w 485"/>
              <a:gd name="connsiteY43-3220" fmla="*/ 311 h 406"/>
              <a:gd name="connsiteX44-3221" fmla="*/ 390 w 485"/>
              <a:gd name="connsiteY44-3222" fmla="*/ 306 h 406"/>
              <a:gd name="connsiteX45-3223" fmla="*/ 395 w 485"/>
              <a:gd name="connsiteY45-3224" fmla="*/ 306 h 406"/>
              <a:gd name="connsiteX46-3225" fmla="*/ 406 w 485"/>
              <a:gd name="connsiteY46-3226" fmla="*/ 306 h 406"/>
              <a:gd name="connsiteX47-3227" fmla="*/ 406 w 485"/>
              <a:gd name="connsiteY47-3228" fmla="*/ 306 h 406"/>
              <a:gd name="connsiteX48-3229" fmla="*/ 411 w 485"/>
              <a:gd name="connsiteY48-3230" fmla="*/ 306 h 406"/>
              <a:gd name="connsiteX49-3231" fmla="*/ 416 w 485"/>
              <a:gd name="connsiteY49-3232" fmla="*/ 306 h 406"/>
              <a:gd name="connsiteX50-3233" fmla="*/ 422 w 485"/>
              <a:gd name="connsiteY50-3234" fmla="*/ 306 h 406"/>
              <a:gd name="connsiteX51-3235" fmla="*/ 427 w 485"/>
              <a:gd name="connsiteY51-3236" fmla="*/ 306 h 406"/>
              <a:gd name="connsiteX52-3237" fmla="*/ 437 w 485"/>
              <a:gd name="connsiteY52-3238" fmla="*/ 306 h 406"/>
              <a:gd name="connsiteX53-3239" fmla="*/ 443 w 485"/>
              <a:gd name="connsiteY53-3240" fmla="*/ 311 h 406"/>
              <a:gd name="connsiteX54-3241" fmla="*/ 453 w 485"/>
              <a:gd name="connsiteY54-3242" fmla="*/ 311 h 406"/>
              <a:gd name="connsiteX55-3243" fmla="*/ 464 w 485"/>
              <a:gd name="connsiteY55-3244" fmla="*/ 317 h 406"/>
              <a:gd name="connsiteX56-3245" fmla="*/ 469 w 485"/>
              <a:gd name="connsiteY56-3246" fmla="*/ 322 h 406"/>
              <a:gd name="connsiteX57-3247" fmla="*/ 479 w 485"/>
              <a:gd name="connsiteY57-3248" fmla="*/ 333 h 406"/>
              <a:gd name="connsiteX58-3249" fmla="*/ 479 w 485"/>
              <a:gd name="connsiteY58-3250" fmla="*/ 338 h 406"/>
              <a:gd name="connsiteX59-3251" fmla="*/ 485 w 485"/>
              <a:gd name="connsiteY59-3252" fmla="*/ 338 h 406"/>
              <a:gd name="connsiteX60-3253" fmla="*/ 485 w 485"/>
              <a:gd name="connsiteY60-3254" fmla="*/ 343 h 406"/>
              <a:gd name="connsiteX61-3255" fmla="*/ 469 w 485"/>
              <a:gd name="connsiteY61-3256" fmla="*/ 348 h 406"/>
              <a:gd name="connsiteX62-3257" fmla="*/ 464 w 485"/>
              <a:gd name="connsiteY62-3258" fmla="*/ 348 h 406"/>
              <a:gd name="connsiteX63-3259" fmla="*/ 458 w 485"/>
              <a:gd name="connsiteY63-3260" fmla="*/ 348 h 406"/>
              <a:gd name="connsiteX64-3261" fmla="*/ 453 w 485"/>
              <a:gd name="connsiteY64-3262" fmla="*/ 348 h 406"/>
              <a:gd name="connsiteX65-3263" fmla="*/ 443 w 485"/>
              <a:gd name="connsiteY65-3264" fmla="*/ 348 h 406"/>
              <a:gd name="connsiteX66-3265" fmla="*/ 432 w 485"/>
              <a:gd name="connsiteY66-3266" fmla="*/ 348 h 406"/>
              <a:gd name="connsiteX67-3267" fmla="*/ 416 w 485"/>
              <a:gd name="connsiteY67-3268" fmla="*/ 354 h 406"/>
              <a:gd name="connsiteX68-3269" fmla="*/ 400 w 485"/>
              <a:gd name="connsiteY68-3270" fmla="*/ 354 h 406"/>
              <a:gd name="connsiteX69-3271" fmla="*/ 379 w 485"/>
              <a:gd name="connsiteY69-3272" fmla="*/ 354 h 406"/>
              <a:gd name="connsiteX70-3273" fmla="*/ 353 w 485"/>
              <a:gd name="connsiteY70-3274" fmla="*/ 359 h 406"/>
              <a:gd name="connsiteX71-3275" fmla="*/ 327 w 485"/>
              <a:gd name="connsiteY71-3276" fmla="*/ 359 h 406"/>
              <a:gd name="connsiteX72-3277" fmla="*/ 295 w 485"/>
              <a:gd name="connsiteY72-3278" fmla="*/ 359 h 406"/>
              <a:gd name="connsiteX73-3279" fmla="*/ 269 w 485"/>
              <a:gd name="connsiteY73-3280" fmla="*/ 364 h 406"/>
              <a:gd name="connsiteX74-3281" fmla="*/ 248 w 485"/>
              <a:gd name="connsiteY74-3282" fmla="*/ 364 h 406"/>
              <a:gd name="connsiteX75-3283" fmla="*/ 221 w 485"/>
              <a:gd name="connsiteY75-3284" fmla="*/ 369 h 406"/>
              <a:gd name="connsiteX76-3285" fmla="*/ 200 w 485"/>
              <a:gd name="connsiteY76-3286" fmla="*/ 369 h 406"/>
              <a:gd name="connsiteX77-3287" fmla="*/ 184 w 485"/>
              <a:gd name="connsiteY77-3288" fmla="*/ 375 h 406"/>
              <a:gd name="connsiteX78-3289" fmla="*/ 163 w 485"/>
              <a:gd name="connsiteY78-3290" fmla="*/ 375 h 406"/>
              <a:gd name="connsiteX79-3291" fmla="*/ 148 w 485"/>
              <a:gd name="connsiteY79-3292" fmla="*/ 375 h 406"/>
              <a:gd name="connsiteX80-3293" fmla="*/ 137 w 485"/>
              <a:gd name="connsiteY80-3294" fmla="*/ 380 h 406"/>
              <a:gd name="connsiteX81-3295" fmla="*/ 121 w 485"/>
              <a:gd name="connsiteY81-3296" fmla="*/ 380 h 406"/>
              <a:gd name="connsiteX82-3297" fmla="*/ 111 w 485"/>
              <a:gd name="connsiteY82-3298" fmla="*/ 385 h 406"/>
              <a:gd name="connsiteX83-3299" fmla="*/ 100 w 485"/>
              <a:gd name="connsiteY83-3300" fmla="*/ 385 h 406"/>
              <a:gd name="connsiteX84-3301" fmla="*/ 90 w 485"/>
              <a:gd name="connsiteY84-3302" fmla="*/ 391 h 406"/>
              <a:gd name="connsiteX85-3303" fmla="*/ 84 w 485"/>
              <a:gd name="connsiteY85-3304" fmla="*/ 391 h 406"/>
              <a:gd name="connsiteX86-3305" fmla="*/ 69 w 485"/>
              <a:gd name="connsiteY86-3306" fmla="*/ 396 h 406"/>
              <a:gd name="connsiteX87-3307" fmla="*/ 53 w 485"/>
              <a:gd name="connsiteY87-3308" fmla="*/ 401 h 406"/>
              <a:gd name="connsiteX88-3309" fmla="*/ 48 w 485"/>
              <a:gd name="connsiteY88-3310" fmla="*/ 406 h 406"/>
              <a:gd name="connsiteX89-3311" fmla="*/ 37 w 485"/>
              <a:gd name="connsiteY89-3312" fmla="*/ 406 h 406"/>
              <a:gd name="connsiteX90-3313" fmla="*/ 32 w 485"/>
              <a:gd name="connsiteY90-3314" fmla="*/ 406 h 406"/>
              <a:gd name="connsiteX91-3315" fmla="*/ 26 w 485"/>
              <a:gd name="connsiteY91-3316" fmla="*/ 401 h 406"/>
              <a:gd name="connsiteX92-3317" fmla="*/ 21 w 485"/>
              <a:gd name="connsiteY92-3318" fmla="*/ 401 h 406"/>
              <a:gd name="connsiteX93-3319" fmla="*/ 16 w 485"/>
              <a:gd name="connsiteY93-3320" fmla="*/ 396 h 406"/>
              <a:gd name="connsiteX94-3321" fmla="*/ 11 w 485"/>
              <a:gd name="connsiteY94-3322" fmla="*/ 391 h 406"/>
              <a:gd name="connsiteX95-3323" fmla="*/ 5 w 485"/>
              <a:gd name="connsiteY95-3324" fmla="*/ 385 h 406"/>
              <a:gd name="connsiteX96-3325" fmla="*/ 0 w 485"/>
              <a:gd name="connsiteY96-3326" fmla="*/ 380 h 406"/>
              <a:gd name="connsiteX97-3327" fmla="*/ 0 w 485"/>
              <a:gd name="connsiteY97-3328" fmla="*/ 375 h 406"/>
              <a:gd name="connsiteX98-3329" fmla="*/ 0 w 485"/>
              <a:gd name="connsiteY98-3330" fmla="*/ 369 h 406"/>
              <a:gd name="connsiteX99-3331" fmla="*/ 0 w 485"/>
              <a:gd name="connsiteY99-3332" fmla="*/ 364 h 406"/>
              <a:gd name="connsiteX100-3333" fmla="*/ 5 w 485"/>
              <a:gd name="connsiteY100-3334" fmla="*/ 359 h 406"/>
              <a:gd name="connsiteX101-3335" fmla="*/ 11 w 485"/>
              <a:gd name="connsiteY101-3336" fmla="*/ 354 h 406"/>
              <a:gd name="connsiteX102-3337" fmla="*/ 21 w 485"/>
              <a:gd name="connsiteY102-3338" fmla="*/ 348 h 406"/>
              <a:gd name="connsiteX103-3339" fmla="*/ 26 w 485"/>
              <a:gd name="connsiteY103-3340" fmla="*/ 343 h 406"/>
              <a:gd name="connsiteX104-3341" fmla="*/ 32 w 485"/>
              <a:gd name="connsiteY104-3342" fmla="*/ 338 h 406"/>
              <a:gd name="connsiteX105-3343" fmla="*/ 42 w 485"/>
              <a:gd name="connsiteY105-3344" fmla="*/ 333 h 406"/>
              <a:gd name="connsiteX106-3345" fmla="*/ 53 w 485"/>
              <a:gd name="connsiteY106-3346" fmla="*/ 322 h 406"/>
              <a:gd name="connsiteX107-3347" fmla="*/ 58 w 485"/>
              <a:gd name="connsiteY107-3348" fmla="*/ 311 h 406"/>
              <a:gd name="connsiteX108-3349" fmla="*/ 69 w 485"/>
              <a:gd name="connsiteY108-3350" fmla="*/ 301 h 406"/>
              <a:gd name="connsiteX109-3351" fmla="*/ 79 w 485"/>
              <a:gd name="connsiteY109-3352" fmla="*/ 285 h 406"/>
              <a:gd name="connsiteX110-3353" fmla="*/ 95 w 485"/>
              <a:gd name="connsiteY110-3354" fmla="*/ 269 h 406"/>
              <a:gd name="connsiteX111-3355" fmla="*/ 116 w 485"/>
              <a:gd name="connsiteY111-3356" fmla="*/ 232 h 406"/>
              <a:gd name="connsiteX112-3357" fmla="*/ 142 w 485"/>
              <a:gd name="connsiteY112-3358" fmla="*/ 201 h 406"/>
              <a:gd name="connsiteX113-3359" fmla="*/ 163 w 485"/>
              <a:gd name="connsiteY113-3360" fmla="*/ 169 h 406"/>
              <a:gd name="connsiteX114-3361" fmla="*/ 184 w 485"/>
              <a:gd name="connsiteY114-3362" fmla="*/ 132 h 406"/>
              <a:gd name="connsiteX115-3363" fmla="*/ 190 w 485"/>
              <a:gd name="connsiteY115-3364" fmla="*/ 116 h 406"/>
              <a:gd name="connsiteX116-3365" fmla="*/ 200 w 485"/>
              <a:gd name="connsiteY116-3366" fmla="*/ 100 h 406"/>
              <a:gd name="connsiteX117-3367" fmla="*/ 206 w 485"/>
              <a:gd name="connsiteY117-3368" fmla="*/ 90 h 406"/>
              <a:gd name="connsiteX118-3369" fmla="*/ 211 w 485"/>
              <a:gd name="connsiteY118-3370" fmla="*/ 79 h 406"/>
              <a:gd name="connsiteX119-3371" fmla="*/ 216 w 485"/>
              <a:gd name="connsiteY119-3372" fmla="*/ 69 h 406"/>
              <a:gd name="connsiteX120-3373" fmla="*/ 221 w 485"/>
              <a:gd name="connsiteY120-3374" fmla="*/ 58 h 406"/>
              <a:gd name="connsiteX121-3375" fmla="*/ 221 w 485"/>
              <a:gd name="connsiteY121-3376" fmla="*/ 53 h 406"/>
              <a:gd name="connsiteX122-3377" fmla="*/ 227 w 485"/>
              <a:gd name="connsiteY122-3378" fmla="*/ 48 h 406"/>
              <a:gd name="connsiteX123-3379" fmla="*/ 227 w 485"/>
              <a:gd name="connsiteY123-3380" fmla="*/ 48 h 406"/>
              <a:gd name="connsiteX0-3381" fmla="*/ 227 w 485"/>
              <a:gd name="connsiteY0-3382" fmla="*/ 48 h 406"/>
              <a:gd name="connsiteX1-3383" fmla="*/ 227 w 485"/>
              <a:gd name="connsiteY1-3384" fmla="*/ 42 h 406"/>
              <a:gd name="connsiteX2-3385" fmla="*/ 227 w 485"/>
              <a:gd name="connsiteY2-3386" fmla="*/ 32 h 406"/>
              <a:gd name="connsiteX3-3387" fmla="*/ 227 w 485"/>
              <a:gd name="connsiteY3-3388" fmla="*/ 27 h 406"/>
              <a:gd name="connsiteX4-3389" fmla="*/ 221 w 485"/>
              <a:gd name="connsiteY4-3390" fmla="*/ 21 h 406"/>
              <a:gd name="connsiteX5-3391" fmla="*/ 216 w 485"/>
              <a:gd name="connsiteY5-3392" fmla="*/ 11 h 406"/>
              <a:gd name="connsiteX6-3393" fmla="*/ 216 w 485"/>
              <a:gd name="connsiteY6-3394" fmla="*/ 6 h 406"/>
              <a:gd name="connsiteX7-3395" fmla="*/ 221 w 485"/>
              <a:gd name="connsiteY7-3396" fmla="*/ 6 h 406"/>
              <a:gd name="connsiteX8-3397" fmla="*/ 221 w 485"/>
              <a:gd name="connsiteY8-3398" fmla="*/ 0 h 406"/>
              <a:gd name="connsiteX9-3399" fmla="*/ 227 w 485"/>
              <a:gd name="connsiteY9-3400" fmla="*/ 0 h 406"/>
              <a:gd name="connsiteX10-3401" fmla="*/ 295 w 485"/>
              <a:gd name="connsiteY10-3402" fmla="*/ 64 h 406"/>
              <a:gd name="connsiteX11-3403" fmla="*/ 290 w 485"/>
              <a:gd name="connsiteY11-3404" fmla="*/ 74 h 406"/>
              <a:gd name="connsiteX12-3405" fmla="*/ 279 w 485"/>
              <a:gd name="connsiteY12-3406" fmla="*/ 85 h 406"/>
              <a:gd name="connsiteX13-3407" fmla="*/ 274 w 485"/>
              <a:gd name="connsiteY13-3408" fmla="*/ 95 h 406"/>
              <a:gd name="connsiteX14-3409" fmla="*/ 258 w 485"/>
              <a:gd name="connsiteY14-3410" fmla="*/ 111 h 406"/>
              <a:gd name="connsiteX15-3411" fmla="*/ 248 w 485"/>
              <a:gd name="connsiteY15-3412" fmla="*/ 132 h 406"/>
              <a:gd name="connsiteX16-3413" fmla="*/ 216 w 485"/>
              <a:gd name="connsiteY16-3414" fmla="*/ 169 h 406"/>
              <a:gd name="connsiteX17-3415" fmla="*/ 190 w 485"/>
              <a:gd name="connsiteY17-3416" fmla="*/ 206 h 406"/>
              <a:gd name="connsiteX18-3417" fmla="*/ 163 w 485"/>
              <a:gd name="connsiteY18-3418" fmla="*/ 243 h 406"/>
              <a:gd name="connsiteX19-3419" fmla="*/ 137 w 485"/>
              <a:gd name="connsiteY19-3420" fmla="*/ 280 h 406"/>
              <a:gd name="connsiteX20-3421" fmla="*/ 121 w 485"/>
              <a:gd name="connsiteY20-3422" fmla="*/ 296 h 406"/>
              <a:gd name="connsiteX21-3423" fmla="*/ 111 w 485"/>
              <a:gd name="connsiteY21-3424" fmla="*/ 311 h 406"/>
              <a:gd name="connsiteX22-3425" fmla="*/ 100 w 485"/>
              <a:gd name="connsiteY22-3426" fmla="*/ 322 h 406"/>
              <a:gd name="connsiteX23-3427" fmla="*/ 95 w 485"/>
              <a:gd name="connsiteY23-3428" fmla="*/ 333 h 406"/>
              <a:gd name="connsiteX24-3429" fmla="*/ 90 w 485"/>
              <a:gd name="connsiteY24-3430" fmla="*/ 338 h 406"/>
              <a:gd name="connsiteX25-3431" fmla="*/ 84 w 485"/>
              <a:gd name="connsiteY25-3432" fmla="*/ 348 h 406"/>
              <a:gd name="connsiteX26-3433" fmla="*/ 84 w 485"/>
              <a:gd name="connsiteY26-3434" fmla="*/ 348 h 406"/>
              <a:gd name="connsiteX27-3435" fmla="*/ 84 w 485"/>
              <a:gd name="connsiteY27-3436" fmla="*/ 354 h 406"/>
              <a:gd name="connsiteX28-3437" fmla="*/ 90 w 485"/>
              <a:gd name="connsiteY28-3438" fmla="*/ 354 h 406"/>
              <a:gd name="connsiteX29-3439" fmla="*/ 95 w 485"/>
              <a:gd name="connsiteY29-3440" fmla="*/ 354 h 406"/>
              <a:gd name="connsiteX30-3441" fmla="*/ 100 w 485"/>
              <a:gd name="connsiteY30-3442" fmla="*/ 354 h 406"/>
              <a:gd name="connsiteX31-3443" fmla="*/ 111 w 485"/>
              <a:gd name="connsiteY31-3444" fmla="*/ 354 h 406"/>
              <a:gd name="connsiteX32-3445" fmla="*/ 121 w 485"/>
              <a:gd name="connsiteY32-3446" fmla="*/ 348 h 406"/>
              <a:gd name="connsiteX33-3447" fmla="*/ 137 w 485"/>
              <a:gd name="connsiteY33-3448" fmla="*/ 348 h 406"/>
              <a:gd name="connsiteX34-3449" fmla="*/ 153 w 485"/>
              <a:gd name="connsiteY34-3450" fmla="*/ 348 h 406"/>
              <a:gd name="connsiteX35-3451" fmla="*/ 174 w 485"/>
              <a:gd name="connsiteY35-3452" fmla="*/ 343 h 406"/>
              <a:gd name="connsiteX36-3453" fmla="*/ 216 w 485"/>
              <a:gd name="connsiteY36-3454" fmla="*/ 338 h 406"/>
              <a:gd name="connsiteX37-3455" fmla="*/ 258 w 485"/>
              <a:gd name="connsiteY37-3456" fmla="*/ 333 h 406"/>
              <a:gd name="connsiteX38-3457" fmla="*/ 295 w 485"/>
              <a:gd name="connsiteY38-3458" fmla="*/ 327 h 406"/>
              <a:gd name="connsiteX39-3459" fmla="*/ 332 w 485"/>
              <a:gd name="connsiteY39-3460" fmla="*/ 317 h 406"/>
              <a:gd name="connsiteX40-3461" fmla="*/ 348 w 485"/>
              <a:gd name="connsiteY40-3462" fmla="*/ 317 h 406"/>
              <a:gd name="connsiteX41-3463" fmla="*/ 364 w 485"/>
              <a:gd name="connsiteY41-3464" fmla="*/ 311 h 406"/>
              <a:gd name="connsiteX42-3465" fmla="*/ 374 w 485"/>
              <a:gd name="connsiteY42-3466" fmla="*/ 311 h 406"/>
              <a:gd name="connsiteX43-3467" fmla="*/ 390 w 485"/>
              <a:gd name="connsiteY43-3468" fmla="*/ 306 h 406"/>
              <a:gd name="connsiteX44-3469" fmla="*/ 395 w 485"/>
              <a:gd name="connsiteY44-3470" fmla="*/ 306 h 406"/>
              <a:gd name="connsiteX45-3471" fmla="*/ 406 w 485"/>
              <a:gd name="connsiteY45-3472" fmla="*/ 306 h 406"/>
              <a:gd name="connsiteX46-3473" fmla="*/ 406 w 485"/>
              <a:gd name="connsiteY46-3474" fmla="*/ 306 h 406"/>
              <a:gd name="connsiteX47-3475" fmla="*/ 411 w 485"/>
              <a:gd name="connsiteY47-3476" fmla="*/ 306 h 406"/>
              <a:gd name="connsiteX48-3477" fmla="*/ 416 w 485"/>
              <a:gd name="connsiteY48-3478" fmla="*/ 306 h 406"/>
              <a:gd name="connsiteX49-3479" fmla="*/ 422 w 485"/>
              <a:gd name="connsiteY49-3480" fmla="*/ 306 h 406"/>
              <a:gd name="connsiteX50-3481" fmla="*/ 427 w 485"/>
              <a:gd name="connsiteY50-3482" fmla="*/ 306 h 406"/>
              <a:gd name="connsiteX51-3483" fmla="*/ 437 w 485"/>
              <a:gd name="connsiteY51-3484" fmla="*/ 306 h 406"/>
              <a:gd name="connsiteX52-3485" fmla="*/ 443 w 485"/>
              <a:gd name="connsiteY52-3486" fmla="*/ 311 h 406"/>
              <a:gd name="connsiteX53-3487" fmla="*/ 453 w 485"/>
              <a:gd name="connsiteY53-3488" fmla="*/ 311 h 406"/>
              <a:gd name="connsiteX54-3489" fmla="*/ 464 w 485"/>
              <a:gd name="connsiteY54-3490" fmla="*/ 317 h 406"/>
              <a:gd name="connsiteX55-3491" fmla="*/ 469 w 485"/>
              <a:gd name="connsiteY55-3492" fmla="*/ 322 h 406"/>
              <a:gd name="connsiteX56-3493" fmla="*/ 479 w 485"/>
              <a:gd name="connsiteY56-3494" fmla="*/ 333 h 406"/>
              <a:gd name="connsiteX57-3495" fmla="*/ 479 w 485"/>
              <a:gd name="connsiteY57-3496" fmla="*/ 338 h 406"/>
              <a:gd name="connsiteX58-3497" fmla="*/ 485 w 485"/>
              <a:gd name="connsiteY58-3498" fmla="*/ 338 h 406"/>
              <a:gd name="connsiteX59-3499" fmla="*/ 485 w 485"/>
              <a:gd name="connsiteY59-3500" fmla="*/ 343 h 406"/>
              <a:gd name="connsiteX60-3501" fmla="*/ 469 w 485"/>
              <a:gd name="connsiteY60-3502" fmla="*/ 348 h 406"/>
              <a:gd name="connsiteX61-3503" fmla="*/ 464 w 485"/>
              <a:gd name="connsiteY61-3504" fmla="*/ 348 h 406"/>
              <a:gd name="connsiteX62-3505" fmla="*/ 458 w 485"/>
              <a:gd name="connsiteY62-3506" fmla="*/ 348 h 406"/>
              <a:gd name="connsiteX63-3507" fmla="*/ 453 w 485"/>
              <a:gd name="connsiteY63-3508" fmla="*/ 348 h 406"/>
              <a:gd name="connsiteX64-3509" fmla="*/ 443 w 485"/>
              <a:gd name="connsiteY64-3510" fmla="*/ 348 h 406"/>
              <a:gd name="connsiteX65-3511" fmla="*/ 432 w 485"/>
              <a:gd name="connsiteY65-3512" fmla="*/ 348 h 406"/>
              <a:gd name="connsiteX66-3513" fmla="*/ 416 w 485"/>
              <a:gd name="connsiteY66-3514" fmla="*/ 354 h 406"/>
              <a:gd name="connsiteX67-3515" fmla="*/ 400 w 485"/>
              <a:gd name="connsiteY67-3516" fmla="*/ 354 h 406"/>
              <a:gd name="connsiteX68-3517" fmla="*/ 379 w 485"/>
              <a:gd name="connsiteY68-3518" fmla="*/ 354 h 406"/>
              <a:gd name="connsiteX69-3519" fmla="*/ 353 w 485"/>
              <a:gd name="connsiteY69-3520" fmla="*/ 359 h 406"/>
              <a:gd name="connsiteX70-3521" fmla="*/ 327 w 485"/>
              <a:gd name="connsiteY70-3522" fmla="*/ 359 h 406"/>
              <a:gd name="connsiteX71-3523" fmla="*/ 295 w 485"/>
              <a:gd name="connsiteY71-3524" fmla="*/ 359 h 406"/>
              <a:gd name="connsiteX72-3525" fmla="*/ 269 w 485"/>
              <a:gd name="connsiteY72-3526" fmla="*/ 364 h 406"/>
              <a:gd name="connsiteX73-3527" fmla="*/ 248 w 485"/>
              <a:gd name="connsiteY73-3528" fmla="*/ 364 h 406"/>
              <a:gd name="connsiteX74-3529" fmla="*/ 221 w 485"/>
              <a:gd name="connsiteY74-3530" fmla="*/ 369 h 406"/>
              <a:gd name="connsiteX75-3531" fmla="*/ 200 w 485"/>
              <a:gd name="connsiteY75-3532" fmla="*/ 369 h 406"/>
              <a:gd name="connsiteX76-3533" fmla="*/ 184 w 485"/>
              <a:gd name="connsiteY76-3534" fmla="*/ 375 h 406"/>
              <a:gd name="connsiteX77-3535" fmla="*/ 163 w 485"/>
              <a:gd name="connsiteY77-3536" fmla="*/ 375 h 406"/>
              <a:gd name="connsiteX78-3537" fmla="*/ 148 w 485"/>
              <a:gd name="connsiteY78-3538" fmla="*/ 375 h 406"/>
              <a:gd name="connsiteX79-3539" fmla="*/ 137 w 485"/>
              <a:gd name="connsiteY79-3540" fmla="*/ 380 h 406"/>
              <a:gd name="connsiteX80-3541" fmla="*/ 121 w 485"/>
              <a:gd name="connsiteY80-3542" fmla="*/ 380 h 406"/>
              <a:gd name="connsiteX81-3543" fmla="*/ 111 w 485"/>
              <a:gd name="connsiteY81-3544" fmla="*/ 385 h 406"/>
              <a:gd name="connsiteX82-3545" fmla="*/ 100 w 485"/>
              <a:gd name="connsiteY82-3546" fmla="*/ 385 h 406"/>
              <a:gd name="connsiteX83-3547" fmla="*/ 90 w 485"/>
              <a:gd name="connsiteY83-3548" fmla="*/ 391 h 406"/>
              <a:gd name="connsiteX84-3549" fmla="*/ 84 w 485"/>
              <a:gd name="connsiteY84-3550" fmla="*/ 391 h 406"/>
              <a:gd name="connsiteX85-3551" fmla="*/ 69 w 485"/>
              <a:gd name="connsiteY85-3552" fmla="*/ 396 h 406"/>
              <a:gd name="connsiteX86-3553" fmla="*/ 53 w 485"/>
              <a:gd name="connsiteY86-3554" fmla="*/ 401 h 406"/>
              <a:gd name="connsiteX87-3555" fmla="*/ 48 w 485"/>
              <a:gd name="connsiteY87-3556" fmla="*/ 406 h 406"/>
              <a:gd name="connsiteX88-3557" fmla="*/ 37 w 485"/>
              <a:gd name="connsiteY88-3558" fmla="*/ 406 h 406"/>
              <a:gd name="connsiteX89-3559" fmla="*/ 32 w 485"/>
              <a:gd name="connsiteY89-3560" fmla="*/ 406 h 406"/>
              <a:gd name="connsiteX90-3561" fmla="*/ 26 w 485"/>
              <a:gd name="connsiteY90-3562" fmla="*/ 401 h 406"/>
              <a:gd name="connsiteX91-3563" fmla="*/ 21 w 485"/>
              <a:gd name="connsiteY91-3564" fmla="*/ 401 h 406"/>
              <a:gd name="connsiteX92-3565" fmla="*/ 16 w 485"/>
              <a:gd name="connsiteY92-3566" fmla="*/ 396 h 406"/>
              <a:gd name="connsiteX93-3567" fmla="*/ 11 w 485"/>
              <a:gd name="connsiteY93-3568" fmla="*/ 391 h 406"/>
              <a:gd name="connsiteX94-3569" fmla="*/ 5 w 485"/>
              <a:gd name="connsiteY94-3570" fmla="*/ 385 h 406"/>
              <a:gd name="connsiteX95-3571" fmla="*/ 0 w 485"/>
              <a:gd name="connsiteY95-3572" fmla="*/ 380 h 406"/>
              <a:gd name="connsiteX96-3573" fmla="*/ 0 w 485"/>
              <a:gd name="connsiteY96-3574" fmla="*/ 375 h 406"/>
              <a:gd name="connsiteX97-3575" fmla="*/ 0 w 485"/>
              <a:gd name="connsiteY97-3576" fmla="*/ 369 h 406"/>
              <a:gd name="connsiteX98-3577" fmla="*/ 0 w 485"/>
              <a:gd name="connsiteY98-3578" fmla="*/ 364 h 406"/>
              <a:gd name="connsiteX99-3579" fmla="*/ 5 w 485"/>
              <a:gd name="connsiteY99-3580" fmla="*/ 359 h 406"/>
              <a:gd name="connsiteX100-3581" fmla="*/ 11 w 485"/>
              <a:gd name="connsiteY100-3582" fmla="*/ 354 h 406"/>
              <a:gd name="connsiteX101-3583" fmla="*/ 21 w 485"/>
              <a:gd name="connsiteY101-3584" fmla="*/ 348 h 406"/>
              <a:gd name="connsiteX102-3585" fmla="*/ 26 w 485"/>
              <a:gd name="connsiteY102-3586" fmla="*/ 343 h 406"/>
              <a:gd name="connsiteX103-3587" fmla="*/ 32 w 485"/>
              <a:gd name="connsiteY103-3588" fmla="*/ 338 h 406"/>
              <a:gd name="connsiteX104-3589" fmla="*/ 42 w 485"/>
              <a:gd name="connsiteY104-3590" fmla="*/ 333 h 406"/>
              <a:gd name="connsiteX105-3591" fmla="*/ 53 w 485"/>
              <a:gd name="connsiteY105-3592" fmla="*/ 322 h 406"/>
              <a:gd name="connsiteX106-3593" fmla="*/ 58 w 485"/>
              <a:gd name="connsiteY106-3594" fmla="*/ 311 h 406"/>
              <a:gd name="connsiteX107-3595" fmla="*/ 69 w 485"/>
              <a:gd name="connsiteY107-3596" fmla="*/ 301 h 406"/>
              <a:gd name="connsiteX108-3597" fmla="*/ 79 w 485"/>
              <a:gd name="connsiteY108-3598" fmla="*/ 285 h 406"/>
              <a:gd name="connsiteX109-3599" fmla="*/ 95 w 485"/>
              <a:gd name="connsiteY109-3600" fmla="*/ 269 h 406"/>
              <a:gd name="connsiteX110-3601" fmla="*/ 116 w 485"/>
              <a:gd name="connsiteY110-3602" fmla="*/ 232 h 406"/>
              <a:gd name="connsiteX111-3603" fmla="*/ 142 w 485"/>
              <a:gd name="connsiteY111-3604" fmla="*/ 201 h 406"/>
              <a:gd name="connsiteX112-3605" fmla="*/ 163 w 485"/>
              <a:gd name="connsiteY112-3606" fmla="*/ 169 h 406"/>
              <a:gd name="connsiteX113-3607" fmla="*/ 184 w 485"/>
              <a:gd name="connsiteY113-3608" fmla="*/ 132 h 406"/>
              <a:gd name="connsiteX114-3609" fmla="*/ 190 w 485"/>
              <a:gd name="connsiteY114-3610" fmla="*/ 116 h 406"/>
              <a:gd name="connsiteX115-3611" fmla="*/ 200 w 485"/>
              <a:gd name="connsiteY115-3612" fmla="*/ 100 h 406"/>
              <a:gd name="connsiteX116-3613" fmla="*/ 206 w 485"/>
              <a:gd name="connsiteY116-3614" fmla="*/ 90 h 406"/>
              <a:gd name="connsiteX117-3615" fmla="*/ 211 w 485"/>
              <a:gd name="connsiteY117-3616" fmla="*/ 79 h 406"/>
              <a:gd name="connsiteX118-3617" fmla="*/ 216 w 485"/>
              <a:gd name="connsiteY118-3618" fmla="*/ 69 h 406"/>
              <a:gd name="connsiteX119-3619" fmla="*/ 221 w 485"/>
              <a:gd name="connsiteY119-3620" fmla="*/ 58 h 406"/>
              <a:gd name="connsiteX120-3621" fmla="*/ 221 w 485"/>
              <a:gd name="connsiteY120-3622" fmla="*/ 53 h 406"/>
              <a:gd name="connsiteX121-3623" fmla="*/ 227 w 485"/>
              <a:gd name="connsiteY121-3624" fmla="*/ 48 h 406"/>
              <a:gd name="connsiteX122-3625" fmla="*/ 227 w 485"/>
              <a:gd name="connsiteY122-3626" fmla="*/ 48 h 406"/>
              <a:gd name="connsiteX0-3627" fmla="*/ 227 w 485"/>
              <a:gd name="connsiteY0-3628" fmla="*/ 48 h 406"/>
              <a:gd name="connsiteX1-3629" fmla="*/ 227 w 485"/>
              <a:gd name="connsiteY1-3630" fmla="*/ 42 h 406"/>
              <a:gd name="connsiteX2-3631" fmla="*/ 227 w 485"/>
              <a:gd name="connsiteY2-3632" fmla="*/ 32 h 406"/>
              <a:gd name="connsiteX3-3633" fmla="*/ 227 w 485"/>
              <a:gd name="connsiteY3-3634" fmla="*/ 27 h 406"/>
              <a:gd name="connsiteX4-3635" fmla="*/ 221 w 485"/>
              <a:gd name="connsiteY4-3636" fmla="*/ 21 h 406"/>
              <a:gd name="connsiteX5-3637" fmla="*/ 216 w 485"/>
              <a:gd name="connsiteY5-3638" fmla="*/ 11 h 406"/>
              <a:gd name="connsiteX6-3639" fmla="*/ 216 w 485"/>
              <a:gd name="connsiteY6-3640" fmla="*/ 6 h 406"/>
              <a:gd name="connsiteX7-3641" fmla="*/ 221 w 485"/>
              <a:gd name="connsiteY7-3642" fmla="*/ 6 h 406"/>
              <a:gd name="connsiteX8-3643" fmla="*/ 221 w 485"/>
              <a:gd name="connsiteY8-3644" fmla="*/ 0 h 406"/>
              <a:gd name="connsiteX9-3645" fmla="*/ 295 w 485"/>
              <a:gd name="connsiteY9-3646" fmla="*/ 64 h 406"/>
              <a:gd name="connsiteX10-3647" fmla="*/ 290 w 485"/>
              <a:gd name="connsiteY10-3648" fmla="*/ 74 h 406"/>
              <a:gd name="connsiteX11-3649" fmla="*/ 279 w 485"/>
              <a:gd name="connsiteY11-3650" fmla="*/ 85 h 406"/>
              <a:gd name="connsiteX12-3651" fmla="*/ 274 w 485"/>
              <a:gd name="connsiteY12-3652" fmla="*/ 95 h 406"/>
              <a:gd name="connsiteX13-3653" fmla="*/ 258 w 485"/>
              <a:gd name="connsiteY13-3654" fmla="*/ 111 h 406"/>
              <a:gd name="connsiteX14-3655" fmla="*/ 248 w 485"/>
              <a:gd name="connsiteY14-3656" fmla="*/ 132 h 406"/>
              <a:gd name="connsiteX15-3657" fmla="*/ 216 w 485"/>
              <a:gd name="connsiteY15-3658" fmla="*/ 169 h 406"/>
              <a:gd name="connsiteX16-3659" fmla="*/ 190 w 485"/>
              <a:gd name="connsiteY16-3660" fmla="*/ 206 h 406"/>
              <a:gd name="connsiteX17-3661" fmla="*/ 163 w 485"/>
              <a:gd name="connsiteY17-3662" fmla="*/ 243 h 406"/>
              <a:gd name="connsiteX18-3663" fmla="*/ 137 w 485"/>
              <a:gd name="connsiteY18-3664" fmla="*/ 280 h 406"/>
              <a:gd name="connsiteX19-3665" fmla="*/ 121 w 485"/>
              <a:gd name="connsiteY19-3666" fmla="*/ 296 h 406"/>
              <a:gd name="connsiteX20-3667" fmla="*/ 111 w 485"/>
              <a:gd name="connsiteY20-3668" fmla="*/ 311 h 406"/>
              <a:gd name="connsiteX21-3669" fmla="*/ 100 w 485"/>
              <a:gd name="connsiteY21-3670" fmla="*/ 322 h 406"/>
              <a:gd name="connsiteX22-3671" fmla="*/ 95 w 485"/>
              <a:gd name="connsiteY22-3672" fmla="*/ 333 h 406"/>
              <a:gd name="connsiteX23-3673" fmla="*/ 90 w 485"/>
              <a:gd name="connsiteY23-3674" fmla="*/ 338 h 406"/>
              <a:gd name="connsiteX24-3675" fmla="*/ 84 w 485"/>
              <a:gd name="connsiteY24-3676" fmla="*/ 348 h 406"/>
              <a:gd name="connsiteX25-3677" fmla="*/ 84 w 485"/>
              <a:gd name="connsiteY25-3678" fmla="*/ 348 h 406"/>
              <a:gd name="connsiteX26-3679" fmla="*/ 84 w 485"/>
              <a:gd name="connsiteY26-3680" fmla="*/ 354 h 406"/>
              <a:gd name="connsiteX27-3681" fmla="*/ 90 w 485"/>
              <a:gd name="connsiteY27-3682" fmla="*/ 354 h 406"/>
              <a:gd name="connsiteX28-3683" fmla="*/ 95 w 485"/>
              <a:gd name="connsiteY28-3684" fmla="*/ 354 h 406"/>
              <a:gd name="connsiteX29-3685" fmla="*/ 100 w 485"/>
              <a:gd name="connsiteY29-3686" fmla="*/ 354 h 406"/>
              <a:gd name="connsiteX30-3687" fmla="*/ 111 w 485"/>
              <a:gd name="connsiteY30-3688" fmla="*/ 354 h 406"/>
              <a:gd name="connsiteX31-3689" fmla="*/ 121 w 485"/>
              <a:gd name="connsiteY31-3690" fmla="*/ 348 h 406"/>
              <a:gd name="connsiteX32-3691" fmla="*/ 137 w 485"/>
              <a:gd name="connsiteY32-3692" fmla="*/ 348 h 406"/>
              <a:gd name="connsiteX33-3693" fmla="*/ 153 w 485"/>
              <a:gd name="connsiteY33-3694" fmla="*/ 348 h 406"/>
              <a:gd name="connsiteX34-3695" fmla="*/ 174 w 485"/>
              <a:gd name="connsiteY34-3696" fmla="*/ 343 h 406"/>
              <a:gd name="connsiteX35-3697" fmla="*/ 216 w 485"/>
              <a:gd name="connsiteY35-3698" fmla="*/ 338 h 406"/>
              <a:gd name="connsiteX36-3699" fmla="*/ 258 w 485"/>
              <a:gd name="connsiteY36-3700" fmla="*/ 333 h 406"/>
              <a:gd name="connsiteX37-3701" fmla="*/ 295 w 485"/>
              <a:gd name="connsiteY37-3702" fmla="*/ 327 h 406"/>
              <a:gd name="connsiteX38-3703" fmla="*/ 332 w 485"/>
              <a:gd name="connsiteY38-3704" fmla="*/ 317 h 406"/>
              <a:gd name="connsiteX39-3705" fmla="*/ 348 w 485"/>
              <a:gd name="connsiteY39-3706" fmla="*/ 317 h 406"/>
              <a:gd name="connsiteX40-3707" fmla="*/ 364 w 485"/>
              <a:gd name="connsiteY40-3708" fmla="*/ 311 h 406"/>
              <a:gd name="connsiteX41-3709" fmla="*/ 374 w 485"/>
              <a:gd name="connsiteY41-3710" fmla="*/ 311 h 406"/>
              <a:gd name="connsiteX42-3711" fmla="*/ 390 w 485"/>
              <a:gd name="connsiteY42-3712" fmla="*/ 306 h 406"/>
              <a:gd name="connsiteX43-3713" fmla="*/ 395 w 485"/>
              <a:gd name="connsiteY43-3714" fmla="*/ 306 h 406"/>
              <a:gd name="connsiteX44-3715" fmla="*/ 406 w 485"/>
              <a:gd name="connsiteY44-3716" fmla="*/ 306 h 406"/>
              <a:gd name="connsiteX45-3717" fmla="*/ 406 w 485"/>
              <a:gd name="connsiteY45-3718" fmla="*/ 306 h 406"/>
              <a:gd name="connsiteX46-3719" fmla="*/ 411 w 485"/>
              <a:gd name="connsiteY46-3720" fmla="*/ 306 h 406"/>
              <a:gd name="connsiteX47-3721" fmla="*/ 416 w 485"/>
              <a:gd name="connsiteY47-3722" fmla="*/ 306 h 406"/>
              <a:gd name="connsiteX48-3723" fmla="*/ 422 w 485"/>
              <a:gd name="connsiteY48-3724" fmla="*/ 306 h 406"/>
              <a:gd name="connsiteX49-3725" fmla="*/ 427 w 485"/>
              <a:gd name="connsiteY49-3726" fmla="*/ 306 h 406"/>
              <a:gd name="connsiteX50-3727" fmla="*/ 437 w 485"/>
              <a:gd name="connsiteY50-3728" fmla="*/ 306 h 406"/>
              <a:gd name="connsiteX51-3729" fmla="*/ 443 w 485"/>
              <a:gd name="connsiteY51-3730" fmla="*/ 311 h 406"/>
              <a:gd name="connsiteX52-3731" fmla="*/ 453 w 485"/>
              <a:gd name="connsiteY52-3732" fmla="*/ 311 h 406"/>
              <a:gd name="connsiteX53-3733" fmla="*/ 464 w 485"/>
              <a:gd name="connsiteY53-3734" fmla="*/ 317 h 406"/>
              <a:gd name="connsiteX54-3735" fmla="*/ 469 w 485"/>
              <a:gd name="connsiteY54-3736" fmla="*/ 322 h 406"/>
              <a:gd name="connsiteX55-3737" fmla="*/ 479 w 485"/>
              <a:gd name="connsiteY55-3738" fmla="*/ 333 h 406"/>
              <a:gd name="connsiteX56-3739" fmla="*/ 479 w 485"/>
              <a:gd name="connsiteY56-3740" fmla="*/ 338 h 406"/>
              <a:gd name="connsiteX57-3741" fmla="*/ 485 w 485"/>
              <a:gd name="connsiteY57-3742" fmla="*/ 338 h 406"/>
              <a:gd name="connsiteX58-3743" fmla="*/ 485 w 485"/>
              <a:gd name="connsiteY58-3744" fmla="*/ 343 h 406"/>
              <a:gd name="connsiteX59-3745" fmla="*/ 469 w 485"/>
              <a:gd name="connsiteY59-3746" fmla="*/ 348 h 406"/>
              <a:gd name="connsiteX60-3747" fmla="*/ 464 w 485"/>
              <a:gd name="connsiteY60-3748" fmla="*/ 348 h 406"/>
              <a:gd name="connsiteX61-3749" fmla="*/ 458 w 485"/>
              <a:gd name="connsiteY61-3750" fmla="*/ 348 h 406"/>
              <a:gd name="connsiteX62-3751" fmla="*/ 453 w 485"/>
              <a:gd name="connsiteY62-3752" fmla="*/ 348 h 406"/>
              <a:gd name="connsiteX63-3753" fmla="*/ 443 w 485"/>
              <a:gd name="connsiteY63-3754" fmla="*/ 348 h 406"/>
              <a:gd name="connsiteX64-3755" fmla="*/ 432 w 485"/>
              <a:gd name="connsiteY64-3756" fmla="*/ 348 h 406"/>
              <a:gd name="connsiteX65-3757" fmla="*/ 416 w 485"/>
              <a:gd name="connsiteY65-3758" fmla="*/ 354 h 406"/>
              <a:gd name="connsiteX66-3759" fmla="*/ 400 w 485"/>
              <a:gd name="connsiteY66-3760" fmla="*/ 354 h 406"/>
              <a:gd name="connsiteX67-3761" fmla="*/ 379 w 485"/>
              <a:gd name="connsiteY67-3762" fmla="*/ 354 h 406"/>
              <a:gd name="connsiteX68-3763" fmla="*/ 353 w 485"/>
              <a:gd name="connsiteY68-3764" fmla="*/ 359 h 406"/>
              <a:gd name="connsiteX69-3765" fmla="*/ 327 w 485"/>
              <a:gd name="connsiteY69-3766" fmla="*/ 359 h 406"/>
              <a:gd name="connsiteX70-3767" fmla="*/ 295 w 485"/>
              <a:gd name="connsiteY70-3768" fmla="*/ 359 h 406"/>
              <a:gd name="connsiteX71-3769" fmla="*/ 269 w 485"/>
              <a:gd name="connsiteY71-3770" fmla="*/ 364 h 406"/>
              <a:gd name="connsiteX72-3771" fmla="*/ 248 w 485"/>
              <a:gd name="connsiteY72-3772" fmla="*/ 364 h 406"/>
              <a:gd name="connsiteX73-3773" fmla="*/ 221 w 485"/>
              <a:gd name="connsiteY73-3774" fmla="*/ 369 h 406"/>
              <a:gd name="connsiteX74-3775" fmla="*/ 200 w 485"/>
              <a:gd name="connsiteY74-3776" fmla="*/ 369 h 406"/>
              <a:gd name="connsiteX75-3777" fmla="*/ 184 w 485"/>
              <a:gd name="connsiteY75-3778" fmla="*/ 375 h 406"/>
              <a:gd name="connsiteX76-3779" fmla="*/ 163 w 485"/>
              <a:gd name="connsiteY76-3780" fmla="*/ 375 h 406"/>
              <a:gd name="connsiteX77-3781" fmla="*/ 148 w 485"/>
              <a:gd name="connsiteY77-3782" fmla="*/ 375 h 406"/>
              <a:gd name="connsiteX78-3783" fmla="*/ 137 w 485"/>
              <a:gd name="connsiteY78-3784" fmla="*/ 380 h 406"/>
              <a:gd name="connsiteX79-3785" fmla="*/ 121 w 485"/>
              <a:gd name="connsiteY79-3786" fmla="*/ 380 h 406"/>
              <a:gd name="connsiteX80-3787" fmla="*/ 111 w 485"/>
              <a:gd name="connsiteY80-3788" fmla="*/ 385 h 406"/>
              <a:gd name="connsiteX81-3789" fmla="*/ 100 w 485"/>
              <a:gd name="connsiteY81-3790" fmla="*/ 385 h 406"/>
              <a:gd name="connsiteX82-3791" fmla="*/ 90 w 485"/>
              <a:gd name="connsiteY82-3792" fmla="*/ 391 h 406"/>
              <a:gd name="connsiteX83-3793" fmla="*/ 84 w 485"/>
              <a:gd name="connsiteY83-3794" fmla="*/ 391 h 406"/>
              <a:gd name="connsiteX84-3795" fmla="*/ 69 w 485"/>
              <a:gd name="connsiteY84-3796" fmla="*/ 396 h 406"/>
              <a:gd name="connsiteX85-3797" fmla="*/ 53 w 485"/>
              <a:gd name="connsiteY85-3798" fmla="*/ 401 h 406"/>
              <a:gd name="connsiteX86-3799" fmla="*/ 48 w 485"/>
              <a:gd name="connsiteY86-3800" fmla="*/ 406 h 406"/>
              <a:gd name="connsiteX87-3801" fmla="*/ 37 w 485"/>
              <a:gd name="connsiteY87-3802" fmla="*/ 406 h 406"/>
              <a:gd name="connsiteX88-3803" fmla="*/ 32 w 485"/>
              <a:gd name="connsiteY88-3804" fmla="*/ 406 h 406"/>
              <a:gd name="connsiteX89-3805" fmla="*/ 26 w 485"/>
              <a:gd name="connsiteY89-3806" fmla="*/ 401 h 406"/>
              <a:gd name="connsiteX90-3807" fmla="*/ 21 w 485"/>
              <a:gd name="connsiteY90-3808" fmla="*/ 401 h 406"/>
              <a:gd name="connsiteX91-3809" fmla="*/ 16 w 485"/>
              <a:gd name="connsiteY91-3810" fmla="*/ 396 h 406"/>
              <a:gd name="connsiteX92-3811" fmla="*/ 11 w 485"/>
              <a:gd name="connsiteY92-3812" fmla="*/ 391 h 406"/>
              <a:gd name="connsiteX93-3813" fmla="*/ 5 w 485"/>
              <a:gd name="connsiteY93-3814" fmla="*/ 385 h 406"/>
              <a:gd name="connsiteX94-3815" fmla="*/ 0 w 485"/>
              <a:gd name="connsiteY94-3816" fmla="*/ 380 h 406"/>
              <a:gd name="connsiteX95-3817" fmla="*/ 0 w 485"/>
              <a:gd name="connsiteY95-3818" fmla="*/ 375 h 406"/>
              <a:gd name="connsiteX96-3819" fmla="*/ 0 w 485"/>
              <a:gd name="connsiteY96-3820" fmla="*/ 369 h 406"/>
              <a:gd name="connsiteX97-3821" fmla="*/ 0 w 485"/>
              <a:gd name="connsiteY97-3822" fmla="*/ 364 h 406"/>
              <a:gd name="connsiteX98-3823" fmla="*/ 5 w 485"/>
              <a:gd name="connsiteY98-3824" fmla="*/ 359 h 406"/>
              <a:gd name="connsiteX99-3825" fmla="*/ 11 w 485"/>
              <a:gd name="connsiteY99-3826" fmla="*/ 354 h 406"/>
              <a:gd name="connsiteX100-3827" fmla="*/ 21 w 485"/>
              <a:gd name="connsiteY100-3828" fmla="*/ 348 h 406"/>
              <a:gd name="connsiteX101-3829" fmla="*/ 26 w 485"/>
              <a:gd name="connsiteY101-3830" fmla="*/ 343 h 406"/>
              <a:gd name="connsiteX102-3831" fmla="*/ 32 w 485"/>
              <a:gd name="connsiteY102-3832" fmla="*/ 338 h 406"/>
              <a:gd name="connsiteX103-3833" fmla="*/ 42 w 485"/>
              <a:gd name="connsiteY103-3834" fmla="*/ 333 h 406"/>
              <a:gd name="connsiteX104-3835" fmla="*/ 53 w 485"/>
              <a:gd name="connsiteY104-3836" fmla="*/ 322 h 406"/>
              <a:gd name="connsiteX105-3837" fmla="*/ 58 w 485"/>
              <a:gd name="connsiteY105-3838" fmla="*/ 311 h 406"/>
              <a:gd name="connsiteX106-3839" fmla="*/ 69 w 485"/>
              <a:gd name="connsiteY106-3840" fmla="*/ 301 h 406"/>
              <a:gd name="connsiteX107-3841" fmla="*/ 79 w 485"/>
              <a:gd name="connsiteY107-3842" fmla="*/ 285 h 406"/>
              <a:gd name="connsiteX108-3843" fmla="*/ 95 w 485"/>
              <a:gd name="connsiteY108-3844" fmla="*/ 269 h 406"/>
              <a:gd name="connsiteX109-3845" fmla="*/ 116 w 485"/>
              <a:gd name="connsiteY109-3846" fmla="*/ 232 h 406"/>
              <a:gd name="connsiteX110-3847" fmla="*/ 142 w 485"/>
              <a:gd name="connsiteY110-3848" fmla="*/ 201 h 406"/>
              <a:gd name="connsiteX111-3849" fmla="*/ 163 w 485"/>
              <a:gd name="connsiteY111-3850" fmla="*/ 169 h 406"/>
              <a:gd name="connsiteX112-3851" fmla="*/ 184 w 485"/>
              <a:gd name="connsiteY112-3852" fmla="*/ 132 h 406"/>
              <a:gd name="connsiteX113-3853" fmla="*/ 190 w 485"/>
              <a:gd name="connsiteY113-3854" fmla="*/ 116 h 406"/>
              <a:gd name="connsiteX114-3855" fmla="*/ 200 w 485"/>
              <a:gd name="connsiteY114-3856" fmla="*/ 100 h 406"/>
              <a:gd name="connsiteX115-3857" fmla="*/ 206 w 485"/>
              <a:gd name="connsiteY115-3858" fmla="*/ 90 h 406"/>
              <a:gd name="connsiteX116-3859" fmla="*/ 211 w 485"/>
              <a:gd name="connsiteY116-3860" fmla="*/ 79 h 406"/>
              <a:gd name="connsiteX117-3861" fmla="*/ 216 w 485"/>
              <a:gd name="connsiteY117-3862" fmla="*/ 69 h 406"/>
              <a:gd name="connsiteX118-3863" fmla="*/ 221 w 485"/>
              <a:gd name="connsiteY118-3864" fmla="*/ 58 h 406"/>
              <a:gd name="connsiteX119-3865" fmla="*/ 221 w 485"/>
              <a:gd name="connsiteY119-3866" fmla="*/ 53 h 406"/>
              <a:gd name="connsiteX120-3867" fmla="*/ 227 w 485"/>
              <a:gd name="connsiteY120-3868" fmla="*/ 48 h 406"/>
              <a:gd name="connsiteX121-3869" fmla="*/ 227 w 485"/>
              <a:gd name="connsiteY121-3870" fmla="*/ 48 h 406"/>
              <a:gd name="connsiteX0-3871" fmla="*/ 227 w 485"/>
              <a:gd name="connsiteY0-3872" fmla="*/ 42 h 400"/>
              <a:gd name="connsiteX1-3873" fmla="*/ 227 w 485"/>
              <a:gd name="connsiteY1-3874" fmla="*/ 36 h 400"/>
              <a:gd name="connsiteX2-3875" fmla="*/ 227 w 485"/>
              <a:gd name="connsiteY2-3876" fmla="*/ 26 h 400"/>
              <a:gd name="connsiteX3-3877" fmla="*/ 227 w 485"/>
              <a:gd name="connsiteY3-3878" fmla="*/ 21 h 400"/>
              <a:gd name="connsiteX4-3879" fmla="*/ 221 w 485"/>
              <a:gd name="connsiteY4-3880" fmla="*/ 15 h 400"/>
              <a:gd name="connsiteX5-3881" fmla="*/ 216 w 485"/>
              <a:gd name="connsiteY5-3882" fmla="*/ 5 h 400"/>
              <a:gd name="connsiteX6-3883" fmla="*/ 216 w 485"/>
              <a:gd name="connsiteY6-3884" fmla="*/ 0 h 400"/>
              <a:gd name="connsiteX7-3885" fmla="*/ 221 w 485"/>
              <a:gd name="connsiteY7-3886" fmla="*/ 0 h 400"/>
              <a:gd name="connsiteX8-3887" fmla="*/ 295 w 485"/>
              <a:gd name="connsiteY8-3888" fmla="*/ 58 h 400"/>
              <a:gd name="connsiteX9-3889" fmla="*/ 290 w 485"/>
              <a:gd name="connsiteY9-3890" fmla="*/ 68 h 400"/>
              <a:gd name="connsiteX10-3891" fmla="*/ 279 w 485"/>
              <a:gd name="connsiteY10-3892" fmla="*/ 79 h 400"/>
              <a:gd name="connsiteX11-3893" fmla="*/ 274 w 485"/>
              <a:gd name="connsiteY11-3894" fmla="*/ 89 h 400"/>
              <a:gd name="connsiteX12-3895" fmla="*/ 258 w 485"/>
              <a:gd name="connsiteY12-3896" fmla="*/ 105 h 400"/>
              <a:gd name="connsiteX13-3897" fmla="*/ 248 w 485"/>
              <a:gd name="connsiteY13-3898" fmla="*/ 126 h 400"/>
              <a:gd name="connsiteX14-3899" fmla="*/ 216 w 485"/>
              <a:gd name="connsiteY14-3900" fmla="*/ 163 h 400"/>
              <a:gd name="connsiteX15-3901" fmla="*/ 190 w 485"/>
              <a:gd name="connsiteY15-3902" fmla="*/ 200 h 400"/>
              <a:gd name="connsiteX16-3903" fmla="*/ 163 w 485"/>
              <a:gd name="connsiteY16-3904" fmla="*/ 237 h 400"/>
              <a:gd name="connsiteX17-3905" fmla="*/ 137 w 485"/>
              <a:gd name="connsiteY17-3906" fmla="*/ 274 h 400"/>
              <a:gd name="connsiteX18-3907" fmla="*/ 121 w 485"/>
              <a:gd name="connsiteY18-3908" fmla="*/ 290 h 400"/>
              <a:gd name="connsiteX19-3909" fmla="*/ 111 w 485"/>
              <a:gd name="connsiteY19-3910" fmla="*/ 305 h 400"/>
              <a:gd name="connsiteX20-3911" fmla="*/ 100 w 485"/>
              <a:gd name="connsiteY20-3912" fmla="*/ 316 h 400"/>
              <a:gd name="connsiteX21-3913" fmla="*/ 95 w 485"/>
              <a:gd name="connsiteY21-3914" fmla="*/ 327 h 400"/>
              <a:gd name="connsiteX22-3915" fmla="*/ 90 w 485"/>
              <a:gd name="connsiteY22-3916" fmla="*/ 332 h 400"/>
              <a:gd name="connsiteX23-3917" fmla="*/ 84 w 485"/>
              <a:gd name="connsiteY23-3918" fmla="*/ 342 h 400"/>
              <a:gd name="connsiteX24-3919" fmla="*/ 84 w 485"/>
              <a:gd name="connsiteY24-3920" fmla="*/ 342 h 400"/>
              <a:gd name="connsiteX25-3921" fmla="*/ 84 w 485"/>
              <a:gd name="connsiteY25-3922" fmla="*/ 348 h 400"/>
              <a:gd name="connsiteX26-3923" fmla="*/ 90 w 485"/>
              <a:gd name="connsiteY26-3924" fmla="*/ 348 h 400"/>
              <a:gd name="connsiteX27-3925" fmla="*/ 95 w 485"/>
              <a:gd name="connsiteY27-3926" fmla="*/ 348 h 400"/>
              <a:gd name="connsiteX28-3927" fmla="*/ 100 w 485"/>
              <a:gd name="connsiteY28-3928" fmla="*/ 348 h 400"/>
              <a:gd name="connsiteX29-3929" fmla="*/ 111 w 485"/>
              <a:gd name="connsiteY29-3930" fmla="*/ 348 h 400"/>
              <a:gd name="connsiteX30-3931" fmla="*/ 121 w 485"/>
              <a:gd name="connsiteY30-3932" fmla="*/ 342 h 400"/>
              <a:gd name="connsiteX31-3933" fmla="*/ 137 w 485"/>
              <a:gd name="connsiteY31-3934" fmla="*/ 342 h 400"/>
              <a:gd name="connsiteX32-3935" fmla="*/ 153 w 485"/>
              <a:gd name="connsiteY32-3936" fmla="*/ 342 h 400"/>
              <a:gd name="connsiteX33-3937" fmla="*/ 174 w 485"/>
              <a:gd name="connsiteY33-3938" fmla="*/ 337 h 400"/>
              <a:gd name="connsiteX34-3939" fmla="*/ 216 w 485"/>
              <a:gd name="connsiteY34-3940" fmla="*/ 332 h 400"/>
              <a:gd name="connsiteX35-3941" fmla="*/ 258 w 485"/>
              <a:gd name="connsiteY35-3942" fmla="*/ 327 h 400"/>
              <a:gd name="connsiteX36-3943" fmla="*/ 295 w 485"/>
              <a:gd name="connsiteY36-3944" fmla="*/ 321 h 400"/>
              <a:gd name="connsiteX37-3945" fmla="*/ 332 w 485"/>
              <a:gd name="connsiteY37-3946" fmla="*/ 311 h 400"/>
              <a:gd name="connsiteX38-3947" fmla="*/ 348 w 485"/>
              <a:gd name="connsiteY38-3948" fmla="*/ 311 h 400"/>
              <a:gd name="connsiteX39-3949" fmla="*/ 364 w 485"/>
              <a:gd name="connsiteY39-3950" fmla="*/ 305 h 400"/>
              <a:gd name="connsiteX40-3951" fmla="*/ 374 w 485"/>
              <a:gd name="connsiteY40-3952" fmla="*/ 305 h 400"/>
              <a:gd name="connsiteX41-3953" fmla="*/ 390 w 485"/>
              <a:gd name="connsiteY41-3954" fmla="*/ 300 h 400"/>
              <a:gd name="connsiteX42-3955" fmla="*/ 395 w 485"/>
              <a:gd name="connsiteY42-3956" fmla="*/ 300 h 400"/>
              <a:gd name="connsiteX43-3957" fmla="*/ 406 w 485"/>
              <a:gd name="connsiteY43-3958" fmla="*/ 300 h 400"/>
              <a:gd name="connsiteX44-3959" fmla="*/ 406 w 485"/>
              <a:gd name="connsiteY44-3960" fmla="*/ 300 h 400"/>
              <a:gd name="connsiteX45-3961" fmla="*/ 411 w 485"/>
              <a:gd name="connsiteY45-3962" fmla="*/ 300 h 400"/>
              <a:gd name="connsiteX46-3963" fmla="*/ 416 w 485"/>
              <a:gd name="connsiteY46-3964" fmla="*/ 300 h 400"/>
              <a:gd name="connsiteX47-3965" fmla="*/ 422 w 485"/>
              <a:gd name="connsiteY47-3966" fmla="*/ 300 h 400"/>
              <a:gd name="connsiteX48-3967" fmla="*/ 427 w 485"/>
              <a:gd name="connsiteY48-3968" fmla="*/ 300 h 400"/>
              <a:gd name="connsiteX49-3969" fmla="*/ 437 w 485"/>
              <a:gd name="connsiteY49-3970" fmla="*/ 300 h 400"/>
              <a:gd name="connsiteX50-3971" fmla="*/ 443 w 485"/>
              <a:gd name="connsiteY50-3972" fmla="*/ 305 h 400"/>
              <a:gd name="connsiteX51-3973" fmla="*/ 453 w 485"/>
              <a:gd name="connsiteY51-3974" fmla="*/ 305 h 400"/>
              <a:gd name="connsiteX52-3975" fmla="*/ 464 w 485"/>
              <a:gd name="connsiteY52-3976" fmla="*/ 311 h 400"/>
              <a:gd name="connsiteX53-3977" fmla="*/ 469 w 485"/>
              <a:gd name="connsiteY53-3978" fmla="*/ 316 h 400"/>
              <a:gd name="connsiteX54-3979" fmla="*/ 479 w 485"/>
              <a:gd name="connsiteY54-3980" fmla="*/ 327 h 400"/>
              <a:gd name="connsiteX55-3981" fmla="*/ 479 w 485"/>
              <a:gd name="connsiteY55-3982" fmla="*/ 332 h 400"/>
              <a:gd name="connsiteX56-3983" fmla="*/ 485 w 485"/>
              <a:gd name="connsiteY56-3984" fmla="*/ 332 h 400"/>
              <a:gd name="connsiteX57-3985" fmla="*/ 485 w 485"/>
              <a:gd name="connsiteY57-3986" fmla="*/ 337 h 400"/>
              <a:gd name="connsiteX58-3987" fmla="*/ 469 w 485"/>
              <a:gd name="connsiteY58-3988" fmla="*/ 342 h 400"/>
              <a:gd name="connsiteX59-3989" fmla="*/ 464 w 485"/>
              <a:gd name="connsiteY59-3990" fmla="*/ 342 h 400"/>
              <a:gd name="connsiteX60-3991" fmla="*/ 458 w 485"/>
              <a:gd name="connsiteY60-3992" fmla="*/ 342 h 400"/>
              <a:gd name="connsiteX61-3993" fmla="*/ 453 w 485"/>
              <a:gd name="connsiteY61-3994" fmla="*/ 342 h 400"/>
              <a:gd name="connsiteX62-3995" fmla="*/ 443 w 485"/>
              <a:gd name="connsiteY62-3996" fmla="*/ 342 h 400"/>
              <a:gd name="connsiteX63-3997" fmla="*/ 432 w 485"/>
              <a:gd name="connsiteY63-3998" fmla="*/ 342 h 400"/>
              <a:gd name="connsiteX64-3999" fmla="*/ 416 w 485"/>
              <a:gd name="connsiteY64-4000" fmla="*/ 348 h 400"/>
              <a:gd name="connsiteX65-4001" fmla="*/ 400 w 485"/>
              <a:gd name="connsiteY65-4002" fmla="*/ 348 h 400"/>
              <a:gd name="connsiteX66-4003" fmla="*/ 379 w 485"/>
              <a:gd name="connsiteY66-4004" fmla="*/ 348 h 400"/>
              <a:gd name="connsiteX67-4005" fmla="*/ 353 w 485"/>
              <a:gd name="connsiteY67-4006" fmla="*/ 353 h 400"/>
              <a:gd name="connsiteX68-4007" fmla="*/ 327 w 485"/>
              <a:gd name="connsiteY68-4008" fmla="*/ 353 h 400"/>
              <a:gd name="connsiteX69-4009" fmla="*/ 295 w 485"/>
              <a:gd name="connsiteY69-4010" fmla="*/ 353 h 400"/>
              <a:gd name="connsiteX70-4011" fmla="*/ 269 w 485"/>
              <a:gd name="connsiteY70-4012" fmla="*/ 358 h 400"/>
              <a:gd name="connsiteX71-4013" fmla="*/ 248 w 485"/>
              <a:gd name="connsiteY71-4014" fmla="*/ 358 h 400"/>
              <a:gd name="connsiteX72-4015" fmla="*/ 221 w 485"/>
              <a:gd name="connsiteY72-4016" fmla="*/ 363 h 400"/>
              <a:gd name="connsiteX73-4017" fmla="*/ 200 w 485"/>
              <a:gd name="connsiteY73-4018" fmla="*/ 363 h 400"/>
              <a:gd name="connsiteX74-4019" fmla="*/ 184 w 485"/>
              <a:gd name="connsiteY74-4020" fmla="*/ 369 h 400"/>
              <a:gd name="connsiteX75-4021" fmla="*/ 163 w 485"/>
              <a:gd name="connsiteY75-4022" fmla="*/ 369 h 400"/>
              <a:gd name="connsiteX76-4023" fmla="*/ 148 w 485"/>
              <a:gd name="connsiteY76-4024" fmla="*/ 369 h 400"/>
              <a:gd name="connsiteX77-4025" fmla="*/ 137 w 485"/>
              <a:gd name="connsiteY77-4026" fmla="*/ 374 h 400"/>
              <a:gd name="connsiteX78-4027" fmla="*/ 121 w 485"/>
              <a:gd name="connsiteY78-4028" fmla="*/ 374 h 400"/>
              <a:gd name="connsiteX79-4029" fmla="*/ 111 w 485"/>
              <a:gd name="connsiteY79-4030" fmla="*/ 379 h 400"/>
              <a:gd name="connsiteX80-4031" fmla="*/ 100 w 485"/>
              <a:gd name="connsiteY80-4032" fmla="*/ 379 h 400"/>
              <a:gd name="connsiteX81-4033" fmla="*/ 90 w 485"/>
              <a:gd name="connsiteY81-4034" fmla="*/ 385 h 400"/>
              <a:gd name="connsiteX82-4035" fmla="*/ 84 w 485"/>
              <a:gd name="connsiteY82-4036" fmla="*/ 385 h 400"/>
              <a:gd name="connsiteX83-4037" fmla="*/ 69 w 485"/>
              <a:gd name="connsiteY83-4038" fmla="*/ 390 h 400"/>
              <a:gd name="connsiteX84-4039" fmla="*/ 53 w 485"/>
              <a:gd name="connsiteY84-4040" fmla="*/ 395 h 400"/>
              <a:gd name="connsiteX85-4041" fmla="*/ 48 w 485"/>
              <a:gd name="connsiteY85-4042" fmla="*/ 400 h 400"/>
              <a:gd name="connsiteX86-4043" fmla="*/ 37 w 485"/>
              <a:gd name="connsiteY86-4044" fmla="*/ 400 h 400"/>
              <a:gd name="connsiteX87-4045" fmla="*/ 32 w 485"/>
              <a:gd name="connsiteY87-4046" fmla="*/ 400 h 400"/>
              <a:gd name="connsiteX88-4047" fmla="*/ 26 w 485"/>
              <a:gd name="connsiteY88-4048" fmla="*/ 395 h 400"/>
              <a:gd name="connsiteX89-4049" fmla="*/ 21 w 485"/>
              <a:gd name="connsiteY89-4050" fmla="*/ 395 h 400"/>
              <a:gd name="connsiteX90-4051" fmla="*/ 16 w 485"/>
              <a:gd name="connsiteY90-4052" fmla="*/ 390 h 400"/>
              <a:gd name="connsiteX91-4053" fmla="*/ 11 w 485"/>
              <a:gd name="connsiteY91-4054" fmla="*/ 385 h 400"/>
              <a:gd name="connsiteX92-4055" fmla="*/ 5 w 485"/>
              <a:gd name="connsiteY92-4056" fmla="*/ 379 h 400"/>
              <a:gd name="connsiteX93-4057" fmla="*/ 0 w 485"/>
              <a:gd name="connsiteY93-4058" fmla="*/ 374 h 400"/>
              <a:gd name="connsiteX94-4059" fmla="*/ 0 w 485"/>
              <a:gd name="connsiteY94-4060" fmla="*/ 369 h 400"/>
              <a:gd name="connsiteX95-4061" fmla="*/ 0 w 485"/>
              <a:gd name="connsiteY95-4062" fmla="*/ 363 h 400"/>
              <a:gd name="connsiteX96-4063" fmla="*/ 0 w 485"/>
              <a:gd name="connsiteY96-4064" fmla="*/ 358 h 400"/>
              <a:gd name="connsiteX97-4065" fmla="*/ 5 w 485"/>
              <a:gd name="connsiteY97-4066" fmla="*/ 353 h 400"/>
              <a:gd name="connsiteX98-4067" fmla="*/ 11 w 485"/>
              <a:gd name="connsiteY98-4068" fmla="*/ 348 h 400"/>
              <a:gd name="connsiteX99-4069" fmla="*/ 21 w 485"/>
              <a:gd name="connsiteY99-4070" fmla="*/ 342 h 400"/>
              <a:gd name="connsiteX100-4071" fmla="*/ 26 w 485"/>
              <a:gd name="connsiteY100-4072" fmla="*/ 337 h 400"/>
              <a:gd name="connsiteX101-4073" fmla="*/ 32 w 485"/>
              <a:gd name="connsiteY101-4074" fmla="*/ 332 h 400"/>
              <a:gd name="connsiteX102-4075" fmla="*/ 42 w 485"/>
              <a:gd name="connsiteY102-4076" fmla="*/ 327 h 400"/>
              <a:gd name="connsiteX103-4077" fmla="*/ 53 w 485"/>
              <a:gd name="connsiteY103-4078" fmla="*/ 316 h 400"/>
              <a:gd name="connsiteX104-4079" fmla="*/ 58 w 485"/>
              <a:gd name="connsiteY104-4080" fmla="*/ 305 h 400"/>
              <a:gd name="connsiteX105-4081" fmla="*/ 69 w 485"/>
              <a:gd name="connsiteY105-4082" fmla="*/ 295 h 400"/>
              <a:gd name="connsiteX106-4083" fmla="*/ 79 w 485"/>
              <a:gd name="connsiteY106-4084" fmla="*/ 279 h 400"/>
              <a:gd name="connsiteX107-4085" fmla="*/ 95 w 485"/>
              <a:gd name="connsiteY107-4086" fmla="*/ 263 h 400"/>
              <a:gd name="connsiteX108-4087" fmla="*/ 116 w 485"/>
              <a:gd name="connsiteY108-4088" fmla="*/ 226 h 400"/>
              <a:gd name="connsiteX109-4089" fmla="*/ 142 w 485"/>
              <a:gd name="connsiteY109-4090" fmla="*/ 195 h 400"/>
              <a:gd name="connsiteX110-4091" fmla="*/ 163 w 485"/>
              <a:gd name="connsiteY110-4092" fmla="*/ 163 h 400"/>
              <a:gd name="connsiteX111-4093" fmla="*/ 184 w 485"/>
              <a:gd name="connsiteY111-4094" fmla="*/ 126 h 400"/>
              <a:gd name="connsiteX112-4095" fmla="*/ 190 w 485"/>
              <a:gd name="connsiteY112-4096" fmla="*/ 110 h 400"/>
              <a:gd name="connsiteX113-4097" fmla="*/ 200 w 485"/>
              <a:gd name="connsiteY113-4098" fmla="*/ 94 h 400"/>
              <a:gd name="connsiteX114-4099" fmla="*/ 206 w 485"/>
              <a:gd name="connsiteY114-4100" fmla="*/ 84 h 400"/>
              <a:gd name="connsiteX115-4101" fmla="*/ 211 w 485"/>
              <a:gd name="connsiteY115-4102" fmla="*/ 73 h 400"/>
              <a:gd name="connsiteX116-4103" fmla="*/ 216 w 485"/>
              <a:gd name="connsiteY116-4104" fmla="*/ 63 h 400"/>
              <a:gd name="connsiteX117-4105" fmla="*/ 221 w 485"/>
              <a:gd name="connsiteY117-4106" fmla="*/ 52 h 400"/>
              <a:gd name="connsiteX118-4107" fmla="*/ 221 w 485"/>
              <a:gd name="connsiteY118-4108" fmla="*/ 47 h 400"/>
              <a:gd name="connsiteX119-4109" fmla="*/ 227 w 485"/>
              <a:gd name="connsiteY119-4110" fmla="*/ 42 h 400"/>
              <a:gd name="connsiteX120-4111" fmla="*/ 227 w 485"/>
              <a:gd name="connsiteY120-4112" fmla="*/ 42 h 400"/>
              <a:gd name="connsiteX0-4113" fmla="*/ 227 w 485"/>
              <a:gd name="connsiteY0-4114" fmla="*/ 42 h 400"/>
              <a:gd name="connsiteX1-4115" fmla="*/ 227 w 485"/>
              <a:gd name="connsiteY1-4116" fmla="*/ 36 h 400"/>
              <a:gd name="connsiteX2-4117" fmla="*/ 227 w 485"/>
              <a:gd name="connsiteY2-4118" fmla="*/ 26 h 400"/>
              <a:gd name="connsiteX3-4119" fmla="*/ 227 w 485"/>
              <a:gd name="connsiteY3-4120" fmla="*/ 21 h 400"/>
              <a:gd name="connsiteX4-4121" fmla="*/ 221 w 485"/>
              <a:gd name="connsiteY4-4122" fmla="*/ 15 h 400"/>
              <a:gd name="connsiteX5-4123" fmla="*/ 216 w 485"/>
              <a:gd name="connsiteY5-4124" fmla="*/ 5 h 400"/>
              <a:gd name="connsiteX6-4125" fmla="*/ 216 w 485"/>
              <a:gd name="connsiteY6-4126" fmla="*/ 0 h 400"/>
              <a:gd name="connsiteX7-4127" fmla="*/ 295 w 485"/>
              <a:gd name="connsiteY7-4128" fmla="*/ 58 h 400"/>
              <a:gd name="connsiteX8-4129" fmla="*/ 290 w 485"/>
              <a:gd name="connsiteY8-4130" fmla="*/ 68 h 400"/>
              <a:gd name="connsiteX9-4131" fmla="*/ 279 w 485"/>
              <a:gd name="connsiteY9-4132" fmla="*/ 79 h 400"/>
              <a:gd name="connsiteX10-4133" fmla="*/ 274 w 485"/>
              <a:gd name="connsiteY10-4134" fmla="*/ 89 h 400"/>
              <a:gd name="connsiteX11-4135" fmla="*/ 258 w 485"/>
              <a:gd name="connsiteY11-4136" fmla="*/ 105 h 400"/>
              <a:gd name="connsiteX12-4137" fmla="*/ 248 w 485"/>
              <a:gd name="connsiteY12-4138" fmla="*/ 126 h 400"/>
              <a:gd name="connsiteX13-4139" fmla="*/ 216 w 485"/>
              <a:gd name="connsiteY13-4140" fmla="*/ 163 h 400"/>
              <a:gd name="connsiteX14-4141" fmla="*/ 190 w 485"/>
              <a:gd name="connsiteY14-4142" fmla="*/ 200 h 400"/>
              <a:gd name="connsiteX15-4143" fmla="*/ 163 w 485"/>
              <a:gd name="connsiteY15-4144" fmla="*/ 237 h 400"/>
              <a:gd name="connsiteX16-4145" fmla="*/ 137 w 485"/>
              <a:gd name="connsiteY16-4146" fmla="*/ 274 h 400"/>
              <a:gd name="connsiteX17-4147" fmla="*/ 121 w 485"/>
              <a:gd name="connsiteY17-4148" fmla="*/ 290 h 400"/>
              <a:gd name="connsiteX18-4149" fmla="*/ 111 w 485"/>
              <a:gd name="connsiteY18-4150" fmla="*/ 305 h 400"/>
              <a:gd name="connsiteX19-4151" fmla="*/ 100 w 485"/>
              <a:gd name="connsiteY19-4152" fmla="*/ 316 h 400"/>
              <a:gd name="connsiteX20-4153" fmla="*/ 95 w 485"/>
              <a:gd name="connsiteY20-4154" fmla="*/ 327 h 400"/>
              <a:gd name="connsiteX21-4155" fmla="*/ 90 w 485"/>
              <a:gd name="connsiteY21-4156" fmla="*/ 332 h 400"/>
              <a:gd name="connsiteX22-4157" fmla="*/ 84 w 485"/>
              <a:gd name="connsiteY22-4158" fmla="*/ 342 h 400"/>
              <a:gd name="connsiteX23-4159" fmla="*/ 84 w 485"/>
              <a:gd name="connsiteY23-4160" fmla="*/ 342 h 400"/>
              <a:gd name="connsiteX24-4161" fmla="*/ 84 w 485"/>
              <a:gd name="connsiteY24-4162" fmla="*/ 348 h 400"/>
              <a:gd name="connsiteX25-4163" fmla="*/ 90 w 485"/>
              <a:gd name="connsiteY25-4164" fmla="*/ 348 h 400"/>
              <a:gd name="connsiteX26-4165" fmla="*/ 95 w 485"/>
              <a:gd name="connsiteY26-4166" fmla="*/ 348 h 400"/>
              <a:gd name="connsiteX27-4167" fmla="*/ 100 w 485"/>
              <a:gd name="connsiteY27-4168" fmla="*/ 348 h 400"/>
              <a:gd name="connsiteX28-4169" fmla="*/ 111 w 485"/>
              <a:gd name="connsiteY28-4170" fmla="*/ 348 h 400"/>
              <a:gd name="connsiteX29-4171" fmla="*/ 121 w 485"/>
              <a:gd name="connsiteY29-4172" fmla="*/ 342 h 400"/>
              <a:gd name="connsiteX30-4173" fmla="*/ 137 w 485"/>
              <a:gd name="connsiteY30-4174" fmla="*/ 342 h 400"/>
              <a:gd name="connsiteX31-4175" fmla="*/ 153 w 485"/>
              <a:gd name="connsiteY31-4176" fmla="*/ 342 h 400"/>
              <a:gd name="connsiteX32-4177" fmla="*/ 174 w 485"/>
              <a:gd name="connsiteY32-4178" fmla="*/ 337 h 400"/>
              <a:gd name="connsiteX33-4179" fmla="*/ 216 w 485"/>
              <a:gd name="connsiteY33-4180" fmla="*/ 332 h 400"/>
              <a:gd name="connsiteX34-4181" fmla="*/ 258 w 485"/>
              <a:gd name="connsiteY34-4182" fmla="*/ 327 h 400"/>
              <a:gd name="connsiteX35-4183" fmla="*/ 295 w 485"/>
              <a:gd name="connsiteY35-4184" fmla="*/ 321 h 400"/>
              <a:gd name="connsiteX36-4185" fmla="*/ 332 w 485"/>
              <a:gd name="connsiteY36-4186" fmla="*/ 311 h 400"/>
              <a:gd name="connsiteX37-4187" fmla="*/ 348 w 485"/>
              <a:gd name="connsiteY37-4188" fmla="*/ 311 h 400"/>
              <a:gd name="connsiteX38-4189" fmla="*/ 364 w 485"/>
              <a:gd name="connsiteY38-4190" fmla="*/ 305 h 400"/>
              <a:gd name="connsiteX39-4191" fmla="*/ 374 w 485"/>
              <a:gd name="connsiteY39-4192" fmla="*/ 305 h 400"/>
              <a:gd name="connsiteX40-4193" fmla="*/ 390 w 485"/>
              <a:gd name="connsiteY40-4194" fmla="*/ 300 h 400"/>
              <a:gd name="connsiteX41-4195" fmla="*/ 395 w 485"/>
              <a:gd name="connsiteY41-4196" fmla="*/ 300 h 400"/>
              <a:gd name="connsiteX42-4197" fmla="*/ 406 w 485"/>
              <a:gd name="connsiteY42-4198" fmla="*/ 300 h 400"/>
              <a:gd name="connsiteX43-4199" fmla="*/ 406 w 485"/>
              <a:gd name="connsiteY43-4200" fmla="*/ 300 h 400"/>
              <a:gd name="connsiteX44-4201" fmla="*/ 411 w 485"/>
              <a:gd name="connsiteY44-4202" fmla="*/ 300 h 400"/>
              <a:gd name="connsiteX45-4203" fmla="*/ 416 w 485"/>
              <a:gd name="connsiteY45-4204" fmla="*/ 300 h 400"/>
              <a:gd name="connsiteX46-4205" fmla="*/ 422 w 485"/>
              <a:gd name="connsiteY46-4206" fmla="*/ 300 h 400"/>
              <a:gd name="connsiteX47-4207" fmla="*/ 427 w 485"/>
              <a:gd name="connsiteY47-4208" fmla="*/ 300 h 400"/>
              <a:gd name="connsiteX48-4209" fmla="*/ 437 w 485"/>
              <a:gd name="connsiteY48-4210" fmla="*/ 300 h 400"/>
              <a:gd name="connsiteX49-4211" fmla="*/ 443 w 485"/>
              <a:gd name="connsiteY49-4212" fmla="*/ 305 h 400"/>
              <a:gd name="connsiteX50-4213" fmla="*/ 453 w 485"/>
              <a:gd name="connsiteY50-4214" fmla="*/ 305 h 400"/>
              <a:gd name="connsiteX51-4215" fmla="*/ 464 w 485"/>
              <a:gd name="connsiteY51-4216" fmla="*/ 311 h 400"/>
              <a:gd name="connsiteX52-4217" fmla="*/ 469 w 485"/>
              <a:gd name="connsiteY52-4218" fmla="*/ 316 h 400"/>
              <a:gd name="connsiteX53-4219" fmla="*/ 479 w 485"/>
              <a:gd name="connsiteY53-4220" fmla="*/ 327 h 400"/>
              <a:gd name="connsiteX54-4221" fmla="*/ 479 w 485"/>
              <a:gd name="connsiteY54-4222" fmla="*/ 332 h 400"/>
              <a:gd name="connsiteX55-4223" fmla="*/ 485 w 485"/>
              <a:gd name="connsiteY55-4224" fmla="*/ 332 h 400"/>
              <a:gd name="connsiteX56-4225" fmla="*/ 485 w 485"/>
              <a:gd name="connsiteY56-4226" fmla="*/ 337 h 400"/>
              <a:gd name="connsiteX57-4227" fmla="*/ 469 w 485"/>
              <a:gd name="connsiteY57-4228" fmla="*/ 342 h 400"/>
              <a:gd name="connsiteX58-4229" fmla="*/ 464 w 485"/>
              <a:gd name="connsiteY58-4230" fmla="*/ 342 h 400"/>
              <a:gd name="connsiteX59-4231" fmla="*/ 458 w 485"/>
              <a:gd name="connsiteY59-4232" fmla="*/ 342 h 400"/>
              <a:gd name="connsiteX60-4233" fmla="*/ 453 w 485"/>
              <a:gd name="connsiteY60-4234" fmla="*/ 342 h 400"/>
              <a:gd name="connsiteX61-4235" fmla="*/ 443 w 485"/>
              <a:gd name="connsiteY61-4236" fmla="*/ 342 h 400"/>
              <a:gd name="connsiteX62-4237" fmla="*/ 432 w 485"/>
              <a:gd name="connsiteY62-4238" fmla="*/ 342 h 400"/>
              <a:gd name="connsiteX63-4239" fmla="*/ 416 w 485"/>
              <a:gd name="connsiteY63-4240" fmla="*/ 348 h 400"/>
              <a:gd name="connsiteX64-4241" fmla="*/ 400 w 485"/>
              <a:gd name="connsiteY64-4242" fmla="*/ 348 h 400"/>
              <a:gd name="connsiteX65-4243" fmla="*/ 379 w 485"/>
              <a:gd name="connsiteY65-4244" fmla="*/ 348 h 400"/>
              <a:gd name="connsiteX66-4245" fmla="*/ 353 w 485"/>
              <a:gd name="connsiteY66-4246" fmla="*/ 353 h 400"/>
              <a:gd name="connsiteX67-4247" fmla="*/ 327 w 485"/>
              <a:gd name="connsiteY67-4248" fmla="*/ 353 h 400"/>
              <a:gd name="connsiteX68-4249" fmla="*/ 295 w 485"/>
              <a:gd name="connsiteY68-4250" fmla="*/ 353 h 400"/>
              <a:gd name="connsiteX69-4251" fmla="*/ 269 w 485"/>
              <a:gd name="connsiteY69-4252" fmla="*/ 358 h 400"/>
              <a:gd name="connsiteX70-4253" fmla="*/ 248 w 485"/>
              <a:gd name="connsiteY70-4254" fmla="*/ 358 h 400"/>
              <a:gd name="connsiteX71-4255" fmla="*/ 221 w 485"/>
              <a:gd name="connsiteY71-4256" fmla="*/ 363 h 400"/>
              <a:gd name="connsiteX72-4257" fmla="*/ 200 w 485"/>
              <a:gd name="connsiteY72-4258" fmla="*/ 363 h 400"/>
              <a:gd name="connsiteX73-4259" fmla="*/ 184 w 485"/>
              <a:gd name="connsiteY73-4260" fmla="*/ 369 h 400"/>
              <a:gd name="connsiteX74-4261" fmla="*/ 163 w 485"/>
              <a:gd name="connsiteY74-4262" fmla="*/ 369 h 400"/>
              <a:gd name="connsiteX75-4263" fmla="*/ 148 w 485"/>
              <a:gd name="connsiteY75-4264" fmla="*/ 369 h 400"/>
              <a:gd name="connsiteX76-4265" fmla="*/ 137 w 485"/>
              <a:gd name="connsiteY76-4266" fmla="*/ 374 h 400"/>
              <a:gd name="connsiteX77-4267" fmla="*/ 121 w 485"/>
              <a:gd name="connsiteY77-4268" fmla="*/ 374 h 400"/>
              <a:gd name="connsiteX78-4269" fmla="*/ 111 w 485"/>
              <a:gd name="connsiteY78-4270" fmla="*/ 379 h 400"/>
              <a:gd name="connsiteX79-4271" fmla="*/ 100 w 485"/>
              <a:gd name="connsiteY79-4272" fmla="*/ 379 h 400"/>
              <a:gd name="connsiteX80-4273" fmla="*/ 90 w 485"/>
              <a:gd name="connsiteY80-4274" fmla="*/ 385 h 400"/>
              <a:gd name="connsiteX81-4275" fmla="*/ 84 w 485"/>
              <a:gd name="connsiteY81-4276" fmla="*/ 385 h 400"/>
              <a:gd name="connsiteX82-4277" fmla="*/ 69 w 485"/>
              <a:gd name="connsiteY82-4278" fmla="*/ 390 h 400"/>
              <a:gd name="connsiteX83-4279" fmla="*/ 53 w 485"/>
              <a:gd name="connsiteY83-4280" fmla="*/ 395 h 400"/>
              <a:gd name="connsiteX84-4281" fmla="*/ 48 w 485"/>
              <a:gd name="connsiteY84-4282" fmla="*/ 400 h 400"/>
              <a:gd name="connsiteX85-4283" fmla="*/ 37 w 485"/>
              <a:gd name="connsiteY85-4284" fmla="*/ 400 h 400"/>
              <a:gd name="connsiteX86-4285" fmla="*/ 32 w 485"/>
              <a:gd name="connsiteY86-4286" fmla="*/ 400 h 400"/>
              <a:gd name="connsiteX87-4287" fmla="*/ 26 w 485"/>
              <a:gd name="connsiteY87-4288" fmla="*/ 395 h 400"/>
              <a:gd name="connsiteX88-4289" fmla="*/ 21 w 485"/>
              <a:gd name="connsiteY88-4290" fmla="*/ 395 h 400"/>
              <a:gd name="connsiteX89-4291" fmla="*/ 16 w 485"/>
              <a:gd name="connsiteY89-4292" fmla="*/ 390 h 400"/>
              <a:gd name="connsiteX90-4293" fmla="*/ 11 w 485"/>
              <a:gd name="connsiteY90-4294" fmla="*/ 385 h 400"/>
              <a:gd name="connsiteX91-4295" fmla="*/ 5 w 485"/>
              <a:gd name="connsiteY91-4296" fmla="*/ 379 h 400"/>
              <a:gd name="connsiteX92-4297" fmla="*/ 0 w 485"/>
              <a:gd name="connsiteY92-4298" fmla="*/ 374 h 400"/>
              <a:gd name="connsiteX93-4299" fmla="*/ 0 w 485"/>
              <a:gd name="connsiteY93-4300" fmla="*/ 369 h 400"/>
              <a:gd name="connsiteX94-4301" fmla="*/ 0 w 485"/>
              <a:gd name="connsiteY94-4302" fmla="*/ 363 h 400"/>
              <a:gd name="connsiteX95-4303" fmla="*/ 0 w 485"/>
              <a:gd name="connsiteY95-4304" fmla="*/ 358 h 400"/>
              <a:gd name="connsiteX96-4305" fmla="*/ 5 w 485"/>
              <a:gd name="connsiteY96-4306" fmla="*/ 353 h 400"/>
              <a:gd name="connsiteX97-4307" fmla="*/ 11 w 485"/>
              <a:gd name="connsiteY97-4308" fmla="*/ 348 h 400"/>
              <a:gd name="connsiteX98-4309" fmla="*/ 21 w 485"/>
              <a:gd name="connsiteY98-4310" fmla="*/ 342 h 400"/>
              <a:gd name="connsiteX99-4311" fmla="*/ 26 w 485"/>
              <a:gd name="connsiteY99-4312" fmla="*/ 337 h 400"/>
              <a:gd name="connsiteX100-4313" fmla="*/ 32 w 485"/>
              <a:gd name="connsiteY100-4314" fmla="*/ 332 h 400"/>
              <a:gd name="connsiteX101-4315" fmla="*/ 42 w 485"/>
              <a:gd name="connsiteY101-4316" fmla="*/ 327 h 400"/>
              <a:gd name="connsiteX102-4317" fmla="*/ 53 w 485"/>
              <a:gd name="connsiteY102-4318" fmla="*/ 316 h 400"/>
              <a:gd name="connsiteX103-4319" fmla="*/ 58 w 485"/>
              <a:gd name="connsiteY103-4320" fmla="*/ 305 h 400"/>
              <a:gd name="connsiteX104-4321" fmla="*/ 69 w 485"/>
              <a:gd name="connsiteY104-4322" fmla="*/ 295 h 400"/>
              <a:gd name="connsiteX105-4323" fmla="*/ 79 w 485"/>
              <a:gd name="connsiteY105-4324" fmla="*/ 279 h 400"/>
              <a:gd name="connsiteX106-4325" fmla="*/ 95 w 485"/>
              <a:gd name="connsiteY106-4326" fmla="*/ 263 h 400"/>
              <a:gd name="connsiteX107-4327" fmla="*/ 116 w 485"/>
              <a:gd name="connsiteY107-4328" fmla="*/ 226 h 400"/>
              <a:gd name="connsiteX108-4329" fmla="*/ 142 w 485"/>
              <a:gd name="connsiteY108-4330" fmla="*/ 195 h 400"/>
              <a:gd name="connsiteX109-4331" fmla="*/ 163 w 485"/>
              <a:gd name="connsiteY109-4332" fmla="*/ 163 h 400"/>
              <a:gd name="connsiteX110-4333" fmla="*/ 184 w 485"/>
              <a:gd name="connsiteY110-4334" fmla="*/ 126 h 400"/>
              <a:gd name="connsiteX111-4335" fmla="*/ 190 w 485"/>
              <a:gd name="connsiteY111-4336" fmla="*/ 110 h 400"/>
              <a:gd name="connsiteX112-4337" fmla="*/ 200 w 485"/>
              <a:gd name="connsiteY112-4338" fmla="*/ 94 h 400"/>
              <a:gd name="connsiteX113-4339" fmla="*/ 206 w 485"/>
              <a:gd name="connsiteY113-4340" fmla="*/ 84 h 400"/>
              <a:gd name="connsiteX114-4341" fmla="*/ 211 w 485"/>
              <a:gd name="connsiteY114-4342" fmla="*/ 73 h 400"/>
              <a:gd name="connsiteX115-4343" fmla="*/ 216 w 485"/>
              <a:gd name="connsiteY115-4344" fmla="*/ 63 h 400"/>
              <a:gd name="connsiteX116-4345" fmla="*/ 221 w 485"/>
              <a:gd name="connsiteY116-4346" fmla="*/ 52 h 400"/>
              <a:gd name="connsiteX117-4347" fmla="*/ 221 w 485"/>
              <a:gd name="connsiteY117-4348" fmla="*/ 47 h 400"/>
              <a:gd name="connsiteX118-4349" fmla="*/ 227 w 485"/>
              <a:gd name="connsiteY118-4350" fmla="*/ 42 h 400"/>
              <a:gd name="connsiteX119-4351" fmla="*/ 227 w 485"/>
              <a:gd name="connsiteY119-4352" fmla="*/ 42 h 400"/>
              <a:gd name="connsiteX0-4353" fmla="*/ 227 w 485"/>
              <a:gd name="connsiteY0-4354" fmla="*/ 37 h 395"/>
              <a:gd name="connsiteX1-4355" fmla="*/ 227 w 485"/>
              <a:gd name="connsiteY1-4356" fmla="*/ 31 h 395"/>
              <a:gd name="connsiteX2-4357" fmla="*/ 227 w 485"/>
              <a:gd name="connsiteY2-4358" fmla="*/ 21 h 395"/>
              <a:gd name="connsiteX3-4359" fmla="*/ 227 w 485"/>
              <a:gd name="connsiteY3-4360" fmla="*/ 16 h 395"/>
              <a:gd name="connsiteX4-4361" fmla="*/ 221 w 485"/>
              <a:gd name="connsiteY4-4362" fmla="*/ 10 h 395"/>
              <a:gd name="connsiteX5-4363" fmla="*/ 216 w 485"/>
              <a:gd name="connsiteY5-4364" fmla="*/ 0 h 395"/>
              <a:gd name="connsiteX6-4365" fmla="*/ 295 w 485"/>
              <a:gd name="connsiteY6-4366" fmla="*/ 53 h 395"/>
              <a:gd name="connsiteX7-4367" fmla="*/ 290 w 485"/>
              <a:gd name="connsiteY7-4368" fmla="*/ 63 h 395"/>
              <a:gd name="connsiteX8-4369" fmla="*/ 279 w 485"/>
              <a:gd name="connsiteY8-4370" fmla="*/ 74 h 395"/>
              <a:gd name="connsiteX9-4371" fmla="*/ 274 w 485"/>
              <a:gd name="connsiteY9-4372" fmla="*/ 84 h 395"/>
              <a:gd name="connsiteX10-4373" fmla="*/ 258 w 485"/>
              <a:gd name="connsiteY10-4374" fmla="*/ 100 h 395"/>
              <a:gd name="connsiteX11-4375" fmla="*/ 248 w 485"/>
              <a:gd name="connsiteY11-4376" fmla="*/ 121 h 395"/>
              <a:gd name="connsiteX12-4377" fmla="*/ 216 w 485"/>
              <a:gd name="connsiteY12-4378" fmla="*/ 158 h 395"/>
              <a:gd name="connsiteX13-4379" fmla="*/ 190 w 485"/>
              <a:gd name="connsiteY13-4380" fmla="*/ 195 h 395"/>
              <a:gd name="connsiteX14-4381" fmla="*/ 163 w 485"/>
              <a:gd name="connsiteY14-4382" fmla="*/ 232 h 395"/>
              <a:gd name="connsiteX15-4383" fmla="*/ 137 w 485"/>
              <a:gd name="connsiteY15-4384" fmla="*/ 269 h 395"/>
              <a:gd name="connsiteX16-4385" fmla="*/ 121 w 485"/>
              <a:gd name="connsiteY16-4386" fmla="*/ 285 h 395"/>
              <a:gd name="connsiteX17-4387" fmla="*/ 111 w 485"/>
              <a:gd name="connsiteY17-4388" fmla="*/ 300 h 395"/>
              <a:gd name="connsiteX18-4389" fmla="*/ 100 w 485"/>
              <a:gd name="connsiteY18-4390" fmla="*/ 311 h 395"/>
              <a:gd name="connsiteX19-4391" fmla="*/ 95 w 485"/>
              <a:gd name="connsiteY19-4392" fmla="*/ 322 h 395"/>
              <a:gd name="connsiteX20-4393" fmla="*/ 90 w 485"/>
              <a:gd name="connsiteY20-4394" fmla="*/ 327 h 395"/>
              <a:gd name="connsiteX21-4395" fmla="*/ 84 w 485"/>
              <a:gd name="connsiteY21-4396" fmla="*/ 337 h 395"/>
              <a:gd name="connsiteX22-4397" fmla="*/ 84 w 485"/>
              <a:gd name="connsiteY22-4398" fmla="*/ 337 h 395"/>
              <a:gd name="connsiteX23-4399" fmla="*/ 84 w 485"/>
              <a:gd name="connsiteY23-4400" fmla="*/ 343 h 395"/>
              <a:gd name="connsiteX24-4401" fmla="*/ 90 w 485"/>
              <a:gd name="connsiteY24-4402" fmla="*/ 343 h 395"/>
              <a:gd name="connsiteX25-4403" fmla="*/ 95 w 485"/>
              <a:gd name="connsiteY25-4404" fmla="*/ 343 h 395"/>
              <a:gd name="connsiteX26-4405" fmla="*/ 100 w 485"/>
              <a:gd name="connsiteY26-4406" fmla="*/ 343 h 395"/>
              <a:gd name="connsiteX27-4407" fmla="*/ 111 w 485"/>
              <a:gd name="connsiteY27-4408" fmla="*/ 343 h 395"/>
              <a:gd name="connsiteX28-4409" fmla="*/ 121 w 485"/>
              <a:gd name="connsiteY28-4410" fmla="*/ 337 h 395"/>
              <a:gd name="connsiteX29-4411" fmla="*/ 137 w 485"/>
              <a:gd name="connsiteY29-4412" fmla="*/ 337 h 395"/>
              <a:gd name="connsiteX30-4413" fmla="*/ 153 w 485"/>
              <a:gd name="connsiteY30-4414" fmla="*/ 337 h 395"/>
              <a:gd name="connsiteX31-4415" fmla="*/ 174 w 485"/>
              <a:gd name="connsiteY31-4416" fmla="*/ 332 h 395"/>
              <a:gd name="connsiteX32-4417" fmla="*/ 216 w 485"/>
              <a:gd name="connsiteY32-4418" fmla="*/ 327 h 395"/>
              <a:gd name="connsiteX33-4419" fmla="*/ 258 w 485"/>
              <a:gd name="connsiteY33-4420" fmla="*/ 322 h 395"/>
              <a:gd name="connsiteX34-4421" fmla="*/ 295 w 485"/>
              <a:gd name="connsiteY34-4422" fmla="*/ 316 h 395"/>
              <a:gd name="connsiteX35-4423" fmla="*/ 332 w 485"/>
              <a:gd name="connsiteY35-4424" fmla="*/ 306 h 395"/>
              <a:gd name="connsiteX36-4425" fmla="*/ 348 w 485"/>
              <a:gd name="connsiteY36-4426" fmla="*/ 306 h 395"/>
              <a:gd name="connsiteX37-4427" fmla="*/ 364 w 485"/>
              <a:gd name="connsiteY37-4428" fmla="*/ 300 h 395"/>
              <a:gd name="connsiteX38-4429" fmla="*/ 374 w 485"/>
              <a:gd name="connsiteY38-4430" fmla="*/ 300 h 395"/>
              <a:gd name="connsiteX39-4431" fmla="*/ 390 w 485"/>
              <a:gd name="connsiteY39-4432" fmla="*/ 295 h 395"/>
              <a:gd name="connsiteX40-4433" fmla="*/ 395 w 485"/>
              <a:gd name="connsiteY40-4434" fmla="*/ 295 h 395"/>
              <a:gd name="connsiteX41-4435" fmla="*/ 406 w 485"/>
              <a:gd name="connsiteY41-4436" fmla="*/ 295 h 395"/>
              <a:gd name="connsiteX42-4437" fmla="*/ 406 w 485"/>
              <a:gd name="connsiteY42-4438" fmla="*/ 295 h 395"/>
              <a:gd name="connsiteX43-4439" fmla="*/ 411 w 485"/>
              <a:gd name="connsiteY43-4440" fmla="*/ 295 h 395"/>
              <a:gd name="connsiteX44-4441" fmla="*/ 416 w 485"/>
              <a:gd name="connsiteY44-4442" fmla="*/ 295 h 395"/>
              <a:gd name="connsiteX45-4443" fmla="*/ 422 w 485"/>
              <a:gd name="connsiteY45-4444" fmla="*/ 295 h 395"/>
              <a:gd name="connsiteX46-4445" fmla="*/ 427 w 485"/>
              <a:gd name="connsiteY46-4446" fmla="*/ 295 h 395"/>
              <a:gd name="connsiteX47-4447" fmla="*/ 437 w 485"/>
              <a:gd name="connsiteY47-4448" fmla="*/ 295 h 395"/>
              <a:gd name="connsiteX48-4449" fmla="*/ 443 w 485"/>
              <a:gd name="connsiteY48-4450" fmla="*/ 300 h 395"/>
              <a:gd name="connsiteX49-4451" fmla="*/ 453 w 485"/>
              <a:gd name="connsiteY49-4452" fmla="*/ 300 h 395"/>
              <a:gd name="connsiteX50-4453" fmla="*/ 464 w 485"/>
              <a:gd name="connsiteY50-4454" fmla="*/ 306 h 395"/>
              <a:gd name="connsiteX51-4455" fmla="*/ 469 w 485"/>
              <a:gd name="connsiteY51-4456" fmla="*/ 311 h 395"/>
              <a:gd name="connsiteX52-4457" fmla="*/ 479 w 485"/>
              <a:gd name="connsiteY52-4458" fmla="*/ 322 h 395"/>
              <a:gd name="connsiteX53-4459" fmla="*/ 479 w 485"/>
              <a:gd name="connsiteY53-4460" fmla="*/ 327 h 395"/>
              <a:gd name="connsiteX54-4461" fmla="*/ 485 w 485"/>
              <a:gd name="connsiteY54-4462" fmla="*/ 327 h 395"/>
              <a:gd name="connsiteX55-4463" fmla="*/ 485 w 485"/>
              <a:gd name="connsiteY55-4464" fmla="*/ 332 h 395"/>
              <a:gd name="connsiteX56-4465" fmla="*/ 469 w 485"/>
              <a:gd name="connsiteY56-4466" fmla="*/ 337 h 395"/>
              <a:gd name="connsiteX57-4467" fmla="*/ 464 w 485"/>
              <a:gd name="connsiteY57-4468" fmla="*/ 337 h 395"/>
              <a:gd name="connsiteX58-4469" fmla="*/ 458 w 485"/>
              <a:gd name="connsiteY58-4470" fmla="*/ 337 h 395"/>
              <a:gd name="connsiteX59-4471" fmla="*/ 453 w 485"/>
              <a:gd name="connsiteY59-4472" fmla="*/ 337 h 395"/>
              <a:gd name="connsiteX60-4473" fmla="*/ 443 w 485"/>
              <a:gd name="connsiteY60-4474" fmla="*/ 337 h 395"/>
              <a:gd name="connsiteX61-4475" fmla="*/ 432 w 485"/>
              <a:gd name="connsiteY61-4476" fmla="*/ 337 h 395"/>
              <a:gd name="connsiteX62-4477" fmla="*/ 416 w 485"/>
              <a:gd name="connsiteY62-4478" fmla="*/ 343 h 395"/>
              <a:gd name="connsiteX63-4479" fmla="*/ 400 w 485"/>
              <a:gd name="connsiteY63-4480" fmla="*/ 343 h 395"/>
              <a:gd name="connsiteX64-4481" fmla="*/ 379 w 485"/>
              <a:gd name="connsiteY64-4482" fmla="*/ 343 h 395"/>
              <a:gd name="connsiteX65-4483" fmla="*/ 353 w 485"/>
              <a:gd name="connsiteY65-4484" fmla="*/ 348 h 395"/>
              <a:gd name="connsiteX66-4485" fmla="*/ 327 w 485"/>
              <a:gd name="connsiteY66-4486" fmla="*/ 348 h 395"/>
              <a:gd name="connsiteX67-4487" fmla="*/ 295 w 485"/>
              <a:gd name="connsiteY67-4488" fmla="*/ 348 h 395"/>
              <a:gd name="connsiteX68-4489" fmla="*/ 269 w 485"/>
              <a:gd name="connsiteY68-4490" fmla="*/ 353 h 395"/>
              <a:gd name="connsiteX69-4491" fmla="*/ 248 w 485"/>
              <a:gd name="connsiteY69-4492" fmla="*/ 353 h 395"/>
              <a:gd name="connsiteX70-4493" fmla="*/ 221 w 485"/>
              <a:gd name="connsiteY70-4494" fmla="*/ 358 h 395"/>
              <a:gd name="connsiteX71-4495" fmla="*/ 200 w 485"/>
              <a:gd name="connsiteY71-4496" fmla="*/ 358 h 395"/>
              <a:gd name="connsiteX72-4497" fmla="*/ 184 w 485"/>
              <a:gd name="connsiteY72-4498" fmla="*/ 364 h 395"/>
              <a:gd name="connsiteX73-4499" fmla="*/ 163 w 485"/>
              <a:gd name="connsiteY73-4500" fmla="*/ 364 h 395"/>
              <a:gd name="connsiteX74-4501" fmla="*/ 148 w 485"/>
              <a:gd name="connsiteY74-4502" fmla="*/ 364 h 395"/>
              <a:gd name="connsiteX75-4503" fmla="*/ 137 w 485"/>
              <a:gd name="connsiteY75-4504" fmla="*/ 369 h 395"/>
              <a:gd name="connsiteX76-4505" fmla="*/ 121 w 485"/>
              <a:gd name="connsiteY76-4506" fmla="*/ 369 h 395"/>
              <a:gd name="connsiteX77-4507" fmla="*/ 111 w 485"/>
              <a:gd name="connsiteY77-4508" fmla="*/ 374 h 395"/>
              <a:gd name="connsiteX78-4509" fmla="*/ 100 w 485"/>
              <a:gd name="connsiteY78-4510" fmla="*/ 374 h 395"/>
              <a:gd name="connsiteX79-4511" fmla="*/ 90 w 485"/>
              <a:gd name="connsiteY79-4512" fmla="*/ 380 h 395"/>
              <a:gd name="connsiteX80-4513" fmla="*/ 84 w 485"/>
              <a:gd name="connsiteY80-4514" fmla="*/ 380 h 395"/>
              <a:gd name="connsiteX81-4515" fmla="*/ 69 w 485"/>
              <a:gd name="connsiteY81-4516" fmla="*/ 385 h 395"/>
              <a:gd name="connsiteX82-4517" fmla="*/ 53 w 485"/>
              <a:gd name="connsiteY82-4518" fmla="*/ 390 h 395"/>
              <a:gd name="connsiteX83-4519" fmla="*/ 48 w 485"/>
              <a:gd name="connsiteY83-4520" fmla="*/ 395 h 395"/>
              <a:gd name="connsiteX84-4521" fmla="*/ 37 w 485"/>
              <a:gd name="connsiteY84-4522" fmla="*/ 395 h 395"/>
              <a:gd name="connsiteX85-4523" fmla="*/ 32 w 485"/>
              <a:gd name="connsiteY85-4524" fmla="*/ 395 h 395"/>
              <a:gd name="connsiteX86-4525" fmla="*/ 26 w 485"/>
              <a:gd name="connsiteY86-4526" fmla="*/ 390 h 395"/>
              <a:gd name="connsiteX87-4527" fmla="*/ 21 w 485"/>
              <a:gd name="connsiteY87-4528" fmla="*/ 390 h 395"/>
              <a:gd name="connsiteX88-4529" fmla="*/ 16 w 485"/>
              <a:gd name="connsiteY88-4530" fmla="*/ 385 h 395"/>
              <a:gd name="connsiteX89-4531" fmla="*/ 11 w 485"/>
              <a:gd name="connsiteY89-4532" fmla="*/ 380 h 395"/>
              <a:gd name="connsiteX90-4533" fmla="*/ 5 w 485"/>
              <a:gd name="connsiteY90-4534" fmla="*/ 374 h 395"/>
              <a:gd name="connsiteX91-4535" fmla="*/ 0 w 485"/>
              <a:gd name="connsiteY91-4536" fmla="*/ 369 h 395"/>
              <a:gd name="connsiteX92-4537" fmla="*/ 0 w 485"/>
              <a:gd name="connsiteY92-4538" fmla="*/ 364 h 395"/>
              <a:gd name="connsiteX93-4539" fmla="*/ 0 w 485"/>
              <a:gd name="connsiteY93-4540" fmla="*/ 358 h 395"/>
              <a:gd name="connsiteX94-4541" fmla="*/ 0 w 485"/>
              <a:gd name="connsiteY94-4542" fmla="*/ 353 h 395"/>
              <a:gd name="connsiteX95-4543" fmla="*/ 5 w 485"/>
              <a:gd name="connsiteY95-4544" fmla="*/ 348 h 395"/>
              <a:gd name="connsiteX96-4545" fmla="*/ 11 w 485"/>
              <a:gd name="connsiteY96-4546" fmla="*/ 343 h 395"/>
              <a:gd name="connsiteX97-4547" fmla="*/ 21 w 485"/>
              <a:gd name="connsiteY97-4548" fmla="*/ 337 h 395"/>
              <a:gd name="connsiteX98-4549" fmla="*/ 26 w 485"/>
              <a:gd name="connsiteY98-4550" fmla="*/ 332 h 395"/>
              <a:gd name="connsiteX99-4551" fmla="*/ 32 w 485"/>
              <a:gd name="connsiteY99-4552" fmla="*/ 327 h 395"/>
              <a:gd name="connsiteX100-4553" fmla="*/ 42 w 485"/>
              <a:gd name="connsiteY100-4554" fmla="*/ 322 h 395"/>
              <a:gd name="connsiteX101-4555" fmla="*/ 53 w 485"/>
              <a:gd name="connsiteY101-4556" fmla="*/ 311 h 395"/>
              <a:gd name="connsiteX102-4557" fmla="*/ 58 w 485"/>
              <a:gd name="connsiteY102-4558" fmla="*/ 300 h 395"/>
              <a:gd name="connsiteX103-4559" fmla="*/ 69 w 485"/>
              <a:gd name="connsiteY103-4560" fmla="*/ 290 h 395"/>
              <a:gd name="connsiteX104-4561" fmla="*/ 79 w 485"/>
              <a:gd name="connsiteY104-4562" fmla="*/ 274 h 395"/>
              <a:gd name="connsiteX105-4563" fmla="*/ 95 w 485"/>
              <a:gd name="connsiteY105-4564" fmla="*/ 258 h 395"/>
              <a:gd name="connsiteX106-4565" fmla="*/ 116 w 485"/>
              <a:gd name="connsiteY106-4566" fmla="*/ 221 h 395"/>
              <a:gd name="connsiteX107-4567" fmla="*/ 142 w 485"/>
              <a:gd name="connsiteY107-4568" fmla="*/ 190 h 395"/>
              <a:gd name="connsiteX108-4569" fmla="*/ 163 w 485"/>
              <a:gd name="connsiteY108-4570" fmla="*/ 158 h 395"/>
              <a:gd name="connsiteX109-4571" fmla="*/ 184 w 485"/>
              <a:gd name="connsiteY109-4572" fmla="*/ 121 h 395"/>
              <a:gd name="connsiteX110-4573" fmla="*/ 190 w 485"/>
              <a:gd name="connsiteY110-4574" fmla="*/ 105 h 395"/>
              <a:gd name="connsiteX111-4575" fmla="*/ 200 w 485"/>
              <a:gd name="connsiteY111-4576" fmla="*/ 89 h 395"/>
              <a:gd name="connsiteX112-4577" fmla="*/ 206 w 485"/>
              <a:gd name="connsiteY112-4578" fmla="*/ 79 h 395"/>
              <a:gd name="connsiteX113-4579" fmla="*/ 211 w 485"/>
              <a:gd name="connsiteY113-4580" fmla="*/ 68 h 395"/>
              <a:gd name="connsiteX114-4581" fmla="*/ 216 w 485"/>
              <a:gd name="connsiteY114-4582" fmla="*/ 58 h 395"/>
              <a:gd name="connsiteX115-4583" fmla="*/ 221 w 485"/>
              <a:gd name="connsiteY115-4584" fmla="*/ 47 h 395"/>
              <a:gd name="connsiteX116-4585" fmla="*/ 221 w 485"/>
              <a:gd name="connsiteY116-4586" fmla="*/ 42 h 395"/>
              <a:gd name="connsiteX117-4587" fmla="*/ 227 w 485"/>
              <a:gd name="connsiteY117-4588" fmla="*/ 37 h 395"/>
              <a:gd name="connsiteX118-4589" fmla="*/ 227 w 485"/>
              <a:gd name="connsiteY118-4590" fmla="*/ 37 h 395"/>
              <a:gd name="connsiteX0-4591" fmla="*/ 227 w 485"/>
              <a:gd name="connsiteY0-4592" fmla="*/ 37 h 395"/>
              <a:gd name="connsiteX1-4593" fmla="*/ 227 w 485"/>
              <a:gd name="connsiteY1-4594" fmla="*/ 31 h 395"/>
              <a:gd name="connsiteX2-4595" fmla="*/ 227 w 485"/>
              <a:gd name="connsiteY2-4596" fmla="*/ 21 h 395"/>
              <a:gd name="connsiteX3-4597" fmla="*/ 227 w 485"/>
              <a:gd name="connsiteY3-4598" fmla="*/ 16 h 395"/>
              <a:gd name="connsiteX4-4599" fmla="*/ 216 w 485"/>
              <a:gd name="connsiteY4-4600" fmla="*/ 0 h 395"/>
              <a:gd name="connsiteX5-4601" fmla="*/ 295 w 485"/>
              <a:gd name="connsiteY5-4602" fmla="*/ 53 h 395"/>
              <a:gd name="connsiteX6-4603" fmla="*/ 290 w 485"/>
              <a:gd name="connsiteY6-4604" fmla="*/ 63 h 395"/>
              <a:gd name="connsiteX7-4605" fmla="*/ 279 w 485"/>
              <a:gd name="connsiteY7-4606" fmla="*/ 74 h 395"/>
              <a:gd name="connsiteX8-4607" fmla="*/ 274 w 485"/>
              <a:gd name="connsiteY8-4608" fmla="*/ 84 h 395"/>
              <a:gd name="connsiteX9-4609" fmla="*/ 258 w 485"/>
              <a:gd name="connsiteY9-4610" fmla="*/ 100 h 395"/>
              <a:gd name="connsiteX10-4611" fmla="*/ 248 w 485"/>
              <a:gd name="connsiteY10-4612" fmla="*/ 121 h 395"/>
              <a:gd name="connsiteX11-4613" fmla="*/ 216 w 485"/>
              <a:gd name="connsiteY11-4614" fmla="*/ 158 h 395"/>
              <a:gd name="connsiteX12-4615" fmla="*/ 190 w 485"/>
              <a:gd name="connsiteY12-4616" fmla="*/ 195 h 395"/>
              <a:gd name="connsiteX13-4617" fmla="*/ 163 w 485"/>
              <a:gd name="connsiteY13-4618" fmla="*/ 232 h 395"/>
              <a:gd name="connsiteX14-4619" fmla="*/ 137 w 485"/>
              <a:gd name="connsiteY14-4620" fmla="*/ 269 h 395"/>
              <a:gd name="connsiteX15-4621" fmla="*/ 121 w 485"/>
              <a:gd name="connsiteY15-4622" fmla="*/ 285 h 395"/>
              <a:gd name="connsiteX16-4623" fmla="*/ 111 w 485"/>
              <a:gd name="connsiteY16-4624" fmla="*/ 300 h 395"/>
              <a:gd name="connsiteX17-4625" fmla="*/ 100 w 485"/>
              <a:gd name="connsiteY17-4626" fmla="*/ 311 h 395"/>
              <a:gd name="connsiteX18-4627" fmla="*/ 95 w 485"/>
              <a:gd name="connsiteY18-4628" fmla="*/ 322 h 395"/>
              <a:gd name="connsiteX19-4629" fmla="*/ 90 w 485"/>
              <a:gd name="connsiteY19-4630" fmla="*/ 327 h 395"/>
              <a:gd name="connsiteX20-4631" fmla="*/ 84 w 485"/>
              <a:gd name="connsiteY20-4632" fmla="*/ 337 h 395"/>
              <a:gd name="connsiteX21-4633" fmla="*/ 84 w 485"/>
              <a:gd name="connsiteY21-4634" fmla="*/ 337 h 395"/>
              <a:gd name="connsiteX22-4635" fmla="*/ 84 w 485"/>
              <a:gd name="connsiteY22-4636" fmla="*/ 343 h 395"/>
              <a:gd name="connsiteX23-4637" fmla="*/ 90 w 485"/>
              <a:gd name="connsiteY23-4638" fmla="*/ 343 h 395"/>
              <a:gd name="connsiteX24-4639" fmla="*/ 95 w 485"/>
              <a:gd name="connsiteY24-4640" fmla="*/ 343 h 395"/>
              <a:gd name="connsiteX25-4641" fmla="*/ 100 w 485"/>
              <a:gd name="connsiteY25-4642" fmla="*/ 343 h 395"/>
              <a:gd name="connsiteX26-4643" fmla="*/ 111 w 485"/>
              <a:gd name="connsiteY26-4644" fmla="*/ 343 h 395"/>
              <a:gd name="connsiteX27-4645" fmla="*/ 121 w 485"/>
              <a:gd name="connsiteY27-4646" fmla="*/ 337 h 395"/>
              <a:gd name="connsiteX28-4647" fmla="*/ 137 w 485"/>
              <a:gd name="connsiteY28-4648" fmla="*/ 337 h 395"/>
              <a:gd name="connsiteX29-4649" fmla="*/ 153 w 485"/>
              <a:gd name="connsiteY29-4650" fmla="*/ 337 h 395"/>
              <a:gd name="connsiteX30-4651" fmla="*/ 174 w 485"/>
              <a:gd name="connsiteY30-4652" fmla="*/ 332 h 395"/>
              <a:gd name="connsiteX31-4653" fmla="*/ 216 w 485"/>
              <a:gd name="connsiteY31-4654" fmla="*/ 327 h 395"/>
              <a:gd name="connsiteX32-4655" fmla="*/ 258 w 485"/>
              <a:gd name="connsiteY32-4656" fmla="*/ 322 h 395"/>
              <a:gd name="connsiteX33-4657" fmla="*/ 295 w 485"/>
              <a:gd name="connsiteY33-4658" fmla="*/ 316 h 395"/>
              <a:gd name="connsiteX34-4659" fmla="*/ 332 w 485"/>
              <a:gd name="connsiteY34-4660" fmla="*/ 306 h 395"/>
              <a:gd name="connsiteX35-4661" fmla="*/ 348 w 485"/>
              <a:gd name="connsiteY35-4662" fmla="*/ 306 h 395"/>
              <a:gd name="connsiteX36-4663" fmla="*/ 364 w 485"/>
              <a:gd name="connsiteY36-4664" fmla="*/ 300 h 395"/>
              <a:gd name="connsiteX37-4665" fmla="*/ 374 w 485"/>
              <a:gd name="connsiteY37-4666" fmla="*/ 300 h 395"/>
              <a:gd name="connsiteX38-4667" fmla="*/ 390 w 485"/>
              <a:gd name="connsiteY38-4668" fmla="*/ 295 h 395"/>
              <a:gd name="connsiteX39-4669" fmla="*/ 395 w 485"/>
              <a:gd name="connsiteY39-4670" fmla="*/ 295 h 395"/>
              <a:gd name="connsiteX40-4671" fmla="*/ 406 w 485"/>
              <a:gd name="connsiteY40-4672" fmla="*/ 295 h 395"/>
              <a:gd name="connsiteX41-4673" fmla="*/ 406 w 485"/>
              <a:gd name="connsiteY41-4674" fmla="*/ 295 h 395"/>
              <a:gd name="connsiteX42-4675" fmla="*/ 411 w 485"/>
              <a:gd name="connsiteY42-4676" fmla="*/ 295 h 395"/>
              <a:gd name="connsiteX43-4677" fmla="*/ 416 w 485"/>
              <a:gd name="connsiteY43-4678" fmla="*/ 295 h 395"/>
              <a:gd name="connsiteX44-4679" fmla="*/ 422 w 485"/>
              <a:gd name="connsiteY44-4680" fmla="*/ 295 h 395"/>
              <a:gd name="connsiteX45-4681" fmla="*/ 427 w 485"/>
              <a:gd name="connsiteY45-4682" fmla="*/ 295 h 395"/>
              <a:gd name="connsiteX46-4683" fmla="*/ 437 w 485"/>
              <a:gd name="connsiteY46-4684" fmla="*/ 295 h 395"/>
              <a:gd name="connsiteX47-4685" fmla="*/ 443 w 485"/>
              <a:gd name="connsiteY47-4686" fmla="*/ 300 h 395"/>
              <a:gd name="connsiteX48-4687" fmla="*/ 453 w 485"/>
              <a:gd name="connsiteY48-4688" fmla="*/ 300 h 395"/>
              <a:gd name="connsiteX49-4689" fmla="*/ 464 w 485"/>
              <a:gd name="connsiteY49-4690" fmla="*/ 306 h 395"/>
              <a:gd name="connsiteX50-4691" fmla="*/ 469 w 485"/>
              <a:gd name="connsiteY50-4692" fmla="*/ 311 h 395"/>
              <a:gd name="connsiteX51-4693" fmla="*/ 479 w 485"/>
              <a:gd name="connsiteY51-4694" fmla="*/ 322 h 395"/>
              <a:gd name="connsiteX52-4695" fmla="*/ 479 w 485"/>
              <a:gd name="connsiteY52-4696" fmla="*/ 327 h 395"/>
              <a:gd name="connsiteX53-4697" fmla="*/ 485 w 485"/>
              <a:gd name="connsiteY53-4698" fmla="*/ 327 h 395"/>
              <a:gd name="connsiteX54-4699" fmla="*/ 485 w 485"/>
              <a:gd name="connsiteY54-4700" fmla="*/ 332 h 395"/>
              <a:gd name="connsiteX55-4701" fmla="*/ 469 w 485"/>
              <a:gd name="connsiteY55-4702" fmla="*/ 337 h 395"/>
              <a:gd name="connsiteX56-4703" fmla="*/ 464 w 485"/>
              <a:gd name="connsiteY56-4704" fmla="*/ 337 h 395"/>
              <a:gd name="connsiteX57-4705" fmla="*/ 458 w 485"/>
              <a:gd name="connsiteY57-4706" fmla="*/ 337 h 395"/>
              <a:gd name="connsiteX58-4707" fmla="*/ 453 w 485"/>
              <a:gd name="connsiteY58-4708" fmla="*/ 337 h 395"/>
              <a:gd name="connsiteX59-4709" fmla="*/ 443 w 485"/>
              <a:gd name="connsiteY59-4710" fmla="*/ 337 h 395"/>
              <a:gd name="connsiteX60-4711" fmla="*/ 432 w 485"/>
              <a:gd name="connsiteY60-4712" fmla="*/ 337 h 395"/>
              <a:gd name="connsiteX61-4713" fmla="*/ 416 w 485"/>
              <a:gd name="connsiteY61-4714" fmla="*/ 343 h 395"/>
              <a:gd name="connsiteX62-4715" fmla="*/ 400 w 485"/>
              <a:gd name="connsiteY62-4716" fmla="*/ 343 h 395"/>
              <a:gd name="connsiteX63-4717" fmla="*/ 379 w 485"/>
              <a:gd name="connsiteY63-4718" fmla="*/ 343 h 395"/>
              <a:gd name="connsiteX64-4719" fmla="*/ 353 w 485"/>
              <a:gd name="connsiteY64-4720" fmla="*/ 348 h 395"/>
              <a:gd name="connsiteX65-4721" fmla="*/ 327 w 485"/>
              <a:gd name="connsiteY65-4722" fmla="*/ 348 h 395"/>
              <a:gd name="connsiteX66-4723" fmla="*/ 295 w 485"/>
              <a:gd name="connsiteY66-4724" fmla="*/ 348 h 395"/>
              <a:gd name="connsiteX67-4725" fmla="*/ 269 w 485"/>
              <a:gd name="connsiteY67-4726" fmla="*/ 353 h 395"/>
              <a:gd name="connsiteX68-4727" fmla="*/ 248 w 485"/>
              <a:gd name="connsiteY68-4728" fmla="*/ 353 h 395"/>
              <a:gd name="connsiteX69-4729" fmla="*/ 221 w 485"/>
              <a:gd name="connsiteY69-4730" fmla="*/ 358 h 395"/>
              <a:gd name="connsiteX70-4731" fmla="*/ 200 w 485"/>
              <a:gd name="connsiteY70-4732" fmla="*/ 358 h 395"/>
              <a:gd name="connsiteX71-4733" fmla="*/ 184 w 485"/>
              <a:gd name="connsiteY71-4734" fmla="*/ 364 h 395"/>
              <a:gd name="connsiteX72-4735" fmla="*/ 163 w 485"/>
              <a:gd name="connsiteY72-4736" fmla="*/ 364 h 395"/>
              <a:gd name="connsiteX73-4737" fmla="*/ 148 w 485"/>
              <a:gd name="connsiteY73-4738" fmla="*/ 364 h 395"/>
              <a:gd name="connsiteX74-4739" fmla="*/ 137 w 485"/>
              <a:gd name="connsiteY74-4740" fmla="*/ 369 h 395"/>
              <a:gd name="connsiteX75-4741" fmla="*/ 121 w 485"/>
              <a:gd name="connsiteY75-4742" fmla="*/ 369 h 395"/>
              <a:gd name="connsiteX76-4743" fmla="*/ 111 w 485"/>
              <a:gd name="connsiteY76-4744" fmla="*/ 374 h 395"/>
              <a:gd name="connsiteX77-4745" fmla="*/ 100 w 485"/>
              <a:gd name="connsiteY77-4746" fmla="*/ 374 h 395"/>
              <a:gd name="connsiteX78-4747" fmla="*/ 90 w 485"/>
              <a:gd name="connsiteY78-4748" fmla="*/ 380 h 395"/>
              <a:gd name="connsiteX79-4749" fmla="*/ 84 w 485"/>
              <a:gd name="connsiteY79-4750" fmla="*/ 380 h 395"/>
              <a:gd name="connsiteX80-4751" fmla="*/ 69 w 485"/>
              <a:gd name="connsiteY80-4752" fmla="*/ 385 h 395"/>
              <a:gd name="connsiteX81-4753" fmla="*/ 53 w 485"/>
              <a:gd name="connsiteY81-4754" fmla="*/ 390 h 395"/>
              <a:gd name="connsiteX82-4755" fmla="*/ 48 w 485"/>
              <a:gd name="connsiteY82-4756" fmla="*/ 395 h 395"/>
              <a:gd name="connsiteX83-4757" fmla="*/ 37 w 485"/>
              <a:gd name="connsiteY83-4758" fmla="*/ 395 h 395"/>
              <a:gd name="connsiteX84-4759" fmla="*/ 32 w 485"/>
              <a:gd name="connsiteY84-4760" fmla="*/ 395 h 395"/>
              <a:gd name="connsiteX85-4761" fmla="*/ 26 w 485"/>
              <a:gd name="connsiteY85-4762" fmla="*/ 390 h 395"/>
              <a:gd name="connsiteX86-4763" fmla="*/ 21 w 485"/>
              <a:gd name="connsiteY86-4764" fmla="*/ 390 h 395"/>
              <a:gd name="connsiteX87-4765" fmla="*/ 16 w 485"/>
              <a:gd name="connsiteY87-4766" fmla="*/ 385 h 395"/>
              <a:gd name="connsiteX88-4767" fmla="*/ 11 w 485"/>
              <a:gd name="connsiteY88-4768" fmla="*/ 380 h 395"/>
              <a:gd name="connsiteX89-4769" fmla="*/ 5 w 485"/>
              <a:gd name="connsiteY89-4770" fmla="*/ 374 h 395"/>
              <a:gd name="connsiteX90-4771" fmla="*/ 0 w 485"/>
              <a:gd name="connsiteY90-4772" fmla="*/ 369 h 395"/>
              <a:gd name="connsiteX91-4773" fmla="*/ 0 w 485"/>
              <a:gd name="connsiteY91-4774" fmla="*/ 364 h 395"/>
              <a:gd name="connsiteX92-4775" fmla="*/ 0 w 485"/>
              <a:gd name="connsiteY92-4776" fmla="*/ 358 h 395"/>
              <a:gd name="connsiteX93-4777" fmla="*/ 0 w 485"/>
              <a:gd name="connsiteY93-4778" fmla="*/ 353 h 395"/>
              <a:gd name="connsiteX94-4779" fmla="*/ 5 w 485"/>
              <a:gd name="connsiteY94-4780" fmla="*/ 348 h 395"/>
              <a:gd name="connsiteX95-4781" fmla="*/ 11 w 485"/>
              <a:gd name="connsiteY95-4782" fmla="*/ 343 h 395"/>
              <a:gd name="connsiteX96-4783" fmla="*/ 21 w 485"/>
              <a:gd name="connsiteY96-4784" fmla="*/ 337 h 395"/>
              <a:gd name="connsiteX97-4785" fmla="*/ 26 w 485"/>
              <a:gd name="connsiteY97-4786" fmla="*/ 332 h 395"/>
              <a:gd name="connsiteX98-4787" fmla="*/ 32 w 485"/>
              <a:gd name="connsiteY98-4788" fmla="*/ 327 h 395"/>
              <a:gd name="connsiteX99-4789" fmla="*/ 42 w 485"/>
              <a:gd name="connsiteY99-4790" fmla="*/ 322 h 395"/>
              <a:gd name="connsiteX100-4791" fmla="*/ 53 w 485"/>
              <a:gd name="connsiteY100-4792" fmla="*/ 311 h 395"/>
              <a:gd name="connsiteX101-4793" fmla="*/ 58 w 485"/>
              <a:gd name="connsiteY101-4794" fmla="*/ 300 h 395"/>
              <a:gd name="connsiteX102-4795" fmla="*/ 69 w 485"/>
              <a:gd name="connsiteY102-4796" fmla="*/ 290 h 395"/>
              <a:gd name="connsiteX103-4797" fmla="*/ 79 w 485"/>
              <a:gd name="connsiteY103-4798" fmla="*/ 274 h 395"/>
              <a:gd name="connsiteX104-4799" fmla="*/ 95 w 485"/>
              <a:gd name="connsiteY104-4800" fmla="*/ 258 h 395"/>
              <a:gd name="connsiteX105-4801" fmla="*/ 116 w 485"/>
              <a:gd name="connsiteY105-4802" fmla="*/ 221 h 395"/>
              <a:gd name="connsiteX106-4803" fmla="*/ 142 w 485"/>
              <a:gd name="connsiteY106-4804" fmla="*/ 190 h 395"/>
              <a:gd name="connsiteX107-4805" fmla="*/ 163 w 485"/>
              <a:gd name="connsiteY107-4806" fmla="*/ 158 h 395"/>
              <a:gd name="connsiteX108-4807" fmla="*/ 184 w 485"/>
              <a:gd name="connsiteY108-4808" fmla="*/ 121 h 395"/>
              <a:gd name="connsiteX109-4809" fmla="*/ 190 w 485"/>
              <a:gd name="connsiteY109-4810" fmla="*/ 105 h 395"/>
              <a:gd name="connsiteX110-4811" fmla="*/ 200 w 485"/>
              <a:gd name="connsiteY110-4812" fmla="*/ 89 h 395"/>
              <a:gd name="connsiteX111-4813" fmla="*/ 206 w 485"/>
              <a:gd name="connsiteY111-4814" fmla="*/ 79 h 395"/>
              <a:gd name="connsiteX112-4815" fmla="*/ 211 w 485"/>
              <a:gd name="connsiteY112-4816" fmla="*/ 68 h 395"/>
              <a:gd name="connsiteX113-4817" fmla="*/ 216 w 485"/>
              <a:gd name="connsiteY113-4818" fmla="*/ 58 h 395"/>
              <a:gd name="connsiteX114-4819" fmla="*/ 221 w 485"/>
              <a:gd name="connsiteY114-4820" fmla="*/ 47 h 395"/>
              <a:gd name="connsiteX115-4821" fmla="*/ 221 w 485"/>
              <a:gd name="connsiteY115-4822" fmla="*/ 42 h 395"/>
              <a:gd name="connsiteX116-4823" fmla="*/ 227 w 485"/>
              <a:gd name="connsiteY116-4824" fmla="*/ 37 h 395"/>
              <a:gd name="connsiteX117-4825" fmla="*/ 227 w 485"/>
              <a:gd name="connsiteY117-4826" fmla="*/ 37 h 395"/>
              <a:gd name="connsiteX0-4827" fmla="*/ 227 w 485"/>
              <a:gd name="connsiteY0-4828" fmla="*/ 21 h 379"/>
              <a:gd name="connsiteX1-4829" fmla="*/ 227 w 485"/>
              <a:gd name="connsiteY1-4830" fmla="*/ 15 h 379"/>
              <a:gd name="connsiteX2-4831" fmla="*/ 227 w 485"/>
              <a:gd name="connsiteY2-4832" fmla="*/ 5 h 379"/>
              <a:gd name="connsiteX3-4833" fmla="*/ 227 w 485"/>
              <a:gd name="connsiteY3-4834" fmla="*/ 0 h 379"/>
              <a:gd name="connsiteX4-4835" fmla="*/ 295 w 485"/>
              <a:gd name="connsiteY4-4836" fmla="*/ 37 h 379"/>
              <a:gd name="connsiteX5-4837" fmla="*/ 290 w 485"/>
              <a:gd name="connsiteY5-4838" fmla="*/ 47 h 379"/>
              <a:gd name="connsiteX6-4839" fmla="*/ 279 w 485"/>
              <a:gd name="connsiteY6-4840" fmla="*/ 58 h 379"/>
              <a:gd name="connsiteX7-4841" fmla="*/ 274 w 485"/>
              <a:gd name="connsiteY7-4842" fmla="*/ 68 h 379"/>
              <a:gd name="connsiteX8-4843" fmla="*/ 258 w 485"/>
              <a:gd name="connsiteY8-4844" fmla="*/ 84 h 379"/>
              <a:gd name="connsiteX9-4845" fmla="*/ 248 w 485"/>
              <a:gd name="connsiteY9-4846" fmla="*/ 105 h 379"/>
              <a:gd name="connsiteX10-4847" fmla="*/ 216 w 485"/>
              <a:gd name="connsiteY10-4848" fmla="*/ 142 h 379"/>
              <a:gd name="connsiteX11-4849" fmla="*/ 190 w 485"/>
              <a:gd name="connsiteY11-4850" fmla="*/ 179 h 379"/>
              <a:gd name="connsiteX12-4851" fmla="*/ 163 w 485"/>
              <a:gd name="connsiteY12-4852" fmla="*/ 216 h 379"/>
              <a:gd name="connsiteX13-4853" fmla="*/ 137 w 485"/>
              <a:gd name="connsiteY13-4854" fmla="*/ 253 h 379"/>
              <a:gd name="connsiteX14-4855" fmla="*/ 121 w 485"/>
              <a:gd name="connsiteY14-4856" fmla="*/ 269 h 379"/>
              <a:gd name="connsiteX15-4857" fmla="*/ 111 w 485"/>
              <a:gd name="connsiteY15-4858" fmla="*/ 284 h 379"/>
              <a:gd name="connsiteX16-4859" fmla="*/ 100 w 485"/>
              <a:gd name="connsiteY16-4860" fmla="*/ 295 h 379"/>
              <a:gd name="connsiteX17-4861" fmla="*/ 95 w 485"/>
              <a:gd name="connsiteY17-4862" fmla="*/ 306 h 379"/>
              <a:gd name="connsiteX18-4863" fmla="*/ 90 w 485"/>
              <a:gd name="connsiteY18-4864" fmla="*/ 311 h 379"/>
              <a:gd name="connsiteX19-4865" fmla="*/ 84 w 485"/>
              <a:gd name="connsiteY19-4866" fmla="*/ 321 h 379"/>
              <a:gd name="connsiteX20-4867" fmla="*/ 84 w 485"/>
              <a:gd name="connsiteY20-4868" fmla="*/ 321 h 379"/>
              <a:gd name="connsiteX21-4869" fmla="*/ 84 w 485"/>
              <a:gd name="connsiteY21-4870" fmla="*/ 327 h 379"/>
              <a:gd name="connsiteX22-4871" fmla="*/ 90 w 485"/>
              <a:gd name="connsiteY22-4872" fmla="*/ 327 h 379"/>
              <a:gd name="connsiteX23-4873" fmla="*/ 95 w 485"/>
              <a:gd name="connsiteY23-4874" fmla="*/ 327 h 379"/>
              <a:gd name="connsiteX24-4875" fmla="*/ 100 w 485"/>
              <a:gd name="connsiteY24-4876" fmla="*/ 327 h 379"/>
              <a:gd name="connsiteX25-4877" fmla="*/ 111 w 485"/>
              <a:gd name="connsiteY25-4878" fmla="*/ 327 h 379"/>
              <a:gd name="connsiteX26-4879" fmla="*/ 121 w 485"/>
              <a:gd name="connsiteY26-4880" fmla="*/ 321 h 379"/>
              <a:gd name="connsiteX27-4881" fmla="*/ 137 w 485"/>
              <a:gd name="connsiteY27-4882" fmla="*/ 321 h 379"/>
              <a:gd name="connsiteX28-4883" fmla="*/ 153 w 485"/>
              <a:gd name="connsiteY28-4884" fmla="*/ 321 h 379"/>
              <a:gd name="connsiteX29-4885" fmla="*/ 174 w 485"/>
              <a:gd name="connsiteY29-4886" fmla="*/ 316 h 379"/>
              <a:gd name="connsiteX30-4887" fmla="*/ 216 w 485"/>
              <a:gd name="connsiteY30-4888" fmla="*/ 311 h 379"/>
              <a:gd name="connsiteX31-4889" fmla="*/ 258 w 485"/>
              <a:gd name="connsiteY31-4890" fmla="*/ 306 h 379"/>
              <a:gd name="connsiteX32-4891" fmla="*/ 295 w 485"/>
              <a:gd name="connsiteY32-4892" fmla="*/ 300 h 379"/>
              <a:gd name="connsiteX33-4893" fmla="*/ 332 w 485"/>
              <a:gd name="connsiteY33-4894" fmla="*/ 290 h 379"/>
              <a:gd name="connsiteX34-4895" fmla="*/ 348 w 485"/>
              <a:gd name="connsiteY34-4896" fmla="*/ 290 h 379"/>
              <a:gd name="connsiteX35-4897" fmla="*/ 364 w 485"/>
              <a:gd name="connsiteY35-4898" fmla="*/ 284 h 379"/>
              <a:gd name="connsiteX36-4899" fmla="*/ 374 w 485"/>
              <a:gd name="connsiteY36-4900" fmla="*/ 284 h 379"/>
              <a:gd name="connsiteX37-4901" fmla="*/ 390 w 485"/>
              <a:gd name="connsiteY37-4902" fmla="*/ 279 h 379"/>
              <a:gd name="connsiteX38-4903" fmla="*/ 395 w 485"/>
              <a:gd name="connsiteY38-4904" fmla="*/ 279 h 379"/>
              <a:gd name="connsiteX39-4905" fmla="*/ 406 w 485"/>
              <a:gd name="connsiteY39-4906" fmla="*/ 279 h 379"/>
              <a:gd name="connsiteX40-4907" fmla="*/ 406 w 485"/>
              <a:gd name="connsiteY40-4908" fmla="*/ 279 h 379"/>
              <a:gd name="connsiteX41-4909" fmla="*/ 411 w 485"/>
              <a:gd name="connsiteY41-4910" fmla="*/ 279 h 379"/>
              <a:gd name="connsiteX42-4911" fmla="*/ 416 w 485"/>
              <a:gd name="connsiteY42-4912" fmla="*/ 279 h 379"/>
              <a:gd name="connsiteX43-4913" fmla="*/ 422 w 485"/>
              <a:gd name="connsiteY43-4914" fmla="*/ 279 h 379"/>
              <a:gd name="connsiteX44-4915" fmla="*/ 427 w 485"/>
              <a:gd name="connsiteY44-4916" fmla="*/ 279 h 379"/>
              <a:gd name="connsiteX45-4917" fmla="*/ 437 w 485"/>
              <a:gd name="connsiteY45-4918" fmla="*/ 279 h 379"/>
              <a:gd name="connsiteX46-4919" fmla="*/ 443 w 485"/>
              <a:gd name="connsiteY46-4920" fmla="*/ 284 h 379"/>
              <a:gd name="connsiteX47-4921" fmla="*/ 453 w 485"/>
              <a:gd name="connsiteY47-4922" fmla="*/ 284 h 379"/>
              <a:gd name="connsiteX48-4923" fmla="*/ 464 w 485"/>
              <a:gd name="connsiteY48-4924" fmla="*/ 290 h 379"/>
              <a:gd name="connsiteX49-4925" fmla="*/ 469 w 485"/>
              <a:gd name="connsiteY49-4926" fmla="*/ 295 h 379"/>
              <a:gd name="connsiteX50-4927" fmla="*/ 479 w 485"/>
              <a:gd name="connsiteY50-4928" fmla="*/ 306 h 379"/>
              <a:gd name="connsiteX51-4929" fmla="*/ 479 w 485"/>
              <a:gd name="connsiteY51-4930" fmla="*/ 311 h 379"/>
              <a:gd name="connsiteX52-4931" fmla="*/ 485 w 485"/>
              <a:gd name="connsiteY52-4932" fmla="*/ 311 h 379"/>
              <a:gd name="connsiteX53-4933" fmla="*/ 485 w 485"/>
              <a:gd name="connsiteY53-4934" fmla="*/ 316 h 379"/>
              <a:gd name="connsiteX54-4935" fmla="*/ 469 w 485"/>
              <a:gd name="connsiteY54-4936" fmla="*/ 321 h 379"/>
              <a:gd name="connsiteX55-4937" fmla="*/ 464 w 485"/>
              <a:gd name="connsiteY55-4938" fmla="*/ 321 h 379"/>
              <a:gd name="connsiteX56-4939" fmla="*/ 458 w 485"/>
              <a:gd name="connsiteY56-4940" fmla="*/ 321 h 379"/>
              <a:gd name="connsiteX57-4941" fmla="*/ 453 w 485"/>
              <a:gd name="connsiteY57-4942" fmla="*/ 321 h 379"/>
              <a:gd name="connsiteX58-4943" fmla="*/ 443 w 485"/>
              <a:gd name="connsiteY58-4944" fmla="*/ 321 h 379"/>
              <a:gd name="connsiteX59-4945" fmla="*/ 432 w 485"/>
              <a:gd name="connsiteY59-4946" fmla="*/ 321 h 379"/>
              <a:gd name="connsiteX60-4947" fmla="*/ 416 w 485"/>
              <a:gd name="connsiteY60-4948" fmla="*/ 327 h 379"/>
              <a:gd name="connsiteX61-4949" fmla="*/ 400 w 485"/>
              <a:gd name="connsiteY61-4950" fmla="*/ 327 h 379"/>
              <a:gd name="connsiteX62-4951" fmla="*/ 379 w 485"/>
              <a:gd name="connsiteY62-4952" fmla="*/ 327 h 379"/>
              <a:gd name="connsiteX63-4953" fmla="*/ 353 w 485"/>
              <a:gd name="connsiteY63-4954" fmla="*/ 332 h 379"/>
              <a:gd name="connsiteX64-4955" fmla="*/ 327 w 485"/>
              <a:gd name="connsiteY64-4956" fmla="*/ 332 h 379"/>
              <a:gd name="connsiteX65-4957" fmla="*/ 295 w 485"/>
              <a:gd name="connsiteY65-4958" fmla="*/ 332 h 379"/>
              <a:gd name="connsiteX66-4959" fmla="*/ 269 w 485"/>
              <a:gd name="connsiteY66-4960" fmla="*/ 337 h 379"/>
              <a:gd name="connsiteX67-4961" fmla="*/ 248 w 485"/>
              <a:gd name="connsiteY67-4962" fmla="*/ 337 h 379"/>
              <a:gd name="connsiteX68-4963" fmla="*/ 221 w 485"/>
              <a:gd name="connsiteY68-4964" fmla="*/ 342 h 379"/>
              <a:gd name="connsiteX69-4965" fmla="*/ 200 w 485"/>
              <a:gd name="connsiteY69-4966" fmla="*/ 342 h 379"/>
              <a:gd name="connsiteX70-4967" fmla="*/ 184 w 485"/>
              <a:gd name="connsiteY70-4968" fmla="*/ 348 h 379"/>
              <a:gd name="connsiteX71-4969" fmla="*/ 163 w 485"/>
              <a:gd name="connsiteY71-4970" fmla="*/ 348 h 379"/>
              <a:gd name="connsiteX72-4971" fmla="*/ 148 w 485"/>
              <a:gd name="connsiteY72-4972" fmla="*/ 348 h 379"/>
              <a:gd name="connsiteX73-4973" fmla="*/ 137 w 485"/>
              <a:gd name="connsiteY73-4974" fmla="*/ 353 h 379"/>
              <a:gd name="connsiteX74-4975" fmla="*/ 121 w 485"/>
              <a:gd name="connsiteY74-4976" fmla="*/ 353 h 379"/>
              <a:gd name="connsiteX75-4977" fmla="*/ 111 w 485"/>
              <a:gd name="connsiteY75-4978" fmla="*/ 358 h 379"/>
              <a:gd name="connsiteX76-4979" fmla="*/ 100 w 485"/>
              <a:gd name="connsiteY76-4980" fmla="*/ 358 h 379"/>
              <a:gd name="connsiteX77-4981" fmla="*/ 90 w 485"/>
              <a:gd name="connsiteY77-4982" fmla="*/ 364 h 379"/>
              <a:gd name="connsiteX78-4983" fmla="*/ 84 w 485"/>
              <a:gd name="connsiteY78-4984" fmla="*/ 364 h 379"/>
              <a:gd name="connsiteX79-4985" fmla="*/ 69 w 485"/>
              <a:gd name="connsiteY79-4986" fmla="*/ 369 h 379"/>
              <a:gd name="connsiteX80-4987" fmla="*/ 53 w 485"/>
              <a:gd name="connsiteY80-4988" fmla="*/ 374 h 379"/>
              <a:gd name="connsiteX81-4989" fmla="*/ 48 w 485"/>
              <a:gd name="connsiteY81-4990" fmla="*/ 379 h 379"/>
              <a:gd name="connsiteX82-4991" fmla="*/ 37 w 485"/>
              <a:gd name="connsiteY82-4992" fmla="*/ 379 h 379"/>
              <a:gd name="connsiteX83-4993" fmla="*/ 32 w 485"/>
              <a:gd name="connsiteY83-4994" fmla="*/ 379 h 379"/>
              <a:gd name="connsiteX84-4995" fmla="*/ 26 w 485"/>
              <a:gd name="connsiteY84-4996" fmla="*/ 374 h 379"/>
              <a:gd name="connsiteX85-4997" fmla="*/ 21 w 485"/>
              <a:gd name="connsiteY85-4998" fmla="*/ 374 h 379"/>
              <a:gd name="connsiteX86-4999" fmla="*/ 16 w 485"/>
              <a:gd name="connsiteY86-5000" fmla="*/ 369 h 379"/>
              <a:gd name="connsiteX87-5001" fmla="*/ 11 w 485"/>
              <a:gd name="connsiteY87-5002" fmla="*/ 364 h 379"/>
              <a:gd name="connsiteX88-5003" fmla="*/ 5 w 485"/>
              <a:gd name="connsiteY88-5004" fmla="*/ 358 h 379"/>
              <a:gd name="connsiteX89-5005" fmla="*/ 0 w 485"/>
              <a:gd name="connsiteY89-5006" fmla="*/ 353 h 379"/>
              <a:gd name="connsiteX90-5007" fmla="*/ 0 w 485"/>
              <a:gd name="connsiteY90-5008" fmla="*/ 348 h 379"/>
              <a:gd name="connsiteX91-5009" fmla="*/ 0 w 485"/>
              <a:gd name="connsiteY91-5010" fmla="*/ 342 h 379"/>
              <a:gd name="connsiteX92-5011" fmla="*/ 0 w 485"/>
              <a:gd name="connsiteY92-5012" fmla="*/ 337 h 379"/>
              <a:gd name="connsiteX93-5013" fmla="*/ 5 w 485"/>
              <a:gd name="connsiteY93-5014" fmla="*/ 332 h 379"/>
              <a:gd name="connsiteX94-5015" fmla="*/ 11 w 485"/>
              <a:gd name="connsiteY94-5016" fmla="*/ 327 h 379"/>
              <a:gd name="connsiteX95-5017" fmla="*/ 21 w 485"/>
              <a:gd name="connsiteY95-5018" fmla="*/ 321 h 379"/>
              <a:gd name="connsiteX96-5019" fmla="*/ 26 w 485"/>
              <a:gd name="connsiteY96-5020" fmla="*/ 316 h 379"/>
              <a:gd name="connsiteX97-5021" fmla="*/ 32 w 485"/>
              <a:gd name="connsiteY97-5022" fmla="*/ 311 h 379"/>
              <a:gd name="connsiteX98-5023" fmla="*/ 42 w 485"/>
              <a:gd name="connsiteY98-5024" fmla="*/ 306 h 379"/>
              <a:gd name="connsiteX99-5025" fmla="*/ 53 w 485"/>
              <a:gd name="connsiteY99-5026" fmla="*/ 295 h 379"/>
              <a:gd name="connsiteX100-5027" fmla="*/ 58 w 485"/>
              <a:gd name="connsiteY100-5028" fmla="*/ 284 h 379"/>
              <a:gd name="connsiteX101-5029" fmla="*/ 69 w 485"/>
              <a:gd name="connsiteY101-5030" fmla="*/ 274 h 379"/>
              <a:gd name="connsiteX102-5031" fmla="*/ 79 w 485"/>
              <a:gd name="connsiteY102-5032" fmla="*/ 258 h 379"/>
              <a:gd name="connsiteX103-5033" fmla="*/ 95 w 485"/>
              <a:gd name="connsiteY103-5034" fmla="*/ 242 h 379"/>
              <a:gd name="connsiteX104-5035" fmla="*/ 116 w 485"/>
              <a:gd name="connsiteY104-5036" fmla="*/ 205 h 379"/>
              <a:gd name="connsiteX105-5037" fmla="*/ 142 w 485"/>
              <a:gd name="connsiteY105-5038" fmla="*/ 174 h 379"/>
              <a:gd name="connsiteX106-5039" fmla="*/ 163 w 485"/>
              <a:gd name="connsiteY106-5040" fmla="*/ 142 h 379"/>
              <a:gd name="connsiteX107-5041" fmla="*/ 184 w 485"/>
              <a:gd name="connsiteY107-5042" fmla="*/ 105 h 379"/>
              <a:gd name="connsiteX108-5043" fmla="*/ 190 w 485"/>
              <a:gd name="connsiteY108-5044" fmla="*/ 89 h 379"/>
              <a:gd name="connsiteX109-5045" fmla="*/ 200 w 485"/>
              <a:gd name="connsiteY109-5046" fmla="*/ 73 h 379"/>
              <a:gd name="connsiteX110-5047" fmla="*/ 206 w 485"/>
              <a:gd name="connsiteY110-5048" fmla="*/ 63 h 379"/>
              <a:gd name="connsiteX111-5049" fmla="*/ 211 w 485"/>
              <a:gd name="connsiteY111-5050" fmla="*/ 52 h 379"/>
              <a:gd name="connsiteX112-5051" fmla="*/ 216 w 485"/>
              <a:gd name="connsiteY112-5052" fmla="*/ 42 h 379"/>
              <a:gd name="connsiteX113-5053" fmla="*/ 221 w 485"/>
              <a:gd name="connsiteY113-5054" fmla="*/ 31 h 379"/>
              <a:gd name="connsiteX114-5055" fmla="*/ 221 w 485"/>
              <a:gd name="connsiteY114-5056" fmla="*/ 26 h 379"/>
              <a:gd name="connsiteX115-5057" fmla="*/ 227 w 485"/>
              <a:gd name="connsiteY115-5058" fmla="*/ 21 h 379"/>
              <a:gd name="connsiteX116-5059" fmla="*/ 227 w 485"/>
              <a:gd name="connsiteY116-5060" fmla="*/ 21 h 379"/>
              <a:gd name="connsiteX0-5061" fmla="*/ 227 w 485"/>
              <a:gd name="connsiteY0-5062" fmla="*/ 16 h 374"/>
              <a:gd name="connsiteX1-5063" fmla="*/ 227 w 485"/>
              <a:gd name="connsiteY1-5064" fmla="*/ 10 h 374"/>
              <a:gd name="connsiteX2-5065" fmla="*/ 227 w 485"/>
              <a:gd name="connsiteY2-5066" fmla="*/ 0 h 374"/>
              <a:gd name="connsiteX3-5067" fmla="*/ 295 w 485"/>
              <a:gd name="connsiteY3-5068" fmla="*/ 32 h 374"/>
              <a:gd name="connsiteX4-5069" fmla="*/ 290 w 485"/>
              <a:gd name="connsiteY4-5070" fmla="*/ 42 h 374"/>
              <a:gd name="connsiteX5-5071" fmla="*/ 279 w 485"/>
              <a:gd name="connsiteY5-5072" fmla="*/ 53 h 374"/>
              <a:gd name="connsiteX6-5073" fmla="*/ 274 w 485"/>
              <a:gd name="connsiteY6-5074" fmla="*/ 63 h 374"/>
              <a:gd name="connsiteX7-5075" fmla="*/ 258 w 485"/>
              <a:gd name="connsiteY7-5076" fmla="*/ 79 h 374"/>
              <a:gd name="connsiteX8-5077" fmla="*/ 248 w 485"/>
              <a:gd name="connsiteY8-5078" fmla="*/ 100 h 374"/>
              <a:gd name="connsiteX9-5079" fmla="*/ 216 w 485"/>
              <a:gd name="connsiteY9-5080" fmla="*/ 137 h 374"/>
              <a:gd name="connsiteX10-5081" fmla="*/ 190 w 485"/>
              <a:gd name="connsiteY10-5082" fmla="*/ 174 h 374"/>
              <a:gd name="connsiteX11-5083" fmla="*/ 163 w 485"/>
              <a:gd name="connsiteY11-5084" fmla="*/ 211 h 374"/>
              <a:gd name="connsiteX12-5085" fmla="*/ 137 w 485"/>
              <a:gd name="connsiteY12-5086" fmla="*/ 248 h 374"/>
              <a:gd name="connsiteX13-5087" fmla="*/ 121 w 485"/>
              <a:gd name="connsiteY13-5088" fmla="*/ 264 h 374"/>
              <a:gd name="connsiteX14-5089" fmla="*/ 111 w 485"/>
              <a:gd name="connsiteY14-5090" fmla="*/ 279 h 374"/>
              <a:gd name="connsiteX15-5091" fmla="*/ 100 w 485"/>
              <a:gd name="connsiteY15-5092" fmla="*/ 290 h 374"/>
              <a:gd name="connsiteX16-5093" fmla="*/ 95 w 485"/>
              <a:gd name="connsiteY16-5094" fmla="*/ 301 h 374"/>
              <a:gd name="connsiteX17-5095" fmla="*/ 90 w 485"/>
              <a:gd name="connsiteY17-5096" fmla="*/ 306 h 374"/>
              <a:gd name="connsiteX18-5097" fmla="*/ 84 w 485"/>
              <a:gd name="connsiteY18-5098" fmla="*/ 316 h 374"/>
              <a:gd name="connsiteX19-5099" fmla="*/ 84 w 485"/>
              <a:gd name="connsiteY19-5100" fmla="*/ 316 h 374"/>
              <a:gd name="connsiteX20-5101" fmla="*/ 84 w 485"/>
              <a:gd name="connsiteY20-5102" fmla="*/ 322 h 374"/>
              <a:gd name="connsiteX21-5103" fmla="*/ 90 w 485"/>
              <a:gd name="connsiteY21-5104" fmla="*/ 322 h 374"/>
              <a:gd name="connsiteX22-5105" fmla="*/ 95 w 485"/>
              <a:gd name="connsiteY22-5106" fmla="*/ 322 h 374"/>
              <a:gd name="connsiteX23-5107" fmla="*/ 100 w 485"/>
              <a:gd name="connsiteY23-5108" fmla="*/ 322 h 374"/>
              <a:gd name="connsiteX24-5109" fmla="*/ 111 w 485"/>
              <a:gd name="connsiteY24-5110" fmla="*/ 322 h 374"/>
              <a:gd name="connsiteX25-5111" fmla="*/ 121 w 485"/>
              <a:gd name="connsiteY25-5112" fmla="*/ 316 h 374"/>
              <a:gd name="connsiteX26-5113" fmla="*/ 137 w 485"/>
              <a:gd name="connsiteY26-5114" fmla="*/ 316 h 374"/>
              <a:gd name="connsiteX27-5115" fmla="*/ 153 w 485"/>
              <a:gd name="connsiteY27-5116" fmla="*/ 316 h 374"/>
              <a:gd name="connsiteX28-5117" fmla="*/ 174 w 485"/>
              <a:gd name="connsiteY28-5118" fmla="*/ 311 h 374"/>
              <a:gd name="connsiteX29-5119" fmla="*/ 216 w 485"/>
              <a:gd name="connsiteY29-5120" fmla="*/ 306 h 374"/>
              <a:gd name="connsiteX30-5121" fmla="*/ 258 w 485"/>
              <a:gd name="connsiteY30-5122" fmla="*/ 301 h 374"/>
              <a:gd name="connsiteX31-5123" fmla="*/ 295 w 485"/>
              <a:gd name="connsiteY31-5124" fmla="*/ 295 h 374"/>
              <a:gd name="connsiteX32-5125" fmla="*/ 332 w 485"/>
              <a:gd name="connsiteY32-5126" fmla="*/ 285 h 374"/>
              <a:gd name="connsiteX33-5127" fmla="*/ 348 w 485"/>
              <a:gd name="connsiteY33-5128" fmla="*/ 285 h 374"/>
              <a:gd name="connsiteX34-5129" fmla="*/ 364 w 485"/>
              <a:gd name="connsiteY34-5130" fmla="*/ 279 h 374"/>
              <a:gd name="connsiteX35-5131" fmla="*/ 374 w 485"/>
              <a:gd name="connsiteY35-5132" fmla="*/ 279 h 374"/>
              <a:gd name="connsiteX36-5133" fmla="*/ 390 w 485"/>
              <a:gd name="connsiteY36-5134" fmla="*/ 274 h 374"/>
              <a:gd name="connsiteX37-5135" fmla="*/ 395 w 485"/>
              <a:gd name="connsiteY37-5136" fmla="*/ 274 h 374"/>
              <a:gd name="connsiteX38-5137" fmla="*/ 406 w 485"/>
              <a:gd name="connsiteY38-5138" fmla="*/ 274 h 374"/>
              <a:gd name="connsiteX39-5139" fmla="*/ 406 w 485"/>
              <a:gd name="connsiteY39-5140" fmla="*/ 274 h 374"/>
              <a:gd name="connsiteX40-5141" fmla="*/ 411 w 485"/>
              <a:gd name="connsiteY40-5142" fmla="*/ 274 h 374"/>
              <a:gd name="connsiteX41-5143" fmla="*/ 416 w 485"/>
              <a:gd name="connsiteY41-5144" fmla="*/ 274 h 374"/>
              <a:gd name="connsiteX42-5145" fmla="*/ 422 w 485"/>
              <a:gd name="connsiteY42-5146" fmla="*/ 274 h 374"/>
              <a:gd name="connsiteX43-5147" fmla="*/ 427 w 485"/>
              <a:gd name="connsiteY43-5148" fmla="*/ 274 h 374"/>
              <a:gd name="connsiteX44-5149" fmla="*/ 437 w 485"/>
              <a:gd name="connsiteY44-5150" fmla="*/ 274 h 374"/>
              <a:gd name="connsiteX45-5151" fmla="*/ 443 w 485"/>
              <a:gd name="connsiteY45-5152" fmla="*/ 279 h 374"/>
              <a:gd name="connsiteX46-5153" fmla="*/ 453 w 485"/>
              <a:gd name="connsiteY46-5154" fmla="*/ 279 h 374"/>
              <a:gd name="connsiteX47-5155" fmla="*/ 464 w 485"/>
              <a:gd name="connsiteY47-5156" fmla="*/ 285 h 374"/>
              <a:gd name="connsiteX48-5157" fmla="*/ 469 w 485"/>
              <a:gd name="connsiteY48-5158" fmla="*/ 290 h 374"/>
              <a:gd name="connsiteX49-5159" fmla="*/ 479 w 485"/>
              <a:gd name="connsiteY49-5160" fmla="*/ 301 h 374"/>
              <a:gd name="connsiteX50-5161" fmla="*/ 479 w 485"/>
              <a:gd name="connsiteY50-5162" fmla="*/ 306 h 374"/>
              <a:gd name="connsiteX51-5163" fmla="*/ 485 w 485"/>
              <a:gd name="connsiteY51-5164" fmla="*/ 306 h 374"/>
              <a:gd name="connsiteX52-5165" fmla="*/ 485 w 485"/>
              <a:gd name="connsiteY52-5166" fmla="*/ 311 h 374"/>
              <a:gd name="connsiteX53-5167" fmla="*/ 469 w 485"/>
              <a:gd name="connsiteY53-5168" fmla="*/ 316 h 374"/>
              <a:gd name="connsiteX54-5169" fmla="*/ 464 w 485"/>
              <a:gd name="connsiteY54-5170" fmla="*/ 316 h 374"/>
              <a:gd name="connsiteX55-5171" fmla="*/ 458 w 485"/>
              <a:gd name="connsiteY55-5172" fmla="*/ 316 h 374"/>
              <a:gd name="connsiteX56-5173" fmla="*/ 453 w 485"/>
              <a:gd name="connsiteY56-5174" fmla="*/ 316 h 374"/>
              <a:gd name="connsiteX57-5175" fmla="*/ 443 w 485"/>
              <a:gd name="connsiteY57-5176" fmla="*/ 316 h 374"/>
              <a:gd name="connsiteX58-5177" fmla="*/ 432 w 485"/>
              <a:gd name="connsiteY58-5178" fmla="*/ 316 h 374"/>
              <a:gd name="connsiteX59-5179" fmla="*/ 416 w 485"/>
              <a:gd name="connsiteY59-5180" fmla="*/ 322 h 374"/>
              <a:gd name="connsiteX60-5181" fmla="*/ 400 w 485"/>
              <a:gd name="connsiteY60-5182" fmla="*/ 322 h 374"/>
              <a:gd name="connsiteX61-5183" fmla="*/ 379 w 485"/>
              <a:gd name="connsiteY61-5184" fmla="*/ 322 h 374"/>
              <a:gd name="connsiteX62-5185" fmla="*/ 353 w 485"/>
              <a:gd name="connsiteY62-5186" fmla="*/ 327 h 374"/>
              <a:gd name="connsiteX63-5187" fmla="*/ 327 w 485"/>
              <a:gd name="connsiteY63-5188" fmla="*/ 327 h 374"/>
              <a:gd name="connsiteX64-5189" fmla="*/ 295 w 485"/>
              <a:gd name="connsiteY64-5190" fmla="*/ 327 h 374"/>
              <a:gd name="connsiteX65-5191" fmla="*/ 269 w 485"/>
              <a:gd name="connsiteY65-5192" fmla="*/ 332 h 374"/>
              <a:gd name="connsiteX66-5193" fmla="*/ 248 w 485"/>
              <a:gd name="connsiteY66-5194" fmla="*/ 332 h 374"/>
              <a:gd name="connsiteX67-5195" fmla="*/ 221 w 485"/>
              <a:gd name="connsiteY67-5196" fmla="*/ 337 h 374"/>
              <a:gd name="connsiteX68-5197" fmla="*/ 200 w 485"/>
              <a:gd name="connsiteY68-5198" fmla="*/ 337 h 374"/>
              <a:gd name="connsiteX69-5199" fmla="*/ 184 w 485"/>
              <a:gd name="connsiteY69-5200" fmla="*/ 343 h 374"/>
              <a:gd name="connsiteX70-5201" fmla="*/ 163 w 485"/>
              <a:gd name="connsiteY70-5202" fmla="*/ 343 h 374"/>
              <a:gd name="connsiteX71-5203" fmla="*/ 148 w 485"/>
              <a:gd name="connsiteY71-5204" fmla="*/ 343 h 374"/>
              <a:gd name="connsiteX72-5205" fmla="*/ 137 w 485"/>
              <a:gd name="connsiteY72-5206" fmla="*/ 348 h 374"/>
              <a:gd name="connsiteX73-5207" fmla="*/ 121 w 485"/>
              <a:gd name="connsiteY73-5208" fmla="*/ 348 h 374"/>
              <a:gd name="connsiteX74-5209" fmla="*/ 111 w 485"/>
              <a:gd name="connsiteY74-5210" fmla="*/ 353 h 374"/>
              <a:gd name="connsiteX75-5211" fmla="*/ 100 w 485"/>
              <a:gd name="connsiteY75-5212" fmla="*/ 353 h 374"/>
              <a:gd name="connsiteX76-5213" fmla="*/ 90 w 485"/>
              <a:gd name="connsiteY76-5214" fmla="*/ 359 h 374"/>
              <a:gd name="connsiteX77-5215" fmla="*/ 84 w 485"/>
              <a:gd name="connsiteY77-5216" fmla="*/ 359 h 374"/>
              <a:gd name="connsiteX78-5217" fmla="*/ 69 w 485"/>
              <a:gd name="connsiteY78-5218" fmla="*/ 364 h 374"/>
              <a:gd name="connsiteX79-5219" fmla="*/ 53 w 485"/>
              <a:gd name="connsiteY79-5220" fmla="*/ 369 h 374"/>
              <a:gd name="connsiteX80-5221" fmla="*/ 48 w 485"/>
              <a:gd name="connsiteY80-5222" fmla="*/ 374 h 374"/>
              <a:gd name="connsiteX81-5223" fmla="*/ 37 w 485"/>
              <a:gd name="connsiteY81-5224" fmla="*/ 374 h 374"/>
              <a:gd name="connsiteX82-5225" fmla="*/ 32 w 485"/>
              <a:gd name="connsiteY82-5226" fmla="*/ 374 h 374"/>
              <a:gd name="connsiteX83-5227" fmla="*/ 26 w 485"/>
              <a:gd name="connsiteY83-5228" fmla="*/ 369 h 374"/>
              <a:gd name="connsiteX84-5229" fmla="*/ 21 w 485"/>
              <a:gd name="connsiteY84-5230" fmla="*/ 369 h 374"/>
              <a:gd name="connsiteX85-5231" fmla="*/ 16 w 485"/>
              <a:gd name="connsiteY85-5232" fmla="*/ 364 h 374"/>
              <a:gd name="connsiteX86-5233" fmla="*/ 11 w 485"/>
              <a:gd name="connsiteY86-5234" fmla="*/ 359 h 374"/>
              <a:gd name="connsiteX87-5235" fmla="*/ 5 w 485"/>
              <a:gd name="connsiteY87-5236" fmla="*/ 353 h 374"/>
              <a:gd name="connsiteX88-5237" fmla="*/ 0 w 485"/>
              <a:gd name="connsiteY88-5238" fmla="*/ 348 h 374"/>
              <a:gd name="connsiteX89-5239" fmla="*/ 0 w 485"/>
              <a:gd name="connsiteY89-5240" fmla="*/ 343 h 374"/>
              <a:gd name="connsiteX90-5241" fmla="*/ 0 w 485"/>
              <a:gd name="connsiteY90-5242" fmla="*/ 337 h 374"/>
              <a:gd name="connsiteX91-5243" fmla="*/ 0 w 485"/>
              <a:gd name="connsiteY91-5244" fmla="*/ 332 h 374"/>
              <a:gd name="connsiteX92-5245" fmla="*/ 5 w 485"/>
              <a:gd name="connsiteY92-5246" fmla="*/ 327 h 374"/>
              <a:gd name="connsiteX93-5247" fmla="*/ 11 w 485"/>
              <a:gd name="connsiteY93-5248" fmla="*/ 322 h 374"/>
              <a:gd name="connsiteX94-5249" fmla="*/ 21 w 485"/>
              <a:gd name="connsiteY94-5250" fmla="*/ 316 h 374"/>
              <a:gd name="connsiteX95-5251" fmla="*/ 26 w 485"/>
              <a:gd name="connsiteY95-5252" fmla="*/ 311 h 374"/>
              <a:gd name="connsiteX96-5253" fmla="*/ 32 w 485"/>
              <a:gd name="connsiteY96-5254" fmla="*/ 306 h 374"/>
              <a:gd name="connsiteX97-5255" fmla="*/ 42 w 485"/>
              <a:gd name="connsiteY97-5256" fmla="*/ 301 h 374"/>
              <a:gd name="connsiteX98-5257" fmla="*/ 53 w 485"/>
              <a:gd name="connsiteY98-5258" fmla="*/ 290 h 374"/>
              <a:gd name="connsiteX99-5259" fmla="*/ 58 w 485"/>
              <a:gd name="connsiteY99-5260" fmla="*/ 279 h 374"/>
              <a:gd name="connsiteX100-5261" fmla="*/ 69 w 485"/>
              <a:gd name="connsiteY100-5262" fmla="*/ 269 h 374"/>
              <a:gd name="connsiteX101-5263" fmla="*/ 79 w 485"/>
              <a:gd name="connsiteY101-5264" fmla="*/ 253 h 374"/>
              <a:gd name="connsiteX102-5265" fmla="*/ 95 w 485"/>
              <a:gd name="connsiteY102-5266" fmla="*/ 237 h 374"/>
              <a:gd name="connsiteX103-5267" fmla="*/ 116 w 485"/>
              <a:gd name="connsiteY103-5268" fmla="*/ 200 h 374"/>
              <a:gd name="connsiteX104-5269" fmla="*/ 142 w 485"/>
              <a:gd name="connsiteY104-5270" fmla="*/ 169 h 374"/>
              <a:gd name="connsiteX105-5271" fmla="*/ 163 w 485"/>
              <a:gd name="connsiteY105-5272" fmla="*/ 137 h 374"/>
              <a:gd name="connsiteX106-5273" fmla="*/ 184 w 485"/>
              <a:gd name="connsiteY106-5274" fmla="*/ 100 h 374"/>
              <a:gd name="connsiteX107-5275" fmla="*/ 190 w 485"/>
              <a:gd name="connsiteY107-5276" fmla="*/ 84 h 374"/>
              <a:gd name="connsiteX108-5277" fmla="*/ 200 w 485"/>
              <a:gd name="connsiteY108-5278" fmla="*/ 68 h 374"/>
              <a:gd name="connsiteX109-5279" fmla="*/ 206 w 485"/>
              <a:gd name="connsiteY109-5280" fmla="*/ 58 h 374"/>
              <a:gd name="connsiteX110-5281" fmla="*/ 211 w 485"/>
              <a:gd name="connsiteY110-5282" fmla="*/ 47 h 374"/>
              <a:gd name="connsiteX111-5283" fmla="*/ 216 w 485"/>
              <a:gd name="connsiteY111-5284" fmla="*/ 37 h 374"/>
              <a:gd name="connsiteX112-5285" fmla="*/ 221 w 485"/>
              <a:gd name="connsiteY112-5286" fmla="*/ 26 h 374"/>
              <a:gd name="connsiteX113-5287" fmla="*/ 221 w 485"/>
              <a:gd name="connsiteY113-5288" fmla="*/ 21 h 374"/>
              <a:gd name="connsiteX114-5289" fmla="*/ 227 w 485"/>
              <a:gd name="connsiteY114-5290" fmla="*/ 16 h 374"/>
              <a:gd name="connsiteX115-5291" fmla="*/ 227 w 485"/>
              <a:gd name="connsiteY115-5292" fmla="*/ 16 h 374"/>
              <a:gd name="connsiteX0-5293" fmla="*/ 227 w 485"/>
              <a:gd name="connsiteY0-5294" fmla="*/ 16 h 374"/>
              <a:gd name="connsiteX1-5295" fmla="*/ 227 w 485"/>
              <a:gd name="connsiteY1-5296" fmla="*/ 10 h 374"/>
              <a:gd name="connsiteX2-5297" fmla="*/ 227 w 485"/>
              <a:gd name="connsiteY2-5298" fmla="*/ 0 h 374"/>
              <a:gd name="connsiteX3-5299" fmla="*/ 295 w 485"/>
              <a:gd name="connsiteY3-5300" fmla="*/ 32 h 374"/>
              <a:gd name="connsiteX4-5301" fmla="*/ 290 w 485"/>
              <a:gd name="connsiteY4-5302" fmla="*/ 42 h 374"/>
              <a:gd name="connsiteX5-5303" fmla="*/ 279 w 485"/>
              <a:gd name="connsiteY5-5304" fmla="*/ 53 h 374"/>
              <a:gd name="connsiteX6-5305" fmla="*/ 274 w 485"/>
              <a:gd name="connsiteY6-5306" fmla="*/ 63 h 374"/>
              <a:gd name="connsiteX7-5307" fmla="*/ 258 w 485"/>
              <a:gd name="connsiteY7-5308" fmla="*/ 79 h 374"/>
              <a:gd name="connsiteX8-5309" fmla="*/ 248 w 485"/>
              <a:gd name="connsiteY8-5310" fmla="*/ 100 h 374"/>
              <a:gd name="connsiteX9-5311" fmla="*/ 216 w 485"/>
              <a:gd name="connsiteY9-5312" fmla="*/ 137 h 374"/>
              <a:gd name="connsiteX10-5313" fmla="*/ 190 w 485"/>
              <a:gd name="connsiteY10-5314" fmla="*/ 174 h 374"/>
              <a:gd name="connsiteX11-5315" fmla="*/ 163 w 485"/>
              <a:gd name="connsiteY11-5316" fmla="*/ 211 h 374"/>
              <a:gd name="connsiteX12-5317" fmla="*/ 137 w 485"/>
              <a:gd name="connsiteY12-5318" fmla="*/ 248 h 374"/>
              <a:gd name="connsiteX13-5319" fmla="*/ 121 w 485"/>
              <a:gd name="connsiteY13-5320" fmla="*/ 264 h 374"/>
              <a:gd name="connsiteX14-5321" fmla="*/ 111 w 485"/>
              <a:gd name="connsiteY14-5322" fmla="*/ 279 h 374"/>
              <a:gd name="connsiteX15-5323" fmla="*/ 100 w 485"/>
              <a:gd name="connsiteY15-5324" fmla="*/ 290 h 374"/>
              <a:gd name="connsiteX16-5325" fmla="*/ 95 w 485"/>
              <a:gd name="connsiteY16-5326" fmla="*/ 301 h 374"/>
              <a:gd name="connsiteX17-5327" fmla="*/ 90 w 485"/>
              <a:gd name="connsiteY17-5328" fmla="*/ 306 h 374"/>
              <a:gd name="connsiteX18-5329" fmla="*/ 84 w 485"/>
              <a:gd name="connsiteY18-5330" fmla="*/ 316 h 374"/>
              <a:gd name="connsiteX19-5331" fmla="*/ 84 w 485"/>
              <a:gd name="connsiteY19-5332" fmla="*/ 316 h 374"/>
              <a:gd name="connsiteX20-5333" fmla="*/ 84 w 485"/>
              <a:gd name="connsiteY20-5334" fmla="*/ 322 h 374"/>
              <a:gd name="connsiteX21-5335" fmla="*/ 90 w 485"/>
              <a:gd name="connsiteY21-5336" fmla="*/ 322 h 374"/>
              <a:gd name="connsiteX22-5337" fmla="*/ 95 w 485"/>
              <a:gd name="connsiteY22-5338" fmla="*/ 322 h 374"/>
              <a:gd name="connsiteX23-5339" fmla="*/ 100 w 485"/>
              <a:gd name="connsiteY23-5340" fmla="*/ 322 h 374"/>
              <a:gd name="connsiteX24-5341" fmla="*/ 111 w 485"/>
              <a:gd name="connsiteY24-5342" fmla="*/ 322 h 374"/>
              <a:gd name="connsiteX25-5343" fmla="*/ 121 w 485"/>
              <a:gd name="connsiteY25-5344" fmla="*/ 316 h 374"/>
              <a:gd name="connsiteX26-5345" fmla="*/ 137 w 485"/>
              <a:gd name="connsiteY26-5346" fmla="*/ 316 h 374"/>
              <a:gd name="connsiteX27-5347" fmla="*/ 153 w 485"/>
              <a:gd name="connsiteY27-5348" fmla="*/ 316 h 374"/>
              <a:gd name="connsiteX28-5349" fmla="*/ 174 w 485"/>
              <a:gd name="connsiteY28-5350" fmla="*/ 311 h 374"/>
              <a:gd name="connsiteX29-5351" fmla="*/ 216 w 485"/>
              <a:gd name="connsiteY29-5352" fmla="*/ 306 h 374"/>
              <a:gd name="connsiteX30-5353" fmla="*/ 258 w 485"/>
              <a:gd name="connsiteY30-5354" fmla="*/ 301 h 374"/>
              <a:gd name="connsiteX31-5355" fmla="*/ 295 w 485"/>
              <a:gd name="connsiteY31-5356" fmla="*/ 295 h 374"/>
              <a:gd name="connsiteX32-5357" fmla="*/ 332 w 485"/>
              <a:gd name="connsiteY32-5358" fmla="*/ 285 h 374"/>
              <a:gd name="connsiteX33-5359" fmla="*/ 348 w 485"/>
              <a:gd name="connsiteY33-5360" fmla="*/ 285 h 374"/>
              <a:gd name="connsiteX34-5361" fmla="*/ 364 w 485"/>
              <a:gd name="connsiteY34-5362" fmla="*/ 279 h 374"/>
              <a:gd name="connsiteX35-5363" fmla="*/ 374 w 485"/>
              <a:gd name="connsiteY35-5364" fmla="*/ 279 h 374"/>
              <a:gd name="connsiteX36-5365" fmla="*/ 390 w 485"/>
              <a:gd name="connsiteY36-5366" fmla="*/ 274 h 374"/>
              <a:gd name="connsiteX37-5367" fmla="*/ 395 w 485"/>
              <a:gd name="connsiteY37-5368" fmla="*/ 274 h 374"/>
              <a:gd name="connsiteX38-5369" fmla="*/ 406 w 485"/>
              <a:gd name="connsiteY38-5370" fmla="*/ 274 h 374"/>
              <a:gd name="connsiteX39-5371" fmla="*/ 406 w 485"/>
              <a:gd name="connsiteY39-5372" fmla="*/ 274 h 374"/>
              <a:gd name="connsiteX40-5373" fmla="*/ 411 w 485"/>
              <a:gd name="connsiteY40-5374" fmla="*/ 274 h 374"/>
              <a:gd name="connsiteX41-5375" fmla="*/ 416 w 485"/>
              <a:gd name="connsiteY41-5376" fmla="*/ 274 h 374"/>
              <a:gd name="connsiteX42-5377" fmla="*/ 422 w 485"/>
              <a:gd name="connsiteY42-5378" fmla="*/ 274 h 374"/>
              <a:gd name="connsiteX43-5379" fmla="*/ 427 w 485"/>
              <a:gd name="connsiteY43-5380" fmla="*/ 274 h 374"/>
              <a:gd name="connsiteX44-5381" fmla="*/ 437 w 485"/>
              <a:gd name="connsiteY44-5382" fmla="*/ 274 h 374"/>
              <a:gd name="connsiteX45-5383" fmla="*/ 443 w 485"/>
              <a:gd name="connsiteY45-5384" fmla="*/ 279 h 374"/>
              <a:gd name="connsiteX46-5385" fmla="*/ 453 w 485"/>
              <a:gd name="connsiteY46-5386" fmla="*/ 279 h 374"/>
              <a:gd name="connsiteX47-5387" fmla="*/ 464 w 485"/>
              <a:gd name="connsiteY47-5388" fmla="*/ 285 h 374"/>
              <a:gd name="connsiteX48-5389" fmla="*/ 469 w 485"/>
              <a:gd name="connsiteY48-5390" fmla="*/ 290 h 374"/>
              <a:gd name="connsiteX49-5391" fmla="*/ 479 w 485"/>
              <a:gd name="connsiteY49-5392" fmla="*/ 301 h 374"/>
              <a:gd name="connsiteX50-5393" fmla="*/ 479 w 485"/>
              <a:gd name="connsiteY50-5394" fmla="*/ 306 h 374"/>
              <a:gd name="connsiteX51-5395" fmla="*/ 485 w 485"/>
              <a:gd name="connsiteY51-5396" fmla="*/ 306 h 374"/>
              <a:gd name="connsiteX52-5397" fmla="*/ 485 w 485"/>
              <a:gd name="connsiteY52-5398" fmla="*/ 311 h 374"/>
              <a:gd name="connsiteX53-5399" fmla="*/ 469 w 485"/>
              <a:gd name="connsiteY53-5400" fmla="*/ 316 h 374"/>
              <a:gd name="connsiteX54-5401" fmla="*/ 464 w 485"/>
              <a:gd name="connsiteY54-5402" fmla="*/ 316 h 374"/>
              <a:gd name="connsiteX55-5403" fmla="*/ 458 w 485"/>
              <a:gd name="connsiteY55-5404" fmla="*/ 316 h 374"/>
              <a:gd name="connsiteX56-5405" fmla="*/ 453 w 485"/>
              <a:gd name="connsiteY56-5406" fmla="*/ 316 h 374"/>
              <a:gd name="connsiteX57-5407" fmla="*/ 443 w 485"/>
              <a:gd name="connsiteY57-5408" fmla="*/ 316 h 374"/>
              <a:gd name="connsiteX58-5409" fmla="*/ 432 w 485"/>
              <a:gd name="connsiteY58-5410" fmla="*/ 316 h 374"/>
              <a:gd name="connsiteX59-5411" fmla="*/ 416 w 485"/>
              <a:gd name="connsiteY59-5412" fmla="*/ 322 h 374"/>
              <a:gd name="connsiteX60-5413" fmla="*/ 400 w 485"/>
              <a:gd name="connsiteY60-5414" fmla="*/ 322 h 374"/>
              <a:gd name="connsiteX61-5415" fmla="*/ 379 w 485"/>
              <a:gd name="connsiteY61-5416" fmla="*/ 322 h 374"/>
              <a:gd name="connsiteX62-5417" fmla="*/ 353 w 485"/>
              <a:gd name="connsiteY62-5418" fmla="*/ 327 h 374"/>
              <a:gd name="connsiteX63-5419" fmla="*/ 327 w 485"/>
              <a:gd name="connsiteY63-5420" fmla="*/ 327 h 374"/>
              <a:gd name="connsiteX64-5421" fmla="*/ 295 w 485"/>
              <a:gd name="connsiteY64-5422" fmla="*/ 327 h 374"/>
              <a:gd name="connsiteX65-5423" fmla="*/ 269 w 485"/>
              <a:gd name="connsiteY65-5424" fmla="*/ 332 h 374"/>
              <a:gd name="connsiteX66-5425" fmla="*/ 248 w 485"/>
              <a:gd name="connsiteY66-5426" fmla="*/ 332 h 374"/>
              <a:gd name="connsiteX67-5427" fmla="*/ 221 w 485"/>
              <a:gd name="connsiteY67-5428" fmla="*/ 337 h 374"/>
              <a:gd name="connsiteX68-5429" fmla="*/ 200 w 485"/>
              <a:gd name="connsiteY68-5430" fmla="*/ 337 h 374"/>
              <a:gd name="connsiteX69-5431" fmla="*/ 184 w 485"/>
              <a:gd name="connsiteY69-5432" fmla="*/ 343 h 374"/>
              <a:gd name="connsiteX70-5433" fmla="*/ 163 w 485"/>
              <a:gd name="connsiteY70-5434" fmla="*/ 343 h 374"/>
              <a:gd name="connsiteX71-5435" fmla="*/ 148 w 485"/>
              <a:gd name="connsiteY71-5436" fmla="*/ 343 h 374"/>
              <a:gd name="connsiteX72-5437" fmla="*/ 137 w 485"/>
              <a:gd name="connsiteY72-5438" fmla="*/ 348 h 374"/>
              <a:gd name="connsiteX73-5439" fmla="*/ 121 w 485"/>
              <a:gd name="connsiteY73-5440" fmla="*/ 348 h 374"/>
              <a:gd name="connsiteX74-5441" fmla="*/ 111 w 485"/>
              <a:gd name="connsiteY74-5442" fmla="*/ 353 h 374"/>
              <a:gd name="connsiteX75-5443" fmla="*/ 100 w 485"/>
              <a:gd name="connsiteY75-5444" fmla="*/ 353 h 374"/>
              <a:gd name="connsiteX76-5445" fmla="*/ 90 w 485"/>
              <a:gd name="connsiteY76-5446" fmla="*/ 359 h 374"/>
              <a:gd name="connsiteX77-5447" fmla="*/ 84 w 485"/>
              <a:gd name="connsiteY77-5448" fmla="*/ 359 h 374"/>
              <a:gd name="connsiteX78-5449" fmla="*/ 69 w 485"/>
              <a:gd name="connsiteY78-5450" fmla="*/ 364 h 374"/>
              <a:gd name="connsiteX79-5451" fmla="*/ 53 w 485"/>
              <a:gd name="connsiteY79-5452" fmla="*/ 369 h 374"/>
              <a:gd name="connsiteX80-5453" fmla="*/ 48 w 485"/>
              <a:gd name="connsiteY80-5454" fmla="*/ 374 h 374"/>
              <a:gd name="connsiteX81-5455" fmla="*/ 37 w 485"/>
              <a:gd name="connsiteY81-5456" fmla="*/ 374 h 374"/>
              <a:gd name="connsiteX82-5457" fmla="*/ 32 w 485"/>
              <a:gd name="connsiteY82-5458" fmla="*/ 374 h 374"/>
              <a:gd name="connsiteX83-5459" fmla="*/ 26 w 485"/>
              <a:gd name="connsiteY83-5460" fmla="*/ 369 h 374"/>
              <a:gd name="connsiteX84-5461" fmla="*/ 21 w 485"/>
              <a:gd name="connsiteY84-5462" fmla="*/ 369 h 374"/>
              <a:gd name="connsiteX85-5463" fmla="*/ 16 w 485"/>
              <a:gd name="connsiteY85-5464" fmla="*/ 364 h 374"/>
              <a:gd name="connsiteX86-5465" fmla="*/ 11 w 485"/>
              <a:gd name="connsiteY86-5466" fmla="*/ 359 h 374"/>
              <a:gd name="connsiteX87-5467" fmla="*/ 5 w 485"/>
              <a:gd name="connsiteY87-5468" fmla="*/ 353 h 374"/>
              <a:gd name="connsiteX88-5469" fmla="*/ 0 w 485"/>
              <a:gd name="connsiteY88-5470" fmla="*/ 348 h 374"/>
              <a:gd name="connsiteX89-5471" fmla="*/ 0 w 485"/>
              <a:gd name="connsiteY89-5472" fmla="*/ 343 h 374"/>
              <a:gd name="connsiteX90-5473" fmla="*/ 0 w 485"/>
              <a:gd name="connsiteY90-5474" fmla="*/ 337 h 374"/>
              <a:gd name="connsiteX91-5475" fmla="*/ 0 w 485"/>
              <a:gd name="connsiteY91-5476" fmla="*/ 332 h 374"/>
              <a:gd name="connsiteX92-5477" fmla="*/ 5 w 485"/>
              <a:gd name="connsiteY92-5478" fmla="*/ 327 h 374"/>
              <a:gd name="connsiteX93-5479" fmla="*/ 11 w 485"/>
              <a:gd name="connsiteY93-5480" fmla="*/ 322 h 374"/>
              <a:gd name="connsiteX94-5481" fmla="*/ 21 w 485"/>
              <a:gd name="connsiteY94-5482" fmla="*/ 316 h 374"/>
              <a:gd name="connsiteX95-5483" fmla="*/ 26 w 485"/>
              <a:gd name="connsiteY95-5484" fmla="*/ 311 h 374"/>
              <a:gd name="connsiteX96-5485" fmla="*/ 32 w 485"/>
              <a:gd name="connsiteY96-5486" fmla="*/ 306 h 374"/>
              <a:gd name="connsiteX97-5487" fmla="*/ 42 w 485"/>
              <a:gd name="connsiteY97-5488" fmla="*/ 301 h 374"/>
              <a:gd name="connsiteX98-5489" fmla="*/ 53 w 485"/>
              <a:gd name="connsiteY98-5490" fmla="*/ 290 h 374"/>
              <a:gd name="connsiteX99-5491" fmla="*/ 58 w 485"/>
              <a:gd name="connsiteY99-5492" fmla="*/ 279 h 374"/>
              <a:gd name="connsiteX100-5493" fmla="*/ 69 w 485"/>
              <a:gd name="connsiteY100-5494" fmla="*/ 269 h 374"/>
              <a:gd name="connsiteX101-5495" fmla="*/ 79 w 485"/>
              <a:gd name="connsiteY101-5496" fmla="*/ 253 h 374"/>
              <a:gd name="connsiteX102-5497" fmla="*/ 95 w 485"/>
              <a:gd name="connsiteY102-5498" fmla="*/ 237 h 374"/>
              <a:gd name="connsiteX103-5499" fmla="*/ 116 w 485"/>
              <a:gd name="connsiteY103-5500" fmla="*/ 200 h 374"/>
              <a:gd name="connsiteX104-5501" fmla="*/ 142 w 485"/>
              <a:gd name="connsiteY104-5502" fmla="*/ 169 h 374"/>
              <a:gd name="connsiteX105-5503" fmla="*/ 163 w 485"/>
              <a:gd name="connsiteY105-5504" fmla="*/ 137 h 374"/>
              <a:gd name="connsiteX106-5505" fmla="*/ 184 w 485"/>
              <a:gd name="connsiteY106-5506" fmla="*/ 100 h 374"/>
              <a:gd name="connsiteX107-5507" fmla="*/ 190 w 485"/>
              <a:gd name="connsiteY107-5508" fmla="*/ 84 h 374"/>
              <a:gd name="connsiteX108-5509" fmla="*/ 200 w 485"/>
              <a:gd name="connsiteY108-5510" fmla="*/ 68 h 374"/>
              <a:gd name="connsiteX109-5511" fmla="*/ 206 w 485"/>
              <a:gd name="connsiteY109-5512" fmla="*/ 58 h 374"/>
              <a:gd name="connsiteX110-5513" fmla="*/ 211 w 485"/>
              <a:gd name="connsiteY110-5514" fmla="*/ 47 h 374"/>
              <a:gd name="connsiteX111-5515" fmla="*/ 216 w 485"/>
              <a:gd name="connsiteY111-5516" fmla="*/ 37 h 374"/>
              <a:gd name="connsiteX112-5517" fmla="*/ 221 w 485"/>
              <a:gd name="connsiteY112-5518" fmla="*/ 26 h 374"/>
              <a:gd name="connsiteX113-5519" fmla="*/ 221 w 485"/>
              <a:gd name="connsiteY113-5520" fmla="*/ 21 h 374"/>
              <a:gd name="connsiteX114-5521" fmla="*/ 227 w 485"/>
              <a:gd name="connsiteY114-5522" fmla="*/ 16 h 374"/>
              <a:gd name="connsiteX0-5523" fmla="*/ 227 w 485"/>
              <a:gd name="connsiteY0-5524" fmla="*/ 6 h 364"/>
              <a:gd name="connsiteX1-5525" fmla="*/ 227 w 485"/>
              <a:gd name="connsiteY1-5526" fmla="*/ 0 h 364"/>
              <a:gd name="connsiteX2-5527" fmla="*/ 295 w 485"/>
              <a:gd name="connsiteY2-5528" fmla="*/ 22 h 364"/>
              <a:gd name="connsiteX3-5529" fmla="*/ 290 w 485"/>
              <a:gd name="connsiteY3-5530" fmla="*/ 32 h 364"/>
              <a:gd name="connsiteX4-5531" fmla="*/ 279 w 485"/>
              <a:gd name="connsiteY4-5532" fmla="*/ 43 h 364"/>
              <a:gd name="connsiteX5-5533" fmla="*/ 274 w 485"/>
              <a:gd name="connsiteY5-5534" fmla="*/ 53 h 364"/>
              <a:gd name="connsiteX6-5535" fmla="*/ 258 w 485"/>
              <a:gd name="connsiteY6-5536" fmla="*/ 69 h 364"/>
              <a:gd name="connsiteX7-5537" fmla="*/ 248 w 485"/>
              <a:gd name="connsiteY7-5538" fmla="*/ 90 h 364"/>
              <a:gd name="connsiteX8-5539" fmla="*/ 216 w 485"/>
              <a:gd name="connsiteY8-5540" fmla="*/ 127 h 364"/>
              <a:gd name="connsiteX9-5541" fmla="*/ 190 w 485"/>
              <a:gd name="connsiteY9-5542" fmla="*/ 164 h 364"/>
              <a:gd name="connsiteX10-5543" fmla="*/ 163 w 485"/>
              <a:gd name="connsiteY10-5544" fmla="*/ 201 h 364"/>
              <a:gd name="connsiteX11-5545" fmla="*/ 137 w 485"/>
              <a:gd name="connsiteY11-5546" fmla="*/ 238 h 364"/>
              <a:gd name="connsiteX12-5547" fmla="*/ 121 w 485"/>
              <a:gd name="connsiteY12-5548" fmla="*/ 254 h 364"/>
              <a:gd name="connsiteX13-5549" fmla="*/ 111 w 485"/>
              <a:gd name="connsiteY13-5550" fmla="*/ 269 h 364"/>
              <a:gd name="connsiteX14-5551" fmla="*/ 100 w 485"/>
              <a:gd name="connsiteY14-5552" fmla="*/ 280 h 364"/>
              <a:gd name="connsiteX15-5553" fmla="*/ 95 w 485"/>
              <a:gd name="connsiteY15-5554" fmla="*/ 291 h 364"/>
              <a:gd name="connsiteX16-5555" fmla="*/ 90 w 485"/>
              <a:gd name="connsiteY16-5556" fmla="*/ 296 h 364"/>
              <a:gd name="connsiteX17-5557" fmla="*/ 84 w 485"/>
              <a:gd name="connsiteY17-5558" fmla="*/ 306 h 364"/>
              <a:gd name="connsiteX18-5559" fmla="*/ 84 w 485"/>
              <a:gd name="connsiteY18-5560" fmla="*/ 306 h 364"/>
              <a:gd name="connsiteX19-5561" fmla="*/ 84 w 485"/>
              <a:gd name="connsiteY19-5562" fmla="*/ 312 h 364"/>
              <a:gd name="connsiteX20-5563" fmla="*/ 90 w 485"/>
              <a:gd name="connsiteY20-5564" fmla="*/ 312 h 364"/>
              <a:gd name="connsiteX21-5565" fmla="*/ 95 w 485"/>
              <a:gd name="connsiteY21-5566" fmla="*/ 312 h 364"/>
              <a:gd name="connsiteX22-5567" fmla="*/ 100 w 485"/>
              <a:gd name="connsiteY22-5568" fmla="*/ 312 h 364"/>
              <a:gd name="connsiteX23-5569" fmla="*/ 111 w 485"/>
              <a:gd name="connsiteY23-5570" fmla="*/ 312 h 364"/>
              <a:gd name="connsiteX24-5571" fmla="*/ 121 w 485"/>
              <a:gd name="connsiteY24-5572" fmla="*/ 306 h 364"/>
              <a:gd name="connsiteX25-5573" fmla="*/ 137 w 485"/>
              <a:gd name="connsiteY25-5574" fmla="*/ 306 h 364"/>
              <a:gd name="connsiteX26-5575" fmla="*/ 153 w 485"/>
              <a:gd name="connsiteY26-5576" fmla="*/ 306 h 364"/>
              <a:gd name="connsiteX27-5577" fmla="*/ 174 w 485"/>
              <a:gd name="connsiteY27-5578" fmla="*/ 301 h 364"/>
              <a:gd name="connsiteX28-5579" fmla="*/ 216 w 485"/>
              <a:gd name="connsiteY28-5580" fmla="*/ 296 h 364"/>
              <a:gd name="connsiteX29-5581" fmla="*/ 258 w 485"/>
              <a:gd name="connsiteY29-5582" fmla="*/ 291 h 364"/>
              <a:gd name="connsiteX30-5583" fmla="*/ 295 w 485"/>
              <a:gd name="connsiteY30-5584" fmla="*/ 285 h 364"/>
              <a:gd name="connsiteX31-5585" fmla="*/ 332 w 485"/>
              <a:gd name="connsiteY31-5586" fmla="*/ 275 h 364"/>
              <a:gd name="connsiteX32-5587" fmla="*/ 348 w 485"/>
              <a:gd name="connsiteY32-5588" fmla="*/ 275 h 364"/>
              <a:gd name="connsiteX33-5589" fmla="*/ 364 w 485"/>
              <a:gd name="connsiteY33-5590" fmla="*/ 269 h 364"/>
              <a:gd name="connsiteX34-5591" fmla="*/ 374 w 485"/>
              <a:gd name="connsiteY34-5592" fmla="*/ 269 h 364"/>
              <a:gd name="connsiteX35-5593" fmla="*/ 390 w 485"/>
              <a:gd name="connsiteY35-5594" fmla="*/ 264 h 364"/>
              <a:gd name="connsiteX36-5595" fmla="*/ 395 w 485"/>
              <a:gd name="connsiteY36-5596" fmla="*/ 264 h 364"/>
              <a:gd name="connsiteX37-5597" fmla="*/ 406 w 485"/>
              <a:gd name="connsiteY37-5598" fmla="*/ 264 h 364"/>
              <a:gd name="connsiteX38-5599" fmla="*/ 406 w 485"/>
              <a:gd name="connsiteY38-5600" fmla="*/ 264 h 364"/>
              <a:gd name="connsiteX39-5601" fmla="*/ 411 w 485"/>
              <a:gd name="connsiteY39-5602" fmla="*/ 264 h 364"/>
              <a:gd name="connsiteX40-5603" fmla="*/ 416 w 485"/>
              <a:gd name="connsiteY40-5604" fmla="*/ 264 h 364"/>
              <a:gd name="connsiteX41-5605" fmla="*/ 422 w 485"/>
              <a:gd name="connsiteY41-5606" fmla="*/ 264 h 364"/>
              <a:gd name="connsiteX42-5607" fmla="*/ 427 w 485"/>
              <a:gd name="connsiteY42-5608" fmla="*/ 264 h 364"/>
              <a:gd name="connsiteX43-5609" fmla="*/ 437 w 485"/>
              <a:gd name="connsiteY43-5610" fmla="*/ 264 h 364"/>
              <a:gd name="connsiteX44-5611" fmla="*/ 443 w 485"/>
              <a:gd name="connsiteY44-5612" fmla="*/ 269 h 364"/>
              <a:gd name="connsiteX45-5613" fmla="*/ 453 w 485"/>
              <a:gd name="connsiteY45-5614" fmla="*/ 269 h 364"/>
              <a:gd name="connsiteX46-5615" fmla="*/ 464 w 485"/>
              <a:gd name="connsiteY46-5616" fmla="*/ 275 h 364"/>
              <a:gd name="connsiteX47-5617" fmla="*/ 469 w 485"/>
              <a:gd name="connsiteY47-5618" fmla="*/ 280 h 364"/>
              <a:gd name="connsiteX48-5619" fmla="*/ 479 w 485"/>
              <a:gd name="connsiteY48-5620" fmla="*/ 291 h 364"/>
              <a:gd name="connsiteX49-5621" fmla="*/ 479 w 485"/>
              <a:gd name="connsiteY49-5622" fmla="*/ 296 h 364"/>
              <a:gd name="connsiteX50-5623" fmla="*/ 485 w 485"/>
              <a:gd name="connsiteY50-5624" fmla="*/ 296 h 364"/>
              <a:gd name="connsiteX51-5625" fmla="*/ 485 w 485"/>
              <a:gd name="connsiteY51-5626" fmla="*/ 301 h 364"/>
              <a:gd name="connsiteX52-5627" fmla="*/ 469 w 485"/>
              <a:gd name="connsiteY52-5628" fmla="*/ 306 h 364"/>
              <a:gd name="connsiteX53-5629" fmla="*/ 464 w 485"/>
              <a:gd name="connsiteY53-5630" fmla="*/ 306 h 364"/>
              <a:gd name="connsiteX54-5631" fmla="*/ 458 w 485"/>
              <a:gd name="connsiteY54-5632" fmla="*/ 306 h 364"/>
              <a:gd name="connsiteX55-5633" fmla="*/ 453 w 485"/>
              <a:gd name="connsiteY55-5634" fmla="*/ 306 h 364"/>
              <a:gd name="connsiteX56-5635" fmla="*/ 443 w 485"/>
              <a:gd name="connsiteY56-5636" fmla="*/ 306 h 364"/>
              <a:gd name="connsiteX57-5637" fmla="*/ 432 w 485"/>
              <a:gd name="connsiteY57-5638" fmla="*/ 306 h 364"/>
              <a:gd name="connsiteX58-5639" fmla="*/ 416 w 485"/>
              <a:gd name="connsiteY58-5640" fmla="*/ 312 h 364"/>
              <a:gd name="connsiteX59-5641" fmla="*/ 400 w 485"/>
              <a:gd name="connsiteY59-5642" fmla="*/ 312 h 364"/>
              <a:gd name="connsiteX60-5643" fmla="*/ 379 w 485"/>
              <a:gd name="connsiteY60-5644" fmla="*/ 312 h 364"/>
              <a:gd name="connsiteX61-5645" fmla="*/ 353 w 485"/>
              <a:gd name="connsiteY61-5646" fmla="*/ 317 h 364"/>
              <a:gd name="connsiteX62-5647" fmla="*/ 327 w 485"/>
              <a:gd name="connsiteY62-5648" fmla="*/ 317 h 364"/>
              <a:gd name="connsiteX63-5649" fmla="*/ 295 w 485"/>
              <a:gd name="connsiteY63-5650" fmla="*/ 317 h 364"/>
              <a:gd name="connsiteX64-5651" fmla="*/ 269 w 485"/>
              <a:gd name="connsiteY64-5652" fmla="*/ 322 h 364"/>
              <a:gd name="connsiteX65-5653" fmla="*/ 248 w 485"/>
              <a:gd name="connsiteY65-5654" fmla="*/ 322 h 364"/>
              <a:gd name="connsiteX66-5655" fmla="*/ 221 w 485"/>
              <a:gd name="connsiteY66-5656" fmla="*/ 327 h 364"/>
              <a:gd name="connsiteX67-5657" fmla="*/ 200 w 485"/>
              <a:gd name="connsiteY67-5658" fmla="*/ 327 h 364"/>
              <a:gd name="connsiteX68-5659" fmla="*/ 184 w 485"/>
              <a:gd name="connsiteY68-5660" fmla="*/ 333 h 364"/>
              <a:gd name="connsiteX69-5661" fmla="*/ 163 w 485"/>
              <a:gd name="connsiteY69-5662" fmla="*/ 333 h 364"/>
              <a:gd name="connsiteX70-5663" fmla="*/ 148 w 485"/>
              <a:gd name="connsiteY70-5664" fmla="*/ 333 h 364"/>
              <a:gd name="connsiteX71-5665" fmla="*/ 137 w 485"/>
              <a:gd name="connsiteY71-5666" fmla="*/ 338 h 364"/>
              <a:gd name="connsiteX72-5667" fmla="*/ 121 w 485"/>
              <a:gd name="connsiteY72-5668" fmla="*/ 338 h 364"/>
              <a:gd name="connsiteX73-5669" fmla="*/ 111 w 485"/>
              <a:gd name="connsiteY73-5670" fmla="*/ 343 h 364"/>
              <a:gd name="connsiteX74-5671" fmla="*/ 100 w 485"/>
              <a:gd name="connsiteY74-5672" fmla="*/ 343 h 364"/>
              <a:gd name="connsiteX75-5673" fmla="*/ 90 w 485"/>
              <a:gd name="connsiteY75-5674" fmla="*/ 349 h 364"/>
              <a:gd name="connsiteX76-5675" fmla="*/ 84 w 485"/>
              <a:gd name="connsiteY76-5676" fmla="*/ 349 h 364"/>
              <a:gd name="connsiteX77-5677" fmla="*/ 69 w 485"/>
              <a:gd name="connsiteY77-5678" fmla="*/ 354 h 364"/>
              <a:gd name="connsiteX78-5679" fmla="*/ 53 w 485"/>
              <a:gd name="connsiteY78-5680" fmla="*/ 359 h 364"/>
              <a:gd name="connsiteX79-5681" fmla="*/ 48 w 485"/>
              <a:gd name="connsiteY79-5682" fmla="*/ 364 h 364"/>
              <a:gd name="connsiteX80-5683" fmla="*/ 37 w 485"/>
              <a:gd name="connsiteY80-5684" fmla="*/ 364 h 364"/>
              <a:gd name="connsiteX81-5685" fmla="*/ 32 w 485"/>
              <a:gd name="connsiteY81-5686" fmla="*/ 364 h 364"/>
              <a:gd name="connsiteX82-5687" fmla="*/ 26 w 485"/>
              <a:gd name="connsiteY82-5688" fmla="*/ 359 h 364"/>
              <a:gd name="connsiteX83-5689" fmla="*/ 21 w 485"/>
              <a:gd name="connsiteY83-5690" fmla="*/ 359 h 364"/>
              <a:gd name="connsiteX84-5691" fmla="*/ 16 w 485"/>
              <a:gd name="connsiteY84-5692" fmla="*/ 354 h 364"/>
              <a:gd name="connsiteX85-5693" fmla="*/ 11 w 485"/>
              <a:gd name="connsiteY85-5694" fmla="*/ 349 h 364"/>
              <a:gd name="connsiteX86-5695" fmla="*/ 5 w 485"/>
              <a:gd name="connsiteY86-5696" fmla="*/ 343 h 364"/>
              <a:gd name="connsiteX87-5697" fmla="*/ 0 w 485"/>
              <a:gd name="connsiteY87-5698" fmla="*/ 338 h 364"/>
              <a:gd name="connsiteX88-5699" fmla="*/ 0 w 485"/>
              <a:gd name="connsiteY88-5700" fmla="*/ 333 h 364"/>
              <a:gd name="connsiteX89-5701" fmla="*/ 0 w 485"/>
              <a:gd name="connsiteY89-5702" fmla="*/ 327 h 364"/>
              <a:gd name="connsiteX90-5703" fmla="*/ 0 w 485"/>
              <a:gd name="connsiteY90-5704" fmla="*/ 322 h 364"/>
              <a:gd name="connsiteX91-5705" fmla="*/ 5 w 485"/>
              <a:gd name="connsiteY91-5706" fmla="*/ 317 h 364"/>
              <a:gd name="connsiteX92-5707" fmla="*/ 11 w 485"/>
              <a:gd name="connsiteY92-5708" fmla="*/ 312 h 364"/>
              <a:gd name="connsiteX93-5709" fmla="*/ 21 w 485"/>
              <a:gd name="connsiteY93-5710" fmla="*/ 306 h 364"/>
              <a:gd name="connsiteX94-5711" fmla="*/ 26 w 485"/>
              <a:gd name="connsiteY94-5712" fmla="*/ 301 h 364"/>
              <a:gd name="connsiteX95-5713" fmla="*/ 32 w 485"/>
              <a:gd name="connsiteY95-5714" fmla="*/ 296 h 364"/>
              <a:gd name="connsiteX96-5715" fmla="*/ 42 w 485"/>
              <a:gd name="connsiteY96-5716" fmla="*/ 291 h 364"/>
              <a:gd name="connsiteX97-5717" fmla="*/ 53 w 485"/>
              <a:gd name="connsiteY97-5718" fmla="*/ 280 h 364"/>
              <a:gd name="connsiteX98-5719" fmla="*/ 58 w 485"/>
              <a:gd name="connsiteY98-5720" fmla="*/ 269 h 364"/>
              <a:gd name="connsiteX99-5721" fmla="*/ 69 w 485"/>
              <a:gd name="connsiteY99-5722" fmla="*/ 259 h 364"/>
              <a:gd name="connsiteX100-5723" fmla="*/ 79 w 485"/>
              <a:gd name="connsiteY100-5724" fmla="*/ 243 h 364"/>
              <a:gd name="connsiteX101-5725" fmla="*/ 95 w 485"/>
              <a:gd name="connsiteY101-5726" fmla="*/ 227 h 364"/>
              <a:gd name="connsiteX102-5727" fmla="*/ 116 w 485"/>
              <a:gd name="connsiteY102-5728" fmla="*/ 190 h 364"/>
              <a:gd name="connsiteX103-5729" fmla="*/ 142 w 485"/>
              <a:gd name="connsiteY103-5730" fmla="*/ 159 h 364"/>
              <a:gd name="connsiteX104-5731" fmla="*/ 163 w 485"/>
              <a:gd name="connsiteY104-5732" fmla="*/ 127 h 364"/>
              <a:gd name="connsiteX105-5733" fmla="*/ 184 w 485"/>
              <a:gd name="connsiteY105-5734" fmla="*/ 90 h 364"/>
              <a:gd name="connsiteX106-5735" fmla="*/ 190 w 485"/>
              <a:gd name="connsiteY106-5736" fmla="*/ 74 h 364"/>
              <a:gd name="connsiteX107-5737" fmla="*/ 200 w 485"/>
              <a:gd name="connsiteY107-5738" fmla="*/ 58 h 364"/>
              <a:gd name="connsiteX108-5739" fmla="*/ 206 w 485"/>
              <a:gd name="connsiteY108-5740" fmla="*/ 48 h 364"/>
              <a:gd name="connsiteX109-5741" fmla="*/ 211 w 485"/>
              <a:gd name="connsiteY109-5742" fmla="*/ 37 h 364"/>
              <a:gd name="connsiteX110-5743" fmla="*/ 216 w 485"/>
              <a:gd name="connsiteY110-5744" fmla="*/ 27 h 364"/>
              <a:gd name="connsiteX111-5745" fmla="*/ 221 w 485"/>
              <a:gd name="connsiteY111-5746" fmla="*/ 16 h 364"/>
              <a:gd name="connsiteX112-5747" fmla="*/ 221 w 485"/>
              <a:gd name="connsiteY112-5748" fmla="*/ 11 h 364"/>
              <a:gd name="connsiteX113-5749" fmla="*/ 227 w 485"/>
              <a:gd name="connsiteY113-5750" fmla="*/ 6 h 364"/>
              <a:gd name="connsiteX0-5751" fmla="*/ 227 w 485"/>
              <a:gd name="connsiteY0-5752" fmla="*/ 6 h 364"/>
              <a:gd name="connsiteX1-5753" fmla="*/ 227 w 485"/>
              <a:gd name="connsiteY1-5754" fmla="*/ 0 h 364"/>
              <a:gd name="connsiteX2-5755" fmla="*/ 295 w 485"/>
              <a:gd name="connsiteY2-5756" fmla="*/ 22 h 364"/>
              <a:gd name="connsiteX3-5757" fmla="*/ 290 w 485"/>
              <a:gd name="connsiteY3-5758" fmla="*/ 32 h 364"/>
              <a:gd name="connsiteX4-5759" fmla="*/ 279 w 485"/>
              <a:gd name="connsiteY4-5760" fmla="*/ 43 h 364"/>
              <a:gd name="connsiteX5-5761" fmla="*/ 274 w 485"/>
              <a:gd name="connsiteY5-5762" fmla="*/ 53 h 364"/>
              <a:gd name="connsiteX6-5763" fmla="*/ 258 w 485"/>
              <a:gd name="connsiteY6-5764" fmla="*/ 69 h 364"/>
              <a:gd name="connsiteX7-5765" fmla="*/ 248 w 485"/>
              <a:gd name="connsiteY7-5766" fmla="*/ 90 h 364"/>
              <a:gd name="connsiteX8-5767" fmla="*/ 216 w 485"/>
              <a:gd name="connsiteY8-5768" fmla="*/ 127 h 364"/>
              <a:gd name="connsiteX9-5769" fmla="*/ 190 w 485"/>
              <a:gd name="connsiteY9-5770" fmla="*/ 164 h 364"/>
              <a:gd name="connsiteX10-5771" fmla="*/ 163 w 485"/>
              <a:gd name="connsiteY10-5772" fmla="*/ 201 h 364"/>
              <a:gd name="connsiteX11-5773" fmla="*/ 137 w 485"/>
              <a:gd name="connsiteY11-5774" fmla="*/ 238 h 364"/>
              <a:gd name="connsiteX12-5775" fmla="*/ 121 w 485"/>
              <a:gd name="connsiteY12-5776" fmla="*/ 254 h 364"/>
              <a:gd name="connsiteX13-5777" fmla="*/ 111 w 485"/>
              <a:gd name="connsiteY13-5778" fmla="*/ 269 h 364"/>
              <a:gd name="connsiteX14-5779" fmla="*/ 100 w 485"/>
              <a:gd name="connsiteY14-5780" fmla="*/ 280 h 364"/>
              <a:gd name="connsiteX15-5781" fmla="*/ 95 w 485"/>
              <a:gd name="connsiteY15-5782" fmla="*/ 291 h 364"/>
              <a:gd name="connsiteX16-5783" fmla="*/ 90 w 485"/>
              <a:gd name="connsiteY16-5784" fmla="*/ 296 h 364"/>
              <a:gd name="connsiteX17-5785" fmla="*/ 84 w 485"/>
              <a:gd name="connsiteY17-5786" fmla="*/ 306 h 364"/>
              <a:gd name="connsiteX18-5787" fmla="*/ 84 w 485"/>
              <a:gd name="connsiteY18-5788" fmla="*/ 306 h 364"/>
              <a:gd name="connsiteX19-5789" fmla="*/ 84 w 485"/>
              <a:gd name="connsiteY19-5790" fmla="*/ 312 h 364"/>
              <a:gd name="connsiteX20-5791" fmla="*/ 90 w 485"/>
              <a:gd name="connsiteY20-5792" fmla="*/ 312 h 364"/>
              <a:gd name="connsiteX21-5793" fmla="*/ 95 w 485"/>
              <a:gd name="connsiteY21-5794" fmla="*/ 312 h 364"/>
              <a:gd name="connsiteX22-5795" fmla="*/ 100 w 485"/>
              <a:gd name="connsiteY22-5796" fmla="*/ 312 h 364"/>
              <a:gd name="connsiteX23-5797" fmla="*/ 111 w 485"/>
              <a:gd name="connsiteY23-5798" fmla="*/ 312 h 364"/>
              <a:gd name="connsiteX24-5799" fmla="*/ 121 w 485"/>
              <a:gd name="connsiteY24-5800" fmla="*/ 306 h 364"/>
              <a:gd name="connsiteX25-5801" fmla="*/ 137 w 485"/>
              <a:gd name="connsiteY25-5802" fmla="*/ 306 h 364"/>
              <a:gd name="connsiteX26-5803" fmla="*/ 153 w 485"/>
              <a:gd name="connsiteY26-5804" fmla="*/ 306 h 364"/>
              <a:gd name="connsiteX27-5805" fmla="*/ 174 w 485"/>
              <a:gd name="connsiteY27-5806" fmla="*/ 301 h 364"/>
              <a:gd name="connsiteX28-5807" fmla="*/ 216 w 485"/>
              <a:gd name="connsiteY28-5808" fmla="*/ 296 h 364"/>
              <a:gd name="connsiteX29-5809" fmla="*/ 258 w 485"/>
              <a:gd name="connsiteY29-5810" fmla="*/ 291 h 364"/>
              <a:gd name="connsiteX30-5811" fmla="*/ 295 w 485"/>
              <a:gd name="connsiteY30-5812" fmla="*/ 285 h 364"/>
              <a:gd name="connsiteX31-5813" fmla="*/ 332 w 485"/>
              <a:gd name="connsiteY31-5814" fmla="*/ 275 h 364"/>
              <a:gd name="connsiteX32-5815" fmla="*/ 348 w 485"/>
              <a:gd name="connsiteY32-5816" fmla="*/ 275 h 364"/>
              <a:gd name="connsiteX33-5817" fmla="*/ 364 w 485"/>
              <a:gd name="connsiteY33-5818" fmla="*/ 269 h 364"/>
              <a:gd name="connsiteX34-5819" fmla="*/ 374 w 485"/>
              <a:gd name="connsiteY34-5820" fmla="*/ 269 h 364"/>
              <a:gd name="connsiteX35-5821" fmla="*/ 390 w 485"/>
              <a:gd name="connsiteY35-5822" fmla="*/ 264 h 364"/>
              <a:gd name="connsiteX36-5823" fmla="*/ 395 w 485"/>
              <a:gd name="connsiteY36-5824" fmla="*/ 264 h 364"/>
              <a:gd name="connsiteX37-5825" fmla="*/ 406 w 485"/>
              <a:gd name="connsiteY37-5826" fmla="*/ 264 h 364"/>
              <a:gd name="connsiteX38-5827" fmla="*/ 406 w 485"/>
              <a:gd name="connsiteY38-5828" fmla="*/ 264 h 364"/>
              <a:gd name="connsiteX39-5829" fmla="*/ 411 w 485"/>
              <a:gd name="connsiteY39-5830" fmla="*/ 264 h 364"/>
              <a:gd name="connsiteX40-5831" fmla="*/ 416 w 485"/>
              <a:gd name="connsiteY40-5832" fmla="*/ 264 h 364"/>
              <a:gd name="connsiteX41-5833" fmla="*/ 422 w 485"/>
              <a:gd name="connsiteY41-5834" fmla="*/ 264 h 364"/>
              <a:gd name="connsiteX42-5835" fmla="*/ 427 w 485"/>
              <a:gd name="connsiteY42-5836" fmla="*/ 264 h 364"/>
              <a:gd name="connsiteX43-5837" fmla="*/ 437 w 485"/>
              <a:gd name="connsiteY43-5838" fmla="*/ 264 h 364"/>
              <a:gd name="connsiteX44-5839" fmla="*/ 443 w 485"/>
              <a:gd name="connsiteY44-5840" fmla="*/ 269 h 364"/>
              <a:gd name="connsiteX45-5841" fmla="*/ 453 w 485"/>
              <a:gd name="connsiteY45-5842" fmla="*/ 269 h 364"/>
              <a:gd name="connsiteX46-5843" fmla="*/ 464 w 485"/>
              <a:gd name="connsiteY46-5844" fmla="*/ 275 h 364"/>
              <a:gd name="connsiteX47-5845" fmla="*/ 469 w 485"/>
              <a:gd name="connsiteY47-5846" fmla="*/ 280 h 364"/>
              <a:gd name="connsiteX48-5847" fmla="*/ 479 w 485"/>
              <a:gd name="connsiteY48-5848" fmla="*/ 291 h 364"/>
              <a:gd name="connsiteX49-5849" fmla="*/ 479 w 485"/>
              <a:gd name="connsiteY49-5850" fmla="*/ 296 h 364"/>
              <a:gd name="connsiteX50-5851" fmla="*/ 485 w 485"/>
              <a:gd name="connsiteY50-5852" fmla="*/ 296 h 364"/>
              <a:gd name="connsiteX51-5853" fmla="*/ 485 w 485"/>
              <a:gd name="connsiteY51-5854" fmla="*/ 301 h 364"/>
              <a:gd name="connsiteX52-5855" fmla="*/ 469 w 485"/>
              <a:gd name="connsiteY52-5856" fmla="*/ 306 h 364"/>
              <a:gd name="connsiteX53-5857" fmla="*/ 464 w 485"/>
              <a:gd name="connsiteY53-5858" fmla="*/ 306 h 364"/>
              <a:gd name="connsiteX54-5859" fmla="*/ 458 w 485"/>
              <a:gd name="connsiteY54-5860" fmla="*/ 306 h 364"/>
              <a:gd name="connsiteX55-5861" fmla="*/ 453 w 485"/>
              <a:gd name="connsiteY55-5862" fmla="*/ 306 h 364"/>
              <a:gd name="connsiteX56-5863" fmla="*/ 443 w 485"/>
              <a:gd name="connsiteY56-5864" fmla="*/ 306 h 364"/>
              <a:gd name="connsiteX57-5865" fmla="*/ 432 w 485"/>
              <a:gd name="connsiteY57-5866" fmla="*/ 306 h 364"/>
              <a:gd name="connsiteX58-5867" fmla="*/ 416 w 485"/>
              <a:gd name="connsiteY58-5868" fmla="*/ 312 h 364"/>
              <a:gd name="connsiteX59-5869" fmla="*/ 400 w 485"/>
              <a:gd name="connsiteY59-5870" fmla="*/ 312 h 364"/>
              <a:gd name="connsiteX60-5871" fmla="*/ 379 w 485"/>
              <a:gd name="connsiteY60-5872" fmla="*/ 312 h 364"/>
              <a:gd name="connsiteX61-5873" fmla="*/ 353 w 485"/>
              <a:gd name="connsiteY61-5874" fmla="*/ 317 h 364"/>
              <a:gd name="connsiteX62-5875" fmla="*/ 327 w 485"/>
              <a:gd name="connsiteY62-5876" fmla="*/ 317 h 364"/>
              <a:gd name="connsiteX63-5877" fmla="*/ 295 w 485"/>
              <a:gd name="connsiteY63-5878" fmla="*/ 317 h 364"/>
              <a:gd name="connsiteX64-5879" fmla="*/ 269 w 485"/>
              <a:gd name="connsiteY64-5880" fmla="*/ 322 h 364"/>
              <a:gd name="connsiteX65-5881" fmla="*/ 248 w 485"/>
              <a:gd name="connsiteY65-5882" fmla="*/ 322 h 364"/>
              <a:gd name="connsiteX66-5883" fmla="*/ 221 w 485"/>
              <a:gd name="connsiteY66-5884" fmla="*/ 327 h 364"/>
              <a:gd name="connsiteX67-5885" fmla="*/ 200 w 485"/>
              <a:gd name="connsiteY67-5886" fmla="*/ 327 h 364"/>
              <a:gd name="connsiteX68-5887" fmla="*/ 184 w 485"/>
              <a:gd name="connsiteY68-5888" fmla="*/ 333 h 364"/>
              <a:gd name="connsiteX69-5889" fmla="*/ 163 w 485"/>
              <a:gd name="connsiteY69-5890" fmla="*/ 333 h 364"/>
              <a:gd name="connsiteX70-5891" fmla="*/ 148 w 485"/>
              <a:gd name="connsiteY70-5892" fmla="*/ 333 h 364"/>
              <a:gd name="connsiteX71-5893" fmla="*/ 137 w 485"/>
              <a:gd name="connsiteY71-5894" fmla="*/ 338 h 364"/>
              <a:gd name="connsiteX72-5895" fmla="*/ 121 w 485"/>
              <a:gd name="connsiteY72-5896" fmla="*/ 338 h 364"/>
              <a:gd name="connsiteX73-5897" fmla="*/ 111 w 485"/>
              <a:gd name="connsiteY73-5898" fmla="*/ 343 h 364"/>
              <a:gd name="connsiteX74-5899" fmla="*/ 100 w 485"/>
              <a:gd name="connsiteY74-5900" fmla="*/ 343 h 364"/>
              <a:gd name="connsiteX75-5901" fmla="*/ 90 w 485"/>
              <a:gd name="connsiteY75-5902" fmla="*/ 349 h 364"/>
              <a:gd name="connsiteX76-5903" fmla="*/ 84 w 485"/>
              <a:gd name="connsiteY76-5904" fmla="*/ 349 h 364"/>
              <a:gd name="connsiteX77-5905" fmla="*/ 69 w 485"/>
              <a:gd name="connsiteY77-5906" fmla="*/ 354 h 364"/>
              <a:gd name="connsiteX78-5907" fmla="*/ 53 w 485"/>
              <a:gd name="connsiteY78-5908" fmla="*/ 359 h 364"/>
              <a:gd name="connsiteX79-5909" fmla="*/ 48 w 485"/>
              <a:gd name="connsiteY79-5910" fmla="*/ 364 h 364"/>
              <a:gd name="connsiteX80-5911" fmla="*/ 37 w 485"/>
              <a:gd name="connsiteY80-5912" fmla="*/ 364 h 364"/>
              <a:gd name="connsiteX81-5913" fmla="*/ 32 w 485"/>
              <a:gd name="connsiteY81-5914" fmla="*/ 364 h 364"/>
              <a:gd name="connsiteX82-5915" fmla="*/ 26 w 485"/>
              <a:gd name="connsiteY82-5916" fmla="*/ 359 h 364"/>
              <a:gd name="connsiteX83-5917" fmla="*/ 21 w 485"/>
              <a:gd name="connsiteY83-5918" fmla="*/ 359 h 364"/>
              <a:gd name="connsiteX84-5919" fmla="*/ 16 w 485"/>
              <a:gd name="connsiteY84-5920" fmla="*/ 354 h 364"/>
              <a:gd name="connsiteX85-5921" fmla="*/ 11 w 485"/>
              <a:gd name="connsiteY85-5922" fmla="*/ 349 h 364"/>
              <a:gd name="connsiteX86-5923" fmla="*/ 5 w 485"/>
              <a:gd name="connsiteY86-5924" fmla="*/ 343 h 364"/>
              <a:gd name="connsiteX87-5925" fmla="*/ 0 w 485"/>
              <a:gd name="connsiteY87-5926" fmla="*/ 338 h 364"/>
              <a:gd name="connsiteX88-5927" fmla="*/ 0 w 485"/>
              <a:gd name="connsiteY88-5928" fmla="*/ 333 h 364"/>
              <a:gd name="connsiteX89-5929" fmla="*/ 0 w 485"/>
              <a:gd name="connsiteY89-5930" fmla="*/ 327 h 364"/>
              <a:gd name="connsiteX90-5931" fmla="*/ 0 w 485"/>
              <a:gd name="connsiteY90-5932" fmla="*/ 322 h 364"/>
              <a:gd name="connsiteX91-5933" fmla="*/ 5 w 485"/>
              <a:gd name="connsiteY91-5934" fmla="*/ 317 h 364"/>
              <a:gd name="connsiteX92-5935" fmla="*/ 11 w 485"/>
              <a:gd name="connsiteY92-5936" fmla="*/ 312 h 364"/>
              <a:gd name="connsiteX93-5937" fmla="*/ 21 w 485"/>
              <a:gd name="connsiteY93-5938" fmla="*/ 306 h 364"/>
              <a:gd name="connsiteX94-5939" fmla="*/ 26 w 485"/>
              <a:gd name="connsiteY94-5940" fmla="*/ 301 h 364"/>
              <a:gd name="connsiteX95-5941" fmla="*/ 32 w 485"/>
              <a:gd name="connsiteY95-5942" fmla="*/ 296 h 364"/>
              <a:gd name="connsiteX96-5943" fmla="*/ 42 w 485"/>
              <a:gd name="connsiteY96-5944" fmla="*/ 291 h 364"/>
              <a:gd name="connsiteX97-5945" fmla="*/ 53 w 485"/>
              <a:gd name="connsiteY97-5946" fmla="*/ 280 h 364"/>
              <a:gd name="connsiteX98-5947" fmla="*/ 58 w 485"/>
              <a:gd name="connsiteY98-5948" fmla="*/ 269 h 364"/>
              <a:gd name="connsiteX99-5949" fmla="*/ 69 w 485"/>
              <a:gd name="connsiteY99-5950" fmla="*/ 259 h 364"/>
              <a:gd name="connsiteX100-5951" fmla="*/ 79 w 485"/>
              <a:gd name="connsiteY100-5952" fmla="*/ 243 h 364"/>
              <a:gd name="connsiteX101-5953" fmla="*/ 95 w 485"/>
              <a:gd name="connsiteY101-5954" fmla="*/ 227 h 364"/>
              <a:gd name="connsiteX102-5955" fmla="*/ 116 w 485"/>
              <a:gd name="connsiteY102-5956" fmla="*/ 190 h 364"/>
              <a:gd name="connsiteX103-5957" fmla="*/ 142 w 485"/>
              <a:gd name="connsiteY103-5958" fmla="*/ 159 h 364"/>
              <a:gd name="connsiteX104-5959" fmla="*/ 163 w 485"/>
              <a:gd name="connsiteY104-5960" fmla="*/ 127 h 364"/>
              <a:gd name="connsiteX105-5961" fmla="*/ 184 w 485"/>
              <a:gd name="connsiteY105-5962" fmla="*/ 90 h 364"/>
              <a:gd name="connsiteX106-5963" fmla="*/ 190 w 485"/>
              <a:gd name="connsiteY106-5964" fmla="*/ 74 h 364"/>
              <a:gd name="connsiteX107-5965" fmla="*/ 200 w 485"/>
              <a:gd name="connsiteY107-5966" fmla="*/ 58 h 364"/>
              <a:gd name="connsiteX108-5967" fmla="*/ 206 w 485"/>
              <a:gd name="connsiteY108-5968" fmla="*/ 48 h 364"/>
              <a:gd name="connsiteX109-5969" fmla="*/ 211 w 485"/>
              <a:gd name="connsiteY109-5970" fmla="*/ 37 h 364"/>
              <a:gd name="connsiteX110-5971" fmla="*/ 216 w 485"/>
              <a:gd name="connsiteY110-5972" fmla="*/ 27 h 364"/>
              <a:gd name="connsiteX111-5973" fmla="*/ 221 w 485"/>
              <a:gd name="connsiteY111-5974" fmla="*/ 16 h 364"/>
              <a:gd name="connsiteX112-5975" fmla="*/ 221 w 485"/>
              <a:gd name="connsiteY112-5976" fmla="*/ 11 h 364"/>
              <a:gd name="connsiteX0-5977" fmla="*/ 227 w 485"/>
              <a:gd name="connsiteY0-5978" fmla="*/ 6 h 364"/>
              <a:gd name="connsiteX1-5979" fmla="*/ 227 w 485"/>
              <a:gd name="connsiteY1-5980" fmla="*/ 0 h 364"/>
              <a:gd name="connsiteX2-5981" fmla="*/ 295 w 485"/>
              <a:gd name="connsiteY2-5982" fmla="*/ 22 h 364"/>
              <a:gd name="connsiteX3-5983" fmla="*/ 290 w 485"/>
              <a:gd name="connsiteY3-5984" fmla="*/ 32 h 364"/>
              <a:gd name="connsiteX4-5985" fmla="*/ 279 w 485"/>
              <a:gd name="connsiteY4-5986" fmla="*/ 43 h 364"/>
              <a:gd name="connsiteX5-5987" fmla="*/ 274 w 485"/>
              <a:gd name="connsiteY5-5988" fmla="*/ 53 h 364"/>
              <a:gd name="connsiteX6-5989" fmla="*/ 258 w 485"/>
              <a:gd name="connsiteY6-5990" fmla="*/ 69 h 364"/>
              <a:gd name="connsiteX7-5991" fmla="*/ 248 w 485"/>
              <a:gd name="connsiteY7-5992" fmla="*/ 90 h 364"/>
              <a:gd name="connsiteX8-5993" fmla="*/ 216 w 485"/>
              <a:gd name="connsiteY8-5994" fmla="*/ 127 h 364"/>
              <a:gd name="connsiteX9-5995" fmla="*/ 190 w 485"/>
              <a:gd name="connsiteY9-5996" fmla="*/ 164 h 364"/>
              <a:gd name="connsiteX10-5997" fmla="*/ 163 w 485"/>
              <a:gd name="connsiteY10-5998" fmla="*/ 201 h 364"/>
              <a:gd name="connsiteX11-5999" fmla="*/ 137 w 485"/>
              <a:gd name="connsiteY11-6000" fmla="*/ 238 h 364"/>
              <a:gd name="connsiteX12-6001" fmla="*/ 121 w 485"/>
              <a:gd name="connsiteY12-6002" fmla="*/ 254 h 364"/>
              <a:gd name="connsiteX13-6003" fmla="*/ 111 w 485"/>
              <a:gd name="connsiteY13-6004" fmla="*/ 269 h 364"/>
              <a:gd name="connsiteX14-6005" fmla="*/ 100 w 485"/>
              <a:gd name="connsiteY14-6006" fmla="*/ 280 h 364"/>
              <a:gd name="connsiteX15-6007" fmla="*/ 95 w 485"/>
              <a:gd name="connsiteY15-6008" fmla="*/ 291 h 364"/>
              <a:gd name="connsiteX16-6009" fmla="*/ 90 w 485"/>
              <a:gd name="connsiteY16-6010" fmla="*/ 296 h 364"/>
              <a:gd name="connsiteX17-6011" fmla="*/ 84 w 485"/>
              <a:gd name="connsiteY17-6012" fmla="*/ 306 h 364"/>
              <a:gd name="connsiteX18-6013" fmla="*/ 84 w 485"/>
              <a:gd name="connsiteY18-6014" fmla="*/ 306 h 364"/>
              <a:gd name="connsiteX19-6015" fmla="*/ 84 w 485"/>
              <a:gd name="connsiteY19-6016" fmla="*/ 312 h 364"/>
              <a:gd name="connsiteX20-6017" fmla="*/ 90 w 485"/>
              <a:gd name="connsiteY20-6018" fmla="*/ 312 h 364"/>
              <a:gd name="connsiteX21-6019" fmla="*/ 95 w 485"/>
              <a:gd name="connsiteY21-6020" fmla="*/ 312 h 364"/>
              <a:gd name="connsiteX22-6021" fmla="*/ 100 w 485"/>
              <a:gd name="connsiteY22-6022" fmla="*/ 312 h 364"/>
              <a:gd name="connsiteX23-6023" fmla="*/ 111 w 485"/>
              <a:gd name="connsiteY23-6024" fmla="*/ 312 h 364"/>
              <a:gd name="connsiteX24-6025" fmla="*/ 121 w 485"/>
              <a:gd name="connsiteY24-6026" fmla="*/ 306 h 364"/>
              <a:gd name="connsiteX25-6027" fmla="*/ 137 w 485"/>
              <a:gd name="connsiteY25-6028" fmla="*/ 306 h 364"/>
              <a:gd name="connsiteX26-6029" fmla="*/ 153 w 485"/>
              <a:gd name="connsiteY26-6030" fmla="*/ 306 h 364"/>
              <a:gd name="connsiteX27-6031" fmla="*/ 174 w 485"/>
              <a:gd name="connsiteY27-6032" fmla="*/ 301 h 364"/>
              <a:gd name="connsiteX28-6033" fmla="*/ 216 w 485"/>
              <a:gd name="connsiteY28-6034" fmla="*/ 296 h 364"/>
              <a:gd name="connsiteX29-6035" fmla="*/ 258 w 485"/>
              <a:gd name="connsiteY29-6036" fmla="*/ 291 h 364"/>
              <a:gd name="connsiteX30-6037" fmla="*/ 295 w 485"/>
              <a:gd name="connsiteY30-6038" fmla="*/ 285 h 364"/>
              <a:gd name="connsiteX31-6039" fmla="*/ 332 w 485"/>
              <a:gd name="connsiteY31-6040" fmla="*/ 275 h 364"/>
              <a:gd name="connsiteX32-6041" fmla="*/ 348 w 485"/>
              <a:gd name="connsiteY32-6042" fmla="*/ 275 h 364"/>
              <a:gd name="connsiteX33-6043" fmla="*/ 364 w 485"/>
              <a:gd name="connsiteY33-6044" fmla="*/ 269 h 364"/>
              <a:gd name="connsiteX34-6045" fmla="*/ 374 w 485"/>
              <a:gd name="connsiteY34-6046" fmla="*/ 269 h 364"/>
              <a:gd name="connsiteX35-6047" fmla="*/ 390 w 485"/>
              <a:gd name="connsiteY35-6048" fmla="*/ 264 h 364"/>
              <a:gd name="connsiteX36-6049" fmla="*/ 395 w 485"/>
              <a:gd name="connsiteY36-6050" fmla="*/ 264 h 364"/>
              <a:gd name="connsiteX37-6051" fmla="*/ 406 w 485"/>
              <a:gd name="connsiteY37-6052" fmla="*/ 264 h 364"/>
              <a:gd name="connsiteX38-6053" fmla="*/ 406 w 485"/>
              <a:gd name="connsiteY38-6054" fmla="*/ 264 h 364"/>
              <a:gd name="connsiteX39-6055" fmla="*/ 411 w 485"/>
              <a:gd name="connsiteY39-6056" fmla="*/ 264 h 364"/>
              <a:gd name="connsiteX40-6057" fmla="*/ 416 w 485"/>
              <a:gd name="connsiteY40-6058" fmla="*/ 264 h 364"/>
              <a:gd name="connsiteX41-6059" fmla="*/ 422 w 485"/>
              <a:gd name="connsiteY41-6060" fmla="*/ 264 h 364"/>
              <a:gd name="connsiteX42-6061" fmla="*/ 427 w 485"/>
              <a:gd name="connsiteY42-6062" fmla="*/ 264 h 364"/>
              <a:gd name="connsiteX43-6063" fmla="*/ 437 w 485"/>
              <a:gd name="connsiteY43-6064" fmla="*/ 264 h 364"/>
              <a:gd name="connsiteX44-6065" fmla="*/ 443 w 485"/>
              <a:gd name="connsiteY44-6066" fmla="*/ 269 h 364"/>
              <a:gd name="connsiteX45-6067" fmla="*/ 453 w 485"/>
              <a:gd name="connsiteY45-6068" fmla="*/ 269 h 364"/>
              <a:gd name="connsiteX46-6069" fmla="*/ 464 w 485"/>
              <a:gd name="connsiteY46-6070" fmla="*/ 275 h 364"/>
              <a:gd name="connsiteX47-6071" fmla="*/ 469 w 485"/>
              <a:gd name="connsiteY47-6072" fmla="*/ 280 h 364"/>
              <a:gd name="connsiteX48-6073" fmla="*/ 479 w 485"/>
              <a:gd name="connsiteY48-6074" fmla="*/ 291 h 364"/>
              <a:gd name="connsiteX49-6075" fmla="*/ 479 w 485"/>
              <a:gd name="connsiteY49-6076" fmla="*/ 296 h 364"/>
              <a:gd name="connsiteX50-6077" fmla="*/ 485 w 485"/>
              <a:gd name="connsiteY50-6078" fmla="*/ 296 h 364"/>
              <a:gd name="connsiteX51-6079" fmla="*/ 485 w 485"/>
              <a:gd name="connsiteY51-6080" fmla="*/ 301 h 364"/>
              <a:gd name="connsiteX52-6081" fmla="*/ 469 w 485"/>
              <a:gd name="connsiteY52-6082" fmla="*/ 306 h 364"/>
              <a:gd name="connsiteX53-6083" fmla="*/ 464 w 485"/>
              <a:gd name="connsiteY53-6084" fmla="*/ 306 h 364"/>
              <a:gd name="connsiteX54-6085" fmla="*/ 458 w 485"/>
              <a:gd name="connsiteY54-6086" fmla="*/ 306 h 364"/>
              <a:gd name="connsiteX55-6087" fmla="*/ 453 w 485"/>
              <a:gd name="connsiteY55-6088" fmla="*/ 306 h 364"/>
              <a:gd name="connsiteX56-6089" fmla="*/ 443 w 485"/>
              <a:gd name="connsiteY56-6090" fmla="*/ 306 h 364"/>
              <a:gd name="connsiteX57-6091" fmla="*/ 432 w 485"/>
              <a:gd name="connsiteY57-6092" fmla="*/ 306 h 364"/>
              <a:gd name="connsiteX58-6093" fmla="*/ 416 w 485"/>
              <a:gd name="connsiteY58-6094" fmla="*/ 312 h 364"/>
              <a:gd name="connsiteX59-6095" fmla="*/ 400 w 485"/>
              <a:gd name="connsiteY59-6096" fmla="*/ 312 h 364"/>
              <a:gd name="connsiteX60-6097" fmla="*/ 379 w 485"/>
              <a:gd name="connsiteY60-6098" fmla="*/ 312 h 364"/>
              <a:gd name="connsiteX61-6099" fmla="*/ 353 w 485"/>
              <a:gd name="connsiteY61-6100" fmla="*/ 317 h 364"/>
              <a:gd name="connsiteX62-6101" fmla="*/ 327 w 485"/>
              <a:gd name="connsiteY62-6102" fmla="*/ 317 h 364"/>
              <a:gd name="connsiteX63-6103" fmla="*/ 295 w 485"/>
              <a:gd name="connsiteY63-6104" fmla="*/ 317 h 364"/>
              <a:gd name="connsiteX64-6105" fmla="*/ 269 w 485"/>
              <a:gd name="connsiteY64-6106" fmla="*/ 322 h 364"/>
              <a:gd name="connsiteX65-6107" fmla="*/ 248 w 485"/>
              <a:gd name="connsiteY65-6108" fmla="*/ 322 h 364"/>
              <a:gd name="connsiteX66-6109" fmla="*/ 221 w 485"/>
              <a:gd name="connsiteY66-6110" fmla="*/ 327 h 364"/>
              <a:gd name="connsiteX67-6111" fmla="*/ 200 w 485"/>
              <a:gd name="connsiteY67-6112" fmla="*/ 327 h 364"/>
              <a:gd name="connsiteX68-6113" fmla="*/ 184 w 485"/>
              <a:gd name="connsiteY68-6114" fmla="*/ 333 h 364"/>
              <a:gd name="connsiteX69-6115" fmla="*/ 163 w 485"/>
              <a:gd name="connsiteY69-6116" fmla="*/ 333 h 364"/>
              <a:gd name="connsiteX70-6117" fmla="*/ 148 w 485"/>
              <a:gd name="connsiteY70-6118" fmla="*/ 333 h 364"/>
              <a:gd name="connsiteX71-6119" fmla="*/ 137 w 485"/>
              <a:gd name="connsiteY71-6120" fmla="*/ 338 h 364"/>
              <a:gd name="connsiteX72-6121" fmla="*/ 121 w 485"/>
              <a:gd name="connsiteY72-6122" fmla="*/ 338 h 364"/>
              <a:gd name="connsiteX73-6123" fmla="*/ 111 w 485"/>
              <a:gd name="connsiteY73-6124" fmla="*/ 343 h 364"/>
              <a:gd name="connsiteX74-6125" fmla="*/ 100 w 485"/>
              <a:gd name="connsiteY74-6126" fmla="*/ 343 h 364"/>
              <a:gd name="connsiteX75-6127" fmla="*/ 90 w 485"/>
              <a:gd name="connsiteY75-6128" fmla="*/ 349 h 364"/>
              <a:gd name="connsiteX76-6129" fmla="*/ 84 w 485"/>
              <a:gd name="connsiteY76-6130" fmla="*/ 349 h 364"/>
              <a:gd name="connsiteX77-6131" fmla="*/ 69 w 485"/>
              <a:gd name="connsiteY77-6132" fmla="*/ 354 h 364"/>
              <a:gd name="connsiteX78-6133" fmla="*/ 53 w 485"/>
              <a:gd name="connsiteY78-6134" fmla="*/ 359 h 364"/>
              <a:gd name="connsiteX79-6135" fmla="*/ 48 w 485"/>
              <a:gd name="connsiteY79-6136" fmla="*/ 364 h 364"/>
              <a:gd name="connsiteX80-6137" fmla="*/ 37 w 485"/>
              <a:gd name="connsiteY80-6138" fmla="*/ 364 h 364"/>
              <a:gd name="connsiteX81-6139" fmla="*/ 32 w 485"/>
              <a:gd name="connsiteY81-6140" fmla="*/ 364 h 364"/>
              <a:gd name="connsiteX82-6141" fmla="*/ 26 w 485"/>
              <a:gd name="connsiteY82-6142" fmla="*/ 359 h 364"/>
              <a:gd name="connsiteX83-6143" fmla="*/ 21 w 485"/>
              <a:gd name="connsiteY83-6144" fmla="*/ 359 h 364"/>
              <a:gd name="connsiteX84-6145" fmla="*/ 16 w 485"/>
              <a:gd name="connsiteY84-6146" fmla="*/ 354 h 364"/>
              <a:gd name="connsiteX85-6147" fmla="*/ 11 w 485"/>
              <a:gd name="connsiteY85-6148" fmla="*/ 349 h 364"/>
              <a:gd name="connsiteX86-6149" fmla="*/ 5 w 485"/>
              <a:gd name="connsiteY86-6150" fmla="*/ 343 h 364"/>
              <a:gd name="connsiteX87-6151" fmla="*/ 0 w 485"/>
              <a:gd name="connsiteY87-6152" fmla="*/ 338 h 364"/>
              <a:gd name="connsiteX88-6153" fmla="*/ 0 w 485"/>
              <a:gd name="connsiteY88-6154" fmla="*/ 333 h 364"/>
              <a:gd name="connsiteX89-6155" fmla="*/ 0 w 485"/>
              <a:gd name="connsiteY89-6156" fmla="*/ 327 h 364"/>
              <a:gd name="connsiteX90-6157" fmla="*/ 0 w 485"/>
              <a:gd name="connsiteY90-6158" fmla="*/ 322 h 364"/>
              <a:gd name="connsiteX91-6159" fmla="*/ 5 w 485"/>
              <a:gd name="connsiteY91-6160" fmla="*/ 317 h 364"/>
              <a:gd name="connsiteX92-6161" fmla="*/ 11 w 485"/>
              <a:gd name="connsiteY92-6162" fmla="*/ 312 h 364"/>
              <a:gd name="connsiteX93-6163" fmla="*/ 21 w 485"/>
              <a:gd name="connsiteY93-6164" fmla="*/ 306 h 364"/>
              <a:gd name="connsiteX94-6165" fmla="*/ 26 w 485"/>
              <a:gd name="connsiteY94-6166" fmla="*/ 301 h 364"/>
              <a:gd name="connsiteX95-6167" fmla="*/ 32 w 485"/>
              <a:gd name="connsiteY95-6168" fmla="*/ 296 h 364"/>
              <a:gd name="connsiteX96-6169" fmla="*/ 42 w 485"/>
              <a:gd name="connsiteY96-6170" fmla="*/ 291 h 364"/>
              <a:gd name="connsiteX97-6171" fmla="*/ 53 w 485"/>
              <a:gd name="connsiteY97-6172" fmla="*/ 280 h 364"/>
              <a:gd name="connsiteX98-6173" fmla="*/ 58 w 485"/>
              <a:gd name="connsiteY98-6174" fmla="*/ 269 h 364"/>
              <a:gd name="connsiteX99-6175" fmla="*/ 69 w 485"/>
              <a:gd name="connsiteY99-6176" fmla="*/ 259 h 364"/>
              <a:gd name="connsiteX100-6177" fmla="*/ 79 w 485"/>
              <a:gd name="connsiteY100-6178" fmla="*/ 243 h 364"/>
              <a:gd name="connsiteX101-6179" fmla="*/ 95 w 485"/>
              <a:gd name="connsiteY101-6180" fmla="*/ 227 h 364"/>
              <a:gd name="connsiteX102-6181" fmla="*/ 116 w 485"/>
              <a:gd name="connsiteY102-6182" fmla="*/ 190 h 364"/>
              <a:gd name="connsiteX103-6183" fmla="*/ 142 w 485"/>
              <a:gd name="connsiteY103-6184" fmla="*/ 159 h 364"/>
              <a:gd name="connsiteX104-6185" fmla="*/ 163 w 485"/>
              <a:gd name="connsiteY104-6186" fmla="*/ 127 h 364"/>
              <a:gd name="connsiteX105-6187" fmla="*/ 184 w 485"/>
              <a:gd name="connsiteY105-6188" fmla="*/ 90 h 364"/>
              <a:gd name="connsiteX106-6189" fmla="*/ 190 w 485"/>
              <a:gd name="connsiteY106-6190" fmla="*/ 74 h 364"/>
              <a:gd name="connsiteX107-6191" fmla="*/ 200 w 485"/>
              <a:gd name="connsiteY107-6192" fmla="*/ 58 h 364"/>
              <a:gd name="connsiteX108-6193" fmla="*/ 206 w 485"/>
              <a:gd name="connsiteY108-6194" fmla="*/ 48 h 364"/>
              <a:gd name="connsiteX109-6195" fmla="*/ 211 w 485"/>
              <a:gd name="connsiteY109-6196" fmla="*/ 37 h 364"/>
              <a:gd name="connsiteX110-6197" fmla="*/ 216 w 485"/>
              <a:gd name="connsiteY110-6198" fmla="*/ 27 h 364"/>
              <a:gd name="connsiteX111-6199" fmla="*/ 221 w 485"/>
              <a:gd name="connsiteY111-6200" fmla="*/ 16 h 364"/>
              <a:gd name="connsiteX0-6201" fmla="*/ 227 w 485"/>
              <a:gd name="connsiteY0-6202" fmla="*/ 0 h 358"/>
              <a:gd name="connsiteX1-6203" fmla="*/ 295 w 485"/>
              <a:gd name="connsiteY1-6204" fmla="*/ 16 h 358"/>
              <a:gd name="connsiteX2-6205" fmla="*/ 290 w 485"/>
              <a:gd name="connsiteY2-6206" fmla="*/ 26 h 358"/>
              <a:gd name="connsiteX3-6207" fmla="*/ 279 w 485"/>
              <a:gd name="connsiteY3-6208" fmla="*/ 37 h 358"/>
              <a:gd name="connsiteX4-6209" fmla="*/ 274 w 485"/>
              <a:gd name="connsiteY4-6210" fmla="*/ 47 h 358"/>
              <a:gd name="connsiteX5-6211" fmla="*/ 258 w 485"/>
              <a:gd name="connsiteY5-6212" fmla="*/ 63 h 358"/>
              <a:gd name="connsiteX6-6213" fmla="*/ 248 w 485"/>
              <a:gd name="connsiteY6-6214" fmla="*/ 84 h 358"/>
              <a:gd name="connsiteX7-6215" fmla="*/ 216 w 485"/>
              <a:gd name="connsiteY7-6216" fmla="*/ 121 h 358"/>
              <a:gd name="connsiteX8-6217" fmla="*/ 190 w 485"/>
              <a:gd name="connsiteY8-6218" fmla="*/ 158 h 358"/>
              <a:gd name="connsiteX9-6219" fmla="*/ 163 w 485"/>
              <a:gd name="connsiteY9-6220" fmla="*/ 195 h 358"/>
              <a:gd name="connsiteX10-6221" fmla="*/ 137 w 485"/>
              <a:gd name="connsiteY10-6222" fmla="*/ 232 h 358"/>
              <a:gd name="connsiteX11-6223" fmla="*/ 121 w 485"/>
              <a:gd name="connsiteY11-6224" fmla="*/ 248 h 358"/>
              <a:gd name="connsiteX12-6225" fmla="*/ 111 w 485"/>
              <a:gd name="connsiteY12-6226" fmla="*/ 263 h 358"/>
              <a:gd name="connsiteX13-6227" fmla="*/ 100 w 485"/>
              <a:gd name="connsiteY13-6228" fmla="*/ 274 h 358"/>
              <a:gd name="connsiteX14-6229" fmla="*/ 95 w 485"/>
              <a:gd name="connsiteY14-6230" fmla="*/ 285 h 358"/>
              <a:gd name="connsiteX15-6231" fmla="*/ 90 w 485"/>
              <a:gd name="connsiteY15-6232" fmla="*/ 290 h 358"/>
              <a:gd name="connsiteX16-6233" fmla="*/ 84 w 485"/>
              <a:gd name="connsiteY16-6234" fmla="*/ 300 h 358"/>
              <a:gd name="connsiteX17-6235" fmla="*/ 84 w 485"/>
              <a:gd name="connsiteY17-6236" fmla="*/ 300 h 358"/>
              <a:gd name="connsiteX18-6237" fmla="*/ 84 w 485"/>
              <a:gd name="connsiteY18-6238" fmla="*/ 306 h 358"/>
              <a:gd name="connsiteX19-6239" fmla="*/ 90 w 485"/>
              <a:gd name="connsiteY19-6240" fmla="*/ 306 h 358"/>
              <a:gd name="connsiteX20-6241" fmla="*/ 95 w 485"/>
              <a:gd name="connsiteY20-6242" fmla="*/ 306 h 358"/>
              <a:gd name="connsiteX21-6243" fmla="*/ 100 w 485"/>
              <a:gd name="connsiteY21-6244" fmla="*/ 306 h 358"/>
              <a:gd name="connsiteX22-6245" fmla="*/ 111 w 485"/>
              <a:gd name="connsiteY22-6246" fmla="*/ 306 h 358"/>
              <a:gd name="connsiteX23-6247" fmla="*/ 121 w 485"/>
              <a:gd name="connsiteY23-6248" fmla="*/ 300 h 358"/>
              <a:gd name="connsiteX24-6249" fmla="*/ 137 w 485"/>
              <a:gd name="connsiteY24-6250" fmla="*/ 300 h 358"/>
              <a:gd name="connsiteX25-6251" fmla="*/ 153 w 485"/>
              <a:gd name="connsiteY25-6252" fmla="*/ 300 h 358"/>
              <a:gd name="connsiteX26-6253" fmla="*/ 174 w 485"/>
              <a:gd name="connsiteY26-6254" fmla="*/ 295 h 358"/>
              <a:gd name="connsiteX27-6255" fmla="*/ 216 w 485"/>
              <a:gd name="connsiteY27-6256" fmla="*/ 290 h 358"/>
              <a:gd name="connsiteX28-6257" fmla="*/ 258 w 485"/>
              <a:gd name="connsiteY28-6258" fmla="*/ 285 h 358"/>
              <a:gd name="connsiteX29-6259" fmla="*/ 295 w 485"/>
              <a:gd name="connsiteY29-6260" fmla="*/ 279 h 358"/>
              <a:gd name="connsiteX30-6261" fmla="*/ 332 w 485"/>
              <a:gd name="connsiteY30-6262" fmla="*/ 269 h 358"/>
              <a:gd name="connsiteX31-6263" fmla="*/ 348 w 485"/>
              <a:gd name="connsiteY31-6264" fmla="*/ 269 h 358"/>
              <a:gd name="connsiteX32-6265" fmla="*/ 364 w 485"/>
              <a:gd name="connsiteY32-6266" fmla="*/ 263 h 358"/>
              <a:gd name="connsiteX33-6267" fmla="*/ 374 w 485"/>
              <a:gd name="connsiteY33-6268" fmla="*/ 263 h 358"/>
              <a:gd name="connsiteX34-6269" fmla="*/ 390 w 485"/>
              <a:gd name="connsiteY34-6270" fmla="*/ 258 h 358"/>
              <a:gd name="connsiteX35-6271" fmla="*/ 395 w 485"/>
              <a:gd name="connsiteY35-6272" fmla="*/ 258 h 358"/>
              <a:gd name="connsiteX36-6273" fmla="*/ 406 w 485"/>
              <a:gd name="connsiteY36-6274" fmla="*/ 258 h 358"/>
              <a:gd name="connsiteX37-6275" fmla="*/ 406 w 485"/>
              <a:gd name="connsiteY37-6276" fmla="*/ 258 h 358"/>
              <a:gd name="connsiteX38-6277" fmla="*/ 411 w 485"/>
              <a:gd name="connsiteY38-6278" fmla="*/ 258 h 358"/>
              <a:gd name="connsiteX39-6279" fmla="*/ 416 w 485"/>
              <a:gd name="connsiteY39-6280" fmla="*/ 258 h 358"/>
              <a:gd name="connsiteX40-6281" fmla="*/ 422 w 485"/>
              <a:gd name="connsiteY40-6282" fmla="*/ 258 h 358"/>
              <a:gd name="connsiteX41-6283" fmla="*/ 427 w 485"/>
              <a:gd name="connsiteY41-6284" fmla="*/ 258 h 358"/>
              <a:gd name="connsiteX42-6285" fmla="*/ 437 w 485"/>
              <a:gd name="connsiteY42-6286" fmla="*/ 258 h 358"/>
              <a:gd name="connsiteX43-6287" fmla="*/ 443 w 485"/>
              <a:gd name="connsiteY43-6288" fmla="*/ 263 h 358"/>
              <a:gd name="connsiteX44-6289" fmla="*/ 453 w 485"/>
              <a:gd name="connsiteY44-6290" fmla="*/ 263 h 358"/>
              <a:gd name="connsiteX45-6291" fmla="*/ 464 w 485"/>
              <a:gd name="connsiteY45-6292" fmla="*/ 269 h 358"/>
              <a:gd name="connsiteX46-6293" fmla="*/ 469 w 485"/>
              <a:gd name="connsiteY46-6294" fmla="*/ 274 h 358"/>
              <a:gd name="connsiteX47-6295" fmla="*/ 479 w 485"/>
              <a:gd name="connsiteY47-6296" fmla="*/ 285 h 358"/>
              <a:gd name="connsiteX48-6297" fmla="*/ 479 w 485"/>
              <a:gd name="connsiteY48-6298" fmla="*/ 290 h 358"/>
              <a:gd name="connsiteX49-6299" fmla="*/ 485 w 485"/>
              <a:gd name="connsiteY49-6300" fmla="*/ 290 h 358"/>
              <a:gd name="connsiteX50-6301" fmla="*/ 485 w 485"/>
              <a:gd name="connsiteY50-6302" fmla="*/ 295 h 358"/>
              <a:gd name="connsiteX51-6303" fmla="*/ 469 w 485"/>
              <a:gd name="connsiteY51-6304" fmla="*/ 300 h 358"/>
              <a:gd name="connsiteX52-6305" fmla="*/ 464 w 485"/>
              <a:gd name="connsiteY52-6306" fmla="*/ 300 h 358"/>
              <a:gd name="connsiteX53-6307" fmla="*/ 458 w 485"/>
              <a:gd name="connsiteY53-6308" fmla="*/ 300 h 358"/>
              <a:gd name="connsiteX54-6309" fmla="*/ 453 w 485"/>
              <a:gd name="connsiteY54-6310" fmla="*/ 300 h 358"/>
              <a:gd name="connsiteX55-6311" fmla="*/ 443 w 485"/>
              <a:gd name="connsiteY55-6312" fmla="*/ 300 h 358"/>
              <a:gd name="connsiteX56-6313" fmla="*/ 432 w 485"/>
              <a:gd name="connsiteY56-6314" fmla="*/ 300 h 358"/>
              <a:gd name="connsiteX57-6315" fmla="*/ 416 w 485"/>
              <a:gd name="connsiteY57-6316" fmla="*/ 306 h 358"/>
              <a:gd name="connsiteX58-6317" fmla="*/ 400 w 485"/>
              <a:gd name="connsiteY58-6318" fmla="*/ 306 h 358"/>
              <a:gd name="connsiteX59-6319" fmla="*/ 379 w 485"/>
              <a:gd name="connsiteY59-6320" fmla="*/ 306 h 358"/>
              <a:gd name="connsiteX60-6321" fmla="*/ 353 w 485"/>
              <a:gd name="connsiteY60-6322" fmla="*/ 311 h 358"/>
              <a:gd name="connsiteX61-6323" fmla="*/ 327 w 485"/>
              <a:gd name="connsiteY61-6324" fmla="*/ 311 h 358"/>
              <a:gd name="connsiteX62-6325" fmla="*/ 295 w 485"/>
              <a:gd name="connsiteY62-6326" fmla="*/ 311 h 358"/>
              <a:gd name="connsiteX63-6327" fmla="*/ 269 w 485"/>
              <a:gd name="connsiteY63-6328" fmla="*/ 316 h 358"/>
              <a:gd name="connsiteX64-6329" fmla="*/ 248 w 485"/>
              <a:gd name="connsiteY64-6330" fmla="*/ 316 h 358"/>
              <a:gd name="connsiteX65-6331" fmla="*/ 221 w 485"/>
              <a:gd name="connsiteY65-6332" fmla="*/ 321 h 358"/>
              <a:gd name="connsiteX66-6333" fmla="*/ 200 w 485"/>
              <a:gd name="connsiteY66-6334" fmla="*/ 321 h 358"/>
              <a:gd name="connsiteX67-6335" fmla="*/ 184 w 485"/>
              <a:gd name="connsiteY67-6336" fmla="*/ 327 h 358"/>
              <a:gd name="connsiteX68-6337" fmla="*/ 163 w 485"/>
              <a:gd name="connsiteY68-6338" fmla="*/ 327 h 358"/>
              <a:gd name="connsiteX69-6339" fmla="*/ 148 w 485"/>
              <a:gd name="connsiteY69-6340" fmla="*/ 327 h 358"/>
              <a:gd name="connsiteX70-6341" fmla="*/ 137 w 485"/>
              <a:gd name="connsiteY70-6342" fmla="*/ 332 h 358"/>
              <a:gd name="connsiteX71-6343" fmla="*/ 121 w 485"/>
              <a:gd name="connsiteY71-6344" fmla="*/ 332 h 358"/>
              <a:gd name="connsiteX72-6345" fmla="*/ 111 w 485"/>
              <a:gd name="connsiteY72-6346" fmla="*/ 337 h 358"/>
              <a:gd name="connsiteX73-6347" fmla="*/ 100 w 485"/>
              <a:gd name="connsiteY73-6348" fmla="*/ 337 h 358"/>
              <a:gd name="connsiteX74-6349" fmla="*/ 90 w 485"/>
              <a:gd name="connsiteY74-6350" fmla="*/ 343 h 358"/>
              <a:gd name="connsiteX75-6351" fmla="*/ 84 w 485"/>
              <a:gd name="connsiteY75-6352" fmla="*/ 343 h 358"/>
              <a:gd name="connsiteX76-6353" fmla="*/ 69 w 485"/>
              <a:gd name="connsiteY76-6354" fmla="*/ 348 h 358"/>
              <a:gd name="connsiteX77-6355" fmla="*/ 53 w 485"/>
              <a:gd name="connsiteY77-6356" fmla="*/ 353 h 358"/>
              <a:gd name="connsiteX78-6357" fmla="*/ 48 w 485"/>
              <a:gd name="connsiteY78-6358" fmla="*/ 358 h 358"/>
              <a:gd name="connsiteX79-6359" fmla="*/ 37 w 485"/>
              <a:gd name="connsiteY79-6360" fmla="*/ 358 h 358"/>
              <a:gd name="connsiteX80-6361" fmla="*/ 32 w 485"/>
              <a:gd name="connsiteY80-6362" fmla="*/ 358 h 358"/>
              <a:gd name="connsiteX81-6363" fmla="*/ 26 w 485"/>
              <a:gd name="connsiteY81-6364" fmla="*/ 353 h 358"/>
              <a:gd name="connsiteX82-6365" fmla="*/ 21 w 485"/>
              <a:gd name="connsiteY82-6366" fmla="*/ 353 h 358"/>
              <a:gd name="connsiteX83-6367" fmla="*/ 16 w 485"/>
              <a:gd name="connsiteY83-6368" fmla="*/ 348 h 358"/>
              <a:gd name="connsiteX84-6369" fmla="*/ 11 w 485"/>
              <a:gd name="connsiteY84-6370" fmla="*/ 343 h 358"/>
              <a:gd name="connsiteX85-6371" fmla="*/ 5 w 485"/>
              <a:gd name="connsiteY85-6372" fmla="*/ 337 h 358"/>
              <a:gd name="connsiteX86-6373" fmla="*/ 0 w 485"/>
              <a:gd name="connsiteY86-6374" fmla="*/ 332 h 358"/>
              <a:gd name="connsiteX87-6375" fmla="*/ 0 w 485"/>
              <a:gd name="connsiteY87-6376" fmla="*/ 327 h 358"/>
              <a:gd name="connsiteX88-6377" fmla="*/ 0 w 485"/>
              <a:gd name="connsiteY88-6378" fmla="*/ 321 h 358"/>
              <a:gd name="connsiteX89-6379" fmla="*/ 0 w 485"/>
              <a:gd name="connsiteY89-6380" fmla="*/ 316 h 358"/>
              <a:gd name="connsiteX90-6381" fmla="*/ 5 w 485"/>
              <a:gd name="connsiteY90-6382" fmla="*/ 311 h 358"/>
              <a:gd name="connsiteX91-6383" fmla="*/ 11 w 485"/>
              <a:gd name="connsiteY91-6384" fmla="*/ 306 h 358"/>
              <a:gd name="connsiteX92-6385" fmla="*/ 21 w 485"/>
              <a:gd name="connsiteY92-6386" fmla="*/ 300 h 358"/>
              <a:gd name="connsiteX93-6387" fmla="*/ 26 w 485"/>
              <a:gd name="connsiteY93-6388" fmla="*/ 295 h 358"/>
              <a:gd name="connsiteX94-6389" fmla="*/ 32 w 485"/>
              <a:gd name="connsiteY94-6390" fmla="*/ 290 h 358"/>
              <a:gd name="connsiteX95-6391" fmla="*/ 42 w 485"/>
              <a:gd name="connsiteY95-6392" fmla="*/ 285 h 358"/>
              <a:gd name="connsiteX96-6393" fmla="*/ 53 w 485"/>
              <a:gd name="connsiteY96-6394" fmla="*/ 274 h 358"/>
              <a:gd name="connsiteX97-6395" fmla="*/ 58 w 485"/>
              <a:gd name="connsiteY97-6396" fmla="*/ 263 h 358"/>
              <a:gd name="connsiteX98-6397" fmla="*/ 69 w 485"/>
              <a:gd name="connsiteY98-6398" fmla="*/ 253 h 358"/>
              <a:gd name="connsiteX99-6399" fmla="*/ 79 w 485"/>
              <a:gd name="connsiteY99-6400" fmla="*/ 237 h 358"/>
              <a:gd name="connsiteX100-6401" fmla="*/ 95 w 485"/>
              <a:gd name="connsiteY100-6402" fmla="*/ 221 h 358"/>
              <a:gd name="connsiteX101-6403" fmla="*/ 116 w 485"/>
              <a:gd name="connsiteY101-6404" fmla="*/ 184 h 358"/>
              <a:gd name="connsiteX102-6405" fmla="*/ 142 w 485"/>
              <a:gd name="connsiteY102-6406" fmla="*/ 153 h 358"/>
              <a:gd name="connsiteX103-6407" fmla="*/ 163 w 485"/>
              <a:gd name="connsiteY103-6408" fmla="*/ 121 h 358"/>
              <a:gd name="connsiteX104-6409" fmla="*/ 184 w 485"/>
              <a:gd name="connsiteY104-6410" fmla="*/ 84 h 358"/>
              <a:gd name="connsiteX105-6411" fmla="*/ 190 w 485"/>
              <a:gd name="connsiteY105-6412" fmla="*/ 68 h 358"/>
              <a:gd name="connsiteX106-6413" fmla="*/ 200 w 485"/>
              <a:gd name="connsiteY106-6414" fmla="*/ 52 h 358"/>
              <a:gd name="connsiteX107-6415" fmla="*/ 206 w 485"/>
              <a:gd name="connsiteY107-6416" fmla="*/ 42 h 358"/>
              <a:gd name="connsiteX108-6417" fmla="*/ 211 w 485"/>
              <a:gd name="connsiteY108-6418" fmla="*/ 31 h 358"/>
              <a:gd name="connsiteX109-6419" fmla="*/ 216 w 485"/>
              <a:gd name="connsiteY109-6420" fmla="*/ 21 h 358"/>
              <a:gd name="connsiteX110-6421" fmla="*/ 221 w 485"/>
              <a:gd name="connsiteY110-6422" fmla="*/ 10 h 358"/>
              <a:gd name="connsiteX0-6423" fmla="*/ 227 w 485"/>
              <a:gd name="connsiteY0-6424" fmla="*/ 0 h 358"/>
              <a:gd name="connsiteX1-6425" fmla="*/ 295 w 485"/>
              <a:gd name="connsiteY1-6426" fmla="*/ 16 h 358"/>
              <a:gd name="connsiteX2-6427" fmla="*/ 290 w 485"/>
              <a:gd name="connsiteY2-6428" fmla="*/ 26 h 358"/>
              <a:gd name="connsiteX3-6429" fmla="*/ 279 w 485"/>
              <a:gd name="connsiteY3-6430" fmla="*/ 37 h 358"/>
              <a:gd name="connsiteX4-6431" fmla="*/ 274 w 485"/>
              <a:gd name="connsiteY4-6432" fmla="*/ 47 h 358"/>
              <a:gd name="connsiteX5-6433" fmla="*/ 258 w 485"/>
              <a:gd name="connsiteY5-6434" fmla="*/ 63 h 358"/>
              <a:gd name="connsiteX6-6435" fmla="*/ 248 w 485"/>
              <a:gd name="connsiteY6-6436" fmla="*/ 84 h 358"/>
              <a:gd name="connsiteX7-6437" fmla="*/ 216 w 485"/>
              <a:gd name="connsiteY7-6438" fmla="*/ 121 h 358"/>
              <a:gd name="connsiteX8-6439" fmla="*/ 190 w 485"/>
              <a:gd name="connsiteY8-6440" fmla="*/ 158 h 358"/>
              <a:gd name="connsiteX9-6441" fmla="*/ 163 w 485"/>
              <a:gd name="connsiteY9-6442" fmla="*/ 195 h 358"/>
              <a:gd name="connsiteX10-6443" fmla="*/ 137 w 485"/>
              <a:gd name="connsiteY10-6444" fmla="*/ 232 h 358"/>
              <a:gd name="connsiteX11-6445" fmla="*/ 121 w 485"/>
              <a:gd name="connsiteY11-6446" fmla="*/ 248 h 358"/>
              <a:gd name="connsiteX12-6447" fmla="*/ 111 w 485"/>
              <a:gd name="connsiteY12-6448" fmla="*/ 263 h 358"/>
              <a:gd name="connsiteX13-6449" fmla="*/ 100 w 485"/>
              <a:gd name="connsiteY13-6450" fmla="*/ 274 h 358"/>
              <a:gd name="connsiteX14-6451" fmla="*/ 95 w 485"/>
              <a:gd name="connsiteY14-6452" fmla="*/ 285 h 358"/>
              <a:gd name="connsiteX15-6453" fmla="*/ 90 w 485"/>
              <a:gd name="connsiteY15-6454" fmla="*/ 290 h 358"/>
              <a:gd name="connsiteX16-6455" fmla="*/ 84 w 485"/>
              <a:gd name="connsiteY16-6456" fmla="*/ 300 h 358"/>
              <a:gd name="connsiteX17-6457" fmla="*/ 84 w 485"/>
              <a:gd name="connsiteY17-6458" fmla="*/ 300 h 358"/>
              <a:gd name="connsiteX18-6459" fmla="*/ 84 w 485"/>
              <a:gd name="connsiteY18-6460" fmla="*/ 306 h 358"/>
              <a:gd name="connsiteX19-6461" fmla="*/ 90 w 485"/>
              <a:gd name="connsiteY19-6462" fmla="*/ 306 h 358"/>
              <a:gd name="connsiteX20-6463" fmla="*/ 95 w 485"/>
              <a:gd name="connsiteY20-6464" fmla="*/ 306 h 358"/>
              <a:gd name="connsiteX21-6465" fmla="*/ 100 w 485"/>
              <a:gd name="connsiteY21-6466" fmla="*/ 306 h 358"/>
              <a:gd name="connsiteX22-6467" fmla="*/ 111 w 485"/>
              <a:gd name="connsiteY22-6468" fmla="*/ 306 h 358"/>
              <a:gd name="connsiteX23-6469" fmla="*/ 121 w 485"/>
              <a:gd name="connsiteY23-6470" fmla="*/ 300 h 358"/>
              <a:gd name="connsiteX24-6471" fmla="*/ 137 w 485"/>
              <a:gd name="connsiteY24-6472" fmla="*/ 300 h 358"/>
              <a:gd name="connsiteX25-6473" fmla="*/ 153 w 485"/>
              <a:gd name="connsiteY25-6474" fmla="*/ 300 h 358"/>
              <a:gd name="connsiteX26-6475" fmla="*/ 174 w 485"/>
              <a:gd name="connsiteY26-6476" fmla="*/ 295 h 358"/>
              <a:gd name="connsiteX27-6477" fmla="*/ 216 w 485"/>
              <a:gd name="connsiteY27-6478" fmla="*/ 290 h 358"/>
              <a:gd name="connsiteX28-6479" fmla="*/ 258 w 485"/>
              <a:gd name="connsiteY28-6480" fmla="*/ 285 h 358"/>
              <a:gd name="connsiteX29-6481" fmla="*/ 295 w 485"/>
              <a:gd name="connsiteY29-6482" fmla="*/ 279 h 358"/>
              <a:gd name="connsiteX30-6483" fmla="*/ 332 w 485"/>
              <a:gd name="connsiteY30-6484" fmla="*/ 269 h 358"/>
              <a:gd name="connsiteX31-6485" fmla="*/ 348 w 485"/>
              <a:gd name="connsiteY31-6486" fmla="*/ 269 h 358"/>
              <a:gd name="connsiteX32-6487" fmla="*/ 364 w 485"/>
              <a:gd name="connsiteY32-6488" fmla="*/ 263 h 358"/>
              <a:gd name="connsiteX33-6489" fmla="*/ 374 w 485"/>
              <a:gd name="connsiteY33-6490" fmla="*/ 263 h 358"/>
              <a:gd name="connsiteX34-6491" fmla="*/ 390 w 485"/>
              <a:gd name="connsiteY34-6492" fmla="*/ 258 h 358"/>
              <a:gd name="connsiteX35-6493" fmla="*/ 395 w 485"/>
              <a:gd name="connsiteY35-6494" fmla="*/ 258 h 358"/>
              <a:gd name="connsiteX36-6495" fmla="*/ 406 w 485"/>
              <a:gd name="connsiteY36-6496" fmla="*/ 258 h 358"/>
              <a:gd name="connsiteX37-6497" fmla="*/ 406 w 485"/>
              <a:gd name="connsiteY37-6498" fmla="*/ 258 h 358"/>
              <a:gd name="connsiteX38-6499" fmla="*/ 411 w 485"/>
              <a:gd name="connsiteY38-6500" fmla="*/ 258 h 358"/>
              <a:gd name="connsiteX39-6501" fmla="*/ 416 w 485"/>
              <a:gd name="connsiteY39-6502" fmla="*/ 258 h 358"/>
              <a:gd name="connsiteX40-6503" fmla="*/ 422 w 485"/>
              <a:gd name="connsiteY40-6504" fmla="*/ 258 h 358"/>
              <a:gd name="connsiteX41-6505" fmla="*/ 427 w 485"/>
              <a:gd name="connsiteY41-6506" fmla="*/ 258 h 358"/>
              <a:gd name="connsiteX42-6507" fmla="*/ 437 w 485"/>
              <a:gd name="connsiteY42-6508" fmla="*/ 258 h 358"/>
              <a:gd name="connsiteX43-6509" fmla="*/ 443 w 485"/>
              <a:gd name="connsiteY43-6510" fmla="*/ 263 h 358"/>
              <a:gd name="connsiteX44-6511" fmla="*/ 453 w 485"/>
              <a:gd name="connsiteY44-6512" fmla="*/ 263 h 358"/>
              <a:gd name="connsiteX45-6513" fmla="*/ 464 w 485"/>
              <a:gd name="connsiteY45-6514" fmla="*/ 269 h 358"/>
              <a:gd name="connsiteX46-6515" fmla="*/ 469 w 485"/>
              <a:gd name="connsiteY46-6516" fmla="*/ 274 h 358"/>
              <a:gd name="connsiteX47-6517" fmla="*/ 479 w 485"/>
              <a:gd name="connsiteY47-6518" fmla="*/ 285 h 358"/>
              <a:gd name="connsiteX48-6519" fmla="*/ 479 w 485"/>
              <a:gd name="connsiteY48-6520" fmla="*/ 290 h 358"/>
              <a:gd name="connsiteX49-6521" fmla="*/ 485 w 485"/>
              <a:gd name="connsiteY49-6522" fmla="*/ 290 h 358"/>
              <a:gd name="connsiteX50-6523" fmla="*/ 485 w 485"/>
              <a:gd name="connsiteY50-6524" fmla="*/ 295 h 358"/>
              <a:gd name="connsiteX51-6525" fmla="*/ 469 w 485"/>
              <a:gd name="connsiteY51-6526" fmla="*/ 300 h 358"/>
              <a:gd name="connsiteX52-6527" fmla="*/ 464 w 485"/>
              <a:gd name="connsiteY52-6528" fmla="*/ 300 h 358"/>
              <a:gd name="connsiteX53-6529" fmla="*/ 458 w 485"/>
              <a:gd name="connsiteY53-6530" fmla="*/ 300 h 358"/>
              <a:gd name="connsiteX54-6531" fmla="*/ 453 w 485"/>
              <a:gd name="connsiteY54-6532" fmla="*/ 300 h 358"/>
              <a:gd name="connsiteX55-6533" fmla="*/ 443 w 485"/>
              <a:gd name="connsiteY55-6534" fmla="*/ 300 h 358"/>
              <a:gd name="connsiteX56-6535" fmla="*/ 432 w 485"/>
              <a:gd name="connsiteY56-6536" fmla="*/ 300 h 358"/>
              <a:gd name="connsiteX57-6537" fmla="*/ 416 w 485"/>
              <a:gd name="connsiteY57-6538" fmla="*/ 306 h 358"/>
              <a:gd name="connsiteX58-6539" fmla="*/ 400 w 485"/>
              <a:gd name="connsiteY58-6540" fmla="*/ 306 h 358"/>
              <a:gd name="connsiteX59-6541" fmla="*/ 379 w 485"/>
              <a:gd name="connsiteY59-6542" fmla="*/ 306 h 358"/>
              <a:gd name="connsiteX60-6543" fmla="*/ 353 w 485"/>
              <a:gd name="connsiteY60-6544" fmla="*/ 311 h 358"/>
              <a:gd name="connsiteX61-6545" fmla="*/ 327 w 485"/>
              <a:gd name="connsiteY61-6546" fmla="*/ 311 h 358"/>
              <a:gd name="connsiteX62-6547" fmla="*/ 295 w 485"/>
              <a:gd name="connsiteY62-6548" fmla="*/ 311 h 358"/>
              <a:gd name="connsiteX63-6549" fmla="*/ 269 w 485"/>
              <a:gd name="connsiteY63-6550" fmla="*/ 316 h 358"/>
              <a:gd name="connsiteX64-6551" fmla="*/ 248 w 485"/>
              <a:gd name="connsiteY64-6552" fmla="*/ 316 h 358"/>
              <a:gd name="connsiteX65-6553" fmla="*/ 221 w 485"/>
              <a:gd name="connsiteY65-6554" fmla="*/ 321 h 358"/>
              <a:gd name="connsiteX66-6555" fmla="*/ 200 w 485"/>
              <a:gd name="connsiteY66-6556" fmla="*/ 321 h 358"/>
              <a:gd name="connsiteX67-6557" fmla="*/ 184 w 485"/>
              <a:gd name="connsiteY67-6558" fmla="*/ 327 h 358"/>
              <a:gd name="connsiteX68-6559" fmla="*/ 163 w 485"/>
              <a:gd name="connsiteY68-6560" fmla="*/ 327 h 358"/>
              <a:gd name="connsiteX69-6561" fmla="*/ 148 w 485"/>
              <a:gd name="connsiteY69-6562" fmla="*/ 327 h 358"/>
              <a:gd name="connsiteX70-6563" fmla="*/ 137 w 485"/>
              <a:gd name="connsiteY70-6564" fmla="*/ 332 h 358"/>
              <a:gd name="connsiteX71-6565" fmla="*/ 121 w 485"/>
              <a:gd name="connsiteY71-6566" fmla="*/ 332 h 358"/>
              <a:gd name="connsiteX72-6567" fmla="*/ 111 w 485"/>
              <a:gd name="connsiteY72-6568" fmla="*/ 337 h 358"/>
              <a:gd name="connsiteX73-6569" fmla="*/ 100 w 485"/>
              <a:gd name="connsiteY73-6570" fmla="*/ 337 h 358"/>
              <a:gd name="connsiteX74-6571" fmla="*/ 90 w 485"/>
              <a:gd name="connsiteY74-6572" fmla="*/ 343 h 358"/>
              <a:gd name="connsiteX75-6573" fmla="*/ 84 w 485"/>
              <a:gd name="connsiteY75-6574" fmla="*/ 343 h 358"/>
              <a:gd name="connsiteX76-6575" fmla="*/ 69 w 485"/>
              <a:gd name="connsiteY76-6576" fmla="*/ 348 h 358"/>
              <a:gd name="connsiteX77-6577" fmla="*/ 53 w 485"/>
              <a:gd name="connsiteY77-6578" fmla="*/ 353 h 358"/>
              <a:gd name="connsiteX78-6579" fmla="*/ 48 w 485"/>
              <a:gd name="connsiteY78-6580" fmla="*/ 358 h 358"/>
              <a:gd name="connsiteX79-6581" fmla="*/ 37 w 485"/>
              <a:gd name="connsiteY79-6582" fmla="*/ 358 h 358"/>
              <a:gd name="connsiteX80-6583" fmla="*/ 32 w 485"/>
              <a:gd name="connsiteY80-6584" fmla="*/ 358 h 358"/>
              <a:gd name="connsiteX81-6585" fmla="*/ 26 w 485"/>
              <a:gd name="connsiteY81-6586" fmla="*/ 353 h 358"/>
              <a:gd name="connsiteX82-6587" fmla="*/ 21 w 485"/>
              <a:gd name="connsiteY82-6588" fmla="*/ 353 h 358"/>
              <a:gd name="connsiteX83-6589" fmla="*/ 16 w 485"/>
              <a:gd name="connsiteY83-6590" fmla="*/ 348 h 358"/>
              <a:gd name="connsiteX84-6591" fmla="*/ 11 w 485"/>
              <a:gd name="connsiteY84-6592" fmla="*/ 343 h 358"/>
              <a:gd name="connsiteX85-6593" fmla="*/ 5 w 485"/>
              <a:gd name="connsiteY85-6594" fmla="*/ 337 h 358"/>
              <a:gd name="connsiteX86-6595" fmla="*/ 0 w 485"/>
              <a:gd name="connsiteY86-6596" fmla="*/ 332 h 358"/>
              <a:gd name="connsiteX87-6597" fmla="*/ 0 w 485"/>
              <a:gd name="connsiteY87-6598" fmla="*/ 327 h 358"/>
              <a:gd name="connsiteX88-6599" fmla="*/ 0 w 485"/>
              <a:gd name="connsiteY88-6600" fmla="*/ 321 h 358"/>
              <a:gd name="connsiteX89-6601" fmla="*/ 0 w 485"/>
              <a:gd name="connsiteY89-6602" fmla="*/ 316 h 358"/>
              <a:gd name="connsiteX90-6603" fmla="*/ 5 w 485"/>
              <a:gd name="connsiteY90-6604" fmla="*/ 311 h 358"/>
              <a:gd name="connsiteX91-6605" fmla="*/ 11 w 485"/>
              <a:gd name="connsiteY91-6606" fmla="*/ 306 h 358"/>
              <a:gd name="connsiteX92-6607" fmla="*/ 21 w 485"/>
              <a:gd name="connsiteY92-6608" fmla="*/ 300 h 358"/>
              <a:gd name="connsiteX93-6609" fmla="*/ 26 w 485"/>
              <a:gd name="connsiteY93-6610" fmla="*/ 295 h 358"/>
              <a:gd name="connsiteX94-6611" fmla="*/ 32 w 485"/>
              <a:gd name="connsiteY94-6612" fmla="*/ 290 h 358"/>
              <a:gd name="connsiteX95-6613" fmla="*/ 42 w 485"/>
              <a:gd name="connsiteY95-6614" fmla="*/ 285 h 358"/>
              <a:gd name="connsiteX96-6615" fmla="*/ 53 w 485"/>
              <a:gd name="connsiteY96-6616" fmla="*/ 274 h 358"/>
              <a:gd name="connsiteX97-6617" fmla="*/ 58 w 485"/>
              <a:gd name="connsiteY97-6618" fmla="*/ 263 h 358"/>
              <a:gd name="connsiteX98-6619" fmla="*/ 69 w 485"/>
              <a:gd name="connsiteY98-6620" fmla="*/ 253 h 358"/>
              <a:gd name="connsiteX99-6621" fmla="*/ 79 w 485"/>
              <a:gd name="connsiteY99-6622" fmla="*/ 237 h 358"/>
              <a:gd name="connsiteX100-6623" fmla="*/ 95 w 485"/>
              <a:gd name="connsiteY100-6624" fmla="*/ 221 h 358"/>
              <a:gd name="connsiteX101-6625" fmla="*/ 116 w 485"/>
              <a:gd name="connsiteY101-6626" fmla="*/ 184 h 358"/>
              <a:gd name="connsiteX102-6627" fmla="*/ 142 w 485"/>
              <a:gd name="connsiteY102-6628" fmla="*/ 153 h 358"/>
              <a:gd name="connsiteX103-6629" fmla="*/ 163 w 485"/>
              <a:gd name="connsiteY103-6630" fmla="*/ 121 h 358"/>
              <a:gd name="connsiteX104-6631" fmla="*/ 184 w 485"/>
              <a:gd name="connsiteY104-6632" fmla="*/ 84 h 358"/>
              <a:gd name="connsiteX105-6633" fmla="*/ 190 w 485"/>
              <a:gd name="connsiteY105-6634" fmla="*/ 68 h 358"/>
              <a:gd name="connsiteX106-6635" fmla="*/ 200 w 485"/>
              <a:gd name="connsiteY106-6636" fmla="*/ 52 h 358"/>
              <a:gd name="connsiteX107-6637" fmla="*/ 206 w 485"/>
              <a:gd name="connsiteY107-6638" fmla="*/ 42 h 358"/>
              <a:gd name="connsiteX108-6639" fmla="*/ 211 w 485"/>
              <a:gd name="connsiteY108-6640" fmla="*/ 31 h 358"/>
              <a:gd name="connsiteX109-6641" fmla="*/ 216 w 485"/>
              <a:gd name="connsiteY109-6642" fmla="*/ 21 h 358"/>
              <a:gd name="connsiteX0-6643" fmla="*/ 295 w 485"/>
              <a:gd name="connsiteY0-6644" fmla="*/ 0 h 342"/>
              <a:gd name="connsiteX1-6645" fmla="*/ 290 w 485"/>
              <a:gd name="connsiteY1-6646" fmla="*/ 10 h 342"/>
              <a:gd name="connsiteX2-6647" fmla="*/ 279 w 485"/>
              <a:gd name="connsiteY2-6648" fmla="*/ 21 h 342"/>
              <a:gd name="connsiteX3-6649" fmla="*/ 274 w 485"/>
              <a:gd name="connsiteY3-6650" fmla="*/ 31 h 342"/>
              <a:gd name="connsiteX4-6651" fmla="*/ 258 w 485"/>
              <a:gd name="connsiteY4-6652" fmla="*/ 47 h 342"/>
              <a:gd name="connsiteX5-6653" fmla="*/ 248 w 485"/>
              <a:gd name="connsiteY5-6654" fmla="*/ 68 h 342"/>
              <a:gd name="connsiteX6-6655" fmla="*/ 216 w 485"/>
              <a:gd name="connsiteY6-6656" fmla="*/ 105 h 342"/>
              <a:gd name="connsiteX7-6657" fmla="*/ 190 w 485"/>
              <a:gd name="connsiteY7-6658" fmla="*/ 142 h 342"/>
              <a:gd name="connsiteX8-6659" fmla="*/ 163 w 485"/>
              <a:gd name="connsiteY8-6660" fmla="*/ 179 h 342"/>
              <a:gd name="connsiteX9-6661" fmla="*/ 137 w 485"/>
              <a:gd name="connsiteY9-6662" fmla="*/ 216 h 342"/>
              <a:gd name="connsiteX10-6663" fmla="*/ 121 w 485"/>
              <a:gd name="connsiteY10-6664" fmla="*/ 232 h 342"/>
              <a:gd name="connsiteX11-6665" fmla="*/ 111 w 485"/>
              <a:gd name="connsiteY11-6666" fmla="*/ 247 h 342"/>
              <a:gd name="connsiteX12-6667" fmla="*/ 100 w 485"/>
              <a:gd name="connsiteY12-6668" fmla="*/ 258 h 342"/>
              <a:gd name="connsiteX13-6669" fmla="*/ 95 w 485"/>
              <a:gd name="connsiteY13-6670" fmla="*/ 269 h 342"/>
              <a:gd name="connsiteX14-6671" fmla="*/ 90 w 485"/>
              <a:gd name="connsiteY14-6672" fmla="*/ 274 h 342"/>
              <a:gd name="connsiteX15-6673" fmla="*/ 84 w 485"/>
              <a:gd name="connsiteY15-6674" fmla="*/ 284 h 342"/>
              <a:gd name="connsiteX16-6675" fmla="*/ 84 w 485"/>
              <a:gd name="connsiteY16-6676" fmla="*/ 284 h 342"/>
              <a:gd name="connsiteX17-6677" fmla="*/ 84 w 485"/>
              <a:gd name="connsiteY17-6678" fmla="*/ 290 h 342"/>
              <a:gd name="connsiteX18-6679" fmla="*/ 90 w 485"/>
              <a:gd name="connsiteY18-6680" fmla="*/ 290 h 342"/>
              <a:gd name="connsiteX19-6681" fmla="*/ 95 w 485"/>
              <a:gd name="connsiteY19-6682" fmla="*/ 290 h 342"/>
              <a:gd name="connsiteX20-6683" fmla="*/ 100 w 485"/>
              <a:gd name="connsiteY20-6684" fmla="*/ 290 h 342"/>
              <a:gd name="connsiteX21-6685" fmla="*/ 111 w 485"/>
              <a:gd name="connsiteY21-6686" fmla="*/ 290 h 342"/>
              <a:gd name="connsiteX22-6687" fmla="*/ 121 w 485"/>
              <a:gd name="connsiteY22-6688" fmla="*/ 284 h 342"/>
              <a:gd name="connsiteX23-6689" fmla="*/ 137 w 485"/>
              <a:gd name="connsiteY23-6690" fmla="*/ 284 h 342"/>
              <a:gd name="connsiteX24-6691" fmla="*/ 153 w 485"/>
              <a:gd name="connsiteY24-6692" fmla="*/ 284 h 342"/>
              <a:gd name="connsiteX25-6693" fmla="*/ 174 w 485"/>
              <a:gd name="connsiteY25-6694" fmla="*/ 279 h 342"/>
              <a:gd name="connsiteX26-6695" fmla="*/ 216 w 485"/>
              <a:gd name="connsiteY26-6696" fmla="*/ 274 h 342"/>
              <a:gd name="connsiteX27-6697" fmla="*/ 258 w 485"/>
              <a:gd name="connsiteY27-6698" fmla="*/ 269 h 342"/>
              <a:gd name="connsiteX28-6699" fmla="*/ 295 w 485"/>
              <a:gd name="connsiteY28-6700" fmla="*/ 263 h 342"/>
              <a:gd name="connsiteX29-6701" fmla="*/ 332 w 485"/>
              <a:gd name="connsiteY29-6702" fmla="*/ 253 h 342"/>
              <a:gd name="connsiteX30-6703" fmla="*/ 348 w 485"/>
              <a:gd name="connsiteY30-6704" fmla="*/ 253 h 342"/>
              <a:gd name="connsiteX31-6705" fmla="*/ 364 w 485"/>
              <a:gd name="connsiteY31-6706" fmla="*/ 247 h 342"/>
              <a:gd name="connsiteX32-6707" fmla="*/ 374 w 485"/>
              <a:gd name="connsiteY32-6708" fmla="*/ 247 h 342"/>
              <a:gd name="connsiteX33-6709" fmla="*/ 390 w 485"/>
              <a:gd name="connsiteY33-6710" fmla="*/ 242 h 342"/>
              <a:gd name="connsiteX34-6711" fmla="*/ 395 w 485"/>
              <a:gd name="connsiteY34-6712" fmla="*/ 242 h 342"/>
              <a:gd name="connsiteX35-6713" fmla="*/ 406 w 485"/>
              <a:gd name="connsiteY35-6714" fmla="*/ 242 h 342"/>
              <a:gd name="connsiteX36-6715" fmla="*/ 406 w 485"/>
              <a:gd name="connsiteY36-6716" fmla="*/ 242 h 342"/>
              <a:gd name="connsiteX37-6717" fmla="*/ 411 w 485"/>
              <a:gd name="connsiteY37-6718" fmla="*/ 242 h 342"/>
              <a:gd name="connsiteX38-6719" fmla="*/ 416 w 485"/>
              <a:gd name="connsiteY38-6720" fmla="*/ 242 h 342"/>
              <a:gd name="connsiteX39-6721" fmla="*/ 422 w 485"/>
              <a:gd name="connsiteY39-6722" fmla="*/ 242 h 342"/>
              <a:gd name="connsiteX40-6723" fmla="*/ 427 w 485"/>
              <a:gd name="connsiteY40-6724" fmla="*/ 242 h 342"/>
              <a:gd name="connsiteX41-6725" fmla="*/ 437 w 485"/>
              <a:gd name="connsiteY41-6726" fmla="*/ 242 h 342"/>
              <a:gd name="connsiteX42-6727" fmla="*/ 443 w 485"/>
              <a:gd name="connsiteY42-6728" fmla="*/ 247 h 342"/>
              <a:gd name="connsiteX43-6729" fmla="*/ 453 w 485"/>
              <a:gd name="connsiteY43-6730" fmla="*/ 247 h 342"/>
              <a:gd name="connsiteX44-6731" fmla="*/ 464 w 485"/>
              <a:gd name="connsiteY44-6732" fmla="*/ 253 h 342"/>
              <a:gd name="connsiteX45-6733" fmla="*/ 469 w 485"/>
              <a:gd name="connsiteY45-6734" fmla="*/ 258 h 342"/>
              <a:gd name="connsiteX46-6735" fmla="*/ 479 w 485"/>
              <a:gd name="connsiteY46-6736" fmla="*/ 269 h 342"/>
              <a:gd name="connsiteX47-6737" fmla="*/ 479 w 485"/>
              <a:gd name="connsiteY47-6738" fmla="*/ 274 h 342"/>
              <a:gd name="connsiteX48-6739" fmla="*/ 485 w 485"/>
              <a:gd name="connsiteY48-6740" fmla="*/ 274 h 342"/>
              <a:gd name="connsiteX49-6741" fmla="*/ 485 w 485"/>
              <a:gd name="connsiteY49-6742" fmla="*/ 279 h 342"/>
              <a:gd name="connsiteX50-6743" fmla="*/ 469 w 485"/>
              <a:gd name="connsiteY50-6744" fmla="*/ 284 h 342"/>
              <a:gd name="connsiteX51-6745" fmla="*/ 464 w 485"/>
              <a:gd name="connsiteY51-6746" fmla="*/ 284 h 342"/>
              <a:gd name="connsiteX52-6747" fmla="*/ 458 w 485"/>
              <a:gd name="connsiteY52-6748" fmla="*/ 284 h 342"/>
              <a:gd name="connsiteX53-6749" fmla="*/ 453 w 485"/>
              <a:gd name="connsiteY53-6750" fmla="*/ 284 h 342"/>
              <a:gd name="connsiteX54-6751" fmla="*/ 443 w 485"/>
              <a:gd name="connsiteY54-6752" fmla="*/ 284 h 342"/>
              <a:gd name="connsiteX55-6753" fmla="*/ 432 w 485"/>
              <a:gd name="connsiteY55-6754" fmla="*/ 284 h 342"/>
              <a:gd name="connsiteX56-6755" fmla="*/ 416 w 485"/>
              <a:gd name="connsiteY56-6756" fmla="*/ 290 h 342"/>
              <a:gd name="connsiteX57-6757" fmla="*/ 400 w 485"/>
              <a:gd name="connsiteY57-6758" fmla="*/ 290 h 342"/>
              <a:gd name="connsiteX58-6759" fmla="*/ 379 w 485"/>
              <a:gd name="connsiteY58-6760" fmla="*/ 290 h 342"/>
              <a:gd name="connsiteX59-6761" fmla="*/ 353 w 485"/>
              <a:gd name="connsiteY59-6762" fmla="*/ 295 h 342"/>
              <a:gd name="connsiteX60-6763" fmla="*/ 327 w 485"/>
              <a:gd name="connsiteY60-6764" fmla="*/ 295 h 342"/>
              <a:gd name="connsiteX61-6765" fmla="*/ 295 w 485"/>
              <a:gd name="connsiteY61-6766" fmla="*/ 295 h 342"/>
              <a:gd name="connsiteX62-6767" fmla="*/ 269 w 485"/>
              <a:gd name="connsiteY62-6768" fmla="*/ 300 h 342"/>
              <a:gd name="connsiteX63-6769" fmla="*/ 248 w 485"/>
              <a:gd name="connsiteY63-6770" fmla="*/ 300 h 342"/>
              <a:gd name="connsiteX64-6771" fmla="*/ 221 w 485"/>
              <a:gd name="connsiteY64-6772" fmla="*/ 305 h 342"/>
              <a:gd name="connsiteX65-6773" fmla="*/ 200 w 485"/>
              <a:gd name="connsiteY65-6774" fmla="*/ 305 h 342"/>
              <a:gd name="connsiteX66-6775" fmla="*/ 184 w 485"/>
              <a:gd name="connsiteY66-6776" fmla="*/ 311 h 342"/>
              <a:gd name="connsiteX67-6777" fmla="*/ 163 w 485"/>
              <a:gd name="connsiteY67-6778" fmla="*/ 311 h 342"/>
              <a:gd name="connsiteX68-6779" fmla="*/ 148 w 485"/>
              <a:gd name="connsiteY68-6780" fmla="*/ 311 h 342"/>
              <a:gd name="connsiteX69-6781" fmla="*/ 137 w 485"/>
              <a:gd name="connsiteY69-6782" fmla="*/ 316 h 342"/>
              <a:gd name="connsiteX70-6783" fmla="*/ 121 w 485"/>
              <a:gd name="connsiteY70-6784" fmla="*/ 316 h 342"/>
              <a:gd name="connsiteX71-6785" fmla="*/ 111 w 485"/>
              <a:gd name="connsiteY71-6786" fmla="*/ 321 h 342"/>
              <a:gd name="connsiteX72-6787" fmla="*/ 100 w 485"/>
              <a:gd name="connsiteY72-6788" fmla="*/ 321 h 342"/>
              <a:gd name="connsiteX73-6789" fmla="*/ 90 w 485"/>
              <a:gd name="connsiteY73-6790" fmla="*/ 327 h 342"/>
              <a:gd name="connsiteX74-6791" fmla="*/ 84 w 485"/>
              <a:gd name="connsiteY74-6792" fmla="*/ 327 h 342"/>
              <a:gd name="connsiteX75-6793" fmla="*/ 69 w 485"/>
              <a:gd name="connsiteY75-6794" fmla="*/ 332 h 342"/>
              <a:gd name="connsiteX76-6795" fmla="*/ 53 w 485"/>
              <a:gd name="connsiteY76-6796" fmla="*/ 337 h 342"/>
              <a:gd name="connsiteX77-6797" fmla="*/ 48 w 485"/>
              <a:gd name="connsiteY77-6798" fmla="*/ 342 h 342"/>
              <a:gd name="connsiteX78-6799" fmla="*/ 37 w 485"/>
              <a:gd name="connsiteY78-6800" fmla="*/ 342 h 342"/>
              <a:gd name="connsiteX79-6801" fmla="*/ 32 w 485"/>
              <a:gd name="connsiteY79-6802" fmla="*/ 342 h 342"/>
              <a:gd name="connsiteX80-6803" fmla="*/ 26 w 485"/>
              <a:gd name="connsiteY80-6804" fmla="*/ 337 h 342"/>
              <a:gd name="connsiteX81-6805" fmla="*/ 21 w 485"/>
              <a:gd name="connsiteY81-6806" fmla="*/ 337 h 342"/>
              <a:gd name="connsiteX82-6807" fmla="*/ 16 w 485"/>
              <a:gd name="connsiteY82-6808" fmla="*/ 332 h 342"/>
              <a:gd name="connsiteX83-6809" fmla="*/ 11 w 485"/>
              <a:gd name="connsiteY83-6810" fmla="*/ 327 h 342"/>
              <a:gd name="connsiteX84-6811" fmla="*/ 5 w 485"/>
              <a:gd name="connsiteY84-6812" fmla="*/ 321 h 342"/>
              <a:gd name="connsiteX85-6813" fmla="*/ 0 w 485"/>
              <a:gd name="connsiteY85-6814" fmla="*/ 316 h 342"/>
              <a:gd name="connsiteX86-6815" fmla="*/ 0 w 485"/>
              <a:gd name="connsiteY86-6816" fmla="*/ 311 h 342"/>
              <a:gd name="connsiteX87-6817" fmla="*/ 0 w 485"/>
              <a:gd name="connsiteY87-6818" fmla="*/ 305 h 342"/>
              <a:gd name="connsiteX88-6819" fmla="*/ 0 w 485"/>
              <a:gd name="connsiteY88-6820" fmla="*/ 300 h 342"/>
              <a:gd name="connsiteX89-6821" fmla="*/ 5 w 485"/>
              <a:gd name="connsiteY89-6822" fmla="*/ 295 h 342"/>
              <a:gd name="connsiteX90-6823" fmla="*/ 11 w 485"/>
              <a:gd name="connsiteY90-6824" fmla="*/ 290 h 342"/>
              <a:gd name="connsiteX91-6825" fmla="*/ 21 w 485"/>
              <a:gd name="connsiteY91-6826" fmla="*/ 284 h 342"/>
              <a:gd name="connsiteX92-6827" fmla="*/ 26 w 485"/>
              <a:gd name="connsiteY92-6828" fmla="*/ 279 h 342"/>
              <a:gd name="connsiteX93-6829" fmla="*/ 32 w 485"/>
              <a:gd name="connsiteY93-6830" fmla="*/ 274 h 342"/>
              <a:gd name="connsiteX94-6831" fmla="*/ 42 w 485"/>
              <a:gd name="connsiteY94-6832" fmla="*/ 269 h 342"/>
              <a:gd name="connsiteX95-6833" fmla="*/ 53 w 485"/>
              <a:gd name="connsiteY95-6834" fmla="*/ 258 h 342"/>
              <a:gd name="connsiteX96-6835" fmla="*/ 58 w 485"/>
              <a:gd name="connsiteY96-6836" fmla="*/ 247 h 342"/>
              <a:gd name="connsiteX97-6837" fmla="*/ 69 w 485"/>
              <a:gd name="connsiteY97-6838" fmla="*/ 237 h 342"/>
              <a:gd name="connsiteX98-6839" fmla="*/ 79 w 485"/>
              <a:gd name="connsiteY98-6840" fmla="*/ 221 h 342"/>
              <a:gd name="connsiteX99-6841" fmla="*/ 95 w 485"/>
              <a:gd name="connsiteY99-6842" fmla="*/ 205 h 342"/>
              <a:gd name="connsiteX100-6843" fmla="*/ 116 w 485"/>
              <a:gd name="connsiteY100-6844" fmla="*/ 168 h 342"/>
              <a:gd name="connsiteX101-6845" fmla="*/ 142 w 485"/>
              <a:gd name="connsiteY101-6846" fmla="*/ 137 h 342"/>
              <a:gd name="connsiteX102-6847" fmla="*/ 163 w 485"/>
              <a:gd name="connsiteY102-6848" fmla="*/ 105 h 342"/>
              <a:gd name="connsiteX103-6849" fmla="*/ 184 w 485"/>
              <a:gd name="connsiteY103-6850" fmla="*/ 68 h 342"/>
              <a:gd name="connsiteX104-6851" fmla="*/ 190 w 485"/>
              <a:gd name="connsiteY104-6852" fmla="*/ 52 h 342"/>
              <a:gd name="connsiteX105-6853" fmla="*/ 200 w 485"/>
              <a:gd name="connsiteY105-6854" fmla="*/ 36 h 342"/>
              <a:gd name="connsiteX106-6855" fmla="*/ 206 w 485"/>
              <a:gd name="connsiteY106-6856" fmla="*/ 26 h 342"/>
              <a:gd name="connsiteX107-6857" fmla="*/ 211 w 485"/>
              <a:gd name="connsiteY107-6858" fmla="*/ 15 h 342"/>
              <a:gd name="connsiteX108-6859" fmla="*/ 216 w 485"/>
              <a:gd name="connsiteY108-6860" fmla="*/ 5 h 342"/>
              <a:gd name="connsiteX0-6861" fmla="*/ 295 w 485"/>
              <a:gd name="connsiteY0-6862" fmla="*/ 0 h 342"/>
              <a:gd name="connsiteX1-6863" fmla="*/ 290 w 485"/>
              <a:gd name="connsiteY1-6864" fmla="*/ 10 h 342"/>
              <a:gd name="connsiteX2-6865" fmla="*/ 279 w 485"/>
              <a:gd name="connsiteY2-6866" fmla="*/ 21 h 342"/>
              <a:gd name="connsiteX3-6867" fmla="*/ 274 w 485"/>
              <a:gd name="connsiteY3-6868" fmla="*/ 31 h 342"/>
              <a:gd name="connsiteX4-6869" fmla="*/ 258 w 485"/>
              <a:gd name="connsiteY4-6870" fmla="*/ 47 h 342"/>
              <a:gd name="connsiteX5-6871" fmla="*/ 248 w 485"/>
              <a:gd name="connsiteY5-6872" fmla="*/ 68 h 342"/>
              <a:gd name="connsiteX6-6873" fmla="*/ 216 w 485"/>
              <a:gd name="connsiteY6-6874" fmla="*/ 105 h 342"/>
              <a:gd name="connsiteX7-6875" fmla="*/ 190 w 485"/>
              <a:gd name="connsiteY7-6876" fmla="*/ 142 h 342"/>
              <a:gd name="connsiteX8-6877" fmla="*/ 163 w 485"/>
              <a:gd name="connsiteY8-6878" fmla="*/ 179 h 342"/>
              <a:gd name="connsiteX9-6879" fmla="*/ 137 w 485"/>
              <a:gd name="connsiteY9-6880" fmla="*/ 216 h 342"/>
              <a:gd name="connsiteX10-6881" fmla="*/ 121 w 485"/>
              <a:gd name="connsiteY10-6882" fmla="*/ 232 h 342"/>
              <a:gd name="connsiteX11-6883" fmla="*/ 111 w 485"/>
              <a:gd name="connsiteY11-6884" fmla="*/ 247 h 342"/>
              <a:gd name="connsiteX12-6885" fmla="*/ 100 w 485"/>
              <a:gd name="connsiteY12-6886" fmla="*/ 258 h 342"/>
              <a:gd name="connsiteX13-6887" fmla="*/ 95 w 485"/>
              <a:gd name="connsiteY13-6888" fmla="*/ 269 h 342"/>
              <a:gd name="connsiteX14-6889" fmla="*/ 90 w 485"/>
              <a:gd name="connsiteY14-6890" fmla="*/ 274 h 342"/>
              <a:gd name="connsiteX15-6891" fmla="*/ 84 w 485"/>
              <a:gd name="connsiteY15-6892" fmla="*/ 284 h 342"/>
              <a:gd name="connsiteX16-6893" fmla="*/ 84 w 485"/>
              <a:gd name="connsiteY16-6894" fmla="*/ 284 h 342"/>
              <a:gd name="connsiteX17-6895" fmla="*/ 84 w 485"/>
              <a:gd name="connsiteY17-6896" fmla="*/ 290 h 342"/>
              <a:gd name="connsiteX18-6897" fmla="*/ 90 w 485"/>
              <a:gd name="connsiteY18-6898" fmla="*/ 290 h 342"/>
              <a:gd name="connsiteX19-6899" fmla="*/ 95 w 485"/>
              <a:gd name="connsiteY19-6900" fmla="*/ 290 h 342"/>
              <a:gd name="connsiteX20-6901" fmla="*/ 100 w 485"/>
              <a:gd name="connsiteY20-6902" fmla="*/ 290 h 342"/>
              <a:gd name="connsiteX21-6903" fmla="*/ 111 w 485"/>
              <a:gd name="connsiteY21-6904" fmla="*/ 290 h 342"/>
              <a:gd name="connsiteX22-6905" fmla="*/ 121 w 485"/>
              <a:gd name="connsiteY22-6906" fmla="*/ 284 h 342"/>
              <a:gd name="connsiteX23-6907" fmla="*/ 137 w 485"/>
              <a:gd name="connsiteY23-6908" fmla="*/ 284 h 342"/>
              <a:gd name="connsiteX24-6909" fmla="*/ 153 w 485"/>
              <a:gd name="connsiteY24-6910" fmla="*/ 284 h 342"/>
              <a:gd name="connsiteX25-6911" fmla="*/ 174 w 485"/>
              <a:gd name="connsiteY25-6912" fmla="*/ 279 h 342"/>
              <a:gd name="connsiteX26-6913" fmla="*/ 216 w 485"/>
              <a:gd name="connsiteY26-6914" fmla="*/ 274 h 342"/>
              <a:gd name="connsiteX27-6915" fmla="*/ 258 w 485"/>
              <a:gd name="connsiteY27-6916" fmla="*/ 269 h 342"/>
              <a:gd name="connsiteX28-6917" fmla="*/ 295 w 485"/>
              <a:gd name="connsiteY28-6918" fmla="*/ 263 h 342"/>
              <a:gd name="connsiteX29-6919" fmla="*/ 332 w 485"/>
              <a:gd name="connsiteY29-6920" fmla="*/ 253 h 342"/>
              <a:gd name="connsiteX30-6921" fmla="*/ 348 w 485"/>
              <a:gd name="connsiteY30-6922" fmla="*/ 253 h 342"/>
              <a:gd name="connsiteX31-6923" fmla="*/ 364 w 485"/>
              <a:gd name="connsiteY31-6924" fmla="*/ 247 h 342"/>
              <a:gd name="connsiteX32-6925" fmla="*/ 374 w 485"/>
              <a:gd name="connsiteY32-6926" fmla="*/ 247 h 342"/>
              <a:gd name="connsiteX33-6927" fmla="*/ 390 w 485"/>
              <a:gd name="connsiteY33-6928" fmla="*/ 242 h 342"/>
              <a:gd name="connsiteX34-6929" fmla="*/ 395 w 485"/>
              <a:gd name="connsiteY34-6930" fmla="*/ 242 h 342"/>
              <a:gd name="connsiteX35-6931" fmla="*/ 406 w 485"/>
              <a:gd name="connsiteY35-6932" fmla="*/ 242 h 342"/>
              <a:gd name="connsiteX36-6933" fmla="*/ 406 w 485"/>
              <a:gd name="connsiteY36-6934" fmla="*/ 242 h 342"/>
              <a:gd name="connsiteX37-6935" fmla="*/ 411 w 485"/>
              <a:gd name="connsiteY37-6936" fmla="*/ 242 h 342"/>
              <a:gd name="connsiteX38-6937" fmla="*/ 416 w 485"/>
              <a:gd name="connsiteY38-6938" fmla="*/ 242 h 342"/>
              <a:gd name="connsiteX39-6939" fmla="*/ 422 w 485"/>
              <a:gd name="connsiteY39-6940" fmla="*/ 242 h 342"/>
              <a:gd name="connsiteX40-6941" fmla="*/ 427 w 485"/>
              <a:gd name="connsiteY40-6942" fmla="*/ 242 h 342"/>
              <a:gd name="connsiteX41-6943" fmla="*/ 437 w 485"/>
              <a:gd name="connsiteY41-6944" fmla="*/ 242 h 342"/>
              <a:gd name="connsiteX42-6945" fmla="*/ 443 w 485"/>
              <a:gd name="connsiteY42-6946" fmla="*/ 247 h 342"/>
              <a:gd name="connsiteX43-6947" fmla="*/ 453 w 485"/>
              <a:gd name="connsiteY43-6948" fmla="*/ 247 h 342"/>
              <a:gd name="connsiteX44-6949" fmla="*/ 464 w 485"/>
              <a:gd name="connsiteY44-6950" fmla="*/ 253 h 342"/>
              <a:gd name="connsiteX45-6951" fmla="*/ 469 w 485"/>
              <a:gd name="connsiteY45-6952" fmla="*/ 258 h 342"/>
              <a:gd name="connsiteX46-6953" fmla="*/ 479 w 485"/>
              <a:gd name="connsiteY46-6954" fmla="*/ 269 h 342"/>
              <a:gd name="connsiteX47-6955" fmla="*/ 479 w 485"/>
              <a:gd name="connsiteY47-6956" fmla="*/ 274 h 342"/>
              <a:gd name="connsiteX48-6957" fmla="*/ 485 w 485"/>
              <a:gd name="connsiteY48-6958" fmla="*/ 274 h 342"/>
              <a:gd name="connsiteX49-6959" fmla="*/ 485 w 485"/>
              <a:gd name="connsiteY49-6960" fmla="*/ 279 h 342"/>
              <a:gd name="connsiteX50-6961" fmla="*/ 469 w 485"/>
              <a:gd name="connsiteY50-6962" fmla="*/ 284 h 342"/>
              <a:gd name="connsiteX51-6963" fmla="*/ 464 w 485"/>
              <a:gd name="connsiteY51-6964" fmla="*/ 284 h 342"/>
              <a:gd name="connsiteX52-6965" fmla="*/ 458 w 485"/>
              <a:gd name="connsiteY52-6966" fmla="*/ 284 h 342"/>
              <a:gd name="connsiteX53-6967" fmla="*/ 453 w 485"/>
              <a:gd name="connsiteY53-6968" fmla="*/ 284 h 342"/>
              <a:gd name="connsiteX54-6969" fmla="*/ 443 w 485"/>
              <a:gd name="connsiteY54-6970" fmla="*/ 284 h 342"/>
              <a:gd name="connsiteX55-6971" fmla="*/ 432 w 485"/>
              <a:gd name="connsiteY55-6972" fmla="*/ 284 h 342"/>
              <a:gd name="connsiteX56-6973" fmla="*/ 416 w 485"/>
              <a:gd name="connsiteY56-6974" fmla="*/ 290 h 342"/>
              <a:gd name="connsiteX57-6975" fmla="*/ 400 w 485"/>
              <a:gd name="connsiteY57-6976" fmla="*/ 290 h 342"/>
              <a:gd name="connsiteX58-6977" fmla="*/ 379 w 485"/>
              <a:gd name="connsiteY58-6978" fmla="*/ 290 h 342"/>
              <a:gd name="connsiteX59-6979" fmla="*/ 353 w 485"/>
              <a:gd name="connsiteY59-6980" fmla="*/ 295 h 342"/>
              <a:gd name="connsiteX60-6981" fmla="*/ 327 w 485"/>
              <a:gd name="connsiteY60-6982" fmla="*/ 295 h 342"/>
              <a:gd name="connsiteX61-6983" fmla="*/ 295 w 485"/>
              <a:gd name="connsiteY61-6984" fmla="*/ 295 h 342"/>
              <a:gd name="connsiteX62-6985" fmla="*/ 269 w 485"/>
              <a:gd name="connsiteY62-6986" fmla="*/ 300 h 342"/>
              <a:gd name="connsiteX63-6987" fmla="*/ 248 w 485"/>
              <a:gd name="connsiteY63-6988" fmla="*/ 300 h 342"/>
              <a:gd name="connsiteX64-6989" fmla="*/ 221 w 485"/>
              <a:gd name="connsiteY64-6990" fmla="*/ 305 h 342"/>
              <a:gd name="connsiteX65-6991" fmla="*/ 200 w 485"/>
              <a:gd name="connsiteY65-6992" fmla="*/ 305 h 342"/>
              <a:gd name="connsiteX66-6993" fmla="*/ 184 w 485"/>
              <a:gd name="connsiteY66-6994" fmla="*/ 311 h 342"/>
              <a:gd name="connsiteX67-6995" fmla="*/ 163 w 485"/>
              <a:gd name="connsiteY67-6996" fmla="*/ 311 h 342"/>
              <a:gd name="connsiteX68-6997" fmla="*/ 148 w 485"/>
              <a:gd name="connsiteY68-6998" fmla="*/ 311 h 342"/>
              <a:gd name="connsiteX69-6999" fmla="*/ 137 w 485"/>
              <a:gd name="connsiteY69-7000" fmla="*/ 316 h 342"/>
              <a:gd name="connsiteX70-7001" fmla="*/ 121 w 485"/>
              <a:gd name="connsiteY70-7002" fmla="*/ 316 h 342"/>
              <a:gd name="connsiteX71-7003" fmla="*/ 111 w 485"/>
              <a:gd name="connsiteY71-7004" fmla="*/ 321 h 342"/>
              <a:gd name="connsiteX72-7005" fmla="*/ 100 w 485"/>
              <a:gd name="connsiteY72-7006" fmla="*/ 321 h 342"/>
              <a:gd name="connsiteX73-7007" fmla="*/ 90 w 485"/>
              <a:gd name="connsiteY73-7008" fmla="*/ 327 h 342"/>
              <a:gd name="connsiteX74-7009" fmla="*/ 84 w 485"/>
              <a:gd name="connsiteY74-7010" fmla="*/ 327 h 342"/>
              <a:gd name="connsiteX75-7011" fmla="*/ 69 w 485"/>
              <a:gd name="connsiteY75-7012" fmla="*/ 332 h 342"/>
              <a:gd name="connsiteX76-7013" fmla="*/ 53 w 485"/>
              <a:gd name="connsiteY76-7014" fmla="*/ 337 h 342"/>
              <a:gd name="connsiteX77-7015" fmla="*/ 48 w 485"/>
              <a:gd name="connsiteY77-7016" fmla="*/ 342 h 342"/>
              <a:gd name="connsiteX78-7017" fmla="*/ 37 w 485"/>
              <a:gd name="connsiteY78-7018" fmla="*/ 342 h 342"/>
              <a:gd name="connsiteX79-7019" fmla="*/ 32 w 485"/>
              <a:gd name="connsiteY79-7020" fmla="*/ 342 h 342"/>
              <a:gd name="connsiteX80-7021" fmla="*/ 26 w 485"/>
              <a:gd name="connsiteY80-7022" fmla="*/ 337 h 342"/>
              <a:gd name="connsiteX81-7023" fmla="*/ 21 w 485"/>
              <a:gd name="connsiteY81-7024" fmla="*/ 337 h 342"/>
              <a:gd name="connsiteX82-7025" fmla="*/ 16 w 485"/>
              <a:gd name="connsiteY82-7026" fmla="*/ 332 h 342"/>
              <a:gd name="connsiteX83-7027" fmla="*/ 11 w 485"/>
              <a:gd name="connsiteY83-7028" fmla="*/ 327 h 342"/>
              <a:gd name="connsiteX84-7029" fmla="*/ 5 w 485"/>
              <a:gd name="connsiteY84-7030" fmla="*/ 321 h 342"/>
              <a:gd name="connsiteX85-7031" fmla="*/ 0 w 485"/>
              <a:gd name="connsiteY85-7032" fmla="*/ 316 h 342"/>
              <a:gd name="connsiteX86-7033" fmla="*/ 0 w 485"/>
              <a:gd name="connsiteY86-7034" fmla="*/ 311 h 342"/>
              <a:gd name="connsiteX87-7035" fmla="*/ 0 w 485"/>
              <a:gd name="connsiteY87-7036" fmla="*/ 305 h 342"/>
              <a:gd name="connsiteX88-7037" fmla="*/ 0 w 485"/>
              <a:gd name="connsiteY88-7038" fmla="*/ 300 h 342"/>
              <a:gd name="connsiteX89-7039" fmla="*/ 5 w 485"/>
              <a:gd name="connsiteY89-7040" fmla="*/ 295 h 342"/>
              <a:gd name="connsiteX90-7041" fmla="*/ 11 w 485"/>
              <a:gd name="connsiteY90-7042" fmla="*/ 290 h 342"/>
              <a:gd name="connsiteX91-7043" fmla="*/ 21 w 485"/>
              <a:gd name="connsiteY91-7044" fmla="*/ 284 h 342"/>
              <a:gd name="connsiteX92-7045" fmla="*/ 26 w 485"/>
              <a:gd name="connsiteY92-7046" fmla="*/ 279 h 342"/>
              <a:gd name="connsiteX93-7047" fmla="*/ 32 w 485"/>
              <a:gd name="connsiteY93-7048" fmla="*/ 274 h 342"/>
              <a:gd name="connsiteX94-7049" fmla="*/ 42 w 485"/>
              <a:gd name="connsiteY94-7050" fmla="*/ 269 h 342"/>
              <a:gd name="connsiteX95-7051" fmla="*/ 53 w 485"/>
              <a:gd name="connsiteY95-7052" fmla="*/ 258 h 342"/>
              <a:gd name="connsiteX96-7053" fmla="*/ 58 w 485"/>
              <a:gd name="connsiteY96-7054" fmla="*/ 247 h 342"/>
              <a:gd name="connsiteX97-7055" fmla="*/ 69 w 485"/>
              <a:gd name="connsiteY97-7056" fmla="*/ 237 h 342"/>
              <a:gd name="connsiteX98-7057" fmla="*/ 79 w 485"/>
              <a:gd name="connsiteY98-7058" fmla="*/ 221 h 342"/>
              <a:gd name="connsiteX99-7059" fmla="*/ 95 w 485"/>
              <a:gd name="connsiteY99-7060" fmla="*/ 205 h 342"/>
              <a:gd name="connsiteX100-7061" fmla="*/ 116 w 485"/>
              <a:gd name="connsiteY100-7062" fmla="*/ 168 h 342"/>
              <a:gd name="connsiteX101-7063" fmla="*/ 142 w 485"/>
              <a:gd name="connsiteY101-7064" fmla="*/ 137 h 342"/>
              <a:gd name="connsiteX102-7065" fmla="*/ 163 w 485"/>
              <a:gd name="connsiteY102-7066" fmla="*/ 105 h 342"/>
              <a:gd name="connsiteX103-7067" fmla="*/ 184 w 485"/>
              <a:gd name="connsiteY103-7068" fmla="*/ 68 h 342"/>
              <a:gd name="connsiteX104-7069" fmla="*/ 190 w 485"/>
              <a:gd name="connsiteY104-7070" fmla="*/ 52 h 342"/>
              <a:gd name="connsiteX105-7071" fmla="*/ 200 w 485"/>
              <a:gd name="connsiteY105-7072" fmla="*/ 36 h 342"/>
              <a:gd name="connsiteX106-7073" fmla="*/ 211 w 485"/>
              <a:gd name="connsiteY106-7074" fmla="*/ 15 h 342"/>
              <a:gd name="connsiteX107-7075" fmla="*/ 216 w 485"/>
              <a:gd name="connsiteY107-7076" fmla="*/ 5 h 342"/>
              <a:gd name="connsiteX0-7077" fmla="*/ 295 w 485"/>
              <a:gd name="connsiteY0-7078" fmla="*/ 0 h 342"/>
              <a:gd name="connsiteX1-7079" fmla="*/ 290 w 485"/>
              <a:gd name="connsiteY1-7080" fmla="*/ 10 h 342"/>
              <a:gd name="connsiteX2-7081" fmla="*/ 279 w 485"/>
              <a:gd name="connsiteY2-7082" fmla="*/ 21 h 342"/>
              <a:gd name="connsiteX3-7083" fmla="*/ 274 w 485"/>
              <a:gd name="connsiteY3-7084" fmla="*/ 31 h 342"/>
              <a:gd name="connsiteX4-7085" fmla="*/ 258 w 485"/>
              <a:gd name="connsiteY4-7086" fmla="*/ 47 h 342"/>
              <a:gd name="connsiteX5-7087" fmla="*/ 248 w 485"/>
              <a:gd name="connsiteY5-7088" fmla="*/ 68 h 342"/>
              <a:gd name="connsiteX6-7089" fmla="*/ 216 w 485"/>
              <a:gd name="connsiteY6-7090" fmla="*/ 105 h 342"/>
              <a:gd name="connsiteX7-7091" fmla="*/ 190 w 485"/>
              <a:gd name="connsiteY7-7092" fmla="*/ 142 h 342"/>
              <a:gd name="connsiteX8-7093" fmla="*/ 163 w 485"/>
              <a:gd name="connsiteY8-7094" fmla="*/ 179 h 342"/>
              <a:gd name="connsiteX9-7095" fmla="*/ 137 w 485"/>
              <a:gd name="connsiteY9-7096" fmla="*/ 216 h 342"/>
              <a:gd name="connsiteX10-7097" fmla="*/ 121 w 485"/>
              <a:gd name="connsiteY10-7098" fmla="*/ 232 h 342"/>
              <a:gd name="connsiteX11-7099" fmla="*/ 111 w 485"/>
              <a:gd name="connsiteY11-7100" fmla="*/ 247 h 342"/>
              <a:gd name="connsiteX12-7101" fmla="*/ 100 w 485"/>
              <a:gd name="connsiteY12-7102" fmla="*/ 258 h 342"/>
              <a:gd name="connsiteX13-7103" fmla="*/ 95 w 485"/>
              <a:gd name="connsiteY13-7104" fmla="*/ 269 h 342"/>
              <a:gd name="connsiteX14-7105" fmla="*/ 90 w 485"/>
              <a:gd name="connsiteY14-7106" fmla="*/ 274 h 342"/>
              <a:gd name="connsiteX15-7107" fmla="*/ 84 w 485"/>
              <a:gd name="connsiteY15-7108" fmla="*/ 284 h 342"/>
              <a:gd name="connsiteX16-7109" fmla="*/ 84 w 485"/>
              <a:gd name="connsiteY16-7110" fmla="*/ 284 h 342"/>
              <a:gd name="connsiteX17-7111" fmla="*/ 84 w 485"/>
              <a:gd name="connsiteY17-7112" fmla="*/ 290 h 342"/>
              <a:gd name="connsiteX18-7113" fmla="*/ 90 w 485"/>
              <a:gd name="connsiteY18-7114" fmla="*/ 290 h 342"/>
              <a:gd name="connsiteX19-7115" fmla="*/ 95 w 485"/>
              <a:gd name="connsiteY19-7116" fmla="*/ 290 h 342"/>
              <a:gd name="connsiteX20-7117" fmla="*/ 100 w 485"/>
              <a:gd name="connsiteY20-7118" fmla="*/ 290 h 342"/>
              <a:gd name="connsiteX21-7119" fmla="*/ 111 w 485"/>
              <a:gd name="connsiteY21-7120" fmla="*/ 290 h 342"/>
              <a:gd name="connsiteX22-7121" fmla="*/ 121 w 485"/>
              <a:gd name="connsiteY22-7122" fmla="*/ 284 h 342"/>
              <a:gd name="connsiteX23-7123" fmla="*/ 137 w 485"/>
              <a:gd name="connsiteY23-7124" fmla="*/ 284 h 342"/>
              <a:gd name="connsiteX24-7125" fmla="*/ 153 w 485"/>
              <a:gd name="connsiteY24-7126" fmla="*/ 284 h 342"/>
              <a:gd name="connsiteX25-7127" fmla="*/ 174 w 485"/>
              <a:gd name="connsiteY25-7128" fmla="*/ 279 h 342"/>
              <a:gd name="connsiteX26-7129" fmla="*/ 216 w 485"/>
              <a:gd name="connsiteY26-7130" fmla="*/ 274 h 342"/>
              <a:gd name="connsiteX27-7131" fmla="*/ 258 w 485"/>
              <a:gd name="connsiteY27-7132" fmla="*/ 269 h 342"/>
              <a:gd name="connsiteX28-7133" fmla="*/ 295 w 485"/>
              <a:gd name="connsiteY28-7134" fmla="*/ 263 h 342"/>
              <a:gd name="connsiteX29-7135" fmla="*/ 332 w 485"/>
              <a:gd name="connsiteY29-7136" fmla="*/ 253 h 342"/>
              <a:gd name="connsiteX30-7137" fmla="*/ 348 w 485"/>
              <a:gd name="connsiteY30-7138" fmla="*/ 253 h 342"/>
              <a:gd name="connsiteX31-7139" fmla="*/ 364 w 485"/>
              <a:gd name="connsiteY31-7140" fmla="*/ 247 h 342"/>
              <a:gd name="connsiteX32-7141" fmla="*/ 374 w 485"/>
              <a:gd name="connsiteY32-7142" fmla="*/ 247 h 342"/>
              <a:gd name="connsiteX33-7143" fmla="*/ 390 w 485"/>
              <a:gd name="connsiteY33-7144" fmla="*/ 242 h 342"/>
              <a:gd name="connsiteX34-7145" fmla="*/ 395 w 485"/>
              <a:gd name="connsiteY34-7146" fmla="*/ 242 h 342"/>
              <a:gd name="connsiteX35-7147" fmla="*/ 406 w 485"/>
              <a:gd name="connsiteY35-7148" fmla="*/ 242 h 342"/>
              <a:gd name="connsiteX36-7149" fmla="*/ 406 w 485"/>
              <a:gd name="connsiteY36-7150" fmla="*/ 242 h 342"/>
              <a:gd name="connsiteX37-7151" fmla="*/ 411 w 485"/>
              <a:gd name="connsiteY37-7152" fmla="*/ 242 h 342"/>
              <a:gd name="connsiteX38-7153" fmla="*/ 416 w 485"/>
              <a:gd name="connsiteY38-7154" fmla="*/ 242 h 342"/>
              <a:gd name="connsiteX39-7155" fmla="*/ 422 w 485"/>
              <a:gd name="connsiteY39-7156" fmla="*/ 242 h 342"/>
              <a:gd name="connsiteX40-7157" fmla="*/ 427 w 485"/>
              <a:gd name="connsiteY40-7158" fmla="*/ 242 h 342"/>
              <a:gd name="connsiteX41-7159" fmla="*/ 437 w 485"/>
              <a:gd name="connsiteY41-7160" fmla="*/ 242 h 342"/>
              <a:gd name="connsiteX42-7161" fmla="*/ 443 w 485"/>
              <a:gd name="connsiteY42-7162" fmla="*/ 247 h 342"/>
              <a:gd name="connsiteX43-7163" fmla="*/ 453 w 485"/>
              <a:gd name="connsiteY43-7164" fmla="*/ 247 h 342"/>
              <a:gd name="connsiteX44-7165" fmla="*/ 464 w 485"/>
              <a:gd name="connsiteY44-7166" fmla="*/ 253 h 342"/>
              <a:gd name="connsiteX45-7167" fmla="*/ 469 w 485"/>
              <a:gd name="connsiteY45-7168" fmla="*/ 258 h 342"/>
              <a:gd name="connsiteX46-7169" fmla="*/ 479 w 485"/>
              <a:gd name="connsiteY46-7170" fmla="*/ 269 h 342"/>
              <a:gd name="connsiteX47-7171" fmla="*/ 479 w 485"/>
              <a:gd name="connsiteY47-7172" fmla="*/ 274 h 342"/>
              <a:gd name="connsiteX48-7173" fmla="*/ 485 w 485"/>
              <a:gd name="connsiteY48-7174" fmla="*/ 274 h 342"/>
              <a:gd name="connsiteX49-7175" fmla="*/ 485 w 485"/>
              <a:gd name="connsiteY49-7176" fmla="*/ 279 h 342"/>
              <a:gd name="connsiteX50-7177" fmla="*/ 469 w 485"/>
              <a:gd name="connsiteY50-7178" fmla="*/ 284 h 342"/>
              <a:gd name="connsiteX51-7179" fmla="*/ 464 w 485"/>
              <a:gd name="connsiteY51-7180" fmla="*/ 284 h 342"/>
              <a:gd name="connsiteX52-7181" fmla="*/ 458 w 485"/>
              <a:gd name="connsiteY52-7182" fmla="*/ 284 h 342"/>
              <a:gd name="connsiteX53-7183" fmla="*/ 453 w 485"/>
              <a:gd name="connsiteY53-7184" fmla="*/ 284 h 342"/>
              <a:gd name="connsiteX54-7185" fmla="*/ 443 w 485"/>
              <a:gd name="connsiteY54-7186" fmla="*/ 284 h 342"/>
              <a:gd name="connsiteX55-7187" fmla="*/ 432 w 485"/>
              <a:gd name="connsiteY55-7188" fmla="*/ 284 h 342"/>
              <a:gd name="connsiteX56-7189" fmla="*/ 416 w 485"/>
              <a:gd name="connsiteY56-7190" fmla="*/ 290 h 342"/>
              <a:gd name="connsiteX57-7191" fmla="*/ 400 w 485"/>
              <a:gd name="connsiteY57-7192" fmla="*/ 290 h 342"/>
              <a:gd name="connsiteX58-7193" fmla="*/ 379 w 485"/>
              <a:gd name="connsiteY58-7194" fmla="*/ 290 h 342"/>
              <a:gd name="connsiteX59-7195" fmla="*/ 353 w 485"/>
              <a:gd name="connsiteY59-7196" fmla="*/ 295 h 342"/>
              <a:gd name="connsiteX60-7197" fmla="*/ 327 w 485"/>
              <a:gd name="connsiteY60-7198" fmla="*/ 295 h 342"/>
              <a:gd name="connsiteX61-7199" fmla="*/ 295 w 485"/>
              <a:gd name="connsiteY61-7200" fmla="*/ 295 h 342"/>
              <a:gd name="connsiteX62-7201" fmla="*/ 269 w 485"/>
              <a:gd name="connsiteY62-7202" fmla="*/ 300 h 342"/>
              <a:gd name="connsiteX63-7203" fmla="*/ 248 w 485"/>
              <a:gd name="connsiteY63-7204" fmla="*/ 300 h 342"/>
              <a:gd name="connsiteX64-7205" fmla="*/ 221 w 485"/>
              <a:gd name="connsiteY64-7206" fmla="*/ 305 h 342"/>
              <a:gd name="connsiteX65-7207" fmla="*/ 200 w 485"/>
              <a:gd name="connsiteY65-7208" fmla="*/ 305 h 342"/>
              <a:gd name="connsiteX66-7209" fmla="*/ 184 w 485"/>
              <a:gd name="connsiteY66-7210" fmla="*/ 311 h 342"/>
              <a:gd name="connsiteX67-7211" fmla="*/ 163 w 485"/>
              <a:gd name="connsiteY67-7212" fmla="*/ 311 h 342"/>
              <a:gd name="connsiteX68-7213" fmla="*/ 148 w 485"/>
              <a:gd name="connsiteY68-7214" fmla="*/ 311 h 342"/>
              <a:gd name="connsiteX69-7215" fmla="*/ 137 w 485"/>
              <a:gd name="connsiteY69-7216" fmla="*/ 316 h 342"/>
              <a:gd name="connsiteX70-7217" fmla="*/ 121 w 485"/>
              <a:gd name="connsiteY70-7218" fmla="*/ 316 h 342"/>
              <a:gd name="connsiteX71-7219" fmla="*/ 111 w 485"/>
              <a:gd name="connsiteY71-7220" fmla="*/ 321 h 342"/>
              <a:gd name="connsiteX72-7221" fmla="*/ 100 w 485"/>
              <a:gd name="connsiteY72-7222" fmla="*/ 321 h 342"/>
              <a:gd name="connsiteX73-7223" fmla="*/ 90 w 485"/>
              <a:gd name="connsiteY73-7224" fmla="*/ 327 h 342"/>
              <a:gd name="connsiteX74-7225" fmla="*/ 84 w 485"/>
              <a:gd name="connsiteY74-7226" fmla="*/ 327 h 342"/>
              <a:gd name="connsiteX75-7227" fmla="*/ 69 w 485"/>
              <a:gd name="connsiteY75-7228" fmla="*/ 332 h 342"/>
              <a:gd name="connsiteX76-7229" fmla="*/ 53 w 485"/>
              <a:gd name="connsiteY76-7230" fmla="*/ 337 h 342"/>
              <a:gd name="connsiteX77-7231" fmla="*/ 48 w 485"/>
              <a:gd name="connsiteY77-7232" fmla="*/ 342 h 342"/>
              <a:gd name="connsiteX78-7233" fmla="*/ 37 w 485"/>
              <a:gd name="connsiteY78-7234" fmla="*/ 342 h 342"/>
              <a:gd name="connsiteX79-7235" fmla="*/ 32 w 485"/>
              <a:gd name="connsiteY79-7236" fmla="*/ 342 h 342"/>
              <a:gd name="connsiteX80-7237" fmla="*/ 26 w 485"/>
              <a:gd name="connsiteY80-7238" fmla="*/ 337 h 342"/>
              <a:gd name="connsiteX81-7239" fmla="*/ 21 w 485"/>
              <a:gd name="connsiteY81-7240" fmla="*/ 337 h 342"/>
              <a:gd name="connsiteX82-7241" fmla="*/ 16 w 485"/>
              <a:gd name="connsiteY82-7242" fmla="*/ 332 h 342"/>
              <a:gd name="connsiteX83-7243" fmla="*/ 11 w 485"/>
              <a:gd name="connsiteY83-7244" fmla="*/ 327 h 342"/>
              <a:gd name="connsiteX84-7245" fmla="*/ 5 w 485"/>
              <a:gd name="connsiteY84-7246" fmla="*/ 321 h 342"/>
              <a:gd name="connsiteX85-7247" fmla="*/ 0 w 485"/>
              <a:gd name="connsiteY85-7248" fmla="*/ 316 h 342"/>
              <a:gd name="connsiteX86-7249" fmla="*/ 0 w 485"/>
              <a:gd name="connsiteY86-7250" fmla="*/ 311 h 342"/>
              <a:gd name="connsiteX87-7251" fmla="*/ 0 w 485"/>
              <a:gd name="connsiteY87-7252" fmla="*/ 305 h 342"/>
              <a:gd name="connsiteX88-7253" fmla="*/ 0 w 485"/>
              <a:gd name="connsiteY88-7254" fmla="*/ 300 h 342"/>
              <a:gd name="connsiteX89-7255" fmla="*/ 5 w 485"/>
              <a:gd name="connsiteY89-7256" fmla="*/ 295 h 342"/>
              <a:gd name="connsiteX90-7257" fmla="*/ 11 w 485"/>
              <a:gd name="connsiteY90-7258" fmla="*/ 290 h 342"/>
              <a:gd name="connsiteX91-7259" fmla="*/ 21 w 485"/>
              <a:gd name="connsiteY91-7260" fmla="*/ 284 h 342"/>
              <a:gd name="connsiteX92-7261" fmla="*/ 26 w 485"/>
              <a:gd name="connsiteY92-7262" fmla="*/ 279 h 342"/>
              <a:gd name="connsiteX93-7263" fmla="*/ 32 w 485"/>
              <a:gd name="connsiteY93-7264" fmla="*/ 274 h 342"/>
              <a:gd name="connsiteX94-7265" fmla="*/ 42 w 485"/>
              <a:gd name="connsiteY94-7266" fmla="*/ 269 h 342"/>
              <a:gd name="connsiteX95-7267" fmla="*/ 53 w 485"/>
              <a:gd name="connsiteY95-7268" fmla="*/ 258 h 342"/>
              <a:gd name="connsiteX96-7269" fmla="*/ 58 w 485"/>
              <a:gd name="connsiteY96-7270" fmla="*/ 247 h 342"/>
              <a:gd name="connsiteX97-7271" fmla="*/ 69 w 485"/>
              <a:gd name="connsiteY97-7272" fmla="*/ 237 h 342"/>
              <a:gd name="connsiteX98-7273" fmla="*/ 79 w 485"/>
              <a:gd name="connsiteY98-7274" fmla="*/ 221 h 342"/>
              <a:gd name="connsiteX99-7275" fmla="*/ 95 w 485"/>
              <a:gd name="connsiteY99-7276" fmla="*/ 205 h 342"/>
              <a:gd name="connsiteX100-7277" fmla="*/ 116 w 485"/>
              <a:gd name="connsiteY100-7278" fmla="*/ 168 h 342"/>
              <a:gd name="connsiteX101-7279" fmla="*/ 142 w 485"/>
              <a:gd name="connsiteY101-7280" fmla="*/ 137 h 342"/>
              <a:gd name="connsiteX102-7281" fmla="*/ 163 w 485"/>
              <a:gd name="connsiteY102-7282" fmla="*/ 105 h 342"/>
              <a:gd name="connsiteX103-7283" fmla="*/ 184 w 485"/>
              <a:gd name="connsiteY103-7284" fmla="*/ 68 h 342"/>
              <a:gd name="connsiteX104-7285" fmla="*/ 190 w 485"/>
              <a:gd name="connsiteY104-7286" fmla="*/ 52 h 342"/>
              <a:gd name="connsiteX105-7287" fmla="*/ 200 w 485"/>
              <a:gd name="connsiteY105-7288" fmla="*/ 36 h 342"/>
              <a:gd name="connsiteX106-7289" fmla="*/ 211 w 485"/>
              <a:gd name="connsiteY106-7290" fmla="*/ 15 h 342"/>
              <a:gd name="connsiteX0-7291" fmla="*/ 295 w 485"/>
              <a:gd name="connsiteY0-7292" fmla="*/ 0 h 342"/>
              <a:gd name="connsiteX1-7293" fmla="*/ 290 w 485"/>
              <a:gd name="connsiteY1-7294" fmla="*/ 10 h 342"/>
              <a:gd name="connsiteX2-7295" fmla="*/ 279 w 485"/>
              <a:gd name="connsiteY2-7296" fmla="*/ 21 h 342"/>
              <a:gd name="connsiteX3-7297" fmla="*/ 274 w 485"/>
              <a:gd name="connsiteY3-7298" fmla="*/ 31 h 342"/>
              <a:gd name="connsiteX4-7299" fmla="*/ 258 w 485"/>
              <a:gd name="connsiteY4-7300" fmla="*/ 47 h 342"/>
              <a:gd name="connsiteX5-7301" fmla="*/ 248 w 485"/>
              <a:gd name="connsiteY5-7302" fmla="*/ 68 h 342"/>
              <a:gd name="connsiteX6-7303" fmla="*/ 216 w 485"/>
              <a:gd name="connsiteY6-7304" fmla="*/ 105 h 342"/>
              <a:gd name="connsiteX7-7305" fmla="*/ 190 w 485"/>
              <a:gd name="connsiteY7-7306" fmla="*/ 142 h 342"/>
              <a:gd name="connsiteX8-7307" fmla="*/ 163 w 485"/>
              <a:gd name="connsiteY8-7308" fmla="*/ 179 h 342"/>
              <a:gd name="connsiteX9-7309" fmla="*/ 137 w 485"/>
              <a:gd name="connsiteY9-7310" fmla="*/ 216 h 342"/>
              <a:gd name="connsiteX10-7311" fmla="*/ 121 w 485"/>
              <a:gd name="connsiteY10-7312" fmla="*/ 232 h 342"/>
              <a:gd name="connsiteX11-7313" fmla="*/ 111 w 485"/>
              <a:gd name="connsiteY11-7314" fmla="*/ 247 h 342"/>
              <a:gd name="connsiteX12-7315" fmla="*/ 100 w 485"/>
              <a:gd name="connsiteY12-7316" fmla="*/ 258 h 342"/>
              <a:gd name="connsiteX13-7317" fmla="*/ 95 w 485"/>
              <a:gd name="connsiteY13-7318" fmla="*/ 269 h 342"/>
              <a:gd name="connsiteX14-7319" fmla="*/ 90 w 485"/>
              <a:gd name="connsiteY14-7320" fmla="*/ 274 h 342"/>
              <a:gd name="connsiteX15-7321" fmla="*/ 84 w 485"/>
              <a:gd name="connsiteY15-7322" fmla="*/ 284 h 342"/>
              <a:gd name="connsiteX16-7323" fmla="*/ 84 w 485"/>
              <a:gd name="connsiteY16-7324" fmla="*/ 284 h 342"/>
              <a:gd name="connsiteX17-7325" fmla="*/ 84 w 485"/>
              <a:gd name="connsiteY17-7326" fmla="*/ 290 h 342"/>
              <a:gd name="connsiteX18-7327" fmla="*/ 90 w 485"/>
              <a:gd name="connsiteY18-7328" fmla="*/ 290 h 342"/>
              <a:gd name="connsiteX19-7329" fmla="*/ 95 w 485"/>
              <a:gd name="connsiteY19-7330" fmla="*/ 290 h 342"/>
              <a:gd name="connsiteX20-7331" fmla="*/ 100 w 485"/>
              <a:gd name="connsiteY20-7332" fmla="*/ 290 h 342"/>
              <a:gd name="connsiteX21-7333" fmla="*/ 111 w 485"/>
              <a:gd name="connsiteY21-7334" fmla="*/ 290 h 342"/>
              <a:gd name="connsiteX22-7335" fmla="*/ 121 w 485"/>
              <a:gd name="connsiteY22-7336" fmla="*/ 284 h 342"/>
              <a:gd name="connsiteX23-7337" fmla="*/ 137 w 485"/>
              <a:gd name="connsiteY23-7338" fmla="*/ 284 h 342"/>
              <a:gd name="connsiteX24-7339" fmla="*/ 153 w 485"/>
              <a:gd name="connsiteY24-7340" fmla="*/ 284 h 342"/>
              <a:gd name="connsiteX25-7341" fmla="*/ 174 w 485"/>
              <a:gd name="connsiteY25-7342" fmla="*/ 279 h 342"/>
              <a:gd name="connsiteX26-7343" fmla="*/ 216 w 485"/>
              <a:gd name="connsiteY26-7344" fmla="*/ 274 h 342"/>
              <a:gd name="connsiteX27-7345" fmla="*/ 258 w 485"/>
              <a:gd name="connsiteY27-7346" fmla="*/ 269 h 342"/>
              <a:gd name="connsiteX28-7347" fmla="*/ 295 w 485"/>
              <a:gd name="connsiteY28-7348" fmla="*/ 263 h 342"/>
              <a:gd name="connsiteX29-7349" fmla="*/ 332 w 485"/>
              <a:gd name="connsiteY29-7350" fmla="*/ 253 h 342"/>
              <a:gd name="connsiteX30-7351" fmla="*/ 348 w 485"/>
              <a:gd name="connsiteY30-7352" fmla="*/ 253 h 342"/>
              <a:gd name="connsiteX31-7353" fmla="*/ 364 w 485"/>
              <a:gd name="connsiteY31-7354" fmla="*/ 247 h 342"/>
              <a:gd name="connsiteX32-7355" fmla="*/ 374 w 485"/>
              <a:gd name="connsiteY32-7356" fmla="*/ 247 h 342"/>
              <a:gd name="connsiteX33-7357" fmla="*/ 390 w 485"/>
              <a:gd name="connsiteY33-7358" fmla="*/ 242 h 342"/>
              <a:gd name="connsiteX34-7359" fmla="*/ 395 w 485"/>
              <a:gd name="connsiteY34-7360" fmla="*/ 242 h 342"/>
              <a:gd name="connsiteX35-7361" fmla="*/ 406 w 485"/>
              <a:gd name="connsiteY35-7362" fmla="*/ 242 h 342"/>
              <a:gd name="connsiteX36-7363" fmla="*/ 406 w 485"/>
              <a:gd name="connsiteY36-7364" fmla="*/ 242 h 342"/>
              <a:gd name="connsiteX37-7365" fmla="*/ 411 w 485"/>
              <a:gd name="connsiteY37-7366" fmla="*/ 242 h 342"/>
              <a:gd name="connsiteX38-7367" fmla="*/ 416 w 485"/>
              <a:gd name="connsiteY38-7368" fmla="*/ 242 h 342"/>
              <a:gd name="connsiteX39-7369" fmla="*/ 422 w 485"/>
              <a:gd name="connsiteY39-7370" fmla="*/ 242 h 342"/>
              <a:gd name="connsiteX40-7371" fmla="*/ 427 w 485"/>
              <a:gd name="connsiteY40-7372" fmla="*/ 242 h 342"/>
              <a:gd name="connsiteX41-7373" fmla="*/ 437 w 485"/>
              <a:gd name="connsiteY41-7374" fmla="*/ 242 h 342"/>
              <a:gd name="connsiteX42-7375" fmla="*/ 443 w 485"/>
              <a:gd name="connsiteY42-7376" fmla="*/ 247 h 342"/>
              <a:gd name="connsiteX43-7377" fmla="*/ 453 w 485"/>
              <a:gd name="connsiteY43-7378" fmla="*/ 247 h 342"/>
              <a:gd name="connsiteX44-7379" fmla="*/ 464 w 485"/>
              <a:gd name="connsiteY44-7380" fmla="*/ 253 h 342"/>
              <a:gd name="connsiteX45-7381" fmla="*/ 469 w 485"/>
              <a:gd name="connsiteY45-7382" fmla="*/ 258 h 342"/>
              <a:gd name="connsiteX46-7383" fmla="*/ 479 w 485"/>
              <a:gd name="connsiteY46-7384" fmla="*/ 269 h 342"/>
              <a:gd name="connsiteX47-7385" fmla="*/ 479 w 485"/>
              <a:gd name="connsiteY47-7386" fmla="*/ 274 h 342"/>
              <a:gd name="connsiteX48-7387" fmla="*/ 485 w 485"/>
              <a:gd name="connsiteY48-7388" fmla="*/ 274 h 342"/>
              <a:gd name="connsiteX49-7389" fmla="*/ 485 w 485"/>
              <a:gd name="connsiteY49-7390" fmla="*/ 279 h 342"/>
              <a:gd name="connsiteX50-7391" fmla="*/ 469 w 485"/>
              <a:gd name="connsiteY50-7392" fmla="*/ 284 h 342"/>
              <a:gd name="connsiteX51-7393" fmla="*/ 464 w 485"/>
              <a:gd name="connsiteY51-7394" fmla="*/ 284 h 342"/>
              <a:gd name="connsiteX52-7395" fmla="*/ 458 w 485"/>
              <a:gd name="connsiteY52-7396" fmla="*/ 284 h 342"/>
              <a:gd name="connsiteX53-7397" fmla="*/ 453 w 485"/>
              <a:gd name="connsiteY53-7398" fmla="*/ 284 h 342"/>
              <a:gd name="connsiteX54-7399" fmla="*/ 443 w 485"/>
              <a:gd name="connsiteY54-7400" fmla="*/ 284 h 342"/>
              <a:gd name="connsiteX55-7401" fmla="*/ 432 w 485"/>
              <a:gd name="connsiteY55-7402" fmla="*/ 284 h 342"/>
              <a:gd name="connsiteX56-7403" fmla="*/ 416 w 485"/>
              <a:gd name="connsiteY56-7404" fmla="*/ 290 h 342"/>
              <a:gd name="connsiteX57-7405" fmla="*/ 400 w 485"/>
              <a:gd name="connsiteY57-7406" fmla="*/ 290 h 342"/>
              <a:gd name="connsiteX58-7407" fmla="*/ 379 w 485"/>
              <a:gd name="connsiteY58-7408" fmla="*/ 290 h 342"/>
              <a:gd name="connsiteX59-7409" fmla="*/ 353 w 485"/>
              <a:gd name="connsiteY59-7410" fmla="*/ 295 h 342"/>
              <a:gd name="connsiteX60-7411" fmla="*/ 327 w 485"/>
              <a:gd name="connsiteY60-7412" fmla="*/ 295 h 342"/>
              <a:gd name="connsiteX61-7413" fmla="*/ 295 w 485"/>
              <a:gd name="connsiteY61-7414" fmla="*/ 295 h 342"/>
              <a:gd name="connsiteX62-7415" fmla="*/ 269 w 485"/>
              <a:gd name="connsiteY62-7416" fmla="*/ 300 h 342"/>
              <a:gd name="connsiteX63-7417" fmla="*/ 248 w 485"/>
              <a:gd name="connsiteY63-7418" fmla="*/ 300 h 342"/>
              <a:gd name="connsiteX64-7419" fmla="*/ 221 w 485"/>
              <a:gd name="connsiteY64-7420" fmla="*/ 305 h 342"/>
              <a:gd name="connsiteX65-7421" fmla="*/ 200 w 485"/>
              <a:gd name="connsiteY65-7422" fmla="*/ 305 h 342"/>
              <a:gd name="connsiteX66-7423" fmla="*/ 184 w 485"/>
              <a:gd name="connsiteY66-7424" fmla="*/ 311 h 342"/>
              <a:gd name="connsiteX67-7425" fmla="*/ 163 w 485"/>
              <a:gd name="connsiteY67-7426" fmla="*/ 311 h 342"/>
              <a:gd name="connsiteX68-7427" fmla="*/ 148 w 485"/>
              <a:gd name="connsiteY68-7428" fmla="*/ 311 h 342"/>
              <a:gd name="connsiteX69-7429" fmla="*/ 137 w 485"/>
              <a:gd name="connsiteY69-7430" fmla="*/ 316 h 342"/>
              <a:gd name="connsiteX70-7431" fmla="*/ 121 w 485"/>
              <a:gd name="connsiteY70-7432" fmla="*/ 316 h 342"/>
              <a:gd name="connsiteX71-7433" fmla="*/ 111 w 485"/>
              <a:gd name="connsiteY71-7434" fmla="*/ 321 h 342"/>
              <a:gd name="connsiteX72-7435" fmla="*/ 100 w 485"/>
              <a:gd name="connsiteY72-7436" fmla="*/ 321 h 342"/>
              <a:gd name="connsiteX73-7437" fmla="*/ 90 w 485"/>
              <a:gd name="connsiteY73-7438" fmla="*/ 327 h 342"/>
              <a:gd name="connsiteX74-7439" fmla="*/ 84 w 485"/>
              <a:gd name="connsiteY74-7440" fmla="*/ 327 h 342"/>
              <a:gd name="connsiteX75-7441" fmla="*/ 69 w 485"/>
              <a:gd name="connsiteY75-7442" fmla="*/ 332 h 342"/>
              <a:gd name="connsiteX76-7443" fmla="*/ 53 w 485"/>
              <a:gd name="connsiteY76-7444" fmla="*/ 337 h 342"/>
              <a:gd name="connsiteX77-7445" fmla="*/ 48 w 485"/>
              <a:gd name="connsiteY77-7446" fmla="*/ 342 h 342"/>
              <a:gd name="connsiteX78-7447" fmla="*/ 37 w 485"/>
              <a:gd name="connsiteY78-7448" fmla="*/ 342 h 342"/>
              <a:gd name="connsiteX79-7449" fmla="*/ 32 w 485"/>
              <a:gd name="connsiteY79-7450" fmla="*/ 342 h 342"/>
              <a:gd name="connsiteX80-7451" fmla="*/ 26 w 485"/>
              <a:gd name="connsiteY80-7452" fmla="*/ 337 h 342"/>
              <a:gd name="connsiteX81-7453" fmla="*/ 21 w 485"/>
              <a:gd name="connsiteY81-7454" fmla="*/ 337 h 342"/>
              <a:gd name="connsiteX82-7455" fmla="*/ 16 w 485"/>
              <a:gd name="connsiteY82-7456" fmla="*/ 332 h 342"/>
              <a:gd name="connsiteX83-7457" fmla="*/ 11 w 485"/>
              <a:gd name="connsiteY83-7458" fmla="*/ 327 h 342"/>
              <a:gd name="connsiteX84-7459" fmla="*/ 5 w 485"/>
              <a:gd name="connsiteY84-7460" fmla="*/ 321 h 342"/>
              <a:gd name="connsiteX85-7461" fmla="*/ 0 w 485"/>
              <a:gd name="connsiteY85-7462" fmla="*/ 316 h 342"/>
              <a:gd name="connsiteX86-7463" fmla="*/ 0 w 485"/>
              <a:gd name="connsiteY86-7464" fmla="*/ 311 h 342"/>
              <a:gd name="connsiteX87-7465" fmla="*/ 0 w 485"/>
              <a:gd name="connsiteY87-7466" fmla="*/ 305 h 342"/>
              <a:gd name="connsiteX88-7467" fmla="*/ 0 w 485"/>
              <a:gd name="connsiteY88-7468" fmla="*/ 300 h 342"/>
              <a:gd name="connsiteX89-7469" fmla="*/ 5 w 485"/>
              <a:gd name="connsiteY89-7470" fmla="*/ 295 h 342"/>
              <a:gd name="connsiteX90-7471" fmla="*/ 11 w 485"/>
              <a:gd name="connsiteY90-7472" fmla="*/ 290 h 342"/>
              <a:gd name="connsiteX91-7473" fmla="*/ 21 w 485"/>
              <a:gd name="connsiteY91-7474" fmla="*/ 284 h 342"/>
              <a:gd name="connsiteX92-7475" fmla="*/ 26 w 485"/>
              <a:gd name="connsiteY92-7476" fmla="*/ 279 h 342"/>
              <a:gd name="connsiteX93-7477" fmla="*/ 32 w 485"/>
              <a:gd name="connsiteY93-7478" fmla="*/ 274 h 342"/>
              <a:gd name="connsiteX94-7479" fmla="*/ 42 w 485"/>
              <a:gd name="connsiteY94-7480" fmla="*/ 269 h 342"/>
              <a:gd name="connsiteX95-7481" fmla="*/ 53 w 485"/>
              <a:gd name="connsiteY95-7482" fmla="*/ 258 h 342"/>
              <a:gd name="connsiteX96-7483" fmla="*/ 58 w 485"/>
              <a:gd name="connsiteY96-7484" fmla="*/ 247 h 342"/>
              <a:gd name="connsiteX97-7485" fmla="*/ 69 w 485"/>
              <a:gd name="connsiteY97-7486" fmla="*/ 237 h 342"/>
              <a:gd name="connsiteX98-7487" fmla="*/ 79 w 485"/>
              <a:gd name="connsiteY98-7488" fmla="*/ 221 h 342"/>
              <a:gd name="connsiteX99-7489" fmla="*/ 95 w 485"/>
              <a:gd name="connsiteY99-7490" fmla="*/ 205 h 342"/>
              <a:gd name="connsiteX100-7491" fmla="*/ 116 w 485"/>
              <a:gd name="connsiteY100-7492" fmla="*/ 168 h 342"/>
              <a:gd name="connsiteX101-7493" fmla="*/ 142 w 485"/>
              <a:gd name="connsiteY101-7494" fmla="*/ 137 h 342"/>
              <a:gd name="connsiteX102-7495" fmla="*/ 163 w 485"/>
              <a:gd name="connsiteY102-7496" fmla="*/ 105 h 342"/>
              <a:gd name="connsiteX103-7497" fmla="*/ 184 w 485"/>
              <a:gd name="connsiteY103-7498" fmla="*/ 68 h 342"/>
              <a:gd name="connsiteX104-7499" fmla="*/ 190 w 485"/>
              <a:gd name="connsiteY104-7500" fmla="*/ 52 h 342"/>
              <a:gd name="connsiteX105-7501" fmla="*/ 200 w 485"/>
              <a:gd name="connsiteY105-7502" fmla="*/ 36 h 342"/>
              <a:gd name="connsiteX0-7503" fmla="*/ 295 w 485"/>
              <a:gd name="connsiteY0-7504" fmla="*/ 0 h 342"/>
              <a:gd name="connsiteX1-7505" fmla="*/ 290 w 485"/>
              <a:gd name="connsiteY1-7506" fmla="*/ 10 h 342"/>
              <a:gd name="connsiteX2-7507" fmla="*/ 279 w 485"/>
              <a:gd name="connsiteY2-7508" fmla="*/ 21 h 342"/>
              <a:gd name="connsiteX3-7509" fmla="*/ 274 w 485"/>
              <a:gd name="connsiteY3-7510" fmla="*/ 31 h 342"/>
              <a:gd name="connsiteX4-7511" fmla="*/ 258 w 485"/>
              <a:gd name="connsiteY4-7512" fmla="*/ 47 h 342"/>
              <a:gd name="connsiteX5-7513" fmla="*/ 248 w 485"/>
              <a:gd name="connsiteY5-7514" fmla="*/ 68 h 342"/>
              <a:gd name="connsiteX6-7515" fmla="*/ 216 w 485"/>
              <a:gd name="connsiteY6-7516" fmla="*/ 105 h 342"/>
              <a:gd name="connsiteX7-7517" fmla="*/ 190 w 485"/>
              <a:gd name="connsiteY7-7518" fmla="*/ 142 h 342"/>
              <a:gd name="connsiteX8-7519" fmla="*/ 163 w 485"/>
              <a:gd name="connsiteY8-7520" fmla="*/ 179 h 342"/>
              <a:gd name="connsiteX9-7521" fmla="*/ 137 w 485"/>
              <a:gd name="connsiteY9-7522" fmla="*/ 216 h 342"/>
              <a:gd name="connsiteX10-7523" fmla="*/ 121 w 485"/>
              <a:gd name="connsiteY10-7524" fmla="*/ 232 h 342"/>
              <a:gd name="connsiteX11-7525" fmla="*/ 111 w 485"/>
              <a:gd name="connsiteY11-7526" fmla="*/ 247 h 342"/>
              <a:gd name="connsiteX12-7527" fmla="*/ 100 w 485"/>
              <a:gd name="connsiteY12-7528" fmla="*/ 258 h 342"/>
              <a:gd name="connsiteX13-7529" fmla="*/ 95 w 485"/>
              <a:gd name="connsiteY13-7530" fmla="*/ 269 h 342"/>
              <a:gd name="connsiteX14-7531" fmla="*/ 90 w 485"/>
              <a:gd name="connsiteY14-7532" fmla="*/ 274 h 342"/>
              <a:gd name="connsiteX15-7533" fmla="*/ 84 w 485"/>
              <a:gd name="connsiteY15-7534" fmla="*/ 284 h 342"/>
              <a:gd name="connsiteX16-7535" fmla="*/ 84 w 485"/>
              <a:gd name="connsiteY16-7536" fmla="*/ 284 h 342"/>
              <a:gd name="connsiteX17-7537" fmla="*/ 84 w 485"/>
              <a:gd name="connsiteY17-7538" fmla="*/ 290 h 342"/>
              <a:gd name="connsiteX18-7539" fmla="*/ 90 w 485"/>
              <a:gd name="connsiteY18-7540" fmla="*/ 290 h 342"/>
              <a:gd name="connsiteX19-7541" fmla="*/ 95 w 485"/>
              <a:gd name="connsiteY19-7542" fmla="*/ 290 h 342"/>
              <a:gd name="connsiteX20-7543" fmla="*/ 100 w 485"/>
              <a:gd name="connsiteY20-7544" fmla="*/ 290 h 342"/>
              <a:gd name="connsiteX21-7545" fmla="*/ 111 w 485"/>
              <a:gd name="connsiteY21-7546" fmla="*/ 290 h 342"/>
              <a:gd name="connsiteX22-7547" fmla="*/ 121 w 485"/>
              <a:gd name="connsiteY22-7548" fmla="*/ 284 h 342"/>
              <a:gd name="connsiteX23-7549" fmla="*/ 137 w 485"/>
              <a:gd name="connsiteY23-7550" fmla="*/ 284 h 342"/>
              <a:gd name="connsiteX24-7551" fmla="*/ 153 w 485"/>
              <a:gd name="connsiteY24-7552" fmla="*/ 284 h 342"/>
              <a:gd name="connsiteX25-7553" fmla="*/ 174 w 485"/>
              <a:gd name="connsiteY25-7554" fmla="*/ 279 h 342"/>
              <a:gd name="connsiteX26-7555" fmla="*/ 216 w 485"/>
              <a:gd name="connsiteY26-7556" fmla="*/ 274 h 342"/>
              <a:gd name="connsiteX27-7557" fmla="*/ 258 w 485"/>
              <a:gd name="connsiteY27-7558" fmla="*/ 269 h 342"/>
              <a:gd name="connsiteX28-7559" fmla="*/ 295 w 485"/>
              <a:gd name="connsiteY28-7560" fmla="*/ 263 h 342"/>
              <a:gd name="connsiteX29-7561" fmla="*/ 332 w 485"/>
              <a:gd name="connsiteY29-7562" fmla="*/ 253 h 342"/>
              <a:gd name="connsiteX30-7563" fmla="*/ 348 w 485"/>
              <a:gd name="connsiteY30-7564" fmla="*/ 253 h 342"/>
              <a:gd name="connsiteX31-7565" fmla="*/ 364 w 485"/>
              <a:gd name="connsiteY31-7566" fmla="*/ 247 h 342"/>
              <a:gd name="connsiteX32-7567" fmla="*/ 374 w 485"/>
              <a:gd name="connsiteY32-7568" fmla="*/ 247 h 342"/>
              <a:gd name="connsiteX33-7569" fmla="*/ 390 w 485"/>
              <a:gd name="connsiteY33-7570" fmla="*/ 242 h 342"/>
              <a:gd name="connsiteX34-7571" fmla="*/ 395 w 485"/>
              <a:gd name="connsiteY34-7572" fmla="*/ 242 h 342"/>
              <a:gd name="connsiteX35-7573" fmla="*/ 406 w 485"/>
              <a:gd name="connsiteY35-7574" fmla="*/ 242 h 342"/>
              <a:gd name="connsiteX36-7575" fmla="*/ 406 w 485"/>
              <a:gd name="connsiteY36-7576" fmla="*/ 242 h 342"/>
              <a:gd name="connsiteX37-7577" fmla="*/ 411 w 485"/>
              <a:gd name="connsiteY37-7578" fmla="*/ 242 h 342"/>
              <a:gd name="connsiteX38-7579" fmla="*/ 416 w 485"/>
              <a:gd name="connsiteY38-7580" fmla="*/ 242 h 342"/>
              <a:gd name="connsiteX39-7581" fmla="*/ 422 w 485"/>
              <a:gd name="connsiteY39-7582" fmla="*/ 242 h 342"/>
              <a:gd name="connsiteX40-7583" fmla="*/ 427 w 485"/>
              <a:gd name="connsiteY40-7584" fmla="*/ 242 h 342"/>
              <a:gd name="connsiteX41-7585" fmla="*/ 437 w 485"/>
              <a:gd name="connsiteY41-7586" fmla="*/ 242 h 342"/>
              <a:gd name="connsiteX42-7587" fmla="*/ 443 w 485"/>
              <a:gd name="connsiteY42-7588" fmla="*/ 247 h 342"/>
              <a:gd name="connsiteX43-7589" fmla="*/ 453 w 485"/>
              <a:gd name="connsiteY43-7590" fmla="*/ 247 h 342"/>
              <a:gd name="connsiteX44-7591" fmla="*/ 464 w 485"/>
              <a:gd name="connsiteY44-7592" fmla="*/ 253 h 342"/>
              <a:gd name="connsiteX45-7593" fmla="*/ 469 w 485"/>
              <a:gd name="connsiteY45-7594" fmla="*/ 258 h 342"/>
              <a:gd name="connsiteX46-7595" fmla="*/ 479 w 485"/>
              <a:gd name="connsiteY46-7596" fmla="*/ 269 h 342"/>
              <a:gd name="connsiteX47-7597" fmla="*/ 479 w 485"/>
              <a:gd name="connsiteY47-7598" fmla="*/ 274 h 342"/>
              <a:gd name="connsiteX48-7599" fmla="*/ 485 w 485"/>
              <a:gd name="connsiteY48-7600" fmla="*/ 274 h 342"/>
              <a:gd name="connsiteX49-7601" fmla="*/ 485 w 485"/>
              <a:gd name="connsiteY49-7602" fmla="*/ 279 h 342"/>
              <a:gd name="connsiteX50-7603" fmla="*/ 469 w 485"/>
              <a:gd name="connsiteY50-7604" fmla="*/ 284 h 342"/>
              <a:gd name="connsiteX51-7605" fmla="*/ 464 w 485"/>
              <a:gd name="connsiteY51-7606" fmla="*/ 284 h 342"/>
              <a:gd name="connsiteX52-7607" fmla="*/ 458 w 485"/>
              <a:gd name="connsiteY52-7608" fmla="*/ 284 h 342"/>
              <a:gd name="connsiteX53-7609" fmla="*/ 453 w 485"/>
              <a:gd name="connsiteY53-7610" fmla="*/ 284 h 342"/>
              <a:gd name="connsiteX54-7611" fmla="*/ 443 w 485"/>
              <a:gd name="connsiteY54-7612" fmla="*/ 284 h 342"/>
              <a:gd name="connsiteX55-7613" fmla="*/ 432 w 485"/>
              <a:gd name="connsiteY55-7614" fmla="*/ 284 h 342"/>
              <a:gd name="connsiteX56-7615" fmla="*/ 416 w 485"/>
              <a:gd name="connsiteY56-7616" fmla="*/ 290 h 342"/>
              <a:gd name="connsiteX57-7617" fmla="*/ 400 w 485"/>
              <a:gd name="connsiteY57-7618" fmla="*/ 290 h 342"/>
              <a:gd name="connsiteX58-7619" fmla="*/ 379 w 485"/>
              <a:gd name="connsiteY58-7620" fmla="*/ 290 h 342"/>
              <a:gd name="connsiteX59-7621" fmla="*/ 353 w 485"/>
              <a:gd name="connsiteY59-7622" fmla="*/ 295 h 342"/>
              <a:gd name="connsiteX60-7623" fmla="*/ 327 w 485"/>
              <a:gd name="connsiteY60-7624" fmla="*/ 295 h 342"/>
              <a:gd name="connsiteX61-7625" fmla="*/ 295 w 485"/>
              <a:gd name="connsiteY61-7626" fmla="*/ 295 h 342"/>
              <a:gd name="connsiteX62-7627" fmla="*/ 269 w 485"/>
              <a:gd name="connsiteY62-7628" fmla="*/ 300 h 342"/>
              <a:gd name="connsiteX63-7629" fmla="*/ 248 w 485"/>
              <a:gd name="connsiteY63-7630" fmla="*/ 300 h 342"/>
              <a:gd name="connsiteX64-7631" fmla="*/ 221 w 485"/>
              <a:gd name="connsiteY64-7632" fmla="*/ 305 h 342"/>
              <a:gd name="connsiteX65-7633" fmla="*/ 200 w 485"/>
              <a:gd name="connsiteY65-7634" fmla="*/ 305 h 342"/>
              <a:gd name="connsiteX66-7635" fmla="*/ 184 w 485"/>
              <a:gd name="connsiteY66-7636" fmla="*/ 311 h 342"/>
              <a:gd name="connsiteX67-7637" fmla="*/ 163 w 485"/>
              <a:gd name="connsiteY67-7638" fmla="*/ 311 h 342"/>
              <a:gd name="connsiteX68-7639" fmla="*/ 148 w 485"/>
              <a:gd name="connsiteY68-7640" fmla="*/ 311 h 342"/>
              <a:gd name="connsiteX69-7641" fmla="*/ 137 w 485"/>
              <a:gd name="connsiteY69-7642" fmla="*/ 316 h 342"/>
              <a:gd name="connsiteX70-7643" fmla="*/ 121 w 485"/>
              <a:gd name="connsiteY70-7644" fmla="*/ 316 h 342"/>
              <a:gd name="connsiteX71-7645" fmla="*/ 111 w 485"/>
              <a:gd name="connsiteY71-7646" fmla="*/ 321 h 342"/>
              <a:gd name="connsiteX72-7647" fmla="*/ 100 w 485"/>
              <a:gd name="connsiteY72-7648" fmla="*/ 321 h 342"/>
              <a:gd name="connsiteX73-7649" fmla="*/ 90 w 485"/>
              <a:gd name="connsiteY73-7650" fmla="*/ 327 h 342"/>
              <a:gd name="connsiteX74-7651" fmla="*/ 84 w 485"/>
              <a:gd name="connsiteY74-7652" fmla="*/ 327 h 342"/>
              <a:gd name="connsiteX75-7653" fmla="*/ 69 w 485"/>
              <a:gd name="connsiteY75-7654" fmla="*/ 332 h 342"/>
              <a:gd name="connsiteX76-7655" fmla="*/ 53 w 485"/>
              <a:gd name="connsiteY76-7656" fmla="*/ 337 h 342"/>
              <a:gd name="connsiteX77-7657" fmla="*/ 48 w 485"/>
              <a:gd name="connsiteY77-7658" fmla="*/ 342 h 342"/>
              <a:gd name="connsiteX78-7659" fmla="*/ 37 w 485"/>
              <a:gd name="connsiteY78-7660" fmla="*/ 342 h 342"/>
              <a:gd name="connsiteX79-7661" fmla="*/ 32 w 485"/>
              <a:gd name="connsiteY79-7662" fmla="*/ 342 h 342"/>
              <a:gd name="connsiteX80-7663" fmla="*/ 26 w 485"/>
              <a:gd name="connsiteY80-7664" fmla="*/ 337 h 342"/>
              <a:gd name="connsiteX81-7665" fmla="*/ 21 w 485"/>
              <a:gd name="connsiteY81-7666" fmla="*/ 337 h 342"/>
              <a:gd name="connsiteX82-7667" fmla="*/ 16 w 485"/>
              <a:gd name="connsiteY82-7668" fmla="*/ 332 h 342"/>
              <a:gd name="connsiteX83-7669" fmla="*/ 11 w 485"/>
              <a:gd name="connsiteY83-7670" fmla="*/ 327 h 342"/>
              <a:gd name="connsiteX84-7671" fmla="*/ 5 w 485"/>
              <a:gd name="connsiteY84-7672" fmla="*/ 321 h 342"/>
              <a:gd name="connsiteX85-7673" fmla="*/ 0 w 485"/>
              <a:gd name="connsiteY85-7674" fmla="*/ 316 h 342"/>
              <a:gd name="connsiteX86-7675" fmla="*/ 0 w 485"/>
              <a:gd name="connsiteY86-7676" fmla="*/ 311 h 342"/>
              <a:gd name="connsiteX87-7677" fmla="*/ 0 w 485"/>
              <a:gd name="connsiteY87-7678" fmla="*/ 305 h 342"/>
              <a:gd name="connsiteX88-7679" fmla="*/ 0 w 485"/>
              <a:gd name="connsiteY88-7680" fmla="*/ 300 h 342"/>
              <a:gd name="connsiteX89-7681" fmla="*/ 5 w 485"/>
              <a:gd name="connsiteY89-7682" fmla="*/ 295 h 342"/>
              <a:gd name="connsiteX90-7683" fmla="*/ 11 w 485"/>
              <a:gd name="connsiteY90-7684" fmla="*/ 290 h 342"/>
              <a:gd name="connsiteX91-7685" fmla="*/ 21 w 485"/>
              <a:gd name="connsiteY91-7686" fmla="*/ 284 h 342"/>
              <a:gd name="connsiteX92-7687" fmla="*/ 26 w 485"/>
              <a:gd name="connsiteY92-7688" fmla="*/ 279 h 342"/>
              <a:gd name="connsiteX93-7689" fmla="*/ 32 w 485"/>
              <a:gd name="connsiteY93-7690" fmla="*/ 274 h 342"/>
              <a:gd name="connsiteX94-7691" fmla="*/ 42 w 485"/>
              <a:gd name="connsiteY94-7692" fmla="*/ 269 h 342"/>
              <a:gd name="connsiteX95-7693" fmla="*/ 53 w 485"/>
              <a:gd name="connsiteY95-7694" fmla="*/ 258 h 342"/>
              <a:gd name="connsiteX96-7695" fmla="*/ 58 w 485"/>
              <a:gd name="connsiteY96-7696" fmla="*/ 247 h 342"/>
              <a:gd name="connsiteX97-7697" fmla="*/ 69 w 485"/>
              <a:gd name="connsiteY97-7698" fmla="*/ 237 h 342"/>
              <a:gd name="connsiteX98-7699" fmla="*/ 79 w 485"/>
              <a:gd name="connsiteY98-7700" fmla="*/ 221 h 342"/>
              <a:gd name="connsiteX99-7701" fmla="*/ 95 w 485"/>
              <a:gd name="connsiteY99-7702" fmla="*/ 205 h 342"/>
              <a:gd name="connsiteX100-7703" fmla="*/ 116 w 485"/>
              <a:gd name="connsiteY100-7704" fmla="*/ 168 h 342"/>
              <a:gd name="connsiteX101-7705" fmla="*/ 142 w 485"/>
              <a:gd name="connsiteY101-7706" fmla="*/ 137 h 342"/>
              <a:gd name="connsiteX102-7707" fmla="*/ 163 w 485"/>
              <a:gd name="connsiteY102-7708" fmla="*/ 105 h 342"/>
              <a:gd name="connsiteX103-7709" fmla="*/ 184 w 485"/>
              <a:gd name="connsiteY103-7710" fmla="*/ 68 h 342"/>
              <a:gd name="connsiteX104-7711" fmla="*/ 190 w 485"/>
              <a:gd name="connsiteY104-7712" fmla="*/ 52 h 342"/>
              <a:gd name="connsiteX0-7713" fmla="*/ 295 w 485"/>
              <a:gd name="connsiteY0-7714" fmla="*/ 0 h 342"/>
              <a:gd name="connsiteX1-7715" fmla="*/ 290 w 485"/>
              <a:gd name="connsiteY1-7716" fmla="*/ 10 h 342"/>
              <a:gd name="connsiteX2-7717" fmla="*/ 279 w 485"/>
              <a:gd name="connsiteY2-7718" fmla="*/ 21 h 342"/>
              <a:gd name="connsiteX3-7719" fmla="*/ 274 w 485"/>
              <a:gd name="connsiteY3-7720" fmla="*/ 31 h 342"/>
              <a:gd name="connsiteX4-7721" fmla="*/ 248 w 485"/>
              <a:gd name="connsiteY4-7722" fmla="*/ 68 h 342"/>
              <a:gd name="connsiteX5-7723" fmla="*/ 216 w 485"/>
              <a:gd name="connsiteY5-7724" fmla="*/ 105 h 342"/>
              <a:gd name="connsiteX6-7725" fmla="*/ 190 w 485"/>
              <a:gd name="connsiteY6-7726" fmla="*/ 142 h 342"/>
              <a:gd name="connsiteX7-7727" fmla="*/ 163 w 485"/>
              <a:gd name="connsiteY7-7728" fmla="*/ 179 h 342"/>
              <a:gd name="connsiteX8-7729" fmla="*/ 137 w 485"/>
              <a:gd name="connsiteY8-7730" fmla="*/ 216 h 342"/>
              <a:gd name="connsiteX9-7731" fmla="*/ 121 w 485"/>
              <a:gd name="connsiteY9-7732" fmla="*/ 232 h 342"/>
              <a:gd name="connsiteX10-7733" fmla="*/ 111 w 485"/>
              <a:gd name="connsiteY10-7734" fmla="*/ 247 h 342"/>
              <a:gd name="connsiteX11-7735" fmla="*/ 100 w 485"/>
              <a:gd name="connsiteY11-7736" fmla="*/ 258 h 342"/>
              <a:gd name="connsiteX12-7737" fmla="*/ 95 w 485"/>
              <a:gd name="connsiteY12-7738" fmla="*/ 269 h 342"/>
              <a:gd name="connsiteX13-7739" fmla="*/ 90 w 485"/>
              <a:gd name="connsiteY13-7740" fmla="*/ 274 h 342"/>
              <a:gd name="connsiteX14-7741" fmla="*/ 84 w 485"/>
              <a:gd name="connsiteY14-7742" fmla="*/ 284 h 342"/>
              <a:gd name="connsiteX15-7743" fmla="*/ 84 w 485"/>
              <a:gd name="connsiteY15-7744" fmla="*/ 284 h 342"/>
              <a:gd name="connsiteX16-7745" fmla="*/ 84 w 485"/>
              <a:gd name="connsiteY16-7746" fmla="*/ 290 h 342"/>
              <a:gd name="connsiteX17-7747" fmla="*/ 90 w 485"/>
              <a:gd name="connsiteY17-7748" fmla="*/ 290 h 342"/>
              <a:gd name="connsiteX18-7749" fmla="*/ 95 w 485"/>
              <a:gd name="connsiteY18-7750" fmla="*/ 290 h 342"/>
              <a:gd name="connsiteX19-7751" fmla="*/ 100 w 485"/>
              <a:gd name="connsiteY19-7752" fmla="*/ 290 h 342"/>
              <a:gd name="connsiteX20-7753" fmla="*/ 111 w 485"/>
              <a:gd name="connsiteY20-7754" fmla="*/ 290 h 342"/>
              <a:gd name="connsiteX21-7755" fmla="*/ 121 w 485"/>
              <a:gd name="connsiteY21-7756" fmla="*/ 284 h 342"/>
              <a:gd name="connsiteX22-7757" fmla="*/ 137 w 485"/>
              <a:gd name="connsiteY22-7758" fmla="*/ 284 h 342"/>
              <a:gd name="connsiteX23-7759" fmla="*/ 153 w 485"/>
              <a:gd name="connsiteY23-7760" fmla="*/ 284 h 342"/>
              <a:gd name="connsiteX24-7761" fmla="*/ 174 w 485"/>
              <a:gd name="connsiteY24-7762" fmla="*/ 279 h 342"/>
              <a:gd name="connsiteX25-7763" fmla="*/ 216 w 485"/>
              <a:gd name="connsiteY25-7764" fmla="*/ 274 h 342"/>
              <a:gd name="connsiteX26-7765" fmla="*/ 258 w 485"/>
              <a:gd name="connsiteY26-7766" fmla="*/ 269 h 342"/>
              <a:gd name="connsiteX27-7767" fmla="*/ 295 w 485"/>
              <a:gd name="connsiteY27-7768" fmla="*/ 263 h 342"/>
              <a:gd name="connsiteX28-7769" fmla="*/ 332 w 485"/>
              <a:gd name="connsiteY28-7770" fmla="*/ 253 h 342"/>
              <a:gd name="connsiteX29-7771" fmla="*/ 348 w 485"/>
              <a:gd name="connsiteY29-7772" fmla="*/ 253 h 342"/>
              <a:gd name="connsiteX30-7773" fmla="*/ 364 w 485"/>
              <a:gd name="connsiteY30-7774" fmla="*/ 247 h 342"/>
              <a:gd name="connsiteX31-7775" fmla="*/ 374 w 485"/>
              <a:gd name="connsiteY31-7776" fmla="*/ 247 h 342"/>
              <a:gd name="connsiteX32-7777" fmla="*/ 390 w 485"/>
              <a:gd name="connsiteY32-7778" fmla="*/ 242 h 342"/>
              <a:gd name="connsiteX33-7779" fmla="*/ 395 w 485"/>
              <a:gd name="connsiteY33-7780" fmla="*/ 242 h 342"/>
              <a:gd name="connsiteX34-7781" fmla="*/ 406 w 485"/>
              <a:gd name="connsiteY34-7782" fmla="*/ 242 h 342"/>
              <a:gd name="connsiteX35-7783" fmla="*/ 406 w 485"/>
              <a:gd name="connsiteY35-7784" fmla="*/ 242 h 342"/>
              <a:gd name="connsiteX36-7785" fmla="*/ 411 w 485"/>
              <a:gd name="connsiteY36-7786" fmla="*/ 242 h 342"/>
              <a:gd name="connsiteX37-7787" fmla="*/ 416 w 485"/>
              <a:gd name="connsiteY37-7788" fmla="*/ 242 h 342"/>
              <a:gd name="connsiteX38-7789" fmla="*/ 422 w 485"/>
              <a:gd name="connsiteY38-7790" fmla="*/ 242 h 342"/>
              <a:gd name="connsiteX39-7791" fmla="*/ 427 w 485"/>
              <a:gd name="connsiteY39-7792" fmla="*/ 242 h 342"/>
              <a:gd name="connsiteX40-7793" fmla="*/ 437 w 485"/>
              <a:gd name="connsiteY40-7794" fmla="*/ 242 h 342"/>
              <a:gd name="connsiteX41-7795" fmla="*/ 443 w 485"/>
              <a:gd name="connsiteY41-7796" fmla="*/ 247 h 342"/>
              <a:gd name="connsiteX42-7797" fmla="*/ 453 w 485"/>
              <a:gd name="connsiteY42-7798" fmla="*/ 247 h 342"/>
              <a:gd name="connsiteX43-7799" fmla="*/ 464 w 485"/>
              <a:gd name="connsiteY43-7800" fmla="*/ 253 h 342"/>
              <a:gd name="connsiteX44-7801" fmla="*/ 469 w 485"/>
              <a:gd name="connsiteY44-7802" fmla="*/ 258 h 342"/>
              <a:gd name="connsiteX45-7803" fmla="*/ 479 w 485"/>
              <a:gd name="connsiteY45-7804" fmla="*/ 269 h 342"/>
              <a:gd name="connsiteX46-7805" fmla="*/ 479 w 485"/>
              <a:gd name="connsiteY46-7806" fmla="*/ 274 h 342"/>
              <a:gd name="connsiteX47-7807" fmla="*/ 485 w 485"/>
              <a:gd name="connsiteY47-7808" fmla="*/ 274 h 342"/>
              <a:gd name="connsiteX48-7809" fmla="*/ 485 w 485"/>
              <a:gd name="connsiteY48-7810" fmla="*/ 279 h 342"/>
              <a:gd name="connsiteX49-7811" fmla="*/ 469 w 485"/>
              <a:gd name="connsiteY49-7812" fmla="*/ 284 h 342"/>
              <a:gd name="connsiteX50-7813" fmla="*/ 464 w 485"/>
              <a:gd name="connsiteY50-7814" fmla="*/ 284 h 342"/>
              <a:gd name="connsiteX51-7815" fmla="*/ 458 w 485"/>
              <a:gd name="connsiteY51-7816" fmla="*/ 284 h 342"/>
              <a:gd name="connsiteX52-7817" fmla="*/ 453 w 485"/>
              <a:gd name="connsiteY52-7818" fmla="*/ 284 h 342"/>
              <a:gd name="connsiteX53-7819" fmla="*/ 443 w 485"/>
              <a:gd name="connsiteY53-7820" fmla="*/ 284 h 342"/>
              <a:gd name="connsiteX54-7821" fmla="*/ 432 w 485"/>
              <a:gd name="connsiteY54-7822" fmla="*/ 284 h 342"/>
              <a:gd name="connsiteX55-7823" fmla="*/ 416 w 485"/>
              <a:gd name="connsiteY55-7824" fmla="*/ 290 h 342"/>
              <a:gd name="connsiteX56-7825" fmla="*/ 400 w 485"/>
              <a:gd name="connsiteY56-7826" fmla="*/ 290 h 342"/>
              <a:gd name="connsiteX57-7827" fmla="*/ 379 w 485"/>
              <a:gd name="connsiteY57-7828" fmla="*/ 290 h 342"/>
              <a:gd name="connsiteX58-7829" fmla="*/ 353 w 485"/>
              <a:gd name="connsiteY58-7830" fmla="*/ 295 h 342"/>
              <a:gd name="connsiteX59-7831" fmla="*/ 327 w 485"/>
              <a:gd name="connsiteY59-7832" fmla="*/ 295 h 342"/>
              <a:gd name="connsiteX60-7833" fmla="*/ 295 w 485"/>
              <a:gd name="connsiteY60-7834" fmla="*/ 295 h 342"/>
              <a:gd name="connsiteX61-7835" fmla="*/ 269 w 485"/>
              <a:gd name="connsiteY61-7836" fmla="*/ 300 h 342"/>
              <a:gd name="connsiteX62-7837" fmla="*/ 248 w 485"/>
              <a:gd name="connsiteY62-7838" fmla="*/ 300 h 342"/>
              <a:gd name="connsiteX63-7839" fmla="*/ 221 w 485"/>
              <a:gd name="connsiteY63-7840" fmla="*/ 305 h 342"/>
              <a:gd name="connsiteX64-7841" fmla="*/ 200 w 485"/>
              <a:gd name="connsiteY64-7842" fmla="*/ 305 h 342"/>
              <a:gd name="connsiteX65-7843" fmla="*/ 184 w 485"/>
              <a:gd name="connsiteY65-7844" fmla="*/ 311 h 342"/>
              <a:gd name="connsiteX66-7845" fmla="*/ 163 w 485"/>
              <a:gd name="connsiteY66-7846" fmla="*/ 311 h 342"/>
              <a:gd name="connsiteX67-7847" fmla="*/ 148 w 485"/>
              <a:gd name="connsiteY67-7848" fmla="*/ 311 h 342"/>
              <a:gd name="connsiteX68-7849" fmla="*/ 137 w 485"/>
              <a:gd name="connsiteY68-7850" fmla="*/ 316 h 342"/>
              <a:gd name="connsiteX69-7851" fmla="*/ 121 w 485"/>
              <a:gd name="connsiteY69-7852" fmla="*/ 316 h 342"/>
              <a:gd name="connsiteX70-7853" fmla="*/ 111 w 485"/>
              <a:gd name="connsiteY70-7854" fmla="*/ 321 h 342"/>
              <a:gd name="connsiteX71-7855" fmla="*/ 100 w 485"/>
              <a:gd name="connsiteY71-7856" fmla="*/ 321 h 342"/>
              <a:gd name="connsiteX72-7857" fmla="*/ 90 w 485"/>
              <a:gd name="connsiteY72-7858" fmla="*/ 327 h 342"/>
              <a:gd name="connsiteX73-7859" fmla="*/ 84 w 485"/>
              <a:gd name="connsiteY73-7860" fmla="*/ 327 h 342"/>
              <a:gd name="connsiteX74-7861" fmla="*/ 69 w 485"/>
              <a:gd name="connsiteY74-7862" fmla="*/ 332 h 342"/>
              <a:gd name="connsiteX75-7863" fmla="*/ 53 w 485"/>
              <a:gd name="connsiteY75-7864" fmla="*/ 337 h 342"/>
              <a:gd name="connsiteX76-7865" fmla="*/ 48 w 485"/>
              <a:gd name="connsiteY76-7866" fmla="*/ 342 h 342"/>
              <a:gd name="connsiteX77-7867" fmla="*/ 37 w 485"/>
              <a:gd name="connsiteY77-7868" fmla="*/ 342 h 342"/>
              <a:gd name="connsiteX78-7869" fmla="*/ 32 w 485"/>
              <a:gd name="connsiteY78-7870" fmla="*/ 342 h 342"/>
              <a:gd name="connsiteX79-7871" fmla="*/ 26 w 485"/>
              <a:gd name="connsiteY79-7872" fmla="*/ 337 h 342"/>
              <a:gd name="connsiteX80-7873" fmla="*/ 21 w 485"/>
              <a:gd name="connsiteY80-7874" fmla="*/ 337 h 342"/>
              <a:gd name="connsiteX81-7875" fmla="*/ 16 w 485"/>
              <a:gd name="connsiteY81-7876" fmla="*/ 332 h 342"/>
              <a:gd name="connsiteX82-7877" fmla="*/ 11 w 485"/>
              <a:gd name="connsiteY82-7878" fmla="*/ 327 h 342"/>
              <a:gd name="connsiteX83-7879" fmla="*/ 5 w 485"/>
              <a:gd name="connsiteY83-7880" fmla="*/ 321 h 342"/>
              <a:gd name="connsiteX84-7881" fmla="*/ 0 w 485"/>
              <a:gd name="connsiteY84-7882" fmla="*/ 316 h 342"/>
              <a:gd name="connsiteX85-7883" fmla="*/ 0 w 485"/>
              <a:gd name="connsiteY85-7884" fmla="*/ 311 h 342"/>
              <a:gd name="connsiteX86-7885" fmla="*/ 0 w 485"/>
              <a:gd name="connsiteY86-7886" fmla="*/ 305 h 342"/>
              <a:gd name="connsiteX87-7887" fmla="*/ 0 w 485"/>
              <a:gd name="connsiteY87-7888" fmla="*/ 300 h 342"/>
              <a:gd name="connsiteX88-7889" fmla="*/ 5 w 485"/>
              <a:gd name="connsiteY88-7890" fmla="*/ 295 h 342"/>
              <a:gd name="connsiteX89-7891" fmla="*/ 11 w 485"/>
              <a:gd name="connsiteY89-7892" fmla="*/ 290 h 342"/>
              <a:gd name="connsiteX90-7893" fmla="*/ 21 w 485"/>
              <a:gd name="connsiteY90-7894" fmla="*/ 284 h 342"/>
              <a:gd name="connsiteX91-7895" fmla="*/ 26 w 485"/>
              <a:gd name="connsiteY91-7896" fmla="*/ 279 h 342"/>
              <a:gd name="connsiteX92-7897" fmla="*/ 32 w 485"/>
              <a:gd name="connsiteY92-7898" fmla="*/ 274 h 342"/>
              <a:gd name="connsiteX93-7899" fmla="*/ 42 w 485"/>
              <a:gd name="connsiteY93-7900" fmla="*/ 269 h 342"/>
              <a:gd name="connsiteX94-7901" fmla="*/ 53 w 485"/>
              <a:gd name="connsiteY94-7902" fmla="*/ 258 h 342"/>
              <a:gd name="connsiteX95-7903" fmla="*/ 58 w 485"/>
              <a:gd name="connsiteY95-7904" fmla="*/ 247 h 342"/>
              <a:gd name="connsiteX96-7905" fmla="*/ 69 w 485"/>
              <a:gd name="connsiteY96-7906" fmla="*/ 237 h 342"/>
              <a:gd name="connsiteX97-7907" fmla="*/ 79 w 485"/>
              <a:gd name="connsiteY97-7908" fmla="*/ 221 h 342"/>
              <a:gd name="connsiteX98-7909" fmla="*/ 95 w 485"/>
              <a:gd name="connsiteY98-7910" fmla="*/ 205 h 342"/>
              <a:gd name="connsiteX99-7911" fmla="*/ 116 w 485"/>
              <a:gd name="connsiteY99-7912" fmla="*/ 168 h 342"/>
              <a:gd name="connsiteX100-7913" fmla="*/ 142 w 485"/>
              <a:gd name="connsiteY100-7914" fmla="*/ 137 h 342"/>
              <a:gd name="connsiteX101-7915" fmla="*/ 163 w 485"/>
              <a:gd name="connsiteY101-7916" fmla="*/ 105 h 342"/>
              <a:gd name="connsiteX102-7917" fmla="*/ 184 w 485"/>
              <a:gd name="connsiteY102-7918" fmla="*/ 68 h 342"/>
              <a:gd name="connsiteX103-7919" fmla="*/ 190 w 485"/>
              <a:gd name="connsiteY103-7920" fmla="*/ 52 h 342"/>
              <a:gd name="connsiteX0-7921" fmla="*/ 295 w 485"/>
              <a:gd name="connsiteY0-7922" fmla="*/ 0 h 342"/>
              <a:gd name="connsiteX1-7923" fmla="*/ 290 w 485"/>
              <a:gd name="connsiteY1-7924" fmla="*/ 10 h 342"/>
              <a:gd name="connsiteX2-7925" fmla="*/ 279 w 485"/>
              <a:gd name="connsiteY2-7926" fmla="*/ 21 h 342"/>
              <a:gd name="connsiteX3-7927" fmla="*/ 248 w 485"/>
              <a:gd name="connsiteY3-7928" fmla="*/ 68 h 342"/>
              <a:gd name="connsiteX4-7929" fmla="*/ 216 w 485"/>
              <a:gd name="connsiteY4-7930" fmla="*/ 105 h 342"/>
              <a:gd name="connsiteX5-7931" fmla="*/ 190 w 485"/>
              <a:gd name="connsiteY5-7932" fmla="*/ 142 h 342"/>
              <a:gd name="connsiteX6-7933" fmla="*/ 163 w 485"/>
              <a:gd name="connsiteY6-7934" fmla="*/ 179 h 342"/>
              <a:gd name="connsiteX7-7935" fmla="*/ 137 w 485"/>
              <a:gd name="connsiteY7-7936" fmla="*/ 216 h 342"/>
              <a:gd name="connsiteX8-7937" fmla="*/ 121 w 485"/>
              <a:gd name="connsiteY8-7938" fmla="*/ 232 h 342"/>
              <a:gd name="connsiteX9-7939" fmla="*/ 111 w 485"/>
              <a:gd name="connsiteY9-7940" fmla="*/ 247 h 342"/>
              <a:gd name="connsiteX10-7941" fmla="*/ 100 w 485"/>
              <a:gd name="connsiteY10-7942" fmla="*/ 258 h 342"/>
              <a:gd name="connsiteX11-7943" fmla="*/ 95 w 485"/>
              <a:gd name="connsiteY11-7944" fmla="*/ 269 h 342"/>
              <a:gd name="connsiteX12-7945" fmla="*/ 90 w 485"/>
              <a:gd name="connsiteY12-7946" fmla="*/ 274 h 342"/>
              <a:gd name="connsiteX13-7947" fmla="*/ 84 w 485"/>
              <a:gd name="connsiteY13-7948" fmla="*/ 284 h 342"/>
              <a:gd name="connsiteX14-7949" fmla="*/ 84 w 485"/>
              <a:gd name="connsiteY14-7950" fmla="*/ 284 h 342"/>
              <a:gd name="connsiteX15-7951" fmla="*/ 84 w 485"/>
              <a:gd name="connsiteY15-7952" fmla="*/ 290 h 342"/>
              <a:gd name="connsiteX16-7953" fmla="*/ 90 w 485"/>
              <a:gd name="connsiteY16-7954" fmla="*/ 290 h 342"/>
              <a:gd name="connsiteX17-7955" fmla="*/ 95 w 485"/>
              <a:gd name="connsiteY17-7956" fmla="*/ 290 h 342"/>
              <a:gd name="connsiteX18-7957" fmla="*/ 100 w 485"/>
              <a:gd name="connsiteY18-7958" fmla="*/ 290 h 342"/>
              <a:gd name="connsiteX19-7959" fmla="*/ 111 w 485"/>
              <a:gd name="connsiteY19-7960" fmla="*/ 290 h 342"/>
              <a:gd name="connsiteX20-7961" fmla="*/ 121 w 485"/>
              <a:gd name="connsiteY20-7962" fmla="*/ 284 h 342"/>
              <a:gd name="connsiteX21-7963" fmla="*/ 137 w 485"/>
              <a:gd name="connsiteY21-7964" fmla="*/ 284 h 342"/>
              <a:gd name="connsiteX22-7965" fmla="*/ 153 w 485"/>
              <a:gd name="connsiteY22-7966" fmla="*/ 284 h 342"/>
              <a:gd name="connsiteX23-7967" fmla="*/ 174 w 485"/>
              <a:gd name="connsiteY23-7968" fmla="*/ 279 h 342"/>
              <a:gd name="connsiteX24-7969" fmla="*/ 216 w 485"/>
              <a:gd name="connsiteY24-7970" fmla="*/ 274 h 342"/>
              <a:gd name="connsiteX25-7971" fmla="*/ 258 w 485"/>
              <a:gd name="connsiteY25-7972" fmla="*/ 269 h 342"/>
              <a:gd name="connsiteX26-7973" fmla="*/ 295 w 485"/>
              <a:gd name="connsiteY26-7974" fmla="*/ 263 h 342"/>
              <a:gd name="connsiteX27-7975" fmla="*/ 332 w 485"/>
              <a:gd name="connsiteY27-7976" fmla="*/ 253 h 342"/>
              <a:gd name="connsiteX28-7977" fmla="*/ 348 w 485"/>
              <a:gd name="connsiteY28-7978" fmla="*/ 253 h 342"/>
              <a:gd name="connsiteX29-7979" fmla="*/ 364 w 485"/>
              <a:gd name="connsiteY29-7980" fmla="*/ 247 h 342"/>
              <a:gd name="connsiteX30-7981" fmla="*/ 374 w 485"/>
              <a:gd name="connsiteY30-7982" fmla="*/ 247 h 342"/>
              <a:gd name="connsiteX31-7983" fmla="*/ 390 w 485"/>
              <a:gd name="connsiteY31-7984" fmla="*/ 242 h 342"/>
              <a:gd name="connsiteX32-7985" fmla="*/ 395 w 485"/>
              <a:gd name="connsiteY32-7986" fmla="*/ 242 h 342"/>
              <a:gd name="connsiteX33-7987" fmla="*/ 406 w 485"/>
              <a:gd name="connsiteY33-7988" fmla="*/ 242 h 342"/>
              <a:gd name="connsiteX34-7989" fmla="*/ 406 w 485"/>
              <a:gd name="connsiteY34-7990" fmla="*/ 242 h 342"/>
              <a:gd name="connsiteX35-7991" fmla="*/ 411 w 485"/>
              <a:gd name="connsiteY35-7992" fmla="*/ 242 h 342"/>
              <a:gd name="connsiteX36-7993" fmla="*/ 416 w 485"/>
              <a:gd name="connsiteY36-7994" fmla="*/ 242 h 342"/>
              <a:gd name="connsiteX37-7995" fmla="*/ 422 w 485"/>
              <a:gd name="connsiteY37-7996" fmla="*/ 242 h 342"/>
              <a:gd name="connsiteX38-7997" fmla="*/ 427 w 485"/>
              <a:gd name="connsiteY38-7998" fmla="*/ 242 h 342"/>
              <a:gd name="connsiteX39-7999" fmla="*/ 437 w 485"/>
              <a:gd name="connsiteY39-8000" fmla="*/ 242 h 342"/>
              <a:gd name="connsiteX40-8001" fmla="*/ 443 w 485"/>
              <a:gd name="connsiteY40-8002" fmla="*/ 247 h 342"/>
              <a:gd name="connsiteX41-8003" fmla="*/ 453 w 485"/>
              <a:gd name="connsiteY41-8004" fmla="*/ 247 h 342"/>
              <a:gd name="connsiteX42-8005" fmla="*/ 464 w 485"/>
              <a:gd name="connsiteY42-8006" fmla="*/ 253 h 342"/>
              <a:gd name="connsiteX43-8007" fmla="*/ 469 w 485"/>
              <a:gd name="connsiteY43-8008" fmla="*/ 258 h 342"/>
              <a:gd name="connsiteX44-8009" fmla="*/ 479 w 485"/>
              <a:gd name="connsiteY44-8010" fmla="*/ 269 h 342"/>
              <a:gd name="connsiteX45-8011" fmla="*/ 479 w 485"/>
              <a:gd name="connsiteY45-8012" fmla="*/ 274 h 342"/>
              <a:gd name="connsiteX46-8013" fmla="*/ 485 w 485"/>
              <a:gd name="connsiteY46-8014" fmla="*/ 274 h 342"/>
              <a:gd name="connsiteX47-8015" fmla="*/ 485 w 485"/>
              <a:gd name="connsiteY47-8016" fmla="*/ 279 h 342"/>
              <a:gd name="connsiteX48-8017" fmla="*/ 469 w 485"/>
              <a:gd name="connsiteY48-8018" fmla="*/ 284 h 342"/>
              <a:gd name="connsiteX49-8019" fmla="*/ 464 w 485"/>
              <a:gd name="connsiteY49-8020" fmla="*/ 284 h 342"/>
              <a:gd name="connsiteX50-8021" fmla="*/ 458 w 485"/>
              <a:gd name="connsiteY50-8022" fmla="*/ 284 h 342"/>
              <a:gd name="connsiteX51-8023" fmla="*/ 453 w 485"/>
              <a:gd name="connsiteY51-8024" fmla="*/ 284 h 342"/>
              <a:gd name="connsiteX52-8025" fmla="*/ 443 w 485"/>
              <a:gd name="connsiteY52-8026" fmla="*/ 284 h 342"/>
              <a:gd name="connsiteX53-8027" fmla="*/ 432 w 485"/>
              <a:gd name="connsiteY53-8028" fmla="*/ 284 h 342"/>
              <a:gd name="connsiteX54-8029" fmla="*/ 416 w 485"/>
              <a:gd name="connsiteY54-8030" fmla="*/ 290 h 342"/>
              <a:gd name="connsiteX55-8031" fmla="*/ 400 w 485"/>
              <a:gd name="connsiteY55-8032" fmla="*/ 290 h 342"/>
              <a:gd name="connsiteX56-8033" fmla="*/ 379 w 485"/>
              <a:gd name="connsiteY56-8034" fmla="*/ 290 h 342"/>
              <a:gd name="connsiteX57-8035" fmla="*/ 353 w 485"/>
              <a:gd name="connsiteY57-8036" fmla="*/ 295 h 342"/>
              <a:gd name="connsiteX58-8037" fmla="*/ 327 w 485"/>
              <a:gd name="connsiteY58-8038" fmla="*/ 295 h 342"/>
              <a:gd name="connsiteX59-8039" fmla="*/ 295 w 485"/>
              <a:gd name="connsiteY59-8040" fmla="*/ 295 h 342"/>
              <a:gd name="connsiteX60-8041" fmla="*/ 269 w 485"/>
              <a:gd name="connsiteY60-8042" fmla="*/ 300 h 342"/>
              <a:gd name="connsiteX61-8043" fmla="*/ 248 w 485"/>
              <a:gd name="connsiteY61-8044" fmla="*/ 300 h 342"/>
              <a:gd name="connsiteX62-8045" fmla="*/ 221 w 485"/>
              <a:gd name="connsiteY62-8046" fmla="*/ 305 h 342"/>
              <a:gd name="connsiteX63-8047" fmla="*/ 200 w 485"/>
              <a:gd name="connsiteY63-8048" fmla="*/ 305 h 342"/>
              <a:gd name="connsiteX64-8049" fmla="*/ 184 w 485"/>
              <a:gd name="connsiteY64-8050" fmla="*/ 311 h 342"/>
              <a:gd name="connsiteX65-8051" fmla="*/ 163 w 485"/>
              <a:gd name="connsiteY65-8052" fmla="*/ 311 h 342"/>
              <a:gd name="connsiteX66-8053" fmla="*/ 148 w 485"/>
              <a:gd name="connsiteY66-8054" fmla="*/ 311 h 342"/>
              <a:gd name="connsiteX67-8055" fmla="*/ 137 w 485"/>
              <a:gd name="connsiteY67-8056" fmla="*/ 316 h 342"/>
              <a:gd name="connsiteX68-8057" fmla="*/ 121 w 485"/>
              <a:gd name="connsiteY68-8058" fmla="*/ 316 h 342"/>
              <a:gd name="connsiteX69-8059" fmla="*/ 111 w 485"/>
              <a:gd name="connsiteY69-8060" fmla="*/ 321 h 342"/>
              <a:gd name="connsiteX70-8061" fmla="*/ 100 w 485"/>
              <a:gd name="connsiteY70-8062" fmla="*/ 321 h 342"/>
              <a:gd name="connsiteX71-8063" fmla="*/ 90 w 485"/>
              <a:gd name="connsiteY71-8064" fmla="*/ 327 h 342"/>
              <a:gd name="connsiteX72-8065" fmla="*/ 84 w 485"/>
              <a:gd name="connsiteY72-8066" fmla="*/ 327 h 342"/>
              <a:gd name="connsiteX73-8067" fmla="*/ 69 w 485"/>
              <a:gd name="connsiteY73-8068" fmla="*/ 332 h 342"/>
              <a:gd name="connsiteX74-8069" fmla="*/ 53 w 485"/>
              <a:gd name="connsiteY74-8070" fmla="*/ 337 h 342"/>
              <a:gd name="connsiteX75-8071" fmla="*/ 48 w 485"/>
              <a:gd name="connsiteY75-8072" fmla="*/ 342 h 342"/>
              <a:gd name="connsiteX76-8073" fmla="*/ 37 w 485"/>
              <a:gd name="connsiteY76-8074" fmla="*/ 342 h 342"/>
              <a:gd name="connsiteX77-8075" fmla="*/ 32 w 485"/>
              <a:gd name="connsiteY77-8076" fmla="*/ 342 h 342"/>
              <a:gd name="connsiteX78-8077" fmla="*/ 26 w 485"/>
              <a:gd name="connsiteY78-8078" fmla="*/ 337 h 342"/>
              <a:gd name="connsiteX79-8079" fmla="*/ 21 w 485"/>
              <a:gd name="connsiteY79-8080" fmla="*/ 337 h 342"/>
              <a:gd name="connsiteX80-8081" fmla="*/ 16 w 485"/>
              <a:gd name="connsiteY80-8082" fmla="*/ 332 h 342"/>
              <a:gd name="connsiteX81-8083" fmla="*/ 11 w 485"/>
              <a:gd name="connsiteY81-8084" fmla="*/ 327 h 342"/>
              <a:gd name="connsiteX82-8085" fmla="*/ 5 w 485"/>
              <a:gd name="connsiteY82-8086" fmla="*/ 321 h 342"/>
              <a:gd name="connsiteX83-8087" fmla="*/ 0 w 485"/>
              <a:gd name="connsiteY83-8088" fmla="*/ 316 h 342"/>
              <a:gd name="connsiteX84-8089" fmla="*/ 0 w 485"/>
              <a:gd name="connsiteY84-8090" fmla="*/ 311 h 342"/>
              <a:gd name="connsiteX85-8091" fmla="*/ 0 w 485"/>
              <a:gd name="connsiteY85-8092" fmla="*/ 305 h 342"/>
              <a:gd name="connsiteX86-8093" fmla="*/ 0 w 485"/>
              <a:gd name="connsiteY86-8094" fmla="*/ 300 h 342"/>
              <a:gd name="connsiteX87-8095" fmla="*/ 5 w 485"/>
              <a:gd name="connsiteY87-8096" fmla="*/ 295 h 342"/>
              <a:gd name="connsiteX88-8097" fmla="*/ 11 w 485"/>
              <a:gd name="connsiteY88-8098" fmla="*/ 290 h 342"/>
              <a:gd name="connsiteX89-8099" fmla="*/ 21 w 485"/>
              <a:gd name="connsiteY89-8100" fmla="*/ 284 h 342"/>
              <a:gd name="connsiteX90-8101" fmla="*/ 26 w 485"/>
              <a:gd name="connsiteY90-8102" fmla="*/ 279 h 342"/>
              <a:gd name="connsiteX91-8103" fmla="*/ 32 w 485"/>
              <a:gd name="connsiteY91-8104" fmla="*/ 274 h 342"/>
              <a:gd name="connsiteX92-8105" fmla="*/ 42 w 485"/>
              <a:gd name="connsiteY92-8106" fmla="*/ 269 h 342"/>
              <a:gd name="connsiteX93-8107" fmla="*/ 53 w 485"/>
              <a:gd name="connsiteY93-8108" fmla="*/ 258 h 342"/>
              <a:gd name="connsiteX94-8109" fmla="*/ 58 w 485"/>
              <a:gd name="connsiteY94-8110" fmla="*/ 247 h 342"/>
              <a:gd name="connsiteX95-8111" fmla="*/ 69 w 485"/>
              <a:gd name="connsiteY95-8112" fmla="*/ 237 h 342"/>
              <a:gd name="connsiteX96-8113" fmla="*/ 79 w 485"/>
              <a:gd name="connsiteY96-8114" fmla="*/ 221 h 342"/>
              <a:gd name="connsiteX97-8115" fmla="*/ 95 w 485"/>
              <a:gd name="connsiteY97-8116" fmla="*/ 205 h 342"/>
              <a:gd name="connsiteX98-8117" fmla="*/ 116 w 485"/>
              <a:gd name="connsiteY98-8118" fmla="*/ 168 h 342"/>
              <a:gd name="connsiteX99-8119" fmla="*/ 142 w 485"/>
              <a:gd name="connsiteY99-8120" fmla="*/ 137 h 342"/>
              <a:gd name="connsiteX100-8121" fmla="*/ 163 w 485"/>
              <a:gd name="connsiteY100-8122" fmla="*/ 105 h 342"/>
              <a:gd name="connsiteX101-8123" fmla="*/ 184 w 485"/>
              <a:gd name="connsiteY101-8124" fmla="*/ 68 h 342"/>
              <a:gd name="connsiteX102-8125" fmla="*/ 190 w 485"/>
              <a:gd name="connsiteY102-8126" fmla="*/ 52 h 342"/>
              <a:gd name="connsiteX0-8127" fmla="*/ 295 w 485"/>
              <a:gd name="connsiteY0-8128" fmla="*/ 0 h 342"/>
              <a:gd name="connsiteX1-8129" fmla="*/ 290 w 485"/>
              <a:gd name="connsiteY1-8130" fmla="*/ 10 h 342"/>
              <a:gd name="connsiteX2-8131" fmla="*/ 248 w 485"/>
              <a:gd name="connsiteY2-8132" fmla="*/ 68 h 342"/>
              <a:gd name="connsiteX3-8133" fmla="*/ 216 w 485"/>
              <a:gd name="connsiteY3-8134" fmla="*/ 105 h 342"/>
              <a:gd name="connsiteX4-8135" fmla="*/ 190 w 485"/>
              <a:gd name="connsiteY4-8136" fmla="*/ 142 h 342"/>
              <a:gd name="connsiteX5-8137" fmla="*/ 163 w 485"/>
              <a:gd name="connsiteY5-8138" fmla="*/ 179 h 342"/>
              <a:gd name="connsiteX6-8139" fmla="*/ 137 w 485"/>
              <a:gd name="connsiteY6-8140" fmla="*/ 216 h 342"/>
              <a:gd name="connsiteX7-8141" fmla="*/ 121 w 485"/>
              <a:gd name="connsiteY7-8142" fmla="*/ 232 h 342"/>
              <a:gd name="connsiteX8-8143" fmla="*/ 111 w 485"/>
              <a:gd name="connsiteY8-8144" fmla="*/ 247 h 342"/>
              <a:gd name="connsiteX9-8145" fmla="*/ 100 w 485"/>
              <a:gd name="connsiteY9-8146" fmla="*/ 258 h 342"/>
              <a:gd name="connsiteX10-8147" fmla="*/ 95 w 485"/>
              <a:gd name="connsiteY10-8148" fmla="*/ 269 h 342"/>
              <a:gd name="connsiteX11-8149" fmla="*/ 90 w 485"/>
              <a:gd name="connsiteY11-8150" fmla="*/ 274 h 342"/>
              <a:gd name="connsiteX12-8151" fmla="*/ 84 w 485"/>
              <a:gd name="connsiteY12-8152" fmla="*/ 284 h 342"/>
              <a:gd name="connsiteX13-8153" fmla="*/ 84 w 485"/>
              <a:gd name="connsiteY13-8154" fmla="*/ 284 h 342"/>
              <a:gd name="connsiteX14-8155" fmla="*/ 84 w 485"/>
              <a:gd name="connsiteY14-8156" fmla="*/ 290 h 342"/>
              <a:gd name="connsiteX15-8157" fmla="*/ 90 w 485"/>
              <a:gd name="connsiteY15-8158" fmla="*/ 290 h 342"/>
              <a:gd name="connsiteX16-8159" fmla="*/ 95 w 485"/>
              <a:gd name="connsiteY16-8160" fmla="*/ 290 h 342"/>
              <a:gd name="connsiteX17-8161" fmla="*/ 100 w 485"/>
              <a:gd name="connsiteY17-8162" fmla="*/ 290 h 342"/>
              <a:gd name="connsiteX18-8163" fmla="*/ 111 w 485"/>
              <a:gd name="connsiteY18-8164" fmla="*/ 290 h 342"/>
              <a:gd name="connsiteX19-8165" fmla="*/ 121 w 485"/>
              <a:gd name="connsiteY19-8166" fmla="*/ 284 h 342"/>
              <a:gd name="connsiteX20-8167" fmla="*/ 137 w 485"/>
              <a:gd name="connsiteY20-8168" fmla="*/ 284 h 342"/>
              <a:gd name="connsiteX21-8169" fmla="*/ 153 w 485"/>
              <a:gd name="connsiteY21-8170" fmla="*/ 284 h 342"/>
              <a:gd name="connsiteX22-8171" fmla="*/ 174 w 485"/>
              <a:gd name="connsiteY22-8172" fmla="*/ 279 h 342"/>
              <a:gd name="connsiteX23-8173" fmla="*/ 216 w 485"/>
              <a:gd name="connsiteY23-8174" fmla="*/ 274 h 342"/>
              <a:gd name="connsiteX24-8175" fmla="*/ 258 w 485"/>
              <a:gd name="connsiteY24-8176" fmla="*/ 269 h 342"/>
              <a:gd name="connsiteX25-8177" fmla="*/ 295 w 485"/>
              <a:gd name="connsiteY25-8178" fmla="*/ 263 h 342"/>
              <a:gd name="connsiteX26-8179" fmla="*/ 332 w 485"/>
              <a:gd name="connsiteY26-8180" fmla="*/ 253 h 342"/>
              <a:gd name="connsiteX27-8181" fmla="*/ 348 w 485"/>
              <a:gd name="connsiteY27-8182" fmla="*/ 253 h 342"/>
              <a:gd name="connsiteX28-8183" fmla="*/ 364 w 485"/>
              <a:gd name="connsiteY28-8184" fmla="*/ 247 h 342"/>
              <a:gd name="connsiteX29-8185" fmla="*/ 374 w 485"/>
              <a:gd name="connsiteY29-8186" fmla="*/ 247 h 342"/>
              <a:gd name="connsiteX30-8187" fmla="*/ 390 w 485"/>
              <a:gd name="connsiteY30-8188" fmla="*/ 242 h 342"/>
              <a:gd name="connsiteX31-8189" fmla="*/ 395 w 485"/>
              <a:gd name="connsiteY31-8190" fmla="*/ 242 h 342"/>
              <a:gd name="connsiteX32-8191" fmla="*/ 406 w 485"/>
              <a:gd name="connsiteY32-8192" fmla="*/ 242 h 342"/>
              <a:gd name="connsiteX33-8193" fmla="*/ 406 w 485"/>
              <a:gd name="connsiteY33-8194" fmla="*/ 242 h 342"/>
              <a:gd name="connsiteX34-8195" fmla="*/ 411 w 485"/>
              <a:gd name="connsiteY34-8196" fmla="*/ 242 h 342"/>
              <a:gd name="connsiteX35-8197" fmla="*/ 416 w 485"/>
              <a:gd name="connsiteY35-8198" fmla="*/ 242 h 342"/>
              <a:gd name="connsiteX36-8199" fmla="*/ 422 w 485"/>
              <a:gd name="connsiteY36-8200" fmla="*/ 242 h 342"/>
              <a:gd name="connsiteX37-8201" fmla="*/ 427 w 485"/>
              <a:gd name="connsiteY37-8202" fmla="*/ 242 h 342"/>
              <a:gd name="connsiteX38-8203" fmla="*/ 437 w 485"/>
              <a:gd name="connsiteY38-8204" fmla="*/ 242 h 342"/>
              <a:gd name="connsiteX39-8205" fmla="*/ 443 w 485"/>
              <a:gd name="connsiteY39-8206" fmla="*/ 247 h 342"/>
              <a:gd name="connsiteX40-8207" fmla="*/ 453 w 485"/>
              <a:gd name="connsiteY40-8208" fmla="*/ 247 h 342"/>
              <a:gd name="connsiteX41-8209" fmla="*/ 464 w 485"/>
              <a:gd name="connsiteY41-8210" fmla="*/ 253 h 342"/>
              <a:gd name="connsiteX42-8211" fmla="*/ 469 w 485"/>
              <a:gd name="connsiteY42-8212" fmla="*/ 258 h 342"/>
              <a:gd name="connsiteX43-8213" fmla="*/ 479 w 485"/>
              <a:gd name="connsiteY43-8214" fmla="*/ 269 h 342"/>
              <a:gd name="connsiteX44-8215" fmla="*/ 479 w 485"/>
              <a:gd name="connsiteY44-8216" fmla="*/ 274 h 342"/>
              <a:gd name="connsiteX45-8217" fmla="*/ 485 w 485"/>
              <a:gd name="connsiteY45-8218" fmla="*/ 274 h 342"/>
              <a:gd name="connsiteX46-8219" fmla="*/ 485 w 485"/>
              <a:gd name="connsiteY46-8220" fmla="*/ 279 h 342"/>
              <a:gd name="connsiteX47-8221" fmla="*/ 469 w 485"/>
              <a:gd name="connsiteY47-8222" fmla="*/ 284 h 342"/>
              <a:gd name="connsiteX48-8223" fmla="*/ 464 w 485"/>
              <a:gd name="connsiteY48-8224" fmla="*/ 284 h 342"/>
              <a:gd name="connsiteX49-8225" fmla="*/ 458 w 485"/>
              <a:gd name="connsiteY49-8226" fmla="*/ 284 h 342"/>
              <a:gd name="connsiteX50-8227" fmla="*/ 453 w 485"/>
              <a:gd name="connsiteY50-8228" fmla="*/ 284 h 342"/>
              <a:gd name="connsiteX51-8229" fmla="*/ 443 w 485"/>
              <a:gd name="connsiteY51-8230" fmla="*/ 284 h 342"/>
              <a:gd name="connsiteX52-8231" fmla="*/ 432 w 485"/>
              <a:gd name="connsiteY52-8232" fmla="*/ 284 h 342"/>
              <a:gd name="connsiteX53-8233" fmla="*/ 416 w 485"/>
              <a:gd name="connsiteY53-8234" fmla="*/ 290 h 342"/>
              <a:gd name="connsiteX54-8235" fmla="*/ 400 w 485"/>
              <a:gd name="connsiteY54-8236" fmla="*/ 290 h 342"/>
              <a:gd name="connsiteX55-8237" fmla="*/ 379 w 485"/>
              <a:gd name="connsiteY55-8238" fmla="*/ 290 h 342"/>
              <a:gd name="connsiteX56-8239" fmla="*/ 353 w 485"/>
              <a:gd name="connsiteY56-8240" fmla="*/ 295 h 342"/>
              <a:gd name="connsiteX57-8241" fmla="*/ 327 w 485"/>
              <a:gd name="connsiteY57-8242" fmla="*/ 295 h 342"/>
              <a:gd name="connsiteX58-8243" fmla="*/ 295 w 485"/>
              <a:gd name="connsiteY58-8244" fmla="*/ 295 h 342"/>
              <a:gd name="connsiteX59-8245" fmla="*/ 269 w 485"/>
              <a:gd name="connsiteY59-8246" fmla="*/ 300 h 342"/>
              <a:gd name="connsiteX60-8247" fmla="*/ 248 w 485"/>
              <a:gd name="connsiteY60-8248" fmla="*/ 300 h 342"/>
              <a:gd name="connsiteX61-8249" fmla="*/ 221 w 485"/>
              <a:gd name="connsiteY61-8250" fmla="*/ 305 h 342"/>
              <a:gd name="connsiteX62-8251" fmla="*/ 200 w 485"/>
              <a:gd name="connsiteY62-8252" fmla="*/ 305 h 342"/>
              <a:gd name="connsiteX63-8253" fmla="*/ 184 w 485"/>
              <a:gd name="connsiteY63-8254" fmla="*/ 311 h 342"/>
              <a:gd name="connsiteX64-8255" fmla="*/ 163 w 485"/>
              <a:gd name="connsiteY64-8256" fmla="*/ 311 h 342"/>
              <a:gd name="connsiteX65-8257" fmla="*/ 148 w 485"/>
              <a:gd name="connsiteY65-8258" fmla="*/ 311 h 342"/>
              <a:gd name="connsiteX66-8259" fmla="*/ 137 w 485"/>
              <a:gd name="connsiteY66-8260" fmla="*/ 316 h 342"/>
              <a:gd name="connsiteX67-8261" fmla="*/ 121 w 485"/>
              <a:gd name="connsiteY67-8262" fmla="*/ 316 h 342"/>
              <a:gd name="connsiteX68-8263" fmla="*/ 111 w 485"/>
              <a:gd name="connsiteY68-8264" fmla="*/ 321 h 342"/>
              <a:gd name="connsiteX69-8265" fmla="*/ 100 w 485"/>
              <a:gd name="connsiteY69-8266" fmla="*/ 321 h 342"/>
              <a:gd name="connsiteX70-8267" fmla="*/ 90 w 485"/>
              <a:gd name="connsiteY70-8268" fmla="*/ 327 h 342"/>
              <a:gd name="connsiteX71-8269" fmla="*/ 84 w 485"/>
              <a:gd name="connsiteY71-8270" fmla="*/ 327 h 342"/>
              <a:gd name="connsiteX72-8271" fmla="*/ 69 w 485"/>
              <a:gd name="connsiteY72-8272" fmla="*/ 332 h 342"/>
              <a:gd name="connsiteX73-8273" fmla="*/ 53 w 485"/>
              <a:gd name="connsiteY73-8274" fmla="*/ 337 h 342"/>
              <a:gd name="connsiteX74-8275" fmla="*/ 48 w 485"/>
              <a:gd name="connsiteY74-8276" fmla="*/ 342 h 342"/>
              <a:gd name="connsiteX75-8277" fmla="*/ 37 w 485"/>
              <a:gd name="connsiteY75-8278" fmla="*/ 342 h 342"/>
              <a:gd name="connsiteX76-8279" fmla="*/ 32 w 485"/>
              <a:gd name="connsiteY76-8280" fmla="*/ 342 h 342"/>
              <a:gd name="connsiteX77-8281" fmla="*/ 26 w 485"/>
              <a:gd name="connsiteY77-8282" fmla="*/ 337 h 342"/>
              <a:gd name="connsiteX78-8283" fmla="*/ 21 w 485"/>
              <a:gd name="connsiteY78-8284" fmla="*/ 337 h 342"/>
              <a:gd name="connsiteX79-8285" fmla="*/ 16 w 485"/>
              <a:gd name="connsiteY79-8286" fmla="*/ 332 h 342"/>
              <a:gd name="connsiteX80-8287" fmla="*/ 11 w 485"/>
              <a:gd name="connsiteY80-8288" fmla="*/ 327 h 342"/>
              <a:gd name="connsiteX81-8289" fmla="*/ 5 w 485"/>
              <a:gd name="connsiteY81-8290" fmla="*/ 321 h 342"/>
              <a:gd name="connsiteX82-8291" fmla="*/ 0 w 485"/>
              <a:gd name="connsiteY82-8292" fmla="*/ 316 h 342"/>
              <a:gd name="connsiteX83-8293" fmla="*/ 0 w 485"/>
              <a:gd name="connsiteY83-8294" fmla="*/ 311 h 342"/>
              <a:gd name="connsiteX84-8295" fmla="*/ 0 w 485"/>
              <a:gd name="connsiteY84-8296" fmla="*/ 305 h 342"/>
              <a:gd name="connsiteX85-8297" fmla="*/ 0 w 485"/>
              <a:gd name="connsiteY85-8298" fmla="*/ 300 h 342"/>
              <a:gd name="connsiteX86-8299" fmla="*/ 5 w 485"/>
              <a:gd name="connsiteY86-8300" fmla="*/ 295 h 342"/>
              <a:gd name="connsiteX87-8301" fmla="*/ 11 w 485"/>
              <a:gd name="connsiteY87-8302" fmla="*/ 290 h 342"/>
              <a:gd name="connsiteX88-8303" fmla="*/ 21 w 485"/>
              <a:gd name="connsiteY88-8304" fmla="*/ 284 h 342"/>
              <a:gd name="connsiteX89-8305" fmla="*/ 26 w 485"/>
              <a:gd name="connsiteY89-8306" fmla="*/ 279 h 342"/>
              <a:gd name="connsiteX90-8307" fmla="*/ 32 w 485"/>
              <a:gd name="connsiteY90-8308" fmla="*/ 274 h 342"/>
              <a:gd name="connsiteX91-8309" fmla="*/ 42 w 485"/>
              <a:gd name="connsiteY91-8310" fmla="*/ 269 h 342"/>
              <a:gd name="connsiteX92-8311" fmla="*/ 53 w 485"/>
              <a:gd name="connsiteY92-8312" fmla="*/ 258 h 342"/>
              <a:gd name="connsiteX93-8313" fmla="*/ 58 w 485"/>
              <a:gd name="connsiteY93-8314" fmla="*/ 247 h 342"/>
              <a:gd name="connsiteX94-8315" fmla="*/ 69 w 485"/>
              <a:gd name="connsiteY94-8316" fmla="*/ 237 h 342"/>
              <a:gd name="connsiteX95-8317" fmla="*/ 79 w 485"/>
              <a:gd name="connsiteY95-8318" fmla="*/ 221 h 342"/>
              <a:gd name="connsiteX96-8319" fmla="*/ 95 w 485"/>
              <a:gd name="connsiteY96-8320" fmla="*/ 205 h 342"/>
              <a:gd name="connsiteX97-8321" fmla="*/ 116 w 485"/>
              <a:gd name="connsiteY97-8322" fmla="*/ 168 h 342"/>
              <a:gd name="connsiteX98-8323" fmla="*/ 142 w 485"/>
              <a:gd name="connsiteY98-8324" fmla="*/ 137 h 342"/>
              <a:gd name="connsiteX99-8325" fmla="*/ 163 w 485"/>
              <a:gd name="connsiteY99-8326" fmla="*/ 105 h 342"/>
              <a:gd name="connsiteX100-8327" fmla="*/ 184 w 485"/>
              <a:gd name="connsiteY100-8328" fmla="*/ 68 h 342"/>
              <a:gd name="connsiteX101-8329" fmla="*/ 190 w 485"/>
              <a:gd name="connsiteY101-8330" fmla="*/ 52 h 342"/>
              <a:gd name="connsiteX0-8331" fmla="*/ 295 w 485"/>
              <a:gd name="connsiteY0-8332" fmla="*/ 0 h 342"/>
              <a:gd name="connsiteX1-8333" fmla="*/ 248 w 485"/>
              <a:gd name="connsiteY1-8334" fmla="*/ 68 h 342"/>
              <a:gd name="connsiteX2-8335" fmla="*/ 216 w 485"/>
              <a:gd name="connsiteY2-8336" fmla="*/ 105 h 342"/>
              <a:gd name="connsiteX3-8337" fmla="*/ 190 w 485"/>
              <a:gd name="connsiteY3-8338" fmla="*/ 142 h 342"/>
              <a:gd name="connsiteX4-8339" fmla="*/ 163 w 485"/>
              <a:gd name="connsiteY4-8340" fmla="*/ 179 h 342"/>
              <a:gd name="connsiteX5-8341" fmla="*/ 137 w 485"/>
              <a:gd name="connsiteY5-8342" fmla="*/ 216 h 342"/>
              <a:gd name="connsiteX6-8343" fmla="*/ 121 w 485"/>
              <a:gd name="connsiteY6-8344" fmla="*/ 232 h 342"/>
              <a:gd name="connsiteX7-8345" fmla="*/ 111 w 485"/>
              <a:gd name="connsiteY7-8346" fmla="*/ 247 h 342"/>
              <a:gd name="connsiteX8-8347" fmla="*/ 100 w 485"/>
              <a:gd name="connsiteY8-8348" fmla="*/ 258 h 342"/>
              <a:gd name="connsiteX9-8349" fmla="*/ 95 w 485"/>
              <a:gd name="connsiteY9-8350" fmla="*/ 269 h 342"/>
              <a:gd name="connsiteX10-8351" fmla="*/ 90 w 485"/>
              <a:gd name="connsiteY10-8352" fmla="*/ 274 h 342"/>
              <a:gd name="connsiteX11-8353" fmla="*/ 84 w 485"/>
              <a:gd name="connsiteY11-8354" fmla="*/ 284 h 342"/>
              <a:gd name="connsiteX12-8355" fmla="*/ 84 w 485"/>
              <a:gd name="connsiteY12-8356" fmla="*/ 284 h 342"/>
              <a:gd name="connsiteX13-8357" fmla="*/ 84 w 485"/>
              <a:gd name="connsiteY13-8358" fmla="*/ 290 h 342"/>
              <a:gd name="connsiteX14-8359" fmla="*/ 90 w 485"/>
              <a:gd name="connsiteY14-8360" fmla="*/ 290 h 342"/>
              <a:gd name="connsiteX15-8361" fmla="*/ 95 w 485"/>
              <a:gd name="connsiteY15-8362" fmla="*/ 290 h 342"/>
              <a:gd name="connsiteX16-8363" fmla="*/ 100 w 485"/>
              <a:gd name="connsiteY16-8364" fmla="*/ 290 h 342"/>
              <a:gd name="connsiteX17-8365" fmla="*/ 111 w 485"/>
              <a:gd name="connsiteY17-8366" fmla="*/ 290 h 342"/>
              <a:gd name="connsiteX18-8367" fmla="*/ 121 w 485"/>
              <a:gd name="connsiteY18-8368" fmla="*/ 284 h 342"/>
              <a:gd name="connsiteX19-8369" fmla="*/ 137 w 485"/>
              <a:gd name="connsiteY19-8370" fmla="*/ 284 h 342"/>
              <a:gd name="connsiteX20-8371" fmla="*/ 153 w 485"/>
              <a:gd name="connsiteY20-8372" fmla="*/ 284 h 342"/>
              <a:gd name="connsiteX21-8373" fmla="*/ 174 w 485"/>
              <a:gd name="connsiteY21-8374" fmla="*/ 279 h 342"/>
              <a:gd name="connsiteX22-8375" fmla="*/ 216 w 485"/>
              <a:gd name="connsiteY22-8376" fmla="*/ 274 h 342"/>
              <a:gd name="connsiteX23-8377" fmla="*/ 258 w 485"/>
              <a:gd name="connsiteY23-8378" fmla="*/ 269 h 342"/>
              <a:gd name="connsiteX24-8379" fmla="*/ 295 w 485"/>
              <a:gd name="connsiteY24-8380" fmla="*/ 263 h 342"/>
              <a:gd name="connsiteX25-8381" fmla="*/ 332 w 485"/>
              <a:gd name="connsiteY25-8382" fmla="*/ 253 h 342"/>
              <a:gd name="connsiteX26-8383" fmla="*/ 348 w 485"/>
              <a:gd name="connsiteY26-8384" fmla="*/ 253 h 342"/>
              <a:gd name="connsiteX27-8385" fmla="*/ 364 w 485"/>
              <a:gd name="connsiteY27-8386" fmla="*/ 247 h 342"/>
              <a:gd name="connsiteX28-8387" fmla="*/ 374 w 485"/>
              <a:gd name="connsiteY28-8388" fmla="*/ 247 h 342"/>
              <a:gd name="connsiteX29-8389" fmla="*/ 390 w 485"/>
              <a:gd name="connsiteY29-8390" fmla="*/ 242 h 342"/>
              <a:gd name="connsiteX30-8391" fmla="*/ 395 w 485"/>
              <a:gd name="connsiteY30-8392" fmla="*/ 242 h 342"/>
              <a:gd name="connsiteX31-8393" fmla="*/ 406 w 485"/>
              <a:gd name="connsiteY31-8394" fmla="*/ 242 h 342"/>
              <a:gd name="connsiteX32-8395" fmla="*/ 406 w 485"/>
              <a:gd name="connsiteY32-8396" fmla="*/ 242 h 342"/>
              <a:gd name="connsiteX33-8397" fmla="*/ 411 w 485"/>
              <a:gd name="connsiteY33-8398" fmla="*/ 242 h 342"/>
              <a:gd name="connsiteX34-8399" fmla="*/ 416 w 485"/>
              <a:gd name="connsiteY34-8400" fmla="*/ 242 h 342"/>
              <a:gd name="connsiteX35-8401" fmla="*/ 422 w 485"/>
              <a:gd name="connsiteY35-8402" fmla="*/ 242 h 342"/>
              <a:gd name="connsiteX36-8403" fmla="*/ 427 w 485"/>
              <a:gd name="connsiteY36-8404" fmla="*/ 242 h 342"/>
              <a:gd name="connsiteX37-8405" fmla="*/ 437 w 485"/>
              <a:gd name="connsiteY37-8406" fmla="*/ 242 h 342"/>
              <a:gd name="connsiteX38-8407" fmla="*/ 443 w 485"/>
              <a:gd name="connsiteY38-8408" fmla="*/ 247 h 342"/>
              <a:gd name="connsiteX39-8409" fmla="*/ 453 w 485"/>
              <a:gd name="connsiteY39-8410" fmla="*/ 247 h 342"/>
              <a:gd name="connsiteX40-8411" fmla="*/ 464 w 485"/>
              <a:gd name="connsiteY40-8412" fmla="*/ 253 h 342"/>
              <a:gd name="connsiteX41-8413" fmla="*/ 469 w 485"/>
              <a:gd name="connsiteY41-8414" fmla="*/ 258 h 342"/>
              <a:gd name="connsiteX42-8415" fmla="*/ 479 w 485"/>
              <a:gd name="connsiteY42-8416" fmla="*/ 269 h 342"/>
              <a:gd name="connsiteX43-8417" fmla="*/ 479 w 485"/>
              <a:gd name="connsiteY43-8418" fmla="*/ 274 h 342"/>
              <a:gd name="connsiteX44-8419" fmla="*/ 485 w 485"/>
              <a:gd name="connsiteY44-8420" fmla="*/ 274 h 342"/>
              <a:gd name="connsiteX45-8421" fmla="*/ 485 w 485"/>
              <a:gd name="connsiteY45-8422" fmla="*/ 279 h 342"/>
              <a:gd name="connsiteX46-8423" fmla="*/ 469 w 485"/>
              <a:gd name="connsiteY46-8424" fmla="*/ 284 h 342"/>
              <a:gd name="connsiteX47-8425" fmla="*/ 464 w 485"/>
              <a:gd name="connsiteY47-8426" fmla="*/ 284 h 342"/>
              <a:gd name="connsiteX48-8427" fmla="*/ 458 w 485"/>
              <a:gd name="connsiteY48-8428" fmla="*/ 284 h 342"/>
              <a:gd name="connsiteX49-8429" fmla="*/ 453 w 485"/>
              <a:gd name="connsiteY49-8430" fmla="*/ 284 h 342"/>
              <a:gd name="connsiteX50-8431" fmla="*/ 443 w 485"/>
              <a:gd name="connsiteY50-8432" fmla="*/ 284 h 342"/>
              <a:gd name="connsiteX51-8433" fmla="*/ 432 w 485"/>
              <a:gd name="connsiteY51-8434" fmla="*/ 284 h 342"/>
              <a:gd name="connsiteX52-8435" fmla="*/ 416 w 485"/>
              <a:gd name="connsiteY52-8436" fmla="*/ 290 h 342"/>
              <a:gd name="connsiteX53-8437" fmla="*/ 400 w 485"/>
              <a:gd name="connsiteY53-8438" fmla="*/ 290 h 342"/>
              <a:gd name="connsiteX54-8439" fmla="*/ 379 w 485"/>
              <a:gd name="connsiteY54-8440" fmla="*/ 290 h 342"/>
              <a:gd name="connsiteX55-8441" fmla="*/ 353 w 485"/>
              <a:gd name="connsiteY55-8442" fmla="*/ 295 h 342"/>
              <a:gd name="connsiteX56-8443" fmla="*/ 327 w 485"/>
              <a:gd name="connsiteY56-8444" fmla="*/ 295 h 342"/>
              <a:gd name="connsiteX57-8445" fmla="*/ 295 w 485"/>
              <a:gd name="connsiteY57-8446" fmla="*/ 295 h 342"/>
              <a:gd name="connsiteX58-8447" fmla="*/ 269 w 485"/>
              <a:gd name="connsiteY58-8448" fmla="*/ 300 h 342"/>
              <a:gd name="connsiteX59-8449" fmla="*/ 248 w 485"/>
              <a:gd name="connsiteY59-8450" fmla="*/ 300 h 342"/>
              <a:gd name="connsiteX60-8451" fmla="*/ 221 w 485"/>
              <a:gd name="connsiteY60-8452" fmla="*/ 305 h 342"/>
              <a:gd name="connsiteX61-8453" fmla="*/ 200 w 485"/>
              <a:gd name="connsiteY61-8454" fmla="*/ 305 h 342"/>
              <a:gd name="connsiteX62-8455" fmla="*/ 184 w 485"/>
              <a:gd name="connsiteY62-8456" fmla="*/ 311 h 342"/>
              <a:gd name="connsiteX63-8457" fmla="*/ 163 w 485"/>
              <a:gd name="connsiteY63-8458" fmla="*/ 311 h 342"/>
              <a:gd name="connsiteX64-8459" fmla="*/ 148 w 485"/>
              <a:gd name="connsiteY64-8460" fmla="*/ 311 h 342"/>
              <a:gd name="connsiteX65-8461" fmla="*/ 137 w 485"/>
              <a:gd name="connsiteY65-8462" fmla="*/ 316 h 342"/>
              <a:gd name="connsiteX66-8463" fmla="*/ 121 w 485"/>
              <a:gd name="connsiteY66-8464" fmla="*/ 316 h 342"/>
              <a:gd name="connsiteX67-8465" fmla="*/ 111 w 485"/>
              <a:gd name="connsiteY67-8466" fmla="*/ 321 h 342"/>
              <a:gd name="connsiteX68-8467" fmla="*/ 100 w 485"/>
              <a:gd name="connsiteY68-8468" fmla="*/ 321 h 342"/>
              <a:gd name="connsiteX69-8469" fmla="*/ 90 w 485"/>
              <a:gd name="connsiteY69-8470" fmla="*/ 327 h 342"/>
              <a:gd name="connsiteX70-8471" fmla="*/ 84 w 485"/>
              <a:gd name="connsiteY70-8472" fmla="*/ 327 h 342"/>
              <a:gd name="connsiteX71-8473" fmla="*/ 69 w 485"/>
              <a:gd name="connsiteY71-8474" fmla="*/ 332 h 342"/>
              <a:gd name="connsiteX72-8475" fmla="*/ 53 w 485"/>
              <a:gd name="connsiteY72-8476" fmla="*/ 337 h 342"/>
              <a:gd name="connsiteX73-8477" fmla="*/ 48 w 485"/>
              <a:gd name="connsiteY73-8478" fmla="*/ 342 h 342"/>
              <a:gd name="connsiteX74-8479" fmla="*/ 37 w 485"/>
              <a:gd name="connsiteY74-8480" fmla="*/ 342 h 342"/>
              <a:gd name="connsiteX75-8481" fmla="*/ 32 w 485"/>
              <a:gd name="connsiteY75-8482" fmla="*/ 342 h 342"/>
              <a:gd name="connsiteX76-8483" fmla="*/ 26 w 485"/>
              <a:gd name="connsiteY76-8484" fmla="*/ 337 h 342"/>
              <a:gd name="connsiteX77-8485" fmla="*/ 21 w 485"/>
              <a:gd name="connsiteY77-8486" fmla="*/ 337 h 342"/>
              <a:gd name="connsiteX78-8487" fmla="*/ 16 w 485"/>
              <a:gd name="connsiteY78-8488" fmla="*/ 332 h 342"/>
              <a:gd name="connsiteX79-8489" fmla="*/ 11 w 485"/>
              <a:gd name="connsiteY79-8490" fmla="*/ 327 h 342"/>
              <a:gd name="connsiteX80-8491" fmla="*/ 5 w 485"/>
              <a:gd name="connsiteY80-8492" fmla="*/ 321 h 342"/>
              <a:gd name="connsiteX81-8493" fmla="*/ 0 w 485"/>
              <a:gd name="connsiteY81-8494" fmla="*/ 316 h 342"/>
              <a:gd name="connsiteX82-8495" fmla="*/ 0 w 485"/>
              <a:gd name="connsiteY82-8496" fmla="*/ 311 h 342"/>
              <a:gd name="connsiteX83-8497" fmla="*/ 0 w 485"/>
              <a:gd name="connsiteY83-8498" fmla="*/ 305 h 342"/>
              <a:gd name="connsiteX84-8499" fmla="*/ 0 w 485"/>
              <a:gd name="connsiteY84-8500" fmla="*/ 300 h 342"/>
              <a:gd name="connsiteX85-8501" fmla="*/ 5 w 485"/>
              <a:gd name="connsiteY85-8502" fmla="*/ 295 h 342"/>
              <a:gd name="connsiteX86-8503" fmla="*/ 11 w 485"/>
              <a:gd name="connsiteY86-8504" fmla="*/ 290 h 342"/>
              <a:gd name="connsiteX87-8505" fmla="*/ 21 w 485"/>
              <a:gd name="connsiteY87-8506" fmla="*/ 284 h 342"/>
              <a:gd name="connsiteX88-8507" fmla="*/ 26 w 485"/>
              <a:gd name="connsiteY88-8508" fmla="*/ 279 h 342"/>
              <a:gd name="connsiteX89-8509" fmla="*/ 32 w 485"/>
              <a:gd name="connsiteY89-8510" fmla="*/ 274 h 342"/>
              <a:gd name="connsiteX90-8511" fmla="*/ 42 w 485"/>
              <a:gd name="connsiteY90-8512" fmla="*/ 269 h 342"/>
              <a:gd name="connsiteX91-8513" fmla="*/ 53 w 485"/>
              <a:gd name="connsiteY91-8514" fmla="*/ 258 h 342"/>
              <a:gd name="connsiteX92-8515" fmla="*/ 58 w 485"/>
              <a:gd name="connsiteY92-8516" fmla="*/ 247 h 342"/>
              <a:gd name="connsiteX93-8517" fmla="*/ 69 w 485"/>
              <a:gd name="connsiteY93-8518" fmla="*/ 237 h 342"/>
              <a:gd name="connsiteX94-8519" fmla="*/ 79 w 485"/>
              <a:gd name="connsiteY94-8520" fmla="*/ 221 h 342"/>
              <a:gd name="connsiteX95-8521" fmla="*/ 95 w 485"/>
              <a:gd name="connsiteY95-8522" fmla="*/ 205 h 342"/>
              <a:gd name="connsiteX96-8523" fmla="*/ 116 w 485"/>
              <a:gd name="connsiteY96-8524" fmla="*/ 168 h 342"/>
              <a:gd name="connsiteX97-8525" fmla="*/ 142 w 485"/>
              <a:gd name="connsiteY97-8526" fmla="*/ 137 h 342"/>
              <a:gd name="connsiteX98-8527" fmla="*/ 163 w 485"/>
              <a:gd name="connsiteY98-8528" fmla="*/ 105 h 342"/>
              <a:gd name="connsiteX99-8529" fmla="*/ 184 w 485"/>
              <a:gd name="connsiteY99-8530" fmla="*/ 68 h 342"/>
              <a:gd name="connsiteX100-8531" fmla="*/ 190 w 485"/>
              <a:gd name="connsiteY100-8532" fmla="*/ 52 h 342"/>
              <a:gd name="connsiteX0-8533" fmla="*/ 248 w 485"/>
              <a:gd name="connsiteY0-8534" fmla="*/ 16 h 290"/>
              <a:gd name="connsiteX1-8535" fmla="*/ 216 w 485"/>
              <a:gd name="connsiteY1-8536" fmla="*/ 53 h 290"/>
              <a:gd name="connsiteX2-8537" fmla="*/ 190 w 485"/>
              <a:gd name="connsiteY2-8538" fmla="*/ 90 h 290"/>
              <a:gd name="connsiteX3-8539" fmla="*/ 163 w 485"/>
              <a:gd name="connsiteY3-8540" fmla="*/ 127 h 290"/>
              <a:gd name="connsiteX4-8541" fmla="*/ 137 w 485"/>
              <a:gd name="connsiteY4-8542" fmla="*/ 164 h 290"/>
              <a:gd name="connsiteX5-8543" fmla="*/ 121 w 485"/>
              <a:gd name="connsiteY5-8544" fmla="*/ 180 h 290"/>
              <a:gd name="connsiteX6-8545" fmla="*/ 111 w 485"/>
              <a:gd name="connsiteY6-8546" fmla="*/ 195 h 290"/>
              <a:gd name="connsiteX7-8547" fmla="*/ 100 w 485"/>
              <a:gd name="connsiteY7-8548" fmla="*/ 206 h 290"/>
              <a:gd name="connsiteX8-8549" fmla="*/ 95 w 485"/>
              <a:gd name="connsiteY8-8550" fmla="*/ 217 h 290"/>
              <a:gd name="connsiteX9-8551" fmla="*/ 90 w 485"/>
              <a:gd name="connsiteY9-8552" fmla="*/ 222 h 290"/>
              <a:gd name="connsiteX10-8553" fmla="*/ 84 w 485"/>
              <a:gd name="connsiteY10-8554" fmla="*/ 232 h 290"/>
              <a:gd name="connsiteX11-8555" fmla="*/ 84 w 485"/>
              <a:gd name="connsiteY11-8556" fmla="*/ 232 h 290"/>
              <a:gd name="connsiteX12-8557" fmla="*/ 84 w 485"/>
              <a:gd name="connsiteY12-8558" fmla="*/ 238 h 290"/>
              <a:gd name="connsiteX13-8559" fmla="*/ 90 w 485"/>
              <a:gd name="connsiteY13-8560" fmla="*/ 238 h 290"/>
              <a:gd name="connsiteX14-8561" fmla="*/ 95 w 485"/>
              <a:gd name="connsiteY14-8562" fmla="*/ 238 h 290"/>
              <a:gd name="connsiteX15-8563" fmla="*/ 100 w 485"/>
              <a:gd name="connsiteY15-8564" fmla="*/ 238 h 290"/>
              <a:gd name="connsiteX16-8565" fmla="*/ 111 w 485"/>
              <a:gd name="connsiteY16-8566" fmla="*/ 238 h 290"/>
              <a:gd name="connsiteX17-8567" fmla="*/ 121 w 485"/>
              <a:gd name="connsiteY17-8568" fmla="*/ 232 h 290"/>
              <a:gd name="connsiteX18-8569" fmla="*/ 137 w 485"/>
              <a:gd name="connsiteY18-8570" fmla="*/ 232 h 290"/>
              <a:gd name="connsiteX19-8571" fmla="*/ 153 w 485"/>
              <a:gd name="connsiteY19-8572" fmla="*/ 232 h 290"/>
              <a:gd name="connsiteX20-8573" fmla="*/ 174 w 485"/>
              <a:gd name="connsiteY20-8574" fmla="*/ 227 h 290"/>
              <a:gd name="connsiteX21-8575" fmla="*/ 216 w 485"/>
              <a:gd name="connsiteY21-8576" fmla="*/ 222 h 290"/>
              <a:gd name="connsiteX22-8577" fmla="*/ 258 w 485"/>
              <a:gd name="connsiteY22-8578" fmla="*/ 217 h 290"/>
              <a:gd name="connsiteX23-8579" fmla="*/ 295 w 485"/>
              <a:gd name="connsiteY23-8580" fmla="*/ 211 h 290"/>
              <a:gd name="connsiteX24-8581" fmla="*/ 332 w 485"/>
              <a:gd name="connsiteY24-8582" fmla="*/ 201 h 290"/>
              <a:gd name="connsiteX25-8583" fmla="*/ 348 w 485"/>
              <a:gd name="connsiteY25-8584" fmla="*/ 201 h 290"/>
              <a:gd name="connsiteX26-8585" fmla="*/ 364 w 485"/>
              <a:gd name="connsiteY26-8586" fmla="*/ 195 h 290"/>
              <a:gd name="connsiteX27-8587" fmla="*/ 374 w 485"/>
              <a:gd name="connsiteY27-8588" fmla="*/ 195 h 290"/>
              <a:gd name="connsiteX28-8589" fmla="*/ 390 w 485"/>
              <a:gd name="connsiteY28-8590" fmla="*/ 190 h 290"/>
              <a:gd name="connsiteX29-8591" fmla="*/ 395 w 485"/>
              <a:gd name="connsiteY29-8592" fmla="*/ 190 h 290"/>
              <a:gd name="connsiteX30-8593" fmla="*/ 406 w 485"/>
              <a:gd name="connsiteY30-8594" fmla="*/ 190 h 290"/>
              <a:gd name="connsiteX31-8595" fmla="*/ 406 w 485"/>
              <a:gd name="connsiteY31-8596" fmla="*/ 190 h 290"/>
              <a:gd name="connsiteX32-8597" fmla="*/ 411 w 485"/>
              <a:gd name="connsiteY32-8598" fmla="*/ 190 h 290"/>
              <a:gd name="connsiteX33-8599" fmla="*/ 416 w 485"/>
              <a:gd name="connsiteY33-8600" fmla="*/ 190 h 290"/>
              <a:gd name="connsiteX34-8601" fmla="*/ 422 w 485"/>
              <a:gd name="connsiteY34-8602" fmla="*/ 190 h 290"/>
              <a:gd name="connsiteX35-8603" fmla="*/ 427 w 485"/>
              <a:gd name="connsiteY35-8604" fmla="*/ 190 h 290"/>
              <a:gd name="connsiteX36-8605" fmla="*/ 437 w 485"/>
              <a:gd name="connsiteY36-8606" fmla="*/ 190 h 290"/>
              <a:gd name="connsiteX37-8607" fmla="*/ 443 w 485"/>
              <a:gd name="connsiteY37-8608" fmla="*/ 195 h 290"/>
              <a:gd name="connsiteX38-8609" fmla="*/ 453 w 485"/>
              <a:gd name="connsiteY38-8610" fmla="*/ 195 h 290"/>
              <a:gd name="connsiteX39-8611" fmla="*/ 464 w 485"/>
              <a:gd name="connsiteY39-8612" fmla="*/ 201 h 290"/>
              <a:gd name="connsiteX40-8613" fmla="*/ 469 w 485"/>
              <a:gd name="connsiteY40-8614" fmla="*/ 206 h 290"/>
              <a:gd name="connsiteX41-8615" fmla="*/ 479 w 485"/>
              <a:gd name="connsiteY41-8616" fmla="*/ 217 h 290"/>
              <a:gd name="connsiteX42-8617" fmla="*/ 479 w 485"/>
              <a:gd name="connsiteY42-8618" fmla="*/ 222 h 290"/>
              <a:gd name="connsiteX43-8619" fmla="*/ 485 w 485"/>
              <a:gd name="connsiteY43-8620" fmla="*/ 222 h 290"/>
              <a:gd name="connsiteX44-8621" fmla="*/ 485 w 485"/>
              <a:gd name="connsiteY44-8622" fmla="*/ 227 h 290"/>
              <a:gd name="connsiteX45-8623" fmla="*/ 469 w 485"/>
              <a:gd name="connsiteY45-8624" fmla="*/ 232 h 290"/>
              <a:gd name="connsiteX46-8625" fmla="*/ 464 w 485"/>
              <a:gd name="connsiteY46-8626" fmla="*/ 232 h 290"/>
              <a:gd name="connsiteX47-8627" fmla="*/ 458 w 485"/>
              <a:gd name="connsiteY47-8628" fmla="*/ 232 h 290"/>
              <a:gd name="connsiteX48-8629" fmla="*/ 453 w 485"/>
              <a:gd name="connsiteY48-8630" fmla="*/ 232 h 290"/>
              <a:gd name="connsiteX49-8631" fmla="*/ 443 w 485"/>
              <a:gd name="connsiteY49-8632" fmla="*/ 232 h 290"/>
              <a:gd name="connsiteX50-8633" fmla="*/ 432 w 485"/>
              <a:gd name="connsiteY50-8634" fmla="*/ 232 h 290"/>
              <a:gd name="connsiteX51-8635" fmla="*/ 416 w 485"/>
              <a:gd name="connsiteY51-8636" fmla="*/ 238 h 290"/>
              <a:gd name="connsiteX52-8637" fmla="*/ 400 w 485"/>
              <a:gd name="connsiteY52-8638" fmla="*/ 238 h 290"/>
              <a:gd name="connsiteX53-8639" fmla="*/ 379 w 485"/>
              <a:gd name="connsiteY53-8640" fmla="*/ 238 h 290"/>
              <a:gd name="connsiteX54-8641" fmla="*/ 353 w 485"/>
              <a:gd name="connsiteY54-8642" fmla="*/ 243 h 290"/>
              <a:gd name="connsiteX55-8643" fmla="*/ 327 w 485"/>
              <a:gd name="connsiteY55-8644" fmla="*/ 243 h 290"/>
              <a:gd name="connsiteX56-8645" fmla="*/ 295 w 485"/>
              <a:gd name="connsiteY56-8646" fmla="*/ 243 h 290"/>
              <a:gd name="connsiteX57-8647" fmla="*/ 269 w 485"/>
              <a:gd name="connsiteY57-8648" fmla="*/ 248 h 290"/>
              <a:gd name="connsiteX58-8649" fmla="*/ 248 w 485"/>
              <a:gd name="connsiteY58-8650" fmla="*/ 248 h 290"/>
              <a:gd name="connsiteX59-8651" fmla="*/ 221 w 485"/>
              <a:gd name="connsiteY59-8652" fmla="*/ 253 h 290"/>
              <a:gd name="connsiteX60-8653" fmla="*/ 200 w 485"/>
              <a:gd name="connsiteY60-8654" fmla="*/ 253 h 290"/>
              <a:gd name="connsiteX61-8655" fmla="*/ 184 w 485"/>
              <a:gd name="connsiteY61-8656" fmla="*/ 259 h 290"/>
              <a:gd name="connsiteX62-8657" fmla="*/ 163 w 485"/>
              <a:gd name="connsiteY62-8658" fmla="*/ 259 h 290"/>
              <a:gd name="connsiteX63-8659" fmla="*/ 148 w 485"/>
              <a:gd name="connsiteY63-8660" fmla="*/ 259 h 290"/>
              <a:gd name="connsiteX64-8661" fmla="*/ 137 w 485"/>
              <a:gd name="connsiteY64-8662" fmla="*/ 264 h 290"/>
              <a:gd name="connsiteX65-8663" fmla="*/ 121 w 485"/>
              <a:gd name="connsiteY65-8664" fmla="*/ 264 h 290"/>
              <a:gd name="connsiteX66-8665" fmla="*/ 111 w 485"/>
              <a:gd name="connsiteY66-8666" fmla="*/ 269 h 290"/>
              <a:gd name="connsiteX67-8667" fmla="*/ 100 w 485"/>
              <a:gd name="connsiteY67-8668" fmla="*/ 269 h 290"/>
              <a:gd name="connsiteX68-8669" fmla="*/ 90 w 485"/>
              <a:gd name="connsiteY68-8670" fmla="*/ 275 h 290"/>
              <a:gd name="connsiteX69-8671" fmla="*/ 84 w 485"/>
              <a:gd name="connsiteY69-8672" fmla="*/ 275 h 290"/>
              <a:gd name="connsiteX70-8673" fmla="*/ 69 w 485"/>
              <a:gd name="connsiteY70-8674" fmla="*/ 280 h 290"/>
              <a:gd name="connsiteX71-8675" fmla="*/ 53 w 485"/>
              <a:gd name="connsiteY71-8676" fmla="*/ 285 h 290"/>
              <a:gd name="connsiteX72-8677" fmla="*/ 48 w 485"/>
              <a:gd name="connsiteY72-8678" fmla="*/ 290 h 290"/>
              <a:gd name="connsiteX73-8679" fmla="*/ 37 w 485"/>
              <a:gd name="connsiteY73-8680" fmla="*/ 290 h 290"/>
              <a:gd name="connsiteX74-8681" fmla="*/ 32 w 485"/>
              <a:gd name="connsiteY74-8682" fmla="*/ 290 h 290"/>
              <a:gd name="connsiteX75-8683" fmla="*/ 26 w 485"/>
              <a:gd name="connsiteY75-8684" fmla="*/ 285 h 290"/>
              <a:gd name="connsiteX76-8685" fmla="*/ 21 w 485"/>
              <a:gd name="connsiteY76-8686" fmla="*/ 285 h 290"/>
              <a:gd name="connsiteX77-8687" fmla="*/ 16 w 485"/>
              <a:gd name="connsiteY77-8688" fmla="*/ 280 h 290"/>
              <a:gd name="connsiteX78-8689" fmla="*/ 11 w 485"/>
              <a:gd name="connsiteY78-8690" fmla="*/ 275 h 290"/>
              <a:gd name="connsiteX79-8691" fmla="*/ 5 w 485"/>
              <a:gd name="connsiteY79-8692" fmla="*/ 269 h 290"/>
              <a:gd name="connsiteX80-8693" fmla="*/ 0 w 485"/>
              <a:gd name="connsiteY80-8694" fmla="*/ 264 h 290"/>
              <a:gd name="connsiteX81-8695" fmla="*/ 0 w 485"/>
              <a:gd name="connsiteY81-8696" fmla="*/ 259 h 290"/>
              <a:gd name="connsiteX82-8697" fmla="*/ 0 w 485"/>
              <a:gd name="connsiteY82-8698" fmla="*/ 253 h 290"/>
              <a:gd name="connsiteX83-8699" fmla="*/ 0 w 485"/>
              <a:gd name="connsiteY83-8700" fmla="*/ 248 h 290"/>
              <a:gd name="connsiteX84-8701" fmla="*/ 5 w 485"/>
              <a:gd name="connsiteY84-8702" fmla="*/ 243 h 290"/>
              <a:gd name="connsiteX85-8703" fmla="*/ 11 w 485"/>
              <a:gd name="connsiteY85-8704" fmla="*/ 238 h 290"/>
              <a:gd name="connsiteX86-8705" fmla="*/ 21 w 485"/>
              <a:gd name="connsiteY86-8706" fmla="*/ 232 h 290"/>
              <a:gd name="connsiteX87-8707" fmla="*/ 26 w 485"/>
              <a:gd name="connsiteY87-8708" fmla="*/ 227 h 290"/>
              <a:gd name="connsiteX88-8709" fmla="*/ 32 w 485"/>
              <a:gd name="connsiteY88-8710" fmla="*/ 222 h 290"/>
              <a:gd name="connsiteX89-8711" fmla="*/ 42 w 485"/>
              <a:gd name="connsiteY89-8712" fmla="*/ 217 h 290"/>
              <a:gd name="connsiteX90-8713" fmla="*/ 53 w 485"/>
              <a:gd name="connsiteY90-8714" fmla="*/ 206 h 290"/>
              <a:gd name="connsiteX91-8715" fmla="*/ 58 w 485"/>
              <a:gd name="connsiteY91-8716" fmla="*/ 195 h 290"/>
              <a:gd name="connsiteX92-8717" fmla="*/ 69 w 485"/>
              <a:gd name="connsiteY92-8718" fmla="*/ 185 h 290"/>
              <a:gd name="connsiteX93-8719" fmla="*/ 79 w 485"/>
              <a:gd name="connsiteY93-8720" fmla="*/ 169 h 290"/>
              <a:gd name="connsiteX94-8721" fmla="*/ 95 w 485"/>
              <a:gd name="connsiteY94-8722" fmla="*/ 153 h 290"/>
              <a:gd name="connsiteX95-8723" fmla="*/ 116 w 485"/>
              <a:gd name="connsiteY95-8724" fmla="*/ 116 h 290"/>
              <a:gd name="connsiteX96-8725" fmla="*/ 142 w 485"/>
              <a:gd name="connsiteY96-8726" fmla="*/ 85 h 290"/>
              <a:gd name="connsiteX97-8727" fmla="*/ 163 w 485"/>
              <a:gd name="connsiteY97-8728" fmla="*/ 53 h 290"/>
              <a:gd name="connsiteX98-8729" fmla="*/ 184 w 485"/>
              <a:gd name="connsiteY98-8730" fmla="*/ 16 h 290"/>
              <a:gd name="connsiteX99-8731" fmla="*/ 190 w 485"/>
              <a:gd name="connsiteY99-8732" fmla="*/ 0 h 290"/>
              <a:gd name="connsiteX0-8733" fmla="*/ 216 w 485"/>
              <a:gd name="connsiteY0-8734" fmla="*/ 53 h 290"/>
              <a:gd name="connsiteX1-8735" fmla="*/ 190 w 485"/>
              <a:gd name="connsiteY1-8736" fmla="*/ 90 h 290"/>
              <a:gd name="connsiteX2-8737" fmla="*/ 163 w 485"/>
              <a:gd name="connsiteY2-8738" fmla="*/ 127 h 290"/>
              <a:gd name="connsiteX3-8739" fmla="*/ 137 w 485"/>
              <a:gd name="connsiteY3-8740" fmla="*/ 164 h 290"/>
              <a:gd name="connsiteX4-8741" fmla="*/ 121 w 485"/>
              <a:gd name="connsiteY4-8742" fmla="*/ 180 h 290"/>
              <a:gd name="connsiteX5-8743" fmla="*/ 111 w 485"/>
              <a:gd name="connsiteY5-8744" fmla="*/ 195 h 290"/>
              <a:gd name="connsiteX6-8745" fmla="*/ 100 w 485"/>
              <a:gd name="connsiteY6-8746" fmla="*/ 206 h 290"/>
              <a:gd name="connsiteX7-8747" fmla="*/ 95 w 485"/>
              <a:gd name="connsiteY7-8748" fmla="*/ 217 h 290"/>
              <a:gd name="connsiteX8-8749" fmla="*/ 90 w 485"/>
              <a:gd name="connsiteY8-8750" fmla="*/ 222 h 290"/>
              <a:gd name="connsiteX9-8751" fmla="*/ 84 w 485"/>
              <a:gd name="connsiteY9-8752" fmla="*/ 232 h 290"/>
              <a:gd name="connsiteX10-8753" fmla="*/ 84 w 485"/>
              <a:gd name="connsiteY10-8754" fmla="*/ 232 h 290"/>
              <a:gd name="connsiteX11-8755" fmla="*/ 84 w 485"/>
              <a:gd name="connsiteY11-8756" fmla="*/ 238 h 290"/>
              <a:gd name="connsiteX12-8757" fmla="*/ 90 w 485"/>
              <a:gd name="connsiteY12-8758" fmla="*/ 238 h 290"/>
              <a:gd name="connsiteX13-8759" fmla="*/ 95 w 485"/>
              <a:gd name="connsiteY13-8760" fmla="*/ 238 h 290"/>
              <a:gd name="connsiteX14-8761" fmla="*/ 100 w 485"/>
              <a:gd name="connsiteY14-8762" fmla="*/ 238 h 290"/>
              <a:gd name="connsiteX15-8763" fmla="*/ 111 w 485"/>
              <a:gd name="connsiteY15-8764" fmla="*/ 238 h 290"/>
              <a:gd name="connsiteX16-8765" fmla="*/ 121 w 485"/>
              <a:gd name="connsiteY16-8766" fmla="*/ 232 h 290"/>
              <a:gd name="connsiteX17-8767" fmla="*/ 137 w 485"/>
              <a:gd name="connsiteY17-8768" fmla="*/ 232 h 290"/>
              <a:gd name="connsiteX18-8769" fmla="*/ 153 w 485"/>
              <a:gd name="connsiteY18-8770" fmla="*/ 232 h 290"/>
              <a:gd name="connsiteX19-8771" fmla="*/ 174 w 485"/>
              <a:gd name="connsiteY19-8772" fmla="*/ 227 h 290"/>
              <a:gd name="connsiteX20-8773" fmla="*/ 216 w 485"/>
              <a:gd name="connsiteY20-8774" fmla="*/ 222 h 290"/>
              <a:gd name="connsiteX21-8775" fmla="*/ 258 w 485"/>
              <a:gd name="connsiteY21-8776" fmla="*/ 217 h 290"/>
              <a:gd name="connsiteX22-8777" fmla="*/ 295 w 485"/>
              <a:gd name="connsiteY22-8778" fmla="*/ 211 h 290"/>
              <a:gd name="connsiteX23-8779" fmla="*/ 332 w 485"/>
              <a:gd name="connsiteY23-8780" fmla="*/ 201 h 290"/>
              <a:gd name="connsiteX24-8781" fmla="*/ 348 w 485"/>
              <a:gd name="connsiteY24-8782" fmla="*/ 201 h 290"/>
              <a:gd name="connsiteX25-8783" fmla="*/ 364 w 485"/>
              <a:gd name="connsiteY25-8784" fmla="*/ 195 h 290"/>
              <a:gd name="connsiteX26-8785" fmla="*/ 374 w 485"/>
              <a:gd name="connsiteY26-8786" fmla="*/ 195 h 290"/>
              <a:gd name="connsiteX27-8787" fmla="*/ 390 w 485"/>
              <a:gd name="connsiteY27-8788" fmla="*/ 190 h 290"/>
              <a:gd name="connsiteX28-8789" fmla="*/ 395 w 485"/>
              <a:gd name="connsiteY28-8790" fmla="*/ 190 h 290"/>
              <a:gd name="connsiteX29-8791" fmla="*/ 406 w 485"/>
              <a:gd name="connsiteY29-8792" fmla="*/ 190 h 290"/>
              <a:gd name="connsiteX30-8793" fmla="*/ 406 w 485"/>
              <a:gd name="connsiteY30-8794" fmla="*/ 190 h 290"/>
              <a:gd name="connsiteX31-8795" fmla="*/ 411 w 485"/>
              <a:gd name="connsiteY31-8796" fmla="*/ 190 h 290"/>
              <a:gd name="connsiteX32-8797" fmla="*/ 416 w 485"/>
              <a:gd name="connsiteY32-8798" fmla="*/ 190 h 290"/>
              <a:gd name="connsiteX33-8799" fmla="*/ 422 w 485"/>
              <a:gd name="connsiteY33-8800" fmla="*/ 190 h 290"/>
              <a:gd name="connsiteX34-8801" fmla="*/ 427 w 485"/>
              <a:gd name="connsiteY34-8802" fmla="*/ 190 h 290"/>
              <a:gd name="connsiteX35-8803" fmla="*/ 437 w 485"/>
              <a:gd name="connsiteY35-8804" fmla="*/ 190 h 290"/>
              <a:gd name="connsiteX36-8805" fmla="*/ 443 w 485"/>
              <a:gd name="connsiteY36-8806" fmla="*/ 195 h 290"/>
              <a:gd name="connsiteX37-8807" fmla="*/ 453 w 485"/>
              <a:gd name="connsiteY37-8808" fmla="*/ 195 h 290"/>
              <a:gd name="connsiteX38-8809" fmla="*/ 464 w 485"/>
              <a:gd name="connsiteY38-8810" fmla="*/ 201 h 290"/>
              <a:gd name="connsiteX39-8811" fmla="*/ 469 w 485"/>
              <a:gd name="connsiteY39-8812" fmla="*/ 206 h 290"/>
              <a:gd name="connsiteX40-8813" fmla="*/ 479 w 485"/>
              <a:gd name="connsiteY40-8814" fmla="*/ 217 h 290"/>
              <a:gd name="connsiteX41-8815" fmla="*/ 479 w 485"/>
              <a:gd name="connsiteY41-8816" fmla="*/ 222 h 290"/>
              <a:gd name="connsiteX42-8817" fmla="*/ 485 w 485"/>
              <a:gd name="connsiteY42-8818" fmla="*/ 222 h 290"/>
              <a:gd name="connsiteX43-8819" fmla="*/ 485 w 485"/>
              <a:gd name="connsiteY43-8820" fmla="*/ 227 h 290"/>
              <a:gd name="connsiteX44-8821" fmla="*/ 469 w 485"/>
              <a:gd name="connsiteY44-8822" fmla="*/ 232 h 290"/>
              <a:gd name="connsiteX45-8823" fmla="*/ 464 w 485"/>
              <a:gd name="connsiteY45-8824" fmla="*/ 232 h 290"/>
              <a:gd name="connsiteX46-8825" fmla="*/ 458 w 485"/>
              <a:gd name="connsiteY46-8826" fmla="*/ 232 h 290"/>
              <a:gd name="connsiteX47-8827" fmla="*/ 453 w 485"/>
              <a:gd name="connsiteY47-8828" fmla="*/ 232 h 290"/>
              <a:gd name="connsiteX48-8829" fmla="*/ 443 w 485"/>
              <a:gd name="connsiteY48-8830" fmla="*/ 232 h 290"/>
              <a:gd name="connsiteX49-8831" fmla="*/ 432 w 485"/>
              <a:gd name="connsiteY49-8832" fmla="*/ 232 h 290"/>
              <a:gd name="connsiteX50-8833" fmla="*/ 416 w 485"/>
              <a:gd name="connsiteY50-8834" fmla="*/ 238 h 290"/>
              <a:gd name="connsiteX51-8835" fmla="*/ 400 w 485"/>
              <a:gd name="connsiteY51-8836" fmla="*/ 238 h 290"/>
              <a:gd name="connsiteX52-8837" fmla="*/ 379 w 485"/>
              <a:gd name="connsiteY52-8838" fmla="*/ 238 h 290"/>
              <a:gd name="connsiteX53-8839" fmla="*/ 353 w 485"/>
              <a:gd name="connsiteY53-8840" fmla="*/ 243 h 290"/>
              <a:gd name="connsiteX54-8841" fmla="*/ 327 w 485"/>
              <a:gd name="connsiteY54-8842" fmla="*/ 243 h 290"/>
              <a:gd name="connsiteX55-8843" fmla="*/ 295 w 485"/>
              <a:gd name="connsiteY55-8844" fmla="*/ 243 h 290"/>
              <a:gd name="connsiteX56-8845" fmla="*/ 269 w 485"/>
              <a:gd name="connsiteY56-8846" fmla="*/ 248 h 290"/>
              <a:gd name="connsiteX57-8847" fmla="*/ 248 w 485"/>
              <a:gd name="connsiteY57-8848" fmla="*/ 248 h 290"/>
              <a:gd name="connsiteX58-8849" fmla="*/ 221 w 485"/>
              <a:gd name="connsiteY58-8850" fmla="*/ 253 h 290"/>
              <a:gd name="connsiteX59-8851" fmla="*/ 200 w 485"/>
              <a:gd name="connsiteY59-8852" fmla="*/ 253 h 290"/>
              <a:gd name="connsiteX60-8853" fmla="*/ 184 w 485"/>
              <a:gd name="connsiteY60-8854" fmla="*/ 259 h 290"/>
              <a:gd name="connsiteX61-8855" fmla="*/ 163 w 485"/>
              <a:gd name="connsiteY61-8856" fmla="*/ 259 h 290"/>
              <a:gd name="connsiteX62-8857" fmla="*/ 148 w 485"/>
              <a:gd name="connsiteY62-8858" fmla="*/ 259 h 290"/>
              <a:gd name="connsiteX63-8859" fmla="*/ 137 w 485"/>
              <a:gd name="connsiteY63-8860" fmla="*/ 264 h 290"/>
              <a:gd name="connsiteX64-8861" fmla="*/ 121 w 485"/>
              <a:gd name="connsiteY64-8862" fmla="*/ 264 h 290"/>
              <a:gd name="connsiteX65-8863" fmla="*/ 111 w 485"/>
              <a:gd name="connsiteY65-8864" fmla="*/ 269 h 290"/>
              <a:gd name="connsiteX66-8865" fmla="*/ 100 w 485"/>
              <a:gd name="connsiteY66-8866" fmla="*/ 269 h 290"/>
              <a:gd name="connsiteX67-8867" fmla="*/ 90 w 485"/>
              <a:gd name="connsiteY67-8868" fmla="*/ 275 h 290"/>
              <a:gd name="connsiteX68-8869" fmla="*/ 84 w 485"/>
              <a:gd name="connsiteY68-8870" fmla="*/ 275 h 290"/>
              <a:gd name="connsiteX69-8871" fmla="*/ 69 w 485"/>
              <a:gd name="connsiteY69-8872" fmla="*/ 280 h 290"/>
              <a:gd name="connsiteX70-8873" fmla="*/ 53 w 485"/>
              <a:gd name="connsiteY70-8874" fmla="*/ 285 h 290"/>
              <a:gd name="connsiteX71-8875" fmla="*/ 48 w 485"/>
              <a:gd name="connsiteY71-8876" fmla="*/ 290 h 290"/>
              <a:gd name="connsiteX72-8877" fmla="*/ 37 w 485"/>
              <a:gd name="connsiteY72-8878" fmla="*/ 290 h 290"/>
              <a:gd name="connsiteX73-8879" fmla="*/ 32 w 485"/>
              <a:gd name="connsiteY73-8880" fmla="*/ 290 h 290"/>
              <a:gd name="connsiteX74-8881" fmla="*/ 26 w 485"/>
              <a:gd name="connsiteY74-8882" fmla="*/ 285 h 290"/>
              <a:gd name="connsiteX75-8883" fmla="*/ 21 w 485"/>
              <a:gd name="connsiteY75-8884" fmla="*/ 285 h 290"/>
              <a:gd name="connsiteX76-8885" fmla="*/ 16 w 485"/>
              <a:gd name="connsiteY76-8886" fmla="*/ 280 h 290"/>
              <a:gd name="connsiteX77-8887" fmla="*/ 11 w 485"/>
              <a:gd name="connsiteY77-8888" fmla="*/ 275 h 290"/>
              <a:gd name="connsiteX78-8889" fmla="*/ 5 w 485"/>
              <a:gd name="connsiteY78-8890" fmla="*/ 269 h 290"/>
              <a:gd name="connsiteX79-8891" fmla="*/ 0 w 485"/>
              <a:gd name="connsiteY79-8892" fmla="*/ 264 h 290"/>
              <a:gd name="connsiteX80-8893" fmla="*/ 0 w 485"/>
              <a:gd name="connsiteY80-8894" fmla="*/ 259 h 290"/>
              <a:gd name="connsiteX81-8895" fmla="*/ 0 w 485"/>
              <a:gd name="connsiteY81-8896" fmla="*/ 253 h 290"/>
              <a:gd name="connsiteX82-8897" fmla="*/ 0 w 485"/>
              <a:gd name="connsiteY82-8898" fmla="*/ 248 h 290"/>
              <a:gd name="connsiteX83-8899" fmla="*/ 5 w 485"/>
              <a:gd name="connsiteY83-8900" fmla="*/ 243 h 290"/>
              <a:gd name="connsiteX84-8901" fmla="*/ 11 w 485"/>
              <a:gd name="connsiteY84-8902" fmla="*/ 238 h 290"/>
              <a:gd name="connsiteX85-8903" fmla="*/ 21 w 485"/>
              <a:gd name="connsiteY85-8904" fmla="*/ 232 h 290"/>
              <a:gd name="connsiteX86-8905" fmla="*/ 26 w 485"/>
              <a:gd name="connsiteY86-8906" fmla="*/ 227 h 290"/>
              <a:gd name="connsiteX87-8907" fmla="*/ 32 w 485"/>
              <a:gd name="connsiteY87-8908" fmla="*/ 222 h 290"/>
              <a:gd name="connsiteX88-8909" fmla="*/ 42 w 485"/>
              <a:gd name="connsiteY88-8910" fmla="*/ 217 h 290"/>
              <a:gd name="connsiteX89-8911" fmla="*/ 53 w 485"/>
              <a:gd name="connsiteY89-8912" fmla="*/ 206 h 290"/>
              <a:gd name="connsiteX90-8913" fmla="*/ 58 w 485"/>
              <a:gd name="connsiteY90-8914" fmla="*/ 195 h 290"/>
              <a:gd name="connsiteX91-8915" fmla="*/ 69 w 485"/>
              <a:gd name="connsiteY91-8916" fmla="*/ 185 h 290"/>
              <a:gd name="connsiteX92-8917" fmla="*/ 79 w 485"/>
              <a:gd name="connsiteY92-8918" fmla="*/ 169 h 290"/>
              <a:gd name="connsiteX93-8919" fmla="*/ 95 w 485"/>
              <a:gd name="connsiteY93-8920" fmla="*/ 153 h 290"/>
              <a:gd name="connsiteX94-8921" fmla="*/ 116 w 485"/>
              <a:gd name="connsiteY94-8922" fmla="*/ 116 h 290"/>
              <a:gd name="connsiteX95-8923" fmla="*/ 142 w 485"/>
              <a:gd name="connsiteY95-8924" fmla="*/ 85 h 290"/>
              <a:gd name="connsiteX96-8925" fmla="*/ 163 w 485"/>
              <a:gd name="connsiteY96-8926" fmla="*/ 53 h 290"/>
              <a:gd name="connsiteX97-8927" fmla="*/ 184 w 485"/>
              <a:gd name="connsiteY97-8928" fmla="*/ 16 h 290"/>
              <a:gd name="connsiteX98-8929" fmla="*/ 190 w 485"/>
              <a:gd name="connsiteY98-8930" fmla="*/ 0 h 290"/>
              <a:gd name="connsiteX0-8931" fmla="*/ 216 w 485"/>
              <a:gd name="connsiteY0-8932" fmla="*/ 37 h 274"/>
              <a:gd name="connsiteX1-8933" fmla="*/ 190 w 485"/>
              <a:gd name="connsiteY1-8934" fmla="*/ 74 h 274"/>
              <a:gd name="connsiteX2-8935" fmla="*/ 163 w 485"/>
              <a:gd name="connsiteY2-8936" fmla="*/ 111 h 274"/>
              <a:gd name="connsiteX3-8937" fmla="*/ 137 w 485"/>
              <a:gd name="connsiteY3-8938" fmla="*/ 148 h 274"/>
              <a:gd name="connsiteX4-8939" fmla="*/ 121 w 485"/>
              <a:gd name="connsiteY4-8940" fmla="*/ 164 h 274"/>
              <a:gd name="connsiteX5-8941" fmla="*/ 111 w 485"/>
              <a:gd name="connsiteY5-8942" fmla="*/ 179 h 274"/>
              <a:gd name="connsiteX6-8943" fmla="*/ 100 w 485"/>
              <a:gd name="connsiteY6-8944" fmla="*/ 190 h 274"/>
              <a:gd name="connsiteX7-8945" fmla="*/ 95 w 485"/>
              <a:gd name="connsiteY7-8946" fmla="*/ 201 h 274"/>
              <a:gd name="connsiteX8-8947" fmla="*/ 90 w 485"/>
              <a:gd name="connsiteY8-8948" fmla="*/ 206 h 274"/>
              <a:gd name="connsiteX9-8949" fmla="*/ 84 w 485"/>
              <a:gd name="connsiteY9-8950" fmla="*/ 216 h 274"/>
              <a:gd name="connsiteX10-8951" fmla="*/ 84 w 485"/>
              <a:gd name="connsiteY10-8952" fmla="*/ 216 h 274"/>
              <a:gd name="connsiteX11-8953" fmla="*/ 84 w 485"/>
              <a:gd name="connsiteY11-8954" fmla="*/ 222 h 274"/>
              <a:gd name="connsiteX12-8955" fmla="*/ 90 w 485"/>
              <a:gd name="connsiteY12-8956" fmla="*/ 222 h 274"/>
              <a:gd name="connsiteX13-8957" fmla="*/ 95 w 485"/>
              <a:gd name="connsiteY13-8958" fmla="*/ 222 h 274"/>
              <a:gd name="connsiteX14-8959" fmla="*/ 100 w 485"/>
              <a:gd name="connsiteY14-8960" fmla="*/ 222 h 274"/>
              <a:gd name="connsiteX15-8961" fmla="*/ 111 w 485"/>
              <a:gd name="connsiteY15-8962" fmla="*/ 222 h 274"/>
              <a:gd name="connsiteX16-8963" fmla="*/ 121 w 485"/>
              <a:gd name="connsiteY16-8964" fmla="*/ 216 h 274"/>
              <a:gd name="connsiteX17-8965" fmla="*/ 137 w 485"/>
              <a:gd name="connsiteY17-8966" fmla="*/ 216 h 274"/>
              <a:gd name="connsiteX18-8967" fmla="*/ 153 w 485"/>
              <a:gd name="connsiteY18-8968" fmla="*/ 216 h 274"/>
              <a:gd name="connsiteX19-8969" fmla="*/ 174 w 485"/>
              <a:gd name="connsiteY19-8970" fmla="*/ 211 h 274"/>
              <a:gd name="connsiteX20-8971" fmla="*/ 216 w 485"/>
              <a:gd name="connsiteY20-8972" fmla="*/ 206 h 274"/>
              <a:gd name="connsiteX21-8973" fmla="*/ 258 w 485"/>
              <a:gd name="connsiteY21-8974" fmla="*/ 201 h 274"/>
              <a:gd name="connsiteX22-8975" fmla="*/ 295 w 485"/>
              <a:gd name="connsiteY22-8976" fmla="*/ 195 h 274"/>
              <a:gd name="connsiteX23-8977" fmla="*/ 332 w 485"/>
              <a:gd name="connsiteY23-8978" fmla="*/ 185 h 274"/>
              <a:gd name="connsiteX24-8979" fmla="*/ 348 w 485"/>
              <a:gd name="connsiteY24-8980" fmla="*/ 185 h 274"/>
              <a:gd name="connsiteX25-8981" fmla="*/ 364 w 485"/>
              <a:gd name="connsiteY25-8982" fmla="*/ 179 h 274"/>
              <a:gd name="connsiteX26-8983" fmla="*/ 374 w 485"/>
              <a:gd name="connsiteY26-8984" fmla="*/ 179 h 274"/>
              <a:gd name="connsiteX27-8985" fmla="*/ 390 w 485"/>
              <a:gd name="connsiteY27-8986" fmla="*/ 174 h 274"/>
              <a:gd name="connsiteX28-8987" fmla="*/ 395 w 485"/>
              <a:gd name="connsiteY28-8988" fmla="*/ 174 h 274"/>
              <a:gd name="connsiteX29-8989" fmla="*/ 406 w 485"/>
              <a:gd name="connsiteY29-8990" fmla="*/ 174 h 274"/>
              <a:gd name="connsiteX30-8991" fmla="*/ 406 w 485"/>
              <a:gd name="connsiteY30-8992" fmla="*/ 174 h 274"/>
              <a:gd name="connsiteX31-8993" fmla="*/ 411 w 485"/>
              <a:gd name="connsiteY31-8994" fmla="*/ 174 h 274"/>
              <a:gd name="connsiteX32-8995" fmla="*/ 416 w 485"/>
              <a:gd name="connsiteY32-8996" fmla="*/ 174 h 274"/>
              <a:gd name="connsiteX33-8997" fmla="*/ 422 w 485"/>
              <a:gd name="connsiteY33-8998" fmla="*/ 174 h 274"/>
              <a:gd name="connsiteX34-8999" fmla="*/ 427 w 485"/>
              <a:gd name="connsiteY34-9000" fmla="*/ 174 h 274"/>
              <a:gd name="connsiteX35-9001" fmla="*/ 437 w 485"/>
              <a:gd name="connsiteY35-9002" fmla="*/ 174 h 274"/>
              <a:gd name="connsiteX36-9003" fmla="*/ 443 w 485"/>
              <a:gd name="connsiteY36-9004" fmla="*/ 179 h 274"/>
              <a:gd name="connsiteX37-9005" fmla="*/ 453 w 485"/>
              <a:gd name="connsiteY37-9006" fmla="*/ 179 h 274"/>
              <a:gd name="connsiteX38-9007" fmla="*/ 464 w 485"/>
              <a:gd name="connsiteY38-9008" fmla="*/ 185 h 274"/>
              <a:gd name="connsiteX39-9009" fmla="*/ 469 w 485"/>
              <a:gd name="connsiteY39-9010" fmla="*/ 190 h 274"/>
              <a:gd name="connsiteX40-9011" fmla="*/ 479 w 485"/>
              <a:gd name="connsiteY40-9012" fmla="*/ 201 h 274"/>
              <a:gd name="connsiteX41-9013" fmla="*/ 479 w 485"/>
              <a:gd name="connsiteY41-9014" fmla="*/ 206 h 274"/>
              <a:gd name="connsiteX42-9015" fmla="*/ 485 w 485"/>
              <a:gd name="connsiteY42-9016" fmla="*/ 206 h 274"/>
              <a:gd name="connsiteX43-9017" fmla="*/ 485 w 485"/>
              <a:gd name="connsiteY43-9018" fmla="*/ 211 h 274"/>
              <a:gd name="connsiteX44-9019" fmla="*/ 469 w 485"/>
              <a:gd name="connsiteY44-9020" fmla="*/ 216 h 274"/>
              <a:gd name="connsiteX45-9021" fmla="*/ 464 w 485"/>
              <a:gd name="connsiteY45-9022" fmla="*/ 216 h 274"/>
              <a:gd name="connsiteX46-9023" fmla="*/ 458 w 485"/>
              <a:gd name="connsiteY46-9024" fmla="*/ 216 h 274"/>
              <a:gd name="connsiteX47-9025" fmla="*/ 453 w 485"/>
              <a:gd name="connsiteY47-9026" fmla="*/ 216 h 274"/>
              <a:gd name="connsiteX48-9027" fmla="*/ 443 w 485"/>
              <a:gd name="connsiteY48-9028" fmla="*/ 216 h 274"/>
              <a:gd name="connsiteX49-9029" fmla="*/ 432 w 485"/>
              <a:gd name="connsiteY49-9030" fmla="*/ 216 h 274"/>
              <a:gd name="connsiteX50-9031" fmla="*/ 416 w 485"/>
              <a:gd name="connsiteY50-9032" fmla="*/ 222 h 274"/>
              <a:gd name="connsiteX51-9033" fmla="*/ 400 w 485"/>
              <a:gd name="connsiteY51-9034" fmla="*/ 222 h 274"/>
              <a:gd name="connsiteX52-9035" fmla="*/ 379 w 485"/>
              <a:gd name="connsiteY52-9036" fmla="*/ 222 h 274"/>
              <a:gd name="connsiteX53-9037" fmla="*/ 353 w 485"/>
              <a:gd name="connsiteY53-9038" fmla="*/ 227 h 274"/>
              <a:gd name="connsiteX54-9039" fmla="*/ 327 w 485"/>
              <a:gd name="connsiteY54-9040" fmla="*/ 227 h 274"/>
              <a:gd name="connsiteX55-9041" fmla="*/ 295 w 485"/>
              <a:gd name="connsiteY55-9042" fmla="*/ 227 h 274"/>
              <a:gd name="connsiteX56-9043" fmla="*/ 269 w 485"/>
              <a:gd name="connsiteY56-9044" fmla="*/ 232 h 274"/>
              <a:gd name="connsiteX57-9045" fmla="*/ 248 w 485"/>
              <a:gd name="connsiteY57-9046" fmla="*/ 232 h 274"/>
              <a:gd name="connsiteX58-9047" fmla="*/ 221 w 485"/>
              <a:gd name="connsiteY58-9048" fmla="*/ 237 h 274"/>
              <a:gd name="connsiteX59-9049" fmla="*/ 200 w 485"/>
              <a:gd name="connsiteY59-9050" fmla="*/ 237 h 274"/>
              <a:gd name="connsiteX60-9051" fmla="*/ 184 w 485"/>
              <a:gd name="connsiteY60-9052" fmla="*/ 243 h 274"/>
              <a:gd name="connsiteX61-9053" fmla="*/ 163 w 485"/>
              <a:gd name="connsiteY61-9054" fmla="*/ 243 h 274"/>
              <a:gd name="connsiteX62-9055" fmla="*/ 148 w 485"/>
              <a:gd name="connsiteY62-9056" fmla="*/ 243 h 274"/>
              <a:gd name="connsiteX63-9057" fmla="*/ 137 w 485"/>
              <a:gd name="connsiteY63-9058" fmla="*/ 248 h 274"/>
              <a:gd name="connsiteX64-9059" fmla="*/ 121 w 485"/>
              <a:gd name="connsiteY64-9060" fmla="*/ 248 h 274"/>
              <a:gd name="connsiteX65-9061" fmla="*/ 111 w 485"/>
              <a:gd name="connsiteY65-9062" fmla="*/ 253 h 274"/>
              <a:gd name="connsiteX66-9063" fmla="*/ 100 w 485"/>
              <a:gd name="connsiteY66-9064" fmla="*/ 253 h 274"/>
              <a:gd name="connsiteX67-9065" fmla="*/ 90 w 485"/>
              <a:gd name="connsiteY67-9066" fmla="*/ 259 h 274"/>
              <a:gd name="connsiteX68-9067" fmla="*/ 84 w 485"/>
              <a:gd name="connsiteY68-9068" fmla="*/ 259 h 274"/>
              <a:gd name="connsiteX69-9069" fmla="*/ 69 w 485"/>
              <a:gd name="connsiteY69-9070" fmla="*/ 264 h 274"/>
              <a:gd name="connsiteX70-9071" fmla="*/ 53 w 485"/>
              <a:gd name="connsiteY70-9072" fmla="*/ 269 h 274"/>
              <a:gd name="connsiteX71-9073" fmla="*/ 48 w 485"/>
              <a:gd name="connsiteY71-9074" fmla="*/ 274 h 274"/>
              <a:gd name="connsiteX72-9075" fmla="*/ 37 w 485"/>
              <a:gd name="connsiteY72-9076" fmla="*/ 274 h 274"/>
              <a:gd name="connsiteX73-9077" fmla="*/ 32 w 485"/>
              <a:gd name="connsiteY73-9078" fmla="*/ 274 h 274"/>
              <a:gd name="connsiteX74-9079" fmla="*/ 26 w 485"/>
              <a:gd name="connsiteY74-9080" fmla="*/ 269 h 274"/>
              <a:gd name="connsiteX75-9081" fmla="*/ 21 w 485"/>
              <a:gd name="connsiteY75-9082" fmla="*/ 269 h 274"/>
              <a:gd name="connsiteX76-9083" fmla="*/ 16 w 485"/>
              <a:gd name="connsiteY76-9084" fmla="*/ 264 h 274"/>
              <a:gd name="connsiteX77-9085" fmla="*/ 11 w 485"/>
              <a:gd name="connsiteY77-9086" fmla="*/ 259 h 274"/>
              <a:gd name="connsiteX78-9087" fmla="*/ 5 w 485"/>
              <a:gd name="connsiteY78-9088" fmla="*/ 253 h 274"/>
              <a:gd name="connsiteX79-9089" fmla="*/ 0 w 485"/>
              <a:gd name="connsiteY79-9090" fmla="*/ 248 h 274"/>
              <a:gd name="connsiteX80-9091" fmla="*/ 0 w 485"/>
              <a:gd name="connsiteY80-9092" fmla="*/ 243 h 274"/>
              <a:gd name="connsiteX81-9093" fmla="*/ 0 w 485"/>
              <a:gd name="connsiteY81-9094" fmla="*/ 237 h 274"/>
              <a:gd name="connsiteX82-9095" fmla="*/ 0 w 485"/>
              <a:gd name="connsiteY82-9096" fmla="*/ 232 h 274"/>
              <a:gd name="connsiteX83-9097" fmla="*/ 5 w 485"/>
              <a:gd name="connsiteY83-9098" fmla="*/ 227 h 274"/>
              <a:gd name="connsiteX84-9099" fmla="*/ 11 w 485"/>
              <a:gd name="connsiteY84-9100" fmla="*/ 222 h 274"/>
              <a:gd name="connsiteX85-9101" fmla="*/ 21 w 485"/>
              <a:gd name="connsiteY85-9102" fmla="*/ 216 h 274"/>
              <a:gd name="connsiteX86-9103" fmla="*/ 26 w 485"/>
              <a:gd name="connsiteY86-9104" fmla="*/ 211 h 274"/>
              <a:gd name="connsiteX87-9105" fmla="*/ 32 w 485"/>
              <a:gd name="connsiteY87-9106" fmla="*/ 206 h 274"/>
              <a:gd name="connsiteX88-9107" fmla="*/ 42 w 485"/>
              <a:gd name="connsiteY88-9108" fmla="*/ 201 h 274"/>
              <a:gd name="connsiteX89-9109" fmla="*/ 53 w 485"/>
              <a:gd name="connsiteY89-9110" fmla="*/ 190 h 274"/>
              <a:gd name="connsiteX90-9111" fmla="*/ 58 w 485"/>
              <a:gd name="connsiteY90-9112" fmla="*/ 179 h 274"/>
              <a:gd name="connsiteX91-9113" fmla="*/ 69 w 485"/>
              <a:gd name="connsiteY91-9114" fmla="*/ 169 h 274"/>
              <a:gd name="connsiteX92-9115" fmla="*/ 79 w 485"/>
              <a:gd name="connsiteY92-9116" fmla="*/ 153 h 274"/>
              <a:gd name="connsiteX93-9117" fmla="*/ 95 w 485"/>
              <a:gd name="connsiteY93-9118" fmla="*/ 137 h 274"/>
              <a:gd name="connsiteX94-9119" fmla="*/ 116 w 485"/>
              <a:gd name="connsiteY94-9120" fmla="*/ 100 h 274"/>
              <a:gd name="connsiteX95-9121" fmla="*/ 142 w 485"/>
              <a:gd name="connsiteY95-9122" fmla="*/ 69 h 274"/>
              <a:gd name="connsiteX96-9123" fmla="*/ 163 w 485"/>
              <a:gd name="connsiteY96-9124" fmla="*/ 37 h 274"/>
              <a:gd name="connsiteX97-9125" fmla="*/ 184 w 485"/>
              <a:gd name="connsiteY97-9126" fmla="*/ 0 h 274"/>
              <a:gd name="connsiteX0-9127" fmla="*/ 216 w 485"/>
              <a:gd name="connsiteY0-9128" fmla="*/ 0 h 237"/>
              <a:gd name="connsiteX1-9129" fmla="*/ 190 w 485"/>
              <a:gd name="connsiteY1-9130" fmla="*/ 37 h 237"/>
              <a:gd name="connsiteX2-9131" fmla="*/ 163 w 485"/>
              <a:gd name="connsiteY2-9132" fmla="*/ 74 h 237"/>
              <a:gd name="connsiteX3-9133" fmla="*/ 137 w 485"/>
              <a:gd name="connsiteY3-9134" fmla="*/ 111 h 237"/>
              <a:gd name="connsiteX4-9135" fmla="*/ 121 w 485"/>
              <a:gd name="connsiteY4-9136" fmla="*/ 127 h 237"/>
              <a:gd name="connsiteX5-9137" fmla="*/ 111 w 485"/>
              <a:gd name="connsiteY5-9138" fmla="*/ 142 h 237"/>
              <a:gd name="connsiteX6-9139" fmla="*/ 100 w 485"/>
              <a:gd name="connsiteY6-9140" fmla="*/ 153 h 237"/>
              <a:gd name="connsiteX7-9141" fmla="*/ 95 w 485"/>
              <a:gd name="connsiteY7-9142" fmla="*/ 164 h 237"/>
              <a:gd name="connsiteX8-9143" fmla="*/ 90 w 485"/>
              <a:gd name="connsiteY8-9144" fmla="*/ 169 h 237"/>
              <a:gd name="connsiteX9-9145" fmla="*/ 84 w 485"/>
              <a:gd name="connsiteY9-9146" fmla="*/ 179 h 237"/>
              <a:gd name="connsiteX10-9147" fmla="*/ 84 w 485"/>
              <a:gd name="connsiteY10-9148" fmla="*/ 179 h 237"/>
              <a:gd name="connsiteX11-9149" fmla="*/ 84 w 485"/>
              <a:gd name="connsiteY11-9150" fmla="*/ 185 h 237"/>
              <a:gd name="connsiteX12-9151" fmla="*/ 90 w 485"/>
              <a:gd name="connsiteY12-9152" fmla="*/ 185 h 237"/>
              <a:gd name="connsiteX13-9153" fmla="*/ 95 w 485"/>
              <a:gd name="connsiteY13-9154" fmla="*/ 185 h 237"/>
              <a:gd name="connsiteX14-9155" fmla="*/ 100 w 485"/>
              <a:gd name="connsiteY14-9156" fmla="*/ 185 h 237"/>
              <a:gd name="connsiteX15-9157" fmla="*/ 111 w 485"/>
              <a:gd name="connsiteY15-9158" fmla="*/ 185 h 237"/>
              <a:gd name="connsiteX16-9159" fmla="*/ 121 w 485"/>
              <a:gd name="connsiteY16-9160" fmla="*/ 179 h 237"/>
              <a:gd name="connsiteX17-9161" fmla="*/ 137 w 485"/>
              <a:gd name="connsiteY17-9162" fmla="*/ 179 h 237"/>
              <a:gd name="connsiteX18-9163" fmla="*/ 153 w 485"/>
              <a:gd name="connsiteY18-9164" fmla="*/ 179 h 237"/>
              <a:gd name="connsiteX19-9165" fmla="*/ 174 w 485"/>
              <a:gd name="connsiteY19-9166" fmla="*/ 174 h 237"/>
              <a:gd name="connsiteX20-9167" fmla="*/ 216 w 485"/>
              <a:gd name="connsiteY20-9168" fmla="*/ 169 h 237"/>
              <a:gd name="connsiteX21-9169" fmla="*/ 258 w 485"/>
              <a:gd name="connsiteY21-9170" fmla="*/ 164 h 237"/>
              <a:gd name="connsiteX22-9171" fmla="*/ 295 w 485"/>
              <a:gd name="connsiteY22-9172" fmla="*/ 158 h 237"/>
              <a:gd name="connsiteX23-9173" fmla="*/ 332 w 485"/>
              <a:gd name="connsiteY23-9174" fmla="*/ 148 h 237"/>
              <a:gd name="connsiteX24-9175" fmla="*/ 348 w 485"/>
              <a:gd name="connsiteY24-9176" fmla="*/ 148 h 237"/>
              <a:gd name="connsiteX25-9177" fmla="*/ 364 w 485"/>
              <a:gd name="connsiteY25-9178" fmla="*/ 142 h 237"/>
              <a:gd name="connsiteX26-9179" fmla="*/ 374 w 485"/>
              <a:gd name="connsiteY26-9180" fmla="*/ 142 h 237"/>
              <a:gd name="connsiteX27-9181" fmla="*/ 390 w 485"/>
              <a:gd name="connsiteY27-9182" fmla="*/ 137 h 237"/>
              <a:gd name="connsiteX28-9183" fmla="*/ 395 w 485"/>
              <a:gd name="connsiteY28-9184" fmla="*/ 137 h 237"/>
              <a:gd name="connsiteX29-9185" fmla="*/ 406 w 485"/>
              <a:gd name="connsiteY29-9186" fmla="*/ 137 h 237"/>
              <a:gd name="connsiteX30-9187" fmla="*/ 406 w 485"/>
              <a:gd name="connsiteY30-9188" fmla="*/ 137 h 237"/>
              <a:gd name="connsiteX31-9189" fmla="*/ 411 w 485"/>
              <a:gd name="connsiteY31-9190" fmla="*/ 137 h 237"/>
              <a:gd name="connsiteX32-9191" fmla="*/ 416 w 485"/>
              <a:gd name="connsiteY32-9192" fmla="*/ 137 h 237"/>
              <a:gd name="connsiteX33-9193" fmla="*/ 422 w 485"/>
              <a:gd name="connsiteY33-9194" fmla="*/ 137 h 237"/>
              <a:gd name="connsiteX34-9195" fmla="*/ 427 w 485"/>
              <a:gd name="connsiteY34-9196" fmla="*/ 137 h 237"/>
              <a:gd name="connsiteX35-9197" fmla="*/ 437 w 485"/>
              <a:gd name="connsiteY35-9198" fmla="*/ 137 h 237"/>
              <a:gd name="connsiteX36-9199" fmla="*/ 443 w 485"/>
              <a:gd name="connsiteY36-9200" fmla="*/ 142 h 237"/>
              <a:gd name="connsiteX37-9201" fmla="*/ 453 w 485"/>
              <a:gd name="connsiteY37-9202" fmla="*/ 142 h 237"/>
              <a:gd name="connsiteX38-9203" fmla="*/ 464 w 485"/>
              <a:gd name="connsiteY38-9204" fmla="*/ 148 h 237"/>
              <a:gd name="connsiteX39-9205" fmla="*/ 469 w 485"/>
              <a:gd name="connsiteY39-9206" fmla="*/ 153 h 237"/>
              <a:gd name="connsiteX40-9207" fmla="*/ 479 w 485"/>
              <a:gd name="connsiteY40-9208" fmla="*/ 164 h 237"/>
              <a:gd name="connsiteX41-9209" fmla="*/ 479 w 485"/>
              <a:gd name="connsiteY41-9210" fmla="*/ 169 h 237"/>
              <a:gd name="connsiteX42-9211" fmla="*/ 485 w 485"/>
              <a:gd name="connsiteY42-9212" fmla="*/ 169 h 237"/>
              <a:gd name="connsiteX43-9213" fmla="*/ 485 w 485"/>
              <a:gd name="connsiteY43-9214" fmla="*/ 174 h 237"/>
              <a:gd name="connsiteX44-9215" fmla="*/ 469 w 485"/>
              <a:gd name="connsiteY44-9216" fmla="*/ 179 h 237"/>
              <a:gd name="connsiteX45-9217" fmla="*/ 464 w 485"/>
              <a:gd name="connsiteY45-9218" fmla="*/ 179 h 237"/>
              <a:gd name="connsiteX46-9219" fmla="*/ 458 w 485"/>
              <a:gd name="connsiteY46-9220" fmla="*/ 179 h 237"/>
              <a:gd name="connsiteX47-9221" fmla="*/ 453 w 485"/>
              <a:gd name="connsiteY47-9222" fmla="*/ 179 h 237"/>
              <a:gd name="connsiteX48-9223" fmla="*/ 443 w 485"/>
              <a:gd name="connsiteY48-9224" fmla="*/ 179 h 237"/>
              <a:gd name="connsiteX49-9225" fmla="*/ 432 w 485"/>
              <a:gd name="connsiteY49-9226" fmla="*/ 179 h 237"/>
              <a:gd name="connsiteX50-9227" fmla="*/ 416 w 485"/>
              <a:gd name="connsiteY50-9228" fmla="*/ 185 h 237"/>
              <a:gd name="connsiteX51-9229" fmla="*/ 400 w 485"/>
              <a:gd name="connsiteY51-9230" fmla="*/ 185 h 237"/>
              <a:gd name="connsiteX52-9231" fmla="*/ 379 w 485"/>
              <a:gd name="connsiteY52-9232" fmla="*/ 185 h 237"/>
              <a:gd name="connsiteX53-9233" fmla="*/ 353 w 485"/>
              <a:gd name="connsiteY53-9234" fmla="*/ 190 h 237"/>
              <a:gd name="connsiteX54-9235" fmla="*/ 327 w 485"/>
              <a:gd name="connsiteY54-9236" fmla="*/ 190 h 237"/>
              <a:gd name="connsiteX55-9237" fmla="*/ 295 w 485"/>
              <a:gd name="connsiteY55-9238" fmla="*/ 190 h 237"/>
              <a:gd name="connsiteX56-9239" fmla="*/ 269 w 485"/>
              <a:gd name="connsiteY56-9240" fmla="*/ 195 h 237"/>
              <a:gd name="connsiteX57-9241" fmla="*/ 248 w 485"/>
              <a:gd name="connsiteY57-9242" fmla="*/ 195 h 237"/>
              <a:gd name="connsiteX58-9243" fmla="*/ 221 w 485"/>
              <a:gd name="connsiteY58-9244" fmla="*/ 200 h 237"/>
              <a:gd name="connsiteX59-9245" fmla="*/ 200 w 485"/>
              <a:gd name="connsiteY59-9246" fmla="*/ 200 h 237"/>
              <a:gd name="connsiteX60-9247" fmla="*/ 184 w 485"/>
              <a:gd name="connsiteY60-9248" fmla="*/ 206 h 237"/>
              <a:gd name="connsiteX61-9249" fmla="*/ 163 w 485"/>
              <a:gd name="connsiteY61-9250" fmla="*/ 206 h 237"/>
              <a:gd name="connsiteX62-9251" fmla="*/ 148 w 485"/>
              <a:gd name="connsiteY62-9252" fmla="*/ 206 h 237"/>
              <a:gd name="connsiteX63-9253" fmla="*/ 137 w 485"/>
              <a:gd name="connsiteY63-9254" fmla="*/ 211 h 237"/>
              <a:gd name="connsiteX64-9255" fmla="*/ 121 w 485"/>
              <a:gd name="connsiteY64-9256" fmla="*/ 211 h 237"/>
              <a:gd name="connsiteX65-9257" fmla="*/ 111 w 485"/>
              <a:gd name="connsiteY65-9258" fmla="*/ 216 h 237"/>
              <a:gd name="connsiteX66-9259" fmla="*/ 100 w 485"/>
              <a:gd name="connsiteY66-9260" fmla="*/ 216 h 237"/>
              <a:gd name="connsiteX67-9261" fmla="*/ 90 w 485"/>
              <a:gd name="connsiteY67-9262" fmla="*/ 222 h 237"/>
              <a:gd name="connsiteX68-9263" fmla="*/ 84 w 485"/>
              <a:gd name="connsiteY68-9264" fmla="*/ 222 h 237"/>
              <a:gd name="connsiteX69-9265" fmla="*/ 69 w 485"/>
              <a:gd name="connsiteY69-9266" fmla="*/ 227 h 237"/>
              <a:gd name="connsiteX70-9267" fmla="*/ 53 w 485"/>
              <a:gd name="connsiteY70-9268" fmla="*/ 232 h 237"/>
              <a:gd name="connsiteX71-9269" fmla="*/ 48 w 485"/>
              <a:gd name="connsiteY71-9270" fmla="*/ 237 h 237"/>
              <a:gd name="connsiteX72-9271" fmla="*/ 37 w 485"/>
              <a:gd name="connsiteY72-9272" fmla="*/ 237 h 237"/>
              <a:gd name="connsiteX73-9273" fmla="*/ 32 w 485"/>
              <a:gd name="connsiteY73-9274" fmla="*/ 237 h 237"/>
              <a:gd name="connsiteX74-9275" fmla="*/ 26 w 485"/>
              <a:gd name="connsiteY74-9276" fmla="*/ 232 h 237"/>
              <a:gd name="connsiteX75-9277" fmla="*/ 21 w 485"/>
              <a:gd name="connsiteY75-9278" fmla="*/ 232 h 237"/>
              <a:gd name="connsiteX76-9279" fmla="*/ 16 w 485"/>
              <a:gd name="connsiteY76-9280" fmla="*/ 227 h 237"/>
              <a:gd name="connsiteX77-9281" fmla="*/ 11 w 485"/>
              <a:gd name="connsiteY77-9282" fmla="*/ 222 h 237"/>
              <a:gd name="connsiteX78-9283" fmla="*/ 5 w 485"/>
              <a:gd name="connsiteY78-9284" fmla="*/ 216 h 237"/>
              <a:gd name="connsiteX79-9285" fmla="*/ 0 w 485"/>
              <a:gd name="connsiteY79-9286" fmla="*/ 211 h 237"/>
              <a:gd name="connsiteX80-9287" fmla="*/ 0 w 485"/>
              <a:gd name="connsiteY80-9288" fmla="*/ 206 h 237"/>
              <a:gd name="connsiteX81-9289" fmla="*/ 0 w 485"/>
              <a:gd name="connsiteY81-9290" fmla="*/ 200 h 237"/>
              <a:gd name="connsiteX82-9291" fmla="*/ 0 w 485"/>
              <a:gd name="connsiteY82-9292" fmla="*/ 195 h 237"/>
              <a:gd name="connsiteX83-9293" fmla="*/ 5 w 485"/>
              <a:gd name="connsiteY83-9294" fmla="*/ 190 h 237"/>
              <a:gd name="connsiteX84-9295" fmla="*/ 11 w 485"/>
              <a:gd name="connsiteY84-9296" fmla="*/ 185 h 237"/>
              <a:gd name="connsiteX85-9297" fmla="*/ 21 w 485"/>
              <a:gd name="connsiteY85-9298" fmla="*/ 179 h 237"/>
              <a:gd name="connsiteX86-9299" fmla="*/ 26 w 485"/>
              <a:gd name="connsiteY86-9300" fmla="*/ 174 h 237"/>
              <a:gd name="connsiteX87-9301" fmla="*/ 32 w 485"/>
              <a:gd name="connsiteY87-9302" fmla="*/ 169 h 237"/>
              <a:gd name="connsiteX88-9303" fmla="*/ 42 w 485"/>
              <a:gd name="connsiteY88-9304" fmla="*/ 164 h 237"/>
              <a:gd name="connsiteX89-9305" fmla="*/ 53 w 485"/>
              <a:gd name="connsiteY89-9306" fmla="*/ 153 h 237"/>
              <a:gd name="connsiteX90-9307" fmla="*/ 58 w 485"/>
              <a:gd name="connsiteY90-9308" fmla="*/ 142 h 237"/>
              <a:gd name="connsiteX91-9309" fmla="*/ 69 w 485"/>
              <a:gd name="connsiteY91-9310" fmla="*/ 132 h 237"/>
              <a:gd name="connsiteX92-9311" fmla="*/ 79 w 485"/>
              <a:gd name="connsiteY92-9312" fmla="*/ 116 h 237"/>
              <a:gd name="connsiteX93-9313" fmla="*/ 95 w 485"/>
              <a:gd name="connsiteY93-9314" fmla="*/ 100 h 237"/>
              <a:gd name="connsiteX94-9315" fmla="*/ 116 w 485"/>
              <a:gd name="connsiteY94-9316" fmla="*/ 63 h 237"/>
              <a:gd name="connsiteX95-9317" fmla="*/ 142 w 485"/>
              <a:gd name="connsiteY95-9318" fmla="*/ 32 h 237"/>
              <a:gd name="connsiteX96-9319" fmla="*/ 163 w 485"/>
              <a:gd name="connsiteY96-9320" fmla="*/ 0 h 237"/>
              <a:gd name="connsiteX0-9321" fmla="*/ 190 w 485"/>
              <a:gd name="connsiteY0-9322" fmla="*/ 37 h 237"/>
              <a:gd name="connsiteX1-9323" fmla="*/ 163 w 485"/>
              <a:gd name="connsiteY1-9324" fmla="*/ 74 h 237"/>
              <a:gd name="connsiteX2-9325" fmla="*/ 137 w 485"/>
              <a:gd name="connsiteY2-9326" fmla="*/ 111 h 237"/>
              <a:gd name="connsiteX3-9327" fmla="*/ 121 w 485"/>
              <a:gd name="connsiteY3-9328" fmla="*/ 127 h 237"/>
              <a:gd name="connsiteX4-9329" fmla="*/ 111 w 485"/>
              <a:gd name="connsiteY4-9330" fmla="*/ 142 h 237"/>
              <a:gd name="connsiteX5-9331" fmla="*/ 100 w 485"/>
              <a:gd name="connsiteY5-9332" fmla="*/ 153 h 237"/>
              <a:gd name="connsiteX6-9333" fmla="*/ 95 w 485"/>
              <a:gd name="connsiteY6-9334" fmla="*/ 164 h 237"/>
              <a:gd name="connsiteX7-9335" fmla="*/ 90 w 485"/>
              <a:gd name="connsiteY7-9336" fmla="*/ 169 h 237"/>
              <a:gd name="connsiteX8-9337" fmla="*/ 84 w 485"/>
              <a:gd name="connsiteY8-9338" fmla="*/ 179 h 237"/>
              <a:gd name="connsiteX9-9339" fmla="*/ 84 w 485"/>
              <a:gd name="connsiteY9-9340" fmla="*/ 179 h 237"/>
              <a:gd name="connsiteX10-9341" fmla="*/ 84 w 485"/>
              <a:gd name="connsiteY10-9342" fmla="*/ 185 h 237"/>
              <a:gd name="connsiteX11-9343" fmla="*/ 90 w 485"/>
              <a:gd name="connsiteY11-9344" fmla="*/ 185 h 237"/>
              <a:gd name="connsiteX12-9345" fmla="*/ 95 w 485"/>
              <a:gd name="connsiteY12-9346" fmla="*/ 185 h 237"/>
              <a:gd name="connsiteX13-9347" fmla="*/ 100 w 485"/>
              <a:gd name="connsiteY13-9348" fmla="*/ 185 h 237"/>
              <a:gd name="connsiteX14-9349" fmla="*/ 111 w 485"/>
              <a:gd name="connsiteY14-9350" fmla="*/ 185 h 237"/>
              <a:gd name="connsiteX15-9351" fmla="*/ 121 w 485"/>
              <a:gd name="connsiteY15-9352" fmla="*/ 179 h 237"/>
              <a:gd name="connsiteX16-9353" fmla="*/ 137 w 485"/>
              <a:gd name="connsiteY16-9354" fmla="*/ 179 h 237"/>
              <a:gd name="connsiteX17-9355" fmla="*/ 153 w 485"/>
              <a:gd name="connsiteY17-9356" fmla="*/ 179 h 237"/>
              <a:gd name="connsiteX18-9357" fmla="*/ 174 w 485"/>
              <a:gd name="connsiteY18-9358" fmla="*/ 174 h 237"/>
              <a:gd name="connsiteX19-9359" fmla="*/ 216 w 485"/>
              <a:gd name="connsiteY19-9360" fmla="*/ 169 h 237"/>
              <a:gd name="connsiteX20-9361" fmla="*/ 258 w 485"/>
              <a:gd name="connsiteY20-9362" fmla="*/ 164 h 237"/>
              <a:gd name="connsiteX21-9363" fmla="*/ 295 w 485"/>
              <a:gd name="connsiteY21-9364" fmla="*/ 158 h 237"/>
              <a:gd name="connsiteX22-9365" fmla="*/ 332 w 485"/>
              <a:gd name="connsiteY22-9366" fmla="*/ 148 h 237"/>
              <a:gd name="connsiteX23-9367" fmla="*/ 348 w 485"/>
              <a:gd name="connsiteY23-9368" fmla="*/ 148 h 237"/>
              <a:gd name="connsiteX24-9369" fmla="*/ 364 w 485"/>
              <a:gd name="connsiteY24-9370" fmla="*/ 142 h 237"/>
              <a:gd name="connsiteX25-9371" fmla="*/ 374 w 485"/>
              <a:gd name="connsiteY25-9372" fmla="*/ 142 h 237"/>
              <a:gd name="connsiteX26-9373" fmla="*/ 390 w 485"/>
              <a:gd name="connsiteY26-9374" fmla="*/ 137 h 237"/>
              <a:gd name="connsiteX27-9375" fmla="*/ 395 w 485"/>
              <a:gd name="connsiteY27-9376" fmla="*/ 137 h 237"/>
              <a:gd name="connsiteX28-9377" fmla="*/ 406 w 485"/>
              <a:gd name="connsiteY28-9378" fmla="*/ 137 h 237"/>
              <a:gd name="connsiteX29-9379" fmla="*/ 406 w 485"/>
              <a:gd name="connsiteY29-9380" fmla="*/ 137 h 237"/>
              <a:gd name="connsiteX30-9381" fmla="*/ 411 w 485"/>
              <a:gd name="connsiteY30-9382" fmla="*/ 137 h 237"/>
              <a:gd name="connsiteX31-9383" fmla="*/ 416 w 485"/>
              <a:gd name="connsiteY31-9384" fmla="*/ 137 h 237"/>
              <a:gd name="connsiteX32-9385" fmla="*/ 422 w 485"/>
              <a:gd name="connsiteY32-9386" fmla="*/ 137 h 237"/>
              <a:gd name="connsiteX33-9387" fmla="*/ 427 w 485"/>
              <a:gd name="connsiteY33-9388" fmla="*/ 137 h 237"/>
              <a:gd name="connsiteX34-9389" fmla="*/ 437 w 485"/>
              <a:gd name="connsiteY34-9390" fmla="*/ 137 h 237"/>
              <a:gd name="connsiteX35-9391" fmla="*/ 443 w 485"/>
              <a:gd name="connsiteY35-9392" fmla="*/ 142 h 237"/>
              <a:gd name="connsiteX36-9393" fmla="*/ 453 w 485"/>
              <a:gd name="connsiteY36-9394" fmla="*/ 142 h 237"/>
              <a:gd name="connsiteX37-9395" fmla="*/ 464 w 485"/>
              <a:gd name="connsiteY37-9396" fmla="*/ 148 h 237"/>
              <a:gd name="connsiteX38-9397" fmla="*/ 469 w 485"/>
              <a:gd name="connsiteY38-9398" fmla="*/ 153 h 237"/>
              <a:gd name="connsiteX39-9399" fmla="*/ 479 w 485"/>
              <a:gd name="connsiteY39-9400" fmla="*/ 164 h 237"/>
              <a:gd name="connsiteX40-9401" fmla="*/ 479 w 485"/>
              <a:gd name="connsiteY40-9402" fmla="*/ 169 h 237"/>
              <a:gd name="connsiteX41-9403" fmla="*/ 485 w 485"/>
              <a:gd name="connsiteY41-9404" fmla="*/ 169 h 237"/>
              <a:gd name="connsiteX42-9405" fmla="*/ 485 w 485"/>
              <a:gd name="connsiteY42-9406" fmla="*/ 174 h 237"/>
              <a:gd name="connsiteX43-9407" fmla="*/ 469 w 485"/>
              <a:gd name="connsiteY43-9408" fmla="*/ 179 h 237"/>
              <a:gd name="connsiteX44-9409" fmla="*/ 464 w 485"/>
              <a:gd name="connsiteY44-9410" fmla="*/ 179 h 237"/>
              <a:gd name="connsiteX45-9411" fmla="*/ 458 w 485"/>
              <a:gd name="connsiteY45-9412" fmla="*/ 179 h 237"/>
              <a:gd name="connsiteX46-9413" fmla="*/ 453 w 485"/>
              <a:gd name="connsiteY46-9414" fmla="*/ 179 h 237"/>
              <a:gd name="connsiteX47-9415" fmla="*/ 443 w 485"/>
              <a:gd name="connsiteY47-9416" fmla="*/ 179 h 237"/>
              <a:gd name="connsiteX48-9417" fmla="*/ 432 w 485"/>
              <a:gd name="connsiteY48-9418" fmla="*/ 179 h 237"/>
              <a:gd name="connsiteX49-9419" fmla="*/ 416 w 485"/>
              <a:gd name="connsiteY49-9420" fmla="*/ 185 h 237"/>
              <a:gd name="connsiteX50-9421" fmla="*/ 400 w 485"/>
              <a:gd name="connsiteY50-9422" fmla="*/ 185 h 237"/>
              <a:gd name="connsiteX51-9423" fmla="*/ 379 w 485"/>
              <a:gd name="connsiteY51-9424" fmla="*/ 185 h 237"/>
              <a:gd name="connsiteX52-9425" fmla="*/ 353 w 485"/>
              <a:gd name="connsiteY52-9426" fmla="*/ 190 h 237"/>
              <a:gd name="connsiteX53-9427" fmla="*/ 327 w 485"/>
              <a:gd name="connsiteY53-9428" fmla="*/ 190 h 237"/>
              <a:gd name="connsiteX54-9429" fmla="*/ 295 w 485"/>
              <a:gd name="connsiteY54-9430" fmla="*/ 190 h 237"/>
              <a:gd name="connsiteX55-9431" fmla="*/ 269 w 485"/>
              <a:gd name="connsiteY55-9432" fmla="*/ 195 h 237"/>
              <a:gd name="connsiteX56-9433" fmla="*/ 248 w 485"/>
              <a:gd name="connsiteY56-9434" fmla="*/ 195 h 237"/>
              <a:gd name="connsiteX57-9435" fmla="*/ 221 w 485"/>
              <a:gd name="connsiteY57-9436" fmla="*/ 200 h 237"/>
              <a:gd name="connsiteX58-9437" fmla="*/ 200 w 485"/>
              <a:gd name="connsiteY58-9438" fmla="*/ 200 h 237"/>
              <a:gd name="connsiteX59-9439" fmla="*/ 184 w 485"/>
              <a:gd name="connsiteY59-9440" fmla="*/ 206 h 237"/>
              <a:gd name="connsiteX60-9441" fmla="*/ 163 w 485"/>
              <a:gd name="connsiteY60-9442" fmla="*/ 206 h 237"/>
              <a:gd name="connsiteX61-9443" fmla="*/ 148 w 485"/>
              <a:gd name="connsiteY61-9444" fmla="*/ 206 h 237"/>
              <a:gd name="connsiteX62-9445" fmla="*/ 137 w 485"/>
              <a:gd name="connsiteY62-9446" fmla="*/ 211 h 237"/>
              <a:gd name="connsiteX63-9447" fmla="*/ 121 w 485"/>
              <a:gd name="connsiteY63-9448" fmla="*/ 211 h 237"/>
              <a:gd name="connsiteX64-9449" fmla="*/ 111 w 485"/>
              <a:gd name="connsiteY64-9450" fmla="*/ 216 h 237"/>
              <a:gd name="connsiteX65-9451" fmla="*/ 100 w 485"/>
              <a:gd name="connsiteY65-9452" fmla="*/ 216 h 237"/>
              <a:gd name="connsiteX66-9453" fmla="*/ 90 w 485"/>
              <a:gd name="connsiteY66-9454" fmla="*/ 222 h 237"/>
              <a:gd name="connsiteX67-9455" fmla="*/ 84 w 485"/>
              <a:gd name="connsiteY67-9456" fmla="*/ 222 h 237"/>
              <a:gd name="connsiteX68-9457" fmla="*/ 69 w 485"/>
              <a:gd name="connsiteY68-9458" fmla="*/ 227 h 237"/>
              <a:gd name="connsiteX69-9459" fmla="*/ 53 w 485"/>
              <a:gd name="connsiteY69-9460" fmla="*/ 232 h 237"/>
              <a:gd name="connsiteX70-9461" fmla="*/ 48 w 485"/>
              <a:gd name="connsiteY70-9462" fmla="*/ 237 h 237"/>
              <a:gd name="connsiteX71-9463" fmla="*/ 37 w 485"/>
              <a:gd name="connsiteY71-9464" fmla="*/ 237 h 237"/>
              <a:gd name="connsiteX72-9465" fmla="*/ 32 w 485"/>
              <a:gd name="connsiteY72-9466" fmla="*/ 237 h 237"/>
              <a:gd name="connsiteX73-9467" fmla="*/ 26 w 485"/>
              <a:gd name="connsiteY73-9468" fmla="*/ 232 h 237"/>
              <a:gd name="connsiteX74-9469" fmla="*/ 21 w 485"/>
              <a:gd name="connsiteY74-9470" fmla="*/ 232 h 237"/>
              <a:gd name="connsiteX75-9471" fmla="*/ 16 w 485"/>
              <a:gd name="connsiteY75-9472" fmla="*/ 227 h 237"/>
              <a:gd name="connsiteX76-9473" fmla="*/ 11 w 485"/>
              <a:gd name="connsiteY76-9474" fmla="*/ 222 h 237"/>
              <a:gd name="connsiteX77-9475" fmla="*/ 5 w 485"/>
              <a:gd name="connsiteY77-9476" fmla="*/ 216 h 237"/>
              <a:gd name="connsiteX78-9477" fmla="*/ 0 w 485"/>
              <a:gd name="connsiteY78-9478" fmla="*/ 211 h 237"/>
              <a:gd name="connsiteX79-9479" fmla="*/ 0 w 485"/>
              <a:gd name="connsiteY79-9480" fmla="*/ 206 h 237"/>
              <a:gd name="connsiteX80-9481" fmla="*/ 0 w 485"/>
              <a:gd name="connsiteY80-9482" fmla="*/ 200 h 237"/>
              <a:gd name="connsiteX81-9483" fmla="*/ 0 w 485"/>
              <a:gd name="connsiteY81-9484" fmla="*/ 195 h 237"/>
              <a:gd name="connsiteX82-9485" fmla="*/ 5 w 485"/>
              <a:gd name="connsiteY82-9486" fmla="*/ 190 h 237"/>
              <a:gd name="connsiteX83-9487" fmla="*/ 11 w 485"/>
              <a:gd name="connsiteY83-9488" fmla="*/ 185 h 237"/>
              <a:gd name="connsiteX84-9489" fmla="*/ 21 w 485"/>
              <a:gd name="connsiteY84-9490" fmla="*/ 179 h 237"/>
              <a:gd name="connsiteX85-9491" fmla="*/ 26 w 485"/>
              <a:gd name="connsiteY85-9492" fmla="*/ 174 h 237"/>
              <a:gd name="connsiteX86-9493" fmla="*/ 32 w 485"/>
              <a:gd name="connsiteY86-9494" fmla="*/ 169 h 237"/>
              <a:gd name="connsiteX87-9495" fmla="*/ 42 w 485"/>
              <a:gd name="connsiteY87-9496" fmla="*/ 164 h 237"/>
              <a:gd name="connsiteX88-9497" fmla="*/ 53 w 485"/>
              <a:gd name="connsiteY88-9498" fmla="*/ 153 h 237"/>
              <a:gd name="connsiteX89-9499" fmla="*/ 58 w 485"/>
              <a:gd name="connsiteY89-9500" fmla="*/ 142 h 237"/>
              <a:gd name="connsiteX90-9501" fmla="*/ 69 w 485"/>
              <a:gd name="connsiteY90-9502" fmla="*/ 132 h 237"/>
              <a:gd name="connsiteX91-9503" fmla="*/ 79 w 485"/>
              <a:gd name="connsiteY91-9504" fmla="*/ 116 h 237"/>
              <a:gd name="connsiteX92-9505" fmla="*/ 95 w 485"/>
              <a:gd name="connsiteY92-9506" fmla="*/ 100 h 237"/>
              <a:gd name="connsiteX93-9507" fmla="*/ 116 w 485"/>
              <a:gd name="connsiteY93-9508" fmla="*/ 63 h 237"/>
              <a:gd name="connsiteX94-9509" fmla="*/ 142 w 485"/>
              <a:gd name="connsiteY94-9510" fmla="*/ 32 h 237"/>
              <a:gd name="connsiteX95-9511" fmla="*/ 163 w 485"/>
              <a:gd name="connsiteY95-9512" fmla="*/ 0 h 237"/>
              <a:gd name="connsiteX0-9513" fmla="*/ 163 w 485"/>
              <a:gd name="connsiteY0-9514" fmla="*/ 74 h 237"/>
              <a:gd name="connsiteX1-9515" fmla="*/ 137 w 485"/>
              <a:gd name="connsiteY1-9516" fmla="*/ 111 h 237"/>
              <a:gd name="connsiteX2-9517" fmla="*/ 121 w 485"/>
              <a:gd name="connsiteY2-9518" fmla="*/ 127 h 237"/>
              <a:gd name="connsiteX3-9519" fmla="*/ 111 w 485"/>
              <a:gd name="connsiteY3-9520" fmla="*/ 142 h 237"/>
              <a:gd name="connsiteX4-9521" fmla="*/ 100 w 485"/>
              <a:gd name="connsiteY4-9522" fmla="*/ 153 h 237"/>
              <a:gd name="connsiteX5-9523" fmla="*/ 95 w 485"/>
              <a:gd name="connsiteY5-9524" fmla="*/ 164 h 237"/>
              <a:gd name="connsiteX6-9525" fmla="*/ 90 w 485"/>
              <a:gd name="connsiteY6-9526" fmla="*/ 169 h 237"/>
              <a:gd name="connsiteX7-9527" fmla="*/ 84 w 485"/>
              <a:gd name="connsiteY7-9528" fmla="*/ 179 h 237"/>
              <a:gd name="connsiteX8-9529" fmla="*/ 84 w 485"/>
              <a:gd name="connsiteY8-9530" fmla="*/ 179 h 237"/>
              <a:gd name="connsiteX9-9531" fmla="*/ 84 w 485"/>
              <a:gd name="connsiteY9-9532" fmla="*/ 185 h 237"/>
              <a:gd name="connsiteX10-9533" fmla="*/ 90 w 485"/>
              <a:gd name="connsiteY10-9534" fmla="*/ 185 h 237"/>
              <a:gd name="connsiteX11-9535" fmla="*/ 95 w 485"/>
              <a:gd name="connsiteY11-9536" fmla="*/ 185 h 237"/>
              <a:gd name="connsiteX12-9537" fmla="*/ 100 w 485"/>
              <a:gd name="connsiteY12-9538" fmla="*/ 185 h 237"/>
              <a:gd name="connsiteX13-9539" fmla="*/ 111 w 485"/>
              <a:gd name="connsiteY13-9540" fmla="*/ 185 h 237"/>
              <a:gd name="connsiteX14-9541" fmla="*/ 121 w 485"/>
              <a:gd name="connsiteY14-9542" fmla="*/ 179 h 237"/>
              <a:gd name="connsiteX15-9543" fmla="*/ 137 w 485"/>
              <a:gd name="connsiteY15-9544" fmla="*/ 179 h 237"/>
              <a:gd name="connsiteX16-9545" fmla="*/ 153 w 485"/>
              <a:gd name="connsiteY16-9546" fmla="*/ 179 h 237"/>
              <a:gd name="connsiteX17-9547" fmla="*/ 174 w 485"/>
              <a:gd name="connsiteY17-9548" fmla="*/ 174 h 237"/>
              <a:gd name="connsiteX18-9549" fmla="*/ 216 w 485"/>
              <a:gd name="connsiteY18-9550" fmla="*/ 169 h 237"/>
              <a:gd name="connsiteX19-9551" fmla="*/ 258 w 485"/>
              <a:gd name="connsiteY19-9552" fmla="*/ 164 h 237"/>
              <a:gd name="connsiteX20-9553" fmla="*/ 295 w 485"/>
              <a:gd name="connsiteY20-9554" fmla="*/ 158 h 237"/>
              <a:gd name="connsiteX21-9555" fmla="*/ 332 w 485"/>
              <a:gd name="connsiteY21-9556" fmla="*/ 148 h 237"/>
              <a:gd name="connsiteX22-9557" fmla="*/ 348 w 485"/>
              <a:gd name="connsiteY22-9558" fmla="*/ 148 h 237"/>
              <a:gd name="connsiteX23-9559" fmla="*/ 364 w 485"/>
              <a:gd name="connsiteY23-9560" fmla="*/ 142 h 237"/>
              <a:gd name="connsiteX24-9561" fmla="*/ 374 w 485"/>
              <a:gd name="connsiteY24-9562" fmla="*/ 142 h 237"/>
              <a:gd name="connsiteX25-9563" fmla="*/ 390 w 485"/>
              <a:gd name="connsiteY25-9564" fmla="*/ 137 h 237"/>
              <a:gd name="connsiteX26-9565" fmla="*/ 395 w 485"/>
              <a:gd name="connsiteY26-9566" fmla="*/ 137 h 237"/>
              <a:gd name="connsiteX27-9567" fmla="*/ 406 w 485"/>
              <a:gd name="connsiteY27-9568" fmla="*/ 137 h 237"/>
              <a:gd name="connsiteX28-9569" fmla="*/ 406 w 485"/>
              <a:gd name="connsiteY28-9570" fmla="*/ 137 h 237"/>
              <a:gd name="connsiteX29-9571" fmla="*/ 411 w 485"/>
              <a:gd name="connsiteY29-9572" fmla="*/ 137 h 237"/>
              <a:gd name="connsiteX30-9573" fmla="*/ 416 w 485"/>
              <a:gd name="connsiteY30-9574" fmla="*/ 137 h 237"/>
              <a:gd name="connsiteX31-9575" fmla="*/ 422 w 485"/>
              <a:gd name="connsiteY31-9576" fmla="*/ 137 h 237"/>
              <a:gd name="connsiteX32-9577" fmla="*/ 427 w 485"/>
              <a:gd name="connsiteY32-9578" fmla="*/ 137 h 237"/>
              <a:gd name="connsiteX33-9579" fmla="*/ 437 w 485"/>
              <a:gd name="connsiteY33-9580" fmla="*/ 137 h 237"/>
              <a:gd name="connsiteX34-9581" fmla="*/ 443 w 485"/>
              <a:gd name="connsiteY34-9582" fmla="*/ 142 h 237"/>
              <a:gd name="connsiteX35-9583" fmla="*/ 453 w 485"/>
              <a:gd name="connsiteY35-9584" fmla="*/ 142 h 237"/>
              <a:gd name="connsiteX36-9585" fmla="*/ 464 w 485"/>
              <a:gd name="connsiteY36-9586" fmla="*/ 148 h 237"/>
              <a:gd name="connsiteX37-9587" fmla="*/ 469 w 485"/>
              <a:gd name="connsiteY37-9588" fmla="*/ 153 h 237"/>
              <a:gd name="connsiteX38-9589" fmla="*/ 479 w 485"/>
              <a:gd name="connsiteY38-9590" fmla="*/ 164 h 237"/>
              <a:gd name="connsiteX39-9591" fmla="*/ 479 w 485"/>
              <a:gd name="connsiteY39-9592" fmla="*/ 169 h 237"/>
              <a:gd name="connsiteX40-9593" fmla="*/ 485 w 485"/>
              <a:gd name="connsiteY40-9594" fmla="*/ 169 h 237"/>
              <a:gd name="connsiteX41-9595" fmla="*/ 485 w 485"/>
              <a:gd name="connsiteY41-9596" fmla="*/ 174 h 237"/>
              <a:gd name="connsiteX42-9597" fmla="*/ 469 w 485"/>
              <a:gd name="connsiteY42-9598" fmla="*/ 179 h 237"/>
              <a:gd name="connsiteX43-9599" fmla="*/ 464 w 485"/>
              <a:gd name="connsiteY43-9600" fmla="*/ 179 h 237"/>
              <a:gd name="connsiteX44-9601" fmla="*/ 458 w 485"/>
              <a:gd name="connsiteY44-9602" fmla="*/ 179 h 237"/>
              <a:gd name="connsiteX45-9603" fmla="*/ 453 w 485"/>
              <a:gd name="connsiteY45-9604" fmla="*/ 179 h 237"/>
              <a:gd name="connsiteX46-9605" fmla="*/ 443 w 485"/>
              <a:gd name="connsiteY46-9606" fmla="*/ 179 h 237"/>
              <a:gd name="connsiteX47-9607" fmla="*/ 432 w 485"/>
              <a:gd name="connsiteY47-9608" fmla="*/ 179 h 237"/>
              <a:gd name="connsiteX48-9609" fmla="*/ 416 w 485"/>
              <a:gd name="connsiteY48-9610" fmla="*/ 185 h 237"/>
              <a:gd name="connsiteX49-9611" fmla="*/ 400 w 485"/>
              <a:gd name="connsiteY49-9612" fmla="*/ 185 h 237"/>
              <a:gd name="connsiteX50-9613" fmla="*/ 379 w 485"/>
              <a:gd name="connsiteY50-9614" fmla="*/ 185 h 237"/>
              <a:gd name="connsiteX51-9615" fmla="*/ 353 w 485"/>
              <a:gd name="connsiteY51-9616" fmla="*/ 190 h 237"/>
              <a:gd name="connsiteX52-9617" fmla="*/ 327 w 485"/>
              <a:gd name="connsiteY52-9618" fmla="*/ 190 h 237"/>
              <a:gd name="connsiteX53-9619" fmla="*/ 295 w 485"/>
              <a:gd name="connsiteY53-9620" fmla="*/ 190 h 237"/>
              <a:gd name="connsiteX54-9621" fmla="*/ 269 w 485"/>
              <a:gd name="connsiteY54-9622" fmla="*/ 195 h 237"/>
              <a:gd name="connsiteX55-9623" fmla="*/ 248 w 485"/>
              <a:gd name="connsiteY55-9624" fmla="*/ 195 h 237"/>
              <a:gd name="connsiteX56-9625" fmla="*/ 221 w 485"/>
              <a:gd name="connsiteY56-9626" fmla="*/ 200 h 237"/>
              <a:gd name="connsiteX57-9627" fmla="*/ 200 w 485"/>
              <a:gd name="connsiteY57-9628" fmla="*/ 200 h 237"/>
              <a:gd name="connsiteX58-9629" fmla="*/ 184 w 485"/>
              <a:gd name="connsiteY58-9630" fmla="*/ 206 h 237"/>
              <a:gd name="connsiteX59-9631" fmla="*/ 163 w 485"/>
              <a:gd name="connsiteY59-9632" fmla="*/ 206 h 237"/>
              <a:gd name="connsiteX60-9633" fmla="*/ 148 w 485"/>
              <a:gd name="connsiteY60-9634" fmla="*/ 206 h 237"/>
              <a:gd name="connsiteX61-9635" fmla="*/ 137 w 485"/>
              <a:gd name="connsiteY61-9636" fmla="*/ 211 h 237"/>
              <a:gd name="connsiteX62-9637" fmla="*/ 121 w 485"/>
              <a:gd name="connsiteY62-9638" fmla="*/ 211 h 237"/>
              <a:gd name="connsiteX63-9639" fmla="*/ 111 w 485"/>
              <a:gd name="connsiteY63-9640" fmla="*/ 216 h 237"/>
              <a:gd name="connsiteX64-9641" fmla="*/ 100 w 485"/>
              <a:gd name="connsiteY64-9642" fmla="*/ 216 h 237"/>
              <a:gd name="connsiteX65-9643" fmla="*/ 90 w 485"/>
              <a:gd name="connsiteY65-9644" fmla="*/ 222 h 237"/>
              <a:gd name="connsiteX66-9645" fmla="*/ 84 w 485"/>
              <a:gd name="connsiteY66-9646" fmla="*/ 222 h 237"/>
              <a:gd name="connsiteX67-9647" fmla="*/ 69 w 485"/>
              <a:gd name="connsiteY67-9648" fmla="*/ 227 h 237"/>
              <a:gd name="connsiteX68-9649" fmla="*/ 53 w 485"/>
              <a:gd name="connsiteY68-9650" fmla="*/ 232 h 237"/>
              <a:gd name="connsiteX69-9651" fmla="*/ 48 w 485"/>
              <a:gd name="connsiteY69-9652" fmla="*/ 237 h 237"/>
              <a:gd name="connsiteX70-9653" fmla="*/ 37 w 485"/>
              <a:gd name="connsiteY70-9654" fmla="*/ 237 h 237"/>
              <a:gd name="connsiteX71-9655" fmla="*/ 32 w 485"/>
              <a:gd name="connsiteY71-9656" fmla="*/ 237 h 237"/>
              <a:gd name="connsiteX72-9657" fmla="*/ 26 w 485"/>
              <a:gd name="connsiteY72-9658" fmla="*/ 232 h 237"/>
              <a:gd name="connsiteX73-9659" fmla="*/ 21 w 485"/>
              <a:gd name="connsiteY73-9660" fmla="*/ 232 h 237"/>
              <a:gd name="connsiteX74-9661" fmla="*/ 16 w 485"/>
              <a:gd name="connsiteY74-9662" fmla="*/ 227 h 237"/>
              <a:gd name="connsiteX75-9663" fmla="*/ 11 w 485"/>
              <a:gd name="connsiteY75-9664" fmla="*/ 222 h 237"/>
              <a:gd name="connsiteX76-9665" fmla="*/ 5 w 485"/>
              <a:gd name="connsiteY76-9666" fmla="*/ 216 h 237"/>
              <a:gd name="connsiteX77-9667" fmla="*/ 0 w 485"/>
              <a:gd name="connsiteY77-9668" fmla="*/ 211 h 237"/>
              <a:gd name="connsiteX78-9669" fmla="*/ 0 w 485"/>
              <a:gd name="connsiteY78-9670" fmla="*/ 206 h 237"/>
              <a:gd name="connsiteX79-9671" fmla="*/ 0 w 485"/>
              <a:gd name="connsiteY79-9672" fmla="*/ 200 h 237"/>
              <a:gd name="connsiteX80-9673" fmla="*/ 0 w 485"/>
              <a:gd name="connsiteY80-9674" fmla="*/ 195 h 237"/>
              <a:gd name="connsiteX81-9675" fmla="*/ 5 w 485"/>
              <a:gd name="connsiteY81-9676" fmla="*/ 190 h 237"/>
              <a:gd name="connsiteX82-9677" fmla="*/ 11 w 485"/>
              <a:gd name="connsiteY82-9678" fmla="*/ 185 h 237"/>
              <a:gd name="connsiteX83-9679" fmla="*/ 21 w 485"/>
              <a:gd name="connsiteY83-9680" fmla="*/ 179 h 237"/>
              <a:gd name="connsiteX84-9681" fmla="*/ 26 w 485"/>
              <a:gd name="connsiteY84-9682" fmla="*/ 174 h 237"/>
              <a:gd name="connsiteX85-9683" fmla="*/ 32 w 485"/>
              <a:gd name="connsiteY85-9684" fmla="*/ 169 h 237"/>
              <a:gd name="connsiteX86-9685" fmla="*/ 42 w 485"/>
              <a:gd name="connsiteY86-9686" fmla="*/ 164 h 237"/>
              <a:gd name="connsiteX87-9687" fmla="*/ 53 w 485"/>
              <a:gd name="connsiteY87-9688" fmla="*/ 153 h 237"/>
              <a:gd name="connsiteX88-9689" fmla="*/ 58 w 485"/>
              <a:gd name="connsiteY88-9690" fmla="*/ 142 h 237"/>
              <a:gd name="connsiteX89-9691" fmla="*/ 69 w 485"/>
              <a:gd name="connsiteY89-9692" fmla="*/ 132 h 237"/>
              <a:gd name="connsiteX90-9693" fmla="*/ 79 w 485"/>
              <a:gd name="connsiteY90-9694" fmla="*/ 116 h 237"/>
              <a:gd name="connsiteX91-9695" fmla="*/ 95 w 485"/>
              <a:gd name="connsiteY91-9696" fmla="*/ 100 h 237"/>
              <a:gd name="connsiteX92-9697" fmla="*/ 116 w 485"/>
              <a:gd name="connsiteY92-9698" fmla="*/ 63 h 237"/>
              <a:gd name="connsiteX93-9699" fmla="*/ 142 w 485"/>
              <a:gd name="connsiteY93-9700" fmla="*/ 32 h 237"/>
              <a:gd name="connsiteX94-9701" fmla="*/ 163 w 485"/>
              <a:gd name="connsiteY94-9702" fmla="*/ 0 h 237"/>
              <a:gd name="connsiteX0-9703" fmla="*/ 163 w 485"/>
              <a:gd name="connsiteY0-9704" fmla="*/ 42 h 205"/>
              <a:gd name="connsiteX1-9705" fmla="*/ 137 w 485"/>
              <a:gd name="connsiteY1-9706" fmla="*/ 79 h 205"/>
              <a:gd name="connsiteX2-9707" fmla="*/ 121 w 485"/>
              <a:gd name="connsiteY2-9708" fmla="*/ 95 h 205"/>
              <a:gd name="connsiteX3-9709" fmla="*/ 111 w 485"/>
              <a:gd name="connsiteY3-9710" fmla="*/ 110 h 205"/>
              <a:gd name="connsiteX4-9711" fmla="*/ 100 w 485"/>
              <a:gd name="connsiteY4-9712" fmla="*/ 121 h 205"/>
              <a:gd name="connsiteX5-9713" fmla="*/ 95 w 485"/>
              <a:gd name="connsiteY5-9714" fmla="*/ 132 h 205"/>
              <a:gd name="connsiteX6-9715" fmla="*/ 90 w 485"/>
              <a:gd name="connsiteY6-9716" fmla="*/ 137 h 205"/>
              <a:gd name="connsiteX7-9717" fmla="*/ 84 w 485"/>
              <a:gd name="connsiteY7-9718" fmla="*/ 147 h 205"/>
              <a:gd name="connsiteX8-9719" fmla="*/ 84 w 485"/>
              <a:gd name="connsiteY8-9720" fmla="*/ 147 h 205"/>
              <a:gd name="connsiteX9-9721" fmla="*/ 84 w 485"/>
              <a:gd name="connsiteY9-9722" fmla="*/ 153 h 205"/>
              <a:gd name="connsiteX10-9723" fmla="*/ 90 w 485"/>
              <a:gd name="connsiteY10-9724" fmla="*/ 153 h 205"/>
              <a:gd name="connsiteX11-9725" fmla="*/ 95 w 485"/>
              <a:gd name="connsiteY11-9726" fmla="*/ 153 h 205"/>
              <a:gd name="connsiteX12-9727" fmla="*/ 100 w 485"/>
              <a:gd name="connsiteY12-9728" fmla="*/ 153 h 205"/>
              <a:gd name="connsiteX13-9729" fmla="*/ 111 w 485"/>
              <a:gd name="connsiteY13-9730" fmla="*/ 153 h 205"/>
              <a:gd name="connsiteX14-9731" fmla="*/ 121 w 485"/>
              <a:gd name="connsiteY14-9732" fmla="*/ 147 h 205"/>
              <a:gd name="connsiteX15-9733" fmla="*/ 137 w 485"/>
              <a:gd name="connsiteY15-9734" fmla="*/ 147 h 205"/>
              <a:gd name="connsiteX16-9735" fmla="*/ 153 w 485"/>
              <a:gd name="connsiteY16-9736" fmla="*/ 147 h 205"/>
              <a:gd name="connsiteX17-9737" fmla="*/ 174 w 485"/>
              <a:gd name="connsiteY17-9738" fmla="*/ 142 h 205"/>
              <a:gd name="connsiteX18-9739" fmla="*/ 216 w 485"/>
              <a:gd name="connsiteY18-9740" fmla="*/ 137 h 205"/>
              <a:gd name="connsiteX19-9741" fmla="*/ 258 w 485"/>
              <a:gd name="connsiteY19-9742" fmla="*/ 132 h 205"/>
              <a:gd name="connsiteX20-9743" fmla="*/ 295 w 485"/>
              <a:gd name="connsiteY20-9744" fmla="*/ 126 h 205"/>
              <a:gd name="connsiteX21-9745" fmla="*/ 332 w 485"/>
              <a:gd name="connsiteY21-9746" fmla="*/ 116 h 205"/>
              <a:gd name="connsiteX22-9747" fmla="*/ 348 w 485"/>
              <a:gd name="connsiteY22-9748" fmla="*/ 116 h 205"/>
              <a:gd name="connsiteX23-9749" fmla="*/ 364 w 485"/>
              <a:gd name="connsiteY23-9750" fmla="*/ 110 h 205"/>
              <a:gd name="connsiteX24-9751" fmla="*/ 374 w 485"/>
              <a:gd name="connsiteY24-9752" fmla="*/ 110 h 205"/>
              <a:gd name="connsiteX25-9753" fmla="*/ 390 w 485"/>
              <a:gd name="connsiteY25-9754" fmla="*/ 105 h 205"/>
              <a:gd name="connsiteX26-9755" fmla="*/ 395 w 485"/>
              <a:gd name="connsiteY26-9756" fmla="*/ 105 h 205"/>
              <a:gd name="connsiteX27-9757" fmla="*/ 406 w 485"/>
              <a:gd name="connsiteY27-9758" fmla="*/ 105 h 205"/>
              <a:gd name="connsiteX28-9759" fmla="*/ 406 w 485"/>
              <a:gd name="connsiteY28-9760" fmla="*/ 105 h 205"/>
              <a:gd name="connsiteX29-9761" fmla="*/ 411 w 485"/>
              <a:gd name="connsiteY29-9762" fmla="*/ 105 h 205"/>
              <a:gd name="connsiteX30-9763" fmla="*/ 416 w 485"/>
              <a:gd name="connsiteY30-9764" fmla="*/ 105 h 205"/>
              <a:gd name="connsiteX31-9765" fmla="*/ 422 w 485"/>
              <a:gd name="connsiteY31-9766" fmla="*/ 105 h 205"/>
              <a:gd name="connsiteX32-9767" fmla="*/ 427 w 485"/>
              <a:gd name="connsiteY32-9768" fmla="*/ 105 h 205"/>
              <a:gd name="connsiteX33-9769" fmla="*/ 437 w 485"/>
              <a:gd name="connsiteY33-9770" fmla="*/ 105 h 205"/>
              <a:gd name="connsiteX34-9771" fmla="*/ 443 w 485"/>
              <a:gd name="connsiteY34-9772" fmla="*/ 110 h 205"/>
              <a:gd name="connsiteX35-9773" fmla="*/ 453 w 485"/>
              <a:gd name="connsiteY35-9774" fmla="*/ 110 h 205"/>
              <a:gd name="connsiteX36-9775" fmla="*/ 464 w 485"/>
              <a:gd name="connsiteY36-9776" fmla="*/ 116 h 205"/>
              <a:gd name="connsiteX37-9777" fmla="*/ 469 w 485"/>
              <a:gd name="connsiteY37-9778" fmla="*/ 121 h 205"/>
              <a:gd name="connsiteX38-9779" fmla="*/ 479 w 485"/>
              <a:gd name="connsiteY38-9780" fmla="*/ 132 h 205"/>
              <a:gd name="connsiteX39-9781" fmla="*/ 479 w 485"/>
              <a:gd name="connsiteY39-9782" fmla="*/ 137 h 205"/>
              <a:gd name="connsiteX40-9783" fmla="*/ 485 w 485"/>
              <a:gd name="connsiteY40-9784" fmla="*/ 137 h 205"/>
              <a:gd name="connsiteX41-9785" fmla="*/ 485 w 485"/>
              <a:gd name="connsiteY41-9786" fmla="*/ 142 h 205"/>
              <a:gd name="connsiteX42-9787" fmla="*/ 469 w 485"/>
              <a:gd name="connsiteY42-9788" fmla="*/ 147 h 205"/>
              <a:gd name="connsiteX43-9789" fmla="*/ 464 w 485"/>
              <a:gd name="connsiteY43-9790" fmla="*/ 147 h 205"/>
              <a:gd name="connsiteX44-9791" fmla="*/ 458 w 485"/>
              <a:gd name="connsiteY44-9792" fmla="*/ 147 h 205"/>
              <a:gd name="connsiteX45-9793" fmla="*/ 453 w 485"/>
              <a:gd name="connsiteY45-9794" fmla="*/ 147 h 205"/>
              <a:gd name="connsiteX46-9795" fmla="*/ 443 w 485"/>
              <a:gd name="connsiteY46-9796" fmla="*/ 147 h 205"/>
              <a:gd name="connsiteX47-9797" fmla="*/ 432 w 485"/>
              <a:gd name="connsiteY47-9798" fmla="*/ 147 h 205"/>
              <a:gd name="connsiteX48-9799" fmla="*/ 416 w 485"/>
              <a:gd name="connsiteY48-9800" fmla="*/ 153 h 205"/>
              <a:gd name="connsiteX49-9801" fmla="*/ 400 w 485"/>
              <a:gd name="connsiteY49-9802" fmla="*/ 153 h 205"/>
              <a:gd name="connsiteX50-9803" fmla="*/ 379 w 485"/>
              <a:gd name="connsiteY50-9804" fmla="*/ 153 h 205"/>
              <a:gd name="connsiteX51-9805" fmla="*/ 353 w 485"/>
              <a:gd name="connsiteY51-9806" fmla="*/ 158 h 205"/>
              <a:gd name="connsiteX52-9807" fmla="*/ 327 w 485"/>
              <a:gd name="connsiteY52-9808" fmla="*/ 158 h 205"/>
              <a:gd name="connsiteX53-9809" fmla="*/ 295 w 485"/>
              <a:gd name="connsiteY53-9810" fmla="*/ 158 h 205"/>
              <a:gd name="connsiteX54-9811" fmla="*/ 269 w 485"/>
              <a:gd name="connsiteY54-9812" fmla="*/ 163 h 205"/>
              <a:gd name="connsiteX55-9813" fmla="*/ 248 w 485"/>
              <a:gd name="connsiteY55-9814" fmla="*/ 163 h 205"/>
              <a:gd name="connsiteX56-9815" fmla="*/ 221 w 485"/>
              <a:gd name="connsiteY56-9816" fmla="*/ 168 h 205"/>
              <a:gd name="connsiteX57-9817" fmla="*/ 200 w 485"/>
              <a:gd name="connsiteY57-9818" fmla="*/ 168 h 205"/>
              <a:gd name="connsiteX58-9819" fmla="*/ 184 w 485"/>
              <a:gd name="connsiteY58-9820" fmla="*/ 174 h 205"/>
              <a:gd name="connsiteX59-9821" fmla="*/ 163 w 485"/>
              <a:gd name="connsiteY59-9822" fmla="*/ 174 h 205"/>
              <a:gd name="connsiteX60-9823" fmla="*/ 148 w 485"/>
              <a:gd name="connsiteY60-9824" fmla="*/ 174 h 205"/>
              <a:gd name="connsiteX61-9825" fmla="*/ 137 w 485"/>
              <a:gd name="connsiteY61-9826" fmla="*/ 179 h 205"/>
              <a:gd name="connsiteX62-9827" fmla="*/ 121 w 485"/>
              <a:gd name="connsiteY62-9828" fmla="*/ 179 h 205"/>
              <a:gd name="connsiteX63-9829" fmla="*/ 111 w 485"/>
              <a:gd name="connsiteY63-9830" fmla="*/ 184 h 205"/>
              <a:gd name="connsiteX64-9831" fmla="*/ 100 w 485"/>
              <a:gd name="connsiteY64-9832" fmla="*/ 184 h 205"/>
              <a:gd name="connsiteX65-9833" fmla="*/ 90 w 485"/>
              <a:gd name="connsiteY65-9834" fmla="*/ 190 h 205"/>
              <a:gd name="connsiteX66-9835" fmla="*/ 84 w 485"/>
              <a:gd name="connsiteY66-9836" fmla="*/ 190 h 205"/>
              <a:gd name="connsiteX67-9837" fmla="*/ 69 w 485"/>
              <a:gd name="connsiteY67-9838" fmla="*/ 195 h 205"/>
              <a:gd name="connsiteX68-9839" fmla="*/ 53 w 485"/>
              <a:gd name="connsiteY68-9840" fmla="*/ 200 h 205"/>
              <a:gd name="connsiteX69-9841" fmla="*/ 48 w 485"/>
              <a:gd name="connsiteY69-9842" fmla="*/ 205 h 205"/>
              <a:gd name="connsiteX70-9843" fmla="*/ 37 w 485"/>
              <a:gd name="connsiteY70-9844" fmla="*/ 205 h 205"/>
              <a:gd name="connsiteX71-9845" fmla="*/ 32 w 485"/>
              <a:gd name="connsiteY71-9846" fmla="*/ 205 h 205"/>
              <a:gd name="connsiteX72-9847" fmla="*/ 26 w 485"/>
              <a:gd name="connsiteY72-9848" fmla="*/ 200 h 205"/>
              <a:gd name="connsiteX73-9849" fmla="*/ 21 w 485"/>
              <a:gd name="connsiteY73-9850" fmla="*/ 200 h 205"/>
              <a:gd name="connsiteX74-9851" fmla="*/ 16 w 485"/>
              <a:gd name="connsiteY74-9852" fmla="*/ 195 h 205"/>
              <a:gd name="connsiteX75-9853" fmla="*/ 11 w 485"/>
              <a:gd name="connsiteY75-9854" fmla="*/ 190 h 205"/>
              <a:gd name="connsiteX76-9855" fmla="*/ 5 w 485"/>
              <a:gd name="connsiteY76-9856" fmla="*/ 184 h 205"/>
              <a:gd name="connsiteX77-9857" fmla="*/ 0 w 485"/>
              <a:gd name="connsiteY77-9858" fmla="*/ 179 h 205"/>
              <a:gd name="connsiteX78-9859" fmla="*/ 0 w 485"/>
              <a:gd name="connsiteY78-9860" fmla="*/ 174 h 205"/>
              <a:gd name="connsiteX79-9861" fmla="*/ 0 w 485"/>
              <a:gd name="connsiteY79-9862" fmla="*/ 168 h 205"/>
              <a:gd name="connsiteX80-9863" fmla="*/ 0 w 485"/>
              <a:gd name="connsiteY80-9864" fmla="*/ 163 h 205"/>
              <a:gd name="connsiteX81-9865" fmla="*/ 5 w 485"/>
              <a:gd name="connsiteY81-9866" fmla="*/ 158 h 205"/>
              <a:gd name="connsiteX82-9867" fmla="*/ 11 w 485"/>
              <a:gd name="connsiteY82-9868" fmla="*/ 153 h 205"/>
              <a:gd name="connsiteX83-9869" fmla="*/ 21 w 485"/>
              <a:gd name="connsiteY83-9870" fmla="*/ 147 h 205"/>
              <a:gd name="connsiteX84-9871" fmla="*/ 26 w 485"/>
              <a:gd name="connsiteY84-9872" fmla="*/ 142 h 205"/>
              <a:gd name="connsiteX85-9873" fmla="*/ 32 w 485"/>
              <a:gd name="connsiteY85-9874" fmla="*/ 137 h 205"/>
              <a:gd name="connsiteX86-9875" fmla="*/ 42 w 485"/>
              <a:gd name="connsiteY86-9876" fmla="*/ 132 h 205"/>
              <a:gd name="connsiteX87-9877" fmla="*/ 53 w 485"/>
              <a:gd name="connsiteY87-9878" fmla="*/ 121 h 205"/>
              <a:gd name="connsiteX88-9879" fmla="*/ 58 w 485"/>
              <a:gd name="connsiteY88-9880" fmla="*/ 110 h 205"/>
              <a:gd name="connsiteX89-9881" fmla="*/ 69 w 485"/>
              <a:gd name="connsiteY89-9882" fmla="*/ 100 h 205"/>
              <a:gd name="connsiteX90-9883" fmla="*/ 79 w 485"/>
              <a:gd name="connsiteY90-9884" fmla="*/ 84 h 205"/>
              <a:gd name="connsiteX91-9885" fmla="*/ 95 w 485"/>
              <a:gd name="connsiteY91-9886" fmla="*/ 68 h 205"/>
              <a:gd name="connsiteX92-9887" fmla="*/ 116 w 485"/>
              <a:gd name="connsiteY92-9888" fmla="*/ 31 h 205"/>
              <a:gd name="connsiteX93-9889" fmla="*/ 142 w 485"/>
              <a:gd name="connsiteY93-9890" fmla="*/ 0 h 205"/>
              <a:gd name="connsiteX0-9891" fmla="*/ 163 w 485"/>
              <a:gd name="connsiteY0-9892" fmla="*/ 11 h 174"/>
              <a:gd name="connsiteX1-9893" fmla="*/ 137 w 485"/>
              <a:gd name="connsiteY1-9894" fmla="*/ 48 h 174"/>
              <a:gd name="connsiteX2-9895" fmla="*/ 121 w 485"/>
              <a:gd name="connsiteY2-9896" fmla="*/ 64 h 174"/>
              <a:gd name="connsiteX3-9897" fmla="*/ 111 w 485"/>
              <a:gd name="connsiteY3-9898" fmla="*/ 79 h 174"/>
              <a:gd name="connsiteX4-9899" fmla="*/ 100 w 485"/>
              <a:gd name="connsiteY4-9900" fmla="*/ 90 h 174"/>
              <a:gd name="connsiteX5-9901" fmla="*/ 95 w 485"/>
              <a:gd name="connsiteY5-9902" fmla="*/ 101 h 174"/>
              <a:gd name="connsiteX6-9903" fmla="*/ 90 w 485"/>
              <a:gd name="connsiteY6-9904" fmla="*/ 106 h 174"/>
              <a:gd name="connsiteX7-9905" fmla="*/ 84 w 485"/>
              <a:gd name="connsiteY7-9906" fmla="*/ 116 h 174"/>
              <a:gd name="connsiteX8-9907" fmla="*/ 84 w 485"/>
              <a:gd name="connsiteY8-9908" fmla="*/ 116 h 174"/>
              <a:gd name="connsiteX9-9909" fmla="*/ 84 w 485"/>
              <a:gd name="connsiteY9-9910" fmla="*/ 122 h 174"/>
              <a:gd name="connsiteX10-9911" fmla="*/ 90 w 485"/>
              <a:gd name="connsiteY10-9912" fmla="*/ 122 h 174"/>
              <a:gd name="connsiteX11-9913" fmla="*/ 95 w 485"/>
              <a:gd name="connsiteY11-9914" fmla="*/ 122 h 174"/>
              <a:gd name="connsiteX12-9915" fmla="*/ 100 w 485"/>
              <a:gd name="connsiteY12-9916" fmla="*/ 122 h 174"/>
              <a:gd name="connsiteX13-9917" fmla="*/ 111 w 485"/>
              <a:gd name="connsiteY13-9918" fmla="*/ 122 h 174"/>
              <a:gd name="connsiteX14-9919" fmla="*/ 121 w 485"/>
              <a:gd name="connsiteY14-9920" fmla="*/ 116 h 174"/>
              <a:gd name="connsiteX15-9921" fmla="*/ 137 w 485"/>
              <a:gd name="connsiteY15-9922" fmla="*/ 116 h 174"/>
              <a:gd name="connsiteX16-9923" fmla="*/ 153 w 485"/>
              <a:gd name="connsiteY16-9924" fmla="*/ 116 h 174"/>
              <a:gd name="connsiteX17-9925" fmla="*/ 174 w 485"/>
              <a:gd name="connsiteY17-9926" fmla="*/ 111 h 174"/>
              <a:gd name="connsiteX18-9927" fmla="*/ 216 w 485"/>
              <a:gd name="connsiteY18-9928" fmla="*/ 106 h 174"/>
              <a:gd name="connsiteX19-9929" fmla="*/ 258 w 485"/>
              <a:gd name="connsiteY19-9930" fmla="*/ 101 h 174"/>
              <a:gd name="connsiteX20-9931" fmla="*/ 295 w 485"/>
              <a:gd name="connsiteY20-9932" fmla="*/ 95 h 174"/>
              <a:gd name="connsiteX21-9933" fmla="*/ 332 w 485"/>
              <a:gd name="connsiteY21-9934" fmla="*/ 85 h 174"/>
              <a:gd name="connsiteX22-9935" fmla="*/ 348 w 485"/>
              <a:gd name="connsiteY22-9936" fmla="*/ 85 h 174"/>
              <a:gd name="connsiteX23-9937" fmla="*/ 364 w 485"/>
              <a:gd name="connsiteY23-9938" fmla="*/ 79 h 174"/>
              <a:gd name="connsiteX24-9939" fmla="*/ 374 w 485"/>
              <a:gd name="connsiteY24-9940" fmla="*/ 79 h 174"/>
              <a:gd name="connsiteX25-9941" fmla="*/ 390 w 485"/>
              <a:gd name="connsiteY25-9942" fmla="*/ 74 h 174"/>
              <a:gd name="connsiteX26-9943" fmla="*/ 395 w 485"/>
              <a:gd name="connsiteY26-9944" fmla="*/ 74 h 174"/>
              <a:gd name="connsiteX27-9945" fmla="*/ 406 w 485"/>
              <a:gd name="connsiteY27-9946" fmla="*/ 74 h 174"/>
              <a:gd name="connsiteX28-9947" fmla="*/ 406 w 485"/>
              <a:gd name="connsiteY28-9948" fmla="*/ 74 h 174"/>
              <a:gd name="connsiteX29-9949" fmla="*/ 411 w 485"/>
              <a:gd name="connsiteY29-9950" fmla="*/ 74 h 174"/>
              <a:gd name="connsiteX30-9951" fmla="*/ 416 w 485"/>
              <a:gd name="connsiteY30-9952" fmla="*/ 74 h 174"/>
              <a:gd name="connsiteX31-9953" fmla="*/ 422 w 485"/>
              <a:gd name="connsiteY31-9954" fmla="*/ 74 h 174"/>
              <a:gd name="connsiteX32-9955" fmla="*/ 427 w 485"/>
              <a:gd name="connsiteY32-9956" fmla="*/ 74 h 174"/>
              <a:gd name="connsiteX33-9957" fmla="*/ 437 w 485"/>
              <a:gd name="connsiteY33-9958" fmla="*/ 74 h 174"/>
              <a:gd name="connsiteX34-9959" fmla="*/ 443 w 485"/>
              <a:gd name="connsiteY34-9960" fmla="*/ 79 h 174"/>
              <a:gd name="connsiteX35-9961" fmla="*/ 453 w 485"/>
              <a:gd name="connsiteY35-9962" fmla="*/ 79 h 174"/>
              <a:gd name="connsiteX36-9963" fmla="*/ 464 w 485"/>
              <a:gd name="connsiteY36-9964" fmla="*/ 85 h 174"/>
              <a:gd name="connsiteX37-9965" fmla="*/ 469 w 485"/>
              <a:gd name="connsiteY37-9966" fmla="*/ 90 h 174"/>
              <a:gd name="connsiteX38-9967" fmla="*/ 479 w 485"/>
              <a:gd name="connsiteY38-9968" fmla="*/ 101 h 174"/>
              <a:gd name="connsiteX39-9969" fmla="*/ 479 w 485"/>
              <a:gd name="connsiteY39-9970" fmla="*/ 106 h 174"/>
              <a:gd name="connsiteX40-9971" fmla="*/ 485 w 485"/>
              <a:gd name="connsiteY40-9972" fmla="*/ 106 h 174"/>
              <a:gd name="connsiteX41-9973" fmla="*/ 485 w 485"/>
              <a:gd name="connsiteY41-9974" fmla="*/ 111 h 174"/>
              <a:gd name="connsiteX42-9975" fmla="*/ 469 w 485"/>
              <a:gd name="connsiteY42-9976" fmla="*/ 116 h 174"/>
              <a:gd name="connsiteX43-9977" fmla="*/ 464 w 485"/>
              <a:gd name="connsiteY43-9978" fmla="*/ 116 h 174"/>
              <a:gd name="connsiteX44-9979" fmla="*/ 458 w 485"/>
              <a:gd name="connsiteY44-9980" fmla="*/ 116 h 174"/>
              <a:gd name="connsiteX45-9981" fmla="*/ 453 w 485"/>
              <a:gd name="connsiteY45-9982" fmla="*/ 116 h 174"/>
              <a:gd name="connsiteX46-9983" fmla="*/ 443 w 485"/>
              <a:gd name="connsiteY46-9984" fmla="*/ 116 h 174"/>
              <a:gd name="connsiteX47-9985" fmla="*/ 432 w 485"/>
              <a:gd name="connsiteY47-9986" fmla="*/ 116 h 174"/>
              <a:gd name="connsiteX48-9987" fmla="*/ 416 w 485"/>
              <a:gd name="connsiteY48-9988" fmla="*/ 122 h 174"/>
              <a:gd name="connsiteX49-9989" fmla="*/ 400 w 485"/>
              <a:gd name="connsiteY49-9990" fmla="*/ 122 h 174"/>
              <a:gd name="connsiteX50-9991" fmla="*/ 379 w 485"/>
              <a:gd name="connsiteY50-9992" fmla="*/ 122 h 174"/>
              <a:gd name="connsiteX51-9993" fmla="*/ 353 w 485"/>
              <a:gd name="connsiteY51-9994" fmla="*/ 127 h 174"/>
              <a:gd name="connsiteX52-9995" fmla="*/ 327 w 485"/>
              <a:gd name="connsiteY52-9996" fmla="*/ 127 h 174"/>
              <a:gd name="connsiteX53-9997" fmla="*/ 295 w 485"/>
              <a:gd name="connsiteY53-9998" fmla="*/ 127 h 174"/>
              <a:gd name="connsiteX54-9999" fmla="*/ 269 w 485"/>
              <a:gd name="connsiteY54-10000" fmla="*/ 132 h 174"/>
              <a:gd name="connsiteX55-10001" fmla="*/ 248 w 485"/>
              <a:gd name="connsiteY55-10002" fmla="*/ 132 h 174"/>
              <a:gd name="connsiteX56-10003" fmla="*/ 221 w 485"/>
              <a:gd name="connsiteY56-10004" fmla="*/ 137 h 174"/>
              <a:gd name="connsiteX57-10005" fmla="*/ 200 w 485"/>
              <a:gd name="connsiteY57-10006" fmla="*/ 137 h 174"/>
              <a:gd name="connsiteX58-10007" fmla="*/ 184 w 485"/>
              <a:gd name="connsiteY58-10008" fmla="*/ 143 h 174"/>
              <a:gd name="connsiteX59-10009" fmla="*/ 163 w 485"/>
              <a:gd name="connsiteY59-10010" fmla="*/ 143 h 174"/>
              <a:gd name="connsiteX60-10011" fmla="*/ 148 w 485"/>
              <a:gd name="connsiteY60-10012" fmla="*/ 143 h 174"/>
              <a:gd name="connsiteX61-10013" fmla="*/ 137 w 485"/>
              <a:gd name="connsiteY61-10014" fmla="*/ 148 h 174"/>
              <a:gd name="connsiteX62-10015" fmla="*/ 121 w 485"/>
              <a:gd name="connsiteY62-10016" fmla="*/ 148 h 174"/>
              <a:gd name="connsiteX63-10017" fmla="*/ 111 w 485"/>
              <a:gd name="connsiteY63-10018" fmla="*/ 153 h 174"/>
              <a:gd name="connsiteX64-10019" fmla="*/ 100 w 485"/>
              <a:gd name="connsiteY64-10020" fmla="*/ 153 h 174"/>
              <a:gd name="connsiteX65-10021" fmla="*/ 90 w 485"/>
              <a:gd name="connsiteY65-10022" fmla="*/ 159 h 174"/>
              <a:gd name="connsiteX66-10023" fmla="*/ 84 w 485"/>
              <a:gd name="connsiteY66-10024" fmla="*/ 159 h 174"/>
              <a:gd name="connsiteX67-10025" fmla="*/ 69 w 485"/>
              <a:gd name="connsiteY67-10026" fmla="*/ 164 h 174"/>
              <a:gd name="connsiteX68-10027" fmla="*/ 53 w 485"/>
              <a:gd name="connsiteY68-10028" fmla="*/ 169 h 174"/>
              <a:gd name="connsiteX69-10029" fmla="*/ 48 w 485"/>
              <a:gd name="connsiteY69-10030" fmla="*/ 174 h 174"/>
              <a:gd name="connsiteX70-10031" fmla="*/ 37 w 485"/>
              <a:gd name="connsiteY70-10032" fmla="*/ 174 h 174"/>
              <a:gd name="connsiteX71-10033" fmla="*/ 32 w 485"/>
              <a:gd name="connsiteY71-10034" fmla="*/ 174 h 174"/>
              <a:gd name="connsiteX72-10035" fmla="*/ 26 w 485"/>
              <a:gd name="connsiteY72-10036" fmla="*/ 169 h 174"/>
              <a:gd name="connsiteX73-10037" fmla="*/ 21 w 485"/>
              <a:gd name="connsiteY73-10038" fmla="*/ 169 h 174"/>
              <a:gd name="connsiteX74-10039" fmla="*/ 16 w 485"/>
              <a:gd name="connsiteY74-10040" fmla="*/ 164 h 174"/>
              <a:gd name="connsiteX75-10041" fmla="*/ 11 w 485"/>
              <a:gd name="connsiteY75-10042" fmla="*/ 159 h 174"/>
              <a:gd name="connsiteX76-10043" fmla="*/ 5 w 485"/>
              <a:gd name="connsiteY76-10044" fmla="*/ 153 h 174"/>
              <a:gd name="connsiteX77-10045" fmla="*/ 0 w 485"/>
              <a:gd name="connsiteY77-10046" fmla="*/ 148 h 174"/>
              <a:gd name="connsiteX78-10047" fmla="*/ 0 w 485"/>
              <a:gd name="connsiteY78-10048" fmla="*/ 143 h 174"/>
              <a:gd name="connsiteX79-10049" fmla="*/ 0 w 485"/>
              <a:gd name="connsiteY79-10050" fmla="*/ 137 h 174"/>
              <a:gd name="connsiteX80-10051" fmla="*/ 0 w 485"/>
              <a:gd name="connsiteY80-10052" fmla="*/ 132 h 174"/>
              <a:gd name="connsiteX81-10053" fmla="*/ 5 w 485"/>
              <a:gd name="connsiteY81-10054" fmla="*/ 127 h 174"/>
              <a:gd name="connsiteX82-10055" fmla="*/ 11 w 485"/>
              <a:gd name="connsiteY82-10056" fmla="*/ 122 h 174"/>
              <a:gd name="connsiteX83-10057" fmla="*/ 21 w 485"/>
              <a:gd name="connsiteY83-10058" fmla="*/ 116 h 174"/>
              <a:gd name="connsiteX84-10059" fmla="*/ 26 w 485"/>
              <a:gd name="connsiteY84-10060" fmla="*/ 111 h 174"/>
              <a:gd name="connsiteX85-10061" fmla="*/ 32 w 485"/>
              <a:gd name="connsiteY85-10062" fmla="*/ 106 h 174"/>
              <a:gd name="connsiteX86-10063" fmla="*/ 42 w 485"/>
              <a:gd name="connsiteY86-10064" fmla="*/ 101 h 174"/>
              <a:gd name="connsiteX87-10065" fmla="*/ 53 w 485"/>
              <a:gd name="connsiteY87-10066" fmla="*/ 90 h 174"/>
              <a:gd name="connsiteX88-10067" fmla="*/ 58 w 485"/>
              <a:gd name="connsiteY88-10068" fmla="*/ 79 h 174"/>
              <a:gd name="connsiteX89-10069" fmla="*/ 69 w 485"/>
              <a:gd name="connsiteY89-10070" fmla="*/ 69 h 174"/>
              <a:gd name="connsiteX90-10071" fmla="*/ 79 w 485"/>
              <a:gd name="connsiteY90-10072" fmla="*/ 53 h 174"/>
              <a:gd name="connsiteX91-10073" fmla="*/ 95 w 485"/>
              <a:gd name="connsiteY91-10074" fmla="*/ 37 h 174"/>
              <a:gd name="connsiteX92-10075" fmla="*/ 116 w 485"/>
              <a:gd name="connsiteY92-10076" fmla="*/ 0 h 174"/>
              <a:gd name="connsiteX0-10077" fmla="*/ 163 w 485"/>
              <a:gd name="connsiteY0-10078" fmla="*/ 0 h 163"/>
              <a:gd name="connsiteX1-10079" fmla="*/ 137 w 485"/>
              <a:gd name="connsiteY1-10080" fmla="*/ 37 h 163"/>
              <a:gd name="connsiteX2-10081" fmla="*/ 121 w 485"/>
              <a:gd name="connsiteY2-10082" fmla="*/ 53 h 163"/>
              <a:gd name="connsiteX3-10083" fmla="*/ 111 w 485"/>
              <a:gd name="connsiteY3-10084" fmla="*/ 68 h 163"/>
              <a:gd name="connsiteX4-10085" fmla="*/ 100 w 485"/>
              <a:gd name="connsiteY4-10086" fmla="*/ 79 h 163"/>
              <a:gd name="connsiteX5-10087" fmla="*/ 95 w 485"/>
              <a:gd name="connsiteY5-10088" fmla="*/ 90 h 163"/>
              <a:gd name="connsiteX6-10089" fmla="*/ 90 w 485"/>
              <a:gd name="connsiteY6-10090" fmla="*/ 95 h 163"/>
              <a:gd name="connsiteX7-10091" fmla="*/ 84 w 485"/>
              <a:gd name="connsiteY7-10092" fmla="*/ 105 h 163"/>
              <a:gd name="connsiteX8-10093" fmla="*/ 84 w 485"/>
              <a:gd name="connsiteY8-10094" fmla="*/ 105 h 163"/>
              <a:gd name="connsiteX9-10095" fmla="*/ 84 w 485"/>
              <a:gd name="connsiteY9-10096" fmla="*/ 111 h 163"/>
              <a:gd name="connsiteX10-10097" fmla="*/ 90 w 485"/>
              <a:gd name="connsiteY10-10098" fmla="*/ 111 h 163"/>
              <a:gd name="connsiteX11-10099" fmla="*/ 95 w 485"/>
              <a:gd name="connsiteY11-10100" fmla="*/ 111 h 163"/>
              <a:gd name="connsiteX12-10101" fmla="*/ 100 w 485"/>
              <a:gd name="connsiteY12-10102" fmla="*/ 111 h 163"/>
              <a:gd name="connsiteX13-10103" fmla="*/ 111 w 485"/>
              <a:gd name="connsiteY13-10104" fmla="*/ 111 h 163"/>
              <a:gd name="connsiteX14-10105" fmla="*/ 121 w 485"/>
              <a:gd name="connsiteY14-10106" fmla="*/ 105 h 163"/>
              <a:gd name="connsiteX15-10107" fmla="*/ 137 w 485"/>
              <a:gd name="connsiteY15-10108" fmla="*/ 105 h 163"/>
              <a:gd name="connsiteX16-10109" fmla="*/ 153 w 485"/>
              <a:gd name="connsiteY16-10110" fmla="*/ 105 h 163"/>
              <a:gd name="connsiteX17-10111" fmla="*/ 174 w 485"/>
              <a:gd name="connsiteY17-10112" fmla="*/ 100 h 163"/>
              <a:gd name="connsiteX18-10113" fmla="*/ 216 w 485"/>
              <a:gd name="connsiteY18-10114" fmla="*/ 95 h 163"/>
              <a:gd name="connsiteX19-10115" fmla="*/ 258 w 485"/>
              <a:gd name="connsiteY19-10116" fmla="*/ 90 h 163"/>
              <a:gd name="connsiteX20-10117" fmla="*/ 295 w 485"/>
              <a:gd name="connsiteY20-10118" fmla="*/ 84 h 163"/>
              <a:gd name="connsiteX21-10119" fmla="*/ 332 w 485"/>
              <a:gd name="connsiteY21-10120" fmla="*/ 74 h 163"/>
              <a:gd name="connsiteX22-10121" fmla="*/ 348 w 485"/>
              <a:gd name="connsiteY22-10122" fmla="*/ 74 h 163"/>
              <a:gd name="connsiteX23-10123" fmla="*/ 364 w 485"/>
              <a:gd name="connsiteY23-10124" fmla="*/ 68 h 163"/>
              <a:gd name="connsiteX24-10125" fmla="*/ 374 w 485"/>
              <a:gd name="connsiteY24-10126" fmla="*/ 68 h 163"/>
              <a:gd name="connsiteX25-10127" fmla="*/ 390 w 485"/>
              <a:gd name="connsiteY25-10128" fmla="*/ 63 h 163"/>
              <a:gd name="connsiteX26-10129" fmla="*/ 395 w 485"/>
              <a:gd name="connsiteY26-10130" fmla="*/ 63 h 163"/>
              <a:gd name="connsiteX27-10131" fmla="*/ 406 w 485"/>
              <a:gd name="connsiteY27-10132" fmla="*/ 63 h 163"/>
              <a:gd name="connsiteX28-10133" fmla="*/ 406 w 485"/>
              <a:gd name="connsiteY28-10134" fmla="*/ 63 h 163"/>
              <a:gd name="connsiteX29-10135" fmla="*/ 411 w 485"/>
              <a:gd name="connsiteY29-10136" fmla="*/ 63 h 163"/>
              <a:gd name="connsiteX30-10137" fmla="*/ 416 w 485"/>
              <a:gd name="connsiteY30-10138" fmla="*/ 63 h 163"/>
              <a:gd name="connsiteX31-10139" fmla="*/ 422 w 485"/>
              <a:gd name="connsiteY31-10140" fmla="*/ 63 h 163"/>
              <a:gd name="connsiteX32-10141" fmla="*/ 427 w 485"/>
              <a:gd name="connsiteY32-10142" fmla="*/ 63 h 163"/>
              <a:gd name="connsiteX33-10143" fmla="*/ 437 w 485"/>
              <a:gd name="connsiteY33-10144" fmla="*/ 63 h 163"/>
              <a:gd name="connsiteX34-10145" fmla="*/ 443 w 485"/>
              <a:gd name="connsiteY34-10146" fmla="*/ 68 h 163"/>
              <a:gd name="connsiteX35-10147" fmla="*/ 453 w 485"/>
              <a:gd name="connsiteY35-10148" fmla="*/ 68 h 163"/>
              <a:gd name="connsiteX36-10149" fmla="*/ 464 w 485"/>
              <a:gd name="connsiteY36-10150" fmla="*/ 74 h 163"/>
              <a:gd name="connsiteX37-10151" fmla="*/ 469 w 485"/>
              <a:gd name="connsiteY37-10152" fmla="*/ 79 h 163"/>
              <a:gd name="connsiteX38-10153" fmla="*/ 479 w 485"/>
              <a:gd name="connsiteY38-10154" fmla="*/ 90 h 163"/>
              <a:gd name="connsiteX39-10155" fmla="*/ 479 w 485"/>
              <a:gd name="connsiteY39-10156" fmla="*/ 95 h 163"/>
              <a:gd name="connsiteX40-10157" fmla="*/ 485 w 485"/>
              <a:gd name="connsiteY40-10158" fmla="*/ 95 h 163"/>
              <a:gd name="connsiteX41-10159" fmla="*/ 485 w 485"/>
              <a:gd name="connsiteY41-10160" fmla="*/ 100 h 163"/>
              <a:gd name="connsiteX42-10161" fmla="*/ 469 w 485"/>
              <a:gd name="connsiteY42-10162" fmla="*/ 105 h 163"/>
              <a:gd name="connsiteX43-10163" fmla="*/ 464 w 485"/>
              <a:gd name="connsiteY43-10164" fmla="*/ 105 h 163"/>
              <a:gd name="connsiteX44-10165" fmla="*/ 458 w 485"/>
              <a:gd name="connsiteY44-10166" fmla="*/ 105 h 163"/>
              <a:gd name="connsiteX45-10167" fmla="*/ 453 w 485"/>
              <a:gd name="connsiteY45-10168" fmla="*/ 105 h 163"/>
              <a:gd name="connsiteX46-10169" fmla="*/ 443 w 485"/>
              <a:gd name="connsiteY46-10170" fmla="*/ 105 h 163"/>
              <a:gd name="connsiteX47-10171" fmla="*/ 432 w 485"/>
              <a:gd name="connsiteY47-10172" fmla="*/ 105 h 163"/>
              <a:gd name="connsiteX48-10173" fmla="*/ 416 w 485"/>
              <a:gd name="connsiteY48-10174" fmla="*/ 111 h 163"/>
              <a:gd name="connsiteX49-10175" fmla="*/ 400 w 485"/>
              <a:gd name="connsiteY49-10176" fmla="*/ 111 h 163"/>
              <a:gd name="connsiteX50-10177" fmla="*/ 379 w 485"/>
              <a:gd name="connsiteY50-10178" fmla="*/ 111 h 163"/>
              <a:gd name="connsiteX51-10179" fmla="*/ 353 w 485"/>
              <a:gd name="connsiteY51-10180" fmla="*/ 116 h 163"/>
              <a:gd name="connsiteX52-10181" fmla="*/ 327 w 485"/>
              <a:gd name="connsiteY52-10182" fmla="*/ 116 h 163"/>
              <a:gd name="connsiteX53-10183" fmla="*/ 295 w 485"/>
              <a:gd name="connsiteY53-10184" fmla="*/ 116 h 163"/>
              <a:gd name="connsiteX54-10185" fmla="*/ 269 w 485"/>
              <a:gd name="connsiteY54-10186" fmla="*/ 121 h 163"/>
              <a:gd name="connsiteX55-10187" fmla="*/ 248 w 485"/>
              <a:gd name="connsiteY55-10188" fmla="*/ 121 h 163"/>
              <a:gd name="connsiteX56-10189" fmla="*/ 221 w 485"/>
              <a:gd name="connsiteY56-10190" fmla="*/ 126 h 163"/>
              <a:gd name="connsiteX57-10191" fmla="*/ 200 w 485"/>
              <a:gd name="connsiteY57-10192" fmla="*/ 126 h 163"/>
              <a:gd name="connsiteX58-10193" fmla="*/ 184 w 485"/>
              <a:gd name="connsiteY58-10194" fmla="*/ 132 h 163"/>
              <a:gd name="connsiteX59-10195" fmla="*/ 163 w 485"/>
              <a:gd name="connsiteY59-10196" fmla="*/ 132 h 163"/>
              <a:gd name="connsiteX60-10197" fmla="*/ 148 w 485"/>
              <a:gd name="connsiteY60-10198" fmla="*/ 132 h 163"/>
              <a:gd name="connsiteX61-10199" fmla="*/ 137 w 485"/>
              <a:gd name="connsiteY61-10200" fmla="*/ 137 h 163"/>
              <a:gd name="connsiteX62-10201" fmla="*/ 121 w 485"/>
              <a:gd name="connsiteY62-10202" fmla="*/ 137 h 163"/>
              <a:gd name="connsiteX63-10203" fmla="*/ 111 w 485"/>
              <a:gd name="connsiteY63-10204" fmla="*/ 142 h 163"/>
              <a:gd name="connsiteX64-10205" fmla="*/ 100 w 485"/>
              <a:gd name="connsiteY64-10206" fmla="*/ 142 h 163"/>
              <a:gd name="connsiteX65-10207" fmla="*/ 90 w 485"/>
              <a:gd name="connsiteY65-10208" fmla="*/ 148 h 163"/>
              <a:gd name="connsiteX66-10209" fmla="*/ 84 w 485"/>
              <a:gd name="connsiteY66-10210" fmla="*/ 148 h 163"/>
              <a:gd name="connsiteX67-10211" fmla="*/ 69 w 485"/>
              <a:gd name="connsiteY67-10212" fmla="*/ 153 h 163"/>
              <a:gd name="connsiteX68-10213" fmla="*/ 53 w 485"/>
              <a:gd name="connsiteY68-10214" fmla="*/ 158 h 163"/>
              <a:gd name="connsiteX69-10215" fmla="*/ 48 w 485"/>
              <a:gd name="connsiteY69-10216" fmla="*/ 163 h 163"/>
              <a:gd name="connsiteX70-10217" fmla="*/ 37 w 485"/>
              <a:gd name="connsiteY70-10218" fmla="*/ 163 h 163"/>
              <a:gd name="connsiteX71-10219" fmla="*/ 32 w 485"/>
              <a:gd name="connsiteY71-10220" fmla="*/ 163 h 163"/>
              <a:gd name="connsiteX72-10221" fmla="*/ 26 w 485"/>
              <a:gd name="connsiteY72-10222" fmla="*/ 158 h 163"/>
              <a:gd name="connsiteX73-10223" fmla="*/ 21 w 485"/>
              <a:gd name="connsiteY73-10224" fmla="*/ 158 h 163"/>
              <a:gd name="connsiteX74-10225" fmla="*/ 16 w 485"/>
              <a:gd name="connsiteY74-10226" fmla="*/ 153 h 163"/>
              <a:gd name="connsiteX75-10227" fmla="*/ 11 w 485"/>
              <a:gd name="connsiteY75-10228" fmla="*/ 148 h 163"/>
              <a:gd name="connsiteX76-10229" fmla="*/ 5 w 485"/>
              <a:gd name="connsiteY76-10230" fmla="*/ 142 h 163"/>
              <a:gd name="connsiteX77-10231" fmla="*/ 0 w 485"/>
              <a:gd name="connsiteY77-10232" fmla="*/ 137 h 163"/>
              <a:gd name="connsiteX78-10233" fmla="*/ 0 w 485"/>
              <a:gd name="connsiteY78-10234" fmla="*/ 132 h 163"/>
              <a:gd name="connsiteX79-10235" fmla="*/ 0 w 485"/>
              <a:gd name="connsiteY79-10236" fmla="*/ 126 h 163"/>
              <a:gd name="connsiteX80-10237" fmla="*/ 0 w 485"/>
              <a:gd name="connsiteY80-10238" fmla="*/ 121 h 163"/>
              <a:gd name="connsiteX81-10239" fmla="*/ 5 w 485"/>
              <a:gd name="connsiteY81-10240" fmla="*/ 116 h 163"/>
              <a:gd name="connsiteX82-10241" fmla="*/ 11 w 485"/>
              <a:gd name="connsiteY82-10242" fmla="*/ 111 h 163"/>
              <a:gd name="connsiteX83-10243" fmla="*/ 21 w 485"/>
              <a:gd name="connsiteY83-10244" fmla="*/ 105 h 163"/>
              <a:gd name="connsiteX84-10245" fmla="*/ 26 w 485"/>
              <a:gd name="connsiteY84-10246" fmla="*/ 100 h 163"/>
              <a:gd name="connsiteX85-10247" fmla="*/ 32 w 485"/>
              <a:gd name="connsiteY85-10248" fmla="*/ 95 h 163"/>
              <a:gd name="connsiteX86-10249" fmla="*/ 42 w 485"/>
              <a:gd name="connsiteY86-10250" fmla="*/ 90 h 163"/>
              <a:gd name="connsiteX87-10251" fmla="*/ 53 w 485"/>
              <a:gd name="connsiteY87-10252" fmla="*/ 79 h 163"/>
              <a:gd name="connsiteX88-10253" fmla="*/ 58 w 485"/>
              <a:gd name="connsiteY88-10254" fmla="*/ 68 h 163"/>
              <a:gd name="connsiteX89-10255" fmla="*/ 69 w 485"/>
              <a:gd name="connsiteY89-10256" fmla="*/ 58 h 163"/>
              <a:gd name="connsiteX90-10257" fmla="*/ 79 w 485"/>
              <a:gd name="connsiteY90-10258" fmla="*/ 42 h 163"/>
              <a:gd name="connsiteX91-10259" fmla="*/ 95 w 485"/>
              <a:gd name="connsiteY91-10260" fmla="*/ 26 h 163"/>
              <a:gd name="connsiteX0-10261" fmla="*/ 137 w 485"/>
              <a:gd name="connsiteY0-10262" fmla="*/ 11 h 137"/>
              <a:gd name="connsiteX1-10263" fmla="*/ 121 w 485"/>
              <a:gd name="connsiteY1-10264" fmla="*/ 27 h 137"/>
              <a:gd name="connsiteX2-10265" fmla="*/ 111 w 485"/>
              <a:gd name="connsiteY2-10266" fmla="*/ 42 h 137"/>
              <a:gd name="connsiteX3-10267" fmla="*/ 100 w 485"/>
              <a:gd name="connsiteY3-10268" fmla="*/ 53 h 137"/>
              <a:gd name="connsiteX4-10269" fmla="*/ 95 w 485"/>
              <a:gd name="connsiteY4-10270" fmla="*/ 64 h 137"/>
              <a:gd name="connsiteX5-10271" fmla="*/ 90 w 485"/>
              <a:gd name="connsiteY5-10272" fmla="*/ 69 h 137"/>
              <a:gd name="connsiteX6-10273" fmla="*/ 84 w 485"/>
              <a:gd name="connsiteY6-10274" fmla="*/ 79 h 137"/>
              <a:gd name="connsiteX7-10275" fmla="*/ 84 w 485"/>
              <a:gd name="connsiteY7-10276" fmla="*/ 79 h 137"/>
              <a:gd name="connsiteX8-10277" fmla="*/ 84 w 485"/>
              <a:gd name="connsiteY8-10278" fmla="*/ 85 h 137"/>
              <a:gd name="connsiteX9-10279" fmla="*/ 90 w 485"/>
              <a:gd name="connsiteY9-10280" fmla="*/ 85 h 137"/>
              <a:gd name="connsiteX10-10281" fmla="*/ 95 w 485"/>
              <a:gd name="connsiteY10-10282" fmla="*/ 85 h 137"/>
              <a:gd name="connsiteX11-10283" fmla="*/ 100 w 485"/>
              <a:gd name="connsiteY11-10284" fmla="*/ 85 h 137"/>
              <a:gd name="connsiteX12-10285" fmla="*/ 111 w 485"/>
              <a:gd name="connsiteY12-10286" fmla="*/ 85 h 137"/>
              <a:gd name="connsiteX13-10287" fmla="*/ 121 w 485"/>
              <a:gd name="connsiteY13-10288" fmla="*/ 79 h 137"/>
              <a:gd name="connsiteX14-10289" fmla="*/ 137 w 485"/>
              <a:gd name="connsiteY14-10290" fmla="*/ 79 h 137"/>
              <a:gd name="connsiteX15-10291" fmla="*/ 153 w 485"/>
              <a:gd name="connsiteY15-10292" fmla="*/ 79 h 137"/>
              <a:gd name="connsiteX16-10293" fmla="*/ 174 w 485"/>
              <a:gd name="connsiteY16-10294" fmla="*/ 74 h 137"/>
              <a:gd name="connsiteX17-10295" fmla="*/ 216 w 485"/>
              <a:gd name="connsiteY17-10296" fmla="*/ 69 h 137"/>
              <a:gd name="connsiteX18-10297" fmla="*/ 258 w 485"/>
              <a:gd name="connsiteY18-10298" fmla="*/ 64 h 137"/>
              <a:gd name="connsiteX19-10299" fmla="*/ 295 w 485"/>
              <a:gd name="connsiteY19-10300" fmla="*/ 58 h 137"/>
              <a:gd name="connsiteX20-10301" fmla="*/ 332 w 485"/>
              <a:gd name="connsiteY20-10302" fmla="*/ 48 h 137"/>
              <a:gd name="connsiteX21-10303" fmla="*/ 348 w 485"/>
              <a:gd name="connsiteY21-10304" fmla="*/ 48 h 137"/>
              <a:gd name="connsiteX22-10305" fmla="*/ 364 w 485"/>
              <a:gd name="connsiteY22-10306" fmla="*/ 42 h 137"/>
              <a:gd name="connsiteX23-10307" fmla="*/ 374 w 485"/>
              <a:gd name="connsiteY23-10308" fmla="*/ 42 h 137"/>
              <a:gd name="connsiteX24-10309" fmla="*/ 390 w 485"/>
              <a:gd name="connsiteY24-10310" fmla="*/ 37 h 137"/>
              <a:gd name="connsiteX25-10311" fmla="*/ 395 w 485"/>
              <a:gd name="connsiteY25-10312" fmla="*/ 37 h 137"/>
              <a:gd name="connsiteX26-10313" fmla="*/ 406 w 485"/>
              <a:gd name="connsiteY26-10314" fmla="*/ 37 h 137"/>
              <a:gd name="connsiteX27-10315" fmla="*/ 406 w 485"/>
              <a:gd name="connsiteY27-10316" fmla="*/ 37 h 137"/>
              <a:gd name="connsiteX28-10317" fmla="*/ 411 w 485"/>
              <a:gd name="connsiteY28-10318" fmla="*/ 37 h 137"/>
              <a:gd name="connsiteX29-10319" fmla="*/ 416 w 485"/>
              <a:gd name="connsiteY29-10320" fmla="*/ 37 h 137"/>
              <a:gd name="connsiteX30-10321" fmla="*/ 422 w 485"/>
              <a:gd name="connsiteY30-10322" fmla="*/ 37 h 137"/>
              <a:gd name="connsiteX31-10323" fmla="*/ 427 w 485"/>
              <a:gd name="connsiteY31-10324" fmla="*/ 37 h 137"/>
              <a:gd name="connsiteX32-10325" fmla="*/ 437 w 485"/>
              <a:gd name="connsiteY32-10326" fmla="*/ 37 h 137"/>
              <a:gd name="connsiteX33-10327" fmla="*/ 443 w 485"/>
              <a:gd name="connsiteY33-10328" fmla="*/ 42 h 137"/>
              <a:gd name="connsiteX34-10329" fmla="*/ 453 w 485"/>
              <a:gd name="connsiteY34-10330" fmla="*/ 42 h 137"/>
              <a:gd name="connsiteX35-10331" fmla="*/ 464 w 485"/>
              <a:gd name="connsiteY35-10332" fmla="*/ 48 h 137"/>
              <a:gd name="connsiteX36-10333" fmla="*/ 469 w 485"/>
              <a:gd name="connsiteY36-10334" fmla="*/ 53 h 137"/>
              <a:gd name="connsiteX37-10335" fmla="*/ 479 w 485"/>
              <a:gd name="connsiteY37-10336" fmla="*/ 64 h 137"/>
              <a:gd name="connsiteX38-10337" fmla="*/ 479 w 485"/>
              <a:gd name="connsiteY38-10338" fmla="*/ 69 h 137"/>
              <a:gd name="connsiteX39-10339" fmla="*/ 485 w 485"/>
              <a:gd name="connsiteY39-10340" fmla="*/ 69 h 137"/>
              <a:gd name="connsiteX40-10341" fmla="*/ 485 w 485"/>
              <a:gd name="connsiteY40-10342" fmla="*/ 74 h 137"/>
              <a:gd name="connsiteX41-10343" fmla="*/ 469 w 485"/>
              <a:gd name="connsiteY41-10344" fmla="*/ 79 h 137"/>
              <a:gd name="connsiteX42-10345" fmla="*/ 464 w 485"/>
              <a:gd name="connsiteY42-10346" fmla="*/ 79 h 137"/>
              <a:gd name="connsiteX43-10347" fmla="*/ 458 w 485"/>
              <a:gd name="connsiteY43-10348" fmla="*/ 79 h 137"/>
              <a:gd name="connsiteX44-10349" fmla="*/ 453 w 485"/>
              <a:gd name="connsiteY44-10350" fmla="*/ 79 h 137"/>
              <a:gd name="connsiteX45-10351" fmla="*/ 443 w 485"/>
              <a:gd name="connsiteY45-10352" fmla="*/ 79 h 137"/>
              <a:gd name="connsiteX46-10353" fmla="*/ 432 w 485"/>
              <a:gd name="connsiteY46-10354" fmla="*/ 79 h 137"/>
              <a:gd name="connsiteX47-10355" fmla="*/ 416 w 485"/>
              <a:gd name="connsiteY47-10356" fmla="*/ 85 h 137"/>
              <a:gd name="connsiteX48-10357" fmla="*/ 400 w 485"/>
              <a:gd name="connsiteY48-10358" fmla="*/ 85 h 137"/>
              <a:gd name="connsiteX49-10359" fmla="*/ 379 w 485"/>
              <a:gd name="connsiteY49-10360" fmla="*/ 85 h 137"/>
              <a:gd name="connsiteX50-10361" fmla="*/ 353 w 485"/>
              <a:gd name="connsiteY50-10362" fmla="*/ 90 h 137"/>
              <a:gd name="connsiteX51-10363" fmla="*/ 327 w 485"/>
              <a:gd name="connsiteY51-10364" fmla="*/ 90 h 137"/>
              <a:gd name="connsiteX52-10365" fmla="*/ 295 w 485"/>
              <a:gd name="connsiteY52-10366" fmla="*/ 90 h 137"/>
              <a:gd name="connsiteX53-10367" fmla="*/ 269 w 485"/>
              <a:gd name="connsiteY53-10368" fmla="*/ 95 h 137"/>
              <a:gd name="connsiteX54-10369" fmla="*/ 248 w 485"/>
              <a:gd name="connsiteY54-10370" fmla="*/ 95 h 137"/>
              <a:gd name="connsiteX55-10371" fmla="*/ 221 w 485"/>
              <a:gd name="connsiteY55-10372" fmla="*/ 100 h 137"/>
              <a:gd name="connsiteX56-10373" fmla="*/ 200 w 485"/>
              <a:gd name="connsiteY56-10374" fmla="*/ 100 h 137"/>
              <a:gd name="connsiteX57-10375" fmla="*/ 184 w 485"/>
              <a:gd name="connsiteY57-10376" fmla="*/ 106 h 137"/>
              <a:gd name="connsiteX58-10377" fmla="*/ 163 w 485"/>
              <a:gd name="connsiteY58-10378" fmla="*/ 106 h 137"/>
              <a:gd name="connsiteX59-10379" fmla="*/ 148 w 485"/>
              <a:gd name="connsiteY59-10380" fmla="*/ 106 h 137"/>
              <a:gd name="connsiteX60-10381" fmla="*/ 137 w 485"/>
              <a:gd name="connsiteY60-10382" fmla="*/ 111 h 137"/>
              <a:gd name="connsiteX61-10383" fmla="*/ 121 w 485"/>
              <a:gd name="connsiteY61-10384" fmla="*/ 111 h 137"/>
              <a:gd name="connsiteX62-10385" fmla="*/ 111 w 485"/>
              <a:gd name="connsiteY62-10386" fmla="*/ 116 h 137"/>
              <a:gd name="connsiteX63-10387" fmla="*/ 100 w 485"/>
              <a:gd name="connsiteY63-10388" fmla="*/ 116 h 137"/>
              <a:gd name="connsiteX64-10389" fmla="*/ 90 w 485"/>
              <a:gd name="connsiteY64-10390" fmla="*/ 122 h 137"/>
              <a:gd name="connsiteX65-10391" fmla="*/ 84 w 485"/>
              <a:gd name="connsiteY65-10392" fmla="*/ 122 h 137"/>
              <a:gd name="connsiteX66-10393" fmla="*/ 69 w 485"/>
              <a:gd name="connsiteY66-10394" fmla="*/ 127 h 137"/>
              <a:gd name="connsiteX67-10395" fmla="*/ 53 w 485"/>
              <a:gd name="connsiteY67-10396" fmla="*/ 132 h 137"/>
              <a:gd name="connsiteX68-10397" fmla="*/ 48 w 485"/>
              <a:gd name="connsiteY68-10398" fmla="*/ 137 h 137"/>
              <a:gd name="connsiteX69-10399" fmla="*/ 37 w 485"/>
              <a:gd name="connsiteY69-10400" fmla="*/ 137 h 137"/>
              <a:gd name="connsiteX70-10401" fmla="*/ 32 w 485"/>
              <a:gd name="connsiteY70-10402" fmla="*/ 137 h 137"/>
              <a:gd name="connsiteX71-10403" fmla="*/ 26 w 485"/>
              <a:gd name="connsiteY71-10404" fmla="*/ 132 h 137"/>
              <a:gd name="connsiteX72-10405" fmla="*/ 21 w 485"/>
              <a:gd name="connsiteY72-10406" fmla="*/ 132 h 137"/>
              <a:gd name="connsiteX73-10407" fmla="*/ 16 w 485"/>
              <a:gd name="connsiteY73-10408" fmla="*/ 127 h 137"/>
              <a:gd name="connsiteX74-10409" fmla="*/ 11 w 485"/>
              <a:gd name="connsiteY74-10410" fmla="*/ 122 h 137"/>
              <a:gd name="connsiteX75-10411" fmla="*/ 5 w 485"/>
              <a:gd name="connsiteY75-10412" fmla="*/ 116 h 137"/>
              <a:gd name="connsiteX76-10413" fmla="*/ 0 w 485"/>
              <a:gd name="connsiteY76-10414" fmla="*/ 111 h 137"/>
              <a:gd name="connsiteX77-10415" fmla="*/ 0 w 485"/>
              <a:gd name="connsiteY77-10416" fmla="*/ 106 h 137"/>
              <a:gd name="connsiteX78-10417" fmla="*/ 0 w 485"/>
              <a:gd name="connsiteY78-10418" fmla="*/ 100 h 137"/>
              <a:gd name="connsiteX79-10419" fmla="*/ 0 w 485"/>
              <a:gd name="connsiteY79-10420" fmla="*/ 95 h 137"/>
              <a:gd name="connsiteX80-10421" fmla="*/ 5 w 485"/>
              <a:gd name="connsiteY80-10422" fmla="*/ 90 h 137"/>
              <a:gd name="connsiteX81-10423" fmla="*/ 11 w 485"/>
              <a:gd name="connsiteY81-10424" fmla="*/ 85 h 137"/>
              <a:gd name="connsiteX82-10425" fmla="*/ 21 w 485"/>
              <a:gd name="connsiteY82-10426" fmla="*/ 79 h 137"/>
              <a:gd name="connsiteX83-10427" fmla="*/ 26 w 485"/>
              <a:gd name="connsiteY83-10428" fmla="*/ 74 h 137"/>
              <a:gd name="connsiteX84-10429" fmla="*/ 32 w 485"/>
              <a:gd name="connsiteY84-10430" fmla="*/ 69 h 137"/>
              <a:gd name="connsiteX85-10431" fmla="*/ 42 w 485"/>
              <a:gd name="connsiteY85-10432" fmla="*/ 64 h 137"/>
              <a:gd name="connsiteX86-10433" fmla="*/ 53 w 485"/>
              <a:gd name="connsiteY86-10434" fmla="*/ 53 h 137"/>
              <a:gd name="connsiteX87-10435" fmla="*/ 58 w 485"/>
              <a:gd name="connsiteY87-10436" fmla="*/ 42 h 137"/>
              <a:gd name="connsiteX88-10437" fmla="*/ 69 w 485"/>
              <a:gd name="connsiteY88-10438" fmla="*/ 32 h 137"/>
              <a:gd name="connsiteX89-10439" fmla="*/ 79 w 485"/>
              <a:gd name="connsiteY89-10440" fmla="*/ 16 h 137"/>
              <a:gd name="connsiteX90-10441" fmla="*/ 95 w 485"/>
              <a:gd name="connsiteY90-10442" fmla="*/ 0 h 137"/>
              <a:gd name="connsiteX0-10443" fmla="*/ 137 w 485"/>
              <a:gd name="connsiteY0-10444" fmla="*/ 11 h 137"/>
              <a:gd name="connsiteX1-10445" fmla="*/ 111 w 485"/>
              <a:gd name="connsiteY1-10446" fmla="*/ 42 h 137"/>
              <a:gd name="connsiteX2-10447" fmla="*/ 100 w 485"/>
              <a:gd name="connsiteY2-10448" fmla="*/ 53 h 137"/>
              <a:gd name="connsiteX3-10449" fmla="*/ 95 w 485"/>
              <a:gd name="connsiteY3-10450" fmla="*/ 64 h 137"/>
              <a:gd name="connsiteX4-10451" fmla="*/ 90 w 485"/>
              <a:gd name="connsiteY4-10452" fmla="*/ 69 h 137"/>
              <a:gd name="connsiteX5-10453" fmla="*/ 84 w 485"/>
              <a:gd name="connsiteY5-10454" fmla="*/ 79 h 137"/>
              <a:gd name="connsiteX6-10455" fmla="*/ 84 w 485"/>
              <a:gd name="connsiteY6-10456" fmla="*/ 79 h 137"/>
              <a:gd name="connsiteX7-10457" fmla="*/ 84 w 485"/>
              <a:gd name="connsiteY7-10458" fmla="*/ 85 h 137"/>
              <a:gd name="connsiteX8-10459" fmla="*/ 90 w 485"/>
              <a:gd name="connsiteY8-10460" fmla="*/ 85 h 137"/>
              <a:gd name="connsiteX9-10461" fmla="*/ 95 w 485"/>
              <a:gd name="connsiteY9-10462" fmla="*/ 85 h 137"/>
              <a:gd name="connsiteX10-10463" fmla="*/ 100 w 485"/>
              <a:gd name="connsiteY10-10464" fmla="*/ 85 h 137"/>
              <a:gd name="connsiteX11-10465" fmla="*/ 111 w 485"/>
              <a:gd name="connsiteY11-10466" fmla="*/ 85 h 137"/>
              <a:gd name="connsiteX12-10467" fmla="*/ 121 w 485"/>
              <a:gd name="connsiteY12-10468" fmla="*/ 79 h 137"/>
              <a:gd name="connsiteX13-10469" fmla="*/ 137 w 485"/>
              <a:gd name="connsiteY13-10470" fmla="*/ 79 h 137"/>
              <a:gd name="connsiteX14-10471" fmla="*/ 153 w 485"/>
              <a:gd name="connsiteY14-10472" fmla="*/ 79 h 137"/>
              <a:gd name="connsiteX15-10473" fmla="*/ 174 w 485"/>
              <a:gd name="connsiteY15-10474" fmla="*/ 74 h 137"/>
              <a:gd name="connsiteX16-10475" fmla="*/ 216 w 485"/>
              <a:gd name="connsiteY16-10476" fmla="*/ 69 h 137"/>
              <a:gd name="connsiteX17-10477" fmla="*/ 258 w 485"/>
              <a:gd name="connsiteY17-10478" fmla="*/ 64 h 137"/>
              <a:gd name="connsiteX18-10479" fmla="*/ 295 w 485"/>
              <a:gd name="connsiteY18-10480" fmla="*/ 58 h 137"/>
              <a:gd name="connsiteX19-10481" fmla="*/ 332 w 485"/>
              <a:gd name="connsiteY19-10482" fmla="*/ 48 h 137"/>
              <a:gd name="connsiteX20-10483" fmla="*/ 348 w 485"/>
              <a:gd name="connsiteY20-10484" fmla="*/ 48 h 137"/>
              <a:gd name="connsiteX21-10485" fmla="*/ 364 w 485"/>
              <a:gd name="connsiteY21-10486" fmla="*/ 42 h 137"/>
              <a:gd name="connsiteX22-10487" fmla="*/ 374 w 485"/>
              <a:gd name="connsiteY22-10488" fmla="*/ 42 h 137"/>
              <a:gd name="connsiteX23-10489" fmla="*/ 390 w 485"/>
              <a:gd name="connsiteY23-10490" fmla="*/ 37 h 137"/>
              <a:gd name="connsiteX24-10491" fmla="*/ 395 w 485"/>
              <a:gd name="connsiteY24-10492" fmla="*/ 37 h 137"/>
              <a:gd name="connsiteX25-10493" fmla="*/ 406 w 485"/>
              <a:gd name="connsiteY25-10494" fmla="*/ 37 h 137"/>
              <a:gd name="connsiteX26-10495" fmla="*/ 406 w 485"/>
              <a:gd name="connsiteY26-10496" fmla="*/ 37 h 137"/>
              <a:gd name="connsiteX27-10497" fmla="*/ 411 w 485"/>
              <a:gd name="connsiteY27-10498" fmla="*/ 37 h 137"/>
              <a:gd name="connsiteX28-10499" fmla="*/ 416 w 485"/>
              <a:gd name="connsiteY28-10500" fmla="*/ 37 h 137"/>
              <a:gd name="connsiteX29-10501" fmla="*/ 422 w 485"/>
              <a:gd name="connsiteY29-10502" fmla="*/ 37 h 137"/>
              <a:gd name="connsiteX30-10503" fmla="*/ 427 w 485"/>
              <a:gd name="connsiteY30-10504" fmla="*/ 37 h 137"/>
              <a:gd name="connsiteX31-10505" fmla="*/ 437 w 485"/>
              <a:gd name="connsiteY31-10506" fmla="*/ 37 h 137"/>
              <a:gd name="connsiteX32-10507" fmla="*/ 443 w 485"/>
              <a:gd name="connsiteY32-10508" fmla="*/ 42 h 137"/>
              <a:gd name="connsiteX33-10509" fmla="*/ 453 w 485"/>
              <a:gd name="connsiteY33-10510" fmla="*/ 42 h 137"/>
              <a:gd name="connsiteX34-10511" fmla="*/ 464 w 485"/>
              <a:gd name="connsiteY34-10512" fmla="*/ 48 h 137"/>
              <a:gd name="connsiteX35-10513" fmla="*/ 469 w 485"/>
              <a:gd name="connsiteY35-10514" fmla="*/ 53 h 137"/>
              <a:gd name="connsiteX36-10515" fmla="*/ 479 w 485"/>
              <a:gd name="connsiteY36-10516" fmla="*/ 64 h 137"/>
              <a:gd name="connsiteX37-10517" fmla="*/ 479 w 485"/>
              <a:gd name="connsiteY37-10518" fmla="*/ 69 h 137"/>
              <a:gd name="connsiteX38-10519" fmla="*/ 485 w 485"/>
              <a:gd name="connsiteY38-10520" fmla="*/ 69 h 137"/>
              <a:gd name="connsiteX39-10521" fmla="*/ 485 w 485"/>
              <a:gd name="connsiteY39-10522" fmla="*/ 74 h 137"/>
              <a:gd name="connsiteX40-10523" fmla="*/ 469 w 485"/>
              <a:gd name="connsiteY40-10524" fmla="*/ 79 h 137"/>
              <a:gd name="connsiteX41-10525" fmla="*/ 464 w 485"/>
              <a:gd name="connsiteY41-10526" fmla="*/ 79 h 137"/>
              <a:gd name="connsiteX42-10527" fmla="*/ 458 w 485"/>
              <a:gd name="connsiteY42-10528" fmla="*/ 79 h 137"/>
              <a:gd name="connsiteX43-10529" fmla="*/ 453 w 485"/>
              <a:gd name="connsiteY43-10530" fmla="*/ 79 h 137"/>
              <a:gd name="connsiteX44-10531" fmla="*/ 443 w 485"/>
              <a:gd name="connsiteY44-10532" fmla="*/ 79 h 137"/>
              <a:gd name="connsiteX45-10533" fmla="*/ 432 w 485"/>
              <a:gd name="connsiteY45-10534" fmla="*/ 79 h 137"/>
              <a:gd name="connsiteX46-10535" fmla="*/ 416 w 485"/>
              <a:gd name="connsiteY46-10536" fmla="*/ 85 h 137"/>
              <a:gd name="connsiteX47-10537" fmla="*/ 400 w 485"/>
              <a:gd name="connsiteY47-10538" fmla="*/ 85 h 137"/>
              <a:gd name="connsiteX48-10539" fmla="*/ 379 w 485"/>
              <a:gd name="connsiteY48-10540" fmla="*/ 85 h 137"/>
              <a:gd name="connsiteX49-10541" fmla="*/ 353 w 485"/>
              <a:gd name="connsiteY49-10542" fmla="*/ 90 h 137"/>
              <a:gd name="connsiteX50-10543" fmla="*/ 327 w 485"/>
              <a:gd name="connsiteY50-10544" fmla="*/ 90 h 137"/>
              <a:gd name="connsiteX51-10545" fmla="*/ 295 w 485"/>
              <a:gd name="connsiteY51-10546" fmla="*/ 90 h 137"/>
              <a:gd name="connsiteX52-10547" fmla="*/ 269 w 485"/>
              <a:gd name="connsiteY52-10548" fmla="*/ 95 h 137"/>
              <a:gd name="connsiteX53-10549" fmla="*/ 248 w 485"/>
              <a:gd name="connsiteY53-10550" fmla="*/ 95 h 137"/>
              <a:gd name="connsiteX54-10551" fmla="*/ 221 w 485"/>
              <a:gd name="connsiteY54-10552" fmla="*/ 100 h 137"/>
              <a:gd name="connsiteX55-10553" fmla="*/ 200 w 485"/>
              <a:gd name="connsiteY55-10554" fmla="*/ 100 h 137"/>
              <a:gd name="connsiteX56-10555" fmla="*/ 184 w 485"/>
              <a:gd name="connsiteY56-10556" fmla="*/ 106 h 137"/>
              <a:gd name="connsiteX57-10557" fmla="*/ 163 w 485"/>
              <a:gd name="connsiteY57-10558" fmla="*/ 106 h 137"/>
              <a:gd name="connsiteX58-10559" fmla="*/ 148 w 485"/>
              <a:gd name="connsiteY58-10560" fmla="*/ 106 h 137"/>
              <a:gd name="connsiteX59-10561" fmla="*/ 137 w 485"/>
              <a:gd name="connsiteY59-10562" fmla="*/ 111 h 137"/>
              <a:gd name="connsiteX60-10563" fmla="*/ 121 w 485"/>
              <a:gd name="connsiteY60-10564" fmla="*/ 111 h 137"/>
              <a:gd name="connsiteX61-10565" fmla="*/ 111 w 485"/>
              <a:gd name="connsiteY61-10566" fmla="*/ 116 h 137"/>
              <a:gd name="connsiteX62-10567" fmla="*/ 100 w 485"/>
              <a:gd name="connsiteY62-10568" fmla="*/ 116 h 137"/>
              <a:gd name="connsiteX63-10569" fmla="*/ 90 w 485"/>
              <a:gd name="connsiteY63-10570" fmla="*/ 122 h 137"/>
              <a:gd name="connsiteX64-10571" fmla="*/ 84 w 485"/>
              <a:gd name="connsiteY64-10572" fmla="*/ 122 h 137"/>
              <a:gd name="connsiteX65-10573" fmla="*/ 69 w 485"/>
              <a:gd name="connsiteY65-10574" fmla="*/ 127 h 137"/>
              <a:gd name="connsiteX66-10575" fmla="*/ 53 w 485"/>
              <a:gd name="connsiteY66-10576" fmla="*/ 132 h 137"/>
              <a:gd name="connsiteX67-10577" fmla="*/ 48 w 485"/>
              <a:gd name="connsiteY67-10578" fmla="*/ 137 h 137"/>
              <a:gd name="connsiteX68-10579" fmla="*/ 37 w 485"/>
              <a:gd name="connsiteY68-10580" fmla="*/ 137 h 137"/>
              <a:gd name="connsiteX69-10581" fmla="*/ 32 w 485"/>
              <a:gd name="connsiteY69-10582" fmla="*/ 137 h 137"/>
              <a:gd name="connsiteX70-10583" fmla="*/ 26 w 485"/>
              <a:gd name="connsiteY70-10584" fmla="*/ 132 h 137"/>
              <a:gd name="connsiteX71-10585" fmla="*/ 21 w 485"/>
              <a:gd name="connsiteY71-10586" fmla="*/ 132 h 137"/>
              <a:gd name="connsiteX72-10587" fmla="*/ 16 w 485"/>
              <a:gd name="connsiteY72-10588" fmla="*/ 127 h 137"/>
              <a:gd name="connsiteX73-10589" fmla="*/ 11 w 485"/>
              <a:gd name="connsiteY73-10590" fmla="*/ 122 h 137"/>
              <a:gd name="connsiteX74-10591" fmla="*/ 5 w 485"/>
              <a:gd name="connsiteY74-10592" fmla="*/ 116 h 137"/>
              <a:gd name="connsiteX75-10593" fmla="*/ 0 w 485"/>
              <a:gd name="connsiteY75-10594" fmla="*/ 111 h 137"/>
              <a:gd name="connsiteX76-10595" fmla="*/ 0 w 485"/>
              <a:gd name="connsiteY76-10596" fmla="*/ 106 h 137"/>
              <a:gd name="connsiteX77-10597" fmla="*/ 0 w 485"/>
              <a:gd name="connsiteY77-10598" fmla="*/ 100 h 137"/>
              <a:gd name="connsiteX78-10599" fmla="*/ 0 w 485"/>
              <a:gd name="connsiteY78-10600" fmla="*/ 95 h 137"/>
              <a:gd name="connsiteX79-10601" fmla="*/ 5 w 485"/>
              <a:gd name="connsiteY79-10602" fmla="*/ 90 h 137"/>
              <a:gd name="connsiteX80-10603" fmla="*/ 11 w 485"/>
              <a:gd name="connsiteY80-10604" fmla="*/ 85 h 137"/>
              <a:gd name="connsiteX81-10605" fmla="*/ 21 w 485"/>
              <a:gd name="connsiteY81-10606" fmla="*/ 79 h 137"/>
              <a:gd name="connsiteX82-10607" fmla="*/ 26 w 485"/>
              <a:gd name="connsiteY82-10608" fmla="*/ 74 h 137"/>
              <a:gd name="connsiteX83-10609" fmla="*/ 32 w 485"/>
              <a:gd name="connsiteY83-10610" fmla="*/ 69 h 137"/>
              <a:gd name="connsiteX84-10611" fmla="*/ 42 w 485"/>
              <a:gd name="connsiteY84-10612" fmla="*/ 64 h 137"/>
              <a:gd name="connsiteX85-10613" fmla="*/ 53 w 485"/>
              <a:gd name="connsiteY85-10614" fmla="*/ 53 h 137"/>
              <a:gd name="connsiteX86-10615" fmla="*/ 58 w 485"/>
              <a:gd name="connsiteY86-10616" fmla="*/ 42 h 137"/>
              <a:gd name="connsiteX87-10617" fmla="*/ 69 w 485"/>
              <a:gd name="connsiteY87-10618" fmla="*/ 32 h 137"/>
              <a:gd name="connsiteX88-10619" fmla="*/ 79 w 485"/>
              <a:gd name="connsiteY88-10620" fmla="*/ 16 h 137"/>
              <a:gd name="connsiteX89-10621" fmla="*/ 95 w 485"/>
              <a:gd name="connsiteY89-10622" fmla="*/ 0 h 137"/>
              <a:gd name="connsiteX0-10623" fmla="*/ 111 w 485"/>
              <a:gd name="connsiteY0-10624" fmla="*/ 42 h 137"/>
              <a:gd name="connsiteX1-10625" fmla="*/ 100 w 485"/>
              <a:gd name="connsiteY1-10626" fmla="*/ 53 h 137"/>
              <a:gd name="connsiteX2-10627" fmla="*/ 95 w 485"/>
              <a:gd name="connsiteY2-10628" fmla="*/ 64 h 137"/>
              <a:gd name="connsiteX3-10629" fmla="*/ 90 w 485"/>
              <a:gd name="connsiteY3-10630" fmla="*/ 69 h 137"/>
              <a:gd name="connsiteX4-10631" fmla="*/ 84 w 485"/>
              <a:gd name="connsiteY4-10632" fmla="*/ 79 h 137"/>
              <a:gd name="connsiteX5-10633" fmla="*/ 84 w 485"/>
              <a:gd name="connsiteY5-10634" fmla="*/ 79 h 137"/>
              <a:gd name="connsiteX6-10635" fmla="*/ 84 w 485"/>
              <a:gd name="connsiteY6-10636" fmla="*/ 85 h 137"/>
              <a:gd name="connsiteX7-10637" fmla="*/ 90 w 485"/>
              <a:gd name="connsiteY7-10638" fmla="*/ 85 h 137"/>
              <a:gd name="connsiteX8-10639" fmla="*/ 95 w 485"/>
              <a:gd name="connsiteY8-10640" fmla="*/ 85 h 137"/>
              <a:gd name="connsiteX9-10641" fmla="*/ 100 w 485"/>
              <a:gd name="connsiteY9-10642" fmla="*/ 85 h 137"/>
              <a:gd name="connsiteX10-10643" fmla="*/ 111 w 485"/>
              <a:gd name="connsiteY10-10644" fmla="*/ 85 h 137"/>
              <a:gd name="connsiteX11-10645" fmla="*/ 121 w 485"/>
              <a:gd name="connsiteY11-10646" fmla="*/ 79 h 137"/>
              <a:gd name="connsiteX12-10647" fmla="*/ 137 w 485"/>
              <a:gd name="connsiteY12-10648" fmla="*/ 79 h 137"/>
              <a:gd name="connsiteX13-10649" fmla="*/ 153 w 485"/>
              <a:gd name="connsiteY13-10650" fmla="*/ 79 h 137"/>
              <a:gd name="connsiteX14-10651" fmla="*/ 174 w 485"/>
              <a:gd name="connsiteY14-10652" fmla="*/ 74 h 137"/>
              <a:gd name="connsiteX15-10653" fmla="*/ 216 w 485"/>
              <a:gd name="connsiteY15-10654" fmla="*/ 69 h 137"/>
              <a:gd name="connsiteX16-10655" fmla="*/ 258 w 485"/>
              <a:gd name="connsiteY16-10656" fmla="*/ 64 h 137"/>
              <a:gd name="connsiteX17-10657" fmla="*/ 295 w 485"/>
              <a:gd name="connsiteY17-10658" fmla="*/ 58 h 137"/>
              <a:gd name="connsiteX18-10659" fmla="*/ 332 w 485"/>
              <a:gd name="connsiteY18-10660" fmla="*/ 48 h 137"/>
              <a:gd name="connsiteX19-10661" fmla="*/ 348 w 485"/>
              <a:gd name="connsiteY19-10662" fmla="*/ 48 h 137"/>
              <a:gd name="connsiteX20-10663" fmla="*/ 364 w 485"/>
              <a:gd name="connsiteY20-10664" fmla="*/ 42 h 137"/>
              <a:gd name="connsiteX21-10665" fmla="*/ 374 w 485"/>
              <a:gd name="connsiteY21-10666" fmla="*/ 42 h 137"/>
              <a:gd name="connsiteX22-10667" fmla="*/ 390 w 485"/>
              <a:gd name="connsiteY22-10668" fmla="*/ 37 h 137"/>
              <a:gd name="connsiteX23-10669" fmla="*/ 395 w 485"/>
              <a:gd name="connsiteY23-10670" fmla="*/ 37 h 137"/>
              <a:gd name="connsiteX24-10671" fmla="*/ 406 w 485"/>
              <a:gd name="connsiteY24-10672" fmla="*/ 37 h 137"/>
              <a:gd name="connsiteX25-10673" fmla="*/ 406 w 485"/>
              <a:gd name="connsiteY25-10674" fmla="*/ 37 h 137"/>
              <a:gd name="connsiteX26-10675" fmla="*/ 411 w 485"/>
              <a:gd name="connsiteY26-10676" fmla="*/ 37 h 137"/>
              <a:gd name="connsiteX27-10677" fmla="*/ 416 w 485"/>
              <a:gd name="connsiteY27-10678" fmla="*/ 37 h 137"/>
              <a:gd name="connsiteX28-10679" fmla="*/ 422 w 485"/>
              <a:gd name="connsiteY28-10680" fmla="*/ 37 h 137"/>
              <a:gd name="connsiteX29-10681" fmla="*/ 427 w 485"/>
              <a:gd name="connsiteY29-10682" fmla="*/ 37 h 137"/>
              <a:gd name="connsiteX30-10683" fmla="*/ 437 w 485"/>
              <a:gd name="connsiteY30-10684" fmla="*/ 37 h 137"/>
              <a:gd name="connsiteX31-10685" fmla="*/ 443 w 485"/>
              <a:gd name="connsiteY31-10686" fmla="*/ 42 h 137"/>
              <a:gd name="connsiteX32-10687" fmla="*/ 453 w 485"/>
              <a:gd name="connsiteY32-10688" fmla="*/ 42 h 137"/>
              <a:gd name="connsiteX33-10689" fmla="*/ 464 w 485"/>
              <a:gd name="connsiteY33-10690" fmla="*/ 48 h 137"/>
              <a:gd name="connsiteX34-10691" fmla="*/ 469 w 485"/>
              <a:gd name="connsiteY34-10692" fmla="*/ 53 h 137"/>
              <a:gd name="connsiteX35-10693" fmla="*/ 479 w 485"/>
              <a:gd name="connsiteY35-10694" fmla="*/ 64 h 137"/>
              <a:gd name="connsiteX36-10695" fmla="*/ 479 w 485"/>
              <a:gd name="connsiteY36-10696" fmla="*/ 69 h 137"/>
              <a:gd name="connsiteX37-10697" fmla="*/ 485 w 485"/>
              <a:gd name="connsiteY37-10698" fmla="*/ 69 h 137"/>
              <a:gd name="connsiteX38-10699" fmla="*/ 485 w 485"/>
              <a:gd name="connsiteY38-10700" fmla="*/ 74 h 137"/>
              <a:gd name="connsiteX39-10701" fmla="*/ 469 w 485"/>
              <a:gd name="connsiteY39-10702" fmla="*/ 79 h 137"/>
              <a:gd name="connsiteX40-10703" fmla="*/ 464 w 485"/>
              <a:gd name="connsiteY40-10704" fmla="*/ 79 h 137"/>
              <a:gd name="connsiteX41-10705" fmla="*/ 458 w 485"/>
              <a:gd name="connsiteY41-10706" fmla="*/ 79 h 137"/>
              <a:gd name="connsiteX42-10707" fmla="*/ 453 w 485"/>
              <a:gd name="connsiteY42-10708" fmla="*/ 79 h 137"/>
              <a:gd name="connsiteX43-10709" fmla="*/ 443 w 485"/>
              <a:gd name="connsiteY43-10710" fmla="*/ 79 h 137"/>
              <a:gd name="connsiteX44-10711" fmla="*/ 432 w 485"/>
              <a:gd name="connsiteY44-10712" fmla="*/ 79 h 137"/>
              <a:gd name="connsiteX45-10713" fmla="*/ 416 w 485"/>
              <a:gd name="connsiteY45-10714" fmla="*/ 85 h 137"/>
              <a:gd name="connsiteX46-10715" fmla="*/ 400 w 485"/>
              <a:gd name="connsiteY46-10716" fmla="*/ 85 h 137"/>
              <a:gd name="connsiteX47-10717" fmla="*/ 379 w 485"/>
              <a:gd name="connsiteY47-10718" fmla="*/ 85 h 137"/>
              <a:gd name="connsiteX48-10719" fmla="*/ 353 w 485"/>
              <a:gd name="connsiteY48-10720" fmla="*/ 90 h 137"/>
              <a:gd name="connsiteX49-10721" fmla="*/ 327 w 485"/>
              <a:gd name="connsiteY49-10722" fmla="*/ 90 h 137"/>
              <a:gd name="connsiteX50-10723" fmla="*/ 295 w 485"/>
              <a:gd name="connsiteY50-10724" fmla="*/ 90 h 137"/>
              <a:gd name="connsiteX51-10725" fmla="*/ 269 w 485"/>
              <a:gd name="connsiteY51-10726" fmla="*/ 95 h 137"/>
              <a:gd name="connsiteX52-10727" fmla="*/ 248 w 485"/>
              <a:gd name="connsiteY52-10728" fmla="*/ 95 h 137"/>
              <a:gd name="connsiteX53-10729" fmla="*/ 221 w 485"/>
              <a:gd name="connsiteY53-10730" fmla="*/ 100 h 137"/>
              <a:gd name="connsiteX54-10731" fmla="*/ 200 w 485"/>
              <a:gd name="connsiteY54-10732" fmla="*/ 100 h 137"/>
              <a:gd name="connsiteX55-10733" fmla="*/ 184 w 485"/>
              <a:gd name="connsiteY55-10734" fmla="*/ 106 h 137"/>
              <a:gd name="connsiteX56-10735" fmla="*/ 163 w 485"/>
              <a:gd name="connsiteY56-10736" fmla="*/ 106 h 137"/>
              <a:gd name="connsiteX57-10737" fmla="*/ 148 w 485"/>
              <a:gd name="connsiteY57-10738" fmla="*/ 106 h 137"/>
              <a:gd name="connsiteX58-10739" fmla="*/ 137 w 485"/>
              <a:gd name="connsiteY58-10740" fmla="*/ 111 h 137"/>
              <a:gd name="connsiteX59-10741" fmla="*/ 121 w 485"/>
              <a:gd name="connsiteY59-10742" fmla="*/ 111 h 137"/>
              <a:gd name="connsiteX60-10743" fmla="*/ 111 w 485"/>
              <a:gd name="connsiteY60-10744" fmla="*/ 116 h 137"/>
              <a:gd name="connsiteX61-10745" fmla="*/ 100 w 485"/>
              <a:gd name="connsiteY61-10746" fmla="*/ 116 h 137"/>
              <a:gd name="connsiteX62-10747" fmla="*/ 90 w 485"/>
              <a:gd name="connsiteY62-10748" fmla="*/ 122 h 137"/>
              <a:gd name="connsiteX63-10749" fmla="*/ 84 w 485"/>
              <a:gd name="connsiteY63-10750" fmla="*/ 122 h 137"/>
              <a:gd name="connsiteX64-10751" fmla="*/ 69 w 485"/>
              <a:gd name="connsiteY64-10752" fmla="*/ 127 h 137"/>
              <a:gd name="connsiteX65-10753" fmla="*/ 53 w 485"/>
              <a:gd name="connsiteY65-10754" fmla="*/ 132 h 137"/>
              <a:gd name="connsiteX66-10755" fmla="*/ 48 w 485"/>
              <a:gd name="connsiteY66-10756" fmla="*/ 137 h 137"/>
              <a:gd name="connsiteX67-10757" fmla="*/ 37 w 485"/>
              <a:gd name="connsiteY67-10758" fmla="*/ 137 h 137"/>
              <a:gd name="connsiteX68-10759" fmla="*/ 32 w 485"/>
              <a:gd name="connsiteY68-10760" fmla="*/ 137 h 137"/>
              <a:gd name="connsiteX69-10761" fmla="*/ 26 w 485"/>
              <a:gd name="connsiteY69-10762" fmla="*/ 132 h 137"/>
              <a:gd name="connsiteX70-10763" fmla="*/ 21 w 485"/>
              <a:gd name="connsiteY70-10764" fmla="*/ 132 h 137"/>
              <a:gd name="connsiteX71-10765" fmla="*/ 16 w 485"/>
              <a:gd name="connsiteY71-10766" fmla="*/ 127 h 137"/>
              <a:gd name="connsiteX72-10767" fmla="*/ 11 w 485"/>
              <a:gd name="connsiteY72-10768" fmla="*/ 122 h 137"/>
              <a:gd name="connsiteX73-10769" fmla="*/ 5 w 485"/>
              <a:gd name="connsiteY73-10770" fmla="*/ 116 h 137"/>
              <a:gd name="connsiteX74-10771" fmla="*/ 0 w 485"/>
              <a:gd name="connsiteY74-10772" fmla="*/ 111 h 137"/>
              <a:gd name="connsiteX75-10773" fmla="*/ 0 w 485"/>
              <a:gd name="connsiteY75-10774" fmla="*/ 106 h 137"/>
              <a:gd name="connsiteX76-10775" fmla="*/ 0 w 485"/>
              <a:gd name="connsiteY76-10776" fmla="*/ 100 h 137"/>
              <a:gd name="connsiteX77-10777" fmla="*/ 0 w 485"/>
              <a:gd name="connsiteY77-10778" fmla="*/ 95 h 137"/>
              <a:gd name="connsiteX78-10779" fmla="*/ 5 w 485"/>
              <a:gd name="connsiteY78-10780" fmla="*/ 90 h 137"/>
              <a:gd name="connsiteX79-10781" fmla="*/ 11 w 485"/>
              <a:gd name="connsiteY79-10782" fmla="*/ 85 h 137"/>
              <a:gd name="connsiteX80-10783" fmla="*/ 21 w 485"/>
              <a:gd name="connsiteY80-10784" fmla="*/ 79 h 137"/>
              <a:gd name="connsiteX81-10785" fmla="*/ 26 w 485"/>
              <a:gd name="connsiteY81-10786" fmla="*/ 74 h 137"/>
              <a:gd name="connsiteX82-10787" fmla="*/ 32 w 485"/>
              <a:gd name="connsiteY82-10788" fmla="*/ 69 h 137"/>
              <a:gd name="connsiteX83-10789" fmla="*/ 42 w 485"/>
              <a:gd name="connsiteY83-10790" fmla="*/ 64 h 137"/>
              <a:gd name="connsiteX84-10791" fmla="*/ 53 w 485"/>
              <a:gd name="connsiteY84-10792" fmla="*/ 53 h 137"/>
              <a:gd name="connsiteX85-10793" fmla="*/ 58 w 485"/>
              <a:gd name="connsiteY85-10794" fmla="*/ 42 h 137"/>
              <a:gd name="connsiteX86-10795" fmla="*/ 69 w 485"/>
              <a:gd name="connsiteY86-10796" fmla="*/ 32 h 137"/>
              <a:gd name="connsiteX87-10797" fmla="*/ 79 w 485"/>
              <a:gd name="connsiteY87-10798" fmla="*/ 16 h 137"/>
              <a:gd name="connsiteX88-10799" fmla="*/ 95 w 485"/>
              <a:gd name="connsiteY88-10800" fmla="*/ 0 h 137"/>
              <a:gd name="connsiteX0-10801" fmla="*/ 111 w 485"/>
              <a:gd name="connsiteY0-10802" fmla="*/ 26 h 121"/>
              <a:gd name="connsiteX1-10803" fmla="*/ 100 w 485"/>
              <a:gd name="connsiteY1-10804" fmla="*/ 37 h 121"/>
              <a:gd name="connsiteX2-10805" fmla="*/ 95 w 485"/>
              <a:gd name="connsiteY2-10806" fmla="*/ 48 h 121"/>
              <a:gd name="connsiteX3-10807" fmla="*/ 90 w 485"/>
              <a:gd name="connsiteY3-10808" fmla="*/ 53 h 121"/>
              <a:gd name="connsiteX4-10809" fmla="*/ 84 w 485"/>
              <a:gd name="connsiteY4-10810" fmla="*/ 63 h 121"/>
              <a:gd name="connsiteX5-10811" fmla="*/ 84 w 485"/>
              <a:gd name="connsiteY5-10812" fmla="*/ 63 h 121"/>
              <a:gd name="connsiteX6-10813" fmla="*/ 84 w 485"/>
              <a:gd name="connsiteY6-10814" fmla="*/ 69 h 121"/>
              <a:gd name="connsiteX7-10815" fmla="*/ 90 w 485"/>
              <a:gd name="connsiteY7-10816" fmla="*/ 69 h 121"/>
              <a:gd name="connsiteX8-10817" fmla="*/ 95 w 485"/>
              <a:gd name="connsiteY8-10818" fmla="*/ 69 h 121"/>
              <a:gd name="connsiteX9-10819" fmla="*/ 100 w 485"/>
              <a:gd name="connsiteY9-10820" fmla="*/ 69 h 121"/>
              <a:gd name="connsiteX10-10821" fmla="*/ 111 w 485"/>
              <a:gd name="connsiteY10-10822" fmla="*/ 69 h 121"/>
              <a:gd name="connsiteX11-10823" fmla="*/ 121 w 485"/>
              <a:gd name="connsiteY11-10824" fmla="*/ 63 h 121"/>
              <a:gd name="connsiteX12-10825" fmla="*/ 137 w 485"/>
              <a:gd name="connsiteY12-10826" fmla="*/ 63 h 121"/>
              <a:gd name="connsiteX13-10827" fmla="*/ 153 w 485"/>
              <a:gd name="connsiteY13-10828" fmla="*/ 63 h 121"/>
              <a:gd name="connsiteX14-10829" fmla="*/ 174 w 485"/>
              <a:gd name="connsiteY14-10830" fmla="*/ 58 h 121"/>
              <a:gd name="connsiteX15-10831" fmla="*/ 216 w 485"/>
              <a:gd name="connsiteY15-10832" fmla="*/ 53 h 121"/>
              <a:gd name="connsiteX16-10833" fmla="*/ 258 w 485"/>
              <a:gd name="connsiteY16-10834" fmla="*/ 48 h 121"/>
              <a:gd name="connsiteX17-10835" fmla="*/ 295 w 485"/>
              <a:gd name="connsiteY17-10836" fmla="*/ 42 h 121"/>
              <a:gd name="connsiteX18-10837" fmla="*/ 332 w 485"/>
              <a:gd name="connsiteY18-10838" fmla="*/ 32 h 121"/>
              <a:gd name="connsiteX19-10839" fmla="*/ 348 w 485"/>
              <a:gd name="connsiteY19-10840" fmla="*/ 32 h 121"/>
              <a:gd name="connsiteX20-10841" fmla="*/ 364 w 485"/>
              <a:gd name="connsiteY20-10842" fmla="*/ 26 h 121"/>
              <a:gd name="connsiteX21-10843" fmla="*/ 374 w 485"/>
              <a:gd name="connsiteY21-10844" fmla="*/ 26 h 121"/>
              <a:gd name="connsiteX22-10845" fmla="*/ 390 w 485"/>
              <a:gd name="connsiteY22-10846" fmla="*/ 21 h 121"/>
              <a:gd name="connsiteX23-10847" fmla="*/ 395 w 485"/>
              <a:gd name="connsiteY23-10848" fmla="*/ 21 h 121"/>
              <a:gd name="connsiteX24-10849" fmla="*/ 406 w 485"/>
              <a:gd name="connsiteY24-10850" fmla="*/ 21 h 121"/>
              <a:gd name="connsiteX25-10851" fmla="*/ 406 w 485"/>
              <a:gd name="connsiteY25-10852" fmla="*/ 21 h 121"/>
              <a:gd name="connsiteX26-10853" fmla="*/ 411 w 485"/>
              <a:gd name="connsiteY26-10854" fmla="*/ 21 h 121"/>
              <a:gd name="connsiteX27-10855" fmla="*/ 416 w 485"/>
              <a:gd name="connsiteY27-10856" fmla="*/ 21 h 121"/>
              <a:gd name="connsiteX28-10857" fmla="*/ 422 w 485"/>
              <a:gd name="connsiteY28-10858" fmla="*/ 21 h 121"/>
              <a:gd name="connsiteX29-10859" fmla="*/ 427 w 485"/>
              <a:gd name="connsiteY29-10860" fmla="*/ 21 h 121"/>
              <a:gd name="connsiteX30-10861" fmla="*/ 437 w 485"/>
              <a:gd name="connsiteY30-10862" fmla="*/ 21 h 121"/>
              <a:gd name="connsiteX31-10863" fmla="*/ 443 w 485"/>
              <a:gd name="connsiteY31-10864" fmla="*/ 26 h 121"/>
              <a:gd name="connsiteX32-10865" fmla="*/ 453 w 485"/>
              <a:gd name="connsiteY32-10866" fmla="*/ 26 h 121"/>
              <a:gd name="connsiteX33-10867" fmla="*/ 464 w 485"/>
              <a:gd name="connsiteY33-10868" fmla="*/ 32 h 121"/>
              <a:gd name="connsiteX34-10869" fmla="*/ 469 w 485"/>
              <a:gd name="connsiteY34-10870" fmla="*/ 37 h 121"/>
              <a:gd name="connsiteX35-10871" fmla="*/ 479 w 485"/>
              <a:gd name="connsiteY35-10872" fmla="*/ 48 h 121"/>
              <a:gd name="connsiteX36-10873" fmla="*/ 479 w 485"/>
              <a:gd name="connsiteY36-10874" fmla="*/ 53 h 121"/>
              <a:gd name="connsiteX37-10875" fmla="*/ 485 w 485"/>
              <a:gd name="connsiteY37-10876" fmla="*/ 53 h 121"/>
              <a:gd name="connsiteX38-10877" fmla="*/ 485 w 485"/>
              <a:gd name="connsiteY38-10878" fmla="*/ 58 h 121"/>
              <a:gd name="connsiteX39-10879" fmla="*/ 469 w 485"/>
              <a:gd name="connsiteY39-10880" fmla="*/ 63 h 121"/>
              <a:gd name="connsiteX40-10881" fmla="*/ 464 w 485"/>
              <a:gd name="connsiteY40-10882" fmla="*/ 63 h 121"/>
              <a:gd name="connsiteX41-10883" fmla="*/ 458 w 485"/>
              <a:gd name="connsiteY41-10884" fmla="*/ 63 h 121"/>
              <a:gd name="connsiteX42-10885" fmla="*/ 453 w 485"/>
              <a:gd name="connsiteY42-10886" fmla="*/ 63 h 121"/>
              <a:gd name="connsiteX43-10887" fmla="*/ 443 w 485"/>
              <a:gd name="connsiteY43-10888" fmla="*/ 63 h 121"/>
              <a:gd name="connsiteX44-10889" fmla="*/ 432 w 485"/>
              <a:gd name="connsiteY44-10890" fmla="*/ 63 h 121"/>
              <a:gd name="connsiteX45-10891" fmla="*/ 416 w 485"/>
              <a:gd name="connsiteY45-10892" fmla="*/ 69 h 121"/>
              <a:gd name="connsiteX46-10893" fmla="*/ 400 w 485"/>
              <a:gd name="connsiteY46-10894" fmla="*/ 69 h 121"/>
              <a:gd name="connsiteX47-10895" fmla="*/ 379 w 485"/>
              <a:gd name="connsiteY47-10896" fmla="*/ 69 h 121"/>
              <a:gd name="connsiteX48-10897" fmla="*/ 353 w 485"/>
              <a:gd name="connsiteY48-10898" fmla="*/ 74 h 121"/>
              <a:gd name="connsiteX49-10899" fmla="*/ 327 w 485"/>
              <a:gd name="connsiteY49-10900" fmla="*/ 74 h 121"/>
              <a:gd name="connsiteX50-10901" fmla="*/ 295 w 485"/>
              <a:gd name="connsiteY50-10902" fmla="*/ 74 h 121"/>
              <a:gd name="connsiteX51-10903" fmla="*/ 269 w 485"/>
              <a:gd name="connsiteY51-10904" fmla="*/ 79 h 121"/>
              <a:gd name="connsiteX52-10905" fmla="*/ 248 w 485"/>
              <a:gd name="connsiteY52-10906" fmla="*/ 79 h 121"/>
              <a:gd name="connsiteX53-10907" fmla="*/ 221 w 485"/>
              <a:gd name="connsiteY53-10908" fmla="*/ 84 h 121"/>
              <a:gd name="connsiteX54-10909" fmla="*/ 200 w 485"/>
              <a:gd name="connsiteY54-10910" fmla="*/ 84 h 121"/>
              <a:gd name="connsiteX55-10911" fmla="*/ 184 w 485"/>
              <a:gd name="connsiteY55-10912" fmla="*/ 90 h 121"/>
              <a:gd name="connsiteX56-10913" fmla="*/ 163 w 485"/>
              <a:gd name="connsiteY56-10914" fmla="*/ 90 h 121"/>
              <a:gd name="connsiteX57-10915" fmla="*/ 148 w 485"/>
              <a:gd name="connsiteY57-10916" fmla="*/ 90 h 121"/>
              <a:gd name="connsiteX58-10917" fmla="*/ 137 w 485"/>
              <a:gd name="connsiteY58-10918" fmla="*/ 95 h 121"/>
              <a:gd name="connsiteX59-10919" fmla="*/ 121 w 485"/>
              <a:gd name="connsiteY59-10920" fmla="*/ 95 h 121"/>
              <a:gd name="connsiteX60-10921" fmla="*/ 111 w 485"/>
              <a:gd name="connsiteY60-10922" fmla="*/ 100 h 121"/>
              <a:gd name="connsiteX61-10923" fmla="*/ 100 w 485"/>
              <a:gd name="connsiteY61-10924" fmla="*/ 100 h 121"/>
              <a:gd name="connsiteX62-10925" fmla="*/ 90 w 485"/>
              <a:gd name="connsiteY62-10926" fmla="*/ 106 h 121"/>
              <a:gd name="connsiteX63-10927" fmla="*/ 84 w 485"/>
              <a:gd name="connsiteY63-10928" fmla="*/ 106 h 121"/>
              <a:gd name="connsiteX64-10929" fmla="*/ 69 w 485"/>
              <a:gd name="connsiteY64-10930" fmla="*/ 111 h 121"/>
              <a:gd name="connsiteX65-10931" fmla="*/ 53 w 485"/>
              <a:gd name="connsiteY65-10932" fmla="*/ 116 h 121"/>
              <a:gd name="connsiteX66-10933" fmla="*/ 48 w 485"/>
              <a:gd name="connsiteY66-10934" fmla="*/ 121 h 121"/>
              <a:gd name="connsiteX67-10935" fmla="*/ 37 w 485"/>
              <a:gd name="connsiteY67-10936" fmla="*/ 121 h 121"/>
              <a:gd name="connsiteX68-10937" fmla="*/ 32 w 485"/>
              <a:gd name="connsiteY68-10938" fmla="*/ 121 h 121"/>
              <a:gd name="connsiteX69-10939" fmla="*/ 26 w 485"/>
              <a:gd name="connsiteY69-10940" fmla="*/ 116 h 121"/>
              <a:gd name="connsiteX70-10941" fmla="*/ 21 w 485"/>
              <a:gd name="connsiteY70-10942" fmla="*/ 116 h 121"/>
              <a:gd name="connsiteX71-10943" fmla="*/ 16 w 485"/>
              <a:gd name="connsiteY71-10944" fmla="*/ 111 h 121"/>
              <a:gd name="connsiteX72-10945" fmla="*/ 11 w 485"/>
              <a:gd name="connsiteY72-10946" fmla="*/ 106 h 121"/>
              <a:gd name="connsiteX73-10947" fmla="*/ 5 w 485"/>
              <a:gd name="connsiteY73-10948" fmla="*/ 100 h 121"/>
              <a:gd name="connsiteX74-10949" fmla="*/ 0 w 485"/>
              <a:gd name="connsiteY74-10950" fmla="*/ 95 h 121"/>
              <a:gd name="connsiteX75-10951" fmla="*/ 0 w 485"/>
              <a:gd name="connsiteY75-10952" fmla="*/ 90 h 121"/>
              <a:gd name="connsiteX76-10953" fmla="*/ 0 w 485"/>
              <a:gd name="connsiteY76-10954" fmla="*/ 84 h 121"/>
              <a:gd name="connsiteX77-10955" fmla="*/ 0 w 485"/>
              <a:gd name="connsiteY77-10956" fmla="*/ 79 h 121"/>
              <a:gd name="connsiteX78-10957" fmla="*/ 5 w 485"/>
              <a:gd name="connsiteY78-10958" fmla="*/ 74 h 121"/>
              <a:gd name="connsiteX79-10959" fmla="*/ 11 w 485"/>
              <a:gd name="connsiteY79-10960" fmla="*/ 69 h 121"/>
              <a:gd name="connsiteX80-10961" fmla="*/ 21 w 485"/>
              <a:gd name="connsiteY80-10962" fmla="*/ 63 h 121"/>
              <a:gd name="connsiteX81-10963" fmla="*/ 26 w 485"/>
              <a:gd name="connsiteY81-10964" fmla="*/ 58 h 121"/>
              <a:gd name="connsiteX82-10965" fmla="*/ 32 w 485"/>
              <a:gd name="connsiteY82-10966" fmla="*/ 53 h 121"/>
              <a:gd name="connsiteX83-10967" fmla="*/ 42 w 485"/>
              <a:gd name="connsiteY83-10968" fmla="*/ 48 h 121"/>
              <a:gd name="connsiteX84-10969" fmla="*/ 53 w 485"/>
              <a:gd name="connsiteY84-10970" fmla="*/ 37 h 121"/>
              <a:gd name="connsiteX85-10971" fmla="*/ 58 w 485"/>
              <a:gd name="connsiteY85-10972" fmla="*/ 26 h 121"/>
              <a:gd name="connsiteX86-10973" fmla="*/ 69 w 485"/>
              <a:gd name="connsiteY86-10974" fmla="*/ 16 h 121"/>
              <a:gd name="connsiteX87-10975" fmla="*/ 79 w 485"/>
              <a:gd name="connsiteY87-10976" fmla="*/ 0 h 121"/>
              <a:gd name="connsiteX0-10977" fmla="*/ 111 w 485"/>
              <a:gd name="connsiteY0-10978" fmla="*/ 10 h 105"/>
              <a:gd name="connsiteX1-10979" fmla="*/ 100 w 485"/>
              <a:gd name="connsiteY1-10980" fmla="*/ 21 h 105"/>
              <a:gd name="connsiteX2-10981" fmla="*/ 95 w 485"/>
              <a:gd name="connsiteY2-10982" fmla="*/ 32 h 105"/>
              <a:gd name="connsiteX3-10983" fmla="*/ 90 w 485"/>
              <a:gd name="connsiteY3-10984" fmla="*/ 37 h 105"/>
              <a:gd name="connsiteX4-10985" fmla="*/ 84 w 485"/>
              <a:gd name="connsiteY4-10986" fmla="*/ 47 h 105"/>
              <a:gd name="connsiteX5-10987" fmla="*/ 84 w 485"/>
              <a:gd name="connsiteY5-10988" fmla="*/ 47 h 105"/>
              <a:gd name="connsiteX6-10989" fmla="*/ 84 w 485"/>
              <a:gd name="connsiteY6-10990" fmla="*/ 53 h 105"/>
              <a:gd name="connsiteX7-10991" fmla="*/ 90 w 485"/>
              <a:gd name="connsiteY7-10992" fmla="*/ 53 h 105"/>
              <a:gd name="connsiteX8-10993" fmla="*/ 95 w 485"/>
              <a:gd name="connsiteY8-10994" fmla="*/ 53 h 105"/>
              <a:gd name="connsiteX9-10995" fmla="*/ 100 w 485"/>
              <a:gd name="connsiteY9-10996" fmla="*/ 53 h 105"/>
              <a:gd name="connsiteX10-10997" fmla="*/ 111 w 485"/>
              <a:gd name="connsiteY10-10998" fmla="*/ 53 h 105"/>
              <a:gd name="connsiteX11-10999" fmla="*/ 121 w 485"/>
              <a:gd name="connsiteY11-11000" fmla="*/ 47 h 105"/>
              <a:gd name="connsiteX12-11001" fmla="*/ 137 w 485"/>
              <a:gd name="connsiteY12-11002" fmla="*/ 47 h 105"/>
              <a:gd name="connsiteX13-11003" fmla="*/ 153 w 485"/>
              <a:gd name="connsiteY13-11004" fmla="*/ 47 h 105"/>
              <a:gd name="connsiteX14-11005" fmla="*/ 174 w 485"/>
              <a:gd name="connsiteY14-11006" fmla="*/ 42 h 105"/>
              <a:gd name="connsiteX15-11007" fmla="*/ 216 w 485"/>
              <a:gd name="connsiteY15-11008" fmla="*/ 37 h 105"/>
              <a:gd name="connsiteX16-11009" fmla="*/ 258 w 485"/>
              <a:gd name="connsiteY16-11010" fmla="*/ 32 h 105"/>
              <a:gd name="connsiteX17-11011" fmla="*/ 295 w 485"/>
              <a:gd name="connsiteY17-11012" fmla="*/ 26 h 105"/>
              <a:gd name="connsiteX18-11013" fmla="*/ 332 w 485"/>
              <a:gd name="connsiteY18-11014" fmla="*/ 16 h 105"/>
              <a:gd name="connsiteX19-11015" fmla="*/ 348 w 485"/>
              <a:gd name="connsiteY19-11016" fmla="*/ 16 h 105"/>
              <a:gd name="connsiteX20-11017" fmla="*/ 364 w 485"/>
              <a:gd name="connsiteY20-11018" fmla="*/ 10 h 105"/>
              <a:gd name="connsiteX21-11019" fmla="*/ 374 w 485"/>
              <a:gd name="connsiteY21-11020" fmla="*/ 10 h 105"/>
              <a:gd name="connsiteX22-11021" fmla="*/ 390 w 485"/>
              <a:gd name="connsiteY22-11022" fmla="*/ 5 h 105"/>
              <a:gd name="connsiteX23-11023" fmla="*/ 395 w 485"/>
              <a:gd name="connsiteY23-11024" fmla="*/ 5 h 105"/>
              <a:gd name="connsiteX24-11025" fmla="*/ 406 w 485"/>
              <a:gd name="connsiteY24-11026" fmla="*/ 5 h 105"/>
              <a:gd name="connsiteX25-11027" fmla="*/ 406 w 485"/>
              <a:gd name="connsiteY25-11028" fmla="*/ 5 h 105"/>
              <a:gd name="connsiteX26-11029" fmla="*/ 411 w 485"/>
              <a:gd name="connsiteY26-11030" fmla="*/ 5 h 105"/>
              <a:gd name="connsiteX27-11031" fmla="*/ 416 w 485"/>
              <a:gd name="connsiteY27-11032" fmla="*/ 5 h 105"/>
              <a:gd name="connsiteX28-11033" fmla="*/ 422 w 485"/>
              <a:gd name="connsiteY28-11034" fmla="*/ 5 h 105"/>
              <a:gd name="connsiteX29-11035" fmla="*/ 427 w 485"/>
              <a:gd name="connsiteY29-11036" fmla="*/ 5 h 105"/>
              <a:gd name="connsiteX30-11037" fmla="*/ 437 w 485"/>
              <a:gd name="connsiteY30-11038" fmla="*/ 5 h 105"/>
              <a:gd name="connsiteX31-11039" fmla="*/ 443 w 485"/>
              <a:gd name="connsiteY31-11040" fmla="*/ 10 h 105"/>
              <a:gd name="connsiteX32-11041" fmla="*/ 453 w 485"/>
              <a:gd name="connsiteY32-11042" fmla="*/ 10 h 105"/>
              <a:gd name="connsiteX33-11043" fmla="*/ 464 w 485"/>
              <a:gd name="connsiteY33-11044" fmla="*/ 16 h 105"/>
              <a:gd name="connsiteX34-11045" fmla="*/ 469 w 485"/>
              <a:gd name="connsiteY34-11046" fmla="*/ 21 h 105"/>
              <a:gd name="connsiteX35-11047" fmla="*/ 479 w 485"/>
              <a:gd name="connsiteY35-11048" fmla="*/ 32 h 105"/>
              <a:gd name="connsiteX36-11049" fmla="*/ 479 w 485"/>
              <a:gd name="connsiteY36-11050" fmla="*/ 37 h 105"/>
              <a:gd name="connsiteX37-11051" fmla="*/ 485 w 485"/>
              <a:gd name="connsiteY37-11052" fmla="*/ 37 h 105"/>
              <a:gd name="connsiteX38-11053" fmla="*/ 485 w 485"/>
              <a:gd name="connsiteY38-11054" fmla="*/ 42 h 105"/>
              <a:gd name="connsiteX39-11055" fmla="*/ 469 w 485"/>
              <a:gd name="connsiteY39-11056" fmla="*/ 47 h 105"/>
              <a:gd name="connsiteX40-11057" fmla="*/ 464 w 485"/>
              <a:gd name="connsiteY40-11058" fmla="*/ 47 h 105"/>
              <a:gd name="connsiteX41-11059" fmla="*/ 458 w 485"/>
              <a:gd name="connsiteY41-11060" fmla="*/ 47 h 105"/>
              <a:gd name="connsiteX42-11061" fmla="*/ 453 w 485"/>
              <a:gd name="connsiteY42-11062" fmla="*/ 47 h 105"/>
              <a:gd name="connsiteX43-11063" fmla="*/ 443 w 485"/>
              <a:gd name="connsiteY43-11064" fmla="*/ 47 h 105"/>
              <a:gd name="connsiteX44-11065" fmla="*/ 432 w 485"/>
              <a:gd name="connsiteY44-11066" fmla="*/ 47 h 105"/>
              <a:gd name="connsiteX45-11067" fmla="*/ 416 w 485"/>
              <a:gd name="connsiteY45-11068" fmla="*/ 53 h 105"/>
              <a:gd name="connsiteX46-11069" fmla="*/ 400 w 485"/>
              <a:gd name="connsiteY46-11070" fmla="*/ 53 h 105"/>
              <a:gd name="connsiteX47-11071" fmla="*/ 379 w 485"/>
              <a:gd name="connsiteY47-11072" fmla="*/ 53 h 105"/>
              <a:gd name="connsiteX48-11073" fmla="*/ 353 w 485"/>
              <a:gd name="connsiteY48-11074" fmla="*/ 58 h 105"/>
              <a:gd name="connsiteX49-11075" fmla="*/ 327 w 485"/>
              <a:gd name="connsiteY49-11076" fmla="*/ 58 h 105"/>
              <a:gd name="connsiteX50-11077" fmla="*/ 295 w 485"/>
              <a:gd name="connsiteY50-11078" fmla="*/ 58 h 105"/>
              <a:gd name="connsiteX51-11079" fmla="*/ 269 w 485"/>
              <a:gd name="connsiteY51-11080" fmla="*/ 63 h 105"/>
              <a:gd name="connsiteX52-11081" fmla="*/ 248 w 485"/>
              <a:gd name="connsiteY52-11082" fmla="*/ 63 h 105"/>
              <a:gd name="connsiteX53-11083" fmla="*/ 221 w 485"/>
              <a:gd name="connsiteY53-11084" fmla="*/ 68 h 105"/>
              <a:gd name="connsiteX54-11085" fmla="*/ 200 w 485"/>
              <a:gd name="connsiteY54-11086" fmla="*/ 68 h 105"/>
              <a:gd name="connsiteX55-11087" fmla="*/ 184 w 485"/>
              <a:gd name="connsiteY55-11088" fmla="*/ 74 h 105"/>
              <a:gd name="connsiteX56-11089" fmla="*/ 163 w 485"/>
              <a:gd name="connsiteY56-11090" fmla="*/ 74 h 105"/>
              <a:gd name="connsiteX57-11091" fmla="*/ 148 w 485"/>
              <a:gd name="connsiteY57-11092" fmla="*/ 74 h 105"/>
              <a:gd name="connsiteX58-11093" fmla="*/ 137 w 485"/>
              <a:gd name="connsiteY58-11094" fmla="*/ 79 h 105"/>
              <a:gd name="connsiteX59-11095" fmla="*/ 121 w 485"/>
              <a:gd name="connsiteY59-11096" fmla="*/ 79 h 105"/>
              <a:gd name="connsiteX60-11097" fmla="*/ 111 w 485"/>
              <a:gd name="connsiteY60-11098" fmla="*/ 84 h 105"/>
              <a:gd name="connsiteX61-11099" fmla="*/ 100 w 485"/>
              <a:gd name="connsiteY61-11100" fmla="*/ 84 h 105"/>
              <a:gd name="connsiteX62-11101" fmla="*/ 90 w 485"/>
              <a:gd name="connsiteY62-11102" fmla="*/ 90 h 105"/>
              <a:gd name="connsiteX63-11103" fmla="*/ 84 w 485"/>
              <a:gd name="connsiteY63-11104" fmla="*/ 90 h 105"/>
              <a:gd name="connsiteX64-11105" fmla="*/ 69 w 485"/>
              <a:gd name="connsiteY64-11106" fmla="*/ 95 h 105"/>
              <a:gd name="connsiteX65-11107" fmla="*/ 53 w 485"/>
              <a:gd name="connsiteY65-11108" fmla="*/ 100 h 105"/>
              <a:gd name="connsiteX66-11109" fmla="*/ 48 w 485"/>
              <a:gd name="connsiteY66-11110" fmla="*/ 105 h 105"/>
              <a:gd name="connsiteX67-11111" fmla="*/ 37 w 485"/>
              <a:gd name="connsiteY67-11112" fmla="*/ 105 h 105"/>
              <a:gd name="connsiteX68-11113" fmla="*/ 32 w 485"/>
              <a:gd name="connsiteY68-11114" fmla="*/ 105 h 105"/>
              <a:gd name="connsiteX69-11115" fmla="*/ 26 w 485"/>
              <a:gd name="connsiteY69-11116" fmla="*/ 100 h 105"/>
              <a:gd name="connsiteX70-11117" fmla="*/ 21 w 485"/>
              <a:gd name="connsiteY70-11118" fmla="*/ 100 h 105"/>
              <a:gd name="connsiteX71-11119" fmla="*/ 16 w 485"/>
              <a:gd name="connsiteY71-11120" fmla="*/ 95 h 105"/>
              <a:gd name="connsiteX72-11121" fmla="*/ 11 w 485"/>
              <a:gd name="connsiteY72-11122" fmla="*/ 90 h 105"/>
              <a:gd name="connsiteX73-11123" fmla="*/ 5 w 485"/>
              <a:gd name="connsiteY73-11124" fmla="*/ 84 h 105"/>
              <a:gd name="connsiteX74-11125" fmla="*/ 0 w 485"/>
              <a:gd name="connsiteY74-11126" fmla="*/ 79 h 105"/>
              <a:gd name="connsiteX75-11127" fmla="*/ 0 w 485"/>
              <a:gd name="connsiteY75-11128" fmla="*/ 74 h 105"/>
              <a:gd name="connsiteX76-11129" fmla="*/ 0 w 485"/>
              <a:gd name="connsiteY76-11130" fmla="*/ 68 h 105"/>
              <a:gd name="connsiteX77-11131" fmla="*/ 0 w 485"/>
              <a:gd name="connsiteY77-11132" fmla="*/ 63 h 105"/>
              <a:gd name="connsiteX78-11133" fmla="*/ 5 w 485"/>
              <a:gd name="connsiteY78-11134" fmla="*/ 58 h 105"/>
              <a:gd name="connsiteX79-11135" fmla="*/ 11 w 485"/>
              <a:gd name="connsiteY79-11136" fmla="*/ 53 h 105"/>
              <a:gd name="connsiteX80-11137" fmla="*/ 21 w 485"/>
              <a:gd name="connsiteY80-11138" fmla="*/ 47 h 105"/>
              <a:gd name="connsiteX81-11139" fmla="*/ 26 w 485"/>
              <a:gd name="connsiteY81-11140" fmla="*/ 42 h 105"/>
              <a:gd name="connsiteX82-11141" fmla="*/ 32 w 485"/>
              <a:gd name="connsiteY82-11142" fmla="*/ 37 h 105"/>
              <a:gd name="connsiteX83-11143" fmla="*/ 42 w 485"/>
              <a:gd name="connsiteY83-11144" fmla="*/ 32 h 105"/>
              <a:gd name="connsiteX84-11145" fmla="*/ 53 w 485"/>
              <a:gd name="connsiteY84-11146" fmla="*/ 21 h 105"/>
              <a:gd name="connsiteX85-11147" fmla="*/ 58 w 485"/>
              <a:gd name="connsiteY85-11148" fmla="*/ 10 h 105"/>
              <a:gd name="connsiteX86-11149" fmla="*/ 69 w 485"/>
              <a:gd name="connsiteY86-11150" fmla="*/ 0 h 105"/>
              <a:gd name="connsiteX0-11151" fmla="*/ 111 w 485"/>
              <a:gd name="connsiteY0-11152" fmla="*/ 5 h 100"/>
              <a:gd name="connsiteX1-11153" fmla="*/ 100 w 485"/>
              <a:gd name="connsiteY1-11154" fmla="*/ 16 h 100"/>
              <a:gd name="connsiteX2-11155" fmla="*/ 95 w 485"/>
              <a:gd name="connsiteY2-11156" fmla="*/ 27 h 100"/>
              <a:gd name="connsiteX3-11157" fmla="*/ 90 w 485"/>
              <a:gd name="connsiteY3-11158" fmla="*/ 32 h 100"/>
              <a:gd name="connsiteX4-11159" fmla="*/ 84 w 485"/>
              <a:gd name="connsiteY4-11160" fmla="*/ 42 h 100"/>
              <a:gd name="connsiteX5-11161" fmla="*/ 84 w 485"/>
              <a:gd name="connsiteY5-11162" fmla="*/ 42 h 100"/>
              <a:gd name="connsiteX6-11163" fmla="*/ 84 w 485"/>
              <a:gd name="connsiteY6-11164" fmla="*/ 48 h 100"/>
              <a:gd name="connsiteX7-11165" fmla="*/ 90 w 485"/>
              <a:gd name="connsiteY7-11166" fmla="*/ 48 h 100"/>
              <a:gd name="connsiteX8-11167" fmla="*/ 95 w 485"/>
              <a:gd name="connsiteY8-11168" fmla="*/ 48 h 100"/>
              <a:gd name="connsiteX9-11169" fmla="*/ 100 w 485"/>
              <a:gd name="connsiteY9-11170" fmla="*/ 48 h 100"/>
              <a:gd name="connsiteX10-11171" fmla="*/ 111 w 485"/>
              <a:gd name="connsiteY10-11172" fmla="*/ 48 h 100"/>
              <a:gd name="connsiteX11-11173" fmla="*/ 121 w 485"/>
              <a:gd name="connsiteY11-11174" fmla="*/ 42 h 100"/>
              <a:gd name="connsiteX12-11175" fmla="*/ 137 w 485"/>
              <a:gd name="connsiteY12-11176" fmla="*/ 42 h 100"/>
              <a:gd name="connsiteX13-11177" fmla="*/ 153 w 485"/>
              <a:gd name="connsiteY13-11178" fmla="*/ 42 h 100"/>
              <a:gd name="connsiteX14-11179" fmla="*/ 174 w 485"/>
              <a:gd name="connsiteY14-11180" fmla="*/ 37 h 100"/>
              <a:gd name="connsiteX15-11181" fmla="*/ 216 w 485"/>
              <a:gd name="connsiteY15-11182" fmla="*/ 32 h 100"/>
              <a:gd name="connsiteX16-11183" fmla="*/ 258 w 485"/>
              <a:gd name="connsiteY16-11184" fmla="*/ 27 h 100"/>
              <a:gd name="connsiteX17-11185" fmla="*/ 295 w 485"/>
              <a:gd name="connsiteY17-11186" fmla="*/ 21 h 100"/>
              <a:gd name="connsiteX18-11187" fmla="*/ 332 w 485"/>
              <a:gd name="connsiteY18-11188" fmla="*/ 11 h 100"/>
              <a:gd name="connsiteX19-11189" fmla="*/ 348 w 485"/>
              <a:gd name="connsiteY19-11190" fmla="*/ 11 h 100"/>
              <a:gd name="connsiteX20-11191" fmla="*/ 364 w 485"/>
              <a:gd name="connsiteY20-11192" fmla="*/ 5 h 100"/>
              <a:gd name="connsiteX21-11193" fmla="*/ 374 w 485"/>
              <a:gd name="connsiteY21-11194" fmla="*/ 5 h 100"/>
              <a:gd name="connsiteX22-11195" fmla="*/ 390 w 485"/>
              <a:gd name="connsiteY22-11196" fmla="*/ 0 h 100"/>
              <a:gd name="connsiteX23-11197" fmla="*/ 395 w 485"/>
              <a:gd name="connsiteY23-11198" fmla="*/ 0 h 100"/>
              <a:gd name="connsiteX24-11199" fmla="*/ 406 w 485"/>
              <a:gd name="connsiteY24-11200" fmla="*/ 0 h 100"/>
              <a:gd name="connsiteX25-11201" fmla="*/ 406 w 485"/>
              <a:gd name="connsiteY25-11202" fmla="*/ 0 h 100"/>
              <a:gd name="connsiteX26-11203" fmla="*/ 411 w 485"/>
              <a:gd name="connsiteY26-11204" fmla="*/ 0 h 100"/>
              <a:gd name="connsiteX27-11205" fmla="*/ 416 w 485"/>
              <a:gd name="connsiteY27-11206" fmla="*/ 0 h 100"/>
              <a:gd name="connsiteX28-11207" fmla="*/ 422 w 485"/>
              <a:gd name="connsiteY28-11208" fmla="*/ 0 h 100"/>
              <a:gd name="connsiteX29-11209" fmla="*/ 427 w 485"/>
              <a:gd name="connsiteY29-11210" fmla="*/ 0 h 100"/>
              <a:gd name="connsiteX30-11211" fmla="*/ 437 w 485"/>
              <a:gd name="connsiteY30-11212" fmla="*/ 0 h 100"/>
              <a:gd name="connsiteX31-11213" fmla="*/ 443 w 485"/>
              <a:gd name="connsiteY31-11214" fmla="*/ 5 h 100"/>
              <a:gd name="connsiteX32-11215" fmla="*/ 453 w 485"/>
              <a:gd name="connsiteY32-11216" fmla="*/ 5 h 100"/>
              <a:gd name="connsiteX33-11217" fmla="*/ 464 w 485"/>
              <a:gd name="connsiteY33-11218" fmla="*/ 11 h 100"/>
              <a:gd name="connsiteX34-11219" fmla="*/ 469 w 485"/>
              <a:gd name="connsiteY34-11220" fmla="*/ 16 h 100"/>
              <a:gd name="connsiteX35-11221" fmla="*/ 479 w 485"/>
              <a:gd name="connsiteY35-11222" fmla="*/ 27 h 100"/>
              <a:gd name="connsiteX36-11223" fmla="*/ 479 w 485"/>
              <a:gd name="connsiteY36-11224" fmla="*/ 32 h 100"/>
              <a:gd name="connsiteX37-11225" fmla="*/ 485 w 485"/>
              <a:gd name="connsiteY37-11226" fmla="*/ 32 h 100"/>
              <a:gd name="connsiteX38-11227" fmla="*/ 485 w 485"/>
              <a:gd name="connsiteY38-11228" fmla="*/ 37 h 100"/>
              <a:gd name="connsiteX39-11229" fmla="*/ 469 w 485"/>
              <a:gd name="connsiteY39-11230" fmla="*/ 42 h 100"/>
              <a:gd name="connsiteX40-11231" fmla="*/ 464 w 485"/>
              <a:gd name="connsiteY40-11232" fmla="*/ 42 h 100"/>
              <a:gd name="connsiteX41-11233" fmla="*/ 458 w 485"/>
              <a:gd name="connsiteY41-11234" fmla="*/ 42 h 100"/>
              <a:gd name="connsiteX42-11235" fmla="*/ 453 w 485"/>
              <a:gd name="connsiteY42-11236" fmla="*/ 42 h 100"/>
              <a:gd name="connsiteX43-11237" fmla="*/ 443 w 485"/>
              <a:gd name="connsiteY43-11238" fmla="*/ 42 h 100"/>
              <a:gd name="connsiteX44-11239" fmla="*/ 432 w 485"/>
              <a:gd name="connsiteY44-11240" fmla="*/ 42 h 100"/>
              <a:gd name="connsiteX45-11241" fmla="*/ 416 w 485"/>
              <a:gd name="connsiteY45-11242" fmla="*/ 48 h 100"/>
              <a:gd name="connsiteX46-11243" fmla="*/ 400 w 485"/>
              <a:gd name="connsiteY46-11244" fmla="*/ 48 h 100"/>
              <a:gd name="connsiteX47-11245" fmla="*/ 379 w 485"/>
              <a:gd name="connsiteY47-11246" fmla="*/ 48 h 100"/>
              <a:gd name="connsiteX48-11247" fmla="*/ 353 w 485"/>
              <a:gd name="connsiteY48-11248" fmla="*/ 53 h 100"/>
              <a:gd name="connsiteX49-11249" fmla="*/ 327 w 485"/>
              <a:gd name="connsiteY49-11250" fmla="*/ 53 h 100"/>
              <a:gd name="connsiteX50-11251" fmla="*/ 295 w 485"/>
              <a:gd name="connsiteY50-11252" fmla="*/ 53 h 100"/>
              <a:gd name="connsiteX51-11253" fmla="*/ 269 w 485"/>
              <a:gd name="connsiteY51-11254" fmla="*/ 58 h 100"/>
              <a:gd name="connsiteX52-11255" fmla="*/ 248 w 485"/>
              <a:gd name="connsiteY52-11256" fmla="*/ 58 h 100"/>
              <a:gd name="connsiteX53-11257" fmla="*/ 221 w 485"/>
              <a:gd name="connsiteY53-11258" fmla="*/ 63 h 100"/>
              <a:gd name="connsiteX54-11259" fmla="*/ 200 w 485"/>
              <a:gd name="connsiteY54-11260" fmla="*/ 63 h 100"/>
              <a:gd name="connsiteX55-11261" fmla="*/ 184 w 485"/>
              <a:gd name="connsiteY55-11262" fmla="*/ 69 h 100"/>
              <a:gd name="connsiteX56-11263" fmla="*/ 163 w 485"/>
              <a:gd name="connsiteY56-11264" fmla="*/ 69 h 100"/>
              <a:gd name="connsiteX57-11265" fmla="*/ 148 w 485"/>
              <a:gd name="connsiteY57-11266" fmla="*/ 69 h 100"/>
              <a:gd name="connsiteX58-11267" fmla="*/ 137 w 485"/>
              <a:gd name="connsiteY58-11268" fmla="*/ 74 h 100"/>
              <a:gd name="connsiteX59-11269" fmla="*/ 121 w 485"/>
              <a:gd name="connsiteY59-11270" fmla="*/ 74 h 100"/>
              <a:gd name="connsiteX60-11271" fmla="*/ 111 w 485"/>
              <a:gd name="connsiteY60-11272" fmla="*/ 79 h 100"/>
              <a:gd name="connsiteX61-11273" fmla="*/ 100 w 485"/>
              <a:gd name="connsiteY61-11274" fmla="*/ 79 h 100"/>
              <a:gd name="connsiteX62-11275" fmla="*/ 90 w 485"/>
              <a:gd name="connsiteY62-11276" fmla="*/ 85 h 100"/>
              <a:gd name="connsiteX63-11277" fmla="*/ 84 w 485"/>
              <a:gd name="connsiteY63-11278" fmla="*/ 85 h 100"/>
              <a:gd name="connsiteX64-11279" fmla="*/ 69 w 485"/>
              <a:gd name="connsiteY64-11280" fmla="*/ 90 h 100"/>
              <a:gd name="connsiteX65-11281" fmla="*/ 53 w 485"/>
              <a:gd name="connsiteY65-11282" fmla="*/ 95 h 100"/>
              <a:gd name="connsiteX66-11283" fmla="*/ 48 w 485"/>
              <a:gd name="connsiteY66-11284" fmla="*/ 100 h 100"/>
              <a:gd name="connsiteX67-11285" fmla="*/ 37 w 485"/>
              <a:gd name="connsiteY67-11286" fmla="*/ 100 h 100"/>
              <a:gd name="connsiteX68-11287" fmla="*/ 32 w 485"/>
              <a:gd name="connsiteY68-11288" fmla="*/ 100 h 100"/>
              <a:gd name="connsiteX69-11289" fmla="*/ 26 w 485"/>
              <a:gd name="connsiteY69-11290" fmla="*/ 95 h 100"/>
              <a:gd name="connsiteX70-11291" fmla="*/ 21 w 485"/>
              <a:gd name="connsiteY70-11292" fmla="*/ 95 h 100"/>
              <a:gd name="connsiteX71-11293" fmla="*/ 16 w 485"/>
              <a:gd name="connsiteY71-11294" fmla="*/ 90 h 100"/>
              <a:gd name="connsiteX72-11295" fmla="*/ 11 w 485"/>
              <a:gd name="connsiteY72-11296" fmla="*/ 85 h 100"/>
              <a:gd name="connsiteX73-11297" fmla="*/ 5 w 485"/>
              <a:gd name="connsiteY73-11298" fmla="*/ 79 h 100"/>
              <a:gd name="connsiteX74-11299" fmla="*/ 0 w 485"/>
              <a:gd name="connsiteY74-11300" fmla="*/ 74 h 100"/>
              <a:gd name="connsiteX75-11301" fmla="*/ 0 w 485"/>
              <a:gd name="connsiteY75-11302" fmla="*/ 69 h 100"/>
              <a:gd name="connsiteX76-11303" fmla="*/ 0 w 485"/>
              <a:gd name="connsiteY76-11304" fmla="*/ 63 h 100"/>
              <a:gd name="connsiteX77-11305" fmla="*/ 0 w 485"/>
              <a:gd name="connsiteY77-11306" fmla="*/ 58 h 100"/>
              <a:gd name="connsiteX78-11307" fmla="*/ 5 w 485"/>
              <a:gd name="connsiteY78-11308" fmla="*/ 53 h 100"/>
              <a:gd name="connsiteX79-11309" fmla="*/ 11 w 485"/>
              <a:gd name="connsiteY79-11310" fmla="*/ 48 h 100"/>
              <a:gd name="connsiteX80-11311" fmla="*/ 21 w 485"/>
              <a:gd name="connsiteY80-11312" fmla="*/ 42 h 100"/>
              <a:gd name="connsiteX81-11313" fmla="*/ 26 w 485"/>
              <a:gd name="connsiteY81-11314" fmla="*/ 37 h 100"/>
              <a:gd name="connsiteX82-11315" fmla="*/ 32 w 485"/>
              <a:gd name="connsiteY82-11316" fmla="*/ 32 h 100"/>
              <a:gd name="connsiteX83-11317" fmla="*/ 42 w 485"/>
              <a:gd name="connsiteY83-11318" fmla="*/ 27 h 100"/>
              <a:gd name="connsiteX84-11319" fmla="*/ 53 w 485"/>
              <a:gd name="connsiteY84-11320" fmla="*/ 16 h 100"/>
              <a:gd name="connsiteX85-11321" fmla="*/ 58 w 485"/>
              <a:gd name="connsiteY85-11322" fmla="*/ 5 h 100"/>
              <a:gd name="connsiteX0-11323" fmla="*/ 111 w 485"/>
              <a:gd name="connsiteY0-11324" fmla="*/ 5 h 100"/>
              <a:gd name="connsiteX1-11325" fmla="*/ 100 w 485"/>
              <a:gd name="connsiteY1-11326" fmla="*/ 16 h 100"/>
              <a:gd name="connsiteX2-11327" fmla="*/ 95 w 485"/>
              <a:gd name="connsiteY2-11328" fmla="*/ 27 h 100"/>
              <a:gd name="connsiteX3-11329" fmla="*/ 90 w 485"/>
              <a:gd name="connsiteY3-11330" fmla="*/ 32 h 100"/>
              <a:gd name="connsiteX4-11331" fmla="*/ 84 w 485"/>
              <a:gd name="connsiteY4-11332" fmla="*/ 42 h 100"/>
              <a:gd name="connsiteX5-11333" fmla="*/ 84 w 485"/>
              <a:gd name="connsiteY5-11334" fmla="*/ 42 h 100"/>
              <a:gd name="connsiteX6-11335" fmla="*/ 84 w 485"/>
              <a:gd name="connsiteY6-11336" fmla="*/ 48 h 100"/>
              <a:gd name="connsiteX7-11337" fmla="*/ 90 w 485"/>
              <a:gd name="connsiteY7-11338" fmla="*/ 48 h 100"/>
              <a:gd name="connsiteX8-11339" fmla="*/ 95 w 485"/>
              <a:gd name="connsiteY8-11340" fmla="*/ 48 h 100"/>
              <a:gd name="connsiteX9-11341" fmla="*/ 100 w 485"/>
              <a:gd name="connsiteY9-11342" fmla="*/ 48 h 100"/>
              <a:gd name="connsiteX10-11343" fmla="*/ 111 w 485"/>
              <a:gd name="connsiteY10-11344" fmla="*/ 48 h 100"/>
              <a:gd name="connsiteX11-11345" fmla="*/ 121 w 485"/>
              <a:gd name="connsiteY11-11346" fmla="*/ 42 h 100"/>
              <a:gd name="connsiteX12-11347" fmla="*/ 137 w 485"/>
              <a:gd name="connsiteY12-11348" fmla="*/ 42 h 100"/>
              <a:gd name="connsiteX13-11349" fmla="*/ 153 w 485"/>
              <a:gd name="connsiteY13-11350" fmla="*/ 42 h 100"/>
              <a:gd name="connsiteX14-11351" fmla="*/ 174 w 485"/>
              <a:gd name="connsiteY14-11352" fmla="*/ 37 h 100"/>
              <a:gd name="connsiteX15-11353" fmla="*/ 216 w 485"/>
              <a:gd name="connsiteY15-11354" fmla="*/ 32 h 100"/>
              <a:gd name="connsiteX16-11355" fmla="*/ 258 w 485"/>
              <a:gd name="connsiteY16-11356" fmla="*/ 27 h 100"/>
              <a:gd name="connsiteX17-11357" fmla="*/ 295 w 485"/>
              <a:gd name="connsiteY17-11358" fmla="*/ 21 h 100"/>
              <a:gd name="connsiteX18-11359" fmla="*/ 332 w 485"/>
              <a:gd name="connsiteY18-11360" fmla="*/ 11 h 100"/>
              <a:gd name="connsiteX19-11361" fmla="*/ 348 w 485"/>
              <a:gd name="connsiteY19-11362" fmla="*/ 11 h 100"/>
              <a:gd name="connsiteX20-11363" fmla="*/ 364 w 485"/>
              <a:gd name="connsiteY20-11364" fmla="*/ 5 h 100"/>
              <a:gd name="connsiteX21-11365" fmla="*/ 374 w 485"/>
              <a:gd name="connsiteY21-11366" fmla="*/ 5 h 100"/>
              <a:gd name="connsiteX22-11367" fmla="*/ 390 w 485"/>
              <a:gd name="connsiteY22-11368" fmla="*/ 0 h 100"/>
              <a:gd name="connsiteX23-11369" fmla="*/ 395 w 485"/>
              <a:gd name="connsiteY23-11370" fmla="*/ 0 h 100"/>
              <a:gd name="connsiteX24-11371" fmla="*/ 406 w 485"/>
              <a:gd name="connsiteY24-11372" fmla="*/ 0 h 100"/>
              <a:gd name="connsiteX25-11373" fmla="*/ 406 w 485"/>
              <a:gd name="connsiteY25-11374" fmla="*/ 0 h 100"/>
              <a:gd name="connsiteX26-11375" fmla="*/ 411 w 485"/>
              <a:gd name="connsiteY26-11376" fmla="*/ 0 h 100"/>
              <a:gd name="connsiteX27-11377" fmla="*/ 416 w 485"/>
              <a:gd name="connsiteY27-11378" fmla="*/ 0 h 100"/>
              <a:gd name="connsiteX28-11379" fmla="*/ 422 w 485"/>
              <a:gd name="connsiteY28-11380" fmla="*/ 0 h 100"/>
              <a:gd name="connsiteX29-11381" fmla="*/ 427 w 485"/>
              <a:gd name="connsiteY29-11382" fmla="*/ 0 h 100"/>
              <a:gd name="connsiteX30-11383" fmla="*/ 437 w 485"/>
              <a:gd name="connsiteY30-11384" fmla="*/ 0 h 100"/>
              <a:gd name="connsiteX31-11385" fmla="*/ 443 w 485"/>
              <a:gd name="connsiteY31-11386" fmla="*/ 5 h 100"/>
              <a:gd name="connsiteX32-11387" fmla="*/ 453 w 485"/>
              <a:gd name="connsiteY32-11388" fmla="*/ 5 h 100"/>
              <a:gd name="connsiteX33-11389" fmla="*/ 464 w 485"/>
              <a:gd name="connsiteY33-11390" fmla="*/ 11 h 100"/>
              <a:gd name="connsiteX34-11391" fmla="*/ 469 w 485"/>
              <a:gd name="connsiteY34-11392" fmla="*/ 16 h 100"/>
              <a:gd name="connsiteX35-11393" fmla="*/ 479 w 485"/>
              <a:gd name="connsiteY35-11394" fmla="*/ 27 h 100"/>
              <a:gd name="connsiteX36-11395" fmla="*/ 479 w 485"/>
              <a:gd name="connsiteY36-11396" fmla="*/ 32 h 100"/>
              <a:gd name="connsiteX37-11397" fmla="*/ 485 w 485"/>
              <a:gd name="connsiteY37-11398" fmla="*/ 32 h 100"/>
              <a:gd name="connsiteX38-11399" fmla="*/ 485 w 485"/>
              <a:gd name="connsiteY38-11400" fmla="*/ 37 h 100"/>
              <a:gd name="connsiteX39-11401" fmla="*/ 469 w 485"/>
              <a:gd name="connsiteY39-11402" fmla="*/ 42 h 100"/>
              <a:gd name="connsiteX40-11403" fmla="*/ 464 w 485"/>
              <a:gd name="connsiteY40-11404" fmla="*/ 42 h 100"/>
              <a:gd name="connsiteX41-11405" fmla="*/ 458 w 485"/>
              <a:gd name="connsiteY41-11406" fmla="*/ 42 h 100"/>
              <a:gd name="connsiteX42-11407" fmla="*/ 453 w 485"/>
              <a:gd name="connsiteY42-11408" fmla="*/ 42 h 100"/>
              <a:gd name="connsiteX43-11409" fmla="*/ 443 w 485"/>
              <a:gd name="connsiteY43-11410" fmla="*/ 42 h 100"/>
              <a:gd name="connsiteX44-11411" fmla="*/ 432 w 485"/>
              <a:gd name="connsiteY44-11412" fmla="*/ 42 h 100"/>
              <a:gd name="connsiteX45-11413" fmla="*/ 416 w 485"/>
              <a:gd name="connsiteY45-11414" fmla="*/ 48 h 100"/>
              <a:gd name="connsiteX46-11415" fmla="*/ 400 w 485"/>
              <a:gd name="connsiteY46-11416" fmla="*/ 48 h 100"/>
              <a:gd name="connsiteX47-11417" fmla="*/ 379 w 485"/>
              <a:gd name="connsiteY47-11418" fmla="*/ 48 h 100"/>
              <a:gd name="connsiteX48-11419" fmla="*/ 353 w 485"/>
              <a:gd name="connsiteY48-11420" fmla="*/ 53 h 100"/>
              <a:gd name="connsiteX49-11421" fmla="*/ 327 w 485"/>
              <a:gd name="connsiteY49-11422" fmla="*/ 53 h 100"/>
              <a:gd name="connsiteX50-11423" fmla="*/ 295 w 485"/>
              <a:gd name="connsiteY50-11424" fmla="*/ 53 h 100"/>
              <a:gd name="connsiteX51-11425" fmla="*/ 269 w 485"/>
              <a:gd name="connsiteY51-11426" fmla="*/ 58 h 100"/>
              <a:gd name="connsiteX52-11427" fmla="*/ 248 w 485"/>
              <a:gd name="connsiteY52-11428" fmla="*/ 58 h 100"/>
              <a:gd name="connsiteX53-11429" fmla="*/ 221 w 485"/>
              <a:gd name="connsiteY53-11430" fmla="*/ 63 h 100"/>
              <a:gd name="connsiteX54-11431" fmla="*/ 200 w 485"/>
              <a:gd name="connsiteY54-11432" fmla="*/ 63 h 100"/>
              <a:gd name="connsiteX55-11433" fmla="*/ 184 w 485"/>
              <a:gd name="connsiteY55-11434" fmla="*/ 69 h 100"/>
              <a:gd name="connsiteX56-11435" fmla="*/ 163 w 485"/>
              <a:gd name="connsiteY56-11436" fmla="*/ 69 h 100"/>
              <a:gd name="connsiteX57-11437" fmla="*/ 148 w 485"/>
              <a:gd name="connsiteY57-11438" fmla="*/ 69 h 100"/>
              <a:gd name="connsiteX58-11439" fmla="*/ 137 w 485"/>
              <a:gd name="connsiteY58-11440" fmla="*/ 74 h 100"/>
              <a:gd name="connsiteX59-11441" fmla="*/ 121 w 485"/>
              <a:gd name="connsiteY59-11442" fmla="*/ 74 h 100"/>
              <a:gd name="connsiteX60-11443" fmla="*/ 111 w 485"/>
              <a:gd name="connsiteY60-11444" fmla="*/ 79 h 100"/>
              <a:gd name="connsiteX61-11445" fmla="*/ 100 w 485"/>
              <a:gd name="connsiteY61-11446" fmla="*/ 79 h 100"/>
              <a:gd name="connsiteX62-11447" fmla="*/ 90 w 485"/>
              <a:gd name="connsiteY62-11448" fmla="*/ 85 h 100"/>
              <a:gd name="connsiteX63-11449" fmla="*/ 84 w 485"/>
              <a:gd name="connsiteY63-11450" fmla="*/ 85 h 100"/>
              <a:gd name="connsiteX64-11451" fmla="*/ 69 w 485"/>
              <a:gd name="connsiteY64-11452" fmla="*/ 90 h 100"/>
              <a:gd name="connsiteX65-11453" fmla="*/ 53 w 485"/>
              <a:gd name="connsiteY65-11454" fmla="*/ 95 h 100"/>
              <a:gd name="connsiteX66-11455" fmla="*/ 48 w 485"/>
              <a:gd name="connsiteY66-11456" fmla="*/ 100 h 100"/>
              <a:gd name="connsiteX67-11457" fmla="*/ 37 w 485"/>
              <a:gd name="connsiteY67-11458" fmla="*/ 100 h 100"/>
              <a:gd name="connsiteX68-11459" fmla="*/ 32 w 485"/>
              <a:gd name="connsiteY68-11460" fmla="*/ 100 h 100"/>
              <a:gd name="connsiteX69-11461" fmla="*/ 26 w 485"/>
              <a:gd name="connsiteY69-11462" fmla="*/ 95 h 100"/>
              <a:gd name="connsiteX70-11463" fmla="*/ 21 w 485"/>
              <a:gd name="connsiteY70-11464" fmla="*/ 95 h 100"/>
              <a:gd name="connsiteX71-11465" fmla="*/ 16 w 485"/>
              <a:gd name="connsiteY71-11466" fmla="*/ 90 h 100"/>
              <a:gd name="connsiteX72-11467" fmla="*/ 11 w 485"/>
              <a:gd name="connsiteY72-11468" fmla="*/ 85 h 100"/>
              <a:gd name="connsiteX73-11469" fmla="*/ 5 w 485"/>
              <a:gd name="connsiteY73-11470" fmla="*/ 79 h 100"/>
              <a:gd name="connsiteX74-11471" fmla="*/ 0 w 485"/>
              <a:gd name="connsiteY74-11472" fmla="*/ 74 h 100"/>
              <a:gd name="connsiteX75-11473" fmla="*/ 0 w 485"/>
              <a:gd name="connsiteY75-11474" fmla="*/ 69 h 100"/>
              <a:gd name="connsiteX76-11475" fmla="*/ 0 w 485"/>
              <a:gd name="connsiteY76-11476" fmla="*/ 63 h 100"/>
              <a:gd name="connsiteX77-11477" fmla="*/ 0 w 485"/>
              <a:gd name="connsiteY77-11478" fmla="*/ 58 h 100"/>
              <a:gd name="connsiteX78-11479" fmla="*/ 5 w 485"/>
              <a:gd name="connsiteY78-11480" fmla="*/ 53 h 100"/>
              <a:gd name="connsiteX79-11481" fmla="*/ 11 w 485"/>
              <a:gd name="connsiteY79-11482" fmla="*/ 48 h 100"/>
              <a:gd name="connsiteX80-11483" fmla="*/ 21 w 485"/>
              <a:gd name="connsiteY80-11484" fmla="*/ 42 h 100"/>
              <a:gd name="connsiteX81-11485" fmla="*/ 26 w 485"/>
              <a:gd name="connsiteY81-11486" fmla="*/ 37 h 100"/>
              <a:gd name="connsiteX82-11487" fmla="*/ 32 w 485"/>
              <a:gd name="connsiteY82-11488" fmla="*/ 32 h 100"/>
              <a:gd name="connsiteX83-11489" fmla="*/ 42 w 485"/>
              <a:gd name="connsiteY83-11490" fmla="*/ 27 h 100"/>
              <a:gd name="connsiteX84-11491" fmla="*/ 53 w 485"/>
              <a:gd name="connsiteY84-11492" fmla="*/ 16 h 100"/>
              <a:gd name="connsiteX0-11493" fmla="*/ 111 w 485"/>
              <a:gd name="connsiteY0-11494" fmla="*/ 5 h 100"/>
              <a:gd name="connsiteX1-11495" fmla="*/ 100 w 485"/>
              <a:gd name="connsiteY1-11496" fmla="*/ 16 h 100"/>
              <a:gd name="connsiteX2-11497" fmla="*/ 95 w 485"/>
              <a:gd name="connsiteY2-11498" fmla="*/ 27 h 100"/>
              <a:gd name="connsiteX3-11499" fmla="*/ 90 w 485"/>
              <a:gd name="connsiteY3-11500" fmla="*/ 32 h 100"/>
              <a:gd name="connsiteX4-11501" fmla="*/ 84 w 485"/>
              <a:gd name="connsiteY4-11502" fmla="*/ 42 h 100"/>
              <a:gd name="connsiteX5-11503" fmla="*/ 84 w 485"/>
              <a:gd name="connsiteY5-11504" fmla="*/ 42 h 100"/>
              <a:gd name="connsiteX6-11505" fmla="*/ 84 w 485"/>
              <a:gd name="connsiteY6-11506" fmla="*/ 48 h 100"/>
              <a:gd name="connsiteX7-11507" fmla="*/ 90 w 485"/>
              <a:gd name="connsiteY7-11508" fmla="*/ 48 h 100"/>
              <a:gd name="connsiteX8-11509" fmla="*/ 95 w 485"/>
              <a:gd name="connsiteY8-11510" fmla="*/ 48 h 100"/>
              <a:gd name="connsiteX9-11511" fmla="*/ 100 w 485"/>
              <a:gd name="connsiteY9-11512" fmla="*/ 48 h 100"/>
              <a:gd name="connsiteX10-11513" fmla="*/ 111 w 485"/>
              <a:gd name="connsiteY10-11514" fmla="*/ 48 h 100"/>
              <a:gd name="connsiteX11-11515" fmla="*/ 121 w 485"/>
              <a:gd name="connsiteY11-11516" fmla="*/ 42 h 100"/>
              <a:gd name="connsiteX12-11517" fmla="*/ 137 w 485"/>
              <a:gd name="connsiteY12-11518" fmla="*/ 42 h 100"/>
              <a:gd name="connsiteX13-11519" fmla="*/ 153 w 485"/>
              <a:gd name="connsiteY13-11520" fmla="*/ 42 h 100"/>
              <a:gd name="connsiteX14-11521" fmla="*/ 174 w 485"/>
              <a:gd name="connsiteY14-11522" fmla="*/ 37 h 100"/>
              <a:gd name="connsiteX15-11523" fmla="*/ 216 w 485"/>
              <a:gd name="connsiteY15-11524" fmla="*/ 32 h 100"/>
              <a:gd name="connsiteX16-11525" fmla="*/ 258 w 485"/>
              <a:gd name="connsiteY16-11526" fmla="*/ 27 h 100"/>
              <a:gd name="connsiteX17-11527" fmla="*/ 295 w 485"/>
              <a:gd name="connsiteY17-11528" fmla="*/ 21 h 100"/>
              <a:gd name="connsiteX18-11529" fmla="*/ 332 w 485"/>
              <a:gd name="connsiteY18-11530" fmla="*/ 11 h 100"/>
              <a:gd name="connsiteX19-11531" fmla="*/ 348 w 485"/>
              <a:gd name="connsiteY19-11532" fmla="*/ 11 h 100"/>
              <a:gd name="connsiteX20-11533" fmla="*/ 364 w 485"/>
              <a:gd name="connsiteY20-11534" fmla="*/ 5 h 100"/>
              <a:gd name="connsiteX21-11535" fmla="*/ 374 w 485"/>
              <a:gd name="connsiteY21-11536" fmla="*/ 5 h 100"/>
              <a:gd name="connsiteX22-11537" fmla="*/ 390 w 485"/>
              <a:gd name="connsiteY22-11538" fmla="*/ 0 h 100"/>
              <a:gd name="connsiteX23-11539" fmla="*/ 395 w 485"/>
              <a:gd name="connsiteY23-11540" fmla="*/ 0 h 100"/>
              <a:gd name="connsiteX24-11541" fmla="*/ 406 w 485"/>
              <a:gd name="connsiteY24-11542" fmla="*/ 0 h 100"/>
              <a:gd name="connsiteX25-11543" fmla="*/ 406 w 485"/>
              <a:gd name="connsiteY25-11544" fmla="*/ 0 h 100"/>
              <a:gd name="connsiteX26-11545" fmla="*/ 411 w 485"/>
              <a:gd name="connsiteY26-11546" fmla="*/ 0 h 100"/>
              <a:gd name="connsiteX27-11547" fmla="*/ 416 w 485"/>
              <a:gd name="connsiteY27-11548" fmla="*/ 0 h 100"/>
              <a:gd name="connsiteX28-11549" fmla="*/ 422 w 485"/>
              <a:gd name="connsiteY28-11550" fmla="*/ 0 h 100"/>
              <a:gd name="connsiteX29-11551" fmla="*/ 427 w 485"/>
              <a:gd name="connsiteY29-11552" fmla="*/ 0 h 100"/>
              <a:gd name="connsiteX30-11553" fmla="*/ 437 w 485"/>
              <a:gd name="connsiteY30-11554" fmla="*/ 0 h 100"/>
              <a:gd name="connsiteX31-11555" fmla="*/ 443 w 485"/>
              <a:gd name="connsiteY31-11556" fmla="*/ 5 h 100"/>
              <a:gd name="connsiteX32-11557" fmla="*/ 453 w 485"/>
              <a:gd name="connsiteY32-11558" fmla="*/ 5 h 100"/>
              <a:gd name="connsiteX33-11559" fmla="*/ 464 w 485"/>
              <a:gd name="connsiteY33-11560" fmla="*/ 11 h 100"/>
              <a:gd name="connsiteX34-11561" fmla="*/ 469 w 485"/>
              <a:gd name="connsiteY34-11562" fmla="*/ 16 h 100"/>
              <a:gd name="connsiteX35-11563" fmla="*/ 479 w 485"/>
              <a:gd name="connsiteY35-11564" fmla="*/ 27 h 100"/>
              <a:gd name="connsiteX36-11565" fmla="*/ 479 w 485"/>
              <a:gd name="connsiteY36-11566" fmla="*/ 32 h 100"/>
              <a:gd name="connsiteX37-11567" fmla="*/ 485 w 485"/>
              <a:gd name="connsiteY37-11568" fmla="*/ 32 h 100"/>
              <a:gd name="connsiteX38-11569" fmla="*/ 485 w 485"/>
              <a:gd name="connsiteY38-11570" fmla="*/ 37 h 100"/>
              <a:gd name="connsiteX39-11571" fmla="*/ 469 w 485"/>
              <a:gd name="connsiteY39-11572" fmla="*/ 42 h 100"/>
              <a:gd name="connsiteX40-11573" fmla="*/ 464 w 485"/>
              <a:gd name="connsiteY40-11574" fmla="*/ 42 h 100"/>
              <a:gd name="connsiteX41-11575" fmla="*/ 458 w 485"/>
              <a:gd name="connsiteY41-11576" fmla="*/ 42 h 100"/>
              <a:gd name="connsiteX42-11577" fmla="*/ 453 w 485"/>
              <a:gd name="connsiteY42-11578" fmla="*/ 42 h 100"/>
              <a:gd name="connsiteX43-11579" fmla="*/ 443 w 485"/>
              <a:gd name="connsiteY43-11580" fmla="*/ 42 h 100"/>
              <a:gd name="connsiteX44-11581" fmla="*/ 432 w 485"/>
              <a:gd name="connsiteY44-11582" fmla="*/ 42 h 100"/>
              <a:gd name="connsiteX45-11583" fmla="*/ 416 w 485"/>
              <a:gd name="connsiteY45-11584" fmla="*/ 48 h 100"/>
              <a:gd name="connsiteX46-11585" fmla="*/ 400 w 485"/>
              <a:gd name="connsiteY46-11586" fmla="*/ 48 h 100"/>
              <a:gd name="connsiteX47-11587" fmla="*/ 379 w 485"/>
              <a:gd name="connsiteY47-11588" fmla="*/ 48 h 100"/>
              <a:gd name="connsiteX48-11589" fmla="*/ 353 w 485"/>
              <a:gd name="connsiteY48-11590" fmla="*/ 53 h 100"/>
              <a:gd name="connsiteX49-11591" fmla="*/ 327 w 485"/>
              <a:gd name="connsiteY49-11592" fmla="*/ 53 h 100"/>
              <a:gd name="connsiteX50-11593" fmla="*/ 295 w 485"/>
              <a:gd name="connsiteY50-11594" fmla="*/ 53 h 100"/>
              <a:gd name="connsiteX51-11595" fmla="*/ 269 w 485"/>
              <a:gd name="connsiteY51-11596" fmla="*/ 58 h 100"/>
              <a:gd name="connsiteX52-11597" fmla="*/ 248 w 485"/>
              <a:gd name="connsiteY52-11598" fmla="*/ 58 h 100"/>
              <a:gd name="connsiteX53-11599" fmla="*/ 221 w 485"/>
              <a:gd name="connsiteY53-11600" fmla="*/ 63 h 100"/>
              <a:gd name="connsiteX54-11601" fmla="*/ 200 w 485"/>
              <a:gd name="connsiteY54-11602" fmla="*/ 63 h 100"/>
              <a:gd name="connsiteX55-11603" fmla="*/ 184 w 485"/>
              <a:gd name="connsiteY55-11604" fmla="*/ 69 h 100"/>
              <a:gd name="connsiteX56-11605" fmla="*/ 163 w 485"/>
              <a:gd name="connsiteY56-11606" fmla="*/ 69 h 100"/>
              <a:gd name="connsiteX57-11607" fmla="*/ 148 w 485"/>
              <a:gd name="connsiteY57-11608" fmla="*/ 69 h 100"/>
              <a:gd name="connsiteX58-11609" fmla="*/ 137 w 485"/>
              <a:gd name="connsiteY58-11610" fmla="*/ 74 h 100"/>
              <a:gd name="connsiteX59-11611" fmla="*/ 121 w 485"/>
              <a:gd name="connsiteY59-11612" fmla="*/ 74 h 100"/>
              <a:gd name="connsiteX60-11613" fmla="*/ 111 w 485"/>
              <a:gd name="connsiteY60-11614" fmla="*/ 79 h 100"/>
              <a:gd name="connsiteX61-11615" fmla="*/ 100 w 485"/>
              <a:gd name="connsiteY61-11616" fmla="*/ 79 h 100"/>
              <a:gd name="connsiteX62-11617" fmla="*/ 90 w 485"/>
              <a:gd name="connsiteY62-11618" fmla="*/ 85 h 100"/>
              <a:gd name="connsiteX63-11619" fmla="*/ 84 w 485"/>
              <a:gd name="connsiteY63-11620" fmla="*/ 85 h 100"/>
              <a:gd name="connsiteX64-11621" fmla="*/ 69 w 485"/>
              <a:gd name="connsiteY64-11622" fmla="*/ 90 h 100"/>
              <a:gd name="connsiteX65-11623" fmla="*/ 53 w 485"/>
              <a:gd name="connsiteY65-11624" fmla="*/ 95 h 100"/>
              <a:gd name="connsiteX66-11625" fmla="*/ 48 w 485"/>
              <a:gd name="connsiteY66-11626" fmla="*/ 100 h 100"/>
              <a:gd name="connsiteX67-11627" fmla="*/ 37 w 485"/>
              <a:gd name="connsiteY67-11628" fmla="*/ 100 h 100"/>
              <a:gd name="connsiteX68-11629" fmla="*/ 32 w 485"/>
              <a:gd name="connsiteY68-11630" fmla="*/ 100 h 100"/>
              <a:gd name="connsiteX69-11631" fmla="*/ 26 w 485"/>
              <a:gd name="connsiteY69-11632" fmla="*/ 95 h 100"/>
              <a:gd name="connsiteX70-11633" fmla="*/ 21 w 485"/>
              <a:gd name="connsiteY70-11634" fmla="*/ 95 h 100"/>
              <a:gd name="connsiteX71-11635" fmla="*/ 16 w 485"/>
              <a:gd name="connsiteY71-11636" fmla="*/ 90 h 100"/>
              <a:gd name="connsiteX72-11637" fmla="*/ 11 w 485"/>
              <a:gd name="connsiteY72-11638" fmla="*/ 85 h 100"/>
              <a:gd name="connsiteX73-11639" fmla="*/ 5 w 485"/>
              <a:gd name="connsiteY73-11640" fmla="*/ 79 h 100"/>
              <a:gd name="connsiteX74-11641" fmla="*/ 0 w 485"/>
              <a:gd name="connsiteY74-11642" fmla="*/ 74 h 100"/>
              <a:gd name="connsiteX75-11643" fmla="*/ 0 w 485"/>
              <a:gd name="connsiteY75-11644" fmla="*/ 69 h 100"/>
              <a:gd name="connsiteX76-11645" fmla="*/ 0 w 485"/>
              <a:gd name="connsiteY76-11646" fmla="*/ 63 h 100"/>
              <a:gd name="connsiteX77-11647" fmla="*/ 0 w 485"/>
              <a:gd name="connsiteY77-11648" fmla="*/ 58 h 100"/>
              <a:gd name="connsiteX78-11649" fmla="*/ 5 w 485"/>
              <a:gd name="connsiteY78-11650" fmla="*/ 53 h 100"/>
              <a:gd name="connsiteX79-11651" fmla="*/ 11 w 485"/>
              <a:gd name="connsiteY79-11652" fmla="*/ 48 h 100"/>
              <a:gd name="connsiteX80-11653" fmla="*/ 21 w 485"/>
              <a:gd name="connsiteY80-11654" fmla="*/ 42 h 100"/>
              <a:gd name="connsiteX81-11655" fmla="*/ 26 w 485"/>
              <a:gd name="connsiteY81-11656" fmla="*/ 37 h 100"/>
              <a:gd name="connsiteX82-11657" fmla="*/ 32 w 485"/>
              <a:gd name="connsiteY82-11658" fmla="*/ 32 h 100"/>
              <a:gd name="connsiteX83-11659" fmla="*/ 42 w 485"/>
              <a:gd name="connsiteY83-11660" fmla="*/ 27 h 100"/>
              <a:gd name="connsiteX0-11661" fmla="*/ 100 w 485"/>
              <a:gd name="connsiteY0-11662" fmla="*/ 16 h 100"/>
              <a:gd name="connsiteX1-11663" fmla="*/ 95 w 485"/>
              <a:gd name="connsiteY1-11664" fmla="*/ 27 h 100"/>
              <a:gd name="connsiteX2-11665" fmla="*/ 90 w 485"/>
              <a:gd name="connsiteY2-11666" fmla="*/ 32 h 100"/>
              <a:gd name="connsiteX3-11667" fmla="*/ 84 w 485"/>
              <a:gd name="connsiteY3-11668" fmla="*/ 42 h 100"/>
              <a:gd name="connsiteX4-11669" fmla="*/ 84 w 485"/>
              <a:gd name="connsiteY4-11670" fmla="*/ 42 h 100"/>
              <a:gd name="connsiteX5-11671" fmla="*/ 84 w 485"/>
              <a:gd name="connsiteY5-11672" fmla="*/ 48 h 100"/>
              <a:gd name="connsiteX6-11673" fmla="*/ 90 w 485"/>
              <a:gd name="connsiteY6-11674" fmla="*/ 48 h 100"/>
              <a:gd name="connsiteX7-11675" fmla="*/ 95 w 485"/>
              <a:gd name="connsiteY7-11676" fmla="*/ 48 h 100"/>
              <a:gd name="connsiteX8-11677" fmla="*/ 100 w 485"/>
              <a:gd name="connsiteY8-11678" fmla="*/ 48 h 100"/>
              <a:gd name="connsiteX9-11679" fmla="*/ 111 w 485"/>
              <a:gd name="connsiteY9-11680" fmla="*/ 48 h 100"/>
              <a:gd name="connsiteX10-11681" fmla="*/ 121 w 485"/>
              <a:gd name="connsiteY10-11682" fmla="*/ 42 h 100"/>
              <a:gd name="connsiteX11-11683" fmla="*/ 137 w 485"/>
              <a:gd name="connsiteY11-11684" fmla="*/ 42 h 100"/>
              <a:gd name="connsiteX12-11685" fmla="*/ 153 w 485"/>
              <a:gd name="connsiteY12-11686" fmla="*/ 42 h 100"/>
              <a:gd name="connsiteX13-11687" fmla="*/ 174 w 485"/>
              <a:gd name="connsiteY13-11688" fmla="*/ 37 h 100"/>
              <a:gd name="connsiteX14-11689" fmla="*/ 216 w 485"/>
              <a:gd name="connsiteY14-11690" fmla="*/ 32 h 100"/>
              <a:gd name="connsiteX15-11691" fmla="*/ 258 w 485"/>
              <a:gd name="connsiteY15-11692" fmla="*/ 27 h 100"/>
              <a:gd name="connsiteX16-11693" fmla="*/ 295 w 485"/>
              <a:gd name="connsiteY16-11694" fmla="*/ 21 h 100"/>
              <a:gd name="connsiteX17-11695" fmla="*/ 332 w 485"/>
              <a:gd name="connsiteY17-11696" fmla="*/ 11 h 100"/>
              <a:gd name="connsiteX18-11697" fmla="*/ 348 w 485"/>
              <a:gd name="connsiteY18-11698" fmla="*/ 11 h 100"/>
              <a:gd name="connsiteX19-11699" fmla="*/ 364 w 485"/>
              <a:gd name="connsiteY19-11700" fmla="*/ 5 h 100"/>
              <a:gd name="connsiteX20-11701" fmla="*/ 374 w 485"/>
              <a:gd name="connsiteY20-11702" fmla="*/ 5 h 100"/>
              <a:gd name="connsiteX21-11703" fmla="*/ 390 w 485"/>
              <a:gd name="connsiteY21-11704" fmla="*/ 0 h 100"/>
              <a:gd name="connsiteX22-11705" fmla="*/ 395 w 485"/>
              <a:gd name="connsiteY22-11706" fmla="*/ 0 h 100"/>
              <a:gd name="connsiteX23-11707" fmla="*/ 406 w 485"/>
              <a:gd name="connsiteY23-11708" fmla="*/ 0 h 100"/>
              <a:gd name="connsiteX24-11709" fmla="*/ 406 w 485"/>
              <a:gd name="connsiteY24-11710" fmla="*/ 0 h 100"/>
              <a:gd name="connsiteX25-11711" fmla="*/ 411 w 485"/>
              <a:gd name="connsiteY25-11712" fmla="*/ 0 h 100"/>
              <a:gd name="connsiteX26-11713" fmla="*/ 416 w 485"/>
              <a:gd name="connsiteY26-11714" fmla="*/ 0 h 100"/>
              <a:gd name="connsiteX27-11715" fmla="*/ 422 w 485"/>
              <a:gd name="connsiteY27-11716" fmla="*/ 0 h 100"/>
              <a:gd name="connsiteX28-11717" fmla="*/ 427 w 485"/>
              <a:gd name="connsiteY28-11718" fmla="*/ 0 h 100"/>
              <a:gd name="connsiteX29-11719" fmla="*/ 437 w 485"/>
              <a:gd name="connsiteY29-11720" fmla="*/ 0 h 100"/>
              <a:gd name="connsiteX30-11721" fmla="*/ 443 w 485"/>
              <a:gd name="connsiteY30-11722" fmla="*/ 5 h 100"/>
              <a:gd name="connsiteX31-11723" fmla="*/ 453 w 485"/>
              <a:gd name="connsiteY31-11724" fmla="*/ 5 h 100"/>
              <a:gd name="connsiteX32-11725" fmla="*/ 464 w 485"/>
              <a:gd name="connsiteY32-11726" fmla="*/ 11 h 100"/>
              <a:gd name="connsiteX33-11727" fmla="*/ 469 w 485"/>
              <a:gd name="connsiteY33-11728" fmla="*/ 16 h 100"/>
              <a:gd name="connsiteX34-11729" fmla="*/ 479 w 485"/>
              <a:gd name="connsiteY34-11730" fmla="*/ 27 h 100"/>
              <a:gd name="connsiteX35-11731" fmla="*/ 479 w 485"/>
              <a:gd name="connsiteY35-11732" fmla="*/ 32 h 100"/>
              <a:gd name="connsiteX36-11733" fmla="*/ 485 w 485"/>
              <a:gd name="connsiteY36-11734" fmla="*/ 32 h 100"/>
              <a:gd name="connsiteX37-11735" fmla="*/ 485 w 485"/>
              <a:gd name="connsiteY37-11736" fmla="*/ 37 h 100"/>
              <a:gd name="connsiteX38-11737" fmla="*/ 469 w 485"/>
              <a:gd name="connsiteY38-11738" fmla="*/ 42 h 100"/>
              <a:gd name="connsiteX39-11739" fmla="*/ 464 w 485"/>
              <a:gd name="connsiteY39-11740" fmla="*/ 42 h 100"/>
              <a:gd name="connsiteX40-11741" fmla="*/ 458 w 485"/>
              <a:gd name="connsiteY40-11742" fmla="*/ 42 h 100"/>
              <a:gd name="connsiteX41-11743" fmla="*/ 453 w 485"/>
              <a:gd name="connsiteY41-11744" fmla="*/ 42 h 100"/>
              <a:gd name="connsiteX42-11745" fmla="*/ 443 w 485"/>
              <a:gd name="connsiteY42-11746" fmla="*/ 42 h 100"/>
              <a:gd name="connsiteX43-11747" fmla="*/ 432 w 485"/>
              <a:gd name="connsiteY43-11748" fmla="*/ 42 h 100"/>
              <a:gd name="connsiteX44-11749" fmla="*/ 416 w 485"/>
              <a:gd name="connsiteY44-11750" fmla="*/ 48 h 100"/>
              <a:gd name="connsiteX45-11751" fmla="*/ 400 w 485"/>
              <a:gd name="connsiteY45-11752" fmla="*/ 48 h 100"/>
              <a:gd name="connsiteX46-11753" fmla="*/ 379 w 485"/>
              <a:gd name="connsiteY46-11754" fmla="*/ 48 h 100"/>
              <a:gd name="connsiteX47-11755" fmla="*/ 353 w 485"/>
              <a:gd name="connsiteY47-11756" fmla="*/ 53 h 100"/>
              <a:gd name="connsiteX48-11757" fmla="*/ 327 w 485"/>
              <a:gd name="connsiteY48-11758" fmla="*/ 53 h 100"/>
              <a:gd name="connsiteX49-11759" fmla="*/ 295 w 485"/>
              <a:gd name="connsiteY49-11760" fmla="*/ 53 h 100"/>
              <a:gd name="connsiteX50-11761" fmla="*/ 269 w 485"/>
              <a:gd name="connsiteY50-11762" fmla="*/ 58 h 100"/>
              <a:gd name="connsiteX51-11763" fmla="*/ 248 w 485"/>
              <a:gd name="connsiteY51-11764" fmla="*/ 58 h 100"/>
              <a:gd name="connsiteX52-11765" fmla="*/ 221 w 485"/>
              <a:gd name="connsiteY52-11766" fmla="*/ 63 h 100"/>
              <a:gd name="connsiteX53-11767" fmla="*/ 200 w 485"/>
              <a:gd name="connsiteY53-11768" fmla="*/ 63 h 100"/>
              <a:gd name="connsiteX54-11769" fmla="*/ 184 w 485"/>
              <a:gd name="connsiteY54-11770" fmla="*/ 69 h 100"/>
              <a:gd name="connsiteX55-11771" fmla="*/ 163 w 485"/>
              <a:gd name="connsiteY55-11772" fmla="*/ 69 h 100"/>
              <a:gd name="connsiteX56-11773" fmla="*/ 148 w 485"/>
              <a:gd name="connsiteY56-11774" fmla="*/ 69 h 100"/>
              <a:gd name="connsiteX57-11775" fmla="*/ 137 w 485"/>
              <a:gd name="connsiteY57-11776" fmla="*/ 74 h 100"/>
              <a:gd name="connsiteX58-11777" fmla="*/ 121 w 485"/>
              <a:gd name="connsiteY58-11778" fmla="*/ 74 h 100"/>
              <a:gd name="connsiteX59-11779" fmla="*/ 111 w 485"/>
              <a:gd name="connsiteY59-11780" fmla="*/ 79 h 100"/>
              <a:gd name="connsiteX60-11781" fmla="*/ 100 w 485"/>
              <a:gd name="connsiteY60-11782" fmla="*/ 79 h 100"/>
              <a:gd name="connsiteX61-11783" fmla="*/ 90 w 485"/>
              <a:gd name="connsiteY61-11784" fmla="*/ 85 h 100"/>
              <a:gd name="connsiteX62-11785" fmla="*/ 84 w 485"/>
              <a:gd name="connsiteY62-11786" fmla="*/ 85 h 100"/>
              <a:gd name="connsiteX63-11787" fmla="*/ 69 w 485"/>
              <a:gd name="connsiteY63-11788" fmla="*/ 90 h 100"/>
              <a:gd name="connsiteX64-11789" fmla="*/ 53 w 485"/>
              <a:gd name="connsiteY64-11790" fmla="*/ 95 h 100"/>
              <a:gd name="connsiteX65-11791" fmla="*/ 48 w 485"/>
              <a:gd name="connsiteY65-11792" fmla="*/ 100 h 100"/>
              <a:gd name="connsiteX66-11793" fmla="*/ 37 w 485"/>
              <a:gd name="connsiteY66-11794" fmla="*/ 100 h 100"/>
              <a:gd name="connsiteX67-11795" fmla="*/ 32 w 485"/>
              <a:gd name="connsiteY67-11796" fmla="*/ 100 h 100"/>
              <a:gd name="connsiteX68-11797" fmla="*/ 26 w 485"/>
              <a:gd name="connsiteY68-11798" fmla="*/ 95 h 100"/>
              <a:gd name="connsiteX69-11799" fmla="*/ 21 w 485"/>
              <a:gd name="connsiteY69-11800" fmla="*/ 95 h 100"/>
              <a:gd name="connsiteX70-11801" fmla="*/ 16 w 485"/>
              <a:gd name="connsiteY70-11802" fmla="*/ 90 h 100"/>
              <a:gd name="connsiteX71-11803" fmla="*/ 11 w 485"/>
              <a:gd name="connsiteY71-11804" fmla="*/ 85 h 100"/>
              <a:gd name="connsiteX72-11805" fmla="*/ 5 w 485"/>
              <a:gd name="connsiteY72-11806" fmla="*/ 79 h 100"/>
              <a:gd name="connsiteX73-11807" fmla="*/ 0 w 485"/>
              <a:gd name="connsiteY73-11808" fmla="*/ 74 h 100"/>
              <a:gd name="connsiteX74-11809" fmla="*/ 0 w 485"/>
              <a:gd name="connsiteY74-11810" fmla="*/ 69 h 100"/>
              <a:gd name="connsiteX75-11811" fmla="*/ 0 w 485"/>
              <a:gd name="connsiteY75-11812" fmla="*/ 63 h 100"/>
              <a:gd name="connsiteX76-11813" fmla="*/ 0 w 485"/>
              <a:gd name="connsiteY76-11814" fmla="*/ 58 h 100"/>
              <a:gd name="connsiteX77-11815" fmla="*/ 5 w 485"/>
              <a:gd name="connsiteY77-11816" fmla="*/ 53 h 100"/>
              <a:gd name="connsiteX78-11817" fmla="*/ 11 w 485"/>
              <a:gd name="connsiteY78-11818" fmla="*/ 48 h 100"/>
              <a:gd name="connsiteX79-11819" fmla="*/ 21 w 485"/>
              <a:gd name="connsiteY79-11820" fmla="*/ 42 h 100"/>
              <a:gd name="connsiteX80-11821" fmla="*/ 26 w 485"/>
              <a:gd name="connsiteY80-11822" fmla="*/ 37 h 100"/>
              <a:gd name="connsiteX81-11823" fmla="*/ 32 w 485"/>
              <a:gd name="connsiteY81-11824" fmla="*/ 32 h 100"/>
              <a:gd name="connsiteX82-11825" fmla="*/ 42 w 485"/>
              <a:gd name="connsiteY82-11826" fmla="*/ 27 h 100"/>
              <a:gd name="connsiteX0-11827" fmla="*/ 100 w 485"/>
              <a:gd name="connsiteY0-11828" fmla="*/ 16 h 100"/>
              <a:gd name="connsiteX1-11829" fmla="*/ 95 w 485"/>
              <a:gd name="connsiteY1-11830" fmla="*/ 27 h 100"/>
              <a:gd name="connsiteX2-11831" fmla="*/ 84 w 485"/>
              <a:gd name="connsiteY2-11832" fmla="*/ 42 h 100"/>
              <a:gd name="connsiteX3-11833" fmla="*/ 84 w 485"/>
              <a:gd name="connsiteY3-11834" fmla="*/ 42 h 100"/>
              <a:gd name="connsiteX4-11835" fmla="*/ 84 w 485"/>
              <a:gd name="connsiteY4-11836" fmla="*/ 48 h 100"/>
              <a:gd name="connsiteX5-11837" fmla="*/ 90 w 485"/>
              <a:gd name="connsiteY5-11838" fmla="*/ 48 h 100"/>
              <a:gd name="connsiteX6-11839" fmla="*/ 95 w 485"/>
              <a:gd name="connsiteY6-11840" fmla="*/ 48 h 100"/>
              <a:gd name="connsiteX7-11841" fmla="*/ 100 w 485"/>
              <a:gd name="connsiteY7-11842" fmla="*/ 48 h 100"/>
              <a:gd name="connsiteX8-11843" fmla="*/ 111 w 485"/>
              <a:gd name="connsiteY8-11844" fmla="*/ 48 h 100"/>
              <a:gd name="connsiteX9-11845" fmla="*/ 121 w 485"/>
              <a:gd name="connsiteY9-11846" fmla="*/ 42 h 100"/>
              <a:gd name="connsiteX10-11847" fmla="*/ 137 w 485"/>
              <a:gd name="connsiteY10-11848" fmla="*/ 42 h 100"/>
              <a:gd name="connsiteX11-11849" fmla="*/ 153 w 485"/>
              <a:gd name="connsiteY11-11850" fmla="*/ 42 h 100"/>
              <a:gd name="connsiteX12-11851" fmla="*/ 174 w 485"/>
              <a:gd name="connsiteY12-11852" fmla="*/ 37 h 100"/>
              <a:gd name="connsiteX13-11853" fmla="*/ 216 w 485"/>
              <a:gd name="connsiteY13-11854" fmla="*/ 32 h 100"/>
              <a:gd name="connsiteX14-11855" fmla="*/ 258 w 485"/>
              <a:gd name="connsiteY14-11856" fmla="*/ 27 h 100"/>
              <a:gd name="connsiteX15-11857" fmla="*/ 295 w 485"/>
              <a:gd name="connsiteY15-11858" fmla="*/ 21 h 100"/>
              <a:gd name="connsiteX16-11859" fmla="*/ 332 w 485"/>
              <a:gd name="connsiteY16-11860" fmla="*/ 11 h 100"/>
              <a:gd name="connsiteX17-11861" fmla="*/ 348 w 485"/>
              <a:gd name="connsiteY17-11862" fmla="*/ 11 h 100"/>
              <a:gd name="connsiteX18-11863" fmla="*/ 364 w 485"/>
              <a:gd name="connsiteY18-11864" fmla="*/ 5 h 100"/>
              <a:gd name="connsiteX19-11865" fmla="*/ 374 w 485"/>
              <a:gd name="connsiteY19-11866" fmla="*/ 5 h 100"/>
              <a:gd name="connsiteX20-11867" fmla="*/ 390 w 485"/>
              <a:gd name="connsiteY20-11868" fmla="*/ 0 h 100"/>
              <a:gd name="connsiteX21-11869" fmla="*/ 395 w 485"/>
              <a:gd name="connsiteY21-11870" fmla="*/ 0 h 100"/>
              <a:gd name="connsiteX22-11871" fmla="*/ 406 w 485"/>
              <a:gd name="connsiteY22-11872" fmla="*/ 0 h 100"/>
              <a:gd name="connsiteX23-11873" fmla="*/ 406 w 485"/>
              <a:gd name="connsiteY23-11874" fmla="*/ 0 h 100"/>
              <a:gd name="connsiteX24-11875" fmla="*/ 411 w 485"/>
              <a:gd name="connsiteY24-11876" fmla="*/ 0 h 100"/>
              <a:gd name="connsiteX25-11877" fmla="*/ 416 w 485"/>
              <a:gd name="connsiteY25-11878" fmla="*/ 0 h 100"/>
              <a:gd name="connsiteX26-11879" fmla="*/ 422 w 485"/>
              <a:gd name="connsiteY26-11880" fmla="*/ 0 h 100"/>
              <a:gd name="connsiteX27-11881" fmla="*/ 427 w 485"/>
              <a:gd name="connsiteY27-11882" fmla="*/ 0 h 100"/>
              <a:gd name="connsiteX28-11883" fmla="*/ 437 w 485"/>
              <a:gd name="connsiteY28-11884" fmla="*/ 0 h 100"/>
              <a:gd name="connsiteX29-11885" fmla="*/ 443 w 485"/>
              <a:gd name="connsiteY29-11886" fmla="*/ 5 h 100"/>
              <a:gd name="connsiteX30-11887" fmla="*/ 453 w 485"/>
              <a:gd name="connsiteY30-11888" fmla="*/ 5 h 100"/>
              <a:gd name="connsiteX31-11889" fmla="*/ 464 w 485"/>
              <a:gd name="connsiteY31-11890" fmla="*/ 11 h 100"/>
              <a:gd name="connsiteX32-11891" fmla="*/ 469 w 485"/>
              <a:gd name="connsiteY32-11892" fmla="*/ 16 h 100"/>
              <a:gd name="connsiteX33-11893" fmla="*/ 479 w 485"/>
              <a:gd name="connsiteY33-11894" fmla="*/ 27 h 100"/>
              <a:gd name="connsiteX34-11895" fmla="*/ 479 w 485"/>
              <a:gd name="connsiteY34-11896" fmla="*/ 32 h 100"/>
              <a:gd name="connsiteX35-11897" fmla="*/ 485 w 485"/>
              <a:gd name="connsiteY35-11898" fmla="*/ 32 h 100"/>
              <a:gd name="connsiteX36-11899" fmla="*/ 485 w 485"/>
              <a:gd name="connsiteY36-11900" fmla="*/ 37 h 100"/>
              <a:gd name="connsiteX37-11901" fmla="*/ 469 w 485"/>
              <a:gd name="connsiteY37-11902" fmla="*/ 42 h 100"/>
              <a:gd name="connsiteX38-11903" fmla="*/ 464 w 485"/>
              <a:gd name="connsiteY38-11904" fmla="*/ 42 h 100"/>
              <a:gd name="connsiteX39-11905" fmla="*/ 458 w 485"/>
              <a:gd name="connsiteY39-11906" fmla="*/ 42 h 100"/>
              <a:gd name="connsiteX40-11907" fmla="*/ 453 w 485"/>
              <a:gd name="connsiteY40-11908" fmla="*/ 42 h 100"/>
              <a:gd name="connsiteX41-11909" fmla="*/ 443 w 485"/>
              <a:gd name="connsiteY41-11910" fmla="*/ 42 h 100"/>
              <a:gd name="connsiteX42-11911" fmla="*/ 432 w 485"/>
              <a:gd name="connsiteY42-11912" fmla="*/ 42 h 100"/>
              <a:gd name="connsiteX43-11913" fmla="*/ 416 w 485"/>
              <a:gd name="connsiteY43-11914" fmla="*/ 48 h 100"/>
              <a:gd name="connsiteX44-11915" fmla="*/ 400 w 485"/>
              <a:gd name="connsiteY44-11916" fmla="*/ 48 h 100"/>
              <a:gd name="connsiteX45-11917" fmla="*/ 379 w 485"/>
              <a:gd name="connsiteY45-11918" fmla="*/ 48 h 100"/>
              <a:gd name="connsiteX46-11919" fmla="*/ 353 w 485"/>
              <a:gd name="connsiteY46-11920" fmla="*/ 53 h 100"/>
              <a:gd name="connsiteX47-11921" fmla="*/ 327 w 485"/>
              <a:gd name="connsiteY47-11922" fmla="*/ 53 h 100"/>
              <a:gd name="connsiteX48-11923" fmla="*/ 295 w 485"/>
              <a:gd name="connsiteY48-11924" fmla="*/ 53 h 100"/>
              <a:gd name="connsiteX49-11925" fmla="*/ 269 w 485"/>
              <a:gd name="connsiteY49-11926" fmla="*/ 58 h 100"/>
              <a:gd name="connsiteX50-11927" fmla="*/ 248 w 485"/>
              <a:gd name="connsiteY50-11928" fmla="*/ 58 h 100"/>
              <a:gd name="connsiteX51-11929" fmla="*/ 221 w 485"/>
              <a:gd name="connsiteY51-11930" fmla="*/ 63 h 100"/>
              <a:gd name="connsiteX52-11931" fmla="*/ 200 w 485"/>
              <a:gd name="connsiteY52-11932" fmla="*/ 63 h 100"/>
              <a:gd name="connsiteX53-11933" fmla="*/ 184 w 485"/>
              <a:gd name="connsiteY53-11934" fmla="*/ 69 h 100"/>
              <a:gd name="connsiteX54-11935" fmla="*/ 163 w 485"/>
              <a:gd name="connsiteY54-11936" fmla="*/ 69 h 100"/>
              <a:gd name="connsiteX55-11937" fmla="*/ 148 w 485"/>
              <a:gd name="connsiteY55-11938" fmla="*/ 69 h 100"/>
              <a:gd name="connsiteX56-11939" fmla="*/ 137 w 485"/>
              <a:gd name="connsiteY56-11940" fmla="*/ 74 h 100"/>
              <a:gd name="connsiteX57-11941" fmla="*/ 121 w 485"/>
              <a:gd name="connsiteY57-11942" fmla="*/ 74 h 100"/>
              <a:gd name="connsiteX58-11943" fmla="*/ 111 w 485"/>
              <a:gd name="connsiteY58-11944" fmla="*/ 79 h 100"/>
              <a:gd name="connsiteX59-11945" fmla="*/ 100 w 485"/>
              <a:gd name="connsiteY59-11946" fmla="*/ 79 h 100"/>
              <a:gd name="connsiteX60-11947" fmla="*/ 90 w 485"/>
              <a:gd name="connsiteY60-11948" fmla="*/ 85 h 100"/>
              <a:gd name="connsiteX61-11949" fmla="*/ 84 w 485"/>
              <a:gd name="connsiteY61-11950" fmla="*/ 85 h 100"/>
              <a:gd name="connsiteX62-11951" fmla="*/ 69 w 485"/>
              <a:gd name="connsiteY62-11952" fmla="*/ 90 h 100"/>
              <a:gd name="connsiteX63-11953" fmla="*/ 53 w 485"/>
              <a:gd name="connsiteY63-11954" fmla="*/ 95 h 100"/>
              <a:gd name="connsiteX64-11955" fmla="*/ 48 w 485"/>
              <a:gd name="connsiteY64-11956" fmla="*/ 100 h 100"/>
              <a:gd name="connsiteX65-11957" fmla="*/ 37 w 485"/>
              <a:gd name="connsiteY65-11958" fmla="*/ 100 h 100"/>
              <a:gd name="connsiteX66-11959" fmla="*/ 32 w 485"/>
              <a:gd name="connsiteY66-11960" fmla="*/ 100 h 100"/>
              <a:gd name="connsiteX67-11961" fmla="*/ 26 w 485"/>
              <a:gd name="connsiteY67-11962" fmla="*/ 95 h 100"/>
              <a:gd name="connsiteX68-11963" fmla="*/ 21 w 485"/>
              <a:gd name="connsiteY68-11964" fmla="*/ 95 h 100"/>
              <a:gd name="connsiteX69-11965" fmla="*/ 16 w 485"/>
              <a:gd name="connsiteY69-11966" fmla="*/ 90 h 100"/>
              <a:gd name="connsiteX70-11967" fmla="*/ 11 w 485"/>
              <a:gd name="connsiteY70-11968" fmla="*/ 85 h 100"/>
              <a:gd name="connsiteX71-11969" fmla="*/ 5 w 485"/>
              <a:gd name="connsiteY71-11970" fmla="*/ 79 h 100"/>
              <a:gd name="connsiteX72-11971" fmla="*/ 0 w 485"/>
              <a:gd name="connsiteY72-11972" fmla="*/ 74 h 100"/>
              <a:gd name="connsiteX73-11973" fmla="*/ 0 w 485"/>
              <a:gd name="connsiteY73-11974" fmla="*/ 69 h 100"/>
              <a:gd name="connsiteX74-11975" fmla="*/ 0 w 485"/>
              <a:gd name="connsiteY74-11976" fmla="*/ 63 h 100"/>
              <a:gd name="connsiteX75-11977" fmla="*/ 0 w 485"/>
              <a:gd name="connsiteY75-11978" fmla="*/ 58 h 100"/>
              <a:gd name="connsiteX76-11979" fmla="*/ 5 w 485"/>
              <a:gd name="connsiteY76-11980" fmla="*/ 53 h 100"/>
              <a:gd name="connsiteX77-11981" fmla="*/ 11 w 485"/>
              <a:gd name="connsiteY77-11982" fmla="*/ 48 h 100"/>
              <a:gd name="connsiteX78-11983" fmla="*/ 21 w 485"/>
              <a:gd name="connsiteY78-11984" fmla="*/ 42 h 100"/>
              <a:gd name="connsiteX79-11985" fmla="*/ 26 w 485"/>
              <a:gd name="connsiteY79-11986" fmla="*/ 37 h 100"/>
              <a:gd name="connsiteX80-11987" fmla="*/ 32 w 485"/>
              <a:gd name="connsiteY80-11988" fmla="*/ 32 h 100"/>
              <a:gd name="connsiteX81-11989" fmla="*/ 42 w 485"/>
              <a:gd name="connsiteY81-11990" fmla="*/ 27 h 100"/>
              <a:gd name="connsiteX0-11991" fmla="*/ 100 w 485"/>
              <a:gd name="connsiteY0-11992" fmla="*/ 16 h 100"/>
              <a:gd name="connsiteX1-11993" fmla="*/ 84 w 485"/>
              <a:gd name="connsiteY1-11994" fmla="*/ 42 h 100"/>
              <a:gd name="connsiteX2-11995" fmla="*/ 84 w 485"/>
              <a:gd name="connsiteY2-11996" fmla="*/ 42 h 100"/>
              <a:gd name="connsiteX3-11997" fmla="*/ 84 w 485"/>
              <a:gd name="connsiteY3-11998" fmla="*/ 48 h 100"/>
              <a:gd name="connsiteX4-11999" fmla="*/ 90 w 485"/>
              <a:gd name="connsiteY4-12000" fmla="*/ 48 h 100"/>
              <a:gd name="connsiteX5-12001" fmla="*/ 95 w 485"/>
              <a:gd name="connsiteY5-12002" fmla="*/ 48 h 100"/>
              <a:gd name="connsiteX6-12003" fmla="*/ 100 w 485"/>
              <a:gd name="connsiteY6-12004" fmla="*/ 48 h 100"/>
              <a:gd name="connsiteX7-12005" fmla="*/ 111 w 485"/>
              <a:gd name="connsiteY7-12006" fmla="*/ 48 h 100"/>
              <a:gd name="connsiteX8-12007" fmla="*/ 121 w 485"/>
              <a:gd name="connsiteY8-12008" fmla="*/ 42 h 100"/>
              <a:gd name="connsiteX9-12009" fmla="*/ 137 w 485"/>
              <a:gd name="connsiteY9-12010" fmla="*/ 42 h 100"/>
              <a:gd name="connsiteX10-12011" fmla="*/ 153 w 485"/>
              <a:gd name="connsiteY10-12012" fmla="*/ 42 h 100"/>
              <a:gd name="connsiteX11-12013" fmla="*/ 174 w 485"/>
              <a:gd name="connsiteY11-12014" fmla="*/ 37 h 100"/>
              <a:gd name="connsiteX12-12015" fmla="*/ 216 w 485"/>
              <a:gd name="connsiteY12-12016" fmla="*/ 32 h 100"/>
              <a:gd name="connsiteX13-12017" fmla="*/ 258 w 485"/>
              <a:gd name="connsiteY13-12018" fmla="*/ 27 h 100"/>
              <a:gd name="connsiteX14-12019" fmla="*/ 295 w 485"/>
              <a:gd name="connsiteY14-12020" fmla="*/ 21 h 100"/>
              <a:gd name="connsiteX15-12021" fmla="*/ 332 w 485"/>
              <a:gd name="connsiteY15-12022" fmla="*/ 11 h 100"/>
              <a:gd name="connsiteX16-12023" fmla="*/ 348 w 485"/>
              <a:gd name="connsiteY16-12024" fmla="*/ 11 h 100"/>
              <a:gd name="connsiteX17-12025" fmla="*/ 364 w 485"/>
              <a:gd name="connsiteY17-12026" fmla="*/ 5 h 100"/>
              <a:gd name="connsiteX18-12027" fmla="*/ 374 w 485"/>
              <a:gd name="connsiteY18-12028" fmla="*/ 5 h 100"/>
              <a:gd name="connsiteX19-12029" fmla="*/ 390 w 485"/>
              <a:gd name="connsiteY19-12030" fmla="*/ 0 h 100"/>
              <a:gd name="connsiteX20-12031" fmla="*/ 395 w 485"/>
              <a:gd name="connsiteY20-12032" fmla="*/ 0 h 100"/>
              <a:gd name="connsiteX21-12033" fmla="*/ 406 w 485"/>
              <a:gd name="connsiteY21-12034" fmla="*/ 0 h 100"/>
              <a:gd name="connsiteX22-12035" fmla="*/ 406 w 485"/>
              <a:gd name="connsiteY22-12036" fmla="*/ 0 h 100"/>
              <a:gd name="connsiteX23-12037" fmla="*/ 411 w 485"/>
              <a:gd name="connsiteY23-12038" fmla="*/ 0 h 100"/>
              <a:gd name="connsiteX24-12039" fmla="*/ 416 w 485"/>
              <a:gd name="connsiteY24-12040" fmla="*/ 0 h 100"/>
              <a:gd name="connsiteX25-12041" fmla="*/ 422 w 485"/>
              <a:gd name="connsiteY25-12042" fmla="*/ 0 h 100"/>
              <a:gd name="connsiteX26-12043" fmla="*/ 427 w 485"/>
              <a:gd name="connsiteY26-12044" fmla="*/ 0 h 100"/>
              <a:gd name="connsiteX27-12045" fmla="*/ 437 w 485"/>
              <a:gd name="connsiteY27-12046" fmla="*/ 0 h 100"/>
              <a:gd name="connsiteX28-12047" fmla="*/ 443 w 485"/>
              <a:gd name="connsiteY28-12048" fmla="*/ 5 h 100"/>
              <a:gd name="connsiteX29-12049" fmla="*/ 453 w 485"/>
              <a:gd name="connsiteY29-12050" fmla="*/ 5 h 100"/>
              <a:gd name="connsiteX30-12051" fmla="*/ 464 w 485"/>
              <a:gd name="connsiteY30-12052" fmla="*/ 11 h 100"/>
              <a:gd name="connsiteX31-12053" fmla="*/ 469 w 485"/>
              <a:gd name="connsiteY31-12054" fmla="*/ 16 h 100"/>
              <a:gd name="connsiteX32-12055" fmla="*/ 479 w 485"/>
              <a:gd name="connsiteY32-12056" fmla="*/ 27 h 100"/>
              <a:gd name="connsiteX33-12057" fmla="*/ 479 w 485"/>
              <a:gd name="connsiteY33-12058" fmla="*/ 32 h 100"/>
              <a:gd name="connsiteX34-12059" fmla="*/ 485 w 485"/>
              <a:gd name="connsiteY34-12060" fmla="*/ 32 h 100"/>
              <a:gd name="connsiteX35-12061" fmla="*/ 485 w 485"/>
              <a:gd name="connsiteY35-12062" fmla="*/ 37 h 100"/>
              <a:gd name="connsiteX36-12063" fmla="*/ 469 w 485"/>
              <a:gd name="connsiteY36-12064" fmla="*/ 42 h 100"/>
              <a:gd name="connsiteX37-12065" fmla="*/ 464 w 485"/>
              <a:gd name="connsiteY37-12066" fmla="*/ 42 h 100"/>
              <a:gd name="connsiteX38-12067" fmla="*/ 458 w 485"/>
              <a:gd name="connsiteY38-12068" fmla="*/ 42 h 100"/>
              <a:gd name="connsiteX39-12069" fmla="*/ 453 w 485"/>
              <a:gd name="connsiteY39-12070" fmla="*/ 42 h 100"/>
              <a:gd name="connsiteX40-12071" fmla="*/ 443 w 485"/>
              <a:gd name="connsiteY40-12072" fmla="*/ 42 h 100"/>
              <a:gd name="connsiteX41-12073" fmla="*/ 432 w 485"/>
              <a:gd name="connsiteY41-12074" fmla="*/ 42 h 100"/>
              <a:gd name="connsiteX42-12075" fmla="*/ 416 w 485"/>
              <a:gd name="connsiteY42-12076" fmla="*/ 48 h 100"/>
              <a:gd name="connsiteX43-12077" fmla="*/ 400 w 485"/>
              <a:gd name="connsiteY43-12078" fmla="*/ 48 h 100"/>
              <a:gd name="connsiteX44-12079" fmla="*/ 379 w 485"/>
              <a:gd name="connsiteY44-12080" fmla="*/ 48 h 100"/>
              <a:gd name="connsiteX45-12081" fmla="*/ 353 w 485"/>
              <a:gd name="connsiteY45-12082" fmla="*/ 53 h 100"/>
              <a:gd name="connsiteX46-12083" fmla="*/ 327 w 485"/>
              <a:gd name="connsiteY46-12084" fmla="*/ 53 h 100"/>
              <a:gd name="connsiteX47-12085" fmla="*/ 295 w 485"/>
              <a:gd name="connsiteY47-12086" fmla="*/ 53 h 100"/>
              <a:gd name="connsiteX48-12087" fmla="*/ 269 w 485"/>
              <a:gd name="connsiteY48-12088" fmla="*/ 58 h 100"/>
              <a:gd name="connsiteX49-12089" fmla="*/ 248 w 485"/>
              <a:gd name="connsiteY49-12090" fmla="*/ 58 h 100"/>
              <a:gd name="connsiteX50-12091" fmla="*/ 221 w 485"/>
              <a:gd name="connsiteY50-12092" fmla="*/ 63 h 100"/>
              <a:gd name="connsiteX51-12093" fmla="*/ 200 w 485"/>
              <a:gd name="connsiteY51-12094" fmla="*/ 63 h 100"/>
              <a:gd name="connsiteX52-12095" fmla="*/ 184 w 485"/>
              <a:gd name="connsiteY52-12096" fmla="*/ 69 h 100"/>
              <a:gd name="connsiteX53-12097" fmla="*/ 163 w 485"/>
              <a:gd name="connsiteY53-12098" fmla="*/ 69 h 100"/>
              <a:gd name="connsiteX54-12099" fmla="*/ 148 w 485"/>
              <a:gd name="connsiteY54-12100" fmla="*/ 69 h 100"/>
              <a:gd name="connsiteX55-12101" fmla="*/ 137 w 485"/>
              <a:gd name="connsiteY55-12102" fmla="*/ 74 h 100"/>
              <a:gd name="connsiteX56-12103" fmla="*/ 121 w 485"/>
              <a:gd name="connsiteY56-12104" fmla="*/ 74 h 100"/>
              <a:gd name="connsiteX57-12105" fmla="*/ 111 w 485"/>
              <a:gd name="connsiteY57-12106" fmla="*/ 79 h 100"/>
              <a:gd name="connsiteX58-12107" fmla="*/ 100 w 485"/>
              <a:gd name="connsiteY58-12108" fmla="*/ 79 h 100"/>
              <a:gd name="connsiteX59-12109" fmla="*/ 90 w 485"/>
              <a:gd name="connsiteY59-12110" fmla="*/ 85 h 100"/>
              <a:gd name="connsiteX60-12111" fmla="*/ 84 w 485"/>
              <a:gd name="connsiteY60-12112" fmla="*/ 85 h 100"/>
              <a:gd name="connsiteX61-12113" fmla="*/ 69 w 485"/>
              <a:gd name="connsiteY61-12114" fmla="*/ 90 h 100"/>
              <a:gd name="connsiteX62-12115" fmla="*/ 53 w 485"/>
              <a:gd name="connsiteY62-12116" fmla="*/ 95 h 100"/>
              <a:gd name="connsiteX63-12117" fmla="*/ 48 w 485"/>
              <a:gd name="connsiteY63-12118" fmla="*/ 100 h 100"/>
              <a:gd name="connsiteX64-12119" fmla="*/ 37 w 485"/>
              <a:gd name="connsiteY64-12120" fmla="*/ 100 h 100"/>
              <a:gd name="connsiteX65-12121" fmla="*/ 32 w 485"/>
              <a:gd name="connsiteY65-12122" fmla="*/ 100 h 100"/>
              <a:gd name="connsiteX66-12123" fmla="*/ 26 w 485"/>
              <a:gd name="connsiteY66-12124" fmla="*/ 95 h 100"/>
              <a:gd name="connsiteX67-12125" fmla="*/ 21 w 485"/>
              <a:gd name="connsiteY67-12126" fmla="*/ 95 h 100"/>
              <a:gd name="connsiteX68-12127" fmla="*/ 16 w 485"/>
              <a:gd name="connsiteY68-12128" fmla="*/ 90 h 100"/>
              <a:gd name="connsiteX69-12129" fmla="*/ 11 w 485"/>
              <a:gd name="connsiteY69-12130" fmla="*/ 85 h 100"/>
              <a:gd name="connsiteX70-12131" fmla="*/ 5 w 485"/>
              <a:gd name="connsiteY70-12132" fmla="*/ 79 h 100"/>
              <a:gd name="connsiteX71-12133" fmla="*/ 0 w 485"/>
              <a:gd name="connsiteY71-12134" fmla="*/ 74 h 100"/>
              <a:gd name="connsiteX72-12135" fmla="*/ 0 w 485"/>
              <a:gd name="connsiteY72-12136" fmla="*/ 69 h 100"/>
              <a:gd name="connsiteX73-12137" fmla="*/ 0 w 485"/>
              <a:gd name="connsiteY73-12138" fmla="*/ 63 h 100"/>
              <a:gd name="connsiteX74-12139" fmla="*/ 0 w 485"/>
              <a:gd name="connsiteY74-12140" fmla="*/ 58 h 100"/>
              <a:gd name="connsiteX75-12141" fmla="*/ 5 w 485"/>
              <a:gd name="connsiteY75-12142" fmla="*/ 53 h 100"/>
              <a:gd name="connsiteX76-12143" fmla="*/ 11 w 485"/>
              <a:gd name="connsiteY76-12144" fmla="*/ 48 h 100"/>
              <a:gd name="connsiteX77-12145" fmla="*/ 21 w 485"/>
              <a:gd name="connsiteY77-12146" fmla="*/ 42 h 100"/>
              <a:gd name="connsiteX78-12147" fmla="*/ 26 w 485"/>
              <a:gd name="connsiteY78-12148" fmla="*/ 37 h 100"/>
              <a:gd name="connsiteX79-12149" fmla="*/ 32 w 485"/>
              <a:gd name="connsiteY79-12150" fmla="*/ 32 h 100"/>
              <a:gd name="connsiteX80-12151" fmla="*/ 42 w 485"/>
              <a:gd name="connsiteY80-12152" fmla="*/ 27 h 100"/>
              <a:gd name="connsiteX0-12153" fmla="*/ 84 w 485"/>
              <a:gd name="connsiteY0-12154" fmla="*/ 42 h 100"/>
              <a:gd name="connsiteX1-12155" fmla="*/ 84 w 485"/>
              <a:gd name="connsiteY1-12156" fmla="*/ 42 h 100"/>
              <a:gd name="connsiteX2-12157" fmla="*/ 84 w 485"/>
              <a:gd name="connsiteY2-12158" fmla="*/ 48 h 100"/>
              <a:gd name="connsiteX3-12159" fmla="*/ 90 w 485"/>
              <a:gd name="connsiteY3-12160" fmla="*/ 48 h 100"/>
              <a:gd name="connsiteX4-12161" fmla="*/ 95 w 485"/>
              <a:gd name="connsiteY4-12162" fmla="*/ 48 h 100"/>
              <a:gd name="connsiteX5-12163" fmla="*/ 100 w 485"/>
              <a:gd name="connsiteY5-12164" fmla="*/ 48 h 100"/>
              <a:gd name="connsiteX6-12165" fmla="*/ 111 w 485"/>
              <a:gd name="connsiteY6-12166" fmla="*/ 48 h 100"/>
              <a:gd name="connsiteX7-12167" fmla="*/ 121 w 485"/>
              <a:gd name="connsiteY7-12168" fmla="*/ 42 h 100"/>
              <a:gd name="connsiteX8-12169" fmla="*/ 137 w 485"/>
              <a:gd name="connsiteY8-12170" fmla="*/ 42 h 100"/>
              <a:gd name="connsiteX9-12171" fmla="*/ 153 w 485"/>
              <a:gd name="connsiteY9-12172" fmla="*/ 42 h 100"/>
              <a:gd name="connsiteX10-12173" fmla="*/ 174 w 485"/>
              <a:gd name="connsiteY10-12174" fmla="*/ 37 h 100"/>
              <a:gd name="connsiteX11-12175" fmla="*/ 216 w 485"/>
              <a:gd name="connsiteY11-12176" fmla="*/ 32 h 100"/>
              <a:gd name="connsiteX12-12177" fmla="*/ 258 w 485"/>
              <a:gd name="connsiteY12-12178" fmla="*/ 27 h 100"/>
              <a:gd name="connsiteX13-12179" fmla="*/ 295 w 485"/>
              <a:gd name="connsiteY13-12180" fmla="*/ 21 h 100"/>
              <a:gd name="connsiteX14-12181" fmla="*/ 332 w 485"/>
              <a:gd name="connsiteY14-12182" fmla="*/ 11 h 100"/>
              <a:gd name="connsiteX15-12183" fmla="*/ 348 w 485"/>
              <a:gd name="connsiteY15-12184" fmla="*/ 11 h 100"/>
              <a:gd name="connsiteX16-12185" fmla="*/ 364 w 485"/>
              <a:gd name="connsiteY16-12186" fmla="*/ 5 h 100"/>
              <a:gd name="connsiteX17-12187" fmla="*/ 374 w 485"/>
              <a:gd name="connsiteY17-12188" fmla="*/ 5 h 100"/>
              <a:gd name="connsiteX18-12189" fmla="*/ 390 w 485"/>
              <a:gd name="connsiteY18-12190" fmla="*/ 0 h 100"/>
              <a:gd name="connsiteX19-12191" fmla="*/ 395 w 485"/>
              <a:gd name="connsiteY19-12192" fmla="*/ 0 h 100"/>
              <a:gd name="connsiteX20-12193" fmla="*/ 406 w 485"/>
              <a:gd name="connsiteY20-12194" fmla="*/ 0 h 100"/>
              <a:gd name="connsiteX21-12195" fmla="*/ 406 w 485"/>
              <a:gd name="connsiteY21-12196" fmla="*/ 0 h 100"/>
              <a:gd name="connsiteX22-12197" fmla="*/ 411 w 485"/>
              <a:gd name="connsiteY22-12198" fmla="*/ 0 h 100"/>
              <a:gd name="connsiteX23-12199" fmla="*/ 416 w 485"/>
              <a:gd name="connsiteY23-12200" fmla="*/ 0 h 100"/>
              <a:gd name="connsiteX24-12201" fmla="*/ 422 w 485"/>
              <a:gd name="connsiteY24-12202" fmla="*/ 0 h 100"/>
              <a:gd name="connsiteX25-12203" fmla="*/ 427 w 485"/>
              <a:gd name="connsiteY25-12204" fmla="*/ 0 h 100"/>
              <a:gd name="connsiteX26-12205" fmla="*/ 437 w 485"/>
              <a:gd name="connsiteY26-12206" fmla="*/ 0 h 100"/>
              <a:gd name="connsiteX27-12207" fmla="*/ 443 w 485"/>
              <a:gd name="connsiteY27-12208" fmla="*/ 5 h 100"/>
              <a:gd name="connsiteX28-12209" fmla="*/ 453 w 485"/>
              <a:gd name="connsiteY28-12210" fmla="*/ 5 h 100"/>
              <a:gd name="connsiteX29-12211" fmla="*/ 464 w 485"/>
              <a:gd name="connsiteY29-12212" fmla="*/ 11 h 100"/>
              <a:gd name="connsiteX30-12213" fmla="*/ 469 w 485"/>
              <a:gd name="connsiteY30-12214" fmla="*/ 16 h 100"/>
              <a:gd name="connsiteX31-12215" fmla="*/ 479 w 485"/>
              <a:gd name="connsiteY31-12216" fmla="*/ 27 h 100"/>
              <a:gd name="connsiteX32-12217" fmla="*/ 479 w 485"/>
              <a:gd name="connsiteY32-12218" fmla="*/ 32 h 100"/>
              <a:gd name="connsiteX33-12219" fmla="*/ 485 w 485"/>
              <a:gd name="connsiteY33-12220" fmla="*/ 32 h 100"/>
              <a:gd name="connsiteX34-12221" fmla="*/ 485 w 485"/>
              <a:gd name="connsiteY34-12222" fmla="*/ 37 h 100"/>
              <a:gd name="connsiteX35-12223" fmla="*/ 469 w 485"/>
              <a:gd name="connsiteY35-12224" fmla="*/ 42 h 100"/>
              <a:gd name="connsiteX36-12225" fmla="*/ 464 w 485"/>
              <a:gd name="connsiteY36-12226" fmla="*/ 42 h 100"/>
              <a:gd name="connsiteX37-12227" fmla="*/ 458 w 485"/>
              <a:gd name="connsiteY37-12228" fmla="*/ 42 h 100"/>
              <a:gd name="connsiteX38-12229" fmla="*/ 453 w 485"/>
              <a:gd name="connsiteY38-12230" fmla="*/ 42 h 100"/>
              <a:gd name="connsiteX39-12231" fmla="*/ 443 w 485"/>
              <a:gd name="connsiteY39-12232" fmla="*/ 42 h 100"/>
              <a:gd name="connsiteX40-12233" fmla="*/ 432 w 485"/>
              <a:gd name="connsiteY40-12234" fmla="*/ 42 h 100"/>
              <a:gd name="connsiteX41-12235" fmla="*/ 416 w 485"/>
              <a:gd name="connsiteY41-12236" fmla="*/ 48 h 100"/>
              <a:gd name="connsiteX42-12237" fmla="*/ 400 w 485"/>
              <a:gd name="connsiteY42-12238" fmla="*/ 48 h 100"/>
              <a:gd name="connsiteX43-12239" fmla="*/ 379 w 485"/>
              <a:gd name="connsiteY43-12240" fmla="*/ 48 h 100"/>
              <a:gd name="connsiteX44-12241" fmla="*/ 353 w 485"/>
              <a:gd name="connsiteY44-12242" fmla="*/ 53 h 100"/>
              <a:gd name="connsiteX45-12243" fmla="*/ 327 w 485"/>
              <a:gd name="connsiteY45-12244" fmla="*/ 53 h 100"/>
              <a:gd name="connsiteX46-12245" fmla="*/ 295 w 485"/>
              <a:gd name="connsiteY46-12246" fmla="*/ 53 h 100"/>
              <a:gd name="connsiteX47-12247" fmla="*/ 269 w 485"/>
              <a:gd name="connsiteY47-12248" fmla="*/ 58 h 100"/>
              <a:gd name="connsiteX48-12249" fmla="*/ 248 w 485"/>
              <a:gd name="connsiteY48-12250" fmla="*/ 58 h 100"/>
              <a:gd name="connsiteX49-12251" fmla="*/ 221 w 485"/>
              <a:gd name="connsiteY49-12252" fmla="*/ 63 h 100"/>
              <a:gd name="connsiteX50-12253" fmla="*/ 200 w 485"/>
              <a:gd name="connsiteY50-12254" fmla="*/ 63 h 100"/>
              <a:gd name="connsiteX51-12255" fmla="*/ 184 w 485"/>
              <a:gd name="connsiteY51-12256" fmla="*/ 69 h 100"/>
              <a:gd name="connsiteX52-12257" fmla="*/ 163 w 485"/>
              <a:gd name="connsiteY52-12258" fmla="*/ 69 h 100"/>
              <a:gd name="connsiteX53-12259" fmla="*/ 148 w 485"/>
              <a:gd name="connsiteY53-12260" fmla="*/ 69 h 100"/>
              <a:gd name="connsiteX54-12261" fmla="*/ 137 w 485"/>
              <a:gd name="connsiteY54-12262" fmla="*/ 74 h 100"/>
              <a:gd name="connsiteX55-12263" fmla="*/ 121 w 485"/>
              <a:gd name="connsiteY55-12264" fmla="*/ 74 h 100"/>
              <a:gd name="connsiteX56-12265" fmla="*/ 111 w 485"/>
              <a:gd name="connsiteY56-12266" fmla="*/ 79 h 100"/>
              <a:gd name="connsiteX57-12267" fmla="*/ 100 w 485"/>
              <a:gd name="connsiteY57-12268" fmla="*/ 79 h 100"/>
              <a:gd name="connsiteX58-12269" fmla="*/ 90 w 485"/>
              <a:gd name="connsiteY58-12270" fmla="*/ 85 h 100"/>
              <a:gd name="connsiteX59-12271" fmla="*/ 84 w 485"/>
              <a:gd name="connsiteY59-12272" fmla="*/ 85 h 100"/>
              <a:gd name="connsiteX60-12273" fmla="*/ 69 w 485"/>
              <a:gd name="connsiteY60-12274" fmla="*/ 90 h 100"/>
              <a:gd name="connsiteX61-12275" fmla="*/ 53 w 485"/>
              <a:gd name="connsiteY61-12276" fmla="*/ 95 h 100"/>
              <a:gd name="connsiteX62-12277" fmla="*/ 48 w 485"/>
              <a:gd name="connsiteY62-12278" fmla="*/ 100 h 100"/>
              <a:gd name="connsiteX63-12279" fmla="*/ 37 w 485"/>
              <a:gd name="connsiteY63-12280" fmla="*/ 100 h 100"/>
              <a:gd name="connsiteX64-12281" fmla="*/ 32 w 485"/>
              <a:gd name="connsiteY64-12282" fmla="*/ 100 h 100"/>
              <a:gd name="connsiteX65-12283" fmla="*/ 26 w 485"/>
              <a:gd name="connsiteY65-12284" fmla="*/ 95 h 100"/>
              <a:gd name="connsiteX66-12285" fmla="*/ 21 w 485"/>
              <a:gd name="connsiteY66-12286" fmla="*/ 95 h 100"/>
              <a:gd name="connsiteX67-12287" fmla="*/ 16 w 485"/>
              <a:gd name="connsiteY67-12288" fmla="*/ 90 h 100"/>
              <a:gd name="connsiteX68-12289" fmla="*/ 11 w 485"/>
              <a:gd name="connsiteY68-12290" fmla="*/ 85 h 100"/>
              <a:gd name="connsiteX69-12291" fmla="*/ 5 w 485"/>
              <a:gd name="connsiteY69-12292" fmla="*/ 79 h 100"/>
              <a:gd name="connsiteX70-12293" fmla="*/ 0 w 485"/>
              <a:gd name="connsiteY70-12294" fmla="*/ 74 h 100"/>
              <a:gd name="connsiteX71-12295" fmla="*/ 0 w 485"/>
              <a:gd name="connsiteY71-12296" fmla="*/ 69 h 100"/>
              <a:gd name="connsiteX72-12297" fmla="*/ 0 w 485"/>
              <a:gd name="connsiteY72-12298" fmla="*/ 63 h 100"/>
              <a:gd name="connsiteX73-12299" fmla="*/ 0 w 485"/>
              <a:gd name="connsiteY73-12300" fmla="*/ 58 h 100"/>
              <a:gd name="connsiteX74-12301" fmla="*/ 5 w 485"/>
              <a:gd name="connsiteY74-12302" fmla="*/ 53 h 100"/>
              <a:gd name="connsiteX75-12303" fmla="*/ 11 w 485"/>
              <a:gd name="connsiteY75-12304" fmla="*/ 48 h 100"/>
              <a:gd name="connsiteX76-12305" fmla="*/ 21 w 485"/>
              <a:gd name="connsiteY76-12306" fmla="*/ 42 h 100"/>
              <a:gd name="connsiteX77-12307" fmla="*/ 26 w 485"/>
              <a:gd name="connsiteY77-12308" fmla="*/ 37 h 100"/>
              <a:gd name="connsiteX78-12309" fmla="*/ 32 w 485"/>
              <a:gd name="connsiteY78-12310" fmla="*/ 32 h 100"/>
              <a:gd name="connsiteX79-12311" fmla="*/ 42 w 485"/>
              <a:gd name="connsiteY79-12312" fmla="*/ 27 h 100"/>
              <a:gd name="connsiteX0-12313" fmla="*/ 84 w 485"/>
              <a:gd name="connsiteY0-12314" fmla="*/ 42 h 100"/>
              <a:gd name="connsiteX1-12315" fmla="*/ 84 w 485"/>
              <a:gd name="connsiteY1-12316" fmla="*/ 42 h 100"/>
              <a:gd name="connsiteX2-12317" fmla="*/ 84 w 485"/>
              <a:gd name="connsiteY2-12318" fmla="*/ 48 h 100"/>
              <a:gd name="connsiteX3-12319" fmla="*/ 90 w 485"/>
              <a:gd name="connsiteY3-12320" fmla="*/ 48 h 100"/>
              <a:gd name="connsiteX4-12321" fmla="*/ 95 w 485"/>
              <a:gd name="connsiteY4-12322" fmla="*/ 48 h 100"/>
              <a:gd name="connsiteX5-12323" fmla="*/ 100 w 485"/>
              <a:gd name="connsiteY5-12324" fmla="*/ 48 h 100"/>
              <a:gd name="connsiteX6-12325" fmla="*/ 111 w 485"/>
              <a:gd name="connsiteY6-12326" fmla="*/ 48 h 100"/>
              <a:gd name="connsiteX7-12327" fmla="*/ 121 w 485"/>
              <a:gd name="connsiteY7-12328" fmla="*/ 42 h 100"/>
              <a:gd name="connsiteX8-12329" fmla="*/ 137 w 485"/>
              <a:gd name="connsiteY8-12330" fmla="*/ 42 h 100"/>
              <a:gd name="connsiteX9-12331" fmla="*/ 153 w 485"/>
              <a:gd name="connsiteY9-12332" fmla="*/ 42 h 100"/>
              <a:gd name="connsiteX10-12333" fmla="*/ 174 w 485"/>
              <a:gd name="connsiteY10-12334" fmla="*/ 37 h 100"/>
              <a:gd name="connsiteX11-12335" fmla="*/ 216 w 485"/>
              <a:gd name="connsiteY11-12336" fmla="*/ 32 h 100"/>
              <a:gd name="connsiteX12-12337" fmla="*/ 258 w 485"/>
              <a:gd name="connsiteY12-12338" fmla="*/ 27 h 100"/>
              <a:gd name="connsiteX13-12339" fmla="*/ 295 w 485"/>
              <a:gd name="connsiteY13-12340" fmla="*/ 21 h 100"/>
              <a:gd name="connsiteX14-12341" fmla="*/ 332 w 485"/>
              <a:gd name="connsiteY14-12342" fmla="*/ 11 h 100"/>
              <a:gd name="connsiteX15-12343" fmla="*/ 348 w 485"/>
              <a:gd name="connsiteY15-12344" fmla="*/ 11 h 100"/>
              <a:gd name="connsiteX16-12345" fmla="*/ 364 w 485"/>
              <a:gd name="connsiteY16-12346" fmla="*/ 5 h 100"/>
              <a:gd name="connsiteX17-12347" fmla="*/ 374 w 485"/>
              <a:gd name="connsiteY17-12348" fmla="*/ 5 h 100"/>
              <a:gd name="connsiteX18-12349" fmla="*/ 390 w 485"/>
              <a:gd name="connsiteY18-12350" fmla="*/ 0 h 100"/>
              <a:gd name="connsiteX19-12351" fmla="*/ 395 w 485"/>
              <a:gd name="connsiteY19-12352" fmla="*/ 0 h 100"/>
              <a:gd name="connsiteX20-12353" fmla="*/ 406 w 485"/>
              <a:gd name="connsiteY20-12354" fmla="*/ 0 h 100"/>
              <a:gd name="connsiteX21-12355" fmla="*/ 406 w 485"/>
              <a:gd name="connsiteY21-12356" fmla="*/ 0 h 100"/>
              <a:gd name="connsiteX22-12357" fmla="*/ 411 w 485"/>
              <a:gd name="connsiteY22-12358" fmla="*/ 0 h 100"/>
              <a:gd name="connsiteX23-12359" fmla="*/ 416 w 485"/>
              <a:gd name="connsiteY23-12360" fmla="*/ 0 h 100"/>
              <a:gd name="connsiteX24-12361" fmla="*/ 422 w 485"/>
              <a:gd name="connsiteY24-12362" fmla="*/ 0 h 100"/>
              <a:gd name="connsiteX25-12363" fmla="*/ 427 w 485"/>
              <a:gd name="connsiteY25-12364" fmla="*/ 0 h 100"/>
              <a:gd name="connsiteX26-12365" fmla="*/ 437 w 485"/>
              <a:gd name="connsiteY26-12366" fmla="*/ 0 h 100"/>
              <a:gd name="connsiteX27-12367" fmla="*/ 443 w 485"/>
              <a:gd name="connsiteY27-12368" fmla="*/ 5 h 100"/>
              <a:gd name="connsiteX28-12369" fmla="*/ 453 w 485"/>
              <a:gd name="connsiteY28-12370" fmla="*/ 5 h 100"/>
              <a:gd name="connsiteX29-12371" fmla="*/ 464 w 485"/>
              <a:gd name="connsiteY29-12372" fmla="*/ 11 h 100"/>
              <a:gd name="connsiteX30-12373" fmla="*/ 469 w 485"/>
              <a:gd name="connsiteY30-12374" fmla="*/ 16 h 100"/>
              <a:gd name="connsiteX31-12375" fmla="*/ 479 w 485"/>
              <a:gd name="connsiteY31-12376" fmla="*/ 27 h 100"/>
              <a:gd name="connsiteX32-12377" fmla="*/ 479 w 485"/>
              <a:gd name="connsiteY32-12378" fmla="*/ 32 h 100"/>
              <a:gd name="connsiteX33-12379" fmla="*/ 485 w 485"/>
              <a:gd name="connsiteY33-12380" fmla="*/ 32 h 100"/>
              <a:gd name="connsiteX34-12381" fmla="*/ 485 w 485"/>
              <a:gd name="connsiteY34-12382" fmla="*/ 37 h 100"/>
              <a:gd name="connsiteX35-12383" fmla="*/ 469 w 485"/>
              <a:gd name="connsiteY35-12384" fmla="*/ 42 h 100"/>
              <a:gd name="connsiteX36-12385" fmla="*/ 464 w 485"/>
              <a:gd name="connsiteY36-12386" fmla="*/ 42 h 100"/>
              <a:gd name="connsiteX37-12387" fmla="*/ 458 w 485"/>
              <a:gd name="connsiteY37-12388" fmla="*/ 42 h 100"/>
              <a:gd name="connsiteX38-12389" fmla="*/ 453 w 485"/>
              <a:gd name="connsiteY38-12390" fmla="*/ 42 h 100"/>
              <a:gd name="connsiteX39-12391" fmla="*/ 443 w 485"/>
              <a:gd name="connsiteY39-12392" fmla="*/ 42 h 100"/>
              <a:gd name="connsiteX40-12393" fmla="*/ 432 w 485"/>
              <a:gd name="connsiteY40-12394" fmla="*/ 42 h 100"/>
              <a:gd name="connsiteX41-12395" fmla="*/ 416 w 485"/>
              <a:gd name="connsiteY41-12396" fmla="*/ 48 h 100"/>
              <a:gd name="connsiteX42-12397" fmla="*/ 400 w 485"/>
              <a:gd name="connsiteY42-12398" fmla="*/ 48 h 100"/>
              <a:gd name="connsiteX43-12399" fmla="*/ 379 w 485"/>
              <a:gd name="connsiteY43-12400" fmla="*/ 48 h 100"/>
              <a:gd name="connsiteX44-12401" fmla="*/ 353 w 485"/>
              <a:gd name="connsiteY44-12402" fmla="*/ 53 h 100"/>
              <a:gd name="connsiteX45-12403" fmla="*/ 327 w 485"/>
              <a:gd name="connsiteY45-12404" fmla="*/ 53 h 100"/>
              <a:gd name="connsiteX46-12405" fmla="*/ 295 w 485"/>
              <a:gd name="connsiteY46-12406" fmla="*/ 53 h 100"/>
              <a:gd name="connsiteX47-12407" fmla="*/ 269 w 485"/>
              <a:gd name="connsiteY47-12408" fmla="*/ 58 h 100"/>
              <a:gd name="connsiteX48-12409" fmla="*/ 248 w 485"/>
              <a:gd name="connsiteY48-12410" fmla="*/ 58 h 100"/>
              <a:gd name="connsiteX49-12411" fmla="*/ 221 w 485"/>
              <a:gd name="connsiteY49-12412" fmla="*/ 63 h 100"/>
              <a:gd name="connsiteX50-12413" fmla="*/ 200 w 485"/>
              <a:gd name="connsiteY50-12414" fmla="*/ 63 h 100"/>
              <a:gd name="connsiteX51-12415" fmla="*/ 184 w 485"/>
              <a:gd name="connsiteY51-12416" fmla="*/ 69 h 100"/>
              <a:gd name="connsiteX52-12417" fmla="*/ 163 w 485"/>
              <a:gd name="connsiteY52-12418" fmla="*/ 69 h 100"/>
              <a:gd name="connsiteX53-12419" fmla="*/ 148 w 485"/>
              <a:gd name="connsiteY53-12420" fmla="*/ 69 h 100"/>
              <a:gd name="connsiteX54-12421" fmla="*/ 137 w 485"/>
              <a:gd name="connsiteY54-12422" fmla="*/ 74 h 100"/>
              <a:gd name="connsiteX55-12423" fmla="*/ 121 w 485"/>
              <a:gd name="connsiteY55-12424" fmla="*/ 74 h 100"/>
              <a:gd name="connsiteX56-12425" fmla="*/ 111 w 485"/>
              <a:gd name="connsiteY56-12426" fmla="*/ 79 h 100"/>
              <a:gd name="connsiteX57-12427" fmla="*/ 100 w 485"/>
              <a:gd name="connsiteY57-12428" fmla="*/ 79 h 100"/>
              <a:gd name="connsiteX58-12429" fmla="*/ 90 w 485"/>
              <a:gd name="connsiteY58-12430" fmla="*/ 85 h 100"/>
              <a:gd name="connsiteX59-12431" fmla="*/ 84 w 485"/>
              <a:gd name="connsiteY59-12432" fmla="*/ 85 h 100"/>
              <a:gd name="connsiteX60-12433" fmla="*/ 69 w 485"/>
              <a:gd name="connsiteY60-12434" fmla="*/ 90 h 100"/>
              <a:gd name="connsiteX61-12435" fmla="*/ 53 w 485"/>
              <a:gd name="connsiteY61-12436" fmla="*/ 95 h 100"/>
              <a:gd name="connsiteX62-12437" fmla="*/ 48 w 485"/>
              <a:gd name="connsiteY62-12438" fmla="*/ 100 h 100"/>
              <a:gd name="connsiteX63-12439" fmla="*/ 37 w 485"/>
              <a:gd name="connsiteY63-12440" fmla="*/ 100 h 100"/>
              <a:gd name="connsiteX64-12441" fmla="*/ 32 w 485"/>
              <a:gd name="connsiteY64-12442" fmla="*/ 100 h 100"/>
              <a:gd name="connsiteX65-12443" fmla="*/ 26 w 485"/>
              <a:gd name="connsiteY65-12444" fmla="*/ 95 h 100"/>
              <a:gd name="connsiteX66-12445" fmla="*/ 21 w 485"/>
              <a:gd name="connsiteY66-12446" fmla="*/ 95 h 100"/>
              <a:gd name="connsiteX67-12447" fmla="*/ 16 w 485"/>
              <a:gd name="connsiteY67-12448" fmla="*/ 90 h 100"/>
              <a:gd name="connsiteX68-12449" fmla="*/ 11 w 485"/>
              <a:gd name="connsiteY68-12450" fmla="*/ 85 h 100"/>
              <a:gd name="connsiteX69-12451" fmla="*/ 5 w 485"/>
              <a:gd name="connsiteY69-12452" fmla="*/ 79 h 100"/>
              <a:gd name="connsiteX70-12453" fmla="*/ 0 w 485"/>
              <a:gd name="connsiteY70-12454" fmla="*/ 74 h 100"/>
              <a:gd name="connsiteX71-12455" fmla="*/ 0 w 485"/>
              <a:gd name="connsiteY71-12456" fmla="*/ 69 h 100"/>
              <a:gd name="connsiteX72-12457" fmla="*/ 0 w 485"/>
              <a:gd name="connsiteY72-12458" fmla="*/ 63 h 100"/>
              <a:gd name="connsiteX73-12459" fmla="*/ 0 w 485"/>
              <a:gd name="connsiteY73-12460" fmla="*/ 58 h 100"/>
              <a:gd name="connsiteX74-12461" fmla="*/ 5 w 485"/>
              <a:gd name="connsiteY74-12462" fmla="*/ 53 h 100"/>
              <a:gd name="connsiteX75-12463" fmla="*/ 11 w 485"/>
              <a:gd name="connsiteY75-12464" fmla="*/ 48 h 100"/>
              <a:gd name="connsiteX76-12465" fmla="*/ 21 w 485"/>
              <a:gd name="connsiteY76-12466" fmla="*/ 42 h 100"/>
              <a:gd name="connsiteX77-12467" fmla="*/ 26 w 485"/>
              <a:gd name="connsiteY77-12468" fmla="*/ 37 h 100"/>
              <a:gd name="connsiteX78-12469" fmla="*/ 32 w 485"/>
              <a:gd name="connsiteY78-12470" fmla="*/ 32 h 100"/>
              <a:gd name="connsiteX0-12471" fmla="*/ 84 w 485"/>
              <a:gd name="connsiteY0-12472" fmla="*/ 42 h 100"/>
              <a:gd name="connsiteX1-12473" fmla="*/ 84 w 485"/>
              <a:gd name="connsiteY1-12474" fmla="*/ 42 h 100"/>
              <a:gd name="connsiteX2-12475" fmla="*/ 84 w 485"/>
              <a:gd name="connsiteY2-12476" fmla="*/ 48 h 100"/>
              <a:gd name="connsiteX3-12477" fmla="*/ 90 w 485"/>
              <a:gd name="connsiteY3-12478" fmla="*/ 48 h 100"/>
              <a:gd name="connsiteX4-12479" fmla="*/ 95 w 485"/>
              <a:gd name="connsiteY4-12480" fmla="*/ 48 h 100"/>
              <a:gd name="connsiteX5-12481" fmla="*/ 100 w 485"/>
              <a:gd name="connsiteY5-12482" fmla="*/ 48 h 100"/>
              <a:gd name="connsiteX6-12483" fmla="*/ 111 w 485"/>
              <a:gd name="connsiteY6-12484" fmla="*/ 48 h 100"/>
              <a:gd name="connsiteX7-12485" fmla="*/ 121 w 485"/>
              <a:gd name="connsiteY7-12486" fmla="*/ 42 h 100"/>
              <a:gd name="connsiteX8-12487" fmla="*/ 137 w 485"/>
              <a:gd name="connsiteY8-12488" fmla="*/ 42 h 100"/>
              <a:gd name="connsiteX9-12489" fmla="*/ 153 w 485"/>
              <a:gd name="connsiteY9-12490" fmla="*/ 42 h 100"/>
              <a:gd name="connsiteX10-12491" fmla="*/ 174 w 485"/>
              <a:gd name="connsiteY10-12492" fmla="*/ 37 h 100"/>
              <a:gd name="connsiteX11-12493" fmla="*/ 216 w 485"/>
              <a:gd name="connsiteY11-12494" fmla="*/ 32 h 100"/>
              <a:gd name="connsiteX12-12495" fmla="*/ 258 w 485"/>
              <a:gd name="connsiteY12-12496" fmla="*/ 27 h 100"/>
              <a:gd name="connsiteX13-12497" fmla="*/ 295 w 485"/>
              <a:gd name="connsiteY13-12498" fmla="*/ 21 h 100"/>
              <a:gd name="connsiteX14-12499" fmla="*/ 332 w 485"/>
              <a:gd name="connsiteY14-12500" fmla="*/ 11 h 100"/>
              <a:gd name="connsiteX15-12501" fmla="*/ 348 w 485"/>
              <a:gd name="connsiteY15-12502" fmla="*/ 11 h 100"/>
              <a:gd name="connsiteX16-12503" fmla="*/ 364 w 485"/>
              <a:gd name="connsiteY16-12504" fmla="*/ 5 h 100"/>
              <a:gd name="connsiteX17-12505" fmla="*/ 374 w 485"/>
              <a:gd name="connsiteY17-12506" fmla="*/ 5 h 100"/>
              <a:gd name="connsiteX18-12507" fmla="*/ 390 w 485"/>
              <a:gd name="connsiteY18-12508" fmla="*/ 0 h 100"/>
              <a:gd name="connsiteX19-12509" fmla="*/ 395 w 485"/>
              <a:gd name="connsiteY19-12510" fmla="*/ 0 h 100"/>
              <a:gd name="connsiteX20-12511" fmla="*/ 406 w 485"/>
              <a:gd name="connsiteY20-12512" fmla="*/ 0 h 100"/>
              <a:gd name="connsiteX21-12513" fmla="*/ 406 w 485"/>
              <a:gd name="connsiteY21-12514" fmla="*/ 0 h 100"/>
              <a:gd name="connsiteX22-12515" fmla="*/ 411 w 485"/>
              <a:gd name="connsiteY22-12516" fmla="*/ 0 h 100"/>
              <a:gd name="connsiteX23-12517" fmla="*/ 416 w 485"/>
              <a:gd name="connsiteY23-12518" fmla="*/ 0 h 100"/>
              <a:gd name="connsiteX24-12519" fmla="*/ 422 w 485"/>
              <a:gd name="connsiteY24-12520" fmla="*/ 0 h 100"/>
              <a:gd name="connsiteX25-12521" fmla="*/ 427 w 485"/>
              <a:gd name="connsiteY25-12522" fmla="*/ 0 h 100"/>
              <a:gd name="connsiteX26-12523" fmla="*/ 437 w 485"/>
              <a:gd name="connsiteY26-12524" fmla="*/ 0 h 100"/>
              <a:gd name="connsiteX27-12525" fmla="*/ 443 w 485"/>
              <a:gd name="connsiteY27-12526" fmla="*/ 5 h 100"/>
              <a:gd name="connsiteX28-12527" fmla="*/ 453 w 485"/>
              <a:gd name="connsiteY28-12528" fmla="*/ 5 h 100"/>
              <a:gd name="connsiteX29-12529" fmla="*/ 464 w 485"/>
              <a:gd name="connsiteY29-12530" fmla="*/ 11 h 100"/>
              <a:gd name="connsiteX30-12531" fmla="*/ 469 w 485"/>
              <a:gd name="connsiteY30-12532" fmla="*/ 16 h 100"/>
              <a:gd name="connsiteX31-12533" fmla="*/ 479 w 485"/>
              <a:gd name="connsiteY31-12534" fmla="*/ 27 h 100"/>
              <a:gd name="connsiteX32-12535" fmla="*/ 479 w 485"/>
              <a:gd name="connsiteY32-12536" fmla="*/ 32 h 100"/>
              <a:gd name="connsiteX33-12537" fmla="*/ 485 w 485"/>
              <a:gd name="connsiteY33-12538" fmla="*/ 32 h 100"/>
              <a:gd name="connsiteX34-12539" fmla="*/ 485 w 485"/>
              <a:gd name="connsiteY34-12540" fmla="*/ 37 h 100"/>
              <a:gd name="connsiteX35-12541" fmla="*/ 469 w 485"/>
              <a:gd name="connsiteY35-12542" fmla="*/ 42 h 100"/>
              <a:gd name="connsiteX36-12543" fmla="*/ 464 w 485"/>
              <a:gd name="connsiteY36-12544" fmla="*/ 42 h 100"/>
              <a:gd name="connsiteX37-12545" fmla="*/ 458 w 485"/>
              <a:gd name="connsiteY37-12546" fmla="*/ 42 h 100"/>
              <a:gd name="connsiteX38-12547" fmla="*/ 453 w 485"/>
              <a:gd name="connsiteY38-12548" fmla="*/ 42 h 100"/>
              <a:gd name="connsiteX39-12549" fmla="*/ 443 w 485"/>
              <a:gd name="connsiteY39-12550" fmla="*/ 42 h 100"/>
              <a:gd name="connsiteX40-12551" fmla="*/ 432 w 485"/>
              <a:gd name="connsiteY40-12552" fmla="*/ 42 h 100"/>
              <a:gd name="connsiteX41-12553" fmla="*/ 416 w 485"/>
              <a:gd name="connsiteY41-12554" fmla="*/ 48 h 100"/>
              <a:gd name="connsiteX42-12555" fmla="*/ 400 w 485"/>
              <a:gd name="connsiteY42-12556" fmla="*/ 48 h 100"/>
              <a:gd name="connsiteX43-12557" fmla="*/ 379 w 485"/>
              <a:gd name="connsiteY43-12558" fmla="*/ 48 h 100"/>
              <a:gd name="connsiteX44-12559" fmla="*/ 353 w 485"/>
              <a:gd name="connsiteY44-12560" fmla="*/ 53 h 100"/>
              <a:gd name="connsiteX45-12561" fmla="*/ 327 w 485"/>
              <a:gd name="connsiteY45-12562" fmla="*/ 53 h 100"/>
              <a:gd name="connsiteX46-12563" fmla="*/ 295 w 485"/>
              <a:gd name="connsiteY46-12564" fmla="*/ 53 h 100"/>
              <a:gd name="connsiteX47-12565" fmla="*/ 269 w 485"/>
              <a:gd name="connsiteY47-12566" fmla="*/ 58 h 100"/>
              <a:gd name="connsiteX48-12567" fmla="*/ 248 w 485"/>
              <a:gd name="connsiteY48-12568" fmla="*/ 58 h 100"/>
              <a:gd name="connsiteX49-12569" fmla="*/ 221 w 485"/>
              <a:gd name="connsiteY49-12570" fmla="*/ 63 h 100"/>
              <a:gd name="connsiteX50-12571" fmla="*/ 200 w 485"/>
              <a:gd name="connsiteY50-12572" fmla="*/ 63 h 100"/>
              <a:gd name="connsiteX51-12573" fmla="*/ 184 w 485"/>
              <a:gd name="connsiteY51-12574" fmla="*/ 69 h 100"/>
              <a:gd name="connsiteX52-12575" fmla="*/ 163 w 485"/>
              <a:gd name="connsiteY52-12576" fmla="*/ 69 h 100"/>
              <a:gd name="connsiteX53-12577" fmla="*/ 148 w 485"/>
              <a:gd name="connsiteY53-12578" fmla="*/ 69 h 100"/>
              <a:gd name="connsiteX54-12579" fmla="*/ 137 w 485"/>
              <a:gd name="connsiteY54-12580" fmla="*/ 74 h 100"/>
              <a:gd name="connsiteX55-12581" fmla="*/ 121 w 485"/>
              <a:gd name="connsiteY55-12582" fmla="*/ 74 h 100"/>
              <a:gd name="connsiteX56-12583" fmla="*/ 111 w 485"/>
              <a:gd name="connsiteY56-12584" fmla="*/ 79 h 100"/>
              <a:gd name="connsiteX57-12585" fmla="*/ 100 w 485"/>
              <a:gd name="connsiteY57-12586" fmla="*/ 79 h 100"/>
              <a:gd name="connsiteX58-12587" fmla="*/ 90 w 485"/>
              <a:gd name="connsiteY58-12588" fmla="*/ 85 h 100"/>
              <a:gd name="connsiteX59-12589" fmla="*/ 84 w 485"/>
              <a:gd name="connsiteY59-12590" fmla="*/ 85 h 100"/>
              <a:gd name="connsiteX60-12591" fmla="*/ 69 w 485"/>
              <a:gd name="connsiteY60-12592" fmla="*/ 90 h 100"/>
              <a:gd name="connsiteX61-12593" fmla="*/ 53 w 485"/>
              <a:gd name="connsiteY61-12594" fmla="*/ 95 h 100"/>
              <a:gd name="connsiteX62-12595" fmla="*/ 48 w 485"/>
              <a:gd name="connsiteY62-12596" fmla="*/ 100 h 100"/>
              <a:gd name="connsiteX63-12597" fmla="*/ 37 w 485"/>
              <a:gd name="connsiteY63-12598" fmla="*/ 100 h 100"/>
              <a:gd name="connsiteX64-12599" fmla="*/ 32 w 485"/>
              <a:gd name="connsiteY64-12600" fmla="*/ 100 h 100"/>
              <a:gd name="connsiteX65-12601" fmla="*/ 26 w 485"/>
              <a:gd name="connsiteY65-12602" fmla="*/ 95 h 100"/>
              <a:gd name="connsiteX66-12603" fmla="*/ 21 w 485"/>
              <a:gd name="connsiteY66-12604" fmla="*/ 95 h 100"/>
              <a:gd name="connsiteX67-12605" fmla="*/ 16 w 485"/>
              <a:gd name="connsiteY67-12606" fmla="*/ 90 h 100"/>
              <a:gd name="connsiteX68-12607" fmla="*/ 11 w 485"/>
              <a:gd name="connsiteY68-12608" fmla="*/ 85 h 100"/>
              <a:gd name="connsiteX69-12609" fmla="*/ 5 w 485"/>
              <a:gd name="connsiteY69-12610" fmla="*/ 79 h 100"/>
              <a:gd name="connsiteX70-12611" fmla="*/ 0 w 485"/>
              <a:gd name="connsiteY70-12612" fmla="*/ 74 h 100"/>
              <a:gd name="connsiteX71-12613" fmla="*/ 0 w 485"/>
              <a:gd name="connsiteY71-12614" fmla="*/ 69 h 100"/>
              <a:gd name="connsiteX72-12615" fmla="*/ 0 w 485"/>
              <a:gd name="connsiteY72-12616" fmla="*/ 63 h 100"/>
              <a:gd name="connsiteX73-12617" fmla="*/ 0 w 485"/>
              <a:gd name="connsiteY73-12618" fmla="*/ 58 h 100"/>
              <a:gd name="connsiteX74-12619" fmla="*/ 5 w 485"/>
              <a:gd name="connsiteY74-12620" fmla="*/ 53 h 100"/>
              <a:gd name="connsiteX75-12621" fmla="*/ 11 w 485"/>
              <a:gd name="connsiteY75-12622" fmla="*/ 48 h 100"/>
              <a:gd name="connsiteX76-12623" fmla="*/ 21 w 485"/>
              <a:gd name="connsiteY76-12624" fmla="*/ 42 h 100"/>
              <a:gd name="connsiteX77-12625" fmla="*/ 26 w 485"/>
              <a:gd name="connsiteY77-12626" fmla="*/ 37 h 100"/>
              <a:gd name="connsiteX0-12627" fmla="*/ 84 w 485"/>
              <a:gd name="connsiteY0-12628" fmla="*/ 42 h 100"/>
              <a:gd name="connsiteX1-12629" fmla="*/ 84 w 485"/>
              <a:gd name="connsiteY1-12630" fmla="*/ 42 h 100"/>
              <a:gd name="connsiteX2-12631" fmla="*/ 84 w 485"/>
              <a:gd name="connsiteY2-12632" fmla="*/ 48 h 100"/>
              <a:gd name="connsiteX3-12633" fmla="*/ 90 w 485"/>
              <a:gd name="connsiteY3-12634" fmla="*/ 48 h 100"/>
              <a:gd name="connsiteX4-12635" fmla="*/ 95 w 485"/>
              <a:gd name="connsiteY4-12636" fmla="*/ 48 h 100"/>
              <a:gd name="connsiteX5-12637" fmla="*/ 100 w 485"/>
              <a:gd name="connsiteY5-12638" fmla="*/ 48 h 100"/>
              <a:gd name="connsiteX6-12639" fmla="*/ 111 w 485"/>
              <a:gd name="connsiteY6-12640" fmla="*/ 48 h 100"/>
              <a:gd name="connsiteX7-12641" fmla="*/ 121 w 485"/>
              <a:gd name="connsiteY7-12642" fmla="*/ 42 h 100"/>
              <a:gd name="connsiteX8-12643" fmla="*/ 137 w 485"/>
              <a:gd name="connsiteY8-12644" fmla="*/ 42 h 100"/>
              <a:gd name="connsiteX9-12645" fmla="*/ 153 w 485"/>
              <a:gd name="connsiteY9-12646" fmla="*/ 42 h 100"/>
              <a:gd name="connsiteX10-12647" fmla="*/ 174 w 485"/>
              <a:gd name="connsiteY10-12648" fmla="*/ 37 h 100"/>
              <a:gd name="connsiteX11-12649" fmla="*/ 216 w 485"/>
              <a:gd name="connsiteY11-12650" fmla="*/ 32 h 100"/>
              <a:gd name="connsiteX12-12651" fmla="*/ 258 w 485"/>
              <a:gd name="connsiteY12-12652" fmla="*/ 27 h 100"/>
              <a:gd name="connsiteX13-12653" fmla="*/ 295 w 485"/>
              <a:gd name="connsiteY13-12654" fmla="*/ 21 h 100"/>
              <a:gd name="connsiteX14-12655" fmla="*/ 332 w 485"/>
              <a:gd name="connsiteY14-12656" fmla="*/ 11 h 100"/>
              <a:gd name="connsiteX15-12657" fmla="*/ 348 w 485"/>
              <a:gd name="connsiteY15-12658" fmla="*/ 11 h 100"/>
              <a:gd name="connsiteX16-12659" fmla="*/ 364 w 485"/>
              <a:gd name="connsiteY16-12660" fmla="*/ 5 h 100"/>
              <a:gd name="connsiteX17-12661" fmla="*/ 374 w 485"/>
              <a:gd name="connsiteY17-12662" fmla="*/ 5 h 100"/>
              <a:gd name="connsiteX18-12663" fmla="*/ 390 w 485"/>
              <a:gd name="connsiteY18-12664" fmla="*/ 0 h 100"/>
              <a:gd name="connsiteX19-12665" fmla="*/ 395 w 485"/>
              <a:gd name="connsiteY19-12666" fmla="*/ 0 h 100"/>
              <a:gd name="connsiteX20-12667" fmla="*/ 406 w 485"/>
              <a:gd name="connsiteY20-12668" fmla="*/ 0 h 100"/>
              <a:gd name="connsiteX21-12669" fmla="*/ 406 w 485"/>
              <a:gd name="connsiteY21-12670" fmla="*/ 0 h 100"/>
              <a:gd name="connsiteX22-12671" fmla="*/ 411 w 485"/>
              <a:gd name="connsiteY22-12672" fmla="*/ 0 h 100"/>
              <a:gd name="connsiteX23-12673" fmla="*/ 416 w 485"/>
              <a:gd name="connsiteY23-12674" fmla="*/ 0 h 100"/>
              <a:gd name="connsiteX24-12675" fmla="*/ 422 w 485"/>
              <a:gd name="connsiteY24-12676" fmla="*/ 0 h 100"/>
              <a:gd name="connsiteX25-12677" fmla="*/ 427 w 485"/>
              <a:gd name="connsiteY25-12678" fmla="*/ 0 h 100"/>
              <a:gd name="connsiteX26-12679" fmla="*/ 437 w 485"/>
              <a:gd name="connsiteY26-12680" fmla="*/ 0 h 100"/>
              <a:gd name="connsiteX27-12681" fmla="*/ 443 w 485"/>
              <a:gd name="connsiteY27-12682" fmla="*/ 5 h 100"/>
              <a:gd name="connsiteX28-12683" fmla="*/ 453 w 485"/>
              <a:gd name="connsiteY28-12684" fmla="*/ 5 h 100"/>
              <a:gd name="connsiteX29-12685" fmla="*/ 464 w 485"/>
              <a:gd name="connsiteY29-12686" fmla="*/ 11 h 100"/>
              <a:gd name="connsiteX30-12687" fmla="*/ 469 w 485"/>
              <a:gd name="connsiteY30-12688" fmla="*/ 16 h 100"/>
              <a:gd name="connsiteX31-12689" fmla="*/ 479 w 485"/>
              <a:gd name="connsiteY31-12690" fmla="*/ 27 h 100"/>
              <a:gd name="connsiteX32-12691" fmla="*/ 479 w 485"/>
              <a:gd name="connsiteY32-12692" fmla="*/ 32 h 100"/>
              <a:gd name="connsiteX33-12693" fmla="*/ 485 w 485"/>
              <a:gd name="connsiteY33-12694" fmla="*/ 32 h 100"/>
              <a:gd name="connsiteX34-12695" fmla="*/ 485 w 485"/>
              <a:gd name="connsiteY34-12696" fmla="*/ 37 h 100"/>
              <a:gd name="connsiteX35-12697" fmla="*/ 469 w 485"/>
              <a:gd name="connsiteY35-12698" fmla="*/ 42 h 100"/>
              <a:gd name="connsiteX36-12699" fmla="*/ 464 w 485"/>
              <a:gd name="connsiteY36-12700" fmla="*/ 42 h 100"/>
              <a:gd name="connsiteX37-12701" fmla="*/ 458 w 485"/>
              <a:gd name="connsiteY37-12702" fmla="*/ 42 h 100"/>
              <a:gd name="connsiteX38-12703" fmla="*/ 453 w 485"/>
              <a:gd name="connsiteY38-12704" fmla="*/ 42 h 100"/>
              <a:gd name="connsiteX39-12705" fmla="*/ 443 w 485"/>
              <a:gd name="connsiteY39-12706" fmla="*/ 42 h 100"/>
              <a:gd name="connsiteX40-12707" fmla="*/ 432 w 485"/>
              <a:gd name="connsiteY40-12708" fmla="*/ 42 h 100"/>
              <a:gd name="connsiteX41-12709" fmla="*/ 416 w 485"/>
              <a:gd name="connsiteY41-12710" fmla="*/ 48 h 100"/>
              <a:gd name="connsiteX42-12711" fmla="*/ 400 w 485"/>
              <a:gd name="connsiteY42-12712" fmla="*/ 48 h 100"/>
              <a:gd name="connsiteX43-12713" fmla="*/ 379 w 485"/>
              <a:gd name="connsiteY43-12714" fmla="*/ 48 h 100"/>
              <a:gd name="connsiteX44-12715" fmla="*/ 353 w 485"/>
              <a:gd name="connsiteY44-12716" fmla="*/ 53 h 100"/>
              <a:gd name="connsiteX45-12717" fmla="*/ 327 w 485"/>
              <a:gd name="connsiteY45-12718" fmla="*/ 53 h 100"/>
              <a:gd name="connsiteX46-12719" fmla="*/ 295 w 485"/>
              <a:gd name="connsiteY46-12720" fmla="*/ 53 h 100"/>
              <a:gd name="connsiteX47-12721" fmla="*/ 269 w 485"/>
              <a:gd name="connsiteY47-12722" fmla="*/ 58 h 100"/>
              <a:gd name="connsiteX48-12723" fmla="*/ 248 w 485"/>
              <a:gd name="connsiteY48-12724" fmla="*/ 58 h 100"/>
              <a:gd name="connsiteX49-12725" fmla="*/ 221 w 485"/>
              <a:gd name="connsiteY49-12726" fmla="*/ 63 h 100"/>
              <a:gd name="connsiteX50-12727" fmla="*/ 200 w 485"/>
              <a:gd name="connsiteY50-12728" fmla="*/ 63 h 100"/>
              <a:gd name="connsiteX51-12729" fmla="*/ 184 w 485"/>
              <a:gd name="connsiteY51-12730" fmla="*/ 69 h 100"/>
              <a:gd name="connsiteX52-12731" fmla="*/ 163 w 485"/>
              <a:gd name="connsiteY52-12732" fmla="*/ 69 h 100"/>
              <a:gd name="connsiteX53-12733" fmla="*/ 148 w 485"/>
              <a:gd name="connsiteY53-12734" fmla="*/ 69 h 100"/>
              <a:gd name="connsiteX54-12735" fmla="*/ 137 w 485"/>
              <a:gd name="connsiteY54-12736" fmla="*/ 74 h 100"/>
              <a:gd name="connsiteX55-12737" fmla="*/ 121 w 485"/>
              <a:gd name="connsiteY55-12738" fmla="*/ 74 h 100"/>
              <a:gd name="connsiteX56-12739" fmla="*/ 111 w 485"/>
              <a:gd name="connsiteY56-12740" fmla="*/ 79 h 100"/>
              <a:gd name="connsiteX57-12741" fmla="*/ 100 w 485"/>
              <a:gd name="connsiteY57-12742" fmla="*/ 79 h 100"/>
              <a:gd name="connsiteX58-12743" fmla="*/ 90 w 485"/>
              <a:gd name="connsiteY58-12744" fmla="*/ 85 h 100"/>
              <a:gd name="connsiteX59-12745" fmla="*/ 84 w 485"/>
              <a:gd name="connsiteY59-12746" fmla="*/ 85 h 100"/>
              <a:gd name="connsiteX60-12747" fmla="*/ 69 w 485"/>
              <a:gd name="connsiteY60-12748" fmla="*/ 90 h 100"/>
              <a:gd name="connsiteX61-12749" fmla="*/ 53 w 485"/>
              <a:gd name="connsiteY61-12750" fmla="*/ 95 h 100"/>
              <a:gd name="connsiteX62-12751" fmla="*/ 48 w 485"/>
              <a:gd name="connsiteY62-12752" fmla="*/ 100 h 100"/>
              <a:gd name="connsiteX63-12753" fmla="*/ 37 w 485"/>
              <a:gd name="connsiteY63-12754" fmla="*/ 100 h 100"/>
              <a:gd name="connsiteX64-12755" fmla="*/ 32 w 485"/>
              <a:gd name="connsiteY64-12756" fmla="*/ 100 h 100"/>
              <a:gd name="connsiteX65-12757" fmla="*/ 26 w 485"/>
              <a:gd name="connsiteY65-12758" fmla="*/ 95 h 100"/>
              <a:gd name="connsiteX66-12759" fmla="*/ 21 w 485"/>
              <a:gd name="connsiteY66-12760" fmla="*/ 95 h 100"/>
              <a:gd name="connsiteX67-12761" fmla="*/ 16 w 485"/>
              <a:gd name="connsiteY67-12762" fmla="*/ 90 h 100"/>
              <a:gd name="connsiteX68-12763" fmla="*/ 11 w 485"/>
              <a:gd name="connsiteY68-12764" fmla="*/ 85 h 100"/>
              <a:gd name="connsiteX69-12765" fmla="*/ 5 w 485"/>
              <a:gd name="connsiteY69-12766" fmla="*/ 79 h 100"/>
              <a:gd name="connsiteX70-12767" fmla="*/ 0 w 485"/>
              <a:gd name="connsiteY70-12768" fmla="*/ 74 h 100"/>
              <a:gd name="connsiteX71-12769" fmla="*/ 0 w 485"/>
              <a:gd name="connsiteY71-12770" fmla="*/ 69 h 100"/>
              <a:gd name="connsiteX72-12771" fmla="*/ 0 w 485"/>
              <a:gd name="connsiteY72-12772" fmla="*/ 63 h 100"/>
              <a:gd name="connsiteX73-12773" fmla="*/ 0 w 485"/>
              <a:gd name="connsiteY73-12774" fmla="*/ 58 h 100"/>
              <a:gd name="connsiteX74-12775" fmla="*/ 5 w 485"/>
              <a:gd name="connsiteY74-12776" fmla="*/ 53 h 100"/>
              <a:gd name="connsiteX75-12777" fmla="*/ 11 w 485"/>
              <a:gd name="connsiteY75-12778" fmla="*/ 48 h 100"/>
              <a:gd name="connsiteX76-12779" fmla="*/ 26 w 485"/>
              <a:gd name="connsiteY76-12780" fmla="*/ 37 h 100"/>
              <a:gd name="connsiteX0-12781" fmla="*/ 84 w 485"/>
              <a:gd name="connsiteY0-12782" fmla="*/ 42 h 100"/>
              <a:gd name="connsiteX1-12783" fmla="*/ 84 w 485"/>
              <a:gd name="connsiteY1-12784" fmla="*/ 42 h 100"/>
              <a:gd name="connsiteX2-12785" fmla="*/ 84 w 485"/>
              <a:gd name="connsiteY2-12786" fmla="*/ 48 h 100"/>
              <a:gd name="connsiteX3-12787" fmla="*/ 90 w 485"/>
              <a:gd name="connsiteY3-12788" fmla="*/ 48 h 100"/>
              <a:gd name="connsiteX4-12789" fmla="*/ 95 w 485"/>
              <a:gd name="connsiteY4-12790" fmla="*/ 48 h 100"/>
              <a:gd name="connsiteX5-12791" fmla="*/ 100 w 485"/>
              <a:gd name="connsiteY5-12792" fmla="*/ 48 h 100"/>
              <a:gd name="connsiteX6-12793" fmla="*/ 111 w 485"/>
              <a:gd name="connsiteY6-12794" fmla="*/ 48 h 100"/>
              <a:gd name="connsiteX7-12795" fmla="*/ 121 w 485"/>
              <a:gd name="connsiteY7-12796" fmla="*/ 42 h 100"/>
              <a:gd name="connsiteX8-12797" fmla="*/ 137 w 485"/>
              <a:gd name="connsiteY8-12798" fmla="*/ 42 h 100"/>
              <a:gd name="connsiteX9-12799" fmla="*/ 153 w 485"/>
              <a:gd name="connsiteY9-12800" fmla="*/ 42 h 100"/>
              <a:gd name="connsiteX10-12801" fmla="*/ 174 w 485"/>
              <a:gd name="connsiteY10-12802" fmla="*/ 37 h 100"/>
              <a:gd name="connsiteX11-12803" fmla="*/ 216 w 485"/>
              <a:gd name="connsiteY11-12804" fmla="*/ 32 h 100"/>
              <a:gd name="connsiteX12-12805" fmla="*/ 258 w 485"/>
              <a:gd name="connsiteY12-12806" fmla="*/ 27 h 100"/>
              <a:gd name="connsiteX13-12807" fmla="*/ 295 w 485"/>
              <a:gd name="connsiteY13-12808" fmla="*/ 21 h 100"/>
              <a:gd name="connsiteX14-12809" fmla="*/ 332 w 485"/>
              <a:gd name="connsiteY14-12810" fmla="*/ 11 h 100"/>
              <a:gd name="connsiteX15-12811" fmla="*/ 348 w 485"/>
              <a:gd name="connsiteY15-12812" fmla="*/ 11 h 100"/>
              <a:gd name="connsiteX16-12813" fmla="*/ 364 w 485"/>
              <a:gd name="connsiteY16-12814" fmla="*/ 5 h 100"/>
              <a:gd name="connsiteX17-12815" fmla="*/ 374 w 485"/>
              <a:gd name="connsiteY17-12816" fmla="*/ 5 h 100"/>
              <a:gd name="connsiteX18-12817" fmla="*/ 390 w 485"/>
              <a:gd name="connsiteY18-12818" fmla="*/ 0 h 100"/>
              <a:gd name="connsiteX19-12819" fmla="*/ 395 w 485"/>
              <a:gd name="connsiteY19-12820" fmla="*/ 0 h 100"/>
              <a:gd name="connsiteX20-12821" fmla="*/ 406 w 485"/>
              <a:gd name="connsiteY20-12822" fmla="*/ 0 h 100"/>
              <a:gd name="connsiteX21-12823" fmla="*/ 406 w 485"/>
              <a:gd name="connsiteY21-12824" fmla="*/ 0 h 100"/>
              <a:gd name="connsiteX22-12825" fmla="*/ 411 w 485"/>
              <a:gd name="connsiteY22-12826" fmla="*/ 0 h 100"/>
              <a:gd name="connsiteX23-12827" fmla="*/ 416 w 485"/>
              <a:gd name="connsiteY23-12828" fmla="*/ 0 h 100"/>
              <a:gd name="connsiteX24-12829" fmla="*/ 422 w 485"/>
              <a:gd name="connsiteY24-12830" fmla="*/ 0 h 100"/>
              <a:gd name="connsiteX25-12831" fmla="*/ 427 w 485"/>
              <a:gd name="connsiteY25-12832" fmla="*/ 0 h 100"/>
              <a:gd name="connsiteX26-12833" fmla="*/ 437 w 485"/>
              <a:gd name="connsiteY26-12834" fmla="*/ 0 h 100"/>
              <a:gd name="connsiteX27-12835" fmla="*/ 443 w 485"/>
              <a:gd name="connsiteY27-12836" fmla="*/ 5 h 100"/>
              <a:gd name="connsiteX28-12837" fmla="*/ 453 w 485"/>
              <a:gd name="connsiteY28-12838" fmla="*/ 5 h 100"/>
              <a:gd name="connsiteX29-12839" fmla="*/ 464 w 485"/>
              <a:gd name="connsiteY29-12840" fmla="*/ 11 h 100"/>
              <a:gd name="connsiteX30-12841" fmla="*/ 469 w 485"/>
              <a:gd name="connsiteY30-12842" fmla="*/ 16 h 100"/>
              <a:gd name="connsiteX31-12843" fmla="*/ 479 w 485"/>
              <a:gd name="connsiteY31-12844" fmla="*/ 27 h 100"/>
              <a:gd name="connsiteX32-12845" fmla="*/ 479 w 485"/>
              <a:gd name="connsiteY32-12846" fmla="*/ 32 h 100"/>
              <a:gd name="connsiteX33-12847" fmla="*/ 485 w 485"/>
              <a:gd name="connsiteY33-12848" fmla="*/ 32 h 100"/>
              <a:gd name="connsiteX34-12849" fmla="*/ 485 w 485"/>
              <a:gd name="connsiteY34-12850" fmla="*/ 37 h 100"/>
              <a:gd name="connsiteX35-12851" fmla="*/ 469 w 485"/>
              <a:gd name="connsiteY35-12852" fmla="*/ 42 h 100"/>
              <a:gd name="connsiteX36-12853" fmla="*/ 464 w 485"/>
              <a:gd name="connsiteY36-12854" fmla="*/ 42 h 100"/>
              <a:gd name="connsiteX37-12855" fmla="*/ 458 w 485"/>
              <a:gd name="connsiteY37-12856" fmla="*/ 42 h 100"/>
              <a:gd name="connsiteX38-12857" fmla="*/ 453 w 485"/>
              <a:gd name="connsiteY38-12858" fmla="*/ 42 h 100"/>
              <a:gd name="connsiteX39-12859" fmla="*/ 443 w 485"/>
              <a:gd name="connsiteY39-12860" fmla="*/ 42 h 100"/>
              <a:gd name="connsiteX40-12861" fmla="*/ 432 w 485"/>
              <a:gd name="connsiteY40-12862" fmla="*/ 42 h 100"/>
              <a:gd name="connsiteX41-12863" fmla="*/ 416 w 485"/>
              <a:gd name="connsiteY41-12864" fmla="*/ 48 h 100"/>
              <a:gd name="connsiteX42-12865" fmla="*/ 400 w 485"/>
              <a:gd name="connsiteY42-12866" fmla="*/ 48 h 100"/>
              <a:gd name="connsiteX43-12867" fmla="*/ 379 w 485"/>
              <a:gd name="connsiteY43-12868" fmla="*/ 48 h 100"/>
              <a:gd name="connsiteX44-12869" fmla="*/ 353 w 485"/>
              <a:gd name="connsiteY44-12870" fmla="*/ 53 h 100"/>
              <a:gd name="connsiteX45-12871" fmla="*/ 327 w 485"/>
              <a:gd name="connsiteY45-12872" fmla="*/ 53 h 100"/>
              <a:gd name="connsiteX46-12873" fmla="*/ 295 w 485"/>
              <a:gd name="connsiteY46-12874" fmla="*/ 53 h 100"/>
              <a:gd name="connsiteX47-12875" fmla="*/ 269 w 485"/>
              <a:gd name="connsiteY47-12876" fmla="*/ 58 h 100"/>
              <a:gd name="connsiteX48-12877" fmla="*/ 248 w 485"/>
              <a:gd name="connsiteY48-12878" fmla="*/ 58 h 100"/>
              <a:gd name="connsiteX49-12879" fmla="*/ 221 w 485"/>
              <a:gd name="connsiteY49-12880" fmla="*/ 63 h 100"/>
              <a:gd name="connsiteX50-12881" fmla="*/ 200 w 485"/>
              <a:gd name="connsiteY50-12882" fmla="*/ 63 h 100"/>
              <a:gd name="connsiteX51-12883" fmla="*/ 184 w 485"/>
              <a:gd name="connsiteY51-12884" fmla="*/ 69 h 100"/>
              <a:gd name="connsiteX52-12885" fmla="*/ 163 w 485"/>
              <a:gd name="connsiteY52-12886" fmla="*/ 69 h 100"/>
              <a:gd name="connsiteX53-12887" fmla="*/ 148 w 485"/>
              <a:gd name="connsiteY53-12888" fmla="*/ 69 h 100"/>
              <a:gd name="connsiteX54-12889" fmla="*/ 137 w 485"/>
              <a:gd name="connsiteY54-12890" fmla="*/ 74 h 100"/>
              <a:gd name="connsiteX55-12891" fmla="*/ 121 w 485"/>
              <a:gd name="connsiteY55-12892" fmla="*/ 74 h 100"/>
              <a:gd name="connsiteX56-12893" fmla="*/ 111 w 485"/>
              <a:gd name="connsiteY56-12894" fmla="*/ 79 h 100"/>
              <a:gd name="connsiteX57-12895" fmla="*/ 100 w 485"/>
              <a:gd name="connsiteY57-12896" fmla="*/ 79 h 100"/>
              <a:gd name="connsiteX58-12897" fmla="*/ 90 w 485"/>
              <a:gd name="connsiteY58-12898" fmla="*/ 85 h 100"/>
              <a:gd name="connsiteX59-12899" fmla="*/ 84 w 485"/>
              <a:gd name="connsiteY59-12900" fmla="*/ 85 h 100"/>
              <a:gd name="connsiteX60-12901" fmla="*/ 69 w 485"/>
              <a:gd name="connsiteY60-12902" fmla="*/ 90 h 100"/>
              <a:gd name="connsiteX61-12903" fmla="*/ 53 w 485"/>
              <a:gd name="connsiteY61-12904" fmla="*/ 95 h 100"/>
              <a:gd name="connsiteX62-12905" fmla="*/ 48 w 485"/>
              <a:gd name="connsiteY62-12906" fmla="*/ 100 h 100"/>
              <a:gd name="connsiteX63-12907" fmla="*/ 37 w 485"/>
              <a:gd name="connsiteY63-12908" fmla="*/ 100 h 100"/>
              <a:gd name="connsiteX64-12909" fmla="*/ 32 w 485"/>
              <a:gd name="connsiteY64-12910" fmla="*/ 100 h 100"/>
              <a:gd name="connsiteX65-12911" fmla="*/ 26 w 485"/>
              <a:gd name="connsiteY65-12912" fmla="*/ 95 h 100"/>
              <a:gd name="connsiteX66-12913" fmla="*/ 21 w 485"/>
              <a:gd name="connsiteY66-12914" fmla="*/ 95 h 100"/>
              <a:gd name="connsiteX67-12915" fmla="*/ 16 w 485"/>
              <a:gd name="connsiteY67-12916" fmla="*/ 90 h 100"/>
              <a:gd name="connsiteX68-12917" fmla="*/ 11 w 485"/>
              <a:gd name="connsiteY68-12918" fmla="*/ 85 h 100"/>
              <a:gd name="connsiteX69-12919" fmla="*/ 5 w 485"/>
              <a:gd name="connsiteY69-12920" fmla="*/ 79 h 100"/>
              <a:gd name="connsiteX70-12921" fmla="*/ 0 w 485"/>
              <a:gd name="connsiteY70-12922" fmla="*/ 74 h 100"/>
              <a:gd name="connsiteX71-12923" fmla="*/ 0 w 485"/>
              <a:gd name="connsiteY71-12924" fmla="*/ 69 h 100"/>
              <a:gd name="connsiteX72-12925" fmla="*/ 0 w 485"/>
              <a:gd name="connsiteY72-12926" fmla="*/ 63 h 100"/>
              <a:gd name="connsiteX73-12927" fmla="*/ 0 w 485"/>
              <a:gd name="connsiteY73-12928" fmla="*/ 58 h 100"/>
              <a:gd name="connsiteX74-12929" fmla="*/ 5 w 485"/>
              <a:gd name="connsiteY74-12930" fmla="*/ 53 h 100"/>
              <a:gd name="connsiteX75-12931" fmla="*/ 11 w 485"/>
              <a:gd name="connsiteY75-12932" fmla="*/ 48 h 100"/>
              <a:gd name="connsiteX0-12933" fmla="*/ 84 w 485"/>
              <a:gd name="connsiteY0-12934" fmla="*/ 42 h 100"/>
              <a:gd name="connsiteX1-12935" fmla="*/ 84 w 485"/>
              <a:gd name="connsiteY1-12936" fmla="*/ 42 h 100"/>
              <a:gd name="connsiteX2-12937" fmla="*/ 84 w 485"/>
              <a:gd name="connsiteY2-12938" fmla="*/ 48 h 100"/>
              <a:gd name="connsiteX3-12939" fmla="*/ 90 w 485"/>
              <a:gd name="connsiteY3-12940" fmla="*/ 48 h 100"/>
              <a:gd name="connsiteX4-12941" fmla="*/ 95 w 485"/>
              <a:gd name="connsiteY4-12942" fmla="*/ 48 h 100"/>
              <a:gd name="connsiteX5-12943" fmla="*/ 100 w 485"/>
              <a:gd name="connsiteY5-12944" fmla="*/ 48 h 100"/>
              <a:gd name="connsiteX6-12945" fmla="*/ 111 w 485"/>
              <a:gd name="connsiteY6-12946" fmla="*/ 48 h 100"/>
              <a:gd name="connsiteX7-12947" fmla="*/ 121 w 485"/>
              <a:gd name="connsiteY7-12948" fmla="*/ 42 h 100"/>
              <a:gd name="connsiteX8-12949" fmla="*/ 137 w 485"/>
              <a:gd name="connsiteY8-12950" fmla="*/ 42 h 100"/>
              <a:gd name="connsiteX9-12951" fmla="*/ 153 w 485"/>
              <a:gd name="connsiteY9-12952" fmla="*/ 42 h 100"/>
              <a:gd name="connsiteX10-12953" fmla="*/ 174 w 485"/>
              <a:gd name="connsiteY10-12954" fmla="*/ 37 h 100"/>
              <a:gd name="connsiteX11-12955" fmla="*/ 216 w 485"/>
              <a:gd name="connsiteY11-12956" fmla="*/ 32 h 100"/>
              <a:gd name="connsiteX12-12957" fmla="*/ 258 w 485"/>
              <a:gd name="connsiteY12-12958" fmla="*/ 27 h 100"/>
              <a:gd name="connsiteX13-12959" fmla="*/ 295 w 485"/>
              <a:gd name="connsiteY13-12960" fmla="*/ 21 h 100"/>
              <a:gd name="connsiteX14-12961" fmla="*/ 332 w 485"/>
              <a:gd name="connsiteY14-12962" fmla="*/ 11 h 100"/>
              <a:gd name="connsiteX15-12963" fmla="*/ 348 w 485"/>
              <a:gd name="connsiteY15-12964" fmla="*/ 11 h 100"/>
              <a:gd name="connsiteX16-12965" fmla="*/ 364 w 485"/>
              <a:gd name="connsiteY16-12966" fmla="*/ 5 h 100"/>
              <a:gd name="connsiteX17-12967" fmla="*/ 374 w 485"/>
              <a:gd name="connsiteY17-12968" fmla="*/ 5 h 100"/>
              <a:gd name="connsiteX18-12969" fmla="*/ 390 w 485"/>
              <a:gd name="connsiteY18-12970" fmla="*/ 0 h 100"/>
              <a:gd name="connsiteX19-12971" fmla="*/ 395 w 485"/>
              <a:gd name="connsiteY19-12972" fmla="*/ 0 h 100"/>
              <a:gd name="connsiteX20-12973" fmla="*/ 406 w 485"/>
              <a:gd name="connsiteY20-12974" fmla="*/ 0 h 100"/>
              <a:gd name="connsiteX21-12975" fmla="*/ 406 w 485"/>
              <a:gd name="connsiteY21-12976" fmla="*/ 0 h 100"/>
              <a:gd name="connsiteX22-12977" fmla="*/ 411 w 485"/>
              <a:gd name="connsiteY22-12978" fmla="*/ 0 h 100"/>
              <a:gd name="connsiteX23-12979" fmla="*/ 416 w 485"/>
              <a:gd name="connsiteY23-12980" fmla="*/ 0 h 100"/>
              <a:gd name="connsiteX24-12981" fmla="*/ 422 w 485"/>
              <a:gd name="connsiteY24-12982" fmla="*/ 0 h 100"/>
              <a:gd name="connsiteX25-12983" fmla="*/ 427 w 485"/>
              <a:gd name="connsiteY25-12984" fmla="*/ 0 h 100"/>
              <a:gd name="connsiteX26-12985" fmla="*/ 437 w 485"/>
              <a:gd name="connsiteY26-12986" fmla="*/ 0 h 100"/>
              <a:gd name="connsiteX27-12987" fmla="*/ 443 w 485"/>
              <a:gd name="connsiteY27-12988" fmla="*/ 5 h 100"/>
              <a:gd name="connsiteX28-12989" fmla="*/ 453 w 485"/>
              <a:gd name="connsiteY28-12990" fmla="*/ 5 h 100"/>
              <a:gd name="connsiteX29-12991" fmla="*/ 464 w 485"/>
              <a:gd name="connsiteY29-12992" fmla="*/ 11 h 100"/>
              <a:gd name="connsiteX30-12993" fmla="*/ 469 w 485"/>
              <a:gd name="connsiteY30-12994" fmla="*/ 16 h 100"/>
              <a:gd name="connsiteX31-12995" fmla="*/ 479 w 485"/>
              <a:gd name="connsiteY31-12996" fmla="*/ 27 h 100"/>
              <a:gd name="connsiteX32-12997" fmla="*/ 479 w 485"/>
              <a:gd name="connsiteY32-12998" fmla="*/ 32 h 100"/>
              <a:gd name="connsiteX33-12999" fmla="*/ 485 w 485"/>
              <a:gd name="connsiteY33-13000" fmla="*/ 32 h 100"/>
              <a:gd name="connsiteX34-13001" fmla="*/ 485 w 485"/>
              <a:gd name="connsiteY34-13002" fmla="*/ 37 h 100"/>
              <a:gd name="connsiteX35-13003" fmla="*/ 469 w 485"/>
              <a:gd name="connsiteY35-13004" fmla="*/ 42 h 100"/>
              <a:gd name="connsiteX36-13005" fmla="*/ 464 w 485"/>
              <a:gd name="connsiteY36-13006" fmla="*/ 42 h 100"/>
              <a:gd name="connsiteX37-13007" fmla="*/ 458 w 485"/>
              <a:gd name="connsiteY37-13008" fmla="*/ 42 h 100"/>
              <a:gd name="connsiteX38-13009" fmla="*/ 453 w 485"/>
              <a:gd name="connsiteY38-13010" fmla="*/ 42 h 100"/>
              <a:gd name="connsiteX39-13011" fmla="*/ 443 w 485"/>
              <a:gd name="connsiteY39-13012" fmla="*/ 42 h 100"/>
              <a:gd name="connsiteX40-13013" fmla="*/ 432 w 485"/>
              <a:gd name="connsiteY40-13014" fmla="*/ 42 h 100"/>
              <a:gd name="connsiteX41-13015" fmla="*/ 416 w 485"/>
              <a:gd name="connsiteY41-13016" fmla="*/ 48 h 100"/>
              <a:gd name="connsiteX42-13017" fmla="*/ 400 w 485"/>
              <a:gd name="connsiteY42-13018" fmla="*/ 48 h 100"/>
              <a:gd name="connsiteX43-13019" fmla="*/ 379 w 485"/>
              <a:gd name="connsiteY43-13020" fmla="*/ 48 h 100"/>
              <a:gd name="connsiteX44-13021" fmla="*/ 353 w 485"/>
              <a:gd name="connsiteY44-13022" fmla="*/ 53 h 100"/>
              <a:gd name="connsiteX45-13023" fmla="*/ 327 w 485"/>
              <a:gd name="connsiteY45-13024" fmla="*/ 53 h 100"/>
              <a:gd name="connsiteX46-13025" fmla="*/ 295 w 485"/>
              <a:gd name="connsiteY46-13026" fmla="*/ 53 h 100"/>
              <a:gd name="connsiteX47-13027" fmla="*/ 269 w 485"/>
              <a:gd name="connsiteY47-13028" fmla="*/ 58 h 100"/>
              <a:gd name="connsiteX48-13029" fmla="*/ 248 w 485"/>
              <a:gd name="connsiteY48-13030" fmla="*/ 58 h 100"/>
              <a:gd name="connsiteX49-13031" fmla="*/ 221 w 485"/>
              <a:gd name="connsiteY49-13032" fmla="*/ 63 h 100"/>
              <a:gd name="connsiteX50-13033" fmla="*/ 200 w 485"/>
              <a:gd name="connsiteY50-13034" fmla="*/ 63 h 100"/>
              <a:gd name="connsiteX51-13035" fmla="*/ 184 w 485"/>
              <a:gd name="connsiteY51-13036" fmla="*/ 69 h 100"/>
              <a:gd name="connsiteX52-13037" fmla="*/ 163 w 485"/>
              <a:gd name="connsiteY52-13038" fmla="*/ 69 h 100"/>
              <a:gd name="connsiteX53-13039" fmla="*/ 148 w 485"/>
              <a:gd name="connsiteY53-13040" fmla="*/ 69 h 100"/>
              <a:gd name="connsiteX54-13041" fmla="*/ 137 w 485"/>
              <a:gd name="connsiteY54-13042" fmla="*/ 74 h 100"/>
              <a:gd name="connsiteX55-13043" fmla="*/ 121 w 485"/>
              <a:gd name="connsiteY55-13044" fmla="*/ 74 h 100"/>
              <a:gd name="connsiteX56-13045" fmla="*/ 111 w 485"/>
              <a:gd name="connsiteY56-13046" fmla="*/ 79 h 100"/>
              <a:gd name="connsiteX57-13047" fmla="*/ 100 w 485"/>
              <a:gd name="connsiteY57-13048" fmla="*/ 79 h 100"/>
              <a:gd name="connsiteX58-13049" fmla="*/ 90 w 485"/>
              <a:gd name="connsiteY58-13050" fmla="*/ 85 h 100"/>
              <a:gd name="connsiteX59-13051" fmla="*/ 84 w 485"/>
              <a:gd name="connsiteY59-13052" fmla="*/ 85 h 100"/>
              <a:gd name="connsiteX60-13053" fmla="*/ 69 w 485"/>
              <a:gd name="connsiteY60-13054" fmla="*/ 90 h 100"/>
              <a:gd name="connsiteX61-13055" fmla="*/ 53 w 485"/>
              <a:gd name="connsiteY61-13056" fmla="*/ 95 h 100"/>
              <a:gd name="connsiteX62-13057" fmla="*/ 48 w 485"/>
              <a:gd name="connsiteY62-13058" fmla="*/ 100 h 100"/>
              <a:gd name="connsiteX63-13059" fmla="*/ 37 w 485"/>
              <a:gd name="connsiteY63-13060" fmla="*/ 100 h 100"/>
              <a:gd name="connsiteX64-13061" fmla="*/ 32 w 485"/>
              <a:gd name="connsiteY64-13062" fmla="*/ 100 h 100"/>
              <a:gd name="connsiteX65-13063" fmla="*/ 26 w 485"/>
              <a:gd name="connsiteY65-13064" fmla="*/ 95 h 100"/>
              <a:gd name="connsiteX66-13065" fmla="*/ 21 w 485"/>
              <a:gd name="connsiteY66-13066" fmla="*/ 95 h 100"/>
              <a:gd name="connsiteX67-13067" fmla="*/ 16 w 485"/>
              <a:gd name="connsiteY67-13068" fmla="*/ 90 h 100"/>
              <a:gd name="connsiteX68-13069" fmla="*/ 11 w 485"/>
              <a:gd name="connsiteY68-13070" fmla="*/ 85 h 100"/>
              <a:gd name="connsiteX69-13071" fmla="*/ 5 w 485"/>
              <a:gd name="connsiteY69-13072" fmla="*/ 79 h 100"/>
              <a:gd name="connsiteX70-13073" fmla="*/ 0 w 485"/>
              <a:gd name="connsiteY70-13074" fmla="*/ 74 h 100"/>
              <a:gd name="connsiteX71-13075" fmla="*/ 0 w 485"/>
              <a:gd name="connsiteY71-13076" fmla="*/ 69 h 100"/>
              <a:gd name="connsiteX72-13077" fmla="*/ 0 w 485"/>
              <a:gd name="connsiteY72-13078" fmla="*/ 63 h 100"/>
              <a:gd name="connsiteX73-13079" fmla="*/ 0 w 485"/>
              <a:gd name="connsiteY73-13080" fmla="*/ 58 h 100"/>
              <a:gd name="connsiteX74-13081" fmla="*/ 5 w 485"/>
              <a:gd name="connsiteY74-13082" fmla="*/ 53 h 100"/>
              <a:gd name="connsiteX0-13083" fmla="*/ 84 w 485"/>
              <a:gd name="connsiteY0-13084" fmla="*/ 42 h 100"/>
              <a:gd name="connsiteX1-13085" fmla="*/ 84 w 485"/>
              <a:gd name="connsiteY1-13086" fmla="*/ 42 h 100"/>
              <a:gd name="connsiteX2-13087" fmla="*/ 84 w 485"/>
              <a:gd name="connsiteY2-13088" fmla="*/ 48 h 100"/>
              <a:gd name="connsiteX3-13089" fmla="*/ 90 w 485"/>
              <a:gd name="connsiteY3-13090" fmla="*/ 48 h 100"/>
              <a:gd name="connsiteX4-13091" fmla="*/ 95 w 485"/>
              <a:gd name="connsiteY4-13092" fmla="*/ 48 h 100"/>
              <a:gd name="connsiteX5-13093" fmla="*/ 100 w 485"/>
              <a:gd name="connsiteY5-13094" fmla="*/ 48 h 100"/>
              <a:gd name="connsiteX6-13095" fmla="*/ 111 w 485"/>
              <a:gd name="connsiteY6-13096" fmla="*/ 48 h 100"/>
              <a:gd name="connsiteX7-13097" fmla="*/ 121 w 485"/>
              <a:gd name="connsiteY7-13098" fmla="*/ 42 h 100"/>
              <a:gd name="connsiteX8-13099" fmla="*/ 137 w 485"/>
              <a:gd name="connsiteY8-13100" fmla="*/ 42 h 100"/>
              <a:gd name="connsiteX9-13101" fmla="*/ 153 w 485"/>
              <a:gd name="connsiteY9-13102" fmla="*/ 42 h 100"/>
              <a:gd name="connsiteX10-13103" fmla="*/ 174 w 485"/>
              <a:gd name="connsiteY10-13104" fmla="*/ 37 h 100"/>
              <a:gd name="connsiteX11-13105" fmla="*/ 216 w 485"/>
              <a:gd name="connsiteY11-13106" fmla="*/ 32 h 100"/>
              <a:gd name="connsiteX12-13107" fmla="*/ 258 w 485"/>
              <a:gd name="connsiteY12-13108" fmla="*/ 27 h 100"/>
              <a:gd name="connsiteX13-13109" fmla="*/ 295 w 485"/>
              <a:gd name="connsiteY13-13110" fmla="*/ 21 h 100"/>
              <a:gd name="connsiteX14-13111" fmla="*/ 332 w 485"/>
              <a:gd name="connsiteY14-13112" fmla="*/ 11 h 100"/>
              <a:gd name="connsiteX15-13113" fmla="*/ 348 w 485"/>
              <a:gd name="connsiteY15-13114" fmla="*/ 11 h 100"/>
              <a:gd name="connsiteX16-13115" fmla="*/ 364 w 485"/>
              <a:gd name="connsiteY16-13116" fmla="*/ 5 h 100"/>
              <a:gd name="connsiteX17-13117" fmla="*/ 374 w 485"/>
              <a:gd name="connsiteY17-13118" fmla="*/ 5 h 100"/>
              <a:gd name="connsiteX18-13119" fmla="*/ 390 w 485"/>
              <a:gd name="connsiteY18-13120" fmla="*/ 0 h 100"/>
              <a:gd name="connsiteX19-13121" fmla="*/ 395 w 485"/>
              <a:gd name="connsiteY19-13122" fmla="*/ 0 h 100"/>
              <a:gd name="connsiteX20-13123" fmla="*/ 406 w 485"/>
              <a:gd name="connsiteY20-13124" fmla="*/ 0 h 100"/>
              <a:gd name="connsiteX21-13125" fmla="*/ 406 w 485"/>
              <a:gd name="connsiteY21-13126" fmla="*/ 0 h 100"/>
              <a:gd name="connsiteX22-13127" fmla="*/ 411 w 485"/>
              <a:gd name="connsiteY22-13128" fmla="*/ 0 h 100"/>
              <a:gd name="connsiteX23-13129" fmla="*/ 416 w 485"/>
              <a:gd name="connsiteY23-13130" fmla="*/ 0 h 100"/>
              <a:gd name="connsiteX24-13131" fmla="*/ 422 w 485"/>
              <a:gd name="connsiteY24-13132" fmla="*/ 0 h 100"/>
              <a:gd name="connsiteX25-13133" fmla="*/ 427 w 485"/>
              <a:gd name="connsiteY25-13134" fmla="*/ 0 h 100"/>
              <a:gd name="connsiteX26-13135" fmla="*/ 437 w 485"/>
              <a:gd name="connsiteY26-13136" fmla="*/ 0 h 100"/>
              <a:gd name="connsiteX27-13137" fmla="*/ 443 w 485"/>
              <a:gd name="connsiteY27-13138" fmla="*/ 5 h 100"/>
              <a:gd name="connsiteX28-13139" fmla="*/ 453 w 485"/>
              <a:gd name="connsiteY28-13140" fmla="*/ 5 h 100"/>
              <a:gd name="connsiteX29-13141" fmla="*/ 464 w 485"/>
              <a:gd name="connsiteY29-13142" fmla="*/ 11 h 100"/>
              <a:gd name="connsiteX30-13143" fmla="*/ 469 w 485"/>
              <a:gd name="connsiteY30-13144" fmla="*/ 16 h 100"/>
              <a:gd name="connsiteX31-13145" fmla="*/ 479 w 485"/>
              <a:gd name="connsiteY31-13146" fmla="*/ 27 h 100"/>
              <a:gd name="connsiteX32-13147" fmla="*/ 479 w 485"/>
              <a:gd name="connsiteY32-13148" fmla="*/ 32 h 100"/>
              <a:gd name="connsiteX33-13149" fmla="*/ 485 w 485"/>
              <a:gd name="connsiteY33-13150" fmla="*/ 32 h 100"/>
              <a:gd name="connsiteX34-13151" fmla="*/ 485 w 485"/>
              <a:gd name="connsiteY34-13152" fmla="*/ 37 h 100"/>
              <a:gd name="connsiteX35-13153" fmla="*/ 469 w 485"/>
              <a:gd name="connsiteY35-13154" fmla="*/ 42 h 100"/>
              <a:gd name="connsiteX36-13155" fmla="*/ 464 w 485"/>
              <a:gd name="connsiteY36-13156" fmla="*/ 42 h 100"/>
              <a:gd name="connsiteX37-13157" fmla="*/ 458 w 485"/>
              <a:gd name="connsiteY37-13158" fmla="*/ 42 h 100"/>
              <a:gd name="connsiteX38-13159" fmla="*/ 453 w 485"/>
              <a:gd name="connsiteY38-13160" fmla="*/ 42 h 100"/>
              <a:gd name="connsiteX39-13161" fmla="*/ 443 w 485"/>
              <a:gd name="connsiteY39-13162" fmla="*/ 42 h 100"/>
              <a:gd name="connsiteX40-13163" fmla="*/ 432 w 485"/>
              <a:gd name="connsiteY40-13164" fmla="*/ 42 h 100"/>
              <a:gd name="connsiteX41-13165" fmla="*/ 416 w 485"/>
              <a:gd name="connsiteY41-13166" fmla="*/ 48 h 100"/>
              <a:gd name="connsiteX42-13167" fmla="*/ 400 w 485"/>
              <a:gd name="connsiteY42-13168" fmla="*/ 48 h 100"/>
              <a:gd name="connsiteX43-13169" fmla="*/ 379 w 485"/>
              <a:gd name="connsiteY43-13170" fmla="*/ 48 h 100"/>
              <a:gd name="connsiteX44-13171" fmla="*/ 353 w 485"/>
              <a:gd name="connsiteY44-13172" fmla="*/ 53 h 100"/>
              <a:gd name="connsiteX45-13173" fmla="*/ 327 w 485"/>
              <a:gd name="connsiteY45-13174" fmla="*/ 53 h 100"/>
              <a:gd name="connsiteX46-13175" fmla="*/ 295 w 485"/>
              <a:gd name="connsiteY46-13176" fmla="*/ 53 h 100"/>
              <a:gd name="connsiteX47-13177" fmla="*/ 269 w 485"/>
              <a:gd name="connsiteY47-13178" fmla="*/ 58 h 100"/>
              <a:gd name="connsiteX48-13179" fmla="*/ 248 w 485"/>
              <a:gd name="connsiteY48-13180" fmla="*/ 58 h 100"/>
              <a:gd name="connsiteX49-13181" fmla="*/ 221 w 485"/>
              <a:gd name="connsiteY49-13182" fmla="*/ 63 h 100"/>
              <a:gd name="connsiteX50-13183" fmla="*/ 200 w 485"/>
              <a:gd name="connsiteY50-13184" fmla="*/ 63 h 100"/>
              <a:gd name="connsiteX51-13185" fmla="*/ 184 w 485"/>
              <a:gd name="connsiteY51-13186" fmla="*/ 69 h 100"/>
              <a:gd name="connsiteX52-13187" fmla="*/ 163 w 485"/>
              <a:gd name="connsiteY52-13188" fmla="*/ 69 h 100"/>
              <a:gd name="connsiteX53-13189" fmla="*/ 148 w 485"/>
              <a:gd name="connsiteY53-13190" fmla="*/ 69 h 100"/>
              <a:gd name="connsiteX54-13191" fmla="*/ 137 w 485"/>
              <a:gd name="connsiteY54-13192" fmla="*/ 74 h 100"/>
              <a:gd name="connsiteX55-13193" fmla="*/ 121 w 485"/>
              <a:gd name="connsiteY55-13194" fmla="*/ 74 h 100"/>
              <a:gd name="connsiteX56-13195" fmla="*/ 111 w 485"/>
              <a:gd name="connsiteY56-13196" fmla="*/ 79 h 100"/>
              <a:gd name="connsiteX57-13197" fmla="*/ 100 w 485"/>
              <a:gd name="connsiteY57-13198" fmla="*/ 79 h 100"/>
              <a:gd name="connsiteX58-13199" fmla="*/ 90 w 485"/>
              <a:gd name="connsiteY58-13200" fmla="*/ 85 h 100"/>
              <a:gd name="connsiteX59-13201" fmla="*/ 84 w 485"/>
              <a:gd name="connsiteY59-13202" fmla="*/ 85 h 100"/>
              <a:gd name="connsiteX60-13203" fmla="*/ 69 w 485"/>
              <a:gd name="connsiteY60-13204" fmla="*/ 90 h 100"/>
              <a:gd name="connsiteX61-13205" fmla="*/ 53 w 485"/>
              <a:gd name="connsiteY61-13206" fmla="*/ 95 h 100"/>
              <a:gd name="connsiteX62-13207" fmla="*/ 48 w 485"/>
              <a:gd name="connsiteY62-13208" fmla="*/ 100 h 100"/>
              <a:gd name="connsiteX63-13209" fmla="*/ 37 w 485"/>
              <a:gd name="connsiteY63-13210" fmla="*/ 100 h 100"/>
              <a:gd name="connsiteX64-13211" fmla="*/ 32 w 485"/>
              <a:gd name="connsiteY64-13212" fmla="*/ 100 h 100"/>
              <a:gd name="connsiteX65-13213" fmla="*/ 26 w 485"/>
              <a:gd name="connsiteY65-13214" fmla="*/ 95 h 100"/>
              <a:gd name="connsiteX66-13215" fmla="*/ 21 w 485"/>
              <a:gd name="connsiteY66-13216" fmla="*/ 95 h 100"/>
              <a:gd name="connsiteX67-13217" fmla="*/ 16 w 485"/>
              <a:gd name="connsiteY67-13218" fmla="*/ 90 h 100"/>
              <a:gd name="connsiteX68-13219" fmla="*/ 11 w 485"/>
              <a:gd name="connsiteY68-13220" fmla="*/ 85 h 100"/>
              <a:gd name="connsiteX69-13221" fmla="*/ 5 w 485"/>
              <a:gd name="connsiteY69-13222" fmla="*/ 79 h 100"/>
              <a:gd name="connsiteX70-13223" fmla="*/ 0 w 485"/>
              <a:gd name="connsiteY70-13224" fmla="*/ 74 h 100"/>
              <a:gd name="connsiteX71-13225" fmla="*/ 0 w 485"/>
              <a:gd name="connsiteY71-13226" fmla="*/ 69 h 100"/>
              <a:gd name="connsiteX72-13227" fmla="*/ 0 w 485"/>
              <a:gd name="connsiteY72-13228" fmla="*/ 63 h 100"/>
              <a:gd name="connsiteX73-13229" fmla="*/ 0 w 485"/>
              <a:gd name="connsiteY73-13230" fmla="*/ 58 h 100"/>
              <a:gd name="connsiteX0-13231" fmla="*/ 84 w 485"/>
              <a:gd name="connsiteY0-13232" fmla="*/ 42 h 100"/>
              <a:gd name="connsiteX1-13233" fmla="*/ 84 w 485"/>
              <a:gd name="connsiteY1-13234" fmla="*/ 42 h 100"/>
              <a:gd name="connsiteX2-13235" fmla="*/ 84 w 485"/>
              <a:gd name="connsiteY2-13236" fmla="*/ 48 h 100"/>
              <a:gd name="connsiteX3-13237" fmla="*/ 90 w 485"/>
              <a:gd name="connsiteY3-13238" fmla="*/ 48 h 100"/>
              <a:gd name="connsiteX4-13239" fmla="*/ 95 w 485"/>
              <a:gd name="connsiteY4-13240" fmla="*/ 48 h 100"/>
              <a:gd name="connsiteX5-13241" fmla="*/ 100 w 485"/>
              <a:gd name="connsiteY5-13242" fmla="*/ 48 h 100"/>
              <a:gd name="connsiteX6-13243" fmla="*/ 111 w 485"/>
              <a:gd name="connsiteY6-13244" fmla="*/ 48 h 100"/>
              <a:gd name="connsiteX7-13245" fmla="*/ 121 w 485"/>
              <a:gd name="connsiteY7-13246" fmla="*/ 42 h 100"/>
              <a:gd name="connsiteX8-13247" fmla="*/ 137 w 485"/>
              <a:gd name="connsiteY8-13248" fmla="*/ 42 h 100"/>
              <a:gd name="connsiteX9-13249" fmla="*/ 153 w 485"/>
              <a:gd name="connsiteY9-13250" fmla="*/ 42 h 100"/>
              <a:gd name="connsiteX10-13251" fmla="*/ 174 w 485"/>
              <a:gd name="connsiteY10-13252" fmla="*/ 37 h 100"/>
              <a:gd name="connsiteX11-13253" fmla="*/ 216 w 485"/>
              <a:gd name="connsiteY11-13254" fmla="*/ 32 h 100"/>
              <a:gd name="connsiteX12-13255" fmla="*/ 258 w 485"/>
              <a:gd name="connsiteY12-13256" fmla="*/ 27 h 100"/>
              <a:gd name="connsiteX13-13257" fmla="*/ 295 w 485"/>
              <a:gd name="connsiteY13-13258" fmla="*/ 21 h 100"/>
              <a:gd name="connsiteX14-13259" fmla="*/ 332 w 485"/>
              <a:gd name="connsiteY14-13260" fmla="*/ 11 h 100"/>
              <a:gd name="connsiteX15-13261" fmla="*/ 348 w 485"/>
              <a:gd name="connsiteY15-13262" fmla="*/ 11 h 100"/>
              <a:gd name="connsiteX16-13263" fmla="*/ 364 w 485"/>
              <a:gd name="connsiteY16-13264" fmla="*/ 5 h 100"/>
              <a:gd name="connsiteX17-13265" fmla="*/ 374 w 485"/>
              <a:gd name="connsiteY17-13266" fmla="*/ 5 h 100"/>
              <a:gd name="connsiteX18-13267" fmla="*/ 390 w 485"/>
              <a:gd name="connsiteY18-13268" fmla="*/ 0 h 100"/>
              <a:gd name="connsiteX19-13269" fmla="*/ 395 w 485"/>
              <a:gd name="connsiteY19-13270" fmla="*/ 0 h 100"/>
              <a:gd name="connsiteX20-13271" fmla="*/ 406 w 485"/>
              <a:gd name="connsiteY20-13272" fmla="*/ 0 h 100"/>
              <a:gd name="connsiteX21-13273" fmla="*/ 406 w 485"/>
              <a:gd name="connsiteY21-13274" fmla="*/ 0 h 100"/>
              <a:gd name="connsiteX22-13275" fmla="*/ 411 w 485"/>
              <a:gd name="connsiteY22-13276" fmla="*/ 0 h 100"/>
              <a:gd name="connsiteX23-13277" fmla="*/ 416 w 485"/>
              <a:gd name="connsiteY23-13278" fmla="*/ 0 h 100"/>
              <a:gd name="connsiteX24-13279" fmla="*/ 422 w 485"/>
              <a:gd name="connsiteY24-13280" fmla="*/ 0 h 100"/>
              <a:gd name="connsiteX25-13281" fmla="*/ 427 w 485"/>
              <a:gd name="connsiteY25-13282" fmla="*/ 0 h 100"/>
              <a:gd name="connsiteX26-13283" fmla="*/ 437 w 485"/>
              <a:gd name="connsiteY26-13284" fmla="*/ 0 h 100"/>
              <a:gd name="connsiteX27-13285" fmla="*/ 443 w 485"/>
              <a:gd name="connsiteY27-13286" fmla="*/ 5 h 100"/>
              <a:gd name="connsiteX28-13287" fmla="*/ 453 w 485"/>
              <a:gd name="connsiteY28-13288" fmla="*/ 5 h 100"/>
              <a:gd name="connsiteX29-13289" fmla="*/ 464 w 485"/>
              <a:gd name="connsiteY29-13290" fmla="*/ 11 h 100"/>
              <a:gd name="connsiteX30-13291" fmla="*/ 469 w 485"/>
              <a:gd name="connsiteY30-13292" fmla="*/ 16 h 100"/>
              <a:gd name="connsiteX31-13293" fmla="*/ 479 w 485"/>
              <a:gd name="connsiteY31-13294" fmla="*/ 27 h 100"/>
              <a:gd name="connsiteX32-13295" fmla="*/ 479 w 485"/>
              <a:gd name="connsiteY32-13296" fmla="*/ 32 h 100"/>
              <a:gd name="connsiteX33-13297" fmla="*/ 485 w 485"/>
              <a:gd name="connsiteY33-13298" fmla="*/ 32 h 100"/>
              <a:gd name="connsiteX34-13299" fmla="*/ 485 w 485"/>
              <a:gd name="connsiteY34-13300" fmla="*/ 37 h 100"/>
              <a:gd name="connsiteX35-13301" fmla="*/ 469 w 485"/>
              <a:gd name="connsiteY35-13302" fmla="*/ 42 h 100"/>
              <a:gd name="connsiteX36-13303" fmla="*/ 464 w 485"/>
              <a:gd name="connsiteY36-13304" fmla="*/ 42 h 100"/>
              <a:gd name="connsiteX37-13305" fmla="*/ 458 w 485"/>
              <a:gd name="connsiteY37-13306" fmla="*/ 42 h 100"/>
              <a:gd name="connsiteX38-13307" fmla="*/ 453 w 485"/>
              <a:gd name="connsiteY38-13308" fmla="*/ 42 h 100"/>
              <a:gd name="connsiteX39-13309" fmla="*/ 443 w 485"/>
              <a:gd name="connsiteY39-13310" fmla="*/ 42 h 100"/>
              <a:gd name="connsiteX40-13311" fmla="*/ 432 w 485"/>
              <a:gd name="connsiteY40-13312" fmla="*/ 42 h 100"/>
              <a:gd name="connsiteX41-13313" fmla="*/ 416 w 485"/>
              <a:gd name="connsiteY41-13314" fmla="*/ 48 h 100"/>
              <a:gd name="connsiteX42-13315" fmla="*/ 400 w 485"/>
              <a:gd name="connsiteY42-13316" fmla="*/ 48 h 100"/>
              <a:gd name="connsiteX43-13317" fmla="*/ 379 w 485"/>
              <a:gd name="connsiteY43-13318" fmla="*/ 48 h 100"/>
              <a:gd name="connsiteX44-13319" fmla="*/ 353 w 485"/>
              <a:gd name="connsiteY44-13320" fmla="*/ 53 h 100"/>
              <a:gd name="connsiteX45-13321" fmla="*/ 327 w 485"/>
              <a:gd name="connsiteY45-13322" fmla="*/ 53 h 100"/>
              <a:gd name="connsiteX46-13323" fmla="*/ 295 w 485"/>
              <a:gd name="connsiteY46-13324" fmla="*/ 53 h 100"/>
              <a:gd name="connsiteX47-13325" fmla="*/ 269 w 485"/>
              <a:gd name="connsiteY47-13326" fmla="*/ 58 h 100"/>
              <a:gd name="connsiteX48-13327" fmla="*/ 248 w 485"/>
              <a:gd name="connsiteY48-13328" fmla="*/ 58 h 100"/>
              <a:gd name="connsiteX49-13329" fmla="*/ 221 w 485"/>
              <a:gd name="connsiteY49-13330" fmla="*/ 63 h 100"/>
              <a:gd name="connsiteX50-13331" fmla="*/ 200 w 485"/>
              <a:gd name="connsiteY50-13332" fmla="*/ 63 h 100"/>
              <a:gd name="connsiteX51-13333" fmla="*/ 184 w 485"/>
              <a:gd name="connsiteY51-13334" fmla="*/ 69 h 100"/>
              <a:gd name="connsiteX52-13335" fmla="*/ 163 w 485"/>
              <a:gd name="connsiteY52-13336" fmla="*/ 69 h 100"/>
              <a:gd name="connsiteX53-13337" fmla="*/ 148 w 485"/>
              <a:gd name="connsiteY53-13338" fmla="*/ 69 h 100"/>
              <a:gd name="connsiteX54-13339" fmla="*/ 137 w 485"/>
              <a:gd name="connsiteY54-13340" fmla="*/ 74 h 100"/>
              <a:gd name="connsiteX55-13341" fmla="*/ 121 w 485"/>
              <a:gd name="connsiteY55-13342" fmla="*/ 74 h 100"/>
              <a:gd name="connsiteX56-13343" fmla="*/ 111 w 485"/>
              <a:gd name="connsiteY56-13344" fmla="*/ 79 h 100"/>
              <a:gd name="connsiteX57-13345" fmla="*/ 100 w 485"/>
              <a:gd name="connsiteY57-13346" fmla="*/ 79 h 100"/>
              <a:gd name="connsiteX58-13347" fmla="*/ 90 w 485"/>
              <a:gd name="connsiteY58-13348" fmla="*/ 85 h 100"/>
              <a:gd name="connsiteX59-13349" fmla="*/ 84 w 485"/>
              <a:gd name="connsiteY59-13350" fmla="*/ 85 h 100"/>
              <a:gd name="connsiteX60-13351" fmla="*/ 69 w 485"/>
              <a:gd name="connsiteY60-13352" fmla="*/ 90 h 100"/>
              <a:gd name="connsiteX61-13353" fmla="*/ 53 w 485"/>
              <a:gd name="connsiteY61-13354" fmla="*/ 95 h 100"/>
              <a:gd name="connsiteX62-13355" fmla="*/ 48 w 485"/>
              <a:gd name="connsiteY62-13356" fmla="*/ 100 h 100"/>
              <a:gd name="connsiteX63-13357" fmla="*/ 37 w 485"/>
              <a:gd name="connsiteY63-13358" fmla="*/ 100 h 100"/>
              <a:gd name="connsiteX64-13359" fmla="*/ 32 w 485"/>
              <a:gd name="connsiteY64-13360" fmla="*/ 100 h 100"/>
              <a:gd name="connsiteX65-13361" fmla="*/ 26 w 485"/>
              <a:gd name="connsiteY65-13362" fmla="*/ 95 h 100"/>
              <a:gd name="connsiteX66-13363" fmla="*/ 21 w 485"/>
              <a:gd name="connsiteY66-13364" fmla="*/ 95 h 100"/>
              <a:gd name="connsiteX67-13365" fmla="*/ 16 w 485"/>
              <a:gd name="connsiteY67-13366" fmla="*/ 90 h 100"/>
              <a:gd name="connsiteX68-13367" fmla="*/ 11 w 485"/>
              <a:gd name="connsiteY68-13368" fmla="*/ 85 h 100"/>
              <a:gd name="connsiteX69-13369" fmla="*/ 5 w 485"/>
              <a:gd name="connsiteY69-13370" fmla="*/ 79 h 100"/>
              <a:gd name="connsiteX70-13371" fmla="*/ 0 w 485"/>
              <a:gd name="connsiteY70-13372" fmla="*/ 74 h 100"/>
              <a:gd name="connsiteX71-13373" fmla="*/ 0 w 485"/>
              <a:gd name="connsiteY71-13374" fmla="*/ 69 h 100"/>
              <a:gd name="connsiteX72-13375" fmla="*/ 0 w 485"/>
              <a:gd name="connsiteY72-13376" fmla="*/ 63 h 1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 ang="0">
                <a:pos x="connsiteX66-133" y="connsiteY66-134"/>
              </a:cxn>
              <a:cxn ang="0">
                <a:pos x="connsiteX67-135" y="connsiteY67-136"/>
              </a:cxn>
              <a:cxn ang="0">
                <a:pos x="connsiteX68-137" y="connsiteY68-138"/>
              </a:cxn>
              <a:cxn ang="0">
                <a:pos x="connsiteX69-139" y="connsiteY69-140"/>
              </a:cxn>
              <a:cxn ang="0">
                <a:pos x="connsiteX70-141" y="connsiteY70-142"/>
              </a:cxn>
              <a:cxn ang="0">
                <a:pos x="connsiteX71-143" y="connsiteY71-144"/>
              </a:cxn>
              <a:cxn ang="0">
                <a:pos x="connsiteX72-145" y="connsiteY72-146"/>
              </a:cxn>
            </a:cxnLst>
            <a:rect l="l" t="t" r="r" b="b"/>
            <a:pathLst>
              <a:path w="485" h="100">
                <a:moveTo>
                  <a:pt x="84" y="42"/>
                </a:moveTo>
                <a:lnTo>
                  <a:pt x="84" y="42"/>
                </a:lnTo>
                <a:lnTo>
                  <a:pt x="84" y="48"/>
                </a:lnTo>
                <a:lnTo>
                  <a:pt x="90" y="48"/>
                </a:lnTo>
                <a:lnTo>
                  <a:pt x="95" y="48"/>
                </a:lnTo>
                <a:lnTo>
                  <a:pt x="100" y="48"/>
                </a:lnTo>
                <a:lnTo>
                  <a:pt x="111" y="48"/>
                </a:lnTo>
                <a:cubicBezTo>
                  <a:pt x="114" y="46"/>
                  <a:pt x="118" y="44"/>
                  <a:pt x="121" y="42"/>
                </a:cubicBezTo>
                <a:lnTo>
                  <a:pt x="137" y="42"/>
                </a:lnTo>
                <a:lnTo>
                  <a:pt x="153" y="42"/>
                </a:lnTo>
                <a:cubicBezTo>
                  <a:pt x="160" y="40"/>
                  <a:pt x="167" y="39"/>
                  <a:pt x="174" y="37"/>
                </a:cubicBezTo>
                <a:cubicBezTo>
                  <a:pt x="188" y="35"/>
                  <a:pt x="202" y="34"/>
                  <a:pt x="216" y="32"/>
                </a:cubicBezTo>
                <a:cubicBezTo>
                  <a:pt x="230" y="30"/>
                  <a:pt x="244" y="29"/>
                  <a:pt x="258" y="27"/>
                </a:cubicBezTo>
                <a:lnTo>
                  <a:pt x="295" y="21"/>
                </a:lnTo>
                <a:cubicBezTo>
                  <a:pt x="307" y="18"/>
                  <a:pt x="320" y="14"/>
                  <a:pt x="332" y="11"/>
                </a:cubicBezTo>
                <a:lnTo>
                  <a:pt x="348" y="11"/>
                </a:lnTo>
                <a:cubicBezTo>
                  <a:pt x="353" y="9"/>
                  <a:pt x="359" y="7"/>
                  <a:pt x="364" y="5"/>
                </a:cubicBezTo>
                <a:lnTo>
                  <a:pt x="374" y="5"/>
                </a:lnTo>
                <a:cubicBezTo>
                  <a:pt x="379" y="3"/>
                  <a:pt x="385" y="2"/>
                  <a:pt x="390" y="0"/>
                </a:cubicBezTo>
                <a:lnTo>
                  <a:pt x="395" y="0"/>
                </a:lnTo>
                <a:lnTo>
                  <a:pt x="406" y="0"/>
                </a:lnTo>
                <a:lnTo>
                  <a:pt x="406" y="0"/>
                </a:lnTo>
                <a:lnTo>
                  <a:pt x="411" y="0"/>
                </a:lnTo>
                <a:lnTo>
                  <a:pt x="416" y="0"/>
                </a:lnTo>
                <a:lnTo>
                  <a:pt x="422" y="0"/>
                </a:lnTo>
                <a:lnTo>
                  <a:pt x="427" y="0"/>
                </a:lnTo>
                <a:lnTo>
                  <a:pt x="437" y="0"/>
                </a:lnTo>
                <a:cubicBezTo>
                  <a:pt x="439" y="2"/>
                  <a:pt x="441" y="3"/>
                  <a:pt x="443" y="5"/>
                </a:cubicBezTo>
                <a:lnTo>
                  <a:pt x="453" y="5"/>
                </a:lnTo>
                <a:cubicBezTo>
                  <a:pt x="457" y="7"/>
                  <a:pt x="460" y="9"/>
                  <a:pt x="464" y="11"/>
                </a:cubicBezTo>
                <a:lnTo>
                  <a:pt x="469" y="16"/>
                </a:lnTo>
                <a:cubicBezTo>
                  <a:pt x="472" y="20"/>
                  <a:pt x="476" y="23"/>
                  <a:pt x="479" y="27"/>
                </a:cubicBezTo>
                <a:lnTo>
                  <a:pt x="479" y="32"/>
                </a:lnTo>
                <a:lnTo>
                  <a:pt x="485" y="32"/>
                </a:lnTo>
                <a:lnTo>
                  <a:pt x="485" y="37"/>
                </a:lnTo>
                <a:cubicBezTo>
                  <a:pt x="480" y="39"/>
                  <a:pt x="474" y="40"/>
                  <a:pt x="469" y="42"/>
                </a:cubicBezTo>
                <a:lnTo>
                  <a:pt x="464" y="42"/>
                </a:lnTo>
                <a:lnTo>
                  <a:pt x="458" y="42"/>
                </a:lnTo>
                <a:lnTo>
                  <a:pt x="453" y="42"/>
                </a:lnTo>
                <a:lnTo>
                  <a:pt x="443" y="42"/>
                </a:lnTo>
                <a:lnTo>
                  <a:pt x="432" y="42"/>
                </a:lnTo>
                <a:cubicBezTo>
                  <a:pt x="427" y="44"/>
                  <a:pt x="421" y="46"/>
                  <a:pt x="416" y="48"/>
                </a:cubicBezTo>
                <a:lnTo>
                  <a:pt x="400" y="48"/>
                </a:lnTo>
                <a:lnTo>
                  <a:pt x="379" y="48"/>
                </a:lnTo>
                <a:cubicBezTo>
                  <a:pt x="370" y="50"/>
                  <a:pt x="362" y="51"/>
                  <a:pt x="353" y="53"/>
                </a:cubicBezTo>
                <a:lnTo>
                  <a:pt x="327" y="53"/>
                </a:lnTo>
                <a:lnTo>
                  <a:pt x="295" y="53"/>
                </a:lnTo>
                <a:cubicBezTo>
                  <a:pt x="286" y="55"/>
                  <a:pt x="278" y="56"/>
                  <a:pt x="269" y="58"/>
                </a:cubicBezTo>
                <a:lnTo>
                  <a:pt x="248" y="58"/>
                </a:lnTo>
                <a:cubicBezTo>
                  <a:pt x="239" y="60"/>
                  <a:pt x="230" y="61"/>
                  <a:pt x="221" y="63"/>
                </a:cubicBezTo>
                <a:lnTo>
                  <a:pt x="200" y="63"/>
                </a:lnTo>
                <a:cubicBezTo>
                  <a:pt x="195" y="65"/>
                  <a:pt x="189" y="67"/>
                  <a:pt x="184" y="69"/>
                </a:cubicBezTo>
                <a:lnTo>
                  <a:pt x="163" y="69"/>
                </a:lnTo>
                <a:lnTo>
                  <a:pt x="148" y="69"/>
                </a:lnTo>
                <a:cubicBezTo>
                  <a:pt x="144" y="71"/>
                  <a:pt x="141" y="72"/>
                  <a:pt x="137" y="74"/>
                </a:cubicBezTo>
                <a:lnTo>
                  <a:pt x="121" y="74"/>
                </a:lnTo>
                <a:cubicBezTo>
                  <a:pt x="118" y="76"/>
                  <a:pt x="114" y="77"/>
                  <a:pt x="111" y="79"/>
                </a:cubicBezTo>
                <a:lnTo>
                  <a:pt x="100" y="79"/>
                </a:lnTo>
                <a:cubicBezTo>
                  <a:pt x="97" y="81"/>
                  <a:pt x="93" y="83"/>
                  <a:pt x="90" y="85"/>
                </a:cubicBezTo>
                <a:lnTo>
                  <a:pt x="84" y="85"/>
                </a:lnTo>
                <a:cubicBezTo>
                  <a:pt x="79" y="87"/>
                  <a:pt x="74" y="88"/>
                  <a:pt x="69" y="90"/>
                </a:cubicBezTo>
                <a:cubicBezTo>
                  <a:pt x="64" y="92"/>
                  <a:pt x="58" y="93"/>
                  <a:pt x="53" y="95"/>
                </a:cubicBezTo>
                <a:lnTo>
                  <a:pt x="48" y="100"/>
                </a:lnTo>
                <a:lnTo>
                  <a:pt x="37" y="100"/>
                </a:lnTo>
                <a:lnTo>
                  <a:pt x="32" y="100"/>
                </a:lnTo>
                <a:cubicBezTo>
                  <a:pt x="30" y="98"/>
                  <a:pt x="28" y="97"/>
                  <a:pt x="26" y="95"/>
                </a:cubicBezTo>
                <a:lnTo>
                  <a:pt x="21" y="95"/>
                </a:lnTo>
                <a:lnTo>
                  <a:pt x="16" y="90"/>
                </a:lnTo>
                <a:lnTo>
                  <a:pt x="11" y="85"/>
                </a:lnTo>
                <a:lnTo>
                  <a:pt x="5" y="79"/>
                </a:lnTo>
                <a:lnTo>
                  <a:pt x="0" y="74"/>
                </a:lnTo>
                <a:lnTo>
                  <a:pt x="0" y="69"/>
                </a:lnTo>
                <a:lnTo>
                  <a:pt x="0" y="63"/>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82" name="Freeform 46"/>
          <p:cNvSpPr/>
          <p:nvPr/>
        </p:nvSpPr>
        <p:spPr bwMode="auto">
          <a:xfrm>
            <a:off x="6029325" y="2894013"/>
            <a:ext cx="490538" cy="628650"/>
          </a:xfrm>
          <a:custGeom>
            <a:avLst/>
            <a:gdLst>
              <a:gd name="connsiteX0" fmla="*/ 227 w 485"/>
              <a:gd name="connsiteY0" fmla="*/ 48 h 406"/>
              <a:gd name="connsiteX1" fmla="*/ 227 w 485"/>
              <a:gd name="connsiteY1" fmla="*/ 42 h 406"/>
              <a:gd name="connsiteX2" fmla="*/ 227 w 485"/>
              <a:gd name="connsiteY2" fmla="*/ 32 h 406"/>
              <a:gd name="connsiteX3" fmla="*/ 227 w 485"/>
              <a:gd name="connsiteY3" fmla="*/ 27 h 406"/>
              <a:gd name="connsiteX4" fmla="*/ 221 w 485"/>
              <a:gd name="connsiteY4" fmla="*/ 21 h 406"/>
              <a:gd name="connsiteX5" fmla="*/ 216 w 485"/>
              <a:gd name="connsiteY5" fmla="*/ 11 h 406"/>
              <a:gd name="connsiteX6" fmla="*/ 216 w 485"/>
              <a:gd name="connsiteY6" fmla="*/ 6 h 406"/>
              <a:gd name="connsiteX7" fmla="*/ 221 w 485"/>
              <a:gd name="connsiteY7" fmla="*/ 6 h 406"/>
              <a:gd name="connsiteX8" fmla="*/ 221 w 485"/>
              <a:gd name="connsiteY8" fmla="*/ 0 h 406"/>
              <a:gd name="connsiteX9" fmla="*/ 227 w 485"/>
              <a:gd name="connsiteY9" fmla="*/ 0 h 406"/>
              <a:gd name="connsiteX10" fmla="*/ 232 w 485"/>
              <a:gd name="connsiteY10" fmla="*/ 0 h 406"/>
              <a:gd name="connsiteX11" fmla="*/ 242 w 485"/>
              <a:gd name="connsiteY11" fmla="*/ 0 h 406"/>
              <a:gd name="connsiteX12" fmla="*/ 253 w 485"/>
              <a:gd name="connsiteY12" fmla="*/ 6 h 406"/>
              <a:gd name="connsiteX13" fmla="*/ 264 w 485"/>
              <a:gd name="connsiteY13" fmla="*/ 11 h 406"/>
              <a:gd name="connsiteX14" fmla="*/ 269 w 485"/>
              <a:gd name="connsiteY14" fmla="*/ 11 h 406"/>
              <a:gd name="connsiteX15" fmla="*/ 279 w 485"/>
              <a:gd name="connsiteY15" fmla="*/ 16 h 406"/>
              <a:gd name="connsiteX16" fmla="*/ 285 w 485"/>
              <a:gd name="connsiteY16" fmla="*/ 21 h 406"/>
              <a:gd name="connsiteX17" fmla="*/ 290 w 485"/>
              <a:gd name="connsiteY17" fmla="*/ 27 h 406"/>
              <a:gd name="connsiteX18" fmla="*/ 295 w 485"/>
              <a:gd name="connsiteY18" fmla="*/ 32 h 406"/>
              <a:gd name="connsiteX19" fmla="*/ 300 w 485"/>
              <a:gd name="connsiteY19" fmla="*/ 32 h 406"/>
              <a:gd name="connsiteX20" fmla="*/ 300 w 485"/>
              <a:gd name="connsiteY20" fmla="*/ 37 h 406"/>
              <a:gd name="connsiteX21" fmla="*/ 300 w 485"/>
              <a:gd name="connsiteY21" fmla="*/ 42 h 406"/>
              <a:gd name="connsiteX22" fmla="*/ 306 w 485"/>
              <a:gd name="connsiteY22" fmla="*/ 42 h 406"/>
              <a:gd name="connsiteX23" fmla="*/ 300 w 485"/>
              <a:gd name="connsiteY23" fmla="*/ 48 h 406"/>
              <a:gd name="connsiteX24" fmla="*/ 300 w 485"/>
              <a:gd name="connsiteY24" fmla="*/ 53 h 406"/>
              <a:gd name="connsiteX25" fmla="*/ 295 w 485"/>
              <a:gd name="connsiteY25" fmla="*/ 64 h 406"/>
              <a:gd name="connsiteX26" fmla="*/ 290 w 485"/>
              <a:gd name="connsiteY26" fmla="*/ 74 h 406"/>
              <a:gd name="connsiteX27" fmla="*/ 279 w 485"/>
              <a:gd name="connsiteY27" fmla="*/ 85 h 406"/>
              <a:gd name="connsiteX28" fmla="*/ 274 w 485"/>
              <a:gd name="connsiteY28" fmla="*/ 95 h 406"/>
              <a:gd name="connsiteX29" fmla="*/ 258 w 485"/>
              <a:gd name="connsiteY29" fmla="*/ 111 h 406"/>
              <a:gd name="connsiteX30" fmla="*/ 248 w 485"/>
              <a:gd name="connsiteY30" fmla="*/ 132 h 406"/>
              <a:gd name="connsiteX31" fmla="*/ 216 w 485"/>
              <a:gd name="connsiteY31" fmla="*/ 169 h 406"/>
              <a:gd name="connsiteX32" fmla="*/ 190 w 485"/>
              <a:gd name="connsiteY32" fmla="*/ 206 h 406"/>
              <a:gd name="connsiteX33" fmla="*/ 163 w 485"/>
              <a:gd name="connsiteY33" fmla="*/ 243 h 406"/>
              <a:gd name="connsiteX34" fmla="*/ 137 w 485"/>
              <a:gd name="connsiteY34" fmla="*/ 280 h 406"/>
              <a:gd name="connsiteX35" fmla="*/ 121 w 485"/>
              <a:gd name="connsiteY35" fmla="*/ 296 h 406"/>
              <a:gd name="connsiteX36" fmla="*/ 111 w 485"/>
              <a:gd name="connsiteY36" fmla="*/ 311 h 406"/>
              <a:gd name="connsiteX37" fmla="*/ 100 w 485"/>
              <a:gd name="connsiteY37" fmla="*/ 322 h 406"/>
              <a:gd name="connsiteX38" fmla="*/ 95 w 485"/>
              <a:gd name="connsiteY38" fmla="*/ 333 h 406"/>
              <a:gd name="connsiteX39" fmla="*/ 90 w 485"/>
              <a:gd name="connsiteY39" fmla="*/ 338 h 406"/>
              <a:gd name="connsiteX40" fmla="*/ 84 w 485"/>
              <a:gd name="connsiteY40" fmla="*/ 348 h 406"/>
              <a:gd name="connsiteX41" fmla="*/ 84 w 485"/>
              <a:gd name="connsiteY41" fmla="*/ 348 h 406"/>
              <a:gd name="connsiteX42" fmla="*/ 84 w 485"/>
              <a:gd name="connsiteY42" fmla="*/ 354 h 406"/>
              <a:gd name="connsiteX43" fmla="*/ 90 w 485"/>
              <a:gd name="connsiteY43" fmla="*/ 354 h 406"/>
              <a:gd name="connsiteX44" fmla="*/ 95 w 485"/>
              <a:gd name="connsiteY44" fmla="*/ 354 h 406"/>
              <a:gd name="connsiteX45" fmla="*/ 100 w 485"/>
              <a:gd name="connsiteY45" fmla="*/ 354 h 406"/>
              <a:gd name="connsiteX46" fmla="*/ 111 w 485"/>
              <a:gd name="connsiteY46" fmla="*/ 354 h 406"/>
              <a:gd name="connsiteX47" fmla="*/ 121 w 485"/>
              <a:gd name="connsiteY47" fmla="*/ 348 h 406"/>
              <a:gd name="connsiteX48" fmla="*/ 137 w 485"/>
              <a:gd name="connsiteY48" fmla="*/ 348 h 406"/>
              <a:gd name="connsiteX49" fmla="*/ 153 w 485"/>
              <a:gd name="connsiteY49" fmla="*/ 348 h 406"/>
              <a:gd name="connsiteX50" fmla="*/ 174 w 485"/>
              <a:gd name="connsiteY50" fmla="*/ 343 h 406"/>
              <a:gd name="connsiteX51" fmla="*/ 216 w 485"/>
              <a:gd name="connsiteY51" fmla="*/ 338 h 406"/>
              <a:gd name="connsiteX52" fmla="*/ 258 w 485"/>
              <a:gd name="connsiteY52" fmla="*/ 333 h 406"/>
              <a:gd name="connsiteX53" fmla="*/ 295 w 485"/>
              <a:gd name="connsiteY53" fmla="*/ 327 h 406"/>
              <a:gd name="connsiteX54" fmla="*/ 332 w 485"/>
              <a:gd name="connsiteY54" fmla="*/ 317 h 406"/>
              <a:gd name="connsiteX55" fmla="*/ 348 w 485"/>
              <a:gd name="connsiteY55" fmla="*/ 317 h 406"/>
              <a:gd name="connsiteX56" fmla="*/ 364 w 485"/>
              <a:gd name="connsiteY56" fmla="*/ 311 h 406"/>
              <a:gd name="connsiteX57" fmla="*/ 374 w 485"/>
              <a:gd name="connsiteY57" fmla="*/ 311 h 406"/>
              <a:gd name="connsiteX58" fmla="*/ 390 w 485"/>
              <a:gd name="connsiteY58" fmla="*/ 306 h 406"/>
              <a:gd name="connsiteX59" fmla="*/ 395 w 485"/>
              <a:gd name="connsiteY59" fmla="*/ 306 h 406"/>
              <a:gd name="connsiteX60" fmla="*/ 406 w 485"/>
              <a:gd name="connsiteY60" fmla="*/ 306 h 406"/>
              <a:gd name="connsiteX61" fmla="*/ 406 w 485"/>
              <a:gd name="connsiteY61" fmla="*/ 306 h 406"/>
              <a:gd name="connsiteX62" fmla="*/ 411 w 485"/>
              <a:gd name="connsiteY62" fmla="*/ 306 h 406"/>
              <a:gd name="connsiteX63" fmla="*/ 416 w 485"/>
              <a:gd name="connsiteY63" fmla="*/ 306 h 406"/>
              <a:gd name="connsiteX64" fmla="*/ 422 w 485"/>
              <a:gd name="connsiteY64" fmla="*/ 306 h 406"/>
              <a:gd name="connsiteX65" fmla="*/ 427 w 485"/>
              <a:gd name="connsiteY65" fmla="*/ 306 h 406"/>
              <a:gd name="connsiteX66" fmla="*/ 437 w 485"/>
              <a:gd name="connsiteY66" fmla="*/ 306 h 406"/>
              <a:gd name="connsiteX67" fmla="*/ 443 w 485"/>
              <a:gd name="connsiteY67" fmla="*/ 311 h 406"/>
              <a:gd name="connsiteX68" fmla="*/ 453 w 485"/>
              <a:gd name="connsiteY68" fmla="*/ 311 h 406"/>
              <a:gd name="connsiteX69" fmla="*/ 464 w 485"/>
              <a:gd name="connsiteY69" fmla="*/ 317 h 406"/>
              <a:gd name="connsiteX70" fmla="*/ 469 w 485"/>
              <a:gd name="connsiteY70" fmla="*/ 322 h 406"/>
              <a:gd name="connsiteX71" fmla="*/ 479 w 485"/>
              <a:gd name="connsiteY71" fmla="*/ 333 h 406"/>
              <a:gd name="connsiteX72" fmla="*/ 479 w 485"/>
              <a:gd name="connsiteY72" fmla="*/ 338 h 406"/>
              <a:gd name="connsiteX73" fmla="*/ 485 w 485"/>
              <a:gd name="connsiteY73" fmla="*/ 338 h 406"/>
              <a:gd name="connsiteX74" fmla="*/ 469 w 485"/>
              <a:gd name="connsiteY74" fmla="*/ 348 h 406"/>
              <a:gd name="connsiteX75" fmla="*/ 464 w 485"/>
              <a:gd name="connsiteY75" fmla="*/ 348 h 406"/>
              <a:gd name="connsiteX76" fmla="*/ 458 w 485"/>
              <a:gd name="connsiteY76" fmla="*/ 348 h 406"/>
              <a:gd name="connsiteX77" fmla="*/ 453 w 485"/>
              <a:gd name="connsiteY77" fmla="*/ 348 h 406"/>
              <a:gd name="connsiteX78" fmla="*/ 443 w 485"/>
              <a:gd name="connsiteY78" fmla="*/ 348 h 406"/>
              <a:gd name="connsiteX79" fmla="*/ 432 w 485"/>
              <a:gd name="connsiteY79" fmla="*/ 348 h 406"/>
              <a:gd name="connsiteX80" fmla="*/ 416 w 485"/>
              <a:gd name="connsiteY80" fmla="*/ 354 h 406"/>
              <a:gd name="connsiteX81" fmla="*/ 400 w 485"/>
              <a:gd name="connsiteY81" fmla="*/ 354 h 406"/>
              <a:gd name="connsiteX82" fmla="*/ 379 w 485"/>
              <a:gd name="connsiteY82" fmla="*/ 354 h 406"/>
              <a:gd name="connsiteX83" fmla="*/ 353 w 485"/>
              <a:gd name="connsiteY83" fmla="*/ 359 h 406"/>
              <a:gd name="connsiteX84" fmla="*/ 327 w 485"/>
              <a:gd name="connsiteY84" fmla="*/ 359 h 406"/>
              <a:gd name="connsiteX85" fmla="*/ 295 w 485"/>
              <a:gd name="connsiteY85" fmla="*/ 359 h 406"/>
              <a:gd name="connsiteX86" fmla="*/ 269 w 485"/>
              <a:gd name="connsiteY86" fmla="*/ 364 h 406"/>
              <a:gd name="connsiteX87" fmla="*/ 248 w 485"/>
              <a:gd name="connsiteY87" fmla="*/ 364 h 406"/>
              <a:gd name="connsiteX88" fmla="*/ 221 w 485"/>
              <a:gd name="connsiteY88" fmla="*/ 369 h 406"/>
              <a:gd name="connsiteX89" fmla="*/ 200 w 485"/>
              <a:gd name="connsiteY89" fmla="*/ 369 h 406"/>
              <a:gd name="connsiteX90" fmla="*/ 184 w 485"/>
              <a:gd name="connsiteY90" fmla="*/ 375 h 406"/>
              <a:gd name="connsiteX91" fmla="*/ 163 w 485"/>
              <a:gd name="connsiteY91" fmla="*/ 375 h 406"/>
              <a:gd name="connsiteX92" fmla="*/ 148 w 485"/>
              <a:gd name="connsiteY92" fmla="*/ 375 h 406"/>
              <a:gd name="connsiteX93" fmla="*/ 137 w 485"/>
              <a:gd name="connsiteY93" fmla="*/ 380 h 406"/>
              <a:gd name="connsiteX94" fmla="*/ 121 w 485"/>
              <a:gd name="connsiteY94" fmla="*/ 380 h 406"/>
              <a:gd name="connsiteX95" fmla="*/ 111 w 485"/>
              <a:gd name="connsiteY95" fmla="*/ 385 h 406"/>
              <a:gd name="connsiteX96" fmla="*/ 100 w 485"/>
              <a:gd name="connsiteY96" fmla="*/ 385 h 406"/>
              <a:gd name="connsiteX97" fmla="*/ 90 w 485"/>
              <a:gd name="connsiteY97" fmla="*/ 391 h 406"/>
              <a:gd name="connsiteX98" fmla="*/ 84 w 485"/>
              <a:gd name="connsiteY98" fmla="*/ 391 h 406"/>
              <a:gd name="connsiteX99" fmla="*/ 69 w 485"/>
              <a:gd name="connsiteY99" fmla="*/ 396 h 406"/>
              <a:gd name="connsiteX100" fmla="*/ 53 w 485"/>
              <a:gd name="connsiteY100" fmla="*/ 401 h 406"/>
              <a:gd name="connsiteX101" fmla="*/ 48 w 485"/>
              <a:gd name="connsiteY101" fmla="*/ 406 h 406"/>
              <a:gd name="connsiteX102" fmla="*/ 37 w 485"/>
              <a:gd name="connsiteY102" fmla="*/ 406 h 406"/>
              <a:gd name="connsiteX103" fmla="*/ 32 w 485"/>
              <a:gd name="connsiteY103" fmla="*/ 406 h 406"/>
              <a:gd name="connsiteX104" fmla="*/ 26 w 485"/>
              <a:gd name="connsiteY104" fmla="*/ 401 h 406"/>
              <a:gd name="connsiteX105" fmla="*/ 21 w 485"/>
              <a:gd name="connsiteY105" fmla="*/ 401 h 406"/>
              <a:gd name="connsiteX106" fmla="*/ 16 w 485"/>
              <a:gd name="connsiteY106" fmla="*/ 396 h 406"/>
              <a:gd name="connsiteX107" fmla="*/ 11 w 485"/>
              <a:gd name="connsiteY107" fmla="*/ 391 h 406"/>
              <a:gd name="connsiteX108" fmla="*/ 5 w 485"/>
              <a:gd name="connsiteY108" fmla="*/ 385 h 406"/>
              <a:gd name="connsiteX109" fmla="*/ 0 w 485"/>
              <a:gd name="connsiteY109" fmla="*/ 380 h 406"/>
              <a:gd name="connsiteX110" fmla="*/ 0 w 485"/>
              <a:gd name="connsiteY110" fmla="*/ 375 h 406"/>
              <a:gd name="connsiteX111" fmla="*/ 0 w 485"/>
              <a:gd name="connsiteY111" fmla="*/ 369 h 406"/>
              <a:gd name="connsiteX112" fmla="*/ 0 w 485"/>
              <a:gd name="connsiteY112" fmla="*/ 364 h 406"/>
              <a:gd name="connsiteX113" fmla="*/ 5 w 485"/>
              <a:gd name="connsiteY113" fmla="*/ 359 h 406"/>
              <a:gd name="connsiteX114" fmla="*/ 11 w 485"/>
              <a:gd name="connsiteY114" fmla="*/ 354 h 406"/>
              <a:gd name="connsiteX115" fmla="*/ 21 w 485"/>
              <a:gd name="connsiteY115" fmla="*/ 348 h 406"/>
              <a:gd name="connsiteX116" fmla="*/ 26 w 485"/>
              <a:gd name="connsiteY116" fmla="*/ 343 h 406"/>
              <a:gd name="connsiteX117" fmla="*/ 32 w 485"/>
              <a:gd name="connsiteY117" fmla="*/ 338 h 406"/>
              <a:gd name="connsiteX118" fmla="*/ 42 w 485"/>
              <a:gd name="connsiteY118" fmla="*/ 333 h 406"/>
              <a:gd name="connsiteX119" fmla="*/ 53 w 485"/>
              <a:gd name="connsiteY119" fmla="*/ 322 h 406"/>
              <a:gd name="connsiteX120" fmla="*/ 58 w 485"/>
              <a:gd name="connsiteY120" fmla="*/ 311 h 406"/>
              <a:gd name="connsiteX121" fmla="*/ 69 w 485"/>
              <a:gd name="connsiteY121" fmla="*/ 301 h 406"/>
              <a:gd name="connsiteX122" fmla="*/ 79 w 485"/>
              <a:gd name="connsiteY122" fmla="*/ 285 h 406"/>
              <a:gd name="connsiteX123" fmla="*/ 95 w 485"/>
              <a:gd name="connsiteY123" fmla="*/ 269 h 406"/>
              <a:gd name="connsiteX124" fmla="*/ 116 w 485"/>
              <a:gd name="connsiteY124" fmla="*/ 232 h 406"/>
              <a:gd name="connsiteX125" fmla="*/ 142 w 485"/>
              <a:gd name="connsiteY125" fmla="*/ 201 h 406"/>
              <a:gd name="connsiteX126" fmla="*/ 163 w 485"/>
              <a:gd name="connsiteY126" fmla="*/ 169 h 406"/>
              <a:gd name="connsiteX127" fmla="*/ 184 w 485"/>
              <a:gd name="connsiteY127" fmla="*/ 132 h 406"/>
              <a:gd name="connsiteX128" fmla="*/ 190 w 485"/>
              <a:gd name="connsiteY128" fmla="*/ 116 h 406"/>
              <a:gd name="connsiteX129" fmla="*/ 200 w 485"/>
              <a:gd name="connsiteY129" fmla="*/ 100 h 406"/>
              <a:gd name="connsiteX130" fmla="*/ 206 w 485"/>
              <a:gd name="connsiteY130" fmla="*/ 90 h 406"/>
              <a:gd name="connsiteX131" fmla="*/ 211 w 485"/>
              <a:gd name="connsiteY131" fmla="*/ 79 h 406"/>
              <a:gd name="connsiteX132" fmla="*/ 216 w 485"/>
              <a:gd name="connsiteY132" fmla="*/ 69 h 406"/>
              <a:gd name="connsiteX133" fmla="*/ 221 w 485"/>
              <a:gd name="connsiteY133" fmla="*/ 58 h 406"/>
              <a:gd name="connsiteX134" fmla="*/ 221 w 485"/>
              <a:gd name="connsiteY134" fmla="*/ 53 h 406"/>
              <a:gd name="connsiteX135" fmla="*/ 227 w 485"/>
              <a:gd name="connsiteY135" fmla="*/ 48 h 406"/>
              <a:gd name="connsiteX136" fmla="*/ 227 w 485"/>
              <a:gd name="connsiteY136" fmla="*/ 48 h 406"/>
              <a:gd name="connsiteX0-1" fmla="*/ 227 w 479"/>
              <a:gd name="connsiteY0-2" fmla="*/ 48 h 406"/>
              <a:gd name="connsiteX1-3" fmla="*/ 227 w 479"/>
              <a:gd name="connsiteY1-4" fmla="*/ 42 h 406"/>
              <a:gd name="connsiteX2-5" fmla="*/ 227 w 479"/>
              <a:gd name="connsiteY2-6" fmla="*/ 32 h 406"/>
              <a:gd name="connsiteX3-7" fmla="*/ 227 w 479"/>
              <a:gd name="connsiteY3-8" fmla="*/ 27 h 406"/>
              <a:gd name="connsiteX4-9" fmla="*/ 221 w 479"/>
              <a:gd name="connsiteY4-10" fmla="*/ 21 h 406"/>
              <a:gd name="connsiteX5-11" fmla="*/ 216 w 479"/>
              <a:gd name="connsiteY5-12" fmla="*/ 11 h 406"/>
              <a:gd name="connsiteX6-13" fmla="*/ 216 w 479"/>
              <a:gd name="connsiteY6-14" fmla="*/ 6 h 406"/>
              <a:gd name="connsiteX7-15" fmla="*/ 221 w 479"/>
              <a:gd name="connsiteY7-16" fmla="*/ 6 h 406"/>
              <a:gd name="connsiteX8-17" fmla="*/ 221 w 479"/>
              <a:gd name="connsiteY8-18" fmla="*/ 0 h 406"/>
              <a:gd name="connsiteX9-19" fmla="*/ 227 w 479"/>
              <a:gd name="connsiteY9-20" fmla="*/ 0 h 406"/>
              <a:gd name="connsiteX10-21" fmla="*/ 232 w 479"/>
              <a:gd name="connsiteY10-22" fmla="*/ 0 h 406"/>
              <a:gd name="connsiteX11-23" fmla="*/ 242 w 479"/>
              <a:gd name="connsiteY11-24" fmla="*/ 0 h 406"/>
              <a:gd name="connsiteX12-25" fmla="*/ 253 w 479"/>
              <a:gd name="connsiteY12-26" fmla="*/ 6 h 406"/>
              <a:gd name="connsiteX13-27" fmla="*/ 264 w 479"/>
              <a:gd name="connsiteY13-28" fmla="*/ 11 h 406"/>
              <a:gd name="connsiteX14-29" fmla="*/ 269 w 479"/>
              <a:gd name="connsiteY14-30" fmla="*/ 11 h 406"/>
              <a:gd name="connsiteX15-31" fmla="*/ 279 w 479"/>
              <a:gd name="connsiteY15-32" fmla="*/ 16 h 406"/>
              <a:gd name="connsiteX16-33" fmla="*/ 285 w 479"/>
              <a:gd name="connsiteY16-34" fmla="*/ 21 h 406"/>
              <a:gd name="connsiteX17-35" fmla="*/ 290 w 479"/>
              <a:gd name="connsiteY17-36" fmla="*/ 27 h 406"/>
              <a:gd name="connsiteX18-37" fmla="*/ 295 w 479"/>
              <a:gd name="connsiteY18-38" fmla="*/ 32 h 406"/>
              <a:gd name="connsiteX19-39" fmla="*/ 300 w 479"/>
              <a:gd name="connsiteY19-40" fmla="*/ 32 h 406"/>
              <a:gd name="connsiteX20-41" fmla="*/ 300 w 479"/>
              <a:gd name="connsiteY20-42" fmla="*/ 37 h 406"/>
              <a:gd name="connsiteX21-43" fmla="*/ 300 w 479"/>
              <a:gd name="connsiteY21-44" fmla="*/ 42 h 406"/>
              <a:gd name="connsiteX22-45" fmla="*/ 306 w 479"/>
              <a:gd name="connsiteY22-46" fmla="*/ 42 h 406"/>
              <a:gd name="connsiteX23-47" fmla="*/ 300 w 479"/>
              <a:gd name="connsiteY23-48" fmla="*/ 48 h 406"/>
              <a:gd name="connsiteX24-49" fmla="*/ 300 w 479"/>
              <a:gd name="connsiteY24-50" fmla="*/ 53 h 406"/>
              <a:gd name="connsiteX25-51" fmla="*/ 295 w 479"/>
              <a:gd name="connsiteY25-52" fmla="*/ 64 h 406"/>
              <a:gd name="connsiteX26-53" fmla="*/ 290 w 479"/>
              <a:gd name="connsiteY26-54" fmla="*/ 74 h 406"/>
              <a:gd name="connsiteX27-55" fmla="*/ 279 w 479"/>
              <a:gd name="connsiteY27-56" fmla="*/ 85 h 406"/>
              <a:gd name="connsiteX28-57" fmla="*/ 274 w 479"/>
              <a:gd name="connsiteY28-58" fmla="*/ 95 h 406"/>
              <a:gd name="connsiteX29-59" fmla="*/ 258 w 479"/>
              <a:gd name="connsiteY29-60" fmla="*/ 111 h 406"/>
              <a:gd name="connsiteX30-61" fmla="*/ 248 w 479"/>
              <a:gd name="connsiteY30-62" fmla="*/ 132 h 406"/>
              <a:gd name="connsiteX31-63" fmla="*/ 216 w 479"/>
              <a:gd name="connsiteY31-64" fmla="*/ 169 h 406"/>
              <a:gd name="connsiteX32-65" fmla="*/ 190 w 479"/>
              <a:gd name="connsiteY32-66" fmla="*/ 206 h 406"/>
              <a:gd name="connsiteX33-67" fmla="*/ 163 w 479"/>
              <a:gd name="connsiteY33-68" fmla="*/ 243 h 406"/>
              <a:gd name="connsiteX34-69" fmla="*/ 137 w 479"/>
              <a:gd name="connsiteY34-70" fmla="*/ 280 h 406"/>
              <a:gd name="connsiteX35-71" fmla="*/ 121 w 479"/>
              <a:gd name="connsiteY35-72" fmla="*/ 296 h 406"/>
              <a:gd name="connsiteX36-73" fmla="*/ 111 w 479"/>
              <a:gd name="connsiteY36-74" fmla="*/ 311 h 406"/>
              <a:gd name="connsiteX37-75" fmla="*/ 100 w 479"/>
              <a:gd name="connsiteY37-76" fmla="*/ 322 h 406"/>
              <a:gd name="connsiteX38-77" fmla="*/ 95 w 479"/>
              <a:gd name="connsiteY38-78" fmla="*/ 333 h 406"/>
              <a:gd name="connsiteX39-79" fmla="*/ 90 w 479"/>
              <a:gd name="connsiteY39-80" fmla="*/ 338 h 406"/>
              <a:gd name="connsiteX40-81" fmla="*/ 84 w 479"/>
              <a:gd name="connsiteY40-82" fmla="*/ 348 h 406"/>
              <a:gd name="connsiteX41-83" fmla="*/ 84 w 479"/>
              <a:gd name="connsiteY41-84" fmla="*/ 348 h 406"/>
              <a:gd name="connsiteX42-85" fmla="*/ 84 w 479"/>
              <a:gd name="connsiteY42-86" fmla="*/ 354 h 406"/>
              <a:gd name="connsiteX43-87" fmla="*/ 90 w 479"/>
              <a:gd name="connsiteY43-88" fmla="*/ 354 h 406"/>
              <a:gd name="connsiteX44-89" fmla="*/ 95 w 479"/>
              <a:gd name="connsiteY44-90" fmla="*/ 354 h 406"/>
              <a:gd name="connsiteX45-91" fmla="*/ 100 w 479"/>
              <a:gd name="connsiteY45-92" fmla="*/ 354 h 406"/>
              <a:gd name="connsiteX46-93" fmla="*/ 111 w 479"/>
              <a:gd name="connsiteY46-94" fmla="*/ 354 h 406"/>
              <a:gd name="connsiteX47-95" fmla="*/ 121 w 479"/>
              <a:gd name="connsiteY47-96" fmla="*/ 348 h 406"/>
              <a:gd name="connsiteX48-97" fmla="*/ 137 w 479"/>
              <a:gd name="connsiteY48-98" fmla="*/ 348 h 406"/>
              <a:gd name="connsiteX49-99" fmla="*/ 153 w 479"/>
              <a:gd name="connsiteY49-100" fmla="*/ 348 h 406"/>
              <a:gd name="connsiteX50-101" fmla="*/ 174 w 479"/>
              <a:gd name="connsiteY50-102" fmla="*/ 343 h 406"/>
              <a:gd name="connsiteX51-103" fmla="*/ 216 w 479"/>
              <a:gd name="connsiteY51-104" fmla="*/ 338 h 406"/>
              <a:gd name="connsiteX52-105" fmla="*/ 258 w 479"/>
              <a:gd name="connsiteY52-106" fmla="*/ 333 h 406"/>
              <a:gd name="connsiteX53-107" fmla="*/ 295 w 479"/>
              <a:gd name="connsiteY53-108" fmla="*/ 327 h 406"/>
              <a:gd name="connsiteX54-109" fmla="*/ 332 w 479"/>
              <a:gd name="connsiteY54-110" fmla="*/ 317 h 406"/>
              <a:gd name="connsiteX55-111" fmla="*/ 348 w 479"/>
              <a:gd name="connsiteY55-112" fmla="*/ 317 h 406"/>
              <a:gd name="connsiteX56-113" fmla="*/ 364 w 479"/>
              <a:gd name="connsiteY56-114" fmla="*/ 311 h 406"/>
              <a:gd name="connsiteX57-115" fmla="*/ 374 w 479"/>
              <a:gd name="connsiteY57-116" fmla="*/ 311 h 406"/>
              <a:gd name="connsiteX58-117" fmla="*/ 390 w 479"/>
              <a:gd name="connsiteY58-118" fmla="*/ 306 h 406"/>
              <a:gd name="connsiteX59-119" fmla="*/ 395 w 479"/>
              <a:gd name="connsiteY59-120" fmla="*/ 306 h 406"/>
              <a:gd name="connsiteX60-121" fmla="*/ 406 w 479"/>
              <a:gd name="connsiteY60-122" fmla="*/ 306 h 406"/>
              <a:gd name="connsiteX61-123" fmla="*/ 406 w 479"/>
              <a:gd name="connsiteY61-124" fmla="*/ 306 h 406"/>
              <a:gd name="connsiteX62-125" fmla="*/ 411 w 479"/>
              <a:gd name="connsiteY62-126" fmla="*/ 306 h 406"/>
              <a:gd name="connsiteX63-127" fmla="*/ 416 w 479"/>
              <a:gd name="connsiteY63-128" fmla="*/ 306 h 406"/>
              <a:gd name="connsiteX64-129" fmla="*/ 422 w 479"/>
              <a:gd name="connsiteY64-130" fmla="*/ 306 h 406"/>
              <a:gd name="connsiteX65-131" fmla="*/ 427 w 479"/>
              <a:gd name="connsiteY65-132" fmla="*/ 306 h 406"/>
              <a:gd name="connsiteX66-133" fmla="*/ 437 w 479"/>
              <a:gd name="connsiteY66-134" fmla="*/ 306 h 406"/>
              <a:gd name="connsiteX67-135" fmla="*/ 443 w 479"/>
              <a:gd name="connsiteY67-136" fmla="*/ 311 h 406"/>
              <a:gd name="connsiteX68-137" fmla="*/ 453 w 479"/>
              <a:gd name="connsiteY68-138" fmla="*/ 311 h 406"/>
              <a:gd name="connsiteX69-139" fmla="*/ 464 w 479"/>
              <a:gd name="connsiteY69-140" fmla="*/ 317 h 406"/>
              <a:gd name="connsiteX70-141" fmla="*/ 469 w 479"/>
              <a:gd name="connsiteY70-142" fmla="*/ 322 h 406"/>
              <a:gd name="connsiteX71-143" fmla="*/ 479 w 479"/>
              <a:gd name="connsiteY71-144" fmla="*/ 333 h 406"/>
              <a:gd name="connsiteX72-145" fmla="*/ 479 w 479"/>
              <a:gd name="connsiteY72-146" fmla="*/ 338 h 406"/>
              <a:gd name="connsiteX73-147" fmla="*/ 469 w 479"/>
              <a:gd name="connsiteY73-148" fmla="*/ 348 h 406"/>
              <a:gd name="connsiteX74-149" fmla="*/ 464 w 479"/>
              <a:gd name="connsiteY74-150" fmla="*/ 348 h 406"/>
              <a:gd name="connsiteX75-151" fmla="*/ 458 w 479"/>
              <a:gd name="connsiteY75-152" fmla="*/ 348 h 406"/>
              <a:gd name="connsiteX76-153" fmla="*/ 453 w 479"/>
              <a:gd name="connsiteY76-154" fmla="*/ 348 h 406"/>
              <a:gd name="connsiteX77-155" fmla="*/ 443 w 479"/>
              <a:gd name="connsiteY77-156" fmla="*/ 348 h 406"/>
              <a:gd name="connsiteX78-157" fmla="*/ 432 w 479"/>
              <a:gd name="connsiteY78-158" fmla="*/ 348 h 406"/>
              <a:gd name="connsiteX79-159" fmla="*/ 416 w 479"/>
              <a:gd name="connsiteY79-160" fmla="*/ 354 h 406"/>
              <a:gd name="connsiteX80-161" fmla="*/ 400 w 479"/>
              <a:gd name="connsiteY80-162" fmla="*/ 354 h 406"/>
              <a:gd name="connsiteX81-163" fmla="*/ 379 w 479"/>
              <a:gd name="connsiteY81-164" fmla="*/ 354 h 406"/>
              <a:gd name="connsiteX82-165" fmla="*/ 353 w 479"/>
              <a:gd name="connsiteY82-166" fmla="*/ 359 h 406"/>
              <a:gd name="connsiteX83-167" fmla="*/ 327 w 479"/>
              <a:gd name="connsiteY83-168" fmla="*/ 359 h 406"/>
              <a:gd name="connsiteX84-169" fmla="*/ 295 w 479"/>
              <a:gd name="connsiteY84-170" fmla="*/ 359 h 406"/>
              <a:gd name="connsiteX85-171" fmla="*/ 269 w 479"/>
              <a:gd name="connsiteY85-172" fmla="*/ 364 h 406"/>
              <a:gd name="connsiteX86-173" fmla="*/ 248 w 479"/>
              <a:gd name="connsiteY86-174" fmla="*/ 364 h 406"/>
              <a:gd name="connsiteX87-175" fmla="*/ 221 w 479"/>
              <a:gd name="connsiteY87-176" fmla="*/ 369 h 406"/>
              <a:gd name="connsiteX88-177" fmla="*/ 200 w 479"/>
              <a:gd name="connsiteY88-178" fmla="*/ 369 h 406"/>
              <a:gd name="connsiteX89-179" fmla="*/ 184 w 479"/>
              <a:gd name="connsiteY89-180" fmla="*/ 375 h 406"/>
              <a:gd name="connsiteX90-181" fmla="*/ 163 w 479"/>
              <a:gd name="connsiteY90-182" fmla="*/ 375 h 406"/>
              <a:gd name="connsiteX91-183" fmla="*/ 148 w 479"/>
              <a:gd name="connsiteY91-184" fmla="*/ 375 h 406"/>
              <a:gd name="connsiteX92-185" fmla="*/ 137 w 479"/>
              <a:gd name="connsiteY92-186" fmla="*/ 380 h 406"/>
              <a:gd name="connsiteX93-187" fmla="*/ 121 w 479"/>
              <a:gd name="connsiteY93-188" fmla="*/ 380 h 406"/>
              <a:gd name="connsiteX94-189" fmla="*/ 111 w 479"/>
              <a:gd name="connsiteY94-190" fmla="*/ 385 h 406"/>
              <a:gd name="connsiteX95-191" fmla="*/ 100 w 479"/>
              <a:gd name="connsiteY95-192" fmla="*/ 385 h 406"/>
              <a:gd name="connsiteX96-193" fmla="*/ 90 w 479"/>
              <a:gd name="connsiteY96-194" fmla="*/ 391 h 406"/>
              <a:gd name="connsiteX97-195" fmla="*/ 84 w 479"/>
              <a:gd name="connsiteY97-196" fmla="*/ 391 h 406"/>
              <a:gd name="connsiteX98-197" fmla="*/ 69 w 479"/>
              <a:gd name="connsiteY98-198" fmla="*/ 396 h 406"/>
              <a:gd name="connsiteX99-199" fmla="*/ 53 w 479"/>
              <a:gd name="connsiteY99-200" fmla="*/ 401 h 406"/>
              <a:gd name="connsiteX100-201" fmla="*/ 48 w 479"/>
              <a:gd name="connsiteY100-202" fmla="*/ 406 h 406"/>
              <a:gd name="connsiteX101-203" fmla="*/ 37 w 479"/>
              <a:gd name="connsiteY101-204" fmla="*/ 406 h 406"/>
              <a:gd name="connsiteX102-205" fmla="*/ 32 w 479"/>
              <a:gd name="connsiteY102-206" fmla="*/ 406 h 406"/>
              <a:gd name="connsiteX103-207" fmla="*/ 26 w 479"/>
              <a:gd name="connsiteY103-208" fmla="*/ 401 h 406"/>
              <a:gd name="connsiteX104-209" fmla="*/ 21 w 479"/>
              <a:gd name="connsiteY104-210" fmla="*/ 401 h 406"/>
              <a:gd name="connsiteX105-211" fmla="*/ 16 w 479"/>
              <a:gd name="connsiteY105-212" fmla="*/ 396 h 406"/>
              <a:gd name="connsiteX106-213" fmla="*/ 11 w 479"/>
              <a:gd name="connsiteY106-214" fmla="*/ 391 h 406"/>
              <a:gd name="connsiteX107-215" fmla="*/ 5 w 479"/>
              <a:gd name="connsiteY107-216" fmla="*/ 385 h 406"/>
              <a:gd name="connsiteX108-217" fmla="*/ 0 w 479"/>
              <a:gd name="connsiteY108-218" fmla="*/ 380 h 406"/>
              <a:gd name="connsiteX109-219" fmla="*/ 0 w 479"/>
              <a:gd name="connsiteY109-220" fmla="*/ 375 h 406"/>
              <a:gd name="connsiteX110-221" fmla="*/ 0 w 479"/>
              <a:gd name="connsiteY110-222" fmla="*/ 369 h 406"/>
              <a:gd name="connsiteX111-223" fmla="*/ 0 w 479"/>
              <a:gd name="connsiteY111-224" fmla="*/ 364 h 406"/>
              <a:gd name="connsiteX112-225" fmla="*/ 5 w 479"/>
              <a:gd name="connsiteY112-226" fmla="*/ 359 h 406"/>
              <a:gd name="connsiteX113-227" fmla="*/ 11 w 479"/>
              <a:gd name="connsiteY113-228" fmla="*/ 354 h 406"/>
              <a:gd name="connsiteX114-229" fmla="*/ 21 w 479"/>
              <a:gd name="connsiteY114-230" fmla="*/ 348 h 406"/>
              <a:gd name="connsiteX115-231" fmla="*/ 26 w 479"/>
              <a:gd name="connsiteY115-232" fmla="*/ 343 h 406"/>
              <a:gd name="connsiteX116-233" fmla="*/ 32 w 479"/>
              <a:gd name="connsiteY116-234" fmla="*/ 338 h 406"/>
              <a:gd name="connsiteX117-235" fmla="*/ 42 w 479"/>
              <a:gd name="connsiteY117-236" fmla="*/ 333 h 406"/>
              <a:gd name="connsiteX118-237" fmla="*/ 53 w 479"/>
              <a:gd name="connsiteY118-238" fmla="*/ 322 h 406"/>
              <a:gd name="connsiteX119-239" fmla="*/ 58 w 479"/>
              <a:gd name="connsiteY119-240" fmla="*/ 311 h 406"/>
              <a:gd name="connsiteX120-241" fmla="*/ 69 w 479"/>
              <a:gd name="connsiteY120-242" fmla="*/ 301 h 406"/>
              <a:gd name="connsiteX121-243" fmla="*/ 79 w 479"/>
              <a:gd name="connsiteY121-244" fmla="*/ 285 h 406"/>
              <a:gd name="connsiteX122-245" fmla="*/ 95 w 479"/>
              <a:gd name="connsiteY122-246" fmla="*/ 269 h 406"/>
              <a:gd name="connsiteX123-247" fmla="*/ 116 w 479"/>
              <a:gd name="connsiteY123-248" fmla="*/ 232 h 406"/>
              <a:gd name="connsiteX124-249" fmla="*/ 142 w 479"/>
              <a:gd name="connsiteY124-250" fmla="*/ 201 h 406"/>
              <a:gd name="connsiteX125-251" fmla="*/ 163 w 479"/>
              <a:gd name="connsiteY125-252" fmla="*/ 169 h 406"/>
              <a:gd name="connsiteX126-253" fmla="*/ 184 w 479"/>
              <a:gd name="connsiteY126-254" fmla="*/ 132 h 406"/>
              <a:gd name="connsiteX127-255" fmla="*/ 190 w 479"/>
              <a:gd name="connsiteY127-256" fmla="*/ 116 h 406"/>
              <a:gd name="connsiteX128-257" fmla="*/ 200 w 479"/>
              <a:gd name="connsiteY128-258" fmla="*/ 100 h 406"/>
              <a:gd name="connsiteX129-259" fmla="*/ 206 w 479"/>
              <a:gd name="connsiteY129-260" fmla="*/ 90 h 406"/>
              <a:gd name="connsiteX130-261" fmla="*/ 211 w 479"/>
              <a:gd name="connsiteY130-262" fmla="*/ 79 h 406"/>
              <a:gd name="connsiteX131-263" fmla="*/ 216 w 479"/>
              <a:gd name="connsiteY131-264" fmla="*/ 69 h 406"/>
              <a:gd name="connsiteX132-265" fmla="*/ 221 w 479"/>
              <a:gd name="connsiteY132-266" fmla="*/ 58 h 406"/>
              <a:gd name="connsiteX133-267" fmla="*/ 221 w 479"/>
              <a:gd name="connsiteY133-268" fmla="*/ 53 h 406"/>
              <a:gd name="connsiteX134-269" fmla="*/ 227 w 479"/>
              <a:gd name="connsiteY134-270" fmla="*/ 48 h 406"/>
              <a:gd name="connsiteX135-271" fmla="*/ 227 w 479"/>
              <a:gd name="connsiteY135-272" fmla="*/ 48 h 406"/>
              <a:gd name="connsiteX0-273" fmla="*/ 227 w 479"/>
              <a:gd name="connsiteY0-274" fmla="*/ 48 h 406"/>
              <a:gd name="connsiteX1-275" fmla="*/ 227 w 479"/>
              <a:gd name="connsiteY1-276" fmla="*/ 42 h 406"/>
              <a:gd name="connsiteX2-277" fmla="*/ 227 w 479"/>
              <a:gd name="connsiteY2-278" fmla="*/ 32 h 406"/>
              <a:gd name="connsiteX3-279" fmla="*/ 227 w 479"/>
              <a:gd name="connsiteY3-280" fmla="*/ 27 h 406"/>
              <a:gd name="connsiteX4-281" fmla="*/ 221 w 479"/>
              <a:gd name="connsiteY4-282" fmla="*/ 21 h 406"/>
              <a:gd name="connsiteX5-283" fmla="*/ 216 w 479"/>
              <a:gd name="connsiteY5-284" fmla="*/ 11 h 406"/>
              <a:gd name="connsiteX6-285" fmla="*/ 216 w 479"/>
              <a:gd name="connsiteY6-286" fmla="*/ 6 h 406"/>
              <a:gd name="connsiteX7-287" fmla="*/ 221 w 479"/>
              <a:gd name="connsiteY7-288" fmla="*/ 6 h 406"/>
              <a:gd name="connsiteX8-289" fmla="*/ 221 w 479"/>
              <a:gd name="connsiteY8-290" fmla="*/ 0 h 406"/>
              <a:gd name="connsiteX9-291" fmla="*/ 227 w 479"/>
              <a:gd name="connsiteY9-292" fmla="*/ 0 h 406"/>
              <a:gd name="connsiteX10-293" fmla="*/ 232 w 479"/>
              <a:gd name="connsiteY10-294" fmla="*/ 0 h 406"/>
              <a:gd name="connsiteX11-295" fmla="*/ 242 w 479"/>
              <a:gd name="connsiteY11-296" fmla="*/ 0 h 406"/>
              <a:gd name="connsiteX12-297" fmla="*/ 253 w 479"/>
              <a:gd name="connsiteY12-298" fmla="*/ 6 h 406"/>
              <a:gd name="connsiteX13-299" fmla="*/ 264 w 479"/>
              <a:gd name="connsiteY13-300" fmla="*/ 11 h 406"/>
              <a:gd name="connsiteX14-301" fmla="*/ 269 w 479"/>
              <a:gd name="connsiteY14-302" fmla="*/ 11 h 406"/>
              <a:gd name="connsiteX15-303" fmla="*/ 279 w 479"/>
              <a:gd name="connsiteY15-304" fmla="*/ 16 h 406"/>
              <a:gd name="connsiteX16-305" fmla="*/ 285 w 479"/>
              <a:gd name="connsiteY16-306" fmla="*/ 21 h 406"/>
              <a:gd name="connsiteX17-307" fmla="*/ 290 w 479"/>
              <a:gd name="connsiteY17-308" fmla="*/ 27 h 406"/>
              <a:gd name="connsiteX18-309" fmla="*/ 295 w 479"/>
              <a:gd name="connsiteY18-310" fmla="*/ 32 h 406"/>
              <a:gd name="connsiteX19-311" fmla="*/ 300 w 479"/>
              <a:gd name="connsiteY19-312" fmla="*/ 32 h 406"/>
              <a:gd name="connsiteX20-313" fmla="*/ 300 w 479"/>
              <a:gd name="connsiteY20-314" fmla="*/ 37 h 406"/>
              <a:gd name="connsiteX21-315" fmla="*/ 300 w 479"/>
              <a:gd name="connsiteY21-316" fmla="*/ 42 h 406"/>
              <a:gd name="connsiteX22-317" fmla="*/ 306 w 479"/>
              <a:gd name="connsiteY22-318" fmla="*/ 42 h 406"/>
              <a:gd name="connsiteX23-319" fmla="*/ 300 w 479"/>
              <a:gd name="connsiteY23-320" fmla="*/ 48 h 406"/>
              <a:gd name="connsiteX24-321" fmla="*/ 300 w 479"/>
              <a:gd name="connsiteY24-322" fmla="*/ 53 h 406"/>
              <a:gd name="connsiteX25-323" fmla="*/ 295 w 479"/>
              <a:gd name="connsiteY25-324" fmla="*/ 64 h 406"/>
              <a:gd name="connsiteX26-325" fmla="*/ 290 w 479"/>
              <a:gd name="connsiteY26-326" fmla="*/ 74 h 406"/>
              <a:gd name="connsiteX27-327" fmla="*/ 279 w 479"/>
              <a:gd name="connsiteY27-328" fmla="*/ 85 h 406"/>
              <a:gd name="connsiteX28-329" fmla="*/ 274 w 479"/>
              <a:gd name="connsiteY28-330" fmla="*/ 95 h 406"/>
              <a:gd name="connsiteX29-331" fmla="*/ 258 w 479"/>
              <a:gd name="connsiteY29-332" fmla="*/ 111 h 406"/>
              <a:gd name="connsiteX30-333" fmla="*/ 248 w 479"/>
              <a:gd name="connsiteY30-334" fmla="*/ 132 h 406"/>
              <a:gd name="connsiteX31-335" fmla="*/ 216 w 479"/>
              <a:gd name="connsiteY31-336" fmla="*/ 169 h 406"/>
              <a:gd name="connsiteX32-337" fmla="*/ 190 w 479"/>
              <a:gd name="connsiteY32-338" fmla="*/ 206 h 406"/>
              <a:gd name="connsiteX33-339" fmla="*/ 163 w 479"/>
              <a:gd name="connsiteY33-340" fmla="*/ 243 h 406"/>
              <a:gd name="connsiteX34-341" fmla="*/ 137 w 479"/>
              <a:gd name="connsiteY34-342" fmla="*/ 280 h 406"/>
              <a:gd name="connsiteX35-343" fmla="*/ 121 w 479"/>
              <a:gd name="connsiteY35-344" fmla="*/ 296 h 406"/>
              <a:gd name="connsiteX36-345" fmla="*/ 111 w 479"/>
              <a:gd name="connsiteY36-346" fmla="*/ 311 h 406"/>
              <a:gd name="connsiteX37-347" fmla="*/ 100 w 479"/>
              <a:gd name="connsiteY37-348" fmla="*/ 322 h 406"/>
              <a:gd name="connsiteX38-349" fmla="*/ 95 w 479"/>
              <a:gd name="connsiteY38-350" fmla="*/ 333 h 406"/>
              <a:gd name="connsiteX39-351" fmla="*/ 90 w 479"/>
              <a:gd name="connsiteY39-352" fmla="*/ 338 h 406"/>
              <a:gd name="connsiteX40-353" fmla="*/ 84 w 479"/>
              <a:gd name="connsiteY40-354" fmla="*/ 348 h 406"/>
              <a:gd name="connsiteX41-355" fmla="*/ 84 w 479"/>
              <a:gd name="connsiteY41-356" fmla="*/ 348 h 406"/>
              <a:gd name="connsiteX42-357" fmla="*/ 84 w 479"/>
              <a:gd name="connsiteY42-358" fmla="*/ 354 h 406"/>
              <a:gd name="connsiteX43-359" fmla="*/ 90 w 479"/>
              <a:gd name="connsiteY43-360" fmla="*/ 354 h 406"/>
              <a:gd name="connsiteX44-361" fmla="*/ 95 w 479"/>
              <a:gd name="connsiteY44-362" fmla="*/ 354 h 406"/>
              <a:gd name="connsiteX45-363" fmla="*/ 100 w 479"/>
              <a:gd name="connsiteY45-364" fmla="*/ 354 h 406"/>
              <a:gd name="connsiteX46-365" fmla="*/ 111 w 479"/>
              <a:gd name="connsiteY46-366" fmla="*/ 354 h 406"/>
              <a:gd name="connsiteX47-367" fmla="*/ 121 w 479"/>
              <a:gd name="connsiteY47-368" fmla="*/ 348 h 406"/>
              <a:gd name="connsiteX48-369" fmla="*/ 137 w 479"/>
              <a:gd name="connsiteY48-370" fmla="*/ 348 h 406"/>
              <a:gd name="connsiteX49-371" fmla="*/ 153 w 479"/>
              <a:gd name="connsiteY49-372" fmla="*/ 348 h 406"/>
              <a:gd name="connsiteX50-373" fmla="*/ 174 w 479"/>
              <a:gd name="connsiteY50-374" fmla="*/ 343 h 406"/>
              <a:gd name="connsiteX51-375" fmla="*/ 216 w 479"/>
              <a:gd name="connsiteY51-376" fmla="*/ 338 h 406"/>
              <a:gd name="connsiteX52-377" fmla="*/ 258 w 479"/>
              <a:gd name="connsiteY52-378" fmla="*/ 333 h 406"/>
              <a:gd name="connsiteX53-379" fmla="*/ 295 w 479"/>
              <a:gd name="connsiteY53-380" fmla="*/ 327 h 406"/>
              <a:gd name="connsiteX54-381" fmla="*/ 332 w 479"/>
              <a:gd name="connsiteY54-382" fmla="*/ 317 h 406"/>
              <a:gd name="connsiteX55-383" fmla="*/ 348 w 479"/>
              <a:gd name="connsiteY55-384" fmla="*/ 317 h 406"/>
              <a:gd name="connsiteX56-385" fmla="*/ 364 w 479"/>
              <a:gd name="connsiteY56-386" fmla="*/ 311 h 406"/>
              <a:gd name="connsiteX57-387" fmla="*/ 374 w 479"/>
              <a:gd name="connsiteY57-388" fmla="*/ 311 h 406"/>
              <a:gd name="connsiteX58-389" fmla="*/ 390 w 479"/>
              <a:gd name="connsiteY58-390" fmla="*/ 306 h 406"/>
              <a:gd name="connsiteX59-391" fmla="*/ 395 w 479"/>
              <a:gd name="connsiteY59-392" fmla="*/ 306 h 406"/>
              <a:gd name="connsiteX60-393" fmla="*/ 406 w 479"/>
              <a:gd name="connsiteY60-394" fmla="*/ 306 h 406"/>
              <a:gd name="connsiteX61-395" fmla="*/ 406 w 479"/>
              <a:gd name="connsiteY61-396" fmla="*/ 306 h 406"/>
              <a:gd name="connsiteX62-397" fmla="*/ 411 w 479"/>
              <a:gd name="connsiteY62-398" fmla="*/ 306 h 406"/>
              <a:gd name="connsiteX63-399" fmla="*/ 416 w 479"/>
              <a:gd name="connsiteY63-400" fmla="*/ 306 h 406"/>
              <a:gd name="connsiteX64-401" fmla="*/ 422 w 479"/>
              <a:gd name="connsiteY64-402" fmla="*/ 306 h 406"/>
              <a:gd name="connsiteX65-403" fmla="*/ 427 w 479"/>
              <a:gd name="connsiteY65-404" fmla="*/ 306 h 406"/>
              <a:gd name="connsiteX66-405" fmla="*/ 437 w 479"/>
              <a:gd name="connsiteY66-406" fmla="*/ 306 h 406"/>
              <a:gd name="connsiteX67-407" fmla="*/ 443 w 479"/>
              <a:gd name="connsiteY67-408" fmla="*/ 311 h 406"/>
              <a:gd name="connsiteX68-409" fmla="*/ 453 w 479"/>
              <a:gd name="connsiteY68-410" fmla="*/ 311 h 406"/>
              <a:gd name="connsiteX69-411" fmla="*/ 464 w 479"/>
              <a:gd name="connsiteY69-412" fmla="*/ 317 h 406"/>
              <a:gd name="connsiteX70-413" fmla="*/ 469 w 479"/>
              <a:gd name="connsiteY70-414" fmla="*/ 322 h 406"/>
              <a:gd name="connsiteX71-415" fmla="*/ 479 w 479"/>
              <a:gd name="connsiteY71-416" fmla="*/ 333 h 406"/>
              <a:gd name="connsiteX72-417" fmla="*/ 469 w 479"/>
              <a:gd name="connsiteY72-418" fmla="*/ 348 h 406"/>
              <a:gd name="connsiteX73-419" fmla="*/ 464 w 479"/>
              <a:gd name="connsiteY73-420" fmla="*/ 348 h 406"/>
              <a:gd name="connsiteX74-421" fmla="*/ 458 w 479"/>
              <a:gd name="connsiteY74-422" fmla="*/ 348 h 406"/>
              <a:gd name="connsiteX75-423" fmla="*/ 453 w 479"/>
              <a:gd name="connsiteY75-424" fmla="*/ 348 h 406"/>
              <a:gd name="connsiteX76-425" fmla="*/ 443 w 479"/>
              <a:gd name="connsiteY76-426" fmla="*/ 348 h 406"/>
              <a:gd name="connsiteX77-427" fmla="*/ 432 w 479"/>
              <a:gd name="connsiteY77-428" fmla="*/ 348 h 406"/>
              <a:gd name="connsiteX78-429" fmla="*/ 416 w 479"/>
              <a:gd name="connsiteY78-430" fmla="*/ 354 h 406"/>
              <a:gd name="connsiteX79-431" fmla="*/ 400 w 479"/>
              <a:gd name="connsiteY79-432" fmla="*/ 354 h 406"/>
              <a:gd name="connsiteX80-433" fmla="*/ 379 w 479"/>
              <a:gd name="connsiteY80-434" fmla="*/ 354 h 406"/>
              <a:gd name="connsiteX81-435" fmla="*/ 353 w 479"/>
              <a:gd name="connsiteY81-436" fmla="*/ 359 h 406"/>
              <a:gd name="connsiteX82-437" fmla="*/ 327 w 479"/>
              <a:gd name="connsiteY82-438" fmla="*/ 359 h 406"/>
              <a:gd name="connsiteX83-439" fmla="*/ 295 w 479"/>
              <a:gd name="connsiteY83-440" fmla="*/ 359 h 406"/>
              <a:gd name="connsiteX84-441" fmla="*/ 269 w 479"/>
              <a:gd name="connsiteY84-442" fmla="*/ 364 h 406"/>
              <a:gd name="connsiteX85-443" fmla="*/ 248 w 479"/>
              <a:gd name="connsiteY85-444" fmla="*/ 364 h 406"/>
              <a:gd name="connsiteX86-445" fmla="*/ 221 w 479"/>
              <a:gd name="connsiteY86-446" fmla="*/ 369 h 406"/>
              <a:gd name="connsiteX87-447" fmla="*/ 200 w 479"/>
              <a:gd name="connsiteY87-448" fmla="*/ 369 h 406"/>
              <a:gd name="connsiteX88-449" fmla="*/ 184 w 479"/>
              <a:gd name="connsiteY88-450" fmla="*/ 375 h 406"/>
              <a:gd name="connsiteX89-451" fmla="*/ 163 w 479"/>
              <a:gd name="connsiteY89-452" fmla="*/ 375 h 406"/>
              <a:gd name="connsiteX90-453" fmla="*/ 148 w 479"/>
              <a:gd name="connsiteY90-454" fmla="*/ 375 h 406"/>
              <a:gd name="connsiteX91-455" fmla="*/ 137 w 479"/>
              <a:gd name="connsiteY91-456" fmla="*/ 380 h 406"/>
              <a:gd name="connsiteX92-457" fmla="*/ 121 w 479"/>
              <a:gd name="connsiteY92-458" fmla="*/ 380 h 406"/>
              <a:gd name="connsiteX93-459" fmla="*/ 111 w 479"/>
              <a:gd name="connsiteY93-460" fmla="*/ 385 h 406"/>
              <a:gd name="connsiteX94-461" fmla="*/ 100 w 479"/>
              <a:gd name="connsiteY94-462" fmla="*/ 385 h 406"/>
              <a:gd name="connsiteX95-463" fmla="*/ 90 w 479"/>
              <a:gd name="connsiteY95-464" fmla="*/ 391 h 406"/>
              <a:gd name="connsiteX96-465" fmla="*/ 84 w 479"/>
              <a:gd name="connsiteY96-466" fmla="*/ 391 h 406"/>
              <a:gd name="connsiteX97-467" fmla="*/ 69 w 479"/>
              <a:gd name="connsiteY97-468" fmla="*/ 396 h 406"/>
              <a:gd name="connsiteX98-469" fmla="*/ 53 w 479"/>
              <a:gd name="connsiteY98-470" fmla="*/ 401 h 406"/>
              <a:gd name="connsiteX99-471" fmla="*/ 48 w 479"/>
              <a:gd name="connsiteY99-472" fmla="*/ 406 h 406"/>
              <a:gd name="connsiteX100-473" fmla="*/ 37 w 479"/>
              <a:gd name="connsiteY100-474" fmla="*/ 406 h 406"/>
              <a:gd name="connsiteX101-475" fmla="*/ 32 w 479"/>
              <a:gd name="connsiteY101-476" fmla="*/ 406 h 406"/>
              <a:gd name="connsiteX102-477" fmla="*/ 26 w 479"/>
              <a:gd name="connsiteY102-478" fmla="*/ 401 h 406"/>
              <a:gd name="connsiteX103-479" fmla="*/ 21 w 479"/>
              <a:gd name="connsiteY103-480" fmla="*/ 401 h 406"/>
              <a:gd name="connsiteX104-481" fmla="*/ 16 w 479"/>
              <a:gd name="connsiteY104-482" fmla="*/ 396 h 406"/>
              <a:gd name="connsiteX105-483" fmla="*/ 11 w 479"/>
              <a:gd name="connsiteY105-484" fmla="*/ 391 h 406"/>
              <a:gd name="connsiteX106-485" fmla="*/ 5 w 479"/>
              <a:gd name="connsiteY106-486" fmla="*/ 385 h 406"/>
              <a:gd name="connsiteX107-487" fmla="*/ 0 w 479"/>
              <a:gd name="connsiteY107-488" fmla="*/ 380 h 406"/>
              <a:gd name="connsiteX108-489" fmla="*/ 0 w 479"/>
              <a:gd name="connsiteY108-490" fmla="*/ 375 h 406"/>
              <a:gd name="connsiteX109-491" fmla="*/ 0 w 479"/>
              <a:gd name="connsiteY109-492" fmla="*/ 369 h 406"/>
              <a:gd name="connsiteX110-493" fmla="*/ 0 w 479"/>
              <a:gd name="connsiteY110-494" fmla="*/ 364 h 406"/>
              <a:gd name="connsiteX111-495" fmla="*/ 5 w 479"/>
              <a:gd name="connsiteY111-496" fmla="*/ 359 h 406"/>
              <a:gd name="connsiteX112-497" fmla="*/ 11 w 479"/>
              <a:gd name="connsiteY112-498" fmla="*/ 354 h 406"/>
              <a:gd name="connsiteX113-499" fmla="*/ 21 w 479"/>
              <a:gd name="connsiteY113-500" fmla="*/ 348 h 406"/>
              <a:gd name="connsiteX114-501" fmla="*/ 26 w 479"/>
              <a:gd name="connsiteY114-502" fmla="*/ 343 h 406"/>
              <a:gd name="connsiteX115-503" fmla="*/ 32 w 479"/>
              <a:gd name="connsiteY115-504" fmla="*/ 338 h 406"/>
              <a:gd name="connsiteX116-505" fmla="*/ 42 w 479"/>
              <a:gd name="connsiteY116-506" fmla="*/ 333 h 406"/>
              <a:gd name="connsiteX117-507" fmla="*/ 53 w 479"/>
              <a:gd name="connsiteY117-508" fmla="*/ 322 h 406"/>
              <a:gd name="connsiteX118-509" fmla="*/ 58 w 479"/>
              <a:gd name="connsiteY118-510" fmla="*/ 311 h 406"/>
              <a:gd name="connsiteX119-511" fmla="*/ 69 w 479"/>
              <a:gd name="connsiteY119-512" fmla="*/ 301 h 406"/>
              <a:gd name="connsiteX120-513" fmla="*/ 79 w 479"/>
              <a:gd name="connsiteY120-514" fmla="*/ 285 h 406"/>
              <a:gd name="connsiteX121-515" fmla="*/ 95 w 479"/>
              <a:gd name="connsiteY121-516" fmla="*/ 269 h 406"/>
              <a:gd name="connsiteX122-517" fmla="*/ 116 w 479"/>
              <a:gd name="connsiteY122-518" fmla="*/ 232 h 406"/>
              <a:gd name="connsiteX123-519" fmla="*/ 142 w 479"/>
              <a:gd name="connsiteY123-520" fmla="*/ 201 h 406"/>
              <a:gd name="connsiteX124-521" fmla="*/ 163 w 479"/>
              <a:gd name="connsiteY124-522" fmla="*/ 169 h 406"/>
              <a:gd name="connsiteX125-523" fmla="*/ 184 w 479"/>
              <a:gd name="connsiteY125-524" fmla="*/ 132 h 406"/>
              <a:gd name="connsiteX126-525" fmla="*/ 190 w 479"/>
              <a:gd name="connsiteY126-526" fmla="*/ 116 h 406"/>
              <a:gd name="connsiteX127-527" fmla="*/ 200 w 479"/>
              <a:gd name="connsiteY127-528" fmla="*/ 100 h 406"/>
              <a:gd name="connsiteX128-529" fmla="*/ 206 w 479"/>
              <a:gd name="connsiteY128-530" fmla="*/ 90 h 406"/>
              <a:gd name="connsiteX129-531" fmla="*/ 211 w 479"/>
              <a:gd name="connsiteY129-532" fmla="*/ 79 h 406"/>
              <a:gd name="connsiteX130-533" fmla="*/ 216 w 479"/>
              <a:gd name="connsiteY130-534" fmla="*/ 69 h 406"/>
              <a:gd name="connsiteX131-535" fmla="*/ 221 w 479"/>
              <a:gd name="connsiteY131-536" fmla="*/ 58 h 406"/>
              <a:gd name="connsiteX132-537" fmla="*/ 221 w 479"/>
              <a:gd name="connsiteY132-538" fmla="*/ 53 h 406"/>
              <a:gd name="connsiteX133-539" fmla="*/ 227 w 479"/>
              <a:gd name="connsiteY133-540" fmla="*/ 48 h 406"/>
              <a:gd name="connsiteX134-541" fmla="*/ 227 w 479"/>
              <a:gd name="connsiteY134-542" fmla="*/ 48 h 406"/>
              <a:gd name="connsiteX0-543" fmla="*/ 227 w 479"/>
              <a:gd name="connsiteY0-544" fmla="*/ 48 h 406"/>
              <a:gd name="connsiteX1-545" fmla="*/ 227 w 479"/>
              <a:gd name="connsiteY1-546" fmla="*/ 42 h 406"/>
              <a:gd name="connsiteX2-547" fmla="*/ 227 w 479"/>
              <a:gd name="connsiteY2-548" fmla="*/ 32 h 406"/>
              <a:gd name="connsiteX3-549" fmla="*/ 227 w 479"/>
              <a:gd name="connsiteY3-550" fmla="*/ 27 h 406"/>
              <a:gd name="connsiteX4-551" fmla="*/ 221 w 479"/>
              <a:gd name="connsiteY4-552" fmla="*/ 21 h 406"/>
              <a:gd name="connsiteX5-553" fmla="*/ 216 w 479"/>
              <a:gd name="connsiteY5-554" fmla="*/ 11 h 406"/>
              <a:gd name="connsiteX6-555" fmla="*/ 216 w 479"/>
              <a:gd name="connsiteY6-556" fmla="*/ 6 h 406"/>
              <a:gd name="connsiteX7-557" fmla="*/ 221 w 479"/>
              <a:gd name="connsiteY7-558" fmla="*/ 6 h 406"/>
              <a:gd name="connsiteX8-559" fmla="*/ 221 w 479"/>
              <a:gd name="connsiteY8-560" fmla="*/ 0 h 406"/>
              <a:gd name="connsiteX9-561" fmla="*/ 227 w 479"/>
              <a:gd name="connsiteY9-562" fmla="*/ 0 h 406"/>
              <a:gd name="connsiteX10-563" fmla="*/ 232 w 479"/>
              <a:gd name="connsiteY10-564" fmla="*/ 0 h 406"/>
              <a:gd name="connsiteX11-565" fmla="*/ 242 w 479"/>
              <a:gd name="connsiteY11-566" fmla="*/ 0 h 406"/>
              <a:gd name="connsiteX12-567" fmla="*/ 253 w 479"/>
              <a:gd name="connsiteY12-568" fmla="*/ 6 h 406"/>
              <a:gd name="connsiteX13-569" fmla="*/ 264 w 479"/>
              <a:gd name="connsiteY13-570" fmla="*/ 11 h 406"/>
              <a:gd name="connsiteX14-571" fmla="*/ 269 w 479"/>
              <a:gd name="connsiteY14-572" fmla="*/ 11 h 406"/>
              <a:gd name="connsiteX15-573" fmla="*/ 279 w 479"/>
              <a:gd name="connsiteY15-574" fmla="*/ 16 h 406"/>
              <a:gd name="connsiteX16-575" fmla="*/ 285 w 479"/>
              <a:gd name="connsiteY16-576" fmla="*/ 21 h 406"/>
              <a:gd name="connsiteX17-577" fmla="*/ 290 w 479"/>
              <a:gd name="connsiteY17-578" fmla="*/ 27 h 406"/>
              <a:gd name="connsiteX18-579" fmla="*/ 295 w 479"/>
              <a:gd name="connsiteY18-580" fmla="*/ 32 h 406"/>
              <a:gd name="connsiteX19-581" fmla="*/ 300 w 479"/>
              <a:gd name="connsiteY19-582" fmla="*/ 32 h 406"/>
              <a:gd name="connsiteX20-583" fmla="*/ 300 w 479"/>
              <a:gd name="connsiteY20-584" fmla="*/ 37 h 406"/>
              <a:gd name="connsiteX21-585" fmla="*/ 300 w 479"/>
              <a:gd name="connsiteY21-586" fmla="*/ 42 h 406"/>
              <a:gd name="connsiteX22-587" fmla="*/ 306 w 479"/>
              <a:gd name="connsiteY22-588" fmla="*/ 42 h 406"/>
              <a:gd name="connsiteX23-589" fmla="*/ 300 w 479"/>
              <a:gd name="connsiteY23-590" fmla="*/ 48 h 406"/>
              <a:gd name="connsiteX24-591" fmla="*/ 300 w 479"/>
              <a:gd name="connsiteY24-592" fmla="*/ 53 h 406"/>
              <a:gd name="connsiteX25-593" fmla="*/ 295 w 479"/>
              <a:gd name="connsiteY25-594" fmla="*/ 64 h 406"/>
              <a:gd name="connsiteX26-595" fmla="*/ 290 w 479"/>
              <a:gd name="connsiteY26-596" fmla="*/ 74 h 406"/>
              <a:gd name="connsiteX27-597" fmla="*/ 279 w 479"/>
              <a:gd name="connsiteY27-598" fmla="*/ 85 h 406"/>
              <a:gd name="connsiteX28-599" fmla="*/ 274 w 479"/>
              <a:gd name="connsiteY28-600" fmla="*/ 95 h 406"/>
              <a:gd name="connsiteX29-601" fmla="*/ 258 w 479"/>
              <a:gd name="connsiteY29-602" fmla="*/ 111 h 406"/>
              <a:gd name="connsiteX30-603" fmla="*/ 248 w 479"/>
              <a:gd name="connsiteY30-604" fmla="*/ 132 h 406"/>
              <a:gd name="connsiteX31-605" fmla="*/ 216 w 479"/>
              <a:gd name="connsiteY31-606" fmla="*/ 169 h 406"/>
              <a:gd name="connsiteX32-607" fmla="*/ 190 w 479"/>
              <a:gd name="connsiteY32-608" fmla="*/ 206 h 406"/>
              <a:gd name="connsiteX33-609" fmla="*/ 163 w 479"/>
              <a:gd name="connsiteY33-610" fmla="*/ 243 h 406"/>
              <a:gd name="connsiteX34-611" fmla="*/ 137 w 479"/>
              <a:gd name="connsiteY34-612" fmla="*/ 280 h 406"/>
              <a:gd name="connsiteX35-613" fmla="*/ 121 w 479"/>
              <a:gd name="connsiteY35-614" fmla="*/ 296 h 406"/>
              <a:gd name="connsiteX36-615" fmla="*/ 111 w 479"/>
              <a:gd name="connsiteY36-616" fmla="*/ 311 h 406"/>
              <a:gd name="connsiteX37-617" fmla="*/ 100 w 479"/>
              <a:gd name="connsiteY37-618" fmla="*/ 322 h 406"/>
              <a:gd name="connsiteX38-619" fmla="*/ 95 w 479"/>
              <a:gd name="connsiteY38-620" fmla="*/ 333 h 406"/>
              <a:gd name="connsiteX39-621" fmla="*/ 90 w 479"/>
              <a:gd name="connsiteY39-622" fmla="*/ 338 h 406"/>
              <a:gd name="connsiteX40-623" fmla="*/ 84 w 479"/>
              <a:gd name="connsiteY40-624" fmla="*/ 348 h 406"/>
              <a:gd name="connsiteX41-625" fmla="*/ 84 w 479"/>
              <a:gd name="connsiteY41-626" fmla="*/ 348 h 406"/>
              <a:gd name="connsiteX42-627" fmla="*/ 84 w 479"/>
              <a:gd name="connsiteY42-628" fmla="*/ 354 h 406"/>
              <a:gd name="connsiteX43-629" fmla="*/ 90 w 479"/>
              <a:gd name="connsiteY43-630" fmla="*/ 354 h 406"/>
              <a:gd name="connsiteX44-631" fmla="*/ 95 w 479"/>
              <a:gd name="connsiteY44-632" fmla="*/ 354 h 406"/>
              <a:gd name="connsiteX45-633" fmla="*/ 100 w 479"/>
              <a:gd name="connsiteY45-634" fmla="*/ 354 h 406"/>
              <a:gd name="connsiteX46-635" fmla="*/ 111 w 479"/>
              <a:gd name="connsiteY46-636" fmla="*/ 354 h 406"/>
              <a:gd name="connsiteX47-637" fmla="*/ 121 w 479"/>
              <a:gd name="connsiteY47-638" fmla="*/ 348 h 406"/>
              <a:gd name="connsiteX48-639" fmla="*/ 137 w 479"/>
              <a:gd name="connsiteY48-640" fmla="*/ 348 h 406"/>
              <a:gd name="connsiteX49-641" fmla="*/ 153 w 479"/>
              <a:gd name="connsiteY49-642" fmla="*/ 348 h 406"/>
              <a:gd name="connsiteX50-643" fmla="*/ 174 w 479"/>
              <a:gd name="connsiteY50-644" fmla="*/ 343 h 406"/>
              <a:gd name="connsiteX51-645" fmla="*/ 216 w 479"/>
              <a:gd name="connsiteY51-646" fmla="*/ 338 h 406"/>
              <a:gd name="connsiteX52-647" fmla="*/ 258 w 479"/>
              <a:gd name="connsiteY52-648" fmla="*/ 333 h 406"/>
              <a:gd name="connsiteX53-649" fmla="*/ 295 w 479"/>
              <a:gd name="connsiteY53-650" fmla="*/ 327 h 406"/>
              <a:gd name="connsiteX54-651" fmla="*/ 332 w 479"/>
              <a:gd name="connsiteY54-652" fmla="*/ 317 h 406"/>
              <a:gd name="connsiteX55-653" fmla="*/ 348 w 479"/>
              <a:gd name="connsiteY55-654" fmla="*/ 317 h 406"/>
              <a:gd name="connsiteX56-655" fmla="*/ 364 w 479"/>
              <a:gd name="connsiteY56-656" fmla="*/ 311 h 406"/>
              <a:gd name="connsiteX57-657" fmla="*/ 374 w 479"/>
              <a:gd name="connsiteY57-658" fmla="*/ 311 h 406"/>
              <a:gd name="connsiteX58-659" fmla="*/ 390 w 479"/>
              <a:gd name="connsiteY58-660" fmla="*/ 306 h 406"/>
              <a:gd name="connsiteX59-661" fmla="*/ 395 w 479"/>
              <a:gd name="connsiteY59-662" fmla="*/ 306 h 406"/>
              <a:gd name="connsiteX60-663" fmla="*/ 406 w 479"/>
              <a:gd name="connsiteY60-664" fmla="*/ 306 h 406"/>
              <a:gd name="connsiteX61-665" fmla="*/ 406 w 479"/>
              <a:gd name="connsiteY61-666" fmla="*/ 306 h 406"/>
              <a:gd name="connsiteX62-667" fmla="*/ 411 w 479"/>
              <a:gd name="connsiteY62-668" fmla="*/ 306 h 406"/>
              <a:gd name="connsiteX63-669" fmla="*/ 416 w 479"/>
              <a:gd name="connsiteY63-670" fmla="*/ 306 h 406"/>
              <a:gd name="connsiteX64-671" fmla="*/ 422 w 479"/>
              <a:gd name="connsiteY64-672" fmla="*/ 306 h 406"/>
              <a:gd name="connsiteX65-673" fmla="*/ 427 w 479"/>
              <a:gd name="connsiteY65-674" fmla="*/ 306 h 406"/>
              <a:gd name="connsiteX66-675" fmla="*/ 437 w 479"/>
              <a:gd name="connsiteY66-676" fmla="*/ 306 h 406"/>
              <a:gd name="connsiteX67-677" fmla="*/ 443 w 479"/>
              <a:gd name="connsiteY67-678" fmla="*/ 311 h 406"/>
              <a:gd name="connsiteX68-679" fmla="*/ 453 w 479"/>
              <a:gd name="connsiteY68-680" fmla="*/ 311 h 406"/>
              <a:gd name="connsiteX69-681" fmla="*/ 464 w 479"/>
              <a:gd name="connsiteY69-682" fmla="*/ 317 h 406"/>
              <a:gd name="connsiteX70-683" fmla="*/ 479 w 479"/>
              <a:gd name="connsiteY70-684" fmla="*/ 333 h 406"/>
              <a:gd name="connsiteX71-685" fmla="*/ 469 w 479"/>
              <a:gd name="connsiteY71-686" fmla="*/ 348 h 406"/>
              <a:gd name="connsiteX72-687" fmla="*/ 464 w 479"/>
              <a:gd name="connsiteY72-688" fmla="*/ 348 h 406"/>
              <a:gd name="connsiteX73-689" fmla="*/ 458 w 479"/>
              <a:gd name="connsiteY73-690" fmla="*/ 348 h 406"/>
              <a:gd name="connsiteX74-691" fmla="*/ 453 w 479"/>
              <a:gd name="connsiteY74-692" fmla="*/ 348 h 406"/>
              <a:gd name="connsiteX75-693" fmla="*/ 443 w 479"/>
              <a:gd name="connsiteY75-694" fmla="*/ 348 h 406"/>
              <a:gd name="connsiteX76-695" fmla="*/ 432 w 479"/>
              <a:gd name="connsiteY76-696" fmla="*/ 348 h 406"/>
              <a:gd name="connsiteX77-697" fmla="*/ 416 w 479"/>
              <a:gd name="connsiteY77-698" fmla="*/ 354 h 406"/>
              <a:gd name="connsiteX78-699" fmla="*/ 400 w 479"/>
              <a:gd name="connsiteY78-700" fmla="*/ 354 h 406"/>
              <a:gd name="connsiteX79-701" fmla="*/ 379 w 479"/>
              <a:gd name="connsiteY79-702" fmla="*/ 354 h 406"/>
              <a:gd name="connsiteX80-703" fmla="*/ 353 w 479"/>
              <a:gd name="connsiteY80-704" fmla="*/ 359 h 406"/>
              <a:gd name="connsiteX81-705" fmla="*/ 327 w 479"/>
              <a:gd name="connsiteY81-706" fmla="*/ 359 h 406"/>
              <a:gd name="connsiteX82-707" fmla="*/ 295 w 479"/>
              <a:gd name="connsiteY82-708" fmla="*/ 359 h 406"/>
              <a:gd name="connsiteX83-709" fmla="*/ 269 w 479"/>
              <a:gd name="connsiteY83-710" fmla="*/ 364 h 406"/>
              <a:gd name="connsiteX84-711" fmla="*/ 248 w 479"/>
              <a:gd name="connsiteY84-712" fmla="*/ 364 h 406"/>
              <a:gd name="connsiteX85-713" fmla="*/ 221 w 479"/>
              <a:gd name="connsiteY85-714" fmla="*/ 369 h 406"/>
              <a:gd name="connsiteX86-715" fmla="*/ 200 w 479"/>
              <a:gd name="connsiteY86-716" fmla="*/ 369 h 406"/>
              <a:gd name="connsiteX87-717" fmla="*/ 184 w 479"/>
              <a:gd name="connsiteY87-718" fmla="*/ 375 h 406"/>
              <a:gd name="connsiteX88-719" fmla="*/ 163 w 479"/>
              <a:gd name="connsiteY88-720" fmla="*/ 375 h 406"/>
              <a:gd name="connsiteX89-721" fmla="*/ 148 w 479"/>
              <a:gd name="connsiteY89-722" fmla="*/ 375 h 406"/>
              <a:gd name="connsiteX90-723" fmla="*/ 137 w 479"/>
              <a:gd name="connsiteY90-724" fmla="*/ 380 h 406"/>
              <a:gd name="connsiteX91-725" fmla="*/ 121 w 479"/>
              <a:gd name="connsiteY91-726" fmla="*/ 380 h 406"/>
              <a:gd name="connsiteX92-727" fmla="*/ 111 w 479"/>
              <a:gd name="connsiteY92-728" fmla="*/ 385 h 406"/>
              <a:gd name="connsiteX93-729" fmla="*/ 100 w 479"/>
              <a:gd name="connsiteY93-730" fmla="*/ 385 h 406"/>
              <a:gd name="connsiteX94-731" fmla="*/ 90 w 479"/>
              <a:gd name="connsiteY94-732" fmla="*/ 391 h 406"/>
              <a:gd name="connsiteX95-733" fmla="*/ 84 w 479"/>
              <a:gd name="connsiteY95-734" fmla="*/ 391 h 406"/>
              <a:gd name="connsiteX96-735" fmla="*/ 69 w 479"/>
              <a:gd name="connsiteY96-736" fmla="*/ 396 h 406"/>
              <a:gd name="connsiteX97-737" fmla="*/ 53 w 479"/>
              <a:gd name="connsiteY97-738" fmla="*/ 401 h 406"/>
              <a:gd name="connsiteX98-739" fmla="*/ 48 w 479"/>
              <a:gd name="connsiteY98-740" fmla="*/ 406 h 406"/>
              <a:gd name="connsiteX99-741" fmla="*/ 37 w 479"/>
              <a:gd name="connsiteY99-742" fmla="*/ 406 h 406"/>
              <a:gd name="connsiteX100-743" fmla="*/ 32 w 479"/>
              <a:gd name="connsiteY100-744" fmla="*/ 406 h 406"/>
              <a:gd name="connsiteX101-745" fmla="*/ 26 w 479"/>
              <a:gd name="connsiteY101-746" fmla="*/ 401 h 406"/>
              <a:gd name="connsiteX102-747" fmla="*/ 21 w 479"/>
              <a:gd name="connsiteY102-748" fmla="*/ 401 h 406"/>
              <a:gd name="connsiteX103-749" fmla="*/ 16 w 479"/>
              <a:gd name="connsiteY103-750" fmla="*/ 396 h 406"/>
              <a:gd name="connsiteX104-751" fmla="*/ 11 w 479"/>
              <a:gd name="connsiteY104-752" fmla="*/ 391 h 406"/>
              <a:gd name="connsiteX105-753" fmla="*/ 5 w 479"/>
              <a:gd name="connsiteY105-754" fmla="*/ 385 h 406"/>
              <a:gd name="connsiteX106-755" fmla="*/ 0 w 479"/>
              <a:gd name="connsiteY106-756" fmla="*/ 380 h 406"/>
              <a:gd name="connsiteX107-757" fmla="*/ 0 w 479"/>
              <a:gd name="connsiteY107-758" fmla="*/ 375 h 406"/>
              <a:gd name="connsiteX108-759" fmla="*/ 0 w 479"/>
              <a:gd name="connsiteY108-760" fmla="*/ 369 h 406"/>
              <a:gd name="connsiteX109-761" fmla="*/ 0 w 479"/>
              <a:gd name="connsiteY109-762" fmla="*/ 364 h 406"/>
              <a:gd name="connsiteX110-763" fmla="*/ 5 w 479"/>
              <a:gd name="connsiteY110-764" fmla="*/ 359 h 406"/>
              <a:gd name="connsiteX111-765" fmla="*/ 11 w 479"/>
              <a:gd name="connsiteY111-766" fmla="*/ 354 h 406"/>
              <a:gd name="connsiteX112-767" fmla="*/ 21 w 479"/>
              <a:gd name="connsiteY112-768" fmla="*/ 348 h 406"/>
              <a:gd name="connsiteX113-769" fmla="*/ 26 w 479"/>
              <a:gd name="connsiteY113-770" fmla="*/ 343 h 406"/>
              <a:gd name="connsiteX114-771" fmla="*/ 32 w 479"/>
              <a:gd name="connsiteY114-772" fmla="*/ 338 h 406"/>
              <a:gd name="connsiteX115-773" fmla="*/ 42 w 479"/>
              <a:gd name="connsiteY115-774" fmla="*/ 333 h 406"/>
              <a:gd name="connsiteX116-775" fmla="*/ 53 w 479"/>
              <a:gd name="connsiteY116-776" fmla="*/ 322 h 406"/>
              <a:gd name="connsiteX117-777" fmla="*/ 58 w 479"/>
              <a:gd name="connsiteY117-778" fmla="*/ 311 h 406"/>
              <a:gd name="connsiteX118-779" fmla="*/ 69 w 479"/>
              <a:gd name="connsiteY118-780" fmla="*/ 301 h 406"/>
              <a:gd name="connsiteX119-781" fmla="*/ 79 w 479"/>
              <a:gd name="connsiteY119-782" fmla="*/ 285 h 406"/>
              <a:gd name="connsiteX120-783" fmla="*/ 95 w 479"/>
              <a:gd name="connsiteY120-784" fmla="*/ 269 h 406"/>
              <a:gd name="connsiteX121-785" fmla="*/ 116 w 479"/>
              <a:gd name="connsiteY121-786" fmla="*/ 232 h 406"/>
              <a:gd name="connsiteX122-787" fmla="*/ 142 w 479"/>
              <a:gd name="connsiteY122-788" fmla="*/ 201 h 406"/>
              <a:gd name="connsiteX123-789" fmla="*/ 163 w 479"/>
              <a:gd name="connsiteY123-790" fmla="*/ 169 h 406"/>
              <a:gd name="connsiteX124-791" fmla="*/ 184 w 479"/>
              <a:gd name="connsiteY124-792" fmla="*/ 132 h 406"/>
              <a:gd name="connsiteX125-793" fmla="*/ 190 w 479"/>
              <a:gd name="connsiteY125-794" fmla="*/ 116 h 406"/>
              <a:gd name="connsiteX126-795" fmla="*/ 200 w 479"/>
              <a:gd name="connsiteY126-796" fmla="*/ 100 h 406"/>
              <a:gd name="connsiteX127-797" fmla="*/ 206 w 479"/>
              <a:gd name="connsiteY127-798" fmla="*/ 90 h 406"/>
              <a:gd name="connsiteX128-799" fmla="*/ 211 w 479"/>
              <a:gd name="connsiteY128-800" fmla="*/ 79 h 406"/>
              <a:gd name="connsiteX129-801" fmla="*/ 216 w 479"/>
              <a:gd name="connsiteY129-802" fmla="*/ 69 h 406"/>
              <a:gd name="connsiteX130-803" fmla="*/ 221 w 479"/>
              <a:gd name="connsiteY130-804" fmla="*/ 58 h 406"/>
              <a:gd name="connsiteX131-805" fmla="*/ 221 w 479"/>
              <a:gd name="connsiteY131-806" fmla="*/ 53 h 406"/>
              <a:gd name="connsiteX132-807" fmla="*/ 227 w 479"/>
              <a:gd name="connsiteY132-808" fmla="*/ 48 h 406"/>
              <a:gd name="connsiteX133-809" fmla="*/ 227 w 479"/>
              <a:gd name="connsiteY133-810" fmla="*/ 48 h 406"/>
              <a:gd name="connsiteX0-811" fmla="*/ 227 w 469"/>
              <a:gd name="connsiteY0-812" fmla="*/ 48 h 406"/>
              <a:gd name="connsiteX1-813" fmla="*/ 227 w 469"/>
              <a:gd name="connsiteY1-814" fmla="*/ 42 h 406"/>
              <a:gd name="connsiteX2-815" fmla="*/ 227 w 469"/>
              <a:gd name="connsiteY2-816" fmla="*/ 32 h 406"/>
              <a:gd name="connsiteX3-817" fmla="*/ 227 w 469"/>
              <a:gd name="connsiteY3-818" fmla="*/ 27 h 406"/>
              <a:gd name="connsiteX4-819" fmla="*/ 221 w 469"/>
              <a:gd name="connsiteY4-820" fmla="*/ 21 h 406"/>
              <a:gd name="connsiteX5-821" fmla="*/ 216 w 469"/>
              <a:gd name="connsiteY5-822" fmla="*/ 11 h 406"/>
              <a:gd name="connsiteX6-823" fmla="*/ 216 w 469"/>
              <a:gd name="connsiteY6-824" fmla="*/ 6 h 406"/>
              <a:gd name="connsiteX7-825" fmla="*/ 221 w 469"/>
              <a:gd name="connsiteY7-826" fmla="*/ 6 h 406"/>
              <a:gd name="connsiteX8-827" fmla="*/ 221 w 469"/>
              <a:gd name="connsiteY8-828" fmla="*/ 0 h 406"/>
              <a:gd name="connsiteX9-829" fmla="*/ 227 w 469"/>
              <a:gd name="connsiteY9-830" fmla="*/ 0 h 406"/>
              <a:gd name="connsiteX10-831" fmla="*/ 232 w 469"/>
              <a:gd name="connsiteY10-832" fmla="*/ 0 h 406"/>
              <a:gd name="connsiteX11-833" fmla="*/ 242 w 469"/>
              <a:gd name="connsiteY11-834" fmla="*/ 0 h 406"/>
              <a:gd name="connsiteX12-835" fmla="*/ 253 w 469"/>
              <a:gd name="connsiteY12-836" fmla="*/ 6 h 406"/>
              <a:gd name="connsiteX13-837" fmla="*/ 264 w 469"/>
              <a:gd name="connsiteY13-838" fmla="*/ 11 h 406"/>
              <a:gd name="connsiteX14-839" fmla="*/ 269 w 469"/>
              <a:gd name="connsiteY14-840" fmla="*/ 11 h 406"/>
              <a:gd name="connsiteX15-841" fmla="*/ 279 w 469"/>
              <a:gd name="connsiteY15-842" fmla="*/ 16 h 406"/>
              <a:gd name="connsiteX16-843" fmla="*/ 285 w 469"/>
              <a:gd name="connsiteY16-844" fmla="*/ 21 h 406"/>
              <a:gd name="connsiteX17-845" fmla="*/ 290 w 469"/>
              <a:gd name="connsiteY17-846" fmla="*/ 27 h 406"/>
              <a:gd name="connsiteX18-847" fmla="*/ 295 w 469"/>
              <a:gd name="connsiteY18-848" fmla="*/ 32 h 406"/>
              <a:gd name="connsiteX19-849" fmla="*/ 300 w 469"/>
              <a:gd name="connsiteY19-850" fmla="*/ 32 h 406"/>
              <a:gd name="connsiteX20-851" fmla="*/ 300 w 469"/>
              <a:gd name="connsiteY20-852" fmla="*/ 37 h 406"/>
              <a:gd name="connsiteX21-853" fmla="*/ 300 w 469"/>
              <a:gd name="connsiteY21-854" fmla="*/ 42 h 406"/>
              <a:gd name="connsiteX22-855" fmla="*/ 306 w 469"/>
              <a:gd name="connsiteY22-856" fmla="*/ 42 h 406"/>
              <a:gd name="connsiteX23-857" fmla="*/ 300 w 469"/>
              <a:gd name="connsiteY23-858" fmla="*/ 48 h 406"/>
              <a:gd name="connsiteX24-859" fmla="*/ 300 w 469"/>
              <a:gd name="connsiteY24-860" fmla="*/ 53 h 406"/>
              <a:gd name="connsiteX25-861" fmla="*/ 295 w 469"/>
              <a:gd name="connsiteY25-862" fmla="*/ 64 h 406"/>
              <a:gd name="connsiteX26-863" fmla="*/ 290 w 469"/>
              <a:gd name="connsiteY26-864" fmla="*/ 74 h 406"/>
              <a:gd name="connsiteX27-865" fmla="*/ 279 w 469"/>
              <a:gd name="connsiteY27-866" fmla="*/ 85 h 406"/>
              <a:gd name="connsiteX28-867" fmla="*/ 274 w 469"/>
              <a:gd name="connsiteY28-868" fmla="*/ 95 h 406"/>
              <a:gd name="connsiteX29-869" fmla="*/ 258 w 469"/>
              <a:gd name="connsiteY29-870" fmla="*/ 111 h 406"/>
              <a:gd name="connsiteX30-871" fmla="*/ 248 w 469"/>
              <a:gd name="connsiteY30-872" fmla="*/ 132 h 406"/>
              <a:gd name="connsiteX31-873" fmla="*/ 216 w 469"/>
              <a:gd name="connsiteY31-874" fmla="*/ 169 h 406"/>
              <a:gd name="connsiteX32-875" fmla="*/ 190 w 469"/>
              <a:gd name="connsiteY32-876" fmla="*/ 206 h 406"/>
              <a:gd name="connsiteX33-877" fmla="*/ 163 w 469"/>
              <a:gd name="connsiteY33-878" fmla="*/ 243 h 406"/>
              <a:gd name="connsiteX34-879" fmla="*/ 137 w 469"/>
              <a:gd name="connsiteY34-880" fmla="*/ 280 h 406"/>
              <a:gd name="connsiteX35-881" fmla="*/ 121 w 469"/>
              <a:gd name="connsiteY35-882" fmla="*/ 296 h 406"/>
              <a:gd name="connsiteX36-883" fmla="*/ 111 w 469"/>
              <a:gd name="connsiteY36-884" fmla="*/ 311 h 406"/>
              <a:gd name="connsiteX37-885" fmla="*/ 100 w 469"/>
              <a:gd name="connsiteY37-886" fmla="*/ 322 h 406"/>
              <a:gd name="connsiteX38-887" fmla="*/ 95 w 469"/>
              <a:gd name="connsiteY38-888" fmla="*/ 333 h 406"/>
              <a:gd name="connsiteX39-889" fmla="*/ 90 w 469"/>
              <a:gd name="connsiteY39-890" fmla="*/ 338 h 406"/>
              <a:gd name="connsiteX40-891" fmla="*/ 84 w 469"/>
              <a:gd name="connsiteY40-892" fmla="*/ 348 h 406"/>
              <a:gd name="connsiteX41-893" fmla="*/ 84 w 469"/>
              <a:gd name="connsiteY41-894" fmla="*/ 348 h 406"/>
              <a:gd name="connsiteX42-895" fmla="*/ 84 w 469"/>
              <a:gd name="connsiteY42-896" fmla="*/ 354 h 406"/>
              <a:gd name="connsiteX43-897" fmla="*/ 90 w 469"/>
              <a:gd name="connsiteY43-898" fmla="*/ 354 h 406"/>
              <a:gd name="connsiteX44-899" fmla="*/ 95 w 469"/>
              <a:gd name="connsiteY44-900" fmla="*/ 354 h 406"/>
              <a:gd name="connsiteX45-901" fmla="*/ 100 w 469"/>
              <a:gd name="connsiteY45-902" fmla="*/ 354 h 406"/>
              <a:gd name="connsiteX46-903" fmla="*/ 111 w 469"/>
              <a:gd name="connsiteY46-904" fmla="*/ 354 h 406"/>
              <a:gd name="connsiteX47-905" fmla="*/ 121 w 469"/>
              <a:gd name="connsiteY47-906" fmla="*/ 348 h 406"/>
              <a:gd name="connsiteX48-907" fmla="*/ 137 w 469"/>
              <a:gd name="connsiteY48-908" fmla="*/ 348 h 406"/>
              <a:gd name="connsiteX49-909" fmla="*/ 153 w 469"/>
              <a:gd name="connsiteY49-910" fmla="*/ 348 h 406"/>
              <a:gd name="connsiteX50-911" fmla="*/ 174 w 469"/>
              <a:gd name="connsiteY50-912" fmla="*/ 343 h 406"/>
              <a:gd name="connsiteX51-913" fmla="*/ 216 w 469"/>
              <a:gd name="connsiteY51-914" fmla="*/ 338 h 406"/>
              <a:gd name="connsiteX52-915" fmla="*/ 258 w 469"/>
              <a:gd name="connsiteY52-916" fmla="*/ 333 h 406"/>
              <a:gd name="connsiteX53-917" fmla="*/ 295 w 469"/>
              <a:gd name="connsiteY53-918" fmla="*/ 327 h 406"/>
              <a:gd name="connsiteX54-919" fmla="*/ 332 w 469"/>
              <a:gd name="connsiteY54-920" fmla="*/ 317 h 406"/>
              <a:gd name="connsiteX55-921" fmla="*/ 348 w 469"/>
              <a:gd name="connsiteY55-922" fmla="*/ 317 h 406"/>
              <a:gd name="connsiteX56-923" fmla="*/ 364 w 469"/>
              <a:gd name="connsiteY56-924" fmla="*/ 311 h 406"/>
              <a:gd name="connsiteX57-925" fmla="*/ 374 w 469"/>
              <a:gd name="connsiteY57-926" fmla="*/ 311 h 406"/>
              <a:gd name="connsiteX58-927" fmla="*/ 390 w 469"/>
              <a:gd name="connsiteY58-928" fmla="*/ 306 h 406"/>
              <a:gd name="connsiteX59-929" fmla="*/ 395 w 469"/>
              <a:gd name="connsiteY59-930" fmla="*/ 306 h 406"/>
              <a:gd name="connsiteX60-931" fmla="*/ 406 w 469"/>
              <a:gd name="connsiteY60-932" fmla="*/ 306 h 406"/>
              <a:gd name="connsiteX61-933" fmla="*/ 406 w 469"/>
              <a:gd name="connsiteY61-934" fmla="*/ 306 h 406"/>
              <a:gd name="connsiteX62-935" fmla="*/ 411 w 469"/>
              <a:gd name="connsiteY62-936" fmla="*/ 306 h 406"/>
              <a:gd name="connsiteX63-937" fmla="*/ 416 w 469"/>
              <a:gd name="connsiteY63-938" fmla="*/ 306 h 406"/>
              <a:gd name="connsiteX64-939" fmla="*/ 422 w 469"/>
              <a:gd name="connsiteY64-940" fmla="*/ 306 h 406"/>
              <a:gd name="connsiteX65-941" fmla="*/ 427 w 469"/>
              <a:gd name="connsiteY65-942" fmla="*/ 306 h 406"/>
              <a:gd name="connsiteX66-943" fmla="*/ 437 w 469"/>
              <a:gd name="connsiteY66-944" fmla="*/ 306 h 406"/>
              <a:gd name="connsiteX67-945" fmla="*/ 443 w 469"/>
              <a:gd name="connsiteY67-946" fmla="*/ 311 h 406"/>
              <a:gd name="connsiteX68-947" fmla="*/ 453 w 469"/>
              <a:gd name="connsiteY68-948" fmla="*/ 311 h 406"/>
              <a:gd name="connsiteX69-949" fmla="*/ 464 w 469"/>
              <a:gd name="connsiteY69-950" fmla="*/ 317 h 406"/>
              <a:gd name="connsiteX70-951" fmla="*/ 469 w 469"/>
              <a:gd name="connsiteY70-952" fmla="*/ 348 h 406"/>
              <a:gd name="connsiteX71-953" fmla="*/ 464 w 469"/>
              <a:gd name="connsiteY71-954" fmla="*/ 348 h 406"/>
              <a:gd name="connsiteX72-955" fmla="*/ 458 w 469"/>
              <a:gd name="connsiteY72-956" fmla="*/ 348 h 406"/>
              <a:gd name="connsiteX73-957" fmla="*/ 453 w 469"/>
              <a:gd name="connsiteY73-958" fmla="*/ 348 h 406"/>
              <a:gd name="connsiteX74-959" fmla="*/ 443 w 469"/>
              <a:gd name="connsiteY74-960" fmla="*/ 348 h 406"/>
              <a:gd name="connsiteX75-961" fmla="*/ 432 w 469"/>
              <a:gd name="connsiteY75-962" fmla="*/ 348 h 406"/>
              <a:gd name="connsiteX76-963" fmla="*/ 416 w 469"/>
              <a:gd name="connsiteY76-964" fmla="*/ 354 h 406"/>
              <a:gd name="connsiteX77-965" fmla="*/ 400 w 469"/>
              <a:gd name="connsiteY77-966" fmla="*/ 354 h 406"/>
              <a:gd name="connsiteX78-967" fmla="*/ 379 w 469"/>
              <a:gd name="connsiteY78-968" fmla="*/ 354 h 406"/>
              <a:gd name="connsiteX79-969" fmla="*/ 353 w 469"/>
              <a:gd name="connsiteY79-970" fmla="*/ 359 h 406"/>
              <a:gd name="connsiteX80-971" fmla="*/ 327 w 469"/>
              <a:gd name="connsiteY80-972" fmla="*/ 359 h 406"/>
              <a:gd name="connsiteX81-973" fmla="*/ 295 w 469"/>
              <a:gd name="connsiteY81-974" fmla="*/ 359 h 406"/>
              <a:gd name="connsiteX82-975" fmla="*/ 269 w 469"/>
              <a:gd name="connsiteY82-976" fmla="*/ 364 h 406"/>
              <a:gd name="connsiteX83-977" fmla="*/ 248 w 469"/>
              <a:gd name="connsiteY83-978" fmla="*/ 364 h 406"/>
              <a:gd name="connsiteX84-979" fmla="*/ 221 w 469"/>
              <a:gd name="connsiteY84-980" fmla="*/ 369 h 406"/>
              <a:gd name="connsiteX85-981" fmla="*/ 200 w 469"/>
              <a:gd name="connsiteY85-982" fmla="*/ 369 h 406"/>
              <a:gd name="connsiteX86-983" fmla="*/ 184 w 469"/>
              <a:gd name="connsiteY86-984" fmla="*/ 375 h 406"/>
              <a:gd name="connsiteX87-985" fmla="*/ 163 w 469"/>
              <a:gd name="connsiteY87-986" fmla="*/ 375 h 406"/>
              <a:gd name="connsiteX88-987" fmla="*/ 148 w 469"/>
              <a:gd name="connsiteY88-988" fmla="*/ 375 h 406"/>
              <a:gd name="connsiteX89-989" fmla="*/ 137 w 469"/>
              <a:gd name="connsiteY89-990" fmla="*/ 380 h 406"/>
              <a:gd name="connsiteX90-991" fmla="*/ 121 w 469"/>
              <a:gd name="connsiteY90-992" fmla="*/ 380 h 406"/>
              <a:gd name="connsiteX91-993" fmla="*/ 111 w 469"/>
              <a:gd name="connsiteY91-994" fmla="*/ 385 h 406"/>
              <a:gd name="connsiteX92-995" fmla="*/ 100 w 469"/>
              <a:gd name="connsiteY92-996" fmla="*/ 385 h 406"/>
              <a:gd name="connsiteX93-997" fmla="*/ 90 w 469"/>
              <a:gd name="connsiteY93-998" fmla="*/ 391 h 406"/>
              <a:gd name="connsiteX94-999" fmla="*/ 84 w 469"/>
              <a:gd name="connsiteY94-1000" fmla="*/ 391 h 406"/>
              <a:gd name="connsiteX95-1001" fmla="*/ 69 w 469"/>
              <a:gd name="connsiteY95-1002" fmla="*/ 396 h 406"/>
              <a:gd name="connsiteX96-1003" fmla="*/ 53 w 469"/>
              <a:gd name="connsiteY96-1004" fmla="*/ 401 h 406"/>
              <a:gd name="connsiteX97-1005" fmla="*/ 48 w 469"/>
              <a:gd name="connsiteY97-1006" fmla="*/ 406 h 406"/>
              <a:gd name="connsiteX98-1007" fmla="*/ 37 w 469"/>
              <a:gd name="connsiteY98-1008" fmla="*/ 406 h 406"/>
              <a:gd name="connsiteX99-1009" fmla="*/ 32 w 469"/>
              <a:gd name="connsiteY99-1010" fmla="*/ 406 h 406"/>
              <a:gd name="connsiteX100-1011" fmla="*/ 26 w 469"/>
              <a:gd name="connsiteY100-1012" fmla="*/ 401 h 406"/>
              <a:gd name="connsiteX101-1013" fmla="*/ 21 w 469"/>
              <a:gd name="connsiteY101-1014" fmla="*/ 401 h 406"/>
              <a:gd name="connsiteX102-1015" fmla="*/ 16 w 469"/>
              <a:gd name="connsiteY102-1016" fmla="*/ 396 h 406"/>
              <a:gd name="connsiteX103-1017" fmla="*/ 11 w 469"/>
              <a:gd name="connsiteY103-1018" fmla="*/ 391 h 406"/>
              <a:gd name="connsiteX104-1019" fmla="*/ 5 w 469"/>
              <a:gd name="connsiteY104-1020" fmla="*/ 385 h 406"/>
              <a:gd name="connsiteX105-1021" fmla="*/ 0 w 469"/>
              <a:gd name="connsiteY105-1022" fmla="*/ 380 h 406"/>
              <a:gd name="connsiteX106-1023" fmla="*/ 0 w 469"/>
              <a:gd name="connsiteY106-1024" fmla="*/ 375 h 406"/>
              <a:gd name="connsiteX107-1025" fmla="*/ 0 w 469"/>
              <a:gd name="connsiteY107-1026" fmla="*/ 369 h 406"/>
              <a:gd name="connsiteX108-1027" fmla="*/ 0 w 469"/>
              <a:gd name="connsiteY108-1028" fmla="*/ 364 h 406"/>
              <a:gd name="connsiteX109-1029" fmla="*/ 5 w 469"/>
              <a:gd name="connsiteY109-1030" fmla="*/ 359 h 406"/>
              <a:gd name="connsiteX110-1031" fmla="*/ 11 w 469"/>
              <a:gd name="connsiteY110-1032" fmla="*/ 354 h 406"/>
              <a:gd name="connsiteX111-1033" fmla="*/ 21 w 469"/>
              <a:gd name="connsiteY111-1034" fmla="*/ 348 h 406"/>
              <a:gd name="connsiteX112-1035" fmla="*/ 26 w 469"/>
              <a:gd name="connsiteY112-1036" fmla="*/ 343 h 406"/>
              <a:gd name="connsiteX113-1037" fmla="*/ 32 w 469"/>
              <a:gd name="connsiteY113-1038" fmla="*/ 338 h 406"/>
              <a:gd name="connsiteX114-1039" fmla="*/ 42 w 469"/>
              <a:gd name="connsiteY114-1040" fmla="*/ 333 h 406"/>
              <a:gd name="connsiteX115-1041" fmla="*/ 53 w 469"/>
              <a:gd name="connsiteY115-1042" fmla="*/ 322 h 406"/>
              <a:gd name="connsiteX116-1043" fmla="*/ 58 w 469"/>
              <a:gd name="connsiteY116-1044" fmla="*/ 311 h 406"/>
              <a:gd name="connsiteX117-1045" fmla="*/ 69 w 469"/>
              <a:gd name="connsiteY117-1046" fmla="*/ 301 h 406"/>
              <a:gd name="connsiteX118-1047" fmla="*/ 79 w 469"/>
              <a:gd name="connsiteY118-1048" fmla="*/ 285 h 406"/>
              <a:gd name="connsiteX119-1049" fmla="*/ 95 w 469"/>
              <a:gd name="connsiteY119-1050" fmla="*/ 269 h 406"/>
              <a:gd name="connsiteX120-1051" fmla="*/ 116 w 469"/>
              <a:gd name="connsiteY120-1052" fmla="*/ 232 h 406"/>
              <a:gd name="connsiteX121-1053" fmla="*/ 142 w 469"/>
              <a:gd name="connsiteY121-1054" fmla="*/ 201 h 406"/>
              <a:gd name="connsiteX122-1055" fmla="*/ 163 w 469"/>
              <a:gd name="connsiteY122-1056" fmla="*/ 169 h 406"/>
              <a:gd name="connsiteX123-1057" fmla="*/ 184 w 469"/>
              <a:gd name="connsiteY123-1058" fmla="*/ 132 h 406"/>
              <a:gd name="connsiteX124-1059" fmla="*/ 190 w 469"/>
              <a:gd name="connsiteY124-1060" fmla="*/ 116 h 406"/>
              <a:gd name="connsiteX125-1061" fmla="*/ 200 w 469"/>
              <a:gd name="connsiteY125-1062" fmla="*/ 100 h 406"/>
              <a:gd name="connsiteX126-1063" fmla="*/ 206 w 469"/>
              <a:gd name="connsiteY126-1064" fmla="*/ 90 h 406"/>
              <a:gd name="connsiteX127-1065" fmla="*/ 211 w 469"/>
              <a:gd name="connsiteY127-1066" fmla="*/ 79 h 406"/>
              <a:gd name="connsiteX128-1067" fmla="*/ 216 w 469"/>
              <a:gd name="connsiteY128-1068" fmla="*/ 69 h 406"/>
              <a:gd name="connsiteX129-1069" fmla="*/ 221 w 469"/>
              <a:gd name="connsiteY129-1070" fmla="*/ 58 h 406"/>
              <a:gd name="connsiteX130-1071" fmla="*/ 221 w 469"/>
              <a:gd name="connsiteY130-1072" fmla="*/ 53 h 406"/>
              <a:gd name="connsiteX131-1073" fmla="*/ 227 w 469"/>
              <a:gd name="connsiteY131-1074" fmla="*/ 48 h 406"/>
              <a:gd name="connsiteX132-1075" fmla="*/ 227 w 469"/>
              <a:gd name="connsiteY132-1076" fmla="*/ 48 h 406"/>
              <a:gd name="connsiteX0-1077" fmla="*/ 227 w 471"/>
              <a:gd name="connsiteY0-1078" fmla="*/ 48 h 406"/>
              <a:gd name="connsiteX1-1079" fmla="*/ 227 w 471"/>
              <a:gd name="connsiteY1-1080" fmla="*/ 42 h 406"/>
              <a:gd name="connsiteX2-1081" fmla="*/ 227 w 471"/>
              <a:gd name="connsiteY2-1082" fmla="*/ 32 h 406"/>
              <a:gd name="connsiteX3-1083" fmla="*/ 227 w 471"/>
              <a:gd name="connsiteY3-1084" fmla="*/ 27 h 406"/>
              <a:gd name="connsiteX4-1085" fmla="*/ 221 w 471"/>
              <a:gd name="connsiteY4-1086" fmla="*/ 21 h 406"/>
              <a:gd name="connsiteX5-1087" fmla="*/ 216 w 471"/>
              <a:gd name="connsiteY5-1088" fmla="*/ 11 h 406"/>
              <a:gd name="connsiteX6-1089" fmla="*/ 216 w 471"/>
              <a:gd name="connsiteY6-1090" fmla="*/ 6 h 406"/>
              <a:gd name="connsiteX7-1091" fmla="*/ 221 w 471"/>
              <a:gd name="connsiteY7-1092" fmla="*/ 6 h 406"/>
              <a:gd name="connsiteX8-1093" fmla="*/ 221 w 471"/>
              <a:gd name="connsiteY8-1094" fmla="*/ 0 h 406"/>
              <a:gd name="connsiteX9-1095" fmla="*/ 227 w 471"/>
              <a:gd name="connsiteY9-1096" fmla="*/ 0 h 406"/>
              <a:gd name="connsiteX10-1097" fmla="*/ 232 w 471"/>
              <a:gd name="connsiteY10-1098" fmla="*/ 0 h 406"/>
              <a:gd name="connsiteX11-1099" fmla="*/ 242 w 471"/>
              <a:gd name="connsiteY11-1100" fmla="*/ 0 h 406"/>
              <a:gd name="connsiteX12-1101" fmla="*/ 253 w 471"/>
              <a:gd name="connsiteY12-1102" fmla="*/ 6 h 406"/>
              <a:gd name="connsiteX13-1103" fmla="*/ 264 w 471"/>
              <a:gd name="connsiteY13-1104" fmla="*/ 11 h 406"/>
              <a:gd name="connsiteX14-1105" fmla="*/ 269 w 471"/>
              <a:gd name="connsiteY14-1106" fmla="*/ 11 h 406"/>
              <a:gd name="connsiteX15-1107" fmla="*/ 279 w 471"/>
              <a:gd name="connsiteY15-1108" fmla="*/ 16 h 406"/>
              <a:gd name="connsiteX16-1109" fmla="*/ 285 w 471"/>
              <a:gd name="connsiteY16-1110" fmla="*/ 21 h 406"/>
              <a:gd name="connsiteX17-1111" fmla="*/ 290 w 471"/>
              <a:gd name="connsiteY17-1112" fmla="*/ 27 h 406"/>
              <a:gd name="connsiteX18-1113" fmla="*/ 295 w 471"/>
              <a:gd name="connsiteY18-1114" fmla="*/ 32 h 406"/>
              <a:gd name="connsiteX19-1115" fmla="*/ 300 w 471"/>
              <a:gd name="connsiteY19-1116" fmla="*/ 32 h 406"/>
              <a:gd name="connsiteX20-1117" fmla="*/ 300 w 471"/>
              <a:gd name="connsiteY20-1118" fmla="*/ 37 h 406"/>
              <a:gd name="connsiteX21-1119" fmla="*/ 300 w 471"/>
              <a:gd name="connsiteY21-1120" fmla="*/ 42 h 406"/>
              <a:gd name="connsiteX22-1121" fmla="*/ 306 w 471"/>
              <a:gd name="connsiteY22-1122" fmla="*/ 42 h 406"/>
              <a:gd name="connsiteX23-1123" fmla="*/ 300 w 471"/>
              <a:gd name="connsiteY23-1124" fmla="*/ 48 h 406"/>
              <a:gd name="connsiteX24-1125" fmla="*/ 300 w 471"/>
              <a:gd name="connsiteY24-1126" fmla="*/ 53 h 406"/>
              <a:gd name="connsiteX25-1127" fmla="*/ 295 w 471"/>
              <a:gd name="connsiteY25-1128" fmla="*/ 64 h 406"/>
              <a:gd name="connsiteX26-1129" fmla="*/ 290 w 471"/>
              <a:gd name="connsiteY26-1130" fmla="*/ 74 h 406"/>
              <a:gd name="connsiteX27-1131" fmla="*/ 279 w 471"/>
              <a:gd name="connsiteY27-1132" fmla="*/ 85 h 406"/>
              <a:gd name="connsiteX28-1133" fmla="*/ 274 w 471"/>
              <a:gd name="connsiteY28-1134" fmla="*/ 95 h 406"/>
              <a:gd name="connsiteX29-1135" fmla="*/ 258 w 471"/>
              <a:gd name="connsiteY29-1136" fmla="*/ 111 h 406"/>
              <a:gd name="connsiteX30-1137" fmla="*/ 248 w 471"/>
              <a:gd name="connsiteY30-1138" fmla="*/ 132 h 406"/>
              <a:gd name="connsiteX31-1139" fmla="*/ 216 w 471"/>
              <a:gd name="connsiteY31-1140" fmla="*/ 169 h 406"/>
              <a:gd name="connsiteX32-1141" fmla="*/ 190 w 471"/>
              <a:gd name="connsiteY32-1142" fmla="*/ 206 h 406"/>
              <a:gd name="connsiteX33-1143" fmla="*/ 163 w 471"/>
              <a:gd name="connsiteY33-1144" fmla="*/ 243 h 406"/>
              <a:gd name="connsiteX34-1145" fmla="*/ 137 w 471"/>
              <a:gd name="connsiteY34-1146" fmla="*/ 280 h 406"/>
              <a:gd name="connsiteX35-1147" fmla="*/ 121 w 471"/>
              <a:gd name="connsiteY35-1148" fmla="*/ 296 h 406"/>
              <a:gd name="connsiteX36-1149" fmla="*/ 111 w 471"/>
              <a:gd name="connsiteY36-1150" fmla="*/ 311 h 406"/>
              <a:gd name="connsiteX37-1151" fmla="*/ 100 w 471"/>
              <a:gd name="connsiteY37-1152" fmla="*/ 322 h 406"/>
              <a:gd name="connsiteX38-1153" fmla="*/ 95 w 471"/>
              <a:gd name="connsiteY38-1154" fmla="*/ 333 h 406"/>
              <a:gd name="connsiteX39-1155" fmla="*/ 90 w 471"/>
              <a:gd name="connsiteY39-1156" fmla="*/ 338 h 406"/>
              <a:gd name="connsiteX40-1157" fmla="*/ 84 w 471"/>
              <a:gd name="connsiteY40-1158" fmla="*/ 348 h 406"/>
              <a:gd name="connsiteX41-1159" fmla="*/ 84 w 471"/>
              <a:gd name="connsiteY41-1160" fmla="*/ 348 h 406"/>
              <a:gd name="connsiteX42-1161" fmla="*/ 84 w 471"/>
              <a:gd name="connsiteY42-1162" fmla="*/ 354 h 406"/>
              <a:gd name="connsiteX43-1163" fmla="*/ 90 w 471"/>
              <a:gd name="connsiteY43-1164" fmla="*/ 354 h 406"/>
              <a:gd name="connsiteX44-1165" fmla="*/ 95 w 471"/>
              <a:gd name="connsiteY44-1166" fmla="*/ 354 h 406"/>
              <a:gd name="connsiteX45-1167" fmla="*/ 100 w 471"/>
              <a:gd name="connsiteY45-1168" fmla="*/ 354 h 406"/>
              <a:gd name="connsiteX46-1169" fmla="*/ 111 w 471"/>
              <a:gd name="connsiteY46-1170" fmla="*/ 354 h 406"/>
              <a:gd name="connsiteX47-1171" fmla="*/ 121 w 471"/>
              <a:gd name="connsiteY47-1172" fmla="*/ 348 h 406"/>
              <a:gd name="connsiteX48-1173" fmla="*/ 137 w 471"/>
              <a:gd name="connsiteY48-1174" fmla="*/ 348 h 406"/>
              <a:gd name="connsiteX49-1175" fmla="*/ 153 w 471"/>
              <a:gd name="connsiteY49-1176" fmla="*/ 348 h 406"/>
              <a:gd name="connsiteX50-1177" fmla="*/ 174 w 471"/>
              <a:gd name="connsiteY50-1178" fmla="*/ 343 h 406"/>
              <a:gd name="connsiteX51-1179" fmla="*/ 216 w 471"/>
              <a:gd name="connsiteY51-1180" fmla="*/ 338 h 406"/>
              <a:gd name="connsiteX52-1181" fmla="*/ 258 w 471"/>
              <a:gd name="connsiteY52-1182" fmla="*/ 333 h 406"/>
              <a:gd name="connsiteX53-1183" fmla="*/ 295 w 471"/>
              <a:gd name="connsiteY53-1184" fmla="*/ 327 h 406"/>
              <a:gd name="connsiteX54-1185" fmla="*/ 332 w 471"/>
              <a:gd name="connsiteY54-1186" fmla="*/ 317 h 406"/>
              <a:gd name="connsiteX55-1187" fmla="*/ 348 w 471"/>
              <a:gd name="connsiteY55-1188" fmla="*/ 317 h 406"/>
              <a:gd name="connsiteX56-1189" fmla="*/ 364 w 471"/>
              <a:gd name="connsiteY56-1190" fmla="*/ 311 h 406"/>
              <a:gd name="connsiteX57-1191" fmla="*/ 374 w 471"/>
              <a:gd name="connsiteY57-1192" fmla="*/ 311 h 406"/>
              <a:gd name="connsiteX58-1193" fmla="*/ 390 w 471"/>
              <a:gd name="connsiteY58-1194" fmla="*/ 306 h 406"/>
              <a:gd name="connsiteX59-1195" fmla="*/ 395 w 471"/>
              <a:gd name="connsiteY59-1196" fmla="*/ 306 h 406"/>
              <a:gd name="connsiteX60-1197" fmla="*/ 406 w 471"/>
              <a:gd name="connsiteY60-1198" fmla="*/ 306 h 406"/>
              <a:gd name="connsiteX61-1199" fmla="*/ 406 w 471"/>
              <a:gd name="connsiteY61-1200" fmla="*/ 306 h 406"/>
              <a:gd name="connsiteX62-1201" fmla="*/ 411 w 471"/>
              <a:gd name="connsiteY62-1202" fmla="*/ 306 h 406"/>
              <a:gd name="connsiteX63-1203" fmla="*/ 416 w 471"/>
              <a:gd name="connsiteY63-1204" fmla="*/ 306 h 406"/>
              <a:gd name="connsiteX64-1205" fmla="*/ 422 w 471"/>
              <a:gd name="connsiteY64-1206" fmla="*/ 306 h 406"/>
              <a:gd name="connsiteX65-1207" fmla="*/ 427 w 471"/>
              <a:gd name="connsiteY65-1208" fmla="*/ 306 h 406"/>
              <a:gd name="connsiteX66-1209" fmla="*/ 437 w 471"/>
              <a:gd name="connsiteY66-1210" fmla="*/ 306 h 406"/>
              <a:gd name="connsiteX67-1211" fmla="*/ 443 w 471"/>
              <a:gd name="connsiteY67-1212" fmla="*/ 311 h 406"/>
              <a:gd name="connsiteX68-1213" fmla="*/ 453 w 471"/>
              <a:gd name="connsiteY68-1214" fmla="*/ 311 h 406"/>
              <a:gd name="connsiteX69-1215" fmla="*/ 469 w 471"/>
              <a:gd name="connsiteY69-1216" fmla="*/ 348 h 406"/>
              <a:gd name="connsiteX70-1217" fmla="*/ 464 w 471"/>
              <a:gd name="connsiteY70-1218" fmla="*/ 348 h 406"/>
              <a:gd name="connsiteX71-1219" fmla="*/ 458 w 471"/>
              <a:gd name="connsiteY71-1220" fmla="*/ 348 h 406"/>
              <a:gd name="connsiteX72-1221" fmla="*/ 453 w 471"/>
              <a:gd name="connsiteY72-1222" fmla="*/ 348 h 406"/>
              <a:gd name="connsiteX73-1223" fmla="*/ 443 w 471"/>
              <a:gd name="connsiteY73-1224" fmla="*/ 348 h 406"/>
              <a:gd name="connsiteX74-1225" fmla="*/ 432 w 471"/>
              <a:gd name="connsiteY74-1226" fmla="*/ 348 h 406"/>
              <a:gd name="connsiteX75-1227" fmla="*/ 416 w 471"/>
              <a:gd name="connsiteY75-1228" fmla="*/ 354 h 406"/>
              <a:gd name="connsiteX76-1229" fmla="*/ 400 w 471"/>
              <a:gd name="connsiteY76-1230" fmla="*/ 354 h 406"/>
              <a:gd name="connsiteX77-1231" fmla="*/ 379 w 471"/>
              <a:gd name="connsiteY77-1232" fmla="*/ 354 h 406"/>
              <a:gd name="connsiteX78-1233" fmla="*/ 353 w 471"/>
              <a:gd name="connsiteY78-1234" fmla="*/ 359 h 406"/>
              <a:gd name="connsiteX79-1235" fmla="*/ 327 w 471"/>
              <a:gd name="connsiteY79-1236" fmla="*/ 359 h 406"/>
              <a:gd name="connsiteX80-1237" fmla="*/ 295 w 471"/>
              <a:gd name="connsiteY80-1238" fmla="*/ 359 h 406"/>
              <a:gd name="connsiteX81-1239" fmla="*/ 269 w 471"/>
              <a:gd name="connsiteY81-1240" fmla="*/ 364 h 406"/>
              <a:gd name="connsiteX82-1241" fmla="*/ 248 w 471"/>
              <a:gd name="connsiteY82-1242" fmla="*/ 364 h 406"/>
              <a:gd name="connsiteX83-1243" fmla="*/ 221 w 471"/>
              <a:gd name="connsiteY83-1244" fmla="*/ 369 h 406"/>
              <a:gd name="connsiteX84-1245" fmla="*/ 200 w 471"/>
              <a:gd name="connsiteY84-1246" fmla="*/ 369 h 406"/>
              <a:gd name="connsiteX85-1247" fmla="*/ 184 w 471"/>
              <a:gd name="connsiteY85-1248" fmla="*/ 375 h 406"/>
              <a:gd name="connsiteX86-1249" fmla="*/ 163 w 471"/>
              <a:gd name="connsiteY86-1250" fmla="*/ 375 h 406"/>
              <a:gd name="connsiteX87-1251" fmla="*/ 148 w 471"/>
              <a:gd name="connsiteY87-1252" fmla="*/ 375 h 406"/>
              <a:gd name="connsiteX88-1253" fmla="*/ 137 w 471"/>
              <a:gd name="connsiteY88-1254" fmla="*/ 380 h 406"/>
              <a:gd name="connsiteX89-1255" fmla="*/ 121 w 471"/>
              <a:gd name="connsiteY89-1256" fmla="*/ 380 h 406"/>
              <a:gd name="connsiteX90-1257" fmla="*/ 111 w 471"/>
              <a:gd name="connsiteY90-1258" fmla="*/ 385 h 406"/>
              <a:gd name="connsiteX91-1259" fmla="*/ 100 w 471"/>
              <a:gd name="connsiteY91-1260" fmla="*/ 385 h 406"/>
              <a:gd name="connsiteX92-1261" fmla="*/ 90 w 471"/>
              <a:gd name="connsiteY92-1262" fmla="*/ 391 h 406"/>
              <a:gd name="connsiteX93-1263" fmla="*/ 84 w 471"/>
              <a:gd name="connsiteY93-1264" fmla="*/ 391 h 406"/>
              <a:gd name="connsiteX94-1265" fmla="*/ 69 w 471"/>
              <a:gd name="connsiteY94-1266" fmla="*/ 396 h 406"/>
              <a:gd name="connsiteX95-1267" fmla="*/ 53 w 471"/>
              <a:gd name="connsiteY95-1268" fmla="*/ 401 h 406"/>
              <a:gd name="connsiteX96-1269" fmla="*/ 48 w 471"/>
              <a:gd name="connsiteY96-1270" fmla="*/ 406 h 406"/>
              <a:gd name="connsiteX97-1271" fmla="*/ 37 w 471"/>
              <a:gd name="connsiteY97-1272" fmla="*/ 406 h 406"/>
              <a:gd name="connsiteX98-1273" fmla="*/ 32 w 471"/>
              <a:gd name="connsiteY98-1274" fmla="*/ 406 h 406"/>
              <a:gd name="connsiteX99-1275" fmla="*/ 26 w 471"/>
              <a:gd name="connsiteY99-1276" fmla="*/ 401 h 406"/>
              <a:gd name="connsiteX100-1277" fmla="*/ 21 w 471"/>
              <a:gd name="connsiteY100-1278" fmla="*/ 401 h 406"/>
              <a:gd name="connsiteX101-1279" fmla="*/ 16 w 471"/>
              <a:gd name="connsiteY101-1280" fmla="*/ 396 h 406"/>
              <a:gd name="connsiteX102-1281" fmla="*/ 11 w 471"/>
              <a:gd name="connsiteY102-1282" fmla="*/ 391 h 406"/>
              <a:gd name="connsiteX103-1283" fmla="*/ 5 w 471"/>
              <a:gd name="connsiteY103-1284" fmla="*/ 385 h 406"/>
              <a:gd name="connsiteX104-1285" fmla="*/ 0 w 471"/>
              <a:gd name="connsiteY104-1286" fmla="*/ 380 h 406"/>
              <a:gd name="connsiteX105-1287" fmla="*/ 0 w 471"/>
              <a:gd name="connsiteY105-1288" fmla="*/ 375 h 406"/>
              <a:gd name="connsiteX106-1289" fmla="*/ 0 w 471"/>
              <a:gd name="connsiteY106-1290" fmla="*/ 369 h 406"/>
              <a:gd name="connsiteX107-1291" fmla="*/ 0 w 471"/>
              <a:gd name="connsiteY107-1292" fmla="*/ 364 h 406"/>
              <a:gd name="connsiteX108-1293" fmla="*/ 5 w 471"/>
              <a:gd name="connsiteY108-1294" fmla="*/ 359 h 406"/>
              <a:gd name="connsiteX109-1295" fmla="*/ 11 w 471"/>
              <a:gd name="connsiteY109-1296" fmla="*/ 354 h 406"/>
              <a:gd name="connsiteX110-1297" fmla="*/ 21 w 471"/>
              <a:gd name="connsiteY110-1298" fmla="*/ 348 h 406"/>
              <a:gd name="connsiteX111-1299" fmla="*/ 26 w 471"/>
              <a:gd name="connsiteY111-1300" fmla="*/ 343 h 406"/>
              <a:gd name="connsiteX112-1301" fmla="*/ 32 w 471"/>
              <a:gd name="connsiteY112-1302" fmla="*/ 338 h 406"/>
              <a:gd name="connsiteX113-1303" fmla="*/ 42 w 471"/>
              <a:gd name="connsiteY113-1304" fmla="*/ 333 h 406"/>
              <a:gd name="connsiteX114-1305" fmla="*/ 53 w 471"/>
              <a:gd name="connsiteY114-1306" fmla="*/ 322 h 406"/>
              <a:gd name="connsiteX115-1307" fmla="*/ 58 w 471"/>
              <a:gd name="connsiteY115-1308" fmla="*/ 311 h 406"/>
              <a:gd name="connsiteX116-1309" fmla="*/ 69 w 471"/>
              <a:gd name="connsiteY116-1310" fmla="*/ 301 h 406"/>
              <a:gd name="connsiteX117-1311" fmla="*/ 79 w 471"/>
              <a:gd name="connsiteY117-1312" fmla="*/ 285 h 406"/>
              <a:gd name="connsiteX118-1313" fmla="*/ 95 w 471"/>
              <a:gd name="connsiteY118-1314" fmla="*/ 269 h 406"/>
              <a:gd name="connsiteX119-1315" fmla="*/ 116 w 471"/>
              <a:gd name="connsiteY119-1316" fmla="*/ 232 h 406"/>
              <a:gd name="connsiteX120-1317" fmla="*/ 142 w 471"/>
              <a:gd name="connsiteY120-1318" fmla="*/ 201 h 406"/>
              <a:gd name="connsiteX121-1319" fmla="*/ 163 w 471"/>
              <a:gd name="connsiteY121-1320" fmla="*/ 169 h 406"/>
              <a:gd name="connsiteX122-1321" fmla="*/ 184 w 471"/>
              <a:gd name="connsiteY122-1322" fmla="*/ 132 h 406"/>
              <a:gd name="connsiteX123-1323" fmla="*/ 190 w 471"/>
              <a:gd name="connsiteY123-1324" fmla="*/ 116 h 406"/>
              <a:gd name="connsiteX124-1325" fmla="*/ 200 w 471"/>
              <a:gd name="connsiteY124-1326" fmla="*/ 100 h 406"/>
              <a:gd name="connsiteX125-1327" fmla="*/ 206 w 471"/>
              <a:gd name="connsiteY125-1328" fmla="*/ 90 h 406"/>
              <a:gd name="connsiteX126-1329" fmla="*/ 211 w 471"/>
              <a:gd name="connsiteY126-1330" fmla="*/ 79 h 406"/>
              <a:gd name="connsiteX127-1331" fmla="*/ 216 w 471"/>
              <a:gd name="connsiteY127-1332" fmla="*/ 69 h 406"/>
              <a:gd name="connsiteX128-1333" fmla="*/ 221 w 471"/>
              <a:gd name="connsiteY128-1334" fmla="*/ 58 h 406"/>
              <a:gd name="connsiteX129-1335" fmla="*/ 221 w 471"/>
              <a:gd name="connsiteY129-1336" fmla="*/ 53 h 406"/>
              <a:gd name="connsiteX130-1337" fmla="*/ 227 w 471"/>
              <a:gd name="connsiteY130-1338" fmla="*/ 48 h 406"/>
              <a:gd name="connsiteX131-1339" fmla="*/ 227 w 471"/>
              <a:gd name="connsiteY131-1340" fmla="*/ 48 h 406"/>
              <a:gd name="connsiteX0-1341" fmla="*/ 227 w 471"/>
              <a:gd name="connsiteY0-1342" fmla="*/ 48 h 406"/>
              <a:gd name="connsiteX1-1343" fmla="*/ 227 w 471"/>
              <a:gd name="connsiteY1-1344" fmla="*/ 42 h 406"/>
              <a:gd name="connsiteX2-1345" fmla="*/ 227 w 471"/>
              <a:gd name="connsiteY2-1346" fmla="*/ 32 h 406"/>
              <a:gd name="connsiteX3-1347" fmla="*/ 227 w 471"/>
              <a:gd name="connsiteY3-1348" fmla="*/ 27 h 406"/>
              <a:gd name="connsiteX4-1349" fmla="*/ 221 w 471"/>
              <a:gd name="connsiteY4-1350" fmla="*/ 21 h 406"/>
              <a:gd name="connsiteX5-1351" fmla="*/ 216 w 471"/>
              <a:gd name="connsiteY5-1352" fmla="*/ 11 h 406"/>
              <a:gd name="connsiteX6-1353" fmla="*/ 216 w 471"/>
              <a:gd name="connsiteY6-1354" fmla="*/ 6 h 406"/>
              <a:gd name="connsiteX7-1355" fmla="*/ 221 w 471"/>
              <a:gd name="connsiteY7-1356" fmla="*/ 6 h 406"/>
              <a:gd name="connsiteX8-1357" fmla="*/ 221 w 471"/>
              <a:gd name="connsiteY8-1358" fmla="*/ 0 h 406"/>
              <a:gd name="connsiteX9-1359" fmla="*/ 227 w 471"/>
              <a:gd name="connsiteY9-1360" fmla="*/ 0 h 406"/>
              <a:gd name="connsiteX10-1361" fmla="*/ 232 w 471"/>
              <a:gd name="connsiteY10-1362" fmla="*/ 0 h 406"/>
              <a:gd name="connsiteX11-1363" fmla="*/ 242 w 471"/>
              <a:gd name="connsiteY11-1364" fmla="*/ 0 h 406"/>
              <a:gd name="connsiteX12-1365" fmla="*/ 253 w 471"/>
              <a:gd name="connsiteY12-1366" fmla="*/ 6 h 406"/>
              <a:gd name="connsiteX13-1367" fmla="*/ 264 w 471"/>
              <a:gd name="connsiteY13-1368" fmla="*/ 11 h 406"/>
              <a:gd name="connsiteX14-1369" fmla="*/ 269 w 471"/>
              <a:gd name="connsiteY14-1370" fmla="*/ 11 h 406"/>
              <a:gd name="connsiteX15-1371" fmla="*/ 279 w 471"/>
              <a:gd name="connsiteY15-1372" fmla="*/ 16 h 406"/>
              <a:gd name="connsiteX16-1373" fmla="*/ 285 w 471"/>
              <a:gd name="connsiteY16-1374" fmla="*/ 21 h 406"/>
              <a:gd name="connsiteX17-1375" fmla="*/ 290 w 471"/>
              <a:gd name="connsiteY17-1376" fmla="*/ 27 h 406"/>
              <a:gd name="connsiteX18-1377" fmla="*/ 295 w 471"/>
              <a:gd name="connsiteY18-1378" fmla="*/ 32 h 406"/>
              <a:gd name="connsiteX19-1379" fmla="*/ 300 w 471"/>
              <a:gd name="connsiteY19-1380" fmla="*/ 32 h 406"/>
              <a:gd name="connsiteX20-1381" fmla="*/ 300 w 471"/>
              <a:gd name="connsiteY20-1382" fmla="*/ 37 h 406"/>
              <a:gd name="connsiteX21-1383" fmla="*/ 300 w 471"/>
              <a:gd name="connsiteY21-1384" fmla="*/ 42 h 406"/>
              <a:gd name="connsiteX22-1385" fmla="*/ 306 w 471"/>
              <a:gd name="connsiteY22-1386" fmla="*/ 42 h 406"/>
              <a:gd name="connsiteX23-1387" fmla="*/ 300 w 471"/>
              <a:gd name="connsiteY23-1388" fmla="*/ 48 h 406"/>
              <a:gd name="connsiteX24-1389" fmla="*/ 300 w 471"/>
              <a:gd name="connsiteY24-1390" fmla="*/ 53 h 406"/>
              <a:gd name="connsiteX25-1391" fmla="*/ 295 w 471"/>
              <a:gd name="connsiteY25-1392" fmla="*/ 64 h 406"/>
              <a:gd name="connsiteX26-1393" fmla="*/ 290 w 471"/>
              <a:gd name="connsiteY26-1394" fmla="*/ 74 h 406"/>
              <a:gd name="connsiteX27-1395" fmla="*/ 279 w 471"/>
              <a:gd name="connsiteY27-1396" fmla="*/ 85 h 406"/>
              <a:gd name="connsiteX28-1397" fmla="*/ 274 w 471"/>
              <a:gd name="connsiteY28-1398" fmla="*/ 95 h 406"/>
              <a:gd name="connsiteX29-1399" fmla="*/ 258 w 471"/>
              <a:gd name="connsiteY29-1400" fmla="*/ 111 h 406"/>
              <a:gd name="connsiteX30-1401" fmla="*/ 248 w 471"/>
              <a:gd name="connsiteY30-1402" fmla="*/ 132 h 406"/>
              <a:gd name="connsiteX31-1403" fmla="*/ 216 w 471"/>
              <a:gd name="connsiteY31-1404" fmla="*/ 169 h 406"/>
              <a:gd name="connsiteX32-1405" fmla="*/ 190 w 471"/>
              <a:gd name="connsiteY32-1406" fmla="*/ 206 h 406"/>
              <a:gd name="connsiteX33-1407" fmla="*/ 163 w 471"/>
              <a:gd name="connsiteY33-1408" fmla="*/ 243 h 406"/>
              <a:gd name="connsiteX34-1409" fmla="*/ 137 w 471"/>
              <a:gd name="connsiteY34-1410" fmla="*/ 280 h 406"/>
              <a:gd name="connsiteX35-1411" fmla="*/ 121 w 471"/>
              <a:gd name="connsiteY35-1412" fmla="*/ 296 h 406"/>
              <a:gd name="connsiteX36-1413" fmla="*/ 111 w 471"/>
              <a:gd name="connsiteY36-1414" fmla="*/ 311 h 406"/>
              <a:gd name="connsiteX37-1415" fmla="*/ 100 w 471"/>
              <a:gd name="connsiteY37-1416" fmla="*/ 322 h 406"/>
              <a:gd name="connsiteX38-1417" fmla="*/ 95 w 471"/>
              <a:gd name="connsiteY38-1418" fmla="*/ 333 h 406"/>
              <a:gd name="connsiteX39-1419" fmla="*/ 90 w 471"/>
              <a:gd name="connsiteY39-1420" fmla="*/ 338 h 406"/>
              <a:gd name="connsiteX40-1421" fmla="*/ 84 w 471"/>
              <a:gd name="connsiteY40-1422" fmla="*/ 348 h 406"/>
              <a:gd name="connsiteX41-1423" fmla="*/ 84 w 471"/>
              <a:gd name="connsiteY41-1424" fmla="*/ 348 h 406"/>
              <a:gd name="connsiteX42-1425" fmla="*/ 84 w 471"/>
              <a:gd name="connsiteY42-1426" fmla="*/ 354 h 406"/>
              <a:gd name="connsiteX43-1427" fmla="*/ 90 w 471"/>
              <a:gd name="connsiteY43-1428" fmla="*/ 354 h 406"/>
              <a:gd name="connsiteX44-1429" fmla="*/ 95 w 471"/>
              <a:gd name="connsiteY44-1430" fmla="*/ 354 h 406"/>
              <a:gd name="connsiteX45-1431" fmla="*/ 100 w 471"/>
              <a:gd name="connsiteY45-1432" fmla="*/ 354 h 406"/>
              <a:gd name="connsiteX46-1433" fmla="*/ 111 w 471"/>
              <a:gd name="connsiteY46-1434" fmla="*/ 354 h 406"/>
              <a:gd name="connsiteX47-1435" fmla="*/ 121 w 471"/>
              <a:gd name="connsiteY47-1436" fmla="*/ 348 h 406"/>
              <a:gd name="connsiteX48-1437" fmla="*/ 137 w 471"/>
              <a:gd name="connsiteY48-1438" fmla="*/ 348 h 406"/>
              <a:gd name="connsiteX49-1439" fmla="*/ 153 w 471"/>
              <a:gd name="connsiteY49-1440" fmla="*/ 348 h 406"/>
              <a:gd name="connsiteX50-1441" fmla="*/ 174 w 471"/>
              <a:gd name="connsiteY50-1442" fmla="*/ 343 h 406"/>
              <a:gd name="connsiteX51-1443" fmla="*/ 216 w 471"/>
              <a:gd name="connsiteY51-1444" fmla="*/ 338 h 406"/>
              <a:gd name="connsiteX52-1445" fmla="*/ 258 w 471"/>
              <a:gd name="connsiteY52-1446" fmla="*/ 333 h 406"/>
              <a:gd name="connsiteX53-1447" fmla="*/ 295 w 471"/>
              <a:gd name="connsiteY53-1448" fmla="*/ 327 h 406"/>
              <a:gd name="connsiteX54-1449" fmla="*/ 332 w 471"/>
              <a:gd name="connsiteY54-1450" fmla="*/ 317 h 406"/>
              <a:gd name="connsiteX55-1451" fmla="*/ 348 w 471"/>
              <a:gd name="connsiteY55-1452" fmla="*/ 317 h 406"/>
              <a:gd name="connsiteX56-1453" fmla="*/ 364 w 471"/>
              <a:gd name="connsiteY56-1454" fmla="*/ 311 h 406"/>
              <a:gd name="connsiteX57-1455" fmla="*/ 374 w 471"/>
              <a:gd name="connsiteY57-1456" fmla="*/ 311 h 406"/>
              <a:gd name="connsiteX58-1457" fmla="*/ 390 w 471"/>
              <a:gd name="connsiteY58-1458" fmla="*/ 306 h 406"/>
              <a:gd name="connsiteX59-1459" fmla="*/ 395 w 471"/>
              <a:gd name="connsiteY59-1460" fmla="*/ 306 h 406"/>
              <a:gd name="connsiteX60-1461" fmla="*/ 406 w 471"/>
              <a:gd name="connsiteY60-1462" fmla="*/ 306 h 406"/>
              <a:gd name="connsiteX61-1463" fmla="*/ 406 w 471"/>
              <a:gd name="connsiteY61-1464" fmla="*/ 306 h 406"/>
              <a:gd name="connsiteX62-1465" fmla="*/ 411 w 471"/>
              <a:gd name="connsiteY62-1466" fmla="*/ 306 h 406"/>
              <a:gd name="connsiteX63-1467" fmla="*/ 416 w 471"/>
              <a:gd name="connsiteY63-1468" fmla="*/ 306 h 406"/>
              <a:gd name="connsiteX64-1469" fmla="*/ 422 w 471"/>
              <a:gd name="connsiteY64-1470" fmla="*/ 306 h 406"/>
              <a:gd name="connsiteX65-1471" fmla="*/ 427 w 471"/>
              <a:gd name="connsiteY65-1472" fmla="*/ 306 h 406"/>
              <a:gd name="connsiteX66-1473" fmla="*/ 437 w 471"/>
              <a:gd name="connsiteY66-1474" fmla="*/ 306 h 406"/>
              <a:gd name="connsiteX67-1475" fmla="*/ 443 w 471"/>
              <a:gd name="connsiteY67-1476" fmla="*/ 311 h 406"/>
              <a:gd name="connsiteX68-1477" fmla="*/ 469 w 471"/>
              <a:gd name="connsiteY68-1478" fmla="*/ 348 h 406"/>
              <a:gd name="connsiteX69-1479" fmla="*/ 464 w 471"/>
              <a:gd name="connsiteY69-1480" fmla="*/ 348 h 406"/>
              <a:gd name="connsiteX70-1481" fmla="*/ 458 w 471"/>
              <a:gd name="connsiteY70-1482" fmla="*/ 348 h 406"/>
              <a:gd name="connsiteX71-1483" fmla="*/ 453 w 471"/>
              <a:gd name="connsiteY71-1484" fmla="*/ 348 h 406"/>
              <a:gd name="connsiteX72-1485" fmla="*/ 443 w 471"/>
              <a:gd name="connsiteY72-1486" fmla="*/ 348 h 406"/>
              <a:gd name="connsiteX73-1487" fmla="*/ 432 w 471"/>
              <a:gd name="connsiteY73-1488" fmla="*/ 348 h 406"/>
              <a:gd name="connsiteX74-1489" fmla="*/ 416 w 471"/>
              <a:gd name="connsiteY74-1490" fmla="*/ 354 h 406"/>
              <a:gd name="connsiteX75-1491" fmla="*/ 400 w 471"/>
              <a:gd name="connsiteY75-1492" fmla="*/ 354 h 406"/>
              <a:gd name="connsiteX76-1493" fmla="*/ 379 w 471"/>
              <a:gd name="connsiteY76-1494" fmla="*/ 354 h 406"/>
              <a:gd name="connsiteX77-1495" fmla="*/ 353 w 471"/>
              <a:gd name="connsiteY77-1496" fmla="*/ 359 h 406"/>
              <a:gd name="connsiteX78-1497" fmla="*/ 327 w 471"/>
              <a:gd name="connsiteY78-1498" fmla="*/ 359 h 406"/>
              <a:gd name="connsiteX79-1499" fmla="*/ 295 w 471"/>
              <a:gd name="connsiteY79-1500" fmla="*/ 359 h 406"/>
              <a:gd name="connsiteX80-1501" fmla="*/ 269 w 471"/>
              <a:gd name="connsiteY80-1502" fmla="*/ 364 h 406"/>
              <a:gd name="connsiteX81-1503" fmla="*/ 248 w 471"/>
              <a:gd name="connsiteY81-1504" fmla="*/ 364 h 406"/>
              <a:gd name="connsiteX82-1505" fmla="*/ 221 w 471"/>
              <a:gd name="connsiteY82-1506" fmla="*/ 369 h 406"/>
              <a:gd name="connsiteX83-1507" fmla="*/ 200 w 471"/>
              <a:gd name="connsiteY83-1508" fmla="*/ 369 h 406"/>
              <a:gd name="connsiteX84-1509" fmla="*/ 184 w 471"/>
              <a:gd name="connsiteY84-1510" fmla="*/ 375 h 406"/>
              <a:gd name="connsiteX85-1511" fmla="*/ 163 w 471"/>
              <a:gd name="connsiteY85-1512" fmla="*/ 375 h 406"/>
              <a:gd name="connsiteX86-1513" fmla="*/ 148 w 471"/>
              <a:gd name="connsiteY86-1514" fmla="*/ 375 h 406"/>
              <a:gd name="connsiteX87-1515" fmla="*/ 137 w 471"/>
              <a:gd name="connsiteY87-1516" fmla="*/ 380 h 406"/>
              <a:gd name="connsiteX88-1517" fmla="*/ 121 w 471"/>
              <a:gd name="connsiteY88-1518" fmla="*/ 380 h 406"/>
              <a:gd name="connsiteX89-1519" fmla="*/ 111 w 471"/>
              <a:gd name="connsiteY89-1520" fmla="*/ 385 h 406"/>
              <a:gd name="connsiteX90-1521" fmla="*/ 100 w 471"/>
              <a:gd name="connsiteY90-1522" fmla="*/ 385 h 406"/>
              <a:gd name="connsiteX91-1523" fmla="*/ 90 w 471"/>
              <a:gd name="connsiteY91-1524" fmla="*/ 391 h 406"/>
              <a:gd name="connsiteX92-1525" fmla="*/ 84 w 471"/>
              <a:gd name="connsiteY92-1526" fmla="*/ 391 h 406"/>
              <a:gd name="connsiteX93-1527" fmla="*/ 69 w 471"/>
              <a:gd name="connsiteY93-1528" fmla="*/ 396 h 406"/>
              <a:gd name="connsiteX94-1529" fmla="*/ 53 w 471"/>
              <a:gd name="connsiteY94-1530" fmla="*/ 401 h 406"/>
              <a:gd name="connsiteX95-1531" fmla="*/ 48 w 471"/>
              <a:gd name="connsiteY95-1532" fmla="*/ 406 h 406"/>
              <a:gd name="connsiteX96-1533" fmla="*/ 37 w 471"/>
              <a:gd name="connsiteY96-1534" fmla="*/ 406 h 406"/>
              <a:gd name="connsiteX97-1535" fmla="*/ 32 w 471"/>
              <a:gd name="connsiteY97-1536" fmla="*/ 406 h 406"/>
              <a:gd name="connsiteX98-1537" fmla="*/ 26 w 471"/>
              <a:gd name="connsiteY98-1538" fmla="*/ 401 h 406"/>
              <a:gd name="connsiteX99-1539" fmla="*/ 21 w 471"/>
              <a:gd name="connsiteY99-1540" fmla="*/ 401 h 406"/>
              <a:gd name="connsiteX100-1541" fmla="*/ 16 w 471"/>
              <a:gd name="connsiteY100-1542" fmla="*/ 396 h 406"/>
              <a:gd name="connsiteX101-1543" fmla="*/ 11 w 471"/>
              <a:gd name="connsiteY101-1544" fmla="*/ 391 h 406"/>
              <a:gd name="connsiteX102-1545" fmla="*/ 5 w 471"/>
              <a:gd name="connsiteY102-1546" fmla="*/ 385 h 406"/>
              <a:gd name="connsiteX103-1547" fmla="*/ 0 w 471"/>
              <a:gd name="connsiteY103-1548" fmla="*/ 380 h 406"/>
              <a:gd name="connsiteX104-1549" fmla="*/ 0 w 471"/>
              <a:gd name="connsiteY104-1550" fmla="*/ 375 h 406"/>
              <a:gd name="connsiteX105-1551" fmla="*/ 0 w 471"/>
              <a:gd name="connsiteY105-1552" fmla="*/ 369 h 406"/>
              <a:gd name="connsiteX106-1553" fmla="*/ 0 w 471"/>
              <a:gd name="connsiteY106-1554" fmla="*/ 364 h 406"/>
              <a:gd name="connsiteX107-1555" fmla="*/ 5 w 471"/>
              <a:gd name="connsiteY107-1556" fmla="*/ 359 h 406"/>
              <a:gd name="connsiteX108-1557" fmla="*/ 11 w 471"/>
              <a:gd name="connsiteY108-1558" fmla="*/ 354 h 406"/>
              <a:gd name="connsiteX109-1559" fmla="*/ 21 w 471"/>
              <a:gd name="connsiteY109-1560" fmla="*/ 348 h 406"/>
              <a:gd name="connsiteX110-1561" fmla="*/ 26 w 471"/>
              <a:gd name="connsiteY110-1562" fmla="*/ 343 h 406"/>
              <a:gd name="connsiteX111-1563" fmla="*/ 32 w 471"/>
              <a:gd name="connsiteY111-1564" fmla="*/ 338 h 406"/>
              <a:gd name="connsiteX112-1565" fmla="*/ 42 w 471"/>
              <a:gd name="connsiteY112-1566" fmla="*/ 333 h 406"/>
              <a:gd name="connsiteX113-1567" fmla="*/ 53 w 471"/>
              <a:gd name="connsiteY113-1568" fmla="*/ 322 h 406"/>
              <a:gd name="connsiteX114-1569" fmla="*/ 58 w 471"/>
              <a:gd name="connsiteY114-1570" fmla="*/ 311 h 406"/>
              <a:gd name="connsiteX115-1571" fmla="*/ 69 w 471"/>
              <a:gd name="connsiteY115-1572" fmla="*/ 301 h 406"/>
              <a:gd name="connsiteX116-1573" fmla="*/ 79 w 471"/>
              <a:gd name="connsiteY116-1574" fmla="*/ 285 h 406"/>
              <a:gd name="connsiteX117-1575" fmla="*/ 95 w 471"/>
              <a:gd name="connsiteY117-1576" fmla="*/ 269 h 406"/>
              <a:gd name="connsiteX118-1577" fmla="*/ 116 w 471"/>
              <a:gd name="connsiteY118-1578" fmla="*/ 232 h 406"/>
              <a:gd name="connsiteX119-1579" fmla="*/ 142 w 471"/>
              <a:gd name="connsiteY119-1580" fmla="*/ 201 h 406"/>
              <a:gd name="connsiteX120-1581" fmla="*/ 163 w 471"/>
              <a:gd name="connsiteY120-1582" fmla="*/ 169 h 406"/>
              <a:gd name="connsiteX121-1583" fmla="*/ 184 w 471"/>
              <a:gd name="connsiteY121-1584" fmla="*/ 132 h 406"/>
              <a:gd name="connsiteX122-1585" fmla="*/ 190 w 471"/>
              <a:gd name="connsiteY122-1586" fmla="*/ 116 h 406"/>
              <a:gd name="connsiteX123-1587" fmla="*/ 200 w 471"/>
              <a:gd name="connsiteY123-1588" fmla="*/ 100 h 406"/>
              <a:gd name="connsiteX124-1589" fmla="*/ 206 w 471"/>
              <a:gd name="connsiteY124-1590" fmla="*/ 90 h 406"/>
              <a:gd name="connsiteX125-1591" fmla="*/ 211 w 471"/>
              <a:gd name="connsiteY125-1592" fmla="*/ 79 h 406"/>
              <a:gd name="connsiteX126-1593" fmla="*/ 216 w 471"/>
              <a:gd name="connsiteY126-1594" fmla="*/ 69 h 406"/>
              <a:gd name="connsiteX127-1595" fmla="*/ 221 w 471"/>
              <a:gd name="connsiteY127-1596" fmla="*/ 58 h 406"/>
              <a:gd name="connsiteX128-1597" fmla="*/ 221 w 471"/>
              <a:gd name="connsiteY128-1598" fmla="*/ 53 h 406"/>
              <a:gd name="connsiteX129-1599" fmla="*/ 227 w 471"/>
              <a:gd name="connsiteY129-1600" fmla="*/ 48 h 406"/>
              <a:gd name="connsiteX130-1601" fmla="*/ 227 w 471"/>
              <a:gd name="connsiteY130-1602" fmla="*/ 48 h 406"/>
              <a:gd name="connsiteX0-1603" fmla="*/ 227 w 473"/>
              <a:gd name="connsiteY0-1604" fmla="*/ 48 h 406"/>
              <a:gd name="connsiteX1-1605" fmla="*/ 227 w 473"/>
              <a:gd name="connsiteY1-1606" fmla="*/ 42 h 406"/>
              <a:gd name="connsiteX2-1607" fmla="*/ 227 w 473"/>
              <a:gd name="connsiteY2-1608" fmla="*/ 32 h 406"/>
              <a:gd name="connsiteX3-1609" fmla="*/ 227 w 473"/>
              <a:gd name="connsiteY3-1610" fmla="*/ 27 h 406"/>
              <a:gd name="connsiteX4-1611" fmla="*/ 221 w 473"/>
              <a:gd name="connsiteY4-1612" fmla="*/ 21 h 406"/>
              <a:gd name="connsiteX5-1613" fmla="*/ 216 w 473"/>
              <a:gd name="connsiteY5-1614" fmla="*/ 11 h 406"/>
              <a:gd name="connsiteX6-1615" fmla="*/ 216 w 473"/>
              <a:gd name="connsiteY6-1616" fmla="*/ 6 h 406"/>
              <a:gd name="connsiteX7-1617" fmla="*/ 221 w 473"/>
              <a:gd name="connsiteY7-1618" fmla="*/ 6 h 406"/>
              <a:gd name="connsiteX8-1619" fmla="*/ 221 w 473"/>
              <a:gd name="connsiteY8-1620" fmla="*/ 0 h 406"/>
              <a:gd name="connsiteX9-1621" fmla="*/ 227 w 473"/>
              <a:gd name="connsiteY9-1622" fmla="*/ 0 h 406"/>
              <a:gd name="connsiteX10-1623" fmla="*/ 232 w 473"/>
              <a:gd name="connsiteY10-1624" fmla="*/ 0 h 406"/>
              <a:gd name="connsiteX11-1625" fmla="*/ 242 w 473"/>
              <a:gd name="connsiteY11-1626" fmla="*/ 0 h 406"/>
              <a:gd name="connsiteX12-1627" fmla="*/ 253 w 473"/>
              <a:gd name="connsiteY12-1628" fmla="*/ 6 h 406"/>
              <a:gd name="connsiteX13-1629" fmla="*/ 264 w 473"/>
              <a:gd name="connsiteY13-1630" fmla="*/ 11 h 406"/>
              <a:gd name="connsiteX14-1631" fmla="*/ 269 w 473"/>
              <a:gd name="connsiteY14-1632" fmla="*/ 11 h 406"/>
              <a:gd name="connsiteX15-1633" fmla="*/ 279 w 473"/>
              <a:gd name="connsiteY15-1634" fmla="*/ 16 h 406"/>
              <a:gd name="connsiteX16-1635" fmla="*/ 285 w 473"/>
              <a:gd name="connsiteY16-1636" fmla="*/ 21 h 406"/>
              <a:gd name="connsiteX17-1637" fmla="*/ 290 w 473"/>
              <a:gd name="connsiteY17-1638" fmla="*/ 27 h 406"/>
              <a:gd name="connsiteX18-1639" fmla="*/ 295 w 473"/>
              <a:gd name="connsiteY18-1640" fmla="*/ 32 h 406"/>
              <a:gd name="connsiteX19-1641" fmla="*/ 300 w 473"/>
              <a:gd name="connsiteY19-1642" fmla="*/ 32 h 406"/>
              <a:gd name="connsiteX20-1643" fmla="*/ 300 w 473"/>
              <a:gd name="connsiteY20-1644" fmla="*/ 37 h 406"/>
              <a:gd name="connsiteX21-1645" fmla="*/ 300 w 473"/>
              <a:gd name="connsiteY21-1646" fmla="*/ 42 h 406"/>
              <a:gd name="connsiteX22-1647" fmla="*/ 306 w 473"/>
              <a:gd name="connsiteY22-1648" fmla="*/ 42 h 406"/>
              <a:gd name="connsiteX23-1649" fmla="*/ 300 w 473"/>
              <a:gd name="connsiteY23-1650" fmla="*/ 48 h 406"/>
              <a:gd name="connsiteX24-1651" fmla="*/ 300 w 473"/>
              <a:gd name="connsiteY24-1652" fmla="*/ 53 h 406"/>
              <a:gd name="connsiteX25-1653" fmla="*/ 295 w 473"/>
              <a:gd name="connsiteY25-1654" fmla="*/ 64 h 406"/>
              <a:gd name="connsiteX26-1655" fmla="*/ 290 w 473"/>
              <a:gd name="connsiteY26-1656" fmla="*/ 74 h 406"/>
              <a:gd name="connsiteX27-1657" fmla="*/ 279 w 473"/>
              <a:gd name="connsiteY27-1658" fmla="*/ 85 h 406"/>
              <a:gd name="connsiteX28-1659" fmla="*/ 274 w 473"/>
              <a:gd name="connsiteY28-1660" fmla="*/ 95 h 406"/>
              <a:gd name="connsiteX29-1661" fmla="*/ 258 w 473"/>
              <a:gd name="connsiteY29-1662" fmla="*/ 111 h 406"/>
              <a:gd name="connsiteX30-1663" fmla="*/ 248 w 473"/>
              <a:gd name="connsiteY30-1664" fmla="*/ 132 h 406"/>
              <a:gd name="connsiteX31-1665" fmla="*/ 216 w 473"/>
              <a:gd name="connsiteY31-1666" fmla="*/ 169 h 406"/>
              <a:gd name="connsiteX32-1667" fmla="*/ 190 w 473"/>
              <a:gd name="connsiteY32-1668" fmla="*/ 206 h 406"/>
              <a:gd name="connsiteX33-1669" fmla="*/ 163 w 473"/>
              <a:gd name="connsiteY33-1670" fmla="*/ 243 h 406"/>
              <a:gd name="connsiteX34-1671" fmla="*/ 137 w 473"/>
              <a:gd name="connsiteY34-1672" fmla="*/ 280 h 406"/>
              <a:gd name="connsiteX35-1673" fmla="*/ 121 w 473"/>
              <a:gd name="connsiteY35-1674" fmla="*/ 296 h 406"/>
              <a:gd name="connsiteX36-1675" fmla="*/ 111 w 473"/>
              <a:gd name="connsiteY36-1676" fmla="*/ 311 h 406"/>
              <a:gd name="connsiteX37-1677" fmla="*/ 100 w 473"/>
              <a:gd name="connsiteY37-1678" fmla="*/ 322 h 406"/>
              <a:gd name="connsiteX38-1679" fmla="*/ 95 w 473"/>
              <a:gd name="connsiteY38-1680" fmla="*/ 333 h 406"/>
              <a:gd name="connsiteX39-1681" fmla="*/ 90 w 473"/>
              <a:gd name="connsiteY39-1682" fmla="*/ 338 h 406"/>
              <a:gd name="connsiteX40-1683" fmla="*/ 84 w 473"/>
              <a:gd name="connsiteY40-1684" fmla="*/ 348 h 406"/>
              <a:gd name="connsiteX41-1685" fmla="*/ 84 w 473"/>
              <a:gd name="connsiteY41-1686" fmla="*/ 348 h 406"/>
              <a:gd name="connsiteX42-1687" fmla="*/ 84 w 473"/>
              <a:gd name="connsiteY42-1688" fmla="*/ 354 h 406"/>
              <a:gd name="connsiteX43-1689" fmla="*/ 90 w 473"/>
              <a:gd name="connsiteY43-1690" fmla="*/ 354 h 406"/>
              <a:gd name="connsiteX44-1691" fmla="*/ 95 w 473"/>
              <a:gd name="connsiteY44-1692" fmla="*/ 354 h 406"/>
              <a:gd name="connsiteX45-1693" fmla="*/ 100 w 473"/>
              <a:gd name="connsiteY45-1694" fmla="*/ 354 h 406"/>
              <a:gd name="connsiteX46-1695" fmla="*/ 111 w 473"/>
              <a:gd name="connsiteY46-1696" fmla="*/ 354 h 406"/>
              <a:gd name="connsiteX47-1697" fmla="*/ 121 w 473"/>
              <a:gd name="connsiteY47-1698" fmla="*/ 348 h 406"/>
              <a:gd name="connsiteX48-1699" fmla="*/ 137 w 473"/>
              <a:gd name="connsiteY48-1700" fmla="*/ 348 h 406"/>
              <a:gd name="connsiteX49-1701" fmla="*/ 153 w 473"/>
              <a:gd name="connsiteY49-1702" fmla="*/ 348 h 406"/>
              <a:gd name="connsiteX50-1703" fmla="*/ 174 w 473"/>
              <a:gd name="connsiteY50-1704" fmla="*/ 343 h 406"/>
              <a:gd name="connsiteX51-1705" fmla="*/ 216 w 473"/>
              <a:gd name="connsiteY51-1706" fmla="*/ 338 h 406"/>
              <a:gd name="connsiteX52-1707" fmla="*/ 258 w 473"/>
              <a:gd name="connsiteY52-1708" fmla="*/ 333 h 406"/>
              <a:gd name="connsiteX53-1709" fmla="*/ 295 w 473"/>
              <a:gd name="connsiteY53-1710" fmla="*/ 327 h 406"/>
              <a:gd name="connsiteX54-1711" fmla="*/ 332 w 473"/>
              <a:gd name="connsiteY54-1712" fmla="*/ 317 h 406"/>
              <a:gd name="connsiteX55-1713" fmla="*/ 348 w 473"/>
              <a:gd name="connsiteY55-1714" fmla="*/ 317 h 406"/>
              <a:gd name="connsiteX56-1715" fmla="*/ 364 w 473"/>
              <a:gd name="connsiteY56-1716" fmla="*/ 311 h 406"/>
              <a:gd name="connsiteX57-1717" fmla="*/ 374 w 473"/>
              <a:gd name="connsiteY57-1718" fmla="*/ 311 h 406"/>
              <a:gd name="connsiteX58-1719" fmla="*/ 390 w 473"/>
              <a:gd name="connsiteY58-1720" fmla="*/ 306 h 406"/>
              <a:gd name="connsiteX59-1721" fmla="*/ 395 w 473"/>
              <a:gd name="connsiteY59-1722" fmla="*/ 306 h 406"/>
              <a:gd name="connsiteX60-1723" fmla="*/ 406 w 473"/>
              <a:gd name="connsiteY60-1724" fmla="*/ 306 h 406"/>
              <a:gd name="connsiteX61-1725" fmla="*/ 406 w 473"/>
              <a:gd name="connsiteY61-1726" fmla="*/ 306 h 406"/>
              <a:gd name="connsiteX62-1727" fmla="*/ 411 w 473"/>
              <a:gd name="connsiteY62-1728" fmla="*/ 306 h 406"/>
              <a:gd name="connsiteX63-1729" fmla="*/ 416 w 473"/>
              <a:gd name="connsiteY63-1730" fmla="*/ 306 h 406"/>
              <a:gd name="connsiteX64-1731" fmla="*/ 422 w 473"/>
              <a:gd name="connsiteY64-1732" fmla="*/ 306 h 406"/>
              <a:gd name="connsiteX65-1733" fmla="*/ 427 w 473"/>
              <a:gd name="connsiteY65-1734" fmla="*/ 306 h 406"/>
              <a:gd name="connsiteX66-1735" fmla="*/ 437 w 473"/>
              <a:gd name="connsiteY66-1736" fmla="*/ 306 h 406"/>
              <a:gd name="connsiteX67-1737" fmla="*/ 469 w 473"/>
              <a:gd name="connsiteY67-1738" fmla="*/ 348 h 406"/>
              <a:gd name="connsiteX68-1739" fmla="*/ 464 w 473"/>
              <a:gd name="connsiteY68-1740" fmla="*/ 348 h 406"/>
              <a:gd name="connsiteX69-1741" fmla="*/ 458 w 473"/>
              <a:gd name="connsiteY69-1742" fmla="*/ 348 h 406"/>
              <a:gd name="connsiteX70-1743" fmla="*/ 453 w 473"/>
              <a:gd name="connsiteY70-1744" fmla="*/ 348 h 406"/>
              <a:gd name="connsiteX71-1745" fmla="*/ 443 w 473"/>
              <a:gd name="connsiteY71-1746" fmla="*/ 348 h 406"/>
              <a:gd name="connsiteX72-1747" fmla="*/ 432 w 473"/>
              <a:gd name="connsiteY72-1748" fmla="*/ 348 h 406"/>
              <a:gd name="connsiteX73-1749" fmla="*/ 416 w 473"/>
              <a:gd name="connsiteY73-1750" fmla="*/ 354 h 406"/>
              <a:gd name="connsiteX74-1751" fmla="*/ 400 w 473"/>
              <a:gd name="connsiteY74-1752" fmla="*/ 354 h 406"/>
              <a:gd name="connsiteX75-1753" fmla="*/ 379 w 473"/>
              <a:gd name="connsiteY75-1754" fmla="*/ 354 h 406"/>
              <a:gd name="connsiteX76-1755" fmla="*/ 353 w 473"/>
              <a:gd name="connsiteY76-1756" fmla="*/ 359 h 406"/>
              <a:gd name="connsiteX77-1757" fmla="*/ 327 w 473"/>
              <a:gd name="connsiteY77-1758" fmla="*/ 359 h 406"/>
              <a:gd name="connsiteX78-1759" fmla="*/ 295 w 473"/>
              <a:gd name="connsiteY78-1760" fmla="*/ 359 h 406"/>
              <a:gd name="connsiteX79-1761" fmla="*/ 269 w 473"/>
              <a:gd name="connsiteY79-1762" fmla="*/ 364 h 406"/>
              <a:gd name="connsiteX80-1763" fmla="*/ 248 w 473"/>
              <a:gd name="connsiteY80-1764" fmla="*/ 364 h 406"/>
              <a:gd name="connsiteX81-1765" fmla="*/ 221 w 473"/>
              <a:gd name="connsiteY81-1766" fmla="*/ 369 h 406"/>
              <a:gd name="connsiteX82-1767" fmla="*/ 200 w 473"/>
              <a:gd name="connsiteY82-1768" fmla="*/ 369 h 406"/>
              <a:gd name="connsiteX83-1769" fmla="*/ 184 w 473"/>
              <a:gd name="connsiteY83-1770" fmla="*/ 375 h 406"/>
              <a:gd name="connsiteX84-1771" fmla="*/ 163 w 473"/>
              <a:gd name="connsiteY84-1772" fmla="*/ 375 h 406"/>
              <a:gd name="connsiteX85-1773" fmla="*/ 148 w 473"/>
              <a:gd name="connsiteY85-1774" fmla="*/ 375 h 406"/>
              <a:gd name="connsiteX86-1775" fmla="*/ 137 w 473"/>
              <a:gd name="connsiteY86-1776" fmla="*/ 380 h 406"/>
              <a:gd name="connsiteX87-1777" fmla="*/ 121 w 473"/>
              <a:gd name="connsiteY87-1778" fmla="*/ 380 h 406"/>
              <a:gd name="connsiteX88-1779" fmla="*/ 111 w 473"/>
              <a:gd name="connsiteY88-1780" fmla="*/ 385 h 406"/>
              <a:gd name="connsiteX89-1781" fmla="*/ 100 w 473"/>
              <a:gd name="connsiteY89-1782" fmla="*/ 385 h 406"/>
              <a:gd name="connsiteX90-1783" fmla="*/ 90 w 473"/>
              <a:gd name="connsiteY90-1784" fmla="*/ 391 h 406"/>
              <a:gd name="connsiteX91-1785" fmla="*/ 84 w 473"/>
              <a:gd name="connsiteY91-1786" fmla="*/ 391 h 406"/>
              <a:gd name="connsiteX92-1787" fmla="*/ 69 w 473"/>
              <a:gd name="connsiteY92-1788" fmla="*/ 396 h 406"/>
              <a:gd name="connsiteX93-1789" fmla="*/ 53 w 473"/>
              <a:gd name="connsiteY93-1790" fmla="*/ 401 h 406"/>
              <a:gd name="connsiteX94-1791" fmla="*/ 48 w 473"/>
              <a:gd name="connsiteY94-1792" fmla="*/ 406 h 406"/>
              <a:gd name="connsiteX95-1793" fmla="*/ 37 w 473"/>
              <a:gd name="connsiteY95-1794" fmla="*/ 406 h 406"/>
              <a:gd name="connsiteX96-1795" fmla="*/ 32 w 473"/>
              <a:gd name="connsiteY96-1796" fmla="*/ 406 h 406"/>
              <a:gd name="connsiteX97-1797" fmla="*/ 26 w 473"/>
              <a:gd name="connsiteY97-1798" fmla="*/ 401 h 406"/>
              <a:gd name="connsiteX98-1799" fmla="*/ 21 w 473"/>
              <a:gd name="connsiteY98-1800" fmla="*/ 401 h 406"/>
              <a:gd name="connsiteX99-1801" fmla="*/ 16 w 473"/>
              <a:gd name="connsiteY99-1802" fmla="*/ 396 h 406"/>
              <a:gd name="connsiteX100-1803" fmla="*/ 11 w 473"/>
              <a:gd name="connsiteY100-1804" fmla="*/ 391 h 406"/>
              <a:gd name="connsiteX101-1805" fmla="*/ 5 w 473"/>
              <a:gd name="connsiteY101-1806" fmla="*/ 385 h 406"/>
              <a:gd name="connsiteX102-1807" fmla="*/ 0 w 473"/>
              <a:gd name="connsiteY102-1808" fmla="*/ 380 h 406"/>
              <a:gd name="connsiteX103-1809" fmla="*/ 0 w 473"/>
              <a:gd name="connsiteY103-1810" fmla="*/ 375 h 406"/>
              <a:gd name="connsiteX104-1811" fmla="*/ 0 w 473"/>
              <a:gd name="connsiteY104-1812" fmla="*/ 369 h 406"/>
              <a:gd name="connsiteX105-1813" fmla="*/ 0 w 473"/>
              <a:gd name="connsiteY105-1814" fmla="*/ 364 h 406"/>
              <a:gd name="connsiteX106-1815" fmla="*/ 5 w 473"/>
              <a:gd name="connsiteY106-1816" fmla="*/ 359 h 406"/>
              <a:gd name="connsiteX107-1817" fmla="*/ 11 w 473"/>
              <a:gd name="connsiteY107-1818" fmla="*/ 354 h 406"/>
              <a:gd name="connsiteX108-1819" fmla="*/ 21 w 473"/>
              <a:gd name="connsiteY108-1820" fmla="*/ 348 h 406"/>
              <a:gd name="connsiteX109-1821" fmla="*/ 26 w 473"/>
              <a:gd name="connsiteY109-1822" fmla="*/ 343 h 406"/>
              <a:gd name="connsiteX110-1823" fmla="*/ 32 w 473"/>
              <a:gd name="connsiteY110-1824" fmla="*/ 338 h 406"/>
              <a:gd name="connsiteX111-1825" fmla="*/ 42 w 473"/>
              <a:gd name="connsiteY111-1826" fmla="*/ 333 h 406"/>
              <a:gd name="connsiteX112-1827" fmla="*/ 53 w 473"/>
              <a:gd name="connsiteY112-1828" fmla="*/ 322 h 406"/>
              <a:gd name="connsiteX113-1829" fmla="*/ 58 w 473"/>
              <a:gd name="connsiteY113-1830" fmla="*/ 311 h 406"/>
              <a:gd name="connsiteX114-1831" fmla="*/ 69 w 473"/>
              <a:gd name="connsiteY114-1832" fmla="*/ 301 h 406"/>
              <a:gd name="connsiteX115-1833" fmla="*/ 79 w 473"/>
              <a:gd name="connsiteY115-1834" fmla="*/ 285 h 406"/>
              <a:gd name="connsiteX116-1835" fmla="*/ 95 w 473"/>
              <a:gd name="connsiteY116-1836" fmla="*/ 269 h 406"/>
              <a:gd name="connsiteX117-1837" fmla="*/ 116 w 473"/>
              <a:gd name="connsiteY117-1838" fmla="*/ 232 h 406"/>
              <a:gd name="connsiteX118-1839" fmla="*/ 142 w 473"/>
              <a:gd name="connsiteY118-1840" fmla="*/ 201 h 406"/>
              <a:gd name="connsiteX119-1841" fmla="*/ 163 w 473"/>
              <a:gd name="connsiteY119-1842" fmla="*/ 169 h 406"/>
              <a:gd name="connsiteX120-1843" fmla="*/ 184 w 473"/>
              <a:gd name="connsiteY120-1844" fmla="*/ 132 h 406"/>
              <a:gd name="connsiteX121-1845" fmla="*/ 190 w 473"/>
              <a:gd name="connsiteY121-1846" fmla="*/ 116 h 406"/>
              <a:gd name="connsiteX122-1847" fmla="*/ 200 w 473"/>
              <a:gd name="connsiteY122-1848" fmla="*/ 100 h 406"/>
              <a:gd name="connsiteX123-1849" fmla="*/ 206 w 473"/>
              <a:gd name="connsiteY123-1850" fmla="*/ 90 h 406"/>
              <a:gd name="connsiteX124-1851" fmla="*/ 211 w 473"/>
              <a:gd name="connsiteY124-1852" fmla="*/ 79 h 406"/>
              <a:gd name="connsiteX125-1853" fmla="*/ 216 w 473"/>
              <a:gd name="connsiteY125-1854" fmla="*/ 69 h 406"/>
              <a:gd name="connsiteX126-1855" fmla="*/ 221 w 473"/>
              <a:gd name="connsiteY126-1856" fmla="*/ 58 h 406"/>
              <a:gd name="connsiteX127-1857" fmla="*/ 221 w 473"/>
              <a:gd name="connsiteY127-1858" fmla="*/ 53 h 406"/>
              <a:gd name="connsiteX128-1859" fmla="*/ 227 w 473"/>
              <a:gd name="connsiteY128-1860" fmla="*/ 48 h 406"/>
              <a:gd name="connsiteX129-1861" fmla="*/ 227 w 473"/>
              <a:gd name="connsiteY129-1862" fmla="*/ 48 h 406"/>
              <a:gd name="connsiteX0-1863" fmla="*/ 227 w 473"/>
              <a:gd name="connsiteY0-1864" fmla="*/ 48 h 406"/>
              <a:gd name="connsiteX1-1865" fmla="*/ 227 w 473"/>
              <a:gd name="connsiteY1-1866" fmla="*/ 42 h 406"/>
              <a:gd name="connsiteX2-1867" fmla="*/ 227 w 473"/>
              <a:gd name="connsiteY2-1868" fmla="*/ 32 h 406"/>
              <a:gd name="connsiteX3-1869" fmla="*/ 227 w 473"/>
              <a:gd name="connsiteY3-1870" fmla="*/ 27 h 406"/>
              <a:gd name="connsiteX4-1871" fmla="*/ 221 w 473"/>
              <a:gd name="connsiteY4-1872" fmla="*/ 21 h 406"/>
              <a:gd name="connsiteX5-1873" fmla="*/ 216 w 473"/>
              <a:gd name="connsiteY5-1874" fmla="*/ 11 h 406"/>
              <a:gd name="connsiteX6-1875" fmla="*/ 216 w 473"/>
              <a:gd name="connsiteY6-1876" fmla="*/ 6 h 406"/>
              <a:gd name="connsiteX7-1877" fmla="*/ 221 w 473"/>
              <a:gd name="connsiteY7-1878" fmla="*/ 6 h 406"/>
              <a:gd name="connsiteX8-1879" fmla="*/ 221 w 473"/>
              <a:gd name="connsiteY8-1880" fmla="*/ 0 h 406"/>
              <a:gd name="connsiteX9-1881" fmla="*/ 227 w 473"/>
              <a:gd name="connsiteY9-1882" fmla="*/ 0 h 406"/>
              <a:gd name="connsiteX10-1883" fmla="*/ 232 w 473"/>
              <a:gd name="connsiteY10-1884" fmla="*/ 0 h 406"/>
              <a:gd name="connsiteX11-1885" fmla="*/ 242 w 473"/>
              <a:gd name="connsiteY11-1886" fmla="*/ 0 h 406"/>
              <a:gd name="connsiteX12-1887" fmla="*/ 253 w 473"/>
              <a:gd name="connsiteY12-1888" fmla="*/ 6 h 406"/>
              <a:gd name="connsiteX13-1889" fmla="*/ 264 w 473"/>
              <a:gd name="connsiteY13-1890" fmla="*/ 11 h 406"/>
              <a:gd name="connsiteX14-1891" fmla="*/ 269 w 473"/>
              <a:gd name="connsiteY14-1892" fmla="*/ 11 h 406"/>
              <a:gd name="connsiteX15-1893" fmla="*/ 279 w 473"/>
              <a:gd name="connsiteY15-1894" fmla="*/ 16 h 406"/>
              <a:gd name="connsiteX16-1895" fmla="*/ 285 w 473"/>
              <a:gd name="connsiteY16-1896" fmla="*/ 21 h 406"/>
              <a:gd name="connsiteX17-1897" fmla="*/ 290 w 473"/>
              <a:gd name="connsiteY17-1898" fmla="*/ 27 h 406"/>
              <a:gd name="connsiteX18-1899" fmla="*/ 295 w 473"/>
              <a:gd name="connsiteY18-1900" fmla="*/ 32 h 406"/>
              <a:gd name="connsiteX19-1901" fmla="*/ 300 w 473"/>
              <a:gd name="connsiteY19-1902" fmla="*/ 32 h 406"/>
              <a:gd name="connsiteX20-1903" fmla="*/ 300 w 473"/>
              <a:gd name="connsiteY20-1904" fmla="*/ 37 h 406"/>
              <a:gd name="connsiteX21-1905" fmla="*/ 300 w 473"/>
              <a:gd name="connsiteY21-1906" fmla="*/ 42 h 406"/>
              <a:gd name="connsiteX22-1907" fmla="*/ 306 w 473"/>
              <a:gd name="connsiteY22-1908" fmla="*/ 42 h 406"/>
              <a:gd name="connsiteX23-1909" fmla="*/ 300 w 473"/>
              <a:gd name="connsiteY23-1910" fmla="*/ 48 h 406"/>
              <a:gd name="connsiteX24-1911" fmla="*/ 300 w 473"/>
              <a:gd name="connsiteY24-1912" fmla="*/ 53 h 406"/>
              <a:gd name="connsiteX25-1913" fmla="*/ 295 w 473"/>
              <a:gd name="connsiteY25-1914" fmla="*/ 64 h 406"/>
              <a:gd name="connsiteX26-1915" fmla="*/ 290 w 473"/>
              <a:gd name="connsiteY26-1916" fmla="*/ 74 h 406"/>
              <a:gd name="connsiteX27-1917" fmla="*/ 279 w 473"/>
              <a:gd name="connsiteY27-1918" fmla="*/ 85 h 406"/>
              <a:gd name="connsiteX28-1919" fmla="*/ 274 w 473"/>
              <a:gd name="connsiteY28-1920" fmla="*/ 95 h 406"/>
              <a:gd name="connsiteX29-1921" fmla="*/ 258 w 473"/>
              <a:gd name="connsiteY29-1922" fmla="*/ 111 h 406"/>
              <a:gd name="connsiteX30-1923" fmla="*/ 248 w 473"/>
              <a:gd name="connsiteY30-1924" fmla="*/ 132 h 406"/>
              <a:gd name="connsiteX31-1925" fmla="*/ 216 w 473"/>
              <a:gd name="connsiteY31-1926" fmla="*/ 169 h 406"/>
              <a:gd name="connsiteX32-1927" fmla="*/ 190 w 473"/>
              <a:gd name="connsiteY32-1928" fmla="*/ 206 h 406"/>
              <a:gd name="connsiteX33-1929" fmla="*/ 163 w 473"/>
              <a:gd name="connsiteY33-1930" fmla="*/ 243 h 406"/>
              <a:gd name="connsiteX34-1931" fmla="*/ 137 w 473"/>
              <a:gd name="connsiteY34-1932" fmla="*/ 280 h 406"/>
              <a:gd name="connsiteX35-1933" fmla="*/ 121 w 473"/>
              <a:gd name="connsiteY35-1934" fmla="*/ 296 h 406"/>
              <a:gd name="connsiteX36-1935" fmla="*/ 111 w 473"/>
              <a:gd name="connsiteY36-1936" fmla="*/ 311 h 406"/>
              <a:gd name="connsiteX37-1937" fmla="*/ 100 w 473"/>
              <a:gd name="connsiteY37-1938" fmla="*/ 322 h 406"/>
              <a:gd name="connsiteX38-1939" fmla="*/ 95 w 473"/>
              <a:gd name="connsiteY38-1940" fmla="*/ 333 h 406"/>
              <a:gd name="connsiteX39-1941" fmla="*/ 90 w 473"/>
              <a:gd name="connsiteY39-1942" fmla="*/ 338 h 406"/>
              <a:gd name="connsiteX40-1943" fmla="*/ 84 w 473"/>
              <a:gd name="connsiteY40-1944" fmla="*/ 348 h 406"/>
              <a:gd name="connsiteX41-1945" fmla="*/ 84 w 473"/>
              <a:gd name="connsiteY41-1946" fmla="*/ 348 h 406"/>
              <a:gd name="connsiteX42-1947" fmla="*/ 84 w 473"/>
              <a:gd name="connsiteY42-1948" fmla="*/ 354 h 406"/>
              <a:gd name="connsiteX43-1949" fmla="*/ 90 w 473"/>
              <a:gd name="connsiteY43-1950" fmla="*/ 354 h 406"/>
              <a:gd name="connsiteX44-1951" fmla="*/ 95 w 473"/>
              <a:gd name="connsiteY44-1952" fmla="*/ 354 h 406"/>
              <a:gd name="connsiteX45-1953" fmla="*/ 100 w 473"/>
              <a:gd name="connsiteY45-1954" fmla="*/ 354 h 406"/>
              <a:gd name="connsiteX46-1955" fmla="*/ 111 w 473"/>
              <a:gd name="connsiteY46-1956" fmla="*/ 354 h 406"/>
              <a:gd name="connsiteX47-1957" fmla="*/ 121 w 473"/>
              <a:gd name="connsiteY47-1958" fmla="*/ 348 h 406"/>
              <a:gd name="connsiteX48-1959" fmla="*/ 137 w 473"/>
              <a:gd name="connsiteY48-1960" fmla="*/ 348 h 406"/>
              <a:gd name="connsiteX49-1961" fmla="*/ 153 w 473"/>
              <a:gd name="connsiteY49-1962" fmla="*/ 348 h 406"/>
              <a:gd name="connsiteX50-1963" fmla="*/ 174 w 473"/>
              <a:gd name="connsiteY50-1964" fmla="*/ 343 h 406"/>
              <a:gd name="connsiteX51-1965" fmla="*/ 216 w 473"/>
              <a:gd name="connsiteY51-1966" fmla="*/ 338 h 406"/>
              <a:gd name="connsiteX52-1967" fmla="*/ 258 w 473"/>
              <a:gd name="connsiteY52-1968" fmla="*/ 333 h 406"/>
              <a:gd name="connsiteX53-1969" fmla="*/ 295 w 473"/>
              <a:gd name="connsiteY53-1970" fmla="*/ 327 h 406"/>
              <a:gd name="connsiteX54-1971" fmla="*/ 332 w 473"/>
              <a:gd name="connsiteY54-1972" fmla="*/ 317 h 406"/>
              <a:gd name="connsiteX55-1973" fmla="*/ 348 w 473"/>
              <a:gd name="connsiteY55-1974" fmla="*/ 317 h 406"/>
              <a:gd name="connsiteX56-1975" fmla="*/ 364 w 473"/>
              <a:gd name="connsiteY56-1976" fmla="*/ 311 h 406"/>
              <a:gd name="connsiteX57-1977" fmla="*/ 374 w 473"/>
              <a:gd name="connsiteY57-1978" fmla="*/ 311 h 406"/>
              <a:gd name="connsiteX58-1979" fmla="*/ 390 w 473"/>
              <a:gd name="connsiteY58-1980" fmla="*/ 306 h 406"/>
              <a:gd name="connsiteX59-1981" fmla="*/ 395 w 473"/>
              <a:gd name="connsiteY59-1982" fmla="*/ 306 h 406"/>
              <a:gd name="connsiteX60-1983" fmla="*/ 406 w 473"/>
              <a:gd name="connsiteY60-1984" fmla="*/ 306 h 406"/>
              <a:gd name="connsiteX61-1985" fmla="*/ 406 w 473"/>
              <a:gd name="connsiteY61-1986" fmla="*/ 306 h 406"/>
              <a:gd name="connsiteX62-1987" fmla="*/ 411 w 473"/>
              <a:gd name="connsiteY62-1988" fmla="*/ 306 h 406"/>
              <a:gd name="connsiteX63-1989" fmla="*/ 416 w 473"/>
              <a:gd name="connsiteY63-1990" fmla="*/ 306 h 406"/>
              <a:gd name="connsiteX64-1991" fmla="*/ 422 w 473"/>
              <a:gd name="connsiteY64-1992" fmla="*/ 306 h 406"/>
              <a:gd name="connsiteX65-1993" fmla="*/ 427 w 473"/>
              <a:gd name="connsiteY65-1994" fmla="*/ 306 h 406"/>
              <a:gd name="connsiteX66-1995" fmla="*/ 469 w 473"/>
              <a:gd name="connsiteY66-1996" fmla="*/ 348 h 406"/>
              <a:gd name="connsiteX67-1997" fmla="*/ 464 w 473"/>
              <a:gd name="connsiteY67-1998" fmla="*/ 348 h 406"/>
              <a:gd name="connsiteX68-1999" fmla="*/ 458 w 473"/>
              <a:gd name="connsiteY68-2000" fmla="*/ 348 h 406"/>
              <a:gd name="connsiteX69-2001" fmla="*/ 453 w 473"/>
              <a:gd name="connsiteY69-2002" fmla="*/ 348 h 406"/>
              <a:gd name="connsiteX70-2003" fmla="*/ 443 w 473"/>
              <a:gd name="connsiteY70-2004" fmla="*/ 348 h 406"/>
              <a:gd name="connsiteX71-2005" fmla="*/ 432 w 473"/>
              <a:gd name="connsiteY71-2006" fmla="*/ 348 h 406"/>
              <a:gd name="connsiteX72-2007" fmla="*/ 416 w 473"/>
              <a:gd name="connsiteY72-2008" fmla="*/ 354 h 406"/>
              <a:gd name="connsiteX73-2009" fmla="*/ 400 w 473"/>
              <a:gd name="connsiteY73-2010" fmla="*/ 354 h 406"/>
              <a:gd name="connsiteX74-2011" fmla="*/ 379 w 473"/>
              <a:gd name="connsiteY74-2012" fmla="*/ 354 h 406"/>
              <a:gd name="connsiteX75-2013" fmla="*/ 353 w 473"/>
              <a:gd name="connsiteY75-2014" fmla="*/ 359 h 406"/>
              <a:gd name="connsiteX76-2015" fmla="*/ 327 w 473"/>
              <a:gd name="connsiteY76-2016" fmla="*/ 359 h 406"/>
              <a:gd name="connsiteX77-2017" fmla="*/ 295 w 473"/>
              <a:gd name="connsiteY77-2018" fmla="*/ 359 h 406"/>
              <a:gd name="connsiteX78-2019" fmla="*/ 269 w 473"/>
              <a:gd name="connsiteY78-2020" fmla="*/ 364 h 406"/>
              <a:gd name="connsiteX79-2021" fmla="*/ 248 w 473"/>
              <a:gd name="connsiteY79-2022" fmla="*/ 364 h 406"/>
              <a:gd name="connsiteX80-2023" fmla="*/ 221 w 473"/>
              <a:gd name="connsiteY80-2024" fmla="*/ 369 h 406"/>
              <a:gd name="connsiteX81-2025" fmla="*/ 200 w 473"/>
              <a:gd name="connsiteY81-2026" fmla="*/ 369 h 406"/>
              <a:gd name="connsiteX82-2027" fmla="*/ 184 w 473"/>
              <a:gd name="connsiteY82-2028" fmla="*/ 375 h 406"/>
              <a:gd name="connsiteX83-2029" fmla="*/ 163 w 473"/>
              <a:gd name="connsiteY83-2030" fmla="*/ 375 h 406"/>
              <a:gd name="connsiteX84-2031" fmla="*/ 148 w 473"/>
              <a:gd name="connsiteY84-2032" fmla="*/ 375 h 406"/>
              <a:gd name="connsiteX85-2033" fmla="*/ 137 w 473"/>
              <a:gd name="connsiteY85-2034" fmla="*/ 380 h 406"/>
              <a:gd name="connsiteX86-2035" fmla="*/ 121 w 473"/>
              <a:gd name="connsiteY86-2036" fmla="*/ 380 h 406"/>
              <a:gd name="connsiteX87-2037" fmla="*/ 111 w 473"/>
              <a:gd name="connsiteY87-2038" fmla="*/ 385 h 406"/>
              <a:gd name="connsiteX88-2039" fmla="*/ 100 w 473"/>
              <a:gd name="connsiteY88-2040" fmla="*/ 385 h 406"/>
              <a:gd name="connsiteX89-2041" fmla="*/ 90 w 473"/>
              <a:gd name="connsiteY89-2042" fmla="*/ 391 h 406"/>
              <a:gd name="connsiteX90-2043" fmla="*/ 84 w 473"/>
              <a:gd name="connsiteY90-2044" fmla="*/ 391 h 406"/>
              <a:gd name="connsiteX91-2045" fmla="*/ 69 w 473"/>
              <a:gd name="connsiteY91-2046" fmla="*/ 396 h 406"/>
              <a:gd name="connsiteX92-2047" fmla="*/ 53 w 473"/>
              <a:gd name="connsiteY92-2048" fmla="*/ 401 h 406"/>
              <a:gd name="connsiteX93-2049" fmla="*/ 48 w 473"/>
              <a:gd name="connsiteY93-2050" fmla="*/ 406 h 406"/>
              <a:gd name="connsiteX94-2051" fmla="*/ 37 w 473"/>
              <a:gd name="connsiteY94-2052" fmla="*/ 406 h 406"/>
              <a:gd name="connsiteX95-2053" fmla="*/ 32 w 473"/>
              <a:gd name="connsiteY95-2054" fmla="*/ 406 h 406"/>
              <a:gd name="connsiteX96-2055" fmla="*/ 26 w 473"/>
              <a:gd name="connsiteY96-2056" fmla="*/ 401 h 406"/>
              <a:gd name="connsiteX97-2057" fmla="*/ 21 w 473"/>
              <a:gd name="connsiteY97-2058" fmla="*/ 401 h 406"/>
              <a:gd name="connsiteX98-2059" fmla="*/ 16 w 473"/>
              <a:gd name="connsiteY98-2060" fmla="*/ 396 h 406"/>
              <a:gd name="connsiteX99-2061" fmla="*/ 11 w 473"/>
              <a:gd name="connsiteY99-2062" fmla="*/ 391 h 406"/>
              <a:gd name="connsiteX100-2063" fmla="*/ 5 w 473"/>
              <a:gd name="connsiteY100-2064" fmla="*/ 385 h 406"/>
              <a:gd name="connsiteX101-2065" fmla="*/ 0 w 473"/>
              <a:gd name="connsiteY101-2066" fmla="*/ 380 h 406"/>
              <a:gd name="connsiteX102-2067" fmla="*/ 0 w 473"/>
              <a:gd name="connsiteY102-2068" fmla="*/ 375 h 406"/>
              <a:gd name="connsiteX103-2069" fmla="*/ 0 w 473"/>
              <a:gd name="connsiteY103-2070" fmla="*/ 369 h 406"/>
              <a:gd name="connsiteX104-2071" fmla="*/ 0 w 473"/>
              <a:gd name="connsiteY104-2072" fmla="*/ 364 h 406"/>
              <a:gd name="connsiteX105-2073" fmla="*/ 5 w 473"/>
              <a:gd name="connsiteY105-2074" fmla="*/ 359 h 406"/>
              <a:gd name="connsiteX106-2075" fmla="*/ 11 w 473"/>
              <a:gd name="connsiteY106-2076" fmla="*/ 354 h 406"/>
              <a:gd name="connsiteX107-2077" fmla="*/ 21 w 473"/>
              <a:gd name="connsiteY107-2078" fmla="*/ 348 h 406"/>
              <a:gd name="connsiteX108-2079" fmla="*/ 26 w 473"/>
              <a:gd name="connsiteY108-2080" fmla="*/ 343 h 406"/>
              <a:gd name="connsiteX109-2081" fmla="*/ 32 w 473"/>
              <a:gd name="connsiteY109-2082" fmla="*/ 338 h 406"/>
              <a:gd name="connsiteX110-2083" fmla="*/ 42 w 473"/>
              <a:gd name="connsiteY110-2084" fmla="*/ 333 h 406"/>
              <a:gd name="connsiteX111-2085" fmla="*/ 53 w 473"/>
              <a:gd name="connsiteY111-2086" fmla="*/ 322 h 406"/>
              <a:gd name="connsiteX112-2087" fmla="*/ 58 w 473"/>
              <a:gd name="connsiteY112-2088" fmla="*/ 311 h 406"/>
              <a:gd name="connsiteX113-2089" fmla="*/ 69 w 473"/>
              <a:gd name="connsiteY113-2090" fmla="*/ 301 h 406"/>
              <a:gd name="connsiteX114-2091" fmla="*/ 79 w 473"/>
              <a:gd name="connsiteY114-2092" fmla="*/ 285 h 406"/>
              <a:gd name="connsiteX115-2093" fmla="*/ 95 w 473"/>
              <a:gd name="connsiteY115-2094" fmla="*/ 269 h 406"/>
              <a:gd name="connsiteX116-2095" fmla="*/ 116 w 473"/>
              <a:gd name="connsiteY116-2096" fmla="*/ 232 h 406"/>
              <a:gd name="connsiteX117-2097" fmla="*/ 142 w 473"/>
              <a:gd name="connsiteY117-2098" fmla="*/ 201 h 406"/>
              <a:gd name="connsiteX118-2099" fmla="*/ 163 w 473"/>
              <a:gd name="connsiteY118-2100" fmla="*/ 169 h 406"/>
              <a:gd name="connsiteX119-2101" fmla="*/ 184 w 473"/>
              <a:gd name="connsiteY119-2102" fmla="*/ 132 h 406"/>
              <a:gd name="connsiteX120-2103" fmla="*/ 190 w 473"/>
              <a:gd name="connsiteY120-2104" fmla="*/ 116 h 406"/>
              <a:gd name="connsiteX121-2105" fmla="*/ 200 w 473"/>
              <a:gd name="connsiteY121-2106" fmla="*/ 100 h 406"/>
              <a:gd name="connsiteX122-2107" fmla="*/ 206 w 473"/>
              <a:gd name="connsiteY122-2108" fmla="*/ 90 h 406"/>
              <a:gd name="connsiteX123-2109" fmla="*/ 211 w 473"/>
              <a:gd name="connsiteY123-2110" fmla="*/ 79 h 406"/>
              <a:gd name="connsiteX124-2111" fmla="*/ 216 w 473"/>
              <a:gd name="connsiteY124-2112" fmla="*/ 69 h 406"/>
              <a:gd name="connsiteX125-2113" fmla="*/ 221 w 473"/>
              <a:gd name="connsiteY125-2114" fmla="*/ 58 h 406"/>
              <a:gd name="connsiteX126-2115" fmla="*/ 221 w 473"/>
              <a:gd name="connsiteY126-2116" fmla="*/ 53 h 406"/>
              <a:gd name="connsiteX127-2117" fmla="*/ 227 w 473"/>
              <a:gd name="connsiteY127-2118" fmla="*/ 48 h 406"/>
              <a:gd name="connsiteX128-2119" fmla="*/ 227 w 473"/>
              <a:gd name="connsiteY128-2120" fmla="*/ 48 h 406"/>
              <a:gd name="connsiteX0-2121" fmla="*/ 227 w 473"/>
              <a:gd name="connsiteY0-2122" fmla="*/ 48 h 406"/>
              <a:gd name="connsiteX1-2123" fmla="*/ 227 w 473"/>
              <a:gd name="connsiteY1-2124" fmla="*/ 42 h 406"/>
              <a:gd name="connsiteX2-2125" fmla="*/ 227 w 473"/>
              <a:gd name="connsiteY2-2126" fmla="*/ 32 h 406"/>
              <a:gd name="connsiteX3-2127" fmla="*/ 227 w 473"/>
              <a:gd name="connsiteY3-2128" fmla="*/ 27 h 406"/>
              <a:gd name="connsiteX4-2129" fmla="*/ 221 w 473"/>
              <a:gd name="connsiteY4-2130" fmla="*/ 21 h 406"/>
              <a:gd name="connsiteX5-2131" fmla="*/ 216 w 473"/>
              <a:gd name="connsiteY5-2132" fmla="*/ 11 h 406"/>
              <a:gd name="connsiteX6-2133" fmla="*/ 216 w 473"/>
              <a:gd name="connsiteY6-2134" fmla="*/ 6 h 406"/>
              <a:gd name="connsiteX7-2135" fmla="*/ 221 w 473"/>
              <a:gd name="connsiteY7-2136" fmla="*/ 6 h 406"/>
              <a:gd name="connsiteX8-2137" fmla="*/ 221 w 473"/>
              <a:gd name="connsiteY8-2138" fmla="*/ 0 h 406"/>
              <a:gd name="connsiteX9-2139" fmla="*/ 227 w 473"/>
              <a:gd name="connsiteY9-2140" fmla="*/ 0 h 406"/>
              <a:gd name="connsiteX10-2141" fmla="*/ 232 w 473"/>
              <a:gd name="connsiteY10-2142" fmla="*/ 0 h 406"/>
              <a:gd name="connsiteX11-2143" fmla="*/ 242 w 473"/>
              <a:gd name="connsiteY11-2144" fmla="*/ 0 h 406"/>
              <a:gd name="connsiteX12-2145" fmla="*/ 253 w 473"/>
              <a:gd name="connsiteY12-2146" fmla="*/ 6 h 406"/>
              <a:gd name="connsiteX13-2147" fmla="*/ 264 w 473"/>
              <a:gd name="connsiteY13-2148" fmla="*/ 11 h 406"/>
              <a:gd name="connsiteX14-2149" fmla="*/ 269 w 473"/>
              <a:gd name="connsiteY14-2150" fmla="*/ 11 h 406"/>
              <a:gd name="connsiteX15-2151" fmla="*/ 279 w 473"/>
              <a:gd name="connsiteY15-2152" fmla="*/ 16 h 406"/>
              <a:gd name="connsiteX16-2153" fmla="*/ 285 w 473"/>
              <a:gd name="connsiteY16-2154" fmla="*/ 21 h 406"/>
              <a:gd name="connsiteX17-2155" fmla="*/ 290 w 473"/>
              <a:gd name="connsiteY17-2156" fmla="*/ 27 h 406"/>
              <a:gd name="connsiteX18-2157" fmla="*/ 295 w 473"/>
              <a:gd name="connsiteY18-2158" fmla="*/ 32 h 406"/>
              <a:gd name="connsiteX19-2159" fmla="*/ 300 w 473"/>
              <a:gd name="connsiteY19-2160" fmla="*/ 32 h 406"/>
              <a:gd name="connsiteX20-2161" fmla="*/ 300 w 473"/>
              <a:gd name="connsiteY20-2162" fmla="*/ 37 h 406"/>
              <a:gd name="connsiteX21-2163" fmla="*/ 300 w 473"/>
              <a:gd name="connsiteY21-2164" fmla="*/ 42 h 406"/>
              <a:gd name="connsiteX22-2165" fmla="*/ 306 w 473"/>
              <a:gd name="connsiteY22-2166" fmla="*/ 42 h 406"/>
              <a:gd name="connsiteX23-2167" fmla="*/ 300 w 473"/>
              <a:gd name="connsiteY23-2168" fmla="*/ 48 h 406"/>
              <a:gd name="connsiteX24-2169" fmla="*/ 300 w 473"/>
              <a:gd name="connsiteY24-2170" fmla="*/ 53 h 406"/>
              <a:gd name="connsiteX25-2171" fmla="*/ 295 w 473"/>
              <a:gd name="connsiteY25-2172" fmla="*/ 64 h 406"/>
              <a:gd name="connsiteX26-2173" fmla="*/ 290 w 473"/>
              <a:gd name="connsiteY26-2174" fmla="*/ 74 h 406"/>
              <a:gd name="connsiteX27-2175" fmla="*/ 279 w 473"/>
              <a:gd name="connsiteY27-2176" fmla="*/ 85 h 406"/>
              <a:gd name="connsiteX28-2177" fmla="*/ 274 w 473"/>
              <a:gd name="connsiteY28-2178" fmla="*/ 95 h 406"/>
              <a:gd name="connsiteX29-2179" fmla="*/ 258 w 473"/>
              <a:gd name="connsiteY29-2180" fmla="*/ 111 h 406"/>
              <a:gd name="connsiteX30-2181" fmla="*/ 248 w 473"/>
              <a:gd name="connsiteY30-2182" fmla="*/ 132 h 406"/>
              <a:gd name="connsiteX31-2183" fmla="*/ 216 w 473"/>
              <a:gd name="connsiteY31-2184" fmla="*/ 169 h 406"/>
              <a:gd name="connsiteX32-2185" fmla="*/ 190 w 473"/>
              <a:gd name="connsiteY32-2186" fmla="*/ 206 h 406"/>
              <a:gd name="connsiteX33-2187" fmla="*/ 163 w 473"/>
              <a:gd name="connsiteY33-2188" fmla="*/ 243 h 406"/>
              <a:gd name="connsiteX34-2189" fmla="*/ 137 w 473"/>
              <a:gd name="connsiteY34-2190" fmla="*/ 280 h 406"/>
              <a:gd name="connsiteX35-2191" fmla="*/ 121 w 473"/>
              <a:gd name="connsiteY35-2192" fmla="*/ 296 h 406"/>
              <a:gd name="connsiteX36-2193" fmla="*/ 111 w 473"/>
              <a:gd name="connsiteY36-2194" fmla="*/ 311 h 406"/>
              <a:gd name="connsiteX37-2195" fmla="*/ 100 w 473"/>
              <a:gd name="connsiteY37-2196" fmla="*/ 322 h 406"/>
              <a:gd name="connsiteX38-2197" fmla="*/ 95 w 473"/>
              <a:gd name="connsiteY38-2198" fmla="*/ 333 h 406"/>
              <a:gd name="connsiteX39-2199" fmla="*/ 90 w 473"/>
              <a:gd name="connsiteY39-2200" fmla="*/ 338 h 406"/>
              <a:gd name="connsiteX40-2201" fmla="*/ 84 w 473"/>
              <a:gd name="connsiteY40-2202" fmla="*/ 348 h 406"/>
              <a:gd name="connsiteX41-2203" fmla="*/ 84 w 473"/>
              <a:gd name="connsiteY41-2204" fmla="*/ 348 h 406"/>
              <a:gd name="connsiteX42-2205" fmla="*/ 84 w 473"/>
              <a:gd name="connsiteY42-2206" fmla="*/ 354 h 406"/>
              <a:gd name="connsiteX43-2207" fmla="*/ 90 w 473"/>
              <a:gd name="connsiteY43-2208" fmla="*/ 354 h 406"/>
              <a:gd name="connsiteX44-2209" fmla="*/ 95 w 473"/>
              <a:gd name="connsiteY44-2210" fmla="*/ 354 h 406"/>
              <a:gd name="connsiteX45-2211" fmla="*/ 100 w 473"/>
              <a:gd name="connsiteY45-2212" fmla="*/ 354 h 406"/>
              <a:gd name="connsiteX46-2213" fmla="*/ 111 w 473"/>
              <a:gd name="connsiteY46-2214" fmla="*/ 354 h 406"/>
              <a:gd name="connsiteX47-2215" fmla="*/ 121 w 473"/>
              <a:gd name="connsiteY47-2216" fmla="*/ 348 h 406"/>
              <a:gd name="connsiteX48-2217" fmla="*/ 137 w 473"/>
              <a:gd name="connsiteY48-2218" fmla="*/ 348 h 406"/>
              <a:gd name="connsiteX49-2219" fmla="*/ 153 w 473"/>
              <a:gd name="connsiteY49-2220" fmla="*/ 348 h 406"/>
              <a:gd name="connsiteX50-2221" fmla="*/ 174 w 473"/>
              <a:gd name="connsiteY50-2222" fmla="*/ 343 h 406"/>
              <a:gd name="connsiteX51-2223" fmla="*/ 216 w 473"/>
              <a:gd name="connsiteY51-2224" fmla="*/ 338 h 406"/>
              <a:gd name="connsiteX52-2225" fmla="*/ 258 w 473"/>
              <a:gd name="connsiteY52-2226" fmla="*/ 333 h 406"/>
              <a:gd name="connsiteX53-2227" fmla="*/ 295 w 473"/>
              <a:gd name="connsiteY53-2228" fmla="*/ 327 h 406"/>
              <a:gd name="connsiteX54-2229" fmla="*/ 332 w 473"/>
              <a:gd name="connsiteY54-2230" fmla="*/ 317 h 406"/>
              <a:gd name="connsiteX55-2231" fmla="*/ 348 w 473"/>
              <a:gd name="connsiteY55-2232" fmla="*/ 317 h 406"/>
              <a:gd name="connsiteX56-2233" fmla="*/ 364 w 473"/>
              <a:gd name="connsiteY56-2234" fmla="*/ 311 h 406"/>
              <a:gd name="connsiteX57-2235" fmla="*/ 374 w 473"/>
              <a:gd name="connsiteY57-2236" fmla="*/ 311 h 406"/>
              <a:gd name="connsiteX58-2237" fmla="*/ 390 w 473"/>
              <a:gd name="connsiteY58-2238" fmla="*/ 306 h 406"/>
              <a:gd name="connsiteX59-2239" fmla="*/ 395 w 473"/>
              <a:gd name="connsiteY59-2240" fmla="*/ 306 h 406"/>
              <a:gd name="connsiteX60-2241" fmla="*/ 406 w 473"/>
              <a:gd name="connsiteY60-2242" fmla="*/ 306 h 406"/>
              <a:gd name="connsiteX61-2243" fmla="*/ 406 w 473"/>
              <a:gd name="connsiteY61-2244" fmla="*/ 306 h 406"/>
              <a:gd name="connsiteX62-2245" fmla="*/ 411 w 473"/>
              <a:gd name="connsiteY62-2246" fmla="*/ 306 h 406"/>
              <a:gd name="connsiteX63-2247" fmla="*/ 416 w 473"/>
              <a:gd name="connsiteY63-2248" fmla="*/ 306 h 406"/>
              <a:gd name="connsiteX64-2249" fmla="*/ 422 w 473"/>
              <a:gd name="connsiteY64-2250" fmla="*/ 306 h 406"/>
              <a:gd name="connsiteX65-2251" fmla="*/ 469 w 473"/>
              <a:gd name="connsiteY65-2252" fmla="*/ 348 h 406"/>
              <a:gd name="connsiteX66-2253" fmla="*/ 464 w 473"/>
              <a:gd name="connsiteY66-2254" fmla="*/ 348 h 406"/>
              <a:gd name="connsiteX67-2255" fmla="*/ 458 w 473"/>
              <a:gd name="connsiteY67-2256" fmla="*/ 348 h 406"/>
              <a:gd name="connsiteX68-2257" fmla="*/ 453 w 473"/>
              <a:gd name="connsiteY68-2258" fmla="*/ 348 h 406"/>
              <a:gd name="connsiteX69-2259" fmla="*/ 443 w 473"/>
              <a:gd name="connsiteY69-2260" fmla="*/ 348 h 406"/>
              <a:gd name="connsiteX70-2261" fmla="*/ 432 w 473"/>
              <a:gd name="connsiteY70-2262" fmla="*/ 348 h 406"/>
              <a:gd name="connsiteX71-2263" fmla="*/ 416 w 473"/>
              <a:gd name="connsiteY71-2264" fmla="*/ 354 h 406"/>
              <a:gd name="connsiteX72-2265" fmla="*/ 400 w 473"/>
              <a:gd name="connsiteY72-2266" fmla="*/ 354 h 406"/>
              <a:gd name="connsiteX73-2267" fmla="*/ 379 w 473"/>
              <a:gd name="connsiteY73-2268" fmla="*/ 354 h 406"/>
              <a:gd name="connsiteX74-2269" fmla="*/ 353 w 473"/>
              <a:gd name="connsiteY74-2270" fmla="*/ 359 h 406"/>
              <a:gd name="connsiteX75-2271" fmla="*/ 327 w 473"/>
              <a:gd name="connsiteY75-2272" fmla="*/ 359 h 406"/>
              <a:gd name="connsiteX76-2273" fmla="*/ 295 w 473"/>
              <a:gd name="connsiteY76-2274" fmla="*/ 359 h 406"/>
              <a:gd name="connsiteX77-2275" fmla="*/ 269 w 473"/>
              <a:gd name="connsiteY77-2276" fmla="*/ 364 h 406"/>
              <a:gd name="connsiteX78-2277" fmla="*/ 248 w 473"/>
              <a:gd name="connsiteY78-2278" fmla="*/ 364 h 406"/>
              <a:gd name="connsiteX79-2279" fmla="*/ 221 w 473"/>
              <a:gd name="connsiteY79-2280" fmla="*/ 369 h 406"/>
              <a:gd name="connsiteX80-2281" fmla="*/ 200 w 473"/>
              <a:gd name="connsiteY80-2282" fmla="*/ 369 h 406"/>
              <a:gd name="connsiteX81-2283" fmla="*/ 184 w 473"/>
              <a:gd name="connsiteY81-2284" fmla="*/ 375 h 406"/>
              <a:gd name="connsiteX82-2285" fmla="*/ 163 w 473"/>
              <a:gd name="connsiteY82-2286" fmla="*/ 375 h 406"/>
              <a:gd name="connsiteX83-2287" fmla="*/ 148 w 473"/>
              <a:gd name="connsiteY83-2288" fmla="*/ 375 h 406"/>
              <a:gd name="connsiteX84-2289" fmla="*/ 137 w 473"/>
              <a:gd name="connsiteY84-2290" fmla="*/ 380 h 406"/>
              <a:gd name="connsiteX85-2291" fmla="*/ 121 w 473"/>
              <a:gd name="connsiteY85-2292" fmla="*/ 380 h 406"/>
              <a:gd name="connsiteX86-2293" fmla="*/ 111 w 473"/>
              <a:gd name="connsiteY86-2294" fmla="*/ 385 h 406"/>
              <a:gd name="connsiteX87-2295" fmla="*/ 100 w 473"/>
              <a:gd name="connsiteY87-2296" fmla="*/ 385 h 406"/>
              <a:gd name="connsiteX88-2297" fmla="*/ 90 w 473"/>
              <a:gd name="connsiteY88-2298" fmla="*/ 391 h 406"/>
              <a:gd name="connsiteX89-2299" fmla="*/ 84 w 473"/>
              <a:gd name="connsiteY89-2300" fmla="*/ 391 h 406"/>
              <a:gd name="connsiteX90-2301" fmla="*/ 69 w 473"/>
              <a:gd name="connsiteY90-2302" fmla="*/ 396 h 406"/>
              <a:gd name="connsiteX91-2303" fmla="*/ 53 w 473"/>
              <a:gd name="connsiteY91-2304" fmla="*/ 401 h 406"/>
              <a:gd name="connsiteX92-2305" fmla="*/ 48 w 473"/>
              <a:gd name="connsiteY92-2306" fmla="*/ 406 h 406"/>
              <a:gd name="connsiteX93-2307" fmla="*/ 37 w 473"/>
              <a:gd name="connsiteY93-2308" fmla="*/ 406 h 406"/>
              <a:gd name="connsiteX94-2309" fmla="*/ 32 w 473"/>
              <a:gd name="connsiteY94-2310" fmla="*/ 406 h 406"/>
              <a:gd name="connsiteX95-2311" fmla="*/ 26 w 473"/>
              <a:gd name="connsiteY95-2312" fmla="*/ 401 h 406"/>
              <a:gd name="connsiteX96-2313" fmla="*/ 21 w 473"/>
              <a:gd name="connsiteY96-2314" fmla="*/ 401 h 406"/>
              <a:gd name="connsiteX97-2315" fmla="*/ 16 w 473"/>
              <a:gd name="connsiteY97-2316" fmla="*/ 396 h 406"/>
              <a:gd name="connsiteX98-2317" fmla="*/ 11 w 473"/>
              <a:gd name="connsiteY98-2318" fmla="*/ 391 h 406"/>
              <a:gd name="connsiteX99-2319" fmla="*/ 5 w 473"/>
              <a:gd name="connsiteY99-2320" fmla="*/ 385 h 406"/>
              <a:gd name="connsiteX100-2321" fmla="*/ 0 w 473"/>
              <a:gd name="connsiteY100-2322" fmla="*/ 380 h 406"/>
              <a:gd name="connsiteX101-2323" fmla="*/ 0 w 473"/>
              <a:gd name="connsiteY101-2324" fmla="*/ 375 h 406"/>
              <a:gd name="connsiteX102-2325" fmla="*/ 0 w 473"/>
              <a:gd name="connsiteY102-2326" fmla="*/ 369 h 406"/>
              <a:gd name="connsiteX103-2327" fmla="*/ 0 w 473"/>
              <a:gd name="connsiteY103-2328" fmla="*/ 364 h 406"/>
              <a:gd name="connsiteX104-2329" fmla="*/ 5 w 473"/>
              <a:gd name="connsiteY104-2330" fmla="*/ 359 h 406"/>
              <a:gd name="connsiteX105-2331" fmla="*/ 11 w 473"/>
              <a:gd name="connsiteY105-2332" fmla="*/ 354 h 406"/>
              <a:gd name="connsiteX106-2333" fmla="*/ 21 w 473"/>
              <a:gd name="connsiteY106-2334" fmla="*/ 348 h 406"/>
              <a:gd name="connsiteX107-2335" fmla="*/ 26 w 473"/>
              <a:gd name="connsiteY107-2336" fmla="*/ 343 h 406"/>
              <a:gd name="connsiteX108-2337" fmla="*/ 32 w 473"/>
              <a:gd name="connsiteY108-2338" fmla="*/ 338 h 406"/>
              <a:gd name="connsiteX109-2339" fmla="*/ 42 w 473"/>
              <a:gd name="connsiteY109-2340" fmla="*/ 333 h 406"/>
              <a:gd name="connsiteX110-2341" fmla="*/ 53 w 473"/>
              <a:gd name="connsiteY110-2342" fmla="*/ 322 h 406"/>
              <a:gd name="connsiteX111-2343" fmla="*/ 58 w 473"/>
              <a:gd name="connsiteY111-2344" fmla="*/ 311 h 406"/>
              <a:gd name="connsiteX112-2345" fmla="*/ 69 w 473"/>
              <a:gd name="connsiteY112-2346" fmla="*/ 301 h 406"/>
              <a:gd name="connsiteX113-2347" fmla="*/ 79 w 473"/>
              <a:gd name="connsiteY113-2348" fmla="*/ 285 h 406"/>
              <a:gd name="connsiteX114-2349" fmla="*/ 95 w 473"/>
              <a:gd name="connsiteY114-2350" fmla="*/ 269 h 406"/>
              <a:gd name="connsiteX115-2351" fmla="*/ 116 w 473"/>
              <a:gd name="connsiteY115-2352" fmla="*/ 232 h 406"/>
              <a:gd name="connsiteX116-2353" fmla="*/ 142 w 473"/>
              <a:gd name="connsiteY116-2354" fmla="*/ 201 h 406"/>
              <a:gd name="connsiteX117-2355" fmla="*/ 163 w 473"/>
              <a:gd name="connsiteY117-2356" fmla="*/ 169 h 406"/>
              <a:gd name="connsiteX118-2357" fmla="*/ 184 w 473"/>
              <a:gd name="connsiteY118-2358" fmla="*/ 132 h 406"/>
              <a:gd name="connsiteX119-2359" fmla="*/ 190 w 473"/>
              <a:gd name="connsiteY119-2360" fmla="*/ 116 h 406"/>
              <a:gd name="connsiteX120-2361" fmla="*/ 200 w 473"/>
              <a:gd name="connsiteY120-2362" fmla="*/ 100 h 406"/>
              <a:gd name="connsiteX121-2363" fmla="*/ 206 w 473"/>
              <a:gd name="connsiteY121-2364" fmla="*/ 90 h 406"/>
              <a:gd name="connsiteX122-2365" fmla="*/ 211 w 473"/>
              <a:gd name="connsiteY122-2366" fmla="*/ 79 h 406"/>
              <a:gd name="connsiteX123-2367" fmla="*/ 216 w 473"/>
              <a:gd name="connsiteY123-2368" fmla="*/ 69 h 406"/>
              <a:gd name="connsiteX124-2369" fmla="*/ 221 w 473"/>
              <a:gd name="connsiteY124-2370" fmla="*/ 58 h 406"/>
              <a:gd name="connsiteX125-2371" fmla="*/ 221 w 473"/>
              <a:gd name="connsiteY125-2372" fmla="*/ 53 h 406"/>
              <a:gd name="connsiteX126-2373" fmla="*/ 227 w 473"/>
              <a:gd name="connsiteY126-2374" fmla="*/ 48 h 406"/>
              <a:gd name="connsiteX127-2375" fmla="*/ 227 w 473"/>
              <a:gd name="connsiteY127-2376" fmla="*/ 48 h 406"/>
              <a:gd name="connsiteX0-2377" fmla="*/ 227 w 473"/>
              <a:gd name="connsiteY0-2378" fmla="*/ 48 h 406"/>
              <a:gd name="connsiteX1-2379" fmla="*/ 227 w 473"/>
              <a:gd name="connsiteY1-2380" fmla="*/ 42 h 406"/>
              <a:gd name="connsiteX2-2381" fmla="*/ 227 w 473"/>
              <a:gd name="connsiteY2-2382" fmla="*/ 32 h 406"/>
              <a:gd name="connsiteX3-2383" fmla="*/ 227 w 473"/>
              <a:gd name="connsiteY3-2384" fmla="*/ 27 h 406"/>
              <a:gd name="connsiteX4-2385" fmla="*/ 221 w 473"/>
              <a:gd name="connsiteY4-2386" fmla="*/ 21 h 406"/>
              <a:gd name="connsiteX5-2387" fmla="*/ 216 w 473"/>
              <a:gd name="connsiteY5-2388" fmla="*/ 11 h 406"/>
              <a:gd name="connsiteX6-2389" fmla="*/ 216 w 473"/>
              <a:gd name="connsiteY6-2390" fmla="*/ 6 h 406"/>
              <a:gd name="connsiteX7-2391" fmla="*/ 221 w 473"/>
              <a:gd name="connsiteY7-2392" fmla="*/ 6 h 406"/>
              <a:gd name="connsiteX8-2393" fmla="*/ 221 w 473"/>
              <a:gd name="connsiteY8-2394" fmla="*/ 0 h 406"/>
              <a:gd name="connsiteX9-2395" fmla="*/ 227 w 473"/>
              <a:gd name="connsiteY9-2396" fmla="*/ 0 h 406"/>
              <a:gd name="connsiteX10-2397" fmla="*/ 232 w 473"/>
              <a:gd name="connsiteY10-2398" fmla="*/ 0 h 406"/>
              <a:gd name="connsiteX11-2399" fmla="*/ 242 w 473"/>
              <a:gd name="connsiteY11-2400" fmla="*/ 0 h 406"/>
              <a:gd name="connsiteX12-2401" fmla="*/ 253 w 473"/>
              <a:gd name="connsiteY12-2402" fmla="*/ 6 h 406"/>
              <a:gd name="connsiteX13-2403" fmla="*/ 264 w 473"/>
              <a:gd name="connsiteY13-2404" fmla="*/ 11 h 406"/>
              <a:gd name="connsiteX14-2405" fmla="*/ 269 w 473"/>
              <a:gd name="connsiteY14-2406" fmla="*/ 11 h 406"/>
              <a:gd name="connsiteX15-2407" fmla="*/ 279 w 473"/>
              <a:gd name="connsiteY15-2408" fmla="*/ 16 h 406"/>
              <a:gd name="connsiteX16-2409" fmla="*/ 285 w 473"/>
              <a:gd name="connsiteY16-2410" fmla="*/ 21 h 406"/>
              <a:gd name="connsiteX17-2411" fmla="*/ 290 w 473"/>
              <a:gd name="connsiteY17-2412" fmla="*/ 27 h 406"/>
              <a:gd name="connsiteX18-2413" fmla="*/ 295 w 473"/>
              <a:gd name="connsiteY18-2414" fmla="*/ 32 h 406"/>
              <a:gd name="connsiteX19-2415" fmla="*/ 300 w 473"/>
              <a:gd name="connsiteY19-2416" fmla="*/ 32 h 406"/>
              <a:gd name="connsiteX20-2417" fmla="*/ 300 w 473"/>
              <a:gd name="connsiteY20-2418" fmla="*/ 37 h 406"/>
              <a:gd name="connsiteX21-2419" fmla="*/ 300 w 473"/>
              <a:gd name="connsiteY21-2420" fmla="*/ 42 h 406"/>
              <a:gd name="connsiteX22-2421" fmla="*/ 306 w 473"/>
              <a:gd name="connsiteY22-2422" fmla="*/ 42 h 406"/>
              <a:gd name="connsiteX23-2423" fmla="*/ 300 w 473"/>
              <a:gd name="connsiteY23-2424" fmla="*/ 48 h 406"/>
              <a:gd name="connsiteX24-2425" fmla="*/ 300 w 473"/>
              <a:gd name="connsiteY24-2426" fmla="*/ 53 h 406"/>
              <a:gd name="connsiteX25-2427" fmla="*/ 295 w 473"/>
              <a:gd name="connsiteY25-2428" fmla="*/ 64 h 406"/>
              <a:gd name="connsiteX26-2429" fmla="*/ 290 w 473"/>
              <a:gd name="connsiteY26-2430" fmla="*/ 74 h 406"/>
              <a:gd name="connsiteX27-2431" fmla="*/ 279 w 473"/>
              <a:gd name="connsiteY27-2432" fmla="*/ 85 h 406"/>
              <a:gd name="connsiteX28-2433" fmla="*/ 274 w 473"/>
              <a:gd name="connsiteY28-2434" fmla="*/ 95 h 406"/>
              <a:gd name="connsiteX29-2435" fmla="*/ 258 w 473"/>
              <a:gd name="connsiteY29-2436" fmla="*/ 111 h 406"/>
              <a:gd name="connsiteX30-2437" fmla="*/ 248 w 473"/>
              <a:gd name="connsiteY30-2438" fmla="*/ 132 h 406"/>
              <a:gd name="connsiteX31-2439" fmla="*/ 216 w 473"/>
              <a:gd name="connsiteY31-2440" fmla="*/ 169 h 406"/>
              <a:gd name="connsiteX32-2441" fmla="*/ 190 w 473"/>
              <a:gd name="connsiteY32-2442" fmla="*/ 206 h 406"/>
              <a:gd name="connsiteX33-2443" fmla="*/ 163 w 473"/>
              <a:gd name="connsiteY33-2444" fmla="*/ 243 h 406"/>
              <a:gd name="connsiteX34-2445" fmla="*/ 137 w 473"/>
              <a:gd name="connsiteY34-2446" fmla="*/ 280 h 406"/>
              <a:gd name="connsiteX35-2447" fmla="*/ 121 w 473"/>
              <a:gd name="connsiteY35-2448" fmla="*/ 296 h 406"/>
              <a:gd name="connsiteX36-2449" fmla="*/ 111 w 473"/>
              <a:gd name="connsiteY36-2450" fmla="*/ 311 h 406"/>
              <a:gd name="connsiteX37-2451" fmla="*/ 100 w 473"/>
              <a:gd name="connsiteY37-2452" fmla="*/ 322 h 406"/>
              <a:gd name="connsiteX38-2453" fmla="*/ 95 w 473"/>
              <a:gd name="connsiteY38-2454" fmla="*/ 333 h 406"/>
              <a:gd name="connsiteX39-2455" fmla="*/ 90 w 473"/>
              <a:gd name="connsiteY39-2456" fmla="*/ 338 h 406"/>
              <a:gd name="connsiteX40-2457" fmla="*/ 84 w 473"/>
              <a:gd name="connsiteY40-2458" fmla="*/ 348 h 406"/>
              <a:gd name="connsiteX41-2459" fmla="*/ 84 w 473"/>
              <a:gd name="connsiteY41-2460" fmla="*/ 348 h 406"/>
              <a:gd name="connsiteX42-2461" fmla="*/ 84 w 473"/>
              <a:gd name="connsiteY42-2462" fmla="*/ 354 h 406"/>
              <a:gd name="connsiteX43-2463" fmla="*/ 90 w 473"/>
              <a:gd name="connsiteY43-2464" fmla="*/ 354 h 406"/>
              <a:gd name="connsiteX44-2465" fmla="*/ 95 w 473"/>
              <a:gd name="connsiteY44-2466" fmla="*/ 354 h 406"/>
              <a:gd name="connsiteX45-2467" fmla="*/ 100 w 473"/>
              <a:gd name="connsiteY45-2468" fmla="*/ 354 h 406"/>
              <a:gd name="connsiteX46-2469" fmla="*/ 111 w 473"/>
              <a:gd name="connsiteY46-2470" fmla="*/ 354 h 406"/>
              <a:gd name="connsiteX47-2471" fmla="*/ 121 w 473"/>
              <a:gd name="connsiteY47-2472" fmla="*/ 348 h 406"/>
              <a:gd name="connsiteX48-2473" fmla="*/ 137 w 473"/>
              <a:gd name="connsiteY48-2474" fmla="*/ 348 h 406"/>
              <a:gd name="connsiteX49-2475" fmla="*/ 153 w 473"/>
              <a:gd name="connsiteY49-2476" fmla="*/ 348 h 406"/>
              <a:gd name="connsiteX50-2477" fmla="*/ 174 w 473"/>
              <a:gd name="connsiteY50-2478" fmla="*/ 343 h 406"/>
              <a:gd name="connsiteX51-2479" fmla="*/ 216 w 473"/>
              <a:gd name="connsiteY51-2480" fmla="*/ 338 h 406"/>
              <a:gd name="connsiteX52-2481" fmla="*/ 258 w 473"/>
              <a:gd name="connsiteY52-2482" fmla="*/ 333 h 406"/>
              <a:gd name="connsiteX53-2483" fmla="*/ 295 w 473"/>
              <a:gd name="connsiteY53-2484" fmla="*/ 327 h 406"/>
              <a:gd name="connsiteX54-2485" fmla="*/ 332 w 473"/>
              <a:gd name="connsiteY54-2486" fmla="*/ 317 h 406"/>
              <a:gd name="connsiteX55-2487" fmla="*/ 348 w 473"/>
              <a:gd name="connsiteY55-2488" fmla="*/ 317 h 406"/>
              <a:gd name="connsiteX56-2489" fmla="*/ 364 w 473"/>
              <a:gd name="connsiteY56-2490" fmla="*/ 311 h 406"/>
              <a:gd name="connsiteX57-2491" fmla="*/ 374 w 473"/>
              <a:gd name="connsiteY57-2492" fmla="*/ 311 h 406"/>
              <a:gd name="connsiteX58-2493" fmla="*/ 390 w 473"/>
              <a:gd name="connsiteY58-2494" fmla="*/ 306 h 406"/>
              <a:gd name="connsiteX59-2495" fmla="*/ 395 w 473"/>
              <a:gd name="connsiteY59-2496" fmla="*/ 306 h 406"/>
              <a:gd name="connsiteX60-2497" fmla="*/ 406 w 473"/>
              <a:gd name="connsiteY60-2498" fmla="*/ 306 h 406"/>
              <a:gd name="connsiteX61-2499" fmla="*/ 406 w 473"/>
              <a:gd name="connsiteY61-2500" fmla="*/ 306 h 406"/>
              <a:gd name="connsiteX62-2501" fmla="*/ 411 w 473"/>
              <a:gd name="connsiteY62-2502" fmla="*/ 306 h 406"/>
              <a:gd name="connsiteX63-2503" fmla="*/ 422 w 473"/>
              <a:gd name="connsiteY63-2504" fmla="*/ 306 h 406"/>
              <a:gd name="connsiteX64-2505" fmla="*/ 469 w 473"/>
              <a:gd name="connsiteY64-2506" fmla="*/ 348 h 406"/>
              <a:gd name="connsiteX65-2507" fmla="*/ 464 w 473"/>
              <a:gd name="connsiteY65-2508" fmla="*/ 348 h 406"/>
              <a:gd name="connsiteX66-2509" fmla="*/ 458 w 473"/>
              <a:gd name="connsiteY66-2510" fmla="*/ 348 h 406"/>
              <a:gd name="connsiteX67-2511" fmla="*/ 453 w 473"/>
              <a:gd name="connsiteY67-2512" fmla="*/ 348 h 406"/>
              <a:gd name="connsiteX68-2513" fmla="*/ 443 w 473"/>
              <a:gd name="connsiteY68-2514" fmla="*/ 348 h 406"/>
              <a:gd name="connsiteX69-2515" fmla="*/ 432 w 473"/>
              <a:gd name="connsiteY69-2516" fmla="*/ 348 h 406"/>
              <a:gd name="connsiteX70-2517" fmla="*/ 416 w 473"/>
              <a:gd name="connsiteY70-2518" fmla="*/ 354 h 406"/>
              <a:gd name="connsiteX71-2519" fmla="*/ 400 w 473"/>
              <a:gd name="connsiteY71-2520" fmla="*/ 354 h 406"/>
              <a:gd name="connsiteX72-2521" fmla="*/ 379 w 473"/>
              <a:gd name="connsiteY72-2522" fmla="*/ 354 h 406"/>
              <a:gd name="connsiteX73-2523" fmla="*/ 353 w 473"/>
              <a:gd name="connsiteY73-2524" fmla="*/ 359 h 406"/>
              <a:gd name="connsiteX74-2525" fmla="*/ 327 w 473"/>
              <a:gd name="connsiteY74-2526" fmla="*/ 359 h 406"/>
              <a:gd name="connsiteX75-2527" fmla="*/ 295 w 473"/>
              <a:gd name="connsiteY75-2528" fmla="*/ 359 h 406"/>
              <a:gd name="connsiteX76-2529" fmla="*/ 269 w 473"/>
              <a:gd name="connsiteY76-2530" fmla="*/ 364 h 406"/>
              <a:gd name="connsiteX77-2531" fmla="*/ 248 w 473"/>
              <a:gd name="connsiteY77-2532" fmla="*/ 364 h 406"/>
              <a:gd name="connsiteX78-2533" fmla="*/ 221 w 473"/>
              <a:gd name="connsiteY78-2534" fmla="*/ 369 h 406"/>
              <a:gd name="connsiteX79-2535" fmla="*/ 200 w 473"/>
              <a:gd name="connsiteY79-2536" fmla="*/ 369 h 406"/>
              <a:gd name="connsiteX80-2537" fmla="*/ 184 w 473"/>
              <a:gd name="connsiteY80-2538" fmla="*/ 375 h 406"/>
              <a:gd name="connsiteX81-2539" fmla="*/ 163 w 473"/>
              <a:gd name="connsiteY81-2540" fmla="*/ 375 h 406"/>
              <a:gd name="connsiteX82-2541" fmla="*/ 148 w 473"/>
              <a:gd name="connsiteY82-2542" fmla="*/ 375 h 406"/>
              <a:gd name="connsiteX83-2543" fmla="*/ 137 w 473"/>
              <a:gd name="connsiteY83-2544" fmla="*/ 380 h 406"/>
              <a:gd name="connsiteX84-2545" fmla="*/ 121 w 473"/>
              <a:gd name="connsiteY84-2546" fmla="*/ 380 h 406"/>
              <a:gd name="connsiteX85-2547" fmla="*/ 111 w 473"/>
              <a:gd name="connsiteY85-2548" fmla="*/ 385 h 406"/>
              <a:gd name="connsiteX86-2549" fmla="*/ 100 w 473"/>
              <a:gd name="connsiteY86-2550" fmla="*/ 385 h 406"/>
              <a:gd name="connsiteX87-2551" fmla="*/ 90 w 473"/>
              <a:gd name="connsiteY87-2552" fmla="*/ 391 h 406"/>
              <a:gd name="connsiteX88-2553" fmla="*/ 84 w 473"/>
              <a:gd name="connsiteY88-2554" fmla="*/ 391 h 406"/>
              <a:gd name="connsiteX89-2555" fmla="*/ 69 w 473"/>
              <a:gd name="connsiteY89-2556" fmla="*/ 396 h 406"/>
              <a:gd name="connsiteX90-2557" fmla="*/ 53 w 473"/>
              <a:gd name="connsiteY90-2558" fmla="*/ 401 h 406"/>
              <a:gd name="connsiteX91-2559" fmla="*/ 48 w 473"/>
              <a:gd name="connsiteY91-2560" fmla="*/ 406 h 406"/>
              <a:gd name="connsiteX92-2561" fmla="*/ 37 w 473"/>
              <a:gd name="connsiteY92-2562" fmla="*/ 406 h 406"/>
              <a:gd name="connsiteX93-2563" fmla="*/ 32 w 473"/>
              <a:gd name="connsiteY93-2564" fmla="*/ 406 h 406"/>
              <a:gd name="connsiteX94-2565" fmla="*/ 26 w 473"/>
              <a:gd name="connsiteY94-2566" fmla="*/ 401 h 406"/>
              <a:gd name="connsiteX95-2567" fmla="*/ 21 w 473"/>
              <a:gd name="connsiteY95-2568" fmla="*/ 401 h 406"/>
              <a:gd name="connsiteX96-2569" fmla="*/ 16 w 473"/>
              <a:gd name="connsiteY96-2570" fmla="*/ 396 h 406"/>
              <a:gd name="connsiteX97-2571" fmla="*/ 11 w 473"/>
              <a:gd name="connsiteY97-2572" fmla="*/ 391 h 406"/>
              <a:gd name="connsiteX98-2573" fmla="*/ 5 w 473"/>
              <a:gd name="connsiteY98-2574" fmla="*/ 385 h 406"/>
              <a:gd name="connsiteX99-2575" fmla="*/ 0 w 473"/>
              <a:gd name="connsiteY99-2576" fmla="*/ 380 h 406"/>
              <a:gd name="connsiteX100-2577" fmla="*/ 0 w 473"/>
              <a:gd name="connsiteY100-2578" fmla="*/ 375 h 406"/>
              <a:gd name="connsiteX101-2579" fmla="*/ 0 w 473"/>
              <a:gd name="connsiteY101-2580" fmla="*/ 369 h 406"/>
              <a:gd name="connsiteX102-2581" fmla="*/ 0 w 473"/>
              <a:gd name="connsiteY102-2582" fmla="*/ 364 h 406"/>
              <a:gd name="connsiteX103-2583" fmla="*/ 5 w 473"/>
              <a:gd name="connsiteY103-2584" fmla="*/ 359 h 406"/>
              <a:gd name="connsiteX104-2585" fmla="*/ 11 w 473"/>
              <a:gd name="connsiteY104-2586" fmla="*/ 354 h 406"/>
              <a:gd name="connsiteX105-2587" fmla="*/ 21 w 473"/>
              <a:gd name="connsiteY105-2588" fmla="*/ 348 h 406"/>
              <a:gd name="connsiteX106-2589" fmla="*/ 26 w 473"/>
              <a:gd name="connsiteY106-2590" fmla="*/ 343 h 406"/>
              <a:gd name="connsiteX107-2591" fmla="*/ 32 w 473"/>
              <a:gd name="connsiteY107-2592" fmla="*/ 338 h 406"/>
              <a:gd name="connsiteX108-2593" fmla="*/ 42 w 473"/>
              <a:gd name="connsiteY108-2594" fmla="*/ 333 h 406"/>
              <a:gd name="connsiteX109-2595" fmla="*/ 53 w 473"/>
              <a:gd name="connsiteY109-2596" fmla="*/ 322 h 406"/>
              <a:gd name="connsiteX110-2597" fmla="*/ 58 w 473"/>
              <a:gd name="connsiteY110-2598" fmla="*/ 311 h 406"/>
              <a:gd name="connsiteX111-2599" fmla="*/ 69 w 473"/>
              <a:gd name="connsiteY111-2600" fmla="*/ 301 h 406"/>
              <a:gd name="connsiteX112-2601" fmla="*/ 79 w 473"/>
              <a:gd name="connsiteY112-2602" fmla="*/ 285 h 406"/>
              <a:gd name="connsiteX113-2603" fmla="*/ 95 w 473"/>
              <a:gd name="connsiteY113-2604" fmla="*/ 269 h 406"/>
              <a:gd name="connsiteX114-2605" fmla="*/ 116 w 473"/>
              <a:gd name="connsiteY114-2606" fmla="*/ 232 h 406"/>
              <a:gd name="connsiteX115-2607" fmla="*/ 142 w 473"/>
              <a:gd name="connsiteY115-2608" fmla="*/ 201 h 406"/>
              <a:gd name="connsiteX116-2609" fmla="*/ 163 w 473"/>
              <a:gd name="connsiteY116-2610" fmla="*/ 169 h 406"/>
              <a:gd name="connsiteX117-2611" fmla="*/ 184 w 473"/>
              <a:gd name="connsiteY117-2612" fmla="*/ 132 h 406"/>
              <a:gd name="connsiteX118-2613" fmla="*/ 190 w 473"/>
              <a:gd name="connsiteY118-2614" fmla="*/ 116 h 406"/>
              <a:gd name="connsiteX119-2615" fmla="*/ 200 w 473"/>
              <a:gd name="connsiteY119-2616" fmla="*/ 100 h 406"/>
              <a:gd name="connsiteX120-2617" fmla="*/ 206 w 473"/>
              <a:gd name="connsiteY120-2618" fmla="*/ 90 h 406"/>
              <a:gd name="connsiteX121-2619" fmla="*/ 211 w 473"/>
              <a:gd name="connsiteY121-2620" fmla="*/ 79 h 406"/>
              <a:gd name="connsiteX122-2621" fmla="*/ 216 w 473"/>
              <a:gd name="connsiteY122-2622" fmla="*/ 69 h 406"/>
              <a:gd name="connsiteX123-2623" fmla="*/ 221 w 473"/>
              <a:gd name="connsiteY123-2624" fmla="*/ 58 h 406"/>
              <a:gd name="connsiteX124-2625" fmla="*/ 221 w 473"/>
              <a:gd name="connsiteY124-2626" fmla="*/ 53 h 406"/>
              <a:gd name="connsiteX125-2627" fmla="*/ 227 w 473"/>
              <a:gd name="connsiteY125-2628" fmla="*/ 48 h 406"/>
              <a:gd name="connsiteX126-2629" fmla="*/ 227 w 473"/>
              <a:gd name="connsiteY126-2630" fmla="*/ 48 h 406"/>
              <a:gd name="connsiteX0-2631" fmla="*/ 227 w 473"/>
              <a:gd name="connsiteY0-2632" fmla="*/ 48 h 406"/>
              <a:gd name="connsiteX1-2633" fmla="*/ 227 w 473"/>
              <a:gd name="connsiteY1-2634" fmla="*/ 42 h 406"/>
              <a:gd name="connsiteX2-2635" fmla="*/ 227 w 473"/>
              <a:gd name="connsiteY2-2636" fmla="*/ 32 h 406"/>
              <a:gd name="connsiteX3-2637" fmla="*/ 227 w 473"/>
              <a:gd name="connsiteY3-2638" fmla="*/ 27 h 406"/>
              <a:gd name="connsiteX4-2639" fmla="*/ 221 w 473"/>
              <a:gd name="connsiteY4-2640" fmla="*/ 21 h 406"/>
              <a:gd name="connsiteX5-2641" fmla="*/ 216 w 473"/>
              <a:gd name="connsiteY5-2642" fmla="*/ 11 h 406"/>
              <a:gd name="connsiteX6-2643" fmla="*/ 216 w 473"/>
              <a:gd name="connsiteY6-2644" fmla="*/ 6 h 406"/>
              <a:gd name="connsiteX7-2645" fmla="*/ 221 w 473"/>
              <a:gd name="connsiteY7-2646" fmla="*/ 6 h 406"/>
              <a:gd name="connsiteX8-2647" fmla="*/ 221 w 473"/>
              <a:gd name="connsiteY8-2648" fmla="*/ 0 h 406"/>
              <a:gd name="connsiteX9-2649" fmla="*/ 227 w 473"/>
              <a:gd name="connsiteY9-2650" fmla="*/ 0 h 406"/>
              <a:gd name="connsiteX10-2651" fmla="*/ 232 w 473"/>
              <a:gd name="connsiteY10-2652" fmla="*/ 0 h 406"/>
              <a:gd name="connsiteX11-2653" fmla="*/ 242 w 473"/>
              <a:gd name="connsiteY11-2654" fmla="*/ 0 h 406"/>
              <a:gd name="connsiteX12-2655" fmla="*/ 253 w 473"/>
              <a:gd name="connsiteY12-2656" fmla="*/ 6 h 406"/>
              <a:gd name="connsiteX13-2657" fmla="*/ 264 w 473"/>
              <a:gd name="connsiteY13-2658" fmla="*/ 11 h 406"/>
              <a:gd name="connsiteX14-2659" fmla="*/ 269 w 473"/>
              <a:gd name="connsiteY14-2660" fmla="*/ 11 h 406"/>
              <a:gd name="connsiteX15-2661" fmla="*/ 279 w 473"/>
              <a:gd name="connsiteY15-2662" fmla="*/ 16 h 406"/>
              <a:gd name="connsiteX16-2663" fmla="*/ 285 w 473"/>
              <a:gd name="connsiteY16-2664" fmla="*/ 21 h 406"/>
              <a:gd name="connsiteX17-2665" fmla="*/ 290 w 473"/>
              <a:gd name="connsiteY17-2666" fmla="*/ 27 h 406"/>
              <a:gd name="connsiteX18-2667" fmla="*/ 295 w 473"/>
              <a:gd name="connsiteY18-2668" fmla="*/ 32 h 406"/>
              <a:gd name="connsiteX19-2669" fmla="*/ 300 w 473"/>
              <a:gd name="connsiteY19-2670" fmla="*/ 32 h 406"/>
              <a:gd name="connsiteX20-2671" fmla="*/ 300 w 473"/>
              <a:gd name="connsiteY20-2672" fmla="*/ 37 h 406"/>
              <a:gd name="connsiteX21-2673" fmla="*/ 300 w 473"/>
              <a:gd name="connsiteY21-2674" fmla="*/ 42 h 406"/>
              <a:gd name="connsiteX22-2675" fmla="*/ 306 w 473"/>
              <a:gd name="connsiteY22-2676" fmla="*/ 42 h 406"/>
              <a:gd name="connsiteX23-2677" fmla="*/ 300 w 473"/>
              <a:gd name="connsiteY23-2678" fmla="*/ 48 h 406"/>
              <a:gd name="connsiteX24-2679" fmla="*/ 300 w 473"/>
              <a:gd name="connsiteY24-2680" fmla="*/ 53 h 406"/>
              <a:gd name="connsiteX25-2681" fmla="*/ 295 w 473"/>
              <a:gd name="connsiteY25-2682" fmla="*/ 64 h 406"/>
              <a:gd name="connsiteX26-2683" fmla="*/ 290 w 473"/>
              <a:gd name="connsiteY26-2684" fmla="*/ 74 h 406"/>
              <a:gd name="connsiteX27-2685" fmla="*/ 279 w 473"/>
              <a:gd name="connsiteY27-2686" fmla="*/ 85 h 406"/>
              <a:gd name="connsiteX28-2687" fmla="*/ 274 w 473"/>
              <a:gd name="connsiteY28-2688" fmla="*/ 95 h 406"/>
              <a:gd name="connsiteX29-2689" fmla="*/ 258 w 473"/>
              <a:gd name="connsiteY29-2690" fmla="*/ 111 h 406"/>
              <a:gd name="connsiteX30-2691" fmla="*/ 248 w 473"/>
              <a:gd name="connsiteY30-2692" fmla="*/ 132 h 406"/>
              <a:gd name="connsiteX31-2693" fmla="*/ 216 w 473"/>
              <a:gd name="connsiteY31-2694" fmla="*/ 169 h 406"/>
              <a:gd name="connsiteX32-2695" fmla="*/ 190 w 473"/>
              <a:gd name="connsiteY32-2696" fmla="*/ 206 h 406"/>
              <a:gd name="connsiteX33-2697" fmla="*/ 163 w 473"/>
              <a:gd name="connsiteY33-2698" fmla="*/ 243 h 406"/>
              <a:gd name="connsiteX34-2699" fmla="*/ 137 w 473"/>
              <a:gd name="connsiteY34-2700" fmla="*/ 280 h 406"/>
              <a:gd name="connsiteX35-2701" fmla="*/ 121 w 473"/>
              <a:gd name="connsiteY35-2702" fmla="*/ 296 h 406"/>
              <a:gd name="connsiteX36-2703" fmla="*/ 111 w 473"/>
              <a:gd name="connsiteY36-2704" fmla="*/ 311 h 406"/>
              <a:gd name="connsiteX37-2705" fmla="*/ 100 w 473"/>
              <a:gd name="connsiteY37-2706" fmla="*/ 322 h 406"/>
              <a:gd name="connsiteX38-2707" fmla="*/ 95 w 473"/>
              <a:gd name="connsiteY38-2708" fmla="*/ 333 h 406"/>
              <a:gd name="connsiteX39-2709" fmla="*/ 90 w 473"/>
              <a:gd name="connsiteY39-2710" fmla="*/ 338 h 406"/>
              <a:gd name="connsiteX40-2711" fmla="*/ 84 w 473"/>
              <a:gd name="connsiteY40-2712" fmla="*/ 348 h 406"/>
              <a:gd name="connsiteX41-2713" fmla="*/ 84 w 473"/>
              <a:gd name="connsiteY41-2714" fmla="*/ 348 h 406"/>
              <a:gd name="connsiteX42-2715" fmla="*/ 84 w 473"/>
              <a:gd name="connsiteY42-2716" fmla="*/ 354 h 406"/>
              <a:gd name="connsiteX43-2717" fmla="*/ 90 w 473"/>
              <a:gd name="connsiteY43-2718" fmla="*/ 354 h 406"/>
              <a:gd name="connsiteX44-2719" fmla="*/ 95 w 473"/>
              <a:gd name="connsiteY44-2720" fmla="*/ 354 h 406"/>
              <a:gd name="connsiteX45-2721" fmla="*/ 100 w 473"/>
              <a:gd name="connsiteY45-2722" fmla="*/ 354 h 406"/>
              <a:gd name="connsiteX46-2723" fmla="*/ 111 w 473"/>
              <a:gd name="connsiteY46-2724" fmla="*/ 354 h 406"/>
              <a:gd name="connsiteX47-2725" fmla="*/ 121 w 473"/>
              <a:gd name="connsiteY47-2726" fmla="*/ 348 h 406"/>
              <a:gd name="connsiteX48-2727" fmla="*/ 137 w 473"/>
              <a:gd name="connsiteY48-2728" fmla="*/ 348 h 406"/>
              <a:gd name="connsiteX49-2729" fmla="*/ 153 w 473"/>
              <a:gd name="connsiteY49-2730" fmla="*/ 348 h 406"/>
              <a:gd name="connsiteX50-2731" fmla="*/ 174 w 473"/>
              <a:gd name="connsiteY50-2732" fmla="*/ 343 h 406"/>
              <a:gd name="connsiteX51-2733" fmla="*/ 216 w 473"/>
              <a:gd name="connsiteY51-2734" fmla="*/ 338 h 406"/>
              <a:gd name="connsiteX52-2735" fmla="*/ 258 w 473"/>
              <a:gd name="connsiteY52-2736" fmla="*/ 333 h 406"/>
              <a:gd name="connsiteX53-2737" fmla="*/ 295 w 473"/>
              <a:gd name="connsiteY53-2738" fmla="*/ 327 h 406"/>
              <a:gd name="connsiteX54-2739" fmla="*/ 332 w 473"/>
              <a:gd name="connsiteY54-2740" fmla="*/ 317 h 406"/>
              <a:gd name="connsiteX55-2741" fmla="*/ 348 w 473"/>
              <a:gd name="connsiteY55-2742" fmla="*/ 317 h 406"/>
              <a:gd name="connsiteX56-2743" fmla="*/ 364 w 473"/>
              <a:gd name="connsiteY56-2744" fmla="*/ 311 h 406"/>
              <a:gd name="connsiteX57-2745" fmla="*/ 374 w 473"/>
              <a:gd name="connsiteY57-2746" fmla="*/ 311 h 406"/>
              <a:gd name="connsiteX58-2747" fmla="*/ 390 w 473"/>
              <a:gd name="connsiteY58-2748" fmla="*/ 306 h 406"/>
              <a:gd name="connsiteX59-2749" fmla="*/ 395 w 473"/>
              <a:gd name="connsiteY59-2750" fmla="*/ 306 h 406"/>
              <a:gd name="connsiteX60-2751" fmla="*/ 406 w 473"/>
              <a:gd name="connsiteY60-2752" fmla="*/ 306 h 406"/>
              <a:gd name="connsiteX61-2753" fmla="*/ 406 w 473"/>
              <a:gd name="connsiteY61-2754" fmla="*/ 306 h 406"/>
              <a:gd name="connsiteX62-2755" fmla="*/ 411 w 473"/>
              <a:gd name="connsiteY62-2756" fmla="*/ 306 h 406"/>
              <a:gd name="connsiteX63-2757" fmla="*/ 469 w 473"/>
              <a:gd name="connsiteY63-2758" fmla="*/ 348 h 406"/>
              <a:gd name="connsiteX64-2759" fmla="*/ 464 w 473"/>
              <a:gd name="connsiteY64-2760" fmla="*/ 348 h 406"/>
              <a:gd name="connsiteX65-2761" fmla="*/ 458 w 473"/>
              <a:gd name="connsiteY65-2762" fmla="*/ 348 h 406"/>
              <a:gd name="connsiteX66-2763" fmla="*/ 453 w 473"/>
              <a:gd name="connsiteY66-2764" fmla="*/ 348 h 406"/>
              <a:gd name="connsiteX67-2765" fmla="*/ 443 w 473"/>
              <a:gd name="connsiteY67-2766" fmla="*/ 348 h 406"/>
              <a:gd name="connsiteX68-2767" fmla="*/ 432 w 473"/>
              <a:gd name="connsiteY68-2768" fmla="*/ 348 h 406"/>
              <a:gd name="connsiteX69-2769" fmla="*/ 416 w 473"/>
              <a:gd name="connsiteY69-2770" fmla="*/ 354 h 406"/>
              <a:gd name="connsiteX70-2771" fmla="*/ 400 w 473"/>
              <a:gd name="connsiteY70-2772" fmla="*/ 354 h 406"/>
              <a:gd name="connsiteX71-2773" fmla="*/ 379 w 473"/>
              <a:gd name="connsiteY71-2774" fmla="*/ 354 h 406"/>
              <a:gd name="connsiteX72-2775" fmla="*/ 353 w 473"/>
              <a:gd name="connsiteY72-2776" fmla="*/ 359 h 406"/>
              <a:gd name="connsiteX73-2777" fmla="*/ 327 w 473"/>
              <a:gd name="connsiteY73-2778" fmla="*/ 359 h 406"/>
              <a:gd name="connsiteX74-2779" fmla="*/ 295 w 473"/>
              <a:gd name="connsiteY74-2780" fmla="*/ 359 h 406"/>
              <a:gd name="connsiteX75-2781" fmla="*/ 269 w 473"/>
              <a:gd name="connsiteY75-2782" fmla="*/ 364 h 406"/>
              <a:gd name="connsiteX76-2783" fmla="*/ 248 w 473"/>
              <a:gd name="connsiteY76-2784" fmla="*/ 364 h 406"/>
              <a:gd name="connsiteX77-2785" fmla="*/ 221 w 473"/>
              <a:gd name="connsiteY77-2786" fmla="*/ 369 h 406"/>
              <a:gd name="connsiteX78-2787" fmla="*/ 200 w 473"/>
              <a:gd name="connsiteY78-2788" fmla="*/ 369 h 406"/>
              <a:gd name="connsiteX79-2789" fmla="*/ 184 w 473"/>
              <a:gd name="connsiteY79-2790" fmla="*/ 375 h 406"/>
              <a:gd name="connsiteX80-2791" fmla="*/ 163 w 473"/>
              <a:gd name="connsiteY80-2792" fmla="*/ 375 h 406"/>
              <a:gd name="connsiteX81-2793" fmla="*/ 148 w 473"/>
              <a:gd name="connsiteY81-2794" fmla="*/ 375 h 406"/>
              <a:gd name="connsiteX82-2795" fmla="*/ 137 w 473"/>
              <a:gd name="connsiteY82-2796" fmla="*/ 380 h 406"/>
              <a:gd name="connsiteX83-2797" fmla="*/ 121 w 473"/>
              <a:gd name="connsiteY83-2798" fmla="*/ 380 h 406"/>
              <a:gd name="connsiteX84-2799" fmla="*/ 111 w 473"/>
              <a:gd name="connsiteY84-2800" fmla="*/ 385 h 406"/>
              <a:gd name="connsiteX85-2801" fmla="*/ 100 w 473"/>
              <a:gd name="connsiteY85-2802" fmla="*/ 385 h 406"/>
              <a:gd name="connsiteX86-2803" fmla="*/ 90 w 473"/>
              <a:gd name="connsiteY86-2804" fmla="*/ 391 h 406"/>
              <a:gd name="connsiteX87-2805" fmla="*/ 84 w 473"/>
              <a:gd name="connsiteY87-2806" fmla="*/ 391 h 406"/>
              <a:gd name="connsiteX88-2807" fmla="*/ 69 w 473"/>
              <a:gd name="connsiteY88-2808" fmla="*/ 396 h 406"/>
              <a:gd name="connsiteX89-2809" fmla="*/ 53 w 473"/>
              <a:gd name="connsiteY89-2810" fmla="*/ 401 h 406"/>
              <a:gd name="connsiteX90-2811" fmla="*/ 48 w 473"/>
              <a:gd name="connsiteY90-2812" fmla="*/ 406 h 406"/>
              <a:gd name="connsiteX91-2813" fmla="*/ 37 w 473"/>
              <a:gd name="connsiteY91-2814" fmla="*/ 406 h 406"/>
              <a:gd name="connsiteX92-2815" fmla="*/ 32 w 473"/>
              <a:gd name="connsiteY92-2816" fmla="*/ 406 h 406"/>
              <a:gd name="connsiteX93-2817" fmla="*/ 26 w 473"/>
              <a:gd name="connsiteY93-2818" fmla="*/ 401 h 406"/>
              <a:gd name="connsiteX94-2819" fmla="*/ 21 w 473"/>
              <a:gd name="connsiteY94-2820" fmla="*/ 401 h 406"/>
              <a:gd name="connsiteX95-2821" fmla="*/ 16 w 473"/>
              <a:gd name="connsiteY95-2822" fmla="*/ 396 h 406"/>
              <a:gd name="connsiteX96-2823" fmla="*/ 11 w 473"/>
              <a:gd name="connsiteY96-2824" fmla="*/ 391 h 406"/>
              <a:gd name="connsiteX97-2825" fmla="*/ 5 w 473"/>
              <a:gd name="connsiteY97-2826" fmla="*/ 385 h 406"/>
              <a:gd name="connsiteX98-2827" fmla="*/ 0 w 473"/>
              <a:gd name="connsiteY98-2828" fmla="*/ 380 h 406"/>
              <a:gd name="connsiteX99-2829" fmla="*/ 0 w 473"/>
              <a:gd name="connsiteY99-2830" fmla="*/ 375 h 406"/>
              <a:gd name="connsiteX100-2831" fmla="*/ 0 w 473"/>
              <a:gd name="connsiteY100-2832" fmla="*/ 369 h 406"/>
              <a:gd name="connsiteX101-2833" fmla="*/ 0 w 473"/>
              <a:gd name="connsiteY101-2834" fmla="*/ 364 h 406"/>
              <a:gd name="connsiteX102-2835" fmla="*/ 5 w 473"/>
              <a:gd name="connsiteY102-2836" fmla="*/ 359 h 406"/>
              <a:gd name="connsiteX103-2837" fmla="*/ 11 w 473"/>
              <a:gd name="connsiteY103-2838" fmla="*/ 354 h 406"/>
              <a:gd name="connsiteX104-2839" fmla="*/ 21 w 473"/>
              <a:gd name="connsiteY104-2840" fmla="*/ 348 h 406"/>
              <a:gd name="connsiteX105-2841" fmla="*/ 26 w 473"/>
              <a:gd name="connsiteY105-2842" fmla="*/ 343 h 406"/>
              <a:gd name="connsiteX106-2843" fmla="*/ 32 w 473"/>
              <a:gd name="connsiteY106-2844" fmla="*/ 338 h 406"/>
              <a:gd name="connsiteX107-2845" fmla="*/ 42 w 473"/>
              <a:gd name="connsiteY107-2846" fmla="*/ 333 h 406"/>
              <a:gd name="connsiteX108-2847" fmla="*/ 53 w 473"/>
              <a:gd name="connsiteY108-2848" fmla="*/ 322 h 406"/>
              <a:gd name="connsiteX109-2849" fmla="*/ 58 w 473"/>
              <a:gd name="connsiteY109-2850" fmla="*/ 311 h 406"/>
              <a:gd name="connsiteX110-2851" fmla="*/ 69 w 473"/>
              <a:gd name="connsiteY110-2852" fmla="*/ 301 h 406"/>
              <a:gd name="connsiteX111-2853" fmla="*/ 79 w 473"/>
              <a:gd name="connsiteY111-2854" fmla="*/ 285 h 406"/>
              <a:gd name="connsiteX112-2855" fmla="*/ 95 w 473"/>
              <a:gd name="connsiteY112-2856" fmla="*/ 269 h 406"/>
              <a:gd name="connsiteX113-2857" fmla="*/ 116 w 473"/>
              <a:gd name="connsiteY113-2858" fmla="*/ 232 h 406"/>
              <a:gd name="connsiteX114-2859" fmla="*/ 142 w 473"/>
              <a:gd name="connsiteY114-2860" fmla="*/ 201 h 406"/>
              <a:gd name="connsiteX115-2861" fmla="*/ 163 w 473"/>
              <a:gd name="connsiteY115-2862" fmla="*/ 169 h 406"/>
              <a:gd name="connsiteX116-2863" fmla="*/ 184 w 473"/>
              <a:gd name="connsiteY116-2864" fmla="*/ 132 h 406"/>
              <a:gd name="connsiteX117-2865" fmla="*/ 190 w 473"/>
              <a:gd name="connsiteY117-2866" fmla="*/ 116 h 406"/>
              <a:gd name="connsiteX118-2867" fmla="*/ 200 w 473"/>
              <a:gd name="connsiteY118-2868" fmla="*/ 100 h 406"/>
              <a:gd name="connsiteX119-2869" fmla="*/ 206 w 473"/>
              <a:gd name="connsiteY119-2870" fmla="*/ 90 h 406"/>
              <a:gd name="connsiteX120-2871" fmla="*/ 211 w 473"/>
              <a:gd name="connsiteY120-2872" fmla="*/ 79 h 406"/>
              <a:gd name="connsiteX121-2873" fmla="*/ 216 w 473"/>
              <a:gd name="connsiteY121-2874" fmla="*/ 69 h 406"/>
              <a:gd name="connsiteX122-2875" fmla="*/ 221 w 473"/>
              <a:gd name="connsiteY122-2876" fmla="*/ 58 h 406"/>
              <a:gd name="connsiteX123-2877" fmla="*/ 221 w 473"/>
              <a:gd name="connsiteY123-2878" fmla="*/ 53 h 406"/>
              <a:gd name="connsiteX124-2879" fmla="*/ 227 w 473"/>
              <a:gd name="connsiteY124-2880" fmla="*/ 48 h 406"/>
              <a:gd name="connsiteX125-2881" fmla="*/ 227 w 473"/>
              <a:gd name="connsiteY125-2882" fmla="*/ 48 h 406"/>
              <a:gd name="connsiteX0-2883" fmla="*/ 227 w 473"/>
              <a:gd name="connsiteY0-2884" fmla="*/ 48 h 406"/>
              <a:gd name="connsiteX1-2885" fmla="*/ 227 w 473"/>
              <a:gd name="connsiteY1-2886" fmla="*/ 42 h 406"/>
              <a:gd name="connsiteX2-2887" fmla="*/ 227 w 473"/>
              <a:gd name="connsiteY2-2888" fmla="*/ 32 h 406"/>
              <a:gd name="connsiteX3-2889" fmla="*/ 227 w 473"/>
              <a:gd name="connsiteY3-2890" fmla="*/ 27 h 406"/>
              <a:gd name="connsiteX4-2891" fmla="*/ 221 w 473"/>
              <a:gd name="connsiteY4-2892" fmla="*/ 21 h 406"/>
              <a:gd name="connsiteX5-2893" fmla="*/ 216 w 473"/>
              <a:gd name="connsiteY5-2894" fmla="*/ 11 h 406"/>
              <a:gd name="connsiteX6-2895" fmla="*/ 216 w 473"/>
              <a:gd name="connsiteY6-2896" fmla="*/ 6 h 406"/>
              <a:gd name="connsiteX7-2897" fmla="*/ 221 w 473"/>
              <a:gd name="connsiteY7-2898" fmla="*/ 6 h 406"/>
              <a:gd name="connsiteX8-2899" fmla="*/ 221 w 473"/>
              <a:gd name="connsiteY8-2900" fmla="*/ 0 h 406"/>
              <a:gd name="connsiteX9-2901" fmla="*/ 227 w 473"/>
              <a:gd name="connsiteY9-2902" fmla="*/ 0 h 406"/>
              <a:gd name="connsiteX10-2903" fmla="*/ 232 w 473"/>
              <a:gd name="connsiteY10-2904" fmla="*/ 0 h 406"/>
              <a:gd name="connsiteX11-2905" fmla="*/ 242 w 473"/>
              <a:gd name="connsiteY11-2906" fmla="*/ 0 h 406"/>
              <a:gd name="connsiteX12-2907" fmla="*/ 253 w 473"/>
              <a:gd name="connsiteY12-2908" fmla="*/ 6 h 406"/>
              <a:gd name="connsiteX13-2909" fmla="*/ 264 w 473"/>
              <a:gd name="connsiteY13-2910" fmla="*/ 11 h 406"/>
              <a:gd name="connsiteX14-2911" fmla="*/ 269 w 473"/>
              <a:gd name="connsiteY14-2912" fmla="*/ 11 h 406"/>
              <a:gd name="connsiteX15-2913" fmla="*/ 279 w 473"/>
              <a:gd name="connsiteY15-2914" fmla="*/ 16 h 406"/>
              <a:gd name="connsiteX16-2915" fmla="*/ 285 w 473"/>
              <a:gd name="connsiteY16-2916" fmla="*/ 21 h 406"/>
              <a:gd name="connsiteX17-2917" fmla="*/ 290 w 473"/>
              <a:gd name="connsiteY17-2918" fmla="*/ 27 h 406"/>
              <a:gd name="connsiteX18-2919" fmla="*/ 295 w 473"/>
              <a:gd name="connsiteY18-2920" fmla="*/ 32 h 406"/>
              <a:gd name="connsiteX19-2921" fmla="*/ 300 w 473"/>
              <a:gd name="connsiteY19-2922" fmla="*/ 32 h 406"/>
              <a:gd name="connsiteX20-2923" fmla="*/ 300 w 473"/>
              <a:gd name="connsiteY20-2924" fmla="*/ 37 h 406"/>
              <a:gd name="connsiteX21-2925" fmla="*/ 300 w 473"/>
              <a:gd name="connsiteY21-2926" fmla="*/ 42 h 406"/>
              <a:gd name="connsiteX22-2927" fmla="*/ 306 w 473"/>
              <a:gd name="connsiteY22-2928" fmla="*/ 42 h 406"/>
              <a:gd name="connsiteX23-2929" fmla="*/ 300 w 473"/>
              <a:gd name="connsiteY23-2930" fmla="*/ 48 h 406"/>
              <a:gd name="connsiteX24-2931" fmla="*/ 300 w 473"/>
              <a:gd name="connsiteY24-2932" fmla="*/ 53 h 406"/>
              <a:gd name="connsiteX25-2933" fmla="*/ 295 w 473"/>
              <a:gd name="connsiteY25-2934" fmla="*/ 64 h 406"/>
              <a:gd name="connsiteX26-2935" fmla="*/ 290 w 473"/>
              <a:gd name="connsiteY26-2936" fmla="*/ 74 h 406"/>
              <a:gd name="connsiteX27-2937" fmla="*/ 279 w 473"/>
              <a:gd name="connsiteY27-2938" fmla="*/ 85 h 406"/>
              <a:gd name="connsiteX28-2939" fmla="*/ 274 w 473"/>
              <a:gd name="connsiteY28-2940" fmla="*/ 95 h 406"/>
              <a:gd name="connsiteX29-2941" fmla="*/ 258 w 473"/>
              <a:gd name="connsiteY29-2942" fmla="*/ 111 h 406"/>
              <a:gd name="connsiteX30-2943" fmla="*/ 248 w 473"/>
              <a:gd name="connsiteY30-2944" fmla="*/ 132 h 406"/>
              <a:gd name="connsiteX31-2945" fmla="*/ 216 w 473"/>
              <a:gd name="connsiteY31-2946" fmla="*/ 169 h 406"/>
              <a:gd name="connsiteX32-2947" fmla="*/ 190 w 473"/>
              <a:gd name="connsiteY32-2948" fmla="*/ 206 h 406"/>
              <a:gd name="connsiteX33-2949" fmla="*/ 163 w 473"/>
              <a:gd name="connsiteY33-2950" fmla="*/ 243 h 406"/>
              <a:gd name="connsiteX34-2951" fmla="*/ 137 w 473"/>
              <a:gd name="connsiteY34-2952" fmla="*/ 280 h 406"/>
              <a:gd name="connsiteX35-2953" fmla="*/ 121 w 473"/>
              <a:gd name="connsiteY35-2954" fmla="*/ 296 h 406"/>
              <a:gd name="connsiteX36-2955" fmla="*/ 111 w 473"/>
              <a:gd name="connsiteY36-2956" fmla="*/ 311 h 406"/>
              <a:gd name="connsiteX37-2957" fmla="*/ 100 w 473"/>
              <a:gd name="connsiteY37-2958" fmla="*/ 322 h 406"/>
              <a:gd name="connsiteX38-2959" fmla="*/ 95 w 473"/>
              <a:gd name="connsiteY38-2960" fmla="*/ 333 h 406"/>
              <a:gd name="connsiteX39-2961" fmla="*/ 90 w 473"/>
              <a:gd name="connsiteY39-2962" fmla="*/ 338 h 406"/>
              <a:gd name="connsiteX40-2963" fmla="*/ 84 w 473"/>
              <a:gd name="connsiteY40-2964" fmla="*/ 348 h 406"/>
              <a:gd name="connsiteX41-2965" fmla="*/ 84 w 473"/>
              <a:gd name="connsiteY41-2966" fmla="*/ 348 h 406"/>
              <a:gd name="connsiteX42-2967" fmla="*/ 84 w 473"/>
              <a:gd name="connsiteY42-2968" fmla="*/ 354 h 406"/>
              <a:gd name="connsiteX43-2969" fmla="*/ 90 w 473"/>
              <a:gd name="connsiteY43-2970" fmla="*/ 354 h 406"/>
              <a:gd name="connsiteX44-2971" fmla="*/ 95 w 473"/>
              <a:gd name="connsiteY44-2972" fmla="*/ 354 h 406"/>
              <a:gd name="connsiteX45-2973" fmla="*/ 100 w 473"/>
              <a:gd name="connsiteY45-2974" fmla="*/ 354 h 406"/>
              <a:gd name="connsiteX46-2975" fmla="*/ 111 w 473"/>
              <a:gd name="connsiteY46-2976" fmla="*/ 354 h 406"/>
              <a:gd name="connsiteX47-2977" fmla="*/ 121 w 473"/>
              <a:gd name="connsiteY47-2978" fmla="*/ 348 h 406"/>
              <a:gd name="connsiteX48-2979" fmla="*/ 137 w 473"/>
              <a:gd name="connsiteY48-2980" fmla="*/ 348 h 406"/>
              <a:gd name="connsiteX49-2981" fmla="*/ 153 w 473"/>
              <a:gd name="connsiteY49-2982" fmla="*/ 348 h 406"/>
              <a:gd name="connsiteX50-2983" fmla="*/ 174 w 473"/>
              <a:gd name="connsiteY50-2984" fmla="*/ 343 h 406"/>
              <a:gd name="connsiteX51-2985" fmla="*/ 216 w 473"/>
              <a:gd name="connsiteY51-2986" fmla="*/ 338 h 406"/>
              <a:gd name="connsiteX52-2987" fmla="*/ 258 w 473"/>
              <a:gd name="connsiteY52-2988" fmla="*/ 333 h 406"/>
              <a:gd name="connsiteX53-2989" fmla="*/ 295 w 473"/>
              <a:gd name="connsiteY53-2990" fmla="*/ 327 h 406"/>
              <a:gd name="connsiteX54-2991" fmla="*/ 332 w 473"/>
              <a:gd name="connsiteY54-2992" fmla="*/ 317 h 406"/>
              <a:gd name="connsiteX55-2993" fmla="*/ 348 w 473"/>
              <a:gd name="connsiteY55-2994" fmla="*/ 317 h 406"/>
              <a:gd name="connsiteX56-2995" fmla="*/ 364 w 473"/>
              <a:gd name="connsiteY56-2996" fmla="*/ 311 h 406"/>
              <a:gd name="connsiteX57-2997" fmla="*/ 374 w 473"/>
              <a:gd name="connsiteY57-2998" fmla="*/ 311 h 406"/>
              <a:gd name="connsiteX58-2999" fmla="*/ 390 w 473"/>
              <a:gd name="connsiteY58-3000" fmla="*/ 306 h 406"/>
              <a:gd name="connsiteX59-3001" fmla="*/ 395 w 473"/>
              <a:gd name="connsiteY59-3002" fmla="*/ 306 h 406"/>
              <a:gd name="connsiteX60-3003" fmla="*/ 406 w 473"/>
              <a:gd name="connsiteY60-3004" fmla="*/ 306 h 406"/>
              <a:gd name="connsiteX61-3005" fmla="*/ 406 w 473"/>
              <a:gd name="connsiteY61-3006" fmla="*/ 306 h 406"/>
              <a:gd name="connsiteX62-3007" fmla="*/ 469 w 473"/>
              <a:gd name="connsiteY62-3008" fmla="*/ 348 h 406"/>
              <a:gd name="connsiteX63-3009" fmla="*/ 464 w 473"/>
              <a:gd name="connsiteY63-3010" fmla="*/ 348 h 406"/>
              <a:gd name="connsiteX64-3011" fmla="*/ 458 w 473"/>
              <a:gd name="connsiteY64-3012" fmla="*/ 348 h 406"/>
              <a:gd name="connsiteX65-3013" fmla="*/ 453 w 473"/>
              <a:gd name="connsiteY65-3014" fmla="*/ 348 h 406"/>
              <a:gd name="connsiteX66-3015" fmla="*/ 443 w 473"/>
              <a:gd name="connsiteY66-3016" fmla="*/ 348 h 406"/>
              <a:gd name="connsiteX67-3017" fmla="*/ 432 w 473"/>
              <a:gd name="connsiteY67-3018" fmla="*/ 348 h 406"/>
              <a:gd name="connsiteX68-3019" fmla="*/ 416 w 473"/>
              <a:gd name="connsiteY68-3020" fmla="*/ 354 h 406"/>
              <a:gd name="connsiteX69-3021" fmla="*/ 400 w 473"/>
              <a:gd name="connsiteY69-3022" fmla="*/ 354 h 406"/>
              <a:gd name="connsiteX70-3023" fmla="*/ 379 w 473"/>
              <a:gd name="connsiteY70-3024" fmla="*/ 354 h 406"/>
              <a:gd name="connsiteX71-3025" fmla="*/ 353 w 473"/>
              <a:gd name="connsiteY71-3026" fmla="*/ 359 h 406"/>
              <a:gd name="connsiteX72-3027" fmla="*/ 327 w 473"/>
              <a:gd name="connsiteY72-3028" fmla="*/ 359 h 406"/>
              <a:gd name="connsiteX73-3029" fmla="*/ 295 w 473"/>
              <a:gd name="connsiteY73-3030" fmla="*/ 359 h 406"/>
              <a:gd name="connsiteX74-3031" fmla="*/ 269 w 473"/>
              <a:gd name="connsiteY74-3032" fmla="*/ 364 h 406"/>
              <a:gd name="connsiteX75-3033" fmla="*/ 248 w 473"/>
              <a:gd name="connsiteY75-3034" fmla="*/ 364 h 406"/>
              <a:gd name="connsiteX76-3035" fmla="*/ 221 w 473"/>
              <a:gd name="connsiteY76-3036" fmla="*/ 369 h 406"/>
              <a:gd name="connsiteX77-3037" fmla="*/ 200 w 473"/>
              <a:gd name="connsiteY77-3038" fmla="*/ 369 h 406"/>
              <a:gd name="connsiteX78-3039" fmla="*/ 184 w 473"/>
              <a:gd name="connsiteY78-3040" fmla="*/ 375 h 406"/>
              <a:gd name="connsiteX79-3041" fmla="*/ 163 w 473"/>
              <a:gd name="connsiteY79-3042" fmla="*/ 375 h 406"/>
              <a:gd name="connsiteX80-3043" fmla="*/ 148 w 473"/>
              <a:gd name="connsiteY80-3044" fmla="*/ 375 h 406"/>
              <a:gd name="connsiteX81-3045" fmla="*/ 137 w 473"/>
              <a:gd name="connsiteY81-3046" fmla="*/ 380 h 406"/>
              <a:gd name="connsiteX82-3047" fmla="*/ 121 w 473"/>
              <a:gd name="connsiteY82-3048" fmla="*/ 380 h 406"/>
              <a:gd name="connsiteX83-3049" fmla="*/ 111 w 473"/>
              <a:gd name="connsiteY83-3050" fmla="*/ 385 h 406"/>
              <a:gd name="connsiteX84-3051" fmla="*/ 100 w 473"/>
              <a:gd name="connsiteY84-3052" fmla="*/ 385 h 406"/>
              <a:gd name="connsiteX85-3053" fmla="*/ 90 w 473"/>
              <a:gd name="connsiteY85-3054" fmla="*/ 391 h 406"/>
              <a:gd name="connsiteX86-3055" fmla="*/ 84 w 473"/>
              <a:gd name="connsiteY86-3056" fmla="*/ 391 h 406"/>
              <a:gd name="connsiteX87-3057" fmla="*/ 69 w 473"/>
              <a:gd name="connsiteY87-3058" fmla="*/ 396 h 406"/>
              <a:gd name="connsiteX88-3059" fmla="*/ 53 w 473"/>
              <a:gd name="connsiteY88-3060" fmla="*/ 401 h 406"/>
              <a:gd name="connsiteX89-3061" fmla="*/ 48 w 473"/>
              <a:gd name="connsiteY89-3062" fmla="*/ 406 h 406"/>
              <a:gd name="connsiteX90-3063" fmla="*/ 37 w 473"/>
              <a:gd name="connsiteY90-3064" fmla="*/ 406 h 406"/>
              <a:gd name="connsiteX91-3065" fmla="*/ 32 w 473"/>
              <a:gd name="connsiteY91-3066" fmla="*/ 406 h 406"/>
              <a:gd name="connsiteX92-3067" fmla="*/ 26 w 473"/>
              <a:gd name="connsiteY92-3068" fmla="*/ 401 h 406"/>
              <a:gd name="connsiteX93-3069" fmla="*/ 21 w 473"/>
              <a:gd name="connsiteY93-3070" fmla="*/ 401 h 406"/>
              <a:gd name="connsiteX94-3071" fmla="*/ 16 w 473"/>
              <a:gd name="connsiteY94-3072" fmla="*/ 396 h 406"/>
              <a:gd name="connsiteX95-3073" fmla="*/ 11 w 473"/>
              <a:gd name="connsiteY95-3074" fmla="*/ 391 h 406"/>
              <a:gd name="connsiteX96-3075" fmla="*/ 5 w 473"/>
              <a:gd name="connsiteY96-3076" fmla="*/ 385 h 406"/>
              <a:gd name="connsiteX97-3077" fmla="*/ 0 w 473"/>
              <a:gd name="connsiteY97-3078" fmla="*/ 380 h 406"/>
              <a:gd name="connsiteX98-3079" fmla="*/ 0 w 473"/>
              <a:gd name="connsiteY98-3080" fmla="*/ 375 h 406"/>
              <a:gd name="connsiteX99-3081" fmla="*/ 0 w 473"/>
              <a:gd name="connsiteY99-3082" fmla="*/ 369 h 406"/>
              <a:gd name="connsiteX100-3083" fmla="*/ 0 w 473"/>
              <a:gd name="connsiteY100-3084" fmla="*/ 364 h 406"/>
              <a:gd name="connsiteX101-3085" fmla="*/ 5 w 473"/>
              <a:gd name="connsiteY101-3086" fmla="*/ 359 h 406"/>
              <a:gd name="connsiteX102-3087" fmla="*/ 11 w 473"/>
              <a:gd name="connsiteY102-3088" fmla="*/ 354 h 406"/>
              <a:gd name="connsiteX103-3089" fmla="*/ 21 w 473"/>
              <a:gd name="connsiteY103-3090" fmla="*/ 348 h 406"/>
              <a:gd name="connsiteX104-3091" fmla="*/ 26 w 473"/>
              <a:gd name="connsiteY104-3092" fmla="*/ 343 h 406"/>
              <a:gd name="connsiteX105-3093" fmla="*/ 32 w 473"/>
              <a:gd name="connsiteY105-3094" fmla="*/ 338 h 406"/>
              <a:gd name="connsiteX106-3095" fmla="*/ 42 w 473"/>
              <a:gd name="connsiteY106-3096" fmla="*/ 333 h 406"/>
              <a:gd name="connsiteX107-3097" fmla="*/ 53 w 473"/>
              <a:gd name="connsiteY107-3098" fmla="*/ 322 h 406"/>
              <a:gd name="connsiteX108-3099" fmla="*/ 58 w 473"/>
              <a:gd name="connsiteY108-3100" fmla="*/ 311 h 406"/>
              <a:gd name="connsiteX109-3101" fmla="*/ 69 w 473"/>
              <a:gd name="connsiteY109-3102" fmla="*/ 301 h 406"/>
              <a:gd name="connsiteX110-3103" fmla="*/ 79 w 473"/>
              <a:gd name="connsiteY110-3104" fmla="*/ 285 h 406"/>
              <a:gd name="connsiteX111-3105" fmla="*/ 95 w 473"/>
              <a:gd name="connsiteY111-3106" fmla="*/ 269 h 406"/>
              <a:gd name="connsiteX112-3107" fmla="*/ 116 w 473"/>
              <a:gd name="connsiteY112-3108" fmla="*/ 232 h 406"/>
              <a:gd name="connsiteX113-3109" fmla="*/ 142 w 473"/>
              <a:gd name="connsiteY113-3110" fmla="*/ 201 h 406"/>
              <a:gd name="connsiteX114-3111" fmla="*/ 163 w 473"/>
              <a:gd name="connsiteY114-3112" fmla="*/ 169 h 406"/>
              <a:gd name="connsiteX115-3113" fmla="*/ 184 w 473"/>
              <a:gd name="connsiteY115-3114" fmla="*/ 132 h 406"/>
              <a:gd name="connsiteX116-3115" fmla="*/ 190 w 473"/>
              <a:gd name="connsiteY116-3116" fmla="*/ 116 h 406"/>
              <a:gd name="connsiteX117-3117" fmla="*/ 200 w 473"/>
              <a:gd name="connsiteY117-3118" fmla="*/ 100 h 406"/>
              <a:gd name="connsiteX118-3119" fmla="*/ 206 w 473"/>
              <a:gd name="connsiteY118-3120" fmla="*/ 90 h 406"/>
              <a:gd name="connsiteX119-3121" fmla="*/ 211 w 473"/>
              <a:gd name="connsiteY119-3122" fmla="*/ 79 h 406"/>
              <a:gd name="connsiteX120-3123" fmla="*/ 216 w 473"/>
              <a:gd name="connsiteY120-3124" fmla="*/ 69 h 406"/>
              <a:gd name="connsiteX121-3125" fmla="*/ 221 w 473"/>
              <a:gd name="connsiteY121-3126" fmla="*/ 58 h 406"/>
              <a:gd name="connsiteX122-3127" fmla="*/ 221 w 473"/>
              <a:gd name="connsiteY122-3128" fmla="*/ 53 h 406"/>
              <a:gd name="connsiteX123-3129" fmla="*/ 227 w 473"/>
              <a:gd name="connsiteY123-3130" fmla="*/ 48 h 406"/>
              <a:gd name="connsiteX124-3131" fmla="*/ 227 w 473"/>
              <a:gd name="connsiteY124-3132" fmla="*/ 48 h 406"/>
              <a:gd name="connsiteX0-3133" fmla="*/ 227 w 473"/>
              <a:gd name="connsiteY0-3134" fmla="*/ 48 h 406"/>
              <a:gd name="connsiteX1-3135" fmla="*/ 227 w 473"/>
              <a:gd name="connsiteY1-3136" fmla="*/ 42 h 406"/>
              <a:gd name="connsiteX2-3137" fmla="*/ 227 w 473"/>
              <a:gd name="connsiteY2-3138" fmla="*/ 32 h 406"/>
              <a:gd name="connsiteX3-3139" fmla="*/ 227 w 473"/>
              <a:gd name="connsiteY3-3140" fmla="*/ 27 h 406"/>
              <a:gd name="connsiteX4-3141" fmla="*/ 221 w 473"/>
              <a:gd name="connsiteY4-3142" fmla="*/ 21 h 406"/>
              <a:gd name="connsiteX5-3143" fmla="*/ 216 w 473"/>
              <a:gd name="connsiteY5-3144" fmla="*/ 11 h 406"/>
              <a:gd name="connsiteX6-3145" fmla="*/ 216 w 473"/>
              <a:gd name="connsiteY6-3146" fmla="*/ 6 h 406"/>
              <a:gd name="connsiteX7-3147" fmla="*/ 221 w 473"/>
              <a:gd name="connsiteY7-3148" fmla="*/ 6 h 406"/>
              <a:gd name="connsiteX8-3149" fmla="*/ 221 w 473"/>
              <a:gd name="connsiteY8-3150" fmla="*/ 0 h 406"/>
              <a:gd name="connsiteX9-3151" fmla="*/ 227 w 473"/>
              <a:gd name="connsiteY9-3152" fmla="*/ 0 h 406"/>
              <a:gd name="connsiteX10-3153" fmla="*/ 232 w 473"/>
              <a:gd name="connsiteY10-3154" fmla="*/ 0 h 406"/>
              <a:gd name="connsiteX11-3155" fmla="*/ 242 w 473"/>
              <a:gd name="connsiteY11-3156" fmla="*/ 0 h 406"/>
              <a:gd name="connsiteX12-3157" fmla="*/ 253 w 473"/>
              <a:gd name="connsiteY12-3158" fmla="*/ 6 h 406"/>
              <a:gd name="connsiteX13-3159" fmla="*/ 264 w 473"/>
              <a:gd name="connsiteY13-3160" fmla="*/ 11 h 406"/>
              <a:gd name="connsiteX14-3161" fmla="*/ 269 w 473"/>
              <a:gd name="connsiteY14-3162" fmla="*/ 11 h 406"/>
              <a:gd name="connsiteX15-3163" fmla="*/ 279 w 473"/>
              <a:gd name="connsiteY15-3164" fmla="*/ 16 h 406"/>
              <a:gd name="connsiteX16-3165" fmla="*/ 285 w 473"/>
              <a:gd name="connsiteY16-3166" fmla="*/ 21 h 406"/>
              <a:gd name="connsiteX17-3167" fmla="*/ 290 w 473"/>
              <a:gd name="connsiteY17-3168" fmla="*/ 27 h 406"/>
              <a:gd name="connsiteX18-3169" fmla="*/ 295 w 473"/>
              <a:gd name="connsiteY18-3170" fmla="*/ 32 h 406"/>
              <a:gd name="connsiteX19-3171" fmla="*/ 300 w 473"/>
              <a:gd name="connsiteY19-3172" fmla="*/ 32 h 406"/>
              <a:gd name="connsiteX20-3173" fmla="*/ 300 w 473"/>
              <a:gd name="connsiteY20-3174" fmla="*/ 37 h 406"/>
              <a:gd name="connsiteX21-3175" fmla="*/ 300 w 473"/>
              <a:gd name="connsiteY21-3176" fmla="*/ 42 h 406"/>
              <a:gd name="connsiteX22-3177" fmla="*/ 306 w 473"/>
              <a:gd name="connsiteY22-3178" fmla="*/ 42 h 406"/>
              <a:gd name="connsiteX23-3179" fmla="*/ 300 w 473"/>
              <a:gd name="connsiteY23-3180" fmla="*/ 48 h 406"/>
              <a:gd name="connsiteX24-3181" fmla="*/ 300 w 473"/>
              <a:gd name="connsiteY24-3182" fmla="*/ 53 h 406"/>
              <a:gd name="connsiteX25-3183" fmla="*/ 295 w 473"/>
              <a:gd name="connsiteY25-3184" fmla="*/ 64 h 406"/>
              <a:gd name="connsiteX26-3185" fmla="*/ 290 w 473"/>
              <a:gd name="connsiteY26-3186" fmla="*/ 74 h 406"/>
              <a:gd name="connsiteX27-3187" fmla="*/ 279 w 473"/>
              <a:gd name="connsiteY27-3188" fmla="*/ 85 h 406"/>
              <a:gd name="connsiteX28-3189" fmla="*/ 274 w 473"/>
              <a:gd name="connsiteY28-3190" fmla="*/ 95 h 406"/>
              <a:gd name="connsiteX29-3191" fmla="*/ 258 w 473"/>
              <a:gd name="connsiteY29-3192" fmla="*/ 111 h 406"/>
              <a:gd name="connsiteX30-3193" fmla="*/ 248 w 473"/>
              <a:gd name="connsiteY30-3194" fmla="*/ 132 h 406"/>
              <a:gd name="connsiteX31-3195" fmla="*/ 216 w 473"/>
              <a:gd name="connsiteY31-3196" fmla="*/ 169 h 406"/>
              <a:gd name="connsiteX32-3197" fmla="*/ 190 w 473"/>
              <a:gd name="connsiteY32-3198" fmla="*/ 206 h 406"/>
              <a:gd name="connsiteX33-3199" fmla="*/ 163 w 473"/>
              <a:gd name="connsiteY33-3200" fmla="*/ 243 h 406"/>
              <a:gd name="connsiteX34-3201" fmla="*/ 137 w 473"/>
              <a:gd name="connsiteY34-3202" fmla="*/ 280 h 406"/>
              <a:gd name="connsiteX35-3203" fmla="*/ 121 w 473"/>
              <a:gd name="connsiteY35-3204" fmla="*/ 296 h 406"/>
              <a:gd name="connsiteX36-3205" fmla="*/ 111 w 473"/>
              <a:gd name="connsiteY36-3206" fmla="*/ 311 h 406"/>
              <a:gd name="connsiteX37-3207" fmla="*/ 100 w 473"/>
              <a:gd name="connsiteY37-3208" fmla="*/ 322 h 406"/>
              <a:gd name="connsiteX38-3209" fmla="*/ 95 w 473"/>
              <a:gd name="connsiteY38-3210" fmla="*/ 333 h 406"/>
              <a:gd name="connsiteX39-3211" fmla="*/ 90 w 473"/>
              <a:gd name="connsiteY39-3212" fmla="*/ 338 h 406"/>
              <a:gd name="connsiteX40-3213" fmla="*/ 84 w 473"/>
              <a:gd name="connsiteY40-3214" fmla="*/ 348 h 406"/>
              <a:gd name="connsiteX41-3215" fmla="*/ 84 w 473"/>
              <a:gd name="connsiteY41-3216" fmla="*/ 348 h 406"/>
              <a:gd name="connsiteX42-3217" fmla="*/ 84 w 473"/>
              <a:gd name="connsiteY42-3218" fmla="*/ 354 h 406"/>
              <a:gd name="connsiteX43-3219" fmla="*/ 90 w 473"/>
              <a:gd name="connsiteY43-3220" fmla="*/ 354 h 406"/>
              <a:gd name="connsiteX44-3221" fmla="*/ 95 w 473"/>
              <a:gd name="connsiteY44-3222" fmla="*/ 354 h 406"/>
              <a:gd name="connsiteX45-3223" fmla="*/ 100 w 473"/>
              <a:gd name="connsiteY45-3224" fmla="*/ 354 h 406"/>
              <a:gd name="connsiteX46-3225" fmla="*/ 111 w 473"/>
              <a:gd name="connsiteY46-3226" fmla="*/ 354 h 406"/>
              <a:gd name="connsiteX47-3227" fmla="*/ 121 w 473"/>
              <a:gd name="connsiteY47-3228" fmla="*/ 348 h 406"/>
              <a:gd name="connsiteX48-3229" fmla="*/ 137 w 473"/>
              <a:gd name="connsiteY48-3230" fmla="*/ 348 h 406"/>
              <a:gd name="connsiteX49-3231" fmla="*/ 153 w 473"/>
              <a:gd name="connsiteY49-3232" fmla="*/ 348 h 406"/>
              <a:gd name="connsiteX50-3233" fmla="*/ 174 w 473"/>
              <a:gd name="connsiteY50-3234" fmla="*/ 343 h 406"/>
              <a:gd name="connsiteX51-3235" fmla="*/ 216 w 473"/>
              <a:gd name="connsiteY51-3236" fmla="*/ 338 h 406"/>
              <a:gd name="connsiteX52-3237" fmla="*/ 258 w 473"/>
              <a:gd name="connsiteY52-3238" fmla="*/ 333 h 406"/>
              <a:gd name="connsiteX53-3239" fmla="*/ 295 w 473"/>
              <a:gd name="connsiteY53-3240" fmla="*/ 327 h 406"/>
              <a:gd name="connsiteX54-3241" fmla="*/ 332 w 473"/>
              <a:gd name="connsiteY54-3242" fmla="*/ 317 h 406"/>
              <a:gd name="connsiteX55-3243" fmla="*/ 348 w 473"/>
              <a:gd name="connsiteY55-3244" fmla="*/ 317 h 406"/>
              <a:gd name="connsiteX56-3245" fmla="*/ 364 w 473"/>
              <a:gd name="connsiteY56-3246" fmla="*/ 311 h 406"/>
              <a:gd name="connsiteX57-3247" fmla="*/ 374 w 473"/>
              <a:gd name="connsiteY57-3248" fmla="*/ 311 h 406"/>
              <a:gd name="connsiteX58-3249" fmla="*/ 390 w 473"/>
              <a:gd name="connsiteY58-3250" fmla="*/ 306 h 406"/>
              <a:gd name="connsiteX59-3251" fmla="*/ 395 w 473"/>
              <a:gd name="connsiteY59-3252" fmla="*/ 306 h 406"/>
              <a:gd name="connsiteX60-3253" fmla="*/ 406 w 473"/>
              <a:gd name="connsiteY60-3254" fmla="*/ 306 h 406"/>
              <a:gd name="connsiteX61-3255" fmla="*/ 469 w 473"/>
              <a:gd name="connsiteY61-3256" fmla="*/ 348 h 406"/>
              <a:gd name="connsiteX62-3257" fmla="*/ 464 w 473"/>
              <a:gd name="connsiteY62-3258" fmla="*/ 348 h 406"/>
              <a:gd name="connsiteX63-3259" fmla="*/ 458 w 473"/>
              <a:gd name="connsiteY63-3260" fmla="*/ 348 h 406"/>
              <a:gd name="connsiteX64-3261" fmla="*/ 453 w 473"/>
              <a:gd name="connsiteY64-3262" fmla="*/ 348 h 406"/>
              <a:gd name="connsiteX65-3263" fmla="*/ 443 w 473"/>
              <a:gd name="connsiteY65-3264" fmla="*/ 348 h 406"/>
              <a:gd name="connsiteX66-3265" fmla="*/ 432 w 473"/>
              <a:gd name="connsiteY66-3266" fmla="*/ 348 h 406"/>
              <a:gd name="connsiteX67-3267" fmla="*/ 416 w 473"/>
              <a:gd name="connsiteY67-3268" fmla="*/ 354 h 406"/>
              <a:gd name="connsiteX68-3269" fmla="*/ 400 w 473"/>
              <a:gd name="connsiteY68-3270" fmla="*/ 354 h 406"/>
              <a:gd name="connsiteX69-3271" fmla="*/ 379 w 473"/>
              <a:gd name="connsiteY69-3272" fmla="*/ 354 h 406"/>
              <a:gd name="connsiteX70-3273" fmla="*/ 353 w 473"/>
              <a:gd name="connsiteY70-3274" fmla="*/ 359 h 406"/>
              <a:gd name="connsiteX71-3275" fmla="*/ 327 w 473"/>
              <a:gd name="connsiteY71-3276" fmla="*/ 359 h 406"/>
              <a:gd name="connsiteX72-3277" fmla="*/ 295 w 473"/>
              <a:gd name="connsiteY72-3278" fmla="*/ 359 h 406"/>
              <a:gd name="connsiteX73-3279" fmla="*/ 269 w 473"/>
              <a:gd name="connsiteY73-3280" fmla="*/ 364 h 406"/>
              <a:gd name="connsiteX74-3281" fmla="*/ 248 w 473"/>
              <a:gd name="connsiteY74-3282" fmla="*/ 364 h 406"/>
              <a:gd name="connsiteX75-3283" fmla="*/ 221 w 473"/>
              <a:gd name="connsiteY75-3284" fmla="*/ 369 h 406"/>
              <a:gd name="connsiteX76-3285" fmla="*/ 200 w 473"/>
              <a:gd name="connsiteY76-3286" fmla="*/ 369 h 406"/>
              <a:gd name="connsiteX77-3287" fmla="*/ 184 w 473"/>
              <a:gd name="connsiteY77-3288" fmla="*/ 375 h 406"/>
              <a:gd name="connsiteX78-3289" fmla="*/ 163 w 473"/>
              <a:gd name="connsiteY78-3290" fmla="*/ 375 h 406"/>
              <a:gd name="connsiteX79-3291" fmla="*/ 148 w 473"/>
              <a:gd name="connsiteY79-3292" fmla="*/ 375 h 406"/>
              <a:gd name="connsiteX80-3293" fmla="*/ 137 w 473"/>
              <a:gd name="connsiteY80-3294" fmla="*/ 380 h 406"/>
              <a:gd name="connsiteX81-3295" fmla="*/ 121 w 473"/>
              <a:gd name="connsiteY81-3296" fmla="*/ 380 h 406"/>
              <a:gd name="connsiteX82-3297" fmla="*/ 111 w 473"/>
              <a:gd name="connsiteY82-3298" fmla="*/ 385 h 406"/>
              <a:gd name="connsiteX83-3299" fmla="*/ 100 w 473"/>
              <a:gd name="connsiteY83-3300" fmla="*/ 385 h 406"/>
              <a:gd name="connsiteX84-3301" fmla="*/ 90 w 473"/>
              <a:gd name="connsiteY84-3302" fmla="*/ 391 h 406"/>
              <a:gd name="connsiteX85-3303" fmla="*/ 84 w 473"/>
              <a:gd name="connsiteY85-3304" fmla="*/ 391 h 406"/>
              <a:gd name="connsiteX86-3305" fmla="*/ 69 w 473"/>
              <a:gd name="connsiteY86-3306" fmla="*/ 396 h 406"/>
              <a:gd name="connsiteX87-3307" fmla="*/ 53 w 473"/>
              <a:gd name="connsiteY87-3308" fmla="*/ 401 h 406"/>
              <a:gd name="connsiteX88-3309" fmla="*/ 48 w 473"/>
              <a:gd name="connsiteY88-3310" fmla="*/ 406 h 406"/>
              <a:gd name="connsiteX89-3311" fmla="*/ 37 w 473"/>
              <a:gd name="connsiteY89-3312" fmla="*/ 406 h 406"/>
              <a:gd name="connsiteX90-3313" fmla="*/ 32 w 473"/>
              <a:gd name="connsiteY90-3314" fmla="*/ 406 h 406"/>
              <a:gd name="connsiteX91-3315" fmla="*/ 26 w 473"/>
              <a:gd name="connsiteY91-3316" fmla="*/ 401 h 406"/>
              <a:gd name="connsiteX92-3317" fmla="*/ 21 w 473"/>
              <a:gd name="connsiteY92-3318" fmla="*/ 401 h 406"/>
              <a:gd name="connsiteX93-3319" fmla="*/ 16 w 473"/>
              <a:gd name="connsiteY93-3320" fmla="*/ 396 h 406"/>
              <a:gd name="connsiteX94-3321" fmla="*/ 11 w 473"/>
              <a:gd name="connsiteY94-3322" fmla="*/ 391 h 406"/>
              <a:gd name="connsiteX95-3323" fmla="*/ 5 w 473"/>
              <a:gd name="connsiteY95-3324" fmla="*/ 385 h 406"/>
              <a:gd name="connsiteX96-3325" fmla="*/ 0 w 473"/>
              <a:gd name="connsiteY96-3326" fmla="*/ 380 h 406"/>
              <a:gd name="connsiteX97-3327" fmla="*/ 0 w 473"/>
              <a:gd name="connsiteY97-3328" fmla="*/ 375 h 406"/>
              <a:gd name="connsiteX98-3329" fmla="*/ 0 w 473"/>
              <a:gd name="connsiteY98-3330" fmla="*/ 369 h 406"/>
              <a:gd name="connsiteX99-3331" fmla="*/ 0 w 473"/>
              <a:gd name="connsiteY99-3332" fmla="*/ 364 h 406"/>
              <a:gd name="connsiteX100-3333" fmla="*/ 5 w 473"/>
              <a:gd name="connsiteY100-3334" fmla="*/ 359 h 406"/>
              <a:gd name="connsiteX101-3335" fmla="*/ 11 w 473"/>
              <a:gd name="connsiteY101-3336" fmla="*/ 354 h 406"/>
              <a:gd name="connsiteX102-3337" fmla="*/ 21 w 473"/>
              <a:gd name="connsiteY102-3338" fmla="*/ 348 h 406"/>
              <a:gd name="connsiteX103-3339" fmla="*/ 26 w 473"/>
              <a:gd name="connsiteY103-3340" fmla="*/ 343 h 406"/>
              <a:gd name="connsiteX104-3341" fmla="*/ 32 w 473"/>
              <a:gd name="connsiteY104-3342" fmla="*/ 338 h 406"/>
              <a:gd name="connsiteX105-3343" fmla="*/ 42 w 473"/>
              <a:gd name="connsiteY105-3344" fmla="*/ 333 h 406"/>
              <a:gd name="connsiteX106-3345" fmla="*/ 53 w 473"/>
              <a:gd name="connsiteY106-3346" fmla="*/ 322 h 406"/>
              <a:gd name="connsiteX107-3347" fmla="*/ 58 w 473"/>
              <a:gd name="connsiteY107-3348" fmla="*/ 311 h 406"/>
              <a:gd name="connsiteX108-3349" fmla="*/ 69 w 473"/>
              <a:gd name="connsiteY108-3350" fmla="*/ 301 h 406"/>
              <a:gd name="connsiteX109-3351" fmla="*/ 79 w 473"/>
              <a:gd name="connsiteY109-3352" fmla="*/ 285 h 406"/>
              <a:gd name="connsiteX110-3353" fmla="*/ 95 w 473"/>
              <a:gd name="connsiteY110-3354" fmla="*/ 269 h 406"/>
              <a:gd name="connsiteX111-3355" fmla="*/ 116 w 473"/>
              <a:gd name="connsiteY111-3356" fmla="*/ 232 h 406"/>
              <a:gd name="connsiteX112-3357" fmla="*/ 142 w 473"/>
              <a:gd name="connsiteY112-3358" fmla="*/ 201 h 406"/>
              <a:gd name="connsiteX113-3359" fmla="*/ 163 w 473"/>
              <a:gd name="connsiteY113-3360" fmla="*/ 169 h 406"/>
              <a:gd name="connsiteX114-3361" fmla="*/ 184 w 473"/>
              <a:gd name="connsiteY114-3362" fmla="*/ 132 h 406"/>
              <a:gd name="connsiteX115-3363" fmla="*/ 190 w 473"/>
              <a:gd name="connsiteY115-3364" fmla="*/ 116 h 406"/>
              <a:gd name="connsiteX116-3365" fmla="*/ 200 w 473"/>
              <a:gd name="connsiteY116-3366" fmla="*/ 100 h 406"/>
              <a:gd name="connsiteX117-3367" fmla="*/ 206 w 473"/>
              <a:gd name="connsiteY117-3368" fmla="*/ 90 h 406"/>
              <a:gd name="connsiteX118-3369" fmla="*/ 211 w 473"/>
              <a:gd name="connsiteY118-3370" fmla="*/ 79 h 406"/>
              <a:gd name="connsiteX119-3371" fmla="*/ 216 w 473"/>
              <a:gd name="connsiteY119-3372" fmla="*/ 69 h 406"/>
              <a:gd name="connsiteX120-3373" fmla="*/ 221 w 473"/>
              <a:gd name="connsiteY120-3374" fmla="*/ 58 h 406"/>
              <a:gd name="connsiteX121-3375" fmla="*/ 221 w 473"/>
              <a:gd name="connsiteY121-3376" fmla="*/ 53 h 406"/>
              <a:gd name="connsiteX122-3377" fmla="*/ 227 w 473"/>
              <a:gd name="connsiteY122-3378" fmla="*/ 48 h 406"/>
              <a:gd name="connsiteX123-3379" fmla="*/ 227 w 473"/>
              <a:gd name="connsiteY123-3380" fmla="*/ 48 h 406"/>
              <a:gd name="connsiteX0-3381" fmla="*/ 227 w 473"/>
              <a:gd name="connsiteY0-3382" fmla="*/ 48 h 406"/>
              <a:gd name="connsiteX1-3383" fmla="*/ 227 w 473"/>
              <a:gd name="connsiteY1-3384" fmla="*/ 42 h 406"/>
              <a:gd name="connsiteX2-3385" fmla="*/ 227 w 473"/>
              <a:gd name="connsiteY2-3386" fmla="*/ 32 h 406"/>
              <a:gd name="connsiteX3-3387" fmla="*/ 227 w 473"/>
              <a:gd name="connsiteY3-3388" fmla="*/ 27 h 406"/>
              <a:gd name="connsiteX4-3389" fmla="*/ 221 w 473"/>
              <a:gd name="connsiteY4-3390" fmla="*/ 21 h 406"/>
              <a:gd name="connsiteX5-3391" fmla="*/ 216 w 473"/>
              <a:gd name="connsiteY5-3392" fmla="*/ 11 h 406"/>
              <a:gd name="connsiteX6-3393" fmla="*/ 216 w 473"/>
              <a:gd name="connsiteY6-3394" fmla="*/ 6 h 406"/>
              <a:gd name="connsiteX7-3395" fmla="*/ 221 w 473"/>
              <a:gd name="connsiteY7-3396" fmla="*/ 6 h 406"/>
              <a:gd name="connsiteX8-3397" fmla="*/ 221 w 473"/>
              <a:gd name="connsiteY8-3398" fmla="*/ 0 h 406"/>
              <a:gd name="connsiteX9-3399" fmla="*/ 227 w 473"/>
              <a:gd name="connsiteY9-3400" fmla="*/ 0 h 406"/>
              <a:gd name="connsiteX10-3401" fmla="*/ 232 w 473"/>
              <a:gd name="connsiteY10-3402" fmla="*/ 0 h 406"/>
              <a:gd name="connsiteX11-3403" fmla="*/ 242 w 473"/>
              <a:gd name="connsiteY11-3404" fmla="*/ 0 h 406"/>
              <a:gd name="connsiteX12-3405" fmla="*/ 253 w 473"/>
              <a:gd name="connsiteY12-3406" fmla="*/ 6 h 406"/>
              <a:gd name="connsiteX13-3407" fmla="*/ 264 w 473"/>
              <a:gd name="connsiteY13-3408" fmla="*/ 11 h 406"/>
              <a:gd name="connsiteX14-3409" fmla="*/ 269 w 473"/>
              <a:gd name="connsiteY14-3410" fmla="*/ 11 h 406"/>
              <a:gd name="connsiteX15-3411" fmla="*/ 279 w 473"/>
              <a:gd name="connsiteY15-3412" fmla="*/ 16 h 406"/>
              <a:gd name="connsiteX16-3413" fmla="*/ 285 w 473"/>
              <a:gd name="connsiteY16-3414" fmla="*/ 21 h 406"/>
              <a:gd name="connsiteX17-3415" fmla="*/ 290 w 473"/>
              <a:gd name="connsiteY17-3416" fmla="*/ 27 h 406"/>
              <a:gd name="connsiteX18-3417" fmla="*/ 295 w 473"/>
              <a:gd name="connsiteY18-3418" fmla="*/ 32 h 406"/>
              <a:gd name="connsiteX19-3419" fmla="*/ 300 w 473"/>
              <a:gd name="connsiteY19-3420" fmla="*/ 32 h 406"/>
              <a:gd name="connsiteX20-3421" fmla="*/ 300 w 473"/>
              <a:gd name="connsiteY20-3422" fmla="*/ 37 h 406"/>
              <a:gd name="connsiteX21-3423" fmla="*/ 300 w 473"/>
              <a:gd name="connsiteY21-3424" fmla="*/ 42 h 406"/>
              <a:gd name="connsiteX22-3425" fmla="*/ 306 w 473"/>
              <a:gd name="connsiteY22-3426" fmla="*/ 42 h 406"/>
              <a:gd name="connsiteX23-3427" fmla="*/ 300 w 473"/>
              <a:gd name="connsiteY23-3428" fmla="*/ 48 h 406"/>
              <a:gd name="connsiteX24-3429" fmla="*/ 300 w 473"/>
              <a:gd name="connsiteY24-3430" fmla="*/ 53 h 406"/>
              <a:gd name="connsiteX25-3431" fmla="*/ 295 w 473"/>
              <a:gd name="connsiteY25-3432" fmla="*/ 64 h 406"/>
              <a:gd name="connsiteX26-3433" fmla="*/ 290 w 473"/>
              <a:gd name="connsiteY26-3434" fmla="*/ 74 h 406"/>
              <a:gd name="connsiteX27-3435" fmla="*/ 279 w 473"/>
              <a:gd name="connsiteY27-3436" fmla="*/ 85 h 406"/>
              <a:gd name="connsiteX28-3437" fmla="*/ 274 w 473"/>
              <a:gd name="connsiteY28-3438" fmla="*/ 95 h 406"/>
              <a:gd name="connsiteX29-3439" fmla="*/ 258 w 473"/>
              <a:gd name="connsiteY29-3440" fmla="*/ 111 h 406"/>
              <a:gd name="connsiteX30-3441" fmla="*/ 248 w 473"/>
              <a:gd name="connsiteY30-3442" fmla="*/ 132 h 406"/>
              <a:gd name="connsiteX31-3443" fmla="*/ 216 w 473"/>
              <a:gd name="connsiteY31-3444" fmla="*/ 169 h 406"/>
              <a:gd name="connsiteX32-3445" fmla="*/ 190 w 473"/>
              <a:gd name="connsiteY32-3446" fmla="*/ 206 h 406"/>
              <a:gd name="connsiteX33-3447" fmla="*/ 163 w 473"/>
              <a:gd name="connsiteY33-3448" fmla="*/ 243 h 406"/>
              <a:gd name="connsiteX34-3449" fmla="*/ 137 w 473"/>
              <a:gd name="connsiteY34-3450" fmla="*/ 280 h 406"/>
              <a:gd name="connsiteX35-3451" fmla="*/ 121 w 473"/>
              <a:gd name="connsiteY35-3452" fmla="*/ 296 h 406"/>
              <a:gd name="connsiteX36-3453" fmla="*/ 111 w 473"/>
              <a:gd name="connsiteY36-3454" fmla="*/ 311 h 406"/>
              <a:gd name="connsiteX37-3455" fmla="*/ 100 w 473"/>
              <a:gd name="connsiteY37-3456" fmla="*/ 322 h 406"/>
              <a:gd name="connsiteX38-3457" fmla="*/ 95 w 473"/>
              <a:gd name="connsiteY38-3458" fmla="*/ 333 h 406"/>
              <a:gd name="connsiteX39-3459" fmla="*/ 90 w 473"/>
              <a:gd name="connsiteY39-3460" fmla="*/ 338 h 406"/>
              <a:gd name="connsiteX40-3461" fmla="*/ 84 w 473"/>
              <a:gd name="connsiteY40-3462" fmla="*/ 348 h 406"/>
              <a:gd name="connsiteX41-3463" fmla="*/ 84 w 473"/>
              <a:gd name="connsiteY41-3464" fmla="*/ 348 h 406"/>
              <a:gd name="connsiteX42-3465" fmla="*/ 84 w 473"/>
              <a:gd name="connsiteY42-3466" fmla="*/ 354 h 406"/>
              <a:gd name="connsiteX43-3467" fmla="*/ 90 w 473"/>
              <a:gd name="connsiteY43-3468" fmla="*/ 354 h 406"/>
              <a:gd name="connsiteX44-3469" fmla="*/ 95 w 473"/>
              <a:gd name="connsiteY44-3470" fmla="*/ 354 h 406"/>
              <a:gd name="connsiteX45-3471" fmla="*/ 100 w 473"/>
              <a:gd name="connsiteY45-3472" fmla="*/ 354 h 406"/>
              <a:gd name="connsiteX46-3473" fmla="*/ 111 w 473"/>
              <a:gd name="connsiteY46-3474" fmla="*/ 354 h 406"/>
              <a:gd name="connsiteX47-3475" fmla="*/ 121 w 473"/>
              <a:gd name="connsiteY47-3476" fmla="*/ 348 h 406"/>
              <a:gd name="connsiteX48-3477" fmla="*/ 137 w 473"/>
              <a:gd name="connsiteY48-3478" fmla="*/ 348 h 406"/>
              <a:gd name="connsiteX49-3479" fmla="*/ 153 w 473"/>
              <a:gd name="connsiteY49-3480" fmla="*/ 348 h 406"/>
              <a:gd name="connsiteX50-3481" fmla="*/ 174 w 473"/>
              <a:gd name="connsiteY50-3482" fmla="*/ 343 h 406"/>
              <a:gd name="connsiteX51-3483" fmla="*/ 216 w 473"/>
              <a:gd name="connsiteY51-3484" fmla="*/ 338 h 406"/>
              <a:gd name="connsiteX52-3485" fmla="*/ 258 w 473"/>
              <a:gd name="connsiteY52-3486" fmla="*/ 333 h 406"/>
              <a:gd name="connsiteX53-3487" fmla="*/ 295 w 473"/>
              <a:gd name="connsiteY53-3488" fmla="*/ 327 h 406"/>
              <a:gd name="connsiteX54-3489" fmla="*/ 332 w 473"/>
              <a:gd name="connsiteY54-3490" fmla="*/ 317 h 406"/>
              <a:gd name="connsiteX55-3491" fmla="*/ 348 w 473"/>
              <a:gd name="connsiteY55-3492" fmla="*/ 317 h 406"/>
              <a:gd name="connsiteX56-3493" fmla="*/ 364 w 473"/>
              <a:gd name="connsiteY56-3494" fmla="*/ 311 h 406"/>
              <a:gd name="connsiteX57-3495" fmla="*/ 374 w 473"/>
              <a:gd name="connsiteY57-3496" fmla="*/ 311 h 406"/>
              <a:gd name="connsiteX58-3497" fmla="*/ 390 w 473"/>
              <a:gd name="connsiteY58-3498" fmla="*/ 306 h 406"/>
              <a:gd name="connsiteX59-3499" fmla="*/ 406 w 473"/>
              <a:gd name="connsiteY59-3500" fmla="*/ 306 h 406"/>
              <a:gd name="connsiteX60-3501" fmla="*/ 469 w 473"/>
              <a:gd name="connsiteY60-3502" fmla="*/ 348 h 406"/>
              <a:gd name="connsiteX61-3503" fmla="*/ 464 w 473"/>
              <a:gd name="connsiteY61-3504" fmla="*/ 348 h 406"/>
              <a:gd name="connsiteX62-3505" fmla="*/ 458 w 473"/>
              <a:gd name="connsiteY62-3506" fmla="*/ 348 h 406"/>
              <a:gd name="connsiteX63-3507" fmla="*/ 453 w 473"/>
              <a:gd name="connsiteY63-3508" fmla="*/ 348 h 406"/>
              <a:gd name="connsiteX64-3509" fmla="*/ 443 w 473"/>
              <a:gd name="connsiteY64-3510" fmla="*/ 348 h 406"/>
              <a:gd name="connsiteX65-3511" fmla="*/ 432 w 473"/>
              <a:gd name="connsiteY65-3512" fmla="*/ 348 h 406"/>
              <a:gd name="connsiteX66-3513" fmla="*/ 416 w 473"/>
              <a:gd name="connsiteY66-3514" fmla="*/ 354 h 406"/>
              <a:gd name="connsiteX67-3515" fmla="*/ 400 w 473"/>
              <a:gd name="connsiteY67-3516" fmla="*/ 354 h 406"/>
              <a:gd name="connsiteX68-3517" fmla="*/ 379 w 473"/>
              <a:gd name="connsiteY68-3518" fmla="*/ 354 h 406"/>
              <a:gd name="connsiteX69-3519" fmla="*/ 353 w 473"/>
              <a:gd name="connsiteY69-3520" fmla="*/ 359 h 406"/>
              <a:gd name="connsiteX70-3521" fmla="*/ 327 w 473"/>
              <a:gd name="connsiteY70-3522" fmla="*/ 359 h 406"/>
              <a:gd name="connsiteX71-3523" fmla="*/ 295 w 473"/>
              <a:gd name="connsiteY71-3524" fmla="*/ 359 h 406"/>
              <a:gd name="connsiteX72-3525" fmla="*/ 269 w 473"/>
              <a:gd name="connsiteY72-3526" fmla="*/ 364 h 406"/>
              <a:gd name="connsiteX73-3527" fmla="*/ 248 w 473"/>
              <a:gd name="connsiteY73-3528" fmla="*/ 364 h 406"/>
              <a:gd name="connsiteX74-3529" fmla="*/ 221 w 473"/>
              <a:gd name="connsiteY74-3530" fmla="*/ 369 h 406"/>
              <a:gd name="connsiteX75-3531" fmla="*/ 200 w 473"/>
              <a:gd name="connsiteY75-3532" fmla="*/ 369 h 406"/>
              <a:gd name="connsiteX76-3533" fmla="*/ 184 w 473"/>
              <a:gd name="connsiteY76-3534" fmla="*/ 375 h 406"/>
              <a:gd name="connsiteX77-3535" fmla="*/ 163 w 473"/>
              <a:gd name="connsiteY77-3536" fmla="*/ 375 h 406"/>
              <a:gd name="connsiteX78-3537" fmla="*/ 148 w 473"/>
              <a:gd name="connsiteY78-3538" fmla="*/ 375 h 406"/>
              <a:gd name="connsiteX79-3539" fmla="*/ 137 w 473"/>
              <a:gd name="connsiteY79-3540" fmla="*/ 380 h 406"/>
              <a:gd name="connsiteX80-3541" fmla="*/ 121 w 473"/>
              <a:gd name="connsiteY80-3542" fmla="*/ 380 h 406"/>
              <a:gd name="connsiteX81-3543" fmla="*/ 111 w 473"/>
              <a:gd name="connsiteY81-3544" fmla="*/ 385 h 406"/>
              <a:gd name="connsiteX82-3545" fmla="*/ 100 w 473"/>
              <a:gd name="connsiteY82-3546" fmla="*/ 385 h 406"/>
              <a:gd name="connsiteX83-3547" fmla="*/ 90 w 473"/>
              <a:gd name="connsiteY83-3548" fmla="*/ 391 h 406"/>
              <a:gd name="connsiteX84-3549" fmla="*/ 84 w 473"/>
              <a:gd name="connsiteY84-3550" fmla="*/ 391 h 406"/>
              <a:gd name="connsiteX85-3551" fmla="*/ 69 w 473"/>
              <a:gd name="connsiteY85-3552" fmla="*/ 396 h 406"/>
              <a:gd name="connsiteX86-3553" fmla="*/ 53 w 473"/>
              <a:gd name="connsiteY86-3554" fmla="*/ 401 h 406"/>
              <a:gd name="connsiteX87-3555" fmla="*/ 48 w 473"/>
              <a:gd name="connsiteY87-3556" fmla="*/ 406 h 406"/>
              <a:gd name="connsiteX88-3557" fmla="*/ 37 w 473"/>
              <a:gd name="connsiteY88-3558" fmla="*/ 406 h 406"/>
              <a:gd name="connsiteX89-3559" fmla="*/ 32 w 473"/>
              <a:gd name="connsiteY89-3560" fmla="*/ 406 h 406"/>
              <a:gd name="connsiteX90-3561" fmla="*/ 26 w 473"/>
              <a:gd name="connsiteY90-3562" fmla="*/ 401 h 406"/>
              <a:gd name="connsiteX91-3563" fmla="*/ 21 w 473"/>
              <a:gd name="connsiteY91-3564" fmla="*/ 401 h 406"/>
              <a:gd name="connsiteX92-3565" fmla="*/ 16 w 473"/>
              <a:gd name="connsiteY92-3566" fmla="*/ 396 h 406"/>
              <a:gd name="connsiteX93-3567" fmla="*/ 11 w 473"/>
              <a:gd name="connsiteY93-3568" fmla="*/ 391 h 406"/>
              <a:gd name="connsiteX94-3569" fmla="*/ 5 w 473"/>
              <a:gd name="connsiteY94-3570" fmla="*/ 385 h 406"/>
              <a:gd name="connsiteX95-3571" fmla="*/ 0 w 473"/>
              <a:gd name="connsiteY95-3572" fmla="*/ 380 h 406"/>
              <a:gd name="connsiteX96-3573" fmla="*/ 0 w 473"/>
              <a:gd name="connsiteY96-3574" fmla="*/ 375 h 406"/>
              <a:gd name="connsiteX97-3575" fmla="*/ 0 w 473"/>
              <a:gd name="connsiteY97-3576" fmla="*/ 369 h 406"/>
              <a:gd name="connsiteX98-3577" fmla="*/ 0 w 473"/>
              <a:gd name="connsiteY98-3578" fmla="*/ 364 h 406"/>
              <a:gd name="connsiteX99-3579" fmla="*/ 5 w 473"/>
              <a:gd name="connsiteY99-3580" fmla="*/ 359 h 406"/>
              <a:gd name="connsiteX100-3581" fmla="*/ 11 w 473"/>
              <a:gd name="connsiteY100-3582" fmla="*/ 354 h 406"/>
              <a:gd name="connsiteX101-3583" fmla="*/ 21 w 473"/>
              <a:gd name="connsiteY101-3584" fmla="*/ 348 h 406"/>
              <a:gd name="connsiteX102-3585" fmla="*/ 26 w 473"/>
              <a:gd name="connsiteY102-3586" fmla="*/ 343 h 406"/>
              <a:gd name="connsiteX103-3587" fmla="*/ 32 w 473"/>
              <a:gd name="connsiteY103-3588" fmla="*/ 338 h 406"/>
              <a:gd name="connsiteX104-3589" fmla="*/ 42 w 473"/>
              <a:gd name="connsiteY104-3590" fmla="*/ 333 h 406"/>
              <a:gd name="connsiteX105-3591" fmla="*/ 53 w 473"/>
              <a:gd name="connsiteY105-3592" fmla="*/ 322 h 406"/>
              <a:gd name="connsiteX106-3593" fmla="*/ 58 w 473"/>
              <a:gd name="connsiteY106-3594" fmla="*/ 311 h 406"/>
              <a:gd name="connsiteX107-3595" fmla="*/ 69 w 473"/>
              <a:gd name="connsiteY107-3596" fmla="*/ 301 h 406"/>
              <a:gd name="connsiteX108-3597" fmla="*/ 79 w 473"/>
              <a:gd name="connsiteY108-3598" fmla="*/ 285 h 406"/>
              <a:gd name="connsiteX109-3599" fmla="*/ 95 w 473"/>
              <a:gd name="connsiteY109-3600" fmla="*/ 269 h 406"/>
              <a:gd name="connsiteX110-3601" fmla="*/ 116 w 473"/>
              <a:gd name="connsiteY110-3602" fmla="*/ 232 h 406"/>
              <a:gd name="connsiteX111-3603" fmla="*/ 142 w 473"/>
              <a:gd name="connsiteY111-3604" fmla="*/ 201 h 406"/>
              <a:gd name="connsiteX112-3605" fmla="*/ 163 w 473"/>
              <a:gd name="connsiteY112-3606" fmla="*/ 169 h 406"/>
              <a:gd name="connsiteX113-3607" fmla="*/ 184 w 473"/>
              <a:gd name="connsiteY113-3608" fmla="*/ 132 h 406"/>
              <a:gd name="connsiteX114-3609" fmla="*/ 190 w 473"/>
              <a:gd name="connsiteY114-3610" fmla="*/ 116 h 406"/>
              <a:gd name="connsiteX115-3611" fmla="*/ 200 w 473"/>
              <a:gd name="connsiteY115-3612" fmla="*/ 100 h 406"/>
              <a:gd name="connsiteX116-3613" fmla="*/ 206 w 473"/>
              <a:gd name="connsiteY116-3614" fmla="*/ 90 h 406"/>
              <a:gd name="connsiteX117-3615" fmla="*/ 211 w 473"/>
              <a:gd name="connsiteY117-3616" fmla="*/ 79 h 406"/>
              <a:gd name="connsiteX118-3617" fmla="*/ 216 w 473"/>
              <a:gd name="connsiteY118-3618" fmla="*/ 69 h 406"/>
              <a:gd name="connsiteX119-3619" fmla="*/ 221 w 473"/>
              <a:gd name="connsiteY119-3620" fmla="*/ 58 h 406"/>
              <a:gd name="connsiteX120-3621" fmla="*/ 221 w 473"/>
              <a:gd name="connsiteY120-3622" fmla="*/ 53 h 406"/>
              <a:gd name="connsiteX121-3623" fmla="*/ 227 w 473"/>
              <a:gd name="connsiteY121-3624" fmla="*/ 48 h 406"/>
              <a:gd name="connsiteX122-3625" fmla="*/ 227 w 473"/>
              <a:gd name="connsiteY122-3626" fmla="*/ 48 h 406"/>
              <a:gd name="connsiteX0-3627" fmla="*/ 227 w 473"/>
              <a:gd name="connsiteY0-3628" fmla="*/ 48 h 406"/>
              <a:gd name="connsiteX1-3629" fmla="*/ 227 w 473"/>
              <a:gd name="connsiteY1-3630" fmla="*/ 42 h 406"/>
              <a:gd name="connsiteX2-3631" fmla="*/ 227 w 473"/>
              <a:gd name="connsiteY2-3632" fmla="*/ 32 h 406"/>
              <a:gd name="connsiteX3-3633" fmla="*/ 227 w 473"/>
              <a:gd name="connsiteY3-3634" fmla="*/ 27 h 406"/>
              <a:gd name="connsiteX4-3635" fmla="*/ 221 w 473"/>
              <a:gd name="connsiteY4-3636" fmla="*/ 21 h 406"/>
              <a:gd name="connsiteX5-3637" fmla="*/ 216 w 473"/>
              <a:gd name="connsiteY5-3638" fmla="*/ 11 h 406"/>
              <a:gd name="connsiteX6-3639" fmla="*/ 216 w 473"/>
              <a:gd name="connsiteY6-3640" fmla="*/ 6 h 406"/>
              <a:gd name="connsiteX7-3641" fmla="*/ 221 w 473"/>
              <a:gd name="connsiteY7-3642" fmla="*/ 6 h 406"/>
              <a:gd name="connsiteX8-3643" fmla="*/ 221 w 473"/>
              <a:gd name="connsiteY8-3644" fmla="*/ 0 h 406"/>
              <a:gd name="connsiteX9-3645" fmla="*/ 227 w 473"/>
              <a:gd name="connsiteY9-3646" fmla="*/ 0 h 406"/>
              <a:gd name="connsiteX10-3647" fmla="*/ 232 w 473"/>
              <a:gd name="connsiteY10-3648" fmla="*/ 0 h 406"/>
              <a:gd name="connsiteX11-3649" fmla="*/ 242 w 473"/>
              <a:gd name="connsiteY11-3650" fmla="*/ 0 h 406"/>
              <a:gd name="connsiteX12-3651" fmla="*/ 253 w 473"/>
              <a:gd name="connsiteY12-3652" fmla="*/ 6 h 406"/>
              <a:gd name="connsiteX13-3653" fmla="*/ 264 w 473"/>
              <a:gd name="connsiteY13-3654" fmla="*/ 11 h 406"/>
              <a:gd name="connsiteX14-3655" fmla="*/ 269 w 473"/>
              <a:gd name="connsiteY14-3656" fmla="*/ 11 h 406"/>
              <a:gd name="connsiteX15-3657" fmla="*/ 279 w 473"/>
              <a:gd name="connsiteY15-3658" fmla="*/ 16 h 406"/>
              <a:gd name="connsiteX16-3659" fmla="*/ 285 w 473"/>
              <a:gd name="connsiteY16-3660" fmla="*/ 21 h 406"/>
              <a:gd name="connsiteX17-3661" fmla="*/ 290 w 473"/>
              <a:gd name="connsiteY17-3662" fmla="*/ 27 h 406"/>
              <a:gd name="connsiteX18-3663" fmla="*/ 295 w 473"/>
              <a:gd name="connsiteY18-3664" fmla="*/ 32 h 406"/>
              <a:gd name="connsiteX19-3665" fmla="*/ 300 w 473"/>
              <a:gd name="connsiteY19-3666" fmla="*/ 32 h 406"/>
              <a:gd name="connsiteX20-3667" fmla="*/ 300 w 473"/>
              <a:gd name="connsiteY20-3668" fmla="*/ 37 h 406"/>
              <a:gd name="connsiteX21-3669" fmla="*/ 300 w 473"/>
              <a:gd name="connsiteY21-3670" fmla="*/ 42 h 406"/>
              <a:gd name="connsiteX22-3671" fmla="*/ 306 w 473"/>
              <a:gd name="connsiteY22-3672" fmla="*/ 42 h 406"/>
              <a:gd name="connsiteX23-3673" fmla="*/ 300 w 473"/>
              <a:gd name="connsiteY23-3674" fmla="*/ 48 h 406"/>
              <a:gd name="connsiteX24-3675" fmla="*/ 300 w 473"/>
              <a:gd name="connsiteY24-3676" fmla="*/ 53 h 406"/>
              <a:gd name="connsiteX25-3677" fmla="*/ 295 w 473"/>
              <a:gd name="connsiteY25-3678" fmla="*/ 64 h 406"/>
              <a:gd name="connsiteX26-3679" fmla="*/ 290 w 473"/>
              <a:gd name="connsiteY26-3680" fmla="*/ 74 h 406"/>
              <a:gd name="connsiteX27-3681" fmla="*/ 279 w 473"/>
              <a:gd name="connsiteY27-3682" fmla="*/ 85 h 406"/>
              <a:gd name="connsiteX28-3683" fmla="*/ 274 w 473"/>
              <a:gd name="connsiteY28-3684" fmla="*/ 95 h 406"/>
              <a:gd name="connsiteX29-3685" fmla="*/ 258 w 473"/>
              <a:gd name="connsiteY29-3686" fmla="*/ 111 h 406"/>
              <a:gd name="connsiteX30-3687" fmla="*/ 248 w 473"/>
              <a:gd name="connsiteY30-3688" fmla="*/ 132 h 406"/>
              <a:gd name="connsiteX31-3689" fmla="*/ 216 w 473"/>
              <a:gd name="connsiteY31-3690" fmla="*/ 169 h 406"/>
              <a:gd name="connsiteX32-3691" fmla="*/ 190 w 473"/>
              <a:gd name="connsiteY32-3692" fmla="*/ 206 h 406"/>
              <a:gd name="connsiteX33-3693" fmla="*/ 163 w 473"/>
              <a:gd name="connsiteY33-3694" fmla="*/ 243 h 406"/>
              <a:gd name="connsiteX34-3695" fmla="*/ 137 w 473"/>
              <a:gd name="connsiteY34-3696" fmla="*/ 280 h 406"/>
              <a:gd name="connsiteX35-3697" fmla="*/ 121 w 473"/>
              <a:gd name="connsiteY35-3698" fmla="*/ 296 h 406"/>
              <a:gd name="connsiteX36-3699" fmla="*/ 111 w 473"/>
              <a:gd name="connsiteY36-3700" fmla="*/ 311 h 406"/>
              <a:gd name="connsiteX37-3701" fmla="*/ 100 w 473"/>
              <a:gd name="connsiteY37-3702" fmla="*/ 322 h 406"/>
              <a:gd name="connsiteX38-3703" fmla="*/ 95 w 473"/>
              <a:gd name="connsiteY38-3704" fmla="*/ 333 h 406"/>
              <a:gd name="connsiteX39-3705" fmla="*/ 90 w 473"/>
              <a:gd name="connsiteY39-3706" fmla="*/ 338 h 406"/>
              <a:gd name="connsiteX40-3707" fmla="*/ 84 w 473"/>
              <a:gd name="connsiteY40-3708" fmla="*/ 348 h 406"/>
              <a:gd name="connsiteX41-3709" fmla="*/ 84 w 473"/>
              <a:gd name="connsiteY41-3710" fmla="*/ 348 h 406"/>
              <a:gd name="connsiteX42-3711" fmla="*/ 84 w 473"/>
              <a:gd name="connsiteY42-3712" fmla="*/ 354 h 406"/>
              <a:gd name="connsiteX43-3713" fmla="*/ 90 w 473"/>
              <a:gd name="connsiteY43-3714" fmla="*/ 354 h 406"/>
              <a:gd name="connsiteX44-3715" fmla="*/ 95 w 473"/>
              <a:gd name="connsiteY44-3716" fmla="*/ 354 h 406"/>
              <a:gd name="connsiteX45-3717" fmla="*/ 100 w 473"/>
              <a:gd name="connsiteY45-3718" fmla="*/ 354 h 406"/>
              <a:gd name="connsiteX46-3719" fmla="*/ 111 w 473"/>
              <a:gd name="connsiteY46-3720" fmla="*/ 354 h 406"/>
              <a:gd name="connsiteX47-3721" fmla="*/ 121 w 473"/>
              <a:gd name="connsiteY47-3722" fmla="*/ 348 h 406"/>
              <a:gd name="connsiteX48-3723" fmla="*/ 137 w 473"/>
              <a:gd name="connsiteY48-3724" fmla="*/ 348 h 406"/>
              <a:gd name="connsiteX49-3725" fmla="*/ 153 w 473"/>
              <a:gd name="connsiteY49-3726" fmla="*/ 348 h 406"/>
              <a:gd name="connsiteX50-3727" fmla="*/ 174 w 473"/>
              <a:gd name="connsiteY50-3728" fmla="*/ 343 h 406"/>
              <a:gd name="connsiteX51-3729" fmla="*/ 216 w 473"/>
              <a:gd name="connsiteY51-3730" fmla="*/ 338 h 406"/>
              <a:gd name="connsiteX52-3731" fmla="*/ 258 w 473"/>
              <a:gd name="connsiteY52-3732" fmla="*/ 333 h 406"/>
              <a:gd name="connsiteX53-3733" fmla="*/ 295 w 473"/>
              <a:gd name="connsiteY53-3734" fmla="*/ 327 h 406"/>
              <a:gd name="connsiteX54-3735" fmla="*/ 332 w 473"/>
              <a:gd name="connsiteY54-3736" fmla="*/ 317 h 406"/>
              <a:gd name="connsiteX55-3737" fmla="*/ 348 w 473"/>
              <a:gd name="connsiteY55-3738" fmla="*/ 317 h 406"/>
              <a:gd name="connsiteX56-3739" fmla="*/ 364 w 473"/>
              <a:gd name="connsiteY56-3740" fmla="*/ 311 h 406"/>
              <a:gd name="connsiteX57-3741" fmla="*/ 374 w 473"/>
              <a:gd name="connsiteY57-3742" fmla="*/ 311 h 406"/>
              <a:gd name="connsiteX58-3743" fmla="*/ 390 w 473"/>
              <a:gd name="connsiteY58-3744" fmla="*/ 306 h 406"/>
              <a:gd name="connsiteX59-3745" fmla="*/ 469 w 473"/>
              <a:gd name="connsiteY59-3746" fmla="*/ 348 h 406"/>
              <a:gd name="connsiteX60-3747" fmla="*/ 464 w 473"/>
              <a:gd name="connsiteY60-3748" fmla="*/ 348 h 406"/>
              <a:gd name="connsiteX61-3749" fmla="*/ 458 w 473"/>
              <a:gd name="connsiteY61-3750" fmla="*/ 348 h 406"/>
              <a:gd name="connsiteX62-3751" fmla="*/ 453 w 473"/>
              <a:gd name="connsiteY62-3752" fmla="*/ 348 h 406"/>
              <a:gd name="connsiteX63-3753" fmla="*/ 443 w 473"/>
              <a:gd name="connsiteY63-3754" fmla="*/ 348 h 406"/>
              <a:gd name="connsiteX64-3755" fmla="*/ 432 w 473"/>
              <a:gd name="connsiteY64-3756" fmla="*/ 348 h 406"/>
              <a:gd name="connsiteX65-3757" fmla="*/ 416 w 473"/>
              <a:gd name="connsiteY65-3758" fmla="*/ 354 h 406"/>
              <a:gd name="connsiteX66-3759" fmla="*/ 400 w 473"/>
              <a:gd name="connsiteY66-3760" fmla="*/ 354 h 406"/>
              <a:gd name="connsiteX67-3761" fmla="*/ 379 w 473"/>
              <a:gd name="connsiteY67-3762" fmla="*/ 354 h 406"/>
              <a:gd name="connsiteX68-3763" fmla="*/ 353 w 473"/>
              <a:gd name="connsiteY68-3764" fmla="*/ 359 h 406"/>
              <a:gd name="connsiteX69-3765" fmla="*/ 327 w 473"/>
              <a:gd name="connsiteY69-3766" fmla="*/ 359 h 406"/>
              <a:gd name="connsiteX70-3767" fmla="*/ 295 w 473"/>
              <a:gd name="connsiteY70-3768" fmla="*/ 359 h 406"/>
              <a:gd name="connsiteX71-3769" fmla="*/ 269 w 473"/>
              <a:gd name="connsiteY71-3770" fmla="*/ 364 h 406"/>
              <a:gd name="connsiteX72-3771" fmla="*/ 248 w 473"/>
              <a:gd name="connsiteY72-3772" fmla="*/ 364 h 406"/>
              <a:gd name="connsiteX73-3773" fmla="*/ 221 w 473"/>
              <a:gd name="connsiteY73-3774" fmla="*/ 369 h 406"/>
              <a:gd name="connsiteX74-3775" fmla="*/ 200 w 473"/>
              <a:gd name="connsiteY74-3776" fmla="*/ 369 h 406"/>
              <a:gd name="connsiteX75-3777" fmla="*/ 184 w 473"/>
              <a:gd name="connsiteY75-3778" fmla="*/ 375 h 406"/>
              <a:gd name="connsiteX76-3779" fmla="*/ 163 w 473"/>
              <a:gd name="connsiteY76-3780" fmla="*/ 375 h 406"/>
              <a:gd name="connsiteX77-3781" fmla="*/ 148 w 473"/>
              <a:gd name="connsiteY77-3782" fmla="*/ 375 h 406"/>
              <a:gd name="connsiteX78-3783" fmla="*/ 137 w 473"/>
              <a:gd name="connsiteY78-3784" fmla="*/ 380 h 406"/>
              <a:gd name="connsiteX79-3785" fmla="*/ 121 w 473"/>
              <a:gd name="connsiteY79-3786" fmla="*/ 380 h 406"/>
              <a:gd name="connsiteX80-3787" fmla="*/ 111 w 473"/>
              <a:gd name="connsiteY80-3788" fmla="*/ 385 h 406"/>
              <a:gd name="connsiteX81-3789" fmla="*/ 100 w 473"/>
              <a:gd name="connsiteY81-3790" fmla="*/ 385 h 406"/>
              <a:gd name="connsiteX82-3791" fmla="*/ 90 w 473"/>
              <a:gd name="connsiteY82-3792" fmla="*/ 391 h 406"/>
              <a:gd name="connsiteX83-3793" fmla="*/ 84 w 473"/>
              <a:gd name="connsiteY83-3794" fmla="*/ 391 h 406"/>
              <a:gd name="connsiteX84-3795" fmla="*/ 69 w 473"/>
              <a:gd name="connsiteY84-3796" fmla="*/ 396 h 406"/>
              <a:gd name="connsiteX85-3797" fmla="*/ 53 w 473"/>
              <a:gd name="connsiteY85-3798" fmla="*/ 401 h 406"/>
              <a:gd name="connsiteX86-3799" fmla="*/ 48 w 473"/>
              <a:gd name="connsiteY86-3800" fmla="*/ 406 h 406"/>
              <a:gd name="connsiteX87-3801" fmla="*/ 37 w 473"/>
              <a:gd name="connsiteY87-3802" fmla="*/ 406 h 406"/>
              <a:gd name="connsiteX88-3803" fmla="*/ 32 w 473"/>
              <a:gd name="connsiteY88-3804" fmla="*/ 406 h 406"/>
              <a:gd name="connsiteX89-3805" fmla="*/ 26 w 473"/>
              <a:gd name="connsiteY89-3806" fmla="*/ 401 h 406"/>
              <a:gd name="connsiteX90-3807" fmla="*/ 21 w 473"/>
              <a:gd name="connsiteY90-3808" fmla="*/ 401 h 406"/>
              <a:gd name="connsiteX91-3809" fmla="*/ 16 w 473"/>
              <a:gd name="connsiteY91-3810" fmla="*/ 396 h 406"/>
              <a:gd name="connsiteX92-3811" fmla="*/ 11 w 473"/>
              <a:gd name="connsiteY92-3812" fmla="*/ 391 h 406"/>
              <a:gd name="connsiteX93-3813" fmla="*/ 5 w 473"/>
              <a:gd name="connsiteY93-3814" fmla="*/ 385 h 406"/>
              <a:gd name="connsiteX94-3815" fmla="*/ 0 w 473"/>
              <a:gd name="connsiteY94-3816" fmla="*/ 380 h 406"/>
              <a:gd name="connsiteX95-3817" fmla="*/ 0 w 473"/>
              <a:gd name="connsiteY95-3818" fmla="*/ 375 h 406"/>
              <a:gd name="connsiteX96-3819" fmla="*/ 0 w 473"/>
              <a:gd name="connsiteY96-3820" fmla="*/ 369 h 406"/>
              <a:gd name="connsiteX97-3821" fmla="*/ 0 w 473"/>
              <a:gd name="connsiteY97-3822" fmla="*/ 364 h 406"/>
              <a:gd name="connsiteX98-3823" fmla="*/ 5 w 473"/>
              <a:gd name="connsiteY98-3824" fmla="*/ 359 h 406"/>
              <a:gd name="connsiteX99-3825" fmla="*/ 11 w 473"/>
              <a:gd name="connsiteY99-3826" fmla="*/ 354 h 406"/>
              <a:gd name="connsiteX100-3827" fmla="*/ 21 w 473"/>
              <a:gd name="connsiteY100-3828" fmla="*/ 348 h 406"/>
              <a:gd name="connsiteX101-3829" fmla="*/ 26 w 473"/>
              <a:gd name="connsiteY101-3830" fmla="*/ 343 h 406"/>
              <a:gd name="connsiteX102-3831" fmla="*/ 32 w 473"/>
              <a:gd name="connsiteY102-3832" fmla="*/ 338 h 406"/>
              <a:gd name="connsiteX103-3833" fmla="*/ 42 w 473"/>
              <a:gd name="connsiteY103-3834" fmla="*/ 333 h 406"/>
              <a:gd name="connsiteX104-3835" fmla="*/ 53 w 473"/>
              <a:gd name="connsiteY104-3836" fmla="*/ 322 h 406"/>
              <a:gd name="connsiteX105-3837" fmla="*/ 58 w 473"/>
              <a:gd name="connsiteY105-3838" fmla="*/ 311 h 406"/>
              <a:gd name="connsiteX106-3839" fmla="*/ 69 w 473"/>
              <a:gd name="connsiteY106-3840" fmla="*/ 301 h 406"/>
              <a:gd name="connsiteX107-3841" fmla="*/ 79 w 473"/>
              <a:gd name="connsiteY107-3842" fmla="*/ 285 h 406"/>
              <a:gd name="connsiteX108-3843" fmla="*/ 95 w 473"/>
              <a:gd name="connsiteY108-3844" fmla="*/ 269 h 406"/>
              <a:gd name="connsiteX109-3845" fmla="*/ 116 w 473"/>
              <a:gd name="connsiteY109-3846" fmla="*/ 232 h 406"/>
              <a:gd name="connsiteX110-3847" fmla="*/ 142 w 473"/>
              <a:gd name="connsiteY110-3848" fmla="*/ 201 h 406"/>
              <a:gd name="connsiteX111-3849" fmla="*/ 163 w 473"/>
              <a:gd name="connsiteY111-3850" fmla="*/ 169 h 406"/>
              <a:gd name="connsiteX112-3851" fmla="*/ 184 w 473"/>
              <a:gd name="connsiteY112-3852" fmla="*/ 132 h 406"/>
              <a:gd name="connsiteX113-3853" fmla="*/ 190 w 473"/>
              <a:gd name="connsiteY113-3854" fmla="*/ 116 h 406"/>
              <a:gd name="connsiteX114-3855" fmla="*/ 200 w 473"/>
              <a:gd name="connsiteY114-3856" fmla="*/ 100 h 406"/>
              <a:gd name="connsiteX115-3857" fmla="*/ 206 w 473"/>
              <a:gd name="connsiteY115-3858" fmla="*/ 90 h 406"/>
              <a:gd name="connsiteX116-3859" fmla="*/ 211 w 473"/>
              <a:gd name="connsiteY116-3860" fmla="*/ 79 h 406"/>
              <a:gd name="connsiteX117-3861" fmla="*/ 216 w 473"/>
              <a:gd name="connsiteY117-3862" fmla="*/ 69 h 406"/>
              <a:gd name="connsiteX118-3863" fmla="*/ 221 w 473"/>
              <a:gd name="connsiteY118-3864" fmla="*/ 58 h 406"/>
              <a:gd name="connsiteX119-3865" fmla="*/ 221 w 473"/>
              <a:gd name="connsiteY119-3866" fmla="*/ 53 h 406"/>
              <a:gd name="connsiteX120-3867" fmla="*/ 227 w 473"/>
              <a:gd name="connsiteY120-3868" fmla="*/ 48 h 406"/>
              <a:gd name="connsiteX121-3869" fmla="*/ 227 w 473"/>
              <a:gd name="connsiteY121-3870" fmla="*/ 48 h 406"/>
              <a:gd name="connsiteX0-3871" fmla="*/ 227 w 484"/>
              <a:gd name="connsiteY0-3872" fmla="*/ 48 h 406"/>
              <a:gd name="connsiteX1-3873" fmla="*/ 227 w 484"/>
              <a:gd name="connsiteY1-3874" fmla="*/ 42 h 406"/>
              <a:gd name="connsiteX2-3875" fmla="*/ 227 w 484"/>
              <a:gd name="connsiteY2-3876" fmla="*/ 32 h 406"/>
              <a:gd name="connsiteX3-3877" fmla="*/ 227 w 484"/>
              <a:gd name="connsiteY3-3878" fmla="*/ 27 h 406"/>
              <a:gd name="connsiteX4-3879" fmla="*/ 221 w 484"/>
              <a:gd name="connsiteY4-3880" fmla="*/ 21 h 406"/>
              <a:gd name="connsiteX5-3881" fmla="*/ 216 w 484"/>
              <a:gd name="connsiteY5-3882" fmla="*/ 11 h 406"/>
              <a:gd name="connsiteX6-3883" fmla="*/ 216 w 484"/>
              <a:gd name="connsiteY6-3884" fmla="*/ 6 h 406"/>
              <a:gd name="connsiteX7-3885" fmla="*/ 221 w 484"/>
              <a:gd name="connsiteY7-3886" fmla="*/ 6 h 406"/>
              <a:gd name="connsiteX8-3887" fmla="*/ 221 w 484"/>
              <a:gd name="connsiteY8-3888" fmla="*/ 0 h 406"/>
              <a:gd name="connsiteX9-3889" fmla="*/ 227 w 484"/>
              <a:gd name="connsiteY9-3890" fmla="*/ 0 h 406"/>
              <a:gd name="connsiteX10-3891" fmla="*/ 232 w 484"/>
              <a:gd name="connsiteY10-3892" fmla="*/ 0 h 406"/>
              <a:gd name="connsiteX11-3893" fmla="*/ 242 w 484"/>
              <a:gd name="connsiteY11-3894" fmla="*/ 0 h 406"/>
              <a:gd name="connsiteX12-3895" fmla="*/ 253 w 484"/>
              <a:gd name="connsiteY12-3896" fmla="*/ 6 h 406"/>
              <a:gd name="connsiteX13-3897" fmla="*/ 264 w 484"/>
              <a:gd name="connsiteY13-3898" fmla="*/ 11 h 406"/>
              <a:gd name="connsiteX14-3899" fmla="*/ 269 w 484"/>
              <a:gd name="connsiteY14-3900" fmla="*/ 11 h 406"/>
              <a:gd name="connsiteX15-3901" fmla="*/ 279 w 484"/>
              <a:gd name="connsiteY15-3902" fmla="*/ 16 h 406"/>
              <a:gd name="connsiteX16-3903" fmla="*/ 285 w 484"/>
              <a:gd name="connsiteY16-3904" fmla="*/ 21 h 406"/>
              <a:gd name="connsiteX17-3905" fmla="*/ 290 w 484"/>
              <a:gd name="connsiteY17-3906" fmla="*/ 27 h 406"/>
              <a:gd name="connsiteX18-3907" fmla="*/ 295 w 484"/>
              <a:gd name="connsiteY18-3908" fmla="*/ 32 h 406"/>
              <a:gd name="connsiteX19-3909" fmla="*/ 300 w 484"/>
              <a:gd name="connsiteY19-3910" fmla="*/ 32 h 406"/>
              <a:gd name="connsiteX20-3911" fmla="*/ 300 w 484"/>
              <a:gd name="connsiteY20-3912" fmla="*/ 37 h 406"/>
              <a:gd name="connsiteX21-3913" fmla="*/ 300 w 484"/>
              <a:gd name="connsiteY21-3914" fmla="*/ 42 h 406"/>
              <a:gd name="connsiteX22-3915" fmla="*/ 306 w 484"/>
              <a:gd name="connsiteY22-3916" fmla="*/ 42 h 406"/>
              <a:gd name="connsiteX23-3917" fmla="*/ 300 w 484"/>
              <a:gd name="connsiteY23-3918" fmla="*/ 48 h 406"/>
              <a:gd name="connsiteX24-3919" fmla="*/ 300 w 484"/>
              <a:gd name="connsiteY24-3920" fmla="*/ 53 h 406"/>
              <a:gd name="connsiteX25-3921" fmla="*/ 295 w 484"/>
              <a:gd name="connsiteY25-3922" fmla="*/ 64 h 406"/>
              <a:gd name="connsiteX26-3923" fmla="*/ 290 w 484"/>
              <a:gd name="connsiteY26-3924" fmla="*/ 74 h 406"/>
              <a:gd name="connsiteX27-3925" fmla="*/ 279 w 484"/>
              <a:gd name="connsiteY27-3926" fmla="*/ 85 h 406"/>
              <a:gd name="connsiteX28-3927" fmla="*/ 274 w 484"/>
              <a:gd name="connsiteY28-3928" fmla="*/ 95 h 406"/>
              <a:gd name="connsiteX29-3929" fmla="*/ 258 w 484"/>
              <a:gd name="connsiteY29-3930" fmla="*/ 111 h 406"/>
              <a:gd name="connsiteX30-3931" fmla="*/ 248 w 484"/>
              <a:gd name="connsiteY30-3932" fmla="*/ 132 h 406"/>
              <a:gd name="connsiteX31-3933" fmla="*/ 216 w 484"/>
              <a:gd name="connsiteY31-3934" fmla="*/ 169 h 406"/>
              <a:gd name="connsiteX32-3935" fmla="*/ 190 w 484"/>
              <a:gd name="connsiteY32-3936" fmla="*/ 206 h 406"/>
              <a:gd name="connsiteX33-3937" fmla="*/ 163 w 484"/>
              <a:gd name="connsiteY33-3938" fmla="*/ 243 h 406"/>
              <a:gd name="connsiteX34-3939" fmla="*/ 137 w 484"/>
              <a:gd name="connsiteY34-3940" fmla="*/ 280 h 406"/>
              <a:gd name="connsiteX35-3941" fmla="*/ 121 w 484"/>
              <a:gd name="connsiteY35-3942" fmla="*/ 296 h 406"/>
              <a:gd name="connsiteX36-3943" fmla="*/ 111 w 484"/>
              <a:gd name="connsiteY36-3944" fmla="*/ 311 h 406"/>
              <a:gd name="connsiteX37-3945" fmla="*/ 100 w 484"/>
              <a:gd name="connsiteY37-3946" fmla="*/ 322 h 406"/>
              <a:gd name="connsiteX38-3947" fmla="*/ 95 w 484"/>
              <a:gd name="connsiteY38-3948" fmla="*/ 333 h 406"/>
              <a:gd name="connsiteX39-3949" fmla="*/ 90 w 484"/>
              <a:gd name="connsiteY39-3950" fmla="*/ 338 h 406"/>
              <a:gd name="connsiteX40-3951" fmla="*/ 84 w 484"/>
              <a:gd name="connsiteY40-3952" fmla="*/ 348 h 406"/>
              <a:gd name="connsiteX41-3953" fmla="*/ 84 w 484"/>
              <a:gd name="connsiteY41-3954" fmla="*/ 348 h 406"/>
              <a:gd name="connsiteX42-3955" fmla="*/ 84 w 484"/>
              <a:gd name="connsiteY42-3956" fmla="*/ 354 h 406"/>
              <a:gd name="connsiteX43-3957" fmla="*/ 90 w 484"/>
              <a:gd name="connsiteY43-3958" fmla="*/ 354 h 406"/>
              <a:gd name="connsiteX44-3959" fmla="*/ 95 w 484"/>
              <a:gd name="connsiteY44-3960" fmla="*/ 354 h 406"/>
              <a:gd name="connsiteX45-3961" fmla="*/ 100 w 484"/>
              <a:gd name="connsiteY45-3962" fmla="*/ 354 h 406"/>
              <a:gd name="connsiteX46-3963" fmla="*/ 111 w 484"/>
              <a:gd name="connsiteY46-3964" fmla="*/ 354 h 406"/>
              <a:gd name="connsiteX47-3965" fmla="*/ 121 w 484"/>
              <a:gd name="connsiteY47-3966" fmla="*/ 348 h 406"/>
              <a:gd name="connsiteX48-3967" fmla="*/ 137 w 484"/>
              <a:gd name="connsiteY48-3968" fmla="*/ 348 h 406"/>
              <a:gd name="connsiteX49-3969" fmla="*/ 153 w 484"/>
              <a:gd name="connsiteY49-3970" fmla="*/ 348 h 406"/>
              <a:gd name="connsiteX50-3971" fmla="*/ 174 w 484"/>
              <a:gd name="connsiteY50-3972" fmla="*/ 343 h 406"/>
              <a:gd name="connsiteX51-3973" fmla="*/ 216 w 484"/>
              <a:gd name="connsiteY51-3974" fmla="*/ 338 h 406"/>
              <a:gd name="connsiteX52-3975" fmla="*/ 258 w 484"/>
              <a:gd name="connsiteY52-3976" fmla="*/ 333 h 406"/>
              <a:gd name="connsiteX53-3977" fmla="*/ 295 w 484"/>
              <a:gd name="connsiteY53-3978" fmla="*/ 327 h 406"/>
              <a:gd name="connsiteX54-3979" fmla="*/ 332 w 484"/>
              <a:gd name="connsiteY54-3980" fmla="*/ 317 h 406"/>
              <a:gd name="connsiteX55-3981" fmla="*/ 348 w 484"/>
              <a:gd name="connsiteY55-3982" fmla="*/ 317 h 406"/>
              <a:gd name="connsiteX56-3983" fmla="*/ 364 w 484"/>
              <a:gd name="connsiteY56-3984" fmla="*/ 311 h 406"/>
              <a:gd name="connsiteX57-3985" fmla="*/ 374 w 484"/>
              <a:gd name="connsiteY57-3986" fmla="*/ 311 h 406"/>
              <a:gd name="connsiteX58-3987" fmla="*/ 469 w 484"/>
              <a:gd name="connsiteY58-3988" fmla="*/ 348 h 406"/>
              <a:gd name="connsiteX59-3989" fmla="*/ 464 w 484"/>
              <a:gd name="connsiteY59-3990" fmla="*/ 348 h 406"/>
              <a:gd name="connsiteX60-3991" fmla="*/ 458 w 484"/>
              <a:gd name="connsiteY60-3992" fmla="*/ 348 h 406"/>
              <a:gd name="connsiteX61-3993" fmla="*/ 453 w 484"/>
              <a:gd name="connsiteY61-3994" fmla="*/ 348 h 406"/>
              <a:gd name="connsiteX62-3995" fmla="*/ 443 w 484"/>
              <a:gd name="connsiteY62-3996" fmla="*/ 348 h 406"/>
              <a:gd name="connsiteX63-3997" fmla="*/ 432 w 484"/>
              <a:gd name="connsiteY63-3998" fmla="*/ 348 h 406"/>
              <a:gd name="connsiteX64-3999" fmla="*/ 416 w 484"/>
              <a:gd name="connsiteY64-4000" fmla="*/ 354 h 406"/>
              <a:gd name="connsiteX65-4001" fmla="*/ 400 w 484"/>
              <a:gd name="connsiteY65-4002" fmla="*/ 354 h 406"/>
              <a:gd name="connsiteX66-4003" fmla="*/ 379 w 484"/>
              <a:gd name="connsiteY66-4004" fmla="*/ 354 h 406"/>
              <a:gd name="connsiteX67-4005" fmla="*/ 353 w 484"/>
              <a:gd name="connsiteY67-4006" fmla="*/ 359 h 406"/>
              <a:gd name="connsiteX68-4007" fmla="*/ 327 w 484"/>
              <a:gd name="connsiteY68-4008" fmla="*/ 359 h 406"/>
              <a:gd name="connsiteX69-4009" fmla="*/ 295 w 484"/>
              <a:gd name="connsiteY69-4010" fmla="*/ 359 h 406"/>
              <a:gd name="connsiteX70-4011" fmla="*/ 269 w 484"/>
              <a:gd name="connsiteY70-4012" fmla="*/ 364 h 406"/>
              <a:gd name="connsiteX71-4013" fmla="*/ 248 w 484"/>
              <a:gd name="connsiteY71-4014" fmla="*/ 364 h 406"/>
              <a:gd name="connsiteX72-4015" fmla="*/ 221 w 484"/>
              <a:gd name="connsiteY72-4016" fmla="*/ 369 h 406"/>
              <a:gd name="connsiteX73-4017" fmla="*/ 200 w 484"/>
              <a:gd name="connsiteY73-4018" fmla="*/ 369 h 406"/>
              <a:gd name="connsiteX74-4019" fmla="*/ 184 w 484"/>
              <a:gd name="connsiteY74-4020" fmla="*/ 375 h 406"/>
              <a:gd name="connsiteX75-4021" fmla="*/ 163 w 484"/>
              <a:gd name="connsiteY75-4022" fmla="*/ 375 h 406"/>
              <a:gd name="connsiteX76-4023" fmla="*/ 148 w 484"/>
              <a:gd name="connsiteY76-4024" fmla="*/ 375 h 406"/>
              <a:gd name="connsiteX77-4025" fmla="*/ 137 w 484"/>
              <a:gd name="connsiteY77-4026" fmla="*/ 380 h 406"/>
              <a:gd name="connsiteX78-4027" fmla="*/ 121 w 484"/>
              <a:gd name="connsiteY78-4028" fmla="*/ 380 h 406"/>
              <a:gd name="connsiteX79-4029" fmla="*/ 111 w 484"/>
              <a:gd name="connsiteY79-4030" fmla="*/ 385 h 406"/>
              <a:gd name="connsiteX80-4031" fmla="*/ 100 w 484"/>
              <a:gd name="connsiteY80-4032" fmla="*/ 385 h 406"/>
              <a:gd name="connsiteX81-4033" fmla="*/ 90 w 484"/>
              <a:gd name="connsiteY81-4034" fmla="*/ 391 h 406"/>
              <a:gd name="connsiteX82-4035" fmla="*/ 84 w 484"/>
              <a:gd name="connsiteY82-4036" fmla="*/ 391 h 406"/>
              <a:gd name="connsiteX83-4037" fmla="*/ 69 w 484"/>
              <a:gd name="connsiteY83-4038" fmla="*/ 396 h 406"/>
              <a:gd name="connsiteX84-4039" fmla="*/ 53 w 484"/>
              <a:gd name="connsiteY84-4040" fmla="*/ 401 h 406"/>
              <a:gd name="connsiteX85-4041" fmla="*/ 48 w 484"/>
              <a:gd name="connsiteY85-4042" fmla="*/ 406 h 406"/>
              <a:gd name="connsiteX86-4043" fmla="*/ 37 w 484"/>
              <a:gd name="connsiteY86-4044" fmla="*/ 406 h 406"/>
              <a:gd name="connsiteX87-4045" fmla="*/ 32 w 484"/>
              <a:gd name="connsiteY87-4046" fmla="*/ 406 h 406"/>
              <a:gd name="connsiteX88-4047" fmla="*/ 26 w 484"/>
              <a:gd name="connsiteY88-4048" fmla="*/ 401 h 406"/>
              <a:gd name="connsiteX89-4049" fmla="*/ 21 w 484"/>
              <a:gd name="connsiteY89-4050" fmla="*/ 401 h 406"/>
              <a:gd name="connsiteX90-4051" fmla="*/ 16 w 484"/>
              <a:gd name="connsiteY90-4052" fmla="*/ 396 h 406"/>
              <a:gd name="connsiteX91-4053" fmla="*/ 11 w 484"/>
              <a:gd name="connsiteY91-4054" fmla="*/ 391 h 406"/>
              <a:gd name="connsiteX92-4055" fmla="*/ 5 w 484"/>
              <a:gd name="connsiteY92-4056" fmla="*/ 385 h 406"/>
              <a:gd name="connsiteX93-4057" fmla="*/ 0 w 484"/>
              <a:gd name="connsiteY93-4058" fmla="*/ 380 h 406"/>
              <a:gd name="connsiteX94-4059" fmla="*/ 0 w 484"/>
              <a:gd name="connsiteY94-4060" fmla="*/ 375 h 406"/>
              <a:gd name="connsiteX95-4061" fmla="*/ 0 w 484"/>
              <a:gd name="connsiteY95-4062" fmla="*/ 369 h 406"/>
              <a:gd name="connsiteX96-4063" fmla="*/ 0 w 484"/>
              <a:gd name="connsiteY96-4064" fmla="*/ 364 h 406"/>
              <a:gd name="connsiteX97-4065" fmla="*/ 5 w 484"/>
              <a:gd name="connsiteY97-4066" fmla="*/ 359 h 406"/>
              <a:gd name="connsiteX98-4067" fmla="*/ 11 w 484"/>
              <a:gd name="connsiteY98-4068" fmla="*/ 354 h 406"/>
              <a:gd name="connsiteX99-4069" fmla="*/ 21 w 484"/>
              <a:gd name="connsiteY99-4070" fmla="*/ 348 h 406"/>
              <a:gd name="connsiteX100-4071" fmla="*/ 26 w 484"/>
              <a:gd name="connsiteY100-4072" fmla="*/ 343 h 406"/>
              <a:gd name="connsiteX101-4073" fmla="*/ 32 w 484"/>
              <a:gd name="connsiteY101-4074" fmla="*/ 338 h 406"/>
              <a:gd name="connsiteX102-4075" fmla="*/ 42 w 484"/>
              <a:gd name="connsiteY102-4076" fmla="*/ 333 h 406"/>
              <a:gd name="connsiteX103-4077" fmla="*/ 53 w 484"/>
              <a:gd name="connsiteY103-4078" fmla="*/ 322 h 406"/>
              <a:gd name="connsiteX104-4079" fmla="*/ 58 w 484"/>
              <a:gd name="connsiteY104-4080" fmla="*/ 311 h 406"/>
              <a:gd name="connsiteX105-4081" fmla="*/ 69 w 484"/>
              <a:gd name="connsiteY105-4082" fmla="*/ 301 h 406"/>
              <a:gd name="connsiteX106-4083" fmla="*/ 79 w 484"/>
              <a:gd name="connsiteY106-4084" fmla="*/ 285 h 406"/>
              <a:gd name="connsiteX107-4085" fmla="*/ 95 w 484"/>
              <a:gd name="connsiteY107-4086" fmla="*/ 269 h 406"/>
              <a:gd name="connsiteX108-4087" fmla="*/ 116 w 484"/>
              <a:gd name="connsiteY108-4088" fmla="*/ 232 h 406"/>
              <a:gd name="connsiteX109-4089" fmla="*/ 142 w 484"/>
              <a:gd name="connsiteY109-4090" fmla="*/ 201 h 406"/>
              <a:gd name="connsiteX110-4091" fmla="*/ 163 w 484"/>
              <a:gd name="connsiteY110-4092" fmla="*/ 169 h 406"/>
              <a:gd name="connsiteX111-4093" fmla="*/ 184 w 484"/>
              <a:gd name="connsiteY111-4094" fmla="*/ 132 h 406"/>
              <a:gd name="connsiteX112-4095" fmla="*/ 190 w 484"/>
              <a:gd name="connsiteY112-4096" fmla="*/ 116 h 406"/>
              <a:gd name="connsiteX113-4097" fmla="*/ 200 w 484"/>
              <a:gd name="connsiteY113-4098" fmla="*/ 100 h 406"/>
              <a:gd name="connsiteX114-4099" fmla="*/ 206 w 484"/>
              <a:gd name="connsiteY114-4100" fmla="*/ 90 h 406"/>
              <a:gd name="connsiteX115-4101" fmla="*/ 211 w 484"/>
              <a:gd name="connsiteY115-4102" fmla="*/ 79 h 406"/>
              <a:gd name="connsiteX116-4103" fmla="*/ 216 w 484"/>
              <a:gd name="connsiteY116-4104" fmla="*/ 69 h 406"/>
              <a:gd name="connsiteX117-4105" fmla="*/ 221 w 484"/>
              <a:gd name="connsiteY117-4106" fmla="*/ 58 h 406"/>
              <a:gd name="connsiteX118-4107" fmla="*/ 221 w 484"/>
              <a:gd name="connsiteY118-4108" fmla="*/ 53 h 406"/>
              <a:gd name="connsiteX119-4109" fmla="*/ 227 w 484"/>
              <a:gd name="connsiteY119-4110" fmla="*/ 48 h 406"/>
              <a:gd name="connsiteX120-4111" fmla="*/ 227 w 484"/>
              <a:gd name="connsiteY120-4112" fmla="*/ 48 h 406"/>
              <a:gd name="connsiteX0-4113" fmla="*/ 227 w 484"/>
              <a:gd name="connsiteY0-4114" fmla="*/ 48 h 406"/>
              <a:gd name="connsiteX1-4115" fmla="*/ 227 w 484"/>
              <a:gd name="connsiteY1-4116" fmla="*/ 42 h 406"/>
              <a:gd name="connsiteX2-4117" fmla="*/ 227 w 484"/>
              <a:gd name="connsiteY2-4118" fmla="*/ 32 h 406"/>
              <a:gd name="connsiteX3-4119" fmla="*/ 227 w 484"/>
              <a:gd name="connsiteY3-4120" fmla="*/ 27 h 406"/>
              <a:gd name="connsiteX4-4121" fmla="*/ 221 w 484"/>
              <a:gd name="connsiteY4-4122" fmla="*/ 21 h 406"/>
              <a:gd name="connsiteX5-4123" fmla="*/ 216 w 484"/>
              <a:gd name="connsiteY5-4124" fmla="*/ 11 h 406"/>
              <a:gd name="connsiteX6-4125" fmla="*/ 216 w 484"/>
              <a:gd name="connsiteY6-4126" fmla="*/ 6 h 406"/>
              <a:gd name="connsiteX7-4127" fmla="*/ 221 w 484"/>
              <a:gd name="connsiteY7-4128" fmla="*/ 6 h 406"/>
              <a:gd name="connsiteX8-4129" fmla="*/ 221 w 484"/>
              <a:gd name="connsiteY8-4130" fmla="*/ 0 h 406"/>
              <a:gd name="connsiteX9-4131" fmla="*/ 227 w 484"/>
              <a:gd name="connsiteY9-4132" fmla="*/ 0 h 406"/>
              <a:gd name="connsiteX10-4133" fmla="*/ 232 w 484"/>
              <a:gd name="connsiteY10-4134" fmla="*/ 0 h 406"/>
              <a:gd name="connsiteX11-4135" fmla="*/ 242 w 484"/>
              <a:gd name="connsiteY11-4136" fmla="*/ 0 h 406"/>
              <a:gd name="connsiteX12-4137" fmla="*/ 253 w 484"/>
              <a:gd name="connsiteY12-4138" fmla="*/ 6 h 406"/>
              <a:gd name="connsiteX13-4139" fmla="*/ 264 w 484"/>
              <a:gd name="connsiteY13-4140" fmla="*/ 11 h 406"/>
              <a:gd name="connsiteX14-4141" fmla="*/ 269 w 484"/>
              <a:gd name="connsiteY14-4142" fmla="*/ 11 h 406"/>
              <a:gd name="connsiteX15-4143" fmla="*/ 279 w 484"/>
              <a:gd name="connsiteY15-4144" fmla="*/ 16 h 406"/>
              <a:gd name="connsiteX16-4145" fmla="*/ 285 w 484"/>
              <a:gd name="connsiteY16-4146" fmla="*/ 21 h 406"/>
              <a:gd name="connsiteX17-4147" fmla="*/ 290 w 484"/>
              <a:gd name="connsiteY17-4148" fmla="*/ 27 h 406"/>
              <a:gd name="connsiteX18-4149" fmla="*/ 295 w 484"/>
              <a:gd name="connsiteY18-4150" fmla="*/ 32 h 406"/>
              <a:gd name="connsiteX19-4151" fmla="*/ 300 w 484"/>
              <a:gd name="connsiteY19-4152" fmla="*/ 32 h 406"/>
              <a:gd name="connsiteX20-4153" fmla="*/ 300 w 484"/>
              <a:gd name="connsiteY20-4154" fmla="*/ 37 h 406"/>
              <a:gd name="connsiteX21-4155" fmla="*/ 300 w 484"/>
              <a:gd name="connsiteY21-4156" fmla="*/ 42 h 406"/>
              <a:gd name="connsiteX22-4157" fmla="*/ 306 w 484"/>
              <a:gd name="connsiteY22-4158" fmla="*/ 42 h 406"/>
              <a:gd name="connsiteX23-4159" fmla="*/ 300 w 484"/>
              <a:gd name="connsiteY23-4160" fmla="*/ 48 h 406"/>
              <a:gd name="connsiteX24-4161" fmla="*/ 300 w 484"/>
              <a:gd name="connsiteY24-4162" fmla="*/ 53 h 406"/>
              <a:gd name="connsiteX25-4163" fmla="*/ 295 w 484"/>
              <a:gd name="connsiteY25-4164" fmla="*/ 64 h 406"/>
              <a:gd name="connsiteX26-4165" fmla="*/ 290 w 484"/>
              <a:gd name="connsiteY26-4166" fmla="*/ 74 h 406"/>
              <a:gd name="connsiteX27-4167" fmla="*/ 279 w 484"/>
              <a:gd name="connsiteY27-4168" fmla="*/ 85 h 406"/>
              <a:gd name="connsiteX28-4169" fmla="*/ 274 w 484"/>
              <a:gd name="connsiteY28-4170" fmla="*/ 95 h 406"/>
              <a:gd name="connsiteX29-4171" fmla="*/ 258 w 484"/>
              <a:gd name="connsiteY29-4172" fmla="*/ 111 h 406"/>
              <a:gd name="connsiteX30-4173" fmla="*/ 248 w 484"/>
              <a:gd name="connsiteY30-4174" fmla="*/ 132 h 406"/>
              <a:gd name="connsiteX31-4175" fmla="*/ 216 w 484"/>
              <a:gd name="connsiteY31-4176" fmla="*/ 169 h 406"/>
              <a:gd name="connsiteX32-4177" fmla="*/ 190 w 484"/>
              <a:gd name="connsiteY32-4178" fmla="*/ 206 h 406"/>
              <a:gd name="connsiteX33-4179" fmla="*/ 163 w 484"/>
              <a:gd name="connsiteY33-4180" fmla="*/ 243 h 406"/>
              <a:gd name="connsiteX34-4181" fmla="*/ 137 w 484"/>
              <a:gd name="connsiteY34-4182" fmla="*/ 280 h 406"/>
              <a:gd name="connsiteX35-4183" fmla="*/ 121 w 484"/>
              <a:gd name="connsiteY35-4184" fmla="*/ 296 h 406"/>
              <a:gd name="connsiteX36-4185" fmla="*/ 111 w 484"/>
              <a:gd name="connsiteY36-4186" fmla="*/ 311 h 406"/>
              <a:gd name="connsiteX37-4187" fmla="*/ 100 w 484"/>
              <a:gd name="connsiteY37-4188" fmla="*/ 322 h 406"/>
              <a:gd name="connsiteX38-4189" fmla="*/ 95 w 484"/>
              <a:gd name="connsiteY38-4190" fmla="*/ 333 h 406"/>
              <a:gd name="connsiteX39-4191" fmla="*/ 90 w 484"/>
              <a:gd name="connsiteY39-4192" fmla="*/ 338 h 406"/>
              <a:gd name="connsiteX40-4193" fmla="*/ 84 w 484"/>
              <a:gd name="connsiteY40-4194" fmla="*/ 348 h 406"/>
              <a:gd name="connsiteX41-4195" fmla="*/ 84 w 484"/>
              <a:gd name="connsiteY41-4196" fmla="*/ 348 h 406"/>
              <a:gd name="connsiteX42-4197" fmla="*/ 84 w 484"/>
              <a:gd name="connsiteY42-4198" fmla="*/ 354 h 406"/>
              <a:gd name="connsiteX43-4199" fmla="*/ 90 w 484"/>
              <a:gd name="connsiteY43-4200" fmla="*/ 354 h 406"/>
              <a:gd name="connsiteX44-4201" fmla="*/ 95 w 484"/>
              <a:gd name="connsiteY44-4202" fmla="*/ 354 h 406"/>
              <a:gd name="connsiteX45-4203" fmla="*/ 100 w 484"/>
              <a:gd name="connsiteY45-4204" fmla="*/ 354 h 406"/>
              <a:gd name="connsiteX46-4205" fmla="*/ 111 w 484"/>
              <a:gd name="connsiteY46-4206" fmla="*/ 354 h 406"/>
              <a:gd name="connsiteX47-4207" fmla="*/ 121 w 484"/>
              <a:gd name="connsiteY47-4208" fmla="*/ 348 h 406"/>
              <a:gd name="connsiteX48-4209" fmla="*/ 137 w 484"/>
              <a:gd name="connsiteY48-4210" fmla="*/ 348 h 406"/>
              <a:gd name="connsiteX49-4211" fmla="*/ 153 w 484"/>
              <a:gd name="connsiteY49-4212" fmla="*/ 348 h 406"/>
              <a:gd name="connsiteX50-4213" fmla="*/ 174 w 484"/>
              <a:gd name="connsiteY50-4214" fmla="*/ 343 h 406"/>
              <a:gd name="connsiteX51-4215" fmla="*/ 216 w 484"/>
              <a:gd name="connsiteY51-4216" fmla="*/ 338 h 406"/>
              <a:gd name="connsiteX52-4217" fmla="*/ 258 w 484"/>
              <a:gd name="connsiteY52-4218" fmla="*/ 333 h 406"/>
              <a:gd name="connsiteX53-4219" fmla="*/ 295 w 484"/>
              <a:gd name="connsiteY53-4220" fmla="*/ 327 h 406"/>
              <a:gd name="connsiteX54-4221" fmla="*/ 332 w 484"/>
              <a:gd name="connsiteY54-4222" fmla="*/ 317 h 406"/>
              <a:gd name="connsiteX55-4223" fmla="*/ 348 w 484"/>
              <a:gd name="connsiteY55-4224" fmla="*/ 317 h 406"/>
              <a:gd name="connsiteX56-4225" fmla="*/ 364 w 484"/>
              <a:gd name="connsiteY56-4226" fmla="*/ 311 h 406"/>
              <a:gd name="connsiteX57-4227" fmla="*/ 469 w 484"/>
              <a:gd name="connsiteY57-4228" fmla="*/ 348 h 406"/>
              <a:gd name="connsiteX58-4229" fmla="*/ 464 w 484"/>
              <a:gd name="connsiteY58-4230" fmla="*/ 348 h 406"/>
              <a:gd name="connsiteX59-4231" fmla="*/ 458 w 484"/>
              <a:gd name="connsiteY59-4232" fmla="*/ 348 h 406"/>
              <a:gd name="connsiteX60-4233" fmla="*/ 453 w 484"/>
              <a:gd name="connsiteY60-4234" fmla="*/ 348 h 406"/>
              <a:gd name="connsiteX61-4235" fmla="*/ 443 w 484"/>
              <a:gd name="connsiteY61-4236" fmla="*/ 348 h 406"/>
              <a:gd name="connsiteX62-4237" fmla="*/ 432 w 484"/>
              <a:gd name="connsiteY62-4238" fmla="*/ 348 h 406"/>
              <a:gd name="connsiteX63-4239" fmla="*/ 416 w 484"/>
              <a:gd name="connsiteY63-4240" fmla="*/ 354 h 406"/>
              <a:gd name="connsiteX64-4241" fmla="*/ 400 w 484"/>
              <a:gd name="connsiteY64-4242" fmla="*/ 354 h 406"/>
              <a:gd name="connsiteX65-4243" fmla="*/ 379 w 484"/>
              <a:gd name="connsiteY65-4244" fmla="*/ 354 h 406"/>
              <a:gd name="connsiteX66-4245" fmla="*/ 353 w 484"/>
              <a:gd name="connsiteY66-4246" fmla="*/ 359 h 406"/>
              <a:gd name="connsiteX67-4247" fmla="*/ 327 w 484"/>
              <a:gd name="connsiteY67-4248" fmla="*/ 359 h 406"/>
              <a:gd name="connsiteX68-4249" fmla="*/ 295 w 484"/>
              <a:gd name="connsiteY68-4250" fmla="*/ 359 h 406"/>
              <a:gd name="connsiteX69-4251" fmla="*/ 269 w 484"/>
              <a:gd name="connsiteY69-4252" fmla="*/ 364 h 406"/>
              <a:gd name="connsiteX70-4253" fmla="*/ 248 w 484"/>
              <a:gd name="connsiteY70-4254" fmla="*/ 364 h 406"/>
              <a:gd name="connsiteX71-4255" fmla="*/ 221 w 484"/>
              <a:gd name="connsiteY71-4256" fmla="*/ 369 h 406"/>
              <a:gd name="connsiteX72-4257" fmla="*/ 200 w 484"/>
              <a:gd name="connsiteY72-4258" fmla="*/ 369 h 406"/>
              <a:gd name="connsiteX73-4259" fmla="*/ 184 w 484"/>
              <a:gd name="connsiteY73-4260" fmla="*/ 375 h 406"/>
              <a:gd name="connsiteX74-4261" fmla="*/ 163 w 484"/>
              <a:gd name="connsiteY74-4262" fmla="*/ 375 h 406"/>
              <a:gd name="connsiteX75-4263" fmla="*/ 148 w 484"/>
              <a:gd name="connsiteY75-4264" fmla="*/ 375 h 406"/>
              <a:gd name="connsiteX76-4265" fmla="*/ 137 w 484"/>
              <a:gd name="connsiteY76-4266" fmla="*/ 380 h 406"/>
              <a:gd name="connsiteX77-4267" fmla="*/ 121 w 484"/>
              <a:gd name="connsiteY77-4268" fmla="*/ 380 h 406"/>
              <a:gd name="connsiteX78-4269" fmla="*/ 111 w 484"/>
              <a:gd name="connsiteY78-4270" fmla="*/ 385 h 406"/>
              <a:gd name="connsiteX79-4271" fmla="*/ 100 w 484"/>
              <a:gd name="connsiteY79-4272" fmla="*/ 385 h 406"/>
              <a:gd name="connsiteX80-4273" fmla="*/ 90 w 484"/>
              <a:gd name="connsiteY80-4274" fmla="*/ 391 h 406"/>
              <a:gd name="connsiteX81-4275" fmla="*/ 84 w 484"/>
              <a:gd name="connsiteY81-4276" fmla="*/ 391 h 406"/>
              <a:gd name="connsiteX82-4277" fmla="*/ 69 w 484"/>
              <a:gd name="connsiteY82-4278" fmla="*/ 396 h 406"/>
              <a:gd name="connsiteX83-4279" fmla="*/ 53 w 484"/>
              <a:gd name="connsiteY83-4280" fmla="*/ 401 h 406"/>
              <a:gd name="connsiteX84-4281" fmla="*/ 48 w 484"/>
              <a:gd name="connsiteY84-4282" fmla="*/ 406 h 406"/>
              <a:gd name="connsiteX85-4283" fmla="*/ 37 w 484"/>
              <a:gd name="connsiteY85-4284" fmla="*/ 406 h 406"/>
              <a:gd name="connsiteX86-4285" fmla="*/ 32 w 484"/>
              <a:gd name="connsiteY86-4286" fmla="*/ 406 h 406"/>
              <a:gd name="connsiteX87-4287" fmla="*/ 26 w 484"/>
              <a:gd name="connsiteY87-4288" fmla="*/ 401 h 406"/>
              <a:gd name="connsiteX88-4289" fmla="*/ 21 w 484"/>
              <a:gd name="connsiteY88-4290" fmla="*/ 401 h 406"/>
              <a:gd name="connsiteX89-4291" fmla="*/ 16 w 484"/>
              <a:gd name="connsiteY89-4292" fmla="*/ 396 h 406"/>
              <a:gd name="connsiteX90-4293" fmla="*/ 11 w 484"/>
              <a:gd name="connsiteY90-4294" fmla="*/ 391 h 406"/>
              <a:gd name="connsiteX91-4295" fmla="*/ 5 w 484"/>
              <a:gd name="connsiteY91-4296" fmla="*/ 385 h 406"/>
              <a:gd name="connsiteX92-4297" fmla="*/ 0 w 484"/>
              <a:gd name="connsiteY92-4298" fmla="*/ 380 h 406"/>
              <a:gd name="connsiteX93-4299" fmla="*/ 0 w 484"/>
              <a:gd name="connsiteY93-4300" fmla="*/ 375 h 406"/>
              <a:gd name="connsiteX94-4301" fmla="*/ 0 w 484"/>
              <a:gd name="connsiteY94-4302" fmla="*/ 369 h 406"/>
              <a:gd name="connsiteX95-4303" fmla="*/ 0 w 484"/>
              <a:gd name="connsiteY95-4304" fmla="*/ 364 h 406"/>
              <a:gd name="connsiteX96-4305" fmla="*/ 5 w 484"/>
              <a:gd name="connsiteY96-4306" fmla="*/ 359 h 406"/>
              <a:gd name="connsiteX97-4307" fmla="*/ 11 w 484"/>
              <a:gd name="connsiteY97-4308" fmla="*/ 354 h 406"/>
              <a:gd name="connsiteX98-4309" fmla="*/ 21 w 484"/>
              <a:gd name="connsiteY98-4310" fmla="*/ 348 h 406"/>
              <a:gd name="connsiteX99-4311" fmla="*/ 26 w 484"/>
              <a:gd name="connsiteY99-4312" fmla="*/ 343 h 406"/>
              <a:gd name="connsiteX100-4313" fmla="*/ 32 w 484"/>
              <a:gd name="connsiteY100-4314" fmla="*/ 338 h 406"/>
              <a:gd name="connsiteX101-4315" fmla="*/ 42 w 484"/>
              <a:gd name="connsiteY101-4316" fmla="*/ 333 h 406"/>
              <a:gd name="connsiteX102-4317" fmla="*/ 53 w 484"/>
              <a:gd name="connsiteY102-4318" fmla="*/ 322 h 406"/>
              <a:gd name="connsiteX103-4319" fmla="*/ 58 w 484"/>
              <a:gd name="connsiteY103-4320" fmla="*/ 311 h 406"/>
              <a:gd name="connsiteX104-4321" fmla="*/ 69 w 484"/>
              <a:gd name="connsiteY104-4322" fmla="*/ 301 h 406"/>
              <a:gd name="connsiteX105-4323" fmla="*/ 79 w 484"/>
              <a:gd name="connsiteY105-4324" fmla="*/ 285 h 406"/>
              <a:gd name="connsiteX106-4325" fmla="*/ 95 w 484"/>
              <a:gd name="connsiteY106-4326" fmla="*/ 269 h 406"/>
              <a:gd name="connsiteX107-4327" fmla="*/ 116 w 484"/>
              <a:gd name="connsiteY107-4328" fmla="*/ 232 h 406"/>
              <a:gd name="connsiteX108-4329" fmla="*/ 142 w 484"/>
              <a:gd name="connsiteY108-4330" fmla="*/ 201 h 406"/>
              <a:gd name="connsiteX109-4331" fmla="*/ 163 w 484"/>
              <a:gd name="connsiteY109-4332" fmla="*/ 169 h 406"/>
              <a:gd name="connsiteX110-4333" fmla="*/ 184 w 484"/>
              <a:gd name="connsiteY110-4334" fmla="*/ 132 h 406"/>
              <a:gd name="connsiteX111-4335" fmla="*/ 190 w 484"/>
              <a:gd name="connsiteY111-4336" fmla="*/ 116 h 406"/>
              <a:gd name="connsiteX112-4337" fmla="*/ 200 w 484"/>
              <a:gd name="connsiteY112-4338" fmla="*/ 100 h 406"/>
              <a:gd name="connsiteX113-4339" fmla="*/ 206 w 484"/>
              <a:gd name="connsiteY113-4340" fmla="*/ 90 h 406"/>
              <a:gd name="connsiteX114-4341" fmla="*/ 211 w 484"/>
              <a:gd name="connsiteY114-4342" fmla="*/ 79 h 406"/>
              <a:gd name="connsiteX115-4343" fmla="*/ 216 w 484"/>
              <a:gd name="connsiteY115-4344" fmla="*/ 69 h 406"/>
              <a:gd name="connsiteX116-4345" fmla="*/ 221 w 484"/>
              <a:gd name="connsiteY116-4346" fmla="*/ 58 h 406"/>
              <a:gd name="connsiteX117-4347" fmla="*/ 221 w 484"/>
              <a:gd name="connsiteY117-4348" fmla="*/ 53 h 406"/>
              <a:gd name="connsiteX118-4349" fmla="*/ 227 w 484"/>
              <a:gd name="connsiteY118-4350" fmla="*/ 48 h 406"/>
              <a:gd name="connsiteX119-4351" fmla="*/ 227 w 484"/>
              <a:gd name="connsiteY119-4352" fmla="*/ 48 h 406"/>
              <a:gd name="connsiteX0-4353" fmla="*/ 227 w 488"/>
              <a:gd name="connsiteY0-4354" fmla="*/ 48 h 406"/>
              <a:gd name="connsiteX1-4355" fmla="*/ 227 w 488"/>
              <a:gd name="connsiteY1-4356" fmla="*/ 42 h 406"/>
              <a:gd name="connsiteX2-4357" fmla="*/ 227 w 488"/>
              <a:gd name="connsiteY2-4358" fmla="*/ 32 h 406"/>
              <a:gd name="connsiteX3-4359" fmla="*/ 227 w 488"/>
              <a:gd name="connsiteY3-4360" fmla="*/ 27 h 406"/>
              <a:gd name="connsiteX4-4361" fmla="*/ 221 w 488"/>
              <a:gd name="connsiteY4-4362" fmla="*/ 21 h 406"/>
              <a:gd name="connsiteX5-4363" fmla="*/ 216 w 488"/>
              <a:gd name="connsiteY5-4364" fmla="*/ 11 h 406"/>
              <a:gd name="connsiteX6-4365" fmla="*/ 216 w 488"/>
              <a:gd name="connsiteY6-4366" fmla="*/ 6 h 406"/>
              <a:gd name="connsiteX7-4367" fmla="*/ 221 w 488"/>
              <a:gd name="connsiteY7-4368" fmla="*/ 6 h 406"/>
              <a:gd name="connsiteX8-4369" fmla="*/ 221 w 488"/>
              <a:gd name="connsiteY8-4370" fmla="*/ 0 h 406"/>
              <a:gd name="connsiteX9-4371" fmla="*/ 227 w 488"/>
              <a:gd name="connsiteY9-4372" fmla="*/ 0 h 406"/>
              <a:gd name="connsiteX10-4373" fmla="*/ 232 w 488"/>
              <a:gd name="connsiteY10-4374" fmla="*/ 0 h 406"/>
              <a:gd name="connsiteX11-4375" fmla="*/ 242 w 488"/>
              <a:gd name="connsiteY11-4376" fmla="*/ 0 h 406"/>
              <a:gd name="connsiteX12-4377" fmla="*/ 253 w 488"/>
              <a:gd name="connsiteY12-4378" fmla="*/ 6 h 406"/>
              <a:gd name="connsiteX13-4379" fmla="*/ 264 w 488"/>
              <a:gd name="connsiteY13-4380" fmla="*/ 11 h 406"/>
              <a:gd name="connsiteX14-4381" fmla="*/ 269 w 488"/>
              <a:gd name="connsiteY14-4382" fmla="*/ 11 h 406"/>
              <a:gd name="connsiteX15-4383" fmla="*/ 279 w 488"/>
              <a:gd name="connsiteY15-4384" fmla="*/ 16 h 406"/>
              <a:gd name="connsiteX16-4385" fmla="*/ 285 w 488"/>
              <a:gd name="connsiteY16-4386" fmla="*/ 21 h 406"/>
              <a:gd name="connsiteX17-4387" fmla="*/ 290 w 488"/>
              <a:gd name="connsiteY17-4388" fmla="*/ 27 h 406"/>
              <a:gd name="connsiteX18-4389" fmla="*/ 295 w 488"/>
              <a:gd name="connsiteY18-4390" fmla="*/ 32 h 406"/>
              <a:gd name="connsiteX19-4391" fmla="*/ 300 w 488"/>
              <a:gd name="connsiteY19-4392" fmla="*/ 32 h 406"/>
              <a:gd name="connsiteX20-4393" fmla="*/ 300 w 488"/>
              <a:gd name="connsiteY20-4394" fmla="*/ 37 h 406"/>
              <a:gd name="connsiteX21-4395" fmla="*/ 300 w 488"/>
              <a:gd name="connsiteY21-4396" fmla="*/ 42 h 406"/>
              <a:gd name="connsiteX22-4397" fmla="*/ 306 w 488"/>
              <a:gd name="connsiteY22-4398" fmla="*/ 42 h 406"/>
              <a:gd name="connsiteX23-4399" fmla="*/ 300 w 488"/>
              <a:gd name="connsiteY23-4400" fmla="*/ 48 h 406"/>
              <a:gd name="connsiteX24-4401" fmla="*/ 300 w 488"/>
              <a:gd name="connsiteY24-4402" fmla="*/ 53 h 406"/>
              <a:gd name="connsiteX25-4403" fmla="*/ 295 w 488"/>
              <a:gd name="connsiteY25-4404" fmla="*/ 64 h 406"/>
              <a:gd name="connsiteX26-4405" fmla="*/ 290 w 488"/>
              <a:gd name="connsiteY26-4406" fmla="*/ 74 h 406"/>
              <a:gd name="connsiteX27-4407" fmla="*/ 279 w 488"/>
              <a:gd name="connsiteY27-4408" fmla="*/ 85 h 406"/>
              <a:gd name="connsiteX28-4409" fmla="*/ 274 w 488"/>
              <a:gd name="connsiteY28-4410" fmla="*/ 95 h 406"/>
              <a:gd name="connsiteX29-4411" fmla="*/ 258 w 488"/>
              <a:gd name="connsiteY29-4412" fmla="*/ 111 h 406"/>
              <a:gd name="connsiteX30-4413" fmla="*/ 248 w 488"/>
              <a:gd name="connsiteY30-4414" fmla="*/ 132 h 406"/>
              <a:gd name="connsiteX31-4415" fmla="*/ 216 w 488"/>
              <a:gd name="connsiteY31-4416" fmla="*/ 169 h 406"/>
              <a:gd name="connsiteX32-4417" fmla="*/ 190 w 488"/>
              <a:gd name="connsiteY32-4418" fmla="*/ 206 h 406"/>
              <a:gd name="connsiteX33-4419" fmla="*/ 163 w 488"/>
              <a:gd name="connsiteY33-4420" fmla="*/ 243 h 406"/>
              <a:gd name="connsiteX34-4421" fmla="*/ 137 w 488"/>
              <a:gd name="connsiteY34-4422" fmla="*/ 280 h 406"/>
              <a:gd name="connsiteX35-4423" fmla="*/ 121 w 488"/>
              <a:gd name="connsiteY35-4424" fmla="*/ 296 h 406"/>
              <a:gd name="connsiteX36-4425" fmla="*/ 111 w 488"/>
              <a:gd name="connsiteY36-4426" fmla="*/ 311 h 406"/>
              <a:gd name="connsiteX37-4427" fmla="*/ 100 w 488"/>
              <a:gd name="connsiteY37-4428" fmla="*/ 322 h 406"/>
              <a:gd name="connsiteX38-4429" fmla="*/ 95 w 488"/>
              <a:gd name="connsiteY38-4430" fmla="*/ 333 h 406"/>
              <a:gd name="connsiteX39-4431" fmla="*/ 90 w 488"/>
              <a:gd name="connsiteY39-4432" fmla="*/ 338 h 406"/>
              <a:gd name="connsiteX40-4433" fmla="*/ 84 w 488"/>
              <a:gd name="connsiteY40-4434" fmla="*/ 348 h 406"/>
              <a:gd name="connsiteX41-4435" fmla="*/ 84 w 488"/>
              <a:gd name="connsiteY41-4436" fmla="*/ 348 h 406"/>
              <a:gd name="connsiteX42-4437" fmla="*/ 84 w 488"/>
              <a:gd name="connsiteY42-4438" fmla="*/ 354 h 406"/>
              <a:gd name="connsiteX43-4439" fmla="*/ 90 w 488"/>
              <a:gd name="connsiteY43-4440" fmla="*/ 354 h 406"/>
              <a:gd name="connsiteX44-4441" fmla="*/ 95 w 488"/>
              <a:gd name="connsiteY44-4442" fmla="*/ 354 h 406"/>
              <a:gd name="connsiteX45-4443" fmla="*/ 100 w 488"/>
              <a:gd name="connsiteY45-4444" fmla="*/ 354 h 406"/>
              <a:gd name="connsiteX46-4445" fmla="*/ 111 w 488"/>
              <a:gd name="connsiteY46-4446" fmla="*/ 354 h 406"/>
              <a:gd name="connsiteX47-4447" fmla="*/ 121 w 488"/>
              <a:gd name="connsiteY47-4448" fmla="*/ 348 h 406"/>
              <a:gd name="connsiteX48-4449" fmla="*/ 137 w 488"/>
              <a:gd name="connsiteY48-4450" fmla="*/ 348 h 406"/>
              <a:gd name="connsiteX49-4451" fmla="*/ 153 w 488"/>
              <a:gd name="connsiteY49-4452" fmla="*/ 348 h 406"/>
              <a:gd name="connsiteX50-4453" fmla="*/ 174 w 488"/>
              <a:gd name="connsiteY50-4454" fmla="*/ 343 h 406"/>
              <a:gd name="connsiteX51-4455" fmla="*/ 216 w 488"/>
              <a:gd name="connsiteY51-4456" fmla="*/ 338 h 406"/>
              <a:gd name="connsiteX52-4457" fmla="*/ 258 w 488"/>
              <a:gd name="connsiteY52-4458" fmla="*/ 333 h 406"/>
              <a:gd name="connsiteX53-4459" fmla="*/ 295 w 488"/>
              <a:gd name="connsiteY53-4460" fmla="*/ 327 h 406"/>
              <a:gd name="connsiteX54-4461" fmla="*/ 332 w 488"/>
              <a:gd name="connsiteY54-4462" fmla="*/ 317 h 406"/>
              <a:gd name="connsiteX55-4463" fmla="*/ 348 w 488"/>
              <a:gd name="connsiteY55-4464" fmla="*/ 317 h 406"/>
              <a:gd name="connsiteX56-4465" fmla="*/ 469 w 488"/>
              <a:gd name="connsiteY56-4466" fmla="*/ 348 h 406"/>
              <a:gd name="connsiteX57-4467" fmla="*/ 464 w 488"/>
              <a:gd name="connsiteY57-4468" fmla="*/ 348 h 406"/>
              <a:gd name="connsiteX58-4469" fmla="*/ 458 w 488"/>
              <a:gd name="connsiteY58-4470" fmla="*/ 348 h 406"/>
              <a:gd name="connsiteX59-4471" fmla="*/ 453 w 488"/>
              <a:gd name="connsiteY59-4472" fmla="*/ 348 h 406"/>
              <a:gd name="connsiteX60-4473" fmla="*/ 443 w 488"/>
              <a:gd name="connsiteY60-4474" fmla="*/ 348 h 406"/>
              <a:gd name="connsiteX61-4475" fmla="*/ 432 w 488"/>
              <a:gd name="connsiteY61-4476" fmla="*/ 348 h 406"/>
              <a:gd name="connsiteX62-4477" fmla="*/ 416 w 488"/>
              <a:gd name="connsiteY62-4478" fmla="*/ 354 h 406"/>
              <a:gd name="connsiteX63-4479" fmla="*/ 400 w 488"/>
              <a:gd name="connsiteY63-4480" fmla="*/ 354 h 406"/>
              <a:gd name="connsiteX64-4481" fmla="*/ 379 w 488"/>
              <a:gd name="connsiteY64-4482" fmla="*/ 354 h 406"/>
              <a:gd name="connsiteX65-4483" fmla="*/ 353 w 488"/>
              <a:gd name="connsiteY65-4484" fmla="*/ 359 h 406"/>
              <a:gd name="connsiteX66-4485" fmla="*/ 327 w 488"/>
              <a:gd name="connsiteY66-4486" fmla="*/ 359 h 406"/>
              <a:gd name="connsiteX67-4487" fmla="*/ 295 w 488"/>
              <a:gd name="connsiteY67-4488" fmla="*/ 359 h 406"/>
              <a:gd name="connsiteX68-4489" fmla="*/ 269 w 488"/>
              <a:gd name="connsiteY68-4490" fmla="*/ 364 h 406"/>
              <a:gd name="connsiteX69-4491" fmla="*/ 248 w 488"/>
              <a:gd name="connsiteY69-4492" fmla="*/ 364 h 406"/>
              <a:gd name="connsiteX70-4493" fmla="*/ 221 w 488"/>
              <a:gd name="connsiteY70-4494" fmla="*/ 369 h 406"/>
              <a:gd name="connsiteX71-4495" fmla="*/ 200 w 488"/>
              <a:gd name="connsiteY71-4496" fmla="*/ 369 h 406"/>
              <a:gd name="connsiteX72-4497" fmla="*/ 184 w 488"/>
              <a:gd name="connsiteY72-4498" fmla="*/ 375 h 406"/>
              <a:gd name="connsiteX73-4499" fmla="*/ 163 w 488"/>
              <a:gd name="connsiteY73-4500" fmla="*/ 375 h 406"/>
              <a:gd name="connsiteX74-4501" fmla="*/ 148 w 488"/>
              <a:gd name="connsiteY74-4502" fmla="*/ 375 h 406"/>
              <a:gd name="connsiteX75-4503" fmla="*/ 137 w 488"/>
              <a:gd name="connsiteY75-4504" fmla="*/ 380 h 406"/>
              <a:gd name="connsiteX76-4505" fmla="*/ 121 w 488"/>
              <a:gd name="connsiteY76-4506" fmla="*/ 380 h 406"/>
              <a:gd name="connsiteX77-4507" fmla="*/ 111 w 488"/>
              <a:gd name="connsiteY77-4508" fmla="*/ 385 h 406"/>
              <a:gd name="connsiteX78-4509" fmla="*/ 100 w 488"/>
              <a:gd name="connsiteY78-4510" fmla="*/ 385 h 406"/>
              <a:gd name="connsiteX79-4511" fmla="*/ 90 w 488"/>
              <a:gd name="connsiteY79-4512" fmla="*/ 391 h 406"/>
              <a:gd name="connsiteX80-4513" fmla="*/ 84 w 488"/>
              <a:gd name="connsiteY80-4514" fmla="*/ 391 h 406"/>
              <a:gd name="connsiteX81-4515" fmla="*/ 69 w 488"/>
              <a:gd name="connsiteY81-4516" fmla="*/ 396 h 406"/>
              <a:gd name="connsiteX82-4517" fmla="*/ 53 w 488"/>
              <a:gd name="connsiteY82-4518" fmla="*/ 401 h 406"/>
              <a:gd name="connsiteX83-4519" fmla="*/ 48 w 488"/>
              <a:gd name="connsiteY83-4520" fmla="*/ 406 h 406"/>
              <a:gd name="connsiteX84-4521" fmla="*/ 37 w 488"/>
              <a:gd name="connsiteY84-4522" fmla="*/ 406 h 406"/>
              <a:gd name="connsiteX85-4523" fmla="*/ 32 w 488"/>
              <a:gd name="connsiteY85-4524" fmla="*/ 406 h 406"/>
              <a:gd name="connsiteX86-4525" fmla="*/ 26 w 488"/>
              <a:gd name="connsiteY86-4526" fmla="*/ 401 h 406"/>
              <a:gd name="connsiteX87-4527" fmla="*/ 21 w 488"/>
              <a:gd name="connsiteY87-4528" fmla="*/ 401 h 406"/>
              <a:gd name="connsiteX88-4529" fmla="*/ 16 w 488"/>
              <a:gd name="connsiteY88-4530" fmla="*/ 396 h 406"/>
              <a:gd name="connsiteX89-4531" fmla="*/ 11 w 488"/>
              <a:gd name="connsiteY89-4532" fmla="*/ 391 h 406"/>
              <a:gd name="connsiteX90-4533" fmla="*/ 5 w 488"/>
              <a:gd name="connsiteY90-4534" fmla="*/ 385 h 406"/>
              <a:gd name="connsiteX91-4535" fmla="*/ 0 w 488"/>
              <a:gd name="connsiteY91-4536" fmla="*/ 380 h 406"/>
              <a:gd name="connsiteX92-4537" fmla="*/ 0 w 488"/>
              <a:gd name="connsiteY92-4538" fmla="*/ 375 h 406"/>
              <a:gd name="connsiteX93-4539" fmla="*/ 0 w 488"/>
              <a:gd name="connsiteY93-4540" fmla="*/ 369 h 406"/>
              <a:gd name="connsiteX94-4541" fmla="*/ 0 w 488"/>
              <a:gd name="connsiteY94-4542" fmla="*/ 364 h 406"/>
              <a:gd name="connsiteX95-4543" fmla="*/ 5 w 488"/>
              <a:gd name="connsiteY95-4544" fmla="*/ 359 h 406"/>
              <a:gd name="connsiteX96-4545" fmla="*/ 11 w 488"/>
              <a:gd name="connsiteY96-4546" fmla="*/ 354 h 406"/>
              <a:gd name="connsiteX97-4547" fmla="*/ 21 w 488"/>
              <a:gd name="connsiteY97-4548" fmla="*/ 348 h 406"/>
              <a:gd name="connsiteX98-4549" fmla="*/ 26 w 488"/>
              <a:gd name="connsiteY98-4550" fmla="*/ 343 h 406"/>
              <a:gd name="connsiteX99-4551" fmla="*/ 32 w 488"/>
              <a:gd name="connsiteY99-4552" fmla="*/ 338 h 406"/>
              <a:gd name="connsiteX100-4553" fmla="*/ 42 w 488"/>
              <a:gd name="connsiteY100-4554" fmla="*/ 333 h 406"/>
              <a:gd name="connsiteX101-4555" fmla="*/ 53 w 488"/>
              <a:gd name="connsiteY101-4556" fmla="*/ 322 h 406"/>
              <a:gd name="connsiteX102-4557" fmla="*/ 58 w 488"/>
              <a:gd name="connsiteY102-4558" fmla="*/ 311 h 406"/>
              <a:gd name="connsiteX103-4559" fmla="*/ 69 w 488"/>
              <a:gd name="connsiteY103-4560" fmla="*/ 301 h 406"/>
              <a:gd name="connsiteX104-4561" fmla="*/ 79 w 488"/>
              <a:gd name="connsiteY104-4562" fmla="*/ 285 h 406"/>
              <a:gd name="connsiteX105-4563" fmla="*/ 95 w 488"/>
              <a:gd name="connsiteY105-4564" fmla="*/ 269 h 406"/>
              <a:gd name="connsiteX106-4565" fmla="*/ 116 w 488"/>
              <a:gd name="connsiteY106-4566" fmla="*/ 232 h 406"/>
              <a:gd name="connsiteX107-4567" fmla="*/ 142 w 488"/>
              <a:gd name="connsiteY107-4568" fmla="*/ 201 h 406"/>
              <a:gd name="connsiteX108-4569" fmla="*/ 163 w 488"/>
              <a:gd name="connsiteY108-4570" fmla="*/ 169 h 406"/>
              <a:gd name="connsiteX109-4571" fmla="*/ 184 w 488"/>
              <a:gd name="connsiteY109-4572" fmla="*/ 132 h 406"/>
              <a:gd name="connsiteX110-4573" fmla="*/ 190 w 488"/>
              <a:gd name="connsiteY110-4574" fmla="*/ 116 h 406"/>
              <a:gd name="connsiteX111-4575" fmla="*/ 200 w 488"/>
              <a:gd name="connsiteY111-4576" fmla="*/ 100 h 406"/>
              <a:gd name="connsiteX112-4577" fmla="*/ 206 w 488"/>
              <a:gd name="connsiteY112-4578" fmla="*/ 90 h 406"/>
              <a:gd name="connsiteX113-4579" fmla="*/ 211 w 488"/>
              <a:gd name="connsiteY113-4580" fmla="*/ 79 h 406"/>
              <a:gd name="connsiteX114-4581" fmla="*/ 216 w 488"/>
              <a:gd name="connsiteY114-4582" fmla="*/ 69 h 406"/>
              <a:gd name="connsiteX115-4583" fmla="*/ 221 w 488"/>
              <a:gd name="connsiteY115-4584" fmla="*/ 58 h 406"/>
              <a:gd name="connsiteX116-4585" fmla="*/ 221 w 488"/>
              <a:gd name="connsiteY116-4586" fmla="*/ 53 h 406"/>
              <a:gd name="connsiteX117-4587" fmla="*/ 227 w 488"/>
              <a:gd name="connsiteY117-4588" fmla="*/ 48 h 406"/>
              <a:gd name="connsiteX118-4589" fmla="*/ 227 w 488"/>
              <a:gd name="connsiteY118-4590" fmla="*/ 48 h 406"/>
              <a:gd name="connsiteX0-4591" fmla="*/ 227 w 488"/>
              <a:gd name="connsiteY0-4592" fmla="*/ 48 h 406"/>
              <a:gd name="connsiteX1-4593" fmla="*/ 227 w 488"/>
              <a:gd name="connsiteY1-4594" fmla="*/ 42 h 406"/>
              <a:gd name="connsiteX2-4595" fmla="*/ 227 w 488"/>
              <a:gd name="connsiteY2-4596" fmla="*/ 32 h 406"/>
              <a:gd name="connsiteX3-4597" fmla="*/ 227 w 488"/>
              <a:gd name="connsiteY3-4598" fmla="*/ 27 h 406"/>
              <a:gd name="connsiteX4-4599" fmla="*/ 221 w 488"/>
              <a:gd name="connsiteY4-4600" fmla="*/ 21 h 406"/>
              <a:gd name="connsiteX5-4601" fmla="*/ 216 w 488"/>
              <a:gd name="connsiteY5-4602" fmla="*/ 11 h 406"/>
              <a:gd name="connsiteX6-4603" fmla="*/ 216 w 488"/>
              <a:gd name="connsiteY6-4604" fmla="*/ 6 h 406"/>
              <a:gd name="connsiteX7-4605" fmla="*/ 221 w 488"/>
              <a:gd name="connsiteY7-4606" fmla="*/ 6 h 406"/>
              <a:gd name="connsiteX8-4607" fmla="*/ 221 w 488"/>
              <a:gd name="connsiteY8-4608" fmla="*/ 0 h 406"/>
              <a:gd name="connsiteX9-4609" fmla="*/ 227 w 488"/>
              <a:gd name="connsiteY9-4610" fmla="*/ 0 h 406"/>
              <a:gd name="connsiteX10-4611" fmla="*/ 232 w 488"/>
              <a:gd name="connsiteY10-4612" fmla="*/ 0 h 406"/>
              <a:gd name="connsiteX11-4613" fmla="*/ 242 w 488"/>
              <a:gd name="connsiteY11-4614" fmla="*/ 0 h 406"/>
              <a:gd name="connsiteX12-4615" fmla="*/ 253 w 488"/>
              <a:gd name="connsiteY12-4616" fmla="*/ 6 h 406"/>
              <a:gd name="connsiteX13-4617" fmla="*/ 264 w 488"/>
              <a:gd name="connsiteY13-4618" fmla="*/ 11 h 406"/>
              <a:gd name="connsiteX14-4619" fmla="*/ 269 w 488"/>
              <a:gd name="connsiteY14-4620" fmla="*/ 11 h 406"/>
              <a:gd name="connsiteX15-4621" fmla="*/ 279 w 488"/>
              <a:gd name="connsiteY15-4622" fmla="*/ 16 h 406"/>
              <a:gd name="connsiteX16-4623" fmla="*/ 285 w 488"/>
              <a:gd name="connsiteY16-4624" fmla="*/ 21 h 406"/>
              <a:gd name="connsiteX17-4625" fmla="*/ 290 w 488"/>
              <a:gd name="connsiteY17-4626" fmla="*/ 27 h 406"/>
              <a:gd name="connsiteX18-4627" fmla="*/ 295 w 488"/>
              <a:gd name="connsiteY18-4628" fmla="*/ 32 h 406"/>
              <a:gd name="connsiteX19-4629" fmla="*/ 300 w 488"/>
              <a:gd name="connsiteY19-4630" fmla="*/ 32 h 406"/>
              <a:gd name="connsiteX20-4631" fmla="*/ 300 w 488"/>
              <a:gd name="connsiteY20-4632" fmla="*/ 37 h 406"/>
              <a:gd name="connsiteX21-4633" fmla="*/ 300 w 488"/>
              <a:gd name="connsiteY21-4634" fmla="*/ 42 h 406"/>
              <a:gd name="connsiteX22-4635" fmla="*/ 306 w 488"/>
              <a:gd name="connsiteY22-4636" fmla="*/ 42 h 406"/>
              <a:gd name="connsiteX23-4637" fmla="*/ 300 w 488"/>
              <a:gd name="connsiteY23-4638" fmla="*/ 48 h 406"/>
              <a:gd name="connsiteX24-4639" fmla="*/ 300 w 488"/>
              <a:gd name="connsiteY24-4640" fmla="*/ 53 h 406"/>
              <a:gd name="connsiteX25-4641" fmla="*/ 295 w 488"/>
              <a:gd name="connsiteY25-4642" fmla="*/ 64 h 406"/>
              <a:gd name="connsiteX26-4643" fmla="*/ 290 w 488"/>
              <a:gd name="connsiteY26-4644" fmla="*/ 74 h 406"/>
              <a:gd name="connsiteX27-4645" fmla="*/ 279 w 488"/>
              <a:gd name="connsiteY27-4646" fmla="*/ 85 h 406"/>
              <a:gd name="connsiteX28-4647" fmla="*/ 274 w 488"/>
              <a:gd name="connsiteY28-4648" fmla="*/ 95 h 406"/>
              <a:gd name="connsiteX29-4649" fmla="*/ 258 w 488"/>
              <a:gd name="connsiteY29-4650" fmla="*/ 111 h 406"/>
              <a:gd name="connsiteX30-4651" fmla="*/ 248 w 488"/>
              <a:gd name="connsiteY30-4652" fmla="*/ 132 h 406"/>
              <a:gd name="connsiteX31-4653" fmla="*/ 216 w 488"/>
              <a:gd name="connsiteY31-4654" fmla="*/ 169 h 406"/>
              <a:gd name="connsiteX32-4655" fmla="*/ 190 w 488"/>
              <a:gd name="connsiteY32-4656" fmla="*/ 206 h 406"/>
              <a:gd name="connsiteX33-4657" fmla="*/ 163 w 488"/>
              <a:gd name="connsiteY33-4658" fmla="*/ 243 h 406"/>
              <a:gd name="connsiteX34-4659" fmla="*/ 137 w 488"/>
              <a:gd name="connsiteY34-4660" fmla="*/ 280 h 406"/>
              <a:gd name="connsiteX35-4661" fmla="*/ 121 w 488"/>
              <a:gd name="connsiteY35-4662" fmla="*/ 296 h 406"/>
              <a:gd name="connsiteX36-4663" fmla="*/ 111 w 488"/>
              <a:gd name="connsiteY36-4664" fmla="*/ 311 h 406"/>
              <a:gd name="connsiteX37-4665" fmla="*/ 100 w 488"/>
              <a:gd name="connsiteY37-4666" fmla="*/ 322 h 406"/>
              <a:gd name="connsiteX38-4667" fmla="*/ 95 w 488"/>
              <a:gd name="connsiteY38-4668" fmla="*/ 333 h 406"/>
              <a:gd name="connsiteX39-4669" fmla="*/ 90 w 488"/>
              <a:gd name="connsiteY39-4670" fmla="*/ 338 h 406"/>
              <a:gd name="connsiteX40-4671" fmla="*/ 84 w 488"/>
              <a:gd name="connsiteY40-4672" fmla="*/ 348 h 406"/>
              <a:gd name="connsiteX41-4673" fmla="*/ 84 w 488"/>
              <a:gd name="connsiteY41-4674" fmla="*/ 348 h 406"/>
              <a:gd name="connsiteX42-4675" fmla="*/ 84 w 488"/>
              <a:gd name="connsiteY42-4676" fmla="*/ 354 h 406"/>
              <a:gd name="connsiteX43-4677" fmla="*/ 90 w 488"/>
              <a:gd name="connsiteY43-4678" fmla="*/ 354 h 406"/>
              <a:gd name="connsiteX44-4679" fmla="*/ 95 w 488"/>
              <a:gd name="connsiteY44-4680" fmla="*/ 354 h 406"/>
              <a:gd name="connsiteX45-4681" fmla="*/ 100 w 488"/>
              <a:gd name="connsiteY45-4682" fmla="*/ 354 h 406"/>
              <a:gd name="connsiteX46-4683" fmla="*/ 111 w 488"/>
              <a:gd name="connsiteY46-4684" fmla="*/ 354 h 406"/>
              <a:gd name="connsiteX47-4685" fmla="*/ 121 w 488"/>
              <a:gd name="connsiteY47-4686" fmla="*/ 348 h 406"/>
              <a:gd name="connsiteX48-4687" fmla="*/ 137 w 488"/>
              <a:gd name="connsiteY48-4688" fmla="*/ 348 h 406"/>
              <a:gd name="connsiteX49-4689" fmla="*/ 153 w 488"/>
              <a:gd name="connsiteY49-4690" fmla="*/ 348 h 406"/>
              <a:gd name="connsiteX50-4691" fmla="*/ 174 w 488"/>
              <a:gd name="connsiteY50-4692" fmla="*/ 343 h 406"/>
              <a:gd name="connsiteX51-4693" fmla="*/ 216 w 488"/>
              <a:gd name="connsiteY51-4694" fmla="*/ 338 h 406"/>
              <a:gd name="connsiteX52-4695" fmla="*/ 258 w 488"/>
              <a:gd name="connsiteY52-4696" fmla="*/ 333 h 406"/>
              <a:gd name="connsiteX53-4697" fmla="*/ 295 w 488"/>
              <a:gd name="connsiteY53-4698" fmla="*/ 327 h 406"/>
              <a:gd name="connsiteX54-4699" fmla="*/ 332 w 488"/>
              <a:gd name="connsiteY54-4700" fmla="*/ 317 h 406"/>
              <a:gd name="connsiteX55-4701" fmla="*/ 469 w 488"/>
              <a:gd name="connsiteY55-4702" fmla="*/ 348 h 406"/>
              <a:gd name="connsiteX56-4703" fmla="*/ 464 w 488"/>
              <a:gd name="connsiteY56-4704" fmla="*/ 348 h 406"/>
              <a:gd name="connsiteX57-4705" fmla="*/ 458 w 488"/>
              <a:gd name="connsiteY57-4706" fmla="*/ 348 h 406"/>
              <a:gd name="connsiteX58-4707" fmla="*/ 453 w 488"/>
              <a:gd name="connsiteY58-4708" fmla="*/ 348 h 406"/>
              <a:gd name="connsiteX59-4709" fmla="*/ 443 w 488"/>
              <a:gd name="connsiteY59-4710" fmla="*/ 348 h 406"/>
              <a:gd name="connsiteX60-4711" fmla="*/ 432 w 488"/>
              <a:gd name="connsiteY60-4712" fmla="*/ 348 h 406"/>
              <a:gd name="connsiteX61-4713" fmla="*/ 416 w 488"/>
              <a:gd name="connsiteY61-4714" fmla="*/ 354 h 406"/>
              <a:gd name="connsiteX62-4715" fmla="*/ 400 w 488"/>
              <a:gd name="connsiteY62-4716" fmla="*/ 354 h 406"/>
              <a:gd name="connsiteX63-4717" fmla="*/ 379 w 488"/>
              <a:gd name="connsiteY63-4718" fmla="*/ 354 h 406"/>
              <a:gd name="connsiteX64-4719" fmla="*/ 353 w 488"/>
              <a:gd name="connsiteY64-4720" fmla="*/ 359 h 406"/>
              <a:gd name="connsiteX65-4721" fmla="*/ 327 w 488"/>
              <a:gd name="connsiteY65-4722" fmla="*/ 359 h 406"/>
              <a:gd name="connsiteX66-4723" fmla="*/ 295 w 488"/>
              <a:gd name="connsiteY66-4724" fmla="*/ 359 h 406"/>
              <a:gd name="connsiteX67-4725" fmla="*/ 269 w 488"/>
              <a:gd name="connsiteY67-4726" fmla="*/ 364 h 406"/>
              <a:gd name="connsiteX68-4727" fmla="*/ 248 w 488"/>
              <a:gd name="connsiteY68-4728" fmla="*/ 364 h 406"/>
              <a:gd name="connsiteX69-4729" fmla="*/ 221 w 488"/>
              <a:gd name="connsiteY69-4730" fmla="*/ 369 h 406"/>
              <a:gd name="connsiteX70-4731" fmla="*/ 200 w 488"/>
              <a:gd name="connsiteY70-4732" fmla="*/ 369 h 406"/>
              <a:gd name="connsiteX71-4733" fmla="*/ 184 w 488"/>
              <a:gd name="connsiteY71-4734" fmla="*/ 375 h 406"/>
              <a:gd name="connsiteX72-4735" fmla="*/ 163 w 488"/>
              <a:gd name="connsiteY72-4736" fmla="*/ 375 h 406"/>
              <a:gd name="connsiteX73-4737" fmla="*/ 148 w 488"/>
              <a:gd name="connsiteY73-4738" fmla="*/ 375 h 406"/>
              <a:gd name="connsiteX74-4739" fmla="*/ 137 w 488"/>
              <a:gd name="connsiteY74-4740" fmla="*/ 380 h 406"/>
              <a:gd name="connsiteX75-4741" fmla="*/ 121 w 488"/>
              <a:gd name="connsiteY75-4742" fmla="*/ 380 h 406"/>
              <a:gd name="connsiteX76-4743" fmla="*/ 111 w 488"/>
              <a:gd name="connsiteY76-4744" fmla="*/ 385 h 406"/>
              <a:gd name="connsiteX77-4745" fmla="*/ 100 w 488"/>
              <a:gd name="connsiteY77-4746" fmla="*/ 385 h 406"/>
              <a:gd name="connsiteX78-4747" fmla="*/ 90 w 488"/>
              <a:gd name="connsiteY78-4748" fmla="*/ 391 h 406"/>
              <a:gd name="connsiteX79-4749" fmla="*/ 84 w 488"/>
              <a:gd name="connsiteY79-4750" fmla="*/ 391 h 406"/>
              <a:gd name="connsiteX80-4751" fmla="*/ 69 w 488"/>
              <a:gd name="connsiteY80-4752" fmla="*/ 396 h 406"/>
              <a:gd name="connsiteX81-4753" fmla="*/ 53 w 488"/>
              <a:gd name="connsiteY81-4754" fmla="*/ 401 h 406"/>
              <a:gd name="connsiteX82-4755" fmla="*/ 48 w 488"/>
              <a:gd name="connsiteY82-4756" fmla="*/ 406 h 406"/>
              <a:gd name="connsiteX83-4757" fmla="*/ 37 w 488"/>
              <a:gd name="connsiteY83-4758" fmla="*/ 406 h 406"/>
              <a:gd name="connsiteX84-4759" fmla="*/ 32 w 488"/>
              <a:gd name="connsiteY84-4760" fmla="*/ 406 h 406"/>
              <a:gd name="connsiteX85-4761" fmla="*/ 26 w 488"/>
              <a:gd name="connsiteY85-4762" fmla="*/ 401 h 406"/>
              <a:gd name="connsiteX86-4763" fmla="*/ 21 w 488"/>
              <a:gd name="connsiteY86-4764" fmla="*/ 401 h 406"/>
              <a:gd name="connsiteX87-4765" fmla="*/ 16 w 488"/>
              <a:gd name="connsiteY87-4766" fmla="*/ 396 h 406"/>
              <a:gd name="connsiteX88-4767" fmla="*/ 11 w 488"/>
              <a:gd name="connsiteY88-4768" fmla="*/ 391 h 406"/>
              <a:gd name="connsiteX89-4769" fmla="*/ 5 w 488"/>
              <a:gd name="connsiteY89-4770" fmla="*/ 385 h 406"/>
              <a:gd name="connsiteX90-4771" fmla="*/ 0 w 488"/>
              <a:gd name="connsiteY90-4772" fmla="*/ 380 h 406"/>
              <a:gd name="connsiteX91-4773" fmla="*/ 0 w 488"/>
              <a:gd name="connsiteY91-4774" fmla="*/ 375 h 406"/>
              <a:gd name="connsiteX92-4775" fmla="*/ 0 w 488"/>
              <a:gd name="connsiteY92-4776" fmla="*/ 369 h 406"/>
              <a:gd name="connsiteX93-4777" fmla="*/ 0 w 488"/>
              <a:gd name="connsiteY93-4778" fmla="*/ 364 h 406"/>
              <a:gd name="connsiteX94-4779" fmla="*/ 5 w 488"/>
              <a:gd name="connsiteY94-4780" fmla="*/ 359 h 406"/>
              <a:gd name="connsiteX95-4781" fmla="*/ 11 w 488"/>
              <a:gd name="connsiteY95-4782" fmla="*/ 354 h 406"/>
              <a:gd name="connsiteX96-4783" fmla="*/ 21 w 488"/>
              <a:gd name="connsiteY96-4784" fmla="*/ 348 h 406"/>
              <a:gd name="connsiteX97-4785" fmla="*/ 26 w 488"/>
              <a:gd name="connsiteY97-4786" fmla="*/ 343 h 406"/>
              <a:gd name="connsiteX98-4787" fmla="*/ 32 w 488"/>
              <a:gd name="connsiteY98-4788" fmla="*/ 338 h 406"/>
              <a:gd name="connsiteX99-4789" fmla="*/ 42 w 488"/>
              <a:gd name="connsiteY99-4790" fmla="*/ 333 h 406"/>
              <a:gd name="connsiteX100-4791" fmla="*/ 53 w 488"/>
              <a:gd name="connsiteY100-4792" fmla="*/ 322 h 406"/>
              <a:gd name="connsiteX101-4793" fmla="*/ 58 w 488"/>
              <a:gd name="connsiteY101-4794" fmla="*/ 311 h 406"/>
              <a:gd name="connsiteX102-4795" fmla="*/ 69 w 488"/>
              <a:gd name="connsiteY102-4796" fmla="*/ 301 h 406"/>
              <a:gd name="connsiteX103-4797" fmla="*/ 79 w 488"/>
              <a:gd name="connsiteY103-4798" fmla="*/ 285 h 406"/>
              <a:gd name="connsiteX104-4799" fmla="*/ 95 w 488"/>
              <a:gd name="connsiteY104-4800" fmla="*/ 269 h 406"/>
              <a:gd name="connsiteX105-4801" fmla="*/ 116 w 488"/>
              <a:gd name="connsiteY105-4802" fmla="*/ 232 h 406"/>
              <a:gd name="connsiteX106-4803" fmla="*/ 142 w 488"/>
              <a:gd name="connsiteY106-4804" fmla="*/ 201 h 406"/>
              <a:gd name="connsiteX107-4805" fmla="*/ 163 w 488"/>
              <a:gd name="connsiteY107-4806" fmla="*/ 169 h 406"/>
              <a:gd name="connsiteX108-4807" fmla="*/ 184 w 488"/>
              <a:gd name="connsiteY108-4808" fmla="*/ 132 h 406"/>
              <a:gd name="connsiteX109-4809" fmla="*/ 190 w 488"/>
              <a:gd name="connsiteY109-4810" fmla="*/ 116 h 406"/>
              <a:gd name="connsiteX110-4811" fmla="*/ 200 w 488"/>
              <a:gd name="connsiteY110-4812" fmla="*/ 100 h 406"/>
              <a:gd name="connsiteX111-4813" fmla="*/ 206 w 488"/>
              <a:gd name="connsiteY111-4814" fmla="*/ 90 h 406"/>
              <a:gd name="connsiteX112-4815" fmla="*/ 211 w 488"/>
              <a:gd name="connsiteY112-4816" fmla="*/ 79 h 406"/>
              <a:gd name="connsiteX113-4817" fmla="*/ 216 w 488"/>
              <a:gd name="connsiteY113-4818" fmla="*/ 69 h 406"/>
              <a:gd name="connsiteX114-4819" fmla="*/ 221 w 488"/>
              <a:gd name="connsiteY114-4820" fmla="*/ 58 h 406"/>
              <a:gd name="connsiteX115-4821" fmla="*/ 221 w 488"/>
              <a:gd name="connsiteY115-4822" fmla="*/ 53 h 406"/>
              <a:gd name="connsiteX116-4823" fmla="*/ 227 w 488"/>
              <a:gd name="connsiteY116-4824" fmla="*/ 48 h 406"/>
              <a:gd name="connsiteX117-4825" fmla="*/ 227 w 488"/>
              <a:gd name="connsiteY117-4826" fmla="*/ 48 h 406"/>
              <a:gd name="connsiteX0-4827" fmla="*/ 227 w 497"/>
              <a:gd name="connsiteY0-4828" fmla="*/ 48 h 406"/>
              <a:gd name="connsiteX1-4829" fmla="*/ 227 w 497"/>
              <a:gd name="connsiteY1-4830" fmla="*/ 42 h 406"/>
              <a:gd name="connsiteX2-4831" fmla="*/ 227 w 497"/>
              <a:gd name="connsiteY2-4832" fmla="*/ 32 h 406"/>
              <a:gd name="connsiteX3-4833" fmla="*/ 227 w 497"/>
              <a:gd name="connsiteY3-4834" fmla="*/ 27 h 406"/>
              <a:gd name="connsiteX4-4835" fmla="*/ 221 w 497"/>
              <a:gd name="connsiteY4-4836" fmla="*/ 21 h 406"/>
              <a:gd name="connsiteX5-4837" fmla="*/ 216 w 497"/>
              <a:gd name="connsiteY5-4838" fmla="*/ 11 h 406"/>
              <a:gd name="connsiteX6-4839" fmla="*/ 216 w 497"/>
              <a:gd name="connsiteY6-4840" fmla="*/ 6 h 406"/>
              <a:gd name="connsiteX7-4841" fmla="*/ 221 w 497"/>
              <a:gd name="connsiteY7-4842" fmla="*/ 6 h 406"/>
              <a:gd name="connsiteX8-4843" fmla="*/ 221 w 497"/>
              <a:gd name="connsiteY8-4844" fmla="*/ 0 h 406"/>
              <a:gd name="connsiteX9-4845" fmla="*/ 227 w 497"/>
              <a:gd name="connsiteY9-4846" fmla="*/ 0 h 406"/>
              <a:gd name="connsiteX10-4847" fmla="*/ 232 w 497"/>
              <a:gd name="connsiteY10-4848" fmla="*/ 0 h 406"/>
              <a:gd name="connsiteX11-4849" fmla="*/ 242 w 497"/>
              <a:gd name="connsiteY11-4850" fmla="*/ 0 h 406"/>
              <a:gd name="connsiteX12-4851" fmla="*/ 253 w 497"/>
              <a:gd name="connsiteY12-4852" fmla="*/ 6 h 406"/>
              <a:gd name="connsiteX13-4853" fmla="*/ 264 w 497"/>
              <a:gd name="connsiteY13-4854" fmla="*/ 11 h 406"/>
              <a:gd name="connsiteX14-4855" fmla="*/ 269 w 497"/>
              <a:gd name="connsiteY14-4856" fmla="*/ 11 h 406"/>
              <a:gd name="connsiteX15-4857" fmla="*/ 279 w 497"/>
              <a:gd name="connsiteY15-4858" fmla="*/ 16 h 406"/>
              <a:gd name="connsiteX16-4859" fmla="*/ 285 w 497"/>
              <a:gd name="connsiteY16-4860" fmla="*/ 21 h 406"/>
              <a:gd name="connsiteX17-4861" fmla="*/ 290 w 497"/>
              <a:gd name="connsiteY17-4862" fmla="*/ 27 h 406"/>
              <a:gd name="connsiteX18-4863" fmla="*/ 295 w 497"/>
              <a:gd name="connsiteY18-4864" fmla="*/ 32 h 406"/>
              <a:gd name="connsiteX19-4865" fmla="*/ 300 w 497"/>
              <a:gd name="connsiteY19-4866" fmla="*/ 32 h 406"/>
              <a:gd name="connsiteX20-4867" fmla="*/ 300 w 497"/>
              <a:gd name="connsiteY20-4868" fmla="*/ 37 h 406"/>
              <a:gd name="connsiteX21-4869" fmla="*/ 300 w 497"/>
              <a:gd name="connsiteY21-4870" fmla="*/ 42 h 406"/>
              <a:gd name="connsiteX22-4871" fmla="*/ 306 w 497"/>
              <a:gd name="connsiteY22-4872" fmla="*/ 42 h 406"/>
              <a:gd name="connsiteX23-4873" fmla="*/ 300 w 497"/>
              <a:gd name="connsiteY23-4874" fmla="*/ 48 h 406"/>
              <a:gd name="connsiteX24-4875" fmla="*/ 300 w 497"/>
              <a:gd name="connsiteY24-4876" fmla="*/ 53 h 406"/>
              <a:gd name="connsiteX25-4877" fmla="*/ 295 w 497"/>
              <a:gd name="connsiteY25-4878" fmla="*/ 64 h 406"/>
              <a:gd name="connsiteX26-4879" fmla="*/ 290 w 497"/>
              <a:gd name="connsiteY26-4880" fmla="*/ 74 h 406"/>
              <a:gd name="connsiteX27-4881" fmla="*/ 279 w 497"/>
              <a:gd name="connsiteY27-4882" fmla="*/ 85 h 406"/>
              <a:gd name="connsiteX28-4883" fmla="*/ 274 w 497"/>
              <a:gd name="connsiteY28-4884" fmla="*/ 95 h 406"/>
              <a:gd name="connsiteX29-4885" fmla="*/ 258 w 497"/>
              <a:gd name="connsiteY29-4886" fmla="*/ 111 h 406"/>
              <a:gd name="connsiteX30-4887" fmla="*/ 248 w 497"/>
              <a:gd name="connsiteY30-4888" fmla="*/ 132 h 406"/>
              <a:gd name="connsiteX31-4889" fmla="*/ 216 w 497"/>
              <a:gd name="connsiteY31-4890" fmla="*/ 169 h 406"/>
              <a:gd name="connsiteX32-4891" fmla="*/ 190 w 497"/>
              <a:gd name="connsiteY32-4892" fmla="*/ 206 h 406"/>
              <a:gd name="connsiteX33-4893" fmla="*/ 163 w 497"/>
              <a:gd name="connsiteY33-4894" fmla="*/ 243 h 406"/>
              <a:gd name="connsiteX34-4895" fmla="*/ 137 w 497"/>
              <a:gd name="connsiteY34-4896" fmla="*/ 280 h 406"/>
              <a:gd name="connsiteX35-4897" fmla="*/ 121 w 497"/>
              <a:gd name="connsiteY35-4898" fmla="*/ 296 h 406"/>
              <a:gd name="connsiteX36-4899" fmla="*/ 111 w 497"/>
              <a:gd name="connsiteY36-4900" fmla="*/ 311 h 406"/>
              <a:gd name="connsiteX37-4901" fmla="*/ 100 w 497"/>
              <a:gd name="connsiteY37-4902" fmla="*/ 322 h 406"/>
              <a:gd name="connsiteX38-4903" fmla="*/ 95 w 497"/>
              <a:gd name="connsiteY38-4904" fmla="*/ 333 h 406"/>
              <a:gd name="connsiteX39-4905" fmla="*/ 90 w 497"/>
              <a:gd name="connsiteY39-4906" fmla="*/ 338 h 406"/>
              <a:gd name="connsiteX40-4907" fmla="*/ 84 w 497"/>
              <a:gd name="connsiteY40-4908" fmla="*/ 348 h 406"/>
              <a:gd name="connsiteX41-4909" fmla="*/ 84 w 497"/>
              <a:gd name="connsiteY41-4910" fmla="*/ 348 h 406"/>
              <a:gd name="connsiteX42-4911" fmla="*/ 84 w 497"/>
              <a:gd name="connsiteY42-4912" fmla="*/ 354 h 406"/>
              <a:gd name="connsiteX43-4913" fmla="*/ 90 w 497"/>
              <a:gd name="connsiteY43-4914" fmla="*/ 354 h 406"/>
              <a:gd name="connsiteX44-4915" fmla="*/ 95 w 497"/>
              <a:gd name="connsiteY44-4916" fmla="*/ 354 h 406"/>
              <a:gd name="connsiteX45-4917" fmla="*/ 100 w 497"/>
              <a:gd name="connsiteY45-4918" fmla="*/ 354 h 406"/>
              <a:gd name="connsiteX46-4919" fmla="*/ 111 w 497"/>
              <a:gd name="connsiteY46-4920" fmla="*/ 354 h 406"/>
              <a:gd name="connsiteX47-4921" fmla="*/ 121 w 497"/>
              <a:gd name="connsiteY47-4922" fmla="*/ 348 h 406"/>
              <a:gd name="connsiteX48-4923" fmla="*/ 137 w 497"/>
              <a:gd name="connsiteY48-4924" fmla="*/ 348 h 406"/>
              <a:gd name="connsiteX49-4925" fmla="*/ 153 w 497"/>
              <a:gd name="connsiteY49-4926" fmla="*/ 348 h 406"/>
              <a:gd name="connsiteX50-4927" fmla="*/ 174 w 497"/>
              <a:gd name="connsiteY50-4928" fmla="*/ 343 h 406"/>
              <a:gd name="connsiteX51-4929" fmla="*/ 216 w 497"/>
              <a:gd name="connsiteY51-4930" fmla="*/ 338 h 406"/>
              <a:gd name="connsiteX52-4931" fmla="*/ 258 w 497"/>
              <a:gd name="connsiteY52-4932" fmla="*/ 333 h 406"/>
              <a:gd name="connsiteX53-4933" fmla="*/ 295 w 497"/>
              <a:gd name="connsiteY53-4934" fmla="*/ 327 h 406"/>
              <a:gd name="connsiteX54-4935" fmla="*/ 469 w 497"/>
              <a:gd name="connsiteY54-4936" fmla="*/ 348 h 406"/>
              <a:gd name="connsiteX55-4937" fmla="*/ 464 w 497"/>
              <a:gd name="connsiteY55-4938" fmla="*/ 348 h 406"/>
              <a:gd name="connsiteX56-4939" fmla="*/ 458 w 497"/>
              <a:gd name="connsiteY56-4940" fmla="*/ 348 h 406"/>
              <a:gd name="connsiteX57-4941" fmla="*/ 453 w 497"/>
              <a:gd name="connsiteY57-4942" fmla="*/ 348 h 406"/>
              <a:gd name="connsiteX58-4943" fmla="*/ 443 w 497"/>
              <a:gd name="connsiteY58-4944" fmla="*/ 348 h 406"/>
              <a:gd name="connsiteX59-4945" fmla="*/ 432 w 497"/>
              <a:gd name="connsiteY59-4946" fmla="*/ 348 h 406"/>
              <a:gd name="connsiteX60-4947" fmla="*/ 416 w 497"/>
              <a:gd name="connsiteY60-4948" fmla="*/ 354 h 406"/>
              <a:gd name="connsiteX61-4949" fmla="*/ 400 w 497"/>
              <a:gd name="connsiteY61-4950" fmla="*/ 354 h 406"/>
              <a:gd name="connsiteX62-4951" fmla="*/ 379 w 497"/>
              <a:gd name="connsiteY62-4952" fmla="*/ 354 h 406"/>
              <a:gd name="connsiteX63-4953" fmla="*/ 353 w 497"/>
              <a:gd name="connsiteY63-4954" fmla="*/ 359 h 406"/>
              <a:gd name="connsiteX64-4955" fmla="*/ 327 w 497"/>
              <a:gd name="connsiteY64-4956" fmla="*/ 359 h 406"/>
              <a:gd name="connsiteX65-4957" fmla="*/ 295 w 497"/>
              <a:gd name="connsiteY65-4958" fmla="*/ 359 h 406"/>
              <a:gd name="connsiteX66-4959" fmla="*/ 269 w 497"/>
              <a:gd name="connsiteY66-4960" fmla="*/ 364 h 406"/>
              <a:gd name="connsiteX67-4961" fmla="*/ 248 w 497"/>
              <a:gd name="connsiteY67-4962" fmla="*/ 364 h 406"/>
              <a:gd name="connsiteX68-4963" fmla="*/ 221 w 497"/>
              <a:gd name="connsiteY68-4964" fmla="*/ 369 h 406"/>
              <a:gd name="connsiteX69-4965" fmla="*/ 200 w 497"/>
              <a:gd name="connsiteY69-4966" fmla="*/ 369 h 406"/>
              <a:gd name="connsiteX70-4967" fmla="*/ 184 w 497"/>
              <a:gd name="connsiteY70-4968" fmla="*/ 375 h 406"/>
              <a:gd name="connsiteX71-4969" fmla="*/ 163 w 497"/>
              <a:gd name="connsiteY71-4970" fmla="*/ 375 h 406"/>
              <a:gd name="connsiteX72-4971" fmla="*/ 148 w 497"/>
              <a:gd name="connsiteY72-4972" fmla="*/ 375 h 406"/>
              <a:gd name="connsiteX73-4973" fmla="*/ 137 w 497"/>
              <a:gd name="connsiteY73-4974" fmla="*/ 380 h 406"/>
              <a:gd name="connsiteX74-4975" fmla="*/ 121 w 497"/>
              <a:gd name="connsiteY74-4976" fmla="*/ 380 h 406"/>
              <a:gd name="connsiteX75-4977" fmla="*/ 111 w 497"/>
              <a:gd name="connsiteY75-4978" fmla="*/ 385 h 406"/>
              <a:gd name="connsiteX76-4979" fmla="*/ 100 w 497"/>
              <a:gd name="connsiteY76-4980" fmla="*/ 385 h 406"/>
              <a:gd name="connsiteX77-4981" fmla="*/ 90 w 497"/>
              <a:gd name="connsiteY77-4982" fmla="*/ 391 h 406"/>
              <a:gd name="connsiteX78-4983" fmla="*/ 84 w 497"/>
              <a:gd name="connsiteY78-4984" fmla="*/ 391 h 406"/>
              <a:gd name="connsiteX79-4985" fmla="*/ 69 w 497"/>
              <a:gd name="connsiteY79-4986" fmla="*/ 396 h 406"/>
              <a:gd name="connsiteX80-4987" fmla="*/ 53 w 497"/>
              <a:gd name="connsiteY80-4988" fmla="*/ 401 h 406"/>
              <a:gd name="connsiteX81-4989" fmla="*/ 48 w 497"/>
              <a:gd name="connsiteY81-4990" fmla="*/ 406 h 406"/>
              <a:gd name="connsiteX82-4991" fmla="*/ 37 w 497"/>
              <a:gd name="connsiteY82-4992" fmla="*/ 406 h 406"/>
              <a:gd name="connsiteX83-4993" fmla="*/ 32 w 497"/>
              <a:gd name="connsiteY83-4994" fmla="*/ 406 h 406"/>
              <a:gd name="connsiteX84-4995" fmla="*/ 26 w 497"/>
              <a:gd name="connsiteY84-4996" fmla="*/ 401 h 406"/>
              <a:gd name="connsiteX85-4997" fmla="*/ 21 w 497"/>
              <a:gd name="connsiteY85-4998" fmla="*/ 401 h 406"/>
              <a:gd name="connsiteX86-4999" fmla="*/ 16 w 497"/>
              <a:gd name="connsiteY86-5000" fmla="*/ 396 h 406"/>
              <a:gd name="connsiteX87-5001" fmla="*/ 11 w 497"/>
              <a:gd name="connsiteY87-5002" fmla="*/ 391 h 406"/>
              <a:gd name="connsiteX88-5003" fmla="*/ 5 w 497"/>
              <a:gd name="connsiteY88-5004" fmla="*/ 385 h 406"/>
              <a:gd name="connsiteX89-5005" fmla="*/ 0 w 497"/>
              <a:gd name="connsiteY89-5006" fmla="*/ 380 h 406"/>
              <a:gd name="connsiteX90-5007" fmla="*/ 0 w 497"/>
              <a:gd name="connsiteY90-5008" fmla="*/ 375 h 406"/>
              <a:gd name="connsiteX91-5009" fmla="*/ 0 w 497"/>
              <a:gd name="connsiteY91-5010" fmla="*/ 369 h 406"/>
              <a:gd name="connsiteX92-5011" fmla="*/ 0 w 497"/>
              <a:gd name="connsiteY92-5012" fmla="*/ 364 h 406"/>
              <a:gd name="connsiteX93-5013" fmla="*/ 5 w 497"/>
              <a:gd name="connsiteY93-5014" fmla="*/ 359 h 406"/>
              <a:gd name="connsiteX94-5015" fmla="*/ 11 w 497"/>
              <a:gd name="connsiteY94-5016" fmla="*/ 354 h 406"/>
              <a:gd name="connsiteX95-5017" fmla="*/ 21 w 497"/>
              <a:gd name="connsiteY95-5018" fmla="*/ 348 h 406"/>
              <a:gd name="connsiteX96-5019" fmla="*/ 26 w 497"/>
              <a:gd name="connsiteY96-5020" fmla="*/ 343 h 406"/>
              <a:gd name="connsiteX97-5021" fmla="*/ 32 w 497"/>
              <a:gd name="connsiteY97-5022" fmla="*/ 338 h 406"/>
              <a:gd name="connsiteX98-5023" fmla="*/ 42 w 497"/>
              <a:gd name="connsiteY98-5024" fmla="*/ 333 h 406"/>
              <a:gd name="connsiteX99-5025" fmla="*/ 53 w 497"/>
              <a:gd name="connsiteY99-5026" fmla="*/ 322 h 406"/>
              <a:gd name="connsiteX100-5027" fmla="*/ 58 w 497"/>
              <a:gd name="connsiteY100-5028" fmla="*/ 311 h 406"/>
              <a:gd name="connsiteX101-5029" fmla="*/ 69 w 497"/>
              <a:gd name="connsiteY101-5030" fmla="*/ 301 h 406"/>
              <a:gd name="connsiteX102-5031" fmla="*/ 79 w 497"/>
              <a:gd name="connsiteY102-5032" fmla="*/ 285 h 406"/>
              <a:gd name="connsiteX103-5033" fmla="*/ 95 w 497"/>
              <a:gd name="connsiteY103-5034" fmla="*/ 269 h 406"/>
              <a:gd name="connsiteX104-5035" fmla="*/ 116 w 497"/>
              <a:gd name="connsiteY104-5036" fmla="*/ 232 h 406"/>
              <a:gd name="connsiteX105-5037" fmla="*/ 142 w 497"/>
              <a:gd name="connsiteY105-5038" fmla="*/ 201 h 406"/>
              <a:gd name="connsiteX106-5039" fmla="*/ 163 w 497"/>
              <a:gd name="connsiteY106-5040" fmla="*/ 169 h 406"/>
              <a:gd name="connsiteX107-5041" fmla="*/ 184 w 497"/>
              <a:gd name="connsiteY107-5042" fmla="*/ 132 h 406"/>
              <a:gd name="connsiteX108-5043" fmla="*/ 190 w 497"/>
              <a:gd name="connsiteY108-5044" fmla="*/ 116 h 406"/>
              <a:gd name="connsiteX109-5045" fmla="*/ 200 w 497"/>
              <a:gd name="connsiteY109-5046" fmla="*/ 100 h 406"/>
              <a:gd name="connsiteX110-5047" fmla="*/ 206 w 497"/>
              <a:gd name="connsiteY110-5048" fmla="*/ 90 h 406"/>
              <a:gd name="connsiteX111-5049" fmla="*/ 211 w 497"/>
              <a:gd name="connsiteY111-5050" fmla="*/ 79 h 406"/>
              <a:gd name="connsiteX112-5051" fmla="*/ 216 w 497"/>
              <a:gd name="connsiteY112-5052" fmla="*/ 69 h 406"/>
              <a:gd name="connsiteX113-5053" fmla="*/ 221 w 497"/>
              <a:gd name="connsiteY113-5054" fmla="*/ 58 h 406"/>
              <a:gd name="connsiteX114-5055" fmla="*/ 221 w 497"/>
              <a:gd name="connsiteY114-5056" fmla="*/ 53 h 406"/>
              <a:gd name="connsiteX115-5057" fmla="*/ 227 w 497"/>
              <a:gd name="connsiteY115-5058" fmla="*/ 48 h 406"/>
              <a:gd name="connsiteX116-5059" fmla="*/ 227 w 497"/>
              <a:gd name="connsiteY116-5060" fmla="*/ 48 h 406"/>
              <a:gd name="connsiteX0-5061" fmla="*/ 227 w 497"/>
              <a:gd name="connsiteY0-5062" fmla="*/ 48 h 406"/>
              <a:gd name="connsiteX1-5063" fmla="*/ 227 w 497"/>
              <a:gd name="connsiteY1-5064" fmla="*/ 42 h 406"/>
              <a:gd name="connsiteX2-5065" fmla="*/ 227 w 497"/>
              <a:gd name="connsiteY2-5066" fmla="*/ 32 h 406"/>
              <a:gd name="connsiteX3-5067" fmla="*/ 227 w 497"/>
              <a:gd name="connsiteY3-5068" fmla="*/ 27 h 406"/>
              <a:gd name="connsiteX4-5069" fmla="*/ 221 w 497"/>
              <a:gd name="connsiteY4-5070" fmla="*/ 21 h 406"/>
              <a:gd name="connsiteX5-5071" fmla="*/ 216 w 497"/>
              <a:gd name="connsiteY5-5072" fmla="*/ 11 h 406"/>
              <a:gd name="connsiteX6-5073" fmla="*/ 216 w 497"/>
              <a:gd name="connsiteY6-5074" fmla="*/ 6 h 406"/>
              <a:gd name="connsiteX7-5075" fmla="*/ 221 w 497"/>
              <a:gd name="connsiteY7-5076" fmla="*/ 6 h 406"/>
              <a:gd name="connsiteX8-5077" fmla="*/ 221 w 497"/>
              <a:gd name="connsiteY8-5078" fmla="*/ 0 h 406"/>
              <a:gd name="connsiteX9-5079" fmla="*/ 227 w 497"/>
              <a:gd name="connsiteY9-5080" fmla="*/ 0 h 406"/>
              <a:gd name="connsiteX10-5081" fmla="*/ 232 w 497"/>
              <a:gd name="connsiteY10-5082" fmla="*/ 0 h 406"/>
              <a:gd name="connsiteX11-5083" fmla="*/ 242 w 497"/>
              <a:gd name="connsiteY11-5084" fmla="*/ 0 h 406"/>
              <a:gd name="connsiteX12-5085" fmla="*/ 253 w 497"/>
              <a:gd name="connsiteY12-5086" fmla="*/ 6 h 406"/>
              <a:gd name="connsiteX13-5087" fmla="*/ 264 w 497"/>
              <a:gd name="connsiteY13-5088" fmla="*/ 11 h 406"/>
              <a:gd name="connsiteX14-5089" fmla="*/ 269 w 497"/>
              <a:gd name="connsiteY14-5090" fmla="*/ 11 h 406"/>
              <a:gd name="connsiteX15-5091" fmla="*/ 279 w 497"/>
              <a:gd name="connsiteY15-5092" fmla="*/ 16 h 406"/>
              <a:gd name="connsiteX16-5093" fmla="*/ 285 w 497"/>
              <a:gd name="connsiteY16-5094" fmla="*/ 21 h 406"/>
              <a:gd name="connsiteX17-5095" fmla="*/ 290 w 497"/>
              <a:gd name="connsiteY17-5096" fmla="*/ 27 h 406"/>
              <a:gd name="connsiteX18-5097" fmla="*/ 295 w 497"/>
              <a:gd name="connsiteY18-5098" fmla="*/ 32 h 406"/>
              <a:gd name="connsiteX19-5099" fmla="*/ 300 w 497"/>
              <a:gd name="connsiteY19-5100" fmla="*/ 32 h 406"/>
              <a:gd name="connsiteX20-5101" fmla="*/ 300 w 497"/>
              <a:gd name="connsiteY20-5102" fmla="*/ 37 h 406"/>
              <a:gd name="connsiteX21-5103" fmla="*/ 300 w 497"/>
              <a:gd name="connsiteY21-5104" fmla="*/ 42 h 406"/>
              <a:gd name="connsiteX22-5105" fmla="*/ 306 w 497"/>
              <a:gd name="connsiteY22-5106" fmla="*/ 42 h 406"/>
              <a:gd name="connsiteX23-5107" fmla="*/ 300 w 497"/>
              <a:gd name="connsiteY23-5108" fmla="*/ 48 h 406"/>
              <a:gd name="connsiteX24-5109" fmla="*/ 300 w 497"/>
              <a:gd name="connsiteY24-5110" fmla="*/ 53 h 406"/>
              <a:gd name="connsiteX25-5111" fmla="*/ 295 w 497"/>
              <a:gd name="connsiteY25-5112" fmla="*/ 64 h 406"/>
              <a:gd name="connsiteX26-5113" fmla="*/ 290 w 497"/>
              <a:gd name="connsiteY26-5114" fmla="*/ 74 h 406"/>
              <a:gd name="connsiteX27-5115" fmla="*/ 279 w 497"/>
              <a:gd name="connsiteY27-5116" fmla="*/ 85 h 406"/>
              <a:gd name="connsiteX28-5117" fmla="*/ 274 w 497"/>
              <a:gd name="connsiteY28-5118" fmla="*/ 95 h 406"/>
              <a:gd name="connsiteX29-5119" fmla="*/ 258 w 497"/>
              <a:gd name="connsiteY29-5120" fmla="*/ 111 h 406"/>
              <a:gd name="connsiteX30-5121" fmla="*/ 248 w 497"/>
              <a:gd name="connsiteY30-5122" fmla="*/ 132 h 406"/>
              <a:gd name="connsiteX31-5123" fmla="*/ 216 w 497"/>
              <a:gd name="connsiteY31-5124" fmla="*/ 169 h 406"/>
              <a:gd name="connsiteX32-5125" fmla="*/ 190 w 497"/>
              <a:gd name="connsiteY32-5126" fmla="*/ 206 h 406"/>
              <a:gd name="connsiteX33-5127" fmla="*/ 163 w 497"/>
              <a:gd name="connsiteY33-5128" fmla="*/ 243 h 406"/>
              <a:gd name="connsiteX34-5129" fmla="*/ 137 w 497"/>
              <a:gd name="connsiteY34-5130" fmla="*/ 280 h 406"/>
              <a:gd name="connsiteX35-5131" fmla="*/ 121 w 497"/>
              <a:gd name="connsiteY35-5132" fmla="*/ 296 h 406"/>
              <a:gd name="connsiteX36-5133" fmla="*/ 111 w 497"/>
              <a:gd name="connsiteY36-5134" fmla="*/ 311 h 406"/>
              <a:gd name="connsiteX37-5135" fmla="*/ 100 w 497"/>
              <a:gd name="connsiteY37-5136" fmla="*/ 322 h 406"/>
              <a:gd name="connsiteX38-5137" fmla="*/ 95 w 497"/>
              <a:gd name="connsiteY38-5138" fmla="*/ 333 h 406"/>
              <a:gd name="connsiteX39-5139" fmla="*/ 90 w 497"/>
              <a:gd name="connsiteY39-5140" fmla="*/ 338 h 406"/>
              <a:gd name="connsiteX40-5141" fmla="*/ 84 w 497"/>
              <a:gd name="connsiteY40-5142" fmla="*/ 348 h 406"/>
              <a:gd name="connsiteX41-5143" fmla="*/ 84 w 497"/>
              <a:gd name="connsiteY41-5144" fmla="*/ 348 h 406"/>
              <a:gd name="connsiteX42-5145" fmla="*/ 84 w 497"/>
              <a:gd name="connsiteY42-5146" fmla="*/ 354 h 406"/>
              <a:gd name="connsiteX43-5147" fmla="*/ 90 w 497"/>
              <a:gd name="connsiteY43-5148" fmla="*/ 354 h 406"/>
              <a:gd name="connsiteX44-5149" fmla="*/ 95 w 497"/>
              <a:gd name="connsiteY44-5150" fmla="*/ 354 h 406"/>
              <a:gd name="connsiteX45-5151" fmla="*/ 100 w 497"/>
              <a:gd name="connsiteY45-5152" fmla="*/ 354 h 406"/>
              <a:gd name="connsiteX46-5153" fmla="*/ 111 w 497"/>
              <a:gd name="connsiteY46-5154" fmla="*/ 354 h 406"/>
              <a:gd name="connsiteX47-5155" fmla="*/ 121 w 497"/>
              <a:gd name="connsiteY47-5156" fmla="*/ 348 h 406"/>
              <a:gd name="connsiteX48-5157" fmla="*/ 137 w 497"/>
              <a:gd name="connsiteY48-5158" fmla="*/ 348 h 406"/>
              <a:gd name="connsiteX49-5159" fmla="*/ 153 w 497"/>
              <a:gd name="connsiteY49-5160" fmla="*/ 348 h 406"/>
              <a:gd name="connsiteX50-5161" fmla="*/ 174 w 497"/>
              <a:gd name="connsiteY50-5162" fmla="*/ 343 h 406"/>
              <a:gd name="connsiteX51-5163" fmla="*/ 216 w 497"/>
              <a:gd name="connsiteY51-5164" fmla="*/ 338 h 406"/>
              <a:gd name="connsiteX52-5165" fmla="*/ 258 w 497"/>
              <a:gd name="connsiteY52-5166" fmla="*/ 333 h 406"/>
              <a:gd name="connsiteX53-5167" fmla="*/ 295 w 497"/>
              <a:gd name="connsiteY53-5168" fmla="*/ 327 h 406"/>
              <a:gd name="connsiteX54-5169" fmla="*/ 469 w 497"/>
              <a:gd name="connsiteY54-5170" fmla="*/ 348 h 406"/>
              <a:gd name="connsiteX55-5171" fmla="*/ 464 w 497"/>
              <a:gd name="connsiteY55-5172" fmla="*/ 348 h 406"/>
              <a:gd name="connsiteX56-5173" fmla="*/ 453 w 497"/>
              <a:gd name="connsiteY56-5174" fmla="*/ 348 h 406"/>
              <a:gd name="connsiteX57-5175" fmla="*/ 443 w 497"/>
              <a:gd name="connsiteY57-5176" fmla="*/ 348 h 406"/>
              <a:gd name="connsiteX58-5177" fmla="*/ 432 w 497"/>
              <a:gd name="connsiteY58-5178" fmla="*/ 348 h 406"/>
              <a:gd name="connsiteX59-5179" fmla="*/ 416 w 497"/>
              <a:gd name="connsiteY59-5180" fmla="*/ 354 h 406"/>
              <a:gd name="connsiteX60-5181" fmla="*/ 400 w 497"/>
              <a:gd name="connsiteY60-5182" fmla="*/ 354 h 406"/>
              <a:gd name="connsiteX61-5183" fmla="*/ 379 w 497"/>
              <a:gd name="connsiteY61-5184" fmla="*/ 354 h 406"/>
              <a:gd name="connsiteX62-5185" fmla="*/ 353 w 497"/>
              <a:gd name="connsiteY62-5186" fmla="*/ 359 h 406"/>
              <a:gd name="connsiteX63-5187" fmla="*/ 327 w 497"/>
              <a:gd name="connsiteY63-5188" fmla="*/ 359 h 406"/>
              <a:gd name="connsiteX64-5189" fmla="*/ 295 w 497"/>
              <a:gd name="connsiteY64-5190" fmla="*/ 359 h 406"/>
              <a:gd name="connsiteX65-5191" fmla="*/ 269 w 497"/>
              <a:gd name="connsiteY65-5192" fmla="*/ 364 h 406"/>
              <a:gd name="connsiteX66-5193" fmla="*/ 248 w 497"/>
              <a:gd name="connsiteY66-5194" fmla="*/ 364 h 406"/>
              <a:gd name="connsiteX67-5195" fmla="*/ 221 w 497"/>
              <a:gd name="connsiteY67-5196" fmla="*/ 369 h 406"/>
              <a:gd name="connsiteX68-5197" fmla="*/ 200 w 497"/>
              <a:gd name="connsiteY68-5198" fmla="*/ 369 h 406"/>
              <a:gd name="connsiteX69-5199" fmla="*/ 184 w 497"/>
              <a:gd name="connsiteY69-5200" fmla="*/ 375 h 406"/>
              <a:gd name="connsiteX70-5201" fmla="*/ 163 w 497"/>
              <a:gd name="connsiteY70-5202" fmla="*/ 375 h 406"/>
              <a:gd name="connsiteX71-5203" fmla="*/ 148 w 497"/>
              <a:gd name="connsiteY71-5204" fmla="*/ 375 h 406"/>
              <a:gd name="connsiteX72-5205" fmla="*/ 137 w 497"/>
              <a:gd name="connsiteY72-5206" fmla="*/ 380 h 406"/>
              <a:gd name="connsiteX73-5207" fmla="*/ 121 w 497"/>
              <a:gd name="connsiteY73-5208" fmla="*/ 380 h 406"/>
              <a:gd name="connsiteX74-5209" fmla="*/ 111 w 497"/>
              <a:gd name="connsiteY74-5210" fmla="*/ 385 h 406"/>
              <a:gd name="connsiteX75-5211" fmla="*/ 100 w 497"/>
              <a:gd name="connsiteY75-5212" fmla="*/ 385 h 406"/>
              <a:gd name="connsiteX76-5213" fmla="*/ 90 w 497"/>
              <a:gd name="connsiteY76-5214" fmla="*/ 391 h 406"/>
              <a:gd name="connsiteX77-5215" fmla="*/ 84 w 497"/>
              <a:gd name="connsiteY77-5216" fmla="*/ 391 h 406"/>
              <a:gd name="connsiteX78-5217" fmla="*/ 69 w 497"/>
              <a:gd name="connsiteY78-5218" fmla="*/ 396 h 406"/>
              <a:gd name="connsiteX79-5219" fmla="*/ 53 w 497"/>
              <a:gd name="connsiteY79-5220" fmla="*/ 401 h 406"/>
              <a:gd name="connsiteX80-5221" fmla="*/ 48 w 497"/>
              <a:gd name="connsiteY80-5222" fmla="*/ 406 h 406"/>
              <a:gd name="connsiteX81-5223" fmla="*/ 37 w 497"/>
              <a:gd name="connsiteY81-5224" fmla="*/ 406 h 406"/>
              <a:gd name="connsiteX82-5225" fmla="*/ 32 w 497"/>
              <a:gd name="connsiteY82-5226" fmla="*/ 406 h 406"/>
              <a:gd name="connsiteX83-5227" fmla="*/ 26 w 497"/>
              <a:gd name="connsiteY83-5228" fmla="*/ 401 h 406"/>
              <a:gd name="connsiteX84-5229" fmla="*/ 21 w 497"/>
              <a:gd name="connsiteY84-5230" fmla="*/ 401 h 406"/>
              <a:gd name="connsiteX85-5231" fmla="*/ 16 w 497"/>
              <a:gd name="connsiteY85-5232" fmla="*/ 396 h 406"/>
              <a:gd name="connsiteX86-5233" fmla="*/ 11 w 497"/>
              <a:gd name="connsiteY86-5234" fmla="*/ 391 h 406"/>
              <a:gd name="connsiteX87-5235" fmla="*/ 5 w 497"/>
              <a:gd name="connsiteY87-5236" fmla="*/ 385 h 406"/>
              <a:gd name="connsiteX88-5237" fmla="*/ 0 w 497"/>
              <a:gd name="connsiteY88-5238" fmla="*/ 380 h 406"/>
              <a:gd name="connsiteX89-5239" fmla="*/ 0 w 497"/>
              <a:gd name="connsiteY89-5240" fmla="*/ 375 h 406"/>
              <a:gd name="connsiteX90-5241" fmla="*/ 0 w 497"/>
              <a:gd name="connsiteY90-5242" fmla="*/ 369 h 406"/>
              <a:gd name="connsiteX91-5243" fmla="*/ 0 w 497"/>
              <a:gd name="connsiteY91-5244" fmla="*/ 364 h 406"/>
              <a:gd name="connsiteX92-5245" fmla="*/ 5 w 497"/>
              <a:gd name="connsiteY92-5246" fmla="*/ 359 h 406"/>
              <a:gd name="connsiteX93-5247" fmla="*/ 11 w 497"/>
              <a:gd name="connsiteY93-5248" fmla="*/ 354 h 406"/>
              <a:gd name="connsiteX94-5249" fmla="*/ 21 w 497"/>
              <a:gd name="connsiteY94-5250" fmla="*/ 348 h 406"/>
              <a:gd name="connsiteX95-5251" fmla="*/ 26 w 497"/>
              <a:gd name="connsiteY95-5252" fmla="*/ 343 h 406"/>
              <a:gd name="connsiteX96-5253" fmla="*/ 32 w 497"/>
              <a:gd name="connsiteY96-5254" fmla="*/ 338 h 406"/>
              <a:gd name="connsiteX97-5255" fmla="*/ 42 w 497"/>
              <a:gd name="connsiteY97-5256" fmla="*/ 333 h 406"/>
              <a:gd name="connsiteX98-5257" fmla="*/ 53 w 497"/>
              <a:gd name="connsiteY98-5258" fmla="*/ 322 h 406"/>
              <a:gd name="connsiteX99-5259" fmla="*/ 58 w 497"/>
              <a:gd name="connsiteY99-5260" fmla="*/ 311 h 406"/>
              <a:gd name="connsiteX100-5261" fmla="*/ 69 w 497"/>
              <a:gd name="connsiteY100-5262" fmla="*/ 301 h 406"/>
              <a:gd name="connsiteX101-5263" fmla="*/ 79 w 497"/>
              <a:gd name="connsiteY101-5264" fmla="*/ 285 h 406"/>
              <a:gd name="connsiteX102-5265" fmla="*/ 95 w 497"/>
              <a:gd name="connsiteY102-5266" fmla="*/ 269 h 406"/>
              <a:gd name="connsiteX103-5267" fmla="*/ 116 w 497"/>
              <a:gd name="connsiteY103-5268" fmla="*/ 232 h 406"/>
              <a:gd name="connsiteX104-5269" fmla="*/ 142 w 497"/>
              <a:gd name="connsiteY104-5270" fmla="*/ 201 h 406"/>
              <a:gd name="connsiteX105-5271" fmla="*/ 163 w 497"/>
              <a:gd name="connsiteY105-5272" fmla="*/ 169 h 406"/>
              <a:gd name="connsiteX106-5273" fmla="*/ 184 w 497"/>
              <a:gd name="connsiteY106-5274" fmla="*/ 132 h 406"/>
              <a:gd name="connsiteX107-5275" fmla="*/ 190 w 497"/>
              <a:gd name="connsiteY107-5276" fmla="*/ 116 h 406"/>
              <a:gd name="connsiteX108-5277" fmla="*/ 200 w 497"/>
              <a:gd name="connsiteY108-5278" fmla="*/ 100 h 406"/>
              <a:gd name="connsiteX109-5279" fmla="*/ 206 w 497"/>
              <a:gd name="connsiteY109-5280" fmla="*/ 90 h 406"/>
              <a:gd name="connsiteX110-5281" fmla="*/ 211 w 497"/>
              <a:gd name="connsiteY110-5282" fmla="*/ 79 h 406"/>
              <a:gd name="connsiteX111-5283" fmla="*/ 216 w 497"/>
              <a:gd name="connsiteY111-5284" fmla="*/ 69 h 406"/>
              <a:gd name="connsiteX112-5285" fmla="*/ 221 w 497"/>
              <a:gd name="connsiteY112-5286" fmla="*/ 58 h 406"/>
              <a:gd name="connsiteX113-5287" fmla="*/ 221 w 497"/>
              <a:gd name="connsiteY113-5288" fmla="*/ 53 h 406"/>
              <a:gd name="connsiteX114-5289" fmla="*/ 227 w 497"/>
              <a:gd name="connsiteY114-5290" fmla="*/ 48 h 406"/>
              <a:gd name="connsiteX115-5291" fmla="*/ 227 w 497"/>
              <a:gd name="connsiteY115-5292" fmla="*/ 48 h 406"/>
              <a:gd name="connsiteX0-5293" fmla="*/ 227 w 495"/>
              <a:gd name="connsiteY0-5294" fmla="*/ 48 h 406"/>
              <a:gd name="connsiteX1-5295" fmla="*/ 227 w 495"/>
              <a:gd name="connsiteY1-5296" fmla="*/ 42 h 406"/>
              <a:gd name="connsiteX2-5297" fmla="*/ 227 w 495"/>
              <a:gd name="connsiteY2-5298" fmla="*/ 32 h 406"/>
              <a:gd name="connsiteX3-5299" fmla="*/ 227 w 495"/>
              <a:gd name="connsiteY3-5300" fmla="*/ 27 h 406"/>
              <a:gd name="connsiteX4-5301" fmla="*/ 221 w 495"/>
              <a:gd name="connsiteY4-5302" fmla="*/ 21 h 406"/>
              <a:gd name="connsiteX5-5303" fmla="*/ 216 w 495"/>
              <a:gd name="connsiteY5-5304" fmla="*/ 11 h 406"/>
              <a:gd name="connsiteX6-5305" fmla="*/ 216 w 495"/>
              <a:gd name="connsiteY6-5306" fmla="*/ 6 h 406"/>
              <a:gd name="connsiteX7-5307" fmla="*/ 221 w 495"/>
              <a:gd name="connsiteY7-5308" fmla="*/ 6 h 406"/>
              <a:gd name="connsiteX8-5309" fmla="*/ 221 w 495"/>
              <a:gd name="connsiteY8-5310" fmla="*/ 0 h 406"/>
              <a:gd name="connsiteX9-5311" fmla="*/ 227 w 495"/>
              <a:gd name="connsiteY9-5312" fmla="*/ 0 h 406"/>
              <a:gd name="connsiteX10-5313" fmla="*/ 232 w 495"/>
              <a:gd name="connsiteY10-5314" fmla="*/ 0 h 406"/>
              <a:gd name="connsiteX11-5315" fmla="*/ 242 w 495"/>
              <a:gd name="connsiteY11-5316" fmla="*/ 0 h 406"/>
              <a:gd name="connsiteX12-5317" fmla="*/ 253 w 495"/>
              <a:gd name="connsiteY12-5318" fmla="*/ 6 h 406"/>
              <a:gd name="connsiteX13-5319" fmla="*/ 264 w 495"/>
              <a:gd name="connsiteY13-5320" fmla="*/ 11 h 406"/>
              <a:gd name="connsiteX14-5321" fmla="*/ 269 w 495"/>
              <a:gd name="connsiteY14-5322" fmla="*/ 11 h 406"/>
              <a:gd name="connsiteX15-5323" fmla="*/ 279 w 495"/>
              <a:gd name="connsiteY15-5324" fmla="*/ 16 h 406"/>
              <a:gd name="connsiteX16-5325" fmla="*/ 285 w 495"/>
              <a:gd name="connsiteY16-5326" fmla="*/ 21 h 406"/>
              <a:gd name="connsiteX17-5327" fmla="*/ 290 w 495"/>
              <a:gd name="connsiteY17-5328" fmla="*/ 27 h 406"/>
              <a:gd name="connsiteX18-5329" fmla="*/ 295 w 495"/>
              <a:gd name="connsiteY18-5330" fmla="*/ 32 h 406"/>
              <a:gd name="connsiteX19-5331" fmla="*/ 300 w 495"/>
              <a:gd name="connsiteY19-5332" fmla="*/ 32 h 406"/>
              <a:gd name="connsiteX20-5333" fmla="*/ 300 w 495"/>
              <a:gd name="connsiteY20-5334" fmla="*/ 37 h 406"/>
              <a:gd name="connsiteX21-5335" fmla="*/ 300 w 495"/>
              <a:gd name="connsiteY21-5336" fmla="*/ 42 h 406"/>
              <a:gd name="connsiteX22-5337" fmla="*/ 306 w 495"/>
              <a:gd name="connsiteY22-5338" fmla="*/ 42 h 406"/>
              <a:gd name="connsiteX23-5339" fmla="*/ 300 w 495"/>
              <a:gd name="connsiteY23-5340" fmla="*/ 48 h 406"/>
              <a:gd name="connsiteX24-5341" fmla="*/ 300 w 495"/>
              <a:gd name="connsiteY24-5342" fmla="*/ 53 h 406"/>
              <a:gd name="connsiteX25-5343" fmla="*/ 295 w 495"/>
              <a:gd name="connsiteY25-5344" fmla="*/ 64 h 406"/>
              <a:gd name="connsiteX26-5345" fmla="*/ 290 w 495"/>
              <a:gd name="connsiteY26-5346" fmla="*/ 74 h 406"/>
              <a:gd name="connsiteX27-5347" fmla="*/ 279 w 495"/>
              <a:gd name="connsiteY27-5348" fmla="*/ 85 h 406"/>
              <a:gd name="connsiteX28-5349" fmla="*/ 274 w 495"/>
              <a:gd name="connsiteY28-5350" fmla="*/ 95 h 406"/>
              <a:gd name="connsiteX29-5351" fmla="*/ 258 w 495"/>
              <a:gd name="connsiteY29-5352" fmla="*/ 111 h 406"/>
              <a:gd name="connsiteX30-5353" fmla="*/ 248 w 495"/>
              <a:gd name="connsiteY30-5354" fmla="*/ 132 h 406"/>
              <a:gd name="connsiteX31-5355" fmla="*/ 216 w 495"/>
              <a:gd name="connsiteY31-5356" fmla="*/ 169 h 406"/>
              <a:gd name="connsiteX32-5357" fmla="*/ 190 w 495"/>
              <a:gd name="connsiteY32-5358" fmla="*/ 206 h 406"/>
              <a:gd name="connsiteX33-5359" fmla="*/ 163 w 495"/>
              <a:gd name="connsiteY33-5360" fmla="*/ 243 h 406"/>
              <a:gd name="connsiteX34-5361" fmla="*/ 137 w 495"/>
              <a:gd name="connsiteY34-5362" fmla="*/ 280 h 406"/>
              <a:gd name="connsiteX35-5363" fmla="*/ 121 w 495"/>
              <a:gd name="connsiteY35-5364" fmla="*/ 296 h 406"/>
              <a:gd name="connsiteX36-5365" fmla="*/ 111 w 495"/>
              <a:gd name="connsiteY36-5366" fmla="*/ 311 h 406"/>
              <a:gd name="connsiteX37-5367" fmla="*/ 100 w 495"/>
              <a:gd name="connsiteY37-5368" fmla="*/ 322 h 406"/>
              <a:gd name="connsiteX38-5369" fmla="*/ 95 w 495"/>
              <a:gd name="connsiteY38-5370" fmla="*/ 333 h 406"/>
              <a:gd name="connsiteX39-5371" fmla="*/ 90 w 495"/>
              <a:gd name="connsiteY39-5372" fmla="*/ 338 h 406"/>
              <a:gd name="connsiteX40-5373" fmla="*/ 84 w 495"/>
              <a:gd name="connsiteY40-5374" fmla="*/ 348 h 406"/>
              <a:gd name="connsiteX41-5375" fmla="*/ 84 w 495"/>
              <a:gd name="connsiteY41-5376" fmla="*/ 348 h 406"/>
              <a:gd name="connsiteX42-5377" fmla="*/ 84 w 495"/>
              <a:gd name="connsiteY42-5378" fmla="*/ 354 h 406"/>
              <a:gd name="connsiteX43-5379" fmla="*/ 90 w 495"/>
              <a:gd name="connsiteY43-5380" fmla="*/ 354 h 406"/>
              <a:gd name="connsiteX44-5381" fmla="*/ 95 w 495"/>
              <a:gd name="connsiteY44-5382" fmla="*/ 354 h 406"/>
              <a:gd name="connsiteX45-5383" fmla="*/ 100 w 495"/>
              <a:gd name="connsiteY45-5384" fmla="*/ 354 h 406"/>
              <a:gd name="connsiteX46-5385" fmla="*/ 111 w 495"/>
              <a:gd name="connsiteY46-5386" fmla="*/ 354 h 406"/>
              <a:gd name="connsiteX47-5387" fmla="*/ 121 w 495"/>
              <a:gd name="connsiteY47-5388" fmla="*/ 348 h 406"/>
              <a:gd name="connsiteX48-5389" fmla="*/ 137 w 495"/>
              <a:gd name="connsiteY48-5390" fmla="*/ 348 h 406"/>
              <a:gd name="connsiteX49-5391" fmla="*/ 153 w 495"/>
              <a:gd name="connsiteY49-5392" fmla="*/ 348 h 406"/>
              <a:gd name="connsiteX50-5393" fmla="*/ 174 w 495"/>
              <a:gd name="connsiteY50-5394" fmla="*/ 343 h 406"/>
              <a:gd name="connsiteX51-5395" fmla="*/ 216 w 495"/>
              <a:gd name="connsiteY51-5396" fmla="*/ 338 h 406"/>
              <a:gd name="connsiteX52-5397" fmla="*/ 258 w 495"/>
              <a:gd name="connsiteY52-5398" fmla="*/ 333 h 406"/>
              <a:gd name="connsiteX53-5399" fmla="*/ 295 w 495"/>
              <a:gd name="connsiteY53-5400" fmla="*/ 327 h 406"/>
              <a:gd name="connsiteX54-5401" fmla="*/ 469 w 495"/>
              <a:gd name="connsiteY54-5402" fmla="*/ 348 h 406"/>
              <a:gd name="connsiteX55-5403" fmla="*/ 453 w 495"/>
              <a:gd name="connsiteY55-5404" fmla="*/ 348 h 406"/>
              <a:gd name="connsiteX56-5405" fmla="*/ 443 w 495"/>
              <a:gd name="connsiteY56-5406" fmla="*/ 348 h 406"/>
              <a:gd name="connsiteX57-5407" fmla="*/ 432 w 495"/>
              <a:gd name="connsiteY57-5408" fmla="*/ 348 h 406"/>
              <a:gd name="connsiteX58-5409" fmla="*/ 416 w 495"/>
              <a:gd name="connsiteY58-5410" fmla="*/ 354 h 406"/>
              <a:gd name="connsiteX59-5411" fmla="*/ 400 w 495"/>
              <a:gd name="connsiteY59-5412" fmla="*/ 354 h 406"/>
              <a:gd name="connsiteX60-5413" fmla="*/ 379 w 495"/>
              <a:gd name="connsiteY60-5414" fmla="*/ 354 h 406"/>
              <a:gd name="connsiteX61-5415" fmla="*/ 353 w 495"/>
              <a:gd name="connsiteY61-5416" fmla="*/ 359 h 406"/>
              <a:gd name="connsiteX62-5417" fmla="*/ 327 w 495"/>
              <a:gd name="connsiteY62-5418" fmla="*/ 359 h 406"/>
              <a:gd name="connsiteX63-5419" fmla="*/ 295 w 495"/>
              <a:gd name="connsiteY63-5420" fmla="*/ 359 h 406"/>
              <a:gd name="connsiteX64-5421" fmla="*/ 269 w 495"/>
              <a:gd name="connsiteY64-5422" fmla="*/ 364 h 406"/>
              <a:gd name="connsiteX65-5423" fmla="*/ 248 w 495"/>
              <a:gd name="connsiteY65-5424" fmla="*/ 364 h 406"/>
              <a:gd name="connsiteX66-5425" fmla="*/ 221 w 495"/>
              <a:gd name="connsiteY66-5426" fmla="*/ 369 h 406"/>
              <a:gd name="connsiteX67-5427" fmla="*/ 200 w 495"/>
              <a:gd name="connsiteY67-5428" fmla="*/ 369 h 406"/>
              <a:gd name="connsiteX68-5429" fmla="*/ 184 w 495"/>
              <a:gd name="connsiteY68-5430" fmla="*/ 375 h 406"/>
              <a:gd name="connsiteX69-5431" fmla="*/ 163 w 495"/>
              <a:gd name="connsiteY69-5432" fmla="*/ 375 h 406"/>
              <a:gd name="connsiteX70-5433" fmla="*/ 148 w 495"/>
              <a:gd name="connsiteY70-5434" fmla="*/ 375 h 406"/>
              <a:gd name="connsiteX71-5435" fmla="*/ 137 w 495"/>
              <a:gd name="connsiteY71-5436" fmla="*/ 380 h 406"/>
              <a:gd name="connsiteX72-5437" fmla="*/ 121 w 495"/>
              <a:gd name="connsiteY72-5438" fmla="*/ 380 h 406"/>
              <a:gd name="connsiteX73-5439" fmla="*/ 111 w 495"/>
              <a:gd name="connsiteY73-5440" fmla="*/ 385 h 406"/>
              <a:gd name="connsiteX74-5441" fmla="*/ 100 w 495"/>
              <a:gd name="connsiteY74-5442" fmla="*/ 385 h 406"/>
              <a:gd name="connsiteX75-5443" fmla="*/ 90 w 495"/>
              <a:gd name="connsiteY75-5444" fmla="*/ 391 h 406"/>
              <a:gd name="connsiteX76-5445" fmla="*/ 84 w 495"/>
              <a:gd name="connsiteY76-5446" fmla="*/ 391 h 406"/>
              <a:gd name="connsiteX77-5447" fmla="*/ 69 w 495"/>
              <a:gd name="connsiteY77-5448" fmla="*/ 396 h 406"/>
              <a:gd name="connsiteX78-5449" fmla="*/ 53 w 495"/>
              <a:gd name="connsiteY78-5450" fmla="*/ 401 h 406"/>
              <a:gd name="connsiteX79-5451" fmla="*/ 48 w 495"/>
              <a:gd name="connsiteY79-5452" fmla="*/ 406 h 406"/>
              <a:gd name="connsiteX80-5453" fmla="*/ 37 w 495"/>
              <a:gd name="connsiteY80-5454" fmla="*/ 406 h 406"/>
              <a:gd name="connsiteX81-5455" fmla="*/ 32 w 495"/>
              <a:gd name="connsiteY81-5456" fmla="*/ 406 h 406"/>
              <a:gd name="connsiteX82-5457" fmla="*/ 26 w 495"/>
              <a:gd name="connsiteY82-5458" fmla="*/ 401 h 406"/>
              <a:gd name="connsiteX83-5459" fmla="*/ 21 w 495"/>
              <a:gd name="connsiteY83-5460" fmla="*/ 401 h 406"/>
              <a:gd name="connsiteX84-5461" fmla="*/ 16 w 495"/>
              <a:gd name="connsiteY84-5462" fmla="*/ 396 h 406"/>
              <a:gd name="connsiteX85-5463" fmla="*/ 11 w 495"/>
              <a:gd name="connsiteY85-5464" fmla="*/ 391 h 406"/>
              <a:gd name="connsiteX86-5465" fmla="*/ 5 w 495"/>
              <a:gd name="connsiteY86-5466" fmla="*/ 385 h 406"/>
              <a:gd name="connsiteX87-5467" fmla="*/ 0 w 495"/>
              <a:gd name="connsiteY87-5468" fmla="*/ 380 h 406"/>
              <a:gd name="connsiteX88-5469" fmla="*/ 0 w 495"/>
              <a:gd name="connsiteY88-5470" fmla="*/ 375 h 406"/>
              <a:gd name="connsiteX89-5471" fmla="*/ 0 w 495"/>
              <a:gd name="connsiteY89-5472" fmla="*/ 369 h 406"/>
              <a:gd name="connsiteX90-5473" fmla="*/ 0 w 495"/>
              <a:gd name="connsiteY90-5474" fmla="*/ 364 h 406"/>
              <a:gd name="connsiteX91-5475" fmla="*/ 5 w 495"/>
              <a:gd name="connsiteY91-5476" fmla="*/ 359 h 406"/>
              <a:gd name="connsiteX92-5477" fmla="*/ 11 w 495"/>
              <a:gd name="connsiteY92-5478" fmla="*/ 354 h 406"/>
              <a:gd name="connsiteX93-5479" fmla="*/ 21 w 495"/>
              <a:gd name="connsiteY93-5480" fmla="*/ 348 h 406"/>
              <a:gd name="connsiteX94-5481" fmla="*/ 26 w 495"/>
              <a:gd name="connsiteY94-5482" fmla="*/ 343 h 406"/>
              <a:gd name="connsiteX95-5483" fmla="*/ 32 w 495"/>
              <a:gd name="connsiteY95-5484" fmla="*/ 338 h 406"/>
              <a:gd name="connsiteX96-5485" fmla="*/ 42 w 495"/>
              <a:gd name="connsiteY96-5486" fmla="*/ 333 h 406"/>
              <a:gd name="connsiteX97-5487" fmla="*/ 53 w 495"/>
              <a:gd name="connsiteY97-5488" fmla="*/ 322 h 406"/>
              <a:gd name="connsiteX98-5489" fmla="*/ 58 w 495"/>
              <a:gd name="connsiteY98-5490" fmla="*/ 311 h 406"/>
              <a:gd name="connsiteX99-5491" fmla="*/ 69 w 495"/>
              <a:gd name="connsiteY99-5492" fmla="*/ 301 h 406"/>
              <a:gd name="connsiteX100-5493" fmla="*/ 79 w 495"/>
              <a:gd name="connsiteY100-5494" fmla="*/ 285 h 406"/>
              <a:gd name="connsiteX101-5495" fmla="*/ 95 w 495"/>
              <a:gd name="connsiteY101-5496" fmla="*/ 269 h 406"/>
              <a:gd name="connsiteX102-5497" fmla="*/ 116 w 495"/>
              <a:gd name="connsiteY102-5498" fmla="*/ 232 h 406"/>
              <a:gd name="connsiteX103-5499" fmla="*/ 142 w 495"/>
              <a:gd name="connsiteY103-5500" fmla="*/ 201 h 406"/>
              <a:gd name="connsiteX104-5501" fmla="*/ 163 w 495"/>
              <a:gd name="connsiteY104-5502" fmla="*/ 169 h 406"/>
              <a:gd name="connsiteX105-5503" fmla="*/ 184 w 495"/>
              <a:gd name="connsiteY105-5504" fmla="*/ 132 h 406"/>
              <a:gd name="connsiteX106-5505" fmla="*/ 190 w 495"/>
              <a:gd name="connsiteY106-5506" fmla="*/ 116 h 406"/>
              <a:gd name="connsiteX107-5507" fmla="*/ 200 w 495"/>
              <a:gd name="connsiteY107-5508" fmla="*/ 100 h 406"/>
              <a:gd name="connsiteX108-5509" fmla="*/ 206 w 495"/>
              <a:gd name="connsiteY108-5510" fmla="*/ 90 h 406"/>
              <a:gd name="connsiteX109-5511" fmla="*/ 211 w 495"/>
              <a:gd name="connsiteY109-5512" fmla="*/ 79 h 406"/>
              <a:gd name="connsiteX110-5513" fmla="*/ 216 w 495"/>
              <a:gd name="connsiteY110-5514" fmla="*/ 69 h 406"/>
              <a:gd name="connsiteX111-5515" fmla="*/ 221 w 495"/>
              <a:gd name="connsiteY111-5516" fmla="*/ 58 h 406"/>
              <a:gd name="connsiteX112-5517" fmla="*/ 221 w 495"/>
              <a:gd name="connsiteY112-5518" fmla="*/ 53 h 406"/>
              <a:gd name="connsiteX113-5519" fmla="*/ 227 w 495"/>
              <a:gd name="connsiteY113-5520" fmla="*/ 48 h 406"/>
              <a:gd name="connsiteX114-5521" fmla="*/ 227 w 495"/>
              <a:gd name="connsiteY114-5522" fmla="*/ 48 h 406"/>
              <a:gd name="connsiteX0-5523" fmla="*/ 227 w 478"/>
              <a:gd name="connsiteY0-5524" fmla="*/ 48 h 406"/>
              <a:gd name="connsiteX1-5525" fmla="*/ 227 w 478"/>
              <a:gd name="connsiteY1-5526" fmla="*/ 42 h 406"/>
              <a:gd name="connsiteX2-5527" fmla="*/ 227 w 478"/>
              <a:gd name="connsiteY2-5528" fmla="*/ 32 h 406"/>
              <a:gd name="connsiteX3-5529" fmla="*/ 227 w 478"/>
              <a:gd name="connsiteY3-5530" fmla="*/ 27 h 406"/>
              <a:gd name="connsiteX4-5531" fmla="*/ 221 w 478"/>
              <a:gd name="connsiteY4-5532" fmla="*/ 21 h 406"/>
              <a:gd name="connsiteX5-5533" fmla="*/ 216 w 478"/>
              <a:gd name="connsiteY5-5534" fmla="*/ 11 h 406"/>
              <a:gd name="connsiteX6-5535" fmla="*/ 216 w 478"/>
              <a:gd name="connsiteY6-5536" fmla="*/ 6 h 406"/>
              <a:gd name="connsiteX7-5537" fmla="*/ 221 w 478"/>
              <a:gd name="connsiteY7-5538" fmla="*/ 6 h 406"/>
              <a:gd name="connsiteX8-5539" fmla="*/ 221 w 478"/>
              <a:gd name="connsiteY8-5540" fmla="*/ 0 h 406"/>
              <a:gd name="connsiteX9-5541" fmla="*/ 227 w 478"/>
              <a:gd name="connsiteY9-5542" fmla="*/ 0 h 406"/>
              <a:gd name="connsiteX10-5543" fmla="*/ 232 w 478"/>
              <a:gd name="connsiteY10-5544" fmla="*/ 0 h 406"/>
              <a:gd name="connsiteX11-5545" fmla="*/ 242 w 478"/>
              <a:gd name="connsiteY11-5546" fmla="*/ 0 h 406"/>
              <a:gd name="connsiteX12-5547" fmla="*/ 253 w 478"/>
              <a:gd name="connsiteY12-5548" fmla="*/ 6 h 406"/>
              <a:gd name="connsiteX13-5549" fmla="*/ 264 w 478"/>
              <a:gd name="connsiteY13-5550" fmla="*/ 11 h 406"/>
              <a:gd name="connsiteX14-5551" fmla="*/ 269 w 478"/>
              <a:gd name="connsiteY14-5552" fmla="*/ 11 h 406"/>
              <a:gd name="connsiteX15-5553" fmla="*/ 279 w 478"/>
              <a:gd name="connsiteY15-5554" fmla="*/ 16 h 406"/>
              <a:gd name="connsiteX16-5555" fmla="*/ 285 w 478"/>
              <a:gd name="connsiteY16-5556" fmla="*/ 21 h 406"/>
              <a:gd name="connsiteX17-5557" fmla="*/ 290 w 478"/>
              <a:gd name="connsiteY17-5558" fmla="*/ 27 h 406"/>
              <a:gd name="connsiteX18-5559" fmla="*/ 295 w 478"/>
              <a:gd name="connsiteY18-5560" fmla="*/ 32 h 406"/>
              <a:gd name="connsiteX19-5561" fmla="*/ 300 w 478"/>
              <a:gd name="connsiteY19-5562" fmla="*/ 32 h 406"/>
              <a:gd name="connsiteX20-5563" fmla="*/ 300 w 478"/>
              <a:gd name="connsiteY20-5564" fmla="*/ 37 h 406"/>
              <a:gd name="connsiteX21-5565" fmla="*/ 300 w 478"/>
              <a:gd name="connsiteY21-5566" fmla="*/ 42 h 406"/>
              <a:gd name="connsiteX22-5567" fmla="*/ 306 w 478"/>
              <a:gd name="connsiteY22-5568" fmla="*/ 42 h 406"/>
              <a:gd name="connsiteX23-5569" fmla="*/ 300 w 478"/>
              <a:gd name="connsiteY23-5570" fmla="*/ 48 h 406"/>
              <a:gd name="connsiteX24-5571" fmla="*/ 300 w 478"/>
              <a:gd name="connsiteY24-5572" fmla="*/ 53 h 406"/>
              <a:gd name="connsiteX25-5573" fmla="*/ 295 w 478"/>
              <a:gd name="connsiteY25-5574" fmla="*/ 64 h 406"/>
              <a:gd name="connsiteX26-5575" fmla="*/ 290 w 478"/>
              <a:gd name="connsiteY26-5576" fmla="*/ 74 h 406"/>
              <a:gd name="connsiteX27-5577" fmla="*/ 279 w 478"/>
              <a:gd name="connsiteY27-5578" fmla="*/ 85 h 406"/>
              <a:gd name="connsiteX28-5579" fmla="*/ 274 w 478"/>
              <a:gd name="connsiteY28-5580" fmla="*/ 95 h 406"/>
              <a:gd name="connsiteX29-5581" fmla="*/ 258 w 478"/>
              <a:gd name="connsiteY29-5582" fmla="*/ 111 h 406"/>
              <a:gd name="connsiteX30-5583" fmla="*/ 248 w 478"/>
              <a:gd name="connsiteY30-5584" fmla="*/ 132 h 406"/>
              <a:gd name="connsiteX31-5585" fmla="*/ 216 w 478"/>
              <a:gd name="connsiteY31-5586" fmla="*/ 169 h 406"/>
              <a:gd name="connsiteX32-5587" fmla="*/ 190 w 478"/>
              <a:gd name="connsiteY32-5588" fmla="*/ 206 h 406"/>
              <a:gd name="connsiteX33-5589" fmla="*/ 163 w 478"/>
              <a:gd name="connsiteY33-5590" fmla="*/ 243 h 406"/>
              <a:gd name="connsiteX34-5591" fmla="*/ 137 w 478"/>
              <a:gd name="connsiteY34-5592" fmla="*/ 280 h 406"/>
              <a:gd name="connsiteX35-5593" fmla="*/ 121 w 478"/>
              <a:gd name="connsiteY35-5594" fmla="*/ 296 h 406"/>
              <a:gd name="connsiteX36-5595" fmla="*/ 111 w 478"/>
              <a:gd name="connsiteY36-5596" fmla="*/ 311 h 406"/>
              <a:gd name="connsiteX37-5597" fmla="*/ 100 w 478"/>
              <a:gd name="connsiteY37-5598" fmla="*/ 322 h 406"/>
              <a:gd name="connsiteX38-5599" fmla="*/ 95 w 478"/>
              <a:gd name="connsiteY38-5600" fmla="*/ 333 h 406"/>
              <a:gd name="connsiteX39-5601" fmla="*/ 90 w 478"/>
              <a:gd name="connsiteY39-5602" fmla="*/ 338 h 406"/>
              <a:gd name="connsiteX40-5603" fmla="*/ 84 w 478"/>
              <a:gd name="connsiteY40-5604" fmla="*/ 348 h 406"/>
              <a:gd name="connsiteX41-5605" fmla="*/ 84 w 478"/>
              <a:gd name="connsiteY41-5606" fmla="*/ 348 h 406"/>
              <a:gd name="connsiteX42-5607" fmla="*/ 84 w 478"/>
              <a:gd name="connsiteY42-5608" fmla="*/ 354 h 406"/>
              <a:gd name="connsiteX43-5609" fmla="*/ 90 w 478"/>
              <a:gd name="connsiteY43-5610" fmla="*/ 354 h 406"/>
              <a:gd name="connsiteX44-5611" fmla="*/ 95 w 478"/>
              <a:gd name="connsiteY44-5612" fmla="*/ 354 h 406"/>
              <a:gd name="connsiteX45-5613" fmla="*/ 100 w 478"/>
              <a:gd name="connsiteY45-5614" fmla="*/ 354 h 406"/>
              <a:gd name="connsiteX46-5615" fmla="*/ 111 w 478"/>
              <a:gd name="connsiteY46-5616" fmla="*/ 354 h 406"/>
              <a:gd name="connsiteX47-5617" fmla="*/ 121 w 478"/>
              <a:gd name="connsiteY47-5618" fmla="*/ 348 h 406"/>
              <a:gd name="connsiteX48-5619" fmla="*/ 137 w 478"/>
              <a:gd name="connsiteY48-5620" fmla="*/ 348 h 406"/>
              <a:gd name="connsiteX49-5621" fmla="*/ 153 w 478"/>
              <a:gd name="connsiteY49-5622" fmla="*/ 348 h 406"/>
              <a:gd name="connsiteX50-5623" fmla="*/ 174 w 478"/>
              <a:gd name="connsiteY50-5624" fmla="*/ 343 h 406"/>
              <a:gd name="connsiteX51-5625" fmla="*/ 216 w 478"/>
              <a:gd name="connsiteY51-5626" fmla="*/ 338 h 406"/>
              <a:gd name="connsiteX52-5627" fmla="*/ 258 w 478"/>
              <a:gd name="connsiteY52-5628" fmla="*/ 333 h 406"/>
              <a:gd name="connsiteX53-5629" fmla="*/ 295 w 478"/>
              <a:gd name="connsiteY53-5630" fmla="*/ 327 h 406"/>
              <a:gd name="connsiteX54-5631" fmla="*/ 453 w 478"/>
              <a:gd name="connsiteY54-5632" fmla="*/ 348 h 406"/>
              <a:gd name="connsiteX55-5633" fmla="*/ 443 w 478"/>
              <a:gd name="connsiteY55-5634" fmla="*/ 348 h 406"/>
              <a:gd name="connsiteX56-5635" fmla="*/ 432 w 478"/>
              <a:gd name="connsiteY56-5636" fmla="*/ 348 h 406"/>
              <a:gd name="connsiteX57-5637" fmla="*/ 416 w 478"/>
              <a:gd name="connsiteY57-5638" fmla="*/ 354 h 406"/>
              <a:gd name="connsiteX58-5639" fmla="*/ 400 w 478"/>
              <a:gd name="connsiteY58-5640" fmla="*/ 354 h 406"/>
              <a:gd name="connsiteX59-5641" fmla="*/ 379 w 478"/>
              <a:gd name="connsiteY59-5642" fmla="*/ 354 h 406"/>
              <a:gd name="connsiteX60-5643" fmla="*/ 353 w 478"/>
              <a:gd name="connsiteY60-5644" fmla="*/ 359 h 406"/>
              <a:gd name="connsiteX61-5645" fmla="*/ 327 w 478"/>
              <a:gd name="connsiteY61-5646" fmla="*/ 359 h 406"/>
              <a:gd name="connsiteX62-5647" fmla="*/ 295 w 478"/>
              <a:gd name="connsiteY62-5648" fmla="*/ 359 h 406"/>
              <a:gd name="connsiteX63-5649" fmla="*/ 269 w 478"/>
              <a:gd name="connsiteY63-5650" fmla="*/ 364 h 406"/>
              <a:gd name="connsiteX64-5651" fmla="*/ 248 w 478"/>
              <a:gd name="connsiteY64-5652" fmla="*/ 364 h 406"/>
              <a:gd name="connsiteX65-5653" fmla="*/ 221 w 478"/>
              <a:gd name="connsiteY65-5654" fmla="*/ 369 h 406"/>
              <a:gd name="connsiteX66-5655" fmla="*/ 200 w 478"/>
              <a:gd name="connsiteY66-5656" fmla="*/ 369 h 406"/>
              <a:gd name="connsiteX67-5657" fmla="*/ 184 w 478"/>
              <a:gd name="connsiteY67-5658" fmla="*/ 375 h 406"/>
              <a:gd name="connsiteX68-5659" fmla="*/ 163 w 478"/>
              <a:gd name="connsiteY68-5660" fmla="*/ 375 h 406"/>
              <a:gd name="connsiteX69-5661" fmla="*/ 148 w 478"/>
              <a:gd name="connsiteY69-5662" fmla="*/ 375 h 406"/>
              <a:gd name="connsiteX70-5663" fmla="*/ 137 w 478"/>
              <a:gd name="connsiteY70-5664" fmla="*/ 380 h 406"/>
              <a:gd name="connsiteX71-5665" fmla="*/ 121 w 478"/>
              <a:gd name="connsiteY71-5666" fmla="*/ 380 h 406"/>
              <a:gd name="connsiteX72-5667" fmla="*/ 111 w 478"/>
              <a:gd name="connsiteY72-5668" fmla="*/ 385 h 406"/>
              <a:gd name="connsiteX73-5669" fmla="*/ 100 w 478"/>
              <a:gd name="connsiteY73-5670" fmla="*/ 385 h 406"/>
              <a:gd name="connsiteX74-5671" fmla="*/ 90 w 478"/>
              <a:gd name="connsiteY74-5672" fmla="*/ 391 h 406"/>
              <a:gd name="connsiteX75-5673" fmla="*/ 84 w 478"/>
              <a:gd name="connsiteY75-5674" fmla="*/ 391 h 406"/>
              <a:gd name="connsiteX76-5675" fmla="*/ 69 w 478"/>
              <a:gd name="connsiteY76-5676" fmla="*/ 396 h 406"/>
              <a:gd name="connsiteX77-5677" fmla="*/ 53 w 478"/>
              <a:gd name="connsiteY77-5678" fmla="*/ 401 h 406"/>
              <a:gd name="connsiteX78-5679" fmla="*/ 48 w 478"/>
              <a:gd name="connsiteY78-5680" fmla="*/ 406 h 406"/>
              <a:gd name="connsiteX79-5681" fmla="*/ 37 w 478"/>
              <a:gd name="connsiteY79-5682" fmla="*/ 406 h 406"/>
              <a:gd name="connsiteX80-5683" fmla="*/ 32 w 478"/>
              <a:gd name="connsiteY80-5684" fmla="*/ 406 h 406"/>
              <a:gd name="connsiteX81-5685" fmla="*/ 26 w 478"/>
              <a:gd name="connsiteY81-5686" fmla="*/ 401 h 406"/>
              <a:gd name="connsiteX82-5687" fmla="*/ 21 w 478"/>
              <a:gd name="connsiteY82-5688" fmla="*/ 401 h 406"/>
              <a:gd name="connsiteX83-5689" fmla="*/ 16 w 478"/>
              <a:gd name="connsiteY83-5690" fmla="*/ 396 h 406"/>
              <a:gd name="connsiteX84-5691" fmla="*/ 11 w 478"/>
              <a:gd name="connsiteY84-5692" fmla="*/ 391 h 406"/>
              <a:gd name="connsiteX85-5693" fmla="*/ 5 w 478"/>
              <a:gd name="connsiteY85-5694" fmla="*/ 385 h 406"/>
              <a:gd name="connsiteX86-5695" fmla="*/ 0 w 478"/>
              <a:gd name="connsiteY86-5696" fmla="*/ 380 h 406"/>
              <a:gd name="connsiteX87-5697" fmla="*/ 0 w 478"/>
              <a:gd name="connsiteY87-5698" fmla="*/ 375 h 406"/>
              <a:gd name="connsiteX88-5699" fmla="*/ 0 w 478"/>
              <a:gd name="connsiteY88-5700" fmla="*/ 369 h 406"/>
              <a:gd name="connsiteX89-5701" fmla="*/ 0 w 478"/>
              <a:gd name="connsiteY89-5702" fmla="*/ 364 h 406"/>
              <a:gd name="connsiteX90-5703" fmla="*/ 5 w 478"/>
              <a:gd name="connsiteY90-5704" fmla="*/ 359 h 406"/>
              <a:gd name="connsiteX91-5705" fmla="*/ 11 w 478"/>
              <a:gd name="connsiteY91-5706" fmla="*/ 354 h 406"/>
              <a:gd name="connsiteX92-5707" fmla="*/ 21 w 478"/>
              <a:gd name="connsiteY92-5708" fmla="*/ 348 h 406"/>
              <a:gd name="connsiteX93-5709" fmla="*/ 26 w 478"/>
              <a:gd name="connsiteY93-5710" fmla="*/ 343 h 406"/>
              <a:gd name="connsiteX94-5711" fmla="*/ 32 w 478"/>
              <a:gd name="connsiteY94-5712" fmla="*/ 338 h 406"/>
              <a:gd name="connsiteX95-5713" fmla="*/ 42 w 478"/>
              <a:gd name="connsiteY95-5714" fmla="*/ 333 h 406"/>
              <a:gd name="connsiteX96-5715" fmla="*/ 53 w 478"/>
              <a:gd name="connsiteY96-5716" fmla="*/ 322 h 406"/>
              <a:gd name="connsiteX97-5717" fmla="*/ 58 w 478"/>
              <a:gd name="connsiteY97-5718" fmla="*/ 311 h 406"/>
              <a:gd name="connsiteX98-5719" fmla="*/ 69 w 478"/>
              <a:gd name="connsiteY98-5720" fmla="*/ 301 h 406"/>
              <a:gd name="connsiteX99-5721" fmla="*/ 79 w 478"/>
              <a:gd name="connsiteY99-5722" fmla="*/ 285 h 406"/>
              <a:gd name="connsiteX100-5723" fmla="*/ 95 w 478"/>
              <a:gd name="connsiteY100-5724" fmla="*/ 269 h 406"/>
              <a:gd name="connsiteX101-5725" fmla="*/ 116 w 478"/>
              <a:gd name="connsiteY101-5726" fmla="*/ 232 h 406"/>
              <a:gd name="connsiteX102-5727" fmla="*/ 142 w 478"/>
              <a:gd name="connsiteY102-5728" fmla="*/ 201 h 406"/>
              <a:gd name="connsiteX103-5729" fmla="*/ 163 w 478"/>
              <a:gd name="connsiteY103-5730" fmla="*/ 169 h 406"/>
              <a:gd name="connsiteX104-5731" fmla="*/ 184 w 478"/>
              <a:gd name="connsiteY104-5732" fmla="*/ 132 h 406"/>
              <a:gd name="connsiteX105-5733" fmla="*/ 190 w 478"/>
              <a:gd name="connsiteY105-5734" fmla="*/ 116 h 406"/>
              <a:gd name="connsiteX106-5735" fmla="*/ 200 w 478"/>
              <a:gd name="connsiteY106-5736" fmla="*/ 100 h 406"/>
              <a:gd name="connsiteX107-5737" fmla="*/ 206 w 478"/>
              <a:gd name="connsiteY107-5738" fmla="*/ 90 h 406"/>
              <a:gd name="connsiteX108-5739" fmla="*/ 211 w 478"/>
              <a:gd name="connsiteY108-5740" fmla="*/ 79 h 406"/>
              <a:gd name="connsiteX109-5741" fmla="*/ 216 w 478"/>
              <a:gd name="connsiteY109-5742" fmla="*/ 69 h 406"/>
              <a:gd name="connsiteX110-5743" fmla="*/ 221 w 478"/>
              <a:gd name="connsiteY110-5744" fmla="*/ 58 h 406"/>
              <a:gd name="connsiteX111-5745" fmla="*/ 221 w 478"/>
              <a:gd name="connsiteY111-5746" fmla="*/ 53 h 406"/>
              <a:gd name="connsiteX112-5747" fmla="*/ 227 w 478"/>
              <a:gd name="connsiteY112-5748" fmla="*/ 48 h 406"/>
              <a:gd name="connsiteX113-5749" fmla="*/ 227 w 478"/>
              <a:gd name="connsiteY113-5750" fmla="*/ 48 h 406"/>
              <a:gd name="connsiteX0-5751" fmla="*/ 227 w 476"/>
              <a:gd name="connsiteY0-5752" fmla="*/ 48 h 406"/>
              <a:gd name="connsiteX1-5753" fmla="*/ 227 w 476"/>
              <a:gd name="connsiteY1-5754" fmla="*/ 42 h 406"/>
              <a:gd name="connsiteX2-5755" fmla="*/ 227 w 476"/>
              <a:gd name="connsiteY2-5756" fmla="*/ 32 h 406"/>
              <a:gd name="connsiteX3-5757" fmla="*/ 227 w 476"/>
              <a:gd name="connsiteY3-5758" fmla="*/ 27 h 406"/>
              <a:gd name="connsiteX4-5759" fmla="*/ 221 w 476"/>
              <a:gd name="connsiteY4-5760" fmla="*/ 21 h 406"/>
              <a:gd name="connsiteX5-5761" fmla="*/ 216 w 476"/>
              <a:gd name="connsiteY5-5762" fmla="*/ 11 h 406"/>
              <a:gd name="connsiteX6-5763" fmla="*/ 216 w 476"/>
              <a:gd name="connsiteY6-5764" fmla="*/ 6 h 406"/>
              <a:gd name="connsiteX7-5765" fmla="*/ 221 w 476"/>
              <a:gd name="connsiteY7-5766" fmla="*/ 6 h 406"/>
              <a:gd name="connsiteX8-5767" fmla="*/ 221 w 476"/>
              <a:gd name="connsiteY8-5768" fmla="*/ 0 h 406"/>
              <a:gd name="connsiteX9-5769" fmla="*/ 227 w 476"/>
              <a:gd name="connsiteY9-5770" fmla="*/ 0 h 406"/>
              <a:gd name="connsiteX10-5771" fmla="*/ 232 w 476"/>
              <a:gd name="connsiteY10-5772" fmla="*/ 0 h 406"/>
              <a:gd name="connsiteX11-5773" fmla="*/ 242 w 476"/>
              <a:gd name="connsiteY11-5774" fmla="*/ 0 h 406"/>
              <a:gd name="connsiteX12-5775" fmla="*/ 253 w 476"/>
              <a:gd name="connsiteY12-5776" fmla="*/ 6 h 406"/>
              <a:gd name="connsiteX13-5777" fmla="*/ 264 w 476"/>
              <a:gd name="connsiteY13-5778" fmla="*/ 11 h 406"/>
              <a:gd name="connsiteX14-5779" fmla="*/ 269 w 476"/>
              <a:gd name="connsiteY14-5780" fmla="*/ 11 h 406"/>
              <a:gd name="connsiteX15-5781" fmla="*/ 279 w 476"/>
              <a:gd name="connsiteY15-5782" fmla="*/ 16 h 406"/>
              <a:gd name="connsiteX16-5783" fmla="*/ 285 w 476"/>
              <a:gd name="connsiteY16-5784" fmla="*/ 21 h 406"/>
              <a:gd name="connsiteX17-5785" fmla="*/ 290 w 476"/>
              <a:gd name="connsiteY17-5786" fmla="*/ 27 h 406"/>
              <a:gd name="connsiteX18-5787" fmla="*/ 295 w 476"/>
              <a:gd name="connsiteY18-5788" fmla="*/ 32 h 406"/>
              <a:gd name="connsiteX19-5789" fmla="*/ 300 w 476"/>
              <a:gd name="connsiteY19-5790" fmla="*/ 32 h 406"/>
              <a:gd name="connsiteX20-5791" fmla="*/ 300 w 476"/>
              <a:gd name="connsiteY20-5792" fmla="*/ 37 h 406"/>
              <a:gd name="connsiteX21-5793" fmla="*/ 300 w 476"/>
              <a:gd name="connsiteY21-5794" fmla="*/ 42 h 406"/>
              <a:gd name="connsiteX22-5795" fmla="*/ 306 w 476"/>
              <a:gd name="connsiteY22-5796" fmla="*/ 42 h 406"/>
              <a:gd name="connsiteX23-5797" fmla="*/ 300 w 476"/>
              <a:gd name="connsiteY23-5798" fmla="*/ 48 h 406"/>
              <a:gd name="connsiteX24-5799" fmla="*/ 300 w 476"/>
              <a:gd name="connsiteY24-5800" fmla="*/ 53 h 406"/>
              <a:gd name="connsiteX25-5801" fmla="*/ 295 w 476"/>
              <a:gd name="connsiteY25-5802" fmla="*/ 64 h 406"/>
              <a:gd name="connsiteX26-5803" fmla="*/ 290 w 476"/>
              <a:gd name="connsiteY26-5804" fmla="*/ 74 h 406"/>
              <a:gd name="connsiteX27-5805" fmla="*/ 279 w 476"/>
              <a:gd name="connsiteY27-5806" fmla="*/ 85 h 406"/>
              <a:gd name="connsiteX28-5807" fmla="*/ 274 w 476"/>
              <a:gd name="connsiteY28-5808" fmla="*/ 95 h 406"/>
              <a:gd name="connsiteX29-5809" fmla="*/ 258 w 476"/>
              <a:gd name="connsiteY29-5810" fmla="*/ 111 h 406"/>
              <a:gd name="connsiteX30-5811" fmla="*/ 248 w 476"/>
              <a:gd name="connsiteY30-5812" fmla="*/ 132 h 406"/>
              <a:gd name="connsiteX31-5813" fmla="*/ 216 w 476"/>
              <a:gd name="connsiteY31-5814" fmla="*/ 169 h 406"/>
              <a:gd name="connsiteX32-5815" fmla="*/ 190 w 476"/>
              <a:gd name="connsiteY32-5816" fmla="*/ 206 h 406"/>
              <a:gd name="connsiteX33-5817" fmla="*/ 163 w 476"/>
              <a:gd name="connsiteY33-5818" fmla="*/ 243 h 406"/>
              <a:gd name="connsiteX34-5819" fmla="*/ 137 w 476"/>
              <a:gd name="connsiteY34-5820" fmla="*/ 280 h 406"/>
              <a:gd name="connsiteX35-5821" fmla="*/ 121 w 476"/>
              <a:gd name="connsiteY35-5822" fmla="*/ 296 h 406"/>
              <a:gd name="connsiteX36-5823" fmla="*/ 111 w 476"/>
              <a:gd name="connsiteY36-5824" fmla="*/ 311 h 406"/>
              <a:gd name="connsiteX37-5825" fmla="*/ 100 w 476"/>
              <a:gd name="connsiteY37-5826" fmla="*/ 322 h 406"/>
              <a:gd name="connsiteX38-5827" fmla="*/ 95 w 476"/>
              <a:gd name="connsiteY38-5828" fmla="*/ 333 h 406"/>
              <a:gd name="connsiteX39-5829" fmla="*/ 90 w 476"/>
              <a:gd name="connsiteY39-5830" fmla="*/ 338 h 406"/>
              <a:gd name="connsiteX40-5831" fmla="*/ 84 w 476"/>
              <a:gd name="connsiteY40-5832" fmla="*/ 348 h 406"/>
              <a:gd name="connsiteX41-5833" fmla="*/ 84 w 476"/>
              <a:gd name="connsiteY41-5834" fmla="*/ 348 h 406"/>
              <a:gd name="connsiteX42-5835" fmla="*/ 84 w 476"/>
              <a:gd name="connsiteY42-5836" fmla="*/ 354 h 406"/>
              <a:gd name="connsiteX43-5837" fmla="*/ 90 w 476"/>
              <a:gd name="connsiteY43-5838" fmla="*/ 354 h 406"/>
              <a:gd name="connsiteX44-5839" fmla="*/ 95 w 476"/>
              <a:gd name="connsiteY44-5840" fmla="*/ 354 h 406"/>
              <a:gd name="connsiteX45-5841" fmla="*/ 100 w 476"/>
              <a:gd name="connsiteY45-5842" fmla="*/ 354 h 406"/>
              <a:gd name="connsiteX46-5843" fmla="*/ 111 w 476"/>
              <a:gd name="connsiteY46-5844" fmla="*/ 354 h 406"/>
              <a:gd name="connsiteX47-5845" fmla="*/ 121 w 476"/>
              <a:gd name="connsiteY47-5846" fmla="*/ 348 h 406"/>
              <a:gd name="connsiteX48-5847" fmla="*/ 137 w 476"/>
              <a:gd name="connsiteY48-5848" fmla="*/ 348 h 406"/>
              <a:gd name="connsiteX49-5849" fmla="*/ 153 w 476"/>
              <a:gd name="connsiteY49-5850" fmla="*/ 348 h 406"/>
              <a:gd name="connsiteX50-5851" fmla="*/ 174 w 476"/>
              <a:gd name="connsiteY50-5852" fmla="*/ 343 h 406"/>
              <a:gd name="connsiteX51-5853" fmla="*/ 216 w 476"/>
              <a:gd name="connsiteY51-5854" fmla="*/ 338 h 406"/>
              <a:gd name="connsiteX52-5855" fmla="*/ 258 w 476"/>
              <a:gd name="connsiteY52-5856" fmla="*/ 333 h 406"/>
              <a:gd name="connsiteX53-5857" fmla="*/ 295 w 476"/>
              <a:gd name="connsiteY53-5858" fmla="*/ 327 h 406"/>
              <a:gd name="connsiteX54-5859" fmla="*/ 453 w 476"/>
              <a:gd name="connsiteY54-5860" fmla="*/ 348 h 406"/>
              <a:gd name="connsiteX55-5861" fmla="*/ 432 w 476"/>
              <a:gd name="connsiteY55-5862" fmla="*/ 348 h 406"/>
              <a:gd name="connsiteX56-5863" fmla="*/ 416 w 476"/>
              <a:gd name="connsiteY56-5864" fmla="*/ 354 h 406"/>
              <a:gd name="connsiteX57-5865" fmla="*/ 400 w 476"/>
              <a:gd name="connsiteY57-5866" fmla="*/ 354 h 406"/>
              <a:gd name="connsiteX58-5867" fmla="*/ 379 w 476"/>
              <a:gd name="connsiteY58-5868" fmla="*/ 354 h 406"/>
              <a:gd name="connsiteX59-5869" fmla="*/ 353 w 476"/>
              <a:gd name="connsiteY59-5870" fmla="*/ 359 h 406"/>
              <a:gd name="connsiteX60-5871" fmla="*/ 327 w 476"/>
              <a:gd name="connsiteY60-5872" fmla="*/ 359 h 406"/>
              <a:gd name="connsiteX61-5873" fmla="*/ 295 w 476"/>
              <a:gd name="connsiteY61-5874" fmla="*/ 359 h 406"/>
              <a:gd name="connsiteX62-5875" fmla="*/ 269 w 476"/>
              <a:gd name="connsiteY62-5876" fmla="*/ 364 h 406"/>
              <a:gd name="connsiteX63-5877" fmla="*/ 248 w 476"/>
              <a:gd name="connsiteY63-5878" fmla="*/ 364 h 406"/>
              <a:gd name="connsiteX64-5879" fmla="*/ 221 w 476"/>
              <a:gd name="connsiteY64-5880" fmla="*/ 369 h 406"/>
              <a:gd name="connsiteX65-5881" fmla="*/ 200 w 476"/>
              <a:gd name="connsiteY65-5882" fmla="*/ 369 h 406"/>
              <a:gd name="connsiteX66-5883" fmla="*/ 184 w 476"/>
              <a:gd name="connsiteY66-5884" fmla="*/ 375 h 406"/>
              <a:gd name="connsiteX67-5885" fmla="*/ 163 w 476"/>
              <a:gd name="connsiteY67-5886" fmla="*/ 375 h 406"/>
              <a:gd name="connsiteX68-5887" fmla="*/ 148 w 476"/>
              <a:gd name="connsiteY68-5888" fmla="*/ 375 h 406"/>
              <a:gd name="connsiteX69-5889" fmla="*/ 137 w 476"/>
              <a:gd name="connsiteY69-5890" fmla="*/ 380 h 406"/>
              <a:gd name="connsiteX70-5891" fmla="*/ 121 w 476"/>
              <a:gd name="connsiteY70-5892" fmla="*/ 380 h 406"/>
              <a:gd name="connsiteX71-5893" fmla="*/ 111 w 476"/>
              <a:gd name="connsiteY71-5894" fmla="*/ 385 h 406"/>
              <a:gd name="connsiteX72-5895" fmla="*/ 100 w 476"/>
              <a:gd name="connsiteY72-5896" fmla="*/ 385 h 406"/>
              <a:gd name="connsiteX73-5897" fmla="*/ 90 w 476"/>
              <a:gd name="connsiteY73-5898" fmla="*/ 391 h 406"/>
              <a:gd name="connsiteX74-5899" fmla="*/ 84 w 476"/>
              <a:gd name="connsiteY74-5900" fmla="*/ 391 h 406"/>
              <a:gd name="connsiteX75-5901" fmla="*/ 69 w 476"/>
              <a:gd name="connsiteY75-5902" fmla="*/ 396 h 406"/>
              <a:gd name="connsiteX76-5903" fmla="*/ 53 w 476"/>
              <a:gd name="connsiteY76-5904" fmla="*/ 401 h 406"/>
              <a:gd name="connsiteX77-5905" fmla="*/ 48 w 476"/>
              <a:gd name="connsiteY77-5906" fmla="*/ 406 h 406"/>
              <a:gd name="connsiteX78-5907" fmla="*/ 37 w 476"/>
              <a:gd name="connsiteY78-5908" fmla="*/ 406 h 406"/>
              <a:gd name="connsiteX79-5909" fmla="*/ 32 w 476"/>
              <a:gd name="connsiteY79-5910" fmla="*/ 406 h 406"/>
              <a:gd name="connsiteX80-5911" fmla="*/ 26 w 476"/>
              <a:gd name="connsiteY80-5912" fmla="*/ 401 h 406"/>
              <a:gd name="connsiteX81-5913" fmla="*/ 21 w 476"/>
              <a:gd name="connsiteY81-5914" fmla="*/ 401 h 406"/>
              <a:gd name="connsiteX82-5915" fmla="*/ 16 w 476"/>
              <a:gd name="connsiteY82-5916" fmla="*/ 396 h 406"/>
              <a:gd name="connsiteX83-5917" fmla="*/ 11 w 476"/>
              <a:gd name="connsiteY83-5918" fmla="*/ 391 h 406"/>
              <a:gd name="connsiteX84-5919" fmla="*/ 5 w 476"/>
              <a:gd name="connsiteY84-5920" fmla="*/ 385 h 406"/>
              <a:gd name="connsiteX85-5921" fmla="*/ 0 w 476"/>
              <a:gd name="connsiteY85-5922" fmla="*/ 380 h 406"/>
              <a:gd name="connsiteX86-5923" fmla="*/ 0 w 476"/>
              <a:gd name="connsiteY86-5924" fmla="*/ 375 h 406"/>
              <a:gd name="connsiteX87-5925" fmla="*/ 0 w 476"/>
              <a:gd name="connsiteY87-5926" fmla="*/ 369 h 406"/>
              <a:gd name="connsiteX88-5927" fmla="*/ 0 w 476"/>
              <a:gd name="connsiteY88-5928" fmla="*/ 364 h 406"/>
              <a:gd name="connsiteX89-5929" fmla="*/ 5 w 476"/>
              <a:gd name="connsiteY89-5930" fmla="*/ 359 h 406"/>
              <a:gd name="connsiteX90-5931" fmla="*/ 11 w 476"/>
              <a:gd name="connsiteY90-5932" fmla="*/ 354 h 406"/>
              <a:gd name="connsiteX91-5933" fmla="*/ 21 w 476"/>
              <a:gd name="connsiteY91-5934" fmla="*/ 348 h 406"/>
              <a:gd name="connsiteX92-5935" fmla="*/ 26 w 476"/>
              <a:gd name="connsiteY92-5936" fmla="*/ 343 h 406"/>
              <a:gd name="connsiteX93-5937" fmla="*/ 32 w 476"/>
              <a:gd name="connsiteY93-5938" fmla="*/ 338 h 406"/>
              <a:gd name="connsiteX94-5939" fmla="*/ 42 w 476"/>
              <a:gd name="connsiteY94-5940" fmla="*/ 333 h 406"/>
              <a:gd name="connsiteX95-5941" fmla="*/ 53 w 476"/>
              <a:gd name="connsiteY95-5942" fmla="*/ 322 h 406"/>
              <a:gd name="connsiteX96-5943" fmla="*/ 58 w 476"/>
              <a:gd name="connsiteY96-5944" fmla="*/ 311 h 406"/>
              <a:gd name="connsiteX97-5945" fmla="*/ 69 w 476"/>
              <a:gd name="connsiteY97-5946" fmla="*/ 301 h 406"/>
              <a:gd name="connsiteX98-5947" fmla="*/ 79 w 476"/>
              <a:gd name="connsiteY98-5948" fmla="*/ 285 h 406"/>
              <a:gd name="connsiteX99-5949" fmla="*/ 95 w 476"/>
              <a:gd name="connsiteY99-5950" fmla="*/ 269 h 406"/>
              <a:gd name="connsiteX100-5951" fmla="*/ 116 w 476"/>
              <a:gd name="connsiteY100-5952" fmla="*/ 232 h 406"/>
              <a:gd name="connsiteX101-5953" fmla="*/ 142 w 476"/>
              <a:gd name="connsiteY101-5954" fmla="*/ 201 h 406"/>
              <a:gd name="connsiteX102-5955" fmla="*/ 163 w 476"/>
              <a:gd name="connsiteY102-5956" fmla="*/ 169 h 406"/>
              <a:gd name="connsiteX103-5957" fmla="*/ 184 w 476"/>
              <a:gd name="connsiteY103-5958" fmla="*/ 132 h 406"/>
              <a:gd name="connsiteX104-5959" fmla="*/ 190 w 476"/>
              <a:gd name="connsiteY104-5960" fmla="*/ 116 h 406"/>
              <a:gd name="connsiteX105-5961" fmla="*/ 200 w 476"/>
              <a:gd name="connsiteY105-5962" fmla="*/ 100 h 406"/>
              <a:gd name="connsiteX106-5963" fmla="*/ 206 w 476"/>
              <a:gd name="connsiteY106-5964" fmla="*/ 90 h 406"/>
              <a:gd name="connsiteX107-5965" fmla="*/ 211 w 476"/>
              <a:gd name="connsiteY107-5966" fmla="*/ 79 h 406"/>
              <a:gd name="connsiteX108-5967" fmla="*/ 216 w 476"/>
              <a:gd name="connsiteY108-5968" fmla="*/ 69 h 406"/>
              <a:gd name="connsiteX109-5969" fmla="*/ 221 w 476"/>
              <a:gd name="connsiteY109-5970" fmla="*/ 58 h 406"/>
              <a:gd name="connsiteX110-5971" fmla="*/ 221 w 476"/>
              <a:gd name="connsiteY110-5972" fmla="*/ 53 h 406"/>
              <a:gd name="connsiteX111-5973" fmla="*/ 227 w 476"/>
              <a:gd name="connsiteY111-5974" fmla="*/ 48 h 406"/>
              <a:gd name="connsiteX112-5975" fmla="*/ 227 w 476"/>
              <a:gd name="connsiteY112-5976" fmla="*/ 48 h 406"/>
              <a:gd name="connsiteX0-5977" fmla="*/ 227 w 432"/>
              <a:gd name="connsiteY0-5978" fmla="*/ 48 h 406"/>
              <a:gd name="connsiteX1-5979" fmla="*/ 227 w 432"/>
              <a:gd name="connsiteY1-5980" fmla="*/ 42 h 406"/>
              <a:gd name="connsiteX2-5981" fmla="*/ 227 w 432"/>
              <a:gd name="connsiteY2-5982" fmla="*/ 32 h 406"/>
              <a:gd name="connsiteX3-5983" fmla="*/ 227 w 432"/>
              <a:gd name="connsiteY3-5984" fmla="*/ 27 h 406"/>
              <a:gd name="connsiteX4-5985" fmla="*/ 221 w 432"/>
              <a:gd name="connsiteY4-5986" fmla="*/ 21 h 406"/>
              <a:gd name="connsiteX5-5987" fmla="*/ 216 w 432"/>
              <a:gd name="connsiteY5-5988" fmla="*/ 11 h 406"/>
              <a:gd name="connsiteX6-5989" fmla="*/ 216 w 432"/>
              <a:gd name="connsiteY6-5990" fmla="*/ 6 h 406"/>
              <a:gd name="connsiteX7-5991" fmla="*/ 221 w 432"/>
              <a:gd name="connsiteY7-5992" fmla="*/ 6 h 406"/>
              <a:gd name="connsiteX8-5993" fmla="*/ 221 w 432"/>
              <a:gd name="connsiteY8-5994" fmla="*/ 0 h 406"/>
              <a:gd name="connsiteX9-5995" fmla="*/ 227 w 432"/>
              <a:gd name="connsiteY9-5996" fmla="*/ 0 h 406"/>
              <a:gd name="connsiteX10-5997" fmla="*/ 232 w 432"/>
              <a:gd name="connsiteY10-5998" fmla="*/ 0 h 406"/>
              <a:gd name="connsiteX11-5999" fmla="*/ 242 w 432"/>
              <a:gd name="connsiteY11-6000" fmla="*/ 0 h 406"/>
              <a:gd name="connsiteX12-6001" fmla="*/ 253 w 432"/>
              <a:gd name="connsiteY12-6002" fmla="*/ 6 h 406"/>
              <a:gd name="connsiteX13-6003" fmla="*/ 264 w 432"/>
              <a:gd name="connsiteY13-6004" fmla="*/ 11 h 406"/>
              <a:gd name="connsiteX14-6005" fmla="*/ 269 w 432"/>
              <a:gd name="connsiteY14-6006" fmla="*/ 11 h 406"/>
              <a:gd name="connsiteX15-6007" fmla="*/ 279 w 432"/>
              <a:gd name="connsiteY15-6008" fmla="*/ 16 h 406"/>
              <a:gd name="connsiteX16-6009" fmla="*/ 285 w 432"/>
              <a:gd name="connsiteY16-6010" fmla="*/ 21 h 406"/>
              <a:gd name="connsiteX17-6011" fmla="*/ 290 w 432"/>
              <a:gd name="connsiteY17-6012" fmla="*/ 27 h 406"/>
              <a:gd name="connsiteX18-6013" fmla="*/ 295 w 432"/>
              <a:gd name="connsiteY18-6014" fmla="*/ 32 h 406"/>
              <a:gd name="connsiteX19-6015" fmla="*/ 300 w 432"/>
              <a:gd name="connsiteY19-6016" fmla="*/ 32 h 406"/>
              <a:gd name="connsiteX20-6017" fmla="*/ 300 w 432"/>
              <a:gd name="connsiteY20-6018" fmla="*/ 37 h 406"/>
              <a:gd name="connsiteX21-6019" fmla="*/ 300 w 432"/>
              <a:gd name="connsiteY21-6020" fmla="*/ 42 h 406"/>
              <a:gd name="connsiteX22-6021" fmla="*/ 306 w 432"/>
              <a:gd name="connsiteY22-6022" fmla="*/ 42 h 406"/>
              <a:gd name="connsiteX23-6023" fmla="*/ 300 w 432"/>
              <a:gd name="connsiteY23-6024" fmla="*/ 48 h 406"/>
              <a:gd name="connsiteX24-6025" fmla="*/ 300 w 432"/>
              <a:gd name="connsiteY24-6026" fmla="*/ 53 h 406"/>
              <a:gd name="connsiteX25-6027" fmla="*/ 295 w 432"/>
              <a:gd name="connsiteY25-6028" fmla="*/ 64 h 406"/>
              <a:gd name="connsiteX26-6029" fmla="*/ 290 w 432"/>
              <a:gd name="connsiteY26-6030" fmla="*/ 74 h 406"/>
              <a:gd name="connsiteX27-6031" fmla="*/ 279 w 432"/>
              <a:gd name="connsiteY27-6032" fmla="*/ 85 h 406"/>
              <a:gd name="connsiteX28-6033" fmla="*/ 274 w 432"/>
              <a:gd name="connsiteY28-6034" fmla="*/ 95 h 406"/>
              <a:gd name="connsiteX29-6035" fmla="*/ 258 w 432"/>
              <a:gd name="connsiteY29-6036" fmla="*/ 111 h 406"/>
              <a:gd name="connsiteX30-6037" fmla="*/ 248 w 432"/>
              <a:gd name="connsiteY30-6038" fmla="*/ 132 h 406"/>
              <a:gd name="connsiteX31-6039" fmla="*/ 216 w 432"/>
              <a:gd name="connsiteY31-6040" fmla="*/ 169 h 406"/>
              <a:gd name="connsiteX32-6041" fmla="*/ 190 w 432"/>
              <a:gd name="connsiteY32-6042" fmla="*/ 206 h 406"/>
              <a:gd name="connsiteX33-6043" fmla="*/ 163 w 432"/>
              <a:gd name="connsiteY33-6044" fmla="*/ 243 h 406"/>
              <a:gd name="connsiteX34-6045" fmla="*/ 137 w 432"/>
              <a:gd name="connsiteY34-6046" fmla="*/ 280 h 406"/>
              <a:gd name="connsiteX35-6047" fmla="*/ 121 w 432"/>
              <a:gd name="connsiteY35-6048" fmla="*/ 296 h 406"/>
              <a:gd name="connsiteX36-6049" fmla="*/ 111 w 432"/>
              <a:gd name="connsiteY36-6050" fmla="*/ 311 h 406"/>
              <a:gd name="connsiteX37-6051" fmla="*/ 100 w 432"/>
              <a:gd name="connsiteY37-6052" fmla="*/ 322 h 406"/>
              <a:gd name="connsiteX38-6053" fmla="*/ 95 w 432"/>
              <a:gd name="connsiteY38-6054" fmla="*/ 333 h 406"/>
              <a:gd name="connsiteX39-6055" fmla="*/ 90 w 432"/>
              <a:gd name="connsiteY39-6056" fmla="*/ 338 h 406"/>
              <a:gd name="connsiteX40-6057" fmla="*/ 84 w 432"/>
              <a:gd name="connsiteY40-6058" fmla="*/ 348 h 406"/>
              <a:gd name="connsiteX41-6059" fmla="*/ 84 w 432"/>
              <a:gd name="connsiteY41-6060" fmla="*/ 348 h 406"/>
              <a:gd name="connsiteX42-6061" fmla="*/ 84 w 432"/>
              <a:gd name="connsiteY42-6062" fmla="*/ 354 h 406"/>
              <a:gd name="connsiteX43-6063" fmla="*/ 90 w 432"/>
              <a:gd name="connsiteY43-6064" fmla="*/ 354 h 406"/>
              <a:gd name="connsiteX44-6065" fmla="*/ 95 w 432"/>
              <a:gd name="connsiteY44-6066" fmla="*/ 354 h 406"/>
              <a:gd name="connsiteX45-6067" fmla="*/ 100 w 432"/>
              <a:gd name="connsiteY45-6068" fmla="*/ 354 h 406"/>
              <a:gd name="connsiteX46-6069" fmla="*/ 111 w 432"/>
              <a:gd name="connsiteY46-6070" fmla="*/ 354 h 406"/>
              <a:gd name="connsiteX47-6071" fmla="*/ 121 w 432"/>
              <a:gd name="connsiteY47-6072" fmla="*/ 348 h 406"/>
              <a:gd name="connsiteX48-6073" fmla="*/ 137 w 432"/>
              <a:gd name="connsiteY48-6074" fmla="*/ 348 h 406"/>
              <a:gd name="connsiteX49-6075" fmla="*/ 153 w 432"/>
              <a:gd name="connsiteY49-6076" fmla="*/ 348 h 406"/>
              <a:gd name="connsiteX50-6077" fmla="*/ 174 w 432"/>
              <a:gd name="connsiteY50-6078" fmla="*/ 343 h 406"/>
              <a:gd name="connsiteX51-6079" fmla="*/ 216 w 432"/>
              <a:gd name="connsiteY51-6080" fmla="*/ 338 h 406"/>
              <a:gd name="connsiteX52-6081" fmla="*/ 258 w 432"/>
              <a:gd name="connsiteY52-6082" fmla="*/ 333 h 406"/>
              <a:gd name="connsiteX53-6083" fmla="*/ 295 w 432"/>
              <a:gd name="connsiteY53-6084" fmla="*/ 327 h 406"/>
              <a:gd name="connsiteX54-6085" fmla="*/ 432 w 432"/>
              <a:gd name="connsiteY54-6086" fmla="*/ 348 h 406"/>
              <a:gd name="connsiteX55-6087" fmla="*/ 416 w 432"/>
              <a:gd name="connsiteY55-6088" fmla="*/ 354 h 406"/>
              <a:gd name="connsiteX56-6089" fmla="*/ 400 w 432"/>
              <a:gd name="connsiteY56-6090" fmla="*/ 354 h 406"/>
              <a:gd name="connsiteX57-6091" fmla="*/ 379 w 432"/>
              <a:gd name="connsiteY57-6092" fmla="*/ 354 h 406"/>
              <a:gd name="connsiteX58-6093" fmla="*/ 353 w 432"/>
              <a:gd name="connsiteY58-6094" fmla="*/ 359 h 406"/>
              <a:gd name="connsiteX59-6095" fmla="*/ 327 w 432"/>
              <a:gd name="connsiteY59-6096" fmla="*/ 359 h 406"/>
              <a:gd name="connsiteX60-6097" fmla="*/ 295 w 432"/>
              <a:gd name="connsiteY60-6098" fmla="*/ 359 h 406"/>
              <a:gd name="connsiteX61-6099" fmla="*/ 269 w 432"/>
              <a:gd name="connsiteY61-6100" fmla="*/ 364 h 406"/>
              <a:gd name="connsiteX62-6101" fmla="*/ 248 w 432"/>
              <a:gd name="connsiteY62-6102" fmla="*/ 364 h 406"/>
              <a:gd name="connsiteX63-6103" fmla="*/ 221 w 432"/>
              <a:gd name="connsiteY63-6104" fmla="*/ 369 h 406"/>
              <a:gd name="connsiteX64-6105" fmla="*/ 200 w 432"/>
              <a:gd name="connsiteY64-6106" fmla="*/ 369 h 406"/>
              <a:gd name="connsiteX65-6107" fmla="*/ 184 w 432"/>
              <a:gd name="connsiteY65-6108" fmla="*/ 375 h 406"/>
              <a:gd name="connsiteX66-6109" fmla="*/ 163 w 432"/>
              <a:gd name="connsiteY66-6110" fmla="*/ 375 h 406"/>
              <a:gd name="connsiteX67-6111" fmla="*/ 148 w 432"/>
              <a:gd name="connsiteY67-6112" fmla="*/ 375 h 406"/>
              <a:gd name="connsiteX68-6113" fmla="*/ 137 w 432"/>
              <a:gd name="connsiteY68-6114" fmla="*/ 380 h 406"/>
              <a:gd name="connsiteX69-6115" fmla="*/ 121 w 432"/>
              <a:gd name="connsiteY69-6116" fmla="*/ 380 h 406"/>
              <a:gd name="connsiteX70-6117" fmla="*/ 111 w 432"/>
              <a:gd name="connsiteY70-6118" fmla="*/ 385 h 406"/>
              <a:gd name="connsiteX71-6119" fmla="*/ 100 w 432"/>
              <a:gd name="connsiteY71-6120" fmla="*/ 385 h 406"/>
              <a:gd name="connsiteX72-6121" fmla="*/ 90 w 432"/>
              <a:gd name="connsiteY72-6122" fmla="*/ 391 h 406"/>
              <a:gd name="connsiteX73-6123" fmla="*/ 84 w 432"/>
              <a:gd name="connsiteY73-6124" fmla="*/ 391 h 406"/>
              <a:gd name="connsiteX74-6125" fmla="*/ 69 w 432"/>
              <a:gd name="connsiteY74-6126" fmla="*/ 396 h 406"/>
              <a:gd name="connsiteX75-6127" fmla="*/ 53 w 432"/>
              <a:gd name="connsiteY75-6128" fmla="*/ 401 h 406"/>
              <a:gd name="connsiteX76-6129" fmla="*/ 48 w 432"/>
              <a:gd name="connsiteY76-6130" fmla="*/ 406 h 406"/>
              <a:gd name="connsiteX77-6131" fmla="*/ 37 w 432"/>
              <a:gd name="connsiteY77-6132" fmla="*/ 406 h 406"/>
              <a:gd name="connsiteX78-6133" fmla="*/ 32 w 432"/>
              <a:gd name="connsiteY78-6134" fmla="*/ 406 h 406"/>
              <a:gd name="connsiteX79-6135" fmla="*/ 26 w 432"/>
              <a:gd name="connsiteY79-6136" fmla="*/ 401 h 406"/>
              <a:gd name="connsiteX80-6137" fmla="*/ 21 w 432"/>
              <a:gd name="connsiteY80-6138" fmla="*/ 401 h 406"/>
              <a:gd name="connsiteX81-6139" fmla="*/ 16 w 432"/>
              <a:gd name="connsiteY81-6140" fmla="*/ 396 h 406"/>
              <a:gd name="connsiteX82-6141" fmla="*/ 11 w 432"/>
              <a:gd name="connsiteY82-6142" fmla="*/ 391 h 406"/>
              <a:gd name="connsiteX83-6143" fmla="*/ 5 w 432"/>
              <a:gd name="connsiteY83-6144" fmla="*/ 385 h 406"/>
              <a:gd name="connsiteX84-6145" fmla="*/ 0 w 432"/>
              <a:gd name="connsiteY84-6146" fmla="*/ 380 h 406"/>
              <a:gd name="connsiteX85-6147" fmla="*/ 0 w 432"/>
              <a:gd name="connsiteY85-6148" fmla="*/ 375 h 406"/>
              <a:gd name="connsiteX86-6149" fmla="*/ 0 w 432"/>
              <a:gd name="connsiteY86-6150" fmla="*/ 369 h 406"/>
              <a:gd name="connsiteX87-6151" fmla="*/ 0 w 432"/>
              <a:gd name="connsiteY87-6152" fmla="*/ 364 h 406"/>
              <a:gd name="connsiteX88-6153" fmla="*/ 5 w 432"/>
              <a:gd name="connsiteY88-6154" fmla="*/ 359 h 406"/>
              <a:gd name="connsiteX89-6155" fmla="*/ 11 w 432"/>
              <a:gd name="connsiteY89-6156" fmla="*/ 354 h 406"/>
              <a:gd name="connsiteX90-6157" fmla="*/ 21 w 432"/>
              <a:gd name="connsiteY90-6158" fmla="*/ 348 h 406"/>
              <a:gd name="connsiteX91-6159" fmla="*/ 26 w 432"/>
              <a:gd name="connsiteY91-6160" fmla="*/ 343 h 406"/>
              <a:gd name="connsiteX92-6161" fmla="*/ 32 w 432"/>
              <a:gd name="connsiteY92-6162" fmla="*/ 338 h 406"/>
              <a:gd name="connsiteX93-6163" fmla="*/ 42 w 432"/>
              <a:gd name="connsiteY93-6164" fmla="*/ 333 h 406"/>
              <a:gd name="connsiteX94-6165" fmla="*/ 53 w 432"/>
              <a:gd name="connsiteY94-6166" fmla="*/ 322 h 406"/>
              <a:gd name="connsiteX95-6167" fmla="*/ 58 w 432"/>
              <a:gd name="connsiteY95-6168" fmla="*/ 311 h 406"/>
              <a:gd name="connsiteX96-6169" fmla="*/ 69 w 432"/>
              <a:gd name="connsiteY96-6170" fmla="*/ 301 h 406"/>
              <a:gd name="connsiteX97-6171" fmla="*/ 79 w 432"/>
              <a:gd name="connsiteY97-6172" fmla="*/ 285 h 406"/>
              <a:gd name="connsiteX98-6173" fmla="*/ 95 w 432"/>
              <a:gd name="connsiteY98-6174" fmla="*/ 269 h 406"/>
              <a:gd name="connsiteX99-6175" fmla="*/ 116 w 432"/>
              <a:gd name="connsiteY99-6176" fmla="*/ 232 h 406"/>
              <a:gd name="connsiteX100-6177" fmla="*/ 142 w 432"/>
              <a:gd name="connsiteY100-6178" fmla="*/ 201 h 406"/>
              <a:gd name="connsiteX101-6179" fmla="*/ 163 w 432"/>
              <a:gd name="connsiteY101-6180" fmla="*/ 169 h 406"/>
              <a:gd name="connsiteX102-6181" fmla="*/ 184 w 432"/>
              <a:gd name="connsiteY102-6182" fmla="*/ 132 h 406"/>
              <a:gd name="connsiteX103-6183" fmla="*/ 190 w 432"/>
              <a:gd name="connsiteY103-6184" fmla="*/ 116 h 406"/>
              <a:gd name="connsiteX104-6185" fmla="*/ 200 w 432"/>
              <a:gd name="connsiteY104-6186" fmla="*/ 100 h 406"/>
              <a:gd name="connsiteX105-6187" fmla="*/ 206 w 432"/>
              <a:gd name="connsiteY105-6188" fmla="*/ 90 h 406"/>
              <a:gd name="connsiteX106-6189" fmla="*/ 211 w 432"/>
              <a:gd name="connsiteY106-6190" fmla="*/ 79 h 406"/>
              <a:gd name="connsiteX107-6191" fmla="*/ 216 w 432"/>
              <a:gd name="connsiteY107-6192" fmla="*/ 69 h 406"/>
              <a:gd name="connsiteX108-6193" fmla="*/ 221 w 432"/>
              <a:gd name="connsiteY108-6194" fmla="*/ 58 h 406"/>
              <a:gd name="connsiteX109-6195" fmla="*/ 221 w 432"/>
              <a:gd name="connsiteY109-6196" fmla="*/ 53 h 406"/>
              <a:gd name="connsiteX110-6197" fmla="*/ 227 w 432"/>
              <a:gd name="connsiteY110-6198" fmla="*/ 48 h 406"/>
              <a:gd name="connsiteX111-6199" fmla="*/ 227 w 432"/>
              <a:gd name="connsiteY111-6200" fmla="*/ 48 h 406"/>
              <a:gd name="connsiteX0-6201" fmla="*/ 227 w 433"/>
              <a:gd name="connsiteY0-6202" fmla="*/ 48 h 406"/>
              <a:gd name="connsiteX1-6203" fmla="*/ 227 w 433"/>
              <a:gd name="connsiteY1-6204" fmla="*/ 42 h 406"/>
              <a:gd name="connsiteX2-6205" fmla="*/ 227 w 433"/>
              <a:gd name="connsiteY2-6206" fmla="*/ 32 h 406"/>
              <a:gd name="connsiteX3-6207" fmla="*/ 227 w 433"/>
              <a:gd name="connsiteY3-6208" fmla="*/ 27 h 406"/>
              <a:gd name="connsiteX4-6209" fmla="*/ 221 w 433"/>
              <a:gd name="connsiteY4-6210" fmla="*/ 21 h 406"/>
              <a:gd name="connsiteX5-6211" fmla="*/ 216 w 433"/>
              <a:gd name="connsiteY5-6212" fmla="*/ 11 h 406"/>
              <a:gd name="connsiteX6-6213" fmla="*/ 216 w 433"/>
              <a:gd name="connsiteY6-6214" fmla="*/ 6 h 406"/>
              <a:gd name="connsiteX7-6215" fmla="*/ 221 w 433"/>
              <a:gd name="connsiteY7-6216" fmla="*/ 6 h 406"/>
              <a:gd name="connsiteX8-6217" fmla="*/ 221 w 433"/>
              <a:gd name="connsiteY8-6218" fmla="*/ 0 h 406"/>
              <a:gd name="connsiteX9-6219" fmla="*/ 227 w 433"/>
              <a:gd name="connsiteY9-6220" fmla="*/ 0 h 406"/>
              <a:gd name="connsiteX10-6221" fmla="*/ 232 w 433"/>
              <a:gd name="connsiteY10-6222" fmla="*/ 0 h 406"/>
              <a:gd name="connsiteX11-6223" fmla="*/ 242 w 433"/>
              <a:gd name="connsiteY11-6224" fmla="*/ 0 h 406"/>
              <a:gd name="connsiteX12-6225" fmla="*/ 253 w 433"/>
              <a:gd name="connsiteY12-6226" fmla="*/ 6 h 406"/>
              <a:gd name="connsiteX13-6227" fmla="*/ 264 w 433"/>
              <a:gd name="connsiteY13-6228" fmla="*/ 11 h 406"/>
              <a:gd name="connsiteX14-6229" fmla="*/ 269 w 433"/>
              <a:gd name="connsiteY14-6230" fmla="*/ 11 h 406"/>
              <a:gd name="connsiteX15-6231" fmla="*/ 279 w 433"/>
              <a:gd name="connsiteY15-6232" fmla="*/ 16 h 406"/>
              <a:gd name="connsiteX16-6233" fmla="*/ 285 w 433"/>
              <a:gd name="connsiteY16-6234" fmla="*/ 21 h 406"/>
              <a:gd name="connsiteX17-6235" fmla="*/ 290 w 433"/>
              <a:gd name="connsiteY17-6236" fmla="*/ 27 h 406"/>
              <a:gd name="connsiteX18-6237" fmla="*/ 295 w 433"/>
              <a:gd name="connsiteY18-6238" fmla="*/ 32 h 406"/>
              <a:gd name="connsiteX19-6239" fmla="*/ 300 w 433"/>
              <a:gd name="connsiteY19-6240" fmla="*/ 32 h 406"/>
              <a:gd name="connsiteX20-6241" fmla="*/ 300 w 433"/>
              <a:gd name="connsiteY20-6242" fmla="*/ 37 h 406"/>
              <a:gd name="connsiteX21-6243" fmla="*/ 300 w 433"/>
              <a:gd name="connsiteY21-6244" fmla="*/ 42 h 406"/>
              <a:gd name="connsiteX22-6245" fmla="*/ 306 w 433"/>
              <a:gd name="connsiteY22-6246" fmla="*/ 42 h 406"/>
              <a:gd name="connsiteX23-6247" fmla="*/ 300 w 433"/>
              <a:gd name="connsiteY23-6248" fmla="*/ 48 h 406"/>
              <a:gd name="connsiteX24-6249" fmla="*/ 300 w 433"/>
              <a:gd name="connsiteY24-6250" fmla="*/ 53 h 406"/>
              <a:gd name="connsiteX25-6251" fmla="*/ 295 w 433"/>
              <a:gd name="connsiteY25-6252" fmla="*/ 64 h 406"/>
              <a:gd name="connsiteX26-6253" fmla="*/ 290 w 433"/>
              <a:gd name="connsiteY26-6254" fmla="*/ 74 h 406"/>
              <a:gd name="connsiteX27-6255" fmla="*/ 279 w 433"/>
              <a:gd name="connsiteY27-6256" fmla="*/ 85 h 406"/>
              <a:gd name="connsiteX28-6257" fmla="*/ 274 w 433"/>
              <a:gd name="connsiteY28-6258" fmla="*/ 95 h 406"/>
              <a:gd name="connsiteX29-6259" fmla="*/ 258 w 433"/>
              <a:gd name="connsiteY29-6260" fmla="*/ 111 h 406"/>
              <a:gd name="connsiteX30-6261" fmla="*/ 248 w 433"/>
              <a:gd name="connsiteY30-6262" fmla="*/ 132 h 406"/>
              <a:gd name="connsiteX31-6263" fmla="*/ 216 w 433"/>
              <a:gd name="connsiteY31-6264" fmla="*/ 169 h 406"/>
              <a:gd name="connsiteX32-6265" fmla="*/ 190 w 433"/>
              <a:gd name="connsiteY32-6266" fmla="*/ 206 h 406"/>
              <a:gd name="connsiteX33-6267" fmla="*/ 163 w 433"/>
              <a:gd name="connsiteY33-6268" fmla="*/ 243 h 406"/>
              <a:gd name="connsiteX34-6269" fmla="*/ 137 w 433"/>
              <a:gd name="connsiteY34-6270" fmla="*/ 280 h 406"/>
              <a:gd name="connsiteX35-6271" fmla="*/ 121 w 433"/>
              <a:gd name="connsiteY35-6272" fmla="*/ 296 h 406"/>
              <a:gd name="connsiteX36-6273" fmla="*/ 111 w 433"/>
              <a:gd name="connsiteY36-6274" fmla="*/ 311 h 406"/>
              <a:gd name="connsiteX37-6275" fmla="*/ 100 w 433"/>
              <a:gd name="connsiteY37-6276" fmla="*/ 322 h 406"/>
              <a:gd name="connsiteX38-6277" fmla="*/ 95 w 433"/>
              <a:gd name="connsiteY38-6278" fmla="*/ 333 h 406"/>
              <a:gd name="connsiteX39-6279" fmla="*/ 90 w 433"/>
              <a:gd name="connsiteY39-6280" fmla="*/ 338 h 406"/>
              <a:gd name="connsiteX40-6281" fmla="*/ 84 w 433"/>
              <a:gd name="connsiteY40-6282" fmla="*/ 348 h 406"/>
              <a:gd name="connsiteX41-6283" fmla="*/ 84 w 433"/>
              <a:gd name="connsiteY41-6284" fmla="*/ 348 h 406"/>
              <a:gd name="connsiteX42-6285" fmla="*/ 84 w 433"/>
              <a:gd name="connsiteY42-6286" fmla="*/ 354 h 406"/>
              <a:gd name="connsiteX43-6287" fmla="*/ 90 w 433"/>
              <a:gd name="connsiteY43-6288" fmla="*/ 354 h 406"/>
              <a:gd name="connsiteX44-6289" fmla="*/ 95 w 433"/>
              <a:gd name="connsiteY44-6290" fmla="*/ 354 h 406"/>
              <a:gd name="connsiteX45-6291" fmla="*/ 100 w 433"/>
              <a:gd name="connsiteY45-6292" fmla="*/ 354 h 406"/>
              <a:gd name="connsiteX46-6293" fmla="*/ 111 w 433"/>
              <a:gd name="connsiteY46-6294" fmla="*/ 354 h 406"/>
              <a:gd name="connsiteX47-6295" fmla="*/ 121 w 433"/>
              <a:gd name="connsiteY47-6296" fmla="*/ 348 h 406"/>
              <a:gd name="connsiteX48-6297" fmla="*/ 137 w 433"/>
              <a:gd name="connsiteY48-6298" fmla="*/ 348 h 406"/>
              <a:gd name="connsiteX49-6299" fmla="*/ 153 w 433"/>
              <a:gd name="connsiteY49-6300" fmla="*/ 348 h 406"/>
              <a:gd name="connsiteX50-6301" fmla="*/ 174 w 433"/>
              <a:gd name="connsiteY50-6302" fmla="*/ 343 h 406"/>
              <a:gd name="connsiteX51-6303" fmla="*/ 216 w 433"/>
              <a:gd name="connsiteY51-6304" fmla="*/ 338 h 406"/>
              <a:gd name="connsiteX52-6305" fmla="*/ 258 w 433"/>
              <a:gd name="connsiteY52-6306" fmla="*/ 333 h 406"/>
              <a:gd name="connsiteX53-6307" fmla="*/ 295 w 433"/>
              <a:gd name="connsiteY53-6308" fmla="*/ 327 h 406"/>
              <a:gd name="connsiteX54-6309" fmla="*/ 416 w 433"/>
              <a:gd name="connsiteY54-6310" fmla="*/ 354 h 406"/>
              <a:gd name="connsiteX55-6311" fmla="*/ 400 w 433"/>
              <a:gd name="connsiteY55-6312" fmla="*/ 354 h 406"/>
              <a:gd name="connsiteX56-6313" fmla="*/ 379 w 433"/>
              <a:gd name="connsiteY56-6314" fmla="*/ 354 h 406"/>
              <a:gd name="connsiteX57-6315" fmla="*/ 353 w 433"/>
              <a:gd name="connsiteY57-6316" fmla="*/ 359 h 406"/>
              <a:gd name="connsiteX58-6317" fmla="*/ 327 w 433"/>
              <a:gd name="connsiteY58-6318" fmla="*/ 359 h 406"/>
              <a:gd name="connsiteX59-6319" fmla="*/ 295 w 433"/>
              <a:gd name="connsiteY59-6320" fmla="*/ 359 h 406"/>
              <a:gd name="connsiteX60-6321" fmla="*/ 269 w 433"/>
              <a:gd name="connsiteY60-6322" fmla="*/ 364 h 406"/>
              <a:gd name="connsiteX61-6323" fmla="*/ 248 w 433"/>
              <a:gd name="connsiteY61-6324" fmla="*/ 364 h 406"/>
              <a:gd name="connsiteX62-6325" fmla="*/ 221 w 433"/>
              <a:gd name="connsiteY62-6326" fmla="*/ 369 h 406"/>
              <a:gd name="connsiteX63-6327" fmla="*/ 200 w 433"/>
              <a:gd name="connsiteY63-6328" fmla="*/ 369 h 406"/>
              <a:gd name="connsiteX64-6329" fmla="*/ 184 w 433"/>
              <a:gd name="connsiteY64-6330" fmla="*/ 375 h 406"/>
              <a:gd name="connsiteX65-6331" fmla="*/ 163 w 433"/>
              <a:gd name="connsiteY65-6332" fmla="*/ 375 h 406"/>
              <a:gd name="connsiteX66-6333" fmla="*/ 148 w 433"/>
              <a:gd name="connsiteY66-6334" fmla="*/ 375 h 406"/>
              <a:gd name="connsiteX67-6335" fmla="*/ 137 w 433"/>
              <a:gd name="connsiteY67-6336" fmla="*/ 380 h 406"/>
              <a:gd name="connsiteX68-6337" fmla="*/ 121 w 433"/>
              <a:gd name="connsiteY68-6338" fmla="*/ 380 h 406"/>
              <a:gd name="connsiteX69-6339" fmla="*/ 111 w 433"/>
              <a:gd name="connsiteY69-6340" fmla="*/ 385 h 406"/>
              <a:gd name="connsiteX70-6341" fmla="*/ 100 w 433"/>
              <a:gd name="connsiteY70-6342" fmla="*/ 385 h 406"/>
              <a:gd name="connsiteX71-6343" fmla="*/ 90 w 433"/>
              <a:gd name="connsiteY71-6344" fmla="*/ 391 h 406"/>
              <a:gd name="connsiteX72-6345" fmla="*/ 84 w 433"/>
              <a:gd name="connsiteY72-6346" fmla="*/ 391 h 406"/>
              <a:gd name="connsiteX73-6347" fmla="*/ 69 w 433"/>
              <a:gd name="connsiteY73-6348" fmla="*/ 396 h 406"/>
              <a:gd name="connsiteX74-6349" fmla="*/ 53 w 433"/>
              <a:gd name="connsiteY74-6350" fmla="*/ 401 h 406"/>
              <a:gd name="connsiteX75-6351" fmla="*/ 48 w 433"/>
              <a:gd name="connsiteY75-6352" fmla="*/ 406 h 406"/>
              <a:gd name="connsiteX76-6353" fmla="*/ 37 w 433"/>
              <a:gd name="connsiteY76-6354" fmla="*/ 406 h 406"/>
              <a:gd name="connsiteX77-6355" fmla="*/ 32 w 433"/>
              <a:gd name="connsiteY77-6356" fmla="*/ 406 h 406"/>
              <a:gd name="connsiteX78-6357" fmla="*/ 26 w 433"/>
              <a:gd name="connsiteY78-6358" fmla="*/ 401 h 406"/>
              <a:gd name="connsiteX79-6359" fmla="*/ 21 w 433"/>
              <a:gd name="connsiteY79-6360" fmla="*/ 401 h 406"/>
              <a:gd name="connsiteX80-6361" fmla="*/ 16 w 433"/>
              <a:gd name="connsiteY80-6362" fmla="*/ 396 h 406"/>
              <a:gd name="connsiteX81-6363" fmla="*/ 11 w 433"/>
              <a:gd name="connsiteY81-6364" fmla="*/ 391 h 406"/>
              <a:gd name="connsiteX82-6365" fmla="*/ 5 w 433"/>
              <a:gd name="connsiteY82-6366" fmla="*/ 385 h 406"/>
              <a:gd name="connsiteX83-6367" fmla="*/ 0 w 433"/>
              <a:gd name="connsiteY83-6368" fmla="*/ 380 h 406"/>
              <a:gd name="connsiteX84-6369" fmla="*/ 0 w 433"/>
              <a:gd name="connsiteY84-6370" fmla="*/ 375 h 406"/>
              <a:gd name="connsiteX85-6371" fmla="*/ 0 w 433"/>
              <a:gd name="connsiteY85-6372" fmla="*/ 369 h 406"/>
              <a:gd name="connsiteX86-6373" fmla="*/ 0 w 433"/>
              <a:gd name="connsiteY86-6374" fmla="*/ 364 h 406"/>
              <a:gd name="connsiteX87-6375" fmla="*/ 5 w 433"/>
              <a:gd name="connsiteY87-6376" fmla="*/ 359 h 406"/>
              <a:gd name="connsiteX88-6377" fmla="*/ 11 w 433"/>
              <a:gd name="connsiteY88-6378" fmla="*/ 354 h 406"/>
              <a:gd name="connsiteX89-6379" fmla="*/ 21 w 433"/>
              <a:gd name="connsiteY89-6380" fmla="*/ 348 h 406"/>
              <a:gd name="connsiteX90-6381" fmla="*/ 26 w 433"/>
              <a:gd name="connsiteY90-6382" fmla="*/ 343 h 406"/>
              <a:gd name="connsiteX91-6383" fmla="*/ 32 w 433"/>
              <a:gd name="connsiteY91-6384" fmla="*/ 338 h 406"/>
              <a:gd name="connsiteX92-6385" fmla="*/ 42 w 433"/>
              <a:gd name="connsiteY92-6386" fmla="*/ 333 h 406"/>
              <a:gd name="connsiteX93-6387" fmla="*/ 53 w 433"/>
              <a:gd name="connsiteY93-6388" fmla="*/ 322 h 406"/>
              <a:gd name="connsiteX94-6389" fmla="*/ 58 w 433"/>
              <a:gd name="connsiteY94-6390" fmla="*/ 311 h 406"/>
              <a:gd name="connsiteX95-6391" fmla="*/ 69 w 433"/>
              <a:gd name="connsiteY95-6392" fmla="*/ 301 h 406"/>
              <a:gd name="connsiteX96-6393" fmla="*/ 79 w 433"/>
              <a:gd name="connsiteY96-6394" fmla="*/ 285 h 406"/>
              <a:gd name="connsiteX97-6395" fmla="*/ 95 w 433"/>
              <a:gd name="connsiteY97-6396" fmla="*/ 269 h 406"/>
              <a:gd name="connsiteX98-6397" fmla="*/ 116 w 433"/>
              <a:gd name="connsiteY98-6398" fmla="*/ 232 h 406"/>
              <a:gd name="connsiteX99-6399" fmla="*/ 142 w 433"/>
              <a:gd name="connsiteY99-6400" fmla="*/ 201 h 406"/>
              <a:gd name="connsiteX100-6401" fmla="*/ 163 w 433"/>
              <a:gd name="connsiteY100-6402" fmla="*/ 169 h 406"/>
              <a:gd name="connsiteX101-6403" fmla="*/ 184 w 433"/>
              <a:gd name="connsiteY101-6404" fmla="*/ 132 h 406"/>
              <a:gd name="connsiteX102-6405" fmla="*/ 190 w 433"/>
              <a:gd name="connsiteY102-6406" fmla="*/ 116 h 406"/>
              <a:gd name="connsiteX103-6407" fmla="*/ 200 w 433"/>
              <a:gd name="connsiteY103-6408" fmla="*/ 100 h 406"/>
              <a:gd name="connsiteX104-6409" fmla="*/ 206 w 433"/>
              <a:gd name="connsiteY104-6410" fmla="*/ 90 h 406"/>
              <a:gd name="connsiteX105-6411" fmla="*/ 211 w 433"/>
              <a:gd name="connsiteY105-6412" fmla="*/ 79 h 406"/>
              <a:gd name="connsiteX106-6413" fmla="*/ 216 w 433"/>
              <a:gd name="connsiteY106-6414" fmla="*/ 69 h 406"/>
              <a:gd name="connsiteX107-6415" fmla="*/ 221 w 433"/>
              <a:gd name="connsiteY107-6416" fmla="*/ 58 h 406"/>
              <a:gd name="connsiteX108-6417" fmla="*/ 221 w 433"/>
              <a:gd name="connsiteY108-6418" fmla="*/ 53 h 406"/>
              <a:gd name="connsiteX109-6419" fmla="*/ 227 w 433"/>
              <a:gd name="connsiteY109-6420" fmla="*/ 48 h 406"/>
              <a:gd name="connsiteX110-6421" fmla="*/ 227 w 433"/>
              <a:gd name="connsiteY110-6422" fmla="*/ 48 h 406"/>
              <a:gd name="connsiteX0-6423" fmla="*/ 227 w 400"/>
              <a:gd name="connsiteY0-6424" fmla="*/ 48 h 406"/>
              <a:gd name="connsiteX1-6425" fmla="*/ 227 w 400"/>
              <a:gd name="connsiteY1-6426" fmla="*/ 42 h 406"/>
              <a:gd name="connsiteX2-6427" fmla="*/ 227 w 400"/>
              <a:gd name="connsiteY2-6428" fmla="*/ 32 h 406"/>
              <a:gd name="connsiteX3-6429" fmla="*/ 227 w 400"/>
              <a:gd name="connsiteY3-6430" fmla="*/ 27 h 406"/>
              <a:gd name="connsiteX4-6431" fmla="*/ 221 w 400"/>
              <a:gd name="connsiteY4-6432" fmla="*/ 21 h 406"/>
              <a:gd name="connsiteX5-6433" fmla="*/ 216 w 400"/>
              <a:gd name="connsiteY5-6434" fmla="*/ 11 h 406"/>
              <a:gd name="connsiteX6-6435" fmla="*/ 216 w 400"/>
              <a:gd name="connsiteY6-6436" fmla="*/ 6 h 406"/>
              <a:gd name="connsiteX7-6437" fmla="*/ 221 w 400"/>
              <a:gd name="connsiteY7-6438" fmla="*/ 6 h 406"/>
              <a:gd name="connsiteX8-6439" fmla="*/ 221 w 400"/>
              <a:gd name="connsiteY8-6440" fmla="*/ 0 h 406"/>
              <a:gd name="connsiteX9-6441" fmla="*/ 227 w 400"/>
              <a:gd name="connsiteY9-6442" fmla="*/ 0 h 406"/>
              <a:gd name="connsiteX10-6443" fmla="*/ 232 w 400"/>
              <a:gd name="connsiteY10-6444" fmla="*/ 0 h 406"/>
              <a:gd name="connsiteX11-6445" fmla="*/ 242 w 400"/>
              <a:gd name="connsiteY11-6446" fmla="*/ 0 h 406"/>
              <a:gd name="connsiteX12-6447" fmla="*/ 253 w 400"/>
              <a:gd name="connsiteY12-6448" fmla="*/ 6 h 406"/>
              <a:gd name="connsiteX13-6449" fmla="*/ 264 w 400"/>
              <a:gd name="connsiteY13-6450" fmla="*/ 11 h 406"/>
              <a:gd name="connsiteX14-6451" fmla="*/ 269 w 400"/>
              <a:gd name="connsiteY14-6452" fmla="*/ 11 h 406"/>
              <a:gd name="connsiteX15-6453" fmla="*/ 279 w 400"/>
              <a:gd name="connsiteY15-6454" fmla="*/ 16 h 406"/>
              <a:gd name="connsiteX16-6455" fmla="*/ 285 w 400"/>
              <a:gd name="connsiteY16-6456" fmla="*/ 21 h 406"/>
              <a:gd name="connsiteX17-6457" fmla="*/ 290 w 400"/>
              <a:gd name="connsiteY17-6458" fmla="*/ 27 h 406"/>
              <a:gd name="connsiteX18-6459" fmla="*/ 295 w 400"/>
              <a:gd name="connsiteY18-6460" fmla="*/ 32 h 406"/>
              <a:gd name="connsiteX19-6461" fmla="*/ 300 w 400"/>
              <a:gd name="connsiteY19-6462" fmla="*/ 32 h 406"/>
              <a:gd name="connsiteX20-6463" fmla="*/ 300 w 400"/>
              <a:gd name="connsiteY20-6464" fmla="*/ 37 h 406"/>
              <a:gd name="connsiteX21-6465" fmla="*/ 300 w 400"/>
              <a:gd name="connsiteY21-6466" fmla="*/ 42 h 406"/>
              <a:gd name="connsiteX22-6467" fmla="*/ 306 w 400"/>
              <a:gd name="connsiteY22-6468" fmla="*/ 42 h 406"/>
              <a:gd name="connsiteX23-6469" fmla="*/ 300 w 400"/>
              <a:gd name="connsiteY23-6470" fmla="*/ 48 h 406"/>
              <a:gd name="connsiteX24-6471" fmla="*/ 300 w 400"/>
              <a:gd name="connsiteY24-6472" fmla="*/ 53 h 406"/>
              <a:gd name="connsiteX25-6473" fmla="*/ 295 w 400"/>
              <a:gd name="connsiteY25-6474" fmla="*/ 64 h 406"/>
              <a:gd name="connsiteX26-6475" fmla="*/ 290 w 400"/>
              <a:gd name="connsiteY26-6476" fmla="*/ 74 h 406"/>
              <a:gd name="connsiteX27-6477" fmla="*/ 279 w 400"/>
              <a:gd name="connsiteY27-6478" fmla="*/ 85 h 406"/>
              <a:gd name="connsiteX28-6479" fmla="*/ 274 w 400"/>
              <a:gd name="connsiteY28-6480" fmla="*/ 95 h 406"/>
              <a:gd name="connsiteX29-6481" fmla="*/ 258 w 400"/>
              <a:gd name="connsiteY29-6482" fmla="*/ 111 h 406"/>
              <a:gd name="connsiteX30-6483" fmla="*/ 248 w 400"/>
              <a:gd name="connsiteY30-6484" fmla="*/ 132 h 406"/>
              <a:gd name="connsiteX31-6485" fmla="*/ 216 w 400"/>
              <a:gd name="connsiteY31-6486" fmla="*/ 169 h 406"/>
              <a:gd name="connsiteX32-6487" fmla="*/ 190 w 400"/>
              <a:gd name="connsiteY32-6488" fmla="*/ 206 h 406"/>
              <a:gd name="connsiteX33-6489" fmla="*/ 163 w 400"/>
              <a:gd name="connsiteY33-6490" fmla="*/ 243 h 406"/>
              <a:gd name="connsiteX34-6491" fmla="*/ 137 w 400"/>
              <a:gd name="connsiteY34-6492" fmla="*/ 280 h 406"/>
              <a:gd name="connsiteX35-6493" fmla="*/ 121 w 400"/>
              <a:gd name="connsiteY35-6494" fmla="*/ 296 h 406"/>
              <a:gd name="connsiteX36-6495" fmla="*/ 111 w 400"/>
              <a:gd name="connsiteY36-6496" fmla="*/ 311 h 406"/>
              <a:gd name="connsiteX37-6497" fmla="*/ 100 w 400"/>
              <a:gd name="connsiteY37-6498" fmla="*/ 322 h 406"/>
              <a:gd name="connsiteX38-6499" fmla="*/ 95 w 400"/>
              <a:gd name="connsiteY38-6500" fmla="*/ 333 h 406"/>
              <a:gd name="connsiteX39-6501" fmla="*/ 90 w 400"/>
              <a:gd name="connsiteY39-6502" fmla="*/ 338 h 406"/>
              <a:gd name="connsiteX40-6503" fmla="*/ 84 w 400"/>
              <a:gd name="connsiteY40-6504" fmla="*/ 348 h 406"/>
              <a:gd name="connsiteX41-6505" fmla="*/ 84 w 400"/>
              <a:gd name="connsiteY41-6506" fmla="*/ 348 h 406"/>
              <a:gd name="connsiteX42-6507" fmla="*/ 84 w 400"/>
              <a:gd name="connsiteY42-6508" fmla="*/ 354 h 406"/>
              <a:gd name="connsiteX43-6509" fmla="*/ 90 w 400"/>
              <a:gd name="connsiteY43-6510" fmla="*/ 354 h 406"/>
              <a:gd name="connsiteX44-6511" fmla="*/ 95 w 400"/>
              <a:gd name="connsiteY44-6512" fmla="*/ 354 h 406"/>
              <a:gd name="connsiteX45-6513" fmla="*/ 100 w 400"/>
              <a:gd name="connsiteY45-6514" fmla="*/ 354 h 406"/>
              <a:gd name="connsiteX46-6515" fmla="*/ 111 w 400"/>
              <a:gd name="connsiteY46-6516" fmla="*/ 354 h 406"/>
              <a:gd name="connsiteX47-6517" fmla="*/ 121 w 400"/>
              <a:gd name="connsiteY47-6518" fmla="*/ 348 h 406"/>
              <a:gd name="connsiteX48-6519" fmla="*/ 137 w 400"/>
              <a:gd name="connsiteY48-6520" fmla="*/ 348 h 406"/>
              <a:gd name="connsiteX49-6521" fmla="*/ 153 w 400"/>
              <a:gd name="connsiteY49-6522" fmla="*/ 348 h 406"/>
              <a:gd name="connsiteX50-6523" fmla="*/ 174 w 400"/>
              <a:gd name="connsiteY50-6524" fmla="*/ 343 h 406"/>
              <a:gd name="connsiteX51-6525" fmla="*/ 216 w 400"/>
              <a:gd name="connsiteY51-6526" fmla="*/ 338 h 406"/>
              <a:gd name="connsiteX52-6527" fmla="*/ 258 w 400"/>
              <a:gd name="connsiteY52-6528" fmla="*/ 333 h 406"/>
              <a:gd name="connsiteX53-6529" fmla="*/ 295 w 400"/>
              <a:gd name="connsiteY53-6530" fmla="*/ 327 h 406"/>
              <a:gd name="connsiteX54-6531" fmla="*/ 400 w 400"/>
              <a:gd name="connsiteY54-6532" fmla="*/ 354 h 406"/>
              <a:gd name="connsiteX55-6533" fmla="*/ 379 w 400"/>
              <a:gd name="connsiteY55-6534" fmla="*/ 354 h 406"/>
              <a:gd name="connsiteX56-6535" fmla="*/ 353 w 400"/>
              <a:gd name="connsiteY56-6536" fmla="*/ 359 h 406"/>
              <a:gd name="connsiteX57-6537" fmla="*/ 327 w 400"/>
              <a:gd name="connsiteY57-6538" fmla="*/ 359 h 406"/>
              <a:gd name="connsiteX58-6539" fmla="*/ 295 w 400"/>
              <a:gd name="connsiteY58-6540" fmla="*/ 359 h 406"/>
              <a:gd name="connsiteX59-6541" fmla="*/ 269 w 400"/>
              <a:gd name="connsiteY59-6542" fmla="*/ 364 h 406"/>
              <a:gd name="connsiteX60-6543" fmla="*/ 248 w 400"/>
              <a:gd name="connsiteY60-6544" fmla="*/ 364 h 406"/>
              <a:gd name="connsiteX61-6545" fmla="*/ 221 w 400"/>
              <a:gd name="connsiteY61-6546" fmla="*/ 369 h 406"/>
              <a:gd name="connsiteX62-6547" fmla="*/ 200 w 400"/>
              <a:gd name="connsiteY62-6548" fmla="*/ 369 h 406"/>
              <a:gd name="connsiteX63-6549" fmla="*/ 184 w 400"/>
              <a:gd name="connsiteY63-6550" fmla="*/ 375 h 406"/>
              <a:gd name="connsiteX64-6551" fmla="*/ 163 w 400"/>
              <a:gd name="connsiteY64-6552" fmla="*/ 375 h 406"/>
              <a:gd name="connsiteX65-6553" fmla="*/ 148 w 400"/>
              <a:gd name="connsiteY65-6554" fmla="*/ 375 h 406"/>
              <a:gd name="connsiteX66-6555" fmla="*/ 137 w 400"/>
              <a:gd name="connsiteY66-6556" fmla="*/ 380 h 406"/>
              <a:gd name="connsiteX67-6557" fmla="*/ 121 w 400"/>
              <a:gd name="connsiteY67-6558" fmla="*/ 380 h 406"/>
              <a:gd name="connsiteX68-6559" fmla="*/ 111 w 400"/>
              <a:gd name="connsiteY68-6560" fmla="*/ 385 h 406"/>
              <a:gd name="connsiteX69-6561" fmla="*/ 100 w 400"/>
              <a:gd name="connsiteY69-6562" fmla="*/ 385 h 406"/>
              <a:gd name="connsiteX70-6563" fmla="*/ 90 w 400"/>
              <a:gd name="connsiteY70-6564" fmla="*/ 391 h 406"/>
              <a:gd name="connsiteX71-6565" fmla="*/ 84 w 400"/>
              <a:gd name="connsiteY71-6566" fmla="*/ 391 h 406"/>
              <a:gd name="connsiteX72-6567" fmla="*/ 69 w 400"/>
              <a:gd name="connsiteY72-6568" fmla="*/ 396 h 406"/>
              <a:gd name="connsiteX73-6569" fmla="*/ 53 w 400"/>
              <a:gd name="connsiteY73-6570" fmla="*/ 401 h 406"/>
              <a:gd name="connsiteX74-6571" fmla="*/ 48 w 400"/>
              <a:gd name="connsiteY74-6572" fmla="*/ 406 h 406"/>
              <a:gd name="connsiteX75-6573" fmla="*/ 37 w 400"/>
              <a:gd name="connsiteY75-6574" fmla="*/ 406 h 406"/>
              <a:gd name="connsiteX76-6575" fmla="*/ 32 w 400"/>
              <a:gd name="connsiteY76-6576" fmla="*/ 406 h 406"/>
              <a:gd name="connsiteX77-6577" fmla="*/ 26 w 400"/>
              <a:gd name="connsiteY77-6578" fmla="*/ 401 h 406"/>
              <a:gd name="connsiteX78-6579" fmla="*/ 21 w 400"/>
              <a:gd name="connsiteY78-6580" fmla="*/ 401 h 406"/>
              <a:gd name="connsiteX79-6581" fmla="*/ 16 w 400"/>
              <a:gd name="connsiteY79-6582" fmla="*/ 396 h 406"/>
              <a:gd name="connsiteX80-6583" fmla="*/ 11 w 400"/>
              <a:gd name="connsiteY80-6584" fmla="*/ 391 h 406"/>
              <a:gd name="connsiteX81-6585" fmla="*/ 5 w 400"/>
              <a:gd name="connsiteY81-6586" fmla="*/ 385 h 406"/>
              <a:gd name="connsiteX82-6587" fmla="*/ 0 w 400"/>
              <a:gd name="connsiteY82-6588" fmla="*/ 380 h 406"/>
              <a:gd name="connsiteX83-6589" fmla="*/ 0 w 400"/>
              <a:gd name="connsiteY83-6590" fmla="*/ 375 h 406"/>
              <a:gd name="connsiteX84-6591" fmla="*/ 0 w 400"/>
              <a:gd name="connsiteY84-6592" fmla="*/ 369 h 406"/>
              <a:gd name="connsiteX85-6593" fmla="*/ 0 w 400"/>
              <a:gd name="connsiteY85-6594" fmla="*/ 364 h 406"/>
              <a:gd name="connsiteX86-6595" fmla="*/ 5 w 400"/>
              <a:gd name="connsiteY86-6596" fmla="*/ 359 h 406"/>
              <a:gd name="connsiteX87-6597" fmla="*/ 11 w 400"/>
              <a:gd name="connsiteY87-6598" fmla="*/ 354 h 406"/>
              <a:gd name="connsiteX88-6599" fmla="*/ 21 w 400"/>
              <a:gd name="connsiteY88-6600" fmla="*/ 348 h 406"/>
              <a:gd name="connsiteX89-6601" fmla="*/ 26 w 400"/>
              <a:gd name="connsiteY89-6602" fmla="*/ 343 h 406"/>
              <a:gd name="connsiteX90-6603" fmla="*/ 32 w 400"/>
              <a:gd name="connsiteY90-6604" fmla="*/ 338 h 406"/>
              <a:gd name="connsiteX91-6605" fmla="*/ 42 w 400"/>
              <a:gd name="connsiteY91-6606" fmla="*/ 333 h 406"/>
              <a:gd name="connsiteX92-6607" fmla="*/ 53 w 400"/>
              <a:gd name="connsiteY92-6608" fmla="*/ 322 h 406"/>
              <a:gd name="connsiteX93-6609" fmla="*/ 58 w 400"/>
              <a:gd name="connsiteY93-6610" fmla="*/ 311 h 406"/>
              <a:gd name="connsiteX94-6611" fmla="*/ 69 w 400"/>
              <a:gd name="connsiteY94-6612" fmla="*/ 301 h 406"/>
              <a:gd name="connsiteX95-6613" fmla="*/ 79 w 400"/>
              <a:gd name="connsiteY95-6614" fmla="*/ 285 h 406"/>
              <a:gd name="connsiteX96-6615" fmla="*/ 95 w 400"/>
              <a:gd name="connsiteY96-6616" fmla="*/ 269 h 406"/>
              <a:gd name="connsiteX97-6617" fmla="*/ 116 w 400"/>
              <a:gd name="connsiteY97-6618" fmla="*/ 232 h 406"/>
              <a:gd name="connsiteX98-6619" fmla="*/ 142 w 400"/>
              <a:gd name="connsiteY98-6620" fmla="*/ 201 h 406"/>
              <a:gd name="connsiteX99-6621" fmla="*/ 163 w 400"/>
              <a:gd name="connsiteY99-6622" fmla="*/ 169 h 406"/>
              <a:gd name="connsiteX100-6623" fmla="*/ 184 w 400"/>
              <a:gd name="connsiteY100-6624" fmla="*/ 132 h 406"/>
              <a:gd name="connsiteX101-6625" fmla="*/ 190 w 400"/>
              <a:gd name="connsiteY101-6626" fmla="*/ 116 h 406"/>
              <a:gd name="connsiteX102-6627" fmla="*/ 200 w 400"/>
              <a:gd name="connsiteY102-6628" fmla="*/ 100 h 406"/>
              <a:gd name="connsiteX103-6629" fmla="*/ 206 w 400"/>
              <a:gd name="connsiteY103-6630" fmla="*/ 90 h 406"/>
              <a:gd name="connsiteX104-6631" fmla="*/ 211 w 400"/>
              <a:gd name="connsiteY104-6632" fmla="*/ 79 h 406"/>
              <a:gd name="connsiteX105-6633" fmla="*/ 216 w 400"/>
              <a:gd name="connsiteY105-6634" fmla="*/ 69 h 406"/>
              <a:gd name="connsiteX106-6635" fmla="*/ 221 w 400"/>
              <a:gd name="connsiteY106-6636" fmla="*/ 58 h 406"/>
              <a:gd name="connsiteX107-6637" fmla="*/ 221 w 400"/>
              <a:gd name="connsiteY107-6638" fmla="*/ 53 h 406"/>
              <a:gd name="connsiteX108-6639" fmla="*/ 227 w 400"/>
              <a:gd name="connsiteY108-6640" fmla="*/ 48 h 406"/>
              <a:gd name="connsiteX109-6641" fmla="*/ 227 w 400"/>
              <a:gd name="connsiteY109-6642" fmla="*/ 48 h 406"/>
              <a:gd name="connsiteX0-6643" fmla="*/ 227 w 379"/>
              <a:gd name="connsiteY0-6644" fmla="*/ 48 h 406"/>
              <a:gd name="connsiteX1-6645" fmla="*/ 227 w 379"/>
              <a:gd name="connsiteY1-6646" fmla="*/ 42 h 406"/>
              <a:gd name="connsiteX2-6647" fmla="*/ 227 w 379"/>
              <a:gd name="connsiteY2-6648" fmla="*/ 32 h 406"/>
              <a:gd name="connsiteX3-6649" fmla="*/ 227 w 379"/>
              <a:gd name="connsiteY3-6650" fmla="*/ 27 h 406"/>
              <a:gd name="connsiteX4-6651" fmla="*/ 221 w 379"/>
              <a:gd name="connsiteY4-6652" fmla="*/ 21 h 406"/>
              <a:gd name="connsiteX5-6653" fmla="*/ 216 w 379"/>
              <a:gd name="connsiteY5-6654" fmla="*/ 11 h 406"/>
              <a:gd name="connsiteX6-6655" fmla="*/ 216 w 379"/>
              <a:gd name="connsiteY6-6656" fmla="*/ 6 h 406"/>
              <a:gd name="connsiteX7-6657" fmla="*/ 221 w 379"/>
              <a:gd name="connsiteY7-6658" fmla="*/ 6 h 406"/>
              <a:gd name="connsiteX8-6659" fmla="*/ 221 w 379"/>
              <a:gd name="connsiteY8-6660" fmla="*/ 0 h 406"/>
              <a:gd name="connsiteX9-6661" fmla="*/ 227 w 379"/>
              <a:gd name="connsiteY9-6662" fmla="*/ 0 h 406"/>
              <a:gd name="connsiteX10-6663" fmla="*/ 232 w 379"/>
              <a:gd name="connsiteY10-6664" fmla="*/ 0 h 406"/>
              <a:gd name="connsiteX11-6665" fmla="*/ 242 w 379"/>
              <a:gd name="connsiteY11-6666" fmla="*/ 0 h 406"/>
              <a:gd name="connsiteX12-6667" fmla="*/ 253 w 379"/>
              <a:gd name="connsiteY12-6668" fmla="*/ 6 h 406"/>
              <a:gd name="connsiteX13-6669" fmla="*/ 264 w 379"/>
              <a:gd name="connsiteY13-6670" fmla="*/ 11 h 406"/>
              <a:gd name="connsiteX14-6671" fmla="*/ 269 w 379"/>
              <a:gd name="connsiteY14-6672" fmla="*/ 11 h 406"/>
              <a:gd name="connsiteX15-6673" fmla="*/ 279 w 379"/>
              <a:gd name="connsiteY15-6674" fmla="*/ 16 h 406"/>
              <a:gd name="connsiteX16-6675" fmla="*/ 285 w 379"/>
              <a:gd name="connsiteY16-6676" fmla="*/ 21 h 406"/>
              <a:gd name="connsiteX17-6677" fmla="*/ 290 w 379"/>
              <a:gd name="connsiteY17-6678" fmla="*/ 27 h 406"/>
              <a:gd name="connsiteX18-6679" fmla="*/ 295 w 379"/>
              <a:gd name="connsiteY18-6680" fmla="*/ 32 h 406"/>
              <a:gd name="connsiteX19-6681" fmla="*/ 300 w 379"/>
              <a:gd name="connsiteY19-6682" fmla="*/ 32 h 406"/>
              <a:gd name="connsiteX20-6683" fmla="*/ 300 w 379"/>
              <a:gd name="connsiteY20-6684" fmla="*/ 37 h 406"/>
              <a:gd name="connsiteX21-6685" fmla="*/ 300 w 379"/>
              <a:gd name="connsiteY21-6686" fmla="*/ 42 h 406"/>
              <a:gd name="connsiteX22-6687" fmla="*/ 306 w 379"/>
              <a:gd name="connsiteY22-6688" fmla="*/ 42 h 406"/>
              <a:gd name="connsiteX23-6689" fmla="*/ 300 w 379"/>
              <a:gd name="connsiteY23-6690" fmla="*/ 48 h 406"/>
              <a:gd name="connsiteX24-6691" fmla="*/ 300 w 379"/>
              <a:gd name="connsiteY24-6692" fmla="*/ 53 h 406"/>
              <a:gd name="connsiteX25-6693" fmla="*/ 295 w 379"/>
              <a:gd name="connsiteY25-6694" fmla="*/ 64 h 406"/>
              <a:gd name="connsiteX26-6695" fmla="*/ 290 w 379"/>
              <a:gd name="connsiteY26-6696" fmla="*/ 74 h 406"/>
              <a:gd name="connsiteX27-6697" fmla="*/ 279 w 379"/>
              <a:gd name="connsiteY27-6698" fmla="*/ 85 h 406"/>
              <a:gd name="connsiteX28-6699" fmla="*/ 274 w 379"/>
              <a:gd name="connsiteY28-6700" fmla="*/ 95 h 406"/>
              <a:gd name="connsiteX29-6701" fmla="*/ 258 w 379"/>
              <a:gd name="connsiteY29-6702" fmla="*/ 111 h 406"/>
              <a:gd name="connsiteX30-6703" fmla="*/ 248 w 379"/>
              <a:gd name="connsiteY30-6704" fmla="*/ 132 h 406"/>
              <a:gd name="connsiteX31-6705" fmla="*/ 216 w 379"/>
              <a:gd name="connsiteY31-6706" fmla="*/ 169 h 406"/>
              <a:gd name="connsiteX32-6707" fmla="*/ 190 w 379"/>
              <a:gd name="connsiteY32-6708" fmla="*/ 206 h 406"/>
              <a:gd name="connsiteX33-6709" fmla="*/ 163 w 379"/>
              <a:gd name="connsiteY33-6710" fmla="*/ 243 h 406"/>
              <a:gd name="connsiteX34-6711" fmla="*/ 137 w 379"/>
              <a:gd name="connsiteY34-6712" fmla="*/ 280 h 406"/>
              <a:gd name="connsiteX35-6713" fmla="*/ 121 w 379"/>
              <a:gd name="connsiteY35-6714" fmla="*/ 296 h 406"/>
              <a:gd name="connsiteX36-6715" fmla="*/ 111 w 379"/>
              <a:gd name="connsiteY36-6716" fmla="*/ 311 h 406"/>
              <a:gd name="connsiteX37-6717" fmla="*/ 100 w 379"/>
              <a:gd name="connsiteY37-6718" fmla="*/ 322 h 406"/>
              <a:gd name="connsiteX38-6719" fmla="*/ 95 w 379"/>
              <a:gd name="connsiteY38-6720" fmla="*/ 333 h 406"/>
              <a:gd name="connsiteX39-6721" fmla="*/ 90 w 379"/>
              <a:gd name="connsiteY39-6722" fmla="*/ 338 h 406"/>
              <a:gd name="connsiteX40-6723" fmla="*/ 84 w 379"/>
              <a:gd name="connsiteY40-6724" fmla="*/ 348 h 406"/>
              <a:gd name="connsiteX41-6725" fmla="*/ 84 w 379"/>
              <a:gd name="connsiteY41-6726" fmla="*/ 348 h 406"/>
              <a:gd name="connsiteX42-6727" fmla="*/ 84 w 379"/>
              <a:gd name="connsiteY42-6728" fmla="*/ 354 h 406"/>
              <a:gd name="connsiteX43-6729" fmla="*/ 90 w 379"/>
              <a:gd name="connsiteY43-6730" fmla="*/ 354 h 406"/>
              <a:gd name="connsiteX44-6731" fmla="*/ 95 w 379"/>
              <a:gd name="connsiteY44-6732" fmla="*/ 354 h 406"/>
              <a:gd name="connsiteX45-6733" fmla="*/ 100 w 379"/>
              <a:gd name="connsiteY45-6734" fmla="*/ 354 h 406"/>
              <a:gd name="connsiteX46-6735" fmla="*/ 111 w 379"/>
              <a:gd name="connsiteY46-6736" fmla="*/ 354 h 406"/>
              <a:gd name="connsiteX47-6737" fmla="*/ 121 w 379"/>
              <a:gd name="connsiteY47-6738" fmla="*/ 348 h 406"/>
              <a:gd name="connsiteX48-6739" fmla="*/ 137 w 379"/>
              <a:gd name="connsiteY48-6740" fmla="*/ 348 h 406"/>
              <a:gd name="connsiteX49-6741" fmla="*/ 153 w 379"/>
              <a:gd name="connsiteY49-6742" fmla="*/ 348 h 406"/>
              <a:gd name="connsiteX50-6743" fmla="*/ 174 w 379"/>
              <a:gd name="connsiteY50-6744" fmla="*/ 343 h 406"/>
              <a:gd name="connsiteX51-6745" fmla="*/ 216 w 379"/>
              <a:gd name="connsiteY51-6746" fmla="*/ 338 h 406"/>
              <a:gd name="connsiteX52-6747" fmla="*/ 258 w 379"/>
              <a:gd name="connsiteY52-6748" fmla="*/ 333 h 406"/>
              <a:gd name="connsiteX53-6749" fmla="*/ 295 w 379"/>
              <a:gd name="connsiteY53-6750" fmla="*/ 327 h 406"/>
              <a:gd name="connsiteX54-6751" fmla="*/ 379 w 379"/>
              <a:gd name="connsiteY54-6752" fmla="*/ 354 h 406"/>
              <a:gd name="connsiteX55-6753" fmla="*/ 353 w 379"/>
              <a:gd name="connsiteY55-6754" fmla="*/ 359 h 406"/>
              <a:gd name="connsiteX56-6755" fmla="*/ 327 w 379"/>
              <a:gd name="connsiteY56-6756" fmla="*/ 359 h 406"/>
              <a:gd name="connsiteX57-6757" fmla="*/ 295 w 379"/>
              <a:gd name="connsiteY57-6758" fmla="*/ 359 h 406"/>
              <a:gd name="connsiteX58-6759" fmla="*/ 269 w 379"/>
              <a:gd name="connsiteY58-6760" fmla="*/ 364 h 406"/>
              <a:gd name="connsiteX59-6761" fmla="*/ 248 w 379"/>
              <a:gd name="connsiteY59-6762" fmla="*/ 364 h 406"/>
              <a:gd name="connsiteX60-6763" fmla="*/ 221 w 379"/>
              <a:gd name="connsiteY60-6764" fmla="*/ 369 h 406"/>
              <a:gd name="connsiteX61-6765" fmla="*/ 200 w 379"/>
              <a:gd name="connsiteY61-6766" fmla="*/ 369 h 406"/>
              <a:gd name="connsiteX62-6767" fmla="*/ 184 w 379"/>
              <a:gd name="connsiteY62-6768" fmla="*/ 375 h 406"/>
              <a:gd name="connsiteX63-6769" fmla="*/ 163 w 379"/>
              <a:gd name="connsiteY63-6770" fmla="*/ 375 h 406"/>
              <a:gd name="connsiteX64-6771" fmla="*/ 148 w 379"/>
              <a:gd name="connsiteY64-6772" fmla="*/ 375 h 406"/>
              <a:gd name="connsiteX65-6773" fmla="*/ 137 w 379"/>
              <a:gd name="connsiteY65-6774" fmla="*/ 380 h 406"/>
              <a:gd name="connsiteX66-6775" fmla="*/ 121 w 379"/>
              <a:gd name="connsiteY66-6776" fmla="*/ 380 h 406"/>
              <a:gd name="connsiteX67-6777" fmla="*/ 111 w 379"/>
              <a:gd name="connsiteY67-6778" fmla="*/ 385 h 406"/>
              <a:gd name="connsiteX68-6779" fmla="*/ 100 w 379"/>
              <a:gd name="connsiteY68-6780" fmla="*/ 385 h 406"/>
              <a:gd name="connsiteX69-6781" fmla="*/ 90 w 379"/>
              <a:gd name="connsiteY69-6782" fmla="*/ 391 h 406"/>
              <a:gd name="connsiteX70-6783" fmla="*/ 84 w 379"/>
              <a:gd name="connsiteY70-6784" fmla="*/ 391 h 406"/>
              <a:gd name="connsiteX71-6785" fmla="*/ 69 w 379"/>
              <a:gd name="connsiteY71-6786" fmla="*/ 396 h 406"/>
              <a:gd name="connsiteX72-6787" fmla="*/ 53 w 379"/>
              <a:gd name="connsiteY72-6788" fmla="*/ 401 h 406"/>
              <a:gd name="connsiteX73-6789" fmla="*/ 48 w 379"/>
              <a:gd name="connsiteY73-6790" fmla="*/ 406 h 406"/>
              <a:gd name="connsiteX74-6791" fmla="*/ 37 w 379"/>
              <a:gd name="connsiteY74-6792" fmla="*/ 406 h 406"/>
              <a:gd name="connsiteX75-6793" fmla="*/ 32 w 379"/>
              <a:gd name="connsiteY75-6794" fmla="*/ 406 h 406"/>
              <a:gd name="connsiteX76-6795" fmla="*/ 26 w 379"/>
              <a:gd name="connsiteY76-6796" fmla="*/ 401 h 406"/>
              <a:gd name="connsiteX77-6797" fmla="*/ 21 w 379"/>
              <a:gd name="connsiteY77-6798" fmla="*/ 401 h 406"/>
              <a:gd name="connsiteX78-6799" fmla="*/ 16 w 379"/>
              <a:gd name="connsiteY78-6800" fmla="*/ 396 h 406"/>
              <a:gd name="connsiteX79-6801" fmla="*/ 11 w 379"/>
              <a:gd name="connsiteY79-6802" fmla="*/ 391 h 406"/>
              <a:gd name="connsiteX80-6803" fmla="*/ 5 w 379"/>
              <a:gd name="connsiteY80-6804" fmla="*/ 385 h 406"/>
              <a:gd name="connsiteX81-6805" fmla="*/ 0 w 379"/>
              <a:gd name="connsiteY81-6806" fmla="*/ 380 h 406"/>
              <a:gd name="connsiteX82-6807" fmla="*/ 0 w 379"/>
              <a:gd name="connsiteY82-6808" fmla="*/ 375 h 406"/>
              <a:gd name="connsiteX83-6809" fmla="*/ 0 w 379"/>
              <a:gd name="connsiteY83-6810" fmla="*/ 369 h 406"/>
              <a:gd name="connsiteX84-6811" fmla="*/ 0 w 379"/>
              <a:gd name="connsiteY84-6812" fmla="*/ 364 h 406"/>
              <a:gd name="connsiteX85-6813" fmla="*/ 5 w 379"/>
              <a:gd name="connsiteY85-6814" fmla="*/ 359 h 406"/>
              <a:gd name="connsiteX86-6815" fmla="*/ 11 w 379"/>
              <a:gd name="connsiteY86-6816" fmla="*/ 354 h 406"/>
              <a:gd name="connsiteX87-6817" fmla="*/ 21 w 379"/>
              <a:gd name="connsiteY87-6818" fmla="*/ 348 h 406"/>
              <a:gd name="connsiteX88-6819" fmla="*/ 26 w 379"/>
              <a:gd name="connsiteY88-6820" fmla="*/ 343 h 406"/>
              <a:gd name="connsiteX89-6821" fmla="*/ 32 w 379"/>
              <a:gd name="connsiteY89-6822" fmla="*/ 338 h 406"/>
              <a:gd name="connsiteX90-6823" fmla="*/ 42 w 379"/>
              <a:gd name="connsiteY90-6824" fmla="*/ 333 h 406"/>
              <a:gd name="connsiteX91-6825" fmla="*/ 53 w 379"/>
              <a:gd name="connsiteY91-6826" fmla="*/ 322 h 406"/>
              <a:gd name="connsiteX92-6827" fmla="*/ 58 w 379"/>
              <a:gd name="connsiteY92-6828" fmla="*/ 311 h 406"/>
              <a:gd name="connsiteX93-6829" fmla="*/ 69 w 379"/>
              <a:gd name="connsiteY93-6830" fmla="*/ 301 h 406"/>
              <a:gd name="connsiteX94-6831" fmla="*/ 79 w 379"/>
              <a:gd name="connsiteY94-6832" fmla="*/ 285 h 406"/>
              <a:gd name="connsiteX95-6833" fmla="*/ 95 w 379"/>
              <a:gd name="connsiteY95-6834" fmla="*/ 269 h 406"/>
              <a:gd name="connsiteX96-6835" fmla="*/ 116 w 379"/>
              <a:gd name="connsiteY96-6836" fmla="*/ 232 h 406"/>
              <a:gd name="connsiteX97-6837" fmla="*/ 142 w 379"/>
              <a:gd name="connsiteY97-6838" fmla="*/ 201 h 406"/>
              <a:gd name="connsiteX98-6839" fmla="*/ 163 w 379"/>
              <a:gd name="connsiteY98-6840" fmla="*/ 169 h 406"/>
              <a:gd name="connsiteX99-6841" fmla="*/ 184 w 379"/>
              <a:gd name="connsiteY99-6842" fmla="*/ 132 h 406"/>
              <a:gd name="connsiteX100-6843" fmla="*/ 190 w 379"/>
              <a:gd name="connsiteY100-6844" fmla="*/ 116 h 406"/>
              <a:gd name="connsiteX101-6845" fmla="*/ 200 w 379"/>
              <a:gd name="connsiteY101-6846" fmla="*/ 100 h 406"/>
              <a:gd name="connsiteX102-6847" fmla="*/ 206 w 379"/>
              <a:gd name="connsiteY102-6848" fmla="*/ 90 h 406"/>
              <a:gd name="connsiteX103-6849" fmla="*/ 211 w 379"/>
              <a:gd name="connsiteY103-6850" fmla="*/ 79 h 406"/>
              <a:gd name="connsiteX104-6851" fmla="*/ 216 w 379"/>
              <a:gd name="connsiteY104-6852" fmla="*/ 69 h 406"/>
              <a:gd name="connsiteX105-6853" fmla="*/ 221 w 379"/>
              <a:gd name="connsiteY105-6854" fmla="*/ 58 h 406"/>
              <a:gd name="connsiteX106-6855" fmla="*/ 221 w 379"/>
              <a:gd name="connsiteY106-6856" fmla="*/ 53 h 406"/>
              <a:gd name="connsiteX107-6857" fmla="*/ 227 w 379"/>
              <a:gd name="connsiteY107-6858" fmla="*/ 48 h 406"/>
              <a:gd name="connsiteX108-6859" fmla="*/ 227 w 379"/>
              <a:gd name="connsiteY108-6860" fmla="*/ 48 h 406"/>
              <a:gd name="connsiteX0-6861" fmla="*/ 227 w 358"/>
              <a:gd name="connsiteY0-6862" fmla="*/ 48 h 406"/>
              <a:gd name="connsiteX1-6863" fmla="*/ 227 w 358"/>
              <a:gd name="connsiteY1-6864" fmla="*/ 42 h 406"/>
              <a:gd name="connsiteX2-6865" fmla="*/ 227 w 358"/>
              <a:gd name="connsiteY2-6866" fmla="*/ 32 h 406"/>
              <a:gd name="connsiteX3-6867" fmla="*/ 227 w 358"/>
              <a:gd name="connsiteY3-6868" fmla="*/ 27 h 406"/>
              <a:gd name="connsiteX4-6869" fmla="*/ 221 w 358"/>
              <a:gd name="connsiteY4-6870" fmla="*/ 21 h 406"/>
              <a:gd name="connsiteX5-6871" fmla="*/ 216 w 358"/>
              <a:gd name="connsiteY5-6872" fmla="*/ 11 h 406"/>
              <a:gd name="connsiteX6-6873" fmla="*/ 216 w 358"/>
              <a:gd name="connsiteY6-6874" fmla="*/ 6 h 406"/>
              <a:gd name="connsiteX7-6875" fmla="*/ 221 w 358"/>
              <a:gd name="connsiteY7-6876" fmla="*/ 6 h 406"/>
              <a:gd name="connsiteX8-6877" fmla="*/ 221 w 358"/>
              <a:gd name="connsiteY8-6878" fmla="*/ 0 h 406"/>
              <a:gd name="connsiteX9-6879" fmla="*/ 227 w 358"/>
              <a:gd name="connsiteY9-6880" fmla="*/ 0 h 406"/>
              <a:gd name="connsiteX10-6881" fmla="*/ 232 w 358"/>
              <a:gd name="connsiteY10-6882" fmla="*/ 0 h 406"/>
              <a:gd name="connsiteX11-6883" fmla="*/ 242 w 358"/>
              <a:gd name="connsiteY11-6884" fmla="*/ 0 h 406"/>
              <a:gd name="connsiteX12-6885" fmla="*/ 253 w 358"/>
              <a:gd name="connsiteY12-6886" fmla="*/ 6 h 406"/>
              <a:gd name="connsiteX13-6887" fmla="*/ 264 w 358"/>
              <a:gd name="connsiteY13-6888" fmla="*/ 11 h 406"/>
              <a:gd name="connsiteX14-6889" fmla="*/ 269 w 358"/>
              <a:gd name="connsiteY14-6890" fmla="*/ 11 h 406"/>
              <a:gd name="connsiteX15-6891" fmla="*/ 279 w 358"/>
              <a:gd name="connsiteY15-6892" fmla="*/ 16 h 406"/>
              <a:gd name="connsiteX16-6893" fmla="*/ 285 w 358"/>
              <a:gd name="connsiteY16-6894" fmla="*/ 21 h 406"/>
              <a:gd name="connsiteX17-6895" fmla="*/ 290 w 358"/>
              <a:gd name="connsiteY17-6896" fmla="*/ 27 h 406"/>
              <a:gd name="connsiteX18-6897" fmla="*/ 295 w 358"/>
              <a:gd name="connsiteY18-6898" fmla="*/ 32 h 406"/>
              <a:gd name="connsiteX19-6899" fmla="*/ 300 w 358"/>
              <a:gd name="connsiteY19-6900" fmla="*/ 32 h 406"/>
              <a:gd name="connsiteX20-6901" fmla="*/ 300 w 358"/>
              <a:gd name="connsiteY20-6902" fmla="*/ 37 h 406"/>
              <a:gd name="connsiteX21-6903" fmla="*/ 300 w 358"/>
              <a:gd name="connsiteY21-6904" fmla="*/ 42 h 406"/>
              <a:gd name="connsiteX22-6905" fmla="*/ 306 w 358"/>
              <a:gd name="connsiteY22-6906" fmla="*/ 42 h 406"/>
              <a:gd name="connsiteX23-6907" fmla="*/ 300 w 358"/>
              <a:gd name="connsiteY23-6908" fmla="*/ 48 h 406"/>
              <a:gd name="connsiteX24-6909" fmla="*/ 300 w 358"/>
              <a:gd name="connsiteY24-6910" fmla="*/ 53 h 406"/>
              <a:gd name="connsiteX25-6911" fmla="*/ 295 w 358"/>
              <a:gd name="connsiteY25-6912" fmla="*/ 64 h 406"/>
              <a:gd name="connsiteX26-6913" fmla="*/ 290 w 358"/>
              <a:gd name="connsiteY26-6914" fmla="*/ 74 h 406"/>
              <a:gd name="connsiteX27-6915" fmla="*/ 279 w 358"/>
              <a:gd name="connsiteY27-6916" fmla="*/ 85 h 406"/>
              <a:gd name="connsiteX28-6917" fmla="*/ 274 w 358"/>
              <a:gd name="connsiteY28-6918" fmla="*/ 95 h 406"/>
              <a:gd name="connsiteX29-6919" fmla="*/ 258 w 358"/>
              <a:gd name="connsiteY29-6920" fmla="*/ 111 h 406"/>
              <a:gd name="connsiteX30-6921" fmla="*/ 248 w 358"/>
              <a:gd name="connsiteY30-6922" fmla="*/ 132 h 406"/>
              <a:gd name="connsiteX31-6923" fmla="*/ 216 w 358"/>
              <a:gd name="connsiteY31-6924" fmla="*/ 169 h 406"/>
              <a:gd name="connsiteX32-6925" fmla="*/ 190 w 358"/>
              <a:gd name="connsiteY32-6926" fmla="*/ 206 h 406"/>
              <a:gd name="connsiteX33-6927" fmla="*/ 163 w 358"/>
              <a:gd name="connsiteY33-6928" fmla="*/ 243 h 406"/>
              <a:gd name="connsiteX34-6929" fmla="*/ 137 w 358"/>
              <a:gd name="connsiteY34-6930" fmla="*/ 280 h 406"/>
              <a:gd name="connsiteX35-6931" fmla="*/ 121 w 358"/>
              <a:gd name="connsiteY35-6932" fmla="*/ 296 h 406"/>
              <a:gd name="connsiteX36-6933" fmla="*/ 111 w 358"/>
              <a:gd name="connsiteY36-6934" fmla="*/ 311 h 406"/>
              <a:gd name="connsiteX37-6935" fmla="*/ 100 w 358"/>
              <a:gd name="connsiteY37-6936" fmla="*/ 322 h 406"/>
              <a:gd name="connsiteX38-6937" fmla="*/ 95 w 358"/>
              <a:gd name="connsiteY38-6938" fmla="*/ 333 h 406"/>
              <a:gd name="connsiteX39-6939" fmla="*/ 90 w 358"/>
              <a:gd name="connsiteY39-6940" fmla="*/ 338 h 406"/>
              <a:gd name="connsiteX40-6941" fmla="*/ 84 w 358"/>
              <a:gd name="connsiteY40-6942" fmla="*/ 348 h 406"/>
              <a:gd name="connsiteX41-6943" fmla="*/ 84 w 358"/>
              <a:gd name="connsiteY41-6944" fmla="*/ 348 h 406"/>
              <a:gd name="connsiteX42-6945" fmla="*/ 84 w 358"/>
              <a:gd name="connsiteY42-6946" fmla="*/ 354 h 406"/>
              <a:gd name="connsiteX43-6947" fmla="*/ 90 w 358"/>
              <a:gd name="connsiteY43-6948" fmla="*/ 354 h 406"/>
              <a:gd name="connsiteX44-6949" fmla="*/ 95 w 358"/>
              <a:gd name="connsiteY44-6950" fmla="*/ 354 h 406"/>
              <a:gd name="connsiteX45-6951" fmla="*/ 100 w 358"/>
              <a:gd name="connsiteY45-6952" fmla="*/ 354 h 406"/>
              <a:gd name="connsiteX46-6953" fmla="*/ 111 w 358"/>
              <a:gd name="connsiteY46-6954" fmla="*/ 354 h 406"/>
              <a:gd name="connsiteX47-6955" fmla="*/ 121 w 358"/>
              <a:gd name="connsiteY47-6956" fmla="*/ 348 h 406"/>
              <a:gd name="connsiteX48-6957" fmla="*/ 137 w 358"/>
              <a:gd name="connsiteY48-6958" fmla="*/ 348 h 406"/>
              <a:gd name="connsiteX49-6959" fmla="*/ 153 w 358"/>
              <a:gd name="connsiteY49-6960" fmla="*/ 348 h 406"/>
              <a:gd name="connsiteX50-6961" fmla="*/ 174 w 358"/>
              <a:gd name="connsiteY50-6962" fmla="*/ 343 h 406"/>
              <a:gd name="connsiteX51-6963" fmla="*/ 216 w 358"/>
              <a:gd name="connsiteY51-6964" fmla="*/ 338 h 406"/>
              <a:gd name="connsiteX52-6965" fmla="*/ 258 w 358"/>
              <a:gd name="connsiteY52-6966" fmla="*/ 333 h 406"/>
              <a:gd name="connsiteX53-6967" fmla="*/ 295 w 358"/>
              <a:gd name="connsiteY53-6968" fmla="*/ 327 h 406"/>
              <a:gd name="connsiteX54-6969" fmla="*/ 353 w 358"/>
              <a:gd name="connsiteY54-6970" fmla="*/ 359 h 406"/>
              <a:gd name="connsiteX55-6971" fmla="*/ 327 w 358"/>
              <a:gd name="connsiteY55-6972" fmla="*/ 359 h 406"/>
              <a:gd name="connsiteX56-6973" fmla="*/ 295 w 358"/>
              <a:gd name="connsiteY56-6974" fmla="*/ 359 h 406"/>
              <a:gd name="connsiteX57-6975" fmla="*/ 269 w 358"/>
              <a:gd name="connsiteY57-6976" fmla="*/ 364 h 406"/>
              <a:gd name="connsiteX58-6977" fmla="*/ 248 w 358"/>
              <a:gd name="connsiteY58-6978" fmla="*/ 364 h 406"/>
              <a:gd name="connsiteX59-6979" fmla="*/ 221 w 358"/>
              <a:gd name="connsiteY59-6980" fmla="*/ 369 h 406"/>
              <a:gd name="connsiteX60-6981" fmla="*/ 200 w 358"/>
              <a:gd name="connsiteY60-6982" fmla="*/ 369 h 406"/>
              <a:gd name="connsiteX61-6983" fmla="*/ 184 w 358"/>
              <a:gd name="connsiteY61-6984" fmla="*/ 375 h 406"/>
              <a:gd name="connsiteX62-6985" fmla="*/ 163 w 358"/>
              <a:gd name="connsiteY62-6986" fmla="*/ 375 h 406"/>
              <a:gd name="connsiteX63-6987" fmla="*/ 148 w 358"/>
              <a:gd name="connsiteY63-6988" fmla="*/ 375 h 406"/>
              <a:gd name="connsiteX64-6989" fmla="*/ 137 w 358"/>
              <a:gd name="connsiteY64-6990" fmla="*/ 380 h 406"/>
              <a:gd name="connsiteX65-6991" fmla="*/ 121 w 358"/>
              <a:gd name="connsiteY65-6992" fmla="*/ 380 h 406"/>
              <a:gd name="connsiteX66-6993" fmla="*/ 111 w 358"/>
              <a:gd name="connsiteY66-6994" fmla="*/ 385 h 406"/>
              <a:gd name="connsiteX67-6995" fmla="*/ 100 w 358"/>
              <a:gd name="connsiteY67-6996" fmla="*/ 385 h 406"/>
              <a:gd name="connsiteX68-6997" fmla="*/ 90 w 358"/>
              <a:gd name="connsiteY68-6998" fmla="*/ 391 h 406"/>
              <a:gd name="connsiteX69-6999" fmla="*/ 84 w 358"/>
              <a:gd name="connsiteY69-7000" fmla="*/ 391 h 406"/>
              <a:gd name="connsiteX70-7001" fmla="*/ 69 w 358"/>
              <a:gd name="connsiteY70-7002" fmla="*/ 396 h 406"/>
              <a:gd name="connsiteX71-7003" fmla="*/ 53 w 358"/>
              <a:gd name="connsiteY71-7004" fmla="*/ 401 h 406"/>
              <a:gd name="connsiteX72-7005" fmla="*/ 48 w 358"/>
              <a:gd name="connsiteY72-7006" fmla="*/ 406 h 406"/>
              <a:gd name="connsiteX73-7007" fmla="*/ 37 w 358"/>
              <a:gd name="connsiteY73-7008" fmla="*/ 406 h 406"/>
              <a:gd name="connsiteX74-7009" fmla="*/ 32 w 358"/>
              <a:gd name="connsiteY74-7010" fmla="*/ 406 h 406"/>
              <a:gd name="connsiteX75-7011" fmla="*/ 26 w 358"/>
              <a:gd name="connsiteY75-7012" fmla="*/ 401 h 406"/>
              <a:gd name="connsiteX76-7013" fmla="*/ 21 w 358"/>
              <a:gd name="connsiteY76-7014" fmla="*/ 401 h 406"/>
              <a:gd name="connsiteX77-7015" fmla="*/ 16 w 358"/>
              <a:gd name="connsiteY77-7016" fmla="*/ 396 h 406"/>
              <a:gd name="connsiteX78-7017" fmla="*/ 11 w 358"/>
              <a:gd name="connsiteY78-7018" fmla="*/ 391 h 406"/>
              <a:gd name="connsiteX79-7019" fmla="*/ 5 w 358"/>
              <a:gd name="connsiteY79-7020" fmla="*/ 385 h 406"/>
              <a:gd name="connsiteX80-7021" fmla="*/ 0 w 358"/>
              <a:gd name="connsiteY80-7022" fmla="*/ 380 h 406"/>
              <a:gd name="connsiteX81-7023" fmla="*/ 0 w 358"/>
              <a:gd name="connsiteY81-7024" fmla="*/ 375 h 406"/>
              <a:gd name="connsiteX82-7025" fmla="*/ 0 w 358"/>
              <a:gd name="connsiteY82-7026" fmla="*/ 369 h 406"/>
              <a:gd name="connsiteX83-7027" fmla="*/ 0 w 358"/>
              <a:gd name="connsiteY83-7028" fmla="*/ 364 h 406"/>
              <a:gd name="connsiteX84-7029" fmla="*/ 5 w 358"/>
              <a:gd name="connsiteY84-7030" fmla="*/ 359 h 406"/>
              <a:gd name="connsiteX85-7031" fmla="*/ 11 w 358"/>
              <a:gd name="connsiteY85-7032" fmla="*/ 354 h 406"/>
              <a:gd name="connsiteX86-7033" fmla="*/ 21 w 358"/>
              <a:gd name="connsiteY86-7034" fmla="*/ 348 h 406"/>
              <a:gd name="connsiteX87-7035" fmla="*/ 26 w 358"/>
              <a:gd name="connsiteY87-7036" fmla="*/ 343 h 406"/>
              <a:gd name="connsiteX88-7037" fmla="*/ 32 w 358"/>
              <a:gd name="connsiteY88-7038" fmla="*/ 338 h 406"/>
              <a:gd name="connsiteX89-7039" fmla="*/ 42 w 358"/>
              <a:gd name="connsiteY89-7040" fmla="*/ 333 h 406"/>
              <a:gd name="connsiteX90-7041" fmla="*/ 53 w 358"/>
              <a:gd name="connsiteY90-7042" fmla="*/ 322 h 406"/>
              <a:gd name="connsiteX91-7043" fmla="*/ 58 w 358"/>
              <a:gd name="connsiteY91-7044" fmla="*/ 311 h 406"/>
              <a:gd name="connsiteX92-7045" fmla="*/ 69 w 358"/>
              <a:gd name="connsiteY92-7046" fmla="*/ 301 h 406"/>
              <a:gd name="connsiteX93-7047" fmla="*/ 79 w 358"/>
              <a:gd name="connsiteY93-7048" fmla="*/ 285 h 406"/>
              <a:gd name="connsiteX94-7049" fmla="*/ 95 w 358"/>
              <a:gd name="connsiteY94-7050" fmla="*/ 269 h 406"/>
              <a:gd name="connsiteX95-7051" fmla="*/ 116 w 358"/>
              <a:gd name="connsiteY95-7052" fmla="*/ 232 h 406"/>
              <a:gd name="connsiteX96-7053" fmla="*/ 142 w 358"/>
              <a:gd name="connsiteY96-7054" fmla="*/ 201 h 406"/>
              <a:gd name="connsiteX97-7055" fmla="*/ 163 w 358"/>
              <a:gd name="connsiteY97-7056" fmla="*/ 169 h 406"/>
              <a:gd name="connsiteX98-7057" fmla="*/ 184 w 358"/>
              <a:gd name="connsiteY98-7058" fmla="*/ 132 h 406"/>
              <a:gd name="connsiteX99-7059" fmla="*/ 190 w 358"/>
              <a:gd name="connsiteY99-7060" fmla="*/ 116 h 406"/>
              <a:gd name="connsiteX100-7061" fmla="*/ 200 w 358"/>
              <a:gd name="connsiteY100-7062" fmla="*/ 100 h 406"/>
              <a:gd name="connsiteX101-7063" fmla="*/ 206 w 358"/>
              <a:gd name="connsiteY101-7064" fmla="*/ 90 h 406"/>
              <a:gd name="connsiteX102-7065" fmla="*/ 211 w 358"/>
              <a:gd name="connsiteY102-7066" fmla="*/ 79 h 406"/>
              <a:gd name="connsiteX103-7067" fmla="*/ 216 w 358"/>
              <a:gd name="connsiteY103-7068" fmla="*/ 69 h 406"/>
              <a:gd name="connsiteX104-7069" fmla="*/ 221 w 358"/>
              <a:gd name="connsiteY104-7070" fmla="*/ 58 h 406"/>
              <a:gd name="connsiteX105-7071" fmla="*/ 221 w 358"/>
              <a:gd name="connsiteY105-7072" fmla="*/ 53 h 406"/>
              <a:gd name="connsiteX106-7073" fmla="*/ 227 w 358"/>
              <a:gd name="connsiteY106-7074" fmla="*/ 48 h 406"/>
              <a:gd name="connsiteX107-7075" fmla="*/ 227 w 358"/>
              <a:gd name="connsiteY107-7076" fmla="*/ 48 h 406"/>
              <a:gd name="connsiteX0-7077" fmla="*/ 227 w 327"/>
              <a:gd name="connsiteY0-7078" fmla="*/ 48 h 406"/>
              <a:gd name="connsiteX1-7079" fmla="*/ 227 w 327"/>
              <a:gd name="connsiteY1-7080" fmla="*/ 42 h 406"/>
              <a:gd name="connsiteX2-7081" fmla="*/ 227 w 327"/>
              <a:gd name="connsiteY2-7082" fmla="*/ 32 h 406"/>
              <a:gd name="connsiteX3-7083" fmla="*/ 227 w 327"/>
              <a:gd name="connsiteY3-7084" fmla="*/ 27 h 406"/>
              <a:gd name="connsiteX4-7085" fmla="*/ 221 w 327"/>
              <a:gd name="connsiteY4-7086" fmla="*/ 21 h 406"/>
              <a:gd name="connsiteX5-7087" fmla="*/ 216 w 327"/>
              <a:gd name="connsiteY5-7088" fmla="*/ 11 h 406"/>
              <a:gd name="connsiteX6-7089" fmla="*/ 216 w 327"/>
              <a:gd name="connsiteY6-7090" fmla="*/ 6 h 406"/>
              <a:gd name="connsiteX7-7091" fmla="*/ 221 w 327"/>
              <a:gd name="connsiteY7-7092" fmla="*/ 6 h 406"/>
              <a:gd name="connsiteX8-7093" fmla="*/ 221 w 327"/>
              <a:gd name="connsiteY8-7094" fmla="*/ 0 h 406"/>
              <a:gd name="connsiteX9-7095" fmla="*/ 227 w 327"/>
              <a:gd name="connsiteY9-7096" fmla="*/ 0 h 406"/>
              <a:gd name="connsiteX10-7097" fmla="*/ 232 w 327"/>
              <a:gd name="connsiteY10-7098" fmla="*/ 0 h 406"/>
              <a:gd name="connsiteX11-7099" fmla="*/ 242 w 327"/>
              <a:gd name="connsiteY11-7100" fmla="*/ 0 h 406"/>
              <a:gd name="connsiteX12-7101" fmla="*/ 253 w 327"/>
              <a:gd name="connsiteY12-7102" fmla="*/ 6 h 406"/>
              <a:gd name="connsiteX13-7103" fmla="*/ 264 w 327"/>
              <a:gd name="connsiteY13-7104" fmla="*/ 11 h 406"/>
              <a:gd name="connsiteX14-7105" fmla="*/ 269 w 327"/>
              <a:gd name="connsiteY14-7106" fmla="*/ 11 h 406"/>
              <a:gd name="connsiteX15-7107" fmla="*/ 279 w 327"/>
              <a:gd name="connsiteY15-7108" fmla="*/ 16 h 406"/>
              <a:gd name="connsiteX16-7109" fmla="*/ 285 w 327"/>
              <a:gd name="connsiteY16-7110" fmla="*/ 21 h 406"/>
              <a:gd name="connsiteX17-7111" fmla="*/ 290 w 327"/>
              <a:gd name="connsiteY17-7112" fmla="*/ 27 h 406"/>
              <a:gd name="connsiteX18-7113" fmla="*/ 295 w 327"/>
              <a:gd name="connsiteY18-7114" fmla="*/ 32 h 406"/>
              <a:gd name="connsiteX19-7115" fmla="*/ 300 w 327"/>
              <a:gd name="connsiteY19-7116" fmla="*/ 32 h 406"/>
              <a:gd name="connsiteX20-7117" fmla="*/ 300 w 327"/>
              <a:gd name="connsiteY20-7118" fmla="*/ 37 h 406"/>
              <a:gd name="connsiteX21-7119" fmla="*/ 300 w 327"/>
              <a:gd name="connsiteY21-7120" fmla="*/ 42 h 406"/>
              <a:gd name="connsiteX22-7121" fmla="*/ 306 w 327"/>
              <a:gd name="connsiteY22-7122" fmla="*/ 42 h 406"/>
              <a:gd name="connsiteX23-7123" fmla="*/ 300 w 327"/>
              <a:gd name="connsiteY23-7124" fmla="*/ 48 h 406"/>
              <a:gd name="connsiteX24-7125" fmla="*/ 300 w 327"/>
              <a:gd name="connsiteY24-7126" fmla="*/ 53 h 406"/>
              <a:gd name="connsiteX25-7127" fmla="*/ 295 w 327"/>
              <a:gd name="connsiteY25-7128" fmla="*/ 64 h 406"/>
              <a:gd name="connsiteX26-7129" fmla="*/ 290 w 327"/>
              <a:gd name="connsiteY26-7130" fmla="*/ 74 h 406"/>
              <a:gd name="connsiteX27-7131" fmla="*/ 279 w 327"/>
              <a:gd name="connsiteY27-7132" fmla="*/ 85 h 406"/>
              <a:gd name="connsiteX28-7133" fmla="*/ 274 w 327"/>
              <a:gd name="connsiteY28-7134" fmla="*/ 95 h 406"/>
              <a:gd name="connsiteX29-7135" fmla="*/ 258 w 327"/>
              <a:gd name="connsiteY29-7136" fmla="*/ 111 h 406"/>
              <a:gd name="connsiteX30-7137" fmla="*/ 248 w 327"/>
              <a:gd name="connsiteY30-7138" fmla="*/ 132 h 406"/>
              <a:gd name="connsiteX31-7139" fmla="*/ 216 w 327"/>
              <a:gd name="connsiteY31-7140" fmla="*/ 169 h 406"/>
              <a:gd name="connsiteX32-7141" fmla="*/ 190 w 327"/>
              <a:gd name="connsiteY32-7142" fmla="*/ 206 h 406"/>
              <a:gd name="connsiteX33-7143" fmla="*/ 163 w 327"/>
              <a:gd name="connsiteY33-7144" fmla="*/ 243 h 406"/>
              <a:gd name="connsiteX34-7145" fmla="*/ 137 w 327"/>
              <a:gd name="connsiteY34-7146" fmla="*/ 280 h 406"/>
              <a:gd name="connsiteX35-7147" fmla="*/ 121 w 327"/>
              <a:gd name="connsiteY35-7148" fmla="*/ 296 h 406"/>
              <a:gd name="connsiteX36-7149" fmla="*/ 111 w 327"/>
              <a:gd name="connsiteY36-7150" fmla="*/ 311 h 406"/>
              <a:gd name="connsiteX37-7151" fmla="*/ 100 w 327"/>
              <a:gd name="connsiteY37-7152" fmla="*/ 322 h 406"/>
              <a:gd name="connsiteX38-7153" fmla="*/ 95 w 327"/>
              <a:gd name="connsiteY38-7154" fmla="*/ 333 h 406"/>
              <a:gd name="connsiteX39-7155" fmla="*/ 90 w 327"/>
              <a:gd name="connsiteY39-7156" fmla="*/ 338 h 406"/>
              <a:gd name="connsiteX40-7157" fmla="*/ 84 w 327"/>
              <a:gd name="connsiteY40-7158" fmla="*/ 348 h 406"/>
              <a:gd name="connsiteX41-7159" fmla="*/ 84 w 327"/>
              <a:gd name="connsiteY41-7160" fmla="*/ 348 h 406"/>
              <a:gd name="connsiteX42-7161" fmla="*/ 84 w 327"/>
              <a:gd name="connsiteY42-7162" fmla="*/ 354 h 406"/>
              <a:gd name="connsiteX43-7163" fmla="*/ 90 w 327"/>
              <a:gd name="connsiteY43-7164" fmla="*/ 354 h 406"/>
              <a:gd name="connsiteX44-7165" fmla="*/ 95 w 327"/>
              <a:gd name="connsiteY44-7166" fmla="*/ 354 h 406"/>
              <a:gd name="connsiteX45-7167" fmla="*/ 100 w 327"/>
              <a:gd name="connsiteY45-7168" fmla="*/ 354 h 406"/>
              <a:gd name="connsiteX46-7169" fmla="*/ 111 w 327"/>
              <a:gd name="connsiteY46-7170" fmla="*/ 354 h 406"/>
              <a:gd name="connsiteX47-7171" fmla="*/ 121 w 327"/>
              <a:gd name="connsiteY47-7172" fmla="*/ 348 h 406"/>
              <a:gd name="connsiteX48-7173" fmla="*/ 137 w 327"/>
              <a:gd name="connsiteY48-7174" fmla="*/ 348 h 406"/>
              <a:gd name="connsiteX49-7175" fmla="*/ 153 w 327"/>
              <a:gd name="connsiteY49-7176" fmla="*/ 348 h 406"/>
              <a:gd name="connsiteX50-7177" fmla="*/ 174 w 327"/>
              <a:gd name="connsiteY50-7178" fmla="*/ 343 h 406"/>
              <a:gd name="connsiteX51-7179" fmla="*/ 216 w 327"/>
              <a:gd name="connsiteY51-7180" fmla="*/ 338 h 406"/>
              <a:gd name="connsiteX52-7181" fmla="*/ 258 w 327"/>
              <a:gd name="connsiteY52-7182" fmla="*/ 333 h 406"/>
              <a:gd name="connsiteX53-7183" fmla="*/ 295 w 327"/>
              <a:gd name="connsiteY53-7184" fmla="*/ 327 h 406"/>
              <a:gd name="connsiteX54-7185" fmla="*/ 327 w 327"/>
              <a:gd name="connsiteY54-7186" fmla="*/ 359 h 406"/>
              <a:gd name="connsiteX55-7187" fmla="*/ 295 w 327"/>
              <a:gd name="connsiteY55-7188" fmla="*/ 359 h 406"/>
              <a:gd name="connsiteX56-7189" fmla="*/ 269 w 327"/>
              <a:gd name="connsiteY56-7190" fmla="*/ 364 h 406"/>
              <a:gd name="connsiteX57-7191" fmla="*/ 248 w 327"/>
              <a:gd name="connsiteY57-7192" fmla="*/ 364 h 406"/>
              <a:gd name="connsiteX58-7193" fmla="*/ 221 w 327"/>
              <a:gd name="connsiteY58-7194" fmla="*/ 369 h 406"/>
              <a:gd name="connsiteX59-7195" fmla="*/ 200 w 327"/>
              <a:gd name="connsiteY59-7196" fmla="*/ 369 h 406"/>
              <a:gd name="connsiteX60-7197" fmla="*/ 184 w 327"/>
              <a:gd name="connsiteY60-7198" fmla="*/ 375 h 406"/>
              <a:gd name="connsiteX61-7199" fmla="*/ 163 w 327"/>
              <a:gd name="connsiteY61-7200" fmla="*/ 375 h 406"/>
              <a:gd name="connsiteX62-7201" fmla="*/ 148 w 327"/>
              <a:gd name="connsiteY62-7202" fmla="*/ 375 h 406"/>
              <a:gd name="connsiteX63-7203" fmla="*/ 137 w 327"/>
              <a:gd name="connsiteY63-7204" fmla="*/ 380 h 406"/>
              <a:gd name="connsiteX64-7205" fmla="*/ 121 w 327"/>
              <a:gd name="connsiteY64-7206" fmla="*/ 380 h 406"/>
              <a:gd name="connsiteX65-7207" fmla="*/ 111 w 327"/>
              <a:gd name="connsiteY65-7208" fmla="*/ 385 h 406"/>
              <a:gd name="connsiteX66-7209" fmla="*/ 100 w 327"/>
              <a:gd name="connsiteY66-7210" fmla="*/ 385 h 406"/>
              <a:gd name="connsiteX67-7211" fmla="*/ 90 w 327"/>
              <a:gd name="connsiteY67-7212" fmla="*/ 391 h 406"/>
              <a:gd name="connsiteX68-7213" fmla="*/ 84 w 327"/>
              <a:gd name="connsiteY68-7214" fmla="*/ 391 h 406"/>
              <a:gd name="connsiteX69-7215" fmla="*/ 69 w 327"/>
              <a:gd name="connsiteY69-7216" fmla="*/ 396 h 406"/>
              <a:gd name="connsiteX70-7217" fmla="*/ 53 w 327"/>
              <a:gd name="connsiteY70-7218" fmla="*/ 401 h 406"/>
              <a:gd name="connsiteX71-7219" fmla="*/ 48 w 327"/>
              <a:gd name="connsiteY71-7220" fmla="*/ 406 h 406"/>
              <a:gd name="connsiteX72-7221" fmla="*/ 37 w 327"/>
              <a:gd name="connsiteY72-7222" fmla="*/ 406 h 406"/>
              <a:gd name="connsiteX73-7223" fmla="*/ 32 w 327"/>
              <a:gd name="connsiteY73-7224" fmla="*/ 406 h 406"/>
              <a:gd name="connsiteX74-7225" fmla="*/ 26 w 327"/>
              <a:gd name="connsiteY74-7226" fmla="*/ 401 h 406"/>
              <a:gd name="connsiteX75-7227" fmla="*/ 21 w 327"/>
              <a:gd name="connsiteY75-7228" fmla="*/ 401 h 406"/>
              <a:gd name="connsiteX76-7229" fmla="*/ 16 w 327"/>
              <a:gd name="connsiteY76-7230" fmla="*/ 396 h 406"/>
              <a:gd name="connsiteX77-7231" fmla="*/ 11 w 327"/>
              <a:gd name="connsiteY77-7232" fmla="*/ 391 h 406"/>
              <a:gd name="connsiteX78-7233" fmla="*/ 5 w 327"/>
              <a:gd name="connsiteY78-7234" fmla="*/ 385 h 406"/>
              <a:gd name="connsiteX79-7235" fmla="*/ 0 w 327"/>
              <a:gd name="connsiteY79-7236" fmla="*/ 380 h 406"/>
              <a:gd name="connsiteX80-7237" fmla="*/ 0 w 327"/>
              <a:gd name="connsiteY80-7238" fmla="*/ 375 h 406"/>
              <a:gd name="connsiteX81-7239" fmla="*/ 0 w 327"/>
              <a:gd name="connsiteY81-7240" fmla="*/ 369 h 406"/>
              <a:gd name="connsiteX82-7241" fmla="*/ 0 w 327"/>
              <a:gd name="connsiteY82-7242" fmla="*/ 364 h 406"/>
              <a:gd name="connsiteX83-7243" fmla="*/ 5 w 327"/>
              <a:gd name="connsiteY83-7244" fmla="*/ 359 h 406"/>
              <a:gd name="connsiteX84-7245" fmla="*/ 11 w 327"/>
              <a:gd name="connsiteY84-7246" fmla="*/ 354 h 406"/>
              <a:gd name="connsiteX85-7247" fmla="*/ 21 w 327"/>
              <a:gd name="connsiteY85-7248" fmla="*/ 348 h 406"/>
              <a:gd name="connsiteX86-7249" fmla="*/ 26 w 327"/>
              <a:gd name="connsiteY86-7250" fmla="*/ 343 h 406"/>
              <a:gd name="connsiteX87-7251" fmla="*/ 32 w 327"/>
              <a:gd name="connsiteY87-7252" fmla="*/ 338 h 406"/>
              <a:gd name="connsiteX88-7253" fmla="*/ 42 w 327"/>
              <a:gd name="connsiteY88-7254" fmla="*/ 333 h 406"/>
              <a:gd name="connsiteX89-7255" fmla="*/ 53 w 327"/>
              <a:gd name="connsiteY89-7256" fmla="*/ 322 h 406"/>
              <a:gd name="connsiteX90-7257" fmla="*/ 58 w 327"/>
              <a:gd name="connsiteY90-7258" fmla="*/ 311 h 406"/>
              <a:gd name="connsiteX91-7259" fmla="*/ 69 w 327"/>
              <a:gd name="connsiteY91-7260" fmla="*/ 301 h 406"/>
              <a:gd name="connsiteX92-7261" fmla="*/ 79 w 327"/>
              <a:gd name="connsiteY92-7262" fmla="*/ 285 h 406"/>
              <a:gd name="connsiteX93-7263" fmla="*/ 95 w 327"/>
              <a:gd name="connsiteY93-7264" fmla="*/ 269 h 406"/>
              <a:gd name="connsiteX94-7265" fmla="*/ 116 w 327"/>
              <a:gd name="connsiteY94-7266" fmla="*/ 232 h 406"/>
              <a:gd name="connsiteX95-7267" fmla="*/ 142 w 327"/>
              <a:gd name="connsiteY95-7268" fmla="*/ 201 h 406"/>
              <a:gd name="connsiteX96-7269" fmla="*/ 163 w 327"/>
              <a:gd name="connsiteY96-7270" fmla="*/ 169 h 406"/>
              <a:gd name="connsiteX97-7271" fmla="*/ 184 w 327"/>
              <a:gd name="connsiteY97-7272" fmla="*/ 132 h 406"/>
              <a:gd name="connsiteX98-7273" fmla="*/ 190 w 327"/>
              <a:gd name="connsiteY98-7274" fmla="*/ 116 h 406"/>
              <a:gd name="connsiteX99-7275" fmla="*/ 200 w 327"/>
              <a:gd name="connsiteY99-7276" fmla="*/ 100 h 406"/>
              <a:gd name="connsiteX100-7277" fmla="*/ 206 w 327"/>
              <a:gd name="connsiteY100-7278" fmla="*/ 90 h 406"/>
              <a:gd name="connsiteX101-7279" fmla="*/ 211 w 327"/>
              <a:gd name="connsiteY101-7280" fmla="*/ 79 h 406"/>
              <a:gd name="connsiteX102-7281" fmla="*/ 216 w 327"/>
              <a:gd name="connsiteY102-7282" fmla="*/ 69 h 406"/>
              <a:gd name="connsiteX103-7283" fmla="*/ 221 w 327"/>
              <a:gd name="connsiteY103-7284" fmla="*/ 58 h 406"/>
              <a:gd name="connsiteX104-7285" fmla="*/ 221 w 327"/>
              <a:gd name="connsiteY104-7286" fmla="*/ 53 h 406"/>
              <a:gd name="connsiteX105-7287" fmla="*/ 227 w 327"/>
              <a:gd name="connsiteY105-7288" fmla="*/ 48 h 406"/>
              <a:gd name="connsiteX106-7289" fmla="*/ 227 w 327"/>
              <a:gd name="connsiteY106-7290" fmla="*/ 48 h 406"/>
              <a:gd name="connsiteX0-7291" fmla="*/ 227 w 306"/>
              <a:gd name="connsiteY0-7292" fmla="*/ 48 h 406"/>
              <a:gd name="connsiteX1-7293" fmla="*/ 227 w 306"/>
              <a:gd name="connsiteY1-7294" fmla="*/ 42 h 406"/>
              <a:gd name="connsiteX2-7295" fmla="*/ 227 w 306"/>
              <a:gd name="connsiteY2-7296" fmla="*/ 32 h 406"/>
              <a:gd name="connsiteX3-7297" fmla="*/ 227 w 306"/>
              <a:gd name="connsiteY3-7298" fmla="*/ 27 h 406"/>
              <a:gd name="connsiteX4-7299" fmla="*/ 221 w 306"/>
              <a:gd name="connsiteY4-7300" fmla="*/ 21 h 406"/>
              <a:gd name="connsiteX5-7301" fmla="*/ 216 w 306"/>
              <a:gd name="connsiteY5-7302" fmla="*/ 11 h 406"/>
              <a:gd name="connsiteX6-7303" fmla="*/ 216 w 306"/>
              <a:gd name="connsiteY6-7304" fmla="*/ 6 h 406"/>
              <a:gd name="connsiteX7-7305" fmla="*/ 221 w 306"/>
              <a:gd name="connsiteY7-7306" fmla="*/ 6 h 406"/>
              <a:gd name="connsiteX8-7307" fmla="*/ 221 w 306"/>
              <a:gd name="connsiteY8-7308" fmla="*/ 0 h 406"/>
              <a:gd name="connsiteX9-7309" fmla="*/ 227 w 306"/>
              <a:gd name="connsiteY9-7310" fmla="*/ 0 h 406"/>
              <a:gd name="connsiteX10-7311" fmla="*/ 232 w 306"/>
              <a:gd name="connsiteY10-7312" fmla="*/ 0 h 406"/>
              <a:gd name="connsiteX11-7313" fmla="*/ 242 w 306"/>
              <a:gd name="connsiteY11-7314" fmla="*/ 0 h 406"/>
              <a:gd name="connsiteX12-7315" fmla="*/ 253 w 306"/>
              <a:gd name="connsiteY12-7316" fmla="*/ 6 h 406"/>
              <a:gd name="connsiteX13-7317" fmla="*/ 264 w 306"/>
              <a:gd name="connsiteY13-7318" fmla="*/ 11 h 406"/>
              <a:gd name="connsiteX14-7319" fmla="*/ 269 w 306"/>
              <a:gd name="connsiteY14-7320" fmla="*/ 11 h 406"/>
              <a:gd name="connsiteX15-7321" fmla="*/ 279 w 306"/>
              <a:gd name="connsiteY15-7322" fmla="*/ 16 h 406"/>
              <a:gd name="connsiteX16-7323" fmla="*/ 285 w 306"/>
              <a:gd name="connsiteY16-7324" fmla="*/ 21 h 406"/>
              <a:gd name="connsiteX17-7325" fmla="*/ 290 w 306"/>
              <a:gd name="connsiteY17-7326" fmla="*/ 27 h 406"/>
              <a:gd name="connsiteX18-7327" fmla="*/ 295 w 306"/>
              <a:gd name="connsiteY18-7328" fmla="*/ 32 h 406"/>
              <a:gd name="connsiteX19-7329" fmla="*/ 300 w 306"/>
              <a:gd name="connsiteY19-7330" fmla="*/ 32 h 406"/>
              <a:gd name="connsiteX20-7331" fmla="*/ 300 w 306"/>
              <a:gd name="connsiteY20-7332" fmla="*/ 37 h 406"/>
              <a:gd name="connsiteX21-7333" fmla="*/ 300 w 306"/>
              <a:gd name="connsiteY21-7334" fmla="*/ 42 h 406"/>
              <a:gd name="connsiteX22-7335" fmla="*/ 306 w 306"/>
              <a:gd name="connsiteY22-7336" fmla="*/ 42 h 406"/>
              <a:gd name="connsiteX23-7337" fmla="*/ 300 w 306"/>
              <a:gd name="connsiteY23-7338" fmla="*/ 48 h 406"/>
              <a:gd name="connsiteX24-7339" fmla="*/ 300 w 306"/>
              <a:gd name="connsiteY24-7340" fmla="*/ 53 h 406"/>
              <a:gd name="connsiteX25-7341" fmla="*/ 295 w 306"/>
              <a:gd name="connsiteY25-7342" fmla="*/ 64 h 406"/>
              <a:gd name="connsiteX26-7343" fmla="*/ 290 w 306"/>
              <a:gd name="connsiteY26-7344" fmla="*/ 74 h 406"/>
              <a:gd name="connsiteX27-7345" fmla="*/ 279 w 306"/>
              <a:gd name="connsiteY27-7346" fmla="*/ 85 h 406"/>
              <a:gd name="connsiteX28-7347" fmla="*/ 274 w 306"/>
              <a:gd name="connsiteY28-7348" fmla="*/ 95 h 406"/>
              <a:gd name="connsiteX29-7349" fmla="*/ 258 w 306"/>
              <a:gd name="connsiteY29-7350" fmla="*/ 111 h 406"/>
              <a:gd name="connsiteX30-7351" fmla="*/ 248 w 306"/>
              <a:gd name="connsiteY30-7352" fmla="*/ 132 h 406"/>
              <a:gd name="connsiteX31-7353" fmla="*/ 216 w 306"/>
              <a:gd name="connsiteY31-7354" fmla="*/ 169 h 406"/>
              <a:gd name="connsiteX32-7355" fmla="*/ 190 w 306"/>
              <a:gd name="connsiteY32-7356" fmla="*/ 206 h 406"/>
              <a:gd name="connsiteX33-7357" fmla="*/ 163 w 306"/>
              <a:gd name="connsiteY33-7358" fmla="*/ 243 h 406"/>
              <a:gd name="connsiteX34-7359" fmla="*/ 137 w 306"/>
              <a:gd name="connsiteY34-7360" fmla="*/ 280 h 406"/>
              <a:gd name="connsiteX35-7361" fmla="*/ 121 w 306"/>
              <a:gd name="connsiteY35-7362" fmla="*/ 296 h 406"/>
              <a:gd name="connsiteX36-7363" fmla="*/ 111 w 306"/>
              <a:gd name="connsiteY36-7364" fmla="*/ 311 h 406"/>
              <a:gd name="connsiteX37-7365" fmla="*/ 100 w 306"/>
              <a:gd name="connsiteY37-7366" fmla="*/ 322 h 406"/>
              <a:gd name="connsiteX38-7367" fmla="*/ 95 w 306"/>
              <a:gd name="connsiteY38-7368" fmla="*/ 333 h 406"/>
              <a:gd name="connsiteX39-7369" fmla="*/ 90 w 306"/>
              <a:gd name="connsiteY39-7370" fmla="*/ 338 h 406"/>
              <a:gd name="connsiteX40-7371" fmla="*/ 84 w 306"/>
              <a:gd name="connsiteY40-7372" fmla="*/ 348 h 406"/>
              <a:gd name="connsiteX41-7373" fmla="*/ 84 w 306"/>
              <a:gd name="connsiteY41-7374" fmla="*/ 348 h 406"/>
              <a:gd name="connsiteX42-7375" fmla="*/ 84 w 306"/>
              <a:gd name="connsiteY42-7376" fmla="*/ 354 h 406"/>
              <a:gd name="connsiteX43-7377" fmla="*/ 90 w 306"/>
              <a:gd name="connsiteY43-7378" fmla="*/ 354 h 406"/>
              <a:gd name="connsiteX44-7379" fmla="*/ 95 w 306"/>
              <a:gd name="connsiteY44-7380" fmla="*/ 354 h 406"/>
              <a:gd name="connsiteX45-7381" fmla="*/ 100 w 306"/>
              <a:gd name="connsiteY45-7382" fmla="*/ 354 h 406"/>
              <a:gd name="connsiteX46-7383" fmla="*/ 111 w 306"/>
              <a:gd name="connsiteY46-7384" fmla="*/ 354 h 406"/>
              <a:gd name="connsiteX47-7385" fmla="*/ 121 w 306"/>
              <a:gd name="connsiteY47-7386" fmla="*/ 348 h 406"/>
              <a:gd name="connsiteX48-7387" fmla="*/ 137 w 306"/>
              <a:gd name="connsiteY48-7388" fmla="*/ 348 h 406"/>
              <a:gd name="connsiteX49-7389" fmla="*/ 153 w 306"/>
              <a:gd name="connsiteY49-7390" fmla="*/ 348 h 406"/>
              <a:gd name="connsiteX50-7391" fmla="*/ 174 w 306"/>
              <a:gd name="connsiteY50-7392" fmla="*/ 343 h 406"/>
              <a:gd name="connsiteX51-7393" fmla="*/ 216 w 306"/>
              <a:gd name="connsiteY51-7394" fmla="*/ 338 h 406"/>
              <a:gd name="connsiteX52-7395" fmla="*/ 258 w 306"/>
              <a:gd name="connsiteY52-7396" fmla="*/ 333 h 406"/>
              <a:gd name="connsiteX53-7397" fmla="*/ 295 w 306"/>
              <a:gd name="connsiteY53-7398" fmla="*/ 327 h 406"/>
              <a:gd name="connsiteX54-7399" fmla="*/ 295 w 306"/>
              <a:gd name="connsiteY54-7400" fmla="*/ 359 h 406"/>
              <a:gd name="connsiteX55-7401" fmla="*/ 269 w 306"/>
              <a:gd name="connsiteY55-7402" fmla="*/ 364 h 406"/>
              <a:gd name="connsiteX56-7403" fmla="*/ 248 w 306"/>
              <a:gd name="connsiteY56-7404" fmla="*/ 364 h 406"/>
              <a:gd name="connsiteX57-7405" fmla="*/ 221 w 306"/>
              <a:gd name="connsiteY57-7406" fmla="*/ 369 h 406"/>
              <a:gd name="connsiteX58-7407" fmla="*/ 200 w 306"/>
              <a:gd name="connsiteY58-7408" fmla="*/ 369 h 406"/>
              <a:gd name="connsiteX59-7409" fmla="*/ 184 w 306"/>
              <a:gd name="connsiteY59-7410" fmla="*/ 375 h 406"/>
              <a:gd name="connsiteX60-7411" fmla="*/ 163 w 306"/>
              <a:gd name="connsiteY60-7412" fmla="*/ 375 h 406"/>
              <a:gd name="connsiteX61-7413" fmla="*/ 148 w 306"/>
              <a:gd name="connsiteY61-7414" fmla="*/ 375 h 406"/>
              <a:gd name="connsiteX62-7415" fmla="*/ 137 w 306"/>
              <a:gd name="connsiteY62-7416" fmla="*/ 380 h 406"/>
              <a:gd name="connsiteX63-7417" fmla="*/ 121 w 306"/>
              <a:gd name="connsiteY63-7418" fmla="*/ 380 h 406"/>
              <a:gd name="connsiteX64-7419" fmla="*/ 111 w 306"/>
              <a:gd name="connsiteY64-7420" fmla="*/ 385 h 406"/>
              <a:gd name="connsiteX65-7421" fmla="*/ 100 w 306"/>
              <a:gd name="connsiteY65-7422" fmla="*/ 385 h 406"/>
              <a:gd name="connsiteX66-7423" fmla="*/ 90 w 306"/>
              <a:gd name="connsiteY66-7424" fmla="*/ 391 h 406"/>
              <a:gd name="connsiteX67-7425" fmla="*/ 84 w 306"/>
              <a:gd name="connsiteY67-7426" fmla="*/ 391 h 406"/>
              <a:gd name="connsiteX68-7427" fmla="*/ 69 w 306"/>
              <a:gd name="connsiteY68-7428" fmla="*/ 396 h 406"/>
              <a:gd name="connsiteX69-7429" fmla="*/ 53 w 306"/>
              <a:gd name="connsiteY69-7430" fmla="*/ 401 h 406"/>
              <a:gd name="connsiteX70-7431" fmla="*/ 48 w 306"/>
              <a:gd name="connsiteY70-7432" fmla="*/ 406 h 406"/>
              <a:gd name="connsiteX71-7433" fmla="*/ 37 w 306"/>
              <a:gd name="connsiteY71-7434" fmla="*/ 406 h 406"/>
              <a:gd name="connsiteX72-7435" fmla="*/ 32 w 306"/>
              <a:gd name="connsiteY72-7436" fmla="*/ 406 h 406"/>
              <a:gd name="connsiteX73-7437" fmla="*/ 26 w 306"/>
              <a:gd name="connsiteY73-7438" fmla="*/ 401 h 406"/>
              <a:gd name="connsiteX74-7439" fmla="*/ 21 w 306"/>
              <a:gd name="connsiteY74-7440" fmla="*/ 401 h 406"/>
              <a:gd name="connsiteX75-7441" fmla="*/ 16 w 306"/>
              <a:gd name="connsiteY75-7442" fmla="*/ 396 h 406"/>
              <a:gd name="connsiteX76-7443" fmla="*/ 11 w 306"/>
              <a:gd name="connsiteY76-7444" fmla="*/ 391 h 406"/>
              <a:gd name="connsiteX77-7445" fmla="*/ 5 w 306"/>
              <a:gd name="connsiteY77-7446" fmla="*/ 385 h 406"/>
              <a:gd name="connsiteX78-7447" fmla="*/ 0 w 306"/>
              <a:gd name="connsiteY78-7448" fmla="*/ 380 h 406"/>
              <a:gd name="connsiteX79-7449" fmla="*/ 0 w 306"/>
              <a:gd name="connsiteY79-7450" fmla="*/ 375 h 406"/>
              <a:gd name="connsiteX80-7451" fmla="*/ 0 w 306"/>
              <a:gd name="connsiteY80-7452" fmla="*/ 369 h 406"/>
              <a:gd name="connsiteX81-7453" fmla="*/ 0 w 306"/>
              <a:gd name="connsiteY81-7454" fmla="*/ 364 h 406"/>
              <a:gd name="connsiteX82-7455" fmla="*/ 5 w 306"/>
              <a:gd name="connsiteY82-7456" fmla="*/ 359 h 406"/>
              <a:gd name="connsiteX83-7457" fmla="*/ 11 w 306"/>
              <a:gd name="connsiteY83-7458" fmla="*/ 354 h 406"/>
              <a:gd name="connsiteX84-7459" fmla="*/ 21 w 306"/>
              <a:gd name="connsiteY84-7460" fmla="*/ 348 h 406"/>
              <a:gd name="connsiteX85-7461" fmla="*/ 26 w 306"/>
              <a:gd name="connsiteY85-7462" fmla="*/ 343 h 406"/>
              <a:gd name="connsiteX86-7463" fmla="*/ 32 w 306"/>
              <a:gd name="connsiteY86-7464" fmla="*/ 338 h 406"/>
              <a:gd name="connsiteX87-7465" fmla="*/ 42 w 306"/>
              <a:gd name="connsiteY87-7466" fmla="*/ 333 h 406"/>
              <a:gd name="connsiteX88-7467" fmla="*/ 53 w 306"/>
              <a:gd name="connsiteY88-7468" fmla="*/ 322 h 406"/>
              <a:gd name="connsiteX89-7469" fmla="*/ 58 w 306"/>
              <a:gd name="connsiteY89-7470" fmla="*/ 311 h 406"/>
              <a:gd name="connsiteX90-7471" fmla="*/ 69 w 306"/>
              <a:gd name="connsiteY90-7472" fmla="*/ 301 h 406"/>
              <a:gd name="connsiteX91-7473" fmla="*/ 79 w 306"/>
              <a:gd name="connsiteY91-7474" fmla="*/ 285 h 406"/>
              <a:gd name="connsiteX92-7475" fmla="*/ 95 w 306"/>
              <a:gd name="connsiteY92-7476" fmla="*/ 269 h 406"/>
              <a:gd name="connsiteX93-7477" fmla="*/ 116 w 306"/>
              <a:gd name="connsiteY93-7478" fmla="*/ 232 h 406"/>
              <a:gd name="connsiteX94-7479" fmla="*/ 142 w 306"/>
              <a:gd name="connsiteY94-7480" fmla="*/ 201 h 406"/>
              <a:gd name="connsiteX95-7481" fmla="*/ 163 w 306"/>
              <a:gd name="connsiteY95-7482" fmla="*/ 169 h 406"/>
              <a:gd name="connsiteX96-7483" fmla="*/ 184 w 306"/>
              <a:gd name="connsiteY96-7484" fmla="*/ 132 h 406"/>
              <a:gd name="connsiteX97-7485" fmla="*/ 190 w 306"/>
              <a:gd name="connsiteY97-7486" fmla="*/ 116 h 406"/>
              <a:gd name="connsiteX98-7487" fmla="*/ 200 w 306"/>
              <a:gd name="connsiteY98-7488" fmla="*/ 100 h 406"/>
              <a:gd name="connsiteX99-7489" fmla="*/ 206 w 306"/>
              <a:gd name="connsiteY99-7490" fmla="*/ 90 h 406"/>
              <a:gd name="connsiteX100-7491" fmla="*/ 211 w 306"/>
              <a:gd name="connsiteY100-7492" fmla="*/ 79 h 406"/>
              <a:gd name="connsiteX101-7493" fmla="*/ 216 w 306"/>
              <a:gd name="connsiteY101-7494" fmla="*/ 69 h 406"/>
              <a:gd name="connsiteX102-7495" fmla="*/ 221 w 306"/>
              <a:gd name="connsiteY102-7496" fmla="*/ 58 h 406"/>
              <a:gd name="connsiteX103-7497" fmla="*/ 221 w 306"/>
              <a:gd name="connsiteY103-7498" fmla="*/ 53 h 406"/>
              <a:gd name="connsiteX104-7499" fmla="*/ 227 w 306"/>
              <a:gd name="connsiteY104-7500" fmla="*/ 48 h 406"/>
              <a:gd name="connsiteX105-7501" fmla="*/ 227 w 306"/>
              <a:gd name="connsiteY105-7502" fmla="*/ 48 h 406"/>
              <a:gd name="connsiteX0-7503" fmla="*/ 227 w 306"/>
              <a:gd name="connsiteY0-7504" fmla="*/ 48 h 406"/>
              <a:gd name="connsiteX1-7505" fmla="*/ 227 w 306"/>
              <a:gd name="connsiteY1-7506" fmla="*/ 42 h 406"/>
              <a:gd name="connsiteX2-7507" fmla="*/ 227 w 306"/>
              <a:gd name="connsiteY2-7508" fmla="*/ 32 h 406"/>
              <a:gd name="connsiteX3-7509" fmla="*/ 227 w 306"/>
              <a:gd name="connsiteY3-7510" fmla="*/ 27 h 406"/>
              <a:gd name="connsiteX4-7511" fmla="*/ 221 w 306"/>
              <a:gd name="connsiteY4-7512" fmla="*/ 21 h 406"/>
              <a:gd name="connsiteX5-7513" fmla="*/ 216 w 306"/>
              <a:gd name="connsiteY5-7514" fmla="*/ 11 h 406"/>
              <a:gd name="connsiteX6-7515" fmla="*/ 216 w 306"/>
              <a:gd name="connsiteY6-7516" fmla="*/ 6 h 406"/>
              <a:gd name="connsiteX7-7517" fmla="*/ 221 w 306"/>
              <a:gd name="connsiteY7-7518" fmla="*/ 6 h 406"/>
              <a:gd name="connsiteX8-7519" fmla="*/ 221 w 306"/>
              <a:gd name="connsiteY8-7520" fmla="*/ 0 h 406"/>
              <a:gd name="connsiteX9-7521" fmla="*/ 227 w 306"/>
              <a:gd name="connsiteY9-7522" fmla="*/ 0 h 406"/>
              <a:gd name="connsiteX10-7523" fmla="*/ 232 w 306"/>
              <a:gd name="connsiteY10-7524" fmla="*/ 0 h 406"/>
              <a:gd name="connsiteX11-7525" fmla="*/ 242 w 306"/>
              <a:gd name="connsiteY11-7526" fmla="*/ 0 h 406"/>
              <a:gd name="connsiteX12-7527" fmla="*/ 253 w 306"/>
              <a:gd name="connsiteY12-7528" fmla="*/ 6 h 406"/>
              <a:gd name="connsiteX13-7529" fmla="*/ 264 w 306"/>
              <a:gd name="connsiteY13-7530" fmla="*/ 11 h 406"/>
              <a:gd name="connsiteX14-7531" fmla="*/ 269 w 306"/>
              <a:gd name="connsiteY14-7532" fmla="*/ 11 h 406"/>
              <a:gd name="connsiteX15-7533" fmla="*/ 279 w 306"/>
              <a:gd name="connsiteY15-7534" fmla="*/ 16 h 406"/>
              <a:gd name="connsiteX16-7535" fmla="*/ 285 w 306"/>
              <a:gd name="connsiteY16-7536" fmla="*/ 21 h 406"/>
              <a:gd name="connsiteX17-7537" fmla="*/ 290 w 306"/>
              <a:gd name="connsiteY17-7538" fmla="*/ 27 h 406"/>
              <a:gd name="connsiteX18-7539" fmla="*/ 295 w 306"/>
              <a:gd name="connsiteY18-7540" fmla="*/ 32 h 406"/>
              <a:gd name="connsiteX19-7541" fmla="*/ 300 w 306"/>
              <a:gd name="connsiteY19-7542" fmla="*/ 32 h 406"/>
              <a:gd name="connsiteX20-7543" fmla="*/ 300 w 306"/>
              <a:gd name="connsiteY20-7544" fmla="*/ 37 h 406"/>
              <a:gd name="connsiteX21-7545" fmla="*/ 300 w 306"/>
              <a:gd name="connsiteY21-7546" fmla="*/ 42 h 406"/>
              <a:gd name="connsiteX22-7547" fmla="*/ 306 w 306"/>
              <a:gd name="connsiteY22-7548" fmla="*/ 42 h 406"/>
              <a:gd name="connsiteX23-7549" fmla="*/ 300 w 306"/>
              <a:gd name="connsiteY23-7550" fmla="*/ 48 h 406"/>
              <a:gd name="connsiteX24-7551" fmla="*/ 300 w 306"/>
              <a:gd name="connsiteY24-7552" fmla="*/ 53 h 406"/>
              <a:gd name="connsiteX25-7553" fmla="*/ 295 w 306"/>
              <a:gd name="connsiteY25-7554" fmla="*/ 64 h 406"/>
              <a:gd name="connsiteX26-7555" fmla="*/ 290 w 306"/>
              <a:gd name="connsiteY26-7556" fmla="*/ 74 h 406"/>
              <a:gd name="connsiteX27-7557" fmla="*/ 279 w 306"/>
              <a:gd name="connsiteY27-7558" fmla="*/ 85 h 406"/>
              <a:gd name="connsiteX28-7559" fmla="*/ 274 w 306"/>
              <a:gd name="connsiteY28-7560" fmla="*/ 95 h 406"/>
              <a:gd name="connsiteX29-7561" fmla="*/ 258 w 306"/>
              <a:gd name="connsiteY29-7562" fmla="*/ 111 h 406"/>
              <a:gd name="connsiteX30-7563" fmla="*/ 248 w 306"/>
              <a:gd name="connsiteY30-7564" fmla="*/ 132 h 406"/>
              <a:gd name="connsiteX31-7565" fmla="*/ 216 w 306"/>
              <a:gd name="connsiteY31-7566" fmla="*/ 169 h 406"/>
              <a:gd name="connsiteX32-7567" fmla="*/ 190 w 306"/>
              <a:gd name="connsiteY32-7568" fmla="*/ 206 h 406"/>
              <a:gd name="connsiteX33-7569" fmla="*/ 163 w 306"/>
              <a:gd name="connsiteY33-7570" fmla="*/ 243 h 406"/>
              <a:gd name="connsiteX34-7571" fmla="*/ 137 w 306"/>
              <a:gd name="connsiteY34-7572" fmla="*/ 280 h 406"/>
              <a:gd name="connsiteX35-7573" fmla="*/ 121 w 306"/>
              <a:gd name="connsiteY35-7574" fmla="*/ 296 h 406"/>
              <a:gd name="connsiteX36-7575" fmla="*/ 111 w 306"/>
              <a:gd name="connsiteY36-7576" fmla="*/ 311 h 406"/>
              <a:gd name="connsiteX37-7577" fmla="*/ 100 w 306"/>
              <a:gd name="connsiteY37-7578" fmla="*/ 322 h 406"/>
              <a:gd name="connsiteX38-7579" fmla="*/ 95 w 306"/>
              <a:gd name="connsiteY38-7580" fmla="*/ 333 h 406"/>
              <a:gd name="connsiteX39-7581" fmla="*/ 90 w 306"/>
              <a:gd name="connsiteY39-7582" fmla="*/ 338 h 406"/>
              <a:gd name="connsiteX40-7583" fmla="*/ 84 w 306"/>
              <a:gd name="connsiteY40-7584" fmla="*/ 348 h 406"/>
              <a:gd name="connsiteX41-7585" fmla="*/ 84 w 306"/>
              <a:gd name="connsiteY41-7586" fmla="*/ 348 h 406"/>
              <a:gd name="connsiteX42-7587" fmla="*/ 84 w 306"/>
              <a:gd name="connsiteY42-7588" fmla="*/ 354 h 406"/>
              <a:gd name="connsiteX43-7589" fmla="*/ 90 w 306"/>
              <a:gd name="connsiteY43-7590" fmla="*/ 354 h 406"/>
              <a:gd name="connsiteX44-7591" fmla="*/ 95 w 306"/>
              <a:gd name="connsiteY44-7592" fmla="*/ 354 h 406"/>
              <a:gd name="connsiteX45-7593" fmla="*/ 100 w 306"/>
              <a:gd name="connsiteY45-7594" fmla="*/ 354 h 406"/>
              <a:gd name="connsiteX46-7595" fmla="*/ 111 w 306"/>
              <a:gd name="connsiteY46-7596" fmla="*/ 354 h 406"/>
              <a:gd name="connsiteX47-7597" fmla="*/ 121 w 306"/>
              <a:gd name="connsiteY47-7598" fmla="*/ 348 h 406"/>
              <a:gd name="connsiteX48-7599" fmla="*/ 137 w 306"/>
              <a:gd name="connsiteY48-7600" fmla="*/ 348 h 406"/>
              <a:gd name="connsiteX49-7601" fmla="*/ 153 w 306"/>
              <a:gd name="connsiteY49-7602" fmla="*/ 348 h 406"/>
              <a:gd name="connsiteX50-7603" fmla="*/ 174 w 306"/>
              <a:gd name="connsiteY50-7604" fmla="*/ 343 h 406"/>
              <a:gd name="connsiteX51-7605" fmla="*/ 216 w 306"/>
              <a:gd name="connsiteY51-7606" fmla="*/ 338 h 406"/>
              <a:gd name="connsiteX52-7607" fmla="*/ 258 w 306"/>
              <a:gd name="connsiteY52-7608" fmla="*/ 333 h 406"/>
              <a:gd name="connsiteX53-7609" fmla="*/ 295 w 306"/>
              <a:gd name="connsiteY53-7610" fmla="*/ 327 h 406"/>
              <a:gd name="connsiteX54-7611" fmla="*/ 269 w 306"/>
              <a:gd name="connsiteY54-7612" fmla="*/ 364 h 406"/>
              <a:gd name="connsiteX55-7613" fmla="*/ 248 w 306"/>
              <a:gd name="connsiteY55-7614" fmla="*/ 364 h 406"/>
              <a:gd name="connsiteX56-7615" fmla="*/ 221 w 306"/>
              <a:gd name="connsiteY56-7616" fmla="*/ 369 h 406"/>
              <a:gd name="connsiteX57-7617" fmla="*/ 200 w 306"/>
              <a:gd name="connsiteY57-7618" fmla="*/ 369 h 406"/>
              <a:gd name="connsiteX58-7619" fmla="*/ 184 w 306"/>
              <a:gd name="connsiteY58-7620" fmla="*/ 375 h 406"/>
              <a:gd name="connsiteX59-7621" fmla="*/ 163 w 306"/>
              <a:gd name="connsiteY59-7622" fmla="*/ 375 h 406"/>
              <a:gd name="connsiteX60-7623" fmla="*/ 148 w 306"/>
              <a:gd name="connsiteY60-7624" fmla="*/ 375 h 406"/>
              <a:gd name="connsiteX61-7625" fmla="*/ 137 w 306"/>
              <a:gd name="connsiteY61-7626" fmla="*/ 380 h 406"/>
              <a:gd name="connsiteX62-7627" fmla="*/ 121 w 306"/>
              <a:gd name="connsiteY62-7628" fmla="*/ 380 h 406"/>
              <a:gd name="connsiteX63-7629" fmla="*/ 111 w 306"/>
              <a:gd name="connsiteY63-7630" fmla="*/ 385 h 406"/>
              <a:gd name="connsiteX64-7631" fmla="*/ 100 w 306"/>
              <a:gd name="connsiteY64-7632" fmla="*/ 385 h 406"/>
              <a:gd name="connsiteX65-7633" fmla="*/ 90 w 306"/>
              <a:gd name="connsiteY65-7634" fmla="*/ 391 h 406"/>
              <a:gd name="connsiteX66-7635" fmla="*/ 84 w 306"/>
              <a:gd name="connsiteY66-7636" fmla="*/ 391 h 406"/>
              <a:gd name="connsiteX67-7637" fmla="*/ 69 w 306"/>
              <a:gd name="connsiteY67-7638" fmla="*/ 396 h 406"/>
              <a:gd name="connsiteX68-7639" fmla="*/ 53 w 306"/>
              <a:gd name="connsiteY68-7640" fmla="*/ 401 h 406"/>
              <a:gd name="connsiteX69-7641" fmla="*/ 48 w 306"/>
              <a:gd name="connsiteY69-7642" fmla="*/ 406 h 406"/>
              <a:gd name="connsiteX70-7643" fmla="*/ 37 w 306"/>
              <a:gd name="connsiteY70-7644" fmla="*/ 406 h 406"/>
              <a:gd name="connsiteX71-7645" fmla="*/ 32 w 306"/>
              <a:gd name="connsiteY71-7646" fmla="*/ 406 h 406"/>
              <a:gd name="connsiteX72-7647" fmla="*/ 26 w 306"/>
              <a:gd name="connsiteY72-7648" fmla="*/ 401 h 406"/>
              <a:gd name="connsiteX73-7649" fmla="*/ 21 w 306"/>
              <a:gd name="connsiteY73-7650" fmla="*/ 401 h 406"/>
              <a:gd name="connsiteX74-7651" fmla="*/ 16 w 306"/>
              <a:gd name="connsiteY74-7652" fmla="*/ 396 h 406"/>
              <a:gd name="connsiteX75-7653" fmla="*/ 11 w 306"/>
              <a:gd name="connsiteY75-7654" fmla="*/ 391 h 406"/>
              <a:gd name="connsiteX76-7655" fmla="*/ 5 w 306"/>
              <a:gd name="connsiteY76-7656" fmla="*/ 385 h 406"/>
              <a:gd name="connsiteX77-7657" fmla="*/ 0 w 306"/>
              <a:gd name="connsiteY77-7658" fmla="*/ 380 h 406"/>
              <a:gd name="connsiteX78-7659" fmla="*/ 0 w 306"/>
              <a:gd name="connsiteY78-7660" fmla="*/ 375 h 406"/>
              <a:gd name="connsiteX79-7661" fmla="*/ 0 w 306"/>
              <a:gd name="connsiteY79-7662" fmla="*/ 369 h 406"/>
              <a:gd name="connsiteX80-7663" fmla="*/ 0 w 306"/>
              <a:gd name="connsiteY80-7664" fmla="*/ 364 h 406"/>
              <a:gd name="connsiteX81-7665" fmla="*/ 5 w 306"/>
              <a:gd name="connsiteY81-7666" fmla="*/ 359 h 406"/>
              <a:gd name="connsiteX82-7667" fmla="*/ 11 w 306"/>
              <a:gd name="connsiteY82-7668" fmla="*/ 354 h 406"/>
              <a:gd name="connsiteX83-7669" fmla="*/ 21 w 306"/>
              <a:gd name="connsiteY83-7670" fmla="*/ 348 h 406"/>
              <a:gd name="connsiteX84-7671" fmla="*/ 26 w 306"/>
              <a:gd name="connsiteY84-7672" fmla="*/ 343 h 406"/>
              <a:gd name="connsiteX85-7673" fmla="*/ 32 w 306"/>
              <a:gd name="connsiteY85-7674" fmla="*/ 338 h 406"/>
              <a:gd name="connsiteX86-7675" fmla="*/ 42 w 306"/>
              <a:gd name="connsiteY86-7676" fmla="*/ 333 h 406"/>
              <a:gd name="connsiteX87-7677" fmla="*/ 53 w 306"/>
              <a:gd name="connsiteY87-7678" fmla="*/ 322 h 406"/>
              <a:gd name="connsiteX88-7679" fmla="*/ 58 w 306"/>
              <a:gd name="connsiteY88-7680" fmla="*/ 311 h 406"/>
              <a:gd name="connsiteX89-7681" fmla="*/ 69 w 306"/>
              <a:gd name="connsiteY89-7682" fmla="*/ 301 h 406"/>
              <a:gd name="connsiteX90-7683" fmla="*/ 79 w 306"/>
              <a:gd name="connsiteY90-7684" fmla="*/ 285 h 406"/>
              <a:gd name="connsiteX91-7685" fmla="*/ 95 w 306"/>
              <a:gd name="connsiteY91-7686" fmla="*/ 269 h 406"/>
              <a:gd name="connsiteX92-7687" fmla="*/ 116 w 306"/>
              <a:gd name="connsiteY92-7688" fmla="*/ 232 h 406"/>
              <a:gd name="connsiteX93-7689" fmla="*/ 142 w 306"/>
              <a:gd name="connsiteY93-7690" fmla="*/ 201 h 406"/>
              <a:gd name="connsiteX94-7691" fmla="*/ 163 w 306"/>
              <a:gd name="connsiteY94-7692" fmla="*/ 169 h 406"/>
              <a:gd name="connsiteX95-7693" fmla="*/ 184 w 306"/>
              <a:gd name="connsiteY95-7694" fmla="*/ 132 h 406"/>
              <a:gd name="connsiteX96-7695" fmla="*/ 190 w 306"/>
              <a:gd name="connsiteY96-7696" fmla="*/ 116 h 406"/>
              <a:gd name="connsiteX97-7697" fmla="*/ 200 w 306"/>
              <a:gd name="connsiteY97-7698" fmla="*/ 100 h 406"/>
              <a:gd name="connsiteX98-7699" fmla="*/ 206 w 306"/>
              <a:gd name="connsiteY98-7700" fmla="*/ 90 h 406"/>
              <a:gd name="connsiteX99-7701" fmla="*/ 211 w 306"/>
              <a:gd name="connsiteY99-7702" fmla="*/ 79 h 406"/>
              <a:gd name="connsiteX100-7703" fmla="*/ 216 w 306"/>
              <a:gd name="connsiteY100-7704" fmla="*/ 69 h 406"/>
              <a:gd name="connsiteX101-7705" fmla="*/ 221 w 306"/>
              <a:gd name="connsiteY101-7706" fmla="*/ 58 h 406"/>
              <a:gd name="connsiteX102-7707" fmla="*/ 221 w 306"/>
              <a:gd name="connsiteY102-7708" fmla="*/ 53 h 406"/>
              <a:gd name="connsiteX103-7709" fmla="*/ 227 w 306"/>
              <a:gd name="connsiteY103-7710" fmla="*/ 48 h 406"/>
              <a:gd name="connsiteX104-7711" fmla="*/ 227 w 306"/>
              <a:gd name="connsiteY104-7712" fmla="*/ 48 h 406"/>
              <a:gd name="connsiteX0-7713" fmla="*/ 227 w 306"/>
              <a:gd name="connsiteY0-7714" fmla="*/ 48 h 406"/>
              <a:gd name="connsiteX1-7715" fmla="*/ 227 w 306"/>
              <a:gd name="connsiteY1-7716" fmla="*/ 42 h 406"/>
              <a:gd name="connsiteX2-7717" fmla="*/ 227 w 306"/>
              <a:gd name="connsiteY2-7718" fmla="*/ 32 h 406"/>
              <a:gd name="connsiteX3-7719" fmla="*/ 227 w 306"/>
              <a:gd name="connsiteY3-7720" fmla="*/ 27 h 406"/>
              <a:gd name="connsiteX4-7721" fmla="*/ 221 w 306"/>
              <a:gd name="connsiteY4-7722" fmla="*/ 21 h 406"/>
              <a:gd name="connsiteX5-7723" fmla="*/ 216 w 306"/>
              <a:gd name="connsiteY5-7724" fmla="*/ 11 h 406"/>
              <a:gd name="connsiteX6-7725" fmla="*/ 216 w 306"/>
              <a:gd name="connsiteY6-7726" fmla="*/ 6 h 406"/>
              <a:gd name="connsiteX7-7727" fmla="*/ 221 w 306"/>
              <a:gd name="connsiteY7-7728" fmla="*/ 6 h 406"/>
              <a:gd name="connsiteX8-7729" fmla="*/ 221 w 306"/>
              <a:gd name="connsiteY8-7730" fmla="*/ 0 h 406"/>
              <a:gd name="connsiteX9-7731" fmla="*/ 227 w 306"/>
              <a:gd name="connsiteY9-7732" fmla="*/ 0 h 406"/>
              <a:gd name="connsiteX10-7733" fmla="*/ 232 w 306"/>
              <a:gd name="connsiteY10-7734" fmla="*/ 0 h 406"/>
              <a:gd name="connsiteX11-7735" fmla="*/ 242 w 306"/>
              <a:gd name="connsiteY11-7736" fmla="*/ 0 h 406"/>
              <a:gd name="connsiteX12-7737" fmla="*/ 253 w 306"/>
              <a:gd name="connsiteY12-7738" fmla="*/ 6 h 406"/>
              <a:gd name="connsiteX13-7739" fmla="*/ 264 w 306"/>
              <a:gd name="connsiteY13-7740" fmla="*/ 11 h 406"/>
              <a:gd name="connsiteX14-7741" fmla="*/ 269 w 306"/>
              <a:gd name="connsiteY14-7742" fmla="*/ 11 h 406"/>
              <a:gd name="connsiteX15-7743" fmla="*/ 279 w 306"/>
              <a:gd name="connsiteY15-7744" fmla="*/ 16 h 406"/>
              <a:gd name="connsiteX16-7745" fmla="*/ 285 w 306"/>
              <a:gd name="connsiteY16-7746" fmla="*/ 21 h 406"/>
              <a:gd name="connsiteX17-7747" fmla="*/ 290 w 306"/>
              <a:gd name="connsiteY17-7748" fmla="*/ 27 h 406"/>
              <a:gd name="connsiteX18-7749" fmla="*/ 295 w 306"/>
              <a:gd name="connsiteY18-7750" fmla="*/ 32 h 406"/>
              <a:gd name="connsiteX19-7751" fmla="*/ 300 w 306"/>
              <a:gd name="connsiteY19-7752" fmla="*/ 32 h 406"/>
              <a:gd name="connsiteX20-7753" fmla="*/ 300 w 306"/>
              <a:gd name="connsiteY20-7754" fmla="*/ 37 h 406"/>
              <a:gd name="connsiteX21-7755" fmla="*/ 300 w 306"/>
              <a:gd name="connsiteY21-7756" fmla="*/ 42 h 406"/>
              <a:gd name="connsiteX22-7757" fmla="*/ 306 w 306"/>
              <a:gd name="connsiteY22-7758" fmla="*/ 42 h 406"/>
              <a:gd name="connsiteX23-7759" fmla="*/ 300 w 306"/>
              <a:gd name="connsiteY23-7760" fmla="*/ 48 h 406"/>
              <a:gd name="connsiteX24-7761" fmla="*/ 300 w 306"/>
              <a:gd name="connsiteY24-7762" fmla="*/ 53 h 406"/>
              <a:gd name="connsiteX25-7763" fmla="*/ 295 w 306"/>
              <a:gd name="connsiteY25-7764" fmla="*/ 64 h 406"/>
              <a:gd name="connsiteX26-7765" fmla="*/ 290 w 306"/>
              <a:gd name="connsiteY26-7766" fmla="*/ 74 h 406"/>
              <a:gd name="connsiteX27-7767" fmla="*/ 279 w 306"/>
              <a:gd name="connsiteY27-7768" fmla="*/ 85 h 406"/>
              <a:gd name="connsiteX28-7769" fmla="*/ 274 w 306"/>
              <a:gd name="connsiteY28-7770" fmla="*/ 95 h 406"/>
              <a:gd name="connsiteX29-7771" fmla="*/ 258 w 306"/>
              <a:gd name="connsiteY29-7772" fmla="*/ 111 h 406"/>
              <a:gd name="connsiteX30-7773" fmla="*/ 248 w 306"/>
              <a:gd name="connsiteY30-7774" fmla="*/ 132 h 406"/>
              <a:gd name="connsiteX31-7775" fmla="*/ 216 w 306"/>
              <a:gd name="connsiteY31-7776" fmla="*/ 169 h 406"/>
              <a:gd name="connsiteX32-7777" fmla="*/ 190 w 306"/>
              <a:gd name="connsiteY32-7778" fmla="*/ 206 h 406"/>
              <a:gd name="connsiteX33-7779" fmla="*/ 163 w 306"/>
              <a:gd name="connsiteY33-7780" fmla="*/ 243 h 406"/>
              <a:gd name="connsiteX34-7781" fmla="*/ 137 w 306"/>
              <a:gd name="connsiteY34-7782" fmla="*/ 280 h 406"/>
              <a:gd name="connsiteX35-7783" fmla="*/ 121 w 306"/>
              <a:gd name="connsiteY35-7784" fmla="*/ 296 h 406"/>
              <a:gd name="connsiteX36-7785" fmla="*/ 111 w 306"/>
              <a:gd name="connsiteY36-7786" fmla="*/ 311 h 406"/>
              <a:gd name="connsiteX37-7787" fmla="*/ 100 w 306"/>
              <a:gd name="connsiteY37-7788" fmla="*/ 322 h 406"/>
              <a:gd name="connsiteX38-7789" fmla="*/ 95 w 306"/>
              <a:gd name="connsiteY38-7790" fmla="*/ 333 h 406"/>
              <a:gd name="connsiteX39-7791" fmla="*/ 90 w 306"/>
              <a:gd name="connsiteY39-7792" fmla="*/ 338 h 406"/>
              <a:gd name="connsiteX40-7793" fmla="*/ 84 w 306"/>
              <a:gd name="connsiteY40-7794" fmla="*/ 348 h 406"/>
              <a:gd name="connsiteX41-7795" fmla="*/ 84 w 306"/>
              <a:gd name="connsiteY41-7796" fmla="*/ 348 h 406"/>
              <a:gd name="connsiteX42-7797" fmla="*/ 84 w 306"/>
              <a:gd name="connsiteY42-7798" fmla="*/ 354 h 406"/>
              <a:gd name="connsiteX43-7799" fmla="*/ 90 w 306"/>
              <a:gd name="connsiteY43-7800" fmla="*/ 354 h 406"/>
              <a:gd name="connsiteX44-7801" fmla="*/ 95 w 306"/>
              <a:gd name="connsiteY44-7802" fmla="*/ 354 h 406"/>
              <a:gd name="connsiteX45-7803" fmla="*/ 100 w 306"/>
              <a:gd name="connsiteY45-7804" fmla="*/ 354 h 406"/>
              <a:gd name="connsiteX46-7805" fmla="*/ 111 w 306"/>
              <a:gd name="connsiteY46-7806" fmla="*/ 354 h 406"/>
              <a:gd name="connsiteX47-7807" fmla="*/ 121 w 306"/>
              <a:gd name="connsiteY47-7808" fmla="*/ 348 h 406"/>
              <a:gd name="connsiteX48-7809" fmla="*/ 137 w 306"/>
              <a:gd name="connsiteY48-7810" fmla="*/ 348 h 406"/>
              <a:gd name="connsiteX49-7811" fmla="*/ 153 w 306"/>
              <a:gd name="connsiteY49-7812" fmla="*/ 348 h 406"/>
              <a:gd name="connsiteX50-7813" fmla="*/ 174 w 306"/>
              <a:gd name="connsiteY50-7814" fmla="*/ 343 h 406"/>
              <a:gd name="connsiteX51-7815" fmla="*/ 216 w 306"/>
              <a:gd name="connsiteY51-7816" fmla="*/ 338 h 406"/>
              <a:gd name="connsiteX52-7817" fmla="*/ 258 w 306"/>
              <a:gd name="connsiteY52-7818" fmla="*/ 333 h 406"/>
              <a:gd name="connsiteX53-7819" fmla="*/ 269 w 306"/>
              <a:gd name="connsiteY53-7820" fmla="*/ 364 h 406"/>
              <a:gd name="connsiteX54-7821" fmla="*/ 248 w 306"/>
              <a:gd name="connsiteY54-7822" fmla="*/ 364 h 406"/>
              <a:gd name="connsiteX55-7823" fmla="*/ 221 w 306"/>
              <a:gd name="connsiteY55-7824" fmla="*/ 369 h 406"/>
              <a:gd name="connsiteX56-7825" fmla="*/ 200 w 306"/>
              <a:gd name="connsiteY56-7826" fmla="*/ 369 h 406"/>
              <a:gd name="connsiteX57-7827" fmla="*/ 184 w 306"/>
              <a:gd name="connsiteY57-7828" fmla="*/ 375 h 406"/>
              <a:gd name="connsiteX58-7829" fmla="*/ 163 w 306"/>
              <a:gd name="connsiteY58-7830" fmla="*/ 375 h 406"/>
              <a:gd name="connsiteX59-7831" fmla="*/ 148 w 306"/>
              <a:gd name="connsiteY59-7832" fmla="*/ 375 h 406"/>
              <a:gd name="connsiteX60-7833" fmla="*/ 137 w 306"/>
              <a:gd name="connsiteY60-7834" fmla="*/ 380 h 406"/>
              <a:gd name="connsiteX61-7835" fmla="*/ 121 w 306"/>
              <a:gd name="connsiteY61-7836" fmla="*/ 380 h 406"/>
              <a:gd name="connsiteX62-7837" fmla="*/ 111 w 306"/>
              <a:gd name="connsiteY62-7838" fmla="*/ 385 h 406"/>
              <a:gd name="connsiteX63-7839" fmla="*/ 100 w 306"/>
              <a:gd name="connsiteY63-7840" fmla="*/ 385 h 406"/>
              <a:gd name="connsiteX64-7841" fmla="*/ 90 w 306"/>
              <a:gd name="connsiteY64-7842" fmla="*/ 391 h 406"/>
              <a:gd name="connsiteX65-7843" fmla="*/ 84 w 306"/>
              <a:gd name="connsiteY65-7844" fmla="*/ 391 h 406"/>
              <a:gd name="connsiteX66-7845" fmla="*/ 69 w 306"/>
              <a:gd name="connsiteY66-7846" fmla="*/ 396 h 406"/>
              <a:gd name="connsiteX67-7847" fmla="*/ 53 w 306"/>
              <a:gd name="connsiteY67-7848" fmla="*/ 401 h 406"/>
              <a:gd name="connsiteX68-7849" fmla="*/ 48 w 306"/>
              <a:gd name="connsiteY68-7850" fmla="*/ 406 h 406"/>
              <a:gd name="connsiteX69-7851" fmla="*/ 37 w 306"/>
              <a:gd name="connsiteY69-7852" fmla="*/ 406 h 406"/>
              <a:gd name="connsiteX70-7853" fmla="*/ 32 w 306"/>
              <a:gd name="connsiteY70-7854" fmla="*/ 406 h 406"/>
              <a:gd name="connsiteX71-7855" fmla="*/ 26 w 306"/>
              <a:gd name="connsiteY71-7856" fmla="*/ 401 h 406"/>
              <a:gd name="connsiteX72-7857" fmla="*/ 21 w 306"/>
              <a:gd name="connsiteY72-7858" fmla="*/ 401 h 406"/>
              <a:gd name="connsiteX73-7859" fmla="*/ 16 w 306"/>
              <a:gd name="connsiteY73-7860" fmla="*/ 396 h 406"/>
              <a:gd name="connsiteX74-7861" fmla="*/ 11 w 306"/>
              <a:gd name="connsiteY74-7862" fmla="*/ 391 h 406"/>
              <a:gd name="connsiteX75-7863" fmla="*/ 5 w 306"/>
              <a:gd name="connsiteY75-7864" fmla="*/ 385 h 406"/>
              <a:gd name="connsiteX76-7865" fmla="*/ 0 w 306"/>
              <a:gd name="connsiteY76-7866" fmla="*/ 380 h 406"/>
              <a:gd name="connsiteX77-7867" fmla="*/ 0 w 306"/>
              <a:gd name="connsiteY77-7868" fmla="*/ 375 h 406"/>
              <a:gd name="connsiteX78-7869" fmla="*/ 0 w 306"/>
              <a:gd name="connsiteY78-7870" fmla="*/ 369 h 406"/>
              <a:gd name="connsiteX79-7871" fmla="*/ 0 w 306"/>
              <a:gd name="connsiteY79-7872" fmla="*/ 364 h 406"/>
              <a:gd name="connsiteX80-7873" fmla="*/ 5 w 306"/>
              <a:gd name="connsiteY80-7874" fmla="*/ 359 h 406"/>
              <a:gd name="connsiteX81-7875" fmla="*/ 11 w 306"/>
              <a:gd name="connsiteY81-7876" fmla="*/ 354 h 406"/>
              <a:gd name="connsiteX82-7877" fmla="*/ 21 w 306"/>
              <a:gd name="connsiteY82-7878" fmla="*/ 348 h 406"/>
              <a:gd name="connsiteX83-7879" fmla="*/ 26 w 306"/>
              <a:gd name="connsiteY83-7880" fmla="*/ 343 h 406"/>
              <a:gd name="connsiteX84-7881" fmla="*/ 32 w 306"/>
              <a:gd name="connsiteY84-7882" fmla="*/ 338 h 406"/>
              <a:gd name="connsiteX85-7883" fmla="*/ 42 w 306"/>
              <a:gd name="connsiteY85-7884" fmla="*/ 333 h 406"/>
              <a:gd name="connsiteX86-7885" fmla="*/ 53 w 306"/>
              <a:gd name="connsiteY86-7886" fmla="*/ 322 h 406"/>
              <a:gd name="connsiteX87-7887" fmla="*/ 58 w 306"/>
              <a:gd name="connsiteY87-7888" fmla="*/ 311 h 406"/>
              <a:gd name="connsiteX88-7889" fmla="*/ 69 w 306"/>
              <a:gd name="connsiteY88-7890" fmla="*/ 301 h 406"/>
              <a:gd name="connsiteX89-7891" fmla="*/ 79 w 306"/>
              <a:gd name="connsiteY89-7892" fmla="*/ 285 h 406"/>
              <a:gd name="connsiteX90-7893" fmla="*/ 95 w 306"/>
              <a:gd name="connsiteY90-7894" fmla="*/ 269 h 406"/>
              <a:gd name="connsiteX91-7895" fmla="*/ 116 w 306"/>
              <a:gd name="connsiteY91-7896" fmla="*/ 232 h 406"/>
              <a:gd name="connsiteX92-7897" fmla="*/ 142 w 306"/>
              <a:gd name="connsiteY92-7898" fmla="*/ 201 h 406"/>
              <a:gd name="connsiteX93-7899" fmla="*/ 163 w 306"/>
              <a:gd name="connsiteY93-7900" fmla="*/ 169 h 406"/>
              <a:gd name="connsiteX94-7901" fmla="*/ 184 w 306"/>
              <a:gd name="connsiteY94-7902" fmla="*/ 132 h 406"/>
              <a:gd name="connsiteX95-7903" fmla="*/ 190 w 306"/>
              <a:gd name="connsiteY95-7904" fmla="*/ 116 h 406"/>
              <a:gd name="connsiteX96-7905" fmla="*/ 200 w 306"/>
              <a:gd name="connsiteY96-7906" fmla="*/ 100 h 406"/>
              <a:gd name="connsiteX97-7907" fmla="*/ 206 w 306"/>
              <a:gd name="connsiteY97-7908" fmla="*/ 90 h 406"/>
              <a:gd name="connsiteX98-7909" fmla="*/ 211 w 306"/>
              <a:gd name="connsiteY98-7910" fmla="*/ 79 h 406"/>
              <a:gd name="connsiteX99-7911" fmla="*/ 216 w 306"/>
              <a:gd name="connsiteY99-7912" fmla="*/ 69 h 406"/>
              <a:gd name="connsiteX100-7913" fmla="*/ 221 w 306"/>
              <a:gd name="connsiteY100-7914" fmla="*/ 58 h 406"/>
              <a:gd name="connsiteX101-7915" fmla="*/ 221 w 306"/>
              <a:gd name="connsiteY101-7916" fmla="*/ 53 h 406"/>
              <a:gd name="connsiteX102-7917" fmla="*/ 227 w 306"/>
              <a:gd name="connsiteY102-7918" fmla="*/ 48 h 406"/>
              <a:gd name="connsiteX103-7919" fmla="*/ 227 w 306"/>
              <a:gd name="connsiteY103-7920" fmla="*/ 48 h 406"/>
              <a:gd name="connsiteX0-7921" fmla="*/ 227 w 306"/>
              <a:gd name="connsiteY0-7922" fmla="*/ 48 h 406"/>
              <a:gd name="connsiteX1-7923" fmla="*/ 227 w 306"/>
              <a:gd name="connsiteY1-7924" fmla="*/ 42 h 406"/>
              <a:gd name="connsiteX2-7925" fmla="*/ 227 w 306"/>
              <a:gd name="connsiteY2-7926" fmla="*/ 32 h 406"/>
              <a:gd name="connsiteX3-7927" fmla="*/ 227 w 306"/>
              <a:gd name="connsiteY3-7928" fmla="*/ 27 h 406"/>
              <a:gd name="connsiteX4-7929" fmla="*/ 221 w 306"/>
              <a:gd name="connsiteY4-7930" fmla="*/ 21 h 406"/>
              <a:gd name="connsiteX5-7931" fmla="*/ 216 w 306"/>
              <a:gd name="connsiteY5-7932" fmla="*/ 11 h 406"/>
              <a:gd name="connsiteX6-7933" fmla="*/ 216 w 306"/>
              <a:gd name="connsiteY6-7934" fmla="*/ 6 h 406"/>
              <a:gd name="connsiteX7-7935" fmla="*/ 221 w 306"/>
              <a:gd name="connsiteY7-7936" fmla="*/ 6 h 406"/>
              <a:gd name="connsiteX8-7937" fmla="*/ 221 w 306"/>
              <a:gd name="connsiteY8-7938" fmla="*/ 0 h 406"/>
              <a:gd name="connsiteX9-7939" fmla="*/ 227 w 306"/>
              <a:gd name="connsiteY9-7940" fmla="*/ 0 h 406"/>
              <a:gd name="connsiteX10-7941" fmla="*/ 232 w 306"/>
              <a:gd name="connsiteY10-7942" fmla="*/ 0 h 406"/>
              <a:gd name="connsiteX11-7943" fmla="*/ 242 w 306"/>
              <a:gd name="connsiteY11-7944" fmla="*/ 0 h 406"/>
              <a:gd name="connsiteX12-7945" fmla="*/ 253 w 306"/>
              <a:gd name="connsiteY12-7946" fmla="*/ 6 h 406"/>
              <a:gd name="connsiteX13-7947" fmla="*/ 264 w 306"/>
              <a:gd name="connsiteY13-7948" fmla="*/ 11 h 406"/>
              <a:gd name="connsiteX14-7949" fmla="*/ 269 w 306"/>
              <a:gd name="connsiteY14-7950" fmla="*/ 11 h 406"/>
              <a:gd name="connsiteX15-7951" fmla="*/ 279 w 306"/>
              <a:gd name="connsiteY15-7952" fmla="*/ 16 h 406"/>
              <a:gd name="connsiteX16-7953" fmla="*/ 285 w 306"/>
              <a:gd name="connsiteY16-7954" fmla="*/ 21 h 406"/>
              <a:gd name="connsiteX17-7955" fmla="*/ 290 w 306"/>
              <a:gd name="connsiteY17-7956" fmla="*/ 27 h 406"/>
              <a:gd name="connsiteX18-7957" fmla="*/ 295 w 306"/>
              <a:gd name="connsiteY18-7958" fmla="*/ 32 h 406"/>
              <a:gd name="connsiteX19-7959" fmla="*/ 300 w 306"/>
              <a:gd name="connsiteY19-7960" fmla="*/ 32 h 406"/>
              <a:gd name="connsiteX20-7961" fmla="*/ 300 w 306"/>
              <a:gd name="connsiteY20-7962" fmla="*/ 37 h 406"/>
              <a:gd name="connsiteX21-7963" fmla="*/ 300 w 306"/>
              <a:gd name="connsiteY21-7964" fmla="*/ 42 h 406"/>
              <a:gd name="connsiteX22-7965" fmla="*/ 306 w 306"/>
              <a:gd name="connsiteY22-7966" fmla="*/ 42 h 406"/>
              <a:gd name="connsiteX23-7967" fmla="*/ 300 w 306"/>
              <a:gd name="connsiteY23-7968" fmla="*/ 48 h 406"/>
              <a:gd name="connsiteX24-7969" fmla="*/ 300 w 306"/>
              <a:gd name="connsiteY24-7970" fmla="*/ 53 h 406"/>
              <a:gd name="connsiteX25-7971" fmla="*/ 295 w 306"/>
              <a:gd name="connsiteY25-7972" fmla="*/ 64 h 406"/>
              <a:gd name="connsiteX26-7973" fmla="*/ 290 w 306"/>
              <a:gd name="connsiteY26-7974" fmla="*/ 74 h 406"/>
              <a:gd name="connsiteX27-7975" fmla="*/ 279 w 306"/>
              <a:gd name="connsiteY27-7976" fmla="*/ 85 h 406"/>
              <a:gd name="connsiteX28-7977" fmla="*/ 274 w 306"/>
              <a:gd name="connsiteY28-7978" fmla="*/ 95 h 406"/>
              <a:gd name="connsiteX29-7979" fmla="*/ 258 w 306"/>
              <a:gd name="connsiteY29-7980" fmla="*/ 111 h 406"/>
              <a:gd name="connsiteX30-7981" fmla="*/ 248 w 306"/>
              <a:gd name="connsiteY30-7982" fmla="*/ 132 h 406"/>
              <a:gd name="connsiteX31-7983" fmla="*/ 216 w 306"/>
              <a:gd name="connsiteY31-7984" fmla="*/ 169 h 406"/>
              <a:gd name="connsiteX32-7985" fmla="*/ 190 w 306"/>
              <a:gd name="connsiteY32-7986" fmla="*/ 206 h 406"/>
              <a:gd name="connsiteX33-7987" fmla="*/ 163 w 306"/>
              <a:gd name="connsiteY33-7988" fmla="*/ 243 h 406"/>
              <a:gd name="connsiteX34-7989" fmla="*/ 137 w 306"/>
              <a:gd name="connsiteY34-7990" fmla="*/ 280 h 406"/>
              <a:gd name="connsiteX35-7991" fmla="*/ 121 w 306"/>
              <a:gd name="connsiteY35-7992" fmla="*/ 296 h 406"/>
              <a:gd name="connsiteX36-7993" fmla="*/ 111 w 306"/>
              <a:gd name="connsiteY36-7994" fmla="*/ 311 h 406"/>
              <a:gd name="connsiteX37-7995" fmla="*/ 100 w 306"/>
              <a:gd name="connsiteY37-7996" fmla="*/ 322 h 406"/>
              <a:gd name="connsiteX38-7997" fmla="*/ 95 w 306"/>
              <a:gd name="connsiteY38-7998" fmla="*/ 333 h 406"/>
              <a:gd name="connsiteX39-7999" fmla="*/ 90 w 306"/>
              <a:gd name="connsiteY39-8000" fmla="*/ 338 h 406"/>
              <a:gd name="connsiteX40-8001" fmla="*/ 84 w 306"/>
              <a:gd name="connsiteY40-8002" fmla="*/ 348 h 406"/>
              <a:gd name="connsiteX41-8003" fmla="*/ 84 w 306"/>
              <a:gd name="connsiteY41-8004" fmla="*/ 348 h 406"/>
              <a:gd name="connsiteX42-8005" fmla="*/ 84 w 306"/>
              <a:gd name="connsiteY42-8006" fmla="*/ 354 h 406"/>
              <a:gd name="connsiteX43-8007" fmla="*/ 90 w 306"/>
              <a:gd name="connsiteY43-8008" fmla="*/ 354 h 406"/>
              <a:gd name="connsiteX44-8009" fmla="*/ 95 w 306"/>
              <a:gd name="connsiteY44-8010" fmla="*/ 354 h 406"/>
              <a:gd name="connsiteX45-8011" fmla="*/ 100 w 306"/>
              <a:gd name="connsiteY45-8012" fmla="*/ 354 h 406"/>
              <a:gd name="connsiteX46-8013" fmla="*/ 111 w 306"/>
              <a:gd name="connsiteY46-8014" fmla="*/ 354 h 406"/>
              <a:gd name="connsiteX47-8015" fmla="*/ 121 w 306"/>
              <a:gd name="connsiteY47-8016" fmla="*/ 348 h 406"/>
              <a:gd name="connsiteX48-8017" fmla="*/ 137 w 306"/>
              <a:gd name="connsiteY48-8018" fmla="*/ 348 h 406"/>
              <a:gd name="connsiteX49-8019" fmla="*/ 153 w 306"/>
              <a:gd name="connsiteY49-8020" fmla="*/ 348 h 406"/>
              <a:gd name="connsiteX50-8021" fmla="*/ 174 w 306"/>
              <a:gd name="connsiteY50-8022" fmla="*/ 343 h 406"/>
              <a:gd name="connsiteX51-8023" fmla="*/ 216 w 306"/>
              <a:gd name="connsiteY51-8024" fmla="*/ 338 h 406"/>
              <a:gd name="connsiteX52-8025" fmla="*/ 269 w 306"/>
              <a:gd name="connsiteY52-8026" fmla="*/ 364 h 406"/>
              <a:gd name="connsiteX53-8027" fmla="*/ 248 w 306"/>
              <a:gd name="connsiteY53-8028" fmla="*/ 364 h 406"/>
              <a:gd name="connsiteX54-8029" fmla="*/ 221 w 306"/>
              <a:gd name="connsiteY54-8030" fmla="*/ 369 h 406"/>
              <a:gd name="connsiteX55-8031" fmla="*/ 200 w 306"/>
              <a:gd name="connsiteY55-8032" fmla="*/ 369 h 406"/>
              <a:gd name="connsiteX56-8033" fmla="*/ 184 w 306"/>
              <a:gd name="connsiteY56-8034" fmla="*/ 375 h 406"/>
              <a:gd name="connsiteX57-8035" fmla="*/ 163 w 306"/>
              <a:gd name="connsiteY57-8036" fmla="*/ 375 h 406"/>
              <a:gd name="connsiteX58-8037" fmla="*/ 148 w 306"/>
              <a:gd name="connsiteY58-8038" fmla="*/ 375 h 406"/>
              <a:gd name="connsiteX59-8039" fmla="*/ 137 w 306"/>
              <a:gd name="connsiteY59-8040" fmla="*/ 380 h 406"/>
              <a:gd name="connsiteX60-8041" fmla="*/ 121 w 306"/>
              <a:gd name="connsiteY60-8042" fmla="*/ 380 h 406"/>
              <a:gd name="connsiteX61-8043" fmla="*/ 111 w 306"/>
              <a:gd name="connsiteY61-8044" fmla="*/ 385 h 406"/>
              <a:gd name="connsiteX62-8045" fmla="*/ 100 w 306"/>
              <a:gd name="connsiteY62-8046" fmla="*/ 385 h 406"/>
              <a:gd name="connsiteX63-8047" fmla="*/ 90 w 306"/>
              <a:gd name="connsiteY63-8048" fmla="*/ 391 h 406"/>
              <a:gd name="connsiteX64-8049" fmla="*/ 84 w 306"/>
              <a:gd name="connsiteY64-8050" fmla="*/ 391 h 406"/>
              <a:gd name="connsiteX65-8051" fmla="*/ 69 w 306"/>
              <a:gd name="connsiteY65-8052" fmla="*/ 396 h 406"/>
              <a:gd name="connsiteX66-8053" fmla="*/ 53 w 306"/>
              <a:gd name="connsiteY66-8054" fmla="*/ 401 h 406"/>
              <a:gd name="connsiteX67-8055" fmla="*/ 48 w 306"/>
              <a:gd name="connsiteY67-8056" fmla="*/ 406 h 406"/>
              <a:gd name="connsiteX68-8057" fmla="*/ 37 w 306"/>
              <a:gd name="connsiteY68-8058" fmla="*/ 406 h 406"/>
              <a:gd name="connsiteX69-8059" fmla="*/ 32 w 306"/>
              <a:gd name="connsiteY69-8060" fmla="*/ 406 h 406"/>
              <a:gd name="connsiteX70-8061" fmla="*/ 26 w 306"/>
              <a:gd name="connsiteY70-8062" fmla="*/ 401 h 406"/>
              <a:gd name="connsiteX71-8063" fmla="*/ 21 w 306"/>
              <a:gd name="connsiteY71-8064" fmla="*/ 401 h 406"/>
              <a:gd name="connsiteX72-8065" fmla="*/ 16 w 306"/>
              <a:gd name="connsiteY72-8066" fmla="*/ 396 h 406"/>
              <a:gd name="connsiteX73-8067" fmla="*/ 11 w 306"/>
              <a:gd name="connsiteY73-8068" fmla="*/ 391 h 406"/>
              <a:gd name="connsiteX74-8069" fmla="*/ 5 w 306"/>
              <a:gd name="connsiteY74-8070" fmla="*/ 385 h 406"/>
              <a:gd name="connsiteX75-8071" fmla="*/ 0 w 306"/>
              <a:gd name="connsiteY75-8072" fmla="*/ 380 h 406"/>
              <a:gd name="connsiteX76-8073" fmla="*/ 0 w 306"/>
              <a:gd name="connsiteY76-8074" fmla="*/ 375 h 406"/>
              <a:gd name="connsiteX77-8075" fmla="*/ 0 w 306"/>
              <a:gd name="connsiteY77-8076" fmla="*/ 369 h 406"/>
              <a:gd name="connsiteX78-8077" fmla="*/ 0 w 306"/>
              <a:gd name="connsiteY78-8078" fmla="*/ 364 h 406"/>
              <a:gd name="connsiteX79-8079" fmla="*/ 5 w 306"/>
              <a:gd name="connsiteY79-8080" fmla="*/ 359 h 406"/>
              <a:gd name="connsiteX80-8081" fmla="*/ 11 w 306"/>
              <a:gd name="connsiteY80-8082" fmla="*/ 354 h 406"/>
              <a:gd name="connsiteX81-8083" fmla="*/ 21 w 306"/>
              <a:gd name="connsiteY81-8084" fmla="*/ 348 h 406"/>
              <a:gd name="connsiteX82-8085" fmla="*/ 26 w 306"/>
              <a:gd name="connsiteY82-8086" fmla="*/ 343 h 406"/>
              <a:gd name="connsiteX83-8087" fmla="*/ 32 w 306"/>
              <a:gd name="connsiteY83-8088" fmla="*/ 338 h 406"/>
              <a:gd name="connsiteX84-8089" fmla="*/ 42 w 306"/>
              <a:gd name="connsiteY84-8090" fmla="*/ 333 h 406"/>
              <a:gd name="connsiteX85-8091" fmla="*/ 53 w 306"/>
              <a:gd name="connsiteY85-8092" fmla="*/ 322 h 406"/>
              <a:gd name="connsiteX86-8093" fmla="*/ 58 w 306"/>
              <a:gd name="connsiteY86-8094" fmla="*/ 311 h 406"/>
              <a:gd name="connsiteX87-8095" fmla="*/ 69 w 306"/>
              <a:gd name="connsiteY87-8096" fmla="*/ 301 h 406"/>
              <a:gd name="connsiteX88-8097" fmla="*/ 79 w 306"/>
              <a:gd name="connsiteY88-8098" fmla="*/ 285 h 406"/>
              <a:gd name="connsiteX89-8099" fmla="*/ 95 w 306"/>
              <a:gd name="connsiteY89-8100" fmla="*/ 269 h 406"/>
              <a:gd name="connsiteX90-8101" fmla="*/ 116 w 306"/>
              <a:gd name="connsiteY90-8102" fmla="*/ 232 h 406"/>
              <a:gd name="connsiteX91-8103" fmla="*/ 142 w 306"/>
              <a:gd name="connsiteY91-8104" fmla="*/ 201 h 406"/>
              <a:gd name="connsiteX92-8105" fmla="*/ 163 w 306"/>
              <a:gd name="connsiteY92-8106" fmla="*/ 169 h 406"/>
              <a:gd name="connsiteX93-8107" fmla="*/ 184 w 306"/>
              <a:gd name="connsiteY93-8108" fmla="*/ 132 h 406"/>
              <a:gd name="connsiteX94-8109" fmla="*/ 190 w 306"/>
              <a:gd name="connsiteY94-8110" fmla="*/ 116 h 406"/>
              <a:gd name="connsiteX95-8111" fmla="*/ 200 w 306"/>
              <a:gd name="connsiteY95-8112" fmla="*/ 100 h 406"/>
              <a:gd name="connsiteX96-8113" fmla="*/ 206 w 306"/>
              <a:gd name="connsiteY96-8114" fmla="*/ 90 h 406"/>
              <a:gd name="connsiteX97-8115" fmla="*/ 211 w 306"/>
              <a:gd name="connsiteY97-8116" fmla="*/ 79 h 406"/>
              <a:gd name="connsiteX98-8117" fmla="*/ 216 w 306"/>
              <a:gd name="connsiteY98-8118" fmla="*/ 69 h 406"/>
              <a:gd name="connsiteX99-8119" fmla="*/ 221 w 306"/>
              <a:gd name="connsiteY99-8120" fmla="*/ 58 h 406"/>
              <a:gd name="connsiteX100-8121" fmla="*/ 221 w 306"/>
              <a:gd name="connsiteY100-8122" fmla="*/ 53 h 406"/>
              <a:gd name="connsiteX101-8123" fmla="*/ 227 w 306"/>
              <a:gd name="connsiteY101-8124" fmla="*/ 48 h 406"/>
              <a:gd name="connsiteX102-8125" fmla="*/ 227 w 306"/>
              <a:gd name="connsiteY102-8126" fmla="*/ 48 h 406"/>
              <a:gd name="connsiteX0-8127" fmla="*/ 227 w 306"/>
              <a:gd name="connsiteY0-8128" fmla="*/ 48 h 406"/>
              <a:gd name="connsiteX1-8129" fmla="*/ 227 w 306"/>
              <a:gd name="connsiteY1-8130" fmla="*/ 42 h 406"/>
              <a:gd name="connsiteX2-8131" fmla="*/ 227 w 306"/>
              <a:gd name="connsiteY2-8132" fmla="*/ 32 h 406"/>
              <a:gd name="connsiteX3-8133" fmla="*/ 227 w 306"/>
              <a:gd name="connsiteY3-8134" fmla="*/ 27 h 406"/>
              <a:gd name="connsiteX4-8135" fmla="*/ 221 w 306"/>
              <a:gd name="connsiteY4-8136" fmla="*/ 21 h 406"/>
              <a:gd name="connsiteX5-8137" fmla="*/ 216 w 306"/>
              <a:gd name="connsiteY5-8138" fmla="*/ 11 h 406"/>
              <a:gd name="connsiteX6-8139" fmla="*/ 216 w 306"/>
              <a:gd name="connsiteY6-8140" fmla="*/ 6 h 406"/>
              <a:gd name="connsiteX7-8141" fmla="*/ 221 w 306"/>
              <a:gd name="connsiteY7-8142" fmla="*/ 6 h 406"/>
              <a:gd name="connsiteX8-8143" fmla="*/ 221 w 306"/>
              <a:gd name="connsiteY8-8144" fmla="*/ 0 h 406"/>
              <a:gd name="connsiteX9-8145" fmla="*/ 227 w 306"/>
              <a:gd name="connsiteY9-8146" fmla="*/ 0 h 406"/>
              <a:gd name="connsiteX10-8147" fmla="*/ 232 w 306"/>
              <a:gd name="connsiteY10-8148" fmla="*/ 0 h 406"/>
              <a:gd name="connsiteX11-8149" fmla="*/ 242 w 306"/>
              <a:gd name="connsiteY11-8150" fmla="*/ 0 h 406"/>
              <a:gd name="connsiteX12-8151" fmla="*/ 253 w 306"/>
              <a:gd name="connsiteY12-8152" fmla="*/ 6 h 406"/>
              <a:gd name="connsiteX13-8153" fmla="*/ 264 w 306"/>
              <a:gd name="connsiteY13-8154" fmla="*/ 11 h 406"/>
              <a:gd name="connsiteX14-8155" fmla="*/ 269 w 306"/>
              <a:gd name="connsiteY14-8156" fmla="*/ 11 h 406"/>
              <a:gd name="connsiteX15-8157" fmla="*/ 279 w 306"/>
              <a:gd name="connsiteY15-8158" fmla="*/ 16 h 406"/>
              <a:gd name="connsiteX16-8159" fmla="*/ 285 w 306"/>
              <a:gd name="connsiteY16-8160" fmla="*/ 21 h 406"/>
              <a:gd name="connsiteX17-8161" fmla="*/ 290 w 306"/>
              <a:gd name="connsiteY17-8162" fmla="*/ 27 h 406"/>
              <a:gd name="connsiteX18-8163" fmla="*/ 295 w 306"/>
              <a:gd name="connsiteY18-8164" fmla="*/ 32 h 406"/>
              <a:gd name="connsiteX19-8165" fmla="*/ 300 w 306"/>
              <a:gd name="connsiteY19-8166" fmla="*/ 32 h 406"/>
              <a:gd name="connsiteX20-8167" fmla="*/ 300 w 306"/>
              <a:gd name="connsiteY20-8168" fmla="*/ 37 h 406"/>
              <a:gd name="connsiteX21-8169" fmla="*/ 300 w 306"/>
              <a:gd name="connsiteY21-8170" fmla="*/ 42 h 406"/>
              <a:gd name="connsiteX22-8171" fmla="*/ 306 w 306"/>
              <a:gd name="connsiteY22-8172" fmla="*/ 42 h 406"/>
              <a:gd name="connsiteX23-8173" fmla="*/ 300 w 306"/>
              <a:gd name="connsiteY23-8174" fmla="*/ 48 h 406"/>
              <a:gd name="connsiteX24-8175" fmla="*/ 300 w 306"/>
              <a:gd name="connsiteY24-8176" fmla="*/ 53 h 406"/>
              <a:gd name="connsiteX25-8177" fmla="*/ 295 w 306"/>
              <a:gd name="connsiteY25-8178" fmla="*/ 64 h 406"/>
              <a:gd name="connsiteX26-8179" fmla="*/ 290 w 306"/>
              <a:gd name="connsiteY26-8180" fmla="*/ 74 h 406"/>
              <a:gd name="connsiteX27-8181" fmla="*/ 279 w 306"/>
              <a:gd name="connsiteY27-8182" fmla="*/ 85 h 406"/>
              <a:gd name="connsiteX28-8183" fmla="*/ 274 w 306"/>
              <a:gd name="connsiteY28-8184" fmla="*/ 95 h 406"/>
              <a:gd name="connsiteX29-8185" fmla="*/ 258 w 306"/>
              <a:gd name="connsiteY29-8186" fmla="*/ 111 h 406"/>
              <a:gd name="connsiteX30-8187" fmla="*/ 248 w 306"/>
              <a:gd name="connsiteY30-8188" fmla="*/ 132 h 406"/>
              <a:gd name="connsiteX31-8189" fmla="*/ 216 w 306"/>
              <a:gd name="connsiteY31-8190" fmla="*/ 169 h 406"/>
              <a:gd name="connsiteX32-8191" fmla="*/ 190 w 306"/>
              <a:gd name="connsiteY32-8192" fmla="*/ 206 h 406"/>
              <a:gd name="connsiteX33-8193" fmla="*/ 163 w 306"/>
              <a:gd name="connsiteY33-8194" fmla="*/ 243 h 406"/>
              <a:gd name="connsiteX34-8195" fmla="*/ 137 w 306"/>
              <a:gd name="connsiteY34-8196" fmla="*/ 280 h 406"/>
              <a:gd name="connsiteX35-8197" fmla="*/ 121 w 306"/>
              <a:gd name="connsiteY35-8198" fmla="*/ 296 h 406"/>
              <a:gd name="connsiteX36-8199" fmla="*/ 111 w 306"/>
              <a:gd name="connsiteY36-8200" fmla="*/ 311 h 406"/>
              <a:gd name="connsiteX37-8201" fmla="*/ 100 w 306"/>
              <a:gd name="connsiteY37-8202" fmla="*/ 322 h 406"/>
              <a:gd name="connsiteX38-8203" fmla="*/ 95 w 306"/>
              <a:gd name="connsiteY38-8204" fmla="*/ 333 h 406"/>
              <a:gd name="connsiteX39-8205" fmla="*/ 90 w 306"/>
              <a:gd name="connsiteY39-8206" fmla="*/ 338 h 406"/>
              <a:gd name="connsiteX40-8207" fmla="*/ 84 w 306"/>
              <a:gd name="connsiteY40-8208" fmla="*/ 348 h 406"/>
              <a:gd name="connsiteX41-8209" fmla="*/ 84 w 306"/>
              <a:gd name="connsiteY41-8210" fmla="*/ 348 h 406"/>
              <a:gd name="connsiteX42-8211" fmla="*/ 84 w 306"/>
              <a:gd name="connsiteY42-8212" fmla="*/ 354 h 406"/>
              <a:gd name="connsiteX43-8213" fmla="*/ 90 w 306"/>
              <a:gd name="connsiteY43-8214" fmla="*/ 354 h 406"/>
              <a:gd name="connsiteX44-8215" fmla="*/ 95 w 306"/>
              <a:gd name="connsiteY44-8216" fmla="*/ 354 h 406"/>
              <a:gd name="connsiteX45-8217" fmla="*/ 100 w 306"/>
              <a:gd name="connsiteY45-8218" fmla="*/ 354 h 406"/>
              <a:gd name="connsiteX46-8219" fmla="*/ 111 w 306"/>
              <a:gd name="connsiteY46-8220" fmla="*/ 354 h 406"/>
              <a:gd name="connsiteX47-8221" fmla="*/ 121 w 306"/>
              <a:gd name="connsiteY47-8222" fmla="*/ 348 h 406"/>
              <a:gd name="connsiteX48-8223" fmla="*/ 137 w 306"/>
              <a:gd name="connsiteY48-8224" fmla="*/ 348 h 406"/>
              <a:gd name="connsiteX49-8225" fmla="*/ 153 w 306"/>
              <a:gd name="connsiteY49-8226" fmla="*/ 348 h 406"/>
              <a:gd name="connsiteX50-8227" fmla="*/ 174 w 306"/>
              <a:gd name="connsiteY50-8228" fmla="*/ 343 h 406"/>
              <a:gd name="connsiteX51-8229" fmla="*/ 216 w 306"/>
              <a:gd name="connsiteY51-8230" fmla="*/ 338 h 406"/>
              <a:gd name="connsiteX52-8231" fmla="*/ 248 w 306"/>
              <a:gd name="connsiteY52-8232" fmla="*/ 364 h 406"/>
              <a:gd name="connsiteX53-8233" fmla="*/ 221 w 306"/>
              <a:gd name="connsiteY53-8234" fmla="*/ 369 h 406"/>
              <a:gd name="connsiteX54-8235" fmla="*/ 200 w 306"/>
              <a:gd name="connsiteY54-8236" fmla="*/ 369 h 406"/>
              <a:gd name="connsiteX55-8237" fmla="*/ 184 w 306"/>
              <a:gd name="connsiteY55-8238" fmla="*/ 375 h 406"/>
              <a:gd name="connsiteX56-8239" fmla="*/ 163 w 306"/>
              <a:gd name="connsiteY56-8240" fmla="*/ 375 h 406"/>
              <a:gd name="connsiteX57-8241" fmla="*/ 148 w 306"/>
              <a:gd name="connsiteY57-8242" fmla="*/ 375 h 406"/>
              <a:gd name="connsiteX58-8243" fmla="*/ 137 w 306"/>
              <a:gd name="connsiteY58-8244" fmla="*/ 380 h 406"/>
              <a:gd name="connsiteX59-8245" fmla="*/ 121 w 306"/>
              <a:gd name="connsiteY59-8246" fmla="*/ 380 h 406"/>
              <a:gd name="connsiteX60-8247" fmla="*/ 111 w 306"/>
              <a:gd name="connsiteY60-8248" fmla="*/ 385 h 406"/>
              <a:gd name="connsiteX61-8249" fmla="*/ 100 w 306"/>
              <a:gd name="connsiteY61-8250" fmla="*/ 385 h 406"/>
              <a:gd name="connsiteX62-8251" fmla="*/ 90 w 306"/>
              <a:gd name="connsiteY62-8252" fmla="*/ 391 h 406"/>
              <a:gd name="connsiteX63-8253" fmla="*/ 84 w 306"/>
              <a:gd name="connsiteY63-8254" fmla="*/ 391 h 406"/>
              <a:gd name="connsiteX64-8255" fmla="*/ 69 w 306"/>
              <a:gd name="connsiteY64-8256" fmla="*/ 396 h 406"/>
              <a:gd name="connsiteX65-8257" fmla="*/ 53 w 306"/>
              <a:gd name="connsiteY65-8258" fmla="*/ 401 h 406"/>
              <a:gd name="connsiteX66-8259" fmla="*/ 48 w 306"/>
              <a:gd name="connsiteY66-8260" fmla="*/ 406 h 406"/>
              <a:gd name="connsiteX67-8261" fmla="*/ 37 w 306"/>
              <a:gd name="connsiteY67-8262" fmla="*/ 406 h 406"/>
              <a:gd name="connsiteX68-8263" fmla="*/ 32 w 306"/>
              <a:gd name="connsiteY68-8264" fmla="*/ 406 h 406"/>
              <a:gd name="connsiteX69-8265" fmla="*/ 26 w 306"/>
              <a:gd name="connsiteY69-8266" fmla="*/ 401 h 406"/>
              <a:gd name="connsiteX70-8267" fmla="*/ 21 w 306"/>
              <a:gd name="connsiteY70-8268" fmla="*/ 401 h 406"/>
              <a:gd name="connsiteX71-8269" fmla="*/ 16 w 306"/>
              <a:gd name="connsiteY71-8270" fmla="*/ 396 h 406"/>
              <a:gd name="connsiteX72-8271" fmla="*/ 11 w 306"/>
              <a:gd name="connsiteY72-8272" fmla="*/ 391 h 406"/>
              <a:gd name="connsiteX73-8273" fmla="*/ 5 w 306"/>
              <a:gd name="connsiteY73-8274" fmla="*/ 385 h 406"/>
              <a:gd name="connsiteX74-8275" fmla="*/ 0 w 306"/>
              <a:gd name="connsiteY74-8276" fmla="*/ 380 h 406"/>
              <a:gd name="connsiteX75-8277" fmla="*/ 0 w 306"/>
              <a:gd name="connsiteY75-8278" fmla="*/ 375 h 406"/>
              <a:gd name="connsiteX76-8279" fmla="*/ 0 w 306"/>
              <a:gd name="connsiteY76-8280" fmla="*/ 369 h 406"/>
              <a:gd name="connsiteX77-8281" fmla="*/ 0 w 306"/>
              <a:gd name="connsiteY77-8282" fmla="*/ 364 h 406"/>
              <a:gd name="connsiteX78-8283" fmla="*/ 5 w 306"/>
              <a:gd name="connsiteY78-8284" fmla="*/ 359 h 406"/>
              <a:gd name="connsiteX79-8285" fmla="*/ 11 w 306"/>
              <a:gd name="connsiteY79-8286" fmla="*/ 354 h 406"/>
              <a:gd name="connsiteX80-8287" fmla="*/ 21 w 306"/>
              <a:gd name="connsiteY80-8288" fmla="*/ 348 h 406"/>
              <a:gd name="connsiteX81-8289" fmla="*/ 26 w 306"/>
              <a:gd name="connsiteY81-8290" fmla="*/ 343 h 406"/>
              <a:gd name="connsiteX82-8291" fmla="*/ 32 w 306"/>
              <a:gd name="connsiteY82-8292" fmla="*/ 338 h 406"/>
              <a:gd name="connsiteX83-8293" fmla="*/ 42 w 306"/>
              <a:gd name="connsiteY83-8294" fmla="*/ 333 h 406"/>
              <a:gd name="connsiteX84-8295" fmla="*/ 53 w 306"/>
              <a:gd name="connsiteY84-8296" fmla="*/ 322 h 406"/>
              <a:gd name="connsiteX85-8297" fmla="*/ 58 w 306"/>
              <a:gd name="connsiteY85-8298" fmla="*/ 311 h 406"/>
              <a:gd name="connsiteX86-8299" fmla="*/ 69 w 306"/>
              <a:gd name="connsiteY86-8300" fmla="*/ 301 h 406"/>
              <a:gd name="connsiteX87-8301" fmla="*/ 79 w 306"/>
              <a:gd name="connsiteY87-8302" fmla="*/ 285 h 406"/>
              <a:gd name="connsiteX88-8303" fmla="*/ 95 w 306"/>
              <a:gd name="connsiteY88-8304" fmla="*/ 269 h 406"/>
              <a:gd name="connsiteX89-8305" fmla="*/ 116 w 306"/>
              <a:gd name="connsiteY89-8306" fmla="*/ 232 h 406"/>
              <a:gd name="connsiteX90-8307" fmla="*/ 142 w 306"/>
              <a:gd name="connsiteY90-8308" fmla="*/ 201 h 406"/>
              <a:gd name="connsiteX91-8309" fmla="*/ 163 w 306"/>
              <a:gd name="connsiteY91-8310" fmla="*/ 169 h 406"/>
              <a:gd name="connsiteX92-8311" fmla="*/ 184 w 306"/>
              <a:gd name="connsiteY92-8312" fmla="*/ 132 h 406"/>
              <a:gd name="connsiteX93-8313" fmla="*/ 190 w 306"/>
              <a:gd name="connsiteY93-8314" fmla="*/ 116 h 406"/>
              <a:gd name="connsiteX94-8315" fmla="*/ 200 w 306"/>
              <a:gd name="connsiteY94-8316" fmla="*/ 100 h 406"/>
              <a:gd name="connsiteX95-8317" fmla="*/ 206 w 306"/>
              <a:gd name="connsiteY95-8318" fmla="*/ 90 h 406"/>
              <a:gd name="connsiteX96-8319" fmla="*/ 211 w 306"/>
              <a:gd name="connsiteY96-8320" fmla="*/ 79 h 406"/>
              <a:gd name="connsiteX97-8321" fmla="*/ 216 w 306"/>
              <a:gd name="connsiteY97-8322" fmla="*/ 69 h 406"/>
              <a:gd name="connsiteX98-8323" fmla="*/ 221 w 306"/>
              <a:gd name="connsiteY98-8324" fmla="*/ 58 h 406"/>
              <a:gd name="connsiteX99-8325" fmla="*/ 221 w 306"/>
              <a:gd name="connsiteY99-8326" fmla="*/ 53 h 406"/>
              <a:gd name="connsiteX100-8327" fmla="*/ 227 w 306"/>
              <a:gd name="connsiteY100-8328" fmla="*/ 48 h 406"/>
              <a:gd name="connsiteX101-8329" fmla="*/ 227 w 306"/>
              <a:gd name="connsiteY101-8330" fmla="*/ 48 h 406"/>
              <a:gd name="connsiteX0-8331" fmla="*/ 227 w 306"/>
              <a:gd name="connsiteY0-8332" fmla="*/ 48 h 406"/>
              <a:gd name="connsiteX1-8333" fmla="*/ 227 w 306"/>
              <a:gd name="connsiteY1-8334" fmla="*/ 42 h 406"/>
              <a:gd name="connsiteX2-8335" fmla="*/ 227 w 306"/>
              <a:gd name="connsiteY2-8336" fmla="*/ 32 h 406"/>
              <a:gd name="connsiteX3-8337" fmla="*/ 227 w 306"/>
              <a:gd name="connsiteY3-8338" fmla="*/ 27 h 406"/>
              <a:gd name="connsiteX4-8339" fmla="*/ 221 w 306"/>
              <a:gd name="connsiteY4-8340" fmla="*/ 21 h 406"/>
              <a:gd name="connsiteX5-8341" fmla="*/ 216 w 306"/>
              <a:gd name="connsiteY5-8342" fmla="*/ 11 h 406"/>
              <a:gd name="connsiteX6-8343" fmla="*/ 216 w 306"/>
              <a:gd name="connsiteY6-8344" fmla="*/ 6 h 406"/>
              <a:gd name="connsiteX7-8345" fmla="*/ 221 w 306"/>
              <a:gd name="connsiteY7-8346" fmla="*/ 6 h 406"/>
              <a:gd name="connsiteX8-8347" fmla="*/ 221 w 306"/>
              <a:gd name="connsiteY8-8348" fmla="*/ 0 h 406"/>
              <a:gd name="connsiteX9-8349" fmla="*/ 227 w 306"/>
              <a:gd name="connsiteY9-8350" fmla="*/ 0 h 406"/>
              <a:gd name="connsiteX10-8351" fmla="*/ 232 w 306"/>
              <a:gd name="connsiteY10-8352" fmla="*/ 0 h 406"/>
              <a:gd name="connsiteX11-8353" fmla="*/ 242 w 306"/>
              <a:gd name="connsiteY11-8354" fmla="*/ 0 h 406"/>
              <a:gd name="connsiteX12-8355" fmla="*/ 253 w 306"/>
              <a:gd name="connsiteY12-8356" fmla="*/ 6 h 406"/>
              <a:gd name="connsiteX13-8357" fmla="*/ 264 w 306"/>
              <a:gd name="connsiteY13-8358" fmla="*/ 11 h 406"/>
              <a:gd name="connsiteX14-8359" fmla="*/ 269 w 306"/>
              <a:gd name="connsiteY14-8360" fmla="*/ 11 h 406"/>
              <a:gd name="connsiteX15-8361" fmla="*/ 279 w 306"/>
              <a:gd name="connsiteY15-8362" fmla="*/ 16 h 406"/>
              <a:gd name="connsiteX16-8363" fmla="*/ 285 w 306"/>
              <a:gd name="connsiteY16-8364" fmla="*/ 21 h 406"/>
              <a:gd name="connsiteX17-8365" fmla="*/ 290 w 306"/>
              <a:gd name="connsiteY17-8366" fmla="*/ 27 h 406"/>
              <a:gd name="connsiteX18-8367" fmla="*/ 295 w 306"/>
              <a:gd name="connsiteY18-8368" fmla="*/ 32 h 406"/>
              <a:gd name="connsiteX19-8369" fmla="*/ 300 w 306"/>
              <a:gd name="connsiteY19-8370" fmla="*/ 32 h 406"/>
              <a:gd name="connsiteX20-8371" fmla="*/ 300 w 306"/>
              <a:gd name="connsiteY20-8372" fmla="*/ 37 h 406"/>
              <a:gd name="connsiteX21-8373" fmla="*/ 300 w 306"/>
              <a:gd name="connsiteY21-8374" fmla="*/ 42 h 406"/>
              <a:gd name="connsiteX22-8375" fmla="*/ 306 w 306"/>
              <a:gd name="connsiteY22-8376" fmla="*/ 42 h 406"/>
              <a:gd name="connsiteX23-8377" fmla="*/ 300 w 306"/>
              <a:gd name="connsiteY23-8378" fmla="*/ 48 h 406"/>
              <a:gd name="connsiteX24-8379" fmla="*/ 300 w 306"/>
              <a:gd name="connsiteY24-8380" fmla="*/ 53 h 406"/>
              <a:gd name="connsiteX25-8381" fmla="*/ 295 w 306"/>
              <a:gd name="connsiteY25-8382" fmla="*/ 64 h 406"/>
              <a:gd name="connsiteX26-8383" fmla="*/ 290 w 306"/>
              <a:gd name="connsiteY26-8384" fmla="*/ 74 h 406"/>
              <a:gd name="connsiteX27-8385" fmla="*/ 279 w 306"/>
              <a:gd name="connsiteY27-8386" fmla="*/ 85 h 406"/>
              <a:gd name="connsiteX28-8387" fmla="*/ 274 w 306"/>
              <a:gd name="connsiteY28-8388" fmla="*/ 95 h 406"/>
              <a:gd name="connsiteX29-8389" fmla="*/ 258 w 306"/>
              <a:gd name="connsiteY29-8390" fmla="*/ 111 h 406"/>
              <a:gd name="connsiteX30-8391" fmla="*/ 248 w 306"/>
              <a:gd name="connsiteY30-8392" fmla="*/ 132 h 406"/>
              <a:gd name="connsiteX31-8393" fmla="*/ 216 w 306"/>
              <a:gd name="connsiteY31-8394" fmla="*/ 169 h 406"/>
              <a:gd name="connsiteX32-8395" fmla="*/ 190 w 306"/>
              <a:gd name="connsiteY32-8396" fmla="*/ 206 h 406"/>
              <a:gd name="connsiteX33-8397" fmla="*/ 163 w 306"/>
              <a:gd name="connsiteY33-8398" fmla="*/ 243 h 406"/>
              <a:gd name="connsiteX34-8399" fmla="*/ 137 w 306"/>
              <a:gd name="connsiteY34-8400" fmla="*/ 280 h 406"/>
              <a:gd name="connsiteX35-8401" fmla="*/ 121 w 306"/>
              <a:gd name="connsiteY35-8402" fmla="*/ 296 h 406"/>
              <a:gd name="connsiteX36-8403" fmla="*/ 111 w 306"/>
              <a:gd name="connsiteY36-8404" fmla="*/ 311 h 406"/>
              <a:gd name="connsiteX37-8405" fmla="*/ 100 w 306"/>
              <a:gd name="connsiteY37-8406" fmla="*/ 322 h 406"/>
              <a:gd name="connsiteX38-8407" fmla="*/ 95 w 306"/>
              <a:gd name="connsiteY38-8408" fmla="*/ 333 h 406"/>
              <a:gd name="connsiteX39-8409" fmla="*/ 90 w 306"/>
              <a:gd name="connsiteY39-8410" fmla="*/ 338 h 406"/>
              <a:gd name="connsiteX40-8411" fmla="*/ 84 w 306"/>
              <a:gd name="connsiteY40-8412" fmla="*/ 348 h 406"/>
              <a:gd name="connsiteX41-8413" fmla="*/ 84 w 306"/>
              <a:gd name="connsiteY41-8414" fmla="*/ 348 h 406"/>
              <a:gd name="connsiteX42-8415" fmla="*/ 84 w 306"/>
              <a:gd name="connsiteY42-8416" fmla="*/ 354 h 406"/>
              <a:gd name="connsiteX43-8417" fmla="*/ 90 w 306"/>
              <a:gd name="connsiteY43-8418" fmla="*/ 354 h 406"/>
              <a:gd name="connsiteX44-8419" fmla="*/ 95 w 306"/>
              <a:gd name="connsiteY44-8420" fmla="*/ 354 h 406"/>
              <a:gd name="connsiteX45-8421" fmla="*/ 100 w 306"/>
              <a:gd name="connsiteY45-8422" fmla="*/ 354 h 406"/>
              <a:gd name="connsiteX46-8423" fmla="*/ 111 w 306"/>
              <a:gd name="connsiteY46-8424" fmla="*/ 354 h 406"/>
              <a:gd name="connsiteX47-8425" fmla="*/ 121 w 306"/>
              <a:gd name="connsiteY47-8426" fmla="*/ 348 h 406"/>
              <a:gd name="connsiteX48-8427" fmla="*/ 137 w 306"/>
              <a:gd name="connsiteY48-8428" fmla="*/ 348 h 406"/>
              <a:gd name="connsiteX49-8429" fmla="*/ 153 w 306"/>
              <a:gd name="connsiteY49-8430" fmla="*/ 348 h 406"/>
              <a:gd name="connsiteX50-8431" fmla="*/ 174 w 306"/>
              <a:gd name="connsiteY50-8432" fmla="*/ 343 h 406"/>
              <a:gd name="connsiteX51-8433" fmla="*/ 216 w 306"/>
              <a:gd name="connsiteY51-8434" fmla="*/ 338 h 406"/>
              <a:gd name="connsiteX52-8435" fmla="*/ 221 w 306"/>
              <a:gd name="connsiteY52-8436" fmla="*/ 369 h 406"/>
              <a:gd name="connsiteX53-8437" fmla="*/ 200 w 306"/>
              <a:gd name="connsiteY53-8438" fmla="*/ 369 h 406"/>
              <a:gd name="connsiteX54-8439" fmla="*/ 184 w 306"/>
              <a:gd name="connsiteY54-8440" fmla="*/ 375 h 406"/>
              <a:gd name="connsiteX55-8441" fmla="*/ 163 w 306"/>
              <a:gd name="connsiteY55-8442" fmla="*/ 375 h 406"/>
              <a:gd name="connsiteX56-8443" fmla="*/ 148 w 306"/>
              <a:gd name="connsiteY56-8444" fmla="*/ 375 h 406"/>
              <a:gd name="connsiteX57-8445" fmla="*/ 137 w 306"/>
              <a:gd name="connsiteY57-8446" fmla="*/ 380 h 406"/>
              <a:gd name="connsiteX58-8447" fmla="*/ 121 w 306"/>
              <a:gd name="connsiteY58-8448" fmla="*/ 380 h 406"/>
              <a:gd name="connsiteX59-8449" fmla="*/ 111 w 306"/>
              <a:gd name="connsiteY59-8450" fmla="*/ 385 h 406"/>
              <a:gd name="connsiteX60-8451" fmla="*/ 100 w 306"/>
              <a:gd name="connsiteY60-8452" fmla="*/ 385 h 406"/>
              <a:gd name="connsiteX61-8453" fmla="*/ 90 w 306"/>
              <a:gd name="connsiteY61-8454" fmla="*/ 391 h 406"/>
              <a:gd name="connsiteX62-8455" fmla="*/ 84 w 306"/>
              <a:gd name="connsiteY62-8456" fmla="*/ 391 h 406"/>
              <a:gd name="connsiteX63-8457" fmla="*/ 69 w 306"/>
              <a:gd name="connsiteY63-8458" fmla="*/ 396 h 406"/>
              <a:gd name="connsiteX64-8459" fmla="*/ 53 w 306"/>
              <a:gd name="connsiteY64-8460" fmla="*/ 401 h 406"/>
              <a:gd name="connsiteX65-8461" fmla="*/ 48 w 306"/>
              <a:gd name="connsiteY65-8462" fmla="*/ 406 h 406"/>
              <a:gd name="connsiteX66-8463" fmla="*/ 37 w 306"/>
              <a:gd name="connsiteY66-8464" fmla="*/ 406 h 406"/>
              <a:gd name="connsiteX67-8465" fmla="*/ 32 w 306"/>
              <a:gd name="connsiteY67-8466" fmla="*/ 406 h 406"/>
              <a:gd name="connsiteX68-8467" fmla="*/ 26 w 306"/>
              <a:gd name="connsiteY68-8468" fmla="*/ 401 h 406"/>
              <a:gd name="connsiteX69-8469" fmla="*/ 21 w 306"/>
              <a:gd name="connsiteY69-8470" fmla="*/ 401 h 406"/>
              <a:gd name="connsiteX70-8471" fmla="*/ 16 w 306"/>
              <a:gd name="connsiteY70-8472" fmla="*/ 396 h 406"/>
              <a:gd name="connsiteX71-8473" fmla="*/ 11 w 306"/>
              <a:gd name="connsiteY71-8474" fmla="*/ 391 h 406"/>
              <a:gd name="connsiteX72-8475" fmla="*/ 5 w 306"/>
              <a:gd name="connsiteY72-8476" fmla="*/ 385 h 406"/>
              <a:gd name="connsiteX73-8477" fmla="*/ 0 w 306"/>
              <a:gd name="connsiteY73-8478" fmla="*/ 380 h 406"/>
              <a:gd name="connsiteX74-8479" fmla="*/ 0 w 306"/>
              <a:gd name="connsiteY74-8480" fmla="*/ 375 h 406"/>
              <a:gd name="connsiteX75-8481" fmla="*/ 0 w 306"/>
              <a:gd name="connsiteY75-8482" fmla="*/ 369 h 406"/>
              <a:gd name="connsiteX76-8483" fmla="*/ 0 w 306"/>
              <a:gd name="connsiteY76-8484" fmla="*/ 364 h 406"/>
              <a:gd name="connsiteX77-8485" fmla="*/ 5 w 306"/>
              <a:gd name="connsiteY77-8486" fmla="*/ 359 h 406"/>
              <a:gd name="connsiteX78-8487" fmla="*/ 11 w 306"/>
              <a:gd name="connsiteY78-8488" fmla="*/ 354 h 406"/>
              <a:gd name="connsiteX79-8489" fmla="*/ 21 w 306"/>
              <a:gd name="connsiteY79-8490" fmla="*/ 348 h 406"/>
              <a:gd name="connsiteX80-8491" fmla="*/ 26 w 306"/>
              <a:gd name="connsiteY80-8492" fmla="*/ 343 h 406"/>
              <a:gd name="connsiteX81-8493" fmla="*/ 32 w 306"/>
              <a:gd name="connsiteY81-8494" fmla="*/ 338 h 406"/>
              <a:gd name="connsiteX82-8495" fmla="*/ 42 w 306"/>
              <a:gd name="connsiteY82-8496" fmla="*/ 333 h 406"/>
              <a:gd name="connsiteX83-8497" fmla="*/ 53 w 306"/>
              <a:gd name="connsiteY83-8498" fmla="*/ 322 h 406"/>
              <a:gd name="connsiteX84-8499" fmla="*/ 58 w 306"/>
              <a:gd name="connsiteY84-8500" fmla="*/ 311 h 406"/>
              <a:gd name="connsiteX85-8501" fmla="*/ 69 w 306"/>
              <a:gd name="connsiteY85-8502" fmla="*/ 301 h 406"/>
              <a:gd name="connsiteX86-8503" fmla="*/ 79 w 306"/>
              <a:gd name="connsiteY86-8504" fmla="*/ 285 h 406"/>
              <a:gd name="connsiteX87-8505" fmla="*/ 95 w 306"/>
              <a:gd name="connsiteY87-8506" fmla="*/ 269 h 406"/>
              <a:gd name="connsiteX88-8507" fmla="*/ 116 w 306"/>
              <a:gd name="connsiteY88-8508" fmla="*/ 232 h 406"/>
              <a:gd name="connsiteX89-8509" fmla="*/ 142 w 306"/>
              <a:gd name="connsiteY89-8510" fmla="*/ 201 h 406"/>
              <a:gd name="connsiteX90-8511" fmla="*/ 163 w 306"/>
              <a:gd name="connsiteY90-8512" fmla="*/ 169 h 406"/>
              <a:gd name="connsiteX91-8513" fmla="*/ 184 w 306"/>
              <a:gd name="connsiteY91-8514" fmla="*/ 132 h 406"/>
              <a:gd name="connsiteX92-8515" fmla="*/ 190 w 306"/>
              <a:gd name="connsiteY92-8516" fmla="*/ 116 h 406"/>
              <a:gd name="connsiteX93-8517" fmla="*/ 200 w 306"/>
              <a:gd name="connsiteY93-8518" fmla="*/ 100 h 406"/>
              <a:gd name="connsiteX94-8519" fmla="*/ 206 w 306"/>
              <a:gd name="connsiteY94-8520" fmla="*/ 90 h 406"/>
              <a:gd name="connsiteX95-8521" fmla="*/ 211 w 306"/>
              <a:gd name="connsiteY95-8522" fmla="*/ 79 h 406"/>
              <a:gd name="connsiteX96-8523" fmla="*/ 216 w 306"/>
              <a:gd name="connsiteY96-8524" fmla="*/ 69 h 406"/>
              <a:gd name="connsiteX97-8525" fmla="*/ 221 w 306"/>
              <a:gd name="connsiteY97-8526" fmla="*/ 58 h 406"/>
              <a:gd name="connsiteX98-8527" fmla="*/ 221 w 306"/>
              <a:gd name="connsiteY98-8528" fmla="*/ 53 h 406"/>
              <a:gd name="connsiteX99-8529" fmla="*/ 227 w 306"/>
              <a:gd name="connsiteY99-8530" fmla="*/ 48 h 406"/>
              <a:gd name="connsiteX100-8531" fmla="*/ 227 w 306"/>
              <a:gd name="connsiteY100-8532" fmla="*/ 48 h 406"/>
              <a:gd name="connsiteX0-8533" fmla="*/ 227 w 306"/>
              <a:gd name="connsiteY0-8534" fmla="*/ 48 h 406"/>
              <a:gd name="connsiteX1-8535" fmla="*/ 227 w 306"/>
              <a:gd name="connsiteY1-8536" fmla="*/ 42 h 406"/>
              <a:gd name="connsiteX2-8537" fmla="*/ 227 w 306"/>
              <a:gd name="connsiteY2-8538" fmla="*/ 32 h 406"/>
              <a:gd name="connsiteX3-8539" fmla="*/ 227 w 306"/>
              <a:gd name="connsiteY3-8540" fmla="*/ 27 h 406"/>
              <a:gd name="connsiteX4-8541" fmla="*/ 221 w 306"/>
              <a:gd name="connsiteY4-8542" fmla="*/ 21 h 406"/>
              <a:gd name="connsiteX5-8543" fmla="*/ 216 w 306"/>
              <a:gd name="connsiteY5-8544" fmla="*/ 11 h 406"/>
              <a:gd name="connsiteX6-8545" fmla="*/ 216 w 306"/>
              <a:gd name="connsiteY6-8546" fmla="*/ 6 h 406"/>
              <a:gd name="connsiteX7-8547" fmla="*/ 221 w 306"/>
              <a:gd name="connsiteY7-8548" fmla="*/ 6 h 406"/>
              <a:gd name="connsiteX8-8549" fmla="*/ 221 w 306"/>
              <a:gd name="connsiteY8-8550" fmla="*/ 0 h 406"/>
              <a:gd name="connsiteX9-8551" fmla="*/ 227 w 306"/>
              <a:gd name="connsiteY9-8552" fmla="*/ 0 h 406"/>
              <a:gd name="connsiteX10-8553" fmla="*/ 232 w 306"/>
              <a:gd name="connsiteY10-8554" fmla="*/ 0 h 406"/>
              <a:gd name="connsiteX11-8555" fmla="*/ 242 w 306"/>
              <a:gd name="connsiteY11-8556" fmla="*/ 0 h 406"/>
              <a:gd name="connsiteX12-8557" fmla="*/ 253 w 306"/>
              <a:gd name="connsiteY12-8558" fmla="*/ 6 h 406"/>
              <a:gd name="connsiteX13-8559" fmla="*/ 264 w 306"/>
              <a:gd name="connsiteY13-8560" fmla="*/ 11 h 406"/>
              <a:gd name="connsiteX14-8561" fmla="*/ 269 w 306"/>
              <a:gd name="connsiteY14-8562" fmla="*/ 11 h 406"/>
              <a:gd name="connsiteX15-8563" fmla="*/ 279 w 306"/>
              <a:gd name="connsiteY15-8564" fmla="*/ 16 h 406"/>
              <a:gd name="connsiteX16-8565" fmla="*/ 285 w 306"/>
              <a:gd name="connsiteY16-8566" fmla="*/ 21 h 406"/>
              <a:gd name="connsiteX17-8567" fmla="*/ 290 w 306"/>
              <a:gd name="connsiteY17-8568" fmla="*/ 27 h 406"/>
              <a:gd name="connsiteX18-8569" fmla="*/ 295 w 306"/>
              <a:gd name="connsiteY18-8570" fmla="*/ 32 h 406"/>
              <a:gd name="connsiteX19-8571" fmla="*/ 300 w 306"/>
              <a:gd name="connsiteY19-8572" fmla="*/ 32 h 406"/>
              <a:gd name="connsiteX20-8573" fmla="*/ 300 w 306"/>
              <a:gd name="connsiteY20-8574" fmla="*/ 37 h 406"/>
              <a:gd name="connsiteX21-8575" fmla="*/ 300 w 306"/>
              <a:gd name="connsiteY21-8576" fmla="*/ 42 h 406"/>
              <a:gd name="connsiteX22-8577" fmla="*/ 306 w 306"/>
              <a:gd name="connsiteY22-8578" fmla="*/ 42 h 406"/>
              <a:gd name="connsiteX23-8579" fmla="*/ 300 w 306"/>
              <a:gd name="connsiteY23-8580" fmla="*/ 48 h 406"/>
              <a:gd name="connsiteX24-8581" fmla="*/ 300 w 306"/>
              <a:gd name="connsiteY24-8582" fmla="*/ 53 h 406"/>
              <a:gd name="connsiteX25-8583" fmla="*/ 295 w 306"/>
              <a:gd name="connsiteY25-8584" fmla="*/ 64 h 406"/>
              <a:gd name="connsiteX26-8585" fmla="*/ 290 w 306"/>
              <a:gd name="connsiteY26-8586" fmla="*/ 74 h 406"/>
              <a:gd name="connsiteX27-8587" fmla="*/ 279 w 306"/>
              <a:gd name="connsiteY27-8588" fmla="*/ 85 h 406"/>
              <a:gd name="connsiteX28-8589" fmla="*/ 274 w 306"/>
              <a:gd name="connsiteY28-8590" fmla="*/ 95 h 406"/>
              <a:gd name="connsiteX29-8591" fmla="*/ 258 w 306"/>
              <a:gd name="connsiteY29-8592" fmla="*/ 111 h 406"/>
              <a:gd name="connsiteX30-8593" fmla="*/ 248 w 306"/>
              <a:gd name="connsiteY30-8594" fmla="*/ 132 h 406"/>
              <a:gd name="connsiteX31-8595" fmla="*/ 216 w 306"/>
              <a:gd name="connsiteY31-8596" fmla="*/ 169 h 406"/>
              <a:gd name="connsiteX32-8597" fmla="*/ 190 w 306"/>
              <a:gd name="connsiteY32-8598" fmla="*/ 206 h 406"/>
              <a:gd name="connsiteX33-8599" fmla="*/ 163 w 306"/>
              <a:gd name="connsiteY33-8600" fmla="*/ 243 h 406"/>
              <a:gd name="connsiteX34-8601" fmla="*/ 137 w 306"/>
              <a:gd name="connsiteY34-8602" fmla="*/ 280 h 406"/>
              <a:gd name="connsiteX35-8603" fmla="*/ 121 w 306"/>
              <a:gd name="connsiteY35-8604" fmla="*/ 296 h 406"/>
              <a:gd name="connsiteX36-8605" fmla="*/ 111 w 306"/>
              <a:gd name="connsiteY36-8606" fmla="*/ 311 h 406"/>
              <a:gd name="connsiteX37-8607" fmla="*/ 100 w 306"/>
              <a:gd name="connsiteY37-8608" fmla="*/ 322 h 406"/>
              <a:gd name="connsiteX38-8609" fmla="*/ 95 w 306"/>
              <a:gd name="connsiteY38-8610" fmla="*/ 333 h 406"/>
              <a:gd name="connsiteX39-8611" fmla="*/ 90 w 306"/>
              <a:gd name="connsiteY39-8612" fmla="*/ 338 h 406"/>
              <a:gd name="connsiteX40-8613" fmla="*/ 84 w 306"/>
              <a:gd name="connsiteY40-8614" fmla="*/ 348 h 406"/>
              <a:gd name="connsiteX41-8615" fmla="*/ 84 w 306"/>
              <a:gd name="connsiteY41-8616" fmla="*/ 348 h 406"/>
              <a:gd name="connsiteX42-8617" fmla="*/ 84 w 306"/>
              <a:gd name="connsiteY42-8618" fmla="*/ 354 h 406"/>
              <a:gd name="connsiteX43-8619" fmla="*/ 90 w 306"/>
              <a:gd name="connsiteY43-8620" fmla="*/ 354 h 406"/>
              <a:gd name="connsiteX44-8621" fmla="*/ 95 w 306"/>
              <a:gd name="connsiteY44-8622" fmla="*/ 354 h 406"/>
              <a:gd name="connsiteX45-8623" fmla="*/ 100 w 306"/>
              <a:gd name="connsiteY45-8624" fmla="*/ 354 h 406"/>
              <a:gd name="connsiteX46-8625" fmla="*/ 111 w 306"/>
              <a:gd name="connsiteY46-8626" fmla="*/ 354 h 406"/>
              <a:gd name="connsiteX47-8627" fmla="*/ 121 w 306"/>
              <a:gd name="connsiteY47-8628" fmla="*/ 348 h 406"/>
              <a:gd name="connsiteX48-8629" fmla="*/ 137 w 306"/>
              <a:gd name="connsiteY48-8630" fmla="*/ 348 h 406"/>
              <a:gd name="connsiteX49-8631" fmla="*/ 153 w 306"/>
              <a:gd name="connsiteY49-8632" fmla="*/ 348 h 406"/>
              <a:gd name="connsiteX50-8633" fmla="*/ 174 w 306"/>
              <a:gd name="connsiteY50-8634" fmla="*/ 343 h 406"/>
              <a:gd name="connsiteX51-8635" fmla="*/ 216 w 306"/>
              <a:gd name="connsiteY51-8636" fmla="*/ 338 h 406"/>
              <a:gd name="connsiteX52-8637" fmla="*/ 200 w 306"/>
              <a:gd name="connsiteY52-8638" fmla="*/ 369 h 406"/>
              <a:gd name="connsiteX53-8639" fmla="*/ 184 w 306"/>
              <a:gd name="connsiteY53-8640" fmla="*/ 375 h 406"/>
              <a:gd name="connsiteX54-8641" fmla="*/ 163 w 306"/>
              <a:gd name="connsiteY54-8642" fmla="*/ 375 h 406"/>
              <a:gd name="connsiteX55-8643" fmla="*/ 148 w 306"/>
              <a:gd name="connsiteY55-8644" fmla="*/ 375 h 406"/>
              <a:gd name="connsiteX56-8645" fmla="*/ 137 w 306"/>
              <a:gd name="connsiteY56-8646" fmla="*/ 380 h 406"/>
              <a:gd name="connsiteX57-8647" fmla="*/ 121 w 306"/>
              <a:gd name="connsiteY57-8648" fmla="*/ 380 h 406"/>
              <a:gd name="connsiteX58-8649" fmla="*/ 111 w 306"/>
              <a:gd name="connsiteY58-8650" fmla="*/ 385 h 406"/>
              <a:gd name="connsiteX59-8651" fmla="*/ 100 w 306"/>
              <a:gd name="connsiteY59-8652" fmla="*/ 385 h 406"/>
              <a:gd name="connsiteX60-8653" fmla="*/ 90 w 306"/>
              <a:gd name="connsiteY60-8654" fmla="*/ 391 h 406"/>
              <a:gd name="connsiteX61-8655" fmla="*/ 84 w 306"/>
              <a:gd name="connsiteY61-8656" fmla="*/ 391 h 406"/>
              <a:gd name="connsiteX62-8657" fmla="*/ 69 w 306"/>
              <a:gd name="connsiteY62-8658" fmla="*/ 396 h 406"/>
              <a:gd name="connsiteX63-8659" fmla="*/ 53 w 306"/>
              <a:gd name="connsiteY63-8660" fmla="*/ 401 h 406"/>
              <a:gd name="connsiteX64-8661" fmla="*/ 48 w 306"/>
              <a:gd name="connsiteY64-8662" fmla="*/ 406 h 406"/>
              <a:gd name="connsiteX65-8663" fmla="*/ 37 w 306"/>
              <a:gd name="connsiteY65-8664" fmla="*/ 406 h 406"/>
              <a:gd name="connsiteX66-8665" fmla="*/ 32 w 306"/>
              <a:gd name="connsiteY66-8666" fmla="*/ 406 h 406"/>
              <a:gd name="connsiteX67-8667" fmla="*/ 26 w 306"/>
              <a:gd name="connsiteY67-8668" fmla="*/ 401 h 406"/>
              <a:gd name="connsiteX68-8669" fmla="*/ 21 w 306"/>
              <a:gd name="connsiteY68-8670" fmla="*/ 401 h 406"/>
              <a:gd name="connsiteX69-8671" fmla="*/ 16 w 306"/>
              <a:gd name="connsiteY69-8672" fmla="*/ 396 h 406"/>
              <a:gd name="connsiteX70-8673" fmla="*/ 11 w 306"/>
              <a:gd name="connsiteY70-8674" fmla="*/ 391 h 406"/>
              <a:gd name="connsiteX71-8675" fmla="*/ 5 w 306"/>
              <a:gd name="connsiteY71-8676" fmla="*/ 385 h 406"/>
              <a:gd name="connsiteX72-8677" fmla="*/ 0 w 306"/>
              <a:gd name="connsiteY72-8678" fmla="*/ 380 h 406"/>
              <a:gd name="connsiteX73-8679" fmla="*/ 0 w 306"/>
              <a:gd name="connsiteY73-8680" fmla="*/ 375 h 406"/>
              <a:gd name="connsiteX74-8681" fmla="*/ 0 w 306"/>
              <a:gd name="connsiteY74-8682" fmla="*/ 369 h 406"/>
              <a:gd name="connsiteX75-8683" fmla="*/ 0 w 306"/>
              <a:gd name="connsiteY75-8684" fmla="*/ 364 h 406"/>
              <a:gd name="connsiteX76-8685" fmla="*/ 5 w 306"/>
              <a:gd name="connsiteY76-8686" fmla="*/ 359 h 406"/>
              <a:gd name="connsiteX77-8687" fmla="*/ 11 w 306"/>
              <a:gd name="connsiteY77-8688" fmla="*/ 354 h 406"/>
              <a:gd name="connsiteX78-8689" fmla="*/ 21 w 306"/>
              <a:gd name="connsiteY78-8690" fmla="*/ 348 h 406"/>
              <a:gd name="connsiteX79-8691" fmla="*/ 26 w 306"/>
              <a:gd name="connsiteY79-8692" fmla="*/ 343 h 406"/>
              <a:gd name="connsiteX80-8693" fmla="*/ 32 w 306"/>
              <a:gd name="connsiteY80-8694" fmla="*/ 338 h 406"/>
              <a:gd name="connsiteX81-8695" fmla="*/ 42 w 306"/>
              <a:gd name="connsiteY81-8696" fmla="*/ 333 h 406"/>
              <a:gd name="connsiteX82-8697" fmla="*/ 53 w 306"/>
              <a:gd name="connsiteY82-8698" fmla="*/ 322 h 406"/>
              <a:gd name="connsiteX83-8699" fmla="*/ 58 w 306"/>
              <a:gd name="connsiteY83-8700" fmla="*/ 311 h 406"/>
              <a:gd name="connsiteX84-8701" fmla="*/ 69 w 306"/>
              <a:gd name="connsiteY84-8702" fmla="*/ 301 h 406"/>
              <a:gd name="connsiteX85-8703" fmla="*/ 79 w 306"/>
              <a:gd name="connsiteY85-8704" fmla="*/ 285 h 406"/>
              <a:gd name="connsiteX86-8705" fmla="*/ 95 w 306"/>
              <a:gd name="connsiteY86-8706" fmla="*/ 269 h 406"/>
              <a:gd name="connsiteX87-8707" fmla="*/ 116 w 306"/>
              <a:gd name="connsiteY87-8708" fmla="*/ 232 h 406"/>
              <a:gd name="connsiteX88-8709" fmla="*/ 142 w 306"/>
              <a:gd name="connsiteY88-8710" fmla="*/ 201 h 406"/>
              <a:gd name="connsiteX89-8711" fmla="*/ 163 w 306"/>
              <a:gd name="connsiteY89-8712" fmla="*/ 169 h 406"/>
              <a:gd name="connsiteX90-8713" fmla="*/ 184 w 306"/>
              <a:gd name="connsiteY90-8714" fmla="*/ 132 h 406"/>
              <a:gd name="connsiteX91-8715" fmla="*/ 190 w 306"/>
              <a:gd name="connsiteY91-8716" fmla="*/ 116 h 406"/>
              <a:gd name="connsiteX92-8717" fmla="*/ 200 w 306"/>
              <a:gd name="connsiteY92-8718" fmla="*/ 100 h 406"/>
              <a:gd name="connsiteX93-8719" fmla="*/ 206 w 306"/>
              <a:gd name="connsiteY93-8720" fmla="*/ 90 h 406"/>
              <a:gd name="connsiteX94-8721" fmla="*/ 211 w 306"/>
              <a:gd name="connsiteY94-8722" fmla="*/ 79 h 406"/>
              <a:gd name="connsiteX95-8723" fmla="*/ 216 w 306"/>
              <a:gd name="connsiteY95-8724" fmla="*/ 69 h 406"/>
              <a:gd name="connsiteX96-8725" fmla="*/ 221 w 306"/>
              <a:gd name="connsiteY96-8726" fmla="*/ 58 h 406"/>
              <a:gd name="connsiteX97-8727" fmla="*/ 221 w 306"/>
              <a:gd name="connsiteY97-8728" fmla="*/ 53 h 406"/>
              <a:gd name="connsiteX98-8729" fmla="*/ 227 w 306"/>
              <a:gd name="connsiteY98-8730" fmla="*/ 48 h 406"/>
              <a:gd name="connsiteX99-8731" fmla="*/ 227 w 306"/>
              <a:gd name="connsiteY99-8732" fmla="*/ 48 h 406"/>
              <a:gd name="connsiteX0-8733" fmla="*/ 227 w 306"/>
              <a:gd name="connsiteY0-8734" fmla="*/ 48 h 406"/>
              <a:gd name="connsiteX1-8735" fmla="*/ 227 w 306"/>
              <a:gd name="connsiteY1-8736" fmla="*/ 42 h 406"/>
              <a:gd name="connsiteX2-8737" fmla="*/ 227 w 306"/>
              <a:gd name="connsiteY2-8738" fmla="*/ 32 h 406"/>
              <a:gd name="connsiteX3-8739" fmla="*/ 227 w 306"/>
              <a:gd name="connsiteY3-8740" fmla="*/ 27 h 406"/>
              <a:gd name="connsiteX4-8741" fmla="*/ 221 w 306"/>
              <a:gd name="connsiteY4-8742" fmla="*/ 21 h 406"/>
              <a:gd name="connsiteX5-8743" fmla="*/ 216 w 306"/>
              <a:gd name="connsiteY5-8744" fmla="*/ 11 h 406"/>
              <a:gd name="connsiteX6-8745" fmla="*/ 216 w 306"/>
              <a:gd name="connsiteY6-8746" fmla="*/ 6 h 406"/>
              <a:gd name="connsiteX7-8747" fmla="*/ 221 w 306"/>
              <a:gd name="connsiteY7-8748" fmla="*/ 6 h 406"/>
              <a:gd name="connsiteX8-8749" fmla="*/ 221 w 306"/>
              <a:gd name="connsiteY8-8750" fmla="*/ 0 h 406"/>
              <a:gd name="connsiteX9-8751" fmla="*/ 227 w 306"/>
              <a:gd name="connsiteY9-8752" fmla="*/ 0 h 406"/>
              <a:gd name="connsiteX10-8753" fmla="*/ 232 w 306"/>
              <a:gd name="connsiteY10-8754" fmla="*/ 0 h 406"/>
              <a:gd name="connsiteX11-8755" fmla="*/ 242 w 306"/>
              <a:gd name="connsiteY11-8756" fmla="*/ 0 h 406"/>
              <a:gd name="connsiteX12-8757" fmla="*/ 253 w 306"/>
              <a:gd name="connsiteY12-8758" fmla="*/ 6 h 406"/>
              <a:gd name="connsiteX13-8759" fmla="*/ 264 w 306"/>
              <a:gd name="connsiteY13-8760" fmla="*/ 11 h 406"/>
              <a:gd name="connsiteX14-8761" fmla="*/ 269 w 306"/>
              <a:gd name="connsiteY14-8762" fmla="*/ 11 h 406"/>
              <a:gd name="connsiteX15-8763" fmla="*/ 279 w 306"/>
              <a:gd name="connsiteY15-8764" fmla="*/ 16 h 406"/>
              <a:gd name="connsiteX16-8765" fmla="*/ 285 w 306"/>
              <a:gd name="connsiteY16-8766" fmla="*/ 21 h 406"/>
              <a:gd name="connsiteX17-8767" fmla="*/ 290 w 306"/>
              <a:gd name="connsiteY17-8768" fmla="*/ 27 h 406"/>
              <a:gd name="connsiteX18-8769" fmla="*/ 295 w 306"/>
              <a:gd name="connsiteY18-8770" fmla="*/ 32 h 406"/>
              <a:gd name="connsiteX19-8771" fmla="*/ 300 w 306"/>
              <a:gd name="connsiteY19-8772" fmla="*/ 32 h 406"/>
              <a:gd name="connsiteX20-8773" fmla="*/ 300 w 306"/>
              <a:gd name="connsiteY20-8774" fmla="*/ 37 h 406"/>
              <a:gd name="connsiteX21-8775" fmla="*/ 300 w 306"/>
              <a:gd name="connsiteY21-8776" fmla="*/ 42 h 406"/>
              <a:gd name="connsiteX22-8777" fmla="*/ 306 w 306"/>
              <a:gd name="connsiteY22-8778" fmla="*/ 42 h 406"/>
              <a:gd name="connsiteX23-8779" fmla="*/ 300 w 306"/>
              <a:gd name="connsiteY23-8780" fmla="*/ 48 h 406"/>
              <a:gd name="connsiteX24-8781" fmla="*/ 300 w 306"/>
              <a:gd name="connsiteY24-8782" fmla="*/ 53 h 406"/>
              <a:gd name="connsiteX25-8783" fmla="*/ 295 w 306"/>
              <a:gd name="connsiteY25-8784" fmla="*/ 64 h 406"/>
              <a:gd name="connsiteX26-8785" fmla="*/ 290 w 306"/>
              <a:gd name="connsiteY26-8786" fmla="*/ 74 h 406"/>
              <a:gd name="connsiteX27-8787" fmla="*/ 279 w 306"/>
              <a:gd name="connsiteY27-8788" fmla="*/ 85 h 406"/>
              <a:gd name="connsiteX28-8789" fmla="*/ 274 w 306"/>
              <a:gd name="connsiteY28-8790" fmla="*/ 95 h 406"/>
              <a:gd name="connsiteX29-8791" fmla="*/ 258 w 306"/>
              <a:gd name="connsiteY29-8792" fmla="*/ 111 h 406"/>
              <a:gd name="connsiteX30-8793" fmla="*/ 248 w 306"/>
              <a:gd name="connsiteY30-8794" fmla="*/ 132 h 406"/>
              <a:gd name="connsiteX31-8795" fmla="*/ 216 w 306"/>
              <a:gd name="connsiteY31-8796" fmla="*/ 169 h 406"/>
              <a:gd name="connsiteX32-8797" fmla="*/ 190 w 306"/>
              <a:gd name="connsiteY32-8798" fmla="*/ 206 h 406"/>
              <a:gd name="connsiteX33-8799" fmla="*/ 163 w 306"/>
              <a:gd name="connsiteY33-8800" fmla="*/ 243 h 406"/>
              <a:gd name="connsiteX34-8801" fmla="*/ 137 w 306"/>
              <a:gd name="connsiteY34-8802" fmla="*/ 280 h 406"/>
              <a:gd name="connsiteX35-8803" fmla="*/ 121 w 306"/>
              <a:gd name="connsiteY35-8804" fmla="*/ 296 h 406"/>
              <a:gd name="connsiteX36-8805" fmla="*/ 111 w 306"/>
              <a:gd name="connsiteY36-8806" fmla="*/ 311 h 406"/>
              <a:gd name="connsiteX37-8807" fmla="*/ 100 w 306"/>
              <a:gd name="connsiteY37-8808" fmla="*/ 322 h 406"/>
              <a:gd name="connsiteX38-8809" fmla="*/ 95 w 306"/>
              <a:gd name="connsiteY38-8810" fmla="*/ 333 h 406"/>
              <a:gd name="connsiteX39-8811" fmla="*/ 90 w 306"/>
              <a:gd name="connsiteY39-8812" fmla="*/ 338 h 406"/>
              <a:gd name="connsiteX40-8813" fmla="*/ 84 w 306"/>
              <a:gd name="connsiteY40-8814" fmla="*/ 348 h 406"/>
              <a:gd name="connsiteX41-8815" fmla="*/ 84 w 306"/>
              <a:gd name="connsiteY41-8816" fmla="*/ 348 h 406"/>
              <a:gd name="connsiteX42-8817" fmla="*/ 84 w 306"/>
              <a:gd name="connsiteY42-8818" fmla="*/ 354 h 406"/>
              <a:gd name="connsiteX43-8819" fmla="*/ 90 w 306"/>
              <a:gd name="connsiteY43-8820" fmla="*/ 354 h 406"/>
              <a:gd name="connsiteX44-8821" fmla="*/ 95 w 306"/>
              <a:gd name="connsiteY44-8822" fmla="*/ 354 h 406"/>
              <a:gd name="connsiteX45-8823" fmla="*/ 100 w 306"/>
              <a:gd name="connsiteY45-8824" fmla="*/ 354 h 406"/>
              <a:gd name="connsiteX46-8825" fmla="*/ 111 w 306"/>
              <a:gd name="connsiteY46-8826" fmla="*/ 354 h 406"/>
              <a:gd name="connsiteX47-8827" fmla="*/ 121 w 306"/>
              <a:gd name="connsiteY47-8828" fmla="*/ 348 h 406"/>
              <a:gd name="connsiteX48-8829" fmla="*/ 137 w 306"/>
              <a:gd name="connsiteY48-8830" fmla="*/ 348 h 406"/>
              <a:gd name="connsiteX49-8831" fmla="*/ 153 w 306"/>
              <a:gd name="connsiteY49-8832" fmla="*/ 348 h 406"/>
              <a:gd name="connsiteX50-8833" fmla="*/ 174 w 306"/>
              <a:gd name="connsiteY50-8834" fmla="*/ 343 h 406"/>
              <a:gd name="connsiteX51-8835" fmla="*/ 200 w 306"/>
              <a:gd name="connsiteY51-8836" fmla="*/ 369 h 406"/>
              <a:gd name="connsiteX52-8837" fmla="*/ 184 w 306"/>
              <a:gd name="connsiteY52-8838" fmla="*/ 375 h 406"/>
              <a:gd name="connsiteX53-8839" fmla="*/ 163 w 306"/>
              <a:gd name="connsiteY53-8840" fmla="*/ 375 h 406"/>
              <a:gd name="connsiteX54-8841" fmla="*/ 148 w 306"/>
              <a:gd name="connsiteY54-8842" fmla="*/ 375 h 406"/>
              <a:gd name="connsiteX55-8843" fmla="*/ 137 w 306"/>
              <a:gd name="connsiteY55-8844" fmla="*/ 380 h 406"/>
              <a:gd name="connsiteX56-8845" fmla="*/ 121 w 306"/>
              <a:gd name="connsiteY56-8846" fmla="*/ 380 h 406"/>
              <a:gd name="connsiteX57-8847" fmla="*/ 111 w 306"/>
              <a:gd name="connsiteY57-8848" fmla="*/ 385 h 406"/>
              <a:gd name="connsiteX58-8849" fmla="*/ 100 w 306"/>
              <a:gd name="connsiteY58-8850" fmla="*/ 385 h 406"/>
              <a:gd name="connsiteX59-8851" fmla="*/ 90 w 306"/>
              <a:gd name="connsiteY59-8852" fmla="*/ 391 h 406"/>
              <a:gd name="connsiteX60-8853" fmla="*/ 84 w 306"/>
              <a:gd name="connsiteY60-8854" fmla="*/ 391 h 406"/>
              <a:gd name="connsiteX61-8855" fmla="*/ 69 w 306"/>
              <a:gd name="connsiteY61-8856" fmla="*/ 396 h 406"/>
              <a:gd name="connsiteX62-8857" fmla="*/ 53 w 306"/>
              <a:gd name="connsiteY62-8858" fmla="*/ 401 h 406"/>
              <a:gd name="connsiteX63-8859" fmla="*/ 48 w 306"/>
              <a:gd name="connsiteY63-8860" fmla="*/ 406 h 406"/>
              <a:gd name="connsiteX64-8861" fmla="*/ 37 w 306"/>
              <a:gd name="connsiteY64-8862" fmla="*/ 406 h 406"/>
              <a:gd name="connsiteX65-8863" fmla="*/ 32 w 306"/>
              <a:gd name="connsiteY65-8864" fmla="*/ 406 h 406"/>
              <a:gd name="connsiteX66-8865" fmla="*/ 26 w 306"/>
              <a:gd name="connsiteY66-8866" fmla="*/ 401 h 406"/>
              <a:gd name="connsiteX67-8867" fmla="*/ 21 w 306"/>
              <a:gd name="connsiteY67-8868" fmla="*/ 401 h 406"/>
              <a:gd name="connsiteX68-8869" fmla="*/ 16 w 306"/>
              <a:gd name="connsiteY68-8870" fmla="*/ 396 h 406"/>
              <a:gd name="connsiteX69-8871" fmla="*/ 11 w 306"/>
              <a:gd name="connsiteY69-8872" fmla="*/ 391 h 406"/>
              <a:gd name="connsiteX70-8873" fmla="*/ 5 w 306"/>
              <a:gd name="connsiteY70-8874" fmla="*/ 385 h 406"/>
              <a:gd name="connsiteX71-8875" fmla="*/ 0 w 306"/>
              <a:gd name="connsiteY71-8876" fmla="*/ 380 h 406"/>
              <a:gd name="connsiteX72-8877" fmla="*/ 0 w 306"/>
              <a:gd name="connsiteY72-8878" fmla="*/ 375 h 406"/>
              <a:gd name="connsiteX73-8879" fmla="*/ 0 w 306"/>
              <a:gd name="connsiteY73-8880" fmla="*/ 369 h 406"/>
              <a:gd name="connsiteX74-8881" fmla="*/ 0 w 306"/>
              <a:gd name="connsiteY74-8882" fmla="*/ 364 h 406"/>
              <a:gd name="connsiteX75-8883" fmla="*/ 5 w 306"/>
              <a:gd name="connsiteY75-8884" fmla="*/ 359 h 406"/>
              <a:gd name="connsiteX76-8885" fmla="*/ 11 w 306"/>
              <a:gd name="connsiteY76-8886" fmla="*/ 354 h 406"/>
              <a:gd name="connsiteX77-8887" fmla="*/ 21 w 306"/>
              <a:gd name="connsiteY77-8888" fmla="*/ 348 h 406"/>
              <a:gd name="connsiteX78-8889" fmla="*/ 26 w 306"/>
              <a:gd name="connsiteY78-8890" fmla="*/ 343 h 406"/>
              <a:gd name="connsiteX79-8891" fmla="*/ 32 w 306"/>
              <a:gd name="connsiteY79-8892" fmla="*/ 338 h 406"/>
              <a:gd name="connsiteX80-8893" fmla="*/ 42 w 306"/>
              <a:gd name="connsiteY80-8894" fmla="*/ 333 h 406"/>
              <a:gd name="connsiteX81-8895" fmla="*/ 53 w 306"/>
              <a:gd name="connsiteY81-8896" fmla="*/ 322 h 406"/>
              <a:gd name="connsiteX82-8897" fmla="*/ 58 w 306"/>
              <a:gd name="connsiteY82-8898" fmla="*/ 311 h 406"/>
              <a:gd name="connsiteX83-8899" fmla="*/ 69 w 306"/>
              <a:gd name="connsiteY83-8900" fmla="*/ 301 h 406"/>
              <a:gd name="connsiteX84-8901" fmla="*/ 79 w 306"/>
              <a:gd name="connsiteY84-8902" fmla="*/ 285 h 406"/>
              <a:gd name="connsiteX85-8903" fmla="*/ 95 w 306"/>
              <a:gd name="connsiteY85-8904" fmla="*/ 269 h 406"/>
              <a:gd name="connsiteX86-8905" fmla="*/ 116 w 306"/>
              <a:gd name="connsiteY86-8906" fmla="*/ 232 h 406"/>
              <a:gd name="connsiteX87-8907" fmla="*/ 142 w 306"/>
              <a:gd name="connsiteY87-8908" fmla="*/ 201 h 406"/>
              <a:gd name="connsiteX88-8909" fmla="*/ 163 w 306"/>
              <a:gd name="connsiteY88-8910" fmla="*/ 169 h 406"/>
              <a:gd name="connsiteX89-8911" fmla="*/ 184 w 306"/>
              <a:gd name="connsiteY89-8912" fmla="*/ 132 h 406"/>
              <a:gd name="connsiteX90-8913" fmla="*/ 190 w 306"/>
              <a:gd name="connsiteY90-8914" fmla="*/ 116 h 406"/>
              <a:gd name="connsiteX91-8915" fmla="*/ 200 w 306"/>
              <a:gd name="connsiteY91-8916" fmla="*/ 100 h 406"/>
              <a:gd name="connsiteX92-8917" fmla="*/ 206 w 306"/>
              <a:gd name="connsiteY92-8918" fmla="*/ 90 h 406"/>
              <a:gd name="connsiteX93-8919" fmla="*/ 211 w 306"/>
              <a:gd name="connsiteY93-8920" fmla="*/ 79 h 406"/>
              <a:gd name="connsiteX94-8921" fmla="*/ 216 w 306"/>
              <a:gd name="connsiteY94-8922" fmla="*/ 69 h 406"/>
              <a:gd name="connsiteX95-8923" fmla="*/ 221 w 306"/>
              <a:gd name="connsiteY95-8924" fmla="*/ 58 h 406"/>
              <a:gd name="connsiteX96-8925" fmla="*/ 221 w 306"/>
              <a:gd name="connsiteY96-8926" fmla="*/ 53 h 406"/>
              <a:gd name="connsiteX97-8927" fmla="*/ 227 w 306"/>
              <a:gd name="connsiteY97-8928" fmla="*/ 48 h 406"/>
              <a:gd name="connsiteX98-8929" fmla="*/ 227 w 306"/>
              <a:gd name="connsiteY98-8930" fmla="*/ 48 h 406"/>
              <a:gd name="connsiteX0-8931" fmla="*/ 227 w 306"/>
              <a:gd name="connsiteY0-8932" fmla="*/ 48 h 406"/>
              <a:gd name="connsiteX1-8933" fmla="*/ 227 w 306"/>
              <a:gd name="connsiteY1-8934" fmla="*/ 42 h 406"/>
              <a:gd name="connsiteX2-8935" fmla="*/ 227 w 306"/>
              <a:gd name="connsiteY2-8936" fmla="*/ 32 h 406"/>
              <a:gd name="connsiteX3-8937" fmla="*/ 227 w 306"/>
              <a:gd name="connsiteY3-8938" fmla="*/ 27 h 406"/>
              <a:gd name="connsiteX4-8939" fmla="*/ 221 w 306"/>
              <a:gd name="connsiteY4-8940" fmla="*/ 21 h 406"/>
              <a:gd name="connsiteX5-8941" fmla="*/ 216 w 306"/>
              <a:gd name="connsiteY5-8942" fmla="*/ 11 h 406"/>
              <a:gd name="connsiteX6-8943" fmla="*/ 216 w 306"/>
              <a:gd name="connsiteY6-8944" fmla="*/ 6 h 406"/>
              <a:gd name="connsiteX7-8945" fmla="*/ 221 w 306"/>
              <a:gd name="connsiteY7-8946" fmla="*/ 6 h 406"/>
              <a:gd name="connsiteX8-8947" fmla="*/ 221 w 306"/>
              <a:gd name="connsiteY8-8948" fmla="*/ 0 h 406"/>
              <a:gd name="connsiteX9-8949" fmla="*/ 227 w 306"/>
              <a:gd name="connsiteY9-8950" fmla="*/ 0 h 406"/>
              <a:gd name="connsiteX10-8951" fmla="*/ 232 w 306"/>
              <a:gd name="connsiteY10-8952" fmla="*/ 0 h 406"/>
              <a:gd name="connsiteX11-8953" fmla="*/ 242 w 306"/>
              <a:gd name="connsiteY11-8954" fmla="*/ 0 h 406"/>
              <a:gd name="connsiteX12-8955" fmla="*/ 253 w 306"/>
              <a:gd name="connsiteY12-8956" fmla="*/ 6 h 406"/>
              <a:gd name="connsiteX13-8957" fmla="*/ 264 w 306"/>
              <a:gd name="connsiteY13-8958" fmla="*/ 11 h 406"/>
              <a:gd name="connsiteX14-8959" fmla="*/ 269 w 306"/>
              <a:gd name="connsiteY14-8960" fmla="*/ 11 h 406"/>
              <a:gd name="connsiteX15-8961" fmla="*/ 279 w 306"/>
              <a:gd name="connsiteY15-8962" fmla="*/ 16 h 406"/>
              <a:gd name="connsiteX16-8963" fmla="*/ 285 w 306"/>
              <a:gd name="connsiteY16-8964" fmla="*/ 21 h 406"/>
              <a:gd name="connsiteX17-8965" fmla="*/ 290 w 306"/>
              <a:gd name="connsiteY17-8966" fmla="*/ 27 h 406"/>
              <a:gd name="connsiteX18-8967" fmla="*/ 295 w 306"/>
              <a:gd name="connsiteY18-8968" fmla="*/ 32 h 406"/>
              <a:gd name="connsiteX19-8969" fmla="*/ 300 w 306"/>
              <a:gd name="connsiteY19-8970" fmla="*/ 32 h 406"/>
              <a:gd name="connsiteX20-8971" fmla="*/ 300 w 306"/>
              <a:gd name="connsiteY20-8972" fmla="*/ 37 h 406"/>
              <a:gd name="connsiteX21-8973" fmla="*/ 300 w 306"/>
              <a:gd name="connsiteY21-8974" fmla="*/ 42 h 406"/>
              <a:gd name="connsiteX22-8975" fmla="*/ 306 w 306"/>
              <a:gd name="connsiteY22-8976" fmla="*/ 42 h 406"/>
              <a:gd name="connsiteX23-8977" fmla="*/ 300 w 306"/>
              <a:gd name="connsiteY23-8978" fmla="*/ 48 h 406"/>
              <a:gd name="connsiteX24-8979" fmla="*/ 300 w 306"/>
              <a:gd name="connsiteY24-8980" fmla="*/ 53 h 406"/>
              <a:gd name="connsiteX25-8981" fmla="*/ 295 w 306"/>
              <a:gd name="connsiteY25-8982" fmla="*/ 64 h 406"/>
              <a:gd name="connsiteX26-8983" fmla="*/ 290 w 306"/>
              <a:gd name="connsiteY26-8984" fmla="*/ 74 h 406"/>
              <a:gd name="connsiteX27-8985" fmla="*/ 279 w 306"/>
              <a:gd name="connsiteY27-8986" fmla="*/ 85 h 406"/>
              <a:gd name="connsiteX28-8987" fmla="*/ 274 w 306"/>
              <a:gd name="connsiteY28-8988" fmla="*/ 95 h 406"/>
              <a:gd name="connsiteX29-8989" fmla="*/ 258 w 306"/>
              <a:gd name="connsiteY29-8990" fmla="*/ 111 h 406"/>
              <a:gd name="connsiteX30-8991" fmla="*/ 248 w 306"/>
              <a:gd name="connsiteY30-8992" fmla="*/ 132 h 406"/>
              <a:gd name="connsiteX31-8993" fmla="*/ 216 w 306"/>
              <a:gd name="connsiteY31-8994" fmla="*/ 169 h 406"/>
              <a:gd name="connsiteX32-8995" fmla="*/ 190 w 306"/>
              <a:gd name="connsiteY32-8996" fmla="*/ 206 h 406"/>
              <a:gd name="connsiteX33-8997" fmla="*/ 163 w 306"/>
              <a:gd name="connsiteY33-8998" fmla="*/ 243 h 406"/>
              <a:gd name="connsiteX34-8999" fmla="*/ 137 w 306"/>
              <a:gd name="connsiteY34-9000" fmla="*/ 280 h 406"/>
              <a:gd name="connsiteX35-9001" fmla="*/ 121 w 306"/>
              <a:gd name="connsiteY35-9002" fmla="*/ 296 h 406"/>
              <a:gd name="connsiteX36-9003" fmla="*/ 111 w 306"/>
              <a:gd name="connsiteY36-9004" fmla="*/ 311 h 406"/>
              <a:gd name="connsiteX37-9005" fmla="*/ 100 w 306"/>
              <a:gd name="connsiteY37-9006" fmla="*/ 322 h 406"/>
              <a:gd name="connsiteX38-9007" fmla="*/ 95 w 306"/>
              <a:gd name="connsiteY38-9008" fmla="*/ 333 h 406"/>
              <a:gd name="connsiteX39-9009" fmla="*/ 90 w 306"/>
              <a:gd name="connsiteY39-9010" fmla="*/ 338 h 406"/>
              <a:gd name="connsiteX40-9011" fmla="*/ 84 w 306"/>
              <a:gd name="connsiteY40-9012" fmla="*/ 348 h 406"/>
              <a:gd name="connsiteX41-9013" fmla="*/ 84 w 306"/>
              <a:gd name="connsiteY41-9014" fmla="*/ 348 h 406"/>
              <a:gd name="connsiteX42-9015" fmla="*/ 84 w 306"/>
              <a:gd name="connsiteY42-9016" fmla="*/ 354 h 406"/>
              <a:gd name="connsiteX43-9017" fmla="*/ 90 w 306"/>
              <a:gd name="connsiteY43-9018" fmla="*/ 354 h 406"/>
              <a:gd name="connsiteX44-9019" fmla="*/ 95 w 306"/>
              <a:gd name="connsiteY44-9020" fmla="*/ 354 h 406"/>
              <a:gd name="connsiteX45-9021" fmla="*/ 100 w 306"/>
              <a:gd name="connsiteY45-9022" fmla="*/ 354 h 406"/>
              <a:gd name="connsiteX46-9023" fmla="*/ 111 w 306"/>
              <a:gd name="connsiteY46-9024" fmla="*/ 354 h 406"/>
              <a:gd name="connsiteX47-9025" fmla="*/ 121 w 306"/>
              <a:gd name="connsiteY47-9026" fmla="*/ 348 h 406"/>
              <a:gd name="connsiteX48-9027" fmla="*/ 137 w 306"/>
              <a:gd name="connsiteY48-9028" fmla="*/ 348 h 406"/>
              <a:gd name="connsiteX49-9029" fmla="*/ 153 w 306"/>
              <a:gd name="connsiteY49-9030" fmla="*/ 348 h 406"/>
              <a:gd name="connsiteX50-9031" fmla="*/ 174 w 306"/>
              <a:gd name="connsiteY50-9032" fmla="*/ 343 h 406"/>
              <a:gd name="connsiteX51-9033" fmla="*/ 184 w 306"/>
              <a:gd name="connsiteY51-9034" fmla="*/ 375 h 406"/>
              <a:gd name="connsiteX52-9035" fmla="*/ 163 w 306"/>
              <a:gd name="connsiteY52-9036" fmla="*/ 375 h 406"/>
              <a:gd name="connsiteX53-9037" fmla="*/ 148 w 306"/>
              <a:gd name="connsiteY53-9038" fmla="*/ 375 h 406"/>
              <a:gd name="connsiteX54-9039" fmla="*/ 137 w 306"/>
              <a:gd name="connsiteY54-9040" fmla="*/ 380 h 406"/>
              <a:gd name="connsiteX55-9041" fmla="*/ 121 w 306"/>
              <a:gd name="connsiteY55-9042" fmla="*/ 380 h 406"/>
              <a:gd name="connsiteX56-9043" fmla="*/ 111 w 306"/>
              <a:gd name="connsiteY56-9044" fmla="*/ 385 h 406"/>
              <a:gd name="connsiteX57-9045" fmla="*/ 100 w 306"/>
              <a:gd name="connsiteY57-9046" fmla="*/ 385 h 406"/>
              <a:gd name="connsiteX58-9047" fmla="*/ 90 w 306"/>
              <a:gd name="connsiteY58-9048" fmla="*/ 391 h 406"/>
              <a:gd name="connsiteX59-9049" fmla="*/ 84 w 306"/>
              <a:gd name="connsiteY59-9050" fmla="*/ 391 h 406"/>
              <a:gd name="connsiteX60-9051" fmla="*/ 69 w 306"/>
              <a:gd name="connsiteY60-9052" fmla="*/ 396 h 406"/>
              <a:gd name="connsiteX61-9053" fmla="*/ 53 w 306"/>
              <a:gd name="connsiteY61-9054" fmla="*/ 401 h 406"/>
              <a:gd name="connsiteX62-9055" fmla="*/ 48 w 306"/>
              <a:gd name="connsiteY62-9056" fmla="*/ 406 h 406"/>
              <a:gd name="connsiteX63-9057" fmla="*/ 37 w 306"/>
              <a:gd name="connsiteY63-9058" fmla="*/ 406 h 406"/>
              <a:gd name="connsiteX64-9059" fmla="*/ 32 w 306"/>
              <a:gd name="connsiteY64-9060" fmla="*/ 406 h 406"/>
              <a:gd name="connsiteX65-9061" fmla="*/ 26 w 306"/>
              <a:gd name="connsiteY65-9062" fmla="*/ 401 h 406"/>
              <a:gd name="connsiteX66-9063" fmla="*/ 21 w 306"/>
              <a:gd name="connsiteY66-9064" fmla="*/ 401 h 406"/>
              <a:gd name="connsiteX67-9065" fmla="*/ 16 w 306"/>
              <a:gd name="connsiteY67-9066" fmla="*/ 396 h 406"/>
              <a:gd name="connsiteX68-9067" fmla="*/ 11 w 306"/>
              <a:gd name="connsiteY68-9068" fmla="*/ 391 h 406"/>
              <a:gd name="connsiteX69-9069" fmla="*/ 5 w 306"/>
              <a:gd name="connsiteY69-9070" fmla="*/ 385 h 406"/>
              <a:gd name="connsiteX70-9071" fmla="*/ 0 w 306"/>
              <a:gd name="connsiteY70-9072" fmla="*/ 380 h 406"/>
              <a:gd name="connsiteX71-9073" fmla="*/ 0 w 306"/>
              <a:gd name="connsiteY71-9074" fmla="*/ 375 h 406"/>
              <a:gd name="connsiteX72-9075" fmla="*/ 0 w 306"/>
              <a:gd name="connsiteY72-9076" fmla="*/ 369 h 406"/>
              <a:gd name="connsiteX73-9077" fmla="*/ 0 w 306"/>
              <a:gd name="connsiteY73-9078" fmla="*/ 364 h 406"/>
              <a:gd name="connsiteX74-9079" fmla="*/ 5 w 306"/>
              <a:gd name="connsiteY74-9080" fmla="*/ 359 h 406"/>
              <a:gd name="connsiteX75-9081" fmla="*/ 11 w 306"/>
              <a:gd name="connsiteY75-9082" fmla="*/ 354 h 406"/>
              <a:gd name="connsiteX76-9083" fmla="*/ 21 w 306"/>
              <a:gd name="connsiteY76-9084" fmla="*/ 348 h 406"/>
              <a:gd name="connsiteX77-9085" fmla="*/ 26 w 306"/>
              <a:gd name="connsiteY77-9086" fmla="*/ 343 h 406"/>
              <a:gd name="connsiteX78-9087" fmla="*/ 32 w 306"/>
              <a:gd name="connsiteY78-9088" fmla="*/ 338 h 406"/>
              <a:gd name="connsiteX79-9089" fmla="*/ 42 w 306"/>
              <a:gd name="connsiteY79-9090" fmla="*/ 333 h 406"/>
              <a:gd name="connsiteX80-9091" fmla="*/ 53 w 306"/>
              <a:gd name="connsiteY80-9092" fmla="*/ 322 h 406"/>
              <a:gd name="connsiteX81-9093" fmla="*/ 58 w 306"/>
              <a:gd name="connsiteY81-9094" fmla="*/ 311 h 406"/>
              <a:gd name="connsiteX82-9095" fmla="*/ 69 w 306"/>
              <a:gd name="connsiteY82-9096" fmla="*/ 301 h 406"/>
              <a:gd name="connsiteX83-9097" fmla="*/ 79 w 306"/>
              <a:gd name="connsiteY83-9098" fmla="*/ 285 h 406"/>
              <a:gd name="connsiteX84-9099" fmla="*/ 95 w 306"/>
              <a:gd name="connsiteY84-9100" fmla="*/ 269 h 406"/>
              <a:gd name="connsiteX85-9101" fmla="*/ 116 w 306"/>
              <a:gd name="connsiteY85-9102" fmla="*/ 232 h 406"/>
              <a:gd name="connsiteX86-9103" fmla="*/ 142 w 306"/>
              <a:gd name="connsiteY86-9104" fmla="*/ 201 h 406"/>
              <a:gd name="connsiteX87-9105" fmla="*/ 163 w 306"/>
              <a:gd name="connsiteY87-9106" fmla="*/ 169 h 406"/>
              <a:gd name="connsiteX88-9107" fmla="*/ 184 w 306"/>
              <a:gd name="connsiteY88-9108" fmla="*/ 132 h 406"/>
              <a:gd name="connsiteX89-9109" fmla="*/ 190 w 306"/>
              <a:gd name="connsiteY89-9110" fmla="*/ 116 h 406"/>
              <a:gd name="connsiteX90-9111" fmla="*/ 200 w 306"/>
              <a:gd name="connsiteY90-9112" fmla="*/ 100 h 406"/>
              <a:gd name="connsiteX91-9113" fmla="*/ 206 w 306"/>
              <a:gd name="connsiteY91-9114" fmla="*/ 90 h 406"/>
              <a:gd name="connsiteX92-9115" fmla="*/ 211 w 306"/>
              <a:gd name="connsiteY92-9116" fmla="*/ 79 h 406"/>
              <a:gd name="connsiteX93-9117" fmla="*/ 216 w 306"/>
              <a:gd name="connsiteY93-9118" fmla="*/ 69 h 406"/>
              <a:gd name="connsiteX94-9119" fmla="*/ 221 w 306"/>
              <a:gd name="connsiteY94-9120" fmla="*/ 58 h 406"/>
              <a:gd name="connsiteX95-9121" fmla="*/ 221 w 306"/>
              <a:gd name="connsiteY95-9122" fmla="*/ 53 h 406"/>
              <a:gd name="connsiteX96-9123" fmla="*/ 227 w 306"/>
              <a:gd name="connsiteY96-9124" fmla="*/ 48 h 406"/>
              <a:gd name="connsiteX97-9125" fmla="*/ 227 w 306"/>
              <a:gd name="connsiteY97-9126" fmla="*/ 48 h 406"/>
              <a:gd name="connsiteX0-9127" fmla="*/ 227 w 306"/>
              <a:gd name="connsiteY0-9128" fmla="*/ 48 h 406"/>
              <a:gd name="connsiteX1-9129" fmla="*/ 227 w 306"/>
              <a:gd name="connsiteY1-9130" fmla="*/ 42 h 406"/>
              <a:gd name="connsiteX2-9131" fmla="*/ 227 w 306"/>
              <a:gd name="connsiteY2-9132" fmla="*/ 32 h 406"/>
              <a:gd name="connsiteX3-9133" fmla="*/ 227 w 306"/>
              <a:gd name="connsiteY3-9134" fmla="*/ 27 h 406"/>
              <a:gd name="connsiteX4-9135" fmla="*/ 221 w 306"/>
              <a:gd name="connsiteY4-9136" fmla="*/ 21 h 406"/>
              <a:gd name="connsiteX5-9137" fmla="*/ 216 w 306"/>
              <a:gd name="connsiteY5-9138" fmla="*/ 11 h 406"/>
              <a:gd name="connsiteX6-9139" fmla="*/ 216 w 306"/>
              <a:gd name="connsiteY6-9140" fmla="*/ 6 h 406"/>
              <a:gd name="connsiteX7-9141" fmla="*/ 221 w 306"/>
              <a:gd name="connsiteY7-9142" fmla="*/ 6 h 406"/>
              <a:gd name="connsiteX8-9143" fmla="*/ 221 w 306"/>
              <a:gd name="connsiteY8-9144" fmla="*/ 0 h 406"/>
              <a:gd name="connsiteX9-9145" fmla="*/ 227 w 306"/>
              <a:gd name="connsiteY9-9146" fmla="*/ 0 h 406"/>
              <a:gd name="connsiteX10-9147" fmla="*/ 232 w 306"/>
              <a:gd name="connsiteY10-9148" fmla="*/ 0 h 406"/>
              <a:gd name="connsiteX11-9149" fmla="*/ 242 w 306"/>
              <a:gd name="connsiteY11-9150" fmla="*/ 0 h 406"/>
              <a:gd name="connsiteX12-9151" fmla="*/ 253 w 306"/>
              <a:gd name="connsiteY12-9152" fmla="*/ 6 h 406"/>
              <a:gd name="connsiteX13-9153" fmla="*/ 264 w 306"/>
              <a:gd name="connsiteY13-9154" fmla="*/ 11 h 406"/>
              <a:gd name="connsiteX14-9155" fmla="*/ 269 w 306"/>
              <a:gd name="connsiteY14-9156" fmla="*/ 11 h 406"/>
              <a:gd name="connsiteX15-9157" fmla="*/ 279 w 306"/>
              <a:gd name="connsiteY15-9158" fmla="*/ 16 h 406"/>
              <a:gd name="connsiteX16-9159" fmla="*/ 285 w 306"/>
              <a:gd name="connsiteY16-9160" fmla="*/ 21 h 406"/>
              <a:gd name="connsiteX17-9161" fmla="*/ 290 w 306"/>
              <a:gd name="connsiteY17-9162" fmla="*/ 27 h 406"/>
              <a:gd name="connsiteX18-9163" fmla="*/ 295 w 306"/>
              <a:gd name="connsiteY18-9164" fmla="*/ 32 h 406"/>
              <a:gd name="connsiteX19-9165" fmla="*/ 300 w 306"/>
              <a:gd name="connsiteY19-9166" fmla="*/ 32 h 406"/>
              <a:gd name="connsiteX20-9167" fmla="*/ 300 w 306"/>
              <a:gd name="connsiteY20-9168" fmla="*/ 37 h 406"/>
              <a:gd name="connsiteX21-9169" fmla="*/ 300 w 306"/>
              <a:gd name="connsiteY21-9170" fmla="*/ 42 h 406"/>
              <a:gd name="connsiteX22-9171" fmla="*/ 306 w 306"/>
              <a:gd name="connsiteY22-9172" fmla="*/ 42 h 406"/>
              <a:gd name="connsiteX23-9173" fmla="*/ 300 w 306"/>
              <a:gd name="connsiteY23-9174" fmla="*/ 48 h 406"/>
              <a:gd name="connsiteX24-9175" fmla="*/ 300 w 306"/>
              <a:gd name="connsiteY24-9176" fmla="*/ 53 h 406"/>
              <a:gd name="connsiteX25-9177" fmla="*/ 295 w 306"/>
              <a:gd name="connsiteY25-9178" fmla="*/ 64 h 406"/>
              <a:gd name="connsiteX26-9179" fmla="*/ 290 w 306"/>
              <a:gd name="connsiteY26-9180" fmla="*/ 74 h 406"/>
              <a:gd name="connsiteX27-9181" fmla="*/ 279 w 306"/>
              <a:gd name="connsiteY27-9182" fmla="*/ 85 h 406"/>
              <a:gd name="connsiteX28-9183" fmla="*/ 274 w 306"/>
              <a:gd name="connsiteY28-9184" fmla="*/ 95 h 406"/>
              <a:gd name="connsiteX29-9185" fmla="*/ 258 w 306"/>
              <a:gd name="connsiteY29-9186" fmla="*/ 111 h 406"/>
              <a:gd name="connsiteX30-9187" fmla="*/ 248 w 306"/>
              <a:gd name="connsiteY30-9188" fmla="*/ 132 h 406"/>
              <a:gd name="connsiteX31-9189" fmla="*/ 216 w 306"/>
              <a:gd name="connsiteY31-9190" fmla="*/ 169 h 406"/>
              <a:gd name="connsiteX32-9191" fmla="*/ 190 w 306"/>
              <a:gd name="connsiteY32-9192" fmla="*/ 206 h 406"/>
              <a:gd name="connsiteX33-9193" fmla="*/ 163 w 306"/>
              <a:gd name="connsiteY33-9194" fmla="*/ 243 h 406"/>
              <a:gd name="connsiteX34-9195" fmla="*/ 137 w 306"/>
              <a:gd name="connsiteY34-9196" fmla="*/ 280 h 406"/>
              <a:gd name="connsiteX35-9197" fmla="*/ 121 w 306"/>
              <a:gd name="connsiteY35-9198" fmla="*/ 296 h 406"/>
              <a:gd name="connsiteX36-9199" fmla="*/ 111 w 306"/>
              <a:gd name="connsiteY36-9200" fmla="*/ 311 h 406"/>
              <a:gd name="connsiteX37-9201" fmla="*/ 100 w 306"/>
              <a:gd name="connsiteY37-9202" fmla="*/ 322 h 406"/>
              <a:gd name="connsiteX38-9203" fmla="*/ 95 w 306"/>
              <a:gd name="connsiteY38-9204" fmla="*/ 333 h 406"/>
              <a:gd name="connsiteX39-9205" fmla="*/ 90 w 306"/>
              <a:gd name="connsiteY39-9206" fmla="*/ 338 h 406"/>
              <a:gd name="connsiteX40-9207" fmla="*/ 84 w 306"/>
              <a:gd name="connsiteY40-9208" fmla="*/ 348 h 406"/>
              <a:gd name="connsiteX41-9209" fmla="*/ 84 w 306"/>
              <a:gd name="connsiteY41-9210" fmla="*/ 348 h 406"/>
              <a:gd name="connsiteX42-9211" fmla="*/ 84 w 306"/>
              <a:gd name="connsiteY42-9212" fmla="*/ 354 h 406"/>
              <a:gd name="connsiteX43-9213" fmla="*/ 90 w 306"/>
              <a:gd name="connsiteY43-9214" fmla="*/ 354 h 406"/>
              <a:gd name="connsiteX44-9215" fmla="*/ 95 w 306"/>
              <a:gd name="connsiteY44-9216" fmla="*/ 354 h 406"/>
              <a:gd name="connsiteX45-9217" fmla="*/ 100 w 306"/>
              <a:gd name="connsiteY45-9218" fmla="*/ 354 h 406"/>
              <a:gd name="connsiteX46-9219" fmla="*/ 111 w 306"/>
              <a:gd name="connsiteY46-9220" fmla="*/ 354 h 406"/>
              <a:gd name="connsiteX47-9221" fmla="*/ 121 w 306"/>
              <a:gd name="connsiteY47-9222" fmla="*/ 348 h 406"/>
              <a:gd name="connsiteX48-9223" fmla="*/ 137 w 306"/>
              <a:gd name="connsiteY48-9224" fmla="*/ 348 h 406"/>
              <a:gd name="connsiteX49-9225" fmla="*/ 153 w 306"/>
              <a:gd name="connsiteY49-9226" fmla="*/ 348 h 406"/>
              <a:gd name="connsiteX50-9227" fmla="*/ 184 w 306"/>
              <a:gd name="connsiteY50-9228" fmla="*/ 375 h 406"/>
              <a:gd name="connsiteX51-9229" fmla="*/ 163 w 306"/>
              <a:gd name="connsiteY51-9230" fmla="*/ 375 h 406"/>
              <a:gd name="connsiteX52-9231" fmla="*/ 148 w 306"/>
              <a:gd name="connsiteY52-9232" fmla="*/ 375 h 406"/>
              <a:gd name="connsiteX53-9233" fmla="*/ 137 w 306"/>
              <a:gd name="connsiteY53-9234" fmla="*/ 380 h 406"/>
              <a:gd name="connsiteX54-9235" fmla="*/ 121 w 306"/>
              <a:gd name="connsiteY54-9236" fmla="*/ 380 h 406"/>
              <a:gd name="connsiteX55-9237" fmla="*/ 111 w 306"/>
              <a:gd name="connsiteY55-9238" fmla="*/ 385 h 406"/>
              <a:gd name="connsiteX56-9239" fmla="*/ 100 w 306"/>
              <a:gd name="connsiteY56-9240" fmla="*/ 385 h 406"/>
              <a:gd name="connsiteX57-9241" fmla="*/ 90 w 306"/>
              <a:gd name="connsiteY57-9242" fmla="*/ 391 h 406"/>
              <a:gd name="connsiteX58-9243" fmla="*/ 84 w 306"/>
              <a:gd name="connsiteY58-9244" fmla="*/ 391 h 406"/>
              <a:gd name="connsiteX59-9245" fmla="*/ 69 w 306"/>
              <a:gd name="connsiteY59-9246" fmla="*/ 396 h 406"/>
              <a:gd name="connsiteX60-9247" fmla="*/ 53 w 306"/>
              <a:gd name="connsiteY60-9248" fmla="*/ 401 h 406"/>
              <a:gd name="connsiteX61-9249" fmla="*/ 48 w 306"/>
              <a:gd name="connsiteY61-9250" fmla="*/ 406 h 406"/>
              <a:gd name="connsiteX62-9251" fmla="*/ 37 w 306"/>
              <a:gd name="connsiteY62-9252" fmla="*/ 406 h 406"/>
              <a:gd name="connsiteX63-9253" fmla="*/ 32 w 306"/>
              <a:gd name="connsiteY63-9254" fmla="*/ 406 h 406"/>
              <a:gd name="connsiteX64-9255" fmla="*/ 26 w 306"/>
              <a:gd name="connsiteY64-9256" fmla="*/ 401 h 406"/>
              <a:gd name="connsiteX65-9257" fmla="*/ 21 w 306"/>
              <a:gd name="connsiteY65-9258" fmla="*/ 401 h 406"/>
              <a:gd name="connsiteX66-9259" fmla="*/ 16 w 306"/>
              <a:gd name="connsiteY66-9260" fmla="*/ 396 h 406"/>
              <a:gd name="connsiteX67-9261" fmla="*/ 11 w 306"/>
              <a:gd name="connsiteY67-9262" fmla="*/ 391 h 406"/>
              <a:gd name="connsiteX68-9263" fmla="*/ 5 w 306"/>
              <a:gd name="connsiteY68-9264" fmla="*/ 385 h 406"/>
              <a:gd name="connsiteX69-9265" fmla="*/ 0 w 306"/>
              <a:gd name="connsiteY69-9266" fmla="*/ 380 h 406"/>
              <a:gd name="connsiteX70-9267" fmla="*/ 0 w 306"/>
              <a:gd name="connsiteY70-9268" fmla="*/ 375 h 406"/>
              <a:gd name="connsiteX71-9269" fmla="*/ 0 w 306"/>
              <a:gd name="connsiteY71-9270" fmla="*/ 369 h 406"/>
              <a:gd name="connsiteX72-9271" fmla="*/ 0 w 306"/>
              <a:gd name="connsiteY72-9272" fmla="*/ 364 h 406"/>
              <a:gd name="connsiteX73-9273" fmla="*/ 5 w 306"/>
              <a:gd name="connsiteY73-9274" fmla="*/ 359 h 406"/>
              <a:gd name="connsiteX74-9275" fmla="*/ 11 w 306"/>
              <a:gd name="connsiteY74-9276" fmla="*/ 354 h 406"/>
              <a:gd name="connsiteX75-9277" fmla="*/ 21 w 306"/>
              <a:gd name="connsiteY75-9278" fmla="*/ 348 h 406"/>
              <a:gd name="connsiteX76-9279" fmla="*/ 26 w 306"/>
              <a:gd name="connsiteY76-9280" fmla="*/ 343 h 406"/>
              <a:gd name="connsiteX77-9281" fmla="*/ 32 w 306"/>
              <a:gd name="connsiteY77-9282" fmla="*/ 338 h 406"/>
              <a:gd name="connsiteX78-9283" fmla="*/ 42 w 306"/>
              <a:gd name="connsiteY78-9284" fmla="*/ 333 h 406"/>
              <a:gd name="connsiteX79-9285" fmla="*/ 53 w 306"/>
              <a:gd name="connsiteY79-9286" fmla="*/ 322 h 406"/>
              <a:gd name="connsiteX80-9287" fmla="*/ 58 w 306"/>
              <a:gd name="connsiteY80-9288" fmla="*/ 311 h 406"/>
              <a:gd name="connsiteX81-9289" fmla="*/ 69 w 306"/>
              <a:gd name="connsiteY81-9290" fmla="*/ 301 h 406"/>
              <a:gd name="connsiteX82-9291" fmla="*/ 79 w 306"/>
              <a:gd name="connsiteY82-9292" fmla="*/ 285 h 406"/>
              <a:gd name="connsiteX83-9293" fmla="*/ 95 w 306"/>
              <a:gd name="connsiteY83-9294" fmla="*/ 269 h 406"/>
              <a:gd name="connsiteX84-9295" fmla="*/ 116 w 306"/>
              <a:gd name="connsiteY84-9296" fmla="*/ 232 h 406"/>
              <a:gd name="connsiteX85-9297" fmla="*/ 142 w 306"/>
              <a:gd name="connsiteY85-9298" fmla="*/ 201 h 406"/>
              <a:gd name="connsiteX86-9299" fmla="*/ 163 w 306"/>
              <a:gd name="connsiteY86-9300" fmla="*/ 169 h 406"/>
              <a:gd name="connsiteX87-9301" fmla="*/ 184 w 306"/>
              <a:gd name="connsiteY87-9302" fmla="*/ 132 h 406"/>
              <a:gd name="connsiteX88-9303" fmla="*/ 190 w 306"/>
              <a:gd name="connsiteY88-9304" fmla="*/ 116 h 406"/>
              <a:gd name="connsiteX89-9305" fmla="*/ 200 w 306"/>
              <a:gd name="connsiteY89-9306" fmla="*/ 100 h 406"/>
              <a:gd name="connsiteX90-9307" fmla="*/ 206 w 306"/>
              <a:gd name="connsiteY90-9308" fmla="*/ 90 h 406"/>
              <a:gd name="connsiteX91-9309" fmla="*/ 211 w 306"/>
              <a:gd name="connsiteY91-9310" fmla="*/ 79 h 406"/>
              <a:gd name="connsiteX92-9311" fmla="*/ 216 w 306"/>
              <a:gd name="connsiteY92-9312" fmla="*/ 69 h 406"/>
              <a:gd name="connsiteX93-9313" fmla="*/ 221 w 306"/>
              <a:gd name="connsiteY93-9314" fmla="*/ 58 h 406"/>
              <a:gd name="connsiteX94-9315" fmla="*/ 221 w 306"/>
              <a:gd name="connsiteY94-9316" fmla="*/ 53 h 406"/>
              <a:gd name="connsiteX95-9317" fmla="*/ 227 w 306"/>
              <a:gd name="connsiteY95-9318" fmla="*/ 48 h 406"/>
              <a:gd name="connsiteX96-9319" fmla="*/ 227 w 306"/>
              <a:gd name="connsiteY96-9320" fmla="*/ 48 h 406"/>
              <a:gd name="connsiteX0-9321" fmla="*/ 227 w 306"/>
              <a:gd name="connsiteY0-9322" fmla="*/ 48 h 406"/>
              <a:gd name="connsiteX1-9323" fmla="*/ 227 w 306"/>
              <a:gd name="connsiteY1-9324" fmla="*/ 42 h 406"/>
              <a:gd name="connsiteX2-9325" fmla="*/ 227 w 306"/>
              <a:gd name="connsiteY2-9326" fmla="*/ 32 h 406"/>
              <a:gd name="connsiteX3-9327" fmla="*/ 227 w 306"/>
              <a:gd name="connsiteY3-9328" fmla="*/ 27 h 406"/>
              <a:gd name="connsiteX4-9329" fmla="*/ 221 w 306"/>
              <a:gd name="connsiteY4-9330" fmla="*/ 21 h 406"/>
              <a:gd name="connsiteX5-9331" fmla="*/ 216 w 306"/>
              <a:gd name="connsiteY5-9332" fmla="*/ 11 h 406"/>
              <a:gd name="connsiteX6-9333" fmla="*/ 216 w 306"/>
              <a:gd name="connsiteY6-9334" fmla="*/ 6 h 406"/>
              <a:gd name="connsiteX7-9335" fmla="*/ 221 w 306"/>
              <a:gd name="connsiteY7-9336" fmla="*/ 6 h 406"/>
              <a:gd name="connsiteX8-9337" fmla="*/ 221 w 306"/>
              <a:gd name="connsiteY8-9338" fmla="*/ 0 h 406"/>
              <a:gd name="connsiteX9-9339" fmla="*/ 227 w 306"/>
              <a:gd name="connsiteY9-9340" fmla="*/ 0 h 406"/>
              <a:gd name="connsiteX10-9341" fmla="*/ 232 w 306"/>
              <a:gd name="connsiteY10-9342" fmla="*/ 0 h 406"/>
              <a:gd name="connsiteX11-9343" fmla="*/ 242 w 306"/>
              <a:gd name="connsiteY11-9344" fmla="*/ 0 h 406"/>
              <a:gd name="connsiteX12-9345" fmla="*/ 253 w 306"/>
              <a:gd name="connsiteY12-9346" fmla="*/ 6 h 406"/>
              <a:gd name="connsiteX13-9347" fmla="*/ 264 w 306"/>
              <a:gd name="connsiteY13-9348" fmla="*/ 11 h 406"/>
              <a:gd name="connsiteX14-9349" fmla="*/ 269 w 306"/>
              <a:gd name="connsiteY14-9350" fmla="*/ 11 h 406"/>
              <a:gd name="connsiteX15-9351" fmla="*/ 279 w 306"/>
              <a:gd name="connsiteY15-9352" fmla="*/ 16 h 406"/>
              <a:gd name="connsiteX16-9353" fmla="*/ 285 w 306"/>
              <a:gd name="connsiteY16-9354" fmla="*/ 21 h 406"/>
              <a:gd name="connsiteX17-9355" fmla="*/ 290 w 306"/>
              <a:gd name="connsiteY17-9356" fmla="*/ 27 h 406"/>
              <a:gd name="connsiteX18-9357" fmla="*/ 295 w 306"/>
              <a:gd name="connsiteY18-9358" fmla="*/ 32 h 406"/>
              <a:gd name="connsiteX19-9359" fmla="*/ 300 w 306"/>
              <a:gd name="connsiteY19-9360" fmla="*/ 32 h 406"/>
              <a:gd name="connsiteX20-9361" fmla="*/ 300 w 306"/>
              <a:gd name="connsiteY20-9362" fmla="*/ 37 h 406"/>
              <a:gd name="connsiteX21-9363" fmla="*/ 300 w 306"/>
              <a:gd name="connsiteY21-9364" fmla="*/ 42 h 406"/>
              <a:gd name="connsiteX22-9365" fmla="*/ 306 w 306"/>
              <a:gd name="connsiteY22-9366" fmla="*/ 42 h 406"/>
              <a:gd name="connsiteX23-9367" fmla="*/ 300 w 306"/>
              <a:gd name="connsiteY23-9368" fmla="*/ 48 h 406"/>
              <a:gd name="connsiteX24-9369" fmla="*/ 300 w 306"/>
              <a:gd name="connsiteY24-9370" fmla="*/ 53 h 406"/>
              <a:gd name="connsiteX25-9371" fmla="*/ 295 w 306"/>
              <a:gd name="connsiteY25-9372" fmla="*/ 64 h 406"/>
              <a:gd name="connsiteX26-9373" fmla="*/ 290 w 306"/>
              <a:gd name="connsiteY26-9374" fmla="*/ 74 h 406"/>
              <a:gd name="connsiteX27-9375" fmla="*/ 279 w 306"/>
              <a:gd name="connsiteY27-9376" fmla="*/ 85 h 406"/>
              <a:gd name="connsiteX28-9377" fmla="*/ 274 w 306"/>
              <a:gd name="connsiteY28-9378" fmla="*/ 95 h 406"/>
              <a:gd name="connsiteX29-9379" fmla="*/ 258 w 306"/>
              <a:gd name="connsiteY29-9380" fmla="*/ 111 h 406"/>
              <a:gd name="connsiteX30-9381" fmla="*/ 248 w 306"/>
              <a:gd name="connsiteY30-9382" fmla="*/ 132 h 406"/>
              <a:gd name="connsiteX31-9383" fmla="*/ 216 w 306"/>
              <a:gd name="connsiteY31-9384" fmla="*/ 169 h 406"/>
              <a:gd name="connsiteX32-9385" fmla="*/ 190 w 306"/>
              <a:gd name="connsiteY32-9386" fmla="*/ 206 h 406"/>
              <a:gd name="connsiteX33-9387" fmla="*/ 163 w 306"/>
              <a:gd name="connsiteY33-9388" fmla="*/ 243 h 406"/>
              <a:gd name="connsiteX34-9389" fmla="*/ 137 w 306"/>
              <a:gd name="connsiteY34-9390" fmla="*/ 280 h 406"/>
              <a:gd name="connsiteX35-9391" fmla="*/ 121 w 306"/>
              <a:gd name="connsiteY35-9392" fmla="*/ 296 h 406"/>
              <a:gd name="connsiteX36-9393" fmla="*/ 111 w 306"/>
              <a:gd name="connsiteY36-9394" fmla="*/ 311 h 406"/>
              <a:gd name="connsiteX37-9395" fmla="*/ 100 w 306"/>
              <a:gd name="connsiteY37-9396" fmla="*/ 322 h 406"/>
              <a:gd name="connsiteX38-9397" fmla="*/ 95 w 306"/>
              <a:gd name="connsiteY38-9398" fmla="*/ 333 h 406"/>
              <a:gd name="connsiteX39-9399" fmla="*/ 90 w 306"/>
              <a:gd name="connsiteY39-9400" fmla="*/ 338 h 406"/>
              <a:gd name="connsiteX40-9401" fmla="*/ 84 w 306"/>
              <a:gd name="connsiteY40-9402" fmla="*/ 348 h 406"/>
              <a:gd name="connsiteX41-9403" fmla="*/ 84 w 306"/>
              <a:gd name="connsiteY41-9404" fmla="*/ 348 h 406"/>
              <a:gd name="connsiteX42-9405" fmla="*/ 84 w 306"/>
              <a:gd name="connsiteY42-9406" fmla="*/ 354 h 406"/>
              <a:gd name="connsiteX43-9407" fmla="*/ 90 w 306"/>
              <a:gd name="connsiteY43-9408" fmla="*/ 354 h 406"/>
              <a:gd name="connsiteX44-9409" fmla="*/ 95 w 306"/>
              <a:gd name="connsiteY44-9410" fmla="*/ 354 h 406"/>
              <a:gd name="connsiteX45-9411" fmla="*/ 100 w 306"/>
              <a:gd name="connsiteY45-9412" fmla="*/ 354 h 406"/>
              <a:gd name="connsiteX46-9413" fmla="*/ 111 w 306"/>
              <a:gd name="connsiteY46-9414" fmla="*/ 354 h 406"/>
              <a:gd name="connsiteX47-9415" fmla="*/ 121 w 306"/>
              <a:gd name="connsiteY47-9416" fmla="*/ 348 h 406"/>
              <a:gd name="connsiteX48-9417" fmla="*/ 137 w 306"/>
              <a:gd name="connsiteY48-9418" fmla="*/ 348 h 406"/>
              <a:gd name="connsiteX49-9419" fmla="*/ 184 w 306"/>
              <a:gd name="connsiteY49-9420" fmla="*/ 375 h 406"/>
              <a:gd name="connsiteX50-9421" fmla="*/ 163 w 306"/>
              <a:gd name="connsiteY50-9422" fmla="*/ 375 h 406"/>
              <a:gd name="connsiteX51-9423" fmla="*/ 148 w 306"/>
              <a:gd name="connsiteY51-9424" fmla="*/ 375 h 406"/>
              <a:gd name="connsiteX52-9425" fmla="*/ 137 w 306"/>
              <a:gd name="connsiteY52-9426" fmla="*/ 380 h 406"/>
              <a:gd name="connsiteX53-9427" fmla="*/ 121 w 306"/>
              <a:gd name="connsiteY53-9428" fmla="*/ 380 h 406"/>
              <a:gd name="connsiteX54-9429" fmla="*/ 111 w 306"/>
              <a:gd name="connsiteY54-9430" fmla="*/ 385 h 406"/>
              <a:gd name="connsiteX55-9431" fmla="*/ 100 w 306"/>
              <a:gd name="connsiteY55-9432" fmla="*/ 385 h 406"/>
              <a:gd name="connsiteX56-9433" fmla="*/ 90 w 306"/>
              <a:gd name="connsiteY56-9434" fmla="*/ 391 h 406"/>
              <a:gd name="connsiteX57-9435" fmla="*/ 84 w 306"/>
              <a:gd name="connsiteY57-9436" fmla="*/ 391 h 406"/>
              <a:gd name="connsiteX58-9437" fmla="*/ 69 w 306"/>
              <a:gd name="connsiteY58-9438" fmla="*/ 396 h 406"/>
              <a:gd name="connsiteX59-9439" fmla="*/ 53 w 306"/>
              <a:gd name="connsiteY59-9440" fmla="*/ 401 h 406"/>
              <a:gd name="connsiteX60-9441" fmla="*/ 48 w 306"/>
              <a:gd name="connsiteY60-9442" fmla="*/ 406 h 406"/>
              <a:gd name="connsiteX61-9443" fmla="*/ 37 w 306"/>
              <a:gd name="connsiteY61-9444" fmla="*/ 406 h 406"/>
              <a:gd name="connsiteX62-9445" fmla="*/ 32 w 306"/>
              <a:gd name="connsiteY62-9446" fmla="*/ 406 h 406"/>
              <a:gd name="connsiteX63-9447" fmla="*/ 26 w 306"/>
              <a:gd name="connsiteY63-9448" fmla="*/ 401 h 406"/>
              <a:gd name="connsiteX64-9449" fmla="*/ 21 w 306"/>
              <a:gd name="connsiteY64-9450" fmla="*/ 401 h 406"/>
              <a:gd name="connsiteX65-9451" fmla="*/ 16 w 306"/>
              <a:gd name="connsiteY65-9452" fmla="*/ 396 h 406"/>
              <a:gd name="connsiteX66-9453" fmla="*/ 11 w 306"/>
              <a:gd name="connsiteY66-9454" fmla="*/ 391 h 406"/>
              <a:gd name="connsiteX67-9455" fmla="*/ 5 w 306"/>
              <a:gd name="connsiteY67-9456" fmla="*/ 385 h 406"/>
              <a:gd name="connsiteX68-9457" fmla="*/ 0 w 306"/>
              <a:gd name="connsiteY68-9458" fmla="*/ 380 h 406"/>
              <a:gd name="connsiteX69-9459" fmla="*/ 0 w 306"/>
              <a:gd name="connsiteY69-9460" fmla="*/ 375 h 406"/>
              <a:gd name="connsiteX70-9461" fmla="*/ 0 w 306"/>
              <a:gd name="connsiteY70-9462" fmla="*/ 369 h 406"/>
              <a:gd name="connsiteX71-9463" fmla="*/ 0 w 306"/>
              <a:gd name="connsiteY71-9464" fmla="*/ 364 h 406"/>
              <a:gd name="connsiteX72-9465" fmla="*/ 5 w 306"/>
              <a:gd name="connsiteY72-9466" fmla="*/ 359 h 406"/>
              <a:gd name="connsiteX73-9467" fmla="*/ 11 w 306"/>
              <a:gd name="connsiteY73-9468" fmla="*/ 354 h 406"/>
              <a:gd name="connsiteX74-9469" fmla="*/ 21 w 306"/>
              <a:gd name="connsiteY74-9470" fmla="*/ 348 h 406"/>
              <a:gd name="connsiteX75-9471" fmla="*/ 26 w 306"/>
              <a:gd name="connsiteY75-9472" fmla="*/ 343 h 406"/>
              <a:gd name="connsiteX76-9473" fmla="*/ 32 w 306"/>
              <a:gd name="connsiteY76-9474" fmla="*/ 338 h 406"/>
              <a:gd name="connsiteX77-9475" fmla="*/ 42 w 306"/>
              <a:gd name="connsiteY77-9476" fmla="*/ 333 h 406"/>
              <a:gd name="connsiteX78-9477" fmla="*/ 53 w 306"/>
              <a:gd name="connsiteY78-9478" fmla="*/ 322 h 406"/>
              <a:gd name="connsiteX79-9479" fmla="*/ 58 w 306"/>
              <a:gd name="connsiteY79-9480" fmla="*/ 311 h 406"/>
              <a:gd name="connsiteX80-9481" fmla="*/ 69 w 306"/>
              <a:gd name="connsiteY80-9482" fmla="*/ 301 h 406"/>
              <a:gd name="connsiteX81-9483" fmla="*/ 79 w 306"/>
              <a:gd name="connsiteY81-9484" fmla="*/ 285 h 406"/>
              <a:gd name="connsiteX82-9485" fmla="*/ 95 w 306"/>
              <a:gd name="connsiteY82-9486" fmla="*/ 269 h 406"/>
              <a:gd name="connsiteX83-9487" fmla="*/ 116 w 306"/>
              <a:gd name="connsiteY83-9488" fmla="*/ 232 h 406"/>
              <a:gd name="connsiteX84-9489" fmla="*/ 142 w 306"/>
              <a:gd name="connsiteY84-9490" fmla="*/ 201 h 406"/>
              <a:gd name="connsiteX85-9491" fmla="*/ 163 w 306"/>
              <a:gd name="connsiteY85-9492" fmla="*/ 169 h 406"/>
              <a:gd name="connsiteX86-9493" fmla="*/ 184 w 306"/>
              <a:gd name="connsiteY86-9494" fmla="*/ 132 h 406"/>
              <a:gd name="connsiteX87-9495" fmla="*/ 190 w 306"/>
              <a:gd name="connsiteY87-9496" fmla="*/ 116 h 406"/>
              <a:gd name="connsiteX88-9497" fmla="*/ 200 w 306"/>
              <a:gd name="connsiteY88-9498" fmla="*/ 100 h 406"/>
              <a:gd name="connsiteX89-9499" fmla="*/ 206 w 306"/>
              <a:gd name="connsiteY89-9500" fmla="*/ 90 h 406"/>
              <a:gd name="connsiteX90-9501" fmla="*/ 211 w 306"/>
              <a:gd name="connsiteY90-9502" fmla="*/ 79 h 406"/>
              <a:gd name="connsiteX91-9503" fmla="*/ 216 w 306"/>
              <a:gd name="connsiteY91-9504" fmla="*/ 69 h 406"/>
              <a:gd name="connsiteX92-9505" fmla="*/ 221 w 306"/>
              <a:gd name="connsiteY92-9506" fmla="*/ 58 h 406"/>
              <a:gd name="connsiteX93-9507" fmla="*/ 221 w 306"/>
              <a:gd name="connsiteY93-9508" fmla="*/ 53 h 406"/>
              <a:gd name="connsiteX94-9509" fmla="*/ 227 w 306"/>
              <a:gd name="connsiteY94-9510" fmla="*/ 48 h 406"/>
              <a:gd name="connsiteX95-9511" fmla="*/ 227 w 306"/>
              <a:gd name="connsiteY95-9512" fmla="*/ 48 h 406"/>
              <a:gd name="connsiteX0-9513" fmla="*/ 227 w 306"/>
              <a:gd name="connsiteY0-9514" fmla="*/ 48 h 406"/>
              <a:gd name="connsiteX1-9515" fmla="*/ 227 w 306"/>
              <a:gd name="connsiteY1-9516" fmla="*/ 42 h 406"/>
              <a:gd name="connsiteX2-9517" fmla="*/ 227 w 306"/>
              <a:gd name="connsiteY2-9518" fmla="*/ 32 h 406"/>
              <a:gd name="connsiteX3-9519" fmla="*/ 227 w 306"/>
              <a:gd name="connsiteY3-9520" fmla="*/ 27 h 406"/>
              <a:gd name="connsiteX4-9521" fmla="*/ 221 w 306"/>
              <a:gd name="connsiteY4-9522" fmla="*/ 21 h 406"/>
              <a:gd name="connsiteX5-9523" fmla="*/ 216 w 306"/>
              <a:gd name="connsiteY5-9524" fmla="*/ 11 h 406"/>
              <a:gd name="connsiteX6-9525" fmla="*/ 216 w 306"/>
              <a:gd name="connsiteY6-9526" fmla="*/ 6 h 406"/>
              <a:gd name="connsiteX7-9527" fmla="*/ 221 w 306"/>
              <a:gd name="connsiteY7-9528" fmla="*/ 6 h 406"/>
              <a:gd name="connsiteX8-9529" fmla="*/ 221 w 306"/>
              <a:gd name="connsiteY8-9530" fmla="*/ 0 h 406"/>
              <a:gd name="connsiteX9-9531" fmla="*/ 227 w 306"/>
              <a:gd name="connsiteY9-9532" fmla="*/ 0 h 406"/>
              <a:gd name="connsiteX10-9533" fmla="*/ 232 w 306"/>
              <a:gd name="connsiteY10-9534" fmla="*/ 0 h 406"/>
              <a:gd name="connsiteX11-9535" fmla="*/ 242 w 306"/>
              <a:gd name="connsiteY11-9536" fmla="*/ 0 h 406"/>
              <a:gd name="connsiteX12-9537" fmla="*/ 253 w 306"/>
              <a:gd name="connsiteY12-9538" fmla="*/ 6 h 406"/>
              <a:gd name="connsiteX13-9539" fmla="*/ 264 w 306"/>
              <a:gd name="connsiteY13-9540" fmla="*/ 11 h 406"/>
              <a:gd name="connsiteX14-9541" fmla="*/ 269 w 306"/>
              <a:gd name="connsiteY14-9542" fmla="*/ 11 h 406"/>
              <a:gd name="connsiteX15-9543" fmla="*/ 279 w 306"/>
              <a:gd name="connsiteY15-9544" fmla="*/ 16 h 406"/>
              <a:gd name="connsiteX16-9545" fmla="*/ 285 w 306"/>
              <a:gd name="connsiteY16-9546" fmla="*/ 21 h 406"/>
              <a:gd name="connsiteX17-9547" fmla="*/ 290 w 306"/>
              <a:gd name="connsiteY17-9548" fmla="*/ 27 h 406"/>
              <a:gd name="connsiteX18-9549" fmla="*/ 295 w 306"/>
              <a:gd name="connsiteY18-9550" fmla="*/ 32 h 406"/>
              <a:gd name="connsiteX19-9551" fmla="*/ 300 w 306"/>
              <a:gd name="connsiteY19-9552" fmla="*/ 32 h 406"/>
              <a:gd name="connsiteX20-9553" fmla="*/ 300 w 306"/>
              <a:gd name="connsiteY20-9554" fmla="*/ 37 h 406"/>
              <a:gd name="connsiteX21-9555" fmla="*/ 300 w 306"/>
              <a:gd name="connsiteY21-9556" fmla="*/ 42 h 406"/>
              <a:gd name="connsiteX22-9557" fmla="*/ 306 w 306"/>
              <a:gd name="connsiteY22-9558" fmla="*/ 42 h 406"/>
              <a:gd name="connsiteX23-9559" fmla="*/ 300 w 306"/>
              <a:gd name="connsiteY23-9560" fmla="*/ 48 h 406"/>
              <a:gd name="connsiteX24-9561" fmla="*/ 300 w 306"/>
              <a:gd name="connsiteY24-9562" fmla="*/ 53 h 406"/>
              <a:gd name="connsiteX25-9563" fmla="*/ 295 w 306"/>
              <a:gd name="connsiteY25-9564" fmla="*/ 64 h 406"/>
              <a:gd name="connsiteX26-9565" fmla="*/ 290 w 306"/>
              <a:gd name="connsiteY26-9566" fmla="*/ 74 h 406"/>
              <a:gd name="connsiteX27-9567" fmla="*/ 279 w 306"/>
              <a:gd name="connsiteY27-9568" fmla="*/ 85 h 406"/>
              <a:gd name="connsiteX28-9569" fmla="*/ 274 w 306"/>
              <a:gd name="connsiteY28-9570" fmla="*/ 95 h 406"/>
              <a:gd name="connsiteX29-9571" fmla="*/ 258 w 306"/>
              <a:gd name="connsiteY29-9572" fmla="*/ 111 h 406"/>
              <a:gd name="connsiteX30-9573" fmla="*/ 248 w 306"/>
              <a:gd name="connsiteY30-9574" fmla="*/ 132 h 406"/>
              <a:gd name="connsiteX31-9575" fmla="*/ 216 w 306"/>
              <a:gd name="connsiteY31-9576" fmla="*/ 169 h 406"/>
              <a:gd name="connsiteX32-9577" fmla="*/ 190 w 306"/>
              <a:gd name="connsiteY32-9578" fmla="*/ 206 h 406"/>
              <a:gd name="connsiteX33-9579" fmla="*/ 163 w 306"/>
              <a:gd name="connsiteY33-9580" fmla="*/ 243 h 406"/>
              <a:gd name="connsiteX34-9581" fmla="*/ 137 w 306"/>
              <a:gd name="connsiteY34-9582" fmla="*/ 280 h 406"/>
              <a:gd name="connsiteX35-9583" fmla="*/ 121 w 306"/>
              <a:gd name="connsiteY35-9584" fmla="*/ 296 h 406"/>
              <a:gd name="connsiteX36-9585" fmla="*/ 111 w 306"/>
              <a:gd name="connsiteY36-9586" fmla="*/ 311 h 406"/>
              <a:gd name="connsiteX37-9587" fmla="*/ 100 w 306"/>
              <a:gd name="connsiteY37-9588" fmla="*/ 322 h 406"/>
              <a:gd name="connsiteX38-9589" fmla="*/ 95 w 306"/>
              <a:gd name="connsiteY38-9590" fmla="*/ 333 h 406"/>
              <a:gd name="connsiteX39-9591" fmla="*/ 90 w 306"/>
              <a:gd name="connsiteY39-9592" fmla="*/ 338 h 406"/>
              <a:gd name="connsiteX40-9593" fmla="*/ 84 w 306"/>
              <a:gd name="connsiteY40-9594" fmla="*/ 348 h 406"/>
              <a:gd name="connsiteX41-9595" fmla="*/ 84 w 306"/>
              <a:gd name="connsiteY41-9596" fmla="*/ 348 h 406"/>
              <a:gd name="connsiteX42-9597" fmla="*/ 84 w 306"/>
              <a:gd name="connsiteY42-9598" fmla="*/ 354 h 406"/>
              <a:gd name="connsiteX43-9599" fmla="*/ 90 w 306"/>
              <a:gd name="connsiteY43-9600" fmla="*/ 354 h 406"/>
              <a:gd name="connsiteX44-9601" fmla="*/ 95 w 306"/>
              <a:gd name="connsiteY44-9602" fmla="*/ 354 h 406"/>
              <a:gd name="connsiteX45-9603" fmla="*/ 100 w 306"/>
              <a:gd name="connsiteY45-9604" fmla="*/ 354 h 406"/>
              <a:gd name="connsiteX46-9605" fmla="*/ 111 w 306"/>
              <a:gd name="connsiteY46-9606" fmla="*/ 354 h 406"/>
              <a:gd name="connsiteX47-9607" fmla="*/ 121 w 306"/>
              <a:gd name="connsiteY47-9608" fmla="*/ 348 h 406"/>
              <a:gd name="connsiteX48-9609" fmla="*/ 184 w 306"/>
              <a:gd name="connsiteY48-9610" fmla="*/ 375 h 406"/>
              <a:gd name="connsiteX49-9611" fmla="*/ 163 w 306"/>
              <a:gd name="connsiteY49-9612" fmla="*/ 375 h 406"/>
              <a:gd name="connsiteX50-9613" fmla="*/ 148 w 306"/>
              <a:gd name="connsiteY50-9614" fmla="*/ 375 h 406"/>
              <a:gd name="connsiteX51-9615" fmla="*/ 137 w 306"/>
              <a:gd name="connsiteY51-9616" fmla="*/ 380 h 406"/>
              <a:gd name="connsiteX52-9617" fmla="*/ 121 w 306"/>
              <a:gd name="connsiteY52-9618" fmla="*/ 380 h 406"/>
              <a:gd name="connsiteX53-9619" fmla="*/ 111 w 306"/>
              <a:gd name="connsiteY53-9620" fmla="*/ 385 h 406"/>
              <a:gd name="connsiteX54-9621" fmla="*/ 100 w 306"/>
              <a:gd name="connsiteY54-9622" fmla="*/ 385 h 406"/>
              <a:gd name="connsiteX55-9623" fmla="*/ 90 w 306"/>
              <a:gd name="connsiteY55-9624" fmla="*/ 391 h 406"/>
              <a:gd name="connsiteX56-9625" fmla="*/ 84 w 306"/>
              <a:gd name="connsiteY56-9626" fmla="*/ 391 h 406"/>
              <a:gd name="connsiteX57-9627" fmla="*/ 69 w 306"/>
              <a:gd name="connsiteY57-9628" fmla="*/ 396 h 406"/>
              <a:gd name="connsiteX58-9629" fmla="*/ 53 w 306"/>
              <a:gd name="connsiteY58-9630" fmla="*/ 401 h 406"/>
              <a:gd name="connsiteX59-9631" fmla="*/ 48 w 306"/>
              <a:gd name="connsiteY59-9632" fmla="*/ 406 h 406"/>
              <a:gd name="connsiteX60-9633" fmla="*/ 37 w 306"/>
              <a:gd name="connsiteY60-9634" fmla="*/ 406 h 406"/>
              <a:gd name="connsiteX61-9635" fmla="*/ 32 w 306"/>
              <a:gd name="connsiteY61-9636" fmla="*/ 406 h 406"/>
              <a:gd name="connsiteX62-9637" fmla="*/ 26 w 306"/>
              <a:gd name="connsiteY62-9638" fmla="*/ 401 h 406"/>
              <a:gd name="connsiteX63-9639" fmla="*/ 21 w 306"/>
              <a:gd name="connsiteY63-9640" fmla="*/ 401 h 406"/>
              <a:gd name="connsiteX64-9641" fmla="*/ 16 w 306"/>
              <a:gd name="connsiteY64-9642" fmla="*/ 396 h 406"/>
              <a:gd name="connsiteX65-9643" fmla="*/ 11 w 306"/>
              <a:gd name="connsiteY65-9644" fmla="*/ 391 h 406"/>
              <a:gd name="connsiteX66-9645" fmla="*/ 5 w 306"/>
              <a:gd name="connsiteY66-9646" fmla="*/ 385 h 406"/>
              <a:gd name="connsiteX67-9647" fmla="*/ 0 w 306"/>
              <a:gd name="connsiteY67-9648" fmla="*/ 380 h 406"/>
              <a:gd name="connsiteX68-9649" fmla="*/ 0 w 306"/>
              <a:gd name="connsiteY68-9650" fmla="*/ 375 h 406"/>
              <a:gd name="connsiteX69-9651" fmla="*/ 0 w 306"/>
              <a:gd name="connsiteY69-9652" fmla="*/ 369 h 406"/>
              <a:gd name="connsiteX70-9653" fmla="*/ 0 w 306"/>
              <a:gd name="connsiteY70-9654" fmla="*/ 364 h 406"/>
              <a:gd name="connsiteX71-9655" fmla="*/ 5 w 306"/>
              <a:gd name="connsiteY71-9656" fmla="*/ 359 h 406"/>
              <a:gd name="connsiteX72-9657" fmla="*/ 11 w 306"/>
              <a:gd name="connsiteY72-9658" fmla="*/ 354 h 406"/>
              <a:gd name="connsiteX73-9659" fmla="*/ 21 w 306"/>
              <a:gd name="connsiteY73-9660" fmla="*/ 348 h 406"/>
              <a:gd name="connsiteX74-9661" fmla="*/ 26 w 306"/>
              <a:gd name="connsiteY74-9662" fmla="*/ 343 h 406"/>
              <a:gd name="connsiteX75-9663" fmla="*/ 32 w 306"/>
              <a:gd name="connsiteY75-9664" fmla="*/ 338 h 406"/>
              <a:gd name="connsiteX76-9665" fmla="*/ 42 w 306"/>
              <a:gd name="connsiteY76-9666" fmla="*/ 333 h 406"/>
              <a:gd name="connsiteX77-9667" fmla="*/ 53 w 306"/>
              <a:gd name="connsiteY77-9668" fmla="*/ 322 h 406"/>
              <a:gd name="connsiteX78-9669" fmla="*/ 58 w 306"/>
              <a:gd name="connsiteY78-9670" fmla="*/ 311 h 406"/>
              <a:gd name="connsiteX79-9671" fmla="*/ 69 w 306"/>
              <a:gd name="connsiteY79-9672" fmla="*/ 301 h 406"/>
              <a:gd name="connsiteX80-9673" fmla="*/ 79 w 306"/>
              <a:gd name="connsiteY80-9674" fmla="*/ 285 h 406"/>
              <a:gd name="connsiteX81-9675" fmla="*/ 95 w 306"/>
              <a:gd name="connsiteY81-9676" fmla="*/ 269 h 406"/>
              <a:gd name="connsiteX82-9677" fmla="*/ 116 w 306"/>
              <a:gd name="connsiteY82-9678" fmla="*/ 232 h 406"/>
              <a:gd name="connsiteX83-9679" fmla="*/ 142 w 306"/>
              <a:gd name="connsiteY83-9680" fmla="*/ 201 h 406"/>
              <a:gd name="connsiteX84-9681" fmla="*/ 163 w 306"/>
              <a:gd name="connsiteY84-9682" fmla="*/ 169 h 406"/>
              <a:gd name="connsiteX85-9683" fmla="*/ 184 w 306"/>
              <a:gd name="connsiteY85-9684" fmla="*/ 132 h 406"/>
              <a:gd name="connsiteX86-9685" fmla="*/ 190 w 306"/>
              <a:gd name="connsiteY86-9686" fmla="*/ 116 h 406"/>
              <a:gd name="connsiteX87-9687" fmla="*/ 200 w 306"/>
              <a:gd name="connsiteY87-9688" fmla="*/ 100 h 406"/>
              <a:gd name="connsiteX88-9689" fmla="*/ 206 w 306"/>
              <a:gd name="connsiteY88-9690" fmla="*/ 90 h 406"/>
              <a:gd name="connsiteX89-9691" fmla="*/ 211 w 306"/>
              <a:gd name="connsiteY89-9692" fmla="*/ 79 h 406"/>
              <a:gd name="connsiteX90-9693" fmla="*/ 216 w 306"/>
              <a:gd name="connsiteY90-9694" fmla="*/ 69 h 406"/>
              <a:gd name="connsiteX91-9695" fmla="*/ 221 w 306"/>
              <a:gd name="connsiteY91-9696" fmla="*/ 58 h 406"/>
              <a:gd name="connsiteX92-9697" fmla="*/ 221 w 306"/>
              <a:gd name="connsiteY92-9698" fmla="*/ 53 h 406"/>
              <a:gd name="connsiteX93-9699" fmla="*/ 227 w 306"/>
              <a:gd name="connsiteY93-9700" fmla="*/ 48 h 406"/>
              <a:gd name="connsiteX94-9701" fmla="*/ 227 w 306"/>
              <a:gd name="connsiteY94-9702" fmla="*/ 48 h 406"/>
              <a:gd name="connsiteX0-9703" fmla="*/ 227 w 306"/>
              <a:gd name="connsiteY0-9704" fmla="*/ 48 h 406"/>
              <a:gd name="connsiteX1-9705" fmla="*/ 227 w 306"/>
              <a:gd name="connsiteY1-9706" fmla="*/ 42 h 406"/>
              <a:gd name="connsiteX2-9707" fmla="*/ 227 w 306"/>
              <a:gd name="connsiteY2-9708" fmla="*/ 32 h 406"/>
              <a:gd name="connsiteX3-9709" fmla="*/ 227 w 306"/>
              <a:gd name="connsiteY3-9710" fmla="*/ 27 h 406"/>
              <a:gd name="connsiteX4-9711" fmla="*/ 221 w 306"/>
              <a:gd name="connsiteY4-9712" fmla="*/ 21 h 406"/>
              <a:gd name="connsiteX5-9713" fmla="*/ 216 w 306"/>
              <a:gd name="connsiteY5-9714" fmla="*/ 11 h 406"/>
              <a:gd name="connsiteX6-9715" fmla="*/ 216 w 306"/>
              <a:gd name="connsiteY6-9716" fmla="*/ 6 h 406"/>
              <a:gd name="connsiteX7-9717" fmla="*/ 221 w 306"/>
              <a:gd name="connsiteY7-9718" fmla="*/ 6 h 406"/>
              <a:gd name="connsiteX8-9719" fmla="*/ 221 w 306"/>
              <a:gd name="connsiteY8-9720" fmla="*/ 0 h 406"/>
              <a:gd name="connsiteX9-9721" fmla="*/ 227 w 306"/>
              <a:gd name="connsiteY9-9722" fmla="*/ 0 h 406"/>
              <a:gd name="connsiteX10-9723" fmla="*/ 232 w 306"/>
              <a:gd name="connsiteY10-9724" fmla="*/ 0 h 406"/>
              <a:gd name="connsiteX11-9725" fmla="*/ 242 w 306"/>
              <a:gd name="connsiteY11-9726" fmla="*/ 0 h 406"/>
              <a:gd name="connsiteX12-9727" fmla="*/ 253 w 306"/>
              <a:gd name="connsiteY12-9728" fmla="*/ 6 h 406"/>
              <a:gd name="connsiteX13-9729" fmla="*/ 264 w 306"/>
              <a:gd name="connsiteY13-9730" fmla="*/ 11 h 406"/>
              <a:gd name="connsiteX14-9731" fmla="*/ 269 w 306"/>
              <a:gd name="connsiteY14-9732" fmla="*/ 11 h 406"/>
              <a:gd name="connsiteX15-9733" fmla="*/ 279 w 306"/>
              <a:gd name="connsiteY15-9734" fmla="*/ 16 h 406"/>
              <a:gd name="connsiteX16-9735" fmla="*/ 285 w 306"/>
              <a:gd name="connsiteY16-9736" fmla="*/ 21 h 406"/>
              <a:gd name="connsiteX17-9737" fmla="*/ 290 w 306"/>
              <a:gd name="connsiteY17-9738" fmla="*/ 27 h 406"/>
              <a:gd name="connsiteX18-9739" fmla="*/ 295 w 306"/>
              <a:gd name="connsiteY18-9740" fmla="*/ 32 h 406"/>
              <a:gd name="connsiteX19-9741" fmla="*/ 300 w 306"/>
              <a:gd name="connsiteY19-9742" fmla="*/ 32 h 406"/>
              <a:gd name="connsiteX20-9743" fmla="*/ 300 w 306"/>
              <a:gd name="connsiteY20-9744" fmla="*/ 37 h 406"/>
              <a:gd name="connsiteX21-9745" fmla="*/ 300 w 306"/>
              <a:gd name="connsiteY21-9746" fmla="*/ 42 h 406"/>
              <a:gd name="connsiteX22-9747" fmla="*/ 306 w 306"/>
              <a:gd name="connsiteY22-9748" fmla="*/ 42 h 406"/>
              <a:gd name="connsiteX23-9749" fmla="*/ 300 w 306"/>
              <a:gd name="connsiteY23-9750" fmla="*/ 48 h 406"/>
              <a:gd name="connsiteX24-9751" fmla="*/ 300 w 306"/>
              <a:gd name="connsiteY24-9752" fmla="*/ 53 h 406"/>
              <a:gd name="connsiteX25-9753" fmla="*/ 295 w 306"/>
              <a:gd name="connsiteY25-9754" fmla="*/ 64 h 406"/>
              <a:gd name="connsiteX26-9755" fmla="*/ 290 w 306"/>
              <a:gd name="connsiteY26-9756" fmla="*/ 74 h 406"/>
              <a:gd name="connsiteX27-9757" fmla="*/ 279 w 306"/>
              <a:gd name="connsiteY27-9758" fmla="*/ 85 h 406"/>
              <a:gd name="connsiteX28-9759" fmla="*/ 274 w 306"/>
              <a:gd name="connsiteY28-9760" fmla="*/ 95 h 406"/>
              <a:gd name="connsiteX29-9761" fmla="*/ 258 w 306"/>
              <a:gd name="connsiteY29-9762" fmla="*/ 111 h 406"/>
              <a:gd name="connsiteX30-9763" fmla="*/ 248 w 306"/>
              <a:gd name="connsiteY30-9764" fmla="*/ 132 h 406"/>
              <a:gd name="connsiteX31-9765" fmla="*/ 216 w 306"/>
              <a:gd name="connsiteY31-9766" fmla="*/ 169 h 406"/>
              <a:gd name="connsiteX32-9767" fmla="*/ 190 w 306"/>
              <a:gd name="connsiteY32-9768" fmla="*/ 206 h 406"/>
              <a:gd name="connsiteX33-9769" fmla="*/ 163 w 306"/>
              <a:gd name="connsiteY33-9770" fmla="*/ 243 h 406"/>
              <a:gd name="connsiteX34-9771" fmla="*/ 137 w 306"/>
              <a:gd name="connsiteY34-9772" fmla="*/ 280 h 406"/>
              <a:gd name="connsiteX35-9773" fmla="*/ 121 w 306"/>
              <a:gd name="connsiteY35-9774" fmla="*/ 296 h 406"/>
              <a:gd name="connsiteX36-9775" fmla="*/ 111 w 306"/>
              <a:gd name="connsiteY36-9776" fmla="*/ 311 h 406"/>
              <a:gd name="connsiteX37-9777" fmla="*/ 100 w 306"/>
              <a:gd name="connsiteY37-9778" fmla="*/ 322 h 406"/>
              <a:gd name="connsiteX38-9779" fmla="*/ 95 w 306"/>
              <a:gd name="connsiteY38-9780" fmla="*/ 333 h 406"/>
              <a:gd name="connsiteX39-9781" fmla="*/ 90 w 306"/>
              <a:gd name="connsiteY39-9782" fmla="*/ 338 h 406"/>
              <a:gd name="connsiteX40-9783" fmla="*/ 84 w 306"/>
              <a:gd name="connsiteY40-9784" fmla="*/ 348 h 406"/>
              <a:gd name="connsiteX41-9785" fmla="*/ 84 w 306"/>
              <a:gd name="connsiteY41-9786" fmla="*/ 348 h 406"/>
              <a:gd name="connsiteX42-9787" fmla="*/ 84 w 306"/>
              <a:gd name="connsiteY42-9788" fmla="*/ 354 h 406"/>
              <a:gd name="connsiteX43-9789" fmla="*/ 90 w 306"/>
              <a:gd name="connsiteY43-9790" fmla="*/ 354 h 406"/>
              <a:gd name="connsiteX44-9791" fmla="*/ 95 w 306"/>
              <a:gd name="connsiteY44-9792" fmla="*/ 354 h 406"/>
              <a:gd name="connsiteX45-9793" fmla="*/ 100 w 306"/>
              <a:gd name="connsiteY45-9794" fmla="*/ 354 h 406"/>
              <a:gd name="connsiteX46-9795" fmla="*/ 111 w 306"/>
              <a:gd name="connsiteY46-9796" fmla="*/ 354 h 406"/>
              <a:gd name="connsiteX47-9797" fmla="*/ 121 w 306"/>
              <a:gd name="connsiteY47-9798" fmla="*/ 348 h 406"/>
              <a:gd name="connsiteX48-9799" fmla="*/ 163 w 306"/>
              <a:gd name="connsiteY48-9800" fmla="*/ 375 h 406"/>
              <a:gd name="connsiteX49-9801" fmla="*/ 148 w 306"/>
              <a:gd name="connsiteY49-9802" fmla="*/ 375 h 406"/>
              <a:gd name="connsiteX50-9803" fmla="*/ 137 w 306"/>
              <a:gd name="connsiteY50-9804" fmla="*/ 380 h 406"/>
              <a:gd name="connsiteX51-9805" fmla="*/ 121 w 306"/>
              <a:gd name="connsiteY51-9806" fmla="*/ 380 h 406"/>
              <a:gd name="connsiteX52-9807" fmla="*/ 111 w 306"/>
              <a:gd name="connsiteY52-9808" fmla="*/ 385 h 406"/>
              <a:gd name="connsiteX53-9809" fmla="*/ 100 w 306"/>
              <a:gd name="connsiteY53-9810" fmla="*/ 385 h 406"/>
              <a:gd name="connsiteX54-9811" fmla="*/ 90 w 306"/>
              <a:gd name="connsiteY54-9812" fmla="*/ 391 h 406"/>
              <a:gd name="connsiteX55-9813" fmla="*/ 84 w 306"/>
              <a:gd name="connsiteY55-9814" fmla="*/ 391 h 406"/>
              <a:gd name="connsiteX56-9815" fmla="*/ 69 w 306"/>
              <a:gd name="connsiteY56-9816" fmla="*/ 396 h 406"/>
              <a:gd name="connsiteX57-9817" fmla="*/ 53 w 306"/>
              <a:gd name="connsiteY57-9818" fmla="*/ 401 h 406"/>
              <a:gd name="connsiteX58-9819" fmla="*/ 48 w 306"/>
              <a:gd name="connsiteY58-9820" fmla="*/ 406 h 406"/>
              <a:gd name="connsiteX59-9821" fmla="*/ 37 w 306"/>
              <a:gd name="connsiteY59-9822" fmla="*/ 406 h 406"/>
              <a:gd name="connsiteX60-9823" fmla="*/ 32 w 306"/>
              <a:gd name="connsiteY60-9824" fmla="*/ 406 h 406"/>
              <a:gd name="connsiteX61-9825" fmla="*/ 26 w 306"/>
              <a:gd name="connsiteY61-9826" fmla="*/ 401 h 406"/>
              <a:gd name="connsiteX62-9827" fmla="*/ 21 w 306"/>
              <a:gd name="connsiteY62-9828" fmla="*/ 401 h 406"/>
              <a:gd name="connsiteX63-9829" fmla="*/ 16 w 306"/>
              <a:gd name="connsiteY63-9830" fmla="*/ 396 h 406"/>
              <a:gd name="connsiteX64-9831" fmla="*/ 11 w 306"/>
              <a:gd name="connsiteY64-9832" fmla="*/ 391 h 406"/>
              <a:gd name="connsiteX65-9833" fmla="*/ 5 w 306"/>
              <a:gd name="connsiteY65-9834" fmla="*/ 385 h 406"/>
              <a:gd name="connsiteX66-9835" fmla="*/ 0 w 306"/>
              <a:gd name="connsiteY66-9836" fmla="*/ 380 h 406"/>
              <a:gd name="connsiteX67-9837" fmla="*/ 0 w 306"/>
              <a:gd name="connsiteY67-9838" fmla="*/ 375 h 406"/>
              <a:gd name="connsiteX68-9839" fmla="*/ 0 w 306"/>
              <a:gd name="connsiteY68-9840" fmla="*/ 369 h 406"/>
              <a:gd name="connsiteX69-9841" fmla="*/ 0 w 306"/>
              <a:gd name="connsiteY69-9842" fmla="*/ 364 h 406"/>
              <a:gd name="connsiteX70-9843" fmla="*/ 5 w 306"/>
              <a:gd name="connsiteY70-9844" fmla="*/ 359 h 406"/>
              <a:gd name="connsiteX71-9845" fmla="*/ 11 w 306"/>
              <a:gd name="connsiteY71-9846" fmla="*/ 354 h 406"/>
              <a:gd name="connsiteX72-9847" fmla="*/ 21 w 306"/>
              <a:gd name="connsiteY72-9848" fmla="*/ 348 h 406"/>
              <a:gd name="connsiteX73-9849" fmla="*/ 26 w 306"/>
              <a:gd name="connsiteY73-9850" fmla="*/ 343 h 406"/>
              <a:gd name="connsiteX74-9851" fmla="*/ 32 w 306"/>
              <a:gd name="connsiteY74-9852" fmla="*/ 338 h 406"/>
              <a:gd name="connsiteX75-9853" fmla="*/ 42 w 306"/>
              <a:gd name="connsiteY75-9854" fmla="*/ 333 h 406"/>
              <a:gd name="connsiteX76-9855" fmla="*/ 53 w 306"/>
              <a:gd name="connsiteY76-9856" fmla="*/ 322 h 406"/>
              <a:gd name="connsiteX77-9857" fmla="*/ 58 w 306"/>
              <a:gd name="connsiteY77-9858" fmla="*/ 311 h 406"/>
              <a:gd name="connsiteX78-9859" fmla="*/ 69 w 306"/>
              <a:gd name="connsiteY78-9860" fmla="*/ 301 h 406"/>
              <a:gd name="connsiteX79-9861" fmla="*/ 79 w 306"/>
              <a:gd name="connsiteY79-9862" fmla="*/ 285 h 406"/>
              <a:gd name="connsiteX80-9863" fmla="*/ 95 w 306"/>
              <a:gd name="connsiteY80-9864" fmla="*/ 269 h 406"/>
              <a:gd name="connsiteX81-9865" fmla="*/ 116 w 306"/>
              <a:gd name="connsiteY81-9866" fmla="*/ 232 h 406"/>
              <a:gd name="connsiteX82-9867" fmla="*/ 142 w 306"/>
              <a:gd name="connsiteY82-9868" fmla="*/ 201 h 406"/>
              <a:gd name="connsiteX83-9869" fmla="*/ 163 w 306"/>
              <a:gd name="connsiteY83-9870" fmla="*/ 169 h 406"/>
              <a:gd name="connsiteX84-9871" fmla="*/ 184 w 306"/>
              <a:gd name="connsiteY84-9872" fmla="*/ 132 h 406"/>
              <a:gd name="connsiteX85-9873" fmla="*/ 190 w 306"/>
              <a:gd name="connsiteY85-9874" fmla="*/ 116 h 406"/>
              <a:gd name="connsiteX86-9875" fmla="*/ 200 w 306"/>
              <a:gd name="connsiteY86-9876" fmla="*/ 100 h 406"/>
              <a:gd name="connsiteX87-9877" fmla="*/ 206 w 306"/>
              <a:gd name="connsiteY87-9878" fmla="*/ 90 h 406"/>
              <a:gd name="connsiteX88-9879" fmla="*/ 211 w 306"/>
              <a:gd name="connsiteY88-9880" fmla="*/ 79 h 406"/>
              <a:gd name="connsiteX89-9881" fmla="*/ 216 w 306"/>
              <a:gd name="connsiteY89-9882" fmla="*/ 69 h 406"/>
              <a:gd name="connsiteX90-9883" fmla="*/ 221 w 306"/>
              <a:gd name="connsiteY90-9884" fmla="*/ 58 h 406"/>
              <a:gd name="connsiteX91-9885" fmla="*/ 221 w 306"/>
              <a:gd name="connsiteY91-9886" fmla="*/ 53 h 406"/>
              <a:gd name="connsiteX92-9887" fmla="*/ 227 w 306"/>
              <a:gd name="connsiteY92-9888" fmla="*/ 48 h 406"/>
              <a:gd name="connsiteX93-9889" fmla="*/ 227 w 306"/>
              <a:gd name="connsiteY93-9890" fmla="*/ 48 h 406"/>
              <a:gd name="connsiteX0-9891" fmla="*/ 227 w 306"/>
              <a:gd name="connsiteY0-9892" fmla="*/ 48 h 406"/>
              <a:gd name="connsiteX1-9893" fmla="*/ 227 w 306"/>
              <a:gd name="connsiteY1-9894" fmla="*/ 42 h 406"/>
              <a:gd name="connsiteX2-9895" fmla="*/ 227 w 306"/>
              <a:gd name="connsiteY2-9896" fmla="*/ 32 h 406"/>
              <a:gd name="connsiteX3-9897" fmla="*/ 227 w 306"/>
              <a:gd name="connsiteY3-9898" fmla="*/ 27 h 406"/>
              <a:gd name="connsiteX4-9899" fmla="*/ 221 w 306"/>
              <a:gd name="connsiteY4-9900" fmla="*/ 21 h 406"/>
              <a:gd name="connsiteX5-9901" fmla="*/ 216 w 306"/>
              <a:gd name="connsiteY5-9902" fmla="*/ 11 h 406"/>
              <a:gd name="connsiteX6-9903" fmla="*/ 216 w 306"/>
              <a:gd name="connsiteY6-9904" fmla="*/ 6 h 406"/>
              <a:gd name="connsiteX7-9905" fmla="*/ 221 w 306"/>
              <a:gd name="connsiteY7-9906" fmla="*/ 6 h 406"/>
              <a:gd name="connsiteX8-9907" fmla="*/ 221 w 306"/>
              <a:gd name="connsiteY8-9908" fmla="*/ 0 h 406"/>
              <a:gd name="connsiteX9-9909" fmla="*/ 227 w 306"/>
              <a:gd name="connsiteY9-9910" fmla="*/ 0 h 406"/>
              <a:gd name="connsiteX10-9911" fmla="*/ 232 w 306"/>
              <a:gd name="connsiteY10-9912" fmla="*/ 0 h 406"/>
              <a:gd name="connsiteX11-9913" fmla="*/ 242 w 306"/>
              <a:gd name="connsiteY11-9914" fmla="*/ 0 h 406"/>
              <a:gd name="connsiteX12-9915" fmla="*/ 253 w 306"/>
              <a:gd name="connsiteY12-9916" fmla="*/ 6 h 406"/>
              <a:gd name="connsiteX13-9917" fmla="*/ 264 w 306"/>
              <a:gd name="connsiteY13-9918" fmla="*/ 11 h 406"/>
              <a:gd name="connsiteX14-9919" fmla="*/ 269 w 306"/>
              <a:gd name="connsiteY14-9920" fmla="*/ 11 h 406"/>
              <a:gd name="connsiteX15-9921" fmla="*/ 279 w 306"/>
              <a:gd name="connsiteY15-9922" fmla="*/ 16 h 406"/>
              <a:gd name="connsiteX16-9923" fmla="*/ 285 w 306"/>
              <a:gd name="connsiteY16-9924" fmla="*/ 21 h 406"/>
              <a:gd name="connsiteX17-9925" fmla="*/ 290 w 306"/>
              <a:gd name="connsiteY17-9926" fmla="*/ 27 h 406"/>
              <a:gd name="connsiteX18-9927" fmla="*/ 295 w 306"/>
              <a:gd name="connsiteY18-9928" fmla="*/ 32 h 406"/>
              <a:gd name="connsiteX19-9929" fmla="*/ 300 w 306"/>
              <a:gd name="connsiteY19-9930" fmla="*/ 32 h 406"/>
              <a:gd name="connsiteX20-9931" fmla="*/ 300 w 306"/>
              <a:gd name="connsiteY20-9932" fmla="*/ 37 h 406"/>
              <a:gd name="connsiteX21-9933" fmla="*/ 300 w 306"/>
              <a:gd name="connsiteY21-9934" fmla="*/ 42 h 406"/>
              <a:gd name="connsiteX22-9935" fmla="*/ 306 w 306"/>
              <a:gd name="connsiteY22-9936" fmla="*/ 42 h 406"/>
              <a:gd name="connsiteX23-9937" fmla="*/ 300 w 306"/>
              <a:gd name="connsiteY23-9938" fmla="*/ 48 h 406"/>
              <a:gd name="connsiteX24-9939" fmla="*/ 300 w 306"/>
              <a:gd name="connsiteY24-9940" fmla="*/ 53 h 406"/>
              <a:gd name="connsiteX25-9941" fmla="*/ 295 w 306"/>
              <a:gd name="connsiteY25-9942" fmla="*/ 64 h 406"/>
              <a:gd name="connsiteX26-9943" fmla="*/ 290 w 306"/>
              <a:gd name="connsiteY26-9944" fmla="*/ 74 h 406"/>
              <a:gd name="connsiteX27-9945" fmla="*/ 279 w 306"/>
              <a:gd name="connsiteY27-9946" fmla="*/ 85 h 406"/>
              <a:gd name="connsiteX28-9947" fmla="*/ 274 w 306"/>
              <a:gd name="connsiteY28-9948" fmla="*/ 95 h 406"/>
              <a:gd name="connsiteX29-9949" fmla="*/ 258 w 306"/>
              <a:gd name="connsiteY29-9950" fmla="*/ 111 h 406"/>
              <a:gd name="connsiteX30-9951" fmla="*/ 248 w 306"/>
              <a:gd name="connsiteY30-9952" fmla="*/ 132 h 406"/>
              <a:gd name="connsiteX31-9953" fmla="*/ 216 w 306"/>
              <a:gd name="connsiteY31-9954" fmla="*/ 169 h 406"/>
              <a:gd name="connsiteX32-9955" fmla="*/ 190 w 306"/>
              <a:gd name="connsiteY32-9956" fmla="*/ 206 h 406"/>
              <a:gd name="connsiteX33-9957" fmla="*/ 163 w 306"/>
              <a:gd name="connsiteY33-9958" fmla="*/ 243 h 406"/>
              <a:gd name="connsiteX34-9959" fmla="*/ 137 w 306"/>
              <a:gd name="connsiteY34-9960" fmla="*/ 280 h 406"/>
              <a:gd name="connsiteX35-9961" fmla="*/ 121 w 306"/>
              <a:gd name="connsiteY35-9962" fmla="*/ 296 h 406"/>
              <a:gd name="connsiteX36-9963" fmla="*/ 111 w 306"/>
              <a:gd name="connsiteY36-9964" fmla="*/ 311 h 406"/>
              <a:gd name="connsiteX37-9965" fmla="*/ 100 w 306"/>
              <a:gd name="connsiteY37-9966" fmla="*/ 322 h 406"/>
              <a:gd name="connsiteX38-9967" fmla="*/ 95 w 306"/>
              <a:gd name="connsiteY38-9968" fmla="*/ 333 h 406"/>
              <a:gd name="connsiteX39-9969" fmla="*/ 90 w 306"/>
              <a:gd name="connsiteY39-9970" fmla="*/ 338 h 406"/>
              <a:gd name="connsiteX40-9971" fmla="*/ 84 w 306"/>
              <a:gd name="connsiteY40-9972" fmla="*/ 348 h 406"/>
              <a:gd name="connsiteX41-9973" fmla="*/ 84 w 306"/>
              <a:gd name="connsiteY41-9974" fmla="*/ 348 h 406"/>
              <a:gd name="connsiteX42-9975" fmla="*/ 84 w 306"/>
              <a:gd name="connsiteY42-9976" fmla="*/ 354 h 406"/>
              <a:gd name="connsiteX43-9977" fmla="*/ 90 w 306"/>
              <a:gd name="connsiteY43-9978" fmla="*/ 354 h 406"/>
              <a:gd name="connsiteX44-9979" fmla="*/ 95 w 306"/>
              <a:gd name="connsiteY44-9980" fmla="*/ 354 h 406"/>
              <a:gd name="connsiteX45-9981" fmla="*/ 100 w 306"/>
              <a:gd name="connsiteY45-9982" fmla="*/ 354 h 406"/>
              <a:gd name="connsiteX46-9983" fmla="*/ 111 w 306"/>
              <a:gd name="connsiteY46-9984" fmla="*/ 354 h 406"/>
              <a:gd name="connsiteX47-9985" fmla="*/ 121 w 306"/>
              <a:gd name="connsiteY47-9986" fmla="*/ 348 h 406"/>
              <a:gd name="connsiteX48-9987" fmla="*/ 148 w 306"/>
              <a:gd name="connsiteY48-9988" fmla="*/ 375 h 406"/>
              <a:gd name="connsiteX49-9989" fmla="*/ 137 w 306"/>
              <a:gd name="connsiteY49-9990" fmla="*/ 380 h 406"/>
              <a:gd name="connsiteX50-9991" fmla="*/ 121 w 306"/>
              <a:gd name="connsiteY50-9992" fmla="*/ 380 h 406"/>
              <a:gd name="connsiteX51-9993" fmla="*/ 111 w 306"/>
              <a:gd name="connsiteY51-9994" fmla="*/ 385 h 406"/>
              <a:gd name="connsiteX52-9995" fmla="*/ 100 w 306"/>
              <a:gd name="connsiteY52-9996" fmla="*/ 385 h 406"/>
              <a:gd name="connsiteX53-9997" fmla="*/ 90 w 306"/>
              <a:gd name="connsiteY53-9998" fmla="*/ 391 h 406"/>
              <a:gd name="connsiteX54-9999" fmla="*/ 84 w 306"/>
              <a:gd name="connsiteY54-10000" fmla="*/ 391 h 406"/>
              <a:gd name="connsiteX55-10001" fmla="*/ 69 w 306"/>
              <a:gd name="connsiteY55-10002" fmla="*/ 396 h 406"/>
              <a:gd name="connsiteX56-10003" fmla="*/ 53 w 306"/>
              <a:gd name="connsiteY56-10004" fmla="*/ 401 h 406"/>
              <a:gd name="connsiteX57-10005" fmla="*/ 48 w 306"/>
              <a:gd name="connsiteY57-10006" fmla="*/ 406 h 406"/>
              <a:gd name="connsiteX58-10007" fmla="*/ 37 w 306"/>
              <a:gd name="connsiteY58-10008" fmla="*/ 406 h 406"/>
              <a:gd name="connsiteX59-10009" fmla="*/ 32 w 306"/>
              <a:gd name="connsiteY59-10010" fmla="*/ 406 h 406"/>
              <a:gd name="connsiteX60-10011" fmla="*/ 26 w 306"/>
              <a:gd name="connsiteY60-10012" fmla="*/ 401 h 406"/>
              <a:gd name="connsiteX61-10013" fmla="*/ 21 w 306"/>
              <a:gd name="connsiteY61-10014" fmla="*/ 401 h 406"/>
              <a:gd name="connsiteX62-10015" fmla="*/ 16 w 306"/>
              <a:gd name="connsiteY62-10016" fmla="*/ 396 h 406"/>
              <a:gd name="connsiteX63-10017" fmla="*/ 11 w 306"/>
              <a:gd name="connsiteY63-10018" fmla="*/ 391 h 406"/>
              <a:gd name="connsiteX64-10019" fmla="*/ 5 w 306"/>
              <a:gd name="connsiteY64-10020" fmla="*/ 385 h 406"/>
              <a:gd name="connsiteX65-10021" fmla="*/ 0 w 306"/>
              <a:gd name="connsiteY65-10022" fmla="*/ 380 h 406"/>
              <a:gd name="connsiteX66-10023" fmla="*/ 0 w 306"/>
              <a:gd name="connsiteY66-10024" fmla="*/ 375 h 406"/>
              <a:gd name="connsiteX67-10025" fmla="*/ 0 w 306"/>
              <a:gd name="connsiteY67-10026" fmla="*/ 369 h 406"/>
              <a:gd name="connsiteX68-10027" fmla="*/ 0 w 306"/>
              <a:gd name="connsiteY68-10028" fmla="*/ 364 h 406"/>
              <a:gd name="connsiteX69-10029" fmla="*/ 5 w 306"/>
              <a:gd name="connsiteY69-10030" fmla="*/ 359 h 406"/>
              <a:gd name="connsiteX70-10031" fmla="*/ 11 w 306"/>
              <a:gd name="connsiteY70-10032" fmla="*/ 354 h 406"/>
              <a:gd name="connsiteX71-10033" fmla="*/ 21 w 306"/>
              <a:gd name="connsiteY71-10034" fmla="*/ 348 h 406"/>
              <a:gd name="connsiteX72-10035" fmla="*/ 26 w 306"/>
              <a:gd name="connsiteY72-10036" fmla="*/ 343 h 406"/>
              <a:gd name="connsiteX73-10037" fmla="*/ 32 w 306"/>
              <a:gd name="connsiteY73-10038" fmla="*/ 338 h 406"/>
              <a:gd name="connsiteX74-10039" fmla="*/ 42 w 306"/>
              <a:gd name="connsiteY74-10040" fmla="*/ 333 h 406"/>
              <a:gd name="connsiteX75-10041" fmla="*/ 53 w 306"/>
              <a:gd name="connsiteY75-10042" fmla="*/ 322 h 406"/>
              <a:gd name="connsiteX76-10043" fmla="*/ 58 w 306"/>
              <a:gd name="connsiteY76-10044" fmla="*/ 311 h 406"/>
              <a:gd name="connsiteX77-10045" fmla="*/ 69 w 306"/>
              <a:gd name="connsiteY77-10046" fmla="*/ 301 h 406"/>
              <a:gd name="connsiteX78-10047" fmla="*/ 79 w 306"/>
              <a:gd name="connsiteY78-10048" fmla="*/ 285 h 406"/>
              <a:gd name="connsiteX79-10049" fmla="*/ 95 w 306"/>
              <a:gd name="connsiteY79-10050" fmla="*/ 269 h 406"/>
              <a:gd name="connsiteX80-10051" fmla="*/ 116 w 306"/>
              <a:gd name="connsiteY80-10052" fmla="*/ 232 h 406"/>
              <a:gd name="connsiteX81-10053" fmla="*/ 142 w 306"/>
              <a:gd name="connsiteY81-10054" fmla="*/ 201 h 406"/>
              <a:gd name="connsiteX82-10055" fmla="*/ 163 w 306"/>
              <a:gd name="connsiteY82-10056" fmla="*/ 169 h 406"/>
              <a:gd name="connsiteX83-10057" fmla="*/ 184 w 306"/>
              <a:gd name="connsiteY83-10058" fmla="*/ 132 h 406"/>
              <a:gd name="connsiteX84-10059" fmla="*/ 190 w 306"/>
              <a:gd name="connsiteY84-10060" fmla="*/ 116 h 406"/>
              <a:gd name="connsiteX85-10061" fmla="*/ 200 w 306"/>
              <a:gd name="connsiteY85-10062" fmla="*/ 100 h 406"/>
              <a:gd name="connsiteX86-10063" fmla="*/ 206 w 306"/>
              <a:gd name="connsiteY86-10064" fmla="*/ 90 h 406"/>
              <a:gd name="connsiteX87-10065" fmla="*/ 211 w 306"/>
              <a:gd name="connsiteY87-10066" fmla="*/ 79 h 406"/>
              <a:gd name="connsiteX88-10067" fmla="*/ 216 w 306"/>
              <a:gd name="connsiteY88-10068" fmla="*/ 69 h 406"/>
              <a:gd name="connsiteX89-10069" fmla="*/ 221 w 306"/>
              <a:gd name="connsiteY89-10070" fmla="*/ 58 h 406"/>
              <a:gd name="connsiteX90-10071" fmla="*/ 221 w 306"/>
              <a:gd name="connsiteY90-10072" fmla="*/ 53 h 406"/>
              <a:gd name="connsiteX91-10073" fmla="*/ 227 w 306"/>
              <a:gd name="connsiteY91-10074" fmla="*/ 48 h 406"/>
              <a:gd name="connsiteX92-10075" fmla="*/ 227 w 306"/>
              <a:gd name="connsiteY92-10076" fmla="*/ 48 h 406"/>
              <a:gd name="connsiteX0-10077" fmla="*/ 227 w 306"/>
              <a:gd name="connsiteY0-10078" fmla="*/ 48 h 406"/>
              <a:gd name="connsiteX1-10079" fmla="*/ 227 w 306"/>
              <a:gd name="connsiteY1-10080" fmla="*/ 42 h 406"/>
              <a:gd name="connsiteX2-10081" fmla="*/ 227 w 306"/>
              <a:gd name="connsiteY2-10082" fmla="*/ 32 h 406"/>
              <a:gd name="connsiteX3-10083" fmla="*/ 227 w 306"/>
              <a:gd name="connsiteY3-10084" fmla="*/ 27 h 406"/>
              <a:gd name="connsiteX4-10085" fmla="*/ 221 w 306"/>
              <a:gd name="connsiteY4-10086" fmla="*/ 21 h 406"/>
              <a:gd name="connsiteX5-10087" fmla="*/ 216 w 306"/>
              <a:gd name="connsiteY5-10088" fmla="*/ 11 h 406"/>
              <a:gd name="connsiteX6-10089" fmla="*/ 216 w 306"/>
              <a:gd name="connsiteY6-10090" fmla="*/ 6 h 406"/>
              <a:gd name="connsiteX7-10091" fmla="*/ 221 w 306"/>
              <a:gd name="connsiteY7-10092" fmla="*/ 6 h 406"/>
              <a:gd name="connsiteX8-10093" fmla="*/ 221 w 306"/>
              <a:gd name="connsiteY8-10094" fmla="*/ 0 h 406"/>
              <a:gd name="connsiteX9-10095" fmla="*/ 227 w 306"/>
              <a:gd name="connsiteY9-10096" fmla="*/ 0 h 406"/>
              <a:gd name="connsiteX10-10097" fmla="*/ 232 w 306"/>
              <a:gd name="connsiteY10-10098" fmla="*/ 0 h 406"/>
              <a:gd name="connsiteX11-10099" fmla="*/ 242 w 306"/>
              <a:gd name="connsiteY11-10100" fmla="*/ 0 h 406"/>
              <a:gd name="connsiteX12-10101" fmla="*/ 253 w 306"/>
              <a:gd name="connsiteY12-10102" fmla="*/ 6 h 406"/>
              <a:gd name="connsiteX13-10103" fmla="*/ 264 w 306"/>
              <a:gd name="connsiteY13-10104" fmla="*/ 11 h 406"/>
              <a:gd name="connsiteX14-10105" fmla="*/ 269 w 306"/>
              <a:gd name="connsiteY14-10106" fmla="*/ 11 h 406"/>
              <a:gd name="connsiteX15-10107" fmla="*/ 279 w 306"/>
              <a:gd name="connsiteY15-10108" fmla="*/ 16 h 406"/>
              <a:gd name="connsiteX16-10109" fmla="*/ 285 w 306"/>
              <a:gd name="connsiteY16-10110" fmla="*/ 21 h 406"/>
              <a:gd name="connsiteX17-10111" fmla="*/ 290 w 306"/>
              <a:gd name="connsiteY17-10112" fmla="*/ 27 h 406"/>
              <a:gd name="connsiteX18-10113" fmla="*/ 295 w 306"/>
              <a:gd name="connsiteY18-10114" fmla="*/ 32 h 406"/>
              <a:gd name="connsiteX19-10115" fmla="*/ 300 w 306"/>
              <a:gd name="connsiteY19-10116" fmla="*/ 32 h 406"/>
              <a:gd name="connsiteX20-10117" fmla="*/ 300 w 306"/>
              <a:gd name="connsiteY20-10118" fmla="*/ 37 h 406"/>
              <a:gd name="connsiteX21-10119" fmla="*/ 300 w 306"/>
              <a:gd name="connsiteY21-10120" fmla="*/ 42 h 406"/>
              <a:gd name="connsiteX22-10121" fmla="*/ 306 w 306"/>
              <a:gd name="connsiteY22-10122" fmla="*/ 42 h 406"/>
              <a:gd name="connsiteX23-10123" fmla="*/ 300 w 306"/>
              <a:gd name="connsiteY23-10124" fmla="*/ 48 h 406"/>
              <a:gd name="connsiteX24-10125" fmla="*/ 300 w 306"/>
              <a:gd name="connsiteY24-10126" fmla="*/ 53 h 406"/>
              <a:gd name="connsiteX25-10127" fmla="*/ 295 w 306"/>
              <a:gd name="connsiteY25-10128" fmla="*/ 64 h 406"/>
              <a:gd name="connsiteX26-10129" fmla="*/ 290 w 306"/>
              <a:gd name="connsiteY26-10130" fmla="*/ 74 h 406"/>
              <a:gd name="connsiteX27-10131" fmla="*/ 279 w 306"/>
              <a:gd name="connsiteY27-10132" fmla="*/ 85 h 406"/>
              <a:gd name="connsiteX28-10133" fmla="*/ 274 w 306"/>
              <a:gd name="connsiteY28-10134" fmla="*/ 95 h 406"/>
              <a:gd name="connsiteX29-10135" fmla="*/ 258 w 306"/>
              <a:gd name="connsiteY29-10136" fmla="*/ 111 h 406"/>
              <a:gd name="connsiteX30-10137" fmla="*/ 248 w 306"/>
              <a:gd name="connsiteY30-10138" fmla="*/ 132 h 406"/>
              <a:gd name="connsiteX31-10139" fmla="*/ 216 w 306"/>
              <a:gd name="connsiteY31-10140" fmla="*/ 169 h 406"/>
              <a:gd name="connsiteX32-10141" fmla="*/ 190 w 306"/>
              <a:gd name="connsiteY32-10142" fmla="*/ 206 h 406"/>
              <a:gd name="connsiteX33-10143" fmla="*/ 163 w 306"/>
              <a:gd name="connsiteY33-10144" fmla="*/ 243 h 406"/>
              <a:gd name="connsiteX34-10145" fmla="*/ 137 w 306"/>
              <a:gd name="connsiteY34-10146" fmla="*/ 280 h 406"/>
              <a:gd name="connsiteX35-10147" fmla="*/ 121 w 306"/>
              <a:gd name="connsiteY35-10148" fmla="*/ 296 h 406"/>
              <a:gd name="connsiteX36-10149" fmla="*/ 111 w 306"/>
              <a:gd name="connsiteY36-10150" fmla="*/ 311 h 406"/>
              <a:gd name="connsiteX37-10151" fmla="*/ 100 w 306"/>
              <a:gd name="connsiteY37-10152" fmla="*/ 322 h 406"/>
              <a:gd name="connsiteX38-10153" fmla="*/ 95 w 306"/>
              <a:gd name="connsiteY38-10154" fmla="*/ 333 h 406"/>
              <a:gd name="connsiteX39-10155" fmla="*/ 90 w 306"/>
              <a:gd name="connsiteY39-10156" fmla="*/ 338 h 406"/>
              <a:gd name="connsiteX40-10157" fmla="*/ 84 w 306"/>
              <a:gd name="connsiteY40-10158" fmla="*/ 348 h 406"/>
              <a:gd name="connsiteX41-10159" fmla="*/ 84 w 306"/>
              <a:gd name="connsiteY41-10160" fmla="*/ 348 h 406"/>
              <a:gd name="connsiteX42-10161" fmla="*/ 84 w 306"/>
              <a:gd name="connsiteY42-10162" fmla="*/ 354 h 406"/>
              <a:gd name="connsiteX43-10163" fmla="*/ 90 w 306"/>
              <a:gd name="connsiteY43-10164" fmla="*/ 354 h 406"/>
              <a:gd name="connsiteX44-10165" fmla="*/ 95 w 306"/>
              <a:gd name="connsiteY44-10166" fmla="*/ 354 h 406"/>
              <a:gd name="connsiteX45-10167" fmla="*/ 100 w 306"/>
              <a:gd name="connsiteY45-10168" fmla="*/ 354 h 406"/>
              <a:gd name="connsiteX46-10169" fmla="*/ 111 w 306"/>
              <a:gd name="connsiteY46-10170" fmla="*/ 354 h 406"/>
              <a:gd name="connsiteX47-10171" fmla="*/ 121 w 306"/>
              <a:gd name="connsiteY47-10172" fmla="*/ 348 h 406"/>
              <a:gd name="connsiteX48-10173" fmla="*/ 137 w 306"/>
              <a:gd name="connsiteY48-10174" fmla="*/ 380 h 406"/>
              <a:gd name="connsiteX49-10175" fmla="*/ 121 w 306"/>
              <a:gd name="connsiteY49-10176" fmla="*/ 380 h 406"/>
              <a:gd name="connsiteX50-10177" fmla="*/ 111 w 306"/>
              <a:gd name="connsiteY50-10178" fmla="*/ 385 h 406"/>
              <a:gd name="connsiteX51-10179" fmla="*/ 100 w 306"/>
              <a:gd name="connsiteY51-10180" fmla="*/ 385 h 406"/>
              <a:gd name="connsiteX52-10181" fmla="*/ 90 w 306"/>
              <a:gd name="connsiteY52-10182" fmla="*/ 391 h 406"/>
              <a:gd name="connsiteX53-10183" fmla="*/ 84 w 306"/>
              <a:gd name="connsiteY53-10184" fmla="*/ 391 h 406"/>
              <a:gd name="connsiteX54-10185" fmla="*/ 69 w 306"/>
              <a:gd name="connsiteY54-10186" fmla="*/ 396 h 406"/>
              <a:gd name="connsiteX55-10187" fmla="*/ 53 w 306"/>
              <a:gd name="connsiteY55-10188" fmla="*/ 401 h 406"/>
              <a:gd name="connsiteX56-10189" fmla="*/ 48 w 306"/>
              <a:gd name="connsiteY56-10190" fmla="*/ 406 h 406"/>
              <a:gd name="connsiteX57-10191" fmla="*/ 37 w 306"/>
              <a:gd name="connsiteY57-10192" fmla="*/ 406 h 406"/>
              <a:gd name="connsiteX58-10193" fmla="*/ 32 w 306"/>
              <a:gd name="connsiteY58-10194" fmla="*/ 406 h 406"/>
              <a:gd name="connsiteX59-10195" fmla="*/ 26 w 306"/>
              <a:gd name="connsiteY59-10196" fmla="*/ 401 h 406"/>
              <a:gd name="connsiteX60-10197" fmla="*/ 21 w 306"/>
              <a:gd name="connsiteY60-10198" fmla="*/ 401 h 406"/>
              <a:gd name="connsiteX61-10199" fmla="*/ 16 w 306"/>
              <a:gd name="connsiteY61-10200" fmla="*/ 396 h 406"/>
              <a:gd name="connsiteX62-10201" fmla="*/ 11 w 306"/>
              <a:gd name="connsiteY62-10202" fmla="*/ 391 h 406"/>
              <a:gd name="connsiteX63-10203" fmla="*/ 5 w 306"/>
              <a:gd name="connsiteY63-10204" fmla="*/ 385 h 406"/>
              <a:gd name="connsiteX64-10205" fmla="*/ 0 w 306"/>
              <a:gd name="connsiteY64-10206" fmla="*/ 380 h 406"/>
              <a:gd name="connsiteX65-10207" fmla="*/ 0 w 306"/>
              <a:gd name="connsiteY65-10208" fmla="*/ 375 h 406"/>
              <a:gd name="connsiteX66-10209" fmla="*/ 0 w 306"/>
              <a:gd name="connsiteY66-10210" fmla="*/ 369 h 406"/>
              <a:gd name="connsiteX67-10211" fmla="*/ 0 w 306"/>
              <a:gd name="connsiteY67-10212" fmla="*/ 364 h 406"/>
              <a:gd name="connsiteX68-10213" fmla="*/ 5 w 306"/>
              <a:gd name="connsiteY68-10214" fmla="*/ 359 h 406"/>
              <a:gd name="connsiteX69-10215" fmla="*/ 11 w 306"/>
              <a:gd name="connsiteY69-10216" fmla="*/ 354 h 406"/>
              <a:gd name="connsiteX70-10217" fmla="*/ 21 w 306"/>
              <a:gd name="connsiteY70-10218" fmla="*/ 348 h 406"/>
              <a:gd name="connsiteX71-10219" fmla="*/ 26 w 306"/>
              <a:gd name="connsiteY71-10220" fmla="*/ 343 h 406"/>
              <a:gd name="connsiteX72-10221" fmla="*/ 32 w 306"/>
              <a:gd name="connsiteY72-10222" fmla="*/ 338 h 406"/>
              <a:gd name="connsiteX73-10223" fmla="*/ 42 w 306"/>
              <a:gd name="connsiteY73-10224" fmla="*/ 333 h 406"/>
              <a:gd name="connsiteX74-10225" fmla="*/ 53 w 306"/>
              <a:gd name="connsiteY74-10226" fmla="*/ 322 h 406"/>
              <a:gd name="connsiteX75-10227" fmla="*/ 58 w 306"/>
              <a:gd name="connsiteY75-10228" fmla="*/ 311 h 406"/>
              <a:gd name="connsiteX76-10229" fmla="*/ 69 w 306"/>
              <a:gd name="connsiteY76-10230" fmla="*/ 301 h 406"/>
              <a:gd name="connsiteX77-10231" fmla="*/ 79 w 306"/>
              <a:gd name="connsiteY77-10232" fmla="*/ 285 h 406"/>
              <a:gd name="connsiteX78-10233" fmla="*/ 95 w 306"/>
              <a:gd name="connsiteY78-10234" fmla="*/ 269 h 406"/>
              <a:gd name="connsiteX79-10235" fmla="*/ 116 w 306"/>
              <a:gd name="connsiteY79-10236" fmla="*/ 232 h 406"/>
              <a:gd name="connsiteX80-10237" fmla="*/ 142 w 306"/>
              <a:gd name="connsiteY80-10238" fmla="*/ 201 h 406"/>
              <a:gd name="connsiteX81-10239" fmla="*/ 163 w 306"/>
              <a:gd name="connsiteY81-10240" fmla="*/ 169 h 406"/>
              <a:gd name="connsiteX82-10241" fmla="*/ 184 w 306"/>
              <a:gd name="connsiteY82-10242" fmla="*/ 132 h 406"/>
              <a:gd name="connsiteX83-10243" fmla="*/ 190 w 306"/>
              <a:gd name="connsiteY83-10244" fmla="*/ 116 h 406"/>
              <a:gd name="connsiteX84-10245" fmla="*/ 200 w 306"/>
              <a:gd name="connsiteY84-10246" fmla="*/ 100 h 406"/>
              <a:gd name="connsiteX85-10247" fmla="*/ 206 w 306"/>
              <a:gd name="connsiteY85-10248" fmla="*/ 90 h 406"/>
              <a:gd name="connsiteX86-10249" fmla="*/ 211 w 306"/>
              <a:gd name="connsiteY86-10250" fmla="*/ 79 h 406"/>
              <a:gd name="connsiteX87-10251" fmla="*/ 216 w 306"/>
              <a:gd name="connsiteY87-10252" fmla="*/ 69 h 406"/>
              <a:gd name="connsiteX88-10253" fmla="*/ 221 w 306"/>
              <a:gd name="connsiteY88-10254" fmla="*/ 58 h 406"/>
              <a:gd name="connsiteX89-10255" fmla="*/ 221 w 306"/>
              <a:gd name="connsiteY89-10256" fmla="*/ 53 h 406"/>
              <a:gd name="connsiteX90-10257" fmla="*/ 227 w 306"/>
              <a:gd name="connsiteY90-10258" fmla="*/ 48 h 406"/>
              <a:gd name="connsiteX91-10259" fmla="*/ 227 w 306"/>
              <a:gd name="connsiteY91-10260" fmla="*/ 48 h 406"/>
              <a:gd name="connsiteX0-10261" fmla="*/ 227 w 306"/>
              <a:gd name="connsiteY0-10262" fmla="*/ 48 h 406"/>
              <a:gd name="connsiteX1-10263" fmla="*/ 227 w 306"/>
              <a:gd name="connsiteY1-10264" fmla="*/ 42 h 406"/>
              <a:gd name="connsiteX2-10265" fmla="*/ 227 w 306"/>
              <a:gd name="connsiteY2-10266" fmla="*/ 32 h 406"/>
              <a:gd name="connsiteX3-10267" fmla="*/ 227 w 306"/>
              <a:gd name="connsiteY3-10268" fmla="*/ 27 h 406"/>
              <a:gd name="connsiteX4-10269" fmla="*/ 221 w 306"/>
              <a:gd name="connsiteY4-10270" fmla="*/ 21 h 406"/>
              <a:gd name="connsiteX5-10271" fmla="*/ 216 w 306"/>
              <a:gd name="connsiteY5-10272" fmla="*/ 11 h 406"/>
              <a:gd name="connsiteX6-10273" fmla="*/ 216 w 306"/>
              <a:gd name="connsiteY6-10274" fmla="*/ 6 h 406"/>
              <a:gd name="connsiteX7-10275" fmla="*/ 221 w 306"/>
              <a:gd name="connsiteY7-10276" fmla="*/ 6 h 406"/>
              <a:gd name="connsiteX8-10277" fmla="*/ 221 w 306"/>
              <a:gd name="connsiteY8-10278" fmla="*/ 0 h 406"/>
              <a:gd name="connsiteX9-10279" fmla="*/ 227 w 306"/>
              <a:gd name="connsiteY9-10280" fmla="*/ 0 h 406"/>
              <a:gd name="connsiteX10-10281" fmla="*/ 232 w 306"/>
              <a:gd name="connsiteY10-10282" fmla="*/ 0 h 406"/>
              <a:gd name="connsiteX11-10283" fmla="*/ 242 w 306"/>
              <a:gd name="connsiteY11-10284" fmla="*/ 0 h 406"/>
              <a:gd name="connsiteX12-10285" fmla="*/ 253 w 306"/>
              <a:gd name="connsiteY12-10286" fmla="*/ 6 h 406"/>
              <a:gd name="connsiteX13-10287" fmla="*/ 264 w 306"/>
              <a:gd name="connsiteY13-10288" fmla="*/ 11 h 406"/>
              <a:gd name="connsiteX14-10289" fmla="*/ 269 w 306"/>
              <a:gd name="connsiteY14-10290" fmla="*/ 11 h 406"/>
              <a:gd name="connsiteX15-10291" fmla="*/ 279 w 306"/>
              <a:gd name="connsiteY15-10292" fmla="*/ 16 h 406"/>
              <a:gd name="connsiteX16-10293" fmla="*/ 285 w 306"/>
              <a:gd name="connsiteY16-10294" fmla="*/ 21 h 406"/>
              <a:gd name="connsiteX17-10295" fmla="*/ 290 w 306"/>
              <a:gd name="connsiteY17-10296" fmla="*/ 27 h 406"/>
              <a:gd name="connsiteX18-10297" fmla="*/ 295 w 306"/>
              <a:gd name="connsiteY18-10298" fmla="*/ 32 h 406"/>
              <a:gd name="connsiteX19-10299" fmla="*/ 300 w 306"/>
              <a:gd name="connsiteY19-10300" fmla="*/ 32 h 406"/>
              <a:gd name="connsiteX20-10301" fmla="*/ 300 w 306"/>
              <a:gd name="connsiteY20-10302" fmla="*/ 37 h 406"/>
              <a:gd name="connsiteX21-10303" fmla="*/ 300 w 306"/>
              <a:gd name="connsiteY21-10304" fmla="*/ 42 h 406"/>
              <a:gd name="connsiteX22-10305" fmla="*/ 306 w 306"/>
              <a:gd name="connsiteY22-10306" fmla="*/ 42 h 406"/>
              <a:gd name="connsiteX23-10307" fmla="*/ 300 w 306"/>
              <a:gd name="connsiteY23-10308" fmla="*/ 48 h 406"/>
              <a:gd name="connsiteX24-10309" fmla="*/ 300 w 306"/>
              <a:gd name="connsiteY24-10310" fmla="*/ 53 h 406"/>
              <a:gd name="connsiteX25-10311" fmla="*/ 295 w 306"/>
              <a:gd name="connsiteY25-10312" fmla="*/ 64 h 406"/>
              <a:gd name="connsiteX26-10313" fmla="*/ 290 w 306"/>
              <a:gd name="connsiteY26-10314" fmla="*/ 74 h 406"/>
              <a:gd name="connsiteX27-10315" fmla="*/ 279 w 306"/>
              <a:gd name="connsiteY27-10316" fmla="*/ 85 h 406"/>
              <a:gd name="connsiteX28-10317" fmla="*/ 274 w 306"/>
              <a:gd name="connsiteY28-10318" fmla="*/ 95 h 406"/>
              <a:gd name="connsiteX29-10319" fmla="*/ 258 w 306"/>
              <a:gd name="connsiteY29-10320" fmla="*/ 111 h 406"/>
              <a:gd name="connsiteX30-10321" fmla="*/ 248 w 306"/>
              <a:gd name="connsiteY30-10322" fmla="*/ 132 h 406"/>
              <a:gd name="connsiteX31-10323" fmla="*/ 216 w 306"/>
              <a:gd name="connsiteY31-10324" fmla="*/ 169 h 406"/>
              <a:gd name="connsiteX32-10325" fmla="*/ 190 w 306"/>
              <a:gd name="connsiteY32-10326" fmla="*/ 206 h 406"/>
              <a:gd name="connsiteX33-10327" fmla="*/ 163 w 306"/>
              <a:gd name="connsiteY33-10328" fmla="*/ 243 h 406"/>
              <a:gd name="connsiteX34-10329" fmla="*/ 137 w 306"/>
              <a:gd name="connsiteY34-10330" fmla="*/ 280 h 406"/>
              <a:gd name="connsiteX35-10331" fmla="*/ 121 w 306"/>
              <a:gd name="connsiteY35-10332" fmla="*/ 296 h 406"/>
              <a:gd name="connsiteX36-10333" fmla="*/ 111 w 306"/>
              <a:gd name="connsiteY36-10334" fmla="*/ 311 h 406"/>
              <a:gd name="connsiteX37-10335" fmla="*/ 100 w 306"/>
              <a:gd name="connsiteY37-10336" fmla="*/ 322 h 406"/>
              <a:gd name="connsiteX38-10337" fmla="*/ 95 w 306"/>
              <a:gd name="connsiteY38-10338" fmla="*/ 333 h 406"/>
              <a:gd name="connsiteX39-10339" fmla="*/ 90 w 306"/>
              <a:gd name="connsiteY39-10340" fmla="*/ 338 h 406"/>
              <a:gd name="connsiteX40-10341" fmla="*/ 84 w 306"/>
              <a:gd name="connsiteY40-10342" fmla="*/ 348 h 406"/>
              <a:gd name="connsiteX41-10343" fmla="*/ 84 w 306"/>
              <a:gd name="connsiteY41-10344" fmla="*/ 348 h 406"/>
              <a:gd name="connsiteX42-10345" fmla="*/ 84 w 306"/>
              <a:gd name="connsiteY42-10346" fmla="*/ 354 h 406"/>
              <a:gd name="connsiteX43-10347" fmla="*/ 90 w 306"/>
              <a:gd name="connsiteY43-10348" fmla="*/ 354 h 406"/>
              <a:gd name="connsiteX44-10349" fmla="*/ 95 w 306"/>
              <a:gd name="connsiteY44-10350" fmla="*/ 354 h 406"/>
              <a:gd name="connsiteX45-10351" fmla="*/ 100 w 306"/>
              <a:gd name="connsiteY45-10352" fmla="*/ 354 h 406"/>
              <a:gd name="connsiteX46-10353" fmla="*/ 111 w 306"/>
              <a:gd name="connsiteY46-10354" fmla="*/ 354 h 406"/>
              <a:gd name="connsiteX47-10355" fmla="*/ 121 w 306"/>
              <a:gd name="connsiteY47-10356" fmla="*/ 348 h 406"/>
              <a:gd name="connsiteX48-10357" fmla="*/ 121 w 306"/>
              <a:gd name="connsiteY48-10358" fmla="*/ 380 h 406"/>
              <a:gd name="connsiteX49-10359" fmla="*/ 111 w 306"/>
              <a:gd name="connsiteY49-10360" fmla="*/ 385 h 406"/>
              <a:gd name="connsiteX50-10361" fmla="*/ 100 w 306"/>
              <a:gd name="connsiteY50-10362" fmla="*/ 385 h 406"/>
              <a:gd name="connsiteX51-10363" fmla="*/ 90 w 306"/>
              <a:gd name="connsiteY51-10364" fmla="*/ 391 h 406"/>
              <a:gd name="connsiteX52-10365" fmla="*/ 84 w 306"/>
              <a:gd name="connsiteY52-10366" fmla="*/ 391 h 406"/>
              <a:gd name="connsiteX53-10367" fmla="*/ 69 w 306"/>
              <a:gd name="connsiteY53-10368" fmla="*/ 396 h 406"/>
              <a:gd name="connsiteX54-10369" fmla="*/ 53 w 306"/>
              <a:gd name="connsiteY54-10370" fmla="*/ 401 h 406"/>
              <a:gd name="connsiteX55-10371" fmla="*/ 48 w 306"/>
              <a:gd name="connsiteY55-10372" fmla="*/ 406 h 406"/>
              <a:gd name="connsiteX56-10373" fmla="*/ 37 w 306"/>
              <a:gd name="connsiteY56-10374" fmla="*/ 406 h 406"/>
              <a:gd name="connsiteX57-10375" fmla="*/ 32 w 306"/>
              <a:gd name="connsiteY57-10376" fmla="*/ 406 h 406"/>
              <a:gd name="connsiteX58-10377" fmla="*/ 26 w 306"/>
              <a:gd name="connsiteY58-10378" fmla="*/ 401 h 406"/>
              <a:gd name="connsiteX59-10379" fmla="*/ 21 w 306"/>
              <a:gd name="connsiteY59-10380" fmla="*/ 401 h 406"/>
              <a:gd name="connsiteX60-10381" fmla="*/ 16 w 306"/>
              <a:gd name="connsiteY60-10382" fmla="*/ 396 h 406"/>
              <a:gd name="connsiteX61-10383" fmla="*/ 11 w 306"/>
              <a:gd name="connsiteY61-10384" fmla="*/ 391 h 406"/>
              <a:gd name="connsiteX62-10385" fmla="*/ 5 w 306"/>
              <a:gd name="connsiteY62-10386" fmla="*/ 385 h 406"/>
              <a:gd name="connsiteX63-10387" fmla="*/ 0 w 306"/>
              <a:gd name="connsiteY63-10388" fmla="*/ 380 h 406"/>
              <a:gd name="connsiteX64-10389" fmla="*/ 0 w 306"/>
              <a:gd name="connsiteY64-10390" fmla="*/ 375 h 406"/>
              <a:gd name="connsiteX65-10391" fmla="*/ 0 w 306"/>
              <a:gd name="connsiteY65-10392" fmla="*/ 369 h 406"/>
              <a:gd name="connsiteX66-10393" fmla="*/ 0 w 306"/>
              <a:gd name="connsiteY66-10394" fmla="*/ 364 h 406"/>
              <a:gd name="connsiteX67-10395" fmla="*/ 5 w 306"/>
              <a:gd name="connsiteY67-10396" fmla="*/ 359 h 406"/>
              <a:gd name="connsiteX68-10397" fmla="*/ 11 w 306"/>
              <a:gd name="connsiteY68-10398" fmla="*/ 354 h 406"/>
              <a:gd name="connsiteX69-10399" fmla="*/ 21 w 306"/>
              <a:gd name="connsiteY69-10400" fmla="*/ 348 h 406"/>
              <a:gd name="connsiteX70-10401" fmla="*/ 26 w 306"/>
              <a:gd name="connsiteY70-10402" fmla="*/ 343 h 406"/>
              <a:gd name="connsiteX71-10403" fmla="*/ 32 w 306"/>
              <a:gd name="connsiteY71-10404" fmla="*/ 338 h 406"/>
              <a:gd name="connsiteX72-10405" fmla="*/ 42 w 306"/>
              <a:gd name="connsiteY72-10406" fmla="*/ 333 h 406"/>
              <a:gd name="connsiteX73-10407" fmla="*/ 53 w 306"/>
              <a:gd name="connsiteY73-10408" fmla="*/ 322 h 406"/>
              <a:gd name="connsiteX74-10409" fmla="*/ 58 w 306"/>
              <a:gd name="connsiteY74-10410" fmla="*/ 311 h 406"/>
              <a:gd name="connsiteX75-10411" fmla="*/ 69 w 306"/>
              <a:gd name="connsiteY75-10412" fmla="*/ 301 h 406"/>
              <a:gd name="connsiteX76-10413" fmla="*/ 79 w 306"/>
              <a:gd name="connsiteY76-10414" fmla="*/ 285 h 406"/>
              <a:gd name="connsiteX77-10415" fmla="*/ 95 w 306"/>
              <a:gd name="connsiteY77-10416" fmla="*/ 269 h 406"/>
              <a:gd name="connsiteX78-10417" fmla="*/ 116 w 306"/>
              <a:gd name="connsiteY78-10418" fmla="*/ 232 h 406"/>
              <a:gd name="connsiteX79-10419" fmla="*/ 142 w 306"/>
              <a:gd name="connsiteY79-10420" fmla="*/ 201 h 406"/>
              <a:gd name="connsiteX80-10421" fmla="*/ 163 w 306"/>
              <a:gd name="connsiteY80-10422" fmla="*/ 169 h 406"/>
              <a:gd name="connsiteX81-10423" fmla="*/ 184 w 306"/>
              <a:gd name="connsiteY81-10424" fmla="*/ 132 h 406"/>
              <a:gd name="connsiteX82-10425" fmla="*/ 190 w 306"/>
              <a:gd name="connsiteY82-10426" fmla="*/ 116 h 406"/>
              <a:gd name="connsiteX83-10427" fmla="*/ 200 w 306"/>
              <a:gd name="connsiteY83-10428" fmla="*/ 100 h 406"/>
              <a:gd name="connsiteX84-10429" fmla="*/ 206 w 306"/>
              <a:gd name="connsiteY84-10430" fmla="*/ 90 h 406"/>
              <a:gd name="connsiteX85-10431" fmla="*/ 211 w 306"/>
              <a:gd name="connsiteY85-10432" fmla="*/ 79 h 406"/>
              <a:gd name="connsiteX86-10433" fmla="*/ 216 w 306"/>
              <a:gd name="connsiteY86-10434" fmla="*/ 69 h 406"/>
              <a:gd name="connsiteX87-10435" fmla="*/ 221 w 306"/>
              <a:gd name="connsiteY87-10436" fmla="*/ 58 h 406"/>
              <a:gd name="connsiteX88-10437" fmla="*/ 221 w 306"/>
              <a:gd name="connsiteY88-10438" fmla="*/ 53 h 406"/>
              <a:gd name="connsiteX89-10439" fmla="*/ 227 w 306"/>
              <a:gd name="connsiteY89-10440" fmla="*/ 48 h 406"/>
              <a:gd name="connsiteX90-10441" fmla="*/ 227 w 306"/>
              <a:gd name="connsiteY90-10442" fmla="*/ 48 h 406"/>
              <a:gd name="connsiteX0-10443" fmla="*/ 227 w 306"/>
              <a:gd name="connsiteY0-10444" fmla="*/ 48 h 406"/>
              <a:gd name="connsiteX1-10445" fmla="*/ 227 w 306"/>
              <a:gd name="connsiteY1-10446" fmla="*/ 42 h 406"/>
              <a:gd name="connsiteX2-10447" fmla="*/ 227 w 306"/>
              <a:gd name="connsiteY2-10448" fmla="*/ 32 h 406"/>
              <a:gd name="connsiteX3-10449" fmla="*/ 227 w 306"/>
              <a:gd name="connsiteY3-10450" fmla="*/ 27 h 406"/>
              <a:gd name="connsiteX4-10451" fmla="*/ 221 w 306"/>
              <a:gd name="connsiteY4-10452" fmla="*/ 21 h 406"/>
              <a:gd name="connsiteX5-10453" fmla="*/ 216 w 306"/>
              <a:gd name="connsiteY5-10454" fmla="*/ 11 h 406"/>
              <a:gd name="connsiteX6-10455" fmla="*/ 216 w 306"/>
              <a:gd name="connsiteY6-10456" fmla="*/ 6 h 406"/>
              <a:gd name="connsiteX7-10457" fmla="*/ 221 w 306"/>
              <a:gd name="connsiteY7-10458" fmla="*/ 6 h 406"/>
              <a:gd name="connsiteX8-10459" fmla="*/ 221 w 306"/>
              <a:gd name="connsiteY8-10460" fmla="*/ 0 h 406"/>
              <a:gd name="connsiteX9-10461" fmla="*/ 227 w 306"/>
              <a:gd name="connsiteY9-10462" fmla="*/ 0 h 406"/>
              <a:gd name="connsiteX10-10463" fmla="*/ 232 w 306"/>
              <a:gd name="connsiteY10-10464" fmla="*/ 0 h 406"/>
              <a:gd name="connsiteX11-10465" fmla="*/ 242 w 306"/>
              <a:gd name="connsiteY11-10466" fmla="*/ 0 h 406"/>
              <a:gd name="connsiteX12-10467" fmla="*/ 253 w 306"/>
              <a:gd name="connsiteY12-10468" fmla="*/ 6 h 406"/>
              <a:gd name="connsiteX13-10469" fmla="*/ 264 w 306"/>
              <a:gd name="connsiteY13-10470" fmla="*/ 11 h 406"/>
              <a:gd name="connsiteX14-10471" fmla="*/ 269 w 306"/>
              <a:gd name="connsiteY14-10472" fmla="*/ 11 h 406"/>
              <a:gd name="connsiteX15-10473" fmla="*/ 279 w 306"/>
              <a:gd name="connsiteY15-10474" fmla="*/ 16 h 406"/>
              <a:gd name="connsiteX16-10475" fmla="*/ 285 w 306"/>
              <a:gd name="connsiteY16-10476" fmla="*/ 21 h 406"/>
              <a:gd name="connsiteX17-10477" fmla="*/ 290 w 306"/>
              <a:gd name="connsiteY17-10478" fmla="*/ 27 h 406"/>
              <a:gd name="connsiteX18-10479" fmla="*/ 295 w 306"/>
              <a:gd name="connsiteY18-10480" fmla="*/ 32 h 406"/>
              <a:gd name="connsiteX19-10481" fmla="*/ 300 w 306"/>
              <a:gd name="connsiteY19-10482" fmla="*/ 32 h 406"/>
              <a:gd name="connsiteX20-10483" fmla="*/ 300 w 306"/>
              <a:gd name="connsiteY20-10484" fmla="*/ 37 h 406"/>
              <a:gd name="connsiteX21-10485" fmla="*/ 300 w 306"/>
              <a:gd name="connsiteY21-10486" fmla="*/ 42 h 406"/>
              <a:gd name="connsiteX22-10487" fmla="*/ 306 w 306"/>
              <a:gd name="connsiteY22-10488" fmla="*/ 42 h 406"/>
              <a:gd name="connsiteX23-10489" fmla="*/ 300 w 306"/>
              <a:gd name="connsiteY23-10490" fmla="*/ 48 h 406"/>
              <a:gd name="connsiteX24-10491" fmla="*/ 300 w 306"/>
              <a:gd name="connsiteY24-10492" fmla="*/ 53 h 406"/>
              <a:gd name="connsiteX25-10493" fmla="*/ 295 w 306"/>
              <a:gd name="connsiteY25-10494" fmla="*/ 64 h 406"/>
              <a:gd name="connsiteX26-10495" fmla="*/ 290 w 306"/>
              <a:gd name="connsiteY26-10496" fmla="*/ 74 h 406"/>
              <a:gd name="connsiteX27-10497" fmla="*/ 279 w 306"/>
              <a:gd name="connsiteY27-10498" fmla="*/ 85 h 406"/>
              <a:gd name="connsiteX28-10499" fmla="*/ 274 w 306"/>
              <a:gd name="connsiteY28-10500" fmla="*/ 95 h 406"/>
              <a:gd name="connsiteX29-10501" fmla="*/ 258 w 306"/>
              <a:gd name="connsiteY29-10502" fmla="*/ 111 h 406"/>
              <a:gd name="connsiteX30-10503" fmla="*/ 248 w 306"/>
              <a:gd name="connsiteY30-10504" fmla="*/ 132 h 406"/>
              <a:gd name="connsiteX31-10505" fmla="*/ 216 w 306"/>
              <a:gd name="connsiteY31-10506" fmla="*/ 169 h 406"/>
              <a:gd name="connsiteX32-10507" fmla="*/ 190 w 306"/>
              <a:gd name="connsiteY32-10508" fmla="*/ 206 h 406"/>
              <a:gd name="connsiteX33-10509" fmla="*/ 163 w 306"/>
              <a:gd name="connsiteY33-10510" fmla="*/ 243 h 406"/>
              <a:gd name="connsiteX34-10511" fmla="*/ 137 w 306"/>
              <a:gd name="connsiteY34-10512" fmla="*/ 280 h 406"/>
              <a:gd name="connsiteX35-10513" fmla="*/ 121 w 306"/>
              <a:gd name="connsiteY35-10514" fmla="*/ 296 h 406"/>
              <a:gd name="connsiteX36-10515" fmla="*/ 111 w 306"/>
              <a:gd name="connsiteY36-10516" fmla="*/ 311 h 406"/>
              <a:gd name="connsiteX37-10517" fmla="*/ 100 w 306"/>
              <a:gd name="connsiteY37-10518" fmla="*/ 322 h 406"/>
              <a:gd name="connsiteX38-10519" fmla="*/ 95 w 306"/>
              <a:gd name="connsiteY38-10520" fmla="*/ 333 h 406"/>
              <a:gd name="connsiteX39-10521" fmla="*/ 90 w 306"/>
              <a:gd name="connsiteY39-10522" fmla="*/ 338 h 406"/>
              <a:gd name="connsiteX40-10523" fmla="*/ 84 w 306"/>
              <a:gd name="connsiteY40-10524" fmla="*/ 348 h 406"/>
              <a:gd name="connsiteX41-10525" fmla="*/ 84 w 306"/>
              <a:gd name="connsiteY41-10526" fmla="*/ 348 h 406"/>
              <a:gd name="connsiteX42-10527" fmla="*/ 84 w 306"/>
              <a:gd name="connsiteY42-10528" fmla="*/ 354 h 406"/>
              <a:gd name="connsiteX43-10529" fmla="*/ 90 w 306"/>
              <a:gd name="connsiteY43-10530" fmla="*/ 354 h 406"/>
              <a:gd name="connsiteX44-10531" fmla="*/ 95 w 306"/>
              <a:gd name="connsiteY44-10532" fmla="*/ 354 h 406"/>
              <a:gd name="connsiteX45-10533" fmla="*/ 100 w 306"/>
              <a:gd name="connsiteY45-10534" fmla="*/ 354 h 406"/>
              <a:gd name="connsiteX46-10535" fmla="*/ 111 w 306"/>
              <a:gd name="connsiteY46-10536" fmla="*/ 354 h 406"/>
              <a:gd name="connsiteX47-10537" fmla="*/ 121 w 306"/>
              <a:gd name="connsiteY47-10538" fmla="*/ 348 h 406"/>
              <a:gd name="connsiteX48-10539" fmla="*/ 111 w 306"/>
              <a:gd name="connsiteY48-10540" fmla="*/ 385 h 406"/>
              <a:gd name="connsiteX49-10541" fmla="*/ 100 w 306"/>
              <a:gd name="connsiteY49-10542" fmla="*/ 385 h 406"/>
              <a:gd name="connsiteX50-10543" fmla="*/ 90 w 306"/>
              <a:gd name="connsiteY50-10544" fmla="*/ 391 h 406"/>
              <a:gd name="connsiteX51-10545" fmla="*/ 84 w 306"/>
              <a:gd name="connsiteY51-10546" fmla="*/ 391 h 406"/>
              <a:gd name="connsiteX52-10547" fmla="*/ 69 w 306"/>
              <a:gd name="connsiteY52-10548" fmla="*/ 396 h 406"/>
              <a:gd name="connsiteX53-10549" fmla="*/ 53 w 306"/>
              <a:gd name="connsiteY53-10550" fmla="*/ 401 h 406"/>
              <a:gd name="connsiteX54-10551" fmla="*/ 48 w 306"/>
              <a:gd name="connsiteY54-10552" fmla="*/ 406 h 406"/>
              <a:gd name="connsiteX55-10553" fmla="*/ 37 w 306"/>
              <a:gd name="connsiteY55-10554" fmla="*/ 406 h 406"/>
              <a:gd name="connsiteX56-10555" fmla="*/ 32 w 306"/>
              <a:gd name="connsiteY56-10556" fmla="*/ 406 h 406"/>
              <a:gd name="connsiteX57-10557" fmla="*/ 26 w 306"/>
              <a:gd name="connsiteY57-10558" fmla="*/ 401 h 406"/>
              <a:gd name="connsiteX58-10559" fmla="*/ 21 w 306"/>
              <a:gd name="connsiteY58-10560" fmla="*/ 401 h 406"/>
              <a:gd name="connsiteX59-10561" fmla="*/ 16 w 306"/>
              <a:gd name="connsiteY59-10562" fmla="*/ 396 h 406"/>
              <a:gd name="connsiteX60-10563" fmla="*/ 11 w 306"/>
              <a:gd name="connsiteY60-10564" fmla="*/ 391 h 406"/>
              <a:gd name="connsiteX61-10565" fmla="*/ 5 w 306"/>
              <a:gd name="connsiteY61-10566" fmla="*/ 385 h 406"/>
              <a:gd name="connsiteX62-10567" fmla="*/ 0 w 306"/>
              <a:gd name="connsiteY62-10568" fmla="*/ 380 h 406"/>
              <a:gd name="connsiteX63-10569" fmla="*/ 0 w 306"/>
              <a:gd name="connsiteY63-10570" fmla="*/ 375 h 406"/>
              <a:gd name="connsiteX64-10571" fmla="*/ 0 w 306"/>
              <a:gd name="connsiteY64-10572" fmla="*/ 369 h 406"/>
              <a:gd name="connsiteX65-10573" fmla="*/ 0 w 306"/>
              <a:gd name="connsiteY65-10574" fmla="*/ 364 h 406"/>
              <a:gd name="connsiteX66-10575" fmla="*/ 5 w 306"/>
              <a:gd name="connsiteY66-10576" fmla="*/ 359 h 406"/>
              <a:gd name="connsiteX67-10577" fmla="*/ 11 w 306"/>
              <a:gd name="connsiteY67-10578" fmla="*/ 354 h 406"/>
              <a:gd name="connsiteX68-10579" fmla="*/ 21 w 306"/>
              <a:gd name="connsiteY68-10580" fmla="*/ 348 h 406"/>
              <a:gd name="connsiteX69-10581" fmla="*/ 26 w 306"/>
              <a:gd name="connsiteY69-10582" fmla="*/ 343 h 406"/>
              <a:gd name="connsiteX70-10583" fmla="*/ 32 w 306"/>
              <a:gd name="connsiteY70-10584" fmla="*/ 338 h 406"/>
              <a:gd name="connsiteX71-10585" fmla="*/ 42 w 306"/>
              <a:gd name="connsiteY71-10586" fmla="*/ 333 h 406"/>
              <a:gd name="connsiteX72-10587" fmla="*/ 53 w 306"/>
              <a:gd name="connsiteY72-10588" fmla="*/ 322 h 406"/>
              <a:gd name="connsiteX73-10589" fmla="*/ 58 w 306"/>
              <a:gd name="connsiteY73-10590" fmla="*/ 311 h 406"/>
              <a:gd name="connsiteX74-10591" fmla="*/ 69 w 306"/>
              <a:gd name="connsiteY74-10592" fmla="*/ 301 h 406"/>
              <a:gd name="connsiteX75-10593" fmla="*/ 79 w 306"/>
              <a:gd name="connsiteY75-10594" fmla="*/ 285 h 406"/>
              <a:gd name="connsiteX76-10595" fmla="*/ 95 w 306"/>
              <a:gd name="connsiteY76-10596" fmla="*/ 269 h 406"/>
              <a:gd name="connsiteX77-10597" fmla="*/ 116 w 306"/>
              <a:gd name="connsiteY77-10598" fmla="*/ 232 h 406"/>
              <a:gd name="connsiteX78-10599" fmla="*/ 142 w 306"/>
              <a:gd name="connsiteY78-10600" fmla="*/ 201 h 406"/>
              <a:gd name="connsiteX79-10601" fmla="*/ 163 w 306"/>
              <a:gd name="connsiteY79-10602" fmla="*/ 169 h 406"/>
              <a:gd name="connsiteX80-10603" fmla="*/ 184 w 306"/>
              <a:gd name="connsiteY80-10604" fmla="*/ 132 h 406"/>
              <a:gd name="connsiteX81-10605" fmla="*/ 190 w 306"/>
              <a:gd name="connsiteY81-10606" fmla="*/ 116 h 406"/>
              <a:gd name="connsiteX82-10607" fmla="*/ 200 w 306"/>
              <a:gd name="connsiteY82-10608" fmla="*/ 100 h 406"/>
              <a:gd name="connsiteX83-10609" fmla="*/ 206 w 306"/>
              <a:gd name="connsiteY83-10610" fmla="*/ 90 h 406"/>
              <a:gd name="connsiteX84-10611" fmla="*/ 211 w 306"/>
              <a:gd name="connsiteY84-10612" fmla="*/ 79 h 406"/>
              <a:gd name="connsiteX85-10613" fmla="*/ 216 w 306"/>
              <a:gd name="connsiteY85-10614" fmla="*/ 69 h 406"/>
              <a:gd name="connsiteX86-10615" fmla="*/ 221 w 306"/>
              <a:gd name="connsiteY86-10616" fmla="*/ 58 h 406"/>
              <a:gd name="connsiteX87-10617" fmla="*/ 221 w 306"/>
              <a:gd name="connsiteY87-10618" fmla="*/ 53 h 406"/>
              <a:gd name="connsiteX88-10619" fmla="*/ 227 w 306"/>
              <a:gd name="connsiteY88-10620" fmla="*/ 48 h 406"/>
              <a:gd name="connsiteX89-10621" fmla="*/ 227 w 306"/>
              <a:gd name="connsiteY89-10622" fmla="*/ 48 h 406"/>
              <a:gd name="connsiteX0-10623" fmla="*/ 227 w 306"/>
              <a:gd name="connsiteY0-10624" fmla="*/ 48 h 406"/>
              <a:gd name="connsiteX1-10625" fmla="*/ 227 w 306"/>
              <a:gd name="connsiteY1-10626" fmla="*/ 42 h 406"/>
              <a:gd name="connsiteX2-10627" fmla="*/ 227 w 306"/>
              <a:gd name="connsiteY2-10628" fmla="*/ 32 h 406"/>
              <a:gd name="connsiteX3-10629" fmla="*/ 227 w 306"/>
              <a:gd name="connsiteY3-10630" fmla="*/ 27 h 406"/>
              <a:gd name="connsiteX4-10631" fmla="*/ 221 w 306"/>
              <a:gd name="connsiteY4-10632" fmla="*/ 21 h 406"/>
              <a:gd name="connsiteX5-10633" fmla="*/ 216 w 306"/>
              <a:gd name="connsiteY5-10634" fmla="*/ 11 h 406"/>
              <a:gd name="connsiteX6-10635" fmla="*/ 216 w 306"/>
              <a:gd name="connsiteY6-10636" fmla="*/ 6 h 406"/>
              <a:gd name="connsiteX7-10637" fmla="*/ 221 w 306"/>
              <a:gd name="connsiteY7-10638" fmla="*/ 6 h 406"/>
              <a:gd name="connsiteX8-10639" fmla="*/ 221 w 306"/>
              <a:gd name="connsiteY8-10640" fmla="*/ 0 h 406"/>
              <a:gd name="connsiteX9-10641" fmla="*/ 227 w 306"/>
              <a:gd name="connsiteY9-10642" fmla="*/ 0 h 406"/>
              <a:gd name="connsiteX10-10643" fmla="*/ 232 w 306"/>
              <a:gd name="connsiteY10-10644" fmla="*/ 0 h 406"/>
              <a:gd name="connsiteX11-10645" fmla="*/ 242 w 306"/>
              <a:gd name="connsiteY11-10646" fmla="*/ 0 h 406"/>
              <a:gd name="connsiteX12-10647" fmla="*/ 253 w 306"/>
              <a:gd name="connsiteY12-10648" fmla="*/ 6 h 406"/>
              <a:gd name="connsiteX13-10649" fmla="*/ 264 w 306"/>
              <a:gd name="connsiteY13-10650" fmla="*/ 11 h 406"/>
              <a:gd name="connsiteX14-10651" fmla="*/ 269 w 306"/>
              <a:gd name="connsiteY14-10652" fmla="*/ 11 h 406"/>
              <a:gd name="connsiteX15-10653" fmla="*/ 279 w 306"/>
              <a:gd name="connsiteY15-10654" fmla="*/ 16 h 406"/>
              <a:gd name="connsiteX16-10655" fmla="*/ 285 w 306"/>
              <a:gd name="connsiteY16-10656" fmla="*/ 21 h 406"/>
              <a:gd name="connsiteX17-10657" fmla="*/ 290 w 306"/>
              <a:gd name="connsiteY17-10658" fmla="*/ 27 h 406"/>
              <a:gd name="connsiteX18-10659" fmla="*/ 295 w 306"/>
              <a:gd name="connsiteY18-10660" fmla="*/ 32 h 406"/>
              <a:gd name="connsiteX19-10661" fmla="*/ 300 w 306"/>
              <a:gd name="connsiteY19-10662" fmla="*/ 32 h 406"/>
              <a:gd name="connsiteX20-10663" fmla="*/ 300 w 306"/>
              <a:gd name="connsiteY20-10664" fmla="*/ 37 h 406"/>
              <a:gd name="connsiteX21-10665" fmla="*/ 300 w 306"/>
              <a:gd name="connsiteY21-10666" fmla="*/ 42 h 406"/>
              <a:gd name="connsiteX22-10667" fmla="*/ 306 w 306"/>
              <a:gd name="connsiteY22-10668" fmla="*/ 42 h 406"/>
              <a:gd name="connsiteX23-10669" fmla="*/ 300 w 306"/>
              <a:gd name="connsiteY23-10670" fmla="*/ 48 h 406"/>
              <a:gd name="connsiteX24-10671" fmla="*/ 300 w 306"/>
              <a:gd name="connsiteY24-10672" fmla="*/ 53 h 406"/>
              <a:gd name="connsiteX25-10673" fmla="*/ 295 w 306"/>
              <a:gd name="connsiteY25-10674" fmla="*/ 64 h 406"/>
              <a:gd name="connsiteX26-10675" fmla="*/ 290 w 306"/>
              <a:gd name="connsiteY26-10676" fmla="*/ 74 h 406"/>
              <a:gd name="connsiteX27-10677" fmla="*/ 279 w 306"/>
              <a:gd name="connsiteY27-10678" fmla="*/ 85 h 406"/>
              <a:gd name="connsiteX28-10679" fmla="*/ 274 w 306"/>
              <a:gd name="connsiteY28-10680" fmla="*/ 95 h 406"/>
              <a:gd name="connsiteX29-10681" fmla="*/ 258 w 306"/>
              <a:gd name="connsiteY29-10682" fmla="*/ 111 h 406"/>
              <a:gd name="connsiteX30-10683" fmla="*/ 248 w 306"/>
              <a:gd name="connsiteY30-10684" fmla="*/ 132 h 406"/>
              <a:gd name="connsiteX31-10685" fmla="*/ 216 w 306"/>
              <a:gd name="connsiteY31-10686" fmla="*/ 169 h 406"/>
              <a:gd name="connsiteX32-10687" fmla="*/ 190 w 306"/>
              <a:gd name="connsiteY32-10688" fmla="*/ 206 h 406"/>
              <a:gd name="connsiteX33-10689" fmla="*/ 163 w 306"/>
              <a:gd name="connsiteY33-10690" fmla="*/ 243 h 406"/>
              <a:gd name="connsiteX34-10691" fmla="*/ 137 w 306"/>
              <a:gd name="connsiteY34-10692" fmla="*/ 280 h 406"/>
              <a:gd name="connsiteX35-10693" fmla="*/ 121 w 306"/>
              <a:gd name="connsiteY35-10694" fmla="*/ 296 h 406"/>
              <a:gd name="connsiteX36-10695" fmla="*/ 111 w 306"/>
              <a:gd name="connsiteY36-10696" fmla="*/ 311 h 406"/>
              <a:gd name="connsiteX37-10697" fmla="*/ 100 w 306"/>
              <a:gd name="connsiteY37-10698" fmla="*/ 322 h 406"/>
              <a:gd name="connsiteX38-10699" fmla="*/ 95 w 306"/>
              <a:gd name="connsiteY38-10700" fmla="*/ 333 h 406"/>
              <a:gd name="connsiteX39-10701" fmla="*/ 90 w 306"/>
              <a:gd name="connsiteY39-10702" fmla="*/ 338 h 406"/>
              <a:gd name="connsiteX40-10703" fmla="*/ 84 w 306"/>
              <a:gd name="connsiteY40-10704" fmla="*/ 348 h 406"/>
              <a:gd name="connsiteX41-10705" fmla="*/ 84 w 306"/>
              <a:gd name="connsiteY41-10706" fmla="*/ 348 h 406"/>
              <a:gd name="connsiteX42-10707" fmla="*/ 84 w 306"/>
              <a:gd name="connsiteY42-10708" fmla="*/ 354 h 406"/>
              <a:gd name="connsiteX43-10709" fmla="*/ 90 w 306"/>
              <a:gd name="connsiteY43-10710" fmla="*/ 354 h 406"/>
              <a:gd name="connsiteX44-10711" fmla="*/ 95 w 306"/>
              <a:gd name="connsiteY44-10712" fmla="*/ 354 h 406"/>
              <a:gd name="connsiteX45-10713" fmla="*/ 100 w 306"/>
              <a:gd name="connsiteY45-10714" fmla="*/ 354 h 406"/>
              <a:gd name="connsiteX46-10715" fmla="*/ 111 w 306"/>
              <a:gd name="connsiteY46-10716" fmla="*/ 354 h 406"/>
              <a:gd name="connsiteX47-10717" fmla="*/ 121 w 306"/>
              <a:gd name="connsiteY47-10718" fmla="*/ 348 h 406"/>
              <a:gd name="connsiteX48-10719" fmla="*/ 100 w 306"/>
              <a:gd name="connsiteY48-10720" fmla="*/ 385 h 406"/>
              <a:gd name="connsiteX49-10721" fmla="*/ 90 w 306"/>
              <a:gd name="connsiteY49-10722" fmla="*/ 391 h 406"/>
              <a:gd name="connsiteX50-10723" fmla="*/ 84 w 306"/>
              <a:gd name="connsiteY50-10724" fmla="*/ 391 h 406"/>
              <a:gd name="connsiteX51-10725" fmla="*/ 69 w 306"/>
              <a:gd name="connsiteY51-10726" fmla="*/ 396 h 406"/>
              <a:gd name="connsiteX52-10727" fmla="*/ 53 w 306"/>
              <a:gd name="connsiteY52-10728" fmla="*/ 401 h 406"/>
              <a:gd name="connsiteX53-10729" fmla="*/ 48 w 306"/>
              <a:gd name="connsiteY53-10730" fmla="*/ 406 h 406"/>
              <a:gd name="connsiteX54-10731" fmla="*/ 37 w 306"/>
              <a:gd name="connsiteY54-10732" fmla="*/ 406 h 406"/>
              <a:gd name="connsiteX55-10733" fmla="*/ 32 w 306"/>
              <a:gd name="connsiteY55-10734" fmla="*/ 406 h 406"/>
              <a:gd name="connsiteX56-10735" fmla="*/ 26 w 306"/>
              <a:gd name="connsiteY56-10736" fmla="*/ 401 h 406"/>
              <a:gd name="connsiteX57-10737" fmla="*/ 21 w 306"/>
              <a:gd name="connsiteY57-10738" fmla="*/ 401 h 406"/>
              <a:gd name="connsiteX58-10739" fmla="*/ 16 w 306"/>
              <a:gd name="connsiteY58-10740" fmla="*/ 396 h 406"/>
              <a:gd name="connsiteX59-10741" fmla="*/ 11 w 306"/>
              <a:gd name="connsiteY59-10742" fmla="*/ 391 h 406"/>
              <a:gd name="connsiteX60-10743" fmla="*/ 5 w 306"/>
              <a:gd name="connsiteY60-10744" fmla="*/ 385 h 406"/>
              <a:gd name="connsiteX61-10745" fmla="*/ 0 w 306"/>
              <a:gd name="connsiteY61-10746" fmla="*/ 380 h 406"/>
              <a:gd name="connsiteX62-10747" fmla="*/ 0 w 306"/>
              <a:gd name="connsiteY62-10748" fmla="*/ 375 h 406"/>
              <a:gd name="connsiteX63-10749" fmla="*/ 0 w 306"/>
              <a:gd name="connsiteY63-10750" fmla="*/ 369 h 406"/>
              <a:gd name="connsiteX64-10751" fmla="*/ 0 w 306"/>
              <a:gd name="connsiteY64-10752" fmla="*/ 364 h 406"/>
              <a:gd name="connsiteX65-10753" fmla="*/ 5 w 306"/>
              <a:gd name="connsiteY65-10754" fmla="*/ 359 h 406"/>
              <a:gd name="connsiteX66-10755" fmla="*/ 11 w 306"/>
              <a:gd name="connsiteY66-10756" fmla="*/ 354 h 406"/>
              <a:gd name="connsiteX67-10757" fmla="*/ 21 w 306"/>
              <a:gd name="connsiteY67-10758" fmla="*/ 348 h 406"/>
              <a:gd name="connsiteX68-10759" fmla="*/ 26 w 306"/>
              <a:gd name="connsiteY68-10760" fmla="*/ 343 h 406"/>
              <a:gd name="connsiteX69-10761" fmla="*/ 32 w 306"/>
              <a:gd name="connsiteY69-10762" fmla="*/ 338 h 406"/>
              <a:gd name="connsiteX70-10763" fmla="*/ 42 w 306"/>
              <a:gd name="connsiteY70-10764" fmla="*/ 333 h 406"/>
              <a:gd name="connsiteX71-10765" fmla="*/ 53 w 306"/>
              <a:gd name="connsiteY71-10766" fmla="*/ 322 h 406"/>
              <a:gd name="connsiteX72-10767" fmla="*/ 58 w 306"/>
              <a:gd name="connsiteY72-10768" fmla="*/ 311 h 406"/>
              <a:gd name="connsiteX73-10769" fmla="*/ 69 w 306"/>
              <a:gd name="connsiteY73-10770" fmla="*/ 301 h 406"/>
              <a:gd name="connsiteX74-10771" fmla="*/ 79 w 306"/>
              <a:gd name="connsiteY74-10772" fmla="*/ 285 h 406"/>
              <a:gd name="connsiteX75-10773" fmla="*/ 95 w 306"/>
              <a:gd name="connsiteY75-10774" fmla="*/ 269 h 406"/>
              <a:gd name="connsiteX76-10775" fmla="*/ 116 w 306"/>
              <a:gd name="connsiteY76-10776" fmla="*/ 232 h 406"/>
              <a:gd name="connsiteX77-10777" fmla="*/ 142 w 306"/>
              <a:gd name="connsiteY77-10778" fmla="*/ 201 h 406"/>
              <a:gd name="connsiteX78-10779" fmla="*/ 163 w 306"/>
              <a:gd name="connsiteY78-10780" fmla="*/ 169 h 406"/>
              <a:gd name="connsiteX79-10781" fmla="*/ 184 w 306"/>
              <a:gd name="connsiteY79-10782" fmla="*/ 132 h 406"/>
              <a:gd name="connsiteX80-10783" fmla="*/ 190 w 306"/>
              <a:gd name="connsiteY80-10784" fmla="*/ 116 h 406"/>
              <a:gd name="connsiteX81-10785" fmla="*/ 200 w 306"/>
              <a:gd name="connsiteY81-10786" fmla="*/ 100 h 406"/>
              <a:gd name="connsiteX82-10787" fmla="*/ 206 w 306"/>
              <a:gd name="connsiteY82-10788" fmla="*/ 90 h 406"/>
              <a:gd name="connsiteX83-10789" fmla="*/ 211 w 306"/>
              <a:gd name="connsiteY83-10790" fmla="*/ 79 h 406"/>
              <a:gd name="connsiteX84-10791" fmla="*/ 216 w 306"/>
              <a:gd name="connsiteY84-10792" fmla="*/ 69 h 406"/>
              <a:gd name="connsiteX85-10793" fmla="*/ 221 w 306"/>
              <a:gd name="connsiteY85-10794" fmla="*/ 58 h 406"/>
              <a:gd name="connsiteX86-10795" fmla="*/ 221 w 306"/>
              <a:gd name="connsiteY86-10796" fmla="*/ 53 h 406"/>
              <a:gd name="connsiteX87-10797" fmla="*/ 227 w 306"/>
              <a:gd name="connsiteY87-10798" fmla="*/ 48 h 406"/>
              <a:gd name="connsiteX88-10799" fmla="*/ 227 w 306"/>
              <a:gd name="connsiteY88-10800" fmla="*/ 48 h 406"/>
              <a:gd name="connsiteX0-10801" fmla="*/ 227 w 306"/>
              <a:gd name="connsiteY0-10802" fmla="*/ 48 h 406"/>
              <a:gd name="connsiteX1-10803" fmla="*/ 227 w 306"/>
              <a:gd name="connsiteY1-10804" fmla="*/ 42 h 406"/>
              <a:gd name="connsiteX2-10805" fmla="*/ 227 w 306"/>
              <a:gd name="connsiteY2-10806" fmla="*/ 32 h 406"/>
              <a:gd name="connsiteX3-10807" fmla="*/ 227 w 306"/>
              <a:gd name="connsiteY3-10808" fmla="*/ 27 h 406"/>
              <a:gd name="connsiteX4-10809" fmla="*/ 221 w 306"/>
              <a:gd name="connsiteY4-10810" fmla="*/ 21 h 406"/>
              <a:gd name="connsiteX5-10811" fmla="*/ 216 w 306"/>
              <a:gd name="connsiteY5-10812" fmla="*/ 11 h 406"/>
              <a:gd name="connsiteX6-10813" fmla="*/ 216 w 306"/>
              <a:gd name="connsiteY6-10814" fmla="*/ 6 h 406"/>
              <a:gd name="connsiteX7-10815" fmla="*/ 221 w 306"/>
              <a:gd name="connsiteY7-10816" fmla="*/ 6 h 406"/>
              <a:gd name="connsiteX8-10817" fmla="*/ 221 w 306"/>
              <a:gd name="connsiteY8-10818" fmla="*/ 0 h 406"/>
              <a:gd name="connsiteX9-10819" fmla="*/ 227 w 306"/>
              <a:gd name="connsiteY9-10820" fmla="*/ 0 h 406"/>
              <a:gd name="connsiteX10-10821" fmla="*/ 232 w 306"/>
              <a:gd name="connsiteY10-10822" fmla="*/ 0 h 406"/>
              <a:gd name="connsiteX11-10823" fmla="*/ 242 w 306"/>
              <a:gd name="connsiteY11-10824" fmla="*/ 0 h 406"/>
              <a:gd name="connsiteX12-10825" fmla="*/ 253 w 306"/>
              <a:gd name="connsiteY12-10826" fmla="*/ 6 h 406"/>
              <a:gd name="connsiteX13-10827" fmla="*/ 264 w 306"/>
              <a:gd name="connsiteY13-10828" fmla="*/ 11 h 406"/>
              <a:gd name="connsiteX14-10829" fmla="*/ 269 w 306"/>
              <a:gd name="connsiteY14-10830" fmla="*/ 11 h 406"/>
              <a:gd name="connsiteX15-10831" fmla="*/ 279 w 306"/>
              <a:gd name="connsiteY15-10832" fmla="*/ 16 h 406"/>
              <a:gd name="connsiteX16-10833" fmla="*/ 285 w 306"/>
              <a:gd name="connsiteY16-10834" fmla="*/ 21 h 406"/>
              <a:gd name="connsiteX17-10835" fmla="*/ 290 w 306"/>
              <a:gd name="connsiteY17-10836" fmla="*/ 27 h 406"/>
              <a:gd name="connsiteX18-10837" fmla="*/ 295 w 306"/>
              <a:gd name="connsiteY18-10838" fmla="*/ 32 h 406"/>
              <a:gd name="connsiteX19-10839" fmla="*/ 300 w 306"/>
              <a:gd name="connsiteY19-10840" fmla="*/ 32 h 406"/>
              <a:gd name="connsiteX20-10841" fmla="*/ 300 w 306"/>
              <a:gd name="connsiteY20-10842" fmla="*/ 37 h 406"/>
              <a:gd name="connsiteX21-10843" fmla="*/ 300 w 306"/>
              <a:gd name="connsiteY21-10844" fmla="*/ 42 h 406"/>
              <a:gd name="connsiteX22-10845" fmla="*/ 306 w 306"/>
              <a:gd name="connsiteY22-10846" fmla="*/ 42 h 406"/>
              <a:gd name="connsiteX23-10847" fmla="*/ 300 w 306"/>
              <a:gd name="connsiteY23-10848" fmla="*/ 48 h 406"/>
              <a:gd name="connsiteX24-10849" fmla="*/ 300 w 306"/>
              <a:gd name="connsiteY24-10850" fmla="*/ 53 h 406"/>
              <a:gd name="connsiteX25-10851" fmla="*/ 295 w 306"/>
              <a:gd name="connsiteY25-10852" fmla="*/ 64 h 406"/>
              <a:gd name="connsiteX26-10853" fmla="*/ 290 w 306"/>
              <a:gd name="connsiteY26-10854" fmla="*/ 74 h 406"/>
              <a:gd name="connsiteX27-10855" fmla="*/ 279 w 306"/>
              <a:gd name="connsiteY27-10856" fmla="*/ 85 h 406"/>
              <a:gd name="connsiteX28-10857" fmla="*/ 274 w 306"/>
              <a:gd name="connsiteY28-10858" fmla="*/ 95 h 406"/>
              <a:gd name="connsiteX29-10859" fmla="*/ 258 w 306"/>
              <a:gd name="connsiteY29-10860" fmla="*/ 111 h 406"/>
              <a:gd name="connsiteX30-10861" fmla="*/ 248 w 306"/>
              <a:gd name="connsiteY30-10862" fmla="*/ 132 h 406"/>
              <a:gd name="connsiteX31-10863" fmla="*/ 216 w 306"/>
              <a:gd name="connsiteY31-10864" fmla="*/ 169 h 406"/>
              <a:gd name="connsiteX32-10865" fmla="*/ 190 w 306"/>
              <a:gd name="connsiteY32-10866" fmla="*/ 206 h 406"/>
              <a:gd name="connsiteX33-10867" fmla="*/ 163 w 306"/>
              <a:gd name="connsiteY33-10868" fmla="*/ 243 h 406"/>
              <a:gd name="connsiteX34-10869" fmla="*/ 137 w 306"/>
              <a:gd name="connsiteY34-10870" fmla="*/ 280 h 406"/>
              <a:gd name="connsiteX35-10871" fmla="*/ 121 w 306"/>
              <a:gd name="connsiteY35-10872" fmla="*/ 296 h 406"/>
              <a:gd name="connsiteX36-10873" fmla="*/ 111 w 306"/>
              <a:gd name="connsiteY36-10874" fmla="*/ 311 h 406"/>
              <a:gd name="connsiteX37-10875" fmla="*/ 100 w 306"/>
              <a:gd name="connsiteY37-10876" fmla="*/ 322 h 406"/>
              <a:gd name="connsiteX38-10877" fmla="*/ 95 w 306"/>
              <a:gd name="connsiteY38-10878" fmla="*/ 333 h 406"/>
              <a:gd name="connsiteX39-10879" fmla="*/ 90 w 306"/>
              <a:gd name="connsiteY39-10880" fmla="*/ 338 h 406"/>
              <a:gd name="connsiteX40-10881" fmla="*/ 84 w 306"/>
              <a:gd name="connsiteY40-10882" fmla="*/ 348 h 406"/>
              <a:gd name="connsiteX41-10883" fmla="*/ 84 w 306"/>
              <a:gd name="connsiteY41-10884" fmla="*/ 348 h 406"/>
              <a:gd name="connsiteX42-10885" fmla="*/ 84 w 306"/>
              <a:gd name="connsiteY42-10886" fmla="*/ 354 h 406"/>
              <a:gd name="connsiteX43-10887" fmla="*/ 90 w 306"/>
              <a:gd name="connsiteY43-10888" fmla="*/ 354 h 406"/>
              <a:gd name="connsiteX44-10889" fmla="*/ 95 w 306"/>
              <a:gd name="connsiteY44-10890" fmla="*/ 354 h 406"/>
              <a:gd name="connsiteX45-10891" fmla="*/ 100 w 306"/>
              <a:gd name="connsiteY45-10892" fmla="*/ 354 h 406"/>
              <a:gd name="connsiteX46-10893" fmla="*/ 111 w 306"/>
              <a:gd name="connsiteY46-10894" fmla="*/ 354 h 406"/>
              <a:gd name="connsiteX47-10895" fmla="*/ 121 w 306"/>
              <a:gd name="connsiteY47-10896" fmla="*/ 348 h 406"/>
              <a:gd name="connsiteX48-10897" fmla="*/ 100 w 306"/>
              <a:gd name="connsiteY48-10898" fmla="*/ 385 h 406"/>
              <a:gd name="connsiteX49-10899" fmla="*/ 84 w 306"/>
              <a:gd name="connsiteY49-10900" fmla="*/ 391 h 406"/>
              <a:gd name="connsiteX50-10901" fmla="*/ 69 w 306"/>
              <a:gd name="connsiteY50-10902" fmla="*/ 396 h 406"/>
              <a:gd name="connsiteX51-10903" fmla="*/ 53 w 306"/>
              <a:gd name="connsiteY51-10904" fmla="*/ 401 h 406"/>
              <a:gd name="connsiteX52-10905" fmla="*/ 48 w 306"/>
              <a:gd name="connsiteY52-10906" fmla="*/ 406 h 406"/>
              <a:gd name="connsiteX53-10907" fmla="*/ 37 w 306"/>
              <a:gd name="connsiteY53-10908" fmla="*/ 406 h 406"/>
              <a:gd name="connsiteX54-10909" fmla="*/ 32 w 306"/>
              <a:gd name="connsiteY54-10910" fmla="*/ 406 h 406"/>
              <a:gd name="connsiteX55-10911" fmla="*/ 26 w 306"/>
              <a:gd name="connsiteY55-10912" fmla="*/ 401 h 406"/>
              <a:gd name="connsiteX56-10913" fmla="*/ 21 w 306"/>
              <a:gd name="connsiteY56-10914" fmla="*/ 401 h 406"/>
              <a:gd name="connsiteX57-10915" fmla="*/ 16 w 306"/>
              <a:gd name="connsiteY57-10916" fmla="*/ 396 h 406"/>
              <a:gd name="connsiteX58-10917" fmla="*/ 11 w 306"/>
              <a:gd name="connsiteY58-10918" fmla="*/ 391 h 406"/>
              <a:gd name="connsiteX59-10919" fmla="*/ 5 w 306"/>
              <a:gd name="connsiteY59-10920" fmla="*/ 385 h 406"/>
              <a:gd name="connsiteX60-10921" fmla="*/ 0 w 306"/>
              <a:gd name="connsiteY60-10922" fmla="*/ 380 h 406"/>
              <a:gd name="connsiteX61-10923" fmla="*/ 0 w 306"/>
              <a:gd name="connsiteY61-10924" fmla="*/ 375 h 406"/>
              <a:gd name="connsiteX62-10925" fmla="*/ 0 w 306"/>
              <a:gd name="connsiteY62-10926" fmla="*/ 369 h 406"/>
              <a:gd name="connsiteX63-10927" fmla="*/ 0 w 306"/>
              <a:gd name="connsiteY63-10928" fmla="*/ 364 h 406"/>
              <a:gd name="connsiteX64-10929" fmla="*/ 5 w 306"/>
              <a:gd name="connsiteY64-10930" fmla="*/ 359 h 406"/>
              <a:gd name="connsiteX65-10931" fmla="*/ 11 w 306"/>
              <a:gd name="connsiteY65-10932" fmla="*/ 354 h 406"/>
              <a:gd name="connsiteX66-10933" fmla="*/ 21 w 306"/>
              <a:gd name="connsiteY66-10934" fmla="*/ 348 h 406"/>
              <a:gd name="connsiteX67-10935" fmla="*/ 26 w 306"/>
              <a:gd name="connsiteY67-10936" fmla="*/ 343 h 406"/>
              <a:gd name="connsiteX68-10937" fmla="*/ 32 w 306"/>
              <a:gd name="connsiteY68-10938" fmla="*/ 338 h 406"/>
              <a:gd name="connsiteX69-10939" fmla="*/ 42 w 306"/>
              <a:gd name="connsiteY69-10940" fmla="*/ 333 h 406"/>
              <a:gd name="connsiteX70-10941" fmla="*/ 53 w 306"/>
              <a:gd name="connsiteY70-10942" fmla="*/ 322 h 406"/>
              <a:gd name="connsiteX71-10943" fmla="*/ 58 w 306"/>
              <a:gd name="connsiteY71-10944" fmla="*/ 311 h 406"/>
              <a:gd name="connsiteX72-10945" fmla="*/ 69 w 306"/>
              <a:gd name="connsiteY72-10946" fmla="*/ 301 h 406"/>
              <a:gd name="connsiteX73-10947" fmla="*/ 79 w 306"/>
              <a:gd name="connsiteY73-10948" fmla="*/ 285 h 406"/>
              <a:gd name="connsiteX74-10949" fmla="*/ 95 w 306"/>
              <a:gd name="connsiteY74-10950" fmla="*/ 269 h 406"/>
              <a:gd name="connsiteX75-10951" fmla="*/ 116 w 306"/>
              <a:gd name="connsiteY75-10952" fmla="*/ 232 h 406"/>
              <a:gd name="connsiteX76-10953" fmla="*/ 142 w 306"/>
              <a:gd name="connsiteY76-10954" fmla="*/ 201 h 406"/>
              <a:gd name="connsiteX77-10955" fmla="*/ 163 w 306"/>
              <a:gd name="connsiteY77-10956" fmla="*/ 169 h 406"/>
              <a:gd name="connsiteX78-10957" fmla="*/ 184 w 306"/>
              <a:gd name="connsiteY78-10958" fmla="*/ 132 h 406"/>
              <a:gd name="connsiteX79-10959" fmla="*/ 190 w 306"/>
              <a:gd name="connsiteY79-10960" fmla="*/ 116 h 406"/>
              <a:gd name="connsiteX80-10961" fmla="*/ 200 w 306"/>
              <a:gd name="connsiteY80-10962" fmla="*/ 100 h 406"/>
              <a:gd name="connsiteX81-10963" fmla="*/ 206 w 306"/>
              <a:gd name="connsiteY81-10964" fmla="*/ 90 h 406"/>
              <a:gd name="connsiteX82-10965" fmla="*/ 211 w 306"/>
              <a:gd name="connsiteY82-10966" fmla="*/ 79 h 406"/>
              <a:gd name="connsiteX83-10967" fmla="*/ 216 w 306"/>
              <a:gd name="connsiteY83-10968" fmla="*/ 69 h 406"/>
              <a:gd name="connsiteX84-10969" fmla="*/ 221 w 306"/>
              <a:gd name="connsiteY84-10970" fmla="*/ 58 h 406"/>
              <a:gd name="connsiteX85-10971" fmla="*/ 221 w 306"/>
              <a:gd name="connsiteY85-10972" fmla="*/ 53 h 406"/>
              <a:gd name="connsiteX86-10973" fmla="*/ 227 w 306"/>
              <a:gd name="connsiteY86-10974" fmla="*/ 48 h 406"/>
              <a:gd name="connsiteX87-10975" fmla="*/ 227 w 306"/>
              <a:gd name="connsiteY87-10976" fmla="*/ 48 h 406"/>
              <a:gd name="connsiteX0-10977" fmla="*/ 227 w 306"/>
              <a:gd name="connsiteY0-10978" fmla="*/ 48 h 406"/>
              <a:gd name="connsiteX1-10979" fmla="*/ 227 w 306"/>
              <a:gd name="connsiteY1-10980" fmla="*/ 42 h 406"/>
              <a:gd name="connsiteX2-10981" fmla="*/ 227 w 306"/>
              <a:gd name="connsiteY2-10982" fmla="*/ 32 h 406"/>
              <a:gd name="connsiteX3-10983" fmla="*/ 227 w 306"/>
              <a:gd name="connsiteY3-10984" fmla="*/ 27 h 406"/>
              <a:gd name="connsiteX4-10985" fmla="*/ 221 w 306"/>
              <a:gd name="connsiteY4-10986" fmla="*/ 21 h 406"/>
              <a:gd name="connsiteX5-10987" fmla="*/ 216 w 306"/>
              <a:gd name="connsiteY5-10988" fmla="*/ 11 h 406"/>
              <a:gd name="connsiteX6-10989" fmla="*/ 216 w 306"/>
              <a:gd name="connsiteY6-10990" fmla="*/ 6 h 406"/>
              <a:gd name="connsiteX7-10991" fmla="*/ 221 w 306"/>
              <a:gd name="connsiteY7-10992" fmla="*/ 6 h 406"/>
              <a:gd name="connsiteX8-10993" fmla="*/ 221 w 306"/>
              <a:gd name="connsiteY8-10994" fmla="*/ 0 h 406"/>
              <a:gd name="connsiteX9-10995" fmla="*/ 227 w 306"/>
              <a:gd name="connsiteY9-10996" fmla="*/ 0 h 406"/>
              <a:gd name="connsiteX10-10997" fmla="*/ 232 w 306"/>
              <a:gd name="connsiteY10-10998" fmla="*/ 0 h 406"/>
              <a:gd name="connsiteX11-10999" fmla="*/ 242 w 306"/>
              <a:gd name="connsiteY11-11000" fmla="*/ 0 h 406"/>
              <a:gd name="connsiteX12-11001" fmla="*/ 253 w 306"/>
              <a:gd name="connsiteY12-11002" fmla="*/ 6 h 406"/>
              <a:gd name="connsiteX13-11003" fmla="*/ 264 w 306"/>
              <a:gd name="connsiteY13-11004" fmla="*/ 11 h 406"/>
              <a:gd name="connsiteX14-11005" fmla="*/ 269 w 306"/>
              <a:gd name="connsiteY14-11006" fmla="*/ 11 h 406"/>
              <a:gd name="connsiteX15-11007" fmla="*/ 279 w 306"/>
              <a:gd name="connsiteY15-11008" fmla="*/ 16 h 406"/>
              <a:gd name="connsiteX16-11009" fmla="*/ 285 w 306"/>
              <a:gd name="connsiteY16-11010" fmla="*/ 21 h 406"/>
              <a:gd name="connsiteX17-11011" fmla="*/ 290 w 306"/>
              <a:gd name="connsiteY17-11012" fmla="*/ 27 h 406"/>
              <a:gd name="connsiteX18-11013" fmla="*/ 295 w 306"/>
              <a:gd name="connsiteY18-11014" fmla="*/ 32 h 406"/>
              <a:gd name="connsiteX19-11015" fmla="*/ 300 w 306"/>
              <a:gd name="connsiteY19-11016" fmla="*/ 32 h 406"/>
              <a:gd name="connsiteX20-11017" fmla="*/ 300 w 306"/>
              <a:gd name="connsiteY20-11018" fmla="*/ 37 h 406"/>
              <a:gd name="connsiteX21-11019" fmla="*/ 300 w 306"/>
              <a:gd name="connsiteY21-11020" fmla="*/ 42 h 406"/>
              <a:gd name="connsiteX22-11021" fmla="*/ 306 w 306"/>
              <a:gd name="connsiteY22-11022" fmla="*/ 42 h 406"/>
              <a:gd name="connsiteX23-11023" fmla="*/ 300 w 306"/>
              <a:gd name="connsiteY23-11024" fmla="*/ 48 h 406"/>
              <a:gd name="connsiteX24-11025" fmla="*/ 300 w 306"/>
              <a:gd name="connsiteY24-11026" fmla="*/ 53 h 406"/>
              <a:gd name="connsiteX25-11027" fmla="*/ 295 w 306"/>
              <a:gd name="connsiteY25-11028" fmla="*/ 64 h 406"/>
              <a:gd name="connsiteX26-11029" fmla="*/ 290 w 306"/>
              <a:gd name="connsiteY26-11030" fmla="*/ 74 h 406"/>
              <a:gd name="connsiteX27-11031" fmla="*/ 279 w 306"/>
              <a:gd name="connsiteY27-11032" fmla="*/ 85 h 406"/>
              <a:gd name="connsiteX28-11033" fmla="*/ 274 w 306"/>
              <a:gd name="connsiteY28-11034" fmla="*/ 95 h 406"/>
              <a:gd name="connsiteX29-11035" fmla="*/ 258 w 306"/>
              <a:gd name="connsiteY29-11036" fmla="*/ 111 h 406"/>
              <a:gd name="connsiteX30-11037" fmla="*/ 248 w 306"/>
              <a:gd name="connsiteY30-11038" fmla="*/ 132 h 406"/>
              <a:gd name="connsiteX31-11039" fmla="*/ 216 w 306"/>
              <a:gd name="connsiteY31-11040" fmla="*/ 169 h 406"/>
              <a:gd name="connsiteX32-11041" fmla="*/ 190 w 306"/>
              <a:gd name="connsiteY32-11042" fmla="*/ 206 h 406"/>
              <a:gd name="connsiteX33-11043" fmla="*/ 163 w 306"/>
              <a:gd name="connsiteY33-11044" fmla="*/ 243 h 406"/>
              <a:gd name="connsiteX34-11045" fmla="*/ 137 w 306"/>
              <a:gd name="connsiteY34-11046" fmla="*/ 280 h 406"/>
              <a:gd name="connsiteX35-11047" fmla="*/ 121 w 306"/>
              <a:gd name="connsiteY35-11048" fmla="*/ 296 h 406"/>
              <a:gd name="connsiteX36-11049" fmla="*/ 111 w 306"/>
              <a:gd name="connsiteY36-11050" fmla="*/ 311 h 406"/>
              <a:gd name="connsiteX37-11051" fmla="*/ 100 w 306"/>
              <a:gd name="connsiteY37-11052" fmla="*/ 322 h 406"/>
              <a:gd name="connsiteX38-11053" fmla="*/ 95 w 306"/>
              <a:gd name="connsiteY38-11054" fmla="*/ 333 h 406"/>
              <a:gd name="connsiteX39-11055" fmla="*/ 90 w 306"/>
              <a:gd name="connsiteY39-11056" fmla="*/ 338 h 406"/>
              <a:gd name="connsiteX40-11057" fmla="*/ 84 w 306"/>
              <a:gd name="connsiteY40-11058" fmla="*/ 348 h 406"/>
              <a:gd name="connsiteX41-11059" fmla="*/ 84 w 306"/>
              <a:gd name="connsiteY41-11060" fmla="*/ 348 h 406"/>
              <a:gd name="connsiteX42-11061" fmla="*/ 84 w 306"/>
              <a:gd name="connsiteY42-11062" fmla="*/ 354 h 406"/>
              <a:gd name="connsiteX43-11063" fmla="*/ 90 w 306"/>
              <a:gd name="connsiteY43-11064" fmla="*/ 354 h 406"/>
              <a:gd name="connsiteX44-11065" fmla="*/ 95 w 306"/>
              <a:gd name="connsiteY44-11066" fmla="*/ 354 h 406"/>
              <a:gd name="connsiteX45-11067" fmla="*/ 100 w 306"/>
              <a:gd name="connsiteY45-11068" fmla="*/ 354 h 406"/>
              <a:gd name="connsiteX46-11069" fmla="*/ 111 w 306"/>
              <a:gd name="connsiteY46-11070" fmla="*/ 354 h 406"/>
              <a:gd name="connsiteX47-11071" fmla="*/ 121 w 306"/>
              <a:gd name="connsiteY47-11072" fmla="*/ 348 h 406"/>
              <a:gd name="connsiteX48-11073" fmla="*/ 84 w 306"/>
              <a:gd name="connsiteY48-11074" fmla="*/ 391 h 406"/>
              <a:gd name="connsiteX49-11075" fmla="*/ 69 w 306"/>
              <a:gd name="connsiteY49-11076" fmla="*/ 396 h 406"/>
              <a:gd name="connsiteX50-11077" fmla="*/ 53 w 306"/>
              <a:gd name="connsiteY50-11078" fmla="*/ 401 h 406"/>
              <a:gd name="connsiteX51-11079" fmla="*/ 48 w 306"/>
              <a:gd name="connsiteY51-11080" fmla="*/ 406 h 406"/>
              <a:gd name="connsiteX52-11081" fmla="*/ 37 w 306"/>
              <a:gd name="connsiteY52-11082" fmla="*/ 406 h 406"/>
              <a:gd name="connsiteX53-11083" fmla="*/ 32 w 306"/>
              <a:gd name="connsiteY53-11084" fmla="*/ 406 h 406"/>
              <a:gd name="connsiteX54-11085" fmla="*/ 26 w 306"/>
              <a:gd name="connsiteY54-11086" fmla="*/ 401 h 406"/>
              <a:gd name="connsiteX55-11087" fmla="*/ 21 w 306"/>
              <a:gd name="connsiteY55-11088" fmla="*/ 401 h 406"/>
              <a:gd name="connsiteX56-11089" fmla="*/ 16 w 306"/>
              <a:gd name="connsiteY56-11090" fmla="*/ 396 h 406"/>
              <a:gd name="connsiteX57-11091" fmla="*/ 11 w 306"/>
              <a:gd name="connsiteY57-11092" fmla="*/ 391 h 406"/>
              <a:gd name="connsiteX58-11093" fmla="*/ 5 w 306"/>
              <a:gd name="connsiteY58-11094" fmla="*/ 385 h 406"/>
              <a:gd name="connsiteX59-11095" fmla="*/ 0 w 306"/>
              <a:gd name="connsiteY59-11096" fmla="*/ 380 h 406"/>
              <a:gd name="connsiteX60-11097" fmla="*/ 0 w 306"/>
              <a:gd name="connsiteY60-11098" fmla="*/ 375 h 406"/>
              <a:gd name="connsiteX61-11099" fmla="*/ 0 w 306"/>
              <a:gd name="connsiteY61-11100" fmla="*/ 369 h 406"/>
              <a:gd name="connsiteX62-11101" fmla="*/ 0 w 306"/>
              <a:gd name="connsiteY62-11102" fmla="*/ 364 h 406"/>
              <a:gd name="connsiteX63-11103" fmla="*/ 5 w 306"/>
              <a:gd name="connsiteY63-11104" fmla="*/ 359 h 406"/>
              <a:gd name="connsiteX64-11105" fmla="*/ 11 w 306"/>
              <a:gd name="connsiteY64-11106" fmla="*/ 354 h 406"/>
              <a:gd name="connsiteX65-11107" fmla="*/ 21 w 306"/>
              <a:gd name="connsiteY65-11108" fmla="*/ 348 h 406"/>
              <a:gd name="connsiteX66-11109" fmla="*/ 26 w 306"/>
              <a:gd name="connsiteY66-11110" fmla="*/ 343 h 406"/>
              <a:gd name="connsiteX67-11111" fmla="*/ 32 w 306"/>
              <a:gd name="connsiteY67-11112" fmla="*/ 338 h 406"/>
              <a:gd name="connsiteX68-11113" fmla="*/ 42 w 306"/>
              <a:gd name="connsiteY68-11114" fmla="*/ 333 h 406"/>
              <a:gd name="connsiteX69-11115" fmla="*/ 53 w 306"/>
              <a:gd name="connsiteY69-11116" fmla="*/ 322 h 406"/>
              <a:gd name="connsiteX70-11117" fmla="*/ 58 w 306"/>
              <a:gd name="connsiteY70-11118" fmla="*/ 311 h 406"/>
              <a:gd name="connsiteX71-11119" fmla="*/ 69 w 306"/>
              <a:gd name="connsiteY71-11120" fmla="*/ 301 h 406"/>
              <a:gd name="connsiteX72-11121" fmla="*/ 79 w 306"/>
              <a:gd name="connsiteY72-11122" fmla="*/ 285 h 406"/>
              <a:gd name="connsiteX73-11123" fmla="*/ 95 w 306"/>
              <a:gd name="connsiteY73-11124" fmla="*/ 269 h 406"/>
              <a:gd name="connsiteX74-11125" fmla="*/ 116 w 306"/>
              <a:gd name="connsiteY74-11126" fmla="*/ 232 h 406"/>
              <a:gd name="connsiteX75-11127" fmla="*/ 142 w 306"/>
              <a:gd name="connsiteY75-11128" fmla="*/ 201 h 406"/>
              <a:gd name="connsiteX76-11129" fmla="*/ 163 w 306"/>
              <a:gd name="connsiteY76-11130" fmla="*/ 169 h 406"/>
              <a:gd name="connsiteX77-11131" fmla="*/ 184 w 306"/>
              <a:gd name="connsiteY77-11132" fmla="*/ 132 h 406"/>
              <a:gd name="connsiteX78-11133" fmla="*/ 190 w 306"/>
              <a:gd name="connsiteY78-11134" fmla="*/ 116 h 406"/>
              <a:gd name="connsiteX79-11135" fmla="*/ 200 w 306"/>
              <a:gd name="connsiteY79-11136" fmla="*/ 100 h 406"/>
              <a:gd name="connsiteX80-11137" fmla="*/ 206 w 306"/>
              <a:gd name="connsiteY80-11138" fmla="*/ 90 h 406"/>
              <a:gd name="connsiteX81-11139" fmla="*/ 211 w 306"/>
              <a:gd name="connsiteY81-11140" fmla="*/ 79 h 406"/>
              <a:gd name="connsiteX82-11141" fmla="*/ 216 w 306"/>
              <a:gd name="connsiteY82-11142" fmla="*/ 69 h 406"/>
              <a:gd name="connsiteX83-11143" fmla="*/ 221 w 306"/>
              <a:gd name="connsiteY83-11144" fmla="*/ 58 h 406"/>
              <a:gd name="connsiteX84-11145" fmla="*/ 221 w 306"/>
              <a:gd name="connsiteY84-11146" fmla="*/ 53 h 406"/>
              <a:gd name="connsiteX85-11147" fmla="*/ 227 w 306"/>
              <a:gd name="connsiteY85-11148" fmla="*/ 48 h 406"/>
              <a:gd name="connsiteX86-11149" fmla="*/ 227 w 306"/>
              <a:gd name="connsiteY86-11150" fmla="*/ 48 h 406"/>
              <a:gd name="connsiteX0-11151" fmla="*/ 227 w 306"/>
              <a:gd name="connsiteY0-11152" fmla="*/ 48 h 406"/>
              <a:gd name="connsiteX1-11153" fmla="*/ 227 w 306"/>
              <a:gd name="connsiteY1-11154" fmla="*/ 42 h 406"/>
              <a:gd name="connsiteX2-11155" fmla="*/ 227 w 306"/>
              <a:gd name="connsiteY2-11156" fmla="*/ 32 h 406"/>
              <a:gd name="connsiteX3-11157" fmla="*/ 227 w 306"/>
              <a:gd name="connsiteY3-11158" fmla="*/ 27 h 406"/>
              <a:gd name="connsiteX4-11159" fmla="*/ 221 w 306"/>
              <a:gd name="connsiteY4-11160" fmla="*/ 21 h 406"/>
              <a:gd name="connsiteX5-11161" fmla="*/ 216 w 306"/>
              <a:gd name="connsiteY5-11162" fmla="*/ 11 h 406"/>
              <a:gd name="connsiteX6-11163" fmla="*/ 216 w 306"/>
              <a:gd name="connsiteY6-11164" fmla="*/ 6 h 406"/>
              <a:gd name="connsiteX7-11165" fmla="*/ 221 w 306"/>
              <a:gd name="connsiteY7-11166" fmla="*/ 6 h 406"/>
              <a:gd name="connsiteX8-11167" fmla="*/ 221 w 306"/>
              <a:gd name="connsiteY8-11168" fmla="*/ 0 h 406"/>
              <a:gd name="connsiteX9-11169" fmla="*/ 227 w 306"/>
              <a:gd name="connsiteY9-11170" fmla="*/ 0 h 406"/>
              <a:gd name="connsiteX10-11171" fmla="*/ 232 w 306"/>
              <a:gd name="connsiteY10-11172" fmla="*/ 0 h 406"/>
              <a:gd name="connsiteX11-11173" fmla="*/ 242 w 306"/>
              <a:gd name="connsiteY11-11174" fmla="*/ 0 h 406"/>
              <a:gd name="connsiteX12-11175" fmla="*/ 253 w 306"/>
              <a:gd name="connsiteY12-11176" fmla="*/ 6 h 406"/>
              <a:gd name="connsiteX13-11177" fmla="*/ 264 w 306"/>
              <a:gd name="connsiteY13-11178" fmla="*/ 11 h 406"/>
              <a:gd name="connsiteX14-11179" fmla="*/ 269 w 306"/>
              <a:gd name="connsiteY14-11180" fmla="*/ 11 h 406"/>
              <a:gd name="connsiteX15-11181" fmla="*/ 279 w 306"/>
              <a:gd name="connsiteY15-11182" fmla="*/ 16 h 406"/>
              <a:gd name="connsiteX16-11183" fmla="*/ 285 w 306"/>
              <a:gd name="connsiteY16-11184" fmla="*/ 21 h 406"/>
              <a:gd name="connsiteX17-11185" fmla="*/ 290 w 306"/>
              <a:gd name="connsiteY17-11186" fmla="*/ 27 h 406"/>
              <a:gd name="connsiteX18-11187" fmla="*/ 295 w 306"/>
              <a:gd name="connsiteY18-11188" fmla="*/ 32 h 406"/>
              <a:gd name="connsiteX19-11189" fmla="*/ 300 w 306"/>
              <a:gd name="connsiteY19-11190" fmla="*/ 32 h 406"/>
              <a:gd name="connsiteX20-11191" fmla="*/ 300 w 306"/>
              <a:gd name="connsiteY20-11192" fmla="*/ 37 h 406"/>
              <a:gd name="connsiteX21-11193" fmla="*/ 300 w 306"/>
              <a:gd name="connsiteY21-11194" fmla="*/ 42 h 406"/>
              <a:gd name="connsiteX22-11195" fmla="*/ 306 w 306"/>
              <a:gd name="connsiteY22-11196" fmla="*/ 42 h 406"/>
              <a:gd name="connsiteX23-11197" fmla="*/ 300 w 306"/>
              <a:gd name="connsiteY23-11198" fmla="*/ 48 h 406"/>
              <a:gd name="connsiteX24-11199" fmla="*/ 300 w 306"/>
              <a:gd name="connsiteY24-11200" fmla="*/ 53 h 406"/>
              <a:gd name="connsiteX25-11201" fmla="*/ 295 w 306"/>
              <a:gd name="connsiteY25-11202" fmla="*/ 64 h 406"/>
              <a:gd name="connsiteX26-11203" fmla="*/ 290 w 306"/>
              <a:gd name="connsiteY26-11204" fmla="*/ 74 h 406"/>
              <a:gd name="connsiteX27-11205" fmla="*/ 279 w 306"/>
              <a:gd name="connsiteY27-11206" fmla="*/ 85 h 406"/>
              <a:gd name="connsiteX28-11207" fmla="*/ 274 w 306"/>
              <a:gd name="connsiteY28-11208" fmla="*/ 95 h 406"/>
              <a:gd name="connsiteX29-11209" fmla="*/ 258 w 306"/>
              <a:gd name="connsiteY29-11210" fmla="*/ 111 h 406"/>
              <a:gd name="connsiteX30-11211" fmla="*/ 248 w 306"/>
              <a:gd name="connsiteY30-11212" fmla="*/ 132 h 406"/>
              <a:gd name="connsiteX31-11213" fmla="*/ 216 w 306"/>
              <a:gd name="connsiteY31-11214" fmla="*/ 169 h 406"/>
              <a:gd name="connsiteX32-11215" fmla="*/ 190 w 306"/>
              <a:gd name="connsiteY32-11216" fmla="*/ 206 h 406"/>
              <a:gd name="connsiteX33-11217" fmla="*/ 163 w 306"/>
              <a:gd name="connsiteY33-11218" fmla="*/ 243 h 406"/>
              <a:gd name="connsiteX34-11219" fmla="*/ 137 w 306"/>
              <a:gd name="connsiteY34-11220" fmla="*/ 280 h 406"/>
              <a:gd name="connsiteX35-11221" fmla="*/ 121 w 306"/>
              <a:gd name="connsiteY35-11222" fmla="*/ 296 h 406"/>
              <a:gd name="connsiteX36-11223" fmla="*/ 111 w 306"/>
              <a:gd name="connsiteY36-11224" fmla="*/ 311 h 406"/>
              <a:gd name="connsiteX37-11225" fmla="*/ 100 w 306"/>
              <a:gd name="connsiteY37-11226" fmla="*/ 322 h 406"/>
              <a:gd name="connsiteX38-11227" fmla="*/ 95 w 306"/>
              <a:gd name="connsiteY38-11228" fmla="*/ 333 h 406"/>
              <a:gd name="connsiteX39-11229" fmla="*/ 90 w 306"/>
              <a:gd name="connsiteY39-11230" fmla="*/ 338 h 406"/>
              <a:gd name="connsiteX40-11231" fmla="*/ 84 w 306"/>
              <a:gd name="connsiteY40-11232" fmla="*/ 348 h 406"/>
              <a:gd name="connsiteX41-11233" fmla="*/ 84 w 306"/>
              <a:gd name="connsiteY41-11234" fmla="*/ 348 h 406"/>
              <a:gd name="connsiteX42-11235" fmla="*/ 84 w 306"/>
              <a:gd name="connsiteY42-11236" fmla="*/ 354 h 406"/>
              <a:gd name="connsiteX43-11237" fmla="*/ 90 w 306"/>
              <a:gd name="connsiteY43-11238" fmla="*/ 354 h 406"/>
              <a:gd name="connsiteX44-11239" fmla="*/ 95 w 306"/>
              <a:gd name="connsiteY44-11240" fmla="*/ 354 h 406"/>
              <a:gd name="connsiteX45-11241" fmla="*/ 100 w 306"/>
              <a:gd name="connsiteY45-11242" fmla="*/ 354 h 406"/>
              <a:gd name="connsiteX46-11243" fmla="*/ 111 w 306"/>
              <a:gd name="connsiteY46-11244" fmla="*/ 354 h 406"/>
              <a:gd name="connsiteX47-11245" fmla="*/ 121 w 306"/>
              <a:gd name="connsiteY47-11246" fmla="*/ 348 h 406"/>
              <a:gd name="connsiteX48-11247" fmla="*/ 69 w 306"/>
              <a:gd name="connsiteY48-11248" fmla="*/ 396 h 406"/>
              <a:gd name="connsiteX49-11249" fmla="*/ 53 w 306"/>
              <a:gd name="connsiteY49-11250" fmla="*/ 401 h 406"/>
              <a:gd name="connsiteX50-11251" fmla="*/ 48 w 306"/>
              <a:gd name="connsiteY50-11252" fmla="*/ 406 h 406"/>
              <a:gd name="connsiteX51-11253" fmla="*/ 37 w 306"/>
              <a:gd name="connsiteY51-11254" fmla="*/ 406 h 406"/>
              <a:gd name="connsiteX52-11255" fmla="*/ 32 w 306"/>
              <a:gd name="connsiteY52-11256" fmla="*/ 406 h 406"/>
              <a:gd name="connsiteX53-11257" fmla="*/ 26 w 306"/>
              <a:gd name="connsiteY53-11258" fmla="*/ 401 h 406"/>
              <a:gd name="connsiteX54-11259" fmla="*/ 21 w 306"/>
              <a:gd name="connsiteY54-11260" fmla="*/ 401 h 406"/>
              <a:gd name="connsiteX55-11261" fmla="*/ 16 w 306"/>
              <a:gd name="connsiteY55-11262" fmla="*/ 396 h 406"/>
              <a:gd name="connsiteX56-11263" fmla="*/ 11 w 306"/>
              <a:gd name="connsiteY56-11264" fmla="*/ 391 h 406"/>
              <a:gd name="connsiteX57-11265" fmla="*/ 5 w 306"/>
              <a:gd name="connsiteY57-11266" fmla="*/ 385 h 406"/>
              <a:gd name="connsiteX58-11267" fmla="*/ 0 w 306"/>
              <a:gd name="connsiteY58-11268" fmla="*/ 380 h 406"/>
              <a:gd name="connsiteX59-11269" fmla="*/ 0 w 306"/>
              <a:gd name="connsiteY59-11270" fmla="*/ 375 h 406"/>
              <a:gd name="connsiteX60-11271" fmla="*/ 0 w 306"/>
              <a:gd name="connsiteY60-11272" fmla="*/ 369 h 406"/>
              <a:gd name="connsiteX61-11273" fmla="*/ 0 w 306"/>
              <a:gd name="connsiteY61-11274" fmla="*/ 364 h 406"/>
              <a:gd name="connsiteX62-11275" fmla="*/ 5 w 306"/>
              <a:gd name="connsiteY62-11276" fmla="*/ 359 h 406"/>
              <a:gd name="connsiteX63-11277" fmla="*/ 11 w 306"/>
              <a:gd name="connsiteY63-11278" fmla="*/ 354 h 406"/>
              <a:gd name="connsiteX64-11279" fmla="*/ 21 w 306"/>
              <a:gd name="connsiteY64-11280" fmla="*/ 348 h 406"/>
              <a:gd name="connsiteX65-11281" fmla="*/ 26 w 306"/>
              <a:gd name="connsiteY65-11282" fmla="*/ 343 h 406"/>
              <a:gd name="connsiteX66-11283" fmla="*/ 32 w 306"/>
              <a:gd name="connsiteY66-11284" fmla="*/ 338 h 406"/>
              <a:gd name="connsiteX67-11285" fmla="*/ 42 w 306"/>
              <a:gd name="connsiteY67-11286" fmla="*/ 333 h 406"/>
              <a:gd name="connsiteX68-11287" fmla="*/ 53 w 306"/>
              <a:gd name="connsiteY68-11288" fmla="*/ 322 h 406"/>
              <a:gd name="connsiteX69-11289" fmla="*/ 58 w 306"/>
              <a:gd name="connsiteY69-11290" fmla="*/ 311 h 406"/>
              <a:gd name="connsiteX70-11291" fmla="*/ 69 w 306"/>
              <a:gd name="connsiteY70-11292" fmla="*/ 301 h 406"/>
              <a:gd name="connsiteX71-11293" fmla="*/ 79 w 306"/>
              <a:gd name="connsiteY71-11294" fmla="*/ 285 h 406"/>
              <a:gd name="connsiteX72-11295" fmla="*/ 95 w 306"/>
              <a:gd name="connsiteY72-11296" fmla="*/ 269 h 406"/>
              <a:gd name="connsiteX73-11297" fmla="*/ 116 w 306"/>
              <a:gd name="connsiteY73-11298" fmla="*/ 232 h 406"/>
              <a:gd name="connsiteX74-11299" fmla="*/ 142 w 306"/>
              <a:gd name="connsiteY74-11300" fmla="*/ 201 h 406"/>
              <a:gd name="connsiteX75-11301" fmla="*/ 163 w 306"/>
              <a:gd name="connsiteY75-11302" fmla="*/ 169 h 406"/>
              <a:gd name="connsiteX76-11303" fmla="*/ 184 w 306"/>
              <a:gd name="connsiteY76-11304" fmla="*/ 132 h 406"/>
              <a:gd name="connsiteX77-11305" fmla="*/ 190 w 306"/>
              <a:gd name="connsiteY77-11306" fmla="*/ 116 h 406"/>
              <a:gd name="connsiteX78-11307" fmla="*/ 200 w 306"/>
              <a:gd name="connsiteY78-11308" fmla="*/ 100 h 406"/>
              <a:gd name="connsiteX79-11309" fmla="*/ 206 w 306"/>
              <a:gd name="connsiteY79-11310" fmla="*/ 90 h 406"/>
              <a:gd name="connsiteX80-11311" fmla="*/ 211 w 306"/>
              <a:gd name="connsiteY80-11312" fmla="*/ 79 h 406"/>
              <a:gd name="connsiteX81-11313" fmla="*/ 216 w 306"/>
              <a:gd name="connsiteY81-11314" fmla="*/ 69 h 406"/>
              <a:gd name="connsiteX82-11315" fmla="*/ 221 w 306"/>
              <a:gd name="connsiteY82-11316" fmla="*/ 58 h 406"/>
              <a:gd name="connsiteX83-11317" fmla="*/ 221 w 306"/>
              <a:gd name="connsiteY83-11318" fmla="*/ 53 h 406"/>
              <a:gd name="connsiteX84-11319" fmla="*/ 227 w 306"/>
              <a:gd name="connsiteY84-11320" fmla="*/ 48 h 406"/>
              <a:gd name="connsiteX85-11321" fmla="*/ 227 w 306"/>
              <a:gd name="connsiteY85-11322" fmla="*/ 48 h 406"/>
              <a:gd name="connsiteX0-11323" fmla="*/ 227 w 306"/>
              <a:gd name="connsiteY0-11324" fmla="*/ 48 h 406"/>
              <a:gd name="connsiteX1-11325" fmla="*/ 227 w 306"/>
              <a:gd name="connsiteY1-11326" fmla="*/ 42 h 406"/>
              <a:gd name="connsiteX2-11327" fmla="*/ 227 w 306"/>
              <a:gd name="connsiteY2-11328" fmla="*/ 32 h 406"/>
              <a:gd name="connsiteX3-11329" fmla="*/ 227 w 306"/>
              <a:gd name="connsiteY3-11330" fmla="*/ 27 h 406"/>
              <a:gd name="connsiteX4-11331" fmla="*/ 221 w 306"/>
              <a:gd name="connsiteY4-11332" fmla="*/ 21 h 406"/>
              <a:gd name="connsiteX5-11333" fmla="*/ 216 w 306"/>
              <a:gd name="connsiteY5-11334" fmla="*/ 11 h 406"/>
              <a:gd name="connsiteX6-11335" fmla="*/ 216 w 306"/>
              <a:gd name="connsiteY6-11336" fmla="*/ 6 h 406"/>
              <a:gd name="connsiteX7-11337" fmla="*/ 221 w 306"/>
              <a:gd name="connsiteY7-11338" fmla="*/ 6 h 406"/>
              <a:gd name="connsiteX8-11339" fmla="*/ 221 w 306"/>
              <a:gd name="connsiteY8-11340" fmla="*/ 0 h 406"/>
              <a:gd name="connsiteX9-11341" fmla="*/ 227 w 306"/>
              <a:gd name="connsiteY9-11342" fmla="*/ 0 h 406"/>
              <a:gd name="connsiteX10-11343" fmla="*/ 232 w 306"/>
              <a:gd name="connsiteY10-11344" fmla="*/ 0 h 406"/>
              <a:gd name="connsiteX11-11345" fmla="*/ 242 w 306"/>
              <a:gd name="connsiteY11-11346" fmla="*/ 0 h 406"/>
              <a:gd name="connsiteX12-11347" fmla="*/ 253 w 306"/>
              <a:gd name="connsiteY12-11348" fmla="*/ 6 h 406"/>
              <a:gd name="connsiteX13-11349" fmla="*/ 264 w 306"/>
              <a:gd name="connsiteY13-11350" fmla="*/ 11 h 406"/>
              <a:gd name="connsiteX14-11351" fmla="*/ 269 w 306"/>
              <a:gd name="connsiteY14-11352" fmla="*/ 11 h 406"/>
              <a:gd name="connsiteX15-11353" fmla="*/ 279 w 306"/>
              <a:gd name="connsiteY15-11354" fmla="*/ 16 h 406"/>
              <a:gd name="connsiteX16-11355" fmla="*/ 285 w 306"/>
              <a:gd name="connsiteY16-11356" fmla="*/ 21 h 406"/>
              <a:gd name="connsiteX17-11357" fmla="*/ 290 w 306"/>
              <a:gd name="connsiteY17-11358" fmla="*/ 27 h 406"/>
              <a:gd name="connsiteX18-11359" fmla="*/ 295 w 306"/>
              <a:gd name="connsiteY18-11360" fmla="*/ 32 h 406"/>
              <a:gd name="connsiteX19-11361" fmla="*/ 300 w 306"/>
              <a:gd name="connsiteY19-11362" fmla="*/ 32 h 406"/>
              <a:gd name="connsiteX20-11363" fmla="*/ 300 w 306"/>
              <a:gd name="connsiteY20-11364" fmla="*/ 37 h 406"/>
              <a:gd name="connsiteX21-11365" fmla="*/ 300 w 306"/>
              <a:gd name="connsiteY21-11366" fmla="*/ 42 h 406"/>
              <a:gd name="connsiteX22-11367" fmla="*/ 306 w 306"/>
              <a:gd name="connsiteY22-11368" fmla="*/ 42 h 406"/>
              <a:gd name="connsiteX23-11369" fmla="*/ 300 w 306"/>
              <a:gd name="connsiteY23-11370" fmla="*/ 48 h 406"/>
              <a:gd name="connsiteX24-11371" fmla="*/ 300 w 306"/>
              <a:gd name="connsiteY24-11372" fmla="*/ 53 h 406"/>
              <a:gd name="connsiteX25-11373" fmla="*/ 295 w 306"/>
              <a:gd name="connsiteY25-11374" fmla="*/ 64 h 406"/>
              <a:gd name="connsiteX26-11375" fmla="*/ 290 w 306"/>
              <a:gd name="connsiteY26-11376" fmla="*/ 74 h 406"/>
              <a:gd name="connsiteX27-11377" fmla="*/ 279 w 306"/>
              <a:gd name="connsiteY27-11378" fmla="*/ 85 h 406"/>
              <a:gd name="connsiteX28-11379" fmla="*/ 274 w 306"/>
              <a:gd name="connsiteY28-11380" fmla="*/ 95 h 406"/>
              <a:gd name="connsiteX29-11381" fmla="*/ 258 w 306"/>
              <a:gd name="connsiteY29-11382" fmla="*/ 111 h 406"/>
              <a:gd name="connsiteX30-11383" fmla="*/ 248 w 306"/>
              <a:gd name="connsiteY30-11384" fmla="*/ 132 h 406"/>
              <a:gd name="connsiteX31-11385" fmla="*/ 216 w 306"/>
              <a:gd name="connsiteY31-11386" fmla="*/ 169 h 406"/>
              <a:gd name="connsiteX32-11387" fmla="*/ 190 w 306"/>
              <a:gd name="connsiteY32-11388" fmla="*/ 206 h 406"/>
              <a:gd name="connsiteX33-11389" fmla="*/ 163 w 306"/>
              <a:gd name="connsiteY33-11390" fmla="*/ 243 h 406"/>
              <a:gd name="connsiteX34-11391" fmla="*/ 137 w 306"/>
              <a:gd name="connsiteY34-11392" fmla="*/ 280 h 406"/>
              <a:gd name="connsiteX35-11393" fmla="*/ 121 w 306"/>
              <a:gd name="connsiteY35-11394" fmla="*/ 296 h 406"/>
              <a:gd name="connsiteX36-11395" fmla="*/ 111 w 306"/>
              <a:gd name="connsiteY36-11396" fmla="*/ 311 h 406"/>
              <a:gd name="connsiteX37-11397" fmla="*/ 100 w 306"/>
              <a:gd name="connsiteY37-11398" fmla="*/ 322 h 406"/>
              <a:gd name="connsiteX38-11399" fmla="*/ 95 w 306"/>
              <a:gd name="connsiteY38-11400" fmla="*/ 333 h 406"/>
              <a:gd name="connsiteX39-11401" fmla="*/ 90 w 306"/>
              <a:gd name="connsiteY39-11402" fmla="*/ 338 h 406"/>
              <a:gd name="connsiteX40-11403" fmla="*/ 84 w 306"/>
              <a:gd name="connsiteY40-11404" fmla="*/ 348 h 406"/>
              <a:gd name="connsiteX41-11405" fmla="*/ 84 w 306"/>
              <a:gd name="connsiteY41-11406" fmla="*/ 348 h 406"/>
              <a:gd name="connsiteX42-11407" fmla="*/ 84 w 306"/>
              <a:gd name="connsiteY42-11408" fmla="*/ 354 h 406"/>
              <a:gd name="connsiteX43-11409" fmla="*/ 90 w 306"/>
              <a:gd name="connsiteY43-11410" fmla="*/ 354 h 406"/>
              <a:gd name="connsiteX44-11411" fmla="*/ 95 w 306"/>
              <a:gd name="connsiteY44-11412" fmla="*/ 354 h 406"/>
              <a:gd name="connsiteX45-11413" fmla="*/ 100 w 306"/>
              <a:gd name="connsiteY45-11414" fmla="*/ 354 h 406"/>
              <a:gd name="connsiteX46-11415" fmla="*/ 111 w 306"/>
              <a:gd name="connsiteY46-11416" fmla="*/ 354 h 406"/>
              <a:gd name="connsiteX47-11417" fmla="*/ 121 w 306"/>
              <a:gd name="connsiteY47-11418" fmla="*/ 348 h 406"/>
              <a:gd name="connsiteX48-11419" fmla="*/ 53 w 306"/>
              <a:gd name="connsiteY48-11420" fmla="*/ 401 h 406"/>
              <a:gd name="connsiteX49-11421" fmla="*/ 48 w 306"/>
              <a:gd name="connsiteY49-11422" fmla="*/ 406 h 406"/>
              <a:gd name="connsiteX50-11423" fmla="*/ 37 w 306"/>
              <a:gd name="connsiteY50-11424" fmla="*/ 406 h 406"/>
              <a:gd name="connsiteX51-11425" fmla="*/ 32 w 306"/>
              <a:gd name="connsiteY51-11426" fmla="*/ 406 h 406"/>
              <a:gd name="connsiteX52-11427" fmla="*/ 26 w 306"/>
              <a:gd name="connsiteY52-11428" fmla="*/ 401 h 406"/>
              <a:gd name="connsiteX53-11429" fmla="*/ 21 w 306"/>
              <a:gd name="connsiteY53-11430" fmla="*/ 401 h 406"/>
              <a:gd name="connsiteX54-11431" fmla="*/ 16 w 306"/>
              <a:gd name="connsiteY54-11432" fmla="*/ 396 h 406"/>
              <a:gd name="connsiteX55-11433" fmla="*/ 11 w 306"/>
              <a:gd name="connsiteY55-11434" fmla="*/ 391 h 406"/>
              <a:gd name="connsiteX56-11435" fmla="*/ 5 w 306"/>
              <a:gd name="connsiteY56-11436" fmla="*/ 385 h 406"/>
              <a:gd name="connsiteX57-11437" fmla="*/ 0 w 306"/>
              <a:gd name="connsiteY57-11438" fmla="*/ 380 h 406"/>
              <a:gd name="connsiteX58-11439" fmla="*/ 0 w 306"/>
              <a:gd name="connsiteY58-11440" fmla="*/ 375 h 406"/>
              <a:gd name="connsiteX59-11441" fmla="*/ 0 w 306"/>
              <a:gd name="connsiteY59-11442" fmla="*/ 369 h 406"/>
              <a:gd name="connsiteX60-11443" fmla="*/ 0 w 306"/>
              <a:gd name="connsiteY60-11444" fmla="*/ 364 h 406"/>
              <a:gd name="connsiteX61-11445" fmla="*/ 5 w 306"/>
              <a:gd name="connsiteY61-11446" fmla="*/ 359 h 406"/>
              <a:gd name="connsiteX62-11447" fmla="*/ 11 w 306"/>
              <a:gd name="connsiteY62-11448" fmla="*/ 354 h 406"/>
              <a:gd name="connsiteX63-11449" fmla="*/ 21 w 306"/>
              <a:gd name="connsiteY63-11450" fmla="*/ 348 h 406"/>
              <a:gd name="connsiteX64-11451" fmla="*/ 26 w 306"/>
              <a:gd name="connsiteY64-11452" fmla="*/ 343 h 406"/>
              <a:gd name="connsiteX65-11453" fmla="*/ 32 w 306"/>
              <a:gd name="connsiteY65-11454" fmla="*/ 338 h 406"/>
              <a:gd name="connsiteX66-11455" fmla="*/ 42 w 306"/>
              <a:gd name="connsiteY66-11456" fmla="*/ 333 h 406"/>
              <a:gd name="connsiteX67-11457" fmla="*/ 53 w 306"/>
              <a:gd name="connsiteY67-11458" fmla="*/ 322 h 406"/>
              <a:gd name="connsiteX68-11459" fmla="*/ 58 w 306"/>
              <a:gd name="connsiteY68-11460" fmla="*/ 311 h 406"/>
              <a:gd name="connsiteX69-11461" fmla="*/ 69 w 306"/>
              <a:gd name="connsiteY69-11462" fmla="*/ 301 h 406"/>
              <a:gd name="connsiteX70-11463" fmla="*/ 79 w 306"/>
              <a:gd name="connsiteY70-11464" fmla="*/ 285 h 406"/>
              <a:gd name="connsiteX71-11465" fmla="*/ 95 w 306"/>
              <a:gd name="connsiteY71-11466" fmla="*/ 269 h 406"/>
              <a:gd name="connsiteX72-11467" fmla="*/ 116 w 306"/>
              <a:gd name="connsiteY72-11468" fmla="*/ 232 h 406"/>
              <a:gd name="connsiteX73-11469" fmla="*/ 142 w 306"/>
              <a:gd name="connsiteY73-11470" fmla="*/ 201 h 406"/>
              <a:gd name="connsiteX74-11471" fmla="*/ 163 w 306"/>
              <a:gd name="connsiteY74-11472" fmla="*/ 169 h 406"/>
              <a:gd name="connsiteX75-11473" fmla="*/ 184 w 306"/>
              <a:gd name="connsiteY75-11474" fmla="*/ 132 h 406"/>
              <a:gd name="connsiteX76-11475" fmla="*/ 190 w 306"/>
              <a:gd name="connsiteY76-11476" fmla="*/ 116 h 406"/>
              <a:gd name="connsiteX77-11477" fmla="*/ 200 w 306"/>
              <a:gd name="connsiteY77-11478" fmla="*/ 100 h 406"/>
              <a:gd name="connsiteX78-11479" fmla="*/ 206 w 306"/>
              <a:gd name="connsiteY78-11480" fmla="*/ 90 h 406"/>
              <a:gd name="connsiteX79-11481" fmla="*/ 211 w 306"/>
              <a:gd name="connsiteY79-11482" fmla="*/ 79 h 406"/>
              <a:gd name="connsiteX80-11483" fmla="*/ 216 w 306"/>
              <a:gd name="connsiteY80-11484" fmla="*/ 69 h 406"/>
              <a:gd name="connsiteX81-11485" fmla="*/ 221 w 306"/>
              <a:gd name="connsiteY81-11486" fmla="*/ 58 h 406"/>
              <a:gd name="connsiteX82-11487" fmla="*/ 221 w 306"/>
              <a:gd name="connsiteY82-11488" fmla="*/ 53 h 406"/>
              <a:gd name="connsiteX83-11489" fmla="*/ 227 w 306"/>
              <a:gd name="connsiteY83-11490" fmla="*/ 48 h 406"/>
              <a:gd name="connsiteX84-11491" fmla="*/ 227 w 306"/>
              <a:gd name="connsiteY84-11492" fmla="*/ 48 h 406"/>
              <a:gd name="connsiteX0-11493" fmla="*/ 227 w 306"/>
              <a:gd name="connsiteY0-11494" fmla="*/ 48 h 406"/>
              <a:gd name="connsiteX1-11495" fmla="*/ 227 w 306"/>
              <a:gd name="connsiteY1-11496" fmla="*/ 42 h 406"/>
              <a:gd name="connsiteX2-11497" fmla="*/ 227 w 306"/>
              <a:gd name="connsiteY2-11498" fmla="*/ 32 h 406"/>
              <a:gd name="connsiteX3-11499" fmla="*/ 227 w 306"/>
              <a:gd name="connsiteY3-11500" fmla="*/ 27 h 406"/>
              <a:gd name="connsiteX4-11501" fmla="*/ 221 w 306"/>
              <a:gd name="connsiteY4-11502" fmla="*/ 21 h 406"/>
              <a:gd name="connsiteX5-11503" fmla="*/ 216 w 306"/>
              <a:gd name="connsiteY5-11504" fmla="*/ 11 h 406"/>
              <a:gd name="connsiteX6-11505" fmla="*/ 216 w 306"/>
              <a:gd name="connsiteY6-11506" fmla="*/ 6 h 406"/>
              <a:gd name="connsiteX7-11507" fmla="*/ 221 w 306"/>
              <a:gd name="connsiteY7-11508" fmla="*/ 6 h 406"/>
              <a:gd name="connsiteX8-11509" fmla="*/ 221 w 306"/>
              <a:gd name="connsiteY8-11510" fmla="*/ 0 h 406"/>
              <a:gd name="connsiteX9-11511" fmla="*/ 227 w 306"/>
              <a:gd name="connsiteY9-11512" fmla="*/ 0 h 406"/>
              <a:gd name="connsiteX10-11513" fmla="*/ 232 w 306"/>
              <a:gd name="connsiteY10-11514" fmla="*/ 0 h 406"/>
              <a:gd name="connsiteX11-11515" fmla="*/ 242 w 306"/>
              <a:gd name="connsiteY11-11516" fmla="*/ 0 h 406"/>
              <a:gd name="connsiteX12-11517" fmla="*/ 253 w 306"/>
              <a:gd name="connsiteY12-11518" fmla="*/ 6 h 406"/>
              <a:gd name="connsiteX13-11519" fmla="*/ 264 w 306"/>
              <a:gd name="connsiteY13-11520" fmla="*/ 11 h 406"/>
              <a:gd name="connsiteX14-11521" fmla="*/ 269 w 306"/>
              <a:gd name="connsiteY14-11522" fmla="*/ 11 h 406"/>
              <a:gd name="connsiteX15-11523" fmla="*/ 279 w 306"/>
              <a:gd name="connsiteY15-11524" fmla="*/ 16 h 406"/>
              <a:gd name="connsiteX16-11525" fmla="*/ 285 w 306"/>
              <a:gd name="connsiteY16-11526" fmla="*/ 21 h 406"/>
              <a:gd name="connsiteX17-11527" fmla="*/ 290 w 306"/>
              <a:gd name="connsiteY17-11528" fmla="*/ 27 h 406"/>
              <a:gd name="connsiteX18-11529" fmla="*/ 295 w 306"/>
              <a:gd name="connsiteY18-11530" fmla="*/ 32 h 406"/>
              <a:gd name="connsiteX19-11531" fmla="*/ 300 w 306"/>
              <a:gd name="connsiteY19-11532" fmla="*/ 32 h 406"/>
              <a:gd name="connsiteX20-11533" fmla="*/ 300 w 306"/>
              <a:gd name="connsiteY20-11534" fmla="*/ 37 h 406"/>
              <a:gd name="connsiteX21-11535" fmla="*/ 300 w 306"/>
              <a:gd name="connsiteY21-11536" fmla="*/ 42 h 406"/>
              <a:gd name="connsiteX22-11537" fmla="*/ 306 w 306"/>
              <a:gd name="connsiteY22-11538" fmla="*/ 42 h 406"/>
              <a:gd name="connsiteX23-11539" fmla="*/ 300 w 306"/>
              <a:gd name="connsiteY23-11540" fmla="*/ 48 h 406"/>
              <a:gd name="connsiteX24-11541" fmla="*/ 300 w 306"/>
              <a:gd name="connsiteY24-11542" fmla="*/ 53 h 406"/>
              <a:gd name="connsiteX25-11543" fmla="*/ 295 w 306"/>
              <a:gd name="connsiteY25-11544" fmla="*/ 64 h 406"/>
              <a:gd name="connsiteX26-11545" fmla="*/ 290 w 306"/>
              <a:gd name="connsiteY26-11546" fmla="*/ 74 h 406"/>
              <a:gd name="connsiteX27-11547" fmla="*/ 279 w 306"/>
              <a:gd name="connsiteY27-11548" fmla="*/ 85 h 406"/>
              <a:gd name="connsiteX28-11549" fmla="*/ 274 w 306"/>
              <a:gd name="connsiteY28-11550" fmla="*/ 95 h 406"/>
              <a:gd name="connsiteX29-11551" fmla="*/ 258 w 306"/>
              <a:gd name="connsiteY29-11552" fmla="*/ 111 h 406"/>
              <a:gd name="connsiteX30-11553" fmla="*/ 248 w 306"/>
              <a:gd name="connsiteY30-11554" fmla="*/ 132 h 406"/>
              <a:gd name="connsiteX31-11555" fmla="*/ 216 w 306"/>
              <a:gd name="connsiteY31-11556" fmla="*/ 169 h 406"/>
              <a:gd name="connsiteX32-11557" fmla="*/ 190 w 306"/>
              <a:gd name="connsiteY32-11558" fmla="*/ 206 h 406"/>
              <a:gd name="connsiteX33-11559" fmla="*/ 163 w 306"/>
              <a:gd name="connsiteY33-11560" fmla="*/ 243 h 406"/>
              <a:gd name="connsiteX34-11561" fmla="*/ 137 w 306"/>
              <a:gd name="connsiteY34-11562" fmla="*/ 280 h 406"/>
              <a:gd name="connsiteX35-11563" fmla="*/ 121 w 306"/>
              <a:gd name="connsiteY35-11564" fmla="*/ 296 h 406"/>
              <a:gd name="connsiteX36-11565" fmla="*/ 111 w 306"/>
              <a:gd name="connsiteY36-11566" fmla="*/ 311 h 406"/>
              <a:gd name="connsiteX37-11567" fmla="*/ 100 w 306"/>
              <a:gd name="connsiteY37-11568" fmla="*/ 322 h 406"/>
              <a:gd name="connsiteX38-11569" fmla="*/ 95 w 306"/>
              <a:gd name="connsiteY38-11570" fmla="*/ 333 h 406"/>
              <a:gd name="connsiteX39-11571" fmla="*/ 90 w 306"/>
              <a:gd name="connsiteY39-11572" fmla="*/ 338 h 406"/>
              <a:gd name="connsiteX40-11573" fmla="*/ 84 w 306"/>
              <a:gd name="connsiteY40-11574" fmla="*/ 348 h 406"/>
              <a:gd name="connsiteX41-11575" fmla="*/ 84 w 306"/>
              <a:gd name="connsiteY41-11576" fmla="*/ 348 h 406"/>
              <a:gd name="connsiteX42-11577" fmla="*/ 84 w 306"/>
              <a:gd name="connsiteY42-11578" fmla="*/ 354 h 406"/>
              <a:gd name="connsiteX43-11579" fmla="*/ 90 w 306"/>
              <a:gd name="connsiteY43-11580" fmla="*/ 354 h 406"/>
              <a:gd name="connsiteX44-11581" fmla="*/ 95 w 306"/>
              <a:gd name="connsiteY44-11582" fmla="*/ 354 h 406"/>
              <a:gd name="connsiteX45-11583" fmla="*/ 100 w 306"/>
              <a:gd name="connsiteY45-11584" fmla="*/ 354 h 406"/>
              <a:gd name="connsiteX46-11585" fmla="*/ 111 w 306"/>
              <a:gd name="connsiteY46-11586" fmla="*/ 354 h 406"/>
              <a:gd name="connsiteX47-11587" fmla="*/ 121 w 306"/>
              <a:gd name="connsiteY47-11588" fmla="*/ 348 h 406"/>
              <a:gd name="connsiteX48-11589" fmla="*/ 53 w 306"/>
              <a:gd name="connsiteY48-11590" fmla="*/ 401 h 406"/>
              <a:gd name="connsiteX49-11591" fmla="*/ 37 w 306"/>
              <a:gd name="connsiteY49-11592" fmla="*/ 406 h 406"/>
              <a:gd name="connsiteX50-11593" fmla="*/ 32 w 306"/>
              <a:gd name="connsiteY50-11594" fmla="*/ 406 h 406"/>
              <a:gd name="connsiteX51-11595" fmla="*/ 26 w 306"/>
              <a:gd name="connsiteY51-11596" fmla="*/ 401 h 406"/>
              <a:gd name="connsiteX52-11597" fmla="*/ 21 w 306"/>
              <a:gd name="connsiteY52-11598" fmla="*/ 401 h 406"/>
              <a:gd name="connsiteX53-11599" fmla="*/ 16 w 306"/>
              <a:gd name="connsiteY53-11600" fmla="*/ 396 h 406"/>
              <a:gd name="connsiteX54-11601" fmla="*/ 11 w 306"/>
              <a:gd name="connsiteY54-11602" fmla="*/ 391 h 406"/>
              <a:gd name="connsiteX55-11603" fmla="*/ 5 w 306"/>
              <a:gd name="connsiteY55-11604" fmla="*/ 385 h 406"/>
              <a:gd name="connsiteX56-11605" fmla="*/ 0 w 306"/>
              <a:gd name="connsiteY56-11606" fmla="*/ 380 h 406"/>
              <a:gd name="connsiteX57-11607" fmla="*/ 0 w 306"/>
              <a:gd name="connsiteY57-11608" fmla="*/ 375 h 406"/>
              <a:gd name="connsiteX58-11609" fmla="*/ 0 w 306"/>
              <a:gd name="connsiteY58-11610" fmla="*/ 369 h 406"/>
              <a:gd name="connsiteX59-11611" fmla="*/ 0 w 306"/>
              <a:gd name="connsiteY59-11612" fmla="*/ 364 h 406"/>
              <a:gd name="connsiteX60-11613" fmla="*/ 5 w 306"/>
              <a:gd name="connsiteY60-11614" fmla="*/ 359 h 406"/>
              <a:gd name="connsiteX61-11615" fmla="*/ 11 w 306"/>
              <a:gd name="connsiteY61-11616" fmla="*/ 354 h 406"/>
              <a:gd name="connsiteX62-11617" fmla="*/ 21 w 306"/>
              <a:gd name="connsiteY62-11618" fmla="*/ 348 h 406"/>
              <a:gd name="connsiteX63-11619" fmla="*/ 26 w 306"/>
              <a:gd name="connsiteY63-11620" fmla="*/ 343 h 406"/>
              <a:gd name="connsiteX64-11621" fmla="*/ 32 w 306"/>
              <a:gd name="connsiteY64-11622" fmla="*/ 338 h 406"/>
              <a:gd name="connsiteX65-11623" fmla="*/ 42 w 306"/>
              <a:gd name="connsiteY65-11624" fmla="*/ 333 h 406"/>
              <a:gd name="connsiteX66-11625" fmla="*/ 53 w 306"/>
              <a:gd name="connsiteY66-11626" fmla="*/ 322 h 406"/>
              <a:gd name="connsiteX67-11627" fmla="*/ 58 w 306"/>
              <a:gd name="connsiteY67-11628" fmla="*/ 311 h 406"/>
              <a:gd name="connsiteX68-11629" fmla="*/ 69 w 306"/>
              <a:gd name="connsiteY68-11630" fmla="*/ 301 h 406"/>
              <a:gd name="connsiteX69-11631" fmla="*/ 79 w 306"/>
              <a:gd name="connsiteY69-11632" fmla="*/ 285 h 406"/>
              <a:gd name="connsiteX70-11633" fmla="*/ 95 w 306"/>
              <a:gd name="connsiteY70-11634" fmla="*/ 269 h 406"/>
              <a:gd name="connsiteX71-11635" fmla="*/ 116 w 306"/>
              <a:gd name="connsiteY71-11636" fmla="*/ 232 h 406"/>
              <a:gd name="connsiteX72-11637" fmla="*/ 142 w 306"/>
              <a:gd name="connsiteY72-11638" fmla="*/ 201 h 406"/>
              <a:gd name="connsiteX73-11639" fmla="*/ 163 w 306"/>
              <a:gd name="connsiteY73-11640" fmla="*/ 169 h 406"/>
              <a:gd name="connsiteX74-11641" fmla="*/ 184 w 306"/>
              <a:gd name="connsiteY74-11642" fmla="*/ 132 h 406"/>
              <a:gd name="connsiteX75-11643" fmla="*/ 190 w 306"/>
              <a:gd name="connsiteY75-11644" fmla="*/ 116 h 406"/>
              <a:gd name="connsiteX76-11645" fmla="*/ 200 w 306"/>
              <a:gd name="connsiteY76-11646" fmla="*/ 100 h 406"/>
              <a:gd name="connsiteX77-11647" fmla="*/ 206 w 306"/>
              <a:gd name="connsiteY77-11648" fmla="*/ 90 h 406"/>
              <a:gd name="connsiteX78-11649" fmla="*/ 211 w 306"/>
              <a:gd name="connsiteY78-11650" fmla="*/ 79 h 406"/>
              <a:gd name="connsiteX79-11651" fmla="*/ 216 w 306"/>
              <a:gd name="connsiteY79-11652" fmla="*/ 69 h 406"/>
              <a:gd name="connsiteX80-11653" fmla="*/ 221 w 306"/>
              <a:gd name="connsiteY80-11654" fmla="*/ 58 h 406"/>
              <a:gd name="connsiteX81-11655" fmla="*/ 221 w 306"/>
              <a:gd name="connsiteY81-11656" fmla="*/ 53 h 406"/>
              <a:gd name="connsiteX82-11657" fmla="*/ 227 w 306"/>
              <a:gd name="connsiteY82-11658" fmla="*/ 48 h 406"/>
              <a:gd name="connsiteX83-11659" fmla="*/ 227 w 306"/>
              <a:gd name="connsiteY83-11660" fmla="*/ 48 h 406"/>
              <a:gd name="connsiteX0-11661" fmla="*/ 227 w 306"/>
              <a:gd name="connsiteY0-11662" fmla="*/ 48 h 406"/>
              <a:gd name="connsiteX1-11663" fmla="*/ 227 w 306"/>
              <a:gd name="connsiteY1-11664" fmla="*/ 42 h 406"/>
              <a:gd name="connsiteX2-11665" fmla="*/ 227 w 306"/>
              <a:gd name="connsiteY2-11666" fmla="*/ 32 h 406"/>
              <a:gd name="connsiteX3-11667" fmla="*/ 227 w 306"/>
              <a:gd name="connsiteY3-11668" fmla="*/ 27 h 406"/>
              <a:gd name="connsiteX4-11669" fmla="*/ 221 w 306"/>
              <a:gd name="connsiteY4-11670" fmla="*/ 21 h 406"/>
              <a:gd name="connsiteX5-11671" fmla="*/ 216 w 306"/>
              <a:gd name="connsiteY5-11672" fmla="*/ 11 h 406"/>
              <a:gd name="connsiteX6-11673" fmla="*/ 216 w 306"/>
              <a:gd name="connsiteY6-11674" fmla="*/ 6 h 406"/>
              <a:gd name="connsiteX7-11675" fmla="*/ 221 w 306"/>
              <a:gd name="connsiteY7-11676" fmla="*/ 6 h 406"/>
              <a:gd name="connsiteX8-11677" fmla="*/ 221 w 306"/>
              <a:gd name="connsiteY8-11678" fmla="*/ 0 h 406"/>
              <a:gd name="connsiteX9-11679" fmla="*/ 227 w 306"/>
              <a:gd name="connsiteY9-11680" fmla="*/ 0 h 406"/>
              <a:gd name="connsiteX10-11681" fmla="*/ 232 w 306"/>
              <a:gd name="connsiteY10-11682" fmla="*/ 0 h 406"/>
              <a:gd name="connsiteX11-11683" fmla="*/ 242 w 306"/>
              <a:gd name="connsiteY11-11684" fmla="*/ 0 h 406"/>
              <a:gd name="connsiteX12-11685" fmla="*/ 253 w 306"/>
              <a:gd name="connsiteY12-11686" fmla="*/ 6 h 406"/>
              <a:gd name="connsiteX13-11687" fmla="*/ 264 w 306"/>
              <a:gd name="connsiteY13-11688" fmla="*/ 11 h 406"/>
              <a:gd name="connsiteX14-11689" fmla="*/ 269 w 306"/>
              <a:gd name="connsiteY14-11690" fmla="*/ 11 h 406"/>
              <a:gd name="connsiteX15-11691" fmla="*/ 279 w 306"/>
              <a:gd name="connsiteY15-11692" fmla="*/ 16 h 406"/>
              <a:gd name="connsiteX16-11693" fmla="*/ 285 w 306"/>
              <a:gd name="connsiteY16-11694" fmla="*/ 21 h 406"/>
              <a:gd name="connsiteX17-11695" fmla="*/ 290 w 306"/>
              <a:gd name="connsiteY17-11696" fmla="*/ 27 h 406"/>
              <a:gd name="connsiteX18-11697" fmla="*/ 295 w 306"/>
              <a:gd name="connsiteY18-11698" fmla="*/ 32 h 406"/>
              <a:gd name="connsiteX19-11699" fmla="*/ 300 w 306"/>
              <a:gd name="connsiteY19-11700" fmla="*/ 32 h 406"/>
              <a:gd name="connsiteX20-11701" fmla="*/ 300 w 306"/>
              <a:gd name="connsiteY20-11702" fmla="*/ 37 h 406"/>
              <a:gd name="connsiteX21-11703" fmla="*/ 300 w 306"/>
              <a:gd name="connsiteY21-11704" fmla="*/ 42 h 406"/>
              <a:gd name="connsiteX22-11705" fmla="*/ 306 w 306"/>
              <a:gd name="connsiteY22-11706" fmla="*/ 42 h 406"/>
              <a:gd name="connsiteX23-11707" fmla="*/ 300 w 306"/>
              <a:gd name="connsiteY23-11708" fmla="*/ 48 h 406"/>
              <a:gd name="connsiteX24-11709" fmla="*/ 300 w 306"/>
              <a:gd name="connsiteY24-11710" fmla="*/ 53 h 406"/>
              <a:gd name="connsiteX25-11711" fmla="*/ 295 w 306"/>
              <a:gd name="connsiteY25-11712" fmla="*/ 64 h 406"/>
              <a:gd name="connsiteX26-11713" fmla="*/ 290 w 306"/>
              <a:gd name="connsiteY26-11714" fmla="*/ 74 h 406"/>
              <a:gd name="connsiteX27-11715" fmla="*/ 279 w 306"/>
              <a:gd name="connsiteY27-11716" fmla="*/ 85 h 406"/>
              <a:gd name="connsiteX28-11717" fmla="*/ 274 w 306"/>
              <a:gd name="connsiteY28-11718" fmla="*/ 95 h 406"/>
              <a:gd name="connsiteX29-11719" fmla="*/ 258 w 306"/>
              <a:gd name="connsiteY29-11720" fmla="*/ 111 h 406"/>
              <a:gd name="connsiteX30-11721" fmla="*/ 248 w 306"/>
              <a:gd name="connsiteY30-11722" fmla="*/ 132 h 406"/>
              <a:gd name="connsiteX31-11723" fmla="*/ 216 w 306"/>
              <a:gd name="connsiteY31-11724" fmla="*/ 169 h 406"/>
              <a:gd name="connsiteX32-11725" fmla="*/ 190 w 306"/>
              <a:gd name="connsiteY32-11726" fmla="*/ 206 h 406"/>
              <a:gd name="connsiteX33-11727" fmla="*/ 163 w 306"/>
              <a:gd name="connsiteY33-11728" fmla="*/ 243 h 406"/>
              <a:gd name="connsiteX34-11729" fmla="*/ 137 w 306"/>
              <a:gd name="connsiteY34-11730" fmla="*/ 280 h 406"/>
              <a:gd name="connsiteX35-11731" fmla="*/ 121 w 306"/>
              <a:gd name="connsiteY35-11732" fmla="*/ 296 h 406"/>
              <a:gd name="connsiteX36-11733" fmla="*/ 111 w 306"/>
              <a:gd name="connsiteY36-11734" fmla="*/ 311 h 406"/>
              <a:gd name="connsiteX37-11735" fmla="*/ 100 w 306"/>
              <a:gd name="connsiteY37-11736" fmla="*/ 322 h 406"/>
              <a:gd name="connsiteX38-11737" fmla="*/ 95 w 306"/>
              <a:gd name="connsiteY38-11738" fmla="*/ 333 h 406"/>
              <a:gd name="connsiteX39-11739" fmla="*/ 90 w 306"/>
              <a:gd name="connsiteY39-11740" fmla="*/ 338 h 406"/>
              <a:gd name="connsiteX40-11741" fmla="*/ 84 w 306"/>
              <a:gd name="connsiteY40-11742" fmla="*/ 348 h 406"/>
              <a:gd name="connsiteX41-11743" fmla="*/ 84 w 306"/>
              <a:gd name="connsiteY41-11744" fmla="*/ 348 h 406"/>
              <a:gd name="connsiteX42-11745" fmla="*/ 84 w 306"/>
              <a:gd name="connsiteY42-11746" fmla="*/ 354 h 406"/>
              <a:gd name="connsiteX43-11747" fmla="*/ 90 w 306"/>
              <a:gd name="connsiteY43-11748" fmla="*/ 354 h 406"/>
              <a:gd name="connsiteX44-11749" fmla="*/ 95 w 306"/>
              <a:gd name="connsiteY44-11750" fmla="*/ 354 h 406"/>
              <a:gd name="connsiteX45-11751" fmla="*/ 100 w 306"/>
              <a:gd name="connsiteY45-11752" fmla="*/ 354 h 406"/>
              <a:gd name="connsiteX46-11753" fmla="*/ 111 w 306"/>
              <a:gd name="connsiteY46-11754" fmla="*/ 354 h 406"/>
              <a:gd name="connsiteX47-11755" fmla="*/ 121 w 306"/>
              <a:gd name="connsiteY47-11756" fmla="*/ 348 h 406"/>
              <a:gd name="connsiteX48-11757" fmla="*/ 37 w 306"/>
              <a:gd name="connsiteY48-11758" fmla="*/ 406 h 406"/>
              <a:gd name="connsiteX49-11759" fmla="*/ 32 w 306"/>
              <a:gd name="connsiteY49-11760" fmla="*/ 406 h 406"/>
              <a:gd name="connsiteX50-11761" fmla="*/ 26 w 306"/>
              <a:gd name="connsiteY50-11762" fmla="*/ 401 h 406"/>
              <a:gd name="connsiteX51-11763" fmla="*/ 21 w 306"/>
              <a:gd name="connsiteY51-11764" fmla="*/ 401 h 406"/>
              <a:gd name="connsiteX52-11765" fmla="*/ 16 w 306"/>
              <a:gd name="connsiteY52-11766" fmla="*/ 396 h 406"/>
              <a:gd name="connsiteX53-11767" fmla="*/ 11 w 306"/>
              <a:gd name="connsiteY53-11768" fmla="*/ 391 h 406"/>
              <a:gd name="connsiteX54-11769" fmla="*/ 5 w 306"/>
              <a:gd name="connsiteY54-11770" fmla="*/ 385 h 406"/>
              <a:gd name="connsiteX55-11771" fmla="*/ 0 w 306"/>
              <a:gd name="connsiteY55-11772" fmla="*/ 380 h 406"/>
              <a:gd name="connsiteX56-11773" fmla="*/ 0 w 306"/>
              <a:gd name="connsiteY56-11774" fmla="*/ 375 h 406"/>
              <a:gd name="connsiteX57-11775" fmla="*/ 0 w 306"/>
              <a:gd name="connsiteY57-11776" fmla="*/ 369 h 406"/>
              <a:gd name="connsiteX58-11777" fmla="*/ 0 w 306"/>
              <a:gd name="connsiteY58-11778" fmla="*/ 364 h 406"/>
              <a:gd name="connsiteX59-11779" fmla="*/ 5 w 306"/>
              <a:gd name="connsiteY59-11780" fmla="*/ 359 h 406"/>
              <a:gd name="connsiteX60-11781" fmla="*/ 11 w 306"/>
              <a:gd name="connsiteY60-11782" fmla="*/ 354 h 406"/>
              <a:gd name="connsiteX61-11783" fmla="*/ 21 w 306"/>
              <a:gd name="connsiteY61-11784" fmla="*/ 348 h 406"/>
              <a:gd name="connsiteX62-11785" fmla="*/ 26 w 306"/>
              <a:gd name="connsiteY62-11786" fmla="*/ 343 h 406"/>
              <a:gd name="connsiteX63-11787" fmla="*/ 32 w 306"/>
              <a:gd name="connsiteY63-11788" fmla="*/ 338 h 406"/>
              <a:gd name="connsiteX64-11789" fmla="*/ 42 w 306"/>
              <a:gd name="connsiteY64-11790" fmla="*/ 333 h 406"/>
              <a:gd name="connsiteX65-11791" fmla="*/ 53 w 306"/>
              <a:gd name="connsiteY65-11792" fmla="*/ 322 h 406"/>
              <a:gd name="connsiteX66-11793" fmla="*/ 58 w 306"/>
              <a:gd name="connsiteY66-11794" fmla="*/ 311 h 406"/>
              <a:gd name="connsiteX67-11795" fmla="*/ 69 w 306"/>
              <a:gd name="connsiteY67-11796" fmla="*/ 301 h 406"/>
              <a:gd name="connsiteX68-11797" fmla="*/ 79 w 306"/>
              <a:gd name="connsiteY68-11798" fmla="*/ 285 h 406"/>
              <a:gd name="connsiteX69-11799" fmla="*/ 95 w 306"/>
              <a:gd name="connsiteY69-11800" fmla="*/ 269 h 406"/>
              <a:gd name="connsiteX70-11801" fmla="*/ 116 w 306"/>
              <a:gd name="connsiteY70-11802" fmla="*/ 232 h 406"/>
              <a:gd name="connsiteX71-11803" fmla="*/ 142 w 306"/>
              <a:gd name="connsiteY71-11804" fmla="*/ 201 h 406"/>
              <a:gd name="connsiteX72-11805" fmla="*/ 163 w 306"/>
              <a:gd name="connsiteY72-11806" fmla="*/ 169 h 406"/>
              <a:gd name="connsiteX73-11807" fmla="*/ 184 w 306"/>
              <a:gd name="connsiteY73-11808" fmla="*/ 132 h 406"/>
              <a:gd name="connsiteX74-11809" fmla="*/ 190 w 306"/>
              <a:gd name="connsiteY74-11810" fmla="*/ 116 h 406"/>
              <a:gd name="connsiteX75-11811" fmla="*/ 200 w 306"/>
              <a:gd name="connsiteY75-11812" fmla="*/ 100 h 406"/>
              <a:gd name="connsiteX76-11813" fmla="*/ 206 w 306"/>
              <a:gd name="connsiteY76-11814" fmla="*/ 90 h 406"/>
              <a:gd name="connsiteX77-11815" fmla="*/ 211 w 306"/>
              <a:gd name="connsiteY77-11816" fmla="*/ 79 h 406"/>
              <a:gd name="connsiteX78-11817" fmla="*/ 216 w 306"/>
              <a:gd name="connsiteY78-11818" fmla="*/ 69 h 406"/>
              <a:gd name="connsiteX79-11819" fmla="*/ 221 w 306"/>
              <a:gd name="connsiteY79-11820" fmla="*/ 58 h 406"/>
              <a:gd name="connsiteX80-11821" fmla="*/ 221 w 306"/>
              <a:gd name="connsiteY80-11822" fmla="*/ 53 h 406"/>
              <a:gd name="connsiteX81-11823" fmla="*/ 227 w 306"/>
              <a:gd name="connsiteY81-11824" fmla="*/ 48 h 406"/>
              <a:gd name="connsiteX82-11825" fmla="*/ 227 w 306"/>
              <a:gd name="connsiteY82-11826" fmla="*/ 48 h 406"/>
              <a:gd name="connsiteX0-11827" fmla="*/ 227 w 306"/>
              <a:gd name="connsiteY0-11828" fmla="*/ 48 h 406"/>
              <a:gd name="connsiteX1-11829" fmla="*/ 227 w 306"/>
              <a:gd name="connsiteY1-11830" fmla="*/ 42 h 406"/>
              <a:gd name="connsiteX2-11831" fmla="*/ 227 w 306"/>
              <a:gd name="connsiteY2-11832" fmla="*/ 32 h 406"/>
              <a:gd name="connsiteX3-11833" fmla="*/ 227 w 306"/>
              <a:gd name="connsiteY3-11834" fmla="*/ 27 h 406"/>
              <a:gd name="connsiteX4-11835" fmla="*/ 221 w 306"/>
              <a:gd name="connsiteY4-11836" fmla="*/ 21 h 406"/>
              <a:gd name="connsiteX5-11837" fmla="*/ 216 w 306"/>
              <a:gd name="connsiteY5-11838" fmla="*/ 11 h 406"/>
              <a:gd name="connsiteX6-11839" fmla="*/ 216 w 306"/>
              <a:gd name="connsiteY6-11840" fmla="*/ 6 h 406"/>
              <a:gd name="connsiteX7-11841" fmla="*/ 221 w 306"/>
              <a:gd name="connsiteY7-11842" fmla="*/ 6 h 406"/>
              <a:gd name="connsiteX8-11843" fmla="*/ 221 w 306"/>
              <a:gd name="connsiteY8-11844" fmla="*/ 0 h 406"/>
              <a:gd name="connsiteX9-11845" fmla="*/ 227 w 306"/>
              <a:gd name="connsiteY9-11846" fmla="*/ 0 h 406"/>
              <a:gd name="connsiteX10-11847" fmla="*/ 232 w 306"/>
              <a:gd name="connsiteY10-11848" fmla="*/ 0 h 406"/>
              <a:gd name="connsiteX11-11849" fmla="*/ 242 w 306"/>
              <a:gd name="connsiteY11-11850" fmla="*/ 0 h 406"/>
              <a:gd name="connsiteX12-11851" fmla="*/ 253 w 306"/>
              <a:gd name="connsiteY12-11852" fmla="*/ 6 h 406"/>
              <a:gd name="connsiteX13-11853" fmla="*/ 264 w 306"/>
              <a:gd name="connsiteY13-11854" fmla="*/ 11 h 406"/>
              <a:gd name="connsiteX14-11855" fmla="*/ 269 w 306"/>
              <a:gd name="connsiteY14-11856" fmla="*/ 11 h 406"/>
              <a:gd name="connsiteX15-11857" fmla="*/ 279 w 306"/>
              <a:gd name="connsiteY15-11858" fmla="*/ 16 h 406"/>
              <a:gd name="connsiteX16-11859" fmla="*/ 285 w 306"/>
              <a:gd name="connsiteY16-11860" fmla="*/ 21 h 406"/>
              <a:gd name="connsiteX17-11861" fmla="*/ 290 w 306"/>
              <a:gd name="connsiteY17-11862" fmla="*/ 27 h 406"/>
              <a:gd name="connsiteX18-11863" fmla="*/ 295 w 306"/>
              <a:gd name="connsiteY18-11864" fmla="*/ 32 h 406"/>
              <a:gd name="connsiteX19-11865" fmla="*/ 300 w 306"/>
              <a:gd name="connsiteY19-11866" fmla="*/ 32 h 406"/>
              <a:gd name="connsiteX20-11867" fmla="*/ 300 w 306"/>
              <a:gd name="connsiteY20-11868" fmla="*/ 37 h 406"/>
              <a:gd name="connsiteX21-11869" fmla="*/ 300 w 306"/>
              <a:gd name="connsiteY21-11870" fmla="*/ 42 h 406"/>
              <a:gd name="connsiteX22-11871" fmla="*/ 306 w 306"/>
              <a:gd name="connsiteY22-11872" fmla="*/ 42 h 406"/>
              <a:gd name="connsiteX23-11873" fmla="*/ 300 w 306"/>
              <a:gd name="connsiteY23-11874" fmla="*/ 48 h 406"/>
              <a:gd name="connsiteX24-11875" fmla="*/ 300 w 306"/>
              <a:gd name="connsiteY24-11876" fmla="*/ 53 h 406"/>
              <a:gd name="connsiteX25-11877" fmla="*/ 295 w 306"/>
              <a:gd name="connsiteY25-11878" fmla="*/ 64 h 406"/>
              <a:gd name="connsiteX26-11879" fmla="*/ 290 w 306"/>
              <a:gd name="connsiteY26-11880" fmla="*/ 74 h 406"/>
              <a:gd name="connsiteX27-11881" fmla="*/ 279 w 306"/>
              <a:gd name="connsiteY27-11882" fmla="*/ 85 h 406"/>
              <a:gd name="connsiteX28-11883" fmla="*/ 274 w 306"/>
              <a:gd name="connsiteY28-11884" fmla="*/ 95 h 406"/>
              <a:gd name="connsiteX29-11885" fmla="*/ 258 w 306"/>
              <a:gd name="connsiteY29-11886" fmla="*/ 111 h 406"/>
              <a:gd name="connsiteX30-11887" fmla="*/ 248 w 306"/>
              <a:gd name="connsiteY30-11888" fmla="*/ 132 h 406"/>
              <a:gd name="connsiteX31-11889" fmla="*/ 216 w 306"/>
              <a:gd name="connsiteY31-11890" fmla="*/ 169 h 406"/>
              <a:gd name="connsiteX32-11891" fmla="*/ 190 w 306"/>
              <a:gd name="connsiteY32-11892" fmla="*/ 206 h 406"/>
              <a:gd name="connsiteX33-11893" fmla="*/ 163 w 306"/>
              <a:gd name="connsiteY33-11894" fmla="*/ 243 h 406"/>
              <a:gd name="connsiteX34-11895" fmla="*/ 137 w 306"/>
              <a:gd name="connsiteY34-11896" fmla="*/ 280 h 406"/>
              <a:gd name="connsiteX35-11897" fmla="*/ 121 w 306"/>
              <a:gd name="connsiteY35-11898" fmla="*/ 296 h 406"/>
              <a:gd name="connsiteX36-11899" fmla="*/ 111 w 306"/>
              <a:gd name="connsiteY36-11900" fmla="*/ 311 h 406"/>
              <a:gd name="connsiteX37-11901" fmla="*/ 100 w 306"/>
              <a:gd name="connsiteY37-11902" fmla="*/ 322 h 406"/>
              <a:gd name="connsiteX38-11903" fmla="*/ 95 w 306"/>
              <a:gd name="connsiteY38-11904" fmla="*/ 333 h 406"/>
              <a:gd name="connsiteX39-11905" fmla="*/ 90 w 306"/>
              <a:gd name="connsiteY39-11906" fmla="*/ 338 h 406"/>
              <a:gd name="connsiteX40-11907" fmla="*/ 84 w 306"/>
              <a:gd name="connsiteY40-11908" fmla="*/ 348 h 406"/>
              <a:gd name="connsiteX41-11909" fmla="*/ 84 w 306"/>
              <a:gd name="connsiteY41-11910" fmla="*/ 348 h 406"/>
              <a:gd name="connsiteX42-11911" fmla="*/ 84 w 306"/>
              <a:gd name="connsiteY42-11912" fmla="*/ 354 h 406"/>
              <a:gd name="connsiteX43-11913" fmla="*/ 90 w 306"/>
              <a:gd name="connsiteY43-11914" fmla="*/ 354 h 406"/>
              <a:gd name="connsiteX44-11915" fmla="*/ 95 w 306"/>
              <a:gd name="connsiteY44-11916" fmla="*/ 354 h 406"/>
              <a:gd name="connsiteX45-11917" fmla="*/ 100 w 306"/>
              <a:gd name="connsiteY45-11918" fmla="*/ 354 h 406"/>
              <a:gd name="connsiteX46-11919" fmla="*/ 111 w 306"/>
              <a:gd name="connsiteY46-11920" fmla="*/ 354 h 406"/>
              <a:gd name="connsiteX47-11921" fmla="*/ 121 w 306"/>
              <a:gd name="connsiteY47-11922" fmla="*/ 348 h 406"/>
              <a:gd name="connsiteX48-11923" fmla="*/ 37 w 306"/>
              <a:gd name="connsiteY48-11924" fmla="*/ 406 h 406"/>
              <a:gd name="connsiteX49-11925" fmla="*/ 26 w 306"/>
              <a:gd name="connsiteY49-11926" fmla="*/ 401 h 406"/>
              <a:gd name="connsiteX50-11927" fmla="*/ 21 w 306"/>
              <a:gd name="connsiteY50-11928" fmla="*/ 401 h 406"/>
              <a:gd name="connsiteX51-11929" fmla="*/ 16 w 306"/>
              <a:gd name="connsiteY51-11930" fmla="*/ 396 h 406"/>
              <a:gd name="connsiteX52-11931" fmla="*/ 11 w 306"/>
              <a:gd name="connsiteY52-11932" fmla="*/ 391 h 406"/>
              <a:gd name="connsiteX53-11933" fmla="*/ 5 w 306"/>
              <a:gd name="connsiteY53-11934" fmla="*/ 385 h 406"/>
              <a:gd name="connsiteX54-11935" fmla="*/ 0 w 306"/>
              <a:gd name="connsiteY54-11936" fmla="*/ 380 h 406"/>
              <a:gd name="connsiteX55-11937" fmla="*/ 0 w 306"/>
              <a:gd name="connsiteY55-11938" fmla="*/ 375 h 406"/>
              <a:gd name="connsiteX56-11939" fmla="*/ 0 w 306"/>
              <a:gd name="connsiteY56-11940" fmla="*/ 369 h 406"/>
              <a:gd name="connsiteX57-11941" fmla="*/ 0 w 306"/>
              <a:gd name="connsiteY57-11942" fmla="*/ 364 h 406"/>
              <a:gd name="connsiteX58-11943" fmla="*/ 5 w 306"/>
              <a:gd name="connsiteY58-11944" fmla="*/ 359 h 406"/>
              <a:gd name="connsiteX59-11945" fmla="*/ 11 w 306"/>
              <a:gd name="connsiteY59-11946" fmla="*/ 354 h 406"/>
              <a:gd name="connsiteX60-11947" fmla="*/ 21 w 306"/>
              <a:gd name="connsiteY60-11948" fmla="*/ 348 h 406"/>
              <a:gd name="connsiteX61-11949" fmla="*/ 26 w 306"/>
              <a:gd name="connsiteY61-11950" fmla="*/ 343 h 406"/>
              <a:gd name="connsiteX62-11951" fmla="*/ 32 w 306"/>
              <a:gd name="connsiteY62-11952" fmla="*/ 338 h 406"/>
              <a:gd name="connsiteX63-11953" fmla="*/ 42 w 306"/>
              <a:gd name="connsiteY63-11954" fmla="*/ 333 h 406"/>
              <a:gd name="connsiteX64-11955" fmla="*/ 53 w 306"/>
              <a:gd name="connsiteY64-11956" fmla="*/ 322 h 406"/>
              <a:gd name="connsiteX65-11957" fmla="*/ 58 w 306"/>
              <a:gd name="connsiteY65-11958" fmla="*/ 311 h 406"/>
              <a:gd name="connsiteX66-11959" fmla="*/ 69 w 306"/>
              <a:gd name="connsiteY66-11960" fmla="*/ 301 h 406"/>
              <a:gd name="connsiteX67-11961" fmla="*/ 79 w 306"/>
              <a:gd name="connsiteY67-11962" fmla="*/ 285 h 406"/>
              <a:gd name="connsiteX68-11963" fmla="*/ 95 w 306"/>
              <a:gd name="connsiteY68-11964" fmla="*/ 269 h 406"/>
              <a:gd name="connsiteX69-11965" fmla="*/ 116 w 306"/>
              <a:gd name="connsiteY69-11966" fmla="*/ 232 h 406"/>
              <a:gd name="connsiteX70-11967" fmla="*/ 142 w 306"/>
              <a:gd name="connsiteY70-11968" fmla="*/ 201 h 406"/>
              <a:gd name="connsiteX71-11969" fmla="*/ 163 w 306"/>
              <a:gd name="connsiteY71-11970" fmla="*/ 169 h 406"/>
              <a:gd name="connsiteX72-11971" fmla="*/ 184 w 306"/>
              <a:gd name="connsiteY72-11972" fmla="*/ 132 h 406"/>
              <a:gd name="connsiteX73-11973" fmla="*/ 190 w 306"/>
              <a:gd name="connsiteY73-11974" fmla="*/ 116 h 406"/>
              <a:gd name="connsiteX74-11975" fmla="*/ 200 w 306"/>
              <a:gd name="connsiteY74-11976" fmla="*/ 100 h 406"/>
              <a:gd name="connsiteX75-11977" fmla="*/ 206 w 306"/>
              <a:gd name="connsiteY75-11978" fmla="*/ 90 h 406"/>
              <a:gd name="connsiteX76-11979" fmla="*/ 211 w 306"/>
              <a:gd name="connsiteY76-11980" fmla="*/ 79 h 406"/>
              <a:gd name="connsiteX77-11981" fmla="*/ 216 w 306"/>
              <a:gd name="connsiteY77-11982" fmla="*/ 69 h 406"/>
              <a:gd name="connsiteX78-11983" fmla="*/ 221 w 306"/>
              <a:gd name="connsiteY78-11984" fmla="*/ 58 h 406"/>
              <a:gd name="connsiteX79-11985" fmla="*/ 221 w 306"/>
              <a:gd name="connsiteY79-11986" fmla="*/ 53 h 406"/>
              <a:gd name="connsiteX80-11987" fmla="*/ 227 w 306"/>
              <a:gd name="connsiteY80-11988" fmla="*/ 48 h 406"/>
              <a:gd name="connsiteX81-11989" fmla="*/ 227 w 306"/>
              <a:gd name="connsiteY81-11990" fmla="*/ 48 h 406"/>
              <a:gd name="connsiteX0-11991" fmla="*/ 227 w 306"/>
              <a:gd name="connsiteY0-11992" fmla="*/ 48 h 401"/>
              <a:gd name="connsiteX1-11993" fmla="*/ 227 w 306"/>
              <a:gd name="connsiteY1-11994" fmla="*/ 42 h 401"/>
              <a:gd name="connsiteX2-11995" fmla="*/ 227 w 306"/>
              <a:gd name="connsiteY2-11996" fmla="*/ 32 h 401"/>
              <a:gd name="connsiteX3-11997" fmla="*/ 227 w 306"/>
              <a:gd name="connsiteY3-11998" fmla="*/ 27 h 401"/>
              <a:gd name="connsiteX4-11999" fmla="*/ 221 w 306"/>
              <a:gd name="connsiteY4-12000" fmla="*/ 21 h 401"/>
              <a:gd name="connsiteX5-12001" fmla="*/ 216 w 306"/>
              <a:gd name="connsiteY5-12002" fmla="*/ 11 h 401"/>
              <a:gd name="connsiteX6-12003" fmla="*/ 216 w 306"/>
              <a:gd name="connsiteY6-12004" fmla="*/ 6 h 401"/>
              <a:gd name="connsiteX7-12005" fmla="*/ 221 w 306"/>
              <a:gd name="connsiteY7-12006" fmla="*/ 6 h 401"/>
              <a:gd name="connsiteX8-12007" fmla="*/ 221 w 306"/>
              <a:gd name="connsiteY8-12008" fmla="*/ 0 h 401"/>
              <a:gd name="connsiteX9-12009" fmla="*/ 227 w 306"/>
              <a:gd name="connsiteY9-12010" fmla="*/ 0 h 401"/>
              <a:gd name="connsiteX10-12011" fmla="*/ 232 w 306"/>
              <a:gd name="connsiteY10-12012" fmla="*/ 0 h 401"/>
              <a:gd name="connsiteX11-12013" fmla="*/ 242 w 306"/>
              <a:gd name="connsiteY11-12014" fmla="*/ 0 h 401"/>
              <a:gd name="connsiteX12-12015" fmla="*/ 253 w 306"/>
              <a:gd name="connsiteY12-12016" fmla="*/ 6 h 401"/>
              <a:gd name="connsiteX13-12017" fmla="*/ 264 w 306"/>
              <a:gd name="connsiteY13-12018" fmla="*/ 11 h 401"/>
              <a:gd name="connsiteX14-12019" fmla="*/ 269 w 306"/>
              <a:gd name="connsiteY14-12020" fmla="*/ 11 h 401"/>
              <a:gd name="connsiteX15-12021" fmla="*/ 279 w 306"/>
              <a:gd name="connsiteY15-12022" fmla="*/ 16 h 401"/>
              <a:gd name="connsiteX16-12023" fmla="*/ 285 w 306"/>
              <a:gd name="connsiteY16-12024" fmla="*/ 21 h 401"/>
              <a:gd name="connsiteX17-12025" fmla="*/ 290 w 306"/>
              <a:gd name="connsiteY17-12026" fmla="*/ 27 h 401"/>
              <a:gd name="connsiteX18-12027" fmla="*/ 295 w 306"/>
              <a:gd name="connsiteY18-12028" fmla="*/ 32 h 401"/>
              <a:gd name="connsiteX19-12029" fmla="*/ 300 w 306"/>
              <a:gd name="connsiteY19-12030" fmla="*/ 32 h 401"/>
              <a:gd name="connsiteX20-12031" fmla="*/ 300 w 306"/>
              <a:gd name="connsiteY20-12032" fmla="*/ 37 h 401"/>
              <a:gd name="connsiteX21-12033" fmla="*/ 300 w 306"/>
              <a:gd name="connsiteY21-12034" fmla="*/ 42 h 401"/>
              <a:gd name="connsiteX22-12035" fmla="*/ 306 w 306"/>
              <a:gd name="connsiteY22-12036" fmla="*/ 42 h 401"/>
              <a:gd name="connsiteX23-12037" fmla="*/ 300 w 306"/>
              <a:gd name="connsiteY23-12038" fmla="*/ 48 h 401"/>
              <a:gd name="connsiteX24-12039" fmla="*/ 300 w 306"/>
              <a:gd name="connsiteY24-12040" fmla="*/ 53 h 401"/>
              <a:gd name="connsiteX25-12041" fmla="*/ 295 w 306"/>
              <a:gd name="connsiteY25-12042" fmla="*/ 64 h 401"/>
              <a:gd name="connsiteX26-12043" fmla="*/ 290 w 306"/>
              <a:gd name="connsiteY26-12044" fmla="*/ 74 h 401"/>
              <a:gd name="connsiteX27-12045" fmla="*/ 279 w 306"/>
              <a:gd name="connsiteY27-12046" fmla="*/ 85 h 401"/>
              <a:gd name="connsiteX28-12047" fmla="*/ 274 w 306"/>
              <a:gd name="connsiteY28-12048" fmla="*/ 95 h 401"/>
              <a:gd name="connsiteX29-12049" fmla="*/ 258 w 306"/>
              <a:gd name="connsiteY29-12050" fmla="*/ 111 h 401"/>
              <a:gd name="connsiteX30-12051" fmla="*/ 248 w 306"/>
              <a:gd name="connsiteY30-12052" fmla="*/ 132 h 401"/>
              <a:gd name="connsiteX31-12053" fmla="*/ 216 w 306"/>
              <a:gd name="connsiteY31-12054" fmla="*/ 169 h 401"/>
              <a:gd name="connsiteX32-12055" fmla="*/ 190 w 306"/>
              <a:gd name="connsiteY32-12056" fmla="*/ 206 h 401"/>
              <a:gd name="connsiteX33-12057" fmla="*/ 163 w 306"/>
              <a:gd name="connsiteY33-12058" fmla="*/ 243 h 401"/>
              <a:gd name="connsiteX34-12059" fmla="*/ 137 w 306"/>
              <a:gd name="connsiteY34-12060" fmla="*/ 280 h 401"/>
              <a:gd name="connsiteX35-12061" fmla="*/ 121 w 306"/>
              <a:gd name="connsiteY35-12062" fmla="*/ 296 h 401"/>
              <a:gd name="connsiteX36-12063" fmla="*/ 111 w 306"/>
              <a:gd name="connsiteY36-12064" fmla="*/ 311 h 401"/>
              <a:gd name="connsiteX37-12065" fmla="*/ 100 w 306"/>
              <a:gd name="connsiteY37-12066" fmla="*/ 322 h 401"/>
              <a:gd name="connsiteX38-12067" fmla="*/ 95 w 306"/>
              <a:gd name="connsiteY38-12068" fmla="*/ 333 h 401"/>
              <a:gd name="connsiteX39-12069" fmla="*/ 90 w 306"/>
              <a:gd name="connsiteY39-12070" fmla="*/ 338 h 401"/>
              <a:gd name="connsiteX40-12071" fmla="*/ 84 w 306"/>
              <a:gd name="connsiteY40-12072" fmla="*/ 348 h 401"/>
              <a:gd name="connsiteX41-12073" fmla="*/ 84 w 306"/>
              <a:gd name="connsiteY41-12074" fmla="*/ 348 h 401"/>
              <a:gd name="connsiteX42-12075" fmla="*/ 84 w 306"/>
              <a:gd name="connsiteY42-12076" fmla="*/ 354 h 401"/>
              <a:gd name="connsiteX43-12077" fmla="*/ 90 w 306"/>
              <a:gd name="connsiteY43-12078" fmla="*/ 354 h 401"/>
              <a:gd name="connsiteX44-12079" fmla="*/ 95 w 306"/>
              <a:gd name="connsiteY44-12080" fmla="*/ 354 h 401"/>
              <a:gd name="connsiteX45-12081" fmla="*/ 100 w 306"/>
              <a:gd name="connsiteY45-12082" fmla="*/ 354 h 401"/>
              <a:gd name="connsiteX46-12083" fmla="*/ 111 w 306"/>
              <a:gd name="connsiteY46-12084" fmla="*/ 354 h 401"/>
              <a:gd name="connsiteX47-12085" fmla="*/ 121 w 306"/>
              <a:gd name="connsiteY47-12086" fmla="*/ 348 h 401"/>
              <a:gd name="connsiteX48-12087" fmla="*/ 26 w 306"/>
              <a:gd name="connsiteY48-12088" fmla="*/ 401 h 401"/>
              <a:gd name="connsiteX49-12089" fmla="*/ 21 w 306"/>
              <a:gd name="connsiteY49-12090" fmla="*/ 401 h 401"/>
              <a:gd name="connsiteX50-12091" fmla="*/ 16 w 306"/>
              <a:gd name="connsiteY50-12092" fmla="*/ 396 h 401"/>
              <a:gd name="connsiteX51-12093" fmla="*/ 11 w 306"/>
              <a:gd name="connsiteY51-12094" fmla="*/ 391 h 401"/>
              <a:gd name="connsiteX52-12095" fmla="*/ 5 w 306"/>
              <a:gd name="connsiteY52-12096" fmla="*/ 385 h 401"/>
              <a:gd name="connsiteX53-12097" fmla="*/ 0 w 306"/>
              <a:gd name="connsiteY53-12098" fmla="*/ 380 h 401"/>
              <a:gd name="connsiteX54-12099" fmla="*/ 0 w 306"/>
              <a:gd name="connsiteY54-12100" fmla="*/ 375 h 401"/>
              <a:gd name="connsiteX55-12101" fmla="*/ 0 w 306"/>
              <a:gd name="connsiteY55-12102" fmla="*/ 369 h 401"/>
              <a:gd name="connsiteX56-12103" fmla="*/ 0 w 306"/>
              <a:gd name="connsiteY56-12104" fmla="*/ 364 h 401"/>
              <a:gd name="connsiteX57-12105" fmla="*/ 5 w 306"/>
              <a:gd name="connsiteY57-12106" fmla="*/ 359 h 401"/>
              <a:gd name="connsiteX58-12107" fmla="*/ 11 w 306"/>
              <a:gd name="connsiteY58-12108" fmla="*/ 354 h 401"/>
              <a:gd name="connsiteX59-12109" fmla="*/ 21 w 306"/>
              <a:gd name="connsiteY59-12110" fmla="*/ 348 h 401"/>
              <a:gd name="connsiteX60-12111" fmla="*/ 26 w 306"/>
              <a:gd name="connsiteY60-12112" fmla="*/ 343 h 401"/>
              <a:gd name="connsiteX61-12113" fmla="*/ 32 w 306"/>
              <a:gd name="connsiteY61-12114" fmla="*/ 338 h 401"/>
              <a:gd name="connsiteX62-12115" fmla="*/ 42 w 306"/>
              <a:gd name="connsiteY62-12116" fmla="*/ 333 h 401"/>
              <a:gd name="connsiteX63-12117" fmla="*/ 53 w 306"/>
              <a:gd name="connsiteY63-12118" fmla="*/ 322 h 401"/>
              <a:gd name="connsiteX64-12119" fmla="*/ 58 w 306"/>
              <a:gd name="connsiteY64-12120" fmla="*/ 311 h 401"/>
              <a:gd name="connsiteX65-12121" fmla="*/ 69 w 306"/>
              <a:gd name="connsiteY65-12122" fmla="*/ 301 h 401"/>
              <a:gd name="connsiteX66-12123" fmla="*/ 79 w 306"/>
              <a:gd name="connsiteY66-12124" fmla="*/ 285 h 401"/>
              <a:gd name="connsiteX67-12125" fmla="*/ 95 w 306"/>
              <a:gd name="connsiteY67-12126" fmla="*/ 269 h 401"/>
              <a:gd name="connsiteX68-12127" fmla="*/ 116 w 306"/>
              <a:gd name="connsiteY68-12128" fmla="*/ 232 h 401"/>
              <a:gd name="connsiteX69-12129" fmla="*/ 142 w 306"/>
              <a:gd name="connsiteY69-12130" fmla="*/ 201 h 401"/>
              <a:gd name="connsiteX70-12131" fmla="*/ 163 w 306"/>
              <a:gd name="connsiteY70-12132" fmla="*/ 169 h 401"/>
              <a:gd name="connsiteX71-12133" fmla="*/ 184 w 306"/>
              <a:gd name="connsiteY71-12134" fmla="*/ 132 h 401"/>
              <a:gd name="connsiteX72-12135" fmla="*/ 190 w 306"/>
              <a:gd name="connsiteY72-12136" fmla="*/ 116 h 401"/>
              <a:gd name="connsiteX73-12137" fmla="*/ 200 w 306"/>
              <a:gd name="connsiteY73-12138" fmla="*/ 100 h 401"/>
              <a:gd name="connsiteX74-12139" fmla="*/ 206 w 306"/>
              <a:gd name="connsiteY74-12140" fmla="*/ 90 h 401"/>
              <a:gd name="connsiteX75-12141" fmla="*/ 211 w 306"/>
              <a:gd name="connsiteY75-12142" fmla="*/ 79 h 401"/>
              <a:gd name="connsiteX76-12143" fmla="*/ 216 w 306"/>
              <a:gd name="connsiteY76-12144" fmla="*/ 69 h 401"/>
              <a:gd name="connsiteX77-12145" fmla="*/ 221 w 306"/>
              <a:gd name="connsiteY77-12146" fmla="*/ 58 h 401"/>
              <a:gd name="connsiteX78-12147" fmla="*/ 221 w 306"/>
              <a:gd name="connsiteY78-12148" fmla="*/ 53 h 401"/>
              <a:gd name="connsiteX79-12149" fmla="*/ 227 w 306"/>
              <a:gd name="connsiteY79-12150" fmla="*/ 48 h 401"/>
              <a:gd name="connsiteX80-12151" fmla="*/ 227 w 306"/>
              <a:gd name="connsiteY80-12152" fmla="*/ 48 h 401"/>
              <a:gd name="connsiteX0-12153" fmla="*/ 227 w 306"/>
              <a:gd name="connsiteY0-12154" fmla="*/ 48 h 409"/>
              <a:gd name="connsiteX1-12155" fmla="*/ 227 w 306"/>
              <a:gd name="connsiteY1-12156" fmla="*/ 42 h 409"/>
              <a:gd name="connsiteX2-12157" fmla="*/ 227 w 306"/>
              <a:gd name="connsiteY2-12158" fmla="*/ 32 h 409"/>
              <a:gd name="connsiteX3-12159" fmla="*/ 227 w 306"/>
              <a:gd name="connsiteY3-12160" fmla="*/ 27 h 409"/>
              <a:gd name="connsiteX4-12161" fmla="*/ 221 w 306"/>
              <a:gd name="connsiteY4-12162" fmla="*/ 21 h 409"/>
              <a:gd name="connsiteX5-12163" fmla="*/ 216 w 306"/>
              <a:gd name="connsiteY5-12164" fmla="*/ 11 h 409"/>
              <a:gd name="connsiteX6-12165" fmla="*/ 216 w 306"/>
              <a:gd name="connsiteY6-12166" fmla="*/ 6 h 409"/>
              <a:gd name="connsiteX7-12167" fmla="*/ 221 w 306"/>
              <a:gd name="connsiteY7-12168" fmla="*/ 6 h 409"/>
              <a:gd name="connsiteX8-12169" fmla="*/ 221 w 306"/>
              <a:gd name="connsiteY8-12170" fmla="*/ 0 h 409"/>
              <a:gd name="connsiteX9-12171" fmla="*/ 227 w 306"/>
              <a:gd name="connsiteY9-12172" fmla="*/ 0 h 409"/>
              <a:gd name="connsiteX10-12173" fmla="*/ 232 w 306"/>
              <a:gd name="connsiteY10-12174" fmla="*/ 0 h 409"/>
              <a:gd name="connsiteX11-12175" fmla="*/ 242 w 306"/>
              <a:gd name="connsiteY11-12176" fmla="*/ 0 h 409"/>
              <a:gd name="connsiteX12-12177" fmla="*/ 253 w 306"/>
              <a:gd name="connsiteY12-12178" fmla="*/ 6 h 409"/>
              <a:gd name="connsiteX13-12179" fmla="*/ 264 w 306"/>
              <a:gd name="connsiteY13-12180" fmla="*/ 11 h 409"/>
              <a:gd name="connsiteX14-12181" fmla="*/ 269 w 306"/>
              <a:gd name="connsiteY14-12182" fmla="*/ 11 h 409"/>
              <a:gd name="connsiteX15-12183" fmla="*/ 279 w 306"/>
              <a:gd name="connsiteY15-12184" fmla="*/ 16 h 409"/>
              <a:gd name="connsiteX16-12185" fmla="*/ 285 w 306"/>
              <a:gd name="connsiteY16-12186" fmla="*/ 21 h 409"/>
              <a:gd name="connsiteX17-12187" fmla="*/ 290 w 306"/>
              <a:gd name="connsiteY17-12188" fmla="*/ 27 h 409"/>
              <a:gd name="connsiteX18-12189" fmla="*/ 295 w 306"/>
              <a:gd name="connsiteY18-12190" fmla="*/ 32 h 409"/>
              <a:gd name="connsiteX19-12191" fmla="*/ 300 w 306"/>
              <a:gd name="connsiteY19-12192" fmla="*/ 32 h 409"/>
              <a:gd name="connsiteX20-12193" fmla="*/ 300 w 306"/>
              <a:gd name="connsiteY20-12194" fmla="*/ 37 h 409"/>
              <a:gd name="connsiteX21-12195" fmla="*/ 300 w 306"/>
              <a:gd name="connsiteY21-12196" fmla="*/ 42 h 409"/>
              <a:gd name="connsiteX22-12197" fmla="*/ 306 w 306"/>
              <a:gd name="connsiteY22-12198" fmla="*/ 42 h 409"/>
              <a:gd name="connsiteX23-12199" fmla="*/ 300 w 306"/>
              <a:gd name="connsiteY23-12200" fmla="*/ 48 h 409"/>
              <a:gd name="connsiteX24-12201" fmla="*/ 300 w 306"/>
              <a:gd name="connsiteY24-12202" fmla="*/ 53 h 409"/>
              <a:gd name="connsiteX25-12203" fmla="*/ 295 w 306"/>
              <a:gd name="connsiteY25-12204" fmla="*/ 64 h 409"/>
              <a:gd name="connsiteX26-12205" fmla="*/ 290 w 306"/>
              <a:gd name="connsiteY26-12206" fmla="*/ 74 h 409"/>
              <a:gd name="connsiteX27-12207" fmla="*/ 279 w 306"/>
              <a:gd name="connsiteY27-12208" fmla="*/ 85 h 409"/>
              <a:gd name="connsiteX28-12209" fmla="*/ 274 w 306"/>
              <a:gd name="connsiteY28-12210" fmla="*/ 95 h 409"/>
              <a:gd name="connsiteX29-12211" fmla="*/ 258 w 306"/>
              <a:gd name="connsiteY29-12212" fmla="*/ 111 h 409"/>
              <a:gd name="connsiteX30-12213" fmla="*/ 248 w 306"/>
              <a:gd name="connsiteY30-12214" fmla="*/ 132 h 409"/>
              <a:gd name="connsiteX31-12215" fmla="*/ 216 w 306"/>
              <a:gd name="connsiteY31-12216" fmla="*/ 169 h 409"/>
              <a:gd name="connsiteX32-12217" fmla="*/ 190 w 306"/>
              <a:gd name="connsiteY32-12218" fmla="*/ 206 h 409"/>
              <a:gd name="connsiteX33-12219" fmla="*/ 163 w 306"/>
              <a:gd name="connsiteY33-12220" fmla="*/ 243 h 409"/>
              <a:gd name="connsiteX34-12221" fmla="*/ 137 w 306"/>
              <a:gd name="connsiteY34-12222" fmla="*/ 280 h 409"/>
              <a:gd name="connsiteX35-12223" fmla="*/ 121 w 306"/>
              <a:gd name="connsiteY35-12224" fmla="*/ 296 h 409"/>
              <a:gd name="connsiteX36-12225" fmla="*/ 111 w 306"/>
              <a:gd name="connsiteY36-12226" fmla="*/ 311 h 409"/>
              <a:gd name="connsiteX37-12227" fmla="*/ 100 w 306"/>
              <a:gd name="connsiteY37-12228" fmla="*/ 322 h 409"/>
              <a:gd name="connsiteX38-12229" fmla="*/ 95 w 306"/>
              <a:gd name="connsiteY38-12230" fmla="*/ 333 h 409"/>
              <a:gd name="connsiteX39-12231" fmla="*/ 90 w 306"/>
              <a:gd name="connsiteY39-12232" fmla="*/ 338 h 409"/>
              <a:gd name="connsiteX40-12233" fmla="*/ 84 w 306"/>
              <a:gd name="connsiteY40-12234" fmla="*/ 348 h 409"/>
              <a:gd name="connsiteX41-12235" fmla="*/ 84 w 306"/>
              <a:gd name="connsiteY41-12236" fmla="*/ 348 h 409"/>
              <a:gd name="connsiteX42-12237" fmla="*/ 84 w 306"/>
              <a:gd name="connsiteY42-12238" fmla="*/ 354 h 409"/>
              <a:gd name="connsiteX43-12239" fmla="*/ 90 w 306"/>
              <a:gd name="connsiteY43-12240" fmla="*/ 354 h 409"/>
              <a:gd name="connsiteX44-12241" fmla="*/ 95 w 306"/>
              <a:gd name="connsiteY44-12242" fmla="*/ 354 h 409"/>
              <a:gd name="connsiteX45-12243" fmla="*/ 100 w 306"/>
              <a:gd name="connsiteY45-12244" fmla="*/ 354 h 409"/>
              <a:gd name="connsiteX46-12245" fmla="*/ 111 w 306"/>
              <a:gd name="connsiteY46-12246" fmla="*/ 354 h 409"/>
              <a:gd name="connsiteX47-12247" fmla="*/ 121 w 306"/>
              <a:gd name="connsiteY47-12248" fmla="*/ 348 h 409"/>
              <a:gd name="connsiteX48-12249" fmla="*/ 21 w 306"/>
              <a:gd name="connsiteY48-12250" fmla="*/ 401 h 409"/>
              <a:gd name="connsiteX49-12251" fmla="*/ 16 w 306"/>
              <a:gd name="connsiteY49-12252" fmla="*/ 396 h 409"/>
              <a:gd name="connsiteX50-12253" fmla="*/ 11 w 306"/>
              <a:gd name="connsiteY50-12254" fmla="*/ 391 h 409"/>
              <a:gd name="connsiteX51-12255" fmla="*/ 5 w 306"/>
              <a:gd name="connsiteY51-12256" fmla="*/ 385 h 409"/>
              <a:gd name="connsiteX52-12257" fmla="*/ 0 w 306"/>
              <a:gd name="connsiteY52-12258" fmla="*/ 380 h 409"/>
              <a:gd name="connsiteX53-12259" fmla="*/ 0 w 306"/>
              <a:gd name="connsiteY53-12260" fmla="*/ 375 h 409"/>
              <a:gd name="connsiteX54-12261" fmla="*/ 0 w 306"/>
              <a:gd name="connsiteY54-12262" fmla="*/ 369 h 409"/>
              <a:gd name="connsiteX55-12263" fmla="*/ 0 w 306"/>
              <a:gd name="connsiteY55-12264" fmla="*/ 364 h 409"/>
              <a:gd name="connsiteX56-12265" fmla="*/ 5 w 306"/>
              <a:gd name="connsiteY56-12266" fmla="*/ 359 h 409"/>
              <a:gd name="connsiteX57-12267" fmla="*/ 11 w 306"/>
              <a:gd name="connsiteY57-12268" fmla="*/ 354 h 409"/>
              <a:gd name="connsiteX58-12269" fmla="*/ 21 w 306"/>
              <a:gd name="connsiteY58-12270" fmla="*/ 348 h 409"/>
              <a:gd name="connsiteX59-12271" fmla="*/ 26 w 306"/>
              <a:gd name="connsiteY59-12272" fmla="*/ 343 h 409"/>
              <a:gd name="connsiteX60-12273" fmla="*/ 32 w 306"/>
              <a:gd name="connsiteY60-12274" fmla="*/ 338 h 409"/>
              <a:gd name="connsiteX61-12275" fmla="*/ 42 w 306"/>
              <a:gd name="connsiteY61-12276" fmla="*/ 333 h 409"/>
              <a:gd name="connsiteX62-12277" fmla="*/ 53 w 306"/>
              <a:gd name="connsiteY62-12278" fmla="*/ 322 h 409"/>
              <a:gd name="connsiteX63-12279" fmla="*/ 58 w 306"/>
              <a:gd name="connsiteY63-12280" fmla="*/ 311 h 409"/>
              <a:gd name="connsiteX64-12281" fmla="*/ 69 w 306"/>
              <a:gd name="connsiteY64-12282" fmla="*/ 301 h 409"/>
              <a:gd name="connsiteX65-12283" fmla="*/ 79 w 306"/>
              <a:gd name="connsiteY65-12284" fmla="*/ 285 h 409"/>
              <a:gd name="connsiteX66-12285" fmla="*/ 95 w 306"/>
              <a:gd name="connsiteY66-12286" fmla="*/ 269 h 409"/>
              <a:gd name="connsiteX67-12287" fmla="*/ 116 w 306"/>
              <a:gd name="connsiteY67-12288" fmla="*/ 232 h 409"/>
              <a:gd name="connsiteX68-12289" fmla="*/ 142 w 306"/>
              <a:gd name="connsiteY68-12290" fmla="*/ 201 h 409"/>
              <a:gd name="connsiteX69-12291" fmla="*/ 163 w 306"/>
              <a:gd name="connsiteY69-12292" fmla="*/ 169 h 409"/>
              <a:gd name="connsiteX70-12293" fmla="*/ 184 w 306"/>
              <a:gd name="connsiteY70-12294" fmla="*/ 132 h 409"/>
              <a:gd name="connsiteX71-12295" fmla="*/ 190 w 306"/>
              <a:gd name="connsiteY71-12296" fmla="*/ 116 h 409"/>
              <a:gd name="connsiteX72-12297" fmla="*/ 200 w 306"/>
              <a:gd name="connsiteY72-12298" fmla="*/ 100 h 409"/>
              <a:gd name="connsiteX73-12299" fmla="*/ 206 w 306"/>
              <a:gd name="connsiteY73-12300" fmla="*/ 90 h 409"/>
              <a:gd name="connsiteX74-12301" fmla="*/ 211 w 306"/>
              <a:gd name="connsiteY74-12302" fmla="*/ 79 h 409"/>
              <a:gd name="connsiteX75-12303" fmla="*/ 216 w 306"/>
              <a:gd name="connsiteY75-12304" fmla="*/ 69 h 409"/>
              <a:gd name="connsiteX76-12305" fmla="*/ 221 w 306"/>
              <a:gd name="connsiteY76-12306" fmla="*/ 58 h 409"/>
              <a:gd name="connsiteX77-12307" fmla="*/ 221 w 306"/>
              <a:gd name="connsiteY77-12308" fmla="*/ 53 h 409"/>
              <a:gd name="connsiteX78-12309" fmla="*/ 227 w 306"/>
              <a:gd name="connsiteY78-12310" fmla="*/ 48 h 409"/>
              <a:gd name="connsiteX79-12311" fmla="*/ 227 w 306"/>
              <a:gd name="connsiteY79-12312" fmla="*/ 48 h 409"/>
              <a:gd name="connsiteX0-12313" fmla="*/ 227 w 306"/>
              <a:gd name="connsiteY0-12314" fmla="*/ 48 h 408"/>
              <a:gd name="connsiteX1-12315" fmla="*/ 227 w 306"/>
              <a:gd name="connsiteY1-12316" fmla="*/ 42 h 408"/>
              <a:gd name="connsiteX2-12317" fmla="*/ 227 w 306"/>
              <a:gd name="connsiteY2-12318" fmla="*/ 32 h 408"/>
              <a:gd name="connsiteX3-12319" fmla="*/ 227 w 306"/>
              <a:gd name="connsiteY3-12320" fmla="*/ 27 h 408"/>
              <a:gd name="connsiteX4-12321" fmla="*/ 221 w 306"/>
              <a:gd name="connsiteY4-12322" fmla="*/ 21 h 408"/>
              <a:gd name="connsiteX5-12323" fmla="*/ 216 w 306"/>
              <a:gd name="connsiteY5-12324" fmla="*/ 11 h 408"/>
              <a:gd name="connsiteX6-12325" fmla="*/ 216 w 306"/>
              <a:gd name="connsiteY6-12326" fmla="*/ 6 h 408"/>
              <a:gd name="connsiteX7-12327" fmla="*/ 221 w 306"/>
              <a:gd name="connsiteY7-12328" fmla="*/ 6 h 408"/>
              <a:gd name="connsiteX8-12329" fmla="*/ 221 w 306"/>
              <a:gd name="connsiteY8-12330" fmla="*/ 0 h 408"/>
              <a:gd name="connsiteX9-12331" fmla="*/ 227 w 306"/>
              <a:gd name="connsiteY9-12332" fmla="*/ 0 h 408"/>
              <a:gd name="connsiteX10-12333" fmla="*/ 232 w 306"/>
              <a:gd name="connsiteY10-12334" fmla="*/ 0 h 408"/>
              <a:gd name="connsiteX11-12335" fmla="*/ 242 w 306"/>
              <a:gd name="connsiteY11-12336" fmla="*/ 0 h 408"/>
              <a:gd name="connsiteX12-12337" fmla="*/ 253 w 306"/>
              <a:gd name="connsiteY12-12338" fmla="*/ 6 h 408"/>
              <a:gd name="connsiteX13-12339" fmla="*/ 264 w 306"/>
              <a:gd name="connsiteY13-12340" fmla="*/ 11 h 408"/>
              <a:gd name="connsiteX14-12341" fmla="*/ 269 w 306"/>
              <a:gd name="connsiteY14-12342" fmla="*/ 11 h 408"/>
              <a:gd name="connsiteX15-12343" fmla="*/ 279 w 306"/>
              <a:gd name="connsiteY15-12344" fmla="*/ 16 h 408"/>
              <a:gd name="connsiteX16-12345" fmla="*/ 285 w 306"/>
              <a:gd name="connsiteY16-12346" fmla="*/ 21 h 408"/>
              <a:gd name="connsiteX17-12347" fmla="*/ 290 w 306"/>
              <a:gd name="connsiteY17-12348" fmla="*/ 27 h 408"/>
              <a:gd name="connsiteX18-12349" fmla="*/ 295 w 306"/>
              <a:gd name="connsiteY18-12350" fmla="*/ 32 h 408"/>
              <a:gd name="connsiteX19-12351" fmla="*/ 300 w 306"/>
              <a:gd name="connsiteY19-12352" fmla="*/ 32 h 408"/>
              <a:gd name="connsiteX20-12353" fmla="*/ 300 w 306"/>
              <a:gd name="connsiteY20-12354" fmla="*/ 37 h 408"/>
              <a:gd name="connsiteX21-12355" fmla="*/ 300 w 306"/>
              <a:gd name="connsiteY21-12356" fmla="*/ 42 h 408"/>
              <a:gd name="connsiteX22-12357" fmla="*/ 306 w 306"/>
              <a:gd name="connsiteY22-12358" fmla="*/ 42 h 408"/>
              <a:gd name="connsiteX23-12359" fmla="*/ 300 w 306"/>
              <a:gd name="connsiteY23-12360" fmla="*/ 48 h 408"/>
              <a:gd name="connsiteX24-12361" fmla="*/ 300 w 306"/>
              <a:gd name="connsiteY24-12362" fmla="*/ 53 h 408"/>
              <a:gd name="connsiteX25-12363" fmla="*/ 295 w 306"/>
              <a:gd name="connsiteY25-12364" fmla="*/ 64 h 408"/>
              <a:gd name="connsiteX26-12365" fmla="*/ 290 w 306"/>
              <a:gd name="connsiteY26-12366" fmla="*/ 74 h 408"/>
              <a:gd name="connsiteX27-12367" fmla="*/ 279 w 306"/>
              <a:gd name="connsiteY27-12368" fmla="*/ 85 h 408"/>
              <a:gd name="connsiteX28-12369" fmla="*/ 274 w 306"/>
              <a:gd name="connsiteY28-12370" fmla="*/ 95 h 408"/>
              <a:gd name="connsiteX29-12371" fmla="*/ 258 w 306"/>
              <a:gd name="connsiteY29-12372" fmla="*/ 111 h 408"/>
              <a:gd name="connsiteX30-12373" fmla="*/ 248 w 306"/>
              <a:gd name="connsiteY30-12374" fmla="*/ 132 h 408"/>
              <a:gd name="connsiteX31-12375" fmla="*/ 216 w 306"/>
              <a:gd name="connsiteY31-12376" fmla="*/ 169 h 408"/>
              <a:gd name="connsiteX32-12377" fmla="*/ 190 w 306"/>
              <a:gd name="connsiteY32-12378" fmla="*/ 206 h 408"/>
              <a:gd name="connsiteX33-12379" fmla="*/ 163 w 306"/>
              <a:gd name="connsiteY33-12380" fmla="*/ 243 h 408"/>
              <a:gd name="connsiteX34-12381" fmla="*/ 137 w 306"/>
              <a:gd name="connsiteY34-12382" fmla="*/ 280 h 408"/>
              <a:gd name="connsiteX35-12383" fmla="*/ 121 w 306"/>
              <a:gd name="connsiteY35-12384" fmla="*/ 296 h 408"/>
              <a:gd name="connsiteX36-12385" fmla="*/ 111 w 306"/>
              <a:gd name="connsiteY36-12386" fmla="*/ 311 h 408"/>
              <a:gd name="connsiteX37-12387" fmla="*/ 100 w 306"/>
              <a:gd name="connsiteY37-12388" fmla="*/ 322 h 408"/>
              <a:gd name="connsiteX38-12389" fmla="*/ 95 w 306"/>
              <a:gd name="connsiteY38-12390" fmla="*/ 333 h 408"/>
              <a:gd name="connsiteX39-12391" fmla="*/ 90 w 306"/>
              <a:gd name="connsiteY39-12392" fmla="*/ 338 h 408"/>
              <a:gd name="connsiteX40-12393" fmla="*/ 84 w 306"/>
              <a:gd name="connsiteY40-12394" fmla="*/ 348 h 408"/>
              <a:gd name="connsiteX41-12395" fmla="*/ 84 w 306"/>
              <a:gd name="connsiteY41-12396" fmla="*/ 348 h 408"/>
              <a:gd name="connsiteX42-12397" fmla="*/ 84 w 306"/>
              <a:gd name="connsiteY42-12398" fmla="*/ 354 h 408"/>
              <a:gd name="connsiteX43-12399" fmla="*/ 90 w 306"/>
              <a:gd name="connsiteY43-12400" fmla="*/ 354 h 408"/>
              <a:gd name="connsiteX44-12401" fmla="*/ 95 w 306"/>
              <a:gd name="connsiteY44-12402" fmla="*/ 354 h 408"/>
              <a:gd name="connsiteX45-12403" fmla="*/ 100 w 306"/>
              <a:gd name="connsiteY45-12404" fmla="*/ 354 h 408"/>
              <a:gd name="connsiteX46-12405" fmla="*/ 111 w 306"/>
              <a:gd name="connsiteY46-12406" fmla="*/ 354 h 408"/>
              <a:gd name="connsiteX47-12407" fmla="*/ 121 w 306"/>
              <a:gd name="connsiteY47-12408" fmla="*/ 348 h 408"/>
              <a:gd name="connsiteX48-12409" fmla="*/ 21 w 306"/>
              <a:gd name="connsiteY48-12410" fmla="*/ 401 h 408"/>
              <a:gd name="connsiteX49-12411" fmla="*/ 11 w 306"/>
              <a:gd name="connsiteY49-12412" fmla="*/ 391 h 408"/>
              <a:gd name="connsiteX50-12413" fmla="*/ 5 w 306"/>
              <a:gd name="connsiteY50-12414" fmla="*/ 385 h 408"/>
              <a:gd name="connsiteX51-12415" fmla="*/ 0 w 306"/>
              <a:gd name="connsiteY51-12416" fmla="*/ 380 h 408"/>
              <a:gd name="connsiteX52-12417" fmla="*/ 0 w 306"/>
              <a:gd name="connsiteY52-12418" fmla="*/ 375 h 408"/>
              <a:gd name="connsiteX53-12419" fmla="*/ 0 w 306"/>
              <a:gd name="connsiteY53-12420" fmla="*/ 369 h 408"/>
              <a:gd name="connsiteX54-12421" fmla="*/ 0 w 306"/>
              <a:gd name="connsiteY54-12422" fmla="*/ 364 h 408"/>
              <a:gd name="connsiteX55-12423" fmla="*/ 5 w 306"/>
              <a:gd name="connsiteY55-12424" fmla="*/ 359 h 408"/>
              <a:gd name="connsiteX56-12425" fmla="*/ 11 w 306"/>
              <a:gd name="connsiteY56-12426" fmla="*/ 354 h 408"/>
              <a:gd name="connsiteX57-12427" fmla="*/ 21 w 306"/>
              <a:gd name="connsiteY57-12428" fmla="*/ 348 h 408"/>
              <a:gd name="connsiteX58-12429" fmla="*/ 26 w 306"/>
              <a:gd name="connsiteY58-12430" fmla="*/ 343 h 408"/>
              <a:gd name="connsiteX59-12431" fmla="*/ 32 w 306"/>
              <a:gd name="connsiteY59-12432" fmla="*/ 338 h 408"/>
              <a:gd name="connsiteX60-12433" fmla="*/ 42 w 306"/>
              <a:gd name="connsiteY60-12434" fmla="*/ 333 h 408"/>
              <a:gd name="connsiteX61-12435" fmla="*/ 53 w 306"/>
              <a:gd name="connsiteY61-12436" fmla="*/ 322 h 408"/>
              <a:gd name="connsiteX62-12437" fmla="*/ 58 w 306"/>
              <a:gd name="connsiteY62-12438" fmla="*/ 311 h 408"/>
              <a:gd name="connsiteX63-12439" fmla="*/ 69 w 306"/>
              <a:gd name="connsiteY63-12440" fmla="*/ 301 h 408"/>
              <a:gd name="connsiteX64-12441" fmla="*/ 79 w 306"/>
              <a:gd name="connsiteY64-12442" fmla="*/ 285 h 408"/>
              <a:gd name="connsiteX65-12443" fmla="*/ 95 w 306"/>
              <a:gd name="connsiteY65-12444" fmla="*/ 269 h 408"/>
              <a:gd name="connsiteX66-12445" fmla="*/ 116 w 306"/>
              <a:gd name="connsiteY66-12446" fmla="*/ 232 h 408"/>
              <a:gd name="connsiteX67-12447" fmla="*/ 142 w 306"/>
              <a:gd name="connsiteY67-12448" fmla="*/ 201 h 408"/>
              <a:gd name="connsiteX68-12449" fmla="*/ 163 w 306"/>
              <a:gd name="connsiteY68-12450" fmla="*/ 169 h 408"/>
              <a:gd name="connsiteX69-12451" fmla="*/ 184 w 306"/>
              <a:gd name="connsiteY69-12452" fmla="*/ 132 h 408"/>
              <a:gd name="connsiteX70-12453" fmla="*/ 190 w 306"/>
              <a:gd name="connsiteY70-12454" fmla="*/ 116 h 408"/>
              <a:gd name="connsiteX71-12455" fmla="*/ 200 w 306"/>
              <a:gd name="connsiteY71-12456" fmla="*/ 100 h 408"/>
              <a:gd name="connsiteX72-12457" fmla="*/ 206 w 306"/>
              <a:gd name="connsiteY72-12458" fmla="*/ 90 h 408"/>
              <a:gd name="connsiteX73-12459" fmla="*/ 211 w 306"/>
              <a:gd name="connsiteY73-12460" fmla="*/ 79 h 408"/>
              <a:gd name="connsiteX74-12461" fmla="*/ 216 w 306"/>
              <a:gd name="connsiteY74-12462" fmla="*/ 69 h 408"/>
              <a:gd name="connsiteX75-12463" fmla="*/ 221 w 306"/>
              <a:gd name="connsiteY75-12464" fmla="*/ 58 h 408"/>
              <a:gd name="connsiteX76-12465" fmla="*/ 221 w 306"/>
              <a:gd name="connsiteY76-12466" fmla="*/ 53 h 408"/>
              <a:gd name="connsiteX77-12467" fmla="*/ 227 w 306"/>
              <a:gd name="connsiteY77-12468" fmla="*/ 48 h 408"/>
              <a:gd name="connsiteX78-12469" fmla="*/ 227 w 306"/>
              <a:gd name="connsiteY78-12470" fmla="*/ 48 h 408"/>
              <a:gd name="connsiteX0-12471" fmla="*/ 227 w 306"/>
              <a:gd name="connsiteY0-12472" fmla="*/ 48 h 408"/>
              <a:gd name="connsiteX1-12473" fmla="*/ 227 w 306"/>
              <a:gd name="connsiteY1-12474" fmla="*/ 42 h 408"/>
              <a:gd name="connsiteX2-12475" fmla="*/ 227 w 306"/>
              <a:gd name="connsiteY2-12476" fmla="*/ 32 h 408"/>
              <a:gd name="connsiteX3-12477" fmla="*/ 227 w 306"/>
              <a:gd name="connsiteY3-12478" fmla="*/ 27 h 408"/>
              <a:gd name="connsiteX4-12479" fmla="*/ 221 w 306"/>
              <a:gd name="connsiteY4-12480" fmla="*/ 21 h 408"/>
              <a:gd name="connsiteX5-12481" fmla="*/ 216 w 306"/>
              <a:gd name="connsiteY5-12482" fmla="*/ 11 h 408"/>
              <a:gd name="connsiteX6-12483" fmla="*/ 216 w 306"/>
              <a:gd name="connsiteY6-12484" fmla="*/ 6 h 408"/>
              <a:gd name="connsiteX7-12485" fmla="*/ 221 w 306"/>
              <a:gd name="connsiteY7-12486" fmla="*/ 6 h 408"/>
              <a:gd name="connsiteX8-12487" fmla="*/ 221 w 306"/>
              <a:gd name="connsiteY8-12488" fmla="*/ 0 h 408"/>
              <a:gd name="connsiteX9-12489" fmla="*/ 227 w 306"/>
              <a:gd name="connsiteY9-12490" fmla="*/ 0 h 408"/>
              <a:gd name="connsiteX10-12491" fmla="*/ 232 w 306"/>
              <a:gd name="connsiteY10-12492" fmla="*/ 0 h 408"/>
              <a:gd name="connsiteX11-12493" fmla="*/ 242 w 306"/>
              <a:gd name="connsiteY11-12494" fmla="*/ 0 h 408"/>
              <a:gd name="connsiteX12-12495" fmla="*/ 253 w 306"/>
              <a:gd name="connsiteY12-12496" fmla="*/ 6 h 408"/>
              <a:gd name="connsiteX13-12497" fmla="*/ 264 w 306"/>
              <a:gd name="connsiteY13-12498" fmla="*/ 11 h 408"/>
              <a:gd name="connsiteX14-12499" fmla="*/ 269 w 306"/>
              <a:gd name="connsiteY14-12500" fmla="*/ 11 h 408"/>
              <a:gd name="connsiteX15-12501" fmla="*/ 279 w 306"/>
              <a:gd name="connsiteY15-12502" fmla="*/ 16 h 408"/>
              <a:gd name="connsiteX16-12503" fmla="*/ 285 w 306"/>
              <a:gd name="connsiteY16-12504" fmla="*/ 21 h 408"/>
              <a:gd name="connsiteX17-12505" fmla="*/ 290 w 306"/>
              <a:gd name="connsiteY17-12506" fmla="*/ 27 h 408"/>
              <a:gd name="connsiteX18-12507" fmla="*/ 295 w 306"/>
              <a:gd name="connsiteY18-12508" fmla="*/ 32 h 408"/>
              <a:gd name="connsiteX19-12509" fmla="*/ 300 w 306"/>
              <a:gd name="connsiteY19-12510" fmla="*/ 32 h 408"/>
              <a:gd name="connsiteX20-12511" fmla="*/ 300 w 306"/>
              <a:gd name="connsiteY20-12512" fmla="*/ 37 h 408"/>
              <a:gd name="connsiteX21-12513" fmla="*/ 300 w 306"/>
              <a:gd name="connsiteY21-12514" fmla="*/ 42 h 408"/>
              <a:gd name="connsiteX22-12515" fmla="*/ 306 w 306"/>
              <a:gd name="connsiteY22-12516" fmla="*/ 42 h 408"/>
              <a:gd name="connsiteX23-12517" fmla="*/ 300 w 306"/>
              <a:gd name="connsiteY23-12518" fmla="*/ 48 h 408"/>
              <a:gd name="connsiteX24-12519" fmla="*/ 300 w 306"/>
              <a:gd name="connsiteY24-12520" fmla="*/ 53 h 408"/>
              <a:gd name="connsiteX25-12521" fmla="*/ 295 w 306"/>
              <a:gd name="connsiteY25-12522" fmla="*/ 64 h 408"/>
              <a:gd name="connsiteX26-12523" fmla="*/ 290 w 306"/>
              <a:gd name="connsiteY26-12524" fmla="*/ 74 h 408"/>
              <a:gd name="connsiteX27-12525" fmla="*/ 279 w 306"/>
              <a:gd name="connsiteY27-12526" fmla="*/ 85 h 408"/>
              <a:gd name="connsiteX28-12527" fmla="*/ 274 w 306"/>
              <a:gd name="connsiteY28-12528" fmla="*/ 95 h 408"/>
              <a:gd name="connsiteX29-12529" fmla="*/ 258 w 306"/>
              <a:gd name="connsiteY29-12530" fmla="*/ 111 h 408"/>
              <a:gd name="connsiteX30-12531" fmla="*/ 248 w 306"/>
              <a:gd name="connsiteY30-12532" fmla="*/ 132 h 408"/>
              <a:gd name="connsiteX31-12533" fmla="*/ 216 w 306"/>
              <a:gd name="connsiteY31-12534" fmla="*/ 169 h 408"/>
              <a:gd name="connsiteX32-12535" fmla="*/ 190 w 306"/>
              <a:gd name="connsiteY32-12536" fmla="*/ 206 h 408"/>
              <a:gd name="connsiteX33-12537" fmla="*/ 163 w 306"/>
              <a:gd name="connsiteY33-12538" fmla="*/ 243 h 408"/>
              <a:gd name="connsiteX34-12539" fmla="*/ 137 w 306"/>
              <a:gd name="connsiteY34-12540" fmla="*/ 280 h 408"/>
              <a:gd name="connsiteX35-12541" fmla="*/ 121 w 306"/>
              <a:gd name="connsiteY35-12542" fmla="*/ 296 h 408"/>
              <a:gd name="connsiteX36-12543" fmla="*/ 111 w 306"/>
              <a:gd name="connsiteY36-12544" fmla="*/ 311 h 408"/>
              <a:gd name="connsiteX37-12545" fmla="*/ 100 w 306"/>
              <a:gd name="connsiteY37-12546" fmla="*/ 322 h 408"/>
              <a:gd name="connsiteX38-12547" fmla="*/ 95 w 306"/>
              <a:gd name="connsiteY38-12548" fmla="*/ 333 h 408"/>
              <a:gd name="connsiteX39-12549" fmla="*/ 90 w 306"/>
              <a:gd name="connsiteY39-12550" fmla="*/ 338 h 408"/>
              <a:gd name="connsiteX40-12551" fmla="*/ 84 w 306"/>
              <a:gd name="connsiteY40-12552" fmla="*/ 348 h 408"/>
              <a:gd name="connsiteX41-12553" fmla="*/ 84 w 306"/>
              <a:gd name="connsiteY41-12554" fmla="*/ 348 h 408"/>
              <a:gd name="connsiteX42-12555" fmla="*/ 84 w 306"/>
              <a:gd name="connsiteY42-12556" fmla="*/ 354 h 408"/>
              <a:gd name="connsiteX43-12557" fmla="*/ 90 w 306"/>
              <a:gd name="connsiteY43-12558" fmla="*/ 354 h 408"/>
              <a:gd name="connsiteX44-12559" fmla="*/ 95 w 306"/>
              <a:gd name="connsiteY44-12560" fmla="*/ 354 h 408"/>
              <a:gd name="connsiteX45-12561" fmla="*/ 100 w 306"/>
              <a:gd name="connsiteY45-12562" fmla="*/ 354 h 408"/>
              <a:gd name="connsiteX46-12563" fmla="*/ 121 w 306"/>
              <a:gd name="connsiteY46-12564" fmla="*/ 348 h 408"/>
              <a:gd name="connsiteX47-12565" fmla="*/ 21 w 306"/>
              <a:gd name="connsiteY47-12566" fmla="*/ 401 h 408"/>
              <a:gd name="connsiteX48-12567" fmla="*/ 11 w 306"/>
              <a:gd name="connsiteY48-12568" fmla="*/ 391 h 408"/>
              <a:gd name="connsiteX49-12569" fmla="*/ 5 w 306"/>
              <a:gd name="connsiteY49-12570" fmla="*/ 385 h 408"/>
              <a:gd name="connsiteX50-12571" fmla="*/ 0 w 306"/>
              <a:gd name="connsiteY50-12572" fmla="*/ 380 h 408"/>
              <a:gd name="connsiteX51-12573" fmla="*/ 0 w 306"/>
              <a:gd name="connsiteY51-12574" fmla="*/ 375 h 408"/>
              <a:gd name="connsiteX52-12575" fmla="*/ 0 w 306"/>
              <a:gd name="connsiteY52-12576" fmla="*/ 369 h 408"/>
              <a:gd name="connsiteX53-12577" fmla="*/ 0 w 306"/>
              <a:gd name="connsiteY53-12578" fmla="*/ 364 h 408"/>
              <a:gd name="connsiteX54-12579" fmla="*/ 5 w 306"/>
              <a:gd name="connsiteY54-12580" fmla="*/ 359 h 408"/>
              <a:gd name="connsiteX55-12581" fmla="*/ 11 w 306"/>
              <a:gd name="connsiteY55-12582" fmla="*/ 354 h 408"/>
              <a:gd name="connsiteX56-12583" fmla="*/ 21 w 306"/>
              <a:gd name="connsiteY56-12584" fmla="*/ 348 h 408"/>
              <a:gd name="connsiteX57-12585" fmla="*/ 26 w 306"/>
              <a:gd name="connsiteY57-12586" fmla="*/ 343 h 408"/>
              <a:gd name="connsiteX58-12587" fmla="*/ 32 w 306"/>
              <a:gd name="connsiteY58-12588" fmla="*/ 338 h 408"/>
              <a:gd name="connsiteX59-12589" fmla="*/ 42 w 306"/>
              <a:gd name="connsiteY59-12590" fmla="*/ 333 h 408"/>
              <a:gd name="connsiteX60-12591" fmla="*/ 53 w 306"/>
              <a:gd name="connsiteY60-12592" fmla="*/ 322 h 408"/>
              <a:gd name="connsiteX61-12593" fmla="*/ 58 w 306"/>
              <a:gd name="connsiteY61-12594" fmla="*/ 311 h 408"/>
              <a:gd name="connsiteX62-12595" fmla="*/ 69 w 306"/>
              <a:gd name="connsiteY62-12596" fmla="*/ 301 h 408"/>
              <a:gd name="connsiteX63-12597" fmla="*/ 79 w 306"/>
              <a:gd name="connsiteY63-12598" fmla="*/ 285 h 408"/>
              <a:gd name="connsiteX64-12599" fmla="*/ 95 w 306"/>
              <a:gd name="connsiteY64-12600" fmla="*/ 269 h 408"/>
              <a:gd name="connsiteX65-12601" fmla="*/ 116 w 306"/>
              <a:gd name="connsiteY65-12602" fmla="*/ 232 h 408"/>
              <a:gd name="connsiteX66-12603" fmla="*/ 142 w 306"/>
              <a:gd name="connsiteY66-12604" fmla="*/ 201 h 408"/>
              <a:gd name="connsiteX67-12605" fmla="*/ 163 w 306"/>
              <a:gd name="connsiteY67-12606" fmla="*/ 169 h 408"/>
              <a:gd name="connsiteX68-12607" fmla="*/ 184 w 306"/>
              <a:gd name="connsiteY68-12608" fmla="*/ 132 h 408"/>
              <a:gd name="connsiteX69-12609" fmla="*/ 190 w 306"/>
              <a:gd name="connsiteY69-12610" fmla="*/ 116 h 408"/>
              <a:gd name="connsiteX70-12611" fmla="*/ 200 w 306"/>
              <a:gd name="connsiteY70-12612" fmla="*/ 100 h 408"/>
              <a:gd name="connsiteX71-12613" fmla="*/ 206 w 306"/>
              <a:gd name="connsiteY71-12614" fmla="*/ 90 h 408"/>
              <a:gd name="connsiteX72-12615" fmla="*/ 211 w 306"/>
              <a:gd name="connsiteY72-12616" fmla="*/ 79 h 408"/>
              <a:gd name="connsiteX73-12617" fmla="*/ 216 w 306"/>
              <a:gd name="connsiteY73-12618" fmla="*/ 69 h 408"/>
              <a:gd name="connsiteX74-12619" fmla="*/ 221 w 306"/>
              <a:gd name="connsiteY74-12620" fmla="*/ 58 h 408"/>
              <a:gd name="connsiteX75-12621" fmla="*/ 221 w 306"/>
              <a:gd name="connsiteY75-12622" fmla="*/ 53 h 408"/>
              <a:gd name="connsiteX76-12623" fmla="*/ 227 w 306"/>
              <a:gd name="connsiteY76-12624" fmla="*/ 48 h 408"/>
              <a:gd name="connsiteX77-12625" fmla="*/ 227 w 306"/>
              <a:gd name="connsiteY77-12626" fmla="*/ 48 h 408"/>
              <a:gd name="connsiteX0-12627" fmla="*/ 227 w 306"/>
              <a:gd name="connsiteY0-12628" fmla="*/ 48 h 408"/>
              <a:gd name="connsiteX1-12629" fmla="*/ 227 w 306"/>
              <a:gd name="connsiteY1-12630" fmla="*/ 42 h 408"/>
              <a:gd name="connsiteX2-12631" fmla="*/ 227 w 306"/>
              <a:gd name="connsiteY2-12632" fmla="*/ 32 h 408"/>
              <a:gd name="connsiteX3-12633" fmla="*/ 227 w 306"/>
              <a:gd name="connsiteY3-12634" fmla="*/ 27 h 408"/>
              <a:gd name="connsiteX4-12635" fmla="*/ 221 w 306"/>
              <a:gd name="connsiteY4-12636" fmla="*/ 21 h 408"/>
              <a:gd name="connsiteX5-12637" fmla="*/ 216 w 306"/>
              <a:gd name="connsiteY5-12638" fmla="*/ 11 h 408"/>
              <a:gd name="connsiteX6-12639" fmla="*/ 216 w 306"/>
              <a:gd name="connsiteY6-12640" fmla="*/ 6 h 408"/>
              <a:gd name="connsiteX7-12641" fmla="*/ 221 w 306"/>
              <a:gd name="connsiteY7-12642" fmla="*/ 6 h 408"/>
              <a:gd name="connsiteX8-12643" fmla="*/ 221 w 306"/>
              <a:gd name="connsiteY8-12644" fmla="*/ 0 h 408"/>
              <a:gd name="connsiteX9-12645" fmla="*/ 227 w 306"/>
              <a:gd name="connsiteY9-12646" fmla="*/ 0 h 408"/>
              <a:gd name="connsiteX10-12647" fmla="*/ 232 w 306"/>
              <a:gd name="connsiteY10-12648" fmla="*/ 0 h 408"/>
              <a:gd name="connsiteX11-12649" fmla="*/ 242 w 306"/>
              <a:gd name="connsiteY11-12650" fmla="*/ 0 h 408"/>
              <a:gd name="connsiteX12-12651" fmla="*/ 253 w 306"/>
              <a:gd name="connsiteY12-12652" fmla="*/ 6 h 408"/>
              <a:gd name="connsiteX13-12653" fmla="*/ 264 w 306"/>
              <a:gd name="connsiteY13-12654" fmla="*/ 11 h 408"/>
              <a:gd name="connsiteX14-12655" fmla="*/ 269 w 306"/>
              <a:gd name="connsiteY14-12656" fmla="*/ 11 h 408"/>
              <a:gd name="connsiteX15-12657" fmla="*/ 279 w 306"/>
              <a:gd name="connsiteY15-12658" fmla="*/ 16 h 408"/>
              <a:gd name="connsiteX16-12659" fmla="*/ 285 w 306"/>
              <a:gd name="connsiteY16-12660" fmla="*/ 21 h 408"/>
              <a:gd name="connsiteX17-12661" fmla="*/ 290 w 306"/>
              <a:gd name="connsiteY17-12662" fmla="*/ 27 h 408"/>
              <a:gd name="connsiteX18-12663" fmla="*/ 295 w 306"/>
              <a:gd name="connsiteY18-12664" fmla="*/ 32 h 408"/>
              <a:gd name="connsiteX19-12665" fmla="*/ 300 w 306"/>
              <a:gd name="connsiteY19-12666" fmla="*/ 32 h 408"/>
              <a:gd name="connsiteX20-12667" fmla="*/ 300 w 306"/>
              <a:gd name="connsiteY20-12668" fmla="*/ 37 h 408"/>
              <a:gd name="connsiteX21-12669" fmla="*/ 300 w 306"/>
              <a:gd name="connsiteY21-12670" fmla="*/ 42 h 408"/>
              <a:gd name="connsiteX22-12671" fmla="*/ 306 w 306"/>
              <a:gd name="connsiteY22-12672" fmla="*/ 42 h 408"/>
              <a:gd name="connsiteX23-12673" fmla="*/ 300 w 306"/>
              <a:gd name="connsiteY23-12674" fmla="*/ 48 h 408"/>
              <a:gd name="connsiteX24-12675" fmla="*/ 300 w 306"/>
              <a:gd name="connsiteY24-12676" fmla="*/ 53 h 408"/>
              <a:gd name="connsiteX25-12677" fmla="*/ 295 w 306"/>
              <a:gd name="connsiteY25-12678" fmla="*/ 64 h 408"/>
              <a:gd name="connsiteX26-12679" fmla="*/ 290 w 306"/>
              <a:gd name="connsiteY26-12680" fmla="*/ 74 h 408"/>
              <a:gd name="connsiteX27-12681" fmla="*/ 279 w 306"/>
              <a:gd name="connsiteY27-12682" fmla="*/ 85 h 408"/>
              <a:gd name="connsiteX28-12683" fmla="*/ 274 w 306"/>
              <a:gd name="connsiteY28-12684" fmla="*/ 95 h 408"/>
              <a:gd name="connsiteX29-12685" fmla="*/ 258 w 306"/>
              <a:gd name="connsiteY29-12686" fmla="*/ 111 h 408"/>
              <a:gd name="connsiteX30-12687" fmla="*/ 248 w 306"/>
              <a:gd name="connsiteY30-12688" fmla="*/ 132 h 408"/>
              <a:gd name="connsiteX31-12689" fmla="*/ 216 w 306"/>
              <a:gd name="connsiteY31-12690" fmla="*/ 169 h 408"/>
              <a:gd name="connsiteX32-12691" fmla="*/ 190 w 306"/>
              <a:gd name="connsiteY32-12692" fmla="*/ 206 h 408"/>
              <a:gd name="connsiteX33-12693" fmla="*/ 163 w 306"/>
              <a:gd name="connsiteY33-12694" fmla="*/ 243 h 408"/>
              <a:gd name="connsiteX34-12695" fmla="*/ 137 w 306"/>
              <a:gd name="connsiteY34-12696" fmla="*/ 280 h 408"/>
              <a:gd name="connsiteX35-12697" fmla="*/ 121 w 306"/>
              <a:gd name="connsiteY35-12698" fmla="*/ 296 h 408"/>
              <a:gd name="connsiteX36-12699" fmla="*/ 111 w 306"/>
              <a:gd name="connsiteY36-12700" fmla="*/ 311 h 408"/>
              <a:gd name="connsiteX37-12701" fmla="*/ 100 w 306"/>
              <a:gd name="connsiteY37-12702" fmla="*/ 322 h 408"/>
              <a:gd name="connsiteX38-12703" fmla="*/ 95 w 306"/>
              <a:gd name="connsiteY38-12704" fmla="*/ 333 h 408"/>
              <a:gd name="connsiteX39-12705" fmla="*/ 90 w 306"/>
              <a:gd name="connsiteY39-12706" fmla="*/ 338 h 408"/>
              <a:gd name="connsiteX40-12707" fmla="*/ 84 w 306"/>
              <a:gd name="connsiteY40-12708" fmla="*/ 348 h 408"/>
              <a:gd name="connsiteX41-12709" fmla="*/ 84 w 306"/>
              <a:gd name="connsiteY41-12710" fmla="*/ 348 h 408"/>
              <a:gd name="connsiteX42-12711" fmla="*/ 84 w 306"/>
              <a:gd name="connsiteY42-12712" fmla="*/ 354 h 408"/>
              <a:gd name="connsiteX43-12713" fmla="*/ 90 w 306"/>
              <a:gd name="connsiteY43-12714" fmla="*/ 354 h 408"/>
              <a:gd name="connsiteX44-12715" fmla="*/ 95 w 306"/>
              <a:gd name="connsiteY44-12716" fmla="*/ 354 h 408"/>
              <a:gd name="connsiteX45-12717" fmla="*/ 100 w 306"/>
              <a:gd name="connsiteY45-12718" fmla="*/ 354 h 408"/>
              <a:gd name="connsiteX46-12719" fmla="*/ 21 w 306"/>
              <a:gd name="connsiteY46-12720" fmla="*/ 401 h 408"/>
              <a:gd name="connsiteX47-12721" fmla="*/ 11 w 306"/>
              <a:gd name="connsiteY47-12722" fmla="*/ 391 h 408"/>
              <a:gd name="connsiteX48-12723" fmla="*/ 5 w 306"/>
              <a:gd name="connsiteY48-12724" fmla="*/ 385 h 408"/>
              <a:gd name="connsiteX49-12725" fmla="*/ 0 w 306"/>
              <a:gd name="connsiteY49-12726" fmla="*/ 380 h 408"/>
              <a:gd name="connsiteX50-12727" fmla="*/ 0 w 306"/>
              <a:gd name="connsiteY50-12728" fmla="*/ 375 h 408"/>
              <a:gd name="connsiteX51-12729" fmla="*/ 0 w 306"/>
              <a:gd name="connsiteY51-12730" fmla="*/ 369 h 408"/>
              <a:gd name="connsiteX52-12731" fmla="*/ 0 w 306"/>
              <a:gd name="connsiteY52-12732" fmla="*/ 364 h 408"/>
              <a:gd name="connsiteX53-12733" fmla="*/ 5 w 306"/>
              <a:gd name="connsiteY53-12734" fmla="*/ 359 h 408"/>
              <a:gd name="connsiteX54-12735" fmla="*/ 11 w 306"/>
              <a:gd name="connsiteY54-12736" fmla="*/ 354 h 408"/>
              <a:gd name="connsiteX55-12737" fmla="*/ 21 w 306"/>
              <a:gd name="connsiteY55-12738" fmla="*/ 348 h 408"/>
              <a:gd name="connsiteX56-12739" fmla="*/ 26 w 306"/>
              <a:gd name="connsiteY56-12740" fmla="*/ 343 h 408"/>
              <a:gd name="connsiteX57-12741" fmla="*/ 32 w 306"/>
              <a:gd name="connsiteY57-12742" fmla="*/ 338 h 408"/>
              <a:gd name="connsiteX58-12743" fmla="*/ 42 w 306"/>
              <a:gd name="connsiteY58-12744" fmla="*/ 333 h 408"/>
              <a:gd name="connsiteX59-12745" fmla="*/ 53 w 306"/>
              <a:gd name="connsiteY59-12746" fmla="*/ 322 h 408"/>
              <a:gd name="connsiteX60-12747" fmla="*/ 58 w 306"/>
              <a:gd name="connsiteY60-12748" fmla="*/ 311 h 408"/>
              <a:gd name="connsiteX61-12749" fmla="*/ 69 w 306"/>
              <a:gd name="connsiteY61-12750" fmla="*/ 301 h 408"/>
              <a:gd name="connsiteX62-12751" fmla="*/ 79 w 306"/>
              <a:gd name="connsiteY62-12752" fmla="*/ 285 h 408"/>
              <a:gd name="connsiteX63-12753" fmla="*/ 95 w 306"/>
              <a:gd name="connsiteY63-12754" fmla="*/ 269 h 408"/>
              <a:gd name="connsiteX64-12755" fmla="*/ 116 w 306"/>
              <a:gd name="connsiteY64-12756" fmla="*/ 232 h 408"/>
              <a:gd name="connsiteX65-12757" fmla="*/ 142 w 306"/>
              <a:gd name="connsiteY65-12758" fmla="*/ 201 h 408"/>
              <a:gd name="connsiteX66-12759" fmla="*/ 163 w 306"/>
              <a:gd name="connsiteY66-12760" fmla="*/ 169 h 408"/>
              <a:gd name="connsiteX67-12761" fmla="*/ 184 w 306"/>
              <a:gd name="connsiteY67-12762" fmla="*/ 132 h 408"/>
              <a:gd name="connsiteX68-12763" fmla="*/ 190 w 306"/>
              <a:gd name="connsiteY68-12764" fmla="*/ 116 h 408"/>
              <a:gd name="connsiteX69-12765" fmla="*/ 200 w 306"/>
              <a:gd name="connsiteY69-12766" fmla="*/ 100 h 408"/>
              <a:gd name="connsiteX70-12767" fmla="*/ 206 w 306"/>
              <a:gd name="connsiteY70-12768" fmla="*/ 90 h 408"/>
              <a:gd name="connsiteX71-12769" fmla="*/ 211 w 306"/>
              <a:gd name="connsiteY71-12770" fmla="*/ 79 h 408"/>
              <a:gd name="connsiteX72-12771" fmla="*/ 216 w 306"/>
              <a:gd name="connsiteY72-12772" fmla="*/ 69 h 408"/>
              <a:gd name="connsiteX73-12773" fmla="*/ 221 w 306"/>
              <a:gd name="connsiteY73-12774" fmla="*/ 58 h 408"/>
              <a:gd name="connsiteX74-12775" fmla="*/ 221 w 306"/>
              <a:gd name="connsiteY74-12776" fmla="*/ 53 h 408"/>
              <a:gd name="connsiteX75-12777" fmla="*/ 227 w 306"/>
              <a:gd name="connsiteY75-12778" fmla="*/ 48 h 408"/>
              <a:gd name="connsiteX76-12779" fmla="*/ 227 w 306"/>
              <a:gd name="connsiteY76-12780" fmla="*/ 48 h 408"/>
              <a:gd name="connsiteX0-12781" fmla="*/ 227 w 306"/>
              <a:gd name="connsiteY0-12782" fmla="*/ 48 h 408"/>
              <a:gd name="connsiteX1-12783" fmla="*/ 227 w 306"/>
              <a:gd name="connsiteY1-12784" fmla="*/ 42 h 408"/>
              <a:gd name="connsiteX2-12785" fmla="*/ 227 w 306"/>
              <a:gd name="connsiteY2-12786" fmla="*/ 32 h 408"/>
              <a:gd name="connsiteX3-12787" fmla="*/ 227 w 306"/>
              <a:gd name="connsiteY3-12788" fmla="*/ 27 h 408"/>
              <a:gd name="connsiteX4-12789" fmla="*/ 221 w 306"/>
              <a:gd name="connsiteY4-12790" fmla="*/ 21 h 408"/>
              <a:gd name="connsiteX5-12791" fmla="*/ 216 w 306"/>
              <a:gd name="connsiteY5-12792" fmla="*/ 11 h 408"/>
              <a:gd name="connsiteX6-12793" fmla="*/ 216 w 306"/>
              <a:gd name="connsiteY6-12794" fmla="*/ 6 h 408"/>
              <a:gd name="connsiteX7-12795" fmla="*/ 221 w 306"/>
              <a:gd name="connsiteY7-12796" fmla="*/ 6 h 408"/>
              <a:gd name="connsiteX8-12797" fmla="*/ 221 w 306"/>
              <a:gd name="connsiteY8-12798" fmla="*/ 0 h 408"/>
              <a:gd name="connsiteX9-12799" fmla="*/ 227 w 306"/>
              <a:gd name="connsiteY9-12800" fmla="*/ 0 h 408"/>
              <a:gd name="connsiteX10-12801" fmla="*/ 232 w 306"/>
              <a:gd name="connsiteY10-12802" fmla="*/ 0 h 408"/>
              <a:gd name="connsiteX11-12803" fmla="*/ 242 w 306"/>
              <a:gd name="connsiteY11-12804" fmla="*/ 0 h 408"/>
              <a:gd name="connsiteX12-12805" fmla="*/ 253 w 306"/>
              <a:gd name="connsiteY12-12806" fmla="*/ 6 h 408"/>
              <a:gd name="connsiteX13-12807" fmla="*/ 264 w 306"/>
              <a:gd name="connsiteY13-12808" fmla="*/ 11 h 408"/>
              <a:gd name="connsiteX14-12809" fmla="*/ 269 w 306"/>
              <a:gd name="connsiteY14-12810" fmla="*/ 11 h 408"/>
              <a:gd name="connsiteX15-12811" fmla="*/ 279 w 306"/>
              <a:gd name="connsiteY15-12812" fmla="*/ 16 h 408"/>
              <a:gd name="connsiteX16-12813" fmla="*/ 285 w 306"/>
              <a:gd name="connsiteY16-12814" fmla="*/ 21 h 408"/>
              <a:gd name="connsiteX17-12815" fmla="*/ 290 w 306"/>
              <a:gd name="connsiteY17-12816" fmla="*/ 27 h 408"/>
              <a:gd name="connsiteX18-12817" fmla="*/ 295 w 306"/>
              <a:gd name="connsiteY18-12818" fmla="*/ 32 h 408"/>
              <a:gd name="connsiteX19-12819" fmla="*/ 300 w 306"/>
              <a:gd name="connsiteY19-12820" fmla="*/ 32 h 408"/>
              <a:gd name="connsiteX20-12821" fmla="*/ 300 w 306"/>
              <a:gd name="connsiteY20-12822" fmla="*/ 37 h 408"/>
              <a:gd name="connsiteX21-12823" fmla="*/ 300 w 306"/>
              <a:gd name="connsiteY21-12824" fmla="*/ 42 h 408"/>
              <a:gd name="connsiteX22-12825" fmla="*/ 306 w 306"/>
              <a:gd name="connsiteY22-12826" fmla="*/ 42 h 408"/>
              <a:gd name="connsiteX23-12827" fmla="*/ 300 w 306"/>
              <a:gd name="connsiteY23-12828" fmla="*/ 48 h 408"/>
              <a:gd name="connsiteX24-12829" fmla="*/ 300 w 306"/>
              <a:gd name="connsiteY24-12830" fmla="*/ 53 h 408"/>
              <a:gd name="connsiteX25-12831" fmla="*/ 295 w 306"/>
              <a:gd name="connsiteY25-12832" fmla="*/ 64 h 408"/>
              <a:gd name="connsiteX26-12833" fmla="*/ 290 w 306"/>
              <a:gd name="connsiteY26-12834" fmla="*/ 74 h 408"/>
              <a:gd name="connsiteX27-12835" fmla="*/ 279 w 306"/>
              <a:gd name="connsiteY27-12836" fmla="*/ 85 h 408"/>
              <a:gd name="connsiteX28-12837" fmla="*/ 274 w 306"/>
              <a:gd name="connsiteY28-12838" fmla="*/ 95 h 408"/>
              <a:gd name="connsiteX29-12839" fmla="*/ 258 w 306"/>
              <a:gd name="connsiteY29-12840" fmla="*/ 111 h 408"/>
              <a:gd name="connsiteX30-12841" fmla="*/ 248 w 306"/>
              <a:gd name="connsiteY30-12842" fmla="*/ 132 h 408"/>
              <a:gd name="connsiteX31-12843" fmla="*/ 216 w 306"/>
              <a:gd name="connsiteY31-12844" fmla="*/ 169 h 408"/>
              <a:gd name="connsiteX32-12845" fmla="*/ 190 w 306"/>
              <a:gd name="connsiteY32-12846" fmla="*/ 206 h 408"/>
              <a:gd name="connsiteX33-12847" fmla="*/ 163 w 306"/>
              <a:gd name="connsiteY33-12848" fmla="*/ 243 h 408"/>
              <a:gd name="connsiteX34-12849" fmla="*/ 137 w 306"/>
              <a:gd name="connsiteY34-12850" fmla="*/ 280 h 408"/>
              <a:gd name="connsiteX35-12851" fmla="*/ 121 w 306"/>
              <a:gd name="connsiteY35-12852" fmla="*/ 296 h 408"/>
              <a:gd name="connsiteX36-12853" fmla="*/ 111 w 306"/>
              <a:gd name="connsiteY36-12854" fmla="*/ 311 h 408"/>
              <a:gd name="connsiteX37-12855" fmla="*/ 100 w 306"/>
              <a:gd name="connsiteY37-12856" fmla="*/ 322 h 408"/>
              <a:gd name="connsiteX38-12857" fmla="*/ 95 w 306"/>
              <a:gd name="connsiteY38-12858" fmla="*/ 333 h 408"/>
              <a:gd name="connsiteX39-12859" fmla="*/ 90 w 306"/>
              <a:gd name="connsiteY39-12860" fmla="*/ 338 h 408"/>
              <a:gd name="connsiteX40-12861" fmla="*/ 84 w 306"/>
              <a:gd name="connsiteY40-12862" fmla="*/ 348 h 408"/>
              <a:gd name="connsiteX41-12863" fmla="*/ 84 w 306"/>
              <a:gd name="connsiteY41-12864" fmla="*/ 348 h 408"/>
              <a:gd name="connsiteX42-12865" fmla="*/ 84 w 306"/>
              <a:gd name="connsiteY42-12866" fmla="*/ 354 h 408"/>
              <a:gd name="connsiteX43-12867" fmla="*/ 90 w 306"/>
              <a:gd name="connsiteY43-12868" fmla="*/ 354 h 408"/>
              <a:gd name="connsiteX44-12869" fmla="*/ 95 w 306"/>
              <a:gd name="connsiteY44-12870" fmla="*/ 354 h 408"/>
              <a:gd name="connsiteX45-12871" fmla="*/ 21 w 306"/>
              <a:gd name="connsiteY45-12872" fmla="*/ 401 h 408"/>
              <a:gd name="connsiteX46-12873" fmla="*/ 11 w 306"/>
              <a:gd name="connsiteY46-12874" fmla="*/ 391 h 408"/>
              <a:gd name="connsiteX47-12875" fmla="*/ 5 w 306"/>
              <a:gd name="connsiteY47-12876" fmla="*/ 385 h 408"/>
              <a:gd name="connsiteX48-12877" fmla="*/ 0 w 306"/>
              <a:gd name="connsiteY48-12878" fmla="*/ 380 h 408"/>
              <a:gd name="connsiteX49-12879" fmla="*/ 0 w 306"/>
              <a:gd name="connsiteY49-12880" fmla="*/ 375 h 408"/>
              <a:gd name="connsiteX50-12881" fmla="*/ 0 w 306"/>
              <a:gd name="connsiteY50-12882" fmla="*/ 369 h 408"/>
              <a:gd name="connsiteX51-12883" fmla="*/ 0 w 306"/>
              <a:gd name="connsiteY51-12884" fmla="*/ 364 h 408"/>
              <a:gd name="connsiteX52-12885" fmla="*/ 5 w 306"/>
              <a:gd name="connsiteY52-12886" fmla="*/ 359 h 408"/>
              <a:gd name="connsiteX53-12887" fmla="*/ 11 w 306"/>
              <a:gd name="connsiteY53-12888" fmla="*/ 354 h 408"/>
              <a:gd name="connsiteX54-12889" fmla="*/ 21 w 306"/>
              <a:gd name="connsiteY54-12890" fmla="*/ 348 h 408"/>
              <a:gd name="connsiteX55-12891" fmla="*/ 26 w 306"/>
              <a:gd name="connsiteY55-12892" fmla="*/ 343 h 408"/>
              <a:gd name="connsiteX56-12893" fmla="*/ 32 w 306"/>
              <a:gd name="connsiteY56-12894" fmla="*/ 338 h 408"/>
              <a:gd name="connsiteX57-12895" fmla="*/ 42 w 306"/>
              <a:gd name="connsiteY57-12896" fmla="*/ 333 h 408"/>
              <a:gd name="connsiteX58-12897" fmla="*/ 53 w 306"/>
              <a:gd name="connsiteY58-12898" fmla="*/ 322 h 408"/>
              <a:gd name="connsiteX59-12899" fmla="*/ 58 w 306"/>
              <a:gd name="connsiteY59-12900" fmla="*/ 311 h 408"/>
              <a:gd name="connsiteX60-12901" fmla="*/ 69 w 306"/>
              <a:gd name="connsiteY60-12902" fmla="*/ 301 h 408"/>
              <a:gd name="connsiteX61-12903" fmla="*/ 79 w 306"/>
              <a:gd name="connsiteY61-12904" fmla="*/ 285 h 408"/>
              <a:gd name="connsiteX62-12905" fmla="*/ 95 w 306"/>
              <a:gd name="connsiteY62-12906" fmla="*/ 269 h 408"/>
              <a:gd name="connsiteX63-12907" fmla="*/ 116 w 306"/>
              <a:gd name="connsiteY63-12908" fmla="*/ 232 h 408"/>
              <a:gd name="connsiteX64-12909" fmla="*/ 142 w 306"/>
              <a:gd name="connsiteY64-12910" fmla="*/ 201 h 408"/>
              <a:gd name="connsiteX65-12911" fmla="*/ 163 w 306"/>
              <a:gd name="connsiteY65-12912" fmla="*/ 169 h 408"/>
              <a:gd name="connsiteX66-12913" fmla="*/ 184 w 306"/>
              <a:gd name="connsiteY66-12914" fmla="*/ 132 h 408"/>
              <a:gd name="connsiteX67-12915" fmla="*/ 190 w 306"/>
              <a:gd name="connsiteY67-12916" fmla="*/ 116 h 408"/>
              <a:gd name="connsiteX68-12917" fmla="*/ 200 w 306"/>
              <a:gd name="connsiteY68-12918" fmla="*/ 100 h 408"/>
              <a:gd name="connsiteX69-12919" fmla="*/ 206 w 306"/>
              <a:gd name="connsiteY69-12920" fmla="*/ 90 h 408"/>
              <a:gd name="connsiteX70-12921" fmla="*/ 211 w 306"/>
              <a:gd name="connsiteY70-12922" fmla="*/ 79 h 408"/>
              <a:gd name="connsiteX71-12923" fmla="*/ 216 w 306"/>
              <a:gd name="connsiteY71-12924" fmla="*/ 69 h 408"/>
              <a:gd name="connsiteX72-12925" fmla="*/ 221 w 306"/>
              <a:gd name="connsiteY72-12926" fmla="*/ 58 h 408"/>
              <a:gd name="connsiteX73-12927" fmla="*/ 221 w 306"/>
              <a:gd name="connsiteY73-12928" fmla="*/ 53 h 408"/>
              <a:gd name="connsiteX74-12929" fmla="*/ 227 w 306"/>
              <a:gd name="connsiteY74-12930" fmla="*/ 48 h 408"/>
              <a:gd name="connsiteX75-12931" fmla="*/ 227 w 306"/>
              <a:gd name="connsiteY75-12932" fmla="*/ 48 h 408"/>
              <a:gd name="connsiteX0-12933" fmla="*/ 227 w 306"/>
              <a:gd name="connsiteY0-12934" fmla="*/ 48 h 408"/>
              <a:gd name="connsiteX1-12935" fmla="*/ 227 w 306"/>
              <a:gd name="connsiteY1-12936" fmla="*/ 42 h 408"/>
              <a:gd name="connsiteX2-12937" fmla="*/ 227 w 306"/>
              <a:gd name="connsiteY2-12938" fmla="*/ 32 h 408"/>
              <a:gd name="connsiteX3-12939" fmla="*/ 227 w 306"/>
              <a:gd name="connsiteY3-12940" fmla="*/ 27 h 408"/>
              <a:gd name="connsiteX4-12941" fmla="*/ 221 w 306"/>
              <a:gd name="connsiteY4-12942" fmla="*/ 21 h 408"/>
              <a:gd name="connsiteX5-12943" fmla="*/ 216 w 306"/>
              <a:gd name="connsiteY5-12944" fmla="*/ 11 h 408"/>
              <a:gd name="connsiteX6-12945" fmla="*/ 216 w 306"/>
              <a:gd name="connsiteY6-12946" fmla="*/ 6 h 408"/>
              <a:gd name="connsiteX7-12947" fmla="*/ 221 w 306"/>
              <a:gd name="connsiteY7-12948" fmla="*/ 6 h 408"/>
              <a:gd name="connsiteX8-12949" fmla="*/ 221 w 306"/>
              <a:gd name="connsiteY8-12950" fmla="*/ 0 h 408"/>
              <a:gd name="connsiteX9-12951" fmla="*/ 227 w 306"/>
              <a:gd name="connsiteY9-12952" fmla="*/ 0 h 408"/>
              <a:gd name="connsiteX10-12953" fmla="*/ 232 w 306"/>
              <a:gd name="connsiteY10-12954" fmla="*/ 0 h 408"/>
              <a:gd name="connsiteX11-12955" fmla="*/ 242 w 306"/>
              <a:gd name="connsiteY11-12956" fmla="*/ 0 h 408"/>
              <a:gd name="connsiteX12-12957" fmla="*/ 253 w 306"/>
              <a:gd name="connsiteY12-12958" fmla="*/ 6 h 408"/>
              <a:gd name="connsiteX13-12959" fmla="*/ 264 w 306"/>
              <a:gd name="connsiteY13-12960" fmla="*/ 11 h 408"/>
              <a:gd name="connsiteX14-12961" fmla="*/ 269 w 306"/>
              <a:gd name="connsiteY14-12962" fmla="*/ 11 h 408"/>
              <a:gd name="connsiteX15-12963" fmla="*/ 279 w 306"/>
              <a:gd name="connsiteY15-12964" fmla="*/ 16 h 408"/>
              <a:gd name="connsiteX16-12965" fmla="*/ 285 w 306"/>
              <a:gd name="connsiteY16-12966" fmla="*/ 21 h 408"/>
              <a:gd name="connsiteX17-12967" fmla="*/ 290 w 306"/>
              <a:gd name="connsiteY17-12968" fmla="*/ 27 h 408"/>
              <a:gd name="connsiteX18-12969" fmla="*/ 295 w 306"/>
              <a:gd name="connsiteY18-12970" fmla="*/ 32 h 408"/>
              <a:gd name="connsiteX19-12971" fmla="*/ 300 w 306"/>
              <a:gd name="connsiteY19-12972" fmla="*/ 32 h 408"/>
              <a:gd name="connsiteX20-12973" fmla="*/ 300 w 306"/>
              <a:gd name="connsiteY20-12974" fmla="*/ 37 h 408"/>
              <a:gd name="connsiteX21-12975" fmla="*/ 300 w 306"/>
              <a:gd name="connsiteY21-12976" fmla="*/ 42 h 408"/>
              <a:gd name="connsiteX22-12977" fmla="*/ 306 w 306"/>
              <a:gd name="connsiteY22-12978" fmla="*/ 42 h 408"/>
              <a:gd name="connsiteX23-12979" fmla="*/ 300 w 306"/>
              <a:gd name="connsiteY23-12980" fmla="*/ 48 h 408"/>
              <a:gd name="connsiteX24-12981" fmla="*/ 300 w 306"/>
              <a:gd name="connsiteY24-12982" fmla="*/ 53 h 408"/>
              <a:gd name="connsiteX25-12983" fmla="*/ 295 w 306"/>
              <a:gd name="connsiteY25-12984" fmla="*/ 64 h 408"/>
              <a:gd name="connsiteX26-12985" fmla="*/ 290 w 306"/>
              <a:gd name="connsiteY26-12986" fmla="*/ 74 h 408"/>
              <a:gd name="connsiteX27-12987" fmla="*/ 279 w 306"/>
              <a:gd name="connsiteY27-12988" fmla="*/ 85 h 408"/>
              <a:gd name="connsiteX28-12989" fmla="*/ 274 w 306"/>
              <a:gd name="connsiteY28-12990" fmla="*/ 95 h 408"/>
              <a:gd name="connsiteX29-12991" fmla="*/ 258 w 306"/>
              <a:gd name="connsiteY29-12992" fmla="*/ 111 h 408"/>
              <a:gd name="connsiteX30-12993" fmla="*/ 248 w 306"/>
              <a:gd name="connsiteY30-12994" fmla="*/ 132 h 408"/>
              <a:gd name="connsiteX31-12995" fmla="*/ 216 w 306"/>
              <a:gd name="connsiteY31-12996" fmla="*/ 169 h 408"/>
              <a:gd name="connsiteX32-12997" fmla="*/ 190 w 306"/>
              <a:gd name="connsiteY32-12998" fmla="*/ 206 h 408"/>
              <a:gd name="connsiteX33-12999" fmla="*/ 163 w 306"/>
              <a:gd name="connsiteY33-13000" fmla="*/ 243 h 408"/>
              <a:gd name="connsiteX34-13001" fmla="*/ 137 w 306"/>
              <a:gd name="connsiteY34-13002" fmla="*/ 280 h 408"/>
              <a:gd name="connsiteX35-13003" fmla="*/ 121 w 306"/>
              <a:gd name="connsiteY35-13004" fmla="*/ 296 h 408"/>
              <a:gd name="connsiteX36-13005" fmla="*/ 111 w 306"/>
              <a:gd name="connsiteY36-13006" fmla="*/ 311 h 408"/>
              <a:gd name="connsiteX37-13007" fmla="*/ 100 w 306"/>
              <a:gd name="connsiteY37-13008" fmla="*/ 322 h 408"/>
              <a:gd name="connsiteX38-13009" fmla="*/ 95 w 306"/>
              <a:gd name="connsiteY38-13010" fmla="*/ 333 h 408"/>
              <a:gd name="connsiteX39-13011" fmla="*/ 90 w 306"/>
              <a:gd name="connsiteY39-13012" fmla="*/ 338 h 408"/>
              <a:gd name="connsiteX40-13013" fmla="*/ 84 w 306"/>
              <a:gd name="connsiteY40-13014" fmla="*/ 348 h 408"/>
              <a:gd name="connsiteX41-13015" fmla="*/ 84 w 306"/>
              <a:gd name="connsiteY41-13016" fmla="*/ 348 h 408"/>
              <a:gd name="connsiteX42-13017" fmla="*/ 84 w 306"/>
              <a:gd name="connsiteY42-13018" fmla="*/ 354 h 408"/>
              <a:gd name="connsiteX43-13019" fmla="*/ 90 w 306"/>
              <a:gd name="connsiteY43-13020" fmla="*/ 354 h 408"/>
              <a:gd name="connsiteX44-13021" fmla="*/ 21 w 306"/>
              <a:gd name="connsiteY44-13022" fmla="*/ 401 h 408"/>
              <a:gd name="connsiteX45-13023" fmla="*/ 11 w 306"/>
              <a:gd name="connsiteY45-13024" fmla="*/ 391 h 408"/>
              <a:gd name="connsiteX46-13025" fmla="*/ 5 w 306"/>
              <a:gd name="connsiteY46-13026" fmla="*/ 385 h 408"/>
              <a:gd name="connsiteX47-13027" fmla="*/ 0 w 306"/>
              <a:gd name="connsiteY47-13028" fmla="*/ 380 h 408"/>
              <a:gd name="connsiteX48-13029" fmla="*/ 0 w 306"/>
              <a:gd name="connsiteY48-13030" fmla="*/ 375 h 408"/>
              <a:gd name="connsiteX49-13031" fmla="*/ 0 w 306"/>
              <a:gd name="connsiteY49-13032" fmla="*/ 369 h 408"/>
              <a:gd name="connsiteX50-13033" fmla="*/ 0 w 306"/>
              <a:gd name="connsiteY50-13034" fmla="*/ 364 h 408"/>
              <a:gd name="connsiteX51-13035" fmla="*/ 5 w 306"/>
              <a:gd name="connsiteY51-13036" fmla="*/ 359 h 408"/>
              <a:gd name="connsiteX52-13037" fmla="*/ 11 w 306"/>
              <a:gd name="connsiteY52-13038" fmla="*/ 354 h 408"/>
              <a:gd name="connsiteX53-13039" fmla="*/ 21 w 306"/>
              <a:gd name="connsiteY53-13040" fmla="*/ 348 h 408"/>
              <a:gd name="connsiteX54-13041" fmla="*/ 26 w 306"/>
              <a:gd name="connsiteY54-13042" fmla="*/ 343 h 408"/>
              <a:gd name="connsiteX55-13043" fmla="*/ 32 w 306"/>
              <a:gd name="connsiteY55-13044" fmla="*/ 338 h 408"/>
              <a:gd name="connsiteX56-13045" fmla="*/ 42 w 306"/>
              <a:gd name="connsiteY56-13046" fmla="*/ 333 h 408"/>
              <a:gd name="connsiteX57-13047" fmla="*/ 53 w 306"/>
              <a:gd name="connsiteY57-13048" fmla="*/ 322 h 408"/>
              <a:gd name="connsiteX58-13049" fmla="*/ 58 w 306"/>
              <a:gd name="connsiteY58-13050" fmla="*/ 311 h 408"/>
              <a:gd name="connsiteX59-13051" fmla="*/ 69 w 306"/>
              <a:gd name="connsiteY59-13052" fmla="*/ 301 h 408"/>
              <a:gd name="connsiteX60-13053" fmla="*/ 79 w 306"/>
              <a:gd name="connsiteY60-13054" fmla="*/ 285 h 408"/>
              <a:gd name="connsiteX61-13055" fmla="*/ 95 w 306"/>
              <a:gd name="connsiteY61-13056" fmla="*/ 269 h 408"/>
              <a:gd name="connsiteX62-13057" fmla="*/ 116 w 306"/>
              <a:gd name="connsiteY62-13058" fmla="*/ 232 h 408"/>
              <a:gd name="connsiteX63-13059" fmla="*/ 142 w 306"/>
              <a:gd name="connsiteY63-13060" fmla="*/ 201 h 408"/>
              <a:gd name="connsiteX64-13061" fmla="*/ 163 w 306"/>
              <a:gd name="connsiteY64-13062" fmla="*/ 169 h 408"/>
              <a:gd name="connsiteX65-13063" fmla="*/ 184 w 306"/>
              <a:gd name="connsiteY65-13064" fmla="*/ 132 h 408"/>
              <a:gd name="connsiteX66-13065" fmla="*/ 190 w 306"/>
              <a:gd name="connsiteY66-13066" fmla="*/ 116 h 408"/>
              <a:gd name="connsiteX67-13067" fmla="*/ 200 w 306"/>
              <a:gd name="connsiteY67-13068" fmla="*/ 100 h 408"/>
              <a:gd name="connsiteX68-13069" fmla="*/ 206 w 306"/>
              <a:gd name="connsiteY68-13070" fmla="*/ 90 h 408"/>
              <a:gd name="connsiteX69-13071" fmla="*/ 211 w 306"/>
              <a:gd name="connsiteY69-13072" fmla="*/ 79 h 408"/>
              <a:gd name="connsiteX70-13073" fmla="*/ 216 w 306"/>
              <a:gd name="connsiteY70-13074" fmla="*/ 69 h 408"/>
              <a:gd name="connsiteX71-13075" fmla="*/ 221 w 306"/>
              <a:gd name="connsiteY71-13076" fmla="*/ 58 h 408"/>
              <a:gd name="connsiteX72-13077" fmla="*/ 221 w 306"/>
              <a:gd name="connsiteY72-13078" fmla="*/ 53 h 408"/>
              <a:gd name="connsiteX73-13079" fmla="*/ 227 w 306"/>
              <a:gd name="connsiteY73-13080" fmla="*/ 48 h 408"/>
              <a:gd name="connsiteX74-13081" fmla="*/ 227 w 306"/>
              <a:gd name="connsiteY74-13082" fmla="*/ 48 h 408"/>
              <a:gd name="connsiteX0-13083" fmla="*/ 230 w 309"/>
              <a:gd name="connsiteY0-13084" fmla="*/ 48 h 396"/>
              <a:gd name="connsiteX1-13085" fmla="*/ 230 w 309"/>
              <a:gd name="connsiteY1-13086" fmla="*/ 42 h 396"/>
              <a:gd name="connsiteX2-13087" fmla="*/ 230 w 309"/>
              <a:gd name="connsiteY2-13088" fmla="*/ 32 h 396"/>
              <a:gd name="connsiteX3-13089" fmla="*/ 230 w 309"/>
              <a:gd name="connsiteY3-13090" fmla="*/ 27 h 396"/>
              <a:gd name="connsiteX4-13091" fmla="*/ 224 w 309"/>
              <a:gd name="connsiteY4-13092" fmla="*/ 21 h 396"/>
              <a:gd name="connsiteX5-13093" fmla="*/ 219 w 309"/>
              <a:gd name="connsiteY5-13094" fmla="*/ 11 h 396"/>
              <a:gd name="connsiteX6-13095" fmla="*/ 219 w 309"/>
              <a:gd name="connsiteY6-13096" fmla="*/ 6 h 396"/>
              <a:gd name="connsiteX7-13097" fmla="*/ 224 w 309"/>
              <a:gd name="connsiteY7-13098" fmla="*/ 6 h 396"/>
              <a:gd name="connsiteX8-13099" fmla="*/ 224 w 309"/>
              <a:gd name="connsiteY8-13100" fmla="*/ 0 h 396"/>
              <a:gd name="connsiteX9-13101" fmla="*/ 230 w 309"/>
              <a:gd name="connsiteY9-13102" fmla="*/ 0 h 396"/>
              <a:gd name="connsiteX10-13103" fmla="*/ 235 w 309"/>
              <a:gd name="connsiteY10-13104" fmla="*/ 0 h 396"/>
              <a:gd name="connsiteX11-13105" fmla="*/ 245 w 309"/>
              <a:gd name="connsiteY11-13106" fmla="*/ 0 h 396"/>
              <a:gd name="connsiteX12-13107" fmla="*/ 256 w 309"/>
              <a:gd name="connsiteY12-13108" fmla="*/ 6 h 396"/>
              <a:gd name="connsiteX13-13109" fmla="*/ 267 w 309"/>
              <a:gd name="connsiteY13-13110" fmla="*/ 11 h 396"/>
              <a:gd name="connsiteX14-13111" fmla="*/ 272 w 309"/>
              <a:gd name="connsiteY14-13112" fmla="*/ 11 h 396"/>
              <a:gd name="connsiteX15-13113" fmla="*/ 282 w 309"/>
              <a:gd name="connsiteY15-13114" fmla="*/ 16 h 396"/>
              <a:gd name="connsiteX16-13115" fmla="*/ 288 w 309"/>
              <a:gd name="connsiteY16-13116" fmla="*/ 21 h 396"/>
              <a:gd name="connsiteX17-13117" fmla="*/ 293 w 309"/>
              <a:gd name="connsiteY17-13118" fmla="*/ 27 h 396"/>
              <a:gd name="connsiteX18-13119" fmla="*/ 298 w 309"/>
              <a:gd name="connsiteY18-13120" fmla="*/ 32 h 396"/>
              <a:gd name="connsiteX19-13121" fmla="*/ 303 w 309"/>
              <a:gd name="connsiteY19-13122" fmla="*/ 32 h 396"/>
              <a:gd name="connsiteX20-13123" fmla="*/ 303 w 309"/>
              <a:gd name="connsiteY20-13124" fmla="*/ 37 h 396"/>
              <a:gd name="connsiteX21-13125" fmla="*/ 303 w 309"/>
              <a:gd name="connsiteY21-13126" fmla="*/ 42 h 396"/>
              <a:gd name="connsiteX22-13127" fmla="*/ 309 w 309"/>
              <a:gd name="connsiteY22-13128" fmla="*/ 42 h 396"/>
              <a:gd name="connsiteX23-13129" fmla="*/ 303 w 309"/>
              <a:gd name="connsiteY23-13130" fmla="*/ 48 h 396"/>
              <a:gd name="connsiteX24-13131" fmla="*/ 303 w 309"/>
              <a:gd name="connsiteY24-13132" fmla="*/ 53 h 396"/>
              <a:gd name="connsiteX25-13133" fmla="*/ 298 w 309"/>
              <a:gd name="connsiteY25-13134" fmla="*/ 64 h 396"/>
              <a:gd name="connsiteX26-13135" fmla="*/ 293 w 309"/>
              <a:gd name="connsiteY26-13136" fmla="*/ 74 h 396"/>
              <a:gd name="connsiteX27-13137" fmla="*/ 282 w 309"/>
              <a:gd name="connsiteY27-13138" fmla="*/ 85 h 396"/>
              <a:gd name="connsiteX28-13139" fmla="*/ 277 w 309"/>
              <a:gd name="connsiteY28-13140" fmla="*/ 95 h 396"/>
              <a:gd name="connsiteX29-13141" fmla="*/ 261 w 309"/>
              <a:gd name="connsiteY29-13142" fmla="*/ 111 h 396"/>
              <a:gd name="connsiteX30-13143" fmla="*/ 251 w 309"/>
              <a:gd name="connsiteY30-13144" fmla="*/ 132 h 396"/>
              <a:gd name="connsiteX31-13145" fmla="*/ 219 w 309"/>
              <a:gd name="connsiteY31-13146" fmla="*/ 169 h 396"/>
              <a:gd name="connsiteX32-13147" fmla="*/ 193 w 309"/>
              <a:gd name="connsiteY32-13148" fmla="*/ 206 h 396"/>
              <a:gd name="connsiteX33-13149" fmla="*/ 166 w 309"/>
              <a:gd name="connsiteY33-13150" fmla="*/ 243 h 396"/>
              <a:gd name="connsiteX34-13151" fmla="*/ 140 w 309"/>
              <a:gd name="connsiteY34-13152" fmla="*/ 280 h 396"/>
              <a:gd name="connsiteX35-13153" fmla="*/ 124 w 309"/>
              <a:gd name="connsiteY35-13154" fmla="*/ 296 h 396"/>
              <a:gd name="connsiteX36-13155" fmla="*/ 114 w 309"/>
              <a:gd name="connsiteY36-13156" fmla="*/ 311 h 396"/>
              <a:gd name="connsiteX37-13157" fmla="*/ 103 w 309"/>
              <a:gd name="connsiteY37-13158" fmla="*/ 322 h 396"/>
              <a:gd name="connsiteX38-13159" fmla="*/ 98 w 309"/>
              <a:gd name="connsiteY38-13160" fmla="*/ 333 h 396"/>
              <a:gd name="connsiteX39-13161" fmla="*/ 93 w 309"/>
              <a:gd name="connsiteY39-13162" fmla="*/ 338 h 396"/>
              <a:gd name="connsiteX40-13163" fmla="*/ 87 w 309"/>
              <a:gd name="connsiteY40-13164" fmla="*/ 348 h 396"/>
              <a:gd name="connsiteX41-13165" fmla="*/ 87 w 309"/>
              <a:gd name="connsiteY41-13166" fmla="*/ 348 h 396"/>
              <a:gd name="connsiteX42-13167" fmla="*/ 87 w 309"/>
              <a:gd name="connsiteY42-13168" fmla="*/ 354 h 396"/>
              <a:gd name="connsiteX43-13169" fmla="*/ 93 w 309"/>
              <a:gd name="connsiteY43-13170" fmla="*/ 354 h 396"/>
              <a:gd name="connsiteX44-13171" fmla="*/ 14 w 309"/>
              <a:gd name="connsiteY44-13172" fmla="*/ 391 h 396"/>
              <a:gd name="connsiteX45-13173" fmla="*/ 8 w 309"/>
              <a:gd name="connsiteY45-13174" fmla="*/ 385 h 396"/>
              <a:gd name="connsiteX46-13175" fmla="*/ 3 w 309"/>
              <a:gd name="connsiteY46-13176" fmla="*/ 380 h 396"/>
              <a:gd name="connsiteX47-13177" fmla="*/ 3 w 309"/>
              <a:gd name="connsiteY47-13178" fmla="*/ 375 h 396"/>
              <a:gd name="connsiteX48-13179" fmla="*/ 3 w 309"/>
              <a:gd name="connsiteY48-13180" fmla="*/ 369 h 396"/>
              <a:gd name="connsiteX49-13181" fmla="*/ 3 w 309"/>
              <a:gd name="connsiteY49-13182" fmla="*/ 364 h 396"/>
              <a:gd name="connsiteX50-13183" fmla="*/ 8 w 309"/>
              <a:gd name="connsiteY50-13184" fmla="*/ 359 h 396"/>
              <a:gd name="connsiteX51-13185" fmla="*/ 14 w 309"/>
              <a:gd name="connsiteY51-13186" fmla="*/ 354 h 396"/>
              <a:gd name="connsiteX52-13187" fmla="*/ 24 w 309"/>
              <a:gd name="connsiteY52-13188" fmla="*/ 348 h 396"/>
              <a:gd name="connsiteX53-13189" fmla="*/ 29 w 309"/>
              <a:gd name="connsiteY53-13190" fmla="*/ 343 h 396"/>
              <a:gd name="connsiteX54-13191" fmla="*/ 35 w 309"/>
              <a:gd name="connsiteY54-13192" fmla="*/ 338 h 396"/>
              <a:gd name="connsiteX55-13193" fmla="*/ 45 w 309"/>
              <a:gd name="connsiteY55-13194" fmla="*/ 333 h 396"/>
              <a:gd name="connsiteX56-13195" fmla="*/ 56 w 309"/>
              <a:gd name="connsiteY56-13196" fmla="*/ 322 h 396"/>
              <a:gd name="connsiteX57-13197" fmla="*/ 61 w 309"/>
              <a:gd name="connsiteY57-13198" fmla="*/ 311 h 396"/>
              <a:gd name="connsiteX58-13199" fmla="*/ 72 w 309"/>
              <a:gd name="connsiteY58-13200" fmla="*/ 301 h 396"/>
              <a:gd name="connsiteX59-13201" fmla="*/ 82 w 309"/>
              <a:gd name="connsiteY59-13202" fmla="*/ 285 h 396"/>
              <a:gd name="connsiteX60-13203" fmla="*/ 98 w 309"/>
              <a:gd name="connsiteY60-13204" fmla="*/ 269 h 396"/>
              <a:gd name="connsiteX61-13205" fmla="*/ 119 w 309"/>
              <a:gd name="connsiteY61-13206" fmla="*/ 232 h 396"/>
              <a:gd name="connsiteX62-13207" fmla="*/ 145 w 309"/>
              <a:gd name="connsiteY62-13208" fmla="*/ 201 h 396"/>
              <a:gd name="connsiteX63-13209" fmla="*/ 166 w 309"/>
              <a:gd name="connsiteY63-13210" fmla="*/ 169 h 396"/>
              <a:gd name="connsiteX64-13211" fmla="*/ 187 w 309"/>
              <a:gd name="connsiteY64-13212" fmla="*/ 132 h 396"/>
              <a:gd name="connsiteX65-13213" fmla="*/ 193 w 309"/>
              <a:gd name="connsiteY65-13214" fmla="*/ 116 h 396"/>
              <a:gd name="connsiteX66-13215" fmla="*/ 203 w 309"/>
              <a:gd name="connsiteY66-13216" fmla="*/ 100 h 396"/>
              <a:gd name="connsiteX67-13217" fmla="*/ 209 w 309"/>
              <a:gd name="connsiteY67-13218" fmla="*/ 90 h 396"/>
              <a:gd name="connsiteX68-13219" fmla="*/ 214 w 309"/>
              <a:gd name="connsiteY68-13220" fmla="*/ 79 h 396"/>
              <a:gd name="connsiteX69-13221" fmla="*/ 219 w 309"/>
              <a:gd name="connsiteY69-13222" fmla="*/ 69 h 396"/>
              <a:gd name="connsiteX70-13223" fmla="*/ 224 w 309"/>
              <a:gd name="connsiteY70-13224" fmla="*/ 58 h 396"/>
              <a:gd name="connsiteX71-13225" fmla="*/ 224 w 309"/>
              <a:gd name="connsiteY71-13226" fmla="*/ 53 h 396"/>
              <a:gd name="connsiteX72-13227" fmla="*/ 230 w 309"/>
              <a:gd name="connsiteY72-13228" fmla="*/ 48 h 396"/>
              <a:gd name="connsiteX73-13229" fmla="*/ 230 w 309"/>
              <a:gd name="connsiteY73-13230" fmla="*/ 48 h 39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 ang="0">
                <a:pos x="connsiteX66-133" y="connsiteY66-134"/>
              </a:cxn>
              <a:cxn ang="0">
                <a:pos x="connsiteX67-135" y="connsiteY67-136"/>
              </a:cxn>
              <a:cxn ang="0">
                <a:pos x="connsiteX68-137" y="connsiteY68-138"/>
              </a:cxn>
              <a:cxn ang="0">
                <a:pos x="connsiteX69-139" y="connsiteY69-140"/>
              </a:cxn>
              <a:cxn ang="0">
                <a:pos x="connsiteX70-141" y="connsiteY70-142"/>
              </a:cxn>
              <a:cxn ang="0">
                <a:pos x="connsiteX71-143" y="connsiteY71-144"/>
              </a:cxn>
              <a:cxn ang="0">
                <a:pos x="connsiteX72-145" y="connsiteY72-146"/>
              </a:cxn>
              <a:cxn ang="0">
                <a:pos x="connsiteX73-147" y="connsiteY73-148"/>
              </a:cxn>
            </a:cxnLst>
            <a:rect l="l" t="t" r="r" b="b"/>
            <a:pathLst>
              <a:path w="309" h="396">
                <a:moveTo>
                  <a:pt x="230" y="48"/>
                </a:moveTo>
                <a:lnTo>
                  <a:pt x="230" y="42"/>
                </a:lnTo>
                <a:lnTo>
                  <a:pt x="230" y="32"/>
                </a:lnTo>
                <a:lnTo>
                  <a:pt x="230" y="27"/>
                </a:lnTo>
                <a:lnTo>
                  <a:pt x="224" y="21"/>
                </a:lnTo>
                <a:cubicBezTo>
                  <a:pt x="222" y="18"/>
                  <a:pt x="221" y="14"/>
                  <a:pt x="219" y="11"/>
                </a:cubicBezTo>
                <a:lnTo>
                  <a:pt x="219" y="6"/>
                </a:lnTo>
                <a:lnTo>
                  <a:pt x="224" y="6"/>
                </a:lnTo>
                <a:lnTo>
                  <a:pt x="224" y="0"/>
                </a:lnTo>
                <a:lnTo>
                  <a:pt x="230" y="0"/>
                </a:lnTo>
                <a:lnTo>
                  <a:pt x="235" y="0"/>
                </a:lnTo>
                <a:lnTo>
                  <a:pt x="245" y="0"/>
                </a:lnTo>
                <a:cubicBezTo>
                  <a:pt x="249" y="2"/>
                  <a:pt x="252" y="4"/>
                  <a:pt x="256" y="6"/>
                </a:cubicBezTo>
                <a:cubicBezTo>
                  <a:pt x="260" y="8"/>
                  <a:pt x="263" y="9"/>
                  <a:pt x="267" y="11"/>
                </a:cubicBezTo>
                <a:lnTo>
                  <a:pt x="272" y="11"/>
                </a:lnTo>
                <a:cubicBezTo>
                  <a:pt x="275" y="13"/>
                  <a:pt x="279" y="14"/>
                  <a:pt x="282" y="16"/>
                </a:cubicBezTo>
                <a:cubicBezTo>
                  <a:pt x="284" y="18"/>
                  <a:pt x="286" y="19"/>
                  <a:pt x="288" y="21"/>
                </a:cubicBezTo>
                <a:cubicBezTo>
                  <a:pt x="290" y="23"/>
                  <a:pt x="291" y="25"/>
                  <a:pt x="293" y="27"/>
                </a:cubicBezTo>
                <a:lnTo>
                  <a:pt x="298" y="32"/>
                </a:lnTo>
                <a:lnTo>
                  <a:pt x="303" y="32"/>
                </a:lnTo>
                <a:lnTo>
                  <a:pt x="303" y="37"/>
                </a:lnTo>
                <a:lnTo>
                  <a:pt x="303" y="42"/>
                </a:lnTo>
                <a:lnTo>
                  <a:pt x="309" y="42"/>
                </a:lnTo>
                <a:lnTo>
                  <a:pt x="303" y="48"/>
                </a:lnTo>
                <a:lnTo>
                  <a:pt x="303" y="53"/>
                </a:lnTo>
                <a:cubicBezTo>
                  <a:pt x="301" y="57"/>
                  <a:pt x="300" y="60"/>
                  <a:pt x="298" y="64"/>
                </a:cubicBezTo>
                <a:cubicBezTo>
                  <a:pt x="296" y="67"/>
                  <a:pt x="295" y="71"/>
                  <a:pt x="293" y="74"/>
                </a:cubicBezTo>
                <a:lnTo>
                  <a:pt x="282" y="85"/>
                </a:lnTo>
                <a:cubicBezTo>
                  <a:pt x="280" y="88"/>
                  <a:pt x="279" y="92"/>
                  <a:pt x="277" y="95"/>
                </a:cubicBezTo>
                <a:lnTo>
                  <a:pt x="261" y="111"/>
                </a:lnTo>
                <a:cubicBezTo>
                  <a:pt x="258" y="118"/>
                  <a:pt x="254" y="125"/>
                  <a:pt x="251" y="132"/>
                </a:cubicBezTo>
                <a:cubicBezTo>
                  <a:pt x="240" y="144"/>
                  <a:pt x="230" y="157"/>
                  <a:pt x="219" y="169"/>
                </a:cubicBezTo>
                <a:cubicBezTo>
                  <a:pt x="210" y="181"/>
                  <a:pt x="202" y="194"/>
                  <a:pt x="193" y="206"/>
                </a:cubicBezTo>
                <a:cubicBezTo>
                  <a:pt x="184" y="218"/>
                  <a:pt x="175" y="231"/>
                  <a:pt x="166" y="243"/>
                </a:cubicBezTo>
                <a:cubicBezTo>
                  <a:pt x="157" y="255"/>
                  <a:pt x="149" y="268"/>
                  <a:pt x="140" y="280"/>
                </a:cubicBezTo>
                <a:lnTo>
                  <a:pt x="124" y="296"/>
                </a:lnTo>
                <a:cubicBezTo>
                  <a:pt x="121" y="301"/>
                  <a:pt x="117" y="306"/>
                  <a:pt x="114" y="311"/>
                </a:cubicBezTo>
                <a:lnTo>
                  <a:pt x="103" y="322"/>
                </a:lnTo>
                <a:cubicBezTo>
                  <a:pt x="101" y="326"/>
                  <a:pt x="100" y="329"/>
                  <a:pt x="98" y="333"/>
                </a:cubicBezTo>
                <a:lnTo>
                  <a:pt x="93" y="338"/>
                </a:lnTo>
                <a:cubicBezTo>
                  <a:pt x="91" y="341"/>
                  <a:pt x="89" y="345"/>
                  <a:pt x="87" y="348"/>
                </a:cubicBezTo>
                <a:lnTo>
                  <a:pt x="87" y="348"/>
                </a:lnTo>
                <a:lnTo>
                  <a:pt x="87" y="354"/>
                </a:lnTo>
                <a:lnTo>
                  <a:pt x="93" y="354"/>
                </a:lnTo>
                <a:cubicBezTo>
                  <a:pt x="81" y="360"/>
                  <a:pt x="28" y="386"/>
                  <a:pt x="14" y="391"/>
                </a:cubicBezTo>
                <a:cubicBezTo>
                  <a:pt x="0" y="396"/>
                  <a:pt x="10" y="387"/>
                  <a:pt x="8" y="385"/>
                </a:cubicBezTo>
                <a:lnTo>
                  <a:pt x="3" y="380"/>
                </a:lnTo>
                <a:lnTo>
                  <a:pt x="3" y="375"/>
                </a:lnTo>
                <a:lnTo>
                  <a:pt x="3" y="369"/>
                </a:lnTo>
                <a:lnTo>
                  <a:pt x="3" y="364"/>
                </a:lnTo>
                <a:lnTo>
                  <a:pt x="8" y="359"/>
                </a:lnTo>
                <a:cubicBezTo>
                  <a:pt x="10" y="357"/>
                  <a:pt x="12" y="356"/>
                  <a:pt x="14" y="354"/>
                </a:cubicBezTo>
                <a:cubicBezTo>
                  <a:pt x="17" y="352"/>
                  <a:pt x="21" y="350"/>
                  <a:pt x="24" y="348"/>
                </a:cubicBezTo>
                <a:lnTo>
                  <a:pt x="29" y="343"/>
                </a:lnTo>
                <a:cubicBezTo>
                  <a:pt x="31" y="341"/>
                  <a:pt x="33" y="340"/>
                  <a:pt x="35" y="338"/>
                </a:cubicBezTo>
                <a:cubicBezTo>
                  <a:pt x="38" y="336"/>
                  <a:pt x="42" y="335"/>
                  <a:pt x="45" y="333"/>
                </a:cubicBezTo>
                <a:lnTo>
                  <a:pt x="56" y="322"/>
                </a:lnTo>
                <a:cubicBezTo>
                  <a:pt x="58" y="318"/>
                  <a:pt x="59" y="315"/>
                  <a:pt x="61" y="311"/>
                </a:cubicBezTo>
                <a:cubicBezTo>
                  <a:pt x="65" y="308"/>
                  <a:pt x="68" y="304"/>
                  <a:pt x="72" y="301"/>
                </a:cubicBezTo>
                <a:cubicBezTo>
                  <a:pt x="75" y="296"/>
                  <a:pt x="79" y="290"/>
                  <a:pt x="82" y="285"/>
                </a:cubicBezTo>
                <a:lnTo>
                  <a:pt x="98" y="269"/>
                </a:lnTo>
                <a:cubicBezTo>
                  <a:pt x="105" y="257"/>
                  <a:pt x="112" y="244"/>
                  <a:pt x="119" y="232"/>
                </a:cubicBezTo>
                <a:cubicBezTo>
                  <a:pt x="128" y="222"/>
                  <a:pt x="136" y="211"/>
                  <a:pt x="145" y="201"/>
                </a:cubicBezTo>
                <a:cubicBezTo>
                  <a:pt x="152" y="190"/>
                  <a:pt x="159" y="180"/>
                  <a:pt x="166" y="169"/>
                </a:cubicBezTo>
                <a:cubicBezTo>
                  <a:pt x="173" y="157"/>
                  <a:pt x="180" y="144"/>
                  <a:pt x="187" y="132"/>
                </a:cubicBezTo>
                <a:cubicBezTo>
                  <a:pt x="189" y="127"/>
                  <a:pt x="191" y="121"/>
                  <a:pt x="193" y="116"/>
                </a:cubicBezTo>
                <a:cubicBezTo>
                  <a:pt x="196" y="111"/>
                  <a:pt x="200" y="105"/>
                  <a:pt x="203" y="100"/>
                </a:cubicBezTo>
                <a:cubicBezTo>
                  <a:pt x="205" y="97"/>
                  <a:pt x="207" y="93"/>
                  <a:pt x="209" y="90"/>
                </a:cubicBezTo>
                <a:cubicBezTo>
                  <a:pt x="211" y="86"/>
                  <a:pt x="212" y="83"/>
                  <a:pt x="214" y="79"/>
                </a:cubicBezTo>
                <a:cubicBezTo>
                  <a:pt x="216" y="76"/>
                  <a:pt x="217" y="72"/>
                  <a:pt x="219" y="69"/>
                </a:cubicBezTo>
                <a:cubicBezTo>
                  <a:pt x="221" y="65"/>
                  <a:pt x="222" y="62"/>
                  <a:pt x="224" y="58"/>
                </a:cubicBezTo>
                <a:lnTo>
                  <a:pt x="224" y="53"/>
                </a:lnTo>
                <a:cubicBezTo>
                  <a:pt x="226" y="51"/>
                  <a:pt x="228" y="50"/>
                  <a:pt x="230" y="48"/>
                </a:cubicBezTo>
                <a:lnTo>
                  <a:pt x="230" y="48"/>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59" name="Freeform 55"/>
          <p:cNvSpPr/>
          <p:nvPr/>
        </p:nvSpPr>
        <p:spPr bwMode="auto">
          <a:xfrm>
            <a:off x="10294938" y="3927475"/>
            <a:ext cx="125412" cy="268288"/>
          </a:xfrm>
          <a:custGeom>
            <a:avLst/>
            <a:gdLst>
              <a:gd name="connsiteX0" fmla="*/ 601 w 711"/>
              <a:gd name="connsiteY0" fmla="*/ 221 h 763"/>
              <a:gd name="connsiteX1" fmla="*/ 601 w 711"/>
              <a:gd name="connsiteY1" fmla="*/ 195 h 763"/>
              <a:gd name="connsiteX2" fmla="*/ 601 w 711"/>
              <a:gd name="connsiteY2" fmla="*/ 168 h 763"/>
              <a:gd name="connsiteX3" fmla="*/ 601 w 711"/>
              <a:gd name="connsiteY3" fmla="*/ 147 h 763"/>
              <a:gd name="connsiteX4" fmla="*/ 601 w 711"/>
              <a:gd name="connsiteY4" fmla="*/ 132 h 763"/>
              <a:gd name="connsiteX5" fmla="*/ 601 w 711"/>
              <a:gd name="connsiteY5" fmla="*/ 116 h 763"/>
              <a:gd name="connsiteX6" fmla="*/ 601 w 711"/>
              <a:gd name="connsiteY6" fmla="*/ 105 h 763"/>
              <a:gd name="connsiteX7" fmla="*/ 596 w 711"/>
              <a:gd name="connsiteY7" fmla="*/ 95 h 763"/>
              <a:gd name="connsiteX8" fmla="*/ 596 w 711"/>
              <a:gd name="connsiteY8" fmla="*/ 89 h 763"/>
              <a:gd name="connsiteX9" fmla="*/ 596 w 711"/>
              <a:gd name="connsiteY9" fmla="*/ 84 h 763"/>
              <a:gd name="connsiteX10" fmla="*/ 590 w 711"/>
              <a:gd name="connsiteY10" fmla="*/ 84 h 763"/>
              <a:gd name="connsiteX11" fmla="*/ 585 w 711"/>
              <a:gd name="connsiteY11" fmla="*/ 79 h 763"/>
              <a:gd name="connsiteX12" fmla="*/ 575 w 711"/>
              <a:gd name="connsiteY12" fmla="*/ 79 h 763"/>
              <a:gd name="connsiteX13" fmla="*/ 569 w 711"/>
              <a:gd name="connsiteY13" fmla="*/ 74 h 763"/>
              <a:gd name="connsiteX14" fmla="*/ 553 w 711"/>
              <a:gd name="connsiteY14" fmla="*/ 74 h 763"/>
              <a:gd name="connsiteX15" fmla="*/ 543 w 711"/>
              <a:gd name="connsiteY15" fmla="*/ 74 h 763"/>
              <a:gd name="connsiteX16" fmla="*/ 527 w 711"/>
              <a:gd name="connsiteY16" fmla="*/ 79 h 763"/>
              <a:gd name="connsiteX17" fmla="*/ 496 w 711"/>
              <a:gd name="connsiteY17" fmla="*/ 79 h 763"/>
              <a:gd name="connsiteX18" fmla="*/ 459 w 711"/>
              <a:gd name="connsiteY18" fmla="*/ 84 h 763"/>
              <a:gd name="connsiteX19" fmla="*/ 422 w 711"/>
              <a:gd name="connsiteY19" fmla="*/ 89 h 763"/>
              <a:gd name="connsiteX20" fmla="*/ 385 w 711"/>
              <a:gd name="connsiteY20" fmla="*/ 89 h 763"/>
              <a:gd name="connsiteX21" fmla="*/ 343 w 711"/>
              <a:gd name="connsiteY21" fmla="*/ 95 h 763"/>
              <a:gd name="connsiteX22" fmla="*/ 295 w 711"/>
              <a:gd name="connsiteY22" fmla="*/ 105 h 763"/>
              <a:gd name="connsiteX23" fmla="*/ 269 w 711"/>
              <a:gd name="connsiteY23" fmla="*/ 105 h 763"/>
              <a:gd name="connsiteX24" fmla="*/ 243 w 711"/>
              <a:gd name="connsiteY24" fmla="*/ 110 h 763"/>
              <a:gd name="connsiteX25" fmla="*/ 216 w 711"/>
              <a:gd name="connsiteY25" fmla="*/ 116 h 763"/>
              <a:gd name="connsiteX26" fmla="*/ 190 w 711"/>
              <a:gd name="connsiteY26" fmla="*/ 116 h 763"/>
              <a:gd name="connsiteX27" fmla="*/ 158 w 711"/>
              <a:gd name="connsiteY27" fmla="*/ 121 h 763"/>
              <a:gd name="connsiteX28" fmla="*/ 132 w 711"/>
              <a:gd name="connsiteY28" fmla="*/ 126 h 763"/>
              <a:gd name="connsiteX29" fmla="*/ 106 w 711"/>
              <a:gd name="connsiteY29" fmla="*/ 126 h 763"/>
              <a:gd name="connsiteX30" fmla="*/ 85 w 711"/>
              <a:gd name="connsiteY30" fmla="*/ 132 h 763"/>
              <a:gd name="connsiteX31" fmla="*/ 64 w 711"/>
              <a:gd name="connsiteY31" fmla="*/ 132 h 763"/>
              <a:gd name="connsiteX32" fmla="*/ 37 w 711"/>
              <a:gd name="connsiteY32" fmla="*/ 132 h 763"/>
              <a:gd name="connsiteX33" fmla="*/ 0 w 711"/>
              <a:gd name="connsiteY33" fmla="*/ 137 h 763"/>
              <a:gd name="connsiteX34" fmla="*/ 0 w 711"/>
              <a:gd name="connsiteY34" fmla="*/ 100 h 763"/>
              <a:gd name="connsiteX35" fmla="*/ 16 w 711"/>
              <a:gd name="connsiteY35" fmla="*/ 100 h 763"/>
              <a:gd name="connsiteX36" fmla="*/ 37 w 711"/>
              <a:gd name="connsiteY36" fmla="*/ 100 h 763"/>
              <a:gd name="connsiteX37" fmla="*/ 53 w 711"/>
              <a:gd name="connsiteY37" fmla="*/ 100 h 763"/>
              <a:gd name="connsiteX38" fmla="*/ 74 w 711"/>
              <a:gd name="connsiteY38" fmla="*/ 95 h 763"/>
              <a:gd name="connsiteX39" fmla="*/ 100 w 711"/>
              <a:gd name="connsiteY39" fmla="*/ 95 h 763"/>
              <a:gd name="connsiteX40" fmla="*/ 122 w 711"/>
              <a:gd name="connsiteY40" fmla="*/ 89 h 763"/>
              <a:gd name="connsiteX41" fmla="*/ 148 w 711"/>
              <a:gd name="connsiteY41" fmla="*/ 84 h 763"/>
              <a:gd name="connsiteX42" fmla="*/ 179 w 711"/>
              <a:gd name="connsiteY42" fmla="*/ 84 h 763"/>
              <a:gd name="connsiteX43" fmla="*/ 237 w 711"/>
              <a:gd name="connsiteY43" fmla="*/ 74 h 763"/>
              <a:gd name="connsiteX44" fmla="*/ 295 w 711"/>
              <a:gd name="connsiteY44" fmla="*/ 63 h 763"/>
              <a:gd name="connsiteX45" fmla="*/ 353 w 711"/>
              <a:gd name="connsiteY45" fmla="*/ 58 h 763"/>
              <a:gd name="connsiteX46" fmla="*/ 411 w 711"/>
              <a:gd name="connsiteY46" fmla="*/ 47 h 763"/>
              <a:gd name="connsiteX47" fmla="*/ 438 w 711"/>
              <a:gd name="connsiteY47" fmla="*/ 42 h 763"/>
              <a:gd name="connsiteX48" fmla="*/ 464 w 711"/>
              <a:gd name="connsiteY48" fmla="*/ 37 h 763"/>
              <a:gd name="connsiteX49" fmla="*/ 490 w 711"/>
              <a:gd name="connsiteY49" fmla="*/ 32 h 763"/>
              <a:gd name="connsiteX50" fmla="*/ 506 w 711"/>
              <a:gd name="connsiteY50" fmla="*/ 32 h 763"/>
              <a:gd name="connsiteX51" fmla="*/ 522 w 711"/>
              <a:gd name="connsiteY51" fmla="*/ 26 h 763"/>
              <a:gd name="connsiteX52" fmla="*/ 538 w 711"/>
              <a:gd name="connsiteY52" fmla="*/ 21 h 763"/>
              <a:gd name="connsiteX53" fmla="*/ 543 w 711"/>
              <a:gd name="connsiteY53" fmla="*/ 21 h 763"/>
              <a:gd name="connsiteX54" fmla="*/ 553 w 711"/>
              <a:gd name="connsiteY54" fmla="*/ 16 h 763"/>
              <a:gd name="connsiteX55" fmla="*/ 559 w 711"/>
              <a:gd name="connsiteY55" fmla="*/ 11 h 763"/>
              <a:gd name="connsiteX56" fmla="*/ 569 w 711"/>
              <a:gd name="connsiteY56" fmla="*/ 5 h 763"/>
              <a:gd name="connsiteX57" fmla="*/ 575 w 711"/>
              <a:gd name="connsiteY57" fmla="*/ 5 h 763"/>
              <a:gd name="connsiteX58" fmla="*/ 585 w 711"/>
              <a:gd name="connsiteY58" fmla="*/ 0 h 763"/>
              <a:gd name="connsiteX59" fmla="*/ 590 w 711"/>
              <a:gd name="connsiteY59" fmla="*/ 5 h 763"/>
              <a:gd name="connsiteX60" fmla="*/ 596 w 711"/>
              <a:gd name="connsiteY60" fmla="*/ 5 h 763"/>
              <a:gd name="connsiteX61" fmla="*/ 601 w 711"/>
              <a:gd name="connsiteY61" fmla="*/ 11 h 763"/>
              <a:gd name="connsiteX62" fmla="*/ 611 w 711"/>
              <a:gd name="connsiteY62" fmla="*/ 16 h 763"/>
              <a:gd name="connsiteX63" fmla="*/ 622 w 711"/>
              <a:gd name="connsiteY63" fmla="*/ 21 h 763"/>
              <a:gd name="connsiteX64" fmla="*/ 632 w 711"/>
              <a:gd name="connsiteY64" fmla="*/ 26 h 763"/>
              <a:gd name="connsiteX65" fmla="*/ 643 w 711"/>
              <a:gd name="connsiteY65" fmla="*/ 32 h 763"/>
              <a:gd name="connsiteX66" fmla="*/ 659 w 711"/>
              <a:gd name="connsiteY66" fmla="*/ 42 h 763"/>
              <a:gd name="connsiteX67" fmla="*/ 669 w 711"/>
              <a:gd name="connsiteY67" fmla="*/ 53 h 763"/>
              <a:gd name="connsiteX68" fmla="*/ 680 w 711"/>
              <a:gd name="connsiteY68" fmla="*/ 58 h 763"/>
              <a:gd name="connsiteX69" fmla="*/ 690 w 711"/>
              <a:gd name="connsiteY69" fmla="*/ 68 h 763"/>
              <a:gd name="connsiteX70" fmla="*/ 701 w 711"/>
              <a:gd name="connsiteY70" fmla="*/ 74 h 763"/>
              <a:gd name="connsiteX71" fmla="*/ 706 w 711"/>
              <a:gd name="connsiteY71" fmla="*/ 79 h 763"/>
              <a:gd name="connsiteX72" fmla="*/ 711 w 711"/>
              <a:gd name="connsiteY72" fmla="*/ 84 h 763"/>
              <a:gd name="connsiteX73" fmla="*/ 711 w 711"/>
              <a:gd name="connsiteY73" fmla="*/ 89 h 763"/>
              <a:gd name="connsiteX74" fmla="*/ 711 w 711"/>
              <a:gd name="connsiteY74" fmla="*/ 95 h 763"/>
              <a:gd name="connsiteX75" fmla="*/ 711 w 711"/>
              <a:gd name="connsiteY75" fmla="*/ 100 h 763"/>
              <a:gd name="connsiteX76" fmla="*/ 711 w 711"/>
              <a:gd name="connsiteY76" fmla="*/ 105 h 763"/>
              <a:gd name="connsiteX77" fmla="*/ 706 w 711"/>
              <a:gd name="connsiteY77" fmla="*/ 110 h 763"/>
              <a:gd name="connsiteX78" fmla="*/ 696 w 711"/>
              <a:gd name="connsiteY78" fmla="*/ 116 h 763"/>
              <a:gd name="connsiteX79" fmla="*/ 696 w 711"/>
              <a:gd name="connsiteY79" fmla="*/ 121 h 763"/>
              <a:gd name="connsiteX80" fmla="*/ 696 w 711"/>
              <a:gd name="connsiteY80" fmla="*/ 121 h 763"/>
              <a:gd name="connsiteX81" fmla="*/ 690 w 711"/>
              <a:gd name="connsiteY81" fmla="*/ 126 h 763"/>
              <a:gd name="connsiteX82" fmla="*/ 690 w 711"/>
              <a:gd name="connsiteY82" fmla="*/ 132 h 763"/>
              <a:gd name="connsiteX83" fmla="*/ 685 w 711"/>
              <a:gd name="connsiteY83" fmla="*/ 142 h 763"/>
              <a:gd name="connsiteX84" fmla="*/ 685 w 711"/>
              <a:gd name="connsiteY84" fmla="*/ 147 h 763"/>
              <a:gd name="connsiteX85" fmla="*/ 685 w 711"/>
              <a:gd name="connsiteY85" fmla="*/ 158 h 763"/>
              <a:gd name="connsiteX86" fmla="*/ 680 w 711"/>
              <a:gd name="connsiteY86" fmla="*/ 168 h 763"/>
              <a:gd name="connsiteX87" fmla="*/ 680 w 711"/>
              <a:gd name="connsiteY87" fmla="*/ 179 h 763"/>
              <a:gd name="connsiteX88" fmla="*/ 680 w 711"/>
              <a:gd name="connsiteY88" fmla="*/ 189 h 763"/>
              <a:gd name="connsiteX89" fmla="*/ 675 w 711"/>
              <a:gd name="connsiteY89" fmla="*/ 205 h 763"/>
              <a:gd name="connsiteX90" fmla="*/ 675 w 711"/>
              <a:gd name="connsiteY90" fmla="*/ 221 h 763"/>
              <a:gd name="connsiteX91" fmla="*/ 675 w 711"/>
              <a:gd name="connsiteY91" fmla="*/ 237 h 763"/>
              <a:gd name="connsiteX92" fmla="*/ 669 w 711"/>
              <a:gd name="connsiteY92" fmla="*/ 252 h 763"/>
              <a:gd name="connsiteX93" fmla="*/ 669 w 711"/>
              <a:gd name="connsiteY93" fmla="*/ 268 h 763"/>
              <a:gd name="connsiteX94" fmla="*/ 669 w 711"/>
              <a:gd name="connsiteY94" fmla="*/ 289 h 763"/>
              <a:gd name="connsiteX95" fmla="*/ 664 w 711"/>
              <a:gd name="connsiteY95" fmla="*/ 331 h 763"/>
              <a:gd name="connsiteX96" fmla="*/ 659 w 711"/>
              <a:gd name="connsiteY96" fmla="*/ 368 h 763"/>
              <a:gd name="connsiteX97" fmla="*/ 659 w 711"/>
              <a:gd name="connsiteY97" fmla="*/ 400 h 763"/>
              <a:gd name="connsiteX98" fmla="*/ 654 w 711"/>
              <a:gd name="connsiteY98" fmla="*/ 431 h 763"/>
              <a:gd name="connsiteX99" fmla="*/ 648 w 711"/>
              <a:gd name="connsiteY99" fmla="*/ 463 h 763"/>
              <a:gd name="connsiteX100" fmla="*/ 648 w 711"/>
              <a:gd name="connsiteY100" fmla="*/ 489 h 763"/>
              <a:gd name="connsiteX101" fmla="*/ 643 w 711"/>
              <a:gd name="connsiteY101" fmla="*/ 510 h 763"/>
              <a:gd name="connsiteX102" fmla="*/ 638 w 711"/>
              <a:gd name="connsiteY102" fmla="*/ 531 h 763"/>
              <a:gd name="connsiteX103" fmla="*/ 632 w 711"/>
              <a:gd name="connsiteY103" fmla="*/ 568 h 763"/>
              <a:gd name="connsiteX104" fmla="*/ 622 w 711"/>
              <a:gd name="connsiteY104" fmla="*/ 605 h 763"/>
              <a:gd name="connsiteX105" fmla="*/ 617 w 711"/>
              <a:gd name="connsiteY105" fmla="*/ 636 h 763"/>
              <a:gd name="connsiteX106" fmla="*/ 606 w 711"/>
              <a:gd name="connsiteY106" fmla="*/ 663 h 763"/>
              <a:gd name="connsiteX107" fmla="*/ 601 w 711"/>
              <a:gd name="connsiteY107" fmla="*/ 689 h 763"/>
              <a:gd name="connsiteX108" fmla="*/ 596 w 711"/>
              <a:gd name="connsiteY108" fmla="*/ 700 h 763"/>
              <a:gd name="connsiteX109" fmla="*/ 590 w 711"/>
              <a:gd name="connsiteY109" fmla="*/ 710 h 763"/>
              <a:gd name="connsiteX110" fmla="*/ 590 w 711"/>
              <a:gd name="connsiteY110" fmla="*/ 721 h 763"/>
              <a:gd name="connsiteX111" fmla="*/ 585 w 711"/>
              <a:gd name="connsiteY111" fmla="*/ 726 h 763"/>
              <a:gd name="connsiteX112" fmla="*/ 580 w 711"/>
              <a:gd name="connsiteY112" fmla="*/ 736 h 763"/>
              <a:gd name="connsiteX113" fmla="*/ 580 w 711"/>
              <a:gd name="connsiteY113" fmla="*/ 742 h 763"/>
              <a:gd name="connsiteX114" fmla="*/ 569 w 711"/>
              <a:gd name="connsiteY114" fmla="*/ 747 h 763"/>
              <a:gd name="connsiteX115" fmla="*/ 564 w 711"/>
              <a:gd name="connsiteY115" fmla="*/ 757 h 763"/>
              <a:gd name="connsiteX116" fmla="*/ 559 w 711"/>
              <a:gd name="connsiteY116" fmla="*/ 757 h 763"/>
              <a:gd name="connsiteX117" fmla="*/ 553 w 711"/>
              <a:gd name="connsiteY117" fmla="*/ 763 h 763"/>
              <a:gd name="connsiteX118" fmla="*/ 548 w 711"/>
              <a:gd name="connsiteY118" fmla="*/ 763 h 763"/>
              <a:gd name="connsiteX119" fmla="*/ 548 w 711"/>
              <a:gd name="connsiteY119" fmla="*/ 757 h 763"/>
              <a:gd name="connsiteX120" fmla="*/ 543 w 711"/>
              <a:gd name="connsiteY120" fmla="*/ 757 h 763"/>
              <a:gd name="connsiteX121" fmla="*/ 543 w 711"/>
              <a:gd name="connsiteY121" fmla="*/ 752 h 763"/>
              <a:gd name="connsiteX122" fmla="*/ 543 w 711"/>
              <a:gd name="connsiteY122" fmla="*/ 747 h 763"/>
              <a:gd name="connsiteX123" fmla="*/ 538 w 711"/>
              <a:gd name="connsiteY123" fmla="*/ 742 h 763"/>
              <a:gd name="connsiteX124" fmla="*/ 538 w 711"/>
              <a:gd name="connsiteY124" fmla="*/ 731 h 763"/>
              <a:gd name="connsiteX125" fmla="*/ 538 w 711"/>
              <a:gd name="connsiteY125" fmla="*/ 721 h 763"/>
              <a:gd name="connsiteX126" fmla="*/ 532 w 711"/>
              <a:gd name="connsiteY126" fmla="*/ 705 h 763"/>
              <a:gd name="connsiteX127" fmla="*/ 527 w 711"/>
              <a:gd name="connsiteY127" fmla="*/ 684 h 763"/>
              <a:gd name="connsiteX128" fmla="*/ 522 w 711"/>
              <a:gd name="connsiteY128" fmla="*/ 668 h 763"/>
              <a:gd name="connsiteX129" fmla="*/ 517 w 711"/>
              <a:gd name="connsiteY129" fmla="*/ 652 h 763"/>
              <a:gd name="connsiteX130" fmla="*/ 511 w 711"/>
              <a:gd name="connsiteY130" fmla="*/ 636 h 763"/>
              <a:gd name="connsiteX131" fmla="*/ 501 w 711"/>
              <a:gd name="connsiteY131" fmla="*/ 626 h 763"/>
              <a:gd name="connsiteX132" fmla="*/ 490 w 711"/>
              <a:gd name="connsiteY132" fmla="*/ 615 h 763"/>
              <a:gd name="connsiteX133" fmla="*/ 485 w 711"/>
              <a:gd name="connsiteY133" fmla="*/ 605 h 763"/>
              <a:gd name="connsiteX134" fmla="*/ 496 w 711"/>
              <a:gd name="connsiteY134" fmla="*/ 610 h 763"/>
              <a:gd name="connsiteX135" fmla="*/ 511 w 711"/>
              <a:gd name="connsiteY135" fmla="*/ 610 h 763"/>
              <a:gd name="connsiteX136" fmla="*/ 522 w 711"/>
              <a:gd name="connsiteY136" fmla="*/ 610 h 763"/>
              <a:gd name="connsiteX137" fmla="*/ 532 w 711"/>
              <a:gd name="connsiteY137" fmla="*/ 610 h 763"/>
              <a:gd name="connsiteX138" fmla="*/ 543 w 711"/>
              <a:gd name="connsiteY138" fmla="*/ 605 h 763"/>
              <a:gd name="connsiteX139" fmla="*/ 548 w 711"/>
              <a:gd name="connsiteY139" fmla="*/ 605 h 763"/>
              <a:gd name="connsiteX140" fmla="*/ 553 w 711"/>
              <a:gd name="connsiteY140" fmla="*/ 600 h 763"/>
              <a:gd name="connsiteX141" fmla="*/ 553 w 711"/>
              <a:gd name="connsiteY141" fmla="*/ 600 h 763"/>
              <a:gd name="connsiteX142" fmla="*/ 559 w 711"/>
              <a:gd name="connsiteY142" fmla="*/ 594 h 763"/>
              <a:gd name="connsiteX143" fmla="*/ 559 w 711"/>
              <a:gd name="connsiteY143" fmla="*/ 584 h 763"/>
              <a:gd name="connsiteX144" fmla="*/ 564 w 711"/>
              <a:gd name="connsiteY144" fmla="*/ 573 h 763"/>
              <a:gd name="connsiteX145" fmla="*/ 564 w 711"/>
              <a:gd name="connsiteY145" fmla="*/ 558 h 763"/>
              <a:gd name="connsiteX146" fmla="*/ 569 w 711"/>
              <a:gd name="connsiteY146" fmla="*/ 537 h 763"/>
              <a:gd name="connsiteX147" fmla="*/ 575 w 711"/>
              <a:gd name="connsiteY147" fmla="*/ 516 h 763"/>
              <a:gd name="connsiteX148" fmla="*/ 575 w 711"/>
              <a:gd name="connsiteY148" fmla="*/ 489 h 763"/>
              <a:gd name="connsiteX149" fmla="*/ 580 w 711"/>
              <a:gd name="connsiteY149" fmla="*/ 458 h 763"/>
              <a:gd name="connsiteX150" fmla="*/ 590 w 711"/>
              <a:gd name="connsiteY150" fmla="*/ 395 h 763"/>
              <a:gd name="connsiteX151" fmla="*/ 596 w 711"/>
              <a:gd name="connsiteY151" fmla="*/ 337 h 763"/>
              <a:gd name="connsiteX152" fmla="*/ 601 w 711"/>
              <a:gd name="connsiteY152" fmla="*/ 274 h 763"/>
              <a:gd name="connsiteX153" fmla="*/ 601 w 711"/>
              <a:gd name="connsiteY153" fmla="*/ 221 h 763"/>
              <a:gd name="connsiteX154" fmla="*/ 601 w 711"/>
              <a:gd name="connsiteY154" fmla="*/ 221 h 763"/>
              <a:gd name="connsiteX0-1" fmla="*/ 604 w 714"/>
              <a:gd name="connsiteY0-2" fmla="*/ 221 h 763"/>
              <a:gd name="connsiteX1-3" fmla="*/ 604 w 714"/>
              <a:gd name="connsiteY1-4" fmla="*/ 195 h 763"/>
              <a:gd name="connsiteX2-5" fmla="*/ 604 w 714"/>
              <a:gd name="connsiteY2-6" fmla="*/ 168 h 763"/>
              <a:gd name="connsiteX3-7" fmla="*/ 604 w 714"/>
              <a:gd name="connsiteY3-8" fmla="*/ 147 h 763"/>
              <a:gd name="connsiteX4-9" fmla="*/ 604 w 714"/>
              <a:gd name="connsiteY4-10" fmla="*/ 132 h 763"/>
              <a:gd name="connsiteX5-11" fmla="*/ 604 w 714"/>
              <a:gd name="connsiteY5-12" fmla="*/ 116 h 763"/>
              <a:gd name="connsiteX6-13" fmla="*/ 604 w 714"/>
              <a:gd name="connsiteY6-14" fmla="*/ 105 h 763"/>
              <a:gd name="connsiteX7-15" fmla="*/ 599 w 714"/>
              <a:gd name="connsiteY7-16" fmla="*/ 95 h 763"/>
              <a:gd name="connsiteX8-17" fmla="*/ 599 w 714"/>
              <a:gd name="connsiteY8-18" fmla="*/ 89 h 763"/>
              <a:gd name="connsiteX9-19" fmla="*/ 599 w 714"/>
              <a:gd name="connsiteY9-20" fmla="*/ 84 h 763"/>
              <a:gd name="connsiteX10-21" fmla="*/ 593 w 714"/>
              <a:gd name="connsiteY10-22" fmla="*/ 84 h 763"/>
              <a:gd name="connsiteX11-23" fmla="*/ 588 w 714"/>
              <a:gd name="connsiteY11-24" fmla="*/ 79 h 763"/>
              <a:gd name="connsiteX12-25" fmla="*/ 578 w 714"/>
              <a:gd name="connsiteY12-26" fmla="*/ 79 h 763"/>
              <a:gd name="connsiteX13-27" fmla="*/ 572 w 714"/>
              <a:gd name="connsiteY13-28" fmla="*/ 74 h 763"/>
              <a:gd name="connsiteX14-29" fmla="*/ 556 w 714"/>
              <a:gd name="connsiteY14-30" fmla="*/ 74 h 763"/>
              <a:gd name="connsiteX15-31" fmla="*/ 546 w 714"/>
              <a:gd name="connsiteY15-32" fmla="*/ 74 h 763"/>
              <a:gd name="connsiteX16-33" fmla="*/ 530 w 714"/>
              <a:gd name="connsiteY16-34" fmla="*/ 79 h 763"/>
              <a:gd name="connsiteX17-35" fmla="*/ 499 w 714"/>
              <a:gd name="connsiteY17-36" fmla="*/ 79 h 763"/>
              <a:gd name="connsiteX18-37" fmla="*/ 462 w 714"/>
              <a:gd name="connsiteY18-38" fmla="*/ 84 h 763"/>
              <a:gd name="connsiteX19-39" fmla="*/ 425 w 714"/>
              <a:gd name="connsiteY19-40" fmla="*/ 89 h 763"/>
              <a:gd name="connsiteX20-41" fmla="*/ 388 w 714"/>
              <a:gd name="connsiteY20-42" fmla="*/ 89 h 763"/>
              <a:gd name="connsiteX21-43" fmla="*/ 346 w 714"/>
              <a:gd name="connsiteY21-44" fmla="*/ 95 h 763"/>
              <a:gd name="connsiteX22-45" fmla="*/ 298 w 714"/>
              <a:gd name="connsiteY22-46" fmla="*/ 105 h 763"/>
              <a:gd name="connsiteX23-47" fmla="*/ 272 w 714"/>
              <a:gd name="connsiteY23-48" fmla="*/ 105 h 763"/>
              <a:gd name="connsiteX24-49" fmla="*/ 246 w 714"/>
              <a:gd name="connsiteY24-50" fmla="*/ 110 h 763"/>
              <a:gd name="connsiteX25-51" fmla="*/ 219 w 714"/>
              <a:gd name="connsiteY25-52" fmla="*/ 116 h 763"/>
              <a:gd name="connsiteX26-53" fmla="*/ 193 w 714"/>
              <a:gd name="connsiteY26-54" fmla="*/ 116 h 763"/>
              <a:gd name="connsiteX27-55" fmla="*/ 161 w 714"/>
              <a:gd name="connsiteY27-56" fmla="*/ 121 h 763"/>
              <a:gd name="connsiteX28-57" fmla="*/ 135 w 714"/>
              <a:gd name="connsiteY28-58" fmla="*/ 126 h 763"/>
              <a:gd name="connsiteX29-59" fmla="*/ 109 w 714"/>
              <a:gd name="connsiteY29-60" fmla="*/ 126 h 763"/>
              <a:gd name="connsiteX30-61" fmla="*/ 88 w 714"/>
              <a:gd name="connsiteY30-62" fmla="*/ 132 h 763"/>
              <a:gd name="connsiteX31-63" fmla="*/ 67 w 714"/>
              <a:gd name="connsiteY31-64" fmla="*/ 132 h 763"/>
              <a:gd name="connsiteX32-65" fmla="*/ 40 w 714"/>
              <a:gd name="connsiteY32-66" fmla="*/ 132 h 763"/>
              <a:gd name="connsiteX33-67" fmla="*/ 3 w 714"/>
              <a:gd name="connsiteY33-68" fmla="*/ 100 h 763"/>
              <a:gd name="connsiteX34-69" fmla="*/ 19 w 714"/>
              <a:gd name="connsiteY34-70" fmla="*/ 100 h 763"/>
              <a:gd name="connsiteX35-71" fmla="*/ 40 w 714"/>
              <a:gd name="connsiteY35-72" fmla="*/ 100 h 763"/>
              <a:gd name="connsiteX36-73" fmla="*/ 56 w 714"/>
              <a:gd name="connsiteY36-74" fmla="*/ 100 h 763"/>
              <a:gd name="connsiteX37-75" fmla="*/ 77 w 714"/>
              <a:gd name="connsiteY37-76" fmla="*/ 95 h 763"/>
              <a:gd name="connsiteX38-77" fmla="*/ 103 w 714"/>
              <a:gd name="connsiteY38-78" fmla="*/ 95 h 763"/>
              <a:gd name="connsiteX39-79" fmla="*/ 125 w 714"/>
              <a:gd name="connsiteY39-80" fmla="*/ 89 h 763"/>
              <a:gd name="connsiteX40-81" fmla="*/ 151 w 714"/>
              <a:gd name="connsiteY40-82" fmla="*/ 84 h 763"/>
              <a:gd name="connsiteX41-83" fmla="*/ 182 w 714"/>
              <a:gd name="connsiteY41-84" fmla="*/ 84 h 763"/>
              <a:gd name="connsiteX42-85" fmla="*/ 240 w 714"/>
              <a:gd name="connsiteY42-86" fmla="*/ 74 h 763"/>
              <a:gd name="connsiteX43-87" fmla="*/ 298 w 714"/>
              <a:gd name="connsiteY43-88" fmla="*/ 63 h 763"/>
              <a:gd name="connsiteX44-89" fmla="*/ 356 w 714"/>
              <a:gd name="connsiteY44-90" fmla="*/ 58 h 763"/>
              <a:gd name="connsiteX45-91" fmla="*/ 414 w 714"/>
              <a:gd name="connsiteY45-92" fmla="*/ 47 h 763"/>
              <a:gd name="connsiteX46-93" fmla="*/ 441 w 714"/>
              <a:gd name="connsiteY46-94" fmla="*/ 42 h 763"/>
              <a:gd name="connsiteX47-95" fmla="*/ 467 w 714"/>
              <a:gd name="connsiteY47-96" fmla="*/ 37 h 763"/>
              <a:gd name="connsiteX48-97" fmla="*/ 493 w 714"/>
              <a:gd name="connsiteY48-98" fmla="*/ 32 h 763"/>
              <a:gd name="connsiteX49-99" fmla="*/ 509 w 714"/>
              <a:gd name="connsiteY49-100" fmla="*/ 32 h 763"/>
              <a:gd name="connsiteX50-101" fmla="*/ 525 w 714"/>
              <a:gd name="connsiteY50-102" fmla="*/ 26 h 763"/>
              <a:gd name="connsiteX51-103" fmla="*/ 541 w 714"/>
              <a:gd name="connsiteY51-104" fmla="*/ 21 h 763"/>
              <a:gd name="connsiteX52-105" fmla="*/ 546 w 714"/>
              <a:gd name="connsiteY52-106" fmla="*/ 21 h 763"/>
              <a:gd name="connsiteX53-107" fmla="*/ 556 w 714"/>
              <a:gd name="connsiteY53-108" fmla="*/ 16 h 763"/>
              <a:gd name="connsiteX54-109" fmla="*/ 562 w 714"/>
              <a:gd name="connsiteY54-110" fmla="*/ 11 h 763"/>
              <a:gd name="connsiteX55-111" fmla="*/ 572 w 714"/>
              <a:gd name="connsiteY55-112" fmla="*/ 5 h 763"/>
              <a:gd name="connsiteX56-113" fmla="*/ 578 w 714"/>
              <a:gd name="connsiteY56-114" fmla="*/ 5 h 763"/>
              <a:gd name="connsiteX57-115" fmla="*/ 588 w 714"/>
              <a:gd name="connsiteY57-116" fmla="*/ 0 h 763"/>
              <a:gd name="connsiteX58-117" fmla="*/ 593 w 714"/>
              <a:gd name="connsiteY58-118" fmla="*/ 5 h 763"/>
              <a:gd name="connsiteX59-119" fmla="*/ 599 w 714"/>
              <a:gd name="connsiteY59-120" fmla="*/ 5 h 763"/>
              <a:gd name="connsiteX60-121" fmla="*/ 604 w 714"/>
              <a:gd name="connsiteY60-122" fmla="*/ 11 h 763"/>
              <a:gd name="connsiteX61-123" fmla="*/ 614 w 714"/>
              <a:gd name="connsiteY61-124" fmla="*/ 16 h 763"/>
              <a:gd name="connsiteX62-125" fmla="*/ 625 w 714"/>
              <a:gd name="connsiteY62-126" fmla="*/ 21 h 763"/>
              <a:gd name="connsiteX63-127" fmla="*/ 635 w 714"/>
              <a:gd name="connsiteY63-128" fmla="*/ 26 h 763"/>
              <a:gd name="connsiteX64-129" fmla="*/ 646 w 714"/>
              <a:gd name="connsiteY64-130" fmla="*/ 32 h 763"/>
              <a:gd name="connsiteX65-131" fmla="*/ 662 w 714"/>
              <a:gd name="connsiteY65-132" fmla="*/ 42 h 763"/>
              <a:gd name="connsiteX66-133" fmla="*/ 672 w 714"/>
              <a:gd name="connsiteY66-134" fmla="*/ 53 h 763"/>
              <a:gd name="connsiteX67-135" fmla="*/ 683 w 714"/>
              <a:gd name="connsiteY67-136" fmla="*/ 58 h 763"/>
              <a:gd name="connsiteX68-137" fmla="*/ 693 w 714"/>
              <a:gd name="connsiteY68-138" fmla="*/ 68 h 763"/>
              <a:gd name="connsiteX69-139" fmla="*/ 704 w 714"/>
              <a:gd name="connsiteY69-140" fmla="*/ 74 h 763"/>
              <a:gd name="connsiteX70-141" fmla="*/ 709 w 714"/>
              <a:gd name="connsiteY70-142" fmla="*/ 79 h 763"/>
              <a:gd name="connsiteX71-143" fmla="*/ 714 w 714"/>
              <a:gd name="connsiteY71-144" fmla="*/ 84 h 763"/>
              <a:gd name="connsiteX72-145" fmla="*/ 714 w 714"/>
              <a:gd name="connsiteY72-146" fmla="*/ 89 h 763"/>
              <a:gd name="connsiteX73-147" fmla="*/ 714 w 714"/>
              <a:gd name="connsiteY73-148" fmla="*/ 95 h 763"/>
              <a:gd name="connsiteX74-149" fmla="*/ 714 w 714"/>
              <a:gd name="connsiteY74-150" fmla="*/ 100 h 763"/>
              <a:gd name="connsiteX75-151" fmla="*/ 714 w 714"/>
              <a:gd name="connsiteY75-152" fmla="*/ 105 h 763"/>
              <a:gd name="connsiteX76-153" fmla="*/ 709 w 714"/>
              <a:gd name="connsiteY76-154" fmla="*/ 110 h 763"/>
              <a:gd name="connsiteX77-155" fmla="*/ 699 w 714"/>
              <a:gd name="connsiteY77-156" fmla="*/ 116 h 763"/>
              <a:gd name="connsiteX78-157" fmla="*/ 699 w 714"/>
              <a:gd name="connsiteY78-158" fmla="*/ 121 h 763"/>
              <a:gd name="connsiteX79-159" fmla="*/ 699 w 714"/>
              <a:gd name="connsiteY79-160" fmla="*/ 121 h 763"/>
              <a:gd name="connsiteX80-161" fmla="*/ 693 w 714"/>
              <a:gd name="connsiteY80-162" fmla="*/ 126 h 763"/>
              <a:gd name="connsiteX81-163" fmla="*/ 693 w 714"/>
              <a:gd name="connsiteY81-164" fmla="*/ 132 h 763"/>
              <a:gd name="connsiteX82-165" fmla="*/ 688 w 714"/>
              <a:gd name="connsiteY82-166" fmla="*/ 142 h 763"/>
              <a:gd name="connsiteX83-167" fmla="*/ 688 w 714"/>
              <a:gd name="connsiteY83-168" fmla="*/ 147 h 763"/>
              <a:gd name="connsiteX84-169" fmla="*/ 688 w 714"/>
              <a:gd name="connsiteY84-170" fmla="*/ 158 h 763"/>
              <a:gd name="connsiteX85-171" fmla="*/ 683 w 714"/>
              <a:gd name="connsiteY85-172" fmla="*/ 168 h 763"/>
              <a:gd name="connsiteX86-173" fmla="*/ 683 w 714"/>
              <a:gd name="connsiteY86-174" fmla="*/ 179 h 763"/>
              <a:gd name="connsiteX87-175" fmla="*/ 683 w 714"/>
              <a:gd name="connsiteY87-176" fmla="*/ 189 h 763"/>
              <a:gd name="connsiteX88-177" fmla="*/ 678 w 714"/>
              <a:gd name="connsiteY88-178" fmla="*/ 205 h 763"/>
              <a:gd name="connsiteX89-179" fmla="*/ 678 w 714"/>
              <a:gd name="connsiteY89-180" fmla="*/ 221 h 763"/>
              <a:gd name="connsiteX90-181" fmla="*/ 678 w 714"/>
              <a:gd name="connsiteY90-182" fmla="*/ 237 h 763"/>
              <a:gd name="connsiteX91-183" fmla="*/ 672 w 714"/>
              <a:gd name="connsiteY91-184" fmla="*/ 252 h 763"/>
              <a:gd name="connsiteX92-185" fmla="*/ 672 w 714"/>
              <a:gd name="connsiteY92-186" fmla="*/ 268 h 763"/>
              <a:gd name="connsiteX93-187" fmla="*/ 672 w 714"/>
              <a:gd name="connsiteY93-188" fmla="*/ 289 h 763"/>
              <a:gd name="connsiteX94-189" fmla="*/ 667 w 714"/>
              <a:gd name="connsiteY94-190" fmla="*/ 331 h 763"/>
              <a:gd name="connsiteX95-191" fmla="*/ 662 w 714"/>
              <a:gd name="connsiteY95-192" fmla="*/ 368 h 763"/>
              <a:gd name="connsiteX96-193" fmla="*/ 662 w 714"/>
              <a:gd name="connsiteY96-194" fmla="*/ 400 h 763"/>
              <a:gd name="connsiteX97-195" fmla="*/ 657 w 714"/>
              <a:gd name="connsiteY97-196" fmla="*/ 431 h 763"/>
              <a:gd name="connsiteX98-197" fmla="*/ 651 w 714"/>
              <a:gd name="connsiteY98-198" fmla="*/ 463 h 763"/>
              <a:gd name="connsiteX99-199" fmla="*/ 651 w 714"/>
              <a:gd name="connsiteY99-200" fmla="*/ 489 h 763"/>
              <a:gd name="connsiteX100-201" fmla="*/ 646 w 714"/>
              <a:gd name="connsiteY100-202" fmla="*/ 510 h 763"/>
              <a:gd name="connsiteX101-203" fmla="*/ 641 w 714"/>
              <a:gd name="connsiteY101-204" fmla="*/ 531 h 763"/>
              <a:gd name="connsiteX102-205" fmla="*/ 635 w 714"/>
              <a:gd name="connsiteY102-206" fmla="*/ 568 h 763"/>
              <a:gd name="connsiteX103-207" fmla="*/ 625 w 714"/>
              <a:gd name="connsiteY103-208" fmla="*/ 605 h 763"/>
              <a:gd name="connsiteX104-209" fmla="*/ 620 w 714"/>
              <a:gd name="connsiteY104-210" fmla="*/ 636 h 763"/>
              <a:gd name="connsiteX105-211" fmla="*/ 609 w 714"/>
              <a:gd name="connsiteY105-212" fmla="*/ 663 h 763"/>
              <a:gd name="connsiteX106-213" fmla="*/ 604 w 714"/>
              <a:gd name="connsiteY106-214" fmla="*/ 689 h 763"/>
              <a:gd name="connsiteX107-215" fmla="*/ 599 w 714"/>
              <a:gd name="connsiteY107-216" fmla="*/ 700 h 763"/>
              <a:gd name="connsiteX108-217" fmla="*/ 593 w 714"/>
              <a:gd name="connsiteY108-218" fmla="*/ 710 h 763"/>
              <a:gd name="connsiteX109-219" fmla="*/ 593 w 714"/>
              <a:gd name="connsiteY109-220" fmla="*/ 721 h 763"/>
              <a:gd name="connsiteX110-221" fmla="*/ 588 w 714"/>
              <a:gd name="connsiteY110-222" fmla="*/ 726 h 763"/>
              <a:gd name="connsiteX111-223" fmla="*/ 583 w 714"/>
              <a:gd name="connsiteY111-224" fmla="*/ 736 h 763"/>
              <a:gd name="connsiteX112-225" fmla="*/ 583 w 714"/>
              <a:gd name="connsiteY112-226" fmla="*/ 742 h 763"/>
              <a:gd name="connsiteX113-227" fmla="*/ 572 w 714"/>
              <a:gd name="connsiteY113-228" fmla="*/ 747 h 763"/>
              <a:gd name="connsiteX114-229" fmla="*/ 567 w 714"/>
              <a:gd name="connsiteY114-230" fmla="*/ 757 h 763"/>
              <a:gd name="connsiteX115-231" fmla="*/ 562 w 714"/>
              <a:gd name="connsiteY115-232" fmla="*/ 757 h 763"/>
              <a:gd name="connsiteX116-233" fmla="*/ 556 w 714"/>
              <a:gd name="connsiteY116-234" fmla="*/ 763 h 763"/>
              <a:gd name="connsiteX117-235" fmla="*/ 551 w 714"/>
              <a:gd name="connsiteY117-236" fmla="*/ 763 h 763"/>
              <a:gd name="connsiteX118-237" fmla="*/ 551 w 714"/>
              <a:gd name="connsiteY118-238" fmla="*/ 757 h 763"/>
              <a:gd name="connsiteX119-239" fmla="*/ 546 w 714"/>
              <a:gd name="connsiteY119-240" fmla="*/ 757 h 763"/>
              <a:gd name="connsiteX120-241" fmla="*/ 546 w 714"/>
              <a:gd name="connsiteY120-242" fmla="*/ 752 h 763"/>
              <a:gd name="connsiteX121-243" fmla="*/ 546 w 714"/>
              <a:gd name="connsiteY121-244" fmla="*/ 747 h 763"/>
              <a:gd name="connsiteX122-245" fmla="*/ 541 w 714"/>
              <a:gd name="connsiteY122-246" fmla="*/ 742 h 763"/>
              <a:gd name="connsiteX123-247" fmla="*/ 541 w 714"/>
              <a:gd name="connsiteY123-248" fmla="*/ 731 h 763"/>
              <a:gd name="connsiteX124-249" fmla="*/ 541 w 714"/>
              <a:gd name="connsiteY124-250" fmla="*/ 721 h 763"/>
              <a:gd name="connsiteX125-251" fmla="*/ 535 w 714"/>
              <a:gd name="connsiteY125-252" fmla="*/ 705 h 763"/>
              <a:gd name="connsiteX126-253" fmla="*/ 530 w 714"/>
              <a:gd name="connsiteY126-254" fmla="*/ 684 h 763"/>
              <a:gd name="connsiteX127-255" fmla="*/ 525 w 714"/>
              <a:gd name="connsiteY127-256" fmla="*/ 668 h 763"/>
              <a:gd name="connsiteX128-257" fmla="*/ 520 w 714"/>
              <a:gd name="connsiteY128-258" fmla="*/ 652 h 763"/>
              <a:gd name="connsiteX129-259" fmla="*/ 514 w 714"/>
              <a:gd name="connsiteY129-260" fmla="*/ 636 h 763"/>
              <a:gd name="connsiteX130-261" fmla="*/ 504 w 714"/>
              <a:gd name="connsiteY130-262" fmla="*/ 626 h 763"/>
              <a:gd name="connsiteX131-263" fmla="*/ 493 w 714"/>
              <a:gd name="connsiteY131-264" fmla="*/ 615 h 763"/>
              <a:gd name="connsiteX132-265" fmla="*/ 488 w 714"/>
              <a:gd name="connsiteY132-266" fmla="*/ 605 h 763"/>
              <a:gd name="connsiteX133-267" fmla="*/ 499 w 714"/>
              <a:gd name="connsiteY133-268" fmla="*/ 610 h 763"/>
              <a:gd name="connsiteX134-269" fmla="*/ 514 w 714"/>
              <a:gd name="connsiteY134-270" fmla="*/ 610 h 763"/>
              <a:gd name="connsiteX135-271" fmla="*/ 525 w 714"/>
              <a:gd name="connsiteY135-272" fmla="*/ 610 h 763"/>
              <a:gd name="connsiteX136-273" fmla="*/ 535 w 714"/>
              <a:gd name="connsiteY136-274" fmla="*/ 610 h 763"/>
              <a:gd name="connsiteX137-275" fmla="*/ 546 w 714"/>
              <a:gd name="connsiteY137-276" fmla="*/ 605 h 763"/>
              <a:gd name="connsiteX138-277" fmla="*/ 551 w 714"/>
              <a:gd name="connsiteY138-278" fmla="*/ 605 h 763"/>
              <a:gd name="connsiteX139-279" fmla="*/ 556 w 714"/>
              <a:gd name="connsiteY139-280" fmla="*/ 600 h 763"/>
              <a:gd name="connsiteX140-281" fmla="*/ 556 w 714"/>
              <a:gd name="connsiteY140-282" fmla="*/ 600 h 763"/>
              <a:gd name="connsiteX141-283" fmla="*/ 562 w 714"/>
              <a:gd name="connsiteY141-284" fmla="*/ 594 h 763"/>
              <a:gd name="connsiteX142-285" fmla="*/ 562 w 714"/>
              <a:gd name="connsiteY142-286" fmla="*/ 584 h 763"/>
              <a:gd name="connsiteX143-287" fmla="*/ 567 w 714"/>
              <a:gd name="connsiteY143-288" fmla="*/ 573 h 763"/>
              <a:gd name="connsiteX144-289" fmla="*/ 567 w 714"/>
              <a:gd name="connsiteY144-290" fmla="*/ 558 h 763"/>
              <a:gd name="connsiteX145-291" fmla="*/ 572 w 714"/>
              <a:gd name="connsiteY145-292" fmla="*/ 537 h 763"/>
              <a:gd name="connsiteX146-293" fmla="*/ 578 w 714"/>
              <a:gd name="connsiteY146-294" fmla="*/ 516 h 763"/>
              <a:gd name="connsiteX147-295" fmla="*/ 578 w 714"/>
              <a:gd name="connsiteY147-296" fmla="*/ 489 h 763"/>
              <a:gd name="connsiteX148-297" fmla="*/ 583 w 714"/>
              <a:gd name="connsiteY148-298" fmla="*/ 458 h 763"/>
              <a:gd name="connsiteX149-299" fmla="*/ 593 w 714"/>
              <a:gd name="connsiteY149-300" fmla="*/ 395 h 763"/>
              <a:gd name="connsiteX150-301" fmla="*/ 599 w 714"/>
              <a:gd name="connsiteY150-302" fmla="*/ 337 h 763"/>
              <a:gd name="connsiteX151-303" fmla="*/ 604 w 714"/>
              <a:gd name="connsiteY151-304" fmla="*/ 274 h 763"/>
              <a:gd name="connsiteX152-305" fmla="*/ 604 w 714"/>
              <a:gd name="connsiteY152-306" fmla="*/ 221 h 763"/>
              <a:gd name="connsiteX153-307" fmla="*/ 604 w 714"/>
              <a:gd name="connsiteY153-308" fmla="*/ 221 h 763"/>
              <a:gd name="connsiteX0-309" fmla="*/ 585 w 695"/>
              <a:gd name="connsiteY0-310" fmla="*/ 221 h 763"/>
              <a:gd name="connsiteX1-311" fmla="*/ 585 w 695"/>
              <a:gd name="connsiteY1-312" fmla="*/ 195 h 763"/>
              <a:gd name="connsiteX2-313" fmla="*/ 585 w 695"/>
              <a:gd name="connsiteY2-314" fmla="*/ 168 h 763"/>
              <a:gd name="connsiteX3-315" fmla="*/ 585 w 695"/>
              <a:gd name="connsiteY3-316" fmla="*/ 147 h 763"/>
              <a:gd name="connsiteX4-317" fmla="*/ 585 w 695"/>
              <a:gd name="connsiteY4-318" fmla="*/ 132 h 763"/>
              <a:gd name="connsiteX5-319" fmla="*/ 585 w 695"/>
              <a:gd name="connsiteY5-320" fmla="*/ 116 h 763"/>
              <a:gd name="connsiteX6-321" fmla="*/ 585 w 695"/>
              <a:gd name="connsiteY6-322" fmla="*/ 105 h 763"/>
              <a:gd name="connsiteX7-323" fmla="*/ 580 w 695"/>
              <a:gd name="connsiteY7-324" fmla="*/ 95 h 763"/>
              <a:gd name="connsiteX8-325" fmla="*/ 580 w 695"/>
              <a:gd name="connsiteY8-326" fmla="*/ 89 h 763"/>
              <a:gd name="connsiteX9-327" fmla="*/ 580 w 695"/>
              <a:gd name="connsiteY9-328" fmla="*/ 84 h 763"/>
              <a:gd name="connsiteX10-329" fmla="*/ 574 w 695"/>
              <a:gd name="connsiteY10-330" fmla="*/ 84 h 763"/>
              <a:gd name="connsiteX11-331" fmla="*/ 569 w 695"/>
              <a:gd name="connsiteY11-332" fmla="*/ 79 h 763"/>
              <a:gd name="connsiteX12-333" fmla="*/ 559 w 695"/>
              <a:gd name="connsiteY12-334" fmla="*/ 79 h 763"/>
              <a:gd name="connsiteX13-335" fmla="*/ 553 w 695"/>
              <a:gd name="connsiteY13-336" fmla="*/ 74 h 763"/>
              <a:gd name="connsiteX14-337" fmla="*/ 537 w 695"/>
              <a:gd name="connsiteY14-338" fmla="*/ 74 h 763"/>
              <a:gd name="connsiteX15-339" fmla="*/ 527 w 695"/>
              <a:gd name="connsiteY15-340" fmla="*/ 74 h 763"/>
              <a:gd name="connsiteX16-341" fmla="*/ 511 w 695"/>
              <a:gd name="connsiteY16-342" fmla="*/ 79 h 763"/>
              <a:gd name="connsiteX17-343" fmla="*/ 480 w 695"/>
              <a:gd name="connsiteY17-344" fmla="*/ 79 h 763"/>
              <a:gd name="connsiteX18-345" fmla="*/ 443 w 695"/>
              <a:gd name="connsiteY18-346" fmla="*/ 84 h 763"/>
              <a:gd name="connsiteX19-347" fmla="*/ 406 w 695"/>
              <a:gd name="connsiteY19-348" fmla="*/ 89 h 763"/>
              <a:gd name="connsiteX20-349" fmla="*/ 369 w 695"/>
              <a:gd name="connsiteY20-350" fmla="*/ 89 h 763"/>
              <a:gd name="connsiteX21-351" fmla="*/ 327 w 695"/>
              <a:gd name="connsiteY21-352" fmla="*/ 95 h 763"/>
              <a:gd name="connsiteX22-353" fmla="*/ 279 w 695"/>
              <a:gd name="connsiteY22-354" fmla="*/ 105 h 763"/>
              <a:gd name="connsiteX23-355" fmla="*/ 253 w 695"/>
              <a:gd name="connsiteY23-356" fmla="*/ 105 h 763"/>
              <a:gd name="connsiteX24-357" fmla="*/ 227 w 695"/>
              <a:gd name="connsiteY24-358" fmla="*/ 110 h 763"/>
              <a:gd name="connsiteX25-359" fmla="*/ 200 w 695"/>
              <a:gd name="connsiteY25-360" fmla="*/ 116 h 763"/>
              <a:gd name="connsiteX26-361" fmla="*/ 174 w 695"/>
              <a:gd name="connsiteY26-362" fmla="*/ 116 h 763"/>
              <a:gd name="connsiteX27-363" fmla="*/ 142 w 695"/>
              <a:gd name="connsiteY27-364" fmla="*/ 121 h 763"/>
              <a:gd name="connsiteX28-365" fmla="*/ 116 w 695"/>
              <a:gd name="connsiteY28-366" fmla="*/ 126 h 763"/>
              <a:gd name="connsiteX29-367" fmla="*/ 90 w 695"/>
              <a:gd name="connsiteY29-368" fmla="*/ 126 h 763"/>
              <a:gd name="connsiteX30-369" fmla="*/ 69 w 695"/>
              <a:gd name="connsiteY30-370" fmla="*/ 132 h 763"/>
              <a:gd name="connsiteX31-371" fmla="*/ 48 w 695"/>
              <a:gd name="connsiteY31-372" fmla="*/ 132 h 763"/>
              <a:gd name="connsiteX32-373" fmla="*/ 21 w 695"/>
              <a:gd name="connsiteY32-374" fmla="*/ 132 h 763"/>
              <a:gd name="connsiteX33-375" fmla="*/ 0 w 695"/>
              <a:gd name="connsiteY33-376" fmla="*/ 100 h 763"/>
              <a:gd name="connsiteX34-377" fmla="*/ 21 w 695"/>
              <a:gd name="connsiteY34-378" fmla="*/ 100 h 763"/>
              <a:gd name="connsiteX35-379" fmla="*/ 37 w 695"/>
              <a:gd name="connsiteY35-380" fmla="*/ 100 h 763"/>
              <a:gd name="connsiteX36-381" fmla="*/ 58 w 695"/>
              <a:gd name="connsiteY36-382" fmla="*/ 95 h 763"/>
              <a:gd name="connsiteX37-383" fmla="*/ 84 w 695"/>
              <a:gd name="connsiteY37-384" fmla="*/ 95 h 763"/>
              <a:gd name="connsiteX38-385" fmla="*/ 106 w 695"/>
              <a:gd name="connsiteY38-386" fmla="*/ 89 h 763"/>
              <a:gd name="connsiteX39-387" fmla="*/ 132 w 695"/>
              <a:gd name="connsiteY39-388" fmla="*/ 84 h 763"/>
              <a:gd name="connsiteX40-389" fmla="*/ 163 w 695"/>
              <a:gd name="connsiteY40-390" fmla="*/ 84 h 763"/>
              <a:gd name="connsiteX41-391" fmla="*/ 221 w 695"/>
              <a:gd name="connsiteY41-392" fmla="*/ 74 h 763"/>
              <a:gd name="connsiteX42-393" fmla="*/ 279 w 695"/>
              <a:gd name="connsiteY42-394" fmla="*/ 63 h 763"/>
              <a:gd name="connsiteX43-395" fmla="*/ 337 w 695"/>
              <a:gd name="connsiteY43-396" fmla="*/ 58 h 763"/>
              <a:gd name="connsiteX44-397" fmla="*/ 395 w 695"/>
              <a:gd name="connsiteY44-398" fmla="*/ 47 h 763"/>
              <a:gd name="connsiteX45-399" fmla="*/ 422 w 695"/>
              <a:gd name="connsiteY45-400" fmla="*/ 42 h 763"/>
              <a:gd name="connsiteX46-401" fmla="*/ 448 w 695"/>
              <a:gd name="connsiteY46-402" fmla="*/ 37 h 763"/>
              <a:gd name="connsiteX47-403" fmla="*/ 474 w 695"/>
              <a:gd name="connsiteY47-404" fmla="*/ 32 h 763"/>
              <a:gd name="connsiteX48-405" fmla="*/ 490 w 695"/>
              <a:gd name="connsiteY48-406" fmla="*/ 32 h 763"/>
              <a:gd name="connsiteX49-407" fmla="*/ 506 w 695"/>
              <a:gd name="connsiteY49-408" fmla="*/ 26 h 763"/>
              <a:gd name="connsiteX50-409" fmla="*/ 522 w 695"/>
              <a:gd name="connsiteY50-410" fmla="*/ 21 h 763"/>
              <a:gd name="connsiteX51-411" fmla="*/ 527 w 695"/>
              <a:gd name="connsiteY51-412" fmla="*/ 21 h 763"/>
              <a:gd name="connsiteX52-413" fmla="*/ 537 w 695"/>
              <a:gd name="connsiteY52-414" fmla="*/ 16 h 763"/>
              <a:gd name="connsiteX53-415" fmla="*/ 543 w 695"/>
              <a:gd name="connsiteY53-416" fmla="*/ 11 h 763"/>
              <a:gd name="connsiteX54-417" fmla="*/ 553 w 695"/>
              <a:gd name="connsiteY54-418" fmla="*/ 5 h 763"/>
              <a:gd name="connsiteX55-419" fmla="*/ 559 w 695"/>
              <a:gd name="connsiteY55-420" fmla="*/ 5 h 763"/>
              <a:gd name="connsiteX56-421" fmla="*/ 569 w 695"/>
              <a:gd name="connsiteY56-422" fmla="*/ 0 h 763"/>
              <a:gd name="connsiteX57-423" fmla="*/ 574 w 695"/>
              <a:gd name="connsiteY57-424" fmla="*/ 5 h 763"/>
              <a:gd name="connsiteX58-425" fmla="*/ 580 w 695"/>
              <a:gd name="connsiteY58-426" fmla="*/ 5 h 763"/>
              <a:gd name="connsiteX59-427" fmla="*/ 585 w 695"/>
              <a:gd name="connsiteY59-428" fmla="*/ 11 h 763"/>
              <a:gd name="connsiteX60-429" fmla="*/ 595 w 695"/>
              <a:gd name="connsiteY60-430" fmla="*/ 16 h 763"/>
              <a:gd name="connsiteX61-431" fmla="*/ 606 w 695"/>
              <a:gd name="connsiteY61-432" fmla="*/ 21 h 763"/>
              <a:gd name="connsiteX62-433" fmla="*/ 616 w 695"/>
              <a:gd name="connsiteY62-434" fmla="*/ 26 h 763"/>
              <a:gd name="connsiteX63-435" fmla="*/ 627 w 695"/>
              <a:gd name="connsiteY63-436" fmla="*/ 32 h 763"/>
              <a:gd name="connsiteX64-437" fmla="*/ 643 w 695"/>
              <a:gd name="connsiteY64-438" fmla="*/ 42 h 763"/>
              <a:gd name="connsiteX65-439" fmla="*/ 653 w 695"/>
              <a:gd name="connsiteY65-440" fmla="*/ 53 h 763"/>
              <a:gd name="connsiteX66-441" fmla="*/ 664 w 695"/>
              <a:gd name="connsiteY66-442" fmla="*/ 58 h 763"/>
              <a:gd name="connsiteX67-443" fmla="*/ 674 w 695"/>
              <a:gd name="connsiteY67-444" fmla="*/ 68 h 763"/>
              <a:gd name="connsiteX68-445" fmla="*/ 685 w 695"/>
              <a:gd name="connsiteY68-446" fmla="*/ 74 h 763"/>
              <a:gd name="connsiteX69-447" fmla="*/ 690 w 695"/>
              <a:gd name="connsiteY69-448" fmla="*/ 79 h 763"/>
              <a:gd name="connsiteX70-449" fmla="*/ 695 w 695"/>
              <a:gd name="connsiteY70-450" fmla="*/ 84 h 763"/>
              <a:gd name="connsiteX71-451" fmla="*/ 695 w 695"/>
              <a:gd name="connsiteY71-452" fmla="*/ 89 h 763"/>
              <a:gd name="connsiteX72-453" fmla="*/ 695 w 695"/>
              <a:gd name="connsiteY72-454" fmla="*/ 95 h 763"/>
              <a:gd name="connsiteX73-455" fmla="*/ 695 w 695"/>
              <a:gd name="connsiteY73-456" fmla="*/ 100 h 763"/>
              <a:gd name="connsiteX74-457" fmla="*/ 695 w 695"/>
              <a:gd name="connsiteY74-458" fmla="*/ 105 h 763"/>
              <a:gd name="connsiteX75-459" fmla="*/ 690 w 695"/>
              <a:gd name="connsiteY75-460" fmla="*/ 110 h 763"/>
              <a:gd name="connsiteX76-461" fmla="*/ 680 w 695"/>
              <a:gd name="connsiteY76-462" fmla="*/ 116 h 763"/>
              <a:gd name="connsiteX77-463" fmla="*/ 680 w 695"/>
              <a:gd name="connsiteY77-464" fmla="*/ 121 h 763"/>
              <a:gd name="connsiteX78-465" fmla="*/ 680 w 695"/>
              <a:gd name="connsiteY78-466" fmla="*/ 121 h 763"/>
              <a:gd name="connsiteX79-467" fmla="*/ 674 w 695"/>
              <a:gd name="connsiteY79-468" fmla="*/ 126 h 763"/>
              <a:gd name="connsiteX80-469" fmla="*/ 674 w 695"/>
              <a:gd name="connsiteY80-470" fmla="*/ 132 h 763"/>
              <a:gd name="connsiteX81-471" fmla="*/ 669 w 695"/>
              <a:gd name="connsiteY81-472" fmla="*/ 142 h 763"/>
              <a:gd name="connsiteX82-473" fmla="*/ 669 w 695"/>
              <a:gd name="connsiteY82-474" fmla="*/ 147 h 763"/>
              <a:gd name="connsiteX83-475" fmla="*/ 669 w 695"/>
              <a:gd name="connsiteY83-476" fmla="*/ 158 h 763"/>
              <a:gd name="connsiteX84-477" fmla="*/ 664 w 695"/>
              <a:gd name="connsiteY84-478" fmla="*/ 168 h 763"/>
              <a:gd name="connsiteX85-479" fmla="*/ 664 w 695"/>
              <a:gd name="connsiteY85-480" fmla="*/ 179 h 763"/>
              <a:gd name="connsiteX86-481" fmla="*/ 664 w 695"/>
              <a:gd name="connsiteY86-482" fmla="*/ 189 h 763"/>
              <a:gd name="connsiteX87-483" fmla="*/ 659 w 695"/>
              <a:gd name="connsiteY87-484" fmla="*/ 205 h 763"/>
              <a:gd name="connsiteX88-485" fmla="*/ 659 w 695"/>
              <a:gd name="connsiteY88-486" fmla="*/ 221 h 763"/>
              <a:gd name="connsiteX89-487" fmla="*/ 659 w 695"/>
              <a:gd name="connsiteY89-488" fmla="*/ 237 h 763"/>
              <a:gd name="connsiteX90-489" fmla="*/ 653 w 695"/>
              <a:gd name="connsiteY90-490" fmla="*/ 252 h 763"/>
              <a:gd name="connsiteX91-491" fmla="*/ 653 w 695"/>
              <a:gd name="connsiteY91-492" fmla="*/ 268 h 763"/>
              <a:gd name="connsiteX92-493" fmla="*/ 653 w 695"/>
              <a:gd name="connsiteY92-494" fmla="*/ 289 h 763"/>
              <a:gd name="connsiteX93-495" fmla="*/ 648 w 695"/>
              <a:gd name="connsiteY93-496" fmla="*/ 331 h 763"/>
              <a:gd name="connsiteX94-497" fmla="*/ 643 w 695"/>
              <a:gd name="connsiteY94-498" fmla="*/ 368 h 763"/>
              <a:gd name="connsiteX95-499" fmla="*/ 643 w 695"/>
              <a:gd name="connsiteY95-500" fmla="*/ 400 h 763"/>
              <a:gd name="connsiteX96-501" fmla="*/ 638 w 695"/>
              <a:gd name="connsiteY96-502" fmla="*/ 431 h 763"/>
              <a:gd name="connsiteX97-503" fmla="*/ 632 w 695"/>
              <a:gd name="connsiteY97-504" fmla="*/ 463 h 763"/>
              <a:gd name="connsiteX98-505" fmla="*/ 632 w 695"/>
              <a:gd name="connsiteY98-506" fmla="*/ 489 h 763"/>
              <a:gd name="connsiteX99-507" fmla="*/ 627 w 695"/>
              <a:gd name="connsiteY99-508" fmla="*/ 510 h 763"/>
              <a:gd name="connsiteX100-509" fmla="*/ 622 w 695"/>
              <a:gd name="connsiteY100-510" fmla="*/ 531 h 763"/>
              <a:gd name="connsiteX101-511" fmla="*/ 616 w 695"/>
              <a:gd name="connsiteY101-512" fmla="*/ 568 h 763"/>
              <a:gd name="connsiteX102-513" fmla="*/ 606 w 695"/>
              <a:gd name="connsiteY102-514" fmla="*/ 605 h 763"/>
              <a:gd name="connsiteX103-515" fmla="*/ 601 w 695"/>
              <a:gd name="connsiteY103-516" fmla="*/ 636 h 763"/>
              <a:gd name="connsiteX104-517" fmla="*/ 590 w 695"/>
              <a:gd name="connsiteY104-518" fmla="*/ 663 h 763"/>
              <a:gd name="connsiteX105-519" fmla="*/ 585 w 695"/>
              <a:gd name="connsiteY105-520" fmla="*/ 689 h 763"/>
              <a:gd name="connsiteX106-521" fmla="*/ 580 w 695"/>
              <a:gd name="connsiteY106-522" fmla="*/ 700 h 763"/>
              <a:gd name="connsiteX107-523" fmla="*/ 574 w 695"/>
              <a:gd name="connsiteY107-524" fmla="*/ 710 h 763"/>
              <a:gd name="connsiteX108-525" fmla="*/ 574 w 695"/>
              <a:gd name="connsiteY108-526" fmla="*/ 721 h 763"/>
              <a:gd name="connsiteX109-527" fmla="*/ 569 w 695"/>
              <a:gd name="connsiteY109-528" fmla="*/ 726 h 763"/>
              <a:gd name="connsiteX110-529" fmla="*/ 564 w 695"/>
              <a:gd name="connsiteY110-530" fmla="*/ 736 h 763"/>
              <a:gd name="connsiteX111-531" fmla="*/ 564 w 695"/>
              <a:gd name="connsiteY111-532" fmla="*/ 742 h 763"/>
              <a:gd name="connsiteX112-533" fmla="*/ 553 w 695"/>
              <a:gd name="connsiteY112-534" fmla="*/ 747 h 763"/>
              <a:gd name="connsiteX113-535" fmla="*/ 548 w 695"/>
              <a:gd name="connsiteY113-536" fmla="*/ 757 h 763"/>
              <a:gd name="connsiteX114-537" fmla="*/ 543 w 695"/>
              <a:gd name="connsiteY114-538" fmla="*/ 757 h 763"/>
              <a:gd name="connsiteX115-539" fmla="*/ 537 w 695"/>
              <a:gd name="connsiteY115-540" fmla="*/ 763 h 763"/>
              <a:gd name="connsiteX116-541" fmla="*/ 532 w 695"/>
              <a:gd name="connsiteY116-542" fmla="*/ 763 h 763"/>
              <a:gd name="connsiteX117-543" fmla="*/ 532 w 695"/>
              <a:gd name="connsiteY117-544" fmla="*/ 757 h 763"/>
              <a:gd name="connsiteX118-545" fmla="*/ 527 w 695"/>
              <a:gd name="connsiteY118-546" fmla="*/ 757 h 763"/>
              <a:gd name="connsiteX119-547" fmla="*/ 527 w 695"/>
              <a:gd name="connsiteY119-548" fmla="*/ 752 h 763"/>
              <a:gd name="connsiteX120-549" fmla="*/ 527 w 695"/>
              <a:gd name="connsiteY120-550" fmla="*/ 747 h 763"/>
              <a:gd name="connsiteX121-551" fmla="*/ 522 w 695"/>
              <a:gd name="connsiteY121-552" fmla="*/ 742 h 763"/>
              <a:gd name="connsiteX122-553" fmla="*/ 522 w 695"/>
              <a:gd name="connsiteY122-554" fmla="*/ 731 h 763"/>
              <a:gd name="connsiteX123-555" fmla="*/ 522 w 695"/>
              <a:gd name="connsiteY123-556" fmla="*/ 721 h 763"/>
              <a:gd name="connsiteX124-557" fmla="*/ 516 w 695"/>
              <a:gd name="connsiteY124-558" fmla="*/ 705 h 763"/>
              <a:gd name="connsiteX125-559" fmla="*/ 511 w 695"/>
              <a:gd name="connsiteY125-560" fmla="*/ 684 h 763"/>
              <a:gd name="connsiteX126-561" fmla="*/ 506 w 695"/>
              <a:gd name="connsiteY126-562" fmla="*/ 668 h 763"/>
              <a:gd name="connsiteX127-563" fmla="*/ 501 w 695"/>
              <a:gd name="connsiteY127-564" fmla="*/ 652 h 763"/>
              <a:gd name="connsiteX128-565" fmla="*/ 495 w 695"/>
              <a:gd name="connsiteY128-566" fmla="*/ 636 h 763"/>
              <a:gd name="connsiteX129-567" fmla="*/ 485 w 695"/>
              <a:gd name="connsiteY129-568" fmla="*/ 626 h 763"/>
              <a:gd name="connsiteX130-569" fmla="*/ 474 w 695"/>
              <a:gd name="connsiteY130-570" fmla="*/ 615 h 763"/>
              <a:gd name="connsiteX131-571" fmla="*/ 469 w 695"/>
              <a:gd name="connsiteY131-572" fmla="*/ 605 h 763"/>
              <a:gd name="connsiteX132-573" fmla="*/ 480 w 695"/>
              <a:gd name="connsiteY132-574" fmla="*/ 610 h 763"/>
              <a:gd name="connsiteX133-575" fmla="*/ 495 w 695"/>
              <a:gd name="connsiteY133-576" fmla="*/ 610 h 763"/>
              <a:gd name="connsiteX134-577" fmla="*/ 506 w 695"/>
              <a:gd name="connsiteY134-578" fmla="*/ 610 h 763"/>
              <a:gd name="connsiteX135-579" fmla="*/ 516 w 695"/>
              <a:gd name="connsiteY135-580" fmla="*/ 610 h 763"/>
              <a:gd name="connsiteX136-581" fmla="*/ 527 w 695"/>
              <a:gd name="connsiteY136-582" fmla="*/ 605 h 763"/>
              <a:gd name="connsiteX137-583" fmla="*/ 532 w 695"/>
              <a:gd name="connsiteY137-584" fmla="*/ 605 h 763"/>
              <a:gd name="connsiteX138-585" fmla="*/ 537 w 695"/>
              <a:gd name="connsiteY138-586" fmla="*/ 600 h 763"/>
              <a:gd name="connsiteX139-587" fmla="*/ 537 w 695"/>
              <a:gd name="connsiteY139-588" fmla="*/ 600 h 763"/>
              <a:gd name="connsiteX140-589" fmla="*/ 543 w 695"/>
              <a:gd name="connsiteY140-590" fmla="*/ 594 h 763"/>
              <a:gd name="connsiteX141-591" fmla="*/ 543 w 695"/>
              <a:gd name="connsiteY141-592" fmla="*/ 584 h 763"/>
              <a:gd name="connsiteX142-593" fmla="*/ 548 w 695"/>
              <a:gd name="connsiteY142-594" fmla="*/ 573 h 763"/>
              <a:gd name="connsiteX143-595" fmla="*/ 548 w 695"/>
              <a:gd name="connsiteY143-596" fmla="*/ 558 h 763"/>
              <a:gd name="connsiteX144-597" fmla="*/ 553 w 695"/>
              <a:gd name="connsiteY144-598" fmla="*/ 537 h 763"/>
              <a:gd name="connsiteX145-599" fmla="*/ 559 w 695"/>
              <a:gd name="connsiteY145-600" fmla="*/ 516 h 763"/>
              <a:gd name="connsiteX146-601" fmla="*/ 559 w 695"/>
              <a:gd name="connsiteY146-602" fmla="*/ 489 h 763"/>
              <a:gd name="connsiteX147-603" fmla="*/ 564 w 695"/>
              <a:gd name="connsiteY147-604" fmla="*/ 458 h 763"/>
              <a:gd name="connsiteX148-605" fmla="*/ 574 w 695"/>
              <a:gd name="connsiteY148-606" fmla="*/ 395 h 763"/>
              <a:gd name="connsiteX149-607" fmla="*/ 580 w 695"/>
              <a:gd name="connsiteY149-608" fmla="*/ 337 h 763"/>
              <a:gd name="connsiteX150-609" fmla="*/ 585 w 695"/>
              <a:gd name="connsiteY150-610" fmla="*/ 274 h 763"/>
              <a:gd name="connsiteX151-611" fmla="*/ 585 w 695"/>
              <a:gd name="connsiteY151-612" fmla="*/ 221 h 763"/>
              <a:gd name="connsiteX152-613" fmla="*/ 585 w 695"/>
              <a:gd name="connsiteY152-614" fmla="*/ 221 h 763"/>
              <a:gd name="connsiteX0-615" fmla="*/ 568 w 678"/>
              <a:gd name="connsiteY0-616" fmla="*/ 221 h 763"/>
              <a:gd name="connsiteX1-617" fmla="*/ 568 w 678"/>
              <a:gd name="connsiteY1-618" fmla="*/ 195 h 763"/>
              <a:gd name="connsiteX2-619" fmla="*/ 568 w 678"/>
              <a:gd name="connsiteY2-620" fmla="*/ 168 h 763"/>
              <a:gd name="connsiteX3-621" fmla="*/ 568 w 678"/>
              <a:gd name="connsiteY3-622" fmla="*/ 147 h 763"/>
              <a:gd name="connsiteX4-623" fmla="*/ 568 w 678"/>
              <a:gd name="connsiteY4-624" fmla="*/ 132 h 763"/>
              <a:gd name="connsiteX5-625" fmla="*/ 568 w 678"/>
              <a:gd name="connsiteY5-626" fmla="*/ 116 h 763"/>
              <a:gd name="connsiteX6-627" fmla="*/ 568 w 678"/>
              <a:gd name="connsiteY6-628" fmla="*/ 105 h 763"/>
              <a:gd name="connsiteX7-629" fmla="*/ 563 w 678"/>
              <a:gd name="connsiteY7-630" fmla="*/ 95 h 763"/>
              <a:gd name="connsiteX8-631" fmla="*/ 563 w 678"/>
              <a:gd name="connsiteY8-632" fmla="*/ 89 h 763"/>
              <a:gd name="connsiteX9-633" fmla="*/ 563 w 678"/>
              <a:gd name="connsiteY9-634" fmla="*/ 84 h 763"/>
              <a:gd name="connsiteX10-635" fmla="*/ 557 w 678"/>
              <a:gd name="connsiteY10-636" fmla="*/ 84 h 763"/>
              <a:gd name="connsiteX11-637" fmla="*/ 552 w 678"/>
              <a:gd name="connsiteY11-638" fmla="*/ 79 h 763"/>
              <a:gd name="connsiteX12-639" fmla="*/ 542 w 678"/>
              <a:gd name="connsiteY12-640" fmla="*/ 79 h 763"/>
              <a:gd name="connsiteX13-641" fmla="*/ 536 w 678"/>
              <a:gd name="connsiteY13-642" fmla="*/ 74 h 763"/>
              <a:gd name="connsiteX14-643" fmla="*/ 520 w 678"/>
              <a:gd name="connsiteY14-644" fmla="*/ 74 h 763"/>
              <a:gd name="connsiteX15-645" fmla="*/ 510 w 678"/>
              <a:gd name="connsiteY15-646" fmla="*/ 74 h 763"/>
              <a:gd name="connsiteX16-647" fmla="*/ 494 w 678"/>
              <a:gd name="connsiteY16-648" fmla="*/ 79 h 763"/>
              <a:gd name="connsiteX17-649" fmla="*/ 463 w 678"/>
              <a:gd name="connsiteY17-650" fmla="*/ 79 h 763"/>
              <a:gd name="connsiteX18-651" fmla="*/ 426 w 678"/>
              <a:gd name="connsiteY18-652" fmla="*/ 84 h 763"/>
              <a:gd name="connsiteX19-653" fmla="*/ 389 w 678"/>
              <a:gd name="connsiteY19-654" fmla="*/ 89 h 763"/>
              <a:gd name="connsiteX20-655" fmla="*/ 352 w 678"/>
              <a:gd name="connsiteY20-656" fmla="*/ 89 h 763"/>
              <a:gd name="connsiteX21-657" fmla="*/ 310 w 678"/>
              <a:gd name="connsiteY21-658" fmla="*/ 95 h 763"/>
              <a:gd name="connsiteX22-659" fmla="*/ 262 w 678"/>
              <a:gd name="connsiteY22-660" fmla="*/ 105 h 763"/>
              <a:gd name="connsiteX23-661" fmla="*/ 236 w 678"/>
              <a:gd name="connsiteY23-662" fmla="*/ 105 h 763"/>
              <a:gd name="connsiteX24-663" fmla="*/ 210 w 678"/>
              <a:gd name="connsiteY24-664" fmla="*/ 110 h 763"/>
              <a:gd name="connsiteX25-665" fmla="*/ 183 w 678"/>
              <a:gd name="connsiteY25-666" fmla="*/ 116 h 763"/>
              <a:gd name="connsiteX26-667" fmla="*/ 157 w 678"/>
              <a:gd name="connsiteY26-668" fmla="*/ 116 h 763"/>
              <a:gd name="connsiteX27-669" fmla="*/ 125 w 678"/>
              <a:gd name="connsiteY27-670" fmla="*/ 121 h 763"/>
              <a:gd name="connsiteX28-671" fmla="*/ 99 w 678"/>
              <a:gd name="connsiteY28-672" fmla="*/ 126 h 763"/>
              <a:gd name="connsiteX29-673" fmla="*/ 73 w 678"/>
              <a:gd name="connsiteY29-674" fmla="*/ 126 h 763"/>
              <a:gd name="connsiteX30-675" fmla="*/ 52 w 678"/>
              <a:gd name="connsiteY30-676" fmla="*/ 132 h 763"/>
              <a:gd name="connsiteX31-677" fmla="*/ 31 w 678"/>
              <a:gd name="connsiteY31-678" fmla="*/ 132 h 763"/>
              <a:gd name="connsiteX32-679" fmla="*/ 4 w 678"/>
              <a:gd name="connsiteY32-680" fmla="*/ 132 h 763"/>
              <a:gd name="connsiteX33-681" fmla="*/ 4 w 678"/>
              <a:gd name="connsiteY33-682" fmla="*/ 100 h 763"/>
              <a:gd name="connsiteX34-683" fmla="*/ 20 w 678"/>
              <a:gd name="connsiteY34-684" fmla="*/ 100 h 763"/>
              <a:gd name="connsiteX35-685" fmla="*/ 41 w 678"/>
              <a:gd name="connsiteY35-686" fmla="*/ 95 h 763"/>
              <a:gd name="connsiteX36-687" fmla="*/ 67 w 678"/>
              <a:gd name="connsiteY36-688" fmla="*/ 95 h 763"/>
              <a:gd name="connsiteX37-689" fmla="*/ 89 w 678"/>
              <a:gd name="connsiteY37-690" fmla="*/ 89 h 763"/>
              <a:gd name="connsiteX38-691" fmla="*/ 115 w 678"/>
              <a:gd name="connsiteY38-692" fmla="*/ 84 h 763"/>
              <a:gd name="connsiteX39-693" fmla="*/ 146 w 678"/>
              <a:gd name="connsiteY39-694" fmla="*/ 84 h 763"/>
              <a:gd name="connsiteX40-695" fmla="*/ 204 w 678"/>
              <a:gd name="connsiteY40-696" fmla="*/ 74 h 763"/>
              <a:gd name="connsiteX41-697" fmla="*/ 262 w 678"/>
              <a:gd name="connsiteY41-698" fmla="*/ 63 h 763"/>
              <a:gd name="connsiteX42-699" fmla="*/ 320 w 678"/>
              <a:gd name="connsiteY42-700" fmla="*/ 58 h 763"/>
              <a:gd name="connsiteX43-701" fmla="*/ 378 w 678"/>
              <a:gd name="connsiteY43-702" fmla="*/ 47 h 763"/>
              <a:gd name="connsiteX44-703" fmla="*/ 405 w 678"/>
              <a:gd name="connsiteY44-704" fmla="*/ 42 h 763"/>
              <a:gd name="connsiteX45-705" fmla="*/ 431 w 678"/>
              <a:gd name="connsiteY45-706" fmla="*/ 37 h 763"/>
              <a:gd name="connsiteX46-707" fmla="*/ 457 w 678"/>
              <a:gd name="connsiteY46-708" fmla="*/ 32 h 763"/>
              <a:gd name="connsiteX47-709" fmla="*/ 473 w 678"/>
              <a:gd name="connsiteY47-710" fmla="*/ 32 h 763"/>
              <a:gd name="connsiteX48-711" fmla="*/ 489 w 678"/>
              <a:gd name="connsiteY48-712" fmla="*/ 26 h 763"/>
              <a:gd name="connsiteX49-713" fmla="*/ 505 w 678"/>
              <a:gd name="connsiteY49-714" fmla="*/ 21 h 763"/>
              <a:gd name="connsiteX50-715" fmla="*/ 510 w 678"/>
              <a:gd name="connsiteY50-716" fmla="*/ 21 h 763"/>
              <a:gd name="connsiteX51-717" fmla="*/ 520 w 678"/>
              <a:gd name="connsiteY51-718" fmla="*/ 16 h 763"/>
              <a:gd name="connsiteX52-719" fmla="*/ 526 w 678"/>
              <a:gd name="connsiteY52-720" fmla="*/ 11 h 763"/>
              <a:gd name="connsiteX53-721" fmla="*/ 536 w 678"/>
              <a:gd name="connsiteY53-722" fmla="*/ 5 h 763"/>
              <a:gd name="connsiteX54-723" fmla="*/ 542 w 678"/>
              <a:gd name="connsiteY54-724" fmla="*/ 5 h 763"/>
              <a:gd name="connsiteX55-725" fmla="*/ 552 w 678"/>
              <a:gd name="connsiteY55-726" fmla="*/ 0 h 763"/>
              <a:gd name="connsiteX56-727" fmla="*/ 557 w 678"/>
              <a:gd name="connsiteY56-728" fmla="*/ 5 h 763"/>
              <a:gd name="connsiteX57-729" fmla="*/ 563 w 678"/>
              <a:gd name="connsiteY57-730" fmla="*/ 5 h 763"/>
              <a:gd name="connsiteX58-731" fmla="*/ 568 w 678"/>
              <a:gd name="connsiteY58-732" fmla="*/ 11 h 763"/>
              <a:gd name="connsiteX59-733" fmla="*/ 578 w 678"/>
              <a:gd name="connsiteY59-734" fmla="*/ 16 h 763"/>
              <a:gd name="connsiteX60-735" fmla="*/ 589 w 678"/>
              <a:gd name="connsiteY60-736" fmla="*/ 21 h 763"/>
              <a:gd name="connsiteX61-737" fmla="*/ 599 w 678"/>
              <a:gd name="connsiteY61-738" fmla="*/ 26 h 763"/>
              <a:gd name="connsiteX62-739" fmla="*/ 610 w 678"/>
              <a:gd name="connsiteY62-740" fmla="*/ 32 h 763"/>
              <a:gd name="connsiteX63-741" fmla="*/ 626 w 678"/>
              <a:gd name="connsiteY63-742" fmla="*/ 42 h 763"/>
              <a:gd name="connsiteX64-743" fmla="*/ 636 w 678"/>
              <a:gd name="connsiteY64-744" fmla="*/ 53 h 763"/>
              <a:gd name="connsiteX65-745" fmla="*/ 647 w 678"/>
              <a:gd name="connsiteY65-746" fmla="*/ 58 h 763"/>
              <a:gd name="connsiteX66-747" fmla="*/ 657 w 678"/>
              <a:gd name="connsiteY66-748" fmla="*/ 68 h 763"/>
              <a:gd name="connsiteX67-749" fmla="*/ 668 w 678"/>
              <a:gd name="connsiteY67-750" fmla="*/ 74 h 763"/>
              <a:gd name="connsiteX68-751" fmla="*/ 673 w 678"/>
              <a:gd name="connsiteY68-752" fmla="*/ 79 h 763"/>
              <a:gd name="connsiteX69-753" fmla="*/ 678 w 678"/>
              <a:gd name="connsiteY69-754" fmla="*/ 84 h 763"/>
              <a:gd name="connsiteX70-755" fmla="*/ 678 w 678"/>
              <a:gd name="connsiteY70-756" fmla="*/ 89 h 763"/>
              <a:gd name="connsiteX71-757" fmla="*/ 678 w 678"/>
              <a:gd name="connsiteY71-758" fmla="*/ 95 h 763"/>
              <a:gd name="connsiteX72-759" fmla="*/ 678 w 678"/>
              <a:gd name="connsiteY72-760" fmla="*/ 100 h 763"/>
              <a:gd name="connsiteX73-761" fmla="*/ 678 w 678"/>
              <a:gd name="connsiteY73-762" fmla="*/ 105 h 763"/>
              <a:gd name="connsiteX74-763" fmla="*/ 673 w 678"/>
              <a:gd name="connsiteY74-764" fmla="*/ 110 h 763"/>
              <a:gd name="connsiteX75-765" fmla="*/ 663 w 678"/>
              <a:gd name="connsiteY75-766" fmla="*/ 116 h 763"/>
              <a:gd name="connsiteX76-767" fmla="*/ 663 w 678"/>
              <a:gd name="connsiteY76-768" fmla="*/ 121 h 763"/>
              <a:gd name="connsiteX77-769" fmla="*/ 663 w 678"/>
              <a:gd name="connsiteY77-770" fmla="*/ 121 h 763"/>
              <a:gd name="connsiteX78-771" fmla="*/ 657 w 678"/>
              <a:gd name="connsiteY78-772" fmla="*/ 126 h 763"/>
              <a:gd name="connsiteX79-773" fmla="*/ 657 w 678"/>
              <a:gd name="connsiteY79-774" fmla="*/ 132 h 763"/>
              <a:gd name="connsiteX80-775" fmla="*/ 652 w 678"/>
              <a:gd name="connsiteY80-776" fmla="*/ 142 h 763"/>
              <a:gd name="connsiteX81-777" fmla="*/ 652 w 678"/>
              <a:gd name="connsiteY81-778" fmla="*/ 147 h 763"/>
              <a:gd name="connsiteX82-779" fmla="*/ 652 w 678"/>
              <a:gd name="connsiteY82-780" fmla="*/ 158 h 763"/>
              <a:gd name="connsiteX83-781" fmla="*/ 647 w 678"/>
              <a:gd name="connsiteY83-782" fmla="*/ 168 h 763"/>
              <a:gd name="connsiteX84-783" fmla="*/ 647 w 678"/>
              <a:gd name="connsiteY84-784" fmla="*/ 179 h 763"/>
              <a:gd name="connsiteX85-785" fmla="*/ 647 w 678"/>
              <a:gd name="connsiteY85-786" fmla="*/ 189 h 763"/>
              <a:gd name="connsiteX86-787" fmla="*/ 642 w 678"/>
              <a:gd name="connsiteY86-788" fmla="*/ 205 h 763"/>
              <a:gd name="connsiteX87-789" fmla="*/ 642 w 678"/>
              <a:gd name="connsiteY87-790" fmla="*/ 221 h 763"/>
              <a:gd name="connsiteX88-791" fmla="*/ 642 w 678"/>
              <a:gd name="connsiteY88-792" fmla="*/ 237 h 763"/>
              <a:gd name="connsiteX89-793" fmla="*/ 636 w 678"/>
              <a:gd name="connsiteY89-794" fmla="*/ 252 h 763"/>
              <a:gd name="connsiteX90-795" fmla="*/ 636 w 678"/>
              <a:gd name="connsiteY90-796" fmla="*/ 268 h 763"/>
              <a:gd name="connsiteX91-797" fmla="*/ 636 w 678"/>
              <a:gd name="connsiteY91-798" fmla="*/ 289 h 763"/>
              <a:gd name="connsiteX92-799" fmla="*/ 631 w 678"/>
              <a:gd name="connsiteY92-800" fmla="*/ 331 h 763"/>
              <a:gd name="connsiteX93-801" fmla="*/ 626 w 678"/>
              <a:gd name="connsiteY93-802" fmla="*/ 368 h 763"/>
              <a:gd name="connsiteX94-803" fmla="*/ 626 w 678"/>
              <a:gd name="connsiteY94-804" fmla="*/ 400 h 763"/>
              <a:gd name="connsiteX95-805" fmla="*/ 621 w 678"/>
              <a:gd name="connsiteY95-806" fmla="*/ 431 h 763"/>
              <a:gd name="connsiteX96-807" fmla="*/ 615 w 678"/>
              <a:gd name="connsiteY96-808" fmla="*/ 463 h 763"/>
              <a:gd name="connsiteX97-809" fmla="*/ 615 w 678"/>
              <a:gd name="connsiteY97-810" fmla="*/ 489 h 763"/>
              <a:gd name="connsiteX98-811" fmla="*/ 610 w 678"/>
              <a:gd name="connsiteY98-812" fmla="*/ 510 h 763"/>
              <a:gd name="connsiteX99-813" fmla="*/ 605 w 678"/>
              <a:gd name="connsiteY99-814" fmla="*/ 531 h 763"/>
              <a:gd name="connsiteX100-815" fmla="*/ 599 w 678"/>
              <a:gd name="connsiteY100-816" fmla="*/ 568 h 763"/>
              <a:gd name="connsiteX101-817" fmla="*/ 589 w 678"/>
              <a:gd name="connsiteY101-818" fmla="*/ 605 h 763"/>
              <a:gd name="connsiteX102-819" fmla="*/ 584 w 678"/>
              <a:gd name="connsiteY102-820" fmla="*/ 636 h 763"/>
              <a:gd name="connsiteX103-821" fmla="*/ 573 w 678"/>
              <a:gd name="connsiteY103-822" fmla="*/ 663 h 763"/>
              <a:gd name="connsiteX104-823" fmla="*/ 568 w 678"/>
              <a:gd name="connsiteY104-824" fmla="*/ 689 h 763"/>
              <a:gd name="connsiteX105-825" fmla="*/ 563 w 678"/>
              <a:gd name="connsiteY105-826" fmla="*/ 700 h 763"/>
              <a:gd name="connsiteX106-827" fmla="*/ 557 w 678"/>
              <a:gd name="connsiteY106-828" fmla="*/ 710 h 763"/>
              <a:gd name="connsiteX107-829" fmla="*/ 557 w 678"/>
              <a:gd name="connsiteY107-830" fmla="*/ 721 h 763"/>
              <a:gd name="connsiteX108-831" fmla="*/ 552 w 678"/>
              <a:gd name="connsiteY108-832" fmla="*/ 726 h 763"/>
              <a:gd name="connsiteX109-833" fmla="*/ 547 w 678"/>
              <a:gd name="connsiteY109-834" fmla="*/ 736 h 763"/>
              <a:gd name="connsiteX110-835" fmla="*/ 547 w 678"/>
              <a:gd name="connsiteY110-836" fmla="*/ 742 h 763"/>
              <a:gd name="connsiteX111-837" fmla="*/ 536 w 678"/>
              <a:gd name="connsiteY111-838" fmla="*/ 747 h 763"/>
              <a:gd name="connsiteX112-839" fmla="*/ 531 w 678"/>
              <a:gd name="connsiteY112-840" fmla="*/ 757 h 763"/>
              <a:gd name="connsiteX113-841" fmla="*/ 526 w 678"/>
              <a:gd name="connsiteY113-842" fmla="*/ 757 h 763"/>
              <a:gd name="connsiteX114-843" fmla="*/ 520 w 678"/>
              <a:gd name="connsiteY114-844" fmla="*/ 763 h 763"/>
              <a:gd name="connsiteX115-845" fmla="*/ 515 w 678"/>
              <a:gd name="connsiteY115-846" fmla="*/ 763 h 763"/>
              <a:gd name="connsiteX116-847" fmla="*/ 515 w 678"/>
              <a:gd name="connsiteY116-848" fmla="*/ 757 h 763"/>
              <a:gd name="connsiteX117-849" fmla="*/ 510 w 678"/>
              <a:gd name="connsiteY117-850" fmla="*/ 757 h 763"/>
              <a:gd name="connsiteX118-851" fmla="*/ 510 w 678"/>
              <a:gd name="connsiteY118-852" fmla="*/ 752 h 763"/>
              <a:gd name="connsiteX119-853" fmla="*/ 510 w 678"/>
              <a:gd name="connsiteY119-854" fmla="*/ 747 h 763"/>
              <a:gd name="connsiteX120-855" fmla="*/ 505 w 678"/>
              <a:gd name="connsiteY120-856" fmla="*/ 742 h 763"/>
              <a:gd name="connsiteX121-857" fmla="*/ 505 w 678"/>
              <a:gd name="connsiteY121-858" fmla="*/ 731 h 763"/>
              <a:gd name="connsiteX122-859" fmla="*/ 505 w 678"/>
              <a:gd name="connsiteY122-860" fmla="*/ 721 h 763"/>
              <a:gd name="connsiteX123-861" fmla="*/ 499 w 678"/>
              <a:gd name="connsiteY123-862" fmla="*/ 705 h 763"/>
              <a:gd name="connsiteX124-863" fmla="*/ 494 w 678"/>
              <a:gd name="connsiteY124-864" fmla="*/ 684 h 763"/>
              <a:gd name="connsiteX125-865" fmla="*/ 489 w 678"/>
              <a:gd name="connsiteY125-866" fmla="*/ 668 h 763"/>
              <a:gd name="connsiteX126-867" fmla="*/ 484 w 678"/>
              <a:gd name="connsiteY126-868" fmla="*/ 652 h 763"/>
              <a:gd name="connsiteX127-869" fmla="*/ 478 w 678"/>
              <a:gd name="connsiteY127-870" fmla="*/ 636 h 763"/>
              <a:gd name="connsiteX128-871" fmla="*/ 468 w 678"/>
              <a:gd name="connsiteY128-872" fmla="*/ 626 h 763"/>
              <a:gd name="connsiteX129-873" fmla="*/ 457 w 678"/>
              <a:gd name="connsiteY129-874" fmla="*/ 615 h 763"/>
              <a:gd name="connsiteX130-875" fmla="*/ 452 w 678"/>
              <a:gd name="connsiteY130-876" fmla="*/ 605 h 763"/>
              <a:gd name="connsiteX131-877" fmla="*/ 463 w 678"/>
              <a:gd name="connsiteY131-878" fmla="*/ 610 h 763"/>
              <a:gd name="connsiteX132-879" fmla="*/ 478 w 678"/>
              <a:gd name="connsiteY132-880" fmla="*/ 610 h 763"/>
              <a:gd name="connsiteX133-881" fmla="*/ 489 w 678"/>
              <a:gd name="connsiteY133-882" fmla="*/ 610 h 763"/>
              <a:gd name="connsiteX134-883" fmla="*/ 499 w 678"/>
              <a:gd name="connsiteY134-884" fmla="*/ 610 h 763"/>
              <a:gd name="connsiteX135-885" fmla="*/ 510 w 678"/>
              <a:gd name="connsiteY135-886" fmla="*/ 605 h 763"/>
              <a:gd name="connsiteX136-887" fmla="*/ 515 w 678"/>
              <a:gd name="connsiteY136-888" fmla="*/ 605 h 763"/>
              <a:gd name="connsiteX137-889" fmla="*/ 520 w 678"/>
              <a:gd name="connsiteY137-890" fmla="*/ 600 h 763"/>
              <a:gd name="connsiteX138-891" fmla="*/ 520 w 678"/>
              <a:gd name="connsiteY138-892" fmla="*/ 600 h 763"/>
              <a:gd name="connsiteX139-893" fmla="*/ 526 w 678"/>
              <a:gd name="connsiteY139-894" fmla="*/ 594 h 763"/>
              <a:gd name="connsiteX140-895" fmla="*/ 526 w 678"/>
              <a:gd name="connsiteY140-896" fmla="*/ 584 h 763"/>
              <a:gd name="connsiteX141-897" fmla="*/ 531 w 678"/>
              <a:gd name="connsiteY141-898" fmla="*/ 573 h 763"/>
              <a:gd name="connsiteX142-899" fmla="*/ 531 w 678"/>
              <a:gd name="connsiteY142-900" fmla="*/ 558 h 763"/>
              <a:gd name="connsiteX143-901" fmla="*/ 536 w 678"/>
              <a:gd name="connsiteY143-902" fmla="*/ 537 h 763"/>
              <a:gd name="connsiteX144-903" fmla="*/ 542 w 678"/>
              <a:gd name="connsiteY144-904" fmla="*/ 516 h 763"/>
              <a:gd name="connsiteX145-905" fmla="*/ 542 w 678"/>
              <a:gd name="connsiteY145-906" fmla="*/ 489 h 763"/>
              <a:gd name="connsiteX146-907" fmla="*/ 547 w 678"/>
              <a:gd name="connsiteY146-908" fmla="*/ 458 h 763"/>
              <a:gd name="connsiteX147-909" fmla="*/ 557 w 678"/>
              <a:gd name="connsiteY147-910" fmla="*/ 395 h 763"/>
              <a:gd name="connsiteX148-911" fmla="*/ 563 w 678"/>
              <a:gd name="connsiteY148-912" fmla="*/ 337 h 763"/>
              <a:gd name="connsiteX149-913" fmla="*/ 568 w 678"/>
              <a:gd name="connsiteY149-914" fmla="*/ 274 h 763"/>
              <a:gd name="connsiteX150-915" fmla="*/ 568 w 678"/>
              <a:gd name="connsiteY150-916" fmla="*/ 221 h 763"/>
              <a:gd name="connsiteX151-917" fmla="*/ 568 w 678"/>
              <a:gd name="connsiteY151-918" fmla="*/ 221 h 763"/>
              <a:gd name="connsiteX0-919" fmla="*/ 564 w 674"/>
              <a:gd name="connsiteY0-920" fmla="*/ 221 h 763"/>
              <a:gd name="connsiteX1-921" fmla="*/ 564 w 674"/>
              <a:gd name="connsiteY1-922" fmla="*/ 195 h 763"/>
              <a:gd name="connsiteX2-923" fmla="*/ 564 w 674"/>
              <a:gd name="connsiteY2-924" fmla="*/ 168 h 763"/>
              <a:gd name="connsiteX3-925" fmla="*/ 564 w 674"/>
              <a:gd name="connsiteY3-926" fmla="*/ 147 h 763"/>
              <a:gd name="connsiteX4-927" fmla="*/ 564 w 674"/>
              <a:gd name="connsiteY4-928" fmla="*/ 132 h 763"/>
              <a:gd name="connsiteX5-929" fmla="*/ 564 w 674"/>
              <a:gd name="connsiteY5-930" fmla="*/ 116 h 763"/>
              <a:gd name="connsiteX6-931" fmla="*/ 564 w 674"/>
              <a:gd name="connsiteY6-932" fmla="*/ 105 h 763"/>
              <a:gd name="connsiteX7-933" fmla="*/ 559 w 674"/>
              <a:gd name="connsiteY7-934" fmla="*/ 95 h 763"/>
              <a:gd name="connsiteX8-935" fmla="*/ 559 w 674"/>
              <a:gd name="connsiteY8-936" fmla="*/ 89 h 763"/>
              <a:gd name="connsiteX9-937" fmla="*/ 559 w 674"/>
              <a:gd name="connsiteY9-938" fmla="*/ 84 h 763"/>
              <a:gd name="connsiteX10-939" fmla="*/ 553 w 674"/>
              <a:gd name="connsiteY10-940" fmla="*/ 84 h 763"/>
              <a:gd name="connsiteX11-941" fmla="*/ 548 w 674"/>
              <a:gd name="connsiteY11-942" fmla="*/ 79 h 763"/>
              <a:gd name="connsiteX12-943" fmla="*/ 538 w 674"/>
              <a:gd name="connsiteY12-944" fmla="*/ 79 h 763"/>
              <a:gd name="connsiteX13-945" fmla="*/ 532 w 674"/>
              <a:gd name="connsiteY13-946" fmla="*/ 74 h 763"/>
              <a:gd name="connsiteX14-947" fmla="*/ 516 w 674"/>
              <a:gd name="connsiteY14-948" fmla="*/ 74 h 763"/>
              <a:gd name="connsiteX15-949" fmla="*/ 506 w 674"/>
              <a:gd name="connsiteY15-950" fmla="*/ 74 h 763"/>
              <a:gd name="connsiteX16-951" fmla="*/ 490 w 674"/>
              <a:gd name="connsiteY16-952" fmla="*/ 79 h 763"/>
              <a:gd name="connsiteX17-953" fmla="*/ 459 w 674"/>
              <a:gd name="connsiteY17-954" fmla="*/ 79 h 763"/>
              <a:gd name="connsiteX18-955" fmla="*/ 422 w 674"/>
              <a:gd name="connsiteY18-956" fmla="*/ 84 h 763"/>
              <a:gd name="connsiteX19-957" fmla="*/ 385 w 674"/>
              <a:gd name="connsiteY19-958" fmla="*/ 89 h 763"/>
              <a:gd name="connsiteX20-959" fmla="*/ 348 w 674"/>
              <a:gd name="connsiteY20-960" fmla="*/ 89 h 763"/>
              <a:gd name="connsiteX21-961" fmla="*/ 306 w 674"/>
              <a:gd name="connsiteY21-962" fmla="*/ 95 h 763"/>
              <a:gd name="connsiteX22-963" fmla="*/ 258 w 674"/>
              <a:gd name="connsiteY22-964" fmla="*/ 105 h 763"/>
              <a:gd name="connsiteX23-965" fmla="*/ 232 w 674"/>
              <a:gd name="connsiteY23-966" fmla="*/ 105 h 763"/>
              <a:gd name="connsiteX24-967" fmla="*/ 206 w 674"/>
              <a:gd name="connsiteY24-968" fmla="*/ 110 h 763"/>
              <a:gd name="connsiteX25-969" fmla="*/ 179 w 674"/>
              <a:gd name="connsiteY25-970" fmla="*/ 116 h 763"/>
              <a:gd name="connsiteX26-971" fmla="*/ 153 w 674"/>
              <a:gd name="connsiteY26-972" fmla="*/ 116 h 763"/>
              <a:gd name="connsiteX27-973" fmla="*/ 121 w 674"/>
              <a:gd name="connsiteY27-974" fmla="*/ 121 h 763"/>
              <a:gd name="connsiteX28-975" fmla="*/ 95 w 674"/>
              <a:gd name="connsiteY28-976" fmla="*/ 126 h 763"/>
              <a:gd name="connsiteX29-977" fmla="*/ 69 w 674"/>
              <a:gd name="connsiteY29-978" fmla="*/ 126 h 763"/>
              <a:gd name="connsiteX30-979" fmla="*/ 48 w 674"/>
              <a:gd name="connsiteY30-980" fmla="*/ 132 h 763"/>
              <a:gd name="connsiteX31-981" fmla="*/ 27 w 674"/>
              <a:gd name="connsiteY31-982" fmla="*/ 132 h 763"/>
              <a:gd name="connsiteX32-983" fmla="*/ 0 w 674"/>
              <a:gd name="connsiteY32-984" fmla="*/ 100 h 763"/>
              <a:gd name="connsiteX33-985" fmla="*/ 16 w 674"/>
              <a:gd name="connsiteY33-986" fmla="*/ 100 h 763"/>
              <a:gd name="connsiteX34-987" fmla="*/ 37 w 674"/>
              <a:gd name="connsiteY34-988" fmla="*/ 95 h 763"/>
              <a:gd name="connsiteX35-989" fmla="*/ 63 w 674"/>
              <a:gd name="connsiteY35-990" fmla="*/ 95 h 763"/>
              <a:gd name="connsiteX36-991" fmla="*/ 85 w 674"/>
              <a:gd name="connsiteY36-992" fmla="*/ 89 h 763"/>
              <a:gd name="connsiteX37-993" fmla="*/ 111 w 674"/>
              <a:gd name="connsiteY37-994" fmla="*/ 84 h 763"/>
              <a:gd name="connsiteX38-995" fmla="*/ 142 w 674"/>
              <a:gd name="connsiteY38-996" fmla="*/ 84 h 763"/>
              <a:gd name="connsiteX39-997" fmla="*/ 200 w 674"/>
              <a:gd name="connsiteY39-998" fmla="*/ 74 h 763"/>
              <a:gd name="connsiteX40-999" fmla="*/ 258 w 674"/>
              <a:gd name="connsiteY40-1000" fmla="*/ 63 h 763"/>
              <a:gd name="connsiteX41-1001" fmla="*/ 316 w 674"/>
              <a:gd name="connsiteY41-1002" fmla="*/ 58 h 763"/>
              <a:gd name="connsiteX42-1003" fmla="*/ 374 w 674"/>
              <a:gd name="connsiteY42-1004" fmla="*/ 47 h 763"/>
              <a:gd name="connsiteX43-1005" fmla="*/ 401 w 674"/>
              <a:gd name="connsiteY43-1006" fmla="*/ 42 h 763"/>
              <a:gd name="connsiteX44-1007" fmla="*/ 427 w 674"/>
              <a:gd name="connsiteY44-1008" fmla="*/ 37 h 763"/>
              <a:gd name="connsiteX45-1009" fmla="*/ 453 w 674"/>
              <a:gd name="connsiteY45-1010" fmla="*/ 32 h 763"/>
              <a:gd name="connsiteX46-1011" fmla="*/ 469 w 674"/>
              <a:gd name="connsiteY46-1012" fmla="*/ 32 h 763"/>
              <a:gd name="connsiteX47-1013" fmla="*/ 485 w 674"/>
              <a:gd name="connsiteY47-1014" fmla="*/ 26 h 763"/>
              <a:gd name="connsiteX48-1015" fmla="*/ 501 w 674"/>
              <a:gd name="connsiteY48-1016" fmla="*/ 21 h 763"/>
              <a:gd name="connsiteX49-1017" fmla="*/ 506 w 674"/>
              <a:gd name="connsiteY49-1018" fmla="*/ 21 h 763"/>
              <a:gd name="connsiteX50-1019" fmla="*/ 516 w 674"/>
              <a:gd name="connsiteY50-1020" fmla="*/ 16 h 763"/>
              <a:gd name="connsiteX51-1021" fmla="*/ 522 w 674"/>
              <a:gd name="connsiteY51-1022" fmla="*/ 11 h 763"/>
              <a:gd name="connsiteX52-1023" fmla="*/ 532 w 674"/>
              <a:gd name="connsiteY52-1024" fmla="*/ 5 h 763"/>
              <a:gd name="connsiteX53-1025" fmla="*/ 538 w 674"/>
              <a:gd name="connsiteY53-1026" fmla="*/ 5 h 763"/>
              <a:gd name="connsiteX54-1027" fmla="*/ 548 w 674"/>
              <a:gd name="connsiteY54-1028" fmla="*/ 0 h 763"/>
              <a:gd name="connsiteX55-1029" fmla="*/ 553 w 674"/>
              <a:gd name="connsiteY55-1030" fmla="*/ 5 h 763"/>
              <a:gd name="connsiteX56-1031" fmla="*/ 559 w 674"/>
              <a:gd name="connsiteY56-1032" fmla="*/ 5 h 763"/>
              <a:gd name="connsiteX57-1033" fmla="*/ 564 w 674"/>
              <a:gd name="connsiteY57-1034" fmla="*/ 11 h 763"/>
              <a:gd name="connsiteX58-1035" fmla="*/ 574 w 674"/>
              <a:gd name="connsiteY58-1036" fmla="*/ 16 h 763"/>
              <a:gd name="connsiteX59-1037" fmla="*/ 585 w 674"/>
              <a:gd name="connsiteY59-1038" fmla="*/ 21 h 763"/>
              <a:gd name="connsiteX60-1039" fmla="*/ 595 w 674"/>
              <a:gd name="connsiteY60-1040" fmla="*/ 26 h 763"/>
              <a:gd name="connsiteX61-1041" fmla="*/ 606 w 674"/>
              <a:gd name="connsiteY61-1042" fmla="*/ 32 h 763"/>
              <a:gd name="connsiteX62-1043" fmla="*/ 622 w 674"/>
              <a:gd name="connsiteY62-1044" fmla="*/ 42 h 763"/>
              <a:gd name="connsiteX63-1045" fmla="*/ 632 w 674"/>
              <a:gd name="connsiteY63-1046" fmla="*/ 53 h 763"/>
              <a:gd name="connsiteX64-1047" fmla="*/ 643 w 674"/>
              <a:gd name="connsiteY64-1048" fmla="*/ 58 h 763"/>
              <a:gd name="connsiteX65-1049" fmla="*/ 653 w 674"/>
              <a:gd name="connsiteY65-1050" fmla="*/ 68 h 763"/>
              <a:gd name="connsiteX66-1051" fmla="*/ 664 w 674"/>
              <a:gd name="connsiteY66-1052" fmla="*/ 74 h 763"/>
              <a:gd name="connsiteX67-1053" fmla="*/ 669 w 674"/>
              <a:gd name="connsiteY67-1054" fmla="*/ 79 h 763"/>
              <a:gd name="connsiteX68-1055" fmla="*/ 674 w 674"/>
              <a:gd name="connsiteY68-1056" fmla="*/ 84 h 763"/>
              <a:gd name="connsiteX69-1057" fmla="*/ 674 w 674"/>
              <a:gd name="connsiteY69-1058" fmla="*/ 89 h 763"/>
              <a:gd name="connsiteX70-1059" fmla="*/ 674 w 674"/>
              <a:gd name="connsiteY70-1060" fmla="*/ 95 h 763"/>
              <a:gd name="connsiteX71-1061" fmla="*/ 674 w 674"/>
              <a:gd name="connsiteY71-1062" fmla="*/ 100 h 763"/>
              <a:gd name="connsiteX72-1063" fmla="*/ 674 w 674"/>
              <a:gd name="connsiteY72-1064" fmla="*/ 105 h 763"/>
              <a:gd name="connsiteX73-1065" fmla="*/ 669 w 674"/>
              <a:gd name="connsiteY73-1066" fmla="*/ 110 h 763"/>
              <a:gd name="connsiteX74-1067" fmla="*/ 659 w 674"/>
              <a:gd name="connsiteY74-1068" fmla="*/ 116 h 763"/>
              <a:gd name="connsiteX75-1069" fmla="*/ 659 w 674"/>
              <a:gd name="connsiteY75-1070" fmla="*/ 121 h 763"/>
              <a:gd name="connsiteX76-1071" fmla="*/ 659 w 674"/>
              <a:gd name="connsiteY76-1072" fmla="*/ 121 h 763"/>
              <a:gd name="connsiteX77-1073" fmla="*/ 653 w 674"/>
              <a:gd name="connsiteY77-1074" fmla="*/ 126 h 763"/>
              <a:gd name="connsiteX78-1075" fmla="*/ 653 w 674"/>
              <a:gd name="connsiteY78-1076" fmla="*/ 132 h 763"/>
              <a:gd name="connsiteX79-1077" fmla="*/ 648 w 674"/>
              <a:gd name="connsiteY79-1078" fmla="*/ 142 h 763"/>
              <a:gd name="connsiteX80-1079" fmla="*/ 648 w 674"/>
              <a:gd name="connsiteY80-1080" fmla="*/ 147 h 763"/>
              <a:gd name="connsiteX81-1081" fmla="*/ 648 w 674"/>
              <a:gd name="connsiteY81-1082" fmla="*/ 158 h 763"/>
              <a:gd name="connsiteX82-1083" fmla="*/ 643 w 674"/>
              <a:gd name="connsiteY82-1084" fmla="*/ 168 h 763"/>
              <a:gd name="connsiteX83-1085" fmla="*/ 643 w 674"/>
              <a:gd name="connsiteY83-1086" fmla="*/ 179 h 763"/>
              <a:gd name="connsiteX84-1087" fmla="*/ 643 w 674"/>
              <a:gd name="connsiteY84-1088" fmla="*/ 189 h 763"/>
              <a:gd name="connsiteX85-1089" fmla="*/ 638 w 674"/>
              <a:gd name="connsiteY85-1090" fmla="*/ 205 h 763"/>
              <a:gd name="connsiteX86-1091" fmla="*/ 638 w 674"/>
              <a:gd name="connsiteY86-1092" fmla="*/ 221 h 763"/>
              <a:gd name="connsiteX87-1093" fmla="*/ 638 w 674"/>
              <a:gd name="connsiteY87-1094" fmla="*/ 237 h 763"/>
              <a:gd name="connsiteX88-1095" fmla="*/ 632 w 674"/>
              <a:gd name="connsiteY88-1096" fmla="*/ 252 h 763"/>
              <a:gd name="connsiteX89-1097" fmla="*/ 632 w 674"/>
              <a:gd name="connsiteY89-1098" fmla="*/ 268 h 763"/>
              <a:gd name="connsiteX90-1099" fmla="*/ 632 w 674"/>
              <a:gd name="connsiteY90-1100" fmla="*/ 289 h 763"/>
              <a:gd name="connsiteX91-1101" fmla="*/ 627 w 674"/>
              <a:gd name="connsiteY91-1102" fmla="*/ 331 h 763"/>
              <a:gd name="connsiteX92-1103" fmla="*/ 622 w 674"/>
              <a:gd name="connsiteY92-1104" fmla="*/ 368 h 763"/>
              <a:gd name="connsiteX93-1105" fmla="*/ 622 w 674"/>
              <a:gd name="connsiteY93-1106" fmla="*/ 400 h 763"/>
              <a:gd name="connsiteX94-1107" fmla="*/ 617 w 674"/>
              <a:gd name="connsiteY94-1108" fmla="*/ 431 h 763"/>
              <a:gd name="connsiteX95-1109" fmla="*/ 611 w 674"/>
              <a:gd name="connsiteY95-1110" fmla="*/ 463 h 763"/>
              <a:gd name="connsiteX96-1111" fmla="*/ 611 w 674"/>
              <a:gd name="connsiteY96-1112" fmla="*/ 489 h 763"/>
              <a:gd name="connsiteX97-1113" fmla="*/ 606 w 674"/>
              <a:gd name="connsiteY97-1114" fmla="*/ 510 h 763"/>
              <a:gd name="connsiteX98-1115" fmla="*/ 601 w 674"/>
              <a:gd name="connsiteY98-1116" fmla="*/ 531 h 763"/>
              <a:gd name="connsiteX99-1117" fmla="*/ 595 w 674"/>
              <a:gd name="connsiteY99-1118" fmla="*/ 568 h 763"/>
              <a:gd name="connsiteX100-1119" fmla="*/ 585 w 674"/>
              <a:gd name="connsiteY100-1120" fmla="*/ 605 h 763"/>
              <a:gd name="connsiteX101-1121" fmla="*/ 580 w 674"/>
              <a:gd name="connsiteY101-1122" fmla="*/ 636 h 763"/>
              <a:gd name="connsiteX102-1123" fmla="*/ 569 w 674"/>
              <a:gd name="connsiteY102-1124" fmla="*/ 663 h 763"/>
              <a:gd name="connsiteX103-1125" fmla="*/ 564 w 674"/>
              <a:gd name="connsiteY103-1126" fmla="*/ 689 h 763"/>
              <a:gd name="connsiteX104-1127" fmla="*/ 559 w 674"/>
              <a:gd name="connsiteY104-1128" fmla="*/ 700 h 763"/>
              <a:gd name="connsiteX105-1129" fmla="*/ 553 w 674"/>
              <a:gd name="connsiteY105-1130" fmla="*/ 710 h 763"/>
              <a:gd name="connsiteX106-1131" fmla="*/ 553 w 674"/>
              <a:gd name="connsiteY106-1132" fmla="*/ 721 h 763"/>
              <a:gd name="connsiteX107-1133" fmla="*/ 548 w 674"/>
              <a:gd name="connsiteY107-1134" fmla="*/ 726 h 763"/>
              <a:gd name="connsiteX108-1135" fmla="*/ 543 w 674"/>
              <a:gd name="connsiteY108-1136" fmla="*/ 736 h 763"/>
              <a:gd name="connsiteX109-1137" fmla="*/ 543 w 674"/>
              <a:gd name="connsiteY109-1138" fmla="*/ 742 h 763"/>
              <a:gd name="connsiteX110-1139" fmla="*/ 532 w 674"/>
              <a:gd name="connsiteY110-1140" fmla="*/ 747 h 763"/>
              <a:gd name="connsiteX111-1141" fmla="*/ 527 w 674"/>
              <a:gd name="connsiteY111-1142" fmla="*/ 757 h 763"/>
              <a:gd name="connsiteX112-1143" fmla="*/ 522 w 674"/>
              <a:gd name="connsiteY112-1144" fmla="*/ 757 h 763"/>
              <a:gd name="connsiteX113-1145" fmla="*/ 516 w 674"/>
              <a:gd name="connsiteY113-1146" fmla="*/ 763 h 763"/>
              <a:gd name="connsiteX114-1147" fmla="*/ 511 w 674"/>
              <a:gd name="connsiteY114-1148" fmla="*/ 763 h 763"/>
              <a:gd name="connsiteX115-1149" fmla="*/ 511 w 674"/>
              <a:gd name="connsiteY115-1150" fmla="*/ 757 h 763"/>
              <a:gd name="connsiteX116-1151" fmla="*/ 506 w 674"/>
              <a:gd name="connsiteY116-1152" fmla="*/ 757 h 763"/>
              <a:gd name="connsiteX117-1153" fmla="*/ 506 w 674"/>
              <a:gd name="connsiteY117-1154" fmla="*/ 752 h 763"/>
              <a:gd name="connsiteX118-1155" fmla="*/ 506 w 674"/>
              <a:gd name="connsiteY118-1156" fmla="*/ 747 h 763"/>
              <a:gd name="connsiteX119-1157" fmla="*/ 501 w 674"/>
              <a:gd name="connsiteY119-1158" fmla="*/ 742 h 763"/>
              <a:gd name="connsiteX120-1159" fmla="*/ 501 w 674"/>
              <a:gd name="connsiteY120-1160" fmla="*/ 731 h 763"/>
              <a:gd name="connsiteX121-1161" fmla="*/ 501 w 674"/>
              <a:gd name="connsiteY121-1162" fmla="*/ 721 h 763"/>
              <a:gd name="connsiteX122-1163" fmla="*/ 495 w 674"/>
              <a:gd name="connsiteY122-1164" fmla="*/ 705 h 763"/>
              <a:gd name="connsiteX123-1165" fmla="*/ 490 w 674"/>
              <a:gd name="connsiteY123-1166" fmla="*/ 684 h 763"/>
              <a:gd name="connsiteX124-1167" fmla="*/ 485 w 674"/>
              <a:gd name="connsiteY124-1168" fmla="*/ 668 h 763"/>
              <a:gd name="connsiteX125-1169" fmla="*/ 480 w 674"/>
              <a:gd name="connsiteY125-1170" fmla="*/ 652 h 763"/>
              <a:gd name="connsiteX126-1171" fmla="*/ 474 w 674"/>
              <a:gd name="connsiteY126-1172" fmla="*/ 636 h 763"/>
              <a:gd name="connsiteX127-1173" fmla="*/ 464 w 674"/>
              <a:gd name="connsiteY127-1174" fmla="*/ 626 h 763"/>
              <a:gd name="connsiteX128-1175" fmla="*/ 453 w 674"/>
              <a:gd name="connsiteY128-1176" fmla="*/ 615 h 763"/>
              <a:gd name="connsiteX129-1177" fmla="*/ 448 w 674"/>
              <a:gd name="connsiteY129-1178" fmla="*/ 605 h 763"/>
              <a:gd name="connsiteX130-1179" fmla="*/ 459 w 674"/>
              <a:gd name="connsiteY130-1180" fmla="*/ 610 h 763"/>
              <a:gd name="connsiteX131-1181" fmla="*/ 474 w 674"/>
              <a:gd name="connsiteY131-1182" fmla="*/ 610 h 763"/>
              <a:gd name="connsiteX132-1183" fmla="*/ 485 w 674"/>
              <a:gd name="connsiteY132-1184" fmla="*/ 610 h 763"/>
              <a:gd name="connsiteX133-1185" fmla="*/ 495 w 674"/>
              <a:gd name="connsiteY133-1186" fmla="*/ 610 h 763"/>
              <a:gd name="connsiteX134-1187" fmla="*/ 506 w 674"/>
              <a:gd name="connsiteY134-1188" fmla="*/ 605 h 763"/>
              <a:gd name="connsiteX135-1189" fmla="*/ 511 w 674"/>
              <a:gd name="connsiteY135-1190" fmla="*/ 605 h 763"/>
              <a:gd name="connsiteX136-1191" fmla="*/ 516 w 674"/>
              <a:gd name="connsiteY136-1192" fmla="*/ 600 h 763"/>
              <a:gd name="connsiteX137-1193" fmla="*/ 516 w 674"/>
              <a:gd name="connsiteY137-1194" fmla="*/ 600 h 763"/>
              <a:gd name="connsiteX138-1195" fmla="*/ 522 w 674"/>
              <a:gd name="connsiteY138-1196" fmla="*/ 594 h 763"/>
              <a:gd name="connsiteX139-1197" fmla="*/ 522 w 674"/>
              <a:gd name="connsiteY139-1198" fmla="*/ 584 h 763"/>
              <a:gd name="connsiteX140-1199" fmla="*/ 527 w 674"/>
              <a:gd name="connsiteY140-1200" fmla="*/ 573 h 763"/>
              <a:gd name="connsiteX141-1201" fmla="*/ 527 w 674"/>
              <a:gd name="connsiteY141-1202" fmla="*/ 558 h 763"/>
              <a:gd name="connsiteX142-1203" fmla="*/ 532 w 674"/>
              <a:gd name="connsiteY142-1204" fmla="*/ 537 h 763"/>
              <a:gd name="connsiteX143-1205" fmla="*/ 538 w 674"/>
              <a:gd name="connsiteY143-1206" fmla="*/ 516 h 763"/>
              <a:gd name="connsiteX144-1207" fmla="*/ 538 w 674"/>
              <a:gd name="connsiteY144-1208" fmla="*/ 489 h 763"/>
              <a:gd name="connsiteX145-1209" fmla="*/ 543 w 674"/>
              <a:gd name="connsiteY145-1210" fmla="*/ 458 h 763"/>
              <a:gd name="connsiteX146-1211" fmla="*/ 553 w 674"/>
              <a:gd name="connsiteY146-1212" fmla="*/ 395 h 763"/>
              <a:gd name="connsiteX147-1213" fmla="*/ 559 w 674"/>
              <a:gd name="connsiteY147-1214" fmla="*/ 337 h 763"/>
              <a:gd name="connsiteX148-1215" fmla="*/ 564 w 674"/>
              <a:gd name="connsiteY148-1216" fmla="*/ 274 h 763"/>
              <a:gd name="connsiteX149-1217" fmla="*/ 564 w 674"/>
              <a:gd name="connsiteY149-1218" fmla="*/ 221 h 763"/>
              <a:gd name="connsiteX150-1219" fmla="*/ 564 w 674"/>
              <a:gd name="connsiteY150-1220" fmla="*/ 221 h 763"/>
              <a:gd name="connsiteX0-1221" fmla="*/ 550 w 660"/>
              <a:gd name="connsiteY0-1222" fmla="*/ 221 h 763"/>
              <a:gd name="connsiteX1-1223" fmla="*/ 550 w 660"/>
              <a:gd name="connsiteY1-1224" fmla="*/ 195 h 763"/>
              <a:gd name="connsiteX2-1225" fmla="*/ 550 w 660"/>
              <a:gd name="connsiteY2-1226" fmla="*/ 168 h 763"/>
              <a:gd name="connsiteX3-1227" fmla="*/ 550 w 660"/>
              <a:gd name="connsiteY3-1228" fmla="*/ 147 h 763"/>
              <a:gd name="connsiteX4-1229" fmla="*/ 550 w 660"/>
              <a:gd name="connsiteY4-1230" fmla="*/ 132 h 763"/>
              <a:gd name="connsiteX5-1231" fmla="*/ 550 w 660"/>
              <a:gd name="connsiteY5-1232" fmla="*/ 116 h 763"/>
              <a:gd name="connsiteX6-1233" fmla="*/ 550 w 660"/>
              <a:gd name="connsiteY6-1234" fmla="*/ 105 h 763"/>
              <a:gd name="connsiteX7-1235" fmla="*/ 545 w 660"/>
              <a:gd name="connsiteY7-1236" fmla="*/ 95 h 763"/>
              <a:gd name="connsiteX8-1237" fmla="*/ 545 w 660"/>
              <a:gd name="connsiteY8-1238" fmla="*/ 89 h 763"/>
              <a:gd name="connsiteX9-1239" fmla="*/ 545 w 660"/>
              <a:gd name="connsiteY9-1240" fmla="*/ 84 h 763"/>
              <a:gd name="connsiteX10-1241" fmla="*/ 539 w 660"/>
              <a:gd name="connsiteY10-1242" fmla="*/ 84 h 763"/>
              <a:gd name="connsiteX11-1243" fmla="*/ 534 w 660"/>
              <a:gd name="connsiteY11-1244" fmla="*/ 79 h 763"/>
              <a:gd name="connsiteX12-1245" fmla="*/ 524 w 660"/>
              <a:gd name="connsiteY12-1246" fmla="*/ 79 h 763"/>
              <a:gd name="connsiteX13-1247" fmla="*/ 518 w 660"/>
              <a:gd name="connsiteY13-1248" fmla="*/ 74 h 763"/>
              <a:gd name="connsiteX14-1249" fmla="*/ 502 w 660"/>
              <a:gd name="connsiteY14-1250" fmla="*/ 74 h 763"/>
              <a:gd name="connsiteX15-1251" fmla="*/ 492 w 660"/>
              <a:gd name="connsiteY15-1252" fmla="*/ 74 h 763"/>
              <a:gd name="connsiteX16-1253" fmla="*/ 476 w 660"/>
              <a:gd name="connsiteY16-1254" fmla="*/ 79 h 763"/>
              <a:gd name="connsiteX17-1255" fmla="*/ 445 w 660"/>
              <a:gd name="connsiteY17-1256" fmla="*/ 79 h 763"/>
              <a:gd name="connsiteX18-1257" fmla="*/ 408 w 660"/>
              <a:gd name="connsiteY18-1258" fmla="*/ 84 h 763"/>
              <a:gd name="connsiteX19-1259" fmla="*/ 371 w 660"/>
              <a:gd name="connsiteY19-1260" fmla="*/ 89 h 763"/>
              <a:gd name="connsiteX20-1261" fmla="*/ 334 w 660"/>
              <a:gd name="connsiteY20-1262" fmla="*/ 89 h 763"/>
              <a:gd name="connsiteX21-1263" fmla="*/ 292 w 660"/>
              <a:gd name="connsiteY21-1264" fmla="*/ 95 h 763"/>
              <a:gd name="connsiteX22-1265" fmla="*/ 244 w 660"/>
              <a:gd name="connsiteY22-1266" fmla="*/ 105 h 763"/>
              <a:gd name="connsiteX23-1267" fmla="*/ 218 w 660"/>
              <a:gd name="connsiteY23-1268" fmla="*/ 105 h 763"/>
              <a:gd name="connsiteX24-1269" fmla="*/ 192 w 660"/>
              <a:gd name="connsiteY24-1270" fmla="*/ 110 h 763"/>
              <a:gd name="connsiteX25-1271" fmla="*/ 165 w 660"/>
              <a:gd name="connsiteY25-1272" fmla="*/ 116 h 763"/>
              <a:gd name="connsiteX26-1273" fmla="*/ 139 w 660"/>
              <a:gd name="connsiteY26-1274" fmla="*/ 116 h 763"/>
              <a:gd name="connsiteX27-1275" fmla="*/ 107 w 660"/>
              <a:gd name="connsiteY27-1276" fmla="*/ 121 h 763"/>
              <a:gd name="connsiteX28-1277" fmla="*/ 81 w 660"/>
              <a:gd name="connsiteY28-1278" fmla="*/ 126 h 763"/>
              <a:gd name="connsiteX29-1279" fmla="*/ 55 w 660"/>
              <a:gd name="connsiteY29-1280" fmla="*/ 126 h 763"/>
              <a:gd name="connsiteX30-1281" fmla="*/ 34 w 660"/>
              <a:gd name="connsiteY30-1282" fmla="*/ 132 h 763"/>
              <a:gd name="connsiteX31-1283" fmla="*/ 13 w 660"/>
              <a:gd name="connsiteY31-1284" fmla="*/ 132 h 763"/>
              <a:gd name="connsiteX32-1285" fmla="*/ 2 w 660"/>
              <a:gd name="connsiteY32-1286" fmla="*/ 100 h 763"/>
              <a:gd name="connsiteX33-1287" fmla="*/ 23 w 660"/>
              <a:gd name="connsiteY33-1288" fmla="*/ 95 h 763"/>
              <a:gd name="connsiteX34-1289" fmla="*/ 49 w 660"/>
              <a:gd name="connsiteY34-1290" fmla="*/ 95 h 763"/>
              <a:gd name="connsiteX35-1291" fmla="*/ 71 w 660"/>
              <a:gd name="connsiteY35-1292" fmla="*/ 89 h 763"/>
              <a:gd name="connsiteX36-1293" fmla="*/ 97 w 660"/>
              <a:gd name="connsiteY36-1294" fmla="*/ 84 h 763"/>
              <a:gd name="connsiteX37-1295" fmla="*/ 128 w 660"/>
              <a:gd name="connsiteY37-1296" fmla="*/ 84 h 763"/>
              <a:gd name="connsiteX38-1297" fmla="*/ 186 w 660"/>
              <a:gd name="connsiteY38-1298" fmla="*/ 74 h 763"/>
              <a:gd name="connsiteX39-1299" fmla="*/ 244 w 660"/>
              <a:gd name="connsiteY39-1300" fmla="*/ 63 h 763"/>
              <a:gd name="connsiteX40-1301" fmla="*/ 302 w 660"/>
              <a:gd name="connsiteY40-1302" fmla="*/ 58 h 763"/>
              <a:gd name="connsiteX41-1303" fmla="*/ 360 w 660"/>
              <a:gd name="connsiteY41-1304" fmla="*/ 47 h 763"/>
              <a:gd name="connsiteX42-1305" fmla="*/ 387 w 660"/>
              <a:gd name="connsiteY42-1306" fmla="*/ 42 h 763"/>
              <a:gd name="connsiteX43-1307" fmla="*/ 413 w 660"/>
              <a:gd name="connsiteY43-1308" fmla="*/ 37 h 763"/>
              <a:gd name="connsiteX44-1309" fmla="*/ 439 w 660"/>
              <a:gd name="connsiteY44-1310" fmla="*/ 32 h 763"/>
              <a:gd name="connsiteX45-1311" fmla="*/ 455 w 660"/>
              <a:gd name="connsiteY45-1312" fmla="*/ 32 h 763"/>
              <a:gd name="connsiteX46-1313" fmla="*/ 471 w 660"/>
              <a:gd name="connsiteY46-1314" fmla="*/ 26 h 763"/>
              <a:gd name="connsiteX47-1315" fmla="*/ 487 w 660"/>
              <a:gd name="connsiteY47-1316" fmla="*/ 21 h 763"/>
              <a:gd name="connsiteX48-1317" fmla="*/ 492 w 660"/>
              <a:gd name="connsiteY48-1318" fmla="*/ 21 h 763"/>
              <a:gd name="connsiteX49-1319" fmla="*/ 502 w 660"/>
              <a:gd name="connsiteY49-1320" fmla="*/ 16 h 763"/>
              <a:gd name="connsiteX50-1321" fmla="*/ 508 w 660"/>
              <a:gd name="connsiteY50-1322" fmla="*/ 11 h 763"/>
              <a:gd name="connsiteX51-1323" fmla="*/ 518 w 660"/>
              <a:gd name="connsiteY51-1324" fmla="*/ 5 h 763"/>
              <a:gd name="connsiteX52-1325" fmla="*/ 524 w 660"/>
              <a:gd name="connsiteY52-1326" fmla="*/ 5 h 763"/>
              <a:gd name="connsiteX53-1327" fmla="*/ 534 w 660"/>
              <a:gd name="connsiteY53-1328" fmla="*/ 0 h 763"/>
              <a:gd name="connsiteX54-1329" fmla="*/ 539 w 660"/>
              <a:gd name="connsiteY54-1330" fmla="*/ 5 h 763"/>
              <a:gd name="connsiteX55-1331" fmla="*/ 545 w 660"/>
              <a:gd name="connsiteY55-1332" fmla="*/ 5 h 763"/>
              <a:gd name="connsiteX56-1333" fmla="*/ 550 w 660"/>
              <a:gd name="connsiteY56-1334" fmla="*/ 11 h 763"/>
              <a:gd name="connsiteX57-1335" fmla="*/ 560 w 660"/>
              <a:gd name="connsiteY57-1336" fmla="*/ 16 h 763"/>
              <a:gd name="connsiteX58-1337" fmla="*/ 571 w 660"/>
              <a:gd name="connsiteY58-1338" fmla="*/ 21 h 763"/>
              <a:gd name="connsiteX59-1339" fmla="*/ 581 w 660"/>
              <a:gd name="connsiteY59-1340" fmla="*/ 26 h 763"/>
              <a:gd name="connsiteX60-1341" fmla="*/ 592 w 660"/>
              <a:gd name="connsiteY60-1342" fmla="*/ 32 h 763"/>
              <a:gd name="connsiteX61-1343" fmla="*/ 608 w 660"/>
              <a:gd name="connsiteY61-1344" fmla="*/ 42 h 763"/>
              <a:gd name="connsiteX62-1345" fmla="*/ 618 w 660"/>
              <a:gd name="connsiteY62-1346" fmla="*/ 53 h 763"/>
              <a:gd name="connsiteX63-1347" fmla="*/ 629 w 660"/>
              <a:gd name="connsiteY63-1348" fmla="*/ 58 h 763"/>
              <a:gd name="connsiteX64-1349" fmla="*/ 639 w 660"/>
              <a:gd name="connsiteY64-1350" fmla="*/ 68 h 763"/>
              <a:gd name="connsiteX65-1351" fmla="*/ 650 w 660"/>
              <a:gd name="connsiteY65-1352" fmla="*/ 74 h 763"/>
              <a:gd name="connsiteX66-1353" fmla="*/ 655 w 660"/>
              <a:gd name="connsiteY66-1354" fmla="*/ 79 h 763"/>
              <a:gd name="connsiteX67-1355" fmla="*/ 660 w 660"/>
              <a:gd name="connsiteY67-1356" fmla="*/ 84 h 763"/>
              <a:gd name="connsiteX68-1357" fmla="*/ 660 w 660"/>
              <a:gd name="connsiteY68-1358" fmla="*/ 89 h 763"/>
              <a:gd name="connsiteX69-1359" fmla="*/ 660 w 660"/>
              <a:gd name="connsiteY69-1360" fmla="*/ 95 h 763"/>
              <a:gd name="connsiteX70-1361" fmla="*/ 660 w 660"/>
              <a:gd name="connsiteY70-1362" fmla="*/ 100 h 763"/>
              <a:gd name="connsiteX71-1363" fmla="*/ 660 w 660"/>
              <a:gd name="connsiteY71-1364" fmla="*/ 105 h 763"/>
              <a:gd name="connsiteX72-1365" fmla="*/ 655 w 660"/>
              <a:gd name="connsiteY72-1366" fmla="*/ 110 h 763"/>
              <a:gd name="connsiteX73-1367" fmla="*/ 645 w 660"/>
              <a:gd name="connsiteY73-1368" fmla="*/ 116 h 763"/>
              <a:gd name="connsiteX74-1369" fmla="*/ 645 w 660"/>
              <a:gd name="connsiteY74-1370" fmla="*/ 121 h 763"/>
              <a:gd name="connsiteX75-1371" fmla="*/ 645 w 660"/>
              <a:gd name="connsiteY75-1372" fmla="*/ 121 h 763"/>
              <a:gd name="connsiteX76-1373" fmla="*/ 639 w 660"/>
              <a:gd name="connsiteY76-1374" fmla="*/ 126 h 763"/>
              <a:gd name="connsiteX77-1375" fmla="*/ 639 w 660"/>
              <a:gd name="connsiteY77-1376" fmla="*/ 132 h 763"/>
              <a:gd name="connsiteX78-1377" fmla="*/ 634 w 660"/>
              <a:gd name="connsiteY78-1378" fmla="*/ 142 h 763"/>
              <a:gd name="connsiteX79-1379" fmla="*/ 634 w 660"/>
              <a:gd name="connsiteY79-1380" fmla="*/ 147 h 763"/>
              <a:gd name="connsiteX80-1381" fmla="*/ 634 w 660"/>
              <a:gd name="connsiteY80-1382" fmla="*/ 158 h 763"/>
              <a:gd name="connsiteX81-1383" fmla="*/ 629 w 660"/>
              <a:gd name="connsiteY81-1384" fmla="*/ 168 h 763"/>
              <a:gd name="connsiteX82-1385" fmla="*/ 629 w 660"/>
              <a:gd name="connsiteY82-1386" fmla="*/ 179 h 763"/>
              <a:gd name="connsiteX83-1387" fmla="*/ 629 w 660"/>
              <a:gd name="connsiteY83-1388" fmla="*/ 189 h 763"/>
              <a:gd name="connsiteX84-1389" fmla="*/ 624 w 660"/>
              <a:gd name="connsiteY84-1390" fmla="*/ 205 h 763"/>
              <a:gd name="connsiteX85-1391" fmla="*/ 624 w 660"/>
              <a:gd name="connsiteY85-1392" fmla="*/ 221 h 763"/>
              <a:gd name="connsiteX86-1393" fmla="*/ 624 w 660"/>
              <a:gd name="connsiteY86-1394" fmla="*/ 237 h 763"/>
              <a:gd name="connsiteX87-1395" fmla="*/ 618 w 660"/>
              <a:gd name="connsiteY87-1396" fmla="*/ 252 h 763"/>
              <a:gd name="connsiteX88-1397" fmla="*/ 618 w 660"/>
              <a:gd name="connsiteY88-1398" fmla="*/ 268 h 763"/>
              <a:gd name="connsiteX89-1399" fmla="*/ 618 w 660"/>
              <a:gd name="connsiteY89-1400" fmla="*/ 289 h 763"/>
              <a:gd name="connsiteX90-1401" fmla="*/ 613 w 660"/>
              <a:gd name="connsiteY90-1402" fmla="*/ 331 h 763"/>
              <a:gd name="connsiteX91-1403" fmla="*/ 608 w 660"/>
              <a:gd name="connsiteY91-1404" fmla="*/ 368 h 763"/>
              <a:gd name="connsiteX92-1405" fmla="*/ 608 w 660"/>
              <a:gd name="connsiteY92-1406" fmla="*/ 400 h 763"/>
              <a:gd name="connsiteX93-1407" fmla="*/ 603 w 660"/>
              <a:gd name="connsiteY93-1408" fmla="*/ 431 h 763"/>
              <a:gd name="connsiteX94-1409" fmla="*/ 597 w 660"/>
              <a:gd name="connsiteY94-1410" fmla="*/ 463 h 763"/>
              <a:gd name="connsiteX95-1411" fmla="*/ 597 w 660"/>
              <a:gd name="connsiteY95-1412" fmla="*/ 489 h 763"/>
              <a:gd name="connsiteX96-1413" fmla="*/ 592 w 660"/>
              <a:gd name="connsiteY96-1414" fmla="*/ 510 h 763"/>
              <a:gd name="connsiteX97-1415" fmla="*/ 587 w 660"/>
              <a:gd name="connsiteY97-1416" fmla="*/ 531 h 763"/>
              <a:gd name="connsiteX98-1417" fmla="*/ 581 w 660"/>
              <a:gd name="connsiteY98-1418" fmla="*/ 568 h 763"/>
              <a:gd name="connsiteX99-1419" fmla="*/ 571 w 660"/>
              <a:gd name="connsiteY99-1420" fmla="*/ 605 h 763"/>
              <a:gd name="connsiteX100-1421" fmla="*/ 566 w 660"/>
              <a:gd name="connsiteY100-1422" fmla="*/ 636 h 763"/>
              <a:gd name="connsiteX101-1423" fmla="*/ 555 w 660"/>
              <a:gd name="connsiteY101-1424" fmla="*/ 663 h 763"/>
              <a:gd name="connsiteX102-1425" fmla="*/ 550 w 660"/>
              <a:gd name="connsiteY102-1426" fmla="*/ 689 h 763"/>
              <a:gd name="connsiteX103-1427" fmla="*/ 545 w 660"/>
              <a:gd name="connsiteY103-1428" fmla="*/ 700 h 763"/>
              <a:gd name="connsiteX104-1429" fmla="*/ 539 w 660"/>
              <a:gd name="connsiteY104-1430" fmla="*/ 710 h 763"/>
              <a:gd name="connsiteX105-1431" fmla="*/ 539 w 660"/>
              <a:gd name="connsiteY105-1432" fmla="*/ 721 h 763"/>
              <a:gd name="connsiteX106-1433" fmla="*/ 534 w 660"/>
              <a:gd name="connsiteY106-1434" fmla="*/ 726 h 763"/>
              <a:gd name="connsiteX107-1435" fmla="*/ 529 w 660"/>
              <a:gd name="connsiteY107-1436" fmla="*/ 736 h 763"/>
              <a:gd name="connsiteX108-1437" fmla="*/ 529 w 660"/>
              <a:gd name="connsiteY108-1438" fmla="*/ 742 h 763"/>
              <a:gd name="connsiteX109-1439" fmla="*/ 518 w 660"/>
              <a:gd name="connsiteY109-1440" fmla="*/ 747 h 763"/>
              <a:gd name="connsiteX110-1441" fmla="*/ 513 w 660"/>
              <a:gd name="connsiteY110-1442" fmla="*/ 757 h 763"/>
              <a:gd name="connsiteX111-1443" fmla="*/ 508 w 660"/>
              <a:gd name="connsiteY111-1444" fmla="*/ 757 h 763"/>
              <a:gd name="connsiteX112-1445" fmla="*/ 502 w 660"/>
              <a:gd name="connsiteY112-1446" fmla="*/ 763 h 763"/>
              <a:gd name="connsiteX113-1447" fmla="*/ 497 w 660"/>
              <a:gd name="connsiteY113-1448" fmla="*/ 763 h 763"/>
              <a:gd name="connsiteX114-1449" fmla="*/ 497 w 660"/>
              <a:gd name="connsiteY114-1450" fmla="*/ 757 h 763"/>
              <a:gd name="connsiteX115-1451" fmla="*/ 492 w 660"/>
              <a:gd name="connsiteY115-1452" fmla="*/ 757 h 763"/>
              <a:gd name="connsiteX116-1453" fmla="*/ 492 w 660"/>
              <a:gd name="connsiteY116-1454" fmla="*/ 752 h 763"/>
              <a:gd name="connsiteX117-1455" fmla="*/ 492 w 660"/>
              <a:gd name="connsiteY117-1456" fmla="*/ 747 h 763"/>
              <a:gd name="connsiteX118-1457" fmla="*/ 487 w 660"/>
              <a:gd name="connsiteY118-1458" fmla="*/ 742 h 763"/>
              <a:gd name="connsiteX119-1459" fmla="*/ 487 w 660"/>
              <a:gd name="connsiteY119-1460" fmla="*/ 731 h 763"/>
              <a:gd name="connsiteX120-1461" fmla="*/ 487 w 660"/>
              <a:gd name="connsiteY120-1462" fmla="*/ 721 h 763"/>
              <a:gd name="connsiteX121-1463" fmla="*/ 481 w 660"/>
              <a:gd name="connsiteY121-1464" fmla="*/ 705 h 763"/>
              <a:gd name="connsiteX122-1465" fmla="*/ 476 w 660"/>
              <a:gd name="connsiteY122-1466" fmla="*/ 684 h 763"/>
              <a:gd name="connsiteX123-1467" fmla="*/ 471 w 660"/>
              <a:gd name="connsiteY123-1468" fmla="*/ 668 h 763"/>
              <a:gd name="connsiteX124-1469" fmla="*/ 466 w 660"/>
              <a:gd name="connsiteY124-1470" fmla="*/ 652 h 763"/>
              <a:gd name="connsiteX125-1471" fmla="*/ 460 w 660"/>
              <a:gd name="connsiteY125-1472" fmla="*/ 636 h 763"/>
              <a:gd name="connsiteX126-1473" fmla="*/ 450 w 660"/>
              <a:gd name="connsiteY126-1474" fmla="*/ 626 h 763"/>
              <a:gd name="connsiteX127-1475" fmla="*/ 439 w 660"/>
              <a:gd name="connsiteY127-1476" fmla="*/ 615 h 763"/>
              <a:gd name="connsiteX128-1477" fmla="*/ 434 w 660"/>
              <a:gd name="connsiteY128-1478" fmla="*/ 605 h 763"/>
              <a:gd name="connsiteX129-1479" fmla="*/ 445 w 660"/>
              <a:gd name="connsiteY129-1480" fmla="*/ 610 h 763"/>
              <a:gd name="connsiteX130-1481" fmla="*/ 460 w 660"/>
              <a:gd name="connsiteY130-1482" fmla="*/ 610 h 763"/>
              <a:gd name="connsiteX131-1483" fmla="*/ 471 w 660"/>
              <a:gd name="connsiteY131-1484" fmla="*/ 610 h 763"/>
              <a:gd name="connsiteX132-1485" fmla="*/ 481 w 660"/>
              <a:gd name="connsiteY132-1486" fmla="*/ 610 h 763"/>
              <a:gd name="connsiteX133-1487" fmla="*/ 492 w 660"/>
              <a:gd name="connsiteY133-1488" fmla="*/ 605 h 763"/>
              <a:gd name="connsiteX134-1489" fmla="*/ 497 w 660"/>
              <a:gd name="connsiteY134-1490" fmla="*/ 605 h 763"/>
              <a:gd name="connsiteX135-1491" fmla="*/ 502 w 660"/>
              <a:gd name="connsiteY135-1492" fmla="*/ 600 h 763"/>
              <a:gd name="connsiteX136-1493" fmla="*/ 502 w 660"/>
              <a:gd name="connsiteY136-1494" fmla="*/ 600 h 763"/>
              <a:gd name="connsiteX137-1495" fmla="*/ 508 w 660"/>
              <a:gd name="connsiteY137-1496" fmla="*/ 594 h 763"/>
              <a:gd name="connsiteX138-1497" fmla="*/ 508 w 660"/>
              <a:gd name="connsiteY138-1498" fmla="*/ 584 h 763"/>
              <a:gd name="connsiteX139-1499" fmla="*/ 513 w 660"/>
              <a:gd name="connsiteY139-1500" fmla="*/ 573 h 763"/>
              <a:gd name="connsiteX140-1501" fmla="*/ 513 w 660"/>
              <a:gd name="connsiteY140-1502" fmla="*/ 558 h 763"/>
              <a:gd name="connsiteX141-1503" fmla="*/ 518 w 660"/>
              <a:gd name="connsiteY141-1504" fmla="*/ 537 h 763"/>
              <a:gd name="connsiteX142-1505" fmla="*/ 524 w 660"/>
              <a:gd name="connsiteY142-1506" fmla="*/ 516 h 763"/>
              <a:gd name="connsiteX143-1507" fmla="*/ 524 w 660"/>
              <a:gd name="connsiteY143-1508" fmla="*/ 489 h 763"/>
              <a:gd name="connsiteX144-1509" fmla="*/ 529 w 660"/>
              <a:gd name="connsiteY144-1510" fmla="*/ 458 h 763"/>
              <a:gd name="connsiteX145-1511" fmla="*/ 539 w 660"/>
              <a:gd name="connsiteY145-1512" fmla="*/ 395 h 763"/>
              <a:gd name="connsiteX146-1513" fmla="*/ 545 w 660"/>
              <a:gd name="connsiteY146-1514" fmla="*/ 337 h 763"/>
              <a:gd name="connsiteX147-1515" fmla="*/ 550 w 660"/>
              <a:gd name="connsiteY147-1516" fmla="*/ 274 h 763"/>
              <a:gd name="connsiteX148-1517" fmla="*/ 550 w 660"/>
              <a:gd name="connsiteY148-1518" fmla="*/ 221 h 763"/>
              <a:gd name="connsiteX149-1519" fmla="*/ 550 w 660"/>
              <a:gd name="connsiteY149-1520" fmla="*/ 221 h 763"/>
              <a:gd name="connsiteX0-1521" fmla="*/ 539 w 649"/>
              <a:gd name="connsiteY0-1522" fmla="*/ 221 h 763"/>
              <a:gd name="connsiteX1-1523" fmla="*/ 539 w 649"/>
              <a:gd name="connsiteY1-1524" fmla="*/ 195 h 763"/>
              <a:gd name="connsiteX2-1525" fmla="*/ 539 w 649"/>
              <a:gd name="connsiteY2-1526" fmla="*/ 168 h 763"/>
              <a:gd name="connsiteX3-1527" fmla="*/ 539 w 649"/>
              <a:gd name="connsiteY3-1528" fmla="*/ 147 h 763"/>
              <a:gd name="connsiteX4-1529" fmla="*/ 539 w 649"/>
              <a:gd name="connsiteY4-1530" fmla="*/ 132 h 763"/>
              <a:gd name="connsiteX5-1531" fmla="*/ 539 w 649"/>
              <a:gd name="connsiteY5-1532" fmla="*/ 116 h 763"/>
              <a:gd name="connsiteX6-1533" fmla="*/ 539 w 649"/>
              <a:gd name="connsiteY6-1534" fmla="*/ 105 h 763"/>
              <a:gd name="connsiteX7-1535" fmla="*/ 534 w 649"/>
              <a:gd name="connsiteY7-1536" fmla="*/ 95 h 763"/>
              <a:gd name="connsiteX8-1537" fmla="*/ 534 w 649"/>
              <a:gd name="connsiteY8-1538" fmla="*/ 89 h 763"/>
              <a:gd name="connsiteX9-1539" fmla="*/ 534 w 649"/>
              <a:gd name="connsiteY9-1540" fmla="*/ 84 h 763"/>
              <a:gd name="connsiteX10-1541" fmla="*/ 528 w 649"/>
              <a:gd name="connsiteY10-1542" fmla="*/ 84 h 763"/>
              <a:gd name="connsiteX11-1543" fmla="*/ 523 w 649"/>
              <a:gd name="connsiteY11-1544" fmla="*/ 79 h 763"/>
              <a:gd name="connsiteX12-1545" fmla="*/ 513 w 649"/>
              <a:gd name="connsiteY12-1546" fmla="*/ 79 h 763"/>
              <a:gd name="connsiteX13-1547" fmla="*/ 507 w 649"/>
              <a:gd name="connsiteY13-1548" fmla="*/ 74 h 763"/>
              <a:gd name="connsiteX14-1549" fmla="*/ 491 w 649"/>
              <a:gd name="connsiteY14-1550" fmla="*/ 74 h 763"/>
              <a:gd name="connsiteX15-1551" fmla="*/ 481 w 649"/>
              <a:gd name="connsiteY15-1552" fmla="*/ 74 h 763"/>
              <a:gd name="connsiteX16-1553" fmla="*/ 465 w 649"/>
              <a:gd name="connsiteY16-1554" fmla="*/ 79 h 763"/>
              <a:gd name="connsiteX17-1555" fmla="*/ 434 w 649"/>
              <a:gd name="connsiteY17-1556" fmla="*/ 79 h 763"/>
              <a:gd name="connsiteX18-1557" fmla="*/ 397 w 649"/>
              <a:gd name="connsiteY18-1558" fmla="*/ 84 h 763"/>
              <a:gd name="connsiteX19-1559" fmla="*/ 360 w 649"/>
              <a:gd name="connsiteY19-1560" fmla="*/ 89 h 763"/>
              <a:gd name="connsiteX20-1561" fmla="*/ 323 w 649"/>
              <a:gd name="connsiteY20-1562" fmla="*/ 89 h 763"/>
              <a:gd name="connsiteX21-1563" fmla="*/ 281 w 649"/>
              <a:gd name="connsiteY21-1564" fmla="*/ 95 h 763"/>
              <a:gd name="connsiteX22-1565" fmla="*/ 233 w 649"/>
              <a:gd name="connsiteY22-1566" fmla="*/ 105 h 763"/>
              <a:gd name="connsiteX23-1567" fmla="*/ 207 w 649"/>
              <a:gd name="connsiteY23-1568" fmla="*/ 105 h 763"/>
              <a:gd name="connsiteX24-1569" fmla="*/ 181 w 649"/>
              <a:gd name="connsiteY24-1570" fmla="*/ 110 h 763"/>
              <a:gd name="connsiteX25-1571" fmla="*/ 154 w 649"/>
              <a:gd name="connsiteY25-1572" fmla="*/ 116 h 763"/>
              <a:gd name="connsiteX26-1573" fmla="*/ 128 w 649"/>
              <a:gd name="connsiteY26-1574" fmla="*/ 116 h 763"/>
              <a:gd name="connsiteX27-1575" fmla="*/ 96 w 649"/>
              <a:gd name="connsiteY27-1576" fmla="*/ 121 h 763"/>
              <a:gd name="connsiteX28-1577" fmla="*/ 70 w 649"/>
              <a:gd name="connsiteY28-1578" fmla="*/ 126 h 763"/>
              <a:gd name="connsiteX29-1579" fmla="*/ 44 w 649"/>
              <a:gd name="connsiteY29-1580" fmla="*/ 126 h 763"/>
              <a:gd name="connsiteX30-1581" fmla="*/ 23 w 649"/>
              <a:gd name="connsiteY30-1582" fmla="*/ 132 h 763"/>
              <a:gd name="connsiteX31-1583" fmla="*/ 2 w 649"/>
              <a:gd name="connsiteY31-1584" fmla="*/ 132 h 763"/>
              <a:gd name="connsiteX32-1585" fmla="*/ 12 w 649"/>
              <a:gd name="connsiteY32-1586" fmla="*/ 95 h 763"/>
              <a:gd name="connsiteX33-1587" fmla="*/ 38 w 649"/>
              <a:gd name="connsiteY33-1588" fmla="*/ 95 h 763"/>
              <a:gd name="connsiteX34-1589" fmla="*/ 60 w 649"/>
              <a:gd name="connsiteY34-1590" fmla="*/ 89 h 763"/>
              <a:gd name="connsiteX35-1591" fmla="*/ 86 w 649"/>
              <a:gd name="connsiteY35-1592" fmla="*/ 84 h 763"/>
              <a:gd name="connsiteX36-1593" fmla="*/ 117 w 649"/>
              <a:gd name="connsiteY36-1594" fmla="*/ 84 h 763"/>
              <a:gd name="connsiteX37-1595" fmla="*/ 175 w 649"/>
              <a:gd name="connsiteY37-1596" fmla="*/ 74 h 763"/>
              <a:gd name="connsiteX38-1597" fmla="*/ 233 w 649"/>
              <a:gd name="connsiteY38-1598" fmla="*/ 63 h 763"/>
              <a:gd name="connsiteX39-1599" fmla="*/ 291 w 649"/>
              <a:gd name="connsiteY39-1600" fmla="*/ 58 h 763"/>
              <a:gd name="connsiteX40-1601" fmla="*/ 349 w 649"/>
              <a:gd name="connsiteY40-1602" fmla="*/ 47 h 763"/>
              <a:gd name="connsiteX41-1603" fmla="*/ 376 w 649"/>
              <a:gd name="connsiteY41-1604" fmla="*/ 42 h 763"/>
              <a:gd name="connsiteX42-1605" fmla="*/ 402 w 649"/>
              <a:gd name="connsiteY42-1606" fmla="*/ 37 h 763"/>
              <a:gd name="connsiteX43-1607" fmla="*/ 428 w 649"/>
              <a:gd name="connsiteY43-1608" fmla="*/ 32 h 763"/>
              <a:gd name="connsiteX44-1609" fmla="*/ 444 w 649"/>
              <a:gd name="connsiteY44-1610" fmla="*/ 32 h 763"/>
              <a:gd name="connsiteX45-1611" fmla="*/ 460 w 649"/>
              <a:gd name="connsiteY45-1612" fmla="*/ 26 h 763"/>
              <a:gd name="connsiteX46-1613" fmla="*/ 476 w 649"/>
              <a:gd name="connsiteY46-1614" fmla="*/ 21 h 763"/>
              <a:gd name="connsiteX47-1615" fmla="*/ 481 w 649"/>
              <a:gd name="connsiteY47-1616" fmla="*/ 21 h 763"/>
              <a:gd name="connsiteX48-1617" fmla="*/ 491 w 649"/>
              <a:gd name="connsiteY48-1618" fmla="*/ 16 h 763"/>
              <a:gd name="connsiteX49-1619" fmla="*/ 497 w 649"/>
              <a:gd name="connsiteY49-1620" fmla="*/ 11 h 763"/>
              <a:gd name="connsiteX50-1621" fmla="*/ 507 w 649"/>
              <a:gd name="connsiteY50-1622" fmla="*/ 5 h 763"/>
              <a:gd name="connsiteX51-1623" fmla="*/ 513 w 649"/>
              <a:gd name="connsiteY51-1624" fmla="*/ 5 h 763"/>
              <a:gd name="connsiteX52-1625" fmla="*/ 523 w 649"/>
              <a:gd name="connsiteY52-1626" fmla="*/ 0 h 763"/>
              <a:gd name="connsiteX53-1627" fmla="*/ 528 w 649"/>
              <a:gd name="connsiteY53-1628" fmla="*/ 5 h 763"/>
              <a:gd name="connsiteX54-1629" fmla="*/ 534 w 649"/>
              <a:gd name="connsiteY54-1630" fmla="*/ 5 h 763"/>
              <a:gd name="connsiteX55-1631" fmla="*/ 539 w 649"/>
              <a:gd name="connsiteY55-1632" fmla="*/ 11 h 763"/>
              <a:gd name="connsiteX56-1633" fmla="*/ 549 w 649"/>
              <a:gd name="connsiteY56-1634" fmla="*/ 16 h 763"/>
              <a:gd name="connsiteX57-1635" fmla="*/ 560 w 649"/>
              <a:gd name="connsiteY57-1636" fmla="*/ 21 h 763"/>
              <a:gd name="connsiteX58-1637" fmla="*/ 570 w 649"/>
              <a:gd name="connsiteY58-1638" fmla="*/ 26 h 763"/>
              <a:gd name="connsiteX59-1639" fmla="*/ 581 w 649"/>
              <a:gd name="connsiteY59-1640" fmla="*/ 32 h 763"/>
              <a:gd name="connsiteX60-1641" fmla="*/ 597 w 649"/>
              <a:gd name="connsiteY60-1642" fmla="*/ 42 h 763"/>
              <a:gd name="connsiteX61-1643" fmla="*/ 607 w 649"/>
              <a:gd name="connsiteY61-1644" fmla="*/ 53 h 763"/>
              <a:gd name="connsiteX62-1645" fmla="*/ 618 w 649"/>
              <a:gd name="connsiteY62-1646" fmla="*/ 58 h 763"/>
              <a:gd name="connsiteX63-1647" fmla="*/ 628 w 649"/>
              <a:gd name="connsiteY63-1648" fmla="*/ 68 h 763"/>
              <a:gd name="connsiteX64-1649" fmla="*/ 639 w 649"/>
              <a:gd name="connsiteY64-1650" fmla="*/ 74 h 763"/>
              <a:gd name="connsiteX65-1651" fmla="*/ 644 w 649"/>
              <a:gd name="connsiteY65-1652" fmla="*/ 79 h 763"/>
              <a:gd name="connsiteX66-1653" fmla="*/ 649 w 649"/>
              <a:gd name="connsiteY66-1654" fmla="*/ 84 h 763"/>
              <a:gd name="connsiteX67-1655" fmla="*/ 649 w 649"/>
              <a:gd name="connsiteY67-1656" fmla="*/ 89 h 763"/>
              <a:gd name="connsiteX68-1657" fmla="*/ 649 w 649"/>
              <a:gd name="connsiteY68-1658" fmla="*/ 95 h 763"/>
              <a:gd name="connsiteX69-1659" fmla="*/ 649 w 649"/>
              <a:gd name="connsiteY69-1660" fmla="*/ 100 h 763"/>
              <a:gd name="connsiteX70-1661" fmla="*/ 649 w 649"/>
              <a:gd name="connsiteY70-1662" fmla="*/ 105 h 763"/>
              <a:gd name="connsiteX71-1663" fmla="*/ 644 w 649"/>
              <a:gd name="connsiteY71-1664" fmla="*/ 110 h 763"/>
              <a:gd name="connsiteX72-1665" fmla="*/ 634 w 649"/>
              <a:gd name="connsiteY72-1666" fmla="*/ 116 h 763"/>
              <a:gd name="connsiteX73-1667" fmla="*/ 634 w 649"/>
              <a:gd name="connsiteY73-1668" fmla="*/ 121 h 763"/>
              <a:gd name="connsiteX74-1669" fmla="*/ 634 w 649"/>
              <a:gd name="connsiteY74-1670" fmla="*/ 121 h 763"/>
              <a:gd name="connsiteX75-1671" fmla="*/ 628 w 649"/>
              <a:gd name="connsiteY75-1672" fmla="*/ 126 h 763"/>
              <a:gd name="connsiteX76-1673" fmla="*/ 628 w 649"/>
              <a:gd name="connsiteY76-1674" fmla="*/ 132 h 763"/>
              <a:gd name="connsiteX77-1675" fmla="*/ 623 w 649"/>
              <a:gd name="connsiteY77-1676" fmla="*/ 142 h 763"/>
              <a:gd name="connsiteX78-1677" fmla="*/ 623 w 649"/>
              <a:gd name="connsiteY78-1678" fmla="*/ 147 h 763"/>
              <a:gd name="connsiteX79-1679" fmla="*/ 623 w 649"/>
              <a:gd name="connsiteY79-1680" fmla="*/ 158 h 763"/>
              <a:gd name="connsiteX80-1681" fmla="*/ 618 w 649"/>
              <a:gd name="connsiteY80-1682" fmla="*/ 168 h 763"/>
              <a:gd name="connsiteX81-1683" fmla="*/ 618 w 649"/>
              <a:gd name="connsiteY81-1684" fmla="*/ 179 h 763"/>
              <a:gd name="connsiteX82-1685" fmla="*/ 618 w 649"/>
              <a:gd name="connsiteY82-1686" fmla="*/ 189 h 763"/>
              <a:gd name="connsiteX83-1687" fmla="*/ 613 w 649"/>
              <a:gd name="connsiteY83-1688" fmla="*/ 205 h 763"/>
              <a:gd name="connsiteX84-1689" fmla="*/ 613 w 649"/>
              <a:gd name="connsiteY84-1690" fmla="*/ 221 h 763"/>
              <a:gd name="connsiteX85-1691" fmla="*/ 613 w 649"/>
              <a:gd name="connsiteY85-1692" fmla="*/ 237 h 763"/>
              <a:gd name="connsiteX86-1693" fmla="*/ 607 w 649"/>
              <a:gd name="connsiteY86-1694" fmla="*/ 252 h 763"/>
              <a:gd name="connsiteX87-1695" fmla="*/ 607 w 649"/>
              <a:gd name="connsiteY87-1696" fmla="*/ 268 h 763"/>
              <a:gd name="connsiteX88-1697" fmla="*/ 607 w 649"/>
              <a:gd name="connsiteY88-1698" fmla="*/ 289 h 763"/>
              <a:gd name="connsiteX89-1699" fmla="*/ 602 w 649"/>
              <a:gd name="connsiteY89-1700" fmla="*/ 331 h 763"/>
              <a:gd name="connsiteX90-1701" fmla="*/ 597 w 649"/>
              <a:gd name="connsiteY90-1702" fmla="*/ 368 h 763"/>
              <a:gd name="connsiteX91-1703" fmla="*/ 597 w 649"/>
              <a:gd name="connsiteY91-1704" fmla="*/ 400 h 763"/>
              <a:gd name="connsiteX92-1705" fmla="*/ 592 w 649"/>
              <a:gd name="connsiteY92-1706" fmla="*/ 431 h 763"/>
              <a:gd name="connsiteX93-1707" fmla="*/ 586 w 649"/>
              <a:gd name="connsiteY93-1708" fmla="*/ 463 h 763"/>
              <a:gd name="connsiteX94-1709" fmla="*/ 586 w 649"/>
              <a:gd name="connsiteY94-1710" fmla="*/ 489 h 763"/>
              <a:gd name="connsiteX95-1711" fmla="*/ 581 w 649"/>
              <a:gd name="connsiteY95-1712" fmla="*/ 510 h 763"/>
              <a:gd name="connsiteX96-1713" fmla="*/ 576 w 649"/>
              <a:gd name="connsiteY96-1714" fmla="*/ 531 h 763"/>
              <a:gd name="connsiteX97-1715" fmla="*/ 570 w 649"/>
              <a:gd name="connsiteY97-1716" fmla="*/ 568 h 763"/>
              <a:gd name="connsiteX98-1717" fmla="*/ 560 w 649"/>
              <a:gd name="connsiteY98-1718" fmla="*/ 605 h 763"/>
              <a:gd name="connsiteX99-1719" fmla="*/ 555 w 649"/>
              <a:gd name="connsiteY99-1720" fmla="*/ 636 h 763"/>
              <a:gd name="connsiteX100-1721" fmla="*/ 544 w 649"/>
              <a:gd name="connsiteY100-1722" fmla="*/ 663 h 763"/>
              <a:gd name="connsiteX101-1723" fmla="*/ 539 w 649"/>
              <a:gd name="connsiteY101-1724" fmla="*/ 689 h 763"/>
              <a:gd name="connsiteX102-1725" fmla="*/ 534 w 649"/>
              <a:gd name="connsiteY102-1726" fmla="*/ 700 h 763"/>
              <a:gd name="connsiteX103-1727" fmla="*/ 528 w 649"/>
              <a:gd name="connsiteY103-1728" fmla="*/ 710 h 763"/>
              <a:gd name="connsiteX104-1729" fmla="*/ 528 w 649"/>
              <a:gd name="connsiteY104-1730" fmla="*/ 721 h 763"/>
              <a:gd name="connsiteX105-1731" fmla="*/ 523 w 649"/>
              <a:gd name="connsiteY105-1732" fmla="*/ 726 h 763"/>
              <a:gd name="connsiteX106-1733" fmla="*/ 518 w 649"/>
              <a:gd name="connsiteY106-1734" fmla="*/ 736 h 763"/>
              <a:gd name="connsiteX107-1735" fmla="*/ 518 w 649"/>
              <a:gd name="connsiteY107-1736" fmla="*/ 742 h 763"/>
              <a:gd name="connsiteX108-1737" fmla="*/ 507 w 649"/>
              <a:gd name="connsiteY108-1738" fmla="*/ 747 h 763"/>
              <a:gd name="connsiteX109-1739" fmla="*/ 502 w 649"/>
              <a:gd name="connsiteY109-1740" fmla="*/ 757 h 763"/>
              <a:gd name="connsiteX110-1741" fmla="*/ 497 w 649"/>
              <a:gd name="connsiteY110-1742" fmla="*/ 757 h 763"/>
              <a:gd name="connsiteX111-1743" fmla="*/ 491 w 649"/>
              <a:gd name="connsiteY111-1744" fmla="*/ 763 h 763"/>
              <a:gd name="connsiteX112-1745" fmla="*/ 486 w 649"/>
              <a:gd name="connsiteY112-1746" fmla="*/ 763 h 763"/>
              <a:gd name="connsiteX113-1747" fmla="*/ 486 w 649"/>
              <a:gd name="connsiteY113-1748" fmla="*/ 757 h 763"/>
              <a:gd name="connsiteX114-1749" fmla="*/ 481 w 649"/>
              <a:gd name="connsiteY114-1750" fmla="*/ 757 h 763"/>
              <a:gd name="connsiteX115-1751" fmla="*/ 481 w 649"/>
              <a:gd name="connsiteY115-1752" fmla="*/ 752 h 763"/>
              <a:gd name="connsiteX116-1753" fmla="*/ 481 w 649"/>
              <a:gd name="connsiteY116-1754" fmla="*/ 747 h 763"/>
              <a:gd name="connsiteX117-1755" fmla="*/ 476 w 649"/>
              <a:gd name="connsiteY117-1756" fmla="*/ 742 h 763"/>
              <a:gd name="connsiteX118-1757" fmla="*/ 476 w 649"/>
              <a:gd name="connsiteY118-1758" fmla="*/ 731 h 763"/>
              <a:gd name="connsiteX119-1759" fmla="*/ 476 w 649"/>
              <a:gd name="connsiteY119-1760" fmla="*/ 721 h 763"/>
              <a:gd name="connsiteX120-1761" fmla="*/ 470 w 649"/>
              <a:gd name="connsiteY120-1762" fmla="*/ 705 h 763"/>
              <a:gd name="connsiteX121-1763" fmla="*/ 465 w 649"/>
              <a:gd name="connsiteY121-1764" fmla="*/ 684 h 763"/>
              <a:gd name="connsiteX122-1765" fmla="*/ 460 w 649"/>
              <a:gd name="connsiteY122-1766" fmla="*/ 668 h 763"/>
              <a:gd name="connsiteX123-1767" fmla="*/ 455 w 649"/>
              <a:gd name="connsiteY123-1768" fmla="*/ 652 h 763"/>
              <a:gd name="connsiteX124-1769" fmla="*/ 449 w 649"/>
              <a:gd name="connsiteY124-1770" fmla="*/ 636 h 763"/>
              <a:gd name="connsiteX125-1771" fmla="*/ 439 w 649"/>
              <a:gd name="connsiteY125-1772" fmla="*/ 626 h 763"/>
              <a:gd name="connsiteX126-1773" fmla="*/ 428 w 649"/>
              <a:gd name="connsiteY126-1774" fmla="*/ 615 h 763"/>
              <a:gd name="connsiteX127-1775" fmla="*/ 423 w 649"/>
              <a:gd name="connsiteY127-1776" fmla="*/ 605 h 763"/>
              <a:gd name="connsiteX128-1777" fmla="*/ 434 w 649"/>
              <a:gd name="connsiteY128-1778" fmla="*/ 610 h 763"/>
              <a:gd name="connsiteX129-1779" fmla="*/ 449 w 649"/>
              <a:gd name="connsiteY129-1780" fmla="*/ 610 h 763"/>
              <a:gd name="connsiteX130-1781" fmla="*/ 460 w 649"/>
              <a:gd name="connsiteY130-1782" fmla="*/ 610 h 763"/>
              <a:gd name="connsiteX131-1783" fmla="*/ 470 w 649"/>
              <a:gd name="connsiteY131-1784" fmla="*/ 610 h 763"/>
              <a:gd name="connsiteX132-1785" fmla="*/ 481 w 649"/>
              <a:gd name="connsiteY132-1786" fmla="*/ 605 h 763"/>
              <a:gd name="connsiteX133-1787" fmla="*/ 486 w 649"/>
              <a:gd name="connsiteY133-1788" fmla="*/ 605 h 763"/>
              <a:gd name="connsiteX134-1789" fmla="*/ 491 w 649"/>
              <a:gd name="connsiteY134-1790" fmla="*/ 600 h 763"/>
              <a:gd name="connsiteX135-1791" fmla="*/ 491 w 649"/>
              <a:gd name="connsiteY135-1792" fmla="*/ 600 h 763"/>
              <a:gd name="connsiteX136-1793" fmla="*/ 497 w 649"/>
              <a:gd name="connsiteY136-1794" fmla="*/ 594 h 763"/>
              <a:gd name="connsiteX137-1795" fmla="*/ 497 w 649"/>
              <a:gd name="connsiteY137-1796" fmla="*/ 584 h 763"/>
              <a:gd name="connsiteX138-1797" fmla="*/ 502 w 649"/>
              <a:gd name="connsiteY138-1798" fmla="*/ 573 h 763"/>
              <a:gd name="connsiteX139-1799" fmla="*/ 502 w 649"/>
              <a:gd name="connsiteY139-1800" fmla="*/ 558 h 763"/>
              <a:gd name="connsiteX140-1801" fmla="*/ 507 w 649"/>
              <a:gd name="connsiteY140-1802" fmla="*/ 537 h 763"/>
              <a:gd name="connsiteX141-1803" fmla="*/ 513 w 649"/>
              <a:gd name="connsiteY141-1804" fmla="*/ 516 h 763"/>
              <a:gd name="connsiteX142-1805" fmla="*/ 513 w 649"/>
              <a:gd name="connsiteY142-1806" fmla="*/ 489 h 763"/>
              <a:gd name="connsiteX143-1807" fmla="*/ 518 w 649"/>
              <a:gd name="connsiteY143-1808" fmla="*/ 458 h 763"/>
              <a:gd name="connsiteX144-1809" fmla="*/ 528 w 649"/>
              <a:gd name="connsiteY144-1810" fmla="*/ 395 h 763"/>
              <a:gd name="connsiteX145-1811" fmla="*/ 534 w 649"/>
              <a:gd name="connsiteY145-1812" fmla="*/ 337 h 763"/>
              <a:gd name="connsiteX146-1813" fmla="*/ 539 w 649"/>
              <a:gd name="connsiteY146-1814" fmla="*/ 274 h 763"/>
              <a:gd name="connsiteX147-1815" fmla="*/ 539 w 649"/>
              <a:gd name="connsiteY147-1816" fmla="*/ 221 h 763"/>
              <a:gd name="connsiteX148-1817" fmla="*/ 539 w 649"/>
              <a:gd name="connsiteY148-1818" fmla="*/ 221 h 763"/>
              <a:gd name="connsiteX0-1819" fmla="*/ 527 w 637"/>
              <a:gd name="connsiteY0-1820" fmla="*/ 221 h 763"/>
              <a:gd name="connsiteX1-1821" fmla="*/ 527 w 637"/>
              <a:gd name="connsiteY1-1822" fmla="*/ 195 h 763"/>
              <a:gd name="connsiteX2-1823" fmla="*/ 527 w 637"/>
              <a:gd name="connsiteY2-1824" fmla="*/ 168 h 763"/>
              <a:gd name="connsiteX3-1825" fmla="*/ 527 w 637"/>
              <a:gd name="connsiteY3-1826" fmla="*/ 147 h 763"/>
              <a:gd name="connsiteX4-1827" fmla="*/ 527 w 637"/>
              <a:gd name="connsiteY4-1828" fmla="*/ 132 h 763"/>
              <a:gd name="connsiteX5-1829" fmla="*/ 527 w 637"/>
              <a:gd name="connsiteY5-1830" fmla="*/ 116 h 763"/>
              <a:gd name="connsiteX6-1831" fmla="*/ 527 w 637"/>
              <a:gd name="connsiteY6-1832" fmla="*/ 105 h 763"/>
              <a:gd name="connsiteX7-1833" fmla="*/ 522 w 637"/>
              <a:gd name="connsiteY7-1834" fmla="*/ 95 h 763"/>
              <a:gd name="connsiteX8-1835" fmla="*/ 522 w 637"/>
              <a:gd name="connsiteY8-1836" fmla="*/ 89 h 763"/>
              <a:gd name="connsiteX9-1837" fmla="*/ 522 w 637"/>
              <a:gd name="connsiteY9-1838" fmla="*/ 84 h 763"/>
              <a:gd name="connsiteX10-1839" fmla="*/ 516 w 637"/>
              <a:gd name="connsiteY10-1840" fmla="*/ 84 h 763"/>
              <a:gd name="connsiteX11-1841" fmla="*/ 511 w 637"/>
              <a:gd name="connsiteY11-1842" fmla="*/ 79 h 763"/>
              <a:gd name="connsiteX12-1843" fmla="*/ 501 w 637"/>
              <a:gd name="connsiteY12-1844" fmla="*/ 79 h 763"/>
              <a:gd name="connsiteX13-1845" fmla="*/ 495 w 637"/>
              <a:gd name="connsiteY13-1846" fmla="*/ 74 h 763"/>
              <a:gd name="connsiteX14-1847" fmla="*/ 479 w 637"/>
              <a:gd name="connsiteY14-1848" fmla="*/ 74 h 763"/>
              <a:gd name="connsiteX15-1849" fmla="*/ 469 w 637"/>
              <a:gd name="connsiteY15-1850" fmla="*/ 74 h 763"/>
              <a:gd name="connsiteX16-1851" fmla="*/ 453 w 637"/>
              <a:gd name="connsiteY16-1852" fmla="*/ 79 h 763"/>
              <a:gd name="connsiteX17-1853" fmla="*/ 422 w 637"/>
              <a:gd name="connsiteY17-1854" fmla="*/ 79 h 763"/>
              <a:gd name="connsiteX18-1855" fmla="*/ 385 w 637"/>
              <a:gd name="connsiteY18-1856" fmla="*/ 84 h 763"/>
              <a:gd name="connsiteX19-1857" fmla="*/ 348 w 637"/>
              <a:gd name="connsiteY19-1858" fmla="*/ 89 h 763"/>
              <a:gd name="connsiteX20-1859" fmla="*/ 311 w 637"/>
              <a:gd name="connsiteY20-1860" fmla="*/ 89 h 763"/>
              <a:gd name="connsiteX21-1861" fmla="*/ 269 w 637"/>
              <a:gd name="connsiteY21-1862" fmla="*/ 95 h 763"/>
              <a:gd name="connsiteX22-1863" fmla="*/ 221 w 637"/>
              <a:gd name="connsiteY22-1864" fmla="*/ 105 h 763"/>
              <a:gd name="connsiteX23-1865" fmla="*/ 195 w 637"/>
              <a:gd name="connsiteY23-1866" fmla="*/ 105 h 763"/>
              <a:gd name="connsiteX24-1867" fmla="*/ 169 w 637"/>
              <a:gd name="connsiteY24-1868" fmla="*/ 110 h 763"/>
              <a:gd name="connsiteX25-1869" fmla="*/ 142 w 637"/>
              <a:gd name="connsiteY25-1870" fmla="*/ 116 h 763"/>
              <a:gd name="connsiteX26-1871" fmla="*/ 116 w 637"/>
              <a:gd name="connsiteY26-1872" fmla="*/ 116 h 763"/>
              <a:gd name="connsiteX27-1873" fmla="*/ 84 w 637"/>
              <a:gd name="connsiteY27-1874" fmla="*/ 121 h 763"/>
              <a:gd name="connsiteX28-1875" fmla="*/ 58 w 637"/>
              <a:gd name="connsiteY28-1876" fmla="*/ 126 h 763"/>
              <a:gd name="connsiteX29-1877" fmla="*/ 32 w 637"/>
              <a:gd name="connsiteY29-1878" fmla="*/ 126 h 763"/>
              <a:gd name="connsiteX30-1879" fmla="*/ 11 w 637"/>
              <a:gd name="connsiteY30-1880" fmla="*/ 132 h 763"/>
              <a:gd name="connsiteX31-1881" fmla="*/ 0 w 637"/>
              <a:gd name="connsiteY31-1882" fmla="*/ 95 h 763"/>
              <a:gd name="connsiteX32-1883" fmla="*/ 26 w 637"/>
              <a:gd name="connsiteY32-1884" fmla="*/ 95 h 763"/>
              <a:gd name="connsiteX33-1885" fmla="*/ 48 w 637"/>
              <a:gd name="connsiteY33-1886" fmla="*/ 89 h 763"/>
              <a:gd name="connsiteX34-1887" fmla="*/ 74 w 637"/>
              <a:gd name="connsiteY34-1888" fmla="*/ 84 h 763"/>
              <a:gd name="connsiteX35-1889" fmla="*/ 105 w 637"/>
              <a:gd name="connsiteY35-1890" fmla="*/ 84 h 763"/>
              <a:gd name="connsiteX36-1891" fmla="*/ 163 w 637"/>
              <a:gd name="connsiteY36-1892" fmla="*/ 74 h 763"/>
              <a:gd name="connsiteX37-1893" fmla="*/ 221 w 637"/>
              <a:gd name="connsiteY37-1894" fmla="*/ 63 h 763"/>
              <a:gd name="connsiteX38-1895" fmla="*/ 279 w 637"/>
              <a:gd name="connsiteY38-1896" fmla="*/ 58 h 763"/>
              <a:gd name="connsiteX39-1897" fmla="*/ 337 w 637"/>
              <a:gd name="connsiteY39-1898" fmla="*/ 47 h 763"/>
              <a:gd name="connsiteX40-1899" fmla="*/ 364 w 637"/>
              <a:gd name="connsiteY40-1900" fmla="*/ 42 h 763"/>
              <a:gd name="connsiteX41-1901" fmla="*/ 390 w 637"/>
              <a:gd name="connsiteY41-1902" fmla="*/ 37 h 763"/>
              <a:gd name="connsiteX42-1903" fmla="*/ 416 w 637"/>
              <a:gd name="connsiteY42-1904" fmla="*/ 32 h 763"/>
              <a:gd name="connsiteX43-1905" fmla="*/ 432 w 637"/>
              <a:gd name="connsiteY43-1906" fmla="*/ 32 h 763"/>
              <a:gd name="connsiteX44-1907" fmla="*/ 448 w 637"/>
              <a:gd name="connsiteY44-1908" fmla="*/ 26 h 763"/>
              <a:gd name="connsiteX45-1909" fmla="*/ 464 w 637"/>
              <a:gd name="connsiteY45-1910" fmla="*/ 21 h 763"/>
              <a:gd name="connsiteX46-1911" fmla="*/ 469 w 637"/>
              <a:gd name="connsiteY46-1912" fmla="*/ 21 h 763"/>
              <a:gd name="connsiteX47-1913" fmla="*/ 479 w 637"/>
              <a:gd name="connsiteY47-1914" fmla="*/ 16 h 763"/>
              <a:gd name="connsiteX48-1915" fmla="*/ 485 w 637"/>
              <a:gd name="connsiteY48-1916" fmla="*/ 11 h 763"/>
              <a:gd name="connsiteX49-1917" fmla="*/ 495 w 637"/>
              <a:gd name="connsiteY49-1918" fmla="*/ 5 h 763"/>
              <a:gd name="connsiteX50-1919" fmla="*/ 501 w 637"/>
              <a:gd name="connsiteY50-1920" fmla="*/ 5 h 763"/>
              <a:gd name="connsiteX51-1921" fmla="*/ 511 w 637"/>
              <a:gd name="connsiteY51-1922" fmla="*/ 0 h 763"/>
              <a:gd name="connsiteX52-1923" fmla="*/ 516 w 637"/>
              <a:gd name="connsiteY52-1924" fmla="*/ 5 h 763"/>
              <a:gd name="connsiteX53-1925" fmla="*/ 522 w 637"/>
              <a:gd name="connsiteY53-1926" fmla="*/ 5 h 763"/>
              <a:gd name="connsiteX54-1927" fmla="*/ 527 w 637"/>
              <a:gd name="connsiteY54-1928" fmla="*/ 11 h 763"/>
              <a:gd name="connsiteX55-1929" fmla="*/ 537 w 637"/>
              <a:gd name="connsiteY55-1930" fmla="*/ 16 h 763"/>
              <a:gd name="connsiteX56-1931" fmla="*/ 548 w 637"/>
              <a:gd name="connsiteY56-1932" fmla="*/ 21 h 763"/>
              <a:gd name="connsiteX57-1933" fmla="*/ 558 w 637"/>
              <a:gd name="connsiteY57-1934" fmla="*/ 26 h 763"/>
              <a:gd name="connsiteX58-1935" fmla="*/ 569 w 637"/>
              <a:gd name="connsiteY58-1936" fmla="*/ 32 h 763"/>
              <a:gd name="connsiteX59-1937" fmla="*/ 585 w 637"/>
              <a:gd name="connsiteY59-1938" fmla="*/ 42 h 763"/>
              <a:gd name="connsiteX60-1939" fmla="*/ 595 w 637"/>
              <a:gd name="connsiteY60-1940" fmla="*/ 53 h 763"/>
              <a:gd name="connsiteX61-1941" fmla="*/ 606 w 637"/>
              <a:gd name="connsiteY61-1942" fmla="*/ 58 h 763"/>
              <a:gd name="connsiteX62-1943" fmla="*/ 616 w 637"/>
              <a:gd name="connsiteY62-1944" fmla="*/ 68 h 763"/>
              <a:gd name="connsiteX63-1945" fmla="*/ 627 w 637"/>
              <a:gd name="connsiteY63-1946" fmla="*/ 74 h 763"/>
              <a:gd name="connsiteX64-1947" fmla="*/ 632 w 637"/>
              <a:gd name="connsiteY64-1948" fmla="*/ 79 h 763"/>
              <a:gd name="connsiteX65-1949" fmla="*/ 637 w 637"/>
              <a:gd name="connsiteY65-1950" fmla="*/ 84 h 763"/>
              <a:gd name="connsiteX66-1951" fmla="*/ 637 w 637"/>
              <a:gd name="connsiteY66-1952" fmla="*/ 89 h 763"/>
              <a:gd name="connsiteX67-1953" fmla="*/ 637 w 637"/>
              <a:gd name="connsiteY67-1954" fmla="*/ 95 h 763"/>
              <a:gd name="connsiteX68-1955" fmla="*/ 637 w 637"/>
              <a:gd name="connsiteY68-1956" fmla="*/ 100 h 763"/>
              <a:gd name="connsiteX69-1957" fmla="*/ 637 w 637"/>
              <a:gd name="connsiteY69-1958" fmla="*/ 105 h 763"/>
              <a:gd name="connsiteX70-1959" fmla="*/ 632 w 637"/>
              <a:gd name="connsiteY70-1960" fmla="*/ 110 h 763"/>
              <a:gd name="connsiteX71-1961" fmla="*/ 622 w 637"/>
              <a:gd name="connsiteY71-1962" fmla="*/ 116 h 763"/>
              <a:gd name="connsiteX72-1963" fmla="*/ 622 w 637"/>
              <a:gd name="connsiteY72-1964" fmla="*/ 121 h 763"/>
              <a:gd name="connsiteX73-1965" fmla="*/ 622 w 637"/>
              <a:gd name="connsiteY73-1966" fmla="*/ 121 h 763"/>
              <a:gd name="connsiteX74-1967" fmla="*/ 616 w 637"/>
              <a:gd name="connsiteY74-1968" fmla="*/ 126 h 763"/>
              <a:gd name="connsiteX75-1969" fmla="*/ 616 w 637"/>
              <a:gd name="connsiteY75-1970" fmla="*/ 132 h 763"/>
              <a:gd name="connsiteX76-1971" fmla="*/ 611 w 637"/>
              <a:gd name="connsiteY76-1972" fmla="*/ 142 h 763"/>
              <a:gd name="connsiteX77-1973" fmla="*/ 611 w 637"/>
              <a:gd name="connsiteY77-1974" fmla="*/ 147 h 763"/>
              <a:gd name="connsiteX78-1975" fmla="*/ 611 w 637"/>
              <a:gd name="connsiteY78-1976" fmla="*/ 158 h 763"/>
              <a:gd name="connsiteX79-1977" fmla="*/ 606 w 637"/>
              <a:gd name="connsiteY79-1978" fmla="*/ 168 h 763"/>
              <a:gd name="connsiteX80-1979" fmla="*/ 606 w 637"/>
              <a:gd name="connsiteY80-1980" fmla="*/ 179 h 763"/>
              <a:gd name="connsiteX81-1981" fmla="*/ 606 w 637"/>
              <a:gd name="connsiteY81-1982" fmla="*/ 189 h 763"/>
              <a:gd name="connsiteX82-1983" fmla="*/ 601 w 637"/>
              <a:gd name="connsiteY82-1984" fmla="*/ 205 h 763"/>
              <a:gd name="connsiteX83-1985" fmla="*/ 601 w 637"/>
              <a:gd name="connsiteY83-1986" fmla="*/ 221 h 763"/>
              <a:gd name="connsiteX84-1987" fmla="*/ 601 w 637"/>
              <a:gd name="connsiteY84-1988" fmla="*/ 237 h 763"/>
              <a:gd name="connsiteX85-1989" fmla="*/ 595 w 637"/>
              <a:gd name="connsiteY85-1990" fmla="*/ 252 h 763"/>
              <a:gd name="connsiteX86-1991" fmla="*/ 595 w 637"/>
              <a:gd name="connsiteY86-1992" fmla="*/ 268 h 763"/>
              <a:gd name="connsiteX87-1993" fmla="*/ 595 w 637"/>
              <a:gd name="connsiteY87-1994" fmla="*/ 289 h 763"/>
              <a:gd name="connsiteX88-1995" fmla="*/ 590 w 637"/>
              <a:gd name="connsiteY88-1996" fmla="*/ 331 h 763"/>
              <a:gd name="connsiteX89-1997" fmla="*/ 585 w 637"/>
              <a:gd name="connsiteY89-1998" fmla="*/ 368 h 763"/>
              <a:gd name="connsiteX90-1999" fmla="*/ 585 w 637"/>
              <a:gd name="connsiteY90-2000" fmla="*/ 400 h 763"/>
              <a:gd name="connsiteX91-2001" fmla="*/ 580 w 637"/>
              <a:gd name="connsiteY91-2002" fmla="*/ 431 h 763"/>
              <a:gd name="connsiteX92-2003" fmla="*/ 574 w 637"/>
              <a:gd name="connsiteY92-2004" fmla="*/ 463 h 763"/>
              <a:gd name="connsiteX93-2005" fmla="*/ 574 w 637"/>
              <a:gd name="connsiteY93-2006" fmla="*/ 489 h 763"/>
              <a:gd name="connsiteX94-2007" fmla="*/ 569 w 637"/>
              <a:gd name="connsiteY94-2008" fmla="*/ 510 h 763"/>
              <a:gd name="connsiteX95-2009" fmla="*/ 564 w 637"/>
              <a:gd name="connsiteY95-2010" fmla="*/ 531 h 763"/>
              <a:gd name="connsiteX96-2011" fmla="*/ 558 w 637"/>
              <a:gd name="connsiteY96-2012" fmla="*/ 568 h 763"/>
              <a:gd name="connsiteX97-2013" fmla="*/ 548 w 637"/>
              <a:gd name="connsiteY97-2014" fmla="*/ 605 h 763"/>
              <a:gd name="connsiteX98-2015" fmla="*/ 543 w 637"/>
              <a:gd name="connsiteY98-2016" fmla="*/ 636 h 763"/>
              <a:gd name="connsiteX99-2017" fmla="*/ 532 w 637"/>
              <a:gd name="connsiteY99-2018" fmla="*/ 663 h 763"/>
              <a:gd name="connsiteX100-2019" fmla="*/ 527 w 637"/>
              <a:gd name="connsiteY100-2020" fmla="*/ 689 h 763"/>
              <a:gd name="connsiteX101-2021" fmla="*/ 522 w 637"/>
              <a:gd name="connsiteY101-2022" fmla="*/ 700 h 763"/>
              <a:gd name="connsiteX102-2023" fmla="*/ 516 w 637"/>
              <a:gd name="connsiteY102-2024" fmla="*/ 710 h 763"/>
              <a:gd name="connsiteX103-2025" fmla="*/ 516 w 637"/>
              <a:gd name="connsiteY103-2026" fmla="*/ 721 h 763"/>
              <a:gd name="connsiteX104-2027" fmla="*/ 511 w 637"/>
              <a:gd name="connsiteY104-2028" fmla="*/ 726 h 763"/>
              <a:gd name="connsiteX105-2029" fmla="*/ 506 w 637"/>
              <a:gd name="connsiteY105-2030" fmla="*/ 736 h 763"/>
              <a:gd name="connsiteX106-2031" fmla="*/ 506 w 637"/>
              <a:gd name="connsiteY106-2032" fmla="*/ 742 h 763"/>
              <a:gd name="connsiteX107-2033" fmla="*/ 495 w 637"/>
              <a:gd name="connsiteY107-2034" fmla="*/ 747 h 763"/>
              <a:gd name="connsiteX108-2035" fmla="*/ 490 w 637"/>
              <a:gd name="connsiteY108-2036" fmla="*/ 757 h 763"/>
              <a:gd name="connsiteX109-2037" fmla="*/ 485 w 637"/>
              <a:gd name="connsiteY109-2038" fmla="*/ 757 h 763"/>
              <a:gd name="connsiteX110-2039" fmla="*/ 479 w 637"/>
              <a:gd name="connsiteY110-2040" fmla="*/ 763 h 763"/>
              <a:gd name="connsiteX111-2041" fmla="*/ 474 w 637"/>
              <a:gd name="connsiteY111-2042" fmla="*/ 763 h 763"/>
              <a:gd name="connsiteX112-2043" fmla="*/ 474 w 637"/>
              <a:gd name="connsiteY112-2044" fmla="*/ 757 h 763"/>
              <a:gd name="connsiteX113-2045" fmla="*/ 469 w 637"/>
              <a:gd name="connsiteY113-2046" fmla="*/ 757 h 763"/>
              <a:gd name="connsiteX114-2047" fmla="*/ 469 w 637"/>
              <a:gd name="connsiteY114-2048" fmla="*/ 752 h 763"/>
              <a:gd name="connsiteX115-2049" fmla="*/ 469 w 637"/>
              <a:gd name="connsiteY115-2050" fmla="*/ 747 h 763"/>
              <a:gd name="connsiteX116-2051" fmla="*/ 464 w 637"/>
              <a:gd name="connsiteY116-2052" fmla="*/ 742 h 763"/>
              <a:gd name="connsiteX117-2053" fmla="*/ 464 w 637"/>
              <a:gd name="connsiteY117-2054" fmla="*/ 731 h 763"/>
              <a:gd name="connsiteX118-2055" fmla="*/ 464 w 637"/>
              <a:gd name="connsiteY118-2056" fmla="*/ 721 h 763"/>
              <a:gd name="connsiteX119-2057" fmla="*/ 458 w 637"/>
              <a:gd name="connsiteY119-2058" fmla="*/ 705 h 763"/>
              <a:gd name="connsiteX120-2059" fmla="*/ 453 w 637"/>
              <a:gd name="connsiteY120-2060" fmla="*/ 684 h 763"/>
              <a:gd name="connsiteX121-2061" fmla="*/ 448 w 637"/>
              <a:gd name="connsiteY121-2062" fmla="*/ 668 h 763"/>
              <a:gd name="connsiteX122-2063" fmla="*/ 443 w 637"/>
              <a:gd name="connsiteY122-2064" fmla="*/ 652 h 763"/>
              <a:gd name="connsiteX123-2065" fmla="*/ 437 w 637"/>
              <a:gd name="connsiteY123-2066" fmla="*/ 636 h 763"/>
              <a:gd name="connsiteX124-2067" fmla="*/ 427 w 637"/>
              <a:gd name="connsiteY124-2068" fmla="*/ 626 h 763"/>
              <a:gd name="connsiteX125-2069" fmla="*/ 416 w 637"/>
              <a:gd name="connsiteY125-2070" fmla="*/ 615 h 763"/>
              <a:gd name="connsiteX126-2071" fmla="*/ 411 w 637"/>
              <a:gd name="connsiteY126-2072" fmla="*/ 605 h 763"/>
              <a:gd name="connsiteX127-2073" fmla="*/ 422 w 637"/>
              <a:gd name="connsiteY127-2074" fmla="*/ 610 h 763"/>
              <a:gd name="connsiteX128-2075" fmla="*/ 437 w 637"/>
              <a:gd name="connsiteY128-2076" fmla="*/ 610 h 763"/>
              <a:gd name="connsiteX129-2077" fmla="*/ 448 w 637"/>
              <a:gd name="connsiteY129-2078" fmla="*/ 610 h 763"/>
              <a:gd name="connsiteX130-2079" fmla="*/ 458 w 637"/>
              <a:gd name="connsiteY130-2080" fmla="*/ 610 h 763"/>
              <a:gd name="connsiteX131-2081" fmla="*/ 469 w 637"/>
              <a:gd name="connsiteY131-2082" fmla="*/ 605 h 763"/>
              <a:gd name="connsiteX132-2083" fmla="*/ 474 w 637"/>
              <a:gd name="connsiteY132-2084" fmla="*/ 605 h 763"/>
              <a:gd name="connsiteX133-2085" fmla="*/ 479 w 637"/>
              <a:gd name="connsiteY133-2086" fmla="*/ 600 h 763"/>
              <a:gd name="connsiteX134-2087" fmla="*/ 479 w 637"/>
              <a:gd name="connsiteY134-2088" fmla="*/ 600 h 763"/>
              <a:gd name="connsiteX135-2089" fmla="*/ 485 w 637"/>
              <a:gd name="connsiteY135-2090" fmla="*/ 594 h 763"/>
              <a:gd name="connsiteX136-2091" fmla="*/ 485 w 637"/>
              <a:gd name="connsiteY136-2092" fmla="*/ 584 h 763"/>
              <a:gd name="connsiteX137-2093" fmla="*/ 490 w 637"/>
              <a:gd name="connsiteY137-2094" fmla="*/ 573 h 763"/>
              <a:gd name="connsiteX138-2095" fmla="*/ 490 w 637"/>
              <a:gd name="connsiteY138-2096" fmla="*/ 558 h 763"/>
              <a:gd name="connsiteX139-2097" fmla="*/ 495 w 637"/>
              <a:gd name="connsiteY139-2098" fmla="*/ 537 h 763"/>
              <a:gd name="connsiteX140-2099" fmla="*/ 501 w 637"/>
              <a:gd name="connsiteY140-2100" fmla="*/ 516 h 763"/>
              <a:gd name="connsiteX141-2101" fmla="*/ 501 w 637"/>
              <a:gd name="connsiteY141-2102" fmla="*/ 489 h 763"/>
              <a:gd name="connsiteX142-2103" fmla="*/ 506 w 637"/>
              <a:gd name="connsiteY142-2104" fmla="*/ 458 h 763"/>
              <a:gd name="connsiteX143-2105" fmla="*/ 516 w 637"/>
              <a:gd name="connsiteY143-2106" fmla="*/ 395 h 763"/>
              <a:gd name="connsiteX144-2107" fmla="*/ 522 w 637"/>
              <a:gd name="connsiteY144-2108" fmla="*/ 337 h 763"/>
              <a:gd name="connsiteX145-2109" fmla="*/ 527 w 637"/>
              <a:gd name="connsiteY145-2110" fmla="*/ 274 h 763"/>
              <a:gd name="connsiteX146-2111" fmla="*/ 527 w 637"/>
              <a:gd name="connsiteY146-2112" fmla="*/ 221 h 763"/>
              <a:gd name="connsiteX147-2113" fmla="*/ 527 w 637"/>
              <a:gd name="connsiteY147-2114" fmla="*/ 221 h 763"/>
              <a:gd name="connsiteX0-2115" fmla="*/ 527 w 637"/>
              <a:gd name="connsiteY0-2116" fmla="*/ 221 h 763"/>
              <a:gd name="connsiteX1-2117" fmla="*/ 527 w 637"/>
              <a:gd name="connsiteY1-2118" fmla="*/ 195 h 763"/>
              <a:gd name="connsiteX2-2119" fmla="*/ 527 w 637"/>
              <a:gd name="connsiteY2-2120" fmla="*/ 168 h 763"/>
              <a:gd name="connsiteX3-2121" fmla="*/ 527 w 637"/>
              <a:gd name="connsiteY3-2122" fmla="*/ 147 h 763"/>
              <a:gd name="connsiteX4-2123" fmla="*/ 527 w 637"/>
              <a:gd name="connsiteY4-2124" fmla="*/ 132 h 763"/>
              <a:gd name="connsiteX5-2125" fmla="*/ 527 w 637"/>
              <a:gd name="connsiteY5-2126" fmla="*/ 116 h 763"/>
              <a:gd name="connsiteX6-2127" fmla="*/ 527 w 637"/>
              <a:gd name="connsiteY6-2128" fmla="*/ 105 h 763"/>
              <a:gd name="connsiteX7-2129" fmla="*/ 522 w 637"/>
              <a:gd name="connsiteY7-2130" fmla="*/ 95 h 763"/>
              <a:gd name="connsiteX8-2131" fmla="*/ 522 w 637"/>
              <a:gd name="connsiteY8-2132" fmla="*/ 89 h 763"/>
              <a:gd name="connsiteX9-2133" fmla="*/ 522 w 637"/>
              <a:gd name="connsiteY9-2134" fmla="*/ 84 h 763"/>
              <a:gd name="connsiteX10-2135" fmla="*/ 516 w 637"/>
              <a:gd name="connsiteY10-2136" fmla="*/ 84 h 763"/>
              <a:gd name="connsiteX11-2137" fmla="*/ 511 w 637"/>
              <a:gd name="connsiteY11-2138" fmla="*/ 79 h 763"/>
              <a:gd name="connsiteX12-2139" fmla="*/ 501 w 637"/>
              <a:gd name="connsiteY12-2140" fmla="*/ 79 h 763"/>
              <a:gd name="connsiteX13-2141" fmla="*/ 495 w 637"/>
              <a:gd name="connsiteY13-2142" fmla="*/ 74 h 763"/>
              <a:gd name="connsiteX14-2143" fmla="*/ 479 w 637"/>
              <a:gd name="connsiteY14-2144" fmla="*/ 74 h 763"/>
              <a:gd name="connsiteX15-2145" fmla="*/ 469 w 637"/>
              <a:gd name="connsiteY15-2146" fmla="*/ 74 h 763"/>
              <a:gd name="connsiteX16-2147" fmla="*/ 453 w 637"/>
              <a:gd name="connsiteY16-2148" fmla="*/ 79 h 763"/>
              <a:gd name="connsiteX17-2149" fmla="*/ 422 w 637"/>
              <a:gd name="connsiteY17-2150" fmla="*/ 79 h 763"/>
              <a:gd name="connsiteX18-2151" fmla="*/ 385 w 637"/>
              <a:gd name="connsiteY18-2152" fmla="*/ 84 h 763"/>
              <a:gd name="connsiteX19-2153" fmla="*/ 348 w 637"/>
              <a:gd name="connsiteY19-2154" fmla="*/ 89 h 763"/>
              <a:gd name="connsiteX20-2155" fmla="*/ 311 w 637"/>
              <a:gd name="connsiteY20-2156" fmla="*/ 89 h 763"/>
              <a:gd name="connsiteX21-2157" fmla="*/ 269 w 637"/>
              <a:gd name="connsiteY21-2158" fmla="*/ 95 h 763"/>
              <a:gd name="connsiteX22-2159" fmla="*/ 221 w 637"/>
              <a:gd name="connsiteY22-2160" fmla="*/ 105 h 763"/>
              <a:gd name="connsiteX23-2161" fmla="*/ 195 w 637"/>
              <a:gd name="connsiteY23-2162" fmla="*/ 105 h 763"/>
              <a:gd name="connsiteX24-2163" fmla="*/ 169 w 637"/>
              <a:gd name="connsiteY24-2164" fmla="*/ 110 h 763"/>
              <a:gd name="connsiteX25-2165" fmla="*/ 142 w 637"/>
              <a:gd name="connsiteY25-2166" fmla="*/ 116 h 763"/>
              <a:gd name="connsiteX26-2167" fmla="*/ 116 w 637"/>
              <a:gd name="connsiteY26-2168" fmla="*/ 116 h 763"/>
              <a:gd name="connsiteX27-2169" fmla="*/ 84 w 637"/>
              <a:gd name="connsiteY27-2170" fmla="*/ 121 h 763"/>
              <a:gd name="connsiteX28-2171" fmla="*/ 58 w 637"/>
              <a:gd name="connsiteY28-2172" fmla="*/ 126 h 763"/>
              <a:gd name="connsiteX29-2173" fmla="*/ 32 w 637"/>
              <a:gd name="connsiteY29-2174" fmla="*/ 126 h 763"/>
              <a:gd name="connsiteX30-2175" fmla="*/ 0 w 637"/>
              <a:gd name="connsiteY30-2176" fmla="*/ 95 h 763"/>
              <a:gd name="connsiteX31-2177" fmla="*/ 26 w 637"/>
              <a:gd name="connsiteY31-2178" fmla="*/ 95 h 763"/>
              <a:gd name="connsiteX32-2179" fmla="*/ 48 w 637"/>
              <a:gd name="connsiteY32-2180" fmla="*/ 89 h 763"/>
              <a:gd name="connsiteX33-2181" fmla="*/ 74 w 637"/>
              <a:gd name="connsiteY33-2182" fmla="*/ 84 h 763"/>
              <a:gd name="connsiteX34-2183" fmla="*/ 105 w 637"/>
              <a:gd name="connsiteY34-2184" fmla="*/ 84 h 763"/>
              <a:gd name="connsiteX35-2185" fmla="*/ 163 w 637"/>
              <a:gd name="connsiteY35-2186" fmla="*/ 74 h 763"/>
              <a:gd name="connsiteX36-2187" fmla="*/ 221 w 637"/>
              <a:gd name="connsiteY36-2188" fmla="*/ 63 h 763"/>
              <a:gd name="connsiteX37-2189" fmla="*/ 279 w 637"/>
              <a:gd name="connsiteY37-2190" fmla="*/ 58 h 763"/>
              <a:gd name="connsiteX38-2191" fmla="*/ 337 w 637"/>
              <a:gd name="connsiteY38-2192" fmla="*/ 47 h 763"/>
              <a:gd name="connsiteX39-2193" fmla="*/ 364 w 637"/>
              <a:gd name="connsiteY39-2194" fmla="*/ 42 h 763"/>
              <a:gd name="connsiteX40-2195" fmla="*/ 390 w 637"/>
              <a:gd name="connsiteY40-2196" fmla="*/ 37 h 763"/>
              <a:gd name="connsiteX41-2197" fmla="*/ 416 w 637"/>
              <a:gd name="connsiteY41-2198" fmla="*/ 32 h 763"/>
              <a:gd name="connsiteX42-2199" fmla="*/ 432 w 637"/>
              <a:gd name="connsiteY42-2200" fmla="*/ 32 h 763"/>
              <a:gd name="connsiteX43-2201" fmla="*/ 448 w 637"/>
              <a:gd name="connsiteY43-2202" fmla="*/ 26 h 763"/>
              <a:gd name="connsiteX44-2203" fmla="*/ 464 w 637"/>
              <a:gd name="connsiteY44-2204" fmla="*/ 21 h 763"/>
              <a:gd name="connsiteX45-2205" fmla="*/ 469 w 637"/>
              <a:gd name="connsiteY45-2206" fmla="*/ 21 h 763"/>
              <a:gd name="connsiteX46-2207" fmla="*/ 479 w 637"/>
              <a:gd name="connsiteY46-2208" fmla="*/ 16 h 763"/>
              <a:gd name="connsiteX47-2209" fmla="*/ 485 w 637"/>
              <a:gd name="connsiteY47-2210" fmla="*/ 11 h 763"/>
              <a:gd name="connsiteX48-2211" fmla="*/ 495 w 637"/>
              <a:gd name="connsiteY48-2212" fmla="*/ 5 h 763"/>
              <a:gd name="connsiteX49-2213" fmla="*/ 501 w 637"/>
              <a:gd name="connsiteY49-2214" fmla="*/ 5 h 763"/>
              <a:gd name="connsiteX50-2215" fmla="*/ 511 w 637"/>
              <a:gd name="connsiteY50-2216" fmla="*/ 0 h 763"/>
              <a:gd name="connsiteX51-2217" fmla="*/ 516 w 637"/>
              <a:gd name="connsiteY51-2218" fmla="*/ 5 h 763"/>
              <a:gd name="connsiteX52-2219" fmla="*/ 522 w 637"/>
              <a:gd name="connsiteY52-2220" fmla="*/ 5 h 763"/>
              <a:gd name="connsiteX53-2221" fmla="*/ 527 w 637"/>
              <a:gd name="connsiteY53-2222" fmla="*/ 11 h 763"/>
              <a:gd name="connsiteX54-2223" fmla="*/ 537 w 637"/>
              <a:gd name="connsiteY54-2224" fmla="*/ 16 h 763"/>
              <a:gd name="connsiteX55-2225" fmla="*/ 548 w 637"/>
              <a:gd name="connsiteY55-2226" fmla="*/ 21 h 763"/>
              <a:gd name="connsiteX56-2227" fmla="*/ 558 w 637"/>
              <a:gd name="connsiteY56-2228" fmla="*/ 26 h 763"/>
              <a:gd name="connsiteX57-2229" fmla="*/ 569 w 637"/>
              <a:gd name="connsiteY57-2230" fmla="*/ 32 h 763"/>
              <a:gd name="connsiteX58-2231" fmla="*/ 585 w 637"/>
              <a:gd name="connsiteY58-2232" fmla="*/ 42 h 763"/>
              <a:gd name="connsiteX59-2233" fmla="*/ 595 w 637"/>
              <a:gd name="connsiteY59-2234" fmla="*/ 53 h 763"/>
              <a:gd name="connsiteX60-2235" fmla="*/ 606 w 637"/>
              <a:gd name="connsiteY60-2236" fmla="*/ 58 h 763"/>
              <a:gd name="connsiteX61-2237" fmla="*/ 616 w 637"/>
              <a:gd name="connsiteY61-2238" fmla="*/ 68 h 763"/>
              <a:gd name="connsiteX62-2239" fmla="*/ 627 w 637"/>
              <a:gd name="connsiteY62-2240" fmla="*/ 74 h 763"/>
              <a:gd name="connsiteX63-2241" fmla="*/ 632 w 637"/>
              <a:gd name="connsiteY63-2242" fmla="*/ 79 h 763"/>
              <a:gd name="connsiteX64-2243" fmla="*/ 637 w 637"/>
              <a:gd name="connsiteY64-2244" fmla="*/ 84 h 763"/>
              <a:gd name="connsiteX65-2245" fmla="*/ 637 w 637"/>
              <a:gd name="connsiteY65-2246" fmla="*/ 89 h 763"/>
              <a:gd name="connsiteX66-2247" fmla="*/ 637 w 637"/>
              <a:gd name="connsiteY66-2248" fmla="*/ 95 h 763"/>
              <a:gd name="connsiteX67-2249" fmla="*/ 637 w 637"/>
              <a:gd name="connsiteY67-2250" fmla="*/ 100 h 763"/>
              <a:gd name="connsiteX68-2251" fmla="*/ 637 w 637"/>
              <a:gd name="connsiteY68-2252" fmla="*/ 105 h 763"/>
              <a:gd name="connsiteX69-2253" fmla="*/ 632 w 637"/>
              <a:gd name="connsiteY69-2254" fmla="*/ 110 h 763"/>
              <a:gd name="connsiteX70-2255" fmla="*/ 622 w 637"/>
              <a:gd name="connsiteY70-2256" fmla="*/ 116 h 763"/>
              <a:gd name="connsiteX71-2257" fmla="*/ 622 w 637"/>
              <a:gd name="connsiteY71-2258" fmla="*/ 121 h 763"/>
              <a:gd name="connsiteX72-2259" fmla="*/ 622 w 637"/>
              <a:gd name="connsiteY72-2260" fmla="*/ 121 h 763"/>
              <a:gd name="connsiteX73-2261" fmla="*/ 616 w 637"/>
              <a:gd name="connsiteY73-2262" fmla="*/ 126 h 763"/>
              <a:gd name="connsiteX74-2263" fmla="*/ 616 w 637"/>
              <a:gd name="connsiteY74-2264" fmla="*/ 132 h 763"/>
              <a:gd name="connsiteX75-2265" fmla="*/ 611 w 637"/>
              <a:gd name="connsiteY75-2266" fmla="*/ 142 h 763"/>
              <a:gd name="connsiteX76-2267" fmla="*/ 611 w 637"/>
              <a:gd name="connsiteY76-2268" fmla="*/ 147 h 763"/>
              <a:gd name="connsiteX77-2269" fmla="*/ 611 w 637"/>
              <a:gd name="connsiteY77-2270" fmla="*/ 158 h 763"/>
              <a:gd name="connsiteX78-2271" fmla="*/ 606 w 637"/>
              <a:gd name="connsiteY78-2272" fmla="*/ 168 h 763"/>
              <a:gd name="connsiteX79-2273" fmla="*/ 606 w 637"/>
              <a:gd name="connsiteY79-2274" fmla="*/ 179 h 763"/>
              <a:gd name="connsiteX80-2275" fmla="*/ 606 w 637"/>
              <a:gd name="connsiteY80-2276" fmla="*/ 189 h 763"/>
              <a:gd name="connsiteX81-2277" fmla="*/ 601 w 637"/>
              <a:gd name="connsiteY81-2278" fmla="*/ 205 h 763"/>
              <a:gd name="connsiteX82-2279" fmla="*/ 601 w 637"/>
              <a:gd name="connsiteY82-2280" fmla="*/ 221 h 763"/>
              <a:gd name="connsiteX83-2281" fmla="*/ 601 w 637"/>
              <a:gd name="connsiteY83-2282" fmla="*/ 237 h 763"/>
              <a:gd name="connsiteX84-2283" fmla="*/ 595 w 637"/>
              <a:gd name="connsiteY84-2284" fmla="*/ 252 h 763"/>
              <a:gd name="connsiteX85-2285" fmla="*/ 595 w 637"/>
              <a:gd name="connsiteY85-2286" fmla="*/ 268 h 763"/>
              <a:gd name="connsiteX86-2287" fmla="*/ 595 w 637"/>
              <a:gd name="connsiteY86-2288" fmla="*/ 289 h 763"/>
              <a:gd name="connsiteX87-2289" fmla="*/ 590 w 637"/>
              <a:gd name="connsiteY87-2290" fmla="*/ 331 h 763"/>
              <a:gd name="connsiteX88-2291" fmla="*/ 585 w 637"/>
              <a:gd name="connsiteY88-2292" fmla="*/ 368 h 763"/>
              <a:gd name="connsiteX89-2293" fmla="*/ 585 w 637"/>
              <a:gd name="connsiteY89-2294" fmla="*/ 400 h 763"/>
              <a:gd name="connsiteX90-2295" fmla="*/ 580 w 637"/>
              <a:gd name="connsiteY90-2296" fmla="*/ 431 h 763"/>
              <a:gd name="connsiteX91-2297" fmla="*/ 574 w 637"/>
              <a:gd name="connsiteY91-2298" fmla="*/ 463 h 763"/>
              <a:gd name="connsiteX92-2299" fmla="*/ 574 w 637"/>
              <a:gd name="connsiteY92-2300" fmla="*/ 489 h 763"/>
              <a:gd name="connsiteX93-2301" fmla="*/ 569 w 637"/>
              <a:gd name="connsiteY93-2302" fmla="*/ 510 h 763"/>
              <a:gd name="connsiteX94-2303" fmla="*/ 564 w 637"/>
              <a:gd name="connsiteY94-2304" fmla="*/ 531 h 763"/>
              <a:gd name="connsiteX95-2305" fmla="*/ 558 w 637"/>
              <a:gd name="connsiteY95-2306" fmla="*/ 568 h 763"/>
              <a:gd name="connsiteX96-2307" fmla="*/ 548 w 637"/>
              <a:gd name="connsiteY96-2308" fmla="*/ 605 h 763"/>
              <a:gd name="connsiteX97-2309" fmla="*/ 543 w 637"/>
              <a:gd name="connsiteY97-2310" fmla="*/ 636 h 763"/>
              <a:gd name="connsiteX98-2311" fmla="*/ 532 w 637"/>
              <a:gd name="connsiteY98-2312" fmla="*/ 663 h 763"/>
              <a:gd name="connsiteX99-2313" fmla="*/ 527 w 637"/>
              <a:gd name="connsiteY99-2314" fmla="*/ 689 h 763"/>
              <a:gd name="connsiteX100-2315" fmla="*/ 522 w 637"/>
              <a:gd name="connsiteY100-2316" fmla="*/ 700 h 763"/>
              <a:gd name="connsiteX101-2317" fmla="*/ 516 w 637"/>
              <a:gd name="connsiteY101-2318" fmla="*/ 710 h 763"/>
              <a:gd name="connsiteX102-2319" fmla="*/ 516 w 637"/>
              <a:gd name="connsiteY102-2320" fmla="*/ 721 h 763"/>
              <a:gd name="connsiteX103-2321" fmla="*/ 511 w 637"/>
              <a:gd name="connsiteY103-2322" fmla="*/ 726 h 763"/>
              <a:gd name="connsiteX104-2323" fmla="*/ 506 w 637"/>
              <a:gd name="connsiteY104-2324" fmla="*/ 736 h 763"/>
              <a:gd name="connsiteX105-2325" fmla="*/ 506 w 637"/>
              <a:gd name="connsiteY105-2326" fmla="*/ 742 h 763"/>
              <a:gd name="connsiteX106-2327" fmla="*/ 495 w 637"/>
              <a:gd name="connsiteY106-2328" fmla="*/ 747 h 763"/>
              <a:gd name="connsiteX107-2329" fmla="*/ 490 w 637"/>
              <a:gd name="connsiteY107-2330" fmla="*/ 757 h 763"/>
              <a:gd name="connsiteX108-2331" fmla="*/ 485 w 637"/>
              <a:gd name="connsiteY108-2332" fmla="*/ 757 h 763"/>
              <a:gd name="connsiteX109-2333" fmla="*/ 479 w 637"/>
              <a:gd name="connsiteY109-2334" fmla="*/ 763 h 763"/>
              <a:gd name="connsiteX110-2335" fmla="*/ 474 w 637"/>
              <a:gd name="connsiteY110-2336" fmla="*/ 763 h 763"/>
              <a:gd name="connsiteX111-2337" fmla="*/ 474 w 637"/>
              <a:gd name="connsiteY111-2338" fmla="*/ 757 h 763"/>
              <a:gd name="connsiteX112-2339" fmla="*/ 469 w 637"/>
              <a:gd name="connsiteY112-2340" fmla="*/ 757 h 763"/>
              <a:gd name="connsiteX113-2341" fmla="*/ 469 w 637"/>
              <a:gd name="connsiteY113-2342" fmla="*/ 752 h 763"/>
              <a:gd name="connsiteX114-2343" fmla="*/ 469 w 637"/>
              <a:gd name="connsiteY114-2344" fmla="*/ 747 h 763"/>
              <a:gd name="connsiteX115-2345" fmla="*/ 464 w 637"/>
              <a:gd name="connsiteY115-2346" fmla="*/ 742 h 763"/>
              <a:gd name="connsiteX116-2347" fmla="*/ 464 w 637"/>
              <a:gd name="connsiteY116-2348" fmla="*/ 731 h 763"/>
              <a:gd name="connsiteX117-2349" fmla="*/ 464 w 637"/>
              <a:gd name="connsiteY117-2350" fmla="*/ 721 h 763"/>
              <a:gd name="connsiteX118-2351" fmla="*/ 458 w 637"/>
              <a:gd name="connsiteY118-2352" fmla="*/ 705 h 763"/>
              <a:gd name="connsiteX119-2353" fmla="*/ 453 w 637"/>
              <a:gd name="connsiteY119-2354" fmla="*/ 684 h 763"/>
              <a:gd name="connsiteX120-2355" fmla="*/ 448 w 637"/>
              <a:gd name="connsiteY120-2356" fmla="*/ 668 h 763"/>
              <a:gd name="connsiteX121-2357" fmla="*/ 443 w 637"/>
              <a:gd name="connsiteY121-2358" fmla="*/ 652 h 763"/>
              <a:gd name="connsiteX122-2359" fmla="*/ 437 w 637"/>
              <a:gd name="connsiteY122-2360" fmla="*/ 636 h 763"/>
              <a:gd name="connsiteX123-2361" fmla="*/ 427 w 637"/>
              <a:gd name="connsiteY123-2362" fmla="*/ 626 h 763"/>
              <a:gd name="connsiteX124-2363" fmla="*/ 416 w 637"/>
              <a:gd name="connsiteY124-2364" fmla="*/ 615 h 763"/>
              <a:gd name="connsiteX125-2365" fmla="*/ 411 w 637"/>
              <a:gd name="connsiteY125-2366" fmla="*/ 605 h 763"/>
              <a:gd name="connsiteX126-2367" fmla="*/ 422 w 637"/>
              <a:gd name="connsiteY126-2368" fmla="*/ 610 h 763"/>
              <a:gd name="connsiteX127-2369" fmla="*/ 437 w 637"/>
              <a:gd name="connsiteY127-2370" fmla="*/ 610 h 763"/>
              <a:gd name="connsiteX128-2371" fmla="*/ 448 w 637"/>
              <a:gd name="connsiteY128-2372" fmla="*/ 610 h 763"/>
              <a:gd name="connsiteX129-2373" fmla="*/ 458 w 637"/>
              <a:gd name="connsiteY129-2374" fmla="*/ 610 h 763"/>
              <a:gd name="connsiteX130-2375" fmla="*/ 469 w 637"/>
              <a:gd name="connsiteY130-2376" fmla="*/ 605 h 763"/>
              <a:gd name="connsiteX131-2377" fmla="*/ 474 w 637"/>
              <a:gd name="connsiteY131-2378" fmla="*/ 605 h 763"/>
              <a:gd name="connsiteX132-2379" fmla="*/ 479 w 637"/>
              <a:gd name="connsiteY132-2380" fmla="*/ 600 h 763"/>
              <a:gd name="connsiteX133-2381" fmla="*/ 479 w 637"/>
              <a:gd name="connsiteY133-2382" fmla="*/ 600 h 763"/>
              <a:gd name="connsiteX134-2383" fmla="*/ 485 w 637"/>
              <a:gd name="connsiteY134-2384" fmla="*/ 594 h 763"/>
              <a:gd name="connsiteX135-2385" fmla="*/ 485 w 637"/>
              <a:gd name="connsiteY135-2386" fmla="*/ 584 h 763"/>
              <a:gd name="connsiteX136-2387" fmla="*/ 490 w 637"/>
              <a:gd name="connsiteY136-2388" fmla="*/ 573 h 763"/>
              <a:gd name="connsiteX137-2389" fmla="*/ 490 w 637"/>
              <a:gd name="connsiteY137-2390" fmla="*/ 558 h 763"/>
              <a:gd name="connsiteX138-2391" fmla="*/ 495 w 637"/>
              <a:gd name="connsiteY138-2392" fmla="*/ 537 h 763"/>
              <a:gd name="connsiteX139-2393" fmla="*/ 501 w 637"/>
              <a:gd name="connsiteY139-2394" fmla="*/ 516 h 763"/>
              <a:gd name="connsiteX140-2395" fmla="*/ 501 w 637"/>
              <a:gd name="connsiteY140-2396" fmla="*/ 489 h 763"/>
              <a:gd name="connsiteX141-2397" fmla="*/ 506 w 637"/>
              <a:gd name="connsiteY141-2398" fmla="*/ 458 h 763"/>
              <a:gd name="connsiteX142-2399" fmla="*/ 516 w 637"/>
              <a:gd name="connsiteY142-2400" fmla="*/ 395 h 763"/>
              <a:gd name="connsiteX143-2401" fmla="*/ 522 w 637"/>
              <a:gd name="connsiteY143-2402" fmla="*/ 337 h 763"/>
              <a:gd name="connsiteX144-2403" fmla="*/ 527 w 637"/>
              <a:gd name="connsiteY144-2404" fmla="*/ 274 h 763"/>
              <a:gd name="connsiteX145-2405" fmla="*/ 527 w 637"/>
              <a:gd name="connsiteY145-2406" fmla="*/ 221 h 763"/>
              <a:gd name="connsiteX146-2407" fmla="*/ 527 w 637"/>
              <a:gd name="connsiteY146-2408" fmla="*/ 221 h 763"/>
              <a:gd name="connsiteX0-2409" fmla="*/ 504 w 614"/>
              <a:gd name="connsiteY0-2410" fmla="*/ 221 h 763"/>
              <a:gd name="connsiteX1-2411" fmla="*/ 504 w 614"/>
              <a:gd name="connsiteY1-2412" fmla="*/ 195 h 763"/>
              <a:gd name="connsiteX2-2413" fmla="*/ 504 w 614"/>
              <a:gd name="connsiteY2-2414" fmla="*/ 168 h 763"/>
              <a:gd name="connsiteX3-2415" fmla="*/ 504 w 614"/>
              <a:gd name="connsiteY3-2416" fmla="*/ 147 h 763"/>
              <a:gd name="connsiteX4-2417" fmla="*/ 504 w 614"/>
              <a:gd name="connsiteY4-2418" fmla="*/ 132 h 763"/>
              <a:gd name="connsiteX5-2419" fmla="*/ 504 w 614"/>
              <a:gd name="connsiteY5-2420" fmla="*/ 116 h 763"/>
              <a:gd name="connsiteX6-2421" fmla="*/ 504 w 614"/>
              <a:gd name="connsiteY6-2422" fmla="*/ 105 h 763"/>
              <a:gd name="connsiteX7-2423" fmla="*/ 499 w 614"/>
              <a:gd name="connsiteY7-2424" fmla="*/ 95 h 763"/>
              <a:gd name="connsiteX8-2425" fmla="*/ 499 w 614"/>
              <a:gd name="connsiteY8-2426" fmla="*/ 89 h 763"/>
              <a:gd name="connsiteX9-2427" fmla="*/ 499 w 614"/>
              <a:gd name="connsiteY9-2428" fmla="*/ 84 h 763"/>
              <a:gd name="connsiteX10-2429" fmla="*/ 493 w 614"/>
              <a:gd name="connsiteY10-2430" fmla="*/ 84 h 763"/>
              <a:gd name="connsiteX11-2431" fmla="*/ 488 w 614"/>
              <a:gd name="connsiteY11-2432" fmla="*/ 79 h 763"/>
              <a:gd name="connsiteX12-2433" fmla="*/ 478 w 614"/>
              <a:gd name="connsiteY12-2434" fmla="*/ 79 h 763"/>
              <a:gd name="connsiteX13-2435" fmla="*/ 472 w 614"/>
              <a:gd name="connsiteY13-2436" fmla="*/ 74 h 763"/>
              <a:gd name="connsiteX14-2437" fmla="*/ 456 w 614"/>
              <a:gd name="connsiteY14-2438" fmla="*/ 74 h 763"/>
              <a:gd name="connsiteX15-2439" fmla="*/ 446 w 614"/>
              <a:gd name="connsiteY15-2440" fmla="*/ 74 h 763"/>
              <a:gd name="connsiteX16-2441" fmla="*/ 430 w 614"/>
              <a:gd name="connsiteY16-2442" fmla="*/ 79 h 763"/>
              <a:gd name="connsiteX17-2443" fmla="*/ 399 w 614"/>
              <a:gd name="connsiteY17-2444" fmla="*/ 79 h 763"/>
              <a:gd name="connsiteX18-2445" fmla="*/ 362 w 614"/>
              <a:gd name="connsiteY18-2446" fmla="*/ 84 h 763"/>
              <a:gd name="connsiteX19-2447" fmla="*/ 325 w 614"/>
              <a:gd name="connsiteY19-2448" fmla="*/ 89 h 763"/>
              <a:gd name="connsiteX20-2449" fmla="*/ 288 w 614"/>
              <a:gd name="connsiteY20-2450" fmla="*/ 89 h 763"/>
              <a:gd name="connsiteX21-2451" fmla="*/ 246 w 614"/>
              <a:gd name="connsiteY21-2452" fmla="*/ 95 h 763"/>
              <a:gd name="connsiteX22-2453" fmla="*/ 198 w 614"/>
              <a:gd name="connsiteY22-2454" fmla="*/ 105 h 763"/>
              <a:gd name="connsiteX23-2455" fmla="*/ 172 w 614"/>
              <a:gd name="connsiteY23-2456" fmla="*/ 105 h 763"/>
              <a:gd name="connsiteX24-2457" fmla="*/ 146 w 614"/>
              <a:gd name="connsiteY24-2458" fmla="*/ 110 h 763"/>
              <a:gd name="connsiteX25-2459" fmla="*/ 119 w 614"/>
              <a:gd name="connsiteY25-2460" fmla="*/ 116 h 763"/>
              <a:gd name="connsiteX26-2461" fmla="*/ 93 w 614"/>
              <a:gd name="connsiteY26-2462" fmla="*/ 116 h 763"/>
              <a:gd name="connsiteX27-2463" fmla="*/ 61 w 614"/>
              <a:gd name="connsiteY27-2464" fmla="*/ 121 h 763"/>
              <a:gd name="connsiteX28-2465" fmla="*/ 35 w 614"/>
              <a:gd name="connsiteY28-2466" fmla="*/ 126 h 763"/>
              <a:gd name="connsiteX29-2467" fmla="*/ 9 w 614"/>
              <a:gd name="connsiteY29-2468" fmla="*/ 126 h 763"/>
              <a:gd name="connsiteX30-2469" fmla="*/ 3 w 614"/>
              <a:gd name="connsiteY30-2470" fmla="*/ 95 h 763"/>
              <a:gd name="connsiteX31-2471" fmla="*/ 25 w 614"/>
              <a:gd name="connsiteY31-2472" fmla="*/ 89 h 763"/>
              <a:gd name="connsiteX32-2473" fmla="*/ 51 w 614"/>
              <a:gd name="connsiteY32-2474" fmla="*/ 84 h 763"/>
              <a:gd name="connsiteX33-2475" fmla="*/ 82 w 614"/>
              <a:gd name="connsiteY33-2476" fmla="*/ 84 h 763"/>
              <a:gd name="connsiteX34-2477" fmla="*/ 140 w 614"/>
              <a:gd name="connsiteY34-2478" fmla="*/ 74 h 763"/>
              <a:gd name="connsiteX35-2479" fmla="*/ 198 w 614"/>
              <a:gd name="connsiteY35-2480" fmla="*/ 63 h 763"/>
              <a:gd name="connsiteX36-2481" fmla="*/ 256 w 614"/>
              <a:gd name="connsiteY36-2482" fmla="*/ 58 h 763"/>
              <a:gd name="connsiteX37-2483" fmla="*/ 314 w 614"/>
              <a:gd name="connsiteY37-2484" fmla="*/ 47 h 763"/>
              <a:gd name="connsiteX38-2485" fmla="*/ 341 w 614"/>
              <a:gd name="connsiteY38-2486" fmla="*/ 42 h 763"/>
              <a:gd name="connsiteX39-2487" fmla="*/ 367 w 614"/>
              <a:gd name="connsiteY39-2488" fmla="*/ 37 h 763"/>
              <a:gd name="connsiteX40-2489" fmla="*/ 393 w 614"/>
              <a:gd name="connsiteY40-2490" fmla="*/ 32 h 763"/>
              <a:gd name="connsiteX41-2491" fmla="*/ 409 w 614"/>
              <a:gd name="connsiteY41-2492" fmla="*/ 32 h 763"/>
              <a:gd name="connsiteX42-2493" fmla="*/ 425 w 614"/>
              <a:gd name="connsiteY42-2494" fmla="*/ 26 h 763"/>
              <a:gd name="connsiteX43-2495" fmla="*/ 441 w 614"/>
              <a:gd name="connsiteY43-2496" fmla="*/ 21 h 763"/>
              <a:gd name="connsiteX44-2497" fmla="*/ 446 w 614"/>
              <a:gd name="connsiteY44-2498" fmla="*/ 21 h 763"/>
              <a:gd name="connsiteX45-2499" fmla="*/ 456 w 614"/>
              <a:gd name="connsiteY45-2500" fmla="*/ 16 h 763"/>
              <a:gd name="connsiteX46-2501" fmla="*/ 462 w 614"/>
              <a:gd name="connsiteY46-2502" fmla="*/ 11 h 763"/>
              <a:gd name="connsiteX47-2503" fmla="*/ 472 w 614"/>
              <a:gd name="connsiteY47-2504" fmla="*/ 5 h 763"/>
              <a:gd name="connsiteX48-2505" fmla="*/ 478 w 614"/>
              <a:gd name="connsiteY48-2506" fmla="*/ 5 h 763"/>
              <a:gd name="connsiteX49-2507" fmla="*/ 488 w 614"/>
              <a:gd name="connsiteY49-2508" fmla="*/ 0 h 763"/>
              <a:gd name="connsiteX50-2509" fmla="*/ 493 w 614"/>
              <a:gd name="connsiteY50-2510" fmla="*/ 5 h 763"/>
              <a:gd name="connsiteX51-2511" fmla="*/ 499 w 614"/>
              <a:gd name="connsiteY51-2512" fmla="*/ 5 h 763"/>
              <a:gd name="connsiteX52-2513" fmla="*/ 504 w 614"/>
              <a:gd name="connsiteY52-2514" fmla="*/ 11 h 763"/>
              <a:gd name="connsiteX53-2515" fmla="*/ 514 w 614"/>
              <a:gd name="connsiteY53-2516" fmla="*/ 16 h 763"/>
              <a:gd name="connsiteX54-2517" fmla="*/ 525 w 614"/>
              <a:gd name="connsiteY54-2518" fmla="*/ 21 h 763"/>
              <a:gd name="connsiteX55-2519" fmla="*/ 535 w 614"/>
              <a:gd name="connsiteY55-2520" fmla="*/ 26 h 763"/>
              <a:gd name="connsiteX56-2521" fmla="*/ 546 w 614"/>
              <a:gd name="connsiteY56-2522" fmla="*/ 32 h 763"/>
              <a:gd name="connsiteX57-2523" fmla="*/ 562 w 614"/>
              <a:gd name="connsiteY57-2524" fmla="*/ 42 h 763"/>
              <a:gd name="connsiteX58-2525" fmla="*/ 572 w 614"/>
              <a:gd name="connsiteY58-2526" fmla="*/ 53 h 763"/>
              <a:gd name="connsiteX59-2527" fmla="*/ 583 w 614"/>
              <a:gd name="connsiteY59-2528" fmla="*/ 58 h 763"/>
              <a:gd name="connsiteX60-2529" fmla="*/ 593 w 614"/>
              <a:gd name="connsiteY60-2530" fmla="*/ 68 h 763"/>
              <a:gd name="connsiteX61-2531" fmla="*/ 604 w 614"/>
              <a:gd name="connsiteY61-2532" fmla="*/ 74 h 763"/>
              <a:gd name="connsiteX62-2533" fmla="*/ 609 w 614"/>
              <a:gd name="connsiteY62-2534" fmla="*/ 79 h 763"/>
              <a:gd name="connsiteX63-2535" fmla="*/ 614 w 614"/>
              <a:gd name="connsiteY63-2536" fmla="*/ 84 h 763"/>
              <a:gd name="connsiteX64-2537" fmla="*/ 614 w 614"/>
              <a:gd name="connsiteY64-2538" fmla="*/ 89 h 763"/>
              <a:gd name="connsiteX65-2539" fmla="*/ 614 w 614"/>
              <a:gd name="connsiteY65-2540" fmla="*/ 95 h 763"/>
              <a:gd name="connsiteX66-2541" fmla="*/ 614 w 614"/>
              <a:gd name="connsiteY66-2542" fmla="*/ 100 h 763"/>
              <a:gd name="connsiteX67-2543" fmla="*/ 614 w 614"/>
              <a:gd name="connsiteY67-2544" fmla="*/ 105 h 763"/>
              <a:gd name="connsiteX68-2545" fmla="*/ 609 w 614"/>
              <a:gd name="connsiteY68-2546" fmla="*/ 110 h 763"/>
              <a:gd name="connsiteX69-2547" fmla="*/ 599 w 614"/>
              <a:gd name="connsiteY69-2548" fmla="*/ 116 h 763"/>
              <a:gd name="connsiteX70-2549" fmla="*/ 599 w 614"/>
              <a:gd name="connsiteY70-2550" fmla="*/ 121 h 763"/>
              <a:gd name="connsiteX71-2551" fmla="*/ 599 w 614"/>
              <a:gd name="connsiteY71-2552" fmla="*/ 121 h 763"/>
              <a:gd name="connsiteX72-2553" fmla="*/ 593 w 614"/>
              <a:gd name="connsiteY72-2554" fmla="*/ 126 h 763"/>
              <a:gd name="connsiteX73-2555" fmla="*/ 593 w 614"/>
              <a:gd name="connsiteY73-2556" fmla="*/ 132 h 763"/>
              <a:gd name="connsiteX74-2557" fmla="*/ 588 w 614"/>
              <a:gd name="connsiteY74-2558" fmla="*/ 142 h 763"/>
              <a:gd name="connsiteX75-2559" fmla="*/ 588 w 614"/>
              <a:gd name="connsiteY75-2560" fmla="*/ 147 h 763"/>
              <a:gd name="connsiteX76-2561" fmla="*/ 588 w 614"/>
              <a:gd name="connsiteY76-2562" fmla="*/ 158 h 763"/>
              <a:gd name="connsiteX77-2563" fmla="*/ 583 w 614"/>
              <a:gd name="connsiteY77-2564" fmla="*/ 168 h 763"/>
              <a:gd name="connsiteX78-2565" fmla="*/ 583 w 614"/>
              <a:gd name="connsiteY78-2566" fmla="*/ 179 h 763"/>
              <a:gd name="connsiteX79-2567" fmla="*/ 583 w 614"/>
              <a:gd name="connsiteY79-2568" fmla="*/ 189 h 763"/>
              <a:gd name="connsiteX80-2569" fmla="*/ 578 w 614"/>
              <a:gd name="connsiteY80-2570" fmla="*/ 205 h 763"/>
              <a:gd name="connsiteX81-2571" fmla="*/ 578 w 614"/>
              <a:gd name="connsiteY81-2572" fmla="*/ 221 h 763"/>
              <a:gd name="connsiteX82-2573" fmla="*/ 578 w 614"/>
              <a:gd name="connsiteY82-2574" fmla="*/ 237 h 763"/>
              <a:gd name="connsiteX83-2575" fmla="*/ 572 w 614"/>
              <a:gd name="connsiteY83-2576" fmla="*/ 252 h 763"/>
              <a:gd name="connsiteX84-2577" fmla="*/ 572 w 614"/>
              <a:gd name="connsiteY84-2578" fmla="*/ 268 h 763"/>
              <a:gd name="connsiteX85-2579" fmla="*/ 572 w 614"/>
              <a:gd name="connsiteY85-2580" fmla="*/ 289 h 763"/>
              <a:gd name="connsiteX86-2581" fmla="*/ 567 w 614"/>
              <a:gd name="connsiteY86-2582" fmla="*/ 331 h 763"/>
              <a:gd name="connsiteX87-2583" fmla="*/ 562 w 614"/>
              <a:gd name="connsiteY87-2584" fmla="*/ 368 h 763"/>
              <a:gd name="connsiteX88-2585" fmla="*/ 562 w 614"/>
              <a:gd name="connsiteY88-2586" fmla="*/ 400 h 763"/>
              <a:gd name="connsiteX89-2587" fmla="*/ 557 w 614"/>
              <a:gd name="connsiteY89-2588" fmla="*/ 431 h 763"/>
              <a:gd name="connsiteX90-2589" fmla="*/ 551 w 614"/>
              <a:gd name="connsiteY90-2590" fmla="*/ 463 h 763"/>
              <a:gd name="connsiteX91-2591" fmla="*/ 551 w 614"/>
              <a:gd name="connsiteY91-2592" fmla="*/ 489 h 763"/>
              <a:gd name="connsiteX92-2593" fmla="*/ 546 w 614"/>
              <a:gd name="connsiteY92-2594" fmla="*/ 510 h 763"/>
              <a:gd name="connsiteX93-2595" fmla="*/ 541 w 614"/>
              <a:gd name="connsiteY93-2596" fmla="*/ 531 h 763"/>
              <a:gd name="connsiteX94-2597" fmla="*/ 535 w 614"/>
              <a:gd name="connsiteY94-2598" fmla="*/ 568 h 763"/>
              <a:gd name="connsiteX95-2599" fmla="*/ 525 w 614"/>
              <a:gd name="connsiteY95-2600" fmla="*/ 605 h 763"/>
              <a:gd name="connsiteX96-2601" fmla="*/ 520 w 614"/>
              <a:gd name="connsiteY96-2602" fmla="*/ 636 h 763"/>
              <a:gd name="connsiteX97-2603" fmla="*/ 509 w 614"/>
              <a:gd name="connsiteY97-2604" fmla="*/ 663 h 763"/>
              <a:gd name="connsiteX98-2605" fmla="*/ 504 w 614"/>
              <a:gd name="connsiteY98-2606" fmla="*/ 689 h 763"/>
              <a:gd name="connsiteX99-2607" fmla="*/ 499 w 614"/>
              <a:gd name="connsiteY99-2608" fmla="*/ 700 h 763"/>
              <a:gd name="connsiteX100-2609" fmla="*/ 493 w 614"/>
              <a:gd name="connsiteY100-2610" fmla="*/ 710 h 763"/>
              <a:gd name="connsiteX101-2611" fmla="*/ 493 w 614"/>
              <a:gd name="connsiteY101-2612" fmla="*/ 721 h 763"/>
              <a:gd name="connsiteX102-2613" fmla="*/ 488 w 614"/>
              <a:gd name="connsiteY102-2614" fmla="*/ 726 h 763"/>
              <a:gd name="connsiteX103-2615" fmla="*/ 483 w 614"/>
              <a:gd name="connsiteY103-2616" fmla="*/ 736 h 763"/>
              <a:gd name="connsiteX104-2617" fmla="*/ 483 w 614"/>
              <a:gd name="connsiteY104-2618" fmla="*/ 742 h 763"/>
              <a:gd name="connsiteX105-2619" fmla="*/ 472 w 614"/>
              <a:gd name="connsiteY105-2620" fmla="*/ 747 h 763"/>
              <a:gd name="connsiteX106-2621" fmla="*/ 467 w 614"/>
              <a:gd name="connsiteY106-2622" fmla="*/ 757 h 763"/>
              <a:gd name="connsiteX107-2623" fmla="*/ 462 w 614"/>
              <a:gd name="connsiteY107-2624" fmla="*/ 757 h 763"/>
              <a:gd name="connsiteX108-2625" fmla="*/ 456 w 614"/>
              <a:gd name="connsiteY108-2626" fmla="*/ 763 h 763"/>
              <a:gd name="connsiteX109-2627" fmla="*/ 451 w 614"/>
              <a:gd name="connsiteY109-2628" fmla="*/ 763 h 763"/>
              <a:gd name="connsiteX110-2629" fmla="*/ 451 w 614"/>
              <a:gd name="connsiteY110-2630" fmla="*/ 757 h 763"/>
              <a:gd name="connsiteX111-2631" fmla="*/ 446 w 614"/>
              <a:gd name="connsiteY111-2632" fmla="*/ 757 h 763"/>
              <a:gd name="connsiteX112-2633" fmla="*/ 446 w 614"/>
              <a:gd name="connsiteY112-2634" fmla="*/ 752 h 763"/>
              <a:gd name="connsiteX113-2635" fmla="*/ 446 w 614"/>
              <a:gd name="connsiteY113-2636" fmla="*/ 747 h 763"/>
              <a:gd name="connsiteX114-2637" fmla="*/ 441 w 614"/>
              <a:gd name="connsiteY114-2638" fmla="*/ 742 h 763"/>
              <a:gd name="connsiteX115-2639" fmla="*/ 441 w 614"/>
              <a:gd name="connsiteY115-2640" fmla="*/ 731 h 763"/>
              <a:gd name="connsiteX116-2641" fmla="*/ 441 w 614"/>
              <a:gd name="connsiteY116-2642" fmla="*/ 721 h 763"/>
              <a:gd name="connsiteX117-2643" fmla="*/ 435 w 614"/>
              <a:gd name="connsiteY117-2644" fmla="*/ 705 h 763"/>
              <a:gd name="connsiteX118-2645" fmla="*/ 430 w 614"/>
              <a:gd name="connsiteY118-2646" fmla="*/ 684 h 763"/>
              <a:gd name="connsiteX119-2647" fmla="*/ 425 w 614"/>
              <a:gd name="connsiteY119-2648" fmla="*/ 668 h 763"/>
              <a:gd name="connsiteX120-2649" fmla="*/ 420 w 614"/>
              <a:gd name="connsiteY120-2650" fmla="*/ 652 h 763"/>
              <a:gd name="connsiteX121-2651" fmla="*/ 414 w 614"/>
              <a:gd name="connsiteY121-2652" fmla="*/ 636 h 763"/>
              <a:gd name="connsiteX122-2653" fmla="*/ 404 w 614"/>
              <a:gd name="connsiteY122-2654" fmla="*/ 626 h 763"/>
              <a:gd name="connsiteX123-2655" fmla="*/ 393 w 614"/>
              <a:gd name="connsiteY123-2656" fmla="*/ 615 h 763"/>
              <a:gd name="connsiteX124-2657" fmla="*/ 388 w 614"/>
              <a:gd name="connsiteY124-2658" fmla="*/ 605 h 763"/>
              <a:gd name="connsiteX125-2659" fmla="*/ 399 w 614"/>
              <a:gd name="connsiteY125-2660" fmla="*/ 610 h 763"/>
              <a:gd name="connsiteX126-2661" fmla="*/ 414 w 614"/>
              <a:gd name="connsiteY126-2662" fmla="*/ 610 h 763"/>
              <a:gd name="connsiteX127-2663" fmla="*/ 425 w 614"/>
              <a:gd name="connsiteY127-2664" fmla="*/ 610 h 763"/>
              <a:gd name="connsiteX128-2665" fmla="*/ 435 w 614"/>
              <a:gd name="connsiteY128-2666" fmla="*/ 610 h 763"/>
              <a:gd name="connsiteX129-2667" fmla="*/ 446 w 614"/>
              <a:gd name="connsiteY129-2668" fmla="*/ 605 h 763"/>
              <a:gd name="connsiteX130-2669" fmla="*/ 451 w 614"/>
              <a:gd name="connsiteY130-2670" fmla="*/ 605 h 763"/>
              <a:gd name="connsiteX131-2671" fmla="*/ 456 w 614"/>
              <a:gd name="connsiteY131-2672" fmla="*/ 600 h 763"/>
              <a:gd name="connsiteX132-2673" fmla="*/ 456 w 614"/>
              <a:gd name="connsiteY132-2674" fmla="*/ 600 h 763"/>
              <a:gd name="connsiteX133-2675" fmla="*/ 462 w 614"/>
              <a:gd name="connsiteY133-2676" fmla="*/ 594 h 763"/>
              <a:gd name="connsiteX134-2677" fmla="*/ 462 w 614"/>
              <a:gd name="connsiteY134-2678" fmla="*/ 584 h 763"/>
              <a:gd name="connsiteX135-2679" fmla="*/ 467 w 614"/>
              <a:gd name="connsiteY135-2680" fmla="*/ 573 h 763"/>
              <a:gd name="connsiteX136-2681" fmla="*/ 467 w 614"/>
              <a:gd name="connsiteY136-2682" fmla="*/ 558 h 763"/>
              <a:gd name="connsiteX137-2683" fmla="*/ 472 w 614"/>
              <a:gd name="connsiteY137-2684" fmla="*/ 537 h 763"/>
              <a:gd name="connsiteX138-2685" fmla="*/ 478 w 614"/>
              <a:gd name="connsiteY138-2686" fmla="*/ 516 h 763"/>
              <a:gd name="connsiteX139-2687" fmla="*/ 478 w 614"/>
              <a:gd name="connsiteY139-2688" fmla="*/ 489 h 763"/>
              <a:gd name="connsiteX140-2689" fmla="*/ 483 w 614"/>
              <a:gd name="connsiteY140-2690" fmla="*/ 458 h 763"/>
              <a:gd name="connsiteX141-2691" fmla="*/ 493 w 614"/>
              <a:gd name="connsiteY141-2692" fmla="*/ 395 h 763"/>
              <a:gd name="connsiteX142-2693" fmla="*/ 499 w 614"/>
              <a:gd name="connsiteY142-2694" fmla="*/ 337 h 763"/>
              <a:gd name="connsiteX143-2695" fmla="*/ 504 w 614"/>
              <a:gd name="connsiteY143-2696" fmla="*/ 274 h 763"/>
              <a:gd name="connsiteX144-2697" fmla="*/ 504 w 614"/>
              <a:gd name="connsiteY144-2698" fmla="*/ 221 h 763"/>
              <a:gd name="connsiteX145-2699" fmla="*/ 504 w 614"/>
              <a:gd name="connsiteY145-2700" fmla="*/ 221 h 763"/>
              <a:gd name="connsiteX0-2701" fmla="*/ 497 w 607"/>
              <a:gd name="connsiteY0-2702" fmla="*/ 221 h 763"/>
              <a:gd name="connsiteX1-2703" fmla="*/ 497 w 607"/>
              <a:gd name="connsiteY1-2704" fmla="*/ 195 h 763"/>
              <a:gd name="connsiteX2-2705" fmla="*/ 497 w 607"/>
              <a:gd name="connsiteY2-2706" fmla="*/ 168 h 763"/>
              <a:gd name="connsiteX3-2707" fmla="*/ 497 w 607"/>
              <a:gd name="connsiteY3-2708" fmla="*/ 147 h 763"/>
              <a:gd name="connsiteX4-2709" fmla="*/ 497 w 607"/>
              <a:gd name="connsiteY4-2710" fmla="*/ 132 h 763"/>
              <a:gd name="connsiteX5-2711" fmla="*/ 497 w 607"/>
              <a:gd name="connsiteY5-2712" fmla="*/ 116 h 763"/>
              <a:gd name="connsiteX6-2713" fmla="*/ 497 w 607"/>
              <a:gd name="connsiteY6-2714" fmla="*/ 105 h 763"/>
              <a:gd name="connsiteX7-2715" fmla="*/ 492 w 607"/>
              <a:gd name="connsiteY7-2716" fmla="*/ 95 h 763"/>
              <a:gd name="connsiteX8-2717" fmla="*/ 492 w 607"/>
              <a:gd name="connsiteY8-2718" fmla="*/ 89 h 763"/>
              <a:gd name="connsiteX9-2719" fmla="*/ 492 w 607"/>
              <a:gd name="connsiteY9-2720" fmla="*/ 84 h 763"/>
              <a:gd name="connsiteX10-2721" fmla="*/ 486 w 607"/>
              <a:gd name="connsiteY10-2722" fmla="*/ 84 h 763"/>
              <a:gd name="connsiteX11-2723" fmla="*/ 481 w 607"/>
              <a:gd name="connsiteY11-2724" fmla="*/ 79 h 763"/>
              <a:gd name="connsiteX12-2725" fmla="*/ 471 w 607"/>
              <a:gd name="connsiteY12-2726" fmla="*/ 79 h 763"/>
              <a:gd name="connsiteX13-2727" fmla="*/ 465 w 607"/>
              <a:gd name="connsiteY13-2728" fmla="*/ 74 h 763"/>
              <a:gd name="connsiteX14-2729" fmla="*/ 449 w 607"/>
              <a:gd name="connsiteY14-2730" fmla="*/ 74 h 763"/>
              <a:gd name="connsiteX15-2731" fmla="*/ 439 w 607"/>
              <a:gd name="connsiteY15-2732" fmla="*/ 74 h 763"/>
              <a:gd name="connsiteX16-2733" fmla="*/ 423 w 607"/>
              <a:gd name="connsiteY16-2734" fmla="*/ 79 h 763"/>
              <a:gd name="connsiteX17-2735" fmla="*/ 392 w 607"/>
              <a:gd name="connsiteY17-2736" fmla="*/ 79 h 763"/>
              <a:gd name="connsiteX18-2737" fmla="*/ 355 w 607"/>
              <a:gd name="connsiteY18-2738" fmla="*/ 84 h 763"/>
              <a:gd name="connsiteX19-2739" fmla="*/ 318 w 607"/>
              <a:gd name="connsiteY19-2740" fmla="*/ 89 h 763"/>
              <a:gd name="connsiteX20-2741" fmla="*/ 281 w 607"/>
              <a:gd name="connsiteY20-2742" fmla="*/ 89 h 763"/>
              <a:gd name="connsiteX21-2743" fmla="*/ 239 w 607"/>
              <a:gd name="connsiteY21-2744" fmla="*/ 95 h 763"/>
              <a:gd name="connsiteX22-2745" fmla="*/ 191 w 607"/>
              <a:gd name="connsiteY22-2746" fmla="*/ 105 h 763"/>
              <a:gd name="connsiteX23-2747" fmla="*/ 165 w 607"/>
              <a:gd name="connsiteY23-2748" fmla="*/ 105 h 763"/>
              <a:gd name="connsiteX24-2749" fmla="*/ 139 w 607"/>
              <a:gd name="connsiteY24-2750" fmla="*/ 110 h 763"/>
              <a:gd name="connsiteX25-2751" fmla="*/ 112 w 607"/>
              <a:gd name="connsiteY25-2752" fmla="*/ 116 h 763"/>
              <a:gd name="connsiteX26-2753" fmla="*/ 86 w 607"/>
              <a:gd name="connsiteY26-2754" fmla="*/ 116 h 763"/>
              <a:gd name="connsiteX27-2755" fmla="*/ 54 w 607"/>
              <a:gd name="connsiteY27-2756" fmla="*/ 121 h 763"/>
              <a:gd name="connsiteX28-2757" fmla="*/ 28 w 607"/>
              <a:gd name="connsiteY28-2758" fmla="*/ 126 h 763"/>
              <a:gd name="connsiteX29-2759" fmla="*/ 2 w 607"/>
              <a:gd name="connsiteY29-2760" fmla="*/ 126 h 763"/>
              <a:gd name="connsiteX30-2761" fmla="*/ 18 w 607"/>
              <a:gd name="connsiteY30-2762" fmla="*/ 89 h 763"/>
              <a:gd name="connsiteX31-2763" fmla="*/ 44 w 607"/>
              <a:gd name="connsiteY31-2764" fmla="*/ 84 h 763"/>
              <a:gd name="connsiteX32-2765" fmla="*/ 75 w 607"/>
              <a:gd name="connsiteY32-2766" fmla="*/ 84 h 763"/>
              <a:gd name="connsiteX33-2767" fmla="*/ 133 w 607"/>
              <a:gd name="connsiteY33-2768" fmla="*/ 74 h 763"/>
              <a:gd name="connsiteX34-2769" fmla="*/ 191 w 607"/>
              <a:gd name="connsiteY34-2770" fmla="*/ 63 h 763"/>
              <a:gd name="connsiteX35-2771" fmla="*/ 249 w 607"/>
              <a:gd name="connsiteY35-2772" fmla="*/ 58 h 763"/>
              <a:gd name="connsiteX36-2773" fmla="*/ 307 w 607"/>
              <a:gd name="connsiteY36-2774" fmla="*/ 47 h 763"/>
              <a:gd name="connsiteX37-2775" fmla="*/ 334 w 607"/>
              <a:gd name="connsiteY37-2776" fmla="*/ 42 h 763"/>
              <a:gd name="connsiteX38-2777" fmla="*/ 360 w 607"/>
              <a:gd name="connsiteY38-2778" fmla="*/ 37 h 763"/>
              <a:gd name="connsiteX39-2779" fmla="*/ 386 w 607"/>
              <a:gd name="connsiteY39-2780" fmla="*/ 32 h 763"/>
              <a:gd name="connsiteX40-2781" fmla="*/ 402 w 607"/>
              <a:gd name="connsiteY40-2782" fmla="*/ 32 h 763"/>
              <a:gd name="connsiteX41-2783" fmla="*/ 418 w 607"/>
              <a:gd name="connsiteY41-2784" fmla="*/ 26 h 763"/>
              <a:gd name="connsiteX42-2785" fmla="*/ 434 w 607"/>
              <a:gd name="connsiteY42-2786" fmla="*/ 21 h 763"/>
              <a:gd name="connsiteX43-2787" fmla="*/ 439 w 607"/>
              <a:gd name="connsiteY43-2788" fmla="*/ 21 h 763"/>
              <a:gd name="connsiteX44-2789" fmla="*/ 449 w 607"/>
              <a:gd name="connsiteY44-2790" fmla="*/ 16 h 763"/>
              <a:gd name="connsiteX45-2791" fmla="*/ 455 w 607"/>
              <a:gd name="connsiteY45-2792" fmla="*/ 11 h 763"/>
              <a:gd name="connsiteX46-2793" fmla="*/ 465 w 607"/>
              <a:gd name="connsiteY46-2794" fmla="*/ 5 h 763"/>
              <a:gd name="connsiteX47-2795" fmla="*/ 471 w 607"/>
              <a:gd name="connsiteY47-2796" fmla="*/ 5 h 763"/>
              <a:gd name="connsiteX48-2797" fmla="*/ 481 w 607"/>
              <a:gd name="connsiteY48-2798" fmla="*/ 0 h 763"/>
              <a:gd name="connsiteX49-2799" fmla="*/ 486 w 607"/>
              <a:gd name="connsiteY49-2800" fmla="*/ 5 h 763"/>
              <a:gd name="connsiteX50-2801" fmla="*/ 492 w 607"/>
              <a:gd name="connsiteY50-2802" fmla="*/ 5 h 763"/>
              <a:gd name="connsiteX51-2803" fmla="*/ 497 w 607"/>
              <a:gd name="connsiteY51-2804" fmla="*/ 11 h 763"/>
              <a:gd name="connsiteX52-2805" fmla="*/ 507 w 607"/>
              <a:gd name="connsiteY52-2806" fmla="*/ 16 h 763"/>
              <a:gd name="connsiteX53-2807" fmla="*/ 518 w 607"/>
              <a:gd name="connsiteY53-2808" fmla="*/ 21 h 763"/>
              <a:gd name="connsiteX54-2809" fmla="*/ 528 w 607"/>
              <a:gd name="connsiteY54-2810" fmla="*/ 26 h 763"/>
              <a:gd name="connsiteX55-2811" fmla="*/ 539 w 607"/>
              <a:gd name="connsiteY55-2812" fmla="*/ 32 h 763"/>
              <a:gd name="connsiteX56-2813" fmla="*/ 555 w 607"/>
              <a:gd name="connsiteY56-2814" fmla="*/ 42 h 763"/>
              <a:gd name="connsiteX57-2815" fmla="*/ 565 w 607"/>
              <a:gd name="connsiteY57-2816" fmla="*/ 53 h 763"/>
              <a:gd name="connsiteX58-2817" fmla="*/ 576 w 607"/>
              <a:gd name="connsiteY58-2818" fmla="*/ 58 h 763"/>
              <a:gd name="connsiteX59-2819" fmla="*/ 586 w 607"/>
              <a:gd name="connsiteY59-2820" fmla="*/ 68 h 763"/>
              <a:gd name="connsiteX60-2821" fmla="*/ 597 w 607"/>
              <a:gd name="connsiteY60-2822" fmla="*/ 74 h 763"/>
              <a:gd name="connsiteX61-2823" fmla="*/ 602 w 607"/>
              <a:gd name="connsiteY61-2824" fmla="*/ 79 h 763"/>
              <a:gd name="connsiteX62-2825" fmla="*/ 607 w 607"/>
              <a:gd name="connsiteY62-2826" fmla="*/ 84 h 763"/>
              <a:gd name="connsiteX63-2827" fmla="*/ 607 w 607"/>
              <a:gd name="connsiteY63-2828" fmla="*/ 89 h 763"/>
              <a:gd name="connsiteX64-2829" fmla="*/ 607 w 607"/>
              <a:gd name="connsiteY64-2830" fmla="*/ 95 h 763"/>
              <a:gd name="connsiteX65-2831" fmla="*/ 607 w 607"/>
              <a:gd name="connsiteY65-2832" fmla="*/ 100 h 763"/>
              <a:gd name="connsiteX66-2833" fmla="*/ 607 w 607"/>
              <a:gd name="connsiteY66-2834" fmla="*/ 105 h 763"/>
              <a:gd name="connsiteX67-2835" fmla="*/ 602 w 607"/>
              <a:gd name="connsiteY67-2836" fmla="*/ 110 h 763"/>
              <a:gd name="connsiteX68-2837" fmla="*/ 592 w 607"/>
              <a:gd name="connsiteY68-2838" fmla="*/ 116 h 763"/>
              <a:gd name="connsiteX69-2839" fmla="*/ 592 w 607"/>
              <a:gd name="connsiteY69-2840" fmla="*/ 121 h 763"/>
              <a:gd name="connsiteX70-2841" fmla="*/ 592 w 607"/>
              <a:gd name="connsiteY70-2842" fmla="*/ 121 h 763"/>
              <a:gd name="connsiteX71-2843" fmla="*/ 586 w 607"/>
              <a:gd name="connsiteY71-2844" fmla="*/ 126 h 763"/>
              <a:gd name="connsiteX72-2845" fmla="*/ 586 w 607"/>
              <a:gd name="connsiteY72-2846" fmla="*/ 132 h 763"/>
              <a:gd name="connsiteX73-2847" fmla="*/ 581 w 607"/>
              <a:gd name="connsiteY73-2848" fmla="*/ 142 h 763"/>
              <a:gd name="connsiteX74-2849" fmla="*/ 581 w 607"/>
              <a:gd name="connsiteY74-2850" fmla="*/ 147 h 763"/>
              <a:gd name="connsiteX75-2851" fmla="*/ 581 w 607"/>
              <a:gd name="connsiteY75-2852" fmla="*/ 158 h 763"/>
              <a:gd name="connsiteX76-2853" fmla="*/ 576 w 607"/>
              <a:gd name="connsiteY76-2854" fmla="*/ 168 h 763"/>
              <a:gd name="connsiteX77-2855" fmla="*/ 576 w 607"/>
              <a:gd name="connsiteY77-2856" fmla="*/ 179 h 763"/>
              <a:gd name="connsiteX78-2857" fmla="*/ 576 w 607"/>
              <a:gd name="connsiteY78-2858" fmla="*/ 189 h 763"/>
              <a:gd name="connsiteX79-2859" fmla="*/ 571 w 607"/>
              <a:gd name="connsiteY79-2860" fmla="*/ 205 h 763"/>
              <a:gd name="connsiteX80-2861" fmla="*/ 571 w 607"/>
              <a:gd name="connsiteY80-2862" fmla="*/ 221 h 763"/>
              <a:gd name="connsiteX81-2863" fmla="*/ 571 w 607"/>
              <a:gd name="connsiteY81-2864" fmla="*/ 237 h 763"/>
              <a:gd name="connsiteX82-2865" fmla="*/ 565 w 607"/>
              <a:gd name="connsiteY82-2866" fmla="*/ 252 h 763"/>
              <a:gd name="connsiteX83-2867" fmla="*/ 565 w 607"/>
              <a:gd name="connsiteY83-2868" fmla="*/ 268 h 763"/>
              <a:gd name="connsiteX84-2869" fmla="*/ 565 w 607"/>
              <a:gd name="connsiteY84-2870" fmla="*/ 289 h 763"/>
              <a:gd name="connsiteX85-2871" fmla="*/ 560 w 607"/>
              <a:gd name="connsiteY85-2872" fmla="*/ 331 h 763"/>
              <a:gd name="connsiteX86-2873" fmla="*/ 555 w 607"/>
              <a:gd name="connsiteY86-2874" fmla="*/ 368 h 763"/>
              <a:gd name="connsiteX87-2875" fmla="*/ 555 w 607"/>
              <a:gd name="connsiteY87-2876" fmla="*/ 400 h 763"/>
              <a:gd name="connsiteX88-2877" fmla="*/ 550 w 607"/>
              <a:gd name="connsiteY88-2878" fmla="*/ 431 h 763"/>
              <a:gd name="connsiteX89-2879" fmla="*/ 544 w 607"/>
              <a:gd name="connsiteY89-2880" fmla="*/ 463 h 763"/>
              <a:gd name="connsiteX90-2881" fmla="*/ 544 w 607"/>
              <a:gd name="connsiteY90-2882" fmla="*/ 489 h 763"/>
              <a:gd name="connsiteX91-2883" fmla="*/ 539 w 607"/>
              <a:gd name="connsiteY91-2884" fmla="*/ 510 h 763"/>
              <a:gd name="connsiteX92-2885" fmla="*/ 534 w 607"/>
              <a:gd name="connsiteY92-2886" fmla="*/ 531 h 763"/>
              <a:gd name="connsiteX93-2887" fmla="*/ 528 w 607"/>
              <a:gd name="connsiteY93-2888" fmla="*/ 568 h 763"/>
              <a:gd name="connsiteX94-2889" fmla="*/ 518 w 607"/>
              <a:gd name="connsiteY94-2890" fmla="*/ 605 h 763"/>
              <a:gd name="connsiteX95-2891" fmla="*/ 513 w 607"/>
              <a:gd name="connsiteY95-2892" fmla="*/ 636 h 763"/>
              <a:gd name="connsiteX96-2893" fmla="*/ 502 w 607"/>
              <a:gd name="connsiteY96-2894" fmla="*/ 663 h 763"/>
              <a:gd name="connsiteX97-2895" fmla="*/ 497 w 607"/>
              <a:gd name="connsiteY97-2896" fmla="*/ 689 h 763"/>
              <a:gd name="connsiteX98-2897" fmla="*/ 492 w 607"/>
              <a:gd name="connsiteY98-2898" fmla="*/ 700 h 763"/>
              <a:gd name="connsiteX99-2899" fmla="*/ 486 w 607"/>
              <a:gd name="connsiteY99-2900" fmla="*/ 710 h 763"/>
              <a:gd name="connsiteX100-2901" fmla="*/ 486 w 607"/>
              <a:gd name="connsiteY100-2902" fmla="*/ 721 h 763"/>
              <a:gd name="connsiteX101-2903" fmla="*/ 481 w 607"/>
              <a:gd name="connsiteY101-2904" fmla="*/ 726 h 763"/>
              <a:gd name="connsiteX102-2905" fmla="*/ 476 w 607"/>
              <a:gd name="connsiteY102-2906" fmla="*/ 736 h 763"/>
              <a:gd name="connsiteX103-2907" fmla="*/ 476 w 607"/>
              <a:gd name="connsiteY103-2908" fmla="*/ 742 h 763"/>
              <a:gd name="connsiteX104-2909" fmla="*/ 465 w 607"/>
              <a:gd name="connsiteY104-2910" fmla="*/ 747 h 763"/>
              <a:gd name="connsiteX105-2911" fmla="*/ 460 w 607"/>
              <a:gd name="connsiteY105-2912" fmla="*/ 757 h 763"/>
              <a:gd name="connsiteX106-2913" fmla="*/ 455 w 607"/>
              <a:gd name="connsiteY106-2914" fmla="*/ 757 h 763"/>
              <a:gd name="connsiteX107-2915" fmla="*/ 449 w 607"/>
              <a:gd name="connsiteY107-2916" fmla="*/ 763 h 763"/>
              <a:gd name="connsiteX108-2917" fmla="*/ 444 w 607"/>
              <a:gd name="connsiteY108-2918" fmla="*/ 763 h 763"/>
              <a:gd name="connsiteX109-2919" fmla="*/ 444 w 607"/>
              <a:gd name="connsiteY109-2920" fmla="*/ 757 h 763"/>
              <a:gd name="connsiteX110-2921" fmla="*/ 439 w 607"/>
              <a:gd name="connsiteY110-2922" fmla="*/ 757 h 763"/>
              <a:gd name="connsiteX111-2923" fmla="*/ 439 w 607"/>
              <a:gd name="connsiteY111-2924" fmla="*/ 752 h 763"/>
              <a:gd name="connsiteX112-2925" fmla="*/ 439 w 607"/>
              <a:gd name="connsiteY112-2926" fmla="*/ 747 h 763"/>
              <a:gd name="connsiteX113-2927" fmla="*/ 434 w 607"/>
              <a:gd name="connsiteY113-2928" fmla="*/ 742 h 763"/>
              <a:gd name="connsiteX114-2929" fmla="*/ 434 w 607"/>
              <a:gd name="connsiteY114-2930" fmla="*/ 731 h 763"/>
              <a:gd name="connsiteX115-2931" fmla="*/ 434 w 607"/>
              <a:gd name="connsiteY115-2932" fmla="*/ 721 h 763"/>
              <a:gd name="connsiteX116-2933" fmla="*/ 428 w 607"/>
              <a:gd name="connsiteY116-2934" fmla="*/ 705 h 763"/>
              <a:gd name="connsiteX117-2935" fmla="*/ 423 w 607"/>
              <a:gd name="connsiteY117-2936" fmla="*/ 684 h 763"/>
              <a:gd name="connsiteX118-2937" fmla="*/ 418 w 607"/>
              <a:gd name="connsiteY118-2938" fmla="*/ 668 h 763"/>
              <a:gd name="connsiteX119-2939" fmla="*/ 413 w 607"/>
              <a:gd name="connsiteY119-2940" fmla="*/ 652 h 763"/>
              <a:gd name="connsiteX120-2941" fmla="*/ 407 w 607"/>
              <a:gd name="connsiteY120-2942" fmla="*/ 636 h 763"/>
              <a:gd name="connsiteX121-2943" fmla="*/ 397 w 607"/>
              <a:gd name="connsiteY121-2944" fmla="*/ 626 h 763"/>
              <a:gd name="connsiteX122-2945" fmla="*/ 386 w 607"/>
              <a:gd name="connsiteY122-2946" fmla="*/ 615 h 763"/>
              <a:gd name="connsiteX123-2947" fmla="*/ 381 w 607"/>
              <a:gd name="connsiteY123-2948" fmla="*/ 605 h 763"/>
              <a:gd name="connsiteX124-2949" fmla="*/ 392 w 607"/>
              <a:gd name="connsiteY124-2950" fmla="*/ 610 h 763"/>
              <a:gd name="connsiteX125-2951" fmla="*/ 407 w 607"/>
              <a:gd name="connsiteY125-2952" fmla="*/ 610 h 763"/>
              <a:gd name="connsiteX126-2953" fmla="*/ 418 w 607"/>
              <a:gd name="connsiteY126-2954" fmla="*/ 610 h 763"/>
              <a:gd name="connsiteX127-2955" fmla="*/ 428 w 607"/>
              <a:gd name="connsiteY127-2956" fmla="*/ 610 h 763"/>
              <a:gd name="connsiteX128-2957" fmla="*/ 439 w 607"/>
              <a:gd name="connsiteY128-2958" fmla="*/ 605 h 763"/>
              <a:gd name="connsiteX129-2959" fmla="*/ 444 w 607"/>
              <a:gd name="connsiteY129-2960" fmla="*/ 605 h 763"/>
              <a:gd name="connsiteX130-2961" fmla="*/ 449 w 607"/>
              <a:gd name="connsiteY130-2962" fmla="*/ 600 h 763"/>
              <a:gd name="connsiteX131-2963" fmla="*/ 449 w 607"/>
              <a:gd name="connsiteY131-2964" fmla="*/ 600 h 763"/>
              <a:gd name="connsiteX132-2965" fmla="*/ 455 w 607"/>
              <a:gd name="connsiteY132-2966" fmla="*/ 594 h 763"/>
              <a:gd name="connsiteX133-2967" fmla="*/ 455 w 607"/>
              <a:gd name="connsiteY133-2968" fmla="*/ 584 h 763"/>
              <a:gd name="connsiteX134-2969" fmla="*/ 460 w 607"/>
              <a:gd name="connsiteY134-2970" fmla="*/ 573 h 763"/>
              <a:gd name="connsiteX135-2971" fmla="*/ 460 w 607"/>
              <a:gd name="connsiteY135-2972" fmla="*/ 558 h 763"/>
              <a:gd name="connsiteX136-2973" fmla="*/ 465 w 607"/>
              <a:gd name="connsiteY136-2974" fmla="*/ 537 h 763"/>
              <a:gd name="connsiteX137-2975" fmla="*/ 471 w 607"/>
              <a:gd name="connsiteY137-2976" fmla="*/ 516 h 763"/>
              <a:gd name="connsiteX138-2977" fmla="*/ 471 w 607"/>
              <a:gd name="connsiteY138-2978" fmla="*/ 489 h 763"/>
              <a:gd name="connsiteX139-2979" fmla="*/ 476 w 607"/>
              <a:gd name="connsiteY139-2980" fmla="*/ 458 h 763"/>
              <a:gd name="connsiteX140-2981" fmla="*/ 486 w 607"/>
              <a:gd name="connsiteY140-2982" fmla="*/ 395 h 763"/>
              <a:gd name="connsiteX141-2983" fmla="*/ 492 w 607"/>
              <a:gd name="connsiteY141-2984" fmla="*/ 337 h 763"/>
              <a:gd name="connsiteX142-2985" fmla="*/ 497 w 607"/>
              <a:gd name="connsiteY142-2986" fmla="*/ 274 h 763"/>
              <a:gd name="connsiteX143-2987" fmla="*/ 497 w 607"/>
              <a:gd name="connsiteY143-2988" fmla="*/ 221 h 763"/>
              <a:gd name="connsiteX144-2989" fmla="*/ 497 w 607"/>
              <a:gd name="connsiteY144-2990" fmla="*/ 221 h 763"/>
              <a:gd name="connsiteX0-2991" fmla="*/ 495 w 605"/>
              <a:gd name="connsiteY0-2992" fmla="*/ 221 h 763"/>
              <a:gd name="connsiteX1-2993" fmla="*/ 495 w 605"/>
              <a:gd name="connsiteY1-2994" fmla="*/ 195 h 763"/>
              <a:gd name="connsiteX2-2995" fmla="*/ 495 w 605"/>
              <a:gd name="connsiteY2-2996" fmla="*/ 168 h 763"/>
              <a:gd name="connsiteX3-2997" fmla="*/ 495 w 605"/>
              <a:gd name="connsiteY3-2998" fmla="*/ 147 h 763"/>
              <a:gd name="connsiteX4-2999" fmla="*/ 495 w 605"/>
              <a:gd name="connsiteY4-3000" fmla="*/ 132 h 763"/>
              <a:gd name="connsiteX5-3001" fmla="*/ 495 w 605"/>
              <a:gd name="connsiteY5-3002" fmla="*/ 116 h 763"/>
              <a:gd name="connsiteX6-3003" fmla="*/ 495 w 605"/>
              <a:gd name="connsiteY6-3004" fmla="*/ 105 h 763"/>
              <a:gd name="connsiteX7-3005" fmla="*/ 490 w 605"/>
              <a:gd name="connsiteY7-3006" fmla="*/ 95 h 763"/>
              <a:gd name="connsiteX8-3007" fmla="*/ 490 w 605"/>
              <a:gd name="connsiteY8-3008" fmla="*/ 89 h 763"/>
              <a:gd name="connsiteX9-3009" fmla="*/ 490 w 605"/>
              <a:gd name="connsiteY9-3010" fmla="*/ 84 h 763"/>
              <a:gd name="connsiteX10-3011" fmla="*/ 484 w 605"/>
              <a:gd name="connsiteY10-3012" fmla="*/ 84 h 763"/>
              <a:gd name="connsiteX11-3013" fmla="*/ 479 w 605"/>
              <a:gd name="connsiteY11-3014" fmla="*/ 79 h 763"/>
              <a:gd name="connsiteX12-3015" fmla="*/ 469 w 605"/>
              <a:gd name="connsiteY12-3016" fmla="*/ 79 h 763"/>
              <a:gd name="connsiteX13-3017" fmla="*/ 463 w 605"/>
              <a:gd name="connsiteY13-3018" fmla="*/ 74 h 763"/>
              <a:gd name="connsiteX14-3019" fmla="*/ 447 w 605"/>
              <a:gd name="connsiteY14-3020" fmla="*/ 74 h 763"/>
              <a:gd name="connsiteX15-3021" fmla="*/ 437 w 605"/>
              <a:gd name="connsiteY15-3022" fmla="*/ 74 h 763"/>
              <a:gd name="connsiteX16-3023" fmla="*/ 421 w 605"/>
              <a:gd name="connsiteY16-3024" fmla="*/ 79 h 763"/>
              <a:gd name="connsiteX17-3025" fmla="*/ 390 w 605"/>
              <a:gd name="connsiteY17-3026" fmla="*/ 79 h 763"/>
              <a:gd name="connsiteX18-3027" fmla="*/ 353 w 605"/>
              <a:gd name="connsiteY18-3028" fmla="*/ 84 h 763"/>
              <a:gd name="connsiteX19-3029" fmla="*/ 316 w 605"/>
              <a:gd name="connsiteY19-3030" fmla="*/ 89 h 763"/>
              <a:gd name="connsiteX20-3031" fmla="*/ 279 w 605"/>
              <a:gd name="connsiteY20-3032" fmla="*/ 89 h 763"/>
              <a:gd name="connsiteX21-3033" fmla="*/ 237 w 605"/>
              <a:gd name="connsiteY21-3034" fmla="*/ 95 h 763"/>
              <a:gd name="connsiteX22-3035" fmla="*/ 189 w 605"/>
              <a:gd name="connsiteY22-3036" fmla="*/ 105 h 763"/>
              <a:gd name="connsiteX23-3037" fmla="*/ 163 w 605"/>
              <a:gd name="connsiteY23-3038" fmla="*/ 105 h 763"/>
              <a:gd name="connsiteX24-3039" fmla="*/ 137 w 605"/>
              <a:gd name="connsiteY24-3040" fmla="*/ 110 h 763"/>
              <a:gd name="connsiteX25-3041" fmla="*/ 110 w 605"/>
              <a:gd name="connsiteY25-3042" fmla="*/ 116 h 763"/>
              <a:gd name="connsiteX26-3043" fmla="*/ 84 w 605"/>
              <a:gd name="connsiteY26-3044" fmla="*/ 116 h 763"/>
              <a:gd name="connsiteX27-3045" fmla="*/ 52 w 605"/>
              <a:gd name="connsiteY27-3046" fmla="*/ 121 h 763"/>
              <a:gd name="connsiteX28-3047" fmla="*/ 26 w 605"/>
              <a:gd name="connsiteY28-3048" fmla="*/ 126 h 763"/>
              <a:gd name="connsiteX29-3049" fmla="*/ 0 w 605"/>
              <a:gd name="connsiteY29-3050" fmla="*/ 126 h 763"/>
              <a:gd name="connsiteX30-3051" fmla="*/ 42 w 605"/>
              <a:gd name="connsiteY30-3052" fmla="*/ 84 h 763"/>
              <a:gd name="connsiteX31-3053" fmla="*/ 73 w 605"/>
              <a:gd name="connsiteY31-3054" fmla="*/ 84 h 763"/>
              <a:gd name="connsiteX32-3055" fmla="*/ 131 w 605"/>
              <a:gd name="connsiteY32-3056" fmla="*/ 74 h 763"/>
              <a:gd name="connsiteX33-3057" fmla="*/ 189 w 605"/>
              <a:gd name="connsiteY33-3058" fmla="*/ 63 h 763"/>
              <a:gd name="connsiteX34-3059" fmla="*/ 247 w 605"/>
              <a:gd name="connsiteY34-3060" fmla="*/ 58 h 763"/>
              <a:gd name="connsiteX35-3061" fmla="*/ 305 w 605"/>
              <a:gd name="connsiteY35-3062" fmla="*/ 47 h 763"/>
              <a:gd name="connsiteX36-3063" fmla="*/ 332 w 605"/>
              <a:gd name="connsiteY36-3064" fmla="*/ 42 h 763"/>
              <a:gd name="connsiteX37-3065" fmla="*/ 358 w 605"/>
              <a:gd name="connsiteY37-3066" fmla="*/ 37 h 763"/>
              <a:gd name="connsiteX38-3067" fmla="*/ 384 w 605"/>
              <a:gd name="connsiteY38-3068" fmla="*/ 32 h 763"/>
              <a:gd name="connsiteX39-3069" fmla="*/ 400 w 605"/>
              <a:gd name="connsiteY39-3070" fmla="*/ 32 h 763"/>
              <a:gd name="connsiteX40-3071" fmla="*/ 416 w 605"/>
              <a:gd name="connsiteY40-3072" fmla="*/ 26 h 763"/>
              <a:gd name="connsiteX41-3073" fmla="*/ 432 w 605"/>
              <a:gd name="connsiteY41-3074" fmla="*/ 21 h 763"/>
              <a:gd name="connsiteX42-3075" fmla="*/ 437 w 605"/>
              <a:gd name="connsiteY42-3076" fmla="*/ 21 h 763"/>
              <a:gd name="connsiteX43-3077" fmla="*/ 447 w 605"/>
              <a:gd name="connsiteY43-3078" fmla="*/ 16 h 763"/>
              <a:gd name="connsiteX44-3079" fmla="*/ 453 w 605"/>
              <a:gd name="connsiteY44-3080" fmla="*/ 11 h 763"/>
              <a:gd name="connsiteX45-3081" fmla="*/ 463 w 605"/>
              <a:gd name="connsiteY45-3082" fmla="*/ 5 h 763"/>
              <a:gd name="connsiteX46-3083" fmla="*/ 469 w 605"/>
              <a:gd name="connsiteY46-3084" fmla="*/ 5 h 763"/>
              <a:gd name="connsiteX47-3085" fmla="*/ 479 w 605"/>
              <a:gd name="connsiteY47-3086" fmla="*/ 0 h 763"/>
              <a:gd name="connsiteX48-3087" fmla="*/ 484 w 605"/>
              <a:gd name="connsiteY48-3088" fmla="*/ 5 h 763"/>
              <a:gd name="connsiteX49-3089" fmla="*/ 490 w 605"/>
              <a:gd name="connsiteY49-3090" fmla="*/ 5 h 763"/>
              <a:gd name="connsiteX50-3091" fmla="*/ 495 w 605"/>
              <a:gd name="connsiteY50-3092" fmla="*/ 11 h 763"/>
              <a:gd name="connsiteX51-3093" fmla="*/ 505 w 605"/>
              <a:gd name="connsiteY51-3094" fmla="*/ 16 h 763"/>
              <a:gd name="connsiteX52-3095" fmla="*/ 516 w 605"/>
              <a:gd name="connsiteY52-3096" fmla="*/ 21 h 763"/>
              <a:gd name="connsiteX53-3097" fmla="*/ 526 w 605"/>
              <a:gd name="connsiteY53-3098" fmla="*/ 26 h 763"/>
              <a:gd name="connsiteX54-3099" fmla="*/ 537 w 605"/>
              <a:gd name="connsiteY54-3100" fmla="*/ 32 h 763"/>
              <a:gd name="connsiteX55-3101" fmla="*/ 553 w 605"/>
              <a:gd name="connsiteY55-3102" fmla="*/ 42 h 763"/>
              <a:gd name="connsiteX56-3103" fmla="*/ 563 w 605"/>
              <a:gd name="connsiteY56-3104" fmla="*/ 53 h 763"/>
              <a:gd name="connsiteX57-3105" fmla="*/ 574 w 605"/>
              <a:gd name="connsiteY57-3106" fmla="*/ 58 h 763"/>
              <a:gd name="connsiteX58-3107" fmla="*/ 584 w 605"/>
              <a:gd name="connsiteY58-3108" fmla="*/ 68 h 763"/>
              <a:gd name="connsiteX59-3109" fmla="*/ 595 w 605"/>
              <a:gd name="connsiteY59-3110" fmla="*/ 74 h 763"/>
              <a:gd name="connsiteX60-3111" fmla="*/ 600 w 605"/>
              <a:gd name="connsiteY60-3112" fmla="*/ 79 h 763"/>
              <a:gd name="connsiteX61-3113" fmla="*/ 605 w 605"/>
              <a:gd name="connsiteY61-3114" fmla="*/ 84 h 763"/>
              <a:gd name="connsiteX62-3115" fmla="*/ 605 w 605"/>
              <a:gd name="connsiteY62-3116" fmla="*/ 89 h 763"/>
              <a:gd name="connsiteX63-3117" fmla="*/ 605 w 605"/>
              <a:gd name="connsiteY63-3118" fmla="*/ 95 h 763"/>
              <a:gd name="connsiteX64-3119" fmla="*/ 605 w 605"/>
              <a:gd name="connsiteY64-3120" fmla="*/ 100 h 763"/>
              <a:gd name="connsiteX65-3121" fmla="*/ 605 w 605"/>
              <a:gd name="connsiteY65-3122" fmla="*/ 105 h 763"/>
              <a:gd name="connsiteX66-3123" fmla="*/ 600 w 605"/>
              <a:gd name="connsiteY66-3124" fmla="*/ 110 h 763"/>
              <a:gd name="connsiteX67-3125" fmla="*/ 590 w 605"/>
              <a:gd name="connsiteY67-3126" fmla="*/ 116 h 763"/>
              <a:gd name="connsiteX68-3127" fmla="*/ 590 w 605"/>
              <a:gd name="connsiteY68-3128" fmla="*/ 121 h 763"/>
              <a:gd name="connsiteX69-3129" fmla="*/ 590 w 605"/>
              <a:gd name="connsiteY69-3130" fmla="*/ 121 h 763"/>
              <a:gd name="connsiteX70-3131" fmla="*/ 584 w 605"/>
              <a:gd name="connsiteY70-3132" fmla="*/ 126 h 763"/>
              <a:gd name="connsiteX71-3133" fmla="*/ 584 w 605"/>
              <a:gd name="connsiteY71-3134" fmla="*/ 132 h 763"/>
              <a:gd name="connsiteX72-3135" fmla="*/ 579 w 605"/>
              <a:gd name="connsiteY72-3136" fmla="*/ 142 h 763"/>
              <a:gd name="connsiteX73-3137" fmla="*/ 579 w 605"/>
              <a:gd name="connsiteY73-3138" fmla="*/ 147 h 763"/>
              <a:gd name="connsiteX74-3139" fmla="*/ 579 w 605"/>
              <a:gd name="connsiteY74-3140" fmla="*/ 158 h 763"/>
              <a:gd name="connsiteX75-3141" fmla="*/ 574 w 605"/>
              <a:gd name="connsiteY75-3142" fmla="*/ 168 h 763"/>
              <a:gd name="connsiteX76-3143" fmla="*/ 574 w 605"/>
              <a:gd name="connsiteY76-3144" fmla="*/ 179 h 763"/>
              <a:gd name="connsiteX77-3145" fmla="*/ 574 w 605"/>
              <a:gd name="connsiteY77-3146" fmla="*/ 189 h 763"/>
              <a:gd name="connsiteX78-3147" fmla="*/ 569 w 605"/>
              <a:gd name="connsiteY78-3148" fmla="*/ 205 h 763"/>
              <a:gd name="connsiteX79-3149" fmla="*/ 569 w 605"/>
              <a:gd name="connsiteY79-3150" fmla="*/ 221 h 763"/>
              <a:gd name="connsiteX80-3151" fmla="*/ 569 w 605"/>
              <a:gd name="connsiteY80-3152" fmla="*/ 237 h 763"/>
              <a:gd name="connsiteX81-3153" fmla="*/ 563 w 605"/>
              <a:gd name="connsiteY81-3154" fmla="*/ 252 h 763"/>
              <a:gd name="connsiteX82-3155" fmla="*/ 563 w 605"/>
              <a:gd name="connsiteY82-3156" fmla="*/ 268 h 763"/>
              <a:gd name="connsiteX83-3157" fmla="*/ 563 w 605"/>
              <a:gd name="connsiteY83-3158" fmla="*/ 289 h 763"/>
              <a:gd name="connsiteX84-3159" fmla="*/ 558 w 605"/>
              <a:gd name="connsiteY84-3160" fmla="*/ 331 h 763"/>
              <a:gd name="connsiteX85-3161" fmla="*/ 553 w 605"/>
              <a:gd name="connsiteY85-3162" fmla="*/ 368 h 763"/>
              <a:gd name="connsiteX86-3163" fmla="*/ 553 w 605"/>
              <a:gd name="connsiteY86-3164" fmla="*/ 400 h 763"/>
              <a:gd name="connsiteX87-3165" fmla="*/ 548 w 605"/>
              <a:gd name="connsiteY87-3166" fmla="*/ 431 h 763"/>
              <a:gd name="connsiteX88-3167" fmla="*/ 542 w 605"/>
              <a:gd name="connsiteY88-3168" fmla="*/ 463 h 763"/>
              <a:gd name="connsiteX89-3169" fmla="*/ 542 w 605"/>
              <a:gd name="connsiteY89-3170" fmla="*/ 489 h 763"/>
              <a:gd name="connsiteX90-3171" fmla="*/ 537 w 605"/>
              <a:gd name="connsiteY90-3172" fmla="*/ 510 h 763"/>
              <a:gd name="connsiteX91-3173" fmla="*/ 532 w 605"/>
              <a:gd name="connsiteY91-3174" fmla="*/ 531 h 763"/>
              <a:gd name="connsiteX92-3175" fmla="*/ 526 w 605"/>
              <a:gd name="connsiteY92-3176" fmla="*/ 568 h 763"/>
              <a:gd name="connsiteX93-3177" fmla="*/ 516 w 605"/>
              <a:gd name="connsiteY93-3178" fmla="*/ 605 h 763"/>
              <a:gd name="connsiteX94-3179" fmla="*/ 511 w 605"/>
              <a:gd name="connsiteY94-3180" fmla="*/ 636 h 763"/>
              <a:gd name="connsiteX95-3181" fmla="*/ 500 w 605"/>
              <a:gd name="connsiteY95-3182" fmla="*/ 663 h 763"/>
              <a:gd name="connsiteX96-3183" fmla="*/ 495 w 605"/>
              <a:gd name="connsiteY96-3184" fmla="*/ 689 h 763"/>
              <a:gd name="connsiteX97-3185" fmla="*/ 490 w 605"/>
              <a:gd name="connsiteY97-3186" fmla="*/ 700 h 763"/>
              <a:gd name="connsiteX98-3187" fmla="*/ 484 w 605"/>
              <a:gd name="connsiteY98-3188" fmla="*/ 710 h 763"/>
              <a:gd name="connsiteX99-3189" fmla="*/ 484 w 605"/>
              <a:gd name="connsiteY99-3190" fmla="*/ 721 h 763"/>
              <a:gd name="connsiteX100-3191" fmla="*/ 479 w 605"/>
              <a:gd name="connsiteY100-3192" fmla="*/ 726 h 763"/>
              <a:gd name="connsiteX101-3193" fmla="*/ 474 w 605"/>
              <a:gd name="connsiteY101-3194" fmla="*/ 736 h 763"/>
              <a:gd name="connsiteX102-3195" fmla="*/ 474 w 605"/>
              <a:gd name="connsiteY102-3196" fmla="*/ 742 h 763"/>
              <a:gd name="connsiteX103-3197" fmla="*/ 463 w 605"/>
              <a:gd name="connsiteY103-3198" fmla="*/ 747 h 763"/>
              <a:gd name="connsiteX104-3199" fmla="*/ 458 w 605"/>
              <a:gd name="connsiteY104-3200" fmla="*/ 757 h 763"/>
              <a:gd name="connsiteX105-3201" fmla="*/ 453 w 605"/>
              <a:gd name="connsiteY105-3202" fmla="*/ 757 h 763"/>
              <a:gd name="connsiteX106-3203" fmla="*/ 447 w 605"/>
              <a:gd name="connsiteY106-3204" fmla="*/ 763 h 763"/>
              <a:gd name="connsiteX107-3205" fmla="*/ 442 w 605"/>
              <a:gd name="connsiteY107-3206" fmla="*/ 763 h 763"/>
              <a:gd name="connsiteX108-3207" fmla="*/ 442 w 605"/>
              <a:gd name="connsiteY108-3208" fmla="*/ 757 h 763"/>
              <a:gd name="connsiteX109-3209" fmla="*/ 437 w 605"/>
              <a:gd name="connsiteY109-3210" fmla="*/ 757 h 763"/>
              <a:gd name="connsiteX110-3211" fmla="*/ 437 w 605"/>
              <a:gd name="connsiteY110-3212" fmla="*/ 752 h 763"/>
              <a:gd name="connsiteX111-3213" fmla="*/ 437 w 605"/>
              <a:gd name="connsiteY111-3214" fmla="*/ 747 h 763"/>
              <a:gd name="connsiteX112-3215" fmla="*/ 432 w 605"/>
              <a:gd name="connsiteY112-3216" fmla="*/ 742 h 763"/>
              <a:gd name="connsiteX113-3217" fmla="*/ 432 w 605"/>
              <a:gd name="connsiteY113-3218" fmla="*/ 731 h 763"/>
              <a:gd name="connsiteX114-3219" fmla="*/ 432 w 605"/>
              <a:gd name="connsiteY114-3220" fmla="*/ 721 h 763"/>
              <a:gd name="connsiteX115-3221" fmla="*/ 426 w 605"/>
              <a:gd name="connsiteY115-3222" fmla="*/ 705 h 763"/>
              <a:gd name="connsiteX116-3223" fmla="*/ 421 w 605"/>
              <a:gd name="connsiteY116-3224" fmla="*/ 684 h 763"/>
              <a:gd name="connsiteX117-3225" fmla="*/ 416 w 605"/>
              <a:gd name="connsiteY117-3226" fmla="*/ 668 h 763"/>
              <a:gd name="connsiteX118-3227" fmla="*/ 411 w 605"/>
              <a:gd name="connsiteY118-3228" fmla="*/ 652 h 763"/>
              <a:gd name="connsiteX119-3229" fmla="*/ 405 w 605"/>
              <a:gd name="connsiteY119-3230" fmla="*/ 636 h 763"/>
              <a:gd name="connsiteX120-3231" fmla="*/ 395 w 605"/>
              <a:gd name="connsiteY120-3232" fmla="*/ 626 h 763"/>
              <a:gd name="connsiteX121-3233" fmla="*/ 384 w 605"/>
              <a:gd name="connsiteY121-3234" fmla="*/ 615 h 763"/>
              <a:gd name="connsiteX122-3235" fmla="*/ 379 w 605"/>
              <a:gd name="connsiteY122-3236" fmla="*/ 605 h 763"/>
              <a:gd name="connsiteX123-3237" fmla="*/ 390 w 605"/>
              <a:gd name="connsiteY123-3238" fmla="*/ 610 h 763"/>
              <a:gd name="connsiteX124-3239" fmla="*/ 405 w 605"/>
              <a:gd name="connsiteY124-3240" fmla="*/ 610 h 763"/>
              <a:gd name="connsiteX125-3241" fmla="*/ 416 w 605"/>
              <a:gd name="connsiteY125-3242" fmla="*/ 610 h 763"/>
              <a:gd name="connsiteX126-3243" fmla="*/ 426 w 605"/>
              <a:gd name="connsiteY126-3244" fmla="*/ 610 h 763"/>
              <a:gd name="connsiteX127-3245" fmla="*/ 437 w 605"/>
              <a:gd name="connsiteY127-3246" fmla="*/ 605 h 763"/>
              <a:gd name="connsiteX128-3247" fmla="*/ 442 w 605"/>
              <a:gd name="connsiteY128-3248" fmla="*/ 605 h 763"/>
              <a:gd name="connsiteX129-3249" fmla="*/ 447 w 605"/>
              <a:gd name="connsiteY129-3250" fmla="*/ 600 h 763"/>
              <a:gd name="connsiteX130-3251" fmla="*/ 447 w 605"/>
              <a:gd name="connsiteY130-3252" fmla="*/ 600 h 763"/>
              <a:gd name="connsiteX131-3253" fmla="*/ 453 w 605"/>
              <a:gd name="connsiteY131-3254" fmla="*/ 594 h 763"/>
              <a:gd name="connsiteX132-3255" fmla="*/ 453 w 605"/>
              <a:gd name="connsiteY132-3256" fmla="*/ 584 h 763"/>
              <a:gd name="connsiteX133-3257" fmla="*/ 458 w 605"/>
              <a:gd name="connsiteY133-3258" fmla="*/ 573 h 763"/>
              <a:gd name="connsiteX134-3259" fmla="*/ 458 w 605"/>
              <a:gd name="connsiteY134-3260" fmla="*/ 558 h 763"/>
              <a:gd name="connsiteX135-3261" fmla="*/ 463 w 605"/>
              <a:gd name="connsiteY135-3262" fmla="*/ 537 h 763"/>
              <a:gd name="connsiteX136-3263" fmla="*/ 469 w 605"/>
              <a:gd name="connsiteY136-3264" fmla="*/ 516 h 763"/>
              <a:gd name="connsiteX137-3265" fmla="*/ 469 w 605"/>
              <a:gd name="connsiteY137-3266" fmla="*/ 489 h 763"/>
              <a:gd name="connsiteX138-3267" fmla="*/ 474 w 605"/>
              <a:gd name="connsiteY138-3268" fmla="*/ 458 h 763"/>
              <a:gd name="connsiteX139-3269" fmla="*/ 484 w 605"/>
              <a:gd name="connsiteY139-3270" fmla="*/ 395 h 763"/>
              <a:gd name="connsiteX140-3271" fmla="*/ 490 w 605"/>
              <a:gd name="connsiteY140-3272" fmla="*/ 337 h 763"/>
              <a:gd name="connsiteX141-3273" fmla="*/ 495 w 605"/>
              <a:gd name="connsiteY141-3274" fmla="*/ 274 h 763"/>
              <a:gd name="connsiteX142-3275" fmla="*/ 495 w 605"/>
              <a:gd name="connsiteY142-3276" fmla="*/ 221 h 763"/>
              <a:gd name="connsiteX143-3277" fmla="*/ 495 w 605"/>
              <a:gd name="connsiteY143-3278" fmla="*/ 221 h 763"/>
              <a:gd name="connsiteX0-3279" fmla="*/ 495 w 605"/>
              <a:gd name="connsiteY0-3280" fmla="*/ 221 h 763"/>
              <a:gd name="connsiteX1-3281" fmla="*/ 495 w 605"/>
              <a:gd name="connsiteY1-3282" fmla="*/ 195 h 763"/>
              <a:gd name="connsiteX2-3283" fmla="*/ 495 w 605"/>
              <a:gd name="connsiteY2-3284" fmla="*/ 168 h 763"/>
              <a:gd name="connsiteX3-3285" fmla="*/ 495 w 605"/>
              <a:gd name="connsiteY3-3286" fmla="*/ 147 h 763"/>
              <a:gd name="connsiteX4-3287" fmla="*/ 495 w 605"/>
              <a:gd name="connsiteY4-3288" fmla="*/ 132 h 763"/>
              <a:gd name="connsiteX5-3289" fmla="*/ 495 w 605"/>
              <a:gd name="connsiteY5-3290" fmla="*/ 116 h 763"/>
              <a:gd name="connsiteX6-3291" fmla="*/ 495 w 605"/>
              <a:gd name="connsiteY6-3292" fmla="*/ 105 h 763"/>
              <a:gd name="connsiteX7-3293" fmla="*/ 490 w 605"/>
              <a:gd name="connsiteY7-3294" fmla="*/ 95 h 763"/>
              <a:gd name="connsiteX8-3295" fmla="*/ 490 w 605"/>
              <a:gd name="connsiteY8-3296" fmla="*/ 89 h 763"/>
              <a:gd name="connsiteX9-3297" fmla="*/ 490 w 605"/>
              <a:gd name="connsiteY9-3298" fmla="*/ 84 h 763"/>
              <a:gd name="connsiteX10-3299" fmla="*/ 484 w 605"/>
              <a:gd name="connsiteY10-3300" fmla="*/ 84 h 763"/>
              <a:gd name="connsiteX11-3301" fmla="*/ 479 w 605"/>
              <a:gd name="connsiteY11-3302" fmla="*/ 79 h 763"/>
              <a:gd name="connsiteX12-3303" fmla="*/ 469 w 605"/>
              <a:gd name="connsiteY12-3304" fmla="*/ 79 h 763"/>
              <a:gd name="connsiteX13-3305" fmla="*/ 463 w 605"/>
              <a:gd name="connsiteY13-3306" fmla="*/ 74 h 763"/>
              <a:gd name="connsiteX14-3307" fmla="*/ 447 w 605"/>
              <a:gd name="connsiteY14-3308" fmla="*/ 74 h 763"/>
              <a:gd name="connsiteX15-3309" fmla="*/ 437 w 605"/>
              <a:gd name="connsiteY15-3310" fmla="*/ 74 h 763"/>
              <a:gd name="connsiteX16-3311" fmla="*/ 421 w 605"/>
              <a:gd name="connsiteY16-3312" fmla="*/ 79 h 763"/>
              <a:gd name="connsiteX17-3313" fmla="*/ 390 w 605"/>
              <a:gd name="connsiteY17-3314" fmla="*/ 79 h 763"/>
              <a:gd name="connsiteX18-3315" fmla="*/ 353 w 605"/>
              <a:gd name="connsiteY18-3316" fmla="*/ 84 h 763"/>
              <a:gd name="connsiteX19-3317" fmla="*/ 316 w 605"/>
              <a:gd name="connsiteY19-3318" fmla="*/ 89 h 763"/>
              <a:gd name="connsiteX20-3319" fmla="*/ 279 w 605"/>
              <a:gd name="connsiteY20-3320" fmla="*/ 89 h 763"/>
              <a:gd name="connsiteX21-3321" fmla="*/ 237 w 605"/>
              <a:gd name="connsiteY21-3322" fmla="*/ 95 h 763"/>
              <a:gd name="connsiteX22-3323" fmla="*/ 189 w 605"/>
              <a:gd name="connsiteY22-3324" fmla="*/ 105 h 763"/>
              <a:gd name="connsiteX23-3325" fmla="*/ 163 w 605"/>
              <a:gd name="connsiteY23-3326" fmla="*/ 105 h 763"/>
              <a:gd name="connsiteX24-3327" fmla="*/ 137 w 605"/>
              <a:gd name="connsiteY24-3328" fmla="*/ 110 h 763"/>
              <a:gd name="connsiteX25-3329" fmla="*/ 110 w 605"/>
              <a:gd name="connsiteY25-3330" fmla="*/ 116 h 763"/>
              <a:gd name="connsiteX26-3331" fmla="*/ 84 w 605"/>
              <a:gd name="connsiteY26-3332" fmla="*/ 116 h 763"/>
              <a:gd name="connsiteX27-3333" fmla="*/ 52 w 605"/>
              <a:gd name="connsiteY27-3334" fmla="*/ 121 h 763"/>
              <a:gd name="connsiteX28-3335" fmla="*/ 26 w 605"/>
              <a:gd name="connsiteY28-3336" fmla="*/ 126 h 763"/>
              <a:gd name="connsiteX29-3337" fmla="*/ 0 w 605"/>
              <a:gd name="connsiteY29-3338" fmla="*/ 126 h 763"/>
              <a:gd name="connsiteX30-3339" fmla="*/ 42 w 605"/>
              <a:gd name="connsiteY30-3340" fmla="*/ 84 h 763"/>
              <a:gd name="connsiteX31-3341" fmla="*/ 131 w 605"/>
              <a:gd name="connsiteY31-3342" fmla="*/ 74 h 763"/>
              <a:gd name="connsiteX32-3343" fmla="*/ 189 w 605"/>
              <a:gd name="connsiteY32-3344" fmla="*/ 63 h 763"/>
              <a:gd name="connsiteX33-3345" fmla="*/ 247 w 605"/>
              <a:gd name="connsiteY33-3346" fmla="*/ 58 h 763"/>
              <a:gd name="connsiteX34-3347" fmla="*/ 305 w 605"/>
              <a:gd name="connsiteY34-3348" fmla="*/ 47 h 763"/>
              <a:gd name="connsiteX35-3349" fmla="*/ 332 w 605"/>
              <a:gd name="connsiteY35-3350" fmla="*/ 42 h 763"/>
              <a:gd name="connsiteX36-3351" fmla="*/ 358 w 605"/>
              <a:gd name="connsiteY36-3352" fmla="*/ 37 h 763"/>
              <a:gd name="connsiteX37-3353" fmla="*/ 384 w 605"/>
              <a:gd name="connsiteY37-3354" fmla="*/ 32 h 763"/>
              <a:gd name="connsiteX38-3355" fmla="*/ 400 w 605"/>
              <a:gd name="connsiteY38-3356" fmla="*/ 32 h 763"/>
              <a:gd name="connsiteX39-3357" fmla="*/ 416 w 605"/>
              <a:gd name="connsiteY39-3358" fmla="*/ 26 h 763"/>
              <a:gd name="connsiteX40-3359" fmla="*/ 432 w 605"/>
              <a:gd name="connsiteY40-3360" fmla="*/ 21 h 763"/>
              <a:gd name="connsiteX41-3361" fmla="*/ 437 w 605"/>
              <a:gd name="connsiteY41-3362" fmla="*/ 21 h 763"/>
              <a:gd name="connsiteX42-3363" fmla="*/ 447 w 605"/>
              <a:gd name="connsiteY42-3364" fmla="*/ 16 h 763"/>
              <a:gd name="connsiteX43-3365" fmla="*/ 453 w 605"/>
              <a:gd name="connsiteY43-3366" fmla="*/ 11 h 763"/>
              <a:gd name="connsiteX44-3367" fmla="*/ 463 w 605"/>
              <a:gd name="connsiteY44-3368" fmla="*/ 5 h 763"/>
              <a:gd name="connsiteX45-3369" fmla="*/ 469 w 605"/>
              <a:gd name="connsiteY45-3370" fmla="*/ 5 h 763"/>
              <a:gd name="connsiteX46-3371" fmla="*/ 479 w 605"/>
              <a:gd name="connsiteY46-3372" fmla="*/ 0 h 763"/>
              <a:gd name="connsiteX47-3373" fmla="*/ 484 w 605"/>
              <a:gd name="connsiteY47-3374" fmla="*/ 5 h 763"/>
              <a:gd name="connsiteX48-3375" fmla="*/ 490 w 605"/>
              <a:gd name="connsiteY48-3376" fmla="*/ 5 h 763"/>
              <a:gd name="connsiteX49-3377" fmla="*/ 495 w 605"/>
              <a:gd name="connsiteY49-3378" fmla="*/ 11 h 763"/>
              <a:gd name="connsiteX50-3379" fmla="*/ 505 w 605"/>
              <a:gd name="connsiteY50-3380" fmla="*/ 16 h 763"/>
              <a:gd name="connsiteX51-3381" fmla="*/ 516 w 605"/>
              <a:gd name="connsiteY51-3382" fmla="*/ 21 h 763"/>
              <a:gd name="connsiteX52-3383" fmla="*/ 526 w 605"/>
              <a:gd name="connsiteY52-3384" fmla="*/ 26 h 763"/>
              <a:gd name="connsiteX53-3385" fmla="*/ 537 w 605"/>
              <a:gd name="connsiteY53-3386" fmla="*/ 32 h 763"/>
              <a:gd name="connsiteX54-3387" fmla="*/ 553 w 605"/>
              <a:gd name="connsiteY54-3388" fmla="*/ 42 h 763"/>
              <a:gd name="connsiteX55-3389" fmla="*/ 563 w 605"/>
              <a:gd name="connsiteY55-3390" fmla="*/ 53 h 763"/>
              <a:gd name="connsiteX56-3391" fmla="*/ 574 w 605"/>
              <a:gd name="connsiteY56-3392" fmla="*/ 58 h 763"/>
              <a:gd name="connsiteX57-3393" fmla="*/ 584 w 605"/>
              <a:gd name="connsiteY57-3394" fmla="*/ 68 h 763"/>
              <a:gd name="connsiteX58-3395" fmla="*/ 595 w 605"/>
              <a:gd name="connsiteY58-3396" fmla="*/ 74 h 763"/>
              <a:gd name="connsiteX59-3397" fmla="*/ 600 w 605"/>
              <a:gd name="connsiteY59-3398" fmla="*/ 79 h 763"/>
              <a:gd name="connsiteX60-3399" fmla="*/ 605 w 605"/>
              <a:gd name="connsiteY60-3400" fmla="*/ 84 h 763"/>
              <a:gd name="connsiteX61-3401" fmla="*/ 605 w 605"/>
              <a:gd name="connsiteY61-3402" fmla="*/ 89 h 763"/>
              <a:gd name="connsiteX62-3403" fmla="*/ 605 w 605"/>
              <a:gd name="connsiteY62-3404" fmla="*/ 95 h 763"/>
              <a:gd name="connsiteX63-3405" fmla="*/ 605 w 605"/>
              <a:gd name="connsiteY63-3406" fmla="*/ 100 h 763"/>
              <a:gd name="connsiteX64-3407" fmla="*/ 605 w 605"/>
              <a:gd name="connsiteY64-3408" fmla="*/ 105 h 763"/>
              <a:gd name="connsiteX65-3409" fmla="*/ 600 w 605"/>
              <a:gd name="connsiteY65-3410" fmla="*/ 110 h 763"/>
              <a:gd name="connsiteX66-3411" fmla="*/ 590 w 605"/>
              <a:gd name="connsiteY66-3412" fmla="*/ 116 h 763"/>
              <a:gd name="connsiteX67-3413" fmla="*/ 590 w 605"/>
              <a:gd name="connsiteY67-3414" fmla="*/ 121 h 763"/>
              <a:gd name="connsiteX68-3415" fmla="*/ 590 w 605"/>
              <a:gd name="connsiteY68-3416" fmla="*/ 121 h 763"/>
              <a:gd name="connsiteX69-3417" fmla="*/ 584 w 605"/>
              <a:gd name="connsiteY69-3418" fmla="*/ 126 h 763"/>
              <a:gd name="connsiteX70-3419" fmla="*/ 584 w 605"/>
              <a:gd name="connsiteY70-3420" fmla="*/ 132 h 763"/>
              <a:gd name="connsiteX71-3421" fmla="*/ 579 w 605"/>
              <a:gd name="connsiteY71-3422" fmla="*/ 142 h 763"/>
              <a:gd name="connsiteX72-3423" fmla="*/ 579 w 605"/>
              <a:gd name="connsiteY72-3424" fmla="*/ 147 h 763"/>
              <a:gd name="connsiteX73-3425" fmla="*/ 579 w 605"/>
              <a:gd name="connsiteY73-3426" fmla="*/ 158 h 763"/>
              <a:gd name="connsiteX74-3427" fmla="*/ 574 w 605"/>
              <a:gd name="connsiteY74-3428" fmla="*/ 168 h 763"/>
              <a:gd name="connsiteX75-3429" fmla="*/ 574 w 605"/>
              <a:gd name="connsiteY75-3430" fmla="*/ 179 h 763"/>
              <a:gd name="connsiteX76-3431" fmla="*/ 574 w 605"/>
              <a:gd name="connsiteY76-3432" fmla="*/ 189 h 763"/>
              <a:gd name="connsiteX77-3433" fmla="*/ 569 w 605"/>
              <a:gd name="connsiteY77-3434" fmla="*/ 205 h 763"/>
              <a:gd name="connsiteX78-3435" fmla="*/ 569 w 605"/>
              <a:gd name="connsiteY78-3436" fmla="*/ 221 h 763"/>
              <a:gd name="connsiteX79-3437" fmla="*/ 569 w 605"/>
              <a:gd name="connsiteY79-3438" fmla="*/ 237 h 763"/>
              <a:gd name="connsiteX80-3439" fmla="*/ 563 w 605"/>
              <a:gd name="connsiteY80-3440" fmla="*/ 252 h 763"/>
              <a:gd name="connsiteX81-3441" fmla="*/ 563 w 605"/>
              <a:gd name="connsiteY81-3442" fmla="*/ 268 h 763"/>
              <a:gd name="connsiteX82-3443" fmla="*/ 563 w 605"/>
              <a:gd name="connsiteY82-3444" fmla="*/ 289 h 763"/>
              <a:gd name="connsiteX83-3445" fmla="*/ 558 w 605"/>
              <a:gd name="connsiteY83-3446" fmla="*/ 331 h 763"/>
              <a:gd name="connsiteX84-3447" fmla="*/ 553 w 605"/>
              <a:gd name="connsiteY84-3448" fmla="*/ 368 h 763"/>
              <a:gd name="connsiteX85-3449" fmla="*/ 553 w 605"/>
              <a:gd name="connsiteY85-3450" fmla="*/ 400 h 763"/>
              <a:gd name="connsiteX86-3451" fmla="*/ 548 w 605"/>
              <a:gd name="connsiteY86-3452" fmla="*/ 431 h 763"/>
              <a:gd name="connsiteX87-3453" fmla="*/ 542 w 605"/>
              <a:gd name="connsiteY87-3454" fmla="*/ 463 h 763"/>
              <a:gd name="connsiteX88-3455" fmla="*/ 542 w 605"/>
              <a:gd name="connsiteY88-3456" fmla="*/ 489 h 763"/>
              <a:gd name="connsiteX89-3457" fmla="*/ 537 w 605"/>
              <a:gd name="connsiteY89-3458" fmla="*/ 510 h 763"/>
              <a:gd name="connsiteX90-3459" fmla="*/ 532 w 605"/>
              <a:gd name="connsiteY90-3460" fmla="*/ 531 h 763"/>
              <a:gd name="connsiteX91-3461" fmla="*/ 526 w 605"/>
              <a:gd name="connsiteY91-3462" fmla="*/ 568 h 763"/>
              <a:gd name="connsiteX92-3463" fmla="*/ 516 w 605"/>
              <a:gd name="connsiteY92-3464" fmla="*/ 605 h 763"/>
              <a:gd name="connsiteX93-3465" fmla="*/ 511 w 605"/>
              <a:gd name="connsiteY93-3466" fmla="*/ 636 h 763"/>
              <a:gd name="connsiteX94-3467" fmla="*/ 500 w 605"/>
              <a:gd name="connsiteY94-3468" fmla="*/ 663 h 763"/>
              <a:gd name="connsiteX95-3469" fmla="*/ 495 w 605"/>
              <a:gd name="connsiteY95-3470" fmla="*/ 689 h 763"/>
              <a:gd name="connsiteX96-3471" fmla="*/ 490 w 605"/>
              <a:gd name="connsiteY96-3472" fmla="*/ 700 h 763"/>
              <a:gd name="connsiteX97-3473" fmla="*/ 484 w 605"/>
              <a:gd name="connsiteY97-3474" fmla="*/ 710 h 763"/>
              <a:gd name="connsiteX98-3475" fmla="*/ 484 w 605"/>
              <a:gd name="connsiteY98-3476" fmla="*/ 721 h 763"/>
              <a:gd name="connsiteX99-3477" fmla="*/ 479 w 605"/>
              <a:gd name="connsiteY99-3478" fmla="*/ 726 h 763"/>
              <a:gd name="connsiteX100-3479" fmla="*/ 474 w 605"/>
              <a:gd name="connsiteY100-3480" fmla="*/ 736 h 763"/>
              <a:gd name="connsiteX101-3481" fmla="*/ 474 w 605"/>
              <a:gd name="connsiteY101-3482" fmla="*/ 742 h 763"/>
              <a:gd name="connsiteX102-3483" fmla="*/ 463 w 605"/>
              <a:gd name="connsiteY102-3484" fmla="*/ 747 h 763"/>
              <a:gd name="connsiteX103-3485" fmla="*/ 458 w 605"/>
              <a:gd name="connsiteY103-3486" fmla="*/ 757 h 763"/>
              <a:gd name="connsiteX104-3487" fmla="*/ 453 w 605"/>
              <a:gd name="connsiteY104-3488" fmla="*/ 757 h 763"/>
              <a:gd name="connsiteX105-3489" fmla="*/ 447 w 605"/>
              <a:gd name="connsiteY105-3490" fmla="*/ 763 h 763"/>
              <a:gd name="connsiteX106-3491" fmla="*/ 442 w 605"/>
              <a:gd name="connsiteY106-3492" fmla="*/ 763 h 763"/>
              <a:gd name="connsiteX107-3493" fmla="*/ 442 w 605"/>
              <a:gd name="connsiteY107-3494" fmla="*/ 757 h 763"/>
              <a:gd name="connsiteX108-3495" fmla="*/ 437 w 605"/>
              <a:gd name="connsiteY108-3496" fmla="*/ 757 h 763"/>
              <a:gd name="connsiteX109-3497" fmla="*/ 437 w 605"/>
              <a:gd name="connsiteY109-3498" fmla="*/ 752 h 763"/>
              <a:gd name="connsiteX110-3499" fmla="*/ 437 w 605"/>
              <a:gd name="connsiteY110-3500" fmla="*/ 747 h 763"/>
              <a:gd name="connsiteX111-3501" fmla="*/ 432 w 605"/>
              <a:gd name="connsiteY111-3502" fmla="*/ 742 h 763"/>
              <a:gd name="connsiteX112-3503" fmla="*/ 432 w 605"/>
              <a:gd name="connsiteY112-3504" fmla="*/ 731 h 763"/>
              <a:gd name="connsiteX113-3505" fmla="*/ 432 w 605"/>
              <a:gd name="connsiteY113-3506" fmla="*/ 721 h 763"/>
              <a:gd name="connsiteX114-3507" fmla="*/ 426 w 605"/>
              <a:gd name="connsiteY114-3508" fmla="*/ 705 h 763"/>
              <a:gd name="connsiteX115-3509" fmla="*/ 421 w 605"/>
              <a:gd name="connsiteY115-3510" fmla="*/ 684 h 763"/>
              <a:gd name="connsiteX116-3511" fmla="*/ 416 w 605"/>
              <a:gd name="connsiteY116-3512" fmla="*/ 668 h 763"/>
              <a:gd name="connsiteX117-3513" fmla="*/ 411 w 605"/>
              <a:gd name="connsiteY117-3514" fmla="*/ 652 h 763"/>
              <a:gd name="connsiteX118-3515" fmla="*/ 405 w 605"/>
              <a:gd name="connsiteY118-3516" fmla="*/ 636 h 763"/>
              <a:gd name="connsiteX119-3517" fmla="*/ 395 w 605"/>
              <a:gd name="connsiteY119-3518" fmla="*/ 626 h 763"/>
              <a:gd name="connsiteX120-3519" fmla="*/ 384 w 605"/>
              <a:gd name="connsiteY120-3520" fmla="*/ 615 h 763"/>
              <a:gd name="connsiteX121-3521" fmla="*/ 379 w 605"/>
              <a:gd name="connsiteY121-3522" fmla="*/ 605 h 763"/>
              <a:gd name="connsiteX122-3523" fmla="*/ 390 w 605"/>
              <a:gd name="connsiteY122-3524" fmla="*/ 610 h 763"/>
              <a:gd name="connsiteX123-3525" fmla="*/ 405 w 605"/>
              <a:gd name="connsiteY123-3526" fmla="*/ 610 h 763"/>
              <a:gd name="connsiteX124-3527" fmla="*/ 416 w 605"/>
              <a:gd name="connsiteY124-3528" fmla="*/ 610 h 763"/>
              <a:gd name="connsiteX125-3529" fmla="*/ 426 w 605"/>
              <a:gd name="connsiteY125-3530" fmla="*/ 610 h 763"/>
              <a:gd name="connsiteX126-3531" fmla="*/ 437 w 605"/>
              <a:gd name="connsiteY126-3532" fmla="*/ 605 h 763"/>
              <a:gd name="connsiteX127-3533" fmla="*/ 442 w 605"/>
              <a:gd name="connsiteY127-3534" fmla="*/ 605 h 763"/>
              <a:gd name="connsiteX128-3535" fmla="*/ 447 w 605"/>
              <a:gd name="connsiteY128-3536" fmla="*/ 600 h 763"/>
              <a:gd name="connsiteX129-3537" fmla="*/ 447 w 605"/>
              <a:gd name="connsiteY129-3538" fmla="*/ 600 h 763"/>
              <a:gd name="connsiteX130-3539" fmla="*/ 453 w 605"/>
              <a:gd name="connsiteY130-3540" fmla="*/ 594 h 763"/>
              <a:gd name="connsiteX131-3541" fmla="*/ 453 w 605"/>
              <a:gd name="connsiteY131-3542" fmla="*/ 584 h 763"/>
              <a:gd name="connsiteX132-3543" fmla="*/ 458 w 605"/>
              <a:gd name="connsiteY132-3544" fmla="*/ 573 h 763"/>
              <a:gd name="connsiteX133-3545" fmla="*/ 458 w 605"/>
              <a:gd name="connsiteY133-3546" fmla="*/ 558 h 763"/>
              <a:gd name="connsiteX134-3547" fmla="*/ 463 w 605"/>
              <a:gd name="connsiteY134-3548" fmla="*/ 537 h 763"/>
              <a:gd name="connsiteX135-3549" fmla="*/ 469 w 605"/>
              <a:gd name="connsiteY135-3550" fmla="*/ 516 h 763"/>
              <a:gd name="connsiteX136-3551" fmla="*/ 469 w 605"/>
              <a:gd name="connsiteY136-3552" fmla="*/ 489 h 763"/>
              <a:gd name="connsiteX137-3553" fmla="*/ 474 w 605"/>
              <a:gd name="connsiteY137-3554" fmla="*/ 458 h 763"/>
              <a:gd name="connsiteX138-3555" fmla="*/ 484 w 605"/>
              <a:gd name="connsiteY138-3556" fmla="*/ 395 h 763"/>
              <a:gd name="connsiteX139-3557" fmla="*/ 490 w 605"/>
              <a:gd name="connsiteY139-3558" fmla="*/ 337 h 763"/>
              <a:gd name="connsiteX140-3559" fmla="*/ 495 w 605"/>
              <a:gd name="connsiteY140-3560" fmla="*/ 274 h 763"/>
              <a:gd name="connsiteX141-3561" fmla="*/ 495 w 605"/>
              <a:gd name="connsiteY141-3562" fmla="*/ 221 h 763"/>
              <a:gd name="connsiteX142-3563" fmla="*/ 495 w 605"/>
              <a:gd name="connsiteY142-3564" fmla="*/ 221 h 763"/>
              <a:gd name="connsiteX0-3565" fmla="*/ 495 w 605"/>
              <a:gd name="connsiteY0-3566" fmla="*/ 221 h 763"/>
              <a:gd name="connsiteX1-3567" fmla="*/ 495 w 605"/>
              <a:gd name="connsiteY1-3568" fmla="*/ 195 h 763"/>
              <a:gd name="connsiteX2-3569" fmla="*/ 495 w 605"/>
              <a:gd name="connsiteY2-3570" fmla="*/ 168 h 763"/>
              <a:gd name="connsiteX3-3571" fmla="*/ 495 w 605"/>
              <a:gd name="connsiteY3-3572" fmla="*/ 147 h 763"/>
              <a:gd name="connsiteX4-3573" fmla="*/ 495 w 605"/>
              <a:gd name="connsiteY4-3574" fmla="*/ 132 h 763"/>
              <a:gd name="connsiteX5-3575" fmla="*/ 495 w 605"/>
              <a:gd name="connsiteY5-3576" fmla="*/ 116 h 763"/>
              <a:gd name="connsiteX6-3577" fmla="*/ 495 w 605"/>
              <a:gd name="connsiteY6-3578" fmla="*/ 105 h 763"/>
              <a:gd name="connsiteX7-3579" fmla="*/ 490 w 605"/>
              <a:gd name="connsiteY7-3580" fmla="*/ 95 h 763"/>
              <a:gd name="connsiteX8-3581" fmla="*/ 490 w 605"/>
              <a:gd name="connsiteY8-3582" fmla="*/ 89 h 763"/>
              <a:gd name="connsiteX9-3583" fmla="*/ 490 w 605"/>
              <a:gd name="connsiteY9-3584" fmla="*/ 84 h 763"/>
              <a:gd name="connsiteX10-3585" fmla="*/ 484 w 605"/>
              <a:gd name="connsiteY10-3586" fmla="*/ 84 h 763"/>
              <a:gd name="connsiteX11-3587" fmla="*/ 479 w 605"/>
              <a:gd name="connsiteY11-3588" fmla="*/ 79 h 763"/>
              <a:gd name="connsiteX12-3589" fmla="*/ 469 w 605"/>
              <a:gd name="connsiteY12-3590" fmla="*/ 79 h 763"/>
              <a:gd name="connsiteX13-3591" fmla="*/ 463 w 605"/>
              <a:gd name="connsiteY13-3592" fmla="*/ 74 h 763"/>
              <a:gd name="connsiteX14-3593" fmla="*/ 447 w 605"/>
              <a:gd name="connsiteY14-3594" fmla="*/ 74 h 763"/>
              <a:gd name="connsiteX15-3595" fmla="*/ 437 w 605"/>
              <a:gd name="connsiteY15-3596" fmla="*/ 74 h 763"/>
              <a:gd name="connsiteX16-3597" fmla="*/ 421 w 605"/>
              <a:gd name="connsiteY16-3598" fmla="*/ 79 h 763"/>
              <a:gd name="connsiteX17-3599" fmla="*/ 390 w 605"/>
              <a:gd name="connsiteY17-3600" fmla="*/ 79 h 763"/>
              <a:gd name="connsiteX18-3601" fmla="*/ 353 w 605"/>
              <a:gd name="connsiteY18-3602" fmla="*/ 84 h 763"/>
              <a:gd name="connsiteX19-3603" fmla="*/ 316 w 605"/>
              <a:gd name="connsiteY19-3604" fmla="*/ 89 h 763"/>
              <a:gd name="connsiteX20-3605" fmla="*/ 279 w 605"/>
              <a:gd name="connsiteY20-3606" fmla="*/ 89 h 763"/>
              <a:gd name="connsiteX21-3607" fmla="*/ 237 w 605"/>
              <a:gd name="connsiteY21-3608" fmla="*/ 95 h 763"/>
              <a:gd name="connsiteX22-3609" fmla="*/ 189 w 605"/>
              <a:gd name="connsiteY22-3610" fmla="*/ 105 h 763"/>
              <a:gd name="connsiteX23-3611" fmla="*/ 163 w 605"/>
              <a:gd name="connsiteY23-3612" fmla="*/ 105 h 763"/>
              <a:gd name="connsiteX24-3613" fmla="*/ 137 w 605"/>
              <a:gd name="connsiteY24-3614" fmla="*/ 110 h 763"/>
              <a:gd name="connsiteX25-3615" fmla="*/ 110 w 605"/>
              <a:gd name="connsiteY25-3616" fmla="*/ 116 h 763"/>
              <a:gd name="connsiteX26-3617" fmla="*/ 84 w 605"/>
              <a:gd name="connsiteY26-3618" fmla="*/ 116 h 763"/>
              <a:gd name="connsiteX27-3619" fmla="*/ 52 w 605"/>
              <a:gd name="connsiteY27-3620" fmla="*/ 121 h 763"/>
              <a:gd name="connsiteX28-3621" fmla="*/ 26 w 605"/>
              <a:gd name="connsiteY28-3622" fmla="*/ 126 h 763"/>
              <a:gd name="connsiteX29-3623" fmla="*/ 0 w 605"/>
              <a:gd name="connsiteY29-3624" fmla="*/ 126 h 763"/>
              <a:gd name="connsiteX30-3625" fmla="*/ 131 w 605"/>
              <a:gd name="connsiteY30-3626" fmla="*/ 74 h 763"/>
              <a:gd name="connsiteX31-3627" fmla="*/ 189 w 605"/>
              <a:gd name="connsiteY31-3628" fmla="*/ 63 h 763"/>
              <a:gd name="connsiteX32-3629" fmla="*/ 247 w 605"/>
              <a:gd name="connsiteY32-3630" fmla="*/ 58 h 763"/>
              <a:gd name="connsiteX33-3631" fmla="*/ 305 w 605"/>
              <a:gd name="connsiteY33-3632" fmla="*/ 47 h 763"/>
              <a:gd name="connsiteX34-3633" fmla="*/ 332 w 605"/>
              <a:gd name="connsiteY34-3634" fmla="*/ 42 h 763"/>
              <a:gd name="connsiteX35-3635" fmla="*/ 358 w 605"/>
              <a:gd name="connsiteY35-3636" fmla="*/ 37 h 763"/>
              <a:gd name="connsiteX36-3637" fmla="*/ 384 w 605"/>
              <a:gd name="connsiteY36-3638" fmla="*/ 32 h 763"/>
              <a:gd name="connsiteX37-3639" fmla="*/ 400 w 605"/>
              <a:gd name="connsiteY37-3640" fmla="*/ 32 h 763"/>
              <a:gd name="connsiteX38-3641" fmla="*/ 416 w 605"/>
              <a:gd name="connsiteY38-3642" fmla="*/ 26 h 763"/>
              <a:gd name="connsiteX39-3643" fmla="*/ 432 w 605"/>
              <a:gd name="connsiteY39-3644" fmla="*/ 21 h 763"/>
              <a:gd name="connsiteX40-3645" fmla="*/ 437 w 605"/>
              <a:gd name="connsiteY40-3646" fmla="*/ 21 h 763"/>
              <a:gd name="connsiteX41-3647" fmla="*/ 447 w 605"/>
              <a:gd name="connsiteY41-3648" fmla="*/ 16 h 763"/>
              <a:gd name="connsiteX42-3649" fmla="*/ 453 w 605"/>
              <a:gd name="connsiteY42-3650" fmla="*/ 11 h 763"/>
              <a:gd name="connsiteX43-3651" fmla="*/ 463 w 605"/>
              <a:gd name="connsiteY43-3652" fmla="*/ 5 h 763"/>
              <a:gd name="connsiteX44-3653" fmla="*/ 469 w 605"/>
              <a:gd name="connsiteY44-3654" fmla="*/ 5 h 763"/>
              <a:gd name="connsiteX45-3655" fmla="*/ 479 w 605"/>
              <a:gd name="connsiteY45-3656" fmla="*/ 0 h 763"/>
              <a:gd name="connsiteX46-3657" fmla="*/ 484 w 605"/>
              <a:gd name="connsiteY46-3658" fmla="*/ 5 h 763"/>
              <a:gd name="connsiteX47-3659" fmla="*/ 490 w 605"/>
              <a:gd name="connsiteY47-3660" fmla="*/ 5 h 763"/>
              <a:gd name="connsiteX48-3661" fmla="*/ 495 w 605"/>
              <a:gd name="connsiteY48-3662" fmla="*/ 11 h 763"/>
              <a:gd name="connsiteX49-3663" fmla="*/ 505 w 605"/>
              <a:gd name="connsiteY49-3664" fmla="*/ 16 h 763"/>
              <a:gd name="connsiteX50-3665" fmla="*/ 516 w 605"/>
              <a:gd name="connsiteY50-3666" fmla="*/ 21 h 763"/>
              <a:gd name="connsiteX51-3667" fmla="*/ 526 w 605"/>
              <a:gd name="connsiteY51-3668" fmla="*/ 26 h 763"/>
              <a:gd name="connsiteX52-3669" fmla="*/ 537 w 605"/>
              <a:gd name="connsiteY52-3670" fmla="*/ 32 h 763"/>
              <a:gd name="connsiteX53-3671" fmla="*/ 553 w 605"/>
              <a:gd name="connsiteY53-3672" fmla="*/ 42 h 763"/>
              <a:gd name="connsiteX54-3673" fmla="*/ 563 w 605"/>
              <a:gd name="connsiteY54-3674" fmla="*/ 53 h 763"/>
              <a:gd name="connsiteX55-3675" fmla="*/ 574 w 605"/>
              <a:gd name="connsiteY55-3676" fmla="*/ 58 h 763"/>
              <a:gd name="connsiteX56-3677" fmla="*/ 584 w 605"/>
              <a:gd name="connsiteY56-3678" fmla="*/ 68 h 763"/>
              <a:gd name="connsiteX57-3679" fmla="*/ 595 w 605"/>
              <a:gd name="connsiteY57-3680" fmla="*/ 74 h 763"/>
              <a:gd name="connsiteX58-3681" fmla="*/ 600 w 605"/>
              <a:gd name="connsiteY58-3682" fmla="*/ 79 h 763"/>
              <a:gd name="connsiteX59-3683" fmla="*/ 605 w 605"/>
              <a:gd name="connsiteY59-3684" fmla="*/ 84 h 763"/>
              <a:gd name="connsiteX60-3685" fmla="*/ 605 w 605"/>
              <a:gd name="connsiteY60-3686" fmla="*/ 89 h 763"/>
              <a:gd name="connsiteX61-3687" fmla="*/ 605 w 605"/>
              <a:gd name="connsiteY61-3688" fmla="*/ 95 h 763"/>
              <a:gd name="connsiteX62-3689" fmla="*/ 605 w 605"/>
              <a:gd name="connsiteY62-3690" fmla="*/ 100 h 763"/>
              <a:gd name="connsiteX63-3691" fmla="*/ 605 w 605"/>
              <a:gd name="connsiteY63-3692" fmla="*/ 105 h 763"/>
              <a:gd name="connsiteX64-3693" fmla="*/ 600 w 605"/>
              <a:gd name="connsiteY64-3694" fmla="*/ 110 h 763"/>
              <a:gd name="connsiteX65-3695" fmla="*/ 590 w 605"/>
              <a:gd name="connsiteY65-3696" fmla="*/ 116 h 763"/>
              <a:gd name="connsiteX66-3697" fmla="*/ 590 w 605"/>
              <a:gd name="connsiteY66-3698" fmla="*/ 121 h 763"/>
              <a:gd name="connsiteX67-3699" fmla="*/ 590 w 605"/>
              <a:gd name="connsiteY67-3700" fmla="*/ 121 h 763"/>
              <a:gd name="connsiteX68-3701" fmla="*/ 584 w 605"/>
              <a:gd name="connsiteY68-3702" fmla="*/ 126 h 763"/>
              <a:gd name="connsiteX69-3703" fmla="*/ 584 w 605"/>
              <a:gd name="connsiteY69-3704" fmla="*/ 132 h 763"/>
              <a:gd name="connsiteX70-3705" fmla="*/ 579 w 605"/>
              <a:gd name="connsiteY70-3706" fmla="*/ 142 h 763"/>
              <a:gd name="connsiteX71-3707" fmla="*/ 579 w 605"/>
              <a:gd name="connsiteY71-3708" fmla="*/ 147 h 763"/>
              <a:gd name="connsiteX72-3709" fmla="*/ 579 w 605"/>
              <a:gd name="connsiteY72-3710" fmla="*/ 158 h 763"/>
              <a:gd name="connsiteX73-3711" fmla="*/ 574 w 605"/>
              <a:gd name="connsiteY73-3712" fmla="*/ 168 h 763"/>
              <a:gd name="connsiteX74-3713" fmla="*/ 574 w 605"/>
              <a:gd name="connsiteY74-3714" fmla="*/ 179 h 763"/>
              <a:gd name="connsiteX75-3715" fmla="*/ 574 w 605"/>
              <a:gd name="connsiteY75-3716" fmla="*/ 189 h 763"/>
              <a:gd name="connsiteX76-3717" fmla="*/ 569 w 605"/>
              <a:gd name="connsiteY76-3718" fmla="*/ 205 h 763"/>
              <a:gd name="connsiteX77-3719" fmla="*/ 569 w 605"/>
              <a:gd name="connsiteY77-3720" fmla="*/ 221 h 763"/>
              <a:gd name="connsiteX78-3721" fmla="*/ 569 w 605"/>
              <a:gd name="connsiteY78-3722" fmla="*/ 237 h 763"/>
              <a:gd name="connsiteX79-3723" fmla="*/ 563 w 605"/>
              <a:gd name="connsiteY79-3724" fmla="*/ 252 h 763"/>
              <a:gd name="connsiteX80-3725" fmla="*/ 563 w 605"/>
              <a:gd name="connsiteY80-3726" fmla="*/ 268 h 763"/>
              <a:gd name="connsiteX81-3727" fmla="*/ 563 w 605"/>
              <a:gd name="connsiteY81-3728" fmla="*/ 289 h 763"/>
              <a:gd name="connsiteX82-3729" fmla="*/ 558 w 605"/>
              <a:gd name="connsiteY82-3730" fmla="*/ 331 h 763"/>
              <a:gd name="connsiteX83-3731" fmla="*/ 553 w 605"/>
              <a:gd name="connsiteY83-3732" fmla="*/ 368 h 763"/>
              <a:gd name="connsiteX84-3733" fmla="*/ 553 w 605"/>
              <a:gd name="connsiteY84-3734" fmla="*/ 400 h 763"/>
              <a:gd name="connsiteX85-3735" fmla="*/ 548 w 605"/>
              <a:gd name="connsiteY85-3736" fmla="*/ 431 h 763"/>
              <a:gd name="connsiteX86-3737" fmla="*/ 542 w 605"/>
              <a:gd name="connsiteY86-3738" fmla="*/ 463 h 763"/>
              <a:gd name="connsiteX87-3739" fmla="*/ 542 w 605"/>
              <a:gd name="connsiteY87-3740" fmla="*/ 489 h 763"/>
              <a:gd name="connsiteX88-3741" fmla="*/ 537 w 605"/>
              <a:gd name="connsiteY88-3742" fmla="*/ 510 h 763"/>
              <a:gd name="connsiteX89-3743" fmla="*/ 532 w 605"/>
              <a:gd name="connsiteY89-3744" fmla="*/ 531 h 763"/>
              <a:gd name="connsiteX90-3745" fmla="*/ 526 w 605"/>
              <a:gd name="connsiteY90-3746" fmla="*/ 568 h 763"/>
              <a:gd name="connsiteX91-3747" fmla="*/ 516 w 605"/>
              <a:gd name="connsiteY91-3748" fmla="*/ 605 h 763"/>
              <a:gd name="connsiteX92-3749" fmla="*/ 511 w 605"/>
              <a:gd name="connsiteY92-3750" fmla="*/ 636 h 763"/>
              <a:gd name="connsiteX93-3751" fmla="*/ 500 w 605"/>
              <a:gd name="connsiteY93-3752" fmla="*/ 663 h 763"/>
              <a:gd name="connsiteX94-3753" fmla="*/ 495 w 605"/>
              <a:gd name="connsiteY94-3754" fmla="*/ 689 h 763"/>
              <a:gd name="connsiteX95-3755" fmla="*/ 490 w 605"/>
              <a:gd name="connsiteY95-3756" fmla="*/ 700 h 763"/>
              <a:gd name="connsiteX96-3757" fmla="*/ 484 w 605"/>
              <a:gd name="connsiteY96-3758" fmla="*/ 710 h 763"/>
              <a:gd name="connsiteX97-3759" fmla="*/ 484 w 605"/>
              <a:gd name="connsiteY97-3760" fmla="*/ 721 h 763"/>
              <a:gd name="connsiteX98-3761" fmla="*/ 479 w 605"/>
              <a:gd name="connsiteY98-3762" fmla="*/ 726 h 763"/>
              <a:gd name="connsiteX99-3763" fmla="*/ 474 w 605"/>
              <a:gd name="connsiteY99-3764" fmla="*/ 736 h 763"/>
              <a:gd name="connsiteX100-3765" fmla="*/ 474 w 605"/>
              <a:gd name="connsiteY100-3766" fmla="*/ 742 h 763"/>
              <a:gd name="connsiteX101-3767" fmla="*/ 463 w 605"/>
              <a:gd name="connsiteY101-3768" fmla="*/ 747 h 763"/>
              <a:gd name="connsiteX102-3769" fmla="*/ 458 w 605"/>
              <a:gd name="connsiteY102-3770" fmla="*/ 757 h 763"/>
              <a:gd name="connsiteX103-3771" fmla="*/ 453 w 605"/>
              <a:gd name="connsiteY103-3772" fmla="*/ 757 h 763"/>
              <a:gd name="connsiteX104-3773" fmla="*/ 447 w 605"/>
              <a:gd name="connsiteY104-3774" fmla="*/ 763 h 763"/>
              <a:gd name="connsiteX105-3775" fmla="*/ 442 w 605"/>
              <a:gd name="connsiteY105-3776" fmla="*/ 763 h 763"/>
              <a:gd name="connsiteX106-3777" fmla="*/ 442 w 605"/>
              <a:gd name="connsiteY106-3778" fmla="*/ 757 h 763"/>
              <a:gd name="connsiteX107-3779" fmla="*/ 437 w 605"/>
              <a:gd name="connsiteY107-3780" fmla="*/ 757 h 763"/>
              <a:gd name="connsiteX108-3781" fmla="*/ 437 w 605"/>
              <a:gd name="connsiteY108-3782" fmla="*/ 752 h 763"/>
              <a:gd name="connsiteX109-3783" fmla="*/ 437 w 605"/>
              <a:gd name="connsiteY109-3784" fmla="*/ 747 h 763"/>
              <a:gd name="connsiteX110-3785" fmla="*/ 432 w 605"/>
              <a:gd name="connsiteY110-3786" fmla="*/ 742 h 763"/>
              <a:gd name="connsiteX111-3787" fmla="*/ 432 w 605"/>
              <a:gd name="connsiteY111-3788" fmla="*/ 731 h 763"/>
              <a:gd name="connsiteX112-3789" fmla="*/ 432 w 605"/>
              <a:gd name="connsiteY112-3790" fmla="*/ 721 h 763"/>
              <a:gd name="connsiteX113-3791" fmla="*/ 426 w 605"/>
              <a:gd name="connsiteY113-3792" fmla="*/ 705 h 763"/>
              <a:gd name="connsiteX114-3793" fmla="*/ 421 w 605"/>
              <a:gd name="connsiteY114-3794" fmla="*/ 684 h 763"/>
              <a:gd name="connsiteX115-3795" fmla="*/ 416 w 605"/>
              <a:gd name="connsiteY115-3796" fmla="*/ 668 h 763"/>
              <a:gd name="connsiteX116-3797" fmla="*/ 411 w 605"/>
              <a:gd name="connsiteY116-3798" fmla="*/ 652 h 763"/>
              <a:gd name="connsiteX117-3799" fmla="*/ 405 w 605"/>
              <a:gd name="connsiteY117-3800" fmla="*/ 636 h 763"/>
              <a:gd name="connsiteX118-3801" fmla="*/ 395 w 605"/>
              <a:gd name="connsiteY118-3802" fmla="*/ 626 h 763"/>
              <a:gd name="connsiteX119-3803" fmla="*/ 384 w 605"/>
              <a:gd name="connsiteY119-3804" fmla="*/ 615 h 763"/>
              <a:gd name="connsiteX120-3805" fmla="*/ 379 w 605"/>
              <a:gd name="connsiteY120-3806" fmla="*/ 605 h 763"/>
              <a:gd name="connsiteX121-3807" fmla="*/ 390 w 605"/>
              <a:gd name="connsiteY121-3808" fmla="*/ 610 h 763"/>
              <a:gd name="connsiteX122-3809" fmla="*/ 405 w 605"/>
              <a:gd name="connsiteY122-3810" fmla="*/ 610 h 763"/>
              <a:gd name="connsiteX123-3811" fmla="*/ 416 w 605"/>
              <a:gd name="connsiteY123-3812" fmla="*/ 610 h 763"/>
              <a:gd name="connsiteX124-3813" fmla="*/ 426 w 605"/>
              <a:gd name="connsiteY124-3814" fmla="*/ 610 h 763"/>
              <a:gd name="connsiteX125-3815" fmla="*/ 437 w 605"/>
              <a:gd name="connsiteY125-3816" fmla="*/ 605 h 763"/>
              <a:gd name="connsiteX126-3817" fmla="*/ 442 w 605"/>
              <a:gd name="connsiteY126-3818" fmla="*/ 605 h 763"/>
              <a:gd name="connsiteX127-3819" fmla="*/ 447 w 605"/>
              <a:gd name="connsiteY127-3820" fmla="*/ 600 h 763"/>
              <a:gd name="connsiteX128-3821" fmla="*/ 447 w 605"/>
              <a:gd name="connsiteY128-3822" fmla="*/ 600 h 763"/>
              <a:gd name="connsiteX129-3823" fmla="*/ 453 w 605"/>
              <a:gd name="connsiteY129-3824" fmla="*/ 594 h 763"/>
              <a:gd name="connsiteX130-3825" fmla="*/ 453 w 605"/>
              <a:gd name="connsiteY130-3826" fmla="*/ 584 h 763"/>
              <a:gd name="connsiteX131-3827" fmla="*/ 458 w 605"/>
              <a:gd name="connsiteY131-3828" fmla="*/ 573 h 763"/>
              <a:gd name="connsiteX132-3829" fmla="*/ 458 w 605"/>
              <a:gd name="connsiteY132-3830" fmla="*/ 558 h 763"/>
              <a:gd name="connsiteX133-3831" fmla="*/ 463 w 605"/>
              <a:gd name="connsiteY133-3832" fmla="*/ 537 h 763"/>
              <a:gd name="connsiteX134-3833" fmla="*/ 469 w 605"/>
              <a:gd name="connsiteY134-3834" fmla="*/ 516 h 763"/>
              <a:gd name="connsiteX135-3835" fmla="*/ 469 w 605"/>
              <a:gd name="connsiteY135-3836" fmla="*/ 489 h 763"/>
              <a:gd name="connsiteX136-3837" fmla="*/ 474 w 605"/>
              <a:gd name="connsiteY136-3838" fmla="*/ 458 h 763"/>
              <a:gd name="connsiteX137-3839" fmla="*/ 484 w 605"/>
              <a:gd name="connsiteY137-3840" fmla="*/ 395 h 763"/>
              <a:gd name="connsiteX138-3841" fmla="*/ 490 w 605"/>
              <a:gd name="connsiteY138-3842" fmla="*/ 337 h 763"/>
              <a:gd name="connsiteX139-3843" fmla="*/ 495 w 605"/>
              <a:gd name="connsiteY139-3844" fmla="*/ 274 h 763"/>
              <a:gd name="connsiteX140-3845" fmla="*/ 495 w 605"/>
              <a:gd name="connsiteY140-3846" fmla="*/ 221 h 763"/>
              <a:gd name="connsiteX141-3847" fmla="*/ 495 w 605"/>
              <a:gd name="connsiteY141-3848" fmla="*/ 221 h 763"/>
              <a:gd name="connsiteX0-3849" fmla="*/ 495 w 605"/>
              <a:gd name="connsiteY0-3850" fmla="*/ 221 h 763"/>
              <a:gd name="connsiteX1-3851" fmla="*/ 495 w 605"/>
              <a:gd name="connsiteY1-3852" fmla="*/ 195 h 763"/>
              <a:gd name="connsiteX2-3853" fmla="*/ 495 w 605"/>
              <a:gd name="connsiteY2-3854" fmla="*/ 168 h 763"/>
              <a:gd name="connsiteX3-3855" fmla="*/ 495 w 605"/>
              <a:gd name="connsiteY3-3856" fmla="*/ 147 h 763"/>
              <a:gd name="connsiteX4-3857" fmla="*/ 495 w 605"/>
              <a:gd name="connsiteY4-3858" fmla="*/ 132 h 763"/>
              <a:gd name="connsiteX5-3859" fmla="*/ 495 w 605"/>
              <a:gd name="connsiteY5-3860" fmla="*/ 116 h 763"/>
              <a:gd name="connsiteX6-3861" fmla="*/ 495 w 605"/>
              <a:gd name="connsiteY6-3862" fmla="*/ 105 h 763"/>
              <a:gd name="connsiteX7-3863" fmla="*/ 490 w 605"/>
              <a:gd name="connsiteY7-3864" fmla="*/ 95 h 763"/>
              <a:gd name="connsiteX8-3865" fmla="*/ 490 w 605"/>
              <a:gd name="connsiteY8-3866" fmla="*/ 89 h 763"/>
              <a:gd name="connsiteX9-3867" fmla="*/ 490 w 605"/>
              <a:gd name="connsiteY9-3868" fmla="*/ 84 h 763"/>
              <a:gd name="connsiteX10-3869" fmla="*/ 484 w 605"/>
              <a:gd name="connsiteY10-3870" fmla="*/ 84 h 763"/>
              <a:gd name="connsiteX11-3871" fmla="*/ 479 w 605"/>
              <a:gd name="connsiteY11-3872" fmla="*/ 79 h 763"/>
              <a:gd name="connsiteX12-3873" fmla="*/ 469 w 605"/>
              <a:gd name="connsiteY12-3874" fmla="*/ 79 h 763"/>
              <a:gd name="connsiteX13-3875" fmla="*/ 463 w 605"/>
              <a:gd name="connsiteY13-3876" fmla="*/ 74 h 763"/>
              <a:gd name="connsiteX14-3877" fmla="*/ 447 w 605"/>
              <a:gd name="connsiteY14-3878" fmla="*/ 74 h 763"/>
              <a:gd name="connsiteX15-3879" fmla="*/ 437 w 605"/>
              <a:gd name="connsiteY15-3880" fmla="*/ 74 h 763"/>
              <a:gd name="connsiteX16-3881" fmla="*/ 421 w 605"/>
              <a:gd name="connsiteY16-3882" fmla="*/ 79 h 763"/>
              <a:gd name="connsiteX17-3883" fmla="*/ 390 w 605"/>
              <a:gd name="connsiteY17-3884" fmla="*/ 79 h 763"/>
              <a:gd name="connsiteX18-3885" fmla="*/ 353 w 605"/>
              <a:gd name="connsiteY18-3886" fmla="*/ 84 h 763"/>
              <a:gd name="connsiteX19-3887" fmla="*/ 316 w 605"/>
              <a:gd name="connsiteY19-3888" fmla="*/ 89 h 763"/>
              <a:gd name="connsiteX20-3889" fmla="*/ 279 w 605"/>
              <a:gd name="connsiteY20-3890" fmla="*/ 89 h 763"/>
              <a:gd name="connsiteX21-3891" fmla="*/ 237 w 605"/>
              <a:gd name="connsiteY21-3892" fmla="*/ 95 h 763"/>
              <a:gd name="connsiteX22-3893" fmla="*/ 189 w 605"/>
              <a:gd name="connsiteY22-3894" fmla="*/ 105 h 763"/>
              <a:gd name="connsiteX23-3895" fmla="*/ 163 w 605"/>
              <a:gd name="connsiteY23-3896" fmla="*/ 105 h 763"/>
              <a:gd name="connsiteX24-3897" fmla="*/ 137 w 605"/>
              <a:gd name="connsiteY24-3898" fmla="*/ 110 h 763"/>
              <a:gd name="connsiteX25-3899" fmla="*/ 110 w 605"/>
              <a:gd name="connsiteY25-3900" fmla="*/ 116 h 763"/>
              <a:gd name="connsiteX26-3901" fmla="*/ 84 w 605"/>
              <a:gd name="connsiteY26-3902" fmla="*/ 116 h 763"/>
              <a:gd name="connsiteX27-3903" fmla="*/ 52 w 605"/>
              <a:gd name="connsiteY27-3904" fmla="*/ 121 h 763"/>
              <a:gd name="connsiteX28-3905" fmla="*/ 26 w 605"/>
              <a:gd name="connsiteY28-3906" fmla="*/ 126 h 763"/>
              <a:gd name="connsiteX29-3907" fmla="*/ 0 w 605"/>
              <a:gd name="connsiteY29-3908" fmla="*/ 126 h 763"/>
              <a:gd name="connsiteX30-3909" fmla="*/ 189 w 605"/>
              <a:gd name="connsiteY30-3910" fmla="*/ 63 h 763"/>
              <a:gd name="connsiteX31-3911" fmla="*/ 247 w 605"/>
              <a:gd name="connsiteY31-3912" fmla="*/ 58 h 763"/>
              <a:gd name="connsiteX32-3913" fmla="*/ 305 w 605"/>
              <a:gd name="connsiteY32-3914" fmla="*/ 47 h 763"/>
              <a:gd name="connsiteX33-3915" fmla="*/ 332 w 605"/>
              <a:gd name="connsiteY33-3916" fmla="*/ 42 h 763"/>
              <a:gd name="connsiteX34-3917" fmla="*/ 358 w 605"/>
              <a:gd name="connsiteY34-3918" fmla="*/ 37 h 763"/>
              <a:gd name="connsiteX35-3919" fmla="*/ 384 w 605"/>
              <a:gd name="connsiteY35-3920" fmla="*/ 32 h 763"/>
              <a:gd name="connsiteX36-3921" fmla="*/ 400 w 605"/>
              <a:gd name="connsiteY36-3922" fmla="*/ 32 h 763"/>
              <a:gd name="connsiteX37-3923" fmla="*/ 416 w 605"/>
              <a:gd name="connsiteY37-3924" fmla="*/ 26 h 763"/>
              <a:gd name="connsiteX38-3925" fmla="*/ 432 w 605"/>
              <a:gd name="connsiteY38-3926" fmla="*/ 21 h 763"/>
              <a:gd name="connsiteX39-3927" fmla="*/ 437 w 605"/>
              <a:gd name="connsiteY39-3928" fmla="*/ 21 h 763"/>
              <a:gd name="connsiteX40-3929" fmla="*/ 447 w 605"/>
              <a:gd name="connsiteY40-3930" fmla="*/ 16 h 763"/>
              <a:gd name="connsiteX41-3931" fmla="*/ 453 w 605"/>
              <a:gd name="connsiteY41-3932" fmla="*/ 11 h 763"/>
              <a:gd name="connsiteX42-3933" fmla="*/ 463 w 605"/>
              <a:gd name="connsiteY42-3934" fmla="*/ 5 h 763"/>
              <a:gd name="connsiteX43-3935" fmla="*/ 469 w 605"/>
              <a:gd name="connsiteY43-3936" fmla="*/ 5 h 763"/>
              <a:gd name="connsiteX44-3937" fmla="*/ 479 w 605"/>
              <a:gd name="connsiteY44-3938" fmla="*/ 0 h 763"/>
              <a:gd name="connsiteX45-3939" fmla="*/ 484 w 605"/>
              <a:gd name="connsiteY45-3940" fmla="*/ 5 h 763"/>
              <a:gd name="connsiteX46-3941" fmla="*/ 490 w 605"/>
              <a:gd name="connsiteY46-3942" fmla="*/ 5 h 763"/>
              <a:gd name="connsiteX47-3943" fmla="*/ 495 w 605"/>
              <a:gd name="connsiteY47-3944" fmla="*/ 11 h 763"/>
              <a:gd name="connsiteX48-3945" fmla="*/ 505 w 605"/>
              <a:gd name="connsiteY48-3946" fmla="*/ 16 h 763"/>
              <a:gd name="connsiteX49-3947" fmla="*/ 516 w 605"/>
              <a:gd name="connsiteY49-3948" fmla="*/ 21 h 763"/>
              <a:gd name="connsiteX50-3949" fmla="*/ 526 w 605"/>
              <a:gd name="connsiteY50-3950" fmla="*/ 26 h 763"/>
              <a:gd name="connsiteX51-3951" fmla="*/ 537 w 605"/>
              <a:gd name="connsiteY51-3952" fmla="*/ 32 h 763"/>
              <a:gd name="connsiteX52-3953" fmla="*/ 553 w 605"/>
              <a:gd name="connsiteY52-3954" fmla="*/ 42 h 763"/>
              <a:gd name="connsiteX53-3955" fmla="*/ 563 w 605"/>
              <a:gd name="connsiteY53-3956" fmla="*/ 53 h 763"/>
              <a:gd name="connsiteX54-3957" fmla="*/ 574 w 605"/>
              <a:gd name="connsiteY54-3958" fmla="*/ 58 h 763"/>
              <a:gd name="connsiteX55-3959" fmla="*/ 584 w 605"/>
              <a:gd name="connsiteY55-3960" fmla="*/ 68 h 763"/>
              <a:gd name="connsiteX56-3961" fmla="*/ 595 w 605"/>
              <a:gd name="connsiteY56-3962" fmla="*/ 74 h 763"/>
              <a:gd name="connsiteX57-3963" fmla="*/ 600 w 605"/>
              <a:gd name="connsiteY57-3964" fmla="*/ 79 h 763"/>
              <a:gd name="connsiteX58-3965" fmla="*/ 605 w 605"/>
              <a:gd name="connsiteY58-3966" fmla="*/ 84 h 763"/>
              <a:gd name="connsiteX59-3967" fmla="*/ 605 w 605"/>
              <a:gd name="connsiteY59-3968" fmla="*/ 89 h 763"/>
              <a:gd name="connsiteX60-3969" fmla="*/ 605 w 605"/>
              <a:gd name="connsiteY60-3970" fmla="*/ 95 h 763"/>
              <a:gd name="connsiteX61-3971" fmla="*/ 605 w 605"/>
              <a:gd name="connsiteY61-3972" fmla="*/ 100 h 763"/>
              <a:gd name="connsiteX62-3973" fmla="*/ 605 w 605"/>
              <a:gd name="connsiteY62-3974" fmla="*/ 105 h 763"/>
              <a:gd name="connsiteX63-3975" fmla="*/ 600 w 605"/>
              <a:gd name="connsiteY63-3976" fmla="*/ 110 h 763"/>
              <a:gd name="connsiteX64-3977" fmla="*/ 590 w 605"/>
              <a:gd name="connsiteY64-3978" fmla="*/ 116 h 763"/>
              <a:gd name="connsiteX65-3979" fmla="*/ 590 w 605"/>
              <a:gd name="connsiteY65-3980" fmla="*/ 121 h 763"/>
              <a:gd name="connsiteX66-3981" fmla="*/ 590 w 605"/>
              <a:gd name="connsiteY66-3982" fmla="*/ 121 h 763"/>
              <a:gd name="connsiteX67-3983" fmla="*/ 584 w 605"/>
              <a:gd name="connsiteY67-3984" fmla="*/ 126 h 763"/>
              <a:gd name="connsiteX68-3985" fmla="*/ 584 w 605"/>
              <a:gd name="connsiteY68-3986" fmla="*/ 132 h 763"/>
              <a:gd name="connsiteX69-3987" fmla="*/ 579 w 605"/>
              <a:gd name="connsiteY69-3988" fmla="*/ 142 h 763"/>
              <a:gd name="connsiteX70-3989" fmla="*/ 579 w 605"/>
              <a:gd name="connsiteY70-3990" fmla="*/ 147 h 763"/>
              <a:gd name="connsiteX71-3991" fmla="*/ 579 w 605"/>
              <a:gd name="connsiteY71-3992" fmla="*/ 158 h 763"/>
              <a:gd name="connsiteX72-3993" fmla="*/ 574 w 605"/>
              <a:gd name="connsiteY72-3994" fmla="*/ 168 h 763"/>
              <a:gd name="connsiteX73-3995" fmla="*/ 574 w 605"/>
              <a:gd name="connsiteY73-3996" fmla="*/ 179 h 763"/>
              <a:gd name="connsiteX74-3997" fmla="*/ 574 w 605"/>
              <a:gd name="connsiteY74-3998" fmla="*/ 189 h 763"/>
              <a:gd name="connsiteX75-3999" fmla="*/ 569 w 605"/>
              <a:gd name="connsiteY75-4000" fmla="*/ 205 h 763"/>
              <a:gd name="connsiteX76-4001" fmla="*/ 569 w 605"/>
              <a:gd name="connsiteY76-4002" fmla="*/ 221 h 763"/>
              <a:gd name="connsiteX77-4003" fmla="*/ 569 w 605"/>
              <a:gd name="connsiteY77-4004" fmla="*/ 237 h 763"/>
              <a:gd name="connsiteX78-4005" fmla="*/ 563 w 605"/>
              <a:gd name="connsiteY78-4006" fmla="*/ 252 h 763"/>
              <a:gd name="connsiteX79-4007" fmla="*/ 563 w 605"/>
              <a:gd name="connsiteY79-4008" fmla="*/ 268 h 763"/>
              <a:gd name="connsiteX80-4009" fmla="*/ 563 w 605"/>
              <a:gd name="connsiteY80-4010" fmla="*/ 289 h 763"/>
              <a:gd name="connsiteX81-4011" fmla="*/ 558 w 605"/>
              <a:gd name="connsiteY81-4012" fmla="*/ 331 h 763"/>
              <a:gd name="connsiteX82-4013" fmla="*/ 553 w 605"/>
              <a:gd name="connsiteY82-4014" fmla="*/ 368 h 763"/>
              <a:gd name="connsiteX83-4015" fmla="*/ 553 w 605"/>
              <a:gd name="connsiteY83-4016" fmla="*/ 400 h 763"/>
              <a:gd name="connsiteX84-4017" fmla="*/ 548 w 605"/>
              <a:gd name="connsiteY84-4018" fmla="*/ 431 h 763"/>
              <a:gd name="connsiteX85-4019" fmla="*/ 542 w 605"/>
              <a:gd name="connsiteY85-4020" fmla="*/ 463 h 763"/>
              <a:gd name="connsiteX86-4021" fmla="*/ 542 w 605"/>
              <a:gd name="connsiteY86-4022" fmla="*/ 489 h 763"/>
              <a:gd name="connsiteX87-4023" fmla="*/ 537 w 605"/>
              <a:gd name="connsiteY87-4024" fmla="*/ 510 h 763"/>
              <a:gd name="connsiteX88-4025" fmla="*/ 532 w 605"/>
              <a:gd name="connsiteY88-4026" fmla="*/ 531 h 763"/>
              <a:gd name="connsiteX89-4027" fmla="*/ 526 w 605"/>
              <a:gd name="connsiteY89-4028" fmla="*/ 568 h 763"/>
              <a:gd name="connsiteX90-4029" fmla="*/ 516 w 605"/>
              <a:gd name="connsiteY90-4030" fmla="*/ 605 h 763"/>
              <a:gd name="connsiteX91-4031" fmla="*/ 511 w 605"/>
              <a:gd name="connsiteY91-4032" fmla="*/ 636 h 763"/>
              <a:gd name="connsiteX92-4033" fmla="*/ 500 w 605"/>
              <a:gd name="connsiteY92-4034" fmla="*/ 663 h 763"/>
              <a:gd name="connsiteX93-4035" fmla="*/ 495 w 605"/>
              <a:gd name="connsiteY93-4036" fmla="*/ 689 h 763"/>
              <a:gd name="connsiteX94-4037" fmla="*/ 490 w 605"/>
              <a:gd name="connsiteY94-4038" fmla="*/ 700 h 763"/>
              <a:gd name="connsiteX95-4039" fmla="*/ 484 w 605"/>
              <a:gd name="connsiteY95-4040" fmla="*/ 710 h 763"/>
              <a:gd name="connsiteX96-4041" fmla="*/ 484 w 605"/>
              <a:gd name="connsiteY96-4042" fmla="*/ 721 h 763"/>
              <a:gd name="connsiteX97-4043" fmla="*/ 479 w 605"/>
              <a:gd name="connsiteY97-4044" fmla="*/ 726 h 763"/>
              <a:gd name="connsiteX98-4045" fmla="*/ 474 w 605"/>
              <a:gd name="connsiteY98-4046" fmla="*/ 736 h 763"/>
              <a:gd name="connsiteX99-4047" fmla="*/ 474 w 605"/>
              <a:gd name="connsiteY99-4048" fmla="*/ 742 h 763"/>
              <a:gd name="connsiteX100-4049" fmla="*/ 463 w 605"/>
              <a:gd name="connsiteY100-4050" fmla="*/ 747 h 763"/>
              <a:gd name="connsiteX101-4051" fmla="*/ 458 w 605"/>
              <a:gd name="connsiteY101-4052" fmla="*/ 757 h 763"/>
              <a:gd name="connsiteX102-4053" fmla="*/ 453 w 605"/>
              <a:gd name="connsiteY102-4054" fmla="*/ 757 h 763"/>
              <a:gd name="connsiteX103-4055" fmla="*/ 447 w 605"/>
              <a:gd name="connsiteY103-4056" fmla="*/ 763 h 763"/>
              <a:gd name="connsiteX104-4057" fmla="*/ 442 w 605"/>
              <a:gd name="connsiteY104-4058" fmla="*/ 763 h 763"/>
              <a:gd name="connsiteX105-4059" fmla="*/ 442 w 605"/>
              <a:gd name="connsiteY105-4060" fmla="*/ 757 h 763"/>
              <a:gd name="connsiteX106-4061" fmla="*/ 437 w 605"/>
              <a:gd name="connsiteY106-4062" fmla="*/ 757 h 763"/>
              <a:gd name="connsiteX107-4063" fmla="*/ 437 w 605"/>
              <a:gd name="connsiteY107-4064" fmla="*/ 752 h 763"/>
              <a:gd name="connsiteX108-4065" fmla="*/ 437 w 605"/>
              <a:gd name="connsiteY108-4066" fmla="*/ 747 h 763"/>
              <a:gd name="connsiteX109-4067" fmla="*/ 432 w 605"/>
              <a:gd name="connsiteY109-4068" fmla="*/ 742 h 763"/>
              <a:gd name="connsiteX110-4069" fmla="*/ 432 w 605"/>
              <a:gd name="connsiteY110-4070" fmla="*/ 731 h 763"/>
              <a:gd name="connsiteX111-4071" fmla="*/ 432 w 605"/>
              <a:gd name="connsiteY111-4072" fmla="*/ 721 h 763"/>
              <a:gd name="connsiteX112-4073" fmla="*/ 426 w 605"/>
              <a:gd name="connsiteY112-4074" fmla="*/ 705 h 763"/>
              <a:gd name="connsiteX113-4075" fmla="*/ 421 w 605"/>
              <a:gd name="connsiteY113-4076" fmla="*/ 684 h 763"/>
              <a:gd name="connsiteX114-4077" fmla="*/ 416 w 605"/>
              <a:gd name="connsiteY114-4078" fmla="*/ 668 h 763"/>
              <a:gd name="connsiteX115-4079" fmla="*/ 411 w 605"/>
              <a:gd name="connsiteY115-4080" fmla="*/ 652 h 763"/>
              <a:gd name="connsiteX116-4081" fmla="*/ 405 w 605"/>
              <a:gd name="connsiteY116-4082" fmla="*/ 636 h 763"/>
              <a:gd name="connsiteX117-4083" fmla="*/ 395 w 605"/>
              <a:gd name="connsiteY117-4084" fmla="*/ 626 h 763"/>
              <a:gd name="connsiteX118-4085" fmla="*/ 384 w 605"/>
              <a:gd name="connsiteY118-4086" fmla="*/ 615 h 763"/>
              <a:gd name="connsiteX119-4087" fmla="*/ 379 w 605"/>
              <a:gd name="connsiteY119-4088" fmla="*/ 605 h 763"/>
              <a:gd name="connsiteX120-4089" fmla="*/ 390 w 605"/>
              <a:gd name="connsiteY120-4090" fmla="*/ 610 h 763"/>
              <a:gd name="connsiteX121-4091" fmla="*/ 405 w 605"/>
              <a:gd name="connsiteY121-4092" fmla="*/ 610 h 763"/>
              <a:gd name="connsiteX122-4093" fmla="*/ 416 w 605"/>
              <a:gd name="connsiteY122-4094" fmla="*/ 610 h 763"/>
              <a:gd name="connsiteX123-4095" fmla="*/ 426 w 605"/>
              <a:gd name="connsiteY123-4096" fmla="*/ 610 h 763"/>
              <a:gd name="connsiteX124-4097" fmla="*/ 437 w 605"/>
              <a:gd name="connsiteY124-4098" fmla="*/ 605 h 763"/>
              <a:gd name="connsiteX125-4099" fmla="*/ 442 w 605"/>
              <a:gd name="connsiteY125-4100" fmla="*/ 605 h 763"/>
              <a:gd name="connsiteX126-4101" fmla="*/ 447 w 605"/>
              <a:gd name="connsiteY126-4102" fmla="*/ 600 h 763"/>
              <a:gd name="connsiteX127-4103" fmla="*/ 447 w 605"/>
              <a:gd name="connsiteY127-4104" fmla="*/ 600 h 763"/>
              <a:gd name="connsiteX128-4105" fmla="*/ 453 w 605"/>
              <a:gd name="connsiteY128-4106" fmla="*/ 594 h 763"/>
              <a:gd name="connsiteX129-4107" fmla="*/ 453 w 605"/>
              <a:gd name="connsiteY129-4108" fmla="*/ 584 h 763"/>
              <a:gd name="connsiteX130-4109" fmla="*/ 458 w 605"/>
              <a:gd name="connsiteY130-4110" fmla="*/ 573 h 763"/>
              <a:gd name="connsiteX131-4111" fmla="*/ 458 w 605"/>
              <a:gd name="connsiteY131-4112" fmla="*/ 558 h 763"/>
              <a:gd name="connsiteX132-4113" fmla="*/ 463 w 605"/>
              <a:gd name="connsiteY132-4114" fmla="*/ 537 h 763"/>
              <a:gd name="connsiteX133-4115" fmla="*/ 469 w 605"/>
              <a:gd name="connsiteY133-4116" fmla="*/ 516 h 763"/>
              <a:gd name="connsiteX134-4117" fmla="*/ 469 w 605"/>
              <a:gd name="connsiteY134-4118" fmla="*/ 489 h 763"/>
              <a:gd name="connsiteX135-4119" fmla="*/ 474 w 605"/>
              <a:gd name="connsiteY135-4120" fmla="*/ 458 h 763"/>
              <a:gd name="connsiteX136-4121" fmla="*/ 484 w 605"/>
              <a:gd name="connsiteY136-4122" fmla="*/ 395 h 763"/>
              <a:gd name="connsiteX137-4123" fmla="*/ 490 w 605"/>
              <a:gd name="connsiteY137-4124" fmla="*/ 337 h 763"/>
              <a:gd name="connsiteX138-4125" fmla="*/ 495 w 605"/>
              <a:gd name="connsiteY138-4126" fmla="*/ 274 h 763"/>
              <a:gd name="connsiteX139-4127" fmla="*/ 495 w 605"/>
              <a:gd name="connsiteY139-4128" fmla="*/ 221 h 763"/>
              <a:gd name="connsiteX140-4129" fmla="*/ 495 w 605"/>
              <a:gd name="connsiteY140-4130" fmla="*/ 221 h 763"/>
              <a:gd name="connsiteX0-4131" fmla="*/ 495 w 605"/>
              <a:gd name="connsiteY0-4132" fmla="*/ 221 h 763"/>
              <a:gd name="connsiteX1-4133" fmla="*/ 495 w 605"/>
              <a:gd name="connsiteY1-4134" fmla="*/ 195 h 763"/>
              <a:gd name="connsiteX2-4135" fmla="*/ 495 w 605"/>
              <a:gd name="connsiteY2-4136" fmla="*/ 168 h 763"/>
              <a:gd name="connsiteX3-4137" fmla="*/ 495 w 605"/>
              <a:gd name="connsiteY3-4138" fmla="*/ 147 h 763"/>
              <a:gd name="connsiteX4-4139" fmla="*/ 495 w 605"/>
              <a:gd name="connsiteY4-4140" fmla="*/ 132 h 763"/>
              <a:gd name="connsiteX5-4141" fmla="*/ 495 w 605"/>
              <a:gd name="connsiteY5-4142" fmla="*/ 116 h 763"/>
              <a:gd name="connsiteX6-4143" fmla="*/ 495 w 605"/>
              <a:gd name="connsiteY6-4144" fmla="*/ 105 h 763"/>
              <a:gd name="connsiteX7-4145" fmla="*/ 490 w 605"/>
              <a:gd name="connsiteY7-4146" fmla="*/ 95 h 763"/>
              <a:gd name="connsiteX8-4147" fmla="*/ 490 w 605"/>
              <a:gd name="connsiteY8-4148" fmla="*/ 89 h 763"/>
              <a:gd name="connsiteX9-4149" fmla="*/ 490 w 605"/>
              <a:gd name="connsiteY9-4150" fmla="*/ 84 h 763"/>
              <a:gd name="connsiteX10-4151" fmla="*/ 484 w 605"/>
              <a:gd name="connsiteY10-4152" fmla="*/ 84 h 763"/>
              <a:gd name="connsiteX11-4153" fmla="*/ 479 w 605"/>
              <a:gd name="connsiteY11-4154" fmla="*/ 79 h 763"/>
              <a:gd name="connsiteX12-4155" fmla="*/ 469 w 605"/>
              <a:gd name="connsiteY12-4156" fmla="*/ 79 h 763"/>
              <a:gd name="connsiteX13-4157" fmla="*/ 463 w 605"/>
              <a:gd name="connsiteY13-4158" fmla="*/ 74 h 763"/>
              <a:gd name="connsiteX14-4159" fmla="*/ 447 w 605"/>
              <a:gd name="connsiteY14-4160" fmla="*/ 74 h 763"/>
              <a:gd name="connsiteX15-4161" fmla="*/ 437 w 605"/>
              <a:gd name="connsiteY15-4162" fmla="*/ 74 h 763"/>
              <a:gd name="connsiteX16-4163" fmla="*/ 421 w 605"/>
              <a:gd name="connsiteY16-4164" fmla="*/ 79 h 763"/>
              <a:gd name="connsiteX17-4165" fmla="*/ 390 w 605"/>
              <a:gd name="connsiteY17-4166" fmla="*/ 79 h 763"/>
              <a:gd name="connsiteX18-4167" fmla="*/ 353 w 605"/>
              <a:gd name="connsiteY18-4168" fmla="*/ 84 h 763"/>
              <a:gd name="connsiteX19-4169" fmla="*/ 316 w 605"/>
              <a:gd name="connsiteY19-4170" fmla="*/ 89 h 763"/>
              <a:gd name="connsiteX20-4171" fmla="*/ 279 w 605"/>
              <a:gd name="connsiteY20-4172" fmla="*/ 89 h 763"/>
              <a:gd name="connsiteX21-4173" fmla="*/ 237 w 605"/>
              <a:gd name="connsiteY21-4174" fmla="*/ 95 h 763"/>
              <a:gd name="connsiteX22-4175" fmla="*/ 189 w 605"/>
              <a:gd name="connsiteY22-4176" fmla="*/ 105 h 763"/>
              <a:gd name="connsiteX23-4177" fmla="*/ 163 w 605"/>
              <a:gd name="connsiteY23-4178" fmla="*/ 105 h 763"/>
              <a:gd name="connsiteX24-4179" fmla="*/ 137 w 605"/>
              <a:gd name="connsiteY24-4180" fmla="*/ 110 h 763"/>
              <a:gd name="connsiteX25-4181" fmla="*/ 110 w 605"/>
              <a:gd name="connsiteY25-4182" fmla="*/ 116 h 763"/>
              <a:gd name="connsiteX26-4183" fmla="*/ 84 w 605"/>
              <a:gd name="connsiteY26-4184" fmla="*/ 116 h 763"/>
              <a:gd name="connsiteX27-4185" fmla="*/ 52 w 605"/>
              <a:gd name="connsiteY27-4186" fmla="*/ 121 h 763"/>
              <a:gd name="connsiteX28-4187" fmla="*/ 26 w 605"/>
              <a:gd name="connsiteY28-4188" fmla="*/ 126 h 763"/>
              <a:gd name="connsiteX29-4189" fmla="*/ 0 w 605"/>
              <a:gd name="connsiteY29-4190" fmla="*/ 126 h 763"/>
              <a:gd name="connsiteX30-4191" fmla="*/ 247 w 605"/>
              <a:gd name="connsiteY30-4192" fmla="*/ 58 h 763"/>
              <a:gd name="connsiteX31-4193" fmla="*/ 305 w 605"/>
              <a:gd name="connsiteY31-4194" fmla="*/ 47 h 763"/>
              <a:gd name="connsiteX32-4195" fmla="*/ 332 w 605"/>
              <a:gd name="connsiteY32-4196" fmla="*/ 42 h 763"/>
              <a:gd name="connsiteX33-4197" fmla="*/ 358 w 605"/>
              <a:gd name="connsiteY33-4198" fmla="*/ 37 h 763"/>
              <a:gd name="connsiteX34-4199" fmla="*/ 384 w 605"/>
              <a:gd name="connsiteY34-4200" fmla="*/ 32 h 763"/>
              <a:gd name="connsiteX35-4201" fmla="*/ 400 w 605"/>
              <a:gd name="connsiteY35-4202" fmla="*/ 32 h 763"/>
              <a:gd name="connsiteX36-4203" fmla="*/ 416 w 605"/>
              <a:gd name="connsiteY36-4204" fmla="*/ 26 h 763"/>
              <a:gd name="connsiteX37-4205" fmla="*/ 432 w 605"/>
              <a:gd name="connsiteY37-4206" fmla="*/ 21 h 763"/>
              <a:gd name="connsiteX38-4207" fmla="*/ 437 w 605"/>
              <a:gd name="connsiteY38-4208" fmla="*/ 21 h 763"/>
              <a:gd name="connsiteX39-4209" fmla="*/ 447 w 605"/>
              <a:gd name="connsiteY39-4210" fmla="*/ 16 h 763"/>
              <a:gd name="connsiteX40-4211" fmla="*/ 453 w 605"/>
              <a:gd name="connsiteY40-4212" fmla="*/ 11 h 763"/>
              <a:gd name="connsiteX41-4213" fmla="*/ 463 w 605"/>
              <a:gd name="connsiteY41-4214" fmla="*/ 5 h 763"/>
              <a:gd name="connsiteX42-4215" fmla="*/ 469 w 605"/>
              <a:gd name="connsiteY42-4216" fmla="*/ 5 h 763"/>
              <a:gd name="connsiteX43-4217" fmla="*/ 479 w 605"/>
              <a:gd name="connsiteY43-4218" fmla="*/ 0 h 763"/>
              <a:gd name="connsiteX44-4219" fmla="*/ 484 w 605"/>
              <a:gd name="connsiteY44-4220" fmla="*/ 5 h 763"/>
              <a:gd name="connsiteX45-4221" fmla="*/ 490 w 605"/>
              <a:gd name="connsiteY45-4222" fmla="*/ 5 h 763"/>
              <a:gd name="connsiteX46-4223" fmla="*/ 495 w 605"/>
              <a:gd name="connsiteY46-4224" fmla="*/ 11 h 763"/>
              <a:gd name="connsiteX47-4225" fmla="*/ 505 w 605"/>
              <a:gd name="connsiteY47-4226" fmla="*/ 16 h 763"/>
              <a:gd name="connsiteX48-4227" fmla="*/ 516 w 605"/>
              <a:gd name="connsiteY48-4228" fmla="*/ 21 h 763"/>
              <a:gd name="connsiteX49-4229" fmla="*/ 526 w 605"/>
              <a:gd name="connsiteY49-4230" fmla="*/ 26 h 763"/>
              <a:gd name="connsiteX50-4231" fmla="*/ 537 w 605"/>
              <a:gd name="connsiteY50-4232" fmla="*/ 32 h 763"/>
              <a:gd name="connsiteX51-4233" fmla="*/ 553 w 605"/>
              <a:gd name="connsiteY51-4234" fmla="*/ 42 h 763"/>
              <a:gd name="connsiteX52-4235" fmla="*/ 563 w 605"/>
              <a:gd name="connsiteY52-4236" fmla="*/ 53 h 763"/>
              <a:gd name="connsiteX53-4237" fmla="*/ 574 w 605"/>
              <a:gd name="connsiteY53-4238" fmla="*/ 58 h 763"/>
              <a:gd name="connsiteX54-4239" fmla="*/ 584 w 605"/>
              <a:gd name="connsiteY54-4240" fmla="*/ 68 h 763"/>
              <a:gd name="connsiteX55-4241" fmla="*/ 595 w 605"/>
              <a:gd name="connsiteY55-4242" fmla="*/ 74 h 763"/>
              <a:gd name="connsiteX56-4243" fmla="*/ 600 w 605"/>
              <a:gd name="connsiteY56-4244" fmla="*/ 79 h 763"/>
              <a:gd name="connsiteX57-4245" fmla="*/ 605 w 605"/>
              <a:gd name="connsiteY57-4246" fmla="*/ 84 h 763"/>
              <a:gd name="connsiteX58-4247" fmla="*/ 605 w 605"/>
              <a:gd name="connsiteY58-4248" fmla="*/ 89 h 763"/>
              <a:gd name="connsiteX59-4249" fmla="*/ 605 w 605"/>
              <a:gd name="connsiteY59-4250" fmla="*/ 95 h 763"/>
              <a:gd name="connsiteX60-4251" fmla="*/ 605 w 605"/>
              <a:gd name="connsiteY60-4252" fmla="*/ 100 h 763"/>
              <a:gd name="connsiteX61-4253" fmla="*/ 605 w 605"/>
              <a:gd name="connsiteY61-4254" fmla="*/ 105 h 763"/>
              <a:gd name="connsiteX62-4255" fmla="*/ 600 w 605"/>
              <a:gd name="connsiteY62-4256" fmla="*/ 110 h 763"/>
              <a:gd name="connsiteX63-4257" fmla="*/ 590 w 605"/>
              <a:gd name="connsiteY63-4258" fmla="*/ 116 h 763"/>
              <a:gd name="connsiteX64-4259" fmla="*/ 590 w 605"/>
              <a:gd name="connsiteY64-4260" fmla="*/ 121 h 763"/>
              <a:gd name="connsiteX65-4261" fmla="*/ 590 w 605"/>
              <a:gd name="connsiteY65-4262" fmla="*/ 121 h 763"/>
              <a:gd name="connsiteX66-4263" fmla="*/ 584 w 605"/>
              <a:gd name="connsiteY66-4264" fmla="*/ 126 h 763"/>
              <a:gd name="connsiteX67-4265" fmla="*/ 584 w 605"/>
              <a:gd name="connsiteY67-4266" fmla="*/ 132 h 763"/>
              <a:gd name="connsiteX68-4267" fmla="*/ 579 w 605"/>
              <a:gd name="connsiteY68-4268" fmla="*/ 142 h 763"/>
              <a:gd name="connsiteX69-4269" fmla="*/ 579 w 605"/>
              <a:gd name="connsiteY69-4270" fmla="*/ 147 h 763"/>
              <a:gd name="connsiteX70-4271" fmla="*/ 579 w 605"/>
              <a:gd name="connsiteY70-4272" fmla="*/ 158 h 763"/>
              <a:gd name="connsiteX71-4273" fmla="*/ 574 w 605"/>
              <a:gd name="connsiteY71-4274" fmla="*/ 168 h 763"/>
              <a:gd name="connsiteX72-4275" fmla="*/ 574 w 605"/>
              <a:gd name="connsiteY72-4276" fmla="*/ 179 h 763"/>
              <a:gd name="connsiteX73-4277" fmla="*/ 574 w 605"/>
              <a:gd name="connsiteY73-4278" fmla="*/ 189 h 763"/>
              <a:gd name="connsiteX74-4279" fmla="*/ 569 w 605"/>
              <a:gd name="connsiteY74-4280" fmla="*/ 205 h 763"/>
              <a:gd name="connsiteX75-4281" fmla="*/ 569 w 605"/>
              <a:gd name="connsiteY75-4282" fmla="*/ 221 h 763"/>
              <a:gd name="connsiteX76-4283" fmla="*/ 569 w 605"/>
              <a:gd name="connsiteY76-4284" fmla="*/ 237 h 763"/>
              <a:gd name="connsiteX77-4285" fmla="*/ 563 w 605"/>
              <a:gd name="connsiteY77-4286" fmla="*/ 252 h 763"/>
              <a:gd name="connsiteX78-4287" fmla="*/ 563 w 605"/>
              <a:gd name="connsiteY78-4288" fmla="*/ 268 h 763"/>
              <a:gd name="connsiteX79-4289" fmla="*/ 563 w 605"/>
              <a:gd name="connsiteY79-4290" fmla="*/ 289 h 763"/>
              <a:gd name="connsiteX80-4291" fmla="*/ 558 w 605"/>
              <a:gd name="connsiteY80-4292" fmla="*/ 331 h 763"/>
              <a:gd name="connsiteX81-4293" fmla="*/ 553 w 605"/>
              <a:gd name="connsiteY81-4294" fmla="*/ 368 h 763"/>
              <a:gd name="connsiteX82-4295" fmla="*/ 553 w 605"/>
              <a:gd name="connsiteY82-4296" fmla="*/ 400 h 763"/>
              <a:gd name="connsiteX83-4297" fmla="*/ 548 w 605"/>
              <a:gd name="connsiteY83-4298" fmla="*/ 431 h 763"/>
              <a:gd name="connsiteX84-4299" fmla="*/ 542 w 605"/>
              <a:gd name="connsiteY84-4300" fmla="*/ 463 h 763"/>
              <a:gd name="connsiteX85-4301" fmla="*/ 542 w 605"/>
              <a:gd name="connsiteY85-4302" fmla="*/ 489 h 763"/>
              <a:gd name="connsiteX86-4303" fmla="*/ 537 w 605"/>
              <a:gd name="connsiteY86-4304" fmla="*/ 510 h 763"/>
              <a:gd name="connsiteX87-4305" fmla="*/ 532 w 605"/>
              <a:gd name="connsiteY87-4306" fmla="*/ 531 h 763"/>
              <a:gd name="connsiteX88-4307" fmla="*/ 526 w 605"/>
              <a:gd name="connsiteY88-4308" fmla="*/ 568 h 763"/>
              <a:gd name="connsiteX89-4309" fmla="*/ 516 w 605"/>
              <a:gd name="connsiteY89-4310" fmla="*/ 605 h 763"/>
              <a:gd name="connsiteX90-4311" fmla="*/ 511 w 605"/>
              <a:gd name="connsiteY90-4312" fmla="*/ 636 h 763"/>
              <a:gd name="connsiteX91-4313" fmla="*/ 500 w 605"/>
              <a:gd name="connsiteY91-4314" fmla="*/ 663 h 763"/>
              <a:gd name="connsiteX92-4315" fmla="*/ 495 w 605"/>
              <a:gd name="connsiteY92-4316" fmla="*/ 689 h 763"/>
              <a:gd name="connsiteX93-4317" fmla="*/ 490 w 605"/>
              <a:gd name="connsiteY93-4318" fmla="*/ 700 h 763"/>
              <a:gd name="connsiteX94-4319" fmla="*/ 484 w 605"/>
              <a:gd name="connsiteY94-4320" fmla="*/ 710 h 763"/>
              <a:gd name="connsiteX95-4321" fmla="*/ 484 w 605"/>
              <a:gd name="connsiteY95-4322" fmla="*/ 721 h 763"/>
              <a:gd name="connsiteX96-4323" fmla="*/ 479 w 605"/>
              <a:gd name="connsiteY96-4324" fmla="*/ 726 h 763"/>
              <a:gd name="connsiteX97-4325" fmla="*/ 474 w 605"/>
              <a:gd name="connsiteY97-4326" fmla="*/ 736 h 763"/>
              <a:gd name="connsiteX98-4327" fmla="*/ 474 w 605"/>
              <a:gd name="connsiteY98-4328" fmla="*/ 742 h 763"/>
              <a:gd name="connsiteX99-4329" fmla="*/ 463 w 605"/>
              <a:gd name="connsiteY99-4330" fmla="*/ 747 h 763"/>
              <a:gd name="connsiteX100-4331" fmla="*/ 458 w 605"/>
              <a:gd name="connsiteY100-4332" fmla="*/ 757 h 763"/>
              <a:gd name="connsiteX101-4333" fmla="*/ 453 w 605"/>
              <a:gd name="connsiteY101-4334" fmla="*/ 757 h 763"/>
              <a:gd name="connsiteX102-4335" fmla="*/ 447 w 605"/>
              <a:gd name="connsiteY102-4336" fmla="*/ 763 h 763"/>
              <a:gd name="connsiteX103-4337" fmla="*/ 442 w 605"/>
              <a:gd name="connsiteY103-4338" fmla="*/ 763 h 763"/>
              <a:gd name="connsiteX104-4339" fmla="*/ 442 w 605"/>
              <a:gd name="connsiteY104-4340" fmla="*/ 757 h 763"/>
              <a:gd name="connsiteX105-4341" fmla="*/ 437 w 605"/>
              <a:gd name="connsiteY105-4342" fmla="*/ 757 h 763"/>
              <a:gd name="connsiteX106-4343" fmla="*/ 437 w 605"/>
              <a:gd name="connsiteY106-4344" fmla="*/ 752 h 763"/>
              <a:gd name="connsiteX107-4345" fmla="*/ 437 w 605"/>
              <a:gd name="connsiteY107-4346" fmla="*/ 747 h 763"/>
              <a:gd name="connsiteX108-4347" fmla="*/ 432 w 605"/>
              <a:gd name="connsiteY108-4348" fmla="*/ 742 h 763"/>
              <a:gd name="connsiteX109-4349" fmla="*/ 432 w 605"/>
              <a:gd name="connsiteY109-4350" fmla="*/ 731 h 763"/>
              <a:gd name="connsiteX110-4351" fmla="*/ 432 w 605"/>
              <a:gd name="connsiteY110-4352" fmla="*/ 721 h 763"/>
              <a:gd name="connsiteX111-4353" fmla="*/ 426 w 605"/>
              <a:gd name="connsiteY111-4354" fmla="*/ 705 h 763"/>
              <a:gd name="connsiteX112-4355" fmla="*/ 421 w 605"/>
              <a:gd name="connsiteY112-4356" fmla="*/ 684 h 763"/>
              <a:gd name="connsiteX113-4357" fmla="*/ 416 w 605"/>
              <a:gd name="connsiteY113-4358" fmla="*/ 668 h 763"/>
              <a:gd name="connsiteX114-4359" fmla="*/ 411 w 605"/>
              <a:gd name="connsiteY114-4360" fmla="*/ 652 h 763"/>
              <a:gd name="connsiteX115-4361" fmla="*/ 405 w 605"/>
              <a:gd name="connsiteY115-4362" fmla="*/ 636 h 763"/>
              <a:gd name="connsiteX116-4363" fmla="*/ 395 w 605"/>
              <a:gd name="connsiteY116-4364" fmla="*/ 626 h 763"/>
              <a:gd name="connsiteX117-4365" fmla="*/ 384 w 605"/>
              <a:gd name="connsiteY117-4366" fmla="*/ 615 h 763"/>
              <a:gd name="connsiteX118-4367" fmla="*/ 379 w 605"/>
              <a:gd name="connsiteY118-4368" fmla="*/ 605 h 763"/>
              <a:gd name="connsiteX119-4369" fmla="*/ 390 w 605"/>
              <a:gd name="connsiteY119-4370" fmla="*/ 610 h 763"/>
              <a:gd name="connsiteX120-4371" fmla="*/ 405 w 605"/>
              <a:gd name="connsiteY120-4372" fmla="*/ 610 h 763"/>
              <a:gd name="connsiteX121-4373" fmla="*/ 416 w 605"/>
              <a:gd name="connsiteY121-4374" fmla="*/ 610 h 763"/>
              <a:gd name="connsiteX122-4375" fmla="*/ 426 w 605"/>
              <a:gd name="connsiteY122-4376" fmla="*/ 610 h 763"/>
              <a:gd name="connsiteX123-4377" fmla="*/ 437 w 605"/>
              <a:gd name="connsiteY123-4378" fmla="*/ 605 h 763"/>
              <a:gd name="connsiteX124-4379" fmla="*/ 442 w 605"/>
              <a:gd name="connsiteY124-4380" fmla="*/ 605 h 763"/>
              <a:gd name="connsiteX125-4381" fmla="*/ 447 w 605"/>
              <a:gd name="connsiteY125-4382" fmla="*/ 600 h 763"/>
              <a:gd name="connsiteX126-4383" fmla="*/ 447 w 605"/>
              <a:gd name="connsiteY126-4384" fmla="*/ 600 h 763"/>
              <a:gd name="connsiteX127-4385" fmla="*/ 453 w 605"/>
              <a:gd name="connsiteY127-4386" fmla="*/ 594 h 763"/>
              <a:gd name="connsiteX128-4387" fmla="*/ 453 w 605"/>
              <a:gd name="connsiteY128-4388" fmla="*/ 584 h 763"/>
              <a:gd name="connsiteX129-4389" fmla="*/ 458 w 605"/>
              <a:gd name="connsiteY129-4390" fmla="*/ 573 h 763"/>
              <a:gd name="connsiteX130-4391" fmla="*/ 458 w 605"/>
              <a:gd name="connsiteY130-4392" fmla="*/ 558 h 763"/>
              <a:gd name="connsiteX131-4393" fmla="*/ 463 w 605"/>
              <a:gd name="connsiteY131-4394" fmla="*/ 537 h 763"/>
              <a:gd name="connsiteX132-4395" fmla="*/ 469 w 605"/>
              <a:gd name="connsiteY132-4396" fmla="*/ 516 h 763"/>
              <a:gd name="connsiteX133-4397" fmla="*/ 469 w 605"/>
              <a:gd name="connsiteY133-4398" fmla="*/ 489 h 763"/>
              <a:gd name="connsiteX134-4399" fmla="*/ 474 w 605"/>
              <a:gd name="connsiteY134-4400" fmla="*/ 458 h 763"/>
              <a:gd name="connsiteX135-4401" fmla="*/ 484 w 605"/>
              <a:gd name="connsiteY135-4402" fmla="*/ 395 h 763"/>
              <a:gd name="connsiteX136-4403" fmla="*/ 490 w 605"/>
              <a:gd name="connsiteY136-4404" fmla="*/ 337 h 763"/>
              <a:gd name="connsiteX137-4405" fmla="*/ 495 w 605"/>
              <a:gd name="connsiteY137-4406" fmla="*/ 274 h 763"/>
              <a:gd name="connsiteX138-4407" fmla="*/ 495 w 605"/>
              <a:gd name="connsiteY138-4408" fmla="*/ 221 h 763"/>
              <a:gd name="connsiteX139-4409" fmla="*/ 495 w 605"/>
              <a:gd name="connsiteY139-4410" fmla="*/ 221 h 763"/>
              <a:gd name="connsiteX0-4411" fmla="*/ 495 w 605"/>
              <a:gd name="connsiteY0-4412" fmla="*/ 221 h 763"/>
              <a:gd name="connsiteX1-4413" fmla="*/ 495 w 605"/>
              <a:gd name="connsiteY1-4414" fmla="*/ 195 h 763"/>
              <a:gd name="connsiteX2-4415" fmla="*/ 495 w 605"/>
              <a:gd name="connsiteY2-4416" fmla="*/ 168 h 763"/>
              <a:gd name="connsiteX3-4417" fmla="*/ 495 w 605"/>
              <a:gd name="connsiteY3-4418" fmla="*/ 147 h 763"/>
              <a:gd name="connsiteX4-4419" fmla="*/ 495 w 605"/>
              <a:gd name="connsiteY4-4420" fmla="*/ 132 h 763"/>
              <a:gd name="connsiteX5-4421" fmla="*/ 495 w 605"/>
              <a:gd name="connsiteY5-4422" fmla="*/ 116 h 763"/>
              <a:gd name="connsiteX6-4423" fmla="*/ 495 w 605"/>
              <a:gd name="connsiteY6-4424" fmla="*/ 105 h 763"/>
              <a:gd name="connsiteX7-4425" fmla="*/ 490 w 605"/>
              <a:gd name="connsiteY7-4426" fmla="*/ 95 h 763"/>
              <a:gd name="connsiteX8-4427" fmla="*/ 490 w 605"/>
              <a:gd name="connsiteY8-4428" fmla="*/ 89 h 763"/>
              <a:gd name="connsiteX9-4429" fmla="*/ 490 w 605"/>
              <a:gd name="connsiteY9-4430" fmla="*/ 84 h 763"/>
              <a:gd name="connsiteX10-4431" fmla="*/ 484 w 605"/>
              <a:gd name="connsiteY10-4432" fmla="*/ 84 h 763"/>
              <a:gd name="connsiteX11-4433" fmla="*/ 479 w 605"/>
              <a:gd name="connsiteY11-4434" fmla="*/ 79 h 763"/>
              <a:gd name="connsiteX12-4435" fmla="*/ 469 w 605"/>
              <a:gd name="connsiteY12-4436" fmla="*/ 79 h 763"/>
              <a:gd name="connsiteX13-4437" fmla="*/ 463 w 605"/>
              <a:gd name="connsiteY13-4438" fmla="*/ 74 h 763"/>
              <a:gd name="connsiteX14-4439" fmla="*/ 447 w 605"/>
              <a:gd name="connsiteY14-4440" fmla="*/ 74 h 763"/>
              <a:gd name="connsiteX15-4441" fmla="*/ 437 w 605"/>
              <a:gd name="connsiteY15-4442" fmla="*/ 74 h 763"/>
              <a:gd name="connsiteX16-4443" fmla="*/ 421 w 605"/>
              <a:gd name="connsiteY16-4444" fmla="*/ 79 h 763"/>
              <a:gd name="connsiteX17-4445" fmla="*/ 390 w 605"/>
              <a:gd name="connsiteY17-4446" fmla="*/ 79 h 763"/>
              <a:gd name="connsiteX18-4447" fmla="*/ 353 w 605"/>
              <a:gd name="connsiteY18-4448" fmla="*/ 84 h 763"/>
              <a:gd name="connsiteX19-4449" fmla="*/ 316 w 605"/>
              <a:gd name="connsiteY19-4450" fmla="*/ 89 h 763"/>
              <a:gd name="connsiteX20-4451" fmla="*/ 279 w 605"/>
              <a:gd name="connsiteY20-4452" fmla="*/ 89 h 763"/>
              <a:gd name="connsiteX21-4453" fmla="*/ 237 w 605"/>
              <a:gd name="connsiteY21-4454" fmla="*/ 95 h 763"/>
              <a:gd name="connsiteX22-4455" fmla="*/ 163 w 605"/>
              <a:gd name="connsiteY22-4456" fmla="*/ 105 h 763"/>
              <a:gd name="connsiteX23-4457" fmla="*/ 137 w 605"/>
              <a:gd name="connsiteY23-4458" fmla="*/ 110 h 763"/>
              <a:gd name="connsiteX24-4459" fmla="*/ 110 w 605"/>
              <a:gd name="connsiteY24-4460" fmla="*/ 116 h 763"/>
              <a:gd name="connsiteX25-4461" fmla="*/ 84 w 605"/>
              <a:gd name="connsiteY25-4462" fmla="*/ 116 h 763"/>
              <a:gd name="connsiteX26-4463" fmla="*/ 52 w 605"/>
              <a:gd name="connsiteY26-4464" fmla="*/ 121 h 763"/>
              <a:gd name="connsiteX27-4465" fmla="*/ 26 w 605"/>
              <a:gd name="connsiteY27-4466" fmla="*/ 126 h 763"/>
              <a:gd name="connsiteX28-4467" fmla="*/ 0 w 605"/>
              <a:gd name="connsiteY28-4468" fmla="*/ 126 h 763"/>
              <a:gd name="connsiteX29-4469" fmla="*/ 247 w 605"/>
              <a:gd name="connsiteY29-4470" fmla="*/ 58 h 763"/>
              <a:gd name="connsiteX30-4471" fmla="*/ 305 w 605"/>
              <a:gd name="connsiteY30-4472" fmla="*/ 47 h 763"/>
              <a:gd name="connsiteX31-4473" fmla="*/ 332 w 605"/>
              <a:gd name="connsiteY31-4474" fmla="*/ 42 h 763"/>
              <a:gd name="connsiteX32-4475" fmla="*/ 358 w 605"/>
              <a:gd name="connsiteY32-4476" fmla="*/ 37 h 763"/>
              <a:gd name="connsiteX33-4477" fmla="*/ 384 w 605"/>
              <a:gd name="connsiteY33-4478" fmla="*/ 32 h 763"/>
              <a:gd name="connsiteX34-4479" fmla="*/ 400 w 605"/>
              <a:gd name="connsiteY34-4480" fmla="*/ 32 h 763"/>
              <a:gd name="connsiteX35-4481" fmla="*/ 416 w 605"/>
              <a:gd name="connsiteY35-4482" fmla="*/ 26 h 763"/>
              <a:gd name="connsiteX36-4483" fmla="*/ 432 w 605"/>
              <a:gd name="connsiteY36-4484" fmla="*/ 21 h 763"/>
              <a:gd name="connsiteX37-4485" fmla="*/ 437 w 605"/>
              <a:gd name="connsiteY37-4486" fmla="*/ 21 h 763"/>
              <a:gd name="connsiteX38-4487" fmla="*/ 447 w 605"/>
              <a:gd name="connsiteY38-4488" fmla="*/ 16 h 763"/>
              <a:gd name="connsiteX39-4489" fmla="*/ 453 w 605"/>
              <a:gd name="connsiteY39-4490" fmla="*/ 11 h 763"/>
              <a:gd name="connsiteX40-4491" fmla="*/ 463 w 605"/>
              <a:gd name="connsiteY40-4492" fmla="*/ 5 h 763"/>
              <a:gd name="connsiteX41-4493" fmla="*/ 469 w 605"/>
              <a:gd name="connsiteY41-4494" fmla="*/ 5 h 763"/>
              <a:gd name="connsiteX42-4495" fmla="*/ 479 w 605"/>
              <a:gd name="connsiteY42-4496" fmla="*/ 0 h 763"/>
              <a:gd name="connsiteX43-4497" fmla="*/ 484 w 605"/>
              <a:gd name="connsiteY43-4498" fmla="*/ 5 h 763"/>
              <a:gd name="connsiteX44-4499" fmla="*/ 490 w 605"/>
              <a:gd name="connsiteY44-4500" fmla="*/ 5 h 763"/>
              <a:gd name="connsiteX45-4501" fmla="*/ 495 w 605"/>
              <a:gd name="connsiteY45-4502" fmla="*/ 11 h 763"/>
              <a:gd name="connsiteX46-4503" fmla="*/ 505 w 605"/>
              <a:gd name="connsiteY46-4504" fmla="*/ 16 h 763"/>
              <a:gd name="connsiteX47-4505" fmla="*/ 516 w 605"/>
              <a:gd name="connsiteY47-4506" fmla="*/ 21 h 763"/>
              <a:gd name="connsiteX48-4507" fmla="*/ 526 w 605"/>
              <a:gd name="connsiteY48-4508" fmla="*/ 26 h 763"/>
              <a:gd name="connsiteX49-4509" fmla="*/ 537 w 605"/>
              <a:gd name="connsiteY49-4510" fmla="*/ 32 h 763"/>
              <a:gd name="connsiteX50-4511" fmla="*/ 553 w 605"/>
              <a:gd name="connsiteY50-4512" fmla="*/ 42 h 763"/>
              <a:gd name="connsiteX51-4513" fmla="*/ 563 w 605"/>
              <a:gd name="connsiteY51-4514" fmla="*/ 53 h 763"/>
              <a:gd name="connsiteX52-4515" fmla="*/ 574 w 605"/>
              <a:gd name="connsiteY52-4516" fmla="*/ 58 h 763"/>
              <a:gd name="connsiteX53-4517" fmla="*/ 584 w 605"/>
              <a:gd name="connsiteY53-4518" fmla="*/ 68 h 763"/>
              <a:gd name="connsiteX54-4519" fmla="*/ 595 w 605"/>
              <a:gd name="connsiteY54-4520" fmla="*/ 74 h 763"/>
              <a:gd name="connsiteX55-4521" fmla="*/ 600 w 605"/>
              <a:gd name="connsiteY55-4522" fmla="*/ 79 h 763"/>
              <a:gd name="connsiteX56-4523" fmla="*/ 605 w 605"/>
              <a:gd name="connsiteY56-4524" fmla="*/ 84 h 763"/>
              <a:gd name="connsiteX57-4525" fmla="*/ 605 w 605"/>
              <a:gd name="connsiteY57-4526" fmla="*/ 89 h 763"/>
              <a:gd name="connsiteX58-4527" fmla="*/ 605 w 605"/>
              <a:gd name="connsiteY58-4528" fmla="*/ 95 h 763"/>
              <a:gd name="connsiteX59-4529" fmla="*/ 605 w 605"/>
              <a:gd name="connsiteY59-4530" fmla="*/ 100 h 763"/>
              <a:gd name="connsiteX60-4531" fmla="*/ 605 w 605"/>
              <a:gd name="connsiteY60-4532" fmla="*/ 105 h 763"/>
              <a:gd name="connsiteX61-4533" fmla="*/ 600 w 605"/>
              <a:gd name="connsiteY61-4534" fmla="*/ 110 h 763"/>
              <a:gd name="connsiteX62-4535" fmla="*/ 590 w 605"/>
              <a:gd name="connsiteY62-4536" fmla="*/ 116 h 763"/>
              <a:gd name="connsiteX63-4537" fmla="*/ 590 w 605"/>
              <a:gd name="connsiteY63-4538" fmla="*/ 121 h 763"/>
              <a:gd name="connsiteX64-4539" fmla="*/ 590 w 605"/>
              <a:gd name="connsiteY64-4540" fmla="*/ 121 h 763"/>
              <a:gd name="connsiteX65-4541" fmla="*/ 584 w 605"/>
              <a:gd name="connsiteY65-4542" fmla="*/ 126 h 763"/>
              <a:gd name="connsiteX66-4543" fmla="*/ 584 w 605"/>
              <a:gd name="connsiteY66-4544" fmla="*/ 132 h 763"/>
              <a:gd name="connsiteX67-4545" fmla="*/ 579 w 605"/>
              <a:gd name="connsiteY67-4546" fmla="*/ 142 h 763"/>
              <a:gd name="connsiteX68-4547" fmla="*/ 579 w 605"/>
              <a:gd name="connsiteY68-4548" fmla="*/ 147 h 763"/>
              <a:gd name="connsiteX69-4549" fmla="*/ 579 w 605"/>
              <a:gd name="connsiteY69-4550" fmla="*/ 158 h 763"/>
              <a:gd name="connsiteX70-4551" fmla="*/ 574 w 605"/>
              <a:gd name="connsiteY70-4552" fmla="*/ 168 h 763"/>
              <a:gd name="connsiteX71-4553" fmla="*/ 574 w 605"/>
              <a:gd name="connsiteY71-4554" fmla="*/ 179 h 763"/>
              <a:gd name="connsiteX72-4555" fmla="*/ 574 w 605"/>
              <a:gd name="connsiteY72-4556" fmla="*/ 189 h 763"/>
              <a:gd name="connsiteX73-4557" fmla="*/ 569 w 605"/>
              <a:gd name="connsiteY73-4558" fmla="*/ 205 h 763"/>
              <a:gd name="connsiteX74-4559" fmla="*/ 569 w 605"/>
              <a:gd name="connsiteY74-4560" fmla="*/ 221 h 763"/>
              <a:gd name="connsiteX75-4561" fmla="*/ 569 w 605"/>
              <a:gd name="connsiteY75-4562" fmla="*/ 237 h 763"/>
              <a:gd name="connsiteX76-4563" fmla="*/ 563 w 605"/>
              <a:gd name="connsiteY76-4564" fmla="*/ 252 h 763"/>
              <a:gd name="connsiteX77-4565" fmla="*/ 563 w 605"/>
              <a:gd name="connsiteY77-4566" fmla="*/ 268 h 763"/>
              <a:gd name="connsiteX78-4567" fmla="*/ 563 w 605"/>
              <a:gd name="connsiteY78-4568" fmla="*/ 289 h 763"/>
              <a:gd name="connsiteX79-4569" fmla="*/ 558 w 605"/>
              <a:gd name="connsiteY79-4570" fmla="*/ 331 h 763"/>
              <a:gd name="connsiteX80-4571" fmla="*/ 553 w 605"/>
              <a:gd name="connsiteY80-4572" fmla="*/ 368 h 763"/>
              <a:gd name="connsiteX81-4573" fmla="*/ 553 w 605"/>
              <a:gd name="connsiteY81-4574" fmla="*/ 400 h 763"/>
              <a:gd name="connsiteX82-4575" fmla="*/ 548 w 605"/>
              <a:gd name="connsiteY82-4576" fmla="*/ 431 h 763"/>
              <a:gd name="connsiteX83-4577" fmla="*/ 542 w 605"/>
              <a:gd name="connsiteY83-4578" fmla="*/ 463 h 763"/>
              <a:gd name="connsiteX84-4579" fmla="*/ 542 w 605"/>
              <a:gd name="connsiteY84-4580" fmla="*/ 489 h 763"/>
              <a:gd name="connsiteX85-4581" fmla="*/ 537 w 605"/>
              <a:gd name="connsiteY85-4582" fmla="*/ 510 h 763"/>
              <a:gd name="connsiteX86-4583" fmla="*/ 532 w 605"/>
              <a:gd name="connsiteY86-4584" fmla="*/ 531 h 763"/>
              <a:gd name="connsiteX87-4585" fmla="*/ 526 w 605"/>
              <a:gd name="connsiteY87-4586" fmla="*/ 568 h 763"/>
              <a:gd name="connsiteX88-4587" fmla="*/ 516 w 605"/>
              <a:gd name="connsiteY88-4588" fmla="*/ 605 h 763"/>
              <a:gd name="connsiteX89-4589" fmla="*/ 511 w 605"/>
              <a:gd name="connsiteY89-4590" fmla="*/ 636 h 763"/>
              <a:gd name="connsiteX90-4591" fmla="*/ 500 w 605"/>
              <a:gd name="connsiteY90-4592" fmla="*/ 663 h 763"/>
              <a:gd name="connsiteX91-4593" fmla="*/ 495 w 605"/>
              <a:gd name="connsiteY91-4594" fmla="*/ 689 h 763"/>
              <a:gd name="connsiteX92-4595" fmla="*/ 490 w 605"/>
              <a:gd name="connsiteY92-4596" fmla="*/ 700 h 763"/>
              <a:gd name="connsiteX93-4597" fmla="*/ 484 w 605"/>
              <a:gd name="connsiteY93-4598" fmla="*/ 710 h 763"/>
              <a:gd name="connsiteX94-4599" fmla="*/ 484 w 605"/>
              <a:gd name="connsiteY94-4600" fmla="*/ 721 h 763"/>
              <a:gd name="connsiteX95-4601" fmla="*/ 479 w 605"/>
              <a:gd name="connsiteY95-4602" fmla="*/ 726 h 763"/>
              <a:gd name="connsiteX96-4603" fmla="*/ 474 w 605"/>
              <a:gd name="connsiteY96-4604" fmla="*/ 736 h 763"/>
              <a:gd name="connsiteX97-4605" fmla="*/ 474 w 605"/>
              <a:gd name="connsiteY97-4606" fmla="*/ 742 h 763"/>
              <a:gd name="connsiteX98-4607" fmla="*/ 463 w 605"/>
              <a:gd name="connsiteY98-4608" fmla="*/ 747 h 763"/>
              <a:gd name="connsiteX99-4609" fmla="*/ 458 w 605"/>
              <a:gd name="connsiteY99-4610" fmla="*/ 757 h 763"/>
              <a:gd name="connsiteX100-4611" fmla="*/ 453 w 605"/>
              <a:gd name="connsiteY100-4612" fmla="*/ 757 h 763"/>
              <a:gd name="connsiteX101-4613" fmla="*/ 447 w 605"/>
              <a:gd name="connsiteY101-4614" fmla="*/ 763 h 763"/>
              <a:gd name="connsiteX102-4615" fmla="*/ 442 w 605"/>
              <a:gd name="connsiteY102-4616" fmla="*/ 763 h 763"/>
              <a:gd name="connsiteX103-4617" fmla="*/ 442 w 605"/>
              <a:gd name="connsiteY103-4618" fmla="*/ 757 h 763"/>
              <a:gd name="connsiteX104-4619" fmla="*/ 437 w 605"/>
              <a:gd name="connsiteY104-4620" fmla="*/ 757 h 763"/>
              <a:gd name="connsiteX105-4621" fmla="*/ 437 w 605"/>
              <a:gd name="connsiteY105-4622" fmla="*/ 752 h 763"/>
              <a:gd name="connsiteX106-4623" fmla="*/ 437 w 605"/>
              <a:gd name="connsiteY106-4624" fmla="*/ 747 h 763"/>
              <a:gd name="connsiteX107-4625" fmla="*/ 432 w 605"/>
              <a:gd name="connsiteY107-4626" fmla="*/ 742 h 763"/>
              <a:gd name="connsiteX108-4627" fmla="*/ 432 w 605"/>
              <a:gd name="connsiteY108-4628" fmla="*/ 731 h 763"/>
              <a:gd name="connsiteX109-4629" fmla="*/ 432 w 605"/>
              <a:gd name="connsiteY109-4630" fmla="*/ 721 h 763"/>
              <a:gd name="connsiteX110-4631" fmla="*/ 426 w 605"/>
              <a:gd name="connsiteY110-4632" fmla="*/ 705 h 763"/>
              <a:gd name="connsiteX111-4633" fmla="*/ 421 w 605"/>
              <a:gd name="connsiteY111-4634" fmla="*/ 684 h 763"/>
              <a:gd name="connsiteX112-4635" fmla="*/ 416 w 605"/>
              <a:gd name="connsiteY112-4636" fmla="*/ 668 h 763"/>
              <a:gd name="connsiteX113-4637" fmla="*/ 411 w 605"/>
              <a:gd name="connsiteY113-4638" fmla="*/ 652 h 763"/>
              <a:gd name="connsiteX114-4639" fmla="*/ 405 w 605"/>
              <a:gd name="connsiteY114-4640" fmla="*/ 636 h 763"/>
              <a:gd name="connsiteX115-4641" fmla="*/ 395 w 605"/>
              <a:gd name="connsiteY115-4642" fmla="*/ 626 h 763"/>
              <a:gd name="connsiteX116-4643" fmla="*/ 384 w 605"/>
              <a:gd name="connsiteY116-4644" fmla="*/ 615 h 763"/>
              <a:gd name="connsiteX117-4645" fmla="*/ 379 w 605"/>
              <a:gd name="connsiteY117-4646" fmla="*/ 605 h 763"/>
              <a:gd name="connsiteX118-4647" fmla="*/ 390 w 605"/>
              <a:gd name="connsiteY118-4648" fmla="*/ 610 h 763"/>
              <a:gd name="connsiteX119-4649" fmla="*/ 405 w 605"/>
              <a:gd name="connsiteY119-4650" fmla="*/ 610 h 763"/>
              <a:gd name="connsiteX120-4651" fmla="*/ 416 w 605"/>
              <a:gd name="connsiteY120-4652" fmla="*/ 610 h 763"/>
              <a:gd name="connsiteX121-4653" fmla="*/ 426 w 605"/>
              <a:gd name="connsiteY121-4654" fmla="*/ 610 h 763"/>
              <a:gd name="connsiteX122-4655" fmla="*/ 437 w 605"/>
              <a:gd name="connsiteY122-4656" fmla="*/ 605 h 763"/>
              <a:gd name="connsiteX123-4657" fmla="*/ 442 w 605"/>
              <a:gd name="connsiteY123-4658" fmla="*/ 605 h 763"/>
              <a:gd name="connsiteX124-4659" fmla="*/ 447 w 605"/>
              <a:gd name="connsiteY124-4660" fmla="*/ 600 h 763"/>
              <a:gd name="connsiteX125-4661" fmla="*/ 447 w 605"/>
              <a:gd name="connsiteY125-4662" fmla="*/ 600 h 763"/>
              <a:gd name="connsiteX126-4663" fmla="*/ 453 w 605"/>
              <a:gd name="connsiteY126-4664" fmla="*/ 594 h 763"/>
              <a:gd name="connsiteX127-4665" fmla="*/ 453 w 605"/>
              <a:gd name="connsiteY127-4666" fmla="*/ 584 h 763"/>
              <a:gd name="connsiteX128-4667" fmla="*/ 458 w 605"/>
              <a:gd name="connsiteY128-4668" fmla="*/ 573 h 763"/>
              <a:gd name="connsiteX129-4669" fmla="*/ 458 w 605"/>
              <a:gd name="connsiteY129-4670" fmla="*/ 558 h 763"/>
              <a:gd name="connsiteX130-4671" fmla="*/ 463 w 605"/>
              <a:gd name="connsiteY130-4672" fmla="*/ 537 h 763"/>
              <a:gd name="connsiteX131-4673" fmla="*/ 469 w 605"/>
              <a:gd name="connsiteY131-4674" fmla="*/ 516 h 763"/>
              <a:gd name="connsiteX132-4675" fmla="*/ 469 w 605"/>
              <a:gd name="connsiteY132-4676" fmla="*/ 489 h 763"/>
              <a:gd name="connsiteX133-4677" fmla="*/ 474 w 605"/>
              <a:gd name="connsiteY133-4678" fmla="*/ 458 h 763"/>
              <a:gd name="connsiteX134-4679" fmla="*/ 484 w 605"/>
              <a:gd name="connsiteY134-4680" fmla="*/ 395 h 763"/>
              <a:gd name="connsiteX135-4681" fmla="*/ 490 w 605"/>
              <a:gd name="connsiteY135-4682" fmla="*/ 337 h 763"/>
              <a:gd name="connsiteX136-4683" fmla="*/ 495 w 605"/>
              <a:gd name="connsiteY136-4684" fmla="*/ 274 h 763"/>
              <a:gd name="connsiteX137-4685" fmla="*/ 495 w 605"/>
              <a:gd name="connsiteY137-4686" fmla="*/ 221 h 763"/>
              <a:gd name="connsiteX138-4687" fmla="*/ 495 w 605"/>
              <a:gd name="connsiteY138-4688" fmla="*/ 221 h 763"/>
              <a:gd name="connsiteX0-4689" fmla="*/ 495 w 605"/>
              <a:gd name="connsiteY0-4690" fmla="*/ 221 h 763"/>
              <a:gd name="connsiteX1-4691" fmla="*/ 495 w 605"/>
              <a:gd name="connsiteY1-4692" fmla="*/ 195 h 763"/>
              <a:gd name="connsiteX2-4693" fmla="*/ 495 w 605"/>
              <a:gd name="connsiteY2-4694" fmla="*/ 168 h 763"/>
              <a:gd name="connsiteX3-4695" fmla="*/ 495 w 605"/>
              <a:gd name="connsiteY3-4696" fmla="*/ 147 h 763"/>
              <a:gd name="connsiteX4-4697" fmla="*/ 495 w 605"/>
              <a:gd name="connsiteY4-4698" fmla="*/ 132 h 763"/>
              <a:gd name="connsiteX5-4699" fmla="*/ 495 w 605"/>
              <a:gd name="connsiteY5-4700" fmla="*/ 116 h 763"/>
              <a:gd name="connsiteX6-4701" fmla="*/ 495 w 605"/>
              <a:gd name="connsiteY6-4702" fmla="*/ 105 h 763"/>
              <a:gd name="connsiteX7-4703" fmla="*/ 490 w 605"/>
              <a:gd name="connsiteY7-4704" fmla="*/ 95 h 763"/>
              <a:gd name="connsiteX8-4705" fmla="*/ 490 w 605"/>
              <a:gd name="connsiteY8-4706" fmla="*/ 89 h 763"/>
              <a:gd name="connsiteX9-4707" fmla="*/ 490 w 605"/>
              <a:gd name="connsiteY9-4708" fmla="*/ 84 h 763"/>
              <a:gd name="connsiteX10-4709" fmla="*/ 484 w 605"/>
              <a:gd name="connsiteY10-4710" fmla="*/ 84 h 763"/>
              <a:gd name="connsiteX11-4711" fmla="*/ 479 w 605"/>
              <a:gd name="connsiteY11-4712" fmla="*/ 79 h 763"/>
              <a:gd name="connsiteX12-4713" fmla="*/ 469 w 605"/>
              <a:gd name="connsiteY12-4714" fmla="*/ 79 h 763"/>
              <a:gd name="connsiteX13-4715" fmla="*/ 463 w 605"/>
              <a:gd name="connsiteY13-4716" fmla="*/ 74 h 763"/>
              <a:gd name="connsiteX14-4717" fmla="*/ 447 w 605"/>
              <a:gd name="connsiteY14-4718" fmla="*/ 74 h 763"/>
              <a:gd name="connsiteX15-4719" fmla="*/ 437 w 605"/>
              <a:gd name="connsiteY15-4720" fmla="*/ 74 h 763"/>
              <a:gd name="connsiteX16-4721" fmla="*/ 421 w 605"/>
              <a:gd name="connsiteY16-4722" fmla="*/ 79 h 763"/>
              <a:gd name="connsiteX17-4723" fmla="*/ 390 w 605"/>
              <a:gd name="connsiteY17-4724" fmla="*/ 79 h 763"/>
              <a:gd name="connsiteX18-4725" fmla="*/ 353 w 605"/>
              <a:gd name="connsiteY18-4726" fmla="*/ 84 h 763"/>
              <a:gd name="connsiteX19-4727" fmla="*/ 316 w 605"/>
              <a:gd name="connsiteY19-4728" fmla="*/ 89 h 763"/>
              <a:gd name="connsiteX20-4729" fmla="*/ 279 w 605"/>
              <a:gd name="connsiteY20-4730" fmla="*/ 89 h 763"/>
              <a:gd name="connsiteX21-4731" fmla="*/ 237 w 605"/>
              <a:gd name="connsiteY21-4732" fmla="*/ 95 h 763"/>
              <a:gd name="connsiteX22-4733" fmla="*/ 137 w 605"/>
              <a:gd name="connsiteY22-4734" fmla="*/ 110 h 763"/>
              <a:gd name="connsiteX23-4735" fmla="*/ 110 w 605"/>
              <a:gd name="connsiteY23-4736" fmla="*/ 116 h 763"/>
              <a:gd name="connsiteX24-4737" fmla="*/ 84 w 605"/>
              <a:gd name="connsiteY24-4738" fmla="*/ 116 h 763"/>
              <a:gd name="connsiteX25-4739" fmla="*/ 52 w 605"/>
              <a:gd name="connsiteY25-4740" fmla="*/ 121 h 763"/>
              <a:gd name="connsiteX26-4741" fmla="*/ 26 w 605"/>
              <a:gd name="connsiteY26-4742" fmla="*/ 126 h 763"/>
              <a:gd name="connsiteX27-4743" fmla="*/ 0 w 605"/>
              <a:gd name="connsiteY27-4744" fmla="*/ 126 h 763"/>
              <a:gd name="connsiteX28-4745" fmla="*/ 247 w 605"/>
              <a:gd name="connsiteY28-4746" fmla="*/ 58 h 763"/>
              <a:gd name="connsiteX29-4747" fmla="*/ 305 w 605"/>
              <a:gd name="connsiteY29-4748" fmla="*/ 47 h 763"/>
              <a:gd name="connsiteX30-4749" fmla="*/ 332 w 605"/>
              <a:gd name="connsiteY30-4750" fmla="*/ 42 h 763"/>
              <a:gd name="connsiteX31-4751" fmla="*/ 358 w 605"/>
              <a:gd name="connsiteY31-4752" fmla="*/ 37 h 763"/>
              <a:gd name="connsiteX32-4753" fmla="*/ 384 w 605"/>
              <a:gd name="connsiteY32-4754" fmla="*/ 32 h 763"/>
              <a:gd name="connsiteX33-4755" fmla="*/ 400 w 605"/>
              <a:gd name="connsiteY33-4756" fmla="*/ 32 h 763"/>
              <a:gd name="connsiteX34-4757" fmla="*/ 416 w 605"/>
              <a:gd name="connsiteY34-4758" fmla="*/ 26 h 763"/>
              <a:gd name="connsiteX35-4759" fmla="*/ 432 w 605"/>
              <a:gd name="connsiteY35-4760" fmla="*/ 21 h 763"/>
              <a:gd name="connsiteX36-4761" fmla="*/ 437 w 605"/>
              <a:gd name="connsiteY36-4762" fmla="*/ 21 h 763"/>
              <a:gd name="connsiteX37-4763" fmla="*/ 447 w 605"/>
              <a:gd name="connsiteY37-4764" fmla="*/ 16 h 763"/>
              <a:gd name="connsiteX38-4765" fmla="*/ 453 w 605"/>
              <a:gd name="connsiteY38-4766" fmla="*/ 11 h 763"/>
              <a:gd name="connsiteX39-4767" fmla="*/ 463 w 605"/>
              <a:gd name="connsiteY39-4768" fmla="*/ 5 h 763"/>
              <a:gd name="connsiteX40-4769" fmla="*/ 469 w 605"/>
              <a:gd name="connsiteY40-4770" fmla="*/ 5 h 763"/>
              <a:gd name="connsiteX41-4771" fmla="*/ 479 w 605"/>
              <a:gd name="connsiteY41-4772" fmla="*/ 0 h 763"/>
              <a:gd name="connsiteX42-4773" fmla="*/ 484 w 605"/>
              <a:gd name="connsiteY42-4774" fmla="*/ 5 h 763"/>
              <a:gd name="connsiteX43-4775" fmla="*/ 490 w 605"/>
              <a:gd name="connsiteY43-4776" fmla="*/ 5 h 763"/>
              <a:gd name="connsiteX44-4777" fmla="*/ 495 w 605"/>
              <a:gd name="connsiteY44-4778" fmla="*/ 11 h 763"/>
              <a:gd name="connsiteX45-4779" fmla="*/ 505 w 605"/>
              <a:gd name="connsiteY45-4780" fmla="*/ 16 h 763"/>
              <a:gd name="connsiteX46-4781" fmla="*/ 516 w 605"/>
              <a:gd name="connsiteY46-4782" fmla="*/ 21 h 763"/>
              <a:gd name="connsiteX47-4783" fmla="*/ 526 w 605"/>
              <a:gd name="connsiteY47-4784" fmla="*/ 26 h 763"/>
              <a:gd name="connsiteX48-4785" fmla="*/ 537 w 605"/>
              <a:gd name="connsiteY48-4786" fmla="*/ 32 h 763"/>
              <a:gd name="connsiteX49-4787" fmla="*/ 553 w 605"/>
              <a:gd name="connsiteY49-4788" fmla="*/ 42 h 763"/>
              <a:gd name="connsiteX50-4789" fmla="*/ 563 w 605"/>
              <a:gd name="connsiteY50-4790" fmla="*/ 53 h 763"/>
              <a:gd name="connsiteX51-4791" fmla="*/ 574 w 605"/>
              <a:gd name="connsiteY51-4792" fmla="*/ 58 h 763"/>
              <a:gd name="connsiteX52-4793" fmla="*/ 584 w 605"/>
              <a:gd name="connsiteY52-4794" fmla="*/ 68 h 763"/>
              <a:gd name="connsiteX53-4795" fmla="*/ 595 w 605"/>
              <a:gd name="connsiteY53-4796" fmla="*/ 74 h 763"/>
              <a:gd name="connsiteX54-4797" fmla="*/ 600 w 605"/>
              <a:gd name="connsiteY54-4798" fmla="*/ 79 h 763"/>
              <a:gd name="connsiteX55-4799" fmla="*/ 605 w 605"/>
              <a:gd name="connsiteY55-4800" fmla="*/ 84 h 763"/>
              <a:gd name="connsiteX56-4801" fmla="*/ 605 w 605"/>
              <a:gd name="connsiteY56-4802" fmla="*/ 89 h 763"/>
              <a:gd name="connsiteX57-4803" fmla="*/ 605 w 605"/>
              <a:gd name="connsiteY57-4804" fmla="*/ 95 h 763"/>
              <a:gd name="connsiteX58-4805" fmla="*/ 605 w 605"/>
              <a:gd name="connsiteY58-4806" fmla="*/ 100 h 763"/>
              <a:gd name="connsiteX59-4807" fmla="*/ 605 w 605"/>
              <a:gd name="connsiteY59-4808" fmla="*/ 105 h 763"/>
              <a:gd name="connsiteX60-4809" fmla="*/ 600 w 605"/>
              <a:gd name="connsiteY60-4810" fmla="*/ 110 h 763"/>
              <a:gd name="connsiteX61-4811" fmla="*/ 590 w 605"/>
              <a:gd name="connsiteY61-4812" fmla="*/ 116 h 763"/>
              <a:gd name="connsiteX62-4813" fmla="*/ 590 w 605"/>
              <a:gd name="connsiteY62-4814" fmla="*/ 121 h 763"/>
              <a:gd name="connsiteX63-4815" fmla="*/ 590 w 605"/>
              <a:gd name="connsiteY63-4816" fmla="*/ 121 h 763"/>
              <a:gd name="connsiteX64-4817" fmla="*/ 584 w 605"/>
              <a:gd name="connsiteY64-4818" fmla="*/ 126 h 763"/>
              <a:gd name="connsiteX65-4819" fmla="*/ 584 w 605"/>
              <a:gd name="connsiteY65-4820" fmla="*/ 132 h 763"/>
              <a:gd name="connsiteX66-4821" fmla="*/ 579 w 605"/>
              <a:gd name="connsiteY66-4822" fmla="*/ 142 h 763"/>
              <a:gd name="connsiteX67-4823" fmla="*/ 579 w 605"/>
              <a:gd name="connsiteY67-4824" fmla="*/ 147 h 763"/>
              <a:gd name="connsiteX68-4825" fmla="*/ 579 w 605"/>
              <a:gd name="connsiteY68-4826" fmla="*/ 158 h 763"/>
              <a:gd name="connsiteX69-4827" fmla="*/ 574 w 605"/>
              <a:gd name="connsiteY69-4828" fmla="*/ 168 h 763"/>
              <a:gd name="connsiteX70-4829" fmla="*/ 574 w 605"/>
              <a:gd name="connsiteY70-4830" fmla="*/ 179 h 763"/>
              <a:gd name="connsiteX71-4831" fmla="*/ 574 w 605"/>
              <a:gd name="connsiteY71-4832" fmla="*/ 189 h 763"/>
              <a:gd name="connsiteX72-4833" fmla="*/ 569 w 605"/>
              <a:gd name="connsiteY72-4834" fmla="*/ 205 h 763"/>
              <a:gd name="connsiteX73-4835" fmla="*/ 569 w 605"/>
              <a:gd name="connsiteY73-4836" fmla="*/ 221 h 763"/>
              <a:gd name="connsiteX74-4837" fmla="*/ 569 w 605"/>
              <a:gd name="connsiteY74-4838" fmla="*/ 237 h 763"/>
              <a:gd name="connsiteX75-4839" fmla="*/ 563 w 605"/>
              <a:gd name="connsiteY75-4840" fmla="*/ 252 h 763"/>
              <a:gd name="connsiteX76-4841" fmla="*/ 563 w 605"/>
              <a:gd name="connsiteY76-4842" fmla="*/ 268 h 763"/>
              <a:gd name="connsiteX77-4843" fmla="*/ 563 w 605"/>
              <a:gd name="connsiteY77-4844" fmla="*/ 289 h 763"/>
              <a:gd name="connsiteX78-4845" fmla="*/ 558 w 605"/>
              <a:gd name="connsiteY78-4846" fmla="*/ 331 h 763"/>
              <a:gd name="connsiteX79-4847" fmla="*/ 553 w 605"/>
              <a:gd name="connsiteY79-4848" fmla="*/ 368 h 763"/>
              <a:gd name="connsiteX80-4849" fmla="*/ 553 w 605"/>
              <a:gd name="connsiteY80-4850" fmla="*/ 400 h 763"/>
              <a:gd name="connsiteX81-4851" fmla="*/ 548 w 605"/>
              <a:gd name="connsiteY81-4852" fmla="*/ 431 h 763"/>
              <a:gd name="connsiteX82-4853" fmla="*/ 542 w 605"/>
              <a:gd name="connsiteY82-4854" fmla="*/ 463 h 763"/>
              <a:gd name="connsiteX83-4855" fmla="*/ 542 w 605"/>
              <a:gd name="connsiteY83-4856" fmla="*/ 489 h 763"/>
              <a:gd name="connsiteX84-4857" fmla="*/ 537 w 605"/>
              <a:gd name="connsiteY84-4858" fmla="*/ 510 h 763"/>
              <a:gd name="connsiteX85-4859" fmla="*/ 532 w 605"/>
              <a:gd name="connsiteY85-4860" fmla="*/ 531 h 763"/>
              <a:gd name="connsiteX86-4861" fmla="*/ 526 w 605"/>
              <a:gd name="connsiteY86-4862" fmla="*/ 568 h 763"/>
              <a:gd name="connsiteX87-4863" fmla="*/ 516 w 605"/>
              <a:gd name="connsiteY87-4864" fmla="*/ 605 h 763"/>
              <a:gd name="connsiteX88-4865" fmla="*/ 511 w 605"/>
              <a:gd name="connsiteY88-4866" fmla="*/ 636 h 763"/>
              <a:gd name="connsiteX89-4867" fmla="*/ 500 w 605"/>
              <a:gd name="connsiteY89-4868" fmla="*/ 663 h 763"/>
              <a:gd name="connsiteX90-4869" fmla="*/ 495 w 605"/>
              <a:gd name="connsiteY90-4870" fmla="*/ 689 h 763"/>
              <a:gd name="connsiteX91-4871" fmla="*/ 490 w 605"/>
              <a:gd name="connsiteY91-4872" fmla="*/ 700 h 763"/>
              <a:gd name="connsiteX92-4873" fmla="*/ 484 w 605"/>
              <a:gd name="connsiteY92-4874" fmla="*/ 710 h 763"/>
              <a:gd name="connsiteX93-4875" fmla="*/ 484 w 605"/>
              <a:gd name="connsiteY93-4876" fmla="*/ 721 h 763"/>
              <a:gd name="connsiteX94-4877" fmla="*/ 479 w 605"/>
              <a:gd name="connsiteY94-4878" fmla="*/ 726 h 763"/>
              <a:gd name="connsiteX95-4879" fmla="*/ 474 w 605"/>
              <a:gd name="connsiteY95-4880" fmla="*/ 736 h 763"/>
              <a:gd name="connsiteX96-4881" fmla="*/ 474 w 605"/>
              <a:gd name="connsiteY96-4882" fmla="*/ 742 h 763"/>
              <a:gd name="connsiteX97-4883" fmla="*/ 463 w 605"/>
              <a:gd name="connsiteY97-4884" fmla="*/ 747 h 763"/>
              <a:gd name="connsiteX98-4885" fmla="*/ 458 w 605"/>
              <a:gd name="connsiteY98-4886" fmla="*/ 757 h 763"/>
              <a:gd name="connsiteX99-4887" fmla="*/ 453 w 605"/>
              <a:gd name="connsiteY99-4888" fmla="*/ 757 h 763"/>
              <a:gd name="connsiteX100-4889" fmla="*/ 447 w 605"/>
              <a:gd name="connsiteY100-4890" fmla="*/ 763 h 763"/>
              <a:gd name="connsiteX101-4891" fmla="*/ 442 w 605"/>
              <a:gd name="connsiteY101-4892" fmla="*/ 763 h 763"/>
              <a:gd name="connsiteX102-4893" fmla="*/ 442 w 605"/>
              <a:gd name="connsiteY102-4894" fmla="*/ 757 h 763"/>
              <a:gd name="connsiteX103-4895" fmla="*/ 437 w 605"/>
              <a:gd name="connsiteY103-4896" fmla="*/ 757 h 763"/>
              <a:gd name="connsiteX104-4897" fmla="*/ 437 w 605"/>
              <a:gd name="connsiteY104-4898" fmla="*/ 752 h 763"/>
              <a:gd name="connsiteX105-4899" fmla="*/ 437 w 605"/>
              <a:gd name="connsiteY105-4900" fmla="*/ 747 h 763"/>
              <a:gd name="connsiteX106-4901" fmla="*/ 432 w 605"/>
              <a:gd name="connsiteY106-4902" fmla="*/ 742 h 763"/>
              <a:gd name="connsiteX107-4903" fmla="*/ 432 w 605"/>
              <a:gd name="connsiteY107-4904" fmla="*/ 731 h 763"/>
              <a:gd name="connsiteX108-4905" fmla="*/ 432 w 605"/>
              <a:gd name="connsiteY108-4906" fmla="*/ 721 h 763"/>
              <a:gd name="connsiteX109-4907" fmla="*/ 426 w 605"/>
              <a:gd name="connsiteY109-4908" fmla="*/ 705 h 763"/>
              <a:gd name="connsiteX110-4909" fmla="*/ 421 w 605"/>
              <a:gd name="connsiteY110-4910" fmla="*/ 684 h 763"/>
              <a:gd name="connsiteX111-4911" fmla="*/ 416 w 605"/>
              <a:gd name="connsiteY111-4912" fmla="*/ 668 h 763"/>
              <a:gd name="connsiteX112-4913" fmla="*/ 411 w 605"/>
              <a:gd name="connsiteY112-4914" fmla="*/ 652 h 763"/>
              <a:gd name="connsiteX113-4915" fmla="*/ 405 w 605"/>
              <a:gd name="connsiteY113-4916" fmla="*/ 636 h 763"/>
              <a:gd name="connsiteX114-4917" fmla="*/ 395 w 605"/>
              <a:gd name="connsiteY114-4918" fmla="*/ 626 h 763"/>
              <a:gd name="connsiteX115-4919" fmla="*/ 384 w 605"/>
              <a:gd name="connsiteY115-4920" fmla="*/ 615 h 763"/>
              <a:gd name="connsiteX116-4921" fmla="*/ 379 w 605"/>
              <a:gd name="connsiteY116-4922" fmla="*/ 605 h 763"/>
              <a:gd name="connsiteX117-4923" fmla="*/ 390 w 605"/>
              <a:gd name="connsiteY117-4924" fmla="*/ 610 h 763"/>
              <a:gd name="connsiteX118-4925" fmla="*/ 405 w 605"/>
              <a:gd name="connsiteY118-4926" fmla="*/ 610 h 763"/>
              <a:gd name="connsiteX119-4927" fmla="*/ 416 w 605"/>
              <a:gd name="connsiteY119-4928" fmla="*/ 610 h 763"/>
              <a:gd name="connsiteX120-4929" fmla="*/ 426 w 605"/>
              <a:gd name="connsiteY120-4930" fmla="*/ 610 h 763"/>
              <a:gd name="connsiteX121-4931" fmla="*/ 437 w 605"/>
              <a:gd name="connsiteY121-4932" fmla="*/ 605 h 763"/>
              <a:gd name="connsiteX122-4933" fmla="*/ 442 w 605"/>
              <a:gd name="connsiteY122-4934" fmla="*/ 605 h 763"/>
              <a:gd name="connsiteX123-4935" fmla="*/ 447 w 605"/>
              <a:gd name="connsiteY123-4936" fmla="*/ 600 h 763"/>
              <a:gd name="connsiteX124-4937" fmla="*/ 447 w 605"/>
              <a:gd name="connsiteY124-4938" fmla="*/ 600 h 763"/>
              <a:gd name="connsiteX125-4939" fmla="*/ 453 w 605"/>
              <a:gd name="connsiteY125-4940" fmla="*/ 594 h 763"/>
              <a:gd name="connsiteX126-4941" fmla="*/ 453 w 605"/>
              <a:gd name="connsiteY126-4942" fmla="*/ 584 h 763"/>
              <a:gd name="connsiteX127-4943" fmla="*/ 458 w 605"/>
              <a:gd name="connsiteY127-4944" fmla="*/ 573 h 763"/>
              <a:gd name="connsiteX128-4945" fmla="*/ 458 w 605"/>
              <a:gd name="connsiteY128-4946" fmla="*/ 558 h 763"/>
              <a:gd name="connsiteX129-4947" fmla="*/ 463 w 605"/>
              <a:gd name="connsiteY129-4948" fmla="*/ 537 h 763"/>
              <a:gd name="connsiteX130-4949" fmla="*/ 469 w 605"/>
              <a:gd name="connsiteY130-4950" fmla="*/ 516 h 763"/>
              <a:gd name="connsiteX131-4951" fmla="*/ 469 w 605"/>
              <a:gd name="connsiteY131-4952" fmla="*/ 489 h 763"/>
              <a:gd name="connsiteX132-4953" fmla="*/ 474 w 605"/>
              <a:gd name="connsiteY132-4954" fmla="*/ 458 h 763"/>
              <a:gd name="connsiteX133-4955" fmla="*/ 484 w 605"/>
              <a:gd name="connsiteY133-4956" fmla="*/ 395 h 763"/>
              <a:gd name="connsiteX134-4957" fmla="*/ 490 w 605"/>
              <a:gd name="connsiteY134-4958" fmla="*/ 337 h 763"/>
              <a:gd name="connsiteX135-4959" fmla="*/ 495 w 605"/>
              <a:gd name="connsiteY135-4960" fmla="*/ 274 h 763"/>
              <a:gd name="connsiteX136-4961" fmla="*/ 495 w 605"/>
              <a:gd name="connsiteY136-4962" fmla="*/ 221 h 763"/>
              <a:gd name="connsiteX137-4963" fmla="*/ 495 w 605"/>
              <a:gd name="connsiteY137-4964" fmla="*/ 221 h 763"/>
              <a:gd name="connsiteX0-4965" fmla="*/ 495 w 605"/>
              <a:gd name="connsiteY0-4966" fmla="*/ 221 h 763"/>
              <a:gd name="connsiteX1-4967" fmla="*/ 495 w 605"/>
              <a:gd name="connsiteY1-4968" fmla="*/ 195 h 763"/>
              <a:gd name="connsiteX2-4969" fmla="*/ 495 w 605"/>
              <a:gd name="connsiteY2-4970" fmla="*/ 168 h 763"/>
              <a:gd name="connsiteX3-4971" fmla="*/ 495 w 605"/>
              <a:gd name="connsiteY3-4972" fmla="*/ 147 h 763"/>
              <a:gd name="connsiteX4-4973" fmla="*/ 495 w 605"/>
              <a:gd name="connsiteY4-4974" fmla="*/ 132 h 763"/>
              <a:gd name="connsiteX5-4975" fmla="*/ 495 w 605"/>
              <a:gd name="connsiteY5-4976" fmla="*/ 116 h 763"/>
              <a:gd name="connsiteX6-4977" fmla="*/ 495 w 605"/>
              <a:gd name="connsiteY6-4978" fmla="*/ 105 h 763"/>
              <a:gd name="connsiteX7-4979" fmla="*/ 490 w 605"/>
              <a:gd name="connsiteY7-4980" fmla="*/ 95 h 763"/>
              <a:gd name="connsiteX8-4981" fmla="*/ 490 w 605"/>
              <a:gd name="connsiteY8-4982" fmla="*/ 89 h 763"/>
              <a:gd name="connsiteX9-4983" fmla="*/ 490 w 605"/>
              <a:gd name="connsiteY9-4984" fmla="*/ 84 h 763"/>
              <a:gd name="connsiteX10-4985" fmla="*/ 484 w 605"/>
              <a:gd name="connsiteY10-4986" fmla="*/ 84 h 763"/>
              <a:gd name="connsiteX11-4987" fmla="*/ 479 w 605"/>
              <a:gd name="connsiteY11-4988" fmla="*/ 79 h 763"/>
              <a:gd name="connsiteX12-4989" fmla="*/ 469 w 605"/>
              <a:gd name="connsiteY12-4990" fmla="*/ 79 h 763"/>
              <a:gd name="connsiteX13-4991" fmla="*/ 463 w 605"/>
              <a:gd name="connsiteY13-4992" fmla="*/ 74 h 763"/>
              <a:gd name="connsiteX14-4993" fmla="*/ 447 w 605"/>
              <a:gd name="connsiteY14-4994" fmla="*/ 74 h 763"/>
              <a:gd name="connsiteX15-4995" fmla="*/ 437 w 605"/>
              <a:gd name="connsiteY15-4996" fmla="*/ 74 h 763"/>
              <a:gd name="connsiteX16-4997" fmla="*/ 421 w 605"/>
              <a:gd name="connsiteY16-4998" fmla="*/ 79 h 763"/>
              <a:gd name="connsiteX17-4999" fmla="*/ 390 w 605"/>
              <a:gd name="connsiteY17-5000" fmla="*/ 79 h 763"/>
              <a:gd name="connsiteX18-5001" fmla="*/ 353 w 605"/>
              <a:gd name="connsiteY18-5002" fmla="*/ 84 h 763"/>
              <a:gd name="connsiteX19-5003" fmla="*/ 316 w 605"/>
              <a:gd name="connsiteY19-5004" fmla="*/ 89 h 763"/>
              <a:gd name="connsiteX20-5005" fmla="*/ 279 w 605"/>
              <a:gd name="connsiteY20-5006" fmla="*/ 89 h 763"/>
              <a:gd name="connsiteX21-5007" fmla="*/ 237 w 605"/>
              <a:gd name="connsiteY21-5008" fmla="*/ 95 h 763"/>
              <a:gd name="connsiteX22-5009" fmla="*/ 110 w 605"/>
              <a:gd name="connsiteY22-5010" fmla="*/ 116 h 763"/>
              <a:gd name="connsiteX23-5011" fmla="*/ 84 w 605"/>
              <a:gd name="connsiteY23-5012" fmla="*/ 116 h 763"/>
              <a:gd name="connsiteX24-5013" fmla="*/ 52 w 605"/>
              <a:gd name="connsiteY24-5014" fmla="*/ 121 h 763"/>
              <a:gd name="connsiteX25-5015" fmla="*/ 26 w 605"/>
              <a:gd name="connsiteY25-5016" fmla="*/ 126 h 763"/>
              <a:gd name="connsiteX26-5017" fmla="*/ 0 w 605"/>
              <a:gd name="connsiteY26-5018" fmla="*/ 126 h 763"/>
              <a:gd name="connsiteX27-5019" fmla="*/ 247 w 605"/>
              <a:gd name="connsiteY27-5020" fmla="*/ 58 h 763"/>
              <a:gd name="connsiteX28-5021" fmla="*/ 305 w 605"/>
              <a:gd name="connsiteY28-5022" fmla="*/ 47 h 763"/>
              <a:gd name="connsiteX29-5023" fmla="*/ 332 w 605"/>
              <a:gd name="connsiteY29-5024" fmla="*/ 42 h 763"/>
              <a:gd name="connsiteX30-5025" fmla="*/ 358 w 605"/>
              <a:gd name="connsiteY30-5026" fmla="*/ 37 h 763"/>
              <a:gd name="connsiteX31-5027" fmla="*/ 384 w 605"/>
              <a:gd name="connsiteY31-5028" fmla="*/ 32 h 763"/>
              <a:gd name="connsiteX32-5029" fmla="*/ 400 w 605"/>
              <a:gd name="connsiteY32-5030" fmla="*/ 32 h 763"/>
              <a:gd name="connsiteX33-5031" fmla="*/ 416 w 605"/>
              <a:gd name="connsiteY33-5032" fmla="*/ 26 h 763"/>
              <a:gd name="connsiteX34-5033" fmla="*/ 432 w 605"/>
              <a:gd name="connsiteY34-5034" fmla="*/ 21 h 763"/>
              <a:gd name="connsiteX35-5035" fmla="*/ 437 w 605"/>
              <a:gd name="connsiteY35-5036" fmla="*/ 21 h 763"/>
              <a:gd name="connsiteX36-5037" fmla="*/ 447 w 605"/>
              <a:gd name="connsiteY36-5038" fmla="*/ 16 h 763"/>
              <a:gd name="connsiteX37-5039" fmla="*/ 453 w 605"/>
              <a:gd name="connsiteY37-5040" fmla="*/ 11 h 763"/>
              <a:gd name="connsiteX38-5041" fmla="*/ 463 w 605"/>
              <a:gd name="connsiteY38-5042" fmla="*/ 5 h 763"/>
              <a:gd name="connsiteX39-5043" fmla="*/ 469 w 605"/>
              <a:gd name="connsiteY39-5044" fmla="*/ 5 h 763"/>
              <a:gd name="connsiteX40-5045" fmla="*/ 479 w 605"/>
              <a:gd name="connsiteY40-5046" fmla="*/ 0 h 763"/>
              <a:gd name="connsiteX41-5047" fmla="*/ 484 w 605"/>
              <a:gd name="connsiteY41-5048" fmla="*/ 5 h 763"/>
              <a:gd name="connsiteX42-5049" fmla="*/ 490 w 605"/>
              <a:gd name="connsiteY42-5050" fmla="*/ 5 h 763"/>
              <a:gd name="connsiteX43-5051" fmla="*/ 495 w 605"/>
              <a:gd name="connsiteY43-5052" fmla="*/ 11 h 763"/>
              <a:gd name="connsiteX44-5053" fmla="*/ 505 w 605"/>
              <a:gd name="connsiteY44-5054" fmla="*/ 16 h 763"/>
              <a:gd name="connsiteX45-5055" fmla="*/ 516 w 605"/>
              <a:gd name="connsiteY45-5056" fmla="*/ 21 h 763"/>
              <a:gd name="connsiteX46-5057" fmla="*/ 526 w 605"/>
              <a:gd name="connsiteY46-5058" fmla="*/ 26 h 763"/>
              <a:gd name="connsiteX47-5059" fmla="*/ 537 w 605"/>
              <a:gd name="connsiteY47-5060" fmla="*/ 32 h 763"/>
              <a:gd name="connsiteX48-5061" fmla="*/ 553 w 605"/>
              <a:gd name="connsiteY48-5062" fmla="*/ 42 h 763"/>
              <a:gd name="connsiteX49-5063" fmla="*/ 563 w 605"/>
              <a:gd name="connsiteY49-5064" fmla="*/ 53 h 763"/>
              <a:gd name="connsiteX50-5065" fmla="*/ 574 w 605"/>
              <a:gd name="connsiteY50-5066" fmla="*/ 58 h 763"/>
              <a:gd name="connsiteX51-5067" fmla="*/ 584 w 605"/>
              <a:gd name="connsiteY51-5068" fmla="*/ 68 h 763"/>
              <a:gd name="connsiteX52-5069" fmla="*/ 595 w 605"/>
              <a:gd name="connsiteY52-5070" fmla="*/ 74 h 763"/>
              <a:gd name="connsiteX53-5071" fmla="*/ 600 w 605"/>
              <a:gd name="connsiteY53-5072" fmla="*/ 79 h 763"/>
              <a:gd name="connsiteX54-5073" fmla="*/ 605 w 605"/>
              <a:gd name="connsiteY54-5074" fmla="*/ 84 h 763"/>
              <a:gd name="connsiteX55-5075" fmla="*/ 605 w 605"/>
              <a:gd name="connsiteY55-5076" fmla="*/ 89 h 763"/>
              <a:gd name="connsiteX56-5077" fmla="*/ 605 w 605"/>
              <a:gd name="connsiteY56-5078" fmla="*/ 95 h 763"/>
              <a:gd name="connsiteX57-5079" fmla="*/ 605 w 605"/>
              <a:gd name="connsiteY57-5080" fmla="*/ 100 h 763"/>
              <a:gd name="connsiteX58-5081" fmla="*/ 605 w 605"/>
              <a:gd name="connsiteY58-5082" fmla="*/ 105 h 763"/>
              <a:gd name="connsiteX59-5083" fmla="*/ 600 w 605"/>
              <a:gd name="connsiteY59-5084" fmla="*/ 110 h 763"/>
              <a:gd name="connsiteX60-5085" fmla="*/ 590 w 605"/>
              <a:gd name="connsiteY60-5086" fmla="*/ 116 h 763"/>
              <a:gd name="connsiteX61-5087" fmla="*/ 590 w 605"/>
              <a:gd name="connsiteY61-5088" fmla="*/ 121 h 763"/>
              <a:gd name="connsiteX62-5089" fmla="*/ 590 w 605"/>
              <a:gd name="connsiteY62-5090" fmla="*/ 121 h 763"/>
              <a:gd name="connsiteX63-5091" fmla="*/ 584 w 605"/>
              <a:gd name="connsiteY63-5092" fmla="*/ 126 h 763"/>
              <a:gd name="connsiteX64-5093" fmla="*/ 584 w 605"/>
              <a:gd name="connsiteY64-5094" fmla="*/ 132 h 763"/>
              <a:gd name="connsiteX65-5095" fmla="*/ 579 w 605"/>
              <a:gd name="connsiteY65-5096" fmla="*/ 142 h 763"/>
              <a:gd name="connsiteX66-5097" fmla="*/ 579 w 605"/>
              <a:gd name="connsiteY66-5098" fmla="*/ 147 h 763"/>
              <a:gd name="connsiteX67-5099" fmla="*/ 579 w 605"/>
              <a:gd name="connsiteY67-5100" fmla="*/ 158 h 763"/>
              <a:gd name="connsiteX68-5101" fmla="*/ 574 w 605"/>
              <a:gd name="connsiteY68-5102" fmla="*/ 168 h 763"/>
              <a:gd name="connsiteX69-5103" fmla="*/ 574 w 605"/>
              <a:gd name="connsiteY69-5104" fmla="*/ 179 h 763"/>
              <a:gd name="connsiteX70-5105" fmla="*/ 574 w 605"/>
              <a:gd name="connsiteY70-5106" fmla="*/ 189 h 763"/>
              <a:gd name="connsiteX71-5107" fmla="*/ 569 w 605"/>
              <a:gd name="connsiteY71-5108" fmla="*/ 205 h 763"/>
              <a:gd name="connsiteX72-5109" fmla="*/ 569 w 605"/>
              <a:gd name="connsiteY72-5110" fmla="*/ 221 h 763"/>
              <a:gd name="connsiteX73-5111" fmla="*/ 569 w 605"/>
              <a:gd name="connsiteY73-5112" fmla="*/ 237 h 763"/>
              <a:gd name="connsiteX74-5113" fmla="*/ 563 w 605"/>
              <a:gd name="connsiteY74-5114" fmla="*/ 252 h 763"/>
              <a:gd name="connsiteX75-5115" fmla="*/ 563 w 605"/>
              <a:gd name="connsiteY75-5116" fmla="*/ 268 h 763"/>
              <a:gd name="connsiteX76-5117" fmla="*/ 563 w 605"/>
              <a:gd name="connsiteY76-5118" fmla="*/ 289 h 763"/>
              <a:gd name="connsiteX77-5119" fmla="*/ 558 w 605"/>
              <a:gd name="connsiteY77-5120" fmla="*/ 331 h 763"/>
              <a:gd name="connsiteX78-5121" fmla="*/ 553 w 605"/>
              <a:gd name="connsiteY78-5122" fmla="*/ 368 h 763"/>
              <a:gd name="connsiteX79-5123" fmla="*/ 553 w 605"/>
              <a:gd name="connsiteY79-5124" fmla="*/ 400 h 763"/>
              <a:gd name="connsiteX80-5125" fmla="*/ 548 w 605"/>
              <a:gd name="connsiteY80-5126" fmla="*/ 431 h 763"/>
              <a:gd name="connsiteX81-5127" fmla="*/ 542 w 605"/>
              <a:gd name="connsiteY81-5128" fmla="*/ 463 h 763"/>
              <a:gd name="connsiteX82-5129" fmla="*/ 542 w 605"/>
              <a:gd name="connsiteY82-5130" fmla="*/ 489 h 763"/>
              <a:gd name="connsiteX83-5131" fmla="*/ 537 w 605"/>
              <a:gd name="connsiteY83-5132" fmla="*/ 510 h 763"/>
              <a:gd name="connsiteX84-5133" fmla="*/ 532 w 605"/>
              <a:gd name="connsiteY84-5134" fmla="*/ 531 h 763"/>
              <a:gd name="connsiteX85-5135" fmla="*/ 526 w 605"/>
              <a:gd name="connsiteY85-5136" fmla="*/ 568 h 763"/>
              <a:gd name="connsiteX86-5137" fmla="*/ 516 w 605"/>
              <a:gd name="connsiteY86-5138" fmla="*/ 605 h 763"/>
              <a:gd name="connsiteX87-5139" fmla="*/ 511 w 605"/>
              <a:gd name="connsiteY87-5140" fmla="*/ 636 h 763"/>
              <a:gd name="connsiteX88-5141" fmla="*/ 500 w 605"/>
              <a:gd name="connsiteY88-5142" fmla="*/ 663 h 763"/>
              <a:gd name="connsiteX89-5143" fmla="*/ 495 w 605"/>
              <a:gd name="connsiteY89-5144" fmla="*/ 689 h 763"/>
              <a:gd name="connsiteX90-5145" fmla="*/ 490 w 605"/>
              <a:gd name="connsiteY90-5146" fmla="*/ 700 h 763"/>
              <a:gd name="connsiteX91-5147" fmla="*/ 484 w 605"/>
              <a:gd name="connsiteY91-5148" fmla="*/ 710 h 763"/>
              <a:gd name="connsiteX92-5149" fmla="*/ 484 w 605"/>
              <a:gd name="connsiteY92-5150" fmla="*/ 721 h 763"/>
              <a:gd name="connsiteX93-5151" fmla="*/ 479 w 605"/>
              <a:gd name="connsiteY93-5152" fmla="*/ 726 h 763"/>
              <a:gd name="connsiteX94-5153" fmla="*/ 474 w 605"/>
              <a:gd name="connsiteY94-5154" fmla="*/ 736 h 763"/>
              <a:gd name="connsiteX95-5155" fmla="*/ 474 w 605"/>
              <a:gd name="connsiteY95-5156" fmla="*/ 742 h 763"/>
              <a:gd name="connsiteX96-5157" fmla="*/ 463 w 605"/>
              <a:gd name="connsiteY96-5158" fmla="*/ 747 h 763"/>
              <a:gd name="connsiteX97-5159" fmla="*/ 458 w 605"/>
              <a:gd name="connsiteY97-5160" fmla="*/ 757 h 763"/>
              <a:gd name="connsiteX98-5161" fmla="*/ 453 w 605"/>
              <a:gd name="connsiteY98-5162" fmla="*/ 757 h 763"/>
              <a:gd name="connsiteX99-5163" fmla="*/ 447 w 605"/>
              <a:gd name="connsiteY99-5164" fmla="*/ 763 h 763"/>
              <a:gd name="connsiteX100-5165" fmla="*/ 442 w 605"/>
              <a:gd name="connsiteY100-5166" fmla="*/ 763 h 763"/>
              <a:gd name="connsiteX101-5167" fmla="*/ 442 w 605"/>
              <a:gd name="connsiteY101-5168" fmla="*/ 757 h 763"/>
              <a:gd name="connsiteX102-5169" fmla="*/ 437 w 605"/>
              <a:gd name="connsiteY102-5170" fmla="*/ 757 h 763"/>
              <a:gd name="connsiteX103-5171" fmla="*/ 437 w 605"/>
              <a:gd name="connsiteY103-5172" fmla="*/ 752 h 763"/>
              <a:gd name="connsiteX104-5173" fmla="*/ 437 w 605"/>
              <a:gd name="connsiteY104-5174" fmla="*/ 747 h 763"/>
              <a:gd name="connsiteX105-5175" fmla="*/ 432 w 605"/>
              <a:gd name="connsiteY105-5176" fmla="*/ 742 h 763"/>
              <a:gd name="connsiteX106-5177" fmla="*/ 432 w 605"/>
              <a:gd name="connsiteY106-5178" fmla="*/ 731 h 763"/>
              <a:gd name="connsiteX107-5179" fmla="*/ 432 w 605"/>
              <a:gd name="connsiteY107-5180" fmla="*/ 721 h 763"/>
              <a:gd name="connsiteX108-5181" fmla="*/ 426 w 605"/>
              <a:gd name="connsiteY108-5182" fmla="*/ 705 h 763"/>
              <a:gd name="connsiteX109-5183" fmla="*/ 421 w 605"/>
              <a:gd name="connsiteY109-5184" fmla="*/ 684 h 763"/>
              <a:gd name="connsiteX110-5185" fmla="*/ 416 w 605"/>
              <a:gd name="connsiteY110-5186" fmla="*/ 668 h 763"/>
              <a:gd name="connsiteX111-5187" fmla="*/ 411 w 605"/>
              <a:gd name="connsiteY111-5188" fmla="*/ 652 h 763"/>
              <a:gd name="connsiteX112-5189" fmla="*/ 405 w 605"/>
              <a:gd name="connsiteY112-5190" fmla="*/ 636 h 763"/>
              <a:gd name="connsiteX113-5191" fmla="*/ 395 w 605"/>
              <a:gd name="connsiteY113-5192" fmla="*/ 626 h 763"/>
              <a:gd name="connsiteX114-5193" fmla="*/ 384 w 605"/>
              <a:gd name="connsiteY114-5194" fmla="*/ 615 h 763"/>
              <a:gd name="connsiteX115-5195" fmla="*/ 379 w 605"/>
              <a:gd name="connsiteY115-5196" fmla="*/ 605 h 763"/>
              <a:gd name="connsiteX116-5197" fmla="*/ 390 w 605"/>
              <a:gd name="connsiteY116-5198" fmla="*/ 610 h 763"/>
              <a:gd name="connsiteX117-5199" fmla="*/ 405 w 605"/>
              <a:gd name="connsiteY117-5200" fmla="*/ 610 h 763"/>
              <a:gd name="connsiteX118-5201" fmla="*/ 416 w 605"/>
              <a:gd name="connsiteY118-5202" fmla="*/ 610 h 763"/>
              <a:gd name="connsiteX119-5203" fmla="*/ 426 w 605"/>
              <a:gd name="connsiteY119-5204" fmla="*/ 610 h 763"/>
              <a:gd name="connsiteX120-5205" fmla="*/ 437 w 605"/>
              <a:gd name="connsiteY120-5206" fmla="*/ 605 h 763"/>
              <a:gd name="connsiteX121-5207" fmla="*/ 442 w 605"/>
              <a:gd name="connsiteY121-5208" fmla="*/ 605 h 763"/>
              <a:gd name="connsiteX122-5209" fmla="*/ 447 w 605"/>
              <a:gd name="connsiteY122-5210" fmla="*/ 600 h 763"/>
              <a:gd name="connsiteX123-5211" fmla="*/ 447 w 605"/>
              <a:gd name="connsiteY123-5212" fmla="*/ 600 h 763"/>
              <a:gd name="connsiteX124-5213" fmla="*/ 453 w 605"/>
              <a:gd name="connsiteY124-5214" fmla="*/ 594 h 763"/>
              <a:gd name="connsiteX125-5215" fmla="*/ 453 w 605"/>
              <a:gd name="connsiteY125-5216" fmla="*/ 584 h 763"/>
              <a:gd name="connsiteX126-5217" fmla="*/ 458 w 605"/>
              <a:gd name="connsiteY126-5218" fmla="*/ 573 h 763"/>
              <a:gd name="connsiteX127-5219" fmla="*/ 458 w 605"/>
              <a:gd name="connsiteY127-5220" fmla="*/ 558 h 763"/>
              <a:gd name="connsiteX128-5221" fmla="*/ 463 w 605"/>
              <a:gd name="connsiteY128-5222" fmla="*/ 537 h 763"/>
              <a:gd name="connsiteX129-5223" fmla="*/ 469 w 605"/>
              <a:gd name="connsiteY129-5224" fmla="*/ 516 h 763"/>
              <a:gd name="connsiteX130-5225" fmla="*/ 469 w 605"/>
              <a:gd name="connsiteY130-5226" fmla="*/ 489 h 763"/>
              <a:gd name="connsiteX131-5227" fmla="*/ 474 w 605"/>
              <a:gd name="connsiteY131-5228" fmla="*/ 458 h 763"/>
              <a:gd name="connsiteX132-5229" fmla="*/ 484 w 605"/>
              <a:gd name="connsiteY132-5230" fmla="*/ 395 h 763"/>
              <a:gd name="connsiteX133-5231" fmla="*/ 490 w 605"/>
              <a:gd name="connsiteY133-5232" fmla="*/ 337 h 763"/>
              <a:gd name="connsiteX134-5233" fmla="*/ 495 w 605"/>
              <a:gd name="connsiteY134-5234" fmla="*/ 274 h 763"/>
              <a:gd name="connsiteX135-5235" fmla="*/ 495 w 605"/>
              <a:gd name="connsiteY135-5236" fmla="*/ 221 h 763"/>
              <a:gd name="connsiteX136-5237" fmla="*/ 495 w 605"/>
              <a:gd name="connsiteY136-5238" fmla="*/ 221 h 763"/>
              <a:gd name="connsiteX0-5239" fmla="*/ 495 w 605"/>
              <a:gd name="connsiteY0-5240" fmla="*/ 221 h 763"/>
              <a:gd name="connsiteX1-5241" fmla="*/ 495 w 605"/>
              <a:gd name="connsiteY1-5242" fmla="*/ 195 h 763"/>
              <a:gd name="connsiteX2-5243" fmla="*/ 495 w 605"/>
              <a:gd name="connsiteY2-5244" fmla="*/ 168 h 763"/>
              <a:gd name="connsiteX3-5245" fmla="*/ 495 w 605"/>
              <a:gd name="connsiteY3-5246" fmla="*/ 147 h 763"/>
              <a:gd name="connsiteX4-5247" fmla="*/ 495 w 605"/>
              <a:gd name="connsiteY4-5248" fmla="*/ 132 h 763"/>
              <a:gd name="connsiteX5-5249" fmla="*/ 495 w 605"/>
              <a:gd name="connsiteY5-5250" fmla="*/ 116 h 763"/>
              <a:gd name="connsiteX6-5251" fmla="*/ 495 w 605"/>
              <a:gd name="connsiteY6-5252" fmla="*/ 105 h 763"/>
              <a:gd name="connsiteX7-5253" fmla="*/ 490 w 605"/>
              <a:gd name="connsiteY7-5254" fmla="*/ 95 h 763"/>
              <a:gd name="connsiteX8-5255" fmla="*/ 490 w 605"/>
              <a:gd name="connsiteY8-5256" fmla="*/ 89 h 763"/>
              <a:gd name="connsiteX9-5257" fmla="*/ 490 w 605"/>
              <a:gd name="connsiteY9-5258" fmla="*/ 84 h 763"/>
              <a:gd name="connsiteX10-5259" fmla="*/ 484 w 605"/>
              <a:gd name="connsiteY10-5260" fmla="*/ 84 h 763"/>
              <a:gd name="connsiteX11-5261" fmla="*/ 479 w 605"/>
              <a:gd name="connsiteY11-5262" fmla="*/ 79 h 763"/>
              <a:gd name="connsiteX12-5263" fmla="*/ 469 w 605"/>
              <a:gd name="connsiteY12-5264" fmla="*/ 79 h 763"/>
              <a:gd name="connsiteX13-5265" fmla="*/ 463 w 605"/>
              <a:gd name="connsiteY13-5266" fmla="*/ 74 h 763"/>
              <a:gd name="connsiteX14-5267" fmla="*/ 447 w 605"/>
              <a:gd name="connsiteY14-5268" fmla="*/ 74 h 763"/>
              <a:gd name="connsiteX15-5269" fmla="*/ 437 w 605"/>
              <a:gd name="connsiteY15-5270" fmla="*/ 74 h 763"/>
              <a:gd name="connsiteX16-5271" fmla="*/ 421 w 605"/>
              <a:gd name="connsiteY16-5272" fmla="*/ 79 h 763"/>
              <a:gd name="connsiteX17-5273" fmla="*/ 390 w 605"/>
              <a:gd name="connsiteY17-5274" fmla="*/ 79 h 763"/>
              <a:gd name="connsiteX18-5275" fmla="*/ 353 w 605"/>
              <a:gd name="connsiteY18-5276" fmla="*/ 84 h 763"/>
              <a:gd name="connsiteX19-5277" fmla="*/ 316 w 605"/>
              <a:gd name="connsiteY19-5278" fmla="*/ 89 h 763"/>
              <a:gd name="connsiteX20-5279" fmla="*/ 279 w 605"/>
              <a:gd name="connsiteY20-5280" fmla="*/ 89 h 763"/>
              <a:gd name="connsiteX21-5281" fmla="*/ 237 w 605"/>
              <a:gd name="connsiteY21-5282" fmla="*/ 95 h 763"/>
              <a:gd name="connsiteX22-5283" fmla="*/ 84 w 605"/>
              <a:gd name="connsiteY22-5284" fmla="*/ 116 h 763"/>
              <a:gd name="connsiteX23-5285" fmla="*/ 52 w 605"/>
              <a:gd name="connsiteY23-5286" fmla="*/ 121 h 763"/>
              <a:gd name="connsiteX24-5287" fmla="*/ 26 w 605"/>
              <a:gd name="connsiteY24-5288" fmla="*/ 126 h 763"/>
              <a:gd name="connsiteX25-5289" fmla="*/ 0 w 605"/>
              <a:gd name="connsiteY25-5290" fmla="*/ 126 h 763"/>
              <a:gd name="connsiteX26-5291" fmla="*/ 247 w 605"/>
              <a:gd name="connsiteY26-5292" fmla="*/ 58 h 763"/>
              <a:gd name="connsiteX27-5293" fmla="*/ 305 w 605"/>
              <a:gd name="connsiteY27-5294" fmla="*/ 47 h 763"/>
              <a:gd name="connsiteX28-5295" fmla="*/ 332 w 605"/>
              <a:gd name="connsiteY28-5296" fmla="*/ 42 h 763"/>
              <a:gd name="connsiteX29-5297" fmla="*/ 358 w 605"/>
              <a:gd name="connsiteY29-5298" fmla="*/ 37 h 763"/>
              <a:gd name="connsiteX30-5299" fmla="*/ 384 w 605"/>
              <a:gd name="connsiteY30-5300" fmla="*/ 32 h 763"/>
              <a:gd name="connsiteX31-5301" fmla="*/ 400 w 605"/>
              <a:gd name="connsiteY31-5302" fmla="*/ 32 h 763"/>
              <a:gd name="connsiteX32-5303" fmla="*/ 416 w 605"/>
              <a:gd name="connsiteY32-5304" fmla="*/ 26 h 763"/>
              <a:gd name="connsiteX33-5305" fmla="*/ 432 w 605"/>
              <a:gd name="connsiteY33-5306" fmla="*/ 21 h 763"/>
              <a:gd name="connsiteX34-5307" fmla="*/ 437 w 605"/>
              <a:gd name="connsiteY34-5308" fmla="*/ 21 h 763"/>
              <a:gd name="connsiteX35-5309" fmla="*/ 447 w 605"/>
              <a:gd name="connsiteY35-5310" fmla="*/ 16 h 763"/>
              <a:gd name="connsiteX36-5311" fmla="*/ 453 w 605"/>
              <a:gd name="connsiteY36-5312" fmla="*/ 11 h 763"/>
              <a:gd name="connsiteX37-5313" fmla="*/ 463 w 605"/>
              <a:gd name="connsiteY37-5314" fmla="*/ 5 h 763"/>
              <a:gd name="connsiteX38-5315" fmla="*/ 469 w 605"/>
              <a:gd name="connsiteY38-5316" fmla="*/ 5 h 763"/>
              <a:gd name="connsiteX39-5317" fmla="*/ 479 w 605"/>
              <a:gd name="connsiteY39-5318" fmla="*/ 0 h 763"/>
              <a:gd name="connsiteX40-5319" fmla="*/ 484 w 605"/>
              <a:gd name="connsiteY40-5320" fmla="*/ 5 h 763"/>
              <a:gd name="connsiteX41-5321" fmla="*/ 490 w 605"/>
              <a:gd name="connsiteY41-5322" fmla="*/ 5 h 763"/>
              <a:gd name="connsiteX42-5323" fmla="*/ 495 w 605"/>
              <a:gd name="connsiteY42-5324" fmla="*/ 11 h 763"/>
              <a:gd name="connsiteX43-5325" fmla="*/ 505 w 605"/>
              <a:gd name="connsiteY43-5326" fmla="*/ 16 h 763"/>
              <a:gd name="connsiteX44-5327" fmla="*/ 516 w 605"/>
              <a:gd name="connsiteY44-5328" fmla="*/ 21 h 763"/>
              <a:gd name="connsiteX45-5329" fmla="*/ 526 w 605"/>
              <a:gd name="connsiteY45-5330" fmla="*/ 26 h 763"/>
              <a:gd name="connsiteX46-5331" fmla="*/ 537 w 605"/>
              <a:gd name="connsiteY46-5332" fmla="*/ 32 h 763"/>
              <a:gd name="connsiteX47-5333" fmla="*/ 553 w 605"/>
              <a:gd name="connsiteY47-5334" fmla="*/ 42 h 763"/>
              <a:gd name="connsiteX48-5335" fmla="*/ 563 w 605"/>
              <a:gd name="connsiteY48-5336" fmla="*/ 53 h 763"/>
              <a:gd name="connsiteX49-5337" fmla="*/ 574 w 605"/>
              <a:gd name="connsiteY49-5338" fmla="*/ 58 h 763"/>
              <a:gd name="connsiteX50-5339" fmla="*/ 584 w 605"/>
              <a:gd name="connsiteY50-5340" fmla="*/ 68 h 763"/>
              <a:gd name="connsiteX51-5341" fmla="*/ 595 w 605"/>
              <a:gd name="connsiteY51-5342" fmla="*/ 74 h 763"/>
              <a:gd name="connsiteX52-5343" fmla="*/ 600 w 605"/>
              <a:gd name="connsiteY52-5344" fmla="*/ 79 h 763"/>
              <a:gd name="connsiteX53-5345" fmla="*/ 605 w 605"/>
              <a:gd name="connsiteY53-5346" fmla="*/ 84 h 763"/>
              <a:gd name="connsiteX54-5347" fmla="*/ 605 w 605"/>
              <a:gd name="connsiteY54-5348" fmla="*/ 89 h 763"/>
              <a:gd name="connsiteX55-5349" fmla="*/ 605 w 605"/>
              <a:gd name="connsiteY55-5350" fmla="*/ 95 h 763"/>
              <a:gd name="connsiteX56-5351" fmla="*/ 605 w 605"/>
              <a:gd name="connsiteY56-5352" fmla="*/ 100 h 763"/>
              <a:gd name="connsiteX57-5353" fmla="*/ 605 w 605"/>
              <a:gd name="connsiteY57-5354" fmla="*/ 105 h 763"/>
              <a:gd name="connsiteX58-5355" fmla="*/ 600 w 605"/>
              <a:gd name="connsiteY58-5356" fmla="*/ 110 h 763"/>
              <a:gd name="connsiteX59-5357" fmla="*/ 590 w 605"/>
              <a:gd name="connsiteY59-5358" fmla="*/ 116 h 763"/>
              <a:gd name="connsiteX60-5359" fmla="*/ 590 w 605"/>
              <a:gd name="connsiteY60-5360" fmla="*/ 121 h 763"/>
              <a:gd name="connsiteX61-5361" fmla="*/ 590 w 605"/>
              <a:gd name="connsiteY61-5362" fmla="*/ 121 h 763"/>
              <a:gd name="connsiteX62-5363" fmla="*/ 584 w 605"/>
              <a:gd name="connsiteY62-5364" fmla="*/ 126 h 763"/>
              <a:gd name="connsiteX63-5365" fmla="*/ 584 w 605"/>
              <a:gd name="connsiteY63-5366" fmla="*/ 132 h 763"/>
              <a:gd name="connsiteX64-5367" fmla="*/ 579 w 605"/>
              <a:gd name="connsiteY64-5368" fmla="*/ 142 h 763"/>
              <a:gd name="connsiteX65-5369" fmla="*/ 579 w 605"/>
              <a:gd name="connsiteY65-5370" fmla="*/ 147 h 763"/>
              <a:gd name="connsiteX66-5371" fmla="*/ 579 w 605"/>
              <a:gd name="connsiteY66-5372" fmla="*/ 158 h 763"/>
              <a:gd name="connsiteX67-5373" fmla="*/ 574 w 605"/>
              <a:gd name="connsiteY67-5374" fmla="*/ 168 h 763"/>
              <a:gd name="connsiteX68-5375" fmla="*/ 574 w 605"/>
              <a:gd name="connsiteY68-5376" fmla="*/ 179 h 763"/>
              <a:gd name="connsiteX69-5377" fmla="*/ 574 w 605"/>
              <a:gd name="connsiteY69-5378" fmla="*/ 189 h 763"/>
              <a:gd name="connsiteX70-5379" fmla="*/ 569 w 605"/>
              <a:gd name="connsiteY70-5380" fmla="*/ 205 h 763"/>
              <a:gd name="connsiteX71-5381" fmla="*/ 569 w 605"/>
              <a:gd name="connsiteY71-5382" fmla="*/ 221 h 763"/>
              <a:gd name="connsiteX72-5383" fmla="*/ 569 w 605"/>
              <a:gd name="connsiteY72-5384" fmla="*/ 237 h 763"/>
              <a:gd name="connsiteX73-5385" fmla="*/ 563 w 605"/>
              <a:gd name="connsiteY73-5386" fmla="*/ 252 h 763"/>
              <a:gd name="connsiteX74-5387" fmla="*/ 563 w 605"/>
              <a:gd name="connsiteY74-5388" fmla="*/ 268 h 763"/>
              <a:gd name="connsiteX75-5389" fmla="*/ 563 w 605"/>
              <a:gd name="connsiteY75-5390" fmla="*/ 289 h 763"/>
              <a:gd name="connsiteX76-5391" fmla="*/ 558 w 605"/>
              <a:gd name="connsiteY76-5392" fmla="*/ 331 h 763"/>
              <a:gd name="connsiteX77-5393" fmla="*/ 553 w 605"/>
              <a:gd name="connsiteY77-5394" fmla="*/ 368 h 763"/>
              <a:gd name="connsiteX78-5395" fmla="*/ 553 w 605"/>
              <a:gd name="connsiteY78-5396" fmla="*/ 400 h 763"/>
              <a:gd name="connsiteX79-5397" fmla="*/ 548 w 605"/>
              <a:gd name="connsiteY79-5398" fmla="*/ 431 h 763"/>
              <a:gd name="connsiteX80-5399" fmla="*/ 542 w 605"/>
              <a:gd name="connsiteY80-5400" fmla="*/ 463 h 763"/>
              <a:gd name="connsiteX81-5401" fmla="*/ 542 w 605"/>
              <a:gd name="connsiteY81-5402" fmla="*/ 489 h 763"/>
              <a:gd name="connsiteX82-5403" fmla="*/ 537 w 605"/>
              <a:gd name="connsiteY82-5404" fmla="*/ 510 h 763"/>
              <a:gd name="connsiteX83-5405" fmla="*/ 532 w 605"/>
              <a:gd name="connsiteY83-5406" fmla="*/ 531 h 763"/>
              <a:gd name="connsiteX84-5407" fmla="*/ 526 w 605"/>
              <a:gd name="connsiteY84-5408" fmla="*/ 568 h 763"/>
              <a:gd name="connsiteX85-5409" fmla="*/ 516 w 605"/>
              <a:gd name="connsiteY85-5410" fmla="*/ 605 h 763"/>
              <a:gd name="connsiteX86-5411" fmla="*/ 511 w 605"/>
              <a:gd name="connsiteY86-5412" fmla="*/ 636 h 763"/>
              <a:gd name="connsiteX87-5413" fmla="*/ 500 w 605"/>
              <a:gd name="connsiteY87-5414" fmla="*/ 663 h 763"/>
              <a:gd name="connsiteX88-5415" fmla="*/ 495 w 605"/>
              <a:gd name="connsiteY88-5416" fmla="*/ 689 h 763"/>
              <a:gd name="connsiteX89-5417" fmla="*/ 490 w 605"/>
              <a:gd name="connsiteY89-5418" fmla="*/ 700 h 763"/>
              <a:gd name="connsiteX90-5419" fmla="*/ 484 w 605"/>
              <a:gd name="connsiteY90-5420" fmla="*/ 710 h 763"/>
              <a:gd name="connsiteX91-5421" fmla="*/ 484 w 605"/>
              <a:gd name="connsiteY91-5422" fmla="*/ 721 h 763"/>
              <a:gd name="connsiteX92-5423" fmla="*/ 479 w 605"/>
              <a:gd name="connsiteY92-5424" fmla="*/ 726 h 763"/>
              <a:gd name="connsiteX93-5425" fmla="*/ 474 w 605"/>
              <a:gd name="connsiteY93-5426" fmla="*/ 736 h 763"/>
              <a:gd name="connsiteX94-5427" fmla="*/ 474 w 605"/>
              <a:gd name="connsiteY94-5428" fmla="*/ 742 h 763"/>
              <a:gd name="connsiteX95-5429" fmla="*/ 463 w 605"/>
              <a:gd name="connsiteY95-5430" fmla="*/ 747 h 763"/>
              <a:gd name="connsiteX96-5431" fmla="*/ 458 w 605"/>
              <a:gd name="connsiteY96-5432" fmla="*/ 757 h 763"/>
              <a:gd name="connsiteX97-5433" fmla="*/ 453 w 605"/>
              <a:gd name="connsiteY97-5434" fmla="*/ 757 h 763"/>
              <a:gd name="connsiteX98-5435" fmla="*/ 447 w 605"/>
              <a:gd name="connsiteY98-5436" fmla="*/ 763 h 763"/>
              <a:gd name="connsiteX99-5437" fmla="*/ 442 w 605"/>
              <a:gd name="connsiteY99-5438" fmla="*/ 763 h 763"/>
              <a:gd name="connsiteX100-5439" fmla="*/ 442 w 605"/>
              <a:gd name="connsiteY100-5440" fmla="*/ 757 h 763"/>
              <a:gd name="connsiteX101-5441" fmla="*/ 437 w 605"/>
              <a:gd name="connsiteY101-5442" fmla="*/ 757 h 763"/>
              <a:gd name="connsiteX102-5443" fmla="*/ 437 w 605"/>
              <a:gd name="connsiteY102-5444" fmla="*/ 752 h 763"/>
              <a:gd name="connsiteX103-5445" fmla="*/ 437 w 605"/>
              <a:gd name="connsiteY103-5446" fmla="*/ 747 h 763"/>
              <a:gd name="connsiteX104-5447" fmla="*/ 432 w 605"/>
              <a:gd name="connsiteY104-5448" fmla="*/ 742 h 763"/>
              <a:gd name="connsiteX105-5449" fmla="*/ 432 w 605"/>
              <a:gd name="connsiteY105-5450" fmla="*/ 731 h 763"/>
              <a:gd name="connsiteX106-5451" fmla="*/ 432 w 605"/>
              <a:gd name="connsiteY106-5452" fmla="*/ 721 h 763"/>
              <a:gd name="connsiteX107-5453" fmla="*/ 426 w 605"/>
              <a:gd name="connsiteY107-5454" fmla="*/ 705 h 763"/>
              <a:gd name="connsiteX108-5455" fmla="*/ 421 w 605"/>
              <a:gd name="connsiteY108-5456" fmla="*/ 684 h 763"/>
              <a:gd name="connsiteX109-5457" fmla="*/ 416 w 605"/>
              <a:gd name="connsiteY109-5458" fmla="*/ 668 h 763"/>
              <a:gd name="connsiteX110-5459" fmla="*/ 411 w 605"/>
              <a:gd name="connsiteY110-5460" fmla="*/ 652 h 763"/>
              <a:gd name="connsiteX111-5461" fmla="*/ 405 w 605"/>
              <a:gd name="connsiteY111-5462" fmla="*/ 636 h 763"/>
              <a:gd name="connsiteX112-5463" fmla="*/ 395 w 605"/>
              <a:gd name="connsiteY112-5464" fmla="*/ 626 h 763"/>
              <a:gd name="connsiteX113-5465" fmla="*/ 384 w 605"/>
              <a:gd name="connsiteY113-5466" fmla="*/ 615 h 763"/>
              <a:gd name="connsiteX114-5467" fmla="*/ 379 w 605"/>
              <a:gd name="connsiteY114-5468" fmla="*/ 605 h 763"/>
              <a:gd name="connsiteX115-5469" fmla="*/ 390 w 605"/>
              <a:gd name="connsiteY115-5470" fmla="*/ 610 h 763"/>
              <a:gd name="connsiteX116-5471" fmla="*/ 405 w 605"/>
              <a:gd name="connsiteY116-5472" fmla="*/ 610 h 763"/>
              <a:gd name="connsiteX117-5473" fmla="*/ 416 w 605"/>
              <a:gd name="connsiteY117-5474" fmla="*/ 610 h 763"/>
              <a:gd name="connsiteX118-5475" fmla="*/ 426 w 605"/>
              <a:gd name="connsiteY118-5476" fmla="*/ 610 h 763"/>
              <a:gd name="connsiteX119-5477" fmla="*/ 437 w 605"/>
              <a:gd name="connsiteY119-5478" fmla="*/ 605 h 763"/>
              <a:gd name="connsiteX120-5479" fmla="*/ 442 w 605"/>
              <a:gd name="connsiteY120-5480" fmla="*/ 605 h 763"/>
              <a:gd name="connsiteX121-5481" fmla="*/ 447 w 605"/>
              <a:gd name="connsiteY121-5482" fmla="*/ 600 h 763"/>
              <a:gd name="connsiteX122-5483" fmla="*/ 447 w 605"/>
              <a:gd name="connsiteY122-5484" fmla="*/ 600 h 763"/>
              <a:gd name="connsiteX123-5485" fmla="*/ 453 w 605"/>
              <a:gd name="connsiteY123-5486" fmla="*/ 594 h 763"/>
              <a:gd name="connsiteX124-5487" fmla="*/ 453 w 605"/>
              <a:gd name="connsiteY124-5488" fmla="*/ 584 h 763"/>
              <a:gd name="connsiteX125-5489" fmla="*/ 458 w 605"/>
              <a:gd name="connsiteY125-5490" fmla="*/ 573 h 763"/>
              <a:gd name="connsiteX126-5491" fmla="*/ 458 w 605"/>
              <a:gd name="connsiteY126-5492" fmla="*/ 558 h 763"/>
              <a:gd name="connsiteX127-5493" fmla="*/ 463 w 605"/>
              <a:gd name="connsiteY127-5494" fmla="*/ 537 h 763"/>
              <a:gd name="connsiteX128-5495" fmla="*/ 469 w 605"/>
              <a:gd name="connsiteY128-5496" fmla="*/ 516 h 763"/>
              <a:gd name="connsiteX129-5497" fmla="*/ 469 w 605"/>
              <a:gd name="connsiteY129-5498" fmla="*/ 489 h 763"/>
              <a:gd name="connsiteX130-5499" fmla="*/ 474 w 605"/>
              <a:gd name="connsiteY130-5500" fmla="*/ 458 h 763"/>
              <a:gd name="connsiteX131-5501" fmla="*/ 484 w 605"/>
              <a:gd name="connsiteY131-5502" fmla="*/ 395 h 763"/>
              <a:gd name="connsiteX132-5503" fmla="*/ 490 w 605"/>
              <a:gd name="connsiteY132-5504" fmla="*/ 337 h 763"/>
              <a:gd name="connsiteX133-5505" fmla="*/ 495 w 605"/>
              <a:gd name="connsiteY133-5506" fmla="*/ 274 h 763"/>
              <a:gd name="connsiteX134-5507" fmla="*/ 495 w 605"/>
              <a:gd name="connsiteY134-5508" fmla="*/ 221 h 763"/>
              <a:gd name="connsiteX135-5509" fmla="*/ 495 w 605"/>
              <a:gd name="connsiteY135-5510" fmla="*/ 221 h 763"/>
              <a:gd name="connsiteX0-5511" fmla="*/ 495 w 605"/>
              <a:gd name="connsiteY0-5512" fmla="*/ 221 h 763"/>
              <a:gd name="connsiteX1-5513" fmla="*/ 495 w 605"/>
              <a:gd name="connsiteY1-5514" fmla="*/ 195 h 763"/>
              <a:gd name="connsiteX2-5515" fmla="*/ 495 w 605"/>
              <a:gd name="connsiteY2-5516" fmla="*/ 168 h 763"/>
              <a:gd name="connsiteX3-5517" fmla="*/ 495 w 605"/>
              <a:gd name="connsiteY3-5518" fmla="*/ 147 h 763"/>
              <a:gd name="connsiteX4-5519" fmla="*/ 495 w 605"/>
              <a:gd name="connsiteY4-5520" fmla="*/ 132 h 763"/>
              <a:gd name="connsiteX5-5521" fmla="*/ 495 w 605"/>
              <a:gd name="connsiteY5-5522" fmla="*/ 116 h 763"/>
              <a:gd name="connsiteX6-5523" fmla="*/ 495 w 605"/>
              <a:gd name="connsiteY6-5524" fmla="*/ 105 h 763"/>
              <a:gd name="connsiteX7-5525" fmla="*/ 490 w 605"/>
              <a:gd name="connsiteY7-5526" fmla="*/ 95 h 763"/>
              <a:gd name="connsiteX8-5527" fmla="*/ 490 w 605"/>
              <a:gd name="connsiteY8-5528" fmla="*/ 89 h 763"/>
              <a:gd name="connsiteX9-5529" fmla="*/ 490 w 605"/>
              <a:gd name="connsiteY9-5530" fmla="*/ 84 h 763"/>
              <a:gd name="connsiteX10-5531" fmla="*/ 484 w 605"/>
              <a:gd name="connsiteY10-5532" fmla="*/ 84 h 763"/>
              <a:gd name="connsiteX11-5533" fmla="*/ 479 w 605"/>
              <a:gd name="connsiteY11-5534" fmla="*/ 79 h 763"/>
              <a:gd name="connsiteX12-5535" fmla="*/ 469 w 605"/>
              <a:gd name="connsiteY12-5536" fmla="*/ 79 h 763"/>
              <a:gd name="connsiteX13-5537" fmla="*/ 463 w 605"/>
              <a:gd name="connsiteY13-5538" fmla="*/ 74 h 763"/>
              <a:gd name="connsiteX14-5539" fmla="*/ 447 w 605"/>
              <a:gd name="connsiteY14-5540" fmla="*/ 74 h 763"/>
              <a:gd name="connsiteX15-5541" fmla="*/ 437 w 605"/>
              <a:gd name="connsiteY15-5542" fmla="*/ 74 h 763"/>
              <a:gd name="connsiteX16-5543" fmla="*/ 421 w 605"/>
              <a:gd name="connsiteY16-5544" fmla="*/ 79 h 763"/>
              <a:gd name="connsiteX17-5545" fmla="*/ 390 w 605"/>
              <a:gd name="connsiteY17-5546" fmla="*/ 79 h 763"/>
              <a:gd name="connsiteX18-5547" fmla="*/ 353 w 605"/>
              <a:gd name="connsiteY18-5548" fmla="*/ 84 h 763"/>
              <a:gd name="connsiteX19-5549" fmla="*/ 316 w 605"/>
              <a:gd name="connsiteY19-5550" fmla="*/ 89 h 763"/>
              <a:gd name="connsiteX20-5551" fmla="*/ 279 w 605"/>
              <a:gd name="connsiteY20-5552" fmla="*/ 89 h 763"/>
              <a:gd name="connsiteX21-5553" fmla="*/ 237 w 605"/>
              <a:gd name="connsiteY21-5554" fmla="*/ 95 h 763"/>
              <a:gd name="connsiteX22-5555" fmla="*/ 52 w 605"/>
              <a:gd name="connsiteY22-5556" fmla="*/ 121 h 763"/>
              <a:gd name="connsiteX23-5557" fmla="*/ 26 w 605"/>
              <a:gd name="connsiteY23-5558" fmla="*/ 126 h 763"/>
              <a:gd name="connsiteX24-5559" fmla="*/ 0 w 605"/>
              <a:gd name="connsiteY24-5560" fmla="*/ 126 h 763"/>
              <a:gd name="connsiteX25-5561" fmla="*/ 247 w 605"/>
              <a:gd name="connsiteY25-5562" fmla="*/ 58 h 763"/>
              <a:gd name="connsiteX26-5563" fmla="*/ 305 w 605"/>
              <a:gd name="connsiteY26-5564" fmla="*/ 47 h 763"/>
              <a:gd name="connsiteX27-5565" fmla="*/ 332 w 605"/>
              <a:gd name="connsiteY27-5566" fmla="*/ 42 h 763"/>
              <a:gd name="connsiteX28-5567" fmla="*/ 358 w 605"/>
              <a:gd name="connsiteY28-5568" fmla="*/ 37 h 763"/>
              <a:gd name="connsiteX29-5569" fmla="*/ 384 w 605"/>
              <a:gd name="connsiteY29-5570" fmla="*/ 32 h 763"/>
              <a:gd name="connsiteX30-5571" fmla="*/ 400 w 605"/>
              <a:gd name="connsiteY30-5572" fmla="*/ 32 h 763"/>
              <a:gd name="connsiteX31-5573" fmla="*/ 416 w 605"/>
              <a:gd name="connsiteY31-5574" fmla="*/ 26 h 763"/>
              <a:gd name="connsiteX32-5575" fmla="*/ 432 w 605"/>
              <a:gd name="connsiteY32-5576" fmla="*/ 21 h 763"/>
              <a:gd name="connsiteX33-5577" fmla="*/ 437 w 605"/>
              <a:gd name="connsiteY33-5578" fmla="*/ 21 h 763"/>
              <a:gd name="connsiteX34-5579" fmla="*/ 447 w 605"/>
              <a:gd name="connsiteY34-5580" fmla="*/ 16 h 763"/>
              <a:gd name="connsiteX35-5581" fmla="*/ 453 w 605"/>
              <a:gd name="connsiteY35-5582" fmla="*/ 11 h 763"/>
              <a:gd name="connsiteX36-5583" fmla="*/ 463 w 605"/>
              <a:gd name="connsiteY36-5584" fmla="*/ 5 h 763"/>
              <a:gd name="connsiteX37-5585" fmla="*/ 469 w 605"/>
              <a:gd name="connsiteY37-5586" fmla="*/ 5 h 763"/>
              <a:gd name="connsiteX38-5587" fmla="*/ 479 w 605"/>
              <a:gd name="connsiteY38-5588" fmla="*/ 0 h 763"/>
              <a:gd name="connsiteX39-5589" fmla="*/ 484 w 605"/>
              <a:gd name="connsiteY39-5590" fmla="*/ 5 h 763"/>
              <a:gd name="connsiteX40-5591" fmla="*/ 490 w 605"/>
              <a:gd name="connsiteY40-5592" fmla="*/ 5 h 763"/>
              <a:gd name="connsiteX41-5593" fmla="*/ 495 w 605"/>
              <a:gd name="connsiteY41-5594" fmla="*/ 11 h 763"/>
              <a:gd name="connsiteX42-5595" fmla="*/ 505 w 605"/>
              <a:gd name="connsiteY42-5596" fmla="*/ 16 h 763"/>
              <a:gd name="connsiteX43-5597" fmla="*/ 516 w 605"/>
              <a:gd name="connsiteY43-5598" fmla="*/ 21 h 763"/>
              <a:gd name="connsiteX44-5599" fmla="*/ 526 w 605"/>
              <a:gd name="connsiteY44-5600" fmla="*/ 26 h 763"/>
              <a:gd name="connsiteX45-5601" fmla="*/ 537 w 605"/>
              <a:gd name="connsiteY45-5602" fmla="*/ 32 h 763"/>
              <a:gd name="connsiteX46-5603" fmla="*/ 553 w 605"/>
              <a:gd name="connsiteY46-5604" fmla="*/ 42 h 763"/>
              <a:gd name="connsiteX47-5605" fmla="*/ 563 w 605"/>
              <a:gd name="connsiteY47-5606" fmla="*/ 53 h 763"/>
              <a:gd name="connsiteX48-5607" fmla="*/ 574 w 605"/>
              <a:gd name="connsiteY48-5608" fmla="*/ 58 h 763"/>
              <a:gd name="connsiteX49-5609" fmla="*/ 584 w 605"/>
              <a:gd name="connsiteY49-5610" fmla="*/ 68 h 763"/>
              <a:gd name="connsiteX50-5611" fmla="*/ 595 w 605"/>
              <a:gd name="connsiteY50-5612" fmla="*/ 74 h 763"/>
              <a:gd name="connsiteX51-5613" fmla="*/ 600 w 605"/>
              <a:gd name="connsiteY51-5614" fmla="*/ 79 h 763"/>
              <a:gd name="connsiteX52-5615" fmla="*/ 605 w 605"/>
              <a:gd name="connsiteY52-5616" fmla="*/ 84 h 763"/>
              <a:gd name="connsiteX53-5617" fmla="*/ 605 w 605"/>
              <a:gd name="connsiteY53-5618" fmla="*/ 89 h 763"/>
              <a:gd name="connsiteX54-5619" fmla="*/ 605 w 605"/>
              <a:gd name="connsiteY54-5620" fmla="*/ 95 h 763"/>
              <a:gd name="connsiteX55-5621" fmla="*/ 605 w 605"/>
              <a:gd name="connsiteY55-5622" fmla="*/ 100 h 763"/>
              <a:gd name="connsiteX56-5623" fmla="*/ 605 w 605"/>
              <a:gd name="connsiteY56-5624" fmla="*/ 105 h 763"/>
              <a:gd name="connsiteX57-5625" fmla="*/ 600 w 605"/>
              <a:gd name="connsiteY57-5626" fmla="*/ 110 h 763"/>
              <a:gd name="connsiteX58-5627" fmla="*/ 590 w 605"/>
              <a:gd name="connsiteY58-5628" fmla="*/ 116 h 763"/>
              <a:gd name="connsiteX59-5629" fmla="*/ 590 w 605"/>
              <a:gd name="connsiteY59-5630" fmla="*/ 121 h 763"/>
              <a:gd name="connsiteX60-5631" fmla="*/ 590 w 605"/>
              <a:gd name="connsiteY60-5632" fmla="*/ 121 h 763"/>
              <a:gd name="connsiteX61-5633" fmla="*/ 584 w 605"/>
              <a:gd name="connsiteY61-5634" fmla="*/ 126 h 763"/>
              <a:gd name="connsiteX62-5635" fmla="*/ 584 w 605"/>
              <a:gd name="connsiteY62-5636" fmla="*/ 132 h 763"/>
              <a:gd name="connsiteX63-5637" fmla="*/ 579 w 605"/>
              <a:gd name="connsiteY63-5638" fmla="*/ 142 h 763"/>
              <a:gd name="connsiteX64-5639" fmla="*/ 579 w 605"/>
              <a:gd name="connsiteY64-5640" fmla="*/ 147 h 763"/>
              <a:gd name="connsiteX65-5641" fmla="*/ 579 w 605"/>
              <a:gd name="connsiteY65-5642" fmla="*/ 158 h 763"/>
              <a:gd name="connsiteX66-5643" fmla="*/ 574 w 605"/>
              <a:gd name="connsiteY66-5644" fmla="*/ 168 h 763"/>
              <a:gd name="connsiteX67-5645" fmla="*/ 574 w 605"/>
              <a:gd name="connsiteY67-5646" fmla="*/ 179 h 763"/>
              <a:gd name="connsiteX68-5647" fmla="*/ 574 w 605"/>
              <a:gd name="connsiteY68-5648" fmla="*/ 189 h 763"/>
              <a:gd name="connsiteX69-5649" fmla="*/ 569 w 605"/>
              <a:gd name="connsiteY69-5650" fmla="*/ 205 h 763"/>
              <a:gd name="connsiteX70-5651" fmla="*/ 569 w 605"/>
              <a:gd name="connsiteY70-5652" fmla="*/ 221 h 763"/>
              <a:gd name="connsiteX71-5653" fmla="*/ 569 w 605"/>
              <a:gd name="connsiteY71-5654" fmla="*/ 237 h 763"/>
              <a:gd name="connsiteX72-5655" fmla="*/ 563 w 605"/>
              <a:gd name="connsiteY72-5656" fmla="*/ 252 h 763"/>
              <a:gd name="connsiteX73-5657" fmla="*/ 563 w 605"/>
              <a:gd name="connsiteY73-5658" fmla="*/ 268 h 763"/>
              <a:gd name="connsiteX74-5659" fmla="*/ 563 w 605"/>
              <a:gd name="connsiteY74-5660" fmla="*/ 289 h 763"/>
              <a:gd name="connsiteX75-5661" fmla="*/ 558 w 605"/>
              <a:gd name="connsiteY75-5662" fmla="*/ 331 h 763"/>
              <a:gd name="connsiteX76-5663" fmla="*/ 553 w 605"/>
              <a:gd name="connsiteY76-5664" fmla="*/ 368 h 763"/>
              <a:gd name="connsiteX77-5665" fmla="*/ 553 w 605"/>
              <a:gd name="connsiteY77-5666" fmla="*/ 400 h 763"/>
              <a:gd name="connsiteX78-5667" fmla="*/ 548 w 605"/>
              <a:gd name="connsiteY78-5668" fmla="*/ 431 h 763"/>
              <a:gd name="connsiteX79-5669" fmla="*/ 542 w 605"/>
              <a:gd name="connsiteY79-5670" fmla="*/ 463 h 763"/>
              <a:gd name="connsiteX80-5671" fmla="*/ 542 w 605"/>
              <a:gd name="connsiteY80-5672" fmla="*/ 489 h 763"/>
              <a:gd name="connsiteX81-5673" fmla="*/ 537 w 605"/>
              <a:gd name="connsiteY81-5674" fmla="*/ 510 h 763"/>
              <a:gd name="connsiteX82-5675" fmla="*/ 532 w 605"/>
              <a:gd name="connsiteY82-5676" fmla="*/ 531 h 763"/>
              <a:gd name="connsiteX83-5677" fmla="*/ 526 w 605"/>
              <a:gd name="connsiteY83-5678" fmla="*/ 568 h 763"/>
              <a:gd name="connsiteX84-5679" fmla="*/ 516 w 605"/>
              <a:gd name="connsiteY84-5680" fmla="*/ 605 h 763"/>
              <a:gd name="connsiteX85-5681" fmla="*/ 511 w 605"/>
              <a:gd name="connsiteY85-5682" fmla="*/ 636 h 763"/>
              <a:gd name="connsiteX86-5683" fmla="*/ 500 w 605"/>
              <a:gd name="connsiteY86-5684" fmla="*/ 663 h 763"/>
              <a:gd name="connsiteX87-5685" fmla="*/ 495 w 605"/>
              <a:gd name="connsiteY87-5686" fmla="*/ 689 h 763"/>
              <a:gd name="connsiteX88-5687" fmla="*/ 490 w 605"/>
              <a:gd name="connsiteY88-5688" fmla="*/ 700 h 763"/>
              <a:gd name="connsiteX89-5689" fmla="*/ 484 w 605"/>
              <a:gd name="connsiteY89-5690" fmla="*/ 710 h 763"/>
              <a:gd name="connsiteX90-5691" fmla="*/ 484 w 605"/>
              <a:gd name="connsiteY90-5692" fmla="*/ 721 h 763"/>
              <a:gd name="connsiteX91-5693" fmla="*/ 479 w 605"/>
              <a:gd name="connsiteY91-5694" fmla="*/ 726 h 763"/>
              <a:gd name="connsiteX92-5695" fmla="*/ 474 w 605"/>
              <a:gd name="connsiteY92-5696" fmla="*/ 736 h 763"/>
              <a:gd name="connsiteX93-5697" fmla="*/ 474 w 605"/>
              <a:gd name="connsiteY93-5698" fmla="*/ 742 h 763"/>
              <a:gd name="connsiteX94-5699" fmla="*/ 463 w 605"/>
              <a:gd name="connsiteY94-5700" fmla="*/ 747 h 763"/>
              <a:gd name="connsiteX95-5701" fmla="*/ 458 w 605"/>
              <a:gd name="connsiteY95-5702" fmla="*/ 757 h 763"/>
              <a:gd name="connsiteX96-5703" fmla="*/ 453 w 605"/>
              <a:gd name="connsiteY96-5704" fmla="*/ 757 h 763"/>
              <a:gd name="connsiteX97-5705" fmla="*/ 447 w 605"/>
              <a:gd name="connsiteY97-5706" fmla="*/ 763 h 763"/>
              <a:gd name="connsiteX98-5707" fmla="*/ 442 w 605"/>
              <a:gd name="connsiteY98-5708" fmla="*/ 763 h 763"/>
              <a:gd name="connsiteX99-5709" fmla="*/ 442 w 605"/>
              <a:gd name="connsiteY99-5710" fmla="*/ 757 h 763"/>
              <a:gd name="connsiteX100-5711" fmla="*/ 437 w 605"/>
              <a:gd name="connsiteY100-5712" fmla="*/ 757 h 763"/>
              <a:gd name="connsiteX101-5713" fmla="*/ 437 w 605"/>
              <a:gd name="connsiteY101-5714" fmla="*/ 752 h 763"/>
              <a:gd name="connsiteX102-5715" fmla="*/ 437 w 605"/>
              <a:gd name="connsiteY102-5716" fmla="*/ 747 h 763"/>
              <a:gd name="connsiteX103-5717" fmla="*/ 432 w 605"/>
              <a:gd name="connsiteY103-5718" fmla="*/ 742 h 763"/>
              <a:gd name="connsiteX104-5719" fmla="*/ 432 w 605"/>
              <a:gd name="connsiteY104-5720" fmla="*/ 731 h 763"/>
              <a:gd name="connsiteX105-5721" fmla="*/ 432 w 605"/>
              <a:gd name="connsiteY105-5722" fmla="*/ 721 h 763"/>
              <a:gd name="connsiteX106-5723" fmla="*/ 426 w 605"/>
              <a:gd name="connsiteY106-5724" fmla="*/ 705 h 763"/>
              <a:gd name="connsiteX107-5725" fmla="*/ 421 w 605"/>
              <a:gd name="connsiteY107-5726" fmla="*/ 684 h 763"/>
              <a:gd name="connsiteX108-5727" fmla="*/ 416 w 605"/>
              <a:gd name="connsiteY108-5728" fmla="*/ 668 h 763"/>
              <a:gd name="connsiteX109-5729" fmla="*/ 411 w 605"/>
              <a:gd name="connsiteY109-5730" fmla="*/ 652 h 763"/>
              <a:gd name="connsiteX110-5731" fmla="*/ 405 w 605"/>
              <a:gd name="connsiteY110-5732" fmla="*/ 636 h 763"/>
              <a:gd name="connsiteX111-5733" fmla="*/ 395 w 605"/>
              <a:gd name="connsiteY111-5734" fmla="*/ 626 h 763"/>
              <a:gd name="connsiteX112-5735" fmla="*/ 384 w 605"/>
              <a:gd name="connsiteY112-5736" fmla="*/ 615 h 763"/>
              <a:gd name="connsiteX113-5737" fmla="*/ 379 w 605"/>
              <a:gd name="connsiteY113-5738" fmla="*/ 605 h 763"/>
              <a:gd name="connsiteX114-5739" fmla="*/ 390 w 605"/>
              <a:gd name="connsiteY114-5740" fmla="*/ 610 h 763"/>
              <a:gd name="connsiteX115-5741" fmla="*/ 405 w 605"/>
              <a:gd name="connsiteY115-5742" fmla="*/ 610 h 763"/>
              <a:gd name="connsiteX116-5743" fmla="*/ 416 w 605"/>
              <a:gd name="connsiteY116-5744" fmla="*/ 610 h 763"/>
              <a:gd name="connsiteX117-5745" fmla="*/ 426 w 605"/>
              <a:gd name="connsiteY117-5746" fmla="*/ 610 h 763"/>
              <a:gd name="connsiteX118-5747" fmla="*/ 437 w 605"/>
              <a:gd name="connsiteY118-5748" fmla="*/ 605 h 763"/>
              <a:gd name="connsiteX119-5749" fmla="*/ 442 w 605"/>
              <a:gd name="connsiteY119-5750" fmla="*/ 605 h 763"/>
              <a:gd name="connsiteX120-5751" fmla="*/ 447 w 605"/>
              <a:gd name="connsiteY120-5752" fmla="*/ 600 h 763"/>
              <a:gd name="connsiteX121-5753" fmla="*/ 447 w 605"/>
              <a:gd name="connsiteY121-5754" fmla="*/ 600 h 763"/>
              <a:gd name="connsiteX122-5755" fmla="*/ 453 w 605"/>
              <a:gd name="connsiteY122-5756" fmla="*/ 594 h 763"/>
              <a:gd name="connsiteX123-5757" fmla="*/ 453 w 605"/>
              <a:gd name="connsiteY123-5758" fmla="*/ 584 h 763"/>
              <a:gd name="connsiteX124-5759" fmla="*/ 458 w 605"/>
              <a:gd name="connsiteY124-5760" fmla="*/ 573 h 763"/>
              <a:gd name="connsiteX125-5761" fmla="*/ 458 w 605"/>
              <a:gd name="connsiteY125-5762" fmla="*/ 558 h 763"/>
              <a:gd name="connsiteX126-5763" fmla="*/ 463 w 605"/>
              <a:gd name="connsiteY126-5764" fmla="*/ 537 h 763"/>
              <a:gd name="connsiteX127-5765" fmla="*/ 469 w 605"/>
              <a:gd name="connsiteY127-5766" fmla="*/ 516 h 763"/>
              <a:gd name="connsiteX128-5767" fmla="*/ 469 w 605"/>
              <a:gd name="connsiteY128-5768" fmla="*/ 489 h 763"/>
              <a:gd name="connsiteX129-5769" fmla="*/ 474 w 605"/>
              <a:gd name="connsiteY129-5770" fmla="*/ 458 h 763"/>
              <a:gd name="connsiteX130-5771" fmla="*/ 484 w 605"/>
              <a:gd name="connsiteY130-5772" fmla="*/ 395 h 763"/>
              <a:gd name="connsiteX131-5773" fmla="*/ 490 w 605"/>
              <a:gd name="connsiteY131-5774" fmla="*/ 337 h 763"/>
              <a:gd name="connsiteX132-5775" fmla="*/ 495 w 605"/>
              <a:gd name="connsiteY132-5776" fmla="*/ 274 h 763"/>
              <a:gd name="connsiteX133-5777" fmla="*/ 495 w 605"/>
              <a:gd name="connsiteY133-5778" fmla="*/ 221 h 763"/>
              <a:gd name="connsiteX134-5779" fmla="*/ 495 w 605"/>
              <a:gd name="connsiteY134-5780" fmla="*/ 221 h 763"/>
              <a:gd name="connsiteX0-5781" fmla="*/ 527 w 637"/>
              <a:gd name="connsiteY0-5782" fmla="*/ 221 h 763"/>
              <a:gd name="connsiteX1-5783" fmla="*/ 527 w 637"/>
              <a:gd name="connsiteY1-5784" fmla="*/ 195 h 763"/>
              <a:gd name="connsiteX2-5785" fmla="*/ 527 w 637"/>
              <a:gd name="connsiteY2-5786" fmla="*/ 168 h 763"/>
              <a:gd name="connsiteX3-5787" fmla="*/ 527 w 637"/>
              <a:gd name="connsiteY3-5788" fmla="*/ 147 h 763"/>
              <a:gd name="connsiteX4-5789" fmla="*/ 527 w 637"/>
              <a:gd name="connsiteY4-5790" fmla="*/ 132 h 763"/>
              <a:gd name="connsiteX5-5791" fmla="*/ 527 w 637"/>
              <a:gd name="connsiteY5-5792" fmla="*/ 116 h 763"/>
              <a:gd name="connsiteX6-5793" fmla="*/ 527 w 637"/>
              <a:gd name="connsiteY6-5794" fmla="*/ 105 h 763"/>
              <a:gd name="connsiteX7-5795" fmla="*/ 522 w 637"/>
              <a:gd name="connsiteY7-5796" fmla="*/ 95 h 763"/>
              <a:gd name="connsiteX8-5797" fmla="*/ 522 w 637"/>
              <a:gd name="connsiteY8-5798" fmla="*/ 89 h 763"/>
              <a:gd name="connsiteX9-5799" fmla="*/ 522 w 637"/>
              <a:gd name="connsiteY9-5800" fmla="*/ 84 h 763"/>
              <a:gd name="connsiteX10-5801" fmla="*/ 516 w 637"/>
              <a:gd name="connsiteY10-5802" fmla="*/ 84 h 763"/>
              <a:gd name="connsiteX11-5803" fmla="*/ 511 w 637"/>
              <a:gd name="connsiteY11-5804" fmla="*/ 79 h 763"/>
              <a:gd name="connsiteX12-5805" fmla="*/ 501 w 637"/>
              <a:gd name="connsiteY12-5806" fmla="*/ 79 h 763"/>
              <a:gd name="connsiteX13-5807" fmla="*/ 495 w 637"/>
              <a:gd name="connsiteY13-5808" fmla="*/ 74 h 763"/>
              <a:gd name="connsiteX14-5809" fmla="*/ 479 w 637"/>
              <a:gd name="connsiteY14-5810" fmla="*/ 74 h 763"/>
              <a:gd name="connsiteX15-5811" fmla="*/ 469 w 637"/>
              <a:gd name="connsiteY15-5812" fmla="*/ 74 h 763"/>
              <a:gd name="connsiteX16-5813" fmla="*/ 453 w 637"/>
              <a:gd name="connsiteY16-5814" fmla="*/ 79 h 763"/>
              <a:gd name="connsiteX17-5815" fmla="*/ 422 w 637"/>
              <a:gd name="connsiteY17-5816" fmla="*/ 79 h 763"/>
              <a:gd name="connsiteX18-5817" fmla="*/ 385 w 637"/>
              <a:gd name="connsiteY18-5818" fmla="*/ 84 h 763"/>
              <a:gd name="connsiteX19-5819" fmla="*/ 348 w 637"/>
              <a:gd name="connsiteY19-5820" fmla="*/ 89 h 763"/>
              <a:gd name="connsiteX20-5821" fmla="*/ 311 w 637"/>
              <a:gd name="connsiteY20-5822" fmla="*/ 89 h 763"/>
              <a:gd name="connsiteX21-5823" fmla="*/ 269 w 637"/>
              <a:gd name="connsiteY21-5824" fmla="*/ 95 h 763"/>
              <a:gd name="connsiteX22-5825" fmla="*/ 84 w 637"/>
              <a:gd name="connsiteY22-5826" fmla="*/ 121 h 763"/>
              <a:gd name="connsiteX23-5827" fmla="*/ 32 w 637"/>
              <a:gd name="connsiteY23-5828" fmla="*/ 126 h 763"/>
              <a:gd name="connsiteX24-5829" fmla="*/ 279 w 637"/>
              <a:gd name="connsiteY24-5830" fmla="*/ 58 h 763"/>
              <a:gd name="connsiteX25-5831" fmla="*/ 337 w 637"/>
              <a:gd name="connsiteY25-5832" fmla="*/ 47 h 763"/>
              <a:gd name="connsiteX26-5833" fmla="*/ 364 w 637"/>
              <a:gd name="connsiteY26-5834" fmla="*/ 42 h 763"/>
              <a:gd name="connsiteX27-5835" fmla="*/ 390 w 637"/>
              <a:gd name="connsiteY27-5836" fmla="*/ 37 h 763"/>
              <a:gd name="connsiteX28-5837" fmla="*/ 416 w 637"/>
              <a:gd name="connsiteY28-5838" fmla="*/ 32 h 763"/>
              <a:gd name="connsiteX29-5839" fmla="*/ 432 w 637"/>
              <a:gd name="connsiteY29-5840" fmla="*/ 32 h 763"/>
              <a:gd name="connsiteX30-5841" fmla="*/ 448 w 637"/>
              <a:gd name="connsiteY30-5842" fmla="*/ 26 h 763"/>
              <a:gd name="connsiteX31-5843" fmla="*/ 464 w 637"/>
              <a:gd name="connsiteY31-5844" fmla="*/ 21 h 763"/>
              <a:gd name="connsiteX32-5845" fmla="*/ 469 w 637"/>
              <a:gd name="connsiteY32-5846" fmla="*/ 21 h 763"/>
              <a:gd name="connsiteX33-5847" fmla="*/ 479 w 637"/>
              <a:gd name="connsiteY33-5848" fmla="*/ 16 h 763"/>
              <a:gd name="connsiteX34-5849" fmla="*/ 485 w 637"/>
              <a:gd name="connsiteY34-5850" fmla="*/ 11 h 763"/>
              <a:gd name="connsiteX35-5851" fmla="*/ 495 w 637"/>
              <a:gd name="connsiteY35-5852" fmla="*/ 5 h 763"/>
              <a:gd name="connsiteX36-5853" fmla="*/ 501 w 637"/>
              <a:gd name="connsiteY36-5854" fmla="*/ 5 h 763"/>
              <a:gd name="connsiteX37-5855" fmla="*/ 511 w 637"/>
              <a:gd name="connsiteY37-5856" fmla="*/ 0 h 763"/>
              <a:gd name="connsiteX38-5857" fmla="*/ 516 w 637"/>
              <a:gd name="connsiteY38-5858" fmla="*/ 5 h 763"/>
              <a:gd name="connsiteX39-5859" fmla="*/ 522 w 637"/>
              <a:gd name="connsiteY39-5860" fmla="*/ 5 h 763"/>
              <a:gd name="connsiteX40-5861" fmla="*/ 527 w 637"/>
              <a:gd name="connsiteY40-5862" fmla="*/ 11 h 763"/>
              <a:gd name="connsiteX41-5863" fmla="*/ 537 w 637"/>
              <a:gd name="connsiteY41-5864" fmla="*/ 16 h 763"/>
              <a:gd name="connsiteX42-5865" fmla="*/ 548 w 637"/>
              <a:gd name="connsiteY42-5866" fmla="*/ 21 h 763"/>
              <a:gd name="connsiteX43-5867" fmla="*/ 558 w 637"/>
              <a:gd name="connsiteY43-5868" fmla="*/ 26 h 763"/>
              <a:gd name="connsiteX44-5869" fmla="*/ 569 w 637"/>
              <a:gd name="connsiteY44-5870" fmla="*/ 32 h 763"/>
              <a:gd name="connsiteX45-5871" fmla="*/ 585 w 637"/>
              <a:gd name="connsiteY45-5872" fmla="*/ 42 h 763"/>
              <a:gd name="connsiteX46-5873" fmla="*/ 595 w 637"/>
              <a:gd name="connsiteY46-5874" fmla="*/ 53 h 763"/>
              <a:gd name="connsiteX47-5875" fmla="*/ 606 w 637"/>
              <a:gd name="connsiteY47-5876" fmla="*/ 58 h 763"/>
              <a:gd name="connsiteX48-5877" fmla="*/ 616 w 637"/>
              <a:gd name="connsiteY48-5878" fmla="*/ 68 h 763"/>
              <a:gd name="connsiteX49-5879" fmla="*/ 627 w 637"/>
              <a:gd name="connsiteY49-5880" fmla="*/ 74 h 763"/>
              <a:gd name="connsiteX50-5881" fmla="*/ 632 w 637"/>
              <a:gd name="connsiteY50-5882" fmla="*/ 79 h 763"/>
              <a:gd name="connsiteX51-5883" fmla="*/ 637 w 637"/>
              <a:gd name="connsiteY51-5884" fmla="*/ 84 h 763"/>
              <a:gd name="connsiteX52-5885" fmla="*/ 637 w 637"/>
              <a:gd name="connsiteY52-5886" fmla="*/ 89 h 763"/>
              <a:gd name="connsiteX53-5887" fmla="*/ 637 w 637"/>
              <a:gd name="connsiteY53-5888" fmla="*/ 95 h 763"/>
              <a:gd name="connsiteX54-5889" fmla="*/ 637 w 637"/>
              <a:gd name="connsiteY54-5890" fmla="*/ 100 h 763"/>
              <a:gd name="connsiteX55-5891" fmla="*/ 637 w 637"/>
              <a:gd name="connsiteY55-5892" fmla="*/ 105 h 763"/>
              <a:gd name="connsiteX56-5893" fmla="*/ 632 w 637"/>
              <a:gd name="connsiteY56-5894" fmla="*/ 110 h 763"/>
              <a:gd name="connsiteX57-5895" fmla="*/ 622 w 637"/>
              <a:gd name="connsiteY57-5896" fmla="*/ 116 h 763"/>
              <a:gd name="connsiteX58-5897" fmla="*/ 622 w 637"/>
              <a:gd name="connsiteY58-5898" fmla="*/ 121 h 763"/>
              <a:gd name="connsiteX59-5899" fmla="*/ 622 w 637"/>
              <a:gd name="connsiteY59-5900" fmla="*/ 121 h 763"/>
              <a:gd name="connsiteX60-5901" fmla="*/ 616 w 637"/>
              <a:gd name="connsiteY60-5902" fmla="*/ 126 h 763"/>
              <a:gd name="connsiteX61-5903" fmla="*/ 616 w 637"/>
              <a:gd name="connsiteY61-5904" fmla="*/ 132 h 763"/>
              <a:gd name="connsiteX62-5905" fmla="*/ 611 w 637"/>
              <a:gd name="connsiteY62-5906" fmla="*/ 142 h 763"/>
              <a:gd name="connsiteX63-5907" fmla="*/ 611 w 637"/>
              <a:gd name="connsiteY63-5908" fmla="*/ 147 h 763"/>
              <a:gd name="connsiteX64-5909" fmla="*/ 611 w 637"/>
              <a:gd name="connsiteY64-5910" fmla="*/ 158 h 763"/>
              <a:gd name="connsiteX65-5911" fmla="*/ 606 w 637"/>
              <a:gd name="connsiteY65-5912" fmla="*/ 168 h 763"/>
              <a:gd name="connsiteX66-5913" fmla="*/ 606 w 637"/>
              <a:gd name="connsiteY66-5914" fmla="*/ 179 h 763"/>
              <a:gd name="connsiteX67-5915" fmla="*/ 606 w 637"/>
              <a:gd name="connsiteY67-5916" fmla="*/ 189 h 763"/>
              <a:gd name="connsiteX68-5917" fmla="*/ 601 w 637"/>
              <a:gd name="connsiteY68-5918" fmla="*/ 205 h 763"/>
              <a:gd name="connsiteX69-5919" fmla="*/ 601 w 637"/>
              <a:gd name="connsiteY69-5920" fmla="*/ 221 h 763"/>
              <a:gd name="connsiteX70-5921" fmla="*/ 601 w 637"/>
              <a:gd name="connsiteY70-5922" fmla="*/ 237 h 763"/>
              <a:gd name="connsiteX71-5923" fmla="*/ 595 w 637"/>
              <a:gd name="connsiteY71-5924" fmla="*/ 252 h 763"/>
              <a:gd name="connsiteX72-5925" fmla="*/ 595 w 637"/>
              <a:gd name="connsiteY72-5926" fmla="*/ 268 h 763"/>
              <a:gd name="connsiteX73-5927" fmla="*/ 595 w 637"/>
              <a:gd name="connsiteY73-5928" fmla="*/ 289 h 763"/>
              <a:gd name="connsiteX74-5929" fmla="*/ 590 w 637"/>
              <a:gd name="connsiteY74-5930" fmla="*/ 331 h 763"/>
              <a:gd name="connsiteX75-5931" fmla="*/ 585 w 637"/>
              <a:gd name="connsiteY75-5932" fmla="*/ 368 h 763"/>
              <a:gd name="connsiteX76-5933" fmla="*/ 585 w 637"/>
              <a:gd name="connsiteY76-5934" fmla="*/ 400 h 763"/>
              <a:gd name="connsiteX77-5935" fmla="*/ 580 w 637"/>
              <a:gd name="connsiteY77-5936" fmla="*/ 431 h 763"/>
              <a:gd name="connsiteX78-5937" fmla="*/ 574 w 637"/>
              <a:gd name="connsiteY78-5938" fmla="*/ 463 h 763"/>
              <a:gd name="connsiteX79-5939" fmla="*/ 574 w 637"/>
              <a:gd name="connsiteY79-5940" fmla="*/ 489 h 763"/>
              <a:gd name="connsiteX80-5941" fmla="*/ 569 w 637"/>
              <a:gd name="connsiteY80-5942" fmla="*/ 510 h 763"/>
              <a:gd name="connsiteX81-5943" fmla="*/ 564 w 637"/>
              <a:gd name="connsiteY81-5944" fmla="*/ 531 h 763"/>
              <a:gd name="connsiteX82-5945" fmla="*/ 558 w 637"/>
              <a:gd name="connsiteY82-5946" fmla="*/ 568 h 763"/>
              <a:gd name="connsiteX83-5947" fmla="*/ 548 w 637"/>
              <a:gd name="connsiteY83-5948" fmla="*/ 605 h 763"/>
              <a:gd name="connsiteX84-5949" fmla="*/ 543 w 637"/>
              <a:gd name="connsiteY84-5950" fmla="*/ 636 h 763"/>
              <a:gd name="connsiteX85-5951" fmla="*/ 532 w 637"/>
              <a:gd name="connsiteY85-5952" fmla="*/ 663 h 763"/>
              <a:gd name="connsiteX86-5953" fmla="*/ 527 w 637"/>
              <a:gd name="connsiteY86-5954" fmla="*/ 689 h 763"/>
              <a:gd name="connsiteX87-5955" fmla="*/ 522 w 637"/>
              <a:gd name="connsiteY87-5956" fmla="*/ 700 h 763"/>
              <a:gd name="connsiteX88-5957" fmla="*/ 516 w 637"/>
              <a:gd name="connsiteY88-5958" fmla="*/ 710 h 763"/>
              <a:gd name="connsiteX89-5959" fmla="*/ 516 w 637"/>
              <a:gd name="connsiteY89-5960" fmla="*/ 721 h 763"/>
              <a:gd name="connsiteX90-5961" fmla="*/ 511 w 637"/>
              <a:gd name="connsiteY90-5962" fmla="*/ 726 h 763"/>
              <a:gd name="connsiteX91-5963" fmla="*/ 506 w 637"/>
              <a:gd name="connsiteY91-5964" fmla="*/ 736 h 763"/>
              <a:gd name="connsiteX92-5965" fmla="*/ 506 w 637"/>
              <a:gd name="connsiteY92-5966" fmla="*/ 742 h 763"/>
              <a:gd name="connsiteX93-5967" fmla="*/ 495 w 637"/>
              <a:gd name="connsiteY93-5968" fmla="*/ 747 h 763"/>
              <a:gd name="connsiteX94-5969" fmla="*/ 490 w 637"/>
              <a:gd name="connsiteY94-5970" fmla="*/ 757 h 763"/>
              <a:gd name="connsiteX95-5971" fmla="*/ 485 w 637"/>
              <a:gd name="connsiteY95-5972" fmla="*/ 757 h 763"/>
              <a:gd name="connsiteX96-5973" fmla="*/ 479 w 637"/>
              <a:gd name="connsiteY96-5974" fmla="*/ 763 h 763"/>
              <a:gd name="connsiteX97-5975" fmla="*/ 474 w 637"/>
              <a:gd name="connsiteY97-5976" fmla="*/ 763 h 763"/>
              <a:gd name="connsiteX98-5977" fmla="*/ 474 w 637"/>
              <a:gd name="connsiteY98-5978" fmla="*/ 757 h 763"/>
              <a:gd name="connsiteX99-5979" fmla="*/ 469 w 637"/>
              <a:gd name="connsiteY99-5980" fmla="*/ 757 h 763"/>
              <a:gd name="connsiteX100-5981" fmla="*/ 469 w 637"/>
              <a:gd name="connsiteY100-5982" fmla="*/ 752 h 763"/>
              <a:gd name="connsiteX101-5983" fmla="*/ 469 w 637"/>
              <a:gd name="connsiteY101-5984" fmla="*/ 747 h 763"/>
              <a:gd name="connsiteX102-5985" fmla="*/ 464 w 637"/>
              <a:gd name="connsiteY102-5986" fmla="*/ 742 h 763"/>
              <a:gd name="connsiteX103-5987" fmla="*/ 464 w 637"/>
              <a:gd name="connsiteY103-5988" fmla="*/ 731 h 763"/>
              <a:gd name="connsiteX104-5989" fmla="*/ 464 w 637"/>
              <a:gd name="connsiteY104-5990" fmla="*/ 721 h 763"/>
              <a:gd name="connsiteX105-5991" fmla="*/ 458 w 637"/>
              <a:gd name="connsiteY105-5992" fmla="*/ 705 h 763"/>
              <a:gd name="connsiteX106-5993" fmla="*/ 453 w 637"/>
              <a:gd name="connsiteY106-5994" fmla="*/ 684 h 763"/>
              <a:gd name="connsiteX107-5995" fmla="*/ 448 w 637"/>
              <a:gd name="connsiteY107-5996" fmla="*/ 668 h 763"/>
              <a:gd name="connsiteX108-5997" fmla="*/ 443 w 637"/>
              <a:gd name="connsiteY108-5998" fmla="*/ 652 h 763"/>
              <a:gd name="connsiteX109-5999" fmla="*/ 437 w 637"/>
              <a:gd name="connsiteY109-6000" fmla="*/ 636 h 763"/>
              <a:gd name="connsiteX110-6001" fmla="*/ 427 w 637"/>
              <a:gd name="connsiteY110-6002" fmla="*/ 626 h 763"/>
              <a:gd name="connsiteX111-6003" fmla="*/ 416 w 637"/>
              <a:gd name="connsiteY111-6004" fmla="*/ 615 h 763"/>
              <a:gd name="connsiteX112-6005" fmla="*/ 411 w 637"/>
              <a:gd name="connsiteY112-6006" fmla="*/ 605 h 763"/>
              <a:gd name="connsiteX113-6007" fmla="*/ 422 w 637"/>
              <a:gd name="connsiteY113-6008" fmla="*/ 610 h 763"/>
              <a:gd name="connsiteX114-6009" fmla="*/ 437 w 637"/>
              <a:gd name="connsiteY114-6010" fmla="*/ 610 h 763"/>
              <a:gd name="connsiteX115-6011" fmla="*/ 448 w 637"/>
              <a:gd name="connsiteY115-6012" fmla="*/ 610 h 763"/>
              <a:gd name="connsiteX116-6013" fmla="*/ 458 w 637"/>
              <a:gd name="connsiteY116-6014" fmla="*/ 610 h 763"/>
              <a:gd name="connsiteX117-6015" fmla="*/ 469 w 637"/>
              <a:gd name="connsiteY117-6016" fmla="*/ 605 h 763"/>
              <a:gd name="connsiteX118-6017" fmla="*/ 474 w 637"/>
              <a:gd name="connsiteY118-6018" fmla="*/ 605 h 763"/>
              <a:gd name="connsiteX119-6019" fmla="*/ 479 w 637"/>
              <a:gd name="connsiteY119-6020" fmla="*/ 600 h 763"/>
              <a:gd name="connsiteX120-6021" fmla="*/ 479 w 637"/>
              <a:gd name="connsiteY120-6022" fmla="*/ 600 h 763"/>
              <a:gd name="connsiteX121-6023" fmla="*/ 485 w 637"/>
              <a:gd name="connsiteY121-6024" fmla="*/ 594 h 763"/>
              <a:gd name="connsiteX122-6025" fmla="*/ 485 w 637"/>
              <a:gd name="connsiteY122-6026" fmla="*/ 584 h 763"/>
              <a:gd name="connsiteX123-6027" fmla="*/ 490 w 637"/>
              <a:gd name="connsiteY123-6028" fmla="*/ 573 h 763"/>
              <a:gd name="connsiteX124-6029" fmla="*/ 490 w 637"/>
              <a:gd name="connsiteY124-6030" fmla="*/ 558 h 763"/>
              <a:gd name="connsiteX125-6031" fmla="*/ 495 w 637"/>
              <a:gd name="connsiteY125-6032" fmla="*/ 537 h 763"/>
              <a:gd name="connsiteX126-6033" fmla="*/ 501 w 637"/>
              <a:gd name="connsiteY126-6034" fmla="*/ 516 h 763"/>
              <a:gd name="connsiteX127-6035" fmla="*/ 501 w 637"/>
              <a:gd name="connsiteY127-6036" fmla="*/ 489 h 763"/>
              <a:gd name="connsiteX128-6037" fmla="*/ 506 w 637"/>
              <a:gd name="connsiteY128-6038" fmla="*/ 458 h 763"/>
              <a:gd name="connsiteX129-6039" fmla="*/ 516 w 637"/>
              <a:gd name="connsiteY129-6040" fmla="*/ 395 h 763"/>
              <a:gd name="connsiteX130-6041" fmla="*/ 522 w 637"/>
              <a:gd name="connsiteY130-6042" fmla="*/ 337 h 763"/>
              <a:gd name="connsiteX131-6043" fmla="*/ 527 w 637"/>
              <a:gd name="connsiteY131-6044" fmla="*/ 274 h 763"/>
              <a:gd name="connsiteX132-6045" fmla="*/ 527 w 637"/>
              <a:gd name="connsiteY132-6046" fmla="*/ 221 h 763"/>
              <a:gd name="connsiteX133-6047" fmla="*/ 527 w 637"/>
              <a:gd name="connsiteY133-6048" fmla="*/ 221 h 763"/>
              <a:gd name="connsiteX0-6049" fmla="*/ 443 w 553"/>
              <a:gd name="connsiteY0-6050" fmla="*/ 221 h 763"/>
              <a:gd name="connsiteX1-6051" fmla="*/ 443 w 553"/>
              <a:gd name="connsiteY1-6052" fmla="*/ 195 h 763"/>
              <a:gd name="connsiteX2-6053" fmla="*/ 443 w 553"/>
              <a:gd name="connsiteY2-6054" fmla="*/ 168 h 763"/>
              <a:gd name="connsiteX3-6055" fmla="*/ 443 w 553"/>
              <a:gd name="connsiteY3-6056" fmla="*/ 147 h 763"/>
              <a:gd name="connsiteX4-6057" fmla="*/ 443 w 553"/>
              <a:gd name="connsiteY4-6058" fmla="*/ 132 h 763"/>
              <a:gd name="connsiteX5-6059" fmla="*/ 443 w 553"/>
              <a:gd name="connsiteY5-6060" fmla="*/ 116 h 763"/>
              <a:gd name="connsiteX6-6061" fmla="*/ 443 w 553"/>
              <a:gd name="connsiteY6-6062" fmla="*/ 105 h 763"/>
              <a:gd name="connsiteX7-6063" fmla="*/ 438 w 553"/>
              <a:gd name="connsiteY7-6064" fmla="*/ 95 h 763"/>
              <a:gd name="connsiteX8-6065" fmla="*/ 438 w 553"/>
              <a:gd name="connsiteY8-6066" fmla="*/ 89 h 763"/>
              <a:gd name="connsiteX9-6067" fmla="*/ 438 w 553"/>
              <a:gd name="connsiteY9-6068" fmla="*/ 84 h 763"/>
              <a:gd name="connsiteX10-6069" fmla="*/ 432 w 553"/>
              <a:gd name="connsiteY10-6070" fmla="*/ 84 h 763"/>
              <a:gd name="connsiteX11-6071" fmla="*/ 427 w 553"/>
              <a:gd name="connsiteY11-6072" fmla="*/ 79 h 763"/>
              <a:gd name="connsiteX12-6073" fmla="*/ 417 w 553"/>
              <a:gd name="connsiteY12-6074" fmla="*/ 79 h 763"/>
              <a:gd name="connsiteX13-6075" fmla="*/ 411 w 553"/>
              <a:gd name="connsiteY13-6076" fmla="*/ 74 h 763"/>
              <a:gd name="connsiteX14-6077" fmla="*/ 395 w 553"/>
              <a:gd name="connsiteY14-6078" fmla="*/ 74 h 763"/>
              <a:gd name="connsiteX15-6079" fmla="*/ 385 w 553"/>
              <a:gd name="connsiteY15-6080" fmla="*/ 74 h 763"/>
              <a:gd name="connsiteX16-6081" fmla="*/ 369 w 553"/>
              <a:gd name="connsiteY16-6082" fmla="*/ 79 h 763"/>
              <a:gd name="connsiteX17-6083" fmla="*/ 338 w 553"/>
              <a:gd name="connsiteY17-6084" fmla="*/ 79 h 763"/>
              <a:gd name="connsiteX18-6085" fmla="*/ 301 w 553"/>
              <a:gd name="connsiteY18-6086" fmla="*/ 84 h 763"/>
              <a:gd name="connsiteX19-6087" fmla="*/ 264 w 553"/>
              <a:gd name="connsiteY19-6088" fmla="*/ 89 h 763"/>
              <a:gd name="connsiteX20-6089" fmla="*/ 227 w 553"/>
              <a:gd name="connsiteY20-6090" fmla="*/ 89 h 763"/>
              <a:gd name="connsiteX21-6091" fmla="*/ 185 w 553"/>
              <a:gd name="connsiteY21-6092" fmla="*/ 95 h 763"/>
              <a:gd name="connsiteX22-6093" fmla="*/ 0 w 553"/>
              <a:gd name="connsiteY22-6094" fmla="*/ 121 h 763"/>
              <a:gd name="connsiteX23-6095" fmla="*/ 195 w 553"/>
              <a:gd name="connsiteY23-6096" fmla="*/ 58 h 763"/>
              <a:gd name="connsiteX24-6097" fmla="*/ 253 w 553"/>
              <a:gd name="connsiteY24-6098" fmla="*/ 47 h 763"/>
              <a:gd name="connsiteX25-6099" fmla="*/ 280 w 553"/>
              <a:gd name="connsiteY25-6100" fmla="*/ 42 h 763"/>
              <a:gd name="connsiteX26-6101" fmla="*/ 306 w 553"/>
              <a:gd name="connsiteY26-6102" fmla="*/ 37 h 763"/>
              <a:gd name="connsiteX27-6103" fmla="*/ 332 w 553"/>
              <a:gd name="connsiteY27-6104" fmla="*/ 32 h 763"/>
              <a:gd name="connsiteX28-6105" fmla="*/ 348 w 553"/>
              <a:gd name="connsiteY28-6106" fmla="*/ 32 h 763"/>
              <a:gd name="connsiteX29-6107" fmla="*/ 364 w 553"/>
              <a:gd name="connsiteY29-6108" fmla="*/ 26 h 763"/>
              <a:gd name="connsiteX30-6109" fmla="*/ 380 w 553"/>
              <a:gd name="connsiteY30-6110" fmla="*/ 21 h 763"/>
              <a:gd name="connsiteX31-6111" fmla="*/ 385 w 553"/>
              <a:gd name="connsiteY31-6112" fmla="*/ 21 h 763"/>
              <a:gd name="connsiteX32-6113" fmla="*/ 395 w 553"/>
              <a:gd name="connsiteY32-6114" fmla="*/ 16 h 763"/>
              <a:gd name="connsiteX33-6115" fmla="*/ 401 w 553"/>
              <a:gd name="connsiteY33-6116" fmla="*/ 11 h 763"/>
              <a:gd name="connsiteX34-6117" fmla="*/ 411 w 553"/>
              <a:gd name="connsiteY34-6118" fmla="*/ 5 h 763"/>
              <a:gd name="connsiteX35-6119" fmla="*/ 417 w 553"/>
              <a:gd name="connsiteY35-6120" fmla="*/ 5 h 763"/>
              <a:gd name="connsiteX36-6121" fmla="*/ 427 w 553"/>
              <a:gd name="connsiteY36-6122" fmla="*/ 0 h 763"/>
              <a:gd name="connsiteX37-6123" fmla="*/ 432 w 553"/>
              <a:gd name="connsiteY37-6124" fmla="*/ 5 h 763"/>
              <a:gd name="connsiteX38-6125" fmla="*/ 438 w 553"/>
              <a:gd name="connsiteY38-6126" fmla="*/ 5 h 763"/>
              <a:gd name="connsiteX39-6127" fmla="*/ 443 w 553"/>
              <a:gd name="connsiteY39-6128" fmla="*/ 11 h 763"/>
              <a:gd name="connsiteX40-6129" fmla="*/ 453 w 553"/>
              <a:gd name="connsiteY40-6130" fmla="*/ 16 h 763"/>
              <a:gd name="connsiteX41-6131" fmla="*/ 464 w 553"/>
              <a:gd name="connsiteY41-6132" fmla="*/ 21 h 763"/>
              <a:gd name="connsiteX42-6133" fmla="*/ 474 w 553"/>
              <a:gd name="connsiteY42-6134" fmla="*/ 26 h 763"/>
              <a:gd name="connsiteX43-6135" fmla="*/ 485 w 553"/>
              <a:gd name="connsiteY43-6136" fmla="*/ 32 h 763"/>
              <a:gd name="connsiteX44-6137" fmla="*/ 501 w 553"/>
              <a:gd name="connsiteY44-6138" fmla="*/ 42 h 763"/>
              <a:gd name="connsiteX45-6139" fmla="*/ 511 w 553"/>
              <a:gd name="connsiteY45-6140" fmla="*/ 53 h 763"/>
              <a:gd name="connsiteX46-6141" fmla="*/ 522 w 553"/>
              <a:gd name="connsiteY46-6142" fmla="*/ 58 h 763"/>
              <a:gd name="connsiteX47-6143" fmla="*/ 532 w 553"/>
              <a:gd name="connsiteY47-6144" fmla="*/ 68 h 763"/>
              <a:gd name="connsiteX48-6145" fmla="*/ 543 w 553"/>
              <a:gd name="connsiteY48-6146" fmla="*/ 74 h 763"/>
              <a:gd name="connsiteX49-6147" fmla="*/ 548 w 553"/>
              <a:gd name="connsiteY49-6148" fmla="*/ 79 h 763"/>
              <a:gd name="connsiteX50-6149" fmla="*/ 553 w 553"/>
              <a:gd name="connsiteY50-6150" fmla="*/ 84 h 763"/>
              <a:gd name="connsiteX51-6151" fmla="*/ 553 w 553"/>
              <a:gd name="connsiteY51-6152" fmla="*/ 89 h 763"/>
              <a:gd name="connsiteX52-6153" fmla="*/ 553 w 553"/>
              <a:gd name="connsiteY52-6154" fmla="*/ 95 h 763"/>
              <a:gd name="connsiteX53-6155" fmla="*/ 553 w 553"/>
              <a:gd name="connsiteY53-6156" fmla="*/ 100 h 763"/>
              <a:gd name="connsiteX54-6157" fmla="*/ 553 w 553"/>
              <a:gd name="connsiteY54-6158" fmla="*/ 105 h 763"/>
              <a:gd name="connsiteX55-6159" fmla="*/ 548 w 553"/>
              <a:gd name="connsiteY55-6160" fmla="*/ 110 h 763"/>
              <a:gd name="connsiteX56-6161" fmla="*/ 538 w 553"/>
              <a:gd name="connsiteY56-6162" fmla="*/ 116 h 763"/>
              <a:gd name="connsiteX57-6163" fmla="*/ 538 w 553"/>
              <a:gd name="connsiteY57-6164" fmla="*/ 121 h 763"/>
              <a:gd name="connsiteX58-6165" fmla="*/ 538 w 553"/>
              <a:gd name="connsiteY58-6166" fmla="*/ 121 h 763"/>
              <a:gd name="connsiteX59-6167" fmla="*/ 532 w 553"/>
              <a:gd name="connsiteY59-6168" fmla="*/ 126 h 763"/>
              <a:gd name="connsiteX60-6169" fmla="*/ 532 w 553"/>
              <a:gd name="connsiteY60-6170" fmla="*/ 132 h 763"/>
              <a:gd name="connsiteX61-6171" fmla="*/ 527 w 553"/>
              <a:gd name="connsiteY61-6172" fmla="*/ 142 h 763"/>
              <a:gd name="connsiteX62-6173" fmla="*/ 527 w 553"/>
              <a:gd name="connsiteY62-6174" fmla="*/ 147 h 763"/>
              <a:gd name="connsiteX63-6175" fmla="*/ 527 w 553"/>
              <a:gd name="connsiteY63-6176" fmla="*/ 158 h 763"/>
              <a:gd name="connsiteX64-6177" fmla="*/ 522 w 553"/>
              <a:gd name="connsiteY64-6178" fmla="*/ 168 h 763"/>
              <a:gd name="connsiteX65-6179" fmla="*/ 522 w 553"/>
              <a:gd name="connsiteY65-6180" fmla="*/ 179 h 763"/>
              <a:gd name="connsiteX66-6181" fmla="*/ 522 w 553"/>
              <a:gd name="connsiteY66-6182" fmla="*/ 189 h 763"/>
              <a:gd name="connsiteX67-6183" fmla="*/ 517 w 553"/>
              <a:gd name="connsiteY67-6184" fmla="*/ 205 h 763"/>
              <a:gd name="connsiteX68-6185" fmla="*/ 517 w 553"/>
              <a:gd name="connsiteY68-6186" fmla="*/ 221 h 763"/>
              <a:gd name="connsiteX69-6187" fmla="*/ 517 w 553"/>
              <a:gd name="connsiteY69-6188" fmla="*/ 237 h 763"/>
              <a:gd name="connsiteX70-6189" fmla="*/ 511 w 553"/>
              <a:gd name="connsiteY70-6190" fmla="*/ 252 h 763"/>
              <a:gd name="connsiteX71-6191" fmla="*/ 511 w 553"/>
              <a:gd name="connsiteY71-6192" fmla="*/ 268 h 763"/>
              <a:gd name="connsiteX72-6193" fmla="*/ 511 w 553"/>
              <a:gd name="connsiteY72-6194" fmla="*/ 289 h 763"/>
              <a:gd name="connsiteX73-6195" fmla="*/ 506 w 553"/>
              <a:gd name="connsiteY73-6196" fmla="*/ 331 h 763"/>
              <a:gd name="connsiteX74-6197" fmla="*/ 501 w 553"/>
              <a:gd name="connsiteY74-6198" fmla="*/ 368 h 763"/>
              <a:gd name="connsiteX75-6199" fmla="*/ 501 w 553"/>
              <a:gd name="connsiteY75-6200" fmla="*/ 400 h 763"/>
              <a:gd name="connsiteX76-6201" fmla="*/ 496 w 553"/>
              <a:gd name="connsiteY76-6202" fmla="*/ 431 h 763"/>
              <a:gd name="connsiteX77-6203" fmla="*/ 490 w 553"/>
              <a:gd name="connsiteY77-6204" fmla="*/ 463 h 763"/>
              <a:gd name="connsiteX78-6205" fmla="*/ 490 w 553"/>
              <a:gd name="connsiteY78-6206" fmla="*/ 489 h 763"/>
              <a:gd name="connsiteX79-6207" fmla="*/ 485 w 553"/>
              <a:gd name="connsiteY79-6208" fmla="*/ 510 h 763"/>
              <a:gd name="connsiteX80-6209" fmla="*/ 480 w 553"/>
              <a:gd name="connsiteY80-6210" fmla="*/ 531 h 763"/>
              <a:gd name="connsiteX81-6211" fmla="*/ 474 w 553"/>
              <a:gd name="connsiteY81-6212" fmla="*/ 568 h 763"/>
              <a:gd name="connsiteX82-6213" fmla="*/ 464 w 553"/>
              <a:gd name="connsiteY82-6214" fmla="*/ 605 h 763"/>
              <a:gd name="connsiteX83-6215" fmla="*/ 459 w 553"/>
              <a:gd name="connsiteY83-6216" fmla="*/ 636 h 763"/>
              <a:gd name="connsiteX84-6217" fmla="*/ 448 w 553"/>
              <a:gd name="connsiteY84-6218" fmla="*/ 663 h 763"/>
              <a:gd name="connsiteX85-6219" fmla="*/ 443 w 553"/>
              <a:gd name="connsiteY85-6220" fmla="*/ 689 h 763"/>
              <a:gd name="connsiteX86-6221" fmla="*/ 438 w 553"/>
              <a:gd name="connsiteY86-6222" fmla="*/ 700 h 763"/>
              <a:gd name="connsiteX87-6223" fmla="*/ 432 w 553"/>
              <a:gd name="connsiteY87-6224" fmla="*/ 710 h 763"/>
              <a:gd name="connsiteX88-6225" fmla="*/ 432 w 553"/>
              <a:gd name="connsiteY88-6226" fmla="*/ 721 h 763"/>
              <a:gd name="connsiteX89-6227" fmla="*/ 427 w 553"/>
              <a:gd name="connsiteY89-6228" fmla="*/ 726 h 763"/>
              <a:gd name="connsiteX90-6229" fmla="*/ 422 w 553"/>
              <a:gd name="connsiteY90-6230" fmla="*/ 736 h 763"/>
              <a:gd name="connsiteX91-6231" fmla="*/ 422 w 553"/>
              <a:gd name="connsiteY91-6232" fmla="*/ 742 h 763"/>
              <a:gd name="connsiteX92-6233" fmla="*/ 411 w 553"/>
              <a:gd name="connsiteY92-6234" fmla="*/ 747 h 763"/>
              <a:gd name="connsiteX93-6235" fmla="*/ 406 w 553"/>
              <a:gd name="connsiteY93-6236" fmla="*/ 757 h 763"/>
              <a:gd name="connsiteX94-6237" fmla="*/ 401 w 553"/>
              <a:gd name="connsiteY94-6238" fmla="*/ 757 h 763"/>
              <a:gd name="connsiteX95-6239" fmla="*/ 395 w 553"/>
              <a:gd name="connsiteY95-6240" fmla="*/ 763 h 763"/>
              <a:gd name="connsiteX96-6241" fmla="*/ 390 w 553"/>
              <a:gd name="connsiteY96-6242" fmla="*/ 763 h 763"/>
              <a:gd name="connsiteX97-6243" fmla="*/ 390 w 553"/>
              <a:gd name="connsiteY97-6244" fmla="*/ 757 h 763"/>
              <a:gd name="connsiteX98-6245" fmla="*/ 385 w 553"/>
              <a:gd name="connsiteY98-6246" fmla="*/ 757 h 763"/>
              <a:gd name="connsiteX99-6247" fmla="*/ 385 w 553"/>
              <a:gd name="connsiteY99-6248" fmla="*/ 752 h 763"/>
              <a:gd name="connsiteX100-6249" fmla="*/ 385 w 553"/>
              <a:gd name="connsiteY100-6250" fmla="*/ 747 h 763"/>
              <a:gd name="connsiteX101-6251" fmla="*/ 380 w 553"/>
              <a:gd name="connsiteY101-6252" fmla="*/ 742 h 763"/>
              <a:gd name="connsiteX102-6253" fmla="*/ 380 w 553"/>
              <a:gd name="connsiteY102-6254" fmla="*/ 731 h 763"/>
              <a:gd name="connsiteX103-6255" fmla="*/ 380 w 553"/>
              <a:gd name="connsiteY103-6256" fmla="*/ 721 h 763"/>
              <a:gd name="connsiteX104-6257" fmla="*/ 374 w 553"/>
              <a:gd name="connsiteY104-6258" fmla="*/ 705 h 763"/>
              <a:gd name="connsiteX105-6259" fmla="*/ 369 w 553"/>
              <a:gd name="connsiteY105-6260" fmla="*/ 684 h 763"/>
              <a:gd name="connsiteX106-6261" fmla="*/ 364 w 553"/>
              <a:gd name="connsiteY106-6262" fmla="*/ 668 h 763"/>
              <a:gd name="connsiteX107-6263" fmla="*/ 359 w 553"/>
              <a:gd name="connsiteY107-6264" fmla="*/ 652 h 763"/>
              <a:gd name="connsiteX108-6265" fmla="*/ 353 w 553"/>
              <a:gd name="connsiteY108-6266" fmla="*/ 636 h 763"/>
              <a:gd name="connsiteX109-6267" fmla="*/ 343 w 553"/>
              <a:gd name="connsiteY109-6268" fmla="*/ 626 h 763"/>
              <a:gd name="connsiteX110-6269" fmla="*/ 332 w 553"/>
              <a:gd name="connsiteY110-6270" fmla="*/ 615 h 763"/>
              <a:gd name="connsiteX111-6271" fmla="*/ 327 w 553"/>
              <a:gd name="connsiteY111-6272" fmla="*/ 605 h 763"/>
              <a:gd name="connsiteX112-6273" fmla="*/ 338 w 553"/>
              <a:gd name="connsiteY112-6274" fmla="*/ 610 h 763"/>
              <a:gd name="connsiteX113-6275" fmla="*/ 353 w 553"/>
              <a:gd name="connsiteY113-6276" fmla="*/ 610 h 763"/>
              <a:gd name="connsiteX114-6277" fmla="*/ 364 w 553"/>
              <a:gd name="connsiteY114-6278" fmla="*/ 610 h 763"/>
              <a:gd name="connsiteX115-6279" fmla="*/ 374 w 553"/>
              <a:gd name="connsiteY115-6280" fmla="*/ 610 h 763"/>
              <a:gd name="connsiteX116-6281" fmla="*/ 385 w 553"/>
              <a:gd name="connsiteY116-6282" fmla="*/ 605 h 763"/>
              <a:gd name="connsiteX117-6283" fmla="*/ 390 w 553"/>
              <a:gd name="connsiteY117-6284" fmla="*/ 605 h 763"/>
              <a:gd name="connsiteX118-6285" fmla="*/ 395 w 553"/>
              <a:gd name="connsiteY118-6286" fmla="*/ 600 h 763"/>
              <a:gd name="connsiteX119-6287" fmla="*/ 395 w 553"/>
              <a:gd name="connsiteY119-6288" fmla="*/ 600 h 763"/>
              <a:gd name="connsiteX120-6289" fmla="*/ 401 w 553"/>
              <a:gd name="connsiteY120-6290" fmla="*/ 594 h 763"/>
              <a:gd name="connsiteX121-6291" fmla="*/ 401 w 553"/>
              <a:gd name="connsiteY121-6292" fmla="*/ 584 h 763"/>
              <a:gd name="connsiteX122-6293" fmla="*/ 406 w 553"/>
              <a:gd name="connsiteY122-6294" fmla="*/ 573 h 763"/>
              <a:gd name="connsiteX123-6295" fmla="*/ 406 w 553"/>
              <a:gd name="connsiteY123-6296" fmla="*/ 558 h 763"/>
              <a:gd name="connsiteX124-6297" fmla="*/ 411 w 553"/>
              <a:gd name="connsiteY124-6298" fmla="*/ 537 h 763"/>
              <a:gd name="connsiteX125-6299" fmla="*/ 417 w 553"/>
              <a:gd name="connsiteY125-6300" fmla="*/ 516 h 763"/>
              <a:gd name="connsiteX126-6301" fmla="*/ 417 w 553"/>
              <a:gd name="connsiteY126-6302" fmla="*/ 489 h 763"/>
              <a:gd name="connsiteX127-6303" fmla="*/ 422 w 553"/>
              <a:gd name="connsiteY127-6304" fmla="*/ 458 h 763"/>
              <a:gd name="connsiteX128-6305" fmla="*/ 432 w 553"/>
              <a:gd name="connsiteY128-6306" fmla="*/ 395 h 763"/>
              <a:gd name="connsiteX129-6307" fmla="*/ 438 w 553"/>
              <a:gd name="connsiteY129-6308" fmla="*/ 337 h 763"/>
              <a:gd name="connsiteX130-6309" fmla="*/ 443 w 553"/>
              <a:gd name="connsiteY130-6310" fmla="*/ 274 h 763"/>
              <a:gd name="connsiteX131-6311" fmla="*/ 443 w 553"/>
              <a:gd name="connsiteY131-6312" fmla="*/ 221 h 763"/>
              <a:gd name="connsiteX132-6313" fmla="*/ 443 w 553"/>
              <a:gd name="connsiteY132-6314" fmla="*/ 221 h 763"/>
              <a:gd name="connsiteX0-6315" fmla="*/ 258 w 368"/>
              <a:gd name="connsiteY0-6316" fmla="*/ 221 h 763"/>
              <a:gd name="connsiteX1-6317" fmla="*/ 258 w 368"/>
              <a:gd name="connsiteY1-6318" fmla="*/ 195 h 763"/>
              <a:gd name="connsiteX2-6319" fmla="*/ 258 w 368"/>
              <a:gd name="connsiteY2-6320" fmla="*/ 168 h 763"/>
              <a:gd name="connsiteX3-6321" fmla="*/ 258 w 368"/>
              <a:gd name="connsiteY3-6322" fmla="*/ 147 h 763"/>
              <a:gd name="connsiteX4-6323" fmla="*/ 258 w 368"/>
              <a:gd name="connsiteY4-6324" fmla="*/ 132 h 763"/>
              <a:gd name="connsiteX5-6325" fmla="*/ 258 w 368"/>
              <a:gd name="connsiteY5-6326" fmla="*/ 116 h 763"/>
              <a:gd name="connsiteX6-6327" fmla="*/ 258 w 368"/>
              <a:gd name="connsiteY6-6328" fmla="*/ 105 h 763"/>
              <a:gd name="connsiteX7-6329" fmla="*/ 253 w 368"/>
              <a:gd name="connsiteY7-6330" fmla="*/ 95 h 763"/>
              <a:gd name="connsiteX8-6331" fmla="*/ 253 w 368"/>
              <a:gd name="connsiteY8-6332" fmla="*/ 89 h 763"/>
              <a:gd name="connsiteX9-6333" fmla="*/ 253 w 368"/>
              <a:gd name="connsiteY9-6334" fmla="*/ 84 h 763"/>
              <a:gd name="connsiteX10-6335" fmla="*/ 247 w 368"/>
              <a:gd name="connsiteY10-6336" fmla="*/ 84 h 763"/>
              <a:gd name="connsiteX11-6337" fmla="*/ 242 w 368"/>
              <a:gd name="connsiteY11-6338" fmla="*/ 79 h 763"/>
              <a:gd name="connsiteX12-6339" fmla="*/ 232 w 368"/>
              <a:gd name="connsiteY12-6340" fmla="*/ 79 h 763"/>
              <a:gd name="connsiteX13-6341" fmla="*/ 226 w 368"/>
              <a:gd name="connsiteY13-6342" fmla="*/ 74 h 763"/>
              <a:gd name="connsiteX14-6343" fmla="*/ 210 w 368"/>
              <a:gd name="connsiteY14-6344" fmla="*/ 74 h 763"/>
              <a:gd name="connsiteX15-6345" fmla="*/ 200 w 368"/>
              <a:gd name="connsiteY15-6346" fmla="*/ 74 h 763"/>
              <a:gd name="connsiteX16-6347" fmla="*/ 184 w 368"/>
              <a:gd name="connsiteY16-6348" fmla="*/ 79 h 763"/>
              <a:gd name="connsiteX17-6349" fmla="*/ 153 w 368"/>
              <a:gd name="connsiteY17-6350" fmla="*/ 79 h 763"/>
              <a:gd name="connsiteX18-6351" fmla="*/ 116 w 368"/>
              <a:gd name="connsiteY18-6352" fmla="*/ 84 h 763"/>
              <a:gd name="connsiteX19-6353" fmla="*/ 79 w 368"/>
              <a:gd name="connsiteY19-6354" fmla="*/ 89 h 763"/>
              <a:gd name="connsiteX20-6355" fmla="*/ 42 w 368"/>
              <a:gd name="connsiteY20-6356" fmla="*/ 89 h 763"/>
              <a:gd name="connsiteX21-6357" fmla="*/ 0 w 368"/>
              <a:gd name="connsiteY21-6358" fmla="*/ 95 h 763"/>
              <a:gd name="connsiteX22-6359" fmla="*/ 10 w 368"/>
              <a:gd name="connsiteY22-6360" fmla="*/ 58 h 763"/>
              <a:gd name="connsiteX23-6361" fmla="*/ 68 w 368"/>
              <a:gd name="connsiteY23-6362" fmla="*/ 47 h 763"/>
              <a:gd name="connsiteX24-6363" fmla="*/ 95 w 368"/>
              <a:gd name="connsiteY24-6364" fmla="*/ 42 h 763"/>
              <a:gd name="connsiteX25-6365" fmla="*/ 121 w 368"/>
              <a:gd name="connsiteY25-6366" fmla="*/ 37 h 763"/>
              <a:gd name="connsiteX26-6367" fmla="*/ 147 w 368"/>
              <a:gd name="connsiteY26-6368" fmla="*/ 32 h 763"/>
              <a:gd name="connsiteX27-6369" fmla="*/ 163 w 368"/>
              <a:gd name="connsiteY27-6370" fmla="*/ 32 h 763"/>
              <a:gd name="connsiteX28-6371" fmla="*/ 179 w 368"/>
              <a:gd name="connsiteY28-6372" fmla="*/ 26 h 763"/>
              <a:gd name="connsiteX29-6373" fmla="*/ 195 w 368"/>
              <a:gd name="connsiteY29-6374" fmla="*/ 21 h 763"/>
              <a:gd name="connsiteX30-6375" fmla="*/ 200 w 368"/>
              <a:gd name="connsiteY30-6376" fmla="*/ 21 h 763"/>
              <a:gd name="connsiteX31-6377" fmla="*/ 210 w 368"/>
              <a:gd name="connsiteY31-6378" fmla="*/ 16 h 763"/>
              <a:gd name="connsiteX32-6379" fmla="*/ 216 w 368"/>
              <a:gd name="connsiteY32-6380" fmla="*/ 11 h 763"/>
              <a:gd name="connsiteX33-6381" fmla="*/ 226 w 368"/>
              <a:gd name="connsiteY33-6382" fmla="*/ 5 h 763"/>
              <a:gd name="connsiteX34-6383" fmla="*/ 232 w 368"/>
              <a:gd name="connsiteY34-6384" fmla="*/ 5 h 763"/>
              <a:gd name="connsiteX35-6385" fmla="*/ 242 w 368"/>
              <a:gd name="connsiteY35-6386" fmla="*/ 0 h 763"/>
              <a:gd name="connsiteX36-6387" fmla="*/ 247 w 368"/>
              <a:gd name="connsiteY36-6388" fmla="*/ 5 h 763"/>
              <a:gd name="connsiteX37-6389" fmla="*/ 253 w 368"/>
              <a:gd name="connsiteY37-6390" fmla="*/ 5 h 763"/>
              <a:gd name="connsiteX38-6391" fmla="*/ 258 w 368"/>
              <a:gd name="connsiteY38-6392" fmla="*/ 11 h 763"/>
              <a:gd name="connsiteX39-6393" fmla="*/ 268 w 368"/>
              <a:gd name="connsiteY39-6394" fmla="*/ 16 h 763"/>
              <a:gd name="connsiteX40-6395" fmla="*/ 279 w 368"/>
              <a:gd name="connsiteY40-6396" fmla="*/ 21 h 763"/>
              <a:gd name="connsiteX41-6397" fmla="*/ 289 w 368"/>
              <a:gd name="connsiteY41-6398" fmla="*/ 26 h 763"/>
              <a:gd name="connsiteX42-6399" fmla="*/ 300 w 368"/>
              <a:gd name="connsiteY42-6400" fmla="*/ 32 h 763"/>
              <a:gd name="connsiteX43-6401" fmla="*/ 316 w 368"/>
              <a:gd name="connsiteY43-6402" fmla="*/ 42 h 763"/>
              <a:gd name="connsiteX44-6403" fmla="*/ 326 w 368"/>
              <a:gd name="connsiteY44-6404" fmla="*/ 53 h 763"/>
              <a:gd name="connsiteX45-6405" fmla="*/ 337 w 368"/>
              <a:gd name="connsiteY45-6406" fmla="*/ 58 h 763"/>
              <a:gd name="connsiteX46-6407" fmla="*/ 347 w 368"/>
              <a:gd name="connsiteY46-6408" fmla="*/ 68 h 763"/>
              <a:gd name="connsiteX47-6409" fmla="*/ 358 w 368"/>
              <a:gd name="connsiteY47-6410" fmla="*/ 74 h 763"/>
              <a:gd name="connsiteX48-6411" fmla="*/ 363 w 368"/>
              <a:gd name="connsiteY48-6412" fmla="*/ 79 h 763"/>
              <a:gd name="connsiteX49-6413" fmla="*/ 368 w 368"/>
              <a:gd name="connsiteY49-6414" fmla="*/ 84 h 763"/>
              <a:gd name="connsiteX50-6415" fmla="*/ 368 w 368"/>
              <a:gd name="connsiteY50-6416" fmla="*/ 89 h 763"/>
              <a:gd name="connsiteX51-6417" fmla="*/ 368 w 368"/>
              <a:gd name="connsiteY51-6418" fmla="*/ 95 h 763"/>
              <a:gd name="connsiteX52-6419" fmla="*/ 368 w 368"/>
              <a:gd name="connsiteY52-6420" fmla="*/ 100 h 763"/>
              <a:gd name="connsiteX53-6421" fmla="*/ 368 w 368"/>
              <a:gd name="connsiteY53-6422" fmla="*/ 105 h 763"/>
              <a:gd name="connsiteX54-6423" fmla="*/ 363 w 368"/>
              <a:gd name="connsiteY54-6424" fmla="*/ 110 h 763"/>
              <a:gd name="connsiteX55-6425" fmla="*/ 353 w 368"/>
              <a:gd name="connsiteY55-6426" fmla="*/ 116 h 763"/>
              <a:gd name="connsiteX56-6427" fmla="*/ 353 w 368"/>
              <a:gd name="connsiteY56-6428" fmla="*/ 121 h 763"/>
              <a:gd name="connsiteX57-6429" fmla="*/ 353 w 368"/>
              <a:gd name="connsiteY57-6430" fmla="*/ 121 h 763"/>
              <a:gd name="connsiteX58-6431" fmla="*/ 347 w 368"/>
              <a:gd name="connsiteY58-6432" fmla="*/ 126 h 763"/>
              <a:gd name="connsiteX59-6433" fmla="*/ 347 w 368"/>
              <a:gd name="connsiteY59-6434" fmla="*/ 132 h 763"/>
              <a:gd name="connsiteX60-6435" fmla="*/ 342 w 368"/>
              <a:gd name="connsiteY60-6436" fmla="*/ 142 h 763"/>
              <a:gd name="connsiteX61-6437" fmla="*/ 342 w 368"/>
              <a:gd name="connsiteY61-6438" fmla="*/ 147 h 763"/>
              <a:gd name="connsiteX62-6439" fmla="*/ 342 w 368"/>
              <a:gd name="connsiteY62-6440" fmla="*/ 158 h 763"/>
              <a:gd name="connsiteX63-6441" fmla="*/ 337 w 368"/>
              <a:gd name="connsiteY63-6442" fmla="*/ 168 h 763"/>
              <a:gd name="connsiteX64-6443" fmla="*/ 337 w 368"/>
              <a:gd name="connsiteY64-6444" fmla="*/ 179 h 763"/>
              <a:gd name="connsiteX65-6445" fmla="*/ 337 w 368"/>
              <a:gd name="connsiteY65-6446" fmla="*/ 189 h 763"/>
              <a:gd name="connsiteX66-6447" fmla="*/ 332 w 368"/>
              <a:gd name="connsiteY66-6448" fmla="*/ 205 h 763"/>
              <a:gd name="connsiteX67-6449" fmla="*/ 332 w 368"/>
              <a:gd name="connsiteY67-6450" fmla="*/ 221 h 763"/>
              <a:gd name="connsiteX68-6451" fmla="*/ 332 w 368"/>
              <a:gd name="connsiteY68-6452" fmla="*/ 237 h 763"/>
              <a:gd name="connsiteX69-6453" fmla="*/ 326 w 368"/>
              <a:gd name="connsiteY69-6454" fmla="*/ 252 h 763"/>
              <a:gd name="connsiteX70-6455" fmla="*/ 326 w 368"/>
              <a:gd name="connsiteY70-6456" fmla="*/ 268 h 763"/>
              <a:gd name="connsiteX71-6457" fmla="*/ 326 w 368"/>
              <a:gd name="connsiteY71-6458" fmla="*/ 289 h 763"/>
              <a:gd name="connsiteX72-6459" fmla="*/ 321 w 368"/>
              <a:gd name="connsiteY72-6460" fmla="*/ 331 h 763"/>
              <a:gd name="connsiteX73-6461" fmla="*/ 316 w 368"/>
              <a:gd name="connsiteY73-6462" fmla="*/ 368 h 763"/>
              <a:gd name="connsiteX74-6463" fmla="*/ 316 w 368"/>
              <a:gd name="connsiteY74-6464" fmla="*/ 400 h 763"/>
              <a:gd name="connsiteX75-6465" fmla="*/ 311 w 368"/>
              <a:gd name="connsiteY75-6466" fmla="*/ 431 h 763"/>
              <a:gd name="connsiteX76-6467" fmla="*/ 305 w 368"/>
              <a:gd name="connsiteY76-6468" fmla="*/ 463 h 763"/>
              <a:gd name="connsiteX77-6469" fmla="*/ 305 w 368"/>
              <a:gd name="connsiteY77-6470" fmla="*/ 489 h 763"/>
              <a:gd name="connsiteX78-6471" fmla="*/ 300 w 368"/>
              <a:gd name="connsiteY78-6472" fmla="*/ 510 h 763"/>
              <a:gd name="connsiteX79-6473" fmla="*/ 295 w 368"/>
              <a:gd name="connsiteY79-6474" fmla="*/ 531 h 763"/>
              <a:gd name="connsiteX80-6475" fmla="*/ 289 w 368"/>
              <a:gd name="connsiteY80-6476" fmla="*/ 568 h 763"/>
              <a:gd name="connsiteX81-6477" fmla="*/ 279 w 368"/>
              <a:gd name="connsiteY81-6478" fmla="*/ 605 h 763"/>
              <a:gd name="connsiteX82-6479" fmla="*/ 274 w 368"/>
              <a:gd name="connsiteY82-6480" fmla="*/ 636 h 763"/>
              <a:gd name="connsiteX83-6481" fmla="*/ 263 w 368"/>
              <a:gd name="connsiteY83-6482" fmla="*/ 663 h 763"/>
              <a:gd name="connsiteX84-6483" fmla="*/ 258 w 368"/>
              <a:gd name="connsiteY84-6484" fmla="*/ 689 h 763"/>
              <a:gd name="connsiteX85-6485" fmla="*/ 253 w 368"/>
              <a:gd name="connsiteY85-6486" fmla="*/ 700 h 763"/>
              <a:gd name="connsiteX86-6487" fmla="*/ 247 w 368"/>
              <a:gd name="connsiteY86-6488" fmla="*/ 710 h 763"/>
              <a:gd name="connsiteX87-6489" fmla="*/ 247 w 368"/>
              <a:gd name="connsiteY87-6490" fmla="*/ 721 h 763"/>
              <a:gd name="connsiteX88-6491" fmla="*/ 242 w 368"/>
              <a:gd name="connsiteY88-6492" fmla="*/ 726 h 763"/>
              <a:gd name="connsiteX89-6493" fmla="*/ 237 w 368"/>
              <a:gd name="connsiteY89-6494" fmla="*/ 736 h 763"/>
              <a:gd name="connsiteX90-6495" fmla="*/ 237 w 368"/>
              <a:gd name="connsiteY90-6496" fmla="*/ 742 h 763"/>
              <a:gd name="connsiteX91-6497" fmla="*/ 226 w 368"/>
              <a:gd name="connsiteY91-6498" fmla="*/ 747 h 763"/>
              <a:gd name="connsiteX92-6499" fmla="*/ 221 w 368"/>
              <a:gd name="connsiteY92-6500" fmla="*/ 757 h 763"/>
              <a:gd name="connsiteX93-6501" fmla="*/ 216 w 368"/>
              <a:gd name="connsiteY93-6502" fmla="*/ 757 h 763"/>
              <a:gd name="connsiteX94-6503" fmla="*/ 210 w 368"/>
              <a:gd name="connsiteY94-6504" fmla="*/ 763 h 763"/>
              <a:gd name="connsiteX95-6505" fmla="*/ 205 w 368"/>
              <a:gd name="connsiteY95-6506" fmla="*/ 763 h 763"/>
              <a:gd name="connsiteX96-6507" fmla="*/ 205 w 368"/>
              <a:gd name="connsiteY96-6508" fmla="*/ 757 h 763"/>
              <a:gd name="connsiteX97-6509" fmla="*/ 200 w 368"/>
              <a:gd name="connsiteY97-6510" fmla="*/ 757 h 763"/>
              <a:gd name="connsiteX98-6511" fmla="*/ 200 w 368"/>
              <a:gd name="connsiteY98-6512" fmla="*/ 752 h 763"/>
              <a:gd name="connsiteX99-6513" fmla="*/ 200 w 368"/>
              <a:gd name="connsiteY99-6514" fmla="*/ 747 h 763"/>
              <a:gd name="connsiteX100-6515" fmla="*/ 195 w 368"/>
              <a:gd name="connsiteY100-6516" fmla="*/ 742 h 763"/>
              <a:gd name="connsiteX101-6517" fmla="*/ 195 w 368"/>
              <a:gd name="connsiteY101-6518" fmla="*/ 731 h 763"/>
              <a:gd name="connsiteX102-6519" fmla="*/ 195 w 368"/>
              <a:gd name="connsiteY102-6520" fmla="*/ 721 h 763"/>
              <a:gd name="connsiteX103-6521" fmla="*/ 189 w 368"/>
              <a:gd name="connsiteY103-6522" fmla="*/ 705 h 763"/>
              <a:gd name="connsiteX104-6523" fmla="*/ 184 w 368"/>
              <a:gd name="connsiteY104-6524" fmla="*/ 684 h 763"/>
              <a:gd name="connsiteX105-6525" fmla="*/ 179 w 368"/>
              <a:gd name="connsiteY105-6526" fmla="*/ 668 h 763"/>
              <a:gd name="connsiteX106-6527" fmla="*/ 174 w 368"/>
              <a:gd name="connsiteY106-6528" fmla="*/ 652 h 763"/>
              <a:gd name="connsiteX107-6529" fmla="*/ 168 w 368"/>
              <a:gd name="connsiteY107-6530" fmla="*/ 636 h 763"/>
              <a:gd name="connsiteX108-6531" fmla="*/ 158 w 368"/>
              <a:gd name="connsiteY108-6532" fmla="*/ 626 h 763"/>
              <a:gd name="connsiteX109-6533" fmla="*/ 147 w 368"/>
              <a:gd name="connsiteY109-6534" fmla="*/ 615 h 763"/>
              <a:gd name="connsiteX110-6535" fmla="*/ 142 w 368"/>
              <a:gd name="connsiteY110-6536" fmla="*/ 605 h 763"/>
              <a:gd name="connsiteX111-6537" fmla="*/ 153 w 368"/>
              <a:gd name="connsiteY111-6538" fmla="*/ 610 h 763"/>
              <a:gd name="connsiteX112-6539" fmla="*/ 168 w 368"/>
              <a:gd name="connsiteY112-6540" fmla="*/ 610 h 763"/>
              <a:gd name="connsiteX113-6541" fmla="*/ 179 w 368"/>
              <a:gd name="connsiteY113-6542" fmla="*/ 610 h 763"/>
              <a:gd name="connsiteX114-6543" fmla="*/ 189 w 368"/>
              <a:gd name="connsiteY114-6544" fmla="*/ 610 h 763"/>
              <a:gd name="connsiteX115-6545" fmla="*/ 200 w 368"/>
              <a:gd name="connsiteY115-6546" fmla="*/ 605 h 763"/>
              <a:gd name="connsiteX116-6547" fmla="*/ 205 w 368"/>
              <a:gd name="connsiteY116-6548" fmla="*/ 605 h 763"/>
              <a:gd name="connsiteX117-6549" fmla="*/ 210 w 368"/>
              <a:gd name="connsiteY117-6550" fmla="*/ 600 h 763"/>
              <a:gd name="connsiteX118-6551" fmla="*/ 210 w 368"/>
              <a:gd name="connsiteY118-6552" fmla="*/ 600 h 763"/>
              <a:gd name="connsiteX119-6553" fmla="*/ 216 w 368"/>
              <a:gd name="connsiteY119-6554" fmla="*/ 594 h 763"/>
              <a:gd name="connsiteX120-6555" fmla="*/ 216 w 368"/>
              <a:gd name="connsiteY120-6556" fmla="*/ 584 h 763"/>
              <a:gd name="connsiteX121-6557" fmla="*/ 221 w 368"/>
              <a:gd name="connsiteY121-6558" fmla="*/ 573 h 763"/>
              <a:gd name="connsiteX122-6559" fmla="*/ 221 w 368"/>
              <a:gd name="connsiteY122-6560" fmla="*/ 558 h 763"/>
              <a:gd name="connsiteX123-6561" fmla="*/ 226 w 368"/>
              <a:gd name="connsiteY123-6562" fmla="*/ 537 h 763"/>
              <a:gd name="connsiteX124-6563" fmla="*/ 232 w 368"/>
              <a:gd name="connsiteY124-6564" fmla="*/ 516 h 763"/>
              <a:gd name="connsiteX125-6565" fmla="*/ 232 w 368"/>
              <a:gd name="connsiteY125-6566" fmla="*/ 489 h 763"/>
              <a:gd name="connsiteX126-6567" fmla="*/ 237 w 368"/>
              <a:gd name="connsiteY126-6568" fmla="*/ 458 h 763"/>
              <a:gd name="connsiteX127-6569" fmla="*/ 247 w 368"/>
              <a:gd name="connsiteY127-6570" fmla="*/ 395 h 763"/>
              <a:gd name="connsiteX128-6571" fmla="*/ 253 w 368"/>
              <a:gd name="connsiteY128-6572" fmla="*/ 337 h 763"/>
              <a:gd name="connsiteX129-6573" fmla="*/ 258 w 368"/>
              <a:gd name="connsiteY129-6574" fmla="*/ 274 h 763"/>
              <a:gd name="connsiteX130-6575" fmla="*/ 258 w 368"/>
              <a:gd name="connsiteY130-6576" fmla="*/ 221 h 763"/>
              <a:gd name="connsiteX131-6577" fmla="*/ 258 w 368"/>
              <a:gd name="connsiteY131-6578" fmla="*/ 221 h 763"/>
              <a:gd name="connsiteX0-6579" fmla="*/ 248 w 358"/>
              <a:gd name="connsiteY0-6580" fmla="*/ 221 h 763"/>
              <a:gd name="connsiteX1-6581" fmla="*/ 248 w 358"/>
              <a:gd name="connsiteY1-6582" fmla="*/ 195 h 763"/>
              <a:gd name="connsiteX2-6583" fmla="*/ 248 w 358"/>
              <a:gd name="connsiteY2-6584" fmla="*/ 168 h 763"/>
              <a:gd name="connsiteX3-6585" fmla="*/ 248 w 358"/>
              <a:gd name="connsiteY3-6586" fmla="*/ 147 h 763"/>
              <a:gd name="connsiteX4-6587" fmla="*/ 248 w 358"/>
              <a:gd name="connsiteY4-6588" fmla="*/ 132 h 763"/>
              <a:gd name="connsiteX5-6589" fmla="*/ 248 w 358"/>
              <a:gd name="connsiteY5-6590" fmla="*/ 116 h 763"/>
              <a:gd name="connsiteX6-6591" fmla="*/ 248 w 358"/>
              <a:gd name="connsiteY6-6592" fmla="*/ 105 h 763"/>
              <a:gd name="connsiteX7-6593" fmla="*/ 243 w 358"/>
              <a:gd name="connsiteY7-6594" fmla="*/ 95 h 763"/>
              <a:gd name="connsiteX8-6595" fmla="*/ 243 w 358"/>
              <a:gd name="connsiteY8-6596" fmla="*/ 89 h 763"/>
              <a:gd name="connsiteX9-6597" fmla="*/ 243 w 358"/>
              <a:gd name="connsiteY9-6598" fmla="*/ 84 h 763"/>
              <a:gd name="connsiteX10-6599" fmla="*/ 237 w 358"/>
              <a:gd name="connsiteY10-6600" fmla="*/ 84 h 763"/>
              <a:gd name="connsiteX11-6601" fmla="*/ 232 w 358"/>
              <a:gd name="connsiteY11-6602" fmla="*/ 79 h 763"/>
              <a:gd name="connsiteX12-6603" fmla="*/ 222 w 358"/>
              <a:gd name="connsiteY12-6604" fmla="*/ 79 h 763"/>
              <a:gd name="connsiteX13-6605" fmla="*/ 216 w 358"/>
              <a:gd name="connsiteY13-6606" fmla="*/ 74 h 763"/>
              <a:gd name="connsiteX14-6607" fmla="*/ 200 w 358"/>
              <a:gd name="connsiteY14-6608" fmla="*/ 74 h 763"/>
              <a:gd name="connsiteX15-6609" fmla="*/ 190 w 358"/>
              <a:gd name="connsiteY15-6610" fmla="*/ 74 h 763"/>
              <a:gd name="connsiteX16-6611" fmla="*/ 174 w 358"/>
              <a:gd name="connsiteY16-6612" fmla="*/ 79 h 763"/>
              <a:gd name="connsiteX17-6613" fmla="*/ 143 w 358"/>
              <a:gd name="connsiteY17-6614" fmla="*/ 79 h 763"/>
              <a:gd name="connsiteX18-6615" fmla="*/ 106 w 358"/>
              <a:gd name="connsiteY18-6616" fmla="*/ 84 h 763"/>
              <a:gd name="connsiteX19-6617" fmla="*/ 69 w 358"/>
              <a:gd name="connsiteY19-6618" fmla="*/ 89 h 763"/>
              <a:gd name="connsiteX20-6619" fmla="*/ 32 w 358"/>
              <a:gd name="connsiteY20-6620" fmla="*/ 89 h 763"/>
              <a:gd name="connsiteX21-6621" fmla="*/ 0 w 358"/>
              <a:gd name="connsiteY21-6622" fmla="*/ 58 h 763"/>
              <a:gd name="connsiteX22-6623" fmla="*/ 58 w 358"/>
              <a:gd name="connsiteY22-6624" fmla="*/ 47 h 763"/>
              <a:gd name="connsiteX23-6625" fmla="*/ 85 w 358"/>
              <a:gd name="connsiteY23-6626" fmla="*/ 42 h 763"/>
              <a:gd name="connsiteX24-6627" fmla="*/ 111 w 358"/>
              <a:gd name="connsiteY24-6628" fmla="*/ 37 h 763"/>
              <a:gd name="connsiteX25-6629" fmla="*/ 137 w 358"/>
              <a:gd name="connsiteY25-6630" fmla="*/ 32 h 763"/>
              <a:gd name="connsiteX26-6631" fmla="*/ 153 w 358"/>
              <a:gd name="connsiteY26-6632" fmla="*/ 32 h 763"/>
              <a:gd name="connsiteX27-6633" fmla="*/ 169 w 358"/>
              <a:gd name="connsiteY27-6634" fmla="*/ 26 h 763"/>
              <a:gd name="connsiteX28-6635" fmla="*/ 185 w 358"/>
              <a:gd name="connsiteY28-6636" fmla="*/ 21 h 763"/>
              <a:gd name="connsiteX29-6637" fmla="*/ 190 w 358"/>
              <a:gd name="connsiteY29-6638" fmla="*/ 21 h 763"/>
              <a:gd name="connsiteX30-6639" fmla="*/ 200 w 358"/>
              <a:gd name="connsiteY30-6640" fmla="*/ 16 h 763"/>
              <a:gd name="connsiteX31-6641" fmla="*/ 206 w 358"/>
              <a:gd name="connsiteY31-6642" fmla="*/ 11 h 763"/>
              <a:gd name="connsiteX32-6643" fmla="*/ 216 w 358"/>
              <a:gd name="connsiteY32-6644" fmla="*/ 5 h 763"/>
              <a:gd name="connsiteX33-6645" fmla="*/ 222 w 358"/>
              <a:gd name="connsiteY33-6646" fmla="*/ 5 h 763"/>
              <a:gd name="connsiteX34-6647" fmla="*/ 232 w 358"/>
              <a:gd name="connsiteY34-6648" fmla="*/ 0 h 763"/>
              <a:gd name="connsiteX35-6649" fmla="*/ 237 w 358"/>
              <a:gd name="connsiteY35-6650" fmla="*/ 5 h 763"/>
              <a:gd name="connsiteX36-6651" fmla="*/ 243 w 358"/>
              <a:gd name="connsiteY36-6652" fmla="*/ 5 h 763"/>
              <a:gd name="connsiteX37-6653" fmla="*/ 248 w 358"/>
              <a:gd name="connsiteY37-6654" fmla="*/ 11 h 763"/>
              <a:gd name="connsiteX38-6655" fmla="*/ 258 w 358"/>
              <a:gd name="connsiteY38-6656" fmla="*/ 16 h 763"/>
              <a:gd name="connsiteX39-6657" fmla="*/ 269 w 358"/>
              <a:gd name="connsiteY39-6658" fmla="*/ 21 h 763"/>
              <a:gd name="connsiteX40-6659" fmla="*/ 279 w 358"/>
              <a:gd name="connsiteY40-6660" fmla="*/ 26 h 763"/>
              <a:gd name="connsiteX41-6661" fmla="*/ 290 w 358"/>
              <a:gd name="connsiteY41-6662" fmla="*/ 32 h 763"/>
              <a:gd name="connsiteX42-6663" fmla="*/ 306 w 358"/>
              <a:gd name="connsiteY42-6664" fmla="*/ 42 h 763"/>
              <a:gd name="connsiteX43-6665" fmla="*/ 316 w 358"/>
              <a:gd name="connsiteY43-6666" fmla="*/ 53 h 763"/>
              <a:gd name="connsiteX44-6667" fmla="*/ 327 w 358"/>
              <a:gd name="connsiteY44-6668" fmla="*/ 58 h 763"/>
              <a:gd name="connsiteX45-6669" fmla="*/ 337 w 358"/>
              <a:gd name="connsiteY45-6670" fmla="*/ 68 h 763"/>
              <a:gd name="connsiteX46-6671" fmla="*/ 348 w 358"/>
              <a:gd name="connsiteY46-6672" fmla="*/ 74 h 763"/>
              <a:gd name="connsiteX47-6673" fmla="*/ 353 w 358"/>
              <a:gd name="connsiteY47-6674" fmla="*/ 79 h 763"/>
              <a:gd name="connsiteX48-6675" fmla="*/ 358 w 358"/>
              <a:gd name="connsiteY48-6676" fmla="*/ 84 h 763"/>
              <a:gd name="connsiteX49-6677" fmla="*/ 358 w 358"/>
              <a:gd name="connsiteY49-6678" fmla="*/ 89 h 763"/>
              <a:gd name="connsiteX50-6679" fmla="*/ 358 w 358"/>
              <a:gd name="connsiteY50-6680" fmla="*/ 95 h 763"/>
              <a:gd name="connsiteX51-6681" fmla="*/ 358 w 358"/>
              <a:gd name="connsiteY51-6682" fmla="*/ 100 h 763"/>
              <a:gd name="connsiteX52-6683" fmla="*/ 358 w 358"/>
              <a:gd name="connsiteY52-6684" fmla="*/ 105 h 763"/>
              <a:gd name="connsiteX53-6685" fmla="*/ 353 w 358"/>
              <a:gd name="connsiteY53-6686" fmla="*/ 110 h 763"/>
              <a:gd name="connsiteX54-6687" fmla="*/ 343 w 358"/>
              <a:gd name="connsiteY54-6688" fmla="*/ 116 h 763"/>
              <a:gd name="connsiteX55-6689" fmla="*/ 343 w 358"/>
              <a:gd name="connsiteY55-6690" fmla="*/ 121 h 763"/>
              <a:gd name="connsiteX56-6691" fmla="*/ 343 w 358"/>
              <a:gd name="connsiteY56-6692" fmla="*/ 121 h 763"/>
              <a:gd name="connsiteX57-6693" fmla="*/ 337 w 358"/>
              <a:gd name="connsiteY57-6694" fmla="*/ 126 h 763"/>
              <a:gd name="connsiteX58-6695" fmla="*/ 337 w 358"/>
              <a:gd name="connsiteY58-6696" fmla="*/ 132 h 763"/>
              <a:gd name="connsiteX59-6697" fmla="*/ 332 w 358"/>
              <a:gd name="connsiteY59-6698" fmla="*/ 142 h 763"/>
              <a:gd name="connsiteX60-6699" fmla="*/ 332 w 358"/>
              <a:gd name="connsiteY60-6700" fmla="*/ 147 h 763"/>
              <a:gd name="connsiteX61-6701" fmla="*/ 332 w 358"/>
              <a:gd name="connsiteY61-6702" fmla="*/ 158 h 763"/>
              <a:gd name="connsiteX62-6703" fmla="*/ 327 w 358"/>
              <a:gd name="connsiteY62-6704" fmla="*/ 168 h 763"/>
              <a:gd name="connsiteX63-6705" fmla="*/ 327 w 358"/>
              <a:gd name="connsiteY63-6706" fmla="*/ 179 h 763"/>
              <a:gd name="connsiteX64-6707" fmla="*/ 327 w 358"/>
              <a:gd name="connsiteY64-6708" fmla="*/ 189 h 763"/>
              <a:gd name="connsiteX65-6709" fmla="*/ 322 w 358"/>
              <a:gd name="connsiteY65-6710" fmla="*/ 205 h 763"/>
              <a:gd name="connsiteX66-6711" fmla="*/ 322 w 358"/>
              <a:gd name="connsiteY66-6712" fmla="*/ 221 h 763"/>
              <a:gd name="connsiteX67-6713" fmla="*/ 322 w 358"/>
              <a:gd name="connsiteY67-6714" fmla="*/ 237 h 763"/>
              <a:gd name="connsiteX68-6715" fmla="*/ 316 w 358"/>
              <a:gd name="connsiteY68-6716" fmla="*/ 252 h 763"/>
              <a:gd name="connsiteX69-6717" fmla="*/ 316 w 358"/>
              <a:gd name="connsiteY69-6718" fmla="*/ 268 h 763"/>
              <a:gd name="connsiteX70-6719" fmla="*/ 316 w 358"/>
              <a:gd name="connsiteY70-6720" fmla="*/ 289 h 763"/>
              <a:gd name="connsiteX71-6721" fmla="*/ 311 w 358"/>
              <a:gd name="connsiteY71-6722" fmla="*/ 331 h 763"/>
              <a:gd name="connsiteX72-6723" fmla="*/ 306 w 358"/>
              <a:gd name="connsiteY72-6724" fmla="*/ 368 h 763"/>
              <a:gd name="connsiteX73-6725" fmla="*/ 306 w 358"/>
              <a:gd name="connsiteY73-6726" fmla="*/ 400 h 763"/>
              <a:gd name="connsiteX74-6727" fmla="*/ 301 w 358"/>
              <a:gd name="connsiteY74-6728" fmla="*/ 431 h 763"/>
              <a:gd name="connsiteX75-6729" fmla="*/ 295 w 358"/>
              <a:gd name="connsiteY75-6730" fmla="*/ 463 h 763"/>
              <a:gd name="connsiteX76-6731" fmla="*/ 295 w 358"/>
              <a:gd name="connsiteY76-6732" fmla="*/ 489 h 763"/>
              <a:gd name="connsiteX77-6733" fmla="*/ 290 w 358"/>
              <a:gd name="connsiteY77-6734" fmla="*/ 510 h 763"/>
              <a:gd name="connsiteX78-6735" fmla="*/ 285 w 358"/>
              <a:gd name="connsiteY78-6736" fmla="*/ 531 h 763"/>
              <a:gd name="connsiteX79-6737" fmla="*/ 279 w 358"/>
              <a:gd name="connsiteY79-6738" fmla="*/ 568 h 763"/>
              <a:gd name="connsiteX80-6739" fmla="*/ 269 w 358"/>
              <a:gd name="connsiteY80-6740" fmla="*/ 605 h 763"/>
              <a:gd name="connsiteX81-6741" fmla="*/ 264 w 358"/>
              <a:gd name="connsiteY81-6742" fmla="*/ 636 h 763"/>
              <a:gd name="connsiteX82-6743" fmla="*/ 253 w 358"/>
              <a:gd name="connsiteY82-6744" fmla="*/ 663 h 763"/>
              <a:gd name="connsiteX83-6745" fmla="*/ 248 w 358"/>
              <a:gd name="connsiteY83-6746" fmla="*/ 689 h 763"/>
              <a:gd name="connsiteX84-6747" fmla="*/ 243 w 358"/>
              <a:gd name="connsiteY84-6748" fmla="*/ 700 h 763"/>
              <a:gd name="connsiteX85-6749" fmla="*/ 237 w 358"/>
              <a:gd name="connsiteY85-6750" fmla="*/ 710 h 763"/>
              <a:gd name="connsiteX86-6751" fmla="*/ 237 w 358"/>
              <a:gd name="connsiteY86-6752" fmla="*/ 721 h 763"/>
              <a:gd name="connsiteX87-6753" fmla="*/ 232 w 358"/>
              <a:gd name="connsiteY87-6754" fmla="*/ 726 h 763"/>
              <a:gd name="connsiteX88-6755" fmla="*/ 227 w 358"/>
              <a:gd name="connsiteY88-6756" fmla="*/ 736 h 763"/>
              <a:gd name="connsiteX89-6757" fmla="*/ 227 w 358"/>
              <a:gd name="connsiteY89-6758" fmla="*/ 742 h 763"/>
              <a:gd name="connsiteX90-6759" fmla="*/ 216 w 358"/>
              <a:gd name="connsiteY90-6760" fmla="*/ 747 h 763"/>
              <a:gd name="connsiteX91-6761" fmla="*/ 211 w 358"/>
              <a:gd name="connsiteY91-6762" fmla="*/ 757 h 763"/>
              <a:gd name="connsiteX92-6763" fmla="*/ 206 w 358"/>
              <a:gd name="connsiteY92-6764" fmla="*/ 757 h 763"/>
              <a:gd name="connsiteX93-6765" fmla="*/ 200 w 358"/>
              <a:gd name="connsiteY93-6766" fmla="*/ 763 h 763"/>
              <a:gd name="connsiteX94-6767" fmla="*/ 195 w 358"/>
              <a:gd name="connsiteY94-6768" fmla="*/ 763 h 763"/>
              <a:gd name="connsiteX95-6769" fmla="*/ 195 w 358"/>
              <a:gd name="connsiteY95-6770" fmla="*/ 757 h 763"/>
              <a:gd name="connsiteX96-6771" fmla="*/ 190 w 358"/>
              <a:gd name="connsiteY96-6772" fmla="*/ 757 h 763"/>
              <a:gd name="connsiteX97-6773" fmla="*/ 190 w 358"/>
              <a:gd name="connsiteY97-6774" fmla="*/ 752 h 763"/>
              <a:gd name="connsiteX98-6775" fmla="*/ 190 w 358"/>
              <a:gd name="connsiteY98-6776" fmla="*/ 747 h 763"/>
              <a:gd name="connsiteX99-6777" fmla="*/ 185 w 358"/>
              <a:gd name="connsiteY99-6778" fmla="*/ 742 h 763"/>
              <a:gd name="connsiteX100-6779" fmla="*/ 185 w 358"/>
              <a:gd name="connsiteY100-6780" fmla="*/ 731 h 763"/>
              <a:gd name="connsiteX101-6781" fmla="*/ 185 w 358"/>
              <a:gd name="connsiteY101-6782" fmla="*/ 721 h 763"/>
              <a:gd name="connsiteX102-6783" fmla="*/ 179 w 358"/>
              <a:gd name="connsiteY102-6784" fmla="*/ 705 h 763"/>
              <a:gd name="connsiteX103-6785" fmla="*/ 174 w 358"/>
              <a:gd name="connsiteY103-6786" fmla="*/ 684 h 763"/>
              <a:gd name="connsiteX104-6787" fmla="*/ 169 w 358"/>
              <a:gd name="connsiteY104-6788" fmla="*/ 668 h 763"/>
              <a:gd name="connsiteX105-6789" fmla="*/ 164 w 358"/>
              <a:gd name="connsiteY105-6790" fmla="*/ 652 h 763"/>
              <a:gd name="connsiteX106-6791" fmla="*/ 158 w 358"/>
              <a:gd name="connsiteY106-6792" fmla="*/ 636 h 763"/>
              <a:gd name="connsiteX107-6793" fmla="*/ 148 w 358"/>
              <a:gd name="connsiteY107-6794" fmla="*/ 626 h 763"/>
              <a:gd name="connsiteX108-6795" fmla="*/ 137 w 358"/>
              <a:gd name="connsiteY108-6796" fmla="*/ 615 h 763"/>
              <a:gd name="connsiteX109-6797" fmla="*/ 132 w 358"/>
              <a:gd name="connsiteY109-6798" fmla="*/ 605 h 763"/>
              <a:gd name="connsiteX110-6799" fmla="*/ 143 w 358"/>
              <a:gd name="connsiteY110-6800" fmla="*/ 610 h 763"/>
              <a:gd name="connsiteX111-6801" fmla="*/ 158 w 358"/>
              <a:gd name="connsiteY111-6802" fmla="*/ 610 h 763"/>
              <a:gd name="connsiteX112-6803" fmla="*/ 169 w 358"/>
              <a:gd name="connsiteY112-6804" fmla="*/ 610 h 763"/>
              <a:gd name="connsiteX113-6805" fmla="*/ 179 w 358"/>
              <a:gd name="connsiteY113-6806" fmla="*/ 610 h 763"/>
              <a:gd name="connsiteX114-6807" fmla="*/ 190 w 358"/>
              <a:gd name="connsiteY114-6808" fmla="*/ 605 h 763"/>
              <a:gd name="connsiteX115-6809" fmla="*/ 195 w 358"/>
              <a:gd name="connsiteY115-6810" fmla="*/ 605 h 763"/>
              <a:gd name="connsiteX116-6811" fmla="*/ 200 w 358"/>
              <a:gd name="connsiteY116-6812" fmla="*/ 600 h 763"/>
              <a:gd name="connsiteX117-6813" fmla="*/ 200 w 358"/>
              <a:gd name="connsiteY117-6814" fmla="*/ 600 h 763"/>
              <a:gd name="connsiteX118-6815" fmla="*/ 206 w 358"/>
              <a:gd name="connsiteY118-6816" fmla="*/ 594 h 763"/>
              <a:gd name="connsiteX119-6817" fmla="*/ 206 w 358"/>
              <a:gd name="connsiteY119-6818" fmla="*/ 584 h 763"/>
              <a:gd name="connsiteX120-6819" fmla="*/ 211 w 358"/>
              <a:gd name="connsiteY120-6820" fmla="*/ 573 h 763"/>
              <a:gd name="connsiteX121-6821" fmla="*/ 211 w 358"/>
              <a:gd name="connsiteY121-6822" fmla="*/ 558 h 763"/>
              <a:gd name="connsiteX122-6823" fmla="*/ 216 w 358"/>
              <a:gd name="connsiteY122-6824" fmla="*/ 537 h 763"/>
              <a:gd name="connsiteX123-6825" fmla="*/ 222 w 358"/>
              <a:gd name="connsiteY123-6826" fmla="*/ 516 h 763"/>
              <a:gd name="connsiteX124-6827" fmla="*/ 222 w 358"/>
              <a:gd name="connsiteY124-6828" fmla="*/ 489 h 763"/>
              <a:gd name="connsiteX125-6829" fmla="*/ 227 w 358"/>
              <a:gd name="connsiteY125-6830" fmla="*/ 458 h 763"/>
              <a:gd name="connsiteX126-6831" fmla="*/ 237 w 358"/>
              <a:gd name="connsiteY126-6832" fmla="*/ 395 h 763"/>
              <a:gd name="connsiteX127-6833" fmla="*/ 243 w 358"/>
              <a:gd name="connsiteY127-6834" fmla="*/ 337 h 763"/>
              <a:gd name="connsiteX128-6835" fmla="*/ 248 w 358"/>
              <a:gd name="connsiteY128-6836" fmla="*/ 274 h 763"/>
              <a:gd name="connsiteX129-6837" fmla="*/ 248 w 358"/>
              <a:gd name="connsiteY129-6838" fmla="*/ 221 h 763"/>
              <a:gd name="connsiteX130-6839" fmla="*/ 248 w 358"/>
              <a:gd name="connsiteY130-6840" fmla="*/ 221 h 763"/>
              <a:gd name="connsiteX0-6841" fmla="*/ 248 w 358"/>
              <a:gd name="connsiteY0-6842" fmla="*/ 221 h 763"/>
              <a:gd name="connsiteX1-6843" fmla="*/ 248 w 358"/>
              <a:gd name="connsiteY1-6844" fmla="*/ 195 h 763"/>
              <a:gd name="connsiteX2-6845" fmla="*/ 248 w 358"/>
              <a:gd name="connsiteY2-6846" fmla="*/ 168 h 763"/>
              <a:gd name="connsiteX3-6847" fmla="*/ 248 w 358"/>
              <a:gd name="connsiteY3-6848" fmla="*/ 147 h 763"/>
              <a:gd name="connsiteX4-6849" fmla="*/ 248 w 358"/>
              <a:gd name="connsiteY4-6850" fmla="*/ 132 h 763"/>
              <a:gd name="connsiteX5-6851" fmla="*/ 248 w 358"/>
              <a:gd name="connsiteY5-6852" fmla="*/ 116 h 763"/>
              <a:gd name="connsiteX6-6853" fmla="*/ 248 w 358"/>
              <a:gd name="connsiteY6-6854" fmla="*/ 105 h 763"/>
              <a:gd name="connsiteX7-6855" fmla="*/ 243 w 358"/>
              <a:gd name="connsiteY7-6856" fmla="*/ 95 h 763"/>
              <a:gd name="connsiteX8-6857" fmla="*/ 243 w 358"/>
              <a:gd name="connsiteY8-6858" fmla="*/ 89 h 763"/>
              <a:gd name="connsiteX9-6859" fmla="*/ 243 w 358"/>
              <a:gd name="connsiteY9-6860" fmla="*/ 84 h 763"/>
              <a:gd name="connsiteX10-6861" fmla="*/ 237 w 358"/>
              <a:gd name="connsiteY10-6862" fmla="*/ 84 h 763"/>
              <a:gd name="connsiteX11-6863" fmla="*/ 232 w 358"/>
              <a:gd name="connsiteY11-6864" fmla="*/ 79 h 763"/>
              <a:gd name="connsiteX12-6865" fmla="*/ 222 w 358"/>
              <a:gd name="connsiteY12-6866" fmla="*/ 79 h 763"/>
              <a:gd name="connsiteX13-6867" fmla="*/ 216 w 358"/>
              <a:gd name="connsiteY13-6868" fmla="*/ 74 h 763"/>
              <a:gd name="connsiteX14-6869" fmla="*/ 200 w 358"/>
              <a:gd name="connsiteY14-6870" fmla="*/ 74 h 763"/>
              <a:gd name="connsiteX15-6871" fmla="*/ 190 w 358"/>
              <a:gd name="connsiteY15-6872" fmla="*/ 74 h 763"/>
              <a:gd name="connsiteX16-6873" fmla="*/ 174 w 358"/>
              <a:gd name="connsiteY16-6874" fmla="*/ 79 h 763"/>
              <a:gd name="connsiteX17-6875" fmla="*/ 143 w 358"/>
              <a:gd name="connsiteY17-6876" fmla="*/ 79 h 763"/>
              <a:gd name="connsiteX18-6877" fmla="*/ 106 w 358"/>
              <a:gd name="connsiteY18-6878" fmla="*/ 84 h 763"/>
              <a:gd name="connsiteX19-6879" fmla="*/ 69 w 358"/>
              <a:gd name="connsiteY19-6880" fmla="*/ 89 h 763"/>
              <a:gd name="connsiteX20-6881" fmla="*/ 0 w 358"/>
              <a:gd name="connsiteY20-6882" fmla="*/ 58 h 763"/>
              <a:gd name="connsiteX21-6883" fmla="*/ 58 w 358"/>
              <a:gd name="connsiteY21-6884" fmla="*/ 47 h 763"/>
              <a:gd name="connsiteX22-6885" fmla="*/ 85 w 358"/>
              <a:gd name="connsiteY22-6886" fmla="*/ 42 h 763"/>
              <a:gd name="connsiteX23-6887" fmla="*/ 111 w 358"/>
              <a:gd name="connsiteY23-6888" fmla="*/ 37 h 763"/>
              <a:gd name="connsiteX24-6889" fmla="*/ 137 w 358"/>
              <a:gd name="connsiteY24-6890" fmla="*/ 32 h 763"/>
              <a:gd name="connsiteX25-6891" fmla="*/ 153 w 358"/>
              <a:gd name="connsiteY25-6892" fmla="*/ 32 h 763"/>
              <a:gd name="connsiteX26-6893" fmla="*/ 169 w 358"/>
              <a:gd name="connsiteY26-6894" fmla="*/ 26 h 763"/>
              <a:gd name="connsiteX27-6895" fmla="*/ 185 w 358"/>
              <a:gd name="connsiteY27-6896" fmla="*/ 21 h 763"/>
              <a:gd name="connsiteX28-6897" fmla="*/ 190 w 358"/>
              <a:gd name="connsiteY28-6898" fmla="*/ 21 h 763"/>
              <a:gd name="connsiteX29-6899" fmla="*/ 200 w 358"/>
              <a:gd name="connsiteY29-6900" fmla="*/ 16 h 763"/>
              <a:gd name="connsiteX30-6901" fmla="*/ 206 w 358"/>
              <a:gd name="connsiteY30-6902" fmla="*/ 11 h 763"/>
              <a:gd name="connsiteX31-6903" fmla="*/ 216 w 358"/>
              <a:gd name="connsiteY31-6904" fmla="*/ 5 h 763"/>
              <a:gd name="connsiteX32-6905" fmla="*/ 222 w 358"/>
              <a:gd name="connsiteY32-6906" fmla="*/ 5 h 763"/>
              <a:gd name="connsiteX33-6907" fmla="*/ 232 w 358"/>
              <a:gd name="connsiteY33-6908" fmla="*/ 0 h 763"/>
              <a:gd name="connsiteX34-6909" fmla="*/ 237 w 358"/>
              <a:gd name="connsiteY34-6910" fmla="*/ 5 h 763"/>
              <a:gd name="connsiteX35-6911" fmla="*/ 243 w 358"/>
              <a:gd name="connsiteY35-6912" fmla="*/ 5 h 763"/>
              <a:gd name="connsiteX36-6913" fmla="*/ 248 w 358"/>
              <a:gd name="connsiteY36-6914" fmla="*/ 11 h 763"/>
              <a:gd name="connsiteX37-6915" fmla="*/ 258 w 358"/>
              <a:gd name="connsiteY37-6916" fmla="*/ 16 h 763"/>
              <a:gd name="connsiteX38-6917" fmla="*/ 269 w 358"/>
              <a:gd name="connsiteY38-6918" fmla="*/ 21 h 763"/>
              <a:gd name="connsiteX39-6919" fmla="*/ 279 w 358"/>
              <a:gd name="connsiteY39-6920" fmla="*/ 26 h 763"/>
              <a:gd name="connsiteX40-6921" fmla="*/ 290 w 358"/>
              <a:gd name="connsiteY40-6922" fmla="*/ 32 h 763"/>
              <a:gd name="connsiteX41-6923" fmla="*/ 306 w 358"/>
              <a:gd name="connsiteY41-6924" fmla="*/ 42 h 763"/>
              <a:gd name="connsiteX42-6925" fmla="*/ 316 w 358"/>
              <a:gd name="connsiteY42-6926" fmla="*/ 53 h 763"/>
              <a:gd name="connsiteX43-6927" fmla="*/ 327 w 358"/>
              <a:gd name="connsiteY43-6928" fmla="*/ 58 h 763"/>
              <a:gd name="connsiteX44-6929" fmla="*/ 337 w 358"/>
              <a:gd name="connsiteY44-6930" fmla="*/ 68 h 763"/>
              <a:gd name="connsiteX45-6931" fmla="*/ 348 w 358"/>
              <a:gd name="connsiteY45-6932" fmla="*/ 74 h 763"/>
              <a:gd name="connsiteX46-6933" fmla="*/ 353 w 358"/>
              <a:gd name="connsiteY46-6934" fmla="*/ 79 h 763"/>
              <a:gd name="connsiteX47-6935" fmla="*/ 358 w 358"/>
              <a:gd name="connsiteY47-6936" fmla="*/ 84 h 763"/>
              <a:gd name="connsiteX48-6937" fmla="*/ 358 w 358"/>
              <a:gd name="connsiteY48-6938" fmla="*/ 89 h 763"/>
              <a:gd name="connsiteX49-6939" fmla="*/ 358 w 358"/>
              <a:gd name="connsiteY49-6940" fmla="*/ 95 h 763"/>
              <a:gd name="connsiteX50-6941" fmla="*/ 358 w 358"/>
              <a:gd name="connsiteY50-6942" fmla="*/ 100 h 763"/>
              <a:gd name="connsiteX51-6943" fmla="*/ 358 w 358"/>
              <a:gd name="connsiteY51-6944" fmla="*/ 105 h 763"/>
              <a:gd name="connsiteX52-6945" fmla="*/ 353 w 358"/>
              <a:gd name="connsiteY52-6946" fmla="*/ 110 h 763"/>
              <a:gd name="connsiteX53-6947" fmla="*/ 343 w 358"/>
              <a:gd name="connsiteY53-6948" fmla="*/ 116 h 763"/>
              <a:gd name="connsiteX54-6949" fmla="*/ 343 w 358"/>
              <a:gd name="connsiteY54-6950" fmla="*/ 121 h 763"/>
              <a:gd name="connsiteX55-6951" fmla="*/ 343 w 358"/>
              <a:gd name="connsiteY55-6952" fmla="*/ 121 h 763"/>
              <a:gd name="connsiteX56-6953" fmla="*/ 337 w 358"/>
              <a:gd name="connsiteY56-6954" fmla="*/ 126 h 763"/>
              <a:gd name="connsiteX57-6955" fmla="*/ 337 w 358"/>
              <a:gd name="connsiteY57-6956" fmla="*/ 132 h 763"/>
              <a:gd name="connsiteX58-6957" fmla="*/ 332 w 358"/>
              <a:gd name="connsiteY58-6958" fmla="*/ 142 h 763"/>
              <a:gd name="connsiteX59-6959" fmla="*/ 332 w 358"/>
              <a:gd name="connsiteY59-6960" fmla="*/ 147 h 763"/>
              <a:gd name="connsiteX60-6961" fmla="*/ 332 w 358"/>
              <a:gd name="connsiteY60-6962" fmla="*/ 158 h 763"/>
              <a:gd name="connsiteX61-6963" fmla="*/ 327 w 358"/>
              <a:gd name="connsiteY61-6964" fmla="*/ 168 h 763"/>
              <a:gd name="connsiteX62-6965" fmla="*/ 327 w 358"/>
              <a:gd name="connsiteY62-6966" fmla="*/ 179 h 763"/>
              <a:gd name="connsiteX63-6967" fmla="*/ 327 w 358"/>
              <a:gd name="connsiteY63-6968" fmla="*/ 189 h 763"/>
              <a:gd name="connsiteX64-6969" fmla="*/ 322 w 358"/>
              <a:gd name="connsiteY64-6970" fmla="*/ 205 h 763"/>
              <a:gd name="connsiteX65-6971" fmla="*/ 322 w 358"/>
              <a:gd name="connsiteY65-6972" fmla="*/ 221 h 763"/>
              <a:gd name="connsiteX66-6973" fmla="*/ 322 w 358"/>
              <a:gd name="connsiteY66-6974" fmla="*/ 237 h 763"/>
              <a:gd name="connsiteX67-6975" fmla="*/ 316 w 358"/>
              <a:gd name="connsiteY67-6976" fmla="*/ 252 h 763"/>
              <a:gd name="connsiteX68-6977" fmla="*/ 316 w 358"/>
              <a:gd name="connsiteY68-6978" fmla="*/ 268 h 763"/>
              <a:gd name="connsiteX69-6979" fmla="*/ 316 w 358"/>
              <a:gd name="connsiteY69-6980" fmla="*/ 289 h 763"/>
              <a:gd name="connsiteX70-6981" fmla="*/ 311 w 358"/>
              <a:gd name="connsiteY70-6982" fmla="*/ 331 h 763"/>
              <a:gd name="connsiteX71-6983" fmla="*/ 306 w 358"/>
              <a:gd name="connsiteY71-6984" fmla="*/ 368 h 763"/>
              <a:gd name="connsiteX72-6985" fmla="*/ 306 w 358"/>
              <a:gd name="connsiteY72-6986" fmla="*/ 400 h 763"/>
              <a:gd name="connsiteX73-6987" fmla="*/ 301 w 358"/>
              <a:gd name="connsiteY73-6988" fmla="*/ 431 h 763"/>
              <a:gd name="connsiteX74-6989" fmla="*/ 295 w 358"/>
              <a:gd name="connsiteY74-6990" fmla="*/ 463 h 763"/>
              <a:gd name="connsiteX75-6991" fmla="*/ 295 w 358"/>
              <a:gd name="connsiteY75-6992" fmla="*/ 489 h 763"/>
              <a:gd name="connsiteX76-6993" fmla="*/ 290 w 358"/>
              <a:gd name="connsiteY76-6994" fmla="*/ 510 h 763"/>
              <a:gd name="connsiteX77-6995" fmla="*/ 285 w 358"/>
              <a:gd name="connsiteY77-6996" fmla="*/ 531 h 763"/>
              <a:gd name="connsiteX78-6997" fmla="*/ 279 w 358"/>
              <a:gd name="connsiteY78-6998" fmla="*/ 568 h 763"/>
              <a:gd name="connsiteX79-6999" fmla="*/ 269 w 358"/>
              <a:gd name="connsiteY79-7000" fmla="*/ 605 h 763"/>
              <a:gd name="connsiteX80-7001" fmla="*/ 264 w 358"/>
              <a:gd name="connsiteY80-7002" fmla="*/ 636 h 763"/>
              <a:gd name="connsiteX81-7003" fmla="*/ 253 w 358"/>
              <a:gd name="connsiteY81-7004" fmla="*/ 663 h 763"/>
              <a:gd name="connsiteX82-7005" fmla="*/ 248 w 358"/>
              <a:gd name="connsiteY82-7006" fmla="*/ 689 h 763"/>
              <a:gd name="connsiteX83-7007" fmla="*/ 243 w 358"/>
              <a:gd name="connsiteY83-7008" fmla="*/ 700 h 763"/>
              <a:gd name="connsiteX84-7009" fmla="*/ 237 w 358"/>
              <a:gd name="connsiteY84-7010" fmla="*/ 710 h 763"/>
              <a:gd name="connsiteX85-7011" fmla="*/ 237 w 358"/>
              <a:gd name="connsiteY85-7012" fmla="*/ 721 h 763"/>
              <a:gd name="connsiteX86-7013" fmla="*/ 232 w 358"/>
              <a:gd name="connsiteY86-7014" fmla="*/ 726 h 763"/>
              <a:gd name="connsiteX87-7015" fmla="*/ 227 w 358"/>
              <a:gd name="connsiteY87-7016" fmla="*/ 736 h 763"/>
              <a:gd name="connsiteX88-7017" fmla="*/ 227 w 358"/>
              <a:gd name="connsiteY88-7018" fmla="*/ 742 h 763"/>
              <a:gd name="connsiteX89-7019" fmla="*/ 216 w 358"/>
              <a:gd name="connsiteY89-7020" fmla="*/ 747 h 763"/>
              <a:gd name="connsiteX90-7021" fmla="*/ 211 w 358"/>
              <a:gd name="connsiteY90-7022" fmla="*/ 757 h 763"/>
              <a:gd name="connsiteX91-7023" fmla="*/ 206 w 358"/>
              <a:gd name="connsiteY91-7024" fmla="*/ 757 h 763"/>
              <a:gd name="connsiteX92-7025" fmla="*/ 200 w 358"/>
              <a:gd name="connsiteY92-7026" fmla="*/ 763 h 763"/>
              <a:gd name="connsiteX93-7027" fmla="*/ 195 w 358"/>
              <a:gd name="connsiteY93-7028" fmla="*/ 763 h 763"/>
              <a:gd name="connsiteX94-7029" fmla="*/ 195 w 358"/>
              <a:gd name="connsiteY94-7030" fmla="*/ 757 h 763"/>
              <a:gd name="connsiteX95-7031" fmla="*/ 190 w 358"/>
              <a:gd name="connsiteY95-7032" fmla="*/ 757 h 763"/>
              <a:gd name="connsiteX96-7033" fmla="*/ 190 w 358"/>
              <a:gd name="connsiteY96-7034" fmla="*/ 752 h 763"/>
              <a:gd name="connsiteX97-7035" fmla="*/ 190 w 358"/>
              <a:gd name="connsiteY97-7036" fmla="*/ 747 h 763"/>
              <a:gd name="connsiteX98-7037" fmla="*/ 185 w 358"/>
              <a:gd name="connsiteY98-7038" fmla="*/ 742 h 763"/>
              <a:gd name="connsiteX99-7039" fmla="*/ 185 w 358"/>
              <a:gd name="connsiteY99-7040" fmla="*/ 731 h 763"/>
              <a:gd name="connsiteX100-7041" fmla="*/ 185 w 358"/>
              <a:gd name="connsiteY100-7042" fmla="*/ 721 h 763"/>
              <a:gd name="connsiteX101-7043" fmla="*/ 179 w 358"/>
              <a:gd name="connsiteY101-7044" fmla="*/ 705 h 763"/>
              <a:gd name="connsiteX102-7045" fmla="*/ 174 w 358"/>
              <a:gd name="connsiteY102-7046" fmla="*/ 684 h 763"/>
              <a:gd name="connsiteX103-7047" fmla="*/ 169 w 358"/>
              <a:gd name="connsiteY103-7048" fmla="*/ 668 h 763"/>
              <a:gd name="connsiteX104-7049" fmla="*/ 164 w 358"/>
              <a:gd name="connsiteY104-7050" fmla="*/ 652 h 763"/>
              <a:gd name="connsiteX105-7051" fmla="*/ 158 w 358"/>
              <a:gd name="connsiteY105-7052" fmla="*/ 636 h 763"/>
              <a:gd name="connsiteX106-7053" fmla="*/ 148 w 358"/>
              <a:gd name="connsiteY106-7054" fmla="*/ 626 h 763"/>
              <a:gd name="connsiteX107-7055" fmla="*/ 137 w 358"/>
              <a:gd name="connsiteY107-7056" fmla="*/ 615 h 763"/>
              <a:gd name="connsiteX108-7057" fmla="*/ 132 w 358"/>
              <a:gd name="connsiteY108-7058" fmla="*/ 605 h 763"/>
              <a:gd name="connsiteX109-7059" fmla="*/ 143 w 358"/>
              <a:gd name="connsiteY109-7060" fmla="*/ 610 h 763"/>
              <a:gd name="connsiteX110-7061" fmla="*/ 158 w 358"/>
              <a:gd name="connsiteY110-7062" fmla="*/ 610 h 763"/>
              <a:gd name="connsiteX111-7063" fmla="*/ 169 w 358"/>
              <a:gd name="connsiteY111-7064" fmla="*/ 610 h 763"/>
              <a:gd name="connsiteX112-7065" fmla="*/ 179 w 358"/>
              <a:gd name="connsiteY112-7066" fmla="*/ 610 h 763"/>
              <a:gd name="connsiteX113-7067" fmla="*/ 190 w 358"/>
              <a:gd name="connsiteY113-7068" fmla="*/ 605 h 763"/>
              <a:gd name="connsiteX114-7069" fmla="*/ 195 w 358"/>
              <a:gd name="connsiteY114-7070" fmla="*/ 605 h 763"/>
              <a:gd name="connsiteX115-7071" fmla="*/ 200 w 358"/>
              <a:gd name="connsiteY115-7072" fmla="*/ 600 h 763"/>
              <a:gd name="connsiteX116-7073" fmla="*/ 200 w 358"/>
              <a:gd name="connsiteY116-7074" fmla="*/ 600 h 763"/>
              <a:gd name="connsiteX117-7075" fmla="*/ 206 w 358"/>
              <a:gd name="connsiteY117-7076" fmla="*/ 594 h 763"/>
              <a:gd name="connsiteX118-7077" fmla="*/ 206 w 358"/>
              <a:gd name="connsiteY118-7078" fmla="*/ 584 h 763"/>
              <a:gd name="connsiteX119-7079" fmla="*/ 211 w 358"/>
              <a:gd name="connsiteY119-7080" fmla="*/ 573 h 763"/>
              <a:gd name="connsiteX120-7081" fmla="*/ 211 w 358"/>
              <a:gd name="connsiteY120-7082" fmla="*/ 558 h 763"/>
              <a:gd name="connsiteX121-7083" fmla="*/ 216 w 358"/>
              <a:gd name="connsiteY121-7084" fmla="*/ 537 h 763"/>
              <a:gd name="connsiteX122-7085" fmla="*/ 222 w 358"/>
              <a:gd name="connsiteY122-7086" fmla="*/ 516 h 763"/>
              <a:gd name="connsiteX123-7087" fmla="*/ 222 w 358"/>
              <a:gd name="connsiteY123-7088" fmla="*/ 489 h 763"/>
              <a:gd name="connsiteX124-7089" fmla="*/ 227 w 358"/>
              <a:gd name="connsiteY124-7090" fmla="*/ 458 h 763"/>
              <a:gd name="connsiteX125-7091" fmla="*/ 237 w 358"/>
              <a:gd name="connsiteY125-7092" fmla="*/ 395 h 763"/>
              <a:gd name="connsiteX126-7093" fmla="*/ 243 w 358"/>
              <a:gd name="connsiteY126-7094" fmla="*/ 337 h 763"/>
              <a:gd name="connsiteX127-7095" fmla="*/ 248 w 358"/>
              <a:gd name="connsiteY127-7096" fmla="*/ 274 h 763"/>
              <a:gd name="connsiteX128-7097" fmla="*/ 248 w 358"/>
              <a:gd name="connsiteY128-7098" fmla="*/ 221 h 763"/>
              <a:gd name="connsiteX129-7099" fmla="*/ 248 w 358"/>
              <a:gd name="connsiteY129-7100" fmla="*/ 221 h 763"/>
              <a:gd name="connsiteX0-7101" fmla="*/ 248 w 358"/>
              <a:gd name="connsiteY0-7102" fmla="*/ 221 h 763"/>
              <a:gd name="connsiteX1-7103" fmla="*/ 248 w 358"/>
              <a:gd name="connsiteY1-7104" fmla="*/ 195 h 763"/>
              <a:gd name="connsiteX2-7105" fmla="*/ 248 w 358"/>
              <a:gd name="connsiteY2-7106" fmla="*/ 168 h 763"/>
              <a:gd name="connsiteX3-7107" fmla="*/ 248 w 358"/>
              <a:gd name="connsiteY3-7108" fmla="*/ 147 h 763"/>
              <a:gd name="connsiteX4-7109" fmla="*/ 248 w 358"/>
              <a:gd name="connsiteY4-7110" fmla="*/ 132 h 763"/>
              <a:gd name="connsiteX5-7111" fmla="*/ 248 w 358"/>
              <a:gd name="connsiteY5-7112" fmla="*/ 116 h 763"/>
              <a:gd name="connsiteX6-7113" fmla="*/ 248 w 358"/>
              <a:gd name="connsiteY6-7114" fmla="*/ 105 h 763"/>
              <a:gd name="connsiteX7-7115" fmla="*/ 243 w 358"/>
              <a:gd name="connsiteY7-7116" fmla="*/ 95 h 763"/>
              <a:gd name="connsiteX8-7117" fmla="*/ 243 w 358"/>
              <a:gd name="connsiteY8-7118" fmla="*/ 89 h 763"/>
              <a:gd name="connsiteX9-7119" fmla="*/ 243 w 358"/>
              <a:gd name="connsiteY9-7120" fmla="*/ 84 h 763"/>
              <a:gd name="connsiteX10-7121" fmla="*/ 237 w 358"/>
              <a:gd name="connsiteY10-7122" fmla="*/ 84 h 763"/>
              <a:gd name="connsiteX11-7123" fmla="*/ 232 w 358"/>
              <a:gd name="connsiteY11-7124" fmla="*/ 79 h 763"/>
              <a:gd name="connsiteX12-7125" fmla="*/ 222 w 358"/>
              <a:gd name="connsiteY12-7126" fmla="*/ 79 h 763"/>
              <a:gd name="connsiteX13-7127" fmla="*/ 216 w 358"/>
              <a:gd name="connsiteY13-7128" fmla="*/ 74 h 763"/>
              <a:gd name="connsiteX14-7129" fmla="*/ 200 w 358"/>
              <a:gd name="connsiteY14-7130" fmla="*/ 74 h 763"/>
              <a:gd name="connsiteX15-7131" fmla="*/ 190 w 358"/>
              <a:gd name="connsiteY15-7132" fmla="*/ 74 h 763"/>
              <a:gd name="connsiteX16-7133" fmla="*/ 174 w 358"/>
              <a:gd name="connsiteY16-7134" fmla="*/ 79 h 763"/>
              <a:gd name="connsiteX17-7135" fmla="*/ 143 w 358"/>
              <a:gd name="connsiteY17-7136" fmla="*/ 79 h 763"/>
              <a:gd name="connsiteX18-7137" fmla="*/ 106 w 358"/>
              <a:gd name="connsiteY18-7138" fmla="*/ 84 h 763"/>
              <a:gd name="connsiteX19-7139" fmla="*/ 0 w 358"/>
              <a:gd name="connsiteY19-7140" fmla="*/ 58 h 763"/>
              <a:gd name="connsiteX20-7141" fmla="*/ 58 w 358"/>
              <a:gd name="connsiteY20-7142" fmla="*/ 47 h 763"/>
              <a:gd name="connsiteX21-7143" fmla="*/ 85 w 358"/>
              <a:gd name="connsiteY21-7144" fmla="*/ 42 h 763"/>
              <a:gd name="connsiteX22-7145" fmla="*/ 111 w 358"/>
              <a:gd name="connsiteY22-7146" fmla="*/ 37 h 763"/>
              <a:gd name="connsiteX23-7147" fmla="*/ 137 w 358"/>
              <a:gd name="connsiteY23-7148" fmla="*/ 32 h 763"/>
              <a:gd name="connsiteX24-7149" fmla="*/ 153 w 358"/>
              <a:gd name="connsiteY24-7150" fmla="*/ 32 h 763"/>
              <a:gd name="connsiteX25-7151" fmla="*/ 169 w 358"/>
              <a:gd name="connsiteY25-7152" fmla="*/ 26 h 763"/>
              <a:gd name="connsiteX26-7153" fmla="*/ 185 w 358"/>
              <a:gd name="connsiteY26-7154" fmla="*/ 21 h 763"/>
              <a:gd name="connsiteX27-7155" fmla="*/ 190 w 358"/>
              <a:gd name="connsiteY27-7156" fmla="*/ 21 h 763"/>
              <a:gd name="connsiteX28-7157" fmla="*/ 200 w 358"/>
              <a:gd name="connsiteY28-7158" fmla="*/ 16 h 763"/>
              <a:gd name="connsiteX29-7159" fmla="*/ 206 w 358"/>
              <a:gd name="connsiteY29-7160" fmla="*/ 11 h 763"/>
              <a:gd name="connsiteX30-7161" fmla="*/ 216 w 358"/>
              <a:gd name="connsiteY30-7162" fmla="*/ 5 h 763"/>
              <a:gd name="connsiteX31-7163" fmla="*/ 222 w 358"/>
              <a:gd name="connsiteY31-7164" fmla="*/ 5 h 763"/>
              <a:gd name="connsiteX32-7165" fmla="*/ 232 w 358"/>
              <a:gd name="connsiteY32-7166" fmla="*/ 0 h 763"/>
              <a:gd name="connsiteX33-7167" fmla="*/ 237 w 358"/>
              <a:gd name="connsiteY33-7168" fmla="*/ 5 h 763"/>
              <a:gd name="connsiteX34-7169" fmla="*/ 243 w 358"/>
              <a:gd name="connsiteY34-7170" fmla="*/ 5 h 763"/>
              <a:gd name="connsiteX35-7171" fmla="*/ 248 w 358"/>
              <a:gd name="connsiteY35-7172" fmla="*/ 11 h 763"/>
              <a:gd name="connsiteX36-7173" fmla="*/ 258 w 358"/>
              <a:gd name="connsiteY36-7174" fmla="*/ 16 h 763"/>
              <a:gd name="connsiteX37-7175" fmla="*/ 269 w 358"/>
              <a:gd name="connsiteY37-7176" fmla="*/ 21 h 763"/>
              <a:gd name="connsiteX38-7177" fmla="*/ 279 w 358"/>
              <a:gd name="connsiteY38-7178" fmla="*/ 26 h 763"/>
              <a:gd name="connsiteX39-7179" fmla="*/ 290 w 358"/>
              <a:gd name="connsiteY39-7180" fmla="*/ 32 h 763"/>
              <a:gd name="connsiteX40-7181" fmla="*/ 306 w 358"/>
              <a:gd name="connsiteY40-7182" fmla="*/ 42 h 763"/>
              <a:gd name="connsiteX41-7183" fmla="*/ 316 w 358"/>
              <a:gd name="connsiteY41-7184" fmla="*/ 53 h 763"/>
              <a:gd name="connsiteX42-7185" fmla="*/ 327 w 358"/>
              <a:gd name="connsiteY42-7186" fmla="*/ 58 h 763"/>
              <a:gd name="connsiteX43-7187" fmla="*/ 337 w 358"/>
              <a:gd name="connsiteY43-7188" fmla="*/ 68 h 763"/>
              <a:gd name="connsiteX44-7189" fmla="*/ 348 w 358"/>
              <a:gd name="connsiteY44-7190" fmla="*/ 74 h 763"/>
              <a:gd name="connsiteX45-7191" fmla="*/ 353 w 358"/>
              <a:gd name="connsiteY45-7192" fmla="*/ 79 h 763"/>
              <a:gd name="connsiteX46-7193" fmla="*/ 358 w 358"/>
              <a:gd name="connsiteY46-7194" fmla="*/ 84 h 763"/>
              <a:gd name="connsiteX47-7195" fmla="*/ 358 w 358"/>
              <a:gd name="connsiteY47-7196" fmla="*/ 89 h 763"/>
              <a:gd name="connsiteX48-7197" fmla="*/ 358 w 358"/>
              <a:gd name="connsiteY48-7198" fmla="*/ 95 h 763"/>
              <a:gd name="connsiteX49-7199" fmla="*/ 358 w 358"/>
              <a:gd name="connsiteY49-7200" fmla="*/ 100 h 763"/>
              <a:gd name="connsiteX50-7201" fmla="*/ 358 w 358"/>
              <a:gd name="connsiteY50-7202" fmla="*/ 105 h 763"/>
              <a:gd name="connsiteX51-7203" fmla="*/ 353 w 358"/>
              <a:gd name="connsiteY51-7204" fmla="*/ 110 h 763"/>
              <a:gd name="connsiteX52-7205" fmla="*/ 343 w 358"/>
              <a:gd name="connsiteY52-7206" fmla="*/ 116 h 763"/>
              <a:gd name="connsiteX53-7207" fmla="*/ 343 w 358"/>
              <a:gd name="connsiteY53-7208" fmla="*/ 121 h 763"/>
              <a:gd name="connsiteX54-7209" fmla="*/ 343 w 358"/>
              <a:gd name="connsiteY54-7210" fmla="*/ 121 h 763"/>
              <a:gd name="connsiteX55-7211" fmla="*/ 337 w 358"/>
              <a:gd name="connsiteY55-7212" fmla="*/ 126 h 763"/>
              <a:gd name="connsiteX56-7213" fmla="*/ 337 w 358"/>
              <a:gd name="connsiteY56-7214" fmla="*/ 132 h 763"/>
              <a:gd name="connsiteX57-7215" fmla="*/ 332 w 358"/>
              <a:gd name="connsiteY57-7216" fmla="*/ 142 h 763"/>
              <a:gd name="connsiteX58-7217" fmla="*/ 332 w 358"/>
              <a:gd name="connsiteY58-7218" fmla="*/ 147 h 763"/>
              <a:gd name="connsiteX59-7219" fmla="*/ 332 w 358"/>
              <a:gd name="connsiteY59-7220" fmla="*/ 158 h 763"/>
              <a:gd name="connsiteX60-7221" fmla="*/ 327 w 358"/>
              <a:gd name="connsiteY60-7222" fmla="*/ 168 h 763"/>
              <a:gd name="connsiteX61-7223" fmla="*/ 327 w 358"/>
              <a:gd name="connsiteY61-7224" fmla="*/ 179 h 763"/>
              <a:gd name="connsiteX62-7225" fmla="*/ 327 w 358"/>
              <a:gd name="connsiteY62-7226" fmla="*/ 189 h 763"/>
              <a:gd name="connsiteX63-7227" fmla="*/ 322 w 358"/>
              <a:gd name="connsiteY63-7228" fmla="*/ 205 h 763"/>
              <a:gd name="connsiteX64-7229" fmla="*/ 322 w 358"/>
              <a:gd name="connsiteY64-7230" fmla="*/ 221 h 763"/>
              <a:gd name="connsiteX65-7231" fmla="*/ 322 w 358"/>
              <a:gd name="connsiteY65-7232" fmla="*/ 237 h 763"/>
              <a:gd name="connsiteX66-7233" fmla="*/ 316 w 358"/>
              <a:gd name="connsiteY66-7234" fmla="*/ 252 h 763"/>
              <a:gd name="connsiteX67-7235" fmla="*/ 316 w 358"/>
              <a:gd name="connsiteY67-7236" fmla="*/ 268 h 763"/>
              <a:gd name="connsiteX68-7237" fmla="*/ 316 w 358"/>
              <a:gd name="connsiteY68-7238" fmla="*/ 289 h 763"/>
              <a:gd name="connsiteX69-7239" fmla="*/ 311 w 358"/>
              <a:gd name="connsiteY69-7240" fmla="*/ 331 h 763"/>
              <a:gd name="connsiteX70-7241" fmla="*/ 306 w 358"/>
              <a:gd name="connsiteY70-7242" fmla="*/ 368 h 763"/>
              <a:gd name="connsiteX71-7243" fmla="*/ 306 w 358"/>
              <a:gd name="connsiteY71-7244" fmla="*/ 400 h 763"/>
              <a:gd name="connsiteX72-7245" fmla="*/ 301 w 358"/>
              <a:gd name="connsiteY72-7246" fmla="*/ 431 h 763"/>
              <a:gd name="connsiteX73-7247" fmla="*/ 295 w 358"/>
              <a:gd name="connsiteY73-7248" fmla="*/ 463 h 763"/>
              <a:gd name="connsiteX74-7249" fmla="*/ 295 w 358"/>
              <a:gd name="connsiteY74-7250" fmla="*/ 489 h 763"/>
              <a:gd name="connsiteX75-7251" fmla="*/ 290 w 358"/>
              <a:gd name="connsiteY75-7252" fmla="*/ 510 h 763"/>
              <a:gd name="connsiteX76-7253" fmla="*/ 285 w 358"/>
              <a:gd name="connsiteY76-7254" fmla="*/ 531 h 763"/>
              <a:gd name="connsiteX77-7255" fmla="*/ 279 w 358"/>
              <a:gd name="connsiteY77-7256" fmla="*/ 568 h 763"/>
              <a:gd name="connsiteX78-7257" fmla="*/ 269 w 358"/>
              <a:gd name="connsiteY78-7258" fmla="*/ 605 h 763"/>
              <a:gd name="connsiteX79-7259" fmla="*/ 264 w 358"/>
              <a:gd name="connsiteY79-7260" fmla="*/ 636 h 763"/>
              <a:gd name="connsiteX80-7261" fmla="*/ 253 w 358"/>
              <a:gd name="connsiteY80-7262" fmla="*/ 663 h 763"/>
              <a:gd name="connsiteX81-7263" fmla="*/ 248 w 358"/>
              <a:gd name="connsiteY81-7264" fmla="*/ 689 h 763"/>
              <a:gd name="connsiteX82-7265" fmla="*/ 243 w 358"/>
              <a:gd name="connsiteY82-7266" fmla="*/ 700 h 763"/>
              <a:gd name="connsiteX83-7267" fmla="*/ 237 w 358"/>
              <a:gd name="connsiteY83-7268" fmla="*/ 710 h 763"/>
              <a:gd name="connsiteX84-7269" fmla="*/ 237 w 358"/>
              <a:gd name="connsiteY84-7270" fmla="*/ 721 h 763"/>
              <a:gd name="connsiteX85-7271" fmla="*/ 232 w 358"/>
              <a:gd name="connsiteY85-7272" fmla="*/ 726 h 763"/>
              <a:gd name="connsiteX86-7273" fmla="*/ 227 w 358"/>
              <a:gd name="connsiteY86-7274" fmla="*/ 736 h 763"/>
              <a:gd name="connsiteX87-7275" fmla="*/ 227 w 358"/>
              <a:gd name="connsiteY87-7276" fmla="*/ 742 h 763"/>
              <a:gd name="connsiteX88-7277" fmla="*/ 216 w 358"/>
              <a:gd name="connsiteY88-7278" fmla="*/ 747 h 763"/>
              <a:gd name="connsiteX89-7279" fmla="*/ 211 w 358"/>
              <a:gd name="connsiteY89-7280" fmla="*/ 757 h 763"/>
              <a:gd name="connsiteX90-7281" fmla="*/ 206 w 358"/>
              <a:gd name="connsiteY90-7282" fmla="*/ 757 h 763"/>
              <a:gd name="connsiteX91-7283" fmla="*/ 200 w 358"/>
              <a:gd name="connsiteY91-7284" fmla="*/ 763 h 763"/>
              <a:gd name="connsiteX92-7285" fmla="*/ 195 w 358"/>
              <a:gd name="connsiteY92-7286" fmla="*/ 763 h 763"/>
              <a:gd name="connsiteX93-7287" fmla="*/ 195 w 358"/>
              <a:gd name="connsiteY93-7288" fmla="*/ 757 h 763"/>
              <a:gd name="connsiteX94-7289" fmla="*/ 190 w 358"/>
              <a:gd name="connsiteY94-7290" fmla="*/ 757 h 763"/>
              <a:gd name="connsiteX95-7291" fmla="*/ 190 w 358"/>
              <a:gd name="connsiteY95-7292" fmla="*/ 752 h 763"/>
              <a:gd name="connsiteX96-7293" fmla="*/ 190 w 358"/>
              <a:gd name="connsiteY96-7294" fmla="*/ 747 h 763"/>
              <a:gd name="connsiteX97-7295" fmla="*/ 185 w 358"/>
              <a:gd name="connsiteY97-7296" fmla="*/ 742 h 763"/>
              <a:gd name="connsiteX98-7297" fmla="*/ 185 w 358"/>
              <a:gd name="connsiteY98-7298" fmla="*/ 731 h 763"/>
              <a:gd name="connsiteX99-7299" fmla="*/ 185 w 358"/>
              <a:gd name="connsiteY99-7300" fmla="*/ 721 h 763"/>
              <a:gd name="connsiteX100-7301" fmla="*/ 179 w 358"/>
              <a:gd name="connsiteY100-7302" fmla="*/ 705 h 763"/>
              <a:gd name="connsiteX101-7303" fmla="*/ 174 w 358"/>
              <a:gd name="connsiteY101-7304" fmla="*/ 684 h 763"/>
              <a:gd name="connsiteX102-7305" fmla="*/ 169 w 358"/>
              <a:gd name="connsiteY102-7306" fmla="*/ 668 h 763"/>
              <a:gd name="connsiteX103-7307" fmla="*/ 164 w 358"/>
              <a:gd name="connsiteY103-7308" fmla="*/ 652 h 763"/>
              <a:gd name="connsiteX104-7309" fmla="*/ 158 w 358"/>
              <a:gd name="connsiteY104-7310" fmla="*/ 636 h 763"/>
              <a:gd name="connsiteX105-7311" fmla="*/ 148 w 358"/>
              <a:gd name="connsiteY105-7312" fmla="*/ 626 h 763"/>
              <a:gd name="connsiteX106-7313" fmla="*/ 137 w 358"/>
              <a:gd name="connsiteY106-7314" fmla="*/ 615 h 763"/>
              <a:gd name="connsiteX107-7315" fmla="*/ 132 w 358"/>
              <a:gd name="connsiteY107-7316" fmla="*/ 605 h 763"/>
              <a:gd name="connsiteX108-7317" fmla="*/ 143 w 358"/>
              <a:gd name="connsiteY108-7318" fmla="*/ 610 h 763"/>
              <a:gd name="connsiteX109-7319" fmla="*/ 158 w 358"/>
              <a:gd name="connsiteY109-7320" fmla="*/ 610 h 763"/>
              <a:gd name="connsiteX110-7321" fmla="*/ 169 w 358"/>
              <a:gd name="connsiteY110-7322" fmla="*/ 610 h 763"/>
              <a:gd name="connsiteX111-7323" fmla="*/ 179 w 358"/>
              <a:gd name="connsiteY111-7324" fmla="*/ 610 h 763"/>
              <a:gd name="connsiteX112-7325" fmla="*/ 190 w 358"/>
              <a:gd name="connsiteY112-7326" fmla="*/ 605 h 763"/>
              <a:gd name="connsiteX113-7327" fmla="*/ 195 w 358"/>
              <a:gd name="connsiteY113-7328" fmla="*/ 605 h 763"/>
              <a:gd name="connsiteX114-7329" fmla="*/ 200 w 358"/>
              <a:gd name="connsiteY114-7330" fmla="*/ 600 h 763"/>
              <a:gd name="connsiteX115-7331" fmla="*/ 200 w 358"/>
              <a:gd name="connsiteY115-7332" fmla="*/ 600 h 763"/>
              <a:gd name="connsiteX116-7333" fmla="*/ 206 w 358"/>
              <a:gd name="connsiteY116-7334" fmla="*/ 594 h 763"/>
              <a:gd name="connsiteX117-7335" fmla="*/ 206 w 358"/>
              <a:gd name="connsiteY117-7336" fmla="*/ 584 h 763"/>
              <a:gd name="connsiteX118-7337" fmla="*/ 211 w 358"/>
              <a:gd name="connsiteY118-7338" fmla="*/ 573 h 763"/>
              <a:gd name="connsiteX119-7339" fmla="*/ 211 w 358"/>
              <a:gd name="connsiteY119-7340" fmla="*/ 558 h 763"/>
              <a:gd name="connsiteX120-7341" fmla="*/ 216 w 358"/>
              <a:gd name="connsiteY120-7342" fmla="*/ 537 h 763"/>
              <a:gd name="connsiteX121-7343" fmla="*/ 222 w 358"/>
              <a:gd name="connsiteY121-7344" fmla="*/ 516 h 763"/>
              <a:gd name="connsiteX122-7345" fmla="*/ 222 w 358"/>
              <a:gd name="connsiteY122-7346" fmla="*/ 489 h 763"/>
              <a:gd name="connsiteX123-7347" fmla="*/ 227 w 358"/>
              <a:gd name="connsiteY123-7348" fmla="*/ 458 h 763"/>
              <a:gd name="connsiteX124-7349" fmla="*/ 237 w 358"/>
              <a:gd name="connsiteY124-7350" fmla="*/ 395 h 763"/>
              <a:gd name="connsiteX125-7351" fmla="*/ 243 w 358"/>
              <a:gd name="connsiteY125-7352" fmla="*/ 337 h 763"/>
              <a:gd name="connsiteX126-7353" fmla="*/ 248 w 358"/>
              <a:gd name="connsiteY126-7354" fmla="*/ 274 h 763"/>
              <a:gd name="connsiteX127-7355" fmla="*/ 248 w 358"/>
              <a:gd name="connsiteY127-7356" fmla="*/ 221 h 763"/>
              <a:gd name="connsiteX128-7357" fmla="*/ 248 w 358"/>
              <a:gd name="connsiteY128-7358" fmla="*/ 221 h 763"/>
              <a:gd name="connsiteX0-7359" fmla="*/ 248 w 358"/>
              <a:gd name="connsiteY0-7360" fmla="*/ 221 h 763"/>
              <a:gd name="connsiteX1-7361" fmla="*/ 248 w 358"/>
              <a:gd name="connsiteY1-7362" fmla="*/ 195 h 763"/>
              <a:gd name="connsiteX2-7363" fmla="*/ 248 w 358"/>
              <a:gd name="connsiteY2-7364" fmla="*/ 168 h 763"/>
              <a:gd name="connsiteX3-7365" fmla="*/ 248 w 358"/>
              <a:gd name="connsiteY3-7366" fmla="*/ 147 h 763"/>
              <a:gd name="connsiteX4-7367" fmla="*/ 248 w 358"/>
              <a:gd name="connsiteY4-7368" fmla="*/ 132 h 763"/>
              <a:gd name="connsiteX5-7369" fmla="*/ 248 w 358"/>
              <a:gd name="connsiteY5-7370" fmla="*/ 116 h 763"/>
              <a:gd name="connsiteX6-7371" fmla="*/ 248 w 358"/>
              <a:gd name="connsiteY6-7372" fmla="*/ 105 h 763"/>
              <a:gd name="connsiteX7-7373" fmla="*/ 243 w 358"/>
              <a:gd name="connsiteY7-7374" fmla="*/ 95 h 763"/>
              <a:gd name="connsiteX8-7375" fmla="*/ 243 w 358"/>
              <a:gd name="connsiteY8-7376" fmla="*/ 89 h 763"/>
              <a:gd name="connsiteX9-7377" fmla="*/ 243 w 358"/>
              <a:gd name="connsiteY9-7378" fmla="*/ 84 h 763"/>
              <a:gd name="connsiteX10-7379" fmla="*/ 237 w 358"/>
              <a:gd name="connsiteY10-7380" fmla="*/ 84 h 763"/>
              <a:gd name="connsiteX11-7381" fmla="*/ 232 w 358"/>
              <a:gd name="connsiteY11-7382" fmla="*/ 79 h 763"/>
              <a:gd name="connsiteX12-7383" fmla="*/ 222 w 358"/>
              <a:gd name="connsiteY12-7384" fmla="*/ 79 h 763"/>
              <a:gd name="connsiteX13-7385" fmla="*/ 216 w 358"/>
              <a:gd name="connsiteY13-7386" fmla="*/ 74 h 763"/>
              <a:gd name="connsiteX14-7387" fmla="*/ 200 w 358"/>
              <a:gd name="connsiteY14-7388" fmla="*/ 74 h 763"/>
              <a:gd name="connsiteX15-7389" fmla="*/ 190 w 358"/>
              <a:gd name="connsiteY15-7390" fmla="*/ 74 h 763"/>
              <a:gd name="connsiteX16-7391" fmla="*/ 174 w 358"/>
              <a:gd name="connsiteY16-7392" fmla="*/ 79 h 763"/>
              <a:gd name="connsiteX17-7393" fmla="*/ 106 w 358"/>
              <a:gd name="connsiteY17-7394" fmla="*/ 84 h 763"/>
              <a:gd name="connsiteX18-7395" fmla="*/ 0 w 358"/>
              <a:gd name="connsiteY18-7396" fmla="*/ 58 h 763"/>
              <a:gd name="connsiteX19-7397" fmla="*/ 58 w 358"/>
              <a:gd name="connsiteY19-7398" fmla="*/ 47 h 763"/>
              <a:gd name="connsiteX20-7399" fmla="*/ 85 w 358"/>
              <a:gd name="connsiteY20-7400" fmla="*/ 42 h 763"/>
              <a:gd name="connsiteX21-7401" fmla="*/ 111 w 358"/>
              <a:gd name="connsiteY21-7402" fmla="*/ 37 h 763"/>
              <a:gd name="connsiteX22-7403" fmla="*/ 137 w 358"/>
              <a:gd name="connsiteY22-7404" fmla="*/ 32 h 763"/>
              <a:gd name="connsiteX23-7405" fmla="*/ 153 w 358"/>
              <a:gd name="connsiteY23-7406" fmla="*/ 32 h 763"/>
              <a:gd name="connsiteX24-7407" fmla="*/ 169 w 358"/>
              <a:gd name="connsiteY24-7408" fmla="*/ 26 h 763"/>
              <a:gd name="connsiteX25-7409" fmla="*/ 185 w 358"/>
              <a:gd name="connsiteY25-7410" fmla="*/ 21 h 763"/>
              <a:gd name="connsiteX26-7411" fmla="*/ 190 w 358"/>
              <a:gd name="connsiteY26-7412" fmla="*/ 21 h 763"/>
              <a:gd name="connsiteX27-7413" fmla="*/ 200 w 358"/>
              <a:gd name="connsiteY27-7414" fmla="*/ 16 h 763"/>
              <a:gd name="connsiteX28-7415" fmla="*/ 206 w 358"/>
              <a:gd name="connsiteY28-7416" fmla="*/ 11 h 763"/>
              <a:gd name="connsiteX29-7417" fmla="*/ 216 w 358"/>
              <a:gd name="connsiteY29-7418" fmla="*/ 5 h 763"/>
              <a:gd name="connsiteX30-7419" fmla="*/ 222 w 358"/>
              <a:gd name="connsiteY30-7420" fmla="*/ 5 h 763"/>
              <a:gd name="connsiteX31-7421" fmla="*/ 232 w 358"/>
              <a:gd name="connsiteY31-7422" fmla="*/ 0 h 763"/>
              <a:gd name="connsiteX32-7423" fmla="*/ 237 w 358"/>
              <a:gd name="connsiteY32-7424" fmla="*/ 5 h 763"/>
              <a:gd name="connsiteX33-7425" fmla="*/ 243 w 358"/>
              <a:gd name="connsiteY33-7426" fmla="*/ 5 h 763"/>
              <a:gd name="connsiteX34-7427" fmla="*/ 248 w 358"/>
              <a:gd name="connsiteY34-7428" fmla="*/ 11 h 763"/>
              <a:gd name="connsiteX35-7429" fmla="*/ 258 w 358"/>
              <a:gd name="connsiteY35-7430" fmla="*/ 16 h 763"/>
              <a:gd name="connsiteX36-7431" fmla="*/ 269 w 358"/>
              <a:gd name="connsiteY36-7432" fmla="*/ 21 h 763"/>
              <a:gd name="connsiteX37-7433" fmla="*/ 279 w 358"/>
              <a:gd name="connsiteY37-7434" fmla="*/ 26 h 763"/>
              <a:gd name="connsiteX38-7435" fmla="*/ 290 w 358"/>
              <a:gd name="connsiteY38-7436" fmla="*/ 32 h 763"/>
              <a:gd name="connsiteX39-7437" fmla="*/ 306 w 358"/>
              <a:gd name="connsiteY39-7438" fmla="*/ 42 h 763"/>
              <a:gd name="connsiteX40-7439" fmla="*/ 316 w 358"/>
              <a:gd name="connsiteY40-7440" fmla="*/ 53 h 763"/>
              <a:gd name="connsiteX41-7441" fmla="*/ 327 w 358"/>
              <a:gd name="connsiteY41-7442" fmla="*/ 58 h 763"/>
              <a:gd name="connsiteX42-7443" fmla="*/ 337 w 358"/>
              <a:gd name="connsiteY42-7444" fmla="*/ 68 h 763"/>
              <a:gd name="connsiteX43-7445" fmla="*/ 348 w 358"/>
              <a:gd name="connsiteY43-7446" fmla="*/ 74 h 763"/>
              <a:gd name="connsiteX44-7447" fmla="*/ 353 w 358"/>
              <a:gd name="connsiteY44-7448" fmla="*/ 79 h 763"/>
              <a:gd name="connsiteX45-7449" fmla="*/ 358 w 358"/>
              <a:gd name="connsiteY45-7450" fmla="*/ 84 h 763"/>
              <a:gd name="connsiteX46-7451" fmla="*/ 358 w 358"/>
              <a:gd name="connsiteY46-7452" fmla="*/ 89 h 763"/>
              <a:gd name="connsiteX47-7453" fmla="*/ 358 w 358"/>
              <a:gd name="connsiteY47-7454" fmla="*/ 95 h 763"/>
              <a:gd name="connsiteX48-7455" fmla="*/ 358 w 358"/>
              <a:gd name="connsiteY48-7456" fmla="*/ 100 h 763"/>
              <a:gd name="connsiteX49-7457" fmla="*/ 358 w 358"/>
              <a:gd name="connsiteY49-7458" fmla="*/ 105 h 763"/>
              <a:gd name="connsiteX50-7459" fmla="*/ 353 w 358"/>
              <a:gd name="connsiteY50-7460" fmla="*/ 110 h 763"/>
              <a:gd name="connsiteX51-7461" fmla="*/ 343 w 358"/>
              <a:gd name="connsiteY51-7462" fmla="*/ 116 h 763"/>
              <a:gd name="connsiteX52-7463" fmla="*/ 343 w 358"/>
              <a:gd name="connsiteY52-7464" fmla="*/ 121 h 763"/>
              <a:gd name="connsiteX53-7465" fmla="*/ 343 w 358"/>
              <a:gd name="connsiteY53-7466" fmla="*/ 121 h 763"/>
              <a:gd name="connsiteX54-7467" fmla="*/ 337 w 358"/>
              <a:gd name="connsiteY54-7468" fmla="*/ 126 h 763"/>
              <a:gd name="connsiteX55-7469" fmla="*/ 337 w 358"/>
              <a:gd name="connsiteY55-7470" fmla="*/ 132 h 763"/>
              <a:gd name="connsiteX56-7471" fmla="*/ 332 w 358"/>
              <a:gd name="connsiteY56-7472" fmla="*/ 142 h 763"/>
              <a:gd name="connsiteX57-7473" fmla="*/ 332 w 358"/>
              <a:gd name="connsiteY57-7474" fmla="*/ 147 h 763"/>
              <a:gd name="connsiteX58-7475" fmla="*/ 332 w 358"/>
              <a:gd name="connsiteY58-7476" fmla="*/ 158 h 763"/>
              <a:gd name="connsiteX59-7477" fmla="*/ 327 w 358"/>
              <a:gd name="connsiteY59-7478" fmla="*/ 168 h 763"/>
              <a:gd name="connsiteX60-7479" fmla="*/ 327 w 358"/>
              <a:gd name="connsiteY60-7480" fmla="*/ 179 h 763"/>
              <a:gd name="connsiteX61-7481" fmla="*/ 327 w 358"/>
              <a:gd name="connsiteY61-7482" fmla="*/ 189 h 763"/>
              <a:gd name="connsiteX62-7483" fmla="*/ 322 w 358"/>
              <a:gd name="connsiteY62-7484" fmla="*/ 205 h 763"/>
              <a:gd name="connsiteX63-7485" fmla="*/ 322 w 358"/>
              <a:gd name="connsiteY63-7486" fmla="*/ 221 h 763"/>
              <a:gd name="connsiteX64-7487" fmla="*/ 322 w 358"/>
              <a:gd name="connsiteY64-7488" fmla="*/ 237 h 763"/>
              <a:gd name="connsiteX65-7489" fmla="*/ 316 w 358"/>
              <a:gd name="connsiteY65-7490" fmla="*/ 252 h 763"/>
              <a:gd name="connsiteX66-7491" fmla="*/ 316 w 358"/>
              <a:gd name="connsiteY66-7492" fmla="*/ 268 h 763"/>
              <a:gd name="connsiteX67-7493" fmla="*/ 316 w 358"/>
              <a:gd name="connsiteY67-7494" fmla="*/ 289 h 763"/>
              <a:gd name="connsiteX68-7495" fmla="*/ 311 w 358"/>
              <a:gd name="connsiteY68-7496" fmla="*/ 331 h 763"/>
              <a:gd name="connsiteX69-7497" fmla="*/ 306 w 358"/>
              <a:gd name="connsiteY69-7498" fmla="*/ 368 h 763"/>
              <a:gd name="connsiteX70-7499" fmla="*/ 306 w 358"/>
              <a:gd name="connsiteY70-7500" fmla="*/ 400 h 763"/>
              <a:gd name="connsiteX71-7501" fmla="*/ 301 w 358"/>
              <a:gd name="connsiteY71-7502" fmla="*/ 431 h 763"/>
              <a:gd name="connsiteX72-7503" fmla="*/ 295 w 358"/>
              <a:gd name="connsiteY72-7504" fmla="*/ 463 h 763"/>
              <a:gd name="connsiteX73-7505" fmla="*/ 295 w 358"/>
              <a:gd name="connsiteY73-7506" fmla="*/ 489 h 763"/>
              <a:gd name="connsiteX74-7507" fmla="*/ 290 w 358"/>
              <a:gd name="connsiteY74-7508" fmla="*/ 510 h 763"/>
              <a:gd name="connsiteX75-7509" fmla="*/ 285 w 358"/>
              <a:gd name="connsiteY75-7510" fmla="*/ 531 h 763"/>
              <a:gd name="connsiteX76-7511" fmla="*/ 279 w 358"/>
              <a:gd name="connsiteY76-7512" fmla="*/ 568 h 763"/>
              <a:gd name="connsiteX77-7513" fmla="*/ 269 w 358"/>
              <a:gd name="connsiteY77-7514" fmla="*/ 605 h 763"/>
              <a:gd name="connsiteX78-7515" fmla="*/ 264 w 358"/>
              <a:gd name="connsiteY78-7516" fmla="*/ 636 h 763"/>
              <a:gd name="connsiteX79-7517" fmla="*/ 253 w 358"/>
              <a:gd name="connsiteY79-7518" fmla="*/ 663 h 763"/>
              <a:gd name="connsiteX80-7519" fmla="*/ 248 w 358"/>
              <a:gd name="connsiteY80-7520" fmla="*/ 689 h 763"/>
              <a:gd name="connsiteX81-7521" fmla="*/ 243 w 358"/>
              <a:gd name="connsiteY81-7522" fmla="*/ 700 h 763"/>
              <a:gd name="connsiteX82-7523" fmla="*/ 237 w 358"/>
              <a:gd name="connsiteY82-7524" fmla="*/ 710 h 763"/>
              <a:gd name="connsiteX83-7525" fmla="*/ 237 w 358"/>
              <a:gd name="connsiteY83-7526" fmla="*/ 721 h 763"/>
              <a:gd name="connsiteX84-7527" fmla="*/ 232 w 358"/>
              <a:gd name="connsiteY84-7528" fmla="*/ 726 h 763"/>
              <a:gd name="connsiteX85-7529" fmla="*/ 227 w 358"/>
              <a:gd name="connsiteY85-7530" fmla="*/ 736 h 763"/>
              <a:gd name="connsiteX86-7531" fmla="*/ 227 w 358"/>
              <a:gd name="connsiteY86-7532" fmla="*/ 742 h 763"/>
              <a:gd name="connsiteX87-7533" fmla="*/ 216 w 358"/>
              <a:gd name="connsiteY87-7534" fmla="*/ 747 h 763"/>
              <a:gd name="connsiteX88-7535" fmla="*/ 211 w 358"/>
              <a:gd name="connsiteY88-7536" fmla="*/ 757 h 763"/>
              <a:gd name="connsiteX89-7537" fmla="*/ 206 w 358"/>
              <a:gd name="connsiteY89-7538" fmla="*/ 757 h 763"/>
              <a:gd name="connsiteX90-7539" fmla="*/ 200 w 358"/>
              <a:gd name="connsiteY90-7540" fmla="*/ 763 h 763"/>
              <a:gd name="connsiteX91-7541" fmla="*/ 195 w 358"/>
              <a:gd name="connsiteY91-7542" fmla="*/ 763 h 763"/>
              <a:gd name="connsiteX92-7543" fmla="*/ 195 w 358"/>
              <a:gd name="connsiteY92-7544" fmla="*/ 757 h 763"/>
              <a:gd name="connsiteX93-7545" fmla="*/ 190 w 358"/>
              <a:gd name="connsiteY93-7546" fmla="*/ 757 h 763"/>
              <a:gd name="connsiteX94-7547" fmla="*/ 190 w 358"/>
              <a:gd name="connsiteY94-7548" fmla="*/ 752 h 763"/>
              <a:gd name="connsiteX95-7549" fmla="*/ 190 w 358"/>
              <a:gd name="connsiteY95-7550" fmla="*/ 747 h 763"/>
              <a:gd name="connsiteX96-7551" fmla="*/ 185 w 358"/>
              <a:gd name="connsiteY96-7552" fmla="*/ 742 h 763"/>
              <a:gd name="connsiteX97-7553" fmla="*/ 185 w 358"/>
              <a:gd name="connsiteY97-7554" fmla="*/ 731 h 763"/>
              <a:gd name="connsiteX98-7555" fmla="*/ 185 w 358"/>
              <a:gd name="connsiteY98-7556" fmla="*/ 721 h 763"/>
              <a:gd name="connsiteX99-7557" fmla="*/ 179 w 358"/>
              <a:gd name="connsiteY99-7558" fmla="*/ 705 h 763"/>
              <a:gd name="connsiteX100-7559" fmla="*/ 174 w 358"/>
              <a:gd name="connsiteY100-7560" fmla="*/ 684 h 763"/>
              <a:gd name="connsiteX101-7561" fmla="*/ 169 w 358"/>
              <a:gd name="connsiteY101-7562" fmla="*/ 668 h 763"/>
              <a:gd name="connsiteX102-7563" fmla="*/ 164 w 358"/>
              <a:gd name="connsiteY102-7564" fmla="*/ 652 h 763"/>
              <a:gd name="connsiteX103-7565" fmla="*/ 158 w 358"/>
              <a:gd name="connsiteY103-7566" fmla="*/ 636 h 763"/>
              <a:gd name="connsiteX104-7567" fmla="*/ 148 w 358"/>
              <a:gd name="connsiteY104-7568" fmla="*/ 626 h 763"/>
              <a:gd name="connsiteX105-7569" fmla="*/ 137 w 358"/>
              <a:gd name="connsiteY105-7570" fmla="*/ 615 h 763"/>
              <a:gd name="connsiteX106-7571" fmla="*/ 132 w 358"/>
              <a:gd name="connsiteY106-7572" fmla="*/ 605 h 763"/>
              <a:gd name="connsiteX107-7573" fmla="*/ 143 w 358"/>
              <a:gd name="connsiteY107-7574" fmla="*/ 610 h 763"/>
              <a:gd name="connsiteX108-7575" fmla="*/ 158 w 358"/>
              <a:gd name="connsiteY108-7576" fmla="*/ 610 h 763"/>
              <a:gd name="connsiteX109-7577" fmla="*/ 169 w 358"/>
              <a:gd name="connsiteY109-7578" fmla="*/ 610 h 763"/>
              <a:gd name="connsiteX110-7579" fmla="*/ 179 w 358"/>
              <a:gd name="connsiteY110-7580" fmla="*/ 610 h 763"/>
              <a:gd name="connsiteX111-7581" fmla="*/ 190 w 358"/>
              <a:gd name="connsiteY111-7582" fmla="*/ 605 h 763"/>
              <a:gd name="connsiteX112-7583" fmla="*/ 195 w 358"/>
              <a:gd name="connsiteY112-7584" fmla="*/ 605 h 763"/>
              <a:gd name="connsiteX113-7585" fmla="*/ 200 w 358"/>
              <a:gd name="connsiteY113-7586" fmla="*/ 600 h 763"/>
              <a:gd name="connsiteX114-7587" fmla="*/ 200 w 358"/>
              <a:gd name="connsiteY114-7588" fmla="*/ 600 h 763"/>
              <a:gd name="connsiteX115-7589" fmla="*/ 206 w 358"/>
              <a:gd name="connsiteY115-7590" fmla="*/ 594 h 763"/>
              <a:gd name="connsiteX116-7591" fmla="*/ 206 w 358"/>
              <a:gd name="connsiteY116-7592" fmla="*/ 584 h 763"/>
              <a:gd name="connsiteX117-7593" fmla="*/ 211 w 358"/>
              <a:gd name="connsiteY117-7594" fmla="*/ 573 h 763"/>
              <a:gd name="connsiteX118-7595" fmla="*/ 211 w 358"/>
              <a:gd name="connsiteY118-7596" fmla="*/ 558 h 763"/>
              <a:gd name="connsiteX119-7597" fmla="*/ 216 w 358"/>
              <a:gd name="connsiteY119-7598" fmla="*/ 537 h 763"/>
              <a:gd name="connsiteX120-7599" fmla="*/ 222 w 358"/>
              <a:gd name="connsiteY120-7600" fmla="*/ 516 h 763"/>
              <a:gd name="connsiteX121-7601" fmla="*/ 222 w 358"/>
              <a:gd name="connsiteY121-7602" fmla="*/ 489 h 763"/>
              <a:gd name="connsiteX122-7603" fmla="*/ 227 w 358"/>
              <a:gd name="connsiteY122-7604" fmla="*/ 458 h 763"/>
              <a:gd name="connsiteX123-7605" fmla="*/ 237 w 358"/>
              <a:gd name="connsiteY123-7606" fmla="*/ 395 h 763"/>
              <a:gd name="connsiteX124-7607" fmla="*/ 243 w 358"/>
              <a:gd name="connsiteY124-7608" fmla="*/ 337 h 763"/>
              <a:gd name="connsiteX125-7609" fmla="*/ 248 w 358"/>
              <a:gd name="connsiteY125-7610" fmla="*/ 274 h 763"/>
              <a:gd name="connsiteX126-7611" fmla="*/ 248 w 358"/>
              <a:gd name="connsiteY126-7612" fmla="*/ 221 h 763"/>
              <a:gd name="connsiteX127-7613" fmla="*/ 248 w 358"/>
              <a:gd name="connsiteY127-7614" fmla="*/ 221 h 763"/>
              <a:gd name="connsiteX0-7615" fmla="*/ 248 w 358"/>
              <a:gd name="connsiteY0-7616" fmla="*/ 221 h 763"/>
              <a:gd name="connsiteX1-7617" fmla="*/ 248 w 358"/>
              <a:gd name="connsiteY1-7618" fmla="*/ 195 h 763"/>
              <a:gd name="connsiteX2-7619" fmla="*/ 248 w 358"/>
              <a:gd name="connsiteY2-7620" fmla="*/ 168 h 763"/>
              <a:gd name="connsiteX3-7621" fmla="*/ 248 w 358"/>
              <a:gd name="connsiteY3-7622" fmla="*/ 147 h 763"/>
              <a:gd name="connsiteX4-7623" fmla="*/ 248 w 358"/>
              <a:gd name="connsiteY4-7624" fmla="*/ 132 h 763"/>
              <a:gd name="connsiteX5-7625" fmla="*/ 248 w 358"/>
              <a:gd name="connsiteY5-7626" fmla="*/ 116 h 763"/>
              <a:gd name="connsiteX6-7627" fmla="*/ 248 w 358"/>
              <a:gd name="connsiteY6-7628" fmla="*/ 105 h 763"/>
              <a:gd name="connsiteX7-7629" fmla="*/ 243 w 358"/>
              <a:gd name="connsiteY7-7630" fmla="*/ 95 h 763"/>
              <a:gd name="connsiteX8-7631" fmla="*/ 243 w 358"/>
              <a:gd name="connsiteY8-7632" fmla="*/ 89 h 763"/>
              <a:gd name="connsiteX9-7633" fmla="*/ 243 w 358"/>
              <a:gd name="connsiteY9-7634" fmla="*/ 84 h 763"/>
              <a:gd name="connsiteX10-7635" fmla="*/ 237 w 358"/>
              <a:gd name="connsiteY10-7636" fmla="*/ 84 h 763"/>
              <a:gd name="connsiteX11-7637" fmla="*/ 232 w 358"/>
              <a:gd name="connsiteY11-7638" fmla="*/ 79 h 763"/>
              <a:gd name="connsiteX12-7639" fmla="*/ 222 w 358"/>
              <a:gd name="connsiteY12-7640" fmla="*/ 79 h 763"/>
              <a:gd name="connsiteX13-7641" fmla="*/ 216 w 358"/>
              <a:gd name="connsiteY13-7642" fmla="*/ 74 h 763"/>
              <a:gd name="connsiteX14-7643" fmla="*/ 200 w 358"/>
              <a:gd name="connsiteY14-7644" fmla="*/ 74 h 763"/>
              <a:gd name="connsiteX15-7645" fmla="*/ 190 w 358"/>
              <a:gd name="connsiteY15-7646" fmla="*/ 74 h 763"/>
              <a:gd name="connsiteX16-7647" fmla="*/ 174 w 358"/>
              <a:gd name="connsiteY16-7648" fmla="*/ 79 h 763"/>
              <a:gd name="connsiteX17-7649" fmla="*/ 0 w 358"/>
              <a:gd name="connsiteY17-7650" fmla="*/ 58 h 763"/>
              <a:gd name="connsiteX18-7651" fmla="*/ 58 w 358"/>
              <a:gd name="connsiteY18-7652" fmla="*/ 47 h 763"/>
              <a:gd name="connsiteX19-7653" fmla="*/ 85 w 358"/>
              <a:gd name="connsiteY19-7654" fmla="*/ 42 h 763"/>
              <a:gd name="connsiteX20-7655" fmla="*/ 111 w 358"/>
              <a:gd name="connsiteY20-7656" fmla="*/ 37 h 763"/>
              <a:gd name="connsiteX21-7657" fmla="*/ 137 w 358"/>
              <a:gd name="connsiteY21-7658" fmla="*/ 32 h 763"/>
              <a:gd name="connsiteX22-7659" fmla="*/ 153 w 358"/>
              <a:gd name="connsiteY22-7660" fmla="*/ 32 h 763"/>
              <a:gd name="connsiteX23-7661" fmla="*/ 169 w 358"/>
              <a:gd name="connsiteY23-7662" fmla="*/ 26 h 763"/>
              <a:gd name="connsiteX24-7663" fmla="*/ 185 w 358"/>
              <a:gd name="connsiteY24-7664" fmla="*/ 21 h 763"/>
              <a:gd name="connsiteX25-7665" fmla="*/ 190 w 358"/>
              <a:gd name="connsiteY25-7666" fmla="*/ 21 h 763"/>
              <a:gd name="connsiteX26-7667" fmla="*/ 200 w 358"/>
              <a:gd name="connsiteY26-7668" fmla="*/ 16 h 763"/>
              <a:gd name="connsiteX27-7669" fmla="*/ 206 w 358"/>
              <a:gd name="connsiteY27-7670" fmla="*/ 11 h 763"/>
              <a:gd name="connsiteX28-7671" fmla="*/ 216 w 358"/>
              <a:gd name="connsiteY28-7672" fmla="*/ 5 h 763"/>
              <a:gd name="connsiteX29-7673" fmla="*/ 222 w 358"/>
              <a:gd name="connsiteY29-7674" fmla="*/ 5 h 763"/>
              <a:gd name="connsiteX30-7675" fmla="*/ 232 w 358"/>
              <a:gd name="connsiteY30-7676" fmla="*/ 0 h 763"/>
              <a:gd name="connsiteX31-7677" fmla="*/ 237 w 358"/>
              <a:gd name="connsiteY31-7678" fmla="*/ 5 h 763"/>
              <a:gd name="connsiteX32-7679" fmla="*/ 243 w 358"/>
              <a:gd name="connsiteY32-7680" fmla="*/ 5 h 763"/>
              <a:gd name="connsiteX33-7681" fmla="*/ 248 w 358"/>
              <a:gd name="connsiteY33-7682" fmla="*/ 11 h 763"/>
              <a:gd name="connsiteX34-7683" fmla="*/ 258 w 358"/>
              <a:gd name="connsiteY34-7684" fmla="*/ 16 h 763"/>
              <a:gd name="connsiteX35-7685" fmla="*/ 269 w 358"/>
              <a:gd name="connsiteY35-7686" fmla="*/ 21 h 763"/>
              <a:gd name="connsiteX36-7687" fmla="*/ 279 w 358"/>
              <a:gd name="connsiteY36-7688" fmla="*/ 26 h 763"/>
              <a:gd name="connsiteX37-7689" fmla="*/ 290 w 358"/>
              <a:gd name="connsiteY37-7690" fmla="*/ 32 h 763"/>
              <a:gd name="connsiteX38-7691" fmla="*/ 306 w 358"/>
              <a:gd name="connsiteY38-7692" fmla="*/ 42 h 763"/>
              <a:gd name="connsiteX39-7693" fmla="*/ 316 w 358"/>
              <a:gd name="connsiteY39-7694" fmla="*/ 53 h 763"/>
              <a:gd name="connsiteX40-7695" fmla="*/ 327 w 358"/>
              <a:gd name="connsiteY40-7696" fmla="*/ 58 h 763"/>
              <a:gd name="connsiteX41-7697" fmla="*/ 337 w 358"/>
              <a:gd name="connsiteY41-7698" fmla="*/ 68 h 763"/>
              <a:gd name="connsiteX42-7699" fmla="*/ 348 w 358"/>
              <a:gd name="connsiteY42-7700" fmla="*/ 74 h 763"/>
              <a:gd name="connsiteX43-7701" fmla="*/ 353 w 358"/>
              <a:gd name="connsiteY43-7702" fmla="*/ 79 h 763"/>
              <a:gd name="connsiteX44-7703" fmla="*/ 358 w 358"/>
              <a:gd name="connsiteY44-7704" fmla="*/ 84 h 763"/>
              <a:gd name="connsiteX45-7705" fmla="*/ 358 w 358"/>
              <a:gd name="connsiteY45-7706" fmla="*/ 89 h 763"/>
              <a:gd name="connsiteX46-7707" fmla="*/ 358 w 358"/>
              <a:gd name="connsiteY46-7708" fmla="*/ 95 h 763"/>
              <a:gd name="connsiteX47-7709" fmla="*/ 358 w 358"/>
              <a:gd name="connsiteY47-7710" fmla="*/ 100 h 763"/>
              <a:gd name="connsiteX48-7711" fmla="*/ 358 w 358"/>
              <a:gd name="connsiteY48-7712" fmla="*/ 105 h 763"/>
              <a:gd name="connsiteX49-7713" fmla="*/ 353 w 358"/>
              <a:gd name="connsiteY49-7714" fmla="*/ 110 h 763"/>
              <a:gd name="connsiteX50-7715" fmla="*/ 343 w 358"/>
              <a:gd name="connsiteY50-7716" fmla="*/ 116 h 763"/>
              <a:gd name="connsiteX51-7717" fmla="*/ 343 w 358"/>
              <a:gd name="connsiteY51-7718" fmla="*/ 121 h 763"/>
              <a:gd name="connsiteX52-7719" fmla="*/ 343 w 358"/>
              <a:gd name="connsiteY52-7720" fmla="*/ 121 h 763"/>
              <a:gd name="connsiteX53-7721" fmla="*/ 337 w 358"/>
              <a:gd name="connsiteY53-7722" fmla="*/ 126 h 763"/>
              <a:gd name="connsiteX54-7723" fmla="*/ 337 w 358"/>
              <a:gd name="connsiteY54-7724" fmla="*/ 132 h 763"/>
              <a:gd name="connsiteX55-7725" fmla="*/ 332 w 358"/>
              <a:gd name="connsiteY55-7726" fmla="*/ 142 h 763"/>
              <a:gd name="connsiteX56-7727" fmla="*/ 332 w 358"/>
              <a:gd name="connsiteY56-7728" fmla="*/ 147 h 763"/>
              <a:gd name="connsiteX57-7729" fmla="*/ 332 w 358"/>
              <a:gd name="connsiteY57-7730" fmla="*/ 158 h 763"/>
              <a:gd name="connsiteX58-7731" fmla="*/ 327 w 358"/>
              <a:gd name="connsiteY58-7732" fmla="*/ 168 h 763"/>
              <a:gd name="connsiteX59-7733" fmla="*/ 327 w 358"/>
              <a:gd name="connsiteY59-7734" fmla="*/ 179 h 763"/>
              <a:gd name="connsiteX60-7735" fmla="*/ 327 w 358"/>
              <a:gd name="connsiteY60-7736" fmla="*/ 189 h 763"/>
              <a:gd name="connsiteX61-7737" fmla="*/ 322 w 358"/>
              <a:gd name="connsiteY61-7738" fmla="*/ 205 h 763"/>
              <a:gd name="connsiteX62-7739" fmla="*/ 322 w 358"/>
              <a:gd name="connsiteY62-7740" fmla="*/ 221 h 763"/>
              <a:gd name="connsiteX63-7741" fmla="*/ 322 w 358"/>
              <a:gd name="connsiteY63-7742" fmla="*/ 237 h 763"/>
              <a:gd name="connsiteX64-7743" fmla="*/ 316 w 358"/>
              <a:gd name="connsiteY64-7744" fmla="*/ 252 h 763"/>
              <a:gd name="connsiteX65-7745" fmla="*/ 316 w 358"/>
              <a:gd name="connsiteY65-7746" fmla="*/ 268 h 763"/>
              <a:gd name="connsiteX66-7747" fmla="*/ 316 w 358"/>
              <a:gd name="connsiteY66-7748" fmla="*/ 289 h 763"/>
              <a:gd name="connsiteX67-7749" fmla="*/ 311 w 358"/>
              <a:gd name="connsiteY67-7750" fmla="*/ 331 h 763"/>
              <a:gd name="connsiteX68-7751" fmla="*/ 306 w 358"/>
              <a:gd name="connsiteY68-7752" fmla="*/ 368 h 763"/>
              <a:gd name="connsiteX69-7753" fmla="*/ 306 w 358"/>
              <a:gd name="connsiteY69-7754" fmla="*/ 400 h 763"/>
              <a:gd name="connsiteX70-7755" fmla="*/ 301 w 358"/>
              <a:gd name="connsiteY70-7756" fmla="*/ 431 h 763"/>
              <a:gd name="connsiteX71-7757" fmla="*/ 295 w 358"/>
              <a:gd name="connsiteY71-7758" fmla="*/ 463 h 763"/>
              <a:gd name="connsiteX72-7759" fmla="*/ 295 w 358"/>
              <a:gd name="connsiteY72-7760" fmla="*/ 489 h 763"/>
              <a:gd name="connsiteX73-7761" fmla="*/ 290 w 358"/>
              <a:gd name="connsiteY73-7762" fmla="*/ 510 h 763"/>
              <a:gd name="connsiteX74-7763" fmla="*/ 285 w 358"/>
              <a:gd name="connsiteY74-7764" fmla="*/ 531 h 763"/>
              <a:gd name="connsiteX75-7765" fmla="*/ 279 w 358"/>
              <a:gd name="connsiteY75-7766" fmla="*/ 568 h 763"/>
              <a:gd name="connsiteX76-7767" fmla="*/ 269 w 358"/>
              <a:gd name="connsiteY76-7768" fmla="*/ 605 h 763"/>
              <a:gd name="connsiteX77-7769" fmla="*/ 264 w 358"/>
              <a:gd name="connsiteY77-7770" fmla="*/ 636 h 763"/>
              <a:gd name="connsiteX78-7771" fmla="*/ 253 w 358"/>
              <a:gd name="connsiteY78-7772" fmla="*/ 663 h 763"/>
              <a:gd name="connsiteX79-7773" fmla="*/ 248 w 358"/>
              <a:gd name="connsiteY79-7774" fmla="*/ 689 h 763"/>
              <a:gd name="connsiteX80-7775" fmla="*/ 243 w 358"/>
              <a:gd name="connsiteY80-7776" fmla="*/ 700 h 763"/>
              <a:gd name="connsiteX81-7777" fmla="*/ 237 w 358"/>
              <a:gd name="connsiteY81-7778" fmla="*/ 710 h 763"/>
              <a:gd name="connsiteX82-7779" fmla="*/ 237 w 358"/>
              <a:gd name="connsiteY82-7780" fmla="*/ 721 h 763"/>
              <a:gd name="connsiteX83-7781" fmla="*/ 232 w 358"/>
              <a:gd name="connsiteY83-7782" fmla="*/ 726 h 763"/>
              <a:gd name="connsiteX84-7783" fmla="*/ 227 w 358"/>
              <a:gd name="connsiteY84-7784" fmla="*/ 736 h 763"/>
              <a:gd name="connsiteX85-7785" fmla="*/ 227 w 358"/>
              <a:gd name="connsiteY85-7786" fmla="*/ 742 h 763"/>
              <a:gd name="connsiteX86-7787" fmla="*/ 216 w 358"/>
              <a:gd name="connsiteY86-7788" fmla="*/ 747 h 763"/>
              <a:gd name="connsiteX87-7789" fmla="*/ 211 w 358"/>
              <a:gd name="connsiteY87-7790" fmla="*/ 757 h 763"/>
              <a:gd name="connsiteX88-7791" fmla="*/ 206 w 358"/>
              <a:gd name="connsiteY88-7792" fmla="*/ 757 h 763"/>
              <a:gd name="connsiteX89-7793" fmla="*/ 200 w 358"/>
              <a:gd name="connsiteY89-7794" fmla="*/ 763 h 763"/>
              <a:gd name="connsiteX90-7795" fmla="*/ 195 w 358"/>
              <a:gd name="connsiteY90-7796" fmla="*/ 763 h 763"/>
              <a:gd name="connsiteX91-7797" fmla="*/ 195 w 358"/>
              <a:gd name="connsiteY91-7798" fmla="*/ 757 h 763"/>
              <a:gd name="connsiteX92-7799" fmla="*/ 190 w 358"/>
              <a:gd name="connsiteY92-7800" fmla="*/ 757 h 763"/>
              <a:gd name="connsiteX93-7801" fmla="*/ 190 w 358"/>
              <a:gd name="connsiteY93-7802" fmla="*/ 752 h 763"/>
              <a:gd name="connsiteX94-7803" fmla="*/ 190 w 358"/>
              <a:gd name="connsiteY94-7804" fmla="*/ 747 h 763"/>
              <a:gd name="connsiteX95-7805" fmla="*/ 185 w 358"/>
              <a:gd name="connsiteY95-7806" fmla="*/ 742 h 763"/>
              <a:gd name="connsiteX96-7807" fmla="*/ 185 w 358"/>
              <a:gd name="connsiteY96-7808" fmla="*/ 731 h 763"/>
              <a:gd name="connsiteX97-7809" fmla="*/ 185 w 358"/>
              <a:gd name="connsiteY97-7810" fmla="*/ 721 h 763"/>
              <a:gd name="connsiteX98-7811" fmla="*/ 179 w 358"/>
              <a:gd name="connsiteY98-7812" fmla="*/ 705 h 763"/>
              <a:gd name="connsiteX99-7813" fmla="*/ 174 w 358"/>
              <a:gd name="connsiteY99-7814" fmla="*/ 684 h 763"/>
              <a:gd name="connsiteX100-7815" fmla="*/ 169 w 358"/>
              <a:gd name="connsiteY100-7816" fmla="*/ 668 h 763"/>
              <a:gd name="connsiteX101-7817" fmla="*/ 164 w 358"/>
              <a:gd name="connsiteY101-7818" fmla="*/ 652 h 763"/>
              <a:gd name="connsiteX102-7819" fmla="*/ 158 w 358"/>
              <a:gd name="connsiteY102-7820" fmla="*/ 636 h 763"/>
              <a:gd name="connsiteX103-7821" fmla="*/ 148 w 358"/>
              <a:gd name="connsiteY103-7822" fmla="*/ 626 h 763"/>
              <a:gd name="connsiteX104-7823" fmla="*/ 137 w 358"/>
              <a:gd name="connsiteY104-7824" fmla="*/ 615 h 763"/>
              <a:gd name="connsiteX105-7825" fmla="*/ 132 w 358"/>
              <a:gd name="connsiteY105-7826" fmla="*/ 605 h 763"/>
              <a:gd name="connsiteX106-7827" fmla="*/ 143 w 358"/>
              <a:gd name="connsiteY106-7828" fmla="*/ 610 h 763"/>
              <a:gd name="connsiteX107-7829" fmla="*/ 158 w 358"/>
              <a:gd name="connsiteY107-7830" fmla="*/ 610 h 763"/>
              <a:gd name="connsiteX108-7831" fmla="*/ 169 w 358"/>
              <a:gd name="connsiteY108-7832" fmla="*/ 610 h 763"/>
              <a:gd name="connsiteX109-7833" fmla="*/ 179 w 358"/>
              <a:gd name="connsiteY109-7834" fmla="*/ 610 h 763"/>
              <a:gd name="connsiteX110-7835" fmla="*/ 190 w 358"/>
              <a:gd name="connsiteY110-7836" fmla="*/ 605 h 763"/>
              <a:gd name="connsiteX111-7837" fmla="*/ 195 w 358"/>
              <a:gd name="connsiteY111-7838" fmla="*/ 605 h 763"/>
              <a:gd name="connsiteX112-7839" fmla="*/ 200 w 358"/>
              <a:gd name="connsiteY112-7840" fmla="*/ 600 h 763"/>
              <a:gd name="connsiteX113-7841" fmla="*/ 200 w 358"/>
              <a:gd name="connsiteY113-7842" fmla="*/ 600 h 763"/>
              <a:gd name="connsiteX114-7843" fmla="*/ 206 w 358"/>
              <a:gd name="connsiteY114-7844" fmla="*/ 594 h 763"/>
              <a:gd name="connsiteX115-7845" fmla="*/ 206 w 358"/>
              <a:gd name="connsiteY115-7846" fmla="*/ 584 h 763"/>
              <a:gd name="connsiteX116-7847" fmla="*/ 211 w 358"/>
              <a:gd name="connsiteY116-7848" fmla="*/ 573 h 763"/>
              <a:gd name="connsiteX117-7849" fmla="*/ 211 w 358"/>
              <a:gd name="connsiteY117-7850" fmla="*/ 558 h 763"/>
              <a:gd name="connsiteX118-7851" fmla="*/ 216 w 358"/>
              <a:gd name="connsiteY118-7852" fmla="*/ 537 h 763"/>
              <a:gd name="connsiteX119-7853" fmla="*/ 222 w 358"/>
              <a:gd name="connsiteY119-7854" fmla="*/ 516 h 763"/>
              <a:gd name="connsiteX120-7855" fmla="*/ 222 w 358"/>
              <a:gd name="connsiteY120-7856" fmla="*/ 489 h 763"/>
              <a:gd name="connsiteX121-7857" fmla="*/ 227 w 358"/>
              <a:gd name="connsiteY121-7858" fmla="*/ 458 h 763"/>
              <a:gd name="connsiteX122-7859" fmla="*/ 237 w 358"/>
              <a:gd name="connsiteY122-7860" fmla="*/ 395 h 763"/>
              <a:gd name="connsiteX123-7861" fmla="*/ 243 w 358"/>
              <a:gd name="connsiteY123-7862" fmla="*/ 337 h 763"/>
              <a:gd name="connsiteX124-7863" fmla="*/ 248 w 358"/>
              <a:gd name="connsiteY124-7864" fmla="*/ 274 h 763"/>
              <a:gd name="connsiteX125-7865" fmla="*/ 248 w 358"/>
              <a:gd name="connsiteY125-7866" fmla="*/ 221 h 763"/>
              <a:gd name="connsiteX126-7867" fmla="*/ 248 w 358"/>
              <a:gd name="connsiteY126-7868" fmla="*/ 221 h 763"/>
              <a:gd name="connsiteX0-7869" fmla="*/ 248 w 358"/>
              <a:gd name="connsiteY0-7870" fmla="*/ 221 h 763"/>
              <a:gd name="connsiteX1-7871" fmla="*/ 248 w 358"/>
              <a:gd name="connsiteY1-7872" fmla="*/ 195 h 763"/>
              <a:gd name="connsiteX2-7873" fmla="*/ 248 w 358"/>
              <a:gd name="connsiteY2-7874" fmla="*/ 168 h 763"/>
              <a:gd name="connsiteX3-7875" fmla="*/ 248 w 358"/>
              <a:gd name="connsiteY3-7876" fmla="*/ 147 h 763"/>
              <a:gd name="connsiteX4-7877" fmla="*/ 248 w 358"/>
              <a:gd name="connsiteY4-7878" fmla="*/ 132 h 763"/>
              <a:gd name="connsiteX5-7879" fmla="*/ 248 w 358"/>
              <a:gd name="connsiteY5-7880" fmla="*/ 116 h 763"/>
              <a:gd name="connsiteX6-7881" fmla="*/ 248 w 358"/>
              <a:gd name="connsiteY6-7882" fmla="*/ 105 h 763"/>
              <a:gd name="connsiteX7-7883" fmla="*/ 243 w 358"/>
              <a:gd name="connsiteY7-7884" fmla="*/ 95 h 763"/>
              <a:gd name="connsiteX8-7885" fmla="*/ 243 w 358"/>
              <a:gd name="connsiteY8-7886" fmla="*/ 89 h 763"/>
              <a:gd name="connsiteX9-7887" fmla="*/ 243 w 358"/>
              <a:gd name="connsiteY9-7888" fmla="*/ 84 h 763"/>
              <a:gd name="connsiteX10-7889" fmla="*/ 237 w 358"/>
              <a:gd name="connsiteY10-7890" fmla="*/ 84 h 763"/>
              <a:gd name="connsiteX11-7891" fmla="*/ 232 w 358"/>
              <a:gd name="connsiteY11-7892" fmla="*/ 79 h 763"/>
              <a:gd name="connsiteX12-7893" fmla="*/ 222 w 358"/>
              <a:gd name="connsiteY12-7894" fmla="*/ 79 h 763"/>
              <a:gd name="connsiteX13-7895" fmla="*/ 216 w 358"/>
              <a:gd name="connsiteY13-7896" fmla="*/ 74 h 763"/>
              <a:gd name="connsiteX14-7897" fmla="*/ 200 w 358"/>
              <a:gd name="connsiteY14-7898" fmla="*/ 74 h 763"/>
              <a:gd name="connsiteX15-7899" fmla="*/ 190 w 358"/>
              <a:gd name="connsiteY15-7900" fmla="*/ 74 h 763"/>
              <a:gd name="connsiteX16-7901" fmla="*/ 0 w 358"/>
              <a:gd name="connsiteY16-7902" fmla="*/ 58 h 763"/>
              <a:gd name="connsiteX17-7903" fmla="*/ 58 w 358"/>
              <a:gd name="connsiteY17-7904" fmla="*/ 47 h 763"/>
              <a:gd name="connsiteX18-7905" fmla="*/ 85 w 358"/>
              <a:gd name="connsiteY18-7906" fmla="*/ 42 h 763"/>
              <a:gd name="connsiteX19-7907" fmla="*/ 111 w 358"/>
              <a:gd name="connsiteY19-7908" fmla="*/ 37 h 763"/>
              <a:gd name="connsiteX20-7909" fmla="*/ 137 w 358"/>
              <a:gd name="connsiteY20-7910" fmla="*/ 32 h 763"/>
              <a:gd name="connsiteX21-7911" fmla="*/ 153 w 358"/>
              <a:gd name="connsiteY21-7912" fmla="*/ 32 h 763"/>
              <a:gd name="connsiteX22-7913" fmla="*/ 169 w 358"/>
              <a:gd name="connsiteY22-7914" fmla="*/ 26 h 763"/>
              <a:gd name="connsiteX23-7915" fmla="*/ 185 w 358"/>
              <a:gd name="connsiteY23-7916" fmla="*/ 21 h 763"/>
              <a:gd name="connsiteX24-7917" fmla="*/ 190 w 358"/>
              <a:gd name="connsiteY24-7918" fmla="*/ 21 h 763"/>
              <a:gd name="connsiteX25-7919" fmla="*/ 200 w 358"/>
              <a:gd name="connsiteY25-7920" fmla="*/ 16 h 763"/>
              <a:gd name="connsiteX26-7921" fmla="*/ 206 w 358"/>
              <a:gd name="connsiteY26-7922" fmla="*/ 11 h 763"/>
              <a:gd name="connsiteX27-7923" fmla="*/ 216 w 358"/>
              <a:gd name="connsiteY27-7924" fmla="*/ 5 h 763"/>
              <a:gd name="connsiteX28-7925" fmla="*/ 222 w 358"/>
              <a:gd name="connsiteY28-7926" fmla="*/ 5 h 763"/>
              <a:gd name="connsiteX29-7927" fmla="*/ 232 w 358"/>
              <a:gd name="connsiteY29-7928" fmla="*/ 0 h 763"/>
              <a:gd name="connsiteX30-7929" fmla="*/ 237 w 358"/>
              <a:gd name="connsiteY30-7930" fmla="*/ 5 h 763"/>
              <a:gd name="connsiteX31-7931" fmla="*/ 243 w 358"/>
              <a:gd name="connsiteY31-7932" fmla="*/ 5 h 763"/>
              <a:gd name="connsiteX32-7933" fmla="*/ 248 w 358"/>
              <a:gd name="connsiteY32-7934" fmla="*/ 11 h 763"/>
              <a:gd name="connsiteX33-7935" fmla="*/ 258 w 358"/>
              <a:gd name="connsiteY33-7936" fmla="*/ 16 h 763"/>
              <a:gd name="connsiteX34-7937" fmla="*/ 269 w 358"/>
              <a:gd name="connsiteY34-7938" fmla="*/ 21 h 763"/>
              <a:gd name="connsiteX35-7939" fmla="*/ 279 w 358"/>
              <a:gd name="connsiteY35-7940" fmla="*/ 26 h 763"/>
              <a:gd name="connsiteX36-7941" fmla="*/ 290 w 358"/>
              <a:gd name="connsiteY36-7942" fmla="*/ 32 h 763"/>
              <a:gd name="connsiteX37-7943" fmla="*/ 306 w 358"/>
              <a:gd name="connsiteY37-7944" fmla="*/ 42 h 763"/>
              <a:gd name="connsiteX38-7945" fmla="*/ 316 w 358"/>
              <a:gd name="connsiteY38-7946" fmla="*/ 53 h 763"/>
              <a:gd name="connsiteX39-7947" fmla="*/ 327 w 358"/>
              <a:gd name="connsiteY39-7948" fmla="*/ 58 h 763"/>
              <a:gd name="connsiteX40-7949" fmla="*/ 337 w 358"/>
              <a:gd name="connsiteY40-7950" fmla="*/ 68 h 763"/>
              <a:gd name="connsiteX41-7951" fmla="*/ 348 w 358"/>
              <a:gd name="connsiteY41-7952" fmla="*/ 74 h 763"/>
              <a:gd name="connsiteX42-7953" fmla="*/ 353 w 358"/>
              <a:gd name="connsiteY42-7954" fmla="*/ 79 h 763"/>
              <a:gd name="connsiteX43-7955" fmla="*/ 358 w 358"/>
              <a:gd name="connsiteY43-7956" fmla="*/ 84 h 763"/>
              <a:gd name="connsiteX44-7957" fmla="*/ 358 w 358"/>
              <a:gd name="connsiteY44-7958" fmla="*/ 89 h 763"/>
              <a:gd name="connsiteX45-7959" fmla="*/ 358 w 358"/>
              <a:gd name="connsiteY45-7960" fmla="*/ 95 h 763"/>
              <a:gd name="connsiteX46-7961" fmla="*/ 358 w 358"/>
              <a:gd name="connsiteY46-7962" fmla="*/ 100 h 763"/>
              <a:gd name="connsiteX47-7963" fmla="*/ 358 w 358"/>
              <a:gd name="connsiteY47-7964" fmla="*/ 105 h 763"/>
              <a:gd name="connsiteX48-7965" fmla="*/ 353 w 358"/>
              <a:gd name="connsiteY48-7966" fmla="*/ 110 h 763"/>
              <a:gd name="connsiteX49-7967" fmla="*/ 343 w 358"/>
              <a:gd name="connsiteY49-7968" fmla="*/ 116 h 763"/>
              <a:gd name="connsiteX50-7969" fmla="*/ 343 w 358"/>
              <a:gd name="connsiteY50-7970" fmla="*/ 121 h 763"/>
              <a:gd name="connsiteX51-7971" fmla="*/ 343 w 358"/>
              <a:gd name="connsiteY51-7972" fmla="*/ 121 h 763"/>
              <a:gd name="connsiteX52-7973" fmla="*/ 337 w 358"/>
              <a:gd name="connsiteY52-7974" fmla="*/ 126 h 763"/>
              <a:gd name="connsiteX53-7975" fmla="*/ 337 w 358"/>
              <a:gd name="connsiteY53-7976" fmla="*/ 132 h 763"/>
              <a:gd name="connsiteX54-7977" fmla="*/ 332 w 358"/>
              <a:gd name="connsiteY54-7978" fmla="*/ 142 h 763"/>
              <a:gd name="connsiteX55-7979" fmla="*/ 332 w 358"/>
              <a:gd name="connsiteY55-7980" fmla="*/ 147 h 763"/>
              <a:gd name="connsiteX56-7981" fmla="*/ 332 w 358"/>
              <a:gd name="connsiteY56-7982" fmla="*/ 158 h 763"/>
              <a:gd name="connsiteX57-7983" fmla="*/ 327 w 358"/>
              <a:gd name="connsiteY57-7984" fmla="*/ 168 h 763"/>
              <a:gd name="connsiteX58-7985" fmla="*/ 327 w 358"/>
              <a:gd name="connsiteY58-7986" fmla="*/ 179 h 763"/>
              <a:gd name="connsiteX59-7987" fmla="*/ 327 w 358"/>
              <a:gd name="connsiteY59-7988" fmla="*/ 189 h 763"/>
              <a:gd name="connsiteX60-7989" fmla="*/ 322 w 358"/>
              <a:gd name="connsiteY60-7990" fmla="*/ 205 h 763"/>
              <a:gd name="connsiteX61-7991" fmla="*/ 322 w 358"/>
              <a:gd name="connsiteY61-7992" fmla="*/ 221 h 763"/>
              <a:gd name="connsiteX62-7993" fmla="*/ 322 w 358"/>
              <a:gd name="connsiteY62-7994" fmla="*/ 237 h 763"/>
              <a:gd name="connsiteX63-7995" fmla="*/ 316 w 358"/>
              <a:gd name="connsiteY63-7996" fmla="*/ 252 h 763"/>
              <a:gd name="connsiteX64-7997" fmla="*/ 316 w 358"/>
              <a:gd name="connsiteY64-7998" fmla="*/ 268 h 763"/>
              <a:gd name="connsiteX65-7999" fmla="*/ 316 w 358"/>
              <a:gd name="connsiteY65-8000" fmla="*/ 289 h 763"/>
              <a:gd name="connsiteX66-8001" fmla="*/ 311 w 358"/>
              <a:gd name="connsiteY66-8002" fmla="*/ 331 h 763"/>
              <a:gd name="connsiteX67-8003" fmla="*/ 306 w 358"/>
              <a:gd name="connsiteY67-8004" fmla="*/ 368 h 763"/>
              <a:gd name="connsiteX68-8005" fmla="*/ 306 w 358"/>
              <a:gd name="connsiteY68-8006" fmla="*/ 400 h 763"/>
              <a:gd name="connsiteX69-8007" fmla="*/ 301 w 358"/>
              <a:gd name="connsiteY69-8008" fmla="*/ 431 h 763"/>
              <a:gd name="connsiteX70-8009" fmla="*/ 295 w 358"/>
              <a:gd name="connsiteY70-8010" fmla="*/ 463 h 763"/>
              <a:gd name="connsiteX71-8011" fmla="*/ 295 w 358"/>
              <a:gd name="connsiteY71-8012" fmla="*/ 489 h 763"/>
              <a:gd name="connsiteX72-8013" fmla="*/ 290 w 358"/>
              <a:gd name="connsiteY72-8014" fmla="*/ 510 h 763"/>
              <a:gd name="connsiteX73-8015" fmla="*/ 285 w 358"/>
              <a:gd name="connsiteY73-8016" fmla="*/ 531 h 763"/>
              <a:gd name="connsiteX74-8017" fmla="*/ 279 w 358"/>
              <a:gd name="connsiteY74-8018" fmla="*/ 568 h 763"/>
              <a:gd name="connsiteX75-8019" fmla="*/ 269 w 358"/>
              <a:gd name="connsiteY75-8020" fmla="*/ 605 h 763"/>
              <a:gd name="connsiteX76-8021" fmla="*/ 264 w 358"/>
              <a:gd name="connsiteY76-8022" fmla="*/ 636 h 763"/>
              <a:gd name="connsiteX77-8023" fmla="*/ 253 w 358"/>
              <a:gd name="connsiteY77-8024" fmla="*/ 663 h 763"/>
              <a:gd name="connsiteX78-8025" fmla="*/ 248 w 358"/>
              <a:gd name="connsiteY78-8026" fmla="*/ 689 h 763"/>
              <a:gd name="connsiteX79-8027" fmla="*/ 243 w 358"/>
              <a:gd name="connsiteY79-8028" fmla="*/ 700 h 763"/>
              <a:gd name="connsiteX80-8029" fmla="*/ 237 w 358"/>
              <a:gd name="connsiteY80-8030" fmla="*/ 710 h 763"/>
              <a:gd name="connsiteX81-8031" fmla="*/ 237 w 358"/>
              <a:gd name="connsiteY81-8032" fmla="*/ 721 h 763"/>
              <a:gd name="connsiteX82-8033" fmla="*/ 232 w 358"/>
              <a:gd name="connsiteY82-8034" fmla="*/ 726 h 763"/>
              <a:gd name="connsiteX83-8035" fmla="*/ 227 w 358"/>
              <a:gd name="connsiteY83-8036" fmla="*/ 736 h 763"/>
              <a:gd name="connsiteX84-8037" fmla="*/ 227 w 358"/>
              <a:gd name="connsiteY84-8038" fmla="*/ 742 h 763"/>
              <a:gd name="connsiteX85-8039" fmla="*/ 216 w 358"/>
              <a:gd name="connsiteY85-8040" fmla="*/ 747 h 763"/>
              <a:gd name="connsiteX86-8041" fmla="*/ 211 w 358"/>
              <a:gd name="connsiteY86-8042" fmla="*/ 757 h 763"/>
              <a:gd name="connsiteX87-8043" fmla="*/ 206 w 358"/>
              <a:gd name="connsiteY87-8044" fmla="*/ 757 h 763"/>
              <a:gd name="connsiteX88-8045" fmla="*/ 200 w 358"/>
              <a:gd name="connsiteY88-8046" fmla="*/ 763 h 763"/>
              <a:gd name="connsiteX89-8047" fmla="*/ 195 w 358"/>
              <a:gd name="connsiteY89-8048" fmla="*/ 763 h 763"/>
              <a:gd name="connsiteX90-8049" fmla="*/ 195 w 358"/>
              <a:gd name="connsiteY90-8050" fmla="*/ 757 h 763"/>
              <a:gd name="connsiteX91-8051" fmla="*/ 190 w 358"/>
              <a:gd name="connsiteY91-8052" fmla="*/ 757 h 763"/>
              <a:gd name="connsiteX92-8053" fmla="*/ 190 w 358"/>
              <a:gd name="connsiteY92-8054" fmla="*/ 752 h 763"/>
              <a:gd name="connsiteX93-8055" fmla="*/ 190 w 358"/>
              <a:gd name="connsiteY93-8056" fmla="*/ 747 h 763"/>
              <a:gd name="connsiteX94-8057" fmla="*/ 185 w 358"/>
              <a:gd name="connsiteY94-8058" fmla="*/ 742 h 763"/>
              <a:gd name="connsiteX95-8059" fmla="*/ 185 w 358"/>
              <a:gd name="connsiteY95-8060" fmla="*/ 731 h 763"/>
              <a:gd name="connsiteX96-8061" fmla="*/ 185 w 358"/>
              <a:gd name="connsiteY96-8062" fmla="*/ 721 h 763"/>
              <a:gd name="connsiteX97-8063" fmla="*/ 179 w 358"/>
              <a:gd name="connsiteY97-8064" fmla="*/ 705 h 763"/>
              <a:gd name="connsiteX98-8065" fmla="*/ 174 w 358"/>
              <a:gd name="connsiteY98-8066" fmla="*/ 684 h 763"/>
              <a:gd name="connsiteX99-8067" fmla="*/ 169 w 358"/>
              <a:gd name="connsiteY99-8068" fmla="*/ 668 h 763"/>
              <a:gd name="connsiteX100-8069" fmla="*/ 164 w 358"/>
              <a:gd name="connsiteY100-8070" fmla="*/ 652 h 763"/>
              <a:gd name="connsiteX101-8071" fmla="*/ 158 w 358"/>
              <a:gd name="connsiteY101-8072" fmla="*/ 636 h 763"/>
              <a:gd name="connsiteX102-8073" fmla="*/ 148 w 358"/>
              <a:gd name="connsiteY102-8074" fmla="*/ 626 h 763"/>
              <a:gd name="connsiteX103-8075" fmla="*/ 137 w 358"/>
              <a:gd name="connsiteY103-8076" fmla="*/ 615 h 763"/>
              <a:gd name="connsiteX104-8077" fmla="*/ 132 w 358"/>
              <a:gd name="connsiteY104-8078" fmla="*/ 605 h 763"/>
              <a:gd name="connsiteX105-8079" fmla="*/ 143 w 358"/>
              <a:gd name="connsiteY105-8080" fmla="*/ 610 h 763"/>
              <a:gd name="connsiteX106-8081" fmla="*/ 158 w 358"/>
              <a:gd name="connsiteY106-8082" fmla="*/ 610 h 763"/>
              <a:gd name="connsiteX107-8083" fmla="*/ 169 w 358"/>
              <a:gd name="connsiteY107-8084" fmla="*/ 610 h 763"/>
              <a:gd name="connsiteX108-8085" fmla="*/ 179 w 358"/>
              <a:gd name="connsiteY108-8086" fmla="*/ 610 h 763"/>
              <a:gd name="connsiteX109-8087" fmla="*/ 190 w 358"/>
              <a:gd name="connsiteY109-8088" fmla="*/ 605 h 763"/>
              <a:gd name="connsiteX110-8089" fmla="*/ 195 w 358"/>
              <a:gd name="connsiteY110-8090" fmla="*/ 605 h 763"/>
              <a:gd name="connsiteX111-8091" fmla="*/ 200 w 358"/>
              <a:gd name="connsiteY111-8092" fmla="*/ 600 h 763"/>
              <a:gd name="connsiteX112-8093" fmla="*/ 200 w 358"/>
              <a:gd name="connsiteY112-8094" fmla="*/ 600 h 763"/>
              <a:gd name="connsiteX113-8095" fmla="*/ 206 w 358"/>
              <a:gd name="connsiteY113-8096" fmla="*/ 594 h 763"/>
              <a:gd name="connsiteX114-8097" fmla="*/ 206 w 358"/>
              <a:gd name="connsiteY114-8098" fmla="*/ 584 h 763"/>
              <a:gd name="connsiteX115-8099" fmla="*/ 211 w 358"/>
              <a:gd name="connsiteY115-8100" fmla="*/ 573 h 763"/>
              <a:gd name="connsiteX116-8101" fmla="*/ 211 w 358"/>
              <a:gd name="connsiteY116-8102" fmla="*/ 558 h 763"/>
              <a:gd name="connsiteX117-8103" fmla="*/ 216 w 358"/>
              <a:gd name="connsiteY117-8104" fmla="*/ 537 h 763"/>
              <a:gd name="connsiteX118-8105" fmla="*/ 222 w 358"/>
              <a:gd name="connsiteY118-8106" fmla="*/ 516 h 763"/>
              <a:gd name="connsiteX119-8107" fmla="*/ 222 w 358"/>
              <a:gd name="connsiteY119-8108" fmla="*/ 489 h 763"/>
              <a:gd name="connsiteX120-8109" fmla="*/ 227 w 358"/>
              <a:gd name="connsiteY120-8110" fmla="*/ 458 h 763"/>
              <a:gd name="connsiteX121-8111" fmla="*/ 237 w 358"/>
              <a:gd name="connsiteY121-8112" fmla="*/ 395 h 763"/>
              <a:gd name="connsiteX122-8113" fmla="*/ 243 w 358"/>
              <a:gd name="connsiteY122-8114" fmla="*/ 337 h 763"/>
              <a:gd name="connsiteX123-8115" fmla="*/ 248 w 358"/>
              <a:gd name="connsiteY123-8116" fmla="*/ 274 h 763"/>
              <a:gd name="connsiteX124-8117" fmla="*/ 248 w 358"/>
              <a:gd name="connsiteY124-8118" fmla="*/ 221 h 763"/>
              <a:gd name="connsiteX125-8119" fmla="*/ 248 w 358"/>
              <a:gd name="connsiteY125-8120" fmla="*/ 221 h 763"/>
              <a:gd name="connsiteX0-8121" fmla="*/ 248 w 358"/>
              <a:gd name="connsiteY0-8122" fmla="*/ 221 h 763"/>
              <a:gd name="connsiteX1-8123" fmla="*/ 248 w 358"/>
              <a:gd name="connsiteY1-8124" fmla="*/ 195 h 763"/>
              <a:gd name="connsiteX2-8125" fmla="*/ 248 w 358"/>
              <a:gd name="connsiteY2-8126" fmla="*/ 168 h 763"/>
              <a:gd name="connsiteX3-8127" fmla="*/ 248 w 358"/>
              <a:gd name="connsiteY3-8128" fmla="*/ 147 h 763"/>
              <a:gd name="connsiteX4-8129" fmla="*/ 248 w 358"/>
              <a:gd name="connsiteY4-8130" fmla="*/ 132 h 763"/>
              <a:gd name="connsiteX5-8131" fmla="*/ 248 w 358"/>
              <a:gd name="connsiteY5-8132" fmla="*/ 116 h 763"/>
              <a:gd name="connsiteX6-8133" fmla="*/ 248 w 358"/>
              <a:gd name="connsiteY6-8134" fmla="*/ 105 h 763"/>
              <a:gd name="connsiteX7-8135" fmla="*/ 243 w 358"/>
              <a:gd name="connsiteY7-8136" fmla="*/ 95 h 763"/>
              <a:gd name="connsiteX8-8137" fmla="*/ 243 w 358"/>
              <a:gd name="connsiteY8-8138" fmla="*/ 89 h 763"/>
              <a:gd name="connsiteX9-8139" fmla="*/ 243 w 358"/>
              <a:gd name="connsiteY9-8140" fmla="*/ 84 h 763"/>
              <a:gd name="connsiteX10-8141" fmla="*/ 237 w 358"/>
              <a:gd name="connsiteY10-8142" fmla="*/ 84 h 763"/>
              <a:gd name="connsiteX11-8143" fmla="*/ 232 w 358"/>
              <a:gd name="connsiteY11-8144" fmla="*/ 79 h 763"/>
              <a:gd name="connsiteX12-8145" fmla="*/ 222 w 358"/>
              <a:gd name="connsiteY12-8146" fmla="*/ 79 h 763"/>
              <a:gd name="connsiteX13-8147" fmla="*/ 216 w 358"/>
              <a:gd name="connsiteY13-8148" fmla="*/ 74 h 763"/>
              <a:gd name="connsiteX14-8149" fmla="*/ 200 w 358"/>
              <a:gd name="connsiteY14-8150" fmla="*/ 74 h 763"/>
              <a:gd name="connsiteX15-8151" fmla="*/ 0 w 358"/>
              <a:gd name="connsiteY15-8152" fmla="*/ 58 h 763"/>
              <a:gd name="connsiteX16-8153" fmla="*/ 58 w 358"/>
              <a:gd name="connsiteY16-8154" fmla="*/ 47 h 763"/>
              <a:gd name="connsiteX17-8155" fmla="*/ 85 w 358"/>
              <a:gd name="connsiteY17-8156" fmla="*/ 42 h 763"/>
              <a:gd name="connsiteX18-8157" fmla="*/ 111 w 358"/>
              <a:gd name="connsiteY18-8158" fmla="*/ 37 h 763"/>
              <a:gd name="connsiteX19-8159" fmla="*/ 137 w 358"/>
              <a:gd name="connsiteY19-8160" fmla="*/ 32 h 763"/>
              <a:gd name="connsiteX20-8161" fmla="*/ 153 w 358"/>
              <a:gd name="connsiteY20-8162" fmla="*/ 32 h 763"/>
              <a:gd name="connsiteX21-8163" fmla="*/ 169 w 358"/>
              <a:gd name="connsiteY21-8164" fmla="*/ 26 h 763"/>
              <a:gd name="connsiteX22-8165" fmla="*/ 185 w 358"/>
              <a:gd name="connsiteY22-8166" fmla="*/ 21 h 763"/>
              <a:gd name="connsiteX23-8167" fmla="*/ 190 w 358"/>
              <a:gd name="connsiteY23-8168" fmla="*/ 21 h 763"/>
              <a:gd name="connsiteX24-8169" fmla="*/ 200 w 358"/>
              <a:gd name="connsiteY24-8170" fmla="*/ 16 h 763"/>
              <a:gd name="connsiteX25-8171" fmla="*/ 206 w 358"/>
              <a:gd name="connsiteY25-8172" fmla="*/ 11 h 763"/>
              <a:gd name="connsiteX26-8173" fmla="*/ 216 w 358"/>
              <a:gd name="connsiteY26-8174" fmla="*/ 5 h 763"/>
              <a:gd name="connsiteX27-8175" fmla="*/ 222 w 358"/>
              <a:gd name="connsiteY27-8176" fmla="*/ 5 h 763"/>
              <a:gd name="connsiteX28-8177" fmla="*/ 232 w 358"/>
              <a:gd name="connsiteY28-8178" fmla="*/ 0 h 763"/>
              <a:gd name="connsiteX29-8179" fmla="*/ 237 w 358"/>
              <a:gd name="connsiteY29-8180" fmla="*/ 5 h 763"/>
              <a:gd name="connsiteX30-8181" fmla="*/ 243 w 358"/>
              <a:gd name="connsiteY30-8182" fmla="*/ 5 h 763"/>
              <a:gd name="connsiteX31-8183" fmla="*/ 248 w 358"/>
              <a:gd name="connsiteY31-8184" fmla="*/ 11 h 763"/>
              <a:gd name="connsiteX32-8185" fmla="*/ 258 w 358"/>
              <a:gd name="connsiteY32-8186" fmla="*/ 16 h 763"/>
              <a:gd name="connsiteX33-8187" fmla="*/ 269 w 358"/>
              <a:gd name="connsiteY33-8188" fmla="*/ 21 h 763"/>
              <a:gd name="connsiteX34-8189" fmla="*/ 279 w 358"/>
              <a:gd name="connsiteY34-8190" fmla="*/ 26 h 763"/>
              <a:gd name="connsiteX35-8191" fmla="*/ 290 w 358"/>
              <a:gd name="connsiteY35-8192" fmla="*/ 32 h 763"/>
              <a:gd name="connsiteX36-8193" fmla="*/ 306 w 358"/>
              <a:gd name="connsiteY36-8194" fmla="*/ 42 h 763"/>
              <a:gd name="connsiteX37-8195" fmla="*/ 316 w 358"/>
              <a:gd name="connsiteY37-8196" fmla="*/ 53 h 763"/>
              <a:gd name="connsiteX38-8197" fmla="*/ 327 w 358"/>
              <a:gd name="connsiteY38-8198" fmla="*/ 58 h 763"/>
              <a:gd name="connsiteX39-8199" fmla="*/ 337 w 358"/>
              <a:gd name="connsiteY39-8200" fmla="*/ 68 h 763"/>
              <a:gd name="connsiteX40-8201" fmla="*/ 348 w 358"/>
              <a:gd name="connsiteY40-8202" fmla="*/ 74 h 763"/>
              <a:gd name="connsiteX41-8203" fmla="*/ 353 w 358"/>
              <a:gd name="connsiteY41-8204" fmla="*/ 79 h 763"/>
              <a:gd name="connsiteX42-8205" fmla="*/ 358 w 358"/>
              <a:gd name="connsiteY42-8206" fmla="*/ 84 h 763"/>
              <a:gd name="connsiteX43-8207" fmla="*/ 358 w 358"/>
              <a:gd name="connsiteY43-8208" fmla="*/ 89 h 763"/>
              <a:gd name="connsiteX44-8209" fmla="*/ 358 w 358"/>
              <a:gd name="connsiteY44-8210" fmla="*/ 95 h 763"/>
              <a:gd name="connsiteX45-8211" fmla="*/ 358 w 358"/>
              <a:gd name="connsiteY45-8212" fmla="*/ 100 h 763"/>
              <a:gd name="connsiteX46-8213" fmla="*/ 358 w 358"/>
              <a:gd name="connsiteY46-8214" fmla="*/ 105 h 763"/>
              <a:gd name="connsiteX47-8215" fmla="*/ 353 w 358"/>
              <a:gd name="connsiteY47-8216" fmla="*/ 110 h 763"/>
              <a:gd name="connsiteX48-8217" fmla="*/ 343 w 358"/>
              <a:gd name="connsiteY48-8218" fmla="*/ 116 h 763"/>
              <a:gd name="connsiteX49-8219" fmla="*/ 343 w 358"/>
              <a:gd name="connsiteY49-8220" fmla="*/ 121 h 763"/>
              <a:gd name="connsiteX50-8221" fmla="*/ 343 w 358"/>
              <a:gd name="connsiteY50-8222" fmla="*/ 121 h 763"/>
              <a:gd name="connsiteX51-8223" fmla="*/ 337 w 358"/>
              <a:gd name="connsiteY51-8224" fmla="*/ 126 h 763"/>
              <a:gd name="connsiteX52-8225" fmla="*/ 337 w 358"/>
              <a:gd name="connsiteY52-8226" fmla="*/ 132 h 763"/>
              <a:gd name="connsiteX53-8227" fmla="*/ 332 w 358"/>
              <a:gd name="connsiteY53-8228" fmla="*/ 142 h 763"/>
              <a:gd name="connsiteX54-8229" fmla="*/ 332 w 358"/>
              <a:gd name="connsiteY54-8230" fmla="*/ 147 h 763"/>
              <a:gd name="connsiteX55-8231" fmla="*/ 332 w 358"/>
              <a:gd name="connsiteY55-8232" fmla="*/ 158 h 763"/>
              <a:gd name="connsiteX56-8233" fmla="*/ 327 w 358"/>
              <a:gd name="connsiteY56-8234" fmla="*/ 168 h 763"/>
              <a:gd name="connsiteX57-8235" fmla="*/ 327 w 358"/>
              <a:gd name="connsiteY57-8236" fmla="*/ 179 h 763"/>
              <a:gd name="connsiteX58-8237" fmla="*/ 327 w 358"/>
              <a:gd name="connsiteY58-8238" fmla="*/ 189 h 763"/>
              <a:gd name="connsiteX59-8239" fmla="*/ 322 w 358"/>
              <a:gd name="connsiteY59-8240" fmla="*/ 205 h 763"/>
              <a:gd name="connsiteX60-8241" fmla="*/ 322 w 358"/>
              <a:gd name="connsiteY60-8242" fmla="*/ 221 h 763"/>
              <a:gd name="connsiteX61-8243" fmla="*/ 322 w 358"/>
              <a:gd name="connsiteY61-8244" fmla="*/ 237 h 763"/>
              <a:gd name="connsiteX62-8245" fmla="*/ 316 w 358"/>
              <a:gd name="connsiteY62-8246" fmla="*/ 252 h 763"/>
              <a:gd name="connsiteX63-8247" fmla="*/ 316 w 358"/>
              <a:gd name="connsiteY63-8248" fmla="*/ 268 h 763"/>
              <a:gd name="connsiteX64-8249" fmla="*/ 316 w 358"/>
              <a:gd name="connsiteY64-8250" fmla="*/ 289 h 763"/>
              <a:gd name="connsiteX65-8251" fmla="*/ 311 w 358"/>
              <a:gd name="connsiteY65-8252" fmla="*/ 331 h 763"/>
              <a:gd name="connsiteX66-8253" fmla="*/ 306 w 358"/>
              <a:gd name="connsiteY66-8254" fmla="*/ 368 h 763"/>
              <a:gd name="connsiteX67-8255" fmla="*/ 306 w 358"/>
              <a:gd name="connsiteY67-8256" fmla="*/ 400 h 763"/>
              <a:gd name="connsiteX68-8257" fmla="*/ 301 w 358"/>
              <a:gd name="connsiteY68-8258" fmla="*/ 431 h 763"/>
              <a:gd name="connsiteX69-8259" fmla="*/ 295 w 358"/>
              <a:gd name="connsiteY69-8260" fmla="*/ 463 h 763"/>
              <a:gd name="connsiteX70-8261" fmla="*/ 295 w 358"/>
              <a:gd name="connsiteY70-8262" fmla="*/ 489 h 763"/>
              <a:gd name="connsiteX71-8263" fmla="*/ 290 w 358"/>
              <a:gd name="connsiteY71-8264" fmla="*/ 510 h 763"/>
              <a:gd name="connsiteX72-8265" fmla="*/ 285 w 358"/>
              <a:gd name="connsiteY72-8266" fmla="*/ 531 h 763"/>
              <a:gd name="connsiteX73-8267" fmla="*/ 279 w 358"/>
              <a:gd name="connsiteY73-8268" fmla="*/ 568 h 763"/>
              <a:gd name="connsiteX74-8269" fmla="*/ 269 w 358"/>
              <a:gd name="connsiteY74-8270" fmla="*/ 605 h 763"/>
              <a:gd name="connsiteX75-8271" fmla="*/ 264 w 358"/>
              <a:gd name="connsiteY75-8272" fmla="*/ 636 h 763"/>
              <a:gd name="connsiteX76-8273" fmla="*/ 253 w 358"/>
              <a:gd name="connsiteY76-8274" fmla="*/ 663 h 763"/>
              <a:gd name="connsiteX77-8275" fmla="*/ 248 w 358"/>
              <a:gd name="connsiteY77-8276" fmla="*/ 689 h 763"/>
              <a:gd name="connsiteX78-8277" fmla="*/ 243 w 358"/>
              <a:gd name="connsiteY78-8278" fmla="*/ 700 h 763"/>
              <a:gd name="connsiteX79-8279" fmla="*/ 237 w 358"/>
              <a:gd name="connsiteY79-8280" fmla="*/ 710 h 763"/>
              <a:gd name="connsiteX80-8281" fmla="*/ 237 w 358"/>
              <a:gd name="connsiteY80-8282" fmla="*/ 721 h 763"/>
              <a:gd name="connsiteX81-8283" fmla="*/ 232 w 358"/>
              <a:gd name="connsiteY81-8284" fmla="*/ 726 h 763"/>
              <a:gd name="connsiteX82-8285" fmla="*/ 227 w 358"/>
              <a:gd name="connsiteY82-8286" fmla="*/ 736 h 763"/>
              <a:gd name="connsiteX83-8287" fmla="*/ 227 w 358"/>
              <a:gd name="connsiteY83-8288" fmla="*/ 742 h 763"/>
              <a:gd name="connsiteX84-8289" fmla="*/ 216 w 358"/>
              <a:gd name="connsiteY84-8290" fmla="*/ 747 h 763"/>
              <a:gd name="connsiteX85-8291" fmla="*/ 211 w 358"/>
              <a:gd name="connsiteY85-8292" fmla="*/ 757 h 763"/>
              <a:gd name="connsiteX86-8293" fmla="*/ 206 w 358"/>
              <a:gd name="connsiteY86-8294" fmla="*/ 757 h 763"/>
              <a:gd name="connsiteX87-8295" fmla="*/ 200 w 358"/>
              <a:gd name="connsiteY87-8296" fmla="*/ 763 h 763"/>
              <a:gd name="connsiteX88-8297" fmla="*/ 195 w 358"/>
              <a:gd name="connsiteY88-8298" fmla="*/ 763 h 763"/>
              <a:gd name="connsiteX89-8299" fmla="*/ 195 w 358"/>
              <a:gd name="connsiteY89-8300" fmla="*/ 757 h 763"/>
              <a:gd name="connsiteX90-8301" fmla="*/ 190 w 358"/>
              <a:gd name="connsiteY90-8302" fmla="*/ 757 h 763"/>
              <a:gd name="connsiteX91-8303" fmla="*/ 190 w 358"/>
              <a:gd name="connsiteY91-8304" fmla="*/ 752 h 763"/>
              <a:gd name="connsiteX92-8305" fmla="*/ 190 w 358"/>
              <a:gd name="connsiteY92-8306" fmla="*/ 747 h 763"/>
              <a:gd name="connsiteX93-8307" fmla="*/ 185 w 358"/>
              <a:gd name="connsiteY93-8308" fmla="*/ 742 h 763"/>
              <a:gd name="connsiteX94-8309" fmla="*/ 185 w 358"/>
              <a:gd name="connsiteY94-8310" fmla="*/ 731 h 763"/>
              <a:gd name="connsiteX95-8311" fmla="*/ 185 w 358"/>
              <a:gd name="connsiteY95-8312" fmla="*/ 721 h 763"/>
              <a:gd name="connsiteX96-8313" fmla="*/ 179 w 358"/>
              <a:gd name="connsiteY96-8314" fmla="*/ 705 h 763"/>
              <a:gd name="connsiteX97-8315" fmla="*/ 174 w 358"/>
              <a:gd name="connsiteY97-8316" fmla="*/ 684 h 763"/>
              <a:gd name="connsiteX98-8317" fmla="*/ 169 w 358"/>
              <a:gd name="connsiteY98-8318" fmla="*/ 668 h 763"/>
              <a:gd name="connsiteX99-8319" fmla="*/ 164 w 358"/>
              <a:gd name="connsiteY99-8320" fmla="*/ 652 h 763"/>
              <a:gd name="connsiteX100-8321" fmla="*/ 158 w 358"/>
              <a:gd name="connsiteY100-8322" fmla="*/ 636 h 763"/>
              <a:gd name="connsiteX101-8323" fmla="*/ 148 w 358"/>
              <a:gd name="connsiteY101-8324" fmla="*/ 626 h 763"/>
              <a:gd name="connsiteX102-8325" fmla="*/ 137 w 358"/>
              <a:gd name="connsiteY102-8326" fmla="*/ 615 h 763"/>
              <a:gd name="connsiteX103-8327" fmla="*/ 132 w 358"/>
              <a:gd name="connsiteY103-8328" fmla="*/ 605 h 763"/>
              <a:gd name="connsiteX104-8329" fmla="*/ 143 w 358"/>
              <a:gd name="connsiteY104-8330" fmla="*/ 610 h 763"/>
              <a:gd name="connsiteX105-8331" fmla="*/ 158 w 358"/>
              <a:gd name="connsiteY105-8332" fmla="*/ 610 h 763"/>
              <a:gd name="connsiteX106-8333" fmla="*/ 169 w 358"/>
              <a:gd name="connsiteY106-8334" fmla="*/ 610 h 763"/>
              <a:gd name="connsiteX107-8335" fmla="*/ 179 w 358"/>
              <a:gd name="connsiteY107-8336" fmla="*/ 610 h 763"/>
              <a:gd name="connsiteX108-8337" fmla="*/ 190 w 358"/>
              <a:gd name="connsiteY108-8338" fmla="*/ 605 h 763"/>
              <a:gd name="connsiteX109-8339" fmla="*/ 195 w 358"/>
              <a:gd name="connsiteY109-8340" fmla="*/ 605 h 763"/>
              <a:gd name="connsiteX110-8341" fmla="*/ 200 w 358"/>
              <a:gd name="connsiteY110-8342" fmla="*/ 600 h 763"/>
              <a:gd name="connsiteX111-8343" fmla="*/ 200 w 358"/>
              <a:gd name="connsiteY111-8344" fmla="*/ 600 h 763"/>
              <a:gd name="connsiteX112-8345" fmla="*/ 206 w 358"/>
              <a:gd name="connsiteY112-8346" fmla="*/ 594 h 763"/>
              <a:gd name="connsiteX113-8347" fmla="*/ 206 w 358"/>
              <a:gd name="connsiteY113-8348" fmla="*/ 584 h 763"/>
              <a:gd name="connsiteX114-8349" fmla="*/ 211 w 358"/>
              <a:gd name="connsiteY114-8350" fmla="*/ 573 h 763"/>
              <a:gd name="connsiteX115-8351" fmla="*/ 211 w 358"/>
              <a:gd name="connsiteY115-8352" fmla="*/ 558 h 763"/>
              <a:gd name="connsiteX116-8353" fmla="*/ 216 w 358"/>
              <a:gd name="connsiteY116-8354" fmla="*/ 537 h 763"/>
              <a:gd name="connsiteX117-8355" fmla="*/ 222 w 358"/>
              <a:gd name="connsiteY117-8356" fmla="*/ 516 h 763"/>
              <a:gd name="connsiteX118-8357" fmla="*/ 222 w 358"/>
              <a:gd name="connsiteY118-8358" fmla="*/ 489 h 763"/>
              <a:gd name="connsiteX119-8359" fmla="*/ 227 w 358"/>
              <a:gd name="connsiteY119-8360" fmla="*/ 458 h 763"/>
              <a:gd name="connsiteX120-8361" fmla="*/ 237 w 358"/>
              <a:gd name="connsiteY120-8362" fmla="*/ 395 h 763"/>
              <a:gd name="connsiteX121-8363" fmla="*/ 243 w 358"/>
              <a:gd name="connsiteY121-8364" fmla="*/ 337 h 763"/>
              <a:gd name="connsiteX122-8365" fmla="*/ 248 w 358"/>
              <a:gd name="connsiteY122-8366" fmla="*/ 274 h 763"/>
              <a:gd name="connsiteX123-8367" fmla="*/ 248 w 358"/>
              <a:gd name="connsiteY123-8368" fmla="*/ 221 h 763"/>
              <a:gd name="connsiteX124-8369" fmla="*/ 248 w 358"/>
              <a:gd name="connsiteY124-8370" fmla="*/ 221 h 763"/>
              <a:gd name="connsiteX0-8371" fmla="*/ 248 w 358"/>
              <a:gd name="connsiteY0-8372" fmla="*/ 221 h 763"/>
              <a:gd name="connsiteX1-8373" fmla="*/ 248 w 358"/>
              <a:gd name="connsiteY1-8374" fmla="*/ 195 h 763"/>
              <a:gd name="connsiteX2-8375" fmla="*/ 248 w 358"/>
              <a:gd name="connsiteY2-8376" fmla="*/ 168 h 763"/>
              <a:gd name="connsiteX3-8377" fmla="*/ 248 w 358"/>
              <a:gd name="connsiteY3-8378" fmla="*/ 147 h 763"/>
              <a:gd name="connsiteX4-8379" fmla="*/ 248 w 358"/>
              <a:gd name="connsiteY4-8380" fmla="*/ 132 h 763"/>
              <a:gd name="connsiteX5-8381" fmla="*/ 248 w 358"/>
              <a:gd name="connsiteY5-8382" fmla="*/ 116 h 763"/>
              <a:gd name="connsiteX6-8383" fmla="*/ 248 w 358"/>
              <a:gd name="connsiteY6-8384" fmla="*/ 105 h 763"/>
              <a:gd name="connsiteX7-8385" fmla="*/ 243 w 358"/>
              <a:gd name="connsiteY7-8386" fmla="*/ 95 h 763"/>
              <a:gd name="connsiteX8-8387" fmla="*/ 243 w 358"/>
              <a:gd name="connsiteY8-8388" fmla="*/ 89 h 763"/>
              <a:gd name="connsiteX9-8389" fmla="*/ 243 w 358"/>
              <a:gd name="connsiteY9-8390" fmla="*/ 84 h 763"/>
              <a:gd name="connsiteX10-8391" fmla="*/ 237 w 358"/>
              <a:gd name="connsiteY10-8392" fmla="*/ 84 h 763"/>
              <a:gd name="connsiteX11-8393" fmla="*/ 232 w 358"/>
              <a:gd name="connsiteY11-8394" fmla="*/ 79 h 763"/>
              <a:gd name="connsiteX12-8395" fmla="*/ 222 w 358"/>
              <a:gd name="connsiteY12-8396" fmla="*/ 79 h 763"/>
              <a:gd name="connsiteX13-8397" fmla="*/ 216 w 358"/>
              <a:gd name="connsiteY13-8398" fmla="*/ 74 h 763"/>
              <a:gd name="connsiteX14-8399" fmla="*/ 0 w 358"/>
              <a:gd name="connsiteY14-8400" fmla="*/ 58 h 763"/>
              <a:gd name="connsiteX15-8401" fmla="*/ 58 w 358"/>
              <a:gd name="connsiteY15-8402" fmla="*/ 47 h 763"/>
              <a:gd name="connsiteX16-8403" fmla="*/ 85 w 358"/>
              <a:gd name="connsiteY16-8404" fmla="*/ 42 h 763"/>
              <a:gd name="connsiteX17-8405" fmla="*/ 111 w 358"/>
              <a:gd name="connsiteY17-8406" fmla="*/ 37 h 763"/>
              <a:gd name="connsiteX18-8407" fmla="*/ 137 w 358"/>
              <a:gd name="connsiteY18-8408" fmla="*/ 32 h 763"/>
              <a:gd name="connsiteX19-8409" fmla="*/ 153 w 358"/>
              <a:gd name="connsiteY19-8410" fmla="*/ 32 h 763"/>
              <a:gd name="connsiteX20-8411" fmla="*/ 169 w 358"/>
              <a:gd name="connsiteY20-8412" fmla="*/ 26 h 763"/>
              <a:gd name="connsiteX21-8413" fmla="*/ 185 w 358"/>
              <a:gd name="connsiteY21-8414" fmla="*/ 21 h 763"/>
              <a:gd name="connsiteX22-8415" fmla="*/ 190 w 358"/>
              <a:gd name="connsiteY22-8416" fmla="*/ 21 h 763"/>
              <a:gd name="connsiteX23-8417" fmla="*/ 200 w 358"/>
              <a:gd name="connsiteY23-8418" fmla="*/ 16 h 763"/>
              <a:gd name="connsiteX24-8419" fmla="*/ 206 w 358"/>
              <a:gd name="connsiteY24-8420" fmla="*/ 11 h 763"/>
              <a:gd name="connsiteX25-8421" fmla="*/ 216 w 358"/>
              <a:gd name="connsiteY25-8422" fmla="*/ 5 h 763"/>
              <a:gd name="connsiteX26-8423" fmla="*/ 222 w 358"/>
              <a:gd name="connsiteY26-8424" fmla="*/ 5 h 763"/>
              <a:gd name="connsiteX27-8425" fmla="*/ 232 w 358"/>
              <a:gd name="connsiteY27-8426" fmla="*/ 0 h 763"/>
              <a:gd name="connsiteX28-8427" fmla="*/ 237 w 358"/>
              <a:gd name="connsiteY28-8428" fmla="*/ 5 h 763"/>
              <a:gd name="connsiteX29-8429" fmla="*/ 243 w 358"/>
              <a:gd name="connsiteY29-8430" fmla="*/ 5 h 763"/>
              <a:gd name="connsiteX30-8431" fmla="*/ 248 w 358"/>
              <a:gd name="connsiteY30-8432" fmla="*/ 11 h 763"/>
              <a:gd name="connsiteX31-8433" fmla="*/ 258 w 358"/>
              <a:gd name="connsiteY31-8434" fmla="*/ 16 h 763"/>
              <a:gd name="connsiteX32-8435" fmla="*/ 269 w 358"/>
              <a:gd name="connsiteY32-8436" fmla="*/ 21 h 763"/>
              <a:gd name="connsiteX33-8437" fmla="*/ 279 w 358"/>
              <a:gd name="connsiteY33-8438" fmla="*/ 26 h 763"/>
              <a:gd name="connsiteX34-8439" fmla="*/ 290 w 358"/>
              <a:gd name="connsiteY34-8440" fmla="*/ 32 h 763"/>
              <a:gd name="connsiteX35-8441" fmla="*/ 306 w 358"/>
              <a:gd name="connsiteY35-8442" fmla="*/ 42 h 763"/>
              <a:gd name="connsiteX36-8443" fmla="*/ 316 w 358"/>
              <a:gd name="connsiteY36-8444" fmla="*/ 53 h 763"/>
              <a:gd name="connsiteX37-8445" fmla="*/ 327 w 358"/>
              <a:gd name="connsiteY37-8446" fmla="*/ 58 h 763"/>
              <a:gd name="connsiteX38-8447" fmla="*/ 337 w 358"/>
              <a:gd name="connsiteY38-8448" fmla="*/ 68 h 763"/>
              <a:gd name="connsiteX39-8449" fmla="*/ 348 w 358"/>
              <a:gd name="connsiteY39-8450" fmla="*/ 74 h 763"/>
              <a:gd name="connsiteX40-8451" fmla="*/ 353 w 358"/>
              <a:gd name="connsiteY40-8452" fmla="*/ 79 h 763"/>
              <a:gd name="connsiteX41-8453" fmla="*/ 358 w 358"/>
              <a:gd name="connsiteY41-8454" fmla="*/ 84 h 763"/>
              <a:gd name="connsiteX42-8455" fmla="*/ 358 w 358"/>
              <a:gd name="connsiteY42-8456" fmla="*/ 89 h 763"/>
              <a:gd name="connsiteX43-8457" fmla="*/ 358 w 358"/>
              <a:gd name="connsiteY43-8458" fmla="*/ 95 h 763"/>
              <a:gd name="connsiteX44-8459" fmla="*/ 358 w 358"/>
              <a:gd name="connsiteY44-8460" fmla="*/ 100 h 763"/>
              <a:gd name="connsiteX45-8461" fmla="*/ 358 w 358"/>
              <a:gd name="connsiteY45-8462" fmla="*/ 105 h 763"/>
              <a:gd name="connsiteX46-8463" fmla="*/ 353 w 358"/>
              <a:gd name="connsiteY46-8464" fmla="*/ 110 h 763"/>
              <a:gd name="connsiteX47-8465" fmla="*/ 343 w 358"/>
              <a:gd name="connsiteY47-8466" fmla="*/ 116 h 763"/>
              <a:gd name="connsiteX48-8467" fmla="*/ 343 w 358"/>
              <a:gd name="connsiteY48-8468" fmla="*/ 121 h 763"/>
              <a:gd name="connsiteX49-8469" fmla="*/ 343 w 358"/>
              <a:gd name="connsiteY49-8470" fmla="*/ 121 h 763"/>
              <a:gd name="connsiteX50-8471" fmla="*/ 337 w 358"/>
              <a:gd name="connsiteY50-8472" fmla="*/ 126 h 763"/>
              <a:gd name="connsiteX51-8473" fmla="*/ 337 w 358"/>
              <a:gd name="connsiteY51-8474" fmla="*/ 132 h 763"/>
              <a:gd name="connsiteX52-8475" fmla="*/ 332 w 358"/>
              <a:gd name="connsiteY52-8476" fmla="*/ 142 h 763"/>
              <a:gd name="connsiteX53-8477" fmla="*/ 332 w 358"/>
              <a:gd name="connsiteY53-8478" fmla="*/ 147 h 763"/>
              <a:gd name="connsiteX54-8479" fmla="*/ 332 w 358"/>
              <a:gd name="connsiteY54-8480" fmla="*/ 158 h 763"/>
              <a:gd name="connsiteX55-8481" fmla="*/ 327 w 358"/>
              <a:gd name="connsiteY55-8482" fmla="*/ 168 h 763"/>
              <a:gd name="connsiteX56-8483" fmla="*/ 327 w 358"/>
              <a:gd name="connsiteY56-8484" fmla="*/ 179 h 763"/>
              <a:gd name="connsiteX57-8485" fmla="*/ 327 w 358"/>
              <a:gd name="connsiteY57-8486" fmla="*/ 189 h 763"/>
              <a:gd name="connsiteX58-8487" fmla="*/ 322 w 358"/>
              <a:gd name="connsiteY58-8488" fmla="*/ 205 h 763"/>
              <a:gd name="connsiteX59-8489" fmla="*/ 322 w 358"/>
              <a:gd name="connsiteY59-8490" fmla="*/ 221 h 763"/>
              <a:gd name="connsiteX60-8491" fmla="*/ 322 w 358"/>
              <a:gd name="connsiteY60-8492" fmla="*/ 237 h 763"/>
              <a:gd name="connsiteX61-8493" fmla="*/ 316 w 358"/>
              <a:gd name="connsiteY61-8494" fmla="*/ 252 h 763"/>
              <a:gd name="connsiteX62-8495" fmla="*/ 316 w 358"/>
              <a:gd name="connsiteY62-8496" fmla="*/ 268 h 763"/>
              <a:gd name="connsiteX63-8497" fmla="*/ 316 w 358"/>
              <a:gd name="connsiteY63-8498" fmla="*/ 289 h 763"/>
              <a:gd name="connsiteX64-8499" fmla="*/ 311 w 358"/>
              <a:gd name="connsiteY64-8500" fmla="*/ 331 h 763"/>
              <a:gd name="connsiteX65-8501" fmla="*/ 306 w 358"/>
              <a:gd name="connsiteY65-8502" fmla="*/ 368 h 763"/>
              <a:gd name="connsiteX66-8503" fmla="*/ 306 w 358"/>
              <a:gd name="connsiteY66-8504" fmla="*/ 400 h 763"/>
              <a:gd name="connsiteX67-8505" fmla="*/ 301 w 358"/>
              <a:gd name="connsiteY67-8506" fmla="*/ 431 h 763"/>
              <a:gd name="connsiteX68-8507" fmla="*/ 295 w 358"/>
              <a:gd name="connsiteY68-8508" fmla="*/ 463 h 763"/>
              <a:gd name="connsiteX69-8509" fmla="*/ 295 w 358"/>
              <a:gd name="connsiteY69-8510" fmla="*/ 489 h 763"/>
              <a:gd name="connsiteX70-8511" fmla="*/ 290 w 358"/>
              <a:gd name="connsiteY70-8512" fmla="*/ 510 h 763"/>
              <a:gd name="connsiteX71-8513" fmla="*/ 285 w 358"/>
              <a:gd name="connsiteY71-8514" fmla="*/ 531 h 763"/>
              <a:gd name="connsiteX72-8515" fmla="*/ 279 w 358"/>
              <a:gd name="connsiteY72-8516" fmla="*/ 568 h 763"/>
              <a:gd name="connsiteX73-8517" fmla="*/ 269 w 358"/>
              <a:gd name="connsiteY73-8518" fmla="*/ 605 h 763"/>
              <a:gd name="connsiteX74-8519" fmla="*/ 264 w 358"/>
              <a:gd name="connsiteY74-8520" fmla="*/ 636 h 763"/>
              <a:gd name="connsiteX75-8521" fmla="*/ 253 w 358"/>
              <a:gd name="connsiteY75-8522" fmla="*/ 663 h 763"/>
              <a:gd name="connsiteX76-8523" fmla="*/ 248 w 358"/>
              <a:gd name="connsiteY76-8524" fmla="*/ 689 h 763"/>
              <a:gd name="connsiteX77-8525" fmla="*/ 243 w 358"/>
              <a:gd name="connsiteY77-8526" fmla="*/ 700 h 763"/>
              <a:gd name="connsiteX78-8527" fmla="*/ 237 w 358"/>
              <a:gd name="connsiteY78-8528" fmla="*/ 710 h 763"/>
              <a:gd name="connsiteX79-8529" fmla="*/ 237 w 358"/>
              <a:gd name="connsiteY79-8530" fmla="*/ 721 h 763"/>
              <a:gd name="connsiteX80-8531" fmla="*/ 232 w 358"/>
              <a:gd name="connsiteY80-8532" fmla="*/ 726 h 763"/>
              <a:gd name="connsiteX81-8533" fmla="*/ 227 w 358"/>
              <a:gd name="connsiteY81-8534" fmla="*/ 736 h 763"/>
              <a:gd name="connsiteX82-8535" fmla="*/ 227 w 358"/>
              <a:gd name="connsiteY82-8536" fmla="*/ 742 h 763"/>
              <a:gd name="connsiteX83-8537" fmla="*/ 216 w 358"/>
              <a:gd name="connsiteY83-8538" fmla="*/ 747 h 763"/>
              <a:gd name="connsiteX84-8539" fmla="*/ 211 w 358"/>
              <a:gd name="connsiteY84-8540" fmla="*/ 757 h 763"/>
              <a:gd name="connsiteX85-8541" fmla="*/ 206 w 358"/>
              <a:gd name="connsiteY85-8542" fmla="*/ 757 h 763"/>
              <a:gd name="connsiteX86-8543" fmla="*/ 200 w 358"/>
              <a:gd name="connsiteY86-8544" fmla="*/ 763 h 763"/>
              <a:gd name="connsiteX87-8545" fmla="*/ 195 w 358"/>
              <a:gd name="connsiteY87-8546" fmla="*/ 763 h 763"/>
              <a:gd name="connsiteX88-8547" fmla="*/ 195 w 358"/>
              <a:gd name="connsiteY88-8548" fmla="*/ 757 h 763"/>
              <a:gd name="connsiteX89-8549" fmla="*/ 190 w 358"/>
              <a:gd name="connsiteY89-8550" fmla="*/ 757 h 763"/>
              <a:gd name="connsiteX90-8551" fmla="*/ 190 w 358"/>
              <a:gd name="connsiteY90-8552" fmla="*/ 752 h 763"/>
              <a:gd name="connsiteX91-8553" fmla="*/ 190 w 358"/>
              <a:gd name="connsiteY91-8554" fmla="*/ 747 h 763"/>
              <a:gd name="connsiteX92-8555" fmla="*/ 185 w 358"/>
              <a:gd name="connsiteY92-8556" fmla="*/ 742 h 763"/>
              <a:gd name="connsiteX93-8557" fmla="*/ 185 w 358"/>
              <a:gd name="connsiteY93-8558" fmla="*/ 731 h 763"/>
              <a:gd name="connsiteX94-8559" fmla="*/ 185 w 358"/>
              <a:gd name="connsiteY94-8560" fmla="*/ 721 h 763"/>
              <a:gd name="connsiteX95-8561" fmla="*/ 179 w 358"/>
              <a:gd name="connsiteY95-8562" fmla="*/ 705 h 763"/>
              <a:gd name="connsiteX96-8563" fmla="*/ 174 w 358"/>
              <a:gd name="connsiteY96-8564" fmla="*/ 684 h 763"/>
              <a:gd name="connsiteX97-8565" fmla="*/ 169 w 358"/>
              <a:gd name="connsiteY97-8566" fmla="*/ 668 h 763"/>
              <a:gd name="connsiteX98-8567" fmla="*/ 164 w 358"/>
              <a:gd name="connsiteY98-8568" fmla="*/ 652 h 763"/>
              <a:gd name="connsiteX99-8569" fmla="*/ 158 w 358"/>
              <a:gd name="connsiteY99-8570" fmla="*/ 636 h 763"/>
              <a:gd name="connsiteX100-8571" fmla="*/ 148 w 358"/>
              <a:gd name="connsiteY100-8572" fmla="*/ 626 h 763"/>
              <a:gd name="connsiteX101-8573" fmla="*/ 137 w 358"/>
              <a:gd name="connsiteY101-8574" fmla="*/ 615 h 763"/>
              <a:gd name="connsiteX102-8575" fmla="*/ 132 w 358"/>
              <a:gd name="connsiteY102-8576" fmla="*/ 605 h 763"/>
              <a:gd name="connsiteX103-8577" fmla="*/ 143 w 358"/>
              <a:gd name="connsiteY103-8578" fmla="*/ 610 h 763"/>
              <a:gd name="connsiteX104-8579" fmla="*/ 158 w 358"/>
              <a:gd name="connsiteY104-8580" fmla="*/ 610 h 763"/>
              <a:gd name="connsiteX105-8581" fmla="*/ 169 w 358"/>
              <a:gd name="connsiteY105-8582" fmla="*/ 610 h 763"/>
              <a:gd name="connsiteX106-8583" fmla="*/ 179 w 358"/>
              <a:gd name="connsiteY106-8584" fmla="*/ 610 h 763"/>
              <a:gd name="connsiteX107-8585" fmla="*/ 190 w 358"/>
              <a:gd name="connsiteY107-8586" fmla="*/ 605 h 763"/>
              <a:gd name="connsiteX108-8587" fmla="*/ 195 w 358"/>
              <a:gd name="connsiteY108-8588" fmla="*/ 605 h 763"/>
              <a:gd name="connsiteX109-8589" fmla="*/ 200 w 358"/>
              <a:gd name="connsiteY109-8590" fmla="*/ 600 h 763"/>
              <a:gd name="connsiteX110-8591" fmla="*/ 200 w 358"/>
              <a:gd name="connsiteY110-8592" fmla="*/ 600 h 763"/>
              <a:gd name="connsiteX111-8593" fmla="*/ 206 w 358"/>
              <a:gd name="connsiteY111-8594" fmla="*/ 594 h 763"/>
              <a:gd name="connsiteX112-8595" fmla="*/ 206 w 358"/>
              <a:gd name="connsiteY112-8596" fmla="*/ 584 h 763"/>
              <a:gd name="connsiteX113-8597" fmla="*/ 211 w 358"/>
              <a:gd name="connsiteY113-8598" fmla="*/ 573 h 763"/>
              <a:gd name="connsiteX114-8599" fmla="*/ 211 w 358"/>
              <a:gd name="connsiteY114-8600" fmla="*/ 558 h 763"/>
              <a:gd name="connsiteX115-8601" fmla="*/ 216 w 358"/>
              <a:gd name="connsiteY115-8602" fmla="*/ 537 h 763"/>
              <a:gd name="connsiteX116-8603" fmla="*/ 222 w 358"/>
              <a:gd name="connsiteY116-8604" fmla="*/ 516 h 763"/>
              <a:gd name="connsiteX117-8605" fmla="*/ 222 w 358"/>
              <a:gd name="connsiteY117-8606" fmla="*/ 489 h 763"/>
              <a:gd name="connsiteX118-8607" fmla="*/ 227 w 358"/>
              <a:gd name="connsiteY118-8608" fmla="*/ 458 h 763"/>
              <a:gd name="connsiteX119-8609" fmla="*/ 237 w 358"/>
              <a:gd name="connsiteY119-8610" fmla="*/ 395 h 763"/>
              <a:gd name="connsiteX120-8611" fmla="*/ 243 w 358"/>
              <a:gd name="connsiteY120-8612" fmla="*/ 337 h 763"/>
              <a:gd name="connsiteX121-8613" fmla="*/ 248 w 358"/>
              <a:gd name="connsiteY121-8614" fmla="*/ 274 h 763"/>
              <a:gd name="connsiteX122-8615" fmla="*/ 248 w 358"/>
              <a:gd name="connsiteY122-8616" fmla="*/ 221 h 763"/>
              <a:gd name="connsiteX123-8617" fmla="*/ 248 w 358"/>
              <a:gd name="connsiteY123-8618" fmla="*/ 221 h 763"/>
              <a:gd name="connsiteX0-8619" fmla="*/ 248 w 358"/>
              <a:gd name="connsiteY0-8620" fmla="*/ 221 h 763"/>
              <a:gd name="connsiteX1-8621" fmla="*/ 248 w 358"/>
              <a:gd name="connsiteY1-8622" fmla="*/ 195 h 763"/>
              <a:gd name="connsiteX2-8623" fmla="*/ 248 w 358"/>
              <a:gd name="connsiteY2-8624" fmla="*/ 168 h 763"/>
              <a:gd name="connsiteX3-8625" fmla="*/ 248 w 358"/>
              <a:gd name="connsiteY3-8626" fmla="*/ 147 h 763"/>
              <a:gd name="connsiteX4-8627" fmla="*/ 248 w 358"/>
              <a:gd name="connsiteY4-8628" fmla="*/ 132 h 763"/>
              <a:gd name="connsiteX5-8629" fmla="*/ 248 w 358"/>
              <a:gd name="connsiteY5-8630" fmla="*/ 116 h 763"/>
              <a:gd name="connsiteX6-8631" fmla="*/ 248 w 358"/>
              <a:gd name="connsiteY6-8632" fmla="*/ 105 h 763"/>
              <a:gd name="connsiteX7-8633" fmla="*/ 243 w 358"/>
              <a:gd name="connsiteY7-8634" fmla="*/ 95 h 763"/>
              <a:gd name="connsiteX8-8635" fmla="*/ 243 w 358"/>
              <a:gd name="connsiteY8-8636" fmla="*/ 89 h 763"/>
              <a:gd name="connsiteX9-8637" fmla="*/ 243 w 358"/>
              <a:gd name="connsiteY9-8638" fmla="*/ 84 h 763"/>
              <a:gd name="connsiteX10-8639" fmla="*/ 237 w 358"/>
              <a:gd name="connsiteY10-8640" fmla="*/ 84 h 763"/>
              <a:gd name="connsiteX11-8641" fmla="*/ 232 w 358"/>
              <a:gd name="connsiteY11-8642" fmla="*/ 79 h 763"/>
              <a:gd name="connsiteX12-8643" fmla="*/ 222 w 358"/>
              <a:gd name="connsiteY12-8644" fmla="*/ 79 h 763"/>
              <a:gd name="connsiteX13-8645" fmla="*/ 216 w 358"/>
              <a:gd name="connsiteY13-8646" fmla="*/ 74 h 763"/>
              <a:gd name="connsiteX14-8647" fmla="*/ 0 w 358"/>
              <a:gd name="connsiteY14-8648" fmla="*/ 58 h 763"/>
              <a:gd name="connsiteX15-8649" fmla="*/ 58 w 358"/>
              <a:gd name="connsiteY15-8650" fmla="*/ 47 h 763"/>
              <a:gd name="connsiteX16-8651" fmla="*/ 85 w 358"/>
              <a:gd name="connsiteY16-8652" fmla="*/ 42 h 763"/>
              <a:gd name="connsiteX17-8653" fmla="*/ 111 w 358"/>
              <a:gd name="connsiteY17-8654" fmla="*/ 37 h 763"/>
              <a:gd name="connsiteX18-8655" fmla="*/ 137 w 358"/>
              <a:gd name="connsiteY18-8656" fmla="*/ 32 h 763"/>
              <a:gd name="connsiteX19-8657" fmla="*/ 153 w 358"/>
              <a:gd name="connsiteY19-8658" fmla="*/ 32 h 763"/>
              <a:gd name="connsiteX20-8659" fmla="*/ 169 w 358"/>
              <a:gd name="connsiteY20-8660" fmla="*/ 26 h 763"/>
              <a:gd name="connsiteX21-8661" fmla="*/ 185 w 358"/>
              <a:gd name="connsiteY21-8662" fmla="*/ 21 h 763"/>
              <a:gd name="connsiteX22-8663" fmla="*/ 190 w 358"/>
              <a:gd name="connsiteY22-8664" fmla="*/ 21 h 763"/>
              <a:gd name="connsiteX23-8665" fmla="*/ 200 w 358"/>
              <a:gd name="connsiteY23-8666" fmla="*/ 16 h 763"/>
              <a:gd name="connsiteX24-8667" fmla="*/ 206 w 358"/>
              <a:gd name="connsiteY24-8668" fmla="*/ 11 h 763"/>
              <a:gd name="connsiteX25-8669" fmla="*/ 216 w 358"/>
              <a:gd name="connsiteY25-8670" fmla="*/ 5 h 763"/>
              <a:gd name="connsiteX26-8671" fmla="*/ 222 w 358"/>
              <a:gd name="connsiteY26-8672" fmla="*/ 5 h 763"/>
              <a:gd name="connsiteX27-8673" fmla="*/ 232 w 358"/>
              <a:gd name="connsiteY27-8674" fmla="*/ 0 h 763"/>
              <a:gd name="connsiteX28-8675" fmla="*/ 243 w 358"/>
              <a:gd name="connsiteY28-8676" fmla="*/ 5 h 763"/>
              <a:gd name="connsiteX29-8677" fmla="*/ 248 w 358"/>
              <a:gd name="connsiteY29-8678" fmla="*/ 11 h 763"/>
              <a:gd name="connsiteX30-8679" fmla="*/ 258 w 358"/>
              <a:gd name="connsiteY30-8680" fmla="*/ 16 h 763"/>
              <a:gd name="connsiteX31-8681" fmla="*/ 269 w 358"/>
              <a:gd name="connsiteY31-8682" fmla="*/ 21 h 763"/>
              <a:gd name="connsiteX32-8683" fmla="*/ 279 w 358"/>
              <a:gd name="connsiteY32-8684" fmla="*/ 26 h 763"/>
              <a:gd name="connsiteX33-8685" fmla="*/ 290 w 358"/>
              <a:gd name="connsiteY33-8686" fmla="*/ 32 h 763"/>
              <a:gd name="connsiteX34-8687" fmla="*/ 306 w 358"/>
              <a:gd name="connsiteY34-8688" fmla="*/ 42 h 763"/>
              <a:gd name="connsiteX35-8689" fmla="*/ 316 w 358"/>
              <a:gd name="connsiteY35-8690" fmla="*/ 53 h 763"/>
              <a:gd name="connsiteX36-8691" fmla="*/ 327 w 358"/>
              <a:gd name="connsiteY36-8692" fmla="*/ 58 h 763"/>
              <a:gd name="connsiteX37-8693" fmla="*/ 337 w 358"/>
              <a:gd name="connsiteY37-8694" fmla="*/ 68 h 763"/>
              <a:gd name="connsiteX38-8695" fmla="*/ 348 w 358"/>
              <a:gd name="connsiteY38-8696" fmla="*/ 74 h 763"/>
              <a:gd name="connsiteX39-8697" fmla="*/ 353 w 358"/>
              <a:gd name="connsiteY39-8698" fmla="*/ 79 h 763"/>
              <a:gd name="connsiteX40-8699" fmla="*/ 358 w 358"/>
              <a:gd name="connsiteY40-8700" fmla="*/ 84 h 763"/>
              <a:gd name="connsiteX41-8701" fmla="*/ 358 w 358"/>
              <a:gd name="connsiteY41-8702" fmla="*/ 89 h 763"/>
              <a:gd name="connsiteX42-8703" fmla="*/ 358 w 358"/>
              <a:gd name="connsiteY42-8704" fmla="*/ 95 h 763"/>
              <a:gd name="connsiteX43-8705" fmla="*/ 358 w 358"/>
              <a:gd name="connsiteY43-8706" fmla="*/ 100 h 763"/>
              <a:gd name="connsiteX44-8707" fmla="*/ 358 w 358"/>
              <a:gd name="connsiteY44-8708" fmla="*/ 105 h 763"/>
              <a:gd name="connsiteX45-8709" fmla="*/ 353 w 358"/>
              <a:gd name="connsiteY45-8710" fmla="*/ 110 h 763"/>
              <a:gd name="connsiteX46-8711" fmla="*/ 343 w 358"/>
              <a:gd name="connsiteY46-8712" fmla="*/ 116 h 763"/>
              <a:gd name="connsiteX47-8713" fmla="*/ 343 w 358"/>
              <a:gd name="connsiteY47-8714" fmla="*/ 121 h 763"/>
              <a:gd name="connsiteX48-8715" fmla="*/ 343 w 358"/>
              <a:gd name="connsiteY48-8716" fmla="*/ 121 h 763"/>
              <a:gd name="connsiteX49-8717" fmla="*/ 337 w 358"/>
              <a:gd name="connsiteY49-8718" fmla="*/ 126 h 763"/>
              <a:gd name="connsiteX50-8719" fmla="*/ 337 w 358"/>
              <a:gd name="connsiteY50-8720" fmla="*/ 132 h 763"/>
              <a:gd name="connsiteX51-8721" fmla="*/ 332 w 358"/>
              <a:gd name="connsiteY51-8722" fmla="*/ 142 h 763"/>
              <a:gd name="connsiteX52-8723" fmla="*/ 332 w 358"/>
              <a:gd name="connsiteY52-8724" fmla="*/ 147 h 763"/>
              <a:gd name="connsiteX53-8725" fmla="*/ 332 w 358"/>
              <a:gd name="connsiteY53-8726" fmla="*/ 158 h 763"/>
              <a:gd name="connsiteX54-8727" fmla="*/ 327 w 358"/>
              <a:gd name="connsiteY54-8728" fmla="*/ 168 h 763"/>
              <a:gd name="connsiteX55-8729" fmla="*/ 327 w 358"/>
              <a:gd name="connsiteY55-8730" fmla="*/ 179 h 763"/>
              <a:gd name="connsiteX56-8731" fmla="*/ 327 w 358"/>
              <a:gd name="connsiteY56-8732" fmla="*/ 189 h 763"/>
              <a:gd name="connsiteX57-8733" fmla="*/ 322 w 358"/>
              <a:gd name="connsiteY57-8734" fmla="*/ 205 h 763"/>
              <a:gd name="connsiteX58-8735" fmla="*/ 322 w 358"/>
              <a:gd name="connsiteY58-8736" fmla="*/ 221 h 763"/>
              <a:gd name="connsiteX59-8737" fmla="*/ 322 w 358"/>
              <a:gd name="connsiteY59-8738" fmla="*/ 237 h 763"/>
              <a:gd name="connsiteX60-8739" fmla="*/ 316 w 358"/>
              <a:gd name="connsiteY60-8740" fmla="*/ 252 h 763"/>
              <a:gd name="connsiteX61-8741" fmla="*/ 316 w 358"/>
              <a:gd name="connsiteY61-8742" fmla="*/ 268 h 763"/>
              <a:gd name="connsiteX62-8743" fmla="*/ 316 w 358"/>
              <a:gd name="connsiteY62-8744" fmla="*/ 289 h 763"/>
              <a:gd name="connsiteX63-8745" fmla="*/ 311 w 358"/>
              <a:gd name="connsiteY63-8746" fmla="*/ 331 h 763"/>
              <a:gd name="connsiteX64-8747" fmla="*/ 306 w 358"/>
              <a:gd name="connsiteY64-8748" fmla="*/ 368 h 763"/>
              <a:gd name="connsiteX65-8749" fmla="*/ 306 w 358"/>
              <a:gd name="connsiteY65-8750" fmla="*/ 400 h 763"/>
              <a:gd name="connsiteX66-8751" fmla="*/ 301 w 358"/>
              <a:gd name="connsiteY66-8752" fmla="*/ 431 h 763"/>
              <a:gd name="connsiteX67-8753" fmla="*/ 295 w 358"/>
              <a:gd name="connsiteY67-8754" fmla="*/ 463 h 763"/>
              <a:gd name="connsiteX68-8755" fmla="*/ 295 w 358"/>
              <a:gd name="connsiteY68-8756" fmla="*/ 489 h 763"/>
              <a:gd name="connsiteX69-8757" fmla="*/ 290 w 358"/>
              <a:gd name="connsiteY69-8758" fmla="*/ 510 h 763"/>
              <a:gd name="connsiteX70-8759" fmla="*/ 285 w 358"/>
              <a:gd name="connsiteY70-8760" fmla="*/ 531 h 763"/>
              <a:gd name="connsiteX71-8761" fmla="*/ 279 w 358"/>
              <a:gd name="connsiteY71-8762" fmla="*/ 568 h 763"/>
              <a:gd name="connsiteX72-8763" fmla="*/ 269 w 358"/>
              <a:gd name="connsiteY72-8764" fmla="*/ 605 h 763"/>
              <a:gd name="connsiteX73-8765" fmla="*/ 264 w 358"/>
              <a:gd name="connsiteY73-8766" fmla="*/ 636 h 763"/>
              <a:gd name="connsiteX74-8767" fmla="*/ 253 w 358"/>
              <a:gd name="connsiteY74-8768" fmla="*/ 663 h 763"/>
              <a:gd name="connsiteX75-8769" fmla="*/ 248 w 358"/>
              <a:gd name="connsiteY75-8770" fmla="*/ 689 h 763"/>
              <a:gd name="connsiteX76-8771" fmla="*/ 243 w 358"/>
              <a:gd name="connsiteY76-8772" fmla="*/ 700 h 763"/>
              <a:gd name="connsiteX77-8773" fmla="*/ 237 w 358"/>
              <a:gd name="connsiteY77-8774" fmla="*/ 710 h 763"/>
              <a:gd name="connsiteX78-8775" fmla="*/ 237 w 358"/>
              <a:gd name="connsiteY78-8776" fmla="*/ 721 h 763"/>
              <a:gd name="connsiteX79-8777" fmla="*/ 232 w 358"/>
              <a:gd name="connsiteY79-8778" fmla="*/ 726 h 763"/>
              <a:gd name="connsiteX80-8779" fmla="*/ 227 w 358"/>
              <a:gd name="connsiteY80-8780" fmla="*/ 736 h 763"/>
              <a:gd name="connsiteX81-8781" fmla="*/ 227 w 358"/>
              <a:gd name="connsiteY81-8782" fmla="*/ 742 h 763"/>
              <a:gd name="connsiteX82-8783" fmla="*/ 216 w 358"/>
              <a:gd name="connsiteY82-8784" fmla="*/ 747 h 763"/>
              <a:gd name="connsiteX83-8785" fmla="*/ 211 w 358"/>
              <a:gd name="connsiteY83-8786" fmla="*/ 757 h 763"/>
              <a:gd name="connsiteX84-8787" fmla="*/ 206 w 358"/>
              <a:gd name="connsiteY84-8788" fmla="*/ 757 h 763"/>
              <a:gd name="connsiteX85-8789" fmla="*/ 200 w 358"/>
              <a:gd name="connsiteY85-8790" fmla="*/ 763 h 763"/>
              <a:gd name="connsiteX86-8791" fmla="*/ 195 w 358"/>
              <a:gd name="connsiteY86-8792" fmla="*/ 763 h 763"/>
              <a:gd name="connsiteX87-8793" fmla="*/ 195 w 358"/>
              <a:gd name="connsiteY87-8794" fmla="*/ 757 h 763"/>
              <a:gd name="connsiteX88-8795" fmla="*/ 190 w 358"/>
              <a:gd name="connsiteY88-8796" fmla="*/ 757 h 763"/>
              <a:gd name="connsiteX89-8797" fmla="*/ 190 w 358"/>
              <a:gd name="connsiteY89-8798" fmla="*/ 752 h 763"/>
              <a:gd name="connsiteX90-8799" fmla="*/ 190 w 358"/>
              <a:gd name="connsiteY90-8800" fmla="*/ 747 h 763"/>
              <a:gd name="connsiteX91-8801" fmla="*/ 185 w 358"/>
              <a:gd name="connsiteY91-8802" fmla="*/ 742 h 763"/>
              <a:gd name="connsiteX92-8803" fmla="*/ 185 w 358"/>
              <a:gd name="connsiteY92-8804" fmla="*/ 731 h 763"/>
              <a:gd name="connsiteX93-8805" fmla="*/ 185 w 358"/>
              <a:gd name="connsiteY93-8806" fmla="*/ 721 h 763"/>
              <a:gd name="connsiteX94-8807" fmla="*/ 179 w 358"/>
              <a:gd name="connsiteY94-8808" fmla="*/ 705 h 763"/>
              <a:gd name="connsiteX95-8809" fmla="*/ 174 w 358"/>
              <a:gd name="connsiteY95-8810" fmla="*/ 684 h 763"/>
              <a:gd name="connsiteX96-8811" fmla="*/ 169 w 358"/>
              <a:gd name="connsiteY96-8812" fmla="*/ 668 h 763"/>
              <a:gd name="connsiteX97-8813" fmla="*/ 164 w 358"/>
              <a:gd name="connsiteY97-8814" fmla="*/ 652 h 763"/>
              <a:gd name="connsiteX98-8815" fmla="*/ 158 w 358"/>
              <a:gd name="connsiteY98-8816" fmla="*/ 636 h 763"/>
              <a:gd name="connsiteX99-8817" fmla="*/ 148 w 358"/>
              <a:gd name="connsiteY99-8818" fmla="*/ 626 h 763"/>
              <a:gd name="connsiteX100-8819" fmla="*/ 137 w 358"/>
              <a:gd name="connsiteY100-8820" fmla="*/ 615 h 763"/>
              <a:gd name="connsiteX101-8821" fmla="*/ 132 w 358"/>
              <a:gd name="connsiteY101-8822" fmla="*/ 605 h 763"/>
              <a:gd name="connsiteX102-8823" fmla="*/ 143 w 358"/>
              <a:gd name="connsiteY102-8824" fmla="*/ 610 h 763"/>
              <a:gd name="connsiteX103-8825" fmla="*/ 158 w 358"/>
              <a:gd name="connsiteY103-8826" fmla="*/ 610 h 763"/>
              <a:gd name="connsiteX104-8827" fmla="*/ 169 w 358"/>
              <a:gd name="connsiteY104-8828" fmla="*/ 610 h 763"/>
              <a:gd name="connsiteX105-8829" fmla="*/ 179 w 358"/>
              <a:gd name="connsiteY105-8830" fmla="*/ 610 h 763"/>
              <a:gd name="connsiteX106-8831" fmla="*/ 190 w 358"/>
              <a:gd name="connsiteY106-8832" fmla="*/ 605 h 763"/>
              <a:gd name="connsiteX107-8833" fmla="*/ 195 w 358"/>
              <a:gd name="connsiteY107-8834" fmla="*/ 605 h 763"/>
              <a:gd name="connsiteX108-8835" fmla="*/ 200 w 358"/>
              <a:gd name="connsiteY108-8836" fmla="*/ 600 h 763"/>
              <a:gd name="connsiteX109-8837" fmla="*/ 200 w 358"/>
              <a:gd name="connsiteY109-8838" fmla="*/ 600 h 763"/>
              <a:gd name="connsiteX110-8839" fmla="*/ 206 w 358"/>
              <a:gd name="connsiteY110-8840" fmla="*/ 594 h 763"/>
              <a:gd name="connsiteX111-8841" fmla="*/ 206 w 358"/>
              <a:gd name="connsiteY111-8842" fmla="*/ 584 h 763"/>
              <a:gd name="connsiteX112-8843" fmla="*/ 211 w 358"/>
              <a:gd name="connsiteY112-8844" fmla="*/ 573 h 763"/>
              <a:gd name="connsiteX113-8845" fmla="*/ 211 w 358"/>
              <a:gd name="connsiteY113-8846" fmla="*/ 558 h 763"/>
              <a:gd name="connsiteX114-8847" fmla="*/ 216 w 358"/>
              <a:gd name="connsiteY114-8848" fmla="*/ 537 h 763"/>
              <a:gd name="connsiteX115-8849" fmla="*/ 222 w 358"/>
              <a:gd name="connsiteY115-8850" fmla="*/ 516 h 763"/>
              <a:gd name="connsiteX116-8851" fmla="*/ 222 w 358"/>
              <a:gd name="connsiteY116-8852" fmla="*/ 489 h 763"/>
              <a:gd name="connsiteX117-8853" fmla="*/ 227 w 358"/>
              <a:gd name="connsiteY117-8854" fmla="*/ 458 h 763"/>
              <a:gd name="connsiteX118-8855" fmla="*/ 237 w 358"/>
              <a:gd name="connsiteY118-8856" fmla="*/ 395 h 763"/>
              <a:gd name="connsiteX119-8857" fmla="*/ 243 w 358"/>
              <a:gd name="connsiteY119-8858" fmla="*/ 337 h 763"/>
              <a:gd name="connsiteX120-8859" fmla="*/ 248 w 358"/>
              <a:gd name="connsiteY120-8860" fmla="*/ 274 h 763"/>
              <a:gd name="connsiteX121-8861" fmla="*/ 248 w 358"/>
              <a:gd name="connsiteY121-8862" fmla="*/ 221 h 763"/>
              <a:gd name="connsiteX122-8863" fmla="*/ 248 w 358"/>
              <a:gd name="connsiteY122-8864" fmla="*/ 221 h 763"/>
              <a:gd name="connsiteX0-8865" fmla="*/ 248 w 358"/>
              <a:gd name="connsiteY0-8866" fmla="*/ 221 h 763"/>
              <a:gd name="connsiteX1-8867" fmla="*/ 248 w 358"/>
              <a:gd name="connsiteY1-8868" fmla="*/ 195 h 763"/>
              <a:gd name="connsiteX2-8869" fmla="*/ 248 w 358"/>
              <a:gd name="connsiteY2-8870" fmla="*/ 168 h 763"/>
              <a:gd name="connsiteX3-8871" fmla="*/ 248 w 358"/>
              <a:gd name="connsiteY3-8872" fmla="*/ 147 h 763"/>
              <a:gd name="connsiteX4-8873" fmla="*/ 248 w 358"/>
              <a:gd name="connsiteY4-8874" fmla="*/ 132 h 763"/>
              <a:gd name="connsiteX5-8875" fmla="*/ 248 w 358"/>
              <a:gd name="connsiteY5-8876" fmla="*/ 116 h 763"/>
              <a:gd name="connsiteX6-8877" fmla="*/ 248 w 358"/>
              <a:gd name="connsiteY6-8878" fmla="*/ 105 h 763"/>
              <a:gd name="connsiteX7-8879" fmla="*/ 243 w 358"/>
              <a:gd name="connsiteY7-8880" fmla="*/ 95 h 763"/>
              <a:gd name="connsiteX8-8881" fmla="*/ 243 w 358"/>
              <a:gd name="connsiteY8-8882" fmla="*/ 89 h 763"/>
              <a:gd name="connsiteX9-8883" fmla="*/ 243 w 358"/>
              <a:gd name="connsiteY9-8884" fmla="*/ 84 h 763"/>
              <a:gd name="connsiteX10-8885" fmla="*/ 237 w 358"/>
              <a:gd name="connsiteY10-8886" fmla="*/ 84 h 763"/>
              <a:gd name="connsiteX11-8887" fmla="*/ 232 w 358"/>
              <a:gd name="connsiteY11-8888" fmla="*/ 79 h 763"/>
              <a:gd name="connsiteX12-8889" fmla="*/ 222 w 358"/>
              <a:gd name="connsiteY12-8890" fmla="*/ 79 h 763"/>
              <a:gd name="connsiteX13-8891" fmla="*/ 216 w 358"/>
              <a:gd name="connsiteY13-8892" fmla="*/ 74 h 763"/>
              <a:gd name="connsiteX14-8893" fmla="*/ 0 w 358"/>
              <a:gd name="connsiteY14-8894" fmla="*/ 58 h 763"/>
              <a:gd name="connsiteX15-8895" fmla="*/ 58 w 358"/>
              <a:gd name="connsiteY15-8896" fmla="*/ 47 h 763"/>
              <a:gd name="connsiteX16-8897" fmla="*/ 85 w 358"/>
              <a:gd name="connsiteY16-8898" fmla="*/ 42 h 763"/>
              <a:gd name="connsiteX17-8899" fmla="*/ 111 w 358"/>
              <a:gd name="connsiteY17-8900" fmla="*/ 37 h 763"/>
              <a:gd name="connsiteX18-8901" fmla="*/ 137 w 358"/>
              <a:gd name="connsiteY18-8902" fmla="*/ 32 h 763"/>
              <a:gd name="connsiteX19-8903" fmla="*/ 153 w 358"/>
              <a:gd name="connsiteY19-8904" fmla="*/ 32 h 763"/>
              <a:gd name="connsiteX20-8905" fmla="*/ 169 w 358"/>
              <a:gd name="connsiteY20-8906" fmla="*/ 26 h 763"/>
              <a:gd name="connsiteX21-8907" fmla="*/ 185 w 358"/>
              <a:gd name="connsiteY21-8908" fmla="*/ 21 h 763"/>
              <a:gd name="connsiteX22-8909" fmla="*/ 200 w 358"/>
              <a:gd name="connsiteY22-8910" fmla="*/ 16 h 763"/>
              <a:gd name="connsiteX23-8911" fmla="*/ 206 w 358"/>
              <a:gd name="connsiteY23-8912" fmla="*/ 11 h 763"/>
              <a:gd name="connsiteX24-8913" fmla="*/ 216 w 358"/>
              <a:gd name="connsiteY24-8914" fmla="*/ 5 h 763"/>
              <a:gd name="connsiteX25-8915" fmla="*/ 222 w 358"/>
              <a:gd name="connsiteY25-8916" fmla="*/ 5 h 763"/>
              <a:gd name="connsiteX26-8917" fmla="*/ 232 w 358"/>
              <a:gd name="connsiteY26-8918" fmla="*/ 0 h 763"/>
              <a:gd name="connsiteX27-8919" fmla="*/ 243 w 358"/>
              <a:gd name="connsiteY27-8920" fmla="*/ 5 h 763"/>
              <a:gd name="connsiteX28-8921" fmla="*/ 248 w 358"/>
              <a:gd name="connsiteY28-8922" fmla="*/ 11 h 763"/>
              <a:gd name="connsiteX29-8923" fmla="*/ 258 w 358"/>
              <a:gd name="connsiteY29-8924" fmla="*/ 16 h 763"/>
              <a:gd name="connsiteX30-8925" fmla="*/ 269 w 358"/>
              <a:gd name="connsiteY30-8926" fmla="*/ 21 h 763"/>
              <a:gd name="connsiteX31-8927" fmla="*/ 279 w 358"/>
              <a:gd name="connsiteY31-8928" fmla="*/ 26 h 763"/>
              <a:gd name="connsiteX32-8929" fmla="*/ 290 w 358"/>
              <a:gd name="connsiteY32-8930" fmla="*/ 32 h 763"/>
              <a:gd name="connsiteX33-8931" fmla="*/ 306 w 358"/>
              <a:gd name="connsiteY33-8932" fmla="*/ 42 h 763"/>
              <a:gd name="connsiteX34-8933" fmla="*/ 316 w 358"/>
              <a:gd name="connsiteY34-8934" fmla="*/ 53 h 763"/>
              <a:gd name="connsiteX35-8935" fmla="*/ 327 w 358"/>
              <a:gd name="connsiteY35-8936" fmla="*/ 58 h 763"/>
              <a:gd name="connsiteX36-8937" fmla="*/ 337 w 358"/>
              <a:gd name="connsiteY36-8938" fmla="*/ 68 h 763"/>
              <a:gd name="connsiteX37-8939" fmla="*/ 348 w 358"/>
              <a:gd name="connsiteY37-8940" fmla="*/ 74 h 763"/>
              <a:gd name="connsiteX38-8941" fmla="*/ 353 w 358"/>
              <a:gd name="connsiteY38-8942" fmla="*/ 79 h 763"/>
              <a:gd name="connsiteX39-8943" fmla="*/ 358 w 358"/>
              <a:gd name="connsiteY39-8944" fmla="*/ 84 h 763"/>
              <a:gd name="connsiteX40-8945" fmla="*/ 358 w 358"/>
              <a:gd name="connsiteY40-8946" fmla="*/ 89 h 763"/>
              <a:gd name="connsiteX41-8947" fmla="*/ 358 w 358"/>
              <a:gd name="connsiteY41-8948" fmla="*/ 95 h 763"/>
              <a:gd name="connsiteX42-8949" fmla="*/ 358 w 358"/>
              <a:gd name="connsiteY42-8950" fmla="*/ 100 h 763"/>
              <a:gd name="connsiteX43-8951" fmla="*/ 358 w 358"/>
              <a:gd name="connsiteY43-8952" fmla="*/ 105 h 763"/>
              <a:gd name="connsiteX44-8953" fmla="*/ 353 w 358"/>
              <a:gd name="connsiteY44-8954" fmla="*/ 110 h 763"/>
              <a:gd name="connsiteX45-8955" fmla="*/ 343 w 358"/>
              <a:gd name="connsiteY45-8956" fmla="*/ 116 h 763"/>
              <a:gd name="connsiteX46-8957" fmla="*/ 343 w 358"/>
              <a:gd name="connsiteY46-8958" fmla="*/ 121 h 763"/>
              <a:gd name="connsiteX47-8959" fmla="*/ 343 w 358"/>
              <a:gd name="connsiteY47-8960" fmla="*/ 121 h 763"/>
              <a:gd name="connsiteX48-8961" fmla="*/ 337 w 358"/>
              <a:gd name="connsiteY48-8962" fmla="*/ 126 h 763"/>
              <a:gd name="connsiteX49-8963" fmla="*/ 337 w 358"/>
              <a:gd name="connsiteY49-8964" fmla="*/ 132 h 763"/>
              <a:gd name="connsiteX50-8965" fmla="*/ 332 w 358"/>
              <a:gd name="connsiteY50-8966" fmla="*/ 142 h 763"/>
              <a:gd name="connsiteX51-8967" fmla="*/ 332 w 358"/>
              <a:gd name="connsiteY51-8968" fmla="*/ 147 h 763"/>
              <a:gd name="connsiteX52-8969" fmla="*/ 332 w 358"/>
              <a:gd name="connsiteY52-8970" fmla="*/ 158 h 763"/>
              <a:gd name="connsiteX53-8971" fmla="*/ 327 w 358"/>
              <a:gd name="connsiteY53-8972" fmla="*/ 168 h 763"/>
              <a:gd name="connsiteX54-8973" fmla="*/ 327 w 358"/>
              <a:gd name="connsiteY54-8974" fmla="*/ 179 h 763"/>
              <a:gd name="connsiteX55-8975" fmla="*/ 327 w 358"/>
              <a:gd name="connsiteY55-8976" fmla="*/ 189 h 763"/>
              <a:gd name="connsiteX56-8977" fmla="*/ 322 w 358"/>
              <a:gd name="connsiteY56-8978" fmla="*/ 205 h 763"/>
              <a:gd name="connsiteX57-8979" fmla="*/ 322 w 358"/>
              <a:gd name="connsiteY57-8980" fmla="*/ 221 h 763"/>
              <a:gd name="connsiteX58-8981" fmla="*/ 322 w 358"/>
              <a:gd name="connsiteY58-8982" fmla="*/ 237 h 763"/>
              <a:gd name="connsiteX59-8983" fmla="*/ 316 w 358"/>
              <a:gd name="connsiteY59-8984" fmla="*/ 252 h 763"/>
              <a:gd name="connsiteX60-8985" fmla="*/ 316 w 358"/>
              <a:gd name="connsiteY60-8986" fmla="*/ 268 h 763"/>
              <a:gd name="connsiteX61-8987" fmla="*/ 316 w 358"/>
              <a:gd name="connsiteY61-8988" fmla="*/ 289 h 763"/>
              <a:gd name="connsiteX62-8989" fmla="*/ 311 w 358"/>
              <a:gd name="connsiteY62-8990" fmla="*/ 331 h 763"/>
              <a:gd name="connsiteX63-8991" fmla="*/ 306 w 358"/>
              <a:gd name="connsiteY63-8992" fmla="*/ 368 h 763"/>
              <a:gd name="connsiteX64-8993" fmla="*/ 306 w 358"/>
              <a:gd name="connsiteY64-8994" fmla="*/ 400 h 763"/>
              <a:gd name="connsiteX65-8995" fmla="*/ 301 w 358"/>
              <a:gd name="connsiteY65-8996" fmla="*/ 431 h 763"/>
              <a:gd name="connsiteX66-8997" fmla="*/ 295 w 358"/>
              <a:gd name="connsiteY66-8998" fmla="*/ 463 h 763"/>
              <a:gd name="connsiteX67-8999" fmla="*/ 295 w 358"/>
              <a:gd name="connsiteY67-9000" fmla="*/ 489 h 763"/>
              <a:gd name="connsiteX68-9001" fmla="*/ 290 w 358"/>
              <a:gd name="connsiteY68-9002" fmla="*/ 510 h 763"/>
              <a:gd name="connsiteX69-9003" fmla="*/ 285 w 358"/>
              <a:gd name="connsiteY69-9004" fmla="*/ 531 h 763"/>
              <a:gd name="connsiteX70-9005" fmla="*/ 279 w 358"/>
              <a:gd name="connsiteY70-9006" fmla="*/ 568 h 763"/>
              <a:gd name="connsiteX71-9007" fmla="*/ 269 w 358"/>
              <a:gd name="connsiteY71-9008" fmla="*/ 605 h 763"/>
              <a:gd name="connsiteX72-9009" fmla="*/ 264 w 358"/>
              <a:gd name="connsiteY72-9010" fmla="*/ 636 h 763"/>
              <a:gd name="connsiteX73-9011" fmla="*/ 253 w 358"/>
              <a:gd name="connsiteY73-9012" fmla="*/ 663 h 763"/>
              <a:gd name="connsiteX74-9013" fmla="*/ 248 w 358"/>
              <a:gd name="connsiteY74-9014" fmla="*/ 689 h 763"/>
              <a:gd name="connsiteX75-9015" fmla="*/ 243 w 358"/>
              <a:gd name="connsiteY75-9016" fmla="*/ 700 h 763"/>
              <a:gd name="connsiteX76-9017" fmla="*/ 237 w 358"/>
              <a:gd name="connsiteY76-9018" fmla="*/ 710 h 763"/>
              <a:gd name="connsiteX77-9019" fmla="*/ 237 w 358"/>
              <a:gd name="connsiteY77-9020" fmla="*/ 721 h 763"/>
              <a:gd name="connsiteX78-9021" fmla="*/ 232 w 358"/>
              <a:gd name="connsiteY78-9022" fmla="*/ 726 h 763"/>
              <a:gd name="connsiteX79-9023" fmla="*/ 227 w 358"/>
              <a:gd name="connsiteY79-9024" fmla="*/ 736 h 763"/>
              <a:gd name="connsiteX80-9025" fmla="*/ 227 w 358"/>
              <a:gd name="connsiteY80-9026" fmla="*/ 742 h 763"/>
              <a:gd name="connsiteX81-9027" fmla="*/ 216 w 358"/>
              <a:gd name="connsiteY81-9028" fmla="*/ 747 h 763"/>
              <a:gd name="connsiteX82-9029" fmla="*/ 211 w 358"/>
              <a:gd name="connsiteY82-9030" fmla="*/ 757 h 763"/>
              <a:gd name="connsiteX83-9031" fmla="*/ 206 w 358"/>
              <a:gd name="connsiteY83-9032" fmla="*/ 757 h 763"/>
              <a:gd name="connsiteX84-9033" fmla="*/ 200 w 358"/>
              <a:gd name="connsiteY84-9034" fmla="*/ 763 h 763"/>
              <a:gd name="connsiteX85-9035" fmla="*/ 195 w 358"/>
              <a:gd name="connsiteY85-9036" fmla="*/ 763 h 763"/>
              <a:gd name="connsiteX86-9037" fmla="*/ 195 w 358"/>
              <a:gd name="connsiteY86-9038" fmla="*/ 757 h 763"/>
              <a:gd name="connsiteX87-9039" fmla="*/ 190 w 358"/>
              <a:gd name="connsiteY87-9040" fmla="*/ 757 h 763"/>
              <a:gd name="connsiteX88-9041" fmla="*/ 190 w 358"/>
              <a:gd name="connsiteY88-9042" fmla="*/ 752 h 763"/>
              <a:gd name="connsiteX89-9043" fmla="*/ 190 w 358"/>
              <a:gd name="connsiteY89-9044" fmla="*/ 747 h 763"/>
              <a:gd name="connsiteX90-9045" fmla="*/ 185 w 358"/>
              <a:gd name="connsiteY90-9046" fmla="*/ 742 h 763"/>
              <a:gd name="connsiteX91-9047" fmla="*/ 185 w 358"/>
              <a:gd name="connsiteY91-9048" fmla="*/ 731 h 763"/>
              <a:gd name="connsiteX92-9049" fmla="*/ 185 w 358"/>
              <a:gd name="connsiteY92-9050" fmla="*/ 721 h 763"/>
              <a:gd name="connsiteX93-9051" fmla="*/ 179 w 358"/>
              <a:gd name="connsiteY93-9052" fmla="*/ 705 h 763"/>
              <a:gd name="connsiteX94-9053" fmla="*/ 174 w 358"/>
              <a:gd name="connsiteY94-9054" fmla="*/ 684 h 763"/>
              <a:gd name="connsiteX95-9055" fmla="*/ 169 w 358"/>
              <a:gd name="connsiteY95-9056" fmla="*/ 668 h 763"/>
              <a:gd name="connsiteX96-9057" fmla="*/ 164 w 358"/>
              <a:gd name="connsiteY96-9058" fmla="*/ 652 h 763"/>
              <a:gd name="connsiteX97-9059" fmla="*/ 158 w 358"/>
              <a:gd name="connsiteY97-9060" fmla="*/ 636 h 763"/>
              <a:gd name="connsiteX98-9061" fmla="*/ 148 w 358"/>
              <a:gd name="connsiteY98-9062" fmla="*/ 626 h 763"/>
              <a:gd name="connsiteX99-9063" fmla="*/ 137 w 358"/>
              <a:gd name="connsiteY99-9064" fmla="*/ 615 h 763"/>
              <a:gd name="connsiteX100-9065" fmla="*/ 132 w 358"/>
              <a:gd name="connsiteY100-9066" fmla="*/ 605 h 763"/>
              <a:gd name="connsiteX101-9067" fmla="*/ 143 w 358"/>
              <a:gd name="connsiteY101-9068" fmla="*/ 610 h 763"/>
              <a:gd name="connsiteX102-9069" fmla="*/ 158 w 358"/>
              <a:gd name="connsiteY102-9070" fmla="*/ 610 h 763"/>
              <a:gd name="connsiteX103-9071" fmla="*/ 169 w 358"/>
              <a:gd name="connsiteY103-9072" fmla="*/ 610 h 763"/>
              <a:gd name="connsiteX104-9073" fmla="*/ 179 w 358"/>
              <a:gd name="connsiteY104-9074" fmla="*/ 610 h 763"/>
              <a:gd name="connsiteX105-9075" fmla="*/ 190 w 358"/>
              <a:gd name="connsiteY105-9076" fmla="*/ 605 h 763"/>
              <a:gd name="connsiteX106-9077" fmla="*/ 195 w 358"/>
              <a:gd name="connsiteY106-9078" fmla="*/ 605 h 763"/>
              <a:gd name="connsiteX107-9079" fmla="*/ 200 w 358"/>
              <a:gd name="connsiteY107-9080" fmla="*/ 600 h 763"/>
              <a:gd name="connsiteX108-9081" fmla="*/ 200 w 358"/>
              <a:gd name="connsiteY108-9082" fmla="*/ 600 h 763"/>
              <a:gd name="connsiteX109-9083" fmla="*/ 206 w 358"/>
              <a:gd name="connsiteY109-9084" fmla="*/ 594 h 763"/>
              <a:gd name="connsiteX110-9085" fmla="*/ 206 w 358"/>
              <a:gd name="connsiteY110-9086" fmla="*/ 584 h 763"/>
              <a:gd name="connsiteX111-9087" fmla="*/ 211 w 358"/>
              <a:gd name="connsiteY111-9088" fmla="*/ 573 h 763"/>
              <a:gd name="connsiteX112-9089" fmla="*/ 211 w 358"/>
              <a:gd name="connsiteY112-9090" fmla="*/ 558 h 763"/>
              <a:gd name="connsiteX113-9091" fmla="*/ 216 w 358"/>
              <a:gd name="connsiteY113-9092" fmla="*/ 537 h 763"/>
              <a:gd name="connsiteX114-9093" fmla="*/ 222 w 358"/>
              <a:gd name="connsiteY114-9094" fmla="*/ 516 h 763"/>
              <a:gd name="connsiteX115-9095" fmla="*/ 222 w 358"/>
              <a:gd name="connsiteY115-9096" fmla="*/ 489 h 763"/>
              <a:gd name="connsiteX116-9097" fmla="*/ 227 w 358"/>
              <a:gd name="connsiteY116-9098" fmla="*/ 458 h 763"/>
              <a:gd name="connsiteX117-9099" fmla="*/ 237 w 358"/>
              <a:gd name="connsiteY117-9100" fmla="*/ 395 h 763"/>
              <a:gd name="connsiteX118-9101" fmla="*/ 243 w 358"/>
              <a:gd name="connsiteY118-9102" fmla="*/ 337 h 763"/>
              <a:gd name="connsiteX119-9103" fmla="*/ 248 w 358"/>
              <a:gd name="connsiteY119-9104" fmla="*/ 274 h 763"/>
              <a:gd name="connsiteX120-9105" fmla="*/ 248 w 358"/>
              <a:gd name="connsiteY120-9106" fmla="*/ 221 h 763"/>
              <a:gd name="connsiteX121-9107" fmla="*/ 248 w 358"/>
              <a:gd name="connsiteY121-9108" fmla="*/ 221 h 763"/>
              <a:gd name="connsiteX0-9109" fmla="*/ 248 w 358"/>
              <a:gd name="connsiteY0-9110" fmla="*/ 221 h 763"/>
              <a:gd name="connsiteX1-9111" fmla="*/ 248 w 358"/>
              <a:gd name="connsiteY1-9112" fmla="*/ 195 h 763"/>
              <a:gd name="connsiteX2-9113" fmla="*/ 248 w 358"/>
              <a:gd name="connsiteY2-9114" fmla="*/ 168 h 763"/>
              <a:gd name="connsiteX3-9115" fmla="*/ 248 w 358"/>
              <a:gd name="connsiteY3-9116" fmla="*/ 147 h 763"/>
              <a:gd name="connsiteX4-9117" fmla="*/ 248 w 358"/>
              <a:gd name="connsiteY4-9118" fmla="*/ 132 h 763"/>
              <a:gd name="connsiteX5-9119" fmla="*/ 248 w 358"/>
              <a:gd name="connsiteY5-9120" fmla="*/ 116 h 763"/>
              <a:gd name="connsiteX6-9121" fmla="*/ 248 w 358"/>
              <a:gd name="connsiteY6-9122" fmla="*/ 105 h 763"/>
              <a:gd name="connsiteX7-9123" fmla="*/ 243 w 358"/>
              <a:gd name="connsiteY7-9124" fmla="*/ 95 h 763"/>
              <a:gd name="connsiteX8-9125" fmla="*/ 243 w 358"/>
              <a:gd name="connsiteY8-9126" fmla="*/ 89 h 763"/>
              <a:gd name="connsiteX9-9127" fmla="*/ 243 w 358"/>
              <a:gd name="connsiteY9-9128" fmla="*/ 84 h 763"/>
              <a:gd name="connsiteX10-9129" fmla="*/ 237 w 358"/>
              <a:gd name="connsiteY10-9130" fmla="*/ 84 h 763"/>
              <a:gd name="connsiteX11-9131" fmla="*/ 232 w 358"/>
              <a:gd name="connsiteY11-9132" fmla="*/ 79 h 763"/>
              <a:gd name="connsiteX12-9133" fmla="*/ 222 w 358"/>
              <a:gd name="connsiteY12-9134" fmla="*/ 79 h 763"/>
              <a:gd name="connsiteX13-9135" fmla="*/ 216 w 358"/>
              <a:gd name="connsiteY13-9136" fmla="*/ 74 h 763"/>
              <a:gd name="connsiteX14-9137" fmla="*/ 0 w 358"/>
              <a:gd name="connsiteY14-9138" fmla="*/ 58 h 763"/>
              <a:gd name="connsiteX15-9139" fmla="*/ 58 w 358"/>
              <a:gd name="connsiteY15-9140" fmla="*/ 47 h 763"/>
              <a:gd name="connsiteX16-9141" fmla="*/ 85 w 358"/>
              <a:gd name="connsiteY16-9142" fmla="*/ 42 h 763"/>
              <a:gd name="connsiteX17-9143" fmla="*/ 111 w 358"/>
              <a:gd name="connsiteY17-9144" fmla="*/ 37 h 763"/>
              <a:gd name="connsiteX18-9145" fmla="*/ 137 w 358"/>
              <a:gd name="connsiteY18-9146" fmla="*/ 32 h 763"/>
              <a:gd name="connsiteX19-9147" fmla="*/ 153 w 358"/>
              <a:gd name="connsiteY19-9148" fmla="*/ 32 h 763"/>
              <a:gd name="connsiteX20-9149" fmla="*/ 169 w 358"/>
              <a:gd name="connsiteY20-9150" fmla="*/ 26 h 763"/>
              <a:gd name="connsiteX21-9151" fmla="*/ 185 w 358"/>
              <a:gd name="connsiteY21-9152" fmla="*/ 21 h 763"/>
              <a:gd name="connsiteX22-9153" fmla="*/ 206 w 358"/>
              <a:gd name="connsiteY22-9154" fmla="*/ 11 h 763"/>
              <a:gd name="connsiteX23-9155" fmla="*/ 216 w 358"/>
              <a:gd name="connsiteY23-9156" fmla="*/ 5 h 763"/>
              <a:gd name="connsiteX24-9157" fmla="*/ 222 w 358"/>
              <a:gd name="connsiteY24-9158" fmla="*/ 5 h 763"/>
              <a:gd name="connsiteX25-9159" fmla="*/ 232 w 358"/>
              <a:gd name="connsiteY25-9160" fmla="*/ 0 h 763"/>
              <a:gd name="connsiteX26-9161" fmla="*/ 243 w 358"/>
              <a:gd name="connsiteY26-9162" fmla="*/ 5 h 763"/>
              <a:gd name="connsiteX27-9163" fmla="*/ 248 w 358"/>
              <a:gd name="connsiteY27-9164" fmla="*/ 11 h 763"/>
              <a:gd name="connsiteX28-9165" fmla="*/ 258 w 358"/>
              <a:gd name="connsiteY28-9166" fmla="*/ 16 h 763"/>
              <a:gd name="connsiteX29-9167" fmla="*/ 269 w 358"/>
              <a:gd name="connsiteY29-9168" fmla="*/ 21 h 763"/>
              <a:gd name="connsiteX30-9169" fmla="*/ 279 w 358"/>
              <a:gd name="connsiteY30-9170" fmla="*/ 26 h 763"/>
              <a:gd name="connsiteX31-9171" fmla="*/ 290 w 358"/>
              <a:gd name="connsiteY31-9172" fmla="*/ 32 h 763"/>
              <a:gd name="connsiteX32-9173" fmla="*/ 306 w 358"/>
              <a:gd name="connsiteY32-9174" fmla="*/ 42 h 763"/>
              <a:gd name="connsiteX33-9175" fmla="*/ 316 w 358"/>
              <a:gd name="connsiteY33-9176" fmla="*/ 53 h 763"/>
              <a:gd name="connsiteX34-9177" fmla="*/ 327 w 358"/>
              <a:gd name="connsiteY34-9178" fmla="*/ 58 h 763"/>
              <a:gd name="connsiteX35-9179" fmla="*/ 337 w 358"/>
              <a:gd name="connsiteY35-9180" fmla="*/ 68 h 763"/>
              <a:gd name="connsiteX36-9181" fmla="*/ 348 w 358"/>
              <a:gd name="connsiteY36-9182" fmla="*/ 74 h 763"/>
              <a:gd name="connsiteX37-9183" fmla="*/ 353 w 358"/>
              <a:gd name="connsiteY37-9184" fmla="*/ 79 h 763"/>
              <a:gd name="connsiteX38-9185" fmla="*/ 358 w 358"/>
              <a:gd name="connsiteY38-9186" fmla="*/ 84 h 763"/>
              <a:gd name="connsiteX39-9187" fmla="*/ 358 w 358"/>
              <a:gd name="connsiteY39-9188" fmla="*/ 89 h 763"/>
              <a:gd name="connsiteX40-9189" fmla="*/ 358 w 358"/>
              <a:gd name="connsiteY40-9190" fmla="*/ 95 h 763"/>
              <a:gd name="connsiteX41-9191" fmla="*/ 358 w 358"/>
              <a:gd name="connsiteY41-9192" fmla="*/ 100 h 763"/>
              <a:gd name="connsiteX42-9193" fmla="*/ 358 w 358"/>
              <a:gd name="connsiteY42-9194" fmla="*/ 105 h 763"/>
              <a:gd name="connsiteX43-9195" fmla="*/ 353 w 358"/>
              <a:gd name="connsiteY43-9196" fmla="*/ 110 h 763"/>
              <a:gd name="connsiteX44-9197" fmla="*/ 343 w 358"/>
              <a:gd name="connsiteY44-9198" fmla="*/ 116 h 763"/>
              <a:gd name="connsiteX45-9199" fmla="*/ 343 w 358"/>
              <a:gd name="connsiteY45-9200" fmla="*/ 121 h 763"/>
              <a:gd name="connsiteX46-9201" fmla="*/ 343 w 358"/>
              <a:gd name="connsiteY46-9202" fmla="*/ 121 h 763"/>
              <a:gd name="connsiteX47-9203" fmla="*/ 337 w 358"/>
              <a:gd name="connsiteY47-9204" fmla="*/ 126 h 763"/>
              <a:gd name="connsiteX48-9205" fmla="*/ 337 w 358"/>
              <a:gd name="connsiteY48-9206" fmla="*/ 132 h 763"/>
              <a:gd name="connsiteX49-9207" fmla="*/ 332 w 358"/>
              <a:gd name="connsiteY49-9208" fmla="*/ 142 h 763"/>
              <a:gd name="connsiteX50-9209" fmla="*/ 332 w 358"/>
              <a:gd name="connsiteY50-9210" fmla="*/ 147 h 763"/>
              <a:gd name="connsiteX51-9211" fmla="*/ 332 w 358"/>
              <a:gd name="connsiteY51-9212" fmla="*/ 158 h 763"/>
              <a:gd name="connsiteX52-9213" fmla="*/ 327 w 358"/>
              <a:gd name="connsiteY52-9214" fmla="*/ 168 h 763"/>
              <a:gd name="connsiteX53-9215" fmla="*/ 327 w 358"/>
              <a:gd name="connsiteY53-9216" fmla="*/ 179 h 763"/>
              <a:gd name="connsiteX54-9217" fmla="*/ 327 w 358"/>
              <a:gd name="connsiteY54-9218" fmla="*/ 189 h 763"/>
              <a:gd name="connsiteX55-9219" fmla="*/ 322 w 358"/>
              <a:gd name="connsiteY55-9220" fmla="*/ 205 h 763"/>
              <a:gd name="connsiteX56-9221" fmla="*/ 322 w 358"/>
              <a:gd name="connsiteY56-9222" fmla="*/ 221 h 763"/>
              <a:gd name="connsiteX57-9223" fmla="*/ 322 w 358"/>
              <a:gd name="connsiteY57-9224" fmla="*/ 237 h 763"/>
              <a:gd name="connsiteX58-9225" fmla="*/ 316 w 358"/>
              <a:gd name="connsiteY58-9226" fmla="*/ 252 h 763"/>
              <a:gd name="connsiteX59-9227" fmla="*/ 316 w 358"/>
              <a:gd name="connsiteY59-9228" fmla="*/ 268 h 763"/>
              <a:gd name="connsiteX60-9229" fmla="*/ 316 w 358"/>
              <a:gd name="connsiteY60-9230" fmla="*/ 289 h 763"/>
              <a:gd name="connsiteX61-9231" fmla="*/ 311 w 358"/>
              <a:gd name="connsiteY61-9232" fmla="*/ 331 h 763"/>
              <a:gd name="connsiteX62-9233" fmla="*/ 306 w 358"/>
              <a:gd name="connsiteY62-9234" fmla="*/ 368 h 763"/>
              <a:gd name="connsiteX63-9235" fmla="*/ 306 w 358"/>
              <a:gd name="connsiteY63-9236" fmla="*/ 400 h 763"/>
              <a:gd name="connsiteX64-9237" fmla="*/ 301 w 358"/>
              <a:gd name="connsiteY64-9238" fmla="*/ 431 h 763"/>
              <a:gd name="connsiteX65-9239" fmla="*/ 295 w 358"/>
              <a:gd name="connsiteY65-9240" fmla="*/ 463 h 763"/>
              <a:gd name="connsiteX66-9241" fmla="*/ 295 w 358"/>
              <a:gd name="connsiteY66-9242" fmla="*/ 489 h 763"/>
              <a:gd name="connsiteX67-9243" fmla="*/ 290 w 358"/>
              <a:gd name="connsiteY67-9244" fmla="*/ 510 h 763"/>
              <a:gd name="connsiteX68-9245" fmla="*/ 285 w 358"/>
              <a:gd name="connsiteY68-9246" fmla="*/ 531 h 763"/>
              <a:gd name="connsiteX69-9247" fmla="*/ 279 w 358"/>
              <a:gd name="connsiteY69-9248" fmla="*/ 568 h 763"/>
              <a:gd name="connsiteX70-9249" fmla="*/ 269 w 358"/>
              <a:gd name="connsiteY70-9250" fmla="*/ 605 h 763"/>
              <a:gd name="connsiteX71-9251" fmla="*/ 264 w 358"/>
              <a:gd name="connsiteY71-9252" fmla="*/ 636 h 763"/>
              <a:gd name="connsiteX72-9253" fmla="*/ 253 w 358"/>
              <a:gd name="connsiteY72-9254" fmla="*/ 663 h 763"/>
              <a:gd name="connsiteX73-9255" fmla="*/ 248 w 358"/>
              <a:gd name="connsiteY73-9256" fmla="*/ 689 h 763"/>
              <a:gd name="connsiteX74-9257" fmla="*/ 243 w 358"/>
              <a:gd name="connsiteY74-9258" fmla="*/ 700 h 763"/>
              <a:gd name="connsiteX75-9259" fmla="*/ 237 w 358"/>
              <a:gd name="connsiteY75-9260" fmla="*/ 710 h 763"/>
              <a:gd name="connsiteX76-9261" fmla="*/ 237 w 358"/>
              <a:gd name="connsiteY76-9262" fmla="*/ 721 h 763"/>
              <a:gd name="connsiteX77-9263" fmla="*/ 232 w 358"/>
              <a:gd name="connsiteY77-9264" fmla="*/ 726 h 763"/>
              <a:gd name="connsiteX78-9265" fmla="*/ 227 w 358"/>
              <a:gd name="connsiteY78-9266" fmla="*/ 736 h 763"/>
              <a:gd name="connsiteX79-9267" fmla="*/ 227 w 358"/>
              <a:gd name="connsiteY79-9268" fmla="*/ 742 h 763"/>
              <a:gd name="connsiteX80-9269" fmla="*/ 216 w 358"/>
              <a:gd name="connsiteY80-9270" fmla="*/ 747 h 763"/>
              <a:gd name="connsiteX81-9271" fmla="*/ 211 w 358"/>
              <a:gd name="connsiteY81-9272" fmla="*/ 757 h 763"/>
              <a:gd name="connsiteX82-9273" fmla="*/ 206 w 358"/>
              <a:gd name="connsiteY82-9274" fmla="*/ 757 h 763"/>
              <a:gd name="connsiteX83-9275" fmla="*/ 200 w 358"/>
              <a:gd name="connsiteY83-9276" fmla="*/ 763 h 763"/>
              <a:gd name="connsiteX84-9277" fmla="*/ 195 w 358"/>
              <a:gd name="connsiteY84-9278" fmla="*/ 763 h 763"/>
              <a:gd name="connsiteX85-9279" fmla="*/ 195 w 358"/>
              <a:gd name="connsiteY85-9280" fmla="*/ 757 h 763"/>
              <a:gd name="connsiteX86-9281" fmla="*/ 190 w 358"/>
              <a:gd name="connsiteY86-9282" fmla="*/ 757 h 763"/>
              <a:gd name="connsiteX87-9283" fmla="*/ 190 w 358"/>
              <a:gd name="connsiteY87-9284" fmla="*/ 752 h 763"/>
              <a:gd name="connsiteX88-9285" fmla="*/ 190 w 358"/>
              <a:gd name="connsiteY88-9286" fmla="*/ 747 h 763"/>
              <a:gd name="connsiteX89-9287" fmla="*/ 185 w 358"/>
              <a:gd name="connsiteY89-9288" fmla="*/ 742 h 763"/>
              <a:gd name="connsiteX90-9289" fmla="*/ 185 w 358"/>
              <a:gd name="connsiteY90-9290" fmla="*/ 731 h 763"/>
              <a:gd name="connsiteX91-9291" fmla="*/ 185 w 358"/>
              <a:gd name="connsiteY91-9292" fmla="*/ 721 h 763"/>
              <a:gd name="connsiteX92-9293" fmla="*/ 179 w 358"/>
              <a:gd name="connsiteY92-9294" fmla="*/ 705 h 763"/>
              <a:gd name="connsiteX93-9295" fmla="*/ 174 w 358"/>
              <a:gd name="connsiteY93-9296" fmla="*/ 684 h 763"/>
              <a:gd name="connsiteX94-9297" fmla="*/ 169 w 358"/>
              <a:gd name="connsiteY94-9298" fmla="*/ 668 h 763"/>
              <a:gd name="connsiteX95-9299" fmla="*/ 164 w 358"/>
              <a:gd name="connsiteY95-9300" fmla="*/ 652 h 763"/>
              <a:gd name="connsiteX96-9301" fmla="*/ 158 w 358"/>
              <a:gd name="connsiteY96-9302" fmla="*/ 636 h 763"/>
              <a:gd name="connsiteX97-9303" fmla="*/ 148 w 358"/>
              <a:gd name="connsiteY97-9304" fmla="*/ 626 h 763"/>
              <a:gd name="connsiteX98-9305" fmla="*/ 137 w 358"/>
              <a:gd name="connsiteY98-9306" fmla="*/ 615 h 763"/>
              <a:gd name="connsiteX99-9307" fmla="*/ 132 w 358"/>
              <a:gd name="connsiteY99-9308" fmla="*/ 605 h 763"/>
              <a:gd name="connsiteX100-9309" fmla="*/ 143 w 358"/>
              <a:gd name="connsiteY100-9310" fmla="*/ 610 h 763"/>
              <a:gd name="connsiteX101-9311" fmla="*/ 158 w 358"/>
              <a:gd name="connsiteY101-9312" fmla="*/ 610 h 763"/>
              <a:gd name="connsiteX102-9313" fmla="*/ 169 w 358"/>
              <a:gd name="connsiteY102-9314" fmla="*/ 610 h 763"/>
              <a:gd name="connsiteX103-9315" fmla="*/ 179 w 358"/>
              <a:gd name="connsiteY103-9316" fmla="*/ 610 h 763"/>
              <a:gd name="connsiteX104-9317" fmla="*/ 190 w 358"/>
              <a:gd name="connsiteY104-9318" fmla="*/ 605 h 763"/>
              <a:gd name="connsiteX105-9319" fmla="*/ 195 w 358"/>
              <a:gd name="connsiteY105-9320" fmla="*/ 605 h 763"/>
              <a:gd name="connsiteX106-9321" fmla="*/ 200 w 358"/>
              <a:gd name="connsiteY106-9322" fmla="*/ 600 h 763"/>
              <a:gd name="connsiteX107-9323" fmla="*/ 200 w 358"/>
              <a:gd name="connsiteY107-9324" fmla="*/ 600 h 763"/>
              <a:gd name="connsiteX108-9325" fmla="*/ 206 w 358"/>
              <a:gd name="connsiteY108-9326" fmla="*/ 594 h 763"/>
              <a:gd name="connsiteX109-9327" fmla="*/ 206 w 358"/>
              <a:gd name="connsiteY109-9328" fmla="*/ 584 h 763"/>
              <a:gd name="connsiteX110-9329" fmla="*/ 211 w 358"/>
              <a:gd name="connsiteY110-9330" fmla="*/ 573 h 763"/>
              <a:gd name="connsiteX111-9331" fmla="*/ 211 w 358"/>
              <a:gd name="connsiteY111-9332" fmla="*/ 558 h 763"/>
              <a:gd name="connsiteX112-9333" fmla="*/ 216 w 358"/>
              <a:gd name="connsiteY112-9334" fmla="*/ 537 h 763"/>
              <a:gd name="connsiteX113-9335" fmla="*/ 222 w 358"/>
              <a:gd name="connsiteY113-9336" fmla="*/ 516 h 763"/>
              <a:gd name="connsiteX114-9337" fmla="*/ 222 w 358"/>
              <a:gd name="connsiteY114-9338" fmla="*/ 489 h 763"/>
              <a:gd name="connsiteX115-9339" fmla="*/ 227 w 358"/>
              <a:gd name="connsiteY115-9340" fmla="*/ 458 h 763"/>
              <a:gd name="connsiteX116-9341" fmla="*/ 237 w 358"/>
              <a:gd name="connsiteY116-9342" fmla="*/ 395 h 763"/>
              <a:gd name="connsiteX117-9343" fmla="*/ 243 w 358"/>
              <a:gd name="connsiteY117-9344" fmla="*/ 337 h 763"/>
              <a:gd name="connsiteX118-9345" fmla="*/ 248 w 358"/>
              <a:gd name="connsiteY118-9346" fmla="*/ 274 h 763"/>
              <a:gd name="connsiteX119-9347" fmla="*/ 248 w 358"/>
              <a:gd name="connsiteY119-9348" fmla="*/ 221 h 763"/>
              <a:gd name="connsiteX120-9349" fmla="*/ 248 w 358"/>
              <a:gd name="connsiteY120-9350" fmla="*/ 221 h 763"/>
              <a:gd name="connsiteX0-9351" fmla="*/ 248 w 358"/>
              <a:gd name="connsiteY0-9352" fmla="*/ 221 h 763"/>
              <a:gd name="connsiteX1-9353" fmla="*/ 248 w 358"/>
              <a:gd name="connsiteY1-9354" fmla="*/ 195 h 763"/>
              <a:gd name="connsiteX2-9355" fmla="*/ 248 w 358"/>
              <a:gd name="connsiteY2-9356" fmla="*/ 168 h 763"/>
              <a:gd name="connsiteX3-9357" fmla="*/ 248 w 358"/>
              <a:gd name="connsiteY3-9358" fmla="*/ 147 h 763"/>
              <a:gd name="connsiteX4-9359" fmla="*/ 248 w 358"/>
              <a:gd name="connsiteY4-9360" fmla="*/ 132 h 763"/>
              <a:gd name="connsiteX5-9361" fmla="*/ 248 w 358"/>
              <a:gd name="connsiteY5-9362" fmla="*/ 116 h 763"/>
              <a:gd name="connsiteX6-9363" fmla="*/ 248 w 358"/>
              <a:gd name="connsiteY6-9364" fmla="*/ 105 h 763"/>
              <a:gd name="connsiteX7-9365" fmla="*/ 243 w 358"/>
              <a:gd name="connsiteY7-9366" fmla="*/ 95 h 763"/>
              <a:gd name="connsiteX8-9367" fmla="*/ 243 w 358"/>
              <a:gd name="connsiteY8-9368" fmla="*/ 89 h 763"/>
              <a:gd name="connsiteX9-9369" fmla="*/ 243 w 358"/>
              <a:gd name="connsiteY9-9370" fmla="*/ 84 h 763"/>
              <a:gd name="connsiteX10-9371" fmla="*/ 237 w 358"/>
              <a:gd name="connsiteY10-9372" fmla="*/ 84 h 763"/>
              <a:gd name="connsiteX11-9373" fmla="*/ 232 w 358"/>
              <a:gd name="connsiteY11-9374" fmla="*/ 79 h 763"/>
              <a:gd name="connsiteX12-9375" fmla="*/ 222 w 358"/>
              <a:gd name="connsiteY12-9376" fmla="*/ 79 h 763"/>
              <a:gd name="connsiteX13-9377" fmla="*/ 216 w 358"/>
              <a:gd name="connsiteY13-9378" fmla="*/ 74 h 763"/>
              <a:gd name="connsiteX14-9379" fmla="*/ 0 w 358"/>
              <a:gd name="connsiteY14-9380" fmla="*/ 58 h 763"/>
              <a:gd name="connsiteX15-9381" fmla="*/ 58 w 358"/>
              <a:gd name="connsiteY15-9382" fmla="*/ 47 h 763"/>
              <a:gd name="connsiteX16-9383" fmla="*/ 85 w 358"/>
              <a:gd name="connsiteY16-9384" fmla="*/ 42 h 763"/>
              <a:gd name="connsiteX17-9385" fmla="*/ 111 w 358"/>
              <a:gd name="connsiteY17-9386" fmla="*/ 37 h 763"/>
              <a:gd name="connsiteX18-9387" fmla="*/ 137 w 358"/>
              <a:gd name="connsiteY18-9388" fmla="*/ 32 h 763"/>
              <a:gd name="connsiteX19-9389" fmla="*/ 153 w 358"/>
              <a:gd name="connsiteY19-9390" fmla="*/ 32 h 763"/>
              <a:gd name="connsiteX20-9391" fmla="*/ 169 w 358"/>
              <a:gd name="connsiteY20-9392" fmla="*/ 26 h 763"/>
              <a:gd name="connsiteX21-9393" fmla="*/ 185 w 358"/>
              <a:gd name="connsiteY21-9394" fmla="*/ 21 h 763"/>
              <a:gd name="connsiteX22-9395" fmla="*/ 216 w 358"/>
              <a:gd name="connsiteY22-9396" fmla="*/ 5 h 763"/>
              <a:gd name="connsiteX23-9397" fmla="*/ 222 w 358"/>
              <a:gd name="connsiteY23-9398" fmla="*/ 5 h 763"/>
              <a:gd name="connsiteX24-9399" fmla="*/ 232 w 358"/>
              <a:gd name="connsiteY24-9400" fmla="*/ 0 h 763"/>
              <a:gd name="connsiteX25-9401" fmla="*/ 243 w 358"/>
              <a:gd name="connsiteY25-9402" fmla="*/ 5 h 763"/>
              <a:gd name="connsiteX26-9403" fmla="*/ 248 w 358"/>
              <a:gd name="connsiteY26-9404" fmla="*/ 11 h 763"/>
              <a:gd name="connsiteX27-9405" fmla="*/ 258 w 358"/>
              <a:gd name="connsiteY27-9406" fmla="*/ 16 h 763"/>
              <a:gd name="connsiteX28-9407" fmla="*/ 269 w 358"/>
              <a:gd name="connsiteY28-9408" fmla="*/ 21 h 763"/>
              <a:gd name="connsiteX29-9409" fmla="*/ 279 w 358"/>
              <a:gd name="connsiteY29-9410" fmla="*/ 26 h 763"/>
              <a:gd name="connsiteX30-9411" fmla="*/ 290 w 358"/>
              <a:gd name="connsiteY30-9412" fmla="*/ 32 h 763"/>
              <a:gd name="connsiteX31-9413" fmla="*/ 306 w 358"/>
              <a:gd name="connsiteY31-9414" fmla="*/ 42 h 763"/>
              <a:gd name="connsiteX32-9415" fmla="*/ 316 w 358"/>
              <a:gd name="connsiteY32-9416" fmla="*/ 53 h 763"/>
              <a:gd name="connsiteX33-9417" fmla="*/ 327 w 358"/>
              <a:gd name="connsiteY33-9418" fmla="*/ 58 h 763"/>
              <a:gd name="connsiteX34-9419" fmla="*/ 337 w 358"/>
              <a:gd name="connsiteY34-9420" fmla="*/ 68 h 763"/>
              <a:gd name="connsiteX35-9421" fmla="*/ 348 w 358"/>
              <a:gd name="connsiteY35-9422" fmla="*/ 74 h 763"/>
              <a:gd name="connsiteX36-9423" fmla="*/ 353 w 358"/>
              <a:gd name="connsiteY36-9424" fmla="*/ 79 h 763"/>
              <a:gd name="connsiteX37-9425" fmla="*/ 358 w 358"/>
              <a:gd name="connsiteY37-9426" fmla="*/ 84 h 763"/>
              <a:gd name="connsiteX38-9427" fmla="*/ 358 w 358"/>
              <a:gd name="connsiteY38-9428" fmla="*/ 89 h 763"/>
              <a:gd name="connsiteX39-9429" fmla="*/ 358 w 358"/>
              <a:gd name="connsiteY39-9430" fmla="*/ 95 h 763"/>
              <a:gd name="connsiteX40-9431" fmla="*/ 358 w 358"/>
              <a:gd name="connsiteY40-9432" fmla="*/ 100 h 763"/>
              <a:gd name="connsiteX41-9433" fmla="*/ 358 w 358"/>
              <a:gd name="connsiteY41-9434" fmla="*/ 105 h 763"/>
              <a:gd name="connsiteX42-9435" fmla="*/ 353 w 358"/>
              <a:gd name="connsiteY42-9436" fmla="*/ 110 h 763"/>
              <a:gd name="connsiteX43-9437" fmla="*/ 343 w 358"/>
              <a:gd name="connsiteY43-9438" fmla="*/ 116 h 763"/>
              <a:gd name="connsiteX44-9439" fmla="*/ 343 w 358"/>
              <a:gd name="connsiteY44-9440" fmla="*/ 121 h 763"/>
              <a:gd name="connsiteX45-9441" fmla="*/ 343 w 358"/>
              <a:gd name="connsiteY45-9442" fmla="*/ 121 h 763"/>
              <a:gd name="connsiteX46-9443" fmla="*/ 337 w 358"/>
              <a:gd name="connsiteY46-9444" fmla="*/ 126 h 763"/>
              <a:gd name="connsiteX47-9445" fmla="*/ 337 w 358"/>
              <a:gd name="connsiteY47-9446" fmla="*/ 132 h 763"/>
              <a:gd name="connsiteX48-9447" fmla="*/ 332 w 358"/>
              <a:gd name="connsiteY48-9448" fmla="*/ 142 h 763"/>
              <a:gd name="connsiteX49-9449" fmla="*/ 332 w 358"/>
              <a:gd name="connsiteY49-9450" fmla="*/ 147 h 763"/>
              <a:gd name="connsiteX50-9451" fmla="*/ 332 w 358"/>
              <a:gd name="connsiteY50-9452" fmla="*/ 158 h 763"/>
              <a:gd name="connsiteX51-9453" fmla="*/ 327 w 358"/>
              <a:gd name="connsiteY51-9454" fmla="*/ 168 h 763"/>
              <a:gd name="connsiteX52-9455" fmla="*/ 327 w 358"/>
              <a:gd name="connsiteY52-9456" fmla="*/ 179 h 763"/>
              <a:gd name="connsiteX53-9457" fmla="*/ 327 w 358"/>
              <a:gd name="connsiteY53-9458" fmla="*/ 189 h 763"/>
              <a:gd name="connsiteX54-9459" fmla="*/ 322 w 358"/>
              <a:gd name="connsiteY54-9460" fmla="*/ 205 h 763"/>
              <a:gd name="connsiteX55-9461" fmla="*/ 322 w 358"/>
              <a:gd name="connsiteY55-9462" fmla="*/ 221 h 763"/>
              <a:gd name="connsiteX56-9463" fmla="*/ 322 w 358"/>
              <a:gd name="connsiteY56-9464" fmla="*/ 237 h 763"/>
              <a:gd name="connsiteX57-9465" fmla="*/ 316 w 358"/>
              <a:gd name="connsiteY57-9466" fmla="*/ 252 h 763"/>
              <a:gd name="connsiteX58-9467" fmla="*/ 316 w 358"/>
              <a:gd name="connsiteY58-9468" fmla="*/ 268 h 763"/>
              <a:gd name="connsiteX59-9469" fmla="*/ 316 w 358"/>
              <a:gd name="connsiteY59-9470" fmla="*/ 289 h 763"/>
              <a:gd name="connsiteX60-9471" fmla="*/ 311 w 358"/>
              <a:gd name="connsiteY60-9472" fmla="*/ 331 h 763"/>
              <a:gd name="connsiteX61-9473" fmla="*/ 306 w 358"/>
              <a:gd name="connsiteY61-9474" fmla="*/ 368 h 763"/>
              <a:gd name="connsiteX62-9475" fmla="*/ 306 w 358"/>
              <a:gd name="connsiteY62-9476" fmla="*/ 400 h 763"/>
              <a:gd name="connsiteX63-9477" fmla="*/ 301 w 358"/>
              <a:gd name="connsiteY63-9478" fmla="*/ 431 h 763"/>
              <a:gd name="connsiteX64-9479" fmla="*/ 295 w 358"/>
              <a:gd name="connsiteY64-9480" fmla="*/ 463 h 763"/>
              <a:gd name="connsiteX65-9481" fmla="*/ 295 w 358"/>
              <a:gd name="connsiteY65-9482" fmla="*/ 489 h 763"/>
              <a:gd name="connsiteX66-9483" fmla="*/ 290 w 358"/>
              <a:gd name="connsiteY66-9484" fmla="*/ 510 h 763"/>
              <a:gd name="connsiteX67-9485" fmla="*/ 285 w 358"/>
              <a:gd name="connsiteY67-9486" fmla="*/ 531 h 763"/>
              <a:gd name="connsiteX68-9487" fmla="*/ 279 w 358"/>
              <a:gd name="connsiteY68-9488" fmla="*/ 568 h 763"/>
              <a:gd name="connsiteX69-9489" fmla="*/ 269 w 358"/>
              <a:gd name="connsiteY69-9490" fmla="*/ 605 h 763"/>
              <a:gd name="connsiteX70-9491" fmla="*/ 264 w 358"/>
              <a:gd name="connsiteY70-9492" fmla="*/ 636 h 763"/>
              <a:gd name="connsiteX71-9493" fmla="*/ 253 w 358"/>
              <a:gd name="connsiteY71-9494" fmla="*/ 663 h 763"/>
              <a:gd name="connsiteX72-9495" fmla="*/ 248 w 358"/>
              <a:gd name="connsiteY72-9496" fmla="*/ 689 h 763"/>
              <a:gd name="connsiteX73-9497" fmla="*/ 243 w 358"/>
              <a:gd name="connsiteY73-9498" fmla="*/ 700 h 763"/>
              <a:gd name="connsiteX74-9499" fmla="*/ 237 w 358"/>
              <a:gd name="connsiteY74-9500" fmla="*/ 710 h 763"/>
              <a:gd name="connsiteX75-9501" fmla="*/ 237 w 358"/>
              <a:gd name="connsiteY75-9502" fmla="*/ 721 h 763"/>
              <a:gd name="connsiteX76-9503" fmla="*/ 232 w 358"/>
              <a:gd name="connsiteY76-9504" fmla="*/ 726 h 763"/>
              <a:gd name="connsiteX77-9505" fmla="*/ 227 w 358"/>
              <a:gd name="connsiteY77-9506" fmla="*/ 736 h 763"/>
              <a:gd name="connsiteX78-9507" fmla="*/ 227 w 358"/>
              <a:gd name="connsiteY78-9508" fmla="*/ 742 h 763"/>
              <a:gd name="connsiteX79-9509" fmla="*/ 216 w 358"/>
              <a:gd name="connsiteY79-9510" fmla="*/ 747 h 763"/>
              <a:gd name="connsiteX80-9511" fmla="*/ 211 w 358"/>
              <a:gd name="connsiteY80-9512" fmla="*/ 757 h 763"/>
              <a:gd name="connsiteX81-9513" fmla="*/ 206 w 358"/>
              <a:gd name="connsiteY81-9514" fmla="*/ 757 h 763"/>
              <a:gd name="connsiteX82-9515" fmla="*/ 200 w 358"/>
              <a:gd name="connsiteY82-9516" fmla="*/ 763 h 763"/>
              <a:gd name="connsiteX83-9517" fmla="*/ 195 w 358"/>
              <a:gd name="connsiteY83-9518" fmla="*/ 763 h 763"/>
              <a:gd name="connsiteX84-9519" fmla="*/ 195 w 358"/>
              <a:gd name="connsiteY84-9520" fmla="*/ 757 h 763"/>
              <a:gd name="connsiteX85-9521" fmla="*/ 190 w 358"/>
              <a:gd name="connsiteY85-9522" fmla="*/ 757 h 763"/>
              <a:gd name="connsiteX86-9523" fmla="*/ 190 w 358"/>
              <a:gd name="connsiteY86-9524" fmla="*/ 752 h 763"/>
              <a:gd name="connsiteX87-9525" fmla="*/ 190 w 358"/>
              <a:gd name="connsiteY87-9526" fmla="*/ 747 h 763"/>
              <a:gd name="connsiteX88-9527" fmla="*/ 185 w 358"/>
              <a:gd name="connsiteY88-9528" fmla="*/ 742 h 763"/>
              <a:gd name="connsiteX89-9529" fmla="*/ 185 w 358"/>
              <a:gd name="connsiteY89-9530" fmla="*/ 731 h 763"/>
              <a:gd name="connsiteX90-9531" fmla="*/ 185 w 358"/>
              <a:gd name="connsiteY90-9532" fmla="*/ 721 h 763"/>
              <a:gd name="connsiteX91-9533" fmla="*/ 179 w 358"/>
              <a:gd name="connsiteY91-9534" fmla="*/ 705 h 763"/>
              <a:gd name="connsiteX92-9535" fmla="*/ 174 w 358"/>
              <a:gd name="connsiteY92-9536" fmla="*/ 684 h 763"/>
              <a:gd name="connsiteX93-9537" fmla="*/ 169 w 358"/>
              <a:gd name="connsiteY93-9538" fmla="*/ 668 h 763"/>
              <a:gd name="connsiteX94-9539" fmla="*/ 164 w 358"/>
              <a:gd name="connsiteY94-9540" fmla="*/ 652 h 763"/>
              <a:gd name="connsiteX95-9541" fmla="*/ 158 w 358"/>
              <a:gd name="connsiteY95-9542" fmla="*/ 636 h 763"/>
              <a:gd name="connsiteX96-9543" fmla="*/ 148 w 358"/>
              <a:gd name="connsiteY96-9544" fmla="*/ 626 h 763"/>
              <a:gd name="connsiteX97-9545" fmla="*/ 137 w 358"/>
              <a:gd name="connsiteY97-9546" fmla="*/ 615 h 763"/>
              <a:gd name="connsiteX98-9547" fmla="*/ 132 w 358"/>
              <a:gd name="connsiteY98-9548" fmla="*/ 605 h 763"/>
              <a:gd name="connsiteX99-9549" fmla="*/ 143 w 358"/>
              <a:gd name="connsiteY99-9550" fmla="*/ 610 h 763"/>
              <a:gd name="connsiteX100-9551" fmla="*/ 158 w 358"/>
              <a:gd name="connsiteY100-9552" fmla="*/ 610 h 763"/>
              <a:gd name="connsiteX101-9553" fmla="*/ 169 w 358"/>
              <a:gd name="connsiteY101-9554" fmla="*/ 610 h 763"/>
              <a:gd name="connsiteX102-9555" fmla="*/ 179 w 358"/>
              <a:gd name="connsiteY102-9556" fmla="*/ 610 h 763"/>
              <a:gd name="connsiteX103-9557" fmla="*/ 190 w 358"/>
              <a:gd name="connsiteY103-9558" fmla="*/ 605 h 763"/>
              <a:gd name="connsiteX104-9559" fmla="*/ 195 w 358"/>
              <a:gd name="connsiteY104-9560" fmla="*/ 605 h 763"/>
              <a:gd name="connsiteX105-9561" fmla="*/ 200 w 358"/>
              <a:gd name="connsiteY105-9562" fmla="*/ 600 h 763"/>
              <a:gd name="connsiteX106-9563" fmla="*/ 200 w 358"/>
              <a:gd name="connsiteY106-9564" fmla="*/ 600 h 763"/>
              <a:gd name="connsiteX107-9565" fmla="*/ 206 w 358"/>
              <a:gd name="connsiteY107-9566" fmla="*/ 594 h 763"/>
              <a:gd name="connsiteX108-9567" fmla="*/ 206 w 358"/>
              <a:gd name="connsiteY108-9568" fmla="*/ 584 h 763"/>
              <a:gd name="connsiteX109-9569" fmla="*/ 211 w 358"/>
              <a:gd name="connsiteY109-9570" fmla="*/ 573 h 763"/>
              <a:gd name="connsiteX110-9571" fmla="*/ 211 w 358"/>
              <a:gd name="connsiteY110-9572" fmla="*/ 558 h 763"/>
              <a:gd name="connsiteX111-9573" fmla="*/ 216 w 358"/>
              <a:gd name="connsiteY111-9574" fmla="*/ 537 h 763"/>
              <a:gd name="connsiteX112-9575" fmla="*/ 222 w 358"/>
              <a:gd name="connsiteY112-9576" fmla="*/ 516 h 763"/>
              <a:gd name="connsiteX113-9577" fmla="*/ 222 w 358"/>
              <a:gd name="connsiteY113-9578" fmla="*/ 489 h 763"/>
              <a:gd name="connsiteX114-9579" fmla="*/ 227 w 358"/>
              <a:gd name="connsiteY114-9580" fmla="*/ 458 h 763"/>
              <a:gd name="connsiteX115-9581" fmla="*/ 237 w 358"/>
              <a:gd name="connsiteY115-9582" fmla="*/ 395 h 763"/>
              <a:gd name="connsiteX116-9583" fmla="*/ 243 w 358"/>
              <a:gd name="connsiteY116-9584" fmla="*/ 337 h 763"/>
              <a:gd name="connsiteX117-9585" fmla="*/ 248 w 358"/>
              <a:gd name="connsiteY117-9586" fmla="*/ 274 h 763"/>
              <a:gd name="connsiteX118-9587" fmla="*/ 248 w 358"/>
              <a:gd name="connsiteY118-9588" fmla="*/ 221 h 763"/>
              <a:gd name="connsiteX119-9589" fmla="*/ 248 w 358"/>
              <a:gd name="connsiteY119-9590" fmla="*/ 221 h 763"/>
              <a:gd name="connsiteX0-9591" fmla="*/ 248 w 358"/>
              <a:gd name="connsiteY0-9592" fmla="*/ 221 h 763"/>
              <a:gd name="connsiteX1-9593" fmla="*/ 248 w 358"/>
              <a:gd name="connsiteY1-9594" fmla="*/ 195 h 763"/>
              <a:gd name="connsiteX2-9595" fmla="*/ 248 w 358"/>
              <a:gd name="connsiteY2-9596" fmla="*/ 168 h 763"/>
              <a:gd name="connsiteX3-9597" fmla="*/ 248 w 358"/>
              <a:gd name="connsiteY3-9598" fmla="*/ 147 h 763"/>
              <a:gd name="connsiteX4-9599" fmla="*/ 248 w 358"/>
              <a:gd name="connsiteY4-9600" fmla="*/ 132 h 763"/>
              <a:gd name="connsiteX5-9601" fmla="*/ 248 w 358"/>
              <a:gd name="connsiteY5-9602" fmla="*/ 116 h 763"/>
              <a:gd name="connsiteX6-9603" fmla="*/ 248 w 358"/>
              <a:gd name="connsiteY6-9604" fmla="*/ 105 h 763"/>
              <a:gd name="connsiteX7-9605" fmla="*/ 243 w 358"/>
              <a:gd name="connsiteY7-9606" fmla="*/ 95 h 763"/>
              <a:gd name="connsiteX8-9607" fmla="*/ 243 w 358"/>
              <a:gd name="connsiteY8-9608" fmla="*/ 89 h 763"/>
              <a:gd name="connsiteX9-9609" fmla="*/ 243 w 358"/>
              <a:gd name="connsiteY9-9610" fmla="*/ 84 h 763"/>
              <a:gd name="connsiteX10-9611" fmla="*/ 237 w 358"/>
              <a:gd name="connsiteY10-9612" fmla="*/ 84 h 763"/>
              <a:gd name="connsiteX11-9613" fmla="*/ 232 w 358"/>
              <a:gd name="connsiteY11-9614" fmla="*/ 79 h 763"/>
              <a:gd name="connsiteX12-9615" fmla="*/ 222 w 358"/>
              <a:gd name="connsiteY12-9616" fmla="*/ 79 h 763"/>
              <a:gd name="connsiteX13-9617" fmla="*/ 216 w 358"/>
              <a:gd name="connsiteY13-9618" fmla="*/ 74 h 763"/>
              <a:gd name="connsiteX14-9619" fmla="*/ 0 w 358"/>
              <a:gd name="connsiteY14-9620" fmla="*/ 58 h 763"/>
              <a:gd name="connsiteX15-9621" fmla="*/ 58 w 358"/>
              <a:gd name="connsiteY15-9622" fmla="*/ 47 h 763"/>
              <a:gd name="connsiteX16-9623" fmla="*/ 85 w 358"/>
              <a:gd name="connsiteY16-9624" fmla="*/ 42 h 763"/>
              <a:gd name="connsiteX17-9625" fmla="*/ 111 w 358"/>
              <a:gd name="connsiteY17-9626" fmla="*/ 37 h 763"/>
              <a:gd name="connsiteX18-9627" fmla="*/ 137 w 358"/>
              <a:gd name="connsiteY18-9628" fmla="*/ 32 h 763"/>
              <a:gd name="connsiteX19-9629" fmla="*/ 153 w 358"/>
              <a:gd name="connsiteY19-9630" fmla="*/ 32 h 763"/>
              <a:gd name="connsiteX20-9631" fmla="*/ 169 w 358"/>
              <a:gd name="connsiteY20-9632" fmla="*/ 26 h 763"/>
              <a:gd name="connsiteX21-9633" fmla="*/ 216 w 358"/>
              <a:gd name="connsiteY21-9634" fmla="*/ 5 h 763"/>
              <a:gd name="connsiteX22-9635" fmla="*/ 222 w 358"/>
              <a:gd name="connsiteY22-9636" fmla="*/ 5 h 763"/>
              <a:gd name="connsiteX23-9637" fmla="*/ 232 w 358"/>
              <a:gd name="connsiteY23-9638" fmla="*/ 0 h 763"/>
              <a:gd name="connsiteX24-9639" fmla="*/ 243 w 358"/>
              <a:gd name="connsiteY24-9640" fmla="*/ 5 h 763"/>
              <a:gd name="connsiteX25-9641" fmla="*/ 248 w 358"/>
              <a:gd name="connsiteY25-9642" fmla="*/ 11 h 763"/>
              <a:gd name="connsiteX26-9643" fmla="*/ 258 w 358"/>
              <a:gd name="connsiteY26-9644" fmla="*/ 16 h 763"/>
              <a:gd name="connsiteX27-9645" fmla="*/ 269 w 358"/>
              <a:gd name="connsiteY27-9646" fmla="*/ 21 h 763"/>
              <a:gd name="connsiteX28-9647" fmla="*/ 279 w 358"/>
              <a:gd name="connsiteY28-9648" fmla="*/ 26 h 763"/>
              <a:gd name="connsiteX29-9649" fmla="*/ 290 w 358"/>
              <a:gd name="connsiteY29-9650" fmla="*/ 32 h 763"/>
              <a:gd name="connsiteX30-9651" fmla="*/ 306 w 358"/>
              <a:gd name="connsiteY30-9652" fmla="*/ 42 h 763"/>
              <a:gd name="connsiteX31-9653" fmla="*/ 316 w 358"/>
              <a:gd name="connsiteY31-9654" fmla="*/ 53 h 763"/>
              <a:gd name="connsiteX32-9655" fmla="*/ 327 w 358"/>
              <a:gd name="connsiteY32-9656" fmla="*/ 58 h 763"/>
              <a:gd name="connsiteX33-9657" fmla="*/ 337 w 358"/>
              <a:gd name="connsiteY33-9658" fmla="*/ 68 h 763"/>
              <a:gd name="connsiteX34-9659" fmla="*/ 348 w 358"/>
              <a:gd name="connsiteY34-9660" fmla="*/ 74 h 763"/>
              <a:gd name="connsiteX35-9661" fmla="*/ 353 w 358"/>
              <a:gd name="connsiteY35-9662" fmla="*/ 79 h 763"/>
              <a:gd name="connsiteX36-9663" fmla="*/ 358 w 358"/>
              <a:gd name="connsiteY36-9664" fmla="*/ 84 h 763"/>
              <a:gd name="connsiteX37-9665" fmla="*/ 358 w 358"/>
              <a:gd name="connsiteY37-9666" fmla="*/ 89 h 763"/>
              <a:gd name="connsiteX38-9667" fmla="*/ 358 w 358"/>
              <a:gd name="connsiteY38-9668" fmla="*/ 95 h 763"/>
              <a:gd name="connsiteX39-9669" fmla="*/ 358 w 358"/>
              <a:gd name="connsiteY39-9670" fmla="*/ 100 h 763"/>
              <a:gd name="connsiteX40-9671" fmla="*/ 358 w 358"/>
              <a:gd name="connsiteY40-9672" fmla="*/ 105 h 763"/>
              <a:gd name="connsiteX41-9673" fmla="*/ 353 w 358"/>
              <a:gd name="connsiteY41-9674" fmla="*/ 110 h 763"/>
              <a:gd name="connsiteX42-9675" fmla="*/ 343 w 358"/>
              <a:gd name="connsiteY42-9676" fmla="*/ 116 h 763"/>
              <a:gd name="connsiteX43-9677" fmla="*/ 343 w 358"/>
              <a:gd name="connsiteY43-9678" fmla="*/ 121 h 763"/>
              <a:gd name="connsiteX44-9679" fmla="*/ 343 w 358"/>
              <a:gd name="connsiteY44-9680" fmla="*/ 121 h 763"/>
              <a:gd name="connsiteX45-9681" fmla="*/ 337 w 358"/>
              <a:gd name="connsiteY45-9682" fmla="*/ 126 h 763"/>
              <a:gd name="connsiteX46-9683" fmla="*/ 337 w 358"/>
              <a:gd name="connsiteY46-9684" fmla="*/ 132 h 763"/>
              <a:gd name="connsiteX47-9685" fmla="*/ 332 w 358"/>
              <a:gd name="connsiteY47-9686" fmla="*/ 142 h 763"/>
              <a:gd name="connsiteX48-9687" fmla="*/ 332 w 358"/>
              <a:gd name="connsiteY48-9688" fmla="*/ 147 h 763"/>
              <a:gd name="connsiteX49-9689" fmla="*/ 332 w 358"/>
              <a:gd name="connsiteY49-9690" fmla="*/ 158 h 763"/>
              <a:gd name="connsiteX50-9691" fmla="*/ 327 w 358"/>
              <a:gd name="connsiteY50-9692" fmla="*/ 168 h 763"/>
              <a:gd name="connsiteX51-9693" fmla="*/ 327 w 358"/>
              <a:gd name="connsiteY51-9694" fmla="*/ 179 h 763"/>
              <a:gd name="connsiteX52-9695" fmla="*/ 327 w 358"/>
              <a:gd name="connsiteY52-9696" fmla="*/ 189 h 763"/>
              <a:gd name="connsiteX53-9697" fmla="*/ 322 w 358"/>
              <a:gd name="connsiteY53-9698" fmla="*/ 205 h 763"/>
              <a:gd name="connsiteX54-9699" fmla="*/ 322 w 358"/>
              <a:gd name="connsiteY54-9700" fmla="*/ 221 h 763"/>
              <a:gd name="connsiteX55-9701" fmla="*/ 322 w 358"/>
              <a:gd name="connsiteY55-9702" fmla="*/ 237 h 763"/>
              <a:gd name="connsiteX56-9703" fmla="*/ 316 w 358"/>
              <a:gd name="connsiteY56-9704" fmla="*/ 252 h 763"/>
              <a:gd name="connsiteX57-9705" fmla="*/ 316 w 358"/>
              <a:gd name="connsiteY57-9706" fmla="*/ 268 h 763"/>
              <a:gd name="connsiteX58-9707" fmla="*/ 316 w 358"/>
              <a:gd name="connsiteY58-9708" fmla="*/ 289 h 763"/>
              <a:gd name="connsiteX59-9709" fmla="*/ 311 w 358"/>
              <a:gd name="connsiteY59-9710" fmla="*/ 331 h 763"/>
              <a:gd name="connsiteX60-9711" fmla="*/ 306 w 358"/>
              <a:gd name="connsiteY60-9712" fmla="*/ 368 h 763"/>
              <a:gd name="connsiteX61-9713" fmla="*/ 306 w 358"/>
              <a:gd name="connsiteY61-9714" fmla="*/ 400 h 763"/>
              <a:gd name="connsiteX62-9715" fmla="*/ 301 w 358"/>
              <a:gd name="connsiteY62-9716" fmla="*/ 431 h 763"/>
              <a:gd name="connsiteX63-9717" fmla="*/ 295 w 358"/>
              <a:gd name="connsiteY63-9718" fmla="*/ 463 h 763"/>
              <a:gd name="connsiteX64-9719" fmla="*/ 295 w 358"/>
              <a:gd name="connsiteY64-9720" fmla="*/ 489 h 763"/>
              <a:gd name="connsiteX65-9721" fmla="*/ 290 w 358"/>
              <a:gd name="connsiteY65-9722" fmla="*/ 510 h 763"/>
              <a:gd name="connsiteX66-9723" fmla="*/ 285 w 358"/>
              <a:gd name="connsiteY66-9724" fmla="*/ 531 h 763"/>
              <a:gd name="connsiteX67-9725" fmla="*/ 279 w 358"/>
              <a:gd name="connsiteY67-9726" fmla="*/ 568 h 763"/>
              <a:gd name="connsiteX68-9727" fmla="*/ 269 w 358"/>
              <a:gd name="connsiteY68-9728" fmla="*/ 605 h 763"/>
              <a:gd name="connsiteX69-9729" fmla="*/ 264 w 358"/>
              <a:gd name="connsiteY69-9730" fmla="*/ 636 h 763"/>
              <a:gd name="connsiteX70-9731" fmla="*/ 253 w 358"/>
              <a:gd name="connsiteY70-9732" fmla="*/ 663 h 763"/>
              <a:gd name="connsiteX71-9733" fmla="*/ 248 w 358"/>
              <a:gd name="connsiteY71-9734" fmla="*/ 689 h 763"/>
              <a:gd name="connsiteX72-9735" fmla="*/ 243 w 358"/>
              <a:gd name="connsiteY72-9736" fmla="*/ 700 h 763"/>
              <a:gd name="connsiteX73-9737" fmla="*/ 237 w 358"/>
              <a:gd name="connsiteY73-9738" fmla="*/ 710 h 763"/>
              <a:gd name="connsiteX74-9739" fmla="*/ 237 w 358"/>
              <a:gd name="connsiteY74-9740" fmla="*/ 721 h 763"/>
              <a:gd name="connsiteX75-9741" fmla="*/ 232 w 358"/>
              <a:gd name="connsiteY75-9742" fmla="*/ 726 h 763"/>
              <a:gd name="connsiteX76-9743" fmla="*/ 227 w 358"/>
              <a:gd name="connsiteY76-9744" fmla="*/ 736 h 763"/>
              <a:gd name="connsiteX77-9745" fmla="*/ 227 w 358"/>
              <a:gd name="connsiteY77-9746" fmla="*/ 742 h 763"/>
              <a:gd name="connsiteX78-9747" fmla="*/ 216 w 358"/>
              <a:gd name="connsiteY78-9748" fmla="*/ 747 h 763"/>
              <a:gd name="connsiteX79-9749" fmla="*/ 211 w 358"/>
              <a:gd name="connsiteY79-9750" fmla="*/ 757 h 763"/>
              <a:gd name="connsiteX80-9751" fmla="*/ 206 w 358"/>
              <a:gd name="connsiteY80-9752" fmla="*/ 757 h 763"/>
              <a:gd name="connsiteX81-9753" fmla="*/ 200 w 358"/>
              <a:gd name="connsiteY81-9754" fmla="*/ 763 h 763"/>
              <a:gd name="connsiteX82-9755" fmla="*/ 195 w 358"/>
              <a:gd name="connsiteY82-9756" fmla="*/ 763 h 763"/>
              <a:gd name="connsiteX83-9757" fmla="*/ 195 w 358"/>
              <a:gd name="connsiteY83-9758" fmla="*/ 757 h 763"/>
              <a:gd name="connsiteX84-9759" fmla="*/ 190 w 358"/>
              <a:gd name="connsiteY84-9760" fmla="*/ 757 h 763"/>
              <a:gd name="connsiteX85-9761" fmla="*/ 190 w 358"/>
              <a:gd name="connsiteY85-9762" fmla="*/ 752 h 763"/>
              <a:gd name="connsiteX86-9763" fmla="*/ 190 w 358"/>
              <a:gd name="connsiteY86-9764" fmla="*/ 747 h 763"/>
              <a:gd name="connsiteX87-9765" fmla="*/ 185 w 358"/>
              <a:gd name="connsiteY87-9766" fmla="*/ 742 h 763"/>
              <a:gd name="connsiteX88-9767" fmla="*/ 185 w 358"/>
              <a:gd name="connsiteY88-9768" fmla="*/ 731 h 763"/>
              <a:gd name="connsiteX89-9769" fmla="*/ 185 w 358"/>
              <a:gd name="connsiteY89-9770" fmla="*/ 721 h 763"/>
              <a:gd name="connsiteX90-9771" fmla="*/ 179 w 358"/>
              <a:gd name="connsiteY90-9772" fmla="*/ 705 h 763"/>
              <a:gd name="connsiteX91-9773" fmla="*/ 174 w 358"/>
              <a:gd name="connsiteY91-9774" fmla="*/ 684 h 763"/>
              <a:gd name="connsiteX92-9775" fmla="*/ 169 w 358"/>
              <a:gd name="connsiteY92-9776" fmla="*/ 668 h 763"/>
              <a:gd name="connsiteX93-9777" fmla="*/ 164 w 358"/>
              <a:gd name="connsiteY93-9778" fmla="*/ 652 h 763"/>
              <a:gd name="connsiteX94-9779" fmla="*/ 158 w 358"/>
              <a:gd name="connsiteY94-9780" fmla="*/ 636 h 763"/>
              <a:gd name="connsiteX95-9781" fmla="*/ 148 w 358"/>
              <a:gd name="connsiteY95-9782" fmla="*/ 626 h 763"/>
              <a:gd name="connsiteX96-9783" fmla="*/ 137 w 358"/>
              <a:gd name="connsiteY96-9784" fmla="*/ 615 h 763"/>
              <a:gd name="connsiteX97-9785" fmla="*/ 132 w 358"/>
              <a:gd name="connsiteY97-9786" fmla="*/ 605 h 763"/>
              <a:gd name="connsiteX98-9787" fmla="*/ 143 w 358"/>
              <a:gd name="connsiteY98-9788" fmla="*/ 610 h 763"/>
              <a:gd name="connsiteX99-9789" fmla="*/ 158 w 358"/>
              <a:gd name="connsiteY99-9790" fmla="*/ 610 h 763"/>
              <a:gd name="connsiteX100-9791" fmla="*/ 169 w 358"/>
              <a:gd name="connsiteY100-9792" fmla="*/ 610 h 763"/>
              <a:gd name="connsiteX101-9793" fmla="*/ 179 w 358"/>
              <a:gd name="connsiteY101-9794" fmla="*/ 610 h 763"/>
              <a:gd name="connsiteX102-9795" fmla="*/ 190 w 358"/>
              <a:gd name="connsiteY102-9796" fmla="*/ 605 h 763"/>
              <a:gd name="connsiteX103-9797" fmla="*/ 195 w 358"/>
              <a:gd name="connsiteY103-9798" fmla="*/ 605 h 763"/>
              <a:gd name="connsiteX104-9799" fmla="*/ 200 w 358"/>
              <a:gd name="connsiteY104-9800" fmla="*/ 600 h 763"/>
              <a:gd name="connsiteX105-9801" fmla="*/ 200 w 358"/>
              <a:gd name="connsiteY105-9802" fmla="*/ 600 h 763"/>
              <a:gd name="connsiteX106-9803" fmla="*/ 206 w 358"/>
              <a:gd name="connsiteY106-9804" fmla="*/ 594 h 763"/>
              <a:gd name="connsiteX107-9805" fmla="*/ 206 w 358"/>
              <a:gd name="connsiteY107-9806" fmla="*/ 584 h 763"/>
              <a:gd name="connsiteX108-9807" fmla="*/ 211 w 358"/>
              <a:gd name="connsiteY108-9808" fmla="*/ 573 h 763"/>
              <a:gd name="connsiteX109-9809" fmla="*/ 211 w 358"/>
              <a:gd name="connsiteY109-9810" fmla="*/ 558 h 763"/>
              <a:gd name="connsiteX110-9811" fmla="*/ 216 w 358"/>
              <a:gd name="connsiteY110-9812" fmla="*/ 537 h 763"/>
              <a:gd name="connsiteX111-9813" fmla="*/ 222 w 358"/>
              <a:gd name="connsiteY111-9814" fmla="*/ 516 h 763"/>
              <a:gd name="connsiteX112-9815" fmla="*/ 222 w 358"/>
              <a:gd name="connsiteY112-9816" fmla="*/ 489 h 763"/>
              <a:gd name="connsiteX113-9817" fmla="*/ 227 w 358"/>
              <a:gd name="connsiteY113-9818" fmla="*/ 458 h 763"/>
              <a:gd name="connsiteX114-9819" fmla="*/ 237 w 358"/>
              <a:gd name="connsiteY114-9820" fmla="*/ 395 h 763"/>
              <a:gd name="connsiteX115-9821" fmla="*/ 243 w 358"/>
              <a:gd name="connsiteY115-9822" fmla="*/ 337 h 763"/>
              <a:gd name="connsiteX116-9823" fmla="*/ 248 w 358"/>
              <a:gd name="connsiteY116-9824" fmla="*/ 274 h 763"/>
              <a:gd name="connsiteX117-9825" fmla="*/ 248 w 358"/>
              <a:gd name="connsiteY117-9826" fmla="*/ 221 h 763"/>
              <a:gd name="connsiteX118-9827" fmla="*/ 248 w 358"/>
              <a:gd name="connsiteY118-9828" fmla="*/ 221 h 763"/>
              <a:gd name="connsiteX0-9829" fmla="*/ 248 w 358"/>
              <a:gd name="connsiteY0-9830" fmla="*/ 221 h 763"/>
              <a:gd name="connsiteX1-9831" fmla="*/ 248 w 358"/>
              <a:gd name="connsiteY1-9832" fmla="*/ 195 h 763"/>
              <a:gd name="connsiteX2-9833" fmla="*/ 248 w 358"/>
              <a:gd name="connsiteY2-9834" fmla="*/ 168 h 763"/>
              <a:gd name="connsiteX3-9835" fmla="*/ 248 w 358"/>
              <a:gd name="connsiteY3-9836" fmla="*/ 147 h 763"/>
              <a:gd name="connsiteX4-9837" fmla="*/ 248 w 358"/>
              <a:gd name="connsiteY4-9838" fmla="*/ 132 h 763"/>
              <a:gd name="connsiteX5-9839" fmla="*/ 248 w 358"/>
              <a:gd name="connsiteY5-9840" fmla="*/ 116 h 763"/>
              <a:gd name="connsiteX6-9841" fmla="*/ 248 w 358"/>
              <a:gd name="connsiteY6-9842" fmla="*/ 105 h 763"/>
              <a:gd name="connsiteX7-9843" fmla="*/ 243 w 358"/>
              <a:gd name="connsiteY7-9844" fmla="*/ 95 h 763"/>
              <a:gd name="connsiteX8-9845" fmla="*/ 243 w 358"/>
              <a:gd name="connsiteY8-9846" fmla="*/ 89 h 763"/>
              <a:gd name="connsiteX9-9847" fmla="*/ 243 w 358"/>
              <a:gd name="connsiteY9-9848" fmla="*/ 84 h 763"/>
              <a:gd name="connsiteX10-9849" fmla="*/ 237 w 358"/>
              <a:gd name="connsiteY10-9850" fmla="*/ 84 h 763"/>
              <a:gd name="connsiteX11-9851" fmla="*/ 232 w 358"/>
              <a:gd name="connsiteY11-9852" fmla="*/ 79 h 763"/>
              <a:gd name="connsiteX12-9853" fmla="*/ 222 w 358"/>
              <a:gd name="connsiteY12-9854" fmla="*/ 79 h 763"/>
              <a:gd name="connsiteX13-9855" fmla="*/ 216 w 358"/>
              <a:gd name="connsiteY13-9856" fmla="*/ 74 h 763"/>
              <a:gd name="connsiteX14-9857" fmla="*/ 0 w 358"/>
              <a:gd name="connsiteY14-9858" fmla="*/ 58 h 763"/>
              <a:gd name="connsiteX15-9859" fmla="*/ 58 w 358"/>
              <a:gd name="connsiteY15-9860" fmla="*/ 47 h 763"/>
              <a:gd name="connsiteX16-9861" fmla="*/ 85 w 358"/>
              <a:gd name="connsiteY16-9862" fmla="*/ 42 h 763"/>
              <a:gd name="connsiteX17-9863" fmla="*/ 111 w 358"/>
              <a:gd name="connsiteY17-9864" fmla="*/ 37 h 763"/>
              <a:gd name="connsiteX18-9865" fmla="*/ 137 w 358"/>
              <a:gd name="connsiteY18-9866" fmla="*/ 32 h 763"/>
              <a:gd name="connsiteX19-9867" fmla="*/ 153 w 358"/>
              <a:gd name="connsiteY19-9868" fmla="*/ 32 h 763"/>
              <a:gd name="connsiteX20-9869" fmla="*/ 216 w 358"/>
              <a:gd name="connsiteY20-9870" fmla="*/ 5 h 763"/>
              <a:gd name="connsiteX21-9871" fmla="*/ 222 w 358"/>
              <a:gd name="connsiteY21-9872" fmla="*/ 5 h 763"/>
              <a:gd name="connsiteX22-9873" fmla="*/ 232 w 358"/>
              <a:gd name="connsiteY22-9874" fmla="*/ 0 h 763"/>
              <a:gd name="connsiteX23-9875" fmla="*/ 243 w 358"/>
              <a:gd name="connsiteY23-9876" fmla="*/ 5 h 763"/>
              <a:gd name="connsiteX24-9877" fmla="*/ 248 w 358"/>
              <a:gd name="connsiteY24-9878" fmla="*/ 11 h 763"/>
              <a:gd name="connsiteX25-9879" fmla="*/ 258 w 358"/>
              <a:gd name="connsiteY25-9880" fmla="*/ 16 h 763"/>
              <a:gd name="connsiteX26-9881" fmla="*/ 269 w 358"/>
              <a:gd name="connsiteY26-9882" fmla="*/ 21 h 763"/>
              <a:gd name="connsiteX27-9883" fmla="*/ 279 w 358"/>
              <a:gd name="connsiteY27-9884" fmla="*/ 26 h 763"/>
              <a:gd name="connsiteX28-9885" fmla="*/ 290 w 358"/>
              <a:gd name="connsiteY28-9886" fmla="*/ 32 h 763"/>
              <a:gd name="connsiteX29-9887" fmla="*/ 306 w 358"/>
              <a:gd name="connsiteY29-9888" fmla="*/ 42 h 763"/>
              <a:gd name="connsiteX30-9889" fmla="*/ 316 w 358"/>
              <a:gd name="connsiteY30-9890" fmla="*/ 53 h 763"/>
              <a:gd name="connsiteX31-9891" fmla="*/ 327 w 358"/>
              <a:gd name="connsiteY31-9892" fmla="*/ 58 h 763"/>
              <a:gd name="connsiteX32-9893" fmla="*/ 337 w 358"/>
              <a:gd name="connsiteY32-9894" fmla="*/ 68 h 763"/>
              <a:gd name="connsiteX33-9895" fmla="*/ 348 w 358"/>
              <a:gd name="connsiteY33-9896" fmla="*/ 74 h 763"/>
              <a:gd name="connsiteX34-9897" fmla="*/ 353 w 358"/>
              <a:gd name="connsiteY34-9898" fmla="*/ 79 h 763"/>
              <a:gd name="connsiteX35-9899" fmla="*/ 358 w 358"/>
              <a:gd name="connsiteY35-9900" fmla="*/ 84 h 763"/>
              <a:gd name="connsiteX36-9901" fmla="*/ 358 w 358"/>
              <a:gd name="connsiteY36-9902" fmla="*/ 89 h 763"/>
              <a:gd name="connsiteX37-9903" fmla="*/ 358 w 358"/>
              <a:gd name="connsiteY37-9904" fmla="*/ 95 h 763"/>
              <a:gd name="connsiteX38-9905" fmla="*/ 358 w 358"/>
              <a:gd name="connsiteY38-9906" fmla="*/ 100 h 763"/>
              <a:gd name="connsiteX39-9907" fmla="*/ 358 w 358"/>
              <a:gd name="connsiteY39-9908" fmla="*/ 105 h 763"/>
              <a:gd name="connsiteX40-9909" fmla="*/ 353 w 358"/>
              <a:gd name="connsiteY40-9910" fmla="*/ 110 h 763"/>
              <a:gd name="connsiteX41-9911" fmla="*/ 343 w 358"/>
              <a:gd name="connsiteY41-9912" fmla="*/ 116 h 763"/>
              <a:gd name="connsiteX42-9913" fmla="*/ 343 w 358"/>
              <a:gd name="connsiteY42-9914" fmla="*/ 121 h 763"/>
              <a:gd name="connsiteX43-9915" fmla="*/ 343 w 358"/>
              <a:gd name="connsiteY43-9916" fmla="*/ 121 h 763"/>
              <a:gd name="connsiteX44-9917" fmla="*/ 337 w 358"/>
              <a:gd name="connsiteY44-9918" fmla="*/ 126 h 763"/>
              <a:gd name="connsiteX45-9919" fmla="*/ 337 w 358"/>
              <a:gd name="connsiteY45-9920" fmla="*/ 132 h 763"/>
              <a:gd name="connsiteX46-9921" fmla="*/ 332 w 358"/>
              <a:gd name="connsiteY46-9922" fmla="*/ 142 h 763"/>
              <a:gd name="connsiteX47-9923" fmla="*/ 332 w 358"/>
              <a:gd name="connsiteY47-9924" fmla="*/ 147 h 763"/>
              <a:gd name="connsiteX48-9925" fmla="*/ 332 w 358"/>
              <a:gd name="connsiteY48-9926" fmla="*/ 158 h 763"/>
              <a:gd name="connsiteX49-9927" fmla="*/ 327 w 358"/>
              <a:gd name="connsiteY49-9928" fmla="*/ 168 h 763"/>
              <a:gd name="connsiteX50-9929" fmla="*/ 327 w 358"/>
              <a:gd name="connsiteY50-9930" fmla="*/ 179 h 763"/>
              <a:gd name="connsiteX51-9931" fmla="*/ 327 w 358"/>
              <a:gd name="connsiteY51-9932" fmla="*/ 189 h 763"/>
              <a:gd name="connsiteX52-9933" fmla="*/ 322 w 358"/>
              <a:gd name="connsiteY52-9934" fmla="*/ 205 h 763"/>
              <a:gd name="connsiteX53-9935" fmla="*/ 322 w 358"/>
              <a:gd name="connsiteY53-9936" fmla="*/ 221 h 763"/>
              <a:gd name="connsiteX54-9937" fmla="*/ 322 w 358"/>
              <a:gd name="connsiteY54-9938" fmla="*/ 237 h 763"/>
              <a:gd name="connsiteX55-9939" fmla="*/ 316 w 358"/>
              <a:gd name="connsiteY55-9940" fmla="*/ 252 h 763"/>
              <a:gd name="connsiteX56-9941" fmla="*/ 316 w 358"/>
              <a:gd name="connsiteY56-9942" fmla="*/ 268 h 763"/>
              <a:gd name="connsiteX57-9943" fmla="*/ 316 w 358"/>
              <a:gd name="connsiteY57-9944" fmla="*/ 289 h 763"/>
              <a:gd name="connsiteX58-9945" fmla="*/ 311 w 358"/>
              <a:gd name="connsiteY58-9946" fmla="*/ 331 h 763"/>
              <a:gd name="connsiteX59-9947" fmla="*/ 306 w 358"/>
              <a:gd name="connsiteY59-9948" fmla="*/ 368 h 763"/>
              <a:gd name="connsiteX60-9949" fmla="*/ 306 w 358"/>
              <a:gd name="connsiteY60-9950" fmla="*/ 400 h 763"/>
              <a:gd name="connsiteX61-9951" fmla="*/ 301 w 358"/>
              <a:gd name="connsiteY61-9952" fmla="*/ 431 h 763"/>
              <a:gd name="connsiteX62-9953" fmla="*/ 295 w 358"/>
              <a:gd name="connsiteY62-9954" fmla="*/ 463 h 763"/>
              <a:gd name="connsiteX63-9955" fmla="*/ 295 w 358"/>
              <a:gd name="connsiteY63-9956" fmla="*/ 489 h 763"/>
              <a:gd name="connsiteX64-9957" fmla="*/ 290 w 358"/>
              <a:gd name="connsiteY64-9958" fmla="*/ 510 h 763"/>
              <a:gd name="connsiteX65-9959" fmla="*/ 285 w 358"/>
              <a:gd name="connsiteY65-9960" fmla="*/ 531 h 763"/>
              <a:gd name="connsiteX66-9961" fmla="*/ 279 w 358"/>
              <a:gd name="connsiteY66-9962" fmla="*/ 568 h 763"/>
              <a:gd name="connsiteX67-9963" fmla="*/ 269 w 358"/>
              <a:gd name="connsiteY67-9964" fmla="*/ 605 h 763"/>
              <a:gd name="connsiteX68-9965" fmla="*/ 264 w 358"/>
              <a:gd name="connsiteY68-9966" fmla="*/ 636 h 763"/>
              <a:gd name="connsiteX69-9967" fmla="*/ 253 w 358"/>
              <a:gd name="connsiteY69-9968" fmla="*/ 663 h 763"/>
              <a:gd name="connsiteX70-9969" fmla="*/ 248 w 358"/>
              <a:gd name="connsiteY70-9970" fmla="*/ 689 h 763"/>
              <a:gd name="connsiteX71-9971" fmla="*/ 243 w 358"/>
              <a:gd name="connsiteY71-9972" fmla="*/ 700 h 763"/>
              <a:gd name="connsiteX72-9973" fmla="*/ 237 w 358"/>
              <a:gd name="connsiteY72-9974" fmla="*/ 710 h 763"/>
              <a:gd name="connsiteX73-9975" fmla="*/ 237 w 358"/>
              <a:gd name="connsiteY73-9976" fmla="*/ 721 h 763"/>
              <a:gd name="connsiteX74-9977" fmla="*/ 232 w 358"/>
              <a:gd name="connsiteY74-9978" fmla="*/ 726 h 763"/>
              <a:gd name="connsiteX75-9979" fmla="*/ 227 w 358"/>
              <a:gd name="connsiteY75-9980" fmla="*/ 736 h 763"/>
              <a:gd name="connsiteX76-9981" fmla="*/ 227 w 358"/>
              <a:gd name="connsiteY76-9982" fmla="*/ 742 h 763"/>
              <a:gd name="connsiteX77-9983" fmla="*/ 216 w 358"/>
              <a:gd name="connsiteY77-9984" fmla="*/ 747 h 763"/>
              <a:gd name="connsiteX78-9985" fmla="*/ 211 w 358"/>
              <a:gd name="connsiteY78-9986" fmla="*/ 757 h 763"/>
              <a:gd name="connsiteX79-9987" fmla="*/ 206 w 358"/>
              <a:gd name="connsiteY79-9988" fmla="*/ 757 h 763"/>
              <a:gd name="connsiteX80-9989" fmla="*/ 200 w 358"/>
              <a:gd name="connsiteY80-9990" fmla="*/ 763 h 763"/>
              <a:gd name="connsiteX81-9991" fmla="*/ 195 w 358"/>
              <a:gd name="connsiteY81-9992" fmla="*/ 763 h 763"/>
              <a:gd name="connsiteX82-9993" fmla="*/ 195 w 358"/>
              <a:gd name="connsiteY82-9994" fmla="*/ 757 h 763"/>
              <a:gd name="connsiteX83-9995" fmla="*/ 190 w 358"/>
              <a:gd name="connsiteY83-9996" fmla="*/ 757 h 763"/>
              <a:gd name="connsiteX84-9997" fmla="*/ 190 w 358"/>
              <a:gd name="connsiteY84-9998" fmla="*/ 752 h 763"/>
              <a:gd name="connsiteX85-9999" fmla="*/ 190 w 358"/>
              <a:gd name="connsiteY85-10000" fmla="*/ 747 h 763"/>
              <a:gd name="connsiteX86-10001" fmla="*/ 185 w 358"/>
              <a:gd name="connsiteY86-10002" fmla="*/ 742 h 763"/>
              <a:gd name="connsiteX87-10003" fmla="*/ 185 w 358"/>
              <a:gd name="connsiteY87-10004" fmla="*/ 731 h 763"/>
              <a:gd name="connsiteX88-10005" fmla="*/ 185 w 358"/>
              <a:gd name="connsiteY88-10006" fmla="*/ 721 h 763"/>
              <a:gd name="connsiteX89-10007" fmla="*/ 179 w 358"/>
              <a:gd name="connsiteY89-10008" fmla="*/ 705 h 763"/>
              <a:gd name="connsiteX90-10009" fmla="*/ 174 w 358"/>
              <a:gd name="connsiteY90-10010" fmla="*/ 684 h 763"/>
              <a:gd name="connsiteX91-10011" fmla="*/ 169 w 358"/>
              <a:gd name="connsiteY91-10012" fmla="*/ 668 h 763"/>
              <a:gd name="connsiteX92-10013" fmla="*/ 164 w 358"/>
              <a:gd name="connsiteY92-10014" fmla="*/ 652 h 763"/>
              <a:gd name="connsiteX93-10015" fmla="*/ 158 w 358"/>
              <a:gd name="connsiteY93-10016" fmla="*/ 636 h 763"/>
              <a:gd name="connsiteX94-10017" fmla="*/ 148 w 358"/>
              <a:gd name="connsiteY94-10018" fmla="*/ 626 h 763"/>
              <a:gd name="connsiteX95-10019" fmla="*/ 137 w 358"/>
              <a:gd name="connsiteY95-10020" fmla="*/ 615 h 763"/>
              <a:gd name="connsiteX96-10021" fmla="*/ 132 w 358"/>
              <a:gd name="connsiteY96-10022" fmla="*/ 605 h 763"/>
              <a:gd name="connsiteX97-10023" fmla="*/ 143 w 358"/>
              <a:gd name="connsiteY97-10024" fmla="*/ 610 h 763"/>
              <a:gd name="connsiteX98-10025" fmla="*/ 158 w 358"/>
              <a:gd name="connsiteY98-10026" fmla="*/ 610 h 763"/>
              <a:gd name="connsiteX99-10027" fmla="*/ 169 w 358"/>
              <a:gd name="connsiteY99-10028" fmla="*/ 610 h 763"/>
              <a:gd name="connsiteX100-10029" fmla="*/ 179 w 358"/>
              <a:gd name="connsiteY100-10030" fmla="*/ 610 h 763"/>
              <a:gd name="connsiteX101-10031" fmla="*/ 190 w 358"/>
              <a:gd name="connsiteY101-10032" fmla="*/ 605 h 763"/>
              <a:gd name="connsiteX102-10033" fmla="*/ 195 w 358"/>
              <a:gd name="connsiteY102-10034" fmla="*/ 605 h 763"/>
              <a:gd name="connsiteX103-10035" fmla="*/ 200 w 358"/>
              <a:gd name="connsiteY103-10036" fmla="*/ 600 h 763"/>
              <a:gd name="connsiteX104-10037" fmla="*/ 200 w 358"/>
              <a:gd name="connsiteY104-10038" fmla="*/ 600 h 763"/>
              <a:gd name="connsiteX105-10039" fmla="*/ 206 w 358"/>
              <a:gd name="connsiteY105-10040" fmla="*/ 594 h 763"/>
              <a:gd name="connsiteX106-10041" fmla="*/ 206 w 358"/>
              <a:gd name="connsiteY106-10042" fmla="*/ 584 h 763"/>
              <a:gd name="connsiteX107-10043" fmla="*/ 211 w 358"/>
              <a:gd name="connsiteY107-10044" fmla="*/ 573 h 763"/>
              <a:gd name="connsiteX108-10045" fmla="*/ 211 w 358"/>
              <a:gd name="connsiteY108-10046" fmla="*/ 558 h 763"/>
              <a:gd name="connsiteX109-10047" fmla="*/ 216 w 358"/>
              <a:gd name="connsiteY109-10048" fmla="*/ 537 h 763"/>
              <a:gd name="connsiteX110-10049" fmla="*/ 222 w 358"/>
              <a:gd name="connsiteY110-10050" fmla="*/ 516 h 763"/>
              <a:gd name="connsiteX111-10051" fmla="*/ 222 w 358"/>
              <a:gd name="connsiteY111-10052" fmla="*/ 489 h 763"/>
              <a:gd name="connsiteX112-10053" fmla="*/ 227 w 358"/>
              <a:gd name="connsiteY112-10054" fmla="*/ 458 h 763"/>
              <a:gd name="connsiteX113-10055" fmla="*/ 237 w 358"/>
              <a:gd name="connsiteY113-10056" fmla="*/ 395 h 763"/>
              <a:gd name="connsiteX114-10057" fmla="*/ 243 w 358"/>
              <a:gd name="connsiteY114-10058" fmla="*/ 337 h 763"/>
              <a:gd name="connsiteX115-10059" fmla="*/ 248 w 358"/>
              <a:gd name="connsiteY115-10060" fmla="*/ 274 h 763"/>
              <a:gd name="connsiteX116-10061" fmla="*/ 248 w 358"/>
              <a:gd name="connsiteY116-10062" fmla="*/ 221 h 763"/>
              <a:gd name="connsiteX117-10063" fmla="*/ 248 w 358"/>
              <a:gd name="connsiteY117-10064" fmla="*/ 221 h 763"/>
              <a:gd name="connsiteX0-10065" fmla="*/ 248 w 358"/>
              <a:gd name="connsiteY0-10066" fmla="*/ 221 h 763"/>
              <a:gd name="connsiteX1-10067" fmla="*/ 248 w 358"/>
              <a:gd name="connsiteY1-10068" fmla="*/ 195 h 763"/>
              <a:gd name="connsiteX2-10069" fmla="*/ 248 w 358"/>
              <a:gd name="connsiteY2-10070" fmla="*/ 168 h 763"/>
              <a:gd name="connsiteX3-10071" fmla="*/ 248 w 358"/>
              <a:gd name="connsiteY3-10072" fmla="*/ 147 h 763"/>
              <a:gd name="connsiteX4-10073" fmla="*/ 248 w 358"/>
              <a:gd name="connsiteY4-10074" fmla="*/ 132 h 763"/>
              <a:gd name="connsiteX5-10075" fmla="*/ 248 w 358"/>
              <a:gd name="connsiteY5-10076" fmla="*/ 116 h 763"/>
              <a:gd name="connsiteX6-10077" fmla="*/ 248 w 358"/>
              <a:gd name="connsiteY6-10078" fmla="*/ 105 h 763"/>
              <a:gd name="connsiteX7-10079" fmla="*/ 243 w 358"/>
              <a:gd name="connsiteY7-10080" fmla="*/ 95 h 763"/>
              <a:gd name="connsiteX8-10081" fmla="*/ 243 w 358"/>
              <a:gd name="connsiteY8-10082" fmla="*/ 89 h 763"/>
              <a:gd name="connsiteX9-10083" fmla="*/ 243 w 358"/>
              <a:gd name="connsiteY9-10084" fmla="*/ 84 h 763"/>
              <a:gd name="connsiteX10-10085" fmla="*/ 237 w 358"/>
              <a:gd name="connsiteY10-10086" fmla="*/ 84 h 763"/>
              <a:gd name="connsiteX11-10087" fmla="*/ 232 w 358"/>
              <a:gd name="connsiteY11-10088" fmla="*/ 79 h 763"/>
              <a:gd name="connsiteX12-10089" fmla="*/ 222 w 358"/>
              <a:gd name="connsiteY12-10090" fmla="*/ 79 h 763"/>
              <a:gd name="connsiteX13-10091" fmla="*/ 216 w 358"/>
              <a:gd name="connsiteY13-10092" fmla="*/ 74 h 763"/>
              <a:gd name="connsiteX14-10093" fmla="*/ 0 w 358"/>
              <a:gd name="connsiteY14-10094" fmla="*/ 58 h 763"/>
              <a:gd name="connsiteX15-10095" fmla="*/ 58 w 358"/>
              <a:gd name="connsiteY15-10096" fmla="*/ 47 h 763"/>
              <a:gd name="connsiteX16-10097" fmla="*/ 85 w 358"/>
              <a:gd name="connsiteY16-10098" fmla="*/ 42 h 763"/>
              <a:gd name="connsiteX17-10099" fmla="*/ 111 w 358"/>
              <a:gd name="connsiteY17-10100" fmla="*/ 37 h 763"/>
              <a:gd name="connsiteX18-10101" fmla="*/ 137 w 358"/>
              <a:gd name="connsiteY18-10102" fmla="*/ 32 h 763"/>
              <a:gd name="connsiteX19-10103" fmla="*/ 216 w 358"/>
              <a:gd name="connsiteY19-10104" fmla="*/ 5 h 763"/>
              <a:gd name="connsiteX20-10105" fmla="*/ 222 w 358"/>
              <a:gd name="connsiteY20-10106" fmla="*/ 5 h 763"/>
              <a:gd name="connsiteX21-10107" fmla="*/ 232 w 358"/>
              <a:gd name="connsiteY21-10108" fmla="*/ 0 h 763"/>
              <a:gd name="connsiteX22-10109" fmla="*/ 243 w 358"/>
              <a:gd name="connsiteY22-10110" fmla="*/ 5 h 763"/>
              <a:gd name="connsiteX23-10111" fmla="*/ 248 w 358"/>
              <a:gd name="connsiteY23-10112" fmla="*/ 11 h 763"/>
              <a:gd name="connsiteX24-10113" fmla="*/ 258 w 358"/>
              <a:gd name="connsiteY24-10114" fmla="*/ 16 h 763"/>
              <a:gd name="connsiteX25-10115" fmla="*/ 269 w 358"/>
              <a:gd name="connsiteY25-10116" fmla="*/ 21 h 763"/>
              <a:gd name="connsiteX26-10117" fmla="*/ 279 w 358"/>
              <a:gd name="connsiteY26-10118" fmla="*/ 26 h 763"/>
              <a:gd name="connsiteX27-10119" fmla="*/ 290 w 358"/>
              <a:gd name="connsiteY27-10120" fmla="*/ 32 h 763"/>
              <a:gd name="connsiteX28-10121" fmla="*/ 306 w 358"/>
              <a:gd name="connsiteY28-10122" fmla="*/ 42 h 763"/>
              <a:gd name="connsiteX29-10123" fmla="*/ 316 w 358"/>
              <a:gd name="connsiteY29-10124" fmla="*/ 53 h 763"/>
              <a:gd name="connsiteX30-10125" fmla="*/ 327 w 358"/>
              <a:gd name="connsiteY30-10126" fmla="*/ 58 h 763"/>
              <a:gd name="connsiteX31-10127" fmla="*/ 337 w 358"/>
              <a:gd name="connsiteY31-10128" fmla="*/ 68 h 763"/>
              <a:gd name="connsiteX32-10129" fmla="*/ 348 w 358"/>
              <a:gd name="connsiteY32-10130" fmla="*/ 74 h 763"/>
              <a:gd name="connsiteX33-10131" fmla="*/ 353 w 358"/>
              <a:gd name="connsiteY33-10132" fmla="*/ 79 h 763"/>
              <a:gd name="connsiteX34-10133" fmla="*/ 358 w 358"/>
              <a:gd name="connsiteY34-10134" fmla="*/ 84 h 763"/>
              <a:gd name="connsiteX35-10135" fmla="*/ 358 w 358"/>
              <a:gd name="connsiteY35-10136" fmla="*/ 89 h 763"/>
              <a:gd name="connsiteX36-10137" fmla="*/ 358 w 358"/>
              <a:gd name="connsiteY36-10138" fmla="*/ 95 h 763"/>
              <a:gd name="connsiteX37-10139" fmla="*/ 358 w 358"/>
              <a:gd name="connsiteY37-10140" fmla="*/ 100 h 763"/>
              <a:gd name="connsiteX38-10141" fmla="*/ 358 w 358"/>
              <a:gd name="connsiteY38-10142" fmla="*/ 105 h 763"/>
              <a:gd name="connsiteX39-10143" fmla="*/ 353 w 358"/>
              <a:gd name="connsiteY39-10144" fmla="*/ 110 h 763"/>
              <a:gd name="connsiteX40-10145" fmla="*/ 343 w 358"/>
              <a:gd name="connsiteY40-10146" fmla="*/ 116 h 763"/>
              <a:gd name="connsiteX41-10147" fmla="*/ 343 w 358"/>
              <a:gd name="connsiteY41-10148" fmla="*/ 121 h 763"/>
              <a:gd name="connsiteX42-10149" fmla="*/ 343 w 358"/>
              <a:gd name="connsiteY42-10150" fmla="*/ 121 h 763"/>
              <a:gd name="connsiteX43-10151" fmla="*/ 337 w 358"/>
              <a:gd name="connsiteY43-10152" fmla="*/ 126 h 763"/>
              <a:gd name="connsiteX44-10153" fmla="*/ 337 w 358"/>
              <a:gd name="connsiteY44-10154" fmla="*/ 132 h 763"/>
              <a:gd name="connsiteX45-10155" fmla="*/ 332 w 358"/>
              <a:gd name="connsiteY45-10156" fmla="*/ 142 h 763"/>
              <a:gd name="connsiteX46-10157" fmla="*/ 332 w 358"/>
              <a:gd name="connsiteY46-10158" fmla="*/ 147 h 763"/>
              <a:gd name="connsiteX47-10159" fmla="*/ 332 w 358"/>
              <a:gd name="connsiteY47-10160" fmla="*/ 158 h 763"/>
              <a:gd name="connsiteX48-10161" fmla="*/ 327 w 358"/>
              <a:gd name="connsiteY48-10162" fmla="*/ 168 h 763"/>
              <a:gd name="connsiteX49-10163" fmla="*/ 327 w 358"/>
              <a:gd name="connsiteY49-10164" fmla="*/ 179 h 763"/>
              <a:gd name="connsiteX50-10165" fmla="*/ 327 w 358"/>
              <a:gd name="connsiteY50-10166" fmla="*/ 189 h 763"/>
              <a:gd name="connsiteX51-10167" fmla="*/ 322 w 358"/>
              <a:gd name="connsiteY51-10168" fmla="*/ 205 h 763"/>
              <a:gd name="connsiteX52-10169" fmla="*/ 322 w 358"/>
              <a:gd name="connsiteY52-10170" fmla="*/ 221 h 763"/>
              <a:gd name="connsiteX53-10171" fmla="*/ 322 w 358"/>
              <a:gd name="connsiteY53-10172" fmla="*/ 237 h 763"/>
              <a:gd name="connsiteX54-10173" fmla="*/ 316 w 358"/>
              <a:gd name="connsiteY54-10174" fmla="*/ 252 h 763"/>
              <a:gd name="connsiteX55-10175" fmla="*/ 316 w 358"/>
              <a:gd name="connsiteY55-10176" fmla="*/ 268 h 763"/>
              <a:gd name="connsiteX56-10177" fmla="*/ 316 w 358"/>
              <a:gd name="connsiteY56-10178" fmla="*/ 289 h 763"/>
              <a:gd name="connsiteX57-10179" fmla="*/ 311 w 358"/>
              <a:gd name="connsiteY57-10180" fmla="*/ 331 h 763"/>
              <a:gd name="connsiteX58-10181" fmla="*/ 306 w 358"/>
              <a:gd name="connsiteY58-10182" fmla="*/ 368 h 763"/>
              <a:gd name="connsiteX59-10183" fmla="*/ 306 w 358"/>
              <a:gd name="connsiteY59-10184" fmla="*/ 400 h 763"/>
              <a:gd name="connsiteX60-10185" fmla="*/ 301 w 358"/>
              <a:gd name="connsiteY60-10186" fmla="*/ 431 h 763"/>
              <a:gd name="connsiteX61-10187" fmla="*/ 295 w 358"/>
              <a:gd name="connsiteY61-10188" fmla="*/ 463 h 763"/>
              <a:gd name="connsiteX62-10189" fmla="*/ 295 w 358"/>
              <a:gd name="connsiteY62-10190" fmla="*/ 489 h 763"/>
              <a:gd name="connsiteX63-10191" fmla="*/ 290 w 358"/>
              <a:gd name="connsiteY63-10192" fmla="*/ 510 h 763"/>
              <a:gd name="connsiteX64-10193" fmla="*/ 285 w 358"/>
              <a:gd name="connsiteY64-10194" fmla="*/ 531 h 763"/>
              <a:gd name="connsiteX65-10195" fmla="*/ 279 w 358"/>
              <a:gd name="connsiteY65-10196" fmla="*/ 568 h 763"/>
              <a:gd name="connsiteX66-10197" fmla="*/ 269 w 358"/>
              <a:gd name="connsiteY66-10198" fmla="*/ 605 h 763"/>
              <a:gd name="connsiteX67-10199" fmla="*/ 264 w 358"/>
              <a:gd name="connsiteY67-10200" fmla="*/ 636 h 763"/>
              <a:gd name="connsiteX68-10201" fmla="*/ 253 w 358"/>
              <a:gd name="connsiteY68-10202" fmla="*/ 663 h 763"/>
              <a:gd name="connsiteX69-10203" fmla="*/ 248 w 358"/>
              <a:gd name="connsiteY69-10204" fmla="*/ 689 h 763"/>
              <a:gd name="connsiteX70-10205" fmla="*/ 243 w 358"/>
              <a:gd name="connsiteY70-10206" fmla="*/ 700 h 763"/>
              <a:gd name="connsiteX71-10207" fmla="*/ 237 w 358"/>
              <a:gd name="connsiteY71-10208" fmla="*/ 710 h 763"/>
              <a:gd name="connsiteX72-10209" fmla="*/ 237 w 358"/>
              <a:gd name="connsiteY72-10210" fmla="*/ 721 h 763"/>
              <a:gd name="connsiteX73-10211" fmla="*/ 232 w 358"/>
              <a:gd name="connsiteY73-10212" fmla="*/ 726 h 763"/>
              <a:gd name="connsiteX74-10213" fmla="*/ 227 w 358"/>
              <a:gd name="connsiteY74-10214" fmla="*/ 736 h 763"/>
              <a:gd name="connsiteX75-10215" fmla="*/ 227 w 358"/>
              <a:gd name="connsiteY75-10216" fmla="*/ 742 h 763"/>
              <a:gd name="connsiteX76-10217" fmla="*/ 216 w 358"/>
              <a:gd name="connsiteY76-10218" fmla="*/ 747 h 763"/>
              <a:gd name="connsiteX77-10219" fmla="*/ 211 w 358"/>
              <a:gd name="connsiteY77-10220" fmla="*/ 757 h 763"/>
              <a:gd name="connsiteX78-10221" fmla="*/ 206 w 358"/>
              <a:gd name="connsiteY78-10222" fmla="*/ 757 h 763"/>
              <a:gd name="connsiteX79-10223" fmla="*/ 200 w 358"/>
              <a:gd name="connsiteY79-10224" fmla="*/ 763 h 763"/>
              <a:gd name="connsiteX80-10225" fmla="*/ 195 w 358"/>
              <a:gd name="connsiteY80-10226" fmla="*/ 763 h 763"/>
              <a:gd name="connsiteX81-10227" fmla="*/ 195 w 358"/>
              <a:gd name="connsiteY81-10228" fmla="*/ 757 h 763"/>
              <a:gd name="connsiteX82-10229" fmla="*/ 190 w 358"/>
              <a:gd name="connsiteY82-10230" fmla="*/ 757 h 763"/>
              <a:gd name="connsiteX83-10231" fmla="*/ 190 w 358"/>
              <a:gd name="connsiteY83-10232" fmla="*/ 752 h 763"/>
              <a:gd name="connsiteX84-10233" fmla="*/ 190 w 358"/>
              <a:gd name="connsiteY84-10234" fmla="*/ 747 h 763"/>
              <a:gd name="connsiteX85-10235" fmla="*/ 185 w 358"/>
              <a:gd name="connsiteY85-10236" fmla="*/ 742 h 763"/>
              <a:gd name="connsiteX86-10237" fmla="*/ 185 w 358"/>
              <a:gd name="connsiteY86-10238" fmla="*/ 731 h 763"/>
              <a:gd name="connsiteX87-10239" fmla="*/ 185 w 358"/>
              <a:gd name="connsiteY87-10240" fmla="*/ 721 h 763"/>
              <a:gd name="connsiteX88-10241" fmla="*/ 179 w 358"/>
              <a:gd name="connsiteY88-10242" fmla="*/ 705 h 763"/>
              <a:gd name="connsiteX89-10243" fmla="*/ 174 w 358"/>
              <a:gd name="connsiteY89-10244" fmla="*/ 684 h 763"/>
              <a:gd name="connsiteX90-10245" fmla="*/ 169 w 358"/>
              <a:gd name="connsiteY90-10246" fmla="*/ 668 h 763"/>
              <a:gd name="connsiteX91-10247" fmla="*/ 164 w 358"/>
              <a:gd name="connsiteY91-10248" fmla="*/ 652 h 763"/>
              <a:gd name="connsiteX92-10249" fmla="*/ 158 w 358"/>
              <a:gd name="connsiteY92-10250" fmla="*/ 636 h 763"/>
              <a:gd name="connsiteX93-10251" fmla="*/ 148 w 358"/>
              <a:gd name="connsiteY93-10252" fmla="*/ 626 h 763"/>
              <a:gd name="connsiteX94-10253" fmla="*/ 137 w 358"/>
              <a:gd name="connsiteY94-10254" fmla="*/ 615 h 763"/>
              <a:gd name="connsiteX95-10255" fmla="*/ 132 w 358"/>
              <a:gd name="connsiteY95-10256" fmla="*/ 605 h 763"/>
              <a:gd name="connsiteX96-10257" fmla="*/ 143 w 358"/>
              <a:gd name="connsiteY96-10258" fmla="*/ 610 h 763"/>
              <a:gd name="connsiteX97-10259" fmla="*/ 158 w 358"/>
              <a:gd name="connsiteY97-10260" fmla="*/ 610 h 763"/>
              <a:gd name="connsiteX98-10261" fmla="*/ 169 w 358"/>
              <a:gd name="connsiteY98-10262" fmla="*/ 610 h 763"/>
              <a:gd name="connsiteX99-10263" fmla="*/ 179 w 358"/>
              <a:gd name="connsiteY99-10264" fmla="*/ 610 h 763"/>
              <a:gd name="connsiteX100-10265" fmla="*/ 190 w 358"/>
              <a:gd name="connsiteY100-10266" fmla="*/ 605 h 763"/>
              <a:gd name="connsiteX101-10267" fmla="*/ 195 w 358"/>
              <a:gd name="connsiteY101-10268" fmla="*/ 605 h 763"/>
              <a:gd name="connsiteX102-10269" fmla="*/ 200 w 358"/>
              <a:gd name="connsiteY102-10270" fmla="*/ 600 h 763"/>
              <a:gd name="connsiteX103-10271" fmla="*/ 200 w 358"/>
              <a:gd name="connsiteY103-10272" fmla="*/ 600 h 763"/>
              <a:gd name="connsiteX104-10273" fmla="*/ 206 w 358"/>
              <a:gd name="connsiteY104-10274" fmla="*/ 594 h 763"/>
              <a:gd name="connsiteX105-10275" fmla="*/ 206 w 358"/>
              <a:gd name="connsiteY105-10276" fmla="*/ 584 h 763"/>
              <a:gd name="connsiteX106-10277" fmla="*/ 211 w 358"/>
              <a:gd name="connsiteY106-10278" fmla="*/ 573 h 763"/>
              <a:gd name="connsiteX107-10279" fmla="*/ 211 w 358"/>
              <a:gd name="connsiteY107-10280" fmla="*/ 558 h 763"/>
              <a:gd name="connsiteX108-10281" fmla="*/ 216 w 358"/>
              <a:gd name="connsiteY108-10282" fmla="*/ 537 h 763"/>
              <a:gd name="connsiteX109-10283" fmla="*/ 222 w 358"/>
              <a:gd name="connsiteY109-10284" fmla="*/ 516 h 763"/>
              <a:gd name="connsiteX110-10285" fmla="*/ 222 w 358"/>
              <a:gd name="connsiteY110-10286" fmla="*/ 489 h 763"/>
              <a:gd name="connsiteX111-10287" fmla="*/ 227 w 358"/>
              <a:gd name="connsiteY111-10288" fmla="*/ 458 h 763"/>
              <a:gd name="connsiteX112-10289" fmla="*/ 237 w 358"/>
              <a:gd name="connsiteY112-10290" fmla="*/ 395 h 763"/>
              <a:gd name="connsiteX113-10291" fmla="*/ 243 w 358"/>
              <a:gd name="connsiteY113-10292" fmla="*/ 337 h 763"/>
              <a:gd name="connsiteX114-10293" fmla="*/ 248 w 358"/>
              <a:gd name="connsiteY114-10294" fmla="*/ 274 h 763"/>
              <a:gd name="connsiteX115-10295" fmla="*/ 248 w 358"/>
              <a:gd name="connsiteY115-10296" fmla="*/ 221 h 763"/>
              <a:gd name="connsiteX116-10297" fmla="*/ 248 w 358"/>
              <a:gd name="connsiteY116-10298" fmla="*/ 221 h 763"/>
              <a:gd name="connsiteX0-10299" fmla="*/ 190 w 300"/>
              <a:gd name="connsiteY0-10300" fmla="*/ 221 h 763"/>
              <a:gd name="connsiteX1-10301" fmla="*/ 190 w 300"/>
              <a:gd name="connsiteY1-10302" fmla="*/ 195 h 763"/>
              <a:gd name="connsiteX2-10303" fmla="*/ 190 w 300"/>
              <a:gd name="connsiteY2-10304" fmla="*/ 168 h 763"/>
              <a:gd name="connsiteX3-10305" fmla="*/ 190 w 300"/>
              <a:gd name="connsiteY3-10306" fmla="*/ 147 h 763"/>
              <a:gd name="connsiteX4-10307" fmla="*/ 190 w 300"/>
              <a:gd name="connsiteY4-10308" fmla="*/ 132 h 763"/>
              <a:gd name="connsiteX5-10309" fmla="*/ 190 w 300"/>
              <a:gd name="connsiteY5-10310" fmla="*/ 116 h 763"/>
              <a:gd name="connsiteX6-10311" fmla="*/ 190 w 300"/>
              <a:gd name="connsiteY6-10312" fmla="*/ 105 h 763"/>
              <a:gd name="connsiteX7-10313" fmla="*/ 185 w 300"/>
              <a:gd name="connsiteY7-10314" fmla="*/ 95 h 763"/>
              <a:gd name="connsiteX8-10315" fmla="*/ 185 w 300"/>
              <a:gd name="connsiteY8-10316" fmla="*/ 89 h 763"/>
              <a:gd name="connsiteX9-10317" fmla="*/ 185 w 300"/>
              <a:gd name="connsiteY9-10318" fmla="*/ 84 h 763"/>
              <a:gd name="connsiteX10-10319" fmla="*/ 179 w 300"/>
              <a:gd name="connsiteY10-10320" fmla="*/ 84 h 763"/>
              <a:gd name="connsiteX11-10321" fmla="*/ 174 w 300"/>
              <a:gd name="connsiteY11-10322" fmla="*/ 79 h 763"/>
              <a:gd name="connsiteX12-10323" fmla="*/ 164 w 300"/>
              <a:gd name="connsiteY12-10324" fmla="*/ 79 h 763"/>
              <a:gd name="connsiteX13-10325" fmla="*/ 158 w 300"/>
              <a:gd name="connsiteY13-10326" fmla="*/ 74 h 763"/>
              <a:gd name="connsiteX14-10327" fmla="*/ 0 w 300"/>
              <a:gd name="connsiteY14-10328" fmla="*/ 47 h 763"/>
              <a:gd name="connsiteX15-10329" fmla="*/ 27 w 300"/>
              <a:gd name="connsiteY15-10330" fmla="*/ 42 h 763"/>
              <a:gd name="connsiteX16-10331" fmla="*/ 53 w 300"/>
              <a:gd name="connsiteY16-10332" fmla="*/ 37 h 763"/>
              <a:gd name="connsiteX17-10333" fmla="*/ 79 w 300"/>
              <a:gd name="connsiteY17-10334" fmla="*/ 32 h 763"/>
              <a:gd name="connsiteX18-10335" fmla="*/ 158 w 300"/>
              <a:gd name="connsiteY18-10336" fmla="*/ 5 h 763"/>
              <a:gd name="connsiteX19-10337" fmla="*/ 164 w 300"/>
              <a:gd name="connsiteY19-10338" fmla="*/ 5 h 763"/>
              <a:gd name="connsiteX20-10339" fmla="*/ 174 w 300"/>
              <a:gd name="connsiteY20-10340" fmla="*/ 0 h 763"/>
              <a:gd name="connsiteX21-10341" fmla="*/ 185 w 300"/>
              <a:gd name="connsiteY21-10342" fmla="*/ 5 h 763"/>
              <a:gd name="connsiteX22-10343" fmla="*/ 190 w 300"/>
              <a:gd name="connsiteY22-10344" fmla="*/ 11 h 763"/>
              <a:gd name="connsiteX23-10345" fmla="*/ 200 w 300"/>
              <a:gd name="connsiteY23-10346" fmla="*/ 16 h 763"/>
              <a:gd name="connsiteX24-10347" fmla="*/ 211 w 300"/>
              <a:gd name="connsiteY24-10348" fmla="*/ 21 h 763"/>
              <a:gd name="connsiteX25-10349" fmla="*/ 221 w 300"/>
              <a:gd name="connsiteY25-10350" fmla="*/ 26 h 763"/>
              <a:gd name="connsiteX26-10351" fmla="*/ 232 w 300"/>
              <a:gd name="connsiteY26-10352" fmla="*/ 32 h 763"/>
              <a:gd name="connsiteX27-10353" fmla="*/ 248 w 300"/>
              <a:gd name="connsiteY27-10354" fmla="*/ 42 h 763"/>
              <a:gd name="connsiteX28-10355" fmla="*/ 258 w 300"/>
              <a:gd name="connsiteY28-10356" fmla="*/ 53 h 763"/>
              <a:gd name="connsiteX29-10357" fmla="*/ 269 w 300"/>
              <a:gd name="connsiteY29-10358" fmla="*/ 58 h 763"/>
              <a:gd name="connsiteX30-10359" fmla="*/ 279 w 300"/>
              <a:gd name="connsiteY30-10360" fmla="*/ 68 h 763"/>
              <a:gd name="connsiteX31-10361" fmla="*/ 290 w 300"/>
              <a:gd name="connsiteY31-10362" fmla="*/ 74 h 763"/>
              <a:gd name="connsiteX32-10363" fmla="*/ 295 w 300"/>
              <a:gd name="connsiteY32-10364" fmla="*/ 79 h 763"/>
              <a:gd name="connsiteX33-10365" fmla="*/ 300 w 300"/>
              <a:gd name="connsiteY33-10366" fmla="*/ 84 h 763"/>
              <a:gd name="connsiteX34-10367" fmla="*/ 300 w 300"/>
              <a:gd name="connsiteY34-10368" fmla="*/ 89 h 763"/>
              <a:gd name="connsiteX35-10369" fmla="*/ 300 w 300"/>
              <a:gd name="connsiteY35-10370" fmla="*/ 95 h 763"/>
              <a:gd name="connsiteX36-10371" fmla="*/ 300 w 300"/>
              <a:gd name="connsiteY36-10372" fmla="*/ 100 h 763"/>
              <a:gd name="connsiteX37-10373" fmla="*/ 300 w 300"/>
              <a:gd name="connsiteY37-10374" fmla="*/ 105 h 763"/>
              <a:gd name="connsiteX38-10375" fmla="*/ 295 w 300"/>
              <a:gd name="connsiteY38-10376" fmla="*/ 110 h 763"/>
              <a:gd name="connsiteX39-10377" fmla="*/ 285 w 300"/>
              <a:gd name="connsiteY39-10378" fmla="*/ 116 h 763"/>
              <a:gd name="connsiteX40-10379" fmla="*/ 285 w 300"/>
              <a:gd name="connsiteY40-10380" fmla="*/ 121 h 763"/>
              <a:gd name="connsiteX41-10381" fmla="*/ 285 w 300"/>
              <a:gd name="connsiteY41-10382" fmla="*/ 121 h 763"/>
              <a:gd name="connsiteX42-10383" fmla="*/ 279 w 300"/>
              <a:gd name="connsiteY42-10384" fmla="*/ 126 h 763"/>
              <a:gd name="connsiteX43-10385" fmla="*/ 279 w 300"/>
              <a:gd name="connsiteY43-10386" fmla="*/ 132 h 763"/>
              <a:gd name="connsiteX44-10387" fmla="*/ 274 w 300"/>
              <a:gd name="connsiteY44-10388" fmla="*/ 142 h 763"/>
              <a:gd name="connsiteX45-10389" fmla="*/ 274 w 300"/>
              <a:gd name="connsiteY45-10390" fmla="*/ 147 h 763"/>
              <a:gd name="connsiteX46-10391" fmla="*/ 274 w 300"/>
              <a:gd name="connsiteY46-10392" fmla="*/ 158 h 763"/>
              <a:gd name="connsiteX47-10393" fmla="*/ 269 w 300"/>
              <a:gd name="connsiteY47-10394" fmla="*/ 168 h 763"/>
              <a:gd name="connsiteX48-10395" fmla="*/ 269 w 300"/>
              <a:gd name="connsiteY48-10396" fmla="*/ 179 h 763"/>
              <a:gd name="connsiteX49-10397" fmla="*/ 269 w 300"/>
              <a:gd name="connsiteY49-10398" fmla="*/ 189 h 763"/>
              <a:gd name="connsiteX50-10399" fmla="*/ 264 w 300"/>
              <a:gd name="connsiteY50-10400" fmla="*/ 205 h 763"/>
              <a:gd name="connsiteX51-10401" fmla="*/ 264 w 300"/>
              <a:gd name="connsiteY51-10402" fmla="*/ 221 h 763"/>
              <a:gd name="connsiteX52-10403" fmla="*/ 264 w 300"/>
              <a:gd name="connsiteY52-10404" fmla="*/ 237 h 763"/>
              <a:gd name="connsiteX53-10405" fmla="*/ 258 w 300"/>
              <a:gd name="connsiteY53-10406" fmla="*/ 252 h 763"/>
              <a:gd name="connsiteX54-10407" fmla="*/ 258 w 300"/>
              <a:gd name="connsiteY54-10408" fmla="*/ 268 h 763"/>
              <a:gd name="connsiteX55-10409" fmla="*/ 258 w 300"/>
              <a:gd name="connsiteY55-10410" fmla="*/ 289 h 763"/>
              <a:gd name="connsiteX56-10411" fmla="*/ 253 w 300"/>
              <a:gd name="connsiteY56-10412" fmla="*/ 331 h 763"/>
              <a:gd name="connsiteX57-10413" fmla="*/ 248 w 300"/>
              <a:gd name="connsiteY57-10414" fmla="*/ 368 h 763"/>
              <a:gd name="connsiteX58-10415" fmla="*/ 248 w 300"/>
              <a:gd name="connsiteY58-10416" fmla="*/ 400 h 763"/>
              <a:gd name="connsiteX59-10417" fmla="*/ 243 w 300"/>
              <a:gd name="connsiteY59-10418" fmla="*/ 431 h 763"/>
              <a:gd name="connsiteX60-10419" fmla="*/ 237 w 300"/>
              <a:gd name="connsiteY60-10420" fmla="*/ 463 h 763"/>
              <a:gd name="connsiteX61-10421" fmla="*/ 237 w 300"/>
              <a:gd name="connsiteY61-10422" fmla="*/ 489 h 763"/>
              <a:gd name="connsiteX62-10423" fmla="*/ 232 w 300"/>
              <a:gd name="connsiteY62-10424" fmla="*/ 510 h 763"/>
              <a:gd name="connsiteX63-10425" fmla="*/ 227 w 300"/>
              <a:gd name="connsiteY63-10426" fmla="*/ 531 h 763"/>
              <a:gd name="connsiteX64-10427" fmla="*/ 221 w 300"/>
              <a:gd name="connsiteY64-10428" fmla="*/ 568 h 763"/>
              <a:gd name="connsiteX65-10429" fmla="*/ 211 w 300"/>
              <a:gd name="connsiteY65-10430" fmla="*/ 605 h 763"/>
              <a:gd name="connsiteX66-10431" fmla="*/ 206 w 300"/>
              <a:gd name="connsiteY66-10432" fmla="*/ 636 h 763"/>
              <a:gd name="connsiteX67-10433" fmla="*/ 195 w 300"/>
              <a:gd name="connsiteY67-10434" fmla="*/ 663 h 763"/>
              <a:gd name="connsiteX68-10435" fmla="*/ 190 w 300"/>
              <a:gd name="connsiteY68-10436" fmla="*/ 689 h 763"/>
              <a:gd name="connsiteX69-10437" fmla="*/ 185 w 300"/>
              <a:gd name="connsiteY69-10438" fmla="*/ 700 h 763"/>
              <a:gd name="connsiteX70-10439" fmla="*/ 179 w 300"/>
              <a:gd name="connsiteY70-10440" fmla="*/ 710 h 763"/>
              <a:gd name="connsiteX71-10441" fmla="*/ 179 w 300"/>
              <a:gd name="connsiteY71-10442" fmla="*/ 721 h 763"/>
              <a:gd name="connsiteX72-10443" fmla="*/ 174 w 300"/>
              <a:gd name="connsiteY72-10444" fmla="*/ 726 h 763"/>
              <a:gd name="connsiteX73-10445" fmla="*/ 169 w 300"/>
              <a:gd name="connsiteY73-10446" fmla="*/ 736 h 763"/>
              <a:gd name="connsiteX74-10447" fmla="*/ 169 w 300"/>
              <a:gd name="connsiteY74-10448" fmla="*/ 742 h 763"/>
              <a:gd name="connsiteX75-10449" fmla="*/ 158 w 300"/>
              <a:gd name="connsiteY75-10450" fmla="*/ 747 h 763"/>
              <a:gd name="connsiteX76-10451" fmla="*/ 153 w 300"/>
              <a:gd name="connsiteY76-10452" fmla="*/ 757 h 763"/>
              <a:gd name="connsiteX77-10453" fmla="*/ 148 w 300"/>
              <a:gd name="connsiteY77-10454" fmla="*/ 757 h 763"/>
              <a:gd name="connsiteX78-10455" fmla="*/ 142 w 300"/>
              <a:gd name="connsiteY78-10456" fmla="*/ 763 h 763"/>
              <a:gd name="connsiteX79-10457" fmla="*/ 137 w 300"/>
              <a:gd name="connsiteY79-10458" fmla="*/ 763 h 763"/>
              <a:gd name="connsiteX80-10459" fmla="*/ 137 w 300"/>
              <a:gd name="connsiteY80-10460" fmla="*/ 757 h 763"/>
              <a:gd name="connsiteX81-10461" fmla="*/ 132 w 300"/>
              <a:gd name="connsiteY81-10462" fmla="*/ 757 h 763"/>
              <a:gd name="connsiteX82-10463" fmla="*/ 132 w 300"/>
              <a:gd name="connsiteY82-10464" fmla="*/ 752 h 763"/>
              <a:gd name="connsiteX83-10465" fmla="*/ 132 w 300"/>
              <a:gd name="connsiteY83-10466" fmla="*/ 747 h 763"/>
              <a:gd name="connsiteX84-10467" fmla="*/ 127 w 300"/>
              <a:gd name="connsiteY84-10468" fmla="*/ 742 h 763"/>
              <a:gd name="connsiteX85-10469" fmla="*/ 127 w 300"/>
              <a:gd name="connsiteY85-10470" fmla="*/ 731 h 763"/>
              <a:gd name="connsiteX86-10471" fmla="*/ 127 w 300"/>
              <a:gd name="connsiteY86-10472" fmla="*/ 721 h 763"/>
              <a:gd name="connsiteX87-10473" fmla="*/ 121 w 300"/>
              <a:gd name="connsiteY87-10474" fmla="*/ 705 h 763"/>
              <a:gd name="connsiteX88-10475" fmla="*/ 116 w 300"/>
              <a:gd name="connsiteY88-10476" fmla="*/ 684 h 763"/>
              <a:gd name="connsiteX89-10477" fmla="*/ 111 w 300"/>
              <a:gd name="connsiteY89-10478" fmla="*/ 668 h 763"/>
              <a:gd name="connsiteX90-10479" fmla="*/ 106 w 300"/>
              <a:gd name="connsiteY90-10480" fmla="*/ 652 h 763"/>
              <a:gd name="connsiteX91-10481" fmla="*/ 100 w 300"/>
              <a:gd name="connsiteY91-10482" fmla="*/ 636 h 763"/>
              <a:gd name="connsiteX92-10483" fmla="*/ 90 w 300"/>
              <a:gd name="connsiteY92-10484" fmla="*/ 626 h 763"/>
              <a:gd name="connsiteX93-10485" fmla="*/ 79 w 300"/>
              <a:gd name="connsiteY93-10486" fmla="*/ 615 h 763"/>
              <a:gd name="connsiteX94-10487" fmla="*/ 74 w 300"/>
              <a:gd name="connsiteY94-10488" fmla="*/ 605 h 763"/>
              <a:gd name="connsiteX95-10489" fmla="*/ 85 w 300"/>
              <a:gd name="connsiteY95-10490" fmla="*/ 610 h 763"/>
              <a:gd name="connsiteX96-10491" fmla="*/ 100 w 300"/>
              <a:gd name="connsiteY96-10492" fmla="*/ 610 h 763"/>
              <a:gd name="connsiteX97-10493" fmla="*/ 111 w 300"/>
              <a:gd name="connsiteY97-10494" fmla="*/ 610 h 763"/>
              <a:gd name="connsiteX98-10495" fmla="*/ 121 w 300"/>
              <a:gd name="connsiteY98-10496" fmla="*/ 610 h 763"/>
              <a:gd name="connsiteX99-10497" fmla="*/ 132 w 300"/>
              <a:gd name="connsiteY99-10498" fmla="*/ 605 h 763"/>
              <a:gd name="connsiteX100-10499" fmla="*/ 137 w 300"/>
              <a:gd name="connsiteY100-10500" fmla="*/ 605 h 763"/>
              <a:gd name="connsiteX101-10501" fmla="*/ 142 w 300"/>
              <a:gd name="connsiteY101-10502" fmla="*/ 600 h 763"/>
              <a:gd name="connsiteX102-10503" fmla="*/ 142 w 300"/>
              <a:gd name="connsiteY102-10504" fmla="*/ 600 h 763"/>
              <a:gd name="connsiteX103-10505" fmla="*/ 148 w 300"/>
              <a:gd name="connsiteY103-10506" fmla="*/ 594 h 763"/>
              <a:gd name="connsiteX104-10507" fmla="*/ 148 w 300"/>
              <a:gd name="connsiteY104-10508" fmla="*/ 584 h 763"/>
              <a:gd name="connsiteX105-10509" fmla="*/ 153 w 300"/>
              <a:gd name="connsiteY105-10510" fmla="*/ 573 h 763"/>
              <a:gd name="connsiteX106-10511" fmla="*/ 153 w 300"/>
              <a:gd name="connsiteY106-10512" fmla="*/ 558 h 763"/>
              <a:gd name="connsiteX107-10513" fmla="*/ 158 w 300"/>
              <a:gd name="connsiteY107-10514" fmla="*/ 537 h 763"/>
              <a:gd name="connsiteX108-10515" fmla="*/ 164 w 300"/>
              <a:gd name="connsiteY108-10516" fmla="*/ 516 h 763"/>
              <a:gd name="connsiteX109-10517" fmla="*/ 164 w 300"/>
              <a:gd name="connsiteY109-10518" fmla="*/ 489 h 763"/>
              <a:gd name="connsiteX110-10519" fmla="*/ 169 w 300"/>
              <a:gd name="connsiteY110-10520" fmla="*/ 458 h 763"/>
              <a:gd name="connsiteX111-10521" fmla="*/ 179 w 300"/>
              <a:gd name="connsiteY111-10522" fmla="*/ 395 h 763"/>
              <a:gd name="connsiteX112-10523" fmla="*/ 185 w 300"/>
              <a:gd name="connsiteY112-10524" fmla="*/ 337 h 763"/>
              <a:gd name="connsiteX113-10525" fmla="*/ 190 w 300"/>
              <a:gd name="connsiteY113-10526" fmla="*/ 274 h 763"/>
              <a:gd name="connsiteX114-10527" fmla="*/ 190 w 300"/>
              <a:gd name="connsiteY114-10528" fmla="*/ 221 h 763"/>
              <a:gd name="connsiteX115-10529" fmla="*/ 190 w 300"/>
              <a:gd name="connsiteY115-10530" fmla="*/ 221 h 763"/>
              <a:gd name="connsiteX0-10531" fmla="*/ 163 w 273"/>
              <a:gd name="connsiteY0-10532" fmla="*/ 221 h 763"/>
              <a:gd name="connsiteX1-10533" fmla="*/ 163 w 273"/>
              <a:gd name="connsiteY1-10534" fmla="*/ 195 h 763"/>
              <a:gd name="connsiteX2-10535" fmla="*/ 163 w 273"/>
              <a:gd name="connsiteY2-10536" fmla="*/ 168 h 763"/>
              <a:gd name="connsiteX3-10537" fmla="*/ 163 w 273"/>
              <a:gd name="connsiteY3-10538" fmla="*/ 147 h 763"/>
              <a:gd name="connsiteX4-10539" fmla="*/ 163 w 273"/>
              <a:gd name="connsiteY4-10540" fmla="*/ 132 h 763"/>
              <a:gd name="connsiteX5-10541" fmla="*/ 163 w 273"/>
              <a:gd name="connsiteY5-10542" fmla="*/ 116 h 763"/>
              <a:gd name="connsiteX6-10543" fmla="*/ 163 w 273"/>
              <a:gd name="connsiteY6-10544" fmla="*/ 105 h 763"/>
              <a:gd name="connsiteX7-10545" fmla="*/ 158 w 273"/>
              <a:gd name="connsiteY7-10546" fmla="*/ 95 h 763"/>
              <a:gd name="connsiteX8-10547" fmla="*/ 158 w 273"/>
              <a:gd name="connsiteY8-10548" fmla="*/ 89 h 763"/>
              <a:gd name="connsiteX9-10549" fmla="*/ 158 w 273"/>
              <a:gd name="connsiteY9-10550" fmla="*/ 84 h 763"/>
              <a:gd name="connsiteX10-10551" fmla="*/ 152 w 273"/>
              <a:gd name="connsiteY10-10552" fmla="*/ 84 h 763"/>
              <a:gd name="connsiteX11-10553" fmla="*/ 147 w 273"/>
              <a:gd name="connsiteY11-10554" fmla="*/ 79 h 763"/>
              <a:gd name="connsiteX12-10555" fmla="*/ 137 w 273"/>
              <a:gd name="connsiteY12-10556" fmla="*/ 79 h 763"/>
              <a:gd name="connsiteX13-10557" fmla="*/ 131 w 273"/>
              <a:gd name="connsiteY13-10558" fmla="*/ 74 h 763"/>
              <a:gd name="connsiteX14-10559" fmla="*/ 0 w 273"/>
              <a:gd name="connsiteY14-10560" fmla="*/ 42 h 763"/>
              <a:gd name="connsiteX15-10561" fmla="*/ 26 w 273"/>
              <a:gd name="connsiteY15-10562" fmla="*/ 37 h 763"/>
              <a:gd name="connsiteX16-10563" fmla="*/ 52 w 273"/>
              <a:gd name="connsiteY16-10564" fmla="*/ 32 h 763"/>
              <a:gd name="connsiteX17-10565" fmla="*/ 131 w 273"/>
              <a:gd name="connsiteY17-10566" fmla="*/ 5 h 763"/>
              <a:gd name="connsiteX18-10567" fmla="*/ 137 w 273"/>
              <a:gd name="connsiteY18-10568" fmla="*/ 5 h 763"/>
              <a:gd name="connsiteX19-10569" fmla="*/ 147 w 273"/>
              <a:gd name="connsiteY19-10570" fmla="*/ 0 h 763"/>
              <a:gd name="connsiteX20-10571" fmla="*/ 158 w 273"/>
              <a:gd name="connsiteY20-10572" fmla="*/ 5 h 763"/>
              <a:gd name="connsiteX21-10573" fmla="*/ 163 w 273"/>
              <a:gd name="connsiteY21-10574" fmla="*/ 11 h 763"/>
              <a:gd name="connsiteX22-10575" fmla="*/ 173 w 273"/>
              <a:gd name="connsiteY22-10576" fmla="*/ 16 h 763"/>
              <a:gd name="connsiteX23-10577" fmla="*/ 184 w 273"/>
              <a:gd name="connsiteY23-10578" fmla="*/ 21 h 763"/>
              <a:gd name="connsiteX24-10579" fmla="*/ 194 w 273"/>
              <a:gd name="connsiteY24-10580" fmla="*/ 26 h 763"/>
              <a:gd name="connsiteX25-10581" fmla="*/ 205 w 273"/>
              <a:gd name="connsiteY25-10582" fmla="*/ 32 h 763"/>
              <a:gd name="connsiteX26-10583" fmla="*/ 221 w 273"/>
              <a:gd name="connsiteY26-10584" fmla="*/ 42 h 763"/>
              <a:gd name="connsiteX27-10585" fmla="*/ 231 w 273"/>
              <a:gd name="connsiteY27-10586" fmla="*/ 53 h 763"/>
              <a:gd name="connsiteX28-10587" fmla="*/ 242 w 273"/>
              <a:gd name="connsiteY28-10588" fmla="*/ 58 h 763"/>
              <a:gd name="connsiteX29-10589" fmla="*/ 252 w 273"/>
              <a:gd name="connsiteY29-10590" fmla="*/ 68 h 763"/>
              <a:gd name="connsiteX30-10591" fmla="*/ 263 w 273"/>
              <a:gd name="connsiteY30-10592" fmla="*/ 74 h 763"/>
              <a:gd name="connsiteX31-10593" fmla="*/ 268 w 273"/>
              <a:gd name="connsiteY31-10594" fmla="*/ 79 h 763"/>
              <a:gd name="connsiteX32-10595" fmla="*/ 273 w 273"/>
              <a:gd name="connsiteY32-10596" fmla="*/ 84 h 763"/>
              <a:gd name="connsiteX33-10597" fmla="*/ 273 w 273"/>
              <a:gd name="connsiteY33-10598" fmla="*/ 89 h 763"/>
              <a:gd name="connsiteX34-10599" fmla="*/ 273 w 273"/>
              <a:gd name="connsiteY34-10600" fmla="*/ 95 h 763"/>
              <a:gd name="connsiteX35-10601" fmla="*/ 273 w 273"/>
              <a:gd name="connsiteY35-10602" fmla="*/ 100 h 763"/>
              <a:gd name="connsiteX36-10603" fmla="*/ 273 w 273"/>
              <a:gd name="connsiteY36-10604" fmla="*/ 105 h 763"/>
              <a:gd name="connsiteX37-10605" fmla="*/ 268 w 273"/>
              <a:gd name="connsiteY37-10606" fmla="*/ 110 h 763"/>
              <a:gd name="connsiteX38-10607" fmla="*/ 258 w 273"/>
              <a:gd name="connsiteY38-10608" fmla="*/ 116 h 763"/>
              <a:gd name="connsiteX39-10609" fmla="*/ 258 w 273"/>
              <a:gd name="connsiteY39-10610" fmla="*/ 121 h 763"/>
              <a:gd name="connsiteX40-10611" fmla="*/ 258 w 273"/>
              <a:gd name="connsiteY40-10612" fmla="*/ 121 h 763"/>
              <a:gd name="connsiteX41-10613" fmla="*/ 252 w 273"/>
              <a:gd name="connsiteY41-10614" fmla="*/ 126 h 763"/>
              <a:gd name="connsiteX42-10615" fmla="*/ 252 w 273"/>
              <a:gd name="connsiteY42-10616" fmla="*/ 132 h 763"/>
              <a:gd name="connsiteX43-10617" fmla="*/ 247 w 273"/>
              <a:gd name="connsiteY43-10618" fmla="*/ 142 h 763"/>
              <a:gd name="connsiteX44-10619" fmla="*/ 247 w 273"/>
              <a:gd name="connsiteY44-10620" fmla="*/ 147 h 763"/>
              <a:gd name="connsiteX45-10621" fmla="*/ 247 w 273"/>
              <a:gd name="connsiteY45-10622" fmla="*/ 158 h 763"/>
              <a:gd name="connsiteX46-10623" fmla="*/ 242 w 273"/>
              <a:gd name="connsiteY46-10624" fmla="*/ 168 h 763"/>
              <a:gd name="connsiteX47-10625" fmla="*/ 242 w 273"/>
              <a:gd name="connsiteY47-10626" fmla="*/ 179 h 763"/>
              <a:gd name="connsiteX48-10627" fmla="*/ 242 w 273"/>
              <a:gd name="connsiteY48-10628" fmla="*/ 189 h 763"/>
              <a:gd name="connsiteX49-10629" fmla="*/ 237 w 273"/>
              <a:gd name="connsiteY49-10630" fmla="*/ 205 h 763"/>
              <a:gd name="connsiteX50-10631" fmla="*/ 237 w 273"/>
              <a:gd name="connsiteY50-10632" fmla="*/ 221 h 763"/>
              <a:gd name="connsiteX51-10633" fmla="*/ 237 w 273"/>
              <a:gd name="connsiteY51-10634" fmla="*/ 237 h 763"/>
              <a:gd name="connsiteX52-10635" fmla="*/ 231 w 273"/>
              <a:gd name="connsiteY52-10636" fmla="*/ 252 h 763"/>
              <a:gd name="connsiteX53-10637" fmla="*/ 231 w 273"/>
              <a:gd name="connsiteY53-10638" fmla="*/ 268 h 763"/>
              <a:gd name="connsiteX54-10639" fmla="*/ 231 w 273"/>
              <a:gd name="connsiteY54-10640" fmla="*/ 289 h 763"/>
              <a:gd name="connsiteX55-10641" fmla="*/ 226 w 273"/>
              <a:gd name="connsiteY55-10642" fmla="*/ 331 h 763"/>
              <a:gd name="connsiteX56-10643" fmla="*/ 221 w 273"/>
              <a:gd name="connsiteY56-10644" fmla="*/ 368 h 763"/>
              <a:gd name="connsiteX57-10645" fmla="*/ 221 w 273"/>
              <a:gd name="connsiteY57-10646" fmla="*/ 400 h 763"/>
              <a:gd name="connsiteX58-10647" fmla="*/ 216 w 273"/>
              <a:gd name="connsiteY58-10648" fmla="*/ 431 h 763"/>
              <a:gd name="connsiteX59-10649" fmla="*/ 210 w 273"/>
              <a:gd name="connsiteY59-10650" fmla="*/ 463 h 763"/>
              <a:gd name="connsiteX60-10651" fmla="*/ 210 w 273"/>
              <a:gd name="connsiteY60-10652" fmla="*/ 489 h 763"/>
              <a:gd name="connsiteX61-10653" fmla="*/ 205 w 273"/>
              <a:gd name="connsiteY61-10654" fmla="*/ 510 h 763"/>
              <a:gd name="connsiteX62-10655" fmla="*/ 200 w 273"/>
              <a:gd name="connsiteY62-10656" fmla="*/ 531 h 763"/>
              <a:gd name="connsiteX63-10657" fmla="*/ 194 w 273"/>
              <a:gd name="connsiteY63-10658" fmla="*/ 568 h 763"/>
              <a:gd name="connsiteX64-10659" fmla="*/ 184 w 273"/>
              <a:gd name="connsiteY64-10660" fmla="*/ 605 h 763"/>
              <a:gd name="connsiteX65-10661" fmla="*/ 179 w 273"/>
              <a:gd name="connsiteY65-10662" fmla="*/ 636 h 763"/>
              <a:gd name="connsiteX66-10663" fmla="*/ 168 w 273"/>
              <a:gd name="connsiteY66-10664" fmla="*/ 663 h 763"/>
              <a:gd name="connsiteX67-10665" fmla="*/ 163 w 273"/>
              <a:gd name="connsiteY67-10666" fmla="*/ 689 h 763"/>
              <a:gd name="connsiteX68-10667" fmla="*/ 158 w 273"/>
              <a:gd name="connsiteY68-10668" fmla="*/ 700 h 763"/>
              <a:gd name="connsiteX69-10669" fmla="*/ 152 w 273"/>
              <a:gd name="connsiteY69-10670" fmla="*/ 710 h 763"/>
              <a:gd name="connsiteX70-10671" fmla="*/ 152 w 273"/>
              <a:gd name="connsiteY70-10672" fmla="*/ 721 h 763"/>
              <a:gd name="connsiteX71-10673" fmla="*/ 147 w 273"/>
              <a:gd name="connsiteY71-10674" fmla="*/ 726 h 763"/>
              <a:gd name="connsiteX72-10675" fmla="*/ 142 w 273"/>
              <a:gd name="connsiteY72-10676" fmla="*/ 736 h 763"/>
              <a:gd name="connsiteX73-10677" fmla="*/ 142 w 273"/>
              <a:gd name="connsiteY73-10678" fmla="*/ 742 h 763"/>
              <a:gd name="connsiteX74-10679" fmla="*/ 131 w 273"/>
              <a:gd name="connsiteY74-10680" fmla="*/ 747 h 763"/>
              <a:gd name="connsiteX75-10681" fmla="*/ 126 w 273"/>
              <a:gd name="connsiteY75-10682" fmla="*/ 757 h 763"/>
              <a:gd name="connsiteX76-10683" fmla="*/ 121 w 273"/>
              <a:gd name="connsiteY76-10684" fmla="*/ 757 h 763"/>
              <a:gd name="connsiteX77-10685" fmla="*/ 115 w 273"/>
              <a:gd name="connsiteY77-10686" fmla="*/ 763 h 763"/>
              <a:gd name="connsiteX78-10687" fmla="*/ 110 w 273"/>
              <a:gd name="connsiteY78-10688" fmla="*/ 763 h 763"/>
              <a:gd name="connsiteX79-10689" fmla="*/ 110 w 273"/>
              <a:gd name="connsiteY79-10690" fmla="*/ 757 h 763"/>
              <a:gd name="connsiteX80-10691" fmla="*/ 105 w 273"/>
              <a:gd name="connsiteY80-10692" fmla="*/ 757 h 763"/>
              <a:gd name="connsiteX81-10693" fmla="*/ 105 w 273"/>
              <a:gd name="connsiteY81-10694" fmla="*/ 752 h 763"/>
              <a:gd name="connsiteX82-10695" fmla="*/ 105 w 273"/>
              <a:gd name="connsiteY82-10696" fmla="*/ 747 h 763"/>
              <a:gd name="connsiteX83-10697" fmla="*/ 100 w 273"/>
              <a:gd name="connsiteY83-10698" fmla="*/ 742 h 763"/>
              <a:gd name="connsiteX84-10699" fmla="*/ 100 w 273"/>
              <a:gd name="connsiteY84-10700" fmla="*/ 731 h 763"/>
              <a:gd name="connsiteX85-10701" fmla="*/ 100 w 273"/>
              <a:gd name="connsiteY85-10702" fmla="*/ 721 h 763"/>
              <a:gd name="connsiteX86-10703" fmla="*/ 94 w 273"/>
              <a:gd name="connsiteY86-10704" fmla="*/ 705 h 763"/>
              <a:gd name="connsiteX87-10705" fmla="*/ 89 w 273"/>
              <a:gd name="connsiteY87-10706" fmla="*/ 684 h 763"/>
              <a:gd name="connsiteX88-10707" fmla="*/ 84 w 273"/>
              <a:gd name="connsiteY88-10708" fmla="*/ 668 h 763"/>
              <a:gd name="connsiteX89-10709" fmla="*/ 79 w 273"/>
              <a:gd name="connsiteY89-10710" fmla="*/ 652 h 763"/>
              <a:gd name="connsiteX90-10711" fmla="*/ 73 w 273"/>
              <a:gd name="connsiteY90-10712" fmla="*/ 636 h 763"/>
              <a:gd name="connsiteX91-10713" fmla="*/ 63 w 273"/>
              <a:gd name="connsiteY91-10714" fmla="*/ 626 h 763"/>
              <a:gd name="connsiteX92-10715" fmla="*/ 52 w 273"/>
              <a:gd name="connsiteY92-10716" fmla="*/ 615 h 763"/>
              <a:gd name="connsiteX93-10717" fmla="*/ 47 w 273"/>
              <a:gd name="connsiteY93-10718" fmla="*/ 605 h 763"/>
              <a:gd name="connsiteX94-10719" fmla="*/ 58 w 273"/>
              <a:gd name="connsiteY94-10720" fmla="*/ 610 h 763"/>
              <a:gd name="connsiteX95-10721" fmla="*/ 73 w 273"/>
              <a:gd name="connsiteY95-10722" fmla="*/ 610 h 763"/>
              <a:gd name="connsiteX96-10723" fmla="*/ 84 w 273"/>
              <a:gd name="connsiteY96-10724" fmla="*/ 610 h 763"/>
              <a:gd name="connsiteX97-10725" fmla="*/ 94 w 273"/>
              <a:gd name="connsiteY97-10726" fmla="*/ 610 h 763"/>
              <a:gd name="connsiteX98-10727" fmla="*/ 105 w 273"/>
              <a:gd name="connsiteY98-10728" fmla="*/ 605 h 763"/>
              <a:gd name="connsiteX99-10729" fmla="*/ 110 w 273"/>
              <a:gd name="connsiteY99-10730" fmla="*/ 605 h 763"/>
              <a:gd name="connsiteX100-10731" fmla="*/ 115 w 273"/>
              <a:gd name="connsiteY100-10732" fmla="*/ 600 h 763"/>
              <a:gd name="connsiteX101-10733" fmla="*/ 115 w 273"/>
              <a:gd name="connsiteY101-10734" fmla="*/ 600 h 763"/>
              <a:gd name="connsiteX102-10735" fmla="*/ 121 w 273"/>
              <a:gd name="connsiteY102-10736" fmla="*/ 594 h 763"/>
              <a:gd name="connsiteX103-10737" fmla="*/ 121 w 273"/>
              <a:gd name="connsiteY103-10738" fmla="*/ 584 h 763"/>
              <a:gd name="connsiteX104-10739" fmla="*/ 126 w 273"/>
              <a:gd name="connsiteY104-10740" fmla="*/ 573 h 763"/>
              <a:gd name="connsiteX105-10741" fmla="*/ 126 w 273"/>
              <a:gd name="connsiteY105-10742" fmla="*/ 558 h 763"/>
              <a:gd name="connsiteX106-10743" fmla="*/ 131 w 273"/>
              <a:gd name="connsiteY106-10744" fmla="*/ 537 h 763"/>
              <a:gd name="connsiteX107-10745" fmla="*/ 137 w 273"/>
              <a:gd name="connsiteY107-10746" fmla="*/ 516 h 763"/>
              <a:gd name="connsiteX108-10747" fmla="*/ 137 w 273"/>
              <a:gd name="connsiteY108-10748" fmla="*/ 489 h 763"/>
              <a:gd name="connsiteX109-10749" fmla="*/ 142 w 273"/>
              <a:gd name="connsiteY109-10750" fmla="*/ 458 h 763"/>
              <a:gd name="connsiteX110-10751" fmla="*/ 152 w 273"/>
              <a:gd name="connsiteY110-10752" fmla="*/ 395 h 763"/>
              <a:gd name="connsiteX111-10753" fmla="*/ 158 w 273"/>
              <a:gd name="connsiteY111-10754" fmla="*/ 337 h 763"/>
              <a:gd name="connsiteX112-10755" fmla="*/ 163 w 273"/>
              <a:gd name="connsiteY112-10756" fmla="*/ 274 h 763"/>
              <a:gd name="connsiteX113-10757" fmla="*/ 163 w 273"/>
              <a:gd name="connsiteY113-10758" fmla="*/ 221 h 763"/>
              <a:gd name="connsiteX114-10759" fmla="*/ 163 w 273"/>
              <a:gd name="connsiteY114-10760" fmla="*/ 221 h 763"/>
              <a:gd name="connsiteX0-10761" fmla="*/ 137 w 247"/>
              <a:gd name="connsiteY0-10762" fmla="*/ 221 h 763"/>
              <a:gd name="connsiteX1-10763" fmla="*/ 137 w 247"/>
              <a:gd name="connsiteY1-10764" fmla="*/ 195 h 763"/>
              <a:gd name="connsiteX2-10765" fmla="*/ 137 w 247"/>
              <a:gd name="connsiteY2-10766" fmla="*/ 168 h 763"/>
              <a:gd name="connsiteX3-10767" fmla="*/ 137 w 247"/>
              <a:gd name="connsiteY3-10768" fmla="*/ 147 h 763"/>
              <a:gd name="connsiteX4-10769" fmla="*/ 137 w 247"/>
              <a:gd name="connsiteY4-10770" fmla="*/ 132 h 763"/>
              <a:gd name="connsiteX5-10771" fmla="*/ 137 w 247"/>
              <a:gd name="connsiteY5-10772" fmla="*/ 116 h 763"/>
              <a:gd name="connsiteX6-10773" fmla="*/ 137 w 247"/>
              <a:gd name="connsiteY6-10774" fmla="*/ 105 h 763"/>
              <a:gd name="connsiteX7-10775" fmla="*/ 132 w 247"/>
              <a:gd name="connsiteY7-10776" fmla="*/ 95 h 763"/>
              <a:gd name="connsiteX8-10777" fmla="*/ 132 w 247"/>
              <a:gd name="connsiteY8-10778" fmla="*/ 89 h 763"/>
              <a:gd name="connsiteX9-10779" fmla="*/ 132 w 247"/>
              <a:gd name="connsiteY9-10780" fmla="*/ 84 h 763"/>
              <a:gd name="connsiteX10-10781" fmla="*/ 126 w 247"/>
              <a:gd name="connsiteY10-10782" fmla="*/ 84 h 763"/>
              <a:gd name="connsiteX11-10783" fmla="*/ 121 w 247"/>
              <a:gd name="connsiteY11-10784" fmla="*/ 79 h 763"/>
              <a:gd name="connsiteX12-10785" fmla="*/ 111 w 247"/>
              <a:gd name="connsiteY12-10786" fmla="*/ 79 h 763"/>
              <a:gd name="connsiteX13-10787" fmla="*/ 105 w 247"/>
              <a:gd name="connsiteY13-10788" fmla="*/ 74 h 763"/>
              <a:gd name="connsiteX14-10789" fmla="*/ 0 w 247"/>
              <a:gd name="connsiteY14-10790" fmla="*/ 37 h 763"/>
              <a:gd name="connsiteX15-10791" fmla="*/ 26 w 247"/>
              <a:gd name="connsiteY15-10792" fmla="*/ 32 h 763"/>
              <a:gd name="connsiteX16-10793" fmla="*/ 105 w 247"/>
              <a:gd name="connsiteY16-10794" fmla="*/ 5 h 763"/>
              <a:gd name="connsiteX17-10795" fmla="*/ 111 w 247"/>
              <a:gd name="connsiteY17-10796" fmla="*/ 5 h 763"/>
              <a:gd name="connsiteX18-10797" fmla="*/ 121 w 247"/>
              <a:gd name="connsiteY18-10798" fmla="*/ 0 h 763"/>
              <a:gd name="connsiteX19-10799" fmla="*/ 132 w 247"/>
              <a:gd name="connsiteY19-10800" fmla="*/ 5 h 763"/>
              <a:gd name="connsiteX20-10801" fmla="*/ 137 w 247"/>
              <a:gd name="connsiteY20-10802" fmla="*/ 11 h 763"/>
              <a:gd name="connsiteX21-10803" fmla="*/ 147 w 247"/>
              <a:gd name="connsiteY21-10804" fmla="*/ 16 h 763"/>
              <a:gd name="connsiteX22-10805" fmla="*/ 158 w 247"/>
              <a:gd name="connsiteY22-10806" fmla="*/ 21 h 763"/>
              <a:gd name="connsiteX23-10807" fmla="*/ 168 w 247"/>
              <a:gd name="connsiteY23-10808" fmla="*/ 26 h 763"/>
              <a:gd name="connsiteX24-10809" fmla="*/ 179 w 247"/>
              <a:gd name="connsiteY24-10810" fmla="*/ 32 h 763"/>
              <a:gd name="connsiteX25-10811" fmla="*/ 195 w 247"/>
              <a:gd name="connsiteY25-10812" fmla="*/ 42 h 763"/>
              <a:gd name="connsiteX26-10813" fmla="*/ 205 w 247"/>
              <a:gd name="connsiteY26-10814" fmla="*/ 53 h 763"/>
              <a:gd name="connsiteX27-10815" fmla="*/ 216 w 247"/>
              <a:gd name="connsiteY27-10816" fmla="*/ 58 h 763"/>
              <a:gd name="connsiteX28-10817" fmla="*/ 226 w 247"/>
              <a:gd name="connsiteY28-10818" fmla="*/ 68 h 763"/>
              <a:gd name="connsiteX29-10819" fmla="*/ 237 w 247"/>
              <a:gd name="connsiteY29-10820" fmla="*/ 74 h 763"/>
              <a:gd name="connsiteX30-10821" fmla="*/ 242 w 247"/>
              <a:gd name="connsiteY30-10822" fmla="*/ 79 h 763"/>
              <a:gd name="connsiteX31-10823" fmla="*/ 247 w 247"/>
              <a:gd name="connsiteY31-10824" fmla="*/ 84 h 763"/>
              <a:gd name="connsiteX32-10825" fmla="*/ 247 w 247"/>
              <a:gd name="connsiteY32-10826" fmla="*/ 89 h 763"/>
              <a:gd name="connsiteX33-10827" fmla="*/ 247 w 247"/>
              <a:gd name="connsiteY33-10828" fmla="*/ 95 h 763"/>
              <a:gd name="connsiteX34-10829" fmla="*/ 247 w 247"/>
              <a:gd name="connsiteY34-10830" fmla="*/ 100 h 763"/>
              <a:gd name="connsiteX35-10831" fmla="*/ 247 w 247"/>
              <a:gd name="connsiteY35-10832" fmla="*/ 105 h 763"/>
              <a:gd name="connsiteX36-10833" fmla="*/ 242 w 247"/>
              <a:gd name="connsiteY36-10834" fmla="*/ 110 h 763"/>
              <a:gd name="connsiteX37-10835" fmla="*/ 232 w 247"/>
              <a:gd name="connsiteY37-10836" fmla="*/ 116 h 763"/>
              <a:gd name="connsiteX38-10837" fmla="*/ 232 w 247"/>
              <a:gd name="connsiteY38-10838" fmla="*/ 121 h 763"/>
              <a:gd name="connsiteX39-10839" fmla="*/ 232 w 247"/>
              <a:gd name="connsiteY39-10840" fmla="*/ 121 h 763"/>
              <a:gd name="connsiteX40-10841" fmla="*/ 226 w 247"/>
              <a:gd name="connsiteY40-10842" fmla="*/ 126 h 763"/>
              <a:gd name="connsiteX41-10843" fmla="*/ 226 w 247"/>
              <a:gd name="connsiteY41-10844" fmla="*/ 132 h 763"/>
              <a:gd name="connsiteX42-10845" fmla="*/ 221 w 247"/>
              <a:gd name="connsiteY42-10846" fmla="*/ 142 h 763"/>
              <a:gd name="connsiteX43-10847" fmla="*/ 221 w 247"/>
              <a:gd name="connsiteY43-10848" fmla="*/ 147 h 763"/>
              <a:gd name="connsiteX44-10849" fmla="*/ 221 w 247"/>
              <a:gd name="connsiteY44-10850" fmla="*/ 158 h 763"/>
              <a:gd name="connsiteX45-10851" fmla="*/ 216 w 247"/>
              <a:gd name="connsiteY45-10852" fmla="*/ 168 h 763"/>
              <a:gd name="connsiteX46-10853" fmla="*/ 216 w 247"/>
              <a:gd name="connsiteY46-10854" fmla="*/ 179 h 763"/>
              <a:gd name="connsiteX47-10855" fmla="*/ 216 w 247"/>
              <a:gd name="connsiteY47-10856" fmla="*/ 189 h 763"/>
              <a:gd name="connsiteX48-10857" fmla="*/ 211 w 247"/>
              <a:gd name="connsiteY48-10858" fmla="*/ 205 h 763"/>
              <a:gd name="connsiteX49-10859" fmla="*/ 211 w 247"/>
              <a:gd name="connsiteY49-10860" fmla="*/ 221 h 763"/>
              <a:gd name="connsiteX50-10861" fmla="*/ 211 w 247"/>
              <a:gd name="connsiteY50-10862" fmla="*/ 237 h 763"/>
              <a:gd name="connsiteX51-10863" fmla="*/ 205 w 247"/>
              <a:gd name="connsiteY51-10864" fmla="*/ 252 h 763"/>
              <a:gd name="connsiteX52-10865" fmla="*/ 205 w 247"/>
              <a:gd name="connsiteY52-10866" fmla="*/ 268 h 763"/>
              <a:gd name="connsiteX53-10867" fmla="*/ 205 w 247"/>
              <a:gd name="connsiteY53-10868" fmla="*/ 289 h 763"/>
              <a:gd name="connsiteX54-10869" fmla="*/ 200 w 247"/>
              <a:gd name="connsiteY54-10870" fmla="*/ 331 h 763"/>
              <a:gd name="connsiteX55-10871" fmla="*/ 195 w 247"/>
              <a:gd name="connsiteY55-10872" fmla="*/ 368 h 763"/>
              <a:gd name="connsiteX56-10873" fmla="*/ 195 w 247"/>
              <a:gd name="connsiteY56-10874" fmla="*/ 400 h 763"/>
              <a:gd name="connsiteX57-10875" fmla="*/ 190 w 247"/>
              <a:gd name="connsiteY57-10876" fmla="*/ 431 h 763"/>
              <a:gd name="connsiteX58-10877" fmla="*/ 184 w 247"/>
              <a:gd name="connsiteY58-10878" fmla="*/ 463 h 763"/>
              <a:gd name="connsiteX59-10879" fmla="*/ 184 w 247"/>
              <a:gd name="connsiteY59-10880" fmla="*/ 489 h 763"/>
              <a:gd name="connsiteX60-10881" fmla="*/ 179 w 247"/>
              <a:gd name="connsiteY60-10882" fmla="*/ 510 h 763"/>
              <a:gd name="connsiteX61-10883" fmla="*/ 174 w 247"/>
              <a:gd name="connsiteY61-10884" fmla="*/ 531 h 763"/>
              <a:gd name="connsiteX62-10885" fmla="*/ 168 w 247"/>
              <a:gd name="connsiteY62-10886" fmla="*/ 568 h 763"/>
              <a:gd name="connsiteX63-10887" fmla="*/ 158 w 247"/>
              <a:gd name="connsiteY63-10888" fmla="*/ 605 h 763"/>
              <a:gd name="connsiteX64-10889" fmla="*/ 153 w 247"/>
              <a:gd name="connsiteY64-10890" fmla="*/ 636 h 763"/>
              <a:gd name="connsiteX65-10891" fmla="*/ 142 w 247"/>
              <a:gd name="connsiteY65-10892" fmla="*/ 663 h 763"/>
              <a:gd name="connsiteX66-10893" fmla="*/ 137 w 247"/>
              <a:gd name="connsiteY66-10894" fmla="*/ 689 h 763"/>
              <a:gd name="connsiteX67-10895" fmla="*/ 132 w 247"/>
              <a:gd name="connsiteY67-10896" fmla="*/ 700 h 763"/>
              <a:gd name="connsiteX68-10897" fmla="*/ 126 w 247"/>
              <a:gd name="connsiteY68-10898" fmla="*/ 710 h 763"/>
              <a:gd name="connsiteX69-10899" fmla="*/ 126 w 247"/>
              <a:gd name="connsiteY69-10900" fmla="*/ 721 h 763"/>
              <a:gd name="connsiteX70-10901" fmla="*/ 121 w 247"/>
              <a:gd name="connsiteY70-10902" fmla="*/ 726 h 763"/>
              <a:gd name="connsiteX71-10903" fmla="*/ 116 w 247"/>
              <a:gd name="connsiteY71-10904" fmla="*/ 736 h 763"/>
              <a:gd name="connsiteX72-10905" fmla="*/ 116 w 247"/>
              <a:gd name="connsiteY72-10906" fmla="*/ 742 h 763"/>
              <a:gd name="connsiteX73-10907" fmla="*/ 105 w 247"/>
              <a:gd name="connsiteY73-10908" fmla="*/ 747 h 763"/>
              <a:gd name="connsiteX74-10909" fmla="*/ 100 w 247"/>
              <a:gd name="connsiteY74-10910" fmla="*/ 757 h 763"/>
              <a:gd name="connsiteX75-10911" fmla="*/ 95 w 247"/>
              <a:gd name="connsiteY75-10912" fmla="*/ 757 h 763"/>
              <a:gd name="connsiteX76-10913" fmla="*/ 89 w 247"/>
              <a:gd name="connsiteY76-10914" fmla="*/ 763 h 763"/>
              <a:gd name="connsiteX77-10915" fmla="*/ 84 w 247"/>
              <a:gd name="connsiteY77-10916" fmla="*/ 763 h 763"/>
              <a:gd name="connsiteX78-10917" fmla="*/ 84 w 247"/>
              <a:gd name="connsiteY78-10918" fmla="*/ 757 h 763"/>
              <a:gd name="connsiteX79-10919" fmla="*/ 79 w 247"/>
              <a:gd name="connsiteY79-10920" fmla="*/ 757 h 763"/>
              <a:gd name="connsiteX80-10921" fmla="*/ 79 w 247"/>
              <a:gd name="connsiteY80-10922" fmla="*/ 752 h 763"/>
              <a:gd name="connsiteX81-10923" fmla="*/ 79 w 247"/>
              <a:gd name="connsiteY81-10924" fmla="*/ 747 h 763"/>
              <a:gd name="connsiteX82-10925" fmla="*/ 74 w 247"/>
              <a:gd name="connsiteY82-10926" fmla="*/ 742 h 763"/>
              <a:gd name="connsiteX83-10927" fmla="*/ 74 w 247"/>
              <a:gd name="connsiteY83-10928" fmla="*/ 731 h 763"/>
              <a:gd name="connsiteX84-10929" fmla="*/ 74 w 247"/>
              <a:gd name="connsiteY84-10930" fmla="*/ 721 h 763"/>
              <a:gd name="connsiteX85-10931" fmla="*/ 68 w 247"/>
              <a:gd name="connsiteY85-10932" fmla="*/ 705 h 763"/>
              <a:gd name="connsiteX86-10933" fmla="*/ 63 w 247"/>
              <a:gd name="connsiteY86-10934" fmla="*/ 684 h 763"/>
              <a:gd name="connsiteX87-10935" fmla="*/ 58 w 247"/>
              <a:gd name="connsiteY87-10936" fmla="*/ 668 h 763"/>
              <a:gd name="connsiteX88-10937" fmla="*/ 53 w 247"/>
              <a:gd name="connsiteY88-10938" fmla="*/ 652 h 763"/>
              <a:gd name="connsiteX89-10939" fmla="*/ 47 w 247"/>
              <a:gd name="connsiteY89-10940" fmla="*/ 636 h 763"/>
              <a:gd name="connsiteX90-10941" fmla="*/ 37 w 247"/>
              <a:gd name="connsiteY90-10942" fmla="*/ 626 h 763"/>
              <a:gd name="connsiteX91-10943" fmla="*/ 26 w 247"/>
              <a:gd name="connsiteY91-10944" fmla="*/ 615 h 763"/>
              <a:gd name="connsiteX92-10945" fmla="*/ 21 w 247"/>
              <a:gd name="connsiteY92-10946" fmla="*/ 605 h 763"/>
              <a:gd name="connsiteX93-10947" fmla="*/ 32 w 247"/>
              <a:gd name="connsiteY93-10948" fmla="*/ 610 h 763"/>
              <a:gd name="connsiteX94-10949" fmla="*/ 47 w 247"/>
              <a:gd name="connsiteY94-10950" fmla="*/ 610 h 763"/>
              <a:gd name="connsiteX95-10951" fmla="*/ 58 w 247"/>
              <a:gd name="connsiteY95-10952" fmla="*/ 610 h 763"/>
              <a:gd name="connsiteX96-10953" fmla="*/ 68 w 247"/>
              <a:gd name="connsiteY96-10954" fmla="*/ 610 h 763"/>
              <a:gd name="connsiteX97-10955" fmla="*/ 79 w 247"/>
              <a:gd name="connsiteY97-10956" fmla="*/ 605 h 763"/>
              <a:gd name="connsiteX98-10957" fmla="*/ 84 w 247"/>
              <a:gd name="connsiteY98-10958" fmla="*/ 605 h 763"/>
              <a:gd name="connsiteX99-10959" fmla="*/ 89 w 247"/>
              <a:gd name="connsiteY99-10960" fmla="*/ 600 h 763"/>
              <a:gd name="connsiteX100-10961" fmla="*/ 89 w 247"/>
              <a:gd name="connsiteY100-10962" fmla="*/ 600 h 763"/>
              <a:gd name="connsiteX101-10963" fmla="*/ 95 w 247"/>
              <a:gd name="connsiteY101-10964" fmla="*/ 594 h 763"/>
              <a:gd name="connsiteX102-10965" fmla="*/ 95 w 247"/>
              <a:gd name="connsiteY102-10966" fmla="*/ 584 h 763"/>
              <a:gd name="connsiteX103-10967" fmla="*/ 100 w 247"/>
              <a:gd name="connsiteY103-10968" fmla="*/ 573 h 763"/>
              <a:gd name="connsiteX104-10969" fmla="*/ 100 w 247"/>
              <a:gd name="connsiteY104-10970" fmla="*/ 558 h 763"/>
              <a:gd name="connsiteX105-10971" fmla="*/ 105 w 247"/>
              <a:gd name="connsiteY105-10972" fmla="*/ 537 h 763"/>
              <a:gd name="connsiteX106-10973" fmla="*/ 111 w 247"/>
              <a:gd name="connsiteY106-10974" fmla="*/ 516 h 763"/>
              <a:gd name="connsiteX107-10975" fmla="*/ 111 w 247"/>
              <a:gd name="connsiteY107-10976" fmla="*/ 489 h 763"/>
              <a:gd name="connsiteX108-10977" fmla="*/ 116 w 247"/>
              <a:gd name="connsiteY108-10978" fmla="*/ 458 h 763"/>
              <a:gd name="connsiteX109-10979" fmla="*/ 126 w 247"/>
              <a:gd name="connsiteY109-10980" fmla="*/ 395 h 763"/>
              <a:gd name="connsiteX110-10981" fmla="*/ 132 w 247"/>
              <a:gd name="connsiteY110-10982" fmla="*/ 337 h 763"/>
              <a:gd name="connsiteX111-10983" fmla="*/ 137 w 247"/>
              <a:gd name="connsiteY111-10984" fmla="*/ 274 h 763"/>
              <a:gd name="connsiteX112-10985" fmla="*/ 137 w 247"/>
              <a:gd name="connsiteY112-10986" fmla="*/ 221 h 763"/>
              <a:gd name="connsiteX113-10987" fmla="*/ 137 w 247"/>
              <a:gd name="connsiteY113-10988" fmla="*/ 221 h 763"/>
              <a:gd name="connsiteX0-10989" fmla="*/ 116 w 226"/>
              <a:gd name="connsiteY0-10990" fmla="*/ 221 h 763"/>
              <a:gd name="connsiteX1-10991" fmla="*/ 116 w 226"/>
              <a:gd name="connsiteY1-10992" fmla="*/ 195 h 763"/>
              <a:gd name="connsiteX2-10993" fmla="*/ 116 w 226"/>
              <a:gd name="connsiteY2-10994" fmla="*/ 168 h 763"/>
              <a:gd name="connsiteX3-10995" fmla="*/ 116 w 226"/>
              <a:gd name="connsiteY3-10996" fmla="*/ 147 h 763"/>
              <a:gd name="connsiteX4-10997" fmla="*/ 116 w 226"/>
              <a:gd name="connsiteY4-10998" fmla="*/ 132 h 763"/>
              <a:gd name="connsiteX5-10999" fmla="*/ 116 w 226"/>
              <a:gd name="connsiteY5-11000" fmla="*/ 116 h 763"/>
              <a:gd name="connsiteX6-11001" fmla="*/ 116 w 226"/>
              <a:gd name="connsiteY6-11002" fmla="*/ 105 h 763"/>
              <a:gd name="connsiteX7-11003" fmla="*/ 111 w 226"/>
              <a:gd name="connsiteY7-11004" fmla="*/ 95 h 763"/>
              <a:gd name="connsiteX8-11005" fmla="*/ 111 w 226"/>
              <a:gd name="connsiteY8-11006" fmla="*/ 89 h 763"/>
              <a:gd name="connsiteX9-11007" fmla="*/ 111 w 226"/>
              <a:gd name="connsiteY9-11008" fmla="*/ 84 h 763"/>
              <a:gd name="connsiteX10-11009" fmla="*/ 105 w 226"/>
              <a:gd name="connsiteY10-11010" fmla="*/ 84 h 763"/>
              <a:gd name="connsiteX11-11011" fmla="*/ 100 w 226"/>
              <a:gd name="connsiteY11-11012" fmla="*/ 79 h 763"/>
              <a:gd name="connsiteX12-11013" fmla="*/ 90 w 226"/>
              <a:gd name="connsiteY12-11014" fmla="*/ 79 h 763"/>
              <a:gd name="connsiteX13-11015" fmla="*/ 84 w 226"/>
              <a:gd name="connsiteY13-11016" fmla="*/ 74 h 763"/>
              <a:gd name="connsiteX14-11017" fmla="*/ 5 w 226"/>
              <a:gd name="connsiteY14-11018" fmla="*/ 32 h 763"/>
              <a:gd name="connsiteX15-11019" fmla="*/ 84 w 226"/>
              <a:gd name="connsiteY15-11020" fmla="*/ 5 h 763"/>
              <a:gd name="connsiteX16-11021" fmla="*/ 90 w 226"/>
              <a:gd name="connsiteY16-11022" fmla="*/ 5 h 763"/>
              <a:gd name="connsiteX17-11023" fmla="*/ 100 w 226"/>
              <a:gd name="connsiteY17-11024" fmla="*/ 0 h 763"/>
              <a:gd name="connsiteX18-11025" fmla="*/ 111 w 226"/>
              <a:gd name="connsiteY18-11026" fmla="*/ 5 h 763"/>
              <a:gd name="connsiteX19-11027" fmla="*/ 116 w 226"/>
              <a:gd name="connsiteY19-11028" fmla="*/ 11 h 763"/>
              <a:gd name="connsiteX20-11029" fmla="*/ 126 w 226"/>
              <a:gd name="connsiteY20-11030" fmla="*/ 16 h 763"/>
              <a:gd name="connsiteX21-11031" fmla="*/ 137 w 226"/>
              <a:gd name="connsiteY21-11032" fmla="*/ 21 h 763"/>
              <a:gd name="connsiteX22-11033" fmla="*/ 147 w 226"/>
              <a:gd name="connsiteY22-11034" fmla="*/ 26 h 763"/>
              <a:gd name="connsiteX23-11035" fmla="*/ 158 w 226"/>
              <a:gd name="connsiteY23-11036" fmla="*/ 32 h 763"/>
              <a:gd name="connsiteX24-11037" fmla="*/ 174 w 226"/>
              <a:gd name="connsiteY24-11038" fmla="*/ 42 h 763"/>
              <a:gd name="connsiteX25-11039" fmla="*/ 184 w 226"/>
              <a:gd name="connsiteY25-11040" fmla="*/ 53 h 763"/>
              <a:gd name="connsiteX26-11041" fmla="*/ 195 w 226"/>
              <a:gd name="connsiteY26-11042" fmla="*/ 58 h 763"/>
              <a:gd name="connsiteX27-11043" fmla="*/ 205 w 226"/>
              <a:gd name="connsiteY27-11044" fmla="*/ 68 h 763"/>
              <a:gd name="connsiteX28-11045" fmla="*/ 216 w 226"/>
              <a:gd name="connsiteY28-11046" fmla="*/ 74 h 763"/>
              <a:gd name="connsiteX29-11047" fmla="*/ 221 w 226"/>
              <a:gd name="connsiteY29-11048" fmla="*/ 79 h 763"/>
              <a:gd name="connsiteX30-11049" fmla="*/ 226 w 226"/>
              <a:gd name="connsiteY30-11050" fmla="*/ 84 h 763"/>
              <a:gd name="connsiteX31-11051" fmla="*/ 226 w 226"/>
              <a:gd name="connsiteY31-11052" fmla="*/ 89 h 763"/>
              <a:gd name="connsiteX32-11053" fmla="*/ 226 w 226"/>
              <a:gd name="connsiteY32-11054" fmla="*/ 95 h 763"/>
              <a:gd name="connsiteX33-11055" fmla="*/ 226 w 226"/>
              <a:gd name="connsiteY33-11056" fmla="*/ 100 h 763"/>
              <a:gd name="connsiteX34-11057" fmla="*/ 226 w 226"/>
              <a:gd name="connsiteY34-11058" fmla="*/ 105 h 763"/>
              <a:gd name="connsiteX35-11059" fmla="*/ 221 w 226"/>
              <a:gd name="connsiteY35-11060" fmla="*/ 110 h 763"/>
              <a:gd name="connsiteX36-11061" fmla="*/ 211 w 226"/>
              <a:gd name="connsiteY36-11062" fmla="*/ 116 h 763"/>
              <a:gd name="connsiteX37-11063" fmla="*/ 211 w 226"/>
              <a:gd name="connsiteY37-11064" fmla="*/ 121 h 763"/>
              <a:gd name="connsiteX38-11065" fmla="*/ 211 w 226"/>
              <a:gd name="connsiteY38-11066" fmla="*/ 121 h 763"/>
              <a:gd name="connsiteX39-11067" fmla="*/ 205 w 226"/>
              <a:gd name="connsiteY39-11068" fmla="*/ 126 h 763"/>
              <a:gd name="connsiteX40-11069" fmla="*/ 205 w 226"/>
              <a:gd name="connsiteY40-11070" fmla="*/ 132 h 763"/>
              <a:gd name="connsiteX41-11071" fmla="*/ 200 w 226"/>
              <a:gd name="connsiteY41-11072" fmla="*/ 142 h 763"/>
              <a:gd name="connsiteX42-11073" fmla="*/ 200 w 226"/>
              <a:gd name="connsiteY42-11074" fmla="*/ 147 h 763"/>
              <a:gd name="connsiteX43-11075" fmla="*/ 200 w 226"/>
              <a:gd name="connsiteY43-11076" fmla="*/ 158 h 763"/>
              <a:gd name="connsiteX44-11077" fmla="*/ 195 w 226"/>
              <a:gd name="connsiteY44-11078" fmla="*/ 168 h 763"/>
              <a:gd name="connsiteX45-11079" fmla="*/ 195 w 226"/>
              <a:gd name="connsiteY45-11080" fmla="*/ 179 h 763"/>
              <a:gd name="connsiteX46-11081" fmla="*/ 195 w 226"/>
              <a:gd name="connsiteY46-11082" fmla="*/ 189 h 763"/>
              <a:gd name="connsiteX47-11083" fmla="*/ 190 w 226"/>
              <a:gd name="connsiteY47-11084" fmla="*/ 205 h 763"/>
              <a:gd name="connsiteX48-11085" fmla="*/ 190 w 226"/>
              <a:gd name="connsiteY48-11086" fmla="*/ 221 h 763"/>
              <a:gd name="connsiteX49-11087" fmla="*/ 190 w 226"/>
              <a:gd name="connsiteY49-11088" fmla="*/ 237 h 763"/>
              <a:gd name="connsiteX50-11089" fmla="*/ 184 w 226"/>
              <a:gd name="connsiteY50-11090" fmla="*/ 252 h 763"/>
              <a:gd name="connsiteX51-11091" fmla="*/ 184 w 226"/>
              <a:gd name="connsiteY51-11092" fmla="*/ 268 h 763"/>
              <a:gd name="connsiteX52-11093" fmla="*/ 184 w 226"/>
              <a:gd name="connsiteY52-11094" fmla="*/ 289 h 763"/>
              <a:gd name="connsiteX53-11095" fmla="*/ 179 w 226"/>
              <a:gd name="connsiteY53-11096" fmla="*/ 331 h 763"/>
              <a:gd name="connsiteX54-11097" fmla="*/ 174 w 226"/>
              <a:gd name="connsiteY54-11098" fmla="*/ 368 h 763"/>
              <a:gd name="connsiteX55-11099" fmla="*/ 174 w 226"/>
              <a:gd name="connsiteY55-11100" fmla="*/ 400 h 763"/>
              <a:gd name="connsiteX56-11101" fmla="*/ 169 w 226"/>
              <a:gd name="connsiteY56-11102" fmla="*/ 431 h 763"/>
              <a:gd name="connsiteX57-11103" fmla="*/ 163 w 226"/>
              <a:gd name="connsiteY57-11104" fmla="*/ 463 h 763"/>
              <a:gd name="connsiteX58-11105" fmla="*/ 163 w 226"/>
              <a:gd name="connsiteY58-11106" fmla="*/ 489 h 763"/>
              <a:gd name="connsiteX59-11107" fmla="*/ 158 w 226"/>
              <a:gd name="connsiteY59-11108" fmla="*/ 510 h 763"/>
              <a:gd name="connsiteX60-11109" fmla="*/ 153 w 226"/>
              <a:gd name="connsiteY60-11110" fmla="*/ 531 h 763"/>
              <a:gd name="connsiteX61-11111" fmla="*/ 147 w 226"/>
              <a:gd name="connsiteY61-11112" fmla="*/ 568 h 763"/>
              <a:gd name="connsiteX62-11113" fmla="*/ 137 w 226"/>
              <a:gd name="connsiteY62-11114" fmla="*/ 605 h 763"/>
              <a:gd name="connsiteX63-11115" fmla="*/ 132 w 226"/>
              <a:gd name="connsiteY63-11116" fmla="*/ 636 h 763"/>
              <a:gd name="connsiteX64-11117" fmla="*/ 121 w 226"/>
              <a:gd name="connsiteY64-11118" fmla="*/ 663 h 763"/>
              <a:gd name="connsiteX65-11119" fmla="*/ 116 w 226"/>
              <a:gd name="connsiteY65-11120" fmla="*/ 689 h 763"/>
              <a:gd name="connsiteX66-11121" fmla="*/ 111 w 226"/>
              <a:gd name="connsiteY66-11122" fmla="*/ 700 h 763"/>
              <a:gd name="connsiteX67-11123" fmla="*/ 105 w 226"/>
              <a:gd name="connsiteY67-11124" fmla="*/ 710 h 763"/>
              <a:gd name="connsiteX68-11125" fmla="*/ 105 w 226"/>
              <a:gd name="connsiteY68-11126" fmla="*/ 721 h 763"/>
              <a:gd name="connsiteX69-11127" fmla="*/ 100 w 226"/>
              <a:gd name="connsiteY69-11128" fmla="*/ 726 h 763"/>
              <a:gd name="connsiteX70-11129" fmla="*/ 95 w 226"/>
              <a:gd name="connsiteY70-11130" fmla="*/ 736 h 763"/>
              <a:gd name="connsiteX71-11131" fmla="*/ 95 w 226"/>
              <a:gd name="connsiteY71-11132" fmla="*/ 742 h 763"/>
              <a:gd name="connsiteX72-11133" fmla="*/ 84 w 226"/>
              <a:gd name="connsiteY72-11134" fmla="*/ 747 h 763"/>
              <a:gd name="connsiteX73-11135" fmla="*/ 79 w 226"/>
              <a:gd name="connsiteY73-11136" fmla="*/ 757 h 763"/>
              <a:gd name="connsiteX74-11137" fmla="*/ 74 w 226"/>
              <a:gd name="connsiteY74-11138" fmla="*/ 757 h 763"/>
              <a:gd name="connsiteX75-11139" fmla="*/ 68 w 226"/>
              <a:gd name="connsiteY75-11140" fmla="*/ 763 h 763"/>
              <a:gd name="connsiteX76-11141" fmla="*/ 63 w 226"/>
              <a:gd name="connsiteY76-11142" fmla="*/ 763 h 763"/>
              <a:gd name="connsiteX77-11143" fmla="*/ 63 w 226"/>
              <a:gd name="connsiteY77-11144" fmla="*/ 757 h 763"/>
              <a:gd name="connsiteX78-11145" fmla="*/ 58 w 226"/>
              <a:gd name="connsiteY78-11146" fmla="*/ 757 h 763"/>
              <a:gd name="connsiteX79-11147" fmla="*/ 58 w 226"/>
              <a:gd name="connsiteY79-11148" fmla="*/ 752 h 763"/>
              <a:gd name="connsiteX80-11149" fmla="*/ 58 w 226"/>
              <a:gd name="connsiteY80-11150" fmla="*/ 747 h 763"/>
              <a:gd name="connsiteX81-11151" fmla="*/ 53 w 226"/>
              <a:gd name="connsiteY81-11152" fmla="*/ 742 h 763"/>
              <a:gd name="connsiteX82-11153" fmla="*/ 53 w 226"/>
              <a:gd name="connsiteY82-11154" fmla="*/ 731 h 763"/>
              <a:gd name="connsiteX83-11155" fmla="*/ 53 w 226"/>
              <a:gd name="connsiteY83-11156" fmla="*/ 721 h 763"/>
              <a:gd name="connsiteX84-11157" fmla="*/ 47 w 226"/>
              <a:gd name="connsiteY84-11158" fmla="*/ 705 h 763"/>
              <a:gd name="connsiteX85-11159" fmla="*/ 42 w 226"/>
              <a:gd name="connsiteY85-11160" fmla="*/ 684 h 763"/>
              <a:gd name="connsiteX86-11161" fmla="*/ 37 w 226"/>
              <a:gd name="connsiteY86-11162" fmla="*/ 668 h 763"/>
              <a:gd name="connsiteX87-11163" fmla="*/ 32 w 226"/>
              <a:gd name="connsiteY87-11164" fmla="*/ 652 h 763"/>
              <a:gd name="connsiteX88-11165" fmla="*/ 26 w 226"/>
              <a:gd name="connsiteY88-11166" fmla="*/ 636 h 763"/>
              <a:gd name="connsiteX89-11167" fmla="*/ 16 w 226"/>
              <a:gd name="connsiteY89-11168" fmla="*/ 626 h 763"/>
              <a:gd name="connsiteX90-11169" fmla="*/ 5 w 226"/>
              <a:gd name="connsiteY90-11170" fmla="*/ 615 h 763"/>
              <a:gd name="connsiteX91-11171" fmla="*/ 0 w 226"/>
              <a:gd name="connsiteY91-11172" fmla="*/ 605 h 763"/>
              <a:gd name="connsiteX92-11173" fmla="*/ 11 w 226"/>
              <a:gd name="connsiteY92-11174" fmla="*/ 610 h 763"/>
              <a:gd name="connsiteX93-11175" fmla="*/ 26 w 226"/>
              <a:gd name="connsiteY93-11176" fmla="*/ 610 h 763"/>
              <a:gd name="connsiteX94-11177" fmla="*/ 37 w 226"/>
              <a:gd name="connsiteY94-11178" fmla="*/ 610 h 763"/>
              <a:gd name="connsiteX95-11179" fmla="*/ 47 w 226"/>
              <a:gd name="connsiteY95-11180" fmla="*/ 610 h 763"/>
              <a:gd name="connsiteX96-11181" fmla="*/ 58 w 226"/>
              <a:gd name="connsiteY96-11182" fmla="*/ 605 h 763"/>
              <a:gd name="connsiteX97-11183" fmla="*/ 63 w 226"/>
              <a:gd name="connsiteY97-11184" fmla="*/ 605 h 763"/>
              <a:gd name="connsiteX98-11185" fmla="*/ 68 w 226"/>
              <a:gd name="connsiteY98-11186" fmla="*/ 600 h 763"/>
              <a:gd name="connsiteX99-11187" fmla="*/ 68 w 226"/>
              <a:gd name="connsiteY99-11188" fmla="*/ 600 h 763"/>
              <a:gd name="connsiteX100-11189" fmla="*/ 74 w 226"/>
              <a:gd name="connsiteY100-11190" fmla="*/ 594 h 763"/>
              <a:gd name="connsiteX101-11191" fmla="*/ 74 w 226"/>
              <a:gd name="connsiteY101-11192" fmla="*/ 584 h 763"/>
              <a:gd name="connsiteX102-11193" fmla="*/ 79 w 226"/>
              <a:gd name="connsiteY102-11194" fmla="*/ 573 h 763"/>
              <a:gd name="connsiteX103-11195" fmla="*/ 79 w 226"/>
              <a:gd name="connsiteY103-11196" fmla="*/ 558 h 763"/>
              <a:gd name="connsiteX104-11197" fmla="*/ 84 w 226"/>
              <a:gd name="connsiteY104-11198" fmla="*/ 537 h 763"/>
              <a:gd name="connsiteX105-11199" fmla="*/ 90 w 226"/>
              <a:gd name="connsiteY105-11200" fmla="*/ 516 h 763"/>
              <a:gd name="connsiteX106-11201" fmla="*/ 90 w 226"/>
              <a:gd name="connsiteY106-11202" fmla="*/ 489 h 763"/>
              <a:gd name="connsiteX107-11203" fmla="*/ 95 w 226"/>
              <a:gd name="connsiteY107-11204" fmla="*/ 458 h 763"/>
              <a:gd name="connsiteX108-11205" fmla="*/ 105 w 226"/>
              <a:gd name="connsiteY108-11206" fmla="*/ 395 h 763"/>
              <a:gd name="connsiteX109-11207" fmla="*/ 111 w 226"/>
              <a:gd name="connsiteY109-11208" fmla="*/ 337 h 763"/>
              <a:gd name="connsiteX110-11209" fmla="*/ 116 w 226"/>
              <a:gd name="connsiteY110-11210" fmla="*/ 274 h 763"/>
              <a:gd name="connsiteX111-11211" fmla="*/ 116 w 226"/>
              <a:gd name="connsiteY111-11212" fmla="*/ 221 h 763"/>
              <a:gd name="connsiteX112-11213" fmla="*/ 116 w 226"/>
              <a:gd name="connsiteY112-11214" fmla="*/ 221 h 763"/>
              <a:gd name="connsiteX0-11215" fmla="*/ 116 w 226"/>
              <a:gd name="connsiteY0-11216" fmla="*/ 221 h 763"/>
              <a:gd name="connsiteX1-11217" fmla="*/ 116 w 226"/>
              <a:gd name="connsiteY1-11218" fmla="*/ 195 h 763"/>
              <a:gd name="connsiteX2-11219" fmla="*/ 116 w 226"/>
              <a:gd name="connsiteY2-11220" fmla="*/ 168 h 763"/>
              <a:gd name="connsiteX3-11221" fmla="*/ 116 w 226"/>
              <a:gd name="connsiteY3-11222" fmla="*/ 147 h 763"/>
              <a:gd name="connsiteX4-11223" fmla="*/ 116 w 226"/>
              <a:gd name="connsiteY4-11224" fmla="*/ 132 h 763"/>
              <a:gd name="connsiteX5-11225" fmla="*/ 116 w 226"/>
              <a:gd name="connsiteY5-11226" fmla="*/ 116 h 763"/>
              <a:gd name="connsiteX6-11227" fmla="*/ 116 w 226"/>
              <a:gd name="connsiteY6-11228" fmla="*/ 105 h 763"/>
              <a:gd name="connsiteX7-11229" fmla="*/ 111 w 226"/>
              <a:gd name="connsiteY7-11230" fmla="*/ 95 h 763"/>
              <a:gd name="connsiteX8-11231" fmla="*/ 111 w 226"/>
              <a:gd name="connsiteY8-11232" fmla="*/ 89 h 763"/>
              <a:gd name="connsiteX9-11233" fmla="*/ 111 w 226"/>
              <a:gd name="connsiteY9-11234" fmla="*/ 84 h 763"/>
              <a:gd name="connsiteX10-11235" fmla="*/ 105 w 226"/>
              <a:gd name="connsiteY10-11236" fmla="*/ 84 h 763"/>
              <a:gd name="connsiteX11-11237" fmla="*/ 100 w 226"/>
              <a:gd name="connsiteY11-11238" fmla="*/ 79 h 763"/>
              <a:gd name="connsiteX12-11239" fmla="*/ 90 w 226"/>
              <a:gd name="connsiteY12-11240" fmla="*/ 79 h 763"/>
              <a:gd name="connsiteX13-11241" fmla="*/ 84 w 226"/>
              <a:gd name="connsiteY13-11242" fmla="*/ 74 h 763"/>
              <a:gd name="connsiteX14-11243" fmla="*/ 84 w 226"/>
              <a:gd name="connsiteY14-11244" fmla="*/ 5 h 763"/>
              <a:gd name="connsiteX15-11245" fmla="*/ 90 w 226"/>
              <a:gd name="connsiteY15-11246" fmla="*/ 5 h 763"/>
              <a:gd name="connsiteX16-11247" fmla="*/ 100 w 226"/>
              <a:gd name="connsiteY16-11248" fmla="*/ 0 h 763"/>
              <a:gd name="connsiteX17-11249" fmla="*/ 111 w 226"/>
              <a:gd name="connsiteY17-11250" fmla="*/ 5 h 763"/>
              <a:gd name="connsiteX18-11251" fmla="*/ 116 w 226"/>
              <a:gd name="connsiteY18-11252" fmla="*/ 11 h 763"/>
              <a:gd name="connsiteX19-11253" fmla="*/ 126 w 226"/>
              <a:gd name="connsiteY19-11254" fmla="*/ 16 h 763"/>
              <a:gd name="connsiteX20-11255" fmla="*/ 137 w 226"/>
              <a:gd name="connsiteY20-11256" fmla="*/ 21 h 763"/>
              <a:gd name="connsiteX21-11257" fmla="*/ 147 w 226"/>
              <a:gd name="connsiteY21-11258" fmla="*/ 26 h 763"/>
              <a:gd name="connsiteX22-11259" fmla="*/ 158 w 226"/>
              <a:gd name="connsiteY22-11260" fmla="*/ 32 h 763"/>
              <a:gd name="connsiteX23-11261" fmla="*/ 174 w 226"/>
              <a:gd name="connsiteY23-11262" fmla="*/ 42 h 763"/>
              <a:gd name="connsiteX24-11263" fmla="*/ 184 w 226"/>
              <a:gd name="connsiteY24-11264" fmla="*/ 53 h 763"/>
              <a:gd name="connsiteX25-11265" fmla="*/ 195 w 226"/>
              <a:gd name="connsiteY25-11266" fmla="*/ 58 h 763"/>
              <a:gd name="connsiteX26-11267" fmla="*/ 205 w 226"/>
              <a:gd name="connsiteY26-11268" fmla="*/ 68 h 763"/>
              <a:gd name="connsiteX27-11269" fmla="*/ 216 w 226"/>
              <a:gd name="connsiteY27-11270" fmla="*/ 74 h 763"/>
              <a:gd name="connsiteX28-11271" fmla="*/ 221 w 226"/>
              <a:gd name="connsiteY28-11272" fmla="*/ 79 h 763"/>
              <a:gd name="connsiteX29-11273" fmla="*/ 226 w 226"/>
              <a:gd name="connsiteY29-11274" fmla="*/ 84 h 763"/>
              <a:gd name="connsiteX30-11275" fmla="*/ 226 w 226"/>
              <a:gd name="connsiteY30-11276" fmla="*/ 89 h 763"/>
              <a:gd name="connsiteX31-11277" fmla="*/ 226 w 226"/>
              <a:gd name="connsiteY31-11278" fmla="*/ 95 h 763"/>
              <a:gd name="connsiteX32-11279" fmla="*/ 226 w 226"/>
              <a:gd name="connsiteY32-11280" fmla="*/ 100 h 763"/>
              <a:gd name="connsiteX33-11281" fmla="*/ 226 w 226"/>
              <a:gd name="connsiteY33-11282" fmla="*/ 105 h 763"/>
              <a:gd name="connsiteX34-11283" fmla="*/ 221 w 226"/>
              <a:gd name="connsiteY34-11284" fmla="*/ 110 h 763"/>
              <a:gd name="connsiteX35-11285" fmla="*/ 211 w 226"/>
              <a:gd name="connsiteY35-11286" fmla="*/ 116 h 763"/>
              <a:gd name="connsiteX36-11287" fmla="*/ 211 w 226"/>
              <a:gd name="connsiteY36-11288" fmla="*/ 121 h 763"/>
              <a:gd name="connsiteX37-11289" fmla="*/ 211 w 226"/>
              <a:gd name="connsiteY37-11290" fmla="*/ 121 h 763"/>
              <a:gd name="connsiteX38-11291" fmla="*/ 205 w 226"/>
              <a:gd name="connsiteY38-11292" fmla="*/ 126 h 763"/>
              <a:gd name="connsiteX39-11293" fmla="*/ 205 w 226"/>
              <a:gd name="connsiteY39-11294" fmla="*/ 132 h 763"/>
              <a:gd name="connsiteX40-11295" fmla="*/ 200 w 226"/>
              <a:gd name="connsiteY40-11296" fmla="*/ 142 h 763"/>
              <a:gd name="connsiteX41-11297" fmla="*/ 200 w 226"/>
              <a:gd name="connsiteY41-11298" fmla="*/ 147 h 763"/>
              <a:gd name="connsiteX42-11299" fmla="*/ 200 w 226"/>
              <a:gd name="connsiteY42-11300" fmla="*/ 158 h 763"/>
              <a:gd name="connsiteX43-11301" fmla="*/ 195 w 226"/>
              <a:gd name="connsiteY43-11302" fmla="*/ 168 h 763"/>
              <a:gd name="connsiteX44-11303" fmla="*/ 195 w 226"/>
              <a:gd name="connsiteY44-11304" fmla="*/ 179 h 763"/>
              <a:gd name="connsiteX45-11305" fmla="*/ 195 w 226"/>
              <a:gd name="connsiteY45-11306" fmla="*/ 189 h 763"/>
              <a:gd name="connsiteX46-11307" fmla="*/ 190 w 226"/>
              <a:gd name="connsiteY46-11308" fmla="*/ 205 h 763"/>
              <a:gd name="connsiteX47-11309" fmla="*/ 190 w 226"/>
              <a:gd name="connsiteY47-11310" fmla="*/ 221 h 763"/>
              <a:gd name="connsiteX48-11311" fmla="*/ 190 w 226"/>
              <a:gd name="connsiteY48-11312" fmla="*/ 237 h 763"/>
              <a:gd name="connsiteX49-11313" fmla="*/ 184 w 226"/>
              <a:gd name="connsiteY49-11314" fmla="*/ 252 h 763"/>
              <a:gd name="connsiteX50-11315" fmla="*/ 184 w 226"/>
              <a:gd name="connsiteY50-11316" fmla="*/ 268 h 763"/>
              <a:gd name="connsiteX51-11317" fmla="*/ 184 w 226"/>
              <a:gd name="connsiteY51-11318" fmla="*/ 289 h 763"/>
              <a:gd name="connsiteX52-11319" fmla="*/ 179 w 226"/>
              <a:gd name="connsiteY52-11320" fmla="*/ 331 h 763"/>
              <a:gd name="connsiteX53-11321" fmla="*/ 174 w 226"/>
              <a:gd name="connsiteY53-11322" fmla="*/ 368 h 763"/>
              <a:gd name="connsiteX54-11323" fmla="*/ 174 w 226"/>
              <a:gd name="connsiteY54-11324" fmla="*/ 400 h 763"/>
              <a:gd name="connsiteX55-11325" fmla="*/ 169 w 226"/>
              <a:gd name="connsiteY55-11326" fmla="*/ 431 h 763"/>
              <a:gd name="connsiteX56-11327" fmla="*/ 163 w 226"/>
              <a:gd name="connsiteY56-11328" fmla="*/ 463 h 763"/>
              <a:gd name="connsiteX57-11329" fmla="*/ 163 w 226"/>
              <a:gd name="connsiteY57-11330" fmla="*/ 489 h 763"/>
              <a:gd name="connsiteX58-11331" fmla="*/ 158 w 226"/>
              <a:gd name="connsiteY58-11332" fmla="*/ 510 h 763"/>
              <a:gd name="connsiteX59-11333" fmla="*/ 153 w 226"/>
              <a:gd name="connsiteY59-11334" fmla="*/ 531 h 763"/>
              <a:gd name="connsiteX60-11335" fmla="*/ 147 w 226"/>
              <a:gd name="connsiteY60-11336" fmla="*/ 568 h 763"/>
              <a:gd name="connsiteX61-11337" fmla="*/ 137 w 226"/>
              <a:gd name="connsiteY61-11338" fmla="*/ 605 h 763"/>
              <a:gd name="connsiteX62-11339" fmla="*/ 132 w 226"/>
              <a:gd name="connsiteY62-11340" fmla="*/ 636 h 763"/>
              <a:gd name="connsiteX63-11341" fmla="*/ 121 w 226"/>
              <a:gd name="connsiteY63-11342" fmla="*/ 663 h 763"/>
              <a:gd name="connsiteX64-11343" fmla="*/ 116 w 226"/>
              <a:gd name="connsiteY64-11344" fmla="*/ 689 h 763"/>
              <a:gd name="connsiteX65-11345" fmla="*/ 111 w 226"/>
              <a:gd name="connsiteY65-11346" fmla="*/ 700 h 763"/>
              <a:gd name="connsiteX66-11347" fmla="*/ 105 w 226"/>
              <a:gd name="connsiteY66-11348" fmla="*/ 710 h 763"/>
              <a:gd name="connsiteX67-11349" fmla="*/ 105 w 226"/>
              <a:gd name="connsiteY67-11350" fmla="*/ 721 h 763"/>
              <a:gd name="connsiteX68-11351" fmla="*/ 100 w 226"/>
              <a:gd name="connsiteY68-11352" fmla="*/ 726 h 763"/>
              <a:gd name="connsiteX69-11353" fmla="*/ 95 w 226"/>
              <a:gd name="connsiteY69-11354" fmla="*/ 736 h 763"/>
              <a:gd name="connsiteX70-11355" fmla="*/ 95 w 226"/>
              <a:gd name="connsiteY70-11356" fmla="*/ 742 h 763"/>
              <a:gd name="connsiteX71-11357" fmla="*/ 84 w 226"/>
              <a:gd name="connsiteY71-11358" fmla="*/ 747 h 763"/>
              <a:gd name="connsiteX72-11359" fmla="*/ 79 w 226"/>
              <a:gd name="connsiteY72-11360" fmla="*/ 757 h 763"/>
              <a:gd name="connsiteX73-11361" fmla="*/ 74 w 226"/>
              <a:gd name="connsiteY73-11362" fmla="*/ 757 h 763"/>
              <a:gd name="connsiteX74-11363" fmla="*/ 68 w 226"/>
              <a:gd name="connsiteY74-11364" fmla="*/ 763 h 763"/>
              <a:gd name="connsiteX75-11365" fmla="*/ 63 w 226"/>
              <a:gd name="connsiteY75-11366" fmla="*/ 763 h 763"/>
              <a:gd name="connsiteX76-11367" fmla="*/ 63 w 226"/>
              <a:gd name="connsiteY76-11368" fmla="*/ 757 h 763"/>
              <a:gd name="connsiteX77-11369" fmla="*/ 58 w 226"/>
              <a:gd name="connsiteY77-11370" fmla="*/ 757 h 763"/>
              <a:gd name="connsiteX78-11371" fmla="*/ 58 w 226"/>
              <a:gd name="connsiteY78-11372" fmla="*/ 752 h 763"/>
              <a:gd name="connsiteX79-11373" fmla="*/ 58 w 226"/>
              <a:gd name="connsiteY79-11374" fmla="*/ 747 h 763"/>
              <a:gd name="connsiteX80-11375" fmla="*/ 53 w 226"/>
              <a:gd name="connsiteY80-11376" fmla="*/ 742 h 763"/>
              <a:gd name="connsiteX81-11377" fmla="*/ 53 w 226"/>
              <a:gd name="connsiteY81-11378" fmla="*/ 731 h 763"/>
              <a:gd name="connsiteX82-11379" fmla="*/ 53 w 226"/>
              <a:gd name="connsiteY82-11380" fmla="*/ 721 h 763"/>
              <a:gd name="connsiteX83-11381" fmla="*/ 47 w 226"/>
              <a:gd name="connsiteY83-11382" fmla="*/ 705 h 763"/>
              <a:gd name="connsiteX84-11383" fmla="*/ 42 w 226"/>
              <a:gd name="connsiteY84-11384" fmla="*/ 684 h 763"/>
              <a:gd name="connsiteX85-11385" fmla="*/ 37 w 226"/>
              <a:gd name="connsiteY85-11386" fmla="*/ 668 h 763"/>
              <a:gd name="connsiteX86-11387" fmla="*/ 32 w 226"/>
              <a:gd name="connsiteY86-11388" fmla="*/ 652 h 763"/>
              <a:gd name="connsiteX87-11389" fmla="*/ 26 w 226"/>
              <a:gd name="connsiteY87-11390" fmla="*/ 636 h 763"/>
              <a:gd name="connsiteX88-11391" fmla="*/ 16 w 226"/>
              <a:gd name="connsiteY88-11392" fmla="*/ 626 h 763"/>
              <a:gd name="connsiteX89-11393" fmla="*/ 5 w 226"/>
              <a:gd name="connsiteY89-11394" fmla="*/ 615 h 763"/>
              <a:gd name="connsiteX90-11395" fmla="*/ 0 w 226"/>
              <a:gd name="connsiteY90-11396" fmla="*/ 605 h 763"/>
              <a:gd name="connsiteX91-11397" fmla="*/ 11 w 226"/>
              <a:gd name="connsiteY91-11398" fmla="*/ 610 h 763"/>
              <a:gd name="connsiteX92-11399" fmla="*/ 26 w 226"/>
              <a:gd name="connsiteY92-11400" fmla="*/ 610 h 763"/>
              <a:gd name="connsiteX93-11401" fmla="*/ 37 w 226"/>
              <a:gd name="connsiteY93-11402" fmla="*/ 610 h 763"/>
              <a:gd name="connsiteX94-11403" fmla="*/ 47 w 226"/>
              <a:gd name="connsiteY94-11404" fmla="*/ 610 h 763"/>
              <a:gd name="connsiteX95-11405" fmla="*/ 58 w 226"/>
              <a:gd name="connsiteY95-11406" fmla="*/ 605 h 763"/>
              <a:gd name="connsiteX96-11407" fmla="*/ 63 w 226"/>
              <a:gd name="connsiteY96-11408" fmla="*/ 605 h 763"/>
              <a:gd name="connsiteX97-11409" fmla="*/ 68 w 226"/>
              <a:gd name="connsiteY97-11410" fmla="*/ 600 h 763"/>
              <a:gd name="connsiteX98-11411" fmla="*/ 68 w 226"/>
              <a:gd name="connsiteY98-11412" fmla="*/ 600 h 763"/>
              <a:gd name="connsiteX99-11413" fmla="*/ 74 w 226"/>
              <a:gd name="connsiteY99-11414" fmla="*/ 594 h 763"/>
              <a:gd name="connsiteX100-11415" fmla="*/ 74 w 226"/>
              <a:gd name="connsiteY100-11416" fmla="*/ 584 h 763"/>
              <a:gd name="connsiteX101-11417" fmla="*/ 79 w 226"/>
              <a:gd name="connsiteY101-11418" fmla="*/ 573 h 763"/>
              <a:gd name="connsiteX102-11419" fmla="*/ 79 w 226"/>
              <a:gd name="connsiteY102-11420" fmla="*/ 558 h 763"/>
              <a:gd name="connsiteX103-11421" fmla="*/ 84 w 226"/>
              <a:gd name="connsiteY103-11422" fmla="*/ 537 h 763"/>
              <a:gd name="connsiteX104-11423" fmla="*/ 90 w 226"/>
              <a:gd name="connsiteY104-11424" fmla="*/ 516 h 763"/>
              <a:gd name="connsiteX105-11425" fmla="*/ 90 w 226"/>
              <a:gd name="connsiteY105-11426" fmla="*/ 489 h 763"/>
              <a:gd name="connsiteX106-11427" fmla="*/ 95 w 226"/>
              <a:gd name="connsiteY106-11428" fmla="*/ 458 h 763"/>
              <a:gd name="connsiteX107-11429" fmla="*/ 105 w 226"/>
              <a:gd name="connsiteY107-11430" fmla="*/ 395 h 763"/>
              <a:gd name="connsiteX108-11431" fmla="*/ 111 w 226"/>
              <a:gd name="connsiteY108-11432" fmla="*/ 337 h 763"/>
              <a:gd name="connsiteX109-11433" fmla="*/ 116 w 226"/>
              <a:gd name="connsiteY109-11434" fmla="*/ 274 h 763"/>
              <a:gd name="connsiteX110-11435" fmla="*/ 116 w 226"/>
              <a:gd name="connsiteY110-11436" fmla="*/ 221 h 763"/>
              <a:gd name="connsiteX111-11437" fmla="*/ 116 w 226"/>
              <a:gd name="connsiteY111-11438" fmla="*/ 221 h 763"/>
              <a:gd name="connsiteX0-11439" fmla="*/ 116 w 226"/>
              <a:gd name="connsiteY0-11440" fmla="*/ 221 h 763"/>
              <a:gd name="connsiteX1-11441" fmla="*/ 116 w 226"/>
              <a:gd name="connsiteY1-11442" fmla="*/ 195 h 763"/>
              <a:gd name="connsiteX2-11443" fmla="*/ 116 w 226"/>
              <a:gd name="connsiteY2-11444" fmla="*/ 168 h 763"/>
              <a:gd name="connsiteX3-11445" fmla="*/ 116 w 226"/>
              <a:gd name="connsiteY3-11446" fmla="*/ 147 h 763"/>
              <a:gd name="connsiteX4-11447" fmla="*/ 116 w 226"/>
              <a:gd name="connsiteY4-11448" fmla="*/ 132 h 763"/>
              <a:gd name="connsiteX5-11449" fmla="*/ 116 w 226"/>
              <a:gd name="connsiteY5-11450" fmla="*/ 116 h 763"/>
              <a:gd name="connsiteX6-11451" fmla="*/ 116 w 226"/>
              <a:gd name="connsiteY6-11452" fmla="*/ 105 h 763"/>
              <a:gd name="connsiteX7-11453" fmla="*/ 111 w 226"/>
              <a:gd name="connsiteY7-11454" fmla="*/ 95 h 763"/>
              <a:gd name="connsiteX8-11455" fmla="*/ 111 w 226"/>
              <a:gd name="connsiteY8-11456" fmla="*/ 89 h 763"/>
              <a:gd name="connsiteX9-11457" fmla="*/ 111 w 226"/>
              <a:gd name="connsiteY9-11458" fmla="*/ 84 h 763"/>
              <a:gd name="connsiteX10-11459" fmla="*/ 105 w 226"/>
              <a:gd name="connsiteY10-11460" fmla="*/ 84 h 763"/>
              <a:gd name="connsiteX11-11461" fmla="*/ 100 w 226"/>
              <a:gd name="connsiteY11-11462" fmla="*/ 79 h 763"/>
              <a:gd name="connsiteX12-11463" fmla="*/ 90 w 226"/>
              <a:gd name="connsiteY12-11464" fmla="*/ 79 h 763"/>
              <a:gd name="connsiteX13-11465" fmla="*/ 84 w 226"/>
              <a:gd name="connsiteY13-11466" fmla="*/ 74 h 763"/>
              <a:gd name="connsiteX14-11467" fmla="*/ 84 w 226"/>
              <a:gd name="connsiteY14-11468" fmla="*/ 5 h 763"/>
              <a:gd name="connsiteX15-11469" fmla="*/ 100 w 226"/>
              <a:gd name="connsiteY15-11470" fmla="*/ 0 h 763"/>
              <a:gd name="connsiteX16-11471" fmla="*/ 111 w 226"/>
              <a:gd name="connsiteY16-11472" fmla="*/ 5 h 763"/>
              <a:gd name="connsiteX17-11473" fmla="*/ 116 w 226"/>
              <a:gd name="connsiteY17-11474" fmla="*/ 11 h 763"/>
              <a:gd name="connsiteX18-11475" fmla="*/ 126 w 226"/>
              <a:gd name="connsiteY18-11476" fmla="*/ 16 h 763"/>
              <a:gd name="connsiteX19-11477" fmla="*/ 137 w 226"/>
              <a:gd name="connsiteY19-11478" fmla="*/ 21 h 763"/>
              <a:gd name="connsiteX20-11479" fmla="*/ 147 w 226"/>
              <a:gd name="connsiteY20-11480" fmla="*/ 26 h 763"/>
              <a:gd name="connsiteX21-11481" fmla="*/ 158 w 226"/>
              <a:gd name="connsiteY21-11482" fmla="*/ 32 h 763"/>
              <a:gd name="connsiteX22-11483" fmla="*/ 174 w 226"/>
              <a:gd name="connsiteY22-11484" fmla="*/ 42 h 763"/>
              <a:gd name="connsiteX23-11485" fmla="*/ 184 w 226"/>
              <a:gd name="connsiteY23-11486" fmla="*/ 53 h 763"/>
              <a:gd name="connsiteX24-11487" fmla="*/ 195 w 226"/>
              <a:gd name="connsiteY24-11488" fmla="*/ 58 h 763"/>
              <a:gd name="connsiteX25-11489" fmla="*/ 205 w 226"/>
              <a:gd name="connsiteY25-11490" fmla="*/ 68 h 763"/>
              <a:gd name="connsiteX26-11491" fmla="*/ 216 w 226"/>
              <a:gd name="connsiteY26-11492" fmla="*/ 74 h 763"/>
              <a:gd name="connsiteX27-11493" fmla="*/ 221 w 226"/>
              <a:gd name="connsiteY27-11494" fmla="*/ 79 h 763"/>
              <a:gd name="connsiteX28-11495" fmla="*/ 226 w 226"/>
              <a:gd name="connsiteY28-11496" fmla="*/ 84 h 763"/>
              <a:gd name="connsiteX29-11497" fmla="*/ 226 w 226"/>
              <a:gd name="connsiteY29-11498" fmla="*/ 89 h 763"/>
              <a:gd name="connsiteX30-11499" fmla="*/ 226 w 226"/>
              <a:gd name="connsiteY30-11500" fmla="*/ 95 h 763"/>
              <a:gd name="connsiteX31-11501" fmla="*/ 226 w 226"/>
              <a:gd name="connsiteY31-11502" fmla="*/ 100 h 763"/>
              <a:gd name="connsiteX32-11503" fmla="*/ 226 w 226"/>
              <a:gd name="connsiteY32-11504" fmla="*/ 105 h 763"/>
              <a:gd name="connsiteX33-11505" fmla="*/ 221 w 226"/>
              <a:gd name="connsiteY33-11506" fmla="*/ 110 h 763"/>
              <a:gd name="connsiteX34-11507" fmla="*/ 211 w 226"/>
              <a:gd name="connsiteY34-11508" fmla="*/ 116 h 763"/>
              <a:gd name="connsiteX35-11509" fmla="*/ 211 w 226"/>
              <a:gd name="connsiteY35-11510" fmla="*/ 121 h 763"/>
              <a:gd name="connsiteX36-11511" fmla="*/ 211 w 226"/>
              <a:gd name="connsiteY36-11512" fmla="*/ 121 h 763"/>
              <a:gd name="connsiteX37-11513" fmla="*/ 205 w 226"/>
              <a:gd name="connsiteY37-11514" fmla="*/ 126 h 763"/>
              <a:gd name="connsiteX38-11515" fmla="*/ 205 w 226"/>
              <a:gd name="connsiteY38-11516" fmla="*/ 132 h 763"/>
              <a:gd name="connsiteX39-11517" fmla="*/ 200 w 226"/>
              <a:gd name="connsiteY39-11518" fmla="*/ 142 h 763"/>
              <a:gd name="connsiteX40-11519" fmla="*/ 200 w 226"/>
              <a:gd name="connsiteY40-11520" fmla="*/ 147 h 763"/>
              <a:gd name="connsiteX41-11521" fmla="*/ 200 w 226"/>
              <a:gd name="connsiteY41-11522" fmla="*/ 158 h 763"/>
              <a:gd name="connsiteX42-11523" fmla="*/ 195 w 226"/>
              <a:gd name="connsiteY42-11524" fmla="*/ 168 h 763"/>
              <a:gd name="connsiteX43-11525" fmla="*/ 195 w 226"/>
              <a:gd name="connsiteY43-11526" fmla="*/ 179 h 763"/>
              <a:gd name="connsiteX44-11527" fmla="*/ 195 w 226"/>
              <a:gd name="connsiteY44-11528" fmla="*/ 189 h 763"/>
              <a:gd name="connsiteX45-11529" fmla="*/ 190 w 226"/>
              <a:gd name="connsiteY45-11530" fmla="*/ 205 h 763"/>
              <a:gd name="connsiteX46-11531" fmla="*/ 190 w 226"/>
              <a:gd name="connsiteY46-11532" fmla="*/ 221 h 763"/>
              <a:gd name="connsiteX47-11533" fmla="*/ 190 w 226"/>
              <a:gd name="connsiteY47-11534" fmla="*/ 237 h 763"/>
              <a:gd name="connsiteX48-11535" fmla="*/ 184 w 226"/>
              <a:gd name="connsiteY48-11536" fmla="*/ 252 h 763"/>
              <a:gd name="connsiteX49-11537" fmla="*/ 184 w 226"/>
              <a:gd name="connsiteY49-11538" fmla="*/ 268 h 763"/>
              <a:gd name="connsiteX50-11539" fmla="*/ 184 w 226"/>
              <a:gd name="connsiteY50-11540" fmla="*/ 289 h 763"/>
              <a:gd name="connsiteX51-11541" fmla="*/ 179 w 226"/>
              <a:gd name="connsiteY51-11542" fmla="*/ 331 h 763"/>
              <a:gd name="connsiteX52-11543" fmla="*/ 174 w 226"/>
              <a:gd name="connsiteY52-11544" fmla="*/ 368 h 763"/>
              <a:gd name="connsiteX53-11545" fmla="*/ 174 w 226"/>
              <a:gd name="connsiteY53-11546" fmla="*/ 400 h 763"/>
              <a:gd name="connsiteX54-11547" fmla="*/ 169 w 226"/>
              <a:gd name="connsiteY54-11548" fmla="*/ 431 h 763"/>
              <a:gd name="connsiteX55-11549" fmla="*/ 163 w 226"/>
              <a:gd name="connsiteY55-11550" fmla="*/ 463 h 763"/>
              <a:gd name="connsiteX56-11551" fmla="*/ 163 w 226"/>
              <a:gd name="connsiteY56-11552" fmla="*/ 489 h 763"/>
              <a:gd name="connsiteX57-11553" fmla="*/ 158 w 226"/>
              <a:gd name="connsiteY57-11554" fmla="*/ 510 h 763"/>
              <a:gd name="connsiteX58-11555" fmla="*/ 153 w 226"/>
              <a:gd name="connsiteY58-11556" fmla="*/ 531 h 763"/>
              <a:gd name="connsiteX59-11557" fmla="*/ 147 w 226"/>
              <a:gd name="connsiteY59-11558" fmla="*/ 568 h 763"/>
              <a:gd name="connsiteX60-11559" fmla="*/ 137 w 226"/>
              <a:gd name="connsiteY60-11560" fmla="*/ 605 h 763"/>
              <a:gd name="connsiteX61-11561" fmla="*/ 132 w 226"/>
              <a:gd name="connsiteY61-11562" fmla="*/ 636 h 763"/>
              <a:gd name="connsiteX62-11563" fmla="*/ 121 w 226"/>
              <a:gd name="connsiteY62-11564" fmla="*/ 663 h 763"/>
              <a:gd name="connsiteX63-11565" fmla="*/ 116 w 226"/>
              <a:gd name="connsiteY63-11566" fmla="*/ 689 h 763"/>
              <a:gd name="connsiteX64-11567" fmla="*/ 111 w 226"/>
              <a:gd name="connsiteY64-11568" fmla="*/ 700 h 763"/>
              <a:gd name="connsiteX65-11569" fmla="*/ 105 w 226"/>
              <a:gd name="connsiteY65-11570" fmla="*/ 710 h 763"/>
              <a:gd name="connsiteX66-11571" fmla="*/ 105 w 226"/>
              <a:gd name="connsiteY66-11572" fmla="*/ 721 h 763"/>
              <a:gd name="connsiteX67-11573" fmla="*/ 100 w 226"/>
              <a:gd name="connsiteY67-11574" fmla="*/ 726 h 763"/>
              <a:gd name="connsiteX68-11575" fmla="*/ 95 w 226"/>
              <a:gd name="connsiteY68-11576" fmla="*/ 736 h 763"/>
              <a:gd name="connsiteX69-11577" fmla="*/ 95 w 226"/>
              <a:gd name="connsiteY69-11578" fmla="*/ 742 h 763"/>
              <a:gd name="connsiteX70-11579" fmla="*/ 84 w 226"/>
              <a:gd name="connsiteY70-11580" fmla="*/ 747 h 763"/>
              <a:gd name="connsiteX71-11581" fmla="*/ 79 w 226"/>
              <a:gd name="connsiteY71-11582" fmla="*/ 757 h 763"/>
              <a:gd name="connsiteX72-11583" fmla="*/ 74 w 226"/>
              <a:gd name="connsiteY72-11584" fmla="*/ 757 h 763"/>
              <a:gd name="connsiteX73-11585" fmla="*/ 68 w 226"/>
              <a:gd name="connsiteY73-11586" fmla="*/ 763 h 763"/>
              <a:gd name="connsiteX74-11587" fmla="*/ 63 w 226"/>
              <a:gd name="connsiteY74-11588" fmla="*/ 763 h 763"/>
              <a:gd name="connsiteX75-11589" fmla="*/ 63 w 226"/>
              <a:gd name="connsiteY75-11590" fmla="*/ 757 h 763"/>
              <a:gd name="connsiteX76-11591" fmla="*/ 58 w 226"/>
              <a:gd name="connsiteY76-11592" fmla="*/ 757 h 763"/>
              <a:gd name="connsiteX77-11593" fmla="*/ 58 w 226"/>
              <a:gd name="connsiteY77-11594" fmla="*/ 752 h 763"/>
              <a:gd name="connsiteX78-11595" fmla="*/ 58 w 226"/>
              <a:gd name="connsiteY78-11596" fmla="*/ 747 h 763"/>
              <a:gd name="connsiteX79-11597" fmla="*/ 53 w 226"/>
              <a:gd name="connsiteY79-11598" fmla="*/ 742 h 763"/>
              <a:gd name="connsiteX80-11599" fmla="*/ 53 w 226"/>
              <a:gd name="connsiteY80-11600" fmla="*/ 731 h 763"/>
              <a:gd name="connsiteX81-11601" fmla="*/ 53 w 226"/>
              <a:gd name="connsiteY81-11602" fmla="*/ 721 h 763"/>
              <a:gd name="connsiteX82-11603" fmla="*/ 47 w 226"/>
              <a:gd name="connsiteY82-11604" fmla="*/ 705 h 763"/>
              <a:gd name="connsiteX83-11605" fmla="*/ 42 w 226"/>
              <a:gd name="connsiteY83-11606" fmla="*/ 684 h 763"/>
              <a:gd name="connsiteX84-11607" fmla="*/ 37 w 226"/>
              <a:gd name="connsiteY84-11608" fmla="*/ 668 h 763"/>
              <a:gd name="connsiteX85-11609" fmla="*/ 32 w 226"/>
              <a:gd name="connsiteY85-11610" fmla="*/ 652 h 763"/>
              <a:gd name="connsiteX86-11611" fmla="*/ 26 w 226"/>
              <a:gd name="connsiteY86-11612" fmla="*/ 636 h 763"/>
              <a:gd name="connsiteX87-11613" fmla="*/ 16 w 226"/>
              <a:gd name="connsiteY87-11614" fmla="*/ 626 h 763"/>
              <a:gd name="connsiteX88-11615" fmla="*/ 5 w 226"/>
              <a:gd name="connsiteY88-11616" fmla="*/ 615 h 763"/>
              <a:gd name="connsiteX89-11617" fmla="*/ 0 w 226"/>
              <a:gd name="connsiteY89-11618" fmla="*/ 605 h 763"/>
              <a:gd name="connsiteX90-11619" fmla="*/ 11 w 226"/>
              <a:gd name="connsiteY90-11620" fmla="*/ 610 h 763"/>
              <a:gd name="connsiteX91-11621" fmla="*/ 26 w 226"/>
              <a:gd name="connsiteY91-11622" fmla="*/ 610 h 763"/>
              <a:gd name="connsiteX92-11623" fmla="*/ 37 w 226"/>
              <a:gd name="connsiteY92-11624" fmla="*/ 610 h 763"/>
              <a:gd name="connsiteX93-11625" fmla="*/ 47 w 226"/>
              <a:gd name="connsiteY93-11626" fmla="*/ 610 h 763"/>
              <a:gd name="connsiteX94-11627" fmla="*/ 58 w 226"/>
              <a:gd name="connsiteY94-11628" fmla="*/ 605 h 763"/>
              <a:gd name="connsiteX95-11629" fmla="*/ 63 w 226"/>
              <a:gd name="connsiteY95-11630" fmla="*/ 605 h 763"/>
              <a:gd name="connsiteX96-11631" fmla="*/ 68 w 226"/>
              <a:gd name="connsiteY96-11632" fmla="*/ 600 h 763"/>
              <a:gd name="connsiteX97-11633" fmla="*/ 68 w 226"/>
              <a:gd name="connsiteY97-11634" fmla="*/ 600 h 763"/>
              <a:gd name="connsiteX98-11635" fmla="*/ 74 w 226"/>
              <a:gd name="connsiteY98-11636" fmla="*/ 594 h 763"/>
              <a:gd name="connsiteX99-11637" fmla="*/ 74 w 226"/>
              <a:gd name="connsiteY99-11638" fmla="*/ 584 h 763"/>
              <a:gd name="connsiteX100-11639" fmla="*/ 79 w 226"/>
              <a:gd name="connsiteY100-11640" fmla="*/ 573 h 763"/>
              <a:gd name="connsiteX101-11641" fmla="*/ 79 w 226"/>
              <a:gd name="connsiteY101-11642" fmla="*/ 558 h 763"/>
              <a:gd name="connsiteX102-11643" fmla="*/ 84 w 226"/>
              <a:gd name="connsiteY102-11644" fmla="*/ 537 h 763"/>
              <a:gd name="connsiteX103-11645" fmla="*/ 90 w 226"/>
              <a:gd name="connsiteY103-11646" fmla="*/ 516 h 763"/>
              <a:gd name="connsiteX104-11647" fmla="*/ 90 w 226"/>
              <a:gd name="connsiteY104-11648" fmla="*/ 489 h 763"/>
              <a:gd name="connsiteX105-11649" fmla="*/ 95 w 226"/>
              <a:gd name="connsiteY105-11650" fmla="*/ 458 h 763"/>
              <a:gd name="connsiteX106-11651" fmla="*/ 105 w 226"/>
              <a:gd name="connsiteY106-11652" fmla="*/ 395 h 763"/>
              <a:gd name="connsiteX107-11653" fmla="*/ 111 w 226"/>
              <a:gd name="connsiteY107-11654" fmla="*/ 337 h 763"/>
              <a:gd name="connsiteX108-11655" fmla="*/ 116 w 226"/>
              <a:gd name="connsiteY108-11656" fmla="*/ 274 h 763"/>
              <a:gd name="connsiteX109-11657" fmla="*/ 116 w 226"/>
              <a:gd name="connsiteY109-11658" fmla="*/ 221 h 763"/>
              <a:gd name="connsiteX110-11659" fmla="*/ 116 w 226"/>
              <a:gd name="connsiteY110-11660" fmla="*/ 221 h 763"/>
              <a:gd name="connsiteX0-11661" fmla="*/ 116 w 226"/>
              <a:gd name="connsiteY0-11662" fmla="*/ 221 h 763"/>
              <a:gd name="connsiteX1-11663" fmla="*/ 116 w 226"/>
              <a:gd name="connsiteY1-11664" fmla="*/ 195 h 763"/>
              <a:gd name="connsiteX2-11665" fmla="*/ 116 w 226"/>
              <a:gd name="connsiteY2-11666" fmla="*/ 168 h 763"/>
              <a:gd name="connsiteX3-11667" fmla="*/ 116 w 226"/>
              <a:gd name="connsiteY3-11668" fmla="*/ 147 h 763"/>
              <a:gd name="connsiteX4-11669" fmla="*/ 116 w 226"/>
              <a:gd name="connsiteY4-11670" fmla="*/ 132 h 763"/>
              <a:gd name="connsiteX5-11671" fmla="*/ 116 w 226"/>
              <a:gd name="connsiteY5-11672" fmla="*/ 116 h 763"/>
              <a:gd name="connsiteX6-11673" fmla="*/ 116 w 226"/>
              <a:gd name="connsiteY6-11674" fmla="*/ 105 h 763"/>
              <a:gd name="connsiteX7-11675" fmla="*/ 111 w 226"/>
              <a:gd name="connsiteY7-11676" fmla="*/ 95 h 763"/>
              <a:gd name="connsiteX8-11677" fmla="*/ 111 w 226"/>
              <a:gd name="connsiteY8-11678" fmla="*/ 89 h 763"/>
              <a:gd name="connsiteX9-11679" fmla="*/ 111 w 226"/>
              <a:gd name="connsiteY9-11680" fmla="*/ 84 h 763"/>
              <a:gd name="connsiteX10-11681" fmla="*/ 105 w 226"/>
              <a:gd name="connsiteY10-11682" fmla="*/ 84 h 763"/>
              <a:gd name="connsiteX11-11683" fmla="*/ 100 w 226"/>
              <a:gd name="connsiteY11-11684" fmla="*/ 79 h 763"/>
              <a:gd name="connsiteX12-11685" fmla="*/ 90 w 226"/>
              <a:gd name="connsiteY12-11686" fmla="*/ 79 h 763"/>
              <a:gd name="connsiteX13-11687" fmla="*/ 84 w 226"/>
              <a:gd name="connsiteY13-11688" fmla="*/ 74 h 763"/>
              <a:gd name="connsiteX14-11689" fmla="*/ 100 w 226"/>
              <a:gd name="connsiteY14-11690" fmla="*/ 0 h 763"/>
              <a:gd name="connsiteX15-11691" fmla="*/ 111 w 226"/>
              <a:gd name="connsiteY15-11692" fmla="*/ 5 h 763"/>
              <a:gd name="connsiteX16-11693" fmla="*/ 116 w 226"/>
              <a:gd name="connsiteY16-11694" fmla="*/ 11 h 763"/>
              <a:gd name="connsiteX17-11695" fmla="*/ 126 w 226"/>
              <a:gd name="connsiteY17-11696" fmla="*/ 16 h 763"/>
              <a:gd name="connsiteX18-11697" fmla="*/ 137 w 226"/>
              <a:gd name="connsiteY18-11698" fmla="*/ 21 h 763"/>
              <a:gd name="connsiteX19-11699" fmla="*/ 147 w 226"/>
              <a:gd name="connsiteY19-11700" fmla="*/ 26 h 763"/>
              <a:gd name="connsiteX20-11701" fmla="*/ 158 w 226"/>
              <a:gd name="connsiteY20-11702" fmla="*/ 32 h 763"/>
              <a:gd name="connsiteX21-11703" fmla="*/ 174 w 226"/>
              <a:gd name="connsiteY21-11704" fmla="*/ 42 h 763"/>
              <a:gd name="connsiteX22-11705" fmla="*/ 184 w 226"/>
              <a:gd name="connsiteY22-11706" fmla="*/ 53 h 763"/>
              <a:gd name="connsiteX23-11707" fmla="*/ 195 w 226"/>
              <a:gd name="connsiteY23-11708" fmla="*/ 58 h 763"/>
              <a:gd name="connsiteX24-11709" fmla="*/ 205 w 226"/>
              <a:gd name="connsiteY24-11710" fmla="*/ 68 h 763"/>
              <a:gd name="connsiteX25-11711" fmla="*/ 216 w 226"/>
              <a:gd name="connsiteY25-11712" fmla="*/ 74 h 763"/>
              <a:gd name="connsiteX26-11713" fmla="*/ 221 w 226"/>
              <a:gd name="connsiteY26-11714" fmla="*/ 79 h 763"/>
              <a:gd name="connsiteX27-11715" fmla="*/ 226 w 226"/>
              <a:gd name="connsiteY27-11716" fmla="*/ 84 h 763"/>
              <a:gd name="connsiteX28-11717" fmla="*/ 226 w 226"/>
              <a:gd name="connsiteY28-11718" fmla="*/ 89 h 763"/>
              <a:gd name="connsiteX29-11719" fmla="*/ 226 w 226"/>
              <a:gd name="connsiteY29-11720" fmla="*/ 95 h 763"/>
              <a:gd name="connsiteX30-11721" fmla="*/ 226 w 226"/>
              <a:gd name="connsiteY30-11722" fmla="*/ 100 h 763"/>
              <a:gd name="connsiteX31-11723" fmla="*/ 226 w 226"/>
              <a:gd name="connsiteY31-11724" fmla="*/ 105 h 763"/>
              <a:gd name="connsiteX32-11725" fmla="*/ 221 w 226"/>
              <a:gd name="connsiteY32-11726" fmla="*/ 110 h 763"/>
              <a:gd name="connsiteX33-11727" fmla="*/ 211 w 226"/>
              <a:gd name="connsiteY33-11728" fmla="*/ 116 h 763"/>
              <a:gd name="connsiteX34-11729" fmla="*/ 211 w 226"/>
              <a:gd name="connsiteY34-11730" fmla="*/ 121 h 763"/>
              <a:gd name="connsiteX35-11731" fmla="*/ 211 w 226"/>
              <a:gd name="connsiteY35-11732" fmla="*/ 121 h 763"/>
              <a:gd name="connsiteX36-11733" fmla="*/ 205 w 226"/>
              <a:gd name="connsiteY36-11734" fmla="*/ 126 h 763"/>
              <a:gd name="connsiteX37-11735" fmla="*/ 205 w 226"/>
              <a:gd name="connsiteY37-11736" fmla="*/ 132 h 763"/>
              <a:gd name="connsiteX38-11737" fmla="*/ 200 w 226"/>
              <a:gd name="connsiteY38-11738" fmla="*/ 142 h 763"/>
              <a:gd name="connsiteX39-11739" fmla="*/ 200 w 226"/>
              <a:gd name="connsiteY39-11740" fmla="*/ 147 h 763"/>
              <a:gd name="connsiteX40-11741" fmla="*/ 200 w 226"/>
              <a:gd name="connsiteY40-11742" fmla="*/ 158 h 763"/>
              <a:gd name="connsiteX41-11743" fmla="*/ 195 w 226"/>
              <a:gd name="connsiteY41-11744" fmla="*/ 168 h 763"/>
              <a:gd name="connsiteX42-11745" fmla="*/ 195 w 226"/>
              <a:gd name="connsiteY42-11746" fmla="*/ 179 h 763"/>
              <a:gd name="connsiteX43-11747" fmla="*/ 195 w 226"/>
              <a:gd name="connsiteY43-11748" fmla="*/ 189 h 763"/>
              <a:gd name="connsiteX44-11749" fmla="*/ 190 w 226"/>
              <a:gd name="connsiteY44-11750" fmla="*/ 205 h 763"/>
              <a:gd name="connsiteX45-11751" fmla="*/ 190 w 226"/>
              <a:gd name="connsiteY45-11752" fmla="*/ 221 h 763"/>
              <a:gd name="connsiteX46-11753" fmla="*/ 190 w 226"/>
              <a:gd name="connsiteY46-11754" fmla="*/ 237 h 763"/>
              <a:gd name="connsiteX47-11755" fmla="*/ 184 w 226"/>
              <a:gd name="connsiteY47-11756" fmla="*/ 252 h 763"/>
              <a:gd name="connsiteX48-11757" fmla="*/ 184 w 226"/>
              <a:gd name="connsiteY48-11758" fmla="*/ 268 h 763"/>
              <a:gd name="connsiteX49-11759" fmla="*/ 184 w 226"/>
              <a:gd name="connsiteY49-11760" fmla="*/ 289 h 763"/>
              <a:gd name="connsiteX50-11761" fmla="*/ 179 w 226"/>
              <a:gd name="connsiteY50-11762" fmla="*/ 331 h 763"/>
              <a:gd name="connsiteX51-11763" fmla="*/ 174 w 226"/>
              <a:gd name="connsiteY51-11764" fmla="*/ 368 h 763"/>
              <a:gd name="connsiteX52-11765" fmla="*/ 174 w 226"/>
              <a:gd name="connsiteY52-11766" fmla="*/ 400 h 763"/>
              <a:gd name="connsiteX53-11767" fmla="*/ 169 w 226"/>
              <a:gd name="connsiteY53-11768" fmla="*/ 431 h 763"/>
              <a:gd name="connsiteX54-11769" fmla="*/ 163 w 226"/>
              <a:gd name="connsiteY54-11770" fmla="*/ 463 h 763"/>
              <a:gd name="connsiteX55-11771" fmla="*/ 163 w 226"/>
              <a:gd name="connsiteY55-11772" fmla="*/ 489 h 763"/>
              <a:gd name="connsiteX56-11773" fmla="*/ 158 w 226"/>
              <a:gd name="connsiteY56-11774" fmla="*/ 510 h 763"/>
              <a:gd name="connsiteX57-11775" fmla="*/ 153 w 226"/>
              <a:gd name="connsiteY57-11776" fmla="*/ 531 h 763"/>
              <a:gd name="connsiteX58-11777" fmla="*/ 147 w 226"/>
              <a:gd name="connsiteY58-11778" fmla="*/ 568 h 763"/>
              <a:gd name="connsiteX59-11779" fmla="*/ 137 w 226"/>
              <a:gd name="connsiteY59-11780" fmla="*/ 605 h 763"/>
              <a:gd name="connsiteX60-11781" fmla="*/ 132 w 226"/>
              <a:gd name="connsiteY60-11782" fmla="*/ 636 h 763"/>
              <a:gd name="connsiteX61-11783" fmla="*/ 121 w 226"/>
              <a:gd name="connsiteY61-11784" fmla="*/ 663 h 763"/>
              <a:gd name="connsiteX62-11785" fmla="*/ 116 w 226"/>
              <a:gd name="connsiteY62-11786" fmla="*/ 689 h 763"/>
              <a:gd name="connsiteX63-11787" fmla="*/ 111 w 226"/>
              <a:gd name="connsiteY63-11788" fmla="*/ 700 h 763"/>
              <a:gd name="connsiteX64-11789" fmla="*/ 105 w 226"/>
              <a:gd name="connsiteY64-11790" fmla="*/ 710 h 763"/>
              <a:gd name="connsiteX65-11791" fmla="*/ 105 w 226"/>
              <a:gd name="connsiteY65-11792" fmla="*/ 721 h 763"/>
              <a:gd name="connsiteX66-11793" fmla="*/ 100 w 226"/>
              <a:gd name="connsiteY66-11794" fmla="*/ 726 h 763"/>
              <a:gd name="connsiteX67-11795" fmla="*/ 95 w 226"/>
              <a:gd name="connsiteY67-11796" fmla="*/ 736 h 763"/>
              <a:gd name="connsiteX68-11797" fmla="*/ 95 w 226"/>
              <a:gd name="connsiteY68-11798" fmla="*/ 742 h 763"/>
              <a:gd name="connsiteX69-11799" fmla="*/ 84 w 226"/>
              <a:gd name="connsiteY69-11800" fmla="*/ 747 h 763"/>
              <a:gd name="connsiteX70-11801" fmla="*/ 79 w 226"/>
              <a:gd name="connsiteY70-11802" fmla="*/ 757 h 763"/>
              <a:gd name="connsiteX71-11803" fmla="*/ 74 w 226"/>
              <a:gd name="connsiteY71-11804" fmla="*/ 757 h 763"/>
              <a:gd name="connsiteX72-11805" fmla="*/ 68 w 226"/>
              <a:gd name="connsiteY72-11806" fmla="*/ 763 h 763"/>
              <a:gd name="connsiteX73-11807" fmla="*/ 63 w 226"/>
              <a:gd name="connsiteY73-11808" fmla="*/ 763 h 763"/>
              <a:gd name="connsiteX74-11809" fmla="*/ 63 w 226"/>
              <a:gd name="connsiteY74-11810" fmla="*/ 757 h 763"/>
              <a:gd name="connsiteX75-11811" fmla="*/ 58 w 226"/>
              <a:gd name="connsiteY75-11812" fmla="*/ 757 h 763"/>
              <a:gd name="connsiteX76-11813" fmla="*/ 58 w 226"/>
              <a:gd name="connsiteY76-11814" fmla="*/ 752 h 763"/>
              <a:gd name="connsiteX77-11815" fmla="*/ 58 w 226"/>
              <a:gd name="connsiteY77-11816" fmla="*/ 747 h 763"/>
              <a:gd name="connsiteX78-11817" fmla="*/ 53 w 226"/>
              <a:gd name="connsiteY78-11818" fmla="*/ 742 h 763"/>
              <a:gd name="connsiteX79-11819" fmla="*/ 53 w 226"/>
              <a:gd name="connsiteY79-11820" fmla="*/ 731 h 763"/>
              <a:gd name="connsiteX80-11821" fmla="*/ 53 w 226"/>
              <a:gd name="connsiteY80-11822" fmla="*/ 721 h 763"/>
              <a:gd name="connsiteX81-11823" fmla="*/ 47 w 226"/>
              <a:gd name="connsiteY81-11824" fmla="*/ 705 h 763"/>
              <a:gd name="connsiteX82-11825" fmla="*/ 42 w 226"/>
              <a:gd name="connsiteY82-11826" fmla="*/ 684 h 763"/>
              <a:gd name="connsiteX83-11827" fmla="*/ 37 w 226"/>
              <a:gd name="connsiteY83-11828" fmla="*/ 668 h 763"/>
              <a:gd name="connsiteX84-11829" fmla="*/ 32 w 226"/>
              <a:gd name="connsiteY84-11830" fmla="*/ 652 h 763"/>
              <a:gd name="connsiteX85-11831" fmla="*/ 26 w 226"/>
              <a:gd name="connsiteY85-11832" fmla="*/ 636 h 763"/>
              <a:gd name="connsiteX86-11833" fmla="*/ 16 w 226"/>
              <a:gd name="connsiteY86-11834" fmla="*/ 626 h 763"/>
              <a:gd name="connsiteX87-11835" fmla="*/ 5 w 226"/>
              <a:gd name="connsiteY87-11836" fmla="*/ 615 h 763"/>
              <a:gd name="connsiteX88-11837" fmla="*/ 0 w 226"/>
              <a:gd name="connsiteY88-11838" fmla="*/ 605 h 763"/>
              <a:gd name="connsiteX89-11839" fmla="*/ 11 w 226"/>
              <a:gd name="connsiteY89-11840" fmla="*/ 610 h 763"/>
              <a:gd name="connsiteX90-11841" fmla="*/ 26 w 226"/>
              <a:gd name="connsiteY90-11842" fmla="*/ 610 h 763"/>
              <a:gd name="connsiteX91-11843" fmla="*/ 37 w 226"/>
              <a:gd name="connsiteY91-11844" fmla="*/ 610 h 763"/>
              <a:gd name="connsiteX92-11845" fmla="*/ 47 w 226"/>
              <a:gd name="connsiteY92-11846" fmla="*/ 610 h 763"/>
              <a:gd name="connsiteX93-11847" fmla="*/ 58 w 226"/>
              <a:gd name="connsiteY93-11848" fmla="*/ 605 h 763"/>
              <a:gd name="connsiteX94-11849" fmla="*/ 63 w 226"/>
              <a:gd name="connsiteY94-11850" fmla="*/ 605 h 763"/>
              <a:gd name="connsiteX95-11851" fmla="*/ 68 w 226"/>
              <a:gd name="connsiteY95-11852" fmla="*/ 600 h 763"/>
              <a:gd name="connsiteX96-11853" fmla="*/ 68 w 226"/>
              <a:gd name="connsiteY96-11854" fmla="*/ 600 h 763"/>
              <a:gd name="connsiteX97-11855" fmla="*/ 74 w 226"/>
              <a:gd name="connsiteY97-11856" fmla="*/ 594 h 763"/>
              <a:gd name="connsiteX98-11857" fmla="*/ 74 w 226"/>
              <a:gd name="connsiteY98-11858" fmla="*/ 584 h 763"/>
              <a:gd name="connsiteX99-11859" fmla="*/ 79 w 226"/>
              <a:gd name="connsiteY99-11860" fmla="*/ 573 h 763"/>
              <a:gd name="connsiteX100-11861" fmla="*/ 79 w 226"/>
              <a:gd name="connsiteY100-11862" fmla="*/ 558 h 763"/>
              <a:gd name="connsiteX101-11863" fmla="*/ 84 w 226"/>
              <a:gd name="connsiteY101-11864" fmla="*/ 537 h 763"/>
              <a:gd name="connsiteX102-11865" fmla="*/ 90 w 226"/>
              <a:gd name="connsiteY102-11866" fmla="*/ 516 h 763"/>
              <a:gd name="connsiteX103-11867" fmla="*/ 90 w 226"/>
              <a:gd name="connsiteY103-11868" fmla="*/ 489 h 763"/>
              <a:gd name="connsiteX104-11869" fmla="*/ 95 w 226"/>
              <a:gd name="connsiteY104-11870" fmla="*/ 458 h 763"/>
              <a:gd name="connsiteX105-11871" fmla="*/ 105 w 226"/>
              <a:gd name="connsiteY105-11872" fmla="*/ 395 h 763"/>
              <a:gd name="connsiteX106-11873" fmla="*/ 111 w 226"/>
              <a:gd name="connsiteY106-11874" fmla="*/ 337 h 763"/>
              <a:gd name="connsiteX107-11875" fmla="*/ 116 w 226"/>
              <a:gd name="connsiteY107-11876" fmla="*/ 274 h 763"/>
              <a:gd name="connsiteX108-11877" fmla="*/ 116 w 226"/>
              <a:gd name="connsiteY108-11878" fmla="*/ 221 h 763"/>
              <a:gd name="connsiteX109-11879" fmla="*/ 116 w 226"/>
              <a:gd name="connsiteY109-11880" fmla="*/ 221 h 763"/>
              <a:gd name="connsiteX0-11881" fmla="*/ 116 w 226"/>
              <a:gd name="connsiteY0-11882" fmla="*/ 216 h 758"/>
              <a:gd name="connsiteX1-11883" fmla="*/ 116 w 226"/>
              <a:gd name="connsiteY1-11884" fmla="*/ 190 h 758"/>
              <a:gd name="connsiteX2-11885" fmla="*/ 116 w 226"/>
              <a:gd name="connsiteY2-11886" fmla="*/ 163 h 758"/>
              <a:gd name="connsiteX3-11887" fmla="*/ 116 w 226"/>
              <a:gd name="connsiteY3-11888" fmla="*/ 142 h 758"/>
              <a:gd name="connsiteX4-11889" fmla="*/ 116 w 226"/>
              <a:gd name="connsiteY4-11890" fmla="*/ 127 h 758"/>
              <a:gd name="connsiteX5-11891" fmla="*/ 116 w 226"/>
              <a:gd name="connsiteY5-11892" fmla="*/ 111 h 758"/>
              <a:gd name="connsiteX6-11893" fmla="*/ 116 w 226"/>
              <a:gd name="connsiteY6-11894" fmla="*/ 100 h 758"/>
              <a:gd name="connsiteX7-11895" fmla="*/ 111 w 226"/>
              <a:gd name="connsiteY7-11896" fmla="*/ 90 h 758"/>
              <a:gd name="connsiteX8-11897" fmla="*/ 111 w 226"/>
              <a:gd name="connsiteY8-11898" fmla="*/ 84 h 758"/>
              <a:gd name="connsiteX9-11899" fmla="*/ 111 w 226"/>
              <a:gd name="connsiteY9-11900" fmla="*/ 79 h 758"/>
              <a:gd name="connsiteX10-11901" fmla="*/ 105 w 226"/>
              <a:gd name="connsiteY10-11902" fmla="*/ 79 h 758"/>
              <a:gd name="connsiteX11-11903" fmla="*/ 100 w 226"/>
              <a:gd name="connsiteY11-11904" fmla="*/ 74 h 758"/>
              <a:gd name="connsiteX12-11905" fmla="*/ 90 w 226"/>
              <a:gd name="connsiteY12-11906" fmla="*/ 74 h 758"/>
              <a:gd name="connsiteX13-11907" fmla="*/ 84 w 226"/>
              <a:gd name="connsiteY13-11908" fmla="*/ 69 h 758"/>
              <a:gd name="connsiteX14-11909" fmla="*/ 111 w 226"/>
              <a:gd name="connsiteY14-11910" fmla="*/ 0 h 758"/>
              <a:gd name="connsiteX15-11911" fmla="*/ 116 w 226"/>
              <a:gd name="connsiteY15-11912" fmla="*/ 6 h 758"/>
              <a:gd name="connsiteX16-11913" fmla="*/ 126 w 226"/>
              <a:gd name="connsiteY16-11914" fmla="*/ 11 h 758"/>
              <a:gd name="connsiteX17-11915" fmla="*/ 137 w 226"/>
              <a:gd name="connsiteY17-11916" fmla="*/ 16 h 758"/>
              <a:gd name="connsiteX18-11917" fmla="*/ 147 w 226"/>
              <a:gd name="connsiteY18-11918" fmla="*/ 21 h 758"/>
              <a:gd name="connsiteX19-11919" fmla="*/ 158 w 226"/>
              <a:gd name="connsiteY19-11920" fmla="*/ 27 h 758"/>
              <a:gd name="connsiteX20-11921" fmla="*/ 174 w 226"/>
              <a:gd name="connsiteY20-11922" fmla="*/ 37 h 758"/>
              <a:gd name="connsiteX21-11923" fmla="*/ 184 w 226"/>
              <a:gd name="connsiteY21-11924" fmla="*/ 48 h 758"/>
              <a:gd name="connsiteX22-11925" fmla="*/ 195 w 226"/>
              <a:gd name="connsiteY22-11926" fmla="*/ 53 h 758"/>
              <a:gd name="connsiteX23-11927" fmla="*/ 205 w 226"/>
              <a:gd name="connsiteY23-11928" fmla="*/ 63 h 758"/>
              <a:gd name="connsiteX24-11929" fmla="*/ 216 w 226"/>
              <a:gd name="connsiteY24-11930" fmla="*/ 69 h 758"/>
              <a:gd name="connsiteX25-11931" fmla="*/ 221 w 226"/>
              <a:gd name="connsiteY25-11932" fmla="*/ 74 h 758"/>
              <a:gd name="connsiteX26-11933" fmla="*/ 226 w 226"/>
              <a:gd name="connsiteY26-11934" fmla="*/ 79 h 758"/>
              <a:gd name="connsiteX27-11935" fmla="*/ 226 w 226"/>
              <a:gd name="connsiteY27-11936" fmla="*/ 84 h 758"/>
              <a:gd name="connsiteX28-11937" fmla="*/ 226 w 226"/>
              <a:gd name="connsiteY28-11938" fmla="*/ 90 h 758"/>
              <a:gd name="connsiteX29-11939" fmla="*/ 226 w 226"/>
              <a:gd name="connsiteY29-11940" fmla="*/ 95 h 758"/>
              <a:gd name="connsiteX30-11941" fmla="*/ 226 w 226"/>
              <a:gd name="connsiteY30-11942" fmla="*/ 100 h 758"/>
              <a:gd name="connsiteX31-11943" fmla="*/ 221 w 226"/>
              <a:gd name="connsiteY31-11944" fmla="*/ 105 h 758"/>
              <a:gd name="connsiteX32-11945" fmla="*/ 211 w 226"/>
              <a:gd name="connsiteY32-11946" fmla="*/ 111 h 758"/>
              <a:gd name="connsiteX33-11947" fmla="*/ 211 w 226"/>
              <a:gd name="connsiteY33-11948" fmla="*/ 116 h 758"/>
              <a:gd name="connsiteX34-11949" fmla="*/ 211 w 226"/>
              <a:gd name="connsiteY34-11950" fmla="*/ 116 h 758"/>
              <a:gd name="connsiteX35-11951" fmla="*/ 205 w 226"/>
              <a:gd name="connsiteY35-11952" fmla="*/ 121 h 758"/>
              <a:gd name="connsiteX36-11953" fmla="*/ 205 w 226"/>
              <a:gd name="connsiteY36-11954" fmla="*/ 127 h 758"/>
              <a:gd name="connsiteX37-11955" fmla="*/ 200 w 226"/>
              <a:gd name="connsiteY37-11956" fmla="*/ 137 h 758"/>
              <a:gd name="connsiteX38-11957" fmla="*/ 200 w 226"/>
              <a:gd name="connsiteY38-11958" fmla="*/ 142 h 758"/>
              <a:gd name="connsiteX39-11959" fmla="*/ 200 w 226"/>
              <a:gd name="connsiteY39-11960" fmla="*/ 153 h 758"/>
              <a:gd name="connsiteX40-11961" fmla="*/ 195 w 226"/>
              <a:gd name="connsiteY40-11962" fmla="*/ 163 h 758"/>
              <a:gd name="connsiteX41-11963" fmla="*/ 195 w 226"/>
              <a:gd name="connsiteY41-11964" fmla="*/ 174 h 758"/>
              <a:gd name="connsiteX42-11965" fmla="*/ 195 w 226"/>
              <a:gd name="connsiteY42-11966" fmla="*/ 184 h 758"/>
              <a:gd name="connsiteX43-11967" fmla="*/ 190 w 226"/>
              <a:gd name="connsiteY43-11968" fmla="*/ 200 h 758"/>
              <a:gd name="connsiteX44-11969" fmla="*/ 190 w 226"/>
              <a:gd name="connsiteY44-11970" fmla="*/ 216 h 758"/>
              <a:gd name="connsiteX45-11971" fmla="*/ 190 w 226"/>
              <a:gd name="connsiteY45-11972" fmla="*/ 232 h 758"/>
              <a:gd name="connsiteX46-11973" fmla="*/ 184 w 226"/>
              <a:gd name="connsiteY46-11974" fmla="*/ 247 h 758"/>
              <a:gd name="connsiteX47-11975" fmla="*/ 184 w 226"/>
              <a:gd name="connsiteY47-11976" fmla="*/ 263 h 758"/>
              <a:gd name="connsiteX48-11977" fmla="*/ 184 w 226"/>
              <a:gd name="connsiteY48-11978" fmla="*/ 284 h 758"/>
              <a:gd name="connsiteX49-11979" fmla="*/ 179 w 226"/>
              <a:gd name="connsiteY49-11980" fmla="*/ 326 h 758"/>
              <a:gd name="connsiteX50-11981" fmla="*/ 174 w 226"/>
              <a:gd name="connsiteY50-11982" fmla="*/ 363 h 758"/>
              <a:gd name="connsiteX51-11983" fmla="*/ 174 w 226"/>
              <a:gd name="connsiteY51-11984" fmla="*/ 395 h 758"/>
              <a:gd name="connsiteX52-11985" fmla="*/ 169 w 226"/>
              <a:gd name="connsiteY52-11986" fmla="*/ 426 h 758"/>
              <a:gd name="connsiteX53-11987" fmla="*/ 163 w 226"/>
              <a:gd name="connsiteY53-11988" fmla="*/ 458 h 758"/>
              <a:gd name="connsiteX54-11989" fmla="*/ 163 w 226"/>
              <a:gd name="connsiteY54-11990" fmla="*/ 484 h 758"/>
              <a:gd name="connsiteX55-11991" fmla="*/ 158 w 226"/>
              <a:gd name="connsiteY55-11992" fmla="*/ 505 h 758"/>
              <a:gd name="connsiteX56-11993" fmla="*/ 153 w 226"/>
              <a:gd name="connsiteY56-11994" fmla="*/ 526 h 758"/>
              <a:gd name="connsiteX57-11995" fmla="*/ 147 w 226"/>
              <a:gd name="connsiteY57-11996" fmla="*/ 563 h 758"/>
              <a:gd name="connsiteX58-11997" fmla="*/ 137 w 226"/>
              <a:gd name="connsiteY58-11998" fmla="*/ 600 h 758"/>
              <a:gd name="connsiteX59-11999" fmla="*/ 132 w 226"/>
              <a:gd name="connsiteY59-12000" fmla="*/ 631 h 758"/>
              <a:gd name="connsiteX60-12001" fmla="*/ 121 w 226"/>
              <a:gd name="connsiteY60-12002" fmla="*/ 658 h 758"/>
              <a:gd name="connsiteX61-12003" fmla="*/ 116 w 226"/>
              <a:gd name="connsiteY61-12004" fmla="*/ 684 h 758"/>
              <a:gd name="connsiteX62-12005" fmla="*/ 111 w 226"/>
              <a:gd name="connsiteY62-12006" fmla="*/ 695 h 758"/>
              <a:gd name="connsiteX63-12007" fmla="*/ 105 w 226"/>
              <a:gd name="connsiteY63-12008" fmla="*/ 705 h 758"/>
              <a:gd name="connsiteX64-12009" fmla="*/ 105 w 226"/>
              <a:gd name="connsiteY64-12010" fmla="*/ 716 h 758"/>
              <a:gd name="connsiteX65-12011" fmla="*/ 100 w 226"/>
              <a:gd name="connsiteY65-12012" fmla="*/ 721 h 758"/>
              <a:gd name="connsiteX66-12013" fmla="*/ 95 w 226"/>
              <a:gd name="connsiteY66-12014" fmla="*/ 731 h 758"/>
              <a:gd name="connsiteX67-12015" fmla="*/ 95 w 226"/>
              <a:gd name="connsiteY67-12016" fmla="*/ 737 h 758"/>
              <a:gd name="connsiteX68-12017" fmla="*/ 84 w 226"/>
              <a:gd name="connsiteY68-12018" fmla="*/ 742 h 758"/>
              <a:gd name="connsiteX69-12019" fmla="*/ 79 w 226"/>
              <a:gd name="connsiteY69-12020" fmla="*/ 752 h 758"/>
              <a:gd name="connsiteX70-12021" fmla="*/ 74 w 226"/>
              <a:gd name="connsiteY70-12022" fmla="*/ 752 h 758"/>
              <a:gd name="connsiteX71-12023" fmla="*/ 68 w 226"/>
              <a:gd name="connsiteY71-12024" fmla="*/ 758 h 758"/>
              <a:gd name="connsiteX72-12025" fmla="*/ 63 w 226"/>
              <a:gd name="connsiteY72-12026" fmla="*/ 758 h 758"/>
              <a:gd name="connsiteX73-12027" fmla="*/ 63 w 226"/>
              <a:gd name="connsiteY73-12028" fmla="*/ 752 h 758"/>
              <a:gd name="connsiteX74-12029" fmla="*/ 58 w 226"/>
              <a:gd name="connsiteY74-12030" fmla="*/ 752 h 758"/>
              <a:gd name="connsiteX75-12031" fmla="*/ 58 w 226"/>
              <a:gd name="connsiteY75-12032" fmla="*/ 747 h 758"/>
              <a:gd name="connsiteX76-12033" fmla="*/ 58 w 226"/>
              <a:gd name="connsiteY76-12034" fmla="*/ 742 h 758"/>
              <a:gd name="connsiteX77-12035" fmla="*/ 53 w 226"/>
              <a:gd name="connsiteY77-12036" fmla="*/ 737 h 758"/>
              <a:gd name="connsiteX78-12037" fmla="*/ 53 w 226"/>
              <a:gd name="connsiteY78-12038" fmla="*/ 726 h 758"/>
              <a:gd name="connsiteX79-12039" fmla="*/ 53 w 226"/>
              <a:gd name="connsiteY79-12040" fmla="*/ 716 h 758"/>
              <a:gd name="connsiteX80-12041" fmla="*/ 47 w 226"/>
              <a:gd name="connsiteY80-12042" fmla="*/ 700 h 758"/>
              <a:gd name="connsiteX81-12043" fmla="*/ 42 w 226"/>
              <a:gd name="connsiteY81-12044" fmla="*/ 679 h 758"/>
              <a:gd name="connsiteX82-12045" fmla="*/ 37 w 226"/>
              <a:gd name="connsiteY82-12046" fmla="*/ 663 h 758"/>
              <a:gd name="connsiteX83-12047" fmla="*/ 32 w 226"/>
              <a:gd name="connsiteY83-12048" fmla="*/ 647 h 758"/>
              <a:gd name="connsiteX84-12049" fmla="*/ 26 w 226"/>
              <a:gd name="connsiteY84-12050" fmla="*/ 631 h 758"/>
              <a:gd name="connsiteX85-12051" fmla="*/ 16 w 226"/>
              <a:gd name="connsiteY85-12052" fmla="*/ 621 h 758"/>
              <a:gd name="connsiteX86-12053" fmla="*/ 5 w 226"/>
              <a:gd name="connsiteY86-12054" fmla="*/ 610 h 758"/>
              <a:gd name="connsiteX87-12055" fmla="*/ 0 w 226"/>
              <a:gd name="connsiteY87-12056" fmla="*/ 600 h 758"/>
              <a:gd name="connsiteX88-12057" fmla="*/ 11 w 226"/>
              <a:gd name="connsiteY88-12058" fmla="*/ 605 h 758"/>
              <a:gd name="connsiteX89-12059" fmla="*/ 26 w 226"/>
              <a:gd name="connsiteY89-12060" fmla="*/ 605 h 758"/>
              <a:gd name="connsiteX90-12061" fmla="*/ 37 w 226"/>
              <a:gd name="connsiteY90-12062" fmla="*/ 605 h 758"/>
              <a:gd name="connsiteX91-12063" fmla="*/ 47 w 226"/>
              <a:gd name="connsiteY91-12064" fmla="*/ 605 h 758"/>
              <a:gd name="connsiteX92-12065" fmla="*/ 58 w 226"/>
              <a:gd name="connsiteY92-12066" fmla="*/ 600 h 758"/>
              <a:gd name="connsiteX93-12067" fmla="*/ 63 w 226"/>
              <a:gd name="connsiteY93-12068" fmla="*/ 600 h 758"/>
              <a:gd name="connsiteX94-12069" fmla="*/ 68 w 226"/>
              <a:gd name="connsiteY94-12070" fmla="*/ 595 h 758"/>
              <a:gd name="connsiteX95-12071" fmla="*/ 68 w 226"/>
              <a:gd name="connsiteY95-12072" fmla="*/ 595 h 758"/>
              <a:gd name="connsiteX96-12073" fmla="*/ 74 w 226"/>
              <a:gd name="connsiteY96-12074" fmla="*/ 589 h 758"/>
              <a:gd name="connsiteX97-12075" fmla="*/ 74 w 226"/>
              <a:gd name="connsiteY97-12076" fmla="*/ 579 h 758"/>
              <a:gd name="connsiteX98-12077" fmla="*/ 79 w 226"/>
              <a:gd name="connsiteY98-12078" fmla="*/ 568 h 758"/>
              <a:gd name="connsiteX99-12079" fmla="*/ 79 w 226"/>
              <a:gd name="connsiteY99-12080" fmla="*/ 553 h 758"/>
              <a:gd name="connsiteX100-12081" fmla="*/ 84 w 226"/>
              <a:gd name="connsiteY100-12082" fmla="*/ 532 h 758"/>
              <a:gd name="connsiteX101-12083" fmla="*/ 90 w 226"/>
              <a:gd name="connsiteY101-12084" fmla="*/ 511 h 758"/>
              <a:gd name="connsiteX102-12085" fmla="*/ 90 w 226"/>
              <a:gd name="connsiteY102-12086" fmla="*/ 484 h 758"/>
              <a:gd name="connsiteX103-12087" fmla="*/ 95 w 226"/>
              <a:gd name="connsiteY103-12088" fmla="*/ 453 h 758"/>
              <a:gd name="connsiteX104-12089" fmla="*/ 105 w 226"/>
              <a:gd name="connsiteY104-12090" fmla="*/ 390 h 758"/>
              <a:gd name="connsiteX105-12091" fmla="*/ 111 w 226"/>
              <a:gd name="connsiteY105-12092" fmla="*/ 332 h 758"/>
              <a:gd name="connsiteX106-12093" fmla="*/ 116 w 226"/>
              <a:gd name="connsiteY106-12094" fmla="*/ 269 h 758"/>
              <a:gd name="connsiteX107-12095" fmla="*/ 116 w 226"/>
              <a:gd name="connsiteY107-12096" fmla="*/ 216 h 758"/>
              <a:gd name="connsiteX108-12097" fmla="*/ 116 w 226"/>
              <a:gd name="connsiteY108-12098" fmla="*/ 216 h 758"/>
              <a:gd name="connsiteX0-12099" fmla="*/ 116 w 226"/>
              <a:gd name="connsiteY0-12100" fmla="*/ 210 h 752"/>
              <a:gd name="connsiteX1-12101" fmla="*/ 116 w 226"/>
              <a:gd name="connsiteY1-12102" fmla="*/ 184 h 752"/>
              <a:gd name="connsiteX2-12103" fmla="*/ 116 w 226"/>
              <a:gd name="connsiteY2-12104" fmla="*/ 157 h 752"/>
              <a:gd name="connsiteX3-12105" fmla="*/ 116 w 226"/>
              <a:gd name="connsiteY3-12106" fmla="*/ 136 h 752"/>
              <a:gd name="connsiteX4-12107" fmla="*/ 116 w 226"/>
              <a:gd name="connsiteY4-12108" fmla="*/ 121 h 752"/>
              <a:gd name="connsiteX5-12109" fmla="*/ 116 w 226"/>
              <a:gd name="connsiteY5-12110" fmla="*/ 105 h 752"/>
              <a:gd name="connsiteX6-12111" fmla="*/ 116 w 226"/>
              <a:gd name="connsiteY6-12112" fmla="*/ 94 h 752"/>
              <a:gd name="connsiteX7-12113" fmla="*/ 111 w 226"/>
              <a:gd name="connsiteY7-12114" fmla="*/ 84 h 752"/>
              <a:gd name="connsiteX8-12115" fmla="*/ 111 w 226"/>
              <a:gd name="connsiteY8-12116" fmla="*/ 78 h 752"/>
              <a:gd name="connsiteX9-12117" fmla="*/ 111 w 226"/>
              <a:gd name="connsiteY9-12118" fmla="*/ 73 h 752"/>
              <a:gd name="connsiteX10-12119" fmla="*/ 105 w 226"/>
              <a:gd name="connsiteY10-12120" fmla="*/ 73 h 752"/>
              <a:gd name="connsiteX11-12121" fmla="*/ 100 w 226"/>
              <a:gd name="connsiteY11-12122" fmla="*/ 68 h 752"/>
              <a:gd name="connsiteX12-12123" fmla="*/ 90 w 226"/>
              <a:gd name="connsiteY12-12124" fmla="*/ 68 h 752"/>
              <a:gd name="connsiteX13-12125" fmla="*/ 84 w 226"/>
              <a:gd name="connsiteY13-12126" fmla="*/ 63 h 752"/>
              <a:gd name="connsiteX14-12127" fmla="*/ 116 w 226"/>
              <a:gd name="connsiteY14-12128" fmla="*/ 0 h 752"/>
              <a:gd name="connsiteX15-12129" fmla="*/ 126 w 226"/>
              <a:gd name="connsiteY15-12130" fmla="*/ 5 h 752"/>
              <a:gd name="connsiteX16-12131" fmla="*/ 137 w 226"/>
              <a:gd name="connsiteY16-12132" fmla="*/ 10 h 752"/>
              <a:gd name="connsiteX17-12133" fmla="*/ 147 w 226"/>
              <a:gd name="connsiteY17-12134" fmla="*/ 15 h 752"/>
              <a:gd name="connsiteX18-12135" fmla="*/ 158 w 226"/>
              <a:gd name="connsiteY18-12136" fmla="*/ 21 h 752"/>
              <a:gd name="connsiteX19-12137" fmla="*/ 174 w 226"/>
              <a:gd name="connsiteY19-12138" fmla="*/ 31 h 752"/>
              <a:gd name="connsiteX20-12139" fmla="*/ 184 w 226"/>
              <a:gd name="connsiteY20-12140" fmla="*/ 42 h 752"/>
              <a:gd name="connsiteX21-12141" fmla="*/ 195 w 226"/>
              <a:gd name="connsiteY21-12142" fmla="*/ 47 h 752"/>
              <a:gd name="connsiteX22-12143" fmla="*/ 205 w 226"/>
              <a:gd name="connsiteY22-12144" fmla="*/ 57 h 752"/>
              <a:gd name="connsiteX23-12145" fmla="*/ 216 w 226"/>
              <a:gd name="connsiteY23-12146" fmla="*/ 63 h 752"/>
              <a:gd name="connsiteX24-12147" fmla="*/ 221 w 226"/>
              <a:gd name="connsiteY24-12148" fmla="*/ 68 h 752"/>
              <a:gd name="connsiteX25-12149" fmla="*/ 226 w 226"/>
              <a:gd name="connsiteY25-12150" fmla="*/ 73 h 752"/>
              <a:gd name="connsiteX26-12151" fmla="*/ 226 w 226"/>
              <a:gd name="connsiteY26-12152" fmla="*/ 78 h 752"/>
              <a:gd name="connsiteX27-12153" fmla="*/ 226 w 226"/>
              <a:gd name="connsiteY27-12154" fmla="*/ 84 h 752"/>
              <a:gd name="connsiteX28-12155" fmla="*/ 226 w 226"/>
              <a:gd name="connsiteY28-12156" fmla="*/ 89 h 752"/>
              <a:gd name="connsiteX29-12157" fmla="*/ 226 w 226"/>
              <a:gd name="connsiteY29-12158" fmla="*/ 94 h 752"/>
              <a:gd name="connsiteX30-12159" fmla="*/ 221 w 226"/>
              <a:gd name="connsiteY30-12160" fmla="*/ 99 h 752"/>
              <a:gd name="connsiteX31-12161" fmla="*/ 211 w 226"/>
              <a:gd name="connsiteY31-12162" fmla="*/ 105 h 752"/>
              <a:gd name="connsiteX32-12163" fmla="*/ 211 w 226"/>
              <a:gd name="connsiteY32-12164" fmla="*/ 110 h 752"/>
              <a:gd name="connsiteX33-12165" fmla="*/ 211 w 226"/>
              <a:gd name="connsiteY33-12166" fmla="*/ 110 h 752"/>
              <a:gd name="connsiteX34-12167" fmla="*/ 205 w 226"/>
              <a:gd name="connsiteY34-12168" fmla="*/ 115 h 752"/>
              <a:gd name="connsiteX35-12169" fmla="*/ 205 w 226"/>
              <a:gd name="connsiteY35-12170" fmla="*/ 121 h 752"/>
              <a:gd name="connsiteX36-12171" fmla="*/ 200 w 226"/>
              <a:gd name="connsiteY36-12172" fmla="*/ 131 h 752"/>
              <a:gd name="connsiteX37-12173" fmla="*/ 200 w 226"/>
              <a:gd name="connsiteY37-12174" fmla="*/ 136 h 752"/>
              <a:gd name="connsiteX38-12175" fmla="*/ 200 w 226"/>
              <a:gd name="connsiteY38-12176" fmla="*/ 147 h 752"/>
              <a:gd name="connsiteX39-12177" fmla="*/ 195 w 226"/>
              <a:gd name="connsiteY39-12178" fmla="*/ 157 h 752"/>
              <a:gd name="connsiteX40-12179" fmla="*/ 195 w 226"/>
              <a:gd name="connsiteY40-12180" fmla="*/ 168 h 752"/>
              <a:gd name="connsiteX41-12181" fmla="*/ 195 w 226"/>
              <a:gd name="connsiteY41-12182" fmla="*/ 178 h 752"/>
              <a:gd name="connsiteX42-12183" fmla="*/ 190 w 226"/>
              <a:gd name="connsiteY42-12184" fmla="*/ 194 h 752"/>
              <a:gd name="connsiteX43-12185" fmla="*/ 190 w 226"/>
              <a:gd name="connsiteY43-12186" fmla="*/ 210 h 752"/>
              <a:gd name="connsiteX44-12187" fmla="*/ 190 w 226"/>
              <a:gd name="connsiteY44-12188" fmla="*/ 226 h 752"/>
              <a:gd name="connsiteX45-12189" fmla="*/ 184 w 226"/>
              <a:gd name="connsiteY45-12190" fmla="*/ 241 h 752"/>
              <a:gd name="connsiteX46-12191" fmla="*/ 184 w 226"/>
              <a:gd name="connsiteY46-12192" fmla="*/ 257 h 752"/>
              <a:gd name="connsiteX47-12193" fmla="*/ 184 w 226"/>
              <a:gd name="connsiteY47-12194" fmla="*/ 278 h 752"/>
              <a:gd name="connsiteX48-12195" fmla="*/ 179 w 226"/>
              <a:gd name="connsiteY48-12196" fmla="*/ 320 h 752"/>
              <a:gd name="connsiteX49-12197" fmla="*/ 174 w 226"/>
              <a:gd name="connsiteY49-12198" fmla="*/ 357 h 752"/>
              <a:gd name="connsiteX50-12199" fmla="*/ 174 w 226"/>
              <a:gd name="connsiteY50-12200" fmla="*/ 389 h 752"/>
              <a:gd name="connsiteX51-12201" fmla="*/ 169 w 226"/>
              <a:gd name="connsiteY51-12202" fmla="*/ 420 h 752"/>
              <a:gd name="connsiteX52-12203" fmla="*/ 163 w 226"/>
              <a:gd name="connsiteY52-12204" fmla="*/ 452 h 752"/>
              <a:gd name="connsiteX53-12205" fmla="*/ 163 w 226"/>
              <a:gd name="connsiteY53-12206" fmla="*/ 478 h 752"/>
              <a:gd name="connsiteX54-12207" fmla="*/ 158 w 226"/>
              <a:gd name="connsiteY54-12208" fmla="*/ 499 h 752"/>
              <a:gd name="connsiteX55-12209" fmla="*/ 153 w 226"/>
              <a:gd name="connsiteY55-12210" fmla="*/ 520 h 752"/>
              <a:gd name="connsiteX56-12211" fmla="*/ 147 w 226"/>
              <a:gd name="connsiteY56-12212" fmla="*/ 557 h 752"/>
              <a:gd name="connsiteX57-12213" fmla="*/ 137 w 226"/>
              <a:gd name="connsiteY57-12214" fmla="*/ 594 h 752"/>
              <a:gd name="connsiteX58-12215" fmla="*/ 132 w 226"/>
              <a:gd name="connsiteY58-12216" fmla="*/ 625 h 752"/>
              <a:gd name="connsiteX59-12217" fmla="*/ 121 w 226"/>
              <a:gd name="connsiteY59-12218" fmla="*/ 652 h 752"/>
              <a:gd name="connsiteX60-12219" fmla="*/ 116 w 226"/>
              <a:gd name="connsiteY60-12220" fmla="*/ 678 h 752"/>
              <a:gd name="connsiteX61-12221" fmla="*/ 111 w 226"/>
              <a:gd name="connsiteY61-12222" fmla="*/ 689 h 752"/>
              <a:gd name="connsiteX62-12223" fmla="*/ 105 w 226"/>
              <a:gd name="connsiteY62-12224" fmla="*/ 699 h 752"/>
              <a:gd name="connsiteX63-12225" fmla="*/ 105 w 226"/>
              <a:gd name="connsiteY63-12226" fmla="*/ 710 h 752"/>
              <a:gd name="connsiteX64-12227" fmla="*/ 100 w 226"/>
              <a:gd name="connsiteY64-12228" fmla="*/ 715 h 752"/>
              <a:gd name="connsiteX65-12229" fmla="*/ 95 w 226"/>
              <a:gd name="connsiteY65-12230" fmla="*/ 725 h 752"/>
              <a:gd name="connsiteX66-12231" fmla="*/ 95 w 226"/>
              <a:gd name="connsiteY66-12232" fmla="*/ 731 h 752"/>
              <a:gd name="connsiteX67-12233" fmla="*/ 84 w 226"/>
              <a:gd name="connsiteY67-12234" fmla="*/ 736 h 752"/>
              <a:gd name="connsiteX68-12235" fmla="*/ 79 w 226"/>
              <a:gd name="connsiteY68-12236" fmla="*/ 746 h 752"/>
              <a:gd name="connsiteX69-12237" fmla="*/ 74 w 226"/>
              <a:gd name="connsiteY69-12238" fmla="*/ 746 h 752"/>
              <a:gd name="connsiteX70-12239" fmla="*/ 68 w 226"/>
              <a:gd name="connsiteY70-12240" fmla="*/ 752 h 752"/>
              <a:gd name="connsiteX71-12241" fmla="*/ 63 w 226"/>
              <a:gd name="connsiteY71-12242" fmla="*/ 752 h 752"/>
              <a:gd name="connsiteX72-12243" fmla="*/ 63 w 226"/>
              <a:gd name="connsiteY72-12244" fmla="*/ 746 h 752"/>
              <a:gd name="connsiteX73-12245" fmla="*/ 58 w 226"/>
              <a:gd name="connsiteY73-12246" fmla="*/ 746 h 752"/>
              <a:gd name="connsiteX74-12247" fmla="*/ 58 w 226"/>
              <a:gd name="connsiteY74-12248" fmla="*/ 741 h 752"/>
              <a:gd name="connsiteX75-12249" fmla="*/ 58 w 226"/>
              <a:gd name="connsiteY75-12250" fmla="*/ 736 h 752"/>
              <a:gd name="connsiteX76-12251" fmla="*/ 53 w 226"/>
              <a:gd name="connsiteY76-12252" fmla="*/ 731 h 752"/>
              <a:gd name="connsiteX77-12253" fmla="*/ 53 w 226"/>
              <a:gd name="connsiteY77-12254" fmla="*/ 720 h 752"/>
              <a:gd name="connsiteX78-12255" fmla="*/ 53 w 226"/>
              <a:gd name="connsiteY78-12256" fmla="*/ 710 h 752"/>
              <a:gd name="connsiteX79-12257" fmla="*/ 47 w 226"/>
              <a:gd name="connsiteY79-12258" fmla="*/ 694 h 752"/>
              <a:gd name="connsiteX80-12259" fmla="*/ 42 w 226"/>
              <a:gd name="connsiteY80-12260" fmla="*/ 673 h 752"/>
              <a:gd name="connsiteX81-12261" fmla="*/ 37 w 226"/>
              <a:gd name="connsiteY81-12262" fmla="*/ 657 h 752"/>
              <a:gd name="connsiteX82-12263" fmla="*/ 32 w 226"/>
              <a:gd name="connsiteY82-12264" fmla="*/ 641 h 752"/>
              <a:gd name="connsiteX83-12265" fmla="*/ 26 w 226"/>
              <a:gd name="connsiteY83-12266" fmla="*/ 625 h 752"/>
              <a:gd name="connsiteX84-12267" fmla="*/ 16 w 226"/>
              <a:gd name="connsiteY84-12268" fmla="*/ 615 h 752"/>
              <a:gd name="connsiteX85-12269" fmla="*/ 5 w 226"/>
              <a:gd name="connsiteY85-12270" fmla="*/ 604 h 752"/>
              <a:gd name="connsiteX86-12271" fmla="*/ 0 w 226"/>
              <a:gd name="connsiteY86-12272" fmla="*/ 594 h 752"/>
              <a:gd name="connsiteX87-12273" fmla="*/ 11 w 226"/>
              <a:gd name="connsiteY87-12274" fmla="*/ 599 h 752"/>
              <a:gd name="connsiteX88-12275" fmla="*/ 26 w 226"/>
              <a:gd name="connsiteY88-12276" fmla="*/ 599 h 752"/>
              <a:gd name="connsiteX89-12277" fmla="*/ 37 w 226"/>
              <a:gd name="connsiteY89-12278" fmla="*/ 599 h 752"/>
              <a:gd name="connsiteX90-12279" fmla="*/ 47 w 226"/>
              <a:gd name="connsiteY90-12280" fmla="*/ 599 h 752"/>
              <a:gd name="connsiteX91-12281" fmla="*/ 58 w 226"/>
              <a:gd name="connsiteY91-12282" fmla="*/ 594 h 752"/>
              <a:gd name="connsiteX92-12283" fmla="*/ 63 w 226"/>
              <a:gd name="connsiteY92-12284" fmla="*/ 594 h 752"/>
              <a:gd name="connsiteX93-12285" fmla="*/ 68 w 226"/>
              <a:gd name="connsiteY93-12286" fmla="*/ 589 h 752"/>
              <a:gd name="connsiteX94-12287" fmla="*/ 68 w 226"/>
              <a:gd name="connsiteY94-12288" fmla="*/ 589 h 752"/>
              <a:gd name="connsiteX95-12289" fmla="*/ 74 w 226"/>
              <a:gd name="connsiteY95-12290" fmla="*/ 583 h 752"/>
              <a:gd name="connsiteX96-12291" fmla="*/ 74 w 226"/>
              <a:gd name="connsiteY96-12292" fmla="*/ 573 h 752"/>
              <a:gd name="connsiteX97-12293" fmla="*/ 79 w 226"/>
              <a:gd name="connsiteY97-12294" fmla="*/ 562 h 752"/>
              <a:gd name="connsiteX98-12295" fmla="*/ 79 w 226"/>
              <a:gd name="connsiteY98-12296" fmla="*/ 547 h 752"/>
              <a:gd name="connsiteX99-12297" fmla="*/ 84 w 226"/>
              <a:gd name="connsiteY99-12298" fmla="*/ 526 h 752"/>
              <a:gd name="connsiteX100-12299" fmla="*/ 90 w 226"/>
              <a:gd name="connsiteY100-12300" fmla="*/ 505 h 752"/>
              <a:gd name="connsiteX101-12301" fmla="*/ 90 w 226"/>
              <a:gd name="connsiteY101-12302" fmla="*/ 478 h 752"/>
              <a:gd name="connsiteX102-12303" fmla="*/ 95 w 226"/>
              <a:gd name="connsiteY102-12304" fmla="*/ 447 h 752"/>
              <a:gd name="connsiteX103-12305" fmla="*/ 105 w 226"/>
              <a:gd name="connsiteY103-12306" fmla="*/ 384 h 752"/>
              <a:gd name="connsiteX104-12307" fmla="*/ 111 w 226"/>
              <a:gd name="connsiteY104-12308" fmla="*/ 326 h 752"/>
              <a:gd name="connsiteX105-12309" fmla="*/ 116 w 226"/>
              <a:gd name="connsiteY105-12310" fmla="*/ 263 h 752"/>
              <a:gd name="connsiteX106-12311" fmla="*/ 116 w 226"/>
              <a:gd name="connsiteY106-12312" fmla="*/ 210 h 752"/>
              <a:gd name="connsiteX107-12313" fmla="*/ 116 w 226"/>
              <a:gd name="connsiteY107-12314" fmla="*/ 210 h 752"/>
              <a:gd name="connsiteX0-12315" fmla="*/ 116 w 226"/>
              <a:gd name="connsiteY0-12316" fmla="*/ 219 h 761"/>
              <a:gd name="connsiteX1-12317" fmla="*/ 116 w 226"/>
              <a:gd name="connsiteY1-12318" fmla="*/ 193 h 761"/>
              <a:gd name="connsiteX2-12319" fmla="*/ 116 w 226"/>
              <a:gd name="connsiteY2-12320" fmla="*/ 166 h 761"/>
              <a:gd name="connsiteX3-12321" fmla="*/ 116 w 226"/>
              <a:gd name="connsiteY3-12322" fmla="*/ 145 h 761"/>
              <a:gd name="connsiteX4-12323" fmla="*/ 116 w 226"/>
              <a:gd name="connsiteY4-12324" fmla="*/ 130 h 761"/>
              <a:gd name="connsiteX5-12325" fmla="*/ 116 w 226"/>
              <a:gd name="connsiteY5-12326" fmla="*/ 114 h 761"/>
              <a:gd name="connsiteX6-12327" fmla="*/ 116 w 226"/>
              <a:gd name="connsiteY6-12328" fmla="*/ 103 h 761"/>
              <a:gd name="connsiteX7-12329" fmla="*/ 111 w 226"/>
              <a:gd name="connsiteY7-12330" fmla="*/ 93 h 761"/>
              <a:gd name="connsiteX8-12331" fmla="*/ 111 w 226"/>
              <a:gd name="connsiteY8-12332" fmla="*/ 87 h 761"/>
              <a:gd name="connsiteX9-12333" fmla="*/ 111 w 226"/>
              <a:gd name="connsiteY9-12334" fmla="*/ 82 h 761"/>
              <a:gd name="connsiteX10-12335" fmla="*/ 105 w 226"/>
              <a:gd name="connsiteY10-12336" fmla="*/ 82 h 761"/>
              <a:gd name="connsiteX11-12337" fmla="*/ 100 w 226"/>
              <a:gd name="connsiteY11-12338" fmla="*/ 77 h 761"/>
              <a:gd name="connsiteX12-12339" fmla="*/ 90 w 226"/>
              <a:gd name="connsiteY12-12340" fmla="*/ 77 h 761"/>
              <a:gd name="connsiteX13-12341" fmla="*/ 84 w 226"/>
              <a:gd name="connsiteY13-12342" fmla="*/ 72 h 761"/>
              <a:gd name="connsiteX14-12343" fmla="*/ 116 w 226"/>
              <a:gd name="connsiteY14-12344" fmla="*/ 9 h 761"/>
              <a:gd name="connsiteX15-12345" fmla="*/ 137 w 226"/>
              <a:gd name="connsiteY15-12346" fmla="*/ 19 h 761"/>
              <a:gd name="connsiteX16-12347" fmla="*/ 147 w 226"/>
              <a:gd name="connsiteY16-12348" fmla="*/ 24 h 761"/>
              <a:gd name="connsiteX17-12349" fmla="*/ 158 w 226"/>
              <a:gd name="connsiteY17-12350" fmla="*/ 30 h 761"/>
              <a:gd name="connsiteX18-12351" fmla="*/ 174 w 226"/>
              <a:gd name="connsiteY18-12352" fmla="*/ 40 h 761"/>
              <a:gd name="connsiteX19-12353" fmla="*/ 184 w 226"/>
              <a:gd name="connsiteY19-12354" fmla="*/ 51 h 761"/>
              <a:gd name="connsiteX20-12355" fmla="*/ 195 w 226"/>
              <a:gd name="connsiteY20-12356" fmla="*/ 56 h 761"/>
              <a:gd name="connsiteX21-12357" fmla="*/ 205 w 226"/>
              <a:gd name="connsiteY21-12358" fmla="*/ 66 h 761"/>
              <a:gd name="connsiteX22-12359" fmla="*/ 216 w 226"/>
              <a:gd name="connsiteY22-12360" fmla="*/ 72 h 761"/>
              <a:gd name="connsiteX23-12361" fmla="*/ 221 w 226"/>
              <a:gd name="connsiteY23-12362" fmla="*/ 77 h 761"/>
              <a:gd name="connsiteX24-12363" fmla="*/ 226 w 226"/>
              <a:gd name="connsiteY24-12364" fmla="*/ 82 h 761"/>
              <a:gd name="connsiteX25-12365" fmla="*/ 226 w 226"/>
              <a:gd name="connsiteY25-12366" fmla="*/ 87 h 761"/>
              <a:gd name="connsiteX26-12367" fmla="*/ 226 w 226"/>
              <a:gd name="connsiteY26-12368" fmla="*/ 93 h 761"/>
              <a:gd name="connsiteX27-12369" fmla="*/ 226 w 226"/>
              <a:gd name="connsiteY27-12370" fmla="*/ 98 h 761"/>
              <a:gd name="connsiteX28-12371" fmla="*/ 226 w 226"/>
              <a:gd name="connsiteY28-12372" fmla="*/ 103 h 761"/>
              <a:gd name="connsiteX29-12373" fmla="*/ 221 w 226"/>
              <a:gd name="connsiteY29-12374" fmla="*/ 108 h 761"/>
              <a:gd name="connsiteX30-12375" fmla="*/ 211 w 226"/>
              <a:gd name="connsiteY30-12376" fmla="*/ 114 h 761"/>
              <a:gd name="connsiteX31-12377" fmla="*/ 211 w 226"/>
              <a:gd name="connsiteY31-12378" fmla="*/ 119 h 761"/>
              <a:gd name="connsiteX32-12379" fmla="*/ 211 w 226"/>
              <a:gd name="connsiteY32-12380" fmla="*/ 119 h 761"/>
              <a:gd name="connsiteX33-12381" fmla="*/ 205 w 226"/>
              <a:gd name="connsiteY33-12382" fmla="*/ 124 h 761"/>
              <a:gd name="connsiteX34-12383" fmla="*/ 205 w 226"/>
              <a:gd name="connsiteY34-12384" fmla="*/ 130 h 761"/>
              <a:gd name="connsiteX35-12385" fmla="*/ 200 w 226"/>
              <a:gd name="connsiteY35-12386" fmla="*/ 140 h 761"/>
              <a:gd name="connsiteX36-12387" fmla="*/ 200 w 226"/>
              <a:gd name="connsiteY36-12388" fmla="*/ 145 h 761"/>
              <a:gd name="connsiteX37-12389" fmla="*/ 200 w 226"/>
              <a:gd name="connsiteY37-12390" fmla="*/ 156 h 761"/>
              <a:gd name="connsiteX38-12391" fmla="*/ 195 w 226"/>
              <a:gd name="connsiteY38-12392" fmla="*/ 166 h 761"/>
              <a:gd name="connsiteX39-12393" fmla="*/ 195 w 226"/>
              <a:gd name="connsiteY39-12394" fmla="*/ 177 h 761"/>
              <a:gd name="connsiteX40-12395" fmla="*/ 195 w 226"/>
              <a:gd name="connsiteY40-12396" fmla="*/ 187 h 761"/>
              <a:gd name="connsiteX41-12397" fmla="*/ 190 w 226"/>
              <a:gd name="connsiteY41-12398" fmla="*/ 203 h 761"/>
              <a:gd name="connsiteX42-12399" fmla="*/ 190 w 226"/>
              <a:gd name="connsiteY42-12400" fmla="*/ 219 h 761"/>
              <a:gd name="connsiteX43-12401" fmla="*/ 190 w 226"/>
              <a:gd name="connsiteY43-12402" fmla="*/ 235 h 761"/>
              <a:gd name="connsiteX44-12403" fmla="*/ 184 w 226"/>
              <a:gd name="connsiteY44-12404" fmla="*/ 250 h 761"/>
              <a:gd name="connsiteX45-12405" fmla="*/ 184 w 226"/>
              <a:gd name="connsiteY45-12406" fmla="*/ 266 h 761"/>
              <a:gd name="connsiteX46-12407" fmla="*/ 184 w 226"/>
              <a:gd name="connsiteY46-12408" fmla="*/ 287 h 761"/>
              <a:gd name="connsiteX47-12409" fmla="*/ 179 w 226"/>
              <a:gd name="connsiteY47-12410" fmla="*/ 329 h 761"/>
              <a:gd name="connsiteX48-12411" fmla="*/ 174 w 226"/>
              <a:gd name="connsiteY48-12412" fmla="*/ 366 h 761"/>
              <a:gd name="connsiteX49-12413" fmla="*/ 174 w 226"/>
              <a:gd name="connsiteY49-12414" fmla="*/ 398 h 761"/>
              <a:gd name="connsiteX50-12415" fmla="*/ 169 w 226"/>
              <a:gd name="connsiteY50-12416" fmla="*/ 429 h 761"/>
              <a:gd name="connsiteX51-12417" fmla="*/ 163 w 226"/>
              <a:gd name="connsiteY51-12418" fmla="*/ 461 h 761"/>
              <a:gd name="connsiteX52-12419" fmla="*/ 163 w 226"/>
              <a:gd name="connsiteY52-12420" fmla="*/ 487 h 761"/>
              <a:gd name="connsiteX53-12421" fmla="*/ 158 w 226"/>
              <a:gd name="connsiteY53-12422" fmla="*/ 508 h 761"/>
              <a:gd name="connsiteX54-12423" fmla="*/ 153 w 226"/>
              <a:gd name="connsiteY54-12424" fmla="*/ 529 h 761"/>
              <a:gd name="connsiteX55-12425" fmla="*/ 147 w 226"/>
              <a:gd name="connsiteY55-12426" fmla="*/ 566 h 761"/>
              <a:gd name="connsiteX56-12427" fmla="*/ 137 w 226"/>
              <a:gd name="connsiteY56-12428" fmla="*/ 603 h 761"/>
              <a:gd name="connsiteX57-12429" fmla="*/ 132 w 226"/>
              <a:gd name="connsiteY57-12430" fmla="*/ 634 h 761"/>
              <a:gd name="connsiteX58-12431" fmla="*/ 121 w 226"/>
              <a:gd name="connsiteY58-12432" fmla="*/ 661 h 761"/>
              <a:gd name="connsiteX59-12433" fmla="*/ 116 w 226"/>
              <a:gd name="connsiteY59-12434" fmla="*/ 687 h 761"/>
              <a:gd name="connsiteX60-12435" fmla="*/ 111 w 226"/>
              <a:gd name="connsiteY60-12436" fmla="*/ 698 h 761"/>
              <a:gd name="connsiteX61-12437" fmla="*/ 105 w 226"/>
              <a:gd name="connsiteY61-12438" fmla="*/ 708 h 761"/>
              <a:gd name="connsiteX62-12439" fmla="*/ 105 w 226"/>
              <a:gd name="connsiteY62-12440" fmla="*/ 719 h 761"/>
              <a:gd name="connsiteX63-12441" fmla="*/ 100 w 226"/>
              <a:gd name="connsiteY63-12442" fmla="*/ 724 h 761"/>
              <a:gd name="connsiteX64-12443" fmla="*/ 95 w 226"/>
              <a:gd name="connsiteY64-12444" fmla="*/ 734 h 761"/>
              <a:gd name="connsiteX65-12445" fmla="*/ 95 w 226"/>
              <a:gd name="connsiteY65-12446" fmla="*/ 740 h 761"/>
              <a:gd name="connsiteX66-12447" fmla="*/ 84 w 226"/>
              <a:gd name="connsiteY66-12448" fmla="*/ 745 h 761"/>
              <a:gd name="connsiteX67-12449" fmla="*/ 79 w 226"/>
              <a:gd name="connsiteY67-12450" fmla="*/ 755 h 761"/>
              <a:gd name="connsiteX68-12451" fmla="*/ 74 w 226"/>
              <a:gd name="connsiteY68-12452" fmla="*/ 755 h 761"/>
              <a:gd name="connsiteX69-12453" fmla="*/ 68 w 226"/>
              <a:gd name="connsiteY69-12454" fmla="*/ 761 h 761"/>
              <a:gd name="connsiteX70-12455" fmla="*/ 63 w 226"/>
              <a:gd name="connsiteY70-12456" fmla="*/ 761 h 761"/>
              <a:gd name="connsiteX71-12457" fmla="*/ 63 w 226"/>
              <a:gd name="connsiteY71-12458" fmla="*/ 755 h 761"/>
              <a:gd name="connsiteX72-12459" fmla="*/ 58 w 226"/>
              <a:gd name="connsiteY72-12460" fmla="*/ 755 h 761"/>
              <a:gd name="connsiteX73-12461" fmla="*/ 58 w 226"/>
              <a:gd name="connsiteY73-12462" fmla="*/ 750 h 761"/>
              <a:gd name="connsiteX74-12463" fmla="*/ 58 w 226"/>
              <a:gd name="connsiteY74-12464" fmla="*/ 745 h 761"/>
              <a:gd name="connsiteX75-12465" fmla="*/ 53 w 226"/>
              <a:gd name="connsiteY75-12466" fmla="*/ 740 h 761"/>
              <a:gd name="connsiteX76-12467" fmla="*/ 53 w 226"/>
              <a:gd name="connsiteY76-12468" fmla="*/ 729 h 761"/>
              <a:gd name="connsiteX77-12469" fmla="*/ 53 w 226"/>
              <a:gd name="connsiteY77-12470" fmla="*/ 719 h 761"/>
              <a:gd name="connsiteX78-12471" fmla="*/ 47 w 226"/>
              <a:gd name="connsiteY78-12472" fmla="*/ 703 h 761"/>
              <a:gd name="connsiteX79-12473" fmla="*/ 42 w 226"/>
              <a:gd name="connsiteY79-12474" fmla="*/ 682 h 761"/>
              <a:gd name="connsiteX80-12475" fmla="*/ 37 w 226"/>
              <a:gd name="connsiteY80-12476" fmla="*/ 666 h 761"/>
              <a:gd name="connsiteX81-12477" fmla="*/ 32 w 226"/>
              <a:gd name="connsiteY81-12478" fmla="*/ 650 h 761"/>
              <a:gd name="connsiteX82-12479" fmla="*/ 26 w 226"/>
              <a:gd name="connsiteY82-12480" fmla="*/ 634 h 761"/>
              <a:gd name="connsiteX83-12481" fmla="*/ 16 w 226"/>
              <a:gd name="connsiteY83-12482" fmla="*/ 624 h 761"/>
              <a:gd name="connsiteX84-12483" fmla="*/ 5 w 226"/>
              <a:gd name="connsiteY84-12484" fmla="*/ 613 h 761"/>
              <a:gd name="connsiteX85-12485" fmla="*/ 0 w 226"/>
              <a:gd name="connsiteY85-12486" fmla="*/ 603 h 761"/>
              <a:gd name="connsiteX86-12487" fmla="*/ 11 w 226"/>
              <a:gd name="connsiteY86-12488" fmla="*/ 608 h 761"/>
              <a:gd name="connsiteX87-12489" fmla="*/ 26 w 226"/>
              <a:gd name="connsiteY87-12490" fmla="*/ 608 h 761"/>
              <a:gd name="connsiteX88-12491" fmla="*/ 37 w 226"/>
              <a:gd name="connsiteY88-12492" fmla="*/ 608 h 761"/>
              <a:gd name="connsiteX89-12493" fmla="*/ 47 w 226"/>
              <a:gd name="connsiteY89-12494" fmla="*/ 608 h 761"/>
              <a:gd name="connsiteX90-12495" fmla="*/ 58 w 226"/>
              <a:gd name="connsiteY90-12496" fmla="*/ 603 h 761"/>
              <a:gd name="connsiteX91-12497" fmla="*/ 63 w 226"/>
              <a:gd name="connsiteY91-12498" fmla="*/ 603 h 761"/>
              <a:gd name="connsiteX92-12499" fmla="*/ 68 w 226"/>
              <a:gd name="connsiteY92-12500" fmla="*/ 598 h 761"/>
              <a:gd name="connsiteX93-12501" fmla="*/ 68 w 226"/>
              <a:gd name="connsiteY93-12502" fmla="*/ 598 h 761"/>
              <a:gd name="connsiteX94-12503" fmla="*/ 74 w 226"/>
              <a:gd name="connsiteY94-12504" fmla="*/ 592 h 761"/>
              <a:gd name="connsiteX95-12505" fmla="*/ 74 w 226"/>
              <a:gd name="connsiteY95-12506" fmla="*/ 582 h 761"/>
              <a:gd name="connsiteX96-12507" fmla="*/ 79 w 226"/>
              <a:gd name="connsiteY96-12508" fmla="*/ 571 h 761"/>
              <a:gd name="connsiteX97-12509" fmla="*/ 79 w 226"/>
              <a:gd name="connsiteY97-12510" fmla="*/ 556 h 761"/>
              <a:gd name="connsiteX98-12511" fmla="*/ 84 w 226"/>
              <a:gd name="connsiteY98-12512" fmla="*/ 535 h 761"/>
              <a:gd name="connsiteX99-12513" fmla="*/ 90 w 226"/>
              <a:gd name="connsiteY99-12514" fmla="*/ 514 h 761"/>
              <a:gd name="connsiteX100-12515" fmla="*/ 90 w 226"/>
              <a:gd name="connsiteY100-12516" fmla="*/ 487 h 761"/>
              <a:gd name="connsiteX101-12517" fmla="*/ 95 w 226"/>
              <a:gd name="connsiteY101-12518" fmla="*/ 456 h 761"/>
              <a:gd name="connsiteX102-12519" fmla="*/ 105 w 226"/>
              <a:gd name="connsiteY102-12520" fmla="*/ 393 h 761"/>
              <a:gd name="connsiteX103-12521" fmla="*/ 111 w 226"/>
              <a:gd name="connsiteY103-12522" fmla="*/ 335 h 761"/>
              <a:gd name="connsiteX104-12523" fmla="*/ 116 w 226"/>
              <a:gd name="connsiteY104-12524" fmla="*/ 272 h 761"/>
              <a:gd name="connsiteX105-12525" fmla="*/ 116 w 226"/>
              <a:gd name="connsiteY105-12526" fmla="*/ 219 h 761"/>
              <a:gd name="connsiteX106-12527" fmla="*/ 116 w 226"/>
              <a:gd name="connsiteY106-12528" fmla="*/ 219 h 761"/>
              <a:gd name="connsiteX0-12529" fmla="*/ 116 w 226"/>
              <a:gd name="connsiteY0-12530" fmla="*/ 200 h 742"/>
              <a:gd name="connsiteX1-12531" fmla="*/ 116 w 226"/>
              <a:gd name="connsiteY1-12532" fmla="*/ 174 h 742"/>
              <a:gd name="connsiteX2-12533" fmla="*/ 116 w 226"/>
              <a:gd name="connsiteY2-12534" fmla="*/ 147 h 742"/>
              <a:gd name="connsiteX3-12535" fmla="*/ 116 w 226"/>
              <a:gd name="connsiteY3-12536" fmla="*/ 126 h 742"/>
              <a:gd name="connsiteX4-12537" fmla="*/ 116 w 226"/>
              <a:gd name="connsiteY4-12538" fmla="*/ 111 h 742"/>
              <a:gd name="connsiteX5-12539" fmla="*/ 116 w 226"/>
              <a:gd name="connsiteY5-12540" fmla="*/ 95 h 742"/>
              <a:gd name="connsiteX6-12541" fmla="*/ 116 w 226"/>
              <a:gd name="connsiteY6-12542" fmla="*/ 84 h 742"/>
              <a:gd name="connsiteX7-12543" fmla="*/ 111 w 226"/>
              <a:gd name="connsiteY7-12544" fmla="*/ 74 h 742"/>
              <a:gd name="connsiteX8-12545" fmla="*/ 111 w 226"/>
              <a:gd name="connsiteY8-12546" fmla="*/ 68 h 742"/>
              <a:gd name="connsiteX9-12547" fmla="*/ 111 w 226"/>
              <a:gd name="connsiteY9-12548" fmla="*/ 63 h 742"/>
              <a:gd name="connsiteX10-12549" fmla="*/ 105 w 226"/>
              <a:gd name="connsiteY10-12550" fmla="*/ 63 h 742"/>
              <a:gd name="connsiteX11-12551" fmla="*/ 100 w 226"/>
              <a:gd name="connsiteY11-12552" fmla="*/ 58 h 742"/>
              <a:gd name="connsiteX12-12553" fmla="*/ 90 w 226"/>
              <a:gd name="connsiteY12-12554" fmla="*/ 58 h 742"/>
              <a:gd name="connsiteX13-12555" fmla="*/ 84 w 226"/>
              <a:gd name="connsiteY13-12556" fmla="*/ 53 h 742"/>
              <a:gd name="connsiteX14-12557" fmla="*/ 137 w 226"/>
              <a:gd name="connsiteY14-12558" fmla="*/ 0 h 742"/>
              <a:gd name="connsiteX15-12559" fmla="*/ 147 w 226"/>
              <a:gd name="connsiteY15-12560" fmla="*/ 5 h 742"/>
              <a:gd name="connsiteX16-12561" fmla="*/ 158 w 226"/>
              <a:gd name="connsiteY16-12562" fmla="*/ 11 h 742"/>
              <a:gd name="connsiteX17-12563" fmla="*/ 174 w 226"/>
              <a:gd name="connsiteY17-12564" fmla="*/ 21 h 742"/>
              <a:gd name="connsiteX18-12565" fmla="*/ 184 w 226"/>
              <a:gd name="connsiteY18-12566" fmla="*/ 32 h 742"/>
              <a:gd name="connsiteX19-12567" fmla="*/ 195 w 226"/>
              <a:gd name="connsiteY19-12568" fmla="*/ 37 h 742"/>
              <a:gd name="connsiteX20-12569" fmla="*/ 205 w 226"/>
              <a:gd name="connsiteY20-12570" fmla="*/ 47 h 742"/>
              <a:gd name="connsiteX21-12571" fmla="*/ 216 w 226"/>
              <a:gd name="connsiteY21-12572" fmla="*/ 53 h 742"/>
              <a:gd name="connsiteX22-12573" fmla="*/ 221 w 226"/>
              <a:gd name="connsiteY22-12574" fmla="*/ 58 h 742"/>
              <a:gd name="connsiteX23-12575" fmla="*/ 226 w 226"/>
              <a:gd name="connsiteY23-12576" fmla="*/ 63 h 742"/>
              <a:gd name="connsiteX24-12577" fmla="*/ 226 w 226"/>
              <a:gd name="connsiteY24-12578" fmla="*/ 68 h 742"/>
              <a:gd name="connsiteX25-12579" fmla="*/ 226 w 226"/>
              <a:gd name="connsiteY25-12580" fmla="*/ 74 h 742"/>
              <a:gd name="connsiteX26-12581" fmla="*/ 226 w 226"/>
              <a:gd name="connsiteY26-12582" fmla="*/ 79 h 742"/>
              <a:gd name="connsiteX27-12583" fmla="*/ 226 w 226"/>
              <a:gd name="connsiteY27-12584" fmla="*/ 84 h 742"/>
              <a:gd name="connsiteX28-12585" fmla="*/ 221 w 226"/>
              <a:gd name="connsiteY28-12586" fmla="*/ 89 h 742"/>
              <a:gd name="connsiteX29-12587" fmla="*/ 211 w 226"/>
              <a:gd name="connsiteY29-12588" fmla="*/ 95 h 742"/>
              <a:gd name="connsiteX30-12589" fmla="*/ 211 w 226"/>
              <a:gd name="connsiteY30-12590" fmla="*/ 100 h 742"/>
              <a:gd name="connsiteX31-12591" fmla="*/ 211 w 226"/>
              <a:gd name="connsiteY31-12592" fmla="*/ 100 h 742"/>
              <a:gd name="connsiteX32-12593" fmla="*/ 205 w 226"/>
              <a:gd name="connsiteY32-12594" fmla="*/ 105 h 742"/>
              <a:gd name="connsiteX33-12595" fmla="*/ 205 w 226"/>
              <a:gd name="connsiteY33-12596" fmla="*/ 111 h 742"/>
              <a:gd name="connsiteX34-12597" fmla="*/ 200 w 226"/>
              <a:gd name="connsiteY34-12598" fmla="*/ 121 h 742"/>
              <a:gd name="connsiteX35-12599" fmla="*/ 200 w 226"/>
              <a:gd name="connsiteY35-12600" fmla="*/ 126 h 742"/>
              <a:gd name="connsiteX36-12601" fmla="*/ 200 w 226"/>
              <a:gd name="connsiteY36-12602" fmla="*/ 137 h 742"/>
              <a:gd name="connsiteX37-12603" fmla="*/ 195 w 226"/>
              <a:gd name="connsiteY37-12604" fmla="*/ 147 h 742"/>
              <a:gd name="connsiteX38-12605" fmla="*/ 195 w 226"/>
              <a:gd name="connsiteY38-12606" fmla="*/ 158 h 742"/>
              <a:gd name="connsiteX39-12607" fmla="*/ 195 w 226"/>
              <a:gd name="connsiteY39-12608" fmla="*/ 168 h 742"/>
              <a:gd name="connsiteX40-12609" fmla="*/ 190 w 226"/>
              <a:gd name="connsiteY40-12610" fmla="*/ 184 h 742"/>
              <a:gd name="connsiteX41-12611" fmla="*/ 190 w 226"/>
              <a:gd name="connsiteY41-12612" fmla="*/ 200 h 742"/>
              <a:gd name="connsiteX42-12613" fmla="*/ 190 w 226"/>
              <a:gd name="connsiteY42-12614" fmla="*/ 216 h 742"/>
              <a:gd name="connsiteX43-12615" fmla="*/ 184 w 226"/>
              <a:gd name="connsiteY43-12616" fmla="*/ 231 h 742"/>
              <a:gd name="connsiteX44-12617" fmla="*/ 184 w 226"/>
              <a:gd name="connsiteY44-12618" fmla="*/ 247 h 742"/>
              <a:gd name="connsiteX45-12619" fmla="*/ 184 w 226"/>
              <a:gd name="connsiteY45-12620" fmla="*/ 268 h 742"/>
              <a:gd name="connsiteX46-12621" fmla="*/ 179 w 226"/>
              <a:gd name="connsiteY46-12622" fmla="*/ 310 h 742"/>
              <a:gd name="connsiteX47-12623" fmla="*/ 174 w 226"/>
              <a:gd name="connsiteY47-12624" fmla="*/ 347 h 742"/>
              <a:gd name="connsiteX48-12625" fmla="*/ 174 w 226"/>
              <a:gd name="connsiteY48-12626" fmla="*/ 379 h 742"/>
              <a:gd name="connsiteX49-12627" fmla="*/ 169 w 226"/>
              <a:gd name="connsiteY49-12628" fmla="*/ 410 h 742"/>
              <a:gd name="connsiteX50-12629" fmla="*/ 163 w 226"/>
              <a:gd name="connsiteY50-12630" fmla="*/ 442 h 742"/>
              <a:gd name="connsiteX51-12631" fmla="*/ 163 w 226"/>
              <a:gd name="connsiteY51-12632" fmla="*/ 468 h 742"/>
              <a:gd name="connsiteX52-12633" fmla="*/ 158 w 226"/>
              <a:gd name="connsiteY52-12634" fmla="*/ 489 h 742"/>
              <a:gd name="connsiteX53-12635" fmla="*/ 153 w 226"/>
              <a:gd name="connsiteY53-12636" fmla="*/ 510 h 742"/>
              <a:gd name="connsiteX54-12637" fmla="*/ 147 w 226"/>
              <a:gd name="connsiteY54-12638" fmla="*/ 547 h 742"/>
              <a:gd name="connsiteX55-12639" fmla="*/ 137 w 226"/>
              <a:gd name="connsiteY55-12640" fmla="*/ 584 h 742"/>
              <a:gd name="connsiteX56-12641" fmla="*/ 132 w 226"/>
              <a:gd name="connsiteY56-12642" fmla="*/ 615 h 742"/>
              <a:gd name="connsiteX57-12643" fmla="*/ 121 w 226"/>
              <a:gd name="connsiteY57-12644" fmla="*/ 642 h 742"/>
              <a:gd name="connsiteX58-12645" fmla="*/ 116 w 226"/>
              <a:gd name="connsiteY58-12646" fmla="*/ 668 h 742"/>
              <a:gd name="connsiteX59-12647" fmla="*/ 111 w 226"/>
              <a:gd name="connsiteY59-12648" fmla="*/ 679 h 742"/>
              <a:gd name="connsiteX60-12649" fmla="*/ 105 w 226"/>
              <a:gd name="connsiteY60-12650" fmla="*/ 689 h 742"/>
              <a:gd name="connsiteX61-12651" fmla="*/ 105 w 226"/>
              <a:gd name="connsiteY61-12652" fmla="*/ 700 h 742"/>
              <a:gd name="connsiteX62-12653" fmla="*/ 100 w 226"/>
              <a:gd name="connsiteY62-12654" fmla="*/ 705 h 742"/>
              <a:gd name="connsiteX63-12655" fmla="*/ 95 w 226"/>
              <a:gd name="connsiteY63-12656" fmla="*/ 715 h 742"/>
              <a:gd name="connsiteX64-12657" fmla="*/ 95 w 226"/>
              <a:gd name="connsiteY64-12658" fmla="*/ 721 h 742"/>
              <a:gd name="connsiteX65-12659" fmla="*/ 84 w 226"/>
              <a:gd name="connsiteY65-12660" fmla="*/ 726 h 742"/>
              <a:gd name="connsiteX66-12661" fmla="*/ 79 w 226"/>
              <a:gd name="connsiteY66-12662" fmla="*/ 736 h 742"/>
              <a:gd name="connsiteX67-12663" fmla="*/ 74 w 226"/>
              <a:gd name="connsiteY67-12664" fmla="*/ 736 h 742"/>
              <a:gd name="connsiteX68-12665" fmla="*/ 68 w 226"/>
              <a:gd name="connsiteY68-12666" fmla="*/ 742 h 742"/>
              <a:gd name="connsiteX69-12667" fmla="*/ 63 w 226"/>
              <a:gd name="connsiteY69-12668" fmla="*/ 742 h 742"/>
              <a:gd name="connsiteX70-12669" fmla="*/ 63 w 226"/>
              <a:gd name="connsiteY70-12670" fmla="*/ 736 h 742"/>
              <a:gd name="connsiteX71-12671" fmla="*/ 58 w 226"/>
              <a:gd name="connsiteY71-12672" fmla="*/ 736 h 742"/>
              <a:gd name="connsiteX72-12673" fmla="*/ 58 w 226"/>
              <a:gd name="connsiteY72-12674" fmla="*/ 731 h 742"/>
              <a:gd name="connsiteX73-12675" fmla="*/ 58 w 226"/>
              <a:gd name="connsiteY73-12676" fmla="*/ 726 h 742"/>
              <a:gd name="connsiteX74-12677" fmla="*/ 53 w 226"/>
              <a:gd name="connsiteY74-12678" fmla="*/ 721 h 742"/>
              <a:gd name="connsiteX75-12679" fmla="*/ 53 w 226"/>
              <a:gd name="connsiteY75-12680" fmla="*/ 710 h 742"/>
              <a:gd name="connsiteX76-12681" fmla="*/ 53 w 226"/>
              <a:gd name="connsiteY76-12682" fmla="*/ 700 h 742"/>
              <a:gd name="connsiteX77-12683" fmla="*/ 47 w 226"/>
              <a:gd name="connsiteY77-12684" fmla="*/ 684 h 742"/>
              <a:gd name="connsiteX78-12685" fmla="*/ 42 w 226"/>
              <a:gd name="connsiteY78-12686" fmla="*/ 663 h 742"/>
              <a:gd name="connsiteX79-12687" fmla="*/ 37 w 226"/>
              <a:gd name="connsiteY79-12688" fmla="*/ 647 h 742"/>
              <a:gd name="connsiteX80-12689" fmla="*/ 32 w 226"/>
              <a:gd name="connsiteY80-12690" fmla="*/ 631 h 742"/>
              <a:gd name="connsiteX81-12691" fmla="*/ 26 w 226"/>
              <a:gd name="connsiteY81-12692" fmla="*/ 615 h 742"/>
              <a:gd name="connsiteX82-12693" fmla="*/ 16 w 226"/>
              <a:gd name="connsiteY82-12694" fmla="*/ 605 h 742"/>
              <a:gd name="connsiteX83-12695" fmla="*/ 5 w 226"/>
              <a:gd name="connsiteY83-12696" fmla="*/ 594 h 742"/>
              <a:gd name="connsiteX84-12697" fmla="*/ 0 w 226"/>
              <a:gd name="connsiteY84-12698" fmla="*/ 584 h 742"/>
              <a:gd name="connsiteX85-12699" fmla="*/ 11 w 226"/>
              <a:gd name="connsiteY85-12700" fmla="*/ 589 h 742"/>
              <a:gd name="connsiteX86-12701" fmla="*/ 26 w 226"/>
              <a:gd name="connsiteY86-12702" fmla="*/ 589 h 742"/>
              <a:gd name="connsiteX87-12703" fmla="*/ 37 w 226"/>
              <a:gd name="connsiteY87-12704" fmla="*/ 589 h 742"/>
              <a:gd name="connsiteX88-12705" fmla="*/ 47 w 226"/>
              <a:gd name="connsiteY88-12706" fmla="*/ 589 h 742"/>
              <a:gd name="connsiteX89-12707" fmla="*/ 58 w 226"/>
              <a:gd name="connsiteY89-12708" fmla="*/ 584 h 742"/>
              <a:gd name="connsiteX90-12709" fmla="*/ 63 w 226"/>
              <a:gd name="connsiteY90-12710" fmla="*/ 584 h 742"/>
              <a:gd name="connsiteX91-12711" fmla="*/ 68 w 226"/>
              <a:gd name="connsiteY91-12712" fmla="*/ 579 h 742"/>
              <a:gd name="connsiteX92-12713" fmla="*/ 68 w 226"/>
              <a:gd name="connsiteY92-12714" fmla="*/ 579 h 742"/>
              <a:gd name="connsiteX93-12715" fmla="*/ 74 w 226"/>
              <a:gd name="connsiteY93-12716" fmla="*/ 573 h 742"/>
              <a:gd name="connsiteX94-12717" fmla="*/ 74 w 226"/>
              <a:gd name="connsiteY94-12718" fmla="*/ 563 h 742"/>
              <a:gd name="connsiteX95-12719" fmla="*/ 79 w 226"/>
              <a:gd name="connsiteY95-12720" fmla="*/ 552 h 742"/>
              <a:gd name="connsiteX96-12721" fmla="*/ 79 w 226"/>
              <a:gd name="connsiteY96-12722" fmla="*/ 537 h 742"/>
              <a:gd name="connsiteX97-12723" fmla="*/ 84 w 226"/>
              <a:gd name="connsiteY97-12724" fmla="*/ 516 h 742"/>
              <a:gd name="connsiteX98-12725" fmla="*/ 90 w 226"/>
              <a:gd name="connsiteY98-12726" fmla="*/ 495 h 742"/>
              <a:gd name="connsiteX99-12727" fmla="*/ 90 w 226"/>
              <a:gd name="connsiteY99-12728" fmla="*/ 468 h 742"/>
              <a:gd name="connsiteX100-12729" fmla="*/ 95 w 226"/>
              <a:gd name="connsiteY100-12730" fmla="*/ 437 h 742"/>
              <a:gd name="connsiteX101-12731" fmla="*/ 105 w 226"/>
              <a:gd name="connsiteY101-12732" fmla="*/ 374 h 742"/>
              <a:gd name="connsiteX102-12733" fmla="*/ 111 w 226"/>
              <a:gd name="connsiteY102-12734" fmla="*/ 316 h 742"/>
              <a:gd name="connsiteX103-12735" fmla="*/ 116 w 226"/>
              <a:gd name="connsiteY103-12736" fmla="*/ 253 h 742"/>
              <a:gd name="connsiteX104-12737" fmla="*/ 116 w 226"/>
              <a:gd name="connsiteY104-12738" fmla="*/ 200 h 742"/>
              <a:gd name="connsiteX105-12739" fmla="*/ 116 w 226"/>
              <a:gd name="connsiteY105-12740" fmla="*/ 200 h 742"/>
              <a:gd name="connsiteX0-12741" fmla="*/ 116 w 226"/>
              <a:gd name="connsiteY0-12742" fmla="*/ 207 h 749"/>
              <a:gd name="connsiteX1-12743" fmla="*/ 116 w 226"/>
              <a:gd name="connsiteY1-12744" fmla="*/ 181 h 749"/>
              <a:gd name="connsiteX2-12745" fmla="*/ 116 w 226"/>
              <a:gd name="connsiteY2-12746" fmla="*/ 154 h 749"/>
              <a:gd name="connsiteX3-12747" fmla="*/ 116 w 226"/>
              <a:gd name="connsiteY3-12748" fmla="*/ 133 h 749"/>
              <a:gd name="connsiteX4-12749" fmla="*/ 116 w 226"/>
              <a:gd name="connsiteY4-12750" fmla="*/ 118 h 749"/>
              <a:gd name="connsiteX5-12751" fmla="*/ 116 w 226"/>
              <a:gd name="connsiteY5-12752" fmla="*/ 102 h 749"/>
              <a:gd name="connsiteX6-12753" fmla="*/ 116 w 226"/>
              <a:gd name="connsiteY6-12754" fmla="*/ 91 h 749"/>
              <a:gd name="connsiteX7-12755" fmla="*/ 111 w 226"/>
              <a:gd name="connsiteY7-12756" fmla="*/ 81 h 749"/>
              <a:gd name="connsiteX8-12757" fmla="*/ 111 w 226"/>
              <a:gd name="connsiteY8-12758" fmla="*/ 75 h 749"/>
              <a:gd name="connsiteX9-12759" fmla="*/ 111 w 226"/>
              <a:gd name="connsiteY9-12760" fmla="*/ 70 h 749"/>
              <a:gd name="connsiteX10-12761" fmla="*/ 105 w 226"/>
              <a:gd name="connsiteY10-12762" fmla="*/ 70 h 749"/>
              <a:gd name="connsiteX11-12763" fmla="*/ 100 w 226"/>
              <a:gd name="connsiteY11-12764" fmla="*/ 65 h 749"/>
              <a:gd name="connsiteX12-12765" fmla="*/ 90 w 226"/>
              <a:gd name="connsiteY12-12766" fmla="*/ 65 h 749"/>
              <a:gd name="connsiteX13-12767" fmla="*/ 84 w 226"/>
              <a:gd name="connsiteY13-12768" fmla="*/ 60 h 749"/>
              <a:gd name="connsiteX14-12769" fmla="*/ 137 w 226"/>
              <a:gd name="connsiteY14-12770" fmla="*/ 7 h 749"/>
              <a:gd name="connsiteX15-12771" fmla="*/ 158 w 226"/>
              <a:gd name="connsiteY15-12772" fmla="*/ 18 h 749"/>
              <a:gd name="connsiteX16-12773" fmla="*/ 174 w 226"/>
              <a:gd name="connsiteY16-12774" fmla="*/ 28 h 749"/>
              <a:gd name="connsiteX17-12775" fmla="*/ 184 w 226"/>
              <a:gd name="connsiteY17-12776" fmla="*/ 39 h 749"/>
              <a:gd name="connsiteX18-12777" fmla="*/ 195 w 226"/>
              <a:gd name="connsiteY18-12778" fmla="*/ 44 h 749"/>
              <a:gd name="connsiteX19-12779" fmla="*/ 205 w 226"/>
              <a:gd name="connsiteY19-12780" fmla="*/ 54 h 749"/>
              <a:gd name="connsiteX20-12781" fmla="*/ 216 w 226"/>
              <a:gd name="connsiteY20-12782" fmla="*/ 60 h 749"/>
              <a:gd name="connsiteX21-12783" fmla="*/ 221 w 226"/>
              <a:gd name="connsiteY21-12784" fmla="*/ 65 h 749"/>
              <a:gd name="connsiteX22-12785" fmla="*/ 226 w 226"/>
              <a:gd name="connsiteY22-12786" fmla="*/ 70 h 749"/>
              <a:gd name="connsiteX23-12787" fmla="*/ 226 w 226"/>
              <a:gd name="connsiteY23-12788" fmla="*/ 75 h 749"/>
              <a:gd name="connsiteX24-12789" fmla="*/ 226 w 226"/>
              <a:gd name="connsiteY24-12790" fmla="*/ 81 h 749"/>
              <a:gd name="connsiteX25-12791" fmla="*/ 226 w 226"/>
              <a:gd name="connsiteY25-12792" fmla="*/ 86 h 749"/>
              <a:gd name="connsiteX26-12793" fmla="*/ 226 w 226"/>
              <a:gd name="connsiteY26-12794" fmla="*/ 91 h 749"/>
              <a:gd name="connsiteX27-12795" fmla="*/ 221 w 226"/>
              <a:gd name="connsiteY27-12796" fmla="*/ 96 h 749"/>
              <a:gd name="connsiteX28-12797" fmla="*/ 211 w 226"/>
              <a:gd name="connsiteY28-12798" fmla="*/ 102 h 749"/>
              <a:gd name="connsiteX29-12799" fmla="*/ 211 w 226"/>
              <a:gd name="connsiteY29-12800" fmla="*/ 107 h 749"/>
              <a:gd name="connsiteX30-12801" fmla="*/ 211 w 226"/>
              <a:gd name="connsiteY30-12802" fmla="*/ 107 h 749"/>
              <a:gd name="connsiteX31-12803" fmla="*/ 205 w 226"/>
              <a:gd name="connsiteY31-12804" fmla="*/ 112 h 749"/>
              <a:gd name="connsiteX32-12805" fmla="*/ 205 w 226"/>
              <a:gd name="connsiteY32-12806" fmla="*/ 118 h 749"/>
              <a:gd name="connsiteX33-12807" fmla="*/ 200 w 226"/>
              <a:gd name="connsiteY33-12808" fmla="*/ 128 h 749"/>
              <a:gd name="connsiteX34-12809" fmla="*/ 200 w 226"/>
              <a:gd name="connsiteY34-12810" fmla="*/ 133 h 749"/>
              <a:gd name="connsiteX35-12811" fmla="*/ 200 w 226"/>
              <a:gd name="connsiteY35-12812" fmla="*/ 144 h 749"/>
              <a:gd name="connsiteX36-12813" fmla="*/ 195 w 226"/>
              <a:gd name="connsiteY36-12814" fmla="*/ 154 h 749"/>
              <a:gd name="connsiteX37-12815" fmla="*/ 195 w 226"/>
              <a:gd name="connsiteY37-12816" fmla="*/ 165 h 749"/>
              <a:gd name="connsiteX38-12817" fmla="*/ 195 w 226"/>
              <a:gd name="connsiteY38-12818" fmla="*/ 175 h 749"/>
              <a:gd name="connsiteX39-12819" fmla="*/ 190 w 226"/>
              <a:gd name="connsiteY39-12820" fmla="*/ 191 h 749"/>
              <a:gd name="connsiteX40-12821" fmla="*/ 190 w 226"/>
              <a:gd name="connsiteY40-12822" fmla="*/ 207 h 749"/>
              <a:gd name="connsiteX41-12823" fmla="*/ 190 w 226"/>
              <a:gd name="connsiteY41-12824" fmla="*/ 223 h 749"/>
              <a:gd name="connsiteX42-12825" fmla="*/ 184 w 226"/>
              <a:gd name="connsiteY42-12826" fmla="*/ 238 h 749"/>
              <a:gd name="connsiteX43-12827" fmla="*/ 184 w 226"/>
              <a:gd name="connsiteY43-12828" fmla="*/ 254 h 749"/>
              <a:gd name="connsiteX44-12829" fmla="*/ 184 w 226"/>
              <a:gd name="connsiteY44-12830" fmla="*/ 275 h 749"/>
              <a:gd name="connsiteX45-12831" fmla="*/ 179 w 226"/>
              <a:gd name="connsiteY45-12832" fmla="*/ 317 h 749"/>
              <a:gd name="connsiteX46-12833" fmla="*/ 174 w 226"/>
              <a:gd name="connsiteY46-12834" fmla="*/ 354 h 749"/>
              <a:gd name="connsiteX47-12835" fmla="*/ 174 w 226"/>
              <a:gd name="connsiteY47-12836" fmla="*/ 386 h 749"/>
              <a:gd name="connsiteX48-12837" fmla="*/ 169 w 226"/>
              <a:gd name="connsiteY48-12838" fmla="*/ 417 h 749"/>
              <a:gd name="connsiteX49-12839" fmla="*/ 163 w 226"/>
              <a:gd name="connsiteY49-12840" fmla="*/ 449 h 749"/>
              <a:gd name="connsiteX50-12841" fmla="*/ 163 w 226"/>
              <a:gd name="connsiteY50-12842" fmla="*/ 475 h 749"/>
              <a:gd name="connsiteX51-12843" fmla="*/ 158 w 226"/>
              <a:gd name="connsiteY51-12844" fmla="*/ 496 h 749"/>
              <a:gd name="connsiteX52-12845" fmla="*/ 153 w 226"/>
              <a:gd name="connsiteY52-12846" fmla="*/ 517 h 749"/>
              <a:gd name="connsiteX53-12847" fmla="*/ 147 w 226"/>
              <a:gd name="connsiteY53-12848" fmla="*/ 554 h 749"/>
              <a:gd name="connsiteX54-12849" fmla="*/ 137 w 226"/>
              <a:gd name="connsiteY54-12850" fmla="*/ 591 h 749"/>
              <a:gd name="connsiteX55-12851" fmla="*/ 132 w 226"/>
              <a:gd name="connsiteY55-12852" fmla="*/ 622 h 749"/>
              <a:gd name="connsiteX56-12853" fmla="*/ 121 w 226"/>
              <a:gd name="connsiteY56-12854" fmla="*/ 649 h 749"/>
              <a:gd name="connsiteX57-12855" fmla="*/ 116 w 226"/>
              <a:gd name="connsiteY57-12856" fmla="*/ 675 h 749"/>
              <a:gd name="connsiteX58-12857" fmla="*/ 111 w 226"/>
              <a:gd name="connsiteY58-12858" fmla="*/ 686 h 749"/>
              <a:gd name="connsiteX59-12859" fmla="*/ 105 w 226"/>
              <a:gd name="connsiteY59-12860" fmla="*/ 696 h 749"/>
              <a:gd name="connsiteX60-12861" fmla="*/ 105 w 226"/>
              <a:gd name="connsiteY60-12862" fmla="*/ 707 h 749"/>
              <a:gd name="connsiteX61-12863" fmla="*/ 100 w 226"/>
              <a:gd name="connsiteY61-12864" fmla="*/ 712 h 749"/>
              <a:gd name="connsiteX62-12865" fmla="*/ 95 w 226"/>
              <a:gd name="connsiteY62-12866" fmla="*/ 722 h 749"/>
              <a:gd name="connsiteX63-12867" fmla="*/ 95 w 226"/>
              <a:gd name="connsiteY63-12868" fmla="*/ 728 h 749"/>
              <a:gd name="connsiteX64-12869" fmla="*/ 84 w 226"/>
              <a:gd name="connsiteY64-12870" fmla="*/ 733 h 749"/>
              <a:gd name="connsiteX65-12871" fmla="*/ 79 w 226"/>
              <a:gd name="connsiteY65-12872" fmla="*/ 743 h 749"/>
              <a:gd name="connsiteX66-12873" fmla="*/ 74 w 226"/>
              <a:gd name="connsiteY66-12874" fmla="*/ 743 h 749"/>
              <a:gd name="connsiteX67-12875" fmla="*/ 68 w 226"/>
              <a:gd name="connsiteY67-12876" fmla="*/ 749 h 749"/>
              <a:gd name="connsiteX68-12877" fmla="*/ 63 w 226"/>
              <a:gd name="connsiteY68-12878" fmla="*/ 749 h 749"/>
              <a:gd name="connsiteX69-12879" fmla="*/ 63 w 226"/>
              <a:gd name="connsiteY69-12880" fmla="*/ 743 h 749"/>
              <a:gd name="connsiteX70-12881" fmla="*/ 58 w 226"/>
              <a:gd name="connsiteY70-12882" fmla="*/ 743 h 749"/>
              <a:gd name="connsiteX71-12883" fmla="*/ 58 w 226"/>
              <a:gd name="connsiteY71-12884" fmla="*/ 738 h 749"/>
              <a:gd name="connsiteX72-12885" fmla="*/ 58 w 226"/>
              <a:gd name="connsiteY72-12886" fmla="*/ 733 h 749"/>
              <a:gd name="connsiteX73-12887" fmla="*/ 53 w 226"/>
              <a:gd name="connsiteY73-12888" fmla="*/ 728 h 749"/>
              <a:gd name="connsiteX74-12889" fmla="*/ 53 w 226"/>
              <a:gd name="connsiteY74-12890" fmla="*/ 717 h 749"/>
              <a:gd name="connsiteX75-12891" fmla="*/ 53 w 226"/>
              <a:gd name="connsiteY75-12892" fmla="*/ 707 h 749"/>
              <a:gd name="connsiteX76-12893" fmla="*/ 47 w 226"/>
              <a:gd name="connsiteY76-12894" fmla="*/ 691 h 749"/>
              <a:gd name="connsiteX77-12895" fmla="*/ 42 w 226"/>
              <a:gd name="connsiteY77-12896" fmla="*/ 670 h 749"/>
              <a:gd name="connsiteX78-12897" fmla="*/ 37 w 226"/>
              <a:gd name="connsiteY78-12898" fmla="*/ 654 h 749"/>
              <a:gd name="connsiteX79-12899" fmla="*/ 32 w 226"/>
              <a:gd name="connsiteY79-12900" fmla="*/ 638 h 749"/>
              <a:gd name="connsiteX80-12901" fmla="*/ 26 w 226"/>
              <a:gd name="connsiteY80-12902" fmla="*/ 622 h 749"/>
              <a:gd name="connsiteX81-12903" fmla="*/ 16 w 226"/>
              <a:gd name="connsiteY81-12904" fmla="*/ 612 h 749"/>
              <a:gd name="connsiteX82-12905" fmla="*/ 5 w 226"/>
              <a:gd name="connsiteY82-12906" fmla="*/ 601 h 749"/>
              <a:gd name="connsiteX83-12907" fmla="*/ 0 w 226"/>
              <a:gd name="connsiteY83-12908" fmla="*/ 591 h 749"/>
              <a:gd name="connsiteX84-12909" fmla="*/ 11 w 226"/>
              <a:gd name="connsiteY84-12910" fmla="*/ 596 h 749"/>
              <a:gd name="connsiteX85-12911" fmla="*/ 26 w 226"/>
              <a:gd name="connsiteY85-12912" fmla="*/ 596 h 749"/>
              <a:gd name="connsiteX86-12913" fmla="*/ 37 w 226"/>
              <a:gd name="connsiteY86-12914" fmla="*/ 596 h 749"/>
              <a:gd name="connsiteX87-12915" fmla="*/ 47 w 226"/>
              <a:gd name="connsiteY87-12916" fmla="*/ 596 h 749"/>
              <a:gd name="connsiteX88-12917" fmla="*/ 58 w 226"/>
              <a:gd name="connsiteY88-12918" fmla="*/ 591 h 749"/>
              <a:gd name="connsiteX89-12919" fmla="*/ 63 w 226"/>
              <a:gd name="connsiteY89-12920" fmla="*/ 591 h 749"/>
              <a:gd name="connsiteX90-12921" fmla="*/ 68 w 226"/>
              <a:gd name="connsiteY90-12922" fmla="*/ 586 h 749"/>
              <a:gd name="connsiteX91-12923" fmla="*/ 68 w 226"/>
              <a:gd name="connsiteY91-12924" fmla="*/ 586 h 749"/>
              <a:gd name="connsiteX92-12925" fmla="*/ 74 w 226"/>
              <a:gd name="connsiteY92-12926" fmla="*/ 580 h 749"/>
              <a:gd name="connsiteX93-12927" fmla="*/ 74 w 226"/>
              <a:gd name="connsiteY93-12928" fmla="*/ 570 h 749"/>
              <a:gd name="connsiteX94-12929" fmla="*/ 79 w 226"/>
              <a:gd name="connsiteY94-12930" fmla="*/ 559 h 749"/>
              <a:gd name="connsiteX95-12931" fmla="*/ 79 w 226"/>
              <a:gd name="connsiteY95-12932" fmla="*/ 544 h 749"/>
              <a:gd name="connsiteX96-12933" fmla="*/ 84 w 226"/>
              <a:gd name="connsiteY96-12934" fmla="*/ 523 h 749"/>
              <a:gd name="connsiteX97-12935" fmla="*/ 90 w 226"/>
              <a:gd name="connsiteY97-12936" fmla="*/ 502 h 749"/>
              <a:gd name="connsiteX98-12937" fmla="*/ 90 w 226"/>
              <a:gd name="connsiteY98-12938" fmla="*/ 475 h 749"/>
              <a:gd name="connsiteX99-12939" fmla="*/ 95 w 226"/>
              <a:gd name="connsiteY99-12940" fmla="*/ 444 h 749"/>
              <a:gd name="connsiteX100-12941" fmla="*/ 105 w 226"/>
              <a:gd name="connsiteY100-12942" fmla="*/ 381 h 749"/>
              <a:gd name="connsiteX101-12943" fmla="*/ 111 w 226"/>
              <a:gd name="connsiteY101-12944" fmla="*/ 323 h 749"/>
              <a:gd name="connsiteX102-12945" fmla="*/ 116 w 226"/>
              <a:gd name="connsiteY102-12946" fmla="*/ 260 h 749"/>
              <a:gd name="connsiteX103-12947" fmla="*/ 116 w 226"/>
              <a:gd name="connsiteY103-12948" fmla="*/ 207 h 749"/>
              <a:gd name="connsiteX104-12949" fmla="*/ 116 w 226"/>
              <a:gd name="connsiteY104-12950" fmla="*/ 207 h 749"/>
              <a:gd name="connsiteX0-12951" fmla="*/ 116 w 226"/>
              <a:gd name="connsiteY0-12952" fmla="*/ 189 h 731"/>
              <a:gd name="connsiteX1-12953" fmla="*/ 116 w 226"/>
              <a:gd name="connsiteY1-12954" fmla="*/ 163 h 731"/>
              <a:gd name="connsiteX2-12955" fmla="*/ 116 w 226"/>
              <a:gd name="connsiteY2-12956" fmla="*/ 136 h 731"/>
              <a:gd name="connsiteX3-12957" fmla="*/ 116 w 226"/>
              <a:gd name="connsiteY3-12958" fmla="*/ 115 h 731"/>
              <a:gd name="connsiteX4-12959" fmla="*/ 116 w 226"/>
              <a:gd name="connsiteY4-12960" fmla="*/ 100 h 731"/>
              <a:gd name="connsiteX5-12961" fmla="*/ 116 w 226"/>
              <a:gd name="connsiteY5-12962" fmla="*/ 84 h 731"/>
              <a:gd name="connsiteX6-12963" fmla="*/ 116 w 226"/>
              <a:gd name="connsiteY6-12964" fmla="*/ 73 h 731"/>
              <a:gd name="connsiteX7-12965" fmla="*/ 111 w 226"/>
              <a:gd name="connsiteY7-12966" fmla="*/ 63 h 731"/>
              <a:gd name="connsiteX8-12967" fmla="*/ 111 w 226"/>
              <a:gd name="connsiteY8-12968" fmla="*/ 57 h 731"/>
              <a:gd name="connsiteX9-12969" fmla="*/ 111 w 226"/>
              <a:gd name="connsiteY9-12970" fmla="*/ 52 h 731"/>
              <a:gd name="connsiteX10-12971" fmla="*/ 105 w 226"/>
              <a:gd name="connsiteY10-12972" fmla="*/ 52 h 731"/>
              <a:gd name="connsiteX11-12973" fmla="*/ 100 w 226"/>
              <a:gd name="connsiteY11-12974" fmla="*/ 47 h 731"/>
              <a:gd name="connsiteX12-12975" fmla="*/ 90 w 226"/>
              <a:gd name="connsiteY12-12976" fmla="*/ 47 h 731"/>
              <a:gd name="connsiteX13-12977" fmla="*/ 84 w 226"/>
              <a:gd name="connsiteY13-12978" fmla="*/ 42 h 731"/>
              <a:gd name="connsiteX14-12979" fmla="*/ 158 w 226"/>
              <a:gd name="connsiteY14-12980" fmla="*/ 0 h 731"/>
              <a:gd name="connsiteX15-12981" fmla="*/ 174 w 226"/>
              <a:gd name="connsiteY15-12982" fmla="*/ 10 h 731"/>
              <a:gd name="connsiteX16-12983" fmla="*/ 184 w 226"/>
              <a:gd name="connsiteY16-12984" fmla="*/ 21 h 731"/>
              <a:gd name="connsiteX17-12985" fmla="*/ 195 w 226"/>
              <a:gd name="connsiteY17-12986" fmla="*/ 26 h 731"/>
              <a:gd name="connsiteX18-12987" fmla="*/ 205 w 226"/>
              <a:gd name="connsiteY18-12988" fmla="*/ 36 h 731"/>
              <a:gd name="connsiteX19-12989" fmla="*/ 216 w 226"/>
              <a:gd name="connsiteY19-12990" fmla="*/ 42 h 731"/>
              <a:gd name="connsiteX20-12991" fmla="*/ 221 w 226"/>
              <a:gd name="connsiteY20-12992" fmla="*/ 47 h 731"/>
              <a:gd name="connsiteX21-12993" fmla="*/ 226 w 226"/>
              <a:gd name="connsiteY21-12994" fmla="*/ 52 h 731"/>
              <a:gd name="connsiteX22-12995" fmla="*/ 226 w 226"/>
              <a:gd name="connsiteY22-12996" fmla="*/ 57 h 731"/>
              <a:gd name="connsiteX23-12997" fmla="*/ 226 w 226"/>
              <a:gd name="connsiteY23-12998" fmla="*/ 63 h 731"/>
              <a:gd name="connsiteX24-12999" fmla="*/ 226 w 226"/>
              <a:gd name="connsiteY24-13000" fmla="*/ 68 h 731"/>
              <a:gd name="connsiteX25-13001" fmla="*/ 226 w 226"/>
              <a:gd name="connsiteY25-13002" fmla="*/ 73 h 731"/>
              <a:gd name="connsiteX26-13003" fmla="*/ 221 w 226"/>
              <a:gd name="connsiteY26-13004" fmla="*/ 78 h 731"/>
              <a:gd name="connsiteX27-13005" fmla="*/ 211 w 226"/>
              <a:gd name="connsiteY27-13006" fmla="*/ 84 h 731"/>
              <a:gd name="connsiteX28-13007" fmla="*/ 211 w 226"/>
              <a:gd name="connsiteY28-13008" fmla="*/ 89 h 731"/>
              <a:gd name="connsiteX29-13009" fmla="*/ 211 w 226"/>
              <a:gd name="connsiteY29-13010" fmla="*/ 89 h 731"/>
              <a:gd name="connsiteX30-13011" fmla="*/ 205 w 226"/>
              <a:gd name="connsiteY30-13012" fmla="*/ 94 h 731"/>
              <a:gd name="connsiteX31-13013" fmla="*/ 205 w 226"/>
              <a:gd name="connsiteY31-13014" fmla="*/ 100 h 731"/>
              <a:gd name="connsiteX32-13015" fmla="*/ 200 w 226"/>
              <a:gd name="connsiteY32-13016" fmla="*/ 110 h 731"/>
              <a:gd name="connsiteX33-13017" fmla="*/ 200 w 226"/>
              <a:gd name="connsiteY33-13018" fmla="*/ 115 h 731"/>
              <a:gd name="connsiteX34-13019" fmla="*/ 200 w 226"/>
              <a:gd name="connsiteY34-13020" fmla="*/ 126 h 731"/>
              <a:gd name="connsiteX35-13021" fmla="*/ 195 w 226"/>
              <a:gd name="connsiteY35-13022" fmla="*/ 136 h 731"/>
              <a:gd name="connsiteX36-13023" fmla="*/ 195 w 226"/>
              <a:gd name="connsiteY36-13024" fmla="*/ 147 h 731"/>
              <a:gd name="connsiteX37-13025" fmla="*/ 195 w 226"/>
              <a:gd name="connsiteY37-13026" fmla="*/ 157 h 731"/>
              <a:gd name="connsiteX38-13027" fmla="*/ 190 w 226"/>
              <a:gd name="connsiteY38-13028" fmla="*/ 173 h 731"/>
              <a:gd name="connsiteX39-13029" fmla="*/ 190 w 226"/>
              <a:gd name="connsiteY39-13030" fmla="*/ 189 h 731"/>
              <a:gd name="connsiteX40-13031" fmla="*/ 190 w 226"/>
              <a:gd name="connsiteY40-13032" fmla="*/ 205 h 731"/>
              <a:gd name="connsiteX41-13033" fmla="*/ 184 w 226"/>
              <a:gd name="connsiteY41-13034" fmla="*/ 220 h 731"/>
              <a:gd name="connsiteX42-13035" fmla="*/ 184 w 226"/>
              <a:gd name="connsiteY42-13036" fmla="*/ 236 h 731"/>
              <a:gd name="connsiteX43-13037" fmla="*/ 184 w 226"/>
              <a:gd name="connsiteY43-13038" fmla="*/ 257 h 731"/>
              <a:gd name="connsiteX44-13039" fmla="*/ 179 w 226"/>
              <a:gd name="connsiteY44-13040" fmla="*/ 299 h 731"/>
              <a:gd name="connsiteX45-13041" fmla="*/ 174 w 226"/>
              <a:gd name="connsiteY45-13042" fmla="*/ 336 h 731"/>
              <a:gd name="connsiteX46-13043" fmla="*/ 174 w 226"/>
              <a:gd name="connsiteY46-13044" fmla="*/ 368 h 731"/>
              <a:gd name="connsiteX47-13045" fmla="*/ 169 w 226"/>
              <a:gd name="connsiteY47-13046" fmla="*/ 399 h 731"/>
              <a:gd name="connsiteX48-13047" fmla="*/ 163 w 226"/>
              <a:gd name="connsiteY48-13048" fmla="*/ 431 h 731"/>
              <a:gd name="connsiteX49-13049" fmla="*/ 163 w 226"/>
              <a:gd name="connsiteY49-13050" fmla="*/ 457 h 731"/>
              <a:gd name="connsiteX50-13051" fmla="*/ 158 w 226"/>
              <a:gd name="connsiteY50-13052" fmla="*/ 478 h 731"/>
              <a:gd name="connsiteX51-13053" fmla="*/ 153 w 226"/>
              <a:gd name="connsiteY51-13054" fmla="*/ 499 h 731"/>
              <a:gd name="connsiteX52-13055" fmla="*/ 147 w 226"/>
              <a:gd name="connsiteY52-13056" fmla="*/ 536 h 731"/>
              <a:gd name="connsiteX53-13057" fmla="*/ 137 w 226"/>
              <a:gd name="connsiteY53-13058" fmla="*/ 573 h 731"/>
              <a:gd name="connsiteX54-13059" fmla="*/ 132 w 226"/>
              <a:gd name="connsiteY54-13060" fmla="*/ 604 h 731"/>
              <a:gd name="connsiteX55-13061" fmla="*/ 121 w 226"/>
              <a:gd name="connsiteY55-13062" fmla="*/ 631 h 731"/>
              <a:gd name="connsiteX56-13063" fmla="*/ 116 w 226"/>
              <a:gd name="connsiteY56-13064" fmla="*/ 657 h 731"/>
              <a:gd name="connsiteX57-13065" fmla="*/ 111 w 226"/>
              <a:gd name="connsiteY57-13066" fmla="*/ 668 h 731"/>
              <a:gd name="connsiteX58-13067" fmla="*/ 105 w 226"/>
              <a:gd name="connsiteY58-13068" fmla="*/ 678 h 731"/>
              <a:gd name="connsiteX59-13069" fmla="*/ 105 w 226"/>
              <a:gd name="connsiteY59-13070" fmla="*/ 689 h 731"/>
              <a:gd name="connsiteX60-13071" fmla="*/ 100 w 226"/>
              <a:gd name="connsiteY60-13072" fmla="*/ 694 h 731"/>
              <a:gd name="connsiteX61-13073" fmla="*/ 95 w 226"/>
              <a:gd name="connsiteY61-13074" fmla="*/ 704 h 731"/>
              <a:gd name="connsiteX62-13075" fmla="*/ 95 w 226"/>
              <a:gd name="connsiteY62-13076" fmla="*/ 710 h 731"/>
              <a:gd name="connsiteX63-13077" fmla="*/ 84 w 226"/>
              <a:gd name="connsiteY63-13078" fmla="*/ 715 h 731"/>
              <a:gd name="connsiteX64-13079" fmla="*/ 79 w 226"/>
              <a:gd name="connsiteY64-13080" fmla="*/ 725 h 731"/>
              <a:gd name="connsiteX65-13081" fmla="*/ 74 w 226"/>
              <a:gd name="connsiteY65-13082" fmla="*/ 725 h 731"/>
              <a:gd name="connsiteX66-13083" fmla="*/ 68 w 226"/>
              <a:gd name="connsiteY66-13084" fmla="*/ 731 h 731"/>
              <a:gd name="connsiteX67-13085" fmla="*/ 63 w 226"/>
              <a:gd name="connsiteY67-13086" fmla="*/ 731 h 731"/>
              <a:gd name="connsiteX68-13087" fmla="*/ 63 w 226"/>
              <a:gd name="connsiteY68-13088" fmla="*/ 725 h 731"/>
              <a:gd name="connsiteX69-13089" fmla="*/ 58 w 226"/>
              <a:gd name="connsiteY69-13090" fmla="*/ 725 h 731"/>
              <a:gd name="connsiteX70-13091" fmla="*/ 58 w 226"/>
              <a:gd name="connsiteY70-13092" fmla="*/ 720 h 731"/>
              <a:gd name="connsiteX71-13093" fmla="*/ 58 w 226"/>
              <a:gd name="connsiteY71-13094" fmla="*/ 715 h 731"/>
              <a:gd name="connsiteX72-13095" fmla="*/ 53 w 226"/>
              <a:gd name="connsiteY72-13096" fmla="*/ 710 h 731"/>
              <a:gd name="connsiteX73-13097" fmla="*/ 53 w 226"/>
              <a:gd name="connsiteY73-13098" fmla="*/ 699 h 731"/>
              <a:gd name="connsiteX74-13099" fmla="*/ 53 w 226"/>
              <a:gd name="connsiteY74-13100" fmla="*/ 689 h 731"/>
              <a:gd name="connsiteX75-13101" fmla="*/ 47 w 226"/>
              <a:gd name="connsiteY75-13102" fmla="*/ 673 h 731"/>
              <a:gd name="connsiteX76-13103" fmla="*/ 42 w 226"/>
              <a:gd name="connsiteY76-13104" fmla="*/ 652 h 731"/>
              <a:gd name="connsiteX77-13105" fmla="*/ 37 w 226"/>
              <a:gd name="connsiteY77-13106" fmla="*/ 636 h 731"/>
              <a:gd name="connsiteX78-13107" fmla="*/ 32 w 226"/>
              <a:gd name="connsiteY78-13108" fmla="*/ 620 h 731"/>
              <a:gd name="connsiteX79-13109" fmla="*/ 26 w 226"/>
              <a:gd name="connsiteY79-13110" fmla="*/ 604 h 731"/>
              <a:gd name="connsiteX80-13111" fmla="*/ 16 w 226"/>
              <a:gd name="connsiteY80-13112" fmla="*/ 594 h 731"/>
              <a:gd name="connsiteX81-13113" fmla="*/ 5 w 226"/>
              <a:gd name="connsiteY81-13114" fmla="*/ 583 h 731"/>
              <a:gd name="connsiteX82-13115" fmla="*/ 0 w 226"/>
              <a:gd name="connsiteY82-13116" fmla="*/ 573 h 731"/>
              <a:gd name="connsiteX83-13117" fmla="*/ 11 w 226"/>
              <a:gd name="connsiteY83-13118" fmla="*/ 578 h 731"/>
              <a:gd name="connsiteX84-13119" fmla="*/ 26 w 226"/>
              <a:gd name="connsiteY84-13120" fmla="*/ 578 h 731"/>
              <a:gd name="connsiteX85-13121" fmla="*/ 37 w 226"/>
              <a:gd name="connsiteY85-13122" fmla="*/ 578 h 731"/>
              <a:gd name="connsiteX86-13123" fmla="*/ 47 w 226"/>
              <a:gd name="connsiteY86-13124" fmla="*/ 578 h 731"/>
              <a:gd name="connsiteX87-13125" fmla="*/ 58 w 226"/>
              <a:gd name="connsiteY87-13126" fmla="*/ 573 h 731"/>
              <a:gd name="connsiteX88-13127" fmla="*/ 63 w 226"/>
              <a:gd name="connsiteY88-13128" fmla="*/ 573 h 731"/>
              <a:gd name="connsiteX89-13129" fmla="*/ 68 w 226"/>
              <a:gd name="connsiteY89-13130" fmla="*/ 568 h 731"/>
              <a:gd name="connsiteX90-13131" fmla="*/ 68 w 226"/>
              <a:gd name="connsiteY90-13132" fmla="*/ 568 h 731"/>
              <a:gd name="connsiteX91-13133" fmla="*/ 74 w 226"/>
              <a:gd name="connsiteY91-13134" fmla="*/ 562 h 731"/>
              <a:gd name="connsiteX92-13135" fmla="*/ 74 w 226"/>
              <a:gd name="connsiteY92-13136" fmla="*/ 552 h 731"/>
              <a:gd name="connsiteX93-13137" fmla="*/ 79 w 226"/>
              <a:gd name="connsiteY93-13138" fmla="*/ 541 h 731"/>
              <a:gd name="connsiteX94-13139" fmla="*/ 79 w 226"/>
              <a:gd name="connsiteY94-13140" fmla="*/ 526 h 731"/>
              <a:gd name="connsiteX95-13141" fmla="*/ 84 w 226"/>
              <a:gd name="connsiteY95-13142" fmla="*/ 505 h 731"/>
              <a:gd name="connsiteX96-13143" fmla="*/ 90 w 226"/>
              <a:gd name="connsiteY96-13144" fmla="*/ 484 h 731"/>
              <a:gd name="connsiteX97-13145" fmla="*/ 90 w 226"/>
              <a:gd name="connsiteY97-13146" fmla="*/ 457 h 731"/>
              <a:gd name="connsiteX98-13147" fmla="*/ 95 w 226"/>
              <a:gd name="connsiteY98-13148" fmla="*/ 426 h 731"/>
              <a:gd name="connsiteX99-13149" fmla="*/ 105 w 226"/>
              <a:gd name="connsiteY99-13150" fmla="*/ 363 h 731"/>
              <a:gd name="connsiteX100-13151" fmla="*/ 111 w 226"/>
              <a:gd name="connsiteY100-13152" fmla="*/ 305 h 731"/>
              <a:gd name="connsiteX101-13153" fmla="*/ 116 w 226"/>
              <a:gd name="connsiteY101-13154" fmla="*/ 242 h 731"/>
              <a:gd name="connsiteX102-13155" fmla="*/ 116 w 226"/>
              <a:gd name="connsiteY102-13156" fmla="*/ 189 h 731"/>
              <a:gd name="connsiteX103-13157" fmla="*/ 116 w 226"/>
              <a:gd name="connsiteY103-13158" fmla="*/ 189 h 731"/>
              <a:gd name="connsiteX0-13159" fmla="*/ 116 w 226"/>
              <a:gd name="connsiteY0-13160" fmla="*/ 189 h 731"/>
              <a:gd name="connsiteX1-13161" fmla="*/ 116 w 226"/>
              <a:gd name="connsiteY1-13162" fmla="*/ 163 h 731"/>
              <a:gd name="connsiteX2-13163" fmla="*/ 116 w 226"/>
              <a:gd name="connsiteY2-13164" fmla="*/ 136 h 731"/>
              <a:gd name="connsiteX3-13165" fmla="*/ 116 w 226"/>
              <a:gd name="connsiteY3-13166" fmla="*/ 115 h 731"/>
              <a:gd name="connsiteX4-13167" fmla="*/ 116 w 226"/>
              <a:gd name="connsiteY4-13168" fmla="*/ 100 h 731"/>
              <a:gd name="connsiteX5-13169" fmla="*/ 116 w 226"/>
              <a:gd name="connsiteY5-13170" fmla="*/ 84 h 731"/>
              <a:gd name="connsiteX6-13171" fmla="*/ 116 w 226"/>
              <a:gd name="connsiteY6-13172" fmla="*/ 73 h 731"/>
              <a:gd name="connsiteX7-13173" fmla="*/ 111 w 226"/>
              <a:gd name="connsiteY7-13174" fmla="*/ 63 h 731"/>
              <a:gd name="connsiteX8-13175" fmla="*/ 111 w 226"/>
              <a:gd name="connsiteY8-13176" fmla="*/ 57 h 731"/>
              <a:gd name="connsiteX9-13177" fmla="*/ 111 w 226"/>
              <a:gd name="connsiteY9-13178" fmla="*/ 52 h 731"/>
              <a:gd name="connsiteX10-13179" fmla="*/ 105 w 226"/>
              <a:gd name="connsiteY10-13180" fmla="*/ 52 h 731"/>
              <a:gd name="connsiteX11-13181" fmla="*/ 100 w 226"/>
              <a:gd name="connsiteY11-13182" fmla="*/ 47 h 731"/>
              <a:gd name="connsiteX12-13183" fmla="*/ 90 w 226"/>
              <a:gd name="connsiteY12-13184" fmla="*/ 47 h 731"/>
              <a:gd name="connsiteX13-13185" fmla="*/ 158 w 226"/>
              <a:gd name="connsiteY13-13186" fmla="*/ 0 h 731"/>
              <a:gd name="connsiteX14-13187" fmla="*/ 174 w 226"/>
              <a:gd name="connsiteY14-13188" fmla="*/ 10 h 731"/>
              <a:gd name="connsiteX15-13189" fmla="*/ 184 w 226"/>
              <a:gd name="connsiteY15-13190" fmla="*/ 21 h 731"/>
              <a:gd name="connsiteX16-13191" fmla="*/ 195 w 226"/>
              <a:gd name="connsiteY16-13192" fmla="*/ 26 h 731"/>
              <a:gd name="connsiteX17-13193" fmla="*/ 205 w 226"/>
              <a:gd name="connsiteY17-13194" fmla="*/ 36 h 731"/>
              <a:gd name="connsiteX18-13195" fmla="*/ 216 w 226"/>
              <a:gd name="connsiteY18-13196" fmla="*/ 42 h 731"/>
              <a:gd name="connsiteX19-13197" fmla="*/ 221 w 226"/>
              <a:gd name="connsiteY19-13198" fmla="*/ 47 h 731"/>
              <a:gd name="connsiteX20-13199" fmla="*/ 226 w 226"/>
              <a:gd name="connsiteY20-13200" fmla="*/ 52 h 731"/>
              <a:gd name="connsiteX21-13201" fmla="*/ 226 w 226"/>
              <a:gd name="connsiteY21-13202" fmla="*/ 57 h 731"/>
              <a:gd name="connsiteX22-13203" fmla="*/ 226 w 226"/>
              <a:gd name="connsiteY22-13204" fmla="*/ 63 h 731"/>
              <a:gd name="connsiteX23-13205" fmla="*/ 226 w 226"/>
              <a:gd name="connsiteY23-13206" fmla="*/ 68 h 731"/>
              <a:gd name="connsiteX24-13207" fmla="*/ 226 w 226"/>
              <a:gd name="connsiteY24-13208" fmla="*/ 73 h 731"/>
              <a:gd name="connsiteX25-13209" fmla="*/ 221 w 226"/>
              <a:gd name="connsiteY25-13210" fmla="*/ 78 h 731"/>
              <a:gd name="connsiteX26-13211" fmla="*/ 211 w 226"/>
              <a:gd name="connsiteY26-13212" fmla="*/ 84 h 731"/>
              <a:gd name="connsiteX27-13213" fmla="*/ 211 w 226"/>
              <a:gd name="connsiteY27-13214" fmla="*/ 89 h 731"/>
              <a:gd name="connsiteX28-13215" fmla="*/ 211 w 226"/>
              <a:gd name="connsiteY28-13216" fmla="*/ 89 h 731"/>
              <a:gd name="connsiteX29-13217" fmla="*/ 205 w 226"/>
              <a:gd name="connsiteY29-13218" fmla="*/ 94 h 731"/>
              <a:gd name="connsiteX30-13219" fmla="*/ 205 w 226"/>
              <a:gd name="connsiteY30-13220" fmla="*/ 100 h 731"/>
              <a:gd name="connsiteX31-13221" fmla="*/ 200 w 226"/>
              <a:gd name="connsiteY31-13222" fmla="*/ 110 h 731"/>
              <a:gd name="connsiteX32-13223" fmla="*/ 200 w 226"/>
              <a:gd name="connsiteY32-13224" fmla="*/ 115 h 731"/>
              <a:gd name="connsiteX33-13225" fmla="*/ 200 w 226"/>
              <a:gd name="connsiteY33-13226" fmla="*/ 126 h 731"/>
              <a:gd name="connsiteX34-13227" fmla="*/ 195 w 226"/>
              <a:gd name="connsiteY34-13228" fmla="*/ 136 h 731"/>
              <a:gd name="connsiteX35-13229" fmla="*/ 195 w 226"/>
              <a:gd name="connsiteY35-13230" fmla="*/ 147 h 731"/>
              <a:gd name="connsiteX36-13231" fmla="*/ 195 w 226"/>
              <a:gd name="connsiteY36-13232" fmla="*/ 157 h 731"/>
              <a:gd name="connsiteX37-13233" fmla="*/ 190 w 226"/>
              <a:gd name="connsiteY37-13234" fmla="*/ 173 h 731"/>
              <a:gd name="connsiteX38-13235" fmla="*/ 190 w 226"/>
              <a:gd name="connsiteY38-13236" fmla="*/ 189 h 731"/>
              <a:gd name="connsiteX39-13237" fmla="*/ 190 w 226"/>
              <a:gd name="connsiteY39-13238" fmla="*/ 205 h 731"/>
              <a:gd name="connsiteX40-13239" fmla="*/ 184 w 226"/>
              <a:gd name="connsiteY40-13240" fmla="*/ 220 h 731"/>
              <a:gd name="connsiteX41-13241" fmla="*/ 184 w 226"/>
              <a:gd name="connsiteY41-13242" fmla="*/ 236 h 731"/>
              <a:gd name="connsiteX42-13243" fmla="*/ 184 w 226"/>
              <a:gd name="connsiteY42-13244" fmla="*/ 257 h 731"/>
              <a:gd name="connsiteX43-13245" fmla="*/ 179 w 226"/>
              <a:gd name="connsiteY43-13246" fmla="*/ 299 h 731"/>
              <a:gd name="connsiteX44-13247" fmla="*/ 174 w 226"/>
              <a:gd name="connsiteY44-13248" fmla="*/ 336 h 731"/>
              <a:gd name="connsiteX45-13249" fmla="*/ 174 w 226"/>
              <a:gd name="connsiteY45-13250" fmla="*/ 368 h 731"/>
              <a:gd name="connsiteX46-13251" fmla="*/ 169 w 226"/>
              <a:gd name="connsiteY46-13252" fmla="*/ 399 h 731"/>
              <a:gd name="connsiteX47-13253" fmla="*/ 163 w 226"/>
              <a:gd name="connsiteY47-13254" fmla="*/ 431 h 731"/>
              <a:gd name="connsiteX48-13255" fmla="*/ 163 w 226"/>
              <a:gd name="connsiteY48-13256" fmla="*/ 457 h 731"/>
              <a:gd name="connsiteX49-13257" fmla="*/ 158 w 226"/>
              <a:gd name="connsiteY49-13258" fmla="*/ 478 h 731"/>
              <a:gd name="connsiteX50-13259" fmla="*/ 153 w 226"/>
              <a:gd name="connsiteY50-13260" fmla="*/ 499 h 731"/>
              <a:gd name="connsiteX51-13261" fmla="*/ 147 w 226"/>
              <a:gd name="connsiteY51-13262" fmla="*/ 536 h 731"/>
              <a:gd name="connsiteX52-13263" fmla="*/ 137 w 226"/>
              <a:gd name="connsiteY52-13264" fmla="*/ 573 h 731"/>
              <a:gd name="connsiteX53-13265" fmla="*/ 132 w 226"/>
              <a:gd name="connsiteY53-13266" fmla="*/ 604 h 731"/>
              <a:gd name="connsiteX54-13267" fmla="*/ 121 w 226"/>
              <a:gd name="connsiteY54-13268" fmla="*/ 631 h 731"/>
              <a:gd name="connsiteX55-13269" fmla="*/ 116 w 226"/>
              <a:gd name="connsiteY55-13270" fmla="*/ 657 h 731"/>
              <a:gd name="connsiteX56-13271" fmla="*/ 111 w 226"/>
              <a:gd name="connsiteY56-13272" fmla="*/ 668 h 731"/>
              <a:gd name="connsiteX57-13273" fmla="*/ 105 w 226"/>
              <a:gd name="connsiteY57-13274" fmla="*/ 678 h 731"/>
              <a:gd name="connsiteX58-13275" fmla="*/ 105 w 226"/>
              <a:gd name="connsiteY58-13276" fmla="*/ 689 h 731"/>
              <a:gd name="connsiteX59-13277" fmla="*/ 100 w 226"/>
              <a:gd name="connsiteY59-13278" fmla="*/ 694 h 731"/>
              <a:gd name="connsiteX60-13279" fmla="*/ 95 w 226"/>
              <a:gd name="connsiteY60-13280" fmla="*/ 704 h 731"/>
              <a:gd name="connsiteX61-13281" fmla="*/ 95 w 226"/>
              <a:gd name="connsiteY61-13282" fmla="*/ 710 h 731"/>
              <a:gd name="connsiteX62-13283" fmla="*/ 84 w 226"/>
              <a:gd name="connsiteY62-13284" fmla="*/ 715 h 731"/>
              <a:gd name="connsiteX63-13285" fmla="*/ 79 w 226"/>
              <a:gd name="connsiteY63-13286" fmla="*/ 725 h 731"/>
              <a:gd name="connsiteX64-13287" fmla="*/ 74 w 226"/>
              <a:gd name="connsiteY64-13288" fmla="*/ 725 h 731"/>
              <a:gd name="connsiteX65-13289" fmla="*/ 68 w 226"/>
              <a:gd name="connsiteY65-13290" fmla="*/ 731 h 731"/>
              <a:gd name="connsiteX66-13291" fmla="*/ 63 w 226"/>
              <a:gd name="connsiteY66-13292" fmla="*/ 731 h 731"/>
              <a:gd name="connsiteX67-13293" fmla="*/ 63 w 226"/>
              <a:gd name="connsiteY67-13294" fmla="*/ 725 h 731"/>
              <a:gd name="connsiteX68-13295" fmla="*/ 58 w 226"/>
              <a:gd name="connsiteY68-13296" fmla="*/ 725 h 731"/>
              <a:gd name="connsiteX69-13297" fmla="*/ 58 w 226"/>
              <a:gd name="connsiteY69-13298" fmla="*/ 720 h 731"/>
              <a:gd name="connsiteX70-13299" fmla="*/ 58 w 226"/>
              <a:gd name="connsiteY70-13300" fmla="*/ 715 h 731"/>
              <a:gd name="connsiteX71-13301" fmla="*/ 53 w 226"/>
              <a:gd name="connsiteY71-13302" fmla="*/ 710 h 731"/>
              <a:gd name="connsiteX72-13303" fmla="*/ 53 w 226"/>
              <a:gd name="connsiteY72-13304" fmla="*/ 699 h 731"/>
              <a:gd name="connsiteX73-13305" fmla="*/ 53 w 226"/>
              <a:gd name="connsiteY73-13306" fmla="*/ 689 h 731"/>
              <a:gd name="connsiteX74-13307" fmla="*/ 47 w 226"/>
              <a:gd name="connsiteY74-13308" fmla="*/ 673 h 731"/>
              <a:gd name="connsiteX75-13309" fmla="*/ 42 w 226"/>
              <a:gd name="connsiteY75-13310" fmla="*/ 652 h 731"/>
              <a:gd name="connsiteX76-13311" fmla="*/ 37 w 226"/>
              <a:gd name="connsiteY76-13312" fmla="*/ 636 h 731"/>
              <a:gd name="connsiteX77-13313" fmla="*/ 32 w 226"/>
              <a:gd name="connsiteY77-13314" fmla="*/ 620 h 731"/>
              <a:gd name="connsiteX78-13315" fmla="*/ 26 w 226"/>
              <a:gd name="connsiteY78-13316" fmla="*/ 604 h 731"/>
              <a:gd name="connsiteX79-13317" fmla="*/ 16 w 226"/>
              <a:gd name="connsiteY79-13318" fmla="*/ 594 h 731"/>
              <a:gd name="connsiteX80-13319" fmla="*/ 5 w 226"/>
              <a:gd name="connsiteY80-13320" fmla="*/ 583 h 731"/>
              <a:gd name="connsiteX81-13321" fmla="*/ 0 w 226"/>
              <a:gd name="connsiteY81-13322" fmla="*/ 573 h 731"/>
              <a:gd name="connsiteX82-13323" fmla="*/ 11 w 226"/>
              <a:gd name="connsiteY82-13324" fmla="*/ 578 h 731"/>
              <a:gd name="connsiteX83-13325" fmla="*/ 26 w 226"/>
              <a:gd name="connsiteY83-13326" fmla="*/ 578 h 731"/>
              <a:gd name="connsiteX84-13327" fmla="*/ 37 w 226"/>
              <a:gd name="connsiteY84-13328" fmla="*/ 578 h 731"/>
              <a:gd name="connsiteX85-13329" fmla="*/ 47 w 226"/>
              <a:gd name="connsiteY85-13330" fmla="*/ 578 h 731"/>
              <a:gd name="connsiteX86-13331" fmla="*/ 58 w 226"/>
              <a:gd name="connsiteY86-13332" fmla="*/ 573 h 731"/>
              <a:gd name="connsiteX87-13333" fmla="*/ 63 w 226"/>
              <a:gd name="connsiteY87-13334" fmla="*/ 573 h 731"/>
              <a:gd name="connsiteX88-13335" fmla="*/ 68 w 226"/>
              <a:gd name="connsiteY88-13336" fmla="*/ 568 h 731"/>
              <a:gd name="connsiteX89-13337" fmla="*/ 68 w 226"/>
              <a:gd name="connsiteY89-13338" fmla="*/ 568 h 731"/>
              <a:gd name="connsiteX90-13339" fmla="*/ 74 w 226"/>
              <a:gd name="connsiteY90-13340" fmla="*/ 562 h 731"/>
              <a:gd name="connsiteX91-13341" fmla="*/ 74 w 226"/>
              <a:gd name="connsiteY91-13342" fmla="*/ 552 h 731"/>
              <a:gd name="connsiteX92-13343" fmla="*/ 79 w 226"/>
              <a:gd name="connsiteY92-13344" fmla="*/ 541 h 731"/>
              <a:gd name="connsiteX93-13345" fmla="*/ 79 w 226"/>
              <a:gd name="connsiteY93-13346" fmla="*/ 526 h 731"/>
              <a:gd name="connsiteX94-13347" fmla="*/ 84 w 226"/>
              <a:gd name="connsiteY94-13348" fmla="*/ 505 h 731"/>
              <a:gd name="connsiteX95-13349" fmla="*/ 90 w 226"/>
              <a:gd name="connsiteY95-13350" fmla="*/ 484 h 731"/>
              <a:gd name="connsiteX96-13351" fmla="*/ 90 w 226"/>
              <a:gd name="connsiteY96-13352" fmla="*/ 457 h 731"/>
              <a:gd name="connsiteX97-13353" fmla="*/ 95 w 226"/>
              <a:gd name="connsiteY97-13354" fmla="*/ 426 h 731"/>
              <a:gd name="connsiteX98-13355" fmla="*/ 105 w 226"/>
              <a:gd name="connsiteY98-13356" fmla="*/ 363 h 731"/>
              <a:gd name="connsiteX99-13357" fmla="*/ 111 w 226"/>
              <a:gd name="connsiteY99-13358" fmla="*/ 305 h 731"/>
              <a:gd name="connsiteX100-13359" fmla="*/ 116 w 226"/>
              <a:gd name="connsiteY100-13360" fmla="*/ 242 h 731"/>
              <a:gd name="connsiteX101-13361" fmla="*/ 116 w 226"/>
              <a:gd name="connsiteY101-13362" fmla="*/ 189 h 731"/>
              <a:gd name="connsiteX102-13363" fmla="*/ 116 w 226"/>
              <a:gd name="connsiteY102-13364" fmla="*/ 189 h 731"/>
              <a:gd name="connsiteX0-13365" fmla="*/ 116 w 226"/>
              <a:gd name="connsiteY0-13366" fmla="*/ 189 h 731"/>
              <a:gd name="connsiteX1-13367" fmla="*/ 116 w 226"/>
              <a:gd name="connsiteY1-13368" fmla="*/ 163 h 731"/>
              <a:gd name="connsiteX2-13369" fmla="*/ 116 w 226"/>
              <a:gd name="connsiteY2-13370" fmla="*/ 136 h 731"/>
              <a:gd name="connsiteX3-13371" fmla="*/ 116 w 226"/>
              <a:gd name="connsiteY3-13372" fmla="*/ 115 h 731"/>
              <a:gd name="connsiteX4-13373" fmla="*/ 116 w 226"/>
              <a:gd name="connsiteY4-13374" fmla="*/ 100 h 731"/>
              <a:gd name="connsiteX5-13375" fmla="*/ 116 w 226"/>
              <a:gd name="connsiteY5-13376" fmla="*/ 84 h 731"/>
              <a:gd name="connsiteX6-13377" fmla="*/ 116 w 226"/>
              <a:gd name="connsiteY6-13378" fmla="*/ 73 h 731"/>
              <a:gd name="connsiteX7-13379" fmla="*/ 111 w 226"/>
              <a:gd name="connsiteY7-13380" fmla="*/ 63 h 731"/>
              <a:gd name="connsiteX8-13381" fmla="*/ 111 w 226"/>
              <a:gd name="connsiteY8-13382" fmla="*/ 57 h 731"/>
              <a:gd name="connsiteX9-13383" fmla="*/ 111 w 226"/>
              <a:gd name="connsiteY9-13384" fmla="*/ 52 h 731"/>
              <a:gd name="connsiteX10-13385" fmla="*/ 105 w 226"/>
              <a:gd name="connsiteY10-13386" fmla="*/ 52 h 731"/>
              <a:gd name="connsiteX11-13387" fmla="*/ 100 w 226"/>
              <a:gd name="connsiteY11-13388" fmla="*/ 47 h 731"/>
              <a:gd name="connsiteX12-13389" fmla="*/ 158 w 226"/>
              <a:gd name="connsiteY12-13390" fmla="*/ 0 h 731"/>
              <a:gd name="connsiteX13-13391" fmla="*/ 174 w 226"/>
              <a:gd name="connsiteY13-13392" fmla="*/ 10 h 731"/>
              <a:gd name="connsiteX14-13393" fmla="*/ 184 w 226"/>
              <a:gd name="connsiteY14-13394" fmla="*/ 21 h 731"/>
              <a:gd name="connsiteX15-13395" fmla="*/ 195 w 226"/>
              <a:gd name="connsiteY15-13396" fmla="*/ 26 h 731"/>
              <a:gd name="connsiteX16-13397" fmla="*/ 205 w 226"/>
              <a:gd name="connsiteY16-13398" fmla="*/ 36 h 731"/>
              <a:gd name="connsiteX17-13399" fmla="*/ 216 w 226"/>
              <a:gd name="connsiteY17-13400" fmla="*/ 42 h 731"/>
              <a:gd name="connsiteX18-13401" fmla="*/ 221 w 226"/>
              <a:gd name="connsiteY18-13402" fmla="*/ 47 h 731"/>
              <a:gd name="connsiteX19-13403" fmla="*/ 226 w 226"/>
              <a:gd name="connsiteY19-13404" fmla="*/ 52 h 731"/>
              <a:gd name="connsiteX20-13405" fmla="*/ 226 w 226"/>
              <a:gd name="connsiteY20-13406" fmla="*/ 57 h 731"/>
              <a:gd name="connsiteX21-13407" fmla="*/ 226 w 226"/>
              <a:gd name="connsiteY21-13408" fmla="*/ 63 h 731"/>
              <a:gd name="connsiteX22-13409" fmla="*/ 226 w 226"/>
              <a:gd name="connsiteY22-13410" fmla="*/ 68 h 731"/>
              <a:gd name="connsiteX23-13411" fmla="*/ 226 w 226"/>
              <a:gd name="connsiteY23-13412" fmla="*/ 73 h 731"/>
              <a:gd name="connsiteX24-13413" fmla="*/ 221 w 226"/>
              <a:gd name="connsiteY24-13414" fmla="*/ 78 h 731"/>
              <a:gd name="connsiteX25-13415" fmla="*/ 211 w 226"/>
              <a:gd name="connsiteY25-13416" fmla="*/ 84 h 731"/>
              <a:gd name="connsiteX26-13417" fmla="*/ 211 w 226"/>
              <a:gd name="connsiteY26-13418" fmla="*/ 89 h 731"/>
              <a:gd name="connsiteX27-13419" fmla="*/ 211 w 226"/>
              <a:gd name="connsiteY27-13420" fmla="*/ 89 h 731"/>
              <a:gd name="connsiteX28-13421" fmla="*/ 205 w 226"/>
              <a:gd name="connsiteY28-13422" fmla="*/ 94 h 731"/>
              <a:gd name="connsiteX29-13423" fmla="*/ 205 w 226"/>
              <a:gd name="connsiteY29-13424" fmla="*/ 100 h 731"/>
              <a:gd name="connsiteX30-13425" fmla="*/ 200 w 226"/>
              <a:gd name="connsiteY30-13426" fmla="*/ 110 h 731"/>
              <a:gd name="connsiteX31-13427" fmla="*/ 200 w 226"/>
              <a:gd name="connsiteY31-13428" fmla="*/ 115 h 731"/>
              <a:gd name="connsiteX32-13429" fmla="*/ 200 w 226"/>
              <a:gd name="connsiteY32-13430" fmla="*/ 126 h 731"/>
              <a:gd name="connsiteX33-13431" fmla="*/ 195 w 226"/>
              <a:gd name="connsiteY33-13432" fmla="*/ 136 h 731"/>
              <a:gd name="connsiteX34-13433" fmla="*/ 195 w 226"/>
              <a:gd name="connsiteY34-13434" fmla="*/ 147 h 731"/>
              <a:gd name="connsiteX35-13435" fmla="*/ 195 w 226"/>
              <a:gd name="connsiteY35-13436" fmla="*/ 157 h 731"/>
              <a:gd name="connsiteX36-13437" fmla="*/ 190 w 226"/>
              <a:gd name="connsiteY36-13438" fmla="*/ 173 h 731"/>
              <a:gd name="connsiteX37-13439" fmla="*/ 190 w 226"/>
              <a:gd name="connsiteY37-13440" fmla="*/ 189 h 731"/>
              <a:gd name="connsiteX38-13441" fmla="*/ 190 w 226"/>
              <a:gd name="connsiteY38-13442" fmla="*/ 205 h 731"/>
              <a:gd name="connsiteX39-13443" fmla="*/ 184 w 226"/>
              <a:gd name="connsiteY39-13444" fmla="*/ 220 h 731"/>
              <a:gd name="connsiteX40-13445" fmla="*/ 184 w 226"/>
              <a:gd name="connsiteY40-13446" fmla="*/ 236 h 731"/>
              <a:gd name="connsiteX41-13447" fmla="*/ 184 w 226"/>
              <a:gd name="connsiteY41-13448" fmla="*/ 257 h 731"/>
              <a:gd name="connsiteX42-13449" fmla="*/ 179 w 226"/>
              <a:gd name="connsiteY42-13450" fmla="*/ 299 h 731"/>
              <a:gd name="connsiteX43-13451" fmla="*/ 174 w 226"/>
              <a:gd name="connsiteY43-13452" fmla="*/ 336 h 731"/>
              <a:gd name="connsiteX44-13453" fmla="*/ 174 w 226"/>
              <a:gd name="connsiteY44-13454" fmla="*/ 368 h 731"/>
              <a:gd name="connsiteX45-13455" fmla="*/ 169 w 226"/>
              <a:gd name="connsiteY45-13456" fmla="*/ 399 h 731"/>
              <a:gd name="connsiteX46-13457" fmla="*/ 163 w 226"/>
              <a:gd name="connsiteY46-13458" fmla="*/ 431 h 731"/>
              <a:gd name="connsiteX47-13459" fmla="*/ 163 w 226"/>
              <a:gd name="connsiteY47-13460" fmla="*/ 457 h 731"/>
              <a:gd name="connsiteX48-13461" fmla="*/ 158 w 226"/>
              <a:gd name="connsiteY48-13462" fmla="*/ 478 h 731"/>
              <a:gd name="connsiteX49-13463" fmla="*/ 153 w 226"/>
              <a:gd name="connsiteY49-13464" fmla="*/ 499 h 731"/>
              <a:gd name="connsiteX50-13465" fmla="*/ 147 w 226"/>
              <a:gd name="connsiteY50-13466" fmla="*/ 536 h 731"/>
              <a:gd name="connsiteX51-13467" fmla="*/ 137 w 226"/>
              <a:gd name="connsiteY51-13468" fmla="*/ 573 h 731"/>
              <a:gd name="connsiteX52-13469" fmla="*/ 132 w 226"/>
              <a:gd name="connsiteY52-13470" fmla="*/ 604 h 731"/>
              <a:gd name="connsiteX53-13471" fmla="*/ 121 w 226"/>
              <a:gd name="connsiteY53-13472" fmla="*/ 631 h 731"/>
              <a:gd name="connsiteX54-13473" fmla="*/ 116 w 226"/>
              <a:gd name="connsiteY54-13474" fmla="*/ 657 h 731"/>
              <a:gd name="connsiteX55-13475" fmla="*/ 111 w 226"/>
              <a:gd name="connsiteY55-13476" fmla="*/ 668 h 731"/>
              <a:gd name="connsiteX56-13477" fmla="*/ 105 w 226"/>
              <a:gd name="connsiteY56-13478" fmla="*/ 678 h 731"/>
              <a:gd name="connsiteX57-13479" fmla="*/ 105 w 226"/>
              <a:gd name="connsiteY57-13480" fmla="*/ 689 h 731"/>
              <a:gd name="connsiteX58-13481" fmla="*/ 100 w 226"/>
              <a:gd name="connsiteY58-13482" fmla="*/ 694 h 731"/>
              <a:gd name="connsiteX59-13483" fmla="*/ 95 w 226"/>
              <a:gd name="connsiteY59-13484" fmla="*/ 704 h 731"/>
              <a:gd name="connsiteX60-13485" fmla="*/ 95 w 226"/>
              <a:gd name="connsiteY60-13486" fmla="*/ 710 h 731"/>
              <a:gd name="connsiteX61-13487" fmla="*/ 84 w 226"/>
              <a:gd name="connsiteY61-13488" fmla="*/ 715 h 731"/>
              <a:gd name="connsiteX62-13489" fmla="*/ 79 w 226"/>
              <a:gd name="connsiteY62-13490" fmla="*/ 725 h 731"/>
              <a:gd name="connsiteX63-13491" fmla="*/ 74 w 226"/>
              <a:gd name="connsiteY63-13492" fmla="*/ 725 h 731"/>
              <a:gd name="connsiteX64-13493" fmla="*/ 68 w 226"/>
              <a:gd name="connsiteY64-13494" fmla="*/ 731 h 731"/>
              <a:gd name="connsiteX65-13495" fmla="*/ 63 w 226"/>
              <a:gd name="connsiteY65-13496" fmla="*/ 731 h 731"/>
              <a:gd name="connsiteX66-13497" fmla="*/ 63 w 226"/>
              <a:gd name="connsiteY66-13498" fmla="*/ 725 h 731"/>
              <a:gd name="connsiteX67-13499" fmla="*/ 58 w 226"/>
              <a:gd name="connsiteY67-13500" fmla="*/ 725 h 731"/>
              <a:gd name="connsiteX68-13501" fmla="*/ 58 w 226"/>
              <a:gd name="connsiteY68-13502" fmla="*/ 720 h 731"/>
              <a:gd name="connsiteX69-13503" fmla="*/ 58 w 226"/>
              <a:gd name="connsiteY69-13504" fmla="*/ 715 h 731"/>
              <a:gd name="connsiteX70-13505" fmla="*/ 53 w 226"/>
              <a:gd name="connsiteY70-13506" fmla="*/ 710 h 731"/>
              <a:gd name="connsiteX71-13507" fmla="*/ 53 w 226"/>
              <a:gd name="connsiteY71-13508" fmla="*/ 699 h 731"/>
              <a:gd name="connsiteX72-13509" fmla="*/ 53 w 226"/>
              <a:gd name="connsiteY72-13510" fmla="*/ 689 h 731"/>
              <a:gd name="connsiteX73-13511" fmla="*/ 47 w 226"/>
              <a:gd name="connsiteY73-13512" fmla="*/ 673 h 731"/>
              <a:gd name="connsiteX74-13513" fmla="*/ 42 w 226"/>
              <a:gd name="connsiteY74-13514" fmla="*/ 652 h 731"/>
              <a:gd name="connsiteX75-13515" fmla="*/ 37 w 226"/>
              <a:gd name="connsiteY75-13516" fmla="*/ 636 h 731"/>
              <a:gd name="connsiteX76-13517" fmla="*/ 32 w 226"/>
              <a:gd name="connsiteY76-13518" fmla="*/ 620 h 731"/>
              <a:gd name="connsiteX77-13519" fmla="*/ 26 w 226"/>
              <a:gd name="connsiteY77-13520" fmla="*/ 604 h 731"/>
              <a:gd name="connsiteX78-13521" fmla="*/ 16 w 226"/>
              <a:gd name="connsiteY78-13522" fmla="*/ 594 h 731"/>
              <a:gd name="connsiteX79-13523" fmla="*/ 5 w 226"/>
              <a:gd name="connsiteY79-13524" fmla="*/ 583 h 731"/>
              <a:gd name="connsiteX80-13525" fmla="*/ 0 w 226"/>
              <a:gd name="connsiteY80-13526" fmla="*/ 573 h 731"/>
              <a:gd name="connsiteX81-13527" fmla="*/ 11 w 226"/>
              <a:gd name="connsiteY81-13528" fmla="*/ 578 h 731"/>
              <a:gd name="connsiteX82-13529" fmla="*/ 26 w 226"/>
              <a:gd name="connsiteY82-13530" fmla="*/ 578 h 731"/>
              <a:gd name="connsiteX83-13531" fmla="*/ 37 w 226"/>
              <a:gd name="connsiteY83-13532" fmla="*/ 578 h 731"/>
              <a:gd name="connsiteX84-13533" fmla="*/ 47 w 226"/>
              <a:gd name="connsiteY84-13534" fmla="*/ 578 h 731"/>
              <a:gd name="connsiteX85-13535" fmla="*/ 58 w 226"/>
              <a:gd name="connsiteY85-13536" fmla="*/ 573 h 731"/>
              <a:gd name="connsiteX86-13537" fmla="*/ 63 w 226"/>
              <a:gd name="connsiteY86-13538" fmla="*/ 573 h 731"/>
              <a:gd name="connsiteX87-13539" fmla="*/ 68 w 226"/>
              <a:gd name="connsiteY87-13540" fmla="*/ 568 h 731"/>
              <a:gd name="connsiteX88-13541" fmla="*/ 68 w 226"/>
              <a:gd name="connsiteY88-13542" fmla="*/ 568 h 731"/>
              <a:gd name="connsiteX89-13543" fmla="*/ 74 w 226"/>
              <a:gd name="connsiteY89-13544" fmla="*/ 562 h 731"/>
              <a:gd name="connsiteX90-13545" fmla="*/ 74 w 226"/>
              <a:gd name="connsiteY90-13546" fmla="*/ 552 h 731"/>
              <a:gd name="connsiteX91-13547" fmla="*/ 79 w 226"/>
              <a:gd name="connsiteY91-13548" fmla="*/ 541 h 731"/>
              <a:gd name="connsiteX92-13549" fmla="*/ 79 w 226"/>
              <a:gd name="connsiteY92-13550" fmla="*/ 526 h 731"/>
              <a:gd name="connsiteX93-13551" fmla="*/ 84 w 226"/>
              <a:gd name="connsiteY93-13552" fmla="*/ 505 h 731"/>
              <a:gd name="connsiteX94-13553" fmla="*/ 90 w 226"/>
              <a:gd name="connsiteY94-13554" fmla="*/ 484 h 731"/>
              <a:gd name="connsiteX95-13555" fmla="*/ 90 w 226"/>
              <a:gd name="connsiteY95-13556" fmla="*/ 457 h 731"/>
              <a:gd name="connsiteX96-13557" fmla="*/ 95 w 226"/>
              <a:gd name="connsiteY96-13558" fmla="*/ 426 h 731"/>
              <a:gd name="connsiteX97-13559" fmla="*/ 105 w 226"/>
              <a:gd name="connsiteY97-13560" fmla="*/ 363 h 731"/>
              <a:gd name="connsiteX98-13561" fmla="*/ 111 w 226"/>
              <a:gd name="connsiteY98-13562" fmla="*/ 305 h 731"/>
              <a:gd name="connsiteX99-13563" fmla="*/ 116 w 226"/>
              <a:gd name="connsiteY99-13564" fmla="*/ 242 h 731"/>
              <a:gd name="connsiteX100-13565" fmla="*/ 116 w 226"/>
              <a:gd name="connsiteY100-13566" fmla="*/ 189 h 731"/>
              <a:gd name="connsiteX101-13567" fmla="*/ 116 w 226"/>
              <a:gd name="connsiteY101-13568" fmla="*/ 189 h 731"/>
              <a:gd name="connsiteX0-13569" fmla="*/ 116 w 226"/>
              <a:gd name="connsiteY0-13570" fmla="*/ 189 h 731"/>
              <a:gd name="connsiteX1-13571" fmla="*/ 116 w 226"/>
              <a:gd name="connsiteY1-13572" fmla="*/ 163 h 731"/>
              <a:gd name="connsiteX2-13573" fmla="*/ 116 w 226"/>
              <a:gd name="connsiteY2-13574" fmla="*/ 136 h 731"/>
              <a:gd name="connsiteX3-13575" fmla="*/ 116 w 226"/>
              <a:gd name="connsiteY3-13576" fmla="*/ 115 h 731"/>
              <a:gd name="connsiteX4-13577" fmla="*/ 116 w 226"/>
              <a:gd name="connsiteY4-13578" fmla="*/ 100 h 731"/>
              <a:gd name="connsiteX5-13579" fmla="*/ 116 w 226"/>
              <a:gd name="connsiteY5-13580" fmla="*/ 84 h 731"/>
              <a:gd name="connsiteX6-13581" fmla="*/ 116 w 226"/>
              <a:gd name="connsiteY6-13582" fmla="*/ 73 h 731"/>
              <a:gd name="connsiteX7-13583" fmla="*/ 111 w 226"/>
              <a:gd name="connsiteY7-13584" fmla="*/ 63 h 731"/>
              <a:gd name="connsiteX8-13585" fmla="*/ 111 w 226"/>
              <a:gd name="connsiteY8-13586" fmla="*/ 57 h 731"/>
              <a:gd name="connsiteX9-13587" fmla="*/ 111 w 226"/>
              <a:gd name="connsiteY9-13588" fmla="*/ 52 h 731"/>
              <a:gd name="connsiteX10-13589" fmla="*/ 100 w 226"/>
              <a:gd name="connsiteY10-13590" fmla="*/ 47 h 731"/>
              <a:gd name="connsiteX11-13591" fmla="*/ 158 w 226"/>
              <a:gd name="connsiteY11-13592" fmla="*/ 0 h 731"/>
              <a:gd name="connsiteX12-13593" fmla="*/ 174 w 226"/>
              <a:gd name="connsiteY12-13594" fmla="*/ 10 h 731"/>
              <a:gd name="connsiteX13-13595" fmla="*/ 184 w 226"/>
              <a:gd name="connsiteY13-13596" fmla="*/ 21 h 731"/>
              <a:gd name="connsiteX14-13597" fmla="*/ 195 w 226"/>
              <a:gd name="connsiteY14-13598" fmla="*/ 26 h 731"/>
              <a:gd name="connsiteX15-13599" fmla="*/ 205 w 226"/>
              <a:gd name="connsiteY15-13600" fmla="*/ 36 h 731"/>
              <a:gd name="connsiteX16-13601" fmla="*/ 216 w 226"/>
              <a:gd name="connsiteY16-13602" fmla="*/ 42 h 731"/>
              <a:gd name="connsiteX17-13603" fmla="*/ 221 w 226"/>
              <a:gd name="connsiteY17-13604" fmla="*/ 47 h 731"/>
              <a:gd name="connsiteX18-13605" fmla="*/ 226 w 226"/>
              <a:gd name="connsiteY18-13606" fmla="*/ 52 h 731"/>
              <a:gd name="connsiteX19-13607" fmla="*/ 226 w 226"/>
              <a:gd name="connsiteY19-13608" fmla="*/ 57 h 731"/>
              <a:gd name="connsiteX20-13609" fmla="*/ 226 w 226"/>
              <a:gd name="connsiteY20-13610" fmla="*/ 63 h 731"/>
              <a:gd name="connsiteX21-13611" fmla="*/ 226 w 226"/>
              <a:gd name="connsiteY21-13612" fmla="*/ 68 h 731"/>
              <a:gd name="connsiteX22-13613" fmla="*/ 226 w 226"/>
              <a:gd name="connsiteY22-13614" fmla="*/ 73 h 731"/>
              <a:gd name="connsiteX23-13615" fmla="*/ 221 w 226"/>
              <a:gd name="connsiteY23-13616" fmla="*/ 78 h 731"/>
              <a:gd name="connsiteX24-13617" fmla="*/ 211 w 226"/>
              <a:gd name="connsiteY24-13618" fmla="*/ 84 h 731"/>
              <a:gd name="connsiteX25-13619" fmla="*/ 211 w 226"/>
              <a:gd name="connsiteY25-13620" fmla="*/ 89 h 731"/>
              <a:gd name="connsiteX26-13621" fmla="*/ 211 w 226"/>
              <a:gd name="connsiteY26-13622" fmla="*/ 89 h 731"/>
              <a:gd name="connsiteX27-13623" fmla="*/ 205 w 226"/>
              <a:gd name="connsiteY27-13624" fmla="*/ 94 h 731"/>
              <a:gd name="connsiteX28-13625" fmla="*/ 205 w 226"/>
              <a:gd name="connsiteY28-13626" fmla="*/ 100 h 731"/>
              <a:gd name="connsiteX29-13627" fmla="*/ 200 w 226"/>
              <a:gd name="connsiteY29-13628" fmla="*/ 110 h 731"/>
              <a:gd name="connsiteX30-13629" fmla="*/ 200 w 226"/>
              <a:gd name="connsiteY30-13630" fmla="*/ 115 h 731"/>
              <a:gd name="connsiteX31-13631" fmla="*/ 200 w 226"/>
              <a:gd name="connsiteY31-13632" fmla="*/ 126 h 731"/>
              <a:gd name="connsiteX32-13633" fmla="*/ 195 w 226"/>
              <a:gd name="connsiteY32-13634" fmla="*/ 136 h 731"/>
              <a:gd name="connsiteX33-13635" fmla="*/ 195 w 226"/>
              <a:gd name="connsiteY33-13636" fmla="*/ 147 h 731"/>
              <a:gd name="connsiteX34-13637" fmla="*/ 195 w 226"/>
              <a:gd name="connsiteY34-13638" fmla="*/ 157 h 731"/>
              <a:gd name="connsiteX35-13639" fmla="*/ 190 w 226"/>
              <a:gd name="connsiteY35-13640" fmla="*/ 173 h 731"/>
              <a:gd name="connsiteX36-13641" fmla="*/ 190 w 226"/>
              <a:gd name="connsiteY36-13642" fmla="*/ 189 h 731"/>
              <a:gd name="connsiteX37-13643" fmla="*/ 190 w 226"/>
              <a:gd name="connsiteY37-13644" fmla="*/ 205 h 731"/>
              <a:gd name="connsiteX38-13645" fmla="*/ 184 w 226"/>
              <a:gd name="connsiteY38-13646" fmla="*/ 220 h 731"/>
              <a:gd name="connsiteX39-13647" fmla="*/ 184 w 226"/>
              <a:gd name="connsiteY39-13648" fmla="*/ 236 h 731"/>
              <a:gd name="connsiteX40-13649" fmla="*/ 184 w 226"/>
              <a:gd name="connsiteY40-13650" fmla="*/ 257 h 731"/>
              <a:gd name="connsiteX41-13651" fmla="*/ 179 w 226"/>
              <a:gd name="connsiteY41-13652" fmla="*/ 299 h 731"/>
              <a:gd name="connsiteX42-13653" fmla="*/ 174 w 226"/>
              <a:gd name="connsiteY42-13654" fmla="*/ 336 h 731"/>
              <a:gd name="connsiteX43-13655" fmla="*/ 174 w 226"/>
              <a:gd name="connsiteY43-13656" fmla="*/ 368 h 731"/>
              <a:gd name="connsiteX44-13657" fmla="*/ 169 w 226"/>
              <a:gd name="connsiteY44-13658" fmla="*/ 399 h 731"/>
              <a:gd name="connsiteX45-13659" fmla="*/ 163 w 226"/>
              <a:gd name="connsiteY45-13660" fmla="*/ 431 h 731"/>
              <a:gd name="connsiteX46-13661" fmla="*/ 163 w 226"/>
              <a:gd name="connsiteY46-13662" fmla="*/ 457 h 731"/>
              <a:gd name="connsiteX47-13663" fmla="*/ 158 w 226"/>
              <a:gd name="connsiteY47-13664" fmla="*/ 478 h 731"/>
              <a:gd name="connsiteX48-13665" fmla="*/ 153 w 226"/>
              <a:gd name="connsiteY48-13666" fmla="*/ 499 h 731"/>
              <a:gd name="connsiteX49-13667" fmla="*/ 147 w 226"/>
              <a:gd name="connsiteY49-13668" fmla="*/ 536 h 731"/>
              <a:gd name="connsiteX50-13669" fmla="*/ 137 w 226"/>
              <a:gd name="connsiteY50-13670" fmla="*/ 573 h 731"/>
              <a:gd name="connsiteX51-13671" fmla="*/ 132 w 226"/>
              <a:gd name="connsiteY51-13672" fmla="*/ 604 h 731"/>
              <a:gd name="connsiteX52-13673" fmla="*/ 121 w 226"/>
              <a:gd name="connsiteY52-13674" fmla="*/ 631 h 731"/>
              <a:gd name="connsiteX53-13675" fmla="*/ 116 w 226"/>
              <a:gd name="connsiteY53-13676" fmla="*/ 657 h 731"/>
              <a:gd name="connsiteX54-13677" fmla="*/ 111 w 226"/>
              <a:gd name="connsiteY54-13678" fmla="*/ 668 h 731"/>
              <a:gd name="connsiteX55-13679" fmla="*/ 105 w 226"/>
              <a:gd name="connsiteY55-13680" fmla="*/ 678 h 731"/>
              <a:gd name="connsiteX56-13681" fmla="*/ 105 w 226"/>
              <a:gd name="connsiteY56-13682" fmla="*/ 689 h 731"/>
              <a:gd name="connsiteX57-13683" fmla="*/ 100 w 226"/>
              <a:gd name="connsiteY57-13684" fmla="*/ 694 h 731"/>
              <a:gd name="connsiteX58-13685" fmla="*/ 95 w 226"/>
              <a:gd name="connsiteY58-13686" fmla="*/ 704 h 731"/>
              <a:gd name="connsiteX59-13687" fmla="*/ 95 w 226"/>
              <a:gd name="connsiteY59-13688" fmla="*/ 710 h 731"/>
              <a:gd name="connsiteX60-13689" fmla="*/ 84 w 226"/>
              <a:gd name="connsiteY60-13690" fmla="*/ 715 h 731"/>
              <a:gd name="connsiteX61-13691" fmla="*/ 79 w 226"/>
              <a:gd name="connsiteY61-13692" fmla="*/ 725 h 731"/>
              <a:gd name="connsiteX62-13693" fmla="*/ 74 w 226"/>
              <a:gd name="connsiteY62-13694" fmla="*/ 725 h 731"/>
              <a:gd name="connsiteX63-13695" fmla="*/ 68 w 226"/>
              <a:gd name="connsiteY63-13696" fmla="*/ 731 h 731"/>
              <a:gd name="connsiteX64-13697" fmla="*/ 63 w 226"/>
              <a:gd name="connsiteY64-13698" fmla="*/ 731 h 731"/>
              <a:gd name="connsiteX65-13699" fmla="*/ 63 w 226"/>
              <a:gd name="connsiteY65-13700" fmla="*/ 725 h 731"/>
              <a:gd name="connsiteX66-13701" fmla="*/ 58 w 226"/>
              <a:gd name="connsiteY66-13702" fmla="*/ 725 h 731"/>
              <a:gd name="connsiteX67-13703" fmla="*/ 58 w 226"/>
              <a:gd name="connsiteY67-13704" fmla="*/ 720 h 731"/>
              <a:gd name="connsiteX68-13705" fmla="*/ 58 w 226"/>
              <a:gd name="connsiteY68-13706" fmla="*/ 715 h 731"/>
              <a:gd name="connsiteX69-13707" fmla="*/ 53 w 226"/>
              <a:gd name="connsiteY69-13708" fmla="*/ 710 h 731"/>
              <a:gd name="connsiteX70-13709" fmla="*/ 53 w 226"/>
              <a:gd name="connsiteY70-13710" fmla="*/ 699 h 731"/>
              <a:gd name="connsiteX71-13711" fmla="*/ 53 w 226"/>
              <a:gd name="connsiteY71-13712" fmla="*/ 689 h 731"/>
              <a:gd name="connsiteX72-13713" fmla="*/ 47 w 226"/>
              <a:gd name="connsiteY72-13714" fmla="*/ 673 h 731"/>
              <a:gd name="connsiteX73-13715" fmla="*/ 42 w 226"/>
              <a:gd name="connsiteY73-13716" fmla="*/ 652 h 731"/>
              <a:gd name="connsiteX74-13717" fmla="*/ 37 w 226"/>
              <a:gd name="connsiteY74-13718" fmla="*/ 636 h 731"/>
              <a:gd name="connsiteX75-13719" fmla="*/ 32 w 226"/>
              <a:gd name="connsiteY75-13720" fmla="*/ 620 h 731"/>
              <a:gd name="connsiteX76-13721" fmla="*/ 26 w 226"/>
              <a:gd name="connsiteY76-13722" fmla="*/ 604 h 731"/>
              <a:gd name="connsiteX77-13723" fmla="*/ 16 w 226"/>
              <a:gd name="connsiteY77-13724" fmla="*/ 594 h 731"/>
              <a:gd name="connsiteX78-13725" fmla="*/ 5 w 226"/>
              <a:gd name="connsiteY78-13726" fmla="*/ 583 h 731"/>
              <a:gd name="connsiteX79-13727" fmla="*/ 0 w 226"/>
              <a:gd name="connsiteY79-13728" fmla="*/ 573 h 731"/>
              <a:gd name="connsiteX80-13729" fmla="*/ 11 w 226"/>
              <a:gd name="connsiteY80-13730" fmla="*/ 578 h 731"/>
              <a:gd name="connsiteX81-13731" fmla="*/ 26 w 226"/>
              <a:gd name="connsiteY81-13732" fmla="*/ 578 h 731"/>
              <a:gd name="connsiteX82-13733" fmla="*/ 37 w 226"/>
              <a:gd name="connsiteY82-13734" fmla="*/ 578 h 731"/>
              <a:gd name="connsiteX83-13735" fmla="*/ 47 w 226"/>
              <a:gd name="connsiteY83-13736" fmla="*/ 578 h 731"/>
              <a:gd name="connsiteX84-13737" fmla="*/ 58 w 226"/>
              <a:gd name="connsiteY84-13738" fmla="*/ 573 h 731"/>
              <a:gd name="connsiteX85-13739" fmla="*/ 63 w 226"/>
              <a:gd name="connsiteY85-13740" fmla="*/ 573 h 731"/>
              <a:gd name="connsiteX86-13741" fmla="*/ 68 w 226"/>
              <a:gd name="connsiteY86-13742" fmla="*/ 568 h 731"/>
              <a:gd name="connsiteX87-13743" fmla="*/ 68 w 226"/>
              <a:gd name="connsiteY87-13744" fmla="*/ 568 h 731"/>
              <a:gd name="connsiteX88-13745" fmla="*/ 74 w 226"/>
              <a:gd name="connsiteY88-13746" fmla="*/ 562 h 731"/>
              <a:gd name="connsiteX89-13747" fmla="*/ 74 w 226"/>
              <a:gd name="connsiteY89-13748" fmla="*/ 552 h 731"/>
              <a:gd name="connsiteX90-13749" fmla="*/ 79 w 226"/>
              <a:gd name="connsiteY90-13750" fmla="*/ 541 h 731"/>
              <a:gd name="connsiteX91-13751" fmla="*/ 79 w 226"/>
              <a:gd name="connsiteY91-13752" fmla="*/ 526 h 731"/>
              <a:gd name="connsiteX92-13753" fmla="*/ 84 w 226"/>
              <a:gd name="connsiteY92-13754" fmla="*/ 505 h 731"/>
              <a:gd name="connsiteX93-13755" fmla="*/ 90 w 226"/>
              <a:gd name="connsiteY93-13756" fmla="*/ 484 h 731"/>
              <a:gd name="connsiteX94-13757" fmla="*/ 90 w 226"/>
              <a:gd name="connsiteY94-13758" fmla="*/ 457 h 731"/>
              <a:gd name="connsiteX95-13759" fmla="*/ 95 w 226"/>
              <a:gd name="connsiteY95-13760" fmla="*/ 426 h 731"/>
              <a:gd name="connsiteX96-13761" fmla="*/ 105 w 226"/>
              <a:gd name="connsiteY96-13762" fmla="*/ 363 h 731"/>
              <a:gd name="connsiteX97-13763" fmla="*/ 111 w 226"/>
              <a:gd name="connsiteY97-13764" fmla="*/ 305 h 731"/>
              <a:gd name="connsiteX98-13765" fmla="*/ 116 w 226"/>
              <a:gd name="connsiteY98-13766" fmla="*/ 242 h 731"/>
              <a:gd name="connsiteX99-13767" fmla="*/ 116 w 226"/>
              <a:gd name="connsiteY99-13768" fmla="*/ 189 h 731"/>
              <a:gd name="connsiteX100-13769" fmla="*/ 116 w 226"/>
              <a:gd name="connsiteY100-13770" fmla="*/ 189 h 731"/>
              <a:gd name="connsiteX0-13771" fmla="*/ 116 w 226"/>
              <a:gd name="connsiteY0-13772" fmla="*/ 189 h 731"/>
              <a:gd name="connsiteX1-13773" fmla="*/ 116 w 226"/>
              <a:gd name="connsiteY1-13774" fmla="*/ 163 h 731"/>
              <a:gd name="connsiteX2-13775" fmla="*/ 116 w 226"/>
              <a:gd name="connsiteY2-13776" fmla="*/ 136 h 731"/>
              <a:gd name="connsiteX3-13777" fmla="*/ 116 w 226"/>
              <a:gd name="connsiteY3-13778" fmla="*/ 115 h 731"/>
              <a:gd name="connsiteX4-13779" fmla="*/ 116 w 226"/>
              <a:gd name="connsiteY4-13780" fmla="*/ 100 h 731"/>
              <a:gd name="connsiteX5-13781" fmla="*/ 116 w 226"/>
              <a:gd name="connsiteY5-13782" fmla="*/ 84 h 731"/>
              <a:gd name="connsiteX6-13783" fmla="*/ 116 w 226"/>
              <a:gd name="connsiteY6-13784" fmla="*/ 73 h 731"/>
              <a:gd name="connsiteX7-13785" fmla="*/ 111 w 226"/>
              <a:gd name="connsiteY7-13786" fmla="*/ 63 h 731"/>
              <a:gd name="connsiteX8-13787" fmla="*/ 111 w 226"/>
              <a:gd name="connsiteY8-13788" fmla="*/ 57 h 731"/>
              <a:gd name="connsiteX9-13789" fmla="*/ 111 w 226"/>
              <a:gd name="connsiteY9-13790" fmla="*/ 52 h 731"/>
              <a:gd name="connsiteX10-13791" fmla="*/ 158 w 226"/>
              <a:gd name="connsiteY10-13792" fmla="*/ 0 h 731"/>
              <a:gd name="connsiteX11-13793" fmla="*/ 174 w 226"/>
              <a:gd name="connsiteY11-13794" fmla="*/ 10 h 731"/>
              <a:gd name="connsiteX12-13795" fmla="*/ 184 w 226"/>
              <a:gd name="connsiteY12-13796" fmla="*/ 21 h 731"/>
              <a:gd name="connsiteX13-13797" fmla="*/ 195 w 226"/>
              <a:gd name="connsiteY13-13798" fmla="*/ 26 h 731"/>
              <a:gd name="connsiteX14-13799" fmla="*/ 205 w 226"/>
              <a:gd name="connsiteY14-13800" fmla="*/ 36 h 731"/>
              <a:gd name="connsiteX15-13801" fmla="*/ 216 w 226"/>
              <a:gd name="connsiteY15-13802" fmla="*/ 42 h 731"/>
              <a:gd name="connsiteX16-13803" fmla="*/ 221 w 226"/>
              <a:gd name="connsiteY16-13804" fmla="*/ 47 h 731"/>
              <a:gd name="connsiteX17-13805" fmla="*/ 226 w 226"/>
              <a:gd name="connsiteY17-13806" fmla="*/ 52 h 731"/>
              <a:gd name="connsiteX18-13807" fmla="*/ 226 w 226"/>
              <a:gd name="connsiteY18-13808" fmla="*/ 57 h 731"/>
              <a:gd name="connsiteX19-13809" fmla="*/ 226 w 226"/>
              <a:gd name="connsiteY19-13810" fmla="*/ 63 h 731"/>
              <a:gd name="connsiteX20-13811" fmla="*/ 226 w 226"/>
              <a:gd name="connsiteY20-13812" fmla="*/ 68 h 731"/>
              <a:gd name="connsiteX21-13813" fmla="*/ 226 w 226"/>
              <a:gd name="connsiteY21-13814" fmla="*/ 73 h 731"/>
              <a:gd name="connsiteX22-13815" fmla="*/ 221 w 226"/>
              <a:gd name="connsiteY22-13816" fmla="*/ 78 h 731"/>
              <a:gd name="connsiteX23-13817" fmla="*/ 211 w 226"/>
              <a:gd name="connsiteY23-13818" fmla="*/ 84 h 731"/>
              <a:gd name="connsiteX24-13819" fmla="*/ 211 w 226"/>
              <a:gd name="connsiteY24-13820" fmla="*/ 89 h 731"/>
              <a:gd name="connsiteX25-13821" fmla="*/ 211 w 226"/>
              <a:gd name="connsiteY25-13822" fmla="*/ 89 h 731"/>
              <a:gd name="connsiteX26-13823" fmla="*/ 205 w 226"/>
              <a:gd name="connsiteY26-13824" fmla="*/ 94 h 731"/>
              <a:gd name="connsiteX27-13825" fmla="*/ 205 w 226"/>
              <a:gd name="connsiteY27-13826" fmla="*/ 100 h 731"/>
              <a:gd name="connsiteX28-13827" fmla="*/ 200 w 226"/>
              <a:gd name="connsiteY28-13828" fmla="*/ 110 h 731"/>
              <a:gd name="connsiteX29-13829" fmla="*/ 200 w 226"/>
              <a:gd name="connsiteY29-13830" fmla="*/ 115 h 731"/>
              <a:gd name="connsiteX30-13831" fmla="*/ 200 w 226"/>
              <a:gd name="connsiteY30-13832" fmla="*/ 126 h 731"/>
              <a:gd name="connsiteX31-13833" fmla="*/ 195 w 226"/>
              <a:gd name="connsiteY31-13834" fmla="*/ 136 h 731"/>
              <a:gd name="connsiteX32-13835" fmla="*/ 195 w 226"/>
              <a:gd name="connsiteY32-13836" fmla="*/ 147 h 731"/>
              <a:gd name="connsiteX33-13837" fmla="*/ 195 w 226"/>
              <a:gd name="connsiteY33-13838" fmla="*/ 157 h 731"/>
              <a:gd name="connsiteX34-13839" fmla="*/ 190 w 226"/>
              <a:gd name="connsiteY34-13840" fmla="*/ 173 h 731"/>
              <a:gd name="connsiteX35-13841" fmla="*/ 190 w 226"/>
              <a:gd name="connsiteY35-13842" fmla="*/ 189 h 731"/>
              <a:gd name="connsiteX36-13843" fmla="*/ 190 w 226"/>
              <a:gd name="connsiteY36-13844" fmla="*/ 205 h 731"/>
              <a:gd name="connsiteX37-13845" fmla="*/ 184 w 226"/>
              <a:gd name="connsiteY37-13846" fmla="*/ 220 h 731"/>
              <a:gd name="connsiteX38-13847" fmla="*/ 184 w 226"/>
              <a:gd name="connsiteY38-13848" fmla="*/ 236 h 731"/>
              <a:gd name="connsiteX39-13849" fmla="*/ 184 w 226"/>
              <a:gd name="connsiteY39-13850" fmla="*/ 257 h 731"/>
              <a:gd name="connsiteX40-13851" fmla="*/ 179 w 226"/>
              <a:gd name="connsiteY40-13852" fmla="*/ 299 h 731"/>
              <a:gd name="connsiteX41-13853" fmla="*/ 174 w 226"/>
              <a:gd name="connsiteY41-13854" fmla="*/ 336 h 731"/>
              <a:gd name="connsiteX42-13855" fmla="*/ 174 w 226"/>
              <a:gd name="connsiteY42-13856" fmla="*/ 368 h 731"/>
              <a:gd name="connsiteX43-13857" fmla="*/ 169 w 226"/>
              <a:gd name="connsiteY43-13858" fmla="*/ 399 h 731"/>
              <a:gd name="connsiteX44-13859" fmla="*/ 163 w 226"/>
              <a:gd name="connsiteY44-13860" fmla="*/ 431 h 731"/>
              <a:gd name="connsiteX45-13861" fmla="*/ 163 w 226"/>
              <a:gd name="connsiteY45-13862" fmla="*/ 457 h 731"/>
              <a:gd name="connsiteX46-13863" fmla="*/ 158 w 226"/>
              <a:gd name="connsiteY46-13864" fmla="*/ 478 h 731"/>
              <a:gd name="connsiteX47-13865" fmla="*/ 153 w 226"/>
              <a:gd name="connsiteY47-13866" fmla="*/ 499 h 731"/>
              <a:gd name="connsiteX48-13867" fmla="*/ 147 w 226"/>
              <a:gd name="connsiteY48-13868" fmla="*/ 536 h 731"/>
              <a:gd name="connsiteX49-13869" fmla="*/ 137 w 226"/>
              <a:gd name="connsiteY49-13870" fmla="*/ 573 h 731"/>
              <a:gd name="connsiteX50-13871" fmla="*/ 132 w 226"/>
              <a:gd name="connsiteY50-13872" fmla="*/ 604 h 731"/>
              <a:gd name="connsiteX51-13873" fmla="*/ 121 w 226"/>
              <a:gd name="connsiteY51-13874" fmla="*/ 631 h 731"/>
              <a:gd name="connsiteX52-13875" fmla="*/ 116 w 226"/>
              <a:gd name="connsiteY52-13876" fmla="*/ 657 h 731"/>
              <a:gd name="connsiteX53-13877" fmla="*/ 111 w 226"/>
              <a:gd name="connsiteY53-13878" fmla="*/ 668 h 731"/>
              <a:gd name="connsiteX54-13879" fmla="*/ 105 w 226"/>
              <a:gd name="connsiteY54-13880" fmla="*/ 678 h 731"/>
              <a:gd name="connsiteX55-13881" fmla="*/ 105 w 226"/>
              <a:gd name="connsiteY55-13882" fmla="*/ 689 h 731"/>
              <a:gd name="connsiteX56-13883" fmla="*/ 100 w 226"/>
              <a:gd name="connsiteY56-13884" fmla="*/ 694 h 731"/>
              <a:gd name="connsiteX57-13885" fmla="*/ 95 w 226"/>
              <a:gd name="connsiteY57-13886" fmla="*/ 704 h 731"/>
              <a:gd name="connsiteX58-13887" fmla="*/ 95 w 226"/>
              <a:gd name="connsiteY58-13888" fmla="*/ 710 h 731"/>
              <a:gd name="connsiteX59-13889" fmla="*/ 84 w 226"/>
              <a:gd name="connsiteY59-13890" fmla="*/ 715 h 731"/>
              <a:gd name="connsiteX60-13891" fmla="*/ 79 w 226"/>
              <a:gd name="connsiteY60-13892" fmla="*/ 725 h 731"/>
              <a:gd name="connsiteX61-13893" fmla="*/ 74 w 226"/>
              <a:gd name="connsiteY61-13894" fmla="*/ 725 h 731"/>
              <a:gd name="connsiteX62-13895" fmla="*/ 68 w 226"/>
              <a:gd name="connsiteY62-13896" fmla="*/ 731 h 731"/>
              <a:gd name="connsiteX63-13897" fmla="*/ 63 w 226"/>
              <a:gd name="connsiteY63-13898" fmla="*/ 731 h 731"/>
              <a:gd name="connsiteX64-13899" fmla="*/ 63 w 226"/>
              <a:gd name="connsiteY64-13900" fmla="*/ 725 h 731"/>
              <a:gd name="connsiteX65-13901" fmla="*/ 58 w 226"/>
              <a:gd name="connsiteY65-13902" fmla="*/ 725 h 731"/>
              <a:gd name="connsiteX66-13903" fmla="*/ 58 w 226"/>
              <a:gd name="connsiteY66-13904" fmla="*/ 720 h 731"/>
              <a:gd name="connsiteX67-13905" fmla="*/ 58 w 226"/>
              <a:gd name="connsiteY67-13906" fmla="*/ 715 h 731"/>
              <a:gd name="connsiteX68-13907" fmla="*/ 53 w 226"/>
              <a:gd name="connsiteY68-13908" fmla="*/ 710 h 731"/>
              <a:gd name="connsiteX69-13909" fmla="*/ 53 w 226"/>
              <a:gd name="connsiteY69-13910" fmla="*/ 699 h 731"/>
              <a:gd name="connsiteX70-13911" fmla="*/ 53 w 226"/>
              <a:gd name="connsiteY70-13912" fmla="*/ 689 h 731"/>
              <a:gd name="connsiteX71-13913" fmla="*/ 47 w 226"/>
              <a:gd name="connsiteY71-13914" fmla="*/ 673 h 731"/>
              <a:gd name="connsiteX72-13915" fmla="*/ 42 w 226"/>
              <a:gd name="connsiteY72-13916" fmla="*/ 652 h 731"/>
              <a:gd name="connsiteX73-13917" fmla="*/ 37 w 226"/>
              <a:gd name="connsiteY73-13918" fmla="*/ 636 h 731"/>
              <a:gd name="connsiteX74-13919" fmla="*/ 32 w 226"/>
              <a:gd name="connsiteY74-13920" fmla="*/ 620 h 731"/>
              <a:gd name="connsiteX75-13921" fmla="*/ 26 w 226"/>
              <a:gd name="connsiteY75-13922" fmla="*/ 604 h 731"/>
              <a:gd name="connsiteX76-13923" fmla="*/ 16 w 226"/>
              <a:gd name="connsiteY76-13924" fmla="*/ 594 h 731"/>
              <a:gd name="connsiteX77-13925" fmla="*/ 5 w 226"/>
              <a:gd name="connsiteY77-13926" fmla="*/ 583 h 731"/>
              <a:gd name="connsiteX78-13927" fmla="*/ 0 w 226"/>
              <a:gd name="connsiteY78-13928" fmla="*/ 573 h 731"/>
              <a:gd name="connsiteX79-13929" fmla="*/ 11 w 226"/>
              <a:gd name="connsiteY79-13930" fmla="*/ 578 h 731"/>
              <a:gd name="connsiteX80-13931" fmla="*/ 26 w 226"/>
              <a:gd name="connsiteY80-13932" fmla="*/ 578 h 731"/>
              <a:gd name="connsiteX81-13933" fmla="*/ 37 w 226"/>
              <a:gd name="connsiteY81-13934" fmla="*/ 578 h 731"/>
              <a:gd name="connsiteX82-13935" fmla="*/ 47 w 226"/>
              <a:gd name="connsiteY82-13936" fmla="*/ 578 h 731"/>
              <a:gd name="connsiteX83-13937" fmla="*/ 58 w 226"/>
              <a:gd name="connsiteY83-13938" fmla="*/ 573 h 731"/>
              <a:gd name="connsiteX84-13939" fmla="*/ 63 w 226"/>
              <a:gd name="connsiteY84-13940" fmla="*/ 573 h 731"/>
              <a:gd name="connsiteX85-13941" fmla="*/ 68 w 226"/>
              <a:gd name="connsiteY85-13942" fmla="*/ 568 h 731"/>
              <a:gd name="connsiteX86-13943" fmla="*/ 68 w 226"/>
              <a:gd name="connsiteY86-13944" fmla="*/ 568 h 731"/>
              <a:gd name="connsiteX87-13945" fmla="*/ 74 w 226"/>
              <a:gd name="connsiteY87-13946" fmla="*/ 562 h 731"/>
              <a:gd name="connsiteX88-13947" fmla="*/ 74 w 226"/>
              <a:gd name="connsiteY88-13948" fmla="*/ 552 h 731"/>
              <a:gd name="connsiteX89-13949" fmla="*/ 79 w 226"/>
              <a:gd name="connsiteY89-13950" fmla="*/ 541 h 731"/>
              <a:gd name="connsiteX90-13951" fmla="*/ 79 w 226"/>
              <a:gd name="connsiteY90-13952" fmla="*/ 526 h 731"/>
              <a:gd name="connsiteX91-13953" fmla="*/ 84 w 226"/>
              <a:gd name="connsiteY91-13954" fmla="*/ 505 h 731"/>
              <a:gd name="connsiteX92-13955" fmla="*/ 90 w 226"/>
              <a:gd name="connsiteY92-13956" fmla="*/ 484 h 731"/>
              <a:gd name="connsiteX93-13957" fmla="*/ 90 w 226"/>
              <a:gd name="connsiteY93-13958" fmla="*/ 457 h 731"/>
              <a:gd name="connsiteX94-13959" fmla="*/ 95 w 226"/>
              <a:gd name="connsiteY94-13960" fmla="*/ 426 h 731"/>
              <a:gd name="connsiteX95-13961" fmla="*/ 105 w 226"/>
              <a:gd name="connsiteY95-13962" fmla="*/ 363 h 731"/>
              <a:gd name="connsiteX96-13963" fmla="*/ 111 w 226"/>
              <a:gd name="connsiteY96-13964" fmla="*/ 305 h 731"/>
              <a:gd name="connsiteX97-13965" fmla="*/ 116 w 226"/>
              <a:gd name="connsiteY97-13966" fmla="*/ 242 h 731"/>
              <a:gd name="connsiteX98-13967" fmla="*/ 116 w 226"/>
              <a:gd name="connsiteY98-13968" fmla="*/ 189 h 731"/>
              <a:gd name="connsiteX99-13969" fmla="*/ 116 w 226"/>
              <a:gd name="connsiteY99-13970" fmla="*/ 189 h 731"/>
              <a:gd name="connsiteX0-13971" fmla="*/ 116 w 226"/>
              <a:gd name="connsiteY0-13972" fmla="*/ 189 h 731"/>
              <a:gd name="connsiteX1-13973" fmla="*/ 116 w 226"/>
              <a:gd name="connsiteY1-13974" fmla="*/ 163 h 731"/>
              <a:gd name="connsiteX2-13975" fmla="*/ 116 w 226"/>
              <a:gd name="connsiteY2-13976" fmla="*/ 136 h 731"/>
              <a:gd name="connsiteX3-13977" fmla="*/ 116 w 226"/>
              <a:gd name="connsiteY3-13978" fmla="*/ 115 h 731"/>
              <a:gd name="connsiteX4-13979" fmla="*/ 116 w 226"/>
              <a:gd name="connsiteY4-13980" fmla="*/ 100 h 731"/>
              <a:gd name="connsiteX5-13981" fmla="*/ 116 w 226"/>
              <a:gd name="connsiteY5-13982" fmla="*/ 84 h 731"/>
              <a:gd name="connsiteX6-13983" fmla="*/ 116 w 226"/>
              <a:gd name="connsiteY6-13984" fmla="*/ 73 h 731"/>
              <a:gd name="connsiteX7-13985" fmla="*/ 111 w 226"/>
              <a:gd name="connsiteY7-13986" fmla="*/ 57 h 731"/>
              <a:gd name="connsiteX8-13987" fmla="*/ 111 w 226"/>
              <a:gd name="connsiteY8-13988" fmla="*/ 52 h 731"/>
              <a:gd name="connsiteX9-13989" fmla="*/ 158 w 226"/>
              <a:gd name="connsiteY9-13990" fmla="*/ 0 h 731"/>
              <a:gd name="connsiteX10-13991" fmla="*/ 174 w 226"/>
              <a:gd name="connsiteY10-13992" fmla="*/ 10 h 731"/>
              <a:gd name="connsiteX11-13993" fmla="*/ 184 w 226"/>
              <a:gd name="connsiteY11-13994" fmla="*/ 21 h 731"/>
              <a:gd name="connsiteX12-13995" fmla="*/ 195 w 226"/>
              <a:gd name="connsiteY12-13996" fmla="*/ 26 h 731"/>
              <a:gd name="connsiteX13-13997" fmla="*/ 205 w 226"/>
              <a:gd name="connsiteY13-13998" fmla="*/ 36 h 731"/>
              <a:gd name="connsiteX14-13999" fmla="*/ 216 w 226"/>
              <a:gd name="connsiteY14-14000" fmla="*/ 42 h 731"/>
              <a:gd name="connsiteX15-14001" fmla="*/ 221 w 226"/>
              <a:gd name="connsiteY15-14002" fmla="*/ 47 h 731"/>
              <a:gd name="connsiteX16-14003" fmla="*/ 226 w 226"/>
              <a:gd name="connsiteY16-14004" fmla="*/ 52 h 731"/>
              <a:gd name="connsiteX17-14005" fmla="*/ 226 w 226"/>
              <a:gd name="connsiteY17-14006" fmla="*/ 57 h 731"/>
              <a:gd name="connsiteX18-14007" fmla="*/ 226 w 226"/>
              <a:gd name="connsiteY18-14008" fmla="*/ 63 h 731"/>
              <a:gd name="connsiteX19-14009" fmla="*/ 226 w 226"/>
              <a:gd name="connsiteY19-14010" fmla="*/ 68 h 731"/>
              <a:gd name="connsiteX20-14011" fmla="*/ 226 w 226"/>
              <a:gd name="connsiteY20-14012" fmla="*/ 73 h 731"/>
              <a:gd name="connsiteX21-14013" fmla="*/ 221 w 226"/>
              <a:gd name="connsiteY21-14014" fmla="*/ 78 h 731"/>
              <a:gd name="connsiteX22-14015" fmla="*/ 211 w 226"/>
              <a:gd name="connsiteY22-14016" fmla="*/ 84 h 731"/>
              <a:gd name="connsiteX23-14017" fmla="*/ 211 w 226"/>
              <a:gd name="connsiteY23-14018" fmla="*/ 89 h 731"/>
              <a:gd name="connsiteX24-14019" fmla="*/ 211 w 226"/>
              <a:gd name="connsiteY24-14020" fmla="*/ 89 h 731"/>
              <a:gd name="connsiteX25-14021" fmla="*/ 205 w 226"/>
              <a:gd name="connsiteY25-14022" fmla="*/ 94 h 731"/>
              <a:gd name="connsiteX26-14023" fmla="*/ 205 w 226"/>
              <a:gd name="connsiteY26-14024" fmla="*/ 100 h 731"/>
              <a:gd name="connsiteX27-14025" fmla="*/ 200 w 226"/>
              <a:gd name="connsiteY27-14026" fmla="*/ 110 h 731"/>
              <a:gd name="connsiteX28-14027" fmla="*/ 200 w 226"/>
              <a:gd name="connsiteY28-14028" fmla="*/ 115 h 731"/>
              <a:gd name="connsiteX29-14029" fmla="*/ 200 w 226"/>
              <a:gd name="connsiteY29-14030" fmla="*/ 126 h 731"/>
              <a:gd name="connsiteX30-14031" fmla="*/ 195 w 226"/>
              <a:gd name="connsiteY30-14032" fmla="*/ 136 h 731"/>
              <a:gd name="connsiteX31-14033" fmla="*/ 195 w 226"/>
              <a:gd name="connsiteY31-14034" fmla="*/ 147 h 731"/>
              <a:gd name="connsiteX32-14035" fmla="*/ 195 w 226"/>
              <a:gd name="connsiteY32-14036" fmla="*/ 157 h 731"/>
              <a:gd name="connsiteX33-14037" fmla="*/ 190 w 226"/>
              <a:gd name="connsiteY33-14038" fmla="*/ 173 h 731"/>
              <a:gd name="connsiteX34-14039" fmla="*/ 190 w 226"/>
              <a:gd name="connsiteY34-14040" fmla="*/ 189 h 731"/>
              <a:gd name="connsiteX35-14041" fmla="*/ 190 w 226"/>
              <a:gd name="connsiteY35-14042" fmla="*/ 205 h 731"/>
              <a:gd name="connsiteX36-14043" fmla="*/ 184 w 226"/>
              <a:gd name="connsiteY36-14044" fmla="*/ 220 h 731"/>
              <a:gd name="connsiteX37-14045" fmla="*/ 184 w 226"/>
              <a:gd name="connsiteY37-14046" fmla="*/ 236 h 731"/>
              <a:gd name="connsiteX38-14047" fmla="*/ 184 w 226"/>
              <a:gd name="connsiteY38-14048" fmla="*/ 257 h 731"/>
              <a:gd name="connsiteX39-14049" fmla="*/ 179 w 226"/>
              <a:gd name="connsiteY39-14050" fmla="*/ 299 h 731"/>
              <a:gd name="connsiteX40-14051" fmla="*/ 174 w 226"/>
              <a:gd name="connsiteY40-14052" fmla="*/ 336 h 731"/>
              <a:gd name="connsiteX41-14053" fmla="*/ 174 w 226"/>
              <a:gd name="connsiteY41-14054" fmla="*/ 368 h 731"/>
              <a:gd name="connsiteX42-14055" fmla="*/ 169 w 226"/>
              <a:gd name="connsiteY42-14056" fmla="*/ 399 h 731"/>
              <a:gd name="connsiteX43-14057" fmla="*/ 163 w 226"/>
              <a:gd name="connsiteY43-14058" fmla="*/ 431 h 731"/>
              <a:gd name="connsiteX44-14059" fmla="*/ 163 w 226"/>
              <a:gd name="connsiteY44-14060" fmla="*/ 457 h 731"/>
              <a:gd name="connsiteX45-14061" fmla="*/ 158 w 226"/>
              <a:gd name="connsiteY45-14062" fmla="*/ 478 h 731"/>
              <a:gd name="connsiteX46-14063" fmla="*/ 153 w 226"/>
              <a:gd name="connsiteY46-14064" fmla="*/ 499 h 731"/>
              <a:gd name="connsiteX47-14065" fmla="*/ 147 w 226"/>
              <a:gd name="connsiteY47-14066" fmla="*/ 536 h 731"/>
              <a:gd name="connsiteX48-14067" fmla="*/ 137 w 226"/>
              <a:gd name="connsiteY48-14068" fmla="*/ 573 h 731"/>
              <a:gd name="connsiteX49-14069" fmla="*/ 132 w 226"/>
              <a:gd name="connsiteY49-14070" fmla="*/ 604 h 731"/>
              <a:gd name="connsiteX50-14071" fmla="*/ 121 w 226"/>
              <a:gd name="connsiteY50-14072" fmla="*/ 631 h 731"/>
              <a:gd name="connsiteX51-14073" fmla="*/ 116 w 226"/>
              <a:gd name="connsiteY51-14074" fmla="*/ 657 h 731"/>
              <a:gd name="connsiteX52-14075" fmla="*/ 111 w 226"/>
              <a:gd name="connsiteY52-14076" fmla="*/ 668 h 731"/>
              <a:gd name="connsiteX53-14077" fmla="*/ 105 w 226"/>
              <a:gd name="connsiteY53-14078" fmla="*/ 678 h 731"/>
              <a:gd name="connsiteX54-14079" fmla="*/ 105 w 226"/>
              <a:gd name="connsiteY54-14080" fmla="*/ 689 h 731"/>
              <a:gd name="connsiteX55-14081" fmla="*/ 100 w 226"/>
              <a:gd name="connsiteY55-14082" fmla="*/ 694 h 731"/>
              <a:gd name="connsiteX56-14083" fmla="*/ 95 w 226"/>
              <a:gd name="connsiteY56-14084" fmla="*/ 704 h 731"/>
              <a:gd name="connsiteX57-14085" fmla="*/ 95 w 226"/>
              <a:gd name="connsiteY57-14086" fmla="*/ 710 h 731"/>
              <a:gd name="connsiteX58-14087" fmla="*/ 84 w 226"/>
              <a:gd name="connsiteY58-14088" fmla="*/ 715 h 731"/>
              <a:gd name="connsiteX59-14089" fmla="*/ 79 w 226"/>
              <a:gd name="connsiteY59-14090" fmla="*/ 725 h 731"/>
              <a:gd name="connsiteX60-14091" fmla="*/ 74 w 226"/>
              <a:gd name="connsiteY60-14092" fmla="*/ 725 h 731"/>
              <a:gd name="connsiteX61-14093" fmla="*/ 68 w 226"/>
              <a:gd name="connsiteY61-14094" fmla="*/ 731 h 731"/>
              <a:gd name="connsiteX62-14095" fmla="*/ 63 w 226"/>
              <a:gd name="connsiteY62-14096" fmla="*/ 731 h 731"/>
              <a:gd name="connsiteX63-14097" fmla="*/ 63 w 226"/>
              <a:gd name="connsiteY63-14098" fmla="*/ 725 h 731"/>
              <a:gd name="connsiteX64-14099" fmla="*/ 58 w 226"/>
              <a:gd name="connsiteY64-14100" fmla="*/ 725 h 731"/>
              <a:gd name="connsiteX65-14101" fmla="*/ 58 w 226"/>
              <a:gd name="connsiteY65-14102" fmla="*/ 720 h 731"/>
              <a:gd name="connsiteX66-14103" fmla="*/ 58 w 226"/>
              <a:gd name="connsiteY66-14104" fmla="*/ 715 h 731"/>
              <a:gd name="connsiteX67-14105" fmla="*/ 53 w 226"/>
              <a:gd name="connsiteY67-14106" fmla="*/ 710 h 731"/>
              <a:gd name="connsiteX68-14107" fmla="*/ 53 w 226"/>
              <a:gd name="connsiteY68-14108" fmla="*/ 699 h 731"/>
              <a:gd name="connsiteX69-14109" fmla="*/ 53 w 226"/>
              <a:gd name="connsiteY69-14110" fmla="*/ 689 h 731"/>
              <a:gd name="connsiteX70-14111" fmla="*/ 47 w 226"/>
              <a:gd name="connsiteY70-14112" fmla="*/ 673 h 731"/>
              <a:gd name="connsiteX71-14113" fmla="*/ 42 w 226"/>
              <a:gd name="connsiteY71-14114" fmla="*/ 652 h 731"/>
              <a:gd name="connsiteX72-14115" fmla="*/ 37 w 226"/>
              <a:gd name="connsiteY72-14116" fmla="*/ 636 h 731"/>
              <a:gd name="connsiteX73-14117" fmla="*/ 32 w 226"/>
              <a:gd name="connsiteY73-14118" fmla="*/ 620 h 731"/>
              <a:gd name="connsiteX74-14119" fmla="*/ 26 w 226"/>
              <a:gd name="connsiteY74-14120" fmla="*/ 604 h 731"/>
              <a:gd name="connsiteX75-14121" fmla="*/ 16 w 226"/>
              <a:gd name="connsiteY75-14122" fmla="*/ 594 h 731"/>
              <a:gd name="connsiteX76-14123" fmla="*/ 5 w 226"/>
              <a:gd name="connsiteY76-14124" fmla="*/ 583 h 731"/>
              <a:gd name="connsiteX77-14125" fmla="*/ 0 w 226"/>
              <a:gd name="connsiteY77-14126" fmla="*/ 573 h 731"/>
              <a:gd name="connsiteX78-14127" fmla="*/ 11 w 226"/>
              <a:gd name="connsiteY78-14128" fmla="*/ 578 h 731"/>
              <a:gd name="connsiteX79-14129" fmla="*/ 26 w 226"/>
              <a:gd name="connsiteY79-14130" fmla="*/ 578 h 731"/>
              <a:gd name="connsiteX80-14131" fmla="*/ 37 w 226"/>
              <a:gd name="connsiteY80-14132" fmla="*/ 578 h 731"/>
              <a:gd name="connsiteX81-14133" fmla="*/ 47 w 226"/>
              <a:gd name="connsiteY81-14134" fmla="*/ 578 h 731"/>
              <a:gd name="connsiteX82-14135" fmla="*/ 58 w 226"/>
              <a:gd name="connsiteY82-14136" fmla="*/ 573 h 731"/>
              <a:gd name="connsiteX83-14137" fmla="*/ 63 w 226"/>
              <a:gd name="connsiteY83-14138" fmla="*/ 573 h 731"/>
              <a:gd name="connsiteX84-14139" fmla="*/ 68 w 226"/>
              <a:gd name="connsiteY84-14140" fmla="*/ 568 h 731"/>
              <a:gd name="connsiteX85-14141" fmla="*/ 68 w 226"/>
              <a:gd name="connsiteY85-14142" fmla="*/ 568 h 731"/>
              <a:gd name="connsiteX86-14143" fmla="*/ 74 w 226"/>
              <a:gd name="connsiteY86-14144" fmla="*/ 562 h 731"/>
              <a:gd name="connsiteX87-14145" fmla="*/ 74 w 226"/>
              <a:gd name="connsiteY87-14146" fmla="*/ 552 h 731"/>
              <a:gd name="connsiteX88-14147" fmla="*/ 79 w 226"/>
              <a:gd name="connsiteY88-14148" fmla="*/ 541 h 731"/>
              <a:gd name="connsiteX89-14149" fmla="*/ 79 w 226"/>
              <a:gd name="connsiteY89-14150" fmla="*/ 526 h 731"/>
              <a:gd name="connsiteX90-14151" fmla="*/ 84 w 226"/>
              <a:gd name="connsiteY90-14152" fmla="*/ 505 h 731"/>
              <a:gd name="connsiteX91-14153" fmla="*/ 90 w 226"/>
              <a:gd name="connsiteY91-14154" fmla="*/ 484 h 731"/>
              <a:gd name="connsiteX92-14155" fmla="*/ 90 w 226"/>
              <a:gd name="connsiteY92-14156" fmla="*/ 457 h 731"/>
              <a:gd name="connsiteX93-14157" fmla="*/ 95 w 226"/>
              <a:gd name="connsiteY93-14158" fmla="*/ 426 h 731"/>
              <a:gd name="connsiteX94-14159" fmla="*/ 105 w 226"/>
              <a:gd name="connsiteY94-14160" fmla="*/ 363 h 731"/>
              <a:gd name="connsiteX95-14161" fmla="*/ 111 w 226"/>
              <a:gd name="connsiteY95-14162" fmla="*/ 305 h 731"/>
              <a:gd name="connsiteX96-14163" fmla="*/ 116 w 226"/>
              <a:gd name="connsiteY96-14164" fmla="*/ 242 h 731"/>
              <a:gd name="connsiteX97-14165" fmla="*/ 116 w 226"/>
              <a:gd name="connsiteY97-14166" fmla="*/ 189 h 731"/>
              <a:gd name="connsiteX98-14167" fmla="*/ 116 w 226"/>
              <a:gd name="connsiteY98-14168" fmla="*/ 189 h 731"/>
              <a:gd name="connsiteX0-14169" fmla="*/ 116 w 226"/>
              <a:gd name="connsiteY0-14170" fmla="*/ 189 h 731"/>
              <a:gd name="connsiteX1-14171" fmla="*/ 116 w 226"/>
              <a:gd name="connsiteY1-14172" fmla="*/ 163 h 731"/>
              <a:gd name="connsiteX2-14173" fmla="*/ 116 w 226"/>
              <a:gd name="connsiteY2-14174" fmla="*/ 136 h 731"/>
              <a:gd name="connsiteX3-14175" fmla="*/ 116 w 226"/>
              <a:gd name="connsiteY3-14176" fmla="*/ 115 h 731"/>
              <a:gd name="connsiteX4-14177" fmla="*/ 116 w 226"/>
              <a:gd name="connsiteY4-14178" fmla="*/ 100 h 731"/>
              <a:gd name="connsiteX5-14179" fmla="*/ 116 w 226"/>
              <a:gd name="connsiteY5-14180" fmla="*/ 84 h 731"/>
              <a:gd name="connsiteX6-14181" fmla="*/ 116 w 226"/>
              <a:gd name="connsiteY6-14182" fmla="*/ 73 h 731"/>
              <a:gd name="connsiteX7-14183" fmla="*/ 111 w 226"/>
              <a:gd name="connsiteY7-14184" fmla="*/ 57 h 731"/>
              <a:gd name="connsiteX8-14185" fmla="*/ 158 w 226"/>
              <a:gd name="connsiteY8-14186" fmla="*/ 0 h 731"/>
              <a:gd name="connsiteX9-14187" fmla="*/ 174 w 226"/>
              <a:gd name="connsiteY9-14188" fmla="*/ 10 h 731"/>
              <a:gd name="connsiteX10-14189" fmla="*/ 184 w 226"/>
              <a:gd name="connsiteY10-14190" fmla="*/ 21 h 731"/>
              <a:gd name="connsiteX11-14191" fmla="*/ 195 w 226"/>
              <a:gd name="connsiteY11-14192" fmla="*/ 26 h 731"/>
              <a:gd name="connsiteX12-14193" fmla="*/ 205 w 226"/>
              <a:gd name="connsiteY12-14194" fmla="*/ 36 h 731"/>
              <a:gd name="connsiteX13-14195" fmla="*/ 216 w 226"/>
              <a:gd name="connsiteY13-14196" fmla="*/ 42 h 731"/>
              <a:gd name="connsiteX14-14197" fmla="*/ 221 w 226"/>
              <a:gd name="connsiteY14-14198" fmla="*/ 47 h 731"/>
              <a:gd name="connsiteX15-14199" fmla="*/ 226 w 226"/>
              <a:gd name="connsiteY15-14200" fmla="*/ 52 h 731"/>
              <a:gd name="connsiteX16-14201" fmla="*/ 226 w 226"/>
              <a:gd name="connsiteY16-14202" fmla="*/ 57 h 731"/>
              <a:gd name="connsiteX17-14203" fmla="*/ 226 w 226"/>
              <a:gd name="connsiteY17-14204" fmla="*/ 63 h 731"/>
              <a:gd name="connsiteX18-14205" fmla="*/ 226 w 226"/>
              <a:gd name="connsiteY18-14206" fmla="*/ 68 h 731"/>
              <a:gd name="connsiteX19-14207" fmla="*/ 226 w 226"/>
              <a:gd name="connsiteY19-14208" fmla="*/ 73 h 731"/>
              <a:gd name="connsiteX20-14209" fmla="*/ 221 w 226"/>
              <a:gd name="connsiteY20-14210" fmla="*/ 78 h 731"/>
              <a:gd name="connsiteX21-14211" fmla="*/ 211 w 226"/>
              <a:gd name="connsiteY21-14212" fmla="*/ 84 h 731"/>
              <a:gd name="connsiteX22-14213" fmla="*/ 211 w 226"/>
              <a:gd name="connsiteY22-14214" fmla="*/ 89 h 731"/>
              <a:gd name="connsiteX23-14215" fmla="*/ 211 w 226"/>
              <a:gd name="connsiteY23-14216" fmla="*/ 89 h 731"/>
              <a:gd name="connsiteX24-14217" fmla="*/ 205 w 226"/>
              <a:gd name="connsiteY24-14218" fmla="*/ 94 h 731"/>
              <a:gd name="connsiteX25-14219" fmla="*/ 205 w 226"/>
              <a:gd name="connsiteY25-14220" fmla="*/ 100 h 731"/>
              <a:gd name="connsiteX26-14221" fmla="*/ 200 w 226"/>
              <a:gd name="connsiteY26-14222" fmla="*/ 110 h 731"/>
              <a:gd name="connsiteX27-14223" fmla="*/ 200 w 226"/>
              <a:gd name="connsiteY27-14224" fmla="*/ 115 h 731"/>
              <a:gd name="connsiteX28-14225" fmla="*/ 200 w 226"/>
              <a:gd name="connsiteY28-14226" fmla="*/ 126 h 731"/>
              <a:gd name="connsiteX29-14227" fmla="*/ 195 w 226"/>
              <a:gd name="connsiteY29-14228" fmla="*/ 136 h 731"/>
              <a:gd name="connsiteX30-14229" fmla="*/ 195 w 226"/>
              <a:gd name="connsiteY30-14230" fmla="*/ 147 h 731"/>
              <a:gd name="connsiteX31-14231" fmla="*/ 195 w 226"/>
              <a:gd name="connsiteY31-14232" fmla="*/ 157 h 731"/>
              <a:gd name="connsiteX32-14233" fmla="*/ 190 w 226"/>
              <a:gd name="connsiteY32-14234" fmla="*/ 173 h 731"/>
              <a:gd name="connsiteX33-14235" fmla="*/ 190 w 226"/>
              <a:gd name="connsiteY33-14236" fmla="*/ 189 h 731"/>
              <a:gd name="connsiteX34-14237" fmla="*/ 190 w 226"/>
              <a:gd name="connsiteY34-14238" fmla="*/ 205 h 731"/>
              <a:gd name="connsiteX35-14239" fmla="*/ 184 w 226"/>
              <a:gd name="connsiteY35-14240" fmla="*/ 220 h 731"/>
              <a:gd name="connsiteX36-14241" fmla="*/ 184 w 226"/>
              <a:gd name="connsiteY36-14242" fmla="*/ 236 h 731"/>
              <a:gd name="connsiteX37-14243" fmla="*/ 184 w 226"/>
              <a:gd name="connsiteY37-14244" fmla="*/ 257 h 731"/>
              <a:gd name="connsiteX38-14245" fmla="*/ 179 w 226"/>
              <a:gd name="connsiteY38-14246" fmla="*/ 299 h 731"/>
              <a:gd name="connsiteX39-14247" fmla="*/ 174 w 226"/>
              <a:gd name="connsiteY39-14248" fmla="*/ 336 h 731"/>
              <a:gd name="connsiteX40-14249" fmla="*/ 174 w 226"/>
              <a:gd name="connsiteY40-14250" fmla="*/ 368 h 731"/>
              <a:gd name="connsiteX41-14251" fmla="*/ 169 w 226"/>
              <a:gd name="connsiteY41-14252" fmla="*/ 399 h 731"/>
              <a:gd name="connsiteX42-14253" fmla="*/ 163 w 226"/>
              <a:gd name="connsiteY42-14254" fmla="*/ 431 h 731"/>
              <a:gd name="connsiteX43-14255" fmla="*/ 163 w 226"/>
              <a:gd name="connsiteY43-14256" fmla="*/ 457 h 731"/>
              <a:gd name="connsiteX44-14257" fmla="*/ 158 w 226"/>
              <a:gd name="connsiteY44-14258" fmla="*/ 478 h 731"/>
              <a:gd name="connsiteX45-14259" fmla="*/ 153 w 226"/>
              <a:gd name="connsiteY45-14260" fmla="*/ 499 h 731"/>
              <a:gd name="connsiteX46-14261" fmla="*/ 147 w 226"/>
              <a:gd name="connsiteY46-14262" fmla="*/ 536 h 731"/>
              <a:gd name="connsiteX47-14263" fmla="*/ 137 w 226"/>
              <a:gd name="connsiteY47-14264" fmla="*/ 573 h 731"/>
              <a:gd name="connsiteX48-14265" fmla="*/ 132 w 226"/>
              <a:gd name="connsiteY48-14266" fmla="*/ 604 h 731"/>
              <a:gd name="connsiteX49-14267" fmla="*/ 121 w 226"/>
              <a:gd name="connsiteY49-14268" fmla="*/ 631 h 731"/>
              <a:gd name="connsiteX50-14269" fmla="*/ 116 w 226"/>
              <a:gd name="connsiteY50-14270" fmla="*/ 657 h 731"/>
              <a:gd name="connsiteX51-14271" fmla="*/ 111 w 226"/>
              <a:gd name="connsiteY51-14272" fmla="*/ 668 h 731"/>
              <a:gd name="connsiteX52-14273" fmla="*/ 105 w 226"/>
              <a:gd name="connsiteY52-14274" fmla="*/ 678 h 731"/>
              <a:gd name="connsiteX53-14275" fmla="*/ 105 w 226"/>
              <a:gd name="connsiteY53-14276" fmla="*/ 689 h 731"/>
              <a:gd name="connsiteX54-14277" fmla="*/ 100 w 226"/>
              <a:gd name="connsiteY54-14278" fmla="*/ 694 h 731"/>
              <a:gd name="connsiteX55-14279" fmla="*/ 95 w 226"/>
              <a:gd name="connsiteY55-14280" fmla="*/ 704 h 731"/>
              <a:gd name="connsiteX56-14281" fmla="*/ 95 w 226"/>
              <a:gd name="connsiteY56-14282" fmla="*/ 710 h 731"/>
              <a:gd name="connsiteX57-14283" fmla="*/ 84 w 226"/>
              <a:gd name="connsiteY57-14284" fmla="*/ 715 h 731"/>
              <a:gd name="connsiteX58-14285" fmla="*/ 79 w 226"/>
              <a:gd name="connsiteY58-14286" fmla="*/ 725 h 731"/>
              <a:gd name="connsiteX59-14287" fmla="*/ 74 w 226"/>
              <a:gd name="connsiteY59-14288" fmla="*/ 725 h 731"/>
              <a:gd name="connsiteX60-14289" fmla="*/ 68 w 226"/>
              <a:gd name="connsiteY60-14290" fmla="*/ 731 h 731"/>
              <a:gd name="connsiteX61-14291" fmla="*/ 63 w 226"/>
              <a:gd name="connsiteY61-14292" fmla="*/ 731 h 731"/>
              <a:gd name="connsiteX62-14293" fmla="*/ 63 w 226"/>
              <a:gd name="connsiteY62-14294" fmla="*/ 725 h 731"/>
              <a:gd name="connsiteX63-14295" fmla="*/ 58 w 226"/>
              <a:gd name="connsiteY63-14296" fmla="*/ 725 h 731"/>
              <a:gd name="connsiteX64-14297" fmla="*/ 58 w 226"/>
              <a:gd name="connsiteY64-14298" fmla="*/ 720 h 731"/>
              <a:gd name="connsiteX65-14299" fmla="*/ 58 w 226"/>
              <a:gd name="connsiteY65-14300" fmla="*/ 715 h 731"/>
              <a:gd name="connsiteX66-14301" fmla="*/ 53 w 226"/>
              <a:gd name="connsiteY66-14302" fmla="*/ 710 h 731"/>
              <a:gd name="connsiteX67-14303" fmla="*/ 53 w 226"/>
              <a:gd name="connsiteY67-14304" fmla="*/ 699 h 731"/>
              <a:gd name="connsiteX68-14305" fmla="*/ 53 w 226"/>
              <a:gd name="connsiteY68-14306" fmla="*/ 689 h 731"/>
              <a:gd name="connsiteX69-14307" fmla="*/ 47 w 226"/>
              <a:gd name="connsiteY69-14308" fmla="*/ 673 h 731"/>
              <a:gd name="connsiteX70-14309" fmla="*/ 42 w 226"/>
              <a:gd name="connsiteY70-14310" fmla="*/ 652 h 731"/>
              <a:gd name="connsiteX71-14311" fmla="*/ 37 w 226"/>
              <a:gd name="connsiteY71-14312" fmla="*/ 636 h 731"/>
              <a:gd name="connsiteX72-14313" fmla="*/ 32 w 226"/>
              <a:gd name="connsiteY72-14314" fmla="*/ 620 h 731"/>
              <a:gd name="connsiteX73-14315" fmla="*/ 26 w 226"/>
              <a:gd name="connsiteY73-14316" fmla="*/ 604 h 731"/>
              <a:gd name="connsiteX74-14317" fmla="*/ 16 w 226"/>
              <a:gd name="connsiteY74-14318" fmla="*/ 594 h 731"/>
              <a:gd name="connsiteX75-14319" fmla="*/ 5 w 226"/>
              <a:gd name="connsiteY75-14320" fmla="*/ 583 h 731"/>
              <a:gd name="connsiteX76-14321" fmla="*/ 0 w 226"/>
              <a:gd name="connsiteY76-14322" fmla="*/ 573 h 731"/>
              <a:gd name="connsiteX77-14323" fmla="*/ 11 w 226"/>
              <a:gd name="connsiteY77-14324" fmla="*/ 578 h 731"/>
              <a:gd name="connsiteX78-14325" fmla="*/ 26 w 226"/>
              <a:gd name="connsiteY78-14326" fmla="*/ 578 h 731"/>
              <a:gd name="connsiteX79-14327" fmla="*/ 37 w 226"/>
              <a:gd name="connsiteY79-14328" fmla="*/ 578 h 731"/>
              <a:gd name="connsiteX80-14329" fmla="*/ 47 w 226"/>
              <a:gd name="connsiteY80-14330" fmla="*/ 578 h 731"/>
              <a:gd name="connsiteX81-14331" fmla="*/ 58 w 226"/>
              <a:gd name="connsiteY81-14332" fmla="*/ 573 h 731"/>
              <a:gd name="connsiteX82-14333" fmla="*/ 63 w 226"/>
              <a:gd name="connsiteY82-14334" fmla="*/ 573 h 731"/>
              <a:gd name="connsiteX83-14335" fmla="*/ 68 w 226"/>
              <a:gd name="connsiteY83-14336" fmla="*/ 568 h 731"/>
              <a:gd name="connsiteX84-14337" fmla="*/ 68 w 226"/>
              <a:gd name="connsiteY84-14338" fmla="*/ 568 h 731"/>
              <a:gd name="connsiteX85-14339" fmla="*/ 74 w 226"/>
              <a:gd name="connsiteY85-14340" fmla="*/ 562 h 731"/>
              <a:gd name="connsiteX86-14341" fmla="*/ 74 w 226"/>
              <a:gd name="connsiteY86-14342" fmla="*/ 552 h 731"/>
              <a:gd name="connsiteX87-14343" fmla="*/ 79 w 226"/>
              <a:gd name="connsiteY87-14344" fmla="*/ 541 h 731"/>
              <a:gd name="connsiteX88-14345" fmla="*/ 79 w 226"/>
              <a:gd name="connsiteY88-14346" fmla="*/ 526 h 731"/>
              <a:gd name="connsiteX89-14347" fmla="*/ 84 w 226"/>
              <a:gd name="connsiteY89-14348" fmla="*/ 505 h 731"/>
              <a:gd name="connsiteX90-14349" fmla="*/ 90 w 226"/>
              <a:gd name="connsiteY90-14350" fmla="*/ 484 h 731"/>
              <a:gd name="connsiteX91-14351" fmla="*/ 90 w 226"/>
              <a:gd name="connsiteY91-14352" fmla="*/ 457 h 731"/>
              <a:gd name="connsiteX92-14353" fmla="*/ 95 w 226"/>
              <a:gd name="connsiteY92-14354" fmla="*/ 426 h 731"/>
              <a:gd name="connsiteX93-14355" fmla="*/ 105 w 226"/>
              <a:gd name="connsiteY93-14356" fmla="*/ 363 h 731"/>
              <a:gd name="connsiteX94-14357" fmla="*/ 111 w 226"/>
              <a:gd name="connsiteY94-14358" fmla="*/ 305 h 731"/>
              <a:gd name="connsiteX95-14359" fmla="*/ 116 w 226"/>
              <a:gd name="connsiteY95-14360" fmla="*/ 242 h 731"/>
              <a:gd name="connsiteX96-14361" fmla="*/ 116 w 226"/>
              <a:gd name="connsiteY96-14362" fmla="*/ 189 h 731"/>
              <a:gd name="connsiteX97-14363" fmla="*/ 116 w 226"/>
              <a:gd name="connsiteY97-14364" fmla="*/ 189 h 731"/>
              <a:gd name="connsiteX0-14365" fmla="*/ 116 w 226"/>
              <a:gd name="connsiteY0-14366" fmla="*/ 189 h 731"/>
              <a:gd name="connsiteX1-14367" fmla="*/ 116 w 226"/>
              <a:gd name="connsiteY1-14368" fmla="*/ 163 h 731"/>
              <a:gd name="connsiteX2-14369" fmla="*/ 116 w 226"/>
              <a:gd name="connsiteY2-14370" fmla="*/ 136 h 731"/>
              <a:gd name="connsiteX3-14371" fmla="*/ 116 w 226"/>
              <a:gd name="connsiteY3-14372" fmla="*/ 115 h 731"/>
              <a:gd name="connsiteX4-14373" fmla="*/ 116 w 226"/>
              <a:gd name="connsiteY4-14374" fmla="*/ 100 h 731"/>
              <a:gd name="connsiteX5-14375" fmla="*/ 116 w 226"/>
              <a:gd name="connsiteY5-14376" fmla="*/ 84 h 731"/>
              <a:gd name="connsiteX6-14377" fmla="*/ 116 w 226"/>
              <a:gd name="connsiteY6-14378" fmla="*/ 73 h 731"/>
              <a:gd name="connsiteX7-14379" fmla="*/ 113 w 226"/>
              <a:gd name="connsiteY7-14380" fmla="*/ 72 h 731"/>
              <a:gd name="connsiteX8-14381" fmla="*/ 111 w 226"/>
              <a:gd name="connsiteY8-14382" fmla="*/ 57 h 731"/>
              <a:gd name="connsiteX9-14383" fmla="*/ 158 w 226"/>
              <a:gd name="connsiteY9-14384" fmla="*/ 0 h 731"/>
              <a:gd name="connsiteX10-14385" fmla="*/ 174 w 226"/>
              <a:gd name="connsiteY10-14386" fmla="*/ 10 h 731"/>
              <a:gd name="connsiteX11-14387" fmla="*/ 184 w 226"/>
              <a:gd name="connsiteY11-14388" fmla="*/ 21 h 731"/>
              <a:gd name="connsiteX12-14389" fmla="*/ 195 w 226"/>
              <a:gd name="connsiteY12-14390" fmla="*/ 26 h 731"/>
              <a:gd name="connsiteX13-14391" fmla="*/ 205 w 226"/>
              <a:gd name="connsiteY13-14392" fmla="*/ 36 h 731"/>
              <a:gd name="connsiteX14-14393" fmla="*/ 216 w 226"/>
              <a:gd name="connsiteY14-14394" fmla="*/ 42 h 731"/>
              <a:gd name="connsiteX15-14395" fmla="*/ 221 w 226"/>
              <a:gd name="connsiteY15-14396" fmla="*/ 47 h 731"/>
              <a:gd name="connsiteX16-14397" fmla="*/ 226 w 226"/>
              <a:gd name="connsiteY16-14398" fmla="*/ 52 h 731"/>
              <a:gd name="connsiteX17-14399" fmla="*/ 226 w 226"/>
              <a:gd name="connsiteY17-14400" fmla="*/ 57 h 731"/>
              <a:gd name="connsiteX18-14401" fmla="*/ 226 w 226"/>
              <a:gd name="connsiteY18-14402" fmla="*/ 63 h 731"/>
              <a:gd name="connsiteX19-14403" fmla="*/ 226 w 226"/>
              <a:gd name="connsiteY19-14404" fmla="*/ 68 h 731"/>
              <a:gd name="connsiteX20-14405" fmla="*/ 226 w 226"/>
              <a:gd name="connsiteY20-14406" fmla="*/ 73 h 731"/>
              <a:gd name="connsiteX21-14407" fmla="*/ 221 w 226"/>
              <a:gd name="connsiteY21-14408" fmla="*/ 78 h 731"/>
              <a:gd name="connsiteX22-14409" fmla="*/ 211 w 226"/>
              <a:gd name="connsiteY22-14410" fmla="*/ 84 h 731"/>
              <a:gd name="connsiteX23-14411" fmla="*/ 211 w 226"/>
              <a:gd name="connsiteY23-14412" fmla="*/ 89 h 731"/>
              <a:gd name="connsiteX24-14413" fmla="*/ 211 w 226"/>
              <a:gd name="connsiteY24-14414" fmla="*/ 89 h 731"/>
              <a:gd name="connsiteX25-14415" fmla="*/ 205 w 226"/>
              <a:gd name="connsiteY25-14416" fmla="*/ 94 h 731"/>
              <a:gd name="connsiteX26-14417" fmla="*/ 205 w 226"/>
              <a:gd name="connsiteY26-14418" fmla="*/ 100 h 731"/>
              <a:gd name="connsiteX27-14419" fmla="*/ 200 w 226"/>
              <a:gd name="connsiteY27-14420" fmla="*/ 110 h 731"/>
              <a:gd name="connsiteX28-14421" fmla="*/ 200 w 226"/>
              <a:gd name="connsiteY28-14422" fmla="*/ 115 h 731"/>
              <a:gd name="connsiteX29-14423" fmla="*/ 200 w 226"/>
              <a:gd name="connsiteY29-14424" fmla="*/ 126 h 731"/>
              <a:gd name="connsiteX30-14425" fmla="*/ 195 w 226"/>
              <a:gd name="connsiteY30-14426" fmla="*/ 136 h 731"/>
              <a:gd name="connsiteX31-14427" fmla="*/ 195 w 226"/>
              <a:gd name="connsiteY31-14428" fmla="*/ 147 h 731"/>
              <a:gd name="connsiteX32-14429" fmla="*/ 195 w 226"/>
              <a:gd name="connsiteY32-14430" fmla="*/ 157 h 731"/>
              <a:gd name="connsiteX33-14431" fmla="*/ 190 w 226"/>
              <a:gd name="connsiteY33-14432" fmla="*/ 173 h 731"/>
              <a:gd name="connsiteX34-14433" fmla="*/ 190 w 226"/>
              <a:gd name="connsiteY34-14434" fmla="*/ 189 h 731"/>
              <a:gd name="connsiteX35-14435" fmla="*/ 190 w 226"/>
              <a:gd name="connsiteY35-14436" fmla="*/ 205 h 731"/>
              <a:gd name="connsiteX36-14437" fmla="*/ 184 w 226"/>
              <a:gd name="connsiteY36-14438" fmla="*/ 220 h 731"/>
              <a:gd name="connsiteX37-14439" fmla="*/ 184 w 226"/>
              <a:gd name="connsiteY37-14440" fmla="*/ 236 h 731"/>
              <a:gd name="connsiteX38-14441" fmla="*/ 184 w 226"/>
              <a:gd name="connsiteY38-14442" fmla="*/ 257 h 731"/>
              <a:gd name="connsiteX39-14443" fmla="*/ 179 w 226"/>
              <a:gd name="connsiteY39-14444" fmla="*/ 299 h 731"/>
              <a:gd name="connsiteX40-14445" fmla="*/ 174 w 226"/>
              <a:gd name="connsiteY40-14446" fmla="*/ 336 h 731"/>
              <a:gd name="connsiteX41-14447" fmla="*/ 174 w 226"/>
              <a:gd name="connsiteY41-14448" fmla="*/ 368 h 731"/>
              <a:gd name="connsiteX42-14449" fmla="*/ 169 w 226"/>
              <a:gd name="connsiteY42-14450" fmla="*/ 399 h 731"/>
              <a:gd name="connsiteX43-14451" fmla="*/ 163 w 226"/>
              <a:gd name="connsiteY43-14452" fmla="*/ 431 h 731"/>
              <a:gd name="connsiteX44-14453" fmla="*/ 163 w 226"/>
              <a:gd name="connsiteY44-14454" fmla="*/ 457 h 731"/>
              <a:gd name="connsiteX45-14455" fmla="*/ 158 w 226"/>
              <a:gd name="connsiteY45-14456" fmla="*/ 478 h 731"/>
              <a:gd name="connsiteX46-14457" fmla="*/ 153 w 226"/>
              <a:gd name="connsiteY46-14458" fmla="*/ 499 h 731"/>
              <a:gd name="connsiteX47-14459" fmla="*/ 147 w 226"/>
              <a:gd name="connsiteY47-14460" fmla="*/ 536 h 731"/>
              <a:gd name="connsiteX48-14461" fmla="*/ 137 w 226"/>
              <a:gd name="connsiteY48-14462" fmla="*/ 573 h 731"/>
              <a:gd name="connsiteX49-14463" fmla="*/ 132 w 226"/>
              <a:gd name="connsiteY49-14464" fmla="*/ 604 h 731"/>
              <a:gd name="connsiteX50-14465" fmla="*/ 121 w 226"/>
              <a:gd name="connsiteY50-14466" fmla="*/ 631 h 731"/>
              <a:gd name="connsiteX51-14467" fmla="*/ 116 w 226"/>
              <a:gd name="connsiteY51-14468" fmla="*/ 657 h 731"/>
              <a:gd name="connsiteX52-14469" fmla="*/ 111 w 226"/>
              <a:gd name="connsiteY52-14470" fmla="*/ 668 h 731"/>
              <a:gd name="connsiteX53-14471" fmla="*/ 105 w 226"/>
              <a:gd name="connsiteY53-14472" fmla="*/ 678 h 731"/>
              <a:gd name="connsiteX54-14473" fmla="*/ 105 w 226"/>
              <a:gd name="connsiteY54-14474" fmla="*/ 689 h 731"/>
              <a:gd name="connsiteX55-14475" fmla="*/ 100 w 226"/>
              <a:gd name="connsiteY55-14476" fmla="*/ 694 h 731"/>
              <a:gd name="connsiteX56-14477" fmla="*/ 95 w 226"/>
              <a:gd name="connsiteY56-14478" fmla="*/ 704 h 731"/>
              <a:gd name="connsiteX57-14479" fmla="*/ 95 w 226"/>
              <a:gd name="connsiteY57-14480" fmla="*/ 710 h 731"/>
              <a:gd name="connsiteX58-14481" fmla="*/ 84 w 226"/>
              <a:gd name="connsiteY58-14482" fmla="*/ 715 h 731"/>
              <a:gd name="connsiteX59-14483" fmla="*/ 79 w 226"/>
              <a:gd name="connsiteY59-14484" fmla="*/ 725 h 731"/>
              <a:gd name="connsiteX60-14485" fmla="*/ 74 w 226"/>
              <a:gd name="connsiteY60-14486" fmla="*/ 725 h 731"/>
              <a:gd name="connsiteX61-14487" fmla="*/ 68 w 226"/>
              <a:gd name="connsiteY61-14488" fmla="*/ 731 h 731"/>
              <a:gd name="connsiteX62-14489" fmla="*/ 63 w 226"/>
              <a:gd name="connsiteY62-14490" fmla="*/ 731 h 731"/>
              <a:gd name="connsiteX63-14491" fmla="*/ 63 w 226"/>
              <a:gd name="connsiteY63-14492" fmla="*/ 725 h 731"/>
              <a:gd name="connsiteX64-14493" fmla="*/ 58 w 226"/>
              <a:gd name="connsiteY64-14494" fmla="*/ 725 h 731"/>
              <a:gd name="connsiteX65-14495" fmla="*/ 58 w 226"/>
              <a:gd name="connsiteY65-14496" fmla="*/ 720 h 731"/>
              <a:gd name="connsiteX66-14497" fmla="*/ 58 w 226"/>
              <a:gd name="connsiteY66-14498" fmla="*/ 715 h 731"/>
              <a:gd name="connsiteX67-14499" fmla="*/ 53 w 226"/>
              <a:gd name="connsiteY67-14500" fmla="*/ 710 h 731"/>
              <a:gd name="connsiteX68-14501" fmla="*/ 53 w 226"/>
              <a:gd name="connsiteY68-14502" fmla="*/ 699 h 731"/>
              <a:gd name="connsiteX69-14503" fmla="*/ 53 w 226"/>
              <a:gd name="connsiteY69-14504" fmla="*/ 689 h 731"/>
              <a:gd name="connsiteX70-14505" fmla="*/ 47 w 226"/>
              <a:gd name="connsiteY70-14506" fmla="*/ 673 h 731"/>
              <a:gd name="connsiteX71-14507" fmla="*/ 42 w 226"/>
              <a:gd name="connsiteY71-14508" fmla="*/ 652 h 731"/>
              <a:gd name="connsiteX72-14509" fmla="*/ 37 w 226"/>
              <a:gd name="connsiteY72-14510" fmla="*/ 636 h 731"/>
              <a:gd name="connsiteX73-14511" fmla="*/ 32 w 226"/>
              <a:gd name="connsiteY73-14512" fmla="*/ 620 h 731"/>
              <a:gd name="connsiteX74-14513" fmla="*/ 26 w 226"/>
              <a:gd name="connsiteY74-14514" fmla="*/ 604 h 731"/>
              <a:gd name="connsiteX75-14515" fmla="*/ 16 w 226"/>
              <a:gd name="connsiteY75-14516" fmla="*/ 594 h 731"/>
              <a:gd name="connsiteX76-14517" fmla="*/ 5 w 226"/>
              <a:gd name="connsiteY76-14518" fmla="*/ 583 h 731"/>
              <a:gd name="connsiteX77-14519" fmla="*/ 0 w 226"/>
              <a:gd name="connsiteY77-14520" fmla="*/ 573 h 731"/>
              <a:gd name="connsiteX78-14521" fmla="*/ 11 w 226"/>
              <a:gd name="connsiteY78-14522" fmla="*/ 578 h 731"/>
              <a:gd name="connsiteX79-14523" fmla="*/ 26 w 226"/>
              <a:gd name="connsiteY79-14524" fmla="*/ 578 h 731"/>
              <a:gd name="connsiteX80-14525" fmla="*/ 37 w 226"/>
              <a:gd name="connsiteY80-14526" fmla="*/ 578 h 731"/>
              <a:gd name="connsiteX81-14527" fmla="*/ 47 w 226"/>
              <a:gd name="connsiteY81-14528" fmla="*/ 578 h 731"/>
              <a:gd name="connsiteX82-14529" fmla="*/ 58 w 226"/>
              <a:gd name="connsiteY82-14530" fmla="*/ 573 h 731"/>
              <a:gd name="connsiteX83-14531" fmla="*/ 63 w 226"/>
              <a:gd name="connsiteY83-14532" fmla="*/ 573 h 731"/>
              <a:gd name="connsiteX84-14533" fmla="*/ 68 w 226"/>
              <a:gd name="connsiteY84-14534" fmla="*/ 568 h 731"/>
              <a:gd name="connsiteX85-14535" fmla="*/ 68 w 226"/>
              <a:gd name="connsiteY85-14536" fmla="*/ 568 h 731"/>
              <a:gd name="connsiteX86-14537" fmla="*/ 74 w 226"/>
              <a:gd name="connsiteY86-14538" fmla="*/ 562 h 731"/>
              <a:gd name="connsiteX87-14539" fmla="*/ 74 w 226"/>
              <a:gd name="connsiteY87-14540" fmla="*/ 552 h 731"/>
              <a:gd name="connsiteX88-14541" fmla="*/ 79 w 226"/>
              <a:gd name="connsiteY88-14542" fmla="*/ 541 h 731"/>
              <a:gd name="connsiteX89-14543" fmla="*/ 79 w 226"/>
              <a:gd name="connsiteY89-14544" fmla="*/ 526 h 731"/>
              <a:gd name="connsiteX90-14545" fmla="*/ 84 w 226"/>
              <a:gd name="connsiteY90-14546" fmla="*/ 505 h 731"/>
              <a:gd name="connsiteX91-14547" fmla="*/ 90 w 226"/>
              <a:gd name="connsiteY91-14548" fmla="*/ 484 h 731"/>
              <a:gd name="connsiteX92-14549" fmla="*/ 90 w 226"/>
              <a:gd name="connsiteY92-14550" fmla="*/ 457 h 731"/>
              <a:gd name="connsiteX93-14551" fmla="*/ 95 w 226"/>
              <a:gd name="connsiteY93-14552" fmla="*/ 426 h 731"/>
              <a:gd name="connsiteX94-14553" fmla="*/ 105 w 226"/>
              <a:gd name="connsiteY94-14554" fmla="*/ 363 h 731"/>
              <a:gd name="connsiteX95-14555" fmla="*/ 111 w 226"/>
              <a:gd name="connsiteY95-14556" fmla="*/ 305 h 731"/>
              <a:gd name="connsiteX96-14557" fmla="*/ 116 w 226"/>
              <a:gd name="connsiteY96-14558" fmla="*/ 242 h 731"/>
              <a:gd name="connsiteX97-14559" fmla="*/ 116 w 226"/>
              <a:gd name="connsiteY97-14560" fmla="*/ 189 h 731"/>
              <a:gd name="connsiteX98-14561" fmla="*/ 116 w 226"/>
              <a:gd name="connsiteY98-14562" fmla="*/ 189 h 731"/>
              <a:gd name="connsiteX0-14563" fmla="*/ 116 w 226"/>
              <a:gd name="connsiteY0-14564" fmla="*/ 189 h 731"/>
              <a:gd name="connsiteX1-14565" fmla="*/ 116 w 226"/>
              <a:gd name="connsiteY1-14566" fmla="*/ 163 h 731"/>
              <a:gd name="connsiteX2-14567" fmla="*/ 116 w 226"/>
              <a:gd name="connsiteY2-14568" fmla="*/ 136 h 731"/>
              <a:gd name="connsiteX3-14569" fmla="*/ 116 w 226"/>
              <a:gd name="connsiteY3-14570" fmla="*/ 115 h 731"/>
              <a:gd name="connsiteX4-14571" fmla="*/ 116 w 226"/>
              <a:gd name="connsiteY4-14572" fmla="*/ 100 h 731"/>
              <a:gd name="connsiteX5-14573" fmla="*/ 116 w 226"/>
              <a:gd name="connsiteY5-14574" fmla="*/ 84 h 731"/>
              <a:gd name="connsiteX6-14575" fmla="*/ 116 w 226"/>
              <a:gd name="connsiteY6-14576" fmla="*/ 73 h 731"/>
              <a:gd name="connsiteX7-14577" fmla="*/ 113 w 226"/>
              <a:gd name="connsiteY7-14578" fmla="*/ 72 h 731"/>
              <a:gd name="connsiteX8-14579" fmla="*/ 158 w 226"/>
              <a:gd name="connsiteY8-14580" fmla="*/ 0 h 731"/>
              <a:gd name="connsiteX9-14581" fmla="*/ 174 w 226"/>
              <a:gd name="connsiteY9-14582" fmla="*/ 10 h 731"/>
              <a:gd name="connsiteX10-14583" fmla="*/ 184 w 226"/>
              <a:gd name="connsiteY10-14584" fmla="*/ 21 h 731"/>
              <a:gd name="connsiteX11-14585" fmla="*/ 195 w 226"/>
              <a:gd name="connsiteY11-14586" fmla="*/ 26 h 731"/>
              <a:gd name="connsiteX12-14587" fmla="*/ 205 w 226"/>
              <a:gd name="connsiteY12-14588" fmla="*/ 36 h 731"/>
              <a:gd name="connsiteX13-14589" fmla="*/ 216 w 226"/>
              <a:gd name="connsiteY13-14590" fmla="*/ 42 h 731"/>
              <a:gd name="connsiteX14-14591" fmla="*/ 221 w 226"/>
              <a:gd name="connsiteY14-14592" fmla="*/ 47 h 731"/>
              <a:gd name="connsiteX15-14593" fmla="*/ 226 w 226"/>
              <a:gd name="connsiteY15-14594" fmla="*/ 52 h 731"/>
              <a:gd name="connsiteX16-14595" fmla="*/ 226 w 226"/>
              <a:gd name="connsiteY16-14596" fmla="*/ 57 h 731"/>
              <a:gd name="connsiteX17-14597" fmla="*/ 226 w 226"/>
              <a:gd name="connsiteY17-14598" fmla="*/ 63 h 731"/>
              <a:gd name="connsiteX18-14599" fmla="*/ 226 w 226"/>
              <a:gd name="connsiteY18-14600" fmla="*/ 68 h 731"/>
              <a:gd name="connsiteX19-14601" fmla="*/ 226 w 226"/>
              <a:gd name="connsiteY19-14602" fmla="*/ 73 h 731"/>
              <a:gd name="connsiteX20-14603" fmla="*/ 221 w 226"/>
              <a:gd name="connsiteY20-14604" fmla="*/ 78 h 731"/>
              <a:gd name="connsiteX21-14605" fmla="*/ 211 w 226"/>
              <a:gd name="connsiteY21-14606" fmla="*/ 84 h 731"/>
              <a:gd name="connsiteX22-14607" fmla="*/ 211 w 226"/>
              <a:gd name="connsiteY22-14608" fmla="*/ 89 h 731"/>
              <a:gd name="connsiteX23-14609" fmla="*/ 211 w 226"/>
              <a:gd name="connsiteY23-14610" fmla="*/ 89 h 731"/>
              <a:gd name="connsiteX24-14611" fmla="*/ 205 w 226"/>
              <a:gd name="connsiteY24-14612" fmla="*/ 94 h 731"/>
              <a:gd name="connsiteX25-14613" fmla="*/ 205 w 226"/>
              <a:gd name="connsiteY25-14614" fmla="*/ 100 h 731"/>
              <a:gd name="connsiteX26-14615" fmla="*/ 200 w 226"/>
              <a:gd name="connsiteY26-14616" fmla="*/ 110 h 731"/>
              <a:gd name="connsiteX27-14617" fmla="*/ 200 w 226"/>
              <a:gd name="connsiteY27-14618" fmla="*/ 115 h 731"/>
              <a:gd name="connsiteX28-14619" fmla="*/ 200 w 226"/>
              <a:gd name="connsiteY28-14620" fmla="*/ 126 h 731"/>
              <a:gd name="connsiteX29-14621" fmla="*/ 195 w 226"/>
              <a:gd name="connsiteY29-14622" fmla="*/ 136 h 731"/>
              <a:gd name="connsiteX30-14623" fmla="*/ 195 w 226"/>
              <a:gd name="connsiteY30-14624" fmla="*/ 147 h 731"/>
              <a:gd name="connsiteX31-14625" fmla="*/ 195 w 226"/>
              <a:gd name="connsiteY31-14626" fmla="*/ 157 h 731"/>
              <a:gd name="connsiteX32-14627" fmla="*/ 190 w 226"/>
              <a:gd name="connsiteY32-14628" fmla="*/ 173 h 731"/>
              <a:gd name="connsiteX33-14629" fmla="*/ 190 w 226"/>
              <a:gd name="connsiteY33-14630" fmla="*/ 189 h 731"/>
              <a:gd name="connsiteX34-14631" fmla="*/ 190 w 226"/>
              <a:gd name="connsiteY34-14632" fmla="*/ 205 h 731"/>
              <a:gd name="connsiteX35-14633" fmla="*/ 184 w 226"/>
              <a:gd name="connsiteY35-14634" fmla="*/ 220 h 731"/>
              <a:gd name="connsiteX36-14635" fmla="*/ 184 w 226"/>
              <a:gd name="connsiteY36-14636" fmla="*/ 236 h 731"/>
              <a:gd name="connsiteX37-14637" fmla="*/ 184 w 226"/>
              <a:gd name="connsiteY37-14638" fmla="*/ 257 h 731"/>
              <a:gd name="connsiteX38-14639" fmla="*/ 179 w 226"/>
              <a:gd name="connsiteY38-14640" fmla="*/ 299 h 731"/>
              <a:gd name="connsiteX39-14641" fmla="*/ 174 w 226"/>
              <a:gd name="connsiteY39-14642" fmla="*/ 336 h 731"/>
              <a:gd name="connsiteX40-14643" fmla="*/ 174 w 226"/>
              <a:gd name="connsiteY40-14644" fmla="*/ 368 h 731"/>
              <a:gd name="connsiteX41-14645" fmla="*/ 169 w 226"/>
              <a:gd name="connsiteY41-14646" fmla="*/ 399 h 731"/>
              <a:gd name="connsiteX42-14647" fmla="*/ 163 w 226"/>
              <a:gd name="connsiteY42-14648" fmla="*/ 431 h 731"/>
              <a:gd name="connsiteX43-14649" fmla="*/ 163 w 226"/>
              <a:gd name="connsiteY43-14650" fmla="*/ 457 h 731"/>
              <a:gd name="connsiteX44-14651" fmla="*/ 158 w 226"/>
              <a:gd name="connsiteY44-14652" fmla="*/ 478 h 731"/>
              <a:gd name="connsiteX45-14653" fmla="*/ 153 w 226"/>
              <a:gd name="connsiteY45-14654" fmla="*/ 499 h 731"/>
              <a:gd name="connsiteX46-14655" fmla="*/ 147 w 226"/>
              <a:gd name="connsiteY46-14656" fmla="*/ 536 h 731"/>
              <a:gd name="connsiteX47-14657" fmla="*/ 137 w 226"/>
              <a:gd name="connsiteY47-14658" fmla="*/ 573 h 731"/>
              <a:gd name="connsiteX48-14659" fmla="*/ 132 w 226"/>
              <a:gd name="connsiteY48-14660" fmla="*/ 604 h 731"/>
              <a:gd name="connsiteX49-14661" fmla="*/ 121 w 226"/>
              <a:gd name="connsiteY49-14662" fmla="*/ 631 h 731"/>
              <a:gd name="connsiteX50-14663" fmla="*/ 116 w 226"/>
              <a:gd name="connsiteY50-14664" fmla="*/ 657 h 731"/>
              <a:gd name="connsiteX51-14665" fmla="*/ 111 w 226"/>
              <a:gd name="connsiteY51-14666" fmla="*/ 668 h 731"/>
              <a:gd name="connsiteX52-14667" fmla="*/ 105 w 226"/>
              <a:gd name="connsiteY52-14668" fmla="*/ 678 h 731"/>
              <a:gd name="connsiteX53-14669" fmla="*/ 105 w 226"/>
              <a:gd name="connsiteY53-14670" fmla="*/ 689 h 731"/>
              <a:gd name="connsiteX54-14671" fmla="*/ 100 w 226"/>
              <a:gd name="connsiteY54-14672" fmla="*/ 694 h 731"/>
              <a:gd name="connsiteX55-14673" fmla="*/ 95 w 226"/>
              <a:gd name="connsiteY55-14674" fmla="*/ 704 h 731"/>
              <a:gd name="connsiteX56-14675" fmla="*/ 95 w 226"/>
              <a:gd name="connsiteY56-14676" fmla="*/ 710 h 731"/>
              <a:gd name="connsiteX57-14677" fmla="*/ 84 w 226"/>
              <a:gd name="connsiteY57-14678" fmla="*/ 715 h 731"/>
              <a:gd name="connsiteX58-14679" fmla="*/ 79 w 226"/>
              <a:gd name="connsiteY58-14680" fmla="*/ 725 h 731"/>
              <a:gd name="connsiteX59-14681" fmla="*/ 74 w 226"/>
              <a:gd name="connsiteY59-14682" fmla="*/ 725 h 731"/>
              <a:gd name="connsiteX60-14683" fmla="*/ 68 w 226"/>
              <a:gd name="connsiteY60-14684" fmla="*/ 731 h 731"/>
              <a:gd name="connsiteX61-14685" fmla="*/ 63 w 226"/>
              <a:gd name="connsiteY61-14686" fmla="*/ 731 h 731"/>
              <a:gd name="connsiteX62-14687" fmla="*/ 63 w 226"/>
              <a:gd name="connsiteY62-14688" fmla="*/ 725 h 731"/>
              <a:gd name="connsiteX63-14689" fmla="*/ 58 w 226"/>
              <a:gd name="connsiteY63-14690" fmla="*/ 725 h 731"/>
              <a:gd name="connsiteX64-14691" fmla="*/ 58 w 226"/>
              <a:gd name="connsiteY64-14692" fmla="*/ 720 h 731"/>
              <a:gd name="connsiteX65-14693" fmla="*/ 58 w 226"/>
              <a:gd name="connsiteY65-14694" fmla="*/ 715 h 731"/>
              <a:gd name="connsiteX66-14695" fmla="*/ 53 w 226"/>
              <a:gd name="connsiteY66-14696" fmla="*/ 710 h 731"/>
              <a:gd name="connsiteX67-14697" fmla="*/ 53 w 226"/>
              <a:gd name="connsiteY67-14698" fmla="*/ 699 h 731"/>
              <a:gd name="connsiteX68-14699" fmla="*/ 53 w 226"/>
              <a:gd name="connsiteY68-14700" fmla="*/ 689 h 731"/>
              <a:gd name="connsiteX69-14701" fmla="*/ 47 w 226"/>
              <a:gd name="connsiteY69-14702" fmla="*/ 673 h 731"/>
              <a:gd name="connsiteX70-14703" fmla="*/ 42 w 226"/>
              <a:gd name="connsiteY70-14704" fmla="*/ 652 h 731"/>
              <a:gd name="connsiteX71-14705" fmla="*/ 37 w 226"/>
              <a:gd name="connsiteY71-14706" fmla="*/ 636 h 731"/>
              <a:gd name="connsiteX72-14707" fmla="*/ 32 w 226"/>
              <a:gd name="connsiteY72-14708" fmla="*/ 620 h 731"/>
              <a:gd name="connsiteX73-14709" fmla="*/ 26 w 226"/>
              <a:gd name="connsiteY73-14710" fmla="*/ 604 h 731"/>
              <a:gd name="connsiteX74-14711" fmla="*/ 16 w 226"/>
              <a:gd name="connsiteY74-14712" fmla="*/ 594 h 731"/>
              <a:gd name="connsiteX75-14713" fmla="*/ 5 w 226"/>
              <a:gd name="connsiteY75-14714" fmla="*/ 583 h 731"/>
              <a:gd name="connsiteX76-14715" fmla="*/ 0 w 226"/>
              <a:gd name="connsiteY76-14716" fmla="*/ 573 h 731"/>
              <a:gd name="connsiteX77-14717" fmla="*/ 11 w 226"/>
              <a:gd name="connsiteY77-14718" fmla="*/ 578 h 731"/>
              <a:gd name="connsiteX78-14719" fmla="*/ 26 w 226"/>
              <a:gd name="connsiteY78-14720" fmla="*/ 578 h 731"/>
              <a:gd name="connsiteX79-14721" fmla="*/ 37 w 226"/>
              <a:gd name="connsiteY79-14722" fmla="*/ 578 h 731"/>
              <a:gd name="connsiteX80-14723" fmla="*/ 47 w 226"/>
              <a:gd name="connsiteY80-14724" fmla="*/ 578 h 731"/>
              <a:gd name="connsiteX81-14725" fmla="*/ 58 w 226"/>
              <a:gd name="connsiteY81-14726" fmla="*/ 573 h 731"/>
              <a:gd name="connsiteX82-14727" fmla="*/ 63 w 226"/>
              <a:gd name="connsiteY82-14728" fmla="*/ 573 h 731"/>
              <a:gd name="connsiteX83-14729" fmla="*/ 68 w 226"/>
              <a:gd name="connsiteY83-14730" fmla="*/ 568 h 731"/>
              <a:gd name="connsiteX84-14731" fmla="*/ 68 w 226"/>
              <a:gd name="connsiteY84-14732" fmla="*/ 568 h 731"/>
              <a:gd name="connsiteX85-14733" fmla="*/ 74 w 226"/>
              <a:gd name="connsiteY85-14734" fmla="*/ 562 h 731"/>
              <a:gd name="connsiteX86-14735" fmla="*/ 74 w 226"/>
              <a:gd name="connsiteY86-14736" fmla="*/ 552 h 731"/>
              <a:gd name="connsiteX87-14737" fmla="*/ 79 w 226"/>
              <a:gd name="connsiteY87-14738" fmla="*/ 541 h 731"/>
              <a:gd name="connsiteX88-14739" fmla="*/ 79 w 226"/>
              <a:gd name="connsiteY88-14740" fmla="*/ 526 h 731"/>
              <a:gd name="connsiteX89-14741" fmla="*/ 84 w 226"/>
              <a:gd name="connsiteY89-14742" fmla="*/ 505 h 731"/>
              <a:gd name="connsiteX90-14743" fmla="*/ 90 w 226"/>
              <a:gd name="connsiteY90-14744" fmla="*/ 484 h 731"/>
              <a:gd name="connsiteX91-14745" fmla="*/ 90 w 226"/>
              <a:gd name="connsiteY91-14746" fmla="*/ 457 h 731"/>
              <a:gd name="connsiteX92-14747" fmla="*/ 95 w 226"/>
              <a:gd name="connsiteY92-14748" fmla="*/ 426 h 731"/>
              <a:gd name="connsiteX93-14749" fmla="*/ 105 w 226"/>
              <a:gd name="connsiteY93-14750" fmla="*/ 363 h 731"/>
              <a:gd name="connsiteX94-14751" fmla="*/ 111 w 226"/>
              <a:gd name="connsiteY94-14752" fmla="*/ 305 h 731"/>
              <a:gd name="connsiteX95-14753" fmla="*/ 116 w 226"/>
              <a:gd name="connsiteY95-14754" fmla="*/ 242 h 731"/>
              <a:gd name="connsiteX96-14755" fmla="*/ 116 w 226"/>
              <a:gd name="connsiteY96-14756" fmla="*/ 189 h 731"/>
              <a:gd name="connsiteX97-14757" fmla="*/ 116 w 226"/>
              <a:gd name="connsiteY97-14758" fmla="*/ 189 h 731"/>
              <a:gd name="connsiteX0-14759" fmla="*/ 116 w 226"/>
              <a:gd name="connsiteY0-14760" fmla="*/ 189 h 731"/>
              <a:gd name="connsiteX1-14761" fmla="*/ 116 w 226"/>
              <a:gd name="connsiteY1-14762" fmla="*/ 163 h 731"/>
              <a:gd name="connsiteX2-14763" fmla="*/ 116 w 226"/>
              <a:gd name="connsiteY2-14764" fmla="*/ 136 h 731"/>
              <a:gd name="connsiteX3-14765" fmla="*/ 116 w 226"/>
              <a:gd name="connsiteY3-14766" fmla="*/ 115 h 731"/>
              <a:gd name="connsiteX4-14767" fmla="*/ 116 w 226"/>
              <a:gd name="connsiteY4-14768" fmla="*/ 100 h 731"/>
              <a:gd name="connsiteX5-14769" fmla="*/ 116 w 226"/>
              <a:gd name="connsiteY5-14770" fmla="*/ 84 h 731"/>
              <a:gd name="connsiteX6-14771" fmla="*/ 116 w 226"/>
              <a:gd name="connsiteY6-14772" fmla="*/ 73 h 731"/>
              <a:gd name="connsiteX7-14773" fmla="*/ 158 w 226"/>
              <a:gd name="connsiteY7-14774" fmla="*/ 0 h 731"/>
              <a:gd name="connsiteX8-14775" fmla="*/ 174 w 226"/>
              <a:gd name="connsiteY8-14776" fmla="*/ 10 h 731"/>
              <a:gd name="connsiteX9-14777" fmla="*/ 184 w 226"/>
              <a:gd name="connsiteY9-14778" fmla="*/ 21 h 731"/>
              <a:gd name="connsiteX10-14779" fmla="*/ 195 w 226"/>
              <a:gd name="connsiteY10-14780" fmla="*/ 26 h 731"/>
              <a:gd name="connsiteX11-14781" fmla="*/ 205 w 226"/>
              <a:gd name="connsiteY11-14782" fmla="*/ 36 h 731"/>
              <a:gd name="connsiteX12-14783" fmla="*/ 216 w 226"/>
              <a:gd name="connsiteY12-14784" fmla="*/ 42 h 731"/>
              <a:gd name="connsiteX13-14785" fmla="*/ 221 w 226"/>
              <a:gd name="connsiteY13-14786" fmla="*/ 47 h 731"/>
              <a:gd name="connsiteX14-14787" fmla="*/ 226 w 226"/>
              <a:gd name="connsiteY14-14788" fmla="*/ 52 h 731"/>
              <a:gd name="connsiteX15-14789" fmla="*/ 226 w 226"/>
              <a:gd name="connsiteY15-14790" fmla="*/ 57 h 731"/>
              <a:gd name="connsiteX16-14791" fmla="*/ 226 w 226"/>
              <a:gd name="connsiteY16-14792" fmla="*/ 63 h 731"/>
              <a:gd name="connsiteX17-14793" fmla="*/ 226 w 226"/>
              <a:gd name="connsiteY17-14794" fmla="*/ 68 h 731"/>
              <a:gd name="connsiteX18-14795" fmla="*/ 226 w 226"/>
              <a:gd name="connsiteY18-14796" fmla="*/ 73 h 731"/>
              <a:gd name="connsiteX19-14797" fmla="*/ 221 w 226"/>
              <a:gd name="connsiteY19-14798" fmla="*/ 78 h 731"/>
              <a:gd name="connsiteX20-14799" fmla="*/ 211 w 226"/>
              <a:gd name="connsiteY20-14800" fmla="*/ 84 h 731"/>
              <a:gd name="connsiteX21-14801" fmla="*/ 211 w 226"/>
              <a:gd name="connsiteY21-14802" fmla="*/ 89 h 731"/>
              <a:gd name="connsiteX22-14803" fmla="*/ 211 w 226"/>
              <a:gd name="connsiteY22-14804" fmla="*/ 89 h 731"/>
              <a:gd name="connsiteX23-14805" fmla="*/ 205 w 226"/>
              <a:gd name="connsiteY23-14806" fmla="*/ 94 h 731"/>
              <a:gd name="connsiteX24-14807" fmla="*/ 205 w 226"/>
              <a:gd name="connsiteY24-14808" fmla="*/ 100 h 731"/>
              <a:gd name="connsiteX25-14809" fmla="*/ 200 w 226"/>
              <a:gd name="connsiteY25-14810" fmla="*/ 110 h 731"/>
              <a:gd name="connsiteX26-14811" fmla="*/ 200 w 226"/>
              <a:gd name="connsiteY26-14812" fmla="*/ 115 h 731"/>
              <a:gd name="connsiteX27-14813" fmla="*/ 200 w 226"/>
              <a:gd name="connsiteY27-14814" fmla="*/ 126 h 731"/>
              <a:gd name="connsiteX28-14815" fmla="*/ 195 w 226"/>
              <a:gd name="connsiteY28-14816" fmla="*/ 136 h 731"/>
              <a:gd name="connsiteX29-14817" fmla="*/ 195 w 226"/>
              <a:gd name="connsiteY29-14818" fmla="*/ 147 h 731"/>
              <a:gd name="connsiteX30-14819" fmla="*/ 195 w 226"/>
              <a:gd name="connsiteY30-14820" fmla="*/ 157 h 731"/>
              <a:gd name="connsiteX31-14821" fmla="*/ 190 w 226"/>
              <a:gd name="connsiteY31-14822" fmla="*/ 173 h 731"/>
              <a:gd name="connsiteX32-14823" fmla="*/ 190 w 226"/>
              <a:gd name="connsiteY32-14824" fmla="*/ 189 h 731"/>
              <a:gd name="connsiteX33-14825" fmla="*/ 190 w 226"/>
              <a:gd name="connsiteY33-14826" fmla="*/ 205 h 731"/>
              <a:gd name="connsiteX34-14827" fmla="*/ 184 w 226"/>
              <a:gd name="connsiteY34-14828" fmla="*/ 220 h 731"/>
              <a:gd name="connsiteX35-14829" fmla="*/ 184 w 226"/>
              <a:gd name="connsiteY35-14830" fmla="*/ 236 h 731"/>
              <a:gd name="connsiteX36-14831" fmla="*/ 184 w 226"/>
              <a:gd name="connsiteY36-14832" fmla="*/ 257 h 731"/>
              <a:gd name="connsiteX37-14833" fmla="*/ 179 w 226"/>
              <a:gd name="connsiteY37-14834" fmla="*/ 299 h 731"/>
              <a:gd name="connsiteX38-14835" fmla="*/ 174 w 226"/>
              <a:gd name="connsiteY38-14836" fmla="*/ 336 h 731"/>
              <a:gd name="connsiteX39-14837" fmla="*/ 174 w 226"/>
              <a:gd name="connsiteY39-14838" fmla="*/ 368 h 731"/>
              <a:gd name="connsiteX40-14839" fmla="*/ 169 w 226"/>
              <a:gd name="connsiteY40-14840" fmla="*/ 399 h 731"/>
              <a:gd name="connsiteX41-14841" fmla="*/ 163 w 226"/>
              <a:gd name="connsiteY41-14842" fmla="*/ 431 h 731"/>
              <a:gd name="connsiteX42-14843" fmla="*/ 163 w 226"/>
              <a:gd name="connsiteY42-14844" fmla="*/ 457 h 731"/>
              <a:gd name="connsiteX43-14845" fmla="*/ 158 w 226"/>
              <a:gd name="connsiteY43-14846" fmla="*/ 478 h 731"/>
              <a:gd name="connsiteX44-14847" fmla="*/ 153 w 226"/>
              <a:gd name="connsiteY44-14848" fmla="*/ 499 h 731"/>
              <a:gd name="connsiteX45-14849" fmla="*/ 147 w 226"/>
              <a:gd name="connsiteY45-14850" fmla="*/ 536 h 731"/>
              <a:gd name="connsiteX46-14851" fmla="*/ 137 w 226"/>
              <a:gd name="connsiteY46-14852" fmla="*/ 573 h 731"/>
              <a:gd name="connsiteX47-14853" fmla="*/ 132 w 226"/>
              <a:gd name="connsiteY47-14854" fmla="*/ 604 h 731"/>
              <a:gd name="connsiteX48-14855" fmla="*/ 121 w 226"/>
              <a:gd name="connsiteY48-14856" fmla="*/ 631 h 731"/>
              <a:gd name="connsiteX49-14857" fmla="*/ 116 w 226"/>
              <a:gd name="connsiteY49-14858" fmla="*/ 657 h 731"/>
              <a:gd name="connsiteX50-14859" fmla="*/ 111 w 226"/>
              <a:gd name="connsiteY50-14860" fmla="*/ 668 h 731"/>
              <a:gd name="connsiteX51-14861" fmla="*/ 105 w 226"/>
              <a:gd name="connsiteY51-14862" fmla="*/ 678 h 731"/>
              <a:gd name="connsiteX52-14863" fmla="*/ 105 w 226"/>
              <a:gd name="connsiteY52-14864" fmla="*/ 689 h 731"/>
              <a:gd name="connsiteX53-14865" fmla="*/ 100 w 226"/>
              <a:gd name="connsiteY53-14866" fmla="*/ 694 h 731"/>
              <a:gd name="connsiteX54-14867" fmla="*/ 95 w 226"/>
              <a:gd name="connsiteY54-14868" fmla="*/ 704 h 731"/>
              <a:gd name="connsiteX55-14869" fmla="*/ 95 w 226"/>
              <a:gd name="connsiteY55-14870" fmla="*/ 710 h 731"/>
              <a:gd name="connsiteX56-14871" fmla="*/ 84 w 226"/>
              <a:gd name="connsiteY56-14872" fmla="*/ 715 h 731"/>
              <a:gd name="connsiteX57-14873" fmla="*/ 79 w 226"/>
              <a:gd name="connsiteY57-14874" fmla="*/ 725 h 731"/>
              <a:gd name="connsiteX58-14875" fmla="*/ 74 w 226"/>
              <a:gd name="connsiteY58-14876" fmla="*/ 725 h 731"/>
              <a:gd name="connsiteX59-14877" fmla="*/ 68 w 226"/>
              <a:gd name="connsiteY59-14878" fmla="*/ 731 h 731"/>
              <a:gd name="connsiteX60-14879" fmla="*/ 63 w 226"/>
              <a:gd name="connsiteY60-14880" fmla="*/ 731 h 731"/>
              <a:gd name="connsiteX61-14881" fmla="*/ 63 w 226"/>
              <a:gd name="connsiteY61-14882" fmla="*/ 725 h 731"/>
              <a:gd name="connsiteX62-14883" fmla="*/ 58 w 226"/>
              <a:gd name="connsiteY62-14884" fmla="*/ 725 h 731"/>
              <a:gd name="connsiteX63-14885" fmla="*/ 58 w 226"/>
              <a:gd name="connsiteY63-14886" fmla="*/ 720 h 731"/>
              <a:gd name="connsiteX64-14887" fmla="*/ 58 w 226"/>
              <a:gd name="connsiteY64-14888" fmla="*/ 715 h 731"/>
              <a:gd name="connsiteX65-14889" fmla="*/ 53 w 226"/>
              <a:gd name="connsiteY65-14890" fmla="*/ 710 h 731"/>
              <a:gd name="connsiteX66-14891" fmla="*/ 53 w 226"/>
              <a:gd name="connsiteY66-14892" fmla="*/ 699 h 731"/>
              <a:gd name="connsiteX67-14893" fmla="*/ 53 w 226"/>
              <a:gd name="connsiteY67-14894" fmla="*/ 689 h 731"/>
              <a:gd name="connsiteX68-14895" fmla="*/ 47 w 226"/>
              <a:gd name="connsiteY68-14896" fmla="*/ 673 h 731"/>
              <a:gd name="connsiteX69-14897" fmla="*/ 42 w 226"/>
              <a:gd name="connsiteY69-14898" fmla="*/ 652 h 731"/>
              <a:gd name="connsiteX70-14899" fmla="*/ 37 w 226"/>
              <a:gd name="connsiteY70-14900" fmla="*/ 636 h 731"/>
              <a:gd name="connsiteX71-14901" fmla="*/ 32 w 226"/>
              <a:gd name="connsiteY71-14902" fmla="*/ 620 h 731"/>
              <a:gd name="connsiteX72-14903" fmla="*/ 26 w 226"/>
              <a:gd name="connsiteY72-14904" fmla="*/ 604 h 731"/>
              <a:gd name="connsiteX73-14905" fmla="*/ 16 w 226"/>
              <a:gd name="connsiteY73-14906" fmla="*/ 594 h 731"/>
              <a:gd name="connsiteX74-14907" fmla="*/ 5 w 226"/>
              <a:gd name="connsiteY74-14908" fmla="*/ 583 h 731"/>
              <a:gd name="connsiteX75-14909" fmla="*/ 0 w 226"/>
              <a:gd name="connsiteY75-14910" fmla="*/ 573 h 731"/>
              <a:gd name="connsiteX76-14911" fmla="*/ 11 w 226"/>
              <a:gd name="connsiteY76-14912" fmla="*/ 578 h 731"/>
              <a:gd name="connsiteX77-14913" fmla="*/ 26 w 226"/>
              <a:gd name="connsiteY77-14914" fmla="*/ 578 h 731"/>
              <a:gd name="connsiteX78-14915" fmla="*/ 37 w 226"/>
              <a:gd name="connsiteY78-14916" fmla="*/ 578 h 731"/>
              <a:gd name="connsiteX79-14917" fmla="*/ 47 w 226"/>
              <a:gd name="connsiteY79-14918" fmla="*/ 578 h 731"/>
              <a:gd name="connsiteX80-14919" fmla="*/ 58 w 226"/>
              <a:gd name="connsiteY80-14920" fmla="*/ 573 h 731"/>
              <a:gd name="connsiteX81-14921" fmla="*/ 63 w 226"/>
              <a:gd name="connsiteY81-14922" fmla="*/ 573 h 731"/>
              <a:gd name="connsiteX82-14923" fmla="*/ 68 w 226"/>
              <a:gd name="connsiteY82-14924" fmla="*/ 568 h 731"/>
              <a:gd name="connsiteX83-14925" fmla="*/ 68 w 226"/>
              <a:gd name="connsiteY83-14926" fmla="*/ 568 h 731"/>
              <a:gd name="connsiteX84-14927" fmla="*/ 74 w 226"/>
              <a:gd name="connsiteY84-14928" fmla="*/ 562 h 731"/>
              <a:gd name="connsiteX85-14929" fmla="*/ 74 w 226"/>
              <a:gd name="connsiteY85-14930" fmla="*/ 552 h 731"/>
              <a:gd name="connsiteX86-14931" fmla="*/ 79 w 226"/>
              <a:gd name="connsiteY86-14932" fmla="*/ 541 h 731"/>
              <a:gd name="connsiteX87-14933" fmla="*/ 79 w 226"/>
              <a:gd name="connsiteY87-14934" fmla="*/ 526 h 731"/>
              <a:gd name="connsiteX88-14935" fmla="*/ 84 w 226"/>
              <a:gd name="connsiteY88-14936" fmla="*/ 505 h 731"/>
              <a:gd name="connsiteX89-14937" fmla="*/ 90 w 226"/>
              <a:gd name="connsiteY89-14938" fmla="*/ 484 h 731"/>
              <a:gd name="connsiteX90-14939" fmla="*/ 90 w 226"/>
              <a:gd name="connsiteY90-14940" fmla="*/ 457 h 731"/>
              <a:gd name="connsiteX91-14941" fmla="*/ 95 w 226"/>
              <a:gd name="connsiteY91-14942" fmla="*/ 426 h 731"/>
              <a:gd name="connsiteX92-14943" fmla="*/ 105 w 226"/>
              <a:gd name="connsiteY92-14944" fmla="*/ 363 h 731"/>
              <a:gd name="connsiteX93-14945" fmla="*/ 111 w 226"/>
              <a:gd name="connsiteY93-14946" fmla="*/ 305 h 731"/>
              <a:gd name="connsiteX94-14947" fmla="*/ 116 w 226"/>
              <a:gd name="connsiteY94-14948" fmla="*/ 242 h 731"/>
              <a:gd name="connsiteX95-14949" fmla="*/ 116 w 226"/>
              <a:gd name="connsiteY95-14950" fmla="*/ 189 h 731"/>
              <a:gd name="connsiteX96-14951" fmla="*/ 116 w 226"/>
              <a:gd name="connsiteY96-14952" fmla="*/ 189 h 731"/>
              <a:gd name="connsiteX0-14953" fmla="*/ 116 w 226"/>
              <a:gd name="connsiteY0-14954" fmla="*/ 179 h 721"/>
              <a:gd name="connsiteX1-14955" fmla="*/ 116 w 226"/>
              <a:gd name="connsiteY1-14956" fmla="*/ 153 h 721"/>
              <a:gd name="connsiteX2-14957" fmla="*/ 116 w 226"/>
              <a:gd name="connsiteY2-14958" fmla="*/ 126 h 721"/>
              <a:gd name="connsiteX3-14959" fmla="*/ 116 w 226"/>
              <a:gd name="connsiteY3-14960" fmla="*/ 105 h 721"/>
              <a:gd name="connsiteX4-14961" fmla="*/ 116 w 226"/>
              <a:gd name="connsiteY4-14962" fmla="*/ 90 h 721"/>
              <a:gd name="connsiteX5-14963" fmla="*/ 116 w 226"/>
              <a:gd name="connsiteY5-14964" fmla="*/ 74 h 721"/>
              <a:gd name="connsiteX6-14965" fmla="*/ 116 w 226"/>
              <a:gd name="connsiteY6-14966" fmla="*/ 63 h 721"/>
              <a:gd name="connsiteX7-14967" fmla="*/ 174 w 226"/>
              <a:gd name="connsiteY7-14968" fmla="*/ 0 h 721"/>
              <a:gd name="connsiteX8-14969" fmla="*/ 184 w 226"/>
              <a:gd name="connsiteY8-14970" fmla="*/ 11 h 721"/>
              <a:gd name="connsiteX9-14971" fmla="*/ 195 w 226"/>
              <a:gd name="connsiteY9-14972" fmla="*/ 16 h 721"/>
              <a:gd name="connsiteX10-14973" fmla="*/ 205 w 226"/>
              <a:gd name="connsiteY10-14974" fmla="*/ 26 h 721"/>
              <a:gd name="connsiteX11-14975" fmla="*/ 216 w 226"/>
              <a:gd name="connsiteY11-14976" fmla="*/ 32 h 721"/>
              <a:gd name="connsiteX12-14977" fmla="*/ 221 w 226"/>
              <a:gd name="connsiteY12-14978" fmla="*/ 37 h 721"/>
              <a:gd name="connsiteX13-14979" fmla="*/ 226 w 226"/>
              <a:gd name="connsiteY13-14980" fmla="*/ 42 h 721"/>
              <a:gd name="connsiteX14-14981" fmla="*/ 226 w 226"/>
              <a:gd name="connsiteY14-14982" fmla="*/ 47 h 721"/>
              <a:gd name="connsiteX15-14983" fmla="*/ 226 w 226"/>
              <a:gd name="connsiteY15-14984" fmla="*/ 53 h 721"/>
              <a:gd name="connsiteX16-14985" fmla="*/ 226 w 226"/>
              <a:gd name="connsiteY16-14986" fmla="*/ 58 h 721"/>
              <a:gd name="connsiteX17-14987" fmla="*/ 226 w 226"/>
              <a:gd name="connsiteY17-14988" fmla="*/ 63 h 721"/>
              <a:gd name="connsiteX18-14989" fmla="*/ 221 w 226"/>
              <a:gd name="connsiteY18-14990" fmla="*/ 68 h 721"/>
              <a:gd name="connsiteX19-14991" fmla="*/ 211 w 226"/>
              <a:gd name="connsiteY19-14992" fmla="*/ 74 h 721"/>
              <a:gd name="connsiteX20-14993" fmla="*/ 211 w 226"/>
              <a:gd name="connsiteY20-14994" fmla="*/ 79 h 721"/>
              <a:gd name="connsiteX21-14995" fmla="*/ 211 w 226"/>
              <a:gd name="connsiteY21-14996" fmla="*/ 79 h 721"/>
              <a:gd name="connsiteX22-14997" fmla="*/ 205 w 226"/>
              <a:gd name="connsiteY22-14998" fmla="*/ 84 h 721"/>
              <a:gd name="connsiteX23-14999" fmla="*/ 205 w 226"/>
              <a:gd name="connsiteY23-15000" fmla="*/ 90 h 721"/>
              <a:gd name="connsiteX24-15001" fmla="*/ 200 w 226"/>
              <a:gd name="connsiteY24-15002" fmla="*/ 100 h 721"/>
              <a:gd name="connsiteX25-15003" fmla="*/ 200 w 226"/>
              <a:gd name="connsiteY25-15004" fmla="*/ 105 h 721"/>
              <a:gd name="connsiteX26-15005" fmla="*/ 200 w 226"/>
              <a:gd name="connsiteY26-15006" fmla="*/ 116 h 721"/>
              <a:gd name="connsiteX27-15007" fmla="*/ 195 w 226"/>
              <a:gd name="connsiteY27-15008" fmla="*/ 126 h 721"/>
              <a:gd name="connsiteX28-15009" fmla="*/ 195 w 226"/>
              <a:gd name="connsiteY28-15010" fmla="*/ 137 h 721"/>
              <a:gd name="connsiteX29-15011" fmla="*/ 195 w 226"/>
              <a:gd name="connsiteY29-15012" fmla="*/ 147 h 721"/>
              <a:gd name="connsiteX30-15013" fmla="*/ 190 w 226"/>
              <a:gd name="connsiteY30-15014" fmla="*/ 163 h 721"/>
              <a:gd name="connsiteX31-15015" fmla="*/ 190 w 226"/>
              <a:gd name="connsiteY31-15016" fmla="*/ 179 h 721"/>
              <a:gd name="connsiteX32-15017" fmla="*/ 190 w 226"/>
              <a:gd name="connsiteY32-15018" fmla="*/ 195 h 721"/>
              <a:gd name="connsiteX33-15019" fmla="*/ 184 w 226"/>
              <a:gd name="connsiteY33-15020" fmla="*/ 210 h 721"/>
              <a:gd name="connsiteX34-15021" fmla="*/ 184 w 226"/>
              <a:gd name="connsiteY34-15022" fmla="*/ 226 h 721"/>
              <a:gd name="connsiteX35-15023" fmla="*/ 184 w 226"/>
              <a:gd name="connsiteY35-15024" fmla="*/ 247 h 721"/>
              <a:gd name="connsiteX36-15025" fmla="*/ 179 w 226"/>
              <a:gd name="connsiteY36-15026" fmla="*/ 289 h 721"/>
              <a:gd name="connsiteX37-15027" fmla="*/ 174 w 226"/>
              <a:gd name="connsiteY37-15028" fmla="*/ 326 h 721"/>
              <a:gd name="connsiteX38-15029" fmla="*/ 174 w 226"/>
              <a:gd name="connsiteY38-15030" fmla="*/ 358 h 721"/>
              <a:gd name="connsiteX39-15031" fmla="*/ 169 w 226"/>
              <a:gd name="connsiteY39-15032" fmla="*/ 389 h 721"/>
              <a:gd name="connsiteX40-15033" fmla="*/ 163 w 226"/>
              <a:gd name="connsiteY40-15034" fmla="*/ 421 h 721"/>
              <a:gd name="connsiteX41-15035" fmla="*/ 163 w 226"/>
              <a:gd name="connsiteY41-15036" fmla="*/ 447 h 721"/>
              <a:gd name="connsiteX42-15037" fmla="*/ 158 w 226"/>
              <a:gd name="connsiteY42-15038" fmla="*/ 468 h 721"/>
              <a:gd name="connsiteX43-15039" fmla="*/ 153 w 226"/>
              <a:gd name="connsiteY43-15040" fmla="*/ 489 h 721"/>
              <a:gd name="connsiteX44-15041" fmla="*/ 147 w 226"/>
              <a:gd name="connsiteY44-15042" fmla="*/ 526 h 721"/>
              <a:gd name="connsiteX45-15043" fmla="*/ 137 w 226"/>
              <a:gd name="connsiteY45-15044" fmla="*/ 563 h 721"/>
              <a:gd name="connsiteX46-15045" fmla="*/ 132 w 226"/>
              <a:gd name="connsiteY46-15046" fmla="*/ 594 h 721"/>
              <a:gd name="connsiteX47-15047" fmla="*/ 121 w 226"/>
              <a:gd name="connsiteY47-15048" fmla="*/ 621 h 721"/>
              <a:gd name="connsiteX48-15049" fmla="*/ 116 w 226"/>
              <a:gd name="connsiteY48-15050" fmla="*/ 647 h 721"/>
              <a:gd name="connsiteX49-15051" fmla="*/ 111 w 226"/>
              <a:gd name="connsiteY49-15052" fmla="*/ 658 h 721"/>
              <a:gd name="connsiteX50-15053" fmla="*/ 105 w 226"/>
              <a:gd name="connsiteY50-15054" fmla="*/ 668 h 721"/>
              <a:gd name="connsiteX51-15055" fmla="*/ 105 w 226"/>
              <a:gd name="connsiteY51-15056" fmla="*/ 679 h 721"/>
              <a:gd name="connsiteX52-15057" fmla="*/ 100 w 226"/>
              <a:gd name="connsiteY52-15058" fmla="*/ 684 h 721"/>
              <a:gd name="connsiteX53-15059" fmla="*/ 95 w 226"/>
              <a:gd name="connsiteY53-15060" fmla="*/ 694 h 721"/>
              <a:gd name="connsiteX54-15061" fmla="*/ 95 w 226"/>
              <a:gd name="connsiteY54-15062" fmla="*/ 700 h 721"/>
              <a:gd name="connsiteX55-15063" fmla="*/ 84 w 226"/>
              <a:gd name="connsiteY55-15064" fmla="*/ 705 h 721"/>
              <a:gd name="connsiteX56-15065" fmla="*/ 79 w 226"/>
              <a:gd name="connsiteY56-15066" fmla="*/ 715 h 721"/>
              <a:gd name="connsiteX57-15067" fmla="*/ 74 w 226"/>
              <a:gd name="connsiteY57-15068" fmla="*/ 715 h 721"/>
              <a:gd name="connsiteX58-15069" fmla="*/ 68 w 226"/>
              <a:gd name="connsiteY58-15070" fmla="*/ 721 h 721"/>
              <a:gd name="connsiteX59-15071" fmla="*/ 63 w 226"/>
              <a:gd name="connsiteY59-15072" fmla="*/ 721 h 721"/>
              <a:gd name="connsiteX60-15073" fmla="*/ 63 w 226"/>
              <a:gd name="connsiteY60-15074" fmla="*/ 715 h 721"/>
              <a:gd name="connsiteX61-15075" fmla="*/ 58 w 226"/>
              <a:gd name="connsiteY61-15076" fmla="*/ 715 h 721"/>
              <a:gd name="connsiteX62-15077" fmla="*/ 58 w 226"/>
              <a:gd name="connsiteY62-15078" fmla="*/ 710 h 721"/>
              <a:gd name="connsiteX63-15079" fmla="*/ 58 w 226"/>
              <a:gd name="connsiteY63-15080" fmla="*/ 705 h 721"/>
              <a:gd name="connsiteX64-15081" fmla="*/ 53 w 226"/>
              <a:gd name="connsiteY64-15082" fmla="*/ 700 h 721"/>
              <a:gd name="connsiteX65-15083" fmla="*/ 53 w 226"/>
              <a:gd name="connsiteY65-15084" fmla="*/ 689 h 721"/>
              <a:gd name="connsiteX66-15085" fmla="*/ 53 w 226"/>
              <a:gd name="connsiteY66-15086" fmla="*/ 679 h 721"/>
              <a:gd name="connsiteX67-15087" fmla="*/ 47 w 226"/>
              <a:gd name="connsiteY67-15088" fmla="*/ 663 h 721"/>
              <a:gd name="connsiteX68-15089" fmla="*/ 42 w 226"/>
              <a:gd name="connsiteY68-15090" fmla="*/ 642 h 721"/>
              <a:gd name="connsiteX69-15091" fmla="*/ 37 w 226"/>
              <a:gd name="connsiteY69-15092" fmla="*/ 626 h 721"/>
              <a:gd name="connsiteX70-15093" fmla="*/ 32 w 226"/>
              <a:gd name="connsiteY70-15094" fmla="*/ 610 h 721"/>
              <a:gd name="connsiteX71-15095" fmla="*/ 26 w 226"/>
              <a:gd name="connsiteY71-15096" fmla="*/ 594 h 721"/>
              <a:gd name="connsiteX72-15097" fmla="*/ 16 w 226"/>
              <a:gd name="connsiteY72-15098" fmla="*/ 584 h 721"/>
              <a:gd name="connsiteX73-15099" fmla="*/ 5 w 226"/>
              <a:gd name="connsiteY73-15100" fmla="*/ 573 h 721"/>
              <a:gd name="connsiteX74-15101" fmla="*/ 0 w 226"/>
              <a:gd name="connsiteY74-15102" fmla="*/ 563 h 721"/>
              <a:gd name="connsiteX75-15103" fmla="*/ 11 w 226"/>
              <a:gd name="connsiteY75-15104" fmla="*/ 568 h 721"/>
              <a:gd name="connsiteX76-15105" fmla="*/ 26 w 226"/>
              <a:gd name="connsiteY76-15106" fmla="*/ 568 h 721"/>
              <a:gd name="connsiteX77-15107" fmla="*/ 37 w 226"/>
              <a:gd name="connsiteY77-15108" fmla="*/ 568 h 721"/>
              <a:gd name="connsiteX78-15109" fmla="*/ 47 w 226"/>
              <a:gd name="connsiteY78-15110" fmla="*/ 568 h 721"/>
              <a:gd name="connsiteX79-15111" fmla="*/ 58 w 226"/>
              <a:gd name="connsiteY79-15112" fmla="*/ 563 h 721"/>
              <a:gd name="connsiteX80-15113" fmla="*/ 63 w 226"/>
              <a:gd name="connsiteY80-15114" fmla="*/ 563 h 721"/>
              <a:gd name="connsiteX81-15115" fmla="*/ 68 w 226"/>
              <a:gd name="connsiteY81-15116" fmla="*/ 558 h 721"/>
              <a:gd name="connsiteX82-15117" fmla="*/ 68 w 226"/>
              <a:gd name="connsiteY82-15118" fmla="*/ 558 h 721"/>
              <a:gd name="connsiteX83-15119" fmla="*/ 74 w 226"/>
              <a:gd name="connsiteY83-15120" fmla="*/ 552 h 721"/>
              <a:gd name="connsiteX84-15121" fmla="*/ 74 w 226"/>
              <a:gd name="connsiteY84-15122" fmla="*/ 542 h 721"/>
              <a:gd name="connsiteX85-15123" fmla="*/ 79 w 226"/>
              <a:gd name="connsiteY85-15124" fmla="*/ 531 h 721"/>
              <a:gd name="connsiteX86-15125" fmla="*/ 79 w 226"/>
              <a:gd name="connsiteY86-15126" fmla="*/ 516 h 721"/>
              <a:gd name="connsiteX87-15127" fmla="*/ 84 w 226"/>
              <a:gd name="connsiteY87-15128" fmla="*/ 495 h 721"/>
              <a:gd name="connsiteX88-15129" fmla="*/ 90 w 226"/>
              <a:gd name="connsiteY88-15130" fmla="*/ 474 h 721"/>
              <a:gd name="connsiteX89-15131" fmla="*/ 90 w 226"/>
              <a:gd name="connsiteY89-15132" fmla="*/ 447 h 721"/>
              <a:gd name="connsiteX90-15133" fmla="*/ 95 w 226"/>
              <a:gd name="connsiteY90-15134" fmla="*/ 416 h 721"/>
              <a:gd name="connsiteX91-15135" fmla="*/ 105 w 226"/>
              <a:gd name="connsiteY91-15136" fmla="*/ 353 h 721"/>
              <a:gd name="connsiteX92-15137" fmla="*/ 111 w 226"/>
              <a:gd name="connsiteY92-15138" fmla="*/ 295 h 721"/>
              <a:gd name="connsiteX93-15139" fmla="*/ 116 w 226"/>
              <a:gd name="connsiteY93-15140" fmla="*/ 232 h 721"/>
              <a:gd name="connsiteX94-15141" fmla="*/ 116 w 226"/>
              <a:gd name="connsiteY94-15142" fmla="*/ 179 h 721"/>
              <a:gd name="connsiteX95-15143" fmla="*/ 116 w 226"/>
              <a:gd name="connsiteY95-15144" fmla="*/ 179 h 721"/>
              <a:gd name="connsiteX0-15145" fmla="*/ 116 w 226"/>
              <a:gd name="connsiteY0-15146" fmla="*/ 187 h 729"/>
              <a:gd name="connsiteX1-15147" fmla="*/ 116 w 226"/>
              <a:gd name="connsiteY1-15148" fmla="*/ 161 h 729"/>
              <a:gd name="connsiteX2-15149" fmla="*/ 116 w 226"/>
              <a:gd name="connsiteY2-15150" fmla="*/ 134 h 729"/>
              <a:gd name="connsiteX3-15151" fmla="*/ 116 w 226"/>
              <a:gd name="connsiteY3-15152" fmla="*/ 113 h 729"/>
              <a:gd name="connsiteX4-15153" fmla="*/ 116 w 226"/>
              <a:gd name="connsiteY4-15154" fmla="*/ 98 h 729"/>
              <a:gd name="connsiteX5-15155" fmla="*/ 116 w 226"/>
              <a:gd name="connsiteY5-15156" fmla="*/ 82 h 729"/>
              <a:gd name="connsiteX6-15157" fmla="*/ 116 w 226"/>
              <a:gd name="connsiteY6-15158" fmla="*/ 71 h 729"/>
              <a:gd name="connsiteX7-15159" fmla="*/ 174 w 226"/>
              <a:gd name="connsiteY7-15160" fmla="*/ 8 h 729"/>
              <a:gd name="connsiteX8-15161" fmla="*/ 195 w 226"/>
              <a:gd name="connsiteY8-15162" fmla="*/ 24 h 729"/>
              <a:gd name="connsiteX9-15163" fmla="*/ 205 w 226"/>
              <a:gd name="connsiteY9-15164" fmla="*/ 34 h 729"/>
              <a:gd name="connsiteX10-15165" fmla="*/ 216 w 226"/>
              <a:gd name="connsiteY10-15166" fmla="*/ 40 h 729"/>
              <a:gd name="connsiteX11-15167" fmla="*/ 221 w 226"/>
              <a:gd name="connsiteY11-15168" fmla="*/ 45 h 729"/>
              <a:gd name="connsiteX12-15169" fmla="*/ 226 w 226"/>
              <a:gd name="connsiteY12-15170" fmla="*/ 50 h 729"/>
              <a:gd name="connsiteX13-15171" fmla="*/ 226 w 226"/>
              <a:gd name="connsiteY13-15172" fmla="*/ 55 h 729"/>
              <a:gd name="connsiteX14-15173" fmla="*/ 226 w 226"/>
              <a:gd name="connsiteY14-15174" fmla="*/ 61 h 729"/>
              <a:gd name="connsiteX15-15175" fmla="*/ 226 w 226"/>
              <a:gd name="connsiteY15-15176" fmla="*/ 66 h 729"/>
              <a:gd name="connsiteX16-15177" fmla="*/ 226 w 226"/>
              <a:gd name="connsiteY16-15178" fmla="*/ 71 h 729"/>
              <a:gd name="connsiteX17-15179" fmla="*/ 221 w 226"/>
              <a:gd name="connsiteY17-15180" fmla="*/ 76 h 729"/>
              <a:gd name="connsiteX18-15181" fmla="*/ 211 w 226"/>
              <a:gd name="connsiteY18-15182" fmla="*/ 82 h 729"/>
              <a:gd name="connsiteX19-15183" fmla="*/ 211 w 226"/>
              <a:gd name="connsiteY19-15184" fmla="*/ 87 h 729"/>
              <a:gd name="connsiteX20-15185" fmla="*/ 211 w 226"/>
              <a:gd name="connsiteY20-15186" fmla="*/ 87 h 729"/>
              <a:gd name="connsiteX21-15187" fmla="*/ 205 w 226"/>
              <a:gd name="connsiteY21-15188" fmla="*/ 92 h 729"/>
              <a:gd name="connsiteX22-15189" fmla="*/ 205 w 226"/>
              <a:gd name="connsiteY22-15190" fmla="*/ 98 h 729"/>
              <a:gd name="connsiteX23-15191" fmla="*/ 200 w 226"/>
              <a:gd name="connsiteY23-15192" fmla="*/ 108 h 729"/>
              <a:gd name="connsiteX24-15193" fmla="*/ 200 w 226"/>
              <a:gd name="connsiteY24-15194" fmla="*/ 113 h 729"/>
              <a:gd name="connsiteX25-15195" fmla="*/ 200 w 226"/>
              <a:gd name="connsiteY25-15196" fmla="*/ 124 h 729"/>
              <a:gd name="connsiteX26-15197" fmla="*/ 195 w 226"/>
              <a:gd name="connsiteY26-15198" fmla="*/ 134 h 729"/>
              <a:gd name="connsiteX27-15199" fmla="*/ 195 w 226"/>
              <a:gd name="connsiteY27-15200" fmla="*/ 145 h 729"/>
              <a:gd name="connsiteX28-15201" fmla="*/ 195 w 226"/>
              <a:gd name="connsiteY28-15202" fmla="*/ 155 h 729"/>
              <a:gd name="connsiteX29-15203" fmla="*/ 190 w 226"/>
              <a:gd name="connsiteY29-15204" fmla="*/ 171 h 729"/>
              <a:gd name="connsiteX30-15205" fmla="*/ 190 w 226"/>
              <a:gd name="connsiteY30-15206" fmla="*/ 187 h 729"/>
              <a:gd name="connsiteX31-15207" fmla="*/ 190 w 226"/>
              <a:gd name="connsiteY31-15208" fmla="*/ 203 h 729"/>
              <a:gd name="connsiteX32-15209" fmla="*/ 184 w 226"/>
              <a:gd name="connsiteY32-15210" fmla="*/ 218 h 729"/>
              <a:gd name="connsiteX33-15211" fmla="*/ 184 w 226"/>
              <a:gd name="connsiteY33-15212" fmla="*/ 234 h 729"/>
              <a:gd name="connsiteX34-15213" fmla="*/ 184 w 226"/>
              <a:gd name="connsiteY34-15214" fmla="*/ 255 h 729"/>
              <a:gd name="connsiteX35-15215" fmla="*/ 179 w 226"/>
              <a:gd name="connsiteY35-15216" fmla="*/ 297 h 729"/>
              <a:gd name="connsiteX36-15217" fmla="*/ 174 w 226"/>
              <a:gd name="connsiteY36-15218" fmla="*/ 334 h 729"/>
              <a:gd name="connsiteX37-15219" fmla="*/ 174 w 226"/>
              <a:gd name="connsiteY37-15220" fmla="*/ 366 h 729"/>
              <a:gd name="connsiteX38-15221" fmla="*/ 169 w 226"/>
              <a:gd name="connsiteY38-15222" fmla="*/ 397 h 729"/>
              <a:gd name="connsiteX39-15223" fmla="*/ 163 w 226"/>
              <a:gd name="connsiteY39-15224" fmla="*/ 429 h 729"/>
              <a:gd name="connsiteX40-15225" fmla="*/ 163 w 226"/>
              <a:gd name="connsiteY40-15226" fmla="*/ 455 h 729"/>
              <a:gd name="connsiteX41-15227" fmla="*/ 158 w 226"/>
              <a:gd name="connsiteY41-15228" fmla="*/ 476 h 729"/>
              <a:gd name="connsiteX42-15229" fmla="*/ 153 w 226"/>
              <a:gd name="connsiteY42-15230" fmla="*/ 497 h 729"/>
              <a:gd name="connsiteX43-15231" fmla="*/ 147 w 226"/>
              <a:gd name="connsiteY43-15232" fmla="*/ 534 h 729"/>
              <a:gd name="connsiteX44-15233" fmla="*/ 137 w 226"/>
              <a:gd name="connsiteY44-15234" fmla="*/ 571 h 729"/>
              <a:gd name="connsiteX45-15235" fmla="*/ 132 w 226"/>
              <a:gd name="connsiteY45-15236" fmla="*/ 602 h 729"/>
              <a:gd name="connsiteX46-15237" fmla="*/ 121 w 226"/>
              <a:gd name="connsiteY46-15238" fmla="*/ 629 h 729"/>
              <a:gd name="connsiteX47-15239" fmla="*/ 116 w 226"/>
              <a:gd name="connsiteY47-15240" fmla="*/ 655 h 729"/>
              <a:gd name="connsiteX48-15241" fmla="*/ 111 w 226"/>
              <a:gd name="connsiteY48-15242" fmla="*/ 666 h 729"/>
              <a:gd name="connsiteX49-15243" fmla="*/ 105 w 226"/>
              <a:gd name="connsiteY49-15244" fmla="*/ 676 h 729"/>
              <a:gd name="connsiteX50-15245" fmla="*/ 105 w 226"/>
              <a:gd name="connsiteY50-15246" fmla="*/ 687 h 729"/>
              <a:gd name="connsiteX51-15247" fmla="*/ 100 w 226"/>
              <a:gd name="connsiteY51-15248" fmla="*/ 692 h 729"/>
              <a:gd name="connsiteX52-15249" fmla="*/ 95 w 226"/>
              <a:gd name="connsiteY52-15250" fmla="*/ 702 h 729"/>
              <a:gd name="connsiteX53-15251" fmla="*/ 95 w 226"/>
              <a:gd name="connsiteY53-15252" fmla="*/ 708 h 729"/>
              <a:gd name="connsiteX54-15253" fmla="*/ 84 w 226"/>
              <a:gd name="connsiteY54-15254" fmla="*/ 713 h 729"/>
              <a:gd name="connsiteX55-15255" fmla="*/ 79 w 226"/>
              <a:gd name="connsiteY55-15256" fmla="*/ 723 h 729"/>
              <a:gd name="connsiteX56-15257" fmla="*/ 74 w 226"/>
              <a:gd name="connsiteY56-15258" fmla="*/ 723 h 729"/>
              <a:gd name="connsiteX57-15259" fmla="*/ 68 w 226"/>
              <a:gd name="connsiteY57-15260" fmla="*/ 729 h 729"/>
              <a:gd name="connsiteX58-15261" fmla="*/ 63 w 226"/>
              <a:gd name="connsiteY58-15262" fmla="*/ 729 h 729"/>
              <a:gd name="connsiteX59-15263" fmla="*/ 63 w 226"/>
              <a:gd name="connsiteY59-15264" fmla="*/ 723 h 729"/>
              <a:gd name="connsiteX60-15265" fmla="*/ 58 w 226"/>
              <a:gd name="connsiteY60-15266" fmla="*/ 723 h 729"/>
              <a:gd name="connsiteX61-15267" fmla="*/ 58 w 226"/>
              <a:gd name="connsiteY61-15268" fmla="*/ 718 h 729"/>
              <a:gd name="connsiteX62-15269" fmla="*/ 58 w 226"/>
              <a:gd name="connsiteY62-15270" fmla="*/ 713 h 729"/>
              <a:gd name="connsiteX63-15271" fmla="*/ 53 w 226"/>
              <a:gd name="connsiteY63-15272" fmla="*/ 708 h 729"/>
              <a:gd name="connsiteX64-15273" fmla="*/ 53 w 226"/>
              <a:gd name="connsiteY64-15274" fmla="*/ 697 h 729"/>
              <a:gd name="connsiteX65-15275" fmla="*/ 53 w 226"/>
              <a:gd name="connsiteY65-15276" fmla="*/ 687 h 729"/>
              <a:gd name="connsiteX66-15277" fmla="*/ 47 w 226"/>
              <a:gd name="connsiteY66-15278" fmla="*/ 671 h 729"/>
              <a:gd name="connsiteX67-15279" fmla="*/ 42 w 226"/>
              <a:gd name="connsiteY67-15280" fmla="*/ 650 h 729"/>
              <a:gd name="connsiteX68-15281" fmla="*/ 37 w 226"/>
              <a:gd name="connsiteY68-15282" fmla="*/ 634 h 729"/>
              <a:gd name="connsiteX69-15283" fmla="*/ 32 w 226"/>
              <a:gd name="connsiteY69-15284" fmla="*/ 618 h 729"/>
              <a:gd name="connsiteX70-15285" fmla="*/ 26 w 226"/>
              <a:gd name="connsiteY70-15286" fmla="*/ 602 h 729"/>
              <a:gd name="connsiteX71-15287" fmla="*/ 16 w 226"/>
              <a:gd name="connsiteY71-15288" fmla="*/ 592 h 729"/>
              <a:gd name="connsiteX72-15289" fmla="*/ 5 w 226"/>
              <a:gd name="connsiteY72-15290" fmla="*/ 581 h 729"/>
              <a:gd name="connsiteX73-15291" fmla="*/ 0 w 226"/>
              <a:gd name="connsiteY73-15292" fmla="*/ 571 h 729"/>
              <a:gd name="connsiteX74-15293" fmla="*/ 11 w 226"/>
              <a:gd name="connsiteY74-15294" fmla="*/ 576 h 729"/>
              <a:gd name="connsiteX75-15295" fmla="*/ 26 w 226"/>
              <a:gd name="connsiteY75-15296" fmla="*/ 576 h 729"/>
              <a:gd name="connsiteX76-15297" fmla="*/ 37 w 226"/>
              <a:gd name="connsiteY76-15298" fmla="*/ 576 h 729"/>
              <a:gd name="connsiteX77-15299" fmla="*/ 47 w 226"/>
              <a:gd name="connsiteY77-15300" fmla="*/ 576 h 729"/>
              <a:gd name="connsiteX78-15301" fmla="*/ 58 w 226"/>
              <a:gd name="connsiteY78-15302" fmla="*/ 571 h 729"/>
              <a:gd name="connsiteX79-15303" fmla="*/ 63 w 226"/>
              <a:gd name="connsiteY79-15304" fmla="*/ 571 h 729"/>
              <a:gd name="connsiteX80-15305" fmla="*/ 68 w 226"/>
              <a:gd name="connsiteY80-15306" fmla="*/ 566 h 729"/>
              <a:gd name="connsiteX81-15307" fmla="*/ 68 w 226"/>
              <a:gd name="connsiteY81-15308" fmla="*/ 566 h 729"/>
              <a:gd name="connsiteX82-15309" fmla="*/ 74 w 226"/>
              <a:gd name="connsiteY82-15310" fmla="*/ 560 h 729"/>
              <a:gd name="connsiteX83-15311" fmla="*/ 74 w 226"/>
              <a:gd name="connsiteY83-15312" fmla="*/ 550 h 729"/>
              <a:gd name="connsiteX84-15313" fmla="*/ 79 w 226"/>
              <a:gd name="connsiteY84-15314" fmla="*/ 539 h 729"/>
              <a:gd name="connsiteX85-15315" fmla="*/ 79 w 226"/>
              <a:gd name="connsiteY85-15316" fmla="*/ 524 h 729"/>
              <a:gd name="connsiteX86-15317" fmla="*/ 84 w 226"/>
              <a:gd name="connsiteY86-15318" fmla="*/ 503 h 729"/>
              <a:gd name="connsiteX87-15319" fmla="*/ 90 w 226"/>
              <a:gd name="connsiteY87-15320" fmla="*/ 482 h 729"/>
              <a:gd name="connsiteX88-15321" fmla="*/ 90 w 226"/>
              <a:gd name="connsiteY88-15322" fmla="*/ 455 h 729"/>
              <a:gd name="connsiteX89-15323" fmla="*/ 95 w 226"/>
              <a:gd name="connsiteY89-15324" fmla="*/ 424 h 729"/>
              <a:gd name="connsiteX90-15325" fmla="*/ 105 w 226"/>
              <a:gd name="connsiteY90-15326" fmla="*/ 361 h 729"/>
              <a:gd name="connsiteX91-15327" fmla="*/ 111 w 226"/>
              <a:gd name="connsiteY91-15328" fmla="*/ 303 h 729"/>
              <a:gd name="connsiteX92-15329" fmla="*/ 116 w 226"/>
              <a:gd name="connsiteY92-15330" fmla="*/ 240 h 729"/>
              <a:gd name="connsiteX93-15331" fmla="*/ 116 w 226"/>
              <a:gd name="connsiteY93-15332" fmla="*/ 187 h 729"/>
              <a:gd name="connsiteX94-15333" fmla="*/ 116 w 226"/>
              <a:gd name="connsiteY94-15334" fmla="*/ 187 h 729"/>
              <a:gd name="connsiteX0-15335" fmla="*/ 116 w 226"/>
              <a:gd name="connsiteY0-15336" fmla="*/ 163 h 705"/>
              <a:gd name="connsiteX1-15337" fmla="*/ 116 w 226"/>
              <a:gd name="connsiteY1-15338" fmla="*/ 137 h 705"/>
              <a:gd name="connsiteX2-15339" fmla="*/ 116 w 226"/>
              <a:gd name="connsiteY2-15340" fmla="*/ 110 h 705"/>
              <a:gd name="connsiteX3-15341" fmla="*/ 116 w 226"/>
              <a:gd name="connsiteY3-15342" fmla="*/ 89 h 705"/>
              <a:gd name="connsiteX4-15343" fmla="*/ 116 w 226"/>
              <a:gd name="connsiteY4-15344" fmla="*/ 74 h 705"/>
              <a:gd name="connsiteX5-15345" fmla="*/ 116 w 226"/>
              <a:gd name="connsiteY5-15346" fmla="*/ 58 h 705"/>
              <a:gd name="connsiteX6-15347" fmla="*/ 116 w 226"/>
              <a:gd name="connsiteY6-15348" fmla="*/ 47 h 705"/>
              <a:gd name="connsiteX7-15349" fmla="*/ 195 w 226"/>
              <a:gd name="connsiteY7-15350" fmla="*/ 0 h 705"/>
              <a:gd name="connsiteX8-15351" fmla="*/ 205 w 226"/>
              <a:gd name="connsiteY8-15352" fmla="*/ 10 h 705"/>
              <a:gd name="connsiteX9-15353" fmla="*/ 216 w 226"/>
              <a:gd name="connsiteY9-15354" fmla="*/ 16 h 705"/>
              <a:gd name="connsiteX10-15355" fmla="*/ 221 w 226"/>
              <a:gd name="connsiteY10-15356" fmla="*/ 21 h 705"/>
              <a:gd name="connsiteX11-15357" fmla="*/ 226 w 226"/>
              <a:gd name="connsiteY11-15358" fmla="*/ 26 h 705"/>
              <a:gd name="connsiteX12-15359" fmla="*/ 226 w 226"/>
              <a:gd name="connsiteY12-15360" fmla="*/ 31 h 705"/>
              <a:gd name="connsiteX13-15361" fmla="*/ 226 w 226"/>
              <a:gd name="connsiteY13-15362" fmla="*/ 37 h 705"/>
              <a:gd name="connsiteX14-15363" fmla="*/ 226 w 226"/>
              <a:gd name="connsiteY14-15364" fmla="*/ 42 h 705"/>
              <a:gd name="connsiteX15-15365" fmla="*/ 226 w 226"/>
              <a:gd name="connsiteY15-15366" fmla="*/ 47 h 705"/>
              <a:gd name="connsiteX16-15367" fmla="*/ 221 w 226"/>
              <a:gd name="connsiteY16-15368" fmla="*/ 52 h 705"/>
              <a:gd name="connsiteX17-15369" fmla="*/ 211 w 226"/>
              <a:gd name="connsiteY17-15370" fmla="*/ 58 h 705"/>
              <a:gd name="connsiteX18-15371" fmla="*/ 211 w 226"/>
              <a:gd name="connsiteY18-15372" fmla="*/ 63 h 705"/>
              <a:gd name="connsiteX19-15373" fmla="*/ 211 w 226"/>
              <a:gd name="connsiteY19-15374" fmla="*/ 63 h 705"/>
              <a:gd name="connsiteX20-15375" fmla="*/ 205 w 226"/>
              <a:gd name="connsiteY20-15376" fmla="*/ 68 h 705"/>
              <a:gd name="connsiteX21-15377" fmla="*/ 205 w 226"/>
              <a:gd name="connsiteY21-15378" fmla="*/ 74 h 705"/>
              <a:gd name="connsiteX22-15379" fmla="*/ 200 w 226"/>
              <a:gd name="connsiteY22-15380" fmla="*/ 84 h 705"/>
              <a:gd name="connsiteX23-15381" fmla="*/ 200 w 226"/>
              <a:gd name="connsiteY23-15382" fmla="*/ 89 h 705"/>
              <a:gd name="connsiteX24-15383" fmla="*/ 200 w 226"/>
              <a:gd name="connsiteY24-15384" fmla="*/ 100 h 705"/>
              <a:gd name="connsiteX25-15385" fmla="*/ 195 w 226"/>
              <a:gd name="connsiteY25-15386" fmla="*/ 110 h 705"/>
              <a:gd name="connsiteX26-15387" fmla="*/ 195 w 226"/>
              <a:gd name="connsiteY26-15388" fmla="*/ 121 h 705"/>
              <a:gd name="connsiteX27-15389" fmla="*/ 195 w 226"/>
              <a:gd name="connsiteY27-15390" fmla="*/ 131 h 705"/>
              <a:gd name="connsiteX28-15391" fmla="*/ 190 w 226"/>
              <a:gd name="connsiteY28-15392" fmla="*/ 147 h 705"/>
              <a:gd name="connsiteX29-15393" fmla="*/ 190 w 226"/>
              <a:gd name="connsiteY29-15394" fmla="*/ 163 h 705"/>
              <a:gd name="connsiteX30-15395" fmla="*/ 190 w 226"/>
              <a:gd name="connsiteY30-15396" fmla="*/ 179 h 705"/>
              <a:gd name="connsiteX31-15397" fmla="*/ 184 w 226"/>
              <a:gd name="connsiteY31-15398" fmla="*/ 194 h 705"/>
              <a:gd name="connsiteX32-15399" fmla="*/ 184 w 226"/>
              <a:gd name="connsiteY32-15400" fmla="*/ 210 h 705"/>
              <a:gd name="connsiteX33-15401" fmla="*/ 184 w 226"/>
              <a:gd name="connsiteY33-15402" fmla="*/ 231 h 705"/>
              <a:gd name="connsiteX34-15403" fmla="*/ 179 w 226"/>
              <a:gd name="connsiteY34-15404" fmla="*/ 273 h 705"/>
              <a:gd name="connsiteX35-15405" fmla="*/ 174 w 226"/>
              <a:gd name="connsiteY35-15406" fmla="*/ 310 h 705"/>
              <a:gd name="connsiteX36-15407" fmla="*/ 174 w 226"/>
              <a:gd name="connsiteY36-15408" fmla="*/ 342 h 705"/>
              <a:gd name="connsiteX37-15409" fmla="*/ 169 w 226"/>
              <a:gd name="connsiteY37-15410" fmla="*/ 373 h 705"/>
              <a:gd name="connsiteX38-15411" fmla="*/ 163 w 226"/>
              <a:gd name="connsiteY38-15412" fmla="*/ 405 h 705"/>
              <a:gd name="connsiteX39-15413" fmla="*/ 163 w 226"/>
              <a:gd name="connsiteY39-15414" fmla="*/ 431 h 705"/>
              <a:gd name="connsiteX40-15415" fmla="*/ 158 w 226"/>
              <a:gd name="connsiteY40-15416" fmla="*/ 452 h 705"/>
              <a:gd name="connsiteX41-15417" fmla="*/ 153 w 226"/>
              <a:gd name="connsiteY41-15418" fmla="*/ 473 h 705"/>
              <a:gd name="connsiteX42-15419" fmla="*/ 147 w 226"/>
              <a:gd name="connsiteY42-15420" fmla="*/ 510 h 705"/>
              <a:gd name="connsiteX43-15421" fmla="*/ 137 w 226"/>
              <a:gd name="connsiteY43-15422" fmla="*/ 547 h 705"/>
              <a:gd name="connsiteX44-15423" fmla="*/ 132 w 226"/>
              <a:gd name="connsiteY44-15424" fmla="*/ 578 h 705"/>
              <a:gd name="connsiteX45-15425" fmla="*/ 121 w 226"/>
              <a:gd name="connsiteY45-15426" fmla="*/ 605 h 705"/>
              <a:gd name="connsiteX46-15427" fmla="*/ 116 w 226"/>
              <a:gd name="connsiteY46-15428" fmla="*/ 631 h 705"/>
              <a:gd name="connsiteX47-15429" fmla="*/ 111 w 226"/>
              <a:gd name="connsiteY47-15430" fmla="*/ 642 h 705"/>
              <a:gd name="connsiteX48-15431" fmla="*/ 105 w 226"/>
              <a:gd name="connsiteY48-15432" fmla="*/ 652 h 705"/>
              <a:gd name="connsiteX49-15433" fmla="*/ 105 w 226"/>
              <a:gd name="connsiteY49-15434" fmla="*/ 663 h 705"/>
              <a:gd name="connsiteX50-15435" fmla="*/ 100 w 226"/>
              <a:gd name="connsiteY50-15436" fmla="*/ 668 h 705"/>
              <a:gd name="connsiteX51-15437" fmla="*/ 95 w 226"/>
              <a:gd name="connsiteY51-15438" fmla="*/ 678 h 705"/>
              <a:gd name="connsiteX52-15439" fmla="*/ 95 w 226"/>
              <a:gd name="connsiteY52-15440" fmla="*/ 684 h 705"/>
              <a:gd name="connsiteX53-15441" fmla="*/ 84 w 226"/>
              <a:gd name="connsiteY53-15442" fmla="*/ 689 h 705"/>
              <a:gd name="connsiteX54-15443" fmla="*/ 79 w 226"/>
              <a:gd name="connsiteY54-15444" fmla="*/ 699 h 705"/>
              <a:gd name="connsiteX55-15445" fmla="*/ 74 w 226"/>
              <a:gd name="connsiteY55-15446" fmla="*/ 699 h 705"/>
              <a:gd name="connsiteX56-15447" fmla="*/ 68 w 226"/>
              <a:gd name="connsiteY56-15448" fmla="*/ 705 h 705"/>
              <a:gd name="connsiteX57-15449" fmla="*/ 63 w 226"/>
              <a:gd name="connsiteY57-15450" fmla="*/ 705 h 705"/>
              <a:gd name="connsiteX58-15451" fmla="*/ 63 w 226"/>
              <a:gd name="connsiteY58-15452" fmla="*/ 699 h 705"/>
              <a:gd name="connsiteX59-15453" fmla="*/ 58 w 226"/>
              <a:gd name="connsiteY59-15454" fmla="*/ 699 h 705"/>
              <a:gd name="connsiteX60-15455" fmla="*/ 58 w 226"/>
              <a:gd name="connsiteY60-15456" fmla="*/ 694 h 705"/>
              <a:gd name="connsiteX61-15457" fmla="*/ 58 w 226"/>
              <a:gd name="connsiteY61-15458" fmla="*/ 689 h 705"/>
              <a:gd name="connsiteX62-15459" fmla="*/ 53 w 226"/>
              <a:gd name="connsiteY62-15460" fmla="*/ 684 h 705"/>
              <a:gd name="connsiteX63-15461" fmla="*/ 53 w 226"/>
              <a:gd name="connsiteY63-15462" fmla="*/ 673 h 705"/>
              <a:gd name="connsiteX64-15463" fmla="*/ 53 w 226"/>
              <a:gd name="connsiteY64-15464" fmla="*/ 663 h 705"/>
              <a:gd name="connsiteX65-15465" fmla="*/ 47 w 226"/>
              <a:gd name="connsiteY65-15466" fmla="*/ 647 h 705"/>
              <a:gd name="connsiteX66-15467" fmla="*/ 42 w 226"/>
              <a:gd name="connsiteY66-15468" fmla="*/ 626 h 705"/>
              <a:gd name="connsiteX67-15469" fmla="*/ 37 w 226"/>
              <a:gd name="connsiteY67-15470" fmla="*/ 610 h 705"/>
              <a:gd name="connsiteX68-15471" fmla="*/ 32 w 226"/>
              <a:gd name="connsiteY68-15472" fmla="*/ 594 h 705"/>
              <a:gd name="connsiteX69-15473" fmla="*/ 26 w 226"/>
              <a:gd name="connsiteY69-15474" fmla="*/ 578 h 705"/>
              <a:gd name="connsiteX70-15475" fmla="*/ 16 w 226"/>
              <a:gd name="connsiteY70-15476" fmla="*/ 568 h 705"/>
              <a:gd name="connsiteX71-15477" fmla="*/ 5 w 226"/>
              <a:gd name="connsiteY71-15478" fmla="*/ 557 h 705"/>
              <a:gd name="connsiteX72-15479" fmla="*/ 0 w 226"/>
              <a:gd name="connsiteY72-15480" fmla="*/ 547 h 705"/>
              <a:gd name="connsiteX73-15481" fmla="*/ 11 w 226"/>
              <a:gd name="connsiteY73-15482" fmla="*/ 552 h 705"/>
              <a:gd name="connsiteX74-15483" fmla="*/ 26 w 226"/>
              <a:gd name="connsiteY74-15484" fmla="*/ 552 h 705"/>
              <a:gd name="connsiteX75-15485" fmla="*/ 37 w 226"/>
              <a:gd name="connsiteY75-15486" fmla="*/ 552 h 705"/>
              <a:gd name="connsiteX76-15487" fmla="*/ 47 w 226"/>
              <a:gd name="connsiteY76-15488" fmla="*/ 552 h 705"/>
              <a:gd name="connsiteX77-15489" fmla="*/ 58 w 226"/>
              <a:gd name="connsiteY77-15490" fmla="*/ 547 h 705"/>
              <a:gd name="connsiteX78-15491" fmla="*/ 63 w 226"/>
              <a:gd name="connsiteY78-15492" fmla="*/ 547 h 705"/>
              <a:gd name="connsiteX79-15493" fmla="*/ 68 w 226"/>
              <a:gd name="connsiteY79-15494" fmla="*/ 542 h 705"/>
              <a:gd name="connsiteX80-15495" fmla="*/ 68 w 226"/>
              <a:gd name="connsiteY80-15496" fmla="*/ 542 h 705"/>
              <a:gd name="connsiteX81-15497" fmla="*/ 74 w 226"/>
              <a:gd name="connsiteY81-15498" fmla="*/ 536 h 705"/>
              <a:gd name="connsiteX82-15499" fmla="*/ 74 w 226"/>
              <a:gd name="connsiteY82-15500" fmla="*/ 526 h 705"/>
              <a:gd name="connsiteX83-15501" fmla="*/ 79 w 226"/>
              <a:gd name="connsiteY83-15502" fmla="*/ 515 h 705"/>
              <a:gd name="connsiteX84-15503" fmla="*/ 79 w 226"/>
              <a:gd name="connsiteY84-15504" fmla="*/ 500 h 705"/>
              <a:gd name="connsiteX85-15505" fmla="*/ 84 w 226"/>
              <a:gd name="connsiteY85-15506" fmla="*/ 479 h 705"/>
              <a:gd name="connsiteX86-15507" fmla="*/ 90 w 226"/>
              <a:gd name="connsiteY86-15508" fmla="*/ 458 h 705"/>
              <a:gd name="connsiteX87-15509" fmla="*/ 90 w 226"/>
              <a:gd name="connsiteY87-15510" fmla="*/ 431 h 705"/>
              <a:gd name="connsiteX88-15511" fmla="*/ 95 w 226"/>
              <a:gd name="connsiteY88-15512" fmla="*/ 400 h 705"/>
              <a:gd name="connsiteX89-15513" fmla="*/ 105 w 226"/>
              <a:gd name="connsiteY89-15514" fmla="*/ 337 h 705"/>
              <a:gd name="connsiteX90-15515" fmla="*/ 111 w 226"/>
              <a:gd name="connsiteY90-15516" fmla="*/ 279 h 705"/>
              <a:gd name="connsiteX91-15517" fmla="*/ 116 w 226"/>
              <a:gd name="connsiteY91-15518" fmla="*/ 216 h 705"/>
              <a:gd name="connsiteX92-15519" fmla="*/ 116 w 226"/>
              <a:gd name="connsiteY92-15520" fmla="*/ 163 h 705"/>
              <a:gd name="connsiteX93-15521" fmla="*/ 116 w 226"/>
              <a:gd name="connsiteY93-15522" fmla="*/ 163 h 705"/>
              <a:gd name="connsiteX0-15523" fmla="*/ 116 w 226"/>
              <a:gd name="connsiteY0-15524" fmla="*/ 153 h 695"/>
              <a:gd name="connsiteX1-15525" fmla="*/ 116 w 226"/>
              <a:gd name="connsiteY1-15526" fmla="*/ 127 h 695"/>
              <a:gd name="connsiteX2-15527" fmla="*/ 116 w 226"/>
              <a:gd name="connsiteY2-15528" fmla="*/ 100 h 695"/>
              <a:gd name="connsiteX3-15529" fmla="*/ 116 w 226"/>
              <a:gd name="connsiteY3-15530" fmla="*/ 79 h 695"/>
              <a:gd name="connsiteX4-15531" fmla="*/ 116 w 226"/>
              <a:gd name="connsiteY4-15532" fmla="*/ 64 h 695"/>
              <a:gd name="connsiteX5-15533" fmla="*/ 116 w 226"/>
              <a:gd name="connsiteY5-15534" fmla="*/ 48 h 695"/>
              <a:gd name="connsiteX6-15535" fmla="*/ 116 w 226"/>
              <a:gd name="connsiteY6-15536" fmla="*/ 37 h 695"/>
              <a:gd name="connsiteX7-15537" fmla="*/ 205 w 226"/>
              <a:gd name="connsiteY7-15538" fmla="*/ 0 h 695"/>
              <a:gd name="connsiteX8-15539" fmla="*/ 216 w 226"/>
              <a:gd name="connsiteY8-15540" fmla="*/ 6 h 695"/>
              <a:gd name="connsiteX9-15541" fmla="*/ 221 w 226"/>
              <a:gd name="connsiteY9-15542" fmla="*/ 11 h 695"/>
              <a:gd name="connsiteX10-15543" fmla="*/ 226 w 226"/>
              <a:gd name="connsiteY10-15544" fmla="*/ 16 h 695"/>
              <a:gd name="connsiteX11-15545" fmla="*/ 226 w 226"/>
              <a:gd name="connsiteY11-15546" fmla="*/ 21 h 695"/>
              <a:gd name="connsiteX12-15547" fmla="*/ 226 w 226"/>
              <a:gd name="connsiteY12-15548" fmla="*/ 27 h 695"/>
              <a:gd name="connsiteX13-15549" fmla="*/ 226 w 226"/>
              <a:gd name="connsiteY13-15550" fmla="*/ 32 h 695"/>
              <a:gd name="connsiteX14-15551" fmla="*/ 226 w 226"/>
              <a:gd name="connsiteY14-15552" fmla="*/ 37 h 695"/>
              <a:gd name="connsiteX15-15553" fmla="*/ 221 w 226"/>
              <a:gd name="connsiteY15-15554" fmla="*/ 42 h 695"/>
              <a:gd name="connsiteX16-15555" fmla="*/ 211 w 226"/>
              <a:gd name="connsiteY16-15556" fmla="*/ 48 h 695"/>
              <a:gd name="connsiteX17-15557" fmla="*/ 211 w 226"/>
              <a:gd name="connsiteY17-15558" fmla="*/ 53 h 695"/>
              <a:gd name="connsiteX18-15559" fmla="*/ 211 w 226"/>
              <a:gd name="connsiteY18-15560" fmla="*/ 53 h 695"/>
              <a:gd name="connsiteX19-15561" fmla="*/ 205 w 226"/>
              <a:gd name="connsiteY19-15562" fmla="*/ 58 h 695"/>
              <a:gd name="connsiteX20-15563" fmla="*/ 205 w 226"/>
              <a:gd name="connsiteY20-15564" fmla="*/ 64 h 695"/>
              <a:gd name="connsiteX21-15565" fmla="*/ 200 w 226"/>
              <a:gd name="connsiteY21-15566" fmla="*/ 74 h 695"/>
              <a:gd name="connsiteX22-15567" fmla="*/ 200 w 226"/>
              <a:gd name="connsiteY22-15568" fmla="*/ 79 h 695"/>
              <a:gd name="connsiteX23-15569" fmla="*/ 200 w 226"/>
              <a:gd name="connsiteY23-15570" fmla="*/ 90 h 695"/>
              <a:gd name="connsiteX24-15571" fmla="*/ 195 w 226"/>
              <a:gd name="connsiteY24-15572" fmla="*/ 100 h 695"/>
              <a:gd name="connsiteX25-15573" fmla="*/ 195 w 226"/>
              <a:gd name="connsiteY25-15574" fmla="*/ 111 h 695"/>
              <a:gd name="connsiteX26-15575" fmla="*/ 195 w 226"/>
              <a:gd name="connsiteY26-15576" fmla="*/ 121 h 695"/>
              <a:gd name="connsiteX27-15577" fmla="*/ 190 w 226"/>
              <a:gd name="connsiteY27-15578" fmla="*/ 137 h 695"/>
              <a:gd name="connsiteX28-15579" fmla="*/ 190 w 226"/>
              <a:gd name="connsiteY28-15580" fmla="*/ 153 h 695"/>
              <a:gd name="connsiteX29-15581" fmla="*/ 190 w 226"/>
              <a:gd name="connsiteY29-15582" fmla="*/ 169 h 695"/>
              <a:gd name="connsiteX30-15583" fmla="*/ 184 w 226"/>
              <a:gd name="connsiteY30-15584" fmla="*/ 184 h 695"/>
              <a:gd name="connsiteX31-15585" fmla="*/ 184 w 226"/>
              <a:gd name="connsiteY31-15586" fmla="*/ 200 h 695"/>
              <a:gd name="connsiteX32-15587" fmla="*/ 184 w 226"/>
              <a:gd name="connsiteY32-15588" fmla="*/ 221 h 695"/>
              <a:gd name="connsiteX33-15589" fmla="*/ 179 w 226"/>
              <a:gd name="connsiteY33-15590" fmla="*/ 263 h 695"/>
              <a:gd name="connsiteX34-15591" fmla="*/ 174 w 226"/>
              <a:gd name="connsiteY34-15592" fmla="*/ 300 h 695"/>
              <a:gd name="connsiteX35-15593" fmla="*/ 174 w 226"/>
              <a:gd name="connsiteY35-15594" fmla="*/ 332 h 695"/>
              <a:gd name="connsiteX36-15595" fmla="*/ 169 w 226"/>
              <a:gd name="connsiteY36-15596" fmla="*/ 363 h 695"/>
              <a:gd name="connsiteX37-15597" fmla="*/ 163 w 226"/>
              <a:gd name="connsiteY37-15598" fmla="*/ 395 h 695"/>
              <a:gd name="connsiteX38-15599" fmla="*/ 163 w 226"/>
              <a:gd name="connsiteY38-15600" fmla="*/ 421 h 695"/>
              <a:gd name="connsiteX39-15601" fmla="*/ 158 w 226"/>
              <a:gd name="connsiteY39-15602" fmla="*/ 442 h 695"/>
              <a:gd name="connsiteX40-15603" fmla="*/ 153 w 226"/>
              <a:gd name="connsiteY40-15604" fmla="*/ 463 h 695"/>
              <a:gd name="connsiteX41-15605" fmla="*/ 147 w 226"/>
              <a:gd name="connsiteY41-15606" fmla="*/ 500 h 695"/>
              <a:gd name="connsiteX42-15607" fmla="*/ 137 w 226"/>
              <a:gd name="connsiteY42-15608" fmla="*/ 537 h 695"/>
              <a:gd name="connsiteX43-15609" fmla="*/ 132 w 226"/>
              <a:gd name="connsiteY43-15610" fmla="*/ 568 h 695"/>
              <a:gd name="connsiteX44-15611" fmla="*/ 121 w 226"/>
              <a:gd name="connsiteY44-15612" fmla="*/ 595 h 695"/>
              <a:gd name="connsiteX45-15613" fmla="*/ 116 w 226"/>
              <a:gd name="connsiteY45-15614" fmla="*/ 621 h 695"/>
              <a:gd name="connsiteX46-15615" fmla="*/ 111 w 226"/>
              <a:gd name="connsiteY46-15616" fmla="*/ 632 h 695"/>
              <a:gd name="connsiteX47-15617" fmla="*/ 105 w 226"/>
              <a:gd name="connsiteY47-15618" fmla="*/ 642 h 695"/>
              <a:gd name="connsiteX48-15619" fmla="*/ 105 w 226"/>
              <a:gd name="connsiteY48-15620" fmla="*/ 653 h 695"/>
              <a:gd name="connsiteX49-15621" fmla="*/ 100 w 226"/>
              <a:gd name="connsiteY49-15622" fmla="*/ 658 h 695"/>
              <a:gd name="connsiteX50-15623" fmla="*/ 95 w 226"/>
              <a:gd name="connsiteY50-15624" fmla="*/ 668 h 695"/>
              <a:gd name="connsiteX51-15625" fmla="*/ 95 w 226"/>
              <a:gd name="connsiteY51-15626" fmla="*/ 674 h 695"/>
              <a:gd name="connsiteX52-15627" fmla="*/ 84 w 226"/>
              <a:gd name="connsiteY52-15628" fmla="*/ 679 h 695"/>
              <a:gd name="connsiteX53-15629" fmla="*/ 79 w 226"/>
              <a:gd name="connsiteY53-15630" fmla="*/ 689 h 695"/>
              <a:gd name="connsiteX54-15631" fmla="*/ 74 w 226"/>
              <a:gd name="connsiteY54-15632" fmla="*/ 689 h 695"/>
              <a:gd name="connsiteX55-15633" fmla="*/ 68 w 226"/>
              <a:gd name="connsiteY55-15634" fmla="*/ 695 h 695"/>
              <a:gd name="connsiteX56-15635" fmla="*/ 63 w 226"/>
              <a:gd name="connsiteY56-15636" fmla="*/ 695 h 695"/>
              <a:gd name="connsiteX57-15637" fmla="*/ 63 w 226"/>
              <a:gd name="connsiteY57-15638" fmla="*/ 689 h 695"/>
              <a:gd name="connsiteX58-15639" fmla="*/ 58 w 226"/>
              <a:gd name="connsiteY58-15640" fmla="*/ 689 h 695"/>
              <a:gd name="connsiteX59-15641" fmla="*/ 58 w 226"/>
              <a:gd name="connsiteY59-15642" fmla="*/ 684 h 695"/>
              <a:gd name="connsiteX60-15643" fmla="*/ 58 w 226"/>
              <a:gd name="connsiteY60-15644" fmla="*/ 679 h 695"/>
              <a:gd name="connsiteX61-15645" fmla="*/ 53 w 226"/>
              <a:gd name="connsiteY61-15646" fmla="*/ 674 h 695"/>
              <a:gd name="connsiteX62-15647" fmla="*/ 53 w 226"/>
              <a:gd name="connsiteY62-15648" fmla="*/ 663 h 695"/>
              <a:gd name="connsiteX63-15649" fmla="*/ 53 w 226"/>
              <a:gd name="connsiteY63-15650" fmla="*/ 653 h 695"/>
              <a:gd name="connsiteX64-15651" fmla="*/ 47 w 226"/>
              <a:gd name="connsiteY64-15652" fmla="*/ 637 h 695"/>
              <a:gd name="connsiteX65-15653" fmla="*/ 42 w 226"/>
              <a:gd name="connsiteY65-15654" fmla="*/ 616 h 695"/>
              <a:gd name="connsiteX66-15655" fmla="*/ 37 w 226"/>
              <a:gd name="connsiteY66-15656" fmla="*/ 600 h 695"/>
              <a:gd name="connsiteX67-15657" fmla="*/ 32 w 226"/>
              <a:gd name="connsiteY67-15658" fmla="*/ 584 h 695"/>
              <a:gd name="connsiteX68-15659" fmla="*/ 26 w 226"/>
              <a:gd name="connsiteY68-15660" fmla="*/ 568 h 695"/>
              <a:gd name="connsiteX69-15661" fmla="*/ 16 w 226"/>
              <a:gd name="connsiteY69-15662" fmla="*/ 558 h 695"/>
              <a:gd name="connsiteX70-15663" fmla="*/ 5 w 226"/>
              <a:gd name="connsiteY70-15664" fmla="*/ 547 h 695"/>
              <a:gd name="connsiteX71-15665" fmla="*/ 0 w 226"/>
              <a:gd name="connsiteY71-15666" fmla="*/ 537 h 695"/>
              <a:gd name="connsiteX72-15667" fmla="*/ 11 w 226"/>
              <a:gd name="connsiteY72-15668" fmla="*/ 542 h 695"/>
              <a:gd name="connsiteX73-15669" fmla="*/ 26 w 226"/>
              <a:gd name="connsiteY73-15670" fmla="*/ 542 h 695"/>
              <a:gd name="connsiteX74-15671" fmla="*/ 37 w 226"/>
              <a:gd name="connsiteY74-15672" fmla="*/ 542 h 695"/>
              <a:gd name="connsiteX75-15673" fmla="*/ 47 w 226"/>
              <a:gd name="connsiteY75-15674" fmla="*/ 542 h 695"/>
              <a:gd name="connsiteX76-15675" fmla="*/ 58 w 226"/>
              <a:gd name="connsiteY76-15676" fmla="*/ 537 h 695"/>
              <a:gd name="connsiteX77-15677" fmla="*/ 63 w 226"/>
              <a:gd name="connsiteY77-15678" fmla="*/ 537 h 695"/>
              <a:gd name="connsiteX78-15679" fmla="*/ 68 w 226"/>
              <a:gd name="connsiteY78-15680" fmla="*/ 532 h 695"/>
              <a:gd name="connsiteX79-15681" fmla="*/ 68 w 226"/>
              <a:gd name="connsiteY79-15682" fmla="*/ 532 h 695"/>
              <a:gd name="connsiteX80-15683" fmla="*/ 74 w 226"/>
              <a:gd name="connsiteY80-15684" fmla="*/ 526 h 695"/>
              <a:gd name="connsiteX81-15685" fmla="*/ 74 w 226"/>
              <a:gd name="connsiteY81-15686" fmla="*/ 516 h 695"/>
              <a:gd name="connsiteX82-15687" fmla="*/ 79 w 226"/>
              <a:gd name="connsiteY82-15688" fmla="*/ 505 h 695"/>
              <a:gd name="connsiteX83-15689" fmla="*/ 79 w 226"/>
              <a:gd name="connsiteY83-15690" fmla="*/ 490 h 695"/>
              <a:gd name="connsiteX84-15691" fmla="*/ 84 w 226"/>
              <a:gd name="connsiteY84-15692" fmla="*/ 469 h 695"/>
              <a:gd name="connsiteX85-15693" fmla="*/ 90 w 226"/>
              <a:gd name="connsiteY85-15694" fmla="*/ 448 h 695"/>
              <a:gd name="connsiteX86-15695" fmla="*/ 90 w 226"/>
              <a:gd name="connsiteY86-15696" fmla="*/ 421 h 695"/>
              <a:gd name="connsiteX87-15697" fmla="*/ 95 w 226"/>
              <a:gd name="connsiteY87-15698" fmla="*/ 390 h 695"/>
              <a:gd name="connsiteX88-15699" fmla="*/ 105 w 226"/>
              <a:gd name="connsiteY88-15700" fmla="*/ 327 h 695"/>
              <a:gd name="connsiteX89-15701" fmla="*/ 111 w 226"/>
              <a:gd name="connsiteY89-15702" fmla="*/ 269 h 695"/>
              <a:gd name="connsiteX90-15703" fmla="*/ 116 w 226"/>
              <a:gd name="connsiteY90-15704" fmla="*/ 206 h 695"/>
              <a:gd name="connsiteX91-15705" fmla="*/ 116 w 226"/>
              <a:gd name="connsiteY91-15706" fmla="*/ 153 h 695"/>
              <a:gd name="connsiteX92-15707" fmla="*/ 116 w 226"/>
              <a:gd name="connsiteY92-15708" fmla="*/ 153 h 695"/>
              <a:gd name="connsiteX0-15709" fmla="*/ 116 w 233"/>
              <a:gd name="connsiteY0-15710" fmla="*/ 151 h 693"/>
              <a:gd name="connsiteX1-15711" fmla="*/ 116 w 233"/>
              <a:gd name="connsiteY1-15712" fmla="*/ 125 h 693"/>
              <a:gd name="connsiteX2-15713" fmla="*/ 116 w 233"/>
              <a:gd name="connsiteY2-15714" fmla="*/ 98 h 693"/>
              <a:gd name="connsiteX3-15715" fmla="*/ 116 w 233"/>
              <a:gd name="connsiteY3-15716" fmla="*/ 77 h 693"/>
              <a:gd name="connsiteX4-15717" fmla="*/ 116 w 233"/>
              <a:gd name="connsiteY4-15718" fmla="*/ 62 h 693"/>
              <a:gd name="connsiteX5-15719" fmla="*/ 116 w 233"/>
              <a:gd name="connsiteY5-15720" fmla="*/ 46 h 693"/>
              <a:gd name="connsiteX6-15721" fmla="*/ 116 w 233"/>
              <a:gd name="connsiteY6-15722" fmla="*/ 35 h 693"/>
              <a:gd name="connsiteX7-15723" fmla="*/ 216 w 233"/>
              <a:gd name="connsiteY7-15724" fmla="*/ 4 h 693"/>
              <a:gd name="connsiteX8-15725" fmla="*/ 221 w 233"/>
              <a:gd name="connsiteY8-15726" fmla="*/ 9 h 693"/>
              <a:gd name="connsiteX9-15727" fmla="*/ 226 w 233"/>
              <a:gd name="connsiteY9-15728" fmla="*/ 14 h 693"/>
              <a:gd name="connsiteX10-15729" fmla="*/ 226 w 233"/>
              <a:gd name="connsiteY10-15730" fmla="*/ 19 h 693"/>
              <a:gd name="connsiteX11-15731" fmla="*/ 226 w 233"/>
              <a:gd name="connsiteY11-15732" fmla="*/ 25 h 693"/>
              <a:gd name="connsiteX12-15733" fmla="*/ 226 w 233"/>
              <a:gd name="connsiteY12-15734" fmla="*/ 30 h 693"/>
              <a:gd name="connsiteX13-15735" fmla="*/ 226 w 233"/>
              <a:gd name="connsiteY13-15736" fmla="*/ 35 h 693"/>
              <a:gd name="connsiteX14-15737" fmla="*/ 221 w 233"/>
              <a:gd name="connsiteY14-15738" fmla="*/ 40 h 693"/>
              <a:gd name="connsiteX15-15739" fmla="*/ 211 w 233"/>
              <a:gd name="connsiteY15-15740" fmla="*/ 46 h 693"/>
              <a:gd name="connsiteX16-15741" fmla="*/ 211 w 233"/>
              <a:gd name="connsiteY16-15742" fmla="*/ 51 h 693"/>
              <a:gd name="connsiteX17-15743" fmla="*/ 211 w 233"/>
              <a:gd name="connsiteY17-15744" fmla="*/ 51 h 693"/>
              <a:gd name="connsiteX18-15745" fmla="*/ 205 w 233"/>
              <a:gd name="connsiteY18-15746" fmla="*/ 56 h 693"/>
              <a:gd name="connsiteX19-15747" fmla="*/ 205 w 233"/>
              <a:gd name="connsiteY19-15748" fmla="*/ 62 h 693"/>
              <a:gd name="connsiteX20-15749" fmla="*/ 200 w 233"/>
              <a:gd name="connsiteY20-15750" fmla="*/ 72 h 693"/>
              <a:gd name="connsiteX21-15751" fmla="*/ 200 w 233"/>
              <a:gd name="connsiteY21-15752" fmla="*/ 77 h 693"/>
              <a:gd name="connsiteX22-15753" fmla="*/ 200 w 233"/>
              <a:gd name="connsiteY22-15754" fmla="*/ 88 h 693"/>
              <a:gd name="connsiteX23-15755" fmla="*/ 195 w 233"/>
              <a:gd name="connsiteY23-15756" fmla="*/ 98 h 693"/>
              <a:gd name="connsiteX24-15757" fmla="*/ 195 w 233"/>
              <a:gd name="connsiteY24-15758" fmla="*/ 109 h 693"/>
              <a:gd name="connsiteX25-15759" fmla="*/ 195 w 233"/>
              <a:gd name="connsiteY25-15760" fmla="*/ 119 h 693"/>
              <a:gd name="connsiteX26-15761" fmla="*/ 190 w 233"/>
              <a:gd name="connsiteY26-15762" fmla="*/ 135 h 693"/>
              <a:gd name="connsiteX27-15763" fmla="*/ 190 w 233"/>
              <a:gd name="connsiteY27-15764" fmla="*/ 151 h 693"/>
              <a:gd name="connsiteX28-15765" fmla="*/ 190 w 233"/>
              <a:gd name="connsiteY28-15766" fmla="*/ 167 h 693"/>
              <a:gd name="connsiteX29-15767" fmla="*/ 184 w 233"/>
              <a:gd name="connsiteY29-15768" fmla="*/ 182 h 693"/>
              <a:gd name="connsiteX30-15769" fmla="*/ 184 w 233"/>
              <a:gd name="connsiteY30-15770" fmla="*/ 198 h 693"/>
              <a:gd name="connsiteX31-15771" fmla="*/ 184 w 233"/>
              <a:gd name="connsiteY31-15772" fmla="*/ 219 h 693"/>
              <a:gd name="connsiteX32-15773" fmla="*/ 179 w 233"/>
              <a:gd name="connsiteY32-15774" fmla="*/ 261 h 693"/>
              <a:gd name="connsiteX33-15775" fmla="*/ 174 w 233"/>
              <a:gd name="connsiteY33-15776" fmla="*/ 298 h 693"/>
              <a:gd name="connsiteX34-15777" fmla="*/ 174 w 233"/>
              <a:gd name="connsiteY34-15778" fmla="*/ 330 h 693"/>
              <a:gd name="connsiteX35-15779" fmla="*/ 169 w 233"/>
              <a:gd name="connsiteY35-15780" fmla="*/ 361 h 693"/>
              <a:gd name="connsiteX36-15781" fmla="*/ 163 w 233"/>
              <a:gd name="connsiteY36-15782" fmla="*/ 393 h 693"/>
              <a:gd name="connsiteX37-15783" fmla="*/ 163 w 233"/>
              <a:gd name="connsiteY37-15784" fmla="*/ 419 h 693"/>
              <a:gd name="connsiteX38-15785" fmla="*/ 158 w 233"/>
              <a:gd name="connsiteY38-15786" fmla="*/ 440 h 693"/>
              <a:gd name="connsiteX39-15787" fmla="*/ 153 w 233"/>
              <a:gd name="connsiteY39-15788" fmla="*/ 461 h 693"/>
              <a:gd name="connsiteX40-15789" fmla="*/ 147 w 233"/>
              <a:gd name="connsiteY40-15790" fmla="*/ 498 h 693"/>
              <a:gd name="connsiteX41-15791" fmla="*/ 137 w 233"/>
              <a:gd name="connsiteY41-15792" fmla="*/ 535 h 693"/>
              <a:gd name="connsiteX42-15793" fmla="*/ 132 w 233"/>
              <a:gd name="connsiteY42-15794" fmla="*/ 566 h 693"/>
              <a:gd name="connsiteX43-15795" fmla="*/ 121 w 233"/>
              <a:gd name="connsiteY43-15796" fmla="*/ 593 h 693"/>
              <a:gd name="connsiteX44-15797" fmla="*/ 116 w 233"/>
              <a:gd name="connsiteY44-15798" fmla="*/ 619 h 693"/>
              <a:gd name="connsiteX45-15799" fmla="*/ 111 w 233"/>
              <a:gd name="connsiteY45-15800" fmla="*/ 630 h 693"/>
              <a:gd name="connsiteX46-15801" fmla="*/ 105 w 233"/>
              <a:gd name="connsiteY46-15802" fmla="*/ 640 h 693"/>
              <a:gd name="connsiteX47-15803" fmla="*/ 105 w 233"/>
              <a:gd name="connsiteY47-15804" fmla="*/ 651 h 693"/>
              <a:gd name="connsiteX48-15805" fmla="*/ 100 w 233"/>
              <a:gd name="connsiteY48-15806" fmla="*/ 656 h 693"/>
              <a:gd name="connsiteX49-15807" fmla="*/ 95 w 233"/>
              <a:gd name="connsiteY49-15808" fmla="*/ 666 h 693"/>
              <a:gd name="connsiteX50-15809" fmla="*/ 95 w 233"/>
              <a:gd name="connsiteY50-15810" fmla="*/ 672 h 693"/>
              <a:gd name="connsiteX51-15811" fmla="*/ 84 w 233"/>
              <a:gd name="connsiteY51-15812" fmla="*/ 677 h 693"/>
              <a:gd name="connsiteX52-15813" fmla="*/ 79 w 233"/>
              <a:gd name="connsiteY52-15814" fmla="*/ 687 h 693"/>
              <a:gd name="connsiteX53-15815" fmla="*/ 74 w 233"/>
              <a:gd name="connsiteY53-15816" fmla="*/ 687 h 693"/>
              <a:gd name="connsiteX54-15817" fmla="*/ 68 w 233"/>
              <a:gd name="connsiteY54-15818" fmla="*/ 693 h 693"/>
              <a:gd name="connsiteX55-15819" fmla="*/ 63 w 233"/>
              <a:gd name="connsiteY55-15820" fmla="*/ 693 h 693"/>
              <a:gd name="connsiteX56-15821" fmla="*/ 63 w 233"/>
              <a:gd name="connsiteY56-15822" fmla="*/ 687 h 693"/>
              <a:gd name="connsiteX57-15823" fmla="*/ 58 w 233"/>
              <a:gd name="connsiteY57-15824" fmla="*/ 687 h 693"/>
              <a:gd name="connsiteX58-15825" fmla="*/ 58 w 233"/>
              <a:gd name="connsiteY58-15826" fmla="*/ 682 h 693"/>
              <a:gd name="connsiteX59-15827" fmla="*/ 58 w 233"/>
              <a:gd name="connsiteY59-15828" fmla="*/ 677 h 693"/>
              <a:gd name="connsiteX60-15829" fmla="*/ 53 w 233"/>
              <a:gd name="connsiteY60-15830" fmla="*/ 672 h 693"/>
              <a:gd name="connsiteX61-15831" fmla="*/ 53 w 233"/>
              <a:gd name="connsiteY61-15832" fmla="*/ 661 h 693"/>
              <a:gd name="connsiteX62-15833" fmla="*/ 53 w 233"/>
              <a:gd name="connsiteY62-15834" fmla="*/ 651 h 693"/>
              <a:gd name="connsiteX63-15835" fmla="*/ 47 w 233"/>
              <a:gd name="connsiteY63-15836" fmla="*/ 635 h 693"/>
              <a:gd name="connsiteX64-15837" fmla="*/ 42 w 233"/>
              <a:gd name="connsiteY64-15838" fmla="*/ 614 h 693"/>
              <a:gd name="connsiteX65-15839" fmla="*/ 37 w 233"/>
              <a:gd name="connsiteY65-15840" fmla="*/ 598 h 693"/>
              <a:gd name="connsiteX66-15841" fmla="*/ 32 w 233"/>
              <a:gd name="connsiteY66-15842" fmla="*/ 582 h 693"/>
              <a:gd name="connsiteX67-15843" fmla="*/ 26 w 233"/>
              <a:gd name="connsiteY67-15844" fmla="*/ 566 h 693"/>
              <a:gd name="connsiteX68-15845" fmla="*/ 16 w 233"/>
              <a:gd name="connsiteY68-15846" fmla="*/ 556 h 693"/>
              <a:gd name="connsiteX69-15847" fmla="*/ 5 w 233"/>
              <a:gd name="connsiteY69-15848" fmla="*/ 545 h 693"/>
              <a:gd name="connsiteX70-15849" fmla="*/ 0 w 233"/>
              <a:gd name="connsiteY70-15850" fmla="*/ 535 h 693"/>
              <a:gd name="connsiteX71-15851" fmla="*/ 11 w 233"/>
              <a:gd name="connsiteY71-15852" fmla="*/ 540 h 693"/>
              <a:gd name="connsiteX72-15853" fmla="*/ 26 w 233"/>
              <a:gd name="connsiteY72-15854" fmla="*/ 540 h 693"/>
              <a:gd name="connsiteX73-15855" fmla="*/ 37 w 233"/>
              <a:gd name="connsiteY73-15856" fmla="*/ 540 h 693"/>
              <a:gd name="connsiteX74-15857" fmla="*/ 47 w 233"/>
              <a:gd name="connsiteY74-15858" fmla="*/ 540 h 693"/>
              <a:gd name="connsiteX75-15859" fmla="*/ 58 w 233"/>
              <a:gd name="connsiteY75-15860" fmla="*/ 535 h 693"/>
              <a:gd name="connsiteX76-15861" fmla="*/ 63 w 233"/>
              <a:gd name="connsiteY76-15862" fmla="*/ 535 h 693"/>
              <a:gd name="connsiteX77-15863" fmla="*/ 68 w 233"/>
              <a:gd name="connsiteY77-15864" fmla="*/ 530 h 693"/>
              <a:gd name="connsiteX78-15865" fmla="*/ 68 w 233"/>
              <a:gd name="connsiteY78-15866" fmla="*/ 530 h 693"/>
              <a:gd name="connsiteX79-15867" fmla="*/ 74 w 233"/>
              <a:gd name="connsiteY79-15868" fmla="*/ 524 h 693"/>
              <a:gd name="connsiteX80-15869" fmla="*/ 74 w 233"/>
              <a:gd name="connsiteY80-15870" fmla="*/ 514 h 693"/>
              <a:gd name="connsiteX81-15871" fmla="*/ 79 w 233"/>
              <a:gd name="connsiteY81-15872" fmla="*/ 503 h 693"/>
              <a:gd name="connsiteX82-15873" fmla="*/ 79 w 233"/>
              <a:gd name="connsiteY82-15874" fmla="*/ 488 h 693"/>
              <a:gd name="connsiteX83-15875" fmla="*/ 84 w 233"/>
              <a:gd name="connsiteY83-15876" fmla="*/ 467 h 693"/>
              <a:gd name="connsiteX84-15877" fmla="*/ 90 w 233"/>
              <a:gd name="connsiteY84-15878" fmla="*/ 446 h 693"/>
              <a:gd name="connsiteX85-15879" fmla="*/ 90 w 233"/>
              <a:gd name="connsiteY85-15880" fmla="*/ 419 h 693"/>
              <a:gd name="connsiteX86-15881" fmla="*/ 95 w 233"/>
              <a:gd name="connsiteY86-15882" fmla="*/ 388 h 693"/>
              <a:gd name="connsiteX87-15883" fmla="*/ 105 w 233"/>
              <a:gd name="connsiteY87-15884" fmla="*/ 325 h 693"/>
              <a:gd name="connsiteX88-15885" fmla="*/ 111 w 233"/>
              <a:gd name="connsiteY88-15886" fmla="*/ 267 h 693"/>
              <a:gd name="connsiteX89-15887" fmla="*/ 116 w 233"/>
              <a:gd name="connsiteY89-15888" fmla="*/ 204 h 693"/>
              <a:gd name="connsiteX90-15889" fmla="*/ 116 w 233"/>
              <a:gd name="connsiteY90-15890" fmla="*/ 151 h 693"/>
              <a:gd name="connsiteX91-15891" fmla="*/ 116 w 233"/>
              <a:gd name="connsiteY91-15892" fmla="*/ 151 h 693"/>
              <a:gd name="connsiteX0-15893" fmla="*/ 116 w 234"/>
              <a:gd name="connsiteY0-15894" fmla="*/ 150 h 692"/>
              <a:gd name="connsiteX1-15895" fmla="*/ 116 w 234"/>
              <a:gd name="connsiteY1-15896" fmla="*/ 124 h 692"/>
              <a:gd name="connsiteX2-15897" fmla="*/ 116 w 234"/>
              <a:gd name="connsiteY2-15898" fmla="*/ 97 h 692"/>
              <a:gd name="connsiteX3-15899" fmla="*/ 116 w 234"/>
              <a:gd name="connsiteY3-15900" fmla="*/ 76 h 692"/>
              <a:gd name="connsiteX4-15901" fmla="*/ 116 w 234"/>
              <a:gd name="connsiteY4-15902" fmla="*/ 61 h 692"/>
              <a:gd name="connsiteX5-15903" fmla="*/ 116 w 234"/>
              <a:gd name="connsiteY5-15904" fmla="*/ 45 h 692"/>
              <a:gd name="connsiteX6-15905" fmla="*/ 116 w 234"/>
              <a:gd name="connsiteY6-15906" fmla="*/ 34 h 692"/>
              <a:gd name="connsiteX7-15907" fmla="*/ 216 w 234"/>
              <a:gd name="connsiteY7-15908" fmla="*/ 3 h 692"/>
              <a:gd name="connsiteX8-15909" fmla="*/ 226 w 234"/>
              <a:gd name="connsiteY8-15910" fmla="*/ 13 h 692"/>
              <a:gd name="connsiteX9-15911" fmla="*/ 226 w 234"/>
              <a:gd name="connsiteY9-15912" fmla="*/ 18 h 692"/>
              <a:gd name="connsiteX10-15913" fmla="*/ 226 w 234"/>
              <a:gd name="connsiteY10-15914" fmla="*/ 24 h 692"/>
              <a:gd name="connsiteX11-15915" fmla="*/ 226 w 234"/>
              <a:gd name="connsiteY11-15916" fmla="*/ 29 h 692"/>
              <a:gd name="connsiteX12-15917" fmla="*/ 226 w 234"/>
              <a:gd name="connsiteY12-15918" fmla="*/ 34 h 692"/>
              <a:gd name="connsiteX13-15919" fmla="*/ 221 w 234"/>
              <a:gd name="connsiteY13-15920" fmla="*/ 39 h 692"/>
              <a:gd name="connsiteX14-15921" fmla="*/ 211 w 234"/>
              <a:gd name="connsiteY14-15922" fmla="*/ 45 h 692"/>
              <a:gd name="connsiteX15-15923" fmla="*/ 211 w 234"/>
              <a:gd name="connsiteY15-15924" fmla="*/ 50 h 692"/>
              <a:gd name="connsiteX16-15925" fmla="*/ 211 w 234"/>
              <a:gd name="connsiteY16-15926" fmla="*/ 50 h 692"/>
              <a:gd name="connsiteX17-15927" fmla="*/ 205 w 234"/>
              <a:gd name="connsiteY17-15928" fmla="*/ 55 h 692"/>
              <a:gd name="connsiteX18-15929" fmla="*/ 205 w 234"/>
              <a:gd name="connsiteY18-15930" fmla="*/ 61 h 692"/>
              <a:gd name="connsiteX19-15931" fmla="*/ 200 w 234"/>
              <a:gd name="connsiteY19-15932" fmla="*/ 71 h 692"/>
              <a:gd name="connsiteX20-15933" fmla="*/ 200 w 234"/>
              <a:gd name="connsiteY20-15934" fmla="*/ 76 h 692"/>
              <a:gd name="connsiteX21-15935" fmla="*/ 200 w 234"/>
              <a:gd name="connsiteY21-15936" fmla="*/ 87 h 692"/>
              <a:gd name="connsiteX22-15937" fmla="*/ 195 w 234"/>
              <a:gd name="connsiteY22-15938" fmla="*/ 97 h 692"/>
              <a:gd name="connsiteX23-15939" fmla="*/ 195 w 234"/>
              <a:gd name="connsiteY23-15940" fmla="*/ 108 h 692"/>
              <a:gd name="connsiteX24-15941" fmla="*/ 195 w 234"/>
              <a:gd name="connsiteY24-15942" fmla="*/ 118 h 692"/>
              <a:gd name="connsiteX25-15943" fmla="*/ 190 w 234"/>
              <a:gd name="connsiteY25-15944" fmla="*/ 134 h 692"/>
              <a:gd name="connsiteX26-15945" fmla="*/ 190 w 234"/>
              <a:gd name="connsiteY26-15946" fmla="*/ 150 h 692"/>
              <a:gd name="connsiteX27-15947" fmla="*/ 190 w 234"/>
              <a:gd name="connsiteY27-15948" fmla="*/ 166 h 692"/>
              <a:gd name="connsiteX28-15949" fmla="*/ 184 w 234"/>
              <a:gd name="connsiteY28-15950" fmla="*/ 181 h 692"/>
              <a:gd name="connsiteX29-15951" fmla="*/ 184 w 234"/>
              <a:gd name="connsiteY29-15952" fmla="*/ 197 h 692"/>
              <a:gd name="connsiteX30-15953" fmla="*/ 184 w 234"/>
              <a:gd name="connsiteY30-15954" fmla="*/ 218 h 692"/>
              <a:gd name="connsiteX31-15955" fmla="*/ 179 w 234"/>
              <a:gd name="connsiteY31-15956" fmla="*/ 260 h 692"/>
              <a:gd name="connsiteX32-15957" fmla="*/ 174 w 234"/>
              <a:gd name="connsiteY32-15958" fmla="*/ 297 h 692"/>
              <a:gd name="connsiteX33-15959" fmla="*/ 174 w 234"/>
              <a:gd name="connsiteY33-15960" fmla="*/ 329 h 692"/>
              <a:gd name="connsiteX34-15961" fmla="*/ 169 w 234"/>
              <a:gd name="connsiteY34-15962" fmla="*/ 360 h 692"/>
              <a:gd name="connsiteX35-15963" fmla="*/ 163 w 234"/>
              <a:gd name="connsiteY35-15964" fmla="*/ 392 h 692"/>
              <a:gd name="connsiteX36-15965" fmla="*/ 163 w 234"/>
              <a:gd name="connsiteY36-15966" fmla="*/ 418 h 692"/>
              <a:gd name="connsiteX37-15967" fmla="*/ 158 w 234"/>
              <a:gd name="connsiteY37-15968" fmla="*/ 439 h 692"/>
              <a:gd name="connsiteX38-15969" fmla="*/ 153 w 234"/>
              <a:gd name="connsiteY38-15970" fmla="*/ 460 h 692"/>
              <a:gd name="connsiteX39-15971" fmla="*/ 147 w 234"/>
              <a:gd name="connsiteY39-15972" fmla="*/ 497 h 692"/>
              <a:gd name="connsiteX40-15973" fmla="*/ 137 w 234"/>
              <a:gd name="connsiteY40-15974" fmla="*/ 534 h 692"/>
              <a:gd name="connsiteX41-15975" fmla="*/ 132 w 234"/>
              <a:gd name="connsiteY41-15976" fmla="*/ 565 h 692"/>
              <a:gd name="connsiteX42-15977" fmla="*/ 121 w 234"/>
              <a:gd name="connsiteY42-15978" fmla="*/ 592 h 692"/>
              <a:gd name="connsiteX43-15979" fmla="*/ 116 w 234"/>
              <a:gd name="connsiteY43-15980" fmla="*/ 618 h 692"/>
              <a:gd name="connsiteX44-15981" fmla="*/ 111 w 234"/>
              <a:gd name="connsiteY44-15982" fmla="*/ 629 h 692"/>
              <a:gd name="connsiteX45-15983" fmla="*/ 105 w 234"/>
              <a:gd name="connsiteY45-15984" fmla="*/ 639 h 692"/>
              <a:gd name="connsiteX46-15985" fmla="*/ 105 w 234"/>
              <a:gd name="connsiteY46-15986" fmla="*/ 650 h 692"/>
              <a:gd name="connsiteX47-15987" fmla="*/ 100 w 234"/>
              <a:gd name="connsiteY47-15988" fmla="*/ 655 h 692"/>
              <a:gd name="connsiteX48-15989" fmla="*/ 95 w 234"/>
              <a:gd name="connsiteY48-15990" fmla="*/ 665 h 692"/>
              <a:gd name="connsiteX49-15991" fmla="*/ 95 w 234"/>
              <a:gd name="connsiteY49-15992" fmla="*/ 671 h 692"/>
              <a:gd name="connsiteX50-15993" fmla="*/ 84 w 234"/>
              <a:gd name="connsiteY50-15994" fmla="*/ 676 h 692"/>
              <a:gd name="connsiteX51-15995" fmla="*/ 79 w 234"/>
              <a:gd name="connsiteY51-15996" fmla="*/ 686 h 692"/>
              <a:gd name="connsiteX52-15997" fmla="*/ 74 w 234"/>
              <a:gd name="connsiteY52-15998" fmla="*/ 686 h 692"/>
              <a:gd name="connsiteX53-15999" fmla="*/ 68 w 234"/>
              <a:gd name="connsiteY53-16000" fmla="*/ 692 h 692"/>
              <a:gd name="connsiteX54-16001" fmla="*/ 63 w 234"/>
              <a:gd name="connsiteY54-16002" fmla="*/ 692 h 692"/>
              <a:gd name="connsiteX55-16003" fmla="*/ 63 w 234"/>
              <a:gd name="connsiteY55-16004" fmla="*/ 686 h 692"/>
              <a:gd name="connsiteX56-16005" fmla="*/ 58 w 234"/>
              <a:gd name="connsiteY56-16006" fmla="*/ 686 h 692"/>
              <a:gd name="connsiteX57-16007" fmla="*/ 58 w 234"/>
              <a:gd name="connsiteY57-16008" fmla="*/ 681 h 692"/>
              <a:gd name="connsiteX58-16009" fmla="*/ 58 w 234"/>
              <a:gd name="connsiteY58-16010" fmla="*/ 676 h 692"/>
              <a:gd name="connsiteX59-16011" fmla="*/ 53 w 234"/>
              <a:gd name="connsiteY59-16012" fmla="*/ 671 h 692"/>
              <a:gd name="connsiteX60-16013" fmla="*/ 53 w 234"/>
              <a:gd name="connsiteY60-16014" fmla="*/ 660 h 692"/>
              <a:gd name="connsiteX61-16015" fmla="*/ 53 w 234"/>
              <a:gd name="connsiteY61-16016" fmla="*/ 650 h 692"/>
              <a:gd name="connsiteX62-16017" fmla="*/ 47 w 234"/>
              <a:gd name="connsiteY62-16018" fmla="*/ 634 h 692"/>
              <a:gd name="connsiteX63-16019" fmla="*/ 42 w 234"/>
              <a:gd name="connsiteY63-16020" fmla="*/ 613 h 692"/>
              <a:gd name="connsiteX64-16021" fmla="*/ 37 w 234"/>
              <a:gd name="connsiteY64-16022" fmla="*/ 597 h 692"/>
              <a:gd name="connsiteX65-16023" fmla="*/ 32 w 234"/>
              <a:gd name="connsiteY65-16024" fmla="*/ 581 h 692"/>
              <a:gd name="connsiteX66-16025" fmla="*/ 26 w 234"/>
              <a:gd name="connsiteY66-16026" fmla="*/ 565 h 692"/>
              <a:gd name="connsiteX67-16027" fmla="*/ 16 w 234"/>
              <a:gd name="connsiteY67-16028" fmla="*/ 555 h 692"/>
              <a:gd name="connsiteX68-16029" fmla="*/ 5 w 234"/>
              <a:gd name="connsiteY68-16030" fmla="*/ 544 h 692"/>
              <a:gd name="connsiteX69-16031" fmla="*/ 0 w 234"/>
              <a:gd name="connsiteY69-16032" fmla="*/ 534 h 692"/>
              <a:gd name="connsiteX70-16033" fmla="*/ 11 w 234"/>
              <a:gd name="connsiteY70-16034" fmla="*/ 539 h 692"/>
              <a:gd name="connsiteX71-16035" fmla="*/ 26 w 234"/>
              <a:gd name="connsiteY71-16036" fmla="*/ 539 h 692"/>
              <a:gd name="connsiteX72-16037" fmla="*/ 37 w 234"/>
              <a:gd name="connsiteY72-16038" fmla="*/ 539 h 692"/>
              <a:gd name="connsiteX73-16039" fmla="*/ 47 w 234"/>
              <a:gd name="connsiteY73-16040" fmla="*/ 539 h 692"/>
              <a:gd name="connsiteX74-16041" fmla="*/ 58 w 234"/>
              <a:gd name="connsiteY74-16042" fmla="*/ 534 h 692"/>
              <a:gd name="connsiteX75-16043" fmla="*/ 63 w 234"/>
              <a:gd name="connsiteY75-16044" fmla="*/ 534 h 692"/>
              <a:gd name="connsiteX76-16045" fmla="*/ 68 w 234"/>
              <a:gd name="connsiteY76-16046" fmla="*/ 529 h 692"/>
              <a:gd name="connsiteX77-16047" fmla="*/ 68 w 234"/>
              <a:gd name="connsiteY77-16048" fmla="*/ 529 h 692"/>
              <a:gd name="connsiteX78-16049" fmla="*/ 74 w 234"/>
              <a:gd name="connsiteY78-16050" fmla="*/ 523 h 692"/>
              <a:gd name="connsiteX79-16051" fmla="*/ 74 w 234"/>
              <a:gd name="connsiteY79-16052" fmla="*/ 513 h 692"/>
              <a:gd name="connsiteX80-16053" fmla="*/ 79 w 234"/>
              <a:gd name="connsiteY80-16054" fmla="*/ 502 h 692"/>
              <a:gd name="connsiteX81-16055" fmla="*/ 79 w 234"/>
              <a:gd name="connsiteY81-16056" fmla="*/ 487 h 692"/>
              <a:gd name="connsiteX82-16057" fmla="*/ 84 w 234"/>
              <a:gd name="connsiteY82-16058" fmla="*/ 466 h 692"/>
              <a:gd name="connsiteX83-16059" fmla="*/ 90 w 234"/>
              <a:gd name="connsiteY83-16060" fmla="*/ 445 h 692"/>
              <a:gd name="connsiteX84-16061" fmla="*/ 90 w 234"/>
              <a:gd name="connsiteY84-16062" fmla="*/ 418 h 692"/>
              <a:gd name="connsiteX85-16063" fmla="*/ 95 w 234"/>
              <a:gd name="connsiteY85-16064" fmla="*/ 387 h 692"/>
              <a:gd name="connsiteX86-16065" fmla="*/ 105 w 234"/>
              <a:gd name="connsiteY86-16066" fmla="*/ 324 h 692"/>
              <a:gd name="connsiteX87-16067" fmla="*/ 111 w 234"/>
              <a:gd name="connsiteY87-16068" fmla="*/ 266 h 692"/>
              <a:gd name="connsiteX88-16069" fmla="*/ 116 w 234"/>
              <a:gd name="connsiteY88-16070" fmla="*/ 203 h 692"/>
              <a:gd name="connsiteX89-16071" fmla="*/ 116 w 234"/>
              <a:gd name="connsiteY89-16072" fmla="*/ 150 h 692"/>
              <a:gd name="connsiteX90-16073" fmla="*/ 116 w 234"/>
              <a:gd name="connsiteY90-16074" fmla="*/ 150 h 692"/>
              <a:gd name="connsiteX0-16075" fmla="*/ 116 w 234"/>
              <a:gd name="connsiteY0-16076" fmla="*/ 150 h 692"/>
              <a:gd name="connsiteX1-16077" fmla="*/ 116 w 234"/>
              <a:gd name="connsiteY1-16078" fmla="*/ 124 h 692"/>
              <a:gd name="connsiteX2-16079" fmla="*/ 116 w 234"/>
              <a:gd name="connsiteY2-16080" fmla="*/ 97 h 692"/>
              <a:gd name="connsiteX3-16081" fmla="*/ 116 w 234"/>
              <a:gd name="connsiteY3-16082" fmla="*/ 76 h 692"/>
              <a:gd name="connsiteX4-16083" fmla="*/ 116 w 234"/>
              <a:gd name="connsiteY4-16084" fmla="*/ 61 h 692"/>
              <a:gd name="connsiteX5-16085" fmla="*/ 116 w 234"/>
              <a:gd name="connsiteY5-16086" fmla="*/ 45 h 692"/>
              <a:gd name="connsiteX6-16087" fmla="*/ 116 w 234"/>
              <a:gd name="connsiteY6-16088" fmla="*/ 34 h 692"/>
              <a:gd name="connsiteX7-16089" fmla="*/ 216 w 234"/>
              <a:gd name="connsiteY7-16090" fmla="*/ 3 h 692"/>
              <a:gd name="connsiteX8-16091" fmla="*/ 226 w 234"/>
              <a:gd name="connsiteY8-16092" fmla="*/ 13 h 692"/>
              <a:gd name="connsiteX9-16093" fmla="*/ 226 w 234"/>
              <a:gd name="connsiteY9-16094" fmla="*/ 24 h 692"/>
              <a:gd name="connsiteX10-16095" fmla="*/ 226 w 234"/>
              <a:gd name="connsiteY10-16096" fmla="*/ 29 h 692"/>
              <a:gd name="connsiteX11-16097" fmla="*/ 226 w 234"/>
              <a:gd name="connsiteY11-16098" fmla="*/ 34 h 692"/>
              <a:gd name="connsiteX12-16099" fmla="*/ 221 w 234"/>
              <a:gd name="connsiteY12-16100" fmla="*/ 39 h 692"/>
              <a:gd name="connsiteX13-16101" fmla="*/ 211 w 234"/>
              <a:gd name="connsiteY13-16102" fmla="*/ 45 h 692"/>
              <a:gd name="connsiteX14-16103" fmla="*/ 211 w 234"/>
              <a:gd name="connsiteY14-16104" fmla="*/ 50 h 692"/>
              <a:gd name="connsiteX15-16105" fmla="*/ 211 w 234"/>
              <a:gd name="connsiteY15-16106" fmla="*/ 50 h 692"/>
              <a:gd name="connsiteX16-16107" fmla="*/ 205 w 234"/>
              <a:gd name="connsiteY16-16108" fmla="*/ 55 h 692"/>
              <a:gd name="connsiteX17-16109" fmla="*/ 205 w 234"/>
              <a:gd name="connsiteY17-16110" fmla="*/ 61 h 692"/>
              <a:gd name="connsiteX18-16111" fmla="*/ 200 w 234"/>
              <a:gd name="connsiteY18-16112" fmla="*/ 71 h 692"/>
              <a:gd name="connsiteX19-16113" fmla="*/ 200 w 234"/>
              <a:gd name="connsiteY19-16114" fmla="*/ 76 h 692"/>
              <a:gd name="connsiteX20-16115" fmla="*/ 200 w 234"/>
              <a:gd name="connsiteY20-16116" fmla="*/ 87 h 692"/>
              <a:gd name="connsiteX21-16117" fmla="*/ 195 w 234"/>
              <a:gd name="connsiteY21-16118" fmla="*/ 97 h 692"/>
              <a:gd name="connsiteX22-16119" fmla="*/ 195 w 234"/>
              <a:gd name="connsiteY22-16120" fmla="*/ 108 h 692"/>
              <a:gd name="connsiteX23-16121" fmla="*/ 195 w 234"/>
              <a:gd name="connsiteY23-16122" fmla="*/ 118 h 692"/>
              <a:gd name="connsiteX24-16123" fmla="*/ 190 w 234"/>
              <a:gd name="connsiteY24-16124" fmla="*/ 134 h 692"/>
              <a:gd name="connsiteX25-16125" fmla="*/ 190 w 234"/>
              <a:gd name="connsiteY25-16126" fmla="*/ 150 h 692"/>
              <a:gd name="connsiteX26-16127" fmla="*/ 190 w 234"/>
              <a:gd name="connsiteY26-16128" fmla="*/ 166 h 692"/>
              <a:gd name="connsiteX27-16129" fmla="*/ 184 w 234"/>
              <a:gd name="connsiteY27-16130" fmla="*/ 181 h 692"/>
              <a:gd name="connsiteX28-16131" fmla="*/ 184 w 234"/>
              <a:gd name="connsiteY28-16132" fmla="*/ 197 h 692"/>
              <a:gd name="connsiteX29-16133" fmla="*/ 184 w 234"/>
              <a:gd name="connsiteY29-16134" fmla="*/ 218 h 692"/>
              <a:gd name="connsiteX30-16135" fmla="*/ 179 w 234"/>
              <a:gd name="connsiteY30-16136" fmla="*/ 260 h 692"/>
              <a:gd name="connsiteX31-16137" fmla="*/ 174 w 234"/>
              <a:gd name="connsiteY31-16138" fmla="*/ 297 h 692"/>
              <a:gd name="connsiteX32-16139" fmla="*/ 174 w 234"/>
              <a:gd name="connsiteY32-16140" fmla="*/ 329 h 692"/>
              <a:gd name="connsiteX33-16141" fmla="*/ 169 w 234"/>
              <a:gd name="connsiteY33-16142" fmla="*/ 360 h 692"/>
              <a:gd name="connsiteX34-16143" fmla="*/ 163 w 234"/>
              <a:gd name="connsiteY34-16144" fmla="*/ 392 h 692"/>
              <a:gd name="connsiteX35-16145" fmla="*/ 163 w 234"/>
              <a:gd name="connsiteY35-16146" fmla="*/ 418 h 692"/>
              <a:gd name="connsiteX36-16147" fmla="*/ 158 w 234"/>
              <a:gd name="connsiteY36-16148" fmla="*/ 439 h 692"/>
              <a:gd name="connsiteX37-16149" fmla="*/ 153 w 234"/>
              <a:gd name="connsiteY37-16150" fmla="*/ 460 h 692"/>
              <a:gd name="connsiteX38-16151" fmla="*/ 147 w 234"/>
              <a:gd name="connsiteY38-16152" fmla="*/ 497 h 692"/>
              <a:gd name="connsiteX39-16153" fmla="*/ 137 w 234"/>
              <a:gd name="connsiteY39-16154" fmla="*/ 534 h 692"/>
              <a:gd name="connsiteX40-16155" fmla="*/ 132 w 234"/>
              <a:gd name="connsiteY40-16156" fmla="*/ 565 h 692"/>
              <a:gd name="connsiteX41-16157" fmla="*/ 121 w 234"/>
              <a:gd name="connsiteY41-16158" fmla="*/ 592 h 692"/>
              <a:gd name="connsiteX42-16159" fmla="*/ 116 w 234"/>
              <a:gd name="connsiteY42-16160" fmla="*/ 618 h 692"/>
              <a:gd name="connsiteX43-16161" fmla="*/ 111 w 234"/>
              <a:gd name="connsiteY43-16162" fmla="*/ 629 h 692"/>
              <a:gd name="connsiteX44-16163" fmla="*/ 105 w 234"/>
              <a:gd name="connsiteY44-16164" fmla="*/ 639 h 692"/>
              <a:gd name="connsiteX45-16165" fmla="*/ 105 w 234"/>
              <a:gd name="connsiteY45-16166" fmla="*/ 650 h 692"/>
              <a:gd name="connsiteX46-16167" fmla="*/ 100 w 234"/>
              <a:gd name="connsiteY46-16168" fmla="*/ 655 h 692"/>
              <a:gd name="connsiteX47-16169" fmla="*/ 95 w 234"/>
              <a:gd name="connsiteY47-16170" fmla="*/ 665 h 692"/>
              <a:gd name="connsiteX48-16171" fmla="*/ 95 w 234"/>
              <a:gd name="connsiteY48-16172" fmla="*/ 671 h 692"/>
              <a:gd name="connsiteX49-16173" fmla="*/ 84 w 234"/>
              <a:gd name="connsiteY49-16174" fmla="*/ 676 h 692"/>
              <a:gd name="connsiteX50-16175" fmla="*/ 79 w 234"/>
              <a:gd name="connsiteY50-16176" fmla="*/ 686 h 692"/>
              <a:gd name="connsiteX51-16177" fmla="*/ 74 w 234"/>
              <a:gd name="connsiteY51-16178" fmla="*/ 686 h 692"/>
              <a:gd name="connsiteX52-16179" fmla="*/ 68 w 234"/>
              <a:gd name="connsiteY52-16180" fmla="*/ 692 h 692"/>
              <a:gd name="connsiteX53-16181" fmla="*/ 63 w 234"/>
              <a:gd name="connsiteY53-16182" fmla="*/ 692 h 692"/>
              <a:gd name="connsiteX54-16183" fmla="*/ 63 w 234"/>
              <a:gd name="connsiteY54-16184" fmla="*/ 686 h 692"/>
              <a:gd name="connsiteX55-16185" fmla="*/ 58 w 234"/>
              <a:gd name="connsiteY55-16186" fmla="*/ 686 h 692"/>
              <a:gd name="connsiteX56-16187" fmla="*/ 58 w 234"/>
              <a:gd name="connsiteY56-16188" fmla="*/ 681 h 692"/>
              <a:gd name="connsiteX57-16189" fmla="*/ 58 w 234"/>
              <a:gd name="connsiteY57-16190" fmla="*/ 676 h 692"/>
              <a:gd name="connsiteX58-16191" fmla="*/ 53 w 234"/>
              <a:gd name="connsiteY58-16192" fmla="*/ 671 h 692"/>
              <a:gd name="connsiteX59-16193" fmla="*/ 53 w 234"/>
              <a:gd name="connsiteY59-16194" fmla="*/ 660 h 692"/>
              <a:gd name="connsiteX60-16195" fmla="*/ 53 w 234"/>
              <a:gd name="connsiteY60-16196" fmla="*/ 650 h 692"/>
              <a:gd name="connsiteX61-16197" fmla="*/ 47 w 234"/>
              <a:gd name="connsiteY61-16198" fmla="*/ 634 h 692"/>
              <a:gd name="connsiteX62-16199" fmla="*/ 42 w 234"/>
              <a:gd name="connsiteY62-16200" fmla="*/ 613 h 692"/>
              <a:gd name="connsiteX63-16201" fmla="*/ 37 w 234"/>
              <a:gd name="connsiteY63-16202" fmla="*/ 597 h 692"/>
              <a:gd name="connsiteX64-16203" fmla="*/ 32 w 234"/>
              <a:gd name="connsiteY64-16204" fmla="*/ 581 h 692"/>
              <a:gd name="connsiteX65-16205" fmla="*/ 26 w 234"/>
              <a:gd name="connsiteY65-16206" fmla="*/ 565 h 692"/>
              <a:gd name="connsiteX66-16207" fmla="*/ 16 w 234"/>
              <a:gd name="connsiteY66-16208" fmla="*/ 555 h 692"/>
              <a:gd name="connsiteX67-16209" fmla="*/ 5 w 234"/>
              <a:gd name="connsiteY67-16210" fmla="*/ 544 h 692"/>
              <a:gd name="connsiteX68-16211" fmla="*/ 0 w 234"/>
              <a:gd name="connsiteY68-16212" fmla="*/ 534 h 692"/>
              <a:gd name="connsiteX69-16213" fmla="*/ 11 w 234"/>
              <a:gd name="connsiteY69-16214" fmla="*/ 539 h 692"/>
              <a:gd name="connsiteX70-16215" fmla="*/ 26 w 234"/>
              <a:gd name="connsiteY70-16216" fmla="*/ 539 h 692"/>
              <a:gd name="connsiteX71-16217" fmla="*/ 37 w 234"/>
              <a:gd name="connsiteY71-16218" fmla="*/ 539 h 692"/>
              <a:gd name="connsiteX72-16219" fmla="*/ 47 w 234"/>
              <a:gd name="connsiteY72-16220" fmla="*/ 539 h 692"/>
              <a:gd name="connsiteX73-16221" fmla="*/ 58 w 234"/>
              <a:gd name="connsiteY73-16222" fmla="*/ 534 h 692"/>
              <a:gd name="connsiteX74-16223" fmla="*/ 63 w 234"/>
              <a:gd name="connsiteY74-16224" fmla="*/ 534 h 692"/>
              <a:gd name="connsiteX75-16225" fmla="*/ 68 w 234"/>
              <a:gd name="connsiteY75-16226" fmla="*/ 529 h 692"/>
              <a:gd name="connsiteX76-16227" fmla="*/ 68 w 234"/>
              <a:gd name="connsiteY76-16228" fmla="*/ 529 h 692"/>
              <a:gd name="connsiteX77-16229" fmla="*/ 74 w 234"/>
              <a:gd name="connsiteY77-16230" fmla="*/ 523 h 692"/>
              <a:gd name="connsiteX78-16231" fmla="*/ 74 w 234"/>
              <a:gd name="connsiteY78-16232" fmla="*/ 513 h 692"/>
              <a:gd name="connsiteX79-16233" fmla="*/ 79 w 234"/>
              <a:gd name="connsiteY79-16234" fmla="*/ 502 h 692"/>
              <a:gd name="connsiteX80-16235" fmla="*/ 79 w 234"/>
              <a:gd name="connsiteY80-16236" fmla="*/ 487 h 692"/>
              <a:gd name="connsiteX81-16237" fmla="*/ 84 w 234"/>
              <a:gd name="connsiteY81-16238" fmla="*/ 466 h 692"/>
              <a:gd name="connsiteX82-16239" fmla="*/ 90 w 234"/>
              <a:gd name="connsiteY82-16240" fmla="*/ 445 h 692"/>
              <a:gd name="connsiteX83-16241" fmla="*/ 90 w 234"/>
              <a:gd name="connsiteY83-16242" fmla="*/ 418 h 692"/>
              <a:gd name="connsiteX84-16243" fmla="*/ 95 w 234"/>
              <a:gd name="connsiteY84-16244" fmla="*/ 387 h 692"/>
              <a:gd name="connsiteX85-16245" fmla="*/ 105 w 234"/>
              <a:gd name="connsiteY85-16246" fmla="*/ 324 h 692"/>
              <a:gd name="connsiteX86-16247" fmla="*/ 111 w 234"/>
              <a:gd name="connsiteY86-16248" fmla="*/ 266 h 692"/>
              <a:gd name="connsiteX87-16249" fmla="*/ 116 w 234"/>
              <a:gd name="connsiteY87-16250" fmla="*/ 203 h 692"/>
              <a:gd name="connsiteX88-16251" fmla="*/ 116 w 234"/>
              <a:gd name="connsiteY88-16252" fmla="*/ 150 h 692"/>
              <a:gd name="connsiteX89-16253" fmla="*/ 116 w 234"/>
              <a:gd name="connsiteY89-16254" fmla="*/ 150 h 692"/>
              <a:gd name="connsiteX0-16255" fmla="*/ 116 w 244"/>
              <a:gd name="connsiteY0-16256" fmla="*/ 139 h 681"/>
              <a:gd name="connsiteX1-16257" fmla="*/ 116 w 244"/>
              <a:gd name="connsiteY1-16258" fmla="*/ 113 h 681"/>
              <a:gd name="connsiteX2-16259" fmla="*/ 116 w 244"/>
              <a:gd name="connsiteY2-16260" fmla="*/ 86 h 681"/>
              <a:gd name="connsiteX3-16261" fmla="*/ 116 w 244"/>
              <a:gd name="connsiteY3-16262" fmla="*/ 65 h 681"/>
              <a:gd name="connsiteX4-16263" fmla="*/ 116 w 244"/>
              <a:gd name="connsiteY4-16264" fmla="*/ 50 h 681"/>
              <a:gd name="connsiteX5-16265" fmla="*/ 116 w 244"/>
              <a:gd name="connsiteY5-16266" fmla="*/ 34 h 681"/>
              <a:gd name="connsiteX6-16267" fmla="*/ 116 w 244"/>
              <a:gd name="connsiteY6-16268" fmla="*/ 23 h 681"/>
              <a:gd name="connsiteX7-16269" fmla="*/ 226 w 244"/>
              <a:gd name="connsiteY7-16270" fmla="*/ 2 h 681"/>
              <a:gd name="connsiteX8-16271" fmla="*/ 226 w 244"/>
              <a:gd name="connsiteY8-16272" fmla="*/ 13 h 681"/>
              <a:gd name="connsiteX9-16273" fmla="*/ 226 w 244"/>
              <a:gd name="connsiteY9-16274" fmla="*/ 18 h 681"/>
              <a:gd name="connsiteX10-16275" fmla="*/ 226 w 244"/>
              <a:gd name="connsiteY10-16276" fmla="*/ 23 h 681"/>
              <a:gd name="connsiteX11-16277" fmla="*/ 221 w 244"/>
              <a:gd name="connsiteY11-16278" fmla="*/ 28 h 681"/>
              <a:gd name="connsiteX12-16279" fmla="*/ 211 w 244"/>
              <a:gd name="connsiteY12-16280" fmla="*/ 34 h 681"/>
              <a:gd name="connsiteX13-16281" fmla="*/ 211 w 244"/>
              <a:gd name="connsiteY13-16282" fmla="*/ 39 h 681"/>
              <a:gd name="connsiteX14-16283" fmla="*/ 211 w 244"/>
              <a:gd name="connsiteY14-16284" fmla="*/ 39 h 681"/>
              <a:gd name="connsiteX15-16285" fmla="*/ 205 w 244"/>
              <a:gd name="connsiteY15-16286" fmla="*/ 44 h 681"/>
              <a:gd name="connsiteX16-16287" fmla="*/ 205 w 244"/>
              <a:gd name="connsiteY16-16288" fmla="*/ 50 h 681"/>
              <a:gd name="connsiteX17-16289" fmla="*/ 200 w 244"/>
              <a:gd name="connsiteY17-16290" fmla="*/ 60 h 681"/>
              <a:gd name="connsiteX18-16291" fmla="*/ 200 w 244"/>
              <a:gd name="connsiteY18-16292" fmla="*/ 65 h 681"/>
              <a:gd name="connsiteX19-16293" fmla="*/ 200 w 244"/>
              <a:gd name="connsiteY19-16294" fmla="*/ 76 h 681"/>
              <a:gd name="connsiteX20-16295" fmla="*/ 195 w 244"/>
              <a:gd name="connsiteY20-16296" fmla="*/ 86 h 681"/>
              <a:gd name="connsiteX21-16297" fmla="*/ 195 w 244"/>
              <a:gd name="connsiteY21-16298" fmla="*/ 97 h 681"/>
              <a:gd name="connsiteX22-16299" fmla="*/ 195 w 244"/>
              <a:gd name="connsiteY22-16300" fmla="*/ 107 h 681"/>
              <a:gd name="connsiteX23-16301" fmla="*/ 190 w 244"/>
              <a:gd name="connsiteY23-16302" fmla="*/ 123 h 681"/>
              <a:gd name="connsiteX24-16303" fmla="*/ 190 w 244"/>
              <a:gd name="connsiteY24-16304" fmla="*/ 139 h 681"/>
              <a:gd name="connsiteX25-16305" fmla="*/ 190 w 244"/>
              <a:gd name="connsiteY25-16306" fmla="*/ 155 h 681"/>
              <a:gd name="connsiteX26-16307" fmla="*/ 184 w 244"/>
              <a:gd name="connsiteY26-16308" fmla="*/ 170 h 681"/>
              <a:gd name="connsiteX27-16309" fmla="*/ 184 w 244"/>
              <a:gd name="connsiteY27-16310" fmla="*/ 186 h 681"/>
              <a:gd name="connsiteX28-16311" fmla="*/ 184 w 244"/>
              <a:gd name="connsiteY28-16312" fmla="*/ 207 h 681"/>
              <a:gd name="connsiteX29-16313" fmla="*/ 179 w 244"/>
              <a:gd name="connsiteY29-16314" fmla="*/ 249 h 681"/>
              <a:gd name="connsiteX30-16315" fmla="*/ 174 w 244"/>
              <a:gd name="connsiteY30-16316" fmla="*/ 286 h 681"/>
              <a:gd name="connsiteX31-16317" fmla="*/ 174 w 244"/>
              <a:gd name="connsiteY31-16318" fmla="*/ 318 h 681"/>
              <a:gd name="connsiteX32-16319" fmla="*/ 169 w 244"/>
              <a:gd name="connsiteY32-16320" fmla="*/ 349 h 681"/>
              <a:gd name="connsiteX33-16321" fmla="*/ 163 w 244"/>
              <a:gd name="connsiteY33-16322" fmla="*/ 381 h 681"/>
              <a:gd name="connsiteX34-16323" fmla="*/ 163 w 244"/>
              <a:gd name="connsiteY34-16324" fmla="*/ 407 h 681"/>
              <a:gd name="connsiteX35-16325" fmla="*/ 158 w 244"/>
              <a:gd name="connsiteY35-16326" fmla="*/ 428 h 681"/>
              <a:gd name="connsiteX36-16327" fmla="*/ 153 w 244"/>
              <a:gd name="connsiteY36-16328" fmla="*/ 449 h 681"/>
              <a:gd name="connsiteX37-16329" fmla="*/ 147 w 244"/>
              <a:gd name="connsiteY37-16330" fmla="*/ 486 h 681"/>
              <a:gd name="connsiteX38-16331" fmla="*/ 137 w 244"/>
              <a:gd name="connsiteY38-16332" fmla="*/ 523 h 681"/>
              <a:gd name="connsiteX39-16333" fmla="*/ 132 w 244"/>
              <a:gd name="connsiteY39-16334" fmla="*/ 554 h 681"/>
              <a:gd name="connsiteX40-16335" fmla="*/ 121 w 244"/>
              <a:gd name="connsiteY40-16336" fmla="*/ 581 h 681"/>
              <a:gd name="connsiteX41-16337" fmla="*/ 116 w 244"/>
              <a:gd name="connsiteY41-16338" fmla="*/ 607 h 681"/>
              <a:gd name="connsiteX42-16339" fmla="*/ 111 w 244"/>
              <a:gd name="connsiteY42-16340" fmla="*/ 618 h 681"/>
              <a:gd name="connsiteX43-16341" fmla="*/ 105 w 244"/>
              <a:gd name="connsiteY43-16342" fmla="*/ 628 h 681"/>
              <a:gd name="connsiteX44-16343" fmla="*/ 105 w 244"/>
              <a:gd name="connsiteY44-16344" fmla="*/ 639 h 681"/>
              <a:gd name="connsiteX45-16345" fmla="*/ 100 w 244"/>
              <a:gd name="connsiteY45-16346" fmla="*/ 644 h 681"/>
              <a:gd name="connsiteX46-16347" fmla="*/ 95 w 244"/>
              <a:gd name="connsiteY46-16348" fmla="*/ 654 h 681"/>
              <a:gd name="connsiteX47-16349" fmla="*/ 95 w 244"/>
              <a:gd name="connsiteY47-16350" fmla="*/ 660 h 681"/>
              <a:gd name="connsiteX48-16351" fmla="*/ 84 w 244"/>
              <a:gd name="connsiteY48-16352" fmla="*/ 665 h 681"/>
              <a:gd name="connsiteX49-16353" fmla="*/ 79 w 244"/>
              <a:gd name="connsiteY49-16354" fmla="*/ 675 h 681"/>
              <a:gd name="connsiteX50-16355" fmla="*/ 74 w 244"/>
              <a:gd name="connsiteY50-16356" fmla="*/ 675 h 681"/>
              <a:gd name="connsiteX51-16357" fmla="*/ 68 w 244"/>
              <a:gd name="connsiteY51-16358" fmla="*/ 681 h 681"/>
              <a:gd name="connsiteX52-16359" fmla="*/ 63 w 244"/>
              <a:gd name="connsiteY52-16360" fmla="*/ 681 h 681"/>
              <a:gd name="connsiteX53-16361" fmla="*/ 63 w 244"/>
              <a:gd name="connsiteY53-16362" fmla="*/ 675 h 681"/>
              <a:gd name="connsiteX54-16363" fmla="*/ 58 w 244"/>
              <a:gd name="connsiteY54-16364" fmla="*/ 675 h 681"/>
              <a:gd name="connsiteX55-16365" fmla="*/ 58 w 244"/>
              <a:gd name="connsiteY55-16366" fmla="*/ 670 h 681"/>
              <a:gd name="connsiteX56-16367" fmla="*/ 58 w 244"/>
              <a:gd name="connsiteY56-16368" fmla="*/ 665 h 681"/>
              <a:gd name="connsiteX57-16369" fmla="*/ 53 w 244"/>
              <a:gd name="connsiteY57-16370" fmla="*/ 660 h 681"/>
              <a:gd name="connsiteX58-16371" fmla="*/ 53 w 244"/>
              <a:gd name="connsiteY58-16372" fmla="*/ 649 h 681"/>
              <a:gd name="connsiteX59-16373" fmla="*/ 53 w 244"/>
              <a:gd name="connsiteY59-16374" fmla="*/ 639 h 681"/>
              <a:gd name="connsiteX60-16375" fmla="*/ 47 w 244"/>
              <a:gd name="connsiteY60-16376" fmla="*/ 623 h 681"/>
              <a:gd name="connsiteX61-16377" fmla="*/ 42 w 244"/>
              <a:gd name="connsiteY61-16378" fmla="*/ 602 h 681"/>
              <a:gd name="connsiteX62-16379" fmla="*/ 37 w 244"/>
              <a:gd name="connsiteY62-16380" fmla="*/ 586 h 681"/>
              <a:gd name="connsiteX63-16381" fmla="*/ 32 w 244"/>
              <a:gd name="connsiteY63-16382" fmla="*/ 570 h 681"/>
              <a:gd name="connsiteX64-16383" fmla="*/ 26 w 244"/>
              <a:gd name="connsiteY64-16384" fmla="*/ 554 h 681"/>
              <a:gd name="connsiteX65-16385" fmla="*/ 16 w 244"/>
              <a:gd name="connsiteY65-16386" fmla="*/ 544 h 681"/>
              <a:gd name="connsiteX66-16387" fmla="*/ 5 w 244"/>
              <a:gd name="connsiteY66-16388" fmla="*/ 533 h 681"/>
              <a:gd name="connsiteX67-16389" fmla="*/ 0 w 244"/>
              <a:gd name="connsiteY67-16390" fmla="*/ 523 h 681"/>
              <a:gd name="connsiteX68-16391" fmla="*/ 11 w 244"/>
              <a:gd name="connsiteY68-16392" fmla="*/ 528 h 681"/>
              <a:gd name="connsiteX69-16393" fmla="*/ 26 w 244"/>
              <a:gd name="connsiteY69-16394" fmla="*/ 528 h 681"/>
              <a:gd name="connsiteX70-16395" fmla="*/ 37 w 244"/>
              <a:gd name="connsiteY70-16396" fmla="*/ 528 h 681"/>
              <a:gd name="connsiteX71-16397" fmla="*/ 47 w 244"/>
              <a:gd name="connsiteY71-16398" fmla="*/ 528 h 681"/>
              <a:gd name="connsiteX72-16399" fmla="*/ 58 w 244"/>
              <a:gd name="connsiteY72-16400" fmla="*/ 523 h 681"/>
              <a:gd name="connsiteX73-16401" fmla="*/ 63 w 244"/>
              <a:gd name="connsiteY73-16402" fmla="*/ 523 h 681"/>
              <a:gd name="connsiteX74-16403" fmla="*/ 68 w 244"/>
              <a:gd name="connsiteY74-16404" fmla="*/ 518 h 681"/>
              <a:gd name="connsiteX75-16405" fmla="*/ 68 w 244"/>
              <a:gd name="connsiteY75-16406" fmla="*/ 518 h 681"/>
              <a:gd name="connsiteX76-16407" fmla="*/ 74 w 244"/>
              <a:gd name="connsiteY76-16408" fmla="*/ 512 h 681"/>
              <a:gd name="connsiteX77-16409" fmla="*/ 74 w 244"/>
              <a:gd name="connsiteY77-16410" fmla="*/ 502 h 681"/>
              <a:gd name="connsiteX78-16411" fmla="*/ 79 w 244"/>
              <a:gd name="connsiteY78-16412" fmla="*/ 491 h 681"/>
              <a:gd name="connsiteX79-16413" fmla="*/ 79 w 244"/>
              <a:gd name="connsiteY79-16414" fmla="*/ 476 h 681"/>
              <a:gd name="connsiteX80-16415" fmla="*/ 84 w 244"/>
              <a:gd name="connsiteY80-16416" fmla="*/ 455 h 681"/>
              <a:gd name="connsiteX81-16417" fmla="*/ 90 w 244"/>
              <a:gd name="connsiteY81-16418" fmla="*/ 434 h 681"/>
              <a:gd name="connsiteX82-16419" fmla="*/ 90 w 244"/>
              <a:gd name="connsiteY82-16420" fmla="*/ 407 h 681"/>
              <a:gd name="connsiteX83-16421" fmla="*/ 95 w 244"/>
              <a:gd name="connsiteY83-16422" fmla="*/ 376 h 681"/>
              <a:gd name="connsiteX84-16423" fmla="*/ 105 w 244"/>
              <a:gd name="connsiteY84-16424" fmla="*/ 313 h 681"/>
              <a:gd name="connsiteX85-16425" fmla="*/ 111 w 244"/>
              <a:gd name="connsiteY85-16426" fmla="*/ 255 h 681"/>
              <a:gd name="connsiteX86-16427" fmla="*/ 116 w 244"/>
              <a:gd name="connsiteY86-16428" fmla="*/ 192 h 681"/>
              <a:gd name="connsiteX87-16429" fmla="*/ 116 w 244"/>
              <a:gd name="connsiteY87-16430" fmla="*/ 139 h 681"/>
              <a:gd name="connsiteX88-16431" fmla="*/ 116 w 244"/>
              <a:gd name="connsiteY88-16432" fmla="*/ 139 h 681"/>
              <a:gd name="connsiteX0-16433" fmla="*/ 116 w 244"/>
              <a:gd name="connsiteY0-16434" fmla="*/ 127 h 669"/>
              <a:gd name="connsiteX1-16435" fmla="*/ 116 w 244"/>
              <a:gd name="connsiteY1-16436" fmla="*/ 101 h 669"/>
              <a:gd name="connsiteX2-16437" fmla="*/ 116 w 244"/>
              <a:gd name="connsiteY2-16438" fmla="*/ 74 h 669"/>
              <a:gd name="connsiteX3-16439" fmla="*/ 116 w 244"/>
              <a:gd name="connsiteY3-16440" fmla="*/ 53 h 669"/>
              <a:gd name="connsiteX4-16441" fmla="*/ 116 w 244"/>
              <a:gd name="connsiteY4-16442" fmla="*/ 38 h 669"/>
              <a:gd name="connsiteX5-16443" fmla="*/ 116 w 244"/>
              <a:gd name="connsiteY5-16444" fmla="*/ 22 h 669"/>
              <a:gd name="connsiteX6-16445" fmla="*/ 116 w 244"/>
              <a:gd name="connsiteY6-16446" fmla="*/ 11 h 669"/>
              <a:gd name="connsiteX7-16447" fmla="*/ 226 w 244"/>
              <a:gd name="connsiteY7-16448" fmla="*/ 1 h 669"/>
              <a:gd name="connsiteX8-16449" fmla="*/ 226 w 244"/>
              <a:gd name="connsiteY8-16450" fmla="*/ 6 h 669"/>
              <a:gd name="connsiteX9-16451" fmla="*/ 226 w 244"/>
              <a:gd name="connsiteY9-16452" fmla="*/ 11 h 669"/>
              <a:gd name="connsiteX10-16453" fmla="*/ 221 w 244"/>
              <a:gd name="connsiteY10-16454" fmla="*/ 16 h 669"/>
              <a:gd name="connsiteX11-16455" fmla="*/ 211 w 244"/>
              <a:gd name="connsiteY11-16456" fmla="*/ 22 h 669"/>
              <a:gd name="connsiteX12-16457" fmla="*/ 211 w 244"/>
              <a:gd name="connsiteY12-16458" fmla="*/ 27 h 669"/>
              <a:gd name="connsiteX13-16459" fmla="*/ 211 w 244"/>
              <a:gd name="connsiteY13-16460" fmla="*/ 27 h 669"/>
              <a:gd name="connsiteX14-16461" fmla="*/ 205 w 244"/>
              <a:gd name="connsiteY14-16462" fmla="*/ 32 h 669"/>
              <a:gd name="connsiteX15-16463" fmla="*/ 205 w 244"/>
              <a:gd name="connsiteY15-16464" fmla="*/ 38 h 669"/>
              <a:gd name="connsiteX16-16465" fmla="*/ 200 w 244"/>
              <a:gd name="connsiteY16-16466" fmla="*/ 48 h 669"/>
              <a:gd name="connsiteX17-16467" fmla="*/ 200 w 244"/>
              <a:gd name="connsiteY17-16468" fmla="*/ 53 h 669"/>
              <a:gd name="connsiteX18-16469" fmla="*/ 200 w 244"/>
              <a:gd name="connsiteY18-16470" fmla="*/ 64 h 669"/>
              <a:gd name="connsiteX19-16471" fmla="*/ 195 w 244"/>
              <a:gd name="connsiteY19-16472" fmla="*/ 74 h 669"/>
              <a:gd name="connsiteX20-16473" fmla="*/ 195 w 244"/>
              <a:gd name="connsiteY20-16474" fmla="*/ 85 h 669"/>
              <a:gd name="connsiteX21-16475" fmla="*/ 195 w 244"/>
              <a:gd name="connsiteY21-16476" fmla="*/ 95 h 669"/>
              <a:gd name="connsiteX22-16477" fmla="*/ 190 w 244"/>
              <a:gd name="connsiteY22-16478" fmla="*/ 111 h 669"/>
              <a:gd name="connsiteX23-16479" fmla="*/ 190 w 244"/>
              <a:gd name="connsiteY23-16480" fmla="*/ 127 h 669"/>
              <a:gd name="connsiteX24-16481" fmla="*/ 190 w 244"/>
              <a:gd name="connsiteY24-16482" fmla="*/ 143 h 669"/>
              <a:gd name="connsiteX25-16483" fmla="*/ 184 w 244"/>
              <a:gd name="connsiteY25-16484" fmla="*/ 158 h 669"/>
              <a:gd name="connsiteX26-16485" fmla="*/ 184 w 244"/>
              <a:gd name="connsiteY26-16486" fmla="*/ 174 h 669"/>
              <a:gd name="connsiteX27-16487" fmla="*/ 184 w 244"/>
              <a:gd name="connsiteY27-16488" fmla="*/ 195 h 669"/>
              <a:gd name="connsiteX28-16489" fmla="*/ 179 w 244"/>
              <a:gd name="connsiteY28-16490" fmla="*/ 237 h 669"/>
              <a:gd name="connsiteX29-16491" fmla="*/ 174 w 244"/>
              <a:gd name="connsiteY29-16492" fmla="*/ 274 h 669"/>
              <a:gd name="connsiteX30-16493" fmla="*/ 174 w 244"/>
              <a:gd name="connsiteY30-16494" fmla="*/ 306 h 669"/>
              <a:gd name="connsiteX31-16495" fmla="*/ 169 w 244"/>
              <a:gd name="connsiteY31-16496" fmla="*/ 337 h 669"/>
              <a:gd name="connsiteX32-16497" fmla="*/ 163 w 244"/>
              <a:gd name="connsiteY32-16498" fmla="*/ 369 h 669"/>
              <a:gd name="connsiteX33-16499" fmla="*/ 163 w 244"/>
              <a:gd name="connsiteY33-16500" fmla="*/ 395 h 669"/>
              <a:gd name="connsiteX34-16501" fmla="*/ 158 w 244"/>
              <a:gd name="connsiteY34-16502" fmla="*/ 416 h 669"/>
              <a:gd name="connsiteX35-16503" fmla="*/ 153 w 244"/>
              <a:gd name="connsiteY35-16504" fmla="*/ 437 h 669"/>
              <a:gd name="connsiteX36-16505" fmla="*/ 147 w 244"/>
              <a:gd name="connsiteY36-16506" fmla="*/ 474 h 669"/>
              <a:gd name="connsiteX37-16507" fmla="*/ 137 w 244"/>
              <a:gd name="connsiteY37-16508" fmla="*/ 511 h 669"/>
              <a:gd name="connsiteX38-16509" fmla="*/ 132 w 244"/>
              <a:gd name="connsiteY38-16510" fmla="*/ 542 h 669"/>
              <a:gd name="connsiteX39-16511" fmla="*/ 121 w 244"/>
              <a:gd name="connsiteY39-16512" fmla="*/ 569 h 669"/>
              <a:gd name="connsiteX40-16513" fmla="*/ 116 w 244"/>
              <a:gd name="connsiteY40-16514" fmla="*/ 595 h 669"/>
              <a:gd name="connsiteX41-16515" fmla="*/ 111 w 244"/>
              <a:gd name="connsiteY41-16516" fmla="*/ 606 h 669"/>
              <a:gd name="connsiteX42-16517" fmla="*/ 105 w 244"/>
              <a:gd name="connsiteY42-16518" fmla="*/ 616 h 669"/>
              <a:gd name="connsiteX43-16519" fmla="*/ 105 w 244"/>
              <a:gd name="connsiteY43-16520" fmla="*/ 627 h 669"/>
              <a:gd name="connsiteX44-16521" fmla="*/ 100 w 244"/>
              <a:gd name="connsiteY44-16522" fmla="*/ 632 h 669"/>
              <a:gd name="connsiteX45-16523" fmla="*/ 95 w 244"/>
              <a:gd name="connsiteY45-16524" fmla="*/ 642 h 669"/>
              <a:gd name="connsiteX46-16525" fmla="*/ 95 w 244"/>
              <a:gd name="connsiteY46-16526" fmla="*/ 648 h 669"/>
              <a:gd name="connsiteX47-16527" fmla="*/ 84 w 244"/>
              <a:gd name="connsiteY47-16528" fmla="*/ 653 h 669"/>
              <a:gd name="connsiteX48-16529" fmla="*/ 79 w 244"/>
              <a:gd name="connsiteY48-16530" fmla="*/ 663 h 669"/>
              <a:gd name="connsiteX49-16531" fmla="*/ 74 w 244"/>
              <a:gd name="connsiteY49-16532" fmla="*/ 663 h 669"/>
              <a:gd name="connsiteX50-16533" fmla="*/ 68 w 244"/>
              <a:gd name="connsiteY50-16534" fmla="*/ 669 h 669"/>
              <a:gd name="connsiteX51-16535" fmla="*/ 63 w 244"/>
              <a:gd name="connsiteY51-16536" fmla="*/ 669 h 669"/>
              <a:gd name="connsiteX52-16537" fmla="*/ 63 w 244"/>
              <a:gd name="connsiteY52-16538" fmla="*/ 663 h 669"/>
              <a:gd name="connsiteX53-16539" fmla="*/ 58 w 244"/>
              <a:gd name="connsiteY53-16540" fmla="*/ 663 h 669"/>
              <a:gd name="connsiteX54-16541" fmla="*/ 58 w 244"/>
              <a:gd name="connsiteY54-16542" fmla="*/ 658 h 669"/>
              <a:gd name="connsiteX55-16543" fmla="*/ 58 w 244"/>
              <a:gd name="connsiteY55-16544" fmla="*/ 653 h 669"/>
              <a:gd name="connsiteX56-16545" fmla="*/ 53 w 244"/>
              <a:gd name="connsiteY56-16546" fmla="*/ 648 h 669"/>
              <a:gd name="connsiteX57-16547" fmla="*/ 53 w 244"/>
              <a:gd name="connsiteY57-16548" fmla="*/ 637 h 669"/>
              <a:gd name="connsiteX58-16549" fmla="*/ 53 w 244"/>
              <a:gd name="connsiteY58-16550" fmla="*/ 627 h 669"/>
              <a:gd name="connsiteX59-16551" fmla="*/ 47 w 244"/>
              <a:gd name="connsiteY59-16552" fmla="*/ 611 h 669"/>
              <a:gd name="connsiteX60-16553" fmla="*/ 42 w 244"/>
              <a:gd name="connsiteY60-16554" fmla="*/ 590 h 669"/>
              <a:gd name="connsiteX61-16555" fmla="*/ 37 w 244"/>
              <a:gd name="connsiteY61-16556" fmla="*/ 574 h 669"/>
              <a:gd name="connsiteX62-16557" fmla="*/ 32 w 244"/>
              <a:gd name="connsiteY62-16558" fmla="*/ 558 h 669"/>
              <a:gd name="connsiteX63-16559" fmla="*/ 26 w 244"/>
              <a:gd name="connsiteY63-16560" fmla="*/ 542 h 669"/>
              <a:gd name="connsiteX64-16561" fmla="*/ 16 w 244"/>
              <a:gd name="connsiteY64-16562" fmla="*/ 532 h 669"/>
              <a:gd name="connsiteX65-16563" fmla="*/ 5 w 244"/>
              <a:gd name="connsiteY65-16564" fmla="*/ 521 h 669"/>
              <a:gd name="connsiteX66-16565" fmla="*/ 0 w 244"/>
              <a:gd name="connsiteY66-16566" fmla="*/ 511 h 669"/>
              <a:gd name="connsiteX67-16567" fmla="*/ 11 w 244"/>
              <a:gd name="connsiteY67-16568" fmla="*/ 516 h 669"/>
              <a:gd name="connsiteX68-16569" fmla="*/ 26 w 244"/>
              <a:gd name="connsiteY68-16570" fmla="*/ 516 h 669"/>
              <a:gd name="connsiteX69-16571" fmla="*/ 37 w 244"/>
              <a:gd name="connsiteY69-16572" fmla="*/ 516 h 669"/>
              <a:gd name="connsiteX70-16573" fmla="*/ 47 w 244"/>
              <a:gd name="connsiteY70-16574" fmla="*/ 516 h 669"/>
              <a:gd name="connsiteX71-16575" fmla="*/ 58 w 244"/>
              <a:gd name="connsiteY71-16576" fmla="*/ 511 h 669"/>
              <a:gd name="connsiteX72-16577" fmla="*/ 63 w 244"/>
              <a:gd name="connsiteY72-16578" fmla="*/ 511 h 669"/>
              <a:gd name="connsiteX73-16579" fmla="*/ 68 w 244"/>
              <a:gd name="connsiteY73-16580" fmla="*/ 506 h 669"/>
              <a:gd name="connsiteX74-16581" fmla="*/ 68 w 244"/>
              <a:gd name="connsiteY74-16582" fmla="*/ 506 h 669"/>
              <a:gd name="connsiteX75-16583" fmla="*/ 74 w 244"/>
              <a:gd name="connsiteY75-16584" fmla="*/ 500 h 669"/>
              <a:gd name="connsiteX76-16585" fmla="*/ 74 w 244"/>
              <a:gd name="connsiteY76-16586" fmla="*/ 490 h 669"/>
              <a:gd name="connsiteX77-16587" fmla="*/ 79 w 244"/>
              <a:gd name="connsiteY77-16588" fmla="*/ 479 h 669"/>
              <a:gd name="connsiteX78-16589" fmla="*/ 79 w 244"/>
              <a:gd name="connsiteY78-16590" fmla="*/ 464 h 669"/>
              <a:gd name="connsiteX79-16591" fmla="*/ 84 w 244"/>
              <a:gd name="connsiteY79-16592" fmla="*/ 443 h 669"/>
              <a:gd name="connsiteX80-16593" fmla="*/ 90 w 244"/>
              <a:gd name="connsiteY80-16594" fmla="*/ 422 h 669"/>
              <a:gd name="connsiteX81-16595" fmla="*/ 90 w 244"/>
              <a:gd name="connsiteY81-16596" fmla="*/ 395 h 669"/>
              <a:gd name="connsiteX82-16597" fmla="*/ 95 w 244"/>
              <a:gd name="connsiteY82-16598" fmla="*/ 364 h 669"/>
              <a:gd name="connsiteX83-16599" fmla="*/ 105 w 244"/>
              <a:gd name="connsiteY83-16600" fmla="*/ 301 h 669"/>
              <a:gd name="connsiteX84-16601" fmla="*/ 111 w 244"/>
              <a:gd name="connsiteY84-16602" fmla="*/ 243 h 669"/>
              <a:gd name="connsiteX85-16603" fmla="*/ 116 w 244"/>
              <a:gd name="connsiteY85-16604" fmla="*/ 180 h 669"/>
              <a:gd name="connsiteX86-16605" fmla="*/ 116 w 244"/>
              <a:gd name="connsiteY86-16606" fmla="*/ 127 h 669"/>
              <a:gd name="connsiteX87-16607" fmla="*/ 116 w 244"/>
              <a:gd name="connsiteY87-16608" fmla="*/ 127 h 669"/>
              <a:gd name="connsiteX0-16609" fmla="*/ 116 w 244"/>
              <a:gd name="connsiteY0-16610" fmla="*/ 126 h 668"/>
              <a:gd name="connsiteX1-16611" fmla="*/ 116 w 244"/>
              <a:gd name="connsiteY1-16612" fmla="*/ 100 h 668"/>
              <a:gd name="connsiteX2-16613" fmla="*/ 116 w 244"/>
              <a:gd name="connsiteY2-16614" fmla="*/ 73 h 668"/>
              <a:gd name="connsiteX3-16615" fmla="*/ 116 w 244"/>
              <a:gd name="connsiteY3-16616" fmla="*/ 52 h 668"/>
              <a:gd name="connsiteX4-16617" fmla="*/ 116 w 244"/>
              <a:gd name="connsiteY4-16618" fmla="*/ 37 h 668"/>
              <a:gd name="connsiteX5-16619" fmla="*/ 116 w 244"/>
              <a:gd name="connsiteY5-16620" fmla="*/ 21 h 668"/>
              <a:gd name="connsiteX6-16621" fmla="*/ 116 w 244"/>
              <a:gd name="connsiteY6-16622" fmla="*/ 10 h 668"/>
              <a:gd name="connsiteX7-16623" fmla="*/ 226 w 244"/>
              <a:gd name="connsiteY7-16624" fmla="*/ 0 h 668"/>
              <a:gd name="connsiteX8-16625" fmla="*/ 226 w 244"/>
              <a:gd name="connsiteY8-16626" fmla="*/ 10 h 668"/>
              <a:gd name="connsiteX9-16627" fmla="*/ 221 w 244"/>
              <a:gd name="connsiteY9-16628" fmla="*/ 15 h 668"/>
              <a:gd name="connsiteX10-16629" fmla="*/ 211 w 244"/>
              <a:gd name="connsiteY10-16630" fmla="*/ 21 h 668"/>
              <a:gd name="connsiteX11-16631" fmla="*/ 211 w 244"/>
              <a:gd name="connsiteY11-16632" fmla="*/ 26 h 668"/>
              <a:gd name="connsiteX12-16633" fmla="*/ 211 w 244"/>
              <a:gd name="connsiteY12-16634" fmla="*/ 26 h 668"/>
              <a:gd name="connsiteX13-16635" fmla="*/ 205 w 244"/>
              <a:gd name="connsiteY13-16636" fmla="*/ 31 h 668"/>
              <a:gd name="connsiteX14-16637" fmla="*/ 205 w 244"/>
              <a:gd name="connsiteY14-16638" fmla="*/ 37 h 668"/>
              <a:gd name="connsiteX15-16639" fmla="*/ 200 w 244"/>
              <a:gd name="connsiteY15-16640" fmla="*/ 47 h 668"/>
              <a:gd name="connsiteX16-16641" fmla="*/ 200 w 244"/>
              <a:gd name="connsiteY16-16642" fmla="*/ 52 h 668"/>
              <a:gd name="connsiteX17-16643" fmla="*/ 200 w 244"/>
              <a:gd name="connsiteY17-16644" fmla="*/ 63 h 668"/>
              <a:gd name="connsiteX18-16645" fmla="*/ 195 w 244"/>
              <a:gd name="connsiteY18-16646" fmla="*/ 73 h 668"/>
              <a:gd name="connsiteX19-16647" fmla="*/ 195 w 244"/>
              <a:gd name="connsiteY19-16648" fmla="*/ 84 h 668"/>
              <a:gd name="connsiteX20-16649" fmla="*/ 195 w 244"/>
              <a:gd name="connsiteY20-16650" fmla="*/ 94 h 668"/>
              <a:gd name="connsiteX21-16651" fmla="*/ 190 w 244"/>
              <a:gd name="connsiteY21-16652" fmla="*/ 110 h 668"/>
              <a:gd name="connsiteX22-16653" fmla="*/ 190 w 244"/>
              <a:gd name="connsiteY22-16654" fmla="*/ 126 h 668"/>
              <a:gd name="connsiteX23-16655" fmla="*/ 190 w 244"/>
              <a:gd name="connsiteY23-16656" fmla="*/ 142 h 668"/>
              <a:gd name="connsiteX24-16657" fmla="*/ 184 w 244"/>
              <a:gd name="connsiteY24-16658" fmla="*/ 157 h 668"/>
              <a:gd name="connsiteX25-16659" fmla="*/ 184 w 244"/>
              <a:gd name="connsiteY25-16660" fmla="*/ 173 h 668"/>
              <a:gd name="connsiteX26-16661" fmla="*/ 184 w 244"/>
              <a:gd name="connsiteY26-16662" fmla="*/ 194 h 668"/>
              <a:gd name="connsiteX27-16663" fmla="*/ 179 w 244"/>
              <a:gd name="connsiteY27-16664" fmla="*/ 236 h 668"/>
              <a:gd name="connsiteX28-16665" fmla="*/ 174 w 244"/>
              <a:gd name="connsiteY28-16666" fmla="*/ 273 h 668"/>
              <a:gd name="connsiteX29-16667" fmla="*/ 174 w 244"/>
              <a:gd name="connsiteY29-16668" fmla="*/ 305 h 668"/>
              <a:gd name="connsiteX30-16669" fmla="*/ 169 w 244"/>
              <a:gd name="connsiteY30-16670" fmla="*/ 336 h 668"/>
              <a:gd name="connsiteX31-16671" fmla="*/ 163 w 244"/>
              <a:gd name="connsiteY31-16672" fmla="*/ 368 h 668"/>
              <a:gd name="connsiteX32-16673" fmla="*/ 163 w 244"/>
              <a:gd name="connsiteY32-16674" fmla="*/ 394 h 668"/>
              <a:gd name="connsiteX33-16675" fmla="*/ 158 w 244"/>
              <a:gd name="connsiteY33-16676" fmla="*/ 415 h 668"/>
              <a:gd name="connsiteX34-16677" fmla="*/ 153 w 244"/>
              <a:gd name="connsiteY34-16678" fmla="*/ 436 h 668"/>
              <a:gd name="connsiteX35-16679" fmla="*/ 147 w 244"/>
              <a:gd name="connsiteY35-16680" fmla="*/ 473 h 668"/>
              <a:gd name="connsiteX36-16681" fmla="*/ 137 w 244"/>
              <a:gd name="connsiteY36-16682" fmla="*/ 510 h 668"/>
              <a:gd name="connsiteX37-16683" fmla="*/ 132 w 244"/>
              <a:gd name="connsiteY37-16684" fmla="*/ 541 h 668"/>
              <a:gd name="connsiteX38-16685" fmla="*/ 121 w 244"/>
              <a:gd name="connsiteY38-16686" fmla="*/ 568 h 668"/>
              <a:gd name="connsiteX39-16687" fmla="*/ 116 w 244"/>
              <a:gd name="connsiteY39-16688" fmla="*/ 594 h 668"/>
              <a:gd name="connsiteX40-16689" fmla="*/ 111 w 244"/>
              <a:gd name="connsiteY40-16690" fmla="*/ 605 h 668"/>
              <a:gd name="connsiteX41-16691" fmla="*/ 105 w 244"/>
              <a:gd name="connsiteY41-16692" fmla="*/ 615 h 668"/>
              <a:gd name="connsiteX42-16693" fmla="*/ 105 w 244"/>
              <a:gd name="connsiteY42-16694" fmla="*/ 626 h 668"/>
              <a:gd name="connsiteX43-16695" fmla="*/ 100 w 244"/>
              <a:gd name="connsiteY43-16696" fmla="*/ 631 h 668"/>
              <a:gd name="connsiteX44-16697" fmla="*/ 95 w 244"/>
              <a:gd name="connsiteY44-16698" fmla="*/ 641 h 668"/>
              <a:gd name="connsiteX45-16699" fmla="*/ 95 w 244"/>
              <a:gd name="connsiteY45-16700" fmla="*/ 647 h 668"/>
              <a:gd name="connsiteX46-16701" fmla="*/ 84 w 244"/>
              <a:gd name="connsiteY46-16702" fmla="*/ 652 h 668"/>
              <a:gd name="connsiteX47-16703" fmla="*/ 79 w 244"/>
              <a:gd name="connsiteY47-16704" fmla="*/ 662 h 668"/>
              <a:gd name="connsiteX48-16705" fmla="*/ 74 w 244"/>
              <a:gd name="connsiteY48-16706" fmla="*/ 662 h 668"/>
              <a:gd name="connsiteX49-16707" fmla="*/ 68 w 244"/>
              <a:gd name="connsiteY49-16708" fmla="*/ 668 h 668"/>
              <a:gd name="connsiteX50-16709" fmla="*/ 63 w 244"/>
              <a:gd name="connsiteY50-16710" fmla="*/ 668 h 668"/>
              <a:gd name="connsiteX51-16711" fmla="*/ 63 w 244"/>
              <a:gd name="connsiteY51-16712" fmla="*/ 662 h 668"/>
              <a:gd name="connsiteX52-16713" fmla="*/ 58 w 244"/>
              <a:gd name="connsiteY52-16714" fmla="*/ 662 h 668"/>
              <a:gd name="connsiteX53-16715" fmla="*/ 58 w 244"/>
              <a:gd name="connsiteY53-16716" fmla="*/ 657 h 668"/>
              <a:gd name="connsiteX54-16717" fmla="*/ 58 w 244"/>
              <a:gd name="connsiteY54-16718" fmla="*/ 652 h 668"/>
              <a:gd name="connsiteX55-16719" fmla="*/ 53 w 244"/>
              <a:gd name="connsiteY55-16720" fmla="*/ 647 h 668"/>
              <a:gd name="connsiteX56-16721" fmla="*/ 53 w 244"/>
              <a:gd name="connsiteY56-16722" fmla="*/ 636 h 668"/>
              <a:gd name="connsiteX57-16723" fmla="*/ 53 w 244"/>
              <a:gd name="connsiteY57-16724" fmla="*/ 626 h 668"/>
              <a:gd name="connsiteX58-16725" fmla="*/ 47 w 244"/>
              <a:gd name="connsiteY58-16726" fmla="*/ 610 h 668"/>
              <a:gd name="connsiteX59-16727" fmla="*/ 42 w 244"/>
              <a:gd name="connsiteY59-16728" fmla="*/ 589 h 668"/>
              <a:gd name="connsiteX60-16729" fmla="*/ 37 w 244"/>
              <a:gd name="connsiteY60-16730" fmla="*/ 573 h 668"/>
              <a:gd name="connsiteX61-16731" fmla="*/ 32 w 244"/>
              <a:gd name="connsiteY61-16732" fmla="*/ 557 h 668"/>
              <a:gd name="connsiteX62-16733" fmla="*/ 26 w 244"/>
              <a:gd name="connsiteY62-16734" fmla="*/ 541 h 668"/>
              <a:gd name="connsiteX63-16735" fmla="*/ 16 w 244"/>
              <a:gd name="connsiteY63-16736" fmla="*/ 531 h 668"/>
              <a:gd name="connsiteX64-16737" fmla="*/ 5 w 244"/>
              <a:gd name="connsiteY64-16738" fmla="*/ 520 h 668"/>
              <a:gd name="connsiteX65-16739" fmla="*/ 0 w 244"/>
              <a:gd name="connsiteY65-16740" fmla="*/ 510 h 668"/>
              <a:gd name="connsiteX66-16741" fmla="*/ 11 w 244"/>
              <a:gd name="connsiteY66-16742" fmla="*/ 515 h 668"/>
              <a:gd name="connsiteX67-16743" fmla="*/ 26 w 244"/>
              <a:gd name="connsiteY67-16744" fmla="*/ 515 h 668"/>
              <a:gd name="connsiteX68-16745" fmla="*/ 37 w 244"/>
              <a:gd name="connsiteY68-16746" fmla="*/ 515 h 668"/>
              <a:gd name="connsiteX69-16747" fmla="*/ 47 w 244"/>
              <a:gd name="connsiteY69-16748" fmla="*/ 515 h 668"/>
              <a:gd name="connsiteX70-16749" fmla="*/ 58 w 244"/>
              <a:gd name="connsiteY70-16750" fmla="*/ 510 h 668"/>
              <a:gd name="connsiteX71-16751" fmla="*/ 63 w 244"/>
              <a:gd name="connsiteY71-16752" fmla="*/ 510 h 668"/>
              <a:gd name="connsiteX72-16753" fmla="*/ 68 w 244"/>
              <a:gd name="connsiteY72-16754" fmla="*/ 505 h 668"/>
              <a:gd name="connsiteX73-16755" fmla="*/ 68 w 244"/>
              <a:gd name="connsiteY73-16756" fmla="*/ 505 h 668"/>
              <a:gd name="connsiteX74-16757" fmla="*/ 74 w 244"/>
              <a:gd name="connsiteY74-16758" fmla="*/ 499 h 668"/>
              <a:gd name="connsiteX75-16759" fmla="*/ 74 w 244"/>
              <a:gd name="connsiteY75-16760" fmla="*/ 489 h 668"/>
              <a:gd name="connsiteX76-16761" fmla="*/ 79 w 244"/>
              <a:gd name="connsiteY76-16762" fmla="*/ 478 h 668"/>
              <a:gd name="connsiteX77-16763" fmla="*/ 79 w 244"/>
              <a:gd name="connsiteY77-16764" fmla="*/ 463 h 668"/>
              <a:gd name="connsiteX78-16765" fmla="*/ 84 w 244"/>
              <a:gd name="connsiteY78-16766" fmla="*/ 442 h 668"/>
              <a:gd name="connsiteX79-16767" fmla="*/ 90 w 244"/>
              <a:gd name="connsiteY79-16768" fmla="*/ 421 h 668"/>
              <a:gd name="connsiteX80-16769" fmla="*/ 90 w 244"/>
              <a:gd name="connsiteY80-16770" fmla="*/ 394 h 668"/>
              <a:gd name="connsiteX81-16771" fmla="*/ 95 w 244"/>
              <a:gd name="connsiteY81-16772" fmla="*/ 363 h 668"/>
              <a:gd name="connsiteX82-16773" fmla="*/ 105 w 244"/>
              <a:gd name="connsiteY82-16774" fmla="*/ 300 h 668"/>
              <a:gd name="connsiteX83-16775" fmla="*/ 111 w 244"/>
              <a:gd name="connsiteY83-16776" fmla="*/ 242 h 668"/>
              <a:gd name="connsiteX84-16777" fmla="*/ 116 w 244"/>
              <a:gd name="connsiteY84-16778" fmla="*/ 179 h 668"/>
              <a:gd name="connsiteX85-16779" fmla="*/ 116 w 244"/>
              <a:gd name="connsiteY85-16780" fmla="*/ 126 h 668"/>
              <a:gd name="connsiteX86-16781" fmla="*/ 116 w 244"/>
              <a:gd name="connsiteY86-16782" fmla="*/ 126 h 668"/>
              <a:gd name="connsiteX0-16783" fmla="*/ 116 w 244"/>
              <a:gd name="connsiteY0-16784" fmla="*/ 126 h 668"/>
              <a:gd name="connsiteX1-16785" fmla="*/ 116 w 244"/>
              <a:gd name="connsiteY1-16786" fmla="*/ 100 h 668"/>
              <a:gd name="connsiteX2-16787" fmla="*/ 116 w 244"/>
              <a:gd name="connsiteY2-16788" fmla="*/ 73 h 668"/>
              <a:gd name="connsiteX3-16789" fmla="*/ 116 w 244"/>
              <a:gd name="connsiteY3-16790" fmla="*/ 52 h 668"/>
              <a:gd name="connsiteX4-16791" fmla="*/ 116 w 244"/>
              <a:gd name="connsiteY4-16792" fmla="*/ 37 h 668"/>
              <a:gd name="connsiteX5-16793" fmla="*/ 116 w 244"/>
              <a:gd name="connsiteY5-16794" fmla="*/ 21 h 668"/>
              <a:gd name="connsiteX6-16795" fmla="*/ 116 w 244"/>
              <a:gd name="connsiteY6-16796" fmla="*/ 10 h 668"/>
              <a:gd name="connsiteX7-16797" fmla="*/ 226 w 244"/>
              <a:gd name="connsiteY7-16798" fmla="*/ 0 h 668"/>
              <a:gd name="connsiteX8-16799" fmla="*/ 226 w 244"/>
              <a:gd name="connsiteY8-16800" fmla="*/ 10 h 668"/>
              <a:gd name="connsiteX9-16801" fmla="*/ 211 w 244"/>
              <a:gd name="connsiteY9-16802" fmla="*/ 21 h 668"/>
              <a:gd name="connsiteX10-16803" fmla="*/ 211 w 244"/>
              <a:gd name="connsiteY10-16804" fmla="*/ 26 h 668"/>
              <a:gd name="connsiteX11-16805" fmla="*/ 211 w 244"/>
              <a:gd name="connsiteY11-16806" fmla="*/ 26 h 668"/>
              <a:gd name="connsiteX12-16807" fmla="*/ 205 w 244"/>
              <a:gd name="connsiteY12-16808" fmla="*/ 31 h 668"/>
              <a:gd name="connsiteX13-16809" fmla="*/ 205 w 244"/>
              <a:gd name="connsiteY13-16810" fmla="*/ 37 h 668"/>
              <a:gd name="connsiteX14-16811" fmla="*/ 200 w 244"/>
              <a:gd name="connsiteY14-16812" fmla="*/ 47 h 668"/>
              <a:gd name="connsiteX15-16813" fmla="*/ 200 w 244"/>
              <a:gd name="connsiteY15-16814" fmla="*/ 52 h 668"/>
              <a:gd name="connsiteX16-16815" fmla="*/ 200 w 244"/>
              <a:gd name="connsiteY16-16816" fmla="*/ 63 h 668"/>
              <a:gd name="connsiteX17-16817" fmla="*/ 195 w 244"/>
              <a:gd name="connsiteY17-16818" fmla="*/ 73 h 668"/>
              <a:gd name="connsiteX18-16819" fmla="*/ 195 w 244"/>
              <a:gd name="connsiteY18-16820" fmla="*/ 84 h 668"/>
              <a:gd name="connsiteX19-16821" fmla="*/ 195 w 244"/>
              <a:gd name="connsiteY19-16822" fmla="*/ 94 h 668"/>
              <a:gd name="connsiteX20-16823" fmla="*/ 190 w 244"/>
              <a:gd name="connsiteY20-16824" fmla="*/ 110 h 668"/>
              <a:gd name="connsiteX21-16825" fmla="*/ 190 w 244"/>
              <a:gd name="connsiteY21-16826" fmla="*/ 126 h 668"/>
              <a:gd name="connsiteX22-16827" fmla="*/ 190 w 244"/>
              <a:gd name="connsiteY22-16828" fmla="*/ 142 h 668"/>
              <a:gd name="connsiteX23-16829" fmla="*/ 184 w 244"/>
              <a:gd name="connsiteY23-16830" fmla="*/ 157 h 668"/>
              <a:gd name="connsiteX24-16831" fmla="*/ 184 w 244"/>
              <a:gd name="connsiteY24-16832" fmla="*/ 173 h 668"/>
              <a:gd name="connsiteX25-16833" fmla="*/ 184 w 244"/>
              <a:gd name="connsiteY25-16834" fmla="*/ 194 h 668"/>
              <a:gd name="connsiteX26-16835" fmla="*/ 179 w 244"/>
              <a:gd name="connsiteY26-16836" fmla="*/ 236 h 668"/>
              <a:gd name="connsiteX27-16837" fmla="*/ 174 w 244"/>
              <a:gd name="connsiteY27-16838" fmla="*/ 273 h 668"/>
              <a:gd name="connsiteX28-16839" fmla="*/ 174 w 244"/>
              <a:gd name="connsiteY28-16840" fmla="*/ 305 h 668"/>
              <a:gd name="connsiteX29-16841" fmla="*/ 169 w 244"/>
              <a:gd name="connsiteY29-16842" fmla="*/ 336 h 668"/>
              <a:gd name="connsiteX30-16843" fmla="*/ 163 w 244"/>
              <a:gd name="connsiteY30-16844" fmla="*/ 368 h 668"/>
              <a:gd name="connsiteX31-16845" fmla="*/ 163 w 244"/>
              <a:gd name="connsiteY31-16846" fmla="*/ 394 h 668"/>
              <a:gd name="connsiteX32-16847" fmla="*/ 158 w 244"/>
              <a:gd name="connsiteY32-16848" fmla="*/ 415 h 668"/>
              <a:gd name="connsiteX33-16849" fmla="*/ 153 w 244"/>
              <a:gd name="connsiteY33-16850" fmla="*/ 436 h 668"/>
              <a:gd name="connsiteX34-16851" fmla="*/ 147 w 244"/>
              <a:gd name="connsiteY34-16852" fmla="*/ 473 h 668"/>
              <a:gd name="connsiteX35-16853" fmla="*/ 137 w 244"/>
              <a:gd name="connsiteY35-16854" fmla="*/ 510 h 668"/>
              <a:gd name="connsiteX36-16855" fmla="*/ 132 w 244"/>
              <a:gd name="connsiteY36-16856" fmla="*/ 541 h 668"/>
              <a:gd name="connsiteX37-16857" fmla="*/ 121 w 244"/>
              <a:gd name="connsiteY37-16858" fmla="*/ 568 h 668"/>
              <a:gd name="connsiteX38-16859" fmla="*/ 116 w 244"/>
              <a:gd name="connsiteY38-16860" fmla="*/ 594 h 668"/>
              <a:gd name="connsiteX39-16861" fmla="*/ 111 w 244"/>
              <a:gd name="connsiteY39-16862" fmla="*/ 605 h 668"/>
              <a:gd name="connsiteX40-16863" fmla="*/ 105 w 244"/>
              <a:gd name="connsiteY40-16864" fmla="*/ 615 h 668"/>
              <a:gd name="connsiteX41-16865" fmla="*/ 105 w 244"/>
              <a:gd name="connsiteY41-16866" fmla="*/ 626 h 668"/>
              <a:gd name="connsiteX42-16867" fmla="*/ 100 w 244"/>
              <a:gd name="connsiteY42-16868" fmla="*/ 631 h 668"/>
              <a:gd name="connsiteX43-16869" fmla="*/ 95 w 244"/>
              <a:gd name="connsiteY43-16870" fmla="*/ 641 h 668"/>
              <a:gd name="connsiteX44-16871" fmla="*/ 95 w 244"/>
              <a:gd name="connsiteY44-16872" fmla="*/ 647 h 668"/>
              <a:gd name="connsiteX45-16873" fmla="*/ 84 w 244"/>
              <a:gd name="connsiteY45-16874" fmla="*/ 652 h 668"/>
              <a:gd name="connsiteX46-16875" fmla="*/ 79 w 244"/>
              <a:gd name="connsiteY46-16876" fmla="*/ 662 h 668"/>
              <a:gd name="connsiteX47-16877" fmla="*/ 74 w 244"/>
              <a:gd name="connsiteY47-16878" fmla="*/ 662 h 668"/>
              <a:gd name="connsiteX48-16879" fmla="*/ 68 w 244"/>
              <a:gd name="connsiteY48-16880" fmla="*/ 668 h 668"/>
              <a:gd name="connsiteX49-16881" fmla="*/ 63 w 244"/>
              <a:gd name="connsiteY49-16882" fmla="*/ 668 h 668"/>
              <a:gd name="connsiteX50-16883" fmla="*/ 63 w 244"/>
              <a:gd name="connsiteY50-16884" fmla="*/ 662 h 668"/>
              <a:gd name="connsiteX51-16885" fmla="*/ 58 w 244"/>
              <a:gd name="connsiteY51-16886" fmla="*/ 662 h 668"/>
              <a:gd name="connsiteX52-16887" fmla="*/ 58 w 244"/>
              <a:gd name="connsiteY52-16888" fmla="*/ 657 h 668"/>
              <a:gd name="connsiteX53-16889" fmla="*/ 58 w 244"/>
              <a:gd name="connsiteY53-16890" fmla="*/ 652 h 668"/>
              <a:gd name="connsiteX54-16891" fmla="*/ 53 w 244"/>
              <a:gd name="connsiteY54-16892" fmla="*/ 647 h 668"/>
              <a:gd name="connsiteX55-16893" fmla="*/ 53 w 244"/>
              <a:gd name="connsiteY55-16894" fmla="*/ 636 h 668"/>
              <a:gd name="connsiteX56-16895" fmla="*/ 53 w 244"/>
              <a:gd name="connsiteY56-16896" fmla="*/ 626 h 668"/>
              <a:gd name="connsiteX57-16897" fmla="*/ 47 w 244"/>
              <a:gd name="connsiteY57-16898" fmla="*/ 610 h 668"/>
              <a:gd name="connsiteX58-16899" fmla="*/ 42 w 244"/>
              <a:gd name="connsiteY58-16900" fmla="*/ 589 h 668"/>
              <a:gd name="connsiteX59-16901" fmla="*/ 37 w 244"/>
              <a:gd name="connsiteY59-16902" fmla="*/ 573 h 668"/>
              <a:gd name="connsiteX60-16903" fmla="*/ 32 w 244"/>
              <a:gd name="connsiteY60-16904" fmla="*/ 557 h 668"/>
              <a:gd name="connsiteX61-16905" fmla="*/ 26 w 244"/>
              <a:gd name="connsiteY61-16906" fmla="*/ 541 h 668"/>
              <a:gd name="connsiteX62-16907" fmla="*/ 16 w 244"/>
              <a:gd name="connsiteY62-16908" fmla="*/ 531 h 668"/>
              <a:gd name="connsiteX63-16909" fmla="*/ 5 w 244"/>
              <a:gd name="connsiteY63-16910" fmla="*/ 520 h 668"/>
              <a:gd name="connsiteX64-16911" fmla="*/ 0 w 244"/>
              <a:gd name="connsiteY64-16912" fmla="*/ 510 h 668"/>
              <a:gd name="connsiteX65-16913" fmla="*/ 11 w 244"/>
              <a:gd name="connsiteY65-16914" fmla="*/ 515 h 668"/>
              <a:gd name="connsiteX66-16915" fmla="*/ 26 w 244"/>
              <a:gd name="connsiteY66-16916" fmla="*/ 515 h 668"/>
              <a:gd name="connsiteX67-16917" fmla="*/ 37 w 244"/>
              <a:gd name="connsiteY67-16918" fmla="*/ 515 h 668"/>
              <a:gd name="connsiteX68-16919" fmla="*/ 47 w 244"/>
              <a:gd name="connsiteY68-16920" fmla="*/ 515 h 668"/>
              <a:gd name="connsiteX69-16921" fmla="*/ 58 w 244"/>
              <a:gd name="connsiteY69-16922" fmla="*/ 510 h 668"/>
              <a:gd name="connsiteX70-16923" fmla="*/ 63 w 244"/>
              <a:gd name="connsiteY70-16924" fmla="*/ 510 h 668"/>
              <a:gd name="connsiteX71-16925" fmla="*/ 68 w 244"/>
              <a:gd name="connsiteY71-16926" fmla="*/ 505 h 668"/>
              <a:gd name="connsiteX72-16927" fmla="*/ 68 w 244"/>
              <a:gd name="connsiteY72-16928" fmla="*/ 505 h 668"/>
              <a:gd name="connsiteX73-16929" fmla="*/ 74 w 244"/>
              <a:gd name="connsiteY73-16930" fmla="*/ 499 h 668"/>
              <a:gd name="connsiteX74-16931" fmla="*/ 74 w 244"/>
              <a:gd name="connsiteY74-16932" fmla="*/ 489 h 668"/>
              <a:gd name="connsiteX75-16933" fmla="*/ 79 w 244"/>
              <a:gd name="connsiteY75-16934" fmla="*/ 478 h 668"/>
              <a:gd name="connsiteX76-16935" fmla="*/ 79 w 244"/>
              <a:gd name="connsiteY76-16936" fmla="*/ 463 h 668"/>
              <a:gd name="connsiteX77-16937" fmla="*/ 84 w 244"/>
              <a:gd name="connsiteY77-16938" fmla="*/ 442 h 668"/>
              <a:gd name="connsiteX78-16939" fmla="*/ 90 w 244"/>
              <a:gd name="connsiteY78-16940" fmla="*/ 421 h 668"/>
              <a:gd name="connsiteX79-16941" fmla="*/ 90 w 244"/>
              <a:gd name="connsiteY79-16942" fmla="*/ 394 h 668"/>
              <a:gd name="connsiteX80-16943" fmla="*/ 95 w 244"/>
              <a:gd name="connsiteY80-16944" fmla="*/ 363 h 668"/>
              <a:gd name="connsiteX81-16945" fmla="*/ 105 w 244"/>
              <a:gd name="connsiteY81-16946" fmla="*/ 300 h 668"/>
              <a:gd name="connsiteX82-16947" fmla="*/ 111 w 244"/>
              <a:gd name="connsiteY82-16948" fmla="*/ 242 h 668"/>
              <a:gd name="connsiteX83-16949" fmla="*/ 116 w 244"/>
              <a:gd name="connsiteY83-16950" fmla="*/ 179 h 668"/>
              <a:gd name="connsiteX84-16951" fmla="*/ 116 w 244"/>
              <a:gd name="connsiteY84-16952" fmla="*/ 126 h 668"/>
              <a:gd name="connsiteX85-16953" fmla="*/ 116 w 244"/>
              <a:gd name="connsiteY85-16954" fmla="*/ 126 h 668"/>
              <a:gd name="connsiteX0-16955" fmla="*/ 116 w 244"/>
              <a:gd name="connsiteY0-16956" fmla="*/ 126 h 668"/>
              <a:gd name="connsiteX1-16957" fmla="*/ 116 w 244"/>
              <a:gd name="connsiteY1-16958" fmla="*/ 100 h 668"/>
              <a:gd name="connsiteX2-16959" fmla="*/ 116 w 244"/>
              <a:gd name="connsiteY2-16960" fmla="*/ 73 h 668"/>
              <a:gd name="connsiteX3-16961" fmla="*/ 116 w 244"/>
              <a:gd name="connsiteY3-16962" fmla="*/ 52 h 668"/>
              <a:gd name="connsiteX4-16963" fmla="*/ 116 w 244"/>
              <a:gd name="connsiteY4-16964" fmla="*/ 37 h 668"/>
              <a:gd name="connsiteX5-16965" fmla="*/ 116 w 244"/>
              <a:gd name="connsiteY5-16966" fmla="*/ 21 h 668"/>
              <a:gd name="connsiteX6-16967" fmla="*/ 116 w 244"/>
              <a:gd name="connsiteY6-16968" fmla="*/ 10 h 668"/>
              <a:gd name="connsiteX7-16969" fmla="*/ 226 w 244"/>
              <a:gd name="connsiteY7-16970" fmla="*/ 0 h 668"/>
              <a:gd name="connsiteX8-16971" fmla="*/ 226 w 244"/>
              <a:gd name="connsiteY8-16972" fmla="*/ 10 h 668"/>
              <a:gd name="connsiteX9-16973" fmla="*/ 224 w 244"/>
              <a:gd name="connsiteY9-16974" fmla="*/ 14 h 668"/>
              <a:gd name="connsiteX10-16975" fmla="*/ 211 w 244"/>
              <a:gd name="connsiteY10-16976" fmla="*/ 21 h 668"/>
              <a:gd name="connsiteX11-16977" fmla="*/ 211 w 244"/>
              <a:gd name="connsiteY11-16978" fmla="*/ 26 h 668"/>
              <a:gd name="connsiteX12-16979" fmla="*/ 211 w 244"/>
              <a:gd name="connsiteY12-16980" fmla="*/ 26 h 668"/>
              <a:gd name="connsiteX13-16981" fmla="*/ 205 w 244"/>
              <a:gd name="connsiteY13-16982" fmla="*/ 31 h 668"/>
              <a:gd name="connsiteX14-16983" fmla="*/ 205 w 244"/>
              <a:gd name="connsiteY14-16984" fmla="*/ 37 h 668"/>
              <a:gd name="connsiteX15-16985" fmla="*/ 200 w 244"/>
              <a:gd name="connsiteY15-16986" fmla="*/ 47 h 668"/>
              <a:gd name="connsiteX16-16987" fmla="*/ 200 w 244"/>
              <a:gd name="connsiteY16-16988" fmla="*/ 52 h 668"/>
              <a:gd name="connsiteX17-16989" fmla="*/ 200 w 244"/>
              <a:gd name="connsiteY17-16990" fmla="*/ 63 h 668"/>
              <a:gd name="connsiteX18-16991" fmla="*/ 195 w 244"/>
              <a:gd name="connsiteY18-16992" fmla="*/ 73 h 668"/>
              <a:gd name="connsiteX19-16993" fmla="*/ 195 w 244"/>
              <a:gd name="connsiteY19-16994" fmla="*/ 84 h 668"/>
              <a:gd name="connsiteX20-16995" fmla="*/ 195 w 244"/>
              <a:gd name="connsiteY20-16996" fmla="*/ 94 h 668"/>
              <a:gd name="connsiteX21-16997" fmla="*/ 190 w 244"/>
              <a:gd name="connsiteY21-16998" fmla="*/ 110 h 668"/>
              <a:gd name="connsiteX22-16999" fmla="*/ 190 w 244"/>
              <a:gd name="connsiteY22-17000" fmla="*/ 126 h 668"/>
              <a:gd name="connsiteX23-17001" fmla="*/ 190 w 244"/>
              <a:gd name="connsiteY23-17002" fmla="*/ 142 h 668"/>
              <a:gd name="connsiteX24-17003" fmla="*/ 184 w 244"/>
              <a:gd name="connsiteY24-17004" fmla="*/ 157 h 668"/>
              <a:gd name="connsiteX25-17005" fmla="*/ 184 w 244"/>
              <a:gd name="connsiteY25-17006" fmla="*/ 173 h 668"/>
              <a:gd name="connsiteX26-17007" fmla="*/ 184 w 244"/>
              <a:gd name="connsiteY26-17008" fmla="*/ 194 h 668"/>
              <a:gd name="connsiteX27-17009" fmla="*/ 179 w 244"/>
              <a:gd name="connsiteY27-17010" fmla="*/ 236 h 668"/>
              <a:gd name="connsiteX28-17011" fmla="*/ 174 w 244"/>
              <a:gd name="connsiteY28-17012" fmla="*/ 273 h 668"/>
              <a:gd name="connsiteX29-17013" fmla="*/ 174 w 244"/>
              <a:gd name="connsiteY29-17014" fmla="*/ 305 h 668"/>
              <a:gd name="connsiteX30-17015" fmla="*/ 169 w 244"/>
              <a:gd name="connsiteY30-17016" fmla="*/ 336 h 668"/>
              <a:gd name="connsiteX31-17017" fmla="*/ 163 w 244"/>
              <a:gd name="connsiteY31-17018" fmla="*/ 368 h 668"/>
              <a:gd name="connsiteX32-17019" fmla="*/ 163 w 244"/>
              <a:gd name="connsiteY32-17020" fmla="*/ 394 h 668"/>
              <a:gd name="connsiteX33-17021" fmla="*/ 158 w 244"/>
              <a:gd name="connsiteY33-17022" fmla="*/ 415 h 668"/>
              <a:gd name="connsiteX34-17023" fmla="*/ 153 w 244"/>
              <a:gd name="connsiteY34-17024" fmla="*/ 436 h 668"/>
              <a:gd name="connsiteX35-17025" fmla="*/ 147 w 244"/>
              <a:gd name="connsiteY35-17026" fmla="*/ 473 h 668"/>
              <a:gd name="connsiteX36-17027" fmla="*/ 137 w 244"/>
              <a:gd name="connsiteY36-17028" fmla="*/ 510 h 668"/>
              <a:gd name="connsiteX37-17029" fmla="*/ 132 w 244"/>
              <a:gd name="connsiteY37-17030" fmla="*/ 541 h 668"/>
              <a:gd name="connsiteX38-17031" fmla="*/ 121 w 244"/>
              <a:gd name="connsiteY38-17032" fmla="*/ 568 h 668"/>
              <a:gd name="connsiteX39-17033" fmla="*/ 116 w 244"/>
              <a:gd name="connsiteY39-17034" fmla="*/ 594 h 668"/>
              <a:gd name="connsiteX40-17035" fmla="*/ 111 w 244"/>
              <a:gd name="connsiteY40-17036" fmla="*/ 605 h 668"/>
              <a:gd name="connsiteX41-17037" fmla="*/ 105 w 244"/>
              <a:gd name="connsiteY41-17038" fmla="*/ 615 h 668"/>
              <a:gd name="connsiteX42-17039" fmla="*/ 105 w 244"/>
              <a:gd name="connsiteY42-17040" fmla="*/ 626 h 668"/>
              <a:gd name="connsiteX43-17041" fmla="*/ 100 w 244"/>
              <a:gd name="connsiteY43-17042" fmla="*/ 631 h 668"/>
              <a:gd name="connsiteX44-17043" fmla="*/ 95 w 244"/>
              <a:gd name="connsiteY44-17044" fmla="*/ 641 h 668"/>
              <a:gd name="connsiteX45-17045" fmla="*/ 95 w 244"/>
              <a:gd name="connsiteY45-17046" fmla="*/ 647 h 668"/>
              <a:gd name="connsiteX46-17047" fmla="*/ 84 w 244"/>
              <a:gd name="connsiteY46-17048" fmla="*/ 652 h 668"/>
              <a:gd name="connsiteX47-17049" fmla="*/ 79 w 244"/>
              <a:gd name="connsiteY47-17050" fmla="*/ 662 h 668"/>
              <a:gd name="connsiteX48-17051" fmla="*/ 74 w 244"/>
              <a:gd name="connsiteY48-17052" fmla="*/ 662 h 668"/>
              <a:gd name="connsiteX49-17053" fmla="*/ 68 w 244"/>
              <a:gd name="connsiteY49-17054" fmla="*/ 668 h 668"/>
              <a:gd name="connsiteX50-17055" fmla="*/ 63 w 244"/>
              <a:gd name="connsiteY50-17056" fmla="*/ 668 h 668"/>
              <a:gd name="connsiteX51-17057" fmla="*/ 63 w 244"/>
              <a:gd name="connsiteY51-17058" fmla="*/ 662 h 668"/>
              <a:gd name="connsiteX52-17059" fmla="*/ 58 w 244"/>
              <a:gd name="connsiteY52-17060" fmla="*/ 662 h 668"/>
              <a:gd name="connsiteX53-17061" fmla="*/ 58 w 244"/>
              <a:gd name="connsiteY53-17062" fmla="*/ 657 h 668"/>
              <a:gd name="connsiteX54-17063" fmla="*/ 58 w 244"/>
              <a:gd name="connsiteY54-17064" fmla="*/ 652 h 668"/>
              <a:gd name="connsiteX55-17065" fmla="*/ 53 w 244"/>
              <a:gd name="connsiteY55-17066" fmla="*/ 647 h 668"/>
              <a:gd name="connsiteX56-17067" fmla="*/ 53 w 244"/>
              <a:gd name="connsiteY56-17068" fmla="*/ 636 h 668"/>
              <a:gd name="connsiteX57-17069" fmla="*/ 53 w 244"/>
              <a:gd name="connsiteY57-17070" fmla="*/ 626 h 668"/>
              <a:gd name="connsiteX58-17071" fmla="*/ 47 w 244"/>
              <a:gd name="connsiteY58-17072" fmla="*/ 610 h 668"/>
              <a:gd name="connsiteX59-17073" fmla="*/ 42 w 244"/>
              <a:gd name="connsiteY59-17074" fmla="*/ 589 h 668"/>
              <a:gd name="connsiteX60-17075" fmla="*/ 37 w 244"/>
              <a:gd name="connsiteY60-17076" fmla="*/ 573 h 668"/>
              <a:gd name="connsiteX61-17077" fmla="*/ 32 w 244"/>
              <a:gd name="connsiteY61-17078" fmla="*/ 557 h 668"/>
              <a:gd name="connsiteX62-17079" fmla="*/ 26 w 244"/>
              <a:gd name="connsiteY62-17080" fmla="*/ 541 h 668"/>
              <a:gd name="connsiteX63-17081" fmla="*/ 16 w 244"/>
              <a:gd name="connsiteY63-17082" fmla="*/ 531 h 668"/>
              <a:gd name="connsiteX64-17083" fmla="*/ 5 w 244"/>
              <a:gd name="connsiteY64-17084" fmla="*/ 520 h 668"/>
              <a:gd name="connsiteX65-17085" fmla="*/ 0 w 244"/>
              <a:gd name="connsiteY65-17086" fmla="*/ 510 h 668"/>
              <a:gd name="connsiteX66-17087" fmla="*/ 11 w 244"/>
              <a:gd name="connsiteY66-17088" fmla="*/ 515 h 668"/>
              <a:gd name="connsiteX67-17089" fmla="*/ 26 w 244"/>
              <a:gd name="connsiteY67-17090" fmla="*/ 515 h 668"/>
              <a:gd name="connsiteX68-17091" fmla="*/ 37 w 244"/>
              <a:gd name="connsiteY68-17092" fmla="*/ 515 h 668"/>
              <a:gd name="connsiteX69-17093" fmla="*/ 47 w 244"/>
              <a:gd name="connsiteY69-17094" fmla="*/ 515 h 668"/>
              <a:gd name="connsiteX70-17095" fmla="*/ 58 w 244"/>
              <a:gd name="connsiteY70-17096" fmla="*/ 510 h 668"/>
              <a:gd name="connsiteX71-17097" fmla="*/ 63 w 244"/>
              <a:gd name="connsiteY71-17098" fmla="*/ 510 h 668"/>
              <a:gd name="connsiteX72-17099" fmla="*/ 68 w 244"/>
              <a:gd name="connsiteY72-17100" fmla="*/ 505 h 668"/>
              <a:gd name="connsiteX73-17101" fmla="*/ 68 w 244"/>
              <a:gd name="connsiteY73-17102" fmla="*/ 505 h 668"/>
              <a:gd name="connsiteX74-17103" fmla="*/ 74 w 244"/>
              <a:gd name="connsiteY74-17104" fmla="*/ 499 h 668"/>
              <a:gd name="connsiteX75-17105" fmla="*/ 74 w 244"/>
              <a:gd name="connsiteY75-17106" fmla="*/ 489 h 668"/>
              <a:gd name="connsiteX76-17107" fmla="*/ 79 w 244"/>
              <a:gd name="connsiteY76-17108" fmla="*/ 478 h 668"/>
              <a:gd name="connsiteX77-17109" fmla="*/ 79 w 244"/>
              <a:gd name="connsiteY77-17110" fmla="*/ 463 h 668"/>
              <a:gd name="connsiteX78-17111" fmla="*/ 84 w 244"/>
              <a:gd name="connsiteY78-17112" fmla="*/ 442 h 668"/>
              <a:gd name="connsiteX79-17113" fmla="*/ 90 w 244"/>
              <a:gd name="connsiteY79-17114" fmla="*/ 421 h 668"/>
              <a:gd name="connsiteX80-17115" fmla="*/ 90 w 244"/>
              <a:gd name="connsiteY80-17116" fmla="*/ 394 h 668"/>
              <a:gd name="connsiteX81-17117" fmla="*/ 95 w 244"/>
              <a:gd name="connsiteY81-17118" fmla="*/ 363 h 668"/>
              <a:gd name="connsiteX82-17119" fmla="*/ 105 w 244"/>
              <a:gd name="connsiteY82-17120" fmla="*/ 300 h 668"/>
              <a:gd name="connsiteX83-17121" fmla="*/ 111 w 244"/>
              <a:gd name="connsiteY83-17122" fmla="*/ 242 h 668"/>
              <a:gd name="connsiteX84-17123" fmla="*/ 116 w 244"/>
              <a:gd name="connsiteY84-17124" fmla="*/ 179 h 668"/>
              <a:gd name="connsiteX85-17125" fmla="*/ 116 w 244"/>
              <a:gd name="connsiteY85-17126" fmla="*/ 126 h 668"/>
              <a:gd name="connsiteX86-17127" fmla="*/ 116 w 244"/>
              <a:gd name="connsiteY86-17128" fmla="*/ 126 h 668"/>
              <a:gd name="connsiteX0-17129" fmla="*/ 116 w 244"/>
              <a:gd name="connsiteY0-17130" fmla="*/ 118 h 660"/>
              <a:gd name="connsiteX1-17131" fmla="*/ 116 w 244"/>
              <a:gd name="connsiteY1-17132" fmla="*/ 92 h 660"/>
              <a:gd name="connsiteX2-17133" fmla="*/ 116 w 244"/>
              <a:gd name="connsiteY2-17134" fmla="*/ 65 h 660"/>
              <a:gd name="connsiteX3-17135" fmla="*/ 116 w 244"/>
              <a:gd name="connsiteY3-17136" fmla="*/ 44 h 660"/>
              <a:gd name="connsiteX4-17137" fmla="*/ 116 w 244"/>
              <a:gd name="connsiteY4-17138" fmla="*/ 29 h 660"/>
              <a:gd name="connsiteX5-17139" fmla="*/ 116 w 244"/>
              <a:gd name="connsiteY5-17140" fmla="*/ 13 h 660"/>
              <a:gd name="connsiteX6-17141" fmla="*/ 116 w 244"/>
              <a:gd name="connsiteY6-17142" fmla="*/ 2 h 660"/>
              <a:gd name="connsiteX7-17143" fmla="*/ 226 w 244"/>
              <a:gd name="connsiteY7-17144" fmla="*/ 2 h 660"/>
              <a:gd name="connsiteX8-17145" fmla="*/ 224 w 244"/>
              <a:gd name="connsiteY8-17146" fmla="*/ 6 h 660"/>
              <a:gd name="connsiteX9-17147" fmla="*/ 211 w 244"/>
              <a:gd name="connsiteY9-17148" fmla="*/ 13 h 660"/>
              <a:gd name="connsiteX10-17149" fmla="*/ 211 w 244"/>
              <a:gd name="connsiteY10-17150" fmla="*/ 18 h 660"/>
              <a:gd name="connsiteX11-17151" fmla="*/ 211 w 244"/>
              <a:gd name="connsiteY11-17152" fmla="*/ 18 h 660"/>
              <a:gd name="connsiteX12-17153" fmla="*/ 205 w 244"/>
              <a:gd name="connsiteY12-17154" fmla="*/ 23 h 660"/>
              <a:gd name="connsiteX13-17155" fmla="*/ 205 w 244"/>
              <a:gd name="connsiteY13-17156" fmla="*/ 29 h 660"/>
              <a:gd name="connsiteX14-17157" fmla="*/ 200 w 244"/>
              <a:gd name="connsiteY14-17158" fmla="*/ 39 h 660"/>
              <a:gd name="connsiteX15-17159" fmla="*/ 200 w 244"/>
              <a:gd name="connsiteY15-17160" fmla="*/ 44 h 660"/>
              <a:gd name="connsiteX16-17161" fmla="*/ 200 w 244"/>
              <a:gd name="connsiteY16-17162" fmla="*/ 55 h 660"/>
              <a:gd name="connsiteX17-17163" fmla="*/ 195 w 244"/>
              <a:gd name="connsiteY17-17164" fmla="*/ 65 h 660"/>
              <a:gd name="connsiteX18-17165" fmla="*/ 195 w 244"/>
              <a:gd name="connsiteY18-17166" fmla="*/ 76 h 660"/>
              <a:gd name="connsiteX19-17167" fmla="*/ 195 w 244"/>
              <a:gd name="connsiteY19-17168" fmla="*/ 86 h 660"/>
              <a:gd name="connsiteX20-17169" fmla="*/ 190 w 244"/>
              <a:gd name="connsiteY20-17170" fmla="*/ 102 h 660"/>
              <a:gd name="connsiteX21-17171" fmla="*/ 190 w 244"/>
              <a:gd name="connsiteY21-17172" fmla="*/ 118 h 660"/>
              <a:gd name="connsiteX22-17173" fmla="*/ 190 w 244"/>
              <a:gd name="connsiteY22-17174" fmla="*/ 134 h 660"/>
              <a:gd name="connsiteX23-17175" fmla="*/ 184 w 244"/>
              <a:gd name="connsiteY23-17176" fmla="*/ 149 h 660"/>
              <a:gd name="connsiteX24-17177" fmla="*/ 184 w 244"/>
              <a:gd name="connsiteY24-17178" fmla="*/ 165 h 660"/>
              <a:gd name="connsiteX25-17179" fmla="*/ 184 w 244"/>
              <a:gd name="connsiteY25-17180" fmla="*/ 186 h 660"/>
              <a:gd name="connsiteX26-17181" fmla="*/ 179 w 244"/>
              <a:gd name="connsiteY26-17182" fmla="*/ 228 h 660"/>
              <a:gd name="connsiteX27-17183" fmla="*/ 174 w 244"/>
              <a:gd name="connsiteY27-17184" fmla="*/ 265 h 660"/>
              <a:gd name="connsiteX28-17185" fmla="*/ 174 w 244"/>
              <a:gd name="connsiteY28-17186" fmla="*/ 297 h 660"/>
              <a:gd name="connsiteX29-17187" fmla="*/ 169 w 244"/>
              <a:gd name="connsiteY29-17188" fmla="*/ 328 h 660"/>
              <a:gd name="connsiteX30-17189" fmla="*/ 163 w 244"/>
              <a:gd name="connsiteY30-17190" fmla="*/ 360 h 660"/>
              <a:gd name="connsiteX31-17191" fmla="*/ 163 w 244"/>
              <a:gd name="connsiteY31-17192" fmla="*/ 386 h 660"/>
              <a:gd name="connsiteX32-17193" fmla="*/ 158 w 244"/>
              <a:gd name="connsiteY32-17194" fmla="*/ 407 h 660"/>
              <a:gd name="connsiteX33-17195" fmla="*/ 153 w 244"/>
              <a:gd name="connsiteY33-17196" fmla="*/ 428 h 660"/>
              <a:gd name="connsiteX34-17197" fmla="*/ 147 w 244"/>
              <a:gd name="connsiteY34-17198" fmla="*/ 465 h 660"/>
              <a:gd name="connsiteX35-17199" fmla="*/ 137 w 244"/>
              <a:gd name="connsiteY35-17200" fmla="*/ 502 h 660"/>
              <a:gd name="connsiteX36-17201" fmla="*/ 132 w 244"/>
              <a:gd name="connsiteY36-17202" fmla="*/ 533 h 660"/>
              <a:gd name="connsiteX37-17203" fmla="*/ 121 w 244"/>
              <a:gd name="connsiteY37-17204" fmla="*/ 560 h 660"/>
              <a:gd name="connsiteX38-17205" fmla="*/ 116 w 244"/>
              <a:gd name="connsiteY38-17206" fmla="*/ 586 h 660"/>
              <a:gd name="connsiteX39-17207" fmla="*/ 111 w 244"/>
              <a:gd name="connsiteY39-17208" fmla="*/ 597 h 660"/>
              <a:gd name="connsiteX40-17209" fmla="*/ 105 w 244"/>
              <a:gd name="connsiteY40-17210" fmla="*/ 607 h 660"/>
              <a:gd name="connsiteX41-17211" fmla="*/ 105 w 244"/>
              <a:gd name="connsiteY41-17212" fmla="*/ 618 h 660"/>
              <a:gd name="connsiteX42-17213" fmla="*/ 100 w 244"/>
              <a:gd name="connsiteY42-17214" fmla="*/ 623 h 660"/>
              <a:gd name="connsiteX43-17215" fmla="*/ 95 w 244"/>
              <a:gd name="connsiteY43-17216" fmla="*/ 633 h 660"/>
              <a:gd name="connsiteX44-17217" fmla="*/ 95 w 244"/>
              <a:gd name="connsiteY44-17218" fmla="*/ 639 h 660"/>
              <a:gd name="connsiteX45-17219" fmla="*/ 84 w 244"/>
              <a:gd name="connsiteY45-17220" fmla="*/ 644 h 660"/>
              <a:gd name="connsiteX46-17221" fmla="*/ 79 w 244"/>
              <a:gd name="connsiteY46-17222" fmla="*/ 654 h 660"/>
              <a:gd name="connsiteX47-17223" fmla="*/ 74 w 244"/>
              <a:gd name="connsiteY47-17224" fmla="*/ 654 h 660"/>
              <a:gd name="connsiteX48-17225" fmla="*/ 68 w 244"/>
              <a:gd name="connsiteY48-17226" fmla="*/ 660 h 660"/>
              <a:gd name="connsiteX49-17227" fmla="*/ 63 w 244"/>
              <a:gd name="connsiteY49-17228" fmla="*/ 660 h 660"/>
              <a:gd name="connsiteX50-17229" fmla="*/ 63 w 244"/>
              <a:gd name="connsiteY50-17230" fmla="*/ 654 h 660"/>
              <a:gd name="connsiteX51-17231" fmla="*/ 58 w 244"/>
              <a:gd name="connsiteY51-17232" fmla="*/ 654 h 660"/>
              <a:gd name="connsiteX52-17233" fmla="*/ 58 w 244"/>
              <a:gd name="connsiteY52-17234" fmla="*/ 649 h 660"/>
              <a:gd name="connsiteX53-17235" fmla="*/ 58 w 244"/>
              <a:gd name="connsiteY53-17236" fmla="*/ 644 h 660"/>
              <a:gd name="connsiteX54-17237" fmla="*/ 53 w 244"/>
              <a:gd name="connsiteY54-17238" fmla="*/ 639 h 660"/>
              <a:gd name="connsiteX55-17239" fmla="*/ 53 w 244"/>
              <a:gd name="connsiteY55-17240" fmla="*/ 628 h 660"/>
              <a:gd name="connsiteX56-17241" fmla="*/ 53 w 244"/>
              <a:gd name="connsiteY56-17242" fmla="*/ 618 h 660"/>
              <a:gd name="connsiteX57-17243" fmla="*/ 47 w 244"/>
              <a:gd name="connsiteY57-17244" fmla="*/ 602 h 660"/>
              <a:gd name="connsiteX58-17245" fmla="*/ 42 w 244"/>
              <a:gd name="connsiteY58-17246" fmla="*/ 581 h 660"/>
              <a:gd name="connsiteX59-17247" fmla="*/ 37 w 244"/>
              <a:gd name="connsiteY59-17248" fmla="*/ 565 h 660"/>
              <a:gd name="connsiteX60-17249" fmla="*/ 32 w 244"/>
              <a:gd name="connsiteY60-17250" fmla="*/ 549 h 660"/>
              <a:gd name="connsiteX61-17251" fmla="*/ 26 w 244"/>
              <a:gd name="connsiteY61-17252" fmla="*/ 533 h 660"/>
              <a:gd name="connsiteX62-17253" fmla="*/ 16 w 244"/>
              <a:gd name="connsiteY62-17254" fmla="*/ 523 h 660"/>
              <a:gd name="connsiteX63-17255" fmla="*/ 5 w 244"/>
              <a:gd name="connsiteY63-17256" fmla="*/ 512 h 660"/>
              <a:gd name="connsiteX64-17257" fmla="*/ 0 w 244"/>
              <a:gd name="connsiteY64-17258" fmla="*/ 502 h 660"/>
              <a:gd name="connsiteX65-17259" fmla="*/ 11 w 244"/>
              <a:gd name="connsiteY65-17260" fmla="*/ 507 h 660"/>
              <a:gd name="connsiteX66-17261" fmla="*/ 26 w 244"/>
              <a:gd name="connsiteY66-17262" fmla="*/ 507 h 660"/>
              <a:gd name="connsiteX67-17263" fmla="*/ 37 w 244"/>
              <a:gd name="connsiteY67-17264" fmla="*/ 507 h 660"/>
              <a:gd name="connsiteX68-17265" fmla="*/ 47 w 244"/>
              <a:gd name="connsiteY68-17266" fmla="*/ 507 h 660"/>
              <a:gd name="connsiteX69-17267" fmla="*/ 58 w 244"/>
              <a:gd name="connsiteY69-17268" fmla="*/ 502 h 660"/>
              <a:gd name="connsiteX70-17269" fmla="*/ 63 w 244"/>
              <a:gd name="connsiteY70-17270" fmla="*/ 502 h 660"/>
              <a:gd name="connsiteX71-17271" fmla="*/ 68 w 244"/>
              <a:gd name="connsiteY71-17272" fmla="*/ 497 h 660"/>
              <a:gd name="connsiteX72-17273" fmla="*/ 68 w 244"/>
              <a:gd name="connsiteY72-17274" fmla="*/ 497 h 660"/>
              <a:gd name="connsiteX73-17275" fmla="*/ 74 w 244"/>
              <a:gd name="connsiteY73-17276" fmla="*/ 491 h 660"/>
              <a:gd name="connsiteX74-17277" fmla="*/ 74 w 244"/>
              <a:gd name="connsiteY74-17278" fmla="*/ 481 h 660"/>
              <a:gd name="connsiteX75-17279" fmla="*/ 79 w 244"/>
              <a:gd name="connsiteY75-17280" fmla="*/ 470 h 660"/>
              <a:gd name="connsiteX76-17281" fmla="*/ 79 w 244"/>
              <a:gd name="connsiteY76-17282" fmla="*/ 455 h 660"/>
              <a:gd name="connsiteX77-17283" fmla="*/ 84 w 244"/>
              <a:gd name="connsiteY77-17284" fmla="*/ 434 h 660"/>
              <a:gd name="connsiteX78-17285" fmla="*/ 90 w 244"/>
              <a:gd name="connsiteY78-17286" fmla="*/ 413 h 660"/>
              <a:gd name="connsiteX79-17287" fmla="*/ 90 w 244"/>
              <a:gd name="connsiteY79-17288" fmla="*/ 386 h 660"/>
              <a:gd name="connsiteX80-17289" fmla="*/ 95 w 244"/>
              <a:gd name="connsiteY80-17290" fmla="*/ 355 h 660"/>
              <a:gd name="connsiteX81-17291" fmla="*/ 105 w 244"/>
              <a:gd name="connsiteY81-17292" fmla="*/ 292 h 660"/>
              <a:gd name="connsiteX82-17293" fmla="*/ 111 w 244"/>
              <a:gd name="connsiteY82-17294" fmla="*/ 234 h 660"/>
              <a:gd name="connsiteX83-17295" fmla="*/ 116 w 244"/>
              <a:gd name="connsiteY83-17296" fmla="*/ 171 h 660"/>
              <a:gd name="connsiteX84-17297" fmla="*/ 116 w 244"/>
              <a:gd name="connsiteY84-17298" fmla="*/ 118 h 660"/>
              <a:gd name="connsiteX85-17299" fmla="*/ 116 w 244"/>
              <a:gd name="connsiteY85-17300" fmla="*/ 118 h 660"/>
              <a:gd name="connsiteX0-17301" fmla="*/ 116 w 242"/>
              <a:gd name="connsiteY0-17302" fmla="*/ 118 h 660"/>
              <a:gd name="connsiteX1-17303" fmla="*/ 116 w 242"/>
              <a:gd name="connsiteY1-17304" fmla="*/ 92 h 660"/>
              <a:gd name="connsiteX2-17305" fmla="*/ 116 w 242"/>
              <a:gd name="connsiteY2-17306" fmla="*/ 65 h 660"/>
              <a:gd name="connsiteX3-17307" fmla="*/ 116 w 242"/>
              <a:gd name="connsiteY3-17308" fmla="*/ 44 h 660"/>
              <a:gd name="connsiteX4-17309" fmla="*/ 116 w 242"/>
              <a:gd name="connsiteY4-17310" fmla="*/ 29 h 660"/>
              <a:gd name="connsiteX5-17311" fmla="*/ 116 w 242"/>
              <a:gd name="connsiteY5-17312" fmla="*/ 13 h 660"/>
              <a:gd name="connsiteX6-17313" fmla="*/ 116 w 242"/>
              <a:gd name="connsiteY6-17314" fmla="*/ 2 h 660"/>
              <a:gd name="connsiteX7-17315" fmla="*/ 226 w 242"/>
              <a:gd name="connsiteY7-17316" fmla="*/ 2 h 660"/>
              <a:gd name="connsiteX8-17317" fmla="*/ 211 w 242"/>
              <a:gd name="connsiteY8-17318" fmla="*/ 13 h 660"/>
              <a:gd name="connsiteX9-17319" fmla="*/ 211 w 242"/>
              <a:gd name="connsiteY9-17320" fmla="*/ 18 h 660"/>
              <a:gd name="connsiteX10-17321" fmla="*/ 211 w 242"/>
              <a:gd name="connsiteY10-17322" fmla="*/ 18 h 660"/>
              <a:gd name="connsiteX11-17323" fmla="*/ 205 w 242"/>
              <a:gd name="connsiteY11-17324" fmla="*/ 23 h 660"/>
              <a:gd name="connsiteX12-17325" fmla="*/ 205 w 242"/>
              <a:gd name="connsiteY12-17326" fmla="*/ 29 h 660"/>
              <a:gd name="connsiteX13-17327" fmla="*/ 200 w 242"/>
              <a:gd name="connsiteY13-17328" fmla="*/ 39 h 660"/>
              <a:gd name="connsiteX14-17329" fmla="*/ 200 w 242"/>
              <a:gd name="connsiteY14-17330" fmla="*/ 44 h 660"/>
              <a:gd name="connsiteX15-17331" fmla="*/ 200 w 242"/>
              <a:gd name="connsiteY15-17332" fmla="*/ 55 h 660"/>
              <a:gd name="connsiteX16-17333" fmla="*/ 195 w 242"/>
              <a:gd name="connsiteY16-17334" fmla="*/ 65 h 660"/>
              <a:gd name="connsiteX17-17335" fmla="*/ 195 w 242"/>
              <a:gd name="connsiteY17-17336" fmla="*/ 76 h 660"/>
              <a:gd name="connsiteX18-17337" fmla="*/ 195 w 242"/>
              <a:gd name="connsiteY18-17338" fmla="*/ 86 h 660"/>
              <a:gd name="connsiteX19-17339" fmla="*/ 190 w 242"/>
              <a:gd name="connsiteY19-17340" fmla="*/ 102 h 660"/>
              <a:gd name="connsiteX20-17341" fmla="*/ 190 w 242"/>
              <a:gd name="connsiteY20-17342" fmla="*/ 118 h 660"/>
              <a:gd name="connsiteX21-17343" fmla="*/ 190 w 242"/>
              <a:gd name="connsiteY21-17344" fmla="*/ 134 h 660"/>
              <a:gd name="connsiteX22-17345" fmla="*/ 184 w 242"/>
              <a:gd name="connsiteY22-17346" fmla="*/ 149 h 660"/>
              <a:gd name="connsiteX23-17347" fmla="*/ 184 w 242"/>
              <a:gd name="connsiteY23-17348" fmla="*/ 165 h 660"/>
              <a:gd name="connsiteX24-17349" fmla="*/ 184 w 242"/>
              <a:gd name="connsiteY24-17350" fmla="*/ 186 h 660"/>
              <a:gd name="connsiteX25-17351" fmla="*/ 179 w 242"/>
              <a:gd name="connsiteY25-17352" fmla="*/ 228 h 660"/>
              <a:gd name="connsiteX26-17353" fmla="*/ 174 w 242"/>
              <a:gd name="connsiteY26-17354" fmla="*/ 265 h 660"/>
              <a:gd name="connsiteX27-17355" fmla="*/ 174 w 242"/>
              <a:gd name="connsiteY27-17356" fmla="*/ 297 h 660"/>
              <a:gd name="connsiteX28-17357" fmla="*/ 169 w 242"/>
              <a:gd name="connsiteY28-17358" fmla="*/ 328 h 660"/>
              <a:gd name="connsiteX29-17359" fmla="*/ 163 w 242"/>
              <a:gd name="connsiteY29-17360" fmla="*/ 360 h 660"/>
              <a:gd name="connsiteX30-17361" fmla="*/ 163 w 242"/>
              <a:gd name="connsiteY30-17362" fmla="*/ 386 h 660"/>
              <a:gd name="connsiteX31-17363" fmla="*/ 158 w 242"/>
              <a:gd name="connsiteY31-17364" fmla="*/ 407 h 660"/>
              <a:gd name="connsiteX32-17365" fmla="*/ 153 w 242"/>
              <a:gd name="connsiteY32-17366" fmla="*/ 428 h 660"/>
              <a:gd name="connsiteX33-17367" fmla="*/ 147 w 242"/>
              <a:gd name="connsiteY33-17368" fmla="*/ 465 h 660"/>
              <a:gd name="connsiteX34-17369" fmla="*/ 137 w 242"/>
              <a:gd name="connsiteY34-17370" fmla="*/ 502 h 660"/>
              <a:gd name="connsiteX35-17371" fmla="*/ 132 w 242"/>
              <a:gd name="connsiteY35-17372" fmla="*/ 533 h 660"/>
              <a:gd name="connsiteX36-17373" fmla="*/ 121 w 242"/>
              <a:gd name="connsiteY36-17374" fmla="*/ 560 h 660"/>
              <a:gd name="connsiteX37-17375" fmla="*/ 116 w 242"/>
              <a:gd name="connsiteY37-17376" fmla="*/ 586 h 660"/>
              <a:gd name="connsiteX38-17377" fmla="*/ 111 w 242"/>
              <a:gd name="connsiteY38-17378" fmla="*/ 597 h 660"/>
              <a:gd name="connsiteX39-17379" fmla="*/ 105 w 242"/>
              <a:gd name="connsiteY39-17380" fmla="*/ 607 h 660"/>
              <a:gd name="connsiteX40-17381" fmla="*/ 105 w 242"/>
              <a:gd name="connsiteY40-17382" fmla="*/ 618 h 660"/>
              <a:gd name="connsiteX41-17383" fmla="*/ 100 w 242"/>
              <a:gd name="connsiteY41-17384" fmla="*/ 623 h 660"/>
              <a:gd name="connsiteX42-17385" fmla="*/ 95 w 242"/>
              <a:gd name="connsiteY42-17386" fmla="*/ 633 h 660"/>
              <a:gd name="connsiteX43-17387" fmla="*/ 95 w 242"/>
              <a:gd name="connsiteY43-17388" fmla="*/ 639 h 660"/>
              <a:gd name="connsiteX44-17389" fmla="*/ 84 w 242"/>
              <a:gd name="connsiteY44-17390" fmla="*/ 644 h 660"/>
              <a:gd name="connsiteX45-17391" fmla="*/ 79 w 242"/>
              <a:gd name="connsiteY45-17392" fmla="*/ 654 h 660"/>
              <a:gd name="connsiteX46-17393" fmla="*/ 74 w 242"/>
              <a:gd name="connsiteY46-17394" fmla="*/ 654 h 660"/>
              <a:gd name="connsiteX47-17395" fmla="*/ 68 w 242"/>
              <a:gd name="connsiteY47-17396" fmla="*/ 660 h 660"/>
              <a:gd name="connsiteX48-17397" fmla="*/ 63 w 242"/>
              <a:gd name="connsiteY48-17398" fmla="*/ 660 h 660"/>
              <a:gd name="connsiteX49-17399" fmla="*/ 63 w 242"/>
              <a:gd name="connsiteY49-17400" fmla="*/ 654 h 660"/>
              <a:gd name="connsiteX50-17401" fmla="*/ 58 w 242"/>
              <a:gd name="connsiteY50-17402" fmla="*/ 654 h 660"/>
              <a:gd name="connsiteX51-17403" fmla="*/ 58 w 242"/>
              <a:gd name="connsiteY51-17404" fmla="*/ 649 h 660"/>
              <a:gd name="connsiteX52-17405" fmla="*/ 58 w 242"/>
              <a:gd name="connsiteY52-17406" fmla="*/ 644 h 660"/>
              <a:gd name="connsiteX53-17407" fmla="*/ 53 w 242"/>
              <a:gd name="connsiteY53-17408" fmla="*/ 639 h 660"/>
              <a:gd name="connsiteX54-17409" fmla="*/ 53 w 242"/>
              <a:gd name="connsiteY54-17410" fmla="*/ 628 h 660"/>
              <a:gd name="connsiteX55-17411" fmla="*/ 53 w 242"/>
              <a:gd name="connsiteY55-17412" fmla="*/ 618 h 660"/>
              <a:gd name="connsiteX56-17413" fmla="*/ 47 w 242"/>
              <a:gd name="connsiteY56-17414" fmla="*/ 602 h 660"/>
              <a:gd name="connsiteX57-17415" fmla="*/ 42 w 242"/>
              <a:gd name="connsiteY57-17416" fmla="*/ 581 h 660"/>
              <a:gd name="connsiteX58-17417" fmla="*/ 37 w 242"/>
              <a:gd name="connsiteY58-17418" fmla="*/ 565 h 660"/>
              <a:gd name="connsiteX59-17419" fmla="*/ 32 w 242"/>
              <a:gd name="connsiteY59-17420" fmla="*/ 549 h 660"/>
              <a:gd name="connsiteX60-17421" fmla="*/ 26 w 242"/>
              <a:gd name="connsiteY60-17422" fmla="*/ 533 h 660"/>
              <a:gd name="connsiteX61-17423" fmla="*/ 16 w 242"/>
              <a:gd name="connsiteY61-17424" fmla="*/ 523 h 660"/>
              <a:gd name="connsiteX62-17425" fmla="*/ 5 w 242"/>
              <a:gd name="connsiteY62-17426" fmla="*/ 512 h 660"/>
              <a:gd name="connsiteX63-17427" fmla="*/ 0 w 242"/>
              <a:gd name="connsiteY63-17428" fmla="*/ 502 h 660"/>
              <a:gd name="connsiteX64-17429" fmla="*/ 11 w 242"/>
              <a:gd name="connsiteY64-17430" fmla="*/ 507 h 660"/>
              <a:gd name="connsiteX65-17431" fmla="*/ 26 w 242"/>
              <a:gd name="connsiteY65-17432" fmla="*/ 507 h 660"/>
              <a:gd name="connsiteX66-17433" fmla="*/ 37 w 242"/>
              <a:gd name="connsiteY66-17434" fmla="*/ 507 h 660"/>
              <a:gd name="connsiteX67-17435" fmla="*/ 47 w 242"/>
              <a:gd name="connsiteY67-17436" fmla="*/ 507 h 660"/>
              <a:gd name="connsiteX68-17437" fmla="*/ 58 w 242"/>
              <a:gd name="connsiteY68-17438" fmla="*/ 502 h 660"/>
              <a:gd name="connsiteX69-17439" fmla="*/ 63 w 242"/>
              <a:gd name="connsiteY69-17440" fmla="*/ 502 h 660"/>
              <a:gd name="connsiteX70-17441" fmla="*/ 68 w 242"/>
              <a:gd name="connsiteY70-17442" fmla="*/ 497 h 660"/>
              <a:gd name="connsiteX71-17443" fmla="*/ 68 w 242"/>
              <a:gd name="connsiteY71-17444" fmla="*/ 497 h 660"/>
              <a:gd name="connsiteX72-17445" fmla="*/ 74 w 242"/>
              <a:gd name="connsiteY72-17446" fmla="*/ 491 h 660"/>
              <a:gd name="connsiteX73-17447" fmla="*/ 74 w 242"/>
              <a:gd name="connsiteY73-17448" fmla="*/ 481 h 660"/>
              <a:gd name="connsiteX74-17449" fmla="*/ 79 w 242"/>
              <a:gd name="connsiteY74-17450" fmla="*/ 470 h 660"/>
              <a:gd name="connsiteX75-17451" fmla="*/ 79 w 242"/>
              <a:gd name="connsiteY75-17452" fmla="*/ 455 h 660"/>
              <a:gd name="connsiteX76-17453" fmla="*/ 84 w 242"/>
              <a:gd name="connsiteY76-17454" fmla="*/ 434 h 660"/>
              <a:gd name="connsiteX77-17455" fmla="*/ 90 w 242"/>
              <a:gd name="connsiteY77-17456" fmla="*/ 413 h 660"/>
              <a:gd name="connsiteX78-17457" fmla="*/ 90 w 242"/>
              <a:gd name="connsiteY78-17458" fmla="*/ 386 h 660"/>
              <a:gd name="connsiteX79-17459" fmla="*/ 95 w 242"/>
              <a:gd name="connsiteY79-17460" fmla="*/ 355 h 660"/>
              <a:gd name="connsiteX80-17461" fmla="*/ 105 w 242"/>
              <a:gd name="connsiteY80-17462" fmla="*/ 292 h 660"/>
              <a:gd name="connsiteX81-17463" fmla="*/ 111 w 242"/>
              <a:gd name="connsiteY81-17464" fmla="*/ 234 h 660"/>
              <a:gd name="connsiteX82-17465" fmla="*/ 116 w 242"/>
              <a:gd name="connsiteY82-17466" fmla="*/ 171 h 660"/>
              <a:gd name="connsiteX83-17467" fmla="*/ 116 w 242"/>
              <a:gd name="connsiteY83-17468" fmla="*/ 118 h 660"/>
              <a:gd name="connsiteX84-17469" fmla="*/ 116 w 242"/>
              <a:gd name="connsiteY84-17470" fmla="*/ 118 h 660"/>
              <a:gd name="connsiteX0-17471" fmla="*/ 116 w 227"/>
              <a:gd name="connsiteY0-17472" fmla="*/ 116 h 658"/>
              <a:gd name="connsiteX1-17473" fmla="*/ 116 w 227"/>
              <a:gd name="connsiteY1-17474" fmla="*/ 90 h 658"/>
              <a:gd name="connsiteX2-17475" fmla="*/ 116 w 227"/>
              <a:gd name="connsiteY2-17476" fmla="*/ 63 h 658"/>
              <a:gd name="connsiteX3-17477" fmla="*/ 116 w 227"/>
              <a:gd name="connsiteY3-17478" fmla="*/ 42 h 658"/>
              <a:gd name="connsiteX4-17479" fmla="*/ 116 w 227"/>
              <a:gd name="connsiteY4-17480" fmla="*/ 27 h 658"/>
              <a:gd name="connsiteX5-17481" fmla="*/ 116 w 227"/>
              <a:gd name="connsiteY5-17482" fmla="*/ 11 h 658"/>
              <a:gd name="connsiteX6-17483" fmla="*/ 116 w 227"/>
              <a:gd name="connsiteY6-17484" fmla="*/ 0 h 658"/>
              <a:gd name="connsiteX7-17485" fmla="*/ 211 w 227"/>
              <a:gd name="connsiteY7-17486" fmla="*/ 11 h 658"/>
              <a:gd name="connsiteX8-17487" fmla="*/ 211 w 227"/>
              <a:gd name="connsiteY8-17488" fmla="*/ 16 h 658"/>
              <a:gd name="connsiteX9-17489" fmla="*/ 211 w 227"/>
              <a:gd name="connsiteY9-17490" fmla="*/ 16 h 658"/>
              <a:gd name="connsiteX10-17491" fmla="*/ 205 w 227"/>
              <a:gd name="connsiteY10-17492" fmla="*/ 21 h 658"/>
              <a:gd name="connsiteX11-17493" fmla="*/ 205 w 227"/>
              <a:gd name="connsiteY11-17494" fmla="*/ 27 h 658"/>
              <a:gd name="connsiteX12-17495" fmla="*/ 200 w 227"/>
              <a:gd name="connsiteY12-17496" fmla="*/ 37 h 658"/>
              <a:gd name="connsiteX13-17497" fmla="*/ 200 w 227"/>
              <a:gd name="connsiteY13-17498" fmla="*/ 42 h 658"/>
              <a:gd name="connsiteX14-17499" fmla="*/ 200 w 227"/>
              <a:gd name="connsiteY14-17500" fmla="*/ 53 h 658"/>
              <a:gd name="connsiteX15-17501" fmla="*/ 195 w 227"/>
              <a:gd name="connsiteY15-17502" fmla="*/ 63 h 658"/>
              <a:gd name="connsiteX16-17503" fmla="*/ 195 w 227"/>
              <a:gd name="connsiteY16-17504" fmla="*/ 74 h 658"/>
              <a:gd name="connsiteX17-17505" fmla="*/ 195 w 227"/>
              <a:gd name="connsiteY17-17506" fmla="*/ 84 h 658"/>
              <a:gd name="connsiteX18-17507" fmla="*/ 190 w 227"/>
              <a:gd name="connsiteY18-17508" fmla="*/ 100 h 658"/>
              <a:gd name="connsiteX19-17509" fmla="*/ 190 w 227"/>
              <a:gd name="connsiteY19-17510" fmla="*/ 116 h 658"/>
              <a:gd name="connsiteX20-17511" fmla="*/ 190 w 227"/>
              <a:gd name="connsiteY20-17512" fmla="*/ 132 h 658"/>
              <a:gd name="connsiteX21-17513" fmla="*/ 184 w 227"/>
              <a:gd name="connsiteY21-17514" fmla="*/ 147 h 658"/>
              <a:gd name="connsiteX22-17515" fmla="*/ 184 w 227"/>
              <a:gd name="connsiteY22-17516" fmla="*/ 163 h 658"/>
              <a:gd name="connsiteX23-17517" fmla="*/ 184 w 227"/>
              <a:gd name="connsiteY23-17518" fmla="*/ 184 h 658"/>
              <a:gd name="connsiteX24-17519" fmla="*/ 179 w 227"/>
              <a:gd name="connsiteY24-17520" fmla="*/ 226 h 658"/>
              <a:gd name="connsiteX25-17521" fmla="*/ 174 w 227"/>
              <a:gd name="connsiteY25-17522" fmla="*/ 263 h 658"/>
              <a:gd name="connsiteX26-17523" fmla="*/ 174 w 227"/>
              <a:gd name="connsiteY26-17524" fmla="*/ 295 h 658"/>
              <a:gd name="connsiteX27-17525" fmla="*/ 169 w 227"/>
              <a:gd name="connsiteY27-17526" fmla="*/ 326 h 658"/>
              <a:gd name="connsiteX28-17527" fmla="*/ 163 w 227"/>
              <a:gd name="connsiteY28-17528" fmla="*/ 358 h 658"/>
              <a:gd name="connsiteX29-17529" fmla="*/ 163 w 227"/>
              <a:gd name="connsiteY29-17530" fmla="*/ 384 h 658"/>
              <a:gd name="connsiteX30-17531" fmla="*/ 158 w 227"/>
              <a:gd name="connsiteY30-17532" fmla="*/ 405 h 658"/>
              <a:gd name="connsiteX31-17533" fmla="*/ 153 w 227"/>
              <a:gd name="connsiteY31-17534" fmla="*/ 426 h 658"/>
              <a:gd name="connsiteX32-17535" fmla="*/ 147 w 227"/>
              <a:gd name="connsiteY32-17536" fmla="*/ 463 h 658"/>
              <a:gd name="connsiteX33-17537" fmla="*/ 137 w 227"/>
              <a:gd name="connsiteY33-17538" fmla="*/ 500 h 658"/>
              <a:gd name="connsiteX34-17539" fmla="*/ 132 w 227"/>
              <a:gd name="connsiteY34-17540" fmla="*/ 531 h 658"/>
              <a:gd name="connsiteX35-17541" fmla="*/ 121 w 227"/>
              <a:gd name="connsiteY35-17542" fmla="*/ 558 h 658"/>
              <a:gd name="connsiteX36-17543" fmla="*/ 116 w 227"/>
              <a:gd name="connsiteY36-17544" fmla="*/ 584 h 658"/>
              <a:gd name="connsiteX37-17545" fmla="*/ 111 w 227"/>
              <a:gd name="connsiteY37-17546" fmla="*/ 595 h 658"/>
              <a:gd name="connsiteX38-17547" fmla="*/ 105 w 227"/>
              <a:gd name="connsiteY38-17548" fmla="*/ 605 h 658"/>
              <a:gd name="connsiteX39-17549" fmla="*/ 105 w 227"/>
              <a:gd name="connsiteY39-17550" fmla="*/ 616 h 658"/>
              <a:gd name="connsiteX40-17551" fmla="*/ 100 w 227"/>
              <a:gd name="connsiteY40-17552" fmla="*/ 621 h 658"/>
              <a:gd name="connsiteX41-17553" fmla="*/ 95 w 227"/>
              <a:gd name="connsiteY41-17554" fmla="*/ 631 h 658"/>
              <a:gd name="connsiteX42-17555" fmla="*/ 95 w 227"/>
              <a:gd name="connsiteY42-17556" fmla="*/ 637 h 658"/>
              <a:gd name="connsiteX43-17557" fmla="*/ 84 w 227"/>
              <a:gd name="connsiteY43-17558" fmla="*/ 642 h 658"/>
              <a:gd name="connsiteX44-17559" fmla="*/ 79 w 227"/>
              <a:gd name="connsiteY44-17560" fmla="*/ 652 h 658"/>
              <a:gd name="connsiteX45-17561" fmla="*/ 74 w 227"/>
              <a:gd name="connsiteY45-17562" fmla="*/ 652 h 658"/>
              <a:gd name="connsiteX46-17563" fmla="*/ 68 w 227"/>
              <a:gd name="connsiteY46-17564" fmla="*/ 658 h 658"/>
              <a:gd name="connsiteX47-17565" fmla="*/ 63 w 227"/>
              <a:gd name="connsiteY47-17566" fmla="*/ 658 h 658"/>
              <a:gd name="connsiteX48-17567" fmla="*/ 63 w 227"/>
              <a:gd name="connsiteY48-17568" fmla="*/ 652 h 658"/>
              <a:gd name="connsiteX49-17569" fmla="*/ 58 w 227"/>
              <a:gd name="connsiteY49-17570" fmla="*/ 652 h 658"/>
              <a:gd name="connsiteX50-17571" fmla="*/ 58 w 227"/>
              <a:gd name="connsiteY50-17572" fmla="*/ 647 h 658"/>
              <a:gd name="connsiteX51-17573" fmla="*/ 58 w 227"/>
              <a:gd name="connsiteY51-17574" fmla="*/ 642 h 658"/>
              <a:gd name="connsiteX52-17575" fmla="*/ 53 w 227"/>
              <a:gd name="connsiteY52-17576" fmla="*/ 637 h 658"/>
              <a:gd name="connsiteX53-17577" fmla="*/ 53 w 227"/>
              <a:gd name="connsiteY53-17578" fmla="*/ 626 h 658"/>
              <a:gd name="connsiteX54-17579" fmla="*/ 53 w 227"/>
              <a:gd name="connsiteY54-17580" fmla="*/ 616 h 658"/>
              <a:gd name="connsiteX55-17581" fmla="*/ 47 w 227"/>
              <a:gd name="connsiteY55-17582" fmla="*/ 600 h 658"/>
              <a:gd name="connsiteX56-17583" fmla="*/ 42 w 227"/>
              <a:gd name="connsiteY56-17584" fmla="*/ 579 h 658"/>
              <a:gd name="connsiteX57-17585" fmla="*/ 37 w 227"/>
              <a:gd name="connsiteY57-17586" fmla="*/ 563 h 658"/>
              <a:gd name="connsiteX58-17587" fmla="*/ 32 w 227"/>
              <a:gd name="connsiteY58-17588" fmla="*/ 547 h 658"/>
              <a:gd name="connsiteX59-17589" fmla="*/ 26 w 227"/>
              <a:gd name="connsiteY59-17590" fmla="*/ 531 h 658"/>
              <a:gd name="connsiteX60-17591" fmla="*/ 16 w 227"/>
              <a:gd name="connsiteY60-17592" fmla="*/ 521 h 658"/>
              <a:gd name="connsiteX61-17593" fmla="*/ 5 w 227"/>
              <a:gd name="connsiteY61-17594" fmla="*/ 510 h 658"/>
              <a:gd name="connsiteX62-17595" fmla="*/ 0 w 227"/>
              <a:gd name="connsiteY62-17596" fmla="*/ 500 h 658"/>
              <a:gd name="connsiteX63-17597" fmla="*/ 11 w 227"/>
              <a:gd name="connsiteY63-17598" fmla="*/ 505 h 658"/>
              <a:gd name="connsiteX64-17599" fmla="*/ 26 w 227"/>
              <a:gd name="connsiteY64-17600" fmla="*/ 505 h 658"/>
              <a:gd name="connsiteX65-17601" fmla="*/ 37 w 227"/>
              <a:gd name="connsiteY65-17602" fmla="*/ 505 h 658"/>
              <a:gd name="connsiteX66-17603" fmla="*/ 47 w 227"/>
              <a:gd name="connsiteY66-17604" fmla="*/ 505 h 658"/>
              <a:gd name="connsiteX67-17605" fmla="*/ 58 w 227"/>
              <a:gd name="connsiteY67-17606" fmla="*/ 500 h 658"/>
              <a:gd name="connsiteX68-17607" fmla="*/ 63 w 227"/>
              <a:gd name="connsiteY68-17608" fmla="*/ 500 h 658"/>
              <a:gd name="connsiteX69-17609" fmla="*/ 68 w 227"/>
              <a:gd name="connsiteY69-17610" fmla="*/ 495 h 658"/>
              <a:gd name="connsiteX70-17611" fmla="*/ 68 w 227"/>
              <a:gd name="connsiteY70-17612" fmla="*/ 495 h 658"/>
              <a:gd name="connsiteX71-17613" fmla="*/ 74 w 227"/>
              <a:gd name="connsiteY71-17614" fmla="*/ 489 h 658"/>
              <a:gd name="connsiteX72-17615" fmla="*/ 74 w 227"/>
              <a:gd name="connsiteY72-17616" fmla="*/ 479 h 658"/>
              <a:gd name="connsiteX73-17617" fmla="*/ 79 w 227"/>
              <a:gd name="connsiteY73-17618" fmla="*/ 468 h 658"/>
              <a:gd name="connsiteX74-17619" fmla="*/ 79 w 227"/>
              <a:gd name="connsiteY74-17620" fmla="*/ 453 h 658"/>
              <a:gd name="connsiteX75-17621" fmla="*/ 84 w 227"/>
              <a:gd name="connsiteY75-17622" fmla="*/ 432 h 658"/>
              <a:gd name="connsiteX76-17623" fmla="*/ 90 w 227"/>
              <a:gd name="connsiteY76-17624" fmla="*/ 411 h 658"/>
              <a:gd name="connsiteX77-17625" fmla="*/ 90 w 227"/>
              <a:gd name="connsiteY77-17626" fmla="*/ 384 h 658"/>
              <a:gd name="connsiteX78-17627" fmla="*/ 95 w 227"/>
              <a:gd name="connsiteY78-17628" fmla="*/ 353 h 658"/>
              <a:gd name="connsiteX79-17629" fmla="*/ 105 w 227"/>
              <a:gd name="connsiteY79-17630" fmla="*/ 290 h 658"/>
              <a:gd name="connsiteX80-17631" fmla="*/ 111 w 227"/>
              <a:gd name="connsiteY80-17632" fmla="*/ 232 h 658"/>
              <a:gd name="connsiteX81-17633" fmla="*/ 116 w 227"/>
              <a:gd name="connsiteY81-17634" fmla="*/ 169 h 658"/>
              <a:gd name="connsiteX82-17635" fmla="*/ 116 w 227"/>
              <a:gd name="connsiteY82-17636" fmla="*/ 116 h 658"/>
              <a:gd name="connsiteX83-17637" fmla="*/ 116 w 227"/>
              <a:gd name="connsiteY83-17638" fmla="*/ 116 h 658"/>
              <a:gd name="connsiteX0-17639" fmla="*/ 116 w 227"/>
              <a:gd name="connsiteY0-17640" fmla="*/ 116 h 658"/>
              <a:gd name="connsiteX1-17641" fmla="*/ 116 w 227"/>
              <a:gd name="connsiteY1-17642" fmla="*/ 90 h 658"/>
              <a:gd name="connsiteX2-17643" fmla="*/ 116 w 227"/>
              <a:gd name="connsiteY2-17644" fmla="*/ 63 h 658"/>
              <a:gd name="connsiteX3-17645" fmla="*/ 116 w 227"/>
              <a:gd name="connsiteY3-17646" fmla="*/ 42 h 658"/>
              <a:gd name="connsiteX4-17647" fmla="*/ 116 w 227"/>
              <a:gd name="connsiteY4-17648" fmla="*/ 27 h 658"/>
              <a:gd name="connsiteX5-17649" fmla="*/ 116 w 227"/>
              <a:gd name="connsiteY5-17650" fmla="*/ 11 h 658"/>
              <a:gd name="connsiteX6-17651" fmla="*/ 116 w 227"/>
              <a:gd name="connsiteY6-17652" fmla="*/ 0 h 658"/>
              <a:gd name="connsiteX7-17653" fmla="*/ 211 w 227"/>
              <a:gd name="connsiteY7-17654" fmla="*/ 11 h 658"/>
              <a:gd name="connsiteX8-17655" fmla="*/ 211 w 227"/>
              <a:gd name="connsiteY8-17656" fmla="*/ 16 h 658"/>
              <a:gd name="connsiteX9-17657" fmla="*/ 205 w 227"/>
              <a:gd name="connsiteY9-17658" fmla="*/ 21 h 658"/>
              <a:gd name="connsiteX10-17659" fmla="*/ 205 w 227"/>
              <a:gd name="connsiteY10-17660" fmla="*/ 27 h 658"/>
              <a:gd name="connsiteX11-17661" fmla="*/ 200 w 227"/>
              <a:gd name="connsiteY11-17662" fmla="*/ 37 h 658"/>
              <a:gd name="connsiteX12-17663" fmla="*/ 200 w 227"/>
              <a:gd name="connsiteY12-17664" fmla="*/ 42 h 658"/>
              <a:gd name="connsiteX13-17665" fmla="*/ 200 w 227"/>
              <a:gd name="connsiteY13-17666" fmla="*/ 53 h 658"/>
              <a:gd name="connsiteX14-17667" fmla="*/ 195 w 227"/>
              <a:gd name="connsiteY14-17668" fmla="*/ 63 h 658"/>
              <a:gd name="connsiteX15-17669" fmla="*/ 195 w 227"/>
              <a:gd name="connsiteY15-17670" fmla="*/ 74 h 658"/>
              <a:gd name="connsiteX16-17671" fmla="*/ 195 w 227"/>
              <a:gd name="connsiteY16-17672" fmla="*/ 84 h 658"/>
              <a:gd name="connsiteX17-17673" fmla="*/ 190 w 227"/>
              <a:gd name="connsiteY17-17674" fmla="*/ 100 h 658"/>
              <a:gd name="connsiteX18-17675" fmla="*/ 190 w 227"/>
              <a:gd name="connsiteY18-17676" fmla="*/ 116 h 658"/>
              <a:gd name="connsiteX19-17677" fmla="*/ 190 w 227"/>
              <a:gd name="connsiteY19-17678" fmla="*/ 132 h 658"/>
              <a:gd name="connsiteX20-17679" fmla="*/ 184 w 227"/>
              <a:gd name="connsiteY20-17680" fmla="*/ 147 h 658"/>
              <a:gd name="connsiteX21-17681" fmla="*/ 184 w 227"/>
              <a:gd name="connsiteY21-17682" fmla="*/ 163 h 658"/>
              <a:gd name="connsiteX22-17683" fmla="*/ 184 w 227"/>
              <a:gd name="connsiteY22-17684" fmla="*/ 184 h 658"/>
              <a:gd name="connsiteX23-17685" fmla="*/ 179 w 227"/>
              <a:gd name="connsiteY23-17686" fmla="*/ 226 h 658"/>
              <a:gd name="connsiteX24-17687" fmla="*/ 174 w 227"/>
              <a:gd name="connsiteY24-17688" fmla="*/ 263 h 658"/>
              <a:gd name="connsiteX25-17689" fmla="*/ 174 w 227"/>
              <a:gd name="connsiteY25-17690" fmla="*/ 295 h 658"/>
              <a:gd name="connsiteX26-17691" fmla="*/ 169 w 227"/>
              <a:gd name="connsiteY26-17692" fmla="*/ 326 h 658"/>
              <a:gd name="connsiteX27-17693" fmla="*/ 163 w 227"/>
              <a:gd name="connsiteY27-17694" fmla="*/ 358 h 658"/>
              <a:gd name="connsiteX28-17695" fmla="*/ 163 w 227"/>
              <a:gd name="connsiteY28-17696" fmla="*/ 384 h 658"/>
              <a:gd name="connsiteX29-17697" fmla="*/ 158 w 227"/>
              <a:gd name="connsiteY29-17698" fmla="*/ 405 h 658"/>
              <a:gd name="connsiteX30-17699" fmla="*/ 153 w 227"/>
              <a:gd name="connsiteY30-17700" fmla="*/ 426 h 658"/>
              <a:gd name="connsiteX31-17701" fmla="*/ 147 w 227"/>
              <a:gd name="connsiteY31-17702" fmla="*/ 463 h 658"/>
              <a:gd name="connsiteX32-17703" fmla="*/ 137 w 227"/>
              <a:gd name="connsiteY32-17704" fmla="*/ 500 h 658"/>
              <a:gd name="connsiteX33-17705" fmla="*/ 132 w 227"/>
              <a:gd name="connsiteY33-17706" fmla="*/ 531 h 658"/>
              <a:gd name="connsiteX34-17707" fmla="*/ 121 w 227"/>
              <a:gd name="connsiteY34-17708" fmla="*/ 558 h 658"/>
              <a:gd name="connsiteX35-17709" fmla="*/ 116 w 227"/>
              <a:gd name="connsiteY35-17710" fmla="*/ 584 h 658"/>
              <a:gd name="connsiteX36-17711" fmla="*/ 111 w 227"/>
              <a:gd name="connsiteY36-17712" fmla="*/ 595 h 658"/>
              <a:gd name="connsiteX37-17713" fmla="*/ 105 w 227"/>
              <a:gd name="connsiteY37-17714" fmla="*/ 605 h 658"/>
              <a:gd name="connsiteX38-17715" fmla="*/ 105 w 227"/>
              <a:gd name="connsiteY38-17716" fmla="*/ 616 h 658"/>
              <a:gd name="connsiteX39-17717" fmla="*/ 100 w 227"/>
              <a:gd name="connsiteY39-17718" fmla="*/ 621 h 658"/>
              <a:gd name="connsiteX40-17719" fmla="*/ 95 w 227"/>
              <a:gd name="connsiteY40-17720" fmla="*/ 631 h 658"/>
              <a:gd name="connsiteX41-17721" fmla="*/ 95 w 227"/>
              <a:gd name="connsiteY41-17722" fmla="*/ 637 h 658"/>
              <a:gd name="connsiteX42-17723" fmla="*/ 84 w 227"/>
              <a:gd name="connsiteY42-17724" fmla="*/ 642 h 658"/>
              <a:gd name="connsiteX43-17725" fmla="*/ 79 w 227"/>
              <a:gd name="connsiteY43-17726" fmla="*/ 652 h 658"/>
              <a:gd name="connsiteX44-17727" fmla="*/ 74 w 227"/>
              <a:gd name="connsiteY44-17728" fmla="*/ 652 h 658"/>
              <a:gd name="connsiteX45-17729" fmla="*/ 68 w 227"/>
              <a:gd name="connsiteY45-17730" fmla="*/ 658 h 658"/>
              <a:gd name="connsiteX46-17731" fmla="*/ 63 w 227"/>
              <a:gd name="connsiteY46-17732" fmla="*/ 658 h 658"/>
              <a:gd name="connsiteX47-17733" fmla="*/ 63 w 227"/>
              <a:gd name="connsiteY47-17734" fmla="*/ 652 h 658"/>
              <a:gd name="connsiteX48-17735" fmla="*/ 58 w 227"/>
              <a:gd name="connsiteY48-17736" fmla="*/ 652 h 658"/>
              <a:gd name="connsiteX49-17737" fmla="*/ 58 w 227"/>
              <a:gd name="connsiteY49-17738" fmla="*/ 647 h 658"/>
              <a:gd name="connsiteX50-17739" fmla="*/ 58 w 227"/>
              <a:gd name="connsiteY50-17740" fmla="*/ 642 h 658"/>
              <a:gd name="connsiteX51-17741" fmla="*/ 53 w 227"/>
              <a:gd name="connsiteY51-17742" fmla="*/ 637 h 658"/>
              <a:gd name="connsiteX52-17743" fmla="*/ 53 w 227"/>
              <a:gd name="connsiteY52-17744" fmla="*/ 626 h 658"/>
              <a:gd name="connsiteX53-17745" fmla="*/ 53 w 227"/>
              <a:gd name="connsiteY53-17746" fmla="*/ 616 h 658"/>
              <a:gd name="connsiteX54-17747" fmla="*/ 47 w 227"/>
              <a:gd name="connsiteY54-17748" fmla="*/ 600 h 658"/>
              <a:gd name="connsiteX55-17749" fmla="*/ 42 w 227"/>
              <a:gd name="connsiteY55-17750" fmla="*/ 579 h 658"/>
              <a:gd name="connsiteX56-17751" fmla="*/ 37 w 227"/>
              <a:gd name="connsiteY56-17752" fmla="*/ 563 h 658"/>
              <a:gd name="connsiteX57-17753" fmla="*/ 32 w 227"/>
              <a:gd name="connsiteY57-17754" fmla="*/ 547 h 658"/>
              <a:gd name="connsiteX58-17755" fmla="*/ 26 w 227"/>
              <a:gd name="connsiteY58-17756" fmla="*/ 531 h 658"/>
              <a:gd name="connsiteX59-17757" fmla="*/ 16 w 227"/>
              <a:gd name="connsiteY59-17758" fmla="*/ 521 h 658"/>
              <a:gd name="connsiteX60-17759" fmla="*/ 5 w 227"/>
              <a:gd name="connsiteY60-17760" fmla="*/ 510 h 658"/>
              <a:gd name="connsiteX61-17761" fmla="*/ 0 w 227"/>
              <a:gd name="connsiteY61-17762" fmla="*/ 500 h 658"/>
              <a:gd name="connsiteX62-17763" fmla="*/ 11 w 227"/>
              <a:gd name="connsiteY62-17764" fmla="*/ 505 h 658"/>
              <a:gd name="connsiteX63-17765" fmla="*/ 26 w 227"/>
              <a:gd name="connsiteY63-17766" fmla="*/ 505 h 658"/>
              <a:gd name="connsiteX64-17767" fmla="*/ 37 w 227"/>
              <a:gd name="connsiteY64-17768" fmla="*/ 505 h 658"/>
              <a:gd name="connsiteX65-17769" fmla="*/ 47 w 227"/>
              <a:gd name="connsiteY65-17770" fmla="*/ 505 h 658"/>
              <a:gd name="connsiteX66-17771" fmla="*/ 58 w 227"/>
              <a:gd name="connsiteY66-17772" fmla="*/ 500 h 658"/>
              <a:gd name="connsiteX67-17773" fmla="*/ 63 w 227"/>
              <a:gd name="connsiteY67-17774" fmla="*/ 500 h 658"/>
              <a:gd name="connsiteX68-17775" fmla="*/ 68 w 227"/>
              <a:gd name="connsiteY68-17776" fmla="*/ 495 h 658"/>
              <a:gd name="connsiteX69-17777" fmla="*/ 68 w 227"/>
              <a:gd name="connsiteY69-17778" fmla="*/ 495 h 658"/>
              <a:gd name="connsiteX70-17779" fmla="*/ 74 w 227"/>
              <a:gd name="connsiteY70-17780" fmla="*/ 489 h 658"/>
              <a:gd name="connsiteX71-17781" fmla="*/ 74 w 227"/>
              <a:gd name="connsiteY71-17782" fmla="*/ 479 h 658"/>
              <a:gd name="connsiteX72-17783" fmla="*/ 79 w 227"/>
              <a:gd name="connsiteY72-17784" fmla="*/ 468 h 658"/>
              <a:gd name="connsiteX73-17785" fmla="*/ 79 w 227"/>
              <a:gd name="connsiteY73-17786" fmla="*/ 453 h 658"/>
              <a:gd name="connsiteX74-17787" fmla="*/ 84 w 227"/>
              <a:gd name="connsiteY74-17788" fmla="*/ 432 h 658"/>
              <a:gd name="connsiteX75-17789" fmla="*/ 90 w 227"/>
              <a:gd name="connsiteY75-17790" fmla="*/ 411 h 658"/>
              <a:gd name="connsiteX76-17791" fmla="*/ 90 w 227"/>
              <a:gd name="connsiteY76-17792" fmla="*/ 384 h 658"/>
              <a:gd name="connsiteX77-17793" fmla="*/ 95 w 227"/>
              <a:gd name="connsiteY77-17794" fmla="*/ 353 h 658"/>
              <a:gd name="connsiteX78-17795" fmla="*/ 105 w 227"/>
              <a:gd name="connsiteY78-17796" fmla="*/ 290 h 658"/>
              <a:gd name="connsiteX79-17797" fmla="*/ 111 w 227"/>
              <a:gd name="connsiteY79-17798" fmla="*/ 232 h 658"/>
              <a:gd name="connsiteX80-17799" fmla="*/ 116 w 227"/>
              <a:gd name="connsiteY80-17800" fmla="*/ 169 h 658"/>
              <a:gd name="connsiteX81-17801" fmla="*/ 116 w 227"/>
              <a:gd name="connsiteY81-17802" fmla="*/ 116 h 658"/>
              <a:gd name="connsiteX82-17803" fmla="*/ 116 w 227"/>
              <a:gd name="connsiteY82-17804" fmla="*/ 116 h 658"/>
              <a:gd name="connsiteX0-17805" fmla="*/ 116 w 227"/>
              <a:gd name="connsiteY0-17806" fmla="*/ 116 h 658"/>
              <a:gd name="connsiteX1-17807" fmla="*/ 116 w 227"/>
              <a:gd name="connsiteY1-17808" fmla="*/ 90 h 658"/>
              <a:gd name="connsiteX2-17809" fmla="*/ 116 w 227"/>
              <a:gd name="connsiteY2-17810" fmla="*/ 63 h 658"/>
              <a:gd name="connsiteX3-17811" fmla="*/ 116 w 227"/>
              <a:gd name="connsiteY3-17812" fmla="*/ 42 h 658"/>
              <a:gd name="connsiteX4-17813" fmla="*/ 116 w 227"/>
              <a:gd name="connsiteY4-17814" fmla="*/ 27 h 658"/>
              <a:gd name="connsiteX5-17815" fmla="*/ 116 w 227"/>
              <a:gd name="connsiteY5-17816" fmla="*/ 11 h 658"/>
              <a:gd name="connsiteX6-17817" fmla="*/ 116 w 227"/>
              <a:gd name="connsiteY6-17818" fmla="*/ 0 h 658"/>
              <a:gd name="connsiteX7-17819" fmla="*/ 211 w 227"/>
              <a:gd name="connsiteY7-17820" fmla="*/ 11 h 658"/>
              <a:gd name="connsiteX8-17821" fmla="*/ 211 w 227"/>
              <a:gd name="connsiteY8-17822" fmla="*/ 16 h 658"/>
              <a:gd name="connsiteX9-17823" fmla="*/ 205 w 227"/>
              <a:gd name="connsiteY9-17824" fmla="*/ 21 h 658"/>
              <a:gd name="connsiteX10-17825" fmla="*/ 200 w 227"/>
              <a:gd name="connsiteY10-17826" fmla="*/ 37 h 658"/>
              <a:gd name="connsiteX11-17827" fmla="*/ 200 w 227"/>
              <a:gd name="connsiteY11-17828" fmla="*/ 42 h 658"/>
              <a:gd name="connsiteX12-17829" fmla="*/ 200 w 227"/>
              <a:gd name="connsiteY12-17830" fmla="*/ 53 h 658"/>
              <a:gd name="connsiteX13-17831" fmla="*/ 195 w 227"/>
              <a:gd name="connsiteY13-17832" fmla="*/ 63 h 658"/>
              <a:gd name="connsiteX14-17833" fmla="*/ 195 w 227"/>
              <a:gd name="connsiteY14-17834" fmla="*/ 74 h 658"/>
              <a:gd name="connsiteX15-17835" fmla="*/ 195 w 227"/>
              <a:gd name="connsiteY15-17836" fmla="*/ 84 h 658"/>
              <a:gd name="connsiteX16-17837" fmla="*/ 190 w 227"/>
              <a:gd name="connsiteY16-17838" fmla="*/ 100 h 658"/>
              <a:gd name="connsiteX17-17839" fmla="*/ 190 w 227"/>
              <a:gd name="connsiteY17-17840" fmla="*/ 116 h 658"/>
              <a:gd name="connsiteX18-17841" fmla="*/ 190 w 227"/>
              <a:gd name="connsiteY18-17842" fmla="*/ 132 h 658"/>
              <a:gd name="connsiteX19-17843" fmla="*/ 184 w 227"/>
              <a:gd name="connsiteY19-17844" fmla="*/ 147 h 658"/>
              <a:gd name="connsiteX20-17845" fmla="*/ 184 w 227"/>
              <a:gd name="connsiteY20-17846" fmla="*/ 163 h 658"/>
              <a:gd name="connsiteX21-17847" fmla="*/ 184 w 227"/>
              <a:gd name="connsiteY21-17848" fmla="*/ 184 h 658"/>
              <a:gd name="connsiteX22-17849" fmla="*/ 179 w 227"/>
              <a:gd name="connsiteY22-17850" fmla="*/ 226 h 658"/>
              <a:gd name="connsiteX23-17851" fmla="*/ 174 w 227"/>
              <a:gd name="connsiteY23-17852" fmla="*/ 263 h 658"/>
              <a:gd name="connsiteX24-17853" fmla="*/ 174 w 227"/>
              <a:gd name="connsiteY24-17854" fmla="*/ 295 h 658"/>
              <a:gd name="connsiteX25-17855" fmla="*/ 169 w 227"/>
              <a:gd name="connsiteY25-17856" fmla="*/ 326 h 658"/>
              <a:gd name="connsiteX26-17857" fmla="*/ 163 w 227"/>
              <a:gd name="connsiteY26-17858" fmla="*/ 358 h 658"/>
              <a:gd name="connsiteX27-17859" fmla="*/ 163 w 227"/>
              <a:gd name="connsiteY27-17860" fmla="*/ 384 h 658"/>
              <a:gd name="connsiteX28-17861" fmla="*/ 158 w 227"/>
              <a:gd name="connsiteY28-17862" fmla="*/ 405 h 658"/>
              <a:gd name="connsiteX29-17863" fmla="*/ 153 w 227"/>
              <a:gd name="connsiteY29-17864" fmla="*/ 426 h 658"/>
              <a:gd name="connsiteX30-17865" fmla="*/ 147 w 227"/>
              <a:gd name="connsiteY30-17866" fmla="*/ 463 h 658"/>
              <a:gd name="connsiteX31-17867" fmla="*/ 137 w 227"/>
              <a:gd name="connsiteY31-17868" fmla="*/ 500 h 658"/>
              <a:gd name="connsiteX32-17869" fmla="*/ 132 w 227"/>
              <a:gd name="connsiteY32-17870" fmla="*/ 531 h 658"/>
              <a:gd name="connsiteX33-17871" fmla="*/ 121 w 227"/>
              <a:gd name="connsiteY33-17872" fmla="*/ 558 h 658"/>
              <a:gd name="connsiteX34-17873" fmla="*/ 116 w 227"/>
              <a:gd name="connsiteY34-17874" fmla="*/ 584 h 658"/>
              <a:gd name="connsiteX35-17875" fmla="*/ 111 w 227"/>
              <a:gd name="connsiteY35-17876" fmla="*/ 595 h 658"/>
              <a:gd name="connsiteX36-17877" fmla="*/ 105 w 227"/>
              <a:gd name="connsiteY36-17878" fmla="*/ 605 h 658"/>
              <a:gd name="connsiteX37-17879" fmla="*/ 105 w 227"/>
              <a:gd name="connsiteY37-17880" fmla="*/ 616 h 658"/>
              <a:gd name="connsiteX38-17881" fmla="*/ 100 w 227"/>
              <a:gd name="connsiteY38-17882" fmla="*/ 621 h 658"/>
              <a:gd name="connsiteX39-17883" fmla="*/ 95 w 227"/>
              <a:gd name="connsiteY39-17884" fmla="*/ 631 h 658"/>
              <a:gd name="connsiteX40-17885" fmla="*/ 95 w 227"/>
              <a:gd name="connsiteY40-17886" fmla="*/ 637 h 658"/>
              <a:gd name="connsiteX41-17887" fmla="*/ 84 w 227"/>
              <a:gd name="connsiteY41-17888" fmla="*/ 642 h 658"/>
              <a:gd name="connsiteX42-17889" fmla="*/ 79 w 227"/>
              <a:gd name="connsiteY42-17890" fmla="*/ 652 h 658"/>
              <a:gd name="connsiteX43-17891" fmla="*/ 74 w 227"/>
              <a:gd name="connsiteY43-17892" fmla="*/ 652 h 658"/>
              <a:gd name="connsiteX44-17893" fmla="*/ 68 w 227"/>
              <a:gd name="connsiteY44-17894" fmla="*/ 658 h 658"/>
              <a:gd name="connsiteX45-17895" fmla="*/ 63 w 227"/>
              <a:gd name="connsiteY45-17896" fmla="*/ 658 h 658"/>
              <a:gd name="connsiteX46-17897" fmla="*/ 63 w 227"/>
              <a:gd name="connsiteY46-17898" fmla="*/ 652 h 658"/>
              <a:gd name="connsiteX47-17899" fmla="*/ 58 w 227"/>
              <a:gd name="connsiteY47-17900" fmla="*/ 652 h 658"/>
              <a:gd name="connsiteX48-17901" fmla="*/ 58 w 227"/>
              <a:gd name="connsiteY48-17902" fmla="*/ 647 h 658"/>
              <a:gd name="connsiteX49-17903" fmla="*/ 58 w 227"/>
              <a:gd name="connsiteY49-17904" fmla="*/ 642 h 658"/>
              <a:gd name="connsiteX50-17905" fmla="*/ 53 w 227"/>
              <a:gd name="connsiteY50-17906" fmla="*/ 637 h 658"/>
              <a:gd name="connsiteX51-17907" fmla="*/ 53 w 227"/>
              <a:gd name="connsiteY51-17908" fmla="*/ 626 h 658"/>
              <a:gd name="connsiteX52-17909" fmla="*/ 53 w 227"/>
              <a:gd name="connsiteY52-17910" fmla="*/ 616 h 658"/>
              <a:gd name="connsiteX53-17911" fmla="*/ 47 w 227"/>
              <a:gd name="connsiteY53-17912" fmla="*/ 600 h 658"/>
              <a:gd name="connsiteX54-17913" fmla="*/ 42 w 227"/>
              <a:gd name="connsiteY54-17914" fmla="*/ 579 h 658"/>
              <a:gd name="connsiteX55-17915" fmla="*/ 37 w 227"/>
              <a:gd name="connsiteY55-17916" fmla="*/ 563 h 658"/>
              <a:gd name="connsiteX56-17917" fmla="*/ 32 w 227"/>
              <a:gd name="connsiteY56-17918" fmla="*/ 547 h 658"/>
              <a:gd name="connsiteX57-17919" fmla="*/ 26 w 227"/>
              <a:gd name="connsiteY57-17920" fmla="*/ 531 h 658"/>
              <a:gd name="connsiteX58-17921" fmla="*/ 16 w 227"/>
              <a:gd name="connsiteY58-17922" fmla="*/ 521 h 658"/>
              <a:gd name="connsiteX59-17923" fmla="*/ 5 w 227"/>
              <a:gd name="connsiteY59-17924" fmla="*/ 510 h 658"/>
              <a:gd name="connsiteX60-17925" fmla="*/ 0 w 227"/>
              <a:gd name="connsiteY60-17926" fmla="*/ 500 h 658"/>
              <a:gd name="connsiteX61-17927" fmla="*/ 11 w 227"/>
              <a:gd name="connsiteY61-17928" fmla="*/ 505 h 658"/>
              <a:gd name="connsiteX62-17929" fmla="*/ 26 w 227"/>
              <a:gd name="connsiteY62-17930" fmla="*/ 505 h 658"/>
              <a:gd name="connsiteX63-17931" fmla="*/ 37 w 227"/>
              <a:gd name="connsiteY63-17932" fmla="*/ 505 h 658"/>
              <a:gd name="connsiteX64-17933" fmla="*/ 47 w 227"/>
              <a:gd name="connsiteY64-17934" fmla="*/ 505 h 658"/>
              <a:gd name="connsiteX65-17935" fmla="*/ 58 w 227"/>
              <a:gd name="connsiteY65-17936" fmla="*/ 500 h 658"/>
              <a:gd name="connsiteX66-17937" fmla="*/ 63 w 227"/>
              <a:gd name="connsiteY66-17938" fmla="*/ 500 h 658"/>
              <a:gd name="connsiteX67-17939" fmla="*/ 68 w 227"/>
              <a:gd name="connsiteY67-17940" fmla="*/ 495 h 658"/>
              <a:gd name="connsiteX68-17941" fmla="*/ 68 w 227"/>
              <a:gd name="connsiteY68-17942" fmla="*/ 495 h 658"/>
              <a:gd name="connsiteX69-17943" fmla="*/ 74 w 227"/>
              <a:gd name="connsiteY69-17944" fmla="*/ 489 h 658"/>
              <a:gd name="connsiteX70-17945" fmla="*/ 74 w 227"/>
              <a:gd name="connsiteY70-17946" fmla="*/ 479 h 658"/>
              <a:gd name="connsiteX71-17947" fmla="*/ 79 w 227"/>
              <a:gd name="connsiteY71-17948" fmla="*/ 468 h 658"/>
              <a:gd name="connsiteX72-17949" fmla="*/ 79 w 227"/>
              <a:gd name="connsiteY72-17950" fmla="*/ 453 h 658"/>
              <a:gd name="connsiteX73-17951" fmla="*/ 84 w 227"/>
              <a:gd name="connsiteY73-17952" fmla="*/ 432 h 658"/>
              <a:gd name="connsiteX74-17953" fmla="*/ 90 w 227"/>
              <a:gd name="connsiteY74-17954" fmla="*/ 411 h 658"/>
              <a:gd name="connsiteX75-17955" fmla="*/ 90 w 227"/>
              <a:gd name="connsiteY75-17956" fmla="*/ 384 h 658"/>
              <a:gd name="connsiteX76-17957" fmla="*/ 95 w 227"/>
              <a:gd name="connsiteY76-17958" fmla="*/ 353 h 658"/>
              <a:gd name="connsiteX77-17959" fmla="*/ 105 w 227"/>
              <a:gd name="connsiteY77-17960" fmla="*/ 290 h 658"/>
              <a:gd name="connsiteX78-17961" fmla="*/ 111 w 227"/>
              <a:gd name="connsiteY78-17962" fmla="*/ 232 h 658"/>
              <a:gd name="connsiteX79-17963" fmla="*/ 116 w 227"/>
              <a:gd name="connsiteY79-17964" fmla="*/ 169 h 658"/>
              <a:gd name="connsiteX80-17965" fmla="*/ 116 w 227"/>
              <a:gd name="connsiteY80-17966" fmla="*/ 116 h 658"/>
              <a:gd name="connsiteX81-17967" fmla="*/ 116 w 227"/>
              <a:gd name="connsiteY81-17968" fmla="*/ 116 h 658"/>
              <a:gd name="connsiteX0-17969" fmla="*/ 116 w 226"/>
              <a:gd name="connsiteY0-17970" fmla="*/ 116 h 658"/>
              <a:gd name="connsiteX1-17971" fmla="*/ 116 w 226"/>
              <a:gd name="connsiteY1-17972" fmla="*/ 90 h 658"/>
              <a:gd name="connsiteX2-17973" fmla="*/ 116 w 226"/>
              <a:gd name="connsiteY2-17974" fmla="*/ 63 h 658"/>
              <a:gd name="connsiteX3-17975" fmla="*/ 116 w 226"/>
              <a:gd name="connsiteY3-17976" fmla="*/ 42 h 658"/>
              <a:gd name="connsiteX4-17977" fmla="*/ 116 w 226"/>
              <a:gd name="connsiteY4-17978" fmla="*/ 27 h 658"/>
              <a:gd name="connsiteX5-17979" fmla="*/ 116 w 226"/>
              <a:gd name="connsiteY5-17980" fmla="*/ 11 h 658"/>
              <a:gd name="connsiteX6-17981" fmla="*/ 116 w 226"/>
              <a:gd name="connsiteY6-17982" fmla="*/ 0 h 658"/>
              <a:gd name="connsiteX7-17983" fmla="*/ 211 w 226"/>
              <a:gd name="connsiteY7-17984" fmla="*/ 11 h 658"/>
              <a:gd name="connsiteX8-17985" fmla="*/ 205 w 226"/>
              <a:gd name="connsiteY8-17986" fmla="*/ 21 h 658"/>
              <a:gd name="connsiteX9-17987" fmla="*/ 200 w 226"/>
              <a:gd name="connsiteY9-17988" fmla="*/ 37 h 658"/>
              <a:gd name="connsiteX10-17989" fmla="*/ 200 w 226"/>
              <a:gd name="connsiteY10-17990" fmla="*/ 42 h 658"/>
              <a:gd name="connsiteX11-17991" fmla="*/ 200 w 226"/>
              <a:gd name="connsiteY11-17992" fmla="*/ 53 h 658"/>
              <a:gd name="connsiteX12-17993" fmla="*/ 195 w 226"/>
              <a:gd name="connsiteY12-17994" fmla="*/ 63 h 658"/>
              <a:gd name="connsiteX13-17995" fmla="*/ 195 w 226"/>
              <a:gd name="connsiteY13-17996" fmla="*/ 74 h 658"/>
              <a:gd name="connsiteX14-17997" fmla="*/ 195 w 226"/>
              <a:gd name="connsiteY14-17998" fmla="*/ 84 h 658"/>
              <a:gd name="connsiteX15-17999" fmla="*/ 190 w 226"/>
              <a:gd name="connsiteY15-18000" fmla="*/ 100 h 658"/>
              <a:gd name="connsiteX16-18001" fmla="*/ 190 w 226"/>
              <a:gd name="connsiteY16-18002" fmla="*/ 116 h 658"/>
              <a:gd name="connsiteX17-18003" fmla="*/ 190 w 226"/>
              <a:gd name="connsiteY17-18004" fmla="*/ 132 h 658"/>
              <a:gd name="connsiteX18-18005" fmla="*/ 184 w 226"/>
              <a:gd name="connsiteY18-18006" fmla="*/ 147 h 658"/>
              <a:gd name="connsiteX19-18007" fmla="*/ 184 w 226"/>
              <a:gd name="connsiteY19-18008" fmla="*/ 163 h 658"/>
              <a:gd name="connsiteX20-18009" fmla="*/ 184 w 226"/>
              <a:gd name="connsiteY20-18010" fmla="*/ 184 h 658"/>
              <a:gd name="connsiteX21-18011" fmla="*/ 179 w 226"/>
              <a:gd name="connsiteY21-18012" fmla="*/ 226 h 658"/>
              <a:gd name="connsiteX22-18013" fmla="*/ 174 w 226"/>
              <a:gd name="connsiteY22-18014" fmla="*/ 263 h 658"/>
              <a:gd name="connsiteX23-18015" fmla="*/ 174 w 226"/>
              <a:gd name="connsiteY23-18016" fmla="*/ 295 h 658"/>
              <a:gd name="connsiteX24-18017" fmla="*/ 169 w 226"/>
              <a:gd name="connsiteY24-18018" fmla="*/ 326 h 658"/>
              <a:gd name="connsiteX25-18019" fmla="*/ 163 w 226"/>
              <a:gd name="connsiteY25-18020" fmla="*/ 358 h 658"/>
              <a:gd name="connsiteX26-18021" fmla="*/ 163 w 226"/>
              <a:gd name="connsiteY26-18022" fmla="*/ 384 h 658"/>
              <a:gd name="connsiteX27-18023" fmla="*/ 158 w 226"/>
              <a:gd name="connsiteY27-18024" fmla="*/ 405 h 658"/>
              <a:gd name="connsiteX28-18025" fmla="*/ 153 w 226"/>
              <a:gd name="connsiteY28-18026" fmla="*/ 426 h 658"/>
              <a:gd name="connsiteX29-18027" fmla="*/ 147 w 226"/>
              <a:gd name="connsiteY29-18028" fmla="*/ 463 h 658"/>
              <a:gd name="connsiteX30-18029" fmla="*/ 137 w 226"/>
              <a:gd name="connsiteY30-18030" fmla="*/ 500 h 658"/>
              <a:gd name="connsiteX31-18031" fmla="*/ 132 w 226"/>
              <a:gd name="connsiteY31-18032" fmla="*/ 531 h 658"/>
              <a:gd name="connsiteX32-18033" fmla="*/ 121 w 226"/>
              <a:gd name="connsiteY32-18034" fmla="*/ 558 h 658"/>
              <a:gd name="connsiteX33-18035" fmla="*/ 116 w 226"/>
              <a:gd name="connsiteY33-18036" fmla="*/ 584 h 658"/>
              <a:gd name="connsiteX34-18037" fmla="*/ 111 w 226"/>
              <a:gd name="connsiteY34-18038" fmla="*/ 595 h 658"/>
              <a:gd name="connsiteX35-18039" fmla="*/ 105 w 226"/>
              <a:gd name="connsiteY35-18040" fmla="*/ 605 h 658"/>
              <a:gd name="connsiteX36-18041" fmla="*/ 105 w 226"/>
              <a:gd name="connsiteY36-18042" fmla="*/ 616 h 658"/>
              <a:gd name="connsiteX37-18043" fmla="*/ 100 w 226"/>
              <a:gd name="connsiteY37-18044" fmla="*/ 621 h 658"/>
              <a:gd name="connsiteX38-18045" fmla="*/ 95 w 226"/>
              <a:gd name="connsiteY38-18046" fmla="*/ 631 h 658"/>
              <a:gd name="connsiteX39-18047" fmla="*/ 95 w 226"/>
              <a:gd name="connsiteY39-18048" fmla="*/ 637 h 658"/>
              <a:gd name="connsiteX40-18049" fmla="*/ 84 w 226"/>
              <a:gd name="connsiteY40-18050" fmla="*/ 642 h 658"/>
              <a:gd name="connsiteX41-18051" fmla="*/ 79 w 226"/>
              <a:gd name="connsiteY41-18052" fmla="*/ 652 h 658"/>
              <a:gd name="connsiteX42-18053" fmla="*/ 74 w 226"/>
              <a:gd name="connsiteY42-18054" fmla="*/ 652 h 658"/>
              <a:gd name="connsiteX43-18055" fmla="*/ 68 w 226"/>
              <a:gd name="connsiteY43-18056" fmla="*/ 658 h 658"/>
              <a:gd name="connsiteX44-18057" fmla="*/ 63 w 226"/>
              <a:gd name="connsiteY44-18058" fmla="*/ 658 h 658"/>
              <a:gd name="connsiteX45-18059" fmla="*/ 63 w 226"/>
              <a:gd name="connsiteY45-18060" fmla="*/ 652 h 658"/>
              <a:gd name="connsiteX46-18061" fmla="*/ 58 w 226"/>
              <a:gd name="connsiteY46-18062" fmla="*/ 652 h 658"/>
              <a:gd name="connsiteX47-18063" fmla="*/ 58 w 226"/>
              <a:gd name="connsiteY47-18064" fmla="*/ 647 h 658"/>
              <a:gd name="connsiteX48-18065" fmla="*/ 58 w 226"/>
              <a:gd name="connsiteY48-18066" fmla="*/ 642 h 658"/>
              <a:gd name="connsiteX49-18067" fmla="*/ 53 w 226"/>
              <a:gd name="connsiteY49-18068" fmla="*/ 637 h 658"/>
              <a:gd name="connsiteX50-18069" fmla="*/ 53 w 226"/>
              <a:gd name="connsiteY50-18070" fmla="*/ 626 h 658"/>
              <a:gd name="connsiteX51-18071" fmla="*/ 53 w 226"/>
              <a:gd name="connsiteY51-18072" fmla="*/ 616 h 658"/>
              <a:gd name="connsiteX52-18073" fmla="*/ 47 w 226"/>
              <a:gd name="connsiteY52-18074" fmla="*/ 600 h 658"/>
              <a:gd name="connsiteX53-18075" fmla="*/ 42 w 226"/>
              <a:gd name="connsiteY53-18076" fmla="*/ 579 h 658"/>
              <a:gd name="connsiteX54-18077" fmla="*/ 37 w 226"/>
              <a:gd name="connsiteY54-18078" fmla="*/ 563 h 658"/>
              <a:gd name="connsiteX55-18079" fmla="*/ 32 w 226"/>
              <a:gd name="connsiteY55-18080" fmla="*/ 547 h 658"/>
              <a:gd name="connsiteX56-18081" fmla="*/ 26 w 226"/>
              <a:gd name="connsiteY56-18082" fmla="*/ 531 h 658"/>
              <a:gd name="connsiteX57-18083" fmla="*/ 16 w 226"/>
              <a:gd name="connsiteY57-18084" fmla="*/ 521 h 658"/>
              <a:gd name="connsiteX58-18085" fmla="*/ 5 w 226"/>
              <a:gd name="connsiteY58-18086" fmla="*/ 510 h 658"/>
              <a:gd name="connsiteX59-18087" fmla="*/ 0 w 226"/>
              <a:gd name="connsiteY59-18088" fmla="*/ 500 h 658"/>
              <a:gd name="connsiteX60-18089" fmla="*/ 11 w 226"/>
              <a:gd name="connsiteY60-18090" fmla="*/ 505 h 658"/>
              <a:gd name="connsiteX61-18091" fmla="*/ 26 w 226"/>
              <a:gd name="connsiteY61-18092" fmla="*/ 505 h 658"/>
              <a:gd name="connsiteX62-18093" fmla="*/ 37 w 226"/>
              <a:gd name="connsiteY62-18094" fmla="*/ 505 h 658"/>
              <a:gd name="connsiteX63-18095" fmla="*/ 47 w 226"/>
              <a:gd name="connsiteY63-18096" fmla="*/ 505 h 658"/>
              <a:gd name="connsiteX64-18097" fmla="*/ 58 w 226"/>
              <a:gd name="connsiteY64-18098" fmla="*/ 500 h 658"/>
              <a:gd name="connsiteX65-18099" fmla="*/ 63 w 226"/>
              <a:gd name="connsiteY65-18100" fmla="*/ 500 h 658"/>
              <a:gd name="connsiteX66-18101" fmla="*/ 68 w 226"/>
              <a:gd name="connsiteY66-18102" fmla="*/ 495 h 658"/>
              <a:gd name="connsiteX67-18103" fmla="*/ 68 w 226"/>
              <a:gd name="connsiteY67-18104" fmla="*/ 495 h 658"/>
              <a:gd name="connsiteX68-18105" fmla="*/ 74 w 226"/>
              <a:gd name="connsiteY68-18106" fmla="*/ 489 h 658"/>
              <a:gd name="connsiteX69-18107" fmla="*/ 74 w 226"/>
              <a:gd name="connsiteY69-18108" fmla="*/ 479 h 658"/>
              <a:gd name="connsiteX70-18109" fmla="*/ 79 w 226"/>
              <a:gd name="connsiteY70-18110" fmla="*/ 468 h 658"/>
              <a:gd name="connsiteX71-18111" fmla="*/ 79 w 226"/>
              <a:gd name="connsiteY71-18112" fmla="*/ 453 h 658"/>
              <a:gd name="connsiteX72-18113" fmla="*/ 84 w 226"/>
              <a:gd name="connsiteY72-18114" fmla="*/ 432 h 658"/>
              <a:gd name="connsiteX73-18115" fmla="*/ 90 w 226"/>
              <a:gd name="connsiteY73-18116" fmla="*/ 411 h 658"/>
              <a:gd name="connsiteX74-18117" fmla="*/ 90 w 226"/>
              <a:gd name="connsiteY74-18118" fmla="*/ 384 h 658"/>
              <a:gd name="connsiteX75-18119" fmla="*/ 95 w 226"/>
              <a:gd name="connsiteY75-18120" fmla="*/ 353 h 658"/>
              <a:gd name="connsiteX76-18121" fmla="*/ 105 w 226"/>
              <a:gd name="connsiteY76-18122" fmla="*/ 290 h 658"/>
              <a:gd name="connsiteX77-18123" fmla="*/ 111 w 226"/>
              <a:gd name="connsiteY77-18124" fmla="*/ 232 h 658"/>
              <a:gd name="connsiteX78-18125" fmla="*/ 116 w 226"/>
              <a:gd name="connsiteY78-18126" fmla="*/ 169 h 658"/>
              <a:gd name="connsiteX79-18127" fmla="*/ 116 w 226"/>
              <a:gd name="connsiteY79-18128" fmla="*/ 116 h 658"/>
              <a:gd name="connsiteX80-18129" fmla="*/ 116 w 226"/>
              <a:gd name="connsiteY80-18130" fmla="*/ 116 h 658"/>
              <a:gd name="connsiteX0-18131" fmla="*/ 116 w 225"/>
              <a:gd name="connsiteY0-18132" fmla="*/ 116 h 658"/>
              <a:gd name="connsiteX1-18133" fmla="*/ 116 w 225"/>
              <a:gd name="connsiteY1-18134" fmla="*/ 90 h 658"/>
              <a:gd name="connsiteX2-18135" fmla="*/ 116 w 225"/>
              <a:gd name="connsiteY2-18136" fmla="*/ 63 h 658"/>
              <a:gd name="connsiteX3-18137" fmla="*/ 116 w 225"/>
              <a:gd name="connsiteY3-18138" fmla="*/ 42 h 658"/>
              <a:gd name="connsiteX4-18139" fmla="*/ 116 w 225"/>
              <a:gd name="connsiteY4-18140" fmla="*/ 27 h 658"/>
              <a:gd name="connsiteX5-18141" fmla="*/ 116 w 225"/>
              <a:gd name="connsiteY5-18142" fmla="*/ 11 h 658"/>
              <a:gd name="connsiteX6-18143" fmla="*/ 116 w 225"/>
              <a:gd name="connsiteY6-18144" fmla="*/ 0 h 658"/>
              <a:gd name="connsiteX7-18145" fmla="*/ 211 w 225"/>
              <a:gd name="connsiteY7-18146" fmla="*/ 11 h 658"/>
              <a:gd name="connsiteX8-18147" fmla="*/ 200 w 225"/>
              <a:gd name="connsiteY8-18148" fmla="*/ 37 h 658"/>
              <a:gd name="connsiteX9-18149" fmla="*/ 200 w 225"/>
              <a:gd name="connsiteY9-18150" fmla="*/ 42 h 658"/>
              <a:gd name="connsiteX10-18151" fmla="*/ 200 w 225"/>
              <a:gd name="connsiteY10-18152" fmla="*/ 53 h 658"/>
              <a:gd name="connsiteX11-18153" fmla="*/ 195 w 225"/>
              <a:gd name="connsiteY11-18154" fmla="*/ 63 h 658"/>
              <a:gd name="connsiteX12-18155" fmla="*/ 195 w 225"/>
              <a:gd name="connsiteY12-18156" fmla="*/ 74 h 658"/>
              <a:gd name="connsiteX13-18157" fmla="*/ 195 w 225"/>
              <a:gd name="connsiteY13-18158" fmla="*/ 84 h 658"/>
              <a:gd name="connsiteX14-18159" fmla="*/ 190 w 225"/>
              <a:gd name="connsiteY14-18160" fmla="*/ 100 h 658"/>
              <a:gd name="connsiteX15-18161" fmla="*/ 190 w 225"/>
              <a:gd name="connsiteY15-18162" fmla="*/ 116 h 658"/>
              <a:gd name="connsiteX16-18163" fmla="*/ 190 w 225"/>
              <a:gd name="connsiteY16-18164" fmla="*/ 132 h 658"/>
              <a:gd name="connsiteX17-18165" fmla="*/ 184 w 225"/>
              <a:gd name="connsiteY17-18166" fmla="*/ 147 h 658"/>
              <a:gd name="connsiteX18-18167" fmla="*/ 184 w 225"/>
              <a:gd name="connsiteY18-18168" fmla="*/ 163 h 658"/>
              <a:gd name="connsiteX19-18169" fmla="*/ 184 w 225"/>
              <a:gd name="connsiteY19-18170" fmla="*/ 184 h 658"/>
              <a:gd name="connsiteX20-18171" fmla="*/ 179 w 225"/>
              <a:gd name="connsiteY20-18172" fmla="*/ 226 h 658"/>
              <a:gd name="connsiteX21-18173" fmla="*/ 174 w 225"/>
              <a:gd name="connsiteY21-18174" fmla="*/ 263 h 658"/>
              <a:gd name="connsiteX22-18175" fmla="*/ 174 w 225"/>
              <a:gd name="connsiteY22-18176" fmla="*/ 295 h 658"/>
              <a:gd name="connsiteX23-18177" fmla="*/ 169 w 225"/>
              <a:gd name="connsiteY23-18178" fmla="*/ 326 h 658"/>
              <a:gd name="connsiteX24-18179" fmla="*/ 163 w 225"/>
              <a:gd name="connsiteY24-18180" fmla="*/ 358 h 658"/>
              <a:gd name="connsiteX25-18181" fmla="*/ 163 w 225"/>
              <a:gd name="connsiteY25-18182" fmla="*/ 384 h 658"/>
              <a:gd name="connsiteX26-18183" fmla="*/ 158 w 225"/>
              <a:gd name="connsiteY26-18184" fmla="*/ 405 h 658"/>
              <a:gd name="connsiteX27-18185" fmla="*/ 153 w 225"/>
              <a:gd name="connsiteY27-18186" fmla="*/ 426 h 658"/>
              <a:gd name="connsiteX28-18187" fmla="*/ 147 w 225"/>
              <a:gd name="connsiteY28-18188" fmla="*/ 463 h 658"/>
              <a:gd name="connsiteX29-18189" fmla="*/ 137 w 225"/>
              <a:gd name="connsiteY29-18190" fmla="*/ 500 h 658"/>
              <a:gd name="connsiteX30-18191" fmla="*/ 132 w 225"/>
              <a:gd name="connsiteY30-18192" fmla="*/ 531 h 658"/>
              <a:gd name="connsiteX31-18193" fmla="*/ 121 w 225"/>
              <a:gd name="connsiteY31-18194" fmla="*/ 558 h 658"/>
              <a:gd name="connsiteX32-18195" fmla="*/ 116 w 225"/>
              <a:gd name="connsiteY32-18196" fmla="*/ 584 h 658"/>
              <a:gd name="connsiteX33-18197" fmla="*/ 111 w 225"/>
              <a:gd name="connsiteY33-18198" fmla="*/ 595 h 658"/>
              <a:gd name="connsiteX34-18199" fmla="*/ 105 w 225"/>
              <a:gd name="connsiteY34-18200" fmla="*/ 605 h 658"/>
              <a:gd name="connsiteX35-18201" fmla="*/ 105 w 225"/>
              <a:gd name="connsiteY35-18202" fmla="*/ 616 h 658"/>
              <a:gd name="connsiteX36-18203" fmla="*/ 100 w 225"/>
              <a:gd name="connsiteY36-18204" fmla="*/ 621 h 658"/>
              <a:gd name="connsiteX37-18205" fmla="*/ 95 w 225"/>
              <a:gd name="connsiteY37-18206" fmla="*/ 631 h 658"/>
              <a:gd name="connsiteX38-18207" fmla="*/ 95 w 225"/>
              <a:gd name="connsiteY38-18208" fmla="*/ 637 h 658"/>
              <a:gd name="connsiteX39-18209" fmla="*/ 84 w 225"/>
              <a:gd name="connsiteY39-18210" fmla="*/ 642 h 658"/>
              <a:gd name="connsiteX40-18211" fmla="*/ 79 w 225"/>
              <a:gd name="connsiteY40-18212" fmla="*/ 652 h 658"/>
              <a:gd name="connsiteX41-18213" fmla="*/ 74 w 225"/>
              <a:gd name="connsiteY41-18214" fmla="*/ 652 h 658"/>
              <a:gd name="connsiteX42-18215" fmla="*/ 68 w 225"/>
              <a:gd name="connsiteY42-18216" fmla="*/ 658 h 658"/>
              <a:gd name="connsiteX43-18217" fmla="*/ 63 w 225"/>
              <a:gd name="connsiteY43-18218" fmla="*/ 658 h 658"/>
              <a:gd name="connsiteX44-18219" fmla="*/ 63 w 225"/>
              <a:gd name="connsiteY44-18220" fmla="*/ 652 h 658"/>
              <a:gd name="connsiteX45-18221" fmla="*/ 58 w 225"/>
              <a:gd name="connsiteY45-18222" fmla="*/ 652 h 658"/>
              <a:gd name="connsiteX46-18223" fmla="*/ 58 w 225"/>
              <a:gd name="connsiteY46-18224" fmla="*/ 647 h 658"/>
              <a:gd name="connsiteX47-18225" fmla="*/ 58 w 225"/>
              <a:gd name="connsiteY47-18226" fmla="*/ 642 h 658"/>
              <a:gd name="connsiteX48-18227" fmla="*/ 53 w 225"/>
              <a:gd name="connsiteY48-18228" fmla="*/ 637 h 658"/>
              <a:gd name="connsiteX49-18229" fmla="*/ 53 w 225"/>
              <a:gd name="connsiteY49-18230" fmla="*/ 626 h 658"/>
              <a:gd name="connsiteX50-18231" fmla="*/ 53 w 225"/>
              <a:gd name="connsiteY50-18232" fmla="*/ 616 h 658"/>
              <a:gd name="connsiteX51-18233" fmla="*/ 47 w 225"/>
              <a:gd name="connsiteY51-18234" fmla="*/ 600 h 658"/>
              <a:gd name="connsiteX52-18235" fmla="*/ 42 w 225"/>
              <a:gd name="connsiteY52-18236" fmla="*/ 579 h 658"/>
              <a:gd name="connsiteX53-18237" fmla="*/ 37 w 225"/>
              <a:gd name="connsiteY53-18238" fmla="*/ 563 h 658"/>
              <a:gd name="connsiteX54-18239" fmla="*/ 32 w 225"/>
              <a:gd name="connsiteY54-18240" fmla="*/ 547 h 658"/>
              <a:gd name="connsiteX55-18241" fmla="*/ 26 w 225"/>
              <a:gd name="connsiteY55-18242" fmla="*/ 531 h 658"/>
              <a:gd name="connsiteX56-18243" fmla="*/ 16 w 225"/>
              <a:gd name="connsiteY56-18244" fmla="*/ 521 h 658"/>
              <a:gd name="connsiteX57-18245" fmla="*/ 5 w 225"/>
              <a:gd name="connsiteY57-18246" fmla="*/ 510 h 658"/>
              <a:gd name="connsiteX58-18247" fmla="*/ 0 w 225"/>
              <a:gd name="connsiteY58-18248" fmla="*/ 500 h 658"/>
              <a:gd name="connsiteX59-18249" fmla="*/ 11 w 225"/>
              <a:gd name="connsiteY59-18250" fmla="*/ 505 h 658"/>
              <a:gd name="connsiteX60-18251" fmla="*/ 26 w 225"/>
              <a:gd name="connsiteY60-18252" fmla="*/ 505 h 658"/>
              <a:gd name="connsiteX61-18253" fmla="*/ 37 w 225"/>
              <a:gd name="connsiteY61-18254" fmla="*/ 505 h 658"/>
              <a:gd name="connsiteX62-18255" fmla="*/ 47 w 225"/>
              <a:gd name="connsiteY62-18256" fmla="*/ 505 h 658"/>
              <a:gd name="connsiteX63-18257" fmla="*/ 58 w 225"/>
              <a:gd name="connsiteY63-18258" fmla="*/ 500 h 658"/>
              <a:gd name="connsiteX64-18259" fmla="*/ 63 w 225"/>
              <a:gd name="connsiteY64-18260" fmla="*/ 500 h 658"/>
              <a:gd name="connsiteX65-18261" fmla="*/ 68 w 225"/>
              <a:gd name="connsiteY65-18262" fmla="*/ 495 h 658"/>
              <a:gd name="connsiteX66-18263" fmla="*/ 68 w 225"/>
              <a:gd name="connsiteY66-18264" fmla="*/ 495 h 658"/>
              <a:gd name="connsiteX67-18265" fmla="*/ 74 w 225"/>
              <a:gd name="connsiteY67-18266" fmla="*/ 489 h 658"/>
              <a:gd name="connsiteX68-18267" fmla="*/ 74 w 225"/>
              <a:gd name="connsiteY68-18268" fmla="*/ 479 h 658"/>
              <a:gd name="connsiteX69-18269" fmla="*/ 79 w 225"/>
              <a:gd name="connsiteY69-18270" fmla="*/ 468 h 658"/>
              <a:gd name="connsiteX70-18271" fmla="*/ 79 w 225"/>
              <a:gd name="connsiteY70-18272" fmla="*/ 453 h 658"/>
              <a:gd name="connsiteX71-18273" fmla="*/ 84 w 225"/>
              <a:gd name="connsiteY71-18274" fmla="*/ 432 h 658"/>
              <a:gd name="connsiteX72-18275" fmla="*/ 90 w 225"/>
              <a:gd name="connsiteY72-18276" fmla="*/ 411 h 658"/>
              <a:gd name="connsiteX73-18277" fmla="*/ 90 w 225"/>
              <a:gd name="connsiteY73-18278" fmla="*/ 384 h 658"/>
              <a:gd name="connsiteX74-18279" fmla="*/ 95 w 225"/>
              <a:gd name="connsiteY74-18280" fmla="*/ 353 h 658"/>
              <a:gd name="connsiteX75-18281" fmla="*/ 105 w 225"/>
              <a:gd name="connsiteY75-18282" fmla="*/ 290 h 658"/>
              <a:gd name="connsiteX76-18283" fmla="*/ 111 w 225"/>
              <a:gd name="connsiteY76-18284" fmla="*/ 232 h 658"/>
              <a:gd name="connsiteX77-18285" fmla="*/ 116 w 225"/>
              <a:gd name="connsiteY77-18286" fmla="*/ 169 h 658"/>
              <a:gd name="connsiteX78-18287" fmla="*/ 116 w 225"/>
              <a:gd name="connsiteY78-18288" fmla="*/ 116 h 658"/>
              <a:gd name="connsiteX79-18289" fmla="*/ 116 w 225"/>
              <a:gd name="connsiteY79-18290" fmla="*/ 116 h 658"/>
              <a:gd name="connsiteX0-18291" fmla="*/ 116 w 214"/>
              <a:gd name="connsiteY0-18292" fmla="*/ 116 h 658"/>
              <a:gd name="connsiteX1-18293" fmla="*/ 116 w 214"/>
              <a:gd name="connsiteY1-18294" fmla="*/ 90 h 658"/>
              <a:gd name="connsiteX2-18295" fmla="*/ 116 w 214"/>
              <a:gd name="connsiteY2-18296" fmla="*/ 63 h 658"/>
              <a:gd name="connsiteX3-18297" fmla="*/ 116 w 214"/>
              <a:gd name="connsiteY3-18298" fmla="*/ 42 h 658"/>
              <a:gd name="connsiteX4-18299" fmla="*/ 116 w 214"/>
              <a:gd name="connsiteY4-18300" fmla="*/ 27 h 658"/>
              <a:gd name="connsiteX5-18301" fmla="*/ 116 w 214"/>
              <a:gd name="connsiteY5-18302" fmla="*/ 11 h 658"/>
              <a:gd name="connsiteX6-18303" fmla="*/ 116 w 214"/>
              <a:gd name="connsiteY6-18304" fmla="*/ 0 h 658"/>
              <a:gd name="connsiteX7-18305" fmla="*/ 200 w 214"/>
              <a:gd name="connsiteY7-18306" fmla="*/ 37 h 658"/>
              <a:gd name="connsiteX8-18307" fmla="*/ 200 w 214"/>
              <a:gd name="connsiteY8-18308" fmla="*/ 42 h 658"/>
              <a:gd name="connsiteX9-18309" fmla="*/ 200 w 214"/>
              <a:gd name="connsiteY9-18310" fmla="*/ 53 h 658"/>
              <a:gd name="connsiteX10-18311" fmla="*/ 195 w 214"/>
              <a:gd name="connsiteY10-18312" fmla="*/ 63 h 658"/>
              <a:gd name="connsiteX11-18313" fmla="*/ 195 w 214"/>
              <a:gd name="connsiteY11-18314" fmla="*/ 74 h 658"/>
              <a:gd name="connsiteX12-18315" fmla="*/ 195 w 214"/>
              <a:gd name="connsiteY12-18316" fmla="*/ 84 h 658"/>
              <a:gd name="connsiteX13-18317" fmla="*/ 190 w 214"/>
              <a:gd name="connsiteY13-18318" fmla="*/ 100 h 658"/>
              <a:gd name="connsiteX14-18319" fmla="*/ 190 w 214"/>
              <a:gd name="connsiteY14-18320" fmla="*/ 116 h 658"/>
              <a:gd name="connsiteX15-18321" fmla="*/ 190 w 214"/>
              <a:gd name="connsiteY15-18322" fmla="*/ 132 h 658"/>
              <a:gd name="connsiteX16-18323" fmla="*/ 184 w 214"/>
              <a:gd name="connsiteY16-18324" fmla="*/ 147 h 658"/>
              <a:gd name="connsiteX17-18325" fmla="*/ 184 w 214"/>
              <a:gd name="connsiteY17-18326" fmla="*/ 163 h 658"/>
              <a:gd name="connsiteX18-18327" fmla="*/ 184 w 214"/>
              <a:gd name="connsiteY18-18328" fmla="*/ 184 h 658"/>
              <a:gd name="connsiteX19-18329" fmla="*/ 179 w 214"/>
              <a:gd name="connsiteY19-18330" fmla="*/ 226 h 658"/>
              <a:gd name="connsiteX20-18331" fmla="*/ 174 w 214"/>
              <a:gd name="connsiteY20-18332" fmla="*/ 263 h 658"/>
              <a:gd name="connsiteX21-18333" fmla="*/ 174 w 214"/>
              <a:gd name="connsiteY21-18334" fmla="*/ 295 h 658"/>
              <a:gd name="connsiteX22-18335" fmla="*/ 169 w 214"/>
              <a:gd name="connsiteY22-18336" fmla="*/ 326 h 658"/>
              <a:gd name="connsiteX23-18337" fmla="*/ 163 w 214"/>
              <a:gd name="connsiteY23-18338" fmla="*/ 358 h 658"/>
              <a:gd name="connsiteX24-18339" fmla="*/ 163 w 214"/>
              <a:gd name="connsiteY24-18340" fmla="*/ 384 h 658"/>
              <a:gd name="connsiteX25-18341" fmla="*/ 158 w 214"/>
              <a:gd name="connsiteY25-18342" fmla="*/ 405 h 658"/>
              <a:gd name="connsiteX26-18343" fmla="*/ 153 w 214"/>
              <a:gd name="connsiteY26-18344" fmla="*/ 426 h 658"/>
              <a:gd name="connsiteX27-18345" fmla="*/ 147 w 214"/>
              <a:gd name="connsiteY27-18346" fmla="*/ 463 h 658"/>
              <a:gd name="connsiteX28-18347" fmla="*/ 137 w 214"/>
              <a:gd name="connsiteY28-18348" fmla="*/ 500 h 658"/>
              <a:gd name="connsiteX29-18349" fmla="*/ 132 w 214"/>
              <a:gd name="connsiteY29-18350" fmla="*/ 531 h 658"/>
              <a:gd name="connsiteX30-18351" fmla="*/ 121 w 214"/>
              <a:gd name="connsiteY30-18352" fmla="*/ 558 h 658"/>
              <a:gd name="connsiteX31-18353" fmla="*/ 116 w 214"/>
              <a:gd name="connsiteY31-18354" fmla="*/ 584 h 658"/>
              <a:gd name="connsiteX32-18355" fmla="*/ 111 w 214"/>
              <a:gd name="connsiteY32-18356" fmla="*/ 595 h 658"/>
              <a:gd name="connsiteX33-18357" fmla="*/ 105 w 214"/>
              <a:gd name="connsiteY33-18358" fmla="*/ 605 h 658"/>
              <a:gd name="connsiteX34-18359" fmla="*/ 105 w 214"/>
              <a:gd name="connsiteY34-18360" fmla="*/ 616 h 658"/>
              <a:gd name="connsiteX35-18361" fmla="*/ 100 w 214"/>
              <a:gd name="connsiteY35-18362" fmla="*/ 621 h 658"/>
              <a:gd name="connsiteX36-18363" fmla="*/ 95 w 214"/>
              <a:gd name="connsiteY36-18364" fmla="*/ 631 h 658"/>
              <a:gd name="connsiteX37-18365" fmla="*/ 95 w 214"/>
              <a:gd name="connsiteY37-18366" fmla="*/ 637 h 658"/>
              <a:gd name="connsiteX38-18367" fmla="*/ 84 w 214"/>
              <a:gd name="connsiteY38-18368" fmla="*/ 642 h 658"/>
              <a:gd name="connsiteX39-18369" fmla="*/ 79 w 214"/>
              <a:gd name="connsiteY39-18370" fmla="*/ 652 h 658"/>
              <a:gd name="connsiteX40-18371" fmla="*/ 74 w 214"/>
              <a:gd name="connsiteY40-18372" fmla="*/ 652 h 658"/>
              <a:gd name="connsiteX41-18373" fmla="*/ 68 w 214"/>
              <a:gd name="connsiteY41-18374" fmla="*/ 658 h 658"/>
              <a:gd name="connsiteX42-18375" fmla="*/ 63 w 214"/>
              <a:gd name="connsiteY42-18376" fmla="*/ 658 h 658"/>
              <a:gd name="connsiteX43-18377" fmla="*/ 63 w 214"/>
              <a:gd name="connsiteY43-18378" fmla="*/ 652 h 658"/>
              <a:gd name="connsiteX44-18379" fmla="*/ 58 w 214"/>
              <a:gd name="connsiteY44-18380" fmla="*/ 652 h 658"/>
              <a:gd name="connsiteX45-18381" fmla="*/ 58 w 214"/>
              <a:gd name="connsiteY45-18382" fmla="*/ 647 h 658"/>
              <a:gd name="connsiteX46-18383" fmla="*/ 58 w 214"/>
              <a:gd name="connsiteY46-18384" fmla="*/ 642 h 658"/>
              <a:gd name="connsiteX47-18385" fmla="*/ 53 w 214"/>
              <a:gd name="connsiteY47-18386" fmla="*/ 637 h 658"/>
              <a:gd name="connsiteX48-18387" fmla="*/ 53 w 214"/>
              <a:gd name="connsiteY48-18388" fmla="*/ 626 h 658"/>
              <a:gd name="connsiteX49-18389" fmla="*/ 53 w 214"/>
              <a:gd name="connsiteY49-18390" fmla="*/ 616 h 658"/>
              <a:gd name="connsiteX50-18391" fmla="*/ 47 w 214"/>
              <a:gd name="connsiteY50-18392" fmla="*/ 600 h 658"/>
              <a:gd name="connsiteX51-18393" fmla="*/ 42 w 214"/>
              <a:gd name="connsiteY51-18394" fmla="*/ 579 h 658"/>
              <a:gd name="connsiteX52-18395" fmla="*/ 37 w 214"/>
              <a:gd name="connsiteY52-18396" fmla="*/ 563 h 658"/>
              <a:gd name="connsiteX53-18397" fmla="*/ 32 w 214"/>
              <a:gd name="connsiteY53-18398" fmla="*/ 547 h 658"/>
              <a:gd name="connsiteX54-18399" fmla="*/ 26 w 214"/>
              <a:gd name="connsiteY54-18400" fmla="*/ 531 h 658"/>
              <a:gd name="connsiteX55-18401" fmla="*/ 16 w 214"/>
              <a:gd name="connsiteY55-18402" fmla="*/ 521 h 658"/>
              <a:gd name="connsiteX56-18403" fmla="*/ 5 w 214"/>
              <a:gd name="connsiteY56-18404" fmla="*/ 510 h 658"/>
              <a:gd name="connsiteX57-18405" fmla="*/ 0 w 214"/>
              <a:gd name="connsiteY57-18406" fmla="*/ 500 h 658"/>
              <a:gd name="connsiteX58-18407" fmla="*/ 11 w 214"/>
              <a:gd name="connsiteY58-18408" fmla="*/ 505 h 658"/>
              <a:gd name="connsiteX59-18409" fmla="*/ 26 w 214"/>
              <a:gd name="connsiteY59-18410" fmla="*/ 505 h 658"/>
              <a:gd name="connsiteX60-18411" fmla="*/ 37 w 214"/>
              <a:gd name="connsiteY60-18412" fmla="*/ 505 h 658"/>
              <a:gd name="connsiteX61-18413" fmla="*/ 47 w 214"/>
              <a:gd name="connsiteY61-18414" fmla="*/ 505 h 658"/>
              <a:gd name="connsiteX62-18415" fmla="*/ 58 w 214"/>
              <a:gd name="connsiteY62-18416" fmla="*/ 500 h 658"/>
              <a:gd name="connsiteX63-18417" fmla="*/ 63 w 214"/>
              <a:gd name="connsiteY63-18418" fmla="*/ 500 h 658"/>
              <a:gd name="connsiteX64-18419" fmla="*/ 68 w 214"/>
              <a:gd name="connsiteY64-18420" fmla="*/ 495 h 658"/>
              <a:gd name="connsiteX65-18421" fmla="*/ 68 w 214"/>
              <a:gd name="connsiteY65-18422" fmla="*/ 495 h 658"/>
              <a:gd name="connsiteX66-18423" fmla="*/ 74 w 214"/>
              <a:gd name="connsiteY66-18424" fmla="*/ 489 h 658"/>
              <a:gd name="connsiteX67-18425" fmla="*/ 74 w 214"/>
              <a:gd name="connsiteY67-18426" fmla="*/ 479 h 658"/>
              <a:gd name="connsiteX68-18427" fmla="*/ 79 w 214"/>
              <a:gd name="connsiteY68-18428" fmla="*/ 468 h 658"/>
              <a:gd name="connsiteX69-18429" fmla="*/ 79 w 214"/>
              <a:gd name="connsiteY69-18430" fmla="*/ 453 h 658"/>
              <a:gd name="connsiteX70-18431" fmla="*/ 84 w 214"/>
              <a:gd name="connsiteY70-18432" fmla="*/ 432 h 658"/>
              <a:gd name="connsiteX71-18433" fmla="*/ 90 w 214"/>
              <a:gd name="connsiteY71-18434" fmla="*/ 411 h 658"/>
              <a:gd name="connsiteX72-18435" fmla="*/ 90 w 214"/>
              <a:gd name="connsiteY72-18436" fmla="*/ 384 h 658"/>
              <a:gd name="connsiteX73-18437" fmla="*/ 95 w 214"/>
              <a:gd name="connsiteY73-18438" fmla="*/ 353 h 658"/>
              <a:gd name="connsiteX74-18439" fmla="*/ 105 w 214"/>
              <a:gd name="connsiteY74-18440" fmla="*/ 290 h 658"/>
              <a:gd name="connsiteX75-18441" fmla="*/ 111 w 214"/>
              <a:gd name="connsiteY75-18442" fmla="*/ 232 h 658"/>
              <a:gd name="connsiteX76-18443" fmla="*/ 116 w 214"/>
              <a:gd name="connsiteY76-18444" fmla="*/ 169 h 658"/>
              <a:gd name="connsiteX77-18445" fmla="*/ 116 w 214"/>
              <a:gd name="connsiteY77-18446" fmla="*/ 116 h 658"/>
              <a:gd name="connsiteX78-18447" fmla="*/ 116 w 214"/>
              <a:gd name="connsiteY78-18448" fmla="*/ 116 h 658"/>
              <a:gd name="connsiteX0-18449" fmla="*/ 116 w 214"/>
              <a:gd name="connsiteY0-18450" fmla="*/ 105 h 647"/>
              <a:gd name="connsiteX1-18451" fmla="*/ 116 w 214"/>
              <a:gd name="connsiteY1-18452" fmla="*/ 79 h 647"/>
              <a:gd name="connsiteX2-18453" fmla="*/ 116 w 214"/>
              <a:gd name="connsiteY2-18454" fmla="*/ 52 h 647"/>
              <a:gd name="connsiteX3-18455" fmla="*/ 116 w 214"/>
              <a:gd name="connsiteY3-18456" fmla="*/ 31 h 647"/>
              <a:gd name="connsiteX4-18457" fmla="*/ 116 w 214"/>
              <a:gd name="connsiteY4-18458" fmla="*/ 16 h 647"/>
              <a:gd name="connsiteX5-18459" fmla="*/ 116 w 214"/>
              <a:gd name="connsiteY5-18460" fmla="*/ 0 h 647"/>
              <a:gd name="connsiteX6-18461" fmla="*/ 200 w 214"/>
              <a:gd name="connsiteY6-18462" fmla="*/ 26 h 647"/>
              <a:gd name="connsiteX7-18463" fmla="*/ 200 w 214"/>
              <a:gd name="connsiteY7-18464" fmla="*/ 31 h 647"/>
              <a:gd name="connsiteX8-18465" fmla="*/ 200 w 214"/>
              <a:gd name="connsiteY8-18466" fmla="*/ 42 h 647"/>
              <a:gd name="connsiteX9-18467" fmla="*/ 195 w 214"/>
              <a:gd name="connsiteY9-18468" fmla="*/ 52 h 647"/>
              <a:gd name="connsiteX10-18469" fmla="*/ 195 w 214"/>
              <a:gd name="connsiteY10-18470" fmla="*/ 63 h 647"/>
              <a:gd name="connsiteX11-18471" fmla="*/ 195 w 214"/>
              <a:gd name="connsiteY11-18472" fmla="*/ 73 h 647"/>
              <a:gd name="connsiteX12-18473" fmla="*/ 190 w 214"/>
              <a:gd name="connsiteY12-18474" fmla="*/ 89 h 647"/>
              <a:gd name="connsiteX13-18475" fmla="*/ 190 w 214"/>
              <a:gd name="connsiteY13-18476" fmla="*/ 105 h 647"/>
              <a:gd name="connsiteX14-18477" fmla="*/ 190 w 214"/>
              <a:gd name="connsiteY14-18478" fmla="*/ 121 h 647"/>
              <a:gd name="connsiteX15-18479" fmla="*/ 184 w 214"/>
              <a:gd name="connsiteY15-18480" fmla="*/ 136 h 647"/>
              <a:gd name="connsiteX16-18481" fmla="*/ 184 w 214"/>
              <a:gd name="connsiteY16-18482" fmla="*/ 152 h 647"/>
              <a:gd name="connsiteX17-18483" fmla="*/ 184 w 214"/>
              <a:gd name="connsiteY17-18484" fmla="*/ 173 h 647"/>
              <a:gd name="connsiteX18-18485" fmla="*/ 179 w 214"/>
              <a:gd name="connsiteY18-18486" fmla="*/ 215 h 647"/>
              <a:gd name="connsiteX19-18487" fmla="*/ 174 w 214"/>
              <a:gd name="connsiteY19-18488" fmla="*/ 252 h 647"/>
              <a:gd name="connsiteX20-18489" fmla="*/ 174 w 214"/>
              <a:gd name="connsiteY20-18490" fmla="*/ 284 h 647"/>
              <a:gd name="connsiteX21-18491" fmla="*/ 169 w 214"/>
              <a:gd name="connsiteY21-18492" fmla="*/ 315 h 647"/>
              <a:gd name="connsiteX22-18493" fmla="*/ 163 w 214"/>
              <a:gd name="connsiteY22-18494" fmla="*/ 347 h 647"/>
              <a:gd name="connsiteX23-18495" fmla="*/ 163 w 214"/>
              <a:gd name="connsiteY23-18496" fmla="*/ 373 h 647"/>
              <a:gd name="connsiteX24-18497" fmla="*/ 158 w 214"/>
              <a:gd name="connsiteY24-18498" fmla="*/ 394 h 647"/>
              <a:gd name="connsiteX25-18499" fmla="*/ 153 w 214"/>
              <a:gd name="connsiteY25-18500" fmla="*/ 415 h 647"/>
              <a:gd name="connsiteX26-18501" fmla="*/ 147 w 214"/>
              <a:gd name="connsiteY26-18502" fmla="*/ 452 h 647"/>
              <a:gd name="connsiteX27-18503" fmla="*/ 137 w 214"/>
              <a:gd name="connsiteY27-18504" fmla="*/ 489 h 647"/>
              <a:gd name="connsiteX28-18505" fmla="*/ 132 w 214"/>
              <a:gd name="connsiteY28-18506" fmla="*/ 520 h 647"/>
              <a:gd name="connsiteX29-18507" fmla="*/ 121 w 214"/>
              <a:gd name="connsiteY29-18508" fmla="*/ 547 h 647"/>
              <a:gd name="connsiteX30-18509" fmla="*/ 116 w 214"/>
              <a:gd name="connsiteY30-18510" fmla="*/ 573 h 647"/>
              <a:gd name="connsiteX31-18511" fmla="*/ 111 w 214"/>
              <a:gd name="connsiteY31-18512" fmla="*/ 584 h 647"/>
              <a:gd name="connsiteX32-18513" fmla="*/ 105 w 214"/>
              <a:gd name="connsiteY32-18514" fmla="*/ 594 h 647"/>
              <a:gd name="connsiteX33-18515" fmla="*/ 105 w 214"/>
              <a:gd name="connsiteY33-18516" fmla="*/ 605 h 647"/>
              <a:gd name="connsiteX34-18517" fmla="*/ 100 w 214"/>
              <a:gd name="connsiteY34-18518" fmla="*/ 610 h 647"/>
              <a:gd name="connsiteX35-18519" fmla="*/ 95 w 214"/>
              <a:gd name="connsiteY35-18520" fmla="*/ 620 h 647"/>
              <a:gd name="connsiteX36-18521" fmla="*/ 95 w 214"/>
              <a:gd name="connsiteY36-18522" fmla="*/ 626 h 647"/>
              <a:gd name="connsiteX37-18523" fmla="*/ 84 w 214"/>
              <a:gd name="connsiteY37-18524" fmla="*/ 631 h 647"/>
              <a:gd name="connsiteX38-18525" fmla="*/ 79 w 214"/>
              <a:gd name="connsiteY38-18526" fmla="*/ 641 h 647"/>
              <a:gd name="connsiteX39-18527" fmla="*/ 74 w 214"/>
              <a:gd name="connsiteY39-18528" fmla="*/ 641 h 647"/>
              <a:gd name="connsiteX40-18529" fmla="*/ 68 w 214"/>
              <a:gd name="connsiteY40-18530" fmla="*/ 647 h 647"/>
              <a:gd name="connsiteX41-18531" fmla="*/ 63 w 214"/>
              <a:gd name="connsiteY41-18532" fmla="*/ 647 h 647"/>
              <a:gd name="connsiteX42-18533" fmla="*/ 63 w 214"/>
              <a:gd name="connsiteY42-18534" fmla="*/ 641 h 647"/>
              <a:gd name="connsiteX43-18535" fmla="*/ 58 w 214"/>
              <a:gd name="connsiteY43-18536" fmla="*/ 641 h 647"/>
              <a:gd name="connsiteX44-18537" fmla="*/ 58 w 214"/>
              <a:gd name="connsiteY44-18538" fmla="*/ 636 h 647"/>
              <a:gd name="connsiteX45-18539" fmla="*/ 58 w 214"/>
              <a:gd name="connsiteY45-18540" fmla="*/ 631 h 647"/>
              <a:gd name="connsiteX46-18541" fmla="*/ 53 w 214"/>
              <a:gd name="connsiteY46-18542" fmla="*/ 626 h 647"/>
              <a:gd name="connsiteX47-18543" fmla="*/ 53 w 214"/>
              <a:gd name="connsiteY47-18544" fmla="*/ 615 h 647"/>
              <a:gd name="connsiteX48-18545" fmla="*/ 53 w 214"/>
              <a:gd name="connsiteY48-18546" fmla="*/ 605 h 647"/>
              <a:gd name="connsiteX49-18547" fmla="*/ 47 w 214"/>
              <a:gd name="connsiteY49-18548" fmla="*/ 589 h 647"/>
              <a:gd name="connsiteX50-18549" fmla="*/ 42 w 214"/>
              <a:gd name="connsiteY50-18550" fmla="*/ 568 h 647"/>
              <a:gd name="connsiteX51-18551" fmla="*/ 37 w 214"/>
              <a:gd name="connsiteY51-18552" fmla="*/ 552 h 647"/>
              <a:gd name="connsiteX52-18553" fmla="*/ 32 w 214"/>
              <a:gd name="connsiteY52-18554" fmla="*/ 536 h 647"/>
              <a:gd name="connsiteX53-18555" fmla="*/ 26 w 214"/>
              <a:gd name="connsiteY53-18556" fmla="*/ 520 h 647"/>
              <a:gd name="connsiteX54-18557" fmla="*/ 16 w 214"/>
              <a:gd name="connsiteY54-18558" fmla="*/ 510 h 647"/>
              <a:gd name="connsiteX55-18559" fmla="*/ 5 w 214"/>
              <a:gd name="connsiteY55-18560" fmla="*/ 499 h 647"/>
              <a:gd name="connsiteX56-18561" fmla="*/ 0 w 214"/>
              <a:gd name="connsiteY56-18562" fmla="*/ 489 h 647"/>
              <a:gd name="connsiteX57-18563" fmla="*/ 11 w 214"/>
              <a:gd name="connsiteY57-18564" fmla="*/ 494 h 647"/>
              <a:gd name="connsiteX58-18565" fmla="*/ 26 w 214"/>
              <a:gd name="connsiteY58-18566" fmla="*/ 494 h 647"/>
              <a:gd name="connsiteX59-18567" fmla="*/ 37 w 214"/>
              <a:gd name="connsiteY59-18568" fmla="*/ 494 h 647"/>
              <a:gd name="connsiteX60-18569" fmla="*/ 47 w 214"/>
              <a:gd name="connsiteY60-18570" fmla="*/ 494 h 647"/>
              <a:gd name="connsiteX61-18571" fmla="*/ 58 w 214"/>
              <a:gd name="connsiteY61-18572" fmla="*/ 489 h 647"/>
              <a:gd name="connsiteX62-18573" fmla="*/ 63 w 214"/>
              <a:gd name="connsiteY62-18574" fmla="*/ 489 h 647"/>
              <a:gd name="connsiteX63-18575" fmla="*/ 68 w 214"/>
              <a:gd name="connsiteY63-18576" fmla="*/ 484 h 647"/>
              <a:gd name="connsiteX64-18577" fmla="*/ 68 w 214"/>
              <a:gd name="connsiteY64-18578" fmla="*/ 484 h 647"/>
              <a:gd name="connsiteX65-18579" fmla="*/ 74 w 214"/>
              <a:gd name="connsiteY65-18580" fmla="*/ 478 h 647"/>
              <a:gd name="connsiteX66-18581" fmla="*/ 74 w 214"/>
              <a:gd name="connsiteY66-18582" fmla="*/ 468 h 647"/>
              <a:gd name="connsiteX67-18583" fmla="*/ 79 w 214"/>
              <a:gd name="connsiteY67-18584" fmla="*/ 457 h 647"/>
              <a:gd name="connsiteX68-18585" fmla="*/ 79 w 214"/>
              <a:gd name="connsiteY68-18586" fmla="*/ 442 h 647"/>
              <a:gd name="connsiteX69-18587" fmla="*/ 84 w 214"/>
              <a:gd name="connsiteY69-18588" fmla="*/ 421 h 647"/>
              <a:gd name="connsiteX70-18589" fmla="*/ 90 w 214"/>
              <a:gd name="connsiteY70-18590" fmla="*/ 400 h 647"/>
              <a:gd name="connsiteX71-18591" fmla="*/ 90 w 214"/>
              <a:gd name="connsiteY71-18592" fmla="*/ 373 h 647"/>
              <a:gd name="connsiteX72-18593" fmla="*/ 95 w 214"/>
              <a:gd name="connsiteY72-18594" fmla="*/ 342 h 647"/>
              <a:gd name="connsiteX73-18595" fmla="*/ 105 w 214"/>
              <a:gd name="connsiteY73-18596" fmla="*/ 279 h 647"/>
              <a:gd name="connsiteX74-18597" fmla="*/ 111 w 214"/>
              <a:gd name="connsiteY74-18598" fmla="*/ 221 h 647"/>
              <a:gd name="connsiteX75-18599" fmla="*/ 116 w 214"/>
              <a:gd name="connsiteY75-18600" fmla="*/ 158 h 647"/>
              <a:gd name="connsiteX76-18601" fmla="*/ 116 w 214"/>
              <a:gd name="connsiteY76-18602" fmla="*/ 105 h 647"/>
              <a:gd name="connsiteX77-18603" fmla="*/ 116 w 214"/>
              <a:gd name="connsiteY77-18604" fmla="*/ 105 h 647"/>
              <a:gd name="connsiteX0-18605" fmla="*/ 116 w 214"/>
              <a:gd name="connsiteY0-18606" fmla="*/ 89 h 631"/>
              <a:gd name="connsiteX1-18607" fmla="*/ 116 w 214"/>
              <a:gd name="connsiteY1-18608" fmla="*/ 63 h 631"/>
              <a:gd name="connsiteX2-18609" fmla="*/ 116 w 214"/>
              <a:gd name="connsiteY2-18610" fmla="*/ 36 h 631"/>
              <a:gd name="connsiteX3-18611" fmla="*/ 116 w 214"/>
              <a:gd name="connsiteY3-18612" fmla="*/ 15 h 631"/>
              <a:gd name="connsiteX4-18613" fmla="*/ 116 w 214"/>
              <a:gd name="connsiteY4-18614" fmla="*/ 0 h 631"/>
              <a:gd name="connsiteX5-18615" fmla="*/ 200 w 214"/>
              <a:gd name="connsiteY5-18616" fmla="*/ 10 h 631"/>
              <a:gd name="connsiteX6-18617" fmla="*/ 200 w 214"/>
              <a:gd name="connsiteY6-18618" fmla="*/ 15 h 631"/>
              <a:gd name="connsiteX7-18619" fmla="*/ 200 w 214"/>
              <a:gd name="connsiteY7-18620" fmla="*/ 26 h 631"/>
              <a:gd name="connsiteX8-18621" fmla="*/ 195 w 214"/>
              <a:gd name="connsiteY8-18622" fmla="*/ 36 h 631"/>
              <a:gd name="connsiteX9-18623" fmla="*/ 195 w 214"/>
              <a:gd name="connsiteY9-18624" fmla="*/ 47 h 631"/>
              <a:gd name="connsiteX10-18625" fmla="*/ 195 w 214"/>
              <a:gd name="connsiteY10-18626" fmla="*/ 57 h 631"/>
              <a:gd name="connsiteX11-18627" fmla="*/ 190 w 214"/>
              <a:gd name="connsiteY11-18628" fmla="*/ 73 h 631"/>
              <a:gd name="connsiteX12-18629" fmla="*/ 190 w 214"/>
              <a:gd name="connsiteY12-18630" fmla="*/ 89 h 631"/>
              <a:gd name="connsiteX13-18631" fmla="*/ 190 w 214"/>
              <a:gd name="connsiteY13-18632" fmla="*/ 105 h 631"/>
              <a:gd name="connsiteX14-18633" fmla="*/ 184 w 214"/>
              <a:gd name="connsiteY14-18634" fmla="*/ 120 h 631"/>
              <a:gd name="connsiteX15-18635" fmla="*/ 184 w 214"/>
              <a:gd name="connsiteY15-18636" fmla="*/ 136 h 631"/>
              <a:gd name="connsiteX16-18637" fmla="*/ 184 w 214"/>
              <a:gd name="connsiteY16-18638" fmla="*/ 157 h 631"/>
              <a:gd name="connsiteX17-18639" fmla="*/ 179 w 214"/>
              <a:gd name="connsiteY17-18640" fmla="*/ 199 h 631"/>
              <a:gd name="connsiteX18-18641" fmla="*/ 174 w 214"/>
              <a:gd name="connsiteY18-18642" fmla="*/ 236 h 631"/>
              <a:gd name="connsiteX19-18643" fmla="*/ 174 w 214"/>
              <a:gd name="connsiteY19-18644" fmla="*/ 268 h 631"/>
              <a:gd name="connsiteX20-18645" fmla="*/ 169 w 214"/>
              <a:gd name="connsiteY20-18646" fmla="*/ 299 h 631"/>
              <a:gd name="connsiteX21-18647" fmla="*/ 163 w 214"/>
              <a:gd name="connsiteY21-18648" fmla="*/ 331 h 631"/>
              <a:gd name="connsiteX22-18649" fmla="*/ 163 w 214"/>
              <a:gd name="connsiteY22-18650" fmla="*/ 357 h 631"/>
              <a:gd name="connsiteX23-18651" fmla="*/ 158 w 214"/>
              <a:gd name="connsiteY23-18652" fmla="*/ 378 h 631"/>
              <a:gd name="connsiteX24-18653" fmla="*/ 153 w 214"/>
              <a:gd name="connsiteY24-18654" fmla="*/ 399 h 631"/>
              <a:gd name="connsiteX25-18655" fmla="*/ 147 w 214"/>
              <a:gd name="connsiteY25-18656" fmla="*/ 436 h 631"/>
              <a:gd name="connsiteX26-18657" fmla="*/ 137 w 214"/>
              <a:gd name="connsiteY26-18658" fmla="*/ 473 h 631"/>
              <a:gd name="connsiteX27-18659" fmla="*/ 132 w 214"/>
              <a:gd name="connsiteY27-18660" fmla="*/ 504 h 631"/>
              <a:gd name="connsiteX28-18661" fmla="*/ 121 w 214"/>
              <a:gd name="connsiteY28-18662" fmla="*/ 531 h 631"/>
              <a:gd name="connsiteX29-18663" fmla="*/ 116 w 214"/>
              <a:gd name="connsiteY29-18664" fmla="*/ 557 h 631"/>
              <a:gd name="connsiteX30-18665" fmla="*/ 111 w 214"/>
              <a:gd name="connsiteY30-18666" fmla="*/ 568 h 631"/>
              <a:gd name="connsiteX31-18667" fmla="*/ 105 w 214"/>
              <a:gd name="connsiteY31-18668" fmla="*/ 578 h 631"/>
              <a:gd name="connsiteX32-18669" fmla="*/ 105 w 214"/>
              <a:gd name="connsiteY32-18670" fmla="*/ 589 h 631"/>
              <a:gd name="connsiteX33-18671" fmla="*/ 100 w 214"/>
              <a:gd name="connsiteY33-18672" fmla="*/ 594 h 631"/>
              <a:gd name="connsiteX34-18673" fmla="*/ 95 w 214"/>
              <a:gd name="connsiteY34-18674" fmla="*/ 604 h 631"/>
              <a:gd name="connsiteX35-18675" fmla="*/ 95 w 214"/>
              <a:gd name="connsiteY35-18676" fmla="*/ 610 h 631"/>
              <a:gd name="connsiteX36-18677" fmla="*/ 84 w 214"/>
              <a:gd name="connsiteY36-18678" fmla="*/ 615 h 631"/>
              <a:gd name="connsiteX37-18679" fmla="*/ 79 w 214"/>
              <a:gd name="connsiteY37-18680" fmla="*/ 625 h 631"/>
              <a:gd name="connsiteX38-18681" fmla="*/ 74 w 214"/>
              <a:gd name="connsiteY38-18682" fmla="*/ 625 h 631"/>
              <a:gd name="connsiteX39-18683" fmla="*/ 68 w 214"/>
              <a:gd name="connsiteY39-18684" fmla="*/ 631 h 631"/>
              <a:gd name="connsiteX40-18685" fmla="*/ 63 w 214"/>
              <a:gd name="connsiteY40-18686" fmla="*/ 631 h 631"/>
              <a:gd name="connsiteX41-18687" fmla="*/ 63 w 214"/>
              <a:gd name="connsiteY41-18688" fmla="*/ 625 h 631"/>
              <a:gd name="connsiteX42-18689" fmla="*/ 58 w 214"/>
              <a:gd name="connsiteY42-18690" fmla="*/ 625 h 631"/>
              <a:gd name="connsiteX43-18691" fmla="*/ 58 w 214"/>
              <a:gd name="connsiteY43-18692" fmla="*/ 620 h 631"/>
              <a:gd name="connsiteX44-18693" fmla="*/ 58 w 214"/>
              <a:gd name="connsiteY44-18694" fmla="*/ 615 h 631"/>
              <a:gd name="connsiteX45-18695" fmla="*/ 53 w 214"/>
              <a:gd name="connsiteY45-18696" fmla="*/ 610 h 631"/>
              <a:gd name="connsiteX46-18697" fmla="*/ 53 w 214"/>
              <a:gd name="connsiteY46-18698" fmla="*/ 599 h 631"/>
              <a:gd name="connsiteX47-18699" fmla="*/ 53 w 214"/>
              <a:gd name="connsiteY47-18700" fmla="*/ 589 h 631"/>
              <a:gd name="connsiteX48-18701" fmla="*/ 47 w 214"/>
              <a:gd name="connsiteY48-18702" fmla="*/ 573 h 631"/>
              <a:gd name="connsiteX49-18703" fmla="*/ 42 w 214"/>
              <a:gd name="connsiteY49-18704" fmla="*/ 552 h 631"/>
              <a:gd name="connsiteX50-18705" fmla="*/ 37 w 214"/>
              <a:gd name="connsiteY50-18706" fmla="*/ 536 h 631"/>
              <a:gd name="connsiteX51-18707" fmla="*/ 32 w 214"/>
              <a:gd name="connsiteY51-18708" fmla="*/ 520 h 631"/>
              <a:gd name="connsiteX52-18709" fmla="*/ 26 w 214"/>
              <a:gd name="connsiteY52-18710" fmla="*/ 504 h 631"/>
              <a:gd name="connsiteX53-18711" fmla="*/ 16 w 214"/>
              <a:gd name="connsiteY53-18712" fmla="*/ 494 h 631"/>
              <a:gd name="connsiteX54-18713" fmla="*/ 5 w 214"/>
              <a:gd name="connsiteY54-18714" fmla="*/ 483 h 631"/>
              <a:gd name="connsiteX55-18715" fmla="*/ 0 w 214"/>
              <a:gd name="connsiteY55-18716" fmla="*/ 473 h 631"/>
              <a:gd name="connsiteX56-18717" fmla="*/ 11 w 214"/>
              <a:gd name="connsiteY56-18718" fmla="*/ 478 h 631"/>
              <a:gd name="connsiteX57-18719" fmla="*/ 26 w 214"/>
              <a:gd name="connsiteY57-18720" fmla="*/ 478 h 631"/>
              <a:gd name="connsiteX58-18721" fmla="*/ 37 w 214"/>
              <a:gd name="connsiteY58-18722" fmla="*/ 478 h 631"/>
              <a:gd name="connsiteX59-18723" fmla="*/ 47 w 214"/>
              <a:gd name="connsiteY59-18724" fmla="*/ 478 h 631"/>
              <a:gd name="connsiteX60-18725" fmla="*/ 58 w 214"/>
              <a:gd name="connsiteY60-18726" fmla="*/ 473 h 631"/>
              <a:gd name="connsiteX61-18727" fmla="*/ 63 w 214"/>
              <a:gd name="connsiteY61-18728" fmla="*/ 473 h 631"/>
              <a:gd name="connsiteX62-18729" fmla="*/ 68 w 214"/>
              <a:gd name="connsiteY62-18730" fmla="*/ 468 h 631"/>
              <a:gd name="connsiteX63-18731" fmla="*/ 68 w 214"/>
              <a:gd name="connsiteY63-18732" fmla="*/ 468 h 631"/>
              <a:gd name="connsiteX64-18733" fmla="*/ 74 w 214"/>
              <a:gd name="connsiteY64-18734" fmla="*/ 462 h 631"/>
              <a:gd name="connsiteX65-18735" fmla="*/ 74 w 214"/>
              <a:gd name="connsiteY65-18736" fmla="*/ 452 h 631"/>
              <a:gd name="connsiteX66-18737" fmla="*/ 79 w 214"/>
              <a:gd name="connsiteY66-18738" fmla="*/ 441 h 631"/>
              <a:gd name="connsiteX67-18739" fmla="*/ 79 w 214"/>
              <a:gd name="connsiteY67-18740" fmla="*/ 426 h 631"/>
              <a:gd name="connsiteX68-18741" fmla="*/ 84 w 214"/>
              <a:gd name="connsiteY68-18742" fmla="*/ 405 h 631"/>
              <a:gd name="connsiteX69-18743" fmla="*/ 90 w 214"/>
              <a:gd name="connsiteY69-18744" fmla="*/ 384 h 631"/>
              <a:gd name="connsiteX70-18745" fmla="*/ 90 w 214"/>
              <a:gd name="connsiteY70-18746" fmla="*/ 357 h 631"/>
              <a:gd name="connsiteX71-18747" fmla="*/ 95 w 214"/>
              <a:gd name="connsiteY71-18748" fmla="*/ 326 h 631"/>
              <a:gd name="connsiteX72-18749" fmla="*/ 105 w 214"/>
              <a:gd name="connsiteY72-18750" fmla="*/ 263 h 631"/>
              <a:gd name="connsiteX73-18751" fmla="*/ 111 w 214"/>
              <a:gd name="connsiteY73-18752" fmla="*/ 205 h 631"/>
              <a:gd name="connsiteX74-18753" fmla="*/ 116 w 214"/>
              <a:gd name="connsiteY74-18754" fmla="*/ 142 h 631"/>
              <a:gd name="connsiteX75-18755" fmla="*/ 116 w 214"/>
              <a:gd name="connsiteY75-18756" fmla="*/ 89 h 631"/>
              <a:gd name="connsiteX76-18757" fmla="*/ 116 w 214"/>
              <a:gd name="connsiteY76-18758" fmla="*/ 89 h 631"/>
              <a:gd name="connsiteX0-18759" fmla="*/ 116 w 214"/>
              <a:gd name="connsiteY0-18760" fmla="*/ 79 h 621"/>
              <a:gd name="connsiteX1-18761" fmla="*/ 116 w 214"/>
              <a:gd name="connsiteY1-18762" fmla="*/ 53 h 621"/>
              <a:gd name="connsiteX2-18763" fmla="*/ 116 w 214"/>
              <a:gd name="connsiteY2-18764" fmla="*/ 26 h 621"/>
              <a:gd name="connsiteX3-18765" fmla="*/ 116 w 214"/>
              <a:gd name="connsiteY3-18766" fmla="*/ 5 h 621"/>
              <a:gd name="connsiteX4-18767" fmla="*/ 200 w 214"/>
              <a:gd name="connsiteY4-18768" fmla="*/ 0 h 621"/>
              <a:gd name="connsiteX5-18769" fmla="*/ 200 w 214"/>
              <a:gd name="connsiteY5-18770" fmla="*/ 5 h 621"/>
              <a:gd name="connsiteX6-18771" fmla="*/ 200 w 214"/>
              <a:gd name="connsiteY6-18772" fmla="*/ 16 h 621"/>
              <a:gd name="connsiteX7-18773" fmla="*/ 195 w 214"/>
              <a:gd name="connsiteY7-18774" fmla="*/ 26 h 621"/>
              <a:gd name="connsiteX8-18775" fmla="*/ 195 w 214"/>
              <a:gd name="connsiteY8-18776" fmla="*/ 37 h 621"/>
              <a:gd name="connsiteX9-18777" fmla="*/ 195 w 214"/>
              <a:gd name="connsiteY9-18778" fmla="*/ 47 h 621"/>
              <a:gd name="connsiteX10-18779" fmla="*/ 190 w 214"/>
              <a:gd name="connsiteY10-18780" fmla="*/ 63 h 621"/>
              <a:gd name="connsiteX11-18781" fmla="*/ 190 w 214"/>
              <a:gd name="connsiteY11-18782" fmla="*/ 79 h 621"/>
              <a:gd name="connsiteX12-18783" fmla="*/ 190 w 214"/>
              <a:gd name="connsiteY12-18784" fmla="*/ 95 h 621"/>
              <a:gd name="connsiteX13-18785" fmla="*/ 184 w 214"/>
              <a:gd name="connsiteY13-18786" fmla="*/ 110 h 621"/>
              <a:gd name="connsiteX14-18787" fmla="*/ 184 w 214"/>
              <a:gd name="connsiteY14-18788" fmla="*/ 126 h 621"/>
              <a:gd name="connsiteX15-18789" fmla="*/ 184 w 214"/>
              <a:gd name="connsiteY15-18790" fmla="*/ 147 h 621"/>
              <a:gd name="connsiteX16-18791" fmla="*/ 179 w 214"/>
              <a:gd name="connsiteY16-18792" fmla="*/ 189 h 621"/>
              <a:gd name="connsiteX17-18793" fmla="*/ 174 w 214"/>
              <a:gd name="connsiteY17-18794" fmla="*/ 226 h 621"/>
              <a:gd name="connsiteX18-18795" fmla="*/ 174 w 214"/>
              <a:gd name="connsiteY18-18796" fmla="*/ 258 h 621"/>
              <a:gd name="connsiteX19-18797" fmla="*/ 169 w 214"/>
              <a:gd name="connsiteY19-18798" fmla="*/ 289 h 621"/>
              <a:gd name="connsiteX20-18799" fmla="*/ 163 w 214"/>
              <a:gd name="connsiteY20-18800" fmla="*/ 321 h 621"/>
              <a:gd name="connsiteX21-18801" fmla="*/ 163 w 214"/>
              <a:gd name="connsiteY21-18802" fmla="*/ 347 h 621"/>
              <a:gd name="connsiteX22-18803" fmla="*/ 158 w 214"/>
              <a:gd name="connsiteY22-18804" fmla="*/ 368 h 621"/>
              <a:gd name="connsiteX23-18805" fmla="*/ 153 w 214"/>
              <a:gd name="connsiteY23-18806" fmla="*/ 389 h 621"/>
              <a:gd name="connsiteX24-18807" fmla="*/ 147 w 214"/>
              <a:gd name="connsiteY24-18808" fmla="*/ 426 h 621"/>
              <a:gd name="connsiteX25-18809" fmla="*/ 137 w 214"/>
              <a:gd name="connsiteY25-18810" fmla="*/ 463 h 621"/>
              <a:gd name="connsiteX26-18811" fmla="*/ 132 w 214"/>
              <a:gd name="connsiteY26-18812" fmla="*/ 494 h 621"/>
              <a:gd name="connsiteX27-18813" fmla="*/ 121 w 214"/>
              <a:gd name="connsiteY27-18814" fmla="*/ 521 h 621"/>
              <a:gd name="connsiteX28-18815" fmla="*/ 116 w 214"/>
              <a:gd name="connsiteY28-18816" fmla="*/ 547 h 621"/>
              <a:gd name="connsiteX29-18817" fmla="*/ 111 w 214"/>
              <a:gd name="connsiteY29-18818" fmla="*/ 558 h 621"/>
              <a:gd name="connsiteX30-18819" fmla="*/ 105 w 214"/>
              <a:gd name="connsiteY30-18820" fmla="*/ 568 h 621"/>
              <a:gd name="connsiteX31-18821" fmla="*/ 105 w 214"/>
              <a:gd name="connsiteY31-18822" fmla="*/ 579 h 621"/>
              <a:gd name="connsiteX32-18823" fmla="*/ 100 w 214"/>
              <a:gd name="connsiteY32-18824" fmla="*/ 584 h 621"/>
              <a:gd name="connsiteX33-18825" fmla="*/ 95 w 214"/>
              <a:gd name="connsiteY33-18826" fmla="*/ 594 h 621"/>
              <a:gd name="connsiteX34-18827" fmla="*/ 95 w 214"/>
              <a:gd name="connsiteY34-18828" fmla="*/ 600 h 621"/>
              <a:gd name="connsiteX35-18829" fmla="*/ 84 w 214"/>
              <a:gd name="connsiteY35-18830" fmla="*/ 605 h 621"/>
              <a:gd name="connsiteX36-18831" fmla="*/ 79 w 214"/>
              <a:gd name="connsiteY36-18832" fmla="*/ 615 h 621"/>
              <a:gd name="connsiteX37-18833" fmla="*/ 74 w 214"/>
              <a:gd name="connsiteY37-18834" fmla="*/ 615 h 621"/>
              <a:gd name="connsiteX38-18835" fmla="*/ 68 w 214"/>
              <a:gd name="connsiteY38-18836" fmla="*/ 621 h 621"/>
              <a:gd name="connsiteX39-18837" fmla="*/ 63 w 214"/>
              <a:gd name="connsiteY39-18838" fmla="*/ 621 h 621"/>
              <a:gd name="connsiteX40-18839" fmla="*/ 63 w 214"/>
              <a:gd name="connsiteY40-18840" fmla="*/ 615 h 621"/>
              <a:gd name="connsiteX41-18841" fmla="*/ 58 w 214"/>
              <a:gd name="connsiteY41-18842" fmla="*/ 615 h 621"/>
              <a:gd name="connsiteX42-18843" fmla="*/ 58 w 214"/>
              <a:gd name="connsiteY42-18844" fmla="*/ 610 h 621"/>
              <a:gd name="connsiteX43-18845" fmla="*/ 58 w 214"/>
              <a:gd name="connsiteY43-18846" fmla="*/ 605 h 621"/>
              <a:gd name="connsiteX44-18847" fmla="*/ 53 w 214"/>
              <a:gd name="connsiteY44-18848" fmla="*/ 600 h 621"/>
              <a:gd name="connsiteX45-18849" fmla="*/ 53 w 214"/>
              <a:gd name="connsiteY45-18850" fmla="*/ 589 h 621"/>
              <a:gd name="connsiteX46-18851" fmla="*/ 53 w 214"/>
              <a:gd name="connsiteY46-18852" fmla="*/ 579 h 621"/>
              <a:gd name="connsiteX47-18853" fmla="*/ 47 w 214"/>
              <a:gd name="connsiteY47-18854" fmla="*/ 563 h 621"/>
              <a:gd name="connsiteX48-18855" fmla="*/ 42 w 214"/>
              <a:gd name="connsiteY48-18856" fmla="*/ 542 h 621"/>
              <a:gd name="connsiteX49-18857" fmla="*/ 37 w 214"/>
              <a:gd name="connsiteY49-18858" fmla="*/ 526 h 621"/>
              <a:gd name="connsiteX50-18859" fmla="*/ 32 w 214"/>
              <a:gd name="connsiteY50-18860" fmla="*/ 510 h 621"/>
              <a:gd name="connsiteX51-18861" fmla="*/ 26 w 214"/>
              <a:gd name="connsiteY51-18862" fmla="*/ 494 h 621"/>
              <a:gd name="connsiteX52-18863" fmla="*/ 16 w 214"/>
              <a:gd name="connsiteY52-18864" fmla="*/ 484 h 621"/>
              <a:gd name="connsiteX53-18865" fmla="*/ 5 w 214"/>
              <a:gd name="connsiteY53-18866" fmla="*/ 473 h 621"/>
              <a:gd name="connsiteX54-18867" fmla="*/ 0 w 214"/>
              <a:gd name="connsiteY54-18868" fmla="*/ 463 h 621"/>
              <a:gd name="connsiteX55-18869" fmla="*/ 11 w 214"/>
              <a:gd name="connsiteY55-18870" fmla="*/ 468 h 621"/>
              <a:gd name="connsiteX56-18871" fmla="*/ 26 w 214"/>
              <a:gd name="connsiteY56-18872" fmla="*/ 468 h 621"/>
              <a:gd name="connsiteX57-18873" fmla="*/ 37 w 214"/>
              <a:gd name="connsiteY57-18874" fmla="*/ 468 h 621"/>
              <a:gd name="connsiteX58-18875" fmla="*/ 47 w 214"/>
              <a:gd name="connsiteY58-18876" fmla="*/ 468 h 621"/>
              <a:gd name="connsiteX59-18877" fmla="*/ 58 w 214"/>
              <a:gd name="connsiteY59-18878" fmla="*/ 463 h 621"/>
              <a:gd name="connsiteX60-18879" fmla="*/ 63 w 214"/>
              <a:gd name="connsiteY60-18880" fmla="*/ 463 h 621"/>
              <a:gd name="connsiteX61-18881" fmla="*/ 68 w 214"/>
              <a:gd name="connsiteY61-18882" fmla="*/ 458 h 621"/>
              <a:gd name="connsiteX62-18883" fmla="*/ 68 w 214"/>
              <a:gd name="connsiteY62-18884" fmla="*/ 458 h 621"/>
              <a:gd name="connsiteX63-18885" fmla="*/ 74 w 214"/>
              <a:gd name="connsiteY63-18886" fmla="*/ 452 h 621"/>
              <a:gd name="connsiteX64-18887" fmla="*/ 74 w 214"/>
              <a:gd name="connsiteY64-18888" fmla="*/ 442 h 621"/>
              <a:gd name="connsiteX65-18889" fmla="*/ 79 w 214"/>
              <a:gd name="connsiteY65-18890" fmla="*/ 431 h 621"/>
              <a:gd name="connsiteX66-18891" fmla="*/ 79 w 214"/>
              <a:gd name="connsiteY66-18892" fmla="*/ 416 h 621"/>
              <a:gd name="connsiteX67-18893" fmla="*/ 84 w 214"/>
              <a:gd name="connsiteY67-18894" fmla="*/ 395 h 621"/>
              <a:gd name="connsiteX68-18895" fmla="*/ 90 w 214"/>
              <a:gd name="connsiteY68-18896" fmla="*/ 374 h 621"/>
              <a:gd name="connsiteX69-18897" fmla="*/ 90 w 214"/>
              <a:gd name="connsiteY69-18898" fmla="*/ 347 h 621"/>
              <a:gd name="connsiteX70-18899" fmla="*/ 95 w 214"/>
              <a:gd name="connsiteY70-18900" fmla="*/ 316 h 621"/>
              <a:gd name="connsiteX71-18901" fmla="*/ 105 w 214"/>
              <a:gd name="connsiteY71-18902" fmla="*/ 253 h 621"/>
              <a:gd name="connsiteX72-18903" fmla="*/ 111 w 214"/>
              <a:gd name="connsiteY72-18904" fmla="*/ 195 h 621"/>
              <a:gd name="connsiteX73-18905" fmla="*/ 116 w 214"/>
              <a:gd name="connsiteY73-18906" fmla="*/ 132 h 621"/>
              <a:gd name="connsiteX74-18907" fmla="*/ 116 w 214"/>
              <a:gd name="connsiteY74-18908" fmla="*/ 79 h 621"/>
              <a:gd name="connsiteX75-18909" fmla="*/ 116 w 214"/>
              <a:gd name="connsiteY75-18910" fmla="*/ 79 h 621"/>
              <a:gd name="connsiteX0-18911" fmla="*/ 116 w 214"/>
              <a:gd name="connsiteY0-18912" fmla="*/ 79 h 621"/>
              <a:gd name="connsiteX1-18913" fmla="*/ 116 w 214"/>
              <a:gd name="connsiteY1-18914" fmla="*/ 53 h 621"/>
              <a:gd name="connsiteX2-18915" fmla="*/ 116 w 214"/>
              <a:gd name="connsiteY2-18916" fmla="*/ 26 h 621"/>
              <a:gd name="connsiteX3-18917" fmla="*/ 200 w 214"/>
              <a:gd name="connsiteY3-18918" fmla="*/ 0 h 621"/>
              <a:gd name="connsiteX4-18919" fmla="*/ 200 w 214"/>
              <a:gd name="connsiteY4-18920" fmla="*/ 5 h 621"/>
              <a:gd name="connsiteX5-18921" fmla="*/ 200 w 214"/>
              <a:gd name="connsiteY5-18922" fmla="*/ 16 h 621"/>
              <a:gd name="connsiteX6-18923" fmla="*/ 195 w 214"/>
              <a:gd name="connsiteY6-18924" fmla="*/ 26 h 621"/>
              <a:gd name="connsiteX7-18925" fmla="*/ 195 w 214"/>
              <a:gd name="connsiteY7-18926" fmla="*/ 37 h 621"/>
              <a:gd name="connsiteX8-18927" fmla="*/ 195 w 214"/>
              <a:gd name="connsiteY8-18928" fmla="*/ 47 h 621"/>
              <a:gd name="connsiteX9-18929" fmla="*/ 190 w 214"/>
              <a:gd name="connsiteY9-18930" fmla="*/ 63 h 621"/>
              <a:gd name="connsiteX10-18931" fmla="*/ 190 w 214"/>
              <a:gd name="connsiteY10-18932" fmla="*/ 79 h 621"/>
              <a:gd name="connsiteX11-18933" fmla="*/ 190 w 214"/>
              <a:gd name="connsiteY11-18934" fmla="*/ 95 h 621"/>
              <a:gd name="connsiteX12-18935" fmla="*/ 184 w 214"/>
              <a:gd name="connsiteY12-18936" fmla="*/ 110 h 621"/>
              <a:gd name="connsiteX13-18937" fmla="*/ 184 w 214"/>
              <a:gd name="connsiteY13-18938" fmla="*/ 126 h 621"/>
              <a:gd name="connsiteX14-18939" fmla="*/ 184 w 214"/>
              <a:gd name="connsiteY14-18940" fmla="*/ 147 h 621"/>
              <a:gd name="connsiteX15-18941" fmla="*/ 179 w 214"/>
              <a:gd name="connsiteY15-18942" fmla="*/ 189 h 621"/>
              <a:gd name="connsiteX16-18943" fmla="*/ 174 w 214"/>
              <a:gd name="connsiteY16-18944" fmla="*/ 226 h 621"/>
              <a:gd name="connsiteX17-18945" fmla="*/ 174 w 214"/>
              <a:gd name="connsiteY17-18946" fmla="*/ 258 h 621"/>
              <a:gd name="connsiteX18-18947" fmla="*/ 169 w 214"/>
              <a:gd name="connsiteY18-18948" fmla="*/ 289 h 621"/>
              <a:gd name="connsiteX19-18949" fmla="*/ 163 w 214"/>
              <a:gd name="connsiteY19-18950" fmla="*/ 321 h 621"/>
              <a:gd name="connsiteX20-18951" fmla="*/ 163 w 214"/>
              <a:gd name="connsiteY20-18952" fmla="*/ 347 h 621"/>
              <a:gd name="connsiteX21-18953" fmla="*/ 158 w 214"/>
              <a:gd name="connsiteY21-18954" fmla="*/ 368 h 621"/>
              <a:gd name="connsiteX22-18955" fmla="*/ 153 w 214"/>
              <a:gd name="connsiteY22-18956" fmla="*/ 389 h 621"/>
              <a:gd name="connsiteX23-18957" fmla="*/ 147 w 214"/>
              <a:gd name="connsiteY23-18958" fmla="*/ 426 h 621"/>
              <a:gd name="connsiteX24-18959" fmla="*/ 137 w 214"/>
              <a:gd name="connsiteY24-18960" fmla="*/ 463 h 621"/>
              <a:gd name="connsiteX25-18961" fmla="*/ 132 w 214"/>
              <a:gd name="connsiteY25-18962" fmla="*/ 494 h 621"/>
              <a:gd name="connsiteX26-18963" fmla="*/ 121 w 214"/>
              <a:gd name="connsiteY26-18964" fmla="*/ 521 h 621"/>
              <a:gd name="connsiteX27-18965" fmla="*/ 116 w 214"/>
              <a:gd name="connsiteY27-18966" fmla="*/ 547 h 621"/>
              <a:gd name="connsiteX28-18967" fmla="*/ 111 w 214"/>
              <a:gd name="connsiteY28-18968" fmla="*/ 558 h 621"/>
              <a:gd name="connsiteX29-18969" fmla="*/ 105 w 214"/>
              <a:gd name="connsiteY29-18970" fmla="*/ 568 h 621"/>
              <a:gd name="connsiteX30-18971" fmla="*/ 105 w 214"/>
              <a:gd name="connsiteY30-18972" fmla="*/ 579 h 621"/>
              <a:gd name="connsiteX31-18973" fmla="*/ 100 w 214"/>
              <a:gd name="connsiteY31-18974" fmla="*/ 584 h 621"/>
              <a:gd name="connsiteX32-18975" fmla="*/ 95 w 214"/>
              <a:gd name="connsiteY32-18976" fmla="*/ 594 h 621"/>
              <a:gd name="connsiteX33-18977" fmla="*/ 95 w 214"/>
              <a:gd name="connsiteY33-18978" fmla="*/ 600 h 621"/>
              <a:gd name="connsiteX34-18979" fmla="*/ 84 w 214"/>
              <a:gd name="connsiteY34-18980" fmla="*/ 605 h 621"/>
              <a:gd name="connsiteX35-18981" fmla="*/ 79 w 214"/>
              <a:gd name="connsiteY35-18982" fmla="*/ 615 h 621"/>
              <a:gd name="connsiteX36-18983" fmla="*/ 74 w 214"/>
              <a:gd name="connsiteY36-18984" fmla="*/ 615 h 621"/>
              <a:gd name="connsiteX37-18985" fmla="*/ 68 w 214"/>
              <a:gd name="connsiteY37-18986" fmla="*/ 621 h 621"/>
              <a:gd name="connsiteX38-18987" fmla="*/ 63 w 214"/>
              <a:gd name="connsiteY38-18988" fmla="*/ 621 h 621"/>
              <a:gd name="connsiteX39-18989" fmla="*/ 63 w 214"/>
              <a:gd name="connsiteY39-18990" fmla="*/ 615 h 621"/>
              <a:gd name="connsiteX40-18991" fmla="*/ 58 w 214"/>
              <a:gd name="connsiteY40-18992" fmla="*/ 615 h 621"/>
              <a:gd name="connsiteX41-18993" fmla="*/ 58 w 214"/>
              <a:gd name="connsiteY41-18994" fmla="*/ 610 h 621"/>
              <a:gd name="connsiteX42-18995" fmla="*/ 58 w 214"/>
              <a:gd name="connsiteY42-18996" fmla="*/ 605 h 621"/>
              <a:gd name="connsiteX43-18997" fmla="*/ 53 w 214"/>
              <a:gd name="connsiteY43-18998" fmla="*/ 600 h 621"/>
              <a:gd name="connsiteX44-18999" fmla="*/ 53 w 214"/>
              <a:gd name="connsiteY44-19000" fmla="*/ 589 h 621"/>
              <a:gd name="connsiteX45-19001" fmla="*/ 53 w 214"/>
              <a:gd name="connsiteY45-19002" fmla="*/ 579 h 621"/>
              <a:gd name="connsiteX46-19003" fmla="*/ 47 w 214"/>
              <a:gd name="connsiteY46-19004" fmla="*/ 563 h 621"/>
              <a:gd name="connsiteX47-19005" fmla="*/ 42 w 214"/>
              <a:gd name="connsiteY47-19006" fmla="*/ 542 h 621"/>
              <a:gd name="connsiteX48-19007" fmla="*/ 37 w 214"/>
              <a:gd name="connsiteY48-19008" fmla="*/ 526 h 621"/>
              <a:gd name="connsiteX49-19009" fmla="*/ 32 w 214"/>
              <a:gd name="connsiteY49-19010" fmla="*/ 510 h 621"/>
              <a:gd name="connsiteX50-19011" fmla="*/ 26 w 214"/>
              <a:gd name="connsiteY50-19012" fmla="*/ 494 h 621"/>
              <a:gd name="connsiteX51-19013" fmla="*/ 16 w 214"/>
              <a:gd name="connsiteY51-19014" fmla="*/ 484 h 621"/>
              <a:gd name="connsiteX52-19015" fmla="*/ 5 w 214"/>
              <a:gd name="connsiteY52-19016" fmla="*/ 473 h 621"/>
              <a:gd name="connsiteX53-19017" fmla="*/ 0 w 214"/>
              <a:gd name="connsiteY53-19018" fmla="*/ 463 h 621"/>
              <a:gd name="connsiteX54-19019" fmla="*/ 11 w 214"/>
              <a:gd name="connsiteY54-19020" fmla="*/ 468 h 621"/>
              <a:gd name="connsiteX55-19021" fmla="*/ 26 w 214"/>
              <a:gd name="connsiteY55-19022" fmla="*/ 468 h 621"/>
              <a:gd name="connsiteX56-19023" fmla="*/ 37 w 214"/>
              <a:gd name="connsiteY56-19024" fmla="*/ 468 h 621"/>
              <a:gd name="connsiteX57-19025" fmla="*/ 47 w 214"/>
              <a:gd name="connsiteY57-19026" fmla="*/ 468 h 621"/>
              <a:gd name="connsiteX58-19027" fmla="*/ 58 w 214"/>
              <a:gd name="connsiteY58-19028" fmla="*/ 463 h 621"/>
              <a:gd name="connsiteX59-19029" fmla="*/ 63 w 214"/>
              <a:gd name="connsiteY59-19030" fmla="*/ 463 h 621"/>
              <a:gd name="connsiteX60-19031" fmla="*/ 68 w 214"/>
              <a:gd name="connsiteY60-19032" fmla="*/ 458 h 621"/>
              <a:gd name="connsiteX61-19033" fmla="*/ 68 w 214"/>
              <a:gd name="connsiteY61-19034" fmla="*/ 458 h 621"/>
              <a:gd name="connsiteX62-19035" fmla="*/ 74 w 214"/>
              <a:gd name="connsiteY62-19036" fmla="*/ 452 h 621"/>
              <a:gd name="connsiteX63-19037" fmla="*/ 74 w 214"/>
              <a:gd name="connsiteY63-19038" fmla="*/ 442 h 621"/>
              <a:gd name="connsiteX64-19039" fmla="*/ 79 w 214"/>
              <a:gd name="connsiteY64-19040" fmla="*/ 431 h 621"/>
              <a:gd name="connsiteX65-19041" fmla="*/ 79 w 214"/>
              <a:gd name="connsiteY65-19042" fmla="*/ 416 h 621"/>
              <a:gd name="connsiteX66-19043" fmla="*/ 84 w 214"/>
              <a:gd name="connsiteY66-19044" fmla="*/ 395 h 621"/>
              <a:gd name="connsiteX67-19045" fmla="*/ 90 w 214"/>
              <a:gd name="connsiteY67-19046" fmla="*/ 374 h 621"/>
              <a:gd name="connsiteX68-19047" fmla="*/ 90 w 214"/>
              <a:gd name="connsiteY68-19048" fmla="*/ 347 h 621"/>
              <a:gd name="connsiteX69-19049" fmla="*/ 95 w 214"/>
              <a:gd name="connsiteY69-19050" fmla="*/ 316 h 621"/>
              <a:gd name="connsiteX70-19051" fmla="*/ 105 w 214"/>
              <a:gd name="connsiteY70-19052" fmla="*/ 253 h 621"/>
              <a:gd name="connsiteX71-19053" fmla="*/ 111 w 214"/>
              <a:gd name="connsiteY71-19054" fmla="*/ 195 h 621"/>
              <a:gd name="connsiteX72-19055" fmla="*/ 116 w 214"/>
              <a:gd name="connsiteY72-19056" fmla="*/ 132 h 621"/>
              <a:gd name="connsiteX73-19057" fmla="*/ 116 w 214"/>
              <a:gd name="connsiteY73-19058" fmla="*/ 79 h 621"/>
              <a:gd name="connsiteX74-19059" fmla="*/ 116 w 214"/>
              <a:gd name="connsiteY74-19060" fmla="*/ 79 h 621"/>
              <a:gd name="connsiteX0-19061" fmla="*/ 116 w 214"/>
              <a:gd name="connsiteY0-19062" fmla="*/ 79 h 621"/>
              <a:gd name="connsiteX1-19063" fmla="*/ 116 w 214"/>
              <a:gd name="connsiteY1-19064" fmla="*/ 53 h 621"/>
              <a:gd name="connsiteX2-19065" fmla="*/ 200 w 214"/>
              <a:gd name="connsiteY2-19066" fmla="*/ 0 h 621"/>
              <a:gd name="connsiteX3-19067" fmla="*/ 200 w 214"/>
              <a:gd name="connsiteY3-19068" fmla="*/ 5 h 621"/>
              <a:gd name="connsiteX4-19069" fmla="*/ 200 w 214"/>
              <a:gd name="connsiteY4-19070" fmla="*/ 16 h 621"/>
              <a:gd name="connsiteX5-19071" fmla="*/ 195 w 214"/>
              <a:gd name="connsiteY5-19072" fmla="*/ 26 h 621"/>
              <a:gd name="connsiteX6-19073" fmla="*/ 195 w 214"/>
              <a:gd name="connsiteY6-19074" fmla="*/ 37 h 621"/>
              <a:gd name="connsiteX7-19075" fmla="*/ 195 w 214"/>
              <a:gd name="connsiteY7-19076" fmla="*/ 47 h 621"/>
              <a:gd name="connsiteX8-19077" fmla="*/ 190 w 214"/>
              <a:gd name="connsiteY8-19078" fmla="*/ 63 h 621"/>
              <a:gd name="connsiteX9-19079" fmla="*/ 190 w 214"/>
              <a:gd name="connsiteY9-19080" fmla="*/ 79 h 621"/>
              <a:gd name="connsiteX10-19081" fmla="*/ 190 w 214"/>
              <a:gd name="connsiteY10-19082" fmla="*/ 95 h 621"/>
              <a:gd name="connsiteX11-19083" fmla="*/ 184 w 214"/>
              <a:gd name="connsiteY11-19084" fmla="*/ 110 h 621"/>
              <a:gd name="connsiteX12-19085" fmla="*/ 184 w 214"/>
              <a:gd name="connsiteY12-19086" fmla="*/ 126 h 621"/>
              <a:gd name="connsiteX13-19087" fmla="*/ 184 w 214"/>
              <a:gd name="connsiteY13-19088" fmla="*/ 147 h 621"/>
              <a:gd name="connsiteX14-19089" fmla="*/ 179 w 214"/>
              <a:gd name="connsiteY14-19090" fmla="*/ 189 h 621"/>
              <a:gd name="connsiteX15-19091" fmla="*/ 174 w 214"/>
              <a:gd name="connsiteY15-19092" fmla="*/ 226 h 621"/>
              <a:gd name="connsiteX16-19093" fmla="*/ 174 w 214"/>
              <a:gd name="connsiteY16-19094" fmla="*/ 258 h 621"/>
              <a:gd name="connsiteX17-19095" fmla="*/ 169 w 214"/>
              <a:gd name="connsiteY17-19096" fmla="*/ 289 h 621"/>
              <a:gd name="connsiteX18-19097" fmla="*/ 163 w 214"/>
              <a:gd name="connsiteY18-19098" fmla="*/ 321 h 621"/>
              <a:gd name="connsiteX19-19099" fmla="*/ 163 w 214"/>
              <a:gd name="connsiteY19-19100" fmla="*/ 347 h 621"/>
              <a:gd name="connsiteX20-19101" fmla="*/ 158 w 214"/>
              <a:gd name="connsiteY20-19102" fmla="*/ 368 h 621"/>
              <a:gd name="connsiteX21-19103" fmla="*/ 153 w 214"/>
              <a:gd name="connsiteY21-19104" fmla="*/ 389 h 621"/>
              <a:gd name="connsiteX22-19105" fmla="*/ 147 w 214"/>
              <a:gd name="connsiteY22-19106" fmla="*/ 426 h 621"/>
              <a:gd name="connsiteX23-19107" fmla="*/ 137 w 214"/>
              <a:gd name="connsiteY23-19108" fmla="*/ 463 h 621"/>
              <a:gd name="connsiteX24-19109" fmla="*/ 132 w 214"/>
              <a:gd name="connsiteY24-19110" fmla="*/ 494 h 621"/>
              <a:gd name="connsiteX25-19111" fmla="*/ 121 w 214"/>
              <a:gd name="connsiteY25-19112" fmla="*/ 521 h 621"/>
              <a:gd name="connsiteX26-19113" fmla="*/ 116 w 214"/>
              <a:gd name="connsiteY26-19114" fmla="*/ 547 h 621"/>
              <a:gd name="connsiteX27-19115" fmla="*/ 111 w 214"/>
              <a:gd name="connsiteY27-19116" fmla="*/ 558 h 621"/>
              <a:gd name="connsiteX28-19117" fmla="*/ 105 w 214"/>
              <a:gd name="connsiteY28-19118" fmla="*/ 568 h 621"/>
              <a:gd name="connsiteX29-19119" fmla="*/ 105 w 214"/>
              <a:gd name="connsiteY29-19120" fmla="*/ 579 h 621"/>
              <a:gd name="connsiteX30-19121" fmla="*/ 100 w 214"/>
              <a:gd name="connsiteY30-19122" fmla="*/ 584 h 621"/>
              <a:gd name="connsiteX31-19123" fmla="*/ 95 w 214"/>
              <a:gd name="connsiteY31-19124" fmla="*/ 594 h 621"/>
              <a:gd name="connsiteX32-19125" fmla="*/ 95 w 214"/>
              <a:gd name="connsiteY32-19126" fmla="*/ 600 h 621"/>
              <a:gd name="connsiteX33-19127" fmla="*/ 84 w 214"/>
              <a:gd name="connsiteY33-19128" fmla="*/ 605 h 621"/>
              <a:gd name="connsiteX34-19129" fmla="*/ 79 w 214"/>
              <a:gd name="connsiteY34-19130" fmla="*/ 615 h 621"/>
              <a:gd name="connsiteX35-19131" fmla="*/ 74 w 214"/>
              <a:gd name="connsiteY35-19132" fmla="*/ 615 h 621"/>
              <a:gd name="connsiteX36-19133" fmla="*/ 68 w 214"/>
              <a:gd name="connsiteY36-19134" fmla="*/ 621 h 621"/>
              <a:gd name="connsiteX37-19135" fmla="*/ 63 w 214"/>
              <a:gd name="connsiteY37-19136" fmla="*/ 621 h 621"/>
              <a:gd name="connsiteX38-19137" fmla="*/ 63 w 214"/>
              <a:gd name="connsiteY38-19138" fmla="*/ 615 h 621"/>
              <a:gd name="connsiteX39-19139" fmla="*/ 58 w 214"/>
              <a:gd name="connsiteY39-19140" fmla="*/ 615 h 621"/>
              <a:gd name="connsiteX40-19141" fmla="*/ 58 w 214"/>
              <a:gd name="connsiteY40-19142" fmla="*/ 610 h 621"/>
              <a:gd name="connsiteX41-19143" fmla="*/ 58 w 214"/>
              <a:gd name="connsiteY41-19144" fmla="*/ 605 h 621"/>
              <a:gd name="connsiteX42-19145" fmla="*/ 53 w 214"/>
              <a:gd name="connsiteY42-19146" fmla="*/ 600 h 621"/>
              <a:gd name="connsiteX43-19147" fmla="*/ 53 w 214"/>
              <a:gd name="connsiteY43-19148" fmla="*/ 589 h 621"/>
              <a:gd name="connsiteX44-19149" fmla="*/ 53 w 214"/>
              <a:gd name="connsiteY44-19150" fmla="*/ 579 h 621"/>
              <a:gd name="connsiteX45-19151" fmla="*/ 47 w 214"/>
              <a:gd name="connsiteY45-19152" fmla="*/ 563 h 621"/>
              <a:gd name="connsiteX46-19153" fmla="*/ 42 w 214"/>
              <a:gd name="connsiteY46-19154" fmla="*/ 542 h 621"/>
              <a:gd name="connsiteX47-19155" fmla="*/ 37 w 214"/>
              <a:gd name="connsiteY47-19156" fmla="*/ 526 h 621"/>
              <a:gd name="connsiteX48-19157" fmla="*/ 32 w 214"/>
              <a:gd name="connsiteY48-19158" fmla="*/ 510 h 621"/>
              <a:gd name="connsiteX49-19159" fmla="*/ 26 w 214"/>
              <a:gd name="connsiteY49-19160" fmla="*/ 494 h 621"/>
              <a:gd name="connsiteX50-19161" fmla="*/ 16 w 214"/>
              <a:gd name="connsiteY50-19162" fmla="*/ 484 h 621"/>
              <a:gd name="connsiteX51-19163" fmla="*/ 5 w 214"/>
              <a:gd name="connsiteY51-19164" fmla="*/ 473 h 621"/>
              <a:gd name="connsiteX52-19165" fmla="*/ 0 w 214"/>
              <a:gd name="connsiteY52-19166" fmla="*/ 463 h 621"/>
              <a:gd name="connsiteX53-19167" fmla="*/ 11 w 214"/>
              <a:gd name="connsiteY53-19168" fmla="*/ 468 h 621"/>
              <a:gd name="connsiteX54-19169" fmla="*/ 26 w 214"/>
              <a:gd name="connsiteY54-19170" fmla="*/ 468 h 621"/>
              <a:gd name="connsiteX55-19171" fmla="*/ 37 w 214"/>
              <a:gd name="connsiteY55-19172" fmla="*/ 468 h 621"/>
              <a:gd name="connsiteX56-19173" fmla="*/ 47 w 214"/>
              <a:gd name="connsiteY56-19174" fmla="*/ 468 h 621"/>
              <a:gd name="connsiteX57-19175" fmla="*/ 58 w 214"/>
              <a:gd name="connsiteY57-19176" fmla="*/ 463 h 621"/>
              <a:gd name="connsiteX58-19177" fmla="*/ 63 w 214"/>
              <a:gd name="connsiteY58-19178" fmla="*/ 463 h 621"/>
              <a:gd name="connsiteX59-19179" fmla="*/ 68 w 214"/>
              <a:gd name="connsiteY59-19180" fmla="*/ 458 h 621"/>
              <a:gd name="connsiteX60-19181" fmla="*/ 68 w 214"/>
              <a:gd name="connsiteY60-19182" fmla="*/ 458 h 621"/>
              <a:gd name="connsiteX61-19183" fmla="*/ 74 w 214"/>
              <a:gd name="connsiteY61-19184" fmla="*/ 452 h 621"/>
              <a:gd name="connsiteX62-19185" fmla="*/ 74 w 214"/>
              <a:gd name="connsiteY62-19186" fmla="*/ 442 h 621"/>
              <a:gd name="connsiteX63-19187" fmla="*/ 79 w 214"/>
              <a:gd name="connsiteY63-19188" fmla="*/ 431 h 621"/>
              <a:gd name="connsiteX64-19189" fmla="*/ 79 w 214"/>
              <a:gd name="connsiteY64-19190" fmla="*/ 416 h 621"/>
              <a:gd name="connsiteX65-19191" fmla="*/ 84 w 214"/>
              <a:gd name="connsiteY65-19192" fmla="*/ 395 h 621"/>
              <a:gd name="connsiteX66-19193" fmla="*/ 90 w 214"/>
              <a:gd name="connsiteY66-19194" fmla="*/ 374 h 621"/>
              <a:gd name="connsiteX67-19195" fmla="*/ 90 w 214"/>
              <a:gd name="connsiteY67-19196" fmla="*/ 347 h 621"/>
              <a:gd name="connsiteX68-19197" fmla="*/ 95 w 214"/>
              <a:gd name="connsiteY68-19198" fmla="*/ 316 h 621"/>
              <a:gd name="connsiteX69-19199" fmla="*/ 105 w 214"/>
              <a:gd name="connsiteY69-19200" fmla="*/ 253 h 621"/>
              <a:gd name="connsiteX70-19201" fmla="*/ 111 w 214"/>
              <a:gd name="connsiteY70-19202" fmla="*/ 195 h 621"/>
              <a:gd name="connsiteX71-19203" fmla="*/ 116 w 214"/>
              <a:gd name="connsiteY71-19204" fmla="*/ 132 h 621"/>
              <a:gd name="connsiteX72-19205" fmla="*/ 116 w 214"/>
              <a:gd name="connsiteY72-19206" fmla="*/ 79 h 621"/>
              <a:gd name="connsiteX73-19207" fmla="*/ 116 w 214"/>
              <a:gd name="connsiteY73-19208" fmla="*/ 79 h 621"/>
              <a:gd name="connsiteX0-19209" fmla="*/ 116 w 214"/>
              <a:gd name="connsiteY0-19210" fmla="*/ 79 h 621"/>
              <a:gd name="connsiteX1-19211" fmla="*/ 200 w 214"/>
              <a:gd name="connsiteY1-19212" fmla="*/ 0 h 621"/>
              <a:gd name="connsiteX2-19213" fmla="*/ 200 w 214"/>
              <a:gd name="connsiteY2-19214" fmla="*/ 5 h 621"/>
              <a:gd name="connsiteX3-19215" fmla="*/ 200 w 214"/>
              <a:gd name="connsiteY3-19216" fmla="*/ 16 h 621"/>
              <a:gd name="connsiteX4-19217" fmla="*/ 195 w 214"/>
              <a:gd name="connsiteY4-19218" fmla="*/ 26 h 621"/>
              <a:gd name="connsiteX5-19219" fmla="*/ 195 w 214"/>
              <a:gd name="connsiteY5-19220" fmla="*/ 37 h 621"/>
              <a:gd name="connsiteX6-19221" fmla="*/ 195 w 214"/>
              <a:gd name="connsiteY6-19222" fmla="*/ 47 h 621"/>
              <a:gd name="connsiteX7-19223" fmla="*/ 190 w 214"/>
              <a:gd name="connsiteY7-19224" fmla="*/ 63 h 621"/>
              <a:gd name="connsiteX8-19225" fmla="*/ 190 w 214"/>
              <a:gd name="connsiteY8-19226" fmla="*/ 79 h 621"/>
              <a:gd name="connsiteX9-19227" fmla="*/ 190 w 214"/>
              <a:gd name="connsiteY9-19228" fmla="*/ 95 h 621"/>
              <a:gd name="connsiteX10-19229" fmla="*/ 184 w 214"/>
              <a:gd name="connsiteY10-19230" fmla="*/ 110 h 621"/>
              <a:gd name="connsiteX11-19231" fmla="*/ 184 w 214"/>
              <a:gd name="connsiteY11-19232" fmla="*/ 126 h 621"/>
              <a:gd name="connsiteX12-19233" fmla="*/ 184 w 214"/>
              <a:gd name="connsiteY12-19234" fmla="*/ 147 h 621"/>
              <a:gd name="connsiteX13-19235" fmla="*/ 179 w 214"/>
              <a:gd name="connsiteY13-19236" fmla="*/ 189 h 621"/>
              <a:gd name="connsiteX14-19237" fmla="*/ 174 w 214"/>
              <a:gd name="connsiteY14-19238" fmla="*/ 226 h 621"/>
              <a:gd name="connsiteX15-19239" fmla="*/ 174 w 214"/>
              <a:gd name="connsiteY15-19240" fmla="*/ 258 h 621"/>
              <a:gd name="connsiteX16-19241" fmla="*/ 169 w 214"/>
              <a:gd name="connsiteY16-19242" fmla="*/ 289 h 621"/>
              <a:gd name="connsiteX17-19243" fmla="*/ 163 w 214"/>
              <a:gd name="connsiteY17-19244" fmla="*/ 321 h 621"/>
              <a:gd name="connsiteX18-19245" fmla="*/ 163 w 214"/>
              <a:gd name="connsiteY18-19246" fmla="*/ 347 h 621"/>
              <a:gd name="connsiteX19-19247" fmla="*/ 158 w 214"/>
              <a:gd name="connsiteY19-19248" fmla="*/ 368 h 621"/>
              <a:gd name="connsiteX20-19249" fmla="*/ 153 w 214"/>
              <a:gd name="connsiteY20-19250" fmla="*/ 389 h 621"/>
              <a:gd name="connsiteX21-19251" fmla="*/ 147 w 214"/>
              <a:gd name="connsiteY21-19252" fmla="*/ 426 h 621"/>
              <a:gd name="connsiteX22-19253" fmla="*/ 137 w 214"/>
              <a:gd name="connsiteY22-19254" fmla="*/ 463 h 621"/>
              <a:gd name="connsiteX23-19255" fmla="*/ 132 w 214"/>
              <a:gd name="connsiteY23-19256" fmla="*/ 494 h 621"/>
              <a:gd name="connsiteX24-19257" fmla="*/ 121 w 214"/>
              <a:gd name="connsiteY24-19258" fmla="*/ 521 h 621"/>
              <a:gd name="connsiteX25-19259" fmla="*/ 116 w 214"/>
              <a:gd name="connsiteY25-19260" fmla="*/ 547 h 621"/>
              <a:gd name="connsiteX26-19261" fmla="*/ 111 w 214"/>
              <a:gd name="connsiteY26-19262" fmla="*/ 558 h 621"/>
              <a:gd name="connsiteX27-19263" fmla="*/ 105 w 214"/>
              <a:gd name="connsiteY27-19264" fmla="*/ 568 h 621"/>
              <a:gd name="connsiteX28-19265" fmla="*/ 105 w 214"/>
              <a:gd name="connsiteY28-19266" fmla="*/ 579 h 621"/>
              <a:gd name="connsiteX29-19267" fmla="*/ 100 w 214"/>
              <a:gd name="connsiteY29-19268" fmla="*/ 584 h 621"/>
              <a:gd name="connsiteX30-19269" fmla="*/ 95 w 214"/>
              <a:gd name="connsiteY30-19270" fmla="*/ 594 h 621"/>
              <a:gd name="connsiteX31-19271" fmla="*/ 95 w 214"/>
              <a:gd name="connsiteY31-19272" fmla="*/ 600 h 621"/>
              <a:gd name="connsiteX32-19273" fmla="*/ 84 w 214"/>
              <a:gd name="connsiteY32-19274" fmla="*/ 605 h 621"/>
              <a:gd name="connsiteX33-19275" fmla="*/ 79 w 214"/>
              <a:gd name="connsiteY33-19276" fmla="*/ 615 h 621"/>
              <a:gd name="connsiteX34-19277" fmla="*/ 74 w 214"/>
              <a:gd name="connsiteY34-19278" fmla="*/ 615 h 621"/>
              <a:gd name="connsiteX35-19279" fmla="*/ 68 w 214"/>
              <a:gd name="connsiteY35-19280" fmla="*/ 621 h 621"/>
              <a:gd name="connsiteX36-19281" fmla="*/ 63 w 214"/>
              <a:gd name="connsiteY36-19282" fmla="*/ 621 h 621"/>
              <a:gd name="connsiteX37-19283" fmla="*/ 63 w 214"/>
              <a:gd name="connsiteY37-19284" fmla="*/ 615 h 621"/>
              <a:gd name="connsiteX38-19285" fmla="*/ 58 w 214"/>
              <a:gd name="connsiteY38-19286" fmla="*/ 615 h 621"/>
              <a:gd name="connsiteX39-19287" fmla="*/ 58 w 214"/>
              <a:gd name="connsiteY39-19288" fmla="*/ 610 h 621"/>
              <a:gd name="connsiteX40-19289" fmla="*/ 58 w 214"/>
              <a:gd name="connsiteY40-19290" fmla="*/ 605 h 621"/>
              <a:gd name="connsiteX41-19291" fmla="*/ 53 w 214"/>
              <a:gd name="connsiteY41-19292" fmla="*/ 600 h 621"/>
              <a:gd name="connsiteX42-19293" fmla="*/ 53 w 214"/>
              <a:gd name="connsiteY42-19294" fmla="*/ 589 h 621"/>
              <a:gd name="connsiteX43-19295" fmla="*/ 53 w 214"/>
              <a:gd name="connsiteY43-19296" fmla="*/ 579 h 621"/>
              <a:gd name="connsiteX44-19297" fmla="*/ 47 w 214"/>
              <a:gd name="connsiteY44-19298" fmla="*/ 563 h 621"/>
              <a:gd name="connsiteX45-19299" fmla="*/ 42 w 214"/>
              <a:gd name="connsiteY45-19300" fmla="*/ 542 h 621"/>
              <a:gd name="connsiteX46-19301" fmla="*/ 37 w 214"/>
              <a:gd name="connsiteY46-19302" fmla="*/ 526 h 621"/>
              <a:gd name="connsiteX47-19303" fmla="*/ 32 w 214"/>
              <a:gd name="connsiteY47-19304" fmla="*/ 510 h 621"/>
              <a:gd name="connsiteX48-19305" fmla="*/ 26 w 214"/>
              <a:gd name="connsiteY48-19306" fmla="*/ 494 h 621"/>
              <a:gd name="connsiteX49-19307" fmla="*/ 16 w 214"/>
              <a:gd name="connsiteY49-19308" fmla="*/ 484 h 621"/>
              <a:gd name="connsiteX50-19309" fmla="*/ 5 w 214"/>
              <a:gd name="connsiteY50-19310" fmla="*/ 473 h 621"/>
              <a:gd name="connsiteX51-19311" fmla="*/ 0 w 214"/>
              <a:gd name="connsiteY51-19312" fmla="*/ 463 h 621"/>
              <a:gd name="connsiteX52-19313" fmla="*/ 11 w 214"/>
              <a:gd name="connsiteY52-19314" fmla="*/ 468 h 621"/>
              <a:gd name="connsiteX53-19315" fmla="*/ 26 w 214"/>
              <a:gd name="connsiteY53-19316" fmla="*/ 468 h 621"/>
              <a:gd name="connsiteX54-19317" fmla="*/ 37 w 214"/>
              <a:gd name="connsiteY54-19318" fmla="*/ 468 h 621"/>
              <a:gd name="connsiteX55-19319" fmla="*/ 47 w 214"/>
              <a:gd name="connsiteY55-19320" fmla="*/ 468 h 621"/>
              <a:gd name="connsiteX56-19321" fmla="*/ 58 w 214"/>
              <a:gd name="connsiteY56-19322" fmla="*/ 463 h 621"/>
              <a:gd name="connsiteX57-19323" fmla="*/ 63 w 214"/>
              <a:gd name="connsiteY57-19324" fmla="*/ 463 h 621"/>
              <a:gd name="connsiteX58-19325" fmla="*/ 68 w 214"/>
              <a:gd name="connsiteY58-19326" fmla="*/ 458 h 621"/>
              <a:gd name="connsiteX59-19327" fmla="*/ 68 w 214"/>
              <a:gd name="connsiteY59-19328" fmla="*/ 458 h 621"/>
              <a:gd name="connsiteX60-19329" fmla="*/ 74 w 214"/>
              <a:gd name="connsiteY60-19330" fmla="*/ 452 h 621"/>
              <a:gd name="connsiteX61-19331" fmla="*/ 74 w 214"/>
              <a:gd name="connsiteY61-19332" fmla="*/ 442 h 621"/>
              <a:gd name="connsiteX62-19333" fmla="*/ 79 w 214"/>
              <a:gd name="connsiteY62-19334" fmla="*/ 431 h 621"/>
              <a:gd name="connsiteX63-19335" fmla="*/ 79 w 214"/>
              <a:gd name="connsiteY63-19336" fmla="*/ 416 h 621"/>
              <a:gd name="connsiteX64-19337" fmla="*/ 84 w 214"/>
              <a:gd name="connsiteY64-19338" fmla="*/ 395 h 621"/>
              <a:gd name="connsiteX65-19339" fmla="*/ 90 w 214"/>
              <a:gd name="connsiteY65-19340" fmla="*/ 374 h 621"/>
              <a:gd name="connsiteX66-19341" fmla="*/ 90 w 214"/>
              <a:gd name="connsiteY66-19342" fmla="*/ 347 h 621"/>
              <a:gd name="connsiteX67-19343" fmla="*/ 95 w 214"/>
              <a:gd name="connsiteY67-19344" fmla="*/ 316 h 621"/>
              <a:gd name="connsiteX68-19345" fmla="*/ 105 w 214"/>
              <a:gd name="connsiteY68-19346" fmla="*/ 253 h 621"/>
              <a:gd name="connsiteX69-19347" fmla="*/ 111 w 214"/>
              <a:gd name="connsiteY69-19348" fmla="*/ 195 h 621"/>
              <a:gd name="connsiteX70-19349" fmla="*/ 116 w 214"/>
              <a:gd name="connsiteY70-19350" fmla="*/ 132 h 621"/>
              <a:gd name="connsiteX71-19351" fmla="*/ 116 w 214"/>
              <a:gd name="connsiteY71-19352" fmla="*/ 79 h 621"/>
              <a:gd name="connsiteX72-19353" fmla="*/ 116 w 214"/>
              <a:gd name="connsiteY72-19354" fmla="*/ 79 h 621"/>
              <a:gd name="connsiteX0-19355" fmla="*/ 116 w 214"/>
              <a:gd name="connsiteY0-19356" fmla="*/ 79 h 621"/>
              <a:gd name="connsiteX1-19357" fmla="*/ 200 w 214"/>
              <a:gd name="connsiteY1-19358" fmla="*/ 0 h 621"/>
              <a:gd name="connsiteX2-19359" fmla="*/ 200 w 214"/>
              <a:gd name="connsiteY2-19360" fmla="*/ 5 h 621"/>
              <a:gd name="connsiteX3-19361" fmla="*/ 200 w 214"/>
              <a:gd name="connsiteY3-19362" fmla="*/ 16 h 621"/>
              <a:gd name="connsiteX4-19363" fmla="*/ 195 w 214"/>
              <a:gd name="connsiteY4-19364" fmla="*/ 26 h 621"/>
              <a:gd name="connsiteX5-19365" fmla="*/ 195 w 214"/>
              <a:gd name="connsiteY5-19366" fmla="*/ 37 h 621"/>
              <a:gd name="connsiteX6-19367" fmla="*/ 195 w 214"/>
              <a:gd name="connsiteY6-19368" fmla="*/ 47 h 621"/>
              <a:gd name="connsiteX7-19369" fmla="*/ 190 w 214"/>
              <a:gd name="connsiteY7-19370" fmla="*/ 63 h 621"/>
              <a:gd name="connsiteX8-19371" fmla="*/ 190 w 214"/>
              <a:gd name="connsiteY8-19372" fmla="*/ 79 h 621"/>
              <a:gd name="connsiteX9-19373" fmla="*/ 190 w 214"/>
              <a:gd name="connsiteY9-19374" fmla="*/ 95 h 621"/>
              <a:gd name="connsiteX10-19375" fmla="*/ 184 w 214"/>
              <a:gd name="connsiteY10-19376" fmla="*/ 110 h 621"/>
              <a:gd name="connsiteX11-19377" fmla="*/ 184 w 214"/>
              <a:gd name="connsiteY11-19378" fmla="*/ 126 h 621"/>
              <a:gd name="connsiteX12-19379" fmla="*/ 184 w 214"/>
              <a:gd name="connsiteY12-19380" fmla="*/ 147 h 621"/>
              <a:gd name="connsiteX13-19381" fmla="*/ 179 w 214"/>
              <a:gd name="connsiteY13-19382" fmla="*/ 189 h 621"/>
              <a:gd name="connsiteX14-19383" fmla="*/ 174 w 214"/>
              <a:gd name="connsiteY14-19384" fmla="*/ 226 h 621"/>
              <a:gd name="connsiteX15-19385" fmla="*/ 174 w 214"/>
              <a:gd name="connsiteY15-19386" fmla="*/ 258 h 621"/>
              <a:gd name="connsiteX16-19387" fmla="*/ 169 w 214"/>
              <a:gd name="connsiteY16-19388" fmla="*/ 289 h 621"/>
              <a:gd name="connsiteX17-19389" fmla="*/ 163 w 214"/>
              <a:gd name="connsiteY17-19390" fmla="*/ 321 h 621"/>
              <a:gd name="connsiteX18-19391" fmla="*/ 163 w 214"/>
              <a:gd name="connsiteY18-19392" fmla="*/ 347 h 621"/>
              <a:gd name="connsiteX19-19393" fmla="*/ 158 w 214"/>
              <a:gd name="connsiteY19-19394" fmla="*/ 368 h 621"/>
              <a:gd name="connsiteX20-19395" fmla="*/ 153 w 214"/>
              <a:gd name="connsiteY20-19396" fmla="*/ 389 h 621"/>
              <a:gd name="connsiteX21-19397" fmla="*/ 147 w 214"/>
              <a:gd name="connsiteY21-19398" fmla="*/ 426 h 621"/>
              <a:gd name="connsiteX22-19399" fmla="*/ 137 w 214"/>
              <a:gd name="connsiteY22-19400" fmla="*/ 463 h 621"/>
              <a:gd name="connsiteX23-19401" fmla="*/ 132 w 214"/>
              <a:gd name="connsiteY23-19402" fmla="*/ 494 h 621"/>
              <a:gd name="connsiteX24-19403" fmla="*/ 121 w 214"/>
              <a:gd name="connsiteY24-19404" fmla="*/ 521 h 621"/>
              <a:gd name="connsiteX25-19405" fmla="*/ 116 w 214"/>
              <a:gd name="connsiteY25-19406" fmla="*/ 547 h 621"/>
              <a:gd name="connsiteX26-19407" fmla="*/ 111 w 214"/>
              <a:gd name="connsiteY26-19408" fmla="*/ 558 h 621"/>
              <a:gd name="connsiteX27-19409" fmla="*/ 105 w 214"/>
              <a:gd name="connsiteY27-19410" fmla="*/ 568 h 621"/>
              <a:gd name="connsiteX28-19411" fmla="*/ 105 w 214"/>
              <a:gd name="connsiteY28-19412" fmla="*/ 579 h 621"/>
              <a:gd name="connsiteX29-19413" fmla="*/ 100 w 214"/>
              <a:gd name="connsiteY29-19414" fmla="*/ 584 h 621"/>
              <a:gd name="connsiteX30-19415" fmla="*/ 95 w 214"/>
              <a:gd name="connsiteY30-19416" fmla="*/ 594 h 621"/>
              <a:gd name="connsiteX31-19417" fmla="*/ 95 w 214"/>
              <a:gd name="connsiteY31-19418" fmla="*/ 600 h 621"/>
              <a:gd name="connsiteX32-19419" fmla="*/ 84 w 214"/>
              <a:gd name="connsiteY32-19420" fmla="*/ 605 h 621"/>
              <a:gd name="connsiteX33-19421" fmla="*/ 79 w 214"/>
              <a:gd name="connsiteY33-19422" fmla="*/ 615 h 621"/>
              <a:gd name="connsiteX34-19423" fmla="*/ 74 w 214"/>
              <a:gd name="connsiteY34-19424" fmla="*/ 615 h 621"/>
              <a:gd name="connsiteX35-19425" fmla="*/ 68 w 214"/>
              <a:gd name="connsiteY35-19426" fmla="*/ 621 h 621"/>
              <a:gd name="connsiteX36-19427" fmla="*/ 63 w 214"/>
              <a:gd name="connsiteY36-19428" fmla="*/ 621 h 621"/>
              <a:gd name="connsiteX37-19429" fmla="*/ 63 w 214"/>
              <a:gd name="connsiteY37-19430" fmla="*/ 615 h 621"/>
              <a:gd name="connsiteX38-19431" fmla="*/ 58 w 214"/>
              <a:gd name="connsiteY38-19432" fmla="*/ 615 h 621"/>
              <a:gd name="connsiteX39-19433" fmla="*/ 58 w 214"/>
              <a:gd name="connsiteY39-19434" fmla="*/ 610 h 621"/>
              <a:gd name="connsiteX40-19435" fmla="*/ 58 w 214"/>
              <a:gd name="connsiteY40-19436" fmla="*/ 605 h 621"/>
              <a:gd name="connsiteX41-19437" fmla="*/ 53 w 214"/>
              <a:gd name="connsiteY41-19438" fmla="*/ 600 h 621"/>
              <a:gd name="connsiteX42-19439" fmla="*/ 53 w 214"/>
              <a:gd name="connsiteY42-19440" fmla="*/ 589 h 621"/>
              <a:gd name="connsiteX43-19441" fmla="*/ 53 w 214"/>
              <a:gd name="connsiteY43-19442" fmla="*/ 579 h 621"/>
              <a:gd name="connsiteX44-19443" fmla="*/ 47 w 214"/>
              <a:gd name="connsiteY44-19444" fmla="*/ 563 h 621"/>
              <a:gd name="connsiteX45-19445" fmla="*/ 42 w 214"/>
              <a:gd name="connsiteY45-19446" fmla="*/ 542 h 621"/>
              <a:gd name="connsiteX46-19447" fmla="*/ 37 w 214"/>
              <a:gd name="connsiteY46-19448" fmla="*/ 526 h 621"/>
              <a:gd name="connsiteX47-19449" fmla="*/ 32 w 214"/>
              <a:gd name="connsiteY47-19450" fmla="*/ 510 h 621"/>
              <a:gd name="connsiteX48-19451" fmla="*/ 26 w 214"/>
              <a:gd name="connsiteY48-19452" fmla="*/ 494 h 621"/>
              <a:gd name="connsiteX49-19453" fmla="*/ 16 w 214"/>
              <a:gd name="connsiteY49-19454" fmla="*/ 484 h 621"/>
              <a:gd name="connsiteX50-19455" fmla="*/ 5 w 214"/>
              <a:gd name="connsiteY50-19456" fmla="*/ 473 h 621"/>
              <a:gd name="connsiteX51-19457" fmla="*/ 0 w 214"/>
              <a:gd name="connsiteY51-19458" fmla="*/ 463 h 621"/>
              <a:gd name="connsiteX52-19459" fmla="*/ 11 w 214"/>
              <a:gd name="connsiteY52-19460" fmla="*/ 468 h 621"/>
              <a:gd name="connsiteX53-19461" fmla="*/ 26 w 214"/>
              <a:gd name="connsiteY53-19462" fmla="*/ 468 h 621"/>
              <a:gd name="connsiteX54-19463" fmla="*/ 37 w 214"/>
              <a:gd name="connsiteY54-19464" fmla="*/ 468 h 621"/>
              <a:gd name="connsiteX55-19465" fmla="*/ 47 w 214"/>
              <a:gd name="connsiteY55-19466" fmla="*/ 468 h 621"/>
              <a:gd name="connsiteX56-19467" fmla="*/ 58 w 214"/>
              <a:gd name="connsiteY56-19468" fmla="*/ 463 h 621"/>
              <a:gd name="connsiteX57-19469" fmla="*/ 63 w 214"/>
              <a:gd name="connsiteY57-19470" fmla="*/ 463 h 621"/>
              <a:gd name="connsiteX58-19471" fmla="*/ 68 w 214"/>
              <a:gd name="connsiteY58-19472" fmla="*/ 458 h 621"/>
              <a:gd name="connsiteX59-19473" fmla="*/ 68 w 214"/>
              <a:gd name="connsiteY59-19474" fmla="*/ 458 h 621"/>
              <a:gd name="connsiteX60-19475" fmla="*/ 74 w 214"/>
              <a:gd name="connsiteY60-19476" fmla="*/ 452 h 621"/>
              <a:gd name="connsiteX61-19477" fmla="*/ 74 w 214"/>
              <a:gd name="connsiteY61-19478" fmla="*/ 442 h 621"/>
              <a:gd name="connsiteX62-19479" fmla="*/ 79 w 214"/>
              <a:gd name="connsiteY62-19480" fmla="*/ 431 h 621"/>
              <a:gd name="connsiteX63-19481" fmla="*/ 79 w 214"/>
              <a:gd name="connsiteY63-19482" fmla="*/ 416 h 621"/>
              <a:gd name="connsiteX64-19483" fmla="*/ 84 w 214"/>
              <a:gd name="connsiteY64-19484" fmla="*/ 395 h 621"/>
              <a:gd name="connsiteX65-19485" fmla="*/ 90 w 214"/>
              <a:gd name="connsiteY65-19486" fmla="*/ 374 h 621"/>
              <a:gd name="connsiteX66-19487" fmla="*/ 90 w 214"/>
              <a:gd name="connsiteY66-19488" fmla="*/ 347 h 621"/>
              <a:gd name="connsiteX67-19489" fmla="*/ 95 w 214"/>
              <a:gd name="connsiteY67-19490" fmla="*/ 316 h 621"/>
              <a:gd name="connsiteX68-19491" fmla="*/ 105 w 214"/>
              <a:gd name="connsiteY68-19492" fmla="*/ 253 h 621"/>
              <a:gd name="connsiteX69-19493" fmla="*/ 111 w 214"/>
              <a:gd name="connsiteY69-19494" fmla="*/ 195 h 621"/>
              <a:gd name="connsiteX70-19495" fmla="*/ 116 w 214"/>
              <a:gd name="connsiteY70-19496" fmla="*/ 132 h 621"/>
              <a:gd name="connsiteX71-19497" fmla="*/ 116 w 214"/>
              <a:gd name="connsiteY71-19498" fmla="*/ 79 h 621"/>
              <a:gd name="connsiteX0-19499" fmla="*/ 116 w 214"/>
              <a:gd name="connsiteY0-19500" fmla="*/ 79 h 621"/>
              <a:gd name="connsiteX1-19501" fmla="*/ 200 w 214"/>
              <a:gd name="connsiteY1-19502" fmla="*/ 0 h 621"/>
              <a:gd name="connsiteX2-19503" fmla="*/ 200 w 214"/>
              <a:gd name="connsiteY2-19504" fmla="*/ 5 h 621"/>
              <a:gd name="connsiteX3-19505" fmla="*/ 200 w 214"/>
              <a:gd name="connsiteY3-19506" fmla="*/ 16 h 621"/>
              <a:gd name="connsiteX4-19507" fmla="*/ 195 w 214"/>
              <a:gd name="connsiteY4-19508" fmla="*/ 26 h 621"/>
              <a:gd name="connsiteX5-19509" fmla="*/ 195 w 214"/>
              <a:gd name="connsiteY5-19510" fmla="*/ 37 h 621"/>
              <a:gd name="connsiteX6-19511" fmla="*/ 190 w 214"/>
              <a:gd name="connsiteY6-19512" fmla="*/ 63 h 621"/>
              <a:gd name="connsiteX7-19513" fmla="*/ 190 w 214"/>
              <a:gd name="connsiteY7-19514" fmla="*/ 79 h 621"/>
              <a:gd name="connsiteX8-19515" fmla="*/ 190 w 214"/>
              <a:gd name="connsiteY8-19516" fmla="*/ 95 h 621"/>
              <a:gd name="connsiteX9-19517" fmla="*/ 184 w 214"/>
              <a:gd name="connsiteY9-19518" fmla="*/ 110 h 621"/>
              <a:gd name="connsiteX10-19519" fmla="*/ 184 w 214"/>
              <a:gd name="connsiteY10-19520" fmla="*/ 126 h 621"/>
              <a:gd name="connsiteX11-19521" fmla="*/ 184 w 214"/>
              <a:gd name="connsiteY11-19522" fmla="*/ 147 h 621"/>
              <a:gd name="connsiteX12-19523" fmla="*/ 179 w 214"/>
              <a:gd name="connsiteY12-19524" fmla="*/ 189 h 621"/>
              <a:gd name="connsiteX13-19525" fmla="*/ 174 w 214"/>
              <a:gd name="connsiteY13-19526" fmla="*/ 226 h 621"/>
              <a:gd name="connsiteX14-19527" fmla="*/ 174 w 214"/>
              <a:gd name="connsiteY14-19528" fmla="*/ 258 h 621"/>
              <a:gd name="connsiteX15-19529" fmla="*/ 169 w 214"/>
              <a:gd name="connsiteY15-19530" fmla="*/ 289 h 621"/>
              <a:gd name="connsiteX16-19531" fmla="*/ 163 w 214"/>
              <a:gd name="connsiteY16-19532" fmla="*/ 321 h 621"/>
              <a:gd name="connsiteX17-19533" fmla="*/ 163 w 214"/>
              <a:gd name="connsiteY17-19534" fmla="*/ 347 h 621"/>
              <a:gd name="connsiteX18-19535" fmla="*/ 158 w 214"/>
              <a:gd name="connsiteY18-19536" fmla="*/ 368 h 621"/>
              <a:gd name="connsiteX19-19537" fmla="*/ 153 w 214"/>
              <a:gd name="connsiteY19-19538" fmla="*/ 389 h 621"/>
              <a:gd name="connsiteX20-19539" fmla="*/ 147 w 214"/>
              <a:gd name="connsiteY20-19540" fmla="*/ 426 h 621"/>
              <a:gd name="connsiteX21-19541" fmla="*/ 137 w 214"/>
              <a:gd name="connsiteY21-19542" fmla="*/ 463 h 621"/>
              <a:gd name="connsiteX22-19543" fmla="*/ 132 w 214"/>
              <a:gd name="connsiteY22-19544" fmla="*/ 494 h 621"/>
              <a:gd name="connsiteX23-19545" fmla="*/ 121 w 214"/>
              <a:gd name="connsiteY23-19546" fmla="*/ 521 h 621"/>
              <a:gd name="connsiteX24-19547" fmla="*/ 116 w 214"/>
              <a:gd name="connsiteY24-19548" fmla="*/ 547 h 621"/>
              <a:gd name="connsiteX25-19549" fmla="*/ 111 w 214"/>
              <a:gd name="connsiteY25-19550" fmla="*/ 558 h 621"/>
              <a:gd name="connsiteX26-19551" fmla="*/ 105 w 214"/>
              <a:gd name="connsiteY26-19552" fmla="*/ 568 h 621"/>
              <a:gd name="connsiteX27-19553" fmla="*/ 105 w 214"/>
              <a:gd name="connsiteY27-19554" fmla="*/ 579 h 621"/>
              <a:gd name="connsiteX28-19555" fmla="*/ 100 w 214"/>
              <a:gd name="connsiteY28-19556" fmla="*/ 584 h 621"/>
              <a:gd name="connsiteX29-19557" fmla="*/ 95 w 214"/>
              <a:gd name="connsiteY29-19558" fmla="*/ 594 h 621"/>
              <a:gd name="connsiteX30-19559" fmla="*/ 95 w 214"/>
              <a:gd name="connsiteY30-19560" fmla="*/ 600 h 621"/>
              <a:gd name="connsiteX31-19561" fmla="*/ 84 w 214"/>
              <a:gd name="connsiteY31-19562" fmla="*/ 605 h 621"/>
              <a:gd name="connsiteX32-19563" fmla="*/ 79 w 214"/>
              <a:gd name="connsiteY32-19564" fmla="*/ 615 h 621"/>
              <a:gd name="connsiteX33-19565" fmla="*/ 74 w 214"/>
              <a:gd name="connsiteY33-19566" fmla="*/ 615 h 621"/>
              <a:gd name="connsiteX34-19567" fmla="*/ 68 w 214"/>
              <a:gd name="connsiteY34-19568" fmla="*/ 621 h 621"/>
              <a:gd name="connsiteX35-19569" fmla="*/ 63 w 214"/>
              <a:gd name="connsiteY35-19570" fmla="*/ 621 h 621"/>
              <a:gd name="connsiteX36-19571" fmla="*/ 63 w 214"/>
              <a:gd name="connsiteY36-19572" fmla="*/ 615 h 621"/>
              <a:gd name="connsiteX37-19573" fmla="*/ 58 w 214"/>
              <a:gd name="connsiteY37-19574" fmla="*/ 615 h 621"/>
              <a:gd name="connsiteX38-19575" fmla="*/ 58 w 214"/>
              <a:gd name="connsiteY38-19576" fmla="*/ 610 h 621"/>
              <a:gd name="connsiteX39-19577" fmla="*/ 58 w 214"/>
              <a:gd name="connsiteY39-19578" fmla="*/ 605 h 621"/>
              <a:gd name="connsiteX40-19579" fmla="*/ 53 w 214"/>
              <a:gd name="connsiteY40-19580" fmla="*/ 600 h 621"/>
              <a:gd name="connsiteX41-19581" fmla="*/ 53 w 214"/>
              <a:gd name="connsiteY41-19582" fmla="*/ 589 h 621"/>
              <a:gd name="connsiteX42-19583" fmla="*/ 53 w 214"/>
              <a:gd name="connsiteY42-19584" fmla="*/ 579 h 621"/>
              <a:gd name="connsiteX43-19585" fmla="*/ 47 w 214"/>
              <a:gd name="connsiteY43-19586" fmla="*/ 563 h 621"/>
              <a:gd name="connsiteX44-19587" fmla="*/ 42 w 214"/>
              <a:gd name="connsiteY44-19588" fmla="*/ 542 h 621"/>
              <a:gd name="connsiteX45-19589" fmla="*/ 37 w 214"/>
              <a:gd name="connsiteY45-19590" fmla="*/ 526 h 621"/>
              <a:gd name="connsiteX46-19591" fmla="*/ 32 w 214"/>
              <a:gd name="connsiteY46-19592" fmla="*/ 510 h 621"/>
              <a:gd name="connsiteX47-19593" fmla="*/ 26 w 214"/>
              <a:gd name="connsiteY47-19594" fmla="*/ 494 h 621"/>
              <a:gd name="connsiteX48-19595" fmla="*/ 16 w 214"/>
              <a:gd name="connsiteY48-19596" fmla="*/ 484 h 621"/>
              <a:gd name="connsiteX49-19597" fmla="*/ 5 w 214"/>
              <a:gd name="connsiteY49-19598" fmla="*/ 473 h 621"/>
              <a:gd name="connsiteX50-19599" fmla="*/ 0 w 214"/>
              <a:gd name="connsiteY50-19600" fmla="*/ 463 h 621"/>
              <a:gd name="connsiteX51-19601" fmla="*/ 11 w 214"/>
              <a:gd name="connsiteY51-19602" fmla="*/ 468 h 621"/>
              <a:gd name="connsiteX52-19603" fmla="*/ 26 w 214"/>
              <a:gd name="connsiteY52-19604" fmla="*/ 468 h 621"/>
              <a:gd name="connsiteX53-19605" fmla="*/ 37 w 214"/>
              <a:gd name="connsiteY53-19606" fmla="*/ 468 h 621"/>
              <a:gd name="connsiteX54-19607" fmla="*/ 47 w 214"/>
              <a:gd name="connsiteY54-19608" fmla="*/ 468 h 621"/>
              <a:gd name="connsiteX55-19609" fmla="*/ 58 w 214"/>
              <a:gd name="connsiteY55-19610" fmla="*/ 463 h 621"/>
              <a:gd name="connsiteX56-19611" fmla="*/ 63 w 214"/>
              <a:gd name="connsiteY56-19612" fmla="*/ 463 h 621"/>
              <a:gd name="connsiteX57-19613" fmla="*/ 68 w 214"/>
              <a:gd name="connsiteY57-19614" fmla="*/ 458 h 621"/>
              <a:gd name="connsiteX58-19615" fmla="*/ 68 w 214"/>
              <a:gd name="connsiteY58-19616" fmla="*/ 458 h 621"/>
              <a:gd name="connsiteX59-19617" fmla="*/ 74 w 214"/>
              <a:gd name="connsiteY59-19618" fmla="*/ 452 h 621"/>
              <a:gd name="connsiteX60-19619" fmla="*/ 74 w 214"/>
              <a:gd name="connsiteY60-19620" fmla="*/ 442 h 621"/>
              <a:gd name="connsiteX61-19621" fmla="*/ 79 w 214"/>
              <a:gd name="connsiteY61-19622" fmla="*/ 431 h 621"/>
              <a:gd name="connsiteX62-19623" fmla="*/ 79 w 214"/>
              <a:gd name="connsiteY62-19624" fmla="*/ 416 h 621"/>
              <a:gd name="connsiteX63-19625" fmla="*/ 84 w 214"/>
              <a:gd name="connsiteY63-19626" fmla="*/ 395 h 621"/>
              <a:gd name="connsiteX64-19627" fmla="*/ 90 w 214"/>
              <a:gd name="connsiteY64-19628" fmla="*/ 374 h 621"/>
              <a:gd name="connsiteX65-19629" fmla="*/ 90 w 214"/>
              <a:gd name="connsiteY65-19630" fmla="*/ 347 h 621"/>
              <a:gd name="connsiteX66-19631" fmla="*/ 95 w 214"/>
              <a:gd name="connsiteY66-19632" fmla="*/ 316 h 621"/>
              <a:gd name="connsiteX67-19633" fmla="*/ 105 w 214"/>
              <a:gd name="connsiteY67-19634" fmla="*/ 253 h 621"/>
              <a:gd name="connsiteX68-19635" fmla="*/ 111 w 214"/>
              <a:gd name="connsiteY68-19636" fmla="*/ 195 h 621"/>
              <a:gd name="connsiteX69-19637" fmla="*/ 116 w 214"/>
              <a:gd name="connsiteY69-19638" fmla="*/ 132 h 621"/>
              <a:gd name="connsiteX70-19639" fmla="*/ 116 w 214"/>
              <a:gd name="connsiteY70-19640" fmla="*/ 79 h 621"/>
              <a:gd name="connsiteX0-19641" fmla="*/ 116 w 214"/>
              <a:gd name="connsiteY0-19642" fmla="*/ 79 h 621"/>
              <a:gd name="connsiteX1-19643" fmla="*/ 200 w 214"/>
              <a:gd name="connsiteY1-19644" fmla="*/ 0 h 621"/>
              <a:gd name="connsiteX2-19645" fmla="*/ 200 w 214"/>
              <a:gd name="connsiteY2-19646" fmla="*/ 5 h 621"/>
              <a:gd name="connsiteX3-19647" fmla="*/ 200 w 214"/>
              <a:gd name="connsiteY3-19648" fmla="*/ 16 h 621"/>
              <a:gd name="connsiteX4-19649" fmla="*/ 195 w 214"/>
              <a:gd name="connsiteY4-19650" fmla="*/ 26 h 621"/>
              <a:gd name="connsiteX5-19651" fmla="*/ 190 w 214"/>
              <a:gd name="connsiteY5-19652" fmla="*/ 63 h 621"/>
              <a:gd name="connsiteX6-19653" fmla="*/ 190 w 214"/>
              <a:gd name="connsiteY6-19654" fmla="*/ 79 h 621"/>
              <a:gd name="connsiteX7-19655" fmla="*/ 190 w 214"/>
              <a:gd name="connsiteY7-19656" fmla="*/ 95 h 621"/>
              <a:gd name="connsiteX8-19657" fmla="*/ 184 w 214"/>
              <a:gd name="connsiteY8-19658" fmla="*/ 110 h 621"/>
              <a:gd name="connsiteX9-19659" fmla="*/ 184 w 214"/>
              <a:gd name="connsiteY9-19660" fmla="*/ 126 h 621"/>
              <a:gd name="connsiteX10-19661" fmla="*/ 184 w 214"/>
              <a:gd name="connsiteY10-19662" fmla="*/ 147 h 621"/>
              <a:gd name="connsiteX11-19663" fmla="*/ 179 w 214"/>
              <a:gd name="connsiteY11-19664" fmla="*/ 189 h 621"/>
              <a:gd name="connsiteX12-19665" fmla="*/ 174 w 214"/>
              <a:gd name="connsiteY12-19666" fmla="*/ 226 h 621"/>
              <a:gd name="connsiteX13-19667" fmla="*/ 174 w 214"/>
              <a:gd name="connsiteY13-19668" fmla="*/ 258 h 621"/>
              <a:gd name="connsiteX14-19669" fmla="*/ 169 w 214"/>
              <a:gd name="connsiteY14-19670" fmla="*/ 289 h 621"/>
              <a:gd name="connsiteX15-19671" fmla="*/ 163 w 214"/>
              <a:gd name="connsiteY15-19672" fmla="*/ 321 h 621"/>
              <a:gd name="connsiteX16-19673" fmla="*/ 163 w 214"/>
              <a:gd name="connsiteY16-19674" fmla="*/ 347 h 621"/>
              <a:gd name="connsiteX17-19675" fmla="*/ 158 w 214"/>
              <a:gd name="connsiteY17-19676" fmla="*/ 368 h 621"/>
              <a:gd name="connsiteX18-19677" fmla="*/ 153 w 214"/>
              <a:gd name="connsiteY18-19678" fmla="*/ 389 h 621"/>
              <a:gd name="connsiteX19-19679" fmla="*/ 147 w 214"/>
              <a:gd name="connsiteY19-19680" fmla="*/ 426 h 621"/>
              <a:gd name="connsiteX20-19681" fmla="*/ 137 w 214"/>
              <a:gd name="connsiteY20-19682" fmla="*/ 463 h 621"/>
              <a:gd name="connsiteX21-19683" fmla="*/ 132 w 214"/>
              <a:gd name="connsiteY21-19684" fmla="*/ 494 h 621"/>
              <a:gd name="connsiteX22-19685" fmla="*/ 121 w 214"/>
              <a:gd name="connsiteY22-19686" fmla="*/ 521 h 621"/>
              <a:gd name="connsiteX23-19687" fmla="*/ 116 w 214"/>
              <a:gd name="connsiteY23-19688" fmla="*/ 547 h 621"/>
              <a:gd name="connsiteX24-19689" fmla="*/ 111 w 214"/>
              <a:gd name="connsiteY24-19690" fmla="*/ 558 h 621"/>
              <a:gd name="connsiteX25-19691" fmla="*/ 105 w 214"/>
              <a:gd name="connsiteY25-19692" fmla="*/ 568 h 621"/>
              <a:gd name="connsiteX26-19693" fmla="*/ 105 w 214"/>
              <a:gd name="connsiteY26-19694" fmla="*/ 579 h 621"/>
              <a:gd name="connsiteX27-19695" fmla="*/ 100 w 214"/>
              <a:gd name="connsiteY27-19696" fmla="*/ 584 h 621"/>
              <a:gd name="connsiteX28-19697" fmla="*/ 95 w 214"/>
              <a:gd name="connsiteY28-19698" fmla="*/ 594 h 621"/>
              <a:gd name="connsiteX29-19699" fmla="*/ 95 w 214"/>
              <a:gd name="connsiteY29-19700" fmla="*/ 600 h 621"/>
              <a:gd name="connsiteX30-19701" fmla="*/ 84 w 214"/>
              <a:gd name="connsiteY30-19702" fmla="*/ 605 h 621"/>
              <a:gd name="connsiteX31-19703" fmla="*/ 79 w 214"/>
              <a:gd name="connsiteY31-19704" fmla="*/ 615 h 621"/>
              <a:gd name="connsiteX32-19705" fmla="*/ 74 w 214"/>
              <a:gd name="connsiteY32-19706" fmla="*/ 615 h 621"/>
              <a:gd name="connsiteX33-19707" fmla="*/ 68 w 214"/>
              <a:gd name="connsiteY33-19708" fmla="*/ 621 h 621"/>
              <a:gd name="connsiteX34-19709" fmla="*/ 63 w 214"/>
              <a:gd name="connsiteY34-19710" fmla="*/ 621 h 621"/>
              <a:gd name="connsiteX35-19711" fmla="*/ 63 w 214"/>
              <a:gd name="connsiteY35-19712" fmla="*/ 615 h 621"/>
              <a:gd name="connsiteX36-19713" fmla="*/ 58 w 214"/>
              <a:gd name="connsiteY36-19714" fmla="*/ 615 h 621"/>
              <a:gd name="connsiteX37-19715" fmla="*/ 58 w 214"/>
              <a:gd name="connsiteY37-19716" fmla="*/ 610 h 621"/>
              <a:gd name="connsiteX38-19717" fmla="*/ 58 w 214"/>
              <a:gd name="connsiteY38-19718" fmla="*/ 605 h 621"/>
              <a:gd name="connsiteX39-19719" fmla="*/ 53 w 214"/>
              <a:gd name="connsiteY39-19720" fmla="*/ 600 h 621"/>
              <a:gd name="connsiteX40-19721" fmla="*/ 53 w 214"/>
              <a:gd name="connsiteY40-19722" fmla="*/ 589 h 621"/>
              <a:gd name="connsiteX41-19723" fmla="*/ 53 w 214"/>
              <a:gd name="connsiteY41-19724" fmla="*/ 579 h 621"/>
              <a:gd name="connsiteX42-19725" fmla="*/ 47 w 214"/>
              <a:gd name="connsiteY42-19726" fmla="*/ 563 h 621"/>
              <a:gd name="connsiteX43-19727" fmla="*/ 42 w 214"/>
              <a:gd name="connsiteY43-19728" fmla="*/ 542 h 621"/>
              <a:gd name="connsiteX44-19729" fmla="*/ 37 w 214"/>
              <a:gd name="connsiteY44-19730" fmla="*/ 526 h 621"/>
              <a:gd name="connsiteX45-19731" fmla="*/ 32 w 214"/>
              <a:gd name="connsiteY45-19732" fmla="*/ 510 h 621"/>
              <a:gd name="connsiteX46-19733" fmla="*/ 26 w 214"/>
              <a:gd name="connsiteY46-19734" fmla="*/ 494 h 621"/>
              <a:gd name="connsiteX47-19735" fmla="*/ 16 w 214"/>
              <a:gd name="connsiteY47-19736" fmla="*/ 484 h 621"/>
              <a:gd name="connsiteX48-19737" fmla="*/ 5 w 214"/>
              <a:gd name="connsiteY48-19738" fmla="*/ 473 h 621"/>
              <a:gd name="connsiteX49-19739" fmla="*/ 0 w 214"/>
              <a:gd name="connsiteY49-19740" fmla="*/ 463 h 621"/>
              <a:gd name="connsiteX50-19741" fmla="*/ 11 w 214"/>
              <a:gd name="connsiteY50-19742" fmla="*/ 468 h 621"/>
              <a:gd name="connsiteX51-19743" fmla="*/ 26 w 214"/>
              <a:gd name="connsiteY51-19744" fmla="*/ 468 h 621"/>
              <a:gd name="connsiteX52-19745" fmla="*/ 37 w 214"/>
              <a:gd name="connsiteY52-19746" fmla="*/ 468 h 621"/>
              <a:gd name="connsiteX53-19747" fmla="*/ 47 w 214"/>
              <a:gd name="connsiteY53-19748" fmla="*/ 468 h 621"/>
              <a:gd name="connsiteX54-19749" fmla="*/ 58 w 214"/>
              <a:gd name="connsiteY54-19750" fmla="*/ 463 h 621"/>
              <a:gd name="connsiteX55-19751" fmla="*/ 63 w 214"/>
              <a:gd name="connsiteY55-19752" fmla="*/ 463 h 621"/>
              <a:gd name="connsiteX56-19753" fmla="*/ 68 w 214"/>
              <a:gd name="connsiteY56-19754" fmla="*/ 458 h 621"/>
              <a:gd name="connsiteX57-19755" fmla="*/ 68 w 214"/>
              <a:gd name="connsiteY57-19756" fmla="*/ 458 h 621"/>
              <a:gd name="connsiteX58-19757" fmla="*/ 74 w 214"/>
              <a:gd name="connsiteY58-19758" fmla="*/ 452 h 621"/>
              <a:gd name="connsiteX59-19759" fmla="*/ 74 w 214"/>
              <a:gd name="connsiteY59-19760" fmla="*/ 442 h 621"/>
              <a:gd name="connsiteX60-19761" fmla="*/ 79 w 214"/>
              <a:gd name="connsiteY60-19762" fmla="*/ 431 h 621"/>
              <a:gd name="connsiteX61-19763" fmla="*/ 79 w 214"/>
              <a:gd name="connsiteY61-19764" fmla="*/ 416 h 621"/>
              <a:gd name="connsiteX62-19765" fmla="*/ 84 w 214"/>
              <a:gd name="connsiteY62-19766" fmla="*/ 395 h 621"/>
              <a:gd name="connsiteX63-19767" fmla="*/ 90 w 214"/>
              <a:gd name="connsiteY63-19768" fmla="*/ 374 h 621"/>
              <a:gd name="connsiteX64-19769" fmla="*/ 90 w 214"/>
              <a:gd name="connsiteY64-19770" fmla="*/ 347 h 621"/>
              <a:gd name="connsiteX65-19771" fmla="*/ 95 w 214"/>
              <a:gd name="connsiteY65-19772" fmla="*/ 316 h 621"/>
              <a:gd name="connsiteX66-19773" fmla="*/ 105 w 214"/>
              <a:gd name="connsiteY66-19774" fmla="*/ 253 h 621"/>
              <a:gd name="connsiteX67-19775" fmla="*/ 111 w 214"/>
              <a:gd name="connsiteY67-19776" fmla="*/ 195 h 621"/>
              <a:gd name="connsiteX68-19777" fmla="*/ 116 w 214"/>
              <a:gd name="connsiteY68-19778" fmla="*/ 132 h 621"/>
              <a:gd name="connsiteX69-19779" fmla="*/ 116 w 214"/>
              <a:gd name="connsiteY69-19780" fmla="*/ 79 h 621"/>
              <a:gd name="connsiteX0-19781" fmla="*/ 116 w 214"/>
              <a:gd name="connsiteY0-19782" fmla="*/ 79 h 621"/>
              <a:gd name="connsiteX1-19783" fmla="*/ 200 w 214"/>
              <a:gd name="connsiteY1-19784" fmla="*/ 0 h 621"/>
              <a:gd name="connsiteX2-19785" fmla="*/ 200 w 214"/>
              <a:gd name="connsiteY2-19786" fmla="*/ 5 h 621"/>
              <a:gd name="connsiteX3-19787" fmla="*/ 200 w 214"/>
              <a:gd name="connsiteY3-19788" fmla="*/ 16 h 621"/>
              <a:gd name="connsiteX4-19789" fmla="*/ 190 w 214"/>
              <a:gd name="connsiteY4-19790" fmla="*/ 63 h 621"/>
              <a:gd name="connsiteX5-19791" fmla="*/ 190 w 214"/>
              <a:gd name="connsiteY5-19792" fmla="*/ 79 h 621"/>
              <a:gd name="connsiteX6-19793" fmla="*/ 190 w 214"/>
              <a:gd name="connsiteY6-19794" fmla="*/ 95 h 621"/>
              <a:gd name="connsiteX7-19795" fmla="*/ 184 w 214"/>
              <a:gd name="connsiteY7-19796" fmla="*/ 110 h 621"/>
              <a:gd name="connsiteX8-19797" fmla="*/ 184 w 214"/>
              <a:gd name="connsiteY8-19798" fmla="*/ 126 h 621"/>
              <a:gd name="connsiteX9-19799" fmla="*/ 184 w 214"/>
              <a:gd name="connsiteY9-19800" fmla="*/ 147 h 621"/>
              <a:gd name="connsiteX10-19801" fmla="*/ 179 w 214"/>
              <a:gd name="connsiteY10-19802" fmla="*/ 189 h 621"/>
              <a:gd name="connsiteX11-19803" fmla="*/ 174 w 214"/>
              <a:gd name="connsiteY11-19804" fmla="*/ 226 h 621"/>
              <a:gd name="connsiteX12-19805" fmla="*/ 174 w 214"/>
              <a:gd name="connsiteY12-19806" fmla="*/ 258 h 621"/>
              <a:gd name="connsiteX13-19807" fmla="*/ 169 w 214"/>
              <a:gd name="connsiteY13-19808" fmla="*/ 289 h 621"/>
              <a:gd name="connsiteX14-19809" fmla="*/ 163 w 214"/>
              <a:gd name="connsiteY14-19810" fmla="*/ 321 h 621"/>
              <a:gd name="connsiteX15-19811" fmla="*/ 163 w 214"/>
              <a:gd name="connsiteY15-19812" fmla="*/ 347 h 621"/>
              <a:gd name="connsiteX16-19813" fmla="*/ 158 w 214"/>
              <a:gd name="connsiteY16-19814" fmla="*/ 368 h 621"/>
              <a:gd name="connsiteX17-19815" fmla="*/ 153 w 214"/>
              <a:gd name="connsiteY17-19816" fmla="*/ 389 h 621"/>
              <a:gd name="connsiteX18-19817" fmla="*/ 147 w 214"/>
              <a:gd name="connsiteY18-19818" fmla="*/ 426 h 621"/>
              <a:gd name="connsiteX19-19819" fmla="*/ 137 w 214"/>
              <a:gd name="connsiteY19-19820" fmla="*/ 463 h 621"/>
              <a:gd name="connsiteX20-19821" fmla="*/ 132 w 214"/>
              <a:gd name="connsiteY20-19822" fmla="*/ 494 h 621"/>
              <a:gd name="connsiteX21-19823" fmla="*/ 121 w 214"/>
              <a:gd name="connsiteY21-19824" fmla="*/ 521 h 621"/>
              <a:gd name="connsiteX22-19825" fmla="*/ 116 w 214"/>
              <a:gd name="connsiteY22-19826" fmla="*/ 547 h 621"/>
              <a:gd name="connsiteX23-19827" fmla="*/ 111 w 214"/>
              <a:gd name="connsiteY23-19828" fmla="*/ 558 h 621"/>
              <a:gd name="connsiteX24-19829" fmla="*/ 105 w 214"/>
              <a:gd name="connsiteY24-19830" fmla="*/ 568 h 621"/>
              <a:gd name="connsiteX25-19831" fmla="*/ 105 w 214"/>
              <a:gd name="connsiteY25-19832" fmla="*/ 579 h 621"/>
              <a:gd name="connsiteX26-19833" fmla="*/ 100 w 214"/>
              <a:gd name="connsiteY26-19834" fmla="*/ 584 h 621"/>
              <a:gd name="connsiteX27-19835" fmla="*/ 95 w 214"/>
              <a:gd name="connsiteY27-19836" fmla="*/ 594 h 621"/>
              <a:gd name="connsiteX28-19837" fmla="*/ 95 w 214"/>
              <a:gd name="connsiteY28-19838" fmla="*/ 600 h 621"/>
              <a:gd name="connsiteX29-19839" fmla="*/ 84 w 214"/>
              <a:gd name="connsiteY29-19840" fmla="*/ 605 h 621"/>
              <a:gd name="connsiteX30-19841" fmla="*/ 79 w 214"/>
              <a:gd name="connsiteY30-19842" fmla="*/ 615 h 621"/>
              <a:gd name="connsiteX31-19843" fmla="*/ 74 w 214"/>
              <a:gd name="connsiteY31-19844" fmla="*/ 615 h 621"/>
              <a:gd name="connsiteX32-19845" fmla="*/ 68 w 214"/>
              <a:gd name="connsiteY32-19846" fmla="*/ 621 h 621"/>
              <a:gd name="connsiteX33-19847" fmla="*/ 63 w 214"/>
              <a:gd name="connsiteY33-19848" fmla="*/ 621 h 621"/>
              <a:gd name="connsiteX34-19849" fmla="*/ 63 w 214"/>
              <a:gd name="connsiteY34-19850" fmla="*/ 615 h 621"/>
              <a:gd name="connsiteX35-19851" fmla="*/ 58 w 214"/>
              <a:gd name="connsiteY35-19852" fmla="*/ 615 h 621"/>
              <a:gd name="connsiteX36-19853" fmla="*/ 58 w 214"/>
              <a:gd name="connsiteY36-19854" fmla="*/ 610 h 621"/>
              <a:gd name="connsiteX37-19855" fmla="*/ 58 w 214"/>
              <a:gd name="connsiteY37-19856" fmla="*/ 605 h 621"/>
              <a:gd name="connsiteX38-19857" fmla="*/ 53 w 214"/>
              <a:gd name="connsiteY38-19858" fmla="*/ 600 h 621"/>
              <a:gd name="connsiteX39-19859" fmla="*/ 53 w 214"/>
              <a:gd name="connsiteY39-19860" fmla="*/ 589 h 621"/>
              <a:gd name="connsiteX40-19861" fmla="*/ 53 w 214"/>
              <a:gd name="connsiteY40-19862" fmla="*/ 579 h 621"/>
              <a:gd name="connsiteX41-19863" fmla="*/ 47 w 214"/>
              <a:gd name="connsiteY41-19864" fmla="*/ 563 h 621"/>
              <a:gd name="connsiteX42-19865" fmla="*/ 42 w 214"/>
              <a:gd name="connsiteY42-19866" fmla="*/ 542 h 621"/>
              <a:gd name="connsiteX43-19867" fmla="*/ 37 w 214"/>
              <a:gd name="connsiteY43-19868" fmla="*/ 526 h 621"/>
              <a:gd name="connsiteX44-19869" fmla="*/ 32 w 214"/>
              <a:gd name="connsiteY44-19870" fmla="*/ 510 h 621"/>
              <a:gd name="connsiteX45-19871" fmla="*/ 26 w 214"/>
              <a:gd name="connsiteY45-19872" fmla="*/ 494 h 621"/>
              <a:gd name="connsiteX46-19873" fmla="*/ 16 w 214"/>
              <a:gd name="connsiteY46-19874" fmla="*/ 484 h 621"/>
              <a:gd name="connsiteX47-19875" fmla="*/ 5 w 214"/>
              <a:gd name="connsiteY47-19876" fmla="*/ 473 h 621"/>
              <a:gd name="connsiteX48-19877" fmla="*/ 0 w 214"/>
              <a:gd name="connsiteY48-19878" fmla="*/ 463 h 621"/>
              <a:gd name="connsiteX49-19879" fmla="*/ 11 w 214"/>
              <a:gd name="connsiteY49-19880" fmla="*/ 468 h 621"/>
              <a:gd name="connsiteX50-19881" fmla="*/ 26 w 214"/>
              <a:gd name="connsiteY50-19882" fmla="*/ 468 h 621"/>
              <a:gd name="connsiteX51-19883" fmla="*/ 37 w 214"/>
              <a:gd name="connsiteY51-19884" fmla="*/ 468 h 621"/>
              <a:gd name="connsiteX52-19885" fmla="*/ 47 w 214"/>
              <a:gd name="connsiteY52-19886" fmla="*/ 468 h 621"/>
              <a:gd name="connsiteX53-19887" fmla="*/ 58 w 214"/>
              <a:gd name="connsiteY53-19888" fmla="*/ 463 h 621"/>
              <a:gd name="connsiteX54-19889" fmla="*/ 63 w 214"/>
              <a:gd name="connsiteY54-19890" fmla="*/ 463 h 621"/>
              <a:gd name="connsiteX55-19891" fmla="*/ 68 w 214"/>
              <a:gd name="connsiteY55-19892" fmla="*/ 458 h 621"/>
              <a:gd name="connsiteX56-19893" fmla="*/ 68 w 214"/>
              <a:gd name="connsiteY56-19894" fmla="*/ 458 h 621"/>
              <a:gd name="connsiteX57-19895" fmla="*/ 74 w 214"/>
              <a:gd name="connsiteY57-19896" fmla="*/ 452 h 621"/>
              <a:gd name="connsiteX58-19897" fmla="*/ 74 w 214"/>
              <a:gd name="connsiteY58-19898" fmla="*/ 442 h 621"/>
              <a:gd name="connsiteX59-19899" fmla="*/ 79 w 214"/>
              <a:gd name="connsiteY59-19900" fmla="*/ 431 h 621"/>
              <a:gd name="connsiteX60-19901" fmla="*/ 79 w 214"/>
              <a:gd name="connsiteY60-19902" fmla="*/ 416 h 621"/>
              <a:gd name="connsiteX61-19903" fmla="*/ 84 w 214"/>
              <a:gd name="connsiteY61-19904" fmla="*/ 395 h 621"/>
              <a:gd name="connsiteX62-19905" fmla="*/ 90 w 214"/>
              <a:gd name="connsiteY62-19906" fmla="*/ 374 h 621"/>
              <a:gd name="connsiteX63-19907" fmla="*/ 90 w 214"/>
              <a:gd name="connsiteY63-19908" fmla="*/ 347 h 621"/>
              <a:gd name="connsiteX64-19909" fmla="*/ 95 w 214"/>
              <a:gd name="connsiteY64-19910" fmla="*/ 316 h 621"/>
              <a:gd name="connsiteX65-19911" fmla="*/ 105 w 214"/>
              <a:gd name="connsiteY65-19912" fmla="*/ 253 h 621"/>
              <a:gd name="connsiteX66-19913" fmla="*/ 111 w 214"/>
              <a:gd name="connsiteY66-19914" fmla="*/ 195 h 621"/>
              <a:gd name="connsiteX67-19915" fmla="*/ 116 w 214"/>
              <a:gd name="connsiteY67-19916" fmla="*/ 132 h 621"/>
              <a:gd name="connsiteX68-19917" fmla="*/ 116 w 214"/>
              <a:gd name="connsiteY68-19918" fmla="*/ 79 h 621"/>
              <a:gd name="connsiteX0-19919" fmla="*/ 116 w 214"/>
              <a:gd name="connsiteY0-19920" fmla="*/ 79 h 621"/>
              <a:gd name="connsiteX1-19921" fmla="*/ 200 w 214"/>
              <a:gd name="connsiteY1-19922" fmla="*/ 0 h 621"/>
              <a:gd name="connsiteX2-19923" fmla="*/ 200 w 214"/>
              <a:gd name="connsiteY2-19924" fmla="*/ 5 h 621"/>
              <a:gd name="connsiteX3-19925" fmla="*/ 190 w 214"/>
              <a:gd name="connsiteY3-19926" fmla="*/ 63 h 621"/>
              <a:gd name="connsiteX4-19927" fmla="*/ 190 w 214"/>
              <a:gd name="connsiteY4-19928" fmla="*/ 79 h 621"/>
              <a:gd name="connsiteX5-19929" fmla="*/ 190 w 214"/>
              <a:gd name="connsiteY5-19930" fmla="*/ 95 h 621"/>
              <a:gd name="connsiteX6-19931" fmla="*/ 184 w 214"/>
              <a:gd name="connsiteY6-19932" fmla="*/ 110 h 621"/>
              <a:gd name="connsiteX7-19933" fmla="*/ 184 w 214"/>
              <a:gd name="connsiteY7-19934" fmla="*/ 126 h 621"/>
              <a:gd name="connsiteX8-19935" fmla="*/ 184 w 214"/>
              <a:gd name="connsiteY8-19936" fmla="*/ 147 h 621"/>
              <a:gd name="connsiteX9-19937" fmla="*/ 179 w 214"/>
              <a:gd name="connsiteY9-19938" fmla="*/ 189 h 621"/>
              <a:gd name="connsiteX10-19939" fmla="*/ 174 w 214"/>
              <a:gd name="connsiteY10-19940" fmla="*/ 226 h 621"/>
              <a:gd name="connsiteX11-19941" fmla="*/ 174 w 214"/>
              <a:gd name="connsiteY11-19942" fmla="*/ 258 h 621"/>
              <a:gd name="connsiteX12-19943" fmla="*/ 169 w 214"/>
              <a:gd name="connsiteY12-19944" fmla="*/ 289 h 621"/>
              <a:gd name="connsiteX13-19945" fmla="*/ 163 w 214"/>
              <a:gd name="connsiteY13-19946" fmla="*/ 321 h 621"/>
              <a:gd name="connsiteX14-19947" fmla="*/ 163 w 214"/>
              <a:gd name="connsiteY14-19948" fmla="*/ 347 h 621"/>
              <a:gd name="connsiteX15-19949" fmla="*/ 158 w 214"/>
              <a:gd name="connsiteY15-19950" fmla="*/ 368 h 621"/>
              <a:gd name="connsiteX16-19951" fmla="*/ 153 w 214"/>
              <a:gd name="connsiteY16-19952" fmla="*/ 389 h 621"/>
              <a:gd name="connsiteX17-19953" fmla="*/ 147 w 214"/>
              <a:gd name="connsiteY17-19954" fmla="*/ 426 h 621"/>
              <a:gd name="connsiteX18-19955" fmla="*/ 137 w 214"/>
              <a:gd name="connsiteY18-19956" fmla="*/ 463 h 621"/>
              <a:gd name="connsiteX19-19957" fmla="*/ 132 w 214"/>
              <a:gd name="connsiteY19-19958" fmla="*/ 494 h 621"/>
              <a:gd name="connsiteX20-19959" fmla="*/ 121 w 214"/>
              <a:gd name="connsiteY20-19960" fmla="*/ 521 h 621"/>
              <a:gd name="connsiteX21-19961" fmla="*/ 116 w 214"/>
              <a:gd name="connsiteY21-19962" fmla="*/ 547 h 621"/>
              <a:gd name="connsiteX22-19963" fmla="*/ 111 w 214"/>
              <a:gd name="connsiteY22-19964" fmla="*/ 558 h 621"/>
              <a:gd name="connsiteX23-19965" fmla="*/ 105 w 214"/>
              <a:gd name="connsiteY23-19966" fmla="*/ 568 h 621"/>
              <a:gd name="connsiteX24-19967" fmla="*/ 105 w 214"/>
              <a:gd name="connsiteY24-19968" fmla="*/ 579 h 621"/>
              <a:gd name="connsiteX25-19969" fmla="*/ 100 w 214"/>
              <a:gd name="connsiteY25-19970" fmla="*/ 584 h 621"/>
              <a:gd name="connsiteX26-19971" fmla="*/ 95 w 214"/>
              <a:gd name="connsiteY26-19972" fmla="*/ 594 h 621"/>
              <a:gd name="connsiteX27-19973" fmla="*/ 95 w 214"/>
              <a:gd name="connsiteY27-19974" fmla="*/ 600 h 621"/>
              <a:gd name="connsiteX28-19975" fmla="*/ 84 w 214"/>
              <a:gd name="connsiteY28-19976" fmla="*/ 605 h 621"/>
              <a:gd name="connsiteX29-19977" fmla="*/ 79 w 214"/>
              <a:gd name="connsiteY29-19978" fmla="*/ 615 h 621"/>
              <a:gd name="connsiteX30-19979" fmla="*/ 74 w 214"/>
              <a:gd name="connsiteY30-19980" fmla="*/ 615 h 621"/>
              <a:gd name="connsiteX31-19981" fmla="*/ 68 w 214"/>
              <a:gd name="connsiteY31-19982" fmla="*/ 621 h 621"/>
              <a:gd name="connsiteX32-19983" fmla="*/ 63 w 214"/>
              <a:gd name="connsiteY32-19984" fmla="*/ 621 h 621"/>
              <a:gd name="connsiteX33-19985" fmla="*/ 63 w 214"/>
              <a:gd name="connsiteY33-19986" fmla="*/ 615 h 621"/>
              <a:gd name="connsiteX34-19987" fmla="*/ 58 w 214"/>
              <a:gd name="connsiteY34-19988" fmla="*/ 615 h 621"/>
              <a:gd name="connsiteX35-19989" fmla="*/ 58 w 214"/>
              <a:gd name="connsiteY35-19990" fmla="*/ 610 h 621"/>
              <a:gd name="connsiteX36-19991" fmla="*/ 58 w 214"/>
              <a:gd name="connsiteY36-19992" fmla="*/ 605 h 621"/>
              <a:gd name="connsiteX37-19993" fmla="*/ 53 w 214"/>
              <a:gd name="connsiteY37-19994" fmla="*/ 600 h 621"/>
              <a:gd name="connsiteX38-19995" fmla="*/ 53 w 214"/>
              <a:gd name="connsiteY38-19996" fmla="*/ 589 h 621"/>
              <a:gd name="connsiteX39-19997" fmla="*/ 53 w 214"/>
              <a:gd name="connsiteY39-19998" fmla="*/ 579 h 621"/>
              <a:gd name="connsiteX40-19999" fmla="*/ 47 w 214"/>
              <a:gd name="connsiteY40-20000" fmla="*/ 563 h 621"/>
              <a:gd name="connsiteX41-20001" fmla="*/ 42 w 214"/>
              <a:gd name="connsiteY41-20002" fmla="*/ 542 h 621"/>
              <a:gd name="connsiteX42-20003" fmla="*/ 37 w 214"/>
              <a:gd name="connsiteY42-20004" fmla="*/ 526 h 621"/>
              <a:gd name="connsiteX43-20005" fmla="*/ 32 w 214"/>
              <a:gd name="connsiteY43-20006" fmla="*/ 510 h 621"/>
              <a:gd name="connsiteX44-20007" fmla="*/ 26 w 214"/>
              <a:gd name="connsiteY44-20008" fmla="*/ 494 h 621"/>
              <a:gd name="connsiteX45-20009" fmla="*/ 16 w 214"/>
              <a:gd name="connsiteY45-20010" fmla="*/ 484 h 621"/>
              <a:gd name="connsiteX46-20011" fmla="*/ 5 w 214"/>
              <a:gd name="connsiteY46-20012" fmla="*/ 473 h 621"/>
              <a:gd name="connsiteX47-20013" fmla="*/ 0 w 214"/>
              <a:gd name="connsiteY47-20014" fmla="*/ 463 h 621"/>
              <a:gd name="connsiteX48-20015" fmla="*/ 11 w 214"/>
              <a:gd name="connsiteY48-20016" fmla="*/ 468 h 621"/>
              <a:gd name="connsiteX49-20017" fmla="*/ 26 w 214"/>
              <a:gd name="connsiteY49-20018" fmla="*/ 468 h 621"/>
              <a:gd name="connsiteX50-20019" fmla="*/ 37 w 214"/>
              <a:gd name="connsiteY50-20020" fmla="*/ 468 h 621"/>
              <a:gd name="connsiteX51-20021" fmla="*/ 47 w 214"/>
              <a:gd name="connsiteY51-20022" fmla="*/ 468 h 621"/>
              <a:gd name="connsiteX52-20023" fmla="*/ 58 w 214"/>
              <a:gd name="connsiteY52-20024" fmla="*/ 463 h 621"/>
              <a:gd name="connsiteX53-20025" fmla="*/ 63 w 214"/>
              <a:gd name="connsiteY53-20026" fmla="*/ 463 h 621"/>
              <a:gd name="connsiteX54-20027" fmla="*/ 68 w 214"/>
              <a:gd name="connsiteY54-20028" fmla="*/ 458 h 621"/>
              <a:gd name="connsiteX55-20029" fmla="*/ 68 w 214"/>
              <a:gd name="connsiteY55-20030" fmla="*/ 458 h 621"/>
              <a:gd name="connsiteX56-20031" fmla="*/ 74 w 214"/>
              <a:gd name="connsiteY56-20032" fmla="*/ 452 h 621"/>
              <a:gd name="connsiteX57-20033" fmla="*/ 74 w 214"/>
              <a:gd name="connsiteY57-20034" fmla="*/ 442 h 621"/>
              <a:gd name="connsiteX58-20035" fmla="*/ 79 w 214"/>
              <a:gd name="connsiteY58-20036" fmla="*/ 431 h 621"/>
              <a:gd name="connsiteX59-20037" fmla="*/ 79 w 214"/>
              <a:gd name="connsiteY59-20038" fmla="*/ 416 h 621"/>
              <a:gd name="connsiteX60-20039" fmla="*/ 84 w 214"/>
              <a:gd name="connsiteY60-20040" fmla="*/ 395 h 621"/>
              <a:gd name="connsiteX61-20041" fmla="*/ 90 w 214"/>
              <a:gd name="connsiteY61-20042" fmla="*/ 374 h 621"/>
              <a:gd name="connsiteX62-20043" fmla="*/ 90 w 214"/>
              <a:gd name="connsiteY62-20044" fmla="*/ 347 h 621"/>
              <a:gd name="connsiteX63-20045" fmla="*/ 95 w 214"/>
              <a:gd name="connsiteY63-20046" fmla="*/ 316 h 621"/>
              <a:gd name="connsiteX64-20047" fmla="*/ 105 w 214"/>
              <a:gd name="connsiteY64-20048" fmla="*/ 253 h 621"/>
              <a:gd name="connsiteX65-20049" fmla="*/ 111 w 214"/>
              <a:gd name="connsiteY65-20050" fmla="*/ 195 h 621"/>
              <a:gd name="connsiteX66-20051" fmla="*/ 116 w 214"/>
              <a:gd name="connsiteY66-20052" fmla="*/ 132 h 621"/>
              <a:gd name="connsiteX67-20053" fmla="*/ 116 w 214"/>
              <a:gd name="connsiteY67-20054" fmla="*/ 79 h 621"/>
              <a:gd name="connsiteX0-20055" fmla="*/ 116 w 212"/>
              <a:gd name="connsiteY0-20056" fmla="*/ 82 h 624"/>
              <a:gd name="connsiteX1-20057" fmla="*/ 200 w 212"/>
              <a:gd name="connsiteY1-20058" fmla="*/ 3 h 624"/>
              <a:gd name="connsiteX2-20059" fmla="*/ 190 w 212"/>
              <a:gd name="connsiteY2-20060" fmla="*/ 66 h 624"/>
              <a:gd name="connsiteX3-20061" fmla="*/ 190 w 212"/>
              <a:gd name="connsiteY3-20062" fmla="*/ 82 h 624"/>
              <a:gd name="connsiteX4-20063" fmla="*/ 190 w 212"/>
              <a:gd name="connsiteY4-20064" fmla="*/ 98 h 624"/>
              <a:gd name="connsiteX5-20065" fmla="*/ 184 w 212"/>
              <a:gd name="connsiteY5-20066" fmla="*/ 113 h 624"/>
              <a:gd name="connsiteX6-20067" fmla="*/ 184 w 212"/>
              <a:gd name="connsiteY6-20068" fmla="*/ 129 h 624"/>
              <a:gd name="connsiteX7-20069" fmla="*/ 184 w 212"/>
              <a:gd name="connsiteY7-20070" fmla="*/ 150 h 624"/>
              <a:gd name="connsiteX8-20071" fmla="*/ 179 w 212"/>
              <a:gd name="connsiteY8-20072" fmla="*/ 192 h 624"/>
              <a:gd name="connsiteX9-20073" fmla="*/ 174 w 212"/>
              <a:gd name="connsiteY9-20074" fmla="*/ 229 h 624"/>
              <a:gd name="connsiteX10-20075" fmla="*/ 174 w 212"/>
              <a:gd name="connsiteY10-20076" fmla="*/ 261 h 624"/>
              <a:gd name="connsiteX11-20077" fmla="*/ 169 w 212"/>
              <a:gd name="connsiteY11-20078" fmla="*/ 292 h 624"/>
              <a:gd name="connsiteX12-20079" fmla="*/ 163 w 212"/>
              <a:gd name="connsiteY12-20080" fmla="*/ 324 h 624"/>
              <a:gd name="connsiteX13-20081" fmla="*/ 163 w 212"/>
              <a:gd name="connsiteY13-20082" fmla="*/ 350 h 624"/>
              <a:gd name="connsiteX14-20083" fmla="*/ 158 w 212"/>
              <a:gd name="connsiteY14-20084" fmla="*/ 371 h 624"/>
              <a:gd name="connsiteX15-20085" fmla="*/ 153 w 212"/>
              <a:gd name="connsiteY15-20086" fmla="*/ 392 h 624"/>
              <a:gd name="connsiteX16-20087" fmla="*/ 147 w 212"/>
              <a:gd name="connsiteY16-20088" fmla="*/ 429 h 624"/>
              <a:gd name="connsiteX17-20089" fmla="*/ 137 w 212"/>
              <a:gd name="connsiteY17-20090" fmla="*/ 466 h 624"/>
              <a:gd name="connsiteX18-20091" fmla="*/ 132 w 212"/>
              <a:gd name="connsiteY18-20092" fmla="*/ 497 h 624"/>
              <a:gd name="connsiteX19-20093" fmla="*/ 121 w 212"/>
              <a:gd name="connsiteY19-20094" fmla="*/ 524 h 624"/>
              <a:gd name="connsiteX20-20095" fmla="*/ 116 w 212"/>
              <a:gd name="connsiteY20-20096" fmla="*/ 550 h 624"/>
              <a:gd name="connsiteX21-20097" fmla="*/ 111 w 212"/>
              <a:gd name="connsiteY21-20098" fmla="*/ 561 h 624"/>
              <a:gd name="connsiteX22-20099" fmla="*/ 105 w 212"/>
              <a:gd name="connsiteY22-20100" fmla="*/ 571 h 624"/>
              <a:gd name="connsiteX23-20101" fmla="*/ 105 w 212"/>
              <a:gd name="connsiteY23-20102" fmla="*/ 582 h 624"/>
              <a:gd name="connsiteX24-20103" fmla="*/ 100 w 212"/>
              <a:gd name="connsiteY24-20104" fmla="*/ 587 h 624"/>
              <a:gd name="connsiteX25-20105" fmla="*/ 95 w 212"/>
              <a:gd name="connsiteY25-20106" fmla="*/ 597 h 624"/>
              <a:gd name="connsiteX26-20107" fmla="*/ 95 w 212"/>
              <a:gd name="connsiteY26-20108" fmla="*/ 603 h 624"/>
              <a:gd name="connsiteX27-20109" fmla="*/ 84 w 212"/>
              <a:gd name="connsiteY27-20110" fmla="*/ 608 h 624"/>
              <a:gd name="connsiteX28-20111" fmla="*/ 79 w 212"/>
              <a:gd name="connsiteY28-20112" fmla="*/ 618 h 624"/>
              <a:gd name="connsiteX29-20113" fmla="*/ 74 w 212"/>
              <a:gd name="connsiteY29-20114" fmla="*/ 618 h 624"/>
              <a:gd name="connsiteX30-20115" fmla="*/ 68 w 212"/>
              <a:gd name="connsiteY30-20116" fmla="*/ 624 h 624"/>
              <a:gd name="connsiteX31-20117" fmla="*/ 63 w 212"/>
              <a:gd name="connsiteY31-20118" fmla="*/ 624 h 624"/>
              <a:gd name="connsiteX32-20119" fmla="*/ 63 w 212"/>
              <a:gd name="connsiteY32-20120" fmla="*/ 618 h 624"/>
              <a:gd name="connsiteX33-20121" fmla="*/ 58 w 212"/>
              <a:gd name="connsiteY33-20122" fmla="*/ 618 h 624"/>
              <a:gd name="connsiteX34-20123" fmla="*/ 58 w 212"/>
              <a:gd name="connsiteY34-20124" fmla="*/ 613 h 624"/>
              <a:gd name="connsiteX35-20125" fmla="*/ 58 w 212"/>
              <a:gd name="connsiteY35-20126" fmla="*/ 608 h 624"/>
              <a:gd name="connsiteX36-20127" fmla="*/ 53 w 212"/>
              <a:gd name="connsiteY36-20128" fmla="*/ 603 h 624"/>
              <a:gd name="connsiteX37-20129" fmla="*/ 53 w 212"/>
              <a:gd name="connsiteY37-20130" fmla="*/ 592 h 624"/>
              <a:gd name="connsiteX38-20131" fmla="*/ 53 w 212"/>
              <a:gd name="connsiteY38-20132" fmla="*/ 582 h 624"/>
              <a:gd name="connsiteX39-20133" fmla="*/ 47 w 212"/>
              <a:gd name="connsiteY39-20134" fmla="*/ 566 h 624"/>
              <a:gd name="connsiteX40-20135" fmla="*/ 42 w 212"/>
              <a:gd name="connsiteY40-20136" fmla="*/ 545 h 624"/>
              <a:gd name="connsiteX41-20137" fmla="*/ 37 w 212"/>
              <a:gd name="connsiteY41-20138" fmla="*/ 529 h 624"/>
              <a:gd name="connsiteX42-20139" fmla="*/ 32 w 212"/>
              <a:gd name="connsiteY42-20140" fmla="*/ 513 h 624"/>
              <a:gd name="connsiteX43-20141" fmla="*/ 26 w 212"/>
              <a:gd name="connsiteY43-20142" fmla="*/ 497 h 624"/>
              <a:gd name="connsiteX44-20143" fmla="*/ 16 w 212"/>
              <a:gd name="connsiteY44-20144" fmla="*/ 487 h 624"/>
              <a:gd name="connsiteX45-20145" fmla="*/ 5 w 212"/>
              <a:gd name="connsiteY45-20146" fmla="*/ 476 h 624"/>
              <a:gd name="connsiteX46-20147" fmla="*/ 0 w 212"/>
              <a:gd name="connsiteY46-20148" fmla="*/ 466 h 624"/>
              <a:gd name="connsiteX47-20149" fmla="*/ 11 w 212"/>
              <a:gd name="connsiteY47-20150" fmla="*/ 471 h 624"/>
              <a:gd name="connsiteX48-20151" fmla="*/ 26 w 212"/>
              <a:gd name="connsiteY48-20152" fmla="*/ 471 h 624"/>
              <a:gd name="connsiteX49-20153" fmla="*/ 37 w 212"/>
              <a:gd name="connsiteY49-20154" fmla="*/ 471 h 624"/>
              <a:gd name="connsiteX50-20155" fmla="*/ 47 w 212"/>
              <a:gd name="connsiteY50-20156" fmla="*/ 471 h 624"/>
              <a:gd name="connsiteX51-20157" fmla="*/ 58 w 212"/>
              <a:gd name="connsiteY51-20158" fmla="*/ 466 h 624"/>
              <a:gd name="connsiteX52-20159" fmla="*/ 63 w 212"/>
              <a:gd name="connsiteY52-20160" fmla="*/ 466 h 624"/>
              <a:gd name="connsiteX53-20161" fmla="*/ 68 w 212"/>
              <a:gd name="connsiteY53-20162" fmla="*/ 461 h 624"/>
              <a:gd name="connsiteX54-20163" fmla="*/ 68 w 212"/>
              <a:gd name="connsiteY54-20164" fmla="*/ 461 h 624"/>
              <a:gd name="connsiteX55-20165" fmla="*/ 74 w 212"/>
              <a:gd name="connsiteY55-20166" fmla="*/ 455 h 624"/>
              <a:gd name="connsiteX56-20167" fmla="*/ 74 w 212"/>
              <a:gd name="connsiteY56-20168" fmla="*/ 445 h 624"/>
              <a:gd name="connsiteX57-20169" fmla="*/ 79 w 212"/>
              <a:gd name="connsiteY57-20170" fmla="*/ 434 h 624"/>
              <a:gd name="connsiteX58-20171" fmla="*/ 79 w 212"/>
              <a:gd name="connsiteY58-20172" fmla="*/ 419 h 624"/>
              <a:gd name="connsiteX59-20173" fmla="*/ 84 w 212"/>
              <a:gd name="connsiteY59-20174" fmla="*/ 398 h 624"/>
              <a:gd name="connsiteX60-20175" fmla="*/ 90 w 212"/>
              <a:gd name="connsiteY60-20176" fmla="*/ 377 h 624"/>
              <a:gd name="connsiteX61-20177" fmla="*/ 90 w 212"/>
              <a:gd name="connsiteY61-20178" fmla="*/ 350 h 624"/>
              <a:gd name="connsiteX62-20179" fmla="*/ 95 w 212"/>
              <a:gd name="connsiteY62-20180" fmla="*/ 319 h 624"/>
              <a:gd name="connsiteX63-20181" fmla="*/ 105 w 212"/>
              <a:gd name="connsiteY63-20182" fmla="*/ 256 h 624"/>
              <a:gd name="connsiteX64-20183" fmla="*/ 111 w 212"/>
              <a:gd name="connsiteY64-20184" fmla="*/ 198 h 624"/>
              <a:gd name="connsiteX65-20185" fmla="*/ 116 w 212"/>
              <a:gd name="connsiteY65-20186" fmla="*/ 135 h 624"/>
              <a:gd name="connsiteX66-20187" fmla="*/ 116 w 212"/>
              <a:gd name="connsiteY66-20188" fmla="*/ 82 h 624"/>
              <a:gd name="connsiteX0-20189" fmla="*/ 116 w 202"/>
              <a:gd name="connsiteY0-20190" fmla="*/ 16 h 558"/>
              <a:gd name="connsiteX1-20191" fmla="*/ 190 w 202"/>
              <a:gd name="connsiteY1-20192" fmla="*/ 0 h 558"/>
              <a:gd name="connsiteX2-20193" fmla="*/ 190 w 202"/>
              <a:gd name="connsiteY2-20194" fmla="*/ 16 h 558"/>
              <a:gd name="connsiteX3-20195" fmla="*/ 190 w 202"/>
              <a:gd name="connsiteY3-20196" fmla="*/ 32 h 558"/>
              <a:gd name="connsiteX4-20197" fmla="*/ 184 w 202"/>
              <a:gd name="connsiteY4-20198" fmla="*/ 47 h 558"/>
              <a:gd name="connsiteX5-20199" fmla="*/ 184 w 202"/>
              <a:gd name="connsiteY5-20200" fmla="*/ 63 h 558"/>
              <a:gd name="connsiteX6-20201" fmla="*/ 184 w 202"/>
              <a:gd name="connsiteY6-20202" fmla="*/ 84 h 558"/>
              <a:gd name="connsiteX7-20203" fmla="*/ 179 w 202"/>
              <a:gd name="connsiteY7-20204" fmla="*/ 126 h 558"/>
              <a:gd name="connsiteX8-20205" fmla="*/ 174 w 202"/>
              <a:gd name="connsiteY8-20206" fmla="*/ 163 h 558"/>
              <a:gd name="connsiteX9-20207" fmla="*/ 174 w 202"/>
              <a:gd name="connsiteY9-20208" fmla="*/ 195 h 558"/>
              <a:gd name="connsiteX10-20209" fmla="*/ 169 w 202"/>
              <a:gd name="connsiteY10-20210" fmla="*/ 226 h 558"/>
              <a:gd name="connsiteX11-20211" fmla="*/ 163 w 202"/>
              <a:gd name="connsiteY11-20212" fmla="*/ 258 h 558"/>
              <a:gd name="connsiteX12-20213" fmla="*/ 163 w 202"/>
              <a:gd name="connsiteY12-20214" fmla="*/ 284 h 558"/>
              <a:gd name="connsiteX13-20215" fmla="*/ 158 w 202"/>
              <a:gd name="connsiteY13-20216" fmla="*/ 305 h 558"/>
              <a:gd name="connsiteX14-20217" fmla="*/ 153 w 202"/>
              <a:gd name="connsiteY14-20218" fmla="*/ 326 h 558"/>
              <a:gd name="connsiteX15-20219" fmla="*/ 147 w 202"/>
              <a:gd name="connsiteY15-20220" fmla="*/ 363 h 558"/>
              <a:gd name="connsiteX16-20221" fmla="*/ 137 w 202"/>
              <a:gd name="connsiteY16-20222" fmla="*/ 400 h 558"/>
              <a:gd name="connsiteX17-20223" fmla="*/ 132 w 202"/>
              <a:gd name="connsiteY17-20224" fmla="*/ 431 h 558"/>
              <a:gd name="connsiteX18-20225" fmla="*/ 121 w 202"/>
              <a:gd name="connsiteY18-20226" fmla="*/ 458 h 558"/>
              <a:gd name="connsiteX19-20227" fmla="*/ 116 w 202"/>
              <a:gd name="connsiteY19-20228" fmla="*/ 484 h 558"/>
              <a:gd name="connsiteX20-20229" fmla="*/ 111 w 202"/>
              <a:gd name="connsiteY20-20230" fmla="*/ 495 h 558"/>
              <a:gd name="connsiteX21-20231" fmla="*/ 105 w 202"/>
              <a:gd name="connsiteY21-20232" fmla="*/ 505 h 558"/>
              <a:gd name="connsiteX22-20233" fmla="*/ 105 w 202"/>
              <a:gd name="connsiteY22-20234" fmla="*/ 516 h 558"/>
              <a:gd name="connsiteX23-20235" fmla="*/ 100 w 202"/>
              <a:gd name="connsiteY23-20236" fmla="*/ 521 h 558"/>
              <a:gd name="connsiteX24-20237" fmla="*/ 95 w 202"/>
              <a:gd name="connsiteY24-20238" fmla="*/ 531 h 558"/>
              <a:gd name="connsiteX25-20239" fmla="*/ 95 w 202"/>
              <a:gd name="connsiteY25-20240" fmla="*/ 537 h 558"/>
              <a:gd name="connsiteX26-20241" fmla="*/ 84 w 202"/>
              <a:gd name="connsiteY26-20242" fmla="*/ 542 h 558"/>
              <a:gd name="connsiteX27-20243" fmla="*/ 79 w 202"/>
              <a:gd name="connsiteY27-20244" fmla="*/ 552 h 558"/>
              <a:gd name="connsiteX28-20245" fmla="*/ 74 w 202"/>
              <a:gd name="connsiteY28-20246" fmla="*/ 552 h 558"/>
              <a:gd name="connsiteX29-20247" fmla="*/ 68 w 202"/>
              <a:gd name="connsiteY29-20248" fmla="*/ 558 h 558"/>
              <a:gd name="connsiteX30-20249" fmla="*/ 63 w 202"/>
              <a:gd name="connsiteY30-20250" fmla="*/ 558 h 558"/>
              <a:gd name="connsiteX31-20251" fmla="*/ 63 w 202"/>
              <a:gd name="connsiteY31-20252" fmla="*/ 552 h 558"/>
              <a:gd name="connsiteX32-20253" fmla="*/ 58 w 202"/>
              <a:gd name="connsiteY32-20254" fmla="*/ 552 h 558"/>
              <a:gd name="connsiteX33-20255" fmla="*/ 58 w 202"/>
              <a:gd name="connsiteY33-20256" fmla="*/ 547 h 558"/>
              <a:gd name="connsiteX34-20257" fmla="*/ 58 w 202"/>
              <a:gd name="connsiteY34-20258" fmla="*/ 542 h 558"/>
              <a:gd name="connsiteX35-20259" fmla="*/ 53 w 202"/>
              <a:gd name="connsiteY35-20260" fmla="*/ 537 h 558"/>
              <a:gd name="connsiteX36-20261" fmla="*/ 53 w 202"/>
              <a:gd name="connsiteY36-20262" fmla="*/ 526 h 558"/>
              <a:gd name="connsiteX37-20263" fmla="*/ 53 w 202"/>
              <a:gd name="connsiteY37-20264" fmla="*/ 516 h 558"/>
              <a:gd name="connsiteX38-20265" fmla="*/ 47 w 202"/>
              <a:gd name="connsiteY38-20266" fmla="*/ 500 h 558"/>
              <a:gd name="connsiteX39-20267" fmla="*/ 42 w 202"/>
              <a:gd name="connsiteY39-20268" fmla="*/ 479 h 558"/>
              <a:gd name="connsiteX40-20269" fmla="*/ 37 w 202"/>
              <a:gd name="connsiteY40-20270" fmla="*/ 463 h 558"/>
              <a:gd name="connsiteX41-20271" fmla="*/ 32 w 202"/>
              <a:gd name="connsiteY41-20272" fmla="*/ 447 h 558"/>
              <a:gd name="connsiteX42-20273" fmla="*/ 26 w 202"/>
              <a:gd name="connsiteY42-20274" fmla="*/ 431 h 558"/>
              <a:gd name="connsiteX43-20275" fmla="*/ 16 w 202"/>
              <a:gd name="connsiteY43-20276" fmla="*/ 421 h 558"/>
              <a:gd name="connsiteX44-20277" fmla="*/ 5 w 202"/>
              <a:gd name="connsiteY44-20278" fmla="*/ 410 h 558"/>
              <a:gd name="connsiteX45-20279" fmla="*/ 0 w 202"/>
              <a:gd name="connsiteY45-20280" fmla="*/ 400 h 558"/>
              <a:gd name="connsiteX46-20281" fmla="*/ 11 w 202"/>
              <a:gd name="connsiteY46-20282" fmla="*/ 405 h 558"/>
              <a:gd name="connsiteX47-20283" fmla="*/ 26 w 202"/>
              <a:gd name="connsiteY47-20284" fmla="*/ 405 h 558"/>
              <a:gd name="connsiteX48-20285" fmla="*/ 37 w 202"/>
              <a:gd name="connsiteY48-20286" fmla="*/ 405 h 558"/>
              <a:gd name="connsiteX49-20287" fmla="*/ 47 w 202"/>
              <a:gd name="connsiteY49-20288" fmla="*/ 405 h 558"/>
              <a:gd name="connsiteX50-20289" fmla="*/ 58 w 202"/>
              <a:gd name="connsiteY50-20290" fmla="*/ 400 h 558"/>
              <a:gd name="connsiteX51-20291" fmla="*/ 63 w 202"/>
              <a:gd name="connsiteY51-20292" fmla="*/ 400 h 558"/>
              <a:gd name="connsiteX52-20293" fmla="*/ 68 w 202"/>
              <a:gd name="connsiteY52-20294" fmla="*/ 395 h 558"/>
              <a:gd name="connsiteX53-20295" fmla="*/ 68 w 202"/>
              <a:gd name="connsiteY53-20296" fmla="*/ 395 h 558"/>
              <a:gd name="connsiteX54-20297" fmla="*/ 74 w 202"/>
              <a:gd name="connsiteY54-20298" fmla="*/ 389 h 558"/>
              <a:gd name="connsiteX55-20299" fmla="*/ 74 w 202"/>
              <a:gd name="connsiteY55-20300" fmla="*/ 379 h 558"/>
              <a:gd name="connsiteX56-20301" fmla="*/ 79 w 202"/>
              <a:gd name="connsiteY56-20302" fmla="*/ 368 h 558"/>
              <a:gd name="connsiteX57-20303" fmla="*/ 79 w 202"/>
              <a:gd name="connsiteY57-20304" fmla="*/ 353 h 558"/>
              <a:gd name="connsiteX58-20305" fmla="*/ 84 w 202"/>
              <a:gd name="connsiteY58-20306" fmla="*/ 332 h 558"/>
              <a:gd name="connsiteX59-20307" fmla="*/ 90 w 202"/>
              <a:gd name="connsiteY59-20308" fmla="*/ 311 h 558"/>
              <a:gd name="connsiteX60-20309" fmla="*/ 90 w 202"/>
              <a:gd name="connsiteY60-20310" fmla="*/ 284 h 558"/>
              <a:gd name="connsiteX61-20311" fmla="*/ 95 w 202"/>
              <a:gd name="connsiteY61-20312" fmla="*/ 253 h 558"/>
              <a:gd name="connsiteX62-20313" fmla="*/ 105 w 202"/>
              <a:gd name="connsiteY62-20314" fmla="*/ 190 h 558"/>
              <a:gd name="connsiteX63-20315" fmla="*/ 111 w 202"/>
              <a:gd name="connsiteY63-20316" fmla="*/ 132 h 558"/>
              <a:gd name="connsiteX64-20317" fmla="*/ 116 w 202"/>
              <a:gd name="connsiteY64-20318" fmla="*/ 69 h 558"/>
              <a:gd name="connsiteX65-20319" fmla="*/ 116 w 202"/>
              <a:gd name="connsiteY65-20320" fmla="*/ 16 h 558"/>
              <a:gd name="connsiteX0-20321" fmla="*/ 116 w 190"/>
              <a:gd name="connsiteY0-20322" fmla="*/ 3 h 545"/>
              <a:gd name="connsiteX1-20323" fmla="*/ 190 w 190"/>
              <a:gd name="connsiteY1-20324" fmla="*/ 3 h 545"/>
              <a:gd name="connsiteX2-20325" fmla="*/ 190 w 190"/>
              <a:gd name="connsiteY2-20326" fmla="*/ 19 h 545"/>
              <a:gd name="connsiteX3-20327" fmla="*/ 184 w 190"/>
              <a:gd name="connsiteY3-20328" fmla="*/ 34 h 545"/>
              <a:gd name="connsiteX4-20329" fmla="*/ 184 w 190"/>
              <a:gd name="connsiteY4-20330" fmla="*/ 50 h 545"/>
              <a:gd name="connsiteX5-20331" fmla="*/ 184 w 190"/>
              <a:gd name="connsiteY5-20332" fmla="*/ 71 h 545"/>
              <a:gd name="connsiteX6-20333" fmla="*/ 179 w 190"/>
              <a:gd name="connsiteY6-20334" fmla="*/ 113 h 545"/>
              <a:gd name="connsiteX7-20335" fmla="*/ 174 w 190"/>
              <a:gd name="connsiteY7-20336" fmla="*/ 150 h 545"/>
              <a:gd name="connsiteX8-20337" fmla="*/ 174 w 190"/>
              <a:gd name="connsiteY8-20338" fmla="*/ 182 h 545"/>
              <a:gd name="connsiteX9-20339" fmla="*/ 169 w 190"/>
              <a:gd name="connsiteY9-20340" fmla="*/ 213 h 545"/>
              <a:gd name="connsiteX10-20341" fmla="*/ 163 w 190"/>
              <a:gd name="connsiteY10-20342" fmla="*/ 245 h 545"/>
              <a:gd name="connsiteX11-20343" fmla="*/ 163 w 190"/>
              <a:gd name="connsiteY11-20344" fmla="*/ 271 h 545"/>
              <a:gd name="connsiteX12-20345" fmla="*/ 158 w 190"/>
              <a:gd name="connsiteY12-20346" fmla="*/ 292 h 545"/>
              <a:gd name="connsiteX13-20347" fmla="*/ 153 w 190"/>
              <a:gd name="connsiteY13-20348" fmla="*/ 313 h 545"/>
              <a:gd name="connsiteX14-20349" fmla="*/ 147 w 190"/>
              <a:gd name="connsiteY14-20350" fmla="*/ 350 h 545"/>
              <a:gd name="connsiteX15-20351" fmla="*/ 137 w 190"/>
              <a:gd name="connsiteY15-20352" fmla="*/ 387 h 545"/>
              <a:gd name="connsiteX16-20353" fmla="*/ 132 w 190"/>
              <a:gd name="connsiteY16-20354" fmla="*/ 418 h 545"/>
              <a:gd name="connsiteX17-20355" fmla="*/ 121 w 190"/>
              <a:gd name="connsiteY17-20356" fmla="*/ 445 h 545"/>
              <a:gd name="connsiteX18-20357" fmla="*/ 116 w 190"/>
              <a:gd name="connsiteY18-20358" fmla="*/ 471 h 545"/>
              <a:gd name="connsiteX19-20359" fmla="*/ 111 w 190"/>
              <a:gd name="connsiteY19-20360" fmla="*/ 482 h 545"/>
              <a:gd name="connsiteX20-20361" fmla="*/ 105 w 190"/>
              <a:gd name="connsiteY20-20362" fmla="*/ 492 h 545"/>
              <a:gd name="connsiteX21-20363" fmla="*/ 105 w 190"/>
              <a:gd name="connsiteY21-20364" fmla="*/ 503 h 545"/>
              <a:gd name="connsiteX22-20365" fmla="*/ 100 w 190"/>
              <a:gd name="connsiteY22-20366" fmla="*/ 508 h 545"/>
              <a:gd name="connsiteX23-20367" fmla="*/ 95 w 190"/>
              <a:gd name="connsiteY23-20368" fmla="*/ 518 h 545"/>
              <a:gd name="connsiteX24-20369" fmla="*/ 95 w 190"/>
              <a:gd name="connsiteY24-20370" fmla="*/ 524 h 545"/>
              <a:gd name="connsiteX25-20371" fmla="*/ 84 w 190"/>
              <a:gd name="connsiteY25-20372" fmla="*/ 529 h 545"/>
              <a:gd name="connsiteX26-20373" fmla="*/ 79 w 190"/>
              <a:gd name="connsiteY26-20374" fmla="*/ 539 h 545"/>
              <a:gd name="connsiteX27-20375" fmla="*/ 74 w 190"/>
              <a:gd name="connsiteY27-20376" fmla="*/ 539 h 545"/>
              <a:gd name="connsiteX28-20377" fmla="*/ 68 w 190"/>
              <a:gd name="connsiteY28-20378" fmla="*/ 545 h 545"/>
              <a:gd name="connsiteX29-20379" fmla="*/ 63 w 190"/>
              <a:gd name="connsiteY29-20380" fmla="*/ 545 h 545"/>
              <a:gd name="connsiteX30-20381" fmla="*/ 63 w 190"/>
              <a:gd name="connsiteY30-20382" fmla="*/ 539 h 545"/>
              <a:gd name="connsiteX31-20383" fmla="*/ 58 w 190"/>
              <a:gd name="connsiteY31-20384" fmla="*/ 539 h 545"/>
              <a:gd name="connsiteX32-20385" fmla="*/ 58 w 190"/>
              <a:gd name="connsiteY32-20386" fmla="*/ 534 h 545"/>
              <a:gd name="connsiteX33-20387" fmla="*/ 58 w 190"/>
              <a:gd name="connsiteY33-20388" fmla="*/ 529 h 545"/>
              <a:gd name="connsiteX34-20389" fmla="*/ 53 w 190"/>
              <a:gd name="connsiteY34-20390" fmla="*/ 524 h 545"/>
              <a:gd name="connsiteX35-20391" fmla="*/ 53 w 190"/>
              <a:gd name="connsiteY35-20392" fmla="*/ 513 h 545"/>
              <a:gd name="connsiteX36-20393" fmla="*/ 53 w 190"/>
              <a:gd name="connsiteY36-20394" fmla="*/ 503 h 545"/>
              <a:gd name="connsiteX37-20395" fmla="*/ 47 w 190"/>
              <a:gd name="connsiteY37-20396" fmla="*/ 487 h 545"/>
              <a:gd name="connsiteX38-20397" fmla="*/ 42 w 190"/>
              <a:gd name="connsiteY38-20398" fmla="*/ 466 h 545"/>
              <a:gd name="connsiteX39-20399" fmla="*/ 37 w 190"/>
              <a:gd name="connsiteY39-20400" fmla="*/ 450 h 545"/>
              <a:gd name="connsiteX40-20401" fmla="*/ 32 w 190"/>
              <a:gd name="connsiteY40-20402" fmla="*/ 434 h 545"/>
              <a:gd name="connsiteX41-20403" fmla="*/ 26 w 190"/>
              <a:gd name="connsiteY41-20404" fmla="*/ 418 h 545"/>
              <a:gd name="connsiteX42-20405" fmla="*/ 16 w 190"/>
              <a:gd name="connsiteY42-20406" fmla="*/ 408 h 545"/>
              <a:gd name="connsiteX43-20407" fmla="*/ 5 w 190"/>
              <a:gd name="connsiteY43-20408" fmla="*/ 397 h 545"/>
              <a:gd name="connsiteX44-20409" fmla="*/ 0 w 190"/>
              <a:gd name="connsiteY44-20410" fmla="*/ 387 h 545"/>
              <a:gd name="connsiteX45-20411" fmla="*/ 11 w 190"/>
              <a:gd name="connsiteY45-20412" fmla="*/ 392 h 545"/>
              <a:gd name="connsiteX46-20413" fmla="*/ 26 w 190"/>
              <a:gd name="connsiteY46-20414" fmla="*/ 392 h 545"/>
              <a:gd name="connsiteX47-20415" fmla="*/ 37 w 190"/>
              <a:gd name="connsiteY47-20416" fmla="*/ 392 h 545"/>
              <a:gd name="connsiteX48-20417" fmla="*/ 47 w 190"/>
              <a:gd name="connsiteY48-20418" fmla="*/ 392 h 545"/>
              <a:gd name="connsiteX49-20419" fmla="*/ 58 w 190"/>
              <a:gd name="connsiteY49-20420" fmla="*/ 387 h 545"/>
              <a:gd name="connsiteX50-20421" fmla="*/ 63 w 190"/>
              <a:gd name="connsiteY50-20422" fmla="*/ 387 h 545"/>
              <a:gd name="connsiteX51-20423" fmla="*/ 68 w 190"/>
              <a:gd name="connsiteY51-20424" fmla="*/ 382 h 545"/>
              <a:gd name="connsiteX52-20425" fmla="*/ 68 w 190"/>
              <a:gd name="connsiteY52-20426" fmla="*/ 382 h 545"/>
              <a:gd name="connsiteX53-20427" fmla="*/ 74 w 190"/>
              <a:gd name="connsiteY53-20428" fmla="*/ 376 h 545"/>
              <a:gd name="connsiteX54-20429" fmla="*/ 74 w 190"/>
              <a:gd name="connsiteY54-20430" fmla="*/ 366 h 545"/>
              <a:gd name="connsiteX55-20431" fmla="*/ 79 w 190"/>
              <a:gd name="connsiteY55-20432" fmla="*/ 355 h 545"/>
              <a:gd name="connsiteX56-20433" fmla="*/ 79 w 190"/>
              <a:gd name="connsiteY56-20434" fmla="*/ 340 h 545"/>
              <a:gd name="connsiteX57-20435" fmla="*/ 84 w 190"/>
              <a:gd name="connsiteY57-20436" fmla="*/ 319 h 545"/>
              <a:gd name="connsiteX58-20437" fmla="*/ 90 w 190"/>
              <a:gd name="connsiteY58-20438" fmla="*/ 298 h 545"/>
              <a:gd name="connsiteX59-20439" fmla="*/ 90 w 190"/>
              <a:gd name="connsiteY59-20440" fmla="*/ 271 h 545"/>
              <a:gd name="connsiteX60-20441" fmla="*/ 95 w 190"/>
              <a:gd name="connsiteY60-20442" fmla="*/ 240 h 545"/>
              <a:gd name="connsiteX61-20443" fmla="*/ 105 w 190"/>
              <a:gd name="connsiteY61-20444" fmla="*/ 177 h 545"/>
              <a:gd name="connsiteX62-20445" fmla="*/ 111 w 190"/>
              <a:gd name="connsiteY62-20446" fmla="*/ 119 h 545"/>
              <a:gd name="connsiteX63-20447" fmla="*/ 116 w 190"/>
              <a:gd name="connsiteY63-20448" fmla="*/ 56 h 545"/>
              <a:gd name="connsiteX64-20449" fmla="*/ 116 w 190"/>
              <a:gd name="connsiteY64-20450" fmla="*/ 3 h 545"/>
              <a:gd name="connsiteX0-20451" fmla="*/ 116 w 190"/>
              <a:gd name="connsiteY0-20452" fmla="*/ 0 h 542"/>
              <a:gd name="connsiteX1-20453" fmla="*/ 190 w 190"/>
              <a:gd name="connsiteY1-20454" fmla="*/ 16 h 542"/>
              <a:gd name="connsiteX2-20455" fmla="*/ 184 w 190"/>
              <a:gd name="connsiteY2-20456" fmla="*/ 31 h 542"/>
              <a:gd name="connsiteX3-20457" fmla="*/ 184 w 190"/>
              <a:gd name="connsiteY3-20458" fmla="*/ 47 h 542"/>
              <a:gd name="connsiteX4-20459" fmla="*/ 184 w 190"/>
              <a:gd name="connsiteY4-20460" fmla="*/ 68 h 542"/>
              <a:gd name="connsiteX5-20461" fmla="*/ 179 w 190"/>
              <a:gd name="connsiteY5-20462" fmla="*/ 110 h 542"/>
              <a:gd name="connsiteX6-20463" fmla="*/ 174 w 190"/>
              <a:gd name="connsiteY6-20464" fmla="*/ 147 h 542"/>
              <a:gd name="connsiteX7-20465" fmla="*/ 174 w 190"/>
              <a:gd name="connsiteY7-20466" fmla="*/ 179 h 542"/>
              <a:gd name="connsiteX8-20467" fmla="*/ 169 w 190"/>
              <a:gd name="connsiteY8-20468" fmla="*/ 210 h 542"/>
              <a:gd name="connsiteX9-20469" fmla="*/ 163 w 190"/>
              <a:gd name="connsiteY9-20470" fmla="*/ 242 h 542"/>
              <a:gd name="connsiteX10-20471" fmla="*/ 163 w 190"/>
              <a:gd name="connsiteY10-20472" fmla="*/ 268 h 542"/>
              <a:gd name="connsiteX11-20473" fmla="*/ 158 w 190"/>
              <a:gd name="connsiteY11-20474" fmla="*/ 289 h 542"/>
              <a:gd name="connsiteX12-20475" fmla="*/ 153 w 190"/>
              <a:gd name="connsiteY12-20476" fmla="*/ 310 h 542"/>
              <a:gd name="connsiteX13-20477" fmla="*/ 147 w 190"/>
              <a:gd name="connsiteY13-20478" fmla="*/ 347 h 542"/>
              <a:gd name="connsiteX14-20479" fmla="*/ 137 w 190"/>
              <a:gd name="connsiteY14-20480" fmla="*/ 384 h 542"/>
              <a:gd name="connsiteX15-20481" fmla="*/ 132 w 190"/>
              <a:gd name="connsiteY15-20482" fmla="*/ 415 h 542"/>
              <a:gd name="connsiteX16-20483" fmla="*/ 121 w 190"/>
              <a:gd name="connsiteY16-20484" fmla="*/ 442 h 542"/>
              <a:gd name="connsiteX17-20485" fmla="*/ 116 w 190"/>
              <a:gd name="connsiteY17-20486" fmla="*/ 468 h 542"/>
              <a:gd name="connsiteX18-20487" fmla="*/ 111 w 190"/>
              <a:gd name="connsiteY18-20488" fmla="*/ 479 h 542"/>
              <a:gd name="connsiteX19-20489" fmla="*/ 105 w 190"/>
              <a:gd name="connsiteY19-20490" fmla="*/ 489 h 542"/>
              <a:gd name="connsiteX20-20491" fmla="*/ 105 w 190"/>
              <a:gd name="connsiteY20-20492" fmla="*/ 500 h 542"/>
              <a:gd name="connsiteX21-20493" fmla="*/ 100 w 190"/>
              <a:gd name="connsiteY21-20494" fmla="*/ 505 h 542"/>
              <a:gd name="connsiteX22-20495" fmla="*/ 95 w 190"/>
              <a:gd name="connsiteY22-20496" fmla="*/ 515 h 542"/>
              <a:gd name="connsiteX23-20497" fmla="*/ 95 w 190"/>
              <a:gd name="connsiteY23-20498" fmla="*/ 521 h 542"/>
              <a:gd name="connsiteX24-20499" fmla="*/ 84 w 190"/>
              <a:gd name="connsiteY24-20500" fmla="*/ 526 h 542"/>
              <a:gd name="connsiteX25-20501" fmla="*/ 79 w 190"/>
              <a:gd name="connsiteY25-20502" fmla="*/ 536 h 542"/>
              <a:gd name="connsiteX26-20503" fmla="*/ 74 w 190"/>
              <a:gd name="connsiteY26-20504" fmla="*/ 536 h 542"/>
              <a:gd name="connsiteX27-20505" fmla="*/ 68 w 190"/>
              <a:gd name="connsiteY27-20506" fmla="*/ 542 h 542"/>
              <a:gd name="connsiteX28-20507" fmla="*/ 63 w 190"/>
              <a:gd name="connsiteY28-20508" fmla="*/ 542 h 542"/>
              <a:gd name="connsiteX29-20509" fmla="*/ 63 w 190"/>
              <a:gd name="connsiteY29-20510" fmla="*/ 536 h 542"/>
              <a:gd name="connsiteX30-20511" fmla="*/ 58 w 190"/>
              <a:gd name="connsiteY30-20512" fmla="*/ 536 h 542"/>
              <a:gd name="connsiteX31-20513" fmla="*/ 58 w 190"/>
              <a:gd name="connsiteY31-20514" fmla="*/ 531 h 542"/>
              <a:gd name="connsiteX32-20515" fmla="*/ 58 w 190"/>
              <a:gd name="connsiteY32-20516" fmla="*/ 526 h 542"/>
              <a:gd name="connsiteX33-20517" fmla="*/ 53 w 190"/>
              <a:gd name="connsiteY33-20518" fmla="*/ 521 h 542"/>
              <a:gd name="connsiteX34-20519" fmla="*/ 53 w 190"/>
              <a:gd name="connsiteY34-20520" fmla="*/ 510 h 542"/>
              <a:gd name="connsiteX35-20521" fmla="*/ 53 w 190"/>
              <a:gd name="connsiteY35-20522" fmla="*/ 500 h 542"/>
              <a:gd name="connsiteX36-20523" fmla="*/ 47 w 190"/>
              <a:gd name="connsiteY36-20524" fmla="*/ 484 h 542"/>
              <a:gd name="connsiteX37-20525" fmla="*/ 42 w 190"/>
              <a:gd name="connsiteY37-20526" fmla="*/ 463 h 542"/>
              <a:gd name="connsiteX38-20527" fmla="*/ 37 w 190"/>
              <a:gd name="connsiteY38-20528" fmla="*/ 447 h 542"/>
              <a:gd name="connsiteX39-20529" fmla="*/ 32 w 190"/>
              <a:gd name="connsiteY39-20530" fmla="*/ 431 h 542"/>
              <a:gd name="connsiteX40-20531" fmla="*/ 26 w 190"/>
              <a:gd name="connsiteY40-20532" fmla="*/ 415 h 542"/>
              <a:gd name="connsiteX41-20533" fmla="*/ 16 w 190"/>
              <a:gd name="connsiteY41-20534" fmla="*/ 405 h 542"/>
              <a:gd name="connsiteX42-20535" fmla="*/ 5 w 190"/>
              <a:gd name="connsiteY42-20536" fmla="*/ 394 h 542"/>
              <a:gd name="connsiteX43-20537" fmla="*/ 0 w 190"/>
              <a:gd name="connsiteY43-20538" fmla="*/ 384 h 542"/>
              <a:gd name="connsiteX44-20539" fmla="*/ 11 w 190"/>
              <a:gd name="connsiteY44-20540" fmla="*/ 389 h 542"/>
              <a:gd name="connsiteX45-20541" fmla="*/ 26 w 190"/>
              <a:gd name="connsiteY45-20542" fmla="*/ 389 h 542"/>
              <a:gd name="connsiteX46-20543" fmla="*/ 37 w 190"/>
              <a:gd name="connsiteY46-20544" fmla="*/ 389 h 542"/>
              <a:gd name="connsiteX47-20545" fmla="*/ 47 w 190"/>
              <a:gd name="connsiteY47-20546" fmla="*/ 389 h 542"/>
              <a:gd name="connsiteX48-20547" fmla="*/ 58 w 190"/>
              <a:gd name="connsiteY48-20548" fmla="*/ 384 h 542"/>
              <a:gd name="connsiteX49-20549" fmla="*/ 63 w 190"/>
              <a:gd name="connsiteY49-20550" fmla="*/ 384 h 542"/>
              <a:gd name="connsiteX50-20551" fmla="*/ 68 w 190"/>
              <a:gd name="connsiteY50-20552" fmla="*/ 379 h 542"/>
              <a:gd name="connsiteX51-20553" fmla="*/ 68 w 190"/>
              <a:gd name="connsiteY51-20554" fmla="*/ 379 h 542"/>
              <a:gd name="connsiteX52-20555" fmla="*/ 74 w 190"/>
              <a:gd name="connsiteY52-20556" fmla="*/ 373 h 542"/>
              <a:gd name="connsiteX53-20557" fmla="*/ 74 w 190"/>
              <a:gd name="connsiteY53-20558" fmla="*/ 363 h 542"/>
              <a:gd name="connsiteX54-20559" fmla="*/ 79 w 190"/>
              <a:gd name="connsiteY54-20560" fmla="*/ 352 h 542"/>
              <a:gd name="connsiteX55-20561" fmla="*/ 79 w 190"/>
              <a:gd name="connsiteY55-20562" fmla="*/ 337 h 542"/>
              <a:gd name="connsiteX56-20563" fmla="*/ 84 w 190"/>
              <a:gd name="connsiteY56-20564" fmla="*/ 316 h 542"/>
              <a:gd name="connsiteX57-20565" fmla="*/ 90 w 190"/>
              <a:gd name="connsiteY57-20566" fmla="*/ 295 h 542"/>
              <a:gd name="connsiteX58-20567" fmla="*/ 90 w 190"/>
              <a:gd name="connsiteY58-20568" fmla="*/ 268 h 542"/>
              <a:gd name="connsiteX59-20569" fmla="*/ 95 w 190"/>
              <a:gd name="connsiteY59-20570" fmla="*/ 237 h 542"/>
              <a:gd name="connsiteX60-20571" fmla="*/ 105 w 190"/>
              <a:gd name="connsiteY60-20572" fmla="*/ 174 h 542"/>
              <a:gd name="connsiteX61-20573" fmla="*/ 111 w 190"/>
              <a:gd name="connsiteY61-20574" fmla="*/ 116 h 542"/>
              <a:gd name="connsiteX62-20575" fmla="*/ 116 w 190"/>
              <a:gd name="connsiteY62-20576" fmla="*/ 53 h 542"/>
              <a:gd name="connsiteX63-20577" fmla="*/ 116 w 190"/>
              <a:gd name="connsiteY63-20578" fmla="*/ 0 h 542"/>
              <a:gd name="connsiteX0-20579" fmla="*/ 116 w 195"/>
              <a:gd name="connsiteY0-20580" fmla="*/ 0 h 542"/>
              <a:gd name="connsiteX1-20581" fmla="*/ 184 w 195"/>
              <a:gd name="connsiteY1-20582" fmla="*/ 31 h 542"/>
              <a:gd name="connsiteX2-20583" fmla="*/ 184 w 195"/>
              <a:gd name="connsiteY2-20584" fmla="*/ 47 h 542"/>
              <a:gd name="connsiteX3-20585" fmla="*/ 184 w 195"/>
              <a:gd name="connsiteY3-20586" fmla="*/ 68 h 542"/>
              <a:gd name="connsiteX4-20587" fmla="*/ 179 w 195"/>
              <a:gd name="connsiteY4-20588" fmla="*/ 110 h 542"/>
              <a:gd name="connsiteX5-20589" fmla="*/ 174 w 195"/>
              <a:gd name="connsiteY5-20590" fmla="*/ 147 h 542"/>
              <a:gd name="connsiteX6-20591" fmla="*/ 174 w 195"/>
              <a:gd name="connsiteY6-20592" fmla="*/ 179 h 542"/>
              <a:gd name="connsiteX7-20593" fmla="*/ 169 w 195"/>
              <a:gd name="connsiteY7-20594" fmla="*/ 210 h 542"/>
              <a:gd name="connsiteX8-20595" fmla="*/ 163 w 195"/>
              <a:gd name="connsiteY8-20596" fmla="*/ 242 h 542"/>
              <a:gd name="connsiteX9-20597" fmla="*/ 163 w 195"/>
              <a:gd name="connsiteY9-20598" fmla="*/ 268 h 542"/>
              <a:gd name="connsiteX10-20599" fmla="*/ 158 w 195"/>
              <a:gd name="connsiteY10-20600" fmla="*/ 289 h 542"/>
              <a:gd name="connsiteX11-20601" fmla="*/ 153 w 195"/>
              <a:gd name="connsiteY11-20602" fmla="*/ 310 h 542"/>
              <a:gd name="connsiteX12-20603" fmla="*/ 147 w 195"/>
              <a:gd name="connsiteY12-20604" fmla="*/ 347 h 542"/>
              <a:gd name="connsiteX13-20605" fmla="*/ 137 w 195"/>
              <a:gd name="connsiteY13-20606" fmla="*/ 384 h 542"/>
              <a:gd name="connsiteX14-20607" fmla="*/ 132 w 195"/>
              <a:gd name="connsiteY14-20608" fmla="*/ 415 h 542"/>
              <a:gd name="connsiteX15-20609" fmla="*/ 121 w 195"/>
              <a:gd name="connsiteY15-20610" fmla="*/ 442 h 542"/>
              <a:gd name="connsiteX16-20611" fmla="*/ 116 w 195"/>
              <a:gd name="connsiteY16-20612" fmla="*/ 468 h 542"/>
              <a:gd name="connsiteX17-20613" fmla="*/ 111 w 195"/>
              <a:gd name="connsiteY17-20614" fmla="*/ 479 h 542"/>
              <a:gd name="connsiteX18-20615" fmla="*/ 105 w 195"/>
              <a:gd name="connsiteY18-20616" fmla="*/ 489 h 542"/>
              <a:gd name="connsiteX19-20617" fmla="*/ 105 w 195"/>
              <a:gd name="connsiteY19-20618" fmla="*/ 500 h 542"/>
              <a:gd name="connsiteX20-20619" fmla="*/ 100 w 195"/>
              <a:gd name="connsiteY20-20620" fmla="*/ 505 h 542"/>
              <a:gd name="connsiteX21-20621" fmla="*/ 95 w 195"/>
              <a:gd name="connsiteY21-20622" fmla="*/ 515 h 542"/>
              <a:gd name="connsiteX22-20623" fmla="*/ 95 w 195"/>
              <a:gd name="connsiteY22-20624" fmla="*/ 521 h 542"/>
              <a:gd name="connsiteX23-20625" fmla="*/ 84 w 195"/>
              <a:gd name="connsiteY23-20626" fmla="*/ 526 h 542"/>
              <a:gd name="connsiteX24-20627" fmla="*/ 79 w 195"/>
              <a:gd name="connsiteY24-20628" fmla="*/ 536 h 542"/>
              <a:gd name="connsiteX25-20629" fmla="*/ 74 w 195"/>
              <a:gd name="connsiteY25-20630" fmla="*/ 536 h 542"/>
              <a:gd name="connsiteX26-20631" fmla="*/ 68 w 195"/>
              <a:gd name="connsiteY26-20632" fmla="*/ 542 h 542"/>
              <a:gd name="connsiteX27-20633" fmla="*/ 63 w 195"/>
              <a:gd name="connsiteY27-20634" fmla="*/ 542 h 542"/>
              <a:gd name="connsiteX28-20635" fmla="*/ 63 w 195"/>
              <a:gd name="connsiteY28-20636" fmla="*/ 536 h 542"/>
              <a:gd name="connsiteX29-20637" fmla="*/ 58 w 195"/>
              <a:gd name="connsiteY29-20638" fmla="*/ 536 h 542"/>
              <a:gd name="connsiteX30-20639" fmla="*/ 58 w 195"/>
              <a:gd name="connsiteY30-20640" fmla="*/ 531 h 542"/>
              <a:gd name="connsiteX31-20641" fmla="*/ 58 w 195"/>
              <a:gd name="connsiteY31-20642" fmla="*/ 526 h 542"/>
              <a:gd name="connsiteX32-20643" fmla="*/ 53 w 195"/>
              <a:gd name="connsiteY32-20644" fmla="*/ 521 h 542"/>
              <a:gd name="connsiteX33-20645" fmla="*/ 53 w 195"/>
              <a:gd name="connsiteY33-20646" fmla="*/ 510 h 542"/>
              <a:gd name="connsiteX34-20647" fmla="*/ 53 w 195"/>
              <a:gd name="connsiteY34-20648" fmla="*/ 500 h 542"/>
              <a:gd name="connsiteX35-20649" fmla="*/ 47 w 195"/>
              <a:gd name="connsiteY35-20650" fmla="*/ 484 h 542"/>
              <a:gd name="connsiteX36-20651" fmla="*/ 42 w 195"/>
              <a:gd name="connsiteY36-20652" fmla="*/ 463 h 542"/>
              <a:gd name="connsiteX37-20653" fmla="*/ 37 w 195"/>
              <a:gd name="connsiteY37-20654" fmla="*/ 447 h 542"/>
              <a:gd name="connsiteX38-20655" fmla="*/ 32 w 195"/>
              <a:gd name="connsiteY38-20656" fmla="*/ 431 h 542"/>
              <a:gd name="connsiteX39-20657" fmla="*/ 26 w 195"/>
              <a:gd name="connsiteY39-20658" fmla="*/ 415 h 542"/>
              <a:gd name="connsiteX40-20659" fmla="*/ 16 w 195"/>
              <a:gd name="connsiteY40-20660" fmla="*/ 405 h 542"/>
              <a:gd name="connsiteX41-20661" fmla="*/ 5 w 195"/>
              <a:gd name="connsiteY41-20662" fmla="*/ 394 h 542"/>
              <a:gd name="connsiteX42-20663" fmla="*/ 0 w 195"/>
              <a:gd name="connsiteY42-20664" fmla="*/ 384 h 542"/>
              <a:gd name="connsiteX43-20665" fmla="*/ 11 w 195"/>
              <a:gd name="connsiteY43-20666" fmla="*/ 389 h 542"/>
              <a:gd name="connsiteX44-20667" fmla="*/ 26 w 195"/>
              <a:gd name="connsiteY44-20668" fmla="*/ 389 h 542"/>
              <a:gd name="connsiteX45-20669" fmla="*/ 37 w 195"/>
              <a:gd name="connsiteY45-20670" fmla="*/ 389 h 542"/>
              <a:gd name="connsiteX46-20671" fmla="*/ 47 w 195"/>
              <a:gd name="connsiteY46-20672" fmla="*/ 389 h 542"/>
              <a:gd name="connsiteX47-20673" fmla="*/ 58 w 195"/>
              <a:gd name="connsiteY47-20674" fmla="*/ 384 h 542"/>
              <a:gd name="connsiteX48-20675" fmla="*/ 63 w 195"/>
              <a:gd name="connsiteY48-20676" fmla="*/ 384 h 542"/>
              <a:gd name="connsiteX49-20677" fmla="*/ 68 w 195"/>
              <a:gd name="connsiteY49-20678" fmla="*/ 379 h 542"/>
              <a:gd name="connsiteX50-20679" fmla="*/ 68 w 195"/>
              <a:gd name="connsiteY50-20680" fmla="*/ 379 h 542"/>
              <a:gd name="connsiteX51-20681" fmla="*/ 74 w 195"/>
              <a:gd name="connsiteY51-20682" fmla="*/ 373 h 542"/>
              <a:gd name="connsiteX52-20683" fmla="*/ 74 w 195"/>
              <a:gd name="connsiteY52-20684" fmla="*/ 363 h 542"/>
              <a:gd name="connsiteX53-20685" fmla="*/ 79 w 195"/>
              <a:gd name="connsiteY53-20686" fmla="*/ 352 h 542"/>
              <a:gd name="connsiteX54-20687" fmla="*/ 79 w 195"/>
              <a:gd name="connsiteY54-20688" fmla="*/ 337 h 542"/>
              <a:gd name="connsiteX55-20689" fmla="*/ 84 w 195"/>
              <a:gd name="connsiteY55-20690" fmla="*/ 316 h 542"/>
              <a:gd name="connsiteX56-20691" fmla="*/ 90 w 195"/>
              <a:gd name="connsiteY56-20692" fmla="*/ 295 h 542"/>
              <a:gd name="connsiteX57-20693" fmla="*/ 90 w 195"/>
              <a:gd name="connsiteY57-20694" fmla="*/ 268 h 542"/>
              <a:gd name="connsiteX58-20695" fmla="*/ 95 w 195"/>
              <a:gd name="connsiteY58-20696" fmla="*/ 237 h 542"/>
              <a:gd name="connsiteX59-20697" fmla="*/ 105 w 195"/>
              <a:gd name="connsiteY59-20698" fmla="*/ 174 h 542"/>
              <a:gd name="connsiteX60-20699" fmla="*/ 111 w 195"/>
              <a:gd name="connsiteY60-20700" fmla="*/ 116 h 542"/>
              <a:gd name="connsiteX61-20701" fmla="*/ 116 w 195"/>
              <a:gd name="connsiteY61-20702" fmla="*/ 53 h 542"/>
              <a:gd name="connsiteX62-20703" fmla="*/ 116 w 195"/>
              <a:gd name="connsiteY62-20704" fmla="*/ 0 h 542"/>
              <a:gd name="connsiteX0-20705" fmla="*/ 116 w 184"/>
              <a:gd name="connsiteY0-20706" fmla="*/ 0 h 542"/>
              <a:gd name="connsiteX1-20707" fmla="*/ 184 w 184"/>
              <a:gd name="connsiteY1-20708" fmla="*/ 47 h 542"/>
              <a:gd name="connsiteX2-20709" fmla="*/ 184 w 184"/>
              <a:gd name="connsiteY2-20710" fmla="*/ 68 h 542"/>
              <a:gd name="connsiteX3-20711" fmla="*/ 179 w 184"/>
              <a:gd name="connsiteY3-20712" fmla="*/ 110 h 542"/>
              <a:gd name="connsiteX4-20713" fmla="*/ 174 w 184"/>
              <a:gd name="connsiteY4-20714" fmla="*/ 147 h 542"/>
              <a:gd name="connsiteX5-20715" fmla="*/ 174 w 184"/>
              <a:gd name="connsiteY5-20716" fmla="*/ 179 h 542"/>
              <a:gd name="connsiteX6-20717" fmla="*/ 169 w 184"/>
              <a:gd name="connsiteY6-20718" fmla="*/ 210 h 542"/>
              <a:gd name="connsiteX7-20719" fmla="*/ 163 w 184"/>
              <a:gd name="connsiteY7-20720" fmla="*/ 242 h 542"/>
              <a:gd name="connsiteX8-20721" fmla="*/ 163 w 184"/>
              <a:gd name="connsiteY8-20722" fmla="*/ 268 h 542"/>
              <a:gd name="connsiteX9-20723" fmla="*/ 158 w 184"/>
              <a:gd name="connsiteY9-20724" fmla="*/ 289 h 542"/>
              <a:gd name="connsiteX10-20725" fmla="*/ 153 w 184"/>
              <a:gd name="connsiteY10-20726" fmla="*/ 310 h 542"/>
              <a:gd name="connsiteX11-20727" fmla="*/ 147 w 184"/>
              <a:gd name="connsiteY11-20728" fmla="*/ 347 h 542"/>
              <a:gd name="connsiteX12-20729" fmla="*/ 137 w 184"/>
              <a:gd name="connsiteY12-20730" fmla="*/ 384 h 542"/>
              <a:gd name="connsiteX13-20731" fmla="*/ 132 w 184"/>
              <a:gd name="connsiteY13-20732" fmla="*/ 415 h 542"/>
              <a:gd name="connsiteX14-20733" fmla="*/ 121 w 184"/>
              <a:gd name="connsiteY14-20734" fmla="*/ 442 h 542"/>
              <a:gd name="connsiteX15-20735" fmla="*/ 116 w 184"/>
              <a:gd name="connsiteY15-20736" fmla="*/ 468 h 542"/>
              <a:gd name="connsiteX16-20737" fmla="*/ 111 w 184"/>
              <a:gd name="connsiteY16-20738" fmla="*/ 479 h 542"/>
              <a:gd name="connsiteX17-20739" fmla="*/ 105 w 184"/>
              <a:gd name="connsiteY17-20740" fmla="*/ 489 h 542"/>
              <a:gd name="connsiteX18-20741" fmla="*/ 105 w 184"/>
              <a:gd name="connsiteY18-20742" fmla="*/ 500 h 542"/>
              <a:gd name="connsiteX19-20743" fmla="*/ 100 w 184"/>
              <a:gd name="connsiteY19-20744" fmla="*/ 505 h 542"/>
              <a:gd name="connsiteX20-20745" fmla="*/ 95 w 184"/>
              <a:gd name="connsiteY20-20746" fmla="*/ 515 h 542"/>
              <a:gd name="connsiteX21-20747" fmla="*/ 95 w 184"/>
              <a:gd name="connsiteY21-20748" fmla="*/ 521 h 542"/>
              <a:gd name="connsiteX22-20749" fmla="*/ 84 w 184"/>
              <a:gd name="connsiteY22-20750" fmla="*/ 526 h 542"/>
              <a:gd name="connsiteX23-20751" fmla="*/ 79 w 184"/>
              <a:gd name="connsiteY23-20752" fmla="*/ 536 h 542"/>
              <a:gd name="connsiteX24-20753" fmla="*/ 74 w 184"/>
              <a:gd name="connsiteY24-20754" fmla="*/ 536 h 542"/>
              <a:gd name="connsiteX25-20755" fmla="*/ 68 w 184"/>
              <a:gd name="connsiteY25-20756" fmla="*/ 542 h 542"/>
              <a:gd name="connsiteX26-20757" fmla="*/ 63 w 184"/>
              <a:gd name="connsiteY26-20758" fmla="*/ 542 h 542"/>
              <a:gd name="connsiteX27-20759" fmla="*/ 63 w 184"/>
              <a:gd name="connsiteY27-20760" fmla="*/ 536 h 542"/>
              <a:gd name="connsiteX28-20761" fmla="*/ 58 w 184"/>
              <a:gd name="connsiteY28-20762" fmla="*/ 536 h 542"/>
              <a:gd name="connsiteX29-20763" fmla="*/ 58 w 184"/>
              <a:gd name="connsiteY29-20764" fmla="*/ 531 h 542"/>
              <a:gd name="connsiteX30-20765" fmla="*/ 58 w 184"/>
              <a:gd name="connsiteY30-20766" fmla="*/ 526 h 542"/>
              <a:gd name="connsiteX31-20767" fmla="*/ 53 w 184"/>
              <a:gd name="connsiteY31-20768" fmla="*/ 521 h 542"/>
              <a:gd name="connsiteX32-20769" fmla="*/ 53 w 184"/>
              <a:gd name="connsiteY32-20770" fmla="*/ 510 h 542"/>
              <a:gd name="connsiteX33-20771" fmla="*/ 53 w 184"/>
              <a:gd name="connsiteY33-20772" fmla="*/ 500 h 542"/>
              <a:gd name="connsiteX34-20773" fmla="*/ 47 w 184"/>
              <a:gd name="connsiteY34-20774" fmla="*/ 484 h 542"/>
              <a:gd name="connsiteX35-20775" fmla="*/ 42 w 184"/>
              <a:gd name="connsiteY35-20776" fmla="*/ 463 h 542"/>
              <a:gd name="connsiteX36-20777" fmla="*/ 37 w 184"/>
              <a:gd name="connsiteY36-20778" fmla="*/ 447 h 542"/>
              <a:gd name="connsiteX37-20779" fmla="*/ 32 w 184"/>
              <a:gd name="connsiteY37-20780" fmla="*/ 431 h 542"/>
              <a:gd name="connsiteX38-20781" fmla="*/ 26 w 184"/>
              <a:gd name="connsiteY38-20782" fmla="*/ 415 h 542"/>
              <a:gd name="connsiteX39-20783" fmla="*/ 16 w 184"/>
              <a:gd name="connsiteY39-20784" fmla="*/ 405 h 542"/>
              <a:gd name="connsiteX40-20785" fmla="*/ 5 w 184"/>
              <a:gd name="connsiteY40-20786" fmla="*/ 394 h 542"/>
              <a:gd name="connsiteX41-20787" fmla="*/ 0 w 184"/>
              <a:gd name="connsiteY41-20788" fmla="*/ 384 h 542"/>
              <a:gd name="connsiteX42-20789" fmla="*/ 11 w 184"/>
              <a:gd name="connsiteY42-20790" fmla="*/ 389 h 542"/>
              <a:gd name="connsiteX43-20791" fmla="*/ 26 w 184"/>
              <a:gd name="connsiteY43-20792" fmla="*/ 389 h 542"/>
              <a:gd name="connsiteX44-20793" fmla="*/ 37 w 184"/>
              <a:gd name="connsiteY44-20794" fmla="*/ 389 h 542"/>
              <a:gd name="connsiteX45-20795" fmla="*/ 47 w 184"/>
              <a:gd name="connsiteY45-20796" fmla="*/ 389 h 542"/>
              <a:gd name="connsiteX46-20797" fmla="*/ 58 w 184"/>
              <a:gd name="connsiteY46-20798" fmla="*/ 384 h 542"/>
              <a:gd name="connsiteX47-20799" fmla="*/ 63 w 184"/>
              <a:gd name="connsiteY47-20800" fmla="*/ 384 h 542"/>
              <a:gd name="connsiteX48-20801" fmla="*/ 68 w 184"/>
              <a:gd name="connsiteY48-20802" fmla="*/ 379 h 542"/>
              <a:gd name="connsiteX49-20803" fmla="*/ 68 w 184"/>
              <a:gd name="connsiteY49-20804" fmla="*/ 379 h 542"/>
              <a:gd name="connsiteX50-20805" fmla="*/ 74 w 184"/>
              <a:gd name="connsiteY50-20806" fmla="*/ 373 h 542"/>
              <a:gd name="connsiteX51-20807" fmla="*/ 74 w 184"/>
              <a:gd name="connsiteY51-20808" fmla="*/ 363 h 542"/>
              <a:gd name="connsiteX52-20809" fmla="*/ 79 w 184"/>
              <a:gd name="connsiteY52-20810" fmla="*/ 352 h 542"/>
              <a:gd name="connsiteX53-20811" fmla="*/ 79 w 184"/>
              <a:gd name="connsiteY53-20812" fmla="*/ 337 h 542"/>
              <a:gd name="connsiteX54-20813" fmla="*/ 84 w 184"/>
              <a:gd name="connsiteY54-20814" fmla="*/ 316 h 542"/>
              <a:gd name="connsiteX55-20815" fmla="*/ 90 w 184"/>
              <a:gd name="connsiteY55-20816" fmla="*/ 295 h 542"/>
              <a:gd name="connsiteX56-20817" fmla="*/ 90 w 184"/>
              <a:gd name="connsiteY56-20818" fmla="*/ 268 h 542"/>
              <a:gd name="connsiteX57-20819" fmla="*/ 95 w 184"/>
              <a:gd name="connsiteY57-20820" fmla="*/ 237 h 542"/>
              <a:gd name="connsiteX58-20821" fmla="*/ 105 w 184"/>
              <a:gd name="connsiteY58-20822" fmla="*/ 174 h 542"/>
              <a:gd name="connsiteX59-20823" fmla="*/ 111 w 184"/>
              <a:gd name="connsiteY59-20824" fmla="*/ 116 h 542"/>
              <a:gd name="connsiteX60-20825" fmla="*/ 116 w 184"/>
              <a:gd name="connsiteY60-20826" fmla="*/ 53 h 542"/>
              <a:gd name="connsiteX61-20827" fmla="*/ 116 w 184"/>
              <a:gd name="connsiteY61-20828" fmla="*/ 0 h 542"/>
              <a:gd name="connsiteX0-20829" fmla="*/ 116 w 184"/>
              <a:gd name="connsiteY0-20830" fmla="*/ 0 h 542"/>
              <a:gd name="connsiteX1-20831" fmla="*/ 184 w 184"/>
              <a:gd name="connsiteY1-20832" fmla="*/ 68 h 542"/>
              <a:gd name="connsiteX2-20833" fmla="*/ 179 w 184"/>
              <a:gd name="connsiteY2-20834" fmla="*/ 110 h 542"/>
              <a:gd name="connsiteX3-20835" fmla="*/ 174 w 184"/>
              <a:gd name="connsiteY3-20836" fmla="*/ 147 h 542"/>
              <a:gd name="connsiteX4-20837" fmla="*/ 174 w 184"/>
              <a:gd name="connsiteY4-20838" fmla="*/ 179 h 542"/>
              <a:gd name="connsiteX5-20839" fmla="*/ 169 w 184"/>
              <a:gd name="connsiteY5-20840" fmla="*/ 210 h 542"/>
              <a:gd name="connsiteX6-20841" fmla="*/ 163 w 184"/>
              <a:gd name="connsiteY6-20842" fmla="*/ 242 h 542"/>
              <a:gd name="connsiteX7-20843" fmla="*/ 163 w 184"/>
              <a:gd name="connsiteY7-20844" fmla="*/ 268 h 542"/>
              <a:gd name="connsiteX8-20845" fmla="*/ 158 w 184"/>
              <a:gd name="connsiteY8-20846" fmla="*/ 289 h 542"/>
              <a:gd name="connsiteX9-20847" fmla="*/ 153 w 184"/>
              <a:gd name="connsiteY9-20848" fmla="*/ 310 h 542"/>
              <a:gd name="connsiteX10-20849" fmla="*/ 147 w 184"/>
              <a:gd name="connsiteY10-20850" fmla="*/ 347 h 542"/>
              <a:gd name="connsiteX11-20851" fmla="*/ 137 w 184"/>
              <a:gd name="connsiteY11-20852" fmla="*/ 384 h 542"/>
              <a:gd name="connsiteX12-20853" fmla="*/ 132 w 184"/>
              <a:gd name="connsiteY12-20854" fmla="*/ 415 h 542"/>
              <a:gd name="connsiteX13-20855" fmla="*/ 121 w 184"/>
              <a:gd name="connsiteY13-20856" fmla="*/ 442 h 542"/>
              <a:gd name="connsiteX14-20857" fmla="*/ 116 w 184"/>
              <a:gd name="connsiteY14-20858" fmla="*/ 468 h 542"/>
              <a:gd name="connsiteX15-20859" fmla="*/ 111 w 184"/>
              <a:gd name="connsiteY15-20860" fmla="*/ 479 h 542"/>
              <a:gd name="connsiteX16-20861" fmla="*/ 105 w 184"/>
              <a:gd name="connsiteY16-20862" fmla="*/ 489 h 542"/>
              <a:gd name="connsiteX17-20863" fmla="*/ 105 w 184"/>
              <a:gd name="connsiteY17-20864" fmla="*/ 500 h 542"/>
              <a:gd name="connsiteX18-20865" fmla="*/ 100 w 184"/>
              <a:gd name="connsiteY18-20866" fmla="*/ 505 h 542"/>
              <a:gd name="connsiteX19-20867" fmla="*/ 95 w 184"/>
              <a:gd name="connsiteY19-20868" fmla="*/ 515 h 542"/>
              <a:gd name="connsiteX20-20869" fmla="*/ 95 w 184"/>
              <a:gd name="connsiteY20-20870" fmla="*/ 521 h 542"/>
              <a:gd name="connsiteX21-20871" fmla="*/ 84 w 184"/>
              <a:gd name="connsiteY21-20872" fmla="*/ 526 h 542"/>
              <a:gd name="connsiteX22-20873" fmla="*/ 79 w 184"/>
              <a:gd name="connsiteY22-20874" fmla="*/ 536 h 542"/>
              <a:gd name="connsiteX23-20875" fmla="*/ 74 w 184"/>
              <a:gd name="connsiteY23-20876" fmla="*/ 536 h 542"/>
              <a:gd name="connsiteX24-20877" fmla="*/ 68 w 184"/>
              <a:gd name="connsiteY24-20878" fmla="*/ 542 h 542"/>
              <a:gd name="connsiteX25-20879" fmla="*/ 63 w 184"/>
              <a:gd name="connsiteY25-20880" fmla="*/ 542 h 542"/>
              <a:gd name="connsiteX26-20881" fmla="*/ 63 w 184"/>
              <a:gd name="connsiteY26-20882" fmla="*/ 536 h 542"/>
              <a:gd name="connsiteX27-20883" fmla="*/ 58 w 184"/>
              <a:gd name="connsiteY27-20884" fmla="*/ 536 h 542"/>
              <a:gd name="connsiteX28-20885" fmla="*/ 58 w 184"/>
              <a:gd name="connsiteY28-20886" fmla="*/ 531 h 542"/>
              <a:gd name="connsiteX29-20887" fmla="*/ 58 w 184"/>
              <a:gd name="connsiteY29-20888" fmla="*/ 526 h 542"/>
              <a:gd name="connsiteX30-20889" fmla="*/ 53 w 184"/>
              <a:gd name="connsiteY30-20890" fmla="*/ 521 h 542"/>
              <a:gd name="connsiteX31-20891" fmla="*/ 53 w 184"/>
              <a:gd name="connsiteY31-20892" fmla="*/ 510 h 542"/>
              <a:gd name="connsiteX32-20893" fmla="*/ 53 w 184"/>
              <a:gd name="connsiteY32-20894" fmla="*/ 500 h 542"/>
              <a:gd name="connsiteX33-20895" fmla="*/ 47 w 184"/>
              <a:gd name="connsiteY33-20896" fmla="*/ 484 h 542"/>
              <a:gd name="connsiteX34-20897" fmla="*/ 42 w 184"/>
              <a:gd name="connsiteY34-20898" fmla="*/ 463 h 542"/>
              <a:gd name="connsiteX35-20899" fmla="*/ 37 w 184"/>
              <a:gd name="connsiteY35-20900" fmla="*/ 447 h 542"/>
              <a:gd name="connsiteX36-20901" fmla="*/ 32 w 184"/>
              <a:gd name="connsiteY36-20902" fmla="*/ 431 h 542"/>
              <a:gd name="connsiteX37-20903" fmla="*/ 26 w 184"/>
              <a:gd name="connsiteY37-20904" fmla="*/ 415 h 542"/>
              <a:gd name="connsiteX38-20905" fmla="*/ 16 w 184"/>
              <a:gd name="connsiteY38-20906" fmla="*/ 405 h 542"/>
              <a:gd name="connsiteX39-20907" fmla="*/ 5 w 184"/>
              <a:gd name="connsiteY39-20908" fmla="*/ 394 h 542"/>
              <a:gd name="connsiteX40-20909" fmla="*/ 0 w 184"/>
              <a:gd name="connsiteY40-20910" fmla="*/ 384 h 542"/>
              <a:gd name="connsiteX41-20911" fmla="*/ 11 w 184"/>
              <a:gd name="connsiteY41-20912" fmla="*/ 389 h 542"/>
              <a:gd name="connsiteX42-20913" fmla="*/ 26 w 184"/>
              <a:gd name="connsiteY42-20914" fmla="*/ 389 h 542"/>
              <a:gd name="connsiteX43-20915" fmla="*/ 37 w 184"/>
              <a:gd name="connsiteY43-20916" fmla="*/ 389 h 542"/>
              <a:gd name="connsiteX44-20917" fmla="*/ 47 w 184"/>
              <a:gd name="connsiteY44-20918" fmla="*/ 389 h 542"/>
              <a:gd name="connsiteX45-20919" fmla="*/ 58 w 184"/>
              <a:gd name="connsiteY45-20920" fmla="*/ 384 h 542"/>
              <a:gd name="connsiteX46-20921" fmla="*/ 63 w 184"/>
              <a:gd name="connsiteY46-20922" fmla="*/ 384 h 542"/>
              <a:gd name="connsiteX47-20923" fmla="*/ 68 w 184"/>
              <a:gd name="connsiteY47-20924" fmla="*/ 379 h 542"/>
              <a:gd name="connsiteX48-20925" fmla="*/ 68 w 184"/>
              <a:gd name="connsiteY48-20926" fmla="*/ 379 h 542"/>
              <a:gd name="connsiteX49-20927" fmla="*/ 74 w 184"/>
              <a:gd name="connsiteY49-20928" fmla="*/ 373 h 542"/>
              <a:gd name="connsiteX50-20929" fmla="*/ 74 w 184"/>
              <a:gd name="connsiteY50-20930" fmla="*/ 363 h 542"/>
              <a:gd name="connsiteX51-20931" fmla="*/ 79 w 184"/>
              <a:gd name="connsiteY51-20932" fmla="*/ 352 h 542"/>
              <a:gd name="connsiteX52-20933" fmla="*/ 79 w 184"/>
              <a:gd name="connsiteY52-20934" fmla="*/ 337 h 542"/>
              <a:gd name="connsiteX53-20935" fmla="*/ 84 w 184"/>
              <a:gd name="connsiteY53-20936" fmla="*/ 316 h 542"/>
              <a:gd name="connsiteX54-20937" fmla="*/ 90 w 184"/>
              <a:gd name="connsiteY54-20938" fmla="*/ 295 h 542"/>
              <a:gd name="connsiteX55-20939" fmla="*/ 90 w 184"/>
              <a:gd name="connsiteY55-20940" fmla="*/ 268 h 542"/>
              <a:gd name="connsiteX56-20941" fmla="*/ 95 w 184"/>
              <a:gd name="connsiteY56-20942" fmla="*/ 237 h 542"/>
              <a:gd name="connsiteX57-20943" fmla="*/ 105 w 184"/>
              <a:gd name="connsiteY57-20944" fmla="*/ 174 h 542"/>
              <a:gd name="connsiteX58-20945" fmla="*/ 111 w 184"/>
              <a:gd name="connsiteY58-20946" fmla="*/ 116 h 542"/>
              <a:gd name="connsiteX59-20947" fmla="*/ 116 w 184"/>
              <a:gd name="connsiteY59-20948" fmla="*/ 53 h 542"/>
              <a:gd name="connsiteX60-20949" fmla="*/ 116 w 184"/>
              <a:gd name="connsiteY60-20950" fmla="*/ 0 h 542"/>
              <a:gd name="connsiteX0-20951" fmla="*/ 116 w 184"/>
              <a:gd name="connsiteY0-20952" fmla="*/ 0 h 542"/>
              <a:gd name="connsiteX1-20953" fmla="*/ 184 w 184"/>
              <a:gd name="connsiteY1-20954" fmla="*/ 68 h 542"/>
              <a:gd name="connsiteX2-20955" fmla="*/ 179 w 184"/>
              <a:gd name="connsiteY2-20956" fmla="*/ 110 h 542"/>
              <a:gd name="connsiteX3-20957" fmla="*/ 174 w 184"/>
              <a:gd name="connsiteY3-20958" fmla="*/ 147 h 542"/>
              <a:gd name="connsiteX4-20959" fmla="*/ 174 w 184"/>
              <a:gd name="connsiteY4-20960" fmla="*/ 179 h 542"/>
              <a:gd name="connsiteX5-20961" fmla="*/ 169 w 184"/>
              <a:gd name="connsiteY5-20962" fmla="*/ 210 h 542"/>
              <a:gd name="connsiteX6-20963" fmla="*/ 163 w 184"/>
              <a:gd name="connsiteY6-20964" fmla="*/ 242 h 542"/>
              <a:gd name="connsiteX7-20965" fmla="*/ 163 w 184"/>
              <a:gd name="connsiteY7-20966" fmla="*/ 268 h 542"/>
              <a:gd name="connsiteX8-20967" fmla="*/ 158 w 184"/>
              <a:gd name="connsiteY8-20968" fmla="*/ 289 h 542"/>
              <a:gd name="connsiteX9-20969" fmla="*/ 153 w 184"/>
              <a:gd name="connsiteY9-20970" fmla="*/ 310 h 542"/>
              <a:gd name="connsiteX10-20971" fmla="*/ 147 w 184"/>
              <a:gd name="connsiteY10-20972" fmla="*/ 347 h 542"/>
              <a:gd name="connsiteX11-20973" fmla="*/ 137 w 184"/>
              <a:gd name="connsiteY11-20974" fmla="*/ 384 h 542"/>
              <a:gd name="connsiteX12-20975" fmla="*/ 132 w 184"/>
              <a:gd name="connsiteY12-20976" fmla="*/ 415 h 542"/>
              <a:gd name="connsiteX13-20977" fmla="*/ 121 w 184"/>
              <a:gd name="connsiteY13-20978" fmla="*/ 442 h 542"/>
              <a:gd name="connsiteX14-20979" fmla="*/ 116 w 184"/>
              <a:gd name="connsiteY14-20980" fmla="*/ 468 h 542"/>
              <a:gd name="connsiteX15-20981" fmla="*/ 111 w 184"/>
              <a:gd name="connsiteY15-20982" fmla="*/ 479 h 542"/>
              <a:gd name="connsiteX16-20983" fmla="*/ 105 w 184"/>
              <a:gd name="connsiteY16-20984" fmla="*/ 489 h 542"/>
              <a:gd name="connsiteX17-20985" fmla="*/ 105 w 184"/>
              <a:gd name="connsiteY17-20986" fmla="*/ 500 h 542"/>
              <a:gd name="connsiteX18-20987" fmla="*/ 100 w 184"/>
              <a:gd name="connsiteY18-20988" fmla="*/ 505 h 542"/>
              <a:gd name="connsiteX19-20989" fmla="*/ 95 w 184"/>
              <a:gd name="connsiteY19-20990" fmla="*/ 515 h 542"/>
              <a:gd name="connsiteX20-20991" fmla="*/ 95 w 184"/>
              <a:gd name="connsiteY20-20992" fmla="*/ 521 h 542"/>
              <a:gd name="connsiteX21-20993" fmla="*/ 84 w 184"/>
              <a:gd name="connsiteY21-20994" fmla="*/ 526 h 542"/>
              <a:gd name="connsiteX22-20995" fmla="*/ 79 w 184"/>
              <a:gd name="connsiteY22-20996" fmla="*/ 536 h 542"/>
              <a:gd name="connsiteX23-20997" fmla="*/ 74 w 184"/>
              <a:gd name="connsiteY23-20998" fmla="*/ 536 h 542"/>
              <a:gd name="connsiteX24-20999" fmla="*/ 68 w 184"/>
              <a:gd name="connsiteY24-21000" fmla="*/ 542 h 542"/>
              <a:gd name="connsiteX25-21001" fmla="*/ 63 w 184"/>
              <a:gd name="connsiteY25-21002" fmla="*/ 542 h 542"/>
              <a:gd name="connsiteX26-21003" fmla="*/ 63 w 184"/>
              <a:gd name="connsiteY26-21004" fmla="*/ 536 h 542"/>
              <a:gd name="connsiteX27-21005" fmla="*/ 58 w 184"/>
              <a:gd name="connsiteY27-21006" fmla="*/ 536 h 542"/>
              <a:gd name="connsiteX28-21007" fmla="*/ 58 w 184"/>
              <a:gd name="connsiteY28-21008" fmla="*/ 531 h 542"/>
              <a:gd name="connsiteX29-21009" fmla="*/ 58 w 184"/>
              <a:gd name="connsiteY29-21010" fmla="*/ 526 h 542"/>
              <a:gd name="connsiteX30-21011" fmla="*/ 53 w 184"/>
              <a:gd name="connsiteY30-21012" fmla="*/ 521 h 542"/>
              <a:gd name="connsiteX31-21013" fmla="*/ 53 w 184"/>
              <a:gd name="connsiteY31-21014" fmla="*/ 510 h 542"/>
              <a:gd name="connsiteX32-21015" fmla="*/ 53 w 184"/>
              <a:gd name="connsiteY32-21016" fmla="*/ 500 h 542"/>
              <a:gd name="connsiteX33-21017" fmla="*/ 47 w 184"/>
              <a:gd name="connsiteY33-21018" fmla="*/ 484 h 542"/>
              <a:gd name="connsiteX34-21019" fmla="*/ 42 w 184"/>
              <a:gd name="connsiteY34-21020" fmla="*/ 463 h 542"/>
              <a:gd name="connsiteX35-21021" fmla="*/ 37 w 184"/>
              <a:gd name="connsiteY35-21022" fmla="*/ 447 h 542"/>
              <a:gd name="connsiteX36-21023" fmla="*/ 32 w 184"/>
              <a:gd name="connsiteY36-21024" fmla="*/ 431 h 542"/>
              <a:gd name="connsiteX37-21025" fmla="*/ 26 w 184"/>
              <a:gd name="connsiteY37-21026" fmla="*/ 415 h 542"/>
              <a:gd name="connsiteX38-21027" fmla="*/ 16 w 184"/>
              <a:gd name="connsiteY38-21028" fmla="*/ 405 h 542"/>
              <a:gd name="connsiteX39-21029" fmla="*/ 5 w 184"/>
              <a:gd name="connsiteY39-21030" fmla="*/ 394 h 542"/>
              <a:gd name="connsiteX40-21031" fmla="*/ 0 w 184"/>
              <a:gd name="connsiteY40-21032" fmla="*/ 384 h 542"/>
              <a:gd name="connsiteX41-21033" fmla="*/ 11 w 184"/>
              <a:gd name="connsiteY41-21034" fmla="*/ 389 h 542"/>
              <a:gd name="connsiteX42-21035" fmla="*/ 26 w 184"/>
              <a:gd name="connsiteY42-21036" fmla="*/ 389 h 542"/>
              <a:gd name="connsiteX43-21037" fmla="*/ 37 w 184"/>
              <a:gd name="connsiteY43-21038" fmla="*/ 389 h 542"/>
              <a:gd name="connsiteX44-21039" fmla="*/ 47 w 184"/>
              <a:gd name="connsiteY44-21040" fmla="*/ 389 h 542"/>
              <a:gd name="connsiteX45-21041" fmla="*/ 58 w 184"/>
              <a:gd name="connsiteY45-21042" fmla="*/ 384 h 542"/>
              <a:gd name="connsiteX46-21043" fmla="*/ 63 w 184"/>
              <a:gd name="connsiteY46-21044" fmla="*/ 384 h 542"/>
              <a:gd name="connsiteX47-21045" fmla="*/ 68 w 184"/>
              <a:gd name="connsiteY47-21046" fmla="*/ 379 h 542"/>
              <a:gd name="connsiteX48-21047" fmla="*/ 68 w 184"/>
              <a:gd name="connsiteY48-21048" fmla="*/ 379 h 542"/>
              <a:gd name="connsiteX49-21049" fmla="*/ 74 w 184"/>
              <a:gd name="connsiteY49-21050" fmla="*/ 373 h 542"/>
              <a:gd name="connsiteX50-21051" fmla="*/ 74 w 184"/>
              <a:gd name="connsiteY50-21052" fmla="*/ 363 h 542"/>
              <a:gd name="connsiteX51-21053" fmla="*/ 79 w 184"/>
              <a:gd name="connsiteY51-21054" fmla="*/ 352 h 542"/>
              <a:gd name="connsiteX52-21055" fmla="*/ 79 w 184"/>
              <a:gd name="connsiteY52-21056" fmla="*/ 337 h 542"/>
              <a:gd name="connsiteX53-21057" fmla="*/ 84 w 184"/>
              <a:gd name="connsiteY53-21058" fmla="*/ 316 h 542"/>
              <a:gd name="connsiteX54-21059" fmla="*/ 90 w 184"/>
              <a:gd name="connsiteY54-21060" fmla="*/ 295 h 542"/>
              <a:gd name="connsiteX55-21061" fmla="*/ 90 w 184"/>
              <a:gd name="connsiteY55-21062" fmla="*/ 268 h 542"/>
              <a:gd name="connsiteX56-21063" fmla="*/ 95 w 184"/>
              <a:gd name="connsiteY56-21064" fmla="*/ 237 h 542"/>
              <a:gd name="connsiteX57-21065" fmla="*/ 105 w 184"/>
              <a:gd name="connsiteY57-21066" fmla="*/ 174 h 542"/>
              <a:gd name="connsiteX58-21067" fmla="*/ 111 w 184"/>
              <a:gd name="connsiteY58-21068" fmla="*/ 116 h 542"/>
              <a:gd name="connsiteX59-21069" fmla="*/ 116 w 184"/>
              <a:gd name="connsiteY59-21070" fmla="*/ 53 h 542"/>
              <a:gd name="connsiteX0-21071" fmla="*/ 116 w 184"/>
              <a:gd name="connsiteY0-21072" fmla="*/ 0 h 542"/>
              <a:gd name="connsiteX1-21073" fmla="*/ 184 w 184"/>
              <a:gd name="connsiteY1-21074" fmla="*/ 68 h 542"/>
              <a:gd name="connsiteX2-21075" fmla="*/ 179 w 184"/>
              <a:gd name="connsiteY2-21076" fmla="*/ 110 h 542"/>
              <a:gd name="connsiteX3-21077" fmla="*/ 174 w 184"/>
              <a:gd name="connsiteY3-21078" fmla="*/ 147 h 542"/>
              <a:gd name="connsiteX4-21079" fmla="*/ 174 w 184"/>
              <a:gd name="connsiteY4-21080" fmla="*/ 179 h 542"/>
              <a:gd name="connsiteX5-21081" fmla="*/ 169 w 184"/>
              <a:gd name="connsiteY5-21082" fmla="*/ 210 h 542"/>
              <a:gd name="connsiteX6-21083" fmla="*/ 163 w 184"/>
              <a:gd name="connsiteY6-21084" fmla="*/ 242 h 542"/>
              <a:gd name="connsiteX7-21085" fmla="*/ 163 w 184"/>
              <a:gd name="connsiteY7-21086" fmla="*/ 268 h 542"/>
              <a:gd name="connsiteX8-21087" fmla="*/ 158 w 184"/>
              <a:gd name="connsiteY8-21088" fmla="*/ 289 h 542"/>
              <a:gd name="connsiteX9-21089" fmla="*/ 153 w 184"/>
              <a:gd name="connsiteY9-21090" fmla="*/ 310 h 542"/>
              <a:gd name="connsiteX10-21091" fmla="*/ 147 w 184"/>
              <a:gd name="connsiteY10-21092" fmla="*/ 347 h 542"/>
              <a:gd name="connsiteX11-21093" fmla="*/ 137 w 184"/>
              <a:gd name="connsiteY11-21094" fmla="*/ 384 h 542"/>
              <a:gd name="connsiteX12-21095" fmla="*/ 132 w 184"/>
              <a:gd name="connsiteY12-21096" fmla="*/ 415 h 542"/>
              <a:gd name="connsiteX13-21097" fmla="*/ 121 w 184"/>
              <a:gd name="connsiteY13-21098" fmla="*/ 442 h 542"/>
              <a:gd name="connsiteX14-21099" fmla="*/ 116 w 184"/>
              <a:gd name="connsiteY14-21100" fmla="*/ 468 h 542"/>
              <a:gd name="connsiteX15-21101" fmla="*/ 111 w 184"/>
              <a:gd name="connsiteY15-21102" fmla="*/ 479 h 542"/>
              <a:gd name="connsiteX16-21103" fmla="*/ 105 w 184"/>
              <a:gd name="connsiteY16-21104" fmla="*/ 489 h 542"/>
              <a:gd name="connsiteX17-21105" fmla="*/ 105 w 184"/>
              <a:gd name="connsiteY17-21106" fmla="*/ 500 h 542"/>
              <a:gd name="connsiteX18-21107" fmla="*/ 100 w 184"/>
              <a:gd name="connsiteY18-21108" fmla="*/ 505 h 542"/>
              <a:gd name="connsiteX19-21109" fmla="*/ 95 w 184"/>
              <a:gd name="connsiteY19-21110" fmla="*/ 515 h 542"/>
              <a:gd name="connsiteX20-21111" fmla="*/ 95 w 184"/>
              <a:gd name="connsiteY20-21112" fmla="*/ 521 h 542"/>
              <a:gd name="connsiteX21-21113" fmla="*/ 84 w 184"/>
              <a:gd name="connsiteY21-21114" fmla="*/ 526 h 542"/>
              <a:gd name="connsiteX22-21115" fmla="*/ 79 w 184"/>
              <a:gd name="connsiteY22-21116" fmla="*/ 536 h 542"/>
              <a:gd name="connsiteX23-21117" fmla="*/ 74 w 184"/>
              <a:gd name="connsiteY23-21118" fmla="*/ 536 h 542"/>
              <a:gd name="connsiteX24-21119" fmla="*/ 68 w 184"/>
              <a:gd name="connsiteY24-21120" fmla="*/ 542 h 542"/>
              <a:gd name="connsiteX25-21121" fmla="*/ 63 w 184"/>
              <a:gd name="connsiteY25-21122" fmla="*/ 542 h 542"/>
              <a:gd name="connsiteX26-21123" fmla="*/ 63 w 184"/>
              <a:gd name="connsiteY26-21124" fmla="*/ 536 h 542"/>
              <a:gd name="connsiteX27-21125" fmla="*/ 58 w 184"/>
              <a:gd name="connsiteY27-21126" fmla="*/ 536 h 542"/>
              <a:gd name="connsiteX28-21127" fmla="*/ 58 w 184"/>
              <a:gd name="connsiteY28-21128" fmla="*/ 531 h 542"/>
              <a:gd name="connsiteX29-21129" fmla="*/ 58 w 184"/>
              <a:gd name="connsiteY29-21130" fmla="*/ 526 h 542"/>
              <a:gd name="connsiteX30-21131" fmla="*/ 53 w 184"/>
              <a:gd name="connsiteY30-21132" fmla="*/ 521 h 542"/>
              <a:gd name="connsiteX31-21133" fmla="*/ 53 w 184"/>
              <a:gd name="connsiteY31-21134" fmla="*/ 510 h 542"/>
              <a:gd name="connsiteX32-21135" fmla="*/ 53 w 184"/>
              <a:gd name="connsiteY32-21136" fmla="*/ 500 h 542"/>
              <a:gd name="connsiteX33-21137" fmla="*/ 47 w 184"/>
              <a:gd name="connsiteY33-21138" fmla="*/ 484 h 542"/>
              <a:gd name="connsiteX34-21139" fmla="*/ 42 w 184"/>
              <a:gd name="connsiteY34-21140" fmla="*/ 463 h 542"/>
              <a:gd name="connsiteX35-21141" fmla="*/ 37 w 184"/>
              <a:gd name="connsiteY35-21142" fmla="*/ 447 h 542"/>
              <a:gd name="connsiteX36-21143" fmla="*/ 32 w 184"/>
              <a:gd name="connsiteY36-21144" fmla="*/ 431 h 542"/>
              <a:gd name="connsiteX37-21145" fmla="*/ 26 w 184"/>
              <a:gd name="connsiteY37-21146" fmla="*/ 415 h 542"/>
              <a:gd name="connsiteX38-21147" fmla="*/ 16 w 184"/>
              <a:gd name="connsiteY38-21148" fmla="*/ 405 h 542"/>
              <a:gd name="connsiteX39-21149" fmla="*/ 5 w 184"/>
              <a:gd name="connsiteY39-21150" fmla="*/ 394 h 542"/>
              <a:gd name="connsiteX40-21151" fmla="*/ 0 w 184"/>
              <a:gd name="connsiteY40-21152" fmla="*/ 384 h 542"/>
              <a:gd name="connsiteX41-21153" fmla="*/ 11 w 184"/>
              <a:gd name="connsiteY41-21154" fmla="*/ 389 h 542"/>
              <a:gd name="connsiteX42-21155" fmla="*/ 26 w 184"/>
              <a:gd name="connsiteY42-21156" fmla="*/ 389 h 542"/>
              <a:gd name="connsiteX43-21157" fmla="*/ 37 w 184"/>
              <a:gd name="connsiteY43-21158" fmla="*/ 389 h 542"/>
              <a:gd name="connsiteX44-21159" fmla="*/ 47 w 184"/>
              <a:gd name="connsiteY44-21160" fmla="*/ 389 h 542"/>
              <a:gd name="connsiteX45-21161" fmla="*/ 58 w 184"/>
              <a:gd name="connsiteY45-21162" fmla="*/ 384 h 542"/>
              <a:gd name="connsiteX46-21163" fmla="*/ 63 w 184"/>
              <a:gd name="connsiteY46-21164" fmla="*/ 384 h 542"/>
              <a:gd name="connsiteX47-21165" fmla="*/ 68 w 184"/>
              <a:gd name="connsiteY47-21166" fmla="*/ 379 h 542"/>
              <a:gd name="connsiteX48-21167" fmla="*/ 68 w 184"/>
              <a:gd name="connsiteY48-21168" fmla="*/ 379 h 542"/>
              <a:gd name="connsiteX49-21169" fmla="*/ 74 w 184"/>
              <a:gd name="connsiteY49-21170" fmla="*/ 373 h 542"/>
              <a:gd name="connsiteX50-21171" fmla="*/ 74 w 184"/>
              <a:gd name="connsiteY50-21172" fmla="*/ 363 h 542"/>
              <a:gd name="connsiteX51-21173" fmla="*/ 79 w 184"/>
              <a:gd name="connsiteY51-21174" fmla="*/ 352 h 542"/>
              <a:gd name="connsiteX52-21175" fmla="*/ 79 w 184"/>
              <a:gd name="connsiteY52-21176" fmla="*/ 337 h 542"/>
              <a:gd name="connsiteX53-21177" fmla="*/ 84 w 184"/>
              <a:gd name="connsiteY53-21178" fmla="*/ 316 h 542"/>
              <a:gd name="connsiteX54-21179" fmla="*/ 90 w 184"/>
              <a:gd name="connsiteY54-21180" fmla="*/ 295 h 542"/>
              <a:gd name="connsiteX55-21181" fmla="*/ 90 w 184"/>
              <a:gd name="connsiteY55-21182" fmla="*/ 268 h 542"/>
              <a:gd name="connsiteX56-21183" fmla="*/ 95 w 184"/>
              <a:gd name="connsiteY56-21184" fmla="*/ 237 h 542"/>
              <a:gd name="connsiteX57-21185" fmla="*/ 105 w 184"/>
              <a:gd name="connsiteY57-21186" fmla="*/ 174 h 542"/>
              <a:gd name="connsiteX58-21187" fmla="*/ 111 w 184"/>
              <a:gd name="connsiteY58-21188" fmla="*/ 116 h 542"/>
              <a:gd name="connsiteX0-21189" fmla="*/ 184 w 184"/>
              <a:gd name="connsiteY0-21190" fmla="*/ 0 h 474"/>
              <a:gd name="connsiteX1-21191" fmla="*/ 179 w 184"/>
              <a:gd name="connsiteY1-21192" fmla="*/ 42 h 474"/>
              <a:gd name="connsiteX2-21193" fmla="*/ 174 w 184"/>
              <a:gd name="connsiteY2-21194" fmla="*/ 79 h 474"/>
              <a:gd name="connsiteX3-21195" fmla="*/ 174 w 184"/>
              <a:gd name="connsiteY3-21196" fmla="*/ 111 h 474"/>
              <a:gd name="connsiteX4-21197" fmla="*/ 169 w 184"/>
              <a:gd name="connsiteY4-21198" fmla="*/ 142 h 474"/>
              <a:gd name="connsiteX5-21199" fmla="*/ 163 w 184"/>
              <a:gd name="connsiteY5-21200" fmla="*/ 174 h 474"/>
              <a:gd name="connsiteX6-21201" fmla="*/ 163 w 184"/>
              <a:gd name="connsiteY6-21202" fmla="*/ 200 h 474"/>
              <a:gd name="connsiteX7-21203" fmla="*/ 158 w 184"/>
              <a:gd name="connsiteY7-21204" fmla="*/ 221 h 474"/>
              <a:gd name="connsiteX8-21205" fmla="*/ 153 w 184"/>
              <a:gd name="connsiteY8-21206" fmla="*/ 242 h 474"/>
              <a:gd name="connsiteX9-21207" fmla="*/ 147 w 184"/>
              <a:gd name="connsiteY9-21208" fmla="*/ 279 h 474"/>
              <a:gd name="connsiteX10-21209" fmla="*/ 137 w 184"/>
              <a:gd name="connsiteY10-21210" fmla="*/ 316 h 474"/>
              <a:gd name="connsiteX11-21211" fmla="*/ 132 w 184"/>
              <a:gd name="connsiteY11-21212" fmla="*/ 347 h 474"/>
              <a:gd name="connsiteX12-21213" fmla="*/ 121 w 184"/>
              <a:gd name="connsiteY12-21214" fmla="*/ 374 h 474"/>
              <a:gd name="connsiteX13-21215" fmla="*/ 116 w 184"/>
              <a:gd name="connsiteY13-21216" fmla="*/ 400 h 474"/>
              <a:gd name="connsiteX14-21217" fmla="*/ 111 w 184"/>
              <a:gd name="connsiteY14-21218" fmla="*/ 411 h 474"/>
              <a:gd name="connsiteX15-21219" fmla="*/ 105 w 184"/>
              <a:gd name="connsiteY15-21220" fmla="*/ 421 h 474"/>
              <a:gd name="connsiteX16-21221" fmla="*/ 105 w 184"/>
              <a:gd name="connsiteY16-21222" fmla="*/ 432 h 474"/>
              <a:gd name="connsiteX17-21223" fmla="*/ 100 w 184"/>
              <a:gd name="connsiteY17-21224" fmla="*/ 437 h 474"/>
              <a:gd name="connsiteX18-21225" fmla="*/ 95 w 184"/>
              <a:gd name="connsiteY18-21226" fmla="*/ 447 h 474"/>
              <a:gd name="connsiteX19-21227" fmla="*/ 95 w 184"/>
              <a:gd name="connsiteY19-21228" fmla="*/ 453 h 474"/>
              <a:gd name="connsiteX20-21229" fmla="*/ 84 w 184"/>
              <a:gd name="connsiteY20-21230" fmla="*/ 458 h 474"/>
              <a:gd name="connsiteX21-21231" fmla="*/ 79 w 184"/>
              <a:gd name="connsiteY21-21232" fmla="*/ 468 h 474"/>
              <a:gd name="connsiteX22-21233" fmla="*/ 74 w 184"/>
              <a:gd name="connsiteY22-21234" fmla="*/ 468 h 474"/>
              <a:gd name="connsiteX23-21235" fmla="*/ 68 w 184"/>
              <a:gd name="connsiteY23-21236" fmla="*/ 474 h 474"/>
              <a:gd name="connsiteX24-21237" fmla="*/ 63 w 184"/>
              <a:gd name="connsiteY24-21238" fmla="*/ 474 h 474"/>
              <a:gd name="connsiteX25-21239" fmla="*/ 63 w 184"/>
              <a:gd name="connsiteY25-21240" fmla="*/ 468 h 474"/>
              <a:gd name="connsiteX26-21241" fmla="*/ 58 w 184"/>
              <a:gd name="connsiteY26-21242" fmla="*/ 468 h 474"/>
              <a:gd name="connsiteX27-21243" fmla="*/ 58 w 184"/>
              <a:gd name="connsiteY27-21244" fmla="*/ 463 h 474"/>
              <a:gd name="connsiteX28-21245" fmla="*/ 58 w 184"/>
              <a:gd name="connsiteY28-21246" fmla="*/ 458 h 474"/>
              <a:gd name="connsiteX29-21247" fmla="*/ 53 w 184"/>
              <a:gd name="connsiteY29-21248" fmla="*/ 453 h 474"/>
              <a:gd name="connsiteX30-21249" fmla="*/ 53 w 184"/>
              <a:gd name="connsiteY30-21250" fmla="*/ 442 h 474"/>
              <a:gd name="connsiteX31-21251" fmla="*/ 53 w 184"/>
              <a:gd name="connsiteY31-21252" fmla="*/ 432 h 474"/>
              <a:gd name="connsiteX32-21253" fmla="*/ 47 w 184"/>
              <a:gd name="connsiteY32-21254" fmla="*/ 416 h 474"/>
              <a:gd name="connsiteX33-21255" fmla="*/ 42 w 184"/>
              <a:gd name="connsiteY33-21256" fmla="*/ 395 h 474"/>
              <a:gd name="connsiteX34-21257" fmla="*/ 37 w 184"/>
              <a:gd name="connsiteY34-21258" fmla="*/ 379 h 474"/>
              <a:gd name="connsiteX35-21259" fmla="*/ 32 w 184"/>
              <a:gd name="connsiteY35-21260" fmla="*/ 363 h 474"/>
              <a:gd name="connsiteX36-21261" fmla="*/ 26 w 184"/>
              <a:gd name="connsiteY36-21262" fmla="*/ 347 h 474"/>
              <a:gd name="connsiteX37-21263" fmla="*/ 16 w 184"/>
              <a:gd name="connsiteY37-21264" fmla="*/ 337 h 474"/>
              <a:gd name="connsiteX38-21265" fmla="*/ 5 w 184"/>
              <a:gd name="connsiteY38-21266" fmla="*/ 326 h 474"/>
              <a:gd name="connsiteX39-21267" fmla="*/ 0 w 184"/>
              <a:gd name="connsiteY39-21268" fmla="*/ 316 h 474"/>
              <a:gd name="connsiteX40-21269" fmla="*/ 11 w 184"/>
              <a:gd name="connsiteY40-21270" fmla="*/ 321 h 474"/>
              <a:gd name="connsiteX41-21271" fmla="*/ 26 w 184"/>
              <a:gd name="connsiteY41-21272" fmla="*/ 321 h 474"/>
              <a:gd name="connsiteX42-21273" fmla="*/ 37 w 184"/>
              <a:gd name="connsiteY42-21274" fmla="*/ 321 h 474"/>
              <a:gd name="connsiteX43-21275" fmla="*/ 47 w 184"/>
              <a:gd name="connsiteY43-21276" fmla="*/ 321 h 474"/>
              <a:gd name="connsiteX44-21277" fmla="*/ 58 w 184"/>
              <a:gd name="connsiteY44-21278" fmla="*/ 316 h 474"/>
              <a:gd name="connsiteX45-21279" fmla="*/ 63 w 184"/>
              <a:gd name="connsiteY45-21280" fmla="*/ 316 h 474"/>
              <a:gd name="connsiteX46-21281" fmla="*/ 68 w 184"/>
              <a:gd name="connsiteY46-21282" fmla="*/ 311 h 474"/>
              <a:gd name="connsiteX47-21283" fmla="*/ 68 w 184"/>
              <a:gd name="connsiteY47-21284" fmla="*/ 311 h 474"/>
              <a:gd name="connsiteX48-21285" fmla="*/ 74 w 184"/>
              <a:gd name="connsiteY48-21286" fmla="*/ 305 h 474"/>
              <a:gd name="connsiteX49-21287" fmla="*/ 74 w 184"/>
              <a:gd name="connsiteY49-21288" fmla="*/ 295 h 474"/>
              <a:gd name="connsiteX50-21289" fmla="*/ 79 w 184"/>
              <a:gd name="connsiteY50-21290" fmla="*/ 284 h 474"/>
              <a:gd name="connsiteX51-21291" fmla="*/ 79 w 184"/>
              <a:gd name="connsiteY51-21292" fmla="*/ 269 h 474"/>
              <a:gd name="connsiteX52-21293" fmla="*/ 84 w 184"/>
              <a:gd name="connsiteY52-21294" fmla="*/ 248 h 474"/>
              <a:gd name="connsiteX53-21295" fmla="*/ 90 w 184"/>
              <a:gd name="connsiteY53-21296" fmla="*/ 227 h 474"/>
              <a:gd name="connsiteX54-21297" fmla="*/ 90 w 184"/>
              <a:gd name="connsiteY54-21298" fmla="*/ 200 h 474"/>
              <a:gd name="connsiteX55-21299" fmla="*/ 95 w 184"/>
              <a:gd name="connsiteY55-21300" fmla="*/ 169 h 474"/>
              <a:gd name="connsiteX56-21301" fmla="*/ 105 w 184"/>
              <a:gd name="connsiteY56-21302" fmla="*/ 106 h 474"/>
              <a:gd name="connsiteX57-21303" fmla="*/ 111 w 184"/>
              <a:gd name="connsiteY57-21304" fmla="*/ 48 h 474"/>
              <a:gd name="connsiteX0-21305" fmla="*/ 179 w 179"/>
              <a:gd name="connsiteY0-21306" fmla="*/ 0 h 432"/>
              <a:gd name="connsiteX1-21307" fmla="*/ 174 w 179"/>
              <a:gd name="connsiteY1-21308" fmla="*/ 37 h 432"/>
              <a:gd name="connsiteX2-21309" fmla="*/ 174 w 179"/>
              <a:gd name="connsiteY2-21310" fmla="*/ 69 h 432"/>
              <a:gd name="connsiteX3-21311" fmla="*/ 169 w 179"/>
              <a:gd name="connsiteY3-21312" fmla="*/ 100 h 432"/>
              <a:gd name="connsiteX4-21313" fmla="*/ 163 w 179"/>
              <a:gd name="connsiteY4-21314" fmla="*/ 132 h 432"/>
              <a:gd name="connsiteX5-21315" fmla="*/ 163 w 179"/>
              <a:gd name="connsiteY5-21316" fmla="*/ 158 h 432"/>
              <a:gd name="connsiteX6-21317" fmla="*/ 158 w 179"/>
              <a:gd name="connsiteY6-21318" fmla="*/ 179 h 432"/>
              <a:gd name="connsiteX7-21319" fmla="*/ 153 w 179"/>
              <a:gd name="connsiteY7-21320" fmla="*/ 200 h 432"/>
              <a:gd name="connsiteX8-21321" fmla="*/ 147 w 179"/>
              <a:gd name="connsiteY8-21322" fmla="*/ 237 h 432"/>
              <a:gd name="connsiteX9-21323" fmla="*/ 137 w 179"/>
              <a:gd name="connsiteY9-21324" fmla="*/ 274 h 432"/>
              <a:gd name="connsiteX10-21325" fmla="*/ 132 w 179"/>
              <a:gd name="connsiteY10-21326" fmla="*/ 305 h 432"/>
              <a:gd name="connsiteX11-21327" fmla="*/ 121 w 179"/>
              <a:gd name="connsiteY11-21328" fmla="*/ 332 h 432"/>
              <a:gd name="connsiteX12-21329" fmla="*/ 116 w 179"/>
              <a:gd name="connsiteY12-21330" fmla="*/ 358 h 432"/>
              <a:gd name="connsiteX13-21331" fmla="*/ 111 w 179"/>
              <a:gd name="connsiteY13-21332" fmla="*/ 369 h 432"/>
              <a:gd name="connsiteX14-21333" fmla="*/ 105 w 179"/>
              <a:gd name="connsiteY14-21334" fmla="*/ 379 h 432"/>
              <a:gd name="connsiteX15-21335" fmla="*/ 105 w 179"/>
              <a:gd name="connsiteY15-21336" fmla="*/ 390 h 432"/>
              <a:gd name="connsiteX16-21337" fmla="*/ 100 w 179"/>
              <a:gd name="connsiteY16-21338" fmla="*/ 395 h 432"/>
              <a:gd name="connsiteX17-21339" fmla="*/ 95 w 179"/>
              <a:gd name="connsiteY17-21340" fmla="*/ 405 h 432"/>
              <a:gd name="connsiteX18-21341" fmla="*/ 95 w 179"/>
              <a:gd name="connsiteY18-21342" fmla="*/ 411 h 432"/>
              <a:gd name="connsiteX19-21343" fmla="*/ 84 w 179"/>
              <a:gd name="connsiteY19-21344" fmla="*/ 416 h 432"/>
              <a:gd name="connsiteX20-21345" fmla="*/ 79 w 179"/>
              <a:gd name="connsiteY20-21346" fmla="*/ 426 h 432"/>
              <a:gd name="connsiteX21-21347" fmla="*/ 74 w 179"/>
              <a:gd name="connsiteY21-21348" fmla="*/ 426 h 432"/>
              <a:gd name="connsiteX22-21349" fmla="*/ 68 w 179"/>
              <a:gd name="connsiteY22-21350" fmla="*/ 432 h 432"/>
              <a:gd name="connsiteX23-21351" fmla="*/ 63 w 179"/>
              <a:gd name="connsiteY23-21352" fmla="*/ 432 h 432"/>
              <a:gd name="connsiteX24-21353" fmla="*/ 63 w 179"/>
              <a:gd name="connsiteY24-21354" fmla="*/ 426 h 432"/>
              <a:gd name="connsiteX25-21355" fmla="*/ 58 w 179"/>
              <a:gd name="connsiteY25-21356" fmla="*/ 426 h 432"/>
              <a:gd name="connsiteX26-21357" fmla="*/ 58 w 179"/>
              <a:gd name="connsiteY26-21358" fmla="*/ 421 h 432"/>
              <a:gd name="connsiteX27-21359" fmla="*/ 58 w 179"/>
              <a:gd name="connsiteY27-21360" fmla="*/ 416 h 432"/>
              <a:gd name="connsiteX28-21361" fmla="*/ 53 w 179"/>
              <a:gd name="connsiteY28-21362" fmla="*/ 411 h 432"/>
              <a:gd name="connsiteX29-21363" fmla="*/ 53 w 179"/>
              <a:gd name="connsiteY29-21364" fmla="*/ 400 h 432"/>
              <a:gd name="connsiteX30-21365" fmla="*/ 53 w 179"/>
              <a:gd name="connsiteY30-21366" fmla="*/ 390 h 432"/>
              <a:gd name="connsiteX31-21367" fmla="*/ 47 w 179"/>
              <a:gd name="connsiteY31-21368" fmla="*/ 374 h 432"/>
              <a:gd name="connsiteX32-21369" fmla="*/ 42 w 179"/>
              <a:gd name="connsiteY32-21370" fmla="*/ 353 h 432"/>
              <a:gd name="connsiteX33-21371" fmla="*/ 37 w 179"/>
              <a:gd name="connsiteY33-21372" fmla="*/ 337 h 432"/>
              <a:gd name="connsiteX34-21373" fmla="*/ 32 w 179"/>
              <a:gd name="connsiteY34-21374" fmla="*/ 321 h 432"/>
              <a:gd name="connsiteX35-21375" fmla="*/ 26 w 179"/>
              <a:gd name="connsiteY35-21376" fmla="*/ 305 h 432"/>
              <a:gd name="connsiteX36-21377" fmla="*/ 16 w 179"/>
              <a:gd name="connsiteY36-21378" fmla="*/ 295 h 432"/>
              <a:gd name="connsiteX37-21379" fmla="*/ 5 w 179"/>
              <a:gd name="connsiteY37-21380" fmla="*/ 284 h 432"/>
              <a:gd name="connsiteX38-21381" fmla="*/ 0 w 179"/>
              <a:gd name="connsiteY38-21382" fmla="*/ 274 h 432"/>
              <a:gd name="connsiteX39-21383" fmla="*/ 11 w 179"/>
              <a:gd name="connsiteY39-21384" fmla="*/ 279 h 432"/>
              <a:gd name="connsiteX40-21385" fmla="*/ 26 w 179"/>
              <a:gd name="connsiteY40-21386" fmla="*/ 279 h 432"/>
              <a:gd name="connsiteX41-21387" fmla="*/ 37 w 179"/>
              <a:gd name="connsiteY41-21388" fmla="*/ 279 h 432"/>
              <a:gd name="connsiteX42-21389" fmla="*/ 47 w 179"/>
              <a:gd name="connsiteY42-21390" fmla="*/ 279 h 432"/>
              <a:gd name="connsiteX43-21391" fmla="*/ 58 w 179"/>
              <a:gd name="connsiteY43-21392" fmla="*/ 274 h 432"/>
              <a:gd name="connsiteX44-21393" fmla="*/ 63 w 179"/>
              <a:gd name="connsiteY44-21394" fmla="*/ 274 h 432"/>
              <a:gd name="connsiteX45-21395" fmla="*/ 68 w 179"/>
              <a:gd name="connsiteY45-21396" fmla="*/ 269 h 432"/>
              <a:gd name="connsiteX46-21397" fmla="*/ 68 w 179"/>
              <a:gd name="connsiteY46-21398" fmla="*/ 269 h 432"/>
              <a:gd name="connsiteX47-21399" fmla="*/ 74 w 179"/>
              <a:gd name="connsiteY47-21400" fmla="*/ 263 h 432"/>
              <a:gd name="connsiteX48-21401" fmla="*/ 74 w 179"/>
              <a:gd name="connsiteY48-21402" fmla="*/ 253 h 432"/>
              <a:gd name="connsiteX49-21403" fmla="*/ 79 w 179"/>
              <a:gd name="connsiteY49-21404" fmla="*/ 242 h 432"/>
              <a:gd name="connsiteX50-21405" fmla="*/ 79 w 179"/>
              <a:gd name="connsiteY50-21406" fmla="*/ 227 h 432"/>
              <a:gd name="connsiteX51-21407" fmla="*/ 84 w 179"/>
              <a:gd name="connsiteY51-21408" fmla="*/ 206 h 432"/>
              <a:gd name="connsiteX52-21409" fmla="*/ 90 w 179"/>
              <a:gd name="connsiteY52-21410" fmla="*/ 185 h 432"/>
              <a:gd name="connsiteX53-21411" fmla="*/ 90 w 179"/>
              <a:gd name="connsiteY53-21412" fmla="*/ 158 h 432"/>
              <a:gd name="connsiteX54-21413" fmla="*/ 95 w 179"/>
              <a:gd name="connsiteY54-21414" fmla="*/ 127 h 432"/>
              <a:gd name="connsiteX55-21415" fmla="*/ 105 w 179"/>
              <a:gd name="connsiteY55-21416" fmla="*/ 64 h 432"/>
              <a:gd name="connsiteX56-21417" fmla="*/ 111 w 179"/>
              <a:gd name="connsiteY56-21418" fmla="*/ 6 h 432"/>
              <a:gd name="connsiteX0-21419" fmla="*/ 174 w 174"/>
              <a:gd name="connsiteY0-21420" fmla="*/ 31 h 426"/>
              <a:gd name="connsiteX1-21421" fmla="*/ 174 w 174"/>
              <a:gd name="connsiteY1-21422" fmla="*/ 63 h 426"/>
              <a:gd name="connsiteX2-21423" fmla="*/ 169 w 174"/>
              <a:gd name="connsiteY2-21424" fmla="*/ 94 h 426"/>
              <a:gd name="connsiteX3-21425" fmla="*/ 163 w 174"/>
              <a:gd name="connsiteY3-21426" fmla="*/ 126 h 426"/>
              <a:gd name="connsiteX4-21427" fmla="*/ 163 w 174"/>
              <a:gd name="connsiteY4-21428" fmla="*/ 152 h 426"/>
              <a:gd name="connsiteX5-21429" fmla="*/ 158 w 174"/>
              <a:gd name="connsiteY5-21430" fmla="*/ 173 h 426"/>
              <a:gd name="connsiteX6-21431" fmla="*/ 153 w 174"/>
              <a:gd name="connsiteY6-21432" fmla="*/ 194 h 426"/>
              <a:gd name="connsiteX7-21433" fmla="*/ 147 w 174"/>
              <a:gd name="connsiteY7-21434" fmla="*/ 231 h 426"/>
              <a:gd name="connsiteX8-21435" fmla="*/ 137 w 174"/>
              <a:gd name="connsiteY8-21436" fmla="*/ 268 h 426"/>
              <a:gd name="connsiteX9-21437" fmla="*/ 132 w 174"/>
              <a:gd name="connsiteY9-21438" fmla="*/ 299 h 426"/>
              <a:gd name="connsiteX10-21439" fmla="*/ 121 w 174"/>
              <a:gd name="connsiteY10-21440" fmla="*/ 326 h 426"/>
              <a:gd name="connsiteX11-21441" fmla="*/ 116 w 174"/>
              <a:gd name="connsiteY11-21442" fmla="*/ 352 h 426"/>
              <a:gd name="connsiteX12-21443" fmla="*/ 111 w 174"/>
              <a:gd name="connsiteY12-21444" fmla="*/ 363 h 426"/>
              <a:gd name="connsiteX13-21445" fmla="*/ 105 w 174"/>
              <a:gd name="connsiteY13-21446" fmla="*/ 373 h 426"/>
              <a:gd name="connsiteX14-21447" fmla="*/ 105 w 174"/>
              <a:gd name="connsiteY14-21448" fmla="*/ 384 h 426"/>
              <a:gd name="connsiteX15-21449" fmla="*/ 100 w 174"/>
              <a:gd name="connsiteY15-21450" fmla="*/ 389 h 426"/>
              <a:gd name="connsiteX16-21451" fmla="*/ 95 w 174"/>
              <a:gd name="connsiteY16-21452" fmla="*/ 399 h 426"/>
              <a:gd name="connsiteX17-21453" fmla="*/ 95 w 174"/>
              <a:gd name="connsiteY17-21454" fmla="*/ 405 h 426"/>
              <a:gd name="connsiteX18-21455" fmla="*/ 84 w 174"/>
              <a:gd name="connsiteY18-21456" fmla="*/ 410 h 426"/>
              <a:gd name="connsiteX19-21457" fmla="*/ 79 w 174"/>
              <a:gd name="connsiteY19-21458" fmla="*/ 420 h 426"/>
              <a:gd name="connsiteX20-21459" fmla="*/ 74 w 174"/>
              <a:gd name="connsiteY20-21460" fmla="*/ 420 h 426"/>
              <a:gd name="connsiteX21-21461" fmla="*/ 68 w 174"/>
              <a:gd name="connsiteY21-21462" fmla="*/ 426 h 426"/>
              <a:gd name="connsiteX22-21463" fmla="*/ 63 w 174"/>
              <a:gd name="connsiteY22-21464" fmla="*/ 426 h 426"/>
              <a:gd name="connsiteX23-21465" fmla="*/ 63 w 174"/>
              <a:gd name="connsiteY23-21466" fmla="*/ 420 h 426"/>
              <a:gd name="connsiteX24-21467" fmla="*/ 58 w 174"/>
              <a:gd name="connsiteY24-21468" fmla="*/ 420 h 426"/>
              <a:gd name="connsiteX25-21469" fmla="*/ 58 w 174"/>
              <a:gd name="connsiteY25-21470" fmla="*/ 415 h 426"/>
              <a:gd name="connsiteX26-21471" fmla="*/ 58 w 174"/>
              <a:gd name="connsiteY26-21472" fmla="*/ 410 h 426"/>
              <a:gd name="connsiteX27-21473" fmla="*/ 53 w 174"/>
              <a:gd name="connsiteY27-21474" fmla="*/ 405 h 426"/>
              <a:gd name="connsiteX28-21475" fmla="*/ 53 w 174"/>
              <a:gd name="connsiteY28-21476" fmla="*/ 394 h 426"/>
              <a:gd name="connsiteX29-21477" fmla="*/ 53 w 174"/>
              <a:gd name="connsiteY29-21478" fmla="*/ 384 h 426"/>
              <a:gd name="connsiteX30-21479" fmla="*/ 47 w 174"/>
              <a:gd name="connsiteY30-21480" fmla="*/ 368 h 426"/>
              <a:gd name="connsiteX31-21481" fmla="*/ 42 w 174"/>
              <a:gd name="connsiteY31-21482" fmla="*/ 347 h 426"/>
              <a:gd name="connsiteX32-21483" fmla="*/ 37 w 174"/>
              <a:gd name="connsiteY32-21484" fmla="*/ 331 h 426"/>
              <a:gd name="connsiteX33-21485" fmla="*/ 32 w 174"/>
              <a:gd name="connsiteY33-21486" fmla="*/ 315 h 426"/>
              <a:gd name="connsiteX34-21487" fmla="*/ 26 w 174"/>
              <a:gd name="connsiteY34-21488" fmla="*/ 299 h 426"/>
              <a:gd name="connsiteX35-21489" fmla="*/ 16 w 174"/>
              <a:gd name="connsiteY35-21490" fmla="*/ 289 h 426"/>
              <a:gd name="connsiteX36-21491" fmla="*/ 5 w 174"/>
              <a:gd name="connsiteY36-21492" fmla="*/ 278 h 426"/>
              <a:gd name="connsiteX37-21493" fmla="*/ 0 w 174"/>
              <a:gd name="connsiteY37-21494" fmla="*/ 268 h 426"/>
              <a:gd name="connsiteX38-21495" fmla="*/ 11 w 174"/>
              <a:gd name="connsiteY38-21496" fmla="*/ 273 h 426"/>
              <a:gd name="connsiteX39-21497" fmla="*/ 26 w 174"/>
              <a:gd name="connsiteY39-21498" fmla="*/ 273 h 426"/>
              <a:gd name="connsiteX40-21499" fmla="*/ 37 w 174"/>
              <a:gd name="connsiteY40-21500" fmla="*/ 273 h 426"/>
              <a:gd name="connsiteX41-21501" fmla="*/ 47 w 174"/>
              <a:gd name="connsiteY41-21502" fmla="*/ 273 h 426"/>
              <a:gd name="connsiteX42-21503" fmla="*/ 58 w 174"/>
              <a:gd name="connsiteY42-21504" fmla="*/ 268 h 426"/>
              <a:gd name="connsiteX43-21505" fmla="*/ 63 w 174"/>
              <a:gd name="connsiteY43-21506" fmla="*/ 268 h 426"/>
              <a:gd name="connsiteX44-21507" fmla="*/ 68 w 174"/>
              <a:gd name="connsiteY44-21508" fmla="*/ 263 h 426"/>
              <a:gd name="connsiteX45-21509" fmla="*/ 68 w 174"/>
              <a:gd name="connsiteY45-21510" fmla="*/ 263 h 426"/>
              <a:gd name="connsiteX46-21511" fmla="*/ 74 w 174"/>
              <a:gd name="connsiteY46-21512" fmla="*/ 257 h 426"/>
              <a:gd name="connsiteX47-21513" fmla="*/ 74 w 174"/>
              <a:gd name="connsiteY47-21514" fmla="*/ 247 h 426"/>
              <a:gd name="connsiteX48-21515" fmla="*/ 79 w 174"/>
              <a:gd name="connsiteY48-21516" fmla="*/ 236 h 426"/>
              <a:gd name="connsiteX49-21517" fmla="*/ 79 w 174"/>
              <a:gd name="connsiteY49-21518" fmla="*/ 221 h 426"/>
              <a:gd name="connsiteX50-21519" fmla="*/ 84 w 174"/>
              <a:gd name="connsiteY50-21520" fmla="*/ 200 h 426"/>
              <a:gd name="connsiteX51-21521" fmla="*/ 90 w 174"/>
              <a:gd name="connsiteY51-21522" fmla="*/ 179 h 426"/>
              <a:gd name="connsiteX52-21523" fmla="*/ 90 w 174"/>
              <a:gd name="connsiteY52-21524" fmla="*/ 152 h 426"/>
              <a:gd name="connsiteX53-21525" fmla="*/ 95 w 174"/>
              <a:gd name="connsiteY53-21526" fmla="*/ 121 h 426"/>
              <a:gd name="connsiteX54-21527" fmla="*/ 105 w 174"/>
              <a:gd name="connsiteY54-21528" fmla="*/ 58 h 426"/>
              <a:gd name="connsiteX55-21529" fmla="*/ 111 w 174"/>
              <a:gd name="connsiteY55-21530" fmla="*/ 0 h 426"/>
              <a:gd name="connsiteX0-21531" fmla="*/ 174 w 174"/>
              <a:gd name="connsiteY0-21532" fmla="*/ 63 h 426"/>
              <a:gd name="connsiteX1-21533" fmla="*/ 169 w 174"/>
              <a:gd name="connsiteY1-21534" fmla="*/ 94 h 426"/>
              <a:gd name="connsiteX2-21535" fmla="*/ 163 w 174"/>
              <a:gd name="connsiteY2-21536" fmla="*/ 126 h 426"/>
              <a:gd name="connsiteX3-21537" fmla="*/ 163 w 174"/>
              <a:gd name="connsiteY3-21538" fmla="*/ 152 h 426"/>
              <a:gd name="connsiteX4-21539" fmla="*/ 158 w 174"/>
              <a:gd name="connsiteY4-21540" fmla="*/ 173 h 426"/>
              <a:gd name="connsiteX5-21541" fmla="*/ 153 w 174"/>
              <a:gd name="connsiteY5-21542" fmla="*/ 194 h 426"/>
              <a:gd name="connsiteX6-21543" fmla="*/ 147 w 174"/>
              <a:gd name="connsiteY6-21544" fmla="*/ 231 h 426"/>
              <a:gd name="connsiteX7-21545" fmla="*/ 137 w 174"/>
              <a:gd name="connsiteY7-21546" fmla="*/ 268 h 426"/>
              <a:gd name="connsiteX8-21547" fmla="*/ 132 w 174"/>
              <a:gd name="connsiteY8-21548" fmla="*/ 299 h 426"/>
              <a:gd name="connsiteX9-21549" fmla="*/ 121 w 174"/>
              <a:gd name="connsiteY9-21550" fmla="*/ 326 h 426"/>
              <a:gd name="connsiteX10-21551" fmla="*/ 116 w 174"/>
              <a:gd name="connsiteY10-21552" fmla="*/ 352 h 426"/>
              <a:gd name="connsiteX11-21553" fmla="*/ 111 w 174"/>
              <a:gd name="connsiteY11-21554" fmla="*/ 363 h 426"/>
              <a:gd name="connsiteX12-21555" fmla="*/ 105 w 174"/>
              <a:gd name="connsiteY12-21556" fmla="*/ 373 h 426"/>
              <a:gd name="connsiteX13-21557" fmla="*/ 105 w 174"/>
              <a:gd name="connsiteY13-21558" fmla="*/ 384 h 426"/>
              <a:gd name="connsiteX14-21559" fmla="*/ 100 w 174"/>
              <a:gd name="connsiteY14-21560" fmla="*/ 389 h 426"/>
              <a:gd name="connsiteX15-21561" fmla="*/ 95 w 174"/>
              <a:gd name="connsiteY15-21562" fmla="*/ 399 h 426"/>
              <a:gd name="connsiteX16-21563" fmla="*/ 95 w 174"/>
              <a:gd name="connsiteY16-21564" fmla="*/ 405 h 426"/>
              <a:gd name="connsiteX17-21565" fmla="*/ 84 w 174"/>
              <a:gd name="connsiteY17-21566" fmla="*/ 410 h 426"/>
              <a:gd name="connsiteX18-21567" fmla="*/ 79 w 174"/>
              <a:gd name="connsiteY18-21568" fmla="*/ 420 h 426"/>
              <a:gd name="connsiteX19-21569" fmla="*/ 74 w 174"/>
              <a:gd name="connsiteY19-21570" fmla="*/ 420 h 426"/>
              <a:gd name="connsiteX20-21571" fmla="*/ 68 w 174"/>
              <a:gd name="connsiteY20-21572" fmla="*/ 426 h 426"/>
              <a:gd name="connsiteX21-21573" fmla="*/ 63 w 174"/>
              <a:gd name="connsiteY21-21574" fmla="*/ 426 h 426"/>
              <a:gd name="connsiteX22-21575" fmla="*/ 63 w 174"/>
              <a:gd name="connsiteY22-21576" fmla="*/ 420 h 426"/>
              <a:gd name="connsiteX23-21577" fmla="*/ 58 w 174"/>
              <a:gd name="connsiteY23-21578" fmla="*/ 420 h 426"/>
              <a:gd name="connsiteX24-21579" fmla="*/ 58 w 174"/>
              <a:gd name="connsiteY24-21580" fmla="*/ 415 h 426"/>
              <a:gd name="connsiteX25-21581" fmla="*/ 58 w 174"/>
              <a:gd name="connsiteY25-21582" fmla="*/ 410 h 426"/>
              <a:gd name="connsiteX26-21583" fmla="*/ 53 w 174"/>
              <a:gd name="connsiteY26-21584" fmla="*/ 405 h 426"/>
              <a:gd name="connsiteX27-21585" fmla="*/ 53 w 174"/>
              <a:gd name="connsiteY27-21586" fmla="*/ 394 h 426"/>
              <a:gd name="connsiteX28-21587" fmla="*/ 53 w 174"/>
              <a:gd name="connsiteY28-21588" fmla="*/ 384 h 426"/>
              <a:gd name="connsiteX29-21589" fmla="*/ 47 w 174"/>
              <a:gd name="connsiteY29-21590" fmla="*/ 368 h 426"/>
              <a:gd name="connsiteX30-21591" fmla="*/ 42 w 174"/>
              <a:gd name="connsiteY30-21592" fmla="*/ 347 h 426"/>
              <a:gd name="connsiteX31-21593" fmla="*/ 37 w 174"/>
              <a:gd name="connsiteY31-21594" fmla="*/ 331 h 426"/>
              <a:gd name="connsiteX32-21595" fmla="*/ 32 w 174"/>
              <a:gd name="connsiteY32-21596" fmla="*/ 315 h 426"/>
              <a:gd name="connsiteX33-21597" fmla="*/ 26 w 174"/>
              <a:gd name="connsiteY33-21598" fmla="*/ 299 h 426"/>
              <a:gd name="connsiteX34-21599" fmla="*/ 16 w 174"/>
              <a:gd name="connsiteY34-21600" fmla="*/ 289 h 426"/>
              <a:gd name="connsiteX35-21601" fmla="*/ 5 w 174"/>
              <a:gd name="connsiteY35-21602" fmla="*/ 278 h 426"/>
              <a:gd name="connsiteX36-21603" fmla="*/ 0 w 174"/>
              <a:gd name="connsiteY36-21604" fmla="*/ 268 h 426"/>
              <a:gd name="connsiteX37-21605" fmla="*/ 11 w 174"/>
              <a:gd name="connsiteY37-21606" fmla="*/ 273 h 426"/>
              <a:gd name="connsiteX38-21607" fmla="*/ 26 w 174"/>
              <a:gd name="connsiteY38-21608" fmla="*/ 273 h 426"/>
              <a:gd name="connsiteX39-21609" fmla="*/ 37 w 174"/>
              <a:gd name="connsiteY39-21610" fmla="*/ 273 h 426"/>
              <a:gd name="connsiteX40-21611" fmla="*/ 47 w 174"/>
              <a:gd name="connsiteY40-21612" fmla="*/ 273 h 426"/>
              <a:gd name="connsiteX41-21613" fmla="*/ 58 w 174"/>
              <a:gd name="connsiteY41-21614" fmla="*/ 268 h 426"/>
              <a:gd name="connsiteX42-21615" fmla="*/ 63 w 174"/>
              <a:gd name="connsiteY42-21616" fmla="*/ 268 h 426"/>
              <a:gd name="connsiteX43-21617" fmla="*/ 68 w 174"/>
              <a:gd name="connsiteY43-21618" fmla="*/ 263 h 426"/>
              <a:gd name="connsiteX44-21619" fmla="*/ 68 w 174"/>
              <a:gd name="connsiteY44-21620" fmla="*/ 263 h 426"/>
              <a:gd name="connsiteX45-21621" fmla="*/ 74 w 174"/>
              <a:gd name="connsiteY45-21622" fmla="*/ 257 h 426"/>
              <a:gd name="connsiteX46-21623" fmla="*/ 74 w 174"/>
              <a:gd name="connsiteY46-21624" fmla="*/ 247 h 426"/>
              <a:gd name="connsiteX47-21625" fmla="*/ 79 w 174"/>
              <a:gd name="connsiteY47-21626" fmla="*/ 236 h 426"/>
              <a:gd name="connsiteX48-21627" fmla="*/ 79 w 174"/>
              <a:gd name="connsiteY48-21628" fmla="*/ 221 h 426"/>
              <a:gd name="connsiteX49-21629" fmla="*/ 84 w 174"/>
              <a:gd name="connsiteY49-21630" fmla="*/ 200 h 426"/>
              <a:gd name="connsiteX50-21631" fmla="*/ 90 w 174"/>
              <a:gd name="connsiteY50-21632" fmla="*/ 179 h 426"/>
              <a:gd name="connsiteX51-21633" fmla="*/ 90 w 174"/>
              <a:gd name="connsiteY51-21634" fmla="*/ 152 h 426"/>
              <a:gd name="connsiteX52-21635" fmla="*/ 95 w 174"/>
              <a:gd name="connsiteY52-21636" fmla="*/ 121 h 426"/>
              <a:gd name="connsiteX53-21637" fmla="*/ 105 w 174"/>
              <a:gd name="connsiteY53-21638" fmla="*/ 58 h 426"/>
              <a:gd name="connsiteX54-21639" fmla="*/ 111 w 174"/>
              <a:gd name="connsiteY54-21640" fmla="*/ 0 h 426"/>
              <a:gd name="connsiteX0-21641" fmla="*/ 174 w 174"/>
              <a:gd name="connsiteY0-21642" fmla="*/ 5 h 368"/>
              <a:gd name="connsiteX1-21643" fmla="*/ 169 w 174"/>
              <a:gd name="connsiteY1-21644" fmla="*/ 36 h 368"/>
              <a:gd name="connsiteX2-21645" fmla="*/ 163 w 174"/>
              <a:gd name="connsiteY2-21646" fmla="*/ 68 h 368"/>
              <a:gd name="connsiteX3-21647" fmla="*/ 163 w 174"/>
              <a:gd name="connsiteY3-21648" fmla="*/ 94 h 368"/>
              <a:gd name="connsiteX4-21649" fmla="*/ 158 w 174"/>
              <a:gd name="connsiteY4-21650" fmla="*/ 115 h 368"/>
              <a:gd name="connsiteX5-21651" fmla="*/ 153 w 174"/>
              <a:gd name="connsiteY5-21652" fmla="*/ 136 h 368"/>
              <a:gd name="connsiteX6-21653" fmla="*/ 147 w 174"/>
              <a:gd name="connsiteY6-21654" fmla="*/ 173 h 368"/>
              <a:gd name="connsiteX7-21655" fmla="*/ 137 w 174"/>
              <a:gd name="connsiteY7-21656" fmla="*/ 210 h 368"/>
              <a:gd name="connsiteX8-21657" fmla="*/ 132 w 174"/>
              <a:gd name="connsiteY8-21658" fmla="*/ 241 h 368"/>
              <a:gd name="connsiteX9-21659" fmla="*/ 121 w 174"/>
              <a:gd name="connsiteY9-21660" fmla="*/ 268 h 368"/>
              <a:gd name="connsiteX10-21661" fmla="*/ 116 w 174"/>
              <a:gd name="connsiteY10-21662" fmla="*/ 294 h 368"/>
              <a:gd name="connsiteX11-21663" fmla="*/ 111 w 174"/>
              <a:gd name="connsiteY11-21664" fmla="*/ 305 h 368"/>
              <a:gd name="connsiteX12-21665" fmla="*/ 105 w 174"/>
              <a:gd name="connsiteY12-21666" fmla="*/ 315 h 368"/>
              <a:gd name="connsiteX13-21667" fmla="*/ 105 w 174"/>
              <a:gd name="connsiteY13-21668" fmla="*/ 326 h 368"/>
              <a:gd name="connsiteX14-21669" fmla="*/ 100 w 174"/>
              <a:gd name="connsiteY14-21670" fmla="*/ 331 h 368"/>
              <a:gd name="connsiteX15-21671" fmla="*/ 95 w 174"/>
              <a:gd name="connsiteY15-21672" fmla="*/ 341 h 368"/>
              <a:gd name="connsiteX16-21673" fmla="*/ 95 w 174"/>
              <a:gd name="connsiteY16-21674" fmla="*/ 347 h 368"/>
              <a:gd name="connsiteX17-21675" fmla="*/ 84 w 174"/>
              <a:gd name="connsiteY17-21676" fmla="*/ 352 h 368"/>
              <a:gd name="connsiteX18-21677" fmla="*/ 79 w 174"/>
              <a:gd name="connsiteY18-21678" fmla="*/ 362 h 368"/>
              <a:gd name="connsiteX19-21679" fmla="*/ 74 w 174"/>
              <a:gd name="connsiteY19-21680" fmla="*/ 362 h 368"/>
              <a:gd name="connsiteX20-21681" fmla="*/ 68 w 174"/>
              <a:gd name="connsiteY20-21682" fmla="*/ 368 h 368"/>
              <a:gd name="connsiteX21-21683" fmla="*/ 63 w 174"/>
              <a:gd name="connsiteY21-21684" fmla="*/ 368 h 368"/>
              <a:gd name="connsiteX22-21685" fmla="*/ 63 w 174"/>
              <a:gd name="connsiteY22-21686" fmla="*/ 362 h 368"/>
              <a:gd name="connsiteX23-21687" fmla="*/ 58 w 174"/>
              <a:gd name="connsiteY23-21688" fmla="*/ 362 h 368"/>
              <a:gd name="connsiteX24-21689" fmla="*/ 58 w 174"/>
              <a:gd name="connsiteY24-21690" fmla="*/ 357 h 368"/>
              <a:gd name="connsiteX25-21691" fmla="*/ 58 w 174"/>
              <a:gd name="connsiteY25-21692" fmla="*/ 352 h 368"/>
              <a:gd name="connsiteX26-21693" fmla="*/ 53 w 174"/>
              <a:gd name="connsiteY26-21694" fmla="*/ 347 h 368"/>
              <a:gd name="connsiteX27-21695" fmla="*/ 53 w 174"/>
              <a:gd name="connsiteY27-21696" fmla="*/ 336 h 368"/>
              <a:gd name="connsiteX28-21697" fmla="*/ 53 w 174"/>
              <a:gd name="connsiteY28-21698" fmla="*/ 326 h 368"/>
              <a:gd name="connsiteX29-21699" fmla="*/ 47 w 174"/>
              <a:gd name="connsiteY29-21700" fmla="*/ 310 h 368"/>
              <a:gd name="connsiteX30-21701" fmla="*/ 42 w 174"/>
              <a:gd name="connsiteY30-21702" fmla="*/ 289 h 368"/>
              <a:gd name="connsiteX31-21703" fmla="*/ 37 w 174"/>
              <a:gd name="connsiteY31-21704" fmla="*/ 273 h 368"/>
              <a:gd name="connsiteX32-21705" fmla="*/ 32 w 174"/>
              <a:gd name="connsiteY32-21706" fmla="*/ 257 h 368"/>
              <a:gd name="connsiteX33-21707" fmla="*/ 26 w 174"/>
              <a:gd name="connsiteY33-21708" fmla="*/ 241 h 368"/>
              <a:gd name="connsiteX34-21709" fmla="*/ 16 w 174"/>
              <a:gd name="connsiteY34-21710" fmla="*/ 231 h 368"/>
              <a:gd name="connsiteX35-21711" fmla="*/ 5 w 174"/>
              <a:gd name="connsiteY35-21712" fmla="*/ 220 h 368"/>
              <a:gd name="connsiteX36-21713" fmla="*/ 0 w 174"/>
              <a:gd name="connsiteY36-21714" fmla="*/ 210 h 368"/>
              <a:gd name="connsiteX37-21715" fmla="*/ 11 w 174"/>
              <a:gd name="connsiteY37-21716" fmla="*/ 215 h 368"/>
              <a:gd name="connsiteX38-21717" fmla="*/ 26 w 174"/>
              <a:gd name="connsiteY38-21718" fmla="*/ 215 h 368"/>
              <a:gd name="connsiteX39-21719" fmla="*/ 37 w 174"/>
              <a:gd name="connsiteY39-21720" fmla="*/ 215 h 368"/>
              <a:gd name="connsiteX40-21721" fmla="*/ 47 w 174"/>
              <a:gd name="connsiteY40-21722" fmla="*/ 215 h 368"/>
              <a:gd name="connsiteX41-21723" fmla="*/ 58 w 174"/>
              <a:gd name="connsiteY41-21724" fmla="*/ 210 h 368"/>
              <a:gd name="connsiteX42-21725" fmla="*/ 63 w 174"/>
              <a:gd name="connsiteY42-21726" fmla="*/ 210 h 368"/>
              <a:gd name="connsiteX43-21727" fmla="*/ 68 w 174"/>
              <a:gd name="connsiteY43-21728" fmla="*/ 205 h 368"/>
              <a:gd name="connsiteX44-21729" fmla="*/ 68 w 174"/>
              <a:gd name="connsiteY44-21730" fmla="*/ 205 h 368"/>
              <a:gd name="connsiteX45-21731" fmla="*/ 74 w 174"/>
              <a:gd name="connsiteY45-21732" fmla="*/ 199 h 368"/>
              <a:gd name="connsiteX46-21733" fmla="*/ 74 w 174"/>
              <a:gd name="connsiteY46-21734" fmla="*/ 189 h 368"/>
              <a:gd name="connsiteX47-21735" fmla="*/ 79 w 174"/>
              <a:gd name="connsiteY47-21736" fmla="*/ 178 h 368"/>
              <a:gd name="connsiteX48-21737" fmla="*/ 79 w 174"/>
              <a:gd name="connsiteY48-21738" fmla="*/ 163 h 368"/>
              <a:gd name="connsiteX49-21739" fmla="*/ 84 w 174"/>
              <a:gd name="connsiteY49-21740" fmla="*/ 142 h 368"/>
              <a:gd name="connsiteX50-21741" fmla="*/ 90 w 174"/>
              <a:gd name="connsiteY50-21742" fmla="*/ 121 h 368"/>
              <a:gd name="connsiteX51-21743" fmla="*/ 90 w 174"/>
              <a:gd name="connsiteY51-21744" fmla="*/ 94 h 368"/>
              <a:gd name="connsiteX52-21745" fmla="*/ 95 w 174"/>
              <a:gd name="connsiteY52-21746" fmla="*/ 63 h 368"/>
              <a:gd name="connsiteX53-21747" fmla="*/ 105 w 174"/>
              <a:gd name="connsiteY53-21748" fmla="*/ 0 h 368"/>
              <a:gd name="connsiteX0-21749" fmla="*/ 174 w 174"/>
              <a:gd name="connsiteY0-21750" fmla="*/ 0 h 363"/>
              <a:gd name="connsiteX1-21751" fmla="*/ 169 w 174"/>
              <a:gd name="connsiteY1-21752" fmla="*/ 31 h 363"/>
              <a:gd name="connsiteX2-21753" fmla="*/ 163 w 174"/>
              <a:gd name="connsiteY2-21754" fmla="*/ 63 h 363"/>
              <a:gd name="connsiteX3-21755" fmla="*/ 163 w 174"/>
              <a:gd name="connsiteY3-21756" fmla="*/ 89 h 363"/>
              <a:gd name="connsiteX4-21757" fmla="*/ 158 w 174"/>
              <a:gd name="connsiteY4-21758" fmla="*/ 110 h 363"/>
              <a:gd name="connsiteX5-21759" fmla="*/ 153 w 174"/>
              <a:gd name="connsiteY5-21760" fmla="*/ 131 h 363"/>
              <a:gd name="connsiteX6-21761" fmla="*/ 147 w 174"/>
              <a:gd name="connsiteY6-21762" fmla="*/ 168 h 363"/>
              <a:gd name="connsiteX7-21763" fmla="*/ 137 w 174"/>
              <a:gd name="connsiteY7-21764" fmla="*/ 205 h 363"/>
              <a:gd name="connsiteX8-21765" fmla="*/ 132 w 174"/>
              <a:gd name="connsiteY8-21766" fmla="*/ 236 h 363"/>
              <a:gd name="connsiteX9-21767" fmla="*/ 121 w 174"/>
              <a:gd name="connsiteY9-21768" fmla="*/ 263 h 363"/>
              <a:gd name="connsiteX10-21769" fmla="*/ 116 w 174"/>
              <a:gd name="connsiteY10-21770" fmla="*/ 289 h 363"/>
              <a:gd name="connsiteX11-21771" fmla="*/ 111 w 174"/>
              <a:gd name="connsiteY11-21772" fmla="*/ 300 h 363"/>
              <a:gd name="connsiteX12-21773" fmla="*/ 105 w 174"/>
              <a:gd name="connsiteY12-21774" fmla="*/ 310 h 363"/>
              <a:gd name="connsiteX13-21775" fmla="*/ 105 w 174"/>
              <a:gd name="connsiteY13-21776" fmla="*/ 321 h 363"/>
              <a:gd name="connsiteX14-21777" fmla="*/ 100 w 174"/>
              <a:gd name="connsiteY14-21778" fmla="*/ 326 h 363"/>
              <a:gd name="connsiteX15-21779" fmla="*/ 95 w 174"/>
              <a:gd name="connsiteY15-21780" fmla="*/ 336 h 363"/>
              <a:gd name="connsiteX16-21781" fmla="*/ 95 w 174"/>
              <a:gd name="connsiteY16-21782" fmla="*/ 342 h 363"/>
              <a:gd name="connsiteX17-21783" fmla="*/ 84 w 174"/>
              <a:gd name="connsiteY17-21784" fmla="*/ 347 h 363"/>
              <a:gd name="connsiteX18-21785" fmla="*/ 79 w 174"/>
              <a:gd name="connsiteY18-21786" fmla="*/ 357 h 363"/>
              <a:gd name="connsiteX19-21787" fmla="*/ 74 w 174"/>
              <a:gd name="connsiteY19-21788" fmla="*/ 357 h 363"/>
              <a:gd name="connsiteX20-21789" fmla="*/ 68 w 174"/>
              <a:gd name="connsiteY20-21790" fmla="*/ 363 h 363"/>
              <a:gd name="connsiteX21-21791" fmla="*/ 63 w 174"/>
              <a:gd name="connsiteY21-21792" fmla="*/ 363 h 363"/>
              <a:gd name="connsiteX22-21793" fmla="*/ 63 w 174"/>
              <a:gd name="connsiteY22-21794" fmla="*/ 357 h 363"/>
              <a:gd name="connsiteX23-21795" fmla="*/ 58 w 174"/>
              <a:gd name="connsiteY23-21796" fmla="*/ 357 h 363"/>
              <a:gd name="connsiteX24-21797" fmla="*/ 58 w 174"/>
              <a:gd name="connsiteY24-21798" fmla="*/ 352 h 363"/>
              <a:gd name="connsiteX25-21799" fmla="*/ 58 w 174"/>
              <a:gd name="connsiteY25-21800" fmla="*/ 347 h 363"/>
              <a:gd name="connsiteX26-21801" fmla="*/ 53 w 174"/>
              <a:gd name="connsiteY26-21802" fmla="*/ 342 h 363"/>
              <a:gd name="connsiteX27-21803" fmla="*/ 53 w 174"/>
              <a:gd name="connsiteY27-21804" fmla="*/ 331 h 363"/>
              <a:gd name="connsiteX28-21805" fmla="*/ 53 w 174"/>
              <a:gd name="connsiteY28-21806" fmla="*/ 321 h 363"/>
              <a:gd name="connsiteX29-21807" fmla="*/ 47 w 174"/>
              <a:gd name="connsiteY29-21808" fmla="*/ 305 h 363"/>
              <a:gd name="connsiteX30-21809" fmla="*/ 42 w 174"/>
              <a:gd name="connsiteY30-21810" fmla="*/ 284 h 363"/>
              <a:gd name="connsiteX31-21811" fmla="*/ 37 w 174"/>
              <a:gd name="connsiteY31-21812" fmla="*/ 268 h 363"/>
              <a:gd name="connsiteX32-21813" fmla="*/ 32 w 174"/>
              <a:gd name="connsiteY32-21814" fmla="*/ 252 h 363"/>
              <a:gd name="connsiteX33-21815" fmla="*/ 26 w 174"/>
              <a:gd name="connsiteY33-21816" fmla="*/ 236 h 363"/>
              <a:gd name="connsiteX34-21817" fmla="*/ 16 w 174"/>
              <a:gd name="connsiteY34-21818" fmla="*/ 226 h 363"/>
              <a:gd name="connsiteX35-21819" fmla="*/ 5 w 174"/>
              <a:gd name="connsiteY35-21820" fmla="*/ 215 h 363"/>
              <a:gd name="connsiteX36-21821" fmla="*/ 0 w 174"/>
              <a:gd name="connsiteY36-21822" fmla="*/ 205 h 363"/>
              <a:gd name="connsiteX37-21823" fmla="*/ 11 w 174"/>
              <a:gd name="connsiteY37-21824" fmla="*/ 210 h 363"/>
              <a:gd name="connsiteX38-21825" fmla="*/ 26 w 174"/>
              <a:gd name="connsiteY38-21826" fmla="*/ 210 h 363"/>
              <a:gd name="connsiteX39-21827" fmla="*/ 37 w 174"/>
              <a:gd name="connsiteY39-21828" fmla="*/ 210 h 363"/>
              <a:gd name="connsiteX40-21829" fmla="*/ 47 w 174"/>
              <a:gd name="connsiteY40-21830" fmla="*/ 210 h 363"/>
              <a:gd name="connsiteX41-21831" fmla="*/ 58 w 174"/>
              <a:gd name="connsiteY41-21832" fmla="*/ 205 h 363"/>
              <a:gd name="connsiteX42-21833" fmla="*/ 63 w 174"/>
              <a:gd name="connsiteY42-21834" fmla="*/ 205 h 363"/>
              <a:gd name="connsiteX43-21835" fmla="*/ 68 w 174"/>
              <a:gd name="connsiteY43-21836" fmla="*/ 200 h 363"/>
              <a:gd name="connsiteX44-21837" fmla="*/ 68 w 174"/>
              <a:gd name="connsiteY44-21838" fmla="*/ 200 h 363"/>
              <a:gd name="connsiteX45-21839" fmla="*/ 74 w 174"/>
              <a:gd name="connsiteY45-21840" fmla="*/ 194 h 363"/>
              <a:gd name="connsiteX46-21841" fmla="*/ 74 w 174"/>
              <a:gd name="connsiteY46-21842" fmla="*/ 184 h 363"/>
              <a:gd name="connsiteX47-21843" fmla="*/ 79 w 174"/>
              <a:gd name="connsiteY47-21844" fmla="*/ 173 h 363"/>
              <a:gd name="connsiteX48-21845" fmla="*/ 79 w 174"/>
              <a:gd name="connsiteY48-21846" fmla="*/ 158 h 363"/>
              <a:gd name="connsiteX49-21847" fmla="*/ 84 w 174"/>
              <a:gd name="connsiteY49-21848" fmla="*/ 137 h 363"/>
              <a:gd name="connsiteX50-21849" fmla="*/ 90 w 174"/>
              <a:gd name="connsiteY50-21850" fmla="*/ 116 h 363"/>
              <a:gd name="connsiteX51-21851" fmla="*/ 90 w 174"/>
              <a:gd name="connsiteY51-21852" fmla="*/ 89 h 363"/>
              <a:gd name="connsiteX52-21853" fmla="*/ 95 w 174"/>
              <a:gd name="connsiteY52-21854" fmla="*/ 58 h 363"/>
              <a:gd name="connsiteX0-21855" fmla="*/ 169 w 169"/>
              <a:gd name="connsiteY0-21856" fmla="*/ 0 h 332"/>
              <a:gd name="connsiteX1-21857" fmla="*/ 163 w 169"/>
              <a:gd name="connsiteY1-21858" fmla="*/ 32 h 332"/>
              <a:gd name="connsiteX2-21859" fmla="*/ 163 w 169"/>
              <a:gd name="connsiteY2-21860" fmla="*/ 58 h 332"/>
              <a:gd name="connsiteX3-21861" fmla="*/ 158 w 169"/>
              <a:gd name="connsiteY3-21862" fmla="*/ 79 h 332"/>
              <a:gd name="connsiteX4-21863" fmla="*/ 153 w 169"/>
              <a:gd name="connsiteY4-21864" fmla="*/ 100 h 332"/>
              <a:gd name="connsiteX5-21865" fmla="*/ 147 w 169"/>
              <a:gd name="connsiteY5-21866" fmla="*/ 137 h 332"/>
              <a:gd name="connsiteX6-21867" fmla="*/ 137 w 169"/>
              <a:gd name="connsiteY6-21868" fmla="*/ 174 h 332"/>
              <a:gd name="connsiteX7-21869" fmla="*/ 132 w 169"/>
              <a:gd name="connsiteY7-21870" fmla="*/ 205 h 332"/>
              <a:gd name="connsiteX8-21871" fmla="*/ 121 w 169"/>
              <a:gd name="connsiteY8-21872" fmla="*/ 232 h 332"/>
              <a:gd name="connsiteX9-21873" fmla="*/ 116 w 169"/>
              <a:gd name="connsiteY9-21874" fmla="*/ 258 h 332"/>
              <a:gd name="connsiteX10-21875" fmla="*/ 111 w 169"/>
              <a:gd name="connsiteY10-21876" fmla="*/ 269 h 332"/>
              <a:gd name="connsiteX11-21877" fmla="*/ 105 w 169"/>
              <a:gd name="connsiteY11-21878" fmla="*/ 279 h 332"/>
              <a:gd name="connsiteX12-21879" fmla="*/ 105 w 169"/>
              <a:gd name="connsiteY12-21880" fmla="*/ 290 h 332"/>
              <a:gd name="connsiteX13-21881" fmla="*/ 100 w 169"/>
              <a:gd name="connsiteY13-21882" fmla="*/ 295 h 332"/>
              <a:gd name="connsiteX14-21883" fmla="*/ 95 w 169"/>
              <a:gd name="connsiteY14-21884" fmla="*/ 305 h 332"/>
              <a:gd name="connsiteX15-21885" fmla="*/ 95 w 169"/>
              <a:gd name="connsiteY15-21886" fmla="*/ 311 h 332"/>
              <a:gd name="connsiteX16-21887" fmla="*/ 84 w 169"/>
              <a:gd name="connsiteY16-21888" fmla="*/ 316 h 332"/>
              <a:gd name="connsiteX17-21889" fmla="*/ 79 w 169"/>
              <a:gd name="connsiteY17-21890" fmla="*/ 326 h 332"/>
              <a:gd name="connsiteX18-21891" fmla="*/ 74 w 169"/>
              <a:gd name="connsiteY18-21892" fmla="*/ 326 h 332"/>
              <a:gd name="connsiteX19-21893" fmla="*/ 68 w 169"/>
              <a:gd name="connsiteY19-21894" fmla="*/ 332 h 332"/>
              <a:gd name="connsiteX20-21895" fmla="*/ 63 w 169"/>
              <a:gd name="connsiteY20-21896" fmla="*/ 332 h 332"/>
              <a:gd name="connsiteX21-21897" fmla="*/ 63 w 169"/>
              <a:gd name="connsiteY21-21898" fmla="*/ 326 h 332"/>
              <a:gd name="connsiteX22-21899" fmla="*/ 58 w 169"/>
              <a:gd name="connsiteY22-21900" fmla="*/ 326 h 332"/>
              <a:gd name="connsiteX23-21901" fmla="*/ 58 w 169"/>
              <a:gd name="connsiteY23-21902" fmla="*/ 321 h 332"/>
              <a:gd name="connsiteX24-21903" fmla="*/ 58 w 169"/>
              <a:gd name="connsiteY24-21904" fmla="*/ 316 h 332"/>
              <a:gd name="connsiteX25-21905" fmla="*/ 53 w 169"/>
              <a:gd name="connsiteY25-21906" fmla="*/ 311 h 332"/>
              <a:gd name="connsiteX26-21907" fmla="*/ 53 w 169"/>
              <a:gd name="connsiteY26-21908" fmla="*/ 300 h 332"/>
              <a:gd name="connsiteX27-21909" fmla="*/ 53 w 169"/>
              <a:gd name="connsiteY27-21910" fmla="*/ 290 h 332"/>
              <a:gd name="connsiteX28-21911" fmla="*/ 47 w 169"/>
              <a:gd name="connsiteY28-21912" fmla="*/ 274 h 332"/>
              <a:gd name="connsiteX29-21913" fmla="*/ 42 w 169"/>
              <a:gd name="connsiteY29-21914" fmla="*/ 253 h 332"/>
              <a:gd name="connsiteX30-21915" fmla="*/ 37 w 169"/>
              <a:gd name="connsiteY30-21916" fmla="*/ 237 h 332"/>
              <a:gd name="connsiteX31-21917" fmla="*/ 32 w 169"/>
              <a:gd name="connsiteY31-21918" fmla="*/ 221 h 332"/>
              <a:gd name="connsiteX32-21919" fmla="*/ 26 w 169"/>
              <a:gd name="connsiteY32-21920" fmla="*/ 205 h 332"/>
              <a:gd name="connsiteX33-21921" fmla="*/ 16 w 169"/>
              <a:gd name="connsiteY33-21922" fmla="*/ 195 h 332"/>
              <a:gd name="connsiteX34-21923" fmla="*/ 5 w 169"/>
              <a:gd name="connsiteY34-21924" fmla="*/ 184 h 332"/>
              <a:gd name="connsiteX35-21925" fmla="*/ 0 w 169"/>
              <a:gd name="connsiteY35-21926" fmla="*/ 174 h 332"/>
              <a:gd name="connsiteX36-21927" fmla="*/ 11 w 169"/>
              <a:gd name="connsiteY36-21928" fmla="*/ 179 h 332"/>
              <a:gd name="connsiteX37-21929" fmla="*/ 26 w 169"/>
              <a:gd name="connsiteY37-21930" fmla="*/ 179 h 332"/>
              <a:gd name="connsiteX38-21931" fmla="*/ 37 w 169"/>
              <a:gd name="connsiteY38-21932" fmla="*/ 179 h 332"/>
              <a:gd name="connsiteX39-21933" fmla="*/ 47 w 169"/>
              <a:gd name="connsiteY39-21934" fmla="*/ 179 h 332"/>
              <a:gd name="connsiteX40-21935" fmla="*/ 58 w 169"/>
              <a:gd name="connsiteY40-21936" fmla="*/ 174 h 332"/>
              <a:gd name="connsiteX41-21937" fmla="*/ 63 w 169"/>
              <a:gd name="connsiteY41-21938" fmla="*/ 174 h 332"/>
              <a:gd name="connsiteX42-21939" fmla="*/ 68 w 169"/>
              <a:gd name="connsiteY42-21940" fmla="*/ 169 h 332"/>
              <a:gd name="connsiteX43-21941" fmla="*/ 68 w 169"/>
              <a:gd name="connsiteY43-21942" fmla="*/ 169 h 332"/>
              <a:gd name="connsiteX44-21943" fmla="*/ 74 w 169"/>
              <a:gd name="connsiteY44-21944" fmla="*/ 163 h 332"/>
              <a:gd name="connsiteX45-21945" fmla="*/ 74 w 169"/>
              <a:gd name="connsiteY45-21946" fmla="*/ 153 h 332"/>
              <a:gd name="connsiteX46-21947" fmla="*/ 79 w 169"/>
              <a:gd name="connsiteY46-21948" fmla="*/ 142 h 332"/>
              <a:gd name="connsiteX47-21949" fmla="*/ 79 w 169"/>
              <a:gd name="connsiteY47-21950" fmla="*/ 127 h 332"/>
              <a:gd name="connsiteX48-21951" fmla="*/ 84 w 169"/>
              <a:gd name="connsiteY48-21952" fmla="*/ 106 h 332"/>
              <a:gd name="connsiteX49-21953" fmla="*/ 90 w 169"/>
              <a:gd name="connsiteY49-21954" fmla="*/ 85 h 332"/>
              <a:gd name="connsiteX50-21955" fmla="*/ 90 w 169"/>
              <a:gd name="connsiteY50-21956" fmla="*/ 58 h 332"/>
              <a:gd name="connsiteX51-21957" fmla="*/ 95 w 169"/>
              <a:gd name="connsiteY51-21958" fmla="*/ 27 h 332"/>
              <a:gd name="connsiteX0-21959" fmla="*/ 163 w 163"/>
              <a:gd name="connsiteY0-21960" fmla="*/ 5 h 305"/>
              <a:gd name="connsiteX1-21961" fmla="*/ 163 w 163"/>
              <a:gd name="connsiteY1-21962" fmla="*/ 31 h 305"/>
              <a:gd name="connsiteX2-21963" fmla="*/ 158 w 163"/>
              <a:gd name="connsiteY2-21964" fmla="*/ 52 h 305"/>
              <a:gd name="connsiteX3-21965" fmla="*/ 153 w 163"/>
              <a:gd name="connsiteY3-21966" fmla="*/ 73 h 305"/>
              <a:gd name="connsiteX4-21967" fmla="*/ 147 w 163"/>
              <a:gd name="connsiteY4-21968" fmla="*/ 110 h 305"/>
              <a:gd name="connsiteX5-21969" fmla="*/ 137 w 163"/>
              <a:gd name="connsiteY5-21970" fmla="*/ 147 h 305"/>
              <a:gd name="connsiteX6-21971" fmla="*/ 132 w 163"/>
              <a:gd name="connsiteY6-21972" fmla="*/ 178 h 305"/>
              <a:gd name="connsiteX7-21973" fmla="*/ 121 w 163"/>
              <a:gd name="connsiteY7-21974" fmla="*/ 205 h 305"/>
              <a:gd name="connsiteX8-21975" fmla="*/ 116 w 163"/>
              <a:gd name="connsiteY8-21976" fmla="*/ 231 h 305"/>
              <a:gd name="connsiteX9-21977" fmla="*/ 111 w 163"/>
              <a:gd name="connsiteY9-21978" fmla="*/ 242 h 305"/>
              <a:gd name="connsiteX10-21979" fmla="*/ 105 w 163"/>
              <a:gd name="connsiteY10-21980" fmla="*/ 252 h 305"/>
              <a:gd name="connsiteX11-21981" fmla="*/ 105 w 163"/>
              <a:gd name="connsiteY11-21982" fmla="*/ 263 h 305"/>
              <a:gd name="connsiteX12-21983" fmla="*/ 100 w 163"/>
              <a:gd name="connsiteY12-21984" fmla="*/ 268 h 305"/>
              <a:gd name="connsiteX13-21985" fmla="*/ 95 w 163"/>
              <a:gd name="connsiteY13-21986" fmla="*/ 278 h 305"/>
              <a:gd name="connsiteX14-21987" fmla="*/ 95 w 163"/>
              <a:gd name="connsiteY14-21988" fmla="*/ 284 h 305"/>
              <a:gd name="connsiteX15-21989" fmla="*/ 84 w 163"/>
              <a:gd name="connsiteY15-21990" fmla="*/ 289 h 305"/>
              <a:gd name="connsiteX16-21991" fmla="*/ 79 w 163"/>
              <a:gd name="connsiteY16-21992" fmla="*/ 299 h 305"/>
              <a:gd name="connsiteX17-21993" fmla="*/ 74 w 163"/>
              <a:gd name="connsiteY17-21994" fmla="*/ 299 h 305"/>
              <a:gd name="connsiteX18-21995" fmla="*/ 68 w 163"/>
              <a:gd name="connsiteY18-21996" fmla="*/ 305 h 305"/>
              <a:gd name="connsiteX19-21997" fmla="*/ 63 w 163"/>
              <a:gd name="connsiteY19-21998" fmla="*/ 305 h 305"/>
              <a:gd name="connsiteX20-21999" fmla="*/ 63 w 163"/>
              <a:gd name="connsiteY20-22000" fmla="*/ 299 h 305"/>
              <a:gd name="connsiteX21-22001" fmla="*/ 58 w 163"/>
              <a:gd name="connsiteY21-22002" fmla="*/ 299 h 305"/>
              <a:gd name="connsiteX22-22003" fmla="*/ 58 w 163"/>
              <a:gd name="connsiteY22-22004" fmla="*/ 294 h 305"/>
              <a:gd name="connsiteX23-22005" fmla="*/ 58 w 163"/>
              <a:gd name="connsiteY23-22006" fmla="*/ 289 h 305"/>
              <a:gd name="connsiteX24-22007" fmla="*/ 53 w 163"/>
              <a:gd name="connsiteY24-22008" fmla="*/ 284 h 305"/>
              <a:gd name="connsiteX25-22009" fmla="*/ 53 w 163"/>
              <a:gd name="connsiteY25-22010" fmla="*/ 273 h 305"/>
              <a:gd name="connsiteX26-22011" fmla="*/ 53 w 163"/>
              <a:gd name="connsiteY26-22012" fmla="*/ 263 h 305"/>
              <a:gd name="connsiteX27-22013" fmla="*/ 47 w 163"/>
              <a:gd name="connsiteY27-22014" fmla="*/ 247 h 305"/>
              <a:gd name="connsiteX28-22015" fmla="*/ 42 w 163"/>
              <a:gd name="connsiteY28-22016" fmla="*/ 226 h 305"/>
              <a:gd name="connsiteX29-22017" fmla="*/ 37 w 163"/>
              <a:gd name="connsiteY29-22018" fmla="*/ 210 h 305"/>
              <a:gd name="connsiteX30-22019" fmla="*/ 32 w 163"/>
              <a:gd name="connsiteY30-22020" fmla="*/ 194 h 305"/>
              <a:gd name="connsiteX31-22021" fmla="*/ 26 w 163"/>
              <a:gd name="connsiteY31-22022" fmla="*/ 178 h 305"/>
              <a:gd name="connsiteX32-22023" fmla="*/ 16 w 163"/>
              <a:gd name="connsiteY32-22024" fmla="*/ 168 h 305"/>
              <a:gd name="connsiteX33-22025" fmla="*/ 5 w 163"/>
              <a:gd name="connsiteY33-22026" fmla="*/ 157 h 305"/>
              <a:gd name="connsiteX34-22027" fmla="*/ 0 w 163"/>
              <a:gd name="connsiteY34-22028" fmla="*/ 147 h 305"/>
              <a:gd name="connsiteX35-22029" fmla="*/ 11 w 163"/>
              <a:gd name="connsiteY35-22030" fmla="*/ 152 h 305"/>
              <a:gd name="connsiteX36-22031" fmla="*/ 26 w 163"/>
              <a:gd name="connsiteY36-22032" fmla="*/ 152 h 305"/>
              <a:gd name="connsiteX37-22033" fmla="*/ 37 w 163"/>
              <a:gd name="connsiteY37-22034" fmla="*/ 152 h 305"/>
              <a:gd name="connsiteX38-22035" fmla="*/ 47 w 163"/>
              <a:gd name="connsiteY38-22036" fmla="*/ 152 h 305"/>
              <a:gd name="connsiteX39-22037" fmla="*/ 58 w 163"/>
              <a:gd name="connsiteY39-22038" fmla="*/ 147 h 305"/>
              <a:gd name="connsiteX40-22039" fmla="*/ 63 w 163"/>
              <a:gd name="connsiteY40-22040" fmla="*/ 147 h 305"/>
              <a:gd name="connsiteX41-22041" fmla="*/ 68 w 163"/>
              <a:gd name="connsiteY41-22042" fmla="*/ 142 h 305"/>
              <a:gd name="connsiteX42-22043" fmla="*/ 68 w 163"/>
              <a:gd name="connsiteY42-22044" fmla="*/ 142 h 305"/>
              <a:gd name="connsiteX43-22045" fmla="*/ 74 w 163"/>
              <a:gd name="connsiteY43-22046" fmla="*/ 136 h 305"/>
              <a:gd name="connsiteX44-22047" fmla="*/ 74 w 163"/>
              <a:gd name="connsiteY44-22048" fmla="*/ 126 h 305"/>
              <a:gd name="connsiteX45-22049" fmla="*/ 79 w 163"/>
              <a:gd name="connsiteY45-22050" fmla="*/ 115 h 305"/>
              <a:gd name="connsiteX46-22051" fmla="*/ 79 w 163"/>
              <a:gd name="connsiteY46-22052" fmla="*/ 100 h 305"/>
              <a:gd name="connsiteX47-22053" fmla="*/ 84 w 163"/>
              <a:gd name="connsiteY47-22054" fmla="*/ 79 h 305"/>
              <a:gd name="connsiteX48-22055" fmla="*/ 90 w 163"/>
              <a:gd name="connsiteY48-22056" fmla="*/ 58 h 305"/>
              <a:gd name="connsiteX49-22057" fmla="*/ 90 w 163"/>
              <a:gd name="connsiteY49-22058" fmla="*/ 31 h 305"/>
              <a:gd name="connsiteX50-22059" fmla="*/ 95 w 163"/>
              <a:gd name="connsiteY50-22060" fmla="*/ 0 h 305"/>
              <a:gd name="connsiteX0-22061" fmla="*/ 163 w 163"/>
              <a:gd name="connsiteY0-22062" fmla="*/ 31 h 305"/>
              <a:gd name="connsiteX1-22063" fmla="*/ 158 w 163"/>
              <a:gd name="connsiteY1-22064" fmla="*/ 52 h 305"/>
              <a:gd name="connsiteX2-22065" fmla="*/ 153 w 163"/>
              <a:gd name="connsiteY2-22066" fmla="*/ 73 h 305"/>
              <a:gd name="connsiteX3-22067" fmla="*/ 147 w 163"/>
              <a:gd name="connsiteY3-22068" fmla="*/ 110 h 305"/>
              <a:gd name="connsiteX4-22069" fmla="*/ 137 w 163"/>
              <a:gd name="connsiteY4-22070" fmla="*/ 147 h 305"/>
              <a:gd name="connsiteX5-22071" fmla="*/ 132 w 163"/>
              <a:gd name="connsiteY5-22072" fmla="*/ 178 h 305"/>
              <a:gd name="connsiteX6-22073" fmla="*/ 121 w 163"/>
              <a:gd name="connsiteY6-22074" fmla="*/ 205 h 305"/>
              <a:gd name="connsiteX7-22075" fmla="*/ 116 w 163"/>
              <a:gd name="connsiteY7-22076" fmla="*/ 231 h 305"/>
              <a:gd name="connsiteX8-22077" fmla="*/ 111 w 163"/>
              <a:gd name="connsiteY8-22078" fmla="*/ 242 h 305"/>
              <a:gd name="connsiteX9-22079" fmla="*/ 105 w 163"/>
              <a:gd name="connsiteY9-22080" fmla="*/ 252 h 305"/>
              <a:gd name="connsiteX10-22081" fmla="*/ 105 w 163"/>
              <a:gd name="connsiteY10-22082" fmla="*/ 263 h 305"/>
              <a:gd name="connsiteX11-22083" fmla="*/ 100 w 163"/>
              <a:gd name="connsiteY11-22084" fmla="*/ 268 h 305"/>
              <a:gd name="connsiteX12-22085" fmla="*/ 95 w 163"/>
              <a:gd name="connsiteY12-22086" fmla="*/ 278 h 305"/>
              <a:gd name="connsiteX13-22087" fmla="*/ 95 w 163"/>
              <a:gd name="connsiteY13-22088" fmla="*/ 284 h 305"/>
              <a:gd name="connsiteX14-22089" fmla="*/ 84 w 163"/>
              <a:gd name="connsiteY14-22090" fmla="*/ 289 h 305"/>
              <a:gd name="connsiteX15-22091" fmla="*/ 79 w 163"/>
              <a:gd name="connsiteY15-22092" fmla="*/ 299 h 305"/>
              <a:gd name="connsiteX16-22093" fmla="*/ 74 w 163"/>
              <a:gd name="connsiteY16-22094" fmla="*/ 299 h 305"/>
              <a:gd name="connsiteX17-22095" fmla="*/ 68 w 163"/>
              <a:gd name="connsiteY17-22096" fmla="*/ 305 h 305"/>
              <a:gd name="connsiteX18-22097" fmla="*/ 63 w 163"/>
              <a:gd name="connsiteY18-22098" fmla="*/ 305 h 305"/>
              <a:gd name="connsiteX19-22099" fmla="*/ 63 w 163"/>
              <a:gd name="connsiteY19-22100" fmla="*/ 299 h 305"/>
              <a:gd name="connsiteX20-22101" fmla="*/ 58 w 163"/>
              <a:gd name="connsiteY20-22102" fmla="*/ 299 h 305"/>
              <a:gd name="connsiteX21-22103" fmla="*/ 58 w 163"/>
              <a:gd name="connsiteY21-22104" fmla="*/ 294 h 305"/>
              <a:gd name="connsiteX22-22105" fmla="*/ 58 w 163"/>
              <a:gd name="connsiteY22-22106" fmla="*/ 289 h 305"/>
              <a:gd name="connsiteX23-22107" fmla="*/ 53 w 163"/>
              <a:gd name="connsiteY23-22108" fmla="*/ 284 h 305"/>
              <a:gd name="connsiteX24-22109" fmla="*/ 53 w 163"/>
              <a:gd name="connsiteY24-22110" fmla="*/ 273 h 305"/>
              <a:gd name="connsiteX25-22111" fmla="*/ 53 w 163"/>
              <a:gd name="connsiteY25-22112" fmla="*/ 263 h 305"/>
              <a:gd name="connsiteX26-22113" fmla="*/ 47 w 163"/>
              <a:gd name="connsiteY26-22114" fmla="*/ 247 h 305"/>
              <a:gd name="connsiteX27-22115" fmla="*/ 42 w 163"/>
              <a:gd name="connsiteY27-22116" fmla="*/ 226 h 305"/>
              <a:gd name="connsiteX28-22117" fmla="*/ 37 w 163"/>
              <a:gd name="connsiteY28-22118" fmla="*/ 210 h 305"/>
              <a:gd name="connsiteX29-22119" fmla="*/ 32 w 163"/>
              <a:gd name="connsiteY29-22120" fmla="*/ 194 h 305"/>
              <a:gd name="connsiteX30-22121" fmla="*/ 26 w 163"/>
              <a:gd name="connsiteY30-22122" fmla="*/ 178 h 305"/>
              <a:gd name="connsiteX31-22123" fmla="*/ 16 w 163"/>
              <a:gd name="connsiteY31-22124" fmla="*/ 168 h 305"/>
              <a:gd name="connsiteX32-22125" fmla="*/ 5 w 163"/>
              <a:gd name="connsiteY32-22126" fmla="*/ 157 h 305"/>
              <a:gd name="connsiteX33-22127" fmla="*/ 0 w 163"/>
              <a:gd name="connsiteY33-22128" fmla="*/ 147 h 305"/>
              <a:gd name="connsiteX34-22129" fmla="*/ 11 w 163"/>
              <a:gd name="connsiteY34-22130" fmla="*/ 152 h 305"/>
              <a:gd name="connsiteX35-22131" fmla="*/ 26 w 163"/>
              <a:gd name="connsiteY35-22132" fmla="*/ 152 h 305"/>
              <a:gd name="connsiteX36-22133" fmla="*/ 37 w 163"/>
              <a:gd name="connsiteY36-22134" fmla="*/ 152 h 305"/>
              <a:gd name="connsiteX37-22135" fmla="*/ 47 w 163"/>
              <a:gd name="connsiteY37-22136" fmla="*/ 152 h 305"/>
              <a:gd name="connsiteX38-22137" fmla="*/ 58 w 163"/>
              <a:gd name="connsiteY38-22138" fmla="*/ 147 h 305"/>
              <a:gd name="connsiteX39-22139" fmla="*/ 63 w 163"/>
              <a:gd name="connsiteY39-22140" fmla="*/ 147 h 305"/>
              <a:gd name="connsiteX40-22141" fmla="*/ 68 w 163"/>
              <a:gd name="connsiteY40-22142" fmla="*/ 142 h 305"/>
              <a:gd name="connsiteX41-22143" fmla="*/ 68 w 163"/>
              <a:gd name="connsiteY41-22144" fmla="*/ 142 h 305"/>
              <a:gd name="connsiteX42-22145" fmla="*/ 74 w 163"/>
              <a:gd name="connsiteY42-22146" fmla="*/ 136 h 305"/>
              <a:gd name="connsiteX43-22147" fmla="*/ 74 w 163"/>
              <a:gd name="connsiteY43-22148" fmla="*/ 126 h 305"/>
              <a:gd name="connsiteX44-22149" fmla="*/ 79 w 163"/>
              <a:gd name="connsiteY44-22150" fmla="*/ 115 h 305"/>
              <a:gd name="connsiteX45-22151" fmla="*/ 79 w 163"/>
              <a:gd name="connsiteY45-22152" fmla="*/ 100 h 305"/>
              <a:gd name="connsiteX46-22153" fmla="*/ 84 w 163"/>
              <a:gd name="connsiteY46-22154" fmla="*/ 79 h 305"/>
              <a:gd name="connsiteX47-22155" fmla="*/ 90 w 163"/>
              <a:gd name="connsiteY47-22156" fmla="*/ 58 h 305"/>
              <a:gd name="connsiteX48-22157" fmla="*/ 90 w 163"/>
              <a:gd name="connsiteY48-22158" fmla="*/ 31 h 305"/>
              <a:gd name="connsiteX49-22159" fmla="*/ 95 w 163"/>
              <a:gd name="connsiteY49-22160" fmla="*/ 0 h 305"/>
              <a:gd name="connsiteX0-22161" fmla="*/ 163 w 163"/>
              <a:gd name="connsiteY0-22162" fmla="*/ 0 h 274"/>
              <a:gd name="connsiteX1-22163" fmla="*/ 158 w 163"/>
              <a:gd name="connsiteY1-22164" fmla="*/ 21 h 274"/>
              <a:gd name="connsiteX2-22165" fmla="*/ 153 w 163"/>
              <a:gd name="connsiteY2-22166" fmla="*/ 42 h 274"/>
              <a:gd name="connsiteX3-22167" fmla="*/ 147 w 163"/>
              <a:gd name="connsiteY3-22168" fmla="*/ 79 h 274"/>
              <a:gd name="connsiteX4-22169" fmla="*/ 137 w 163"/>
              <a:gd name="connsiteY4-22170" fmla="*/ 116 h 274"/>
              <a:gd name="connsiteX5-22171" fmla="*/ 132 w 163"/>
              <a:gd name="connsiteY5-22172" fmla="*/ 147 h 274"/>
              <a:gd name="connsiteX6-22173" fmla="*/ 121 w 163"/>
              <a:gd name="connsiteY6-22174" fmla="*/ 174 h 274"/>
              <a:gd name="connsiteX7-22175" fmla="*/ 116 w 163"/>
              <a:gd name="connsiteY7-22176" fmla="*/ 200 h 274"/>
              <a:gd name="connsiteX8-22177" fmla="*/ 111 w 163"/>
              <a:gd name="connsiteY8-22178" fmla="*/ 211 h 274"/>
              <a:gd name="connsiteX9-22179" fmla="*/ 105 w 163"/>
              <a:gd name="connsiteY9-22180" fmla="*/ 221 h 274"/>
              <a:gd name="connsiteX10-22181" fmla="*/ 105 w 163"/>
              <a:gd name="connsiteY10-22182" fmla="*/ 232 h 274"/>
              <a:gd name="connsiteX11-22183" fmla="*/ 100 w 163"/>
              <a:gd name="connsiteY11-22184" fmla="*/ 237 h 274"/>
              <a:gd name="connsiteX12-22185" fmla="*/ 95 w 163"/>
              <a:gd name="connsiteY12-22186" fmla="*/ 247 h 274"/>
              <a:gd name="connsiteX13-22187" fmla="*/ 95 w 163"/>
              <a:gd name="connsiteY13-22188" fmla="*/ 253 h 274"/>
              <a:gd name="connsiteX14-22189" fmla="*/ 84 w 163"/>
              <a:gd name="connsiteY14-22190" fmla="*/ 258 h 274"/>
              <a:gd name="connsiteX15-22191" fmla="*/ 79 w 163"/>
              <a:gd name="connsiteY15-22192" fmla="*/ 268 h 274"/>
              <a:gd name="connsiteX16-22193" fmla="*/ 74 w 163"/>
              <a:gd name="connsiteY16-22194" fmla="*/ 268 h 274"/>
              <a:gd name="connsiteX17-22195" fmla="*/ 68 w 163"/>
              <a:gd name="connsiteY17-22196" fmla="*/ 274 h 274"/>
              <a:gd name="connsiteX18-22197" fmla="*/ 63 w 163"/>
              <a:gd name="connsiteY18-22198" fmla="*/ 274 h 274"/>
              <a:gd name="connsiteX19-22199" fmla="*/ 63 w 163"/>
              <a:gd name="connsiteY19-22200" fmla="*/ 268 h 274"/>
              <a:gd name="connsiteX20-22201" fmla="*/ 58 w 163"/>
              <a:gd name="connsiteY20-22202" fmla="*/ 268 h 274"/>
              <a:gd name="connsiteX21-22203" fmla="*/ 58 w 163"/>
              <a:gd name="connsiteY21-22204" fmla="*/ 263 h 274"/>
              <a:gd name="connsiteX22-22205" fmla="*/ 58 w 163"/>
              <a:gd name="connsiteY22-22206" fmla="*/ 258 h 274"/>
              <a:gd name="connsiteX23-22207" fmla="*/ 53 w 163"/>
              <a:gd name="connsiteY23-22208" fmla="*/ 253 h 274"/>
              <a:gd name="connsiteX24-22209" fmla="*/ 53 w 163"/>
              <a:gd name="connsiteY24-22210" fmla="*/ 242 h 274"/>
              <a:gd name="connsiteX25-22211" fmla="*/ 53 w 163"/>
              <a:gd name="connsiteY25-22212" fmla="*/ 232 h 274"/>
              <a:gd name="connsiteX26-22213" fmla="*/ 47 w 163"/>
              <a:gd name="connsiteY26-22214" fmla="*/ 216 h 274"/>
              <a:gd name="connsiteX27-22215" fmla="*/ 42 w 163"/>
              <a:gd name="connsiteY27-22216" fmla="*/ 195 h 274"/>
              <a:gd name="connsiteX28-22217" fmla="*/ 37 w 163"/>
              <a:gd name="connsiteY28-22218" fmla="*/ 179 h 274"/>
              <a:gd name="connsiteX29-22219" fmla="*/ 32 w 163"/>
              <a:gd name="connsiteY29-22220" fmla="*/ 163 h 274"/>
              <a:gd name="connsiteX30-22221" fmla="*/ 26 w 163"/>
              <a:gd name="connsiteY30-22222" fmla="*/ 147 h 274"/>
              <a:gd name="connsiteX31-22223" fmla="*/ 16 w 163"/>
              <a:gd name="connsiteY31-22224" fmla="*/ 137 h 274"/>
              <a:gd name="connsiteX32-22225" fmla="*/ 5 w 163"/>
              <a:gd name="connsiteY32-22226" fmla="*/ 126 h 274"/>
              <a:gd name="connsiteX33-22227" fmla="*/ 0 w 163"/>
              <a:gd name="connsiteY33-22228" fmla="*/ 116 h 274"/>
              <a:gd name="connsiteX34-22229" fmla="*/ 11 w 163"/>
              <a:gd name="connsiteY34-22230" fmla="*/ 121 h 274"/>
              <a:gd name="connsiteX35-22231" fmla="*/ 26 w 163"/>
              <a:gd name="connsiteY35-22232" fmla="*/ 121 h 274"/>
              <a:gd name="connsiteX36-22233" fmla="*/ 37 w 163"/>
              <a:gd name="connsiteY36-22234" fmla="*/ 121 h 274"/>
              <a:gd name="connsiteX37-22235" fmla="*/ 47 w 163"/>
              <a:gd name="connsiteY37-22236" fmla="*/ 121 h 274"/>
              <a:gd name="connsiteX38-22237" fmla="*/ 58 w 163"/>
              <a:gd name="connsiteY38-22238" fmla="*/ 116 h 274"/>
              <a:gd name="connsiteX39-22239" fmla="*/ 63 w 163"/>
              <a:gd name="connsiteY39-22240" fmla="*/ 116 h 274"/>
              <a:gd name="connsiteX40-22241" fmla="*/ 68 w 163"/>
              <a:gd name="connsiteY40-22242" fmla="*/ 111 h 274"/>
              <a:gd name="connsiteX41-22243" fmla="*/ 68 w 163"/>
              <a:gd name="connsiteY41-22244" fmla="*/ 111 h 274"/>
              <a:gd name="connsiteX42-22245" fmla="*/ 74 w 163"/>
              <a:gd name="connsiteY42-22246" fmla="*/ 105 h 274"/>
              <a:gd name="connsiteX43-22247" fmla="*/ 74 w 163"/>
              <a:gd name="connsiteY43-22248" fmla="*/ 95 h 274"/>
              <a:gd name="connsiteX44-22249" fmla="*/ 79 w 163"/>
              <a:gd name="connsiteY44-22250" fmla="*/ 84 h 274"/>
              <a:gd name="connsiteX45-22251" fmla="*/ 79 w 163"/>
              <a:gd name="connsiteY45-22252" fmla="*/ 69 h 274"/>
              <a:gd name="connsiteX46-22253" fmla="*/ 84 w 163"/>
              <a:gd name="connsiteY46-22254" fmla="*/ 48 h 274"/>
              <a:gd name="connsiteX47-22255" fmla="*/ 90 w 163"/>
              <a:gd name="connsiteY47-22256" fmla="*/ 27 h 274"/>
              <a:gd name="connsiteX48-22257" fmla="*/ 90 w 163"/>
              <a:gd name="connsiteY48-22258" fmla="*/ 0 h 274"/>
              <a:gd name="connsiteX0-22259" fmla="*/ 163 w 163"/>
              <a:gd name="connsiteY0-22260" fmla="*/ 0 h 274"/>
              <a:gd name="connsiteX1-22261" fmla="*/ 158 w 163"/>
              <a:gd name="connsiteY1-22262" fmla="*/ 21 h 274"/>
              <a:gd name="connsiteX2-22263" fmla="*/ 153 w 163"/>
              <a:gd name="connsiteY2-22264" fmla="*/ 42 h 274"/>
              <a:gd name="connsiteX3-22265" fmla="*/ 147 w 163"/>
              <a:gd name="connsiteY3-22266" fmla="*/ 79 h 274"/>
              <a:gd name="connsiteX4-22267" fmla="*/ 137 w 163"/>
              <a:gd name="connsiteY4-22268" fmla="*/ 116 h 274"/>
              <a:gd name="connsiteX5-22269" fmla="*/ 132 w 163"/>
              <a:gd name="connsiteY5-22270" fmla="*/ 147 h 274"/>
              <a:gd name="connsiteX6-22271" fmla="*/ 121 w 163"/>
              <a:gd name="connsiteY6-22272" fmla="*/ 174 h 274"/>
              <a:gd name="connsiteX7-22273" fmla="*/ 116 w 163"/>
              <a:gd name="connsiteY7-22274" fmla="*/ 200 h 274"/>
              <a:gd name="connsiteX8-22275" fmla="*/ 111 w 163"/>
              <a:gd name="connsiteY8-22276" fmla="*/ 211 h 274"/>
              <a:gd name="connsiteX9-22277" fmla="*/ 105 w 163"/>
              <a:gd name="connsiteY9-22278" fmla="*/ 221 h 274"/>
              <a:gd name="connsiteX10-22279" fmla="*/ 105 w 163"/>
              <a:gd name="connsiteY10-22280" fmla="*/ 232 h 274"/>
              <a:gd name="connsiteX11-22281" fmla="*/ 100 w 163"/>
              <a:gd name="connsiteY11-22282" fmla="*/ 237 h 274"/>
              <a:gd name="connsiteX12-22283" fmla="*/ 95 w 163"/>
              <a:gd name="connsiteY12-22284" fmla="*/ 247 h 274"/>
              <a:gd name="connsiteX13-22285" fmla="*/ 95 w 163"/>
              <a:gd name="connsiteY13-22286" fmla="*/ 253 h 274"/>
              <a:gd name="connsiteX14-22287" fmla="*/ 84 w 163"/>
              <a:gd name="connsiteY14-22288" fmla="*/ 258 h 274"/>
              <a:gd name="connsiteX15-22289" fmla="*/ 79 w 163"/>
              <a:gd name="connsiteY15-22290" fmla="*/ 268 h 274"/>
              <a:gd name="connsiteX16-22291" fmla="*/ 74 w 163"/>
              <a:gd name="connsiteY16-22292" fmla="*/ 268 h 274"/>
              <a:gd name="connsiteX17-22293" fmla="*/ 68 w 163"/>
              <a:gd name="connsiteY17-22294" fmla="*/ 274 h 274"/>
              <a:gd name="connsiteX18-22295" fmla="*/ 63 w 163"/>
              <a:gd name="connsiteY18-22296" fmla="*/ 274 h 274"/>
              <a:gd name="connsiteX19-22297" fmla="*/ 63 w 163"/>
              <a:gd name="connsiteY19-22298" fmla="*/ 268 h 274"/>
              <a:gd name="connsiteX20-22299" fmla="*/ 58 w 163"/>
              <a:gd name="connsiteY20-22300" fmla="*/ 268 h 274"/>
              <a:gd name="connsiteX21-22301" fmla="*/ 58 w 163"/>
              <a:gd name="connsiteY21-22302" fmla="*/ 263 h 274"/>
              <a:gd name="connsiteX22-22303" fmla="*/ 58 w 163"/>
              <a:gd name="connsiteY22-22304" fmla="*/ 258 h 274"/>
              <a:gd name="connsiteX23-22305" fmla="*/ 53 w 163"/>
              <a:gd name="connsiteY23-22306" fmla="*/ 253 h 274"/>
              <a:gd name="connsiteX24-22307" fmla="*/ 53 w 163"/>
              <a:gd name="connsiteY24-22308" fmla="*/ 242 h 274"/>
              <a:gd name="connsiteX25-22309" fmla="*/ 53 w 163"/>
              <a:gd name="connsiteY25-22310" fmla="*/ 232 h 274"/>
              <a:gd name="connsiteX26-22311" fmla="*/ 47 w 163"/>
              <a:gd name="connsiteY26-22312" fmla="*/ 216 h 274"/>
              <a:gd name="connsiteX27-22313" fmla="*/ 42 w 163"/>
              <a:gd name="connsiteY27-22314" fmla="*/ 195 h 274"/>
              <a:gd name="connsiteX28-22315" fmla="*/ 37 w 163"/>
              <a:gd name="connsiteY28-22316" fmla="*/ 179 h 274"/>
              <a:gd name="connsiteX29-22317" fmla="*/ 32 w 163"/>
              <a:gd name="connsiteY29-22318" fmla="*/ 163 h 274"/>
              <a:gd name="connsiteX30-22319" fmla="*/ 26 w 163"/>
              <a:gd name="connsiteY30-22320" fmla="*/ 147 h 274"/>
              <a:gd name="connsiteX31-22321" fmla="*/ 16 w 163"/>
              <a:gd name="connsiteY31-22322" fmla="*/ 137 h 274"/>
              <a:gd name="connsiteX32-22323" fmla="*/ 5 w 163"/>
              <a:gd name="connsiteY32-22324" fmla="*/ 126 h 274"/>
              <a:gd name="connsiteX33-22325" fmla="*/ 0 w 163"/>
              <a:gd name="connsiteY33-22326" fmla="*/ 116 h 274"/>
              <a:gd name="connsiteX34-22327" fmla="*/ 11 w 163"/>
              <a:gd name="connsiteY34-22328" fmla="*/ 121 h 274"/>
              <a:gd name="connsiteX35-22329" fmla="*/ 26 w 163"/>
              <a:gd name="connsiteY35-22330" fmla="*/ 121 h 274"/>
              <a:gd name="connsiteX36-22331" fmla="*/ 37 w 163"/>
              <a:gd name="connsiteY36-22332" fmla="*/ 121 h 274"/>
              <a:gd name="connsiteX37-22333" fmla="*/ 47 w 163"/>
              <a:gd name="connsiteY37-22334" fmla="*/ 121 h 274"/>
              <a:gd name="connsiteX38-22335" fmla="*/ 58 w 163"/>
              <a:gd name="connsiteY38-22336" fmla="*/ 116 h 274"/>
              <a:gd name="connsiteX39-22337" fmla="*/ 63 w 163"/>
              <a:gd name="connsiteY39-22338" fmla="*/ 116 h 274"/>
              <a:gd name="connsiteX40-22339" fmla="*/ 68 w 163"/>
              <a:gd name="connsiteY40-22340" fmla="*/ 111 h 274"/>
              <a:gd name="connsiteX41-22341" fmla="*/ 68 w 163"/>
              <a:gd name="connsiteY41-22342" fmla="*/ 111 h 274"/>
              <a:gd name="connsiteX42-22343" fmla="*/ 74 w 163"/>
              <a:gd name="connsiteY42-22344" fmla="*/ 105 h 274"/>
              <a:gd name="connsiteX43-22345" fmla="*/ 74 w 163"/>
              <a:gd name="connsiteY43-22346" fmla="*/ 95 h 274"/>
              <a:gd name="connsiteX44-22347" fmla="*/ 79 w 163"/>
              <a:gd name="connsiteY44-22348" fmla="*/ 84 h 274"/>
              <a:gd name="connsiteX45-22349" fmla="*/ 79 w 163"/>
              <a:gd name="connsiteY45-22350" fmla="*/ 69 h 274"/>
              <a:gd name="connsiteX46-22351" fmla="*/ 84 w 163"/>
              <a:gd name="connsiteY46-22352" fmla="*/ 48 h 274"/>
              <a:gd name="connsiteX47-22353" fmla="*/ 90 w 163"/>
              <a:gd name="connsiteY47-22354" fmla="*/ 27 h 274"/>
              <a:gd name="connsiteX0-22355" fmla="*/ 158 w 158"/>
              <a:gd name="connsiteY0-22356" fmla="*/ 0 h 253"/>
              <a:gd name="connsiteX1-22357" fmla="*/ 153 w 158"/>
              <a:gd name="connsiteY1-22358" fmla="*/ 21 h 253"/>
              <a:gd name="connsiteX2-22359" fmla="*/ 147 w 158"/>
              <a:gd name="connsiteY2-22360" fmla="*/ 58 h 253"/>
              <a:gd name="connsiteX3-22361" fmla="*/ 137 w 158"/>
              <a:gd name="connsiteY3-22362" fmla="*/ 95 h 253"/>
              <a:gd name="connsiteX4-22363" fmla="*/ 132 w 158"/>
              <a:gd name="connsiteY4-22364" fmla="*/ 126 h 253"/>
              <a:gd name="connsiteX5-22365" fmla="*/ 121 w 158"/>
              <a:gd name="connsiteY5-22366" fmla="*/ 153 h 253"/>
              <a:gd name="connsiteX6-22367" fmla="*/ 116 w 158"/>
              <a:gd name="connsiteY6-22368" fmla="*/ 179 h 253"/>
              <a:gd name="connsiteX7-22369" fmla="*/ 111 w 158"/>
              <a:gd name="connsiteY7-22370" fmla="*/ 190 h 253"/>
              <a:gd name="connsiteX8-22371" fmla="*/ 105 w 158"/>
              <a:gd name="connsiteY8-22372" fmla="*/ 200 h 253"/>
              <a:gd name="connsiteX9-22373" fmla="*/ 105 w 158"/>
              <a:gd name="connsiteY9-22374" fmla="*/ 211 h 253"/>
              <a:gd name="connsiteX10-22375" fmla="*/ 100 w 158"/>
              <a:gd name="connsiteY10-22376" fmla="*/ 216 h 253"/>
              <a:gd name="connsiteX11-22377" fmla="*/ 95 w 158"/>
              <a:gd name="connsiteY11-22378" fmla="*/ 226 h 253"/>
              <a:gd name="connsiteX12-22379" fmla="*/ 95 w 158"/>
              <a:gd name="connsiteY12-22380" fmla="*/ 232 h 253"/>
              <a:gd name="connsiteX13-22381" fmla="*/ 84 w 158"/>
              <a:gd name="connsiteY13-22382" fmla="*/ 237 h 253"/>
              <a:gd name="connsiteX14-22383" fmla="*/ 79 w 158"/>
              <a:gd name="connsiteY14-22384" fmla="*/ 247 h 253"/>
              <a:gd name="connsiteX15-22385" fmla="*/ 74 w 158"/>
              <a:gd name="connsiteY15-22386" fmla="*/ 247 h 253"/>
              <a:gd name="connsiteX16-22387" fmla="*/ 68 w 158"/>
              <a:gd name="connsiteY16-22388" fmla="*/ 253 h 253"/>
              <a:gd name="connsiteX17-22389" fmla="*/ 63 w 158"/>
              <a:gd name="connsiteY17-22390" fmla="*/ 253 h 253"/>
              <a:gd name="connsiteX18-22391" fmla="*/ 63 w 158"/>
              <a:gd name="connsiteY18-22392" fmla="*/ 247 h 253"/>
              <a:gd name="connsiteX19-22393" fmla="*/ 58 w 158"/>
              <a:gd name="connsiteY19-22394" fmla="*/ 247 h 253"/>
              <a:gd name="connsiteX20-22395" fmla="*/ 58 w 158"/>
              <a:gd name="connsiteY20-22396" fmla="*/ 242 h 253"/>
              <a:gd name="connsiteX21-22397" fmla="*/ 58 w 158"/>
              <a:gd name="connsiteY21-22398" fmla="*/ 237 h 253"/>
              <a:gd name="connsiteX22-22399" fmla="*/ 53 w 158"/>
              <a:gd name="connsiteY22-22400" fmla="*/ 232 h 253"/>
              <a:gd name="connsiteX23-22401" fmla="*/ 53 w 158"/>
              <a:gd name="connsiteY23-22402" fmla="*/ 221 h 253"/>
              <a:gd name="connsiteX24-22403" fmla="*/ 53 w 158"/>
              <a:gd name="connsiteY24-22404" fmla="*/ 211 h 253"/>
              <a:gd name="connsiteX25-22405" fmla="*/ 47 w 158"/>
              <a:gd name="connsiteY25-22406" fmla="*/ 195 h 253"/>
              <a:gd name="connsiteX26-22407" fmla="*/ 42 w 158"/>
              <a:gd name="connsiteY26-22408" fmla="*/ 174 h 253"/>
              <a:gd name="connsiteX27-22409" fmla="*/ 37 w 158"/>
              <a:gd name="connsiteY27-22410" fmla="*/ 158 h 253"/>
              <a:gd name="connsiteX28-22411" fmla="*/ 32 w 158"/>
              <a:gd name="connsiteY28-22412" fmla="*/ 142 h 253"/>
              <a:gd name="connsiteX29-22413" fmla="*/ 26 w 158"/>
              <a:gd name="connsiteY29-22414" fmla="*/ 126 h 253"/>
              <a:gd name="connsiteX30-22415" fmla="*/ 16 w 158"/>
              <a:gd name="connsiteY30-22416" fmla="*/ 116 h 253"/>
              <a:gd name="connsiteX31-22417" fmla="*/ 5 w 158"/>
              <a:gd name="connsiteY31-22418" fmla="*/ 105 h 253"/>
              <a:gd name="connsiteX32-22419" fmla="*/ 0 w 158"/>
              <a:gd name="connsiteY32-22420" fmla="*/ 95 h 253"/>
              <a:gd name="connsiteX33-22421" fmla="*/ 11 w 158"/>
              <a:gd name="connsiteY33-22422" fmla="*/ 100 h 253"/>
              <a:gd name="connsiteX34-22423" fmla="*/ 26 w 158"/>
              <a:gd name="connsiteY34-22424" fmla="*/ 100 h 253"/>
              <a:gd name="connsiteX35-22425" fmla="*/ 37 w 158"/>
              <a:gd name="connsiteY35-22426" fmla="*/ 100 h 253"/>
              <a:gd name="connsiteX36-22427" fmla="*/ 47 w 158"/>
              <a:gd name="connsiteY36-22428" fmla="*/ 100 h 253"/>
              <a:gd name="connsiteX37-22429" fmla="*/ 58 w 158"/>
              <a:gd name="connsiteY37-22430" fmla="*/ 95 h 253"/>
              <a:gd name="connsiteX38-22431" fmla="*/ 63 w 158"/>
              <a:gd name="connsiteY38-22432" fmla="*/ 95 h 253"/>
              <a:gd name="connsiteX39-22433" fmla="*/ 68 w 158"/>
              <a:gd name="connsiteY39-22434" fmla="*/ 90 h 253"/>
              <a:gd name="connsiteX40-22435" fmla="*/ 68 w 158"/>
              <a:gd name="connsiteY40-22436" fmla="*/ 90 h 253"/>
              <a:gd name="connsiteX41-22437" fmla="*/ 74 w 158"/>
              <a:gd name="connsiteY41-22438" fmla="*/ 84 h 253"/>
              <a:gd name="connsiteX42-22439" fmla="*/ 74 w 158"/>
              <a:gd name="connsiteY42-22440" fmla="*/ 74 h 253"/>
              <a:gd name="connsiteX43-22441" fmla="*/ 79 w 158"/>
              <a:gd name="connsiteY43-22442" fmla="*/ 63 h 253"/>
              <a:gd name="connsiteX44-22443" fmla="*/ 79 w 158"/>
              <a:gd name="connsiteY44-22444" fmla="*/ 48 h 253"/>
              <a:gd name="connsiteX45-22445" fmla="*/ 84 w 158"/>
              <a:gd name="connsiteY45-22446" fmla="*/ 27 h 253"/>
              <a:gd name="connsiteX46-22447" fmla="*/ 90 w 158"/>
              <a:gd name="connsiteY46-22448" fmla="*/ 6 h 253"/>
              <a:gd name="connsiteX0-22449" fmla="*/ 153 w 153"/>
              <a:gd name="connsiteY0-22450" fmla="*/ 15 h 247"/>
              <a:gd name="connsiteX1-22451" fmla="*/ 147 w 153"/>
              <a:gd name="connsiteY1-22452" fmla="*/ 52 h 247"/>
              <a:gd name="connsiteX2-22453" fmla="*/ 137 w 153"/>
              <a:gd name="connsiteY2-22454" fmla="*/ 89 h 247"/>
              <a:gd name="connsiteX3-22455" fmla="*/ 132 w 153"/>
              <a:gd name="connsiteY3-22456" fmla="*/ 120 h 247"/>
              <a:gd name="connsiteX4-22457" fmla="*/ 121 w 153"/>
              <a:gd name="connsiteY4-22458" fmla="*/ 147 h 247"/>
              <a:gd name="connsiteX5-22459" fmla="*/ 116 w 153"/>
              <a:gd name="connsiteY5-22460" fmla="*/ 173 h 247"/>
              <a:gd name="connsiteX6-22461" fmla="*/ 111 w 153"/>
              <a:gd name="connsiteY6-22462" fmla="*/ 184 h 247"/>
              <a:gd name="connsiteX7-22463" fmla="*/ 105 w 153"/>
              <a:gd name="connsiteY7-22464" fmla="*/ 194 h 247"/>
              <a:gd name="connsiteX8-22465" fmla="*/ 105 w 153"/>
              <a:gd name="connsiteY8-22466" fmla="*/ 205 h 247"/>
              <a:gd name="connsiteX9-22467" fmla="*/ 100 w 153"/>
              <a:gd name="connsiteY9-22468" fmla="*/ 210 h 247"/>
              <a:gd name="connsiteX10-22469" fmla="*/ 95 w 153"/>
              <a:gd name="connsiteY10-22470" fmla="*/ 220 h 247"/>
              <a:gd name="connsiteX11-22471" fmla="*/ 95 w 153"/>
              <a:gd name="connsiteY11-22472" fmla="*/ 226 h 247"/>
              <a:gd name="connsiteX12-22473" fmla="*/ 84 w 153"/>
              <a:gd name="connsiteY12-22474" fmla="*/ 231 h 247"/>
              <a:gd name="connsiteX13-22475" fmla="*/ 79 w 153"/>
              <a:gd name="connsiteY13-22476" fmla="*/ 241 h 247"/>
              <a:gd name="connsiteX14-22477" fmla="*/ 74 w 153"/>
              <a:gd name="connsiteY14-22478" fmla="*/ 241 h 247"/>
              <a:gd name="connsiteX15-22479" fmla="*/ 68 w 153"/>
              <a:gd name="connsiteY15-22480" fmla="*/ 247 h 247"/>
              <a:gd name="connsiteX16-22481" fmla="*/ 63 w 153"/>
              <a:gd name="connsiteY16-22482" fmla="*/ 247 h 247"/>
              <a:gd name="connsiteX17-22483" fmla="*/ 63 w 153"/>
              <a:gd name="connsiteY17-22484" fmla="*/ 241 h 247"/>
              <a:gd name="connsiteX18-22485" fmla="*/ 58 w 153"/>
              <a:gd name="connsiteY18-22486" fmla="*/ 241 h 247"/>
              <a:gd name="connsiteX19-22487" fmla="*/ 58 w 153"/>
              <a:gd name="connsiteY19-22488" fmla="*/ 236 h 247"/>
              <a:gd name="connsiteX20-22489" fmla="*/ 58 w 153"/>
              <a:gd name="connsiteY20-22490" fmla="*/ 231 h 247"/>
              <a:gd name="connsiteX21-22491" fmla="*/ 53 w 153"/>
              <a:gd name="connsiteY21-22492" fmla="*/ 226 h 247"/>
              <a:gd name="connsiteX22-22493" fmla="*/ 53 w 153"/>
              <a:gd name="connsiteY22-22494" fmla="*/ 215 h 247"/>
              <a:gd name="connsiteX23-22495" fmla="*/ 53 w 153"/>
              <a:gd name="connsiteY23-22496" fmla="*/ 205 h 247"/>
              <a:gd name="connsiteX24-22497" fmla="*/ 47 w 153"/>
              <a:gd name="connsiteY24-22498" fmla="*/ 189 h 247"/>
              <a:gd name="connsiteX25-22499" fmla="*/ 42 w 153"/>
              <a:gd name="connsiteY25-22500" fmla="*/ 168 h 247"/>
              <a:gd name="connsiteX26-22501" fmla="*/ 37 w 153"/>
              <a:gd name="connsiteY26-22502" fmla="*/ 152 h 247"/>
              <a:gd name="connsiteX27-22503" fmla="*/ 32 w 153"/>
              <a:gd name="connsiteY27-22504" fmla="*/ 136 h 247"/>
              <a:gd name="connsiteX28-22505" fmla="*/ 26 w 153"/>
              <a:gd name="connsiteY28-22506" fmla="*/ 120 h 247"/>
              <a:gd name="connsiteX29-22507" fmla="*/ 16 w 153"/>
              <a:gd name="connsiteY29-22508" fmla="*/ 110 h 247"/>
              <a:gd name="connsiteX30-22509" fmla="*/ 5 w 153"/>
              <a:gd name="connsiteY30-22510" fmla="*/ 99 h 247"/>
              <a:gd name="connsiteX31-22511" fmla="*/ 0 w 153"/>
              <a:gd name="connsiteY31-22512" fmla="*/ 89 h 247"/>
              <a:gd name="connsiteX32-22513" fmla="*/ 11 w 153"/>
              <a:gd name="connsiteY32-22514" fmla="*/ 94 h 247"/>
              <a:gd name="connsiteX33-22515" fmla="*/ 26 w 153"/>
              <a:gd name="connsiteY33-22516" fmla="*/ 94 h 247"/>
              <a:gd name="connsiteX34-22517" fmla="*/ 37 w 153"/>
              <a:gd name="connsiteY34-22518" fmla="*/ 94 h 247"/>
              <a:gd name="connsiteX35-22519" fmla="*/ 47 w 153"/>
              <a:gd name="connsiteY35-22520" fmla="*/ 94 h 247"/>
              <a:gd name="connsiteX36-22521" fmla="*/ 58 w 153"/>
              <a:gd name="connsiteY36-22522" fmla="*/ 89 h 247"/>
              <a:gd name="connsiteX37-22523" fmla="*/ 63 w 153"/>
              <a:gd name="connsiteY37-22524" fmla="*/ 89 h 247"/>
              <a:gd name="connsiteX38-22525" fmla="*/ 68 w 153"/>
              <a:gd name="connsiteY38-22526" fmla="*/ 84 h 247"/>
              <a:gd name="connsiteX39-22527" fmla="*/ 68 w 153"/>
              <a:gd name="connsiteY39-22528" fmla="*/ 84 h 247"/>
              <a:gd name="connsiteX40-22529" fmla="*/ 74 w 153"/>
              <a:gd name="connsiteY40-22530" fmla="*/ 78 h 247"/>
              <a:gd name="connsiteX41-22531" fmla="*/ 74 w 153"/>
              <a:gd name="connsiteY41-22532" fmla="*/ 68 h 247"/>
              <a:gd name="connsiteX42-22533" fmla="*/ 79 w 153"/>
              <a:gd name="connsiteY42-22534" fmla="*/ 57 h 247"/>
              <a:gd name="connsiteX43-22535" fmla="*/ 79 w 153"/>
              <a:gd name="connsiteY43-22536" fmla="*/ 42 h 247"/>
              <a:gd name="connsiteX44-22537" fmla="*/ 84 w 153"/>
              <a:gd name="connsiteY44-22538" fmla="*/ 21 h 247"/>
              <a:gd name="connsiteX45-22539" fmla="*/ 90 w 153"/>
              <a:gd name="connsiteY45-22540" fmla="*/ 0 h 247"/>
              <a:gd name="connsiteX0-22541" fmla="*/ 147 w 147"/>
              <a:gd name="connsiteY0-22542" fmla="*/ 52 h 247"/>
              <a:gd name="connsiteX1-22543" fmla="*/ 137 w 147"/>
              <a:gd name="connsiteY1-22544" fmla="*/ 89 h 247"/>
              <a:gd name="connsiteX2-22545" fmla="*/ 132 w 147"/>
              <a:gd name="connsiteY2-22546" fmla="*/ 120 h 247"/>
              <a:gd name="connsiteX3-22547" fmla="*/ 121 w 147"/>
              <a:gd name="connsiteY3-22548" fmla="*/ 147 h 247"/>
              <a:gd name="connsiteX4-22549" fmla="*/ 116 w 147"/>
              <a:gd name="connsiteY4-22550" fmla="*/ 173 h 247"/>
              <a:gd name="connsiteX5-22551" fmla="*/ 111 w 147"/>
              <a:gd name="connsiteY5-22552" fmla="*/ 184 h 247"/>
              <a:gd name="connsiteX6-22553" fmla="*/ 105 w 147"/>
              <a:gd name="connsiteY6-22554" fmla="*/ 194 h 247"/>
              <a:gd name="connsiteX7-22555" fmla="*/ 105 w 147"/>
              <a:gd name="connsiteY7-22556" fmla="*/ 205 h 247"/>
              <a:gd name="connsiteX8-22557" fmla="*/ 100 w 147"/>
              <a:gd name="connsiteY8-22558" fmla="*/ 210 h 247"/>
              <a:gd name="connsiteX9-22559" fmla="*/ 95 w 147"/>
              <a:gd name="connsiteY9-22560" fmla="*/ 220 h 247"/>
              <a:gd name="connsiteX10-22561" fmla="*/ 95 w 147"/>
              <a:gd name="connsiteY10-22562" fmla="*/ 226 h 247"/>
              <a:gd name="connsiteX11-22563" fmla="*/ 84 w 147"/>
              <a:gd name="connsiteY11-22564" fmla="*/ 231 h 247"/>
              <a:gd name="connsiteX12-22565" fmla="*/ 79 w 147"/>
              <a:gd name="connsiteY12-22566" fmla="*/ 241 h 247"/>
              <a:gd name="connsiteX13-22567" fmla="*/ 74 w 147"/>
              <a:gd name="connsiteY13-22568" fmla="*/ 241 h 247"/>
              <a:gd name="connsiteX14-22569" fmla="*/ 68 w 147"/>
              <a:gd name="connsiteY14-22570" fmla="*/ 247 h 247"/>
              <a:gd name="connsiteX15-22571" fmla="*/ 63 w 147"/>
              <a:gd name="connsiteY15-22572" fmla="*/ 247 h 247"/>
              <a:gd name="connsiteX16-22573" fmla="*/ 63 w 147"/>
              <a:gd name="connsiteY16-22574" fmla="*/ 241 h 247"/>
              <a:gd name="connsiteX17-22575" fmla="*/ 58 w 147"/>
              <a:gd name="connsiteY17-22576" fmla="*/ 241 h 247"/>
              <a:gd name="connsiteX18-22577" fmla="*/ 58 w 147"/>
              <a:gd name="connsiteY18-22578" fmla="*/ 236 h 247"/>
              <a:gd name="connsiteX19-22579" fmla="*/ 58 w 147"/>
              <a:gd name="connsiteY19-22580" fmla="*/ 231 h 247"/>
              <a:gd name="connsiteX20-22581" fmla="*/ 53 w 147"/>
              <a:gd name="connsiteY20-22582" fmla="*/ 226 h 247"/>
              <a:gd name="connsiteX21-22583" fmla="*/ 53 w 147"/>
              <a:gd name="connsiteY21-22584" fmla="*/ 215 h 247"/>
              <a:gd name="connsiteX22-22585" fmla="*/ 53 w 147"/>
              <a:gd name="connsiteY22-22586" fmla="*/ 205 h 247"/>
              <a:gd name="connsiteX23-22587" fmla="*/ 47 w 147"/>
              <a:gd name="connsiteY23-22588" fmla="*/ 189 h 247"/>
              <a:gd name="connsiteX24-22589" fmla="*/ 42 w 147"/>
              <a:gd name="connsiteY24-22590" fmla="*/ 168 h 247"/>
              <a:gd name="connsiteX25-22591" fmla="*/ 37 w 147"/>
              <a:gd name="connsiteY25-22592" fmla="*/ 152 h 247"/>
              <a:gd name="connsiteX26-22593" fmla="*/ 32 w 147"/>
              <a:gd name="connsiteY26-22594" fmla="*/ 136 h 247"/>
              <a:gd name="connsiteX27-22595" fmla="*/ 26 w 147"/>
              <a:gd name="connsiteY27-22596" fmla="*/ 120 h 247"/>
              <a:gd name="connsiteX28-22597" fmla="*/ 16 w 147"/>
              <a:gd name="connsiteY28-22598" fmla="*/ 110 h 247"/>
              <a:gd name="connsiteX29-22599" fmla="*/ 5 w 147"/>
              <a:gd name="connsiteY29-22600" fmla="*/ 99 h 247"/>
              <a:gd name="connsiteX30-22601" fmla="*/ 0 w 147"/>
              <a:gd name="connsiteY30-22602" fmla="*/ 89 h 247"/>
              <a:gd name="connsiteX31-22603" fmla="*/ 11 w 147"/>
              <a:gd name="connsiteY31-22604" fmla="*/ 94 h 247"/>
              <a:gd name="connsiteX32-22605" fmla="*/ 26 w 147"/>
              <a:gd name="connsiteY32-22606" fmla="*/ 94 h 247"/>
              <a:gd name="connsiteX33-22607" fmla="*/ 37 w 147"/>
              <a:gd name="connsiteY33-22608" fmla="*/ 94 h 247"/>
              <a:gd name="connsiteX34-22609" fmla="*/ 47 w 147"/>
              <a:gd name="connsiteY34-22610" fmla="*/ 94 h 247"/>
              <a:gd name="connsiteX35-22611" fmla="*/ 58 w 147"/>
              <a:gd name="connsiteY35-22612" fmla="*/ 89 h 247"/>
              <a:gd name="connsiteX36-22613" fmla="*/ 63 w 147"/>
              <a:gd name="connsiteY36-22614" fmla="*/ 89 h 247"/>
              <a:gd name="connsiteX37-22615" fmla="*/ 68 w 147"/>
              <a:gd name="connsiteY37-22616" fmla="*/ 84 h 247"/>
              <a:gd name="connsiteX38-22617" fmla="*/ 68 w 147"/>
              <a:gd name="connsiteY38-22618" fmla="*/ 84 h 247"/>
              <a:gd name="connsiteX39-22619" fmla="*/ 74 w 147"/>
              <a:gd name="connsiteY39-22620" fmla="*/ 78 h 247"/>
              <a:gd name="connsiteX40-22621" fmla="*/ 74 w 147"/>
              <a:gd name="connsiteY40-22622" fmla="*/ 68 h 247"/>
              <a:gd name="connsiteX41-22623" fmla="*/ 79 w 147"/>
              <a:gd name="connsiteY41-22624" fmla="*/ 57 h 247"/>
              <a:gd name="connsiteX42-22625" fmla="*/ 79 w 147"/>
              <a:gd name="connsiteY42-22626" fmla="*/ 42 h 247"/>
              <a:gd name="connsiteX43-22627" fmla="*/ 84 w 147"/>
              <a:gd name="connsiteY43-22628" fmla="*/ 21 h 247"/>
              <a:gd name="connsiteX44-22629" fmla="*/ 90 w 147"/>
              <a:gd name="connsiteY44-22630" fmla="*/ 0 h 247"/>
              <a:gd name="connsiteX0-22631" fmla="*/ 137 w 137"/>
              <a:gd name="connsiteY0-22632" fmla="*/ 89 h 247"/>
              <a:gd name="connsiteX1-22633" fmla="*/ 132 w 137"/>
              <a:gd name="connsiteY1-22634" fmla="*/ 120 h 247"/>
              <a:gd name="connsiteX2-22635" fmla="*/ 121 w 137"/>
              <a:gd name="connsiteY2-22636" fmla="*/ 147 h 247"/>
              <a:gd name="connsiteX3-22637" fmla="*/ 116 w 137"/>
              <a:gd name="connsiteY3-22638" fmla="*/ 173 h 247"/>
              <a:gd name="connsiteX4-22639" fmla="*/ 111 w 137"/>
              <a:gd name="connsiteY4-22640" fmla="*/ 184 h 247"/>
              <a:gd name="connsiteX5-22641" fmla="*/ 105 w 137"/>
              <a:gd name="connsiteY5-22642" fmla="*/ 194 h 247"/>
              <a:gd name="connsiteX6-22643" fmla="*/ 105 w 137"/>
              <a:gd name="connsiteY6-22644" fmla="*/ 205 h 247"/>
              <a:gd name="connsiteX7-22645" fmla="*/ 100 w 137"/>
              <a:gd name="connsiteY7-22646" fmla="*/ 210 h 247"/>
              <a:gd name="connsiteX8-22647" fmla="*/ 95 w 137"/>
              <a:gd name="connsiteY8-22648" fmla="*/ 220 h 247"/>
              <a:gd name="connsiteX9-22649" fmla="*/ 95 w 137"/>
              <a:gd name="connsiteY9-22650" fmla="*/ 226 h 247"/>
              <a:gd name="connsiteX10-22651" fmla="*/ 84 w 137"/>
              <a:gd name="connsiteY10-22652" fmla="*/ 231 h 247"/>
              <a:gd name="connsiteX11-22653" fmla="*/ 79 w 137"/>
              <a:gd name="connsiteY11-22654" fmla="*/ 241 h 247"/>
              <a:gd name="connsiteX12-22655" fmla="*/ 74 w 137"/>
              <a:gd name="connsiteY12-22656" fmla="*/ 241 h 247"/>
              <a:gd name="connsiteX13-22657" fmla="*/ 68 w 137"/>
              <a:gd name="connsiteY13-22658" fmla="*/ 247 h 247"/>
              <a:gd name="connsiteX14-22659" fmla="*/ 63 w 137"/>
              <a:gd name="connsiteY14-22660" fmla="*/ 247 h 247"/>
              <a:gd name="connsiteX15-22661" fmla="*/ 63 w 137"/>
              <a:gd name="connsiteY15-22662" fmla="*/ 241 h 247"/>
              <a:gd name="connsiteX16-22663" fmla="*/ 58 w 137"/>
              <a:gd name="connsiteY16-22664" fmla="*/ 241 h 247"/>
              <a:gd name="connsiteX17-22665" fmla="*/ 58 w 137"/>
              <a:gd name="connsiteY17-22666" fmla="*/ 236 h 247"/>
              <a:gd name="connsiteX18-22667" fmla="*/ 58 w 137"/>
              <a:gd name="connsiteY18-22668" fmla="*/ 231 h 247"/>
              <a:gd name="connsiteX19-22669" fmla="*/ 53 w 137"/>
              <a:gd name="connsiteY19-22670" fmla="*/ 226 h 247"/>
              <a:gd name="connsiteX20-22671" fmla="*/ 53 w 137"/>
              <a:gd name="connsiteY20-22672" fmla="*/ 215 h 247"/>
              <a:gd name="connsiteX21-22673" fmla="*/ 53 w 137"/>
              <a:gd name="connsiteY21-22674" fmla="*/ 205 h 247"/>
              <a:gd name="connsiteX22-22675" fmla="*/ 47 w 137"/>
              <a:gd name="connsiteY22-22676" fmla="*/ 189 h 247"/>
              <a:gd name="connsiteX23-22677" fmla="*/ 42 w 137"/>
              <a:gd name="connsiteY23-22678" fmla="*/ 168 h 247"/>
              <a:gd name="connsiteX24-22679" fmla="*/ 37 w 137"/>
              <a:gd name="connsiteY24-22680" fmla="*/ 152 h 247"/>
              <a:gd name="connsiteX25-22681" fmla="*/ 32 w 137"/>
              <a:gd name="connsiteY25-22682" fmla="*/ 136 h 247"/>
              <a:gd name="connsiteX26-22683" fmla="*/ 26 w 137"/>
              <a:gd name="connsiteY26-22684" fmla="*/ 120 h 247"/>
              <a:gd name="connsiteX27-22685" fmla="*/ 16 w 137"/>
              <a:gd name="connsiteY27-22686" fmla="*/ 110 h 247"/>
              <a:gd name="connsiteX28-22687" fmla="*/ 5 w 137"/>
              <a:gd name="connsiteY28-22688" fmla="*/ 99 h 247"/>
              <a:gd name="connsiteX29-22689" fmla="*/ 0 w 137"/>
              <a:gd name="connsiteY29-22690" fmla="*/ 89 h 247"/>
              <a:gd name="connsiteX30-22691" fmla="*/ 11 w 137"/>
              <a:gd name="connsiteY30-22692" fmla="*/ 94 h 247"/>
              <a:gd name="connsiteX31-22693" fmla="*/ 26 w 137"/>
              <a:gd name="connsiteY31-22694" fmla="*/ 94 h 247"/>
              <a:gd name="connsiteX32-22695" fmla="*/ 37 w 137"/>
              <a:gd name="connsiteY32-22696" fmla="*/ 94 h 247"/>
              <a:gd name="connsiteX33-22697" fmla="*/ 47 w 137"/>
              <a:gd name="connsiteY33-22698" fmla="*/ 94 h 247"/>
              <a:gd name="connsiteX34-22699" fmla="*/ 58 w 137"/>
              <a:gd name="connsiteY34-22700" fmla="*/ 89 h 247"/>
              <a:gd name="connsiteX35-22701" fmla="*/ 63 w 137"/>
              <a:gd name="connsiteY35-22702" fmla="*/ 89 h 247"/>
              <a:gd name="connsiteX36-22703" fmla="*/ 68 w 137"/>
              <a:gd name="connsiteY36-22704" fmla="*/ 84 h 247"/>
              <a:gd name="connsiteX37-22705" fmla="*/ 68 w 137"/>
              <a:gd name="connsiteY37-22706" fmla="*/ 84 h 247"/>
              <a:gd name="connsiteX38-22707" fmla="*/ 74 w 137"/>
              <a:gd name="connsiteY38-22708" fmla="*/ 78 h 247"/>
              <a:gd name="connsiteX39-22709" fmla="*/ 74 w 137"/>
              <a:gd name="connsiteY39-22710" fmla="*/ 68 h 247"/>
              <a:gd name="connsiteX40-22711" fmla="*/ 79 w 137"/>
              <a:gd name="connsiteY40-22712" fmla="*/ 57 h 247"/>
              <a:gd name="connsiteX41-22713" fmla="*/ 79 w 137"/>
              <a:gd name="connsiteY41-22714" fmla="*/ 42 h 247"/>
              <a:gd name="connsiteX42-22715" fmla="*/ 84 w 137"/>
              <a:gd name="connsiteY42-22716" fmla="*/ 21 h 247"/>
              <a:gd name="connsiteX43-22717" fmla="*/ 90 w 137"/>
              <a:gd name="connsiteY43-22718" fmla="*/ 0 h 247"/>
              <a:gd name="connsiteX0-22719" fmla="*/ 132 w 132"/>
              <a:gd name="connsiteY0-22720" fmla="*/ 120 h 247"/>
              <a:gd name="connsiteX1-22721" fmla="*/ 121 w 132"/>
              <a:gd name="connsiteY1-22722" fmla="*/ 147 h 247"/>
              <a:gd name="connsiteX2-22723" fmla="*/ 116 w 132"/>
              <a:gd name="connsiteY2-22724" fmla="*/ 173 h 247"/>
              <a:gd name="connsiteX3-22725" fmla="*/ 111 w 132"/>
              <a:gd name="connsiteY3-22726" fmla="*/ 184 h 247"/>
              <a:gd name="connsiteX4-22727" fmla="*/ 105 w 132"/>
              <a:gd name="connsiteY4-22728" fmla="*/ 194 h 247"/>
              <a:gd name="connsiteX5-22729" fmla="*/ 105 w 132"/>
              <a:gd name="connsiteY5-22730" fmla="*/ 205 h 247"/>
              <a:gd name="connsiteX6-22731" fmla="*/ 100 w 132"/>
              <a:gd name="connsiteY6-22732" fmla="*/ 210 h 247"/>
              <a:gd name="connsiteX7-22733" fmla="*/ 95 w 132"/>
              <a:gd name="connsiteY7-22734" fmla="*/ 220 h 247"/>
              <a:gd name="connsiteX8-22735" fmla="*/ 95 w 132"/>
              <a:gd name="connsiteY8-22736" fmla="*/ 226 h 247"/>
              <a:gd name="connsiteX9-22737" fmla="*/ 84 w 132"/>
              <a:gd name="connsiteY9-22738" fmla="*/ 231 h 247"/>
              <a:gd name="connsiteX10-22739" fmla="*/ 79 w 132"/>
              <a:gd name="connsiteY10-22740" fmla="*/ 241 h 247"/>
              <a:gd name="connsiteX11-22741" fmla="*/ 74 w 132"/>
              <a:gd name="connsiteY11-22742" fmla="*/ 241 h 247"/>
              <a:gd name="connsiteX12-22743" fmla="*/ 68 w 132"/>
              <a:gd name="connsiteY12-22744" fmla="*/ 247 h 247"/>
              <a:gd name="connsiteX13-22745" fmla="*/ 63 w 132"/>
              <a:gd name="connsiteY13-22746" fmla="*/ 247 h 247"/>
              <a:gd name="connsiteX14-22747" fmla="*/ 63 w 132"/>
              <a:gd name="connsiteY14-22748" fmla="*/ 241 h 247"/>
              <a:gd name="connsiteX15-22749" fmla="*/ 58 w 132"/>
              <a:gd name="connsiteY15-22750" fmla="*/ 241 h 247"/>
              <a:gd name="connsiteX16-22751" fmla="*/ 58 w 132"/>
              <a:gd name="connsiteY16-22752" fmla="*/ 236 h 247"/>
              <a:gd name="connsiteX17-22753" fmla="*/ 58 w 132"/>
              <a:gd name="connsiteY17-22754" fmla="*/ 231 h 247"/>
              <a:gd name="connsiteX18-22755" fmla="*/ 53 w 132"/>
              <a:gd name="connsiteY18-22756" fmla="*/ 226 h 247"/>
              <a:gd name="connsiteX19-22757" fmla="*/ 53 w 132"/>
              <a:gd name="connsiteY19-22758" fmla="*/ 215 h 247"/>
              <a:gd name="connsiteX20-22759" fmla="*/ 53 w 132"/>
              <a:gd name="connsiteY20-22760" fmla="*/ 205 h 247"/>
              <a:gd name="connsiteX21-22761" fmla="*/ 47 w 132"/>
              <a:gd name="connsiteY21-22762" fmla="*/ 189 h 247"/>
              <a:gd name="connsiteX22-22763" fmla="*/ 42 w 132"/>
              <a:gd name="connsiteY22-22764" fmla="*/ 168 h 247"/>
              <a:gd name="connsiteX23-22765" fmla="*/ 37 w 132"/>
              <a:gd name="connsiteY23-22766" fmla="*/ 152 h 247"/>
              <a:gd name="connsiteX24-22767" fmla="*/ 32 w 132"/>
              <a:gd name="connsiteY24-22768" fmla="*/ 136 h 247"/>
              <a:gd name="connsiteX25-22769" fmla="*/ 26 w 132"/>
              <a:gd name="connsiteY25-22770" fmla="*/ 120 h 247"/>
              <a:gd name="connsiteX26-22771" fmla="*/ 16 w 132"/>
              <a:gd name="connsiteY26-22772" fmla="*/ 110 h 247"/>
              <a:gd name="connsiteX27-22773" fmla="*/ 5 w 132"/>
              <a:gd name="connsiteY27-22774" fmla="*/ 99 h 247"/>
              <a:gd name="connsiteX28-22775" fmla="*/ 0 w 132"/>
              <a:gd name="connsiteY28-22776" fmla="*/ 89 h 247"/>
              <a:gd name="connsiteX29-22777" fmla="*/ 11 w 132"/>
              <a:gd name="connsiteY29-22778" fmla="*/ 94 h 247"/>
              <a:gd name="connsiteX30-22779" fmla="*/ 26 w 132"/>
              <a:gd name="connsiteY30-22780" fmla="*/ 94 h 247"/>
              <a:gd name="connsiteX31-22781" fmla="*/ 37 w 132"/>
              <a:gd name="connsiteY31-22782" fmla="*/ 94 h 247"/>
              <a:gd name="connsiteX32-22783" fmla="*/ 47 w 132"/>
              <a:gd name="connsiteY32-22784" fmla="*/ 94 h 247"/>
              <a:gd name="connsiteX33-22785" fmla="*/ 58 w 132"/>
              <a:gd name="connsiteY33-22786" fmla="*/ 89 h 247"/>
              <a:gd name="connsiteX34-22787" fmla="*/ 63 w 132"/>
              <a:gd name="connsiteY34-22788" fmla="*/ 89 h 247"/>
              <a:gd name="connsiteX35-22789" fmla="*/ 68 w 132"/>
              <a:gd name="connsiteY35-22790" fmla="*/ 84 h 247"/>
              <a:gd name="connsiteX36-22791" fmla="*/ 68 w 132"/>
              <a:gd name="connsiteY36-22792" fmla="*/ 84 h 247"/>
              <a:gd name="connsiteX37-22793" fmla="*/ 74 w 132"/>
              <a:gd name="connsiteY37-22794" fmla="*/ 78 h 247"/>
              <a:gd name="connsiteX38-22795" fmla="*/ 74 w 132"/>
              <a:gd name="connsiteY38-22796" fmla="*/ 68 h 247"/>
              <a:gd name="connsiteX39-22797" fmla="*/ 79 w 132"/>
              <a:gd name="connsiteY39-22798" fmla="*/ 57 h 247"/>
              <a:gd name="connsiteX40-22799" fmla="*/ 79 w 132"/>
              <a:gd name="connsiteY40-22800" fmla="*/ 42 h 247"/>
              <a:gd name="connsiteX41-22801" fmla="*/ 84 w 132"/>
              <a:gd name="connsiteY41-22802" fmla="*/ 21 h 247"/>
              <a:gd name="connsiteX42-22803" fmla="*/ 90 w 132"/>
              <a:gd name="connsiteY42-22804" fmla="*/ 0 h 247"/>
              <a:gd name="connsiteX0-22805" fmla="*/ 132 w 132"/>
              <a:gd name="connsiteY0-22806" fmla="*/ 99 h 226"/>
              <a:gd name="connsiteX1-22807" fmla="*/ 121 w 132"/>
              <a:gd name="connsiteY1-22808" fmla="*/ 126 h 226"/>
              <a:gd name="connsiteX2-22809" fmla="*/ 116 w 132"/>
              <a:gd name="connsiteY2-22810" fmla="*/ 152 h 226"/>
              <a:gd name="connsiteX3-22811" fmla="*/ 111 w 132"/>
              <a:gd name="connsiteY3-22812" fmla="*/ 163 h 226"/>
              <a:gd name="connsiteX4-22813" fmla="*/ 105 w 132"/>
              <a:gd name="connsiteY4-22814" fmla="*/ 173 h 226"/>
              <a:gd name="connsiteX5-22815" fmla="*/ 105 w 132"/>
              <a:gd name="connsiteY5-22816" fmla="*/ 184 h 226"/>
              <a:gd name="connsiteX6-22817" fmla="*/ 100 w 132"/>
              <a:gd name="connsiteY6-22818" fmla="*/ 189 h 226"/>
              <a:gd name="connsiteX7-22819" fmla="*/ 95 w 132"/>
              <a:gd name="connsiteY7-22820" fmla="*/ 199 h 226"/>
              <a:gd name="connsiteX8-22821" fmla="*/ 95 w 132"/>
              <a:gd name="connsiteY8-22822" fmla="*/ 205 h 226"/>
              <a:gd name="connsiteX9-22823" fmla="*/ 84 w 132"/>
              <a:gd name="connsiteY9-22824" fmla="*/ 210 h 226"/>
              <a:gd name="connsiteX10-22825" fmla="*/ 79 w 132"/>
              <a:gd name="connsiteY10-22826" fmla="*/ 220 h 226"/>
              <a:gd name="connsiteX11-22827" fmla="*/ 74 w 132"/>
              <a:gd name="connsiteY11-22828" fmla="*/ 220 h 226"/>
              <a:gd name="connsiteX12-22829" fmla="*/ 68 w 132"/>
              <a:gd name="connsiteY12-22830" fmla="*/ 226 h 226"/>
              <a:gd name="connsiteX13-22831" fmla="*/ 63 w 132"/>
              <a:gd name="connsiteY13-22832" fmla="*/ 226 h 226"/>
              <a:gd name="connsiteX14-22833" fmla="*/ 63 w 132"/>
              <a:gd name="connsiteY14-22834" fmla="*/ 220 h 226"/>
              <a:gd name="connsiteX15-22835" fmla="*/ 58 w 132"/>
              <a:gd name="connsiteY15-22836" fmla="*/ 220 h 226"/>
              <a:gd name="connsiteX16-22837" fmla="*/ 58 w 132"/>
              <a:gd name="connsiteY16-22838" fmla="*/ 215 h 226"/>
              <a:gd name="connsiteX17-22839" fmla="*/ 58 w 132"/>
              <a:gd name="connsiteY17-22840" fmla="*/ 210 h 226"/>
              <a:gd name="connsiteX18-22841" fmla="*/ 53 w 132"/>
              <a:gd name="connsiteY18-22842" fmla="*/ 205 h 226"/>
              <a:gd name="connsiteX19-22843" fmla="*/ 53 w 132"/>
              <a:gd name="connsiteY19-22844" fmla="*/ 194 h 226"/>
              <a:gd name="connsiteX20-22845" fmla="*/ 53 w 132"/>
              <a:gd name="connsiteY20-22846" fmla="*/ 184 h 226"/>
              <a:gd name="connsiteX21-22847" fmla="*/ 47 w 132"/>
              <a:gd name="connsiteY21-22848" fmla="*/ 168 h 226"/>
              <a:gd name="connsiteX22-22849" fmla="*/ 42 w 132"/>
              <a:gd name="connsiteY22-22850" fmla="*/ 147 h 226"/>
              <a:gd name="connsiteX23-22851" fmla="*/ 37 w 132"/>
              <a:gd name="connsiteY23-22852" fmla="*/ 131 h 226"/>
              <a:gd name="connsiteX24-22853" fmla="*/ 32 w 132"/>
              <a:gd name="connsiteY24-22854" fmla="*/ 115 h 226"/>
              <a:gd name="connsiteX25-22855" fmla="*/ 26 w 132"/>
              <a:gd name="connsiteY25-22856" fmla="*/ 99 h 226"/>
              <a:gd name="connsiteX26-22857" fmla="*/ 16 w 132"/>
              <a:gd name="connsiteY26-22858" fmla="*/ 89 h 226"/>
              <a:gd name="connsiteX27-22859" fmla="*/ 5 w 132"/>
              <a:gd name="connsiteY27-22860" fmla="*/ 78 h 226"/>
              <a:gd name="connsiteX28-22861" fmla="*/ 0 w 132"/>
              <a:gd name="connsiteY28-22862" fmla="*/ 68 h 226"/>
              <a:gd name="connsiteX29-22863" fmla="*/ 11 w 132"/>
              <a:gd name="connsiteY29-22864" fmla="*/ 73 h 226"/>
              <a:gd name="connsiteX30-22865" fmla="*/ 26 w 132"/>
              <a:gd name="connsiteY30-22866" fmla="*/ 73 h 226"/>
              <a:gd name="connsiteX31-22867" fmla="*/ 37 w 132"/>
              <a:gd name="connsiteY31-22868" fmla="*/ 73 h 226"/>
              <a:gd name="connsiteX32-22869" fmla="*/ 47 w 132"/>
              <a:gd name="connsiteY32-22870" fmla="*/ 73 h 226"/>
              <a:gd name="connsiteX33-22871" fmla="*/ 58 w 132"/>
              <a:gd name="connsiteY33-22872" fmla="*/ 68 h 226"/>
              <a:gd name="connsiteX34-22873" fmla="*/ 63 w 132"/>
              <a:gd name="connsiteY34-22874" fmla="*/ 68 h 226"/>
              <a:gd name="connsiteX35-22875" fmla="*/ 68 w 132"/>
              <a:gd name="connsiteY35-22876" fmla="*/ 63 h 226"/>
              <a:gd name="connsiteX36-22877" fmla="*/ 68 w 132"/>
              <a:gd name="connsiteY36-22878" fmla="*/ 63 h 226"/>
              <a:gd name="connsiteX37-22879" fmla="*/ 74 w 132"/>
              <a:gd name="connsiteY37-22880" fmla="*/ 57 h 226"/>
              <a:gd name="connsiteX38-22881" fmla="*/ 74 w 132"/>
              <a:gd name="connsiteY38-22882" fmla="*/ 47 h 226"/>
              <a:gd name="connsiteX39-22883" fmla="*/ 79 w 132"/>
              <a:gd name="connsiteY39-22884" fmla="*/ 36 h 226"/>
              <a:gd name="connsiteX40-22885" fmla="*/ 79 w 132"/>
              <a:gd name="connsiteY40-22886" fmla="*/ 21 h 226"/>
              <a:gd name="connsiteX41-22887" fmla="*/ 84 w 132"/>
              <a:gd name="connsiteY41-22888" fmla="*/ 0 h 226"/>
              <a:gd name="connsiteX0-22889" fmla="*/ 132 w 132"/>
              <a:gd name="connsiteY0-22890" fmla="*/ 78 h 205"/>
              <a:gd name="connsiteX1-22891" fmla="*/ 121 w 132"/>
              <a:gd name="connsiteY1-22892" fmla="*/ 105 h 205"/>
              <a:gd name="connsiteX2-22893" fmla="*/ 116 w 132"/>
              <a:gd name="connsiteY2-22894" fmla="*/ 131 h 205"/>
              <a:gd name="connsiteX3-22895" fmla="*/ 111 w 132"/>
              <a:gd name="connsiteY3-22896" fmla="*/ 142 h 205"/>
              <a:gd name="connsiteX4-22897" fmla="*/ 105 w 132"/>
              <a:gd name="connsiteY4-22898" fmla="*/ 152 h 205"/>
              <a:gd name="connsiteX5-22899" fmla="*/ 105 w 132"/>
              <a:gd name="connsiteY5-22900" fmla="*/ 163 h 205"/>
              <a:gd name="connsiteX6-22901" fmla="*/ 100 w 132"/>
              <a:gd name="connsiteY6-22902" fmla="*/ 168 h 205"/>
              <a:gd name="connsiteX7-22903" fmla="*/ 95 w 132"/>
              <a:gd name="connsiteY7-22904" fmla="*/ 178 h 205"/>
              <a:gd name="connsiteX8-22905" fmla="*/ 95 w 132"/>
              <a:gd name="connsiteY8-22906" fmla="*/ 184 h 205"/>
              <a:gd name="connsiteX9-22907" fmla="*/ 84 w 132"/>
              <a:gd name="connsiteY9-22908" fmla="*/ 189 h 205"/>
              <a:gd name="connsiteX10-22909" fmla="*/ 79 w 132"/>
              <a:gd name="connsiteY10-22910" fmla="*/ 199 h 205"/>
              <a:gd name="connsiteX11-22911" fmla="*/ 74 w 132"/>
              <a:gd name="connsiteY11-22912" fmla="*/ 199 h 205"/>
              <a:gd name="connsiteX12-22913" fmla="*/ 68 w 132"/>
              <a:gd name="connsiteY12-22914" fmla="*/ 205 h 205"/>
              <a:gd name="connsiteX13-22915" fmla="*/ 63 w 132"/>
              <a:gd name="connsiteY13-22916" fmla="*/ 205 h 205"/>
              <a:gd name="connsiteX14-22917" fmla="*/ 63 w 132"/>
              <a:gd name="connsiteY14-22918" fmla="*/ 199 h 205"/>
              <a:gd name="connsiteX15-22919" fmla="*/ 58 w 132"/>
              <a:gd name="connsiteY15-22920" fmla="*/ 199 h 205"/>
              <a:gd name="connsiteX16-22921" fmla="*/ 58 w 132"/>
              <a:gd name="connsiteY16-22922" fmla="*/ 194 h 205"/>
              <a:gd name="connsiteX17-22923" fmla="*/ 58 w 132"/>
              <a:gd name="connsiteY17-22924" fmla="*/ 189 h 205"/>
              <a:gd name="connsiteX18-22925" fmla="*/ 53 w 132"/>
              <a:gd name="connsiteY18-22926" fmla="*/ 184 h 205"/>
              <a:gd name="connsiteX19-22927" fmla="*/ 53 w 132"/>
              <a:gd name="connsiteY19-22928" fmla="*/ 173 h 205"/>
              <a:gd name="connsiteX20-22929" fmla="*/ 53 w 132"/>
              <a:gd name="connsiteY20-22930" fmla="*/ 163 h 205"/>
              <a:gd name="connsiteX21-22931" fmla="*/ 47 w 132"/>
              <a:gd name="connsiteY21-22932" fmla="*/ 147 h 205"/>
              <a:gd name="connsiteX22-22933" fmla="*/ 42 w 132"/>
              <a:gd name="connsiteY22-22934" fmla="*/ 126 h 205"/>
              <a:gd name="connsiteX23-22935" fmla="*/ 37 w 132"/>
              <a:gd name="connsiteY23-22936" fmla="*/ 110 h 205"/>
              <a:gd name="connsiteX24-22937" fmla="*/ 32 w 132"/>
              <a:gd name="connsiteY24-22938" fmla="*/ 94 h 205"/>
              <a:gd name="connsiteX25-22939" fmla="*/ 26 w 132"/>
              <a:gd name="connsiteY25-22940" fmla="*/ 78 h 205"/>
              <a:gd name="connsiteX26-22941" fmla="*/ 16 w 132"/>
              <a:gd name="connsiteY26-22942" fmla="*/ 68 h 205"/>
              <a:gd name="connsiteX27-22943" fmla="*/ 5 w 132"/>
              <a:gd name="connsiteY27-22944" fmla="*/ 57 h 205"/>
              <a:gd name="connsiteX28-22945" fmla="*/ 0 w 132"/>
              <a:gd name="connsiteY28-22946" fmla="*/ 47 h 205"/>
              <a:gd name="connsiteX29-22947" fmla="*/ 11 w 132"/>
              <a:gd name="connsiteY29-22948" fmla="*/ 52 h 205"/>
              <a:gd name="connsiteX30-22949" fmla="*/ 26 w 132"/>
              <a:gd name="connsiteY30-22950" fmla="*/ 52 h 205"/>
              <a:gd name="connsiteX31-22951" fmla="*/ 37 w 132"/>
              <a:gd name="connsiteY31-22952" fmla="*/ 52 h 205"/>
              <a:gd name="connsiteX32-22953" fmla="*/ 47 w 132"/>
              <a:gd name="connsiteY32-22954" fmla="*/ 52 h 205"/>
              <a:gd name="connsiteX33-22955" fmla="*/ 58 w 132"/>
              <a:gd name="connsiteY33-22956" fmla="*/ 47 h 205"/>
              <a:gd name="connsiteX34-22957" fmla="*/ 63 w 132"/>
              <a:gd name="connsiteY34-22958" fmla="*/ 47 h 205"/>
              <a:gd name="connsiteX35-22959" fmla="*/ 68 w 132"/>
              <a:gd name="connsiteY35-22960" fmla="*/ 42 h 205"/>
              <a:gd name="connsiteX36-22961" fmla="*/ 68 w 132"/>
              <a:gd name="connsiteY36-22962" fmla="*/ 42 h 205"/>
              <a:gd name="connsiteX37-22963" fmla="*/ 74 w 132"/>
              <a:gd name="connsiteY37-22964" fmla="*/ 36 h 205"/>
              <a:gd name="connsiteX38-22965" fmla="*/ 74 w 132"/>
              <a:gd name="connsiteY38-22966" fmla="*/ 26 h 205"/>
              <a:gd name="connsiteX39-22967" fmla="*/ 79 w 132"/>
              <a:gd name="connsiteY39-22968" fmla="*/ 15 h 205"/>
              <a:gd name="connsiteX40-22969" fmla="*/ 79 w 132"/>
              <a:gd name="connsiteY40-22970" fmla="*/ 0 h 205"/>
              <a:gd name="connsiteX0-22971" fmla="*/ 132 w 132"/>
              <a:gd name="connsiteY0-22972" fmla="*/ 63 h 190"/>
              <a:gd name="connsiteX1-22973" fmla="*/ 121 w 132"/>
              <a:gd name="connsiteY1-22974" fmla="*/ 90 h 190"/>
              <a:gd name="connsiteX2-22975" fmla="*/ 116 w 132"/>
              <a:gd name="connsiteY2-22976" fmla="*/ 116 h 190"/>
              <a:gd name="connsiteX3-22977" fmla="*/ 111 w 132"/>
              <a:gd name="connsiteY3-22978" fmla="*/ 127 h 190"/>
              <a:gd name="connsiteX4-22979" fmla="*/ 105 w 132"/>
              <a:gd name="connsiteY4-22980" fmla="*/ 137 h 190"/>
              <a:gd name="connsiteX5-22981" fmla="*/ 105 w 132"/>
              <a:gd name="connsiteY5-22982" fmla="*/ 148 h 190"/>
              <a:gd name="connsiteX6-22983" fmla="*/ 100 w 132"/>
              <a:gd name="connsiteY6-22984" fmla="*/ 153 h 190"/>
              <a:gd name="connsiteX7-22985" fmla="*/ 95 w 132"/>
              <a:gd name="connsiteY7-22986" fmla="*/ 163 h 190"/>
              <a:gd name="connsiteX8-22987" fmla="*/ 95 w 132"/>
              <a:gd name="connsiteY8-22988" fmla="*/ 169 h 190"/>
              <a:gd name="connsiteX9-22989" fmla="*/ 84 w 132"/>
              <a:gd name="connsiteY9-22990" fmla="*/ 174 h 190"/>
              <a:gd name="connsiteX10-22991" fmla="*/ 79 w 132"/>
              <a:gd name="connsiteY10-22992" fmla="*/ 184 h 190"/>
              <a:gd name="connsiteX11-22993" fmla="*/ 74 w 132"/>
              <a:gd name="connsiteY11-22994" fmla="*/ 184 h 190"/>
              <a:gd name="connsiteX12-22995" fmla="*/ 68 w 132"/>
              <a:gd name="connsiteY12-22996" fmla="*/ 190 h 190"/>
              <a:gd name="connsiteX13-22997" fmla="*/ 63 w 132"/>
              <a:gd name="connsiteY13-22998" fmla="*/ 190 h 190"/>
              <a:gd name="connsiteX14-22999" fmla="*/ 63 w 132"/>
              <a:gd name="connsiteY14-23000" fmla="*/ 184 h 190"/>
              <a:gd name="connsiteX15-23001" fmla="*/ 58 w 132"/>
              <a:gd name="connsiteY15-23002" fmla="*/ 184 h 190"/>
              <a:gd name="connsiteX16-23003" fmla="*/ 58 w 132"/>
              <a:gd name="connsiteY16-23004" fmla="*/ 179 h 190"/>
              <a:gd name="connsiteX17-23005" fmla="*/ 58 w 132"/>
              <a:gd name="connsiteY17-23006" fmla="*/ 174 h 190"/>
              <a:gd name="connsiteX18-23007" fmla="*/ 53 w 132"/>
              <a:gd name="connsiteY18-23008" fmla="*/ 169 h 190"/>
              <a:gd name="connsiteX19-23009" fmla="*/ 53 w 132"/>
              <a:gd name="connsiteY19-23010" fmla="*/ 158 h 190"/>
              <a:gd name="connsiteX20-23011" fmla="*/ 53 w 132"/>
              <a:gd name="connsiteY20-23012" fmla="*/ 148 h 190"/>
              <a:gd name="connsiteX21-23013" fmla="*/ 47 w 132"/>
              <a:gd name="connsiteY21-23014" fmla="*/ 132 h 190"/>
              <a:gd name="connsiteX22-23015" fmla="*/ 42 w 132"/>
              <a:gd name="connsiteY22-23016" fmla="*/ 111 h 190"/>
              <a:gd name="connsiteX23-23017" fmla="*/ 37 w 132"/>
              <a:gd name="connsiteY23-23018" fmla="*/ 95 h 190"/>
              <a:gd name="connsiteX24-23019" fmla="*/ 32 w 132"/>
              <a:gd name="connsiteY24-23020" fmla="*/ 79 h 190"/>
              <a:gd name="connsiteX25-23021" fmla="*/ 26 w 132"/>
              <a:gd name="connsiteY25-23022" fmla="*/ 63 h 190"/>
              <a:gd name="connsiteX26-23023" fmla="*/ 16 w 132"/>
              <a:gd name="connsiteY26-23024" fmla="*/ 53 h 190"/>
              <a:gd name="connsiteX27-23025" fmla="*/ 5 w 132"/>
              <a:gd name="connsiteY27-23026" fmla="*/ 42 h 190"/>
              <a:gd name="connsiteX28-23027" fmla="*/ 0 w 132"/>
              <a:gd name="connsiteY28-23028" fmla="*/ 32 h 190"/>
              <a:gd name="connsiteX29-23029" fmla="*/ 11 w 132"/>
              <a:gd name="connsiteY29-23030" fmla="*/ 37 h 190"/>
              <a:gd name="connsiteX30-23031" fmla="*/ 26 w 132"/>
              <a:gd name="connsiteY30-23032" fmla="*/ 37 h 190"/>
              <a:gd name="connsiteX31-23033" fmla="*/ 37 w 132"/>
              <a:gd name="connsiteY31-23034" fmla="*/ 37 h 190"/>
              <a:gd name="connsiteX32-23035" fmla="*/ 47 w 132"/>
              <a:gd name="connsiteY32-23036" fmla="*/ 37 h 190"/>
              <a:gd name="connsiteX33-23037" fmla="*/ 58 w 132"/>
              <a:gd name="connsiteY33-23038" fmla="*/ 32 h 190"/>
              <a:gd name="connsiteX34-23039" fmla="*/ 63 w 132"/>
              <a:gd name="connsiteY34-23040" fmla="*/ 32 h 190"/>
              <a:gd name="connsiteX35-23041" fmla="*/ 68 w 132"/>
              <a:gd name="connsiteY35-23042" fmla="*/ 27 h 190"/>
              <a:gd name="connsiteX36-23043" fmla="*/ 68 w 132"/>
              <a:gd name="connsiteY36-23044" fmla="*/ 27 h 190"/>
              <a:gd name="connsiteX37-23045" fmla="*/ 74 w 132"/>
              <a:gd name="connsiteY37-23046" fmla="*/ 21 h 190"/>
              <a:gd name="connsiteX38-23047" fmla="*/ 74 w 132"/>
              <a:gd name="connsiteY38-23048" fmla="*/ 11 h 190"/>
              <a:gd name="connsiteX39-23049" fmla="*/ 79 w 132"/>
              <a:gd name="connsiteY39-23050" fmla="*/ 0 h 190"/>
              <a:gd name="connsiteX0-23051" fmla="*/ 132 w 132"/>
              <a:gd name="connsiteY0-23052" fmla="*/ 52 h 179"/>
              <a:gd name="connsiteX1-23053" fmla="*/ 121 w 132"/>
              <a:gd name="connsiteY1-23054" fmla="*/ 79 h 179"/>
              <a:gd name="connsiteX2-23055" fmla="*/ 116 w 132"/>
              <a:gd name="connsiteY2-23056" fmla="*/ 105 h 179"/>
              <a:gd name="connsiteX3-23057" fmla="*/ 111 w 132"/>
              <a:gd name="connsiteY3-23058" fmla="*/ 116 h 179"/>
              <a:gd name="connsiteX4-23059" fmla="*/ 105 w 132"/>
              <a:gd name="connsiteY4-23060" fmla="*/ 126 h 179"/>
              <a:gd name="connsiteX5-23061" fmla="*/ 105 w 132"/>
              <a:gd name="connsiteY5-23062" fmla="*/ 137 h 179"/>
              <a:gd name="connsiteX6-23063" fmla="*/ 100 w 132"/>
              <a:gd name="connsiteY6-23064" fmla="*/ 142 h 179"/>
              <a:gd name="connsiteX7-23065" fmla="*/ 95 w 132"/>
              <a:gd name="connsiteY7-23066" fmla="*/ 152 h 179"/>
              <a:gd name="connsiteX8-23067" fmla="*/ 95 w 132"/>
              <a:gd name="connsiteY8-23068" fmla="*/ 158 h 179"/>
              <a:gd name="connsiteX9-23069" fmla="*/ 84 w 132"/>
              <a:gd name="connsiteY9-23070" fmla="*/ 163 h 179"/>
              <a:gd name="connsiteX10-23071" fmla="*/ 79 w 132"/>
              <a:gd name="connsiteY10-23072" fmla="*/ 173 h 179"/>
              <a:gd name="connsiteX11-23073" fmla="*/ 74 w 132"/>
              <a:gd name="connsiteY11-23074" fmla="*/ 173 h 179"/>
              <a:gd name="connsiteX12-23075" fmla="*/ 68 w 132"/>
              <a:gd name="connsiteY12-23076" fmla="*/ 179 h 179"/>
              <a:gd name="connsiteX13-23077" fmla="*/ 63 w 132"/>
              <a:gd name="connsiteY13-23078" fmla="*/ 179 h 179"/>
              <a:gd name="connsiteX14-23079" fmla="*/ 63 w 132"/>
              <a:gd name="connsiteY14-23080" fmla="*/ 173 h 179"/>
              <a:gd name="connsiteX15-23081" fmla="*/ 58 w 132"/>
              <a:gd name="connsiteY15-23082" fmla="*/ 173 h 179"/>
              <a:gd name="connsiteX16-23083" fmla="*/ 58 w 132"/>
              <a:gd name="connsiteY16-23084" fmla="*/ 168 h 179"/>
              <a:gd name="connsiteX17-23085" fmla="*/ 58 w 132"/>
              <a:gd name="connsiteY17-23086" fmla="*/ 163 h 179"/>
              <a:gd name="connsiteX18-23087" fmla="*/ 53 w 132"/>
              <a:gd name="connsiteY18-23088" fmla="*/ 158 h 179"/>
              <a:gd name="connsiteX19-23089" fmla="*/ 53 w 132"/>
              <a:gd name="connsiteY19-23090" fmla="*/ 147 h 179"/>
              <a:gd name="connsiteX20-23091" fmla="*/ 53 w 132"/>
              <a:gd name="connsiteY20-23092" fmla="*/ 137 h 179"/>
              <a:gd name="connsiteX21-23093" fmla="*/ 47 w 132"/>
              <a:gd name="connsiteY21-23094" fmla="*/ 121 h 179"/>
              <a:gd name="connsiteX22-23095" fmla="*/ 42 w 132"/>
              <a:gd name="connsiteY22-23096" fmla="*/ 100 h 179"/>
              <a:gd name="connsiteX23-23097" fmla="*/ 37 w 132"/>
              <a:gd name="connsiteY23-23098" fmla="*/ 84 h 179"/>
              <a:gd name="connsiteX24-23099" fmla="*/ 32 w 132"/>
              <a:gd name="connsiteY24-23100" fmla="*/ 68 h 179"/>
              <a:gd name="connsiteX25-23101" fmla="*/ 26 w 132"/>
              <a:gd name="connsiteY25-23102" fmla="*/ 52 h 179"/>
              <a:gd name="connsiteX26-23103" fmla="*/ 16 w 132"/>
              <a:gd name="connsiteY26-23104" fmla="*/ 42 h 179"/>
              <a:gd name="connsiteX27-23105" fmla="*/ 5 w 132"/>
              <a:gd name="connsiteY27-23106" fmla="*/ 31 h 179"/>
              <a:gd name="connsiteX28-23107" fmla="*/ 0 w 132"/>
              <a:gd name="connsiteY28-23108" fmla="*/ 21 h 179"/>
              <a:gd name="connsiteX29-23109" fmla="*/ 11 w 132"/>
              <a:gd name="connsiteY29-23110" fmla="*/ 26 h 179"/>
              <a:gd name="connsiteX30-23111" fmla="*/ 26 w 132"/>
              <a:gd name="connsiteY30-23112" fmla="*/ 26 h 179"/>
              <a:gd name="connsiteX31-23113" fmla="*/ 37 w 132"/>
              <a:gd name="connsiteY31-23114" fmla="*/ 26 h 179"/>
              <a:gd name="connsiteX32-23115" fmla="*/ 47 w 132"/>
              <a:gd name="connsiteY32-23116" fmla="*/ 26 h 179"/>
              <a:gd name="connsiteX33-23117" fmla="*/ 58 w 132"/>
              <a:gd name="connsiteY33-23118" fmla="*/ 21 h 179"/>
              <a:gd name="connsiteX34-23119" fmla="*/ 63 w 132"/>
              <a:gd name="connsiteY34-23120" fmla="*/ 21 h 179"/>
              <a:gd name="connsiteX35-23121" fmla="*/ 68 w 132"/>
              <a:gd name="connsiteY35-23122" fmla="*/ 16 h 179"/>
              <a:gd name="connsiteX36-23123" fmla="*/ 68 w 132"/>
              <a:gd name="connsiteY36-23124" fmla="*/ 16 h 179"/>
              <a:gd name="connsiteX37-23125" fmla="*/ 74 w 132"/>
              <a:gd name="connsiteY37-23126" fmla="*/ 10 h 179"/>
              <a:gd name="connsiteX38-23127" fmla="*/ 74 w 132"/>
              <a:gd name="connsiteY38-23128" fmla="*/ 0 h 179"/>
              <a:gd name="connsiteX0-23129" fmla="*/ 132 w 132"/>
              <a:gd name="connsiteY0-23130" fmla="*/ 42 h 169"/>
              <a:gd name="connsiteX1-23131" fmla="*/ 121 w 132"/>
              <a:gd name="connsiteY1-23132" fmla="*/ 69 h 169"/>
              <a:gd name="connsiteX2-23133" fmla="*/ 116 w 132"/>
              <a:gd name="connsiteY2-23134" fmla="*/ 95 h 169"/>
              <a:gd name="connsiteX3-23135" fmla="*/ 111 w 132"/>
              <a:gd name="connsiteY3-23136" fmla="*/ 106 h 169"/>
              <a:gd name="connsiteX4-23137" fmla="*/ 105 w 132"/>
              <a:gd name="connsiteY4-23138" fmla="*/ 116 h 169"/>
              <a:gd name="connsiteX5-23139" fmla="*/ 105 w 132"/>
              <a:gd name="connsiteY5-23140" fmla="*/ 127 h 169"/>
              <a:gd name="connsiteX6-23141" fmla="*/ 100 w 132"/>
              <a:gd name="connsiteY6-23142" fmla="*/ 132 h 169"/>
              <a:gd name="connsiteX7-23143" fmla="*/ 95 w 132"/>
              <a:gd name="connsiteY7-23144" fmla="*/ 142 h 169"/>
              <a:gd name="connsiteX8-23145" fmla="*/ 95 w 132"/>
              <a:gd name="connsiteY8-23146" fmla="*/ 148 h 169"/>
              <a:gd name="connsiteX9-23147" fmla="*/ 84 w 132"/>
              <a:gd name="connsiteY9-23148" fmla="*/ 153 h 169"/>
              <a:gd name="connsiteX10-23149" fmla="*/ 79 w 132"/>
              <a:gd name="connsiteY10-23150" fmla="*/ 163 h 169"/>
              <a:gd name="connsiteX11-23151" fmla="*/ 74 w 132"/>
              <a:gd name="connsiteY11-23152" fmla="*/ 163 h 169"/>
              <a:gd name="connsiteX12-23153" fmla="*/ 68 w 132"/>
              <a:gd name="connsiteY12-23154" fmla="*/ 169 h 169"/>
              <a:gd name="connsiteX13-23155" fmla="*/ 63 w 132"/>
              <a:gd name="connsiteY13-23156" fmla="*/ 169 h 169"/>
              <a:gd name="connsiteX14-23157" fmla="*/ 63 w 132"/>
              <a:gd name="connsiteY14-23158" fmla="*/ 163 h 169"/>
              <a:gd name="connsiteX15-23159" fmla="*/ 58 w 132"/>
              <a:gd name="connsiteY15-23160" fmla="*/ 163 h 169"/>
              <a:gd name="connsiteX16-23161" fmla="*/ 58 w 132"/>
              <a:gd name="connsiteY16-23162" fmla="*/ 158 h 169"/>
              <a:gd name="connsiteX17-23163" fmla="*/ 58 w 132"/>
              <a:gd name="connsiteY17-23164" fmla="*/ 153 h 169"/>
              <a:gd name="connsiteX18-23165" fmla="*/ 53 w 132"/>
              <a:gd name="connsiteY18-23166" fmla="*/ 148 h 169"/>
              <a:gd name="connsiteX19-23167" fmla="*/ 53 w 132"/>
              <a:gd name="connsiteY19-23168" fmla="*/ 137 h 169"/>
              <a:gd name="connsiteX20-23169" fmla="*/ 53 w 132"/>
              <a:gd name="connsiteY20-23170" fmla="*/ 127 h 169"/>
              <a:gd name="connsiteX21-23171" fmla="*/ 47 w 132"/>
              <a:gd name="connsiteY21-23172" fmla="*/ 111 h 169"/>
              <a:gd name="connsiteX22-23173" fmla="*/ 42 w 132"/>
              <a:gd name="connsiteY22-23174" fmla="*/ 90 h 169"/>
              <a:gd name="connsiteX23-23175" fmla="*/ 37 w 132"/>
              <a:gd name="connsiteY23-23176" fmla="*/ 74 h 169"/>
              <a:gd name="connsiteX24-23177" fmla="*/ 32 w 132"/>
              <a:gd name="connsiteY24-23178" fmla="*/ 58 h 169"/>
              <a:gd name="connsiteX25-23179" fmla="*/ 26 w 132"/>
              <a:gd name="connsiteY25-23180" fmla="*/ 42 h 169"/>
              <a:gd name="connsiteX26-23181" fmla="*/ 16 w 132"/>
              <a:gd name="connsiteY26-23182" fmla="*/ 32 h 169"/>
              <a:gd name="connsiteX27-23183" fmla="*/ 5 w 132"/>
              <a:gd name="connsiteY27-23184" fmla="*/ 21 h 169"/>
              <a:gd name="connsiteX28-23185" fmla="*/ 0 w 132"/>
              <a:gd name="connsiteY28-23186" fmla="*/ 11 h 169"/>
              <a:gd name="connsiteX29-23187" fmla="*/ 11 w 132"/>
              <a:gd name="connsiteY29-23188" fmla="*/ 16 h 169"/>
              <a:gd name="connsiteX30-23189" fmla="*/ 26 w 132"/>
              <a:gd name="connsiteY30-23190" fmla="*/ 16 h 169"/>
              <a:gd name="connsiteX31-23191" fmla="*/ 37 w 132"/>
              <a:gd name="connsiteY31-23192" fmla="*/ 16 h 169"/>
              <a:gd name="connsiteX32-23193" fmla="*/ 47 w 132"/>
              <a:gd name="connsiteY32-23194" fmla="*/ 16 h 169"/>
              <a:gd name="connsiteX33-23195" fmla="*/ 58 w 132"/>
              <a:gd name="connsiteY33-23196" fmla="*/ 11 h 169"/>
              <a:gd name="connsiteX34-23197" fmla="*/ 63 w 132"/>
              <a:gd name="connsiteY34-23198" fmla="*/ 11 h 169"/>
              <a:gd name="connsiteX35-23199" fmla="*/ 68 w 132"/>
              <a:gd name="connsiteY35-23200" fmla="*/ 6 h 169"/>
              <a:gd name="connsiteX36-23201" fmla="*/ 68 w 132"/>
              <a:gd name="connsiteY36-23202" fmla="*/ 6 h 169"/>
              <a:gd name="connsiteX37-23203" fmla="*/ 74 w 132"/>
              <a:gd name="connsiteY37-23204" fmla="*/ 0 h 169"/>
              <a:gd name="connsiteX0-23205" fmla="*/ 121 w 121"/>
              <a:gd name="connsiteY0-23206" fmla="*/ 69 h 169"/>
              <a:gd name="connsiteX1-23207" fmla="*/ 116 w 121"/>
              <a:gd name="connsiteY1-23208" fmla="*/ 95 h 169"/>
              <a:gd name="connsiteX2-23209" fmla="*/ 111 w 121"/>
              <a:gd name="connsiteY2-23210" fmla="*/ 106 h 169"/>
              <a:gd name="connsiteX3-23211" fmla="*/ 105 w 121"/>
              <a:gd name="connsiteY3-23212" fmla="*/ 116 h 169"/>
              <a:gd name="connsiteX4-23213" fmla="*/ 105 w 121"/>
              <a:gd name="connsiteY4-23214" fmla="*/ 127 h 169"/>
              <a:gd name="connsiteX5-23215" fmla="*/ 100 w 121"/>
              <a:gd name="connsiteY5-23216" fmla="*/ 132 h 169"/>
              <a:gd name="connsiteX6-23217" fmla="*/ 95 w 121"/>
              <a:gd name="connsiteY6-23218" fmla="*/ 142 h 169"/>
              <a:gd name="connsiteX7-23219" fmla="*/ 95 w 121"/>
              <a:gd name="connsiteY7-23220" fmla="*/ 148 h 169"/>
              <a:gd name="connsiteX8-23221" fmla="*/ 84 w 121"/>
              <a:gd name="connsiteY8-23222" fmla="*/ 153 h 169"/>
              <a:gd name="connsiteX9-23223" fmla="*/ 79 w 121"/>
              <a:gd name="connsiteY9-23224" fmla="*/ 163 h 169"/>
              <a:gd name="connsiteX10-23225" fmla="*/ 74 w 121"/>
              <a:gd name="connsiteY10-23226" fmla="*/ 163 h 169"/>
              <a:gd name="connsiteX11-23227" fmla="*/ 68 w 121"/>
              <a:gd name="connsiteY11-23228" fmla="*/ 169 h 169"/>
              <a:gd name="connsiteX12-23229" fmla="*/ 63 w 121"/>
              <a:gd name="connsiteY12-23230" fmla="*/ 169 h 169"/>
              <a:gd name="connsiteX13-23231" fmla="*/ 63 w 121"/>
              <a:gd name="connsiteY13-23232" fmla="*/ 163 h 169"/>
              <a:gd name="connsiteX14-23233" fmla="*/ 58 w 121"/>
              <a:gd name="connsiteY14-23234" fmla="*/ 163 h 169"/>
              <a:gd name="connsiteX15-23235" fmla="*/ 58 w 121"/>
              <a:gd name="connsiteY15-23236" fmla="*/ 158 h 169"/>
              <a:gd name="connsiteX16-23237" fmla="*/ 58 w 121"/>
              <a:gd name="connsiteY16-23238" fmla="*/ 153 h 169"/>
              <a:gd name="connsiteX17-23239" fmla="*/ 53 w 121"/>
              <a:gd name="connsiteY17-23240" fmla="*/ 148 h 169"/>
              <a:gd name="connsiteX18-23241" fmla="*/ 53 w 121"/>
              <a:gd name="connsiteY18-23242" fmla="*/ 137 h 169"/>
              <a:gd name="connsiteX19-23243" fmla="*/ 53 w 121"/>
              <a:gd name="connsiteY19-23244" fmla="*/ 127 h 169"/>
              <a:gd name="connsiteX20-23245" fmla="*/ 47 w 121"/>
              <a:gd name="connsiteY20-23246" fmla="*/ 111 h 169"/>
              <a:gd name="connsiteX21-23247" fmla="*/ 42 w 121"/>
              <a:gd name="connsiteY21-23248" fmla="*/ 90 h 169"/>
              <a:gd name="connsiteX22-23249" fmla="*/ 37 w 121"/>
              <a:gd name="connsiteY22-23250" fmla="*/ 74 h 169"/>
              <a:gd name="connsiteX23-23251" fmla="*/ 32 w 121"/>
              <a:gd name="connsiteY23-23252" fmla="*/ 58 h 169"/>
              <a:gd name="connsiteX24-23253" fmla="*/ 26 w 121"/>
              <a:gd name="connsiteY24-23254" fmla="*/ 42 h 169"/>
              <a:gd name="connsiteX25-23255" fmla="*/ 16 w 121"/>
              <a:gd name="connsiteY25-23256" fmla="*/ 32 h 169"/>
              <a:gd name="connsiteX26-23257" fmla="*/ 5 w 121"/>
              <a:gd name="connsiteY26-23258" fmla="*/ 21 h 169"/>
              <a:gd name="connsiteX27-23259" fmla="*/ 0 w 121"/>
              <a:gd name="connsiteY27-23260" fmla="*/ 11 h 169"/>
              <a:gd name="connsiteX28-23261" fmla="*/ 11 w 121"/>
              <a:gd name="connsiteY28-23262" fmla="*/ 16 h 169"/>
              <a:gd name="connsiteX29-23263" fmla="*/ 26 w 121"/>
              <a:gd name="connsiteY29-23264" fmla="*/ 16 h 169"/>
              <a:gd name="connsiteX30-23265" fmla="*/ 37 w 121"/>
              <a:gd name="connsiteY30-23266" fmla="*/ 16 h 169"/>
              <a:gd name="connsiteX31-23267" fmla="*/ 47 w 121"/>
              <a:gd name="connsiteY31-23268" fmla="*/ 16 h 169"/>
              <a:gd name="connsiteX32-23269" fmla="*/ 58 w 121"/>
              <a:gd name="connsiteY32-23270" fmla="*/ 11 h 169"/>
              <a:gd name="connsiteX33-23271" fmla="*/ 63 w 121"/>
              <a:gd name="connsiteY33-23272" fmla="*/ 11 h 169"/>
              <a:gd name="connsiteX34-23273" fmla="*/ 68 w 121"/>
              <a:gd name="connsiteY34-23274" fmla="*/ 6 h 169"/>
              <a:gd name="connsiteX35-23275" fmla="*/ 68 w 121"/>
              <a:gd name="connsiteY35-23276" fmla="*/ 6 h 169"/>
              <a:gd name="connsiteX36-23277" fmla="*/ 74 w 121"/>
              <a:gd name="connsiteY36-23278" fmla="*/ 0 h 169"/>
              <a:gd name="connsiteX0-23279" fmla="*/ 116 w 116"/>
              <a:gd name="connsiteY0-23280" fmla="*/ 95 h 169"/>
              <a:gd name="connsiteX1-23281" fmla="*/ 111 w 116"/>
              <a:gd name="connsiteY1-23282" fmla="*/ 106 h 169"/>
              <a:gd name="connsiteX2-23283" fmla="*/ 105 w 116"/>
              <a:gd name="connsiteY2-23284" fmla="*/ 116 h 169"/>
              <a:gd name="connsiteX3-23285" fmla="*/ 105 w 116"/>
              <a:gd name="connsiteY3-23286" fmla="*/ 127 h 169"/>
              <a:gd name="connsiteX4-23287" fmla="*/ 100 w 116"/>
              <a:gd name="connsiteY4-23288" fmla="*/ 132 h 169"/>
              <a:gd name="connsiteX5-23289" fmla="*/ 95 w 116"/>
              <a:gd name="connsiteY5-23290" fmla="*/ 142 h 169"/>
              <a:gd name="connsiteX6-23291" fmla="*/ 95 w 116"/>
              <a:gd name="connsiteY6-23292" fmla="*/ 148 h 169"/>
              <a:gd name="connsiteX7-23293" fmla="*/ 84 w 116"/>
              <a:gd name="connsiteY7-23294" fmla="*/ 153 h 169"/>
              <a:gd name="connsiteX8-23295" fmla="*/ 79 w 116"/>
              <a:gd name="connsiteY8-23296" fmla="*/ 163 h 169"/>
              <a:gd name="connsiteX9-23297" fmla="*/ 74 w 116"/>
              <a:gd name="connsiteY9-23298" fmla="*/ 163 h 169"/>
              <a:gd name="connsiteX10-23299" fmla="*/ 68 w 116"/>
              <a:gd name="connsiteY10-23300" fmla="*/ 169 h 169"/>
              <a:gd name="connsiteX11-23301" fmla="*/ 63 w 116"/>
              <a:gd name="connsiteY11-23302" fmla="*/ 169 h 169"/>
              <a:gd name="connsiteX12-23303" fmla="*/ 63 w 116"/>
              <a:gd name="connsiteY12-23304" fmla="*/ 163 h 169"/>
              <a:gd name="connsiteX13-23305" fmla="*/ 58 w 116"/>
              <a:gd name="connsiteY13-23306" fmla="*/ 163 h 169"/>
              <a:gd name="connsiteX14-23307" fmla="*/ 58 w 116"/>
              <a:gd name="connsiteY14-23308" fmla="*/ 158 h 169"/>
              <a:gd name="connsiteX15-23309" fmla="*/ 58 w 116"/>
              <a:gd name="connsiteY15-23310" fmla="*/ 153 h 169"/>
              <a:gd name="connsiteX16-23311" fmla="*/ 53 w 116"/>
              <a:gd name="connsiteY16-23312" fmla="*/ 148 h 169"/>
              <a:gd name="connsiteX17-23313" fmla="*/ 53 w 116"/>
              <a:gd name="connsiteY17-23314" fmla="*/ 137 h 169"/>
              <a:gd name="connsiteX18-23315" fmla="*/ 53 w 116"/>
              <a:gd name="connsiteY18-23316" fmla="*/ 127 h 169"/>
              <a:gd name="connsiteX19-23317" fmla="*/ 47 w 116"/>
              <a:gd name="connsiteY19-23318" fmla="*/ 111 h 169"/>
              <a:gd name="connsiteX20-23319" fmla="*/ 42 w 116"/>
              <a:gd name="connsiteY20-23320" fmla="*/ 90 h 169"/>
              <a:gd name="connsiteX21-23321" fmla="*/ 37 w 116"/>
              <a:gd name="connsiteY21-23322" fmla="*/ 74 h 169"/>
              <a:gd name="connsiteX22-23323" fmla="*/ 32 w 116"/>
              <a:gd name="connsiteY22-23324" fmla="*/ 58 h 169"/>
              <a:gd name="connsiteX23-23325" fmla="*/ 26 w 116"/>
              <a:gd name="connsiteY23-23326" fmla="*/ 42 h 169"/>
              <a:gd name="connsiteX24-23327" fmla="*/ 16 w 116"/>
              <a:gd name="connsiteY24-23328" fmla="*/ 32 h 169"/>
              <a:gd name="connsiteX25-23329" fmla="*/ 5 w 116"/>
              <a:gd name="connsiteY25-23330" fmla="*/ 21 h 169"/>
              <a:gd name="connsiteX26-23331" fmla="*/ 0 w 116"/>
              <a:gd name="connsiteY26-23332" fmla="*/ 11 h 169"/>
              <a:gd name="connsiteX27-23333" fmla="*/ 11 w 116"/>
              <a:gd name="connsiteY27-23334" fmla="*/ 16 h 169"/>
              <a:gd name="connsiteX28-23335" fmla="*/ 26 w 116"/>
              <a:gd name="connsiteY28-23336" fmla="*/ 16 h 169"/>
              <a:gd name="connsiteX29-23337" fmla="*/ 37 w 116"/>
              <a:gd name="connsiteY29-23338" fmla="*/ 16 h 169"/>
              <a:gd name="connsiteX30-23339" fmla="*/ 47 w 116"/>
              <a:gd name="connsiteY30-23340" fmla="*/ 16 h 169"/>
              <a:gd name="connsiteX31-23341" fmla="*/ 58 w 116"/>
              <a:gd name="connsiteY31-23342" fmla="*/ 11 h 169"/>
              <a:gd name="connsiteX32-23343" fmla="*/ 63 w 116"/>
              <a:gd name="connsiteY32-23344" fmla="*/ 11 h 169"/>
              <a:gd name="connsiteX33-23345" fmla="*/ 68 w 116"/>
              <a:gd name="connsiteY33-23346" fmla="*/ 6 h 169"/>
              <a:gd name="connsiteX34-23347" fmla="*/ 68 w 116"/>
              <a:gd name="connsiteY34-23348" fmla="*/ 6 h 169"/>
              <a:gd name="connsiteX35-23349" fmla="*/ 74 w 116"/>
              <a:gd name="connsiteY35-23350" fmla="*/ 0 h 169"/>
              <a:gd name="connsiteX0-23351" fmla="*/ 111 w 111"/>
              <a:gd name="connsiteY0-23352" fmla="*/ 106 h 169"/>
              <a:gd name="connsiteX1-23353" fmla="*/ 105 w 111"/>
              <a:gd name="connsiteY1-23354" fmla="*/ 116 h 169"/>
              <a:gd name="connsiteX2-23355" fmla="*/ 105 w 111"/>
              <a:gd name="connsiteY2-23356" fmla="*/ 127 h 169"/>
              <a:gd name="connsiteX3-23357" fmla="*/ 100 w 111"/>
              <a:gd name="connsiteY3-23358" fmla="*/ 132 h 169"/>
              <a:gd name="connsiteX4-23359" fmla="*/ 95 w 111"/>
              <a:gd name="connsiteY4-23360" fmla="*/ 142 h 169"/>
              <a:gd name="connsiteX5-23361" fmla="*/ 95 w 111"/>
              <a:gd name="connsiteY5-23362" fmla="*/ 148 h 169"/>
              <a:gd name="connsiteX6-23363" fmla="*/ 84 w 111"/>
              <a:gd name="connsiteY6-23364" fmla="*/ 153 h 169"/>
              <a:gd name="connsiteX7-23365" fmla="*/ 79 w 111"/>
              <a:gd name="connsiteY7-23366" fmla="*/ 163 h 169"/>
              <a:gd name="connsiteX8-23367" fmla="*/ 74 w 111"/>
              <a:gd name="connsiteY8-23368" fmla="*/ 163 h 169"/>
              <a:gd name="connsiteX9-23369" fmla="*/ 68 w 111"/>
              <a:gd name="connsiteY9-23370" fmla="*/ 169 h 169"/>
              <a:gd name="connsiteX10-23371" fmla="*/ 63 w 111"/>
              <a:gd name="connsiteY10-23372" fmla="*/ 169 h 169"/>
              <a:gd name="connsiteX11-23373" fmla="*/ 63 w 111"/>
              <a:gd name="connsiteY11-23374" fmla="*/ 163 h 169"/>
              <a:gd name="connsiteX12-23375" fmla="*/ 58 w 111"/>
              <a:gd name="connsiteY12-23376" fmla="*/ 163 h 169"/>
              <a:gd name="connsiteX13-23377" fmla="*/ 58 w 111"/>
              <a:gd name="connsiteY13-23378" fmla="*/ 158 h 169"/>
              <a:gd name="connsiteX14-23379" fmla="*/ 58 w 111"/>
              <a:gd name="connsiteY14-23380" fmla="*/ 153 h 169"/>
              <a:gd name="connsiteX15-23381" fmla="*/ 53 w 111"/>
              <a:gd name="connsiteY15-23382" fmla="*/ 148 h 169"/>
              <a:gd name="connsiteX16-23383" fmla="*/ 53 w 111"/>
              <a:gd name="connsiteY16-23384" fmla="*/ 137 h 169"/>
              <a:gd name="connsiteX17-23385" fmla="*/ 53 w 111"/>
              <a:gd name="connsiteY17-23386" fmla="*/ 127 h 169"/>
              <a:gd name="connsiteX18-23387" fmla="*/ 47 w 111"/>
              <a:gd name="connsiteY18-23388" fmla="*/ 111 h 169"/>
              <a:gd name="connsiteX19-23389" fmla="*/ 42 w 111"/>
              <a:gd name="connsiteY19-23390" fmla="*/ 90 h 169"/>
              <a:gd name="connsiteX20-23391" fmla="*/ 37 w 111"/>
              <a:gd name="connsiteY20-23392" fmla="*/ 74 h 169"/>
              <a:gd name="connsiteX21-23393" fmla="*/ 32 w 111"/>
              <a:gd name="connsiteY21-23394" fmla="*/ 58 h 169"/>
              <a:gd name="connsiteX22-23395" fmla="*/ 26 w 111"/>
              <a:gd name="connsiteY22-23396" fmla="*/ 42 h 169"/>
              <a:gd name="connsiteX23-23397" fmla="*/ 16 w 111"/>
              <a:gd name="connsiteY23-23398" fmla="*/ 32 h 169"/>
              <a:gd name="connsiteX24-23399" fmla="*/ 5 w 111"/>
              <a:gd name="connsiteY24-23400" fmla="*/ 21 h 169"/>
              <a:gd name="connsiteX25-23401" fmla="*/ 0 w 111"/>
              <a:gd name="connsiteY25-23402" fmla="*/ 11 h 169"/>
              <a:gd name="connsiteX26-23403" fmla="*/ 11 w 111"/>
              <a:gd name="connsiteY26-23404" fmla="*/ 16 h 169"/>
              <a:gd name="connsiteX27-23405" fmla="*/ 26 w 111"/>
              <a:gd name="connsiteY27-23406" fmla="*/ 16 h 169"/>
              <a:gd name="connsiteX28-23407" fmla="*/ 37 w 111"/>
              <a:gd name="connsiteY28-23408" fmla="*/ 16 h 169"/>
              <a:gd name="connsiteX29-23409" fmla="*/ 47 w 111"/>
              <a:gd name="connsiteY29-23410" fmla="*/ 16 h 169"/>
              <a:gd name="connsiteX30-23411" fmla="*/ 58 w 111"/>
              <a:gd name="connsiteY30-23412" fmla="*/ 11 h 169"/>
              <a:gd name="connsiteX31-23413" fmla="*/ 63 w 111"/>
              <a:gd name="connsiteY31-23414" fmla="*/ 11 h 169"/>
              <a:gd name="connsiteX32-23415" fmla="*/ 68 w 111"/>
              <a:gd name="connsiteY32-23416" fmla="*/ 6 h 169"/>
              <a:gd name="connsiteX33-23417" fmla="*/ 68 w 111"/>
              <a:gd name="connsiteY33-23418" fmla="*/ 6 h 169"/>
              <a:gd name="connsiteX34-23419" fmla="*/ 74 w 111"/>
              <a:gd name="connsiteY34-23420" fmla="*/ 0 h 169"/>
              <a:gd name="connsiteX0-23421" fmla="*/ 111 w 111"/>
              <a:gd name="connsiteY0-23422" fmla="*/ 106 h 169"/>
              <a:gd name="connsiteX1-23423" fmla="*/ 105 w 111"/>
              <a:gd name="connsiteY1-23424" fmla="*/ 127 h 169"/>
              <a:gd name="connsiteX2-23425" fmla="*/ 100 w 111"/>
              <a:gd name="connsiteY2-23426" fmla="*/ 132 h 169"/>
              <a:gd name="connsiteX3-23427" fmla="*/ 95 w 111"/>
              <a:gd name="connsiteY3-23428" fmla="*/ 142 h 169"/>
              <a:gd name="connsiteX4-23429" fmla="*/ 95 w 111"/>
              <a:gd name="connsiteY4-23430" fmla="*/ 148 h 169"/>
              <a:gd name="connsiteX5-23431" fmla="*/ 84 w 111"/>
              <a:gd name="connsiteY5-23432" fmla="*/ 153 h 169"/>
              <a:gd name="connsiteX6-23433" fmla="*/ 79 w 111"/>
              <a:gd name="connsiteY6-23434" fmla="*/ 163 h 169"/>
              <a:gd name="connsiteX7-23435" fmla="*/ 74 w 111"/>
              <a:gd name="connsiteY7-23436" fmla="*/ 163 h 169"/>
              <a:gd name="connsiteX8-23437" fmla="*/ 68 w 111"/>
              <a:gd name="connsiteY8-23438" fmla="*/ 169 h 169"/>
              <a:gd name="connsiteX9-23439" fmla="*/ 63 w 111"/>
              <a:gd name="connsiteY9-23440" fmla="*/ 169 h 169"/>
              <a:gd name="connsiteX10-23441" fmla="*/ 63 w 111"/>
              <a:gd name="connsiteY10-23442" fmla="*/ 163 h 169"/>
              <a:gd name="connsiteX11-23443" fmla="*/ 58 w 111"/>
              <a:gd name="connsiteY11-23444" fmla="*/ 163 h 169"/>
              <a:gd name="connsiteX12-23445" fmla="*/ 58 w 111"/>
              <a:gd name="connsiteY12-23446" fmla="*/ 158 h 169"/>
              <a:gd name="connsiteX13-23447" fmla="*/ 58 w 111"/>
              <a:gd name="connsiteY13-23448" fmla="*/ 153 h 169"/>
              <a:gd name="connsiteX14-23449" fmla="*/ 53 w 111"/>
              <a:gd name="connsiteY14-23450" fmla="*/ 148 h 169"/>
              <a:gd name="connsiteX15-23451" fmla="*/ 53 w 111"/>
              <a:gd name="connsiteY15-23452" fmla="*/ 137 h 169"/>
              <a:gd name="connsiteX16-23453" fmla="*/ 53 w 111"/>
              <a:gd name="connsiteY16-23454" fmla="*/ 127 h 169"/>
              <a:gd name="connsiteX17-23455" fmla="*/ 47 w 111"/>
              <a:gd name="connsiteY17-23456" fmla="*/ 111 h 169"/>
              <a:gd name="connsiteX18-23457" fmla="*/ 42 w 111"/>
              <a:gd name="connsiteY18-23458" fmla="*/ 90 h 169"/>
              <a:gd name="connsiteX19-23459" fmla="*/ 37 w 111"/>
              <a:gd name="connsiteY19-23460" fmla="*/ 74 h 169"/>
              <a:gd name="connsiteX20-23461" fmla="*/ 32 w 111"/>
              <a:gd name="connsiteY20-23462" fmla="*/ 58 h 169"/>
              <a:gd name="connsiteX21-23463" fmla="*/ 26 w 111"/>
              <a:gd name="connsiteY21-23464" fmla="*/ 42 h 169"/>
              <a:gd name="connsiteX22-23465" fmla="*/ 16 w 111"/>
              <a:gd name="connsiteY22-23466" fmla="*/ 32 h 169"/>
              <a:gd name="connsiteX23-23467" fmla="*/ 5 w 111"/>
              <a:gd name="connsiteY23-23468" fmla="*/ 21 h 169"/>
              <a:gd name="connsiteX24-23469" fmla="*/ 0 w 111"/>
              <a:gd name="connsiteY24-23470" fmla="*/ 11 h 169"/>
              <a:gd name="connsiteX25-23471" fmla="*/ 11 w 111"/>
              <a:gd name="connsiteY25-23472" fmla="*/ 16 h 169"/>
              <a:gd name="connsiteX26-23473" fmla="*/ 26 w 111"/>
              <a:gd name="connsiteY26-23474" fmla="*/ 16 h 169"/>
              <a:gd name="connsiteX27-23475" fmla="*/ 37 w 111"/>
              <a:gd name="connsiteY27-23476" fmla="*/ 16 h 169"/>
              <a:gd name="connsiteX28-23477" fmla="*/ 47 w 111"/>
              <a:gd name="connsiteY28-23478" fmla="*/ 16 h 169"/>
              <a:gd name="connsiteX29-23479" fmla="*/ 58 w 111"/>
              <a:gd name="connsiteY29-23480" fmla="*/ 11 h 169"/>
              <a:gd name="connsiteX30-23481" fmla="*/ 63 w 111"/>
              <a:gd name="connsiteY30-23482" fmla="*/ 11 h 169"/>
              <a:gd name="connsiteX31-23483" fmla="*/ 68 w 111"/>
              <a:gd name="connsiteY31-23484" fmla="*/ 6 h 169"/>
              <a:gd name="connsiteX32-23485" fmla="*/ 68 w 111"/>
              <a:gd name="connsiteY32-23486" fmla="*/ 6 h 169"/>
              <a:gd name="connsiteX33-23487" fmla="*/ 74 w 111"/>
              <a:gd name="connsiteY33-23488" fmla="*/ 0 h 169"/>
              <a:gd name="connsiteX0-23489" fmla="*/ 105 w 105"/>
              <a:gd name="connsiteY0-23490" fmla="*/ 127 h 169"/>
              <a:gd name="connsiteX1-23491" fmla="*/ 100 w 105"/>
              <a:gd name="connsiteY1-23492" fmla="*/ 132 h 169"/>
              <a:gd name="connsiteX2-23493" fmla="*/ 95 w 105"/>
              <a:gd name="connsiteY2-23494" fmla="*/ 142 h 169"/>
              <a:gd name="connsiteX3-23495" fmla="*/ 95 w 105"/>
              <a:gd name="connsiteY3-23496" fmla="*/ 148 h 169"/>
              <a:gd name="connsiteX4-23497" fmla="*/ 84 w 105"/>
              <a:gd name="connsiteY4-23498" fmla="*/ 153 h 169"/>
              <a:gd name="connsiteX5-23499" fmla="*/ 79 w 105"/>
              <a:gd name="connsiteY5-23500" fmla="*/ 163 h 169"/>
              <a:gd name="connsiteX6-23501" fmla="*/ 74 w 105"/>
              <a:gd name="connsiteY6-23502" fmla="*/ 163 h 169"/>
              <a:gd name="connsiteX7-23503" fmla="*/ 68 w 105"/>
              <a:gd name="connsiteY7-23504" fmla="*/ 169 h 169"/>
              <a:gd name="connsiteX8-23505" fmla="*/ 63 w 105"/>
              <a:gd name="connsiteY8-23506" fmla="*/ 169 h 169"/>
              <a:gd name="connsiteX9-23507" fmla="*/ 63 w 105"/>
              <a:gd name="connsiteY9-23508" fmla="*/ 163 h 169"/>
              <a:gd name="connsiteX10-23509" fmla="*/ 58 w 105"/>
              <a:gd name="connsiteY10-23510" fmla="*/ 163 h 169"/>
              <a:gd name="connsiteX11-23511" fmla="*/ 58 w 105"/>
              <a:gd name="connsiteY11-23512" fmla="*/ 158 h 169"/>
              <a:gd name="connsiteX12-23513" fmla="*/ 58 w 105"/>
              <a:gd name="connsiteY12-23514" fmla="*/ 153 h 169"/>
              <a:gd name="connsiteX13-23515" fmla="*/ 53 w 105"/>
              <a:gd name="connsiteY13-23516" fmla="*/ 148 h 169"/>
              <a:gd name="connsiteX14-23517" fmla="*/ 53 w 105"/>
              <a:gd name="connsiteY14-23518" fmla="*/ 137 h 169"/>
              <a:gd name="connsiteX15-23519" fmla="*/ 53 w 105"/>
              <a:gd name="connsiteY15-23520" fmla="*/ 127 h 169"/>
              <a:gd name="connsiteX16-23521" fmla="*/ 47 w 105"/>
              <a:gd name="connsiteY16-23522" fmla="*/ 111 h 169"/>
              <a:gd name="connsiteX17-23523" fmla="*/ 42 w 105"/>
              <a:gd name="connsiteY17-23524" fmla="*/ 90 h 169"/>
              <a:gd name="connsiteX18-23525" fmla="*/ 37 w 105"/>
              <a:gd name="connsiteY18-23526" fmla="*/ 74 h 169"/>
              <a:gd name="connsiteX19-23527" fmla="*/ 32 w 105"/>
              <a:gd name="connsiteY19-23528" fmla="*/ 58 h 169"/>
              <a:gd name="connsiteX20-23529" fmla="*/ 26 w 105"/>
              <a:gd name="connsiteY20-23530" fmla="*/ 42 h 169"/>
              <a:gd name="connsiteX21-23531" fmla="*/ 16 w 105"/>
              <a:gd name="connsiteY21-23532" fmla="*/ 32 h 169"/>
              <a:gd name="connsiteX22-23533" fmla="*/ 5 w 105"/>
              <a:gd name="connsiteY22-23534" fmla="*/ 21 h 169"/>
              <a:gd name="connsiteX23-23535" fmla="*/ 0 w 105"/>
              <a:gd name="connsiteY23-23536" fmla="*/ 11 h 169"/>
              <a:gd name="connsiteX24-23537" fmla="*/ 11 w 105"/>
              <a:gd name="connsiteY24-23538" fmla="*/ 16 h 169"/>
              <a:gd name="connsiteX25-23539" fmla="*/ 26 w 105"/>
              <a:gd name="connsiteY25-23540" fmla="*/ 16 h 169"/>
              <a:gd name="connsiteX26-23541" fmla="*/ 37 w 105"/>
              <a:gd name="connsiteY26-23542" fmla="*/ 16 h 169"/>
              <a:gd name="connsiteX27-23543" fmla="*/ 47 w 105"/>
              <a:gd name="connsiteY27-23544" fmla="*/ 16 h 169"/>
              <a:gd name="connsiteX28-23545" fmla="*/ 58 w 105"/>
              <a:gd name="connsiteY28-23546" fmla="*/ 11 h 169"/>
              <a:gd name="connsiteX29-23547" fmla="*/ 63 w 105"/>
              <a:gd name="connsiteY29-23548" fmla="*/ 11 h 169"/>
              <a:gd name="connsiteX30-23549" fmla="*/ 68 w 105"/>
              <a:gd name="connsiteY30-23550" fmla="*/ 6 h 169"/>
              <a:gd name="connsiteX31-23551" fmla="*/ 68 w 105"/>
              <a:gd name="connsiteY31-23552" fmla="*/ 6 h 169"/>
              <a:gd name="connsiteX32-23553" fmla="*/ 74 w 105"/>
              <a:gd name="connsiteY32-23554" fmla="*/ 0 h 169"/>
              <a:gd name="connsiteX0-23555" fmla="*/ 105 w 105"/>
              <a:gd name="connsiteY0-23556" fmla="*/ 127 h 169"/>
              <a:gd name="connsiteX1-23557" fmla="*/ 95 w 105"/>
              <a:gd name="connsiteY1-23558" fmla="*/ 142 h 169"/>
              <a:gd name="connsiteX2-23559" fmla="*/ 95 w 105"/>
              <a:gd name="connsiteY2-23560" fmla="*/ 148 h 169"/>
              <a:gd name="connsiteX3-23561" fmla="*/ 84 w 105"/>
              <a:gd name="connsiteY3-23562" fmla="*/ 153 h 169"/>
              <a:gd name="connsiteX4-23563" fmla="*/ 79 w 105"/>
              <a:gd name="connsiteY4-23564" fmla="*/ 163 h 169"/>
              <a:gd name="connsiteX5-23565" fmla="*/ 74 w 105"/>
              <a:gd name="connsiteY5-23566" fmla="*/ 163 h 169"/>
              <a:gd name="connsiteX6-23567" fmla="*/ 68 w 105"/>
              <a:gd name="connsiteY6-23568" fmla="*/ 169 h 169"/>
              <a:gd name="connsiteX7-23569" fmla="*/ 63 w 105"/>
              <a:gd name="connsiteY7-23570" fmla="*/ 169 h 169"/>
              <a:gd name="connsiteX8-23571" fmla="*/ 63 w 105"/>
              <a:gd name="connsiteY8-23572" fmla="*/ 163 h 169"/>
              <a:gd name="connsiteX9-23573" fmla="*/ 58 w 105"/>
              <a:gd name="connsiteY9-23574" fmla="*/ 163 h 169"/>
              <a:gd name="connsiteX10-23575" fmla="*/ 58 w 105"/>
              <a:gd name="connsiteY10-23576" fmla="*/ 158 h 169"/>
              <a:gd name="connsiteX11-23577" fmla="*/ 58 w 105"/>
              <a:gd name="connsiteY11-23578" fmla="*/ 153 h 169"/>
              <a:gd name="connsiteX12-23579" fmla="*/ 53 w 105"/>
              <a:gd name="connsiteY12-23580" fmla="*/ 148 h 169"/>
              <a:gd name="connsiteX13-23581" fmla="*/ 53 w 105"/>
              <a:gd name="connsiteY13-23582" fmla="*/ 137 h 169"/>
              <a:gd name="connsiteX14-23583" fmla="*/ 53 w 105"/>
              <a:gd name="connsiteY14-23584" fmla="*/ 127 h 169"/>
              <a:gd name="connsiteX15-23585" fmla="*/ 47 w 105"/>
              <a:gd name="connsiteY15-23586" fmla="*/ 111 h 169"/>
              <a:gd name="connsiteX16-23587" fmla="*/ 42 w 105"/>
              <a:gd name="connsiteY16-23588" fmla="*/ 90 h 169"/>
              <a:gd name="connsiteX17-23589" fmla="*/ 37 w 105"/>
              <a:gd name="connsiteY17-23590" fmla="*/ 74 h 169"/>
              <a:gd name="connsiteX18-23591" fmla="*/ 32 w 105"/>
              <a:gd name="connsiteY18-23592" fmla="*/ 58 h 169"/>
              <a:gd name="connsiteX19-23593" fmla="*/ 26 w 105"/>
              <a:gd name="connsiteY19-23594" fmla="*/ 42 h 169"/>
              <a:gd name="connsiteX20-23595" fmla="*/ 16 w 105"/>
              <a:gd name="connsiteY20-23596" fmla="*/ 32 h 169"/>
              <a:gd name="connsiteX21-23597" fmla="*/ 5 w 105"/>
              <a:gd name="connsiteY21-23598" fmla="*/ 21 h 169"/>
              <a:gd name="connsiteX22-23599" fmla="*/ 0 w 105"/>
              <a:gd name="connsiteY22-23600" fmla="*/ 11 h 169"/>
              <a:gd name="connsiteX23-23601" fmla="*/ 11 w 105"/>
              <a:gd name="connsiteY23-23602" fmla="*/ 16 h 169"/>
              <a:gd name="connsiteX24-23603" fmla="*/ 26 w 105"/>
              <a:gd name="connsiteY24-23604" fmla="*/ 16 h 169"/>
              <a:gd name="connsiteX25-23605" fmla="*/ 37 w 105"/>
              <a:gd name="connsiteY25-23606" fmla="*/ 16 h 169"/>
              <a:gd name="connsiteX26-23607" fmla="*/ 47 w 105"/>
              <a:gd name="connsiteY26-23608" fmla="*/ 16 h 169"/>
              <a:gd name="connsiteX27-23609" fmla="*/ 58 w 105"/>
              <a:gd name="connsiteY27-23610" fmla="*/ 11 h 169"/>
              <a:gd name="connsiteX28-23611" fmla="*/ 63 w 105"/>
              <a:gd name="connsiteY28-23612" fmla="*/ 11 h 169"/>
              <a:gd name="connsiteX29-23613" fmla="*/ 68 w 105"/>
              <a:gd name="connsiteY29-23614" fmla="*/ 6 h 169"/>
              <a:gd name="connsiteX30-23615" fmla="*/ 68 w 105"/>
              <a:gd name="connsiteY30-23616" fmla="*/ 6 h 169"/>
              <a:gd name="connsiteX31-23617" fmla="*/ 74 w 105"/>
              <a:gd name="connsiteY31-23618" fmla="*/ 0 h 169"/>
              <a:gd name="connsiteX0-23619" fmla="*/ 95 w 95"/>
              <a:gd name="connsiteY0-23620" fmla="*/ 142 h 169"/>
              <a:gd name="connsiteX1-23621" fmla="*/ 95 w 95"/>
              <a:gd name="connsiteY1-23622" fmla="*/ 148 h 169"/>
              <a:gd name="connsiteX2-23623" fmla="*/ 84 w 95"/>
              <a:gd name="connsiteY2-23624" fmla="*/ 153 h 169"/>
              <a:gd name="connsiteX3-23625" fmla="*/ 79 w 95"/>
              <a:gd name="connsiteY3-23626" fmla="*/ 163 h 169"/>
              <a:gd name="connsiteX4-23627" fmla="*/ 74 w 95"/>
              <a:gd name="connsiteY4-23628" fmla="*/ 163 h 169"/>
              <a:gd name="connsiteX5-23629" fmla="*/ 68 w 95"/>
              <a:gd name="connsiteY5-23630" fmla="*/ 169 h 169"/>
              <a:gd name="connsiteX6-23631" fmla="*/ 63 w 95"/>
              <a:gd name="connsiteY6-23632" fmla="*/ 169 h 169"/>
              <a:gd name="connsiteX7-23633" fmla="*/ 63 w 95"/>
              <a:gd name="connsiteY7-23634" fmla="*/ 163 h 169"/>
              <a:gd name="connsiteX8-23635" fmla="*/ 58 w 95"/>
              <a:gd name="connsiteY8-23636" fmla="*/ 163 h 169"/>
              <a:gd name="connsiteX9-23637" fmla="*/ 58 w 95"/>
              <a:gd name="connsiteY9-23638" fmla="*/ 158 h 169"/>
              <a:gd name="connsiteX10-23639" fmla="*/ 58 w 95"/>
              <a:gd name="connsiteY10-23640" fmla="*/ 153 h 169"/>
              <a:gd name="connsiteX11-23641" fmla="*/ 53 w 95"/>
              <a:gd name="connsiteY11-23642" fmla="*/ 148 h 169"/>
              <a:gd name="connsiteX12-23643" fmla="*/ 53 w 95"/>
              <a:gd name="connsiteY12-23644" fmla="*/ 137 h 169"/>
              <a:gd name="connsiteX13-23645" fmla="*/ 53 w 95"/>
              <a:gd name="connsiteY13-23646" fmla="*/ 127 h 169"/>
              <a:gd name="connsiteX14-23647" fmla="*/ 47 w 95"/>
              <a:gd name="connsiteY14-23648" fmla="*/ 111 h 169"/>
              <a:gd name="connsiteX15-23649" fmla="*/ 42 w 95"/>
              <a:gd name="connsiteY15-23650" fmla="*/ 90 h 169"/>
              <a:gd name="connsiteX16-23651" fmla="*/ 37 w 95"/>
              <a:gd name="connsiteY16-23652" fmla="*/ 74 h 169"/>
              <a:gd name="connsiteX17-23653" fmla="*/ 32 w 95"/>
              <a:gd name="connsiteY17-23654" fmla="*/ 58 h 169"/>
              <a:gd name="connsiteX18-23655" fmla="*/ 26 w 95"/>
              <a:gd name="connsiteY18-23656" fmla="*/ 42 h 169"/>
              <a:gd name="connsiteX19-23657" fmla="*/ 16 w 95"/>
              <a:gd name="connsiteY19-23658" fmla="*/ 32 h 169"/>
              <a:gd name="connsiteX20-23659" fmla="*/ 5 w 95"/>
              <a:gd name="connsiteY20-23660" fmla="*/ 21 h 169"/>
              <a:gd name="connsiteX21-23661" fmla="*/ 0 w 95"/>
              <a:gd name="connsiteY21-23662" fmla="*/ 11 h 169"/>
              <a:gd name="connsiteX22-23663" fmla="*/ 11 w 95"/>
              <a:gd name="connsiteY22-23664" fmla="*/ 16 h 169"/>
              <a:gd name="connsiteX23-23665" fmla="*/ 26 w 95"/>
              <a:gd name="connsiteY23-23666" fmla="*/ 16 h 169"/>
              <a:gd name="connsiteX24-23667" fmla="*/ 37 w 95"/>
              <a:gd name="connsiteY24-23668" fmla="*/ 16 h 169"/>
              <a:gd name="connsiteX25-23669" fmla="*/ 47 w 95"/>
              <a:gd name="connsiteY25-23670" fmla="*/ 16 h 169"/>
              <a:gd name="connsiteX26-23671" fmla="*/ 58 w 95"/>
              <a:gd name="connsiteY26-23672" fmla="*/ 11 h 169"/>
              <a:gd name="connsiteX27-23673" fmla="*/ 63 w 95"/>
              <a:gd name="connsiteY27-23674" fmla="*/ 11 h 169"/>
              <a:gd name="connsiteX28-23675" fmla="*/ 68 w 95"/>
              <a:gd name="connsiteY28-23676" fmla="*/ 6 h 169"/>
              <a:gd name="connsiteX29-23677" fmla="*/ 68 w 95"/>
              <a:gd name="connsiteY29-23678" fmla="*/ 6 h 169"/>
              <a:gd name="connsiteX30-23679" fmla="*/ 74 w 95"/>
              <a:gd name="connsiteY30-23680" fmla="*/ 0 h 169"/>
              <a:gd name="connsiteX0-23681" fmla="*/ 95 w 95"/>
              <a:gd name="connsiteY0-23682" fmla="*/ 142 h 169"/>
              <a:gd name="connsiteX1-23683" fmla="*/ 84 w 95"/>
              <a:gd name="connsiteY1-23684" fmla="*/ 153 h 169"/>
              <a:gd name="connsiteX2-23685" fmla="*/ 79 w 95"/>
              <a:gd name="connsiteY2-23686" fmla="*/ 163 h 169"/>
              <a:gd name="connsiteX3-23687" fmla="*/ 74 w 95"/>
              <a:gd name="connsiteY3-23688" fmla="*/ 163 h 169"/>
              <a:gd name="connsiteX4-23689" fmla="*/ 68 w 95"/>
              <a:gd name="connsiteY4-23690" fmla="*/ 169 h 169"/>
              <a:gd name="connsiteX5-23691" fmla="*/ 63 w 95"/>
              <a:gd name="connsiteY5-23692" fmla="*/ 169 h 169"/>
              <a:gd name="connsiteX6-23693" fmla="*/ 63 w 95"/>
              <a:gd name="connsiteY6-23694" fmla="*/ 163 h 169"/>
              <a:gd name="connsiteX7-23695" fmla="*/ 58 w 95"/>
              <a:gd name="connsiteY7-23696" fmla="*/ 163 h 169"/>
              <a:gd name="connsiteX8-23697" fmla="*/ 58 w 95"/>
              <a:gd name="connsiteY8-23698" fmla="*/ 158 h 169"/>
              <a:gd name="connsiteX9-23699" fmla="*/ 58 w 95"/>
              <a:gd name="connsiteY9-23700" fmla="*/ 153 h 169"/>
              <a:gd name="connsiteX10-23701" fmla="*/ 53 w 95"/>
              <a:gd name="connsiteY10-23702" fmla="*/ 148 h 169"/>
              <a:gd name="connsiteX11-23703" fmla="*/ 53 w 95"/>
              <a:gd name="connsiteY11-23704" fmla="*/ 137 h 169"/>
              <a:gd name="connsiteX12-23705" fmla="*/ 53 w 95"/>
              <a:gd name="connsiteY12-23706" fmla="*/ 127 h 169"/>
              <a:gd name="connsiteX13-23707" fmla="*/ 47 w 95"/>
              <a:gd name="connsiteY13-23708" fmla="*/ 111 h 169"/>
              <a:gd name="connsiteX14-23709" fmla="*/ 42 w 95"/>
              <a:gd name="connsiteY14-23710" fmla="*/ 90 h 169"/>
              <a:gd name="connsiteX15-23711" fmla="*/ 37 w 95"/>
              <a:gd name="connsiteY15-23712" fmla="*/ 74 h 169"/>
              <a:gd name="connsiteX16-23713" fmla="*/ 32 w 95"/>
              <a:gd name="connsiteY16-23714" fmla="*/ 58 h 169"/>
              <a:gd name="connsiteX17-23715" fmla="*/ 26 w 95"/>
              <a:gd name="connsiteY17-23716" fmla="*/ 42 h 169"/>
              <a:gd name="connsiteX18-23717" fmla="*/ 16 w 95"/>
              <a:gd name="connsiteY18-23718" fmla="*/ 32 h 169"/>
              <a:gd name="connsiteX19-23719" fmla="*/ 5 w 95"/>
              <a:gd name="connsiteY19-23720" fmla="*/ 21 h 169"/>
              <a:gd name="connsiteX20-23721" fmla="*/ 0 w 95"/>
              <a:gd name="connsiteY20-23722" fmla="*/ 11 h 169"/>
              <a:gd name="connsiteX21-23723" fmla="*/ 11 w 95"/>
              <a:gd name="connsiteY21-23724" fmla="*/ 16 h 169"/>
              <a:gd name="connsiteX22-23725" fmla="*/ 26 w 95"/>
              <a:gd name="connsiteY22-23726" fmla="*/ 16 h 169"/>
              <a:gd name="connsiteX23-23727" fmla="*/ 37 w 95"/>
              <a:gd name="connsiteY23-23728" fmla="*/ 16 h 169"/>
              <a:gd name="connsiteX24-23729" fmla="*/ 47 w 95"/>
              <a:gd name="connsiteY24-23730" fmla="*/ 16 h 169"/>
              <a:gd name="connsiteX25-23731" fmla="*/ 58 w 95"/>
              <a:gd name="connsiteY25-23732" fmla="*/ 11 h 169"/>
              <a:gd name="connsiteX26-23733" fmla="*/ 63 w 95"/>
              <a:gd name="connsiteY26-23734" fmla="*/ 11 h 169"/>
              <a:gd name="connsiteX27-23735" fmla="*/ 68 w 95"/>
              <a:gd name="connsiteY27-23736" fmla="*/ 6 h 169"/>
              <a:gd name="connsiteX28-23737" fmla="*/ 68 w 95"/>
              <a:gd name="connsiteY28-23738" fmla="*/ 6 h 169"/>
              <a:gd name="connsiteX29-23739" fmla="*/ 74 w 95"/>
              <a:gd name="connsiteY29-23740" fmla="*/ 0 h 169"/>
              <a:gd name="connsiteX0-23741" fmla="*/ 84 w 84"/>
              <a:gd name="connsiteY0-23742" fmla="*/ 153 h 169"/>
              <a:gd name="connsiteX1-23743" fmla="*/ 79 w 84"/>
              <a:gd name="connsiteY1-23744" fmla="*/ 163 h 169"/>
              <a:gd name="connsiteX2-23745" fmla="*/ 74 w 84"/>
              <a:gd name="connsiteY2-23746" fmla="*/ 163 h 169"/>
              <a:gd name="connsiteX3-23747" fmla="*/ 68 w 84"/>
              <a:gd name="connsiteY3-23748" fmla="*/ 169 h 169"/>
              <a:gd name="connsiteX4-23749" fmla="*/ 63 w 84"/>
              <a:gd name="connsiteY4-23750" fmla="*/ 169 h 169"/>
              <a:gd name="connsiteX5-23751" fmla="*/ 63 w 84"/>
              <a:gd name="connsiteY5-23752" fmla="*/ 163 h 169"/>
              <a:gd name="connsiteX6-23753" fmla="*/ 58 w 84"/>
              <a:gd name="connsiteY6-23754" fmla="*/ 163 h 169"/>
              <a:gd name="connsiteX7-23755" fmla="*/ 58 w 84"/>
              <a:gd name="connsiteY7-23756" fmla="*/ 158 h 169"/>
              <a:gd name="connsiteX8-23757" fmla="*/ 58 w 84"/>
              <a:gd name="connsiteY8-23758" fmla="*/ 153 h 169"/>
              <a:gd name="connsiteX9-23759" fmla="*/ 53 w 84"/>
              <a:gd name="connsiteY9-23760" fmla="*/ 148 h 169"/>
              <a:gd name="connsiteX10-23761" fmla="*/ 53 w 84"/>
              <a:gd name="connsiteY10-23762" fmla="*/ 137 h 169"/>
              <a:gd name="connsiteX11-23763" fmla="*/ 53 w 84"/>
              <a:gd name="connsiteY11-23764" fmla="*/ 127 h 169"/>
              <a:gd name="connsiteX12-23765" fmla="*/ 47 w 84"/>
              <a:gd name="connsiteY12-23766" fmla="*/ 111 h 169"/>
              <a:gd name="connsiteX13-23767" fmla="*/ 42 w 84"/>
              <a:gd name="connsiteY13-23768" fmla="*/ 90 h 169"/>
              <a:gd name="connsiteX14-23769" fmla="*/ 37 w 84"/>
              <a:gd name="connsiteY14-23770" fmla="*/ 74 h 169"/>
              <a:gd name="connsiteX15-23771" fmla="*/ 32 w 84"/>
              <a:gd name="connsiteY15-23772" fmla="*/ 58 h 169"/>
              <a:gd name="connsiteX16-23773" fmla="*/ 26 w 84"/>
              <a:gd name="connsiteY16-23774" fmla="*/ 42 h 169"/>
              <a:gd name="connsiteX17-23775" fmla="*/ 16 w 84"/>
              <a:gd name="connsiteY17-23776" fmla="*/ 32 h 169"/>
              <a:gd name="connsiteX18-23777" fmla="*/ 5 w 84"/>
              <a:gd name="connsiteY18-23778" fmla="*/ 21 h 169"/>
              <a:gd name="connsiteX19-23779" fmla="*/ 0 w 84"/>
              <a:gd name="connsiteY19-23780" fmla="*/ 11 h 169"/>
              <a:gd name="connsiteX20-23781" fmla="*/ 11 w 84"/>
              <a:gd name="connsiteY20-23782" fmla="*/ 16 h 169"/>
              <a:gd name="connsiteX21-23783" fmla="*/ 26 w 84"/>
              <a:gd name="connsiteY21-23784" fmla="*/ 16 h 169"/>
              <a:gd name="connsiteX22-23785" fmla="*/ 37 w 84"/>
              <a:gd name="connsiteY22-23786" fmla="*/ 16 h 169"/>
              <a:gd name="connsiteX23-23787" fmla="*/ 47 w 84"/>
              <a:gd name="connsiteY23-23788" fmla="*/ 16 h 169"/>
              <a:gd name="connsiteX24-23789" fmla="*/ 58 w 84"/>
              <a:gd name="connsiteY24-23790" fmla="*/ 11 h 169"/>
              <a:gd name="connsiteX25-23791" fmla="*/ 63 w 84"/>
              <a:gd name="connsiteY25-23792" fmla="*/ 11 h 169"/>
              <a:gd name="connsiteX26-23793" fmla="*/ 68 w 84"/>
              <a:gd name="connsiteY26-23794" fmla="*/ 6 h 169"/>
              <a:gd name="connsiteX27-23795" fmla="*/ 68 w 84"/>
              <a:gd name="connsiteY27-23796" fmla="*/ 6 h 169"/>
              <a:gd name="connsiteX28-23797" fmla="*/ 74 w 84"/>
              <a:gd name="connsiteY28-23798" fmla="*/ 0 h 169"/>
              <a:gd name="connsiteX0-23799" fmla="*/ 79 w 79"/>
              <a:gd name="connsiteY0-23800" fmla="*/ 163 h 169"/>
              <a:gd name="connsiteX1-23801" fmla="*/ 74 w 79"/>
              <a:gd name="connsiteY1-23802" fmla="*/ 163 h 169"/>
              <a:gd name="connsiteX2-23803" fmla="*/ 68 w 79"/>
              <a:gd name="connsiteY2-23804" fmla="*/ 169 h 169"/>
              <a:gd name="connsiteX3-23805" fmla="*/ 63 w 79"/>
              <a:gd name="connsiteY3-23806" fmla="*/ 169 h 169"/>
              <a:gd name="connsiteX4-23807" fmla="*/ 63 w 79"/>
              <a:gd name="connsiteY4-23808" fmla="*/ 163 h 169"/>
              <a:gd name="connsiteX5-23809" fmla="*/ 58 w 79"/>
              <a:gd name="connsiteY5-23810" fmla="*/ 163 h 169"/>
              <a:gd name="connsiteX6-23811" fmla="*/ 58 w 79"/>
              <a:gd name="connsiteY6-23812" fmla="*/ 158 h 169"/>
              <a:gd name="connsiteX7-23813" fmla="*/ 58 w 79"/>
              <a:gd name="connsiteY7-23814" fmla="*/ 153 h 169"/>
              <a:gd name="connsiteX8-23815" fmla="*/ 53 w 79"/>
              <a:gd name="connsiteY8-23816" fmla="*/ 148 h 169"/>
              <a:gd name="connsiteX9-23817" fmla="*/ 53 w 79"/>
              <a:gd name="connsiteY9-23818" fmla="*/ 137 h 169"/>
              <a:gd name="connsiteX10-23819" fmla="*/ 53 w 79"/>
              <a:gd name="connsiteY10-23820" fmla="*/ 127 h 169"/>
              <a:gd name="connsiteX11-23821" fmla="*/ 47 w 79"/>
              <a:gd name="connsiteY11-23822" fmla="*/ 111 h 169"/>
              <a:gd name="connsiteX12-23823" fmla="*/ 42 w 79"/>
              <a:gd name="connsiteY12-23824" fmla="*/ 90 h 169"/>
              <a:gd name="connsiteX13-23825" fmla="*/ 37 w 79"/>
              <a:gd name="connsiteY13-23826" fmla="*/ 74 h 169"/>
              <a:gd name="connsiteX14-23827" fmla="*/ 32 w 79"/>
              <a:gd name="connsiteY14-23828" fmla="*/ 58 h 169"/>
              <a:gd name="connsiteX15-23829" fmla="*/ 26 w 79"/>
              <a:gd name="connsiteY15-23830" fmla="*/ 42 h 169"/>
              <a:gd name="connsiteX16-23831" fmla="*/ 16 w 79"/>
              <a:gd name="connsiteY16-23832" fmla="*/ 32 h 169"/>
              <a:gd name="connsiteX17-23833" fmla="*/ 5 w 79"/>
              <a:gd name="connsiteY17-23834" fmla="*/ 21 h 169"/>
              <a:gd name="connsiteX18-23835" fmla="*/ 0 w 79"/>
              <a:gd name="connsiteY18-23836" fmla="*/ 11 h 169"/>
              <a:gd name="connsiteX19-23837" fmla="*/ 11 w 79"/>
              <a:gd name="connsiteY19-23838" fmla="*/ 16 h 169"/>
              <a:gd name="connsiteX20-23839" fmla="*/ 26 w 79"/>
              <a:gd name="connsiteY20-23840" fmla="*/ 16 h 169"/>
              <a:gd name="connsiteX21-23841" fmla="*/ 37 w 79"/>
              <a:gd name="connsiteY21-23842" fmla="*/ 16 h 169"/>
              <a:gd name="connsiteX22-23843" fmla="*/ 47 w 79"/>
              <a:gd name="connsiteY22-23844" fmla="*/ 16 h 169"/>
              <a:gd name="connsiteX23-23845" fmla="*/ 58 w 79"/>
              <a:gd name="connsiteY23-23846" fmla="*/ 11 h 169"/>
              <a:gd name="connsiteX24-23847" fmla="*/ 63 w 79"/>
              <a:gd name="connsiteY24-23848" fmla="*/ 11 h 169"/>
              <a:gd name="connsiteX25-23849" fmla="*/ 68 w 79"/>
              <a:gd name="connsiteY25-23850" fmla="*/ 6 h 169"/>
              <a:gd name="connsiteX26-23851" fmla="*/ 68 w 79"/>
              <a:gd name="connsiteY26-23852" fmla="*/ 6 h 169"/>
              <a:gd name="connsiteX27-23853" fmla="*/ 74 w 79"/>
              <a:gd name="connsiteY27-23854" fmla="*/ 0 h 16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Lst>
            <a:rect l="l" t="t" r="r" b="b"/>
            <a:pathLst>
              <a:path w="79" h="169">
                <a:moveTo>
                  <a:pt x="79" y="163"/>
                </a:moveTo>
                <a:lnTo>
                  <a:pt x="74" y="163"/>
                </a:lnTo>
                <a:lnTo>
                  <a:pt x="68" y="169"/>
                </a:lnTo>
                <a:lnTo>
                  <a:pt x="63" y="169"/>
                </a:lnTo>
                <a:lnTo>
                  <a:pt x="63" y="163"/>
                </a:lnTo>
                <a:lnTo>
                  <a:pt x="58" y="163"/>
                </a:lnTo>
                <a:lnTo>
                  <a:pt x="58" y="158"/>
                </a:lnTo>
                <a:lnTo>
                  <a:pt x="58" y="153"/>
                </a:lnTo>
                <a:lnTo>
                  <a:pt x="53" y="148"/>
                </a:lnTo>
                <a:lnTo>
                  <a:pt x="53" y="137"/>
                </a:lnTo>
                <a:lnTo>
                  <a:pt x="53" y="127"/>
                </a:lnTo>
                <a:cubicBezTo>
                  <a:pt x="51" y="122"/>
                  <a:pt x="49" y="116"/>
                  <a:pt x="47" y="111"/>
                </a:cubicBezTo>
                <a:cubicBezTo>
                  <a:pt x="45" y="104"/>
                  <a:pt x="44" y="97"/>
                  <a:pt x="42" y="90"/>
                </a:cubicBezTo>
                <a:cubicBezTo>
                  <a:pt x="40" y="85"/>
                  <a:pt x="39" y="79"/>
                  <a:pt x="37" y="74"/>
                </a:cubicBezTo>
                <a:cubicBezTo>
                  <a:pt x="35" y="69"/>
                  <a:pt x="34" y="63"/>
                  <a:pt x="32" y="58"/>
                </a:cubicBezTo>
                <a:cubicBezTo>
                  <a:pt x="30" y="53"/>
                  <a:pt x="28" y="47"/>
                  <a:pt x="26" y="42"/>
                </a:cubicBezTo>
                <a:lnTo>
                  <a:pt x="16" y="32"/>
                </a:lnTo>
                <a:lnTo>
                  <a:pt x="5" y="21"/>
                </a:lnTo>
                <a:cubicBezTo>
                  <a:pt x="3" y="18"/>
                  <a:pt x="2" y="14"/>
                  <a:pt x="0" y="11"/>
                </a:cubicBezTo>
                <a:cubicBezTo>
                  <a:pt x="4" y="13"/>
                  <a:pt x="7" y="14"/>
                  <a:pt x="11" y="16"/>
                </a:cubicBezTo>
                <a:lnTo>
                  <a:pt x="26" y="16"/>
                </a:lnTo>
                <a:lnTo>
                  <a:pt x="37" y="16"/>
                </a:lnTo>
                <a:lnTo>
                  <a:pt x="47" y="16"/>
                </a:lnTo>
                <a:cubicBezTo>
                  <a:pt x="51" y="14"/>
                  <a:pt x="54" y="13"/>
                  <a:pt x="58" y="11"/>
                </a:cubicBezTo>
                <a:lnTo>
                  <a:pt x="63" y="11"/>
                </a:lnTo>
                <a:lnTo>
                  <a:pt x="68" y="6"/>
                </a:lnTo>
                <a:lnTo>
                  <a:pt x="68" y="6"/>
                </a:lnTo>
                <a:lnTo>
                  <a:pt x="74" y="0"/>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58" name="Freeform 55"/>
          <p:cNvSpPr/>
          <p:nvPr/>
        </p:nvSpPr>
        <p:spPr bwMode="auto">
          <a:xfrm>
            <a:off x="10402888" y="3033713"/>
            <a:ext cx="250825" cy="1160462"/>
          </a:xfrm>
          <a:custGeom>
            <a:avLst/>
            <a:gdLst>
              <a:gd name="connsiteX0" fmla="*/ 601 w 711"/>
              <a:gd name="connsiteY0" fmla="*/ 221 h 763"/>
              <a:gd name="connsiteX1" fmla="*/ 601 w 711"/>
              <a:gd name="connsiteY1" fmla="*/ 195 h 763"/>
              <a:gd name="connsiteX2" fmla="*/ 601 w 711"/>
              <a:gd name="connsiteY2" fmla="*/ 168 h 763"/>
              <a:gd name="connsiteX3" fmla="*/ 601 w 711"/>
              <a:gd name="connsiteY3" fmla="*/ 147 h 763"/>
              <a:gd name="connsiteX4" fmla="*/ 601 w 711"/>
              <a:gd name="connsiteY4" fmla="*/ 132 h 763"/>
              <a:gd name="connsiteX5" fmla="*/ 601 w 711"/>
              <a:gd name="connsiteY5" fmla="*/ 116 h 763"/>
              <a:gd name="connsiteX6" fmla="*/ 601 w 711"/>
              <a:gd name="connsiteY6" fmla="*/ 105 h 763"/>
              <a:gd name="connsiteX7" fmla="*/ 596 w 711"/>
              <a:gd name="connsiteY7" fmla="*/ 95 h 763"/>
              <a:gd name="connsiteX8" fmla="*/ 596 w 711"/>
              <a:gd name="connsiteY8" fmla="*/ 89 h 763"/>
              <a:gd name="connsiteX9" fmla="*/ 596 w 711"/>
              <a:gd name="connsiteY9" fmla="*/ 84 h 763"/>
              <a:gd name="connsiteX10" fmla="*/ 590 w 711"/>
              <a:gd name="connsiteY10" fmla="*/ 84 h 763"/>
              <a:gd name="connsiteX11" fmla="*/ 585 w 711"/>
              <a:gd name="connsiteY11" fmla="*/ 79 h 763"/>
              <a:gd name="connsiteX12" fmla="*/ 575 w 711"/>
              <a:gd name="connsiteY12" fmla="*/ 79 h 763"/>
              <a:gd name="connsiteX13" fmla="*/ 569 w 711"/>
              <a:gd name="connsiteY13" fmla="*/ 74 h 763"/>
              <a:gd name="connsiteX14" fmla="*/ 553 w 711"/>
              <a:gd name="connsiteY14" fmla="*/ 74 h 763"/>
              <a:gd name="connsiteX15" fmla="*/ 543 w 711"/>
              <a:gd name="connsiteY15" fmla="*/ 74 h 763"/>
              <a:gd name="connsiteX16" fmla="*/ 527 w 711"/>
              <a:gd name="connsiteY16" fmla="*/ 79 h 763"/>
              <a:gd name="connsiteX17" fmla="*/ 496 w 711"/>
              <a:gd name="connsiteY17" fmla="*/ 79 h 763"/>
              <a:gd name="connsiteX18" fmla="*/ 459 w 711"/>
              <a:gd name="connsiteY18" fmla="*/ 84 h 763"/>
              <a:gd name="connsiteX19" fmla="*/ 422 w 711"/>
              <a:gd name="connsiteY19" fmla="*/ 89 h 763"/>
              <a:gd name="connsiteX20" fmla="*/ 385 w 711"/>
              <a:gd name="connsiteY20" fmla="*/ 89 h 763"/>
              <a:gd name="connsiteX21" fmla="*/ 343 w 711"/>
              <a:gd name="connsiteY21" fmla="*/ 95 h 763"/>
              <a:gd name="connsiteX22" fmla="*/ 295 w 711"/>
              <a:gd name="connsiteY22" fmla="*/ 105 h 763"/>
              <a:gd name="connsiteX23" fmla="*/ 269 w 711"/>
              <a:gd name="connsiteY23" fmla="*/ 105 h 763"/>
              <a:gd name="connsiteX24" fmla="*/ 243 w 711"/>
              <a:gd name="connsiteY24" fmla="*/ 110 h 763"/>
              <a:gd name="connsiteX25" fmla="*/ 216 w 711"/>
              <a:gd name="connsiteY25" fmla="*/ 116 h 763"/>
              <a:gd name="connsiteX26" fmla="*/ 190 w 711"/>
              <a:gd name="connsiteY26" fmla="*/ 116 h 763"/>
              <a:gd name="connsiteX27" fmla="*/ 158 w 711"/>
              <a:gd name="connsiteY27" fmla="*/ 121 h 763"/>
              <a:gd name="connsiteX28" fmla="*/ 132 w 711"/>
              <a:gd name="connsiteY28" fmla="*/ 126 h 763"/>
              <a:gd name="connsiteX29" fmla="*/ 106 w 711"/>
              <a:gd name="connsiteY29" fmla="*/ 126 h 763"/>
              <a:gd name="connsiteX30" fmla="*/ 85 w 711"/>
              <a:gd name="connsiteY30" fmla="*/ 132 h 763"/>
              <a:gd name="connsiteX31" fmla="*/ 64 w 711"/>
              <a:gd name="connsiteY31" fmla="*/ 132 h 763"/>
              <a:gd name="connsiteX32" fmla="*/ 37 w 711"/>
              <a:gd name="connsiteY32" fmla="*/ 132 h 763"/>
              <a:gd name="connsiteX33" fmla="*/ 0 w 711"/>
              <a:gd name="connsiteY33" fmla="*/ 137 h 763"/>
              <a:gd name="connsiteX34" fmla="*/ 0 w 711"/>
              <a:gd name="connsiteY34" fmla="*/ 100 h 763"/>
              <a:gd name="connsiteX35" fmla="*/ 16 w 711"/>
              <a:gd name="connsiteY35" fmla="*/ 100 h 763"/>
              <a:gd name="connsiteX36" fmla="*/ 37 w 711"/>
              <a:gd name="connsiteY36" fmla="*/ 100 h 763"/>
              <a:gd name="connsiteX37" fmla="*/ 53 w 711"/>
              <a:gd name="connsiteY37" fmla="*/ 100 h 763"/>
              <a:gd name="connsiteX38" fmla="*/ 74 w 711"/>
              <a:gd name="connsiteY38" fmla="*/ 95 h 763"/>
              <a:gd name="connsiteX39" fmla="*/ 100 w 711"/>
              <a:gd name="connsiteY39" fmla="*/ 95 h 763"/>
              <a:gd name="connsiteX40" fmla="*/ 122 w 711"/>
              <a:gd name="connsiteY40" fmla="*/ 89 h 763"/>
              <a:gd name="connsiteX41" fmla="*/ 148 w 711"/>
              <a:gd name="connsiteY41" fmla="*/ 84 h 763"/>
              <a:gd name="connsiteX42" fmla="*/ 179 w 711"/>
              <a:gd name="connsiteY42" fmla="*/ 84 h 763"/>
              <a:gd name="connsiteX43" fmla="*/ 237 w 711"/>
              <a:gd name="connsiteY43" fmla="*/ 74 h 763"/>
              <a:gd name="connsiteX44" fmla="*/ 295 w 711"/>
              <a:gd name="connsiteY44" fmla="*/ 63 h 763"/>
              <a:gd name="connsiteX45" fmla="*/ 353 w 711"/>
              <a:gd name="connsiteY45" fmla="*/ 58 h 763"/>
              <a:gd name="connsiteX46" fmla="*/ 411 w 711"/>
              <a:gd name="connsiteY46" fmla="*/ 47 h 763"/>
              <a:gd name="connsiteX47" fmla="*/ 438 w 711"/>
              <a:gd name="connsiteY47" fmla="*/ 42 h 763"/>
              <a:gd name="connsiteX48" fmla="*/ 464 w 711"/>
              <a:gd name="connsiteY48" fmla="*/ 37 h 763"/>
              <a:gd name="connsiteX49" fmla="*/ 490 w 711"/>
              <a:gd name="connsiteY49" fmla="*/ 32 h 763"/>
              <a:gd name="connsiteX50" fmla="*/ 506 w 711"/>
              <a:gd name="connsiteY50" fmla="*/ 32 h 763"/>
              <a:gd name="connsiteX51" fmla="*/ 522 w 711"/>
              <a:gd name="connsiteY51" fmla="*/ 26 h 763"/>
              <a:gd name="connsiteX52" fmla="*/ 538 w 711"/>
              <a:gd name="connsiteY52" fmla="*/ 21 h 763"/>
              <a:gd name="connsiteX53" fmla="*/ 543 w 711"/>
              <a:gd name="connsiteY53" fmla="*/ 21 h 763"/>
              <a:gd name="connsiteX54" fmla="*/ 553 w 711"/>
              <a:gd name="connsiteY54" fmla="*/ 16 h 763"/>
              <a:gd name="connsiteX55" fmla="*/ 559 w 711"/>
              <a:gd name="connsiteY55" fmla="*/ 11 h 763"/>
              <a:gd name="connsiteX56" fmla="*/ 569 w 711"/>
              <a:gd name="connsiteY56" fmla="*/ 5 h 763"/>
              <a:gd name="connsiteX57" fmla="*/ 575 w 711"/>
              <a:gd name="connsiteY57" fmla="*/ 5 h 763"/>
              <a:gd name="connsiteX58" fmla="*/ 585 w 711"/>
              <a:gd name="connsiteY58" fmla="*/ 0 h 763"/>
              <a:gd name="connsiteX59" fmla="*/ 590 w 711"/>
              <a:gd name="connsiteY59" fmla="*/ 5 h 763"/>
              <a:gd name="connsiteX60" fmla="*/ 596 w 711"/>
              <a:gd name="connsiteY60" fmla="*/ 5 h 763"/>
              <a:gd name="connsiteX61" fmla="*/ 601 w 711"/>
              <a:gd name="connsiteY61" fmla="*/ 11 h 763"/>
              <a:gd name="connsiteX62" fmla="*/ 611 w 711"/>
              <a:gd name="connsiteY62" fmla="*/ 16 h 763"/>
              <a:gd name="connsiteX63" fmla="*/ 622 w 711"/>
              <a:gd name="connsiteY63" fmla="*/ 21 h 763"/>
              <a:gd name="connsiteX64" fmla="*/ 632 w 711"/>
              <a:gd name="connsiteY64" fmla="*/ 26 h 763"/>
              <a:gd name="connsiteX65" fmla="*/ 643 w 711"/>
              <a:gd name="connsiteY65" fmla="*/ 32 h 763"/>
              <a:gd name="connsiteX66" fmla="*/ 659 w 711"/>
              <a:gd name="connsiteY66" fmla="*/ 42 h 763"/>
              <a:gd name="connsiteX67" fmla="*/ 669 w 711"/>
              <a:gd name="connsiteY67" fmla="*/ 53 h 763"/>
              <a:gd name="connsiteX68" fmla="*/ 680 w 711"/>
              <a:gd name="connsiteY68" fmla="*/ 58 h 763"/>
              <a:gd name="connsiteX69" fmla="*/ 690 w 711"/>
              <a:gd name="connsiteY69" fmla="*/ 68 h 763"/>
              <a:gd name="connsiteX70" fmla="*/ 701 w 711"/>
              <a:gd name="connsiteY70" fmla="*/ 74 h 763"/>
              <a:gd name="connsiteX71" fmla="*/ 706 w 711"/>
              <a:gd name="connsiteY71" fmla="*/ 79 h 763"/>
              <a:gd name="connsiteX72" fmla="*/ 711 w 711"/>
              <a:gd name="connsiteY72" fmla="*/ 84 h 763"/>
              <a:gd name="connsiteX73" fmla="*/ 711 w 711"/>
              <a:gd name="connsiteY73" fmla="*/ 89 h 763"/>
              <a:gd name="connsiteX74" fmla="*/ 711 w 711"/>
              <a:gd name="connsiteY74" fmla="*/ 95 h 763"/>
              <a:gd name="connsiteX75" fmla="*/ 711 w 711"/>
              <a:gd name="connsiteY75" fmla="*/ 100 h 763"/>
              <a:gd name="connsiteX76" fmla="*/ 711 w 711"/>
              <a:gd name="connsiteY76" fmla="*/ 105 h 763"/>
              <a:gd name="connsiteX77" fmla="*/ 706 w 711"/>
              <a:gd name="connsiteY77" fmla="*/ 110 h 763"/>
              <a:gd name="connsiteX78" fmla="*/ 696 w 711"/>
              <a:gd name="connsiteY78" fmla="*/ 116 h 763"/>
              <a:gd name="connsiteX79" fmla="*/ 696 w 711"/>
              <a:gd name="connsiteY79" fmla="*/ 121 h 763"/>
              <a:gd name="connsiteX80" fmla="*/ 696 w 711"/>
              <a:gd name="connsiteY80" fmla="*/ 121 h 763"/>
              <a:gd name="connsiteX81" fmla="*/ 690 w 711"/>
              <a:gd name="connsiteY81" fmla="*/ 126 h 763"/>
              <a:gd name="connsiteX82" fmla="*/ 690 w 711"/>
              <a:gd name="connsiteY82" fmla="*/ 132 h 763"/>
              <a:gd name="connsiteX83" fmla="*/ 685 w 711"/>
              <a:gd name="connsiteY83" fmla="*/ 142 h 763"/>
              <a:gd name="connsiteX84" fmla="*/ 685 w 711"/>
              <a:gd name="connsiteY84" fmla="*/ 147 h 763"/>
              <a:gd name="connsiteX85" fmla="*/ 685 w 711"/>
              <a:gd name="connsiteY85" fmla="*/ 158 h 763"/>
              <a:gd name="connsiteX86" fmla="*/ 680 w 711"/>
              <a:gd name="connsiteY86" fmla="*/ 168 h 763"/>
              <a:gd name="connsiteX87" fmla="*/ 680 w 711"/>
              <a:gd name="connsiteY87" fmla="*/ 179 h 763"/>
              <a:gd name="connsiteX88" fmla="*/ 680 w 711"/>
              <a:gd name="connsiteY88" fmla="*/ 189 h 763"/>
              <a:gd name="connsiteX89" fmla="*/ 675 w 711"/>
              <a:gd name="connsiteY89" fmla="*/ 205 h 763"/>
              <a:gd name="connsiteX90" fmla="*/ 675 w 711"/>
              <a:gd name="connsiteY90" fmla="*/ 221 h 763"/>
              <a:gd name="connsiteX91" fmla="*/ 675 w 711"/>
              <a:gd name="connsiteY91" fmla="*/ 237 h 763"/>
              <a:gd name="connsiteX92" fmla="*/ 669 w 711"/>
              <a:gd name="connsiteY92" fmla="*/ 252 h 763"/>
              <a:gd name="connsiteX93" fmla="*/ 669 w 711"/>
              <a:gd name="connsiteY93" fmla="*/ 268 h 763"/>
              <a:gd name="connsiteX94" fmla="*/ 669 w 711"/>
              <a:gd name="connsiteY94" fmla="*/ 289 h 763"/>
              <a:gd name="connsiteX95" fmla="*/ 664 w 711"/>
              <a:gd name="connsiteY95" fmla="*/ 331 h 763"/>
              <a:gd name="connsiteX96" fmla="*/ 659 w 711"/>
              <a:gd name="connsiteY96" fmla="*/ 368 h 763"/>
              <a:gd name="connsiteX97" fmla="*/ 659 w 711"/>
              <a:gd name="connsiteY97" fmla="*/ 400 h 763"/>
              <a:gd name="connsiteX98" fmla="*/ 654 w 711"/>
              <a:gd name="connsiteY98" fmla="*/ 431 h 763"/>
              <a:gd name="connsiteX99" fmla="*/ 648 w 711"/>
              <a:gd name="connsiteY99" fmla="*/ 463 h 763"/>
              <a:gd name="connsiteX100" fmla="*/ 648 w 711"/>
              <a:gd name="connsiteY100" fmla="*/ 489 h 763"/>
              <a:gd name="connsiteX101" fmla="*/ 643 w 711"/>
              <a:gd name="connsiteY101" fmla="*/ 510 h 763"/>
              <a:gd name="connsiteX102" fmla="*/ 638 w 711"/>
              <a:gd name="connsiteY102" fmla="*/ 531 h 763"/>
              <a:gd name="connsiteX103" fmla="*/ 632 w 711"/>
              <a:gd name="connsiteY103" fmla="*/ 568 h 763"/>
              <a:gd name="connsiteX104" fmla="*/ 622 w 711"/>
              <a:gd name="connsiteY104" fmla="*/ 605 h 763"/>
              <a:gd name="connsiteX105" fmla="*/ 617 w 711"/>
              <a:gd name="connsiteY105" fmla="*/ 636 h 763"/>
              <a:gd name="connsiteX106" fmla="*/ 606 w 711"/>
              <a:gd name="connsiteY106" fmla="*/ 663 h 763"/>
              <a:gd name="connsiteX107" fmla="*/ 601 w 711"/>
              <a:gd name="connsiteY107" fmla="*/ 689 h 763"/>
              <a:gd name="connsiteX108" fmla="*/ 596 w 711"/>
              <a:gd name="connsiteY108" fmla="*/ 700 h 763"/>
              <a:gd name="connsiteX109" fmla="*/ 590 w 711"/>
              <a:gd name="connsiteY109" fmla="*/ 710 h 763"/>
              <a:gd name="connsiteX110" fmla="*/ 590 w 711"/>
              <a:gd name="connsiteY110" fmla="*/ 721 h 763"/>
              <a:gd name="connsiteX111" fmla="*/ 585 w 711"/>
              <a:gd name="connsiteY111" fmla="*/ 726 h 763"/>
              <a:gd name="connsiteX112" fmla="*/ 580 w 711"/>
              <a:gd name="connsiteY112" fmla="*/ 736 h 763"/>
              <a:gd name="connsiteX113" fmla="*/ 580 w 711"/>
              <a:gd name="connsiteY113" fmla="*/ 742 h 763"/>
              <a:gd name="connsiteX114" fmla="*/ 569 w 711"/>
              <a:gd name="connsiteY114" fmla="*/ 747 h 763"/>
              <a:gd name="connsiteX115" fmla="*/ 564 w 711"/>
              <a:gd name="connsiteY115" fmla="*/ 757 h 763"/>
              <a:gd name="connsiteX116" fmla="*/ 559 w 711"/>
              <a:gd name="connsiteY116" fmla="*/ 757 h 763"/>
              <a:gd name="connsiteX117" fmla="*/ 553 w 711"/>
              <a:gd name="connsiteY117" fmla="*/ 763 h 763"/>
              <a:gd name="connsiteX118" fmla="*/ 548 w 711"/>
              <a:gd name="connsiteY118" fmla="*/ 763 h 763"/>
              <a:gd name="connsiteX119" fmla="*/ 548 w 711"/>
              <a:gd name="connsiteY119" fmla="*/ 757 h 763"/>
              <a:gd name="connsiteX120" fmla="*/ 543 w 711"/>
              <a:gd name="connsiteY120" fmla="*/ 757 h 763"/>
              <a:gd name="connsiteX121" fmla="*/ 543 w 711"/>
              <a:gd name="connsiteY121" fmla="*/ 752 h 763"/>
              <a:gd name="connsiteX122" fmla="*/ 543 w 711"/>
              <a:gd name="connsiteY122" fmla="*/ 747 h 763"/>
              <a:gd name="connsiteX123" fmla="*/ 538 w 711"/>
              <a:gd name="connsiteY123" fmla="*/ 742 h 763"/>
              <a:gd name="connsiteX124" fmla="*/ 538 w 711"/>
              <a:gd name="connsiteY124" fmla="*/ 731 h 763"/>
              <a:gd name="connsiteX125" fmla="*/ 538 w 711"/>
              <a:gd name="connsiteY125" fmla="*/ 721 h 763"/>
              <a:gd name="connsiteX126" fmla="*/ 532 w 711"/>
              <a:gd name="connsiteY126" fmla="*/ 705 h 763"/>
              <a:gd name="connsiteX127" fmla="*/ 527 w 711"/>
              <a:gd name="connsiteY127" fmla="*/ 684 h 763"/>
              <a:gd name="connsiteX128" fmla="*/ 522 w 711"/>
              <a:gd name="connsiteY128" fmla="*/ 668 h 763"/>
              <a:gd name="connsiteX129" fmla="*/ 517 w 711"/>
              <a:gd name="connsiteY129" fmla="*/ 652 h 763"/>
              <a:gd name="connsiteX130" fmla="*/ 511 w 711"/>
              <a:gd name="connsiteY130" fmla="*/ 636 h 763"/>
              <a:gd name="connsiteX131" fmla="*/ 501 w 711"/>
              <a:gd name="connsiteY131" fmla="*/ 626 h 763"/>
              <a:gd name="connsiteX132" fmla="*/ 490 w 711"/>
              <a:gd name="connsiteY132" fmla="*/ 615 h 763"/>
              <a:gd name="connsiteX133" fmla="*/ 485 w 711"/>
              <a:gd name="connsiteY133" fmla="*/ 605 h 763"/>
              <a:gd name="connsiteX134" fmla="*/ 496 w 711"/>
              <a:gd name="connsiteY134" fmla="*/ 610 h 763"/>
              <a:gd name="connsiteX135" fmla="*/ 511 w 711"/>
              <a:gd name="connsiteY135" fmla="*/ 610 h 763"/>
              <a:gd name="connsiteX136" fmla="*/ 522 w 711"/>
              <a:gd name="connsiteY136" fmla="*/ 610 h 763"/>
              <a:gd name="connsiteX137" fmla="*/ 532 w 711"/>
              <a:gd name="connsiteY137" fmla="*/ 610 h 763"/>
              <a:gd name="connsiteX138" fmla="*/ 543 w 711"/>
              <a:gd name="connsiteY138" fmla="*/ 605 h 763"/>
              <a:gd name="connsiteX139" fmla="*/ 548 w 711"/>
              <a:gd name="connsiteY139" fmla="*/ 605 h 763"/>
              <a:gd name="connsiteX140" fmla="*/ 553 w 711"/>
              <a:gd name="connsiteY140" fmla="*/ 600 h 763"/>
              <a:gd name="connsiteX141" fmla="*/ 553 w 711"/>
              <a:gd name="connsiteY141" fmla="*/ 600 h 763"/>
              <a:gd name="connsiteX142" fmla="*/ 559 w 711"/>
              <a:gd name="connsiteY142" fmla="*/ 594 h 763"/>
              <a:gd name="connsiteX143" fmla="*/ 559 w 711"/>
              <a:gd name="connsiteY143" fmla="*/ 584 h 763"/>
              <a:gd name="connsiteX144" fmla="*/ 564 w 711"/>
              <a:gd name="connsiteY144" fmla="*/ 573 h 763"/>
              <a:gd name="connsiteX145" fmla="*/ 564 w 711"/>
              <a:gd name="connsiteY145" fmla="*/ 558 h 763"/>
              <a:gd name="connsiteX146" fmla="*/ 569 w 711"/>
              <a:gd name="connsiteY146" fmla="*/ 537 h 763"/>
              <a:gd name="connsiteX147" fmla="*/ 575 w 711"/>
              <a:gd name="connsiteY147" fmla="*/ 516 h 763"/>
              <a:gd name="connsiteX148" fmla="*/ 575 w 711"/>
              <a:gd name="connsiteY148" fmla="*/ 489 h 763"/>
              <a:gd name="connsiteX149" fmla="*/ 580 w 711"/>
              <a:gd name="connsiteY149" fmla="*/ 458 h 763"/>
              <a:gd name="connsiteX150" fmla="*/ 590 w 711"/>
              <a:gd name="connsiteY150" fmla="*/ 395 h 763"/>
              <a:gd name="connsiteX151" fmla="*/ 596 w 711"/>
              <a:gd name="connsiteY151" fmla="*/ 337 h 763"/>
              <a:gd name="connsiteX152" fmla="*/ 601 w 711"/>
              <a:gd name="connsiteY152" fmla="*/ 274 h 763"/>
              <a:gd name="connsiteX153" fmla="*/ 601 w 711"/>
              <a:gd name="connsiteY153" fmla="*/ 221 h 763"/>
              <a:gd name="connsiteX154" fmla="*/ 601 w 711"/>
              <a:gd name="connsiteY154" fmla="*/ 221 h 763"/>
              <a:gd name="connsiteX0-1" fmla="*/ 604 w 714"/>
              <a:gd name="connsiteY0-2" fmla="*/ 221 h 763"/>
              <a:gd name="connsiteX1-3" fmla="*/ 604 w 714"/>
              <a:gd name="connsiteY1-4" fmla="*/ 195 h 763"/>
              <a:gd name="connsiteX2-5" fmla="*/ 604 w 714"/>
              <a:gd name="connsiteY2-6" fmla="*/ 168 h 763"/>
              <a:gd name="connsiteX3-7" fmla="*/ 604 w 714"/>
              <a:gd name="connsiteY3-8" fmla="*/ 147 h 763"/>
              <a:gd name="connsiteX4-9" fmla="*/ 604 w 714"/>
              <a:gd name="connsiteY4-10" fmla="*/ 132 h 763"/>
              <a:gd name="connsiteX5-11" fmla="*/ 604 w 714"/>
              <a:gd name="connsiteY5-12" fmla="*/ 116 h 763"/>
              <a:gd name="connsiteX6-13" fmla="*/ 604 w 714"/>
              <a:gd name="connsiteY6-14" fmla="*/ 105 h 763"/>
              <a:gd name="connsiteX7-15" fmla="*/ 599 w 714"/>
              <a:gd name="connsiteY7-16" fmla="*/ 95 h 763"/>
              <a:gd name="connsiteX8-17" fmla="*/ 599 w 714"/>
              <a:gd name="connsiteY8-18" fmla="*/ 89 h 763"/>
              <a:gd name="connsiteX9-19" fmla="*/ 599 w 714"/>
              <a:gd name="connsiteY9-20" fmla="*/ 84 h 763"/>
              <a:gd name="connsiteX10-21" fmla="*/ 593 w 714"/>
              <a:gd name="connsiteY10-22" fmla="*/ 84 h 763"/>
              <a:gd name="connsiteX11-23" fmla="*/ 588 w 714"/>
              <a:gd name="connsiteY11-24" fmla="*/ 79 h 763"/>
              <a:gd name="connsiteX12-25" fmla="*/ 578 w 714"/>
              <a:gd name="connsiteY12-26" fmla="*/ 79 h 763"/>
              <a:gd name="connsiteX13-27" fmla="*/ 572 w 714"/>
              <a:gd name="connsiteY13-28" fmla="*/ 74 h 763"/>
              <a:gd name="connsiteX14-29" fmla="*/ 556 w 714"/>
              <a:gd name="connsiteY14-30" fmla="*/ 74 h 763"/>
              <a:gd name="connsiteX15-31" fmla="*/ 546 w 714"/>
              <a:gd name="connsiteY15-32" fmla="*/ 74 h 763"/>
              <a:gd name="connsiteX16-33" fmla="*/ 530 w 714"/>
              <a:gd name="connsiteY16-34" fmla="*/ 79 h 763"/>
              <a:gd name="connsiteX17-35" fmla="*/ 499 w 714"/>
              <a:gd name="connsiteY17-36" fmla="*/ 79 h 763"/>
              <a:gd name="connsiteX18-37" fmla="*/ 462 w 714"/>
              <a:gd name="connsiteY18-38" fmla="*/ 84 h 763"/>
              <a:gd name="connsiteX19-39" fmla="*/ 425 w 714"/>
              <a:gd name="connsiteY19-40" fmla="*/ 89 h 763"/>
              <a:gd name="connsiteX20-41" fmla="*/ 388 w 714"/>
              <a:gd name="connsiteY20-42" fmla="*/ 89 h 763"/>
              <a:gd name="connsiteX21-43" fmla="*/ 346 w 714"/>
              <a:gd name="connsiteY21-44" fmla="*/ 95 h 763"/>
              <a:gd name="connsiteX22-45" fmla="*/ 298 w 714"/>
              <a:gd name="connsiteY22-46" fmla="*/ 105 h 763"/>
              <a:gd name="connsiteX23-47" fmla="*/ 272 w 714"/>
              <a:gd name="connsiteY23-48" fmla="*/ 105 h 763"/>
              <a:gd name="connsiteX24-49" fmla="*/ 246 w 714"/>
              <a:gd name="connsiteY24-50" fmla="*/ 110 h 763"/>
              <a:gd name="connsiteX25-51" fmla="*/ 219 w 714"/>
              <a:gd name="connsiteY25-52" fmla="*/ 116 h 763"/>
              <a:gd name="connsiteX26-53" fmla="*/ 193 w 714"/>
              <a:gd name="connsiteY26-54" fmla="*/ 116 h 763"/>
              <a:gd name="connsiteX27-55" fmla="*/ 161 w 714"/>
              <a:gd name="connsiteY27-56" fmla="*/ 121 h 763"/>
              <a:gd name="connsiteX28-57" fmla="*/ 135 w 714"/>
              <a:gd name="connsiteY28-58" fmla="*/ 126 h 763"/>
              <a:gd name="connsiteX29-59" fmla="*/ 109 w 714"/>
              <a:gd name="connsiteY29-60" fmla="*/ 126 h 763"/>
              <a:gd name="connsiteX30-61" fmla="*/ 88 w 714"/>
              <a:gd name="connsiteY30-62" fmla="*/ 132 h 763"/>
              <a:gd name="connsiteX31-63" fmla="*/ 67 w 714"/>
              <a:gd name="connsiteY31-64" fmla="*/ 132 h 763"/>
              <a:gd name="connsiteX32-65" fmla="*/ 40 w 714"/>
              <a:gd name="connsiteY32-66" fmla="*/ 132 h 763"/>
              <a:gd name="connsiteX33-67" fmla="*/ 3 w 714"/>
              <a:gd name="connsiteY33-68" fmla="*/ 100 h 763"/>
              <a:gd name="connsiteX34-69" fmla="*/ 19 w 714"/>
              <a:gd name="connsiteY34-70" fmla="*/ 100 h 763"/>
              <a:gd name="connsiteX35-71" fmla="*/ 40 w 714"/>
              <a:gd name="connsiteY35-72" fmla="*/ 100 h 763"/>
              <a:gd name="connsiteX36-73" fmla="*/ 56 w 714"/>
              <a:gd name="connsiteY36-74" fmla="*/ 100 h 763"/>
              <a:gd name="connsiteX37-75" fmla="*/ 77 w 714"/>
              <a:gd name="connsiteY37-76" fmla="*/ 95 h 763"/>
              <a:gd name="connsiteX38-77" fmla="*/ 103 w 714"/>
              <a:gd name="connsiteY38-78" fmla="*/ 95 h 763"/>
              <a:gd name="connsiteX39-79" fmla="*/ 125 w 714"/>
              <a:gd name="connsiteY39-80" fmla="*/ 89 h 763"/>
              <a:gd name="connsiteX40-81" fmla="*/ 151 w 714"/>
              <a:gd name="connsiteY40-82" fmla="*/ 84 h 763"/>
              <a:gd name="connsiteX41-83" fmla="*/ 182 w 714"/>
              <a:gd name="connsiteY41-84" fmla="*/ 84 h 763"/>
              <a:gd name="connsiteX42-85" fmla="*/ 240 w 714"/>
              <a:gd name="connsiteY42-86" fmla="*/ 74 h 763"/>
              <a:gd name="connsiteX43-87" fmla="*/ 298 w 714"/>
              <a:gd name="connsiteY43-88" fmla="*/ 63 h 763"/>
              <a:gd name="connsiteX44-89" fmla="*/ 356 w 714"/>
              <a:gd name="connsiteY44-90" fmla="*/ 58 h 763"/>
              <a:gd name="connsiteX45-91" fmla="*/ 414 w 714"/>
              <a:gd name="connsiteY45-92" fmla="*/ 47 h 763"/>
              <a:gd name="connsiteX46-93" fmla="*/ 441 w 714"/>
              <a:gd name="connsiteY46-94" fmla="*/ 42 h 763"/>
              <a:gd name="connsiteX47-95" fmla="*/ 467 w 714"/>
              <a:gd name="connsiteY47-96" fmla="*/ 37 h 763"/>
              <a:gd name="connsiteX48-97" fmla="*/ 493 w 714"/>
              <a:gd name="connsiteY48-98" fmla="*/ 32 h 763"/>
              <a:gd name="connsiteX49-99" fmla="*/ 509 w 714"/>
              <a:gd name="connsiteY49-100" fmla="*/ 32 h 763"/>
              <a:gd name="connsiteX50-101" fmla="*/ 525 w 714"/>
              <a:gd name="connsiteY50-102" fmla="*/ 26 h 763"/>
              <a:gd name="connsiteX51-103" fmla="*/ 541 w 714"/>
              <a:gd name="connsiteY51-104" fmla="*/ 21 h 763"/>
              <a:gd name="connsiteX52-105" fmla="*/ 546 w 714"/>
              <a:gd name="connsiteY52-106" fmla="*/ 21 h 763"/>
              <a:gd name="connsiteX53-107" fmla="*/ 556 w 714"/>
              <a:gd name="connsiteY53-108" fmla="*/ 16 h 763"/>
              <a:gd name="connsiteX54-109" fmla="*/ 562 w 714"/>
              <a:gd name="connsiteY54-110" fmla="*/ 11 h 763"/>
              <a:gd name="connsiteX55-111" fmla="*/ 572 w 714"/>
              <a:gd name="connsiteY55-112" fmla="*/ 5 h 763"/>
              <a:gd name="connsiteX56-113" fmla="*/ 578 w 714"/>
              <a:gd name="connsiteY56-114" fmla="*/ 5 h 763"/>
              <a:gd name="connsiteX57-115" fmla="*/ 588 w 714"/>
              <a:gd name="connsiteY57-116" fmla="*/ 0 h 763"/>
              <a:gd name="connsiteX58-117" fmla="*/ 593 w 714"/>
              <a:gd name="connsiteY58-118" fmla="*/ 5 h 763"/>
              <a:gd name="connsiteX59-119" fmla="*/ 599 w 714"/>
              <a:gd name="connsiteY59-120" fmla="*/ 5 h 763"/>
              <a:gd name="connsiteX60-121" fmla="*/ 604 w 714"/>
              <a:gd name="connsiteY60-122" fmla="*/ 11 h 763"/>
              <a:gd name="connsiteX61-123" fmla="*/ 614 w 714"/>
              <a:gd name="connsiteY61-124" fmla="*/ 16 h 763"/>
              <a:gd name="connsiteX62-125" fmla="*/ 625 w 714"/>
              <a:gd name="connsiteY62-126" fmla="*/ 21 h 763"/>
              <a:gd name="connsiteX63-127" fmla="*/ 635 w 714"/>
              <a:gd name="connsiteY63-128" fmla="*/ 26 h 763"/>
              <a:gd name="connsiteX64-129" fmla="*/ 646 w 714"/>
              <a:gd name="connsiteY64-130" fmla="*/ 32 h 763"/>
              <a:gd name="connsiteX65-131" fmla="*/ 662 w 714"/>
              <a:gd name="connsiteY65-132" fmla="*/ 42 h 763"/>
              <a:gd name="connsiteX66-133" fmla="*/ 672 w 714"/>
              <a:gd name="connsiteY66-134" fmla="*/ 53 h 763"/>
              <a:gd name="connsiteX67-135" fmla="*/ 683 w 714"/>
              <a:gd name="connsiteY67-136" fmla="*/ 58 h 763"/>
              <a:gd name="connsiteX68-137" fmla="*/ 693 w 714"/>
              <a:gd name="connsiteY68-138" fmla="*/ 68 h 763"/>
              <a:gd name="connsiteX69-139" fmla="*/ 704 w 714"/>
              <a:gd name="connsiteY69-140" fmla="*/ 74 h 763"/>
              <a:gd name="connsiteX70-141" fmla="*/ 709 w 714"/>
              <a:gd name="connsiteY70-142" fmla="*/ 79 h 763"/>
              <a:gd name="connsiteX71-143" fmla="*/ 714 w 714"/>
              <a:gd name="connsiteY71-144" fmla="*/ 84 h 763"/>
              <a:gd name="connsiteX72-145" fmla="*/ 714 w 714"/>
              <a:gd name="connsiteY72-146" fmla="*/ 89 h 763"/>
              <a:gd name="connsiteX73-147" fmla="*/ 714 w 714"/>
              <a:gd name="connsiteY73-148" fmla="*/ 95 h 763"/>
              <a:gd name="connsiteX74-149" fmla="*/ 714 w 714"/>
              <a:gd name="connsiteY74-150" fmla="*/ 100 h 763"/>
              <a:gd name="connsiteX75-151" fmla="*/ 714 w 714"/>
              <a:gd name="connsiteY75-152" fmla="*/ 105 h 763"/>
              <a:gd name="connsiteX76-153" fmla="*/ 709 w 714"/>
              <a:gd name="connsiteY76-154" fmla="*/ 110 h 763"/>
              <a:gd name="connsiteX77-155" fmla="*/ 699 w 714"/>
              <a:gd name="connsiteY77-156" fmla="*/ 116 h 763"/>
              <a:gd name="connsiteX78-157" fmla="*/ 699 w 714"/>
              <a:gd name="connsiteY78-158" fmla="*/ 121 h 763"/>
              <a:gd name="connsiteX79-159" fmla="*/ 699 w 714"/>
              <a:gd name="connsiteY79-160" fmla="*/ 121 h 763"/>
              <a:gd name="connsiteX80-161" fmla="*/ 693 w 714"/>
              <a:gd name="connsiteY80-162" fmla="*/ 126 h 763"/>
              <a:gd name="connsiteX81-163" fmla="*/ 693 w 714"/>
              <a:gd name="connsiteY81-164" fmla="*/ 132 h 763"/>
              <a:gd name="connsiteX82-165" fmla="*/ 688 w 714"/>
              <a:gd name="connsiteY82-166" fmla="*/ 142 h 763"/>
              <a:gd name="connsiteX83-167" fmla="*/ 688 w 714"/>
              <a:gd name="connsiteY83-168" fmla="*/ 147 h 763"/>
              <a:gd name="connsiteX84-169" fmla="*/ 688 w 714"/>
              <a:gd name="connsiteY84-170" fmla="*/ 158 h 763"/>
              <a:gd name="connsiteX85-171" fmla="*/ 683 w 714"/>
              <a:gd name="connsiteY85-172" fmla="*/ 168 h 763"/>
              <a:gd name="connsiteX86-173" fmla="*/ 683 w 714"/>
              <a:gd name="connsiteY86-174" fmla="*/ 179 h 763"/>
              <a:gd name="connsiteX87-175" fmla="*/ 683 w 714"/>
              <a:gd name="connsiteY87-176" fmla="*/ 189 h 763"/>
              <a:gd name="connsiteX88-177" fmla="*/ 678 w 714"/>
              <a:gd name="connsiteY88-178" fmla="*/ 205 h 763"/>
              <a:gd name="connsiteX89-179" fmla="*/ 678 w 714"/>
              <a:gd name="connsiteY89-180" fmla="*/ 221 h 763"/>
              <a:gd name="connsiteX90-181" fmla="*/ 678 w 714"/>
              <a:gd name="connsiteY90-182" fmla="*/ 237 h 763"/>
              <a:gd name="connsiteX91-183" fmla="*/ 672 w 714"/>
              <a:gd name="connsiteY91-184" fmla="*/ 252 h 763"/>
              <a:gd name="connsiteX92-185" fmla="*/ 672 w 714"/>
              <a:gd name="connsiteY92-186" fmla="*/ 268 h 763"/>
              <a:gd name="connsiteX93-187" fmla="*/ 672 w 714"/>
              <a:gd name="connsiteY93-188" fmla="*/ 289 h 763"/>
              <a:gd name="connsiteX94-189" fmla="*/ 667 w 714"/>
              <a:gd name="connsiteY94-190" fmla="*/ 331 h 763"/>
              <a:gd name="connsiteX95-191" fmla="*/ 662 w 714"/>
              <a:gd name="connsiteY95-192" fmla="*/ 368 h 763"/>
              <a:gd name="connsiteX96-193" fmla="*/ 662 w 714"/>
              <a:gd name="connsiteY96-194" fmla="*/ 400 h 763"/>
              <a:gd name="connsiteX97-195" fmla="*/ 657 w 714"/>
              <a:gd name="connsiteY97-196" fmla="*/ 431 h 763"/>
              <a:gd name="connsiteX98-197" fmla="*/ 651 w 714"/>
              <a:gd name="connsiteY98-198" fmla="*/ 463 h 763"/>
              <a:gd name="connsiteX99-199" fmla="*/ 651 w 714"/>
              <a:gd name="connsiteY99-200" fmla="*/ 489 h 763"/>
              <a:gd name="connsiteX100-201" fmla="*/ 646 w 714"/>
              <a:gd name="connsiteY100-202" fmla="*/ 510 h 763"/>
              <a:gd name="connsiteX101-203" fmla="*/ 641 w 714"/>
              <a:gd name="connsiteY101-204" fmla="*/ 531 h 763"/>
              <a:gd name="connsiteX102-205" fmla="*/ 635 w 714"/>
              <a:gd name="connsiteY102-206" fmla="*/ 568 h 763"/>
              <a:gd name="connsiteX103-207" fmla="*/ 625 w 714"/>
              <a:gd name="connsiteY103-208" fmla="*/ 605 h 763"/>
              <a:gd name="connsiteX104-209" fmla="*/ 620 w 714"/>
              <a:gd name="connsiteY104-210" fmla="*/ 636 h 763"/>
              <a:gd name="connsiteX105-211" fmla="*/ 609 w 714"/>
              <a:gd name="connsiteY105-212" fmla="*/ 663 h 763"/>
              <a:gd name="connsiteX106-213" fmla="*/ 604 w 714"/>
              <a:gd name="connsiteY106-214" fmla="*/ 689 h 763"/>
              <a:gd name="connsiteX107-215" fmla="*/ 599 w 714"/>
              <a:gd name="connsiteY107-216" fmla="*/ 700 h 763"/>
              <a:gd name="connsiteX108-217" fmla="*/ 593 w 714"/>
              <a:gd name="connsiteY108-218" fmla="*/ 710 h 763"/>
              <a:gd name="connsiteX109-219" fmla="*/ 593 w 714"/>
              <a:gd name="connsiteY109-220" fmla="*/ 721 h 763"/>
              <a:gd name="connsiteX110-221" fmla="*/ 588 w 714"/>
              <a:gd name="connsiteY110-222" fmla="*/ 726 h 763"/>
              <a:gd name="connsiteX111-223" fmla="*/ 583 w 714"/>
              <a:gd name="connsiteY111-224" fmla="*/ 736 h 763"/>
              <a:gd name="connsiteX112-225" fmla="*/ 583 w 714"/>
              <a:gd name="connsiteY112-226" fmla="*/ 742 h 763"/>
              <a:gd name="connsiteX113-227" fmla="*/ 572 w 714"/>
              <a:gd name="connsiteY113-228" fmla="*/ 747 h 763"/>
              <a:gd name="connsiteX114-229" fmla="*/ 567 w 714"/>
              <a:gd name="connsiteY114-230" fmla="*/ 757 h 763"/>
              <a:gd name="connsiteX115-231" fmla="*/ 562 w 714"/>
              <a:gd name="connsiteY115-232" fmla="*/ 757 h 763"/>
              <a:gd name="connsiteX116-233" fmla="*/ 556 w 714"/>
              <a:gd name="connsiteY116-234" fmla="*/ 763 h 763"/>
              <a:gd name="connsiteX117-235" fmla="*/ 551 w 714"/>
              <a:gd name="connsiteY117-236" fmla="*/ 763 h 763"/>
              <a:gd name="connsiteX118-237" fmla="*/ 551 w 714"/>
              <a:gd name="connsiteY118-238" fmla="*/ 757 h 763"/>
              <a:gd name="connsiteX119-239" fmla="*/ 546 w 714"/>
              <a:gd name="connsiteY119-240" fmla="*/ 757 h 763"/>
              <a:gd name="connsiteX120-241" fmla="*/ 546 w 714"/>
              <a:gd name="connsiteY120-242" fmla="*/ 752 h 763"/>
              <a:gd name="connsiteX121-243" fmla="*/ 546 w 714"/>
              <a:gd name="connsiteY121-244" fmla="*/ 747 h 763"/>
              <a:gd name="connsiteX122-245" fmla="*/ 541 w 714"/>
              <a:gd name="connsiteY122-246" fmla="*/ 742 h 763"/>
              <a:gd name="connsiteX123-247" fmla="*/ 541 w 714"/>
              <a:gd name="connsiteY123-248" fmla="*/ 731 h 763"/>
              <a:gd name="connsiteX124-249" fmla="*/ 541 w 714"/>
              <a:gd name="connsiteY124-250" fmla="*/ 721 h 763"/>
              <a:gd name="connsiteX125-251" fmla="*/ 535 w 714"/>
              <a:gd name="connsiteY125-252" fmla="*/ 705 h 763"/>
              <a:gd name="connsiteX126-253" fmla="*/ 530 w 714"/>
              <a:gd name="connsiteY126-254" fmla="*/ 684 h 763"/>
              <a:gd name="connsiteX127-255" fmla="*/ 525 w 714"/>
              <a:gd name="connsiteY127-256" fmla="*/ 668 h 763"/>
              <a:gd name="connsiteX128-257" fmla="*/ 520 w 714"/>
              <a:gd name="connsiteY128-258" fmla="*/ 652 h 763"/>
              <a:gd name="connsiteX129-259" fmla="*/ 514 w 714"/>
              <a:gd name="connsiteY129-260" fmla="*/ 636 h 763"/>
              <a:gd name="connsiteX130-261" fmla="*/ 504 w 714"/>
              <a:gd name="connsiteY130-262" fmla="*/ 626 h 763"/>
              <a:gd name="connsiteX131-263" fmla="*/ 493 w 714"/>
              <a:gd name="connsiteY131-264" fmla="*/ 615 h 763"/>
              <a:gd name="connsiteX132-265" fmla="*/ 488 w 714"/>
              <a:gd name="connsiteY132-266" fmla="*/ 605 h 763"/>
              <a:gd name="connsiteX133-267" fmla="*/ 499 w 714"/>
              <a:gd name="connsiteY133-268" fmla="*/ 610 h 763"/>
              <a:gd name="connsiteX134-269" fmla="*/ 514 w 714"/>
              <a:gd name="connsiteY134-270" fmla="*/ 610 h 763"/>
              <a:gd name="connsiteX135-271" fmla="*/ 525 w 714"/>
              <a:gd name="connsiteY135-272" fmla="*/ 610 h 763"/>
              <a:gd name="connsiteX136-273" fmla="*/ 535 w 714"/>
              <a:gd name="connsiteY136-274" fmla="*/ 610 h 763"/>
              <a:gd name="connsiteX137-275" fmla="*/ 546 w 714"/>
              <a:gd name="connsiteY137-276" fmla="*/ 605 h 763"/>
              <a:gd name="connsiteX138-277" fmla="*/ 551 w 714"/>
              <a:gd name="connsiteY138-278" fmla="*/ 605 h 763"/>
              <a:gd name="connsiteX139-279" fmla="*/ 556 w 714"/>
              <a:gd name="connsiteY139-280" fmla="*/ 600 h 763"/>
              <a:gd name="connsiteX140-281" fmla="*/ 556 w 714"/>
              <a:gd name="connsiteY140-282" fmla="*/ 600 h 763"/>
              <a:gd name="connsiteX141-283" fmla="*/ 562 w 714"/>
              <a:gd name="connsiteY141-284" fmla="*/ 594 h 763"/>
              <a:gd name="connsiteX142-285" fmla="*/ 562 w 714"/>
              <a:gd name="connsiteY142-286" fmla="*/ 584 h 763"/>
              <a:gd name="connsiteX143-287" fmla="*/ 567 w 714"/>
              <a:gd name="connsiteY143-288" fmla="*/ 573 h 763"/>
              <a:gd name="connsiteX144-289" fmla="*/ 567 w 714"/>
              <a:gd name="connsiteY144-290" fmla="*/ 558 h 763"/>
              <a:gd name="connsiteX145-291" fmla="*/ 572 w 714"/>
              <a:gd name="connsiteY145-292" fmla="*/ 537 h 763"/>
              <a:gd name="connsiteX146-293" fmla="*/ 578 w 714"/>
              <a:gd name="connsiteY146-294" fmla="*/ 516 h 763"/>
              <a:gd name="connsiteX147-295" fmla="*/ 578 w 714"/>
              <a:gd name="connsiteY147-296" fmla="*/ 489 h 763"/>
              <a:gd name="connsiteX148-297" fmla="*/ 583 w 714"/>
              <a:gd name="connsiteY148-298" fmla="*/ 458 h 763"/>
              <a:gd name="connsiteX149-299" fmla="*/ 593 w 714"/>
              <a:gd name="connsiteY149-300" fmla="*/ 395 h 763"/>
              <a:gd name="connsiteX150-301" fmla="*/ 599 w 714"/>
              <a:gd name="connsiteY150-302" fmla="*/ 337 h 763"/>
              <a:gd name="connsiteX151-303" fmla="*/ 604 w 714"/>
              <a:gd name="connsiteY151-304" fmla="*/ 274 h 763"/>
              <a:gd name="connsiteX152-305" fmla="*/ 604 w 714"/>
              <a:gd name="connsiteY152-306" fmla="*/ 221 h 763"/>
              <a:gd name="connsiteX153-307" fmla="*/ 604 w 714"/>
              <a:gd name="connsiteY153-308" fmla="*/ 221 h 763"/>
              <a:gd name="connsiteX0-309" fmla="*/ 585 w 695"/>
              <a:gd name="connsiteY0-310" fmla="*/ 221 h 763"/>
              <a:gd name="connsiteX1-311" fmla="*/ 585 w 695"/>
              <a:gd name="connsiteY1-312" fmla="*/ 195 h 763"/>
              <a:gd name="connsiteX2-313" fmla="*/ 585 w 695"/>
              <a:gd name="connsiteY2-314" fmla="*/ 168 h 763"/>
              <a:gd name="connsiteX3-315" fmla="*/ 585 w 695"/>
              <a:gd name="connsiteY3-316" fmla="*/ 147 h 763"/>
              <a:gd name="connsiteX4-317" fmla="*/ 585 w 695"/>
              <a:gd name="connsiteY4-318" fmla="*/ 132 h 763"/>
              <a:gd name="connsiteX5-319" fmla="*/ 585 w 695"/>
              <a:gd name="connsiteY5-320" fmla="*/ 116 h 763"/>
              <a:gd name="connsiteX6-321" fmla="*/ 585 w 695"/>
              <a:gd name="connsiteY6-322" fmla="*/ 105 h 763"/>
              <a:gd name="connsiteX7-323" fmla="*/ 580 w 695"/>
              <a:gd name="connsiteY7-324" fmla="*/ 95 h 763"/>
              <a:gd name="connsiteX8-325" fmla="*/ 580 w 695"/>
              <a:gd name="connsiteY8-326" fmla="*/ 89 h 763"/>
              <a:gd name="connsiteX9-327" fmla="*/ 580 w 695"/>
              <a:gd name="connsiteY9-328" fmla="*/ 84 h 763"/>
              <a:gd name="connsiteX10-329" fmla="*/ 574 w 695"/>
              <a:gd name="connsiteY10-330" fmla="*/ 84 h 763"/>
              <a:gd name="connsiteX11-331" fmla="*/ 569 w 695"/>
              <a:gd name="connsiteY11-332" fmla="*/ 79 h 763"/>
              <a:gd name="connsiteX12-333" fmla="*/ 559 w 695"/>
              <a:gd name="connsiteY12-334" fmla="*/ 79 h 763"/>
              <a:gd name="connsiteX13-335" fmla="*/ 553 w 695"/>
              <a:gd name="connsiteY13-336" fmla="*/ 74 h 763"/>
              <a:gd name="connsiteX14-337" fmla="*/ 537 w 695"/>
              <a:gd name="connsiteY14-338" fmla="*/ 74 h 763"/>
              <a:gd name="connsiteX15-339" fmla="*/ 527 w 695"/>
              <a:gd name="connsiteY15-340" fmla="*/ 74 h 763"/>
              <a:gd name="connsiteX16-341" fmla="*/ 511 w 695"/>
              <a:gd name="connsiteY16-342" fmla="*/ 79 h 763"/>
              <a:gd name="connsiteX17-343" fmla="*/ 480 w 695"/>
              <a:gd name="connsiteY17-344" fmla="*/ 79 h 763"/>
              <a:gd name="connsiteX18-345" fmla="*/ 443 w 695"/>
              <a:gd name="connsiteY18-346" fmla="*/ 84 h 763"/>
              <a:gd name="connsiteX19-347" fmla="*/ 406 w 695"/>
              <a:gd name="connsiteY19-348" fmla="*/ 89 h 763"/>
              <a:gd name="connsiteX20-349" fmla="*/ 369 w 695"/>
              <a:gd name="connsiteY20-350" fmla="*/ 89 h 763"/>
              <a:gd name="connsiteX21-351" fmla="*/ 327 w 695"/>
              <a:gd name="connsiteY21-352" fmla="*/ 95 h 763"/>
              <a:gd name="connsiteX22-353" fmla="*/ 279 w 695"/>
              <a:gd name="connsiteY22-354" fmla="*/ 105 h 763"/>
              <a:gd name="connsiteX23-355" fmla="*/ 253 w 695"/>
              <a:gd name="connsiteY23-356" fmla="*/ 105 h 763"/>
              <a:gd name="connsiteX24-357" fmla="*/ 227 w 695"/>
              <a:gd name="connsiteY24-358" fmla="*/ 110 h 763"/>
              <a:gd name="connsiteX25-359" fmla="*/ 200 w 695"/>
              <a:gd name="connsiteY25-360" fmla="*/ 116 h 763"/>
              <a:gd name="connsiteX26-361" fmla="*/ 174 w 695"/>
              <a:gd name="connsiteY26-362" fmla="*/ 116 h 763"/>
              <a:gd name="connsiteX27-363" fmla="*/ 142 w 695"/>
              <a:gd name="connsiteY27-364" fmla="*/ 121 h 763"/>
              <a:gd name="connsiteX28-365" fmla="*/ 116 w 695"/>
              <a:gd name="connsiteY28-366" fmla="*/ 126 h 763"/>
              <a:gd name="connsiteX29-367" fmla="*/ 90 w 695"/>
              <a:gd name="connsiteY29-368" fmla="*/ 126 h 763"/>
              <a:gd name="connsiteX30-369" fmla="*/ 69 w 695"/>
              <a:gd name="connsiteY30-370" fmla="*/ 132 h 763"/>
              <a:gd name="connsiteX31-371" fmla="*/ 48 w 695"/>
              <a:gd name="connsiteY31-372" fmla="*/ 132 h 763"/>
              <a:gd name="connsiteX32-373" fmla="*/ 21 w 695"/>
              <a:gd name="connsiteY32-374" fmla="*/ 132 h 763"/>
              <a:gd name="connsiteX33-375" fmla="*/ 0 w 695"/>
              <a:gd name="connsiteY33-376" fmla="*/ 100 h 763"/>
              <a:gd name="connsiteX34-377" fmla="*/ 21 w 695"/>
              <a:gd name="connsiteY34-378" fmla="*/ 100 h 763"/>
              <a:gd name="connsiteX35-379" fmla="*/ 37 w 695"/>
              <a:gd name="connsiteY35-380" fmla="*/ 100 h 763"/>
              <a:gd name="connsiteX36-381" fmla="*/ 58 w 695"/>
              <a:gd name="connsiteY36-382" fmla="*/ 95 h 763"/>
              <a:gd name="connsiteX37-383" fmla="*/ 84 w 695"/>
              <a:gd name="connsiteY37-384" fmla="*/ 95 h 763"/>
              <a:gd name="connsiteX38-385" fmla="*/ 106 w 695"/>
              <a:gd name="connsiteY38-386" fmla="*/ 89 h 763"/>
              <a:gd name="connsiteX39-387" fmla="*/ 132 w 695"/>
              <a:gd name="connsiteY39-388" fmla="*/ 84 h 763"/>
              <a:gd name="connsiteX40-389" fmla="*/ 163 w 695"/>
              <a:gd name="connsiteY40-390" fmla="*/ 84 h 763"/>
              <a:gd name="connsiteX41-391" fmla="*/ 221 w 695"/>
              <a:gd name="connsiteY41-392" fmla="*/ 74 h 763"/>
              <a:gd name="connsiteX42-393" fmla="*/ 279 w 695"/>
              <a:gd name="connsiteY42-394" fmla="*/ 63 h 763"/>
              <a:gd name="connsiteX43-395" fmla="*/ 337 w 695"/>
              <a:gd name="connsiteY43-396" fmla="*/ 58 h 763"/>
              <a:gd name="connsiteX44-397" fmla="*/ 395 w 695"/>
              <a:gd name="connsiteY44-398" fmla="*/ 47 h 763"/>
              <a:gd name="connsiteX45-399" fmla="*/ 422 w 695"/>
              <a:gd name="connsiteY45-400" fmla="*/ 42 h 763"/>
              <a:gd name="connsiteX46-401" fmla="*/ 448 w 695"/>
              <a:gd name="connsiteY46-402" fmla="*/ 37 h 763"/>
              <a:gd name="connsiteX47-403" fmla="*/ 474 w 695"/>
              <a:gd name="connsiteY47-404" fmla="*/ 32 h 763"/>
              <a:gd name="connsiteX48-405" fmla="*/ 490 w 695"/>
              <a:gd name="connsiteY48-406" fmla="*/ 32 h 763"/>
              <a:gd name="connsiteX49-407" fmla="*/ 506 w 695"/>
              <a:gd name="connsiteY49-408" fmla="*/ 26 h 763"/>
              <a:gd name="connsiteX50-409" fmla="*/ 522 w 695"/>
              <a:gd name="connsiteY50-410" fmla="*/ 21 h 763"/>
              <a:gd name="connsiteX51-411" fmla="*/ 527 w 695"/>
              <a:gd name="connsiteY51-412" fmla="*/ 21 h 763"/>
              <a:gd name="connsiteX52-413" fmla="*/ 537 w 695"/>
              <a:gd name="connsiteY52-414" fmla="*/ 16 h 763"/>
              <a:gd name="connsiteX53-415" fmla="*/ 543 w 695"/>
              <a:gd name="connsiteY53-416" fmla="*/ 11 h 763"/>
              <a:gd name="connsiteX54-417" fmla="*/ 553 w 695"/>
              <a:gd name="connsiteY54-418" fmla="*/ 5 h 763"/>
              <a:gd name="connsiteX55-419" fmla="*/ 559 w 695"/>
              <a:gd name="connsiteY55-420" fmla="*/ 5 h 763"/>
              <a:gd name="connsiteX56-421" fmla="*/ 569 w 695"/>
              <a:gd name="connsiteY56-422" fmla="*/ 0 h 763"/>
              <a:gd name="connsiteX57-423" fmla="*/ 574 w 695"/>
              <a:gd name="connsiteY57-424" fmla="*/ 5 h 763"/>
              <a:gd name="connsiteX58-425" fmla="*/ 580 w 695"/>
              <a:gd name="connsiteY58-426" fmla="*/ 5 h 763"/>
              <a:gd name="connsiteX59-427" fmla="*/ 585 w 695"/>
              <a:gd name="connsiteY59-428" fmla="*/ 11 h 763"/>
              <a:gd name="connsiteX60-429" fmla="*/ 595 w 695"/>
              <a:gd name="connsiteY60-430" fmla="*/ 16 h 763"/>
              <a:gd name="connsiteX61-431" fmla="*/ 606 w 695"/>
              <a:gd name="connsiteY61-432" fmla="*/ 21 h 763"/>
              <a:gd name="connsiteX62-433" fmla="*/ 616 w 695"/>
              <a:gd name="connsiteY62-434" fmla="*/ 26 h 763"/>
              <a:gd name="connsiteX63-435" fmla="*/ 627 w 695"/>
              <a:gd name="connsiteY63-436" fmla="*/ 32 h 763"/>
              <a:gd name="connsiteX64-437" fmla="*/ 643 w 695"/>
              <a:gd name="connsiteY64-438" fmla="*/ 42 h 763"/>
              <a:gd name="connsiteX65-439" fmla="*/ 653 w 695"/>
              <a:gd name="connsiteY65-440" fmla="*/ 53 h 763"/>
              <a:gd name="connsiteX66-441" fmla="*/ 664 w 695"/>
              <a:gd name="connsiteY66-442" fmla="*/ 58 h 763"/>
              <a:gd name="connsiteX67-443" fmla="*/ 674 w 695"/>
              <a:gd name="connsiteY67-444" fmla="*/ 68 h 763"/>
              <a:gd name="connsiteX68-445" fmla="*/ 685 w 695"/>
              <a:gd name="connsiteY68-446" fmla="*/ 74 h 763"/>
              <a:gd name="connsiteX69-447" fmla="*/ 690 w 695"/>
              <a:gd name="connsiteY69-448" fmla="*/ 79 h 763"/>
              <a:gd name="connsiteX70-449" fmla="*/ 695 w 695"/>
              <a:gd name="connsiteY70-450" fmla="*/ 84 h 763"/>
              <a:gd name="connsiteX71-451" fmla="*/ 695 w 695"/>
              <a:gd name="connsiteY71-452" fmla="*/ 89 h 763"/>
              <a:gd name="connsiteX72-453" fmla="*/ 695 w 695"/>
              <a:gd name="connsiteY72-454" fmla="*/ 95 h 763"/>
              <a:gd name="connsiteX73-455" fmla="*/ 695 w 695"/>
              <a:gd name="connsiteY73-456" fmla="*/ 100 h 763"/>
              <a:gd name="connsiteX74-457" fmla="*/ 695 w 695"/>
              <a:gd name="connsiteY74-458" fmla="*/ 105 h 763"/>
              <a:gd name="connsiteX75-459" fmla="*/ 690 w 695"/>
              <a:gd name="connsiteY75-460" fmla="*/ 110 h 763"/>
              <a:gd name="connsiteX76-461" fmla="*/ 680 w 695"/>
              <a:gd name="connsiteY76-462" fmla="*/ 116 h 763"/>
              <a:gd name="connsiteX77-463" fmla="*/ 680 w 695"/>
              <a:gd name="connsiteY77-464" fmla="*/ 121 h 763"/>
              <a:gd name="connsiteX78-465" fmla="*/ 680 w 695"/>
              <a:gd name="connsiteY78-466" fmla="*/ 121 h 763"/>
              <a:gd name="connsiteX79-467" fmla="*/ 674 w 695"/>
              <a:gd name="connsiteY79-468" fmla="*/ 126 h 763"/>
              <a:gd name="connsiteX80-469" fmla="*/ 674 w 695"/>
              <a:gd name="connsiteY80-470" fmla="*/ 132 h 763"/>
              <a:gd name="connsiteX81-471" fmla="*/ 669 w 695"/>
              <a:gd name="connsiteY81-472" fmla="*/ 142 h 763"/>
              <a:gd name="connsiteX82-473" fmla="*/ 669 w 695"/>
              <a:gd name="connsiteY82-474" fmla="*/ 147 h 763"/>
              <a:gd name="connsiteX83-475" fmla="*/ 669 w 695"/>
              <a:gd name="connsiteY83-476" fmla="*/ 158 h 763"/>
              <a:gd name="connsiteX84-477" fmla="*/ 664 w 695"/>
              <a:gd name="connsiteY84-478" fmla="*/ 168 h 763"/>
              <a:gd name="connsiteX85-479" fmla="*/ 664 w 695"/>
              <a:gd name="connsiteY85-480" fmla="*/ 179 h 763"/>
              <a:gd name="connsiteX86-481" fmla="*/ 664 w 695"/>
              <a:gd name="connsiteY86-482" fmla="*/ 189 h 763"/>
              <a:gd name="connsiteX87-483" fmla="*/ 659 w 695"/>
              <a:gd name="connsiteY87-484" fmla="*/ 205 h 763"/>
              <a:gd name="connsiteX88-485" fmla="*/ 659 w 695"/>
              <a:gd name="connsiteY88-486" fmla="*/ 221 h 763"/>
              <a:gd name="connsiteX89-487" fmla="*/ 659 w 695"/>
              <a:gd name="connsiteY89-488" fmla="*/ 237 h 763"/>
              <a:gd name="connsiteX90-489" fmla="*/ 653 w 695"/>
              <a:gd name="connsiteY90-490" fmla="*/ 252 h 763"/>
              <a:gd name="connsiteX91-491" fmla="*/ 653 w 695"/>
              <a:gd name="connsiteY91-492" fmla="*/ 268 h 763"/>
              <a:gd name="connsiteX92-493" fmla="*/ 653 w 695"/>
              <a:gd name="connsiteY92-494" fmla="*/ 289 h 763"/>
              <a:gd name="connsiteX93-495" fmla="*/ 648 w 695"/>
              <a:gd name="connsiteY93-496" fmla="*/ 331 h 763"/>
              <a:gd name="connsiteX94-497" fmla="*/ 643 w 695"/>
              <a:gd name="connsiteY94-498" fmla="*/ 368 h 763"/>
              <a:gd name="connsiteX95-499" fmla="*/ 643 w 695"/>
              <a:gd name="connsiteY95-500" fmla="*/ 400 h 763"/>
              <a:gd name="connsiteX96-501" fmla="*/ 638 w 695"/>
              <a:gd name="connsiteY96-502" fmla="*/ 431 h 763"/>
              <a:gd name="connsiteX97-503" fmla="*/ 632 w 695"/>
              <a:gd name="connsiteY97-504" fmla="*/ 463 h 763"/>
              <a:gd name="connsiteX98-505" fmla="*/ 632 w 695"/>
              <a:gd name="connsiteY98-506" fmla="*/ 489 h 763"/>
              <a:gd name="connsiteX99-507" fmla="*/ 627 w 695"/>
              <a:gd name="connsiteY99-508" fmla="*/ 510 h 763"/>
              <a:gd name="connsiteX100-509" fmla="*/ 622 w 695"/>
              <a:gd name="connsiteY100-510" fmla="*/ 531 h 763"/>
              <a:gd name="connsiteX101-511" fmla="*/ 616 w 695"/>
              <a:gd name="connsiteY101-512" fmla="*/ 568 h 763"/>
              <a:gd name="connsiteX102-513" fmla="*/ 606 w 695"/>
              <a:gd name="connsiteY102-514" fmla="*/ 605 h 763"/>
              <a:gd name="connsiteX103-515" fmla="*/ 601 w 695"/>
              <a:gd name="connsiteY103-516" fmla="*/ 636 h 763"/>
              <a:gd name="connsiteX104-517" fmla="*/ 590 w 695"/>
              <a:gd name="connsiteY104-518" fmla="*/ 663 h 763"/>
              <a:gd name="connsiteX105-519" fmla="*/ 585 w 695"/>
              <a:gd name="connsiteY105-520" fmla="*/ 689 h 763"/>
              <a:gd name="connsiteX106-521" fmla="*/ 580 w 695"/>
              <a:gd name="connsiteY106-522" fmla="*/ 700 h 763"/>
              <a:gd name="connsiteX107-523" fmla="*/ 574 w 695"/>
              <a:gd name="connsiteY107-524" fmla="*/ 710 h 763"/>
              <a:gd name="connsiteX108-525" fmla="*/ 574 w 695"/>
              <a:gd name="connsiteY108-526" fmla="*/ 721 h 763"/>
              <a:gd name="connsiteX109-527" fmla="*/ 569 w 695"/>
              <a:gd name="connsiteY109-528" fmla="*/ 726 h 763"/>
              <a:gd name="connsiteX110-529" fmla="*/ 564 w 695"/>
              <a:gd name="connsiteY110-530" fmla="*/ 736 h 763"/>
              <a:gd name="connsiteX111-531" fmla="*/ 564 w 695"/>
              <a:gd name="connsiteY111-532" fmla="*/ 742 h 763"/>
              <a:gd name="connsiteX112-533" fmla="*/ 553 w 695"/>
              <a:gd name="connsiteY112-534" fmla="*/ 747 h 763"/>
              <a:gd name="connsiteX113-535" fmla="*/ 548 w 695"/>
              <a:gd name="connsiteY113-536" fmla="*/ 757 h 763"/>
              <a:gd name="connsiteX114-537" fmla="*/ 543 w 695"/>
              <a:gd name="connsiteY114-538" fmla="*/ 757 h 763"/>
              <a:gd name="connsiteX115-539" fmla="*/ 537 w 695"/>
              <a:gd name="connsiteY115-540" fmla="*/ 763 h 763"/>
              <a:gd name="connsiteX116-541" fmla="*/ 532 w 695"/>
              <a:gd name="connsiteY116-542" fmla="*/ 763 h 763"/>
              <a:gd name="connsiteX117-543" fmla="*/ 532 w 695"/>
              <a:gd name="connsiteY117-544" fmla="*/ 757 h 763"/>
              <a:gd name="connsiteX118-545" fmla="*/ 527 w 695"/>
              <a:gd name="connsiteY118-546" fmla="*/ 757 h 763"/>
              <a:gd name="connsiteX119-547" fmla="*/ 527 w 695"/>
              <a:gd name="connsiteY119-548" fmla="*/ 752 h 763"/>
              <a:gd name="connsiteX120-549" fmla="*/ 527 w 695"/>
              <a:gd name="connsiteY120-550" fmla="*/ 747 h 763"/>
              <a:gd name="connsiteX121-551" fmla="*/ 522 w 695"/>
              <a:gd name="connsiteY121-552" fmla="*/ 742 h 763"/>
              <a:gd name="connsiteX122-553" fmla="*/ 522 w 695"/>
              <a:gd name="connsiteY122-554" fmla="*/ 731 h 763"/>
              <a:gd name="connsiteX123-555" fmla="*/ 522 w 695"/>
              <a:gd name="connsiteY123-556" fmla="*/ 721 h 763"/>
              <a:gd name="connsiteX124-557" fmla="*/ 516 w 695"/>
              <a:gd name="connsiteY124-558" fmla="*/ 705 h 763"/>
              <a:gd name="connsiteX125-559" fmla="*/ 511 w 695"/>
              <a:gd name="connsiteY125-560" fmla="*/ 684 h 763"/>
              <a:gd name="connsiteX126-561" fmla="*/ 506 w 695"/>
              <a:gd name="connsiteY126-562" fmla="*/ 668 h 763"/>
              <a:gd name="connsiteX127-563" fmla="*/ 501 w 695"/>
              <a:gd name="connsiteY127-564" fmla="*/ 652 h 763"/>
              <a:gd name="connsiteX128-565" fmla="*/ 495 w 695"/>
              <a:gd name="connsiteY128-566" fmla="*/ 636 h 763"/>
              <a:gd name="connsiteX129-567" fmla="*/ 485 w 695"/>
              <a:gd name="connsiteY129-568" fmla="*/ 626 h 763"/>
              <a:gd name="connsiteX130-569" fmla="*/ 474 w 695"/>
              <a:gd name="connsiteY130-570" fmla="*/ 615 h 763"/>
              <a:gd name="connsiteX131-571" fmla="*/ 469 w 695"/>
              <a:gd name="connsiteY131-572" fmla="*/ 605 h 763"/>
              <a:gd name="connsiteX132-573" fmla="*/ 480 w 695"/>
              <a:gd name="connsiteY132-574" fmla="*/ 610 h 763"/>
              <a:gd name="connsiteX133-575" fmla="*/ 495 w 695"/>
              <a:gd name="connsiteY133-576" fmla="*/ 610 h 763"/>
              <a:gd name="connsiteX134-577" fmla="*/ 506 w 695"/>
              <a:gd name="connsiteY134-578" fmla="*/ 610 h 763"/>
              <a:gd name="connsiteX135-579" fmla="*/ 516 w 695"/>
              <a:gd name="connsiteY135-580" fmla="*/ 610 h 763"/>
              <a:gd name="connsiteX136-581" fmla="*/ 527 w 695"/>
              <a:gd name="connsiteY136-582" fmla="*/ 605 h 763"/>
              <a:gd name="connsiteX137-583" fmla="*/ 532 w 695"/>
              <a:gd name="connsiteY137-584" fmla="*/ 605 h 763"/>
              <a:gd name="connsiteX138-585" fmla="*/ 537 w 695"/>
              <a:gd name="connsiteY138-586" fmla="*/ 600 h 763"/>
              <a:gd name="connsiteX139-587" fmla="*/ 537 w 695"/>
              <a:gd name="connsiteY139-588" fmla="*/ 600 h 763"/>
              <a:gd name="connsiteX140-589" fmla="*/ 543 w 695"/>
              <a:gd name="connsiteY140-590" fmla="*/ 594 h 763"/>
              <a:gd name="connsiteX141-591" fmla="*/ 543 w 695"/>
              <a:gd name="connsiteY141-592" fmla="*/ 584 h 763"/>
              <a:gd name="connsiteX142-593" fmla="*/ 548 w 695"/>
              <a:gd name="connsiteY142-594" fmla="*/ 573 h 763"/>
              <a:gd name="connsiteX143-595" fmla="*/ 548 w 695"/>
              <a:gd name="connsiteY143-596" fmla="*/ 558 h 763"/>
              <a:gd name="connsiteX144-597" fmla="*/ 553 w 695"/>
              <a:gd name="connsiteY144-598" fmla="*/ 537 h 763"/>
              <a:gd name="connsiteX145-599" fmla="*/ 559 w 695"/>
              <a:gd name="connsiteY145-600" fmla="*/ 516 h 763"/>
              <a:gd name="connsiteX146-601" fmla="*/ 559 w 695"/>
              <a:gd name="connsiteY146-602" fmla="*/ 489 h 763"/>
              <a:gd name="connsiteX147-603" fmla="*/ 564 w 695"/>
              <a:gd name="connsiteY147-604" fmla="*/ 458 h 763"/>
              <a:gd name="connsiteX148-605" fmla="*/ 574 w 695"/>
              <a:gd name="connsiteY148-606" fmla="*/ 395 h 763"/>
              <a:gd name="connsiteX149-607" fmla="*/ 580 w 695"/>
              <a:gd name="connsiteY149-608" fmla="*/ 337 h 763"/>
              <a:gd name="connsiteX150-609" fmla="*/ 585 w 695"/>
              <a:gd name="connsiteY150-610" fmla="*/ 274 h 763"/>
              <a:gd name="connsiteX151-611" fmla="*/ 585 w 695"/>
              <a:gd name="connsiteY151-612" fmla="*/ 221 h 763"/>
              <a:gd name="connsiteX152-613" fmla="*/ 585 w 695"/>
              <a:gd name="connsiteY152-614" fmla="*/ 221 h 763"/>
              <a:gd name="connsiteX0-615" fmla="*/ 568 w 678"/>
              <a:gd name="connsiteY0-616" fmla="*/ 221 h 763"/>
              <a:gd name="connsiteX1-617" fmla="*/ 568 w 678"/>
              <a:gd name="connsiteY1-618" fmla="*/ 195 h 763"/>
              <a:gd name="connsiteX2-619" fmla="*/ 568 w 678"/>
              <a:gd name="connsiteY2-620" fmla="*/ 168 h 763"/>
              <a:gd name="connsiteX3-621" fmla="*/ 568 w 678"/>
              <a:gd name="connsiteY3-622" fmla="*/ 147 h 763"/>
              <a:gd name="connsiteX4-623" fmla="*/ 568 w 678"/>
              <a:gd name="connsiteY4-624" fmla="*/ 132 h 763"/>
              <a:gd name="connsiteX5-625" fmla="*/ 568 w 678"/>
              <a:gd name="connsiteY5-626" fmla="*/ 116 h 763"/>
              <a:gd name="connsiteX6-627" fmla="*/ 568 w 678"/>
              <a:gd name="connsiteY6-628" fmla="*/ 105 h 763"/>
              <a:gd name="connsiteX7-629" fmla="*/ 563 w 678"/>
              <a:gd name="connsiteY7-630" fmla="*/ 95 h 763"/>
              <a:gd name="connsiteX8-631" fmla="*/ 563 w 678"/>
              <a:gd name="connsiteY8-632" fmla="*/ 89 h 763"/>
              <a:gd name="connsiteX9-633" fmla="*/ 563 w 678"/>
              <a:gd name="connsiteY9-634" fmla="*/ 84 h 763"/>
              <a:gd name="connsiteX10-635" fmla="*/ 557 w 678"/>
              <a:gd name="connsiteY10-636" fmla="*/ 84 h 763"/>
              <a:gd name="connsiteX11-637" fmla="*/ 552 w 678"/>
              <a:gd name="connsiteY11-638" fmla="*/ 79 h 763"/>
              <a:gd name="connsiteX12-639" fmla="*/ 542 w 678"/>
              <a:gd name="connsiteY12-640" fmla="*/ 79 h 763"/>
              <a:gd name="connsiteX13-641" fmla="*/ 536 w 678"/>
              <a:gd name="connsiteY13-642" fmla="*/ 74 h 763"/>
              <a:gd name="connsiteX14-643" fmla="*/ 520 w 678"/>
              <a:gd name="connsiteY14-644" fmla="*/ 74 h 763"/>
              <a:gd name="connsiteX15-645" fmla="*/ 510 w 678"/>
              <a:gd name="connsiteY15-646" fmla="*/ 74 h 763"/>
              <a:gd name="connsiteX16-647" fmla="*/ 494 w 678"/>
              <a:gd name="connsiteY16-648" fmla="*/ 79 h 763"/>
              <a:gd name="connsiteX17-649" fmla="*/ 463 w 678"/>
              <a:gd name="connsiteY17-650" fmla="*/ 79 h 763"/>
              <a:gd name="connsiteX18-651" fmla="*/ 426 w 678"/>
              <a:gd name="connsiteY18-652" fmla="*/ 84 h 763"/>
              <a:gd name="connsiteX19-653" fmla="*/ 389 w 678"/>
              <a:gd name="connsiteY19-654" fmla="*/ 89 h 763"/>
              <a:gd name="connsiteX20-655" fmla="*/ 352 w 678"/>
              <a:gd name="connsiteY20-656" fmla="*/ 89 h 763"/>
              <a:gd name="connsiteX21-657" fmla="*/ 310 w 678"/>
              <a:gd name="connsiteY21-658" fmla="*/ 95 h 763"/>
              <a:gd name="connsiteX22-659" fmla="*/ 262 w 678"/>
              <a:gd name="connsiteY22-660" fmla="*/ 105 h 763"/>
              <a:gd name="connsiteX23-661" fmla="*/ 236 w 678"/>
              <a:gd name="connsiteY23-662" fmla="*/ 105 h 763"/>
              <a:gd name="connsiteX24-663" fmla="*/ 210 w 678"/>
              <a:gd name="connsiteY24-664" fmla="*/ 110 h 763"/>
              <a:gd name="connsiteX25-665" fmla="*/ 183 w 678"/>
              <a:gd name="connsiteY25-666" fmla="*/ 116 h 763"/>
              <a:gd name="connsiteX26-667" fmla="*/ 157 w 678"/>
              <a:gd name="connsiteY26-668" fmla="*/ 116 h 763"/>
              <a:gd name="connsiteX27-669" fmla="*/ 125 w 678"/>
              <a:gd name="connsiteY27-670" fmla="*/ 121 h 763"/>
              <a:gd name="connsiteX28-671" fmla="*/ 99 w 678"/>
              <a:gd name="connsiteY28-672" fmla="*/ 126 h 763"/>
              <a:gd name="connsiteX29-673" fmla="*/ 73 w 678"/>
              <a:gd name="connsiteY29-674" fmla="*/ 126 h 763"/>
              <a:gd name="connsiteX30-675" fmla="*/ 52 w 678"/>
              <a:gd name="connsiteY30-676" fmla="*/ 132 h 763"/>
              <a:gd name="connsiteX31-677" fmla="*/ 31 w 678"/>
              <a:gd name="connsiteY31-678" fmla="*/ 132 h 763"/>
              <a:gd name="connsiteX32-679" fmla="*/ 4 w 678"/>
              <a:gd name="connsiteY32-680" fmla="*/ 132 h 763"/>
              <a:gd name="connsiteX33-681" fmla="*/ 4 w 678"/>
              <a:gd name="connsiteY33-682" fmla="*/ 100 h 763"/>
              <a:gd name="connsiteX34-683" fmla="*/ 20 w 678"/>
              <a:gd name="connsiteY34-684" fmla="*/ 100 h 763"/>
              <a:gd name="connsiteX35-685" fmla="*/ 41 w 678"/>
              <a:gd name="connsiteY35-686" fmla="*/ 95 h 763"/>
              <a:gd name="connsiteX36-687" fmla="*/ 67 w 678"/>
              <a:gd name="connsiteY36-688" fmla="*/ 95 h 763"/>
              <a:gd name="connsiteX37-689" fmla="*/ 89 w 678"/>
              <a:gd name="connsiteY37-690" fmla="*/ 89 h 763"/>
              <a:gd name="connsiteX38-691" fmla="*/ 115 w 678"/>
              <a:gd name="connsiteY38-692" fmla="*/ 84 h 763"/>
              <a:gd name="connsiteX39-693" fmla="*/ 146 w 678"/>
              <a:gd name="connsiteY39-694" fmla="*/ 84 h 763"/>
              <a:gd name="connsiteX40-695" fmla="*/ 204 w 678"/>
              <a:gd name="connsiteY40-696" fmla="*/ 74 h 763"/>
              <a:gd name="connsiteX41-697" fmla="*/ 262 w 678"/>
              <a:gd name="connsiteY41-698" fmla="*/ 63 h 763"/>
              <a:gd name="connsiteX42-699" fmla="*/ 320 w 678"/>
              <a:gd name="connsiteY42-700" fmla="*/ 58 h 763"/>
              <a:gd name="connsiteX43-701" fmla="*/ 378 w 678"/>
              <a:gd name="connsiteY43-702" fmla="*/ 47 h 763"/>
              <a:gd name="connsiteX44-703" fmla="*/ 405 w 678"/>
              <a:gd name="connsiteY44-704" fmla="*/ 42 h 763"/>
              <a:gd name="connsiteX45-705" fmla="*/ 431 w 678"/>
              <a:gd name="connsiteY45-706" fmla="*/ 37 h 763"/>
              <a:gd name="connsiteX46-707" fmla="*/ 457 w 678"/>
              <a:gd name="connsiteY46-708" fmla="*/ 32 h 763"/>
              <a:gd name="connsiteX47-709" fmla="*/ 473 w 678"/>
              <a:gd name="connsiteY47-710" fmla="*/ 32 h 763"/>
              <a:gd name="connsiteX48-711" fmla="*/ 489 w 678"/>
              <a:gd name="connsiteY48-712" fmla="*/ 26 h 763"/>
              <a:gd name="connsiteX49-713" fmla="*/ 505 w 678"/>
              <a:gd name="connsiteY49-714" fmla="*/ 21 h 763"/>
              <a:gd name="connsiteX50-715" fmla="*/ 510 w 678"/>
              <a:gd name="connsiteY50-716" fmla="*/ 21 h 763"/>
              <a:gd name="connsiteX51-717" fmla="*/ 520 w 678"/>
              <a:gd name="connsiteY51-718" fmla="*/ 16 h 763"/>
              <a:gd name="connsiteX52-719" fmla="*/ 526 w 678"/>
              <a:gd name="connsiteY52-720" fmla="*/ 11 h 763"/>
              <a:gd name="connsiteX53-721" fmla="*/ 536 w 678"/>
              <a:gd name="connsiteY53-722" fmla="*/ 5 h 763"/>
              <a:gd name="connsiteX54-723" fmla="*/ 542 w 678"/>
              <a:gd name="connsiteY54-724" fmla="*/ 5 h 763"/>
              <a:gd name="connsiteX55-725" fmla="*/ 552 w 678"/>
              <a:gd name="connsiteY55-726" fmla="*/ 0 h 763"/>
              <a:gd name="connsiteX56-727" fmla="*/ 557 w 678"/>
              <a:gd name="connsiteY56-728" fmla="*/ 5 h 763"/>
              <a:gd name="connsiteX57-729" fmla="*/ 563 w 678"/>
              <a:gd name="connsiteY57-730" fmla="*/ 5 h 763"/>
              <a:gd name="connsiteX58-731" fmla="*/ 568 w 678"/>
              <a:gd name="connsiteY58-732" fmla="*/ 11 h 763"/>
              <a:gd name="connsiteX59-733" fmla="*/ 578 w 678"/>
              <a:gd name="connsiteY59-734" fmla="*/ 16 h 763"/>
              <a:gd name="connsiteX60-735" fmla="*/ 589 w 678"/>
              <a:gd name="connsiteY60-736" fmla="*/ 21 h 763"/>
              <a:gd name="connsiteX61-737" fmla="*/ 599 w 678"/>
              <a:gd name="connsiteY61-738" fmla="*/ 26 h 763"/>
              <a:gd name="connsiteX62-739" fmla="*/ 610 w 678"/>
              <a:gd name="connsiteY62-740" fmla="*/ 32 h 763"/>
              <a:gd name="connsiteX63-741" fmla="*/ 626 w 678"/>
              <a:gd name="connsiteY63-742" fmla="*/ 42 h 763"/>
              <a:gd name="connsiteX64-743" fmla="*/ 636 w 678"/>
              <a:gd name="connsiteY64-744" fmla="*/ 53 h 763"/>
              <a:gd name="connsiteX65-745" fmla="*/ 647 w 678"/>
              <a:gd name="connsiteY65-746" fmla="*/ 58 h 763"/>
              <a:gd name="connsiteX66-747" fmla="*/ 657 w 678"/>
              <a:gd name="connsiteY66-748" fmla="*/ 68 h 763"/>
              <a:gd name="connsiteX67-749" fmla="*/ 668 w 678"/>
              <a:gd name="connsiteY67-750" fmla="*/ 74 h 763"/>
              <a:gd name="connsiteX68-751" fmla="*/ 673 w 678"/>
              <a:gd name="connsiteY68-752" fmla="*/ 79 h 763"/>
              <a:gd name="connsiteX69-753" fmla="*/ 678 w 678"/>
              <a:gd name="connsiteY69-754" fmla="*/ 84 h 763"/>
              <a:gd name="connsiteX70-755" fmla="*/ 678 w 678"/>
              <a:gd name="connsiteY70-756" fmla="*/ 89 h 763"/>
              <a:gd name="connsiteX71-757" fmla="*/ 678 w 678"/>
              <a:gd name="connsiteY71-758" fmla="*/ 95 h 763"/>
              <a:gd name="connsiteX72-759" fmla="*/ 678 w 678"/>
              <a:gd name="connsiteY72-760" fmla="*/ 100 h 763"/>
              <a:gd name="connsiteX73-761" fmla="*/ 678 w 678"/>
              <a:gd name="connsiteY73-762" fmla="*/ 105 h 763"/>
              <a:gd name="connsiteX74-763" fmla="*/ 673 w 678"/>
              <a:gd name="connsiteY74-764" fmla="*/ 110 h 763"/>
              <a:gd name="connsiteX75-765" fmla="*/ 663 w 678"/>
              <a:gd name="connsiteY75-766" fmla="*/ 116 h 763"/>
              <a:gd name="connsiteX76-767" fmla="*/ 663 w 678"/>
              <a:gd name="connsiteY76-768" fmla="*/ 121 h 763"/>
              <a:gd name="connsiteX77-769" fmla="*/ 663 w 678"/>
              <a:gd name="connsiteY77-770" fmla="*/ 121 h 763"/>
              <a:gd name="connsiteX78-771" fmla="*/ 657 w 678"/>
              <a:gd name="connsiteY78-772" fmla="*/ 126 h 763"/>
              <a:gd name="connsiteX79-773" fmla="*/ 657 w 678"/>
              <a:gd name="connsiteY79-774" fmla="*/ 132 h 763"/>
              <a:gd name="connsiteX80-775" fmla="*/ 652 w 678"/>
              <a:gd name="connsiteY80-776" fmla="*/ 142 h 763"/>
              <a:gd name="connsiteX81-777" fmla="*/ 652 w 678"/>
              <a:gd name="connsiteY81-778" fmla="*/ 147 h 763"/>
              <a:gd name="connsiteX82-779" fmla="*/ 652 w 678"/>
              <a:gd name="connsiteY82-780" fmla="*/ 158 h 763"/>
              <a:gd name="connsiteX83-781" fmla="*/ 647 w 678"/>
              <a:gd name="connsiteY83-782" fmla="*/ 168 h 763"/>
              <a:gd name="connsiteX84-783" fmla="*/ 647 w 678"/>
              <a:gd name="connsiteY84-784" fmla="*/ 179 h 763"/>
              <a:gd name="connsiteX85-785" fmla="*/ 647 w 678"/>
              <a:gd name="connsiteY85-786" fmla="*/ 189 h 763"/>
              <a:gd name="connsiteX86-787" fmla="*/ 642 w 678"/>
              <a:gd name="connsiteY86-788" fmla="*/ 205 h 763"/>
              <a:gd name="connsiteX87-789" fmla="*/ 642 w 678"/>
              <a:gd name="connsiteY87-790" fmla="*/ 221 h 763"/>
              <a:gd name="connsiteX88-791" fmla="*/ 642 w 678"/>
              <a:gd name="connsiteY88-792" fmla="*/ 237 h 763"/>
              <a:gd name="connsiteX89-793" fmla="*/ 636 w 678"/>
              <a:gd name="connsiteY89-794" fmla="*/ 252 h 763"/>
              <a:gd name="connsiteX90-795" fmla="*/ 636 w 678"/>
              <a:gd name="connsiteY90-796" fmla="*/ 268 h 763"/>
              <a:gd name="connsiteX91-797" fmla="*/ 636 w 678"/>
              <a:gd name="connsiteY91-798" fmla="*/ 289 h 763"/>
              <a:gd name="connsiteX92-799" fmla="*/ 631 w 678"/>
              <a:gd name="connsiteY92-800" fmla="*/ 331 h 763"/>
              <a:gd name="connsiteX93-801" fmla="*/ 626 w 678"/>
              <a:gd name="connsiteY93-802" fmla="*/ 368 h 763"/>
              <a:gd name="connsiteX94-803" fmla="*/ 626 w 678"/>
              <a:gd name="connsiteY94-804" fmla="*/ 400 h 763"/>
              <a:gd name="connsiteX95-805" fmla="*/ 621 w 678"/>
              <a:gd name="connsiteY95-806" fmla="*/ 431 h 763"/>
              <a:gd name="connsiteX96-807" fmla="*/ 615 w 678"/>
              <a:gd name="connsiteY96-808" fmla="*/ 463 h 763"/>
              <a:gd name="connsiteX97-809" fmla="*/ 615 w 678"/>
              <a:gd name="connsiteY97-810" fmla="*/ 489 h 763"/>
              <a:gd name="connsiteX98-811" fmla="*/ 610 w 678"/>
              <a:gd name="connsiteY98-812" fmla="*/ 510 h 763"/>
              <a:gd name="connsiteX99-813" fmla="*/ 605 w 678"/>
              <a:gd name="connsiteY99-814" fmla="*/ 531 h 763"/>
              <a:gd name="connsiteX100-815" fmla="*/ 599 w 678"/>
              <a:gd name="connsiteY100-816" fmla="*/ 568 h 763"/>
              <a:gd name="connsiteX101-817" fmla="*/ 589 w 678"/>
              <a:gd name="connsiteY101-818" fmla="*/ 605 h 763"/>
              <a:gd name="connsiteX102-819" fmla="*/ 584 w 678"/>
              <a:gd name="connsiteY102-820" fmla="*/ 636 h 763"/>
              <a:gd name="connsiteX103-821" fmla="*/ 573 w 678"/>
              <a:gd name="connsiteY103-822" fmla="*/ 663 h 763"/>
              <a:gd name="connsiteX104-823" fmla="*/ 568 w 678"/>
              <a:gd name="connsiteY104-824" fmla="*/ 689 h 763"/>
              <a:gd name="connsiteX105-825" fmla="*/ 563 w 678"/>
              <a:gd name="connsiteY105-826" fmla="*/ 700 h 763"/>
              <a:gd name="connsiteX106-827" fmla="*/ 557 w 678"/>
              <a:gd name="connsiteY106-828" fmla="*/ 710 h 763"/>
              <a:gd name="connsiteX107-829" fmla="*/ 557 w 678"/>
              <a:gd name="connsiteY107-830" fmla="*/ 721 h 763"/>
              <a:gd name="connsiteX108-831" fmla="*/ 552 w 678"/>
              <a:gd name="connsiteY108-832" fmla="*/ 726 h 763"/>
              <a:gd name="connsiteX109-833" fmla="*/ 547 w 678"/>
              <a:gd name="connsiteY109-834" fmla="*/ 736 h 763"/>
              <a:gd name="connsiteX110-835" fmla="*/ 547 w 678"/>
              <a:gd name="connsiteY110-836" fmla="*/ 742 h 763"/>
              <a:gd name="connsiteX111-837" fmla="*/ 536 w 678"/>
              <a:gd name="connsiteY111-838" fmla="*/ 747 h 763"/>
              <a:gd name="connsiteX112-839" fmla="*/ 531 w 678"/>
              <a:gd name="connsiteY112-840" fmla="*/ 757 h 763"/>
              <a:gd name="connsiteX113-841" fmla="*/ 526 w 678"/>
              <a:gd name="connsiteY113-842" fmla="*/ 757 h 763"/>
              <a:gd name="connsiteX114-843" fmla="*/ 520 w 678"/>
              <a:gd name="connsiteY114-844" fmla="*/ 763 h 763"/>
              <a:gd name="connsiteX115-845" fmla="*/ 515 w 678"/>
              <a:gd name="connsiteY115-846" fmla="*/ 763 h 763"/>
              <a:gd name="connsiteX116-847" fmla="*/ 515 w 678"/>
              <a:gd name="connsiteY116-848" fmla="*/ 757 h 763"/>
              <a:gd name="connsiteX117-849" fmla="*/ 510 w 678"/>
              <a:gd name="connsiteY117-850" fmla="*/ 757 h 763"/>
              <a:gd name="connsiteX118-851" fmla="*/ 510 w 678"/>
              <a:gd name="connsiteY118-852" fmla="*/ 752 h 763"/>
              <a:gd name="connsiteX119-853" fmla="*/ 510 w 678"/>
              <a:gd name="connsiteY119-854" fmla="*/ 747 h 763"/>
              <a:gd name="connsiteX120-855" fmla="*/ 505 w 678"/>
              <a:gd name="connsiteY120-856" fmla="*/ 742 h 763"/>
              <a:gd name="connsiteX121-857" fmla="*/ 505 w 678"/>
              <a:gd name="connsiteY121-858" fmla="*/ 731 h 763"/>
              <a:gd name="connsiteX122-859" fmla="*/ 505 w 678"/>
              <a:gd name="connsiteY122-860" fmla="*/ 721 h 763"/>
              <a:gd name="connsiteX123-861" fmla="*/ 499 w 678"/>
              <a:gd name="connsiteY123-862" fmla="*/ 705 h 763"/>
              <a:gd name="connsiteX124-863" fmla="*/ 494 w 678"/>
              <a:gd name="connsiteY124-864" fmla="*/ 684 h 763"/>
              <a:gd name="connsiteX125-865" fmla="*/ 489 w 678"/>
              <a:gd name="connsiteY125-866" fmla="*/ 668 h 763"/>
              <a:gd name="connsiteX126-867" fmla="*/ 484 w 678"/>
              <a:gd name="connsiteY126-868" fmla="*/ 652 h 763"/>
              <a:gd name="connsiteX127-869" fmla="*/ 478 w 678"/>
              <a:gd name="connsiteY127-870" fmla="*/ 636 h 763"/>
              <a:gd name="connsiteX128-871" fmla="*/ 468 w 678"/>
              <a:gd name="connsiteY128-872" fmla="*/ 626 h 763"/>
              <a:gd name="connsiteX129-873" fmla="*/ 457 w 678"/>
              <a:gd name="connsiteY129-874" fmla="*/ 615 h 763"/>
              <a:gd name="connsiteX130-875" fmla="*/ 452 w 678"/>
              <a:gd name="connsiteY130-876" fmla="*/ 605 h 763"/>
              <a:gd name="connsiteX131-877" fmla="*/ 463 w 678"/>
              <a:gd name="connsiteY131-878" fmla="*/ 610 h 763"/>
              <a:gd name="connsiteX132-879" fmla="*/ 478 w 678"/>
              <a:gd name="connsiteY132-880" fmla="*/ 610 h 763"/>
              <a:gd name="connsiteX133-881" fmla="*/ 489 w 678"/>
              <a:gd name="connsiteY133-882" fmla="*/ 610 h 763"/>
              <a:gd name="connsiteX134-883" fmla="*/ 499 w 678"/>
              <a:gd name="connsiteY134-884" fmla="*/ 610 h 763"/>
              <a:gd name="connsiteX135-885" fmla="*/ 510 w 678"/>
              <a:gd name="connsiteY135-886" fmla="*/ 605 h 763"/>
              <a:gd name="connsiteX136-887" fmla="*/ 515 w 678"/>
              <a:gd name="connsiteY136-888" fmla="*/ 605 h 763"/>
              <a:gd name="connsiteX137-889" fmla="*/ 520 w 678"/>
              <a:gd name="connsiteY137-890" fmla="*/ 600 h 763"/>
              <a:gd name="connsiteX138-891" fmla="*/ 520 w 678"/>
              <a:gd name="connsiteY138-892" fmla="*/ 600 h 763"/>
              <a:gd name="connsiteX139-893" fmla="*/ 526 w 678"/>
              <a:gd name="connsiteY139-894" fmla="*/ 594 h 763"/>
              <a:gd name="connsiteX140-895" fmla="*/ 526 w 678"/>
              <a:gd name="connsiteY140-896" fmla="*/ 584 h 763"/>
              <a:gd name="connsiteX141-897" fmla="*/ 531 w 678"/>
              <a:gd name="connsiteY141-898" fmla="*/ 573 h 763"/>
              <a:gd name="connsiteX142-899" fmla="*/ 531 w 678"/>
              <a:gd name="connsiteY142-900" fmla="*/ 558 h 763"/>
              <a:gd name="connsiteX143-901" fmla="*/ 536 w 678"/>
              <a:gd name="connsiteY143-902" fmla="*/ 537 h 763"/>
              <a:gd name="connsiteX144-903" fmla="*/ 542 w 678"/>
              <a:gd name="connsiteY144-904" fmla="*/ 516 h 763"/>
              <a:gd name="connsiteX145-905" fmla="*/ 542 w 678"/>
              <a:gd name="connsiteY145-906" fmla="*/ 489 h 763"/>
              <a:gd name="connsiteX146-907" fmla="*/ 547 w 678"/>
              <a:gd name="connsiteY146-908" fmla="*/ 458 h 763"/>
              <a:gd name="connsiteX147-909" fmla="*/ 557 w 678"/>
              <a:gd name="connsiteY147-910" fmla="*/ 395 h 763"/>
              <a:gd name="connsiteX148-911" fmla="*/ 563 w 678"/>
              <a:gd name="connsiteY148-912" fmla="*/ 337 h 763"/>
              <a:gd name="connsiteX149-913" fmla="*/ 568 w 678"/>
              <a:gd name="connsiteY149-914" fmla="*/ 274 h 763"/>
              <a:gd name="connsiteX150-915" fmla="*/ 568 w 678"/>
              <a:gd name="connsiteY150-916" fmla="*/ 221 h 763"/>
              <a:gd name="connsiteX151-917" fmla="*/ 568 w 678"/>
              <a:gd name="connsiteY151-918" fmla="*/ 221 h 763"/>
              <a:gd name="connsiteX0-919" fmla="*/ 564 w 674"/>
              <a:gd name="connsiteY0-920" fmla="*/ 221 h 763"/>
              <a:gd name="connsiteX1-921" fmla="*/ 564 w 674"/>
              <a:gd name="connsiteY1-922" fmla="*/ 195 h 763"/>
              <a:gd name="connsiteX2-923" fmla="*/ 564 w 674"/>
              <a:gd name="connsiteY2-924" fmla="*/ 168 h 763"/>
              <a:gd name="connsiteX3-925" fmla="*/ 564 w 674"/>
              <a:gd name="connsiteY3-926" fmla="*/ 147 h 763"/>
              <a:gd name="connsiteX4-927" fmla="*/ 564 w 674"/>
              <a:gd name="connsiteY4-928" fmla="*/ 132 h 763"/>
              <a:gd name="connsiteX5-929" fmla="*/ 564 w 674"/>
              <a:gd name="connsiteY5-930" fmla="*/ 116 h 763"/>
              <a:gd name="connsiteX6-931" fmla="*/ 564 w 674"/>
              <a:gd name="connsiteY6-932" fmla="*/ 105 h 763"/>
              <a:gd name="connsiteX7-933" fmla="*/ 559 w 674"/>
              <a:gd name="connsiteY7-934" fmla="*/ 95 h 763"/>
              <a:gd name="connsiteX8-935" fmla="*/ 559 w 674"/>
              <a:gd name="connsiteY8-936" fmla="*/ 89 h 763"/>
              <a:gd name="connsiteX9-937" fmla="*/ 559 w 674"/>
              <a:gd name="connsiteY9-938" fmla="*/ 84 h 763"/>
              <a:gd name="connsiteX10-939" fmla="*/ 553 w 674"/>
              <a:gd name="connsiteY10-940" fmla="*/ 84 h 763"/>
              <a:gd name="connsiteX11-941" fmla="*/ 548 w 674"/>
              <a:gd name="connsiteY11-942" fmla="*/ 79 h 763"/>
              <a:gd name="connsiteX12-943" fmla="*/ 538 w 674"/>
              <a:gd name="connsiteY12-944" fmla="*/ 79 h 763"/>
              <a:gd name="connsiteX13-945" fmla="*/ 532 w 674"/>
              <a:gd name="connsiteY13-946" fmla="*/ 74 h 763"/>
              <a:gd name="connsiteX14-947" fmla="*/ 516 w 674"/>
              <a:gd name="connsiteY14-948" fmla="*/ 74 h 763"/>
              <a:gd name="connsiteX15-949" fmla="*/ 506 w 674"/>
              <a:gd name="connsiteY15-950" fmla="*/ 74 h 763"/>
              <a:gd name="connsiteX16-951" fmla="*/ 490 w 674"/>
              <a:gd name="connsiteY16-952" fmla="*/ 79 h 763"/>
              <a:gd name="connsiteX17-953" fmla="*/ 459 w 674"/>
              <a:gd name="connsiteY17-954" fmla="*/ 79 h 763"/>
              <a:gd name="connsiteX18-955" fmla="*/ 422 w 674"/>
              <a:gd name="connsiteY18-956" fmla="*/ 84 h 763"/>
              <a:gd name="connsiteX19-957" fmla="*/ 385 w 674"/>
              <a:gd name="connsiteY19-958" fmla="*/ 89 h 763"/>
              <a:gd name="connsiteX20-959" fmla="*/ 348 w 674"/>
              <a:gd name="connsiteY20-960" fmla="*/ 89 h 763"/>
              <a:gd name="connsiteX21-961" fmla="*/ 306 w 674"/>
              <a:gd name="connsiteY21-962" fmla="*/ 95 h 763"/>
              <a:gd name="connsiteX22-963" fmla="*/ 258 w 674"/>
              <a:gd name="connsiteY22-964" fmla="*/ 105 h 763"/>
              <a:gd name="connsiteX23-965" fmla="*/ 232 w 674"/>
              <a:gd name="connsiteY23-966" fmla="*/ 105 h 763"/>
              <a:gd name="connsiteX24-967" fmla="*/ 206 w 674"/>
              <a:gd name="connsiteY24-968" fmla="*/ 110 h 763"/>
              <a:gd name="connsiteX25-969" fmla="*/ 179 w 674"/>
              <a:gd name="connsiteY25-970" fmla="*/ 116 h 763"/>
              <a:gd name="connsiteX26-971" fmla="*/ 153 w 674"/>
              <a:gd name="connsiteY26-972" fmla="*/ 116 h 763"/>
              <a:gd name="connsiteX27-973" fmla="*/ 121 w 674"/>
              <a:gd name="connsiteY27-974" fmla="*/ 121 h 763"/>
              <a:gd name="connsiteX28-975" fmla="*/ 95 w 674"/>
              <a:gd name="connsiteY28-976" fmla="*/ 126 h 763"/>
              <a:gd name="connsiteX29-977" fmla="*/ 69 w 674"/>
              <a:gd name="connsiteY29-978" fmla="*/ 126 h 763"/>
              <a:gd name="connsiteX30-979" fmla="*/ 48 w 674"/>
              <a:gd name="connsiteY30-980" fmla="*/ 132 h 763"/>
              <a:gd name="connsiteX31-981" fmla="*/ 27 w 674"/>
              <a:gd name="connsiteY31-982" fmla="*/ 132 h 763"/>
              <a:gd name="connsiteX32-983" fmla="*/ 0 w 674"/>
              <a:gd name="connsiteY32-984" fmla="*/ 100 h 763"/>
              <a:gd name="connsiteX33-985" fmla="*/ 16 w 674"/>
              <a:gd name="connsiteY33-986" fmla="*/ 100 h 763"/>
              <a:gd name="connsiteX34-987" fmla="*/ 37 w 674"/>
              <a:gd name="connsiteY34-988" fmla="*/ 95 h 763"/>
              <a:gd name="connsiteX35-989" fmla="*/ 63 w 674"/>
              <a:gd name="connsiteY35-990" fmla="*/ 95 h 763"/>
              <a:gd name="connsiteX36-991" fmla="*/ 85 w 674"/>
              <a:gd name="connsiteY36-992" fmla="*/ 89 h 763"/>
              <a:gd name="connsiteX37-993" fmla="*/ 111 w 674"/>
              <a:gd name="connsiteY37-994" fmla="*/ 84 h 763"/>
              <a:gd name="connsiteX38-995" fmla="*/ 142 w 674"/>
              <a:gd name="connsiteY38-996" fmla="*/ 84 h 763"/>
              <a:gd name="connsiteX39-997" fmla="*/ 200 w 674"/>
              <a:gd name="connsiteY39-998" fmla="*/ 74 h 763"/>
              <a:gd name="connsiteX40-999" fmla="*/ 258 w 674"/>
              <a:gd name="connsiteY40-1000" fmla="*/ 63 h 763"/>
              <a:gd name="connsiteX41-1001" fmla="*/ 316 w 674"/>
              <a:gd name="connsiteY41-1002" fmla="*/ 58 h 763"/>
              <a:gd name="connsiteX42-1003" fmla="*/ 374 w 674"/>
              <a:gd name="connsiteY42-1004" fmla="*/ 47 h 763"/>
              <a:gd name="connsiteX43-1005" fmla="*/ 401 w 674"/>
              <a:gd name="connsiteY43-1006" fmla="*/ 42 h 763"/>
              <a:gd name="connsiteX44-1007" fmla="*/ 427 w 674"/>
              <a:gd name="connsiteY44-1008" fmla="*/ 37 h 763"/>
              <a:gd name="connsiteX45-1009" fmla="*/ 453 w 674"/>
              <a:gd name="connsiteY45-1010" fmla="*/ 32 h 763"/>
              <a:gd name="connsiteX46-1011" fmla="*/ 469 w 674"/>
              <a:gd name="connsiteY46-1012" fmla="*/ 32 h 763"/>
              <a:gd name="connsiteX47-1013" fmla="*/ 485 w 674"/>
              <a:gd name="connsiteY47-1014" fmla="*/ 26 h 763"/>
              <a:gd name="connsiteX48-1015" fmla="*/ 501 w 674"/>
              <a:gd name="connsiteY48-1016" fmla="*/ 21 h 763"/>
              <a:gd name="connsiteX49-1017" fmla="*/ 506 w 674"/>
              <a:gd name="connsiteY49-1018" fmla="*/ 21 h 763"/>
              <a:gd name="connsiteX50-1019" fmla="*/ 516 w 674"/>
              <a:gd name="connsiteY50-1020" fmla="*/ 16 h 763"/>
              <a:gd name="connsiteX51-1021" fmla="*/ 522 w 674"/>
              <a:gd name="connsiteY51-1022" fmla="*/ 11 h 763"/>
              <a:gd name="connsiteX52-1023" fmla="*/ 532 w 674"/>
              <a:gd name="connsiteY52-1024" fmla="*/ 5 h 763"/>
              <a:gd name="connsiteX53-1025" fmla="*/ 538 w 674"/>
              <a:gd name="connsiteY53-1026" fmla="*/ 5 h 763"/>
              <a:gd name="connsiteX54-1027" fmla="*/ 548 w 674"/>
              <a:gd name="connsiteY54-1028" fmla="*/ 0 h 763"/>
              <a:gd name="connsiteX55-1029" fmla="*/ 553 w 674"/>
              <a:gd name="connsiteY55-1030" fmla="*/ 5 h 763"/>
              <a:gd name="connsiteX56-1031" fmla="*/ 559 w 674"/>
              <a:gd name="connsiteY56-1032" fmla="*/ 5 h 763"/>
              <a:gd name="connsiteX57-1033" fmla="*/ 564 w 674"/>
              <a:gd name="connsiteY57-1034" fmla="*/ 11 h 763"/>
              <a:gd name="connsiteX58-1035" fmla="*/ 574 w 674"/>
              <a:gd name="connsiteY58-1036" fmla="*/ 16 h 763"/>
              <a:gd name="connsiteX59-1037" fmla="*/ 585 w 674"/>
              <a:gd name="connsiteY59-1038" fmla="*/ 21 h 763"/>
              <a:gd name="connsiteX60-1039" fmla="*/ 595 w 674"/>
              <a:gd name="connsiteY60-1040" fmla="*/ 26 h 763"/>
              <a:gd name="connsiteX61-1041" fmla="*/ 606 w 674"/>
              <a:gd name="connsiteY61-1042" fmla="*/ 32 h 763"/>
              <a:gd name="connsiteX62-1043" fmla="*/ 622 w 674"/>
              <a:gd name="connsiteY62-1044" fmla="*/ 42 h 763"/>
              <a:gd name="connsiteX63-1045" fmla="*/ 632 w 674"/>
              <a:gd name="connsiteY63-1046" fmla="*/ 53 h 763"/>
              <a:gd name="connsiteX64-1047" fmla="*/ 643 w 674"/>
              <a:gd name="connsiteY64-1048" fmla="*/ 58 h 763"/>
              <a:gd name="connsiteX65-1049" fmla="*/ 653 w 674"/>
              <a:gd name="connsiteY65-1050" fmla="*/ 68 h 763"/>
              <a:gd name="connsiteX66-1051" fmla="*/ 664 w 674"/>
              <a:gd name="connsiteY66-1052" fmla="*/ 74 h 763"/>
              <a:gd name="connsiteX67-1053" fmla="*/ 669 w 674"/>
              <a:gd name="connsiteY67-1054" fmla="*/ 79 h 763"/>
              <a:gd name="connsiteX68-1055" fmla="*/ 674 w 674"/>
              <a:gd name="connsiteY68-1056" fmla="*/ 84 h 763"/>
              <a:gd name="connsiteX69-1057" fmla="*/ 674 w 674"/>
              <a:gd name="connsiteY69-1058" fmla="*/ 89 h 763"/>
              <a:gd name="connsiteX70-1059" fmla="*/ 674 w 674"/>
              <a:gd name="connsiteY70-1060" fmla="*/ 95 h 763"/>
              <a:gd name="connsiteX71-1061" fmla="*/ 674 w 674"/>
              <a:gd name="connsiteY71-1062" fmla="*/ 100 h 763"/>
              <a:gd name="connsiteX72-1063" fmla="*/ 674 w 674"/>
              <a:gd name="connsiteY72-1064" fmla="*/ 105 h 763"/>
              <a:gd name="connsiteX73-1065" fmla="*/ 669 w 674"/>
              <a:gd name="connsiteY73-1066" fmla="*/ 110 h 763"/>
              <a:gd name="connsiteX74-1067" fmla="*/ 659 w 674"/>
              <a:gd name="connsiteY74-1068" fmla="*/ 116 h 763"/>
              <a:gd name="connsiteX75-1069" fmla="*/ 659 w 674"/>
              <a:gd name="connsiteY75-1070" fmla="*/ 121 h 763"/>
              <a:gd name="connsiteX76-1071" fmla="*/ 659 w 674"/>
              <a:gd name="connsiteY76-1072" fmla="*/ 121 h 763"/>
              <a:gd name="connsiteX77-1073" fmla="*/ 653 w 674"/>
              <a:gd name="connsiteY77-1074" fmla="*/ 126 h 763"/>
              <a:gd name="connsiteX78-1075" fmla="*/ 653 w 674"/>
              <a:gd name="connsiteY78-1076" fmla="*/ 132 h 763"/>
              <a:gd name="connsiteX79-1077" fmla="*/ 648 w 674"/>
              <a:gd name="connsiteY79-1078" fmla="*/ 142 h 763"/>
              <a:gd name="connsiteX80-1079" fmla="*/ 648 w 674"/>
              <a:gd name="connsiteY80-1080" fmla="*/ 147 h 763"/>
              <a:gd name="connsiteX81-1081" fmla="*/ 648 w 674"/>
              <a:gd name="connsiteY81-1082" fmla="*/ 158 h 763"/>
              <a:gd name="connsiteX82-1083" fmla="*/ 643 w 674"/>
              <a:gd name="connsiteY82-1084" fmla="*/ 168 h 763"/>
              <a:gd name="connsiteX83-1085" fmla="*/ 643 w 674"/>
              <a:gd name="connsiteY83-1086" fmla="*/ 179 h 763"/>
              <a:gd name="connsiteX84-1087" fmla="*/ 643 w 674"/>
              <a:gd name="connsiteY84-1088" fmla="*/ 189 h 763"/>
              <a:gd name="connsiteX85-1089" fmla="*/ 638 w 674"/>
              <a:gd name="connsiteY85-1090" fmla="*/ 205 h 763"/>
              <a:gd name="connsiteX86-1091" fmla="*/ 638 w 674"/>
              <a:gd name="connsiteY86-1092" fmla="*/ 221 h 763"/>
              <a:gd name="connsiteX87-1093" fmla="*/ 638 w 674"/>
              <a:gd name="connsiteY87-1094" fmla="*/ 237 h 763"/>
              <a:gd name="connsiteX88-1095" fmla="*/ 632 w 674"/>
              <a:gd name="connsiteY88-1096" fmla="*/ 252 h 763"/>
              <a:gd name="connsiteX89-1097" fmla="*/ 632 w 674"/>
              <a:gd name="connsiteY89-1098" fmla="*/ 268 h 763"/>
              <a:gd name="connsiteX90-1099" fmla="*/ 632 w 674"/>
              <a:gd name="connsiteY90-1100" fmla="*/ 289 h 763"/>
              <a:gd name="connsiteX91-1101" fmla="*/ 627 w 674"/>
              <a:gd name="connsiteY91-1102" fmla="*/ 331 h 763"/>
              <a:gd name="connsiteX92-1103" fmla="*/ 622 w 674"/>
              <a:gd name="connsiteY92-1104" fmla="*/ 368 h 763"/>
              <a:gd name="connsiteX93-1105" fmla="*/ 622 w 674"/>
              <a:gd name="connsiteY93-1106" fmla="*/ 400 h 763"/>
              <a:gd name="connsiteX94-1107" fmla="*/ 617 w 674"/>
              <a:gd name="connsiteY94-1108" fmla="*/ 431 h 763"/>
              <a:gd name="connsiteX95-1109" fmla="*/ 611 w 674"/>
              <a:gd name="connsiteY95-1110" fmla="*/ 463 h 763"/>
              <a:gd name="connsiteX96-1111" fmla="*/ 611 w 674"/>
              <a:gd name="connsiteY96-1112" fmla="*/ 489 h 763"/>
              <a:gd name="connsiteX97-1113" fmla="*/ 606 w 674"/>
              <a:gd name="connsiteY97-1114" fmla="*/ 510 h 763"/>
              <a:gd name="connsiteX98-1115" fmla="*/ 601 w 674"/>
              <a:gd name="connsiteY98-1116" fmla="*/ 531 h 763"/>
              <a:gd name="connsiteX99-1117" fmla="*/ 595 w 674"/>
              <a:gd name="connsiteY99-1118" fmla="*/ 568 h 763"/>
              <a:gd name="connsiteX100-1119" fmla="*/ 585 w 674"/>
              <a:gd name="connsiteY100-1120" fmla="*/ 605 h 763"/>
              <a:gd name="connsiteX101-1121" fmla="*/ 580 w 674"/>
              <a:gd name="connsiteY101-1122" fmla="*/ 636 h 763"/>
              <a:gd name="connsiteX102-1123" fmla="*/ 569 w 674"/>
              <a:gd name="connsiteY102-1124" fmla="*/ 663 h 763"/>
              <a:gd name="connsiteX103-1125" fmla="*/ 564 w 674"/>
              <a:gd name="connsiteY103-1126" fmla="*/ 689 h 763"/>
              <a:gd name="connsiteX104-1127" fmla="*/ 559 w 674"/>
              <a:gd name="connsiteY104-1128" fmla="*/ 700 h 763"/>
              <a:gd name="connsiteX105-1129" fmla="*/ 553 w 674"/>
              <a:gd name="connsiteY105-1130" fmla="*/ 710 h 763"/>
              <a:gd name="connsiteX106-1131" fmla="*/ 553 w 674"/>
              <a:gd name="connsiteY106-1132" fmla="*/ 721 h 763"/>
              <a:gd name="connsiteX107-1133" fmla="*/ 548 w 674"/>
              <a:gd name="connsiteY107-1134" fmla="*/ 726 h 763"/>
              <a:gd name="connsiteX108-1135" fmla="*/ 543 w 674"/>
              <a:gd name="connsiteY108-1136" fmla="*/ 736 h 763"/>
              <a:gd name="connsiteX109-1137" fmla="*/ 543 w 674"/>
              <a:gd name="connsiteY109-1138" fmla="*/ 742 h 763"/>
              <a:gd name="connsiteX110-1139" fmla="*/ 532 w 674"/>
              <a:gd name="connsiteY110-1140" fmla="*/ 747 h 763"/>
              <a:gd name="connsiteX111-1141" fmla="*/ 527 w 674"/>
              <a:gd name="connsiteY111-1142" fmla="*/ 757 h 763"/>
              <a:gd name="connsiteX112-1143" fmla="*/ 522 w 674"/>
              <a:gd name="connsiteY112-1144" fmla="*/ 757 h 763"/>
              <a:gd name="connsiteX113-1145" fmla="*/ 516 w 674"/>
              <a:gd name="connsiteY113-1146" fmla="*/ 763 h 763"/>
              <a:gd name="connsiteX114-1147" fmla="*/ 511 w 674"/>
              <a:gd name="connsiteY114-1148" fmla="*/ 763 h 763"/>
              <a:gd name="connsiteX115-1149" fmla="*/ 511 w 674"/>
              <a:gd name="connsiteY115-1150" fmla="*/ 757 h 763"/>
              <a:gd name="connsiteX116-1151" fmla="*/ 506 w 674"/>
              <a:gd name="connsiteY116-1152" fmla="*/ 757 h 763"/>
              <a:gd name="connsiteX117-1153" fmla="*/ 506 w 674"/>
              <a:gd name="connsiteY117-1154" fmla="*/ 752 h 763"/>
              <a:gd name="connsiteX118-1155" fmla="*/ 506 w 674"/>
              <a:gd name="connsiteY118-1156" fmla="*/ 747 h 763"/>
              <a:gd name="connsiteX119-1157" fmla="*/ 501 w 674"/>
              <a:gd name="connsiteY119-1158" fmla="*/ 742 h 763"/>
              <a:gd name="connsiteX120-1159" fmla="*/ 501 w 674"/>
              <a:gd name="connsiteY120-1160" fmla="*/ 731 h 763"/>
              <a:gd name="connsiteX121-1161" fmla="*/ 501 w 674"/>
              <a:gd name="connsiteY121-1162" fmla="*/ 721 h 763"/>
              <a:gd name="connsiteX122-1163" fmla="*/ 495 w 674"/>
              <a:gd name="connsiteY122-1164" fmla="*/ 705 h 763"/>
              <a:gd name="connsiteX123-1165" fmla="*/ 490 w 674"/>
              <a:gd name="connsiteY123-1166" fmla="*/ 684 h 763"/>
              <a:gd name="connsiteX124-1167" fmla="*/ 485 w 674"/>
              <a:gd name="connsiteY124-1168" fmla="*/ 668 h 763"/>
              <a:gd name="connsiteX125-1169" fmla="*/ 480 w 674"/>
              <a:gd name="connsiteY125-1170" fmla="*/ 652 h 763"/>
              <a:gd name="connsiteX126-1171" fmla="*/ 474 w 674"/>
              <a:gd name="connsiteY126-1172" fmla="*/ 636 h 763"/>
              <a:gd name="connsiteX127-1173" fmla="*/ 464 w 674"/>
              <a:gd name="connsiteY127-1174" fmla="*/ 626 h 763"/>
              <a:gd name="connsiteX128-1175" fmla="*/ 453 w 674"/>
              <a:gd name="connsiteY128-1176" fmla="*/ 615 h 763"/>
              <a:gd name="connsiteX129-1177" fmla="*/ 448 w 674"/>
              <a:gd name="connsiteY129-1178" fmla="*/ 605 h 763"/>
              <a:gd name="connsiteX130-1179" fmla="*/ 459 w 674"/>
              <a:gd name="connsiteY130-1180" fmla="*/ 610 h 763"/>
              <a:gd name="connsiteX131-1181" fmla="*/ 474 w 674"/>
              <a:gd name="connsiteY131-1182" fmla="*/ 610 h 763"/>
              <a:gd name="connsiteX132-1183" fmla="*/ 485 w 674"/>
              <a:gd name="connsiteY132-1184" fmla="*/ 610 h 763"/>
              <a:gd name="connsiteX133-1185" fmla="*/ 495 w 674"/>
              <a:gd name="connsiteY133-1186" fmla="*/ 610 h 763"/>
              <a:gd name="connsiteX134-1187" fmla="*/ 506 w 674"/>
              <a:gd name="connsiteY134-1188" fmla="*/ 605 h 763"/>
              <a:gd name="connsiteX135-1189" fmla="*/ 511 w 674"/>
              <a:gd name="connsiteY135-1190" fmla="*/ 605 h 763"/>
              <a:gd name="connsiteX136-1191" fmla="*/ 516 w 674"/>
              <a:gd name="connsiteY136-1192" fmla="*/ 600 h 763"/>
              <a:gd name="connsiteX137-1193" fmla="*/ 516 w 674"/>
              <a:gd name="connsiteY137-1194" fmla="*/ 600 h 763"/>
              <a:gd name="connsiteX138-1195" fmla="*/ 522 w 674"/>
              <a:gd name="connsiteY138-1196" fmla="*/ 594 h 763"/>
              <a:gd name="connsiteX139-1197" fmla="*/ 522 w 674"/>
              <a:gd name="connsiteY139-1198" fmla="*/ 584 h 763"/>
              <a:gd name="connsiteX140-1199" fmla="*/ 527 w 674"/>
              <a:gd name="connsiteY140-1200" fmla="*/ 573 h 763"/>
              <a:gd name="connsiteX141-1201" fmla="*/ 527 w 674"/>
              <a:gd name="connsiteY141-1202" fmla="*/ 558 h 763"/>
              <a:gd name="connsiteX142-1203" fmla="*/ 532 w 674"/>
              <a:gd name="connsiteY142-1204" fmla="*/ 537 h 763"/>
              <a:gd name="connsiteX143-1205" fmla="*/ 538 w 674"/>
              <a:gd name="connsiteY143-1206" fmla="*/ 516 h 763"/>
              <a:gd name="connsiteX144-1207" fmla="*/ 538 w 674"/>
              <a:gd name="connsiteY144-1208" fmla="*/ 489 h 763"/>
              <a:gd name="connsiteX145-1209" fmla="*/ 543 w 674"/>
              <a:gd name="connsiteY145-1210" fmla="*/ 458 h 763"/>
              <a:gd name="connsiteX146-1211" fmla="*/ 553 w 674"/>
              <a:gd name="connsiteY146-1212" fmla="*/ 395 h 763"/>
              <a:gd name="connsiteX147-1213" fmla="*/ 559 w 674"/>
              <a:gd name="connsiteY147-1214" fmla="*/ 337 h 763"/>
              <a:gd name="connsiteX148-1215" fmla="*/ 564 w 674"/>
              <a:gd name="connsiteY148-1216" fmla="*/ 274 h 763"/>
              <a:gd name="connsiteX149-1217" fmla="*/ 564 w 674"/>
              <a:gd name="connsiteY149-1218" fmla="*/ 221 h 763"/>
              <a:gd name="connsiteX150-1219" fmla="*/ 564 w 674"/>
              <a:gd name="connsiteY150-1220" fmla="*/ 221 h 763"/>
              <a:gd name="connsiteX0-1221" fmla="*/ 550 w 660"/>
              <a:gd name="connsiteY0-1222" fmla="*/ 221 h 763"/>
              <a:gd name="connsiteX1-1223" fmla="*/ 550 w 660"/>
              <a:gd name="connsiteY1-1224" fmla="*/ 195 h 763"/>
              <a:gd name="connsiteX2-1225" fmla="*/ 550 w 660"/>
              <a:gd name="connsiteY2-1226" fmla="*/ 168 h 763"/>
              <a:gd name="connsiteX3-1227" fmla="*/ 550 w 660"/>
              <a:gd name="connsiteY3-1228" fmla="*/ 147 h 763"/>
              <a:gd name="connsiteX4-1229" fmla="*/ 550 w 660"/>
              <a:gd name="connsiteY4-1230" fmla="*/ 132 h 763"/>
              <a:gd name="connsiteX5-1231" fmla="*/ 550 w 660"/>
              <a:gd name="connsiteY5-1232" fmla="*/ 116 h 763"/>
              <a:gd name="connsiteX6-1233" fmla="*/ 550 w 660"/>
              <a:gd name="connsiteY6-1234" fmla="*/ 105 h 763"/>
              <a:gd name="connsiteX7-1235" fmla="*/ 545 w 660"/>
              <a:gd name="connsiteY7-1236" fmla="*/ 95 h 763"/>
              <a:gd name="connsiteX8-1237" fmla="*/ 545 w 660"/>
              <a:gd name="connsiteY8-1238" fmla="*/ 89 h 763"/>
              <a:gd name="connsiteX9-1239" fmla="*/ 545 w 660"/>
              <a:gd name="connsiteY9-1240" fmla="*/ 84 h 763"/>
              <a:gd name="connsiteX10-1241" fmla="*/ 539 w 660"/>
              <a:gd name="connsiteY10-1242" fmla="*/ 84 h 763"/>
              <a:gd name="connsiteX11-1243" fmla="*/ 534 w 660"/>
              <a:gd name="connsiteY11-1244" fmla="*/ 79 h 763"/>
              <a:gd name="connsiteX12-1245" fmla="*/ 524 w 660"/>
              <a:gd name="connsiteY12-1246" fmla="*/ 79 h 763"/>
              <a:gd name="connsiteX13-1247" fmla="*/ 518 w 660"/>
              <a:gd name="connsiteY13-1248" fmla="*/ 74 h 763"/>
              <a:gd name="connsiteX14-1249" fmla="*/ 502 w 660"/>
              <a:gd name="connsiteY14-1250" fmla="*/ 74 h 763"/>
              <a:gd name="connsiteX15-1251" fmla="*/ 492 w 660"/>
              <a:gd name="connsiteY15-1252" fmla="*/ 74 h 763"/>
              <a:gd name="connsiteX16-1253" fmla="*/ 476 w 660"/>
              <a:gd name="connsiteY16-1254" fmla="*/ 79 h 763"/>
              <a:gd name="connsiteX17-1255" fmla="*/ 445 w 660"/>
              <a:gd name="connsiteY17-1256" fmla="*/ 79 h 763"/>
              <a:gd name="connsiteX18-1257" fmla="*/ 408 w 660"/>
              <a:gd name="connsiteY18-1258" fmla="*/ 84 h 763"/>
              <a:gd name="connsiteX19-1259" fmla="*/ 371 w 660"/>
              <a:gd name="connsiteY19-1260" fmla="*/ 89 h 763"/>
              <a:gd name="connsiteX20-1261" fmla="*/ 334 w 660"/>
              <a:gd name="connsiteY20-1262" fmla="*/ 89 h 763"/>
              <a:gd name="connsiteX21-1263" fmla="*/ 292 w 660"/>
              <a:gd name="connsiteY21-1264" fmla="*/ 95 h 763"/>
              <a:gd name="connsiteX22-1265" fmla="*/ 244 w 660"/>
              <a:gd name="connsiteY22-1266" fmla="*/ 105 h 763"/>
              <a:gd name="connsiteX23-1267" fmla="*/ 218 w 660"/>
              <a:gd name="connsiteY23-1268" fmla="*/ 105 h 763"/>
              <a:gd name="connsiteX24-1269" fmla="*/ 192 w 660"/>
              <a:gd name="connsiteY24-1270" fmla="*/ 110 h 763"/>
              <a:gd name="connsiteX25-1271" fmla="*/ 165 w 660"/>
              <a:gd name="connsiteY25-1272" fmla="*/ 116 h 763"/>
              <a:gd name="connsiteX26-1273" fmla="*/ 139 w 660"/>
              <a:gd name="connsiteY26-1274" fmla="*/ 116 h 763"/>
              <a:gd name="connsiteX27-1275" fmla="*/ 107 w 660"/>
              <a:gd name="connsiteY27-1276" fmla="*/ 121 h 763"/>
              <a:gd name="connsiteX28-1277" fmla="*/ 81 w 660"/>
              <a:gd name="connsiteY28-1278" fmla="*/ 126 h 763"/>
              <a:gd name="connsiteX29-1279" fmla="*/ 55 w 660"/>
              <a:gd name="connsiteY29-1280" fmla="*/ 126 h 763"/>
              <a:gd name="connsiteX30-1281" fmla="*/ 34 w 660"/>
              <a:gd name="connsiteY30-1282" fmla="*/ 132 h 763"/>
              <a:gd name="connsiteX31-1283" fmla="*/ 13 w 660"/>
              <a:gd name="connsiteY31-1284" fmla="*/ 132 h 763"/>
              <a:gd name="connsiteX32-1285" fmla="*/ 2 w 660"/>
              <a:gd name="connsiteY32-1286" fmla="*/ 100 h 763"/>
              <a:gd name="connsiteX33-1287" fmla="*/ 23 w 660"/>
              <a:gd name="connsiteY33-1288" fmla="*/ 95 h 763"/>
              <a:gd name="connsiteX34-1289" fmla="*/ 49 w 660"/>
              <a:gd name="connsiteY34-1290" fmla="*/ 95 h 763"/>
              <a:gd name="connsiteX35-1291" fmla="*/ 71 w 660"/>
              <a:gd name="connsiteY35-1292" fmla="*/ 89 h 763"/>
              <a:gd name="connsiteX36-1293" fmla="*/ 97 w 660"/>
              <a:gd name="connsiteY36-1294" fmla="*/ 84 h 763"/>
              <a:gd name="connsiteX37-1295" fmla="*/ 128 w 660"/>
              <a:gd name="connsiteY37-1296" fmla="*/ 84 h 763"/>
              <a:gd name="connsiteX38-1297" fmla="*/ 186 w 660"/>
              <a:gd name="connsiteY38-1298" fmla="*/ 74 h 763"/>
              <a:gd name="connsiteX39-1299" fmla="*/ 244 w 660"/>
              <a:gd name="connsiteY39-1300" fmla="*/ 63 h 763"/>
              <a:gd name="connsiteX40-1301" fmla="*/ 302 w 660"/>
              <a:gd name="connsiteY40-1302" fmla="*/ 58 h 763"/>
              <a:gd name="connsiteX41-1303" fmla="*/ 360 w 660"/>
              <a:gd name="connsiteY41-1304" fmla="*/ 47 h 763"/>
              <a:gd name="connsiteX42-1305" fmla="*/ 387 w 660"/>
              <a:gd name="connsiteY42-1306" fmla="*/ 42 h 763"/>
              <a:gd name="connsiteX43-1307" fmla="*/ 413 w 660"/>
              <a:gd name="connsiteY43-1308" fmla="*/ 37 h 763"/>
              <a:gd name="connsiteX44-1309" fmla="*/ 439 w 660"/>
              <a:gd name="connsiteY44-1310" fmla="*/ 32 h 763"/>
              <a:gd name="connsiteX45-1311" fmla="*/ 455 w 660"/>
              <a:gd name="connsiteY45-1312" fmla="*/ 32 h 763"/>
              <a:gd name="connsiteX46-1313" fmla="*/ 471 w 660"/>
              <a:gd name="connsiteY46-1314" fmla="*/ 26 h 763"/>
              <a:gd name="connsiteX47-1315" fmla="*/ 487 w 660"/>
              <a:gd name="connsiteY47-1316" fmla="*/ 21 h 763"/>
              <a:gd name="connsiteX48-1317" fmla="*/ 492 w 660"/>
              <a:gd name="connsiteY48-1318" fmla="*/ 21 h 763"/>
              <a:gd name="connsiteX49-1319" fmla="*/ 502 w 660"/>
              <a:gd name="connsiteY49-1320" fmla="*/ 16 h 763"/>
              <a:gd name="connsiteX50-1321" fmla="*/ 508 w 660"/>
              <a:gd name="connsiteY50-1322" fmla="*/ 11 h 763"/>
              <a:gd name="connsiteX51-1323" fmla="*/ 518 w 660"/>
              <a:gd name="connsiteY51-1324" fmla="*/ 5 h 763"/>
              <a:gd name="connsiteX52-1325" fmla="*/ 524 w 660"/>
              <a:gd name="connsiteY52-1326" fmla="*/ 5 h 763"/>
              <a:gd name="connsiteX53-1327" fmla="*/ 534 w 660"/>
              <a:gd name="connsiteY53-1328" fmla="*/ 0 h 763"/>
              <a:gd name="connsiteX54-1329" fmla="*/ 539 w 660"/>
              <a:gd name="connsiteY54-1330" fmla="*/ 5 h 763"/>
              <a:gd name="connsiteX55-1331" fmla="*/ 545 w 660"/>
              <a:gd name="connsiteY55-1332" fmla="*/ 5 h 763"/>
              <a:gd name="connsiteX56-1333" fmla="*/ 550 w 660"/>
              <a:gd name="connsiteY56-1334" fmla="*/ 11 h 763"/>
              <a:gd name="connsiteX57-1335" fmla="*/ 560 w 660"/>
              <a:gd name="connsiteY57-1336" fmla="*/ 16 h 763"/>
              <a:gd name="connsiteX58-1337" fmla="*/ 571 w 660"/>
              <a:gd name="connsiteY58-1338" fmla="*/ 21 h 763"/>
              <a:gd name="connsiteX59-1339" fmla="*/ 581 w 660"/>
              <a:gd name="connsiteY59-1340" fmla="*/ 26 h 763"/>
              <a:gd name="connsiteX60-1341" fmla="*/ 592 w 660"/>
              <a:gd name="connsiteY60-1342" fmla="*/ 32 h 763"/>
              <a:gd name="connsiteX61-1343" fmla="*/ 608 w 660"/>
              <a:gd name="connsiteY61-1344" fmla="*/ 42 h 763"/>
              <a:gd name="connsiteX62-1345" fmla="*/ 618 w 660"/>
              <a:gd name="connsiteY62-1346" fmla="*/ 53 h 763"/>
              <a:gd name="connsiteX63-1347" fmla="*/ 629 w 660"/>
              <a:gd name="connsiteY63-1348" fmla="*/ 58 h 763"/>
              <a:gd name="connsiteX64-1349" fmla="*/ 639 w 660"/>
              <a:gd name="connsiteY64-1350" fmla="*/ 68 h 763"/>
              <a:gd name="connsiteX65-1351" fmla="*/ 650 w 660"/>
              <a:gd name="connsiteY65-1352" fmla="*/ 74 h 763"/>
              <a:gd name="connsiteX66-1353" fmla="*/ 655 w 660"/>
              <a:gd name="connsiteY66-1354" fmla="*/ 79 h 763"/>
              <a:gd name="connsiteX67-1355" fmla="*/ 660 w 660"/>
              <a:gd name="connsiteY67-1356" fmla="*/ 84 h 763"/>
              <a:gd name="connsiteX68-1357" fmla="*/ 660 w 660"/>
              <a:gd name="connsiteY68-1358" fmla="*/ 89 h 763"/>
              <a:gd name="connsiteX69-1359" fmla="*/ 660 w 660"/>
              <a:gd name="connsiteY69-1360" fmla="*/ 95 h 763"/>
              <a:gd name="connsiteX70-1361" fmla="*/ 660 w 660"/>
              <a:gd name="connsiteY70-1362" fmla="*/ 100 h 763"/>
              <a:gd name="connsiteX71-1363" fmla="*/ 660 w 660"/>
              <a:gd name="connsiteY71-1364" fmla="*/ 105 h 763"/>
              <a:gd name="connsiteX72-1365" fmla="*/ 655 w 660"/>
              <a:gd name="connsiteY72-1366" fmla="*/ 110 h 763"/>
              <a:gd name="connsiteX73-1367" fmla="*/ 645 w 660"/>
              <a:gd name="connsiteY73-1368" fmla="*/ 116 h 763"/>
              <a:gd name="connsiteX74-1369" fmla="*/ 645 w 660"/>
              <a:gd name="connsiteY74-1370" fmla="*/ 121 h 763"/>
              <a:gd name="connsiteX75-1371" fmla="*/ 645 w 660"/>
              <a:gd name="connsiteY75-1372" fmla="*/ 121 h 763"/>
              <a:gd name="connsiteX76-1373" fmla="*/ 639 w 660"/>
              <a:gd name="connsiteY76-1374" fmla="*/ 126 h 763"/>
              <a:gd name="connsiteX77-1375" fmla="*/ 639 w 660"/>
              <a:gd name="connsiteY77-1376" fmla="*/ 132 h 763"/>
              <a:gd name="connsiteX78-1377" fmla="*/ 634 w 660"/>
              <a:gd name="connsiteY78-1378" fmla="*/ 142 h 763"/>
              <a:gd name="connsiteX79-1379" fmla="*/ 634 w 660"/>
              <a:gd name="connsiteY79-1380" fmla="*/ 147 h 763"/>
              <a:gd name="connsiteX80-1381" fmla="*/ 634 w 660"/>
              <a:gd name="connsiteY80-1382" fmla="*/ 158 h 763"/>
              <a:gd name="connsiteX81-1383" fmla="*/ 629 w 660"/>
              <a:gd name="connsiteY81-1384" fmla="*/ 168 h 763"/>
              <a:gd name="connsiteX82-1385" fmla="*/ 629 w 660"/>
              <a:gd name="connsiteY82-1386" fmla="*/ 179 h 763"/>
              <a:gd name="connsiteX83-1387" fmla="*/ 629 w 660"/>
              <a:gd name="connsiteY83-1388" fmla="*/ 189 h 763"/>
              <a:gd name="connsiteX84-1389" fmla="*/ 624 w 660"/>
              <a:gd name="connsiteY84-1390" fmla="*/ 205 h 763"/>
              <a:gd name="connsiteX85-1391" fmla="*/ 624 w 660"/>
              <a:gd name="connsiteY85-1392" fmla="*/ 221 h 763"/>
              <a:gd name="connsiteX86-1393" fmla="*/ 624 w 660"/>
              <a:gd name="connsiteY86-1394" fmla="*/ 237 h 763"/>
              <a:gd name="connsiteX87-1395" fmla="*/ 618 w 660"/>
              <a:gd name="connsiteY87-1396" fmla="*/ 252 h 763"/>
              <a:gd name="connsiteX88-1397" fmla="*/ 618 w 660"/>
              <a:gd name="connsiteY88-1398" fmla="*/ 268 h 763"/>
              <a:gd name="connsiteX89-1399" fmla="*/ 618 w 660"/>
              <a:gd name="connsiteY89-1400" fmla="*/ 289 h 763"/>
              <a:gd name="connsiteX90-1401" fmla="*/ 613 w 660"/>
              <a:gd name="connsiteY90-1402" fmla="*/ 331 h 763"/>
              <a:gd name="connsiteX91-1403" fmla="*/ 608 w 660"/>
              <a:gd name="connsiteY91-1404" fmla="*/ 368 h 763"/>
              <a:gd name="connsiteX92-1405" fmla="*/ 608 w 660"/>
              <a:gd name="connsiteY92-1406" fmla="*/ 400 h 763"/>
              <a:gd name="connsiteX93-1407" fmla="*/ 603 w 660"/>
              <a:gd name="connsiteY93-1408" fmla="*/ 431 h 763"/>
              <a:gd name="connsiteX94-1409" fmla="*/ 597 w 660"/>
              <a:gd name="connsiteY94-1410" fmla="*/ 463 h 763"/>
              <a:gd name="connsiteX95-1411" fmla="*/ 597 w 660"/>
              <a:gd name="connsiteY95-1412" fmla="*/ 489 h 763"/>
              <a:gd name="connsiteX96-1413" fmla="*/ 592 w 660"/>
              <a:gd name="connsiteY96-1414" fmla="*/ 510 h 763"/>
              <a:gd name="connsiteX97-1415" fmla="*/ 587 w 660"/>
              <a:gd name="connsiteY97-1416" fmla="*/ 531 h 763"/>
              <a:gd name="connsiteX98-1417" fmla="*/ 581 w 660"/>
              <a:gd name="connsiteY98-1418" fmla="*/ 568 h 763"/>
              <a:gd name="connsiteX99-1419" fmla="*/ 571 w 660"/>
              <a:gd name="connsiteY99-1420" fmla="*/ 605 h 763"/>
              <a:gd name="connsiteX100-1421" fmla="*/ 566 w 660"/>
              <a:gd name="connsiteY100-1422" fmla="*/ 636 h 763"/>
              <a:gd name="connsiteX101-1423" fmla="*/ 555 w 660"/>
              <a:gd name="connsiteY101-1424" fmla="*/ 663 h 763"/>
              <a:gd name="connsiteX102-1425" fmla="*/ 550 w 660"/>
              <a:gd name="connsiteY102-1426" fmla="*/ 689 h 763"/>
              <a:gd name="connsiteX103-1427" fmla="*/ 545 w 660"/>
              <a:gd name="connsiteY103-1428" fmla="*/ 700 h 763"/>
              <a:gd name="connsiteX104-1429" fmla="*/ 539 w 660"/>
              <a:gd name="connsiteY104-1430" fmla="*/ 710 h 763"/>
              <a:gd name="connsiteX105-1431" fmla="*/ 539 w 660"/>
              <a:gd name="connsiteY105-1432" fmla="*/ 721 h 763"/>
              <a:gd name="connsiteX106-1433" fmla="*/ 534 w 660"/>
              <a:gd name="connsiteY106-1434" fmla="*/ 726 h 763"/>
              <a:gd name="connsiteX107-1435" fmla="*/ 529 w 660"/>
              <a:gd name="connsiteY107-1436" fmla="*/ 736 h 763"/>
              <a:gd name="connsiteX108-1437" fmla="*/ 529 w 660"/>
              <a:gd name="connsiteY108-1438" fmla="*/ 742 h 763"/>
              <a:gd name="connsiteX109-1439" fmla="*/ 518 w 660"/>
              <a:gd name="connsiteY109-1440" fmla="*/ 747 h 763"/>
              <a:gd name="connsiteX110-1441" fmla="*/ 513 w 660"/>
              <a:gd name="connsiteY110-1442" fmla="*/ 757 h 763"/>
              <a:gd name="connsiteX111-1443" fmla="*/ 508 w 660"/>
              <a:gd name="connsiteY111-1444" fmla="*/ 757 h 763"/>
              <a:gd name="connsiteX112-1445" fmla="*/ 502 w 660"/>
              <a:gd name="connsiteY112-1446" fmla="*/ 763 h 763"/>
              <a:gd name="connsiteX113-1447" fmla="*/ 497 w 660"/>
              <a:gd name="connsiteY113-1448" fmla="*/ 763 h 763"/>
              <a:gd name="connsiteX114-1449" fmla="*/ 497 w 660"/>
              <a:gd name="connsiteY114-1450" fmla="*/ 757 h 763"/>
              <a:gd name="connsiteX115-1451" fmla="*/ 492 w 660"/>
              <a:gd name="connsiteY115-1452" fmla="*/ 757 h 763"/>
              <a:gd name="connsiteX116-1453" fmla="*/ 492 w 660"/>
              <a:gd name="connsiteY116-1454" fmla="*/ 752 h 763"/>
              <a:gd name="connsiteX117-1455" fmla="*/ 492 w 660"/>
              <a:gd name="connsiteY117-1456" fmla="*/ 747 h 763"/>
              <a:gd name="connsiteX118-1457" fmla="*/ 487 w 660"/>
              <a:gd name="connsiteY118-1458" fmla="*/ 742 h 763"/>
              <a:gd name="connsiteX119-1459" fmla="*/ 487 w 660"/>
              <a:gd name="connsiteY119-1460" fmla="*/ 731 h 763"/>
              <a:gd name="connsiteX120-1461" fmla="*/ 487 w 660"/>
              <a:gd name="connsiteY120-1462" fmla="*/ 721 h 763"/>
              <a:gd name="connsiteX121-1463" fmla="*/ 481 w 660"/>
              <a:gd name="connsiteY121-1464" fmla="*/ 705 h 763"/>
              <a:gd name="connsiteX122-1465" fmla="*/ 476 w 660"/>
              <a:gd name="connsiteY122-1466" fmla="*/ 684 h 763"/>
              <a:gd name="connsiteX123-1467" fmla="*/ 471 w 660"/>
              <a:gd name="connsiteY123-1468" fmla="*/ 668 h 763"/>
              <a:gd name="connsiteX124-1469" fmla="*/ 466 w 660"/>
              <a:gd name="connsiteY124-1470" fmla="*/ 652 h 763"/>
              <a:gd name="connsiteX125-1471" fmla="*/ 460 w 660"/>
              <a:gd name="connsiteY125-1472" fmla="*/ 636 h 763"/>
              <a:gd name="connsiteX126-1473" fmla="*/ 450 w 660"/>
              <a:gd name="connsiteY126-1474" fmla="*/ 626 h 763"/>
              <a:gd name="connsiteX127-1475" fmla="*/ 439 w 660"/>
              <a:gd name="connsiteY127-1476" fmla="*/ 615 h 763"/>
              <a:gd name="connsiteX128-1477" fmla="*/ 434 w 660"/>
              <a:gd name="connsiteY128-1478" fmla="*/ 605 h 763"/>
              <a:gd name="connsiteX129-1479" fmla="*/ 445 w 660"/>
              <a:gd name="connsiteY129-1480" fmla="*/ 610 h 763"/>
              <a:gd name="connsiteX130-1481" fmla="*/ 460 w 660"/>
              <a:gd name="connsiteY130-1482" fmla="*/ 610 h 763"/>
              <a:gd name="connsiteX131-1483" fmla="*/ 471 w 660"/>
              <a:gd name="connsiteY131-1484" fmla="*/ 610 h 763"/>
              <a:gd name="connsiteX132-1485" fmla="*/ 481 w 660"/>
              <a:gd name="connsiteY132-1486" fmla="*/ 610 h 763"/>
              <a:gd name="connsiteX133-1487" fmla="*/ 492 w 660"/>
              <a:gd name="connsiteY133-1488" fmla="*/ 605 h 763"/>
              <a:gd name="connsiteX134-1489" fmla="*/ 497 w 660"/>
              <a:gd name="connsiteY134-1490" fmla="*/ 605 h 763"/>
              <a:gd name="connsiteX135-1491" fmla="*/ 502 w 660"/>
              <a:gd name="connsiteY135-1492" fmla="*/ 600 h 763"/>
              <a:gd name="connsiteX136-1493" fmla="*/ 502 w 660"/>
              <a:gd name="connsiteY136-1494" fmla="*/ 600 h 763"/>
              <a:gd name="connsiteX137-1495" fmla="*/ 508 w 660"/>
              <a:gd name="connsiteY137-1496" fmla="*/ 594 h 763"/>
              <a:gd name="connsiteX138-1497" fmla="*/ 508 w 660"/>
              <a:gd name="connsiteY138-1498" fmla="*/ 584 h 763"/>
              <a:gd name="connsiteX139-1499" fmla="*/ 513 w 660"/>
              <a:gd name="connsiteY139-1500" fmla="*/ 573 h 763"/>
              <a:gd name="connsiteX140-1501" fmla="*/ 513 w 660"/>
              <a:gd name="connsiteY140-1502" fmla="*/ 558 h 763"/>
              <a:gd name="connsiteX141-1503" fmla="*/ 518 w 660"/>
              <a:gd name="connsiteY141-1504" fmla="*/ 537 h 763"/>
              <a:gd name="connsiteX142-1505" fmla="*/ 524 w 660"/>
              <a:gd name="connsiteY142-1506" fmla="*/ 516 h 763"/>
              <a:gd name="connsiteX143-1507" fmla="*/ 524 w 660"/>
              <a:gd name="connsiteY143-1508" fmla="*/ 489 h 763"/>
              <a:gd name="connsiteX144-1509" fmla="*/ 529 w 660"/>
              <a:gd name="connsiteY144-1510" fmla="*/ 458 h 763"/>
              <a:gd name="connsiteX145-1511" fmla="*/ 539 w 660"/>
              <a:gd name="connsiteY145-1512" fmla="*/ 395 h 763"/>
              <a:gd name="connsiteX146-1513" fmla="*/ 545 w 660"/>
              <a:gd name="connsiteY146-1514" fmla="*/ 337 h 763"/>
              <a:gd name="connsiteX147-1515" fmla="*/ 550 w 660"/>
              <a:gd name="connsiteY147-1516" fmla="*/ 274 h 763"/>
              <a:gd name="connsiteX148-1517" fmla="*/ 550 w 660"/>
              <a:gd name="connsiteY148-1518" fmla="*/ 221 h 763"/>
              <a:gd name="connsiteX149-1519" fmla="*/ 550 w 660"/>
              <a:gd name="connsiteY149-1520" fmla="*/ 221 h 763"/>
              <a:gd name="connsiteX0-1521" fmla="*/ 539 w 649"/>
              <a:gd name="connsiteY0-1522" fmla="*/ 221 h 763"/>
              <a:gd name="connsiteX1-1523" fmla="*/ 539 w 649"/>
              <a:gd name="connsiteY1-1524" fmla="*/ 195 h 763"/>
              <a:gd name="connsiteX2-1525" fmla="*/ 539 w 649"/>
              <a:gd name="connsiteY2-1526" fmla="*/ 168 h 763"/>
              <a:gd name="connsiteX3-1527" fmla="*/ 539 w 649"/>
              <a:gd name="connsiteY3-1528" fmla="*/ 147 h 763"/>
              <a:gd name="connsiteX4-1529" fmla="*/ 539 w 649"/>
              <a:gd name="connsiteY4-1530" fmla="*/ 132 h 763"/>
              <a:gd name="connsiteX5-1531" fmla="*/ 539 w 649"/>
              <a:gd name="connsiteY5-1532" fmla="*/ 116 h 763"/>
              <a:gd name="connsiteX6-1533" fmla="*/ 539 w 649"/>
              <a:gd name="connsiteY6-1534" fmla="*/ 105 h 763"/>
              <a:gd name="connsiteX7-1535" fmla="*/ 534 w 649"/>
              <a:gd name="connsiteY7-1536" fmla="*/ 95 h 763"/>
              <a:gd name="connsiteX8-1537" fmla="*/ 534 w 649"/>
              <a:gd name="connsiteY8-1538" fmla="*/ 89 h 763"/>
              <a:gd name="connsiteX9-1539" fmla="*/ 534 w 649"/>
              <a:gd name="connsiteY9-1540" fmla="*/ 84 h 763"/>
              <a:gd name="connsiteX10-1541" fmla="*/ 528 w 649"/>
              <a:gd name="connsiteY10-1542" fmla="*/ 84 h 763"/>
              <a:gd name="connsiteX11-1543" fmla="*/ 523 w 649"/>
              <a:gd name="connsiteY11-1544" fmla="*/ 79 h 763"/>
              <a:gd name="connsiteX12-1545" fmla="*/ 513 w 649"/>
              <a:gd name="connsiteY12-1546" fmla="*/ 79 h 763"/>
              <a:gd name="connsiteX13-1547" fmla="*/ 507 w 649"/>
              <a:gd name="connsiteY13-1548" fmla="*/ 74 h 763"/>
              <a:gd name="connsiteX14-1549" fmla="*/ 491 w 649"/>
              <a:gd name="connsiteY14-1550" fmla="*/ 74 h 763"/>
              <a:gd name="connsiteX15-1551" fmla="*/ 481 w 649"/>
              <a:gd name="connsiteY15-1552" fmla="*/ 74 h 763"/>
              <a:gd name="connsiteX16-1553" fmla="*/ 465 w 649"/>
              <a:gd name="connsiteY16-1554" fmla="*/ 79 h 763"/>
              <a:gd name="connsiteX17-1555" fmla="*/ 434 w 649"/>
              <a:gd name="connsiteY17-1556" fmla="*/ 79 h 763"/>
              <a:gd name="connsiteX18-1557" fmla="*/ 397 w 649"/>
              <a:gd name="connsiteY18-1558" fmla="*/ 84 h 763"/>
              <a:gd name="connsiteX19-1559" fmla="*/ 360 w 649"/>
              <a:gd name="connsiteY19-1560" fmla="*/ 89 h 763"/>
              <a:gd name="connsiteX20-1561" fmla="*/ 323 w 649"/>
              <a:gd name="connsiteY20-1562" fmla="*/ 89 h 763"/>
              <a:gd name="connsiteX21-1563" fmla="*/ 281 w 649"/>
              <a:gd name="connsiteY21-1564" fmla="*/ 95 h 763"/>
              <a:gd name="connsiteX22-1565" fmla="*/ 233 w 649"/>
              <a:gd name="connsiteY22-1566" fmla="*/ 105 h 763"/>
              <a:gd name="connsiteX23-1567" fmla="*/ 207 w 649"/>
              <a:gd name="connsiteY23-1568" fmla="*/ 105 h 763"/>
              <a:gd name="connsiteX24-1569" fmla="*/ 181 w 649"/>
              <a:gd name="connsiteY24-1570" fmla="*/ 110 h 763"/>
              <a:gd name="connsiteX25-1571" fmla="*/ 154 w 649"/>
              <a:gd name="connsiteY25-1572" fmla="*/ 116 h 763"/>
              <a:gd name="connsiteX26-1573" fmla="*/ 128 w 649"/>
              <a:gd name="connsiteY26-1574" fmla="*/ 116 h 763"/>
              <a:gd name="connsiteX27-1575" fmla="*/ 96 w 649"/>
              <a:gd name="connsiteY27-1576" fmla="*/ 121 h 763"/>
              <a:gd name="connsiteX28-1577" fmla="*/ 70 w 649"/>
              <a:gd name="connsiteY28-1578" fmla="*/ 126 h 763"/>
              <a:gd name="connsiteX29-1579" fmla="*/ 44 w 649"/>
              <a:gd name="connsiteY29-1580" fmla="*/ 126 h 763"/>
              <a:gd name="connsiteX30-1581" fmla="*/ 23 w 649"/>
              <a:gd name="connsiteY30-1582" fmla="*/ 132 h 763"/>
              <a:gd name="connsiteX31-1583" fmla="*/ 2 w 649"/>
              <a:gd name="connsiteY31-1584" fmla="*/ 132 h 763"/>
              <a:gd name="connsiteX32-1585" fmla="*/ 12 w 649"/>
              <a:gd name="connsiteY32-1586" fmla="*/ 95 h 763"/>
              <a:gd name="connsiteX33-1587" fmla="*/ 38 w 649"/>
              <a:gd name="connsiteY33-1588" fmla="*/ 95 h 763"/>
              <a:gd name="connsiteX34-1589" fmla="*/ 60 w 649"/>
              <a:gd name="connsiteY34-1590" fmla="*/ 89 h 763"/>
              <a:gd name="connsiteX35-1591" fmla="*/ 86 w 649"/>
              <a:gd name="connsiteY35-1592" fmla="*/ 84 h 763"/>
              <a:gd name="connsiteX36-1593" fmla="*/ 117 w 649"/>
              <a:gd name="connsiteY36-1594" fmla="*/ 84 h 763"/>
              <a:gd name="connsiteX37-1595" fmla="*/ 175 w 649"/>
              <a:gd name="connsiteY37-1596" fmla="*/ 74 h 763"/>
              <a:gd name="connsiteX38-1597" fmla="*/ 233 w 649"/>
              <a:gd name="connsiteY38-1598" fmla="*/ 63 h 763"/>
              <a:gd name="connsiteX39-1599" fmla="*/ 291 w 649"/>
              <a:gd name="connsiteY39-1600" fmla="*/ 58 h 763"/>
              <a:gd name="connsiteX40-1601" fmla="*/ 349 w 649"/>
              <a:gd name="connsiteY40-1602" fmla="*/ 47 h 763"/>
              <a:gd name="connsiteX41-1603" fmla="*/ 376 w 649"/>
              <a:gd name="connsiteY41-1604" fmla="*/ 42 h 763"/>
              <a:gd name="connsiteX42-1605" fmla="*/ 402 w 649"/>
              <a:gd name="connsiteY42-1606" fmla="*/ 37 h 763"/>
              <a:gd name="connsiteX43-1607" fmla="*/ 428 w 649"/>
              <a:gd name="connsiteY43-1608" fmla="*/ 32 h 763"/>
              <a:gd name="connsiteX44-1609" fmla="*/ 444 w 649"/>
              <a:gd name="connsiteY44-1610" fmla="*/ 32 h 763"/>
              <a:gd name="connsiteX45-1611" fmla="*/ 460 w 649"/>
              <a:gd name="connsiteY45-1612" fmla="*/ 26 h 763"/>
              <a:gd name="connsiteX46-1613" fmla="*/ 476 w 649"/>
              <a:gd name="connsiteY46-1614" fmla="*/ 21 h 763"/>
              <a:gd name="connsiteX47-1615" fmla="*/ 481 w 649"/>
              <a:gd name="connsiteY47-1616" fmla="*/ 21 h 763"/>
              <a:gd name="connsiteX48-1617" fmla="*/ 491 w 649"/>
              <a:gd name="connsiteY48-1618" fmla="*/ 16 h 763"/>
              <a:gd name="connsiteX49-1619" fmla="*/ 497 w 649"/>
              <a:gd name="connsiteY49-1620" fmla="*/ 11 h 763"/>
              <a:gd name="connsiteX50-1621" fmla="*/ 507 w 649"/>
              <a:gd name="connsiteY50-1622" fmla="*/ 5 h 763"/>
              <a:gd name="connsiteX51-1623" fmla="*/ 513 w 649"/>
              <a:gd name="connsiteY51-1624" fmla="*/ 5 h 763"/>
              <a:gd name="connsiteX52-1625" fmla="*/ 523 w 649"/>
              <a:gd name="connsiteY52-1626" fmla="*/ 0 h 763"/>
              <a:gd name="connsiteX53-1627" fmla="*/ 528 w 649"/>
              <a:gd name="connsiteY53-1628" fmla="*/ 5 h 763"/>
              <a:gd name="connsiteX54-1629" fmla="*/ 534 w 649"/>
              <a:gd name="connsiteY54-1630" fmla="*/ 5 h 763"/>
              <a:gd name="connsiteX55-1631" fmla="*/ 539 w 649"/>
              <a:gd name="connsiteY55-1632" fmla="*/ 11 h 763"/>
              <a:gd name="connsiteX56-1633" fmla="*/ 549 w 649"/>
              <a:gd name="connsiteY56-1634" fmla="*/ 16 h 763"/>
              <a:gd name="connsiteX57-1635" fmla="*/ 560 w 649"/>
              <a:gd name="connsiteY57-1636" fmla="*/ 21 h 763"/>
              <a:gd name="connsiteX58-1637" fmla="*/ 570 w 649"/>
              <a:gd name="connsiteY58-1638" fmla="*/ 26 h 763"/>
              <a:gd name="connsiteX59-1639" fmla="*/ 581 w 649"/>
              <a:gd name="connsiteY59-1640" fmla="*/ 32 h 763"/>
              <a:gd name="connsiteX60-1641" fmla="*/ 597 w 649"/>
              <a:gd name="connsiteY60-1642" fmla="*/ 42 h 763"/>
              <a:gd name="connsiteX61-1643" fmla="*/ 607 w 649"/>
              <a:gd name="connsiteY61-1644" fmla="*/ 53 h 763"/>
              <a:gd name="connsiteX62-1645" fmla="*/ 618 w 649"/>
              <a:gd name="connsiteY62-1646" fmla="*/ 58 h 763"/>
              <a:gd name="connsiteX63-1647" fmla="*/ 628 w 649"/>
              <a:gd name="connsiteY63-1648" fmla="*/ 68 h 763"/>
              <a:gd name="connsiteX64-1649" fmla="*/ 639 w 649"/>
              <a:gd name="connsiteY64-1650" fmla="*/ 74 h 763"/>
              <a:gd name="connsiteX65-1651" fmla="*/ 644 w 649"/>
              <a:gd name="connsiteY65-1652" fmla="*/ 79 h 763"/>
              <a:gd name="connsiteX66-1653" fmla="*/ 649 w 649"/>
              <a:gd name="connsiteY66-1654" fmla="*/ 84 h 763"/>
              <a:gd name="connsiteX67-1655" fmla="*/ 649 w 649"/>
              <a:gd name="connsiteY67-1656" fmla="*/ 89 h 763"/>
              <a:gd name="connsiteX68-1657" fmla="*/ 649 w 649"/>
              <a:gd name="connsiteY68-1658" fmla="*/ 95 h 763"/>
              <a:gd name="connsiteX69-1659" fmla="*/ 649 w 649"/>
              <a:gd name="connsiteY69-1660" fmla="*/ 100 h 763"/>
              <a:gd name="connsiteX70-1661" fmla="*/ 649 w 649"/>
              <a:gd name="connsiteY70-1662" fmla="*/ 105 h 763"/>
              <a:gd name="connsiteX71-1663" fmla="*/ 644 w 649"/>
              <a:gd name="connsiteY71-1664" fmla="*/ 110 h 763"/>
              <a:gd name="connsiteX72-1665" fmla="*/ 634 w 649"/>
              <a:gd name="connsiteY72-1666" fmla="*/ 116 h 763"/>
              <a:gd name="connsiteX73-1667" fmla="*/ 634 w 649"/>
              <a:gd name="connsiteY73-1668" fmla="*/ 121 h 763"/>
              <a:gd name="connsiteX74-1669" fmla="*/ 634 w 649"/>
              <a:gd name="connsiteY74-1670" fmla="*/ 121 h 763"/>
              <a:gd name="connsiteX75-1671" fmla="*/ 628 w 649"/>
              <a:gd name="connsiteY75-1672" fmla="*/ 126 h 763"/>
              <a:gd name="connsiteX76-1673" fmla="*/ 628 w 649"/>
              <a:gd name="connsiteY76-1674" fmla="*/ 132 h 763"/>
              <a:gd name="connsiteX77-1675" fmla="*/ 623 w 649"/>
              <a:gd name="connsiteY77-1676" fmla="*/ 142 h 763"/>
              <a:gd name="connsiteX78-1677" fmla="*/ 623 w 649"/>
              <a:gd name="connsiteY78-1678" fmla="*/ 147 h 763"/>
              <a:gd name="connsiteX79-1679" fmla="*/ 623 w 649"/>
              <a:gd name="connsiteY79-1680" fmla="*/ 158 h 763"/>
              <a:gd name="connsiteX80-1681" fmla="*/ 618 w 649"/>
              <a:gd name="connsiteY80-1682" fmla="*/ 168 h 763"/>
              <a:gd name="connsiteX81-1683" fmla="*/ 618 w 649"/>
              <a:gd name="connsiteY81-1684" fmla="*/ 179 h 763"/>
              <a:gd name="connsiteX82-1685" fmla="*/ 618 w 649"/>
              <a:gd name="connsiteY82-1686" fmla="*/ 189 h 763"/>
              <a:gd name="connsiteX83-1687" fmla="*/ 613 w 649"/>
              <a:gd name="connsiteY83-1688" fmla="*/ 205 h 763"/>
              <a:gd name="connsiteX84-1689" fmla="*/ 613 w 649"/>
              <a:gd name="connsiteY84-1690" fmla="*/ 221 h 763"/>
              <a:gd name="connsiteX85-1691" fmla="*/ 613 w 649"/>
              <a:gd name="connsiteY85-1692" fmla="*/ 237 h 763"/>
              <a:gd name="connsiteX86-1693" fmla="*/ 607 w 649"/>
              <a:gd name="connsiteY86-1694" fmla="*/ 252 h 763"/>
              <a:gd name="connsiteX87-1695" fmla="*/ 607 w 649"/>
              <a:gd name="connsiteY87-1696" fmla="*/ 268 h 763"/>
              <a:gd name="connsiteX88-1697" fmla="*/ 607 w 649"/>
              <a:gd name="connsiteY88-1698" fmla="*/ 289 h 763"/>
              <a:gd name="connsiteX89-1699" fmla="*/ 602 w 649"/>
              <a:gd name="connsiteY89-1700" fmla="*/ 331 h 763"/>
              <a:gd name="connsiteX90-1701" fmla="*/ 597 w 649"/>
              <a:gd name="connsiteY90-1702" fmla="*/ 368 h 763"/>
              <a:gd name="connsiteX91-1703" fmla="*/ 597 w 649"/>
              <a:gd name="connsiteY91-1704" fmla="*/ 400 h 763"/>
              <a:gd name="connsiteX92-1705" fmla="*/ 592 w 649"/>
              <a:gd name="connsiteY92-1706" fmla="*/ 431 h 763"/>
              <a:gd name="connsiteX93-1707" fmla="*/ 586 w 649"/>
              <a:gd name="connsiteY93-1708" fmla="*/ 463 h 763"/>
              <a:gd name="connsiteX94-1709" fmla="*/ 586 w 649"/>
              <a:gd name="connsiteY94-1710" fmla="*/ 489 h 763"/>
              <a:gd name="connsiteX95-1711" fmla="*/ 581 w 649"/>
              <a:gd name="connsiteY95-1712" fmla="*/ 510 h 763"/>
              <a:gd name="connsiteX96-1713" fmla="*/ 576 w 649"/>
              <a:gd name="connsiteY96-1714" fmla="*/ 531 h 763"/>
              <a:gd name="connsiteX97-1715" fmla="*/ 570 w 649"/>
              <a:gd name="connsiteY97-1716" fmla="*/ 568 h 763"/>
              <a:gd name="connsiteX98-1717" fmla="*/ 560 w 649"/>
              <a:gd name="connsiteY98-1718" fmla="*/ 605 h 763"/>
              <a:gd name="connsiteX99-1719" fmla="*/ 555 w 649"/>
              <a:gd name="connsiteY99-1720" fmla="*/ 636 h 763"/>
              <a:gd name="connsiteX100-1721" fmla="*/ 544 w 649"/>
              <a:gd name="connsiteY100-1722" fmla="*/ 663 h 763"/>
              <a:gd name="connsiteX101-1723" fmla="*/ 539 w 649"/>
              <a:gd name="connsiteY101-1724" fmla="*/ 689 h 763"/>
              <a:gd name="connsiteX102-1725" fmla="*/ 534 w 649"/>
              <a:gd name="connsiteY102-1726" fmla="*/ 700 h 763"/>
              <a:gd name="connsiteX103-1727" fmla="*/ 528 w 649"/>
              <a:gd name="connsiteY103-1728" fmla="*/ 710 h 763"/>
              <a:gd name="connsiteX104-1729" fmla="*/ 528 w 649"/>
              <a:gd name="connsiteY104-1730" fmla="*/ 721 h 763"/>
              <a:gd name="connsiteX105-1731" fmla="*/ 523 w 649"/>
              <a:gd name="connsiteY105-1732" fmla="*/ 726 h 763"/>
              <a:gd name="connsiteX106-1733" fmla="*/ 518 w 649"/>
              <a:gd name="connsiteY106-1734" fmla="*/ 736 h 763"/>
              <a:gd name="connsiteX107-1735" fmla="*/ 518 w 649"/>
              <a:gd name="connsiteY107-1736" fmla="*/ 742 h 763"/>
              <a:gd name="connsiteX108-1737" fmla="*/ 507 w 649"/>
              <a:gd name="connsiteY108-1738" fmla="*/ 747 h 763"/>
              <a:gd name="connsiteX109-1739" fmla="*/ 502 w 649"/>
              <a:gd name="connsiteY109-1740" fmla="*/ 757 h 763"/>
              <a:gd name="connsiteX110-1741" fmla="*/ 497 w 649"/>
              <a:gd name="connsiteY110-1742" fmla="*/ 757 h 763"/>
              <a:gd name="connsiteX111-1743" fmla="*/ 491 w 649"/>
              <a:gd name="connsiteY111-1744" fmla="*/ 763 h 763"/>
              <a:gd name="connsiteX112-1745" fmla="*/ 486 w 649"/>
              <a:gd name="connsiteY112-1746" fmla="*/ 763 h 763"/>
              <a:gd name="connsiteX113-1747" fmla="*/ 486 w 649"/>
              <a:gd name="connsiteY113-1748" fmla="*/ 757 h 763"/>
              <a:gd name="connsiteX114-1749" fmla="*/ 481 w 649"/>
              <a:gd name="connsiteY114-1750" fmla="*/ 757 h 763"/>
              <a:gd name="connsiteX115-1751" fmla="*/ 481 w 649"/>
              <a:gd name="connsiteY115-1752" fmla="*/ 752 h 763"/>
              <a:gd name="connsiteX116-1753" fmla="*/ 481 w 649"/>
              <a:gd name="connsiteY116-1754" fmla="*/ 747 h 763"/>
              <a:gd name="connsiteX117-1755" fmla="*/ 476 w 649"/>
              <a:gd name="connsiteY117-1756" fmla="*/ 742 h 763"/>
              <a:gd name="connsiteX118-1757" fmla="*/ 476 w 649"/>
              <a:gd name="connsiteY118-1758" fmla="*/ 731 h 763"/>
              <a:gd name="connsiteX119-1759" fmla="*/ 476 w 649"/>
              <a:gd name="connsiteY119-1760" fmla="*/ 721 h 763"/>
              <a:gd name="connsiteX120-1761" fmla="*/ 470 w 649"/>
              <a:gd name="connsiteY120-1762" fmla="*/ 705 h 763"/>
              <a:gd name="connsiteX121-1763" fmla="*/ 465 w 649"/>
              <a:gd name="connsiteY121-1764" fmla="*/ 684 h 763"/>
              <a:gd name="connsiteX122-1765" fmla="*/ 460 w 649"/>
              <a:gd name="connsiteY122-1766" fmla="*/ 668 h 763"/>
              <a:gd name="connsiteX123-1767" fmla="*/ 455 w 649"/>
              <a:gd name="connsiteY123-1768" fmla="*/ 652 h 763"/>
              <a:gd name="connsiteX124-1769" fmla="*/ 449 w 649"/>
              <a:gd name="connsiteY124-1770" fmla="*/ 636 h 763"/>
              <a:gd name="connsiteX125-1771" fmla="*/ 439 w 649"/>
              <a:gd name="connsiteY125-1772" fmla="*/ 626 h 763"/>
              <a:gd name="connsiteX126-1773" fmla="*/ 428 w 649"/>
              <a:gd name="connsiteY126-1774" fmla="*/ 615 h 763"/>
              <a:gd name="connsiteX127-1775" fmla="*/ 423 w 649"/>
              <a:gd name="connsiteY127-1776" fmla="*/ 605 h 763"/>
              <a:gd name="connsiteX128-1777" fmla="*/ 434 w 649"/>
              <a:gd name="connsiteY128-1778" fmla="*/ 610 h 763"/>
              <a:gd name="connsiteX129-1779" fmla="*/ 449 w 649"/>
              <a:gd name="connsiteY129-1780" fmla="*/ 610 h 763"/>
              <a:gd name="connsiteX130-1781" fmla="*/ 460 w 649"/>
              <a:gd name="connsiteY130-1782" fmla="*/ 610 h 763"/>
              <a:gd name="connsiteX131-1783" fmla="*/ 470 w 649"/>
              <a:gd name="connsiteY131-1784" fmla="*/ 610 h 763"/>
              <a:gd name="connsiteX132-1785" fmla="*/ 481 w 649"/>
              <a:gd name="connsiteY132-1786" fmla="*/ 605 h 763"/>
              <a:gd name="connsiteX133-1787" fmla="*/ 486 w 649"/>
              <a:gd name="connsiteY133-1788" fmla="*/ 605 h 763"/>
              <a:gd name="connsiteX134-1789" fmla="*/ 491 w 649"/>
              <a:gd name="connsiteY134-1790" fmla="*/ 600 h 763"/>
              <a:gd name="connsiteX135-1791" fmla="*/ 491 w 649"/>
              <a:gd name="connsiteY135-1792" fmla="*/ 600 h 763"/>
              <a:gd name="connsiteX136-1793" fmla="*/ 497 w 649"/>
              <a:gd name="connsiteY136-1794" fmla="*/ 594 h 763"/>
              <a:gd name="connsiteX137-1795" fmla="*/ 497 w 649"/>
              <a:gd name="connsiteY137-1796" fmla="*/ 584 h 763"/>
              <a:gd name="connsiteX138-1797" fmla="*/ 502 w 649"/>
              <a:gd name="connsiteY138-1798" fmla="*/ 573 h 763"/>
              <a:gd name="connsiteX139-1799" fmla="*/ 502 w 649"/>
              <a:gd name="connsiteY139-1800" fmla="*/ 558 h 763"/>
              <a:gd name="connsiteX140-1801" fmla="*/ 507 w 649"/>
              <a:gd name="connsiteY140-1802" fmla="*/ 537 h 763"/>
              <a:gd name="connsiteX141-1803" fmla="*/ 513 w 649"/>
              <a:gd name="connsiteY141-1804" fmla="*/ 516 h 763"/>
              <a:gd name="connsiteX142-1805" fmla="*/ 513 w 649"/>
              <a:gd name="connsiteY142-1806" fmla="*/ 489 h 763"/>
              <a:gd name="connsiteX143-1807" fmla="*/ 518 w 649"/>
              <a:gd name="connsiteY143-1808" fmla="*/ 458 h 763"/>
              <a:gd name="connsiteX144-1809" fmla="*/ 528 w 649"/>
              <a:gd name="connsiteY144-1810" fmla="*/ 395 h 763"/>
              <a:gd name="connsiteX145-1811" fmla="*/ 534 w 649"/>
              <a:gd name="connsiteY145-1812" fmla="*/ 337 h 763"/>
              <a:gd name="connsiteX146-1813" fmla="*/ 539 w 649"/>
              <a:gd name="connsiteY146-1814" fmla="*/ 274 h 763"/>
              <a:gd name="connsiteX147-1815" fmla="*/ 539 w 649"/>
              <a:gd name="connsiteY147-1816" fmla="*/ 221 h 763"/>
              <a:gd name="connsiteX148-1817" fmla="*/ 539 w 649"/>
              <a:gd name="connsiteY148-1818" fmla="*/ 221 h 763"/>
              <a:gd name="connsiteX0-1819" fmla="*/ 527 w 637"/>
              <a:gd name="connsiteY0-1820" fmla="*/ 221 h 763"/>
              <a:gd name="connsiteX1-1821" fmla="*/ 527 w 637"/>
              <a:gd name="connsiteY1-1822" fmla="*/ 195 h 763"/>
              <a:gd name="connsiteX2-1823" fmla="*/ 527 w 637"/>
              <a:gd name="connsiteY2-1824" fmla="*/ 168 h 763"/>
              <a:gd name="connsiteX3-1825" fmla="*/ 527 w 637"/>
              <a:gd name="connsiteY3-1826" fmla="*/ 147 h 763"/>
              <a:gd name="connsiteX4-1827" fmla="*/ 527 w 637"/>
              <a:gd name="connsiteY4-1828" fmla="*/ 132 h 763"/>
              <a:gd name="connsiteX5-1829" fmla="*/ 527 w 637"/>
              <a:gd name="connsiteY5-1830" fmla="*/ 116 h 763"/>
              <a:gd name="connsiteX6-1831" fmla="*/ 527 w 637"/>
              <a:gd name="connsiteY6-1832" fmla="*/ 105 h 763"/>
              <a:gd name="connsiteX7-1833" fmla="*/ 522 w 637"/>
              <a:gd name="connsiteY7-1834" fmla="*/ 95 h 763"/>
              <a:gd name="connsiteX8-1835" fmla="*/ 522 w 637"/>
              <a:gd name="connsiteY8-1836" fmla="*/ 89 h 763"/>
              <a:gd name="connsiteX9-1837" fmla="*/ 522 w 637"/>
              <a:gd name="connsiteY9-1838" fmla="*/ 84 h 763"/>
              <a:gd name="connsiteX10-1839" fmla="*/ 516 w 637"/>
              <a:gd name="connsiteY10-1840" fmla="*/ 84 h 763"/>
              <a:gd name="connsiteX11-1841" fmla="*/ 511 w 637"/>
              <a:gd name="connsiteY11-1842" fmla="*/ 79 h 763"/>
              <a:gd name="connsiteX12-1843" fmla="*/ 501 w 637"/>
              <a:gd name="connsiteY12-1844" fmla="*/ 79 h 763"/>
              <a:gd name="connsiteX13-1845" fmla="*/ 495 w 637"/>
              <a:gd name="connsiteY13-1846" fmla="*/ 74 h 763"/>
              <a:gd name="connsiteX14-1847" fmla="*/ 479 w 637"/>
              <a:gd name="connsiteY14-1848" fmla="*/ 74 h 763"/>
              <a:gd name="connsiteX15-1849" fmla="*/ 469 w 637"/>
              <a:gd name="connsiteY15-1850" fmla="*/ 74 h 763"/>
              <a:gd name="connsiteX16-1851" fmla="*/ 453 w 637"/>
              <a:gd name="connsiteY16-1852" fmla="*/ 79 h 763"/>
              <a:gd name="connsiteX17-1853" fmla="*/ 422 w 637"/>
              <a:gd name="connsiteY17-1854" fmla="*/ 79 h 763"/>
              <a:gd name="connsiteX18-1855" fmla="*/ 385 w 637"/>
              <a:gd name="connsiteY18-1856" fmla="*/ 84 h 763"/>
              <a:gd name="connsiteX19-1857" fmla="*/ 348 w 637"/>
              <a:gd name="connsiteY19-1858" fmla="*/ 89 h 763"/>
              <a:gd name="connsiteX20-1859" fmla="*/ 311 w 637"/>
              <a:gd name="connsiteY20-1860" fmla="*/ 89 h 763"/>
              <a:gd name="connsiteX21-1861" fmla="*/ 269 w 637"/>
              <a:gd name="connsiteY21-1862" fmla="*/ 95 h 763"/>
              <a:gd name="connsiteX22-1863" fmla="*/ 221 w 637"/>
              <a:gd name="connsiteY22-1864" fmla="*/ 105 h 763"/>
              <a:gd name="connsiteX23-1865" fmla="*/ 195 w 637"/>
              <a:gd name="connsiteY23-1866" fmla="*/ 105 h 763"/>
              <a:gd name="connsiteX24-1867" fmla="*/ 169 w 637"/>
              <a:gd name="connsiteY24-1868" fmla="*/ 110 h 763"/>
              <a:gd name="connsiteX25-1869" fmla="*/ 142 w 637"/>
              <a:gd name="connsiteY25-1870" fmla="*/ 116 h 763"/>
              <a:gd name="connsiteX26-1871" fmla="*/ 116 w 637"/>
              <a:gd name="connsiteY26-1872" fmla="*/ 116 h 763"/>
              <a:gd name="connsiteX27-1873" fmla="*/ 84 w 637"/>
              <a:gd name="connsiteY27-1874" fmla="*/ 121 h 763"/>
              <a:gd name="connsiteX28-1875" fmla="*/ 58 w 637"/>
              <a:gd name="connsiteY28-1876" fmla="*/ 126 h 763"/>
              <a:gd name="connsiteX29-1877" fmla="*/ 32 w 637"/>
              <a:gd name="connsiteY29-1878" fmla="*/ 126 h 763"/>
              <a:gd name="connsiteX30-1879" fmla="*/ 11 w 637"/>
              <a:gd name="connsiteY30-1880" fmla="*/ 132 h 763"/>
              <a:gd name="connsiteX31-1881" fmla="*/ 0 w 637"/>
              <a:gd name="connsiteY31-1882" fmla="*/ 95 h 763"/>
              <a:gd name="connsiteX32-1883" fmla="*/ 26 w 637"/>
              <a:gd name="connsiteY32-1884" fmla="*/ 95 h 763"/>
              <a:gd name="connsiteX33-1885" fmla="*/ 48 w 637"/>
              <a:gd name="connsiteY33-1886" fmla="*/ 89 h 763"/>
              <a:gd name="connsiteX34-1887" fmla="*/ 74 w 637"/>
              <a:gd name="connsiteY34-1888" fmla="*/ 84 h 763"/>
              <a:gd name="connsiteX35-1889" fmla="*/ 105 w 637"/>
              <a:gd name="connsiteY35-1890" fmla="*/ 84 h 763"/>
              <a:gd name="connsiteX36-1891" fmla="*/ 163 w 637"/>
              <a:gd name="connsiteY36-1892" fmla="*/ 74 h 763"/>
              <a:gd name="connsiteX37-1893" fmla="*/ 221 w 637"/>
              <a:gd name="connsiteY37-1894" fmla="*/ 63 h 763"/>
              <a:gd name="connsiteX38-1895" fmla="*/ 279 w 637"/>
              <a:gd name="connsiteY38-1896" fmla="*/ 58 h 763"/>
              <a:gd name="connsiteX39-1897" fmla="*/ 337 w 637"/>
              <a:gd name="connsiteY39-1898" fmla="*/ 47 h 763"/>
              <a:gd name="connsiteX40-1899" fmla="*/ 364 w 637"/>
              <a:gd name="connsiteY40-1900" fmla="*/ 42 h 763"/>
              <a:gd name="connsiteX41-1901" fmla="*/ 390 w 637"/>
              <a:gd name="connsiteY41-1902" fmla="*/ 37 h 763"/>
              <a:gd name="connsiteX42-1903" fmla="*/ 416 w 637"/>
              <a:gd name="connsiteY42-1904" fmla="*/ 32 h 763"/>
              <a:gd name="connsiteX43-1905" fmla="*/ 432 w 637"/>
              <a:gd name="connsiteY43-1906" fmla="*/ 32 h 763"/>
              <a:gd name="connsiteX44-1907" fmla="*/ 448 w 637"/>
              <a:gd name="connsiteY44-1908" fmla="*/ 26 h 763"/>
              <a:gd name="connsiteX45-1909" fmla="*/ 464 w 637"/>
              <a:gd name="connsiteY45-1910" fmla="*/ 21 h 763"/>
              <a:gd name="connsiteX46-1911" fmla="*/ 469 w 637"/>
              <a:gd name="connsiteY46-1912" fmla="*/ 21 h 763"/>
              <a:gd name="connsiteX47-1913" fmla="*/ 479 w 637"/>
              <a:gd name="connsiteY47-1914" fmla="*/ 16 h 763"/>
              <a:gd name="connsiteX48-1915" fmla="*/ 485 w 637"/>
              <a:gd name="connsiteY48-1916" fmla="*/ 11 h 763"/>
              <a:gd name="connsiteX49-1917" fmla="*/ 495 w 637"/>
              <a:gd name="connsiteY49-1918" fmla="*/ 5 h 763"/>
              <a:gd name="connsiteX50-1919" fmla="*/ 501 w 637"/>
              <a:gd name="connsiteY50-1920" fmla="*/ 5 h 763"/>
              <a:gd name="connsiteX51-1921" fmla="*/ 511 w 637"/>
              <a:gd name="connsiteY51-1922" fmla="*/ 0 h 763"/>
              <a:gd name="connsiteX52-1923" fmla="*/ 516 w 637"/>
              <a:gd name="connsiteY52-1924" fmla="*/ 5 h 763"/>
              <a:gd name="connsiteX53-1925" fmla="*/ 522 w 637"/>
              <a:gd name="connsiteY53-1926" fmla="*/ 5 h 763"/>
              <a:gd name="connsiteX54-1927" fmla="*/ 527 w 637"/>
              <a:gd name="connsiteY54-1928" fmla="*/ 11 h 763"/>
              <a:gd name="connsiteX55-1929" fmla="*/ 537 w 637"/>
              <a:gd name="connsiteY55-1930" fmla="*/ 16 h 763"/>
              <a:gd name="connsiteX56-1931" fmla="*/ 548 w 637"/>
              <a:gd name="connsiteY56-1932" fmla="*/ 21 h 763"/>
              <a:gd name="connsiteX57-1933" fmla="*/ 558 w 637"/>
              <a:gd name="connsiteY57-1934" fmla="*/ 26 h 763"/>
              <a:gd name="connsiteX58-1935" fmla="*/ 569 w 637"/>
              <a:gd name="connsiteY58-1936" fmla="*/ 32 h 763"/>
              <a:gd name="connsiteX59-1937" fmla="*/ 585 w 637"/>
              <a:gd name="connsiteY59-1938" fmla="*/ 42 h 763"/>
              <a:gd name="connsiteX60-1939" fmla="*/ 595 w 637"/>
              <a:gd name="connsiteY60-1940" fmla="*/ 53 h 763"/>
              <a:gd name="connsiteX61-1941" fmla="*/ 606 w 637"/>
              <a:gd name="connsiteY61-1942" fmla="*/ 58 h 763"/>
              <a:gd name="connsiteX62-1943" fmla="*/ 616 w 637"/>
              <a:gd name="connsiteY62-1944" fmla="*/ 68 h 763"/>
              <a:gd name="connsiteX63-1945" fmla="*/ 627 w 637"/>
              <a:gd name="connsiteY63-1946" fmla="*/ 74 h 763"/>
              <a:gd name="connsiteX64-1947" fmla="*/ 632 w 637"/>
              <a:gd name="connsiteY64-1948" fmla="*/ 79 h 763"/>
              <a:gd name="connsiteX65-1949" fmla="*/ 637 w 637"/>
              <a:gd name="connsiteY65-1950" fmla="*/ 84 h 763"/>
              <a:gd name="connsiteX66-1951" fmla="*/ 637 w 637"/>
              <a:gd name="connsiteY66-1952" fmla="*/ 89 h 763"/>
              <a:gd name="connsiteX67-1953" fmla="*/ 637 w 637"/>
              <a:gd name="connsiteY67-1954" fmla="*/ 95 h 763"/>
              <a:gd name="connsiteX68-1955" fmla="*/ 637 w 637"/>
              <a:gd name="connsiteY68-1956" fmla="*/ 100 h 763"/>
              <a:gd name="connsiteX69-1957" fmla="*/ 637 w 637"/>
              <a:gd name="connsiteY69-1958" fmla="*/ 105 h 763"/>
              <a:gd name="connsiteX70-1959" fmla="*/ 632 w 637"/>
              <a:gd name="connsiteY70-1960" fmla="*/ 110 h 763"/>
              <a:gd name="connsiteX71-1961" fmla="*/ 622 w 637"/>
              <a:gd name="connsiteY71-1962" fmla="*/ 116 h 763"/>
              <a:gd name="connsiteX72-1963" fmla="*/ 622 w 637"/>
              <a:gd name="connsiteY72-1964" fmla="*/ 121 h 763"/>
              <a:gd name="connsiteX73-1965" fmla="*/ 622 w 637"/>
              <a:gd name="connsiteY73-1966" fmla="*/ 121 h 763"/>
              <a:gd name="connsiteX74-1967" fmla="*/ 616 w 637"/>
              <a:gd name="connsiteY74-1968" fmla="*/ 126 h 763"/>
              <a:gd name="connsiteX75-1969" fmla="*/ 616 w 637"/>
              <a:gd name="connsiteY75-1970" fmla="*/ 132 h 763"/>
              <a:gd name="connsiteX76-1971" fmla="*/ 611 w 637"/>
              <a:gd name="connsiteY76-1972" fmla="*/ 142 h 763"/>
              <a:gd name="connsiteX77-1973" fmla="*/ 611 w 637"/>
              <a:gd name="connsiteY77-1974" fmla="*/ 147 h 763"/>
              <a:gd name="connsiteX78-1975" fmla="*/ 611 w 637"/>
              <a:gd name="connsiteY78-1976" fmla="*/ 158 h 763"/>
              <a:gd name="connsiteX79-1977" fmla="*/ 606 w 637"/>
              <a:gd name="connsiteY79-1978" fmla="*/ 168 h 763"/>
              <a:gd name="connsiteX80-1979" fmla="*/ 606 w 637"/>
              <a:gd name="connsiteY80-1980" fmla="*/ 179 h 763"/>
              <a:gd name="connsiteX81-1981" fmla="*/ 606 w 637"/>
              <a:gd name="connsiteY81-1982" fmla="*/ 189 h 763"/>
              <a:gd name="connsiteX82-1983" fmla="*/ 601 w 637"/>
              <a:gd name="connsiteY82-1984" fmla="*/ 205 h 763"/>
              <a:gd name="connsiteX83-1985" fmla="*/ 601 w 637"/>
              <a:gd name="connsiteY83-1986" fmla="*/ 221 h 763"/>
              <a:gd name="connsiteX84-1987" fmla="*/ 601 w 637"/>
              <a:gd name="connsiteY84-1988" fmla="*/ 237 h 763"/>
              <a:gd name="connsiteX85-1989" fmla="*/ 595 w 637"/>
              <a:gd name="connsiteY85-1990" fmla="*/ 252 h 763"/>
              <a:gd name="connsiteX86-1991" fmla="*/ 595 w 637"/>
              <a:gd name="connsiteY86-1992" fmla="*/ 268 h 763"/>
              <a:gd name="connsiteX87-1993" fmla="*/ 595 w 637"/>
              <a:gd name="connsiteY87-1994" fmla="*/ 289 h 763"/>
              <a:gd name="connsiteX88-1995" fmla="*/ 590 w 637"/>
              <a:gd name="connsiteY88-1996" fmla="*/ 331 h 763"/>
              <a:gd name="connsiteX89-1997" fmla="*/ 585 w 637"/>
              <a:gd name="connsiteY89-1998" fmla="*/ 368 h 763"/>
              <a:gd name="connsiteX90-1999" fmla="*/ 585 w 637"/>
              <a:gd name="connsiteY90-2000" fmla="*/ 400 h 763"/>
              <a:gd name="connsiteX91-2001" fmla="*/ 580 w 637"/>
              <a:gd name="connsiteY91-2002" fmla="*/ 431 h 763"/>
              <a:gd name="connsiteX92-2003" fmla="*/ 574 w 637"/>
              <a:gd name="connsiteY92-2004" fmla="*/ 463 h 763"/>
              <a:gd name="connsiteX93-2005" fmla="*/ 574 w 637"/>
              <a:gd name="connsiteY93-2006" fmla="*/ 489 h 763"/>
              <a:gd name="connsiteX94-2007" fmla="*/ 569 w 637"/>
              <a:gd name="connsiteY94-2008" fmla="*/ 510 h 763"/>
              <a:gd name="connsiteX95-2009" fmla="*/ 564 w 637"/>
              <a:gd name="connsiteY95-2010" fmla="*/ 531 h 763"/>
              <a:gd name="connsiteX96-2011" fmla="*/ 558 w 637"/>
              <a:gd name="connsiteY96-2012" fmla="*/ 568 h 763"/>
              <a:gd name="connsiteX97-2013" fmla="*/ 548 w 637"/>
              <a:gd name="connsiteY97-2014" fmla="*/ 605 h 763"/>
              <a:gd name="connsiteX98-2015" fmla="*/ 543 w 637"/>
              <a:gd name="connsiteY98-2016" fmla="*/ 636 h 763"/>
              <a:gd name="connsiteX99-2017" fmla="*/ 532 w 637"/>
              <a:gd name="connsiteY99-2018" fmla="*/ 663 h 763"/>
              <a:gd name="connsiteX100-2019" fmla="*/ 527 w 637"/>
              <a:gd name="connsiteY100-2020" fmla="*/ 689 h 763"/>
              <a:gd name="connsiteX101-2021" fmla="*/ 522 w 637"/>
              <a:gd name="connsiteY101-2022" fmla="*/ 700 h 763"/>
              <a:gd name="connsiteX102-2023" fmla="*/ 516 w 637"/>
              <a:gd name="connsiteY102-2024" fmla="*/ 710 h 763"/>
              <a:gd name="connsiteX103-2025" fmla="*/ 516 w 637"/>
              <a:gd name="connsiteY103-2026" fmla="*/ 721 h 763"/>
              <a:gd name="connsiteX104-2027" fmla="*/ 511 w 637"/>
              <a:gd name="connsiteY104-2028" fmla="*/ 726 h 763"/>
              <a:gd name="connsiteX105-2029" fmla="*/ 506 w 637"/>
              <a:gd name="connsiteY105-2030" fmla="*/ 736 h 763"/>
              <a:gd name="connsiteX106-2031" fmla="*/ 506 w 637"/>
              <a:gd name="connsiteY106-2032" fmla="*/ 742 h 763"/>
              <a:gd name="connsiteX107-2033" fmla="*/ 495 w 637"/>
              <a:gd name="connsiteY107-2034" fmla="*/ 747 h 763"/>
              <a:gd name="connsiteX108-2035" fmla="*/ 490 w 637"/>
              <a:gd name="connsiteY108-2036" fmla="*/ 757 h 763"/>
              <a:gd name="connsiteX109-2037" fmla="*/ 485 w 637"/>
              <a:gd name="connsiteY109-2038" fmla="*/ 757 h 763"/>
              <a:gd name="connsiteX110-2039" fmla="*/ 479 w 637"/>
              <a:gd name="connsiteY110-2040" fmla="*/ 763 h 763"/>
              <a:gd name="connsiteX111-2041" fmla="*/ 474 w 637"/>
              <a:gd name="connsiteY111-2042" fmla="*/ 763 h 763"/>
              <a:gd name="connsiteX112-2043" fmla="*/ 474 w 637"/>
              <a:gd name="connsiteY112-2044" fmla="*/ 757 h 763"/>
              <a:gd name="connsiteX113-2045" fmla="*/ 469 w 637"/>
              <a:gd name="connsiteY113-2046" fmla="*/ 757 h 763"/>
              <a:gd name="connsiteX114-2047" fmla="*/ 469 w 637"/>
              <a:gd name="connsiteY114-2048" fmla="*/ 752 h 763"/>
              <a:gd name="connsiteX115-2049" fmla="*/ 469 w 637"/>
              <a:gd name="connsiteY115-2050" fmla="*/ 747 h 763"/>
              <a:gd name="connsiteX116-2051" fmla="*/ 464 w 637"/>
              <a:gd name="connsiteY116-2052" fmla="*/ 742 h 763"/>
              <a:gd name="connsiteX117-2053" fmla="*/ 464 w 637"/>
              <a:gd name="connsiteY117-2054" fmla="*/ 731 h 763"/>
              <a:gd name="connsiteX118-2055" fmla="*/ 464 w 637"/>
              <a:gd name="connsiteY118-2056" fmla="*/ 721 h 763"/>
              <a:gd name="connsiteX119-2057" fmla="*/ 458 w 637"/>
              <a:gd name="connsiteY119-2058" fmla="*/ 705 h 763"/>
              <a:gd name="connsiteX120-2059" fmla="*/ 453 w 637"/>
              <a:gd name="connsiteY120-2060" fmla="*/ 684 h 763"/>
              <a:gd name="connsiteX121-2061" fmla="*/ 448 w 637"/>
              <a:gd name="connsiteY121-2062" fmla="*/ 668 h 763"/>
              <a:gd name="connsiteX122-2063" fmla="*/ 443 w 637"/>
              <a:gd name="connsiteY122-2064" fmla="*/ 652 h 763"/>
              <a:gd name="connsiteX123-2065" fmla="*/ 437 w 637"/>
              <a:gd name="connsiteY123-2066" fmla="*/ 636 h 763"/>
              <a:gd name="connsiteX124-2067" fmla="*/ 427 w 637"/>
              <a:gd name="connsiteY124-2068" fmla="*/ 626 h 763"/>
              <a:gd name="connsiteX125-2069" fmla="*/ 416 w 637"/>
              <a:gd name="connsiteY125-2070" fmla="*/ 615 h 763"/>
              <a:gd name="connsiteX126-2071" fmla="*/ 411 w 637"/>
              <a:gd name="connsiteY126-2072" fmla="*/ 605 h 763"/>
              <a:gd name="connsiteX127-2073" fmla="*/ 422 w 637"/>
              <a:gd name="connsiteY127-2074" fmla="*/ 610 h 763"/>
              <a:gd name="connsiteX128-2075" fmla="*/ 437 w 637"/>
              <a:gd name="connsiteY128-2076" fmla="*/ 610 h 763"/>
              <a:gd name="connsiteX129-2077" fmla="*/ 448 w 637"/>
              <a:gd name="connsiteY129-2078" fmla="*/ 610 h 763"/>
              <a:gd name="connsiteX130-2079" fmla="*/ 458 w 637"/>
              <a:gd name="connsiteY130-2080" fmla="*/ 610 h 763"/>
              <a:gd name="connsiteX131-2081" fmla="*/ 469 w 637"/>
              <a:gd name="connsiteY131-2082" fmla="*/ 605 h 763"/>
              <a:gd name="connsiteX132-2083" fmla="*/ 474 w 637"/>
              <a:gd name="connsiteY132-2084" fmla="*/ 605 h 763"/>
              <a:gd name="connsiteX133-2085" fmla="*/ 479 w 637"/>
              <a:gd name="connsiteY133-2086" fmla="*/ 600 h 763"/>
              <a:gd name="connsiteX134-2087" fmla="*/ 479 w 637"/>
              <a:gd name="connsiteY134-2088" fmla="*/ 600 h 763"/>
              <a:gd name="connsiteX135-2089" fmla="*/ 485 w 637"/>
              <a:gd name="connsiteY135-2090" fmla="*/ 594 h 763"/>
              <a:gd name="connsiteX136-2091" fmla="*/ 485 w 637"/>
              <a:gd name="connsiteY136-2092" fmla="*/ 584 h 763"/>
              <a:gd name="connsiteX137-2093" fmla="*/ 490 w 637"/>
              <a:gd name="connsiteY137-2094" fmla="*/ 573 h 763"/>
              <a:gd name="connsiteX138-2095" fmla="*/ 490 w 637"/>
              <a:gd name="connsiteY138-2096" fmla="*/ 558 h 763"/>
              <a:gd name="connsiteX139-2097" fmla="*/ 495 w 637"/>
              <a:gd name="connsiteY139-2098" fmla="*/ 537 h 763"/>
              <a:gd name="connsiteX140-2099" fmla="*/ 501 w 637"/>
              <a:gd name="connsiteY140-2100" fmla="*/ 516 h 763"/>
              <a:gd name="connsiteX141-2101" fmla="*/ 501 w 637"/>
              <a:gd name="connsiteY141-2102" fmla="*/ 489 h 763"/>
              <a:gd name="connsiteX142-2103" fmla="*/ 506 w 637"/>
              <a:gd name="connsiteY142-2104" fmla="*/ 458 h 763"/>
              <a:gd name="connsiteX143-2105" fmla="*/ 516 w 637"/>
              <a:gd name="connsiteY143-2106" fmla="*/ 395 h 763"/>
              <a:gd name="connsiteX144-2107" fmla="*/ 522 w 637"/>
              <a:gd name="connsiteY144-2108" fmla="*/ 337 h 763"/>
              <a:gd name="connsiteX145-2109" fmla="*/ 527 w 637"/>
              <a:gd name="connsiteY145-2110" fmla="*/ 274 h 763"/>
              <a:gd name="connsiteX146-2111" fmla="*/ 527 w 637"/>
              <a:gd name="connsiteY146-2112" fmla="*/ 221 h 763"/>
              <a:gd name="connsiteX147-2113" fmla="*/ 527 w 637"/>
              <a:gd name="connsiteY147-2114" fmla="*/ 221 h 763"/>
              <a:gd name="connsiteX0-2115" fmla="*/ 527 w 637"/>
              <a:gd name="connsiteY0-2116" fmla="*/ 221 h 763"/>
              <a:gd name="connsiteX1-2117" fmla="*/ 527 w 637"/>
              <a:gd name="connsiteY1-2118" fmla="*/ 195 h 763"/>
              <a:gd name="connsiteX2-2119" fmla="*/ 527 w 637"/>
              <a:gd name="connsiteY2-2120" fmla="*/ 168 h 763"/>
              <a:gd name="connsiteX3-2121" fmla="*/ 527 w 637"/>
              <a:gd name="connsiteY3-2122" fmla="*/ 147 h 763"/>
              <a:gd name="connsiteX4-2123" fmla="*/ 527 w 637"/>
              <a:gd name="connsiteY4-2124" fmla="*/ 132 h 763"/>
              <a:gd name="connsiteX5-2125" fmla="*/ 527 w 637"/>
              <a:gd name="connsiteY5-2126" fmla="*/ 116 h 763"/>
              <a:gd name="connsiteX6-2127" fmla="*/ 527 w 637"/>
              <a:gd name="connsiteY6-2128" fmla="*/ 105 h 763"/>
              <a:gd name="connsiteX7-2129" fmla="*/ 522 w 637"/>
              <a:gd name="connsiteY7-2130" fmla="*/ 95 h 763"/>
              <a:gd name="connsiteX8-2131" fmla="*/ 522 w 637"/>
              <a:gd name="connsiteY8-2132" fmla="*/ 89 h 763"/>
              <a:gd name="connsiteX9-2133" fmla="*/ 522 w 637"/>
              <a:gd name="connsiteY9-2134" fmla="*/ 84 h 763"/>
              <a:gd name="connsiteX10-2135" fmla="*/ 516 w 637"/>
              <a:gd name="connsiteY10-2136" fmla="*/ 84 h 763"/>
              <a:gd name="connsiteX11-2137" fmla="*/ 511 w 637"/>
              <a:gd name="connsiteY11-2138" fmla="*/ 79 h 763"/>
              <a:gd name="connsiteX12-2139" fmla="*/ 501 w 637"/>
              <a:gd name="connsiteY12-2140" fmla="*/ 79 h 763"/>
              <a:gd name="connsiteX13-2141" fmla="*/ 495 w 637"/>
              <a:gd name="connsiteY13-2142" fmla="*/ 74 h 763"/>
              <a:gd name="connsiteX14-2143" fmla="*/ 479 w 637"/>
              <a:gd name="connsiteY14-2144" fmla="*/ 74 h 763"/>
              <a:gd name="connsiteX15-2145" fmla="*/ 469 w 637"/>
              <a:gd name="connsiteY15-2146" fmla="*/ 74 h 763"/>
              <a:gd name="connsiteX16-2147" fmla="*/ 453 w 637"/>
              <a:gd name="connsiteY16-2148" fmla="*/ 79 h 763"/>
              <a:gd name="connsiteX17-2149" fmla="*/ 422 w 637"/>
              <a:gd name="connsiteY17-2150" fmla="*/ 79 h 763"/>
              <a:gd name="connsiteX18-2151" fmla="*/ 385 w 637"/>
              <a:gd name="connsiteY18-2152" fmla="*/ 84 h 763"/>
              <a:gd name="connsiteX19-2153" fmla="*/ 348 w 637"/>
              <a:gd name="connsiteY19-2154" fmla="*/ 89 h 763"/>
              <a:gd name="connsiteX20-2155" fmla="*/ 311 w 637"/>
              <a:gd name="connsiteY20-2156" fmla="*/ 89 h 763"/>
              <a:gd name="connsiteX21-2157" fmla="*/ 269 w 637"/>
              <a:gd name="connsiteY21-2158" fmla="*/ 95 h 763"/>
              <a:gd name="connsiteX22-2159" fmla="*/ 221 w 637"/>
              <a:gd name="connsiteY22-2160" fmla="*/ 105 h 763"/>
              <a:gd name="connsiteX23-2161" fmla="*/ 195 w 637"/>
              <a:gd name="connsiteY23-2162" fmla="*/ 105 h 763"/>
              <a:gd name="connsiteX24-2163" fmla="*/ 169 w 637"/>
              <a:gd name="connsiteY24-2164" fmla="*/ 110 h 763"/>
              <a:gd name="connsiteX25-2165" fmla="*/ 142 w 637"/>
              <a:gd name="connsiteY25-2166" fmla="*/ 116 h 763"/>
              <a:gd name="connsiteX26-2167" fmla="*/ 116 w 637"/>
              <a:gd name="connsiteY26-2168" fmla="*/ 116 h 763"/>
              <a:gd name="connsiteX27-2169" fmla="*/ 84 w 637"/>
              <a:gd name="connsiteY27-2170" fmla="*/ 121 h 763"/>
              <a:gd name="connsiteX28-2171" fmla="*/ 58 w 637"/>
              <a:gd name="connsiteY28-2172" fmla="*/ 126 h 763"/>
              <a:gd name="connsiteX29-2173" fmla="*/ 32 w 637"/>
              <a:gd name="connsiteY29-2174" fmla="*/ 126 h 763"/>
              <a:gd name="connsiteX30-2175" fmla="*/ 0 w 637"/>
              <a:gd name="connsiteY30-2176" fmla="*/ 95 h 763"/>
              <a:gd name="connsiteX31-2177" fmla="*/ 26 w 637"/>
              <a:gd name="connsiteY31-2178" fmla="*/ 95 h 763"/>
              <a:gd name="connsiteX32-2179" fmla="*/ 48 w 637"/>
              <a:gd name="connsiteY32-2180" fmla="*/ 89 h 763"/>
              <a:gd name="connsiteX33-2181" fmla="*/ 74 w 637"/>
              <a:gd name="connsiteY33-2182" fmla="*/ 84 h 763"/>
              <a:gd name="connsiteX34-2183" fmla="*/ 105 w 637"/>
              <a:gd name="connsiteY34-2184" fmla="*/ 84 h 763"/>
              <a:gd name="connsiteX35-2185" fmla="*/ 163 w 637"/>
              <a:gd name="connsiteY35-2186" fmla="*/ 74 h 763"/>
              <a:gd name="connsiteX36-2187" fmla="*/ 221 w 637"/>
              <a:gd name="connsiteY36-2188" fmla="*/ 63 h 763"/>
              <a:gd name="connsiteX37-2189" fmla="*/ 279 w 637"/>
              <a:gd name="connsiteY37-2190" fmla="*/ 58 h 763"/>
              <a:gd name="connsiteX38-2191" fmla="*/ 337 w 637"/>
              <a:gd name="connsiteY38-2192" fmla="*/ 47 h 763"/>
              <a:gd name="connsiteX39-2193" fmla="*/ 364 w 637"/>
              <a:gd name="connsiteY39-2194" fmla="*/ 42 h 763"/>
              <a:gd name="connsiteX40-2195" fmla="*/ 390 w 637"/>
              <a:gd name="connsiteY40-2196" fmla="*/ 37 h 763"/>
              <a:gd name="connsiteX41-2197" fmla="*/ 416 w 637"/>
              <a:gd name="connsiteY41-2198" fmla="*/ 32 h 763"/>
              <a:gd name="connsiteX42-2199" fmla="*/ 432 w 637"/>
              <a:gd name="connsiteY42-2200" fmla="*/ 32 h 763"/>
              <a:gd name="connsiteX43-2201" fmla="*/ 448 w 637"/>
              <a:gd name="connsiteY43-2202" fmla="*/ 26 h 763"/>
              <a:gd name="connsiteX44-2203" fmla="*/ 464 w 637"/>
              <a:gd name="connsiteY44-2204" fmla="*/ 21 h 763"/>
              <a:gd name="connsiteX45-2205" fmla="*/ 469 w 637"/>
              <a:gd name="connsiteY45-2206" fmla="*/ 21 h 763"/>
              <a:gd name="connsiteX46-2207" fmla="*/ 479 w 637"/>
              <a:gd name="connsiteY46-2208" fmla="*/ 16 h 763"/>
              <a:gd name="connsiteX47-2209" fmla="*/ 485 w 637"/>
              <a:gd name="connsiteY47-2210" fmla="*/ 11 h 763"/>
              <a:gd name="connsiteX48-2211" fmla="*/ 495 w 637"/>
              <a:gd name="connsiteY48-2212" fmla="*/ 5 h 763"/>
              <a:gd name="connsiteX49-2213" fmla="*/ 501 w 637"/>
              <a:gd name="connsiteY49-2214" fmla="*/ 5 h 763"/>
              <a:gd name="connsiteX50-2215" fmla="*/ 511 w 637"/>
              <a:gd name="connsiteY50-2216" fmla="*/ 0 h 763"/>
              <a:gd name="connsiteX51-2217" fmla="*/ 516 w 637"/>
              <a:gd name="connsiteY51-2218" fmla="*/ 5 h 763"/>
              <a:gd name="connsiteX52-2219" fmla="*/ 522 w 637"/>
              <a:gd name="connsiteY52-2220" fmla="*/ 5 h 763"/>
              <a:gd name="connsiteX53-2221" fmla="*/ 527 w 637"/>
              <a:gd name="connsiteY53-2222" fmla="*/ 11 h 763"/>
              <a:gd name="connsiteX54-2223" fmla="*/ 537 w 637"/>
              <a:gd name="connsiteY54-2224" fmla="*/ 16 h 763"/>
              <a:gd name="connsiteX55-2225" fmla="*/ 548 w 637"/>
              <a:gd name="connsiteY55-2226" fmla="*/ 21 h 763"/>
              <a:gd name="connsiteX56-2227" fmla="*/ 558 w 637"/>
              <a:gd name="connsiteY56-2228" fmla="*/ 26 h 763"/>
              <a:gd name="connsiteX57-2229" fmla="*/ 569 w 637"/>
              <a:gd name="connsiteY57-2230" fmla="*/ 32 h 763"/>
              <a:gd name="connsiteX58-2231" fmla="*/ 585 w 637"/>
              <a:gd name="connsiteY58-2232" fmla="*/ 42 h 763"/>
              <a:gd name="connsiteX59-2233" fmla="*/ 595 w 637"/>
              <a:gd name="connsiteY59-2234" fmla="*/ 53 h 763"/>
              <a:gd name="connsiteX60-2235" fmla="*/ 606 w 637"/>
              <a:gd name="connsiteY60-2236" fmla="*/ 58 h 763"/>
              <a:gd name="connsiteX61-2237" fmla="*/ 616 w 637"/>
              <a:gd name="connsiteY61-2238" fmla="*/ 68 h 763"/>
              <a:gd name="connsiteX62-2239" fmla="*/ 627 w 637"/>
              <a:gd name="connsiteY62-2240" fmla="*/ 74 h 763"/>
              <a:gd name="connsiteX63-2241" fmla="*/ 632 w 637"/>
              <a:gd name="connsiteY63-2242" fmla="*/ 79 h 763"/>
              <a:gd name="connsiteX64-2243" fmla="*/ 637 w 637"/>
              <a:gd name="connsiteY64-2244" fmla="*/ 84 h 763"/>
              <a:gd name="connsiteX65-2245" fmla="*/ 637 w 637"/>
              <a:gd name="connsiteY65-2246" fmla="*/ 89 h 763"/>
              <a:gd name="connsiteX66-2247" fmla="*/ 637 w 637"/>
              <a:gd name="connsiteY66-2248" fmla="*/ 95 h 763"/>
              <a:gd name="connsiteX67-2249" fmla="*/ 637 w 637"/>
              <a:gd name="connsiteY67-2250" fmla="*/ 100 h 763"/>
              <a:gd name="connsiteX68-2251" fmla="*/ 637 w 637"/>
              <a:gd name="connsiteY68-2252" fmla="*/ 105 h 763"/>
              <a:gd name="connsiteX69-2253" fmla="*/ 632 w 637"/>
              <a:gd name="connsiteY69-2254" fmla="*/ 110 h 763"/>
              <a:gd name="connsiteX70-2255" fmla="*/ 622 w 637"/>
              <a:gd name="connsiteY70-2256" fmla="*/ 116 h 763"/>
              <a:gd name="connsiteX71-2257" fmla="*/ 622 w 637"/>
              <a:gd name="connsiteY71-2258" fmla="*/ 121 h 763"/>
              <a:gd name="connsiteX72-2259" fmla="*/ 622 w 637"/>
              <a:gd name="connsiteY72-2260" fmla="*/ 121 h 763"/>
              <a:gd name="connsiteX73-2261" fmla="*/ 616 w 637"/>
              <a:gd name="connsiteY73-2262" fmla="*/ 126 h 763"/>
              <a:gd name="connsiteX74-2263" fmla="*/ 616 w 637"/>
              <a:gd name="connsiteY74-2264" fmla="*/ 132 h 763"/>
              <a:gd name="connsiteX75-2265" fmla="*/ 611 w 637"/>
              <a:gd name="connsiteY75-2266" fmla="*/ 142 h 763"/>
              <a:gd name="connsiteX76-2267" fmla="*/ 611 w 637"/>
              <a:gd name="connsiteY76-2268" fmla="*/ 147 h 763"/>
              <a:gd name="connsiteX77-2269" fmla="*/ 611 w 637"/>
              <a:gd name="connsiteY77-2270" fmla="*/ 158 h 763"/>
              <a:gd name="connsiteX78-2271" fmla="*/ 606 w 637"/>
              <a:gd name="connsiteY78-2272" fmla="*/ 168 h 763"/>
              <a:gd name="connsiteX79-2273" fmla="*/ 606 w 637"/>
              <a:gd name="connsiteY79-2274" fmla="*/ 179 h 763"/>
              <a:gd name="connsiteX80-2275" fmla="*/ 606 w 637"/>
              <a:gd name="connsiteY80-2276" fmla="*/ 189 h 763"/>
              <a:gd name="connsiteX81-2277" fmla="*/ 601 w 637"/>
              <a:gd name="connsiteY81-2278" fmla="*/ 205 h 763"/>
              <a:gd name="connsiteX82-2279" fmla="*/ 601 w 637"/>
              <a:gd name="connsiteY82-2280" fmla="*/ 221 h 763"/>
              <a:gd name="connsiteX83-2281" fmla="*/ 601 w 637"/>
              <a:gd name="connsiteY83-2282" fmla="*/ 237 h 763"/>
              <a:gd name="connsiteX84-2283" fmla="*/ 595 w 637"/>
              <a:gd name="connsiteY84-2284" fmla="*/ 252 h 763"/>
              <a:gd name="connsiteX85-2285" fmla="*/ 595 w 637"/>
              <a:gd name="connsiteY85-2286" fmla="*/ 268 h 763"/>
              <a:gd name="connsiteX86-2287" fmla="*/ 595 w 637"/>
              <a:gd name="connsiteY86-2288" fmla="*/ 289 h 763"/>
              <a:gd name="connsiteX87-2289" fmla="*/ 590 w 637"/>
              <a:gd name="connsiteY87-2290" fmla="*/ 331 h 763"/>
              <a:gd name="connsiteX88-2291" fmla="*/ 585 w 637"/>
              <a:gd name="connsiteY88-2292" fmla="*/ 368 h 763"/>
              <a:gd name="connsiteX89-2293" fmla="*/ 585 w 637"/>
              <a:gd name="connsiteY89-2294" fmla="*/ 400 h 763"/>
              <a:gd name="connsiteX90-2295" fmla="*/ 580 w 637"/>
              <a:gd name="connsiteY90-2296" fmla="*/ 431 h 763"/>
              <a:gd name="connsiteX91-2297" fmla="*/ 574 w 637"/>
              <a:gd name="connsiteY91-2298" fmla="*/ 463 h 763"/>
              <a:gd name="connsiteX92-2299" fmla="*/ 574 w 637"/>
              <a:gd name="connsiteY92-2300" fmla="*/ 489 h 763"/>
              <a:gd name="connsiteX93-2301" fmla="*/ 569 w 637"/>
              <a:gd name="connsiteY93-2302" fmla="*/ 510 h 763"/>
              <a:gd name="connsiteX94-2303" fmla="*/ 564 w 637"/>
              <a:gd name="connsiteY94-2304" fmla="*/ 531 h 763"/>
              <a:gd name="connsiteX95-2305" fmla="*/ 558 w 637"/>
              <a:gd name="connsiteY95-2306" fmla="*/ 568 h 763"/>
              <a:gd name="connsiteX96-2307" fmla="*/ 548 w 637"/>
              <a:gd name="connsiteY96-2308" fmla="*/ 605 h 763"/>
              <a:gd name="connsiteX97-2309" fmla="*/ 543 w 637"/>
              <a:gd name="connsiteY97-2310" fmla="*/ 636 h 763"/>
              <a:gd name="connsiteX98-2311" fmla="*/ 532 w 637"/>
              <a:gd name="connsiteY98-2312" fmla="*/ 663 h 763"/>
              <a:gd name="connsiteX99-2313" fmla="*/ 527 w 637"/>
              <a:gd name="connsiteY99-2314" fmla="*/ 689 h 763"/>
              <a:gd name="connsiteX100-2315" fmla="*/ 522 w 637"/>
              <a:gd name="connsiteY100-2316" fmla="*/ 700 h 763"/>
              <a:gd name="connsiteX101-2317" fmla="*/ 516 w 637"/>
              <a:gd name="connsiteY101-2318" fmla="*/ 710 h 763"/>
              <a:gd name="connsiteX102-2319" fmla="*/ 516 w 637"/>
              <a:gd name="connsiteY102-2320" fmla="*/ 721 h 763"/>
              <a:gd name="connsiteX103-2321" fmla="*/ 511 w 637"/>
              <a:gd name="connsiteY103-2322" fmla="*/ 726 h 763"/>
              <a:gd name="connsiteX104-2323" fmla="*/ 506 w 637"/>
              <a:gd name="connsiteY104-2324" fmla="*/ 736 h 763"/>
              <a:gd name="connsiteX105-2325" fmla="*/ 506 w 637"/>
              <a:gd name="connsiteY105-2326" fmla="*/ 742 h 763"/>
              <a:gd name="connsiteX106-2327" fmla="*/ 495 w 637"/>
              <a:gd name="connsiteY106-2328" fmla="*/ 747 h 763"/>
              <a:gd name="connsiteX107-2329" fmla="*/ 490 w 637"/>
              <a:gd name="connsiteY107-2330" fmla="*/ 757 h 763"/>
              <a:gd name="connsiteX108-2331" fmla="*/ 485 w 637"/>
              <a:gd name="connsiteY108-2332" fmla="*/ 757 h 763"/>
              <a:gd name="connsiteX109-2333" fmla="*/ 479 w 637"/>
              <a:gd name="connsiteY109-2334" fmla="*/ 763 h 763"/>
              <a:gd name="connsiteX110-2335" fmla="*/ 474 w 637"/>
              <a:gd name="connsiteY110-2336" fmla="*/ 763 h 763"/>
              <a:gd name="connsiteX111-2337" fmla="*/ 474 w 637"/>
              <a:gd name="connsiteY111-2338" fmla="*/ 757 h 763"/>
              <a:gd name="connsiteX112-2339" fmla="*/ 469 w 637"/>
              <a:gd name="connsiteY112-2340" fmla="*/ 757 h 763"/>
              <a:gd name="connsiteX113-2341" fmla="*/ 469 w 637"/>
              <a:gd name="connsiteY113-2342" fmla="*/ 752 h 763"/>
              <a:gd name="connsiteX114-2343" fmla="*/ 469 w 637"/>
              <a:gd name="connsiteY114-2344" fmla="*/ 747 h 763"/>
              <a:gd name="connsiteX115-2345" fmla="*/ 464 w 637"/>
              <a:gd name="connsiteY115-2346" fmla="*/ 742 h 763"/>
              <a:gd name="connsiteX116-2347" fmla="*/ 464 w 637"/>
              <a:gd name="connsiteY116-2348" fmla="*/ 731 h 763"/>
              <a:gd name="connsiteX117-2349" fmla="*/ 464 w 637"/>
              <a:gd name="connsiteY117-2350" fmla="*/ 721 h 763"/>
              <a:gd name="connsiteX118-2351" fmla="*/ 458 w 637"/>
              <a:gd name="connsiteY118-2352" fmla="*/ 705 h 763"/>
              <a:gd name="connsiteX119-2353" fmla="*/ 453 w 637"/>
              <a:gd name="connsiteY119-2354" fmla="*/ 684 h 763"/>
              <a:gd name="connsiteX120-2355" fmla="*/ 448 w 637"/>
              <a:gd name="connsiteY120-2356" fmla="*/ 668 h 763"/>
              <a:gd name="connsiteX121-2357" fmla="*/ 443 w 637"/>
              <a:gd name="connsiteY121-2358" fmla="*/ 652 h 763"/>
              <a:gd name="connsiteX122-2359" fmla="*/ 437 w 637"/>
              <a:gd name="connsiteY122-2360" fmla="*/ 636 h 763"/>
              <a:gd name="connsiteX123-2361" fmla="*/ 427 w 637"/>
              <a:gd name="connsiteY123-2362" fmla="*/ 626 h 763"/>
              <a:gd name="connsiteX124-2363" fmla="*/ 416 w 637"/>
              <a:gd name="connsiteY124-2364" fmla="*/ 615 h 763"/>
              <a:gd name="connsiteX125-2365" fmla="*/ 411 w 637"/>
              <a:gd name="connsiteY125-2366" fmla="*/ 605 h 763"/>
              <a:gd name="connsiteX126-2367" fmla="*/ 422 w 637"/>
              <a:gd name="connsiteY126-2368" fmla="*/ 610 h 763"/>
              <a:gd name="connsiteX127-2369" fmla="*/ 437 w 637"/>
              <a:gd name="connsiteY127-2370" fmla="*/ 610 h 763"/>
              <a:gd name="connsiteX128-2371" fmla="*/ 448 w 637"/>
              <a:gd name="connsiteY128-2372" fmla="*/ 610 h 763"/>
              <a:gd name="connsiteX129-2373" fmla="*/ 458 w 637"/>
              <a:gd name="connsiteY129-2374" fmla="*/ 610 h 763"/>
              <a:gd name="connsiteX130-2375" fmla="*/ 469 w 637"/>
              <a:gd name="connsiteY130-2376" fmla="*/ 605 h 763"/>
              <a:gd name="connsiteX131-2377" fmla="*/ 474 w 637"/>
              <a:gd name="connsiteY131-2378" fmla="*/ 605 h 763"/>
              <a:gd name="connsiteX132-2379" fmla="*/ 479 w 637"/>
              <a:gd name="connsiteY132-2380" fmla="*/ 600 h 763"/>
              <a:gd name="connsiteX133-2381" fmla="*/ 479 w 637"/>
              <a:gd name="connsiteY133-2382" fmla="*/ 600 h 763"/>
              <a:gd name="connsiteX134-2383" fmla="*/ 485 w 637"/>
              <a:gd name="connsiteY134-2384" fmla="*/ 594 h 763"/>
              <a:gd name="connsiteX135-2385" fmla="*/ 485 w 637"/>
              <a:gd name="connsiteY135-2386" fmla="*/ 584 h 763"/>
              <a:gd name="connsiteX136-2387" fmla="*/ 490 w 637"/>
              <a:gd name="connsiteY136-2388" fmla="*/ 573 h 763"/>
              <a:gd name="connsiteX137-2389" fmla="*/ 490 w 637"/>
              <a:gd name="connsiteY137-2390" fmla="*/ 558 h 763"/>
              <a:gd name="connsiteX138-2391" fmla="*/ 495 w 637"/>
              <a:gd name="connsiteY138-2392" fmla="*/ 537 h 763"/>
              <a:gd name="connsiteX139-2393" fmla="*/ 501 w 637"/>
              <a:gd name="connsiteY139-2394" fmla="*/ 516 h 763"/>
              <a:gd name="connsiteX140-2395" fmla="*/ 501 w 637"/>
              <a:gd name="connsiteY140-2396" fmla="*/ 489 h 763"/>
              <a:gd name="connsiteX141-2397" fmla="*/ 506 w 637"/>
              <a:gd name="connsiteY141-2398" fmla="*/ 458 h 763"/>
              <a:gd name="connsiteX142-2399" fmla="*/ 516 w 637"/>
              <a:gd name="connsiteY142-2400" fmla="*/ 395 h 763"/>
              <a:gd name="connsiteX143-2401" fmla="*/ 522 w 637"/>
              <a:gd name="connsiteY143-2402" fmla="*/ 337 h 763"/>
              <a:gd name="connsiteX144-2403" fmla="*/ 527 w 637"/>
              <a:gd name="connsiteY144-2404" fmla="*/ 274 h 763"/>
              <a:gd name="connsiteX145-2405" fmla="*/ 527 w 637"/>
              <a:gd name="connsiteY145-2406" fmla="*/ 221 h 763"/>
              <a:gd name="connsiteX146-2407" fmla="*/ 527 w 637"/>
              <a:gd name="connsiteY146-2408" fmla="*/ 221 h 763"/>
              <a:gd name="connsiteX0-2409" fmla="*/ 504 w 614"/>
              <a:gd name="connsiteY0-2410" fmla="*/ 221 h 763"/>
              <a:gd name="connsiteX1-2411" fmla="*/ 504 w 614"/>
              <a:gd name="connsiteY1-2412" fmla="*/ 195 h 763"/>
              <a:gd name="connsiteX2-2413" fmla="*/ 504 w 614"/>
              <a:gd name="connsiteY2-2414" fmla="*/ 168 h 763"/>
              <a:gd name="connsiteX3-2415" fmla="*/ 504 w 614"/>
              <a:gd name="connsiteY3-2416" fmla="*/ 147 h 763"/>
              <a:gd name="connsiteX4-2417" fmla="*/ 504 w 614"/>
              <a:gd name="connsiteY4-2418" fmla="*/ 132 h 763"/>
              <a:gd name="connsiteX5-2419" fmla="*/ 504 w 614"/>
              <a:gd name="connsiteY5-2420" fmla="*/ 116 h 763"/>
              <a:gd name="connsiteX6-2421" fmla="*/ 504 w 614"/>
              <a:gd name="connsiteY6-2422" fmla="*/ 105 h 763"/>
              <a:gd name="connsiteX7-2423" fmla="*/ 499 w 614"/>
              <a:gd name="connsiteY7-2424" fmla="*/ 95 h 763"/>
              <a:gd name="connsiteX8-2425" fmla="*/ 499 w 614"/>
              <a:gd name="connsiteY8-2426" fmla="*/ 89 h 763"/>
              <a:gd name="connsiteX9-2427" fmla="*/ 499 w 614"/>
              <a:gd name="connsiteY9-2428" fmla="*/ 84 h 763"/>
              <a:gd name="connsiteX10-2429" fmla="*/ 493 w 614"/>
              <a:gd name="connsiteY10-2430" fmla="*/ 84 h 763"/>
              <a:gd name="connsiteX11-2431" fmla="*/ 488 w 614"/>
              <a:gd name="connsiteY11-2432" fmla="*/ 79 h 763"/>
              <a:gd name="connsiteX12-2433" fmla="*/ 478 w 614"/>
              <a:gd name="connsiteY12-2434" fmla="*/ 79 h 763"/>
              <a:gd name="connsiteX13-2435" fmla="*/ 472 w 614"/>
              <a:gd name="connsiteY13-2436" fmla="*/ 74 h 763"/>
              <a:gd name="connsiteX14-2437" fmla="*/ 456 w 614"/>
              <a:gd name="connsiteY14-2438" fmla="*/ 74 h 763"/>
              <a:gd name="connsiteX15-2439" fmla="*/ 446 w 614"/>
              <a:gd name="connsiteY15-2440" fmla="*/ 74 h 763"/>
              <a:gd name="connsiteX16-2441" fmla="*/ 430 w 614"/>
              <a:gd name="connsiteY16-2442" fmla="*/ 79 h 763"/>
              <a:gd name="connsiteX17-2443" fmla="*/ 399 w 614"/>
              <a:gd name="connsiteY17-2444" fmla="*/ 79 h 763"/>
              <a:gd name="connsiteX18-2445" fmla="*/ 362 w 614"/>
              <a:gd name="connsiteY18-2446" fmla="*/ 84 h 763"/>
              <a:gd name="connsiteX19-2447" fmla="*/ 325 w 614"/>
              <a:gd name="connsiteY19-2448" fmla="*/ 89 h 763"/>
              <a:gd name="connsiteX20-2449" fmla="*/ 288 w 614"/>
              <a:gd name="connsiteY20-2450" fmla="*/ 89 h 763"/>
              <a:gd name="connsiteX21-2451" fmla="*/ 246 w 614"/>
              <a:gd name="connsiteY21-2452" fmla="*/ 95 h 763"/>
              <a:gd name="connsiteX22-2453" fmla="*/ 198 w 614"/>
              <a:gd name="connsiteY22-2454" fmla="*/ 105 h 763"/>
              <a:gd name="connsiteX23-2455" fmla="*/ 172 w 614"/>
              <a:gd name="connsiteY23-2456" fmla="*/ 105 h 763"/>
              <a:gd name="connsiteX24-2457" fmla="*/ 146 w 614"/>
              <a:gd name="connsiteY24-2458" fmla="*/ 110 h 763"/>
              <a:gd name="connsiteX25-2459" fmla="*/ 119 w 614"/>
              <a:gd name="connsiteY25-2460" fmla="*/ 116 h 763"/>
              <a:gd name="connsiteX26-2461" fmla="*/ 93 w 614"/>
              <a:gd name="connsiteY26-2462" fmla="*/ 116 h 763"/>
              <a:gd name="connsiteX27-2463" fmla="*/ 61 w 614"/>
              <a:gd name="connsiteY27-2464" fmla="*/ 121 h 763"/>
              <a:gd name="connsiteX28-2465" fmla="*/ 35 w 614"/>
              <a:gd name="connsiteY28-2466" fmla="*/ 126 h 763"/>
              <a:gd name="connsiteX29-2467" fmla="*/ 9 w 614"/>
              <a:gd name="connsiteY29-2468" fmla="*/ 126 h 763"/>
              <a:gd name="connsiteX30-2469" fmla="*/ 3 w 614"/>
              <a:gd name="connsiteY30-2470" fmla="*/ 95 h 763"/>
              <a:gd name="connsiteX31-2471" fmla="*/ 25 w 614"/>
              <a:gd name="connsiteY31-2472" fmla="*/ 89 h 763"/>
              <a:gd name="connsiteX32-2473" fmla="*/ 51 w 614"/>
              <a:gd name="connsiteY32-2474" fmla="*/ 84 h 763"/>
              <a:gd name="connsiteX33-2475" fmla="*/ 82 w 614"/>
              <a:gd name="connsiteY33-2476" fmla="*/ 84 h 763"/>
              <a:gd name="connsiteX34-2477" fmla="*/ 140 w 614"/>
              <a:gd name="connsiteY34-2478" fmla="*/ 74 h 763"/>
              <a:gd name="connsiteX35-2479" fmla="*/ 198 w 614"/>
              <a:gd name="connsiteY35-2480" fmla="*/ 63 h 763"/>
              <a:gd name="connsiteX36-2481" fmla="*/ 256 w 614"/>
              <a:gd name="connsiteY36-2482" fmla="*/ 58 h 763"/>
              <a:gd name="connsiteX37-2483" fmla="*/ 314 w 614"/>
              <a:gd name="connsiteY37-2484" fmla="*/ 47 h 763"/>
              <a:gd name="connsiteX38-2485" fmla="*/ 341 w 614"/>
              <a:gd name="connsiteY38-2486" fmla="*/ 42 h 763"/>
              <a:gd name="connsiteX39-2487" fmla="*/ 367 w 614"/>
              <a:gd name="connsiteY39-2488" fmla="*/ 37 h 763"/>
              <a:gd name="connsiteX40-2489" fmla="*/ 393 w 614"/>
              <a:gd name="connsiteY40-2490" fmla="*/ 32 h 763"/>
              <a:gd name="connsiteX41-2491" fmla="*/ 409 w 614"/>
              <a:gd name="connsiteY41-2492" fmla="*/ 32 h 763"/>
              <a:gd name="connsiteX42-2493" fmla="*/ 425 w 614"/>
              <a:gd name="connsiteY42-2494" fmla="*/ 26 h 763"/>
              <a:gd name="connsiteX43-2495" fmla="*/ 441 w 614"/>
              <a:gd name="connsiteY43-2496" fmla="*/ 21 h 763"/>
              <a:gd name="connsiteX44-2497" fmla="*/ 446 w 614"/>
              <a:gd name="connsiteY44-2498" fmla="*/ 21 h 763"/>
              <a:gd name="connsiteX45-2499" fmla="*/ 456 w 614"/>
              <a:gd name="connsiteY45-2500" fmla="*/ 16 h 763"/>
              <a:gd name="connsiteX46-2501" fmla="*/ 462 w 614"/>
              <a:gd name="connsiteY46-2502" fmla="*/ 11 h 763"/>
              <a:gd name="connsiteX47-2503" fmla="*/ 472 w 614"/>
              <a:gd name="connsiteY47-2504" fmla="*/ 5 h 763"/>
              <a:gd name="connsiteX48-2505" fmla="*/ 478 w 614"/>
              <a:gd name="connsiteY48-2506" fmla="*/ 5 h 763"/>
              <a:gd name="connsiteX49-2507" fmla="*/ 488 w 614"/>
              <a:gd name="connsiteY49-2508" fmla="*/ 0 h 763"/>
              <a:gd name="connsiteX50-2509" fmla="*/ 493 w 614"/>
              <a:gd name="connsiteY50-2510" fmla="*/ 5 h 763"/>
              <a:gd name="connsiteX51-2511" fmla="*/ 499 w 614"/>
              <a:gd name="connsiteY51-2512" fmla="*/ 5 h 763"/>
              <a:gd name="connsiteX52-2513" fmla="*/ 504 w 614"/>
              <a:gd name="connsiteY52-2514" fmla="*/ 11 h 763"/>
              <a:gd name="connsiteX53-2515" fmla="*/ 514 w 614"/>
              <a:gd name="connsiteY53-2516" fmla="*/ 16 h 763"/>
              <a:gd name="connsiteX54-2517" fmla="*/ 525 w 614"/>
              <a:gd name="connsiteY54-2518" fmla="*/ 21 h 763"/>
              <a:gd name="connsiteX55-2519" fmla="*/ 535 w 614"/>
              <a:gd name="connsiteY55-2520" fmla="*/ 26 h 763"/>
              <a:gd name="connsiteX56-2521" fmla="*/ 546 w 614"/>
              <a:gd name="connsiteY56-2522" fmla="*/ 32 h 763"/>
              <a:gd name="connsiteX57-2523" fmla="*/ 562 w 614"/>
              <a:gd name="connsiteY57-2524" fmla="*/ 42 h 763"/>
              <a:gd name="connsiteX58-2525" fmla="*/ 572 w 614"/>
              <a:gd name="connsiteY58-2526" fmla="*/ 53 h 763"/>
              <a:gd name="connsiteX59-2527" fmla="*/ 583 w 614"/>
              <a:gd name="connsiteY59-2528" fmla="*/ 58 h 763"/>
              <a:gd name="connsiteX60-2529" fmla="*/ 593 w 614"/>
              <a:gd name="connsiteY60-2530" fmla="*/ 68 h 763"/>
              <a:gd name="connsiteX61-2531" fmla="*/ 604 w 614"/>
              <a:gd name="connsiteY61-2532" fmla="*/ 74 h 763"/>
              <a:gd name="connsiteX62-2533" fmla="*/ 609 w 614"/>
              <a:gd name="connsiteY62-2534" fmla="*/ 79 h 763"/>
              <a:gd name="connsiteX63-2535" fmla="*/ 614 w 614"/>
              <a:gd name="connsiteY63-2536" fmla="*/ 84 h 763"/>
              <a:gd name="connsiteX64-2537" fmla="*/ 614 w 614"/>
              <a:gd name="connsiteY64-2538" fmla="*/ 89 h 763"/>
              <a:gd name="connsiteX65-2539" fmla="*/ 614 w 614"/>
              <a:gd name="connsiteY65-2540" fmla="*/ 95 h 763"/>
              <a:gd name="connsiteX66-2541" fmla="*/ 614 w 614"/>
              <a:gd name="connsiteY66-2542" fmla="*/ 100 h 763"/>
              <a:gd name="connsiteX67-2543" fmla="*/ 614 w 614"/>
              <a:gd name="connsiteY67-2544" fmla="*/ 105 h 763"/>
              <a:gd name="connsiteX68-2545" fmla="*/ 609 w 614"/>
              <a:gd name="connsiteY68-2546" fmla="*/ 110 h 763"/>
              <a:gd name="connsiteX69-2547" fmla="*/ 599 w 614"/>
              <a:gd name="connsiteY69-2548" fmla="*/ 116 h 763"/>
              <a:gd name="connsiteX70-2549" fmla="*/ 599 w 614"/>
              <a:gd name="connsiteY70-2550" fmla="*/ 121 h 763"/>
              <a:gd name="connsiteX71-2551" fmla="*/ 599 w 614"/>
              <a:gd name="connsiteY71-2552" fmla="*/ 121 h 763"/>
              <a:gd name="connsiteX72-2553" fmla="*/ 593 w 614"/>
              <a:gd name="connsiteY72-2554" fmla="*/ 126 h 763"/>
              <a:gd name="connsiteX73-2555" fmla="*/ 593 w 614"/>
              <a:gd name="connsiteY73-2556" fmla="*/ 132 h 763"/>
              <a:gd name="connsiteX74-2557" fmla="*/ 588 w 614"/>
              <a:gd name="connsiteY74-2558" fmla="*/ 142 h 763"/>
              <a:gd name="connsiteX75-2559" fmla="*/ 588 w 614"/>
              <a:gd name="connsiteY75-2560" fmla="*/ 147 h 763"/>
              <a:gd name="connsiteX76-2561" fmla="*/ 588 w 614"/>
              <a:gd name="connsiteY76-2562" fmla="*/ 158 h 763"/>
              <a:gd name="connsiteX77-2563" fmla="*/ 583 w 614"/>
              <a:gd name="connsiteY77-2564" fmla="*/ 168 h 763"/>
              <a:gd name="connsiteX78-2565" fmla="*/ 583 w 614"/>
              <a:gd name="connsiteY78-2566" fmla="*/ 179 h 763"/>
              <a:gd name="connsiteX79-2567" fmla="*/ 583 w 614"/>
              <a:gd name="connsiteY79-2568" fmla="*/ 189 h 763"/>
              <a:gd name="connsiteX80-2569" fmla="*/ 578 w 614"/>
              <a:gd name="connsiteY80-2570" fmla="*/ 205 h 763"/>
              <a:gd name="connsiteX81-2571" fmla="*/ 578 w 614"/>
              <a:gd name="connsiteY81-2572" fmla="*/ 221 h 763"/>
              <a:gd name="connsiteX82-2573" fmla="*/ 578 w 614"/>
              <a:gd name="connsiteY82-2574" fmla="*/ 237 h 763"/>
              <a:gd name="connsiteX83-2575" fmla="*/ 572 w 614"/>
              <a:gd name="connsiteY83-2576" fmla="*/ 252 h 763"/>
              <a:gd name="connsiteX84-2577" fmla="*/ 572 w 614"/>
              <a:gd name="connsiteY84-2578" fmla="*/ 268 h 763"/>
              <a:gd name="connsiteX85-2579" fmla="*/ 572 w 614"/>
              <a:gd name="connsiteY85-2580" fmla="*/ 289 h 763"/>
              <a:gd name="connsiteX86-2581" fmla="*/ 567 w 614"/>
              <a:gd name="connsiteY86-2582" fmla="*/ 331 h 763"/>
              <a:gd name="connsiteX87-2583" fmla="*/ 562 w 614"/>
              <a:gd name="connsiteY87-2584" fmla="*/ 368 h 763"/>
              <a:gd name="connsiteX88-2585" fmla="*/ 562 w 614"/>
              <a:gd name="connsiteY88-2586" fmla="*/ 400 h 763"/>
              <a:gd name="connsiteX89-2587" fmla="*/ 557 w 614"/>
              <a:gd name="connsiteY89-2588" fmla="*/ 431 h 763"/>
              <a:gd name="connsiteX90-2589" fmla="*/ 551 w 614"/>
              <a:gd name="connsiteY90-2590" fmla="*/ 463 h 763"/>
              <a:gd name="connsiteX91-2591" fmla="*/ 551 w 614"/>
              <a:gd name="connsiteY91-2592" fmla="*/ 489 h 763"/>
              <a:gd name="connsiteX92-2593" fmla="*/ 546 w 614"/>
              <a:gd name="connsiteY92-2594" fmla="*/ 510 h 763"/>
              <a:gd name="connsiteX93-2595" fmla="*/ 541 w 614"/>
              <a:gd name="connsiteY93-2596" fmla="*/ 531 h 763"/>
              <a:gd name="connsiteX94-2597" fmla="*/ 535 w 614"/>
              <a:gd name="connsiteY94-2598" fmla="*/ 568 h 763"/>
              <a:gd name="connsiteX95-2599" fmla="*/ 525 w 614"/>
              <a:gd name="connsiteY95-2600" fmla="*/ 605 h 763"/>
              <a:gd name="connsiteX96-2601" fmla="*/ 520 w 614"/>
              <a:gd name="connsiteY96-2602" fmla="*/ 636 h 763"/>
              <a:gd name="connsiteX97-2603" fmla="*/ 509 w 614"/>
              <a:gd name="connsiteY97-2604" fmla="*/ 663 h 763"/>
              <a:gd name="connsiteX98-2605" fmla="*/ 504 w 614"/>
              <a:gd name="connsiteY98-2606" fmla="*/ 689 h 763"/>
              <a:gd name="connsiteX99-2607" fmla="*/ 499 w 614"/>
              <a:gd name="connsiteY99-2608" fmla="*/ 700 h 763"/>
              <a:gd name="connsiteX100-2609" fmla="*/ 493 w 614"/>
              <a:gd name="connsiteY100-2610" fmla="*/ 710 h 763"/>
              <a:gd name="connsiteX101-2611" fmla="*/ 493 w 614"/>
              <a:gd name="connsiteY101-2612" fmla="*/ 721 h 763"/>
              <a:gd name="connsiteX102-2613" fmla="*/ 488 w 614"/>
              <a:gd name="connsiteY102-2614" fmla="*/ 726 h 763"/>
              <a:gd name="connsiteX103-2615" fmla="*/ 483 w 614"/>
              <a:gd name="connsiteY103-2616" fmla="*/ 736 h 763"/>
              <a:gd name="connsiteX104-2617" fmla="*/ 483 w 614"/>
              <a:gd name="connsiteY104-2618" fmla="*/ 742 h 763"/>
              <a:gd name="connsiteX105-2619" fmla="*/ 472 w 614"/>
              <a:gd name="connsiteY105-2620" fmla="*/ 747 h 763"/>
              <a:gd name="connsiteX106-2621" fmla="*/ 467 w 614"/>
              <a:gd name="connsiteY106-2622" fmla="*/ 757 h 763"/>
              <a:gd name="connsiteX107-2623" fmla="*/ 462 w 614"/>
              <a:gd name="connsiteY107-2624" fmla="*/ 757 h 763"/>
              <a:gd name="connsiteX108-2625" fmla="*/ 456 w 614"/>
              <a:gd name="connsiteY108-2626" fmla="*/ 763 h 763"/>
              <a:gd name="connsiteX109-2627" fmla="*/ 451 w 614"/>
              <a:gd name="connsiteY109-2628" fmla="*/ 763 h 763"/>
              <a:gd name="connsiteX110-2629" fmla="*/ 451 w 614"/>
              <a:gd name="connsiteY110-2630" fmla="*/ 757 h 763"/>
              <a:gd name="connsiteX111-2631" fmla="*/ 446 w 614"/>
              <a:gd name="connsiteY111-2632" fmla="*/ 757 h 763"/>
              <a:gd name="connsiteX112-2633" fmla="*/ 446 w 614"/>
              <a:gd name="connsiteY112-2634" fmla="*/ 752 h 763"/>
              <a:gd name="connsiteX113-2635" fmla="*/ 446 w 614"/>
              <a:gd name="connsiteY113-2636" fmla="*/ 747 h 763"/>
              <a:gd name="connsiteX114-2637" fmla="*/ 441 w 614"/>
              <a:gd name="connsiteY114-2638" fmla="*/ 742 h 763"/>
              <a:gd name="connsiteX115-2639" fmla="*/ 441 w 614"/>
              <a:gd name="connsiteY115-2640" fmla="*/ 731 h 763"/>
              <a:gd name="connsiteX116-2641" fmla="*/ 441 w 614"/>
              <a:gd name="connsiteY116-2642" fmla="*/ 721 h 763"/>
              <a:gd name="connsiteX117-2643" fmla="*/ 435 w 614"/>
              <a:gd name="connsiteY117-2644" fmla="*/ 705 h 763"/>
              <a:gd name="connsiteX118-2645" fmla="*/ 430 w 614"/>
              <a:gd name="connsiteY118-2646" fmla="*/ 684 h 763"/>
              <a:gd name="connsiteX119-2647" fmla="*/ 425 w 614"/>
              <a:gd name="connsiteY119-2648" fmla="*/ 668 h 763"/>
              <a:gd name="connsiteX120-2649" fmla="*/ 420 w 614"/>
              <a:gd name="connsiteY120-2650" fmla="*/ 652 h 763"/>
              <a:gd name="connsiteX121-2651" fmla="*/ 414 w 614"/>
              <a:gd name="connsiteY121-2652" fmla="*/ 636 h 763"/>
              <a:gd name="connsiteX122-2653" fmla="*/ 404 w 614"/>
              <a:gd name="connsiteY122-2654" fmla="*/ 626 h 763"/>
              <a:gd name="connsiteX123-2655" fmla="*/ 393 w 614"/>
              <a:gd name="connsiteY123-2656" fmla="*/ 615 h 763"/>
              <a:gd name="connsiteX124-2657" fmla="*/ 388 w 614"/>
              <a:gd name="connsiteY124-2658" fmla="*/ 605 h 763"/>
              <a:gd name="connsiteX125-2659" fmla="*/ 399 w 614"/>
              <a:gd name="connsiteY125-2660" fmla="*/ 610 h 763"/>
              <a:gd name="connsiteX126-2661" fmla="*/ 414 w 614"/>
              <a:gd name="connsiteY126-2662" fmla="*/ 610 h 763"/>
              <a:gd name="connsiteX127-2663" fmla="*/ 425 w 614"/>
              <a:gd name="connsiteY127-2664" fmla="*/ 610 h 763"/>
              <a:gd name="connsiteX128-2665" fmla="*/ 435 w 614"/>
              <a:gd name="connsiteY128-2666" fmla="*/ 610 h 763"/>
              <a:gd name="connsiteX129-2667" fmla="*/ 446 w 614"/>
              <a:gd name="connsiteY129-2668" fmla="*/ 605 h 763"/>
              <a:gd name="connsiteX130-2669" fmla="*/ 451 w 614"/>
              <a:gd name="connsiteY130-2670" fmla="*/ 605 h 763"/>
              <a:gd name="connsiteX131-2671" fmla="*/ 456 w 614"/>
              <a:gd name="connsiteY131-2672" fmla="*/ 600 h 763"/>
              <a:gd name="connsiteX132-2673" fmla="*/ 456 w 614"/>
              <a:gd name="connsiteY132-2674" fmla="*/ 600 h 763"/>
              <a:gd name="connsiteX133-2675" fmla="*/ 462 w 614"/>
              <a:gd name="connsiteY133-2676" fmla="*/ 594 h 763"/>
              <a:gd name="connsiteX134-2677" fmla="*/ 462 w 614"/>
              <a:gd name="connsiteY134-2678" fmla="*/ 584 h 763"/>
              <a:gd name="connsiteX135-2679" fmla="*/ 467 w 614"/>
              <a:gd name="connsiteY135-2680" fmla="*/ 573 h 763"/>
              <a:gd name="connsiteX136-2681" fmla="*/ 467 w 614"/>
              <a:gd name="connsiteY136-2682" fmla="*/ 558 h 763"/>
              <a:gd name="connsiteX137-2683" fmla="*/ 472 w 614"/>
              <a:gd name="connsiteY137-2684" fmla="*/ 537 h 763"/>
              <a:gd name="connsiteX138-2685" fmla="*/ 478 w 614"/>
              <a:gd name="connsiteY138-2686" fmla="*/ 516 h 763"/>
              <a:gd name="connsiteX139-2687" fmla="*/ 478 w 614"/>
              <a:gd name="connsiteY139-2688" fmla="*/ 489 h 763"/>
              <a:gd name="connsiteX140-2689" fmla="*/ 483 w 614"/>
              <a:gd name="connsiteY140-2690" fmla="*/ 458 h 763"/>
              <a:gd name="connsiteX141-2691" fmla="*/ 493 w 614"/>
              <a:gd name="connsiteY141-2692" fmla="*/ 395 h 763"/>
              <a:gd name="connsiteX142-2693" fmla="*/ 499 w 614"/>
              <a:gd name="connsiteY142-2694" fmla="*/ 337 h 763"/>
              <a:gd name="connsiteX143-2695" fmla="*/ 504 w 614"/>
              <a:gd name="connsiteY143-2696" fmla="*/ 274 h 763"/>
              <a:gd name="connsiteX144-2697" fmla="*/ 504 w 614"/>
              <a:gd name="connsiteY144-2698" fmla="*/ 221 h 763"/>
              <a:gd name="connsiteX145-2699" fmla="*/ 504 w 614"/>
              <a:gd name="connsiteY145-2700" fmla="*/ 221 h 763"/>
              <a:gd name="connsiteX0-2701" fmla="*/ 497 w 607"/>
              <a:gd name="connsiteY0-2702" fmla="*/ 221 h 763"/>
              <a:gd name="connsiteX1-2703" fmla="*/ 497 w 607"/>
              <a:gd name="connsiteY1-2704" fmla="*/ 195 h 763"/>
              <a:gd name="connsiteX2-2705" fmla="*/ 497 w 607"/>
              <a:gd name="connsiteY2-2706" fmla="*/ 168 h 763"/>
              <a:gd name="connsiteX3-2707" fmla="*/ 497 w 607"/>
              <a:gd name="connsiteY3-2708" fmla="*/ 147 h 763"/>
              <a:gd name="connsiteX4-2709" fmla="*/ 497 w 607"/>
              <a:gd name="connsiteY4-2710" fmla="*/ 132 h 763"/>
              <a:gd name="connsiteX5-2711" fmla="*/ 497 w 607"/>
              <a:gd name="connsiteY5-2712" fmla="*/ 116 h 763"/>
              <a:gd name="connsiteX6-2713" fmla="*/ 497 w 607"/>
              <a:gd name="connsiteY6-2714" fmla="*/ 105 h 763"/>
              <a:gd name="connsiteX7-2715" fmla="*/ 492 w 607"/>
              <a:gd name="connsiteY7-2716" fmla="*/ 95 h 763"/>
              <a:gd name="connsiteX8-2717" fmla="*/ 492 w 607"/>
              <a:gd name="connsiteY8-2718" fmla="*/ 89 h 763"/>
              <a:gd name="connsiteX9-2719" fmla="*/ 492 w 607"/>
              <a:gd name="connsiteY9-2720" fmla="*/ 84 h 763"/>
              <a:gd name="connsiteX10-2721" fmla="*/ 486 w 607"/>
              <a:gd name="connsiteY10-2722" fmla="*/ 84 h 763"/>
              <a:gd name="connsiteX11-2723" fmla="*/ 481 w 607"/>
              <a:gd name="connsiteY11-2724" fmla="*/ 79 h 763"/>
              <a:gd name="connsiteX12-2725" fmla="*/ 471 w 607"/>
              <a:gd name="connsiteY12-2726" fmla="*/ 79 h 763"/>
              <a:gd name="connsiteX13-2727" fmla="*/ 465 w 607"/>
              <a:gd name="connsiteY13-2728" fmla="*/ 74 h 763"/>
              <a:gd name="connsiteX14-2729" fmla="*/ 449 w 607"/>
              <a:gd name="connsiteY14-2730" fmla="*/ 74 h 763"/>
              <a:gd name="connsiteX15-2731" fmla="*/ 439 w 607"/>
              <a:gd name="connsiteY15-2732" fmla="*/ 74 h 763"/>
              <a:gd name="connsiteX16-2733" fmla="*/ 423 w 607"/>
              <a:gd name="connsiteY16-2734" fmla="*/ 79 h 763"/>
              <a:gd name="connsiteX17-2735" fmla="*/ 392 w 607"/>
              <a:gd name="connsiteY17-2736" fmla="*/ 79 h 763"/>
              <a:gd name="connsiteX18-2737" fmla="*/ 355 w 607"/>
              <a:gd name="connsiteY18-2738" fmla="*/ 84 h 763"/>
              <a:gd name="connsiteX19-2739" fmla="*/ 318 w 607"/>
              <a:gd name="connsiteY19-2740" fmla="*/ 89 h 763"/>
              <a:gd name="connsiteX20-2741" fmla="*/ 281 w 607"/>
              <a:gd name="connsiteY20-2742" fmla="*/ 89 h 763"/>
              <a:gd name="connsiteX21-2743" fmla="*/ 239 w 607"/>
              <a:gd name="connsiteY21-2744" fmla="*/ 95 h 763"/>
              <a:gd name="connsiteX22-2745" fmla="*/ 191 w 607"/>
              <a:gd name="connsiteY22-2746" fmla="*/ 105 h 763"/>
              <a:gd name="connsiteX23-2747" fmla="*/ 165 w 607"/>
              <a:gd name="connsiteY23-2748" fmla="*/ 105 h 763"/>
              <a:gd name="connsiteX24-2749" fmla="*/ 139 w 607"/>
              <a:gd name="connsiteY24-2750" fmla="*/ 110 h 763"/>
              <a:gd name="connsiteX25-2751" fmla="*/ 112 w 607"/>
              <a:gd name="connsiteY25-2752" fmla="*/ 116 h 763"/>
              <a:gd name="connsiteX26-2753" fmla="*/ 86 w 607"/>
              <a:gd name="connsiteY26-2754" fmla="*/ 116 h 763"/>
              <a:gd name="connsiteX27-2755" fmla="*/ 54 w 607"/>
              <a:gd name="connsiteY27-2756" fmla="*/ 121 h 763"/>
              <a:gd name="connsiteX28-2757" fmla="*/ 28 w 607"/>
              <a:gd name="connsiteY28-2758" fmla="*/ 126 h 763"/>
              <a:gd name="connsiteX29-2759" fmla="*/ 2 w 607"/>
              <a:gd name="connsiteY29-2760" fmla="*/ 126 h 763"/>
              <a:gd name="connsiteX30-2761" fmla="*/ 18 w 607"/>
              <a:gd name="connsiteY30-2762" fmla="*/ 89 h 763"/>
              <a:gd name="connsiteX31-2763" fmla="*/ 44 w 607"/>
              <a:gd name="connsiteY31-2764" fmla="*/ 84 h 763"/>
              <a:gd name="connsiteX32-2765" fmla="*/ 75 w 607"/>
              <a:gd name="connsiteY32-2766" fmla="*/ 84 h 763"/>
              <a:gd name="connsiteX33-2767" fmla="*/ 133 w 607"/>
              <a:gd name="connsiteY33-2768" fmla="*/ 74 h 763"/>
              <a:gd name="connsiteX34-2769" fmla="*/ 191 w 607"/>
              <a:gd name="connsiteY34-2770" fmla="*/ 63 h 763"/>
              <a:gd name="connsiteX35-2771" fmla="*/ 249 w 607"/>
              <a:gd name="connsiteY35-2772" fmla="*/ 58 h 763"/>
              <a:gd name="connsiteX36-2773" fmla="*/ 307 w 607"/>
              <a:gd name="connsiteY36-2774" fmla="*/ 47 h 763"/>
              <a:gd name="connsiteX37-2775" fmla="*/ 334 w 607"/>
              <a:gd name="connsiteY37-2776" fmla="*/ 42 h 763"/>
              <a:gd name="connsiteX38-2777" fmla="*/ 360 w 607"/>
              <a:gd name="connsiteY38-2778" fmla="*/ 37 h 763"/>
              <a:gd name="connsiteX39-2779" fmla="*/ 386 w 607"/>
              <a:gd name="connsiteY39-2780" fmla="*/ 32 h 763"/>
              <a:gd name="connsiteX40-2781" fmla="*/ 402 w 607"/>
              <a:gd name="connsiteY40-2782" fmla="*/ 32 h 763"/>
              <a:gd name="connsiteX41-2783" fmla="*/ 418 w 607"/>
              <a:gd name="connsiteY41-2784" fmla="*/ 26 h 763"/>
              <a:gd name="connsiteX42-2785" fmla="*/ 434 w 607"/>
              <a:gd name="connsiteY42-2786" fmla="*/ 21 h 763"/>
              <a:gd name="connsiteX43-2787" fmla="*/ 439 w 607"/>
              <a:gd name="connsiteY43-2788" fmla="*/ 21 h 763"/>
              <a:gd name="connsiteX44-2789" fmla="*/ 449 w 607"/>
              <a:gd name="connsiteY44-2790" fmla="*/ 16 h 763"/>
              <a:gd name="connsiteX45-2791" fmla="*/ 455 w 607"/>
              <a:gd name="connsiteY45-2792" fmla="*/ 11 h 763"/>
              <a:gd name="connsiteX46-2793" fmla="*/ 465 w 607"/>
              <a:gd name="connsiteY46-2794" fmla="*/ 5 h 763"/>
              <a:gd name="connsiteX47-2795" fmla="*/ 471 w 607"/>
              <a:gd name="connsiteY47-2796" fmla="*/ 5 h 763"/>
              <a:gd name="connsiteX48-2797" fmla="*/ 481 w 607"/>
              <a:gd name="connsiteY48-2798" fmla="*/ 0 h 763"/>
              <a:gd name="connsiteX49-2799" fmla="*/ 486 w 607"/>
              <a:gd name="connsiteY49-2800" fmla="*/ 5 h 763"/>
              <a:gd name="connsiteX50-2801" fmla="*/ 492 w 607"/>
              <a:gd name="connsiteY50-2802" fmla="*/ 5 h 763"/>
              <a:gd name="connsiteX51-2803" fmla="*/ 497 w 607"/>
              <a:gd name="connsiteY51-2804" fmla="*/ 11 h 763"/>
              <a:gd name="connsiteX52-2805" fmla="*/ 507 w 607"/>
              <a:gd name="connsiteY52-2806" fmla="*/ 16 h 763"/>
              <a:gd name="connsiteX53-2807" fmla="*/ 518 w 607"/>
              <a:gd name="connsiteY53-2808" fmla="*/ 21 h 763"/>
              <a:gd name="connsiteX54-2809" fmla="*/ 528 w 607"/>
              <a:gd name="connsiteY54-2810" fmla="*/ 26 h 763"/>
              <a:gd name="connsiteX55-2811" fmla="*/ 539 w 607"/>
              <a:gd name="connsiteY55-2812" fmla="*/ 32 h 763"/>
              <a:gd name="connsiteX56-2813" fmla="*/ 555 w 607"/>
              <a:gd name="connsiteY56-2814" fmla="*/ 42 h 763"/>
              <a:gd name="connsiteX57-2815" fmla="*/ 565 w 607"/>
              <a:gd name="connsiteY57-2816" fmla="*/ 53 h 763"/>
              <a:gd name="connsiteX58-2817" fmla="*/ 576 w 607"/>
              <a:gd name="connsiteY58-2818" fmla="*/ 58 h 763"/>
              <a:gd name="connsiteX59-2819" fmla="*/ 586 w 607"/>
              <a:gd name="connsiteY59-2820" fmla="*/ 68 h 763"/>
              <a:gd name="connsiteX60-2821" fmla="*/ 597 w 607"/>
              <a:gd name="connsiteY60-2822" fmla="*/ 74 h 763"/>
              <a:gd name="connsiteX61-2823" fmla="*/ 602 w 607"/>
              <a:gd name="connsiteY61-2824" fmla="*/ 79 h 763"/>
              <a:gd name="connsiteX62-2825" fmla="*/ 607 w 607"/>
              <a:gd name="connsiteY62-2826" fmla="*/ 84 h 763"/>
              <a:gd name="connsiteX63-2827" fmla="*/ 607 w 607"/>
              <a:gd name="connsiteY63-2828" fmla="*/ 89 h 763"/>
              <a:gd name="connsiteX64-2829" fmla="*/ 607 w 607"/>
              <a:gd name="connsiteY64-2830" fmla="*/ 95 h 763"/>
              <a:gd name="connsiteX65-2831" fmla="*/ 607 w 607"/>
              <a:gd name="connsiteY65-2832" fmla="*/ 100 h 763"/>
              <a:gd name="connsiteX66-2833" fmla="*/ 607 w 607"/>
              <a:gd name="connsiteY66-2834" fmla="*/ 105 h 763"/>
              <a:gd name="connsiteX67-2835" fmla="*/ 602 w 607"/>
              <a:gd name="connsiteY67-2836" fmla="*/ 110 h 763"/>
              <a:gd name="connsiteX68-2837" fmla="*/ 592 w 607"/>
              <a:gd name="connsiteY68-2838" fmla="*/ 116 h 763"/>
              <a:gd name="connsiteX69-2839" fmla="*/ 592 w 607"/>
              <a:gd name="connsiteY69-2840" fmla="*/ 121 h 763"/>
              <a:gd name="connsiteX70-2841" fmla="*/ 592 w 607"/>
              <a:gd name="connsiteY70-2842" fmla="*/ 121 h 763"/>
              <a:gd name="connsiteX71-2843" fmla="*/ 586 w 607"/>
              <a:gd name="connsiteY71-2844" fmla="*/ 126 h 763"/>
              <a:gd name="connsiteX72-2845" fmla="*/ 586 w 607"/>
              <a:gd name="connsiteY72-2846" fmla="*/ 132 h 763"/>
              <a:gd name="connsiteX73-2847" fmla="*/ 581 w 607"/>
              <a:gd name="connsiteY73-2848" fmla="*/ 142 h 763"/>
              <a:gd name="connsiteX74-2849" fmla="*/ 581 w 607"/>
              <a:gd name="connsiteY74-2850" fmla="*/ 147 h 763"/>
              <a:gd name="connsiteX75-2851" fmla="*/ 581 w 607"/>
              <a:gd name="connsiteY75-2852" fmla="*/ 158 h 763"/>
              <a:gd name="connsiteX76-2853" fmla="*/ 576 w 607"/>
              <a:gd name="connsiteY76-2854" fmla="*/ 168 h 763"/>
              <a:gd name="connsiteX77-2855" fmla="*/ 576 w 607"/>
              <a:gd name="connsiteY77-2856" fmla="*/ 179 h 763"/>
              <a:gd name="connsiteX78-2857" fmla="*/ 576 w 607"/>
              <a:gd name="connsiteY78-2858" fmla="*/ 189 h 763"/>
              <a:gd name="connsiteX79-2859" fmla="*/ 571 w 607"/>
              <a:gd name="connsiteY79-2860" fmla="*/ 205 h 763"/>
              <a:gd name="connsiteX80-2861" fmla="*/ 571 w 607"/>
              <a:gd name="connsiteY80-2862" fmla="*/ 221 h 763"/>
              <a:gd name="connsiteX81-2863" fmla="*/ 571 w 607"/>
              <a:gd name="connsiteY81-2864" fmla="*/ 237 h 763"/>
              <a:gd name="connsiteX82-2865" fmla="*/ 565 w 607"/>
              <a:gd name="connsiteY82-2866" fmla="*/ 252 h 763"/>
              <a:gd name="connsiteX83-2867" fmla="*/ 565 w 607"/>
              <a:gd name="connsiteY83-2868" fmla="*/ 268 h 763"/>
              <a:gd name="connsiteX84-2869" fmla="*/ 565 w 607"/>
              <a:gd name="connsiteY84-2870" fmla="*/ 289 h 763"/>
              <a:gd name="connsiteX85-2871" fmla="*/ 560 w 607"/>
              <a:gd name="connsiteY85-2872" fmla="*/ 331 h 763"/>
              <a:gd name="connsiteX86-2873" fmla="*/ 555 w 607"/>
              <a:gd name="connsiteY86-2874" fmla="*/ 368 h 763"/>
              <a:gd name="connsiteX87-2875" fmla="*/ 555 w 607"/>
              <a:gd name="connsiteY87-2876" fmla="*/ 400 h 763"/>
              <a:gd name="connsiteX88-2877" fmla="*/ 550 w 607"/>
              <a:gd name="connsiteY88-2878" fmla="*/ 431 h 763"/>
              <a:gd name="connsiteX89-2879" fmla="*/ 544 w 607"/>
              <a:gd name="connsiteY89-2880" fmla="*/ 463 h 763"/>
              <a:gd name="connsiteX90-2881" fmla="*/ 544 w 607"/>
              <a:gd name="connsiteY90-2882" fmla="*/ 489 h 763"/>
              <a:gd name="connsiteX91-2883" fmla="*/ 539 w 607"/>
              <a:gd name="connsiteY91-2884" fmla="*/ 510 h 763"/>
              <a:gd name="connsiteX92-2885" fmla="*/ 534 w 607"/>
              <a:gd name="connsiteY92-2886" fmla="*/ 531 h 763"/>
              <a:gd name="connsiteX93-2887" fmla="*/ 528 w 607"/>
              <a:gd name="connsiteY93-2888" fmla="*/ 568 h 763"/>
              <a:gd name="connsiteX94-2889" fmla="*/ 518 w 607"/>
              <a:gd name="connsiteY94-2890" fmla="*/ 605 h 763"/>
              <a:gd name="connsiteX95-2891" fmla="*/ 513 w 607"/>
              <a:gd name="connsiteY95-2892" fmla="*/ 636 h 763"/>
              <a:gd name="connsiteX96-2893" fmla="*/ 502 w 607"/>
              <a:gd name="connsiteY96-2894" fmla="*/ 663 h 763"/>
              <a:gd name="connsiteX97-2895" fmla="*/ 497 w 607"/>
              <a:gd name="connsiteY97-2896" fmla="*/ 689 h 763"/>
              <a:gd name="connsiteX98-2897" fmla="*/ 492 w 607"/>
              <a:gd name="connsiteY98-2898" fmla="*/ 700 h 763"/>
              <a:gd name="connsiteX99-2899" fmla="*/ 486 w 607"/>
              <a:gd name="connsiteY99-2900" fmla="*/ 710 h 763"/>
              <a:gd name="connsiteX100-2901" fmla="*/ 486 w 607"/>
              <a:gd name="connsiteY100-2902" fmla="*/ 721 h 763"/>
              <a:gd name="connsiteX101-2903" fmla="*/ 481 w 607"/>
              <a:gd name="connsiteY101-2904" fmla="*/ 726 h 763"/>
              <a:gd name="connsiteX102-2905" fmla="*/ 476 w 607"/>
              <a:gd name="connsiteY102-2906" fmla="*/ 736 h 763"/>
              <a:gd name="connsiteX103-2907" fmla="*/ 476 w 607"/>
              <a:gd name="connsiteY103-2908" fmla="*/ 742 h 763"/>
              <a:gd name="connsiteX104-2909" fmla="*/ 465 w 607"/>
              <a:gd name="connsiteY104-2910" fmla="*/ 747 h 763"/>
              <a:gd name="connsiteX105-2911" fmla="*/ 460 w 607"/>
              <a:gd name="connsiteY105-2912" fmla="*/ 757 h 763"/>
              <a:gd name="connsiteX106-2913" fmla="*/ 455 w 607"/>
              <a:gd name="connsiteY106-2914" fmla="*/ 757 h 763"/>
              <a:gd name="connsiteX107-2915" fmla="*/ 449 w 607"/>
              <a:gd name="connsiteY107-2916" fmla="*/ 763 h 763"/>
              <a:gd name="connsiteX108-2917" fmla="*/ 444 w 607"/>
              <a:gd name="connsiteY108-2918" fmla="*/ 763 h 763"/>
              <a:gd name="connsiteX109-2919" fmla="*/ 444 w 607"/>
              <a:gd name="connsiteY109-2920" fmla="*/ 757 h 763"/>
              <a:gd name="connsiteX110-2921" fmla="*/ 439 w 607"/>
              <a:gd name="connsiteY110-2922" fmla="*/ 757 h 763"/>
              <a:gd name="connsiteX111-2923" fmla="*/ 439 w 607"/>
              <a:gd name="connsiteY111-2924" fmla="*/ 752 h 763"/>
              <a:gd name="connsiteX112-2925" fmla="*/ 439 w 607"/>
              <a:gd name="connsiteY112-2926" fmla="*/ 747 h 763"/>
              <a:gd name="connsiteX113-2927" fmla="*/ 434 w 607"/>
              <a:gd name="connsiteY113-2928" fmla="*/ 742 h 763"/>
              <a:gd name="connsiteX114-2929" fmla="*/ 434 w 607"/>
              <a:gd name="connsiteY114-2930" fmla="*/ 731 h 763"/>
              <a:gd name="connsiteX115-2931" fmla="*/ 434 w 607"/>
              <a:gd name="connsiteY115-2932" fmla="*/ 721 h 763"/>
              <a:gd name="connsiteX116-2933" fmla="*/ 428 w 607"/>
              <a:gd name="connsiteY116-2934" fmla="*/ 705 h 763"/>
              <a:gd name="connsiteX117-2935" fmla="*/ 423 w 607"/>
              <a:gd name="connsiteY117-2936" fmla="*/ 684 h 763"/>
              <a:gd name="connsiteX118-2937" fmla="*/ 418 w 607"/>
              <a:gd name="connsiteY118-2938" fmla="*/ 668 h 763"/>
              <a:gd name="connsiteX119-2939" fmla="*/ 413 w 607"/>
              <a:gd name="connsiteY119-2940" fmla="*/ 652 h 763"/>
              <a:gd name="connsiteX120-2941" fmla="*/ 407 w 607"/>
              <a:gd name="connsiteY120-2942" fmla="*/ 636 h 763"/>
              <a:gd name="connsiteX121-2943" fmla="*/ 397 w 607"/>
              <a:gd name="connsiteY121-2944" fmla="*/ 626 h 763"/>
              <a:gd name="connsiteX122-2945" fmla="*/ 386 w 607"/>
              <a:gd name="connsiteY122-2946" fmla="*/ 615 h 763"/>
              <a:gd name="connsiteX123-2947" fmla="*/ 381 w 607"/>
              <a:gd name="connsiteY123-2948" fmla="*/ 605 h 763"/>
              <a:gd name="connsiteX124-2949" fmla="*/ 392 w 607"/>
              <a:gd name="connsiteY124-2950" fmla="*/ 610 h 763"/>
              <a:gd name="connsiteX125-2951" fmla="*/ 407 w 607"/>
              <a:gd name="connsiteY125-2952" fmla="*/ 610 h 763"/>
              <a:gd name="connsiteX126-2953" fmla="*/ 418 w 607"/>
              <a:gd name="connsiteY126-2954" fmla="*/ 610 h 763"/>
              <a:gd name="connsiteX127-2955" fmla="*/ 428 w 607"/>
              <a:gd name="connsiteY127-2956" fmla="*/ 610 h 763"/>
              <a:gd name="connsiteX128-2957" fmla="*/ 439 w 607"/>
              <a:gd name="connsiteY128-2958" fmla="*/ 605 h 763"/>
              <a:gd name="connsiteX129-2959" fmla="*/ 444 w 607"/>
              <a:gd name="connsiteY129-2960" fmla="*/ 605 h 763"/>
              <a:gd name="connsiteX130-2961" fmla="*/ 449 w 607"/>
              <a:gd name="connsiteY130-2962" fmla="*/ 600 h 763"/>
              <a:gd name="connsiteX131-2963" fmla="*/ 449 w 607"/>
              <a:gd name="connsiteY131-2964" fmla="*/ 600 h 763"/>
              <a:gd name="connsiteX132-2965" fmla="*/ 455 w 607"/>
              <a:gd name="connsiteY132-2966" fmla="*/ 594 h 763"/>
              <a:gd name="connsiteX133-2967" fmla="*/ 455 w 607"/>
              <a:gd name="connsiteY133-2968" fmla="*/ 584 h 763"/>
              <a:gd name="connsiteX134-2969" fmla="*/ 460 w 607"/>
              <a:gd name="connsiteY134-2970" fmla="*/ 573 h 763"/>
              <a:gd name="connsiteX135-2971" fmla="*/ 460 w 607"/>
              <a:gd name="connsiteY135-2972" fmla="*/ 558 h 763"/>
              <a:gd name="connsiteX136-2973" fmla="*/ 465 w 607"/>
              <a:gd name="connsiteY136-2974" fmla="*/ 537 h 763"/>
              <a:gd name="connsiteX137-2975" fmla="*/ 471 w 607"/>
              <a:gd name="connsiteY137-2976" fmla="*/ 516 h 763"/>
              <a:gd name="connsiteX138-2977" fmla="*/ 471 w 607"/>
              <a:gd name="connsiteY138-2978" fmla="*/ 489 h 763"/>
              <a:gd name="connsiteX139-2979" fmla="*/ 476 w 607"/>
              <a:gd name="connsiteY139-2980" fmla="*/ 458 h 763"/>
              <a:gd name="connsiteX140-2981" fmla="*/ 486 w 607"/>
              <a:gd name="connsiteY140-2982" fmla="*/ 395 h 763"/>
              <a:gd name="connsiteX141-2983" fmla="*/ 492 w 607"/>
              <a:gd name="connsiteY141-2984" fmla="*/ 337 h 763"/>
              <a:gd name="connsiteX142-2985" fmla="*/ 497 w 607"/>
              <a:gd name="connsiteY142-2986" fmla="*/ 274 h 763"/>
              <a:gd name="connsiteX143-2987" fmla="*/ 497 w 607"/>
              <a:gd name="connsiteY143-2988" fmla="*/ 221 h 763"/>
              <a:gd name="connsiteX144-2989" fmla="*/ 497 w 607"/>
              <a:gd name="connsiteY144-2990" fmla="*/ 221 h 763"/>
              <a:gd name="connsiteX0-2991" fmla="*/ 495 w 605"/>
              <a:gd name="connsiteY0-2992" fmla="*/ 221 h 763"/>
              <a:gd name="connsiteX1-2993" fmla="*/ 495 w 605"/>
              <a:gd name="connsiteY1-2994" fmla="*/ 195 h 763"/>
              <a:gd name="connsiteX2-2995" fmla="*/ 495 w 605"/>
              <a:gd name="connsiteY2-2996" fmla="*/ 168 h 763"/>
              <a:gd name="connsiteX3-2997" fmla="*/ 495 w 605"/>
              <a:gd name="connsiteY3-2998" fmla="*/ 147 h 763"/>
              <a:gd name="connsiteX4-2999" fmla="*/ 495 w 605"/>
              <a:gd name="connsiteY4-3000" fmla="*/ 132 h 763"/>
              <a:gd name="connsiteX5-3001" fmla="*/ 495 w 605"/>
              <a:gd name="connsiteY5-3002" fmla="*/ 116 h 763"/>
              <a:gd name="connsiteX6-3003" fmla="*/ 495 w 605"/>
              <a:gd name="connsiteY6-3004" fmla="*/ 105 h 763"/>
              <a:gd name="connsiteX7-3005" fmla="*/ 490 w 605"/>
              <a:gd name="connsiteY7-3006" fmla="*/ 95 h 763"/>
              <a:gd name="connsiteX8-3007" fmla="*/ 490 w 605"/>
              <a:gd name="connsiteY8-3008" fmla="*/ 89 h 763"/>
              <a:gd name="connsiteX9-3009" fmla="*/ 490 w 605"/>
              <a:gd name="connsiteY9-3010" fmla="*/ 84 h 763"/>
              <a:gd name="connsiteX10-3011" fmla="*/ 484 w 605"/>
              <a:gd name="connsiteY10-3012" fmla="*/ 84 h 763"/>
              <a:gd name="connsiteX11-3013" fmla="*/ 479 w 605"/>
              <a:gd name="connsiteY11-3014" fmla="*/ 79 h 763"/>
              <a:gd name="connsiteX12-3015" fmla="*/ 469 w 605"/>
              <a:gd name="connsiteY12-3016" fmla="*/ 79 h 763"/>
              <a:gd name="connsiteX13-3017" fmla="*/ 463 w 605"/>
              <a:gd name="connsiteY13-3018" fmla="*/ 74 h 763"/>
              <a:gd name="connsiteX14-3019" fmla="*/ 447 w 605"/>
              <a:gd name="connsiteY14-3020" fmla="*/ 74 h 763"/>
              <a:gd name="connsiteX15-3021" fmla="*/ 437 w 605"/>
              <a:gd name="connsiteY15-3022" fmla="*/ 74 h 763"/>
              <a:gd name="connsiteX16-3023" fmla="*/ 421 w 605"/>
              <a:gd name="connsiteY16-3024" fmla="*/ 79 h 763"/>
              <a:gd name="connsiteX17-3025" fmla="*/ 390 w 605"/>
              <a:gd name="connsiteY17-3026" fmla="*/ 79 h 763"/>
              <a:gd name="connsiteX18-3027" fmla="*/ 353 w 605"/>
              <a:gd name="connsiteY18-3028" fmla="*/ 84 h 763"/>
              <a:gd name="connsiteX19-3029" fmla="*/ 316 w 605"/>
              <a:gd name="connsiteY19-3030" fmla="*/ 89 h 763"/>
              <a:gd name="connsiteX20-3031" fmla="*/ 279 w 605"/>
              <a:gd name="connsiteY20-3032" fmla="*/ 89 h 763"/>
              <a:gd name="connsiteX21-3033" fmla="*/ 237 w 605"/>
              <a:gd name="connsiteY21-3034" fmla="*/ 95 h 763"/>
              <a:gd name="connsiteX22-3035" fmla="*/ 189 w 605"/>
              <a:gd name="connsiteY22-3036" fmla="*/ 105 h 763"/>
              <a:gd name="connsiteX23-3037" fmla="*/ 163 w 605"/>
              <a:gd name="connsiteY23-3038" fmla="*/ 105 h 763"/>
              <a:gd name="connsiteX24-3039" fmla="*/ 137 w 605"/>
              <a:gd name="connsiteY24-3040" fmla="*/ 110 h 763"/>
              <a:gd name="connsiteX25-3041" fmla="*/ 110 w 605"/>
              <a:gd name="connsiteY25-3042" fmla="*/ 116 h 763"/>
              <a:gd name="connsiteX26-3043" fmla="*/ 84 w 605"/>
              <a:gd name="connsiteY26-3044" fmla="*/ 116 h 763"/>
              <a:gd name="connsiteX27-3045" fmla="*/ 52 w 605"/>
              <a:gd name="connsiteY27-3046" fmla="*/ 121 h 763"/>
              <a:gd name="connsiteX28-3047" fmla="*/ 26 w 605"/>
              <a:gd name="connsiteY28-3048" fmla="*/ 126 h 763"/>
              <a:gd name="connsiteX29-3049" fmla="*/ 0 w 605"/>
              <a:gd name="connsiteY29-3050" fmla="*/ 126 h 763"/>
              <a:gd name="connsiteX30-3051" fmla="*/ 42 w 605"/>
              <a:gd name="connsiteY30-3052" fmla="*/ 84 h 763"/>
              <a:gd name="connsiteX31-3053" fmla="*/ 73 w 605"/>
              <a:gd name="connsiteY31-3054" fmla="*/ 84 h 763"/>
              <a:gd name="connsiteX32-3055" fmla="*/ 131 w 605"/>
              <a:gd name="connsiteY32-3056" fmla="*/ 74 h 763"/>
              <a:gd name="connsiteX33-3057" fmla="*/ 189 w 605"/>
              <a:gd name="connsiteY33-3058" fmla="*/ 63 h 763"/>
              <a:gd name="connsiteX34-3059" fmla="*/ 247 w 605"/>
              <a:gd name="connsiteY34-3060" fmla="*/ 58 h 763"/>
              <a:gd name="connsiteX35-3061" fmla="*/ 305 w 605"/>
              <a:gd name="connsiteY35-3062" fmla="*/ 47 h 763"/>
              <a:gd name="connsiteX36-3063" fmla="*/ 332 w 605"/>
              <a:gd name="connsiteY36-3064" fmla="*/ 42 h 763"/>
              <a:gd name="connsiteX37-3065" fmla="*/ 358 w 605"/>
              <a:gd name="connsiteY37-3066" fmla="*/ 37 h 763"/>
              <a:gd name="connsiteX38-3067" fmla="*/ 384 w 605"/>
              <a:gd name="connsiteY38-3068" fmla="*/ 32 h 763"/>
              <a:gd name="connsiteX39-3069" fmla="*/ 400 w 605"/>
              <a:gd name="connsiteY39-3070" fmla="*/ 32 h 763"/>
              <a:gd name="connsiteX40-3071" fmla="*/ 416 w 605"/>
              <a:gd name="connsiteY40-3072" fmla="*/ 26 h 763"/>
              <a:gd name="connsiteX41-3073" fmla="*/ 432 w 605"/>
              <a:gd name="connsiteY41-3074" fmla="*/ 21 h 763"/>
              <a:gd name="connsiteX42-3075" fmla="*/ 437 w 605"/>
              <a:gd name="connsiteY42-3076" fmla="*/ 21 h 763"/>
              <a:gd name="connsiteX43-3077" fmla="*/ 447 w 605"/>
              <a:gd name="connsiteY43-3078" fmla="*/ 16 h 763"/>
              <a:gd name="connsiteX44-3079" fmla="*/ 453 w 605"/>
              <a:gd name="connsiteY44-3080" fmla="*/ 11 h 763"/>
              <a:gd name="connsiteX45-3081" fmla="*/ 463 w 605"/>
              <a:gd name="connsiteY45-3082" fmla="*/ 5 h 763"/>
              <a:gd name="connsiteX46-3083" fmla="*/ 469 w 605"/>
              <a:gd name="connsiteY46-3084" fmla="*/ 5 h 763"/>
              <a:gd name="connsiteX47-3085" fmla="*/ 479 w 605"/>
              <a:gd name="connsiteY47-3086" fmla="*/ 0 h 763"/>
              <a:gd name="connsiteX48-3087" fmla="*/ 484 w 605"/>
              <a:gd name="connsiteY48-3088" fmla="*/ 5 h 763"/>
              <a:gd name="connsiteX49-3089" fmla="*/ 490 w 605"/>
              <a:gd name="connsiteY49-3090" fmla="*/ 5 h 763"/>
              <a:gd name="connsiteX50-3091" fmla="*/ 495 w 605"/>
              <a:gd name="connsiteY50-3092" fmla="*/ 11 h 763"/>
              <a:gd name="connsiteX51-3093" fmla="*/ 505 w 605"/>
              <a:gd name="connsiteY51-3094" fmla="*/ 16 h 763"/>
              <a:gd name="connsiteX52-3095" fmla="*/ 516 w 605"/>
              <a:gd name="connsiteY52-3096" fmla="*/ 21 h 763"/>
              <a:gd name="connsiteX53-3097" fmla="*/ 526 w 605"/>
              <a:gd name="connsiteY53-3098" fmla="*/ 26 h 763"/>
              <a:gd name="connsiteX54-3099" fmla="*/ 537 w 605"/>
              <a:gd name="connsiteY54-3100" fmla="*/ 32 h 763"/>
              <a:gd name="connsiteX55-3101" fmla="*/ 553 w 605"/>
              <a:gd name="connsiteY55-3102" fmla="*/ 42 h 763"/>
              <a:gd name="connsiteX56-3103" fmla="*/ 563 w 605"/>
              <a:gd name="connsiteY56-3104" fmla="*/ 53 h 763"/>
              <a:gd name="connsiteX57-3105" fmla="*/ 574 w 605"/>
              <a:gd name="connsiteY57-3106" fmla="*/ 58 h 763"/>
              <a:gd name="connsiteX58-3107" fmla="*/ 584 w 605"/>
              <a:gd name="connsiteY58-3108" fmla="*/ 68 h 763"/>
              <a:gd name="connsiteX59-3109" fmla="*/ 595 w 605"/>
              <a:gd name="connsiteY59-3110" fmla="*/ 74 h 763"/>
              <a:gd name="connsiteX60-3111" fmla="*/ 600 w 605"/>
              <a:gd name="connsiteY60-3112" fmla="*/ 79 h 763"/>
              <a:gd name="connsiteX61-3113" fmla="*/ 605 w 605"/>
              <a:gd name="connsiteY61-3114" fmla="*/ 84 h 763"/>
              <a:gd name="connsiteX62-3115" fmla="*/ 605 w 605"/>
              <a:gd name="connsiteY62-3116" fmla="*/ 89 h 763"/>
              <a:gd name="connsiteX63-3117" fmla="*/ 605 w 605"/>
              <a:gd name="connsiteY63-3118" fmla="*/ 95 h 763"/>
              <a:gd name="connsiteX64-3119" fmla="*/ 605 w 605"/>
              <a:gd name="connsiteY64-3120" fmla="*/ 100 h 763"/>
              <a:gd name="connsiteX65-3121" fmla="*/ 605 w 605"/>
              <a:gd name="connsiteY65-3122" fmla="*/ 105 h 763"/>
              <a:gd name="connsiteX66-3123" fmla="*/ 600 w 605"/>
              <a:gd name="connsiteY66-3124" fmla="*/ 110 h 763"/>
              <a:gd name="connsiteX67-3125" fmla="*/ 590 w 605"/>
              <a:gd name="connsiteY67-3126" fmla="*/ 116 h 763"/>
              <a:gd name="connsiteX68-3127" fmla="*/ 590 w 605"/>
              <a:gd name="connsiteY68-3128" fmla="*/ 121 h 763"/>
              <a:gd name="connsiteX69-3129" fmla="*/ 590 w 605"/>
              <a:gd name="connsiteY69-3130" fmla="*/ 121 h 763"/>
              <a:gd name="connsiteX70-3131" fmla="*/ 584 w 605"/>
              <a:gd name="connsiteY70-3132" fmla="*/ 126 h 763"/>
              <a:gd name="connsiteX71-3133" fmla="*/ 584 w 605"/>
              <a:gd name="connsiteY71-3134" fmla="*/ 132 h 763"/>
              <a:gd name="connsiteX72-3135" fmla="*/ 579 w 605"/>
              <a:gd name="connsiteY72-3136" fmla="*/ 142 h 763"/>
              <a:gd name="connsiteX73-3137" fmla="*/ 579 w 605"/>
              <a:gd name="connsiteY73-3138" fmla="*/ 147 h 763"/>
              <a:gd name="connsiteX74-3139" fmla="*/ 579 w 605"/>
              <a:gd name="connsiteY74-3140" fmla="*/ 158 h 763"/>
              <a:gd name="connsiteX75-3141" fmla="*/ 574 w 605"/>
              <a:gd name="connsiteY75-3142" fmla="*/ 168 h 763"/>
              <a:gd name="connsiteX76-3143" fmla="*/ 574 w 605"/>
              <a:gd name="connsiteY76-3144" fmla="*/ 179 h 763"/>
              <a:gd name="connsiteX77-3145" fmla="*/ 574 w 605"/>
              <a:gd name="connsiteY77-3146" fmla="*/ 189 h 763"/>
              <a:gd name="connsiteX78-3147" fmla="*/ 569 w 605"/>
              <a:gd name="connsiteY78-3148" fmla="*/ 205 h 763"/>
              <a:gd name="connsiteX79-3149" fmla="*/ 569 w 605"/>
              <a:gd name="connsiteY79-3150" fmla="*/ 221 h 763"/>
              <a:gd name="connsiteX80-3151" fmla="*/ 569 w 605"/>
              <a:gd name="connsiteY80-3152" fmla="*/ 237 h 763"/>
              <a:gd name="connsiteX81-3153" fmla="*/ 563 w 605"/>
              <a:gd name="connsiteY81-3154" fmla="*/ 252 h 763"/>
              <a:gd name="connsiteX82-3155" fmla="*/ 563 w 605"/>
              <a:gd name="connsiteY82-3156" fmla="*/ 268 h 763"/>
              <a:gd name="connsiteX83-3157" fmla="*/ 563 w 605"/>
              <a:gd name="connsiteY83-3158" fmla="*/ 289 h 763"/>
              <a:gd name="connsiteX84-3159" fmla="*/ 558 w 605"/>
              <a:gd name="connsiteY84-3160" fmla="*/ 331 h 763"/>
              <a:gd name="connsiteX85-3161" fmla="*/ 553 w 605"/>
              <a:gd name="connsiteY85-3162" fmla="*/ 368 h 763"/>
              <a:gd name="connsiteX86-3163" fmla="*/ 553 w 605"/>
              <a:gd name="connsiteY86-3164" fmla="*/ 400 h 763"/>
              <a:gd name="connsiteX87-3165" fmla="*/ 548 w 605"/>
              <a:gd name="connsiteY87-3166" fmla="*/ 431 h 763"/>
              <a:gd name="connsiteX88-3167" fmla="*/ 542 w 605"/>
              <a:gd name="connsiteY88-3168" fmla="*/ 463 h 763"/>
              <a:gd name="connsiteX89-3169" fmla="*/ 542 w 605"/>
              <a:gd name="connsiteY89-3170" fmla="*/ 489 h 763"/>
              <a:gd name="connsiteX90-3171" fmla="*/ 537 w 605"/>
              <a:gd name="connsiteY90-3172" fmla="*/ 510 h 763"/>
              <a:gd name="connsiteX91-3173" fmla="*/ 532 w 605"/>
              <a:gd name="connsiteY91-3174" fmla="*/ 531 h 763"/>
              <a:gd name="connsiteX92-3175" fmla="*/ 526 w 605"/>
              <a:gd name="connsiteY92-3176" fmla="*/ 568 h 763"/>
              <a:gd name="connsiteX93-3177" fmla="*/ 516 w 605"/>
              <a:gd name="connsiteY93-3178" fmla="*/ 605 h 763"/>
              <a:gd name="connsiteX94-3179" fmla="*/ 511 w 605"/>
              <a:gd name="connsiteY94-3180" fmla="*/ 636 h 763"/>
              <a:gd name="connsiteX95-3181" fmla="*/ 500 w 605"/>
              <a:gd name="connsiteY95-3182" fmla="*/ 663 h 763"/>
              <a:gd name="connsiteX96-3183" fmla="*/ 495 w 605"/>
              <a:gd name="connsiteY96-3184" fmla="*/ 689 h 763"/>
              <a:gd name="connsiteX97-3185" fmla="*/ 490 w 605"/>
              <a:gd name="connsiteY97-3186" fmla="*/ 700 h 763"/>
              <a:gd name="connsiteX98-3187" fmla="*/ 484 w 605"/>
              <a:gd name="connsiteY98-3188" fmla="*/ 710 h 763"/>
              <a:gd name="connsiteX99-3189" fmla="*/ 484 w 605"/>
              <a:gd name="connsiteY99-3190" fmla="*/ 721 h 763"/>
              <a:gd name="connsiteX100-3191" fmla="*/ 479 w 605"/>
              <a:gd name="connsiteY100-3192" fmla="*/ 726 h 763"/>
              <a:gd name="connsiteX101-3193" fmla="*/ 474 w 605"/>
              <a:gd name="connsiteY101-3194" fmla="*/ 736 h 763"/>
              <a:gd name="connsiteX102-3195" fmla="*/ 474 w 605"/>
              <a:gd name="connsiteY102-3196" fmla="*/ 742 h 763"/>
              <a:gd name="connsiteX103-3197" fmla="*/ 463 w 605"/>
              <a:gd name="connsiteY103-3198" fmla="*/ 747 h 763"/>
              <a:gd name="connsiteX104-3199" fmla="*/ 458 w 605"/>
              <a:gd name="connsiteY104-3200" fmla="*/ 757 h 763"/>
              <a:gd name="connsiteX105-3201" fmla="*/ 453 w 605"/>
              <a:gd name="connsiteY105-3202" fmla="*/ 757 h 763"/>
              <a:gd name="connsiteX106-3203" fmla="*/ 447 w 605"/>
              <a:gd name="connsiteY106-3204" fmla="*/ 763 h 763"/>
              <a:gd name="connsiteX107-3205" fmla="*/ 442 w 605"/>
              <a:gd name="connsiteY107-3206" fmla="*/ 763 h 763"/>
              <a:gd name="connsiteX108-3207" fmla="*/ 442 w 605"/>
              <a:gd name="connsiteY108-3208" fmla="*/ 757 h 763"/>
              <a:gd name="connsiteX109-3209" fmla="*/ 437 w 605"/>
              <a:gd name="connsiteY109-3210" fmla="*/ 757 h 763"/>
              <a:gd name="connsiteX110-3211" fmla="*/ 437 w 605"/>
              <a:gd name="connsiteY110-3212" fmla="*/ 752 h 763"/>
              <a:gd name="connsiteX111-3213" fmla="*/ 437 w 605"/>
              <a:gd name="connsiteY111-3214" fmla="*/ 747 h 763"/>
              <a:gd name="connsiteX112-3215" fmla="*/ 432 w 605"/>
              <a:gd name="connsiteY112-3216" fmla="*/ 742 h 763"/>
              <a:gd name="connsiteX113-3217" fmla="*/ 432 w 605"/>
              <a:gd name="connsiteY113-3218" fmla="*/ 731 h 763"/>
              <a:gd name="connsiteX114-3219" fmla="*/ 432 w 605"/>
              <a:gd name="connsiteY114-3220" fmla="*/ 721 h 763"/>
              <a:gd name="connsiteX115-3221" fmla="*/ 426 w 605"/>
              <a:gd name="connsiteY115-3222" fmla="*/ 705 h 763"/>
              <a:gd name="connsiteX116-3223" fmla="*/ 421 w 605"/>
              <a:gd name="connsiteY116-3224" fmla="*/ 684 h 763"/>
              <a:gd name="connsiteX117-3225" fmla="*/ 416 w 605"/>
              <a:gd name="connsiteY117-3226" fmla="*/ 668 h 763"/>
              <a:gd name="connsiteX118-3227" fmla="*/ 411 w 605"/>
              <a:gd name="connsiteY118-3228" fmla="*/ 652 h 763"/>
              <a:gd name="connsiteX119-3229" fmla="*/ 405 w 605"/>
              <a:gd name="connsiteY119-3230" fmla="*/ 636 h 763"/>
              <a:gd name="connsiteX120-3231" fmla="*/ 395 w 605"/>
              <a:gd name="connsiteY120-3232" fmla="*/ 626 h 763"/>
              <a:gd name="connsiteX121-3233" fmla="*/ 384 w 605"/>
              <a:gd name="connsiteY121-3234" fmla="*/ 615 h 763"/>
              <a:gd name="connsiteX122-3235" fmla="*/ 379 w 605"/>
              <a:gd name="connsiteY122-3236" fmla="*/ 605 h 763"/>
              <a:gd name="connsiteX123-3237" fmla="*/ 390 w 605"/>
              <a:gd name="connsiteY123-3238" fmla="*/ 610 h 763"/>
              <a:gd name="connsiteX124-3239" fmla="*/ 405 w 605"/>
              <a:gd name="connsiteY124-3240" fmla="*/ 610 h 763"/>
              <a:gd name="connsiteX125-3241" fmla="*/ 416 w 605"/>
              <a:gd name="connsiteY125-3242" fmla="*/ 610 h 763"/>
              <a:gd name="connsiteX126-3243" fmla="*/ 426 w 605"/>
              <a:gd name="connsiteY126-3244" fmla="*/ 610 h 763"/>
              <a:gd name="connsiteX127-3245" fmla="*/ 437 w 605"/>
              <a:gd name="connsiteY127-3246" fmla="*/ 605 h 763"/>
              <a:gd name="connsiteX128-3247" fmla="*/ 442 w 605"/>
              <a:gd name="connsiteY128-3248" fmla="*/ 605 h 763"/>
              <a:gd name="connsiteX129-3249" fmla="*/ 447 w 605"/>
              <a:gd name="connsiteY129-3250" fmla="*/ 600 h 763"/>
              <a:gd name="connsiteX130-3251" fmla="*/ 447 w 605"/>
              <a:gd name="connsiteY130-3252" fmla="*/ 600 h 763"/>
              <a:gd name="connsiteX131-3253" fmla="*/ 453 w 605"/>
              <a:gd name="connsiteY131-3254" fmla="*/ 594 h 763"/>
              <a:gd name="connsiteX132-3255" fmla="*/ 453 w 605"/>
              <a:gd name="connsiteY132-3256" fmla="*/ 584 h 763"/>
              <a:gd name="connsiteX133-3257" fmla="*/ 458 w 605"/>
              <a:gd name="connsiteY133-3258" fmla="*/ 573 h 763"/>
              <a:gd name="connsiteX134-3259" fmla="*/ 458 w 605"/>
              <a:gd name="connsiteY134-3260" fmla="*/ 558 h 763"/>
              <a:gd name="connsiteX135-3261" fmla="*/ 463 w 605"/>
              <a:gd name="connsiteY135-3262" fmla="*/ 537 h 763"/>
              <a:gd name="connsiteX136-3263" fmla="*/ 469 w 605"/>
              <a:gd name="connsiteY136-3264" fmla="*/ 516 h 763"/>
              <a:gd name="connsiteX137-3265" fmla="*/ 469 w 605"/>
              <a:gd name="connsiteY137-3266" fmla="*/ 489 h 763"/>
              <a:gd name="connsiteX138-3267" fmla="*/ 474 w 605"/>
              <a:gd name="connsiteY138-3268" fmla="*/ 458 h 763"/>
              <a:gd name="connsiteX139-3269" fmla="*/ 484 w 605"/>
              <a:gd name="connsiteY139-3270" fmla="*/ 395 h 763"/>
              <a:gd name="connsiteX140-3271" fmla="*/ 490 w 605"/>
              <a:gd name="connsiteY140-3272" fmla="*/ 337 h 763"/>
              <a:gd name="connsiteX141-3273" fmla="*/ 495 w 605"/>
              <a:gd name="connsiteY141-3274" fmla="*/ 274 h 763"/>
              <a:gd name="connsiteX142-3275" fmla="*/ 495 w 605"/>
              <a:gd name="connsiteY142-3276" fmla="*/ 221 h 763"/>
              <a:gd name="connsiteX143-3277" fmla="*/ 495 w 605"/>
              <a:gd name="connsiteY143-3278" fmla="*/ 221 h 763"/>
              <a:gd name="connsiteX0-3279" fmla="*/ 495 w 605"/>
              <a:gd name="connsiteY0-3280" fmla="*/ 221 h 763"/>
              <a:gd name="connsiteX1-3281" fmla="*/ 495 w 605"/>
              <a:gd name="connsiteY1-3282" fmla="*/ 195 h 763"/>
              <a:gd name="connsiteX2-3283" fmla="*/ 495 w 605"/>
              <a:gd name="connsiteY2-3284" fmla="*/ 168 h 763"/>
              <a:gd name="connsiteX3-3285" fmla="*/ 495 w 605"/>
              <a:gd name="connsiteY3-3286" fmla="*/ 147 h 763"/>
              <a:gd name="connsiteX4-3287" fmla="*/ 495 w 605"/>
              <a:gd name="connsiteY4-3288" fmla="*/ 132 h 763"/>
              <a:gd name="connsiteX5-3289" fmla="*/ 495 w 605"/>
              <a:gd name="connsiteY5-3290" fmla="*/ 116 h 763"/>
              <a:gd name="connsiteX6-3291" fmla="*/ 495 w 605"/>
              <a:gd name="connsiteY6-3292" fmla="*/ 105 h 763"/>
              <a:gd name="connsiteX7-3293" fmla="*/ 490 w 605"/>
              <a:gd name="connsiteY7-3294" fmla="*/ 95 h 763"/>
              <a:gd name="connsiteX8-3295" fmla="*/ 490 w 605"/>
              <a:gd name="connsiteY8-3296" fmla="*/ 89 h 763"/>
              <a:gd name="connsiteX9-3297" fmla="*/ 490 w 605"/>
              <a:gd name="connsiteY9-3298" fmla="*/ 84 h 763"/>
              <a:gd name="connsiteX10-3299" fmla="*/ 484 w 605"/>
              <a:gd name="connsiteY10-3300" fmla="*/ 84 h 763"/>
              <a:gd name="connsiteX11-3301" fmla="*/ 479 w 605"/>
              <a:gd name="connsiteY11-3302" fmla="*/ 79 h 763"/>
              <a:gd name="connsiteX12-3303" fmla="*/ 469 w 605"/>
              <a:gd name="connsiteY12-3304" fmla="*/ 79 h 763"/>
              <a:gd name="connsiteX13-3305" fmla="*/ 463 w 605"/>
              <a:gd name="connsiteY13-3306" fmla="*/ 74 h 763"/>
              <a:gd name="connsiteX14-3307" fmla="*/ 447 w 605"/>
              <a:gd name="connsiteY14-3308" fmla="*/ 74 h 763"/>
              <a:gd name="connsiteX15-3309" fmla="*/ 437 w 605"/>
              <a:gd name="connsiteY15-3310" fmla="*/ 74 h 763"/>
              <a:gd name="connsiteX16-3311" fmla="*/ 421 w 605"/>
              <a:gd name="connsiteY16-3312" fmla="*/ 79 h 763"/>
              <a:gd name="connsiteX17-3313" fmla="*/ 390 w 605"/>
              <a:gd name="connsiteY17-3314" fmla="*/ 79 h 763"/>
              <a:gd name="connsiteX18-3315" fmla="*/ 353 w 605"/>
              <a:gd name="connsiteY18-3316" fmla="*/ 84 h 763"/>
              <a:gd name="connsiteX19-3317" fmla="*/ 316 w 605"/>
              <a:gd name="connsiteY19-3318" fmla="*/ 89 h 763"/>
              <a:gd name="connsiteX20-3319" fmla="*/ 279 w 605"/>
              <a:gd name="connsiteY20-3320" fmla="*/ 89 h 763"/>
              <a:gd name="connsiteX21-3321" fmla="*/ 237 w 605"/>
              <a:gd name="connsiteY21-3322" fmla="*/ 95 h 763"/>
              <a:gd name="connsiteX22-3323" fmla="*/ 189 w 605"/>
              <a:gd name="connsiteY22-3324" fmla="*/ 105 h 763"/>
              <a:gd name="connsiteX23-3325" fmla="*/ 163 w 605"/>
              <a:gd name="connsiteY23-3326" fmla="*/ 105 h 763"/>
              <a:gd name="connsiteX24-3327" fmla="*/ 137 w 605"/>
              <a:gd name="connsiteY24-3328" fmla="*/ 110 h 763"/>
              <a:gd name="connsiteX25-3329" fmla="*/ 110 w 605"/>
              <a:gd name="connsiteY25-3330" fmla="*/ 116 h 763"/>
              <a:gd name="connsiteX26-3331" fmla="*/ 84 w 605"/>
              <a:gd name="connsiteY26-3332" fmla="*/ 116 h 763"/>
              <a:gd name="connsiteX27-3333" fmla="*/ 52 w 605"/>
              <a:gd name="connsiteY27-3334" fmla="*/ 121 h 763"/>
              <a:gd name="connsiteX28-3335" fmla="*/ 26 w 605"/>
              <a:gd name="connsiteY28-3336" fmla="*/ 126 h 763"/>
              <a:gd name="connsiteX29-3337" fmla="*/ 0 w 605"/>
              <a:gd name="connsiteY29-3338" fmla="*/ 126 h 763"/>
              <a:gd name="connsiteX30-3339" fmla="*/ 42 w 605"/>
              <a:gd name="connsiteY30-3340" fmla="*/ 84 h 763"/>
              <a:gd name="connsiteX31-3341" fmla="*/ 131 w 605"/>
              <a:gd name="connsiteY31-3342" fmla="*/ 74 h 763"/>
              <a:gd name="connsiteX32-3343" fmla="*/ 189 w 605"/>
              <a:gd name="connsiteY32-3344" fmla="*/ 63 h 763"/>
              <a:gd name="connsiteX33-3345" fmla="*/ 247 w 605"/>
              <a:gd name="connsiteY33-3346" fmla="*/ 58 h 763"/>
              <a:gd name="connsiteX34-3347" fmla="*/ 305 w 605"/>
              <a:gd name="connsiteY34-3348" fmla="*/ 47 h 763"/>
              <a:gd name="connsiteX35-3349" fmla="*/ 332 w 605"/>
              <a:gd name="connsiteY35-3350" fmla="*/ 42 h 763"/>
              <a:gd name="connsiteX36-3351" fmla="*/ 358 w 605"/>
              <a:gd name="connsiteY36-3352" fmla="*/ 37 h 763"/>
              <a:gd name="connsiteX37-3353" fmla="*/ 384 w 605"/>
              <a:gd name="connsiteY37-3354" fmla="*/ 32 h 763"/>
              <a:gd name="connsiteX38-3355" fmla="*/ 400 w 605"/>
              <a:gd name="connsiteY38-3356" fmla="*/ 32 h 763"/>
              <a:gd name="connsiteX39-3357" fmla="*/ 416 w 605"/>
              <a:gd name="connsiteY39-3358" fmla="*/ 26 h 763"/>
              <a:gd name="connsiteX40-3359" fmla="*/ 432 w 605"/>
              <a:gd name="connsiteY40-3360" fmla="*/ 21 h 763"/>
              <a:gd name="connsiteX41-3361" fmla="*/ 437 w 605"/>
              <a:gd name="connsiteY41-3362" fmla="*/ 21 h 763"/>
              <a:gd name="connsiteX42-3363" fmla="*/ 447 w 605"/>
              <a:gd name="connsiteY42-3364" fmla="*/ 16 h 763"/>
              <a:gd name="connsiteX43-3365" fmla="*/ 453 w 605"/>
              <a:gd name="connsiteY43-3366" fmla="*/ 11 h 763"/>
              <a:gd name="connsiteX44-3367" fmla="*/ 463 w 605"/>
              <a:gd name="connsiteY44-3368" fmla="*/ 5 h 763"/>
              <a:gd name="connsiteX45-3369" fmla="*/ 469 w 605"/>
              <a:gd name="connsiteY45-3370" fmla="*/ 5 h 763"/>
              <a:gd name="connsiteX46-3371" fmla="*/ 479 w 605"/>
              <a:gd name="connsiteY46-3372" fmla="*/ 0 h 763"/>
              <a:gd name="connsiteX47-3373" fmla="*/ 484 w 605"/>
              <a:gd name="connsiteY47-3374" fmla="*/ 5 h 763"/>
              <a:gd name="connsiteX48-3375" fmla="*/ 490 w 605"/>
              <a:gd name="connsiteY48-3376" fmla="*/ 5 h 763"/>
              <a:gd name="connsiteX49-3377" fmla="*/ 495 w 605"/>
              <a:gd name="connsiteY49-3378" fmla="*/ 11 h 763"/>
              <a:gd name="connsiteX50-3379" fmla="*/ 505 w 605"/>
              <a:gd name="connsiteY50-3380" fmla="*/ 16 h 763"/>
              <a:gd name="connsiteX51-3381" fmla="*/ 516 w 605"/>
              <a:gd name="connsiteY51-3382" fmla="*/ 21 h 763"/>
              <a:gd name="connsiteX52-3383" fmla="*/ 526 w 605"/>
              <a:gd name="connsiteY52-3384" fmla="*/ 26 h 763"/>
              <a:gd name="connsiteX53-3385" fmla="*/ 537 w 605"/>
              <a:gd name="connsiteY53-3386" fmla="*/ 32 h 763"/>
              <a:gd name="connsiteX54-3387" fmla="*/ 553 w 605"/>
              <a:gd name="connsiteY54-3388" fmla="*/ 42 h 763"/>
              <a:gd name="connsiteX55-3389" fmla="*/ 563 w 605"/>
              <a:gd name="connsiteY55-3390" fmla="*/ 53 h 763"/>
              <a:gd name="connsiteX56-3391" fmla="*/ 574 w 605"/>
              <a:gd name="connsiteY56-3392" fmla="*/ 58 h 763"/>
              <a:gd name="connsiteX57-3393" fmla="*/ 584 w 605"/>
              <a:gd name="connsiteY57-3394" fmla="*/ 68 h 763"/>
              <a:gd name="connsiteX58-3395" fmla="*/ 595 w 605"/>
              <a:gd name="connsiteY58-3396" fmla="*/ 74 h 763"/>
              <a:gd name="connsiteX59-3397" fmla="*/ 600 w 605"/>
              <a:gd name="connsiteY59-3398" fmla="*/ 79 h 763"/>
              <a:gd name="connsiteX60-3399" fmla="*/ 605 w 605"/>
              <a:gd name="connsiteY60-3400" fmla="*/ 84 h 763"/>
              <a:gd name="connsiteX61-3401" fmla="*/ 605 w 605"/>
              <a:gd name="connsiteY61-3402" fmla="*/ 89 h 763"/>
              <a:gd name="connsiteX62-3403" fmla="*/ 605 w 605"/>
              <a:gd name="connsiteY62-3404" fmla="*/ 95 h 763"/>
              <a:gd name="connsiteX63-3405" fmla="*/ 605 w 605"/>
              <a:gd name="connsiteY63-3406" fmla="*/ 100 h 763"/>
              <a:gd name="connsiteX64-3407" fmla="*/ 605 w 605"/>
              <a:gd name="connsiteY64-3408" fmla="*/ 105 h 763"/>
              <a:gd name="connsiteX65-3409" fmla="*/ 600 w 605"/>
              <a:gd name="connsiteY65-3410" fmla="*/ 110 h 763"/>
              <a:gd name="connsiteX66-3411" fmla="*/ 590 w 605"/>
              <a:gd name="connsiteY66-3412" fmla="*/ 116 h 763"/>
              <a:gd name="connsiteX67-3413" fmla="*/ 590 w 605"/>
              <a:gd name="connsiteY67-3414" fmla="*/ 121 h 763"/>
              <a:gd name="connsiteX68-3415" fmla="*/ 590 w 605"/>
              <a:gd name="connsiteY68-3416" fmla="*/ 121 h 763"/>
              <a:gd name="connsiteX69-3417" fmla="*/ 584 w 605"/>
              <a:gd name="connsiteY69-3418" fmla="*/ 126 h 763"/>
              <a:gd name="connsiteX70-3419" fmla="*/ 584 w 605"/>
              <a:gd name="connsiteY70-3420" fmla="*/ 132 h 763"/>
              <a:gd name="connsiteX71-3421" fmla="*/ 579 w 605"/>
              <a:gd name="connsiteY71-3422" fmla="*/ 142 h 763"/>
              <a:gd name="connsiteX72-3423" fmla="*/ 579 w 605"/>
              <a:gd name="connsiteY72-3424" fmla="*/ 147 h 763"/>
              <a:gd name="connsiteX73-3425" fmla="*/ 579 w 605"/>
              <a:gd name="connsiteY73-3426" fmla="*/ 158 h 763"/>
              <a:gd name="connsiteX74-3427" fmla="*/ 574 w 605"/>
              <a:gd name="connsiteY74-3428" fmla="*/ 168 h 763"/>
              <a:gd name="connsiteX75-3429" fmla="*/ 574 w 605"/>
              <a:gd name="connsiteY75-3430" fmla="*/ 179 h 763"/>
              <a:gd name="connsiteX76-3431" fmla="*/ 574 w 605"/>
              <a:gd name="connsiteY76-3432" fmla="*/ 189 h 763"/>
              <a:gd name="connsiteX77-3433" fmla="*/ 569 w 605"/>
              <a:gd name="connsiteY77-3434" fmla="*/ 205 h 763"/>
              <a:gd name="connsiteX78-3435" fmla="*/ 569 w 605"/>
              <a:gd name="connsiteY78-3436" fmla="*/ 221 h 763"/>
              <a:gd name="connsiteX79-3437" fmla="*/ 569 w 605"/>
              <a:gd name="connsiteY79-3438" fmla="*/ 237 h 763"/>
              <a:gd name="connsiteX80-3439" fmla="*/ 563 w 605"/>
              <a:gd name="connsiteY80-3440" fmla="*/ 252 h 763"/>
              <a:gd name="connsiteX81-3441" fmla="*/ 563 w 605"/>
              <a:gd name="connsiteY81-3442" fmla="*/ 268 h 763"/>
              <a:gd name="connsiteX82-3443" fmla="*/ 563 w 605"/>
              <a:gd name="connsiteY82-3444" fmla="*/ 289 h 763"/>
              <a:gd name="connsiteX83-3445" fmla="*/ 558 w 605"/>
              <a:gd name="connsiteY83-3446" fmla="*/ 331 h 763"/>
              <a:gd name="connsiteX84-3447" fmla="*/ 553 w 605"/>
              <a:gd name="connsiteY84-3448" fmla="*/ 368 h 763"/>
              <a:gd name="connsiteX85-3449" fmla="*/ 553 w 605"/>
              <a:gd name="connsiteY85-3450" fmla="*/ 400 h 763"/>
              <a:gd name="connsiteX86-3451" fmla="*/ 548 w 605"/>
              <a:gd name="connsiteY86-3452" fmla="*/ 431 h 763"/>
              <a:gd name="connsiteX87-3453" fmla="*/ 542 w 605"/>
              <a:gd name="connsiteY87-3454" fmla="*/ 463 h 763"/>
              <a:gd name="connsiteX88-3455" fmla="*/ 542 w 605"/>
              <a:gd name="connsiteY88-3456" fmla="*/ 489 h 763"/>
              <a:gd name="connsiteX89-3457" fmla="*/ 537 w 605"/>
              <a:gd name="connsiteY89-3458" fmla="*/ 510 h 763"/>
              <a:gd name="connsiteX90-3459" fmla="*/ 532 w 605"/>
              <a:gd name="connsiteY90-3460" fmla="*/ 531 h 763"/>
              <a:gd name="connsiteX91-3461" fmla="*/ 526 w 605"/>
              <a:gd name="connsiteY91-3462" fmla="*/ 568 h 763"/>
              <a:gd name="connsiteX92-3463" fmla="*/ 516 w 605"/>
              <a:gd name="connsiteY92-3464" fmla="*/ 605 h 763"/>
              <a:gd name="connsiteX93-3465" fmla="*/ 511 w 605"/>
              <a:gd name="connsiteY93-3466" fmla="*/ 636 h 763"/>
              <a:gd name="connsiteX94-3467" fmla="*/ 500 w 605"/>
              <a:gd name="connsiteY94-3468" fmla="*/ 663 h 763"/>
              <a:gd name="connsiteX95-3469" fmla="*/ 495 w 605"/>
              <a:gd name="connsiteY95-3470" fmla="*/ 689 h 763"/>
              <a:gd name="connsiteX96-3471" fmla="*/ 490 w 605"/>
              <a:gd name="connsiteY96-3472" fmla="*/ 700 h 763"/>
              <a:gd name="connsiteX97-3473" fmla="*/ 484 w 605"/>
              <a:gd name="connsiteY97-3474" fmla="*/ 710 h 763"/>
              <a:gd name="connsiteX98-3475" fmla="*/ 484 w 605"/>
              <a:gd name="connsiteY98-3476" fmla="*/ 721 h 763"/>
              <a:gd name="connsiteX99-3477" fmla="*/ 479 w 605"/>
              <a:gd name="connsiteY99-3478" fmla="*/ 726 h 763"/>
              <a:gd name="connsiteX100-3479" fmla="*/ 474 w 605"/>
              <a:gd name="connsiteY100-3480" fmla="*/ 736 h 763"/>
              <a:gd name="connsiteX101-3481" fmla="*/ 474 w 605"/>
              <a:gd name="connsiteY101-3482" fmla="*/ 742 h 763"/>
              <a:gd name="connsiteX102-3483" fmla="*/ 463 w 605"/>
              <a:gd name="connsiteY102-3484" fmla="*/ 747 h 763"/>
              <a:gd name="connsiteX103-3485" fmla="*/ 458 w 605"/>
              <a:gd name="connsiteY103-3486" fmla="*/ 757 h 763"/>
              <a:gd name="connsiteX104-3487" fmla="*/ 453 w 605"/>
              <a:gd name="connsiteY104-3488" fmla="*/ 757 h 763"/>
              <a:gd name="connsiteX105-3489" fmla="*/ 447 w 605"/>
              <a:gd name="connsiteY105-3490" fmla="*/ 763 h 763"/>
              <a:gd name="connsiteX106-3491" fmla="*/ 442 w 605"/>
              <a:gd name="connsiteY106-3492" fmla="*/ 763 h 763"/>
              <a:gd name="connsiteX107-3493" fmla="*/ 442 w 605"/>
              <a:gd name="connsiteY107-3494" fmla="*/ 757 h 763"/>
              <a:gd name="connsiteX108-3495" fmla="*/ 437 w 605"/>
              <a:gd name="connsiteY108-3496" fmla="*/ 757 h 763"/>
              <a:gd name="connsiteX109-3497" fmla="*/ 437 w 605"/>
              <a:gd name="connsiteY109-3498" fmla="*/ 752 h 763"/>
              <a:gd name="connsiteX110-3499" fmla="*/ 437 w 605"/>
              <a:gd name="connsiteY110-3500" fmla="*/ 747 h 763"/>
              <a:gd name="connsiteX111-3501" fmla="*/ 432 w 605"/>
              <a:gd name="connsiteY111-3502" fmla="*/ 742 h 763"/>
              <a:gd name="connsiteX112-3503" fmla="*/ 432 w 605"/>
              <a:gd name="connsiteY112-3504" fmla="*/ 731 h 763"/>
              <a:gd name="connsiteX113-3505" fmla="*/ 432 w 605"/>
              <a:gd name="connsiteY113-3506" fmla="*/ 721 h 763"/>
              <a:gd name="connsiteX114-3507" fmla="*/ 426 w 605"/>
              <a:gd name="connsiteY114-3508" fmla="*/ 705 h 763"/>
              <a:gd name="connsiteX115-3509" fmla="*/ 421 w 605"/>
              <a:gd name="connsiteY115-3510" fmla="*/ 684 h 763"/>
              <a:gd name="connsiteX116-3511" fmla="*/ 416 w 605"/>
              <a:gd name="connsiteY116-3512" fmla="*/ 668 h 763"/>
              <a:gd name="connsiteX117-3513" fmla="*/ 411 w 605"/>
              <a:gd name="connsiteY117-3514" fmla="*/ 652 h 763"/>
              <a:gd name="connsiteX118-3515" fmla="*/ 405 w 605"/>
              <a:gd name="connsiteY118-3516" fmla="*/ 636 h 763"/>
              <a:gd name="connsiteX119-3517" fmla="*/ 395 w 605"/>
              <a:gd name="connsiteY119-3518" fmla="*/ 626 h 763"/>
              <a:gd name="connsiteX120-3519" fmla="*/ 384 w 605"/>
              <a:gd name="connsiteY120-3520" fmla="*/ 615 h 763"/>
              <a:gd name="connsiteX121-3521" fmla="*/ 379 w 605"/>
              <a:gd name="connsiteY121-3522" fmla="*/ 605 h 763"/>
              <a:gd name="connsiteX122-3523" fmla="*/ 390 w 605"/>
              <a:gd name="connsiteY122-3524" fmla="*/ 610 h 763"/>
              <a:gd name="connsiteX123-3525" fmla="*/ 405 w 605"/>
              <a:gd name="connsiteY123-3526" fmla="*/ 610 h 763"/>
              <a:gd name="connsiteX124-3527" fmla="*/ 416 w 605"/>
              <a:gd name="connsiteY124-3528" fmla="*/ 610 h 763"/>
              <a:gd name="connsiteX125-3529" fmla="*/ 426 w 605"/>
              <a:gd name="connsiteY125-3530" fmla="*/ 610 h 763"/>
              <a:gd name="connsiteX126-3531" fmla="*/ 437 w 605"/>
              <a:gd name="connsiteY126-3532" fmla="*/ 605 h 763"/>
              <a:gd name="connsiteX127-3533" fmla="*/ 442 w 605"/>
              <a:gd name="connsiteY127-3534" fmla="*/ 605 h 763"/>
              <a:gd name="connsiteX128-3535" fmla="*/ 447 w 605"/>
              <a:gd name="connsiteY128-3536" fmla="*/ 600 h 763"/>
              <a:gd name="connsiteX129-3537" fmla="*/ 447 w 605"/>
              <a:gd name="connsiteY129-3538" fmla="*/ 600 h 763"/>
              <a:gd name="connsiteX130-3539" fmla="*/ 453 w 605"/>
              <a:gd name="connsiteY130-3540" fmla="*/ 594 h 763"/>
              <a:gd name="connsiteX131-3541" fmla="*/ 453 w 605"/>
              <a:gd name="connsiteY131-3542" fmla="*/ 584 h 763"/>
              <a:gd name="connsiteX132-3543" fmla="*/ 458 w 605"/>
              <a:gd name="connsiteY132-3544" fmla="*/ 573 h 763"/>
              <a:gd name="connsiteX133-3545" fmla="*/ 458 w 605"/>
              <a:gd name="connsiteY133-3546" fmla="*/ 558 h 763"/>
              <a:gd name="connsiteX134-3547" fmla="*/ 463 w 605"/>
              <a:gd name="connsiteY134-3548" fmla="*/ 537 h 763"/>
              <a:gd name="connsiteX135-3549" fmla="*/ 469 w 605"/>
              <a:gd name="connsiteY135-3550" fmla="*/ 516 h 763"/>
              <a:gd name="connsiteX136-3551" fmla="*/ 469 w 605"/>
              <a:gd name="connsiteY136-3552" fmla="*/ 489 h 763"/>
              <a:gd name="connsiteX137-3553" fmla="*/ 474 w 605"/>
              <a:gd name="connsiteY137-3554" fmla="*/ 458 h 763"/>
              <a:gd name="connsiteX138-3555" fmla="*/ 484 w 605"/>
              <a:gd name="connsiteY138-3556" fmla="*/ 395 h 763"/>
              <a:gd name="connsiteX139-3557" fmla="*/ 490 w 605"/>
              <a:gd name="connsiteY139-3558" fmla="*/ 337 h 763"/>
              <a:gd name="connsiteX140-3559" fmla="*/ 495 w 605"/>
              <a:gd name="connsiteY140-3560" fmla="*/ 274 h 763"/>
              <a:gd name="connsiteX141-3561" fmla="*/ 495 w 605"/>
              <a:gd name="connsiteY141-3562" fmla="*/ 221 h 763"/>
              <a:gd name="connsiteX142-3563" fmla="*/ 495 w 605"/>
              <a:gd name="connsiteY142-3564" fmla="*/ 221 h 763"/>
              <a:gd name="connsiteX0-3565" fmla="*/ 495 w 605"/>
              <a:gd name="connsiteY0-3566" fmla="*/ 221 h 763"/>
              <a:gd name="connsiteX1-3567" fmla="*/ 495 w 605"/>
              <a:gd name="connsiteY1-3568" fmla="*/ 195 h 763"/>
              <a:gd name="connsiteX2-3569" fmla="*/ 495 w 605"/>
              <a:gd name="connsiteY2-3570" fmla="*/ 168 h 763"/>
              <a:gd name="connsiteX3-3571" fmla="*/ 495 w 605"/>
              <a:gd name="connsiteY3-3572" fmla="*/ 147 h 763"/>
              <a:gd name="connsiteX4-3573" fmla="*/ 495 w 605"/>
              <a:gd name="connsiteY4-3574" fmla="*/ 132 h 763"/>
              <a:gd name="connsiteX5-3575" fmla="*/ 495 w 605"/>
              <a:gd name="connsiteY5-3576" fmla="*/ 116 h 763"/>
              <a:gd name="connsiteX6-3577" fmla="*/ 495 w 605"/>
              <a:gd name="connsiteY6-3578" fmla="*/ 105 h 763"/>
              <a:gd name="connsiteX7-3579" fmla="*/ 490 w 605"/>
              <a:gd name="connsiteY7-3580" fmla="*/ 95 h 763"/>
              <a:gd name="connsiteX8-3581" fmla="*/ 490 w 605"/>
              <a:gd name="connsiteY8-3582" fmla="*/ 89 h 763"/>
              <a:gd name="connsiteX9-3583" fmla="*/ 490 w 605"/>
              <a:gd name="connsiteY9-3584" fmla="*/ 84 h 763"/>
              <a:gd name="connsiteX10-3585" fmla="*/ 484 w 605"/>
              <a:gd name="connsiteY10-3586" fmla="*/ 84 h 763"/>
              <a:gd name="connsiteX11-3587" fmla="*/ 479 w 605"/>
              <a:gd name="connsiteY11-3588" fmla="*/ 79 h 763"/>
              <a:gd name="connsiteX12-3589" fmla="*/ 469 w 605"/>
              <a:gd name="connsiteY12-3590" fmla="*/ 79 h 763"/>
              <a:gd name="connsiteX13-3591" fmla="*/ 463 w 605"/>
              <a:gd name="connsiteY13-3592" fmla="*/ 74 h 763"/>
              <a:gd name="connsiteX14-3593" fmla="*/ 447 w 605"/>
              <a:gd name="connsiteY14-3594" fmla="*/ 74 h 763"/>
              <a:gd name="connsiteX15-3595" fmla="*/ 437 w 605"/>
              <a:gd name="connsiteY15-3596" fmla="*/ 74 h 763"/>
              <a:gd name="connsiteX16-3597" fmla="*/ 421 w 605"/>
              <a:gd name="connsiteY16-3598" fmla="*/ 79 h 763"/>
              <a:gd name="connsiteX17-3599" fmla="*/ 390 w 605"/>
              <a:gd name="connsiteY17-3600" fmla="*/ 79 h 763"/>
              <a:gd name="connsiteX18-3601" fmla="*/ 353 w 605"/>
              <a:gd name="connsiteY18-3602" fmla="*/ 84 h 763"/>
              <a:gd name="connsiteX19-3603" fmla="*/ 316 w 605"/>
              <a:gd name="connsiteY19-3604" fmla="*/ 89 h 763"/>
              <a:gd name="connsiteX20-3605" fmla="*/ 279 w 605"/>
              <a:gd name="connsiteY20-3606" fmla="*/ 89 h 763"/>
              <a:gd name="connsiteX21-3607" fmla="*/ 237 w 605"/>
              <a:gd name="connsiteY21-3608" fmla="*/ 95 h 763"/>
              <a:gd name="connsiteX22-3609" fmla="*/ 189 w 605"/>
              <a:gd name="connsiteY22-3610" fmla="*/ 105 h 763"/>
              <a:gd name="connsiteX23-3611" fmla="*/ 163 w 605"/>
              <a:gd name="connsiteY23-3612" fmla="*/ 105 h 763"/>
              <a:gd name="connsiteX24-3613" fmla="*/ 137 w 605"/>
              <a:gd name="connsiteY24-3614" fmla="*/ 110 h 763"/>
              <a:gd name="connsiteX25-3615" fmla="*/ 110 w 605"/>
              <a:gd name="connsiteY25-3616" fmla="*/ 116 h 763"/>
              <a:gd name="connsiteX26-3617" fmla="*/ 84 w 605"/>
              <a:gd name="connsiteY26-3618" fmla="*/ 116 h 763"/>
              <a:gd name="connsiteX27-3619" fmla="*/ 52 w 605"/>
              <a:gd name="connsiteY27-3620" fmla="*/ 121 h 763"/>
              <a:gd name="connsiteX28-3621" fmla="*/ 26 w 605"/>
              <a:gd name="connsiteY28-3622" fmla="*/ 126 h 763"/>
              <a:gd name="connsiteX29-3623" fmla="*/ 0 w 605"/>
              <a:gd name="connsiteY29-3624" fmla="*/ 126 h 763"/>
              <a:gd name="connsiteX30-3625" fmla="*/ 131 w 605"/>
              <a:gd name="connsiteY30-3626" fmla="*/ 74 h 763"/>
              <a:gd name="connsiteX31-3627" fmla="*/ 189 w 605"/>
              <a:gd name="connsiteY31-3628" fmla="*/ 63 h 763"/>
              <a:gd name="connsiteX32-3629" fmla="*/ 247 w 605"/>
              <a:gd name="connsiteY32-3630" fmla="*/ 58 h 763"/>
              <a:gd name="connsiteX33-3631" fmla="*/ 305 w 605"/>
              <a:gd name="connsiteY33-3632" fmla="*/ 47 h 763"/>
              <a:gd name="connsiteX34-3633" fmla="*/ 332 w 605"/>
              <a:gd name="connsiteY34-3634" fmla="*/ 42 h 763"/>
              <a:gd name="connsiteX35-3635" fmla="*/ 358 w 605"/>
              <a:gd name="connsiteY35-3636" fmla="*/ 37 h 763"/>
              <a:gd name="connsiteX36-3637" fmla="*/ 384 w 605"/>
              <a:gd name="connsiteY36-3638" fmla="*/ 32 h 763"/>
              <a:gd name="connsiteX37-3639" fmla="*/ 400 w 605"/>
              <a:gd name="connsiteY37-3640" fmla="*/ 32 h 763"/>
              <a:gd name="connsiteX38-3641" fmla="*/ 416 w 605"/>
              <a:gd name="connsiteY38-3642" fmla="*/ 26 h 763"/>
              <a:gd name="connsiteX39-3643" fmla="*/ 432 w 605"/>
              <a:gd name="connsiteY39-3644" fmla="*/ 21 h 763"/>
              <a:gd name="connsiteX40-3645" fmla="*/ 437 w 605"/>
              <a:gd name="connsiteY40-3646" fmla="*/ 21 h 763"/>
              <a:gd name="connsiteX41-3647" fmla="*/ 447 w 605"/>
              <a:gd name="connsiteY41-3648" fmla="*/ 16 h 763"/>
              <a:gd name="connsiteX42-3649" fmla="*/ 453 w 605"/>
              <a:gd name="connsiteY42-3650" fmla="*/ 11 h 763"/>
              <a:gd name="connsiteX43-3651" fmla="*/ 463 w 605"/>
              <a:gd name="connsiteY43-3652" fmla="*/ 5 h 763"/>
              <a:gd name="connsiteX44-3653" fmla="*/ 469 w 605"/>
              <a:gd name="connsiteY44-3654" fmla="*/ 5 h 763"/>
              <a:gd name="connsiteX45-3655" fmla="*/ 479 w 605"/>
              <a:gd name="connsiteY45-3656" fmla="*/ 0 h 763"/>
              <a:gd name="connsiteX46-3657" fmla="*/ 484 w 605"/>
              <a:gd name="connsiteY46-3658" fmla="*/ 5 h 763"/>
              <a:gd name="connsiteX47-3659" fmla="*/ 490 w 605"/>
              <a:gd name="connsiteY47-3660" fmla="*/ 5 h 763"/>
              <a:gd name="connsiteX48-3661" fmla="*/ 495 w 605"/>
              <a:gd name="connsiteY48-3662" fmla="*/ 11 h 763"/>
              <a:gd name="connsiteX49-3663" fmla="*/ 505 w 605"/>
              <a:gd name="connsiteY49-3664" fmla="*/ 16 h 763"/>
              <a:gd name="connsiteX50-3665" fmla="*/ 516 w 605"/>
              <a:gd name="connsiteY50-3666" fmla="*/ 21 h 763"/>
              <a:gd name="connsiteX51-3667" fmla="*/ 526 w 605"/>
              <a:gd name="connsiteY51-3668" fmla="*/ 26 h 763"/>
              <a:gd name="connsiteX52-3669" fmla="*/ 537 w 605"/>
              <a:gd name="connsiteY52-3670" fmla="*/ 32 h 763"/>
              <a:gd name="connsiteX53-3671" fmla="*/ 553 w 605"/>
              <a:gd name="connsiteY53-3672" fmla="*/ 42 h 763"/>
              <a:gd name="connsiteX54-3673" fmla="*/ 563 w 605"/>
              <a:gd name="connsiteY54-3674" fmla="*/ 53 h 763"/>
              <a:gd name="connsiteX55-3675" fmla="*/ 574 w 605"/>
              <a:gd name="connsiteY55-3676" fmla="*/ 58 h 763"/>
              <a:gd name="connsiteX56-3677" fmla="*/ 584 w 605"/>
              <a:gd name="connsiteY56-3678" fmla="*/ 68 h 763"/>
              <a:gd name="connsiteX57-3679" fmla="*/ 595 w 605"/>
              <a:gd name="connsiteY57-3680" fmla="*/ 74 h 763"/>
              <a:gd name="connsiteX58-3681" fmla="*/ 600 w 605"/>
              <a:gd name="connsiteY58-3682" fmla="*/ 79 h 763"/>
              <a:gd name="connsiteX59-3683" fmla="*/ 605 w 605"/>
              <a:gd name="connsiteY59-3684" fmla="*/ 84 h 763"/>
              <a:gd name="connsiteX60-3685" fmla="*/ 605 w 605"/>
              <a:gd name="connsiteY60-3686" fmla="*/ 89 h 763"/>
              <a:gd name="connsiteX61-3687" fmla="*/ 605 w 605"/>
              <a:gd name="connsiteY61-3688" fmla="*/ 95 h 763"/>
              <a:gd name="connsiteX62-3689" fmla="*/ 605 w 605"/>
              <a:gd name="connsiteY62-3690" fmla="*/ 100 h 763"/>
              <a:gd name="connsiteX63-3691" fmla="*/ 605 w 605"/>
              <a:gd name="connsiteY63-3692" fmla="*/ 105 h 763"/>
              <a:gd name="connsiteX64-3693" fmla="*/ 600 w 605"/>
              <a:gd name="connsiteY64-3694" fmla="*/ 110 h 763"/>
              <a:gd name="connsiteX65-3695" fmla="*/ 590 w 605"/>
              <a:gd name="connsiteY65-3696" fmla="*/ 116 h 763"/>
              <a:gd name="connsiteX66-3697" fmla="*/ 590 w 605"/>
              <a:gd name="connsiteY66-3698" fmla="*/ 121 h 763"/>
              <a:gd name="connsiteX67-3699" fmla="*/ 590 w 605"/>
              <a:gd name="connsiteY67-3700" fmla="*/ 121 h 763"/>
              <a:gd name="connsiteX68-3701" fmla="*/ 584 w 605"/>
              <a:gd name="connsiteY68-3702" fmla="*/ 126 h 763"/>
              <a:gd name="connsiteX69-3703" fmla="*/ 584 w 605"/>
              <a:gd name="connsiteY69-3704" fmla="*/ 132 h 763"/>
              <a:gd name="connsiteX70-3705" fmla="*/ 579 w 605"/>
              <a:gd name="connsiteY70-3706" fmla="*/ 142 h 763"/>
              <a:gd name="connsiteX71-3707" fmla="*/ 579 w 605"/>
              <a:gd name="connsiteY71-3708" fmla="*/ 147 h 763"/>
              <a:gd name="connsiteX72-3709" fmla="*/ 579 w 605"/>
              <a:gd name="connsiteY72-3710" fmla="*/ 158 h 763"/>
              <a:gd name="connsiteX73-3711" fmla="*/ 574 w 605"/>
              <a:gd name="connsiteY73-3712" fmla="*/ 168 h 763"/>
              <a:gd name="connsiteX74-3713" fmla="*/ 574 w 605"/>
              <a:gd name="connsiteY74-3714" fmla="*/ 179 h 763"/>
              <a:gd name="connsiteX75-3715" fmla="*/ 574 w 605"/>
              <a:gd name="connsiteY75-3716" fmla="*/ 189 h 763"/>
              <a:gd name="connsiteX76-3717" fmla="*/ 569 w 605"/>
              <a:gd name="connsiteY76-3718" fmla="*/ 205 h 763"/>
              <a:gd name="connsiteX77-3719" fmla="*/ 569 w 605"/>
              <a:gd name="connsiteY77-3720" fmla="*/ 221 h 763"/>
              <a:gd name="connsiteX78-3721" fmla="*/ 569 w 605"/>
              <a:gd name="connsiteY78-3722" fmla="*/ 237 h 763"/>
              <a:gd name="connsiteX79-3723" fmla="*/ 563 w 605"/>
              <a:gd name="connsiteY79-3724" fmla="*/ 252 h 763"/>
              <a:gd name="connsiteX80-3725" fmla="*/ 563 w 605"/>
              <a:gd name="connsiteY80-3726" fmla="*/ 268 h 763"/>
              <a:gd name="connsiteX81-3727" fmla="*/ 563 w 605"/>
              <a:gd name="connsiteY81-3728" fmla="*/ 289 h 763"/>
              <a:gd name="connsiteX82-3729" fmla="*/ 558 w 605"/>
              <a:gd name="connsiteY82-3730" fmla="*/ 331 h 763"/>
              <a:gd name="connsiteX83-3731" fmla="*/ 553 w 605"/>
              <a:gd name="connsiteY83-3732" fmla="*/ 368 h 763"/>
              <a:gd name="connsiteX84-3733" fmla="*/ 553 w 605"/>
              <a:gd name="connsiteY84-3734" fmla="*/ 400 h 763"/>
              <a:gd name="connsiteX85-3735" fmla="*/ 548 w 605"/>
              <a:gd name="connsiteY85-3736" fmla="*/ 431 h 763"/>
              <a:gd name="connsiteX86-3737" fmla="*/ 542 w 605"/>
              <a:gd name="connsiteY86-3738" fmla="*/ 463 h 763"/>
              <a:gd name="connsiteX87-3739" fmla="*/ 542 w 605"/>
              <a:gd name="connsiteY87-3740" fmla="*/ 489 h 763"/>
              <a:gd name="connsiteX88-3741" fmla="*/ 537 w 605"/>
              <a:gd name="connsiteY88-3742" fmla="*/ 510 h 763"/>
              <a:gd name="connsiteX89-3743" fmla="*/ 532 w 605"/>
              <a:gd name="connsiteY89-3744" fmla="*/ 531 h 763"/>
              <a:gd name="connsiteX90-3745" fmla="*/ 526 w 605"/>
              <a:gd name="connsiteY90-3746" fmla="*/ 568 h 763"/>
              <a:gd name="connsiteX91-3747" fmla="*/ 516 w 605"/>
              <a:gd name="connsiteY91-3748" fmla="*/ 605 h 763"/>
              <a:gd name="connsiteX92-3749" fmla="*/ 511 w 605"/>
              <a:gd name="connsiteY92-3750" fmla="*/ 636 h 763"/>
              <a:gd name="connsiteX93-3751" fmla="*/ 500 w 605"/>
              <a:gd name="connsiteY93-3752" fmla="*/ 663 h 763"/>
              <a:gd name="connsiteX94-3753" fmla="*/ 495 w 605"/>
              <a:gd name="connsiteY94-3754" fmla="*/ 689 h 763"/>
              <a:gd name="connsiteX95-3755" fmla="*/ 490 w 605"/>
              <a:gd name="connsiteY95-3756" fmla="*/ 700 h 763"/>
              <a:gd name="connsiteX96-3757" fmla="*/ 484 w 605"/>
              <a:gd name="connsiteY96-3758" fmla="*/ 710 h 763"/>
              <a:gd name="connsiteX97-3759" fmla="*/ 484 w 605"/>
              <a:gd name="connsiteY97-3760" fmla="*/ 721 h 763"/>
              <a:gd name="connsiteX98-3761" fmla="*/ 479 w 605"/>
              <a:gd name="connsiteY98-3762" fmla="*/ 726 h 763"/>
              <a:gd name="connsiteX99-3763" fmla="*/ 474 w 605"/>
              <a:gd name="connsiteY99-3764" fmla="*/ 736 h 763"/>
              <a:gd name="connsiteX100-3765" fmla="*/ 474 w 605"/>
              <a:gd name="connsiteY100-3766" fmla="*/ 742 h 763"/>
              <a:gd name="connsiteX101-3767" fmla="*/ 463 w 605"/>
              <a:gd name="connsiteY101-3768" fmla="*/ 747 h 763"/>
              <a:gd name="connsiteX102-3769" fmla="*/ 458 w 605"/>
              <a:gd name="connsiteY102-3770" fmla="*/ 757 h 763"/>
              <a:gd name="connsiteX103-3771" fmla="*/ 453 w 605"/>
              <a:gd name="connsiteY103-3772" fmla="*/ 757 h 763"/>
              <a:gd name="connsiteX104-3773" fmla="*/ 447 w 605"/>
              <a:gd name="connsiteY104-3774" fmla="*/ 763 h 763"/>
              <a:gd name="connsiteX105-3775" fmla="*/ 442 w 605"/>
              <a:gd name="connsiteY105-3776" fmla="*/ 763 h 763"/>
              <a:gd name="connsiteX106-3777" fmla="*/ 442 w 605"/>
              <a:gd name="connsiteY106-3778" fmla="*/ 757 h 763"/>
              <a:gd name="connsiteX107-3779" fmla="*/ 437 w 605"/>
              <a:gd name="connsiteY107-3780" fmla="*/ 757 h 763"/>
              <a:gd name="connsiteX108-3781" fmla="*/ 437 w 605"/>
              <a:gd name="connsiteY108-3782" fmla="*/ 752 h 763"/>
              <a:gd name="connsiteX109-3783" fmla="*/ 437 w 605"/>
              <a:gd name="connsiteY109-3784" fmla="*/ 747 h 763"/>
              <a:gd name="connsiteX110-3785" fmla="*/ 432 w 605"/>
              <a:gd name="connsiteY110-3786" fmla="*/ 742 h 763"/>
              <a:gd name="connsiteX111-3787" fmla="*/ 432 w 605"/>
              <a:gd name="connsiteY111-3788" fmla="*/ 731 h 763"/>
              <a:gd name="connsiteX112-3789" fmla="*/ 432 w 605"/>
              <a:gd name="connsiteY112-3790" fmla="*/ 721 h 763"/>
              <a:gd name="connsiteX113-3791" fmla="*/ 426 w 605"/>
              <a:gd name="connsiteY113-3792" fmla="*/ 705 h 763"/>
              <a:gd name="connsiteX114-3793" fmla="*/ 421 w 605"/>
              <a:gd name="connsiteY114-3794" fmla="*/ 684 h 763"/>
              <a:gd name="connsiteX115-3795" fmla="*/ 416 w 605"/>
              <a:gd name="connsiteY115-3796" fmla="*/ 668 h 763"/>
              <a:gd name="connsiteX116-3797" fmla="*/ 411 w 605"/>
              <a:gd name="connsiteY116-3798" fmla="*/ 652 h 763"/>
              <a:gd name="connsiteX117-3799" fmla="*/ 405 w 605"/>
              <a:gd name="connsiteY117-3800" fmla="*/ 636 h 763"/>
              <a:gd name="connsiteX118-3801" fmla="*/ 395 w 605"/>
              <a:gd name="connsiteY118-3802" fmla="*/ 626 h 763"/>
              <a:gd name="connsiteX119-3803" fmla="*/ 384 w 605"/>
              <a:gd name="connsiteY119-3804" fmla="*/ 615 h 763"/>
              <a:gd name="connsiteX120-3805" fmla="*/ 379 w 605"/>
              <a:gd name="connsiteY120-3806" fmla="*/ 605 h 763"/>
              <a:gd name="connsiteX121-3807" fmla="*/ 390 w 605"/>
              <a:gd name="connsiteY121-3808" fmla="*/ 610 h 763"/>
              <a:gd name="connsiteX122-3809" fmla="*/ 405 w 605"/>
              <a:gd name="connsiteY122-3810" fmla="*/ 610 h 763"/>
              <a:gd name="connsiteX123-3811" fmla="*/ 416 w 605"/>
              <a:gd name="connsiteY123-3812" fmla="*/ 610 h 763"/>
              <a:gd name="connsiteX124-3813" fmla="*/ 426 w 605"/>
              <a:gd name="connsiteY124-3814" fmla="*/ 610 h 763"/>
              <a:gd name="connsiteX125-3815" fmla="*/ 437 w 605"/>
              <a:gd name="connsiteY125-3816" fmla="*/ 605 h 763"/>
              <a:gd name="connsiteX126-3817" fmla="*/ 442 w 605"/>
              <a:gd name="connsiteY126-3818" fmla="*/ 605 h 763"/>
              <a:gd name="connsiteX127-3819" fmla="*/ 447 w 605"/>
              <a:gd name="connsiteY127-3820" fmla="*/ 600 h 763"/>
              <a:gd name="connsiteX128-3821" fmla="*/ 447 w 605"/>
              <a:gd name="connsiteY128-3822" fmla="*/ 600 h 763"/>
              <a:gd name="connsiteX129-3823" fmla="*/ 453 w 605"/>
              <a:gd name="connsiteY129-3824" fmla="*/ 594 h 763"/>
              <a:gd name="connsiteX130-3825" fmla="*/ 453 w 605"/>
              <a:gd name="connsiteY130-3826" fmla="*/ 584 h 763"/>
              <a:gd name="connsiteX131-3827" fmla="*/ 458 w 605"/>
              <a:gd name="connsiteY131-3828" fmla="*/ 573 h 763"/>
              <a:gd name="connsiteX132-3829" fmla="*/ 458 w 605"/>
              <a:gd name="connsiteY132-3830" fmla="*/ 558 h 763"/>
              <a:gd name="connsiteX133-3831" fmla="*/ 463 w 605"/>
              <a:gd name="connsiteY133-3832" fmla="*/ 537 h 763"/>
              <a:gd name="connsiteX134-3833" fmla="*/ 469 w 605"/>
              <a:gd name="connsiteY134-3834" fmla="*/ 516 h 763"/>
              <a:gd name="connsiteX135-3835" fmla="*/ 469 w 605"/>
              <a:gd name="connsiteY135-3836" fmla="*/ 489 h 763"/>
              <a:gd name="connsiteX136-3837" fmla="*/ 474 w 605"/>
              <a:gd name="connsiteY136-3838" fmla="*/ 458 h 763"/>
              <a:gd name="connsiteX137-3839" fmla="*/ 484 w 605"/>
              <a:gd name="connsiteY137-3840" fmla="*/ 395 h 763"/>
              <a:gd name="connsiteX138-3841" fmla="*/ 490 w 605"/>
              <a:gd name="connsiteY138-3842" fmla="*/ 337 h 763"/>
              <a:gd name="connsiteX139-3843" fmla="*/ 495 w 605"/>
              <a:gd name="connsiteY139-3844" fmla="*/ 274 h 763"/>
              <a:gd name="connsiteX140-3845" fmla="*/ 495 w 605"/>
              <a:gd name="connsiteY140-3846" fmla="*/ 221 h 763"/>
              <a:gd name="connsiteX141-3847" fmla="*/ 495 w 605"/>
              <a:gd name="connsiteY141-3848" fmla="*/ 221 h 763"/>
              <a:gd name="connsiteX0-3849" fmla="*/ 495 w 605"/>
              <a:gd name="connsiteY0-3850" fmla="*/ 221 h 763"/>
              <a:gd name="connsiteX1-3851" fmla="*/ 495 w 605"/>
              <a:gd name="connsiteY1-3852" fmla="*/ 195 h 763"/>
              <a:gd name="connsiteX2-3853" fmla="*/ 495 w 605"/>
              <a:gd name="connsiteY2-3854" fmla="*/ 168 h 763"/>
              <a:gd name="connsiteX3-3855" fmla="*/ 495 w 605"/>
              <a:gd name="connsiteY3-3856" fmla="*/ 147 h 763"/>
              <a:gd name="connsiteX4-3857" fmla="*/ 495 w 605"/>
              <a:gd name="connsiteY4-3858" fmla="*/ 132 h 763"/>
              <a:gd name="connsiteX5-3859" fmla="*/ 495 w 605"/>
              <a:gd name="connsiteY5-3860" fmla="*/ 116 h 763"/>
              <a:gd name="connsiteX6-3861" fmla="*/ 495 w 605"/>
              <a:gd name="connsiteY6-3862" fmla="*/ 105 h 763"/>
              <a:gd name="connsiteX7-3863" fmla="*/ 490 w 605"/>
              <a:gd name="connsiteY7-3864" fmla="*/ 95 h 763"/>
              <a:gd name="connsiteX8-3865" fmla="*/ 490 w 605"/>
              <a:gd name="connsiteY8-3866" fmla="*/ 89 h 763"/>
              <a:gd name="connsiteX9-3867" fmla="*/ 490 w 605"/>
              <a:gd name="connsiteY9-3868" fmla="*/ 84 h 763"/>
              <a:gd name="connsiteX10-3869" fmla="*/ 484 w 605"/>
              <a:gd name="connsiteY10-3870" fmla="*/ 84 h 763"/>
              <a:gd name="connsiteX11-3871" fmla="*/ 479 w 605"/>
              <a:gd name="connsiteY11-3872" fmla="*/ 79 h 763"/>
              <a:gd name="connsiteX12-3873" fmla="*/ 469 w 605"/>
              <a:gd name="connsiteY12-3874" fmla="*/ 79 h 763"/>
              <a:gd name="connsiteX13-3875" fmla="*/ 463 w 605"/>
              <a:gd name="connsiteY13-3876" fmla="*/ 74 h 763"/>
              <a:gd name="connsiteX14-3877" fmla="*/ 447 w 605"/>
              <a:gd name="connsiteY14-3878" fmla="*/ 74 h 763"/>
              <a:gd name="connsiteX15-3879" fmla="*/ 437 w 605"/>
              <a:gd name="connsiteY15-3880" fmla="*/ 74 h 763"/>
              <a:gd name="connsiteX16-3881" fmla="*/ 421 w 605"/>
              <a:gd name="connsiteY16-3882" fmla="*/ 79 h 763"/>
              <a:gd name="connsiteX17-3883" fmla="*/ 390 w 605"/>
              <a:gd name="connsiteY17-3884" fmla="*/ 79 h 763"/>
              <a:gd name="connsiteX18-3885" fmla="*/ 353 w 605"/>
              <a:gd name="connsiteY18-3886" fmla="*/ 84 h 763"/>
              <a:gd name="connsiteX19-3887" fmla="*/ 316 w 605"/>
              <a:gd name="connsiteY19-3888" fmla="*/ 89 h 763"/>
              <a:gd name="connsiteX20-3889" fmla="*/ 279 w 605"/>
              <a:gd name="connsiteY20-3890" fmla="*/ 89 h 763"/>
              <a:gd name="connsiteX21-3891" fmla="*/ 237 w 605"/>
              <a:gd name="connsiteY21-3892" fmla="*/ 95 h 763"/>
              <a:gd name="connsiteX22-3893" fmla="*/ 189 w 605"/>
              <a:gd name="connsiteY22-3894" fmla="*/ 105 h 763"/>
              <a:gd name="connsiteX23-3895" fmla="*/ 163 w 605"/>
              <a:gd name="connsiteY23-3896" fmla="*/ 105 h 763"/>
              <a:gd name="connsiteX24-3897" fmla="*/ 137 w 605"/>
              <a:gd name="connsiteY24-3898" fmla="*/ 110 h 763"/>
              <a:gd name="connsiteX25-3899" fmla="*/ 110 w 605"/>
              <a:gd name="connsiteY25-3900" fmla="*/ 116 h 763"/>
              <a:gd name="connsiteX26-3901" fmla="*/ 84 w 605"/>
              <a:gd name="connsiteY26-3902" fmla="*/ 116 h 763"/>
              <a:gd name="connsiteX27-3903" fmla="*/ 52 w 605"/>
              <a:gd name="connsiteY27-3904" fmla="*/ 121 h 763"/>
              <a:gd name="connsiteX28-3905" fmla="*/ 26 w 605"/>
              <a:gd name="connsiteY28-3906" fmla="*/ 126 h 763"/>
              <a:gd name="connsiteX29-3907" fmla="*/ 0 w 605"/>
              <a:gd name="connsiteY29-3908" fmla="*/ 126 h 763"/>
              <a:gd name="connsiteX30-3909" fmla="*/ 189 w 605"/>
              <a:gd name="connsiteY30-3910" fmla="*/ 63 h 763"/>
              <a:gd name="connsiteX31-3911" fmla="*/ 247 w 605"/>
              <a:gd name="connsiteY31-3912" fmla="*/ 58 h 763"/>
              <a:gd name="connsiteX32-3913" fmla="*/ 305 w 605"/>
              <a:gd name="connsiteY32-3914" fmla="*/ 47 h 763"/>
              <a:gd name="connsiteX33-3915" fmla="*/ 332 w 605"/>
              <a:gd name="connsiteY33-3916" fmla="*/ 42 h 763"/>
              <a:gd name="connsiteX34-3917" fmla="*/ 358 w 605"/>
              <a:gd name="connsiteY34-3918" fmla="*/ 37 h 763"/>
              <a:gd name="connsiteX35-3919" fmla="*/ 384 w 605"/>
              <a:gd name="connsiteY35-3920" fmla="*/ 32 h 763"/>
              <a:gd name="connsiteX36-3921" fmla="*/ 400 w 605"/>
              <a:gd name="connsiteY36-3922" fmla="*/ 32 h 763"/>
              <a:gd name="connsiteX37-3923" fmla="*/ 416 w 605"/>
              <a:gd name="connsiteY37-3924" fmla="*/ 26 h 763"/>
              <a:gd name="connsiteX38-3925" fmla="*/ 432 w 605"/>
              <a:gd name="connsiteY38-3926" fmla="*/ 21 h 763"/>
              <a:gd name="connsiteX39-3927" fmla="*/ 437 w 605"/>
              <a:gd name="connsiteY39-3928" fmla="*/ 21 h 763"/>
              <a:gd name="connsiteX40-3929" fmla="*/ 447 w 605"/>
              <a:gd name="connsiteY40-3930" fmla="*/ 16 h 763"/>
              <a:gd name="connsiteX41-3931" fmla="*/ 453 w 605"/>
              <a:gd name="connsiteY41-3932" fmla="*/ 11 h 763"/>
              <a:gd name="connsiteX42-3933" fmla="*/ 463 w 605"/>
              <a:gd name="connsiteY42-3934" fmla="*/ 5 h 763"/>
              <a:gd name="connsiteX43-3935" fmla="*/ 469 w 605"/>
              <a:gd name="connsiteY43-3936" fmla="*/ 5 h 763"/>
              <a:gd name="connsiteX44-3937" fmla="*/ 479 w 605"/>
              <a:gd name="connsiteY44-3938" fmla="*/ 0 h 763"/>
              <a:gd name="connsiteX45-3939" fmla="*/ 484 w 605"/>
              <a:gd name="connsiteY45-3940" fmla="*/ 5 h 763"/>
              <a:gd name="connsiteX46-3941" fmla="*/ 490 w 605"/>
              <a:gd name="connsiteY46-3942" fmla="*/ 5 h 763"/>
              <a:gd name="connsiteX47-3943" fmla="*/ 495 w 605"/>
              <a:gd name="connsiteY47-3944" fmla="*/ 11 h 763"/>
              <a:gd name="connsiteX48-3945" fmla="*/ 505 w 605"/>
              <a:gd name="connsiteY48-3946" fmla="*/ 16 h 763"/>
              <a:gd name="connsiteX49-3947" fmla="*/ 516 w 605"/>
              <a:gd name="connsiteY49-3948" fmla="*/ 21 h 763"/>
              <a:gd name="connsiteX50-3949" fmla="*/ 526 w 605"/>
              <a:gd name="connsiteY50-3950" fmla="*/ 26 h 763"/>
              <a:gd name="connsiteX51-3951" fmla="*/ 537 w 605"/>
              <a:gd name="connsiteY51-3952" fmla="*/ 32 h 763"/>
              <a:gd name="connsiteX52-3953" fmla="*/ 553 w 605"/>
              <a:gd name="connsiteY52-3954" fmla="*/ 42 h 763"/>
              <a:gd name="connsiteX53-3955" fmla="*/ 563 w 605"/>
              <a:gd name="connsiteY53-3956" fmla="*/ 53 h 763"/>
              <a:gd name="connsiteX54-3957" fmla="*/ 574 w 605"/>
              <a:gd name="connsiteY54-3958" fmla="*/ 58 h 763"/>
              <a:gd name="connsiteX55-3959" fmla="*/ 584 w 605"/>
              <a:gd name="connsiteY55-3960" fmla="*/ 68 h 763"/>
              <a:gd name="connsiteX56-3961" fmla="*/ 595 w 605"/>
              <a:gd name="connsiteY56-3962" fmla="*/ 74 h 763"/>
              <a:gd name="connsiteX57-3963" fmla="*/ 600 w 605"/>
              <a:gd name="connsiteY57-3964" fmla="*/ 79 h 763"/>
              <a:gd name="connsiteX58-3965" fmla="*/ 605 w 605"/>
              <a:gd name="connsiteY58-3966" fmla="*/ 84 h 763"/>
              <a:gd name="connsiteX59-3967" fmla="*/ 605 w 605"/>
              <a:gd name="connsiteY59-3968" fmla="*/ 89 h 763"/>
              <a:gd name="connsiteX60-3969" fmla="*/ 605 w 605"/>
              <a:gd name="connsiteY60-3970" fmla="*/ 95 h 763"/>
              <a:gd name="connsiteX61-3971" fmla="*/ 605 w 605"/>
              <a:gd name="connsiteY61-3972" fmla="*/ 100 h 763"/>
              <a:gd name="connsiteX62-3973" fmla="*/ 605 w 605"/>
              <a:gd name="connsiteY62-3974" fmla="*/ 105 h 763"/>
              <a:gd name="connsiteX63-3975" fmla="*/ 600 w 605"/>
              <a:gd name="connsiteY63-3976" fmla="*/ 110 h 763"/>
              <a:gd name="connsiteX64-3977" fmla="*/ 590 w 605"/>
              <a:gd name="connsiteY64-3978" fmla="*/ 116 h 763"/>
              <a:gd name="connsiteX65-3979" fmla="*/ 590 w 605"/>
              <a:gd name="connsiteY65-3980" fmla="*/ 121 h 763"/>
              <a:gd name="connsiteX66-3981" fmla="*/ 590 w 605"/>
              <a:gd name="connsiteY66-3982" fmla="*/ 121 h 763"/>
              <a:gd name="connsiteX67-3983" fmla="*/ 584 w 605"/>
              <a:gd name="connsiteY67-3984" fmla="*/ 126 h 763"/>
              <a:gd name="connsiteX68-3985" fmla="*/ 584 w 605"/>
              <a:gd name="connsiteY68-3986" fmla="*/ 132 h 763"/>
              <a:gd name="connsiteX69-3987" fmla="*/ 579 w 605"/>
              <a:gd name="connsiteY69-3988" fmla="*/ 142 h 763"/>
              <a:gd name="connsiteX70-3989" fmla="*/ 579 w 605"/>
              <a:gd name="connsiteY70-3990" fmla="*/ 147 h 763"/>
              <a:gd name="connsiteX71-3991" fmla="*/ 579 w 605"/>
              <a:gd name="connsiteY71-3992" fmla="*/ 158 h 763"/>
              <a:gd name="connsiteX72-3993" fmla="*/ 574 w 605"/>
              <a:gd name="connsiteY72-3994" fmla="*/ 168 h 763"/>
              <a:gd name="connsiteX73-3995" fmla="*/ 574 w 605"/>
              <a:gd name="connsiteY73-3996" fmla="*/ 179 h 763"/>
              <a:gd name="connsiteX74-3997" fmla="*/ 574 w 605"/>
              <a:gd name="connsiteY74-3998" fmla="*/ 189 h 763"/>
              <a:gd name="connsiteX75-3999" fmla="*/ 569 w 605"/>
              <a:gd name="connsiteY75-4000" fmla="*/ 205 h 763"/>
              <a:gd name="connsiteX76-4001" fmla="*/ 569 w 605"/>
              <a:gd name="connsiteY76-4002" fmla="*/ 221 h 763"/>
              <a:gd name="connsiteX77-4003" fmla="*/ 569 w 605"/>
              <a:gd name="connsiteY77-4004" fmla="*/ 237 h 763"/>
              <a:gd name="connsiteX78-4005" fmla="*/ 563 w 605"/>
              <a:gd name="connsiteY78-4006" fmla="*/ 252 h 763"/>
              <a:gd name="connsiteX79-4007" fmla="*/ 563 w 605"/>
              <a:gd name="connsiteY79-4008" fmla="*/ 268 h 763"/>
              <a:gd name="connsiteX80-4009" fmla="*/ 563 w 605"/>
              <a:gd name="connsiteY80-4010" fmla="*/ 289 h 763"/>
              <a:gd name="connsiteX81-4011" fmla="*/ 558 w 605"/>
              <a:gd name="connsiteY81-4012" fmla="*/ 331 h 763"/>
              <a:gd name="connsiteX82-4013" fmla="*/ 553 w 605"/>
              <a:gd name="connsiteY82-4014" fmla="*/ 368 h 763"/>
              <a:gd name="connsiteX83-4015" fmla="*/ 553 w 605"/>
              <a:gd name="connsiteY83-4016" fmla="*/ 400 h 763"/>
              <a:gd name="connsiteX84-4017" fmla="*/ 548 w 605"/>
              <a:gd name="connsiteY84-4018" fmla="*/ 431 h 763"/>
              <a:gd name="connsiteX85-4019" fmla="*/ 542 w 605"/>
              <a:gd name="connsiteY85-4020" fmla="*/ 463 h 763"/>
              <a:gd name="connsiteX86-4021" fmla="*/ 542 w 605"/>
              <a:gd name="connsiteY86-4022" fmla="*/ 489 h 763"/>
              <a:gd name="connsiteX87-4023" fmla="*/ 537 w 605"/>
              <a:gd name="connsiteY87-4024" fmla="*/ 510 h 763"/>
              <a:gd name="connsiteX88-4025" fmla="*/ 532 w 605"/>
              <a:gd name="connsiteY88-4026" fmla="*/ 531 h 763"/>
              <a:gd name="connsiteX89-4027" fmla="*/ 526 w 605"/>
              <a:gd name="connsiteY89-4028" fmla="*/ 568 h 763"/>
              <a:gd name="connsiteX90-4029" fmla="*/ 516 w 605"/>
              <a:gd name="connsiteY90-4030" fmla="*/ 605 h 763"/>
              <a:gd name="connsiteX91-4031" fmla="*/ 511 w 605"/>
              <a:gd name="connsiteY91-4032" fmla="*/ 636 h 763"/>
              <a:gd name="connsiteX92-4033" fmla="*/ 500 w 605"/>
              <a:gd name="connsiteY92-4034" fmla="*/ 663 h 763"/>
              <a:gd name="connsiteX93-4035" fmla="*/ 495 w 605"/>
              <a:gd name="connsiteY93-4036" fmla="*/ 689 h 763"/>
              <a:gd name="connsiteX94-4037" fmla="*/ 490 w 605"/>
              <a:gd name="connsiteY94-4038" fmla="*/ 700 h 763"/>
              <a:gd name="connsiteX95-4039" fmla="*/ 484 w 605"/>
              <a:gd name="connsiteY95-4040" fmla="*/ 710 h 763"/>
              <a:gd name="connsiteX96-4041" fmla="*/ 484 w 605"/>
              <a:gd name="connsiteY96-4042" fmla="*/ 721 h 763"/>
              <a:gd name="connsiteX97-4043" fmla="*/ 479 w 605"/>
              <a:gd name="connsiteY97-4044" fmla="*/ 726 h 763"/>
              <a:gd name="connsiteX98-4045" fmla="*/ 474 w 605"/>
              <a:gd name="connsiteY98-4046" fmla="*/ 736 h 763"/>
              <a:gd name="connsiteX99-4047" fmla="*/ 474 w 605"/>
              <a:gd name="connsiteY99-4048" fmla="*/ 742 h 763"/>
              <a:gd name="connsiteX100-4049" fmla="*/ 463 w 605"/>
              <a:gd name="connsiteY100-4050" fmla="*/ 747 h 763"/>
              <a:gd name="connsiteX101-4051" fmla="*/ 458 w 605"/>
              <a:gd name="connsiteY101-4052" fmla="*/ 757 h 763"/>
              <a:gd name="connsiteX102-4053" fmla="*/ 453 w 605"/>
              <a:gd name="connsiteY102-4054" fmla="*/ 757 h 763"/>
              <a:gd name="connsiteX103-4055" fmla="*/ 447 w 605"/>
              <a:gd name="connsiteY103-4056" fmla="*/ 763 h 763"/>
              <a:gd name="connsiteX104-4057" fmla="*/ 442 w 605"/>
              <a:gd name="connsiteY104-4058" fmla="*/ 763 h 763"/>
              <a:gd name="connsiteX105-4059" fmla="*/ 442 w 605"/>
              <a:gd name="connsiteY105-4060" fmla="*/ 757 h 763"/>
              <a:gd name="connsiteX106-4061" fmla="*/ 437 w 605"/>
              <a:gd name="connsiteY106-4062" fmla="*/ 757 h 763"/>
              <a:gd name="connsiteX107-4063" fmla="*/ 437 w 605"/>
              <a:gd name="connsiteY107-4064" fmla="*/ 752 h 763"/>
              <a:gd name="connsiteX108-4065" fmla="*/ 437 w 605"/>
              <a:gd name="connsiteY108-4066" fmla="*/ 747 h 763"/>
              <a:gd name="connsiteX109-4067" fmla="*/ 432 w 605"/>
              <a:gd name="connsiteY109-4068" fmla="*/ 742 h 763"/>
              <a:gd name="connsiteX110-4069" fmla="*/ 432 w 605"/>
              <a:gd name="connsiteY110-4070" fmla="*/ 731 h 763"/>
              <a:gd name="connsiteX111-4071" fmla="*/ 432 w 605"/>
              <a:gd name="connsiteY111-4072" fmla="*/ 721 h 763"/>
              <a:gd name="connsiteX112-4073" fmla="*/ 426 w 605"/>
              <a:gd name="connsiteY112-4074" fmla="*/ 705 h 763"/>
              <a:gd name="connsiteX113-4075" fmla="*/ 421 w 605"/>
              <a:gd name="connsiteY113-4076" fmla="*/ 684 h 763"/>
              <a:gd name="connsiteX114-4077" fmla="*/ 416 w 605"/>
              <a:gd name="connsiteY114-4078" fmla="*/ 668 h 763"/>
              <a:gd name="connsiteX115-4079" fmla="*/ 411 w 605"/>
              <a:gd name="connsiteY115-4080" fmla="*/ 652 h 763"/>
              <a:gd name="connsiteX116-4081" fmla="*/ 405 w 605"/>
              <a:gd name="connsiteY116-4082" fmla="*/ 636 h 763"/>
              <a:gd name="connsiteX117-4083" fmla="*/ 395 w 605"/>
              <a:gd name="connsiteY117-4084" fmla="*/ 626 h 763"/>
              <a:gd name="connsiteX118-4085" fmla="*/ 384 w 605"/>
              <a:gd name="connsiteY118-4086" fmla="*/ 615 h 763"/>
              <a:gd name="connsiteX119-4087" fmla="*/ 379 w 605"/>
              <a:gd name="connsiteY119-4088" fmla="*/ 605 h 763"/>
              <a:gd name="connsiteX120-4089" fmla="*/ 390 w 605"/>
              <a:gd name="connsiteY120-4090" fmla="*/ 610 h 763"/>
              <a:gd name="connsiteX121-4091" fmla="*/ 405 w 605"/>
              <a:gd name="connsiteY121-4092" fmla="*/ 610 h 763"/>
              <a:gd name="connsiteX122-4093" fmla="*/ 416 w 605"/>
              <a:gd name="connsiteY122-4094" fmla="*/ 610 h 763"/>
              <a:gd name="connsiteX123-4095" fmla="*/ 426 w 605"/>
              <a:gd name="connsiteY123-4096" fmla="*/ 610 h 763"/>
              <a:gd name="connsiteX124-4097" fmla="*/ 437 w 605"/>
              <a:gd name="connsiteY124-4098" fmla="*/ 605 h 763"/>
              <a:gd name="connsiteX125-4099" fmla="*/ 442 w 605"/>
              <a:gd name="connsiteY125-4100" fmla="*/ 605 h 763"/>
              <a:gd name="connsiteX126-4101" fmla="*/ 447 w 605"/>
              <a:gd name="connsiteY126-4102" fmla="*/ 600 h 763"/>
              <a:gd name="connsiteX127-4103" fmla="*/ 447 w 605"/>
              <a:gd name="connsiteY127-4104" fmla="*/ 600 h 763"/>
              <a:gd name="connsiteX128-4105" fmla="*/ 453 w 605"/>
              <a:gd name="connsiteY128-4106" fmla="*/ 594 h 763"/>
              <a:gd name="connsiteX129-4107" fmla="*/ 453 w 605"/>
              <a:gd name="connsiteY129-4108" fmla="*/ 584 h 763"/>
              <a:gd name="connsiteX130-4109" fmla="*/ 458 w 605"/>
              <a:gd name="connsiteY130-4110" fmla="*/ 573 h 763"/>
              <a:gd name="connsiteX131-4111" fmla="*/ 458 w 605"/>
              <a:gd name="connsiteY131-4112" fmla="*/ 558 h 763"/>
              <a:gd name="connsiteX132-4113" fmla="*/ 463 w 605"/>
              <a:gd name="connsiteY132-4114" fmla="*/ 537 h 763"/>
              <a:gd name="connsiteX133-4115" fmla="*/ 469 w 605"/>
              <a:gd name="connsiteY133-4116" fmla="*/ 516 h 763"/>
              <a:gd name="connsiteX134-4117" fmla="*/ 469 w 605"/>
              <a:gd name="connsiteY134-4118" fmla="*/ 489 h 763"/>
              <a:gd name="connsiteX135-4119" fmla="*/ 474 w 605"/>
              <a:gd name="connsiteY135-4120" fmla="*/ 458 h 763"/>
              <a:gd name="connsiteX136-4121" fmla="*/ 484 w 605"/>
              <a:gd name="connsiteY136-4122" fmla="*/ 395 h 763"/>
              <a:gd name="connsiteX137-4123" fmla="*/ 490 w 605"/>
              <a:gd name="connsiteY137-4124" fmla="*/ 337 h 763"/>
              <a:gd name="connsiteX138-4125" fmla="*/ 495 w 605"/>
              <a:gd name="connsiteY138-4126" fmla="*/ 274 h 763"/>
              <a:gd name="connsiteX139-4127" fmla="*/ 495 w 605"/>
              <a:gd name="connsiteY139-4128" fmla="*/ 221 h 763"/>
              <a:gd name="connsiteX140-4129" fmla="*/ 495 w 605"/>
              <a:gd name="connsiteY140-4130" fmla="*/ 221 h 763"/>
              <a:gd name="connsiteX0-4131" fmla="*/ 495 w 605"/>
              <a:gd name="connsiteY0-4132" fmla="*/ 221 h 763"/>
              <a:gd name="connsiteX1-4133" fmla="*/ 495 w 605"/>
              <a:gd name="connsiteY1-4134" fmla="*/ 195 h 763"/>
              <a:gd name="connsiteX2-4135" fmla="*/ 495 w 605"/>
              <a:gd name="connsiteY2-4136" fmla="*/ 168 h 763"/>
              <a:gd name="connsiteX3-4137" fmla="*/ 495 w 605"/>
              <a:gd name="connsiteY3-4138" fmla="*/ 147 h 763"/>
              <a:gd name="connsiteX4-4139" fmla="*/ 495 w 605"/>
              <a:gd name="connsiteY4-4140" fmla="*/ 132 h 763"/>
              <a:gd name="connsiteX5-4141" fmla="*/ 495 w 605"/>
              <a:gd name="connsiteY5-4142" fmla="*/ 116 h 763"/>
              <a:gd name="connsiteX6-4143" fmla="*/ 495 w 605"/>
              <a:gd name="connsiteY6-4144" fmla="*/ 105 h 763"/>
              <a:gd name="connsiteX7-4145" fmla="*/ 490 w 605"/>
              <a:gd name="connsiteY7-4146" fmla="*/ 95 h 763"/>
              <a:gd name="connsiteX8-4147" fmla="*/ 490 w 605"/>
              <a:gd name="connsiteY8-4148" fmla="*/ 89 h 763"/>
              <a:gd name="connsiteX9-4149" fmla="*/ 490 w 605"/>
              <a:gd name="connsiteY9-4150" fmla="*/ 84 h 763"/>
              <a:gd name="connsiteX10-4151" fmla="*/ 484 w 605"/>
              <a:gd name="connsiteY10-4152" fmla="*/ 84 h 763"/>
              <a:gd name="connsiteX11-4153" fmla="*/ 479 w 605"/>
              <a:gd name="connsiteY11-4154" fmla="*/ 79 h 763"/>
              <a:gd name="connsiteX12-4155" fmla="*/ 469 w 605"/>
              <a:gd name="connsiteY12-4156" fmla="*/ 79 h 763"/>
              <a:gd name="connsiteX13-4157" fmla="*/ 463 w 605"/>
              <a:gd name="connsiteY13-4158" fmla="*/ 74 h 763"/>
              <a:gd name="connsiteX14-4159" fmla="*/ 447 w 605"/>
              <a:gd name="connsiteY14-4160" fmla="*/ 74 h 763"/>
              <a:gd name="connsiteX15-4161" fmla="*/ 437 w 605"/>
              <a:gd name="connsiteY15-4162" fmla="*/ 74 h 763"/>
              <a:gd name="connsiteX16-4163" fmla="*/ 421 w 605"/>
              <a:gd name="connsiteY16-4164" fmla="*/ 79 h 763"/>
              <a:gd name="connsiteX17-4165" fmla="*/ 390 w 605"/>
              <a:gd name="connsiteY17-4166" fmla="*/ 79 h 763"/>
              <a:gd name="connsiteX18-4167" fmla="*/ 353 w 605"/>
              <a:gd name="connsiteY18-4168" fmla="*/ 84 h 763"/>
              <a:gd name="connsiteX19-4169" fmla="*/ 316 w 605"/>
              <a:gd name="connsiteY19-4170" fmla="*/ 89 h 763"/>
              <a:gd name="connsiteX20-4171" fmla="*/ 279 w 605"/>
              <a:gd name="connsiteY20-4172" fmla="*/ 89 h 763"/>
              <a:gd name="connsiteX21-4173" fmla="*/ 237 w 605"/>
              <a:gd name="connsiteY21-4174" fmla="*/ 95 h 763"/>
              <a:gd name="connsiteX22-4175" fmla="*/ 189 w 605"/>
              <a:gd name="connsiteY22-4176" fmla="*/ 105 h 763"/>
              <a:gd name="connsiteX23-4177" fmla="*/ 163 w 605"/>
              <a:gd name="connsiteY23-4178" fmla="*/ 105 h 763"/>
              <a:gd name="connsiteX24-4179" fmla="*/ 137 w 605"/>
              <a:gd name="connsiteY24-4180" fmla="*/ 110 h 763"/>
              <a:gd name="connsiteX25-4181" fmla="*/ 110 w 605"/>
              <a:gd name="connsiteY25-4182" fmla="*/ 116 h 763"/>
              <a:gd name="connsiteX26-4183" fmla="*/ 84 w 605"/>
              <a:gd name="connsiteY26-4184" fmla="*/ 116 h 763"/>
              <a:gd name="connsiteX27-4185" fmla="*/ 52 w 605"/>
              <a:gd name="connsiteY27-4186" fmla="*/ 121 h 763"/>
              <a:gd name="connsiteX28-4187" fmla="*/ 26 w 605"/>
              <a:gd name="connsiteY28-4188" fmla="*/ 126 h 763"/>
              <a:gd name="connsiteX29-4189" fmla="*/ 0 w 605"/>
              <a:gd name="connsiteY29-4190" fmla="*/ 126 h 763"/>
              <a:gd name="connsiteX30-4191" fmla="*/ 247 w 605"/>
              <a:gd name="connsiteY30-4192" fmla="*/ 58 h 763"/>
              <a:gd name="connsiteX31-4193" fmla="*/ 305 w 605"/>
              <a:gd name="connsiteY31-4194" fmla="*/ 47 h 763"/>
              <a:gd name="connsiteX32-4195" fmla="*/ 332 w 605"/>
              <a:gd name="connsiteY32-4196" fmla="*/ 42 h 763"/>
              <a:gd name="connsiteX33-4197" fmla="*/ 358 w 605"/>
              <a:gd name="connsiteY33-4198" fmla="*/ 37 h 763"/>
              <a:gd name="connsiteX34-4199" fmla="*/ 384 w 605"/>
              <a:gd name="connsiteY34-4200" fmla="*/ 32 h 763"/>
              <a:gd name="connsiteX35-4201" fmla="*/ 400 w 605"/>
              <a:gd name="connsiteY35-4202" fmla="*/ 32 h 763"/>
              <a:gd name="connsiteX36-4203" fmla="*/ 416 w 605"/>
              <a:gd name="connsiteY36-4204" fmla="*/ 26 h 763"/>
              <a:gd name="connsiteX37-4205" fmla="*/ 432 w 605"/>
              <a:gd name="connsiteY37-4206" fmla="*/ 21 h 763"/>
              <a:gd name="connsiteX38-4207" fmla="*/ 437 w 605"/>
              <a:gd name="connsiteY38-4208" fmla="*/ 21 h 763"/>
              <a:gd name="connsiteX39-4209" fmla="*/ 447 w 605"/>
              <a:gd name="connsiteY39-4210" fmla="*/ 16 h 763"/>
              <a:gd name="connsiteX40-4211" fmla="*/ 453 w 605"/>
              <a:gd name="connsiteY40-4212" fmla="*/ 11 h 763"/>
              <a:gd name="connsiteX41-4213" fmla="*/ 463 w 605"/>
              <a:gd name="connsiteY41-4214" fmla="*/ 5 h 763"/>
              <a:gd name="connsiteX42-4215" fmla="*/ 469 w 605"/>
              <a:gd name="connsiteY42-4216" fmla="*/ 5 h 763"/>
              <a:gd name="connsiteX43-4217" fmla="*/ 479 w 605"/>
              <a:gd name="connsiteY43-4218" fmla="*/ 0 h 763"/>
              <a:gd name="connsiteX44-4219" fmla="*/ 484 w 605"/>
              <a:gd name="connsiteY44-4220" fmla="*/ 5 h 763"/>
              <a:gd name="connsiteX45-4221" fmla="*/ 490 w 605"/>
              <a:gd name="connsiteY45-4222" fmla="*/ 5 h 763"/>
              <a:gd name="connsiteX46-4223" fmla="*/ 495 w 605"/>
              <a:gd name="connsiteY46-4224" fmla="*/ 11 h 763"/>
              <a:gd name="connsiteX47-4225" fmla="*/ 505 w 605"/>
              <a:gd name="connsiteY47-4226" fmla="*/ 16 h 763"/>
              <a:gd name="connsiteX48-4227" fmla="*/ 516 w 605"/>
              <a:gd name="connsiteY48-4228" fmla="*/ 21 h 763"/>
              <a:gd name="connsiteX49-4229" fmla="*/ 526 w 605"/>
              <a:gd name="connsiteY49-4230" fmla="*/ 26 h 763"/>
              <a:gd name="connsiteX50-4231" fmla="*/ 537 w 605"/>
              <a:gd name="connsiteY50-4232" fmla="*/ 32 h 763"/>
              <a:gd name="connsiteX51-4233" fmla="*/ 553 w 605"/>
              <a:gd name="connsiteY51-4234" fmla="*/ 42 h 763"/>
              <a:gd name="connsiteX52-4235" fmla="*/ 563 w 605"/>
              <a:gd name="connsiteY52-4236" fmla="*/ 53 h 763"/>
              <a:gd name="connsiteX53-4237" fmla="*/ 574 w 605"/>
              <a:gd name="connsiteY53-4238" fmla="*/ 58 h 763"/>
              <a:gd name="connsiteX54-4239" fmla="*/ 584 w 605"/>
              <a:gd name="connsiteY54-4240" fmla="*/ 68 h 763"/>
              <a:gd name="connsiteX55-4241" fmla="*/ 595 w 605"/>
              <a:gd name="connsiteY55-4242" fmla="*/ 74 h 763"/>
              <a:gd name="connsiteX56-4243" fmla="*/ 600 w 605"/>
              <a:gd name="connsiteY56-4244" fmla="*/ 79 h 763"/>
              <a:gd name="connsiteX57-4245" fmla="*/ 605 w 605"/>
              <a:gd name="connsiteY57-4246" fmla="*/ 84 h 763"/>
              <a:gd name="connsiteX58-4247" fmla="*/ 605 w 605"/>
              <a:gd name="connsiteY58-4248" fmla="*/ 89 h 763"/>
              <a:gd name="connsiteX59-4249" fmla="*/ 605 w 605"/>
              <a:gd name="connsiteY59-4250" fmla="*/ 95 h 763"/>
              <a:gd name="connsiteX60-4251" fmla="*/ 605 w 605"/>
              <a:gd name="connsiteY60-4252" fmla="*/ 100 h 763"/>
              <a:gd name="connsiteX61-4253" fmla="*/ 605 w 605"/>
              <a:gd name="connsiteY61-4254" fmla="*/ 105 h 763"/>
              <a:gd name="connsiteX62-4255" fmla="*/ 600 w 605"/>
              <a:gd name="connsiteY62-4256" fmla="*/ 110 h 763"/>
              <a:gd name="connsiteX63-4257" fmla="*/ 590 w 605"/>
              <a:gd name="connsiteY63-4258" fmla="*/ 116 h 763"/>
              <a:gd name="connsiteX64-4259" fmla="*/ 590 w 605"/>
              <a:gd name="connsiteY64-4260" fmla="*/ 121 h 763"/>
              <a:gd name="connsiteX65-4261" fmla="*/ 590 w 605"/>
              <a:gd name="connsiteY65-4262" fmla="*/ 121 h 763"/>
              <a:gd name="connsiteX66-4263" fmla="*/ 584 w 605"/>
              <a:gd name="connsiteY66-4264" fmla="*/ 126 h 763"/>
              <a:gd name="connsiteX67-4265" fmla="*/ 584 w 605"/>
              <a:gd name="connsiteY67-4266" fmla="*/ 132 h 763"/>
              <a:gd name="connsiteX68-4267" fmla="*/ 579 w 605"/>
              <a:gd name="connsiteY68-4268" fmla="*/ 142 h 763"/>
              <a:gd name="connsiteX69-4269" fmla="*/ 579 w 605"/>
              <a:gd name="connsiteY69-4270" fmla="*/ 147 h 763"/>
              <a:gd name="connsiteX70-4271" fmla="*/ 579 w 605"/>
              <a:gd name="connsiteY70-4272" fmla="*/ 158 h 763"/>
              <a:gd name="connsiteX71-4273" fmla="*/ 574 w 605"/>
              <a:gd name="connsiteY71-4274" fmla="*/ 168 h 763"/>
              <a:gd name="connsiteX72-4275" fmla="*/ 574 w 605"/>
              <a:gd name="connsiteY72-4276" fmla="*/ 179 h 763"/>
              <a:gd name="connsiteX73-4277" fmla="*/ 574 w 605"/>
              <a:gd name="connsiteY73-4278" fmla="*/ 189 h 763"/>
              <a:gd name="connsiteX74-4279" fmla="*/ 569 w 605"/>
              <a:gd name="connsiteY74-4280" fmla="*/ 205 h 763"/>
              <a:gd name="connsiteX75-4281" fmla="*/ 569 w 605"/>
              <a:gd name="connsiteY75-4282" fmla="*/ 221 h 763"/>
              <a:gd name="connsiteX76-4283" fmla="*/ 569 w 605"/>
              <a:gd name="connsiteY76-4284" fmla="*/ 237 h 763"/>
              <a:gd name="connsiteX77-4285" fmla="*/ 563 w 605"/>
              <a:gd name="connsiteY77-4286" fmla="*/ 252 h 763"/>
              <a:gd name="connsiteX78-4287" fmla="*/ 563 w 605"/>
              <a:gd name="connsiteY78-4288" fmla="*/ 268 h 763"/>
              <a:gd name="connsiteX79-4289" fmla="*/ 563 w 605"/>
              <a:gd name="connsiteY79-4290" fmla="*/ 289 h 763"/>
              <a:gd name="connsiteX80-4291" fmla="*/ 558 w 605"/>
              <a:gd name="connsiteY80-4292" fmla="*/ 331 h 763"/>
              <a:gd name="connsiteX81-4293" fmla="*/ 553 w 605"/>
              <a:gd name="connsiteY81-4294" fmla="*/ 368 h 763"/>
              <a:gd name="connsiteX82-4295" fmla="*/ 553 w 605"/>
              <a:gd name="connsiteY82-4296" fmla="*/ 400 h 763"/>
              <a:gd name="connsiteX83-4297" fmla="*/ 548 w 605"/>
              <a:gd name="connsiteY83-4298" fmla="*/ 431 h 763"/>
              <a:gd name="connsiteX84-4299" fmla="*/ 542 w 605"/>
              <a:gd name="connsiteY84-4300" fmla="*/ 463 h 763"/>
              <a:gd name="connsiteX85-4301" fmla="*/ 542 w 605"/>
              <a:gd name="connsiteY85-4302" fmla="*/ 489 h 763"/>
              <a:gd name="connsiteX86-4303" fmla="*/ 537 w 605"/>
              <a:gd name="connsiteY86-4304" fmla="*/ 510 h 763"/>
              <a:gd name="connsiteX87-4305" fmla="*/ 532 w 605"/>
              <a:gd name="connsiteY87-4306" fmla="*/ 531 h 763"/>
              <a:gd name="connsiteX88-4307" fmla="*/ 526 w 605"/>
              <a:gd name="connsiteY88-4308" fmla="*/ 568 h 763"/>
              <a:gd name="connsiteX89-4309" fmla="*/ 516 w 605"/>
              <a:gd name="connsiteY89-4310" fmla="*/ 605 h 763"/>
              <a:gd name="connsiteX90-4311" fmla="*/ 511 w 605"/>
              <a:gd name="connsiteY90-4312" fmla="*/ 636 h 763"/>
              <a:gd name="connsiteX91-4313" fmla="*/ 500 w 605"/>
              <a:gd name="connsiteY91-4314" fmla="*/ 663 h 763"/>
              <a:gd name="connsiteX92-4315" fmla="*/ 495 w 605"/>
              <a:gd name="connsiteY92-4316" fmla="*/ 689 h 763"/>
              <a:gd name="connsiteX93-4317" fmla="*/ 490 w 605"/>
              <a:gd name="connsiteY93-4318" fmla="*/ 700 h 763"/>
              <a:gd name="connsiteX94-4319" fmla="*/ 484 w 605"/>
              <a:gd name="connsiteY94-4320" fmla="*/ 710 h 763"/>
              <a:gd name="connsiteX95-4321" fmla="*/ 484 w 605"/>
              <a:gd name="connsiteY95-4322" fmla="*/ 721 h 763"/>
              <a:gd name="connsiteX96-4323" fmla="*/ 479 w 605"/>
              <a:gd name="connsiteY96-4324" fmla="*/ 726 h 763"/>
              <a:gd name="connsiteX97-4325" fmla="*/ 474 w 605"/>
              <a:gd name="connsiteY97-4326" fmla="*/ 736 h 763"/>
              <a:gd name="connsiteX98-4327" fmla="*/ 474 w 605"/>
              <a:gd name="connsiteY98-4328" fmla="*/ 742 h 763"/>
              <a:gd name="connsiteX99-4329" fmla="*/ 463 w 605"/>
              <a:gd name="connsiteY99-4330" fmla="*/ 747 h 763"/>
              <a:gd name="connsiteX100-4331" fmla="*/ 458 w 605"/>
              <a:gd name="connsiteY100-4332" fmla="*/ 757 h 763"/>
              <a:gd name="connsiteX101-4333" fmla="*/ 453 w 605"/>
              <a:gd name="connsiteY101-4334" fmla="*/ 757 h 763"/>
              <a:gd name="connsiteX102-4335" fmla="*/ 447 w 605"/>
              <a:gd name="connsiteY102-4336" fmla="*/ 763 h 763"/>
              <a:gd name="connsiteX103-4337" fmla="*/ 442 w 605"/>
              <a:gd name="connsiteY103-4338" fmla="*/ 763 h 763"/>
              <a:gd name="connsiteX104-4339" fmla="*/ 442 w 605"/>
              <a:gd name="connsiteY104-4340" fmla="*/ 757 h 763"/>
              <a:gd name="connsiteX105-4341" fmla="*/ 437 w 605"/>
              <a:gd name="connsiteY105-4342" fmla="*/ 757 h 763"/>
              <a:gd name="connsiteX106-4343" fmla="*/ 437 w 605"/>
              <a:gd name="connsiteY106-4344" fmla="*/ 752 h 763"/>
              <a:gd name="connsiteX107-4345" fmla="*/ 437 w 605"/>
              <a:gd name="connsiteY107-4346" fmla="*/ 747 h 763"/>
              <a:gd name="connsiteX108-4347" fmla="*/ 432 w 605"/>
              <a:gd name="connsiteY108-4348" fmla="*/ 742 h 763"/>
              <a:gd name="connsiteX109-4349" fmla="*/ 432 w 605"/>
              <a:gd name="connsiteY109-4350" fmla="*/ 731 h 763"/>
              <a:gd name="connsiteX110-4351" fmla="*/ 432 w 605"/>
              <a:gd name="connsiteY110-4352" fmla="*/ 721 h 763"/>
              <a:gd name="connsiteX111-4353" fmla="*/ 426 w 605"/>
              <a:gd name="connsiteY111-4354" fmla="*/ 705 h 763"/>
              <a:gd name="connsiteX112-4355" fmla="*/ 421 w 605"/>
              <a:gd name="connsiteY112-4356" fmla="*/ 684 h 763"/>
              <a:gd name="connsiteX113-4357" fmla="*/ 416 w 605"/>
              <a:gd name="connsiteY113-4358" fmla="*/ 668 h 763"/>
              <a:gd name="connsiteX114-4359" fmla="*/ 411 w 605"/>
              <a:gd name="connsiteY114-4360" fmla="*/ 652 h 763"/>
              <a:gd name="connsiteX115-4361" fmla="*/ 405 w 605"/>
              <a:gd name="connsiteY115-4362" fmla="*/ 636 h 763"/>
              <a:gd name="connsiteX116-4363" fmla="*/ 395 w 605"/>
              <a:gd name="connsiteY116-4364" fmla="*/ 626 h 763"/>
              <a:gd name="connsiteX117-4365" fmla="*/ 384 w 605"/>
              <a:gd name="connsiteY117-4366" fmla="*/ 615 h 763"/>
              <a:gd name="connsiteX118-4367" fmla="*/ 379 w 605"/>
              <a:gd name="connsiteY118-4368" fmla="*/ 605 h 763"/>
              <a:gd name="connsiteX119-4369" fmla="*/ 390 w 605"/>
              <a:gd name="connsiteY119-4370" fmla="*/ 610 h 763"/>
              <a:gd name="connsiteX120-4371" fmla="*/ 405 w 605"/>
              <a:gd name="connsiteY120-4372" fmla="*/ 610 h 763"/>
              <a:gd name="connsiteX121-4373" fmla="*/ 416 w 605"/>
              <a:gd name="connsiteY121-4374" fmla="*/ 610 h 763"/>
              <a:gd name="connsiteX122-4375" fmla="*/ 426 w 605"/>
              <a:gd name="connsiteY122-4376" fmla="*/ 610 h 763"/>
              <a:gd name="connsiteX123-4377" fmla="*/ 437 w 605"/>
              <a:gd name="connsiteY123-4378" fmla="*/ 605 h 763"/>
              <a:gd name="connsiteX124-4379" fmla="*/ 442 w 605"/>
              <a:gd name="connsiteY124-4380" fmla="*/ 605 h 763"/>
              <a:gd name="connsiteX125-4381" fmla="*/ 447 w 605"/>
              <a:gd name="connsiteY125-4382" fmla="*/ 600 h 763"/>
              <a:gd name="connsiteX126-4383" fmla="*/ 447 w 605"/>
              <a:gd name="connsiteY126-4384" fmla="*/ 600 h 763"/>
              <a:gd name="connsiteX127-4385" fmla="*/ 453 w 605"/>
              <a:gd name="connsiteY127-4386" fmla="*/ 594 h 763"/>
              <a:gd name="connsiteX128-4387" fmla="*/ 453 w 605"/>
              <a:gd name="connsiteY128-4388" fmla="*/ 584 h 763"/>
              <a:gd name="connsiteX129-4389" fmla="*/ 458 w 605"/>
              <a:gd name="connsiteY129-4390" fmla="*/ 573 h 763"/>
              <a:gd name="connsiteX130-4391" fmla="*/ 458 w 605"/>
              <a:gd name="connsiteY130-4392" fmla="*/ 558 h 763"/>
              <a:gd name="connsiteX131-4393" fmla="*/ 463 w 605"/>
              <a:gd name="connsiteY131-4394" fmla="*/ 537 h 763"/>
              <a:gd name="connsiteX132-4395" fmla="*/ 469 w 605"/>
              <a:gd name="connsiteY132-4396" fmla="*/ 516 h 763"/>
              <a:gd name="connsiteX133-4397" fmla="*/ 469 w 605"/>
              <a:gd name="connsiteY133-4398" fmla="*/ 489 h 763"/>
              <a:gd name="connsiteX134-4399" fmla="*/ 474 w 605"/>
              <a:gd name="connsiteY134-4400" fmla="*/ 458 h 763"/>
              <a:gd name="connsiteX135-4401" fmla="*/ 484 w 605"/>
              <a:gd name="connsiteY135-4402" fmla="*/ 395 h 763"/>
              <a:gd name="connsiteX136-4403" fmla="*/ 490 w 605"/>
              <a:gd name="connsiteY136-4404" fmla="*/ 337 h 763"/>
              <a:gd name="connsiteX137-4405" fmla="*/ 495 w 605"/>
              <a:gd name="connsiteY137-4406" fmla="*/ 274 h 763"/>
              <a:gd name="connsiteX138-4407" fmla="*/ 495 w 605"/>
              <a:gd name="connsiteY138-4408" fmla="*/ 221 h 763"/>
              <a:gd name="connsiteX139-4409" fmla="*/ 495 w 605"/>
              <a:gd name="connsiteY139-4410" fmla="*/ 221 h 763"/>
              <a:gd name="connsiteX0-4411" fmla="*/ 495 w 605"/>
              <a:gd name="connsiteY0-4412" fmla="*/ 221 h 763"/>
              <a:gd name="connsiteX1-4413" fmla="*/ 495 w 605"/>
              <a:gd name="connsiteY1-4414" fmla="*/ 195 h 763"/>
              <a:gd name="connsiteX2-4415" fmla="*/ 495 w 605"/>
              <a:gd name="connsiteY2-4416" fmla="*/ 168 h 763"/>
              <a:gd name="connsiteX3-4417" fmla="*/ 495 w 605"/>
              <a:gd name="connsiteY3-4418" fmla="*/ 147 h 763"/>
              <a:gd name="connsiteX4-4419" fmla="*/ 495 w 605"/>
              <a:gd name="connsiteY4-4420" fmla="*/ 132 h 763"/>
              <a:gd name="connsiteX5-4421" fmla="*/ 495 w 605"/>
              <a:gd name="connsiteY5-4422" fmla="*/ 116 h 763"/>
              <a:gd name="connsiteX6-4423" fmla="*/ 495 w 605"/>
              <a:gd name="connsiteY6-4424" fmla="*/ 105 h 763"/>
              <a:gd name="connsiteX7-4425" fmla="*/ 490 w 605"/>
              <a:gd name="connsiteY7-4426" fmla="*/ 95 h 763"/>
              <a:gd name="connsiteX8-4427" fmla="*/ 490 w 605"/>
              <a:gd name="connsiteY8-4428" fmla="*/ 89 h 763"/>
              <a:gd name="connsiteX9-4429" fmla="*/ 490 w 605"/>
              <a:gd name="connsiteY9-4430" fmla="*/ 84 h 763"/>
              <a:gd name="connsiteX10-4431" fmla="*/ 484 w 605"/>
              <a:gd name="connsiteY10-4432" fmla="*/ 84 h 763"/>
              <a:gd name="connsiteX11-4433" fmla="*/ 479 w 605"/>
              <a:gd name="connsiteY11-4434" fmla="*/ 79 h 763"/>
              <a:gd name="connsiteX12-4435" fmla="*/ 469 w 605"/>
              <a:gd name="connsiteY12-4436" fmla="*/ 79 h 763"/>
              <a:gd name="connsiteX13-4437" fmla="*/ 463 w 605"/>
              <a:gd name="connsiteY13-4438" fmla="*/ 74 h 763"/>
              <a:gd name="connsiteX14-4439" fmla="*/ 447 w 605"/>
              <a:gd name="connsiteY14-4440" fmla="*/ 74 h 763"/>
              <a:gd name="connsiteX15-4441" fmla="*/ 437 w 605"/>
              <a:gd name="connsiteY15-4442" fmla="*/ 74 h 763"/>
              <a:gd name="connsiteX16-4443" fmla="*/ 421 w 605"/>
              <a:gd name="connsiteY16-4444" fmla="*/ 79 h 763"/>
              <a:gd name="connsiteX17-4445" fmla="*/ 390 w 605"/>
              <a:gd name="connsiteY17-4446" fmla="*/ 79 h 763"/>
              <a:gd name="connsiteX18-4447" fmla="*/ 353 w 605"/>
              <a:gd name="connsiteY18-4448" fmla="*/ 84 h 763"/>
              <a:gd name="connsiteX19-4449" fmla="*/ 316 w 605"/>
              <a:gd name="connsiteY19-4450" fmla="*/ 89 h 763"/>
              <a:gd name="connsiteX20-4451" fmla="*/ 279 w 605"/>
              <a:gd name="connsiteY20-4452" fmla="*/ 89 h 763"/>
              <a:gd name="connsiteX21-4453" fmla="*/ 237 w 605"/>
              <a:gd name="connsiteY21-4454" fmla="*/ 95 h 763"/>
              <a:gd name="connsiteX22-4455" fmla="*/ 163 w 605"/>
              <a:gd name="connsiteY22-4456" fmla="*/ 105 h 763"/>
              <a:gd name="connsiteX23-4457" fmla="*/ 137 w 605"/>
              <a:gd name="connsiteY23-4458" fmla="*/ 110 h 763"/>
              <a:gd name="connsiteX24-4459" fmla="*/ 110 w 605"/>
              <a:gd name="connsiteY24-4460" fmla="*/ 116 h 763"/>
              <a:gd name="connsiteX25-4461" fmla="*/ 84 w 605"/>
              <a:gd name="connsiteY25-4462" fmla="*/ 116 h 763"/>
              <a:gd name="connsiteX26-4463" fmla="*/ 52 w 605"/>
              <a:gd name="connsiteY26-4464" fmla="*/ 121 h 763"/>
              <a:gd name="connsiteX27-4465" fmla="*/ 26 w 605"/>
              <a:gd name="connsiteY27-4466" fmla="*/ 126 h 763"/>
              <a:gd name="connsiteX28-4467" fmla="*/ 0 w 605"/>
              <a:gd name="connsiteY28-4468" fmla="*/ 126 h 763"/>
              <a:gd name="connsiteX29-4469" fmla="*/ 247 w 605"/>
              <a:gd name="connsiteY29-4470" fmla="*/ 58 h 763"/>
              <a:gd name="connsiteX30-4471" fmla="*/ 305 w 605"/>
              <a:gd name="connsiteY30-4472" fmla="*/ 47 h 763"/>
              <a:gd name="connsiteX31-4473" fmla="*/ 332 w 605"/>
              <a:gd name="connsiteY31-4474" fmla="*/ 42 h 763"/>
              <a:gd name="connsiteX32-4475" fmla="*/ 358 w 605"/>
              <a:gd name="connsiteY32-4476" fmla="*/ 37 h 763"/>
              <a:gd name="connsiteX33-4477" fmla="*/ 384 w 605"/>
              <a:gd name="connsiteY33-4478" fmla="*/ 32 h 763"/>
              <a:gd name="connsiteX34-4479" fmla="*/ 400 w 605"/>
              <a:gd name="connsiteY34-4480" fmla="*/ 32 h 763"/>
              <a:gd name="connsiteX35-4481" fmla="*/ 416 w 605"/>
              <a:gd name="connsiteY35-4482" fmla="*/ 26 h 763"/>
              <a:gd name="connsiteX36-4483" fmla="*/ 432 w 605"/>
              <a:gd name="connsiteY36-4484" fmla="*/ 21 h 763"/>
              <a:gd name="connsiteX37-4485" fmla="*/ 437 w 605"/>
              <a:gd name="connsiteY37-4486" fmla="*/ 21 h 763"/>
              <a:gd name="connsiteX38-4487" fmla="*/ 447 w 605"/>
              <a:gd name="connsiteY38-4488" fmla="*/ 16 h 763"/>
              <a:gd name="connsiteX39-4489" fmla="*/ 453 w 605"/>
              <a:gd name="connsiteY39-4490" fmla="*/ 11 h 763"/>
              <a:gd name="connsiteX40-4491" fmla="*/ 463 w 605"/>
              <a:gd name="connsiteY40-4492" fmla="*/ 5 h 763"/>
              <a:gd name="connsiteX41-4493" fmla="*/ 469 w 605"/>
              <a:gd name="connsiteY41-4494" fmla="*/ 5 h 763"/>
              <a:gd name="connsiteX42-4495" fmla="*/ 479 w 605"/>
              <a:gd name="connsiteY42-4496" fmla="*/ 0 h 763"/>
              <a:gd name="connsiteX43-4497" fmla="*/ 484 w 605"/>
              <a:gd name="connsiteY43-4498" fmla="*/ 5 h 763"/>
              <a:gd name="connsiteX44-4499" fmla="*/ 490 w 605"/>
              <a:gd name="connsiteY44-4500" fmla="*/ 5 h 763"/>
              <a:gd name="connsiteX45-4501" fmla="*/ 495 w 605"/>
              <a:gd name="connsiteY45-4502" fmla="*/ 11 h 763"/>
              <a:gd name="connsiteX46-4503" fmla="*/ 505 w 605"/>
              <a:gd name="connsiteY46-4504" fmla="*/ 16 h 763"/>
              <a:gd name="connsiteX47-4505" fmla="*/ 516 w 605"/>
              <a:gd name="connsiteY47-4506" fmla="*/ 21 h 763"/>
              <a:gd name="connsiteX48-4507" fmla="*/ 526 w 605"/>
              <a:gd name="connsiteY48-4508" fmla="*/ 26 h 763"/>
              <a:gd name="connsiteX49-4509" fmla="*/ 537 w 605"/>
              <a:gd name="connsiteY49-4510" fmla="*/ 32 h 763"/>
              <a:gd name="connsiteX50-4511" fmla="*/ 553 w 605"/>
              <a:gd name="connsiteY50-4512" fmla="*/ 42 h 763"/>
              <a:gd name="connsiteX51-4513" fmla="*/ 563 w 605"/>
              <a:gd name="connsiteY51-4514" fmla="*/ 53 h 763"/>
              <a:gd name="connsiteX52-4515" fmla="*/ 574 w 605"/>
              <a:gd name="connsiteY52-4516" fmla="*/ 58 h 763"/>
              <a:gd name="connsiteX53-4517" fmla="*/ 584 w 605"/>
              <a:gd name="connsiteY53-4518" fmla="*/ 68 h 763"/>
              <a:gd name="connsiteX54-4519" fmla="*/ 595 w 605"/>
              <a:gd name="connsiteY54-4520" fmla="*/ 74 h 763"/>
              <a:gd name="connsiteX55-4521" fmla="*/ 600 w 605"/>
              <a:gd name="connsiteY55-4522" fmla="*/ 79 h 763"/>
              <a:gd name="connsiteX56-4523" fmla="*/ 605 w 605"/>
              <a:gd name="connsiteY56-4524" fmla="*/ 84 h 763"/>
              <a:gd name="connsiteX57-4525" fmla="*/ 605 w 605"/>
              <a:gd name="connsiteY57-4526" fmla="*/ 89 h 763"/>
              <a:gd name="connsiteX58-4527" fmla="*/ 605 w 605"/>
              <a:gd name="connsiteY58-4528" fmla="*/ 95 h 763"/>
              <a:gd name="connsiteX59-4529" fmla="*/ 605 w 605"/>
              <a:gd name="connsiteY59-4530" fmla="*/ 100 h 763"/>
              <a:gd name="connsiteX60-4531" fmla="*/ 605 w 605"/>
              <a:gd name="connsiteY60-4532" fmla="*/ 105 h 763"/>
              <a:gd name="connsiteX61-4533" fmla="*/ 600 w 605"/>
              <a:gd name="connsiteY61-4534" fmla="*/ 110 h 763"/>
              <a:gd name="connsiteX62-4535" fmla="*/ 590 w 605"/>
              <a:gd name="connsiteY62-4536" fmla="*/ 116 h 763"/>
              <a:gd name="connsiteX63-4537" fmla="*/ 590 w 605"/>
              <a:gd name="connsiteY63-4538" fmla="*/ 121 h 763"/>
              <a:gd name="connsiteX64-4539" fmla="*/ 590 w 605"/>
              <a:gd name="connsiteY64-4540" fmla="*/ 121 h 763"/>
              <a:gd name="connsiteX65-4541" fmla="*/ 584 w 605"/>
              <a:gd name="connsiteY65-4542" fmla="*/ 126 h 763"/>
              <a:gd name="connsiteX66-4543" fmla="*/ 584 w 605"/>
              <a:gd name="connsiteY66-4544" fmla="*/ 132 h 763"/>
              <a:gd name="connsiteX67-4545" fmla="*/ 579 w 605"/>
              <a:gd name="connsiteY67-4546" fmla="*/ 142 h 763"/>
              <a:gd name="connsiteX68-4547" fmla="*/ 579 w 605"/>
              <a:gd name="connsiteY68-4548" fmla="*/ 147 h 763"/>
              <a:gd name="connsiteX69-4549" fmla="*/ 579 w 605"/>
              <a:gd name="connsiteY69-4550" fmla="*/ 158 h 763"/>
              <a:gd name="connsiteX70-4551" fmla="*/ 574 w 605"/>
              <a:gd name="connsiteY70-4552" fmla="*/ 168 h 763"/>
              <a:gd name="connsiteX71-4553" fmla="*/ 574 w 605"/>
              <a:gd name="connsiteY71-4554" fmla="*/ 179 h 763"/>
              <a:gd name="connsiteX72-4555" fmla="*/ 574 w 605"/>
              <a:gd name="connsiteY72-4556" fmla="*/ 189 h 763"/>
              <a:gd name="connsiteX73-4557" fmla="*/ 569 w 605"/>
              <a:gd name="connsiteY73-4558" fmla="*/ 205 h 763"/>
              <a:gd name="connsiteX74-4559" fmla="*/ 569 w 605"/>
              <a:gd name="connsiteY74-4560" fmla="*/ 221 h 763"/>
              <a:gd name="connsiteX75-4561" fmla="*/ 569 w 605"/>
              <a:gd name="connsiteY75-4562" fmla="*/ 237 h 763"/>
              <a:gd name="connsiteX76-4563" fmla="*/ 563 w 605"/>
              <a:gd name="connsiteY76-4564" fmla="*/ 252 h 763"/>
              <a:gd name="connsiteX77-4565" fmla="*/ 563 w 605"/>
              <a:gd name="connsiteY77-4566" fmla="*/ 268 h 763"/>
              <a:gd name="connsiteX78-4567" fmla="*/ 563 w 605"/>
              <a:gd name="connsiteY78-4568" fmla="*/ 289 h 763"/>
              <a:gd name="connsiteX79-4569" fmla="*/ 558 w 605"/>
              <a:gd name="connsiteY79-4570" fmla="*/ 331 h 763"/>
              <a:gd name="connsiteX80-4571" fmla="*/ 553 w 605"/>
              <a:gd name="connsiteY80-4572" fmla="*/ 368 h 763"/>
              <a:gd name="connsiteX81-4573" fmla="*/ 553 w 605"/>
              <a:gd name="connsiteY81-4574" fmla="*/ 400 h 763"/>
              <a:gd name="connsiteX82-4575" fmla="*/ 548 w 605"/>
              <a:gd name="connsiteY82-4576" fmla="*/ 431 h 763"/>
              <a:gd name="connsiteX83-4577" fmla="*/ 542 w 605"/>
              <a:gd name="connsiteY83-4578" fmla="*/ 463 h 763"/>
              <a:gd name="connsiteX84-4579" fmla="*/ 542 w 605"/>
              <a:gd name="connsiteY84-4580" fmla="*/ 489 h 763"/>
              <a:gd name="connsiteX85-4581" fmla="*/ 537 w 605"/>
              <a:gd name="connsiteY85-4582" fmla="*/ 510 h 763"/>
              <a:gd name="connsiteX86-4583" fmla="*/ 532 w 605"/>
              <a:gd name="connsiteY86-4584" fmla="*/ 531 h 763"/>
              <a:gd name="connsiteX87-4585" fmla="*/ 526 w 605"/>
              <a:gd name="connsiteY87-4586" fmla="*/ 568 h 763"/>
              <a:gd name="connsiteX88-4587" fmla="*/ 516 w 605"/>
              <a:gd name="connsiteY88-4588" fmla="*/ 605 h 763"/>
              <a:gd name="connsiteX89-4589" fmla="*/ 511 w 605"/>
              <a:gd name="connsiteY89-4590" fmla="*/ 636 h 763"/>
              <a:gd name="connsiteX90-4591" fmla="*/ 500 w 605"/>
              <a:gd name="connsiteY90-4592" fmla="*/ 663 h 763"/>
              <a:gd name="connsiteX91-4593" fmla="*/ 495 w 605"/>
              <a:gd name="connsiteY91-4594" fmla="*/ 689 h 763"/>
              <a:gd name="connsiteX92-4595" fmla="*/ 490 w 605"/>
              <a:gd name="connsiteY92-4596" fmla="*/ 700 h 763"/>
              <a:gd name="connsiteX93-4597" fmla="*/ 484 w 605"/>
              <a:gd name="connsiteY93-4598" fmla="*/ 710 h 763"/>
              <a:gd name="connsiteX94-4599" fmla="*/ 484 w 605"/>
              <a:gd name="connsiteY94-4600" fmla="*/ 721 h 763"/>
              <a:gd name="connsiteX95-4601" fmla="*/ 479 w 605"/>
              <a:gd name="connsiteY95-4602" fmla="*/ 726 h 763"/>
              <a:gd name="connsiteX96-4603" fmla="*/ 474 w 605"/>
              <a:gd name="connsiteY96-4604" fmla="*/ 736 h 763"/>
              <a:gd name="connsiteX97-4605" fmla="*/ 474 w 605"/>
              <a:gd name="connsiteY97-4606" fmla="*/ 742 h 763"/>
              <a:gd name="connsiteX98-4607" fmla="*/ 463 w 605"/>
              <a:gd name="connsiteY98-4608" fmla="*/ 747 h 763"/>
              <a:gd name="connsiteX99-4609" fmla="*/ 458 w 605"/>
              <a:gd name="connsiteY99-4610" fmla="*/ 757 h 763"/>
              <a:gd name="connsiteX100-4611" fmla="*/ 453 w 605"/>
              <a:gd name="connsiteY100-4612" fmla="*/ 757 h 763"/>
              <a:gd name="connsiteX101-4613" fmla="*/ 447 w 605"/>
              <a:gd name="connsiteY101-4614" fmla="*/ 763 h 763"/>
              <a:gd name="connsiteX102-4615" fmla="*/ 442 w 605"/>
              <a:gd name="connsiteY102-4616" fmla="*/ 763 h 763"/>
              <a:gd name="connsiteX103-4617" fmla="*/ 442 w 605"/>
              <a:gd name="connsiteY103-4618" fmla="*/ 757 h 763"/>
              <a:gd name="connsiteX104-4619" fmla="*/ 437 w 605"/>
              <a:gd name="connsiteY104-4620" fmla="*/ 757 h 763"/>
              <a:gd name="connsiteX105-4621" fmla="*/ 437 w 605"/>
              <a:gd name="connsiteY105-4622" fmla="*/ 752 h 763"/>
              <a:gd name="connsiteX106-4623" fmla="*/ 437 w 605"/>
              <a:gd name="connsiteY106-4624" fmla="*/ 747 h 763"/>
              <a:gd name="connsiteX107-4625" fmla="*/ 432 w 605"/>
              <a:gd name="connsiteY107-4626" fmla="*/ 742 h 763"/>
              <a:gd name="connsiteX108-4627" fmla="*/ 432 w 605"/>
              <a:gd name="connsiteY108-4628" fmla="*/ 731 h 763"/>
              <a:gd name="connsiteX109-4629" fmla="*/ 432 w 605"/>
              <a:gd name="connsiteY109-4630" fmla="*/ 721 h 763"/>
              <a:gd name="connsiteX110-4631" fmla="*/ 426 w 605"/>
              <a:gd name="connsiteY110-4632" fmla="*/ 705 h 763"/>
              <a:gd name="connsiteX111-4633" fmla="*/ 421 w 605"/>
              <a:gd name="connsiteY111-4634" fmla="*/ 684 h 763"/>
              <a:gd name="connsiteX112-4635" fmla="*/ 416 w 605"/>
              <a:gd name="connsiteY112-4636" fmla="*/ 668 h 763"/>
              <a:gd name="connsiteX113-4637" fmla="*/ 411 w 605"/>
              <a:gd name="connsiteY113-4638" fmla="*/ 652 h 763"/>
              <a:gd name="connsiteX114-4639" fmla="*/ 405 w 605"/>
              <a:gd name="connsiteY114-4640" fmla="*/ 636 h 763"/>
              <a:gd name="connsiteX115-4641" fmla="*/ 395 w 605"/>
              <a:gd name="connsiteY115-4642" fmla="*/ 626 h 763"/>
              <a:gd name="connsiteX116-4643" fmla="*/ 384 w 605"/>
              <a:gd name="connsiteY116-4644" fmla="*/ 615 h 763"/>
              <a:gd name="connsiteX117-4645" fmla="*/ 379 w 605"/>
              <a:gd name="connsiteY117-4646" fmla="*/ 605 h 763"/>
              <a:gd name="connsiteX118-4647" fmla="*/ 390 w 605"/>
              <a:gd name="connsiteY118-4648" fmla="*/ 610 h 763"/>
              <a:gd name="connsiteX119-4649" fmla="*/ 405 w 605"/>
              <a:gd name="connsiteY119-4650" fmla="*/ 610 h 763"/>
              <a:gd name="connsiteX120-4651" fmla="*/ 416 w 605"/>
              <a:gd name="connsiteY120-4652" fmla="*/ 610 h 763"/>
              <a:gd name="connsiteX121-4653" fmla="*/ 426 w 605"/>
              <a:gd name="connsiteY121-4654" fmla="*/ 610 h 763"/>
              <a:gd name="connsiteX122-4655" fmla="*/ 437 w 605"/>
              <a:gd name="connsiteY122-4656" fmla="*/ 605 h 763"/>
              <a:gd name="connsiteX123-4657" fmla="*/ 442 w 605"/>
              <a:gd name="connsiteY123-4658" fmla="*/ 605 h 763"/>
              <a:gd name="connsiteX124-4659" fmla="*/ 447 w 605"/>
              <a:gd name="connsiteY124-4660" fmla="*/ 600 h 763"/>
              <a:gd name="connsiteX125-4661" fmla="*/ 447 w 605"/>
              <a:gd name="connsiteY125-4662" fmla="*/ 600 h 763"/>
              <a:gd name="connsiteX126-4663" fmla="*/ 453 w 605"/>
              <a:gd name="connsiteY126-4664" fmla="*/ 594 h 763"/>
              <a:gd name="connsiteX127-4665" fmla="*/ 453 w 605"/>
              <a:gd name="connsiteY127-4666" fmla="*/ 584 h 763"/>
              <a:gd name="connsiteX128-4667" fmla="*/ 458 w 605"/>
              <a:gd name="connsiteY128-4668" fmla="*/ 573 h 763"/>
              <a:gd name="connsiteX129-4669" fmla="*/ 458 w 605"/>
              <a:gd name="connsiteY129-4670" fmla="*/ 558 h 763"/>
              <a:gd name="connsiteX130-4671" fmla="*/ 463 w 605"/>
              <a:gd name="connsiteY130-4672" fmla="*/ 537 h 763"/>
              <a:gd name="connsiteX131-4673" fmla="*/ 469 w 605"/>
              <a:gd name="connsiteY131-4674" fmla="*/ 516 h 763"/>
              <a:gd name="connsiteX132-4675" fmla="*/ 469 w 605"/>
              <a:gd name="connsiteY132-4676" fmla="*/ 489 h 763"/>
              <a:gd name="connsiteX133-4677" fmla="*/ 474 w 605"/>
              <a:gd name="connsiteY133-4678" fmla="*/ 458 h 763"/>
              <a:gd name="connsiteX134-4679" fmla="*/ 484 w 605"/>
              <a:gd name="connsiteY134-4680" fmla="*/ 395 h 763"/>
              <a:gd name="connsiteX135-4681" fmla="*/ 490 w 605"/>
              <a:gd name="connsiteY135-4682" fmla="*/ 337 h 763"/>
              <a:gd name="connsiteX136-4683" fmla="*/ 495 w 605"/>
              <a:gd name="connsiteY136-4684" fmla="*/ 274 h 763"/>
              <a:gd name="connsiteX137-4685" fmla="*/ 495 w 605"/>
              <a:gd name="connsiteY137-4686" fmla="*/ 221 h 763"/>
              <a:gd name="connsiteX138-4687" fmla="*/ 495 w 605"/>
              <a:gd name="connsiteY138-4688" fmla="*/ 221 h 763"/>
              <a:gd name="connsiteX0-4689" fmla="*/ 495 w 605"/>
              <a:gd name="connsiteY0-4690" fmla="*/ 221 h 763"/>
              <a:gd name="connsiteX1-4691" fmla="*/ 495 w 605"/>
              <a:gd name="connsiteY1-4692" fmla="*/ 195 h 763"/>
              <a:gd name="connsiteX2-4693" fmla="*/ 495 w 605"/>
              <a:gd name="connsiteY2-4694" fmla="*/ 168 h 763"/>
              <a:gd name="connsiteX3-4695" fmla="*/ 495 w 605"/>
              <a:gd name="connsiteY3-4696" fmla="*/ 147 h 763"/>
              <a:gd name="connsiteX4-4697" fmla="*/ 495 w 605"/>
              <a:gd name="connsiteY4-4698" fmla="*/ 132 h 763"/>
              <a:gd name="connsiteX5-4699" fmla="*/ 495 w 605"/>
              <a:gd name="connsiteY5-4700" fmla="*/ 116 h 763"/>
              <a:gd name="connsiteX6-4701" fmla="*/ 495 w 605"/>
              <a:gd name="connsiteY6-4702" fmla="*/ 105 h 763"/>
              <a:gd name="connsiteX7-4703" fmla="*/ 490 w 605"/>
              <a:gd name="connsiteY7-4704" fmla="*/ 95 h 763"/>
              <a:gd name="connsiteX8-4705" fmla="*/ 490 w 605"/>
              <a:gd name="connsiteY8-4706" fmla="*/ 89 h 763"/>
              <a:gd name="connsiteX9-4707" fmla="*/ 490 w 605"/>
              <a:gd name="connsiteY9-4708" fmla="*/ 84 h 763"/>
              <a:gd name="connsiteX10-4709" fmla="*/ 484 w 605"/>
              <a:gd name="connsiteY10-4710" fmla="*/ 84 h 763"/>
              <a:gd name="connsiteX11-4711" fmla="*/ 479 w 605"/>
              <a:gd name="connsiteY11-4712" fmla="*/ 79 h 763"/>
              <a:gd name="connsiteX12-4713" fmla="*/ 469 w 605"/>
              <a:gd name="connsiteY12-4714" fmla="*/ 79 h 763"/>
              <a:gd name="connsiteX13-4715" fmla="*/ 463 w 605"/>
              <a:gd name="connsiteY13-4716" fmla="*/ 74 h 763"/>
              <a:gd name="connsiteX14-4717" fmla="*/ 447 w 605"/>
              <a:gd name="connsiteY14-4718" fmla="*/ 74 h 763"/>
              <a:gd name="connsiteX15-4719" fmla="*/ 437 w 605"/>
              <a:gd name="connsiteY15-4720" fmla="*/ 74 h 763"/>
              <a:gd name="connsiteX16-4721" fmla="*/ 421 w 605"/>
              <a:gd name="connsiteY16-4722" fmla="*/ 79 h 763"/>
              <a:gd name="connsiteX17-4723" fmla="*/ 390 w 605"/>
              <a:gd name="connsiteY17-4724" fmla="*/ 79 h 763"/>
              <a:gd name="connsiteX18-4725" fmla="*/ 353 w 605"/>
              <a:gd name="connsiteY18-4726" fmla="*/ 84 h 763"/>
              <a:gd name="connsiteX19-4727" fmla="*/ 316 w 605"/>
              <a:gd name="connsiteY19-4728" fmla="*/ 89 h 763"/>
              <a:gd name="connsiteX20-4729" fmla="*/ 279 w 605"/>
              <a:gd name="connsiteY20-4730" fmla="*/ 89 h 763"/>
              <a:gd name="connsiteX21-4731" fmla="*/ 237 w 605"/>
              <a:gd name="connsiteY21-4732" fmla="*/ 95 h 763"/>
              <a:gd name="connsiteX22-4733" fmla="*/ 137 w 605"/>
              <a:gd name="connsiteY22-4734" fmla="*/ 110 h 763"/>
              <a:gd name="connsiteX23-4735" fmla="*/ 110 w 605"/>
              <a:gd name="connsiteY23-4736" fmla="*/ 116 h 763"/>
              <a:gd name="connsiteX24-4737" fmla="*/ 84 w 605"/>
              <a:gd name="connsiteY24-4738" fmla="*/ 116 h 763"/>
              <a:gd name="connsiteX25-4739" fmla="*/ 52 w 605"/>
              <a:gd name="connsiteY25-4740" fmla="*/ 121 h 763"/>
              <a:gd name="connsiteX26-4741" fmla="*/ 26 w 605"/>
              <a:gd name="connsiteY26-4742" fmla="*/ 126 h 763"/>
              <a:gd name="connsiteX27-4743" fmla="*/ 0 w 605"/>
              <a:gd name="connsiteY27-4744" fmla="*/ 126 h 763"/>
              <a:gd name="connsiteX28-4745" fmla="*/ 247 w 605"/>
              <a:gd name="connsiteY28-4746" fmla="*/ 58 h 763"/>
              <a:gd name="connsiteX29-4747" fmla="*/ 305 w 605"/>
              <a:gd name="connsiteY29-4748" fmla="*/ 47 h 763"/>
              <a:gd name="connsiteX30-4749" fmla="*/ 332 w 605"/>
              <a:gd name="connsiteY30-4750" fmla="*/ 42 h 763"/>
              <a:gd name="connsiteX31-4751" fmla="*/ 358 w 605"/>
              <a:gd name="connsiteY31-4752" fmla="*/ 37 h 763"/>
              <a:gd name="connsiteX32-4753" fmla="*/ 384 w 605"/>
              <a:gd name="connsiteY32-4754" fmla="*/ 32 h 763"/>
              <a:gd name="connsiteX33-4755" fmla="*/ 400 w 605"/>
              <a:gd name="connsiteY33-4756" fmla="*/ 32 h 763"/>
              <a:gd name="connsiteX34-4757" fmla="*/ 416 w 605"/>
              <a:gd name="connsiteY34-4758" fmla="*/ 26 h 763"/>
              <a:gd name="connsiteX35-4759" fmla="*/ 432 w 605"/>
              <a:gd name="connsiteY35-4760" fmla="*/ 21 h 763"/>
              <a:gd name="connsiteX36-4761" fmla="*/ 437 w 605"/>
              <a:gd name="connsiteY36-4762" fmla="*/ 21 h 763"/>
              <a:gd name="connsiteX37-4763" fmla="*/ 447 w 605"/>
              <a:gd name="connsiteY37-4764" fmla="*/ 16 h 763"/>
              <a:gd name="connsiteX38-4765" fmla="*/ 453 w 605"/>
              <a:gd name="connsiteY38-4766" fmla="*/ 11 h 763"/>
              <a:gd name="connsiteX39-4767" fmla="*/ 463 w 605"/>
              <a:gd name="connsiteY39-4768" fmla="*/ 5 h 763"/>
              <a:gd name="connsiteX40-4769" fmla="*/ 469 w 605"/>
              <a:gd name="connsiteY40-4770" fmla="*/ 5 h 763"/>
              <a:gd name="connsiteX41-4771" fmla="*/ 479 w 605"/>
              <a:gd name="connsiteY41-4772" fmla="*/ 0 h 763"/>
              <a:gd name="connsiteX42-4773" fmla="*/ 484 w 605"/>
              <a:gd name="connsiteY42-4774" fmla="*/ 5 h 763"/>
              <a:gd name="connsiteX43-4775" fmla="*/ 490 w 605"/>
              <a:gd name="connsiteY43-4776" fmla="*/ 5 h 763"/>
              <a:gd name="connsiteX44-4777" fmla="*/ 495 w 605"/>
              <a:gd name="connsiteY44-4778" fmla="*/ 11 h 763"/>
              <a:gd name="connsiteX45-4779" fmla="*/ 505 w 605"/>
              <a:gd name="connsiteY45-4780" fmla="*/ 16 h 763"/>
              <a:gd name="connsiteX46-4781" fmla="*/ 516 w 605"/>
              <a:gd name="connsiteY46-4782" fmla="*/ 21 h 763"/>
              <a:gd name="connsiteX47-4783" fmla="*/ 526 w 605"/>
              <a:gd name="connsiteY47-4784" fmla="*/ 26 h 763"/>
              <a:gd name="connsiteX48-4785" fmla="*/ 537 w 605"/>
              <a:gd name="connsiteY48-4786" fmla="*/ 32 h 763"/>
              <a:gd name="connsiteX49-4787" fmla="*/ 553 w 605"/>
              <a:gd name="connsiteY49-4788" fmla="*/ 42 h 763"/>
              <a:gd name="connsiteX50-4789" fmla="*/ 563 w 605"/>
              <a:gd name="connsiteY50-4790" fmla="*/ 53 h 763"/>
              <a:gd name="connsiteX51-4791" fmla="*/ 574 w 605"/>
              <a:gd name="connsiteY51-4792" fmla="*/ 58 h 763"/>
              <a:gd name="connsiteX52-4793" fmla="*/ 584 w 605"/>
              <a:gd name="connsiteY52-4794" fmla="*/ 68 h 763"/>
              <a:gd name="connsiteX53-4795" fmla="*/ 595 w 605"/>
              <a:gd name="connsiteY53-4796" fmla="*/ 74 h 763"/>
              <a:gd name="connsiteX54-4797" fmla="*/ 600 w 605"/>
              <a:gd name="connsiteY54-4798" fmla="*/ 79 h 763"/>
              <a:gd name="connsiteX55-4799" fmla="*/ 605 w 605"/>
              <a:gd name="connsiteY55-4800" fmla="*/ 84 h 763"/>
              <a:gd name="connsiteX56-4801" fmla="*/ 605 w 605"/>
              <a:gd name="connsiteY56-4802" fmla="*/ 89 h 763"/>
              <a:gd name="connsiteX57-4803" fmla="*/ 605 w 605"/>
              <a:gd name="connsiteY57-4804" fmla="*/ 95 h 763"/>
              <a:gd name="connsiteX58-4805" fmla="*/ 605 w 605"/>
              <a:gd name="connsiteY58-4806" fmla="*/ 100 h 763"/>
              <a:gd name="connsiteX59-4807" fmla="*/ 605 w 605"/>
              <a:gd name="connsiteY59-4808" fmla="*/ 105 h 763"/>
              <a:gd name="connsiteX60-4809" fmla="*/ 600 w 605"/>
              <a:gd name="connsiteY60-4810" fmla="*/ 110 h 763"/>
              <a:gd name="connsiteX61-4811" fmla="*/ 590 w 605"/>
              <a:gd name="connsiteY61-4812" fmla="*/ 116 h 763"/>
              <a:gd name="connsiteX62-4813" fmla="*/ 590 w 605"/>
              <a:gd name="connsiteY62-4814" fmla="*/ 121 h 763"/>
              <a:gd name="connsiteX63-4815" fmla="*/ 590 w 605"/>
              <a:gd name="connsiteY63-4816" fmla="*/ 121 h 763"/>
              <a:gd name="connsiteX64-4817" fmla="*/ 584 w 605"/>
              <a:gd name="connsiteY64-4818" fmla="*/ 126 h 763"/>
              <a:gd name="connsiteX65-4819" fmla="*/ 584 w 605"/>
              <a:gd name="connsiteY65-4820" fmla="*/ 132 h 763"/>
              <a:gd name="connsiteX66-4821" fmla="*/ 579 w 605"/>
              <a:gd name="connsiteY66-4822" fmla="*/ 142 h 763"/>
              <a:gd name="connsiteX67-4823" fmla="*/ 579 w 605"/>
              <a:gd name="connsiteY67-4824" fmla="*/ 147 h 763"/>
              <a:gd name="connsiteX68-4825" fmla="*/ 579 w 605"/>
              <a:gd name="connsiteY68-4826" fmla="*/ 158 h 763"/>
              <a:gd name="connsiteX69-4827" fmla="*/ 574 w 605"/>
              <a:gd name="connsiteY69-4828" fmla="*/ 168 h 763"/>
              <a:gd name="connsiteX70-4829" fmla="*/ 574 w 605"/>
              <a:gd name="connsiteY70-4830" fmla="*/ 179 h 763"/>
              <a:gd name="connsiteX71-4831" fmla="*/ 574 w 605"/>
              <a:gd name="connsiteY71-4832" fmla="*/ 189 h 763"/>
              <a:gd name="connsiteX72-4833" fmla="*/ 569 w 605"/>
              <a:gd name="connsiteY72-4834" fmla="*/ 205 h 763"/>
              <a:gd name="connsiteX73-4835" fmla="*/ 569 w 605"/>
              <a:gd name="connsiteY73-4836" fmla="*/ 221 h 763"/>
              <a:gd name="connsiteX74-4837" fmla="*/ 569 w 605"/>
              <a:gd name="connsiteY74-4838" fmla="*/ 237 h 763"/>
              <a:gd name="connsiteX75-4839" fmla="*/ 563 w 605"/>
              <a:gd name="connsiteY75-4840" fmla="*/ 252 h 763"/>
              <a:gd name="connsiteX76-4841" fmla="*/ 563 w 605"/>
              <a:gd name="connsiteY76-4842" fmla="*/ 268 h 763"/>
              <a:gd name="connsiteX77-4843" fmla="*/ 563 w 605"/>
              <a:gd name="connsiteY77-4844" fmla="*/ 289 h 763"/>
              <a:gd name="connsiteX78-4845" fmla="*/ 558 w 605"/>
              <a:gd name="connsiteY78-4846" fmla="*/ 331 h 763"/>
              <a:gd name="connsiteX79-4847" fmla="*/ 553 w 605"/>
              <a:gd name="connsiteY79-4848" fmla="*/ 368 h 763"/>
              <a:gd name="connsiteX80-4849" fmla="*/ 553 w 605"/>
              <a:gd name="connsiteY80-4850" fmla="*/ 400 h 763"/>
              <a:gd name="connsiteX81-4851" fmla="*/ 548 w 605"/>
              <a:gd name="connsiteY81-4852" fmla="*/ 431 h 763"/>
              <a:gd name="connsiteX82-4853" fmla="*/ 542 w 605"/>
              <a:gd name="connsiteY82-4854" fmla="*/ 463 h 763"/>
              <a:gd name="connsiteX83-4855" fmla="*/ 542 w 605"/>
              <a:gd name="connsiteY83-4856" fmla="*/ 489 h 763"/>
              <a:gd name="connsiteX84-4857" fmla="*/ 537 w 605"/>
              <a:gd name="connsiteY84-4858" fmla="*/ 510 h 763"/>
              <a:gd name="connsiteX85-4859" fmla="*/ 532 w 605"/>
              <a:gd name="connsiteY85-4860" fmla="*/ 531 h 763"/>
              <a:gd name="connsiteX86-4861" fmla="*/ 526 w 605"/>
              <a:gd name="connsiteY86-4862" fmla="*/ 568 h 763"/>
              <a:gd name="connsiteX87-4863" fmla="*/ 516 w 605"/>
              <a:gd name="connsiteY87-4864" fmla="*/ 605 h 763"/>
              <a:gd name="connsiteX88-4865" fmla="*/ 511 w 605"/>
              <a:gd name="connsiteY88-4866" fmla="*/ 636 h 763"/>
              <a:gd name="connsiteX89-4867" fmla="*/ 500 w 605"/>
              <a:gd name="connsiteY89-4868" fmla="*/ 663 h 763"/>
              <a:gd name="connsiteX90-4869" fmla="*/ 495 w 605"/>
              <a:gd name="connsiteY90-4870" fmla="*/ 689 h 763"/>
              <a:gd name="connsiteX91-4871" fmla="*/ 490 w 605"/>
              <a:gd name="connsiteY91-4872" fmla="*/ 700 h 763"/>
              <a:gd name="connsiteX92-4873" fmla="*/ 484 w 605"/>
              <a:gd name="connsiteY92-4874" fmla="*/ 710 h 763"/>
              <a:gd name="connsiteX93-4875" fmla="*/ 484 w 605"/>
              <a:gd name="connsiteY93-4876" fmla="*/ 721 h 763"/>
              <a:gd name="connsiteX94-4877" fmla="*/ 479 w 605"/>
              <a:gd name="connsiteY94-4878" fmla="*/ 726 h 763"/>
              <a:gd name="connsiteX95-4879" fmla="*/ 474 w 605"/>
              <a:gd name="connsiteY95-4880" fmla="*/ 736 h 763"/>
              <a:gd name="connsiteX96-4881" fmla="*/ 474 w 605"/>
              <a:gd name="connsiteY96-4882" fmla="*/ 742 h 763"/>
              <a:gd name="connsiteX97-4883" fmla="*/ 463 w 605"/>
              <a:gd name="connsiteY97-4884" fmla="*/ 747 h 763"/>
              <a:gd name="connsiteX98-4885" fmla="*/ 458 w 605"/>
              <a:gd name="connsiteY98-4886" fmla="*/ 757 h 763"/>
              <a:gd name="connsiteX99-4887" fmla="*/ 453 w 605"/>
              <a:gd name="connsiteY99-4888" fmla="*/ 757 h 763"/>
              <a:gd name="connsiteX100-4889" fmla="*/ 447 w 605"/>
              <a:gd name="connsiteY100-4890" fmla="*/ 763 h 763"/>
              <a:gd name="connsiteX101-4891" fmla="*/ 442 w 605"/>
              <a:gd name="connsiteY101-4892" fmla="*/ 763 h 763"/>
              <a:gd name="connsiteX102-4893" fmla="*/ 442 w 605"/>
              <a:gd name="connsiteY102-4894" fmla="*/ 757 h 763"/>
              <a:gd name="connsiteX103-4895" fmla="*/ 437 w 605"/>
              <a:gd name="connsiteY103-4896" fmla="*/ 757 h 763"/>
              <a:gd name="connsiteX104-4897" fmla="*/ 437 w 605"/>
              <a:gd name="connsiteY104-4898" fmla="*/ 752 h 763"/>
              <a:gd name="connsiteX105-4899" fmla="*/ 437 w 605"/>
              <a:gd name="connsiteY105-4900" fmla="*/ 747 h 763"/>
              <a:gd name="connsiteX106-4901" fmla="*/ 432 w 605"/>
              <a:gd name="connsiteY106-4902" fmla="*/ 742 h 763"/>
              <a:gd name="connsiteX107-4903" fmla="*/ 432 w 605"/>
              <a:gd name="connsiteY107-4904" fmla="*/ 731 h 763"/>
              <a:gd name="connsiteX108-4905" fmla="*/ 432 w 605"/>
              <a:gd name="connsiteY108-4906" fmla="*/ 721 h 763"/>
              <a:gd name="connsiteX109-4907" fmla="*/ 426 w 605"/>
              <a:gd name="connsiteY109-4908" fmla="*/ 705 h 763"/>
              <a:gd name="connsiteX110-4909" fmla="*/ 421 w 605"/>
              <a:gd name="connsiteY110-4910" fmla="*/ 684 h 763"/>
              <a:gd name="connsiteX111-4911" fmla="*/ 416 w 605"/>
              <a:gd name="connsiteY111-4912" fmla="*/ 668 h 763"/>
              <a:gd name="connsiteX112-4913" fmla="*/ 411 w 605"/>
              <a:gd name="connsiteY112-4914" fmla="*/ 652 h 763"/>
              <a:gd name="connsiteX113-4915" fmla="*/ 405 w 605"/>
              <a:gd name="connsiteY113-4916" fmla="*/ 636 h 763"/>
              <a:gd name="connsiteX114-4917" fmla="*/ 395 w 605"/>
              <a:gd name="connsiteY114-4918" fmla="*/ 626 h 763"/>
              <a:gd name="connsiteX115-4919" fmla="*/ 384 w 605"/>
              <a:gd name="connsiteY115-4920" fmla="*/ 615 h 763"/>
              <a:gd name="connsiteX116-4921" fmla="*/ 379 w 605"/>
              <a:gd name="connsiteY116-4922" fmla="*/ 605 h 763"/>
              <a:gd name="connsiteX117-4923" fmla="*/ 390 w 605"/>
              <a:gd name="connsiteY117-4924" fmla="*/ 610 h 763"/>
              <a:gd name="connsiteX118-4925" fmla="*/ 405 w 605"/>
              <a:gd name="connsiteY118-4926" fmla="*/ 610 h 763"/>
              <a:gd name="connsiteX119-4927" fmla="*/ 416 w 605"/>
              <a:gd name="connsiteY119-4928" fmla="*/ 610 h 763"/>
              <a:gd name="connsiteX120-4929" fmla="*/ 426 w 605"/>
              <a:gd name="connsiteY120-4930" fmla="*/ 610 h 763"/>
              <a:gd name="connsiteX121-4931" fmla="*/ 437 w 605"/>
              <a:gd name="connsiteY121-4932" fmla="*/ 605 h 763"/>
              <a:gd name="connsiteX122-4933" fmla="*/ 442 w 605"/>
              <a:gd name="connsiteY122-4934" fmla="*/ 605 h 763"/>
              <a:gd name="connsiteX123-4935" fmla="*/ 447 w 605"/>
              <a:gd name="connsiteY123-4936" fmla="*/ 600 h 763"/>
              <a:gd name="connsiteX124-4937" fmla="*/ 447 w 605"/>
              <a:gd name="connsiteY124-4938" fmla="*/ 600 h 763"/>
              <a:gd name="connsiteX125-4939" fmla="*/ 453 w 605"/>
              <a:gd name="connsiteY125-4940" fmla="*/ 594 h 763"/>
              <a:gd name="connsiteX126-4941" fmla="*/ 453 w 605"/>
              <a:gd name="connsiteY126-4942" fmla="*/ 584 h 763"/>
              <a:gd name="connsiteX127-4943" fmla="*/ 458 w 605"/>
              <a:gd name="connsiteY127-4944" fmla="*/ 573 h 763"/>
              <a:gd name="connsiteX128-4945" fmla="*/ 458 w 605"/>
              <a:gd name="connsiteY128-4946" fmla="*/ 558 h 763"/>
              <a:gd name="connsiteX129-4947" fmla="*/ 463 w 605"/>
              <a:gd name="connsiteY129-4948" fmla="*/ 537 h 763"/>
              <a:gd name="connsiteX130-4949" fmla="*/ 469 w 605"/>
              <a:gd name="connsiteY130-4950" fmla="*/ 516 h 763"/>
              <a:gd name="connsiteX131-4951" fmla="*/ 469 w 605"/>
              <a:gd name="connsiteY131-4952" fmla="*/ 489 h 763"/>
              <a:gd name="connsiteX132-4953" fmla="*/ 474 w 605"/>
              <a:gd name="connsiteY132-4954" fmla="*/ 458 h 763"/>
              <a:gd name="connsiteX133-4955" fmla="*/ 484 w 605"/>
              <a:gd name="connsiteY133-4956" fmla="*/ 395 h 763"/>
              <a:gd name="connsiteX134-4957" fmla="*/ 490 w 605"/>
              <a:gd name="connsiteY134-4958" fmla="*/ 337 h 763"/>
              <a:gd name="connsiteX135-4959" fmla="*/ 495 w 605"/>
              <a:gd name="connsiteY135-4960" fmla="*/ 274 h 763"/>
              <a:gd name="connsiteX136-4961" fmla="*/ 495 w 605"/>
              <a:gd name="connsiteY136-4962" fmla="*/ 221 h 763"/>
              <a:gd name="connsiteX137-4963" fmla="*/ 495 w 605"/>
              <a:gd name="connsiteY137-4964" fmla="*/ 221 h 763"/>
              <a:gd name="connsiteX0-4965" fmla="*/ 495 w 605"/>
              <a:gd name="connsiteY0-4966" fmla="*/ 221 h 763"/>
              <a:gd name="connsiteX1-4967" fmla="*/ 495 w 605"/>
              <a:gd name="connsiteY1-4968" fmla="*/ 195 h 763"/>
              <a:gd name="connsiteX2-4969" fmla="*/ 495 w 605"/>
              <a:gd name="connsiteY2-4970" fmla="*/ 168 h 763"/>
              <a:gd name="connsiteX3-4971" fmla="*/ 495 w 605"/>
              <a:gd name="connsiteY3-4972" fmla="*/ 147 h 763"/>
              <a:gd name="connsiteX4-4973" fmla="*/ 495 w 605"/>
              <a:gd name="connsiteY4-4974" fmla="*/ 132 h 763"/>
              <a:gd name="connsiteX5-4975" fmla="*/ 495 w 605"/>
              <a:gd name="connsiteY5-4976" fmla="*/ 116 h 763"/>
              <a:gd name="connsiteX6-4977" fmla="*/ 495 w 605"/>
              <a:gd name="connsiteY6-4978" fmla="*/ 105 h 763"/>
              <a:gd name="connsiteX7-4979" fmla="*/ 490 w 605"/>
              <a:gd name="connsiteY7-4980" fmla="*/ 95 h 763"/>
              <a:gd name="connsiteX8-4981" fmla="*/ 490 w 605"/>
              <a:gd name="connsiteY8-4982" fmla="*/ 89 h 763"/>
              <a:gd name="connsiteX9-4983" fmla="*/ 490 w 605"/>
              <a:gd name="connsiteY9-4984" fmla="*/ 84 h 763"/>
              <a:gd name="connsiteX10-4985" fmla="*/ 484 w 605"/>
              <a:gd name="connsiteY10-4986" fmla="*/ 84 h 763"/>
              <a:gd name="connsiteX11-4987" fmla="*/ 479 w 605"/>
              <a:gd name="connsiteY11-4988" fmla="*/ 79 h 763"/>
              <a:gd name="connsiteX12-4989" fmla="*/ 469 w 605"/>
              <a:gd name="connsiteY12-4990" fmla="*/ 79 h 763"/>
              <a:gd name="connsiteX13-4991" fmla="*/ 463 w 605"/>
              <a:gd name="connsiteY13-4992" fmla="*/ 74 h 763"/>
              <a:gd name="connsiteX14-4993" fmla="*/ 447 w 605"/>
              <a:gd name="connsiteY14-4994" fmla="*/ 74 h 763"/>
              <a:gd name="connsiteX15-4995" fmla="*/ 437 w 605"/>
              <a:gd name="connsiteY15-4996" fmla="*/ 74 h 763"/>
              <a:gd name="connsiteX16-4997" fmla="*/ 421 w 605"/>
              <a:gd name="connsiteY16-4998" fmla="*/ 79 h 763"/>
              <a:gd name="connsiteX17-4999" fmla="*/ 390 w 605"/>
              <a:gd name="connsiteY17-5000" fmla="*/ 79 h 763"/>
              <a:gd name="connsiteX18-5001" fmla="*/ 353 w 605"/>
              <a:gd name="connsiteY18-5002" fmla="*/ 84 h 763"/>
              <a:gd name="connsiteX19-5003" fmla="*/ 316 w 605"/>
              <a:gd name="connsiteY19-5004" fmla="*/ 89 h 763"/>
              <a:gd name="connsiteX20-5005" fmla="*/ 279 w 605"/>
              <a:gd name="connsiteY20-5006" fmla="*/ 89 h 763"/>
              <a:gd name="connsiteX21-5007" fmla="*/ 237 w 605"/>
              <a:gd name="connsiteY21-5008" fmla="*/ 95 h 763"/>
              <a:gd name="connsiteX22-5009" fmla="*/ 110 w 605"/>
              <a:gd name="connsiteY22-5010" fmla="*/ 116 h 763"/>
              <a:gd name="connsiteX23-5011" fmla="*/ 84 w 605"/>
              <a:gd name="connsiteY23-5012" fmla="*/ 116 h 763"/>
              <a:gd name="connsiteX24-5013" fmla="*/ 52 w 605"/>
              <a:gd name="connsiteY24-5014" fmla="*/ 121 h 763"/>
              <a:gd name="connsiteX25-5015" fmla="*/ 26 w 605"/>
              <a:gd name="connsiteY25-5016" fmla="*/ 126 h 763"/>
              <a:gd name="connsiteX26-5017" fmla="*/ 0 w 605"/>
              <a:gd name="connsiteY26-5018" fmla="*/ 126 h 763"/>
              <a:gd name="connsiteX27-5019" fmla="*/ 247 w 605"/>
              <a:gd name="connsiteY27-5020" fmla="*/ 58 h 763"/>
              <a:gd name="connsiteX28-5021" fmla="*/ 305 w 605"/>
              <a:gd name="connsiteY28-5022" fmla="*/ 47 h 763"/>
              <a:gd name="connsiteX29-5023" fmla="*/ 332 w 605"/>
              <a:gd name="connsiteY29-5024" fmla="*/ 42 h 763"/>
              <a:gd name="connsiteX30-5025" fmla="*/ 358 w 605"/>
              <a:gd name="connsiteY30-5026" fmla="*/ 37 h 763"/>
              <a:gd name="connsiteX31-5027" fmla="*/ 384 w 605"/>
              <a:gd name="connsiteY31-5028" fmla="*/ 32 h 763"/>
              <a:gd name="connsiteX32-5029" fmla="*/ 400 w 605"/>
              <a:gd name="connsiteY32-5030" fmla="*/ 32 h 763"/>
              <a:gd name="connsiteX33-5031" fmla="*/ 416 w 605"/>
              <a:gd name="connsiteY33-5032" fmla="*/ 26 h 763"/>
              <a:gd name="connsiteX34-5033" fmla="*/ 432 w 605"/>
              <a:gd name="connsiteY34-5034" fmla="*/ 21 h 763"/>
              <a:gd name="connsiteX35-5035" fmla="*/ 437 w 605"/>
              <a:gd name="connsiteY35-5036" fmla="*/ 21 h 763"/>
              <a:gd name="connsiteX36-5037" fmla="*/ 447 w 605"/>
              <a:gd name="connsiteY36-5038" fmla="*/ 16 h 763"/>
              <a:gd name="connsiteX37-5039" fmla="*/ 453 w 605"/>
              <a:gd name="connsiteY37-5040" fmla="*/ 11 h 763"/>
              <a:gd name="connsiteX38-5041" fmla="*/ 463 w 605"/>
              <a:gd name="connsiteY38-5042" fmla="*/ 5 h 763"/>
              <a:gd name="connsiteX39-5043" fmla="*/ 469 w 605"/>
              <a:gd name="connsiteY39-5044" fmla="*/ 5 h 763"/>
              <a:gd name="connsiteX40-5045" fmla="*/ 479 w 605"/>
              <a:gd name="connsiteY40-5046" fmla="*/ 0 h 763"/>
              <a:gd name="connsiteX41-5047" fmla="*/ 484 w 605"/>
              <a:gd name="connsiteY41-5048" fmla="*/ 5 h 763"/>
              <a:gd name="connsiteX42-5049" fmla="*/ 490 w 605"/>
              <a:gd name="connsiteY42-5050" fmla="*/ 5 h 763"/>
              <a:gd name="connsiteX43-5051" fmla="*/ 495 w 605"/>
              <a:gd name="connsiteY43-5052" fmla="*/ 11 h 763"/>
              <a:gd name="connsiteX44-5053" fmla="*/ 505 w 605"/>
              <a:gd name="connsiteY44-5054" fmla="*/ 16 h 763"/>
              <a:gd name="connsiteX45-5055" fmla="*/ 516 w 605"/>
              <a:gd name="connsiteY45-5056" fmla="*/ 21 h 763"/>
              <a:gd name="connsiteX46-5057" fmla="*/ 526 w 605"/>
              <a:gd name="connsiteY46-5058" fmla="*/ 26 h 763"/>
              <a:gd name="connsiteX47-5059" fmla="*/ 537 w 605"/>
              <a:gd name="connsiteY47-5060" fmla="*/ 32 h 763"/>
              <a:gd name="connsiteX48-5061" fmla="*/ 553 w 605"/>
              <a:gd name="connsiteY48-5062" fmla="*/ 42 h 763"/>
              <a:gd name="connsiteX49-5063" fmla="*/ 563 w 605"/>
              <a:gd name="connsiteY49-5064" fmla="*/ 53 h 763"/>
              <a:gd name="connsiteX50-5065" fmla="*/ 574 w 605"/>
              <a:gd name="connsiteY50-5066" fmla="*/ 58 h 763"/>
              <a:gd name="connsiteX51-5067" fmla="*/ 584 w 605"/>
              <a:gd name="connsiteY51-5068" fmla="*/ 68 h 763"/>
              <a:gd name="connsiteX52-5069" fmla="*/ 595 w 605"/>
              <a:gd name="connsiteY52-5070" fmla="*/ 74 h 763"/>
              <a:gd name="connsiteX53-5071" fmla="*/ 600 w 605"/>
              <a:gd name="connsiteY53-5072" fmla="*/ 79 h 763"/>
              <a:gd name="connsiteX54-5073" fmla="*/ 605 w 605"/>
              <a:gd name="connsiteY54-5074" fmla="*/ 84 h 763"/>
              <a:gd name="connsiteX55-5075" fmla="*/ 605 w 605"/>
              <a:gd name="connsiteY55-5076" fmla="*/ 89 h 763"/>
              <a:gd name="connsiteX56-5077" fmla="*/ 605 w 605"/>
              <a:gd name="connsiteY56-5078" fmla="*/ 95 h 763"/>
              <a:gd name="connsiteX57-5079" fmla="*/ 605 w 605"/>
              <a:gd name="connsiteY57-5080" fmla="*/ 100 h 763"/>
              <a:gd name="connsiteX58-5081" fmla="*/ 605 w 605"/>
              <a:gd name="connsiteY58-5082" fmla="*/ 105 h 763"/>
              <a:gd name="connsiteX59-5083" fmla="*/ 600 w 605"/>
              <a:gd name="connsiteY59-5084" fmla="*/ 110 h 763"/>
              <a:gd name="connsiteX60-5085" fmla="*/ 590 w 605"/>
              <a:gd name="connsiteY60-5086" fmla="*/ 116 h 763"/>
              <a:gd name="connsiteX61-5087" fmla="*/ 590 w 605"/>
              <a:gd name="connsiteY61-5088" fmla="*/ 121 h 763"/>
              <a:gd name="connsiteX62-5089" fmla="*/ 590 w 605"/>
              <a:gd name="connsiteY62-5090" fmla="*/ 121 h 763"/>
              <a:gd name="connsiteX63-5091" fmla="*/ 584 w 605"/>
              <a:gd name="connsiteY63-5092" fmla="*/ 126 h 763"/>
              <a:gd name="connsiteX64-5093" fmla="*/ 584 w 605"/>
              <a:gd name="connsiteY64-5094" fmla="*/ 132 h 763"/>
              <a:gd name="connsiteX65-5095" fmla="*/ 579 w 605"/>
              <a:gd name="connsiteY65-5096" fmla="*/ 142 h 763"/>
              <a:gd name="connsiteX66-5097" fmla="*/ 579 w 605"/>
              <a:gd name="connsiteY66-5098" fmla="*/ 147 h 763"/>
              <a:gd name="connsiteX67-5099" fmla="*/ 579 w 605"/>
              <a:gd name="connsiteY67-5100" fmla="*/ 158 h 763"/>
              <a:gd name="connsiteX68-5101" fmla="*/ 574 w 605"/>
              <a:gd name="connsiteY68-5102" fmla="*/ 168 h 763"/>
              <a:gd name="connsiteX69-5103" fmla="*/ 574 w 605"/>
              <a:gd name="connsiteY69-5104" fmla="*/ 179 h 763"/>
              <a:gd name="connsiteX70-5105" fmla="*/ 574 w 605"/>
              <a:gd name="connsiteY70-5106" fmla="*/ 189 h 763"/>
              <a:gd name="connsiteX71-5107" fmla="*/ 569 w 605"/>
              <a:gd name="connsiteY71-5108" fmla="*/ 205 h 763"/>
              <a:gd name="connsiteX72-5109" fmla="*/ 569 w 605"/>
              <a:gd name="connsiteY72-5110" fmla="*/ 221 h 763"/>
              <a:gd name="connsiteX73-5111" fmla="*/ 569 w 605"/>
              <a:gd name="connsiteY73-5112" fmla="*/ 237 h 763"/>
              <a:gd name="connsiteX74-5113" fmla="*/ 563 w 605"/>
              <a:gd name="connsiteY74-5114" fmla="*/ 252 h 763"/>
              <a:gd name="connsiteX75-5115" fmla="*/ 563 w 605"/>
              <a:gd name="connsiteY75-5116" fmla="*/ 268 h 763"/>
              <a:gd name="connsiteX76-5117" fmla="*/ 563 w 605"/>
              <a:gd name="connsiteY76-5118" fmla="*/ 289 h 763"/>
              <a:gd name="connsiteX77-5119" fmla="*/ 558 w 605"/>
              <a:gd name="connsiteY77-5120" fmla="*/ 331 h 763"/>
              <a:gd name="connsiteX78-5121" fmla="*/ 553 w 605"/>
              <a:gd name="connsiteY78-5122" fmla="*/ 368 h 763"/>
              <a:gd name="connsiteX79-5123" fmla="*/ 553 w 605"/>
              <a:gd name="connsiteY79-5124" fmla="*/ 400 h 763"/>
              <a:gd name="connsiteX80-5125" fmla="*/ 548 w 605"/>
              <a:gd name="connsiteY80-5126" fmla="*/ 431 h 763"/>
              <a:gd name="connsiteX81-5127" fmla="*/ 542 w 605"/>
              <a:gd name="connsiteY81-5128" fmla="*/ 463 h 763"/>
              <a:gd name="connsiteX82-5129" fmla="*/ 542 w 605"/>
              <a:gd name="connsiteY82-5130" fmla="*/ 489 h 763"/>
              <a:gd name="connsiteX83-5131" fmla="*/ 537 w 605"/>
              <a:gd name="connsiteY83-5132" fmla="*/ 510 h 763"/>
              <a:gd name="connsiteX84-5133" fmla="*/ 532 w 605"/>
              <a:gd name="connsiteY84-5134" fmla="*/ 531 h 763"/>
              <a:gd name="connsiteX85-5135" fmla="*/ 526 w 605"/>
              <a:gd name="connsiteY85-5136" fmla="*/ 568 h 763"/>
              <a:gd name="connsiteX86-5137" fmla="*/ 516 w 605"/>
              <a:gd name="connsiteY86-5138" fmla="*/ 605 h 763"/>
              <a:gd name="connsiteX87-5139" fmla="*/ 511 w 605"/>
              <a:gd name="connsiteY87-5140" fmla="*/ 636 h 763"/>
              <a:gd name="connsiteX88-5141" fmla="*/ 500 w 605"/>
              <a:gd name="connsiteY88-5142" fmla="*/ 663 h 763"/>
              <a:gd name="connsiteX89-5143" fmla="*/ 495 w 605"/>
              <a:gd name="connsiteY89-5144" fmla="*/ 689 h 763"/>
              <a:gd name="connsiteX90-5145" fmla="*/ 490 w 605"/>
              <a:gd name="connsiteY90-5146" fmla="*/ 700 h 763"/>
              <a:gd name="connsiteX91-5147" fmla="*/ 484 w 605"/>
              <a:gd name="connsiteY91-5148" fmla="*/ 710 h 763"/>
              <a:gd name="connsiteX92-5149" fmla="*/ 484 w 605"/>
              <a:gd name="connsiteY92-5150" fmla="*/ 721 h 763"/>
              <a:gd name="connsiteX93-5151" fmla="*/ 479 w 605"/>
              <a:gd name="connsiteY93-5152" fmla="*/ 726 h 763"/>
              <a:gd name="connsiteX94-5153" fmla="*/ 474 w 605"/>
              <a:gd name="connsiteY94-5154" fmla="*/ 736 h 763"/>
              <a:gd name="connsiteX95-5155" fmla="*/ 474 w 605"/>
              <a:gd name="connsiteY95-5156" fmla="*/ 742 h 763"/>
              <a:gd name="connsiteX96-5157" fmla="*/ 463 w 605"/>
              <a:gd name="connsiteY96-5158" fmla="*/ 747 h 763"/>
              <a:gd name="connsiteX97-5159" fmla="*/ 458 w 605"/>
              <a:gd name="connsiteY97-5160" fmla="*/ 757 h 763"/>
              <a:gd name="connsiteX98-5161" fmla="*/ 453 w 605"/>
              <a:gd name="connsiteY98-5162" fmla="*/ 757 h 763"/>
              <a:gd name="connsiteX99-5163" fmla="*/ 447 w 605"/>
              <a:gd name="connsiteY99-5164" fmla="*/ 763 h 763"/>
              <a:gd name="connsiteX100-5165" fmla="*/ 442 w 605"/>
              <a:gd name="connsiteY100-5166" fmla="*/ 763 h 763"/>
              <a:gd name="connsiteX101-5167" fmla="*/ 442 w 605"/>
              <a:gd name="connsiteY101-5168" fmla="*/ 757 h 763"/>
              <a:gd name="connsiteX102-5169" fmla="*/ 437 w 605"/>
              <a:gd name="connsiteY102-5170" fmla="*/ 757 h 763"/>
              <a:gd name="connsiteX103-5171" fmla="*/ 437 w 605"/>
              <a:gd name="connsiteY103-5172" fmla="*/ 752 h 763"/>
              <a:gd name="connsiteX104-5173" fmla="*/ 437 w 605"/>
              <a:gd name="connsiteY104-5174" fmla="*/ 747 h 763"/>
              <a:gd name="connsiteX105-5175" fmla="*/ 432 w 605"/>
              <a:gd name="connsiteY105-5176" fmla="*/ 742 h 763"/>
              <a:gd name="connsiteX106-5177" fmla="*/ 432 w 605"/>
              <a:gd name="connsiteY106-5178" fmla="*/ 731 h 763"/>
              <a:gd name="connsiteX107-5179" fmla="*/ 432 w 605"/>
              <a:gd name="connsiteY107-5180" fmla="*/ 721 h 763"/>
              <a:gd name="connsiteX108-5181" fmla="*/ 426 w 605"/>
              <a:gd name="connsiteY108-5182" fmla="*/ 705 h 763"/>
              <a:gd name="connsiteX109-5183" fmla="*/ 421 w 605"/>
              <a:gd name="connsiteY109-5184" fmla="*/ 684 h 763"/>
              <a:gd name="connsiteX110-5185" fmla="*/ 416 w 605"/>
              <a:gd name="connsiteY110-5186" fmla="*/ 668 h 763"/>
              <a:gd name="connsiteX111-5187" fmla="*/ 411 w 605"/>
              <a:gd name="connsiteY111-5188" fmla="*/ 652 h 763"/>
              <a:gd name="connsiteX112-5189" fmla="*/ 405 w 605"/>
              <a:gd name="connsiteY112-5190" fmla="*/ 636 h 763"/>
              <a:gd name="connsiteX113-5191" fmla="*/ 395 w 605"/>
              <a:gd name="connsiteY113-5192" fmla="*/ 626 h 763"/>
              <a:gd name="connsiteX114-5193" fmla="*/ 384 w 605"/>
              <a:gd name="connsiteY114-5194" fmla="*/ 615 h 763"/>
              <a:gd name="connsiteX115-5195" fmla="*/ 379 w 605"/>
              <a:gd name="connsiteY115-5196" fmla="*/ 605 h 763"/>
              <a:gd name="connsiteX116-5197" fmla="*/ 390 w 605"/>
              <a:gd name="connsiteY116-5198" fmla="*/ 610 h 763"/>
              <a:gd name="connsiteX117-5199" fmla="*/ 405 w 605"/>
              <a:gd name="connsiteY117-5200" fmla="*/ 610 h 763"/>
              <a:gd name="connsiteX118-5201" fmla="*/ 416 w 605"/>
              <a:gd name="connsiteY118-5202" fmla="*/ 610 h 763"/>
              <a:gd name="connsiteX119-5203" fmla="*/ 426 w 605"/>
              <a:gd name="connsiteY119-5204" fmla="*/ 610 h 763"/>
              <a:gd name="connsiteX120-5205" fmla="*/ 437 w 605"/>
              <a:gd name="connsiteY120-5206" fmla="*/ 605 h 763"/>
              <a:gd name="connsiteX121-5207" fmla="*/ 442 w 605"/>
              <a:gd name="connsiteY121-5208" fmla="*/ 605 h 763"/>
              <a:gd name="connsiteX122-5209" fmla="*/ 447 w 605"/>
              <a:gd name="connsiteY122-5210" fmla="*/ 600 h 763"/>
              <a:gd name="connsiteX123-5211" fmla="*/ 447 w 605"/>
              <a:gd name="connsiteY123-5212" fmla="*/ 600 h 763"/>
              <a:gd name="connsiteX124-5213" fmla="*/ 453 w 605"/>
              <a:gd name="connsiteY124-5214" fmla="*/ 594 h 763"/>
              <a:gd name="connsiteX125-5215" fmla="*/ 453 w 605"/>
              <a:gd name="connsiteY125-5216" fmla="*/ 584 h 763"/>
              <a:gd name="connsiteX126-5217" fmla="*/ 458 w 605"/>
              <a:gd name="connsiteY126-5218" fmla="*/ 573 h 763"/>
              <a:gd name="connsiteX127-5219" fmla="*/ 458 w 605"/>
              <a:gd name="connsiteY127-5220" fmla="*/ 558 h 763"/>
              <a:gd name="connsiteX128-5221" fmla="*/ 463 w 605"/>
              <a:gd name="connsiteY128-5222" fmla="*/ 537 h 763"/>
              <a:gd name="connsiteX129-5223" fmla="*/ 469 w 605"/>
              <a:gd name="connsiteY129-5224" fmla="*/ 516 h 763"/>
              <a:gd name="connsiteX130-5225" fmla="*/ 469 w 605"/>
              <a:gd name="connsiteY130-5226" fmla="*/ 489 h 763"/>
              <a:gd name="connsiteX131-5227" fmla="*/ 474 w 605"/>
              <a:gd name="connsiteY131-5228" fmla="*/ 458 h 763"/>
              <a:gd name="connsiteX132-5229" fmla="*/ 484 w 605"/>
              <a:gd name="connsiteY132-5230" fmla="*/ 395 h 763"/>
              <a:gd name="connsiteX133-5231" fmla="*/ 490 w 605"/>
              <a:gd name="connsiteY133-5232" fmla="*/ 337 h 763"/>
              <a:gd name="connsiteX134-5233" fmla="*/ 495 w 605"/>
              <a:gd name="connsiteY134-5234" fmla="*/ 274 h 763"/>
              <a:gd name="connsiteX135-5235" fmla="*/ 495 w 605"/>
              <a:gd name="connsiteY135-5236" fmla="*/ 221 h 763"/>
              <a:gd name="connsiteX136-5237" fmla="*/ 495 w 605"/>
              <a:gd name="connsiteY136-5238" fmla="*/ 221 h 763"/>
              <a:gd name="connsiteX0-5239" fmla="*/ 495 w 605"/>
              <a:gd name="connsiteY0-5240" fmla="*/ 221 h 763"/>
              <a:gd name="connsiteX1-5241" fmla="*/ 495 w 605"/>
              <a:gd name="connsiteY1-5242" fmla="*/ 195 h 763"/>
              <a:gd name="connsiteX2-5243" fmla="*/ 495 w 605"/>
              <a:gd name="connsiteY2-5244" fmla="*/ 168 h 763"/>
              <a:gd name="connsiteX3-5245" fmla="*/ 495 w 605"/>
              <a:gd name="connsiteY3-5246" fmla="*/ 147 h 763"/>
              <a:gd name="connsiteX4-5247" fmla="*/ 495 w 605"/>
              <a:gd name="connsiteY4-5248" fmla="*/ 132 h 763"/>
              <a:gd name="connsiteX5-5249" fmla="*/ 495 w 605"/>
              <a:gd name="connsiteY5-5250" fmla="*/ 116 h 763"/>
              <a:gd name="connsiteX6-5251" fmla="*/ 495 w 605"/>
              <a:gd name="connsiteY6-5252" fmla="*/ 105 h 763"/>
              <a:gd name="connsiteX7-5253" fmla="*/ 490 w 605"/>
              <a:gd name="connsiteY7-5254" fmla="*/ 95 h 763"/>
              <a:gd name="connsiteX8-5255" fmla="*/ 490 w 605"/>
              <a:gd name="connsiteY8-5256" fmla="*/ 89 h 763"/>
              <a:gd name="connsiteX9-5257" fmla="*/ 490 w 605"/>
              <a:gd name="connsiteY9-5258" fmla="*/ 84 h 763"/>
              <a:gd name="connsiteX10-5259" fmla="*/ 484 w 605"/>
              <a:gd name="connsiteY10-5260" fmla="*/ 84 h 763"/>
              <a:gd name="connsiteX11-5261" fmla="*/ 479 w 605"/>
              <a:gd name="connsiteY11-5262" fmla="*/ 79 h 763"/>
              <a:gd name="connsiteX12-5263" fmla="*/ 469 w 605"/>
              <a:gd name="connsiteY12-5264" fmla="*/ 79 h 763"/>
              <a:gd name="connsiteX13-5265" fmla="*/ 463 w 605"/>
              <a:gd name="connsiteY13-5266" fmla="*/ 74 h 763"/>
              <a:gd name="connsiteX14-5267" fmla="*/ 447 w 605"/>
              <a:gd name="connsiteY14-5268" fmla="*/ 74 h 763"/>
              <a:gd name="connsiteX15-5269" fmla="*/ 437 w 605"/>
              <a:gd name="connsiteY15-5270" fmla="*/ 74 h 763"/>
              <a:gd name="connsiteX16-5271" fmla="*/ 421 w 605"/>
              <a:gd name="connsiteY16-5272" fmla="*/ 79 h 763"/>
              <a:gd name="connsiteX17-5273" fmla="*/ 390 w 605"/>
              <a:gd name="connsiteY17-5274" fmla="*/ 79 h 763"/>
              <a:gd name="connsiteX18-5275" fmla="*/ 353 w 605"/>
              <a:gd name="connsiteY18-5276" fmla="*/ 84 h 763"/>
              <a:gd name="connsiteX19-5277" fmla="*/ 316 w 605"/>
              <a:gd name="connsiteY19-5278" fmla="*/ 89 h 763"/>
              <a:gd name="connsiteX20-5279" fmla="*/ 279 w 605"/>
              <a:gd name="connsiteY20-5280" fmla="*/ 89 h 763"/>
              <a:gd name="connsiteX21-5281" fmla="*/ 237 w 605"/>
              <a:gd name="connsiteY21-5282" fmla="*/ 95 h 763"/>
              <a:gd name="connsiteX22-5283" fmla="*/ 84 w 605"/>
              <a:gd name="connsiteY22-5284" fmla="*/ 116 h 763"/>
              <a:gd name="connsiteX23-5285" fmla="*/ 52 w 605"/>
              <a:gd name="connsiteY23-5286" fmla="*/ 121 h 763"/>
              <a:gd name="connsiteX24-5287" fmla="*/ 26 w 605"/>
              <a:gd name="connsiteY24-5288" fmla="*/ 126 h 763"/>
              <a:gd name="connsiteX25-5289" fmla="*/ 0 w 605"/>
              <a:gd name="connsiteY25-5290" fmla="*/ 126 h 763"/>
              <a:gd name="connsiteX26-5291" fmla="*/ 247 w 605"/>
              <a:gd name="connsiteY26-5292" fmla="*/ 58 h 763"/>
              <a:gd name="connsiteX27-5293" fmla="*/ 305 w 605"/>
              <a:gd name="connsiteY27-5294" fmla="*/ 47 h 763"/>
              <a:gd name="connsiteX28-5295" fmla="*/ 332 w 605"/>
              <a:gd name="connsiteY28-5296" fmla="*/ 42 h 763"/>
              <a:gd name="connsiteX29-5297" fmla="*/ 358 w 605"/>
              <a:gd name="connsiteY29-5298" fmla="*/ 37 h 763"/>
              <a:gd name="connsiteX30-5299" fmla="*/ 384 w 605"/>
              <a:gd name="connsiteY30-5300" fmla="*/ 32 h 763"/>
              <a:gd name="connsiteX31-5301" fmla="*/ 400 w 605"/>
              <a:gd name="connsiteY31-5302" fmla="*/ 32 h 763"/>
              <a:gd name="connsiteX32-5303" fmla="*/ 416 w 605"/>
              <a:gd name="connsiteY32-5304" fmla="*/ 26 h 763"/>
              <a:gd name="connsiteX33-5305" fmla="*/ 432 w 605"/>
              <a:gd name="connsiteY33-5306" fmla="*/ 21 h 763"/>
              <a:gd name="connsiteX34-5307" fmla="*/ 437 w 605"/>
              <a:gd name="connsiteY34-5308" fmla="*/ 21 h 763"/>
              <a:gd name="connsiteX35-5309" fmla="*/ 447 w 605"/>
              <a:gd name="connsiteY35-5310" fmla="*/ 16 h 763"/>
              <a:gd name="connsiteX36-5311" fmla="*/ 453 w 605"/>
              <a:gd name="connsiteY36-5312" fmla="*/ 11 h 763"/>
              <a:gd name="connsiteX37-5313" fmla="*/ 463 w 605"/>
              <a:gd name="connsiteY37-5314" fmla="*/ 5 h 763"/>
              <a:gd name="connsiteX38-5315" fmla="*/ 469 w 605"/>
              <a:gd name="connsiteY38-5316" fmla="*/ 5 h 763"/>
              <a:gd name="connsiteX39-5317" fmla="*/ 479 w 605"/>
              <a:gd name="connsiteY39-5318" fmla="*/ 0 h 763"/>
              <a:gd name="connsiteX40-5319" fmla="*/ 484 w 605"/>
              <a:gd name="connsiteY40-5320" fmla="*/ 5 h 763"/>
              <a:gd name="connsiteX41-5321" fmla="*/ 490 w 605"/>
              <a:gd name="connsiteY41-5322" fmla="*/ 5 h 763"/>
              <a:gd name="connsiteX42-5323" fmla="*/ 495 w 605"/>
              <a:gd name="connsiteY42-5324" fmla="*/ 11 h 763"/>
              <a:gd name="connsiteX43-5325" fmla="*/ 505 w 605"/>
              <a:gd name="connsiteY43-5326" fmla="*/ 16 h 763"/>
              <a:gd name="connsiteX44-5327" fmla="*/ 516 w 605"/>
              <a:gd name="connsiteY44-5328" fmla="*/ 21 h 763"/>
              <a:gd name="connsiteX45-5329" fmla="*/ 526 w 605"/>
              <a:gd name="connsiteY45-5330" fmla="*/ 26 h 763"/>
              <a:gd name="connsiteX46-5331" fmla="*/ 537 w 605"/>
              <a:gd name="connsiteY46-5332" fmla="*/ 32 h 763"/>
              <a:gd name="connsiteX47-5333" fmla="*/ 553 w 605"/>
              <a:gd name="connsiteY47-5334" fmla="*/ 42 h 763"/>
              <a:gd name="connsiteX48-5335" fmla="*/ 563 w 605"/>
              <a:gd name="connsiteY48-5336" fmla="*/ 53 h 763"/>
              <a:gd name="connsiteX49-5337" fmla="*/ 574 w 605"/>
              <a:gd name="connsiteY49-5338" fmla="*/ 58 h 763"/>
              <a:gd name="connsiteX50-5339" fmla="*/ 584 w 605"/>
              <a:gd name="connsiteY50-5340" fmla="*/ 68 h 763"/>
              <a:gd name="connsiteX51-5341" fmla="*/ 595 w 605"/>
              <a:gd name="connsiteY51-5342" fmla="*/ 74 h 763"/>
              <a:gd name="connsiteX52-5343" fmla="*/ 600 w 605"/>
              <a:gd name="connsiteY52-5344" fmla="*/ 79 h 763"/>
              <a:gd name="connsiteX53-5345" fmla="*/ 605 w 605"/>
              <a:gd name="connsiteY53-5346" fmla="*/ 84 h 763"/>
              <a:gd name="connsiteX54-5347" fmla="*/ 605 w 605"/>
              <a:gd name="connsiteY54-5348" fmla="*/ 89 h 763"/>
              <a:gd name="connsiteX55-5349" fmla="*/ 605 w 605"/>
              <a:gd name="connsiteY55-5350" fmla="*/ 95 h 763"/>
              <a:gd name="connsiteX56-5351" fmla="*/ 605 w 605"/>
              <a:gd name="connsiteY56-5352" fmla="*/ 100 h 763"/>
              <a:gd name="connsiteX57-5353" fmla="*/ 605 w 605"/>
              <a:gd name="connsiteY57-5354" fmla="*/ 105 h 763"/>
              <a:gd name="connsiteX58-5355" fmla="*/ 600 w 605"/>
              <a:gd name="connsiteY58-5356" fmla="*/ 110 h 763"/>
              <a:gd name="connsiteX59-5357" fmla="*/ 590 w 605"/>
              <a:gd name="connsiteY59-5358" fmla="*/ 116 h 763"/>
              <a:gd name="connsiteX60-5359" fmla="*/ 590 w 605"/>
              <a:gd name="connsiteY60-5360" fmla="*/ 121 h 763"/>
              <a:gd name="connsiteX61-5361" fmla="*/ 590 w 605"/>
              <a:gd name="connsiteY61-5362" fmla="*/ 121 h 763"/>
              <a:gd name="connsiteX62-5363" fmla="*/ 584 w 605"/>
              <a:gd name="connsiteY62-5364" fmla="*/ 126 h 763"/>
              <a:gd name="connsiteX63-5365" fmla="*/ 584 w 605"/>
              <a:gd name="connsiteY63-5366" fmla="*/ 132 h 763"/>
              <a:gd name="connsiteX64-5367" fmla="*/ 579 w 605"/>
              <a:gd name="connsiteY64-5368" fmla="*/ 142 h 763"/>
              <a:gd name="connsiteX65-5369" fmla="*/ 579 w 605"/>
              <a:gd name="connsiteY65-5370" fmla="*/ 147 h 763"/>
              <a:gd name="connsiteX66-5371" fmla="*/ 579 w 605"/>
              <a:gd name="connsiteY66-5372" fmla="*/ 158 h 763"/>
              <a:gd name="connsiteX67-5373" fmla="*/ 574 w 605"/>
              <a:gd name="connsiteY67-5374" fmla="*/ 168 h 763"/>
              <a:gd name="connsiteX68-5375" fmla="*/ 574 w 605"/>
              <a:gd name="connsiteY68-5376" fmla="*/ 179 h 763"/>
              <a:gd name="connsiteX69-5377" fmla="*/ 574 w 605"/>
              <a:gd name="connsiteY69-5378" fmla="*/ 189 h 763"/>
              <a:gd name="connsiteX70-5379" fmla="*/ 569 w 605"/>
              <a:gd name="connsiteY70-5380" fmla="*/ 205 h 763"/>
              <a:gd name="connsiteX71-5381" fmla="*/ 569 w 605"/>
              <a:gd name="connsiteY71-5382" fmla="*/ 221 h 763"/>
              <a:gd name="connsiteX72-5383" fmla="*/ 569 w 605"/>
              <a:gd name="connsiteY72-5384" fmla="*/ 237 h 763"/>
              <a:gd name="connsiteX73-5385" fmla="*/ 563 w 605"/>
              <a:gd name="connsiteY73-5386" fmla="*/ 252 h 763"/>
              <a:gd name="connsiteX74-5387" fmla="*/ 563 w 605"/>
              <a:gd name="connsiteY74-5388" fmla="*/ 268 h 763"/>
              <a:gd name="connsiteX75-5389" fmla="*/ 563 w 605"/>
              <a:gd name="connsiteY75-5390" fmla="*/ 289 h 763"/>
              <a:gd name="connsiteX76-5391" fmla="*/ 558 w 605"/>
              <a:gd name="connsiteY76-5392" fmla="*/ 331 h 763"/>
              <a:gd name="connsiteX77-5393" fmla="*/ 553 w 605"/>
              <a:gd name="connsiteY77-5394" fmla="*/ 368 h 763"/>
              <a:gd name="connsiteX78-5395" fmla="*/ 553 w 605"/>
              <a:gd name="connsiteY78-5396" fmla="*/ 400 h 763"/>
              <a:gd name="connsiteX79-5397" fmla="*/ 548 w 605"/>
              <a:gd name="connsiteY79-5398" fmla="*/ 431 h 763"/>
              <a:gd name="connsiteX80-5399" fmla="*/ 542 w 605"/>
              <a:gd name="connsiteY80-5400" fmla="*/ 463 h 763"/>
              <a:gd name="connsiteX81-5401" fmla="*/ 542 w 605"/>
              <a:gd name="connsiteY81-5402" fmla="*/ 489 h 763"/>
              <a:gd name="connsiteX82-5403" fmla="*/ 537 w 605"/>
              <a:gd name="connsiteY82-5404" fmla="*/ 510 h 763"/>
              <a:gd name="connsiteX83-5405" fmla="*/ 532 w 605"/>
              <a:gd name="connsiteY83-5406" fmla="*/ 531 h 763"/>
              <a:gd name="connsiteX84-5407" fmla="*/ 526 w 605"/>
              <a:gd name="connsiteY84-5408" fmla="*/ 568 h 763"/>
              <a:gd name="connsiteX85-5409" fmla="*/ 516 w 605"/>
              <a:gd name="connsiteY85-5410" fmla="*/ 605 h 763"/>
              <a:gd name="connsiteX86-5411" fmla="*/ 511 w 605"/>
              <a:gd name="connsiteY86-5412" fmla="*/ 636 h 763"/>
              <a:gd name="connsiteX87-5413" fmla="*/ 500 w 605"/>
              <a:gd name="connsiteY87-5414" fmla="*/ 663 h 763"/>
              <a:gd name="connsiteX88-5415" fmla="*/ 495 w 605"/>
              <a:gd name="connsiteY88-5416" fmla="*/ 689 h 763"/>
              <a:gd name="connsiteX89-5417" fmla="*/ 490 w 605"/>
              <a:gd name="connsiteY89-5418" fmla="*/ 700 h 763"/>
              <a:gd name="connsiteX90-5419" fmla="*/ 484 w 605"/>
              <a:gd name="connsiteY90-5420" fmla="*/ 710 h 763"/>
              <a:gd name="connsiteX91-5421" fmla="*/ 484 w 605"/>
              <a:gd name="connsiteY91-5422" fmla="*/ 721 h 763"/>
              <a:gd name="connsiteX92-5423" fmla="*/ 479 w 605"/>
              <a:gd name="connsiteY92-5424" fmla="*/ 726 h 763"/>
              <a:gd name="connsiteX93-5425" fmla="*/ 474 w 605"/>
              <a:gd name="connsiteY93-5426" fmla="*/ 736 h 763"/>
              <a:gd name="connsiteX94-5427" fmla="*/ 474 w 605"/>
              <a:gd name="connsiteY94-5428" fmla="*/ 742 h 763"/>
              <a:gd name="connsiteX95-5429" fmla="*/ 463 w 605"/>
              <a:gd name="connsiteY95-5430" fmla="*/ 747 h 763"/>
              <a:gd name="connsiteX96-5431" fmla="*/ 458 w 605"/>
              <a:gd name="connsiteY96-5432" fmla="*/ 757 h 763"/>
              <a:gd name="connsiteX97-5433" fmla="*/ 453 w 605"/>
              <a:gd name="connsiteY97-5434" fmla="*/ 757 h 763"/>
              <a:gd name="connsiteX98-5435" fmla="*/ 447 w 605"/>
              <a:gd name="connsiteY98-5436" fmla="*/ 763 h 763"/>
              <a:gd name="connsiteX99-5437" fmla="*/ 442 w 605"/>
              <a:gd name="connsiteY99-5438" fmla="*/ 763 h 763"/>
              <a:gd name="connsiteX100-5439" fmla="*/ 442 w 605"/>
              <a:gd name="connsiteY100-5440" fmla="*/ 757 h 763"/>
              <a:gd name="connsiteX101-5441" fmla="*/ 437 w 605"/>
              <a:gd name="connsiteY101-5442" fmla="*/ 757 h 763"/>
              <a:gd name="connsiteX102-5443" fmla="*/ 437 w 605"/>
              <a:gd name="connsiteY102-5444" fmla="*/ 752 h 763"/>
              <a:gd name="connsiteX103-5445" fmla="*/ 437 w 605"/>
              <a:gd name="connsiteY103-5446" fmla="*/ 747 h 763"/>
              <a:gd name="connsiteX104-5447" fmla="*/ 432 w 605"/>
              <a:gd name="connsiteY104-5448" fmla="*/ 742 h 763"/>
              <a:gd name="connsiteX105-5449" fmla="*/ 432 w 605"/>
              <a:gd name="connsiteY105-5450" fmla="*/ 731 h 763"/>
              <a:gd name="connsiteX106-5451" fmla="*/ 432 w 605"/>
              <a:gd name="connsiteY106-5452" fmla="*/ 721 h 763"/>
              <a:gd name="connsiteX107-5453" fmla="*/ 426 w 605"/>
              <a:gd name="connsiteY107-5454" fmla="*/ 705 h 763"/>
              <a:gd name="connsiteX108-5455" fmla="*/ 421 w 605"/>
              <a:gd name="connsiteY108-5456" fmla="*/ 684 h 763"/>
              <a:gd name="connsiteX109-5457" fmla="*/ 416 w 605"/>
              <a:gd name="connsiteY109-5458" fmla="*/ 668 h 763"/>
              <a:gd name="connsiteX110-5459" fmla="*/ 411 w 605"/>
              <a:gd name="connsiteY110-5460" fmla="*/ 652 h 763"/>
              <a:gd name="connsiteX111-5461" fmla="*/ 405 w 605"/>
              <a:gd name="connsiteY111-5462" fmla="*/ 636 h 763"/>
              <a:gd name="connsiteX112-5463" fmla="*/ 395 w 605"/>
              <a:gd name="connsiteY112-5464" fmla="*/ 626 h 763"/>
              <a:gd name="connsiteX113-5465" fmla="*/ 384 w 605"/>
              <a:gd name="connsiteY113-5466" fmla="*/ 615 h 763"/>
              <a:gd name="connsiteX114-5467" fmla="*/ 379 w 605"/>
              <a:gd name="connsiteY114-5468" fmla="*/ 605 h 763"/>
              <a:gd name="connsiteX115-5469" fmla="*/ 390 w 605"/>
              <a:gd name="connsiteY115-5470" fmla="*/ 610 h 763"/>
              <a:gd name="connsiteX116-5471" fmla="*/ 405 w 605"/>
              <a:gd name="connsiteY116-5472" fmla="*/ 610 h 763"/>
              <a:gd name="connsiteX117-5473" fmla="*/ 416 w 605"/>
              <a:gd name="connsiteY117-5474" fmla="*/ 610 h 763"/>
              <a:gd name="connsiteX118-5475" fmla="*/ 426 w 605"/>
              <a:gd name="connsiteY118-5476" fmla="*/ 610 h 763"/>
              <a:gd name="connsiteX119-5477" fmla="*/ 437 w 605"/>
              <a:gd name="connsiteY119-5478" fmla="*/ 605 h 763"/>
              <a:gd name="connsiteX120-5479" fmla="*/ 442 w 605"/>
              <a:gd name="connsiteY120-5480" fmla="*/ 605 h 763"/>
              <a:gd name="connsiteX121-5481" fmla="*/ 447 w 605"/>
              <a:gd name="connsiteY121-5482" fmla="*/ 600 h 763"/>
              <a:gd name="connsiteX122-5483" fmla="*/ 447 w 605"/>
              <a:gd name="connsiteY122-5484" fmla="*/ 600 h 763"/>
              <a:gd name="connsiteX123-5485" fmla="*/ 453 w 605"/>
              <a:gd name="connsiteY123-5486" fmla="*/ 594 h 763"/>
              <a:gd name="connsiteX124-5487" fmla="*/ 453 w 605"/>
              <a:gd name="connsiteY124-5488" fmla="*/ 584 h 763"/>
              <a:gd name="connsiteX125-5489" fmla="*/ 458 w 605"/>
              <a:gd name="connsiteY125-5490" fmla="*/ 573 h 763"/>
              <a:gd name="connsiteX126-5491" fmla="*/ 458 w 605"/>
              <a:gd name="connsiteY126-5492" fmla="*/ 558 h 763"/>
              <a:gd name="connsiteX127-5493" fmla="*/ 463 w 605"/>
              <a:gd name="connsiteY127-5494" fmla="*/ 537 h 763"/>
              <a:gd name="connsiteX128-5495" fmla="*/ 469 w 605"/>
              <a:gd name="connsiteY128-5496" fmla="*/ 516 h 763"/>
              <a:gd name="connsiteX129-5497" fmla="*/ 469 w 605"/>
              <a:gd name="connsiteY129-5498" fmla="*/ 489 h 763"/>
              <a:gd name="connsiteX130-5499" fmla="*/ 474 w 605"/>
              <a:gd name="connsiteY130-5500" fmla="*/ 458 h 763"/>
              <a:gd name="connsiteX131-5501" fmla="*/ 484 w 605"/>
              <a:gd name="connsiteY131-5502" fmla="*/ 395 h 763"/>
              <a:gd name="connsiteX132-5503" fmla="*/ 490 w 605"/>
              <a:gd name="connsiteY132-5504" fmla="*/ 337 h 763"/>
              <a:gd name="connsiteX133-5505" fmla="*/ 495 w 605"/>
              <a:gd name="connsiteY133-5506" fmla="*/ 274 h 763"/>
              <a:gd name="connsiteX134-5507" fmla="*/ 495 w 605"/>
              <a:gd name="connsiteY134-5508" fmla="*/ 221 h 763"/>
              <a:gd name="connsiteX135-5509" fmla="*/ 495 w 605"/>
              <a:gd name="connsiteY135-5510" fmla="*/ 221 h 763"/>
              <a:gd name="connsiteX0-5511" fmla="*/ 495 w 605"/>
              <a:gd name="connsiteY0-5512" fmla="*/ 221 h 763"/>
              <a:gd name="connsiteX1-5513" fmla="*/ 495 w 605"/>
              <a:gd name="connsiteY1-5514" fmla="*/ 195 h 763"/>
              <a:gd name="connsiteX2-5515" fmla="*/ 495 w 605"/>
              <a:gd name="connsiteY2-5516" fmla="*/ 168 h 763"/>
              <a:gd name="connsiteX3-5517" fmla="*/ 495 w 605"/>
              <a:gd name="connsiteY3-5518" fmla="*/ 147 h 763"/>
              <a:gd name="connsiteX4-5519" fmla="*/ 495 w 605"/>
              <a:gd name="connsiteY4-5520" fmla="*/ 132 h 763"/>
              <a:gd name="connsiteX5-5521" fmla="*/ 495 w 605"/>
              <a:gd name="connsiteY5-5522" fmla="*/ 116 h 763"/>
              <a:gd name="connsiteX6-5523" fmla="*/ 495 w 605"/>
              <a:gd name="connsiteY6-5524" fmla="*/ 105 h 763"/>
              <a:gd name="connsiteX7-5525" fmla="*/ 490 w 605"/>
              <a:gd name="connsiteY7-5526" fmla="*/ 95 h 763"/>
              <a:gd name="connsiteX8-5527" fmla="*/ 490 w 605"/>
              <a:gd name="connsiteY8-5528" fmla="*/ 89 h 763"/>
              <a:gd name="connsiteX9-5529" fmla="*/ 490 w 605"/>
              <a:gd name="connsiteY9-5530" fmla="*/ 84 h 763"/>
              <a:gd name="connsiteX10-5531" fmla="*/ 484 w 605"/>
              <a:gd name="connsiteY10-5532" fmla="*/ 84 h 763"/>
              <a:gd name="connsiteX11-5533" fmla="*/ 479 w 605"/>
              <a:gd name="connsiteY11-5534" fmla="*/ 79 h 763"/>
              <a:gd name="connsiteX12-5535" fmla="*/ 469 w 605"/>
              <a:gd name="connsiteY12-5536" fmla="*/ 79 h 763"/>
              <a:gd name="connsiteX13-5537" fmla="*/ 463 w 605"/>
              <a:gd name="connsiteY13-5538" fmla="*/ 74 h 763"/>
              <a:gd name="connsiteX14-5539" fmla="*/ 447 w 605"/>
              <a:gd name="connsiteY14-5540" fmla="*/ 74 h 763"/>
              <a:gd name="connsiteX15-5541" fmla="*/ 437 w 605"/>
              <a:gd name="connsiteY15-5542" fmla="*/ 74 h 763"/>
              <a:gd name="connsiteX16-5543" fmla="*/ 421 w 605"/>
              <a:gd name="connsiteY16-5544" fmla="*/ 79 h 763"/>
              <a:gd name="connsiteX17-5545" fmla="*/ 390 w 605"/>
              <a:gd name="connsiteY17-5546" fmla="*/ 79 h 763"/>
              <a:gd name="connsiteX18-5547" fmla="*/ 353 w 605"/>
              <a:gd name="connsiteY18-5548" fmla="*/ 84 h 763"/>
              <a:gd name="connsiteX19-5549" fmla="*/ 316 w 605"/>
              <a:gd name="connsiteY19-5550" fmla="*/ 89 h 763"/>
              <a:gd name="connsiteX20-5551" fmla="*/ 279 w 605"/>
              <a:gd name="connsiteY20-5552" fmla="*/ 89 h 763"/>
              <a:gd name="connsiteX21-5553" fmla="*/ 237 w 605"/>
              <a:gd name="connsiteY21-5554" fmla="*/ 95 h 763"/>
              <a:gd name="connsiteX22-5555" fmla="*/ 52 w 605"/>
              <a:gd name="connsiteY22-5556" fmla="*/ 121 h 763"/>
              <a:gd name="connsiteX23-5557" fmla="*/ 26 w 605"/>
              <a:gd name="connsiteY23-5558" fmla="*/ 126 h 763"/>
              <a:gd name="connsiteX24-5559" fmla="*/ 0 w 605"/>
              <a:gd name="connsiteY24-5560" fmla="*/ 126 h 763"/>
              <a:gd name="connsiteX25-5561" fmla="*/ 247 w 605"/>
              <a:gd name="connsiteY25-5562" fmla="*/ 58 h 763"/>
              <a:gd name="connsiteX26-5563" fmla="*/ 305 w 605"/>
              <a:gd name="connsiteY26-5564" fmla="*/ 47 h 763"/>
              <a:gd name="connsiteX27-5565" fmla="*/ 332 w 605"/>
              <a:gd name="connsiteY27-5566" fmla="*/ 42 h 763"/>
              <a:gd name="connsiteX28-5567" fmla="*/ 358 w 605"/>
              <a:gd name="connsiteY28-5568" fmla="*/ 37 h 763"/>
              <a:gd name="connsiteX29-5569" fmla="*/ 384 w 605"/>
              <a:gd name="connsiteY29-5570" fmla="*/ 32 h 763"/>
              <a:gd name="connsiteX30-5571" fmla="*/ 400 w 605"/>
              <a:gd name="connsiteY30-5572" fmla="*/ 32 h 763"/>
              <a:gd name="connsiteX31-5573" fmla="*/ 416 w 605"/>
              <a:gd name="connsiteY31-5574" fmla="*/ 26 h 763"/>
              <a:gd name="connsiteX32-5575" fmla="*/ 432 w 605"/>
              <a:gd name="connsiteY32-5576" fmla="*/ 21 h 763"/>
              <a:gd name="connsiteX33-5577" fmla="*/ 437 w 605"/>
              <a:gd name="connsiteY33-5578" fmla="*/ 21 h 763"/>
              <a:gd name="connsiteX34-5579" fmla="*/ 447 w 605"/>
              <a:gd name="connsiteY34-5580" fmla="*/ 16 h 763"/>
              <a:gd name="connsiteX35-5581" fmla="*/ 453 w 605"/>
              <a:gd name="connsiteY35-5582" fmla="*/ 11 h 763"/>
              <a:gd name="connsiteX36-5583" fmla="*/ 463 w 605"/>
              <a:gd name="connsiteY36-5584" fmla="*/ 5 h 763"/>
              <a:gd name="connsiteX37-5585" fmla="*/ 469 w 605"/>
              <a:gd name="connsiteY37-5586" fmla="*/ 5 h 763"/>
              <a:gd name="connsiteX38-5587" fmla="*/ 479 w 605"/>
              <a:gd name="connsiteY38-5588" fmla="*/ 0 h 763"/>
              <a:gd name="connsiteX39-5589" fmla="*/ 484 w 605"/>
              <a:gd name="connsiteY39-5590" fmla="*/ 5 h 763"/>
              <a:gd name="connsiteX40-5591" fmla="*/ 490 w 605"/>
              <a:gd name="connsiteY40-5592" fmla="*/ 5 h 763"/>
              <a:gd name="connsiteX41-5593" fmla="*/ 495 w 605"/>
              <a:gd name="connsiteY41-5594" fmla="*/ 11 h 763"/>
              <a:gd name="connsiteX42-5595" fmla="*/ 505 w 605"/>
              <a:gd name="connsiteY42-5596" fmla="*/ 16 h 763"/>
              <a:gd name="connsiteX43-5597" fmla="*/ 516 w 605"/>
              <a:gd name="connsiteY43-5598" fmla="*/ 21 h 763"/>
              <a:gd name="connsiteX44-5599" fmla="*/ 526 w 605"/>
              <a:gd name="connsiteY44-5600" fmla="*/ 26 h 763"/>
              <a:gd name="connsiteX45-5601" fmla="*/ 537 w 605"/>
              <a:gd name="connsiteY45-5602" fmla="*/ 32 h 763"/>
              <a:gd name="connsiteX46-5603" fmla="*/ 553 w 605"/>
              <a:gd name="connsiteY46-5604" fmla="*/ 42 h 763"/>
              <a:gd name="connsiteX47-5605" fmla="*/ 563 w 605"/>
              <a:gd name="connsiteY47-5606" fmla="*/ 53 h 763"/>
              <a:gd name="connsiteX48-5607" fmla="*/ 574 w 605"/>
              <a:gd name="connsiteY48-5608" fmla="*/ 58 h 763"/>
              <a:gd name="connsiteX49-5609" fmla="*/ 584 w 605"/>
              <a:gd name="connsiteY49-5610" fmla="*/ 68 h 763"/>
              <a:gd name="connsiteX50-5611" fmla="*/ 595 w 605"/>
              <a:gd name="connsiteY50-5612" fmla="*/ 74 h 763"/>
              <a:gd name="connsiteX51-5613" fmla="*/ 600 w 605"/>
              <a:gd name="connsiteY51-5614" fmla="*/ 79 h 763"/>
              <a:gd name="connsiteX52-5615" fmla="*/ 605 w 605"/>
              <a:gd name="connsiteY52-5616" fmla="*/ 84 h 763"/>
              <a:gd name="connsiteX53-5617" fmla="*/ 605 w 605"/>
              <a:gd name="connsiteY53-5618" fmla="*/ 89 h 763"/>
              <a:gd name="connsiteX54-5619" fmla="*/ 605 w 605"/>
              <a:gd name="connsiteY54-5620" fmla="*/ 95 h 763"/>
              <a:gd name="connsiteX55-5621" fmla="*/ 605 w 605"/>
              <a:gd name="connsiteY55-5622" fmla="*/ 100 h 763"/>
              <a:gd name="connsiteX56-5623" fmla="*/ 605 w 605"/>
              <a:gd name="connsiteY56-5624" fmla="*/ 105 h 763"/>
              <a:gd name="connsiteX57-5625" fmla="*/ 600 w 605"/>
              <a:gd name="connsiteY57-5626" fmla="*/ 110 h 763"/>
              <a:gd name="connsiteX58-5627" fmla="*/ 590 w 605"/>
              <a:gd name="connsiteY58-5628" fmla="*/ 116 h 763"/>
              <a:gd name="connsiteX59-5629" fmla="*/ 590 w 605"/>
              <a:gd name="connsiteY59-5630" fmla="*/ 121 h 763"/>
              <a:gd name="connsiteX60-5631" fmla="*/ 590 w 605"/>
              <a:gd name="connsiteY60-5632" fmla="*/ 121 h 763"/>
              <a:gd name="connsiteX61-5633" fmla="*/ 584 w 605"/>
              <a:gd name="connsiteY61-5634" fmla="*/ 126 h 763"/>
              <a:gd name="connsiteX62-5635" fmla="*/ 584 w 605"/>
              <a:gd name="connsiteY62-5636" fmla="*/ 132 h 763"/>
              <a:gd name="connsiteX63-5637" fmla="*/ 579 w 605"/>
              <a:gd name="connsiteY63-5638" fmla="*/ 142 h 763"/>
              <a:gd name="connsiteX64-5639" fmla="*/ 579 w 605"/>
              <a:gd name="connsiteY64-5640" fmla="*/ 147 h 763"/>
              <a:gd name="connsiteX65-5641" fmla="*/ 579 w 605"/>
              <a:gd name="connsiteY65-5642" fmla="*/ 158 h 763"/>
              <a:gd name="connsiteX66-5643" fmla="*/ 574 w 605"/>
              <a:gd name="connsiteY66-5644" fmla="*/ 168 h 763"/>
              <a:gd name="connsiteX67-5645" fmla="*/ 574 w 605"/>
              <a:gd name="connsiteY67-5646" fmla="*/ 179 h 763"/>
              <a:gd name="connsiteX68-5647" fmla="*/ 574 w 605"/>
              <a:gd name="connsiteY68-5648" fmla="*/ 189 h 763"/>
              <a:gd name="connsiteX69-5649" fmla="*/ 569 w 605"/>
              <a:gd name="connsiteY69-5650" fmla="*/ 205 h 763"/>
              <a:gd name="connsiteX70-5651" fmla="*/ 569 w 605"/>
              <a:gd name="connsiteY70-5652" fmla="*/ 221 h 763"/>
              <a:gd name="connsiteX71-5653" fmla="*/ 569 w 605"/>
              <a:gd name="connsiteY71-5654" fmla="*/ 237 h 763"/>
              <a:gd name="connsiteX72-5655" fmla="*/ 563 w 605"/>
              <a:gd name="connsiteY72-5656" fmla="*/ 252 h 763"/>
              <a:gd name="connsiteX73-5657" fmla="*/ 563 w 605"/>
              <a:gd name="connsiteY73-5658" fmla="*/ 268 h 763"/>
              <a:gd name="connsiteX74-5659" fmla="*/ 563 w 605"/>
              <a:gd name="connsiteY74-5660" fmla="*/ 289 h 763"/>
              <a:gd name="connsiteX75-5661" fmla="*/ 558 w 605"/>
              <a:gd name="connsiteY75-5662" fmla="*/ 331 h 763"/>
              <a:gd name="connsiteX76-5663" fmla="*/ 553 w 605"/>
              <a:gd name="connsiteY76-5664" fmla="*/ 368 h 763"/>
              <a:gd name="connsiteX77-5665" fmla="*/ 553 w 605"/>
              <a:gd name="connsiteY77-5666" fmla="*/ 400 h 763"/>
              <a:gd name="connsiteX78-5667" fmla="*/ 548 w 605"/>
              <a:gd name="connsiteY78-5668" fmla="*/ 431 h 763"/>
              <a:gd name="connsiteX79-5669" fmla="*/ 542 w 605"/>
              <a:gd name="connsiteY79-5670" fmla="*/ 463 h 763"/>
              <a:gd name="connsiteX80-5671" fmla="*/ 542 w 605"/>
              <a:gd name="connsiteY80-5672" fmla="*/ 489 h 763"/>
              <a:gd name="connsiteX81-5673" fmla="*/ 537 w 605"/>
              <a:gd name="connsiteY81-5674" fmla="*/ 510 h 763"/>
              <a:gd name="connsiteX82-5675" fmla="*/ 532 w 605"/>
              <a:gd name="connsiteY82-5676" fmla="*/ 531 h 763"/>
              <a:gd name="connsiteX83-5677" fmla="*/ 526 w 605"/>
              <a:gd name="connsiteY83-5678" fmla="*/ 568 h 763"/>
              <a:gd name="connsiteX84-5679" fmla="*/ 516 w 605"/>
              <a:gd name="connsiteY84-5680" fmla="*/ 605 h 763"/>
              <a:gd name="connsiteX85-5681" fmla="*/ 511 w 605"/>
              <a:gd name="connsiteY85-5682" fmla="*/ 636 h 763"/>
              <a:gd name="connsiteX86-5683" fmla="*/ 500 w 605"/>
              <a:gd name="connsiteY86-5684" fmla="*/ 663 h 763"/>
              <a:gd name="connsiteX87-5685" fmla="*/ 495 w 605"/>
              <a:gd name="connsiteY87-5686" fmla="*/ 689 h 763"/>
              <a:gd name="connsiteX88-5687" fmla="*/ 490 w 605"/>
              <a:gd name="connsiteY88-5688" fmla="*/ 700 h 763"/>
              <a:gd name="connsiteX89-5689" fmla="*/ 484 w 605"/>
              <a:gd name="connsiteY89-5690" fmla="*/ 710 h 763"/>
              <a:gd name="connsiteX90-5691" fmla="*/ 484 w 605"/>
              <a:gd name="connsiteY90-5692" fmla="*/ 721 h 763"/>
              <a:gd name="connsiteX91-5693" fmla="*/ 479 w 605"/>
              <a:gd name="connsiteY91-5694" fmla="*/ 726 h 763"/>
              <a:gd name="connsiteX92-5695" fmla="*/ 474 w 605"/>
              <a:gd name="connsiteY92-5696" fmla="*/ 736 h 763"/>
              <a:gd name="connsiteX93-5697" fmla="*/ 474 w 605"/>
              <a:gd name="connsiteY93-5698" fmla="*/ 742 h 763"/>
              <a:gd name="connsiteX94-5699" fmla="*/ 463 w 605"/>
              <a:gd name="connsiteY94-5700" fmla="*/ 747 h 763"/>
              <a:gd name="connsiteX95-5701" fmla="*/ 458 w 605"/>
              <a:gd name="connsiteY95-5702" fmla="*/ 757 h 763"/>
              <a:gd name="connsiteX96-5703" fmla="*/ 453 w 605"/>
              <a:gd name="connsiteY96-5704" fmla="*/ 757 h 763"/>
              <a:gd name="connsiteX97-5705" fmla="*/ 447 w 605"/>
              <a:gd name="connsiteY97-5706" fmla="*/ 763 h 763"/>
              <a:gd name="connsiteX98-5707" fmla="*/ 442 w 605"/>
              <a:gd name="connsiteY98-5708" fmla="*/ 763 h 763"/>
              <a:gd name="connsiteX99-5709" fmla="*/ 442 w 605"/>
              <a:gd name="connsiteY99-5710" fmla="*/ 757 h 763"/>
              <a:gd name="connsiteX100-5711" fmla="*/ 437 w 605"/>
              <a:gd name="connsiteY100-5712" fmla="*/ 757 h 763"/>
              <a:gd name="connsiteX101-5713" fmla="*/ 437 w 605"/>
              <a:gd name="connsiteY101-5714" fmla="*/ 752 h 763"/>
              <a:gd name="connsiteX102-5715" fmla="*/ 437 w 605"/>
              <a:gd name="connsiteY102-5716" fmla="*/ 747 h 763"/>
              <a:gd name="connsiteX103-5717" fmla="*/ 432 w 605"/>
              <a:gd name="connsiteY103-5718" fmla="*/ 742 h 763"/>
              <a:gd name="connsiteX104-5719" fmla="*/ 432 w 605"/>
              <a:gd name="connsiteY104-5720" fmla="*/ 731 h 763"/>
              <a:gd name="connsiteX105-5721" fmla="*/ 432 w 605"/>
              <a:gd name="connsiteY105-5722" fmla="*/ 721 h 763"/>
              <a:gd name="connsiteX106-5723" fmla="*/ 426 w 605"/>
              <a:gd name="connsiteY106-5724" fmla="*/ 705 h 763"/>
              <a:gd name="connsiteX107-5725" fmla="*/ 421 w 605"/>
              <a:gd name="connsiteY107-5726" fmla="*/ 684 h 763"/>
              <a:gd name="connsiteX108-5727" fmla="*/ 416 w 605"/>
              <a:gd name="connsiteY108-5728" fmla="*/ 668 h 763"/>
              <a:gd name="connsiteX109-5729" fmla="*/ 411 w 605"/>
              <a:gd name="connsiteY109-5730" fmla="*/ 652 h 763"/>
              <a:gd name="connsiteX110-5731" fmla="*/ 405 w 605"/>
              <a:gd name="connsiteY110-5732" fmla="*/ 636 h 763"/>
              <a:gd name="connsiteX111-5733" fmla="*/ 395 w 605"/>
              <a:gd name="connsiteY111-5734" fmla="*/ 626 h 763"/>
              <a:gd name="connsiteX112-5735" fmla="*/ 384 w 605"/>
              <a:gd name="connsiteY112-5736" fmla="*/ 615 h 763"/>
              <a:gd name="connsiteX113-5737" fmla="*/ 379 w 605"/>
              <a:gd name="connsiteY113-5738" fmla="*/ 605 h 763"/>
              <a:gd name="connsiteX114-5739" fmla="*/ 390 w 605"/>
              <a:gd name="connsiteY114-5740" fmla="*/ 610 h 763"/>
              <a:gd name="connsiteX115-5741" fmla="*/ 405 w 605"/>
              <a:gd name="connsiteY115-5742" fmla="*/ 610 h 763"/>
              <a:gd name="connsiteX116-5743" fmla="*/ 416 w 605"/>
              <a:gd name="connsiteY116-5744" fmla="*/ 610 h 763"/>
              <a:gd name="connsiteX117-5745" fmla="*/ 426 w 605"/>
              <a:gd name="connsiteY117-5746" fmla="*/ 610 h 763"/>
              <a:gd name="connsiteX118-5747" fmla="*/ 437 w 605"/>
              <a:gd name="connsiteY118-5748" fmla="*/ 605 h 763"/>
              <a:gd name="connsiteX119-5749" fmla="*/ 442 w 605"/>
              <a:gd name="connsiteY119-5750" fmla="*/ 605 h 763"/>
              <a:gd name="connsiteX120-5751" fmla="*/ 447 w 605"/>
              <a:gd name="connsiteY120-5752" fmla="*/ 600 h 763"/>
              <a:gd name="connsiteX121-5753" fmla="*/ 447 w 605"/>
              <a:gd name="connsiteY121-5754" fmla="*/ 600 h 763"/>
              <a:gd name="connsiteX122-5755" fmla="*/ 453 w 605"/>
              <a:gd name="connsiteY122-5756" fmla="*/ 594 h 763"/>
              <a:gd name="connsiteX123-5757" fmla="*/ 453 w 605"/>
              <a:gd name="connsiteY123-5758" fmla="*/ 584 h 763"/>
              <a:gd name="connsiteX124-5759" fmla="*/ 458 w 605"/>
              <a:gd name="connsiteY124-5760" fmla="*/ 573 h 763"/>
              <a:gd name="connsiteX125-5761" fmla="*/ 458 w 605"/>
              <a:gd name="connsiteY125-5762" fmla="*/ 558 h 763"/>
              <a:gd name="connsiteX126-5763" fmla="*/ 463 w 605"/>
              <a:gd name="connsiteY126-5764" fmla="*/ 537 h 763"/>
              <a:gd name="connsiteX127-5765" fmla="*/ 469 w 605"/>
              <a:gd name="connsiteY127-5766" fmla="*/ 516 h 763"/>
              <a:gd name="connsiteX128-5767" fmla="*/ 469 w 605"/>
              <a:gd name="connsiteY128-5768" fmla="*/ 489 h 763"/>
              <a:gd name="connsiteX129-5769" fmla="*/ 474 w 605"/>
              <a:gd name="connsiteY129-5770" fmla="*/ 458 h 763"/>
              <a:gd name="connsiteX130-5771" fmla="*/ 484 w 605"/>
              <a:gd name="connsiteY130-5772" fmla="*/ 395 h 763"/>
              <a:gd name="connsiteX131-5773" fmla="*/ 490 w 605"/>
              <a:gd name="connsiteY131-5774" fmla="*/ 337 h 763"/>
              <a:gd name="connsiteX132-5775" fmla="*/ 495 w 605"/>
              <a:gd name="connsiteY132-5776" fmla="*/ 274 h 763"/>
              <a:gd name="connsiteX133-5777" fmla="*/ 495 w 605"/>
              <a:gd name="connsiteY133-5778" fmla="*/ 221 h 763"/>
              <a:gd name="connsiteX134-5779" fmla="*/ 495 w 605"/>
              <a:gd name="connsiteY134-5780" fmla="*/ 221 h 763"/>
              <a:gd name="connsiteX0-5781" fmla="*/ 527 w 637"/>
              <a:gd name="connsiteY0-5782" fmla="*/ 221 h 763"/>
              <a:gd name="connsiteX1-5783" fmla="*/ 527 w 637"/>
              <a:gd name="connsiteY1-5784" fmla="*/ 195 h 763"/>
              <a:gd name="connsiteX2-5785" fmla="*/ 527 w 637"/>
              <a:gd name="connsiteY2-5786" fmla="*/ 168 h 763"/>
              <a:gd name="connsiteX3-5787" fmla="*/ 527 w 637"/>
              <a:gd name="connsiteY3-5788" fmla="*/ 147 h 763"/>
              <a:gd name="connsiteX4-5789" fmla="*/ 527 w 637"/>
              <a:gd name="connsiteY4-5790" fmla="*/ 132 h 763"/>
              <a:gd name="connsiteX5-5791" fmla="*/ 527 w 637"/>
              <a:gd name="connsiteY5-5792" fmla="*/ 116 h 763"/>
              <a:gd name="connsiteX6-5793" fmla="*/ 527 w 637"/>
              <a:gd name="connsiteY6-5794" fmla="*/ 105 h 763"/>
              <a:gd name="connsiteX7-5795" fmla="*/ 522 w 637"/>
              <a:gd name="connsiteY7-5796" fmla="*/ 95 h 763"/>
              <a:gd name="connsiteX8-5797" fmla="*/ 522 w 637"/>
              <a:gd name="connsiteY8-5798" fmla="*/ 89 h 763"/>
              <a:gd name="connsiteX9-5799" fmla="*/ 522 w 637"/>
              <a:gd name="connsiteY9-5800" fmla="*/ 84 h 763"/>
              <a:gd name="connsiteX10-5801" fmla="*/ 516 w 637"/>
              <a:gd name="connsiteY10-5802" fmla="*/ 84 h 763"/>
              <a:gd name="connsiteX11-5803" fmla="*/ 511 w 637"/>
              <a:gd name="connsiteY11-5804" fmla="*/ 79 h 763"/>
              <a:gd name="connsiteX12-5805" fmla="*/ 501 w 637"/>
              <a:gd name="connsiteY12-5806" fmla="*/ 79 h 763"/>
              <a:gd name="connsiteX13-5807" fmla="*/ 495 w 637"/>
              <a:gd name="connsiteY13-5808" fmla="*/ 74 h 763"/>
              <a:gd name="connsiteX14-5809" fmla="*/ 479 w 637"/>
              <a:gd name="connsiteY14-5810" fmla="*/ 74 h 763"/>
              <a:gd name="connsiteX15-5811" fmla="*/ 469 w 637"/>
              <a:gd name="connsiteY15-5812" fmla="*/ 74 h 763"/>
              <a:gd name="connsiteX16-5813" fmla="*/ 453 w 637"/>
              <a:gd name="connsiteY16-5814" fmla="*/ 79 h 763"/>
              <a:gd name="connsiteX17-5815" fmla="*/ 422 w 637"/>
              <a:gd name="connsiteY17-5816" fmla="*/ 79 h 763"/>
              <a:gd name="connsiteX18-5817" fmla="*/ 385 w 637"/>
              <a:gd name="connsiteY18-5818" fmla="*/ 84 h 763"/>
              <a:gd name="connsiteX19-5819" fmla="*/ 348 w 637"/>
              <a:gd name="connsiteY19-5820" fmla="*/ 89 h 763"/>
              <a:gd name="connsiteX20-5821" fmla="*/ 311 w 637"/>
              <a:gd name="connsiteY20-5822" fmla="*/ 89 h 763"/>
              <a:gd name="connsiteX21-5823" fmla="*/ 269 w 637"/>
              <a:gd name="connsiteY21-5824" fmla="*/ 95 h 763"/>
              <a:gd name="connsiteX22-5825" fmla="*/ 84 w 637"/>
              <a:gd name="connsiteY22-5826" fmla="*/ 121 h 763"/>
              <a:gd name="connsiteX23-5827" fmla="*/ 32 w 637"/>
              <a:gd name="connsiteY23-5828" fmla="*/ 126 h 763"/>
              <a:gd name="connsiteX24-5829" fmla="*/ 279 w 637"/>
              <a:gd name="connsiteY24-5830" fmla="*/ 58 h 763"/>
              <a:gd name="connsiteX25-5831" fmla="*/ 337 w 637"/>
              <a:gd name="connsiteY25-5832" fmla="*/ 47 h 763"/>
              <a:gd name="connsiteX26-5833" fmla="*/ 364 w 637"/>
              <a:gd name="connsiteY26-5834" fmla="*/ 42 h 763"/>
              <a:gd name="connsiteX27-5835" fmla="*/ 390 w 637"/>
              <a:gd name="connsiteY27-5836" fmla="*/ 37 h 763"/>
              <a:gd name="connsiteX28-5837" fmla="*/ 416 w 637"/>
              <a:gd name="connsiteY28-5838" fmla="*/ 32 h 763"/>
              <a:gd name="connsiteX29-5839" fmla="*/ 432 w 637"/>
              <a:gd name="connsiteY29-5840" fmla="*/ 32 h 763"/>
              <a:gd name="connsiteX30-5841" fmla="*/ 448 w 637"/>
              <a:gd name="connsiteY30-5842" fmla="*/ 26 h 763"/>
              <a:gd name="connsiteX31-5843" fmla="*/ 464 w 637"/>
              <a:gd name="connsiteY31-5844" fmla="*/ 21 h 763"/>
              <a:gd name="connsiteX32-5845" fmla="*/ 469 w 637"/>
              <a:gd name="connsiteY32-5846" fmla="*/ 21 h 763"/>
              <a:gd name="connsiteX33-5847" fmla="*/ 479 w 637"/>
              <a:gd name="connsiteY33-5848" fmla="*/ 16 h 763"/>
              <a:gd name="connsiteX34-5849" fmla="*/ 485 w 637"/>
              <a:gd name="connsiteY34-5850" fmla="*/ 11 h 763"/>
              <a:gd name="connsiteX35-5851" fmla="*/ 495 w 637"/>
              <a:gd name="connsiteY35-5852" fmla="*/ 5 h 763"/>
              <a:gd name="connsiteX36-5853" fmla="*/ 501 w 637"/>
              <a:gd name="connsiteY36-5854" fmla="*/ 5 h 763"/>
              <a:gd name="connsiteX37-5855" fmla="*/ 511 w 637"/>
              <a:gd name="connsiteY37-5856" fmla="*/ 0 h 763"/>
              <a:gd name="connsiteX38-5857" fmla="*/ 516 w 637"/>
              <a:gd name="connsiteY38-5858" fmla="*/ 5 h 763"/>
              <a:gd name="connsiteX39-5859" fmla="*/ 522 w 637"/>
              <a:gd name="connsiteY39-5860" fmla="*/ 5 h 763"/>
              <a:gd name="connsiteX40-5861" fmla="*/ 527 w 637"/>
              <a:gd name="connsiteY40-5862" fmla="*/ 11 h 763"/>
              <a:gd name="connsiteX41-5863" fmla="*/ 537 w 637"/>
              <a:gd name="connsiteY41-5864" fmla="*/ 16 h 763"/>
              <a:gd name="connsiteX42-5865" fmla="*/ 548 w 637"/>
              <a:gd name="connsiteY42-5866" fmla="*/ 21 h 763"/>
              <a:gd name="connsiteX43-5867" fmla="*/ 558 w 637"/>
              <a:gd name="connsiteY43-5868" fmla="*/ 26 h 763"/>
              <a:gd name="connsiteX44-5869" fmla="*/ 569 w 637"/>
              <a:gd name="connsiteY44-5870" fmla="*/ 32 h 763"/>
              <a:gd name="connsiteX45-5871" fmla="*/ 585 w 637"/>
              <a:gd name="connsiteY45-5872" fmla="*/ 42 h 763"/>
              <a:gd name="connsiteX46-5873" fmla="*/ 595 w 637"/>
              <a:gd name="connsiteY46-5874" fmla="*/ 53 h 763"/>
              <a:gd name="connsiteX47-5875" fmla="*/ 606 w 637"/>
              <a:gd name="connsiteY47-5876" fmla="*/ 58 h 763"/>
              <a:gd name="connsiteX48-5877" fmla="*/ 616 w 637"/>
              <a:gd name="connsiteY48-5878" fmla="*/ 68 h 763"/>
              <a:gd name="connsiteX49-5879" fmla="*/ 627 w 637"/>
              <a:gd name="connsiteY49-5880" fmla="*/ 74 h 763"/>
              <a:gd name="connsiteX50-5881" fmla="*/ 632 w 637"/>
              <a:gd name="connsiteY50-5882" fmla="*/ 79 h 763"/>
              <a:gd name="connsiteX51-5883" fmla="*/ 637 w 637"/>
              <a:gd name="connsiteY51-5884" fmla="*/ 84 h 763"/>
              <a:gd name="connsiteX52-5885" fmla="*/ 637 w 637"/>
              <a:gd name="connsiteY52-5886" fmla="*/ 89 h 763"/>
              <a:gd name="connsiteX53-5887" fmla="*/ 637 w 637"/>
              <a:gd name="connsiteY53-5888" fmla="*/ 95 h 763"/>
              <a:gd name="connsiteX54-5889" fmla="*/ 637 w 637"/>
              <a:gd name="connsiteY54-5890" fmla="*/ 100 h 763"/>
              <a:gd name="connsiteX55-5891" fmla="*/ 637 w 637"/>
              <a:gd name="connsiteY55-5892" fmla="*/ 105 h 763"/>
              <a:gd name="connsiteX56-5893" fmla="*/ 632 w 637"/>
              <a:gd name="connsiteY56-5894" fmla="*/ 110 h 763"/>
              <a:gd name="connsiteX57-5895" fmla="*/ 622 w 637"/>
              <a:gd name="connsiteY57-5896" fmla="*/ 116 h 763"/>
              <a:gd name="connsiteX58-5897" fmla="*/ 622 w 637"/>
              <a:gd name="connsiteY58-5898" fmla="*/ 121 h 763"/>
              <a:gd name="connsiteX59-5899" fmla="*/ 622 w 637"/>
              <a:gd name="connsiteY59-5900" fmla="*/ 121 h 763"/>
              <a:gd name="connsiteX60-5901" fmla="*/ 616 w 637"/>
              <a:gd name="connsiteY60-5902" fmla="*/ 126 h 763"/>
              <a:gd name="connsiteX61-5903" fmla="*/ 616 w 637"/>
              <a:gd name="connsiteY61-5904" fmla="*/ 132 h 763"/>
              <a:gd name="connsiteX62-5905" fmla="*/ 611 w 637"/>
              <a:gd name="connsiteY62-5906" fmla="*/ 142 h 763"/>
              <a:gd name="connsiteX63-5907" fmla="*/ 611 w 637"/>
              <a:gd name="connsiteY63-5908" fmla="*/ 147 h 763"/>
              <a:gd name="connsiteX64-5909" fmla="*/ 611 w 637"/>
              <a:gd name="connsiteY64-5910" fmla="*/ 158 h 763"/>
              <a:gd name="connsiteX65-5911" fmla="*/ 606 w 637"/>
              <a:gd name="connsiteY65-5912" fmla="*/ 168 h 763"/>
              <a:gd name="connsiteX66-5913" fmla="*/ 606 w 637"/>
              <a:gd name="connsiteY66-5914" fmla="*/ 179 h 763"/>
              <a:gd name="connsiteX67-5915" fmla="*/ 606 w 637"/>
              <a:gd name="connsiteY67-5916" fmla="*/ 189 h 763"/>
              <a:gd name="connsiteX68-5917" fmla="*/ 601 w 637"/>
              <a:gd name="connsiteY68-5918" fmla="*/ 205 h 763"/>
              <a:gd name="connsiteX69-5919" fmla="*/ 601 w 637"/>
              <a:gd name="connsiteY69-5920" fmla="*/ 221 h 763"/>
              <a:gd name="connsiteX70-5921" fmla="*/ 601 w 637"/>
              <a:gd name="connsiteY70-5922" fmla="*/ 237 h 763"/>
              <a:gd name="connsiteX71-5923" fmla="*/ 595 w 637"/>
              <a:gd name="connsiteY71-5924" fmla="*/ 252 h 763"/>
              <a:gd name="connsiteX72-5925" fmla="*/ 595 w 637"/>
              <a:gd name="connsiteY72-5926" fmla="*/ 268 h 763"/>
              <a:gd name="connsiteX73-5927" fmla="*/ 595 w 637"/>
              <a:gd name="connsiteY73-5928" fmla="*/ 289 h 763"/>
              <a:gd name="connsiteX74-5929" fmla="*/ 590 w 637"/>
              <a:gd name="connsiteY74-5930" fmla="*/ 331 h 763"/>
              <a:gd name="connsiteX75-5931" fmla="*/ 585 w 637"/>
              <a:gd name="connsiteY75-5932" fmla="*/ 368 h 763"/>
              <a:gd name="connsiteX76-5933" fmla="*/ 585 w 637"/>
              <a:gd name="connsiteY76-5934" fmla="*/ 400 h 763"/>
              <a:gd name="connsiteX77-5935" fmla="*/ 580 w 637"/>
              <a:gd name="connsiteY77-5936" fmla="*/ 431 h 763"/>
              <a:gd name="connsiteX78-5937" fmla="*/ 574 w 637"/>
              <a:gd name="connsiteY78-5938" fmla="*/ 463 h 763"/>
              <a:gd name="connsiteX79-5939" fmla="*/ 574 w 637"/>
              <a:gd name="connsiteY79-5940" fmla="*/ 489 h 763"/>
              <a:gd name="connsiteX80-5941" fmla="*/ 569 w 637"/>
              <a:gd name="connsiteY80-5942" fmla="*/ 510 h 763"/>
              <a:gd name="connsiteX81-5943" fmla="*/ 564 w 637"/>
              <a:gd name="connsiteY81-5944" fmla="*/ 531 h 763"/>
              <a:gd name="connsiteX82-5945" fmla="*/ 558 w 637"/>
              <a:gd name="connsiteY82-5946" fmla="*/ 568 h 763"/>
              <a:gd name="connsiteX83-5947" fmla="*/ 548 w 637"/>
              <a:gd name="connsiteY83-5948" fmla="*/ 605 h 763"/>
              <a:gd name="connsiteX84-5949" fmla="*/ 543 w 637"/>
              <a:gd name="connsiteY84-5950" fmla="*/ 636 h 763"/>
              <a:gd name="connsiteX85-5951" fmla="*/ 532 w 637"/>
              <a:gd name="connsiteY85-5952" fmla="*/ 663 h 763"/>
              <a:gd name="connsiteX86-5953" fmla="*/ 527 w 637"/>
              <a:gd name="connsiteY86-5954" fmla="*/ 689 h 763"/>
              <a:gd name="connsiteX87-5955" fmla="*/ 522 w 637"/>
              <a:gd name="connsiteY87-5956" fmla="*/ 700 h 763"/>
              <a:gd name="connsiteX88-5957" fmla="*/ 516 w 637"/>
              <a:gd name="connsiteY88-5958" fmla="*/ 710 h 763"/>
              <a:gd name="connsiteX89-5959" fmla="*/ 516 w 637"/>
              <a:gd name="connsiteY89-5960" fmla="*/ 721 h 763"/>
              <a:gd name="connsiteX90-5961" fmla="*/ 511 w 637"/>
              <a:gd name="connsiteY90-5962" fmla="*/ 726 h 763"/>
              <a:gd name="connsiteX91-5963" fmla="*/ 506 w 637"/>
              <a:gd name="connsiteY91-5964" fmla="*/ 736 h 763"/>
              <a:gd name="connsiteX92-5965" fmla="*/ 506 w 637"/>
              <a:gd name="connsiteY92-5966" fmla="*/ 742 h 763"/>
              <a:gd name="connsiteX93-5967" fmla="*/ 495 w 637"/>
              <a:gd name="connsiteY93-5968" fmla="*/ 747 h 763"/>
              <a:gd name="connsiteX94-5969" fmla="*/ 490 w 637"/>
              <a:gd name="connsiteY94-5970" fmla="*/ 757 h 763"/>
              <a:gd name="connsiteX95-5971" fmla="*/ 485 w 637"/>
              <a:gd name="connsiteY95-5972" fmla="*/ 757 h 763"/>
              <a:gd name="connsiteX96-5973" fmla="*/ 479 w 637"/>
              <a:gd name="connsiteY96-5974" fmla="*/ 763 h 763"/>
              <a:gd name="connsiteX97-5975" fmla="*/ 474 w 637"/>
              <a:gd name="connsiteY97-5976" fmla="*/ 763 h 763"/>
              <a:gd name="connsiteX98-5977" fmla="*/ 474 w 637"/>
              <a:gd name="connsiteY98-5978" fmla="*/ 757 h 763"/>
              <a:gd name="connsiteX99-5979" fmla="*/ 469 w 637"/>
              <a:gd name="connsiteY99-5980" fmla="*/ 757 h 763"/>
              <a:gd name="connsiteX100-5981" fmla="*/ 469 w 637"/>
              <a:gd name="connsiteY100-5982" fmla="*/ 752 h 763"/>
              <a:gd name="connsiteX101-5983" fmla="*/ 469 w 637"/>
              <a:gd name="connsiteY101-5984" fmla="*/ 747 h 763"/>
              <a:gd name="connsiteX102-5985" fmla="*/ 464 w 637"/>
              <a:gd name="connsiteY102-5986" fmla="*/ 742 h 763"/>
              <a:gd name="connsiteX103-5987" fmla="*/ 464 w 637"/>
              <a:gd name="connsiteY103-5988" fmla="*/ 731 h 763"/>
              <a:gd name="connsiteX104-5989" fmla="*/ 464 w 637"/>
              <a:gd name="connsiteY104-5990" fmla="*/ 721 h 763"/>
              <a:gd name="connsiteX105-5991" fmla="*/ 458 w 637"/>
              <a:gd name="connsiteY105-5992" fmla="*/ 705 h 763"/>
              <a:gd name="connsiteX106-5993" fmla="*/ 453 w 637"/>
              <a:gd name="connsiteY106-5994" fmla="*/ 684 h 763"/>
              <a:gd name="connsiteX107-5995" fmla="*/ 448 w 637"/>
              <a:gd name="connsiteY107-5996" fmla="*/ 668 h 763"/>
              <a:gd name="connsiteX108-5997" fmla="*/ 443 w 637"/>
              <a:gd name="connsiteY108-5998" fmla="*/ 652 h 763"/>
              <a:gd name="connsiteX109-5999" fmla="*/ 437 w 637"/>
              <a:gd name="connsiteY109-6000" fmla="*/ 636 h 763"/>
              <a:gd name="connsiteX110-6001" fmla="*/ 427 w 637"/>
              <a:gd name="connsiteY110-6002" fmla="*/ 626 h 763"/>
              <a:gd name="connsiteX111-6003" fmla="*/ 416 w 637"/>
              <a:gd name="connsiteY111-6004" fmla="*/ 615 h 763"/>
              <a:gd name="connsiteX112-6005" fmla="*/ 411 w 637"/>
              <a:gd name="connsiteY112-6006" fmla="*/ 605 h 763"/>
              <a:gd name="connsiteX113-6007" fmla="*/ 422 w 637"/>
              <a:gd name="connsiteY113-6008" fmla="*/ 610 h 763"/>
              <a:gd name="connsiteX114-6009" fmla="*/ 437 w 637"/>
              <a:gd name="connsiteY114-6010" fmla="*/ 610 h 763"/>
              <a:gd name="connsiteX115-6011" fmla="*/ 448 w 637"/>
              <a:gd name="connsiteY115-6012" fmla="*/ 610 h 763"/>
              <a:gd name="connsiteX116-6013" fmla="*/ 458 w 637"/>
              <a:gd name="connsiteY116-6014" fmla="*/ 610 h 763"/>
              <a:gd name="connsiteX117-6015" fmla="*/ 469 w 637"/>
              <a:gd name="connsiteY117-6016" fmla="*/ 605 h 763"/>
              <a:gd name="connsiteX118-6017" fmla="*/ 474 w 637"/>
              <a:gd name="connsiteY118-6018" fmla="*/ 605 h 763"/>
              <a:gd name="connsiteX119-6019" fmla="*/ 479 w 637"/>
              <a:gd name="connsiteY119-6020" fmla="*/ 600 h 763"/>
              <a:gd name="connsiteX120-6021" fmla="*/ 479 w 637"/>
              <a:gd name="connsiteY120-6022" fmla="*/ 600 h 763"/>
              <a:gd name="connsiteX121-6023" fmla="*/ 485 w 637"/>
              <a:gd name="connsiteY121-6024" fmla="*/ 594 h 763"/>
              <a:gd name="connsiteX122-6025" fmla="*/ 485 w 637"/>
              <a:gd name="connsiteY122-6026" fmla="*/ 584 h 763"/>
              <a:gd name="connsiteX123-6027" fmla="*/ 490 w 637"/>
              <a:gd name="connsiteY123-6028" fmla="*/ 573 h 763"/>
              <a:gd name="connsiteX124-6029" fmla="*/ 490 w 637"/>
              <a:gd name="connsiteY124-6030" fmla="*/ 558 h 763"/>
              <a:gd name="connsiteX125-6031" fmla="*/ 495 w 637"/>
              <a:gd name="connsiteY125-6032" fmla="*/ 537 h 763"/>
              <a:gd name="connsiteX126-6033" fmla="*/ 501 w 637"/>
              <a:gd name="connsiteY126-6034" fmla="*/ 516 h 763"/>
              <a:gd name="connsiteX127-6035" fmla="*/ 501 w 637"/>
              <a:gd name="connsiteY127-6036" fmla="*/ 489 h 763"/>
              <a:gd name="connsiteX128-6037" fmla="*/ 506 w 637"/>
              <a:gd name="connsiteY128-6038" fmla="*/ 458 h 763"/>
              <a:gd name="connsiteX129-6039" fmla="*/ 516 w 637"/>
              <a:gd name="connsiteY129-6040" fmla="*/ 395 h 763"/>
              <a:gd name="connsiteX130-6041" fmla="*/ 522 w 637"/>
              <a:gd name="connsiteY130-6042" fmla="*/ 337 h 763"/>
              <a:gd name="connsiteX131-6043" fmla="*/ 527 w 637"/>
              <a:gd name="connsiteY131-6044" fmla="*/ 274 h 763"/>
              <a:gd name="connsiteX132-6045" fmla="*/ 527 w 637"/>
              <a:gd name="connsiteY132-6046" fmla="*/ 221 h 763"/>
              <a:gd name="connsiteX133-6047" fmla="*/ 527 w 637"/>
              <a:gd name="connsiteY133-6048" fmla="*/ 221 h 763"/>
              <a:gd name="connsiteX0-6049" fmla="*/ 443 w 553"/>
              <a:gd name="connsiteY0-6050" fmla="*/ 221 h 763"/>
              <a:gd name="connsiteX1-6051" fmla="*/ 443 w 553"/>
              <a:gd name="connsiteY1-6052" fmla="*/ 195 h 763"/>
              <a:gd name="connsiteX2-6053" fmla="*/ 443 w 553"/>
              <a:gd name="connsiteY2-6054" fmla="*/ 168 h 763"/>
              <a:gd name="connsiteX3-6055" fmla="*/ 443 w 553"/>
              <a:gd name="connsiteY3-6056" fmla="*/ 147 h 763"/>
              <a:gd name="connsiteX4-6057" fmla="*/ 443 w 553"/>
              <a:gd name="connsiteY4-6058" fmla="*/ 132 h 763"/>
              <a:gd name="connsiteX5-6059" fmla="*/ 443 w 553"/>
              <a:gd name="connsiteY5-6060" fmla="*/ 116 h 763"/>
              <a:gd name="connsiteX6-6061" fmla="*/ 443 w 553"/>
              <a:gd name="connsiteY6-6062" fmla="*/ 105 h 763"/>
              <a:gd name="connsiteX7-6063" fmla="*/ 438 w 553"/>
              <a:gd name="connsiteY7-6064" fmla="*/ 95 h 763"/>
              <a:gd name="connsiteX8-6065" fmla="*/ 438 w 553"/>
              <a:gd name="connsiteY8-6066" fmla="*/ 89 h 763"/>
              <a:gd name="connsiteX9-6067" fmla="*/ 438 w 553"/>
              <a:gd name="connsiteY9-6068" fmla="*/ 84 h 763"/>
              <a:gd name="connsiteX10-6069" fmla="*/ 432 w 553"/>
              <a:gd name="connsiteY10-6070" fmla="*/ 84 h 763"/>
              <a:gd name="connsiteX11-6071" fmla="*/ 427 w 553"/>
              <a:gd name="connsiteY11-6072" fmla="*/ 79 h 763"/>
              <a:gd name="connsiteX12-6073" fmla="*/ 417 w 553"/>
              <a:gd name="connsiteY12-6074" fmla="*/ 79 h 763"/>
              <a:gd name="connsiteX13-6075" fmla="*/ 411 w 553"/>
              <a:gd name="connsiteY13-6076" fmla="*/ 74 h 763"/>
              <a:gd name="connsiteX14-6077" fmla="*/ 395 w 553"/>
              <a:gd name="connsiteY14-6078" fmla="*/ 74 h 763"/>
              <a:gd name="connsiteX15-6079" fmla="*/ 385 w 553"/>
              <a:gd name="connsiteY15-6080" fmla="*/ 74 h 763"/>
              <a:gd name="connsiteX16-6081" fmla="*/ 369 w 553"/>
              <a:gd name="connsiteY16-6082" fmla="*/ 79 h 763"/>
              <a:gd name="connsiteX17-6083" fmla="*/ 338 w 553"/>
              <a:gd name="connsiteY17-6084" fmla="*/ 79 h 763"/>
              <a:gd name="connsiteX18-6085" fmla="*/ 301 w 553"/>
              <a:gd name="connsiteY18-6086" fmla="*/ 84 h 763"/>
              <a:gd name="connsiteX19-6087" fmla="*/ 264 w 553"/>
              <a:gd name="connsiteY19-6088" fmla="*/ 89 h 763"/>
              <a:gd name="connsiteX20-6089" fmla="*/ 227 w 553"/>
              <a:gd name="connsiteY20-6090" fmla="*/ 89 h 763"/>
              <a:gd name="connsiteX21-6091" fmla="*/ 185 w 553"/>
              <a:gd name="connsiteY21-6092" fmla="*/ 95 h 763"/>
              <a:gd name="connsiteX22-6093" fmla="*/ 0 w 553"/>
              <a:gd name="connsiteY22-6094" fmla="*/ 121 h 763"/>
              <a:gd name="connsiteX23-6095" fmla="*/ 195 w 553"/>
              <a:gd name="connsiteY23-6096" fmla="*/ 58 h 763"/>
              <a:gd name="connsiteX24-6097" fmla="*/ 253 w 553"/>
              <a:gd name="connsiteY24-6098" fmla="*/ 47 h 763"/>
              <a:gd name="connsiteX25-6099" fmla="*/ 280 w 553"/>
              <a:gd name="connsiteY25-6100" fmla="*/ 42 h 763"/>
              <a:gd name="connsiteX26-6101" fmla="*/ 306 w 553"/>
              <a:gd name="connsiteY26-6102" fmla="*/ 37 h 763"/>
              <a:gd name="connsiteX27-6103" fmla="*/ 332 w 553"/>
              <a:gd name="connsiteY27-6104" fmla="*/ 32 h 763"/>
              <a:gd name="connsiteX28-6105" fmla="*/ 348 w 553"/>
              <a:gd name="connsiteY28-6106" fmla="*/ 32 h 763"/>
              <a:gd name="connsiteX29-6107" fmla="*/ 364 w 553"/>
              <a:gd name="connsiteY29-6108" fmla="*/ 26 h 763"/>
              <a:gd name="connsiteX30-6109" fmla="*/ 380 w 553"/>
              <a:gd name="connsiteY30-6110" fmla="*/ 21 h 763"/>
              <a:gd name="connsiteX31-6111" fmla="*/ 385 w 553"/>
              <a:gd name="connsiteY31-6112" fmla="*/ 21 h 763"/>
              <a:gd name="connsiteX32-6113" fmla="*/ 395 w 553"/>
              <a:gd name="connsiteY32-6114" fmla="*/ 16 h 763"/>
              <a:gd name="connsiteX33-6115" fmla="*/ 401 w 553"/>
              <a:gd name="connsiteY33-6116" fmla="*/ 11 h 763"/>
              <a:gd name="connsiteX34-6117" fmla="*/ 411 w 553"/>
              <a:gd name="connsiteY34-6118" fmla="*/ 5 h 763"/>
              <a:gd name="connsiteX35-6119" fmla="*/ 417 w 553"/>
              <a:gd name="connsiteY35-6120" fmla="*/ 5 h 763"/>
              <a:gd name="connsiteX36-6121" fmla="*/ 427 w 553"/>
              <a:gd name="connsiteY36-6122" fmla="*/ 0 h 763"/>
              <a:gd name="connsiteX37-6123" fmla="*/ 432 w 553"/>
              <a:gd name="connsiteY37-6124" fmla="*/ 5 h 763"/>
              <a:gd name="connsiteX38-6125" fmla="*/ 438 w 553"/>
              <a:gd name="connsiteY38-6126" fmla="*/ 5 h 763"/>
              <a:gd name="connsiteX39-6127" fmla="*/ 443 w 553"/>
              <a:gd name="connsiteY39-6128" fmla="*/ 11 h 763"/>
              <a:gd name="connsiteX40-6129" fmla="*/ 453 w 553"/>
              <a:gd name="connsiteY40-6130" fmla="*/ 16 h 763"/>
              <a:gd name="connsiteX41-6131" fmla="*/ 464 w 553"/>
              <a:gd name="connsiteY41-6132" fmla="*/ 21 h 763"/>
              <a:gd name="connsiteX42-6133" fmla="*/ 474 w 553"/>
              <a:gd name="connsiteY42-6134" fmla="*/ 26 h 763"/>
              <a:gd name="connsiteX43-6135" fmla="*/ 485 w 553"/>
              <a:gd name="connsiteY43-6136" fmla="*/ 32 h 763"/>
              <a:gd name="connsiteX44-6137" fmla="*/ 501 w 553"/>
              <a:gd name="connsiteY44-6138" fmla="*/ 42 h 763"/>
              <a:gd name="connsiteX45-6139" fmla="*/ 511 w 553"/>
              <a:gd name="connsiteY45-6140" fmla="*/ 53 h 763"/>
              <a:gd name="connsiteX46-6141" fmla="*/ 522 w 553"/>
              <a:gd name="connsiteY46-6142" fmla="*/ 58 h 763"/>
              <a:gd name="connsiteX47-6143" fmla="*/ 532 w 553"/>
              <a:gd name="connsiteY47-6144" fmla="*/ 68 h 763"/>
              <a:gd name="connsiteX48-6145" fmla="*/ 543 w 553"/>
              <a:gd name="connsiteY48-6146" fmla="*/ 74 h 763"/>
              <a:gd name="connsiteX49-6147" fmla="*/ 548 w 553"/>
              <a:gd name="connsiteY49-6148" fmla="*/ 79 h 763"/>
              <a:gd name="connsiteX50-6149" fmla="*/ 553 w 553"/>
              <a:gd name="connsiteY50-6150" fmla="*/ 84 h 763"/>
              <a:gd name="connsiteX51-6151" fmla="*/ 553 w 553"/>
              <a:gd name="connsiteY51-6152" fmla="*/ 89 h 763"/>
              <a:gd name="connsiteX52-6153" fmla="*/ 553 w 553"/>
              <a:gd name="connsiteY52-6154" fmla="*/ 95 h 763"/>
              <a:gd name="connsiteX53-6155" fmla="*/ 553 w 553"/>
              <a:gd name="connsiteY53-6156" fmla="*/ 100 h 763"/>
              <a:gd name="connsiteX54-6157" fmla="*/ 553 w 553"/>
              <a:gd name="connsiteY54-6158" fmla="*/ 105 h 763"/>
              <a:gd name="connsiteX55-6159" fmla="*/ 548 w 553"/>
              <a:gd name="connsiteY55-6160" fmla="*/ 110 h 763"/>
              <a:gd name="connsiteX56-6161" fmla="*/ 538 w 553"/>
              <a:gd name="connsiteY56-6162" fmla="*/ 116 h 763"/>
              <a:gd name="connsiteX57-6163" fmla="*/ 538 w 553"/>
              <a:gd name="connsiteY57-6164" fmla="*/ 121 h 763"/>
              <a:gd name="connsiteX58-6165" fmla="*/ 538 w 553"/>
              <a:gd name="connsiteY58-6166" fmla="*/ 121 h 763"/>
              <a:gd name="connsiteX59-6167" fmla="*/ 532 w 553"/>
              <a:gd name="connsiteY59-6168" fmla="*/ 126 h 763"/>
              <a:gd name="connsiteX60-6169" fmla="*/ 532 w 553"/>
              <a:gd name="connsiteY60-6170" fmla="*/ 132 h 763"/>
              <a:gd name="connsiteX61-6171" fmla="*/ 527 w 553"/>
              <a:gd name="connsiteY61-6172" fmla="*/ 142 h 763"/>
              <a:gd name="connsiteX62-6173" fmla="*/ 527 w 553"/>
              <a:gd name="connsiteY62-6174" fmla="*/ 147 h 763"/>
              <a:gd name="connsiteX63-6175" fmla="*/ 527 w 553"/>
              <a:gd name="connsiteY63-6176" fmla="*/ 158 h 763"/>
              <a:gd name="connsiteX64-6177" fmla="*/ 522 w 553"/>
              <a:gd name="connsiteY64-6178" fmla="*/ 168 h 763"/>
              <a:gd name="connsiteX65-6179" fmla="*/ 522 w 553"/>
              <a:gd name="connsiteY65-6180" fmla="*/ 179 h 763"/>
              <a:gd name="connsiteX66-6181" fmla="*/ 522 w 553"/>
              <a:gd name="connsiteY66-6182" fmla="*/ 189 h 763"/>
              <a:gd name="connsiteX67-6183" fmla="*/ 517 w 553"/>
              <a:gd name="connsiteY67-6184" fmla="*/ 205 h 763"/>
              <a:gd name="connsiteX68-6185" fmla="*/ 517 w 553"/>
              <a:gd name="connsiteY68-6186" fmla="*/ 221 h 763"/>
              <a:gd name="connsiteX69-6187" fmla="*/ 517 w 553"/>
              <a:gd name="connsiteY69-6188" fmla="*/ 237 h 763"/>
              <a:gd name="connsiteX70-6189" fmla="*/ 511 w 553"/>
              <a:gd name="connsiteY70-6190" fmla="*/ 252 h 763"/>
              <a:gd name="connsiteX71-6191" fmla="*/ 511 w 553"/>
              <a:gd name="connsiteY71-6192" fmla="*/ 268 h 763"/>
              <a:gd name="connsiteX72-6193" fmla="*/ 511 w 553"/>
              <a:gd name="connsiteY72-6194" fmla="*/ 289 h 763"/>
              <a:gd name="connsiteX73-6195" fmla="*/ 506 w 553"/>
              <a:gd name="connsiteY73-6196" fmla="*/ 331 h 763"/>
              <a:gd name="connsiteX74-6197" fmla="*/ 501 w 553"/>
              <a:gd name="connsiteY74-6198" fmla="*/ 368 h 763"/>
              <a:gd name="connsiteX75-6199" fmla="*/ 501 w 553"/>
              <a:gd name="connsiteY75-6200" fmla="*/ 400 h 763"/>
              <a:gd name="connsiteX76-6201" fmla="*/ 496 w 553"/>
              <a:gd name="connsiteY76-6202" fmla="*/ 431 h 763"/>
              <a:gd name="connsiteX77-6203" fmla="*/ 490 w 553"/>
              <a:gd name="connsiteY77-6204" fmla="*/ 463 h 763"/>
              <a:gd name="connsiteX78-6205" fmla="*/ 490 w 553"/>
              <a:gd name="connsiteY78-6206" fmla="*/ 489 h 763"/>
              <a:gd name="connsiteX79-6207" fmla="*/ 485 w 553"/>
              <a:gd name="connsiteY79-6208" fmla="*/ 510 h 763"/>
              <a:gd name="connsiteX80-6209" fmla="*/ 480 w 553"/>
              <a:gd name="connsiteY80-6210" fmla="*/ 531 h 763"/>
              <a:gd name="connsiteX81-6211" fmla="*/ 474 w 553"/>
              <a:gd name="connsiteY81-6212" fmla="*/ 568 h 763"/>
              <a:gd name="connsiteX82-6213" fmla="*/ 464 w 553"/>
              <a:gd name="connsiteY82-6214" fmla="*/ 605 h 763"/>
              <a:gd name="connsiteX83-6215" fmla="*/ 459 w 553"/>
              <a:gd name="connsiteY83-6216" fmla="*/ 636 h 763"/>
              <a:gd name="connsiteX84-6217" fmla="*/ 448 w 553"/>
              <a:gd name="connsiteY84-6218" fmla="*/ 663 h 763"/>
              <a:gd name="connsiteX85-6219" fmla="*/ 443 w 553"/>
              <a:gd name="connsiteY85-6220" fmla="*/ 689 h 763"/>
              <a:gd name="connsiteX86-6221" fmla="*/ 438 w 553"/>
              <a:gd name="connsiteY86-6222" fmla="*/ 700 h 763"/>
              <a:gd name="connsiteX87-6223" fmla="*/ 432 w 553"/>
              <a:gd name="connsiteY87-6224" fmla="*/ 710 h 763"/>
              <a:gd name="connsiteX88-6225" fmla="*/ 432 w 553"/>
              <a:gd name="connsiteY88-6226" fmla="*/ 721 h 763"/>
              <a:gd name="connsiteX89-6227" fmla="*/ 427 w 553"/>
              <a:gd name="connsiteY89-6228" fmla="*/ 726 h 763"/>
              <a:gd name="connsiteX90-6229" fmla="*/ 422 w 553"/>
              <a:gd name="connsiteY90-6230" fmla="*/ 736 h 763"/>
              <a:gd name="connsiteX91-6231" fmla="*/ 422 w 553"/>
              <a:gd name="connsiteY91-6232" fmla="*/ 742 h 763"/>
              <a:gd name="connsiteX92-6233" fmla="*/ 411 w 553"/>
              <a:gd name="connsiteY92-6234" fmla="*/ 747 h 763"/>
              <a:gd name="connsiteX93-6235" fmla="*/ 406 w 553"/>
              <a:gd name="connsiteY93-6236" fmla="*/ 757 h 763"/>
              <a:gd name="connsiteX94-6237" fmla="*/ 401 w 553"/>
              <a:gd name="connsiteY94-6238" fmla="*/ 757 h 763"/>
              <a:gd name="connsiteX95-6239" fmla="*/ 395 w 553"/>
              <a:gd name="connsiteY95-6240" fmla="*/ 763 h 763"/>
              <a:gd name="connsiteX96-6241" fmla="*/ 390 w 553"/>
              <a:gd name="connsiteY96-6242" fmla="*/ 763 h 763"/>
              <a:gd name="connsiteX97-6243" fmla="*/ 390 w 553"/>
              <a:gd name="connsiteY97-6244" fmla="*/ 757 h 763"/>
              <a:gd name="connsiteX98-6245" fmla="*/ 385 w 553"/>
              <a:gd name="connsiteY98-6246" fmla="*/ 757 h 763"/>
              <a:gd name="connsiteX99-6247" fmla="*/ 385 w 553"/>
              <a:gd name="connsiteY99-6248" fmla="*/ 752 h 763"/>
              <a:gd name="connsiteX100-6249" fmla="*/ 385 w 553"/>
              <a:gd name="connsiteY100-6250" fmla="*/ 747 h 763"/>
              <a:gd name="connsiteX101-6251" fmla="*/ 380 w 553"/>
              <a:gd name="connsiteY101-6252" fmla="*/ 742 h 763"/>
              <a:gd name="connsiteX102-6253" fmla="*/ 380 w 553"/>
              <a:gd name="connsiteY102-6254" fmla="*/ 731 h 763"/>
              <a:gd name="connsiteX103-6255" fmla="*/ 380 w 553"/>
              <a:gd name="connsiteY103-6256" fmla="*/ 721 h 763"/>
              <a:gd name="connsiteX104-6257" fmla="*/ 374 w 553"/>
              <a:gd name="connsiteY104-6258" fmla="*/ 705 h 763"/>
              <a:gd name="connsiteX105-6259" fmla="*/ 369 w 553"/>
              <a:gd name="connsiteY105-6260" fmla="*/ 684 h 763"/>
              <a:gd name="connsiteX106-6261" fmla="*/ 364 w 553"/>
              <a:gd name="connsiteY106-6262" fmla="*/ 668 h 763"/>
              <a:gd name="connsiteX107-6263" fmla="*/ 359 w 553"/>
              <a:gd name="connsiteY107-6264" fmla="*/ 652 h 763"/>
              <a:gd name="connsiteX108-6265" fmla="*/ 353 w 553"/>
              <a:gd name="connsiteY108-6266" fmla="*/ 636 h 763"/>
              <a:gd name="connsiteX109-6267" fmla="*/ 343 w 553"/>
              <a:gd name="connsiteY109-6268" fmla="*/ 626 h 763"/>
              <a:gd name="connsiteX110-6269" fmla="*/ 332 w 553"/>
              <a:gd name="connsiteY110-6270" fmla="*/ 615 h 763"/>
              <a:gd name="connsiteX111-6271" fmla="*/ 327 w 553"/>
              <a:gd name="connsiteY111-6272" fmla="*/ 605 h 763"/>
              <a:gd name="connsiteX112-6273" fmla="*/ 338 w 553"/>
              <a:gd name="connsiteY112-6274" fmla="*/ 610 h 763"/>
              <a:gd name="connsiteX113-6275" fmla="*/ 353 w 553"/>
              <a:gd name="connsiteY113-6276" fmla="*/ 610 h 763"/>
              <a:gd name="connsiteX114-6277" fmla="*/ 364 w 553"/>
              <a:gd name="connsiteY114-6278" fmla="*/ 610 h 763"/>
              <a:gd name="connsiteX115-6279" fmla="*/ 374 w 553"/>
              <a:gd name="connsiteY115-6280" fmla="*/ 610 h 763"/>
              <a:gd name="connsiteX116-6281" fmla="*/ 385 w 553"/>
              <a:gd name="connsiteY116-6282" fmla="*/ 605 h 763"/>
              <a:gd name="connsiteX117-6283" fmla="*/ 390 w 553"/>
              <a:gd name="connsiteY117-6284" fmla="*/ 605 h 763"/>
              <a:gd name="connsiteX118-6285" fmla="*/ 395 w 553"/>
              <a:gd name="connsiteY118-6286" fmla="*/ 600 h 763"/>
              <a:gd name="connsiteX119-6287" fmla="*/ 395 w 553"/>
              <a:gd name="connsiteY119-6288" fmla="*/ 600 h 763"/>
              <a:gd name="connsiteX120-6289" fmla="*/ 401 w 553"/>
              <a:gd name="connsiteY120-6290" fmla="*/ 594 h 763"/>
              <a:gd name="connsiteX121-6291" fmla="*/ 401 w 553"/>
              <a:gd name="connsiteY121-6292" fmla="*/ 584 h 763"/>
              <a:gd name="connsiteX122-6293" fmla="*/ 406 w 553"/>
              <a:gd name="connsiteY122-6294" fmla="*/ 573 h 763"/>
              <a:gd name="connsiteX123-6295" fmla="*/ 406 w 553"/>
              <a:gd name="connsiteY123-6296" fmla="*/ 558 h 763"/>
              <a:gd name="connsiteX124-6297" fmla="*/ 411 w 553"/>
              <a:gd name="connsiteY124-6298" fmla="*/ 537 h 763"/>
              <a:gd name="connsiteX125-6299" fmla="*/ 417 w 553"/>
              <a:gd name="connsiteY125-6300" fmla="*/ 516 h 763"/>
              <a:gd name="connsiteX126-6301" fmla="*/ 417 w 553"/>
              <a:gd name="connsiteY126-6302" fmla="*/ 489 h 763"/>
              <a:gd name="connsiteX127-6303" fmla="*/ 422 w 553"/>
              <a:gd name="connsiteY127-6304" fmla="*/ 458 h 763"/>
              <a:gd name="connsiteX128-6305" fmla="*/ 432 w 553"/>
              <a:gd name="connsiteY128-6306" fmla="*/ 395 h 763"/>
              <a:gd name="connsiteX129-6307" fmla="*/ 438 w 553"/>
              <a:gd name="connsiteY129-6308" fmla="*/ 337 h 763"/>
              <a:gd name="connsiteX130-6309" fmla="*/ 443 w 553"/>
              <a:gd name="connsiteY130-6310" fmla="*/ 274 h 763"/>
              <a:gd name="connsiteX131-6311" fmla="*/ 443 w 553"/>
              <a:gd name="connsiteY131-6312" fmla="*/ 221 h 763"/>
              <a:gd name="connsiteX132-6313" fmla="*/ 443 w 553"/>
              <a:gd name="connsiteY132-6314" fmla="*/ 221 h 763"/>
              <a:gd name="connsiteX0-6315" fmla="*/ 258 w 368"/>
              <a:gd name="connsiteY0-6316" fmla="*/ 221 h 763"/>
              <a:gd name="connsiteX1-6317" fmla="*/ 258 w 368"/>
              <a:gd name="connsiteY1-6318" fmla="*/ 195 h 763"/>
              <a:gd name="connsiteX2-6319" fmla="*/ 258 w 368"/>
              <a:gd name="connsiteY2-6320" fmla="*/ 168 h 763"/>
              <a:gd name="connsiteX3-6321" fmla="*/ 258 w 368"/>
              <a:gd name="connsiteY3-6322" fmla="*/ 147 h 763"/>
              <a:gd name="connsiteX4-6323" fmla="*/ 258 w 368"/>
              <a:gd name="connsiteY4-6324" fmla="*/ 132 h 763"/>
              <a:gd name="connsiteX5-6325" fmla="*/ 258 w 368"/>
              <a:gd name="connsiteY5-6326" fmla="*/ 116 h 763"/>
              <a:gd name="connsiteX6-6327" fmla="*/ 258 w 368"/>
              <a:gd name="connsiteY6-6328" fmla="*/ 105 h 763"/>
              <a:gd name="connsiteX7-6329" fmla="*/ 253 w 368"/>
              <a:gd name="connsiteY7-6330" fmla="*/ 95 h 763"/>
              <a:gd name="connsiteX8-6331" fmla="*/ 253 w 368"/>
              <a:gd name="connsiteY8-6332" fmla="*/ 89 h 763"/>
              <a:gd name="connsiteX9-6333" fmla="*/ 253 w 368"/>
              <a:gd name="connsiteY9-6334" fmla="*/ 84 h 763"/>
              <a:gd name="connsiteX10-6335" fmla="*/ 247 w 368"/>
              <a:gd name="connsiteY10-6336" fmla="*/ 84 h 763"/>
              <a:gd name="connsiteX11-6337" fmla="*/ 242 w 368"/>
              <a:gd name="connsiteY11-6338" fmla="*/ 79 h 763"/>
              <a:gd name="connsiteX12-6339" fmla="*/ 232 w 368"/>
              <a:gd name="connsiteY12-6340" fmla="*/ 79 h 763"/>
              <a:gd name="connsiteX13-6341" fmla="*/ 226 w 368"/>
              <a:gd name="connsiteY13-6342" fmla="*/ 74 h 763"/>
              <a:gd name="connsiteX14-6343" fmla="*/ 210 w 368"/>
              <a:gd name="connsiteY14-6344" fmla="*/ 74 h 763"/>
              <a:gd name="connsiteX15-6345" fmla="*/ 200 w 368"/>
              <a:gd name="connsiteY15-6346" fmla="*/ 74 h 763"/>
              <a:gd name="connsiteX16-6347" fmla="*/ 184 w 368"/>
              <a:gd name="connsiteY16-6348" fmla="*/ 79 h 763"/>
              <a:gd name="connsiteX17-6349" fmla="*/ 153 w 368"/>
              <a:gd name="connsiteY17-6350" fmla="*/ 79 h 763"/>
              <a:gd name="connsiteX18-6351" fmla="*/ 116 w 368"/>
              <a:gd name="connsiteY18-6352" fmla="*/ 84 h 763"/>
              <a:gd name="connsiteX19-6353" fmla="*/ 79 w 368"/>
              <a:gd name="connsiteY19-6354" fmla="*/ 89 h 763"/>
              <a:gd name="connsiteX20-6355" fmla="*/ 42 w 368"/>
              <a:gd name="connsiteY20-6356" fmla="*/ 89 h 763"/>
              <a:gd name="connsiteX21-6357" fmla="*/ 0 w 368"/>
              <a:gd name="connsiteY21-6358" fmla="*/ 95 h 763"/>
              <a:gd name="connsiteX22-6359" fmla="*/ 10 w 368"/>
              <a:gd name="connsiteY22-6360" fmla="*/ 58 h 763"/>
              <a:gd name="connsiteX23-6361" fmla="*/ 68 w 368"/>
              <a:gd name="connsiteY23-6362" fmla="*/ 47 h 763"/>
              <a:gd name="connsiteX24-6363" fmla="*/ 95 w 368"/>
              <a:gd name="connsiteY24-6364" fmla="*/ 42 h 763"/>
              <a:gd name="connsiteX25-6365" fmla="*/ 121 w 368"/>
              <a:gd name="connsiteY25-6366" fmla="*/ 37 h 763"/>
              <a:gd name="connsiteX26-6367" fmla="*/ 147 w 368"/>
              <a:gd name="connsiteY26-6368" fmla="*/ 32 h 763"/>
              <a:gd name="connsiteX27-6369" fmla="*/ 163 w 368"/>
              <a:gd name="connsiteY27-6370" fmla="*/ 32 h 763"/>
              <a:gd name="connsiteX28-6371" fmla="*/ 179 w 368"/>
              <a:gd name="connsiteY28-6372" fmla="*/ 26 h 763"/>
              <a:gd name="connsiteX29-6373" fmla="*/ 195 w 368"/>
              <a:gd name="connsiteY29-6374" fmla="*/ 21 h 763"/>
              <a:gd name="connsiteX30-6375" fmla="*/ 200 w 368"/>
              <a:gd name="connsiteY30-6376" fmla="*/ 21 h 763"/>
              <a:gd name="connsiteX31-6377" fmla="*/ 210 w 368"/>
              <a:gd name="connsiteY31-6378" fmla="*/ 16 h 763"/>
              <a:gd name="connsiteX32-6379" fmla="*/ 216 w 368"/>
              <a:gd name="connsiteY32-6380" fmla="*/ 11 h 763"/>
              <a:gd name="connsiteX33-6381" fmla="*/ 226 w 368"/>
              <a:gd name="connsiteY33-6382" fmla="*/ 5 h 763"/>
              <a:gd name="connsiteX34-6383" fmla="*/ 232 w 368"/>
              <a:gd name="connsiteY34-6384" fmla="*/ 5 h 763"/>
              <a:gd name="connsiteX35-6385" fmla="*/ 242 w 368"/>
              <a:gd name="connsiteY35-6386" fmla="*/ 0 h 763"/>
              <a:gd name="connsiteX36-6387" fmla="*/ 247 w 368"/>
              <a:gd name="connsiteY36-6388" fmla="*/ 5 h 763"/>
              <a:gd name="connsiteX37-6389" fmla="*/ 253 w 368"/>
              <a:gd name="connsiteY37-6390" fmla="*/ 5 h 763"/>
              <a:gd name="connsiteX38-6391" fmla="*/ 258 w 368"/>
              <a:gd name="connsiteY38-6392" fmla="*/ 11 h 763"/>
              <a:gd name="connsiteX39-6393" fmla="*/ 268 w 368"/>
              <a:gd name="connsiteY39-6394" fmla="*/ 16 h 763"/>
              <a:gd name="connsiteX40-6395" fmla="*/ 279 w 368"/>
              <a:gd name="connsiteY40-6396" fmla="*/ 21 h 763"/>
              <a:gd name="connsiteX41-6397" fmla="*/ 289 w 368"/>
              <a:gd name="connsiteY41-6398" fmla="*/ 26 h 763"/>
              <a:gd name="connsiteX42-6399" fmla="*/ 300 w 368"/>
              <a:gd name="connsiteY42-6400" fmla="*/ 32 h 763"/>
              <a:gd name="connsiteX43-6401" fmla="*/ 316 w 368"/>
              <a:gd name="connsiteY43-6402" fmla="*/ 42 h 763"/>
              <a:gd name="connsiteX44-6403" fmla="*/ 326 w 368"/>
              <a:gd name="connsiteY44-6404" fmla="*/ 53 h 763"/>
              <a:gd name="connsiteX45-6405" fmla="*/ 337 w 368"/>
              <a:gd name="connsiteY45-6406" fmla="*/ 58 h 763"/>
              <a:gd name="connsiteX46-6407" fmla="*/ 347 w 368"/>
              <a:gd name="connsiteY46-6408" fmla="*/ 68 h 763"/>
              <a:gd name="connsiteX47-6409" fmla="*/ 358 w 368"/>
              <a:gd name="connsiteY47-6410" fmla="*/ 74 h 763"/>
              <a:gd name="connsiteX48-6411" fmla="*/ 363 w 368"/>
              <a:gd name="connsiteY48-6412" fmla="*/ 79 h 763"/>
              <a:gd name="connsiteX49-6413" fmla="*/ 368 w 368"/>
              <a:gd name="connsiteY49-6414" fmla="*/ 84 h 763"/>
              <a:gd name="connsiteX50-6415" fmla="*/ 368 w 368"/>
              <a:gd name="connsiteY50-6416" fmla="*/ 89 h 763"/>
              <a:gd name="connsiteX51-6417" fmla="*/ 368 w 368"/>
              <a:gd name="connsiteY51-6418" fmla="*/ 95 h 763"/>
              <a:gd name="connsiteX52-6419" fmla="*/ 368 w 368"/>
              <a:gd name="connsiteY52-6420" fmla="*/ 100 h 763"/>
              <a:gd name="connsiteX53-6421" fmla="*/ 368 w 368"/>
              <a:gd name="connsiteY53-6422" fmla="*/ 105 h 763"/>
              <a:gd name="connsiteX54-6423" fmla="*/ 363 w 368"/>
              <a:gd name="connsiteY54-6424" fmla="*/ 110 h 763"/>
              <a:gd name="connsiteX55-6425" fmla="*/ 353 w 368"/>
              <a:gd name="connsiteY55-6426" fmla="*/ 116 h 763"/>
              <a:gd name="connsiteX56-6427" fmla="*/ 353 w 368"/>
              <a:gd name="connsiteY56-6428" fmla="*/ 121 h 763"/>
              <a:gd name="connsiteX57-6429" fmla="*/ 353 w 368"/>
              <a:gd name="connsiteY57-6430" fmla="*/ 121 h 763"/>
              <a:gd name="connsiteX58-6431" fmla="*/ 347 w 368"/>
              <a:gd name="connsiteY58-6432" fmla="*/ 126 h 763"/>
              <a:gd name="connsiteX59-6433" fmla="*/ 347 w 368"/>
              <a:gd name="connsiteY59-6434" fmla="*/ 132 h 763"/>
              <a:gd name="connsiteX60-6435" fmla="*/ 342 w 368"/>
              <a:gd name="connsiteY60-6436" fmla="*/ 142 h 763"/>
              <a:gd name="connsiteX61-6437" fmla="*/ 342 w 368"/>
              <a:gd name="connsiteY61-6438" fmla="*/ 147 h 763"/>
              <a:gd name="connsiteX62-6439" fmla="*/ 342 w 368"/>
              <a:gd name="connsiteY62-6440" fmla="*/ 158 h 763"/>
              <a:gd name="connsiteX63-6441" fmla="*/ 337 w 368"/>
              <a:gd name="connsiteY63-6442" fmla="*/ 168 h 763"/>
              <a:gd name="connsiteX64-6443" fmla="*/ 337 w 368"/>
              <a:gd name="connsiteY64-6444" fmla="*/ 179 h 763"/>
              <a:gd name="connsiteX65-6445" fmla="*/ 337 w 368"/>
              <a:gd name="connsiteY65-6446" fmla="*/ 189 h 763"/>
              <a:gd name="connsiteX66-6447" fmla="*/ 332 w 368"/>
              <a:gd name="connsiteY66-6448" fmla="*/ 205 h 763"/>
              <a:gd name="connsiteX67-6449" fmla="*/ 332 w 368"/>
              <a:gd name="connsiteY67-6450" fmla="*/ 221 h 763"/>
              <a:gd name="connsiteX68-6451" fmla="*/ 332 w 368"/>
              <a:gd name="connsiteY68-6452" fmla="*/ 237 h 763"/>
              <a:gd name="connsiteX69-6453" fmla="*/ 326 w 368"/>
              <a:gd name="connsiteY69-6454" fmla="*/ 252 h 763"/>
              <a:gd name="connsiteX70-6455" fmla="*/ 326 w 368"/>
              <a:gd name="connsiteY70-6456" fmla="*/ 268 h 763"/>
              <a:gd name="connsiteX71-6457" fmla="*/ 326 w 368"/>
              <a:gd name="connsiteY71-6458" fmla="*/ 289 h 763"/>
              <a:gd name="connsiteX72-6459" fmla="*/ 321 w 368"/>
              <a:gd name="connsiteY72-6460" fmla="*/ 331 h 763"/>
              <a:gd name="connsiteX73-6461" fmla="*/ 316 w 368"/>
              <a:gd name="connsiteY73-6462" fmla="*/ 368 h 763"/>
              <a:gd name="connsiteX74-6463" fmla="*/ 316 w 368"/>
              <a:gd name="connsiteY74-6464" fmla="*/ 400 h 763"/>
              <a:gd name="connsiteX75-6465" fmla="*/ 311 w 368"/>
              <a:gd name="connsiteY75-6466" fmla="*/ 431 h 763"/>
              <a:gd name="connsiteX76-6467" fmla="*/ 305 w 368"/>
              <a:gd name="connsiteY76-6468" fmla="*/ 463 h 763"/>
              <a:gd name="connsiteX77-6469" fmla="*/ 305 w 368"/>
              <a:gd name="connsiteY77-6470" fmla="*/ 489 h 763"/>
              <a:gd name="connsiteX78-6471" fmla="*/ 300 w 368"/>
              <a:gd name="connsiteY78-6472" fmla="*/ 510 h 763"/>
              <a:gd name="connsiteX79-6473" fmla="*/ 295 w 368"/>
              <a:gd name="connsiteY79-6474" fmla="*/ 531 h 763"/>
              <a:gd name="connsiteX80-6475" fmla="*/ 289 w 368"/>
              <a:gd name="connsiteY80-6476" fmla="*/ 568 h 763"/>
              <a:gd name="connsiteX81-6477" fmla="*/ 279 w 368"/>
              <a:gd name="connsiteY81-6478" fmla="*/ 605 h 763"/>
              <a:gd name="connsiteX82-6479" fmla="*/ 274 w 368"/>
              <a:gd name="connsiteY82-6480" fmla="*/ 636 h 763"/>
              <a:gd name="connsiteX83-6481" fmla="*/ 263 w 368"/>
              <a:gd name="connsiteY83-6482" fmla="*/ 663 h 763"/>
              <a:gd name="connsiteX84-6483" fmla="*/ 258 w 368"/>
              <a:gd name="connsiteY84-6484" fmla="*/ 689 h 763"/>
              <a:gd name="connsiteX85-6485" fmla="*/ 253 w 368"/>
              <a:gd name="connsiteY85-6486" fmla="*/ 700 h 763"/>
              <a:gd name="connsiteX86-6487" fmla="*/ 247 w 368"/>
              <a:gd name="connsiteY86-6488" fmla="*/ 710 h 763"/>
              <a:gd name="connsiteX87-6489" fmla="*/ 247 w 368"/>
              <a:gd name="connsiteY87-6490" fmla="*/ 721 h 763"/>
              <a:gd name="connsiteX88-6491" fmla="*/ 242 w 368"/>
              <a:gd name="connsiteY88-6492" fmla="*/ 726 h 763"/>
              <a:gd name="connsiteX89-6493" fmla="*/ 237 w 368"/>
              <a:gd name="connsiteY89-6494" fmla="*/ 736 h 763"/>
              <a:gd name="connsiteX90-6495" fmla="*/ 237 w 368"/>
              <a:gd name="connsiteY90-6496" fmla="*/ 742 h 763"/>
              <a:gd name="connsiteX91-6497" fmla="*/ 226 w 368"/>
              <a:gd name="connsiteY91-6498" fmla="*/ 747 h 763"/>
              <a:gd name="connsiteX92-6499" fmla="*/ 221 w 368"/>
              <a:gd name="connsiteY92-6500" fmla="*/ 757 h 763"/>
              <a:gd name="connsiteX93-6501" fmla="*/ 216 w 368"/>
              <a:gd name="connsiteY93-6502" fmla="*/ 757 h 763"/>
              <a:gd name="connsiteX94-6503" fmla="*/ 210 w 368"/>
              <a:gd name="connsiteY94-6504" fmla="*/ 763 h 763"/>
              <a:gd name="connsiteX95-6505" fmla="*/ 205 w 368"/>
              <a:gd name="connsiteY95-6506" fmla="*/ 763 h 763"/>
              <a:gd name="connsiteX96-6507" fmla="*/ 205 w 368"/>
              <a:gd name="connsiteY96-6508" fmla="*/ 757 h 763"/>
              <a:gd name="connsiteX97-6509" fmla="*/ 200 w 368"/>
              <a:gd name="connsiteY97-6510" fmla="*/ 757 h 763"/>
              <a:gd name="connsiteX98-6511" fmla="*/ 200 w 368"/>
              <a:gd name="connsiteY98-6512" fmla="*/ 752 h 763"/>
              <a:gd name="connsiteX99-6513" fmla="*/ 200 w 368"/>
              <a:gd name="connsiteY99-6514" fmla="*/ 747 h 763"/>
              <a:gd name="connsiteX100-6515" fmla="*/ 195 w 368"/>
              <a:gd name="connsiteY100-6516" fmla="*/ 742 h 763"/>
              <a:gd name="connsiteX101-6517" fmla="*/ 195 w 368"/>
              <a:gd name="connsiteY101-6518" fmla="*/ 731 h 763"/>
              <a:gd name="connsiteX102-6519" fmla="*/ 195 w 368"/>
              <a:gd name="connsiteY102-6520" fmla="*/ 721 h 763"/>
              <a:gd name="connsiteX103-6521" fmla="*/ 189 w 368"/>
              <a:gd name="connsiteY103-6522" fmla="*/ 705 h 763"/>
              <a:gd name="connsiteX104-6523" fmla="*/ 184 w 368"/>
              <a:gd name="connsiteY104-6524" fmla="*/ 684 h 763"/>
              <a:gd name="connsiteX105-6525" fmla="*/ 179 w 368"/>
              <a:gd name="connsiteY105-6526" fmla="*/ 668 h 763"/>
              <a:gd name="connsiteX106-6527" fmla="*/ 174 w 368"/>
              <a:gd name="connsiteY106-6528" fmla="*/ 652 h 763"/>
              <a:gd name="connsiteX107-6529" fmla="*/ 168 w 368"/>
              <a:gd name="connsiteY107-6530" fmla="*/ 636 h 763"/>
              <a:gd name="connsiteX108-6531" fmla="*/ 158 w 368"/>
              <a:gd name="connsiteY108-6532" fmla="*/ 626 h 763"/>
              <a:gd name="connsiteX109-6533" fmla="*/ 147 w 368"/>
              <a:gd name="connsiteY109-6534" fmla="*/ 615 h 763"/>
              <a:gd name="connsiteX110-6535" fmla="*/ 142 w 368"/>
              <a:gd name="connsiteY110-6536" fmla="*/ 605 h 763"/>
              <a:gd name="connsiteX111-6537" fmla="*/ 153 w 368"/>
              <a:gd name="connsiteY111-6538" fmla="*/ 610 h 763"/>
              <a:gd name="connsiteX112-6539" fmla="*/ 168 w 368"/>
              <a:gd name="connsiteY112-6540" fmla="*/ 610 h 763"/>
              <a:gd name="connsiteX113-6541" fmla="*/ 179 w 368"/>
              <a:gd name="connsiteY113-6542" fmla="*/ 610 h 763"/>
              <a:gd name="connsiteX114-6543" fmla="*/ 189 w 368"/>
              <a:gd name="connsiteY114-6544" fmla="*/ 610 h 763"/>
              <a:gd name="connsiteX115-6545" fmla="*/ 200 w 368"/>
              <a:gd name="connsiteY115-6546" fmla="*/ 605 h 763"/>
              <a:gd name="connsiteX116-6547" fmla="*/ 205 w 368"/>
              <a:gd name="connsiteY116-6548" fmla="*/ 605 h 763"/>
              <a:gd name="connsiteX117-6549" fmla="*/ 210 w 368"/>
              <a:gd name="connsiteY117-6550" fmla="*/ 600 h 763"/>
              <a:gd name="connsiteX118-6551" fmla="*/ 210 w 368"/>
              <a:gd name="connsiteY118-6552" fmla="*/ 600 h 763"/>
              <a:gd name="connsiteX119-6553" fmla="*/ 216 w 368"/>
              <a:gd name="connsiteY119-6554" fmla="*/ 594 h 763"/>
              <a:gd name="connsiteX120-6555" fmla="*/ 216 w 368"/>
              <a:gd name="connsiteY120-6556" fmla="*/ 584 h 763"/>
              <a:gd name="connsiteX121-6557" fmla="*/ 221 w 368"/>
              <a:gd name="connsiteY121-6558" fmla="*/ 573 h 763"/>
              <a:gd name="connsiteX122-6559" fmla="*/ 221 w 368"/>
              <a:gd name="connsiteY122-6560" fmla="*/ 558 h 763"/>
              <a:gd name="connsiteX123-6561" fmla="*/ 226 w 368"/>
              <a:gd name="connsiteY123-6562" fmla="*/ 537 h 763"/>
              <a:gd name="connsiteX124-6563" fmla="*/ 232 w 368"/>
              <a:gd name="connsiteY124-6564" fmla="*/ 516 h 763"/>
              <a:gd name="connsiteX125-6565" fmla="*/ 232 w 368"/>
              <a:gd name="connsiteY125-6566" fmla="*/ 489 h 763"/>
              <a:gd name="connsiteX126-6567" fmla="*/ 237 w 368"/>
              <a:gd name="connsiteY126-6568" fmla="*/ 458 h 763"/>
              <a:gd name="connsiteX127-6569" fmla="*/ 247 w 368"/>
              <a:gd name="connsiteY127-6570" fmla="*/ 395 h 763"/>
              <a:gd name="connsiteX128-6571" fmla="*/ 253 w 368"/>
              <a:gd name="connsiteY128-6572" fmla="*/ 337 h 763"/>
              <a:gd name="connsiteX129-6573" fmla="*/ 258 w 368"/>
              <a:gd name="connsiteY129-6574" fmla="*/ 274 h 763"/>
              <a:gd name="connsiteX130-6575" fmla="*/ 258 w 368"/>
              <a:gd name="connsiteY130-6576" fmla="*/ 221 h 763"/>
              <a:gd name="connsiteX131-6577" fmla="*/ 258 w 368"/>
              <a:gd name="connsiteY131-6578" fmla="*/ 221 h 763"/>
              <a:gd name="connsiteX0-6579" fmla="*/ 248 w 358"/>
              <a:gd name="connsiteY0-6580" fmla="*/ 221 h 763"/>
              <a:gd name="connsiteX1-6581" fmla="*/ 248 w 358"/>
              <a:gd name="connsiteY1-6582" fmla="*/ 195 h 763"/>
              <a:gd name="connsiteX2-6583" fmla="*/ 248 w 358"/>
              <a:gd name="connsiteY2-6584" fmla="*/ 168 h 763"/>
              <a:gd name="connsiteX3-6585" fmla="*/ 248 w 358"/>
              <a:gd name="connsiteY3-6586" fmla="*/ 147 h 763"/>
              <a:gd name="connsiteX4-6587" fmla="*/ 248 w 358"/>
              <a:gd name="connsiteY4-6588" fmla="*/ 132 h 763"/>
              <a:gd name="connsiteX5-6589" fmla="*/ 248 w 358"/>
              <a:gd name="connsiteY5-6590" fmla="*/ 116 h 763"/>
              <a:gd name="connsiteX6-6591" fmla="*/ 248 w 358"/>
              <a:gd name="connsiteY6-6592" fmla="*/ 105 h 763"/>
              <a:gd name="connsiteX7-6593" fmla="*/ 243 w 358"/>
              <a:gd name="connsiteY7-6594" fmla="*/ 95 h 763"/>
              <a:gd name="connsiteX8-6595" fmla="*/ 243 w 358"/>
              <a:gd name="connsiteY8-6596" fmla="*/ 89 h 763"/>
              <a:gd name="connsiteX9-6597" fmla="*/ 243 w 358"/>
              <a:gd name="connsiteY9-6598" fmla="*/ 84 h 763"/>
              <a:gd name="connsiteX10-6599" fmla="*/ 237 w 358"/>
              <a:gd name="connsiteY10-6600" fmla="*/ 84 h 763"/>
              <a:gd name="connsiteX11-6601" fmla="*/ 232 w 358"/>
              <a:gd name="connsiteY11-6602" fmla="*/ 79 h 763"/>
              <a:gd name="connsiteX12-6603" fmla="*/ 222 w 358"/>
              <a:gd name="connsiteY12-6604" fmla="*/ 79 h 763"/>
              <a:gd name="connsiteX13-6605" fmla="*/ 216 w 358"/>
              <a:gd name="connsiteY13-6606" fmla="*/ 74 h 763"/>
              <a:gd name="connsiteX14-6607" fmla="*/ 200 w 358"/>
              <a:gd name="connsiteY14-6608" fmla="*/ 74 h 763"/>
              <a:gd name="connsiteX15-6609" fmla="*/ 190 w 358"/>
              <a:gd name="connsiteY15-6610" fmla="*/ 74 h 763"/>
              <a:gd name="connsiteX16-6611" fmla="*/ 174 w 358"/>
              <a:gd name="connsiteY16-6612" fmla="*/ 79 h 763"/>
              <a:gd name="connsiteX17-6613" fmla="*/ 143 w 358"/>
              <a:gd name="connsiteY17-6614" fmla="*/ 79 h 763"/>
              <a:gd name="connsiteX18-6615" fmla="*/ 106 w 358"/>
              <a:gd name="connsiteY18-6616" fmla="*/ 84 h 763"/>
              <a:gd name="connsiteX19-6617" fmla="*/ 69 w 358"/>
              <a:gd name="connsiteY19-6618" fmla="*/ 89 h 763"/>
              <a:gd name="connsiteX20-6619" fmla="*/ 32 w 358"/>
              <a:gd name="connsiteY20-6620" fmla="*/ 89 h 763"/>
              <a:gd name="connsiteX21-6621" fmla="*/ 0 w 358"/>
              <a:gd name="connsiteY21-6622" fmla="*/ 58 h 763"/>
              <a:gd name="connsiteX22-6623" fmla="*/ 58 w 358"/>
              <a:gd name="connsiteY22-6624" fmla="*/ 47 h 763"/>
              <a:gd name="connsiteX23-6625" fmla="*/ 85 w 358"/>
              <a:gd name="connsiteY23-6626" fmla="*/ 42 h 763"/>
              <a:gd name="connsiteX24-6627" fmla="*/ 111 w 358"/>
              <a:gd name="connsiteY24-6628" fmla="*/ 37 h 763"/>
              <a:gd name="connsiteX25-6629" fmla="*/ 137 w 358"/>
              <a:gd name="connsiteY25-6630" fmla="*/ 32 h 763"/>
              <a:gd name="connsiteX26-6631" fmla="*/ 153 w 358"/>
              <a:gd name="connsiteY26-6632" fmla="*/ 32 h 763"/>
              <a:gd name="connsiteX27-6633" fmla="*/ 169 w 358"/>
              <a:gd name="connsiteY27-6634" fmla="*/ 26 h 763"/>
              <a:gd name="connsiteX28-6635" fmla="*/ 185 w 358"/>
              <a:gd name="connsiteY28-6636" fmla="*/ 21 h 763"/>
              <a:gd name="connsiteX29-6637" fmla="*/ 190 w 358"/>
              <a:gd name="connsiteY29-6638" fmla="*/ 21 h 763"/>
              <a:gd name="connsiteX30-6639" fmla="*/ 200 w 358"/>
              <a:gd name="connsiteY30-6640" fmla="*/ 16 h 763"/>
              <a:gd name="connsiteX31-6641" fmla="*/ 206 w 358"/>
              <a:gd name="connsiteY31-6642" fmla="*/ 11 h 763"/>
              <a:gd name="connsiteX32-6643" fmla="*/ 216 w 358"/>
              <a:gd name="connsiteY32-6644" fmla="*/ 5 h 763"/>
              <a:gd name="connsiteX33-6645" fmla="*/ 222 w 358"/>
              <a:gd name="connsiteY33-6646" fmla="*/ 5 h 763"/>
              <a:gd name="connsiteX34-6647" fmla="*/ 232 w 358"/>
              <a:gd name="connsiteY34-6648" fmla="*/ 0 h 763"/>
              <a:gd name="connsiteX35-6649" fmla="*/ 237 w 358"/>
              <a:gd name="connsiteY35-6650" fmla="*/ 5 h 763"/>
              <a:gd name="connsiteX36-6651" fmla="*/ 243 w 358"/>
              <a:gd name="connsiteY36-6652" fmla="*/ 5 h 763"/>
              <a:gd name="connsiteX37-6653" fmla="*/ 248 w 358"/>
              <a:gd name="connsiteY37-6654" fmla="*/ 11 h 763"/>
              <a:gd name="connsiteX38-6655" fmla="*/ 258 w 358"/>
              <a:gd name="connsiteY38-6656" fmla="*/ 16 h 763"/>
              <a:gd name="connsiteX39-6657" fmla="*/ 269 w 358"/>
              <a:gd name="connsiteY39-6658" fmla="*/ 21 h 763"/>
              <a:gd name="connsiteX40-6659" fmla="*/ 279 w 358"/>
              <a:gd name="connsiteY40-6660" fmla="*/ 26 h 763"/>
              <a:gd name="connsiteX41-6661" fmla="*/ 290 w 358"/>
              <a:gd name="connsiteY41-6662" fmla="*/ 32 h 763"/>
              <a:gd name="connsiteX42-6663" fmla="*/ 306 w 358"/>
              <a:gd name="connsiteY42-6664" fmla="*/ 42 h 763"/>
              <a:gd name="connsiteX43-6665" fmla="*/ 316 w 358"/>
              <a:gd name="connsiteY43-6666" fmla="*/ 53 h 763"/>
              <a:gd name="connsiteX44-6667" fmla="*/ 327 w 358"/>
              <a:gd name="connsiteY44-6668" fmla="*/ 58 h 763"/>
              <a:gd name="connsiteX45-6669" fmla="*/ 337 w 358"/>
              <a:gd name="connsiteY45-6670" fmla="*/ 68 h 763"/>
              <a:gd name="connsiteX46-6671" fmla="*/ 348 w 358"/>
              <a:gd name="connsiteY46-6672" fmla="*/ 74 h 763"/>
              <a:gd name="connsiteX47-6673" fmla="*/ 353 w 358"/>
              <a:gd name="connsiteY47-6674" fmla="*/ 79 h 763"/>
              <a:gd name="connsiteX48-6675" fmla="*/ 358 w 358"/>
              <a:gd name="connsiteY48-6676" fmla="*/ 84 h 763"/>
              <a:gd name="connsiteX49-6677" fmla="*/ 358 w 358"/>
              <a:gd name="connsiteY49-6678" fmla="*/ 89 h 763"/>
              <a:gd name="connsiteX50-6679" fmla="*/ 358 w 358"/>
              <a:gd name="connsiteY50-6680" fmla="*/ 95 h 763"/>
              <a:gd name="connsiteX51-6681" fmla="*/ 358 w 358"/>
              <a:gd name="connsiteY51-6682" fmla="*/ 100 h 763"/>
              <a:gd name="connsiteX52-6683" fmla="*/ 358 w 358"/>
              <a:gd name="connsiteY52-6684" fmla="*/ 105 h 763"/>
              <a:gd name="connsiteX53-6685" fmla="*/ 353 w 358"/>
              <a:gd name="connsiteY53-6686" fmla="*/ 110 h 763"/>
              <a:gd name="connsiteX54-6687" fmla="*/ 343 w 358"/>
              <a:gd name="connsiteY54-6688" fmla="*/ 116 h 763"/>
              <a:gd name="connsiteX55-6689" fmla="*/ 343 w 358"/>
              <a:gd name="connsiteY55-6690" fmla="*/ 121 h 763"/>
              <a:gd name="connsiteX56-6691" fmla="*/ 343 w 358"/>
              <a:gd name="connsiteY56-6692" fmla="*/ 121 h 763"/>
              <a:gd name="connsiteX57-6693" fmla="*/ 337 w 358"/>
              <a:gd name="connsiteY57-6694" fmla="*/ 126 h 763"/>
              <a:gd name="connsiteX58-6695" fmla="*/ 337 w 358"/>
              <a:gd name="connsiteY58-6696" fmla="*/ 132 h 763"/>
              <a:gd name="connsiteX59-6697" fmla="*/ 332 w 358"/>
              <a:gd name="connsiteY59-6698" fmla="*/ 142 h 763"/>
              <a:gd name="connsiteX60-6699" fmla="*/ 332 w 358"/>
              <a:gd name="connsiteY60-6700" fmla="*/ 147 h 763"/>
              <a:gd name="connsiteX61-6701" fmla="*/ 332 w 358"/>
              <a:gd name="connsiteY61-6702" fmla="*/ 158 h 763"/>
              <a:gd name="connsiteX62-6703" fmla="*/ 327 w 358"/>
              <a:gd name="connsiteY62-6704" fmla="*/ 168 h 763"/>
              <a:gd name="connsiteX63-6705" fmla="*/ 327 w 358"/>
              <a:gd name="connsiteY63-6706" fmla="*/ 179 h 763"/>
              <a:gd name="connsiteX64-6707" fmla="*/ 327 w 358"/>
              <a:gd name="connsiteY64-6708" fmla="*/ 189 h 763"/>
              <a:gd name="connsiteX65-6709" fmla="*/ 322 w 358"/>
              <a:gd name="connsiteY65-6710" fmla="*/ 205 h 763"/>
              <a:gd name="connsiteX66-6711" fmla="*/ 322 w 358"/>
              <a:gd name="connsiteY66-6712" fmla="*/ 221 h 763"/>
              <a:gd name="connsiteX67-6713" fmla="*/ 322 w 358"/>
              <a:gd name="connsiteY67-6714" fmla="*/ 237 h 763"/>
              <a:gd name="connsiteX68-6715" fmla="*/ 316 w 358"/>
              <a:gd name="connsiteY68-6716" fmla="*/ 252 h 763"/>
              <a:gd name="connsiteX69-6717" fmla="*/ 316 w 358"/>
              <a:gd name="connsiteY69-6718" fmla="*/ 268 h 763"/>
              <a:gd name="connsiteX70-6719" fmla="*/ 316 w 358"/>
              <a:gd name="connsiteY70-6720" fmla="*/ 289 h 763"/>
              <a:gd name="connsiteX71-6721" fmla="*/ 311 w 358"/>
              <a:gd name="connsiteY71-6722" fmla="*/ 331 h 763"/>
              <a:gd name="connsiteX72-6723" fmla="*/ 306 w 358"/>
              <a:gd name="connsiteY72-6724" fmla="*/ 368 h 763"/>
              <a:gd name="connsiteX73-6725" fmla="*/ 306 w 358"/>
              <a:gd name="connsiteY73-6726" fmla="*/ 400 h 763"/>
              <a:gd name="connsiteX74-6727" fmla="*/ 301 w 358"/>
              <a:gd name="connsiteY74-6728" fmla="*/ 431 h 763"/>
              <a:gd name="connsiteX75-6729" fmla="*/ 295 w 358"/>
              <a:gd name="connsiteY75-6730" fmla="*/ 463 h 763"/>
              <a:gd name="connsiteX76-6731" fmla="*/ 295 w 358"/>
              <a:gd name="connsiteY76-6732" fmla="*/ 489 h 763"/>
              <a:gd name="connsiteX77-6733" fmla="*/ 290 w 358"/>
              <a:gd name="connsiteY77-6734" fmla="*/ 510 h 763"/>
              <a:gd name="connsiteX78-6735" fmla="*/ 285 w 358"/>
              <a:gd name="connsiteY78-6736" fmla="*/ 531 h 763"/>
              <a:gd name="connsiteX79-6737" fmla="*/ 279 w 358"/>
              <a:gd name="connsiteY79-6738" fmla="*/ 568 h 763"/>
              <a:gd name="connsiteX80-6739" fmla="*/ 269 w 358"/>
              <a:gd name="connsiteY80-6740" fmla="*/ 605 h 763"/>
              <a:gd name="connsiteX81-6741" fmla="*/ 264 w 358"/>
              <a:gd name="connsiteY81-6742" fmla="*/ 636 h 763"/>
              <a:gd name="connsiteX82-6743" fmla="*/ 253 w 358"/>
              <a:gd name="connsiteY82-6744" fmla="*/ 663 h 763"/>
              <a:gd name="connsiteX83-6745" fmla="*/ 248 w 358"/>
              <a:gd name="connsiteY83-6746" fmla="*/ 689 h 763"/>
              <a:gd name="connsiteX84-6747" fmla="*/ 243 w 358"/>
              <a:gd name="connsiteY84-6748" fmla="*/ 700 h 763"/>
              <a:gd name="connsiteX85-6749" fmla="*/ 237 w 358"/>
              <a:gd name="connsiteY85-6750" fmla="*/ 710 h 763"/>
              <a:gd name="connsiteX86-6751" fmla="*/ 237 w 358"/>
              <a:gd name="connsiteY86-6752" fmla="*/ 721 h 763"/>
              <a:gd name="connsiteX87-6753" fmla="*/ 232 w 358"/>
              <a:gd name="connsiteY87-6754" fmla="*/ 726 h 763"/>
              <a:gd name="connsiteX88-6755" fmla="*/ 227 w 358"/>
              <a:gd name="connsiteY88-6756" fmla="*/ 736 h 763"/>
              <a:gd name="connsiteX89-6757" fmla="*/ 227 w 358"/>
              <a:gd name="connsiteY89-6758" fmla="*/ 742 h 763"/>
              <a:gd name="connsiteX90-6759" fmla="*/ 216 w 358"/>
              <a:gd name="connsiteY90-6760" fmla="*/ 747 h 763"/>
              <a:gd name="connsiteX91-6761" fmla="*/ 211 w 358"/>
              <a:gd name="connsiteY91-6762" fmla="*/ 757 h 763"/>
              <a:gd name="connsiteX92-6763" fmla="*/ 206 w 358"/>
              <a:gd name="connsiteY92-6764" fmla="*/ 757 h 763"/>
              <a:gd name="connsiteX93-6765" fmla="*/ 200 w 358"/>
              <a:gd name="connsiteY93-6766" fmla="*/ 763 h 763"/>
              <a:gd name="connsiteX94-6767" fmla="*/ 195 w 358"/>
              <a:gd name="connsiteY94-6768" fmla="*/ 763 h 763"/>
              <a:gd name="connsiteX95-6769" fmla="*/ 195 w 358"/>
              <a:gd name="connsiteY95-6770" fmla="*/ 757 h 763"/>
              <a:gd name="connsiteX96-6771" fmla="*/ 190 w 358"/>
              <a:gd name="connsiteY96-6772" fmla="*/ 757 h 763"/>
              <a:gd name="connsiteX97-6773" fmla="*/ 190 w 358"/>
              <a:gd name="connsiteY97-6774" fmla="*/ 752 h 763"/>
              <a:gd name="connsiteX98-6775" fmla="*/ 190 w 358"/>
              <a:gd name="connsiteY98-6776" fmla="*/ 747 h 763"/>
              <a:gd name="connsiteX99-6777" fmla="*/ 185 w 358"/>
              <a:gd name="connsiteY99-6778" fmla="*/ 742 h 763"/>
              <a:gd name="connsiteX100-6779" fmla="*/ 185 w 358"/>
              <a:gd name="connsiteY100-6780" fmla="*/ 731 h 763"/>
              <a:gd name="connsiteX101-6781" fmla="*/ 185 w 358"/>
              <a:gd name="connsiteY101-6782" fmla="*/ 721 h 763"/>
              <a:gd name="connsiteX102-6783" fmla="*/ 179 w 358"/>
              <a:gd name="connsiteY102-6784" fmla="*/ 705 h 763"/>
              <a:gd name="connsiteX103-6785" fmla="*/ 174 w 358"/>
              <a:gd name="connsiteY103-6786" fmla="*/ 684 h 763"/>
              <a:gd name="connsiteX104-6787" fmla="*/ 169 w 358"/>
              <a:gd name="connsiteY104-6788" fmla="*/ 668 h 763"/>
              <a:gd name="connsiteX105-6789" fmla="*/ 164 w 358"/>
              <a:gd name="connsiteY105-6790" fmla="*/ 652 h 763"/>
              <a:gd name="connsiteX106-6791" fmla="*/ 158 w 358"/>
              <a:gd name="connsiteY106-6792" fmla="*/ 636 h 763"/>
              <a:gd name="connsiteX107-6793" fmla="*/ 148 w 358"/>
              <a:gd name="connsiteY107-6794" fmla="*/ 626 h 763"/>
              <a:gd name="connsiteX108-6795" fmla="*/ 137 w 358"/>
              <a:gd name="connsiteY108-6796" fmla="*/ 615 h 763"/>
              <a:gd name="connsiteX109-6797" fmla="*/ 132 w 358"/>
              <a:gd name="connsiteY109-6798" fmla="*/ 605 h 763"/>
              <a:gd name="connsiteX110-6799" fmla="*/ 143 w 358"/>
              <a:gd name="connsiteY110-6800" fmla="*/ 610 h 763"/>
              <a:gd name="connsiteX111-6801" fmla="*/ 158 w 358"/>
              <a:gd name="connsiteY111-6802" fmla="*/ 610 h 763"/>
              <a:gd name="connsiteX112-6803" fmla="*/ 169 w 358"/>
              <a:gd name="connsiteY112-6804" fmla="*/ 610 h 763"/>
              <a:gd name="connsiteX113-6805" fmla="*/ 179 w 358"/>
              <a:gd name="connsiteY113-6806" fmla="*/ 610 h 763"/>
              <a:gd name="connsiteX114-6807" fmla="*/ 190 w 358"/>
              <a:gd name="connsiteY114-6808" fmla="*/ 605 h 763"/>
              <a:gd name="connsiteX115-6809" fmla="*/ 195 w 358"/>
              <a:gd name="connsiteY115-6810" fmla="*/ 605 h 763"/>
              <a:gd name="connsiteX116-6811" fmla="*/ 200 w 358"/>
              <a:gd name="connsiteY116-6812" fmla="*/ 600 h 763"/>
              <a:gd name="connsiteX117-6813" fmla="*/ 200 w 358"/>
              <a:gd name="connsiteY117-6814" fmla="*/ 600 h 763"/>
              <a:gd name="connsiteX118-6815" fmla="*/ 206 w 358"/>
              <a:gd name="connsiteY118-6816" fmla="*/ 594 h 763"/>
              <a:gd name="connsiteX119-6817" fmla="*/ 206 w 358"/>
              <a:gd name="connsiteY119-6818" fmla="*/ 584 h 763"/>
              <a:gd name="connsiteX120-6819" fmla="*/ 211 w 358"/>
              <a:gd name="connsiteY120-6820" fmla="*/ 573 h 763"/>
              <a:gd name="connsiteX121-6821" fmla="*/ 211 w 358"/>
              <a:gd name="connsiteY121-6822" fmla="*/ 558 h 763"/>
              <a:gd name="connsiteX122-6823" fmla="*/ 216 w 358"/>
              <a:gd name="connsiteY122-6824" fmla="*/ 537 h 763"/>
              <a:gd name="connsiteX123-6825" fmla="*/ 222 w 358"/>
              <a:gd name="connsiteY123-6826" fmla="*/ 516 h 763"/>
              <a:gd name="connsiteX124-6827" fmla="*/ 222 w 358"/>
              <a:gd name="connsiteY124-6828" fmla="*/ 489 h 763"/>
              <a:gd name="connsiteX125-6829" fmla="*/ 227 w 358"/>
              <a:gd name="connsiteY125-6830" fmla="*/ 458 h 763"/>
              <a:gd name="connsiteX126-6831" fmla="*/ 237 w 358"/>
              <a:gd name="connsiteY126-6832" fmla="*/ 395 h 763"/>
              <a:gd name="connsiteX127-6833" fmla="*/ 243 w 358"/>
              <a:gd name="connsiteY127-6834" fmla="*/ 337 h 763"/>
              <a:gd name="connsiteX128-6835" fmla="*/ 248 w 358"/>
              <a:gd name="connsiteY128-6836" fmla="*/ 274 h 763"/>
              <a:gd name="connsiteX129-6837" fmla="*/ 248 w 358"/>
              <a:gd name="connsiteY129-6838" fmla="*/ 221 h 763"/>
              <a:gd name="connsiteX130-6839" fmla="*/ 248 w 358"/>
              <a:gd name="connsiteY130-6840" fmla="*/ 221 h 763"/>
              <a:gd name="connsiteX0-6841" fmla="*/ 248 w 358"/>
              <a:gd name="connsiteY0-6842" fmla="*/ 221 h 763"/>
              <a:gd name="connsiteX1-6843" fmla="*/ 248 w 358"/>
              <a:gd name="connsiteY1-6844" fmla="*/ 195 h 763"/>
              <a:gd name="connsiteX2-6845" fmla="*/ 248 w 358"/>
              <a:gd name="connsiteY2-6846" fmla="*/ 168 h 763"/>
              <a:gd name="connsiteX3-6847" fmla="*/ 248 w 358"/>
              <a:gd name="connsiteY3-6848" fmla="*/ 147 h 763"/>
              <a:gd name="connsiteX4-6849" fmla="*/ 248 w 358"/>
              <a:gd name="connsiteY4-6850" fmla="*/ 132 h 763"/>
              <a:gd name="connsiteX5-6851" fmla="*/ 248 w 358"/>
              <a:gd name="connsiteY5-6852" fmla="*/ 116 h 763"/>
              <a:gd name="connsiteX6-6853" fmla="*/ 248 w 358"/>
              <a:gd name="connsiteY6-6854" fmla="*/ 105 h 763"/>
              <a:gd name="connsiteX7-6855" fmla="*/ 243 w 358"/>
              <a:gd name="connsiteY7-6856" fmla="*/ 95 h 763"/>
              <a:gd name="connsiteX8-6857" fmla="*/ 243 w 358"/>
              <a:gd name="connsiteY8-6858" fmla="*/ 89 h 763"/>
              <a:gd name="connsiteX9-6859" fmla="*/ 243 w 358"/>
              <a:gd name="connsiteY9-6860" fmla="*/ 84 h 763"/>
              <a:gd name="connsiteX10-6861" fmla="*/ 237 w 358"/>
              <a:gd name="connsiteY10-6862" fmla="*/ 84 h 763"/>
              <a:gd name="connsiteX11-6863" fmla="*/ 232 w 358"/>
              <a:gd name="connsiteY11-6864" fmla="*/ 79 h 763"/>
              <a:gd name="connsiteX12-6865" fmla="*/ 222 w 358"/>
              <a:gd name="connsiteY12-6866" fmla="*/ 79 h 763"/>
              <a:gd name="connsiteX13-6867" fmla="*/ 216 w 358"/>
              <a:gd name="connsiteY13-6868" fmla="*/ 74 h 763"/>
              <a:gd name="connsiteX14-6869" fmla="*/ 200 w 358"/>
              <a:gd name="connsiteY14-6870" fmla="*/ 74 h 763"/>
              <a:gd name="connsiteX15-6871" fmla="*/ 190 w 358"/>
              <a:gd name="connsiteY15-6872" fmla="*/ 74 h 763"/>
              <a:gd name="connsiteX16-6873" fmla="*/ 174 w 358"/>
              <a:gd name="connsiteY16-6874" fmla="*/ 79 h 763"/>
              <a:gd name="connsiteX17-6875" fmla="*/ 143 w 358"/>
              <a:gd name="connsiteY17-6876" fmla="*/ 79 h 763"/>
              <a:gd name="connsiteX18-6877" fmla="*/ 106 w 358"/>
              <a:gd name="connsiteY18-6878" fmla="*/ 84 h 763"/>
              <a:gd name="connsiteX19-6879" fmla="*/ 69 w 358"/>
              <a:gd name="connsiteY19-6880" fmla="*/ 89 h 763"/>
              <a:gd name="connsiteX20-6881" fmla="*/ 0 w 358"/>
              <a:gd name="connsiteY20-6882" fmla="*/ 58 h 763"/>
              <a:gd name="connsiteX21-6883" fmla="*/ 58 w 358"/>
              <a:gd name="connsiteY21-6884" fmla="*/ 47 h 763"/>
              <a:gd name="connsiteX22-6885" fmla="*/ 85 w 358"/>
              <a:gd name="connsiteY22-6886" fmla="*/ 42 h 763"/>
              <a:gd name="connsiteX23-6887" fmla="*/ 111 w 358"/>
              <a:gd name="connsiteY23-6888" fmla="*/ 37 h 763"/>
              <a:gd name="connsiteX24-6889" fmla="*/ 137 w 358"/>
              <a:gd name="connsiteY24-6890" fmla="*/ 32 h 763"/>
              <a:gd name="connsiteX25-6891" fmla="*/ 153 w 358"/>
              <a:gd name="connsiteY25-6892" fmla="*/ 32 h 763"/>
              <a:gd name="connsiteX26-6893" fmla="*/ 169 w 358"/>
              <a:gd name="connsiteY26-6894" fmla="*/ 26 h 763"/>
              <a:gd name="connsiteX27-6895" fmla="*/ 185 w 358"/>
              <a:gd name="connsiteY27-6896" fmla="*/ 21 h 763"/>
              <a:gd name="connsiteX28-6897" fmla="*/ 190 w 358"/>
              <a:gd name="connsiteY28-6898" fmla="*/ 21 h 763"/>
              <a:gd name="connsiteX29-6899" fmla="*/ 200 w 358"/>
              <a:gd name="connsiteY29-6900" fmla="*/ 16 h 763"/>
              <a:gd name="connsiteX30-6901" fmla="*/ 206 w 358"/>
              <a:gd name="connsiteY30-6902" fmla="*/ 11 h 763"/>
              <a:gd name="connsiteX31-6903" fmla="*/ 216 w 358"/>
              <a:gd name="connsiteY31-6904" fmla="*/ 5 h 763"/>
              <a:gd name="connsiteX32-6905" fmla="*/ 222 w 358"/>
              <a:gd name="connsiteY32-6906" fmla="*/ 5 h 763"/>
              <a:gd name="connsiteX33-6907" fmla="*/ 232 w 358"/>
              <a:gd name="connsiteY33-6908" fmla="*/ 0 h 763"/>
              <a:gd name="connsiteX34-6909" fmla="*/ 237 w 358"/>
              <a:gd name="connsiteY34-6910" fmla="*/ 5 h 763"/>
              <a:gd name="connsiteX35-6911" fmla="*/ 243 w 358"/>
              <a:gd name="connsiteY35-6912" fmla="*/ 5 h 763"/>
              <a:gd name="connsiteX36-6913" fmla="*/ 248 w 358"/>
              <a:gd name="connsiteY36-6914" fmla="*/ 11 h 763"/>
              <a:gd name="connsiteX37-6915" fmla="*/ 258 w 358"/>
              <a:gd name="connsiteY37-6916" fmla="*/ 16 h 763"/>
              <a:gd name="connsiteX38-6917" fmla="*/ 269 w 358"/>
              <a:gd name="connsiteY38-6918" fmla="*/ 21 h 763"/>
              <a:gd name="connsiteX39-6919" fmla="*/ 279 w 358"/>
              <a:gd name="connsiteY39-6920" fmla="*/ 26 h 763"/>
              <a:gd name="connsiteX40-6921" fmla="*/ 290 w 358"/>
              <a:gd name="connsiteY40-6922" fmla="*/ 32 h 763"/>
              <a:gd name="connsiteX41-6923" fmla="*/ 306 w 358"/>
              <a:gd name="connsiteY41-6924" fmla="*/ 42 h 763"/>
              <a:gd name="connsiteX42-6925" fmla="*/ 316 w 358"/>
              <a:gd name="connsiteY42-6926" fmla="*/ 53 h 763"/>
              <a:gd name="connsiteX43-6927" fmla="*/ 327 w 358"/>
              <a:gd name="connsiteY43-6928" fmla="*/ 58 h 763"/>
              <a:gd name="connsiteX44-6929" fmla="*/ 337 w 358"/>
              <a:gd name="connsiteY44-6930" fmla="*/ 68 h 763"/>
              <a:gd name="connsiteX45-6931" fmla="*/ 348 w 358"/>
              <a:gd name="connsiteY45-6932" fmla="*/ 74 h 763"/>
              <a:gd name="connsiteX46-6933" fmla="*/ 353 w 358"/>
              <a:gd name="connsiteY46-6934" fmla="*/ 79 h 763"/>
              <a:gd name="connsiteX47-6935" fmla="*/ 358 w 358"/>
              <a:gd name="connsiteY47-6936" fmla="*/ 84 h 763"/>
              <a:gd name="connsiteX48-6937" fmla="*/ 358 w 358"/>
              <a:gd name="connsiteY48-6938" fmla="*/ 89 h 763"/>
              <a:gd name="connsiteX49-6939" fmla="*/ 358 w 358"/>
              <a:gd name="connsiteY49-6940" fmla="*/ 95 h 763"/>
              <a:gd name="connsiteX50-6941" fmla="*/ 358 w 358"/>
              <a:gd name="connsiteY50-6942" fmla="*/ 100 h 763"/>
              <a:gd name="connsiteX51-6943" fmla="*/ 358 w 358"/>
              <a:gd name="connsiteY51-6944" fmla="*/ 105 h 763"/>
              <a:gd name="connsiteX52-6945" fmla="*/ 353 w 358"/>
              <a:gd name="connsiteY52-6946" fmla="*/ 110 h 763"/>
              <a:gd name="connsiteX53-6947" fmla="*/ 343 w 358"/>
              <a:gd name="connsiteY53-6948" fmla="*/ 116 h 763"/>
              <a:gd name="connsiteX54-6949" fmla="*/ 343 w 358"/>
              <a:gd name="connsiteY54-6950" fmla="*/ 121 h 763"/>
              <a:gd name="connsiteX55-6951" fmla="*/ 343 w 358"/>
              <a:gd name="connsiteY55-6952" fmla="*/ 121 h 763"/>
              <a:gd name="connsiteX56-6953" fmla="*/ 337 w 358"/>
              <a:gd name="connsiteY56-6954" fmla="*/ 126 h 763"/>
              <a:gd name="connsiteX57-6955" fmla="*/ 337 w 358"/>
              <a:gd name="connsiteY57-6956" fmla="*/ 132 h 763"/>
              <a:gd name="connsiteX58-6957" fmla="*/ 332 w 358"/>
              <a:gd name="connsiteY58-6958" fmla="*/ 142 h 763"/>
              <a:gd name="connsiteX59-6959" fmla="*/ 332 w 358"/>
              <a:gd name="connsiteY59-6960" fmla="*/ 147 h 763"/>
              <a:gd name="connsiteX60-6961" fmla="*/ 332 w 358"/>
              <a:gd name="connsiteY60-6962" fmla="*/ 158 h 763"/>
              <a:gd name="connsiteX61-6963" fmla="*/ 327 w 358"/>
              <a:gd name="connsiteY61-6964" fmla="*/ 168 h 763"/>
              <a:gd name="connsiteX62-6965" fmla="*/ 327 w 358"/>
              <a:gd name="connsiteY62-6966" fmla="*/ 179 h 763"/>
              <a:gd name="connsiteX63-6967" fmla="*/ 327 w 358"/>
              <a:gd name="connsiteY63-6968" fmla="*/ 189 h 763"/>
              <a:gd name="connsiteX64-6969" fmla="*/ 322 w 358"/>
              <a:gd name="connsiteY64-6970" fmla="*/ 205 h 763"/>
              <a:gd name="connsiteX65-6971" fmla="*/ 322 w 358"/>
              <a:gd name="connsiteY65-6972" fmla="*/ 221 h 763"/>
              <a:gd name="connsiteX66-6973" fmla="*/ 322 w 358"/>
              <a:gd name="connsiteY66-6974" fmla="*/ 237 h 763"/>
              <a:gd name="connsiteX67-6975" fmla="*/ 316 w 358"/>
              <a:gd name="connsiteY67-6976" fmla="*/ 252 h 763"/>
              <a:gd name="connsiteX68-6977" fmla="*/ 316 w 358"/>
              <a:gd name="connsiteY68-6978" fmla="*/ 268 h 763"/>
              <a:gd name="connsiteX69-6979" fmla="*/ 316 w 358"/>
              <a:gd name="connsiteY69-6980" fmla="*/ 289 h 763"/>
              <a:gd name="connsiteX70-6981" fmla="*/ 311 w 358"/>
              <a:gd name="connsiteY70-6982" fmla="*/ 331 h 763"/>
              <a:gd name="connsiteX71-6983" fmla="*/ 306 w 358"/>
              <a:gd name="connsiteY71-6984" fmla="*/ 368 h 763"/>
              <a:gd name="connsiteX72-6985" fmla="*/ 306 w 358"/>
              <a:gd name="connsiteY72-6986" fmla="*/ 400 h 763"/>
              <a:gd name="connsiteX73-6987" fmla="*/ 301 w 358"/>
              <a:gd name="connsiteY73-6988" fmla="*/ 431 h 763"/>
              <a:gd name="connsiteX74-6989" fmla="*/ 295 w 358"/>
              <a:gd name="connsiteY74-6990" fmla="*/ 463 h 763"/>
              <a:gd name="connsiteX75-6991" fmla="*/ 295 w 358"/>
              <a:gd name="connsiteY75-6992" fmla="*/ 489 h 763"/>
              <a:gd name="connsiteX76-6993" fmla="*/ 290 w 358"/>
              <a:gd name="connsiteY76-6994" fmla="*/ 510 h 763"/>
              <a:gd name="connsiteX77-6995" fmla="*/ 285 w 358"/>
              <a:gd name="connsiteY77-6996" fmla="*/ 531 h 763"/>
              <a:gd name="connsiteX78-6997" fmla="*/ 279 w 358"/>
              <a:gd name="connsiteY78-6998" fmla="*/ 568 h 763"/>
              <a:gd name="connsiteX79-6999" fmla="*/ 269 w 358"/>
              <a:gd name="connsiteY79-7000" fmla="*/ 605 h 763"/>
              <a:gd name="connsiteX80-7001" fmla="*/ 264 w 358"/>
              <a:gd name="connsiteY80-7002" fmla="*/ 636 h 763"/>
              <a:gd name="connsiteX81-7003" fmla="*/ 253 w 358"/>
              <a:gd name="connsiteY81-7004" fmla="*/ 663 h 763"/>
              <a:gd name="connsiteX82-7005" fmla="*/ 248 w 358"/>
              <a:gd name="connsiteY82-7006" fmla="*/ 689 h 763"/>
              <a:gd name="connsiteX83-7007" fmla="*/ 243 w 358"/>
              <a:gd name="connsiteY83-7008" fmla="*/ 700 h 763"/>
              <a:gd name="connsiteX84-7009" fmla="*/ 237 w 358"/>
              <a:gd name="connsiteY84-7010" fmla="*/ 710 h 763"/>
              <a:gd name="connsiteX85-7011" fmla="*/ 237 w 358"/>
              <a:gd name="connsiteY85-7012" fmla="*/ 721 h 763"/>
              <a:gd name="connsiteX86-7013" fmla="*/ 232 w 358"/>
              <a:gd name="connsiteY86-7014" fmla="*/ 726 h 763"/>
              <a:gd name="connsiteX87-7015" fmla="*/ 227 w 358"/>
              <a:gd name="connsiteY87-7016" fmla="*/ 736 h 763"/>
              <a:gd name="connsiteX88-7017" fmla="*/ 227 w 358"/>
              <a:gd name="connsiteY88-7018" fmla="*/ 742 h 763"/>
              <a:gd name="connsiteX89-7019" fmla="*/ 216 w 358"/>
              <a:gd name="connsiteY89-7020" fmla="*/ 747 h 763"/>
              <a:gd name="connsiteX90-7021" fmla="*/ 211 w 358"/>
              <a:gd name="connsiteY90-7022" fmla="*/ 757 h 763"/>
              <a:gd name="connsiteX91-7023" fmla="*/ 206 w 358"/>
              <a:gd name="connsiteY91-7024" fmla="*/ 757 h 763"/>
              <a:gd name="connsiteX92-7025" fmla="*/ 200 w 358"/>
              <a:gd name="connsiteY92-7026" fmla="*/ 763 h 763"/>
              <a:gd name="connsiteX93-7027" fmla="*/ 195 w 358"/>
              <a:gd name="connsiteY93-7028" fmla="*/ 763 h 763"/>
              <a:gd name="connsiteX94-7029" fmla="*/ 195 w 358"/>
              <a:gd name="connsiteY94-7030" fmla="*/ 757 h 763"/>
              <a:gd name="connsiteX95-7031" fmla="*/ 190 w 358"/>
              <a:gd name="connsiteY95-7032" fmla="*/ 757 h 763"/>
              <a:gd name="connsiteX96-7033" fmla="*/ 190 w 358"/>
              <a:gd name="connsiteY96-7034" fmla="*/ 752 h 763"/>
              <a:gd name="connsiteX97-7035" fmla="*/ 190 w 358"/>
              <a:gd name="connsiteY97-7036" fmla="*/ 747 h 763"/>
              <a:gd name="connsiteX98-7037" fmla="*/ 185 w 358"/>
              <a:gd name="connsiteY98-7038" fmla="*/ 742 h 763"/>
              <a:gd name="connsiteX99-7039" fmla="*/ 185 w 358"/>
              <a:gd name="connsiteY99-7040" fmla="*/ 731 h 763"/>
              <a:gd name="connsiteX100-7041" fmla="*/ 185 w 358"/>
              <a:gd name="connsiteY100-7042" fmla="*/ 721 h 763"/>
              <a:gd name="connsiteX101-7043" fmla="*/ 179 w 358"/>
              <a:gd name="connsiteY101-7044" fmla="*/ 705 h 763"/>
              <a:gd name="connsiteX102-7045" fmla="*/ 174 w 358"/>
              <a:gd name="connsiteY102-7046" fmla="*/ 684 h 763"/>
              <a:gd name="connsiteX103-7047" fmla="*/ 169 w 358"/>
              <a:gd name="connsiteY103-7048" fmla="*/ 668 h 763"/>
              <a:gd name="connsiteX104-7049" fmla="*/ 164 w 358"/>
              <a:gd name="connsiteY104-7050" fmla="*/ 652 h 763"/>
              <a:gd name="connsiteX105-7051" fmla="*/ 158 w 358"/>
              <a:gd name="connsiteY105-7052" fmla="*/ 636 h 763"/>
              <a:gd name="connsiteX106-7053" fmla="*/ 148 w 358"/>
              <a:gd name="connsiteY106-7054" fmla="*/ 626 h 763"/>
              <a:gd name="connsiteX107-7055" fmla="*/ 137 w 358"/>
              <a:gd name="connsiteY107-7056" fmla="*/ 615 h 763"/>
              <a:gd name="connsiteX108-7057" fmla="*/ 132 w 358"/>
              <a:gd name="connsiteY108-7058" fmla="*/ 605 h 763"/>
              <a:gd name="connsiteX109-7059" fmla="*/ 143 w 358"/>
              <a:gd name="connsiteY109-7060" fmla="*/ 610 h 763"/>
              <a:gd name="connsiteX110-7061" fmla="*/ 158 w 358"/>
              <a:gd name="connsiteY110-7062" fmla="*/ 610 h 763"/>
              <a:gd name="connsiteX111-7063" fmla="*/ 169 w 358"/>
              <a:gd name="connsiteY111-7064" fmla="*/ 610 h 763"/>
              <a:gd name="connsiteX112-7065" fmla="*/ 179 w 358"/>
              <a:gd name="connsiteY112-7066" fmla="*/ 610 h 763"/>
              <a:gd name="connsiteX113-7067" fmla="*/ 190 w 358"/>
              <a:gd name="connsiteY113-7068" fmla="*/ 605 h 763"/>
              <a:gd name="connsiteX114-7069" fmla="*/ 195 w 358"/>
              <a:gd name="connsiteY114-7070" fmla="*/ 605 h 763"/>
              <a:gd name="connsiteX115-7071" fmla="*/ 200 w 358"/>
              <a:gd name="connsiteY115-7072" fmla="*/ 600 h 763"/>
              <a:gd name="connsiteX116-7073" fmla="*/ 200 w 358"/>
              <a:gd name="connsiteY116-7074" fmla="*/ 600 h 763"/>
              <a:gd name="connsiteX117-7075" fmla="*/ 206 w 358"/>
              <a:gd name="connsiteY117-7076" fmla="*/ 594 h 763"/>
              <a:gd name="connsiteX118-7077" fmla="*/ 206 w 358"/>
              <a:gd name="connsiteY118-7078" fmla="*/ 584 h 763"/>
              <a:gd name="connsiteX119-7079" fmla="*/ 211 w 358"/>
              <a:gd name="connsiteY119-7080" fmla="*/ 573 h 763"/>
              <a:gd name="connsiteX120-7081" fmla="*/ 211 w 358"/>
              <a:gd name="connsiteY120-7082" fmla="*/ 558 h 763"/>
              <a:gd name="connsiteX121-7083" fmla="*/ 216 w 358"/>
              <a:gd name="connsiteY121-7084" fmla="*/ 537 h 763"/>
              <a:gd name="connsiteX122-7085" fmla="*/ 222 w 358"/>
              <a:gd name="connsiteY122-7086" fmla="*/ 516 h 763"/>
              <a:gd name="connsiteX123-7087" fmla="*/ 222 w 358"/>
              <a:gd name="connsiteY123-7088" fmla="*/ 489 h 763"/>
              <a:gd name="connsiteX124-7089" fmla="*/ 227 w 358"/>
              <a:gd name="connsiteY124-7090" fmla="*/ 458 h 763"/>
              <a:gd name="connsiteX125-7091" fmla="*/ 237 w 358"/>
              <a:gd name="connsiteY125-7092" fmla="*/ 395 h 763"/>
              <a:gd name="connsiteX126-7093" fmla="*/ 243 w 358"/>
              <a:gd name="connsiteY126-7094" fmla="*/ 337 h 763"/>
              <a:gd name="connsiteX127-7095" fmla="*/ 248 w 358"/>
              <a:gd name="connsiteY127-7096" fmla="*/ 274 h 763"/>
              <a:gd name="connsiteX128-7097" fmla="*/ 248 w 358"/>
              <a:gd name="connsiteY128-7098" fmla="*/ 221 h 763"/>
              <a:gd name="connsiteX129-7099" fmla="*/ 248 w 358"/>
              <a:gd name="connsiteY129-7100" fmla="*/ 221 h 763"/>
              <a:gd name="connsiteX0-7101" fmla="*/ 248 w 358"/>
              <a:gd name="connsiteY0-7102" fmla="*/ 221 h 763"/>
              <a:gd name="connsiteX1-7103" fmla="*/ 248 w 358"/>
              <a:gd name="connsiteY1-7104" fmla="*/ 195 h 763"/>
              <a:gd name="connsiteX2-7105" fmla="*/ 248 w 358"/>
              <a:gd name="connsiteY2-7106" fmla="*/ 168 h 763"/>
              <a:gd name="connsiteX3-7107" fmla="*/ 248 w 358"/>
              <a:gd name="connsiteY3-7108" fmla="*/ 147 h 763"/>
              <a:gd name="connsiteX4-7109" fmla="*/ 248 w 358"/>
              <a:gd name="connsiteY4-7110" fmla="*/ 132 h 763"/>
              <a:gd name="connsiteX5-7111" fmla="*/ 248 w 358"/>
              <a:gd name="connsiteY5-7112" fmla="*/ 116 h 763"/>
              <a:gd name="connsiteX6-7113" fmla="*/ 248 w 358"/>
              <a:gd name="connsiteY6-7114" fmla="*/ 105 h 763"/>
              <a:gd name="connsiteX7-7115" fmla="*/ 243 w 358"/>
              <a:gd name="connsiteY7-7116" fmla="*/ 95 h 763"/>
              <a:gd name="connsiteX8-7117" fmla="*/ 243 w 358"/>
              <a:gd name="connsiteY8-7118" fmla="*/ 89 h 763"/>
              <a:gd name="connsiteX9-7119" fmla="*/ 243 w 358"/>
              <a:gd name="connsiteY9-7120" fmla="*/ 84 h 763"/>
              <a:gd name="connsiteX10-7121" fmla="*/ 237 w 358"/>
              <a:gd name="connsiteY10-7122" fmla="*/ 84 h 763"/>
              <a:gd name="connsiteX11-7123" fmla="*/ 232 w 358"/>
              <a:gd name="connsiteY11-7124" fmla="*/ 79 h 763"/>
              <a:gd name="connsiteX12-7125" fmla="*/ 222 w 358"/>
              <a:gd name="connsiteY12-7126" fmla="*/ 79 h 763"/>
              <a:gd name="connsiteX13-7127" fmla="*/ 216 w 358"/>
              <a:gd name="connsiteY13-7128" fmla="*/ 74 h 763"/>
              <a:gd name="connsiteX14-7129" fmla="*/ 200 w 358"/>
              <a:gd name="connsiteY14-7130" fmla="*/ 74 h 763"/>
              <a:gd name="connsiteX15-7131" fmla="*/ 190 w 358"/>
              <a:gd name="connsiteY15-7132" fmla="*/ 74 h 763"/>
              <a:gd name="connsiteX16-7133" fmla="*/ 174 w 358"/>
              <a:gd name="connsiteY16-7134" fmla="*/ 79 h 763"/>
              <a:gd name="connsiteX17-7135" fmla="*/ 143 w 358"/>
              <a:gd name="connsiteY17-7136" fmla="*/ 79 h 763"/>
              <a:gd name="connsiteX18-7137" fmla="*/ 106 w 358"/>
              <a:gd name="connsiteY18-7138" fmla="*/ 84 h 763"/>
              <a:gd name="connsiteX19-7139" fmla="*/ 0 w 358"/>
              <a:gd name="connsiteY19-7140" fmla="*/ 58 h 763"/>
              <a:gd name="connsiteX20-7141" fmla="*/ 58 w 358"/>
              <a:gd name="connsiteY20-7142" fmla="*/ 47 h 763"/>
              <a:gd name="connsiteX21-7143" fmla="*/ 85 w 358"/>
              <a:gd name="connsiteY21-7144" fmla="*/ 42 h 763"/>
              <a:gd name="connsiteX22-7145" fmla="*/ 111 w 358"/>
              <a:gd name="connsiteY22-7146" fmla="*/ 37 h 763"/>
              <a:gd name="connsiteX23-7147" fmla="*/ 137 w 358"/>
              <a:gd name="connsiteY23-7148" fmla="*/ 32 h 763"/>
              <a:gd name="connsiteX24-7149" fmla="*/ 153 w 358"/>
              <a:gd name="connsiteY24-7150" fmla="*/ 32 h 763"/>
              <a:gd name="connsiteX25-7151" fmla="*/ 169 w 358"/>
              <a:gd name="connsiteY25-7152" fmla="*/ 26 h 763"/>
              <a:gd name="connsiteX26-7153" fmla="*/ 185 w 358"/>
              <a:gd name="connsiteY26-7154" fmla="*/ 21 h 763"/>
              <a:gd name="connsiteX27-7155" fmla="*/ 190 w 358"/>
              <a:gd name="connsiteY27-7156" fmla="*/ 21 h 763"/>
              <a:gd name="connsiteX28-7157" fmla="*/ 200 w 358"/>
              <a:gd name="connsiteY28-7158" fmla="*/ 16 h 763"/>
              <a:gd name="connsiteX29-7159" fmla="*/ 206 w 358"/>
              <a:gd name="connsiteY29-7160" fmla="*/ 11 h 763"/>
              <a:gd name="connsiteX30-7161" fmla="*/ 216 w 358"/>
              <a:gd name="connsiteY30-7162" fmla="*/ 5 h 763"/>
              <a:gd name="connsiteX31-7163" fmla="*/ 222 w 358"/>
              <a:gd name="connsiteY31-7164" fmla="*/ 5 h 763"/>
              <a:gd name="connsiteX32-7165" fmla="*/ 232 w 358"/>
              <a:gd name="connsiteY32-7166" fmla="*/ 0 h 763"/>
              <a:gd name="connsiteX33-7167" fmla="*/ 237 w 358"/>
              <a:gd name="connsiteY33-7168" fmla="*/ 5 h 763"/>
              <a:gd name="connsiteX34-7169" fmla="*/ 243 w 358"/>
              <a:gd name="connsiteY34-7170" fmla="*/ 5 h 763"/>
              <a:gd name="connsiteX35-7171" fmla="*/ 248 w 358"/>
              <a:gd name="connsiteY35-7172" fmla="*/ 11 h 763"/>
              <a:gd name="connsiteX36-7173" fmla="*/ 258 w 358"/>
              <a:gd name="connsiteY36-7174" fmla="*/ 16 h 763"/>
              <a:gd name="connsiteX37-7175" fmla="*/ 269 w 358"/>
              <a:gd name="connsiteY37-7176" fmla="*/ 21 h 763"/>
              <a:gd name="connsiteX38-7177" fmla="*/ 279 w 358"/>
              <a:gd name="connsiteY38-7178" fmla="*/ 26 h 763"/>
              <a:gd name="connsiteX39-7179" fmla="*/ 290 w 358"/>
              <a:gd name="connsiteY39-7180" fmla="*/ 32 h 763"/>
              <a:gd name="connsiteX40-7181" fmla="*/ 306 w 358"/>
              <a:gd name="connsiteY40-7182" fmla="*/ 42 h 763"/>
              <a:gd name="connsiteX41-7183" fmla="*/ 316 w 358"/>
              <a:gd name="connsiteY41-7184" fmla="*/ 53 h 763"/>
              <a:gd name="connsiteX42-7185" fmla="*/ 327 w 358"/>
              <a:gd name="connsiteY42-7186" fmla="*/ 58 h 763"/>
              <a:gd name="connsiteX43-7187" fmla="*/ 337 w 358"/>
              <a:gd name="connsiteY43-7188" fmla="*/ 68 h 763"/>
              <a:gd name="connsiteX44-7189" fmla="*/ 348 w 358"/>
              <a:gd name="connsiteY44-7190" fmla="*/ 74 h 763"/>
              <a:gd name="connsiteX45-7191" fmla="*/ 353 w 358"/>
              <a:gd name="connsiteY45-7192" fmla="*/ 79 h 763"/>
              <a:gd name="connsiteX46-7193" fmla="*/ 358 w 358"/>
              <a:gd name="connsiteY46-7194" fmla="*/ 84 h 763"/>
              <a:gd name="connsiteX47-7195" fmla="*/ 358 w 358"/>
              <a:gd name="connsiteY47-7196" fmla="*/ 89 h 763"/>
              <a:gd name="connsiteX48-7197" fmla="*/ 358 w 358"/>
              <a:gd name="connsiteY48-7198" fmla="*/ 95 h 763"/>
              <a:gd name="connsiteX49-7199" fmla="*/ 358 w 358"/>
              <a:gd name="connsiteY49-7200" fmla="*/ 100 h 763"/>
              <a:gd name="connsiteX50-7201" fmla="*/ 358 w 358"/>
              <a:gd name="connsiteY50-7202" fmla="*/ 105 h 763"/>
              <a:gd name="connsiteX51-7203" fmla="*/ 353 w 358"/>
              <a:gd name="connsiteY51-7204" fmla="*/ 110 h 763"/>
              <a:gd name="connsiteX52-7205" fmla="*/ 343 w 358"/>
              <a:gd name="connsiteY52-7206" fmla="*/ 116 h 763"/>
              <a:gd name="connsiteX53-7207" fmla="*/ 343 w 358"/>
              <a:gd name="connsiteY53-7208" fmla="*/ 121 h 763"/>
              <a:gd name="connsiteX54-7209" fmla="*/ 343 w 358"/>
              <a:gd name="connsiteY54-7210" fmla="*/ 121 h 763"/>
              <a:gd name="connsiteX55-7211" fmla="*/ 337 w 358"/>
              <a:gd name="connsiteY55-7212" fmla="*/ 126 h 763"/>
              <a:gd name="connsiteX56-7213" fmla="*/ 337 w 358"/>
              <a:gd name="connsiteY56-7214" fmla="*/ 132 h 763"/>
              <a:gd name="connsiteX57-7215" fmla="*/ 332 w 358"/>
              <a:gd name="connsiteY57-7216" fmla="*/ 142 h 763"/>
              <a:gd name="connsiteX58-7217" fmla="*/ 332 w 358"/>
              <a:gd name="connsiteY58-7218" fmla="*/ 147 h 763"/>
              <a:gd name="connsiteX59-7219" fmla="*/ 332 w 358"/>
              <a:gd name="connsiteY59-7220" fmla="*/ 158 h 763"/>
              <a:gd name="connsiteX60-7221" fmla="*/ 327 w 358"/>
              <a:gd name="connsiteY60-7222" fmla="*/ 168 h 763"/>
              <a:gd name="connsiteX61-7223" fmla="*/ 327 w 358"/>
              <a:gd name="connsiteY61-7224" fmla="*/ 179 h 763"/>
              <a:gd name="connsiteX62-7225" fmla="*/ 327 w 358"/>
              <a:gd name="connsiteY62-7226" fmla="*/ 189 h 763"/>
              <a:gd name="connsiteX63-7227" fmla="*/ 322 w 358"/>
              <a:gd name="connsiteY63-7228" fmla="*/ 205 h 763"/>
              <a:gd name="connsiteX64-7229" fmla="*/ 322 w 358"/>
              <a:gd name="connsiteY64-7230" fmla="*/ 221 h 763"/>
              <a:gd name="connsiteX65-7231" fmla="*/ 322 w 358"/>
              <a:gd name="connsiteY65-7232" fmla="*/ 237 h 763"/>
              <a:gd name="connsiteX66-7233" fmla="*/ 316 w 358"/>
              <a:gd name="connsiteY66-7234" fmla="*/ 252 h 763"/>
              <a:gd name="connsiteX67-7235" fmla="*/ 316 w 358"/>
              <a:gd name="connsiteY67-7236" fmla="*/ 268 h 763"/>
              <a:gd name="connsiteX68-7237" fmla="*/ 316 w 358"/>
              <a:gd name="connsiteY68-7238" fmla="*/ 289 h 763"/>
              <a:gd name="connsiteX69-7239" fmla="*/ 311 w 358"/>
              <a:gd name="connsiteY69-7240" fmla="*/ 331 h 763"/>
              <a:gd name="connsiteX70-7241" fmla="*/ 306 w 358"/>
              <a:gd name="connsiteY70-7242" fmla="*/ 368 h 763"/>
              <a:gd name="connsiteX71-7243" fmla="*/ 306 w 358"/>
              <a:gd name="connsiteY71-7244" fmla="*/ 400 h 763"/>
              <a:gd name="connsiteX72-7245" fmla="*/ 301 w 358"/>
              <a:gd name="connsiteY72-7246" fmla="*/ 431 h 763"/>
              <a:gd name="connsiteX73-7247" fmla="*/ 295 w 358"/>
              <a:gd name="connsiteY73-7248" fmla="*/ 463 h 763"/>
              <a:gd name="connsiteX74-7249" fmla="*/ 295 w 358"/>
              <a:gd name="connsiteY74-7250" fmla="*/ 489 h 763"/>
              <a:gd name="connsiteX75-7251" fmla="*/ 290 w 358"/>
              <a:gd name="connsiteY75-7252" fmla="*/ 510 h 763"/>
              <a:gd name="connsiteX76-7253" fmla="*/ 285 w 358"/>
              <a:gd name="connsiteY76-7254" fmla="*/ 531 h 763"/>
              <a:gd name="connsiteX77-7255" fmla="*/ 279 w 358"/>
              <a:gd name="connsiteY77-7256" fmla="*/ 568 h 763"/>
              <a:gd name="connsiteX78-7257" fmla="*/ 269 w 358"/>
              <a:gd name="connsiteY78-7258" fmla="*/ 605 h 763"/>
              <a:gd name="connsiteX79-7259" fmla="*/ 264 w 358"/>
              <a:gd name="connsiteY79-7260" fmla="*/ 636 h 763"/>
              <a:gd name="connsiteX80-7261" fmla="*/ 253 w 358"/>
              <a:gd name="connsiteY80-7262" fmla="*/ 663 h 763"/>
              <a:gd name="connsiteX81-7263" fmla="*/ 248 w 358"/>
              <a:gd name="connsiteY81-7264" fmla="*/ 689 h 763"/>
              <a:gd name="connsiteX82-7265" fmla="*/ 243 w 358"/>
              <a:gd name="connsiteY82-7266" fmla="*/ 700 h 763"/>
              <a:gd name="connsiteX83-7267" fmla="*/ 237 w 358"/>
              <a:gd name="connsiteY83-7268" fmla="*/ 710 h 763"/>
              <a:gd name="connsiteX84-7269" fmla="*/ 237 w 358"/>
              <a:gd name="connsiteY84-7270" fmla="*/ 721 h 763"/>
              <a:gd name="connsiteX85-7271" fmla="*/ 232 w 358"/>
              <a:gd name="connsiteY85-7272" fmla="*/ 726 h 763"/>
              <a:gd name="connsiteX86-7273" fmla="*/ 227 w 358"/>
              <a:gd name="connsiteY86-7274" fmla="*/ 736 h 763"/>
              <a:gd name="connsiteX87-7275" fmla="*/ 227 w 358"/>
              <a:gd name="connsiteY87-7276" fmla="*/ 742 h 763"/>
              <a:gd name="connsiteX88-7277" fmla="*/ 216 w 358"/>
              <a:gd name="connsiteY88-7278" fmla="*/ 747 h 763"/>
              <a:gd name="connsiteX89-7279" fmla="*/ 211 w 358"/>
              <a:gd name="connsiteY89-7280" fmla="*/ 757 h 763"/>
              <a:gd name="connsiteX90-7281" fmla="*/ 206 w 358"/>
              <a:gd name="connsiteY90-7282" fmla="*/ 757 h 763"/>
              <a:gd name="connsiteX91-7283" fmla="*/ 200 w 358"/>
              <a:gd name="connsiteY91-7284" fmla="*/ 763 h 763"/>
              <a:gd name="connsiteX92-7285" fmla="*/ 195 w 358"/>
              <a:gd name="connsiteY92-7286" fmla="*/ 763 h 763"/>
              <a:gd name="connsiteX93-7287" fmla="*/ 195 w 358"/>
              <a:gd name="connsiteY93-7288" fmla="*/ 757 h 763"/>
              <a:gd name="connsiteX94-7289" fmla="*/ 190 w 358"/>
              <a:gd name="connsiteY94-7290" fmla="*/ 757 h 763"/>
              <a:gd name="connsiteX95-7291" fmla="*/ 190 w 358"/>
              <a:gd name="connsiteY95-7292" fmla="*/ 752 h 763"/>
              <a:gd name="connsiteX96-7293" fmla="*/ 190 w 358"/>
              <a:gd name="connsiteY96-7294" fmla="*/ 747 h 763"/>
              <a:gd name="connsiteX97-7295" fmla="*/ 185 w 358"/>
              <a:gd name="connsiteY97-7296" fmla="*/ 742 h 763"/>
              <a:gd name="connsiteX98-7297" fmla="*/ 185 w 358"/>
              <a:gd name="connsiteY98-7298" fmla="*/ 731 h 763"/>
              <a:gd name="connsiteX99-7299" fmla="*/ 185 w 358"/>
              <a:gd name="connsiteY99-7300" fmla="*/ 721 h 763"/>
              <a:gd name="connsiteX100-7301" fmla="*/ 179 w 358"/>
              <a:gd name="connsiteY100-7302" fmla="*/ 705 h 763"/>
              <a:gd name="connsiteX101-7303" fmla="*/ 174 w 358"/>
              <a:gd name="connsiteY101-7304" fmla="*/ 684 h 763"/>
              <a:gd name="connsiteX102-7305" fmla="*/ 169 w 358"/>
              <a:gd name="connsiteY102-7306" fmla="*/ 668 h 763"/>
              <a:gd name="connsiteX103-7307" fmla="*/ 164 w 358"/>
              <a:gd name="connsiteY103-7308" fmla="*/ 652 h 763"/>
              <a:gd name="connsiteX104-7309" fmla="*/ 158 w 358"/>
              <a:gd name="connsiteY104-7310" fmla="*/ 636 h 763"/>
              <a:gd name="connsiteX105-7311" fmla="*/ 148 w 358"/>
              <a:gd name="connsiteY105-7312" fmla="*/ 626 h 763"/>
              <a:gd name="connsiteX106-7313" fmla="*/ 137 w 358"/>
              <a:gd name="connsiteY106-7314" fmla="*/ 615 h 763"/>
              <a:gd name="connsiteX107-7315" fmla="*/ 132 w 358"/>
              <a:gd name="connsiteY107-7316" fmla="*/ 605 h 763"/>
              <a:gd name="connsiteX108-7317" fmla="*/ 143 w 358"/>
              <a:gd name="connsiteY108-7318" fmla="*/ 610 h 763"/>
              <a:gd name="connsiteX109-7319" fmla="*/ 158 w 358"/>
              <a:gd name="connsiteY109-7320" fmla="*/ 610 h 763"/>
              <a:gd name="connsiteX110-7321" fmla="*/ 169 w 358"/>
              <a:gd name="connsiteY110-7322" fmla="*/ 610 h 763"/>
              <a:gd name="connsiteX111-7323" fmla="*/ 179 w 358"/>
              <a:gd name="connsiteY111-7324" fmla="*/ 610 h 763"/>
              <a:gd name="connsiteX112-7325" fmla="*/ 190 w 358"/>
              <a:gd name="connsiteY112-7326" fmla="*/ 605 h 763"/>
              <a:gd name="connsiteX113-7327" fmla="*/ 195 w 358"/>
              <a:gd name="connsiteY113-7328" fmla="*/ 605 h 763"/>
              <a:gd name="connsiteX114-7329" fmla="*/ 200 w 358"/>
              <a:gd name="connsiteY114-7330" fmla="*/ 600 h 763"/>
              <a:gd name="connsiteX115-7331" fmla="*/ 200 w 358"/>
              <a:gd name="connsiteY115-7332" fmla="*/ 600 h 763"/>
              <a:gd name="connsiteX116-7333" fmla="*/ 206 w 358"/>
              <a:gd name="connsiteY116-7334" fmla="*/ 594 h 763"/>
              <a:gd name="connsiteX117-7335" fmla="*/ 206 w 358"/>
              <a:gd name="connsiteY117-7336" fmla="*/ 584 h 763"/>
              <a:gd name="connsiteX118-7337" fmla="*/ 211 w 358"/>
              <a:gd name="connsiteY118-7338" fmla="*/ 573 h 763"/>
              <a:gd name="connsiteX119-7339" fmla="*/ 211 w 358"/>
              <a:gd name="connsiteY119-7340" fmla="*/ 558 h 763"/>
              <a:gd name="connsiteX120-7341" fmla="*/ 216 w 358"/>
              <a:gd name="connsiteY120-7342" fmla="*/ 537 h 763"/>
              <a:gd name="connsiteX121-7343" fmla="*/ 222 w 358"/>
              <a:gd name="connsiteY121-7344" fmla="*/ 516 h 763"/>
              <a:gd name="connsiteX122-7345" fmla="*/ 222 w 358"/>
              <a:gd name="connsiteY122-7346" fmla="*/ 489 h 763"/>
              <a:gd name="connsiteX123-7347" fmla="*/ 227 w 358"/>
              <a:gd name="connsiteY123-7348" fmla="*/ 458 h 763"/>
              <a:gd name="connsiteX124-7349" fmla="*/ 237 w 358"/>
              <a:gd name="connsiteY124-7350" fmla="*/ 395 h 763"/>
              <a:gd name="connsiteX125-7351" fmla="*/ 243 w 358"/>
              <a:gd name="connsiteY125-7352" fmla="*/ 337 h 763"/>
              <a:gd name="connsiteX126-7353" fmla="*/ 248 w 358"/>
              <a:gd name="connsiteY126-7354" fmla="*/ 274 h 763"/>
              <a:gd name="connsiteX127-7355" fmla="*/ 248 w 358"/>
              <a:gd name="connsiteY127-7356" fmla="*/ 221 h 763"/>
              <a:gd name="connsiteX128-7357" fmla="*/ 248 w 358"/>
              <a:gd name="connsiteY128-7358" fmla="*/ 221 h 763"/>
              <a:gd name="connsiteX0-7359" fmla="*/ 248 w 358"/>
              <a:gd name="connsiteY0-7360" fmla="*/ 221 h 763"/>
              <a:gd name="connsiteX1-7361" fmla="*/ 248 w 358"/>
              <a:gd name="connsiteY1-7362" fmla="*/ 195 h 763"/>
              <a:gd name="connsiteX2-7363" fmla="*/ 248 w 358"/>
              <a:gd name="connsiteY2-7364" fmla="*/ 168 h 763"/>
              <a:gd name="connsiteX3-7365" fmla="*/ 248 w 358"/>
              <a:gd name="connsiteY3-7366" fmla="*/ 147 h 763"/>
              <a:gd name="connsiteX4-7367" fmla="*/ 248 w 358"/>
              <a:gd name="connsiteY4-7368" fmla="*/ 132 h 763"/>
              <a:gd name="connsiteX5-7369" fmla="*/ 248 w 358"/>
              <a:gd name="connsiteY5-7370" fmla="*/ 116 h 763"/>
              <a:gd name="connsiteX6-7371" fmla="*/ 248 w 358"/>
              <a:gd name="connsiteY6-7372" fmla="*/ 105 h 763"/>
              <a:gd name="connsiteX7-7373" fmla="*/ 243 w 358"/>
              <a:gd name="connsiteY7-7374" fmla="*/ 95 h 763"/>
              <a:gd name="connsiteX8-7375" fmla="*/ 243 w 358"/>
              <a:gd name="connsiteY8-7376" fmla="*/ 89 h 763"/>
              <a:gd name="connsiteX9-7377" fmla="*/ 243 w 358"/>
              <a:gd name="connsiteY9-7378" fmla="*/ 84 h 763"/>
              <a:gd name="connsiteX10-7379" fmla="*/ 237 w 358"/>
              <a:gd name="connsiteY10-7380" fmla="*/ 84 h 763"/>
              <a:gd name="connsiteX11-7381" fmla="*/ 232 w 358"/>
              <a:gd name="connsiteY11-7382" fmla="*/ 79 h 763"/>
              <a:gd name="connsiteX12-7383" fmla="*/ 222 w 358"/>
              <a:gd name="connsiteY12-7384" fmla="*/ 79 h 763"/>
              <a:gd name="connsiteX13-7385" fmla="*/ 216 w 358"/>
              <a:gd name="connsiteY13-7386" fmla="*/ 74 h 763"/>
              <a:gd name="connsiteX14-7387" fmla="*/ 200 w 358"/>
              <a:gd name="connsiteY14-7388" fmla="*/ 74 h 763"/>
              <a:gd name="connsiteX15-7389" fmla="*/ 190 w 358"/>
              <a:gd name="connsiteY15-7390" fmla="*/ 74 h 763"/>
              <a:gd name="connsiteX16-7391" fmla="*/ 174 w 358"/>
              <a:gd name="connsiteY16-7392" fmla="*/ 79 h 763"/>
              <a:gd name="connsiteX17-7393" fmla="*/ 106 w 358"/>
              <a:gd name="connsiteY17-7394" fmla="*/ 84 h 763"/>
              <a:gd name="connsiteX18-7395" fmla="*/ 0 w 358"/>
              <a:gd name="connsiteY18-7396" fmla="*/ 58 h 763"/>
              <a:gd name="connsiteX19-7397" fmla="*/ 58 w 358"/>
              <a:gd name="connsiteY19-7398" fmla="*/ 47 h 763"/>
              <a:gd name="connsiteX20-7399" fmla="*/ 85 w 358"/>
              <a:gd name="connsiteY20-7400" fmla="*/ 42 h 763"/>
              <a:gd name="connsiteX21-7401" fmla="*/ 111 w 358"/>
              <a:gd name="connsiteY21-7402" fmla="*/ 37 h 763"/>
              <a:gd name="connsiteX22-7403" fmla="*/ 137 w 358"/>
              <a:gd name="connsiteY22-7404" fmla="*/ 32 h 763"/>
              <a:gd name="connsiteX23-7405" fmla="*/ 153 w 358"/>
              <a:gd name="connsiteY23-7406" fmla="*/ 32 h 763"/>
              <a:gd name="connsiteX24-7407" fmla="*/ 169 w 358"/>
              <a:gd name="connsiteY24-7408" fmla="*/ 26 h 763"/>
              <a:gd name="connsiteX25-7409" fmla="*/ 185 w 358"/>
              <a:gd name="connsiteY25-7410" fmla="*/ 21 h 763"/>
              <a:gd name="connsiteX26-7411" fmla="*/ 190 w 358"/>
              <a:gd name="connsiteY26-7412" fmla="*/ 21 h 763"/>
              <a:gd name="connsiteX27-7413" fmla="*/ 200 w 358"/>
              <a:gd name="connsiteY27-7414" fmla="*/ 16 h 763"/>
              <a:gd name="connsiteX28-7415" fmla="*/ 206 w 358"/>
              <a:gd name="connsiteY28-7416" fmla="*/ 11 h 763"/>
              <a:gd name="connsiteX29-7417" fmla="*/ 216 w 358"/>
              <a:gd name="connsiteY29-7418" fmla="*/ 5 h 763"/>
              <a:gd name="connsiteX30-7419" fmla="*/ 222 w 358"/>
              <a:gd name="connsiteY30-7420" fmla="*/ 5 h 763"/>
              <a:gd name="connsiteX31-7421" fmla="*/ 232 w 358"/>
              <a:gd name="connsiteY31-7422" fmla="*/ 0 h 763"/>
              <a:gd name="connsiteX32-7423" fmla="*/ 237 w 358"/>
              <a:gd name="connsiteY32-7424" fmla="*/ 5 h 763"/>
              <a:gd name="connsiteX33-7425" fmla="*/ 243 w 358"/>
              <a:gd name="connsiteY33-7426" fmla="*/ 5 h 763"/>
              <a:gd name="connsiteX34-7427" fmla="*/ 248 w 358"/>
              <a:gd name="connsiteY34-7428" fmla="*/ 11 h 763"/>
              <a:gd name="connsiteX35-7429" fmla="*/ 258 w 358"/>
              <a:gd name="connsiteY35-7430" fmla="*/ 16 h 763"/>
              <a:gd name="connsiteX36-7431" fmla="*/ 269 w 358"/>
              <a:gd name="connsiteY36-7432" fmla="*/ 21 h 763"/>
              <a:gd name="connsiteX37-7433" fmla="*/ 279 w 358"/>
              <a:gd name="connsiteY37-7434" fmla="*/ 26 h 763"/>
              <a:gd name="connsiteX38-7435" fmla="*/ 290 w 358"/>
              <a:gd name="connsiteY38-7436" fmla="*/ 32 h 763"/>
              <a:gd name="connsiteX39-7437" fmla="*/ 306 w 358"/>
              <a:gd name="connsiteY39-7438" fmla="*/ 42 h 763"/>
              <a:gd name="connsiteX40-7439" fmla="*/ 316 w 358"/>
              <a:gd name="connsiteY40-7440" fmla="*/ 53 h 763"/>
              <a:gd name="connsiteX41-7441" fmla="*/ 327 w 358"/>
              <a:gd name="connsiteY41-7442" fmla="*/ 58 h 763"/>
              <a:gd name="connsiteX42-7443" fmla="*/ 337 w 358"/>
              <a:gd name="connsiteY42-7444" fmla="*/ 68 h 763"/>
              <a:gd name="connsiteX43-7445" fmla="*/ 348 w 358"/>
              <a:gd name="connsiteY43-7446" fmla="*/ 74 h 763"/>
              <a:gd name="connsiteX44-7447" fmla="*/ 353 w 358"/>
              <a:gd name="connsiteY44-7448" fmla="*/ 79 h 763"/>
              <a:gd name="connsiteX45-7449" fmla="*/ 358 w 358"/>
              <a:gd name="connsiteY45-7450" fmla="*/ 84 h 763"/>
              <a:gd name="connsiteX46-7451" fmla="*/ 358 w 358"/>
              <a:gd name="connsiteY46-7452" fmla="*/ 89 h 763"/>
              <a:gd name="connsiteX47-7453" fmla="*/ 358 w 358"/>
              <a:gd name="connsiteY47-7454" fmla="*/ 95 h 763"/>
              <a:gd name="connsiteX48-7455" fmla="*/ 358 w 358"/>
              <a:gd name="connsiteY48-7456" fmla="*/ 100 h 763"/>
              <a:gd name="connsiteX49-7457" fmla="*/ 358 w 358"/>
              <a:gd name="connsiteY49-7458" fmla="*/ 105 h 763"/>
              <a:gd name="connsiteX50-7459" fmla="*/ 353 w 358"/>
              <a:gd name="connsiteY50-7460" fmla="*/ 110 h 763"/>
              <a:gd name="connsiteX51-7461" fmla="*/ 343 w 358"/>
              <a:gd name="connsiteY51-7462" fmla="*/ 116 h 763"/>
              <a:gd name="connsiteX52-7463" fmla="*/ 343 w 358"/>
              <a:gd name="connsiteY52-7464" fmla="*/ 121 h 763"/>
              <a:gd name="connsiteX53-7465" fmla="*/ 343 w 358"/>
              <a:gd name="connsiteY53-7466" fmla="*/ 121 h 763"/>
              <a:gd name="connsiteX54-7467" fmla="*/ 337 w 358"/>
              <a:gd name="connsiteY54-7468" fmla="*/ 126 h 763"/>
              <a:gd name="connsiteX55-7469" fmla="*/ 337 w 358"/>
              <a:gd name="connsiteY55-7470" fmla="*/ 132 h 763"/>
              <a:gd name="connsiteX56-7471" fmla="*/ 332 w 358"/>
              <a:gd name="connsiteY56-7472" fmla="*/ 142 h 763"/>
              <a:gd name="connsiteX57-7473" fmla="*/ 332 w 358"/>
              <a:gd name="connsiteY57-7474" fmla="*/ 147 h 763"/>
              <a:gd name="connsiteX58-7475" fmla="*/ 332 w 358"/>
              <a:gd name="connsiteY58-7476" fmla="*/ 158 h 763"/>
              <a:gd name="connsiteX59-7477" fmla="*/ 327 w 358"/>
              <a:gd name="connsiteY59-7478" fmla="*/ 168 h 763"/>
              <a:gd name="connsiteX60-7479" fmla="*/ 327 w 358"/>
              <a:gd name="connsiteY60-7480" fmla="*/ 179 h 763"/>
              <a:gd name="connsiteX61-7481" fmla="*/ 327 w 358"/>
              <a:gd name="connsiteY61-7482" fmla="*/ 189 h 763"/>
              <a:gd name="connsiteX62-7483" fmla="*/ 322 w 358"/>
              <a:gd name="connsiteY62-7484" fmla="*/ 205 h 763"/>
              <a:gd name="connsiteX63-7485" fmla="*/ 322 w 358"/>
              <a:gd name="connsiteY63-7486" fmla="*/ 221 h 763"/>
              <a:gd name="connsiteX64-7487" fmla="*/ 322 w 358"/>
              <a:gd name="connsiteY64-7488" fmla="*/ 237 h 763"/>
              <a:gd name="connsiteX65-7489" fmla="*/ 316 w 358"/>
              <a:gd name="connsiteY65-7490" fmla="*/ 252 h 763"/>
              <a:gd name="connsiteX66-7491" fmla="*/ 316 w 358"/>
              <a:gd name="connsiteY66-7492" fmla="*/ 268 h 763"/>
              <a:gd name="connsiteX67-7493" fmla="*/ 316 w 358"/>
              <a:gd name="connsiteY67-7494" fmla="*/ 289 h 763"/>
              <a:gd name="connsiteX68-7495" fmla="*/ 311 w 358"/>
              <a:gd name="connsiteY68-7496" fmla="*/ 331 h 763"/>
              <a:gd name="connsiteX69-7497" fmla="*/ 306 w 358"/>
              <a:gd name="connsiteY69-7498" fmla="*/ 368 h 763"/>
              <a:gd name="connsiteX70-7499" fmla="*/ 306 w 358"/>
              <a:gd name="connsiteY70-7500" fmla="*/ 400 h 763"/>
              <a:gd name="connsiteX71-7501" fmla="*/ 301 w 358"/>
              <a:gd name="connsiteY71-7502" fmla="*/ 431 h 763"/>
              <a:gd name="connsiteX72-7503" fmla="*/ 295 w 358"/>
              <a:gd name="connsiteY72-7504" fmla="*/ 463 h 763"/>
              <a:gd name="connsiteX73-7505" fmla="*/ 295 w 358"/>
              <a:gd name="connsiteY73-7506" fmla="*/ 489 h 763"/>
              <a:gd name="connsiteX74-7507" fmla="*/ 290 w 358"/>
              <a:gd name="connsiteY74-7508" fmla="*/ 510 h 763"/>
              <a:gd name="connsiteX75-7509" fmla="*/ 285 w 358"/>
              <a:gd name="connsiteY75-7510" fmla="*/ 531 h 763"/>
              <a:gd name="connsiteX76-7511" fmla="*/ 279 w 358"/>
              <a:gd name="connsiteY76-7512" fmla="*/ 568 h 763"/>
              <a:gd name="connsiteX77-7513" fmla="*/ 269 w 358"/>
              <a:gd name="connsiteY77-7514" fmla="*/ 605 h 763"/>
              <a:gd name="connsiteX78-7515" fmla="*/ 264 w 358"/>
              <a:gd name="connsiteY78-7516" fmla="*/ 636 h 763"/>
              <a:gd name="connsiteX79-7517" fmla="*/ 253 w 358"/>
              <a:gd name="connsiteY79-7518" fmla="*/ 663 h 763"/>
              <a:gd name="connsiteX80-7519" fmla="*/ 248 w 358"/>
              <a:gd name="connsiteY80-7520" fmla="*/ 689 h 763"/>
              <a:gd name="connsiteX81-7521" fmla="*/ 243 w 358"/>
              <a:gd name="connsiteY81-7522" fmla="*/ 700 h 763"/>
              <a:gd name="connsiteX82-7523" fmla="*/ 237 w 358"/>
              <a:gd name="connsiteY82-7524" fmla="*/ 710 h 763"/>
              <a:gd name="connsiteX83-7525" fmla="*/ 237 w 358"/>
              <a:gd name="connsiteY83-7526" fmla="*/ 721 h 763"/>
              <a:gd name="connsiteX84-7527" fmla="*/ 232 w 358"/>
              <a:gd name="connsiteY84-7528" fmla="*/ 726 h 763"/>
              <a:gd name="connsiteX85-7529" fmla="*/ 227 w 358"/>
              <a:gd name="connsiteY85-7530" fmla="*/ 736 h 763"/>
              <a:gd name="connsiteX86-7531" fmla="*/ 227 w 358"/>
              <a:gd name="connsiteY86-7532" fmla="*/ 742 h 763"/>
              <a:gd name="connsiteX87-7533" fmla="*/ 216 w 358"/>
              <a:gd name="connsiteY87-7534" fmla="*/ 747 h 763"/>
              <a:gd name="connsiteX88-7535" fmla="*/ 211 w 358"/>
              <a:gd name="connsiteY88-7536" fmla="*/ 757 h 763"/>
              <a:gd name="connsiteX89-7537" fmla="*/ 206 w 358"/>
              <a:gd name="connsiteY89-7538" fmla="*/ 757 h 763"/>
              <a:gd name="connsiteX90-7539" fmla="*/ 200 w 358"/>
              <a:gd name="connsiteY90-7540" fmla="*/ 763 h 763"/>
              <a:gd name="connsiteX91-7541" fmla="*/ 195 w 358"/>
              <a:gd name="connsiteY91-7542" fmla="*/ 763 h 763"/>
              <a:gd name="connsiteX92-7543" fmla="*/ 195 w 358"/>
              <a:gd name="connsiteY92-7544" fmla="*/ 757 h 763"/>
              <a:gd name="connsiteX93-7545" fmla="*/ 190 w 358"/>
              <a:gd name="connsiteY93-7546" fmla="*/ 757 h 763"/>
              <a:gd name="connsiteX94-7547" fmla="*/ 190 w 358"/>
              <a:gd name="connsiteY94-7548" fmla="*/ 752 h 763"/>
              <a:gd name="connsiteX95-7549" fmla="*/ 190 w 358"/>
              <a:gd name="connsiteY95-7550" fmla="*/ 747 h 763"/>
              <a:gd name="connsiteX96-7551" fmla="*/ 185 w 358"/>
              <a:gd name="connsiteY96-7552" fmla="*/ 742 h 763"/>
              <a:gd name="connsiteX97-7553" fmla="*/ 185 w 358"/>
              <a:gd name="connsiteY97-7554" fmla="*/ 731 h 763"/>
              <a:gd name="connsiteX98-7555" fmla="*/ 185 w 358"/>
              <a:gd name="connsiteY98-7556" fmla="*/ 721 h 763"/>
              <a:gd name="connsiteX99-7557" fmla="*/ 179 w 358"/>
              <a:gd name="connsiteY99-7558" fmla="*/ 705 h 763"/>
              <a:gd name="connsiteX100-7559" fmla="*/ 174 w 358"/>
              <a:gd name="connsiteY100-7560" fmla="*/ 684 h 763"/>
              <a:gd name="connsiteX101-7561" fmla="*/ 169 w 358"/>
              <a:gd name="connsiteY101-7562" fmla="*/ 668 h 763"/>
              <a:gd name="connsiteX102-7563" fmla="*/ 164 w 358"/>
              <a:gd name="connsiteY102-7564" fmla="*/ 652 h 763"/>
              <a:gd name="connsiteX103-7565" fmla="*/ 158 w 358"/>
              <a:gd name="connsiteY103-7566" fmla="*/ 636 h 763"/>
              <a:gd name="connsiteX104-7567" fmla="*/ 148 w 358"/>
              <a:gd name="connsiteY104-7568" fmla="*/ 626 h 763"/>
              <a:gd name="connsiteX105-7569" fmla="*/ 137 w 358"/>
              <a:gd name="connsiteY105-7570" fmla="*/ 615 h 763"/>
              <a:gd name="connsiteX106-7571" fmla="*/ 132 w 358"/>
              <a:gd name="connsiteY106-7572" fmla="*/ 605 h 763"/>
              <a:gd name="connsiteX107-7573" fmla="*/ 143 w 358"/>
              <a:gd name="connsiteY107-7574" fmla="*/ 610 h 763"/>
              <a:gd name="connsiteX108-7575" fmla="*/ 158 w 358"/>
              <a:gd name="connsiteY108-7576" fmla="*/ 610 h 763"/>
              <a:gd name="connsiteX109-7577" fmla="*/ 169 w 358"/>
              <a:gd name="connsiteY109-7578" fmla="*/ 610 h 763"/>
              <a:gd name="connsiteX110-7579" fmla="*/ 179 w 358"/>
              <a:gd name="connsiteY110-7580" fmla="*/ 610 h 763"/>
              <a:gd name="connsiteX111-7581" fmla="*/ 190 w 358"/>
              <a:gd name="connsiteY111-7582" fmla="*/ 605 h 763"/>
              <a:gd name="connsiteX112-7583" fmla="*/ 195 w 358"/>
              <a:gd name="connsiteY112-7584" fmla="*/ 605 h 763"/>
              <a:gd name="connsiteX113-7585" fmla="*/ 200 w 358"/>
              <a:gd name="connsiteY113-7586" fmla="*/ 600 h 763"/>
              <a:gd name="connsiteX114-7587" fmla="*/ 200 w 358"/>
              <a:gd name="connsiteY114-7588" fmla="*/ 600 h 763"/>
              <a:gd name="connsiteX115-7589" fmla="*/ 206 w 358"/>
              <a:gd name="connsiteY115-7590" fmla="*/ 594 h 763"/>
              <a:gd name="connsiteX116-7591" fmla="*/ 206 w 358"/>
              <a:gd name="connsiteY116-7592" fmla="*/ 584 h 763"/>
              <a:gd name="connsiteX117-7593" fmla="*/ 211 w 358"/>
              <a:gd name="connsiteY117-7594" fmla="*/ 573 h 763"/>
              <a:gd name="connsiteX118-7595" fmla="*/ 211 w 358"/>
              <a:gd name="connsiteY118-7596" fmla="*/ 558 h 763"/>
              <a:gd name="connsiteX119-7597" fmla="*/ 216 w 358"/>
              <a:gd name="connsiteY119-7598" fmla="*/ 537 h 763"/>
              <a:gd name="connsiteX120-7599" fmla="*/ 222 w 358"/>
              <a:gd name="connsiteY120-7600" fmla="*/ 516 h 763"/>
              <a:gd name="connsiteX121-7601" fmla="*/ 222 w 358"/>
              <a:gd name="connsiteY121-7602" fmla="*/ 489 h 763"/>
              <a:gd name="connsiteX122-7603" fmla="*/ 227 w 358"/>
              <a:gd name="connsiteY122-7604" fmla="*/ 458 h 763"/>
              <a:gd name="connsiteX123-7605" fmla="*/ 237 w 358"/>
              <a:gd name="connsiteY123-7606" fmla="*/ 395 h 763"/>
              <a:gd name="connsiteX124-7607" fmla="*/ 243 w 358"/>
              <a:gd name="connsiteY124-7608" fmla="*/ 337 h 763"/>
              <a:gd name="connsiteX125-7609" fmla="*/ 248 w 358"/>
              <a:gd name="connsiteY125-7610" fmla="*/ 274 h 763"/>
              <a:gd name="connsiteX126-7611" fmla="*/ 248 w 358"/>
              <a:gd name="connsiteY126-7612" fmla="*/ 221 h 763"/>
              <a:gd name="connsiteX127-7613" fmla="*/ 248 w 358"/>
              <a:gd name="connsiteY127-7614" fmla="*/ 221 h 763"/>
              <a:gd name="connsiteX0-7615" fmla="*/ 248 w 358"/>
              <a:gd name="connsiteY0-7616" fmla="*/ 221 h 763"/>
              <a:gd name="connsiteX1-7617" fmla="*/ 248 w 358"/>
              <a:gd name="connsiteY1-7618" fmla="*/ 195 h 763"/>
              <a:gd name="connsiteX2-7619" fmla="*/ 248 w 358"/>
              <a:gd name="connsiteY2-7620" fmla="*/ 168 h 763"/>
              <a:gd name="connsiteX3-7621" fmla="*/ 248 w 358"/>
              <a:gd name="connsiteY3-7622" fmla="*/ 147 h 763"/>
              <a:gd name="connsiteX4-7623" fmla="*/ 248 w 358"/>
              <a:gd name="connsiteY4-7624" fmla="*/ 132 h 763"/>
              <a:gd name="connsiteX5-7625" fmla="*/ 248 w 358"/>
              <a:gd name="connsiteY5-7626" fmla="*/ 116 h 763"/>
              <a:gd name="connsiteX6-7627" fmla="*/ 248 w 358"/>
              <a:gd name="connsiteY6-7628" fmla="*/ 105 h 763"/>
              <a:gd name="connsiteX7-7629" fmla="*/ 243 w 358"/>
              <a:gd name="connsiteY7-7630" fmla="*/ 95 h 763"/>
              <a:gd name="connsiteX8-7631" fmla="*/ 243 w 358"/>
              <a:gd name="connsiteY8-7632" fmla="*/ 89 h 763"/>
              <a:gd name="connsiteX9-7633" fmla="*/ 243 w 358"/>
              <a:gd name="connsiteY9-7634" fmla="*/ 84 h 763"/>
              <a:gd name="connsiteX10-7635" fmla="*/ 237 w 358"/>
              <a:gd name="connsiteY10-7636" fmla="*/ 84 h 763"/>
              <a:gd name="connsiteX11-7637" fmla="*/ 232 w 358"/>
              <a:gd name="connsiteY11-7638" fmla="*/ 79 h 763"/>
              <a:gd name="connsiteX12-7639" fmla="*/ 222 w 358"/>
              <a:gd name="connsiteY12-7640" fmla="*/ 79 h 763"/>
              <a:gd name="connsiteX13-7641" fmla="*/ 216 w 358"/>
              <a:gd name="connsiteY13-7642" fmla="*/ 74 h 763"/>
              <a:gd name="connsiteX14-7643" fmla="*/ 200 w 358"/>
              <a:gd name="connsiteY14-7644" fmla="*/ 74 h 763"/>
              <a:gd name="connsiteX15-7645" fmla="*/ 190 w 358"/>
              <a:gd name="connsiteY15-7646" fmla="*/ 74 h 763"/>
              <a:gd name="connsiteX16-7647" fmla="*/ 174 w 358"/>
              <a:gd name="connsiteY16-7648" fmla="*/ 79 h 763"/>
              <a:gd name="connsiteX17-7649" fmla="*/ 0 w 358"/>
              <a:gd name="connsiteY17-7650" fmla="*/ 58 h 763"/>
              <a:gd name="connsiteX18-7651" fmla="*/ 58 w 358"/>
              <a:gd name="connsiteY18-7652" fmla="*/ 47 h 763"/>
              <a:gd name="connsiteX19-7653" fmla="*/ 85 w 358"/>
              <a:gd name="connsiteY19-7654" fmla="*/ 42 h 763"/>
              <a:gd name="connsiteX20-7655" fmla="*/ 111 w 358"/>
              <a:gd name="connsiteY20-7656" fmla="*/ 37 h 763"/>
              <a:gd name="connsiteX21-7657" fmla="*/ 137 w 358"/>
              <a:gd name="connsiteY21-7658" fmla="*/ 32 h 763"/>
              <a:gd name="connsiteX22-7659" fmla="*/ 153 w 358"/>
              <a:gd name="connsiteY22-7660" fmla="*/ 32 h 763"/>
              <a:gd name="connsiteX23-7661" fmla="*/ 169 w 358"/>
              <a:gd name="connsiteY23-7662" fmla="*/ 26 h 763"/>
              <a:gd name="connsiteX24-7663" fmla="*/ 185 w 358"/>
              <a:gd name="connsiteY24-7664" fmla="*/ 21 h 763"/>
              <a:gd name="connsiteX25-7665" fmla="*/ 190 w 358"/>
              <a:gd name="connsiteY25-7666" fmla="*/ 21 h 763"/>
              <a:gd name="connsiteX26-7667" fmla="*/ 200 w 358"/>
              <a:gd name="connsiteY26-7668" fmla="*/ 16 h 763"/>
              <a:gd name="connsiteX27-7669" fmla="*/ 206 w 358"/>
              <a:gd name="connsiteY27-7670" fmla="*/ 11 h 763"/>
              <a:gd name="connsiteX28-7671" fmla="*/ 216 w 358"/>
              <a:gd name="connsiteY28-7672" fmla="*/ 5 h 763"/>
              <a:gd name="connsiteX29-7673" fmla="*/ 222 w 358"/>
              <a:gd name="connsiteY29-7674" fmla="*/ 5 h 763"/>
              <a:gd name="connsiteX30-7675" fmla="*/ 232 w 358"/>
              <a:gd name="connsiteY30-7676" fmla="*/ 0 h 763"/>
              <a:gd name="connsiteX31-7677" fmla="*/ 237 w 358"/>
              <a:gd name="connsiteY31-7678" fmla="*/ 5 h 763"/>
              <a:gd name="connsiteX32-7679" fmla="*/ 243 w 358"/>
              <a:gd name="connsiteY32-7680" fmla="*/ 5 h 763"/>
              <a:gd name="connsiteX33-7681" fmla="*/ 248 w 358"/>
              <a:gd name="connsiteY33-7682" fmla="*/ 11 h 763"/>
              <a:gd name="connsiteX34-7683" fmla="*/ 258 w 358"/>
              <a:gd name="connsiteY34-7684" fmla="*/ 16 h 763"/>
              <a:gd name="connsiteX35-7685" fmla="*/ 269 w 358"/>
              <a:gd name="connsiteY35-7686" fmla="*/ 21 h 763"/>
              <a:gd name="connsiteX36-7687" fmla="*/ 279 w 358"/>
              <a:gd name="connsiteY36-7688" fmla="*/ 26 h 763"/>
              <a:gd name="connsiteX37-7689" fmla="*/ 290 w 358"/>
              <a:gd name="connsiteY37-7690" fmla="*/ 32 h 763"/>
              <a:gd name="connsiteX38-7691" fmla="*/ 306 w 358"/>
              <a:gd name="connsiteY38-7692" fmla="*/ 42 h 763"/>
              <a:gd name="connsiteX39-7693" fmla="*/ 316 w 358"/>
              <a:gd name="connsiteY39-7694" fmla="*/ 53 h 763"/>
              <a:gd name="connsiteX40-7695" fmla="*/ 327 w 358"/>
              <a:gd name="connsiteY40-7696" fmla="*/ 58 h 763"/>
              <a:gd name="connsiteX41-7697" fmla="*/ 337 w 358"/>
              <a:gd name="connsiteY41-7698" fmla="*/ 68 h 763"/>
              <a:gd name="connsiteX42-7699" fmla="*/ 348 w 358"/>
              <a:gd name="connsiteY42-7700" fmla="*/ 74 h 763"/>
              <a:gd name="connsiteX43-7701" fmla="*/ 353 w 358"/>
              <a:gd name="connsiteY43-7702" fmla="*/ 79 h 763"/>
              <a:gd name="connsiteX44-7703" fmla="*/ 358 w 358"/>
              <a:gd name="connsiteY44-7704" fmla="*/ 84 h 763"/>
              <a:gd name="connsiteX45-7705" fmla="*/ 358 w 358"/>
              <a:gd name="connsiteY45-7706" fmla="*/ 89 h 763"/>
              <a:gd name="connsiteX46-7707" fmla="*/ 358 w 358"/>
              <a:gd name="connsiteY46-7708" fmla="*/ 95 h 763"/>
              <a:gd name="connsiteX47-7709" fmla="*/ 358 w 358"/>
              <a:gd name="connsiteY47-7710" fmla="*/ 100 h 763"/>
              <a:gd name="connsiteX48-7711" fmla="*/ 358 w 358"/>
              <a:gd name="connsiteY48-7712" fmla="*/ 105 h 763"/>
              <a:gd name="connsiteX49-7713" fmla="*/ 353 w 358"/>
              <a:gd name="connsiteY49-7714" fmla="*/ 110 h 763"/>
              <a:gd name="connsiteX50-7715" fmla="*/ 343 w 358"/>
              <a:gd name="connsiteY50-7716" fmla="*/ 116 h 763"/>
              <a:gd name="connsiteX51-7717" fmla="*/ 343 w 358"/>
              <a:gd name="connsiteY51-7718" fmla="*/ 121 h 763"/>
              <a:gd name="connsiteX52-7719" fmla="*/ 343 w 358"/>
              <a:gd name="connsiteY52-7720" fmla="*/ 121 h 763"/>
              <a:gd name="connsiteX53-7721" fmla="*/ 337 w 358"/>
              <a:gd name="connsiteY53-7722" fmla="*/ 126 h 763"/>
              <a:gd name="connsiteX54-7723" fmla="*/ 337 w 358"/>
              <a:gd name="connsiteY54-7724" fmla="*/ 132 h 763"/>
              <a:gd name="connsiteX55-7725" fmla="*/ 332 w 358"/>
              <a:gd name="connsiteY55-7726" fmla="*/ 142 h 763"/>
              <a:gd name="connsiteX56-7727" fmla="*/ 332 w 358"/>
              <a:gd name="connsiteY56-7728" fmla="*/ 147 h 763"/>
              <a:gd name="connsiteX57-7729" fmla="*/ 332 w 358"/>
              <a:gd name="connsiteY57-7730" fmla="*/ 158 h 763"/>
              <a:gd name="connsiteX58-7731" fmla="*/ 327 w 358"/>
              <a:gd name="connsiteY58-7732" fmla="*/ 168 h 763"/>
              <a:gd name="connsiteX59-7733" fmla="*/ 327 w 358"/>
              <a:gd name="connsiteY59-7734" fmla="*/ 179 h 763"/>
              <a:gd name="connsiteX60-7735" fmla="*/ 327 w 358"/>
              <a:gd name="connsiteY60-7736" fmla="*/ 189 h 763"/>
              <a:gd name="connsiteX61-7737" fmla="*/ 322 w 358"/>
              <a:gd name="connsiteY61-7738" fmla="*/ 205 h 763"/>
              <a:gd name="connsiteX62-7739" fmla="*/ 322 w 358"/>
              <a:gd name="connsiteY62-7740" fmla="*/ 221 h 763"/>
              <a:gd name="connsiteX63-7741" fmla="*/ 322 w 358"/>
              <a:gd name="connsiteY63-7742" fmla="*/ 237 h 763"/>
              <a:gd name="connsiteX64-7743" fmla="*/ 316 w 358"/>
              <a:gd name="connsiteY64-7744" fmla="*/ 252 h 763"/>
              <a:gd name="connsiteX65-7745" fmla="*/ 316 w 358"/>
              <a:gd name="connsiteY65-7746" fmla="*/ 268 h 763"/>
              <a:gd name="connsiteX66-7747" fmla="*/ 316 w 358"/>
              <a:gd name="connsiteY66-7748" fmla="*/ 289 h 763"/>
              <a:gd name="connsiteX67-7749" fmla="*/ 311 w 358"/>
              <a:gd name="connsiteY67-7750" fmla="*/ 331 h 763"/>
              <a:gd name="connsiteX68-7751" fmla="*/ 306 w 358"/>
              <a:gd name="connsiteY68-7752" fmla="*/ 368 h 763"/>
              <a:gd name="connsiteX69-7753" fmla="*/ 306 w 358"/>
              <a:gd name="connsiteY69-7754" fmla="*/ 400 h 763"/>
              <a:gd name="connsiteX70-7755" fmla="*/ 301 w 358"/>
              <a:gd name="connsiteY70-7756" fmla="*/ 431 h 763"/>
              <a:gd name="connsiteX71-7757" fmla="*/ 295 w 358"/>
              <a:gd name="connsiteY71-7758" fmla="*/ 463 h 763"/>
              <a:gd name="connsiteX72-7759" fmla="*/ 295 w 358"/>
              <a:gd name="connsiteY72-7760" fmla="*/ 489 h 763"/>
              <a:gd name="connsiteX73-7761" fmla="*/ 290 w 358"/>
              <a:gd name="connsiteY73-7762" fmla="*/ 510 h 763"/>
              <a:gd name="connsiteX74-7763" fmla="*/ 285 w 358"/>
              <a:gd name="connsiteY74-7764" fmla="*/ 531 h 763"/>
              <a:gd name="connsiteX75-7765" fmla="*/ 279 w 358"/>
              <a:gd name="connsiteY75-7766" fmla="*/ 568 h 763"/>
              <a:gd name="connsiteX76-7767" fmla="*/ 269 w 358"/>
              <a:gd name="connsiteY76-7768" fmla="*/ 605 h 763"/>
              <a:gd name="connsiteX77-7769" fmla="*/ 264 w 358"/>
              <a:gd name="connsiteY77-7770" fmla="*/ 636 h 763"/>
              <a:gd name="connsiteX78-7771" fmla="*/ 253 w 358"/>
              <a:gd name="connsiteY78-7772" fmla="*/ 663 h 763"/>
              <a:gd name="connsiteX79-7773" fmla="*/ 248 w 358"/>
              <a:gd name="connsiteY79-7774" fmla="*/ 689 h 763"/>
              <a:gd name="connsiteX80-7775" fmla="*/ 243 w 358"/>
              <a:gd name="connsiteY80-7776" fmla="*/ 700 h 763"/>
              <a:gd name="connsiteX81-7777" fmla="*/ 237 w 358"/>
              <a:gd name="connsiteY81-7778" fmla="*/ 710 h 763"/>
              <a:gd name="connsiteX82-7779" fmla="*/ 237 w 358"/>
              <a:gd name="connsiteY82-7780" fmla="*/ 721 h 763"/>
              <a:gd name="connsiteX83-7781" fmla="*/ 232 w 358"/>
              <a:gd name="connsiteY83-7782" fmla="*/ 726 h 763"/>
              <a:gd name="connsiteX84-7783" fmla="*/ 227 w 358"/>
              <a:gd name="connsiteY84-7784" fmla="*/ 736 h 763"/>
              <a:gd name="connsiteX85-7785" fmla="*/ 227 w 358"/>
              <a:gd name="connsiteY85-7786" fmla="*/ 742 h 763"/>
              <a:gd name="connsiteX86-7787" fmla="*/ 216 w 358"/>
              <a:gd name="connsiteY86-7788" fmla="*/ 747 h 763"/>
              <a:gd name="connsiteX87-7789" fmla="*/ 211 w 358"/>
              <a:gd name="connsiteY87-7790" fmla="*/ 757 h 763"/>
              <a:gd name="connsiteX88-7791" fmla="*/ 206 w 358"/>
              <a:gd name="connsiteY88-7792" fmla="*/ 757 h 763"/>
              <a:gd name="connsiteX89-7793" fmla="*/ 200 w 358"/>
              <a:gd name="connsiteY89-7794" fmla="*/ 763 h 763"/>
              <a:gd name="connsiteX90-7795" fmla="*/ 195 w 358"/>
              <a:gd name="connsiteY90-7796" fmla="*/ 763 h 763"/>
              <a:gd name="connsiteX91-7797" fmla="*/ 195 w 358"/>
              <a:gd name="connsiteY91-7798" fmla="*/ 757 h 763"/>
              <a:gd name="connsiteX92-7799" fmla="*/ 190 w 358"/>
              <a:gd name="connsiteY92-7800" fmla="*/ 757 h 763"/>
              <a:gd name="connsiteX93-7801" fmla="*/ 190 w 358"/>
              <a:gd name="connsiteY93-7802" fmla="*/ 752 h 763"/>
              <a:gd name="connsiteX94-7803" fmla="*/ 190 w 358"/>
              <a:gd name="connsiteY94-7804" fmla="*/ 747 h 763"/>
              <a:gd name="connsiteX95-7805" fmla="*/ 185 w 358"/>
              <a:gd name="connsiteY95-7806" fmla="*/ 742 h 763"/>
              <a:gd name="connsiteX96-7807" fmla="*/ 185 w 358"/>
              <a:gd name="connsiteY96-7808" fmla="*/ 731 h 763"/>
              <a:gd name="connsiteX97-7809" fmla="*/ 185 w 358"/>
              <a:gd name="connsiteY97-7810" fmla="*/ 721 h 763"/>
              <a:gd name="connsiteX98-7811" fmla="*/ 179 w 358"/>
              <a:gd name="connsiteY98-7812" fmla="*/ 705 h 763"/>
              <a:gd name="connsiteX99-7813" fmla="*/ 174 w 358"/>
              <a:gd name="connsiteY99-7814" fmla="*/ 684 h 763"/>
              <a:gd name="connsiteX100-7815" fmla="*/ 169 w 358"/>
              <a:gd name="connsiteY100-7816" fmla="*/ 668 h 763"/>
              <a:gd name="connsiteX101-7817" fmla="*/ 164 w 358"/>
              <a:gd name="connsiteY101-7818" fmla="*/ 652 h 763"/>
              <a:gd name="connsiteX102-7819" fmla="*/ 158 w 358"/>
              <a:gd name="connsiteY102-7820" fmla="*/ 636 h 763"/>
              <a:gd name="connsiteX103-7821" fmla="*/ 148 w 358"/>
              <a:gd name="connsiteY103-7822" fmla="*/ 626 h 763"/>
              <a:gd name="connsiteX104-7823" fmla="*/ 137 w 358"/>
              <a:gd name="connsiteY104-7824" fmla="*/ 615 h 763"/>
              <a:gd name="connsiteX105-7825" fmla="*/ 132 w 358"/>
              <a:gd name="connsiteY105-7826" fmla="*/ 605 h 763"/>
              <a:gd name="connsiteX106-7827" fmla="*/ 143 w 358"/>
              <a:gd name="connsiteY106-7828" fmla="*/ 610 h 763"/>
              <a:gd name="connsiteX107-7829" fmla="*/ 158 w 358"/>
              <a:gd name="connsiteY107-7830" fmla="*/ 610 h 763"/>
              <a:gd name="connsiteX108-7831" fmla="*/ 169 w 358"/>
              <a:gd name="connsiteY108-7832" fmla="*/ 610 h 763"/>
              <a:gd name="connsiteX109-7833" fmla="*/ 179 w 358"/>
              <a:gd name="connsiteY109-7834" fmla="*/ 610 h 763"/>
              <a:gd name="connsiteX110-7835" fmla="*/ 190 w 358"/>
              <a:gd name="connsiteY110-7836" fmla="*/ 605 h 763"/>
              <a:gd name="connsiteX111-7837" fmla="*/ 195 w 358"/>
              <a:gd name="connsiteY111-7838" fmla="*/ 605 h 763"/>
              <a:gd name="connsiteX112-7839" fmla="*/ 200 w 358"/>
              <a:gd name="connsiteY112-7840" fmla="*/ 600 h 763"/>
              <a:gd name="connsiteX113-7841" fmla="*/ 200 w 358"/>
              <a:gd name="connsiteY113-7842" fmla="*/ 600 h 763"/>
              <a:gd name="connsiteX114-7843" fmla="*/ 206 w 358"/>
              <a:gd name="connsiteY114-7844" fmla="*/ 594 h 763"/>
              <a:gd name="connsiteX115-7845" fmla="*/ 206 w 358"/>
              <a:gd name="connsiteY115-7846" fmla="*/ 584 h 763"/>
              <a:gd name="connsiteX116-7847" fmla="*/ 211 w 358"/>
              <a:gd name="connsiteY116-7848" fmla="*/ 573 h 763"/>
              <a:gd name="connsiteX117-7849" fmla="*/ 211 w 358"/>
              <a:gd name="connsiteY117-7850" fmla="*/ 558 h 763"/>
              <a:gd name="connsiteX118-7851" fmla="*/ 216 w 358"/>
              <a:gd name="connsiteY118-7852" fmla="*/ 537 h 763"/>
              <a:gd name="connsiteX119-7853" fmla="*/ 222 w 358"/>
              <a:gd name="connsiteY119-7854" fmla="*/ 516 h 763"/>
              <a:gd name="connsiteX120-7855" fmla="*/ 222 w 358"/>
              <a:gd name="connsiteY120-7856" fmla="*/ 489 h 763"/>
              <a:gd name="connsiteX121-7857" fmla="*/ 227 w 358"/>
              <a:gd name="connsiteY121-7858" fmla="*/ 458 h 763"/>
              <a:gd name="connsiteX122-7859" fmla="*/ 237 w 358"/>
              <a:gd name="connsiteY122-7860" fmla="*/ 395 h 763"/>
              <a:gd name="connsiteX123-7861" fmla="*/ 243 w 358"/>
              <a:gd name="connsiteY123-7862" fmla="*/ 337 h 763"/>
              <a:gd name="connsiteX124-7863" fmla="*/ 248 w 358"/>
              <a:gd name="connsiteY124-7864" fmla="*/ 274 h 763"/>
              <a:gd name="connsiteX125-7865" fmla="*/ 248 w 358"/>
              <a:gd name="connsiteY125-7866" fmla="*/ 221 h 763"/>
              <a:gd name="connsiteX126-7867" fmla="*/ 248 w 358"/>
              <a:gd name="connsiteY126-7868" fmla="*/ 221 h 763"/>
              <a:gd name="connsiteX0-7869" fmla="*/ 248 w 358"/>
              <a:gd name="connsiteY0-7870" fmla="*/ 221 h 763"/>
              <a:gd name="connsiteX1-7871" fmla="*/ 248 w 358"/>
              <a:gd name="connsiteY1-7872" fmla="*/ 195 h 763"/>
              <a:gd name="connsiteX2-7873" fmla="*/ 248 w 358"/>
              <a:gd name="connsiteY2-7874" fmla="*/ 168 h 763"/>
              <a:gd name="connsiteX3-7875" fmla="*/ 248 w 358"/>
              <a:gd name="connsiteY3-7876" fmla="*/ 147 h 763"/>
              <a:gd name="connsiteX4-7877" fmla="*/ 248 w 358"/>
              <a:gd name="connsiteY4-7878" fmla="*/ 132 h 763"/>
              <a:gd name="connsiteX5-7879" fmla="*/ 248 w 358"/>
              <a:gd name="connsiteY5-7880" fmla="*/ 116 h 763"/>
              <a:gd name="connsiteX6-7881" fmla="*/ 248 w 358"/>
              <a:gd name="connsiteY6-7882" fmla="*/ 105 h 763"/>
              <a:gd name="connsiteX7-7883" fmla="*/ 243 w 358"/>
              <a:gd name="connsiteY7-7884" fmla="*/ 95 h 763"/>
              <a:gd name="connsiteX8-7885" fmla="*/ 243 w 358"/>
              <a:gd name="connsiteY8-7886" fmla="*/ 89 h 763"/>
              <a:gd name="connsiteX9-7887" fmla="*/ 243 w 358"/>
              <a:gd name="connsiteY9-7888" fmla="*/ 84 h 763"/>
              <a:gd name="connsiteX10-7889" fmla="*/ 237 w 358"/>
              <a:gd name="connsiteY10-7890" fmla="*/ 84 h 763"/>
              <a:gd name="connsiteX11-7891" fmla="*/ 232 w 358"/>
              <a:gd name="connsiteY11-7892" fmla="*/ 79 h 763"/>
              <a:gd name="connsiteX12-7893" fmla="*/ 222 w 358"/>
              <a:gd name="connsiteY12-7894" fmla="*/ 79 h 763"/>
              <a:gd name="connsiteX13-7895" fmla="*/ 216 w 358"/>
              <a:gd name="connsiteY13-7896" fmla="*/ 74 h 763"/>
              <a:gd name="connsiteX14-7897" fmla="*/ 200 w 358"/>
              <a:gd name="connsiteY14-7898" fmla="*/ 74 h 763"/>
              <a:gd name="connsiteX15-7899" fmla="*/ 190 w 358"/>
              <a:gd name="connsiteY15-7900" fmla="*/ 74 h 763"/>
              <a:gd name="connsiteX16-7901" fmla="*/ 0 w 358"/>
              <a:gd name="connsiteY16-7902" fmla="*/ 58 h 763"/>
              <a:gd name="connsiteX17-7903" fmla="*/ 58 w 358"/>
              <a:gd name="connsiteY17-7904" fmla="*/ 47 h 763"/>
              <a:gd name="connsiteX18-7905" fmla="*/ 85 w 358"/>
              <a:gd name="connsiteY18-7906" fmla="*/ 42 h 763"/>
              <a:gd name="connsiteX19-7907" fmla="*/ 111 w 358"/>
              <a:gd name="connsiteY19-7908" fmla="*/ 37 h 763"/>
              <a:gd name="connsiteX20-7909" fmla="*/ 137 w 358"/>
              <a:gd name="connsiteY20-7910" fmla="*/ 32 h 763"/>
              <a:gd name="connsiteX21-7911" fmla="*/ 153 w 358"/>
              <a:gd name="connsiteY21-7912" fmla="*/ 32 h 763"/>
              <a:gd name="connsiteX22-7913" fmla="*/ 169 w 358"/>
              <a:gd name="connsiteY22-7914" fmla="*/ 26 h 763"/>
              <a:gd name="connsiteX23-7915" fmla="*/ 185 w 358"/>
              <a:gd name="connsiteY23-7916" fmla="*/ 21 h 763"/>
              <a:gd name="connsiteX24-7917" fmla="*/ 190 w 358"/>
              <a:gd name="connsiteY24-7918" fmla="*/ 21 h 763"/>
              <a:gd name="connsiteX25-7919" fmla="*/ 200 w 358"/>
              <a:gd name="connsiteY25-7920" fmla="*/ 16 h 763"/>
              <a:gd name="connsiteX26-7921" fmla="*/ 206 w 358"/>
              <a:gd name="connsiteY26-7922" fmla="*/ 11 h 763"/>
              <a:gd name="connsiteX27-7923" fmla="*/ 216 w 358"/>
              <a:gd name="connsiteY27-7924" fmla="*/ 5 h 763"/>
              <a:gd name="connsiteX28-7925" fmla="*/ 222 w 358"/>
              <a:gd name="connsiteY28-7926" fmla="*/ 5 h 763"/>
              <a:gd name="connsiteX29-7927" fmla="*/ 232 w 358"/>
              <a:gd name="connsiteY29-7928" fmla="*/ 0 h 763"/>
              <a:gd name="connsiteX30-7929" fmla="*/ 237 w 358"/>
              <a:gd name="connsiteY30-7930" fmla="*/ 5 h 763"/>
              <a:gd name="connsiteX31-7931" fmla="*/ 243 w 358"/>
              <a:gd name="connsiteY31-7932" fmla="*/ 5 h 763"/>
              <a:gd name="connsiteX32-7933" fmla="*/ 248 w 358"/>
              <a:gd name="connsiteY32-7934" fmla="*/ 11 h 763"/>
              <a:gd name="connsiteX33-7935" fmla="*/ 258 w 358"/>
              <a:gd name="connsiteY33-7936" fmla="*/ 16 h 763"/>
              <a:gd name="connsiteX34-7937" fmla="*/ 269 w 358"/>
              <a:gd name="connsiteY34-7938" fmla="*/ 21 h 763"/>
              <a:gd name="connsiteX35-7939" fmla="*/ 279 w 358"/>
              <a:gd name="connsiteY35-7940" fmla="*/ 26 h 763"/>
              <a:gd name="connsiteX36-7941" fmla="*/ 290 w 358"/>
              <a:gd name="connsiteY36-7942" fmla="*/ 32 h 763"/>
              <a:gd name="connsiteX37-7943" fmla="*/ 306 w 358"/>
              <a:gd name="connsiteY37-7944" fmla="*/ 42 h 763"/>
              <a:gd name="connsiteX38-7945" fmla="*/ 316 w 358"/>
              <a:gd name="connsiteY38-7946" fmla="*/ 53 h 763"/>
              <a:gd name="connsiteX39-7947" fmla="*/ 327 w 358"/>
              <a:gd name="connsiteY39-7948" fmla="*/ 58 h 763"/>
              <a:gd name="connsiteX40-7949" fmla="*/ 337 w 358"/>
              <a:gd name="connsiteY40-7950" fmla="*/ 68 h 763"/>
              <a:gd name="connsiteX41-7951" fmla="*/ 348 w 358"/>
              <a:gd name="connsiteY41-7952" fmla="*/ 74 h 763"/>
              <a:gd name="connsiteX42-7953" fmla="*/ 353 w 358"/>
              <a:gd name="connsiteY42-7954" fmla="*/ 79 h 763"/>
              <a:gd name="connsiteX43-7955" fmla="*/ 358 w 358"/>
              <a:gd name="connsiteY43-7956" fmla="*/ 84 h 763"/>
              <a:gd name="connsiteX44-7957" fmla="*/ 358 w 358"/>
              <a:gd name="connsiteY44-7958" fmla="*/ 89 h 763"/>
              <a:gd name="connsiteX45-7959" fmla="*/ 358 w 358"/>
              <a:gd name="connsiteY45-7960" fmla="*/ 95 h 763"/>
              <a:gd name="connsiteX46-7961" fmla="*/ 358 w 358"/>
              <a:gd name="connsiteY46-7962" fmla="*/ 100 h 763"/>
              <a:gd name="connsiteX47-7963" fmla="*/ 358 w 358"/>
              <a:gd name="connsiteY47-7964" fmla="*/ 105 h 763"/>
              <a:gd name="connsiteX48-7965" fmla="*/ 353 w 358"/>
              <a:gd name="connsiteY48-7966" fmla="*/ 110 h 763"/>
              <a:gd name="connsiteX49-7967" fmla="*/ 343 w 358"/>
              <a:gd name="connsiteY49-7968" fmla="*/ 116 h 763"/>
              <a:gd name="connsiteX50-7969" fmla="*/ 343 w 358"/>
              <a:gd name="connsiteY50-7970" fmla="*/ 121 h 763"/>
              <a:gd name="connsiteX51-7971" fmla="*/ 343 w 358"/>
              <a:gd name="connsiteY51-7972" fmla="*/ 121 h 763"/>
              <a:gd name="connsiteX52-7973" fmla="*/ 337 w 358"/>
              <a:gd name="connsiteY52-7974" fmla="*/ 126 h 763"/>
              <a:gd name="connsiteX53-7975" fmla="*/ 337 w 358"/>
              <a:gd name="connsiteY53-7976" fmla="*/ 132 h 763"/>
              <a:gd name="connsiteX54-7977" fmla="*/ 332 w 358"/>
              <a:gd name="connsiteY54-7978" fmla="*/ 142 h 763"/>
              <a:gd name="connsiteX55-7979" fmla="*/ 332 w 358"/>
              <a:gd name="connsiteY55-7980" fmla="*/ 147 h 763"/>
              <a:gd name="connsiteX56-7981" fmla="*/ 332 w 358"/>
              <a:gd name="connsiteY56-7982" fmla="*/ 158 h 763"/>
              <a:gd name="connsiteX57-7983" fmla="*/ 327 w 358"/>
              <a:gd name="connsiteY57-7984" fmla="*/ 168 h 763"/>
              <a:gd name="connsiteX58-7985" fmla="*/ 327 w 358"/>
              <a:gd name="connsiteY58-7986" fmla="*/ 179 h 763"/>
              <a:gd name="connsiteX59-7987" fmla="*/ 327 w 358"/>
              <a:gd name="connsiteY59-7988" fmla="*/ 189 h 763"/>
              <a:gd name="connsiteX60-7989" fmla="*/ 322 w 358"/>
              <a:gd name="connsiteY60-7990" fmla="*/ 205 h 763"/>
              <a:gd name="connsiteX61-7991" fmla="*/ 322 w 358"/>
              <a:gd name="connsiteY61-7992" fmla="*/ 221 h 763"/>
              <a:gd name="connsiteX62-7993" fmla="*/ 322 w 358"/>
              <a:gd name="connsiteY62-7994" fmla="*/ 237 h 763"/>
              <a:gd name="connsiteX63-7995" fmla="*/ 316 w 358"/>
              <a:gd name="connsiteY63-7996" fmla="*/ 252 h 763"/>
              <a:gd name="connsiteX64-7997" fmla="*/ 316 w 358"/>
              <a:gd name="connsiteY64-7998" fmla="*/ 268 h 763"/>
              <a:gd name="connsiteX65-7999" fmla="*/ 316 w 358"/>
              <a:gd name="connsiteY65-8000" fmla="*/ 289 h 763"/>
              <a:gd name="connsiteX66-8001" fmla="*/ 311 w 358"/>
              <a:gd name="connsiteY66-8002" fmla="*/ 331 h 763"/>
              <a:gd name="connsiteX67-8003" fmla="*/ 306 w 358"/>
              <a:gd name="connsiteY67-8004" fmla="*/ 368 h 763"/>
              <a:gd name="connsiteX68-8005" fmla="*/ 306 w 358"/>
              <a:gd name="connsiteY68-8006" fmla="*/ 400 h 763"/>
              <a:gd name="connsiteX69-8007" fmla="*/ 301 w 358"/>
              <a:gd name="connsiteY69-8008" fmla="*/ 431 h 763"/>
              <a:gd name="connsiteX70-8009" fmla="*/ 295 w 358"/>
              <a:gd name="connsiteY70-8010" fmla="*/ 463 h 763"/>
              <a:gd name="connsiteX71-8011" fmla="*/ 295 w 358"/>
              <a:gd name="connsiteY71-8012" fmla="*/ 489 h 763"/>
              <a:gd name="connsiteX72-8013" fmla="*/ 290 w 358"/>
              <a:gd name="connsiteY72-8014" fmla="*/ 510 h 763"/>
              <a:gd name="connsiteX73-8015" fmla="*/ 285 w 358"/>
              <a:gd name="connsiteY73-8016" fmla="*/ 531 h 763"/>
              <a:gd name="connsiteX74-8017" fmla="*/ 279 w 358"/>
              <a:gd name="connsiteY74-8018" fmla="*/ 568 h 763"/>
              <a:gd name="connsiteX75-8019" fmla="*/ 269 w 358"/>
              <a:gd name="connsiteY75-8020" fmla="*/ 605 h 763"/>
              <a:gd name="connsiteX76-8021" fmla="*/ 264 w 358"/>
              <a:gd name="connsiteY76-8022" fmla="*/ 636 h 763"/>
              <a:gd name="connsiteX77-8023" fmla="*/ 253 w 358"/>
              <a:gd name="connsiteY77-8024" fmla="*/ 663 h 763"/>
              <a:gd name="connsiteX78-8025" fmla="*/ 248 w 358"/>
              <a:gd name="connsiteY78-8026" fmla="*/ 689 h 763"/>
              <a:gd name="connsiteX79-8027" fmla="*/ 243 w 358"/>
              <a:gd name="connsiteY79-8028" fmla="*/ 700 h 763"/>
              <a:gd name="connsiteX80-8029" fmla="*/ 237 w 358"/>
              <a:gd name="connsiteY80-8030" fmla="*/ 710 h 763"/>
              <a:gd name="connsiteX81-8031" fmla="*/ 237 w 358"/>
              <a:gd name="connsiteY81-8032" fmla="*/ 721 h 763"/>
              <a:gd name="connsiteX82-8033" fmla="*/ 232 w 358"/>
              <a:gd name="connsiteY82-8034" fmla="*/ 726 h 763"/>
              <a:gd name="connsiteX83-8035" fmla="*/ 227 w 358"/>
              <a:gd name="connsiteY83-8036" fmla="*/ 736 h 763"/>
              <a:gd name="connsiteX84-8037" fmla="*/ 227 w 358"/>
              <a:gd name="connsiteY84-8038" fmla="*/ 742 h 763"/>
              <a:gd name="connsiteX85-8039" fmla="*/ 216 w 358"/>
              <a:gd name="connsiteY85-8040" fmla="*/ 747 h 763"/>
              <a:gd name="connsiteX86-8041" fmla="*/ 211 w 358"/>
              <a:gd name="connsiteY86-8042" fmla="*/ 757 h 763"/>
              <a:gd name="connsiteX87-8043" fmla="*/ 206 w 358"/>
              <a:gd name="connsiteY87-8044" fmla="*/ 757 h 763"/>
              <a:gd name="connsiteX88-8045" fmla="*/ 200 w 358"/>
              <a:gd name="connsiteY88-8046" fmla="*/ 763 h 763"/>
              <a:gd name="connsiteX89-8047" fmla="*/ 195 w 358"/>
              <a:gd name="connsiteY89-8048" fmla="*/ 763 h 763"/>
              <a:gd name="connsiteX90-8049" fmla="*/ 195 w 358"/>
              <a:gd name="connsiteY90-8050" fmla="*/ 757 h 763"/>
              <a:gd name="connsiteX91-8051" fmla="*/ 190 w 358"/>
              <a:gd name="connsiteY91-8052" fmla="*/ 757 h 763"/>
              <a:gd name="connsiteX92-8053" fmla="*/ 190 w 358"/>
              <a:gd name="connsiteY92-8054" fmla="*/ 752 h 763"/>
              <a:gd name="connsiteX93-8055" fmla="*/ 190 w 358"/>
              <a:gd name="connsiteY93-8056" fmla="*/ 747 h 763"/>
              <a:gd name="connsiteX94-8057" fmla="*/ 185 w 358"/>
              <a:gd name="connsiteY94-8058" fmla="*/ 742 h 763"/>
              <a:gd name="connsiteX95-8059" fmla="*/ 185 w 358"/>
              <a:gd name="connsiteY95-8060" fmla="*/ 731 h 763"/>
              <a:gd name="connsiteX96-8061" fmla="*/ 185 w 358"/>
              <a:gd name="connsiteY96-8062" fmla="*/ 721 h 763"/>
              <a:gd name="connsiteX97-8063" fmla="*/ 179 w 358"/>
              <a:gd name="connsiteY97-8064" fmla="*/ 705 h 763"/>
              <a:gd name="connsiteX98-8065" fmla="*/ 174 w 358"/>
              <a:gd name="connsiteY98-8066" fmla="*/ 684 h 763"/>
              <a:gd name="connsiteX99-8067" fmla="*/ 169 w 358"/>
              <a:gd name="connsiteY99-8068" fmla="*/ 668 h 763"/>
              <a:gd name="connsiteX100-8069" fmla="*/ 164 w 358"/>
              <a:gd name="connsiteY100-8070" fmla="*/ 652 h 763"/>
              <a:gd name="connsiteX101-8071" fmla="*/ 158 w 358"/>
              <a:gd name="connsiteY101-8072" fmla="*/ 636 h 763"/>
              <a:gd name="connsiteX102-8073" fmla="*/ 148 w 358"/>
              <a:gd name="connsiteY102-8074" fmla="*/ 626 h 763"/>
              <a:gd name="connsiteX103-8075" fmla="*/ 137 w 358"/>
              <a:gd name="connsiteY103-8076" fmla="*/ 615 h 763"/>
              <a:gd name="connsiteX104-8077" fmla="*/ 132 w 358"/>
              <a:gd name="connsiteY104-8078" fmla="*/ 605 h 763"/>
              <a:gd name="connsiteX105-8079" fmla="*/ 143 w 358"/>
              <a:gd name="connsiteY105-8080" fmla="*/ 610 h 763"/>
              <a:gd name="connsiteX106-8081" fmla="*/ 158 w 358"/>
              <a:gd name="connsiteY106-8082" fmla="*/ 610 h 763"/>
              <a:gd name="connsiteX107-8083" fmla="*/ 169 w 358"/>
              <a:gd name="connsiteY107-8084" fmla="*/ 610 h 763"/>
              <a:gd name="connsiteX108-8085" fmla="*/ 179 w 358"/>
              <a:gd name="connsiteY108-8086" fmla="*/ 610 h 763"/>
              <a:gd name="connsiteX109-8087" fmla="*/ 190 w 358"/>
              <a:gd name="connsiteY109-8088" fmla="*/ 605 h 763"/>
              <a:gd name="connsiteX110-8089" fmla="*/ 195 w 358"/>
              <a:gd name="connsiteY110-8090" fmla="*/ 605 h 763"/>
              <a:gd name="connsiteX111-8091" fmla="*/ 200 w 358"/>
              <a:gd name="connsiteY111-8092" fmla="*/ 600 h 763"/>
              <a:gd name="connsiteX112-8093" fmla="*/ 200 w 358"/>
              <a:gd name="connsiteY112-8094" fmla="*/ 600 h 763"/>
              <a:gd name="connsiteX113-8095" fmla="*/ 206 w 358"/>
              <a:gd name="connsiteY113-8096" fmla="*/ 594 h 763"/>
              <a:gd name="connsiteX114-8097" fmla="*/ 206 w 358"/>
              <a:gd name="connsiteY114-8098" fmla="*/ 584 h 763"/>
              <a:gd name="connsiteX115-8099" fmla="*/ 211 w 358"/>
              <a:gd name="connsiteY115-8100" fmla="*/ 573 h 763"/>
              <a:gd name="connsiteX116-8101" fmla="*/ 211 w 358"/>
              <a:gd name="connsiteY116-8102" fmla="*/ 558 h 763"/>
              <a:gd name="connsiteX117-8103" fmla="*/ 216 w 358"/>
              <a:gd name="connsiteY117-8104" fmla="*/ 537 h 763"/>
              <a:gd name="connsiteX118-8105" fmla="*/ 222 w 358"/>
              <a:gd name="connsiteY118-8106" fmla="*/ 516 h 763"/>
              <a:gd name="connsiteX119-8107" fmla="*/ 222 w 358"/>
              <a:gd name="connsiteY119-8108" fmla="*/ 489 h 763"/>
              <a:gd name="connsiteX120-8109" fmla="*/ 227 w 358"/>
              <a:gd name="connsiteY120-8110" fmla="*/ 458 h 763"/>
              <a:gd name="connsiteX121-8111" fmla="*/ 237 w 358"/>
              <a:gd name="connsiteY121-8112" fmla="*/ 395 h 763"/>
              <a:gd name="connsiteX122-8113" fmla="*/ 243 w 358"/>
              <a:gd name="connsiteY122-8114" fmla="*/ 337 h 763"/>
              <a:gd name="connsiteX123-8115" fmla="*/ 248 w 358"/>
              <a:gd name="connsiteY123-8116" fmla="*/ 274 h 763"/>
              <a:gd name="connsiteX124-8117" fmla="*/ 248 w 358"/>
              <a:gd name="connsiteY124-8118" fmla="*/ 221 h 763"/>
              <a:gd name="connsiteX125-8119" fmla="*/ 248 w 358"/>
              <a:gd name="connsiteY125-8120" fmla="*/ 221 h 763"/>
              <a:gd name="connsiteX0-8121" fmla="*/ 248 w 358"/>
              <a:gd name="connsiteY0-8122" fmla="*/ 221 h 763"/>
              <a:gd name="connsiteX1-8123" fmla="*/ 248 w 358"/>
              <a:gd name="connsiteY1-8124" fmla="*/ 195 h 763"/>
              <a:gd name="connsiteX2-8125" fmla="*/ 248 w 358"/>
              <a:gd name="connsiteY2-8126" fmla="*/ 168 h 763"/>
              <a:gd name="connsiteX3-8127" fmla="*/ 248 w 358"/>
              <a:gd name="connsiteY3-8128" fmla="*/ 147 h 763"/>
              <a:gd name="connsiteX4-8129" fmla="*/ 248 w 358"/>
              <a:gd name="connsiteY4-8130" fmla="*/ 132 h 763"/>
              <a:gd name="connsiteX5-8131" fmla="*/ 248 w 358"/>
              <a:gd name="connsiteY5-8132" fmla="*/ 116 h 763"/>
              <a:gd name="connsiteX6-8133" fmla="*/ 248 w 358"/>
              <a:gd name="connsiteY6-8134" fmla="*/ 105 h 763"/>
              <a:gd name="connsiteX7-8135" fmla="*/ 243 w 358"/>
              <a:gd name="connsiteY7-8136" fmla="*/ 95 h 763"/>
              <a:gd name="connsiteX8-8137" fmla="*/ 243 w 358"/>
              <a:gd name="connsiteY8-8138" fmla="*/ 89 h 763"/>
              <a:gd name="connsiteX9-8139" fmla="*/ 243 w 358"/>
              <a:gd name="connsiteY9-8140" fmla="*/ 84 h 763"/>
              <a:gd name="connsiteX10-8141" fmla="*/ 237 w 358"/>
              <a:gd name="connsiteY10-8142" fmla="*/ 84 h 763"/>
              <a:gd name="connsiteX11-8143" fmla="*/ 232 w 358"/>
              <a:gd name="connsiteY11-8144" fmla="*/ 79 h 763"/>
              <a:gd name="connsiteX12-8145" fmla="*/ 222 w 358"/>
              <a:gd name="connsiteY12-8146" fmla="*/ 79 h 763"/>
              <a:gd name="connsiteX13-8147" fmla="*/ 216 w 358"/>
              <a:gd name="connsiteY13-8148" fmla="*/ 74 h 763"/>
              <a:gd name="connsiteX14-8149" fmla="*/ 200 w 358"/>
              <a:gd name="connsiteY14-8150" fmla="*/ 74 h 763"/>
              <a:gd name="connsiteX15-8151" fmla="*/ 0 w 358"/>
              <a:gd name="connsiteY15-8152" fmla="*/ 58 h 763"/>
              <a:gd name="connsiteX16-8153" fmla="*/ 58 w 358"/>
              <a:gd name="connsiteY16-8154" fmla="*/ 47 h 763"/>
              <a:gd name="connsiteX17-8155" fmla="*/ 85 w 358"/>
              <a:gd name="connsiteY17-8156" fmla="*/ 42 h 763"/>
              <a:gd name="connsiteX18-8157" fmla="*/ 111 w 358"/>
              <a:gd name="connsiteY18-8158" fmla="*/ 37 h 763"/>
              <a:gd name="connsiteX19-8159" fmla="*/ 137 w 358"/>
              <a:gd name="connsiteY19-8160" fmla="*/ 32 h 763"/>
              <a:gd name="connsiteX20-8161" fmla="*/ 153 w 358"/>
              <a:gd name="connsiteY20-8162" fmla="*/ 32 h 763"/>
              <a:gd name="connsiteX21-8163" fmla="*/ 169 w 358"/>
              <a:gd name="connsiteY21-8164" fmla="*/ 26 h 763"/>
              <a:gd name="connsiteX22-8165" fmla="*/ 185 w 358"/>
              <a:gd name="connsiteY22-8166" fmla="*/ 21 h 763"/>
              <a:gd name="connsiteX23-8167" fmla="*/ 190 w 358"/>
              <a:gd name="connsiteY23-8168" fmla="*/ 21 h 763"/>
              <a:gd name="connsiteX24-8169" fmla="*/ 200 w 358"/>
              <a:gd name="connsiteY24-8170" fmla="*/ 16 h 763"/>
              <a:gd name="connsiteX25-8171" fmla="*/ 206 w 358"/>
              <a:gd name="connsiteY25-8172" fmla="*/ 11 h 763"/>
              <a:gd name="connsiteX26-8173" fmla="*/ 216 w 358"/>
              <a:gd name="connsiteY26-8174" fmla="*/ 5 h 763"/>
              <a:gd name="connsiteX27-8175" fmla="*/ 222 w 358"/>
              <a:gd name="connsiteY27-8176" fmla="*/ 5 h 763"/>
              <a:gd name="connsiteX28-8177" fmla="*/ 232 w 358"/>
              <a:gd name="connsiteY28-8178" fmla="*/ 0 h 763"/>
              <a:gd name="connsiteX29-8179" fmla="*/ 237 w 358"/>
              <a:gd name="connsiteY29-8180" fmla="*/ 5 h 763"/>
              <a:gd name="connsiteX30-8181" fmla="*/ 243 w 358"/>
              <a:gd name="connsiteY30-8182" fmla="*/ 5 h 763"/>
              <a:gd name="connsiteX31-8183" fmla="*/ 248 w 358"/>
              <a:gd name="connsiteY31-8184" fmla="*/ 11 h 763"/>
              <a:gd name="connsiteX32-8185" fmla="*/ 258 w 358"/>
              <a:gd name="connsiteY32-8186" fmla="*/ 16 h 763"/>
              <a:gd name="connsiteX33-8187" fmla="*/ 269 w 358"/>
              <a:gd name="connsiteY33-8188" fmla="*/ 21 h 763"/>
              <a:gd name="connsiteX34-8189" fmla="*/ 279 w 358"/>
              <a:gd name="connsiteY34-8190" fmla="*/ 26 h 763"/>
              <a:gd name="connsiteX35-8191" fmla="*/ 290 w 358"/>
              <a:gd name="connsiteY35-8192" fmla="*/ 32 h 763"/>
              <a:gd name="connsiteX36-8193" fmla="*/ 306 w 358"/>
              <a:gd name="connsiteY36-8194" fmla="*/ 42 h 763"/>
              <a:gd name="connsiteX37-8195" fmla="*/ 316 w 358"/>
              <a:gd name="connsiteY37-8196" fmla="*/ 53 h 763"/>
              <a:gd name="connsiteX38-8197" fmla="*/ 327 w 358"/>
              <a:gd name="connsiteY38-8198" fmla="*/ 58 h 763"/>
              <a:gd name="connsiteX39-8199" fmla="*/ 337 w 358"/>
              <a:gd name="connsiteY39-8200" fmla="*/ 68 h 763"/>
              <a:gd name="connsiteX40-8201" fmla="*/ 348 w 358"/>
              <a:gd name="connsiteY40-8202" fmla="*/ 74 h 763"/>
              <a:gd name="connsiteX41-8203" fmla="*/ 353 w 358"/>
              <a:gd name="connsiteY41-8204" fmla="*/ 79 h 763"/>
              <a:gd name="connsiteX42-8205" fmla="*/ 358 w 358"/>
              <a:gd name="connsiteY42-8206" fmla="*/ 84 h 763"/>
              <a:gd name="connsiteX43-8207" fmla="*/ 358 w 358"/>
              <a:gd name="connsiteY43-8208" fmla="*/ 89 h 763"/>
              <a:gd name="connsiteX44-8209" fmla="*/ 358 w 358"/>
              <a:gd name="connsiteY44-8210" fmla="*/ 95 h 763"/>
              <a:gd name="connsiteX45-8211" fmla="*/ 358 w 358"/>
              <a:gd name="connsiteY45-8212" fmla="*/ 100 h 763"/>
              <a:gd name="connsiteX46-8213" fmla="*/ 358 w 358"/>
              <a:gd name="connsiteY46-8214" fmla="*/ 105 h 763"/>
              <a:gd name="connsiteX47-8215" fmla="*/ 353 w 358"/>
              <a:gd name="connsiteY47-8216" fmla="*/ 110 h 763"/>
              <a:gd name="connsiteX48-8217" fmla="*/ 343 w 358"/>
              <a:gd name="connsiteY48-8218" fmla="*/ 116 h 763"/>
              <a:gd name="connsiteX49-8219" fmla="*/ 343 w 358"/>
              <a:gd name="connsiteY49-8220" fmla="*/ 121 h 763"/>
              <a:gd name="connsiteX50-8221" fmla="*/ 343 w 358"/>
              <a:gd name="connsiteY50-8222" fmla="*/ 121 h 763"/>
              <a:gd name="connsiteX51-8223" fmla="*/ 337 w 358"/>
              <a:gd name="connsiteY51-8224" fmla="*/ 126 h 763"/>
              <a:gd name="connsiteX52-8225" fmla="*/ 337 w 358"/>
              <a:gd name="connsiteY52-8226" fmla="*/ 132 h 763"/>
              <a:gd name="connsiteX53-8227" fmla="*/ 332 w 358"/>
              <a:gd name="connsiteY53-8228" fmla="*/ 142 h 763"/>
              <a:gd name="connsiteX54-8229" fmla="*/ 332 w 358"/>
              <a:gd name="connsiteY54-8230" fmla="*/ 147 h 763"/>
              <a:gd name="connsiteX55-8231" fmla="*/ 332 w 358"/>
              <a:gd name="connsiteY55-8232" fmla="*/ 158 h 763"/>
              <a:gd name="connsiteX56-8233" fmla="*/ 327 w 358"/>
              <a:gd name="connsiteY56-8234" fmla="*/ 168 h 763"/>
              <a:gd name="connsiteX57-8235" fmla="*/ 327 w 358"/>
              <a:gd name="connsiteY57-8236" fmla="*/ 179 h 763"/>
              <a:gd name="connsiteX58-8237" fmla="*/ 327 w 358"/>
              <a:gd name="connsiteY58-8238" fmla="*/ 189 h 763"/>
              <a:gd name="connsiteX59-8239" fmla="*/ 322 w 358"/>
              <a:gd name="connsiteY59-8240" fmla="*/ 205 h 763"/>
              <a:gd name="connsiteX60-8241" fmla="*/ 322 w 358"/>
              <a:gd name="connsiteY60-8242" fmla="*/ 221 h 763"/>
              <a:gd name="connsiteX61-8243" fmla="*/ 322 w 358"/>
              <a:gd name="connsiteY61-8244" fmla="*/ 237 h 763"/>
              <a:gd name="connsiteX62-8245" fmla="*/ 316 w 358"/>
              <a:gd name="connsiteY62-8246" fmla="*/ 252 h 763"/>
              <a:gd name="connsiteX63-8247" fmla="*/ 316 w 358"/>
              <a:gd name="connsiteY63-8248" fmla="*/ 268 h 763"/>
              <a:gd name="connsiteX64-8249" fmla="*/ 316 w 358"/>
              <a:gd name="connsiteY64-8250" fmla="*/ 289 h 763"/>
              <a:gd name="connsiteX65-8251" fmla="*/ 311 w 358"/>
              <a:gd name="connsiteY65-8252" fmla="*/ 331 h 763"/>
              <a:gd name="connsiteX66-8253" fmla="*/ 306 w 358"/>
              <a:gd name="connsiteY66-8254" fmla="*/ 368 h 763"/>
              <a:gd name="connsiteX67-8255" fmla="*/ 306 w 358"/>
              <a:gd name="connsiteY67-8256" fmla="*/ 400 h 763"/>
              <a:gd name="connsiteX68-8257" fmla="*/ 301 w 358"/>
              <a:gd name="connsiteY68-8258" fmla="*/ 431 h 763"/>
              <a:gd name="connsiteX69-8259" fmla="*/ 295 w 358"/>
              <a:gd name="connsiteY69-8260" fmla="*/ 463 h 763"/>
              <a:gd name="connsiteX70-8261" fmla="*/ 295 w 358"/>
              <a:gd name="connsiteY70-8262" fmla="*/ 489 h 763"/>
              <a:gd name="connsiteX71-8263" fmla="*/ 290 w 358"/>
              <a:gd name="connsiteY71-8264" fmla="*/ 510 h 763"/>
              <a:gd name="connsiteX72-8265" fmla="*/ 285 w 358"/>
              <a:gd name="connsiteY72-8266" fmla="*/ 531 h 763"/>
              <a:gd name="connsiteX73-8267" fmla="*/ 279 w 358"/>
              <a:gd name="connsiteY73-8268" fmla="*/ 568 h 763"/>
              <a:gd name="connsiteX74-8269" fmla="*/ 269 w 358"/>
              <a:gd name="connsiteY74-8270" fmla="*/ 605 h 763"/>
              <a:gd name="connsiteX75-8271" fmla="*/ 264 w 358"/>
              <a:gd name="connsiteY75-8272" fmla="*/ 636 h 763"/>
              <a:gd name="connsiteX76-8273" fmla="*/ 253 w 358"/>
              <a:gd name="connsiteY76-8274" fmla="*/ 663 h 763"/>
              <a:gd name="connsiteX77-8275" fmla="*/ 248 w 358"/>
              <a:gd name="connsiteY77-8276" fmla="*/ 689 h 763"/>
              <a:gd name="connsiteX78-8277" fmla="*/ 243 w 358"/>
              <a:gd name="connsiteY78-8278" fmla="*/ 700 h 763"/>
              <a:gd name="connsiteX79-8279" fmla="*/ 237 w 358"/>
              <a:gd name="connsiteY79-8280" fmla="*/ 710 h 763"/>
              <a:gd name="connsiteX80-8281" fmla="*/ 237 w 358"/>
              <a:gd name="connsiteY80-8282" fmla="*/ 721 h 763"/>
              <a:gd name="connsiteX81-8283" fmla="*/ 232 w 358"/>
              <a:gd name="connsiteY81-8284" fmla="*/ 726 h 763"/>
              <a:gd name="connsiteX82-8285" fmla="*/ 227 w 358"/>
              <a:gd name="connsiteY82-8286" fmla="*/ 736 h 763"/>
              <a:gd name="connsiteX83-8287" fmla="*/ 227 w 358"/>
              <a:gd name="connsiteY83-8288" fmla="*/ 742 h 763"/>
              <a:gd name="connsiteX84-8289" fmla="*/ 216 w 358"/>
              <a:gd name="connsiteY84-8290" fmla="*/ 747 h 763"/>
              <a:gd name="connsiteX85-8291" fmla="*/ 211 w 358"/>
              <a:gd name="connsiteY85-8292" fmla="*/ 757 h 763"/>
              <a:gd name="connsiteX86-8293" fmla="*/ 206 w 358"/>
              <a:gd name="connsiteY86-8294" fmla="*/ 757 h 763"/>
              <a:gd name="connsiteX87-8295" fmla="*/ 200 w 358"/>
              <a:gd name="connsiteY87-8296" fmla="*/ 763 h 763"/>
              <a:gd name="connsiteX88-8297" fmla="*/ 195 w 358"/>
              <a:gd name="connsiteY88-8298" fmla="*/ 763 h 763"/>
              <a:gd name="connsiteX89-8299" fmla="*/ 195 w 358"/>
              <a:gd name="connsiteY89-8300" fmla="*/ 757 h 763"/>
              <a:gd name="connsiteX90-8301" fmla="*/ 190 w 358"/>
              <a:gd name="connsiteY90-8302" fmla="*/ 757 h 763"/>
              <a:gd name="connsiteX91-8303" fmla="*/ 190 w 358"/>
              <a:gd name="connsiteY91-8304" fmla="*/ 752 h 763"/>
              <a:gd name="connsiteX92-8305" fmla="*/ 190 w 358"/>
              <a:gd name="connsiteY92-8306" fmla="*/ 747 h 763"/>
              <a:gd name="connsiteX93-8307" fmla="*/ 185 w 358"/>
              <a:gd name="connsiteY93-8308" fmla="*/ 742 h 763"/>
              <a:gd name="connsiteX94-8309" fmla="*/ 185 w 358"/>
              <a:gd name="connsiteY94-8310" fmla="*/ 731 h 763"/>
              <a:gd name="connsiteX95-8311" fmla="*/ 185 w 358"/>
              <a:gd name="connsiteY95-8312" fmla="*/ 721 h 763"/>
              <a:gd name="connsiteX96-8313" fmla="*/ 179 w 358"/>
              <a:gd name="connsiteY96-8314" fmla="*/ 705 h 763"/>
              <a:gd name="connsiteX97-8315" fmla="*/ 174 w 358"/>
              <a:gd name="connsiteY97-8316" fmla="*/ 684 h 763"/>
              <a:gd name="connsiteX98-8317" fmla="*/ 169 w 358"/>
              <a:gd name="connsiteY98-8318" fmla="*/ 668 h 763"/>
              <a:gd name="connsiteX99-8319" fmla="*/ 164 w 358"/>
              <a:gd name="connsiteY99-8320" fmla="*/ 652 h 763"/>
              <a:gd name="connsiteX100-8321" fmla="*/ 158 w 358"/>
              <a:gd name="connsiteY100-8322" fmla="*/ 636 h 763"/>
              <a:gd name="connsiteX101-8323" fmla="*/ 148 w 358"/>
              <a:gd name="connsiteY101-8324" fmla="*/ 626 h 763"/>
              <a:gd name="connsiteX102-8325" fmla="*/ 137 w 358"/>
              <a:gd name="connsiteY102-8326" fmla="*/ 615 h 763"/>
              <a:gd name="connsiteX103-8327" fmla="*/ 132 w 358"/>
              <a:gd name="connsiteY103-8328" fmla="*/ 605 h 763"/>
              <a:gd name="connsiteX104-8329" fmla="*/ 143 w 358"/>
              <a:gd name="connsiteY104-8330" fmla="*/ 610 h 763"/>
              <a:gd name="connsiteX105-8331" fmla="*/ 158 w 358"/>
              <a:gd name="connsiteY105-8332" fmla="*/ 610 h 763"/>
              <a:gd name="connsiteX106-8333" fmla="*/ 169 w 358"/>
              <a:gd name="connsiteY106-8334" fmla="*/ 610 h 763"/>
              <a:gd name="connsiteX107-8335" fmla="*/ 179 w 358"/>
              <a:gd name="connsiteY107-8336" fmla="*/ 610 h 763"/>
              <a:gd name="connsiteX108-8337" fmla="*/ 190 w 358"/>
              <a:gd name="connsiteY108-8338" fmla="*/ 605 h 763"/>
              <a:gd name="connsiteX109-8339" fmla="*/ 195 w 358"/>
              <a:gd name="connsiteY109-8340" fmla="*/ 605 h 763"/>
              <a:gd name="connsiteX110-8341" fmla="*/ 200 w 358"/>
              <a:gd name="connsiteY110-8342" fmla="*/ 600 h 763"/>
              <a:gd name="connsiteX111-8343" fmla="*/ 200 w 358"/>
              <a:gd name="connsiteY111-8344" fmla="*/ 600 h 763"/>
              <a:gd name="connsiteX112-8345" fmla="*/ 206 w 358"/>
              <a:gd name="connsiteY112-8346" fmla="*/ 594 h 763"/>
              <a:gd name="connsiteX113-8347" fmla="*/ 206 w 358"/>
              <a:gd name="connsiteY113-8348" fmla="*/ 584 h 763"/>
              <a:gd name="connsiteX114-8349" fmla="*/ 211 w 358"/>
              <a:gd name="connsiteY114-8350" fmla="*/ 573 h 763"/>
              <a:gd name="connsiteX115-8351" fmla="*/ 211 w 358"/>
              <a:gd name="connsiteY115-8352" fmla="*/ 558 h 763"/>
              <a:gd name="connsiteX116-8353" fmla="*/ 216 w 358"/>
              <a:gd name="connsiteY116-8354" fmla="*/ 537 h 763"/>
              <a:gd name="connsiteX117-8355" fmla="*/ 222 w 358"/>
              <a:gd name="connsiteY117-8356" fmla="*/ 516 h 763"/>
              <a:gd name="connsiteX118-8357" fmla="*/ 222 w 358"/>
              <a:gd name="connsiteY118-8358" fmla="*/ 489 h 763"/>
              <a:gd name="connsiteX119-8359" fmla="*/ 227 w 358"/>
              <a:gd name="connsiteY119-8360" fmla="*/ 458 h 763"/>
              <a:gd name="connsiteX120-8361" fmla="*/ 237 w 358"/>
              <a:gd name="connsiteY120-8362" fmla="*/ 395 h 763"/>
              <a:gd name="connsiteX121-8363" fmla="*/ 243 w 358"/>
              <a:gd name="connsiteY121-8364" fmla="*/ 337 h 763"/>
              <a:gd name="connsiteX122-8365" fmla="*/ 248 w 358"/>
              <a:gd name="connsiteY122-8366" fmla="*/ 274 h 763"/>
              <a:gd name="connsiteX123-8367" fmla="*/ 248 w 358"/>
              <a:gd name="connsiteY123-8368" fmla="*/ 221 h 763"/>
              <a:gd name="connsiteX124-8369" fmla="*/ 248 w 358"/>
              <a:gd name="connsiteY124-8370" fmla="*/ 221 h 763"/>
              <a:gd name="connsiteX0-8371" fmla="*/ 248 w 358"/>
              <a:gd name="connsiteY0-8372" fmla="*/ 221 h 763"/>
              <a:gd name="connsiteX1-8373" fmla="*/ 248 w 358"/>
              <a:gd name="connsiteY1-8374" fmla="*/ 195 h 763"/>
              <a:gd name="connsiteX2-8375" fmla="*/ 248 w 358"/>
              <a:gd name="connsiteY2-8376" fmla="*/ 168 h 763"/>
              <a:gd name="connsiteX3-8377" fmla="*/ 248 w 358"/>
              <a:gd name="connsiteY3-8378" fmla="*/ 147 h 763"/>
              <a:gd name="connsiteX4-8379" fmla="*/ 248 w 358"/>
              <a:gd name="connsiteY4-8380" fmla="*/ 132 h 763"/>
              <a:gd name="connsiteX5-8381" fmla="*/ 248 w 358"/>
              <a:gd name="connsiteY5-8382" fmla="*/ 116 h 763"/>
              <a:gd name="connsiteX6-8383" fmla="*/ 248 w 358"/>
              <a:gd name="connsiteY6-8384" fmla="*/ 105 h 763"/>
              <a:gd name="connsiteX7-8385" fmla="*/ 243 w 358"/>
              <a:gd name="connsiteY7-8386" fmla="*/ 95 h 763"/>
              <a:gd name="connsiteX8-8387" fmla="*/ 243 w 358"/>
              <a:gd name="connsiteY8-8388" fmla="*/ 89 h 763"/>
              <a:gd name="connsiteX9-8389" fmla="*/ 243 w 358"/>
              <a:gd name="connsiteY9-8390" fmla="*/ 84 h 763"/>
              <a:gd name="connsiteX10-8391" fmla="*/ 237 w 358"/>
              <a:gd name="connsiteY10-8392" fmla="*/ 84 h 763"/>
              <a:gd name="connsiteX11-8393" fmla="*/ 232 w 358"/>
              <a:gd name="connsiteY11-8394" fmla="*/ 79 h 763"/>
              <a:gd name="connsiteX12-8395" fmla="*/ 222 w 358"/>
              <a:gd name="connsiteY12-8396" fmla="*/ 79 h 763"/>
              <a:gd name="connsiteX13-8397" fmla="*/ 216 w 358"/>
              <a:gd name="connsiteY13-8398" fmla="*/ 74 h 763"/>
              <a:gd name="connsiteX14-8399" fmla="*/ 0 w 358"/>
              <a:gd name="connsiteY14-8400" fmla="*/ 58 h 763"/>
              <a:gd name="connsiteX15-8401" fmla="*/ 58 w 358"/>
              <a:gd name="connsiteY15-8402" fmla="*/ 47 h 763"/>
              <a:gd name="connsiteX16-8403" fmla="*/ 85 w 358"/>
              <a:gd name="connsiteY16-8404" fmla="*/ 42 h 763"/>
              <a:gd name="connsiteX17-8405" fmla="*/ 111 w 358"/>
              <a:gd name="connsiteY17-8406" fmla="*/ 37 h 763"/>
              <a:gd name="connsiteX18-8407" fmla="*/ 137 w 358"/>
              <a:gd name="connsiteY18-8408" fmla="*/ 32 h 763"/>
              <a:gd name="connsiteX19-8409" fmla="*/ 153 w 358"/>
              <a:gd name="connsiteY19-8410" fmla="*/ 32 h 763"/>
              <a:gd name="connsiteX20-8411" fmla="*/ 169 w 358"/>
              <a:gd name="connsiteY20-8412" fmla="*/ 26 h 763"/>
              <a:gd name="connsiteX21-8413" fmla="*/ 185 w 358"/>
              <a:gd name="connsiteY21-8414" fmla="*/ 21 h 763"/>
              <a:gd name="connsiteX22-8415" fmla="*/ 190 w 358"/>
              <a:gd name="connsiteY22-8416" fmla="*/ 21 h 763"/>
              <a:gd name="connsiteX23-8417" fmla="*/ 200 w 358"/>
              <a:gd name="connsiteY23-8418" fmla="*/ 16 h 763"/>
              <a:gd name="connsiteX24-8419" fmla="*/ 206 w 358"/>
              <a:gd name="connsiteY24-8420" fmla="*/ 11 h 763"/>
              <a:gd name="connsiteX25-8421" fmla="*/ 216 w 358"/>
              <a:gd name="connsiteY25-8422" fmla="*/ 5 h 763"/>
              <a:gd name="connsiteX26-8423" fmla="*/ 222 w 358"/>
              <a:gd name="connsiteY26-8424" fmla="*/ 5 h 763"/>
              <a:gd name="connsiteX27-8425" fmla="*/ 232 w 358"/>
              <a:gd name="connsiteY27-8426" fmla="*/ 0 h 763"/>
              <a:gd name="connsiteX28-8427" fmla="*/ 237 w 358"/>
              <a:gd name="connsiteY28-8428" fmla="*/ 5 h 763"/>
              <a:gd name="connsiteX29-8429" fmla="*/ 243 w 358"/>
              <a:gd name="connsiteY29-8430" fmla="*/ 5 h 763"/>
              <a:gd name="connsiteX30-8431" fmla="*/ 248 w 358"/>
              <a:gd name="connsiteY30-8432" fmla="*/ 11 h 763"/>
              <a:gd name="connsiteX31-8433" fmla="*/ 258 w 358"/>
              <a:gd name="connsiteY31-8434" fmla="*/ 16 h 763"/>
              <a:gd name="connsiteX32-8435" fmla="*/ 269 w 358"/>
              <a:gd name="connsiteY32-8436" fmla="*/ 21 h 763"/>
              <a:gd name="connsiteX33-8437" fmla="*/ 279 w 358"/>
              <a:gd name="connsiteY33-8438" fmla="*/ 26 h 763"/>
              <a:gd name="connsiteX34-8439" fmla="*/ 290 w 358"/>
              <a:gd name="connsiteY34-8440" fmla="*/ 32 h 763"/>
              <a:gd name="connsiteX35-8441" fmla="*/ 306 w 358"/>
              <a:gd name="connsiteY35-8442" fmla="*/ 42 h 763"/>
              <a:gd name="connsiteX36-8443" fmla="*/ 316 w 358"/>
              <a:gd name="connsiteY36-8444" fmla="*/ 53 h 763"/>
              <a:gd name="connsiteX37-8445" fmla="*/ 327 w 358"/>
              <a:gd name="connsiteY37-8446" fmla="*/ 58 h 763"/>
              <a:gd name="connsiteX38-8447" fmla="*/ 337 w 358"/>
              <a:gd name="connsiteY38-8448" fmla="*/ 68 h 763"/>
              <a:gd name="connsiteX39-8449" fmla="*/ 348 w 358"/>
              <a:gd name="connsiteY39-8450" fmla="*/ 74 h 763"/>
              <a:gd name="connsiteX40-8451" fmla="*/ 353 w 358"/>
              <a:gd name="connsiteY40-8452" fmla="*/ 79 h 763"/>
              <a:gd name="connsiteX41-8453" fmla="*/ 358 w 358"/>
              <a:gd name="connsiteY41-8454" fmla="*/ 84 h 763"/>
              <a:gd name="connsiteX42-8455" fmla="*/ 358 w 358"/>
              <a:gd name="connsiteY42-8456" fmla="*/ 89 h 763"/>
              <a:gd name="connsiteX43-8457" fmla="*/ 358 w 358"/>
              <a:gd name="connsiteY43-8458" fmla="*/ 95 h 763"/>
              <a:gd name="connsiteX44-8459" fmla="*/ 358 w 358"/>
              <a:gd name="connsiteY44-8460" fmla="*/ 100 h 763"/>
              <a:gd name="connsiteX45-8461" fmla="*/ 358 w 358"/>
              <a:gd name="connsiteY45-8462" fmla="*/ 105 h 763"/>
              <a:gd name="connsiteX46-8463" fmla="*/ 353 w 358"/>
              <a:gd name="connsiteY46-8464" fmla="*/ 110 h 763"/>
              <a:gd name="connsiteX47-8465" fmla="*/ 343 w 358"/>
              <a:gd name="connsiteY47-8466" fmla="*/ 116 h 763"/>
              <a:gd name="connsiteX48-8467" fmla="*/ 343 w 358"/>
              <a:gd name="connsiteY48-8468" fmla="*/ 121 h 763"/>
              <a:gd name="connsiteX49-8469" fmla="*/ 343 w 358"/>
              <a:gd name="connsiteY49-8470" fmla="*/ 121 h 763"/>
              <a:gd name="connsiteX50-8471" fmla="*/ 337 w 358"/>
              <a:gd name="connsiteY50-8472" fmla="*/ 126 h 763"/>
              <a:gd name="connsiteX51-8473" fmla="*/ 337 w 358"/>
              <a:gd name="connsiteY51-8474" fmla="*/ 132 h 763"/>
              <a:gd name="connsiteX52-8475" fmla="*/ 332 w 358"/>
              <a:gd name="connsiteY52-8476" fmla="*/ 142 h 763"/>
              <a:gd name="connsiteX53-8477" fmla="*/ 332 w 358"/>
              <a:gd name="connsiteY53-8478" fmla="*/ 147 h 763"/>
              <a:gd name="connsiteX54-8479" fmla="*/ 332 w 358"/>
              <a:gd name="connsiteY54-8480" fmla="*/ 158 h 763"/>
              <a:gd name="connsiteX55-8481" fmla="*/ 327 w 358"/>
              <a:gd name="connsiteY55-8482" fmla="*/ 168 h 763"/>
              <a:gd name="connsiteX56-8483" fmla="*/ 327 w 358"/>
              <a:gd name="connsiteY56-8484" fmla="*/ 179 h 763"/>
              <a:gd name="connsiteX57-8485" fmla="*/ 327 w 358"/>
              <a:gd name="connsiteY57-8486" fmla="*/ 189 h 763"/>
              <a:gd name="connsiteX58-8487" fmla="*/ 322 w 358"/>
              <a:gd name="connsiteY58-8488" fmla="*/ 205 h 763"/>
              <a:gd name="connsiteX59-8489" fmla="*/ 322 w 358"/>
              <a:gd name="connsiteY59-8490" fmla="*/ 221 h 763"/>
              <a:gd name="connsiteX60-8491" fmla="*/ 322 w 358"/>
              <a:gd name="connsiteY60-8492" fmla="*/ 237 h 763"/>
              <a:gd name="connsiteX61-8493" fmla="*/ 316 w 358"/>
              <a:gd name="connsiteY61-8494" fmla="*/ 252 h 763"/>
              <a:gd name="connsiteX62-8495" fmla="*/ 316 w 358"/>
              <a:gd name="connsiteY62-8496" fmla="*/ 268 h 763"/>
              <a:gd name="connsiteX63-8497" fmla="*/ 316 w 358"/>
              <a:gd name="connsiteY63-8498" fmla="*/ 289 h 763"/>
              <a:gd name="connsiteX64-8499" fmla="*/ 311 w 358"/>
              <a:gd name="connsiteY64-8500" fmla="*/ 331 h 763"/>
              <a:gd name="connsiteX65-8501" fmla="*/ 306 w 358"/>
              <a:gd name="connsiteY65-8502" fmla="*/ 368 h 763"/>
              <a:gd name="connsiteX66-8503" fmla="*/ 306 w 358"/>
              <a:gd name="connsiteY66-8504" fmla="*/ 400 h 763"/>
              <a:gd name="connsiteX67-8505" fmla="*/ 301 w 358"/>
              <a:gd name="connsiteY67-8506" fmla="*/ 431 h 763"/>
              <a:gd name="connsiteX68-8507" fmla="*/ 295 w 358"/>
              <a:gd name="connsiteY68-8508" fmla="*/ 463 h 763"/>
              <a:gd name="connsiteX69-8509" fmla="*/ 295 w 358"/>
              <a:gd name="connsiteY69-8510" fmla="*/ 489 h 763"/>
              <a:gd name="connsiteX70-8511" fmla="*/ 290 w 358"/>
              <a:gd name="connsiteY70-8512" fmla="*/ 510 h 763"/>
              <a:gd name="connsiteX71-8513" fmla="*/ 285 w 358"/>
              <a:gd name="connsiteY71-8514" fmla="*/ 531 h 763"/>
              <a:gd name="connsiteX72-8515" fmla="*/ 279 w 358"/>
              <a:gd name="connsiteY72-8516" fmla="*/ 568 h 763"/>
              <a:gd name="connsiteX73-8517" fmla="*/ 269 w 358"/>
              <a:gd name="connsiteY73-8518" fmla="*/ 605 h 763"/>
              <a:gd name="connsiteX74-8519" fmla="*/ 264 w 358"/>
              <a:gd name="connsiteY74-8520" fmla="*/ 636 h 763"/>
              <a:gd name="connsiteX75-8521" fmla="*/ 253 w 358"/>
              <a:gd name="connsiteY75-8522" fmla="*/ 663 h 763"/>
              <a:gd name="connsiteX76-8523" fmla="*/ 248 w 358"/>
              <a:gd name="connsiteY76-8524" fmla="*/ 689 h 763"/>
              <a:gd name="connsiteX77-8525" fmla="*/ 243 w 358"/>
              <a:gd name="connsiteY77-8526" fmla="*/ 700 h 763"/>
              <a:gd name="connsiteX78-8527" fmla="*/ 237 w 358"/>
              <a:gd name="connsiteY78-8528" fmla="*/ 710 h 763"/>
              <a:gd name="connsiteX79-8529" fmla="*/ 237 w 358"/>
              <a:gd name="connsiteY79-8530" fmla="*/ 721 h 763"/>
              <a:gd name="connsiteX80-8531" fmla="*/ 232 w 358"/>
              <a:gd name="connsiteY80-8532" fmla="*/ 726 h 763"/>
              <a:gd name="connsiteX81-8533" fmla="*/ 227 w 358"/>
              <a:gd name="connsiteY81-8534" fmla="*/ 736 h 763"/>
              <a:gd name="connsiteX82-8535" fmla="*/ 227 w 358"/>
              <a:gd name="connsiteY82-8536" fmla="*/ 742 h 763"/>
              <a:gd name="connsiteX83-8537" fmla="*/ 216 w 358"/>
              <a:gd name="connsiteY83-8538" fmla="*/ 747 h 763"/>
              <a:gd name="connsiteX84-8539" fmla="*/ 211 w 358"/>
              <a:gd name="connsiteY84-8540" fmla="*/ 757 h 763"/>
              <a:gd name="connsiteX85-8541" fmla="*/ 206 w 358"/>
              <a:gd name="connsiteY85-8542" fmla="*/ 757 h 763"/>
              <a:gd name="connsiteX86-8543" fmla="*/ 200 w 358"/>
              <a:gd name="connsiteY86-8544" fmla="*/ 763 h 763"/>
              <a:gd name="connsiteX87-8545" fmla="*/ 195 w 358"/>
              <a:gd name="connsiteY87-8546" fmla="*/ 763 h 763"/>
              <a:gd name="connsiteX88-8547" fmla="*/ 195 w 358"/>
              <a:gd name="connsiteY88-8548" fmla="*/ 757 h 763"/>
              <a:gd name="connsiteX89-8549" fmla="*/ 190 w 358"/>
              <a:gd name="connsiteY89-8550" fmla="*/ 757 h 763"/>
              <a:gd name="connsiteX90-8551" fmla="*/ 190 w 358"/>
              <a:gd name="connsiteY90-8552" fmla="*/ 752 h 763"/>
              <a:gd name="connsiteX91-8553" fmla="*/ 190 w 358"/>
              <a:gd name="connsiteY91-8554" fmla="*/ 747 h 763"/>
              <a:gd name="connsiteX92-8555" fmla="*/ 185 w 358"/>
              <a:gd name="connsiteY92-8556" fmla="*/ 742 h 763"/>
              <a:gd name="connsiteX93-8557" fmla="*/ 185 w 358"/>
              <a:gd name="connsiteY93-8558" fmla="*/ 731 h 763"/>
              <a:gd name="connsiteX94-8559" fmla="*/ 185 w 358"/>
              <a:gd name="connsiteY94-8560" fmla="*/ 721 h 763"/>
              <a:gd name="connsiteX95-8561" fmla="*/ 179 w 358"/>
              <a:gd name="connsiteY95-8562" fmla="*/ 705 h 763"/>
              <a:gd name="connsiteX96-8563" fmla="*/ 174 w 358"/>
              <a:gd name="connsiteY96-8564" fmla="*/ 684 h 763"/>
              <a:gd name="connsiteX97-8565" fmla="*/ 169 w 358"/>
              <a:gd name="connsiteY97-8566" fmla="*/ 668 h 763"/>
              <a:gd name="connsiteX98-8567" fmla="*/ 164 w 358"/>
              <a:gd name="connsiteY98-8568" fmla="*/ 652 h 763"/>
              <a:gd name="connsiteX99-8569" fmla="*/ 158 w 358"/>
              <a:gd name="connsiteY99-8570" fmla="*/ 636 h 763"/>
              <a:gd name="connsiteX100-8571" fmla="*/ 148 w 358"/>
              <a:gd name="connsiteY100-8572" fmla="*/ 626 h 763"/>
              <a:gd name="connsiteX101-8573" fmla="*/ 137 w 358"/>
              <a:gd name="connsiteY101-8574" fmla="*/ 615 h 763"/>
              <a:gd name="connsiteX102-8575" fmla="*/ 132 w 358"/>
              <a:gd name="connsiteY102-8576" fmla="*/ 605 h 763"/>
              <a:gd name="connsiteX103-8577" fmla="*/ 143 w 358"/>
              <a:gd name="connsiteY103-8578" fmla="*/ 610 h 763"/>
              <a:gd name="connsiteX104-8579" fmla="*/ 158 w 358"/>
              <a:gd name="connsiteY104-8580" fmla="*/ 610 h 763"/>
              <a:gd name="connsiteX105-8581" fmla="*/ 169 w 358"/>
              <a:gd name="connsiteY105-8582" fmla="*/ 610 h 763"/>
              <a:gd name="connsiteX106-8583" fmla="*/ 179 w 358"/>
              <a:gd name="connsiteY106-8584" fmla="*/ 610 h 763"/>
              <a:gd name="connsiteX107-8585" fmla="*/ 190 w 358"/>
              <a:gd name="connsiteY107-8586" fmla="*/ 605 h 763"/>
              <a:gd name="connsiteX108-8587" fmla="*/ 195 w 358"/>
              <a:gd name="connsiteY108-8588" fmla="*/ 605 h 763"/>
              <a:gd name="connsiteX109-8589" fmla="*/ 200 w 358"/>
              <a:gd name="connsiteY109-8590" fmla="*/ 600 h 763"/>
              <a:gd name="connsiteX110-8591" fmla="*/ 200 w 358"/>
              <a:gd name="connsiteY110-8592" fmla="*/ 600 h 763"/>
              <a:gd name="connsiteX111-8593" fmla="*/ 206 w 358"/>
              <a:gd name="connsiteY111-8594" fmla="*/ 594 h 763"/>
              <a:gd name="connsiteX112-8595" fmla="*/ 206 w 358"/>
              <a:gd name="connsiteY112-8596" fmla="*/ 584 h 763"/>
              <a:gd name="connsiteX113-8597" fmla="*/ 211 w 358"/>
              <a:gd name="connsiteY113-8598" fmla="*/ 573 h 763"/>
              <a:gd name="connsiteX114-8599" fmla="*/ 211 w 358"/>
              <a:gd name="connsiteY114-8600" fmla="*/ 558 h 763"/>
              <a:gd name="connsiteX115-8601" fmla="*/ 216 w 358"/>
              <a:gd name="connsiteY115-8602" fmla="*/ 537 h 763"/>
              <a:gd name="connsiteX116-8603" fmla="*/ 222 w 358"/>
              <a:gd name="connsiteY116-8604" fmla="*/ 516 h 763"/>
              <a:gd name="connsiteX117-8605" fmla="*/ 222 w 358"/>
              <a:gd name="connsiteY117-8606" fmla="*/ 489 h 763"/>
              <a:gd name="connsiteX118-8607" fmla="*/ 227 w 358"/>
              <a:gd name="connsiteY118-8608" fmla="*/ 458 h 763"/>
              <a:gd name="connsiteX119-8609" fmla="*/ 237 w 358"/>
              <a:gd name="connsiteY119-8610" fmla="*/ 395 h 763"/>
              <a:gd name="connsiteX120-8611" fmla="*/ 243 w 358"/>
              <a:gd name="connsiteY120-8612" fmla="*/ 337 h 763"/>
              <a:gd name="connsiteX121-8613" fmla="*/ 248 w 358"/>
              <a:gd name="connsiteY121-8614" fmla="*/ 274 h 763"/>
              <a:gd name="connsiteX122-8615" fmla="*/ 248 w 358"/>
              <a:gd name="connsiteY122-8616" fmla="*/ 221 h 763"/>
              <a:gd name="connsiteX123-8617" fmla="*/ 248 w 358"/>
              <a:gd name="connsiteY123-8618" fmla="*/ 221 h 763"/>
              <a:gd name="connsiteX0-8619" fmla="*/ 248 w 358"/>
              <a:gd name="connsiteY0-8620" fmla="*/ 221 h 763"/>
              <a:gd name="connsiteX1-8621" fmla="*/ 248 w 358"/>
              <a:gd name="connsiteY1-8622" fmla="*/ 195 h 763"/>
              <a:gd name="connsiteX2-8623" fmla="*/ 248 w 358"/>
              <a:gd name="connsiteY2-8624" fmla="*/ 168 h 763"/>
              <a:gd name="connsiteX3-8625" fmla="*/ 248 w 358"/>
              <a:gd name="connsiteY3-8626" fmla="*/ 147 h 763"/>
              <a:gd name="connsiteX4-8627" fmla="*/ 248 w 358"/>
              <a:gd name="connsiteY4-8628" fmla="*/ 132 h 763"/>
              <a:gd name="connsiteX5-8629" fmla="*/ 248 w 358"/>
              <a:gd name="connsiteY5-8630" fmla="*/ 116 h 763"/>
              <a:gd name="connsiteX6-8631" fmla="*/ 248 w 358"/>
              <a:gd name="connsiteY6-8632" fmla="*/ 105 h 763"/>
              <a:gd name="connsiteX7-8633" fmla="*/ 243 w 358"/>
              <a:gd name="connsiteY7-8634" fmla="*/ 95 h 763"/>
              <a:gd name="connsiteX8-8635" fmla="*/ 243 w 358"/>
              <a:gd name="connsiteY8-8636" fmla="*/ 89 h 763"/>
              <a:gd name="connsiteX9-8637" fmla="*/ 243 w 358"/>
              <a:gd name="connsiteY9-8638" fmla="*/ 84 h 763"/>
              <a:gd name="connsiteX10-8639" fmla="*/ 237 w 358"/>
              <a:gd name="connsiteY10-8640" fmla="*/ 84 h 763"/>
              <a:gd name="connsiteX11-8641" fmla="*/ 232 w 358"/>
              <a:gd name="connsiteY11-8642" fmla="*/ 79 h 763"/>
              <a:gd name="connsiteX12-8643" fmla="*/ 222 w 358"/>
              <a:gd name="connsiteY12-8644" fmla="*/ 79 h 763"/>
              <a:gd name="connsiteX13-8645" fmla="*/ 216 w 358"/>
              <a:gd name="connsiteY13-8646" fmla="*/ 74 h 763"/>
              <a:gd name="connsiteX14-8647" fmla="*/ 0 w 358"/>
              <a:gd name="connsiteY14-8648" fmla="*/ 58 h 763"/>
              <a:gd name="connsiteX15-8649" fmla="*/ 58 w 358"/>
              <a:gd name="connsiteY15-8650" fmla="*/ 47 h 763"/>
              <a:gd name="connsiteX16-8651" fmla="*/ 85 w 358"/>
              <a:gd name="connsiteY16-8652" fmla="*/ 42 h 763"/>
              <a:gd name="connsiteX17-8653" fmla="*/ 111 w 358"/>
              <a:gd name="connsiteY17-8654" fmla="*/ 37 h 763"/>
              <a:gd name="connsiteX18-8655" fmla="*/ 137 w 358"/>
              <a:gd name="connsiteY18-8656" fmla="*/ 32 h 763"/>
              <a:gd name="connsiteX19-8657" fmla="*/ 153 w 358"/>
              <a:gd name="connsiteY19-8658" fmla="*/ 32 h 763"/>
              <a:gd name="connsiteX20-8659" fmla="*/ 169 w 358"/>
              <a:gd name="connsiteY20-8660" fmla="*/ 26 h 763"/>
              <a:gd name="connsiteX21-8661" fmla="*/ 185 w 358"/>
              <a:gd name="connsiteY21-8662" fmla="*/ 21 h 763"/>
              <a:gd name="connsiteX22-8663" fmla="*/ 190 w 358"/>
              <a:gd name="connsiteY22-8664" fmla="*/ 21 h 763"/>
              <a:gd name="connsiteX23-8665" fmla="*/ 200 w 358"/>
              <a:gd name="connsiteY23-8666" fmla="*/ 16 h 763"/>
              <a:gd name="connsiteX24-8667" fmla="*/ 206 w 358"/>
              <a:gd name="connsiteY24-8668" fmla="*/ 11 h 763"/>
              <a:gd name="connsiteX25-8669" fmla="*/ 216 w 358"/>
              <a:gd name="connsiteY25-8670" fmla="*/ 5 h 763"/>
              <a:gd name="connsiteX26-8671" fmla="*/ 222 w 358"/>
              <a:gd name="connsiteY26-8672" fmla="*/ 5 h 763"/>
              <a:gd name="connsiteX27-8673" fmla="*/ 232 w 358"/>
              <a:gd name="connsiteY27-8674" fmla="*/ 0 h 763"/>
              <a:gd name="connsiteX28-8675" fmla="*/ 243 w 358"/>
              <a:gd name="connsiteY28-8676" fmla="*/ 5 h 763"/>
              <a:gd name="connsiteX29-8677" fmla="*/ 248 w 358"/>
              <a:gd name="connsiteY29-8678" fmla="*/ 11 h 763"/>
              <a:gd name="connsiteX30-8679" fmla="*/ 258 w 358"/>
              <a:gd name="connsiteY30-8680" fmla="*/ 16 h 763"/>
              <a:gd name="connsiteX31-8681" fmla="*/ 269 w 358"/>
              <a:gd name="connsiteY31-8682" fmla="*/ 21 h 763"/>
              <a:gd name="connsiteX32-8683" fmla="*/ 279 w 358"/>
              <a:gd name="connsiteY32-8684" fmla="*/ 26 h 763"/>
              <a:gd name="connsiteX33-8685" fmla="*/ 290 w 358"/>
              <a:gd name="connsiteY33-8686" fmla="*/ 32 h 763"/>
              <a:gd name="connsiteX34-8687" fmla="*/ 306 w 358"/>
              <a:gd name="connsiteY34-8688" fmla="*/ 42 h 763"/>
              <a:gd name="connsiteX35-8689" fmla="*/ 316 w 358"/>
              <a:gd name="connsiteY35-8690" fmla="*/ 53 h 763"/>
              <a:gd name="connsiteX36-8691" fmla="*/ 327 w 358"/>
              <a:gd name="connsiteY36-8692" fmla="*/ 58 h 763"/>
              <a:gd name="connsiteX37-8693" fmla="*/ 337 w 358"/>
              <a:gd name="connsiteY37-8694" fmla="*/ 68 h 763"/>
              <a:gd name="connsiteX38-8695" fmla="*/ 348 w 358"/>
              <a:gd name="connsiteY38-8696" fmla="*/ 74 h 763"/>
              <a:gd name="connsiteX39-8697" fmla="*/ 353 w 358"/>
              <a:gd name="connsiteY39-8698" fmla="*/ 79 h 763"/>
              <a:gd name="connsiteX40-8699" fmla="*/ 358 w 358"/>
              <a:gd name="connsiteY40-8700" fmla="*/ 84 h 763"/>
              <a:gd name="connsiteX41-8701" fmla="*/ 358 w 358"/>
              <a:gd name="connsiteY41-8702" fmla="*/ 89 h 763"/>
              <a:gd name="connsiteX42-8703" fmla="*/ 358 w 358"/>
              <a:gd name="connsiteY42-8704" fmla="*/ 95 h 763"/>
              <a:gd name="connsiteX43-8705" fmla="*/ 358 w 358"/>
              <a:gd name="connsiteY43-8706" fmla="*/ 100 h 763"/>
              <a:gd name="connsiteX44-8707" fmla="*/ 358 w 358"/>
              <a:gd name="connsiteY44-8708" fmla="*/ 105 h 763"/>
              <a:gd name="connsiteX45-8709" fmla="*/ 353 w 358"/>
              <a:gd name="connsiteY45-8710" fmla="*/ 110 h 763"/>
              <a:gd name="connsiteX46-8711" fmla="*/ 343 w 358"/>
              <a:gd name="connsiteY46-8712" fmla="*/ 116 h 763"/>
              <a:gd name="connsiteX47-8713" fmla="*/ 343 w 358"/>
              <a:gd name="connsiteY47-8714" fmla="*/ 121 h 763"/>
              <a:gd name="connsiteX48-8715" fmla="*/ 343 w 358"/>
              <a:gd name="connsiteY48-8716" fmla="*/ 121 h 763"/>
              <a:gd name="connsiteX49-8717" fmla="*/ 337 w 358"/>
              <a:gd name="connsiteY49-8718" fmla="*/ 126 h 763"/>
              <a:gd name="connsiteX50-8719" fmla="*/ 337 w 358"/>
              <a:gd name="connsiteY50-8720" fmla="*/ 132 h 763"/>
              <a:gd name="connsiteX51-8721" fmla="*/ 332 w 358"/>
              <a:gd name="connsiteY51-8722" fmla="*/ 142 h 763"/>
              <a:gd name="connsiteX52-8723" fmla="*/ 332 w 358"/>
              <a:gd name="connsiteY52-8724" fmla="*/ 147 h 763"/>
              <a:gd name="connsiteX53-8725" fmla="*/ 332 w 358"/>
              <a:gd name="connsiteY53-8726" fmla="*/ 158 h 763"/>
              <a:gd name="connsiteX54-8727" fmla="*/ 327 w 358"/>
              <a:gd name="connsiteY54-8728" fmla="*/ 168 h 763"/>
              <a:gd name="connsiteX55-8729" fmla="*/ 327 w 358"/>
              <a:gd name="connsiteY55-8730" fmla="*/ 179 h 763"/>
              <a:gd name="connsiteX56-8731" fmla="*/ 327 w 358"/>
              <a:gd name="connsiteY56-8732" fmla="*/ 189 h 763"/>
              <a:gd name="connsiteX57-8733" fmla="*/ 322 w 358"/>
              <a:gd name="connsiteY57-8734" fmla="*/ 205 h 763"/>
              <a:gd name="connsiteX58-8735" fmla="*/ 322 w 358"/>
              <a:gd name="connsiteY58-8736" fmla="*/ 221 h 763"/>
              <a:gd name="connsiteX59-8737" fmla="*/ 322 w 358"/>
              <a:gd name="connsiteY59-8738" fmla="*/ 237 h 763"/>
              <a:gd name="connsiteX60-8739" fmla="*/ 316 w 358"/>
              <a:gd name="connsiteY60-8740" fmla="*/ 252 h 763"/>
              <a:gd name="connsiteX61-8741" fmla="*/ 316 w 358"/>
              <a:gd name="connsiteY61-8742" fmla="*/ 268 h 763"/>
              <a:gd name="connsiteX62-8743" fmla="*/ 316 w 358"/>
              <a:gd name="connsiteY62-8744" fmla="*/ 289 h 763"/>
              <a:gd name="connsiteX63-8745" fmla="*/ 311 w 358"/>
              <a:gd name="connsiteY63-8746" fmla="*/ 331 h 763"/>
              <a:gd name="connsiteX64-8747" fmla="*/ 306 w 358"/>
              <a:gd name="connsiteY64-8748" fmla="*/ 368 h 763"/>
              <a:gd name="connsiteX65-8749" fmla="*/ 306 w 358"/>
              <a:gd name="connsiteY65-8750" fmla="*/ 400 h 763"/>
              <a:gd name="connsiteX66-8751" fmla="*/ 301 w 358"/>
              <a:gd name="connsiteY66-8752" fmla="*/ 431 h 763"/>
              <a:gd name="connsiteX67-8753" fmla="*/ 295 w 358"/>
              <a:gd name="connsiteY67-8754" fmla="*/ 463 h 763"/>
              <a:gd name="connsiteX68-8755" fmla="*/ 295 w 358"/>
              <a:gd name="connsiteY68-8756" fmla="*/ 489 h 763"/>
              <a:gd name="connsiteX69-8757" fmla="*/ 290 w 358"/>
              <a:gd name="connsiteY69-8758" fmla="*/ 510 h 763"/>
              <a:gd name="connsiteX70-8759" fmla="*/ 285 w 358"/>
              <a:gd name="connsiteY70-8760" fmla="*/ 531 h 763"/>
              <a:gd name="connsiteX71-8761" fmla="*/ 279 w 358"/>
              <a:gd name="connsiteY71-8762" fmla="*/ 568 h 763"/>
              <a:gd name="connsiteX72-8763" fmla="*/ 269 w 358"/>
              <a:gd name="connsiteY72-8764" fmla="*/ 605 h 763"/>
              <a:gd name="connsiteX73-8765" fmla="*/ 264 w 358"/>
              <a:gd name="connsiteY73-8766" fmla="*/ 636 h 763"/>
              <a:gd name="connsiteX74-8767" fmla="*/ 253 w 358"/>
              <a:gd name="connsiteY74-8768" fmla="*/ 663 h 763"/>
              <a:gd name="connsiteX75-8769" fmla="*/ 248 w 358"/>
              <a:gd name="connsiteY75-8770" fmla="*/ 689 h 763"/>
              <a:gd name="connsiteX76-8771" fmla="*/ 243 w 358"/>
              <a:gd name="connsiteY76-8772" fmla="*/ 700 h 763"/>
              <a:gd name="connsiteX77-8773" fmla="*/ 237 w 358"/>
              <a:gd name="connsiteY77-8774" fmla="*/ 710 h 763"/>
              <a:gd name="connsiteX78-8775" fmla="*/ 237 w 358"/>
              <a:gd name="connsiteY78-8776" fmla="*/ 721 h 763"/>
              <a:gd name="connsiteX79-8777" fmla="*/ 232 w 358"/>
              <a:gd name="connsiteY79-8778" fmla="*/ 726 h 763"/>
              <a:gd name="connsiteX80-8779" fmla="*/ 227 w 358"/>
              <a:gd name="connsiteY80-8780" fmla="*/ 736 h 763"/>
              <a:gd name="connsiteX81-8781" fmla="*/ 227 w 358"/>
              <a:gd name="connsiteY81-8782" fmla="*/ 742 h 763"/>
              <a:gd name="connsiteX82-8783" fmla="*/ 216 w 358"/>
              <a:gd name="connsiteY82-8784" fmla="*/ 747 h 763"/>
              <a:gd name="connsiteX83-8785" fmla="*/ 211 w 358"/>
              <a:gd name="connsiteY83-8786" fmla="*/ 757 h 763"/>
              <a:gd name="connsiteX84-8787" fmla="*/ 206 w 358"/>
              <a:gd name="connsiteY84-8788" fmla="*/ 757 h 763"/>
              <a:gd name="connsiteX85-8789" fmla="*/ 200 w 358"/>
              <a:gd name="connsiteY85-8790" fmla="*/ 763 h 763"/>
              <a:gd name="connsiteX86-8791" fmla="*/ 195 w 358"/>
              <a:gd name="connsiteY86-8792" fmla="*/ 763 h 763"/>
              <a:gd name="connsiteX87-8793" fmla="*/ 195 w 358"/>
              <a:gd name="connsiteY87-8794" fmla="*/ 757 h 763"/>
              <a:gd name="connsiteX88-8795" fmla="*/ 190 w 358"/>
              <a:gd name="connsiteY88-8796" fmla="*/ 757 h 763"/>
              <a:gd name="connsiteX89-8797" fmla="*/ 190 w 358"/>
              <a:gd name="connsiteY89-8798" fmla="*/ 752 h 763"/>
              <a:gd name="connsiteX90-8799" fmla="*/ 190 w 358"/>
              <a:gd name="connsiteY90-8800" fmla="*/ 747 h 763"/>
              <a:gd name="connsiteX91-8801" fmla="*/ 185 w 358"/>
              <a:gd name="connsiteY91-8802" fmla="*/ 742 h 763"/>
              <a:gd name="connsiteX92-8803" fmla="*/ 185 w 358"/>
              <a:gd name="connsiteY92-8804" fmla="*/ 731 h 763"/>
              <a:gd name="connsiteX93-8805" fmla="*/ 185 w 358"/>
              <a:gd name="connsiteY93-8806" fmla="*/ 721 h 763"/>
              <a:gd name="connsiteX94-8807" fmla="*/ 179 w 358"/>
              <a:gd name="connsiteY94-8808" fmla="*/ 705 h 763"/>
              <a:gd name="connsiteX95-8809" fmla="*/ 174 w 358"/>
              <a:gd name="connsiteY95-8810" fmla="*/ 684 h 763"/>
              <a:gd name="connsiteX96-8811" fmla="*/ 169 w 358"/>
              <a:gd name="connsiteY96-8812" fmla="*/ 668 h 763"/>
              <a:gd name="connsiteX97-8813" fmla="*/ 164 w 358"/>
              <a:gd name="connsiteY97-8814" fmla="*/ 652 h 763"/>
              <a:gd name="connsiteX98-8815" fmla="*/ 158 w 358"/>
              <a:gd name="connsiteY98-8816" fmla="*/ 636 h 763"/>
              <a:gd name="connsiteX99-8817" fmla="*/ 148 w 358"/>
              <a:gd name="connsiteY99-8818" fmla="*/ 626 h 763"/>
              <a:gd name="connsiteX100-8819" fmla="*/ 137 w 358"/>
              <a:gd name="connsiteY100-8820" fmla="*/ 615 h 763"/>
              <a:gd name="connsiteX101-8821" fmla="*/ 132 w 358"/>
              <a:gd name="connsiteY101-8822" fmla="*/ 605 h 763"/>
              <a:gd name="connsiteX102-8823" fmla="*/ 143 w 358"/>
              <a:gd name="connsiteY102-8824" fmla="*/ 610 h 763"/>
              <a:gd name="connsiteX103-8825" fmla="*/ 158 w 358"/>
              <a:gd name="connsiteY103-8826" fmla="*/ 610 h 763"/>
              <a:gd name="connsiteX104-8827" fmla="*/ 169 w 358"/>
              <a:gd name="connsiteY104-8828" fmla="*/ 610 h 763"/>
              <a:gd name="connsiteX105-8829" fmla="*/ 179 w 358"/>
              <a:gd name="connsiteY105-8830" fmla="*/ 610 h 763"/>
              <a:gd name="connsiteX106-8831" fmla="*/ 190 w 358"/>
              <a:gd name="connsiteY106-8832" fmla="*/ 605 h 763"/>
              <a:gd name="connsiteX107-8833" fmla="*/ 195 w 358"/>
              <a:gd name="connsiteY107-8834" fmla="*/ 605 h 763"/>
              <a:gd name="connsiteX108-8835" fmla="*/ 200 w 358"/>
              <a:gd name="connsiteY108-8836" fmla="*/ 600 h 763"/>
              <a:gd name="connsiteX109-8837" fmla="*/ 200 w 358"/>
              <a:gd name="connsiteY109-8838" fmla="*/ 600 h 763"/>
              <a:gd name="connsiteX110-8839" fmla="*/ 206 w 358"/>
              <a:gd name="connsiteY110-8840" fmla="*/ 594 h 763"/>
              <a:gd name="connsiteX111-8841" fmla="*/ 206 w 358"/>
              <a:gd name="connsiteY111-8842" fmla="*/ 584 h 763"/>
              <a:gd name="connsiteX112-8843" fmla="*/ 211 w 358"/>
              <a:gd name="connsiteY112-8844" fmla="*/ 573 h 763"/>
              <a:gd name="connsiteX113-8845" fmla="*/ 211 w 358"/>
              <a:gd name="connsiteY113-8846" fmla="*/ 558 h 763"/>
              <a:gd name="connsiteX114-8847" fmla="*/ 216 w 358"/>
              <a:gd name="connsiteY114-8848" fmla="*/ 537 h 763"/>
              <a:gd name="connsiteX115-8849" fmla="*/ 222 w 358"/>
              <a:gd name="connsiteY115-8850" fmla="*/ 516 h 763"/>
              <a:gd name="connsiteX116-8851" fmla="*/ 222 w 358"/>
              <a:gd name="connsiteY116-8852" fmla="*/ 489 h 763"/>
              <a:gd name="connsiteX117-8853" fmla="*/ 227 w 358"/>
              <a:gd name="connsiteY117-8854" fmla="*/ 458 h 763"/>
              <a:gd name="connsiteX118-8855" fmla="*/ 237 w 358"/>
              <a:gd name="connsiteY118-8856" fmla="*/ 395 h 763"/>
              <a:gd name="connsiteX119-8857" fmla="*/ 243 w 358"/>
              <a:gd name="connsiteY119-8858" fmla="*/ 337 h 763"/>
              <a:gd name="connsiteX120-8859" fmla="*/ 248 w 358"/>
              <a:gd name="connsiteY120-8860" fmla="*/ 274 h 763"/>
              <a:gd name="connsiteX121-8861" fmla="*/ 248 w 358"/>
              <a:gd name="connsiteY121-8862" fmla="*/ 221 h 763"/>
              <a:gd name="connsiteX122-8863" fmla="*/ 248 w 358"/>
              <a:gd name="connsiteY122-8864" fmla="*/ 221 h 763"/>
              <a:gd name="connsiteX0-8865" fmla="*/ 248 w 358"/>
              <a:gd name="connsiteY0-8866" fmla="*/ 221 h 763"/>
              <a:gd name="connsiteX1-8867" fmla="*/ 248 w 358"/>
              <a:gd name="connsiteY1-8868" fmla="*/ 195 h 763"/>
              <a:gd name="connsiteX2-8869" fmla="*/ 248 w 358"/>
              <a:gd name="connsiteY2-8870" fmla="*/ 168 h 763"/>
              <a:gd name="connsiteX3-8871" fmla="*/ 248 w 358"/>
              <a:gd name="connsiteY3-8872" fmla="*/ 147 h 763"/>
              <a:gd name="connsiteX4-8873" fmla="*/ 248 w 358"/>
              <a:gd name="connsiteY4-8874" fmla="*/ 132 h 763"/>
              <a:gd name="connsiteX5-8875" fmla="*/ 248 w 358"/>
              <a:gd name="connsiteY5-8876" fmla="*/ 116 h 763"/>
              <a:gd name="connsiteX6-8877" fmla="*/ 248 w 358"/>
              <a:gd name="connsiteY6-8878" fmla="*/ 105 h 763"/>
              <a:gd name="connsiteX7-8879" fmla="*/ 243 w 358"/>
              <a:gd name="connsiteY7-8880" fmla="*/ 95 h 763"/>
              <a:gd name="connsiteX8-8881" fmla="*/ 243 w 358"/>
              <a:gd name="connsiteY8-8882" fmla="*/ 89 h 763"/>
              <a:gd name="connsiteX9-8883" fmla="*/ 243 w 358"/>
              <a:gd name="connsiteY9-8884" fmla="*/ 84 h 763"/>
              <a:gd name="connsiteX10-8885" fmla="*/ 237 w 358"/>
              <a:gd name="connsiteY10-8886" fmla="*/ 84 h 763"/>
              <a:gd name="connsiteX11-8887" fmla="*/ 232 w 358"/>
              <a:gd name="connsiteY11-8888" fmla="*/ 79 h 763"/>
              <a:gd name="connsiteX12-8889" fmla="*/ 222 w 358"/>
              <a:gd name="connsiteY12-8890" fmla="*/ 79 h 763"/>
              <a:gd name="connsiteX13-8891" fmla="*/ 216 w 358"/>
              <a:gd name="connsiteY13-8892" fmla="*/ 74 h 763"/>
              <a:gd name="connsiteX14-8893" fmla="*/ 0 w 358"/>
              <a:gd name="connsiteY14-8894" fmla="*/ 58 h 763"/>
              <a:gd name="connsiteX15-8895" fmla="*/ 58 w 358"/>
              <a:gd name="connsiteY15-8896" fmla="*/ 47 h 763"/>
              <a:gd name="connsiteX16-8897" fmla="*/ 85 w 358"/>
              <a:gd name="connsiteY16-8898" fmla="*/ 42 h 763"/>
              <a:gd name="connsiteX17-8899" fmla="*/ 111 w 358"/>
              <a:gd name="connsiteY17-8900" fmla="*/ 37 h 763"/>
              <a:gd name="connsiteX18-8901" fmla="*/ 137 w 358"/>
              <a:gd name="connsiteY18-8902" fmla="*/ 32 h 763"/>
              <a:gd name="connsiteX19-8903" fmla="*/ 153 w 358"/>
              <a:gd name="connsiteY19-8904" fmla="*/ 32 h 763"/>
              <a:gd name="connsiteX20-8905" fmla="*/ 169 w 358"/>
              <a:gd name="connsiteY20-8906" fmla="*/ 26 h 763"/>
              <a:gd name="connsiteX21-8907" fmla="*/ 185 w 358"/>
              <a:gd name="connsiteY21-8908" fmla="*/ 21 h 763"/>
              <a:gd name="connsiteX22-8909" fmla="*/ 200 w 358"/>
              <a:gd name="connsiteY22-8910" fmla="*/ 16 h 763"/>
              <a:gd name="connsiteX23-8911" fmla="*/ 206 w 358"/>
              <a:gd name="connsiteY23-8912" fmla="*/ 11 h 763"/>
              <a:gd name="connsiteX24-8913" fmla="*/ 216 w 358"/>
              <a:gd name="connsiteY24-8914" fmla="*/ 5 h 763"/>
              <a:gd name="connsiteX25-8915" fmla="*/ 222 w 358"/>
              <a:gd name="connsiteY25-8916" fmla="*/ 5 h 763"/>
              <a:gd name="connsiteX26-8917" fmla="*/ 232 w 358"/>
              <a:gd name="connsiteY26-8918" fmla="*/ 0 h 763"/>
              <a:gd name="connsiteX27-8919" fmla="*/ 243 w 358"/>
              <a:gd name="connsiteY27-8920" fmla="*/ 5 h 763"/>
              <a:gd name="connsiteX28-8921" fmla="*/ 248 w 358"/>
              <a:gd name="connsiteY28-8922" fmla="*/ 11 h 763"/>
              <a:gd name="connsiteX29-8923" fmla="*/ 258 w 358"/>
              <a:gd name="connsiteY29-8924" fmla="*/ 16 h 763"/>
              <a:gd name="connsiteX30-8925" fmla="*/ 269 w 358"/>
              <a:gd name="connsiteY30-8926" fmla="*/ 21 h 763"/>
              <a:gd name="connsiteX31-8927" fmla="*/ 279 w 358"/>
              <a:gd name="connsiteY31-8928" fmla="*/ 26 h 763"/>
              <a:gd name="connsiteX32-8929" fmla="*/ 290 w 358"/>
              <a:gd name="connsiteY32-8930" fmla="*/ 32 h 763"/>
              <a:gd name="connsiteX33-8931" fmla="*/ 306 w 358"/>
              <a:gd name="connsiteY33-8932" fmla="*/ 42 h 763"/>
              <a:gd name="connsiteX34-8933" fmla="*/ 316 w 358"/>
              <a:gd name="connsiteY34-8934" fmla="*/ 53 h 763"/>
              <a:gd name="connsiteX35-8935" fmla="*/ 327 w 358"/>
              <a:gd name="connsiteY35-8936" fmla="*/ 58 h 763"/>
              <a:gd name="connsiteX36-8937" fmla="*/ 337 w 358"/>
              <a:gd name="connsiteY36-8938" fmla="*/ 68 h 763"/>
              <a:gd name="connsiteX37-8939" fmla="*/ 348 w 358"/>
              <a:gd name="connsiteY37-8940" fmla="*/ 74 h 763"/>
              <a:gd name="connsiteX38-8941" fmla="*/ 353 w 358"/>
              <a:gd name="connsiteY38-8942" fmla="*/ 79 h 763"/>
              <a:gd name="connsiteX39-8943" fmla="*/ 358 w 358"/>
              <a:gd name="connsiteY39-8944" fmla="*/ 84 h 763"/>
              <a:gd name="connsiteX40-8945" fmla="*/ 358 w 358"/>
              <a:gd name="connsiteY40-8946" fmla="*/ 89 h 763"/>
              <a:gd name="connsiteX41-8947" fmla="*/ 358 w 358"/>
              <a:gd name="connsiteY41-8948" fmla="*/ 95 h 763"/>
              <a:gd name="connsiteX42-8949" fmla="*/ 358 w 358"/>
              <a:gd name="connsiteY42-8950" fmla="*/ 100 h 763"/>
              <a:gd name="connsiteX43-8951" fmla="*/ 358 w 358"/>
              <a:gd name="connsiteY43-8952" fmla="*/ 105 h 763"/>
              <a:gd name="connsiteX44-8953" fmla="*/ 353 w 358"/>
              <a:gd name="connsiteY44-8954" fmla="*/ 110 h 763"/>
              <a:gd name="connsiteX45-8955" fmla="*/ 343 w 358"/>
              <a:gd name="connsiteY45-8956" fmla="*/ 116 h 763"/>
              <a:gd name="connsiteX46-8957" fmla="*/ 343 w 358"/>
              <a:gd name="connsiteY46-8958" fmla="*/ 121 h 763"/>
              <a:gd name="connsiteX47-8959" fmla="*/ 343 w 358"/>
              <a:gd name="connsiteY47-8960" fmla="*/ 121 h 763"/>
              <a:gd name="connsiteX48-8961" fmla="*/ 337 w 358"/>
              <a:gd name="connsiteY48-8962" fmla="*/ 126 h 763"/>
              <a:gd name="connsiteX49-8963" fmla="*/ 337 w 358"/>
              <a:gd name="connsiteY49-8964" fmla="*/ 132 h 763"/>
              <a:gd name="connsiteX50-8965" fmla="*/ 332 w 358"/>
              <a:gd name="connsiteY50-8966" fmla="*/ 142 h 763"/>
              <a:gd name="connsiteX51-8967" fmla="*/ 332 w 358"/>
              <a:gd name="connsiteY51-8968" fmla="*/ 147 h 763"/>
              <a:gd name="connsiteX52-8969" fmla="*/ 332 w 358"/>
              <a:gd name="connsiteY52-8970" fmla="*/ 158 h 763"/>
              <a:gd name="connsiteX53-8971" fmla="*/ 327 w 358"/>
              <a:gd name="connsiteY53-8972" fmla="*/ 168 h 763"/>
              <a:gd name="connsiteX54-8973" fmla="*/ 327 w 358"/>
              <a:gd name="connsiteY54-8974" fmla="*/ 179 h 763"/>
              <a:gd name="connsiteX55-8975" fmla="*/ 327 w 358"/>
              <a:gd name="connsiteY55-8976" fmla="*/ 189 h 763"/>
              <a:gd name="connsiteX56-8977" fmla="*/ 322 w 358"/>
              <a:gd name="connsiteY56-8978" fmla="*/ 205 h 763"/>
              <a:gd name="connsiteX57-8979" fmla="*/ 322 w 358"/>
              <a:gd name="connsiteY57-8980" fmla="*/ 221 h 763"/>
              <a:gd name="connsiteX58-8981" fmla="*/ 322 w 358"/>
              <a:gd name="connsiteY58-8982" fmla="*/ 237 h 763"/>
              <a:gd name="connsiteX59-8983" fmla="*/ 316 w 358"/>
              <a:gd name="connsiteY59-8984" fmla="*/ 252 h 763"/>
              <a:gd name="connsiteX60-8985" fmla="*/ 316 w 358"/>
              <a:gd name="connsiteY60-8986" fmla="*/ 268 h 763"/>
              <a:gd name="connsiteX61-8987" fmla="*/ 316 w 358"/>
              <a:gd name="connsiteY61-8988" fmla="*/ 289 h 763"/>
              <a:gd name="connsiteX62-8989" fmla="*/ 311 w 358"/>
              <a:gd name="connsiteY62-8990" fmla="*/ 331 h 763"/>
              <a:gd name="connsiteX63-8991" fmla="*/ 306 w 358"/>
              <a:gd name="connsiteY63-8992" fmla="*/ 368 h 763"/>
              <a:gd name="connsiteX64-8993" fmla="*/ 306 w 358"/>
              <a:gd name="connsiteY64-8994" fmla="*/ 400 h 763"/>
              <a:gd name="connsiteX65-8995" fmla="*/ 301 w 358"/>
              <a:gd name="connsiteY65-8996" fmla="*/ 431 h 763"/>
              <a:gd name="connsiteX66-8997" fmla="*/ 295 w 358"/>
              <a:gd name="connsiteY66-8998" fmla="*/ 463 h 763"/>
              <a:gd name="connsiteX67-8999" fmla="*/ 295 w 358"/>
              <a:gd name="connsiteY67-9000" fmla="*/ 489 h 763"/>
              <a:gd name="connsiteX68-9001" fmla="*/ 290 w 358"/>
              <a:gd name="connsiteY68-9002" fmla="*/ 510 h 763"/>
              <a:gd name="connsiteX69-9003" fmla="*/ 285 w 358"/>
              <a:gd name="connsiteY69-9004" fmla="*/ 531 h 763"/>
              <a:gd name="connsiteX70-9005" fmla="*/ 279 w 358"/>
              <a:gd name="connsiteY70-9006" fmla="*/ 568 h 763"/>
              <a:gd name="connsiteX71-9007" fmla="*/ 269 w 358"/>
              <a:gd name="connsiteY71-9008" fmla="*/ 605 h 763"/>
              <a:gd name="connsiteX72-9009" fmla="*/ 264 w 358"/>
              <a:gd name="connsiteY72-9010" fmla="*/ 636 h 763"/>
              <a:gd name="connsiteX73-9011" fmla="*/ 253 w 358"/>
              <a:gd name="connsiteY73-9012" fmla="*/ 663 h 763"/>
              <a:gd name="connsiteX74-9013" fmla="*/ 248 w 358"/>
              <a:gd name="connsiteY74-9014" fmla="*/ 689 h 763"/>
              <a:gd name="connsiteX75-9015" fmla="*/ 243 w 358"/>
              <a:gd name="connsiteY75-9016" fmla="*/ 700 h 763"/>
              <a:gd name="connsiteX76-9017" fmla="*/ 237 w 358"/>
              <a:gd name="connsiteY76-9018" fmla="*/ 710 h 763"/>
              <a:gd name="connsiteX77-9019" fmla="*/ 237 w 358"/>
              <a:gd name="connsiteY77-9020" fmla="*/ 721 h 763"/>
              <a:gd name="connsiteX78-9021" fmla="*/ 232 w 358"/>
              <a:gd name="connsiteY78-9022" fmla="*/ 726 h 763"/>
              <a:gd name="connsiteX79-9023" fmla="*/ 227 w 358"/>
              <a:gd name="connsiteY79-9024" fmla="*/ 736 h 763"/>
              <a:gd name="connsiteX80-9025" fmla="*/ 227 w 358"/>
              <a:gd name="connsiteY80-9026" fmla="*/ 742 h 763"/>
              <a:gd name="connsiteX81-9027" fmla="*/ 216 w 358"/>
              <a:gd name="connsiteY81-9028" fmla="*/ 747 h 763"/>
              <a:gd name="connsiteX82-9029" fmla="*/ 211 w 358"/>
              <a:gd name="connsiteY82-9030" fmla="*/ 757 h 763"/>
              <a:gd name="connsiteX83-9031" fmla="*/ 206 w 358"/>
              <a:gd name="connsiteY83-9032" fmla="*/ 757 h 763"/>
              <a:gd name="connsiteX84-9033" fmla="*/ 200 w 358"/>
              <a:gd name="connsiteY84-9034" fmla="*/ 763 h 763"/>
              <a:gd name="connsiteX85-9035" fmla="*/ 195 w 358"/>
              <a:gd name="connsiteY85-9036" fmla="*/ 763 h 763"/>
              <a:gd name="connsiteX86-9037" fmla="*/ 195 w 358"/>
              <a:gd name="connsiteY86-9038" fmla="*/ 757 h 763"/>
              <a:gd name="connsiteX87-9039" fmla="*/ 190 w 358"/>
              <a:gd name="connsiteY87-9040" fmla="*/ 757 h 763"/>
              <a:gd name="connsiteX88-9041" fmla="*/ 190 w 358"/>
              <a:gd name="connsiteY88-9042" fmla="*/ 752 h 763"/>
              <a:gd name="connsiteX89-9043" fmla="*/ 190 w 358"/>
              <a:gd name="connsiteY89-9044" fmla="*/ 747 h 763"/>
              <a:gd name="connsiteX90-9045" fmla="*/ 185 w 358"/>
              <a:gd name="connsiteY90-9046" fmla="*/ 742 h 763"/>
              <a:gd name="connsiteX91-9047" fmla="*/ 185 w 358"/>
              <a:gd name="connsiteY91-9048" fmla="*/ 731 h 763"/>
              <a:gd name="connsiteX92-9049" fmla="*/ 185 w 358"/>
              <a:gd name="connsiteY92-9050" fmla="*/ 721 h 763"/>
              <a:gd name="connsiteX93-9051" fmla="*/ 179 w 358"/>
              <a:gd name="connsiteY93-9052" fmla="*/ 705 h 763"/>
              <a:gd name="connsiteX94-9053" fmla="*/ 174 w 358"/>
              <a:gd name="connsiteY94-9054" fmla="*/ 684 h 763"/>
              <a:gd name="connsiteX95-9055" fmla="*/ 169 w 358"/>
              <a:gd name="connsiteY95-9056" fmla="*/ 668 h 763"/>
              <a:gd name="connsiteX96-9057" fmla="*/ 164 w 358"/>
              <a:gd name="connsiteY96-9058" fmla="*/ 652 h 763"/>
              <a:gd name="connsiteX97-9059" fmla="*/ 158 w 358"/>
              <a:gd name="connsiteY97-9060" fmla="*/ 636 h 763"/>
              <a:gd name="connsiteX98-9061" fmla="*/ 148 w 358"/>
              <a:gd name="connsiteY98-9062" fmla="*/ 626 h 763"/>
              <a:gd name="connsiteX99-9063" fmla="*/ 137 w 358"/>
              <a:gd name="connsiteY99-9064" fmla="*/ 615 h 763"/>
              <a:gd name="connsiteX100-9065" fmla="*/ 132 w 358"/>
              <a:gd name="connsiteY100-9066" fmla="*/ 605 h 763"/>
              <a:gd name="connsiteX101-9067" fmla="*/ 143 w 358"/>
              <a:gd name="connsiteY101-9068" fmla="*/ 610 h 763"/>
              <a:gd name="connsiteX102-9069" fmla="*/ 158 w 358"/>
              <a:gd name="connsiteY102-9070" fmla="*/ 610 h 763"/>
              <a:gd name="connsiteX103-9071" fmla="*/ 169 w 358"/>
              <a:gd name="connsiteY103-9072" fmla="*/ 610 h 763"/>
              <a:gd name="connsiteX104-9073" fmla="*/ 179 w 358"/>
              <a:gd name="connsiteY104-9074" fmla="*/ 610 h 763"/>
              <a:gd name="connsiteX105-9075" fmla="*/ 190 w 358"/>
              <a:gd name="connsiteY105-9076" fmla="*/ 605 h 763"/>
              <a:gd name="connsiteX106-9077" fmla="*/ 195 w 358"/>
              <a:gd name="connsiteY106-9078" fmla="*/ 605 h 763"/>
              <a:gd name="connsiteX107-9079" fmla="*/ 200 w 358"/>
              <a:gd name="connsiteY107-9080" fmla="*/ 600 h 763"/>
              <a:gd name="connsiteX108-9081" fmla="*/ 200 w 358"/>
              <a:gd name="connsiteY108-9082" fmla="*/ 600 h 763"/>
              <a:gd name="connsiteX109-9083" fmla="*/ 206 w 358"/>
              <a:gd name="connsiteY109-9084" fmla="*/ 594 h 763"/>
              <a:gd name="connsiteX110-9085" fmla="*/ 206 w 358"/>
              <a:gd name="connsiteY110-9086" fmla="*/ 584 h 763"/>
              <a:gd name="connsiteX111-9087" fmla="*/ 211 w 358"/>
              <a:gd name="connsiteY111-9088" fmla="*/ 573 h 763"/>
              <a:gd name="connsiteX112-9089" fmla="*/ 211 w 358"/>
              <a:gd name="connsiteY112-9090" fmla="*/ 558 h 763"/>
              <a:gd name="connsiteX113-9091" fmla="*/ 216 w 358"/>
              <a:gd name="connsiteY113-9092" fmla="*/ 537 h 763"/>
              <a:gd name="connsiteX114-9093" fmla="*/ 222 w 358"/>
              <a:gd name="connsiteY114-9094" fmla="*/ 516 h 763"/>
              <a:gd name="connsiteX115-9095" fmla="*/ 222 w 358"/>
              <a:gd name="connsiteY115-9096" fmla="*/ 489 h 763"/>
              <a:gd name="connsiteX116-9097" fmla="*/ 227 w 358"/>
              <a:gd name="connsiteY116-9098" fmla="*/ 458 h 763"/>
              <a:gd name="connsiteX117-9099" fmla="*/ 237 w 358"/>
              <a:gd name="connsiteY117-9100" fmla="*/ 395 h 763"/>
              <a:gd name="connsiteX118-9101" fmla="*/ 243 w 358"/>
              <a:gd name="connsiteY118-9102" fmla="*/ 337 h 763"/>
              <a:gd name="connsiteX119-9103" fmla="*/ 248 w 358"/>
              <a:gd name="connsiteY119-9104" fmla="*/ 274 h 763"/>
              <a:gd name="connsiteX120-9105" fmla="*/ 248 w 358"/>
              <a:gd name="connsiteY120-9106" fmla="*/ 221 h 763"/>
              <a:gd name="connsiteX121-9107" fmla="*/ 248 w 358"/>
              <a:gd name="connsiteY121-9108" fmla="*/ 221 h 763"/>
              <a:gd name="connsiteX0-9109" fmla="*/ 248 w 358"/>
              <a:gd name="connsiteY0-9110" fmla="*/ 221 h 763"/>
              <a:gd name="connsiteX1-9111" fmla="*/ 248 w 358"/>
              <a:gd name="connsiteY1-9112" fmla="*/ 195 h 763"/>
              <a:gd name="connsiteX2-9113" fmla="*/ 248 w 358"/>
              <a:gd name="connsiteY2-9114" fmla="*/ 168 h 763"/>
              <a:gd name="connsiteX3-9115" fmla="*/ 248 w 358"/>
              <a:gd name="connsiteY3-9116" fmla="*/ 147 h 763"/>
              <a:gd name="connsiteX4-9117" fmla="*/ 248 w 358"/>
              <a:gd name="connsiteY4-9118" fmla="*/ 132 h 763"/>
              <a:gd name="connsiteX5-9119" fmla="*/ 248 w 358"/>
              <a:gd name="connsiteY5-9120" fmla="*/ 116 h 763"/>
              <a:gd name="connsiteX6-9121" fmla="*/ 248 w 358"/>
              <a:gd name="connsiteY6-9122" fmla="*/ 105 h 763"/>
              <a:gd name="connsiteX7-9123" fmla="*/ 243 w 358"/>
              <a:gd name="connsiteY7-9124" fmla="*/ 95 h 763"/>
              <a:gd name="connsiteX8-9125" fmla="*/ 243 w 358"/>
              <a:gd name="connsiteY8-9126" fmla="*/ 89 h 763"/>
              <a:gd name="connsiteX9-9127" fmla="*/ 243 w 358"/>
              <a:gd name="connsiteY9-9128" fmla="*/ 84 h 763"/>
              <a:gd name="connsiteX10-9129" fmla="*/ 237 w 358"/>
              <a:gd name="connsiteY10-9130" fmla="*/ 84 h 763"/>
              <a:gd name="connsiteX11-9131" fmla="*/ 232 w 358"/>
              <a:gd name="connsiteY11-9132" fmla="*/ 79 h 763"/>
              <a:gd name="connsiteX12-9133" fmla="*/ 222 w 358"/>
              <a:gd name="connsiteY12-9134" fmla="*/ 79 h 763"/>
              <a:gd name="connsiteX13-9135" fmla="*/ 216 w 358"/>
              <a:gd name="connsiteY13-9136" fmla="*/ 74 h 763"/>
              <a:gd name="connsiteX14-9137" fmla="*/ 0 w 358"/>
              <a:gd name="connsiteY14-9138" fmla="*/ 58 h 763"/>
              <a:gd name="connsiteX15-9139" fmla="*/ 58 w 358"/>
              <a:gd name="connsiteY15-9140" fmla="*/ 47 h 763"/>
              <a:gd name="connsiteX16-9141" fmla="*/ 85 w 358"/>
              <a:gd name="connsiteY16-9142" fmla="*/ 42 h 763"/>
              <a:gd name="connsiteX17-9143" fmla="*/ 111 w 358"/>
              <a:gd name="connsiteY17-9144" fmla="*/ 37 h 763"/>
              <a:gd name="connsiteX18-9145" fmla="*/ 137 w 358"/>
              <a:gd name="connsiteY18-9146" fmla="*/ 32 h 763"/>
              <a:gd name="connsiteX19-9147" fmla="*/ 153 w 358"/>
              <a:gd name="connsiteY19-9148" fmla="*/ 32 h 763"/>
              <a:gd name="connsiteX20-9149" fmla="*/ 169 w 358"/>
              <a:gd name="connsiteY20-9150" fmla="*/ 26 h 763"/>
              <a:gd name="connsiteX21-9151" fmla="*/ 185 w 358"/>
              <a:gd name="connsiteY21-9152" fmla="*/ 21 h 763"/>
              <a:gd name="connsiteX22-9153" fmla="*/ 206 w 358"/>
              <a:gd name="connsiteY22-9154" fmla="*/ 11 h 763"/>
              <a:gd name="connsiteX23-9155" fmla="*/ 216 w 358"/>
              <a:gd name="connsiteY23-9156" fmla="*/ 5 h 763"/>
              <a:gd name="connsiteX24-9157" fmla="*/ 222 w 358"/>
              <a:gd name="connsiteY24-9158" fmla="*/ 5 h 763"/>
              <a:gd name="connsiteX25-9159" fmla="*/ 232 w 358"/>
              <a:gd name="connsiteY25-9160" fmla="*/ 0 h 763"/>
              <a:gd name="connsiteX26-9161" fmla="*/ 243 w 358"/>
              <a:gd name="connsiteY26-9162" fmla="*/ 5 h 763"/>
              <a:gd name="connsiteX27-9163" fmla="*/ 248 w 358"/>
              <a:gd name="connsiteY27-9164" fmla="*/ 11 h 763"/>
              <a:gd name="connsiteX28-9165" fmla="*/ 258 w 358"/>
              <a:gd name="connsiteY28-9166" fmla="*/ 16 h 763"/>
              <a:gd name="connsiteX29-9167" fmla="*/ 269 w 358"/>
              <a:gd name="connsiteY29-9168" fmla="*/ 21 h 763"/>
              <a:gd name="connsiteX30-9169" fmla="*/ 279 w 358"/>
              <a:gd name="connsiteY30-9170" fmla="*/ 26 h 763"/>
              <a:gd name="connsiteX31-9171" fmla="*/ 290 w 358"/>
              <a:gd name="connsiteY31-9172" fmla="*/ 32 h 763"/>
              <a:gd name="connsiteX32-9173" fmla="*/ 306 w 358"/>
              <a:gd name="connsiteY32-9174" fmla="*/ 42 h 763"/>
              <a:gd name="connsiteX33-9175" fmla="*/ 316 w 358"/>
              <a:gd name="connsiteY33-9176" fmla="*/ 53 h 763"/>
              <a:gd name="connsiteX34-9177" fmla="*/ 327 w 358"/>
              <a:gd name="connsiteY34-9178" fmla="*/ 58 h 763"/>
              <a:gd name="connsiteX35-9179" fmla="*/ 337 w 358"/>
              <a:gd name="connsiteY35-9180" fmla="*/ 68 h 763"/>
              <a:gd name="connsiteX36-9181" fmla="*/ 348 w 358"/>
              <a:gd name="connsiteY36-9182" fmla="*/ 74 h 763"/>
              <a:gd name="connsiteX37-9183" fmla="*/ 353 w 358"/>
              <a:gd name="connsiteY37-9184" fmla="*/ 79 h 763"/>
              <a:gd name="connsiteX38-9185" fmla="*/ 358 w 358"/>
              <a:gd name="connsiteY38-9186" fmla="*/ 84 h 763"/>
              <a:gd name="connsiteX39-9187" fmla="*/ 358 w 358"/>
              <a:gd name="connsiteY39-9188" fmla="*/ 89 h 763"/>
              <a:gd name="connsiteX40-9189" fmla="*/ 358 w 358"/>
              <a:gd name="connsiteY40-9190" fmla="*/ 95 h 763"/>
              <a:gd name="connsiteX41-9191" fmla="*/ 358 w 358"/>
              <a:gd name="connsiteY41-9192" fmla="*/ 100 h 763"/>
              <a:gd name="connsiteX42-9193" fmla="*/ 358 w 358"/>
              <a:gd name="connsiteY42-9194" fmla="*/ 105 h 763"/>
              <a:gd name="connsiteX43-9195" fmla="*/ 353 w 358"/>
              <a:gd name="connsiteY43-9196" fmla="*/ 110 h 763"/>
              <a:gd name="connsiteX44-9197" fmla="*/ 343 w 358"/>
              <a:gd name="connsiteY44-9198" fmla="*/ 116 h 763"/>
              <a:gd name="connsiteX45-9199" fmla="*/ 343 w 358"/>
              <a:gd name="connsiteY45-9200" fmla="*/ 121 h 763"/>
              <a:gd name="connsiteX46-9201" fmla="*/ 343 w 358"/>
              <a:gd name="connsiteY46-9202" fmla="*/ 121 h 763"/>
              <a:gd name="connsiteX47-9203" fmla="*/ 337 w 358"/>
              <a:gd name="connsiteY47-9204" fmla="*/ 126 h 763"/>
              <a:gd name="connsiteX48-9205" fmla="*/ 337 w 358"/>
              <a:gd name="connsiteY48-9206" fmla="*/ 132 h 763"/>
              <a:gd name="connsiteX49-9207" fmla="*/ 332 w 358"/>
              <a:gd name="connsiteY49-9208" fmla="*/ 142 h 763"/>
              <a:gd name="connsiteX50-9209" fmla="*/ 332 w 358"/>
              <a:gd name="connsiteY50-9210" fmla="*/ 147 h 763"/>
              <a:gd name="connsiteX51-9211" fmla="*/ 332 w 358"/>
              <a:gd name="connsiteY51-9212" fmla="*/ 158 h 763"/>
              <a:gd name="connsiteX52-9213" fmla="*/ 327 w 358"/>
              <a:gd name="connsiteY52-9214" fmla="*/ 168 h 763"/>
              <a:gd name="connsiteX53-9215" fmla="*/ 327 w 358"/>
              <a:gd name="connsiteY53-9216" fmla="*/ 179 h 763"/>
              <a:gd name="connsiteX54-9217" fmla="*/ 327 w 358"/>
              <a:gd name="connsiteY54-9218" fmla="*/ 189 h 763"/>
              <a:gd name="connsiteX55-9219" fmla="*/ 322 w 358"/>
              <a:gd name="connsiteY55-9220" fmla="*/ 205 h 763"/>
              <a:gd name="connsiteX56-9221" fmla="*/ 322 w 358"/>
              <a:gd name="connsiteY56-9222" fmla="*/ 221 h 763"/>
              <a:gd name="connsiteX57-9223" fmla="*/ 322 w 358"/>
              <a:gd name="connsiteY57-9224" fmla="*/ 237 h 763"/>
              <a:gd name="connsiteX58-9225" fmla="*/ 316 w 358"/>
              <a:gd name="connsiteY58-9226" fmla="*/ 252 h 763"/>
              <a:gd name="connsiteX59-9227" fmla="*/ 316 w 358"/>
              <a:gd name="connsiteY59-9228" fmla="*/ 268 h 763"/>
              <a:gd name="connsiteX60-9229" fmla="*/ 316 w 358"/>
              <a:gd name="connsiteY60-9230" fmla="*/ 289 h 763"/>
              <a:gd name="connsiteX61-9231" fmla="*/ 311 w 358"/>
              <a:gd name="connsiteY61-9232" fmla="*/ 331 h 763"/>
              <a:gd name="connsiteX62-9233" fmla="*/ 306 w 358"/>
              <a:gd name="connsiteY62-9234" fmla="*/ 368 h 763"/>
              <a:gd name="connsiteX63-9235" fmla="*/ 306 w 358"/>
              <a:gd name="connsiteY63-9236" fmla="*/ 400 h 763"/>
              <a:gd name="connsiteX64-9237" fmla="*/ 301 w 358"/>
              <a:gd name="connsiteY64-9238" fmla="*/ 431 h 763"/>
              <a:gd name="connsiteX65-9239" fmla="*/ 295 w 358"/>
              <a:gd name="connsiteY65-9240" fmla="*/ 463 h 763"/>
              <a:gd name="connsiteX66-9241" fmla="*/ 295 w 358"/>
              <a:gd name="connsiteY66-9242" fmla="*/ 489 h 763"/>
              <a:gd name="connsiteX67-9243" fmla="*/ 290 w 358"/>
              <a:gd name="connsiteY67-9244" fmla="*/ 510 h 763"/>
              <a:gd name="connsiteX68-9245" fmla="*/ 285 w 358"/>
              <a:gd name="connsiteY68-9246" fmla="*/ 531 h 763"/>
              <a:gd name="connsiteX69-9247" fmla="*/ 279 w 358"/>
              <a:gd name="connsiteY69-9248" fmla="*/ 568 h 763"/>
              <a:gd name="connsiteX70-9249" fmla="*/ 269 w 358"/>
              <a:gd name="connsiteY70-9250" fmla="*/ 605 h 763"/>
              <a:gd name="connsiteX71-9251" fmla="*/ 264 w 358"/>
              <a:gd name="connsiteY71-9252" fmla="*/ 636 h 763"/>
              <a:gd name="connsiteX72-9253" fmla="*/ 253 w 358"/>
              <a:gd name="connsiteY72-9254" fmla="*/ 663 h 763"/>
              <a:gd name="connsiteX73-9255" fmla="*/ 248 w 358"/>
              <a:gd name="connsiteY73-9256" fmla="*/ 689 h 763"/>
              <a:gd name="connsiteX74-9257" fmla="*/ 243 w 358"/>
              <a:gd name="connsiteY74-9258" fmla="*/ 700 h 763"/>
              <a:gd name="connsiteX75-9259" fmla="*/ 237 w 358"/>
              <a:gd name="connsiteY75-9260" fmla="*/ 710 h 763"/>
              <a:gd name="connsiteX76-9261" fmla="*/ 237 w 358"/>
              <a:gd name="connsiteY76-9262" fmla="*/ 721 h 763"/>
              <a:gd name="connsiteX77-9263" fmla="*/ 232 w 358"/>
              <a:gd name="connsiteY77-9264" fmla="*/ 726 h 763"/>
              <a:gd name="connsiteX78-9265" fmla="*/ 227 w 358"/>
              <a:gd name="connsiteY78-9266" fmla="*/ 736 h 763"/>
              <a:gd name="connsiteX79-9267" fmla="*/ 227 w 358"/>
              <a:gd name="connsiteY79-9268" fmla="*/ 742 h 763"/>
              <a:gd name="connsiteX80-9269" fmla="*/ 216 w 358"/>
              <a:gd name="connsiteY80-9270" fmla="*/ 747 h 763"/>
              <a:gd name="connsiteX81-9271" fmla="*/ 211 w 358"/>
              <a:gd name="connsiteY81-9272" fmla="*/ 757 h 763"/>
              <a:gd name="connsiteX82-9273" fmla="*/ 206 w 358"/>
              <a:gd name="connsiteY82-9274" fmla="*/ 757 h 763"/>
              <a:gd name="connsiteX83-9275" fmla="*/ 200 w 358"/>
              <a:gd name="connsiteY83-9276" fmla="*/ 763 h 763"/>
              <a:gd name="connsiteX84-9277" fmla="*/ 195 w 358"/>
              <a:gd name="connsiteY84-9278" fmla="*/ 763 h 763"/>
              <a:gd name="connsiteX85-9279" fmla="*/ 195 w 358"/>
              <a:gd name="connsiteY85-9280" fmla="*/ 757 h 763"/>
              <a:gd name="connsiteX86-9281" fmla="*/ 190 w 358"/>
              <a:gd name="connsiteY86-9282" fmla="*/ 757 h 763"/>
              <a:gd name="connsiteX87-9283" fmla="*/ 190 w 358"/>
              <a:gd name="connsiteY87-9284" fmla="*/ 752 h 763"/>
              <a:gd name="connsiteX88-9285" fmla="*/ 190 w 358"/>
              <a:gd name="connsiteY88-9286" fmla="*/ 747 h 763"/>
              <a:gd name="connsiteX89-9287" fmla="*/ 185 w 358"/>
              <a:gd name="connsiteY89-9288" fmla="*/ 742 h 763"/>
              <a:gd name="connsiteX90-9289" fmla="*/ 185 w 358"/>
              <a:gd name="connsiteY90-9290" fmla="*/ 731 h 763"/>
              <a:gd name="connsiteX91-9291" fmla="*/ 185 w 358"/>
              <a:gd name="connsiteY91-9292" fmla="*/ 721 h 763"/>
              <a:gd name="connsiteX92-9293" fmla="*/ 179 w 358"/>
              <a:gd name="connsiteY92-9294" fmla="*/ 705 h 763"/>
              <a:gd name="connsiteX93-9295" fmla="*/ 174 w 358"/>
              <a:gd name="connsiteY93-9296" fmla="*/ 684 h 763"/>
              <a:gd name="connsiteX94-9297" fmla="*/ 169 w 358"/>
              <a:gd name="connsiteY94-9298" fmla="*/ 668 h 763"/>
              <a:gd name="connsiteX95-9299" fmla="*/ 164 w 358"/>
              <a:gd name="connsiteY95-9300" fmla="*/ 652 h 763"/>
              <a:gd name="connsiteX96-9301" fmla="*/ 158 w 358"/>
              <a:gd name="connsiteY96-9302" fmla="*/ 636 h 763"/>
              <a:gd name="connsiteX97-9303" fmla="*/ 148 w 358"/>
              <a:gd name="connsiteY97-9304" fmla="*/ 626 h 763"/>
              <a:gd name="connsiteX98-9305" fmla="*/ 137 w 358"/>
              <a:gd name="connsiteY98-9306" fmla="*/ 615 h 763"/>
              <a:gd name="connsiteX99-9307" fmla="*/ 132 w 358"/>
              <a:gd name="connsiteY99-9308" fmla="*/ 605 h 763"/>
              <a:gd name="connsiteX100-9309" fmla="*/ 143 w 358"/>
              <a:gd name="connsiteY100-9310" fmla="*/ 610 h 763"/>
              <a:gd name="connsiteX101-9311" fmla="*/ 158 w 358"/>
              <a:gd name="connsiteY101-9312" fmla="*/ 610 h 763"/>
              <a:gd name="connsiteX102-9313" fmla="*/ 169 w 358"/>
              <a:gd name="connsiteY102-9314" fmla="*/ 610 h 763"/>
              <a:gd name="connsiteX103-9315" fmla="*/ 179 w 358"/>
              <a:gd name="connsiteY103-9316" fmla="*/ 610 h 763"/>
              <a:gd name="connsiteX104-9317" fmla="*/ 190 w 358"/>
              <a:gd name="connsiteY104-9318" fmla="*/ 605 h 763"/>
              <a:gd name="connsiteX105-9319" fmla="*/ 195 w 358"/>
              <a:gd name="connsiteY105-9320" fmla="*/ 605 h 763"/>
              <a:gd name="connsiteX106-9321" fmla="*/ 200 w 358"/>
              <a:gd name="connsiteY106-9322" fmla="*/ 600 h 763"/>
              <a:gd name="connsiteX107-9323" fmla="*/ 200 w 358"/>
              <a:gd name="connsiteY107-9324" fmla="*/ 600 h 763"/>
              <a:gd name="connsiteX108-9325" fmla="*/ 206 w 358"/>
              <a:gd name="connsiteY108-9326" fmla="*/ 594 h 763"/>
              <a:gd name="connsiteX109-9327" fmla="*/ 206 w 358"/>
              <a:gd name="connsiteY109-9328" fmla="*/ 584 h 763"/>
              <a:gd name="connsiteX110-9329" fmla="*/ 211 w 358"/>
              <a:gd name="connsiteY110-9330" fmla="*/ 573 h 763"/>
              <a:gd name="connsiteX111-9331" fmla="*/ 211 w 358"/>
              <a:gd name="connsiteY111-9332" fmla="*/ 558 h 763"/>
              <a:gd name="connsiteX112-9333" fmla="*/ 216 w 358"/>
              <a:gd name="connsiteY112-9334" fmla="*/ 537 h 763"/>
              <a:gd name="connsiteX113-9335" fmla="*/ 222 w 358"/>
              <a:gd name="connsiteY113-9336" fmla="*/ 516 h 763"/>
              <a:gd name="connsiteX114-9337" fmla="*/ 222 w 358"/>
              <a:gd name="connsiteY114-9338" fmla="*/ 489 h 763"/>
              <a:gd name="connsiteX115-9339" fmla="*/ 227 w 358"/>
              <a:gd name="connsiteY115-9340" fmla="*/ 458 h 763"/>
              <a:gd name="connsiteX116-9341" fmla="*/ 237 w 358"/>
              <a:gd name="connsiteY116-9342" fmla="*/ 395 h 763"/>
              <a:gd name="connsiteX117-9343" fmla="*/ 243 w 358"/>
              <a:gd name="connsiteY117-9344" fmla="*/ 337 h 763"/>
              <a:gd name="connsiteX118-9345" fmla="*/ 248 w 358"/>
              <a:gd name="connsiteY118-9346" fmla="*/ 274 h 763"/>
              <a:gd name="connsiteX119-9347" fmla="*/ 248 w 358"/>
              <a:gd name="connsiteY119-9348" fmla="*/ 221 h 763"/>
              <a:gd name="connsiteX120-9349" fmla="*/ 248 w 358"/>
              <a:gd name="connsiteY120-9350" fmla="*/ 221 h 763"/>
              <a:gd name="connsiteX0-9351" fmla="*/ 248 w 358"/>
              <a:gd name="connsiteY0-9352" fmla="*/ 221 h 763"/>
              <a:gd name="connsiteX1-9353" fmla="*/ 248 w 358"/>
              <a:gd name="connsiteY1-9354" fmla="*/ 195 h 763"/>
              <a:gd name="connsiteX2-9355" fmla="*/ 248 w 358"/>
              <a:gd name="connsiteY2-9356" fmla="*/ 168 h 763"/>
              <a:gd name="connsiteX3-9357" fmla="*/ 248 w 358"/>
              <a:gd name="connsiteY3-9358" fmla="*/ 147 h 763"/>
              <a:gd name="connsiteX4-9359" fmla="*/ 248 w 358"/>
              <a:gd name="connsiteY4-9360" fmla="*/ 132 h 763"/>
              <a:gd name="connsiteX5-9361" fmla="*/ 248 w 358"/>
              <a:gd name="connsiteY5-9362" fmla="*/ 116 h 763"/>
              <a:gd name="connsiteX6-9363" fmla="*/ 248 w 358"/>
              <a:gd name="connsiteY6-9364" fmla="*/ 105 h 763"/>
              <a:gd name="connsiteX7-9365" fmla="*/ 243 w 358"/>
              <a:gd name="connsiteY7-9366" fmla="*/ 95 h 763"/>
              <a:gd name="connsiteX8-9367" fmla="*/ 243 w 358"/>
              <a:gd name="connsiteY8-9368" fmla="*/ 89 h 763"/>
              <a:gd name="connsiteX9-9369" fmla="*/ 243 w 358"/>
              <a:gd name="connsiteY9-9370" fmla="*/ 84 h 763"/>
              <a:gd name="connsiteX10-9371" fmla="*/ 237 w 358"/>
              <a:gd name="connsiteY10-9372" fmla="*/ 84 h 763"/>
              <a:gd name="connsiteX11-9373" fmla="*/ 232 w 358"/>
              <a:gd name="connsiteY11-9374" fmla="*/ 79 h 763"/>
              <a:gd name="connsiteX12-9375" fmla="*/ 222 w 358"/>
              <a:gd name="connsiteY12-9376" fmla="*/ 79 h 763"/>
              <a:gd name="connsiteX13-9377" fmla="*/ 216 w 358"/>
              <a:gd name="connsiteY13-9378" fmla="*/ 74 h 763"/>
              <a:gd name="connsiteX14-9379" fmla="*/ 0 w 358"/>
              <a:gd name="connsiteY14-9380" fmla="*/ 58 h 763"/>
              <a:gd name="connsiteX15-9381" fmla="*/ 58 w 358"/>
              <a:gd name="connsiteY15-9382" fmla="*/ 47 h 763"/>
              <a:gd name="connsiteX16-9383" fmla="*/ 85 w 358"/>
              <a:gd name="connsiteY16-9384" fmla="*/ 42 h 763"/>
              <a:gd name="connsiteX17-9385" fmla="*/ 111 w 358"/>
              <a:gd name="connsiteY17-9386" fmla="*/ 37 h 763"/>
              <a:gd name="connsiteX18-9387" fmla="*/ 137 w 358"/>
              <a:gd name="connsiteY18-9388" fmla="*/ 32 h 763"/>
              <a:gd name="connsiteX19-9389" fmla="*/ 153 w 358"/>
              <a:gd name="connsiteY19-9390" fmla="*/ 32 h 763"/>
              <a:gd name="connsiteX20-9391" fmla="*/ 169 w 358"/>
              <a:gd name="connsiteY20-9392" fmla="*/ 26 h 763"/>
              <a:gd name="connsiteX21-9393" fmla="*/ 185 w 358"/>
              <a:gd name="connsiteY21-9394" fmla="*/ 21 h 763"/>
              <a:gd name="connsiteX22-9395" fmla="*/ 216 w 358"/>
              <a:gd name="connsiteY22-9396" fmla="*/ 5 h 763"/>
              <a:gd name="connsiteX23-9397" fmla="*/ 222 w 358"/>
              <a:gd name="connsiteY23-9398" fmla="*/ 5 h 763"/>
              <a:gd name="connsiteX24-9399" fmla="*/ 232 w 358"/>
              <a:gd name="connsiteY24-9400" fmla="*/ 0 h 763"/>
              <a:gd name="connsiteX25-9401" fmla="*/ 243 w 358"/>
              <a:gd name="connsiteY25-9402" fmla="*/ 5 h 763"/>
              <a:gd name="connsiteX26-9403" fmla="*/ 248 w 358"/>
              <a:gd name="connsiteY26-9404" fmla="*/ 11 h 763"/>
              <a:gd name="connsiteX27-9405" fmla="*/ 258 w 358"/>
              <a:gd name="connsiteY27-9406" fmla="*/ 16 h 763"/>
              <a:gd name="connsiteX28-9407" fmla="*/ 269 w 358"/>
              <a:gd name="connsiteY28-9408" fmla="*/ 21 h 763"/>
              <a:gd name="connsiteX29-9409" fmla="*/ 279 w 358"/>
              <a:gd name="connsiteY29-9410" fmla="*/ 26 h 763"/>
              <a:gd name="connsiteX30-9411" fmla="*/ 290 w 358"/>
              <a:gd name="connsiteY30-9412" fmla="*/ 32 h 763"/>
              <a:gd name="connsiteX31-9413" fmla="*/ 306 w 358"/>
              <a:gd name="connsiteY31-9414" fmla="*/ 42 h 763"/>
              <a:gd name="connsiteX32-9415" fmla="*/ 316 w 358"/>
              <a:gd name="connsiteY32-9416" fmla="*/ 53 h 763"/>
              <a:gd name="connsiteX33-9417" fmla="*/ 327 w 358"/>
              <a:gd name="connsiteY33-9418" fmla="*/ 58 h 763"/>
              <a:gd name="connsiteX34-9419" fmla="*/ 337 w 358"/>
              <a:gd name="connsiteY34-9420" fmla="*/ 68 h 763"/>
              <a:gd name="connsiteX35-9421" fmla="*/ 348 w 358"/>
              <a:gd name="connsiteY35-9422" fmla="*/ 74 h 763"/>
              <a:gd name="connsiteX36-9423" fmla="*/ 353 w 358"/>
              <a:gd name="connsiteY36-9424" fmla="*/ 79 h 763"/>
              <a:gd name="connsiteX37-9425" fmla="*/ 358 w 358"/>
              <a:gd name="connsiteY37-9426" fmla="*/ 84 h 763"/>
              <a:gd name="connsiteX38-9427" fmla="*/ 358 w 358"/>
              <a:gd name="connsiteY38-9428" fmla="*/ 89 h 763"/>
              <a:gd name="connsiteX39-9429" fmla="*/ 358 w 358"/>
              <a:gd name="connsiteY39-9430" fmla="*/ 95 h 763"/>
              <a:gd name="connsiteX40-9431" fmla="*/ 358 w 358"/>
              <a:gd name="connsiteY40-9432" fmla="*/ 100 h 763"/>
              <a:gd name="connsiteX41-9433" fmla="*/ 358 w 358"/>
              <a:gd name="connsiteY41-9434" fmla="*/ 105 h 763"/>
              <a:gd name="connsiteX42-9435" fmla="*/ 353 w 358"/>
              <a:gd name="connsiteY42-9436" fmla="*/ 110 h 763"/>
              <a:gd name="connsiteX43-9437" fmla="*/ 343 w 358"/>
              <a:gd name="connsiteY43-9438" fmla="*/ 116 h 763"/>
              <a:gd name="connsiteX44-9439" fmla="*/ 343 w 358"/>
              <a:gd name="connsiteY44-9440" fmla="*/ 121 h 763"/>
              <a:gd name="connsiteX45-9441" fmla="*/ 343 w 358"/>
              <a:gd name="connsiteY45-9442" fmla="*/ 121 h 763"/>
              <a:gd name="connsiteX46-9443" fmla="*/ 337 w 358"/>
              <a:gd name="connsiteY46-9444" fmla="*/ 126 h 763"/>
              <a:gd name="connsiteX47-9445" fmla="*/ 337 w 358"/>
              <a:gd name="connsiteY47-9446" fmla="*/ 132 h 763"/>
              <a:gd name="connsiteX48-9447" fmla="*/ 332 w 358"/>
              <a:gd name="connsiteY48-9448" fmla="*/ 142 h 763"/>
              <a:gd name="connsiteX49-9449" fmla="*/ 332 w 358"/>
              <a:gd name="connsiteY49-9450" fmla="*/ 147 h 763"/>
              <a:gd name="connsiteX50-9451" fmla="*/ 332 w 358"/>
              <a:gd name="connsiteY50-9452" fmla="*/ 158 h 763"/>
              <a:gd name="connsiteX51-9453" fmla="*/ 327 w 358"/>
              <a:gd name="connsiteY51-9454" fmla="*/ 168 h 763"/>
              <a:gd name="connsiteX52-9455" fmla="*/ 327 w 358"/>
              <a:gd name="connsiteY52-9456" fmla="*/ 179 h 763"/>
              <a:gd name="connsiteX53-9457" fmla="*/ 327 w 358"/>
              <a:gd name="connsiteY53-9458" fmla="*/ 189 h 763"/>
              <a:gd name="connsiteX54-9459" fmla="*/ 322 w 358"/>
              <a:gd name="connsiteY54-9460" fmla="*/ 205 h 763"/>
              <a:gd name="connsiteX55-9461" fmla="*/ 322 w 358"/>
              <a:gd name="connsiteY55-9462" fmla="*/ 221 h 763"/>
              <a:gd name="connsiteX56-9463" fmla="*/ 322 w 358"/>
              <a:gd name="connsiteY56-9464" fmla="*/ 237 h 763"/>
              <a:gd name="connsiteX57-9465" fmla="*/ 316 w 358"/>
              <a:gd name="connsiteY57-9466" fmla="*/ 252 h 763"/>
              <a:gd name="connsiteX58-9467" fmla="*/ 316 w 358"/>
              <a:gd name="connsiteY58-9468" fmla="*/ 268 h 763"/>
              <a:gd name="connsiteX59-9469" fmla="*/ 316 w 358"/>
              <a:gd name="connsiteY59-9470" fmla="*/ 289 h 763"/>
              <a:gd name="connsiteX60-9471" fmla="*/ 311 w 358"/>
              <a:gd name="connsiteY60-9472" fmla="*/ 331 h 763"/>
              <a:gd name="connsiteX61-9473" fmla="*/ 306 w 358"/>
              <a:gd name="connsiteY61-9474" fmla="*/ 368 h 763"/>
              <a:gd name="connsiteX62-9475" fmla="*/ 306 w 358"/>
              <a:gd name="connsiteY62-9476" fmla="*/ 400 h 763"/>
              <a:gd name="connsiteX63-9477" fmla="*/ 301 w 358"/>
              <a:gd name="connsiteY63-9478" fmla="*/ 431 h 763"/>
              <a:gd name="connsiteX64-9479" fmla="*/ 295 w 358"/>
              <a:gd name="connsiteY64-9480" fmla="*/ 463 h 763"/>
              <a:gd name="connsiteX65-9481" fmla="*/ 295 w 358"/>
              <a:gd name="connsiteY65-9482" fmla="*/ 489 h 763"/>
              <a:gd name="connsiteX66-9483" fmla="*/ 290 w 358"/>
              <a:gd name="connsiteY66-9484" fmla="*/ 510 h 763"/>
              <a:gd name="connsiteX67-9485" fmla="*/ 285 w 358"/>
              <a:gd name="connsiteY67-9486" fmla="*/ 531 h 763"/>
              <a:gd name="connsiteX68-9487" fmla="*/ 279 w 358"/>
              <a:gd name="connsiteY68-9488" fmla="*/ 568 h 763"/>
              <a:gd name="connsiteX69-9489" fmla="*/ 269 w 358"/>
              <a:gd name="connsiteY69-9490" fmla="*/ 605 h 763"/>
              <a:gd name="connsiteX70-9491" fmla="*/ 264 w 358"/>
              <a:gd name="connsiteY70-9492" fmla="*/ 636 h 763"/>
              <a:gd name="connsiteX71-9493" fmla="*/ 253 w 358"/>
              <a:gd name="connsiteY71-9494" fmla="*/ 663 h 763"/>
              <a:gd name="connsiteX72-9495" fmla="*/ 248 w 358"/>
              <a:gd name="connsiteY72-9496" fmla="*/ 689 h 763"/>
              <a:gd name="connsiteX73-9497" fmla="*/ 243 w 358"/>
              <a:gd name="connsiteY73-9498" fmla="*/ 700 h 763"/>
              <a:gd name="connsiteX74-9499" fmla="*/ 237 w 358"/>
              <a:gd name="connsiteY74-9500" fmla="*/ 710 h 763"/>
              <a:gd name="connsiteX75-9501" fmla="*/ 237 w 358"/>
              <a:gd name="connsiteY75-9502" fmla="*/ 721 h 763"/>
              <a:gd name="connsiteX76-9503" fmla="*/ 232 w 358"/>
              <a:gd name="connsiteY76-9504" fmla="*/ 726 h 763"/>
              <a:gd name="connsiteX77-9505" fmla="*/ 227 w 358"/>
              <a:gd name="connsiteY77-9506" fmla="*/ 736 h 763"/>
              <a:gd name="connsiteX78-9507" fmla="*/ 227 w 358"/>
              <a:gd name="connsiteY78-9508" fmla="*/ 742 h 763"/>
              <a:gd name="connsiteX79-9509" fmla="*/ 216 w 358"/>
              <a:gd name="connsiteY79-9510" fmla="*/ 747 h 763"/>
              <a:gd name="connsiteX80-9511" fmla="*/ 211 w 358"/>
              <a:gd name="connsiteY80-9512" fmla="*/ 757 h 763"/>
              <a:gd name="connsiteX81-9513" fmla="*/ 206 w 358"/>
              <a:gd name="connsiteY81-9514" fmla="*/ 757 h 763"/>
              <a:gd name="connsiteX82-9515" fmla="*/ 200 w 358"/>
              <a:gd name="connsiteY82-9516" fmla="*/ 763 h 763"/>
              <a:gd name="connsiteX83-9517" fmla="*/ 195 w 358"/>
              <a:gd name="connsiteY83-9518" fmla="*/ 763 h 763"/>
              <a:gd name="connsiteX84-9519" fmla="*/ 195 w 358"/>
              <a:gd name="connsiteY84-9520" fmla="*/ 757 h 763"/>
              <a:gd name="connsiteX85-9521" fmla="*/ 190 w 358"/>
              <a:gd name="connsiteY85-9522" fmla="*/ 757 h 763"/>
              <a:gd name="connsiteX86-9523" fmla="*/ 190 w 358"/>
              <a:gd name="connsiteY86-9524" fmla="*/ 752 h 763"/>
              <a:gd name="connsiteX87-9525" fmla="*/ 190 w 358"/>
              <a:gd name="connsiteY87-9526" fmla="*/ 747 h 763"/>
              <a:gd name="connsiteX88-9527" fmla="*/ 185 w 358"/>
              <a:gd name="connsiteY88-9528" fmla="*/ 742 h 763"/>
              <a:gd name="connsiteX89-9529" fmla="*/ 185 w 358"/>
              <a:gd name="connsiteY89-9530" fmla="*/ 731 h 763"/>
              <a:gd name="connsiteX90-9531" fmla="*/ 185 w 358"/>
              <a:gd name="connsiteY90-9532" fmla="*/ 721 h 763"/>
              <a:gd name="connsiteX91-9533" fmla="*/ 179 w 358"/>
              <a:gd name="connsiteY91-9534" fmla="*/ 705 h 763"/>
              <a:gd name="connsiteX92-9535" fmla="*/ 174 w 358"/>
              <a:gd name="connsiteY92-9536" fmla="*/ 684 h 763"/>
              <a:gd name="connsiteX93-9537" fmla="*/ 169 w 358"/>
              <a:gd name="connsiteY93-9538" fmla="*/ 668 h 763"/>
              <a:gd name="connsiteX94-9539" fmla="*/ 164 w 358"/>
              <a:gd name="connsiteY94-9540" fmla="*/ 652 h 763"/>
              <a:gd name="connsiteX95-9541" fmla="*/ 158 w 358"/>
              <a:gd name="connsiteY95-9542" fmla="*/ 636 h 763"/>
              <a:gd name="connsiteX96-9543" fmla="*/ 148 w 358"/>
              <a:gd name="connsiteY96-9544" fmla="*/ 626 h 763"/>
              <a:gd name="connsiteX97-9545" fmla="*/ 137 w 358"/>
              <a:gd name="connsiteY97-9546" fmla="*/ 615 h 763"/>
              <a:gd name="connsiteX98-9547" fmla="*/ 132 w 358"/>
              <a:gd name="connsiteY98-9548" fmla="*/ 605 h 763"/>
              <a:gd name="connsiteX99-9549" fmla="*/ 143 w 358"/>
              <a:gd name="connsiteY99-9550" fmla="*/ 610 h 763"/>
              <a:gd name="connsiteX100-9551" fmla="*/ 158 w 358"/>
              <a:gd name="connsiteY100-9552" fmla="*/ 610 h 763"/>
              <a:gd name="connsiteX101-9553" fmla="*/ 169 w 358"/>
              <a:gd name="connsiteY101-9554" fmla="*/ 610 h 763"/>
              <a:gd name="connsiteX102-9555" fmla="*/ 179 w 358"/>
              <a:gd name="connsiteY102-9556" fmla="*/ 610 h 763"/>
              <a:gd name="connsiteX103-9557" fmla="*/ 190 w 358"/>
              <a:gd name="connsiteY103-9558" fmla="*/ 605 h 763"/>
              <a:gd name="connsiteX104-9559" fmla="*/ 195 w 358"/>
              <a:gd name="connsiteY104-9560" fmla="*/ 605 h 763"/>
              <a:gd name="connsiteX105-9561" fmla="*/ 200 w 358"/>
              <a:gd name="connsiteY105-9562" fmla="*/ 600 h 763"/>
              <a:gd name="connsiteX106-9563" fmla="*/ 200 w 358"/>
              <a:gd name="connsiteY106-9564" fmla="*/ 600 h 763"/>
              <a:gd name="connsiteX107-9565" fmla="*/ 206 w 358"/>
              <a:gd name="connsiteY107-9566" fmla="*/ 594 h 763"/>
              <a:gd name="connsiteX108-9567" fmla="*/ 206 w 358"/>
              <a:gd name="connsiteY108-9568" fmla="*/ 584 h 763"/>
              <a:gd name="connsiteX109-9569" fmla="*/ 211 w 358"/>
              <a:gd name="connsiteY109-9570" fmla="*/ 573 h 763"/>
              <a:gd name="connsiteX110-9571" fmla="*/ 211 w 358"/>
              <a:gd name="connsiteY110-9572" fmla="*/ 558 h 763"/>
              <a:gd name="connsiteX111-9573" fmla="*/ 216 w 358"/>
              <a:gd name="connsiteY111-9574" fmla="*/ 537 h 763"/>
              <a:gd name="connsiteX112-9575" fmla="*/ 222 w 358"/>
              <a:gd name="connsiteY112-9576" fmla="*/ 516 h 763"/>
              <a:gd name="connsiteX113-9577" fmla="*/ 222 w 358"/>
              <a:gd name="connsiteY113-9578" fmla="*/ 489 h 763"/>
              <a:gd name="connsiteX114-9579" fmla="*/ 227 w 358"/>
              <a:gd name="connsiteY114-9580" fmla="*/ 458 h 763"/>
              <a:gd name="connsiteX115-9581" fmla="*/ 237 w 358"/>
              <a:gd name="connsiteY115-9582" fmla="*/ 395 h 763"/>
              <a:gd name="connsiteX116-9583" fmla="*/ 243 w 358"/>
              <a:gd name="connsiteY116-9584" fmla="*/ 337 h 763"/>
              <a:gd name="connsiteX117-9585" fmla="*/ 248 w 358"/>
              <a:gd name="connsiteY117-9586" fmla="*/ 274 h 763"/>
              <a:gd name="connsiteX118-9587" fmla="*/ 248 w 358"/>
              <a:gd name="connsiteY118-9588" fmla="*/ 221 h 763"/>
              <a:gd name="connsiteX119-9589" fmla="*/ 248 w 358"/>
              <a:gd name="connsiteY119-9590" fmla="*/ 221 h 763"/>
              <a:gd name="connsiteX0-9591" fmla="*/ 248 w 358"/>
              <a:gd name="connsiteY0-9592" fmla="*/ 221 h 763"/>
              <a:gd name="connsiteX1-9593" fmla="*/ 248 w 358"/>
              <a:gd name="connsiteY1-9594" fmla="*/ 195 h 763"/>
              <a:gd name="connsiteX2-9595" fmla="*/ 248 w 358"/>
              <a:gd name="connsiteY2-9596" fmla="*/ 168 h 763"/>
              <a:gd name="connsiteX3-9597" fmla="*/ 248 w 358"/>
              <a:gd name="connsiteY3-9598" fmla="*/ 147 h 763"/>
              <a:gd name="connsiteX4-9599" fmla="*/ 248 w 358"/>
              <a:gd name="connsiteY4-9600" fmla="*/ 132 h 763"/>
              <a:gd name="connsiteX5-9601" fmla="*/ 248 w 358"/>
              <a:gd name="connsiteY5-9602" fmla="*/ 116 h 763"/>
              <a:gd name="connsiteX6-9603" fmla="*/ 248 w 358"/>
              <a:gd name="connsiteY6-9604" fmla="*/ 105 h 763"/>
              <a:gd name="connsiteX7-9605" fmla="*/ 243 w 358"/>
              <a:gd name="connsiteY7-9606" fmla="*/ 95 h 763"/>
              <a:gd name="connsiteX8-9607" fmla="*/ 243 w 358"/>
              <a:gd name="connsiteY8-9608" fmla="*/ 89 h 763"/>
              <a:gd name="connsiteX9-9609" fmla="*/ 243 w 358"/>
              <a:gd name="connsiteY9-9610" fmla="*/ 84 h 763"/>
              <a:gd name="connsiteX10-9611" fmla="*/ 237 w 358"/>
              <a:gd name="connsiteY10-9612" fmla="*/ 84 h 763"/>
              <a:gd name="connsiteX11-9613" fmla="*/ 232 w 358"/>
              <a:gd name="connsiteY11-9614" fmla="*/ 79 h 763"/>
              <a:gd name="connsiteX12-9615" fmla="*/ 222 w 358"/>
              <a:gd name="connsiteY12-9616" fmla="*/ 79 h 763"/>
              <a:gd name="connsiteX13-9617" fmla="*/ 216 w 358"/>
              <a:gd name="connsiteY13-9618" fmla="*/ 74 h 763"/>
              <a:gd name="connsiteX14-9619" fmla="*/ 0 w 358"/>
              <a:gd name="connsiteY14-9620" fmla="*/ 58 h 763"/>
              <a:gd name="connsiteX15-9621" fmla="*/ 58 w 358"/>
              <a:gd name="connsiteY15-9622" fmla="*/ 47 h 763"/>
              <a:gd name="connsiteX16-9623" fmla="*/ 85 w 358"/>
              <a:gd name="connsiteY16-9624" fmla="*/ 42 h 763"/>
              <a:gd name="connsiteX17-9625" fmla="*/ 111 w 358"/>
              <a:gd name="connsiteY17-9626" fmla="*/ 37 h 763"/>
              <a:gd name="connsiteX18-9627" fmla="*/ 137 w 358"/>
              <a:gd name="connsiteY18-9628" fmla="*/ 32 h 763"/>
              <a:gd name="connsiteX19-9629" fmla="*/ 153 w 358"/>
              <a:gd name="connsiteY19-9630" fmla="*/ 32 h 763"/>
              <a:gd name="connsiteX20-9631" fmla="*/ 169 w 358"/>
              <a:gd name="connsiteY20-9632" fmla="*/ 26 h 763"/>
              <a:gd name="connsiteX21-9633" fmla="*/ 216 w 358"/>
              <a:gd name="connsiteY21-9634" fmla="*/ 5 h 763"/>
              <a:gd name="connsiteX22-9635" fmla="*/ 222 w 358"/>
              <a:gd name="connsiteY22-9636" fmla="*/ 5 h 763"/>
              <a:gd name="connsiteX23-9637" fmla="*/ 232 w 358"/>
              <a:gd name="connsiteY23-9638" fmla="*/ 0 h 763"/>
              <a:gd name="connsiteX24-9639" fmla="*/ 243 w 358"/>
              <a:gd name="connsiteY24-9640" fmla="*/ 5 h 763"/>
              <a:gd name="connsiteX25-9641" fmla="*/ 248 w 358"/>
              <a:gd name="connsiteY25-9642" fmla="*/ 11 h 763"/>
              <a:gd name="connsiteX26-9643" fmla="*/ 258 w 358"/>
              <a:gd name="connsiteY26-9644" fmla="*/ 16 h 763"/>
              <a:gd name="connsiteX27-9645" fmla="*/ 269 w 358"/>
              <a:gd name="connsiteY27-9646" fmla="*/ 21 h 763"/>
              <a:gd name="connsiteX28-9647" fmla="*/ 279 w 358"/>
              <a:gd name="connsiteY28-9648" fmla="*/ 26 h 763"/>
              <a:gd name="connsiteX29-9649" fmla="*/ 290 w 358"/>
              <a:gd name="connsiteY29-9650" fmla="*/ 32 h 763"/>
              <a:gd name="connsiteX30-9651" fmla="*/ 306 w 358"/>
              <a:gd name="connsiteY30-9652" fmla="*/ 42 h 763"/>
              <a:gd name="connsiteX31-9653" fmla="*/ 316 w 358"/>
              <a:gd name="connsiteY31-9654" fmla="*/ 53 h 763"/>
              <a:gd name="connsiteX32-9655" fmla="*/ 327 w 358"/>
              <a:gd name="connsiteY32-9656" fmla="*/ 58 h 763"/>
              <a:gd name="connsiteX33-9657" fmla="*/ 337 w 358"/>
              <a:gd name="connsiteY33-9658" fmla="*/ 68 h 763"/>
              <a:gd name="connsiteX34-9659" fmla="*/ 348 w 358"/>
              <a:gd name="connsiteY34-9660" fmla="*/ 74 h 763"/>
              <a:gd name="connsiteX35-9661" fmla="*/ 353 w 358"/>
              <a:gd name="connsiteY35-9662" fmla="*/ 79 h 763"/>
              <a:gd name="connsiteX36-9663" fmla="*/ 358 w 358"/>
              <a:gd name="connsiteY36-9664" fmla="*/ 84 h 763"/>
              <a:gd name="connsiteX37-9665" fmla="*/ 358 w 358"/>
              <a:gd name="connsiteY37-9666" fmla="*/ 89 h 763"/>
              <a:gd name="connsiteX38-9667" fmla="*/ 358 w 358"/>
              <a:gd name="connsiteY38-9668" fmla="*/ 95 h 763"/>
              <a:gd name="connsiteX39-9669" fmla="*/ 358 w 358"/>
              <a:gd name="connsiteY39-9670" fmla="*/ 100 h 763"/>
              <a:gd name="connsiteX40-9671" fmla="*/ 358 w 358"/>
              <a:gd name="connsiteY40-9672" fmla="*/ 105 h 763"/>
              <a:gd name="connsiteX41-9673" fmla="*/ 353 w 358"/>
              <a:gd name="connsiteY41-9674" fmla="*/ 110 h 763"/>
              <a:gd name="connsiteX42-9675" fmla="*/ 343 w 358"/>
              <a:gd name="connsiteY42-9676" fmla="*/ 116 h 763"/>
              <a:gd name="connsiteX43-9677" fmla="*/ 343 w 358"/>
              <a:gd name="connsiteY43-9678" fmla="*/ 121 h 763"/>
              <a:gd name="connsiteX44-9679" fmla="*/ 343 w 358"/>
              <a:gd name="connsiteY44-9680" fmla="*/ 121 h 763"/>
              <a:gd name="connsiteX45-9681" fmla="*/ 337 w 358"/>
              <a:gd name="connsiteY45-9682" fmla="*/ 126 h 763"/>
              <a:gd name="connsiteX46-9683" fmla="*/ 337 w 358"/>
              <a:gd name="connsiteY46-9684" fmla="*/ 132 h 763"/>
              <a:gd name="connsiteX47-9685" fmla="*/ 332 w 358"/>
              <a:gd name="connsiteY47-9686" fmla="*/ 142 h 763"/>
              <a:gd name="connsiteX48-9687" fmla="*/ 332 w 358"/>
              <a:gd name="connsiteY48-9688" fmla="*/ 147 h 763"/>
              <a:gd name="connsiteX49-9689" fmla="*/ 332 w 358"/>
              <a:gd name="connsiteY49-9690" fmla="*/ 158 h 763"/>
              <a:gd name="connsiteX50-9691" fmla="*/ 327 w 358"/>
              <a:gd name="connsiteY50-9692" fmla="*/ 168 h 763"/>
              <a:gd name="connsiteX51-9693" fmla="*/ 327 w 358"/>
              <a:gd name="connsiteY51-9694" fmla="*/ 179 h 763"/>
              <a:gd name="connsiteX52-9695" fmla="*/ 327 w 358"/>
              <a:gd name="connsiteY52-9696" fmla="*/ 189 h 763"/>
              <a:gd name="connsiteX53-9697" fmla="*/ 322 w 358"/>
              <a:gd name="connsiteY53-9698" fmla="*/ 205 h 763"/>
              <a:gd name="connsiteX54-9699" fmla="*/ 322 w 358"/>
              <a:gd name="connsiteY54-9700" fmla="*/ 221 h 763"/>
              <a:gd name="connsiteX55-9701" fmla="*/ 322 w 358"/>
              <a:gd name="connsiteY55-9702" fmla="*/ 237 h 763"/>
              <a:gd name="connsiteX56-9703" fmla="*/ 316 w 358"/>
              <a:gd name="connsiteY56-9704" fmla="*/ 252 h 763"/>
              <a:gd name="connsiteX57-9705" fmla="*/ 316 w 358"/>
              <a:gd name="connsiteY57-9706" fmla="*/ 268 h 763"/>
              <a:gd name="connsiteX58-9707" fmla="*/ 316 w 358"/>
              <a:gd name="connsiteY58-9708" fmla="*/ 289 h 763"/>
              <a:gd name="connsiteX59-9709" fmla="*/ 311 w 358"/>
              <a:gd name="connsiteY59-9710" fmla="*/ 331 h 763"/>
              <a:gd name="connsiteX60-9711" fmla="*/ 306 w 358"/>
              <a:gd name="connsiteY60-9712" fmla="*/ 368 h 763"/>
              <a:gd name="connsiteX61-9713" fmla="*/ 306 w 358"/>
              <a:gd name="connsiteY61-9714" fmla="*/ 400 h 763"/>
              <a:gd name="connsiteX62-9715" fmla="*/ 301 w 358"/>
              <a:gd name="connsiteY62-9716" fmla="*/ 431 h 763"/>
              <a:gd name="connsiteX63-9717" fmla="*/ 295 w 358"/>
              <a:gd name="connsiteY63-9718" fmla="*/ 463 h 763"/>
              <a:gd name="connsiteX64-9719" fmla="*/ 295 w 358"/>
              <a:gd name="connsiteY64-9720" fmla="*/ 489 h 763"/>
              <a:gd name="connsiteX65-9721" fmla="*/ 290 w 358"/>
              <a:gd name="connsiteY65-9722" fmla="*/ 510 h 763"/>
              <a:gd name="connsiteX66-9723" fmla="*/ 285 w 358"/>
              <a:gd name="connsiteY66-9724" fmla="*/ 531 h 763"/>
              <a:gd name="connsiteX67-9725" fmla="*/ 279 w 358"/>
              <a:gd name="connsiteY67-9726" fmla="*/ 568 h 763"/>
              <a:gd name="connsiteX68-9727" fmla="*/ 269 w 358"/>
              <a:gd name="connsiteY68-9728" fmla="*/ 605 h 763"/>
              <a:gd name="connsiteX69-9729" fmla="*/ 264 w 358"/>
              <a:gd name="connsiteY69-9730" fmla="*/ 636 h 763"/>
              <a:gd name="connsiteX70-9731" fmla="*/ 253 w 358"/>
              <a:gd name="connsiteY70-9732" fmla="*/ 663 h 763"/>
              <a:gd name="connsiteX71-9733" fmla="*/ 248 w 358"/>
              <a:gd name="connsiteY71-9734" fmla="*/ 689 h 763"/>
              <a:gd name="connsiteX72-9735" fmla="*/ 243 w 358"/>
              <a:gd name="connsiteY72-9736" fmla="*/ 700 h 763"/>
              <a:gd name="connsiteX73-9737" fmla="*/ 237 w 358"/>
              <a:gd name="connsiteY73-9738" fmla="*/ 710 h 763"/>
              <a:gd name="connsiteX74-9739" fmla="*/ 237 w 358"/>
              <a:gd name="connsiteY74-9740" fmla="*/ 721 h 763"/>
              <a:gd name="connsiteX75-9741" fmla="*/ 232 w 358"/>
              <a:gd name="connsiteY75-9742" fmla="*/ 726 h 763"/>
              <a:gd name="connsiteX76-9743" fmla="*/ 227 w 358"/>
              <a:gd name="connsiteY76-9744" fmla="*/ 736 h 763"/>
              <a:gd name="connsiteX77-9745" fmla="*/ 227 w 358"/>
              <a:gd name="connsiteY77-9746" fmla="*/ 742 h 763"/>
              <a:gd name="connsiteX78-9747" fmla="*/ 216 w 358"/>
              <a:gd name="connsiteY78-9748" fmla="*/ 747 h 763"/>
              <a:gd name="connsiteX79-9749" fmla="*/ 211 w 358"/>
              <a:gd name="connsiteY79-9750" fmla="*/ 757 h 763"/>
              <a:gd name="connsiteX80-9751" fmla="*/ 206 w 358"/>
              <a:gd name="connsiteY80-9752" fmla="*/ 757 h 763"/>
              <a:gd name="connsiteX81-9753" fmla="*/ 200 w 358"/>
              <a:gd name="connsiteY81-9754" fmla="*/ 763 h 763"/>
              <a:gd name="connsiteX82-9755" fmla="*/ 195 w 358"/>
              <a:gd name="connsiteY82-9756" fmla="*/ 763 h 763"/>
              <a:gd name="connsiteX83-9757" fmla="*/ 195 w 358"/>
              <a:gd name="connsiteY83-9758" fmla="*/ 757 h 763"/>
              <a:gd name="connsiteX84-9759" fmla="*/ 190 w 358"/>
              <a:gd name="connsiteY84-9760" fmla="*/ 757 h 763"/>
              <a:gd name="connsiteX85-9761" fmla="*/ 190 w 358"/>
              <a:gd name="connsiteY85-9762" fmla="*/ 752 h 763"/>
              <a:gd name="connsiteX86-9763" fmla="*/ 190 w 358"/>
              <a:gd name="connsiteY86-9764" fmla="*/ 747 h 763"/>
              <a:gd name="connsiteX87-9765" fmla="*/ 185 w 358"/>
              <a:gd name="connsiteY87-9766" fmla="*/ 742 h 763"/>
              <a:gd name="connsiteX88-9767" fmla="*/ 185 w 358"/>
              <a:gd name="connsiteY88-9768" fmla="*/ 731 h 763"/>
              <a:gd name="connsiteX89-9769" fmla="*/ 185 w 358"/>
              <a:gd name="connsiteY89-9770" fmla="*/ 721 h 763"/>
              <a:gd name="connsiteX90-9771" fmla="*/ 179 w 358"/>
              <a:gd name="connsiteY90-9772" fmla="*/ 705 h 763"/>
              <a:gd name="connsiteX91-9773" fmla="*/ 174 w 358"/>
              <a:gd name="connsiteY91-9774" fmla="*/ 684 h 763"/>
              <a:gd name="connsiteX92-9775" fmla="*/ 169 w 358"/>
              <a:gd name="connsiteY92-9776" fmla="*/ 668 h 763"/>
              <a:gd name="connsiteX93-9777" fmla="*/ 164 w 358"/>
              <a:gd name="connsiteY93-9778" fmla="*/ 652 h 763"/>
              <a:gd name="connsiteX94-9779" fmla="*/ 158 w 358"/>
              <a:gd name="connsiteY94-9780" fmla="*/ 636 h 763"/>
              <a:gd name="connsiteX95-9781" fmla="*/ 148 w 358"/>
              <a:gd name="connsiteY95-9782" fmla="*/ 626 h 763"/>
              <a:gd name="connsiteX96-9783" fmla="*/ 137 w 358"/>
              <a:gd name="connsiteY96-9784" fmla="*/ 615 h 763"/>
              <a:gd name="connsiteX97-9785" fmla="*/ 132 w 358"/>
              <a:gd name="connsiteY97-9786" fmla="*/ 605 h 763"/>
              <a:gd name="connsiteX98-9787" fmla="*/ 143 w 358"/>
              <a:gd name="connsiteY98-9788" fmla="*/ 610 h 763"/>
              <a:gd name="connsiteX99-9789" fmla="*/ 158 w 358"/>
              <a:gd name="connsiteY99-9790" fmla="*/ 610 h 763"/>
              <a:gd name="connsiteX100-9791" fmla="*/ 169 w 358"/>
              <a:gd name="connsiteY100-9792" fmla="*/ 610 h 763"/>
              <a:gd name="connsiteX101-9793" fmla="*/ 179 w 358"/>
              <a:gd name="connsiteY101-9794" fmla="*/ 610 h 763"/>
              <a:gd name="connsiteX102-9795" fmla="*/ 190 w 358"/>
              <a:gd name="connsiteY102-9796" fmla="*/ 605 h 763"/>
              <a:gd name="connsiteX103-9797" fmla="*/ 195 w 358"/>
              <a:gd name="connsiteY103-9798" fmla="*/ 605 h 763"/>
              <a:gd name="connsiteX104-9799" fmla="*/ 200 w 358"/>
              <a:gd name="connsiteY104-9800" fmla="*/ 600 h 763"/>
              <a:gd name="connsiteX105-9801" fmla="*/ 200 w 358"/>
              <a:gd name="connsiteY105-9802" fmla="*/ 600 h 763"/>
              <a:gd name="connsiteX106-9803" fmla="*/ 206 w 358"/>
              <a:gd name="connsiteY106-9804" fmla="*/ 594 h 763"/>
              <a:gd name="connsiteX107-9805" fmla="*/ 206 w 358"/>
              <a:gd name="connsiteY107-9806" fmla="*/ 584 h 763"/>
              <a:gd name="connsiteX108-9807" fmla="*/ 211 w 358"/>
              <a:gd name="connsiteY108-9808" fmla="*/ 573 h 763"/>
              <a:gd name="connsiteX109-9809" fmla="*/ 211 w 358"/>
              <a:gd name="connsiteY109-9810" fmla="*/ 558 h 763"/>
              <a:gd name="connsiteX110-9811" fmla="*/ 216 w 358"/>
              <a:gd name="connsiteY110-9812" fmla="*/ 537 h 763"/>
              <a:gd name="connsiteX111-9813" fmla="*/ 222 w 358"/>
              <a:gd name="connsiteY111-9814" fmla="*/ 516 h 763"/>
              <a:gd name="connsiteX112-9815" fmla="*/ 222 w 358"/>
              <a:gd name="connsiteY112-9816" fmla="*/ 489 h 763"/>
              <a:gd name="connsiteX113-9817" fmla="*/ 227 w 358"/>
              <a:gd name="connsiteY113-9818" fmla="*/ 458 h 763"/>
              <a:gd name="connsiteX114-9819" fmla="*/ 237 w 358"/>
              <a:gd name="connsiteY114-9820" fmla="*/ 395 h 763"/>
              <a:gd name="connsiteX115-9821" fmla="*/ 243 w 358"/>
              <a:gd name="connsiteY115-9822" fmla="*/ 337 h 763"/>
              <a:gd name="connsiteX116-9823" fmla="*/ 248 w 358"/>
              <a:gd name="connsiteY116-9824" fmla="*/ 274 h 763"/>
              <a:gd name="connsiteX117-9825" fmla="*/ 248 w 358"/>
              <a:gd name="connsiteY117-9826" fmla="*/ 221 h 763"/>
              <a:gd name="connsiteX118-9827" fmla="*/ 248 w 358"/>
              <a:gd name="connsiteY118-9828" fmla="*/ 221 h 763"/>
              <a:gd name="connsiteX0-9829" fmla="*/ 248 w 358"/>
              <a:gd name="connsiteY0-9830" fmla="*/ 221 h 763"/>
              <a:gd name="connsiteX1-9831" fmla="*/ 248 w 358"/>
              <a:gd name="connsiteY1-9832" fmla="*/ 195 h 763"/>
              <a:gd name="connsiteX2-9833" fmla="*/ 248 w 358"/>
              <a:gd name="connsiteY2-9834" fmla="*/ 168 h 763"/>
              <a:gd name="connsiteX3-9835" fmla="*/ 248 w 358"/>
              <a:gd name="connsiteY3-9836" fmla="*/ 147 h 763"/>
              <a:gd name="connsiteX4-9837" fmla="*/ 248 w 358"/>
              <a:gd name="connsiteY4-9838" fmla="*/ 132 h 763"/>
              <a:gd name="connsiteX5-9839" fmla="*/ 248 w 358"/>
              <a:gd name="connsiteY5-9840" fmla="*/ 116 h 763"/>
              <a:gd name="connsiteX6-9841" fmla="*/ 248 w 358"/>
              <a:gd name="connsiteY6-9842" fmla="*/ 105 h 763"/>
              <a:gd name="connsiteX7-9843" fmla="*/ 243 w 358"/>
              <a:gd name="connsiteY7-9844" fmla="*/ 95 h 763"/>
              <a:gd name="connsiteX8-9845" fmla="*/ 243 w 358"/>
              <a:gd name="connsiteY8-9846" fmla="*/ 89 h 763"/>
              <a:gd name="connsiteX9-9847" fmla="*/ 243 w 358"/>
              <a:gd name="connsiteY9-9848" fmla="*/ 84 h 763"/>
              <a:gd name="connsiteX10-9849" fmla="*/ 237 w 358"/>
              <a:gd name="connsiteY10-9850" fmla="*/ 84 h 763"/>
              <a:gd name="connsiteX11-9851" fmla="*/ 232 w 358"/>
              <a:gd name="connsiteY11-9852" fmla="*/ 79 h 763"/>
              <a:gd name="connsiteX12-9853" fmla="*/ 222 w 358"/>
              <a:gd name="connsiteY12-9854" fmla="*/ 79 h 763"/>
              <a:gd name="connsiteX13-9855" fmla="*/ 216 w 358"/>
              <a:gd name="connsiteY13-9856" fmla="*/ 74 h 763"/>
              <a:gd name="connsiteX14-9857" fmla="*/ 0 w 358"/>
              <a:gd name="connsiteY14-9858" fmla="*/ 58 h 763"/>
              <a:gd name="connsiteX15-9859" fmla="*/ 58 w 358"/>
              <a:gd name="connsiteY15-9860" fmla="*/ 47 h 763"/>
              <a:gd name="connsiteX16-9861" fmla="*/ 85 w 358"/>
              <a:gd name="connsiteY16-9862" fmla="*/ 42 h 763"/>
              <a:gd name="connsiteX17-9863" fmla="*/ 111 w 358"/>
              <a:gd name="connsiteY17-9864" fmla="*/ 37 h 763"/>
              <a:gd name="connsiteX18-9865" fmla="*/ 137 w 358"/>
              <a:gd name="connsiteY18-9866" fmla="*/ 32 h 763"/>
              <a:gd name="connsiteX19-9867" fmla="*/ 153 w 358"/>
              <a:gd name="connsiteY19-9868" fmla="*/ 32 h 763"/>
              <a:gd name="connsiteX20-9869" fmla="*/ 216 w 358"/>
              <a:gd name="connsiteY20-9870" fmla="*/ 5 h 763"/>
              <a:gd name="connsiteX21-9871" fmla="*/ 222 w 358"/>
              <a:gd name="connsiteY21-9872" fmla="*/ 5 h 763"/>
              <a:gd name="connsiteX22-9873" fmla="*/ 232 w 358"/>
              <a:gd name="connsiteY22-9874" fmla="*/ 0 h 763"/>
              <a:gd name="connsiteX23-9875" fmla="*/ 243 w 358"/>
              <a:gd name="connsiteY23-9876" fmla="*/ 5 h 763"/>
              <a:gd name="connsiteX24-9877" fmla="*/ 248 w 358"/>
              <a:gd name="connsiteY24-9878" fmla="*/ 11 h 763"/>
              <a:gd name="connsiteX25-9879" fmla="*/ 258 w 358"/>
              <a:gd name="connsiteY25-9880" fmla="*/ 16 h 763"/>
              <a:gd name="connsiteX26-9881" fmla="*/ 269 w 358"/>
              <a:gd name="connsiteY26-9882" fmla="*/ 21 h 763"/>
              <a:gd name="connsiteX27-9883" fmla="*/ 279 w 358"/>
              <a:gd name="connsiteY27-9884" fmla="*/ 26 h 763"/>
              <a:gd name="connsiteX28-9885" fmla="*/ 290 w 358"/>
              <a:gd name="connsiteY28-9886" fmla="*/ 32 h 763"/>
              <a:gd name="connsiteX29-9887" fmla="*/ 306 w 358"/>
              <a:gd name="connsiteY29-9888" fmla="*/ 42 h 763"/>
              <a:gd name="connsiteX30-9889" fmla="*/ 316 w 358"/>
              <a:gd name="connsiteY30-9890" fmla="*/ 53 h 763"/>
              <a:gd name="connsiteX31-9891" fmla="*/ 327 w 358"/>
              <a:gd name="connsiteY31-9892" fmla="*/ 58 h 763"/>
              <a:gd name="connsiteX32-9893" fmla="*/ 337 w 358"/>
              <a:gd name="connsiteY32-9894" fmla="*/ 68 h 763"/>
              <a:gd name="connsiteX33-9895" fmla="*/ 348 w 358"/>
              <a:gd name="connsiteY33-9896" fmla="*/ 74 h 763"/>
              <a:gd name="connsiteX34-9897" fmla="*/ 353 w 358"/>
              <a:gd name="connsiteY34-9898" fmla="*/ 79 h 763"/>
              <a:gd name="connsiteX35-9899" fmla="*/ 358 w 358"/>
              <a:gd name="connsiteY35-9900" fmla="*/ 84 h 763"/>
              <a:gd name="connsiteX36-9901" fmla="*/ 358 w 358"/>
              <a:gd name="connsiteY36-9902" fmla="*/ 89 h 763"/>
              <a:gd name="connsiteX37-9903" fmla="*/ 358 w 358"/>
              <a:gd name="connsiteY37-9904" fmla="*/ 95 h 763"/>
              <a:gd name="connsiteX38-9905" fmla="*/ 358 w 358"/>
              <a:gd name="connsiteY38-9906" fmla="*/ 100 h 763"/>
              <a:gd name="connsiteX39-9907" fmla="*/ 358 w 358"/>
              <a:gd name="connsiteY39-9908" fmla="*/ 105 h 763"/>
              <a:gd name="connsiteX40-9909" fmla="*/ 353 w 358"/>
              <a:gd name="connsiteY40-9910" fmla="*/ 110 h 763"/>
              <a:gd name="connsiteX41-9911" fmla="*/ 343 w 358"/>
              <a:gd name="connsiteY41-9912" fmla="*/ 116 h 763"/>
              <a:gd name="connsiteX42-9913" fmla="*/ 343 w 358"/>
              <a:gd name="connsiteY42-9914" fmla="*/ 121 h 763"/>
              <a:gd name="connsiteX43-9915" fmla="*/ 343 w 358"/>
              <a:gd name="connsiteY43-9916" fmla="*/ 121 h 763"/>
              <a:gd name="connsiteX44-9917" fmla="*/ 337 w 358"/>
              <a:gd name="connsiteY44-9918" fmla="*/ 126 h 763"/>
              <a:gd name="connsiteX45-9919" fmla="*/ 337 w 358"/>
              <a:gd name="connsiteY45-9920" fmla="*/ 132 h 763"/>
              <a:gd name="connsiteX46-9921" fmla="*/ 332 w 358"/>
              <a:gd name="connsiteY46-9922" fmla="*/ 142 h 763"/>
              <a:gd name="connsiteX47-9923" fmla="*/ 332 w 358"/>
              <a:gd name="connsiteY47-9924" fmla="*/ 147 h 763"/>
              <a:gd name="connsiteX48-9925" fmla="*/ 332 w 358"/>
              <a:gd name="connsiteY48-9926" fmla="*/ 158 h 763"/>
              <a:gd name="connsiteX49-9927" fmla="*/ 327 w 358"/>
              <a:gd name="connsiteY49-9928" fmla="*/ 168 h 763"/>
              <a:gd name="connsiteX50-9929" fmla="*/ 327 w 358"/>
              <a:gd name="connsiteY50-9930" fmla="*/ 179 h 763"/>
              <a:gd name="connsiteX51-9931" fmla="*/ 327 w 358"/>
              <a:gd name="connsiteY51-9932" fmla="*/ 189 h 763"/>
              <a:gd name="connsiteX52-9933" fmla="*/ 322 w 358"/>
              <a:gd name="connsiteY52-9934" fmla="*/ 205 h 763"/>
              <a:gd name="connsiteX53-9935" fmla="*/ 322 w 358"/>
              <a:gd name="connsiteY53-9936" fmla="*/ 221 h 763"/>
              <a:gd name="connsiteX54-9937" fmla="*/ 322 w 358"/>
              <a:gd name="connsiteY54-9938" fmla="*/ 237 h 763"/>
              <a:gd name="connsiteX55-9939" fmla="*/ 316 w 358"/>
              <a:gd name="connsiteY55-9940" fmla="*/ 252 h 763"/>
              <a:gd name="connsiteX56-9941" fmla="*/ 316 w 358"/>
              <a:gd name="connsiteY56-9942" fmla="*/ 268 h 763"/>
              <a:gd name="connsiteX57-9943" fmla="*/ 316 w 358"/>
              <a:gd name="connsiteY57-9944" fmla="*/ 289 h 763"/>
              <a:gd name="connsiteX58-9945" fmla="*/ 311 w 358"/>
              <a:gd name="connsiteY58-9946" fmla="*/ 331 h 763"/>
              <a:gd name="connsiteX59-9947" fmla="*/ 306 w 358"/>
              <a:gd name="connsiteY59-9948" fmla="*/ 368 h 763"/>
              <a:gd name="connsiteX60-9949" fmla="*/ 306 w 358"/>
              <a:gd name="connsiteY60-9950" fmla="*/ 400 h 763"/>
              <a:gd name="connsiteX61-9951" fmla="*/ 301 w 358"/>
              <a:gd name="connsiteY61-9952" fmla="*/ 431 h 763"/>
              <a:gd name="connsiteX62-9953" fmla="*/ 295 w 358"/>
              <a:gd name="connsiteY62-9954" fmla="*/ 463 h 763"/>
              <a:gd name="connsiteX63-9955" fmla="*/ 295 w 358"/>
              <a:gd name="connsiteY63-9956" fmla="*/ 489 h 763"/>
              <a:gd name="connsiteX64-9957" fmla="*/ 290 w 358"/>
              <a:gd name="connsiteY64-9958" fmla="*/ 510 h 763"/>
              <a:gd name="connsiteX65-9959" fmla="*/ 285 w 358"/>
              <a:gd name="connsiteY65-9960" fmla="*/ 531 h 763"/>
              <a:gd name="connsiteX66-9961" fmla="*/ 279 w 358"/>
              <a:gd name="connsiteY66-9962" fmla="*/ 568 h 763"/>
              <a:gd name="connsiteX67-9963" fmla="*/ 269 w 358"/>
              <a:gd name="connsiteY67-9964" fmla="*/ 605 h 763"/>
              <a:gd name="connsiteX68-9965" fmla="*/ 264 w 358"/>
              <a:gd name="connsiteY68-9966" fmla="*/ 636 h 763"/>
              <a:gd name="connsiteX69-9967" fmla="*/ 253 w 358"/>
              <a:gd name="connsiteY69-9968" fmla="*/ 663 h 763"/>
              <a:gd name="connsiteX70-9969" fmla="*/ 248 w 358"/>
              <a:gd name="connsiteY70-9970" fmla="*/ 689 h 763"/>
              <a:gd name="connsiteX71-9971" fmla="*/ 243 w 358"/>
              <a:gd name="connsiteY71-9972" fmla="*/ 700 h 763"/>
              <a:gd name="connsiteX72-9973" fmla="*/ 237 w 358"/>
              <a:gd name="connsiteY72-9974" fmla="*/ 710 h 763"/>
              <a:gd name="connsiteX73-9975" fmla="*/ 237 w 358"/>
              <a:gd name="connsiteY73-9976" fmla="*/ 721 h 763"/>
              <a:gd name="connsiteX74-9977" fmla="*/ 232 w 358"/>
              <a:gd name="connsiteY74-9978" fmla="*/ 726 h 763"/>
              <a:gd name="connsiteX75-9979" fmla="*/ 227 w 358"/>
              <a:gd name="connsiteY75-9980" fmla="*/ 736 h 763"/>
              <a:gd name="connsiteX76-9981" fmla="*/ 227 w 358"/>
              <a:gd name="connsiteY76-9982" fmla="*/ 742 h 763"/>
              <a:gd name="connsiteX77-9983" fmla="*/ 216 w 358"/>
              <a:gd name="connsiteY77-9984" fmla="*/ 747 h 763"/>
              <a:gd name="connsiteX78-9985" fmla="*/ 211 w 358"/>
              <a:gd name="connsiteY78-9986" fmla="*/ 757 h 763"/>
              <a:gd name="connsiteX79-9987" fmla="*/ 206 w 358"/>
              <a:gd name="connsiteY79-9988" fmla="*/ 757 h 763"/>
              <a:gd name="connsiteX80-9989" fmla="*/ 200 w 358"/>
              <a:gd name="connsiteY80-9990" fmla="*/ 763 h 763"/>
              <a:gd name="connsiteX81-9991" fmla="*/ 195 w 358"/>
              <a:gd name="connsiteY81-9992" fmla="*/ 763 h 763"/>
              <a:gd name="connsiteX82-9993" fmla="*/ 195 w 358"/>
              <a:gd name="connsiteY82-9994" fmla="*/ 757 h 763"/>
              <a:gd name="connsiteX83-9995" fmla="*/ 190 w 358"/>
              <a:gd name="connsiteY83-9996" fmla="*/ 757 h 763"/>
              <a:gd name="connsiteX84-9997" fmla="*/ 190 w 358"/>
              <a:gd name="connsiteY84-9998" fmla="*/ 752 h 763"/>
              <a:gd name="connsiteX85-9999" fmla="*/ 190 w 358"/>
              <a:gd name="connsiteY85-10000" fmla="*/ 747 h 763"/>
              <a:gd name="connsiteX86-10001" fmla="*/ 185 w 358"/>
              <a:gd name="connsiteY86-10002" fmla="*/ 742 h 763"/>
              <a:gd name="connsiteX87-10003" fmla="*/ 185 w 358"/>
              <a:gd name="connsiteY87-10004" fmla="*/ 731 h 763"/>
              <a:gd name="connsiteX88-10005" fmla="*/ 185 w 358"/>
              <a:gd name="connsiteY88-10006" fmla="*/ 721 h 763"/>
              <a:gd name="connsiteX89-10007" fmla="*/ 179 w 358"/>
              <a:gd name="connsiteY89-10008" fmla="*/ 705 h 763"/>
              <a:gd name="connsiteX90-10009" fmla="*/ 174 w 358"/>
              <a:gd name="connsiteY90-10010" fmla="*/ 684 h 763"/>
              <a:gd name="connsiteX91-10011" fmla="*/ 169 w 358"/>
              <a:gd name="connsiteY91-10012" fmla="*/ 668 h 763"/>
              <a:gd name="connsiteX92-10013" fmla="*/ 164 w 358"/>
              <a:gd name="connsiteY92-10014" fmla="*/ 652 h 763"/>
              <a:gd name="connsiteX93-10015" fmla="*/ 158 w 358"/>
              <a:gd name="connsiteY93-10016" fmla="*/ 636 h 763"/>
              <a:gd name="connsiteX94-10017" fmla="*/ 148 w 358"/>
              <a:gd name="connsiteY94-10018" fmla="*/ 626 h 763"/>
              <a:gd name="connsiteX95-10019" fmla="*/ 137 w 358"/>
              <a:gd name="connsiteY95-10020" fmla="*/ 615 h 763"/>
              <a:gd name="connsiteX96-10021" fmla="*/ 132 w 358"/>
              <a:gd name="connsiteY96-10022" fmla="*/ 605 h 763"/>
              <a:gd name="connsiteX97-10023" fmla="*/ 143 w 358"/>
              <a:gd name="connsiteY97-10024" fmla="*/ 610 h 763"/>
              <a:gd name="connsiteX98-10025" fmla="*/ 158 w 358"/>
              <a:gd name="connsiteY98-10026" fmla="*/ 610 h 763"/>
              <a:gd name="connsiteX99-10027" fmla="*/ 169 w 358"/>
              <a:gd name="connsiteY99-10028" fmla="*/ 610 h 763"/>
              <a:gd name="connsiteX100-10029" fmla="*/ 179 w 358"/>
              <a:gd name="connsiteY100-10030" fmla="*/ 610 h 763"/>
              <a:gd name="connsiteX101-10031" fmla="*/ 190 w 358"/>
              <a:gd name="connsiteY101-10032" fmla="*/ 605 h 763"/>
              <a:gd name="connsiteX102-10033" fmla="*/ 195 w 358"/>
              <a:gd name="connsiteY102-10034" fmla="*/ 605 h 763"/>
              <a:gd name="connsiteX103-10035" fmla="*/ 200 w 358"/>
              <a:gd name="connsiteY103-10036" fmla="*/ 600 h 763"/>
              <a:gd name="connsiteX104-10037" fmla="*/ 200 w 358"/>
              <a:gd name="connsiteY104-10038" fmla="*/ 600 h 763"/>
              <a:gd name="connsiteX105-10039" fmla="*/ 206 w 358"/>
              <a:gd name="connsiteY105-10040" fmla="*/ 594 h 763"/>
              <a:gd name="connsiteX106-10041" fmla="*/ 206 w 358"/>
              <a:gd name="connsiteY106-10042" fmla="*/ 584 h 763"/>
              <a:gd name="connsiteX107-10043" fmla="*/ 211 w 358"/>
              <a:gd name="connsiteY107-10044" fmla="*/ 573 h 763"/>
              <a:gd name="connsiteX108-10045" fmla="*/ 211 w 358"/>
              <a:gd name="connsiteY108-10046" fmla="*/ 558 h 763"/>
              <a:gd name="connsiteX109-10047" fmla="*/ 216 w 358"/>
              <a:gd name="connsiteY109-10048" fmla="*/ 537 h 763"/>
              <a:gd name="connsiteX110-10049" fmla="*/ 222 w 358"/>
              <a:gd name="connsiteY110-10050" fmla="*/ 516 h 763"/>
              <a:gd name="connsiteX111-10051" fmla="*/ 222 w 358"/>
              <a:gd name="connsiteY111-10052" fmla="*/ 489 h 763"/>
              <a:gd name="connsiteX112-10053" fmla="*/ 227 w 358"/>
              <a:gd name="connsiteY112-10054" fmla="*/ 458 h 763"/>
              <a:gd name="connsiteX113-10055" fmla="*/ 237 w 358"/>
              <a:gd name="connsiteY113-10056" fmla="*/ 395 h 763"/>
              <a:gd name="connsiteX114-10057" fmla="*/ 243 w 358"/>
              <a:gd name="connsiteY114-10058" fmla="*/ 337 h 763"/>
              <a:gd name="connsiteX115-10059" fmla="*/ 248 w 358"/>
              <a:gd name="connsiteY115-10060" fmla="*/ 274 h 763"/>
              <a:gd name="connsiteX116-10061" fmla="*/ 248 w 358"/>
              <a:gd name="connsiteY116-10062" fmla="*/ 221 h 763"/>
              <a:gd name="connsiteX117-10063" fmla="*/ 248 w 358"/>
              <a:gd name="connsiteY117-10064" fmla="*/ 221 h 763"/>
              <a:gd name="connsiteX0-10065" fmla="*/ 248 w 358"/>
              <a:gd name="connsiteY0-10066" fmla="*/ 221 h 763"/>
              <a:gd name="connsiteX1-10067" fmla="*/ 248 w 358"/>
              <a:gd name="connsiteY1-10068" fmla="*/ 195 h 763"/>
              <a:gd name="connsiteX2-10069" fmla="*/ 248 w 358"/>
              <a:gd name="connsiteY2-10070" fmla="*/ 168 h 763"/>
              <a:gd name="connsiteX3-10071" fmla="*/ 248 w 358"/>
              <a:gd name="connsiteY3-10072" fmla="*/ 147 h 763"/>
              <a:gd name="connsiteX4-10073" fmla="*/ 248 w 358"/>
              <a:gd name="connsiteY4-10074" fmla="*/ 132 h 763"/>
              <a:gd name="connsiteX5-10075" fmla="*/ 248 w 358"/>
              <a:gd name="connsiteY5-10076" fmla="*/ 116 h 763"/>
              <a:gd name="connsiteX6-10077" fmla="*/ 248 w 358"/>
              <a:gd name="connsiteY6-10078" fmla="*/ 105 h 763"/>
              <a:gd name="connsiteX7-10079" fmla="*/ 243 w 358"/>
              <a:gd name="connsiteY7-10080" fmla="*/ 95 h 763"/>
              <a:gd name="connsiteX8-10081" fmla="*/ 243 w 358"/>
              <a:gd name="connsiteY8-10082" fmla="*/ 89 h 763"/>
              <a:gd name="connsiteX9-10083" fmla="*/ 243 w 358"/>
              <a:gd name="connsiteY9-10084" fmla="*/ 84 h 763"/>
              <a:gd name="connsiteX10-10085" fmla="*/ 237 w 358"/>
              <a:gd name="connsiteY10-10086" fmla="*/ 84 h 763"/>
              <a:gd name="connsiteX11-10087" fmla="*/ 232 w 358"/>
              <a:gd name="connsiteY11-10088" fmla="*/ 79 h 763"/>
              <a:gd name="connsiteX12-10089" fmla="*/ 222 w 358"/>
              <a:gd name="connsiteY12-10090" fmla="*/ 79 h 763"/>
              <a:gd name="connsiteX13-10091" fmla="*/ 216 w 358"/>
              <a:gd name="connsiteY13-10092" fmla="*/ 74 h 763"/>
              <a:gd name="connsiteX14-10093" fmla="*/ 0 w 358"/>
              <a:gd name="connsiteY14-10094" fmla="*/ 58 h 763"/>
              <a:gd name="connsiteX15-10095" fmla="*/ 58 w 358"/>
              <a:gd name="connsiteY15-10096" fmla="*/ 47 h 763"/>
              <a:gd name="connsiteX16-10097" fmla="*/ 85 w 358"/>
              <a:gd name="connsiteY16-10098" fmla="*/ 42 h 763"/>
              <a:gd name="connsiteX17-10099" fmla="*/ 111 w 358"/>
              <a:gd name="connsiteY17-10100" fmla="*/ 37 h 763"/>
              <a:gd name="connsiteX18-10101" fmla="*/ 137 w 358"/>
              <a:gd name="connsiteY18-10102" fmla="*/ 32 h 763"/>
              <a:gd name="connsiteX19-10103" fmla="*/ 216 w 358"/>
              <a:gd name="connsiteY19-10104" fmla="*/ 5 h 763"/>
              <a:gd name="connsiteX20-10105" fmla="*/ 222 w 358"/>
              <a:gd name="connsiteY20-10106" fmla="*/ 5 h 763"/>
              <a:gd name="connsiteX21-10107" fmla="*/ 232 w 358"/>
              <a:gd name="connsiteY21-10108" fmla="*/ 0 h 763"/>
              <a:gd name="connsiteX22-10109" fmla="*/ 243 w 358"/>
              <a:gd name="connsiteY22-10110" fmla="*/ 5 h 763"/>
              <a:gd name="connsiteX23-10111" fmla="*/ 248 w 358"/>
              <a:gd name="connsiteY23-10112" fmla="*/ 11 h 763"/>
              <a:gd name="connsiteX24-10113" fmla="*/ 258 w 358"/>
              <a:gd name="connsiteY24-10114" fmla="*/ 16 h 763"/>
              <a:gd name="connsiteX25-10115" fmla="*/ 269 w 358"/>
              <a:gd name="connsiteY25-10116" fmla="*/ 21 h 763"/>
              <a:gd name="connsiteX26-10117" fmla="*/ 279 w 358"/>
              <a:gd name="connsiteY26-10118" fmla="*/ 26 h 763"/>
              <a:gd name="connsiteX27-10119" fmla="*/ 290 w 358"/>
              <a:gd name="connsiteY27-10120" fmla="*/ 32 h 763"/>
              <a:gd name="connsiteX28-10121" fmla="*/ 306 w 358"/>
              <a:gd name="connsiteY28-10122" fmla="*/ 42 h 763"/>
              <a:gd name="connsiteX29-10123" fmla="*/ 316 w 358"/>
              <a:gd name="connsiteY29-10124" fmla="*/ 53 h 763"/>
              <a:gd name="connsiteX30-10125" fmla="*/ 327 w 358"/>
              <a:gd name="connsiteY30-10126" fmla="*/ 58 h 763"/>
              <a:gd name="connsiteX31-10127" fmla="*/ 337 w 358"/>
              <a:gd name="connsiteY31-10128" fmla="*/ 68 h 763"/>
              <a:gd name="connsiteX32-10129" fmla="*/ 348 w 358"/>
              <a:gd name="connsiteY32-10130" fmla="*/ 74 h 763"/>
              <a:gd name="connsiteX33-10131" fmla="*/ 353 w 358"/>
              <a:gd name="connsiteY33-10132" fmla="*/ 79 h 763"/>
              <a:gd name="connsiteX34-10133" fmla="*/ 358 w 358"/>
              <a:gd name="connsiteY34-10134" fmla="*/ 84 h 763"/>
              <a:gd name="connsiteX35-10135" fmla="*/ 358 w 358"/>
              <a:gd name="connsiteY35-10136" fmla="*/ 89 h 763"/>
              <a:gd name="connsiteX36-10137" fmla="*/ 358 w 358"/>
              <a:gd name="connsiteY36-10138" fmla="*/ 95 h 763"/>
              <a:gd name="connsiteX37-10139" fmla="*/ 358 w 358"/>
              <a:gd name="connsiteY37-10140" fmla="*/ 100 h 763"/>
              <a:gd name="connsiteX38-10141" fmla="*/ 358 w 358"/>
              <a:gd name="connsiteY38-10142" fmla="*/ 105 h 763"/>
              <a:gd name="connsiteX39-10143" fmla="*/ 353 w 358"/>
              <a:gd name="connsiteY39-10144" fmla="*/ 110 h 763"/>
              <a:gd name="connsiteX40-10145" fmla="*/ 343 w 358"/>
              <a:gd name="connsiteY40-10146" fmla="*/ 116 h 763"/>
              <a:gd name="connsiteX41-10147" fmla="*/ 343 w 358"/>
              <a:gd name="connsiteY41-10148" fmla="*/ 121 h 763"/>
              <a:gd name="connsiteX42-10149" fmla="*/ 343 w 358"/>
              <a:gd name="connsiteY42-10150" fmla="*/ 121 h 763"/>
              <a:gd name="connsiteX43-10151" fmla="*/ 337 w 358"/>
              <a:gd name="connsiteY43-10152" fmla="*/ 126 h 763"/>
              <a:gd name="connsiteX44-10153" fmla="*/ 337 w 358"/>
              <a:gd name="connsiteY44-10154" fmla="*/ 132 h 763"/>
              <a:gd name="connsiteX45-10155" fmla="*/ 332 w 358"/>
              <a:gd name="connsiteY45-10156" fmla="*/ 142 h 763"/>
              <a:gd name="connsiteX46-10157" fmla="*/ 332 w 358"/>
              <a:gd name="connsiteY46-10158" fmla="*/ 147 h 763"/>
              <a:gd name="connsiteX47-10159" fmla="*/ 332 w 358"/>
              <a:gd name="connsiteY47-10160" fmla="*/ 158 h 763"/>
              <a:gd name="connsiteX48-10161" fmla="*/ 327 w 358"/>
              <a:gd name="connsiteY48-10162" fmla="*/ 168 h 763"/>
              <a:gd name="connsiteX49-10163" fmla="*/ 327 w 358"/>
              <a:gd name="connsiteY49-10164" fmla="*/ 179 h 763"/>
              <a:gd name="connsiteX50-10165" fmla="*/ 327 w 358"/>
              <a:gd name="connsiteY50-10166" fmla="*/ 189 h 763"/>
              <a:gd name="connsiteX51-10167" fmla="*/ 322 w 358"/>
              <a:gd name="connsiteY51-10168" fmla="*/ 205 h 763"/>
              <a:gd name="connsiteX52-10169" fmla="*/ 322 w 358"/>
              <a:gd name="connsiteY52-10170" fmla="*/ 221 h 763"/>
              <a:gd name="connsiteX53-10171" fmla="*/ 322 w 358"/>
              <a:gd name="connsiteY53-10172" fmla="*/ 237 h 763"/>
              <a:gd name="connsiteX54-10173" fmla="*/ 316 w 358"/>
              <a:gd name="connsiteY54-10174" fmla="*/ 252 h 763"/>
              <a:gd name="connsiteX55-10175" fmla="*/ 316 w 358"/>
              <a:gd name="connsiteY55-10176" fmla="*/ 268 h 763"/>
              <a:gd name="connsiteX56-10177" fmla="*/ 316 w 358"/>
              <a:gd name="connsiteY56-10178" fmla="*/ 289 h 763"/>
              <a:gd name="connsiteX57-10179" fmla="*/ 311 w 358"/>
              <a:gd name="connsiteY57-10180" fmla="*/ 331 h 763"/>
              <a:gd name="connsiteX58-10181" fmla="*/ 306 w 358"/>
              <a:gd name="connsiteY58-10182" fmla="*/ 368 h 763"/>
              <a:gd name="connsiteX59-10183" fmla="*/ 306 w 358"/>
              <a:gd name="connsiteY59-10184" fmla="*/ 400 h 763"/>
              <a:gd name="connsiteX60-10185" fmla="*/ 301 w 358"/>
              <a:gd name="connsiteY60-10186" fmla="*/ 431 h 763"/>
              <a:gd name="connsiteX61-10187" fmla="*/ 295 w 358"/>
              <a:gd name="connsiteY61-10188" fmla="*/ 463 h 763"/>
              <a:gd name="connsiteX62-10189" fmla="*/ 295 w 358"/>
              <a:gd name="connsiteY62-10190" fmla="*/ 489 h 763"/>
              <a:gd name="connsiteX63-10191" fmla="*/ 290 w 358"/>
              <a:gd name="connsiteY63-10192" fmla="*/ 510 h 763"/>
              <a:gd name="connsiteX64-10193" fmla="*/ 285 w 358"/>
              <a:gd name="connsiteY64-10194" fmla="*/ 531 h 763"/>
              <a:gd name="connsiteX65-10195" fmla="*/ 279 w 358"/>
              <a:gd name="connsiteY65-10196" fmla="*/ 568 h 763"/>
              <a:gd name="connsiteX66-10197" fmla="*/ 269 w 358"/>
              <a:gd name="connsiteY66-10198" fmla="*/ 605 h 763"/>
              <a:gd name="connsiteX67-10199" fmla="*/ 264 w 358"/>
              <a:gd name="connsiteY67-10200" fmla="*/ 636 h 763"/>
              <a:gd name="connsiteX68-10201" fmla="*/ 253 w 358"/>
              <a:gd name="connsiteY68-10202" fmla="*/ 663 h 763"/>
              <a:gd name="connsiteX69-10203" fmla="*/ 248 w 358"/>
              <a:gd name="connsiteY69-10204" fmla="*/ 689 h 763"/>
              <a:gd name="connsiteX70-10205" fmla="*/ 243 w 358"/>
              <a:gd name="connsiteY70-10206" fmla="*/ 700 h 763"/>
              <a:gd name="connsiteX71-10207" fmla="*/ 237 w 358"/>
              <a:gd name="connsiteY71-10208" fmla="*/ 710 h 763"/>
              <a:gd name="connsiteX72-10209" fmla="*/ 237 w 358"/>
              <a:gd name="connsiteY72-10210" fmla="*/ 721 h 763"/>
              <a:gd name="connsiteX73-10211" fmla="*/ 232 w 358"/>
              <a:gd name="connsiteY73-10212" fmla="*/ 726 h 763"/>
              <a:gd name="connsiteX74-10213" fmla="*/ 227 w 358"/>
              <a:gd name="connsiteY74-10214" fmla="*/ 736 h 763"/>
              <a:gd name="connsiteX75-10215" fmla="*/ 227 w 358"/>
              <a:gd name="connsiteY75-10216" fmla="*/ 742 h 763"/>
              <a:gd name="connsiteX76-10217" fmla="*/ 216 w 358"/>
              <a:gd name="connsiteY76-10218" fmla="*/ 747 h 763"/>
              <a:gd name="connsiteX77-10219" fmla="*/ 211 w 358"/>
              <a:gd name="connsiteY77-10220" fmla="*/ 757 h 763"/>
              <a:gd name="connsiteX78-10221" fmla="*/ 206 w 358"/>
              <a:gd name="connsiteY78-10222" fmla="*/ 757 h 763"/>
              <a:gd name="connsiteX79-10223" fmla="*/ 200 w 358"/>
              <a:gd name="connsiteY79-10224" fmla="*/ 763 h 763"/>
              <a:gd name="connsiteX80-10225" fmla="*/ 195 w 358"/>
              <a:gd name="connsiteY80-10226" fmla="*/ 763 h 763"/>
              <a:gd name="connsiteX81-10227" fmla="*/ 195 w 358"/>
              <a:gd name="connsiteY81-10228" fmla="*/ 757 h 763"/>
              <a:gd name="connsiteX82-10229" fmla="*/ 190 w 358"/>
              <a:gd name="connsiteY82-10230" fmla="*/ 757 h 763"/>
              <a:gd name="connsiteX83-10231" fmla="*/ 190 w 358"/>
              <a:gd name="connsiteY83-10232" fmla="*/ 752 h 763"/>
              <a:gd name="connsiteX84-10233" fmla="*/ 190 w 358"/>
              <a:gd name="connsiteY84-10234" fmla="*/ 747 h 763"/>
              <a:gd name="connsiteX85-10235" fmla="*/ 185 w 358"/>
              <a:gd name="connsiteY85-10236" fmla="*/ 742 h 763"/>
              <a:gd name="connsiteX86-10237" fmla="*/ 185 w 358"/>
              <a:gd name="connsiteY86-10238" fmla="*/ 731 h 763"/>
              <a:gd name="connsiteX87-10239" fmla="*/ 185 w 358"/>
              <a:gd name="connsiteY87-10240" fmla="*/ 721 h 763"/>
              <a:gd name="connsiteX88-10241" fmla="*/ 179 w 358"/>
              <a:gd name="connsiteY88-10242" fmla="*/ 705 h 763"/>
              <a:gd name="connsiteX89-10243" fmla="*/ 174 w 358"/>
              <a:gd name="connsiteY89-10244" fmla="*/ 684 h 763"/>
              <a:gd name="connsiteX90-10245" fmla="*/ 169 w 358"/>
              <a:gd name="connsiteY90-10246" fmla="*/ 668 h 763"/>
              <a:gd name="connsiteX91-10247" fmla="*/ 164 w 358"/>
              <a:gd name="connsiteY91-10248" fmla="*/ 652 h 763"/>
              <a:gd name="connsiteX92-10249" fmla="*/ 158 w 358"/>
              <a:gd name="connsiteY92-10250" fmla="*/ 636 h 763"/>
              <a:gd name="connsiteX93-10251" fmla="*/ 148 w 358"/>
              <a:gd name="connsiteY93-10252" fmla="*/ 626 h 763"/>
              <a:gd name="connsiteX94-10253" fmla="*/ 137 w 358"/>
              <a:gd name="connsiteY94-10254" fmla="*/ 615 h 763"/>
              <a:gd name="connsiteX95-10255" fmla="*/ 132 w 358"/>
              <a:gd name="connsiteY95-10256" fmla="*/ 605 h 763"/>
              <a:gd name="connsiteX96-10257" fmla="*/ 143 w 358"/>
              <a:gd name="connsiteY96-10258" fmla="*/ 610 h 763"/>
              <a:gd name="connsiteX97-10259" fmla="*/ 158 w 358"/>
              <a:gd name="connsiteY97-10260" fmla="*/ 610 h 763"/>
              <a:gd name="connsiteX98-10261" fmla="*/ 169 w 358"/>
              <a:gd name="connsiteY98-10262" fmla="*/ 610 h 763"/>
              <a:gd name="connsiteX99-10263" fmla="*/ 179 w 358"/>
              <a:gd name="connsiteY99-10264" fmla="*/ 610 h 763"/>
              <a:gd name="connsiteX100-10265" fmla="*/ 190 w 358"/>
              <a:gd name="connsiteY100-10266" fmla="*/ 605 h 763"/>
              <a:gd name="connsiteX101-10267" fmla="*/ 195 w 358"/>
              <a:gd name="connsiteY101-10268" fmla="*/ 605 h 763"/>
              <a:gd name="connsiteX102-10269" fmla="*/ 200 w 358"/>
              <a:gd name="connsiteY102-10270" fmla="*/ 600 h 763"/>
              <a:gd name="connsiteX103-10271" fmla="*/ 200 w 358"/>
              <a:gd name="connsiteY103-10272" fmla="*/ 600 h 763"/>
              <a:gd name="connsiteX104-10273" fmla="*/ 206 w 358"/>
              <a:gd name="connsiteY104-10274" fmla="*/ 594 h 763"/>
              <a:gd name="connsiteX105-10275" fmla="*/ 206 w 358"/>
              <a:gd name="connsiteY105-10276" fmla="*/ 584 h 763"/>
              <a:gd name="connsiteX106-10277" fmla="*/ 211 w 358"/>
              <a:gd name="connsiteY106-10278" fmla="*/ 573 h 763"/>
              <a:gd name="connsiteX107-10279" fmla="*/ 211 w 358"/>
              <a:gd name="connsiteY107-10280" fmla="*/ 558 h 763"/>
              <a:gd name="connsiteX108-10281" fmla="*/ 216 w 358"/>
              <a:gd name="connsiteY108-10282" fmla="*/ 537 h 763"/>
              <a:gd name="connsiteX109-10283" fmla="*/ 222 w 358"/>
              <a:gd name="connsiteY109-10284" fmla="*/ 516 h 763"/>
              <a:gd name="connsiteX110-10285" fmla="*/ 222 w 358"/>
              <a:gd name="connsiteY110-10286" fmla="*/ 489 h 763"/>
              <a:gd name="connsiteX111-10287" fmla="*/ 227 w 358"/>
              <a:gd name="connsiteY111-10288" fmla="*/ 458 h 763"/>
              <a:gd name="connsiteX112-10289" fmla="*/ 237 w 358"/>
              <a:gd name="connsiteY112-10290" fmla="*/ 395 h 763"/>
              <a:gd name="connsiteX113-10291" fmla="*/ 243 w 358"/>
              <a:gd name="connsiteY113-10292" fmla="*/ 337 h 763"/>
              <a:gd name="connsiteX114-10293" fmla="*/ 248 w 358"/>
              <a:gd name="connsiteY114-10294" fmla="*/ 274 h 763"/>
              <a:gd name="connsiteX115-10295" fmla="*/ 248 w 358"/>
              <a:gd name="connsiteY115-10296" fmla="*/ 221 h 763"/>
              <a:gd name="connsiteX116-10297" fmla="*/ 248 w 358"/>
              <a:gd name="connsiteY116-10298" fmla="*/ 221 h 763"/>
              <a:gd name="connsiteX0-10299" fmla="*/ 190 w 300"/>
              <a:gd name="connsiteY0-10300" fmla="*/ 221 h 763"/>
              <a:gd name="connsiteX1-10301" fmla="*/ 190 w 300"/>
              <a:gd name="connsiteY1-10302" fmla="*/ 195 h 763"/>
              <a:gd name="connsiteX2-10303" fmla="*/ 190 w 300"/>
              <a:gd name="connsiteY2-10304" fmla="*/ 168 h 763"/>
              <a:gd name="connsiteX3-10305" fmla="*/ 190 w 300"/>
              <a:gd name="connsiteY3-10306" fmla="*/ 147 h 763"/>
              <a:gd name="connsiteX4-10307" fmla="*/ 190 w 300"/>
              <a:gd name="connsiteY4-10308" fmla="*/ 132 h 763"/>
              <a:gd name="connsiteX5-10309" fmla="*/ 190 w 300"/>
              <a:gd name="connsiteY5-10310" fmla="*/ 116 h 763"/>
              <a:gd name="connsiteX6-10311" fmla="*/ 190 w 300"/>
              <a:gd name="connsiteY6-10312" fmla="*/ 105 h 763"/>
              <a:gd name="connsiteX7-10313" fmla="*/ 185 w 300"/>
              <a:gd name="connsiteY7-10314" fmla="*/ 95 h 763"/>
              <a:gd name="connsiteX8-10315" fmla="*/ 185 w 300"/>
              <a:gd name="connsiteY8-10316" fmla="*/ 89 h 763"/>
              <a:gd name="connsiteX9-10317" fmla="*/ 185 w 300"/>
              <a:gd name="connsiteY9-10318" fmla="*/ 84 h 763"/>
              <a:gd name="connsiteX10-10319" fmla="*/ 179 w 300"/>
              <a:gd name="connsiteY10-10320" fmla="*/ 84 h 763"/>
              <a:gd name="connsiteX11-10321" fmla="*/ 174 w 300"/>
              <a:gd name="connsiteY11-10322" fmla="*/ 79 h 763"/>
              <a:gd name="connsiteX12-10323" fmla="*/ 164 w 300"/>
              <a:gd name="connsiteY12-10324" fmla="*/ 79 h 763"/>
              <a:gd name="connsiteX13-10325" fmla="*/ 158 w 300"/>
              <a:gd name="connsiteY13-10326" fmla="*/ 74 h 763"/>
              <a:gd name="connsiteX14-10327" fmla="*/ 0 w 300"/>
              <a:gd name="connsiteY14-10328" fmla="*/ 47 h 763"/>
              <a:gd name="connsiteX15-10329" fmla="*/ 27 w 300"/>
              <a:gd name="connsiteY15-10330" fmla="*/ 42 h 763"/>
              <a:gd name="connsiteX16-10331" fmla="*/ 53 w 300"/>
              <a:gd name="connsiteY16-10332" fmla="*/ 37 h 763"/>
              <a:gd name="connsiteX17-10333" fmla="*/ 79 w 300"/>
              <a:gd name="connsiteY17-10334" fmla="*/ 32 h 763"/>
              <a:gd name="connsiteX18-10335" fmla="*/ 158 w 300"/>
              <a:gd name="connsiteY18-10336" fmla="*/ 5 h 763"/>
              <a:gd name="connsiteX19-10337" fmla="*/ 164 w 300"/>
              <a:gd name="connsiteY19-10338" fmla="*/ 5 h 763"/>
              <a:gd name="connsiteX20-10339" fmla="*/ 174 w 300"/>
              <a:gd name="connsiteY20-10340" fmla="*/ 0 h 763"/>
              <a:gd name="connsiteX21-10341" fmla="*/ 185 w 300"/>
              <a:gd name="connsiteY21-10342" fmla="*/ 5 h 763"/>
              <a:gd name="connsiteX22-10343" fmla="*/ 190 w 300"/>
              <a:gd name="connsiteY22-10344" fmla="*/ 11 h 763"/>
              <a:gd name="connsiteX23-10345" fmla="*/ 200 w 300"/>
              <a:gd name="connsiteY23-10346" fmla="*/ 16 h 763"/>
              <a:gd name="connsiteX24-10347" fmla="*/ 211 w 300"/>
              <a:gd name="connsiteY24-10348" fmla="*/ 21 h 763"/>
              <a:gd name="connsiteX25-10349" fmla="*/ 221 w 300"/>
              <a:gd name="connsiteY25-10350" fmla="*/ 26 h 763"/>
              <a:gd name="connsiteX26-10351" fmla="*/ 232 w 300"/>
              <a:gd name="connsiteY26-10352" fmla="*/ 32 h 763"/>
              <a:gd name="connsiteX27-10353" fmla="*/ 248 w 300"/>
              <a:gd name="connsiteY27-10354" fmla="*/ 42 h 763"/>
              <a:gd name="connsiteX28-10355" fmla="*/ 258 w 300"/>
              <a:gd name="connsiteY28-10356" fmla="*/ 53 h 763"/>
              <a:gd name="connsiteX29-10357" fmla="*/ 269 w 300"/>
              <a:gd name="connsiteY29-10358" fmla="*/ 58 h 763"/>
              <a:gd name="connsiteX30-10359" fmla="*/ 279 w 300"/>
              <a:gd name="connsiteY30-10360" fmla="*/ 68 h 763"/>
              <a:gd name="connsiteX31-10361" fmla="*/ 290 w 300"/>
              <a:gd name="connsiteY31-10362" fmla="*/ 74 h 763"/>
              <a:gd name="connsiteX32-10363" fmla="*/ 295 w 300"/>
              <a:gd name="connsiteY32-10364" fmla="*/ 79 h 763"/>
              <a:gd name="connsiteX33-10365" fmla="*/ 300 w 300"/>
              <a:gd name="connsiteY33-10366" fmla="*/ 84 h 763"/>
              <a:gd name="connsiteX34-10367" fmla="*/ 300 w 300"/>
              <a:gd name="connsiteY34-10368" fmla="*/ 89 h 763"/>
              <a:gd name="connsiteX35-10369" fmla="*/ 300 w 300"/>
              <a:gd name="connsiteY35-10370" fmla="*/ 95 h 763"/>
              <a:gd name="connsiteX36-10371" fmla="*/ 300 w 300"/>
              <a:gd name="connsiteY36-10372" fmla="*/ 100 h 763"/>
              <a:gd name="connsiteX37-10373" fmla="*/ 300 w 300"/>
              <a:gd name="connsiteY37-10374" fmla="*/ 105 h 763"/>
              <a:gd name="connsiteX38-10375" fmla="*/ 295 w 300"/>
              <a:gd name="connsiteY38-10376" fmla="*/ 110 h 763"/>
              <a:gd name="connsiteX39-10377" fmla="*/ 285 w 300"/>
              <a:gd name="connsiteY39-10378" fmla="*/ 116 h 763"/>
              <a:gd name="connsiteX40-10379" fmla="*/ 285 w 300"/>
              <a:gd name="connsiteY40-10380" fmla="*/ 121 h 763"/>
              <a:gd name="connsiteX41-10381" fmla="*/ 285 w 300"/>
              <a:gd name="connsiteY41-10382" fmla="*/ 121 h 763"/>
              <a:gd name="connsiteX42-10383" fmla="*/ 279 w 300"/>
              <a:gd name="connsiteY42-10384" fmla="*/ 126 h 763"/>
              <a:gd name="connsiteX43-10385" fmla="*/ 279 w 300"/>
              <a:gd name="connsiteY43-10386" fmla="*/ 132 h 763"/>
              <a:gd name="connsiteX44-10387" fmla="*/ 274 w 300"/>
              <a:gd name="connsiteY44-10388" fmla="*/ 142 h 763"/>
              <a:gd name="connsiteX45-10389" fmla="*/ 274 w 300"/>
              <a:gd name="connsiteY45-10390" fmla="*/ 147 h 763"/>
              <a:gd name="connsiteX46-10391" fmla="*/ 274 w 300"/>
              <a:gd name="connsiteY46-10392" fmla="*/ 158 h 763"/>
              <a:gd name="connsiteX47-10393" fmla="*/ 269 w 300"/>
              <a:gd name="connsiteY47-10394" fmla="*/ 168 h 763"/>
              <a:gd name="connsiteX48-10395" fmla="*/ 269 w 300"/>
              <a:gd name="connsiteY48-10396" fmla="*/ 179 h 763"/>
              <a:gd name="connsiteX49-10397" fmla="*/ 269 w 300"/>
              <a:gd name="connsiteY49-10398" fmla="*/ 189 h 763"/>
              <a:gd name="connsiteX50-10399" fmla="*/ 264 w 300"/>
              <a:gd name="connsiteY50-10400" fmla="*/ 205 h 763"/>
              <a:gd name="connsiteX51-10401" fmla="*/ 264 w 300"/>
              <a:gd name="connsiteY51-10402" fmla="*/ 221 h 763"/>
              <a:gd name="connsiteX52-10403" fmla="*/ 264 w 300"/>
              <a:gd name="connsiteY52-10404" fmla="*/ 237 h 763"/>
              <a:gd name="connsiteX53-10405" fmla="*/ 258 w 300"/>
              <a:gd name="connsiteY53-10406" fmla="*/ 252 h 763"/>
              <a:gd name="connsiteX54-10407" fmla="*/ 258 w 300"/>
              <a:gd name="connsiteY54-10408" fmla="*/ 268 h 763"/>
              <a:gd name="connsiteX55-10409" fmla="*/ 258 w 300"/>
              <a:gd name="connsiteY55-10410" fmla="*/ 289 h 763"/>
              <a:gd name="connsiteX56-10411" fmla="*/ 253 w 300"/>
              <a:gd name="connsiteY56-10412" fmla="*/ 331 h 763"/>
              <a:gd name="connsiteX57-10413" fmla="*/ 248 w 300"/>
              <a:gd name="connsiteY57-10414" fmla="*/ 368 h 763"/>
              <a:gd name="connsiteX58-10415" fmla="*/ 248 w 300"/>
              <a:gd name="connsiteY58-10416" fmla="*/ 400 h 763"/>
              <a:gd name="connsiteX59-10417" fmla="*/ 243 w 300"/>
              <a:gd name="connsiteY59-10418" fmla="*/ 431 h 763"/>
              <a:gd name="connsiteX60-10419" fmla="*/ 237 w 300"/>
              <a:gd name="connsiteY60-10420" fmla="*/ 463 h 763"/>
              <a:gd name="connsiteX61-10421" fmla="*/ 237 w 300"/>
              <a:gd name="connsiteY61-10422" fmla="*/ 489 h 763"/>
              <a:gd name="connsiteX62-10423" fmla="*/ 232 w 300"/>
              <a:gd name="connsiteY62-10424" fmla="*/ 510 h 763"/>
              <a:gd name="connsiteX63-10425" fmla="*/ 227 w 300"/>
              <a:gd name="connsiteY63-10426" fmla="*/ 531 h 763"/>
              <a:gd name="connsiteX64-10427" fmla="*/ 221 w 300"/>
              <a:gd name="connsiteY64-10428" fmla="*/ 568 h 763"/>
              <a:gd name="connsiteX65-10429" fmla="*/ 211 w 300"/>
              <a:gd name="connsiteY65-10430" fmla="*/ 605 h 763"/>
              <a:gd name="connsiteX66-10431" fmla="*/ 206 w 300"/>
              <a:gd name="connsiteY66-10432" fmla="*/ 636 h 763"/>
              <a:gd name="connsiteX67-10433" fmla="*/ 195 w 300"/>
              <a:gd name="connsiteY67-10434" fmla="*/ 663 h 763"/>
              <a:gd name="connsiteX68-10435" fmla="*/ 190 w 300"/>
              <a:gd name="connsiteY68-10436" fmla="*/ 689 h 763"/>
              <a:gd name="connsiteX69-10437" fmla="*/ 185 w 300"/>
              <a:gd name="connsiteY69-10438" fmla="*/ 700 h 763"/>
              <a:gd name="connsiteX70-10439" fmla="*/ 179 w 300"/>
              <a:gd name="connsiteY70-10440" fmla="*/ 710 h 763"/>
              <a:gd name="connsiteX71-10441" fmla="*/ 179 w 300"/>
              <a:gd name="connsiteY71-10442" fmla="*/ 721 h 763"/>
              <a:gd name="connsiteX72-10443" fmla="*/ 174 w 300"/>
              <a:gd name="connsiteY72-10444" fmla="*/ 726 h 763"/>
              <a:gd name="connsiteX73-10445" fmla="*/ 169 w 300"/>
              <a:gd name="connsiteY73-10446" fmla="*/ 736 h 763"/>
              <a:gd name="connsiteX74-10447" fmla="*/ 169 w 300"/>
              <a:gd name="connsiteY74-10448" fmla="*/ 742 h 763"/>
              <a:gd name="connsiteX75-10449" fmla="*/ 158 w 300"/>
              <a:gd name="connsiteY75-10450" fmla="*/ 747 h 763"/>
              <a:gd name="connsiteX76-10451" fmla="*/ 153 w 300"/>
              <a:gd name="connsiteY76-10452" fmla="*/ 757 h 763"/>
              <a:gd name="connsiteX77-10453" fmla="*/ 148 w 300"/>
              <a:gd name="connsiteY77-10454" fmla="*/ 757 h 763"/>
              <a:gd name="connsiteX78-10455" fmla="*/ 142 w 300"/>
              <a:gd name="connsiteY78-10456" fmla="*/ 763 h 763"/>
              <a:gd name="connsiteX79-10457" fmla="*/ 137 w 300"/>
              <a:gd name="connsiteY79-10458" fmla="*/ 763 h 763"/>
              <a:gd name="connsiteX80-10459" fmla="*/ 137 w 300"/>
              <a:gd name="connsiteY80-10460" fmla="*/ 757 h 763"/>
              <a:gd name="connsiteX81-10461" fmla="*/ 132 w 300"/>
              <a:gd name="connsiteY81-10462" fmla="*/ 757 h 763"/>
              <a:gd name="connsiteX82-10463" fmla="*/ 132 w 300"/>
              <a:gd name="connsiteY82-10464" fmla="*/ 752 h 763"/>
              <a:gd name="connsiteX83-10465" fmla="*/ 132 w 300"/>
              <a:gd name="connsiteY83-10466" fmla="*/ 747 h 763"/>
              <a:gd name="connsiteX84-10467" fmla="*/ 127 w 300"/>
              <a:gd name="connsiteY84-10468" fmla="*/ 742 h 763"/>
              <a:gd name="connsiteX85-10469" fmla="*/ 127 w 300"/>
              <a:gd name="connsiteY85-10470" fmla="*/ 731 h 763"/>
              <a:gd name="connsiteX86-10471" fmla="*/ 127 w 300"/>
              <a:gd name="connsiteY86-10472" fmla="*/ 721 h 763"/>
              <a:gd name="connsiteX87-10473" fmla="*/ 121 w 300"/>
              <a:gd name="connsiteY87-10474" fmla="*/ 705 h 763"/>
              <a:gd name="connsiteX88-10475" fmla="*/ 116 w 300"/>
              <a:gd name="connsiteY88-10476" fmla="*/ 684 h 763"/>
              <a:gd name="connsiteX89-10477" fmla="*/ 111 w 300"/>
              <a:gd name="connsiteY89-10478" fmla="*/ 668 h 763"/>
              <a:gd name="connsiteX90-10479" fmla="*/ 106 w 300"/>
              <a:gd name="connsiteY90-10480" fmla="*/ 652 h 763"/>
              <a:gd name="connsiteX91-10481" fmla="*/ 100 w 300"/>
              <a:gd name="connsiteY91-10482" fmla="*/ 636 h 763"/>
              <a:gd name="connsiteX92-10483" fmla="*/ 90 w 300"/>
              <a:gd name="connsiteY92-10484" fmla="*/ 626 h 763"/>
              <a:gd name="connsiteX93-10485" fmla="*/ 79 w 300"/>
              <a:gd name="connsiteY93-10486" fmla="*/ 615 h 763"/>
              <a:gd name="connsiteX94-10487" fmla="*/ 74 w 300"/>
              <a:gd name="connsiteY94-10488" fmla="*/ 605 h 763"/>
              <a:gd name="connsiteX95-10489" fmla="*/ 85 w 300"/>
              <a:gd name="connsiteY95-10490" fmla="*/ 610 h 763"/>
              <a:gd name="connsiteX96-10491" fmla="*/ 100 w 300"/>
              <a:gd name="connsiteY96-10492" fmla="*/ 610 h 763"/>
              <a:gd name="connsiteX97-10493" fmla="*/ 111 w 300"/>
              <a:gd name="connsiteY97-10494" fmla="*/ 610 h 763"/>
              <a:gd name="connsiteX98-10495" fmla="*/ 121 w 300"/>
              <a:gd name="connsiteY98-10496" fmla="*/ 610 h 763"/>
              <a:gd name="connsiteX99-10497" fmla="*/ 132 w 300"/>
              <a:gd name="connsiteY99-10498" fmla="*/ 605 h 763"/>
              <a:gd name="connsiteX100-10499" fmla="*/ 137 w 300"/>
              <a:gd name="connsiteY100-10500" fmla="*/ 605 h 763"/>
              <a:gd name="connsiteX101-10501" fmla="*/ 142 w 300"/>
              <a:gd name="connsiteY101-10502" fmla="*/ 600 h 763"/>
              <a:gd name="connsiteX102-10503" fmla="*/ 142 w 300"/>
              <a:gd name="connsiteY102-10504" fmla="*/ 600 h 763"/>
              <a:gd name="connsiteX103-10505" fmla="*/ 148 w 300"/>
              <a:gd name="connsiteY103-10506" fmla="*/ 594 h 763"/>
              <a:gd name="connsiteX104-10507" fmla="*/ 148 w 300"/>
              <a:gd name="connsiteY104-10508" fmla="*/ 584 h 763"/>
              <a:gd name="connsiteX105-10509" fmla="*/ 153 w 300"/>
              <a:gd name="connsiteY105-10510" fmla="*/ 573 h 763"/>
              <a:gd name="connsiteX106-10511" fmla="*/ 153 w 300"/>
              <a:gd name="connsiteY106-10512" fmla="*/ 558 h 763"/>
              <a:gd name="connsiteX107-10513" fmla="*/ 158 w 300"/>
              <a:gd name="connsiteY107-10514" fmla="*/ 537 h 763"/>
              <a:gd name="connsiteX108-10515" fmla="*/ 164 w 300"/>
              <a:gd name="connsiteY108-10516" fmla="*/ 516 h 763"/>
              <a:gd name="connsiteX109-10517" fmla="*/ 164 w 300"/>
              <a:gd name="connsiteY109-10518" fmla="*/ 489 h 763"/>
              <a:gd name="connsiteX110-10519" fmla="*/ 169 w 300"/>
              <a:gd name="connsiteY110-10520" fmla="*/ 458 h 763"/>
              <a:gd name="connsiteX111-10521" fmla="*/ 179 w 300"/>
              <a:gd name="connsiteY111-10522" fmla="*/ 395 h 763"/>
              <a:gd name="connsiteX112-10523" fmla="*/ 185 w 300"/>
              <a:gd name="connsiteY112-10524" fmla="*/ 337 h 763"/>
              <a:gd name="connsiteX113-10525" fmla="*/ 190 w 300"/>
              <a:gd name="connsiteY113-10526" fmla="*/ 274 h 763"/>
              <a:gd name="connsiteX114-10527" fmla="*/ 190 w 300"/>
              <a:gd name="connsiteY114-10528" fmla="*/ 221 h 763"/>
              <a:gd name="connsiteX115-10529" fmla="*/ 190 w 300"/>
              <a:gd name="connsiteY115-10530" fmla="*/ 221 h 763"/>
              <a:gd name="connsiteX0-10531" fmla="*/ 163 w 273"/>
              <a:gd name="connsiteY0-10532" fmla="*/ 221 h 763"/>
              <a:gd name="connsiteX1-10533" fmla="*/ 163 w 273"/>
              <a:gd name="connsiteY1-10534" fmla="*/ 195 h 763"/>
              <a:gd name="connsiteX2-10535" fmla="*/ 163 w 273"/>
              <a:gd name="connsiteY2-10536" fmla="*/ 168 h 763"/>
              <a:gd name="connsiteX3-10537" fmla="*/ 163 w 273"/>
              <a:gd name="connsiteY3-10538" fmla="*/ 147 h 763"/>
              <a:gd name="connsiteX4-10539" fmla="*/ 163 w 273"/>
              <a:gd name="connsiteY4-10540" fmla="*/ 132 h 763"/>
              <a:gd name="connsiteX5-10541" fmla="*/ 163 w 273"/>
              <a:gd name="connsiteY5-10542" fmla="*/ 116 h 763"/>
              <a:gd name="connsiteX6-10543" fmla="*/ 163 w 273"/>
              <a:gd name="connsiteY6-10544" fmla="*/ 105 h 763"/>
              <a:gd name="connsiteX7-10545" fmla="*/ 158 w 273"/>
              <a:gd name="connsiteY7-10546" fmla="*/ 95 h 763"/>
              <a:gd name="connsiteX8-10547" fmla="*/ 158 w 273"/>
              <a:gd name="connsiteY8-10548" fmla="*/ 89 h 763"/>
              <a:gd name="connsiteX9-10549" fmla="*/ 158 w 273"/>
              <a:gd name="connsiteY9-10550" fmla="*/ 84 h 763"/>
              <a:gd name="connsiteX10-10551" fmla="*/ 152 w 273"/>
              <a:gd name="connsiteY10-10552" fmla="*/ 84 h 763"/>
              <a:gd name="connsiteX11-10553" fmla="*/ 147 w 273"/>
              <a:gd name="connsiteY11-10554" fmla="*/ 79 h 763"/>
              <a:gd name="connsiteX12-10555" fmla="*/ 137 w 273"/>
              <a:gd name="connsiteY12-10556" fmla="*/ 79 h 763"/>
              <a:gd name="connsiteX13-10557" fmla="*/ 131 w 273"/>
              <a:gd name="connsiteY13-10558" fmla="*/ 74 h 763"/>
              <a:gd name="connsiteX14-10559" fmla="*/ 0 w 273"/>
              <a:gd name="connsiteY14-10560" fmla="*/ 42 h 763"/>
              <a:gd name="connsiteX15-10561" fmla="*/ 26 w 273"/>
              <a:gd name="connsiteY15-10562" fmla="*/ 37 h 763"/>
              <a:gd name="connsiteX16-10563" fmla="*/ 52 w 273"/>
              <a:gd name="connsiteY16-10564" fmla="*/ 32 h 763"/>
              <a:gd name="connsiteX17-10565" fmla="*/ 131 w 273"/>
              <a:gd name="connsiteY17-10566" fmla="*/ 5 h 763"/>
              <a:gd name="connsiteX18-10567" fmla="*/ 137 w 273"/>
              <a:gd name="connsiteY18-10568" fmla="*/ 5 h 763"/>
              <a:gd name="connsiteX19-10569" fmla="*/ 147 w 273"/>
              <a:gd name="connsiteY19-10570" fmla="*/ 0 h 763"/>
              <a:gd name="connsiteX20-10571" fmla="*/ 158 w 273"/>
              <a:gd name="connsiteY20-10572" fmla="*/ 5 h 763"/>
              <a:gd name="connsiteX21-10573" fmla="*/ 163 w 273"/>
              <a:gd name="connsiteY21-10574" fmla="*/ 11 h 763"/>
              <a:gd name="connsiteX22-10575" fmla="*/ 173 w 273"/>
              <a:gd name="connsiteY22-10576" fmla="*/ 16 h 763"/>
              <a:gd name="connsiteX23-10577" fmla="*/ 184 w 273"/>
              <a:gd name="connsiteY23-10578" fmla="*/ 21 h 763"/>
              <a:gd name="connsiteX24-10579" fmla="*/ 194 w 273"/>
              <a:gd name="connsiteY24-10580" fmla="*/ 26 h 763"/>
              <a:gd name="connsiteX25-10581" fmla="*/ 205 w 273"/>
              <a:gd name="connsiteY25-10582" fmla="*/ 32 h 763"/>
              <a:gd name="connsiteX26-10583" fmla="*/ 221 w 273"/>
              <a:gd name="connsiteY26-10584" fmla="*/ 42 h 763"/>
              <a:gd name="connsiteX27-10585" fmla="*/ 231 w 273"/>
              <a:gd name="connsiteY27-10586" fmla="*/ 53 h 763"/>
              <a:gd name="connsiteX28-10587" fmla="*/ 242 w 273"/>
              <a:gd name="connsiteY28-10588" fmla="*/ 58 h 763"/>
              <a:gd name="connsiteX29-10589" fmla="*/ 252 w 273"/>
              <a:gd name="connsiteY29-10590" fmla="*/ 68 h 763"/>
              <a:gd name="connsiteX30-10591" fmla="*/ 263 w 273"/>
              <a:gd name="connsiteY30-10592" fmla="*/ 74 h 763"/>
              <a:gd name="connsiteX31-10593" fmla="*/ 268 w 273"/>
              <a:gd name="connsiteY31-10594" fmla="*/ 79 h 763"/>
              <a:gd name="connsiteX32-10595" fmla="*/ 273 w 273"/>
              <a:gd name="connsiteY32-10596" fmla="*/ 84 h 763"/>
              <a:gd name="connsiteX33-10597" fmla="*/ 273 w 273"/>
              <a:gd name="connsiteY33-10598" fmla="*/ 89 h 763"/>
              <a:gd name="connsiteX34-10599" fmla="*/ 273 w 273"/>
              <a:gd name="connsiteY34-10600" fmla="*/ 95 h 763"/>
              <a:gd name="connsiteX35-10601" fmla="*/ 273 w 273"/>
              <a:gd name="connsiteY35-10602" fmla="*/ 100 h 763"/>
              <a:gd name="connsiteX36-10603" fmla="*/ 273 w 273"/>
              <a:gd name="connsiteY36-10604" fmla="*/ 105 h 763"/>
              <a:gd name="connsiteX37-10605" fmla="*/ 268 w 273"/>
              <a:gd name="connsiteY37-10606" fmla="*/ 110 h 763"/>
              <a:gd name="connsiteX38-10607" fmla="*/ 258 w 273"/>
              <a:gd name="connsiteY38-10608" fmla="*/ 116 h 763"/>
              <a:gd name="connsiteX39-10609" fmla="*/ 258 w 273"/>
              <a:gd name="connsiteY39-10610" fmla="*/ 121 h 763"/>
              <a:gd name="connsiteX40-10611" fmla="*/ 258 w 273"/>
              <a:gd name="connsiteY40-10612" fmla="*/ 121 h 763"/>
              <a:gd name="connsiteX41-10613" fmla="*/ 252 w 273"/>
              <a:gd name="connsiteY41-10614" fmla="*/ 126 h 763"/>
              <a:gd name="connsiteX42-10615" fmla="*/ 252 w 273"/>
              <a:gd name="connsiteY42-10616" fmla="*/ 132 h 763"/>
              <a:gd name="connsiteX43-10617" fmla="*/ 247 w 273"/>
              <a:gd name="connsiteY43-10618" fmla="*/ 142 h 763"/>
              <a:gd name="connsiteX44-10619" fmla="*/ 247 w 273"/>
              <a:gd name="connsiteY44-10620" fmla="*/ 147 h 763"/>
              <a:gd name="connsiteX45-10621" fmla="*/ 247 w 273"/>
              <a:gd name="connsiteY45-10622" fmla="*/ 158 h 763"/>
              <a:gd name="connsiteX46-10623" fmla="*/ 242 w 273"/>
              <a:gd name="connsiteY46-10624" fmla="*/ 168 h 763"/>
              <a:gd name="connsiteX47-10625" fmla="*/ 242 w 273"/>
              <a:gd name="connsiteY47-10626" fmla="*/ 179 h 763"/>
              <a:gd name="connsiteX48-10627" fmla="*/ 242 w 273"/>
              <a:gd name="connsiteY48-10628" fmla="*/ 189 h 763"/>
              <a:gd name="connsiteX49-10629" fmla="*/ 237 w 273"/>
              <a:gd name="connsiteY49-10630" fmla="*/ 205 h 763"/>
              <a:gd name="connsiteX50-10631" fmla="*/ 237 w 273"/>
              <a:gd name="connsiteY50-10632" fmla="*/ 221 h 763"/>
              <a:gd name="connsiteX51-10633" fmla="*/ 237 w 273"/>
              <a:gd name="connsiteY51-10634" fmla="*/ 237 h 763"/>
              <a:gd name="connsiteX52-10635" fmla="*/ 231 w 273"/>
              <a:gd name="connsiteY52-10636" fmla="*/ 252 h 763"/>
              <a:gd name="connsiteX53-10637" fmla="*/ 231 w 273"/>
              <a:gd name="connsiteY53-10638" fmla="*/ 268 h 763"/>
              <a:gd name="connsiteX54-10639" fmla="*/ 231 w 273"/>
              <a:gd name="connsiteY54-10640" fmla="*/ 289 h 763"/>
              <a:gd name="connsiteX55-10641" fmla="*/ 226 w 273"/>
              <a:gd name="connsiteY55-10642" fmla="*/ 331 h 763"/>
              <a:gd name="connsiteX56-10643" fmla="*/ 221 w 273"/>
              <a:gd name="connsiteY56-10644" fmla="*/ 368 h 763"/>
              <a:gd name="connsiteX57-10645" fmla="*/ 221 w 273"/>
              <a:gd name="connsiteY57-10646" fmla="*/ 400 h 763"/>
              <a:gd name="connsiteX58-10647" fmla="*/ 216 w 273"/>
              <a:gd name="connsiteY58-10648" fmla="*/ 431 h 763"/>
              <a:gd name="connsiteX59-10649" fmla="*/ 210 w 273"/>
              <a:gd name="connsiteY59-10650" fmla="*/ 463 h 763"/>
              <a:gd name="connsiteX60-10651" fmla="*/ 210 w 273"/>
              <a:gd name="connsiteY60-10652" fmla="*/ 489 h 763"/>
              <a:gd name="connsiteX61-10653" fmla="*/ 205 w 273"/>
              <a:gd name="connsiteY61-10654" fmla="*/ 510 h 763"/>
              <a:gd name="connsiteX62-10655" fmla="*/ 200 w 273"/>
              <a:gd name="connsiteY62-10656" fmla="*/ 531 h 763"/>
              <a:gd name="connsiteX63-10657" fmla="*/ 194 w 273"/>
              <a:gd name="connsiteY63-10658" fmla="*/ 568 h 763"/>
              <a:gd name="connsiteX64-10659" fmla="*/ 184 w 273"/>
              <a:gd name="connsiteY64-10660" fmla="*/ 605 h 763"/>
              <a:gd name="connsiteX65-10661" fmla="*/ 179 w 273"/>
              <a:gd name="connsiteY65-10662" fmla="*/ 636 h 763"/>
              <a:gd name="connsiteX66-10663" fmla="*/ 168 w 273"/>
              <a:gd name="connsiteY66-10664" fmla="*/ 663 h 763"/>
              <a:gd name="connsiteX67-10665" fmla="*/ 163 w 273"/>
              <a:gd name="connsiteY67-10666" fmla="*/ 689 h 763"/>
              <a:gd name="connsiteX68-10667" fmla="*/ 158 w 273"/>
              <a:gd name="connsiteY68-10668" fmla="*/ 700 h 763"/>
              <a:gd name="connsiteX69-10669" fmla="*/ 152 w 273"/>
              <a:gd name="connsiteY69-10670" fmla="*/ 710 h 763"/>
              <a:gd name="connsiteX70-10671" fmla="*/ 152 w 273"/>
              <a:gd name="connsiteY70-10672" fmla="*/ 721 h 763"/>
              <a:gd name="connsiteX71-10673" fmla="*/ 147 w 273"/>
              <a:gd name="connsiteY71-10674" fmla="*/ 726 h 763"/>
              <a:gd name="connsiteX72-10675" fmla="*/ 142 w 273"/>
              <a:gd name="connsiteY72-10676" fmla="*/ 736 h 763"/>
              <a:gd name="connsiteX73-10677" fmla="*/ 142 w 273"/>
              <a:gd name="connsiteY73-10678" fmla="*/ 742 h 763"/>
              <a:gd name="connsiteX74-10679" fmla="*/ 131 w 273"/>
              <a:gd name="connsiteY74-10680" fmla="*/ 747 h 763"/>
              <a:gd name="connsiteX75-10681" fmla="*/ 126 w 273"/>
              <a:gd name="connsiteY75-10682" fmla="*/ 757 h 763"/>
              <a:gd name="connsiteX76-10683" fmla="*/ 121 w 273"/>
              <a:gd name="connsiteY76-10684" fmla="*/ 757 h 763"/>
              <a:gd name="connsiteX77-10685" fmla="*/ 115 w 273"/>
              <a:gd name="connsiteY77-10686" fmla="*/ 763 h 763"/>
              <a:gd name="connsiteX78-10687" fmla="*/ 110 w 273"/>
              <a:gd name="connsiteY78-10688" fmla="*/ 763 h 763"/>
              <a:gd name="connsiteX79-10689" fmla="*/ 110 w 273"/>
              <a:gd name="connsiteY79-10690" fmla="*/ 757 h 763"/>
              <a:gd name="connsiteX80-10691" fmla="*/ 105 w 273"/>
              <a:gd name="connsiteY80-10692" fmla="*/ 757 h 763"/>
              <a:gd name="connsiteX81-10693" fmla="*/ 105 w 273"/>
              <a:gd name="connsiteY81-10694" fmla="*/ 752 h 763"/>
              <a:gd name="connsiteX82-10695" fmla="*/ 105 w 273"/>
              <a:gd name="connsiteY82-10696" fmla="*/ 747 h 763"/>
              <a:gd name="connsiteX83-10697" fmla="*/ 100 w 273"/>
              <a:gd name="connsiteY83-10698" fmla="*/ 742 h 763"/>
              <a:gd name="connsiteX84-10699" fmla="*/ 100 w 273"/>
              <a:gd name="connsiteY84-10700" fmla="*/ 731 h 763"/>
              <a:gd name="connsiteX85-10701" fmla="*/ 100 w 273"/>
              <a:gd name="connsiteY85-10702" fmla="*/ 721 h 763"/>
              <a:gd name="connsiteX86-10703" fmla="*/ 94 w 273"/>
              <a:gd name="connsiteY86-10704" fmla="*/ 705 h 763"/>
              <a:gd name="connsiteX87-10705" fmla="*/ 89 w 273"/>
              <a:gd name="connsiteY87-10706" fmla="*/ 684 h 763"/>
              <a:gd name="connsiteX88-10707" fmla="*/ 84 w 273"/>
              <a:gd name="connsiteY88-10708" fmla="*/ 668 h 763"/>
              <a:gd name="connsiteX89-10709" fmla="*/ 79 w 273"/>
              <a:gd name="connsiteY89-10710" fmla="*/ 652 h 763"/>
              <a:gd name="connsiteX90-10711" fmla="*/ 73 w 273"/>
              <a:gd name="connsiteY90-10712" fmla="*/ 636 h 763"/>
              <a:gd name="connsiteX91-10713" fmla="*/ 63 w 273"/>
              <a:gd name="connsiteY91-10714" fmla="*/ 626 h 763"/>
              <a:gd name="connsiteX92-10715" fmla="*/ 52 w 273"/>
              <a:gd name="connsiteY92-10716" fmla="*/ 615 h 763"/>
              <a:gd name="connsiteX93-10717" fmla="*/ 47 w 273"/>
              <a:gd name="connsiteY93-10718" fmla="*/ 605 h 763"/>
              <a:gd name="connsiteX94-10719" fmla="*/ 58 w 273"/>
              <a:gd name="connsiteY94-10720" fmla="*/ 610 h 763"/>
              <a:gd name="connsiteX95-10721" fmla="*/ 73 w 273"/>
              <a:gd name="connsiteY95-10722" fmla="*/ 610 h 763"/>
              <a:gd name="connsiteX96-10723" fmla="*/ 84 w 273"/>
              <a:gd name="connsiteY96-10724" fmla="*/ 610 h 763"/>
              <a:gd name="connsiteX97-10725" fmla="*/ 94 w 273"/>
              <a:gd name="connsiteY97-10726" fmla="*/ 610 h 763"/>
              <a:gd name="connsiteX98-10727" fmla="*/ 105 w 273"/>
              <a:gd name="connsiteY98-10728" fmla="*/ 605 h 763"/>
              <a:gd name="connsiteX99-10729" fmla="*/ 110 w 273"/>
              <a:gd name="connsiteY99-10730" fmla="*/ 605 h 763"/>
              <a:gd name="connsiteX100-10731" fmla="*/ 115 w 273"/>
              <a:gd name="connsiteY100-10732" fmla="*/ 600 h 763"/>
              <a:gd name="connsiteX101-10733" fmla="*/ 115 w 273"/>
              <a:gd name="connsiteY101-10734" fmla="*/ 600 h 763"/>
              <a:gd name="connsiteX102-10735" fmla="*/ 121 w 273"/>
              <a:gd name="connsiteY102-10736" fmla="*/ 594 h 763"/>
              <a:gd name="connsiteX103-10737" fmla="*/ 121 w 273"/>
              <a:gd name="connsiteY103-10738" fmla="*/ 584 h 763"/>
              <a:gd name="connsiteX104-10739" fmla="*/ 126 w 273"/>
              <a:gd name="connsiteY104-10740" fmla="*/ 573 h 763"/>
              <a:gd name="connsiteX105-10741" fmla="*/ 126 w 273"/>
              <a:gd name="connsiteY105-10742" fmla="*/ 558 h 763"/>
              <a:gd name="connsiteX106-10743" fmla="*/ 131 w 273"/>
              <a:gd name="connsiteY106-10744" fmla="*/ 537 h 763"/>
              <a:gd name="connsiteX107-10745" fmla="*/ 137 w 273"/>
              <a:gd name="connsiteY107-10746" fmla="*/ 516 h 763"/>
              <a:gd name="connsiteX108-10747" fmla="*/ 137 w 273"/>
              <a:gd name="connsiteY108-10748" fmla="*/ 489 h 763"/>
              <a:gd name="connsiteX109-10749" fmla="*/ 142 w 273"/>
              <a:gd name="connsiteY109-10750" fmla="*/ 458 h 763"/>
              <a:gd name="connsiteX110-10751" fmla="*/ 152 w 273"/>
              <a:gd name="connsiteY110-10752" fmla="*/ 395 h 763"/>
              <a:gd name="connsiteX111-10753" fmla="*/ 158 w 273"/>
              <a:gd name="connsiteY111-10754" fmla="*/ 337 h 763"/>
              <a:gd name="connsiteX112-10755" fmla="*/ 163 w 273"/>
              <a:gd name="connsiteY112-10756" fmla="*/ 274 h 763"/>
              <a:gd name="connsiteX113-10757" fmla="*/ 163 w 273"/>
              <a:gd name="connsiteY113-10758" fmla="*/ 221 h 763"/>
              <a:gd name="connsiteX114-10759" fmla="*/ 163 w 273"/>
              <a:gd name="connsiteY114-10760" fmla="*/ 221 h 763"/>
              <a:gd name="connsiteX0-10761" fmla="*/ 137 w 247"/>
              <a:gd name="connsiteY0-10762" fmla="*/ 221 h 763"/>
              <a:gd name="connsiteX1-10763" fmla="*/ 137 w 247"/>
              <a:gd name="connsiteY1-10764" fmla="*/ 195 h 763"/>
              <a:gd name="connsiteX2-10765" fmla="*/ 137 w 247"/>
              <a:gd name="connsiteY2-10766" fmla="*/ 168 h 763"/>
              <a:gd name="connsiteX3-10767" fmla="*/ 137 w 247"/>
              <a:gd name="connsiteY3-10768" fmla="*/ 147 h 763"/>
              <a:gd name="connsiteX4-10769" fmla="*/ 137 w 247"/>
              <a:gd name="connsiteY4-10770" fmla="*/ 132 h 763"/>
              <a:gd name="connsiteX5-10771" fmla="*/ 137 w 247"/>
              <a:gd name="connsiteY5-10772" fmla="*/ 116 h 763"/>
              <a:gd name="connsiteX6-10773" fmla="*/ 137 w 247"/>
              <a:gd name="connsiteY6-10774" fmla="*/ 105 h 763"/>
              <a:gd name="connsiteX7-10775" fmla="*/ 132 w 247"/>
              <a:gd name="connsiteY7-10776" fmla="*/ 95 h 763"/>
              <a:gd name="connsiteX8-10777" fmla="*/ 132 w 247"/>
              <a:gd name="connsiteY8-10778" fmla="*/ 89 h 763"/>
              <a:gd name="connsiteX9-10779" fmla="*/ 132 w 247"/>
              <a:gd name="connsiteY9-10780" fmla="*/ 84 h 763"/>
              <a:gd name="connsiteX10-10781" fmla="*/ 126 w 247"/>
              <a:gd name="connsiteY10-10782" fmla="*/ 84 h 763"/>
              <a:gd name="connsiteX11-10783" fmla="*/ 121 w 247"/>
              <a:gd name="connsiteY11-10784" fmla="*/ 79 h 763"/>
              <a:gd name="connsiteX12-10785" fmla="*/ 111 w 247"/>
              <a:gd name="connsiteY12-10786" fmla="*/ 79 h 763"/>
              <a:gd name="connsiteX13-10787" fmla="*/ 105 w 247"/>
              <a:gd name="connsiteY13-10788" fmla="*/ 74 h 763"/>
              <a:gd name="connsiteX14-10789" fmla="*/ 0 w 247"/>
              <a:gd name="connsiteY14-10790" fmla="*/ 37 h 763"/>
              <a:gd name="connsiteX15-10791" fmla="*/ 26 w 247"/>
              <a:gd name="connsiteY15-10792" fmla="*/ 32 h 763"/>
              <a:gd name="connsiteX16-10793" fmla="*/ 105 w 247"/>
              <a:gd name="connsiteY16-10794" fmla="*/ 5 h 763"/>
              <a:gd name="connsiteX17-10795" fmla="*/ 111 w 247"/>
              <a:gd name="connsiteY17-10796" fmla="*/ 5 h 763"/>
              <a:gd name="connsiteX18-10797" fmla="*/ 121 w 247"/>
              <a:gd name="connsiteY18-10798" fmla="*/ 0 h 763"/>
              <a:gd name="connsiteX19-10799" fmla="*/ 132 w 247"/>
              <a:gd name="connsiteY19-10800" fmla="*/ 5 h 763"/>
              <a:gd name="connsiteX20-10801" fmla="*/ 137 w 247"/>
              <a:gd name="connsiteY20-10802" fmla="*/ 11 h 763"/>
              <a:gd name="connsiteX21-10803" fmla="*/ 147 w 247"/>
              <a:gd name="connsiteY21-10804" fmla="*/ 16 h 763"/>
              <a:gd name="connsiteX22-10805" fmla="*/ 158 w 247"/>
              <a:gd name="connsiteY22-10806" fmla="*/ 21 h 763"/>
              <a:gd name="connsiteX23-10807" fmla="*/ 168 w 247"/>
              <a:gd name="connsiteY23-10808" fmla="*/ 26 h 763"/>
              <a:gd name="connsiteX24-10809" fmla="*/ 179 w 247"/>
              <a:gd name="connsiteY24-10810" fmla="*/ 32 h 763"/>
              <a:gd name="connsiteX25-10811" fmla="*/ 195 w 247"/>
              <a:gd name="connsiteY25-10812" fmla="*/ 42 h 763"/>
              <a:gd name="connsiteX26-10813" fmla="*/ 205 w 247"/>
              <a:gd name="connsiteY26-10814" fmla="*/ 53 h 763"/>
              <a:gd name="connsiteX27-10815" fmla="*/ 216 w 247"/>
              <a:gd name="connsiteY27-10816" fmla="*/ 58 h 763"/>
              <a:gd name="connsiteX28-10817" fmla="*/ 226 w 247"/>
              <a:gd name="connsiteY28-10818" fmla="*/ 68 h 763"/>
              <a:gd name="connsiteX29-10819" fmla="*/ 237 w 247"/>
              <a:gd name="connsiteY29-10820" fmla="*/ 74 h 763"/>
              <a:gd name="connsiteX30-10821" fmla="*/ 242 w 247"/>
              <a:gd name="connsiteY30-10822" fmla="*/ 79 h 763"/>
              <a:gd name="connsiteX31-10823" fmla="*/ 247 w 247"/>
              <a:gd name="connsiteY31-10824" fmla="*/ 84 h 763"/>
              <a:gd name="connsiteX32-10825" fmla="*/ 247 w 247"/>
              <a:gd name="connsiteY32-10826" fmla="*/ 89 h 763"/>
              <a:gd name="connsiteX33-10827" fmla="*/ 247 w 247"/>
              <a:gd name="connsiteY33-10828" fmla="*/ 95 h 763"/>
              <a:gd name="connsiteX34-10829" fmla="*/ 247 w 247"/>
              <a:gd name="connsiteY34-10830" fmla="*/ 100 h 763"/>
              <a:gd name="connsiteX35-10831" fmla="*/ 247 w 247"/>
              <a:gd name="connsiteY35-10832" fmla="*/ 105 h 763"/>
              <a:gd name="connsiteX36-10833" fmla="*/ 242 w 247"/>
              <a:gd name="connsiteY36-10834" fmla="*/ 110 h 763"/>
              <a:gd name="connsiteX37-10835" fmla="*/ 232 w 247"/>
              <a:gd name="connsiteY37-10836" fmla="*/ 116 h 763"/>
              <a:gd name="connsiteX38-10837" fmla="*/ 232 w 247"/>
              <a:gd name="connsiteY38-10838" fmla="*/ 121 h 763"/>
              <a:gd name="connsiteX39-10839" fmla="*/ 232 w 247"/>
              <a:gd name="connsiteY39-10840" fmla="*/ 121 h 763"/>
              <a:gd name="connsiteX40-10841" fmla="*/ 226 w 247"/>
              <a:gd name="connsiteY40-10842" fmla="*/ 126 h 763"/>
              <a:gd name="connsiteX41-10843" fmla="*/ 226 w 247"/>
              <a:gd name="connsiteY41-10844" fmla="*/ 132 h 763"/>
              <a:gd name="connsiteX42-10845" fmla="*/ 221 w 247"/>
              <a:gd name="connsiteY42-10846" fmla="*/ 142 h 763"/>
              <a:gd name="connsiteX43-10847" fmla="*/ 221 w 247"/>
              <a:gd name="connsiteY43-10848" fmla="*/ 147 h 763"/>
              <a:gd name="connsiteX44-10849" fmla="*/ 221 w 247"/>
              <a:gd name="connsiteY44-10850" fmla="*/ 158 h 763"/>
              <a:gd name="connsiteX45-10851" fmla="*/ 216 w 247"/>
              <a:gd name="connsiteY45-10852" fmla="*/ 168 h 763"/>
              <a:gd name="connsiteX46-10853" fmla="*/ 216 w 247"/>
              <a:gd name="connsiteY46-10854" fmla="*/ 179 h 763"/>
              <a:gd name="connsiteX47-10855" fmla="*/ 216 w 247"/>
              <a:gd name="connsiteY47-10856" fmla="*/ 189 h 763"/>
              <a:gd name="connsiteX48-10857" fmla="*/ 211 w 247"/>
              <a:gd name="connsiteY48-10858" fmla="*/ 205 h 763"/>
              <a:gd name="connsiteX49-10859" fmla="*/ 211 w 247"/>
              <a:gd name="connsiteY49-10860" fmla="*/ 221 h 763"/>
              <a:gd name="connsiteX50-10861" fmla="*/ 211 w 247"/>
              <a:gd name="connsiteY50-10862" fmla="*/ 237 h 763"/>
              <a:gd name="connsiteX51-10863" fmla="*/ 205 w 247"/>
              <a:gd name="connsiteY51-10864" fmla="*/ 252 h 763"/>
              <a:gd name="connsiteX52-10865" fmla="*/ 205 w 247"/>
              <a:gd name="connsiteY52-10866" fmla="*/ 268 h 763"/>
              <a:gd name="connsiteX53-10867" fmla="*/ 205 w 247"/>
              <a:gd name="connsiteY53-10868" fmla="*/ 289 h 763"/>
              <a:gd name="connsiteX54-10869" fmla="*/ 200 w 247"/>
              <a:gd name="connsiteY54-10870" fmla="*/ 331 h 763"/>
              <a:gd name="connsiteX55-10871" fmla="*/ 195 w 247"/>
              <a:gd name="connsiteY55-10872" fmla="*/ 368 h 763"/>
              <a:gd name="connsiteX56-10873" fmla="*/ 195 w 247"/>
              <a:gd name="connsiteY56-10874" fmla="*/ 400 h 763"/>
              <a:gd name="connsiteX57-10875" fmla="*/ 190 w 247"/>
              <a:gd name="connsiteY57-10876" fmla="*/ 431 h 763"/>
              <a:gd name="connsiteX58-10877" fmla="*/ 184 w 247"/>
              <a:gd name="connsiteY58-10878" fmla="*/ 463 h 763"/>
              <a:gd name="connsiteX59-10879" fmla="*/ 184 w 247"/>
              <a:gd name="connsiteY59-10880" fmla="*/ 489 h 763"/>
              <a:gd name="connsiteX60-10881" fmla="*/ 179 w 247"/>
              <a:gd name="connsiteY60-10882" fmla="*/ 510 h 763"/>
              <a:gd name="connsiteX61-10883" fmla="*/ 174 w 247"/>
              <a:gd name="connsiteY61-10884" fmla="*/ 531 h 763"/>
              <a:gd name="connsiteX62-10885" fmla="*/ 168 w 247"/>
              <a:gd name="connsiteY62-10886" fmla="*/ 568 h 763"/>
              <a:gd name="connsiteX63-10887" fmla="*/ 158 w 247"/>
              <a:gd name="connsiteY63-10888" fmla="*/ 605 h 763"/>
              <a:gd name="connsiteX64-10889" fmla="*/ 153 w 247"/>
              <a:gd name="connsiteY64-10890" fmla="*/ 636 h 763"/>
              <a:gd name="connsiteX65-10891" fmla="*/ 142 w 247"/>
              <a:gd name="connsiteY65-10892" fmla="*/ 663 h 763"/>
              <a:gd name="connsiteX66-10893" fmla="*/ 137 w 247"/>
              <a:gd name="connsiteY66-10894" fmla="*/ 689 h 763"/>
              <a:gd name="connsiteX67-10895" fmla="*/ 132 w 247"/>
              <a:gd name="connsiteY67-10896" fmla="*/ 700 h 763"/>
              <a:gd name="connsiteX68-10897" fmla="*/ 126 w 247"/>
              <a:gd name="connsiteY68-10898" fmla="*/ 710 h 763"/>
              <a:gd name="connsiteX69-10899" fmla="*/ 126 w 247"/>
              <a:gd name="connsiteY69-10900" fmla="*/ 721 h 763"/>
              <a:gd name="connsiteX70-10901" fmla="*/ 121 w 247"/>
              <a:gd name="connsiteY70-10902" fmla="*/ 726 h 763"/>
              <a:gd name="connsiteX71-10903" fmla="*/ 116 w 247"/>
              <a:gd name="connsiteY71-10904" fmla="*/ 736 h 763"/>
              <a:gd name="connsiteX72-10905" fmla="*/ 116 w 247"/>
              <a:gd name="connsiteY72-10906" fmla="*/ 742 h 763"/>
              <a:gd name="connsiteX73-10907" fmla="*/ 105 w 247"/>
              <a:gd name="connsiteY73-10908" fmla="*/ 747 h 763"/>
              <a:gd name="connsiteX74-10909" fmla="*/ 100 w 247"/>
              <a:gd name="connsiteY74-10910" fmla="*/ 757 h 763"/>
              <a:gd name="connsiteX75-10911" fmla="*/ 95 w 247"/>
              <a:gd name="connsiteY75-10912" fmla="*/ 757 h 763"/>
              <a:gd name="connsiteX76-10913" fmla="*/ 89 w 247"/>
              <a:gd name="connsiteY76-10914" fmla="*/ 763 h 763"/>
              <a:gd name="connsiteX77-10915" fmla="*/ 84 w 247"/>
              <a:gd name="connsiteY77-10916" fmla="*/ 763 h 763"/>
              <a:gd name="connsiteX78-10917" fmla="*/ 84 w 247"/>
              <a:gd name="connsiteY78-10918" fmla="*/ 757 h 763"/>
              <a:gd name="connsiteX79-10919" fmla="*/ 79 w 247"/>
              <a:gd name="connsiteY79-10920" fmla="*/ 757 h 763"/>
              <a:gd name="connsiteX80-10921" fmla="*/ 79 w 247"/>
              <a:gd name="connsiteY80-10922" fmla="*/ 752 h 763"/>
              <a:gd name="connsiteX81-10923" fmla="*/ 79 w 247"/>
              <a:gd name="connsiteY81-10924" fmla="*/ 747 h 763"/>
              <a:gd name="connsiteX82-10925" fmla="*/ 74 w 247"/>
              <a:gd name="connsiteY82-10926" fmla="*/ 742 h 763"/>
              <a:gd name="connsiteX83-10927" fmla="*/ 74 w 247"/>
              <a:gd name="connsiteY83-10928" fmla="*/ 731 h 763"/>
              <a:gd name="connsiteX84-10929" fmla="*/ 74 w 247"/>
              <a:gd name="connsiteY84-10930" fmla="*/ 721 h 763"/>
              <a:gd name="connsiteX85-10931" fmla="*/ 68 w 247"/>
              <a:gd name="connsiteY85-10932" fmla="*/ 705 h 763"/>
              <a:gd name="connsiteX86-10933" fmla="*/ 63 w 247"/>
              <a:gd name="connsiteY86-10934" fmla="*/ 684 h 763"/>
              <a:gd name="connsiteX87-10935" fmla="*/ 58 w 247"/>
              <a:gd name="connsiteY87-10936" fmla="*/ 668 h 763"/>
              <a:gd name="connsiteX88-10937" fmla="*/ 53 w 247"/>
              <a:gd name="connsiteY88-10938" fmla="*/ 652 h 763"/>
              <a:gd name="connsiteX89-10939" fmla="*/ 47 w 247"/>
              <a:gd name="connsiteY89-10940" fmla="*/ 636 h 763"/>
              <a:gd name="connsiteX90-10941" fmla="*/ 37 w 247"/>
              <a:gd name="connsiteY90-10942" fmla="*/ 626 h 763"/>
              <a:gd name="connsiteX91-10943" fmla="*/ 26 w 247"/>
              <a:gd name="connsiteY91-10944" fmla="*/ 615 h 763"/>
              <a:gd name="connsiteX92-10945" fmla="*/ 21 w 247"/>
              <a:gd name="connsiteY92-10946" fmla="*/ 605 h 763"/>
              <a:gd name="connsiteX93-10947" fmla="*/ 32 w 247"/>
              <a:gd name="connsiteY93-10948" fmla="*/ 610 h 763"/>
              <a:gd name="connsiteX94-10949" fmla="*/ 47 w 247"/>
              <a:gd name="connsiteY94-10950" fmla="*/ 610 h 763"/>
              <a:gd name="connsiteX95-10951" fmla="*/ 58 w 247"/>
              <a:gd name="connsiteY95-10952" fmla="*/ 610 h 763"/>
              <a:gd name="connsiteX96-10953" fmla="*/ 68 w 247"/>
              <a:gd name="connsiteY96-10954" fmla="*/ 610 h 763"/>
              <a:gd name="connsiteX97-10955" fmla="*/ 79 w 247"/>
              <a:gd name="connsiteY97-10956" fmla="*/ 605 h 763"/>
              <a:gd name="connsiteX98-10957" fmla="*/ 84 w 247"/>
              <a:gd name="connsiteY98-10958" fmla="*/ 605 h 763"/>
              <a:gd name="connsiteX99-10959" fmla="*/ 89 w 247"/>
              <a:gd name="connsiteY99-10960" fmla="*/ 600 h 763"/>
              <a:gd name="connsiteX100-10961" fmla="*/ 89 w 247"/>
              <a:gd name="connsiteY100-10962" fmla="*/ 600 h 763"/>
              <a:gd name="connsiteX101-10963" fmla="*/ 95 w 247"/>
              <a:gd name="connsiteY101-10964" fmla="*/ 594 h 763"/>
              <a:gd name="connsiteX102-10965" fmla="*/ 95 w 247"/>
              <a:gd name="connsiteY102-10966" fmla="*/ 584 h 763"/>
              <a:gd name="connsiteX103-10967" fmla="*/ 100 w 247"/>
              <a:gd name="connsiteY103-10968" fmla="*/ 573 h 763"/>
              <a:gd name="connsiteX104-10969" fmla="*/ 100 w 247"/>
              <a:gd name="connsiteY104-10970" fmla="*/ 558 h 763"/>
              <a:gd name="connsiteX105-10971" fmla="*/ 105 w 247"/>
              <a:gd name="connsiteY105-10972" fmla="*/ 537 h 763"/>
              <a:gd name="connsiteX106-10973" fmla="*/ 111 w 247"/>
              <a:gd name="connsiteY106-10974" fmla="*/ 516 h 763"/>
              <a:gd name="connsiteX107-10975" fmla="*/ 111 w 247"/>
              <a:gd name="connsiteY107-10976" fmla="*/ 489 h 763"/>
              <a:gd name="connsiteX108-10977" fmla="*/ 116 w 247"/>
              <a:gd name="connsiteY108-10978" fmla="*/ 458 h 763"/>
              <a:gd name="connsiteX109-10979" fmla="*/ 126 w 247"/>
              <a:gd name="connsiteY109-10980" fmla="*/ 395 h 763"/>
              <a:gd name="connsiteX110-10981" fmla="*/ 132 w 247"/>
              <a:gd name="connsiteY110-10982" fmla="*/ 337 h 763"/>
              <a:gd name="connsiteX111-10983" fmla="*/ 137 w 247"/>
              <a:gd name="connsiteY111-10984" fmla="*/ 274 h 763"/>
              <a:gd name="connsiteX112-10985" fmla="*/ 137 w 247"/>
              <a:gd name="connsiteY112-10986" fmla="*/ 221 h 763"/>
              <a:gd name="connsiteX113-10987" fmla="*/ 137 w 247"/>
              <a:gd name="connsiteY113-10988" fmla="*/ 221 h 763"/>
              <a:gd name="connsiteX0-10989" fmla="*/ 116 w 226"/>
              <a:gd name="connsiteY0-10990" fmla="*/ 221 h 763"/>
              <a:gd name="connsiteX1-10991" fmla="*/ 116 w 226"/>
              <a:gd name="connsiteY1-10992" fmla="*/ 195 h 763"/>
              <a:gd name="connsiteX2-10993" fmla="*/ 116 w 226"/>
              <a:gd name="connsiteY2-10994" fmla="*/ 168 h 763"/>
              <a:gd name="connsiteX3-10995" fmla="*/ 116 w 226"/>
              <a:gd name="connsiteY3-10996" fmla="*/ 147 h 763"/>
              <a:gd name="connsiteX4-10997" fmla="*/ 116 w 226"/>
              <a:gd name="connsiteY4-10998" fmla="*/ 132 h 763"/>
              <a:gd name="connsiteX5-10999" fmla="*/ 116 w 226"/>
              <a:gd name="connsiteY5-11000" fmla="*/ 116 h 763"/>
              <a:gd name="connsiteX6-11001" fmla="*/ 116 w 226"/>
              <a:gd name="connsiteY6-11002" fmla="*/ 105 h 763"/>
              <a:gd name="connsiteX7-11003" fmla="*/ 111 w 226"/>
              <a:gd name="connsiteY7-11004" fmla="*/ 95 h 763"/>
              <a:gd name="connsiteX8-11005" fmla="*/ 111 w 226"/>
              <a:gd name="connsiteY8-11006" fmla="*/ 89 h 763"/>
              <a:gd name="connsiteX9-11007" fmla="*/ 111 w 226"/>
              <a:gd name="connsiteY9-11008" fmla="*/ 84 h 763"/>
              <a:gd name="connsiteX10-11009" fmla="*/ 105 w 226"/>
              <a:gd name="connsiteY10-11010" fmla="*/ 84 h 763"/>
              <a:gd name="connsiteX11-11011" fmla="*/ 100 w 226"/>
              <a:gd name="connsiteY11-11012" fmla="*/ 79 h 763"/>
              <a:gd name="connsiteX12-11013" fmla="*/ 90 w 226"/>
              <a:gd name="connsiteY12-11014" fmla="*/ 79 h 763"/>
              <a:gd name="connsiteX13-11015" fmla="*/ 84 w 226"/>
              <a:gd name="connsiteY13-11016" fmla="*/ 74 h 763"/>
              <a:gd name="connsiteX14-11017" fmla="*/ 5 w 226"/>
              <a:gd name="connsiteY14-11018" fmla="*/ 32 h 763"/>
              <a:gd name="connsiteX15-11019" fmla="*/ 84 w 226"/>
              <a:gd name="connsiteY15-11020" fmla="*/ 5 h 763"/>
              <a:gd name="connsiteX16-11021" fmla="*/ 90 w 226"/>
              <a:gd name="connsiteY16-11022" fmla="*/ 5 h 763"/>
              <a:gd name="connsiteX17-11023" fmla="*/ 100 w 226"/>
              <a:gd name="connsiteY17-11024" fmla="*/ 0 h 763"/>
              <a:gd name="connsiteX18-11025" fmla="*/ 111 w 226"/>
              <a:gd name="connsiteY18-11026" fmla="*/ 5 h 763"/>
              <a:gd name="connsiteX19-11027" fmla="*/ 116 w 226"/>
              <a:gd name="connsiteY19-11028" fmla="*/ 11 h 763"/>
              <a:gd name="connsiteX20-11029" fmla="*/ 126 w 226"/>
              <a:gd name="connsiteY20-11030" fmla="*/ 16 h 763"/>
              <a:gd name="connsiteX21-11031" fmla="*/ 137 w 226"/>
              <a:gd name="connsiteY21-11032" fmla="*/ 21 h 763"/>
              <a:gd name="connsiteX22-11033" fmla="*/ 147 w 226"/>
              <a:gd name="connsiteY22-11034" fmla="*/ 26 h 763"/>
              <a:gd name="connsiteX23-11035" fmla="*/ 158 w 226"/>
              <a:gd name="connsiteY23-11036" fmla="*/ 32 h 763"/>
              <a:gd name="connsiteX24-11037" fmla="*/ 174 w 226"/>
              <a:gd name="connsiteY24-11038" fmla="*/ 42 h 763"/>
              <a:gd name="connsiteX25-11039" fmla="*/ 184 w 226"/>
              <a:gd name="connsiteY25-11040" fmla="*/ 53 h 763"/>
              <a:gd name="connsiteX26-11041" fmla="*/ 195 w 226"/>
              <a:gd name="connsiteY26-11042" fmla="*/ 58 h 763"/>
              <a:gd name="connsiteX27-11043" fmla="*/ 205 w 226"/>
              <a:gd name="connsiteY27-11044" fmla="*/ 68 h 763"/>
              <a:gd name="connsiteX28-11045" fmla="*/ 216 w 226"/>
              <a:gd name="connsiteY28-11046" fmla="*/ 74 h 763"/>
              <a:gd name="connsiteX29-11047" fmla="*/ 221 w 226"/>
              <a:gd name="connsiteY29-11048" fmla="*/ 79 h 763"/>
              <a:gd name="connsiteX30-11049" fmla="*/ 226 w 226"/>
              <a:gd name="connsiteY30-11050" fmla="*/ 84 h 763"/>
              <a:gd name="connsiteX31-11051" fmla="*/ 226 w 226"/>
              <a:gd name="connsiteY31-11052" fmla="*/ 89 h 763"/>
              <a:gd name="connsiteX32-11053" fmla="*/ 226 w 226"/>
              <a:gd name="connsiteY32-11054" fmla="*/ 95 h 763"/>
              <a:gd name="connsiteX33-11055" fmla="*/ 226 w 226"/>
              <a:gd name="connsiteY33-11056" fmla="*/ 100 h 763"/>
              <a:gd name="connsiteX34-11057" fmla="*/ 226 w 226"/>
              <a:gd name="connsiteY34-11058" fmla="*/ 105 h 763"/>
              <a:gd name="connsiteX35-11059" fmla="*/ 221 w 226"/>
              <a:gd name="connsiteY35-11060" fmla="*/ 110 h 763"/>
              <a:gd name="connsiteX36-11061" fmla="*/ 211 w 226"/>
              <a:gd name="connsiteY36-11062" fmla="*/ 116 h 763"/>
              <a:gd name="connsiteX37-11063" fmla="*/ 211 w 226"/>
              <a:gd name="connsiteY37-11064" fmla="*/ 121 h 763"/>
              <a:gd name="connsiteX38-11065" fmla="*/ 211 w 226"/>
              <a:gd name="connsiteY38-11066" fmla="*/ 121 h 763"/>
              <a:gd name="connsiteX39-11067" fmla="*/ 205 w 226"/>
              <a:gd name="connsiteY39-11068" fmla="*/ 126 h 763"/>
              <a:gd name="connsiteX40-11069" fmla="*/ 205 w 226"/>
              <a:gd name="connsiteY40-11070" fmla="*/ 132 h 763"/>
              <a:gd name="connsiteX41-11071" fmla="*/ 200 w 226"/>
              <a:gd name="connsiteY41-11072" fmla="*/ 142 h 763"/>
              <a:gd name="connsiteX42-11073" fmla="*/ 200 w 226"/>
              <a:gd name="connsiteY42-11074" fmla="*/ 147 h 763"/>
              <a:gd name="connsiteX43-11075" fmla="*/ 200 w 226"/>
              <a:gd name="connsiteY43-11076" fmla="*/ 158 h 763"/>
              <a:gd name="connsiteX44-11077" fmla="*/ 195 w 226"/>
              <a:gd name="connsiteY44-11078" fmla="*/ 168 h 763"/>
              <a:gd name="connsiteX45-11079" fmla="*/ 195 w 226"/>
              <a:gd name="connsiteY45-11080" fmla="*/ 179 h 763"/>
              <a:gd name="connsiteX46-11081" fmla="*/ 195 w 226"/>
              <a:gd name="connsiteY46-11082" fmla="*/ 189 h 763"/>
              <a:gd name="connsiteX47-11083" fmla="*/ 190 w 226"/>
              <a:gd name="connsiteY47-11084" fmla="*/ 205 h 763"/>
              <a:gd name="connsiteX48-11085" fmla="*/ 190 w 226"/>
              <a:gd name="connsiteY48-11086" fmla="*/ 221 h 763"/>
              <a:gd name="connsiteX49-11087" fmla="*/ 190 w 226"/>
              <a:gd name="connsiteY49-11088" fmla="*/ 237 h 763"/>
              <a:gd name="connsiteX50-11089" fmla="*/ 184 w 226"/>
              <a:gd name="connsiteY50-11090" fmla="*/ 252 h 763"/>
              <a:gd name="connsiteX51-11091" fmla="*/ 184 w 226"/>
              <a:gd name="connsiteY51-11092" fmla="*/ 268 h 763"/>
              <a:gd name="connsiteX52-11093" fmla="*/ 184 w 226"/>
              <a:gd name="connsiteY52-11094" fmla="*/ 289 h 763"/>
              <a:gd name="connsiteX53-11095" fmla="*/ 179 w 226"/>
              <a:gd name="connsiteY53-11096" fmla="*/ 331 h 763"/>
              <a:gd name="connsiteX54-11097" fmla="*/ 174 w 226"/>
              <a:gd name="connsiteY54-11098" fmla="*/ 368 h 763"/>
              <a:gd name="connsiteX55-11099" fmla="*/ 174 w 226"/>
              <a:gd name="connsiteY55-11100" fmla="*/ 400 h 763"/>
              <a:gd name="connsiteX56-11101" fmla="*/ 169 w 226"/>
              <a:gd name="connsiteY56-11102" fmla="*/ 431 h 763"/>
              <a:gd name="connsiteX57-11103" fmla="*/ 163 w 226"/>
              <a:gd name="connsiteY57-11104" fmla="*/ 463 h 763"/>
              <a:gd name="connsiteX58-11105" fmla="*/ 163 w 226"/>
              <a:gd name="connsiteY58-11106" fmla="*/ 489 h 763"/>
              <a:gd name="connsiteX59-11107" fmla="*/ 158 w 226"/>
              <a:gd name="connsiteY59-11108" fmla="*/ 510 h 763"/>
              <a:gd name="connsiteX60-11109" fmla="*/ 153 w 226"/>
              <a:gd name="connsiteY60-11110" fmla="*/ 531 h 763"/>
              <a:gd name="connsiteX61-11111" fmla="*/ 147 w 226"/>
              <a:gd name="connsiteY61-11112" fmla="*/ 568 h 763"/>
              <a:gd name="connsiteX62-11113" fmla="*/ 137 w 226"/>
              <a:gd name="connsiteY62-11114" fmla="*/ 605 h 763"/>
              <a:gd name="connsiteX63-11115" fmla="*/ 132 w 226"/>
              <a:gd name="connsiteY63-11116" fmla="*/ 636 h 763"/>
              <a:gd name="connsiteX64-11117" fmla="*/ 121 w 226"/>
              <a:gd name="connsiteY64-11118" fmla="*/ 663 h 763"/>
              <a:gd name="connsiteX65-11119" fmla="*/ 116 w 226"/>
              <a:gd name="connsiteY65-11120" fmla="*/ 689 h 763"/>
              <a:gd name="connsiteX66-11121" fmla="*/ 111 w 226"/>
              <a:gd name="connsiteY66-11122" fmla="*/ 700 h 763"/>
              <a:gd name="connsiteX67-11123" fmla="*/ 105 w 226"/>
              <a:gd name="connsiteY67-11124" fmla="*/ 710 h 763"/>
              <a:gd name="connsiteX68-11125" fmla="*/ 105 w 226"/>
              <a:gd name="connsiteY68-11126" fmla="*/ 721 h 763"/>
              <a:gd name="connsiteX69-11127" fmla="*/ 100 w 226"/>
              <a:gd name="connsiteY69-11128" fmla="*/ 726 h 763"/>
              <a:gd name="connsiteX70-11129" fmla="*/ 95 w 226"/>
              <a:gd name="connsiteY70-11130" fmla="*/ 736 h 763"/>
              <a:gd name="connsiteX71-11131" fmla="*/ 95 w 226"/>
              <a:gd name="connsiteY71-11132" fmla="*/ 742 h 763"/>
              <a:gd name="connsiteX72-11133" fmla="*/ 84 w 226"/>
              <a:gd name="connsiteY72-11134" fmla="*/ 747 h 763"/>
              <a:gd name="connsiteX73-11135" fmla="*/ 79 w 226"/>
              <a:gd name="connsiteY73-11136" fmla="*/ 757 h 763"/>
              <a:gd name="connsiteX74-11137" fmla="*/ 74 w 226"/>
              <a:gd name="connsiteY74-11138" fmla="*/ 757 h 763"/>
              <a:gd name="connsiteX75-11139" fmla="*/ 68 w 226"/>
              <a:gd name="connsiteY75-11140" fmla="*/ 763 h 763"/>
              <a:gd name="connsiteX76-11141" fmla="*/ 63 w 226"/>
              <a:gd name="connsiteY76-11142" fmla="*/ 763 h 763"/>
              <a:gd name="connsiteX77-11143" fmla="*/ 63 w 226"/>
              <a:gd name="connsiteY77-11144" fmla="*/ 757 h 763"/>
              <a:gd name="connsiteX78-11145" fmla="*/ 58 w 226"/>
              <a:gd name="connsiteY78-11146" fmla="*/ 757 h 763"/>
              <a:gd name="connsiteX79-11147" fmla="*/ 58 w 226"/>
              <a:gd name="connsiteY79-11148" fmla="*/ 752 h 763"/>
              <a:gd name="connsiteX80-11149" fmla="*/ 58 w 226"/>
              <a:gd name="connsiteY80-11150" fmla="*/ 747 h 763"/>
              <a:gd name="connsiteX81-11151" fmla="*/ 53 w 226"/>
              <a:gd name="connsiteY81-11152" fmla="*/ 742 h 763"/>
              <a:gd name="connsiteX82-11153" fmla="*/ 53 w 226"/>
              <a:gd name="connsiteY82-11154" fmla="*/ 731 h 763"/>
              <a:gd name="connsiteX83-11155" fmla="*/ 53 w 226"/>
              <a:gd name="connsiteY83-11156" fmla="*/ 721 h 763"/>
              <a:gd name="connsiteX84-11157" fmla="*/ 47 w 226"/>
              <a:gd name="connsiteY84-11158" fmla="*/ 705 h 763"/>
              <a:gd name="connsiteX85-11159" fmla="*/ 42 w 226"/>
              <a:gd name="connsiteY85-11160" fmla="*/ 684 h 763"/>
              <a:gd name="connsiteX86-11161" fmla="*/ 37 w 226"/>
              <a:gd name="connsiteY86-11162" fmla="*/ 668 h 763"/>
              <a:gd name="connsiteX87-11163" fmla="*/ 32 w 226"/>
              <a:gd name="connsiteY87-11164" fmla="*/ 652 h 763"/>
              <a:gd name="connsiteX88-11165" fmla="*/ 26 w 226"/>
              <a:gd name="connsiteY88-11166" fmla="*/ 636 h 763"/>
              <a:gd name="connsiteX89-11167" fmla="*/ 16 w 226"/>
              <a:gd name="connsiteY89-11168" fmla="*/ 626 h 763"/>
              <a:gd name="connsiteX90-11169" fmla="*/ 5 w 226"/>
              <a:gd name="connsiteY90-11170" fmla="*/ 615 h 763"/>
              <a:gd name="connsiteX91-11171" fmla="*/ 0 w 226"/>
              <a:gd name="connsiteY91-11172" fmla="*/ 605 h 763"/>
              <a:gd name="connsiteX92-11173" fmla="*/ 11 w 226"/>
              <a:gd name="connsiteY92-11174" fmla="*/ 610 h 763"/>
              <a:gd name="connsiteX93-11175" fmla="*/ 26 w 226"/>
              <a:gd name="connsiteY93-11176" fmla="*/ 610 h 763"/>
              <a:gd name="connsiteX94-11177" fmla="*/ 37 w 226"/>
              <a:gd name="connsiteY94-11178" fmla="*/ 610 h 763"/>
              <a:gd name="connsiteX95-11179" fmla="*/ 47 w 226"/>
              <a:gd name="connsiteY95-11180" fmla="*/ 610 h 763"/>
              <a:gd name="connsiteX96-11181" fmla="*/ 58 w 226"/>
              <a:gd name="connsiteY96-11182" fmla="*/ 605 h 763"/>
              <a:gd name="connsiteX97-11183" fmla="*/ 63 w 226"/>
              <a:gd name="connsiteY97-11184" fmla="*/ 605 h 763"/>
              <a:gd name="connsiteX98-11185" fmla="*/ 68 w 226"/>
              <a:gd name="connsiteY98-11186" fmla="*/ 600 h 763"/>
              <a:gd name="connsiteX99-11187" fmla="*/ 68 w 226"/>
              <a:gd name="connsiteY99-11188" fmla="*/ 600 h 763"/>
              <a:gd name="connsiteX100-11189" fmla="*/ 74 w 226"/>
              <a:gd name="connsiteY100-11190" fmla="*/ 594 h 763"/>
              <a:gd name="connsiteX101-11191" fmla="*/ 74 w 226"/>
              <a:gd name="connsiteY101-11192" fmla="*/ 584 h 763"/>
              <a:gd name="connsiteX102-11193" fmla="*/ 79 w 226"/>
              <a:gd name="connsiteY102-11194" fmla="*/ 573 h 763"/>
              <a:gd name="connsiteX103-11195" fmla="*/ 79 w 226"/>
              <a:gd name="connsiteY103-11196" fmla="*/ 558 h 763"/>
              <a:gd name="connsiteX104-11197" fmla="*/ 84 w 226"/>
              <a:gd name="connsiteY104-11198" fmla="*/ 537 h 763"/>
              <a:gd name="connsiteX105-11199" fmla="*/ 90 w 226"/>
              <a:gd name="connsiteY105-11200" fmla="*/ 516 h 763"/>
              <a:gd name="connsiteX106-11201" fmla="*/ 90 w 226"/>
              <a:gd name="connsiteY106-11202" fmla="*/ 489 h 763"/>
              <a:gd name="connsiteX107-11203" fmla="*/ 95 w 226"/>
              <a:gd name="connsiteY107-11204" fmla="*/ 458 h 763"/>
              <a:gd name="connsiteX108-11205" fmla="*/ 105 w 226"/>
              <a:gd name="connsiteY108-11206" fmla="*/ 395 h 763"/>
              <a:gd name="connsiteX109-11207" fmla="*/ 111 w 226"/>
              <a:gd name="connsiteY109-11208" fmla="*/ 337 h 763"/>
              <a:gd name="connsiteX110-11209" fmla="*/ 116 w 226"/>
              <a:gd name="connsiteY110-11210" fmla="*/ 274 h 763"/>
              <a:gd name="connsiteX111-11211" fmla="*/ 116 w 226"/>
              <a:gd name="connsiteY111-11212" fmla="*/ 221 h 763"/>
              <a:gd name="connsiteX112-11213" fmla="*/ 116 w 226"/>
              <a:gd name="connsiteY112-11214" fmla="*/ 221 h 763"/>
              <a:gd name="connsiteX0-11215" fmla="*/ 116 w 226"/>
              <a:gd name="connsiteY0-11216" fmla="*/ 221 h 763"/>
              <a:gd name="connsiteX1-11217" fmla="*/ 116 w 226"/>
              <a:gd name="connsiteY1-11218" fmla="*/ 195 h 763"/>
              <a:gd name="connsiteX2-11219" fmla="*/ 116 w 226"/>
              <a:gd name="connsiteY2-11220" fmla="*/ 168 h 763"/>
              <a:gd name="connsiteX3-11221" fmla="*/ 116 w 226"/>
              <a:gd name="connsiteY3-11222" fmla="*/ 147 h 763"/>
              <a:gd name="connsiteX4-11223" fmla="*/ 116 w 226"/>
              <a:gd name="connsiteY4-11224" fmla="*/ 132 h 763"/>
              <a:gd name="connsiteX5-11225" fmla="*/ 116 w 226"/>
              <a:gd name="connsiteY5-11226" fmla="*/ 116 h 763"/>
              <a:gd name="connsiteX6-11227" fmla="*/ 116 w 226"/>
              <a:gd name="connsiteY6-11228" fmla="*/ 105 h 763"/>
              <a:gd name="connsiteX7-11229" fmla="*/ 111 w 226"/>
              <a:gd name="connsiteY7-11230" fmla="*/ 95 h 763"/>
              <a:gd name="connsiteX8-11231" fmla="*/ 111 w 226"/>
              <a:gd name="connsiteY8-11232" fmla="*/ 89 h 763"/>
              <a:gd name="connsiteX9-11233" fmla="*/ 111 w 226"/>
              <a:gd name="connsiteY9-11234" fmla="*/ 84 h 763"/>
              <a:gd name="connsiteX10-11235" fmla="*/ 105 w 226"/>
              <a:gd name="connsiteY10-11236" fmla="*/ 84 h 763"/>
              <a:gd name="connsiteX11-11237" fmla="*/ 100 w 226"/>
              <a:gd name="connsiteY11-11238" fmla="*/ 79 h 763"/>
              <a:gd name="connsiteX12-11239" fmla="*/ 90 w 226"/>
              <a:gd name="connsiteY12-11240" fmla="*/ 79 h 763"/>
              <a:gd name="connsiteX13-11241" fmla="*/ 84 w 226"/>
              <a:gd name="connsiteY13-11242" fmla="*/ 74 h 763"/>
              <a:gd name="connsiteX14-11243" fmla="*/ 84 w 226"/>
              <a:gd name="connsiteY14-11244" fmla="*/ 5 h 763"/>
              <a:gd name="connsiteX15-11245" fmla="*/ 90 w 226"/>
              <a:gd name="connsiteY15-11246" fmla="*/ 5 h 763"/>
              <a:gd name="connsiteX16-11247" fmla="*/ 100 w 226"/>
              <a:gd name="connsiteY16-11248" fmla="*/ 0 h 763"/>
              <a:gd name="connsiteX17-11249" fmla="*/ 111 w 226"/>
              <a:gd name="connsiteY17-11250" fmla="*/ 5 h 763"/>
              <a:gd name="connsiteX18-11251" fmla="*/ 116 w 226"/>
              <a:gd name="connsiteY18-11252" fmla="*/ 11 h 763"/>
              <a:gd name="connsiteX19-11253" fmla="*/ 126 w 226"/>
              <a:gd name="connsiteY19-11254" fmla="*/ 16 h 763"/>
              <a:gd name="connsiteX20-11255" fmla="*/ 137 w 226"/>
              <a:gd name="connsiteY20-11256" fmla="*/ 21 h 763"/>
              <a:gd name="connsiteX21-11257" fmla="*/ 147 w 226"/>
              <a:gd name="connsiteY21-11258" fmla="*/ 26 h 763"/>
              <a:gd name="connsiteX22-11259" fmla="*/ 158 w 226"/>
              <a:gd name="connsiteY22-11260" fmla="*/ 32 h 763"/>
              <a:gd name="connsiteX23-11261" fmla="*/ 174 w 226"/>
              <a:gd name="connsiteY23-11262" fmla="*/ 42 h 763"/>
              <a:gd name="connsiteX24-11263" fmla="*/ 184 w 226"/>
              <a:gd name="connsiteY24-11264" fmla="*/ 53 h 763"/>
              <a:gd name="connsiteX25-11265" fmla="*/ 195 w 226"/>
              <a:gd name="connsiteY25-11266" fmla="*/ 58 h 763"/>
              <a:gd name="connsiteX26-11267" fmla="*/ 205 w 226"/>
              <a:gd name="connsiteY26-11268" fmla="*/ 68 h 763"/>
              <a:gd name="connsiteX27-11269" fmla="*/ 216 w 226"/>
              <a:gd name="connsiteY27-11270" fmla="*/ 74 h 763"/>
              <a:gd name="connsiteX28-11271" fmla="*/ 221 w 226"/>
              <a:gd name="connsiteY28-11272" fmla="*/ 79 h 763"/>
              <a:gd name="connsiteX29-11273" fmla="*/ 226 w 226"/>
              <a:gd name="connsiteY29-11274" fmla="*/ 84 h 763"/>
              <a:gd name="connsiteX30-11275" fmla="*/ 226 w 226"/>
              <a:gd name="connsiteY30-11276" fmla="*/ 89 h 763"/>
              <a:gd name="connsiteX31-11277" fmla="*/ 226 w 226"/>
              <a:gd name="connsiteY31-11278" fmla="*/ 95 h 763"/>
              <a:gd name="connsiteX32-11279" fmla="*/ 226 w 226"/>
              <a:gd name="connsiteY32-11280" fmla="*/ 100 h 763"/>
              <a:gd name="connsiteX33-11281" fmla="*/ 226 w 226"/>
              <a:gd name="connsiteY33-11282" fmla="*/ 105 h 763"/>
              <a:gd name="connsiteX34-11283" fmla="*/ 221 w 226"/>
              <a:gd name="connsiteY34-11284" fmla="*/ 110 h 763"/>
              <a:gd name="connsiteX35-11285" fmla="*/ 211 w 226"/>
              <a:gd name="connsiteY35-11286" fmla="*/ 116 h 763"/>
              <a:gd name="connsiteX36-11287" fmla="*/ 211 w 226"/>
              <a:gd name="connsiteY36-11288" fmla="*/ 121 h 763"/>
              <a:gd name="connsiteX37-11289" fmla="*/ 211 w 226"/>
              <a:gd name="connsiteY37-11290" fmla="*/ 121 h 763"/>
              <a:gd name="connsiteX38-11291" fmla="*/ 205 w 226"/>
              <a:gd name="connsiteY38-11292" fmla="*/ 126 h 763"/>
              <a:gd name="connsiteX39-11293" fmla="*/ 205 w 226"/>
              <a:gd name="connsiteY39-11294" fmla="*/ 132 h 763"/>
              <a:gd name="connsiteX40-11295" fmla="*/ 200 w 226"/>
              <a:gd name="connsiteY40-11296" fmla="*/ 142 h 763"/>
              <a:gd name="connsiteX41-11297" fmla="*/ 200 w 226"/>
              <a:gd name="connsiteY41-11298" fmla="*/ 147 h 763"/>
              <a:gd name="connsiteX42-11299" fmla="*/ 200 w 226"/>
              <a:gd name="connsiteY42-11300" fmla="*/ 158 h 763"/>
              <a:gd name="connsiteX43-11301" fmla="*/ 195 w 226"/>
              <a:gd name="connsiteY43-11302" fmla="*/ 168 h 763"/>
              <a:gd name="connsiteX44-11303" fmla="*/ 195 w 226"/>
              <a:gd name="connsiteY44-11304" fmla="*/ 179 h 763"/>
              <a:gd name="connsiteX45-11305" fmla="*/ 195 w 226"/>
              <a:gd name="connsiteY45-11306" fmla="*/ 189 h 763"/>
              <a:gd name="connsiteX46-11307" fmla="*/ 190 w 226"/>
              <a:gd name="connsiteY46-11308" fmla="*/ 205 h 763"/>
              <a:gd name="connsiteX47-11309" fmla="*/ 190 w 226"/>
              <a:gd name="connsiteY47-11310" fmla="*/ 221 h 763"/>
              <a:gd name="connsiteX48-11311" fmla="*/ 190 w 226"/>
              <a:gd name="connsiteY48-11312" fmla="*/ 237 h 763"/>
              <a:gd name="connsiteX49-11313" fmla="*/ 184 w 226"/>
              <a:gd name="connsiteY49-11314" fmla="*/ 252 h 763"/>
              <a:gd name="connsiteX50-11315" fmla="*/ 184 w 226"/>
              <a:gd name="connsiteY50-11316" fmla="*/ 268 h 763"/>
              <a:gd name="connsiteX51-11317" fmla="*/ 184 w 226"/>
              <a:gd name="connsiteY51-11318" fmla="*/ 289 h 763"/>
              <a:gd name="connsiteX52-11319" fmla="*/ 179 w 226"/>
              <a:gd name="connsiteY52-11320" fmla="*/ 331 h 763"/>
              <a:gd name="connsiteX53-11321" fmla="*/ 174 w 226"/>
              <a:gd name="connsiteY53-11322" fmla="*/ 368 h 763"/>
              <a:gd name="connsiteX54-11323" fmla="*/ 174 w 226"/>
              <a:gd name="connsiteY54-11324" fmla="*/ 400 h 763"/>
              <a:gd name="connsiteX55-11325" fmla="*/ 169 w 226"/>
              <a:gd name="connsiteY55-11326" fmla="*/ 431 h 763"/>
              <a:gd name="connsiteX56-11327" fmla="*/ 163 w 226"/>
              <a:gd name="connsiteY56-11328" fmla="*/ 463 h 763"/>
              <a:gd name="connsiteX57-11329" fmla="*/ 163 w 226"/>
              <a:gd name="connsiteY57-11330" fmla="*/ 489 h 763"/>
              <a:gd name="connsiteX58-11331" fmla="*/ 158 w 226"/>
              <a:gd name="connsiteY58-11332" fmla="*/ 510 h 763"/>
              <a:gd name="connsiteX59-11333" fmla="*/ 153 w 226"/>
              <a:gd name="connsiteY59-11334" fmla="*/ 531 h 763"/>
              <a:gd name="connsiteX60-11335" fmla="*/ 147 w 226"/>
              <a:gd name="connsiteY60-11336" fmla="*/ 568 h 763"/>
              <a:gd name="connsiteX61-11337" fmla="*/ 137 w 226"/>
              <a:gd name="connsiteY61-11338" fmla="*/ 605 h 763"/>
              <a:gd name="connsiteX62-11339" fmla="*/ 132 w 226"/>
              <a:gd name="connsiteY62-11340" fmla="*/ 636 h 763"/>
              <a:gd name="connsiteX63-11341" fmla="*/ 121 w 226"/>
              <a:gd name="connsiteY63-11342" fmla="*/ 663 h 763"/>
              <a:gd name="connsiteX64-11343" fmla="*/ 116 w 226"/>
              <a:gd name="connsiteY64-11344" fmla="*/ 689 h 763"/>
              <a:gd name="connsiteX65-11345" fmla="*/ 111 w 226"/>
              <a:gd name="connsiteY65-11346" fmla="*/ 700 h 763"/>
              <a:gd name="connsiteX66-11347" fmla="*/ 105 w 226"/>
              <a:gd name="connsiteY66-11348" fmla="*/ 710 h 763"/>
              <a:gd name="connsiteX67-11349" fmla="*/ 105 w 226"/>
              <a:gd name="connsiteY67-11350" fmla="*/ 721 h 763"/>
              <a:gd name="connsiteX68-11351" fmla="*/ 100 w 226"/>
              <a:gd name="connsiteY68-11352" fmla="*/ 726 h 763"/>
              <a:gd name="connsiteX69-11353" fmla="*/ 95 w 226"/>
              <a:gd name="connsiteY69-11354" fmla="*/ 736 h 763"/>
              <a:gd name="connsiteX70-11355" fmla="*/ 95 w 226"/>
              <a:gd name="connsiteY70-11356" fmla="*/ 742 h 763"/>
              <a:gd name="connsiteX71-11357" fmla="*/ 84 w 226"/>
              <a:gd name="connsiteY71-11358" fmla="*/ 747 h 763"/>
              <a:gd name="connsiteX72-11359" fmla="*/ 79 w 226"/>
              <a:gd name="connsiteY72-11360" fmla="*/ 757 h 763"/>
              <a:gd name="connsiteX73-11361" fmla="*/ 74 w 226"/>
              <a:gd name="connsiteY73-11362" fmla="*/ 757 h 763"/>
              <a:gd name="connsiteX74-11363" fmla="*/ 68 w 226"/>
              <a:gd name="connsiteY74-11364" fmla="*/ 763 h 763"/>
              <a:gd name="connsiteX75-11365" fmla="*/ 63 w 226"/>
              <a:gd name="connsiteY75-11366" fmla="*/ 763 h 763"/>
              <a:gd name="connsiteX76-11367" fmla="*/ 63 w 226"/>
              <a:gd name="connsiteY76-11368" fmla="*/ 757 h 763"/>
              <a:gd name="connsiteX77-11369" fmla="*/ 58 w 226"/>
              <a:gd name="connsiteY77-11370" fmla="*/ 757 h 763"/>
              <a:gd name="connsiteX78-11371" fmla="*/ 58 w 226"/>
              <a:gd name="connsiteY78-11372" fmla="*/ 752 h 763"/>
              <a:gd name="connsiteX79-11373" fmla="*/ 58 w 226"/>
              <a:gd name="connsiteY79-11374" fmla="*/ 747 h 763"/>
              <a:gd name="connsiteX80-11375" fmla="*/ 53 w 226"/>
              <a:gd name="connsiteY80-11376" fmla="*/ 742 h 763"/>
              <a:gd name="connsiteX81-11377" fmla="*/ 53 w 226"/>
              <a:gd name="connsiteY81-11378" fmla="*/ 731 h 763"/>
              <a:gd name="connsiteX82-11379" fmla="*/ 53 w 226"/>
              <a:gd name="connsiteY82-11380" fmla="*/ 721 h 763"/>
              <a:gd name="connsiteX83-11381" fmla="*/ 47 w 226"/>
              <a:gd name="connsiteY83-11382" fmla="*/ 705 h 763"/>
              <a:gd name="connsiteX84-11383" fmla="*/ 42 w 226"/>
              <a:gd name="connsiteY84-11384" fmla="*/ 684 h 763"/>
              <a:gd name="connsiteX85-11385" fmla="*/ 37 w 226"/>
              <a:gd name="connsiteY85-11386" fmla="*/ 668 h 763"/>
              <a:gd name="connsiteX86-11387" fmla="*/ 32 w 226"/>
              <a:gd name="connsiteY86-11388" fmla="*/ 652 h 763"/>
              <a:gd name="connsiteX87-11389" fmla="*/ 26 w 226"/>
              <a:gd name="connsiteY87-11390" fmla="*/ 636 h 763"/>
              <a:gd name="connsiteX88-11391" fmla="*/ 16 w 226"/>
              <a:gd name="connsiteY88-11392" fmla="*/ 626 h 763"/>
              <a:gd name="connsiteX89-11393" fmla="*/ 5 w 226"/>
              <a:gd name="connsiteY89-11394" fmla="*/ 615 h 763"/>
              <a:gd name="connsiteX90-11395" fmla="*/ 0 w 226"/>
              <a:gd name="connsiteY90-11396" fmla="*/ 605 h 763"/>
              <a:gd name="connsiteX91-11397" fmla="*/ 11 w 226"/>
              <a:gd name="connsiteY91-11398" fmla="*/ 610 h 763"/>
              <a:gd name="connsiteX92-11399" fmla="*/ 26 w 226"/>
              <a:gd name="connsiteY92-11400" fmla="*/ 610 h 763"/>
              <a:gd name="connsiteX93-11401" fmla="*/ 37 w 226"/>
              <a:gd name="connsiteY93-11402" fmla="*/ 610 h 763"/>
              <a:gd name="connsiteX94-11403" fmla="*/ 47 w 226"/>
              <a:gd name="connsiteY94-11404" fmla="*/ 610 h 763"/>
              <a:gd name="connsiteX95-11405" fmla="*/ 58 w 226"/>
              <a:gd name="connsiteY95-11406" fmla="*/ 605 h 763"/>
              <a:gd name="connsiteX96-11407" fmla="*/ 63 w 226"/>
              <a:gd name="connsiteY96-11408" fmla="*/ 605 h 763"/>
              <a:gd name="connsiteX97-11409" fmla="*/ 68 w 226"/>
              <a:gd name="connsiteY97-11410" fmla="*/ 600 h 763"/>
              <a:gd name="connsiteX98-11411" fmla="*/ 68 w 226"/>
              <a:gd name="connsiteY98-11412" fmla="*/ 600 h 763"/>
              <a:gd name="connsiteX99-11413" fmla="*/ 74 w 226"/>
              <a:gd name="connsiteY99-11414" fmla="*/ 594 h 763"/>
              <a:gd name="connsiteX100-11415" fmla="*/ 74 w 226"/>
              <a:gd name="connsiteY100-11416" fmla="*/ 584 h 763"/>
              <a:gd name="connsiteX101-11417" fmla="*/ 79 w 226"/>
              <a:gd name="connsiteY101-11418" fmla="*/ 573 h 763"/>
              <a:gd name="connsiteX102-11419" fmla="*/ 79 w 226"/>
              <a:gd name="connsiteY102-11420" fmla="*/ 558 h 763"/>
              <a:gd name="connsiteX103-11421" fmla="*/ 84 w 226"/>
              <a:gd name="connsiteY103-11422" fmla="*/ 537 h 763"/>
              <a:gd name="connsiteX104-11423" fmla="*/ 90 w 226"/>
              <a:gd name="connsiteY104-11424" fmla="*/ 516 h 763"/>
              <a:gd name="connsiteX105-11425" fmla="*/ 90 w 226"/>
              <a:gd name="connsiteY105-11426" fmla="*/ 489 h 763"/>
              <a:gd name="connsiteX106-11427" fmla="*/ 95 w 226"/>
              <a:gd name="connsiteY106-11428" fmla="*/ 458 h 763"/>
              <a:gd name="connsiteX107-11429" fmla="*/ 105 w 226"/>
              <a:gd name="connsiteY107-11430" fmla="*/ 395 h 763"/>
              <a:gd name="connsiteX108-11431" fmla="*/ 111 w 226"/>
              <a:gd name="connsiteY108-11432" fmla="*/ 337 h 763"/>
              <a:gd name="connsiteX109-11433" fmla="*/ 116 w 226"/>
              <a:gd name="connsiteY109-11434" fmla="*/ 274 h 763"/>
              <a:gd name="connsiteX110-11435" fmla="*/ 116 w 226"/>
              <a:gd name="connsiteY110-11436" fmla="*/ 221 h 763"/>
              <a:gd name="connsiteX111-11437" fmla="*/ 116 w 226"/>
              <a:gd name="connsiteY111-11438" fmla="*/ 221 h 763"/>
              <a:gd name="connsiteX0-11439" fmla="*/ 116 w 226"/>
              <a:gd name="connsiteY0-11440" fmla="*/ 221 h 763"/>
              <a:gd name="connsiteX1-11441" fmla="*/ 116 w 226"/>
              <a:gd name="connsiteY1-11442" fmla="*/ 195 h 763"/>
              <a:gd name="connsiteX2-11443" fmla="*/ 116 w 226"/>
              <a:gd name="connsiteY2-11444" fmla="*/ 168 h 763"/>
              <a:gd name="connsiteX3-11445" fmla="*/ 116 w 226"/>
              <a:gd name="connsiteY3-11446" fmla="*/ 147 h 763"/>
              <a:gd name="connsiteX4-11447" fmla="*/ 116 w 226"/>
              <a:gd name="connsiteY4-11448" fmla="*/ 132 h 763"/>
              <a:gd name="connsiteX5-11449" fmla="*/ 116 w 226"/>
              <a:gd name="connsiteY5-11450" fmla="*/ 116 h 763"/>
              <a:gd name="connsiteX6-11451" fmla="*/ 116 w 226"/>
              <a:gd name="connsiteY6-11452" fmla="*/ 105 h 763"/>
              <a:gd name="connsiteX7-11453" fmla="*/ 111 w 226"/>
              <a:gd name="connsiteY7-11454" fmla="*/ 95 h 763"/>
              <a:gd name="connsiteX8-11455" fmla="*/ 111 w 226"/>
              <a:gd name="connsiteY8-11456" fmla="*/ 89 h 763"/>
              <a:gd name="connsiteX9-11457" fmla="*/ 111 w 226"/>
              <a:gd name="connsiteY9-11458" fmla="*/ 84 h 763"/>
              <a:gd name="connsiteX10-11459" fmla="*/ 105 w 226"/>
              <a:gd name="connsiteY10-11460" fmla="*/ 84 h 763"/>
              <a:gd name="connsiteX11-11461" fmla="*/ 100 w 226"/>
              <a:gd name="connsiteY11-11462" fmla="*/ 79 h 763"/>
              <a:gd name="connsiteX12-11463" fmla="*/ 90 w 226"/>
              <a:gd name="connsiteY12-11464" fmla="*/ 79 h 763"/>
              <a:gd name="connsiteX13-11465" fmla="*/ 84 w 226"/>
              <a:gd name="connsiteY13-11466" fmla="*/ 74 h 763"/>
              <a:gd name="connsiteX14-11467" fmla="*/ 84 w 226"/>
              <a:gd name="connsiteY14-11468" fmla="*/ 5 h 763"/>
              <a:gd name="connsiteX15-11469" fmla="*/ 100 w 226"/>
              <a:gd name="connsiteY15-11470" fmla="*/ 0 h 763"/>
              <a:gd name="connsiteX16-11471" fmla="*/ 111 w 226"/>
              <a:gd name="connsiteY16-11472" fmla="*/ 5 h 763"/>
              <a:gd name="connsiteX17-11473" fmla="*/ 116 w 226"/>
              <a:gd name="connsiteY17-11474" fmla="*/ 11 h 763"/>
              <a:gd name="connsiteX18-11475" fmla="*/ 126 w 226"/>
              <a:gd name="connsiteY18-11476" fmla="*/ 16 h 763"/>
              <a:gd name="connsiteX19-11477" fmla="*/ 137 w 226"/>
              <a:gd name="connsiteY19-11478" fmla="*/ 21 h 763"/>
              <a:gd name="connsiteX20-11479" fmla="*/ 147 w 226"/>
              <a:gd name="connsiteY20-11480" fmla="*/ 26 h 763"/>
              <a:gd name="connsiteX21-11481" fmla="*/ 158 w 226"/>
              <a:gd name="connsiteY21-11482" fmla="*/ 32 h 763"/>
              <a:gd name="connsiteX22-11483" fmla="*/ 174 w 226"/>
              <a:gd name="connsiteY22-11484" fmla="*/ 42 h 763"/>
              <a:gd name="connsiteX23-11485" fmla="*/ 184 w 226"/>
              <a:gd name="connsiteY23-11486" fmla="*/ 53 h 763"/>
              <a:gd name="connsiteX24-11487" fmla="*/ 195 w 226"/>
              <a:gd name="connsiteY24-11488" fmla="*/ 58 h 763"/>
              <a:gd name="connsiteX25-11489" fmla="*/ 205 w 226"/>
              <a:gd name="connsiteY25-11490" fmla="*/ 68 h 763"/>
              <a:gd name="connsiteX26-11491" fmla="*/ 216 w 226"/>
              <a:gd name="connsiteY26-11492" fmla="*/ 74 h 763"/>
              <a:gd name="connsiteX27-11493" fmla="*/ 221 w 226"/>
              <a:gd name="connsiteY27-11494" fmla="*/ 79 h 763"/>
              <a:gd name="connsiteX28-11495" fmla="*/ 226 w 226"/>
              <a:gd name="connsiteY28-11496" fmla="*/ 84 h 763"/>
              <a:gd name="connsiteX29-11497" fmla="*/ 226 w 226"/>
              <a:gd name="connsiteY29-11498" fmla="*/ 89 h 763"/>
              <a:gd name="connsiteX30-11499" fmla="*/ 226 w 226"/>
              <a:gd name="connsiteY30-11500" fmla="*/ 95 h 763"/>
              <a:gd name="connsiteX31-11501" fmla="*/ 226 w 226"/>
              <a:gd name="connsiteY31-11502" fmla="*/ 100 h 763"/>
              <a:gd name="connsiteX32-11503" fmla="*/ 226 w 226"/>
              <a:gd name="connsiteY32-11504" fmla="*/ 105 h 763"/>
              <a:gd name="connsiteX33-11505" fmla="*/ 221 w 226"/>
              <a:gd name="connsiteY33-11506" fmla="*/ 110 h 763"/>
              <a:gd name="connsiteX34-11507" fmla="*/ 211 w 226"/>
              <a:gd name="connsiteY34-11508" fmla="*/ 116 h 763"/>
              <a:gd name="connsiteX35-11509" fmla="*/ 211 w 226"/>
              <a:gd name="connsiteY35-11510" fmla="*/ 121 h 763"/>
              <a:gd name="connsiteX36-11511" fmla="*/ 211 w 226"/>
              <a:gd name="connsiteY36-11512" fmla="*/ 121 h 763"/>
              <a:gd name="connsiteX37-11513" fmla="*/ 205 w 226"/>
              <a:gd name="connsiteY37-11514" fmla="*/ 126 h 763"/>
              <a:gd name="connsiteX38-11515" fmla="*/ 205 w 226"/>
              <a:gd name="connsiteY38-11516" fmla="*/ 132 h 763"/>
              <a:gd name="connsiteX39-11517" fmla="*/ 200 w 226"/>
              <a:gd name="connsiteY39-11518" fmla="*/ 142 h 763"/>
              <a:gd name="connsiteX40-11519" fmla="*/ 200 w 226"/>
              <a:gd name="connsiteY40-11520" fmla="*/ 147 h 763"/>
              <a:gd name="connsiteX41-11521" fmla="*/ 200 w 226"/>
              <a:gd name="connsiteY41-11522" fmla="*/ 158 h 763"/>
              <a:gd name="connsiteX42-11523" fmla="*/ 195 w 226"/>
              <a:gd name="connsiteY42-11524" fmla="*/ 168 h 763"/>
              <a:gd name="connsiteX43-11525" fmla="*/ 195 w 226"/>
              <a:gd name="connsiteY43-11526" fmla="*/ 179 h 763"/>
              <a:gd name="connsiteX44-11527" fmla="*/ 195 w 226"/>
              <a:gd name="connsiteY44-11528" fmla="*/ 189 h 763"/>
              <a:gd name="connsiteX45-11529" fmla="*/ 190 w 226"/>
              <a:gd name="connsiteY45-11530" fmla="*/ 205 h 763"/>
              <a:gd name="connsiteX46-11531" fmla="*/ 190 w 226"/>
              <a:gd name="connsiteY46-11532" fmla="*/ 221 h 763"/>
              <a:gd name="connsiteX47-11533" fmla="*/ 190 w 226"/>
              <a:gd name="connsiteY47-11534" fmla="*/ 237 h 763"/>
              <a:gd name="connsiteX48-11535" fmla="*/ 184 w 226"/>
              <a:gd name="connsiteY48-11536" fmla="*/ 252 h 763"/>
              <a:gd name="connsiteX49-11537" fmla="*/ 184 w 226"/>
              <a:gd name="connsiteY49-11538" fmla="*/ 268 h 763"/>
              <a:gd name="connsiteX50-11539" fmla="*/ 184 w 226"/>
              <a:gd name="connsiteY50-11540" fmla="*/ 289 h 763"/>
              <a:gd name="connsiteX51-11541" fmla="*/ 179 w 226"/>
              <a:gd name="connsiteY51-11542" fmla="*/ 331 h 763"/>
              <a:gd name="connsiteX52-11543" fmla="*/ 174 w 226"/>
              <a:gd name="connsiteY52-11544" fmla="*/ 368 h 763"/>
              <a:gd name="connsiteX53-11545" fmla="*/ 174 w 226"/>
              <a:gd name="connsiteY53-11546" fmla="*/ 400 h 763"/>
              <a:gd name="connsiteX54-11547" fmla="*/ 169 w 226"/>
              <a:gd name="connsiteY54-11548" fmla="*/ 431 h 763"/>
              <a:gd name="connsiteX55-11549" fmla="*/ 163 w 226"/>
              <a:gd name="connsiteY55-11550" fmla="*/ 463 h 763"/>
              <a:gd name="connsiteX56-11551" fmla="*/ 163 w 226"/>
              <a:gd name="connsiteY56-11552" fmla="*/ 489 h 763"/>
              <a:gd name="connsiteX57-11553" fmla="*/ 158 w 226"/>
              <a:gd name="connsiteY57-11554" fmla="*/ 510 h 763"/>
              <a:gd name="connsiteX58-11555" fmla="*/ 153 w 226"/>
              <a:gd name="connsiteY58-11556" fmla="*/ 531 h 763"/>
              <a:gd name="connsiteX59-11557" fmla="*/ 147 w 226"/>
              <a:gd name="connsiteY59-11558" fmla="*/ 568 h 763"/>
              <a:gd name="connsiteX60-11559" fmla="*/ 137 w 226"/>
              <a:gd name="connsiteY60-11560" fmla="*/ 605 h 763"/>
              <a:gd name="connsiteX61-11561" fmla="*/ 132 w 226"/>
              <a:gd name="connsiteY61-11562" fmla="*/ 636 h 763"/>
              <a:gd name="connsiteX62-11563" fmla="*/ 121 w 226"/>
              <a:gd name="connsiteY62-11564" fmla="*/ 663 h 763"/>
              <a:gd name="connsiteX63-11565" fmla="*/ 116 w 226"/>
              <a:gd name="connsiteY63-11566" fmla="*/ 689 h 763"/>
              <a:gd name="connsiteX64-11567" fmla="*/ 111 w 226"/>
              <a:gd name="connsiteY64-11568" fmla="*/ 700 h 763"/>
              <a:gd name="connsiteX65-11569" fmla="*/ 105 w 226"/>
              <a:gd name="connsiteY65-11570" fmla="*/ 710 h 763"/>
              <a:gd name="connsiteX66-11571" fmla="*/ 105 w 226"/>
              <a:gd name="connsiteY66-11572" fmla="*/ 721 h 763"/>
              <a:gd name="connsiteX67-11573" fmla="*/ 100 w 226"/>
              <a:gd name="connsiteY67-11574" fmla="*/ 726 h 763"/>
              <a:gd name="connsiteX68-11575" fmla="*/ 95 w 226"/>
              <a:gd name="connsiteY68-11576" fmla="*/ 736 h 763"/>
              <a:gd name="connsiteX69-11577" fmla="*/ 95 w 226"/>
              <a:gd name="connsiteY69-11578" fmla="*/ 742 h 763"/>
              <a:gd name="connsiteX70-11579" fmla="*/ 84 w 226"/>
              <a:gd name="connsiteY70-11580" fmla="*/ 747 h 763"/>
              <a:gd name="connsiteX71-11581" fmla="*/ 79 w 226"/>
              <a:gd name="connsiteY71-11582" fmla="*/ 757 h 763"/>
              <a:gd name="connsiteX72-11583" fmla="*/ 74 w 226"/>
              <a:gd name="connsiteY72-11584" fmla="*/ 757 h 763"/>
              <a:gd name="connsiteX73-11585" fmla="*/ 68 w 226"/>
              <a:gd name="connsiteY73-11586" fmla="*/ 763 h 763"/>
              <a:gd name="connsiteX74-11587" fmla="*/ 63 w 226"/>
              <a:gd name="connsiteY74-11588" fmla="*/ 763 h 763"/>
              <a:gd name="connsiteX75-11589" fmla="*/ 63 w 226"/>
              <a:gd name="connsiteY75-11590" fmla="*/ 757 h 763"/>
              <a:gd name="connsiteX76-11591" fmla="*/ 58 w 226"/>
              <a:gd name="connsiteY76-11592" fmla="*/ 757 h 763"/>
              <a:gd name="connsiteX77-11593" fmla="*/ 58 w 226"/>
              <a:gd name="connsiteY77-11594" fmla="*/ 752 h 763"/>
              <a:gd name="connsiteX78-11595" fmla="*/ 58 w 226"/>
              <a:gd name="connsiteY78-11596" fmla="*/ 747 h 763"/>
              <a:gd name="connsiteX79-11597" fmla="*/ 53 w 226"/>
              <a:gd name="connsiteY79-11598" fmla="*/ 742 h 763"/>
              <a:gd name="connsiteX80-11599" fmla="*/ 53 w 226"/>
              <a:gd name="connsiteY80-11600" fmla="*/ 731 h 763"/>
              <a:gd name="connsiteX81-11601" fmla="*/ 53 w 226"/>
              <a:gd name="connsiteY81-11602" fmla="*/ 721 h 763"/>
              <a:gd name="connsiteX82-11603" fmla="*/ 47 w 226"/>
              <a:gd name="connsiteY82-11604" fmla="*/ 705 h 763"/>
              <a:gd name="connsiteX83-11605" fmla="*/ 42 w 226"/>
              <a:gd name="connsiteY83-11606" fmla="*/ 684 h 763"/>
              <a:gd name="connsiteX84-11607" fmla="*/ 37 w 226"/>
              <a:gd name="connsiteY84-11608" fmla="*/ 668 h 763"/>
              <a:gd name="connsiteX85-11609" fmla="*/ 32 w 226"/>
              <a:gd name="connsiteY85-11610" fmla="*/ 652 h 763"/>
              <a:gd name="connsiteX86-11611" fmla="*/ 26 w 226"/>
              <a:gd name="connsiteY86-11612" fmla="*/ 636 h 763"/>
              <a:gd name="connsiteX87-11613" fmla="*/ 16 w 226"/>
              <a:gd name="connsiteY87-11614" fmla="*/ 626 h 763"/>
              <a:gd name="connsiteX88-11615" fmla="*/ 5 w 226"/>
              <a:gd name="connsiteY88-11616" fmla="*/ 615 h 763"/>
              <a:gd name="connsiteX89-11617" fmla="*/ 0 w 226"/>
              <a:gd name="connsiteY89-11618" fmla="*/ 605 h 763"/>
              <a:gd name="connsiteX90-11619" fmla="*/ 11 w 226"/>
              <a:gd name="connsiteY90-11620" fmla="*/ 610 h 763"/>
              <a:gd name="connsiteX91-11621" fmla="*/ 26 w 226"/>
              <a:gd name="connsiteY91-11622" fmla="*/ 610 h 763"/>
              <a:gd name="connsiteX92-11623" fmla="*/ 37 w 226"/>
              <a:gd name="connsiteY92-11624" fmla="*/ 610 h 763"/>
              <a:gd name="connsiteX93-11625" fmla="*/ 47 w 226"/>
              <a:gd name="connsiteY93-11626" fmla="*/ 610 h 763"/>
              <a:gd name="connsiteX94-11627" fmla="*/ 58 w 226"/>
              <a:gd name="connsiteY94-11628" fmla="*/ 605 h 763"/>
              <a:gd name="connsiteX95-11629" fmla="*/ 63 w 226"/>
              <a:gd name="connsiteY95-11630" fmla="*/ 605 h 763"/>
              <a:gd name="connsiteX96-11631" fmla="*/ 68 w 226"/>
              <a:gd name="connsiteY96-11632" fmla="*/ 600 h 763"/>
              <a:gd name="connsiteX97-11633" fmla="*/ 68 w 226"/>
              <a:gd name="connsiteY97-11634" fmla="*/ 600 h 763"/>
              <a:gd name="connsiteX98-11635" fmla="*/ 74 w 226"/>
              <a:gd name="connsiteY98-11636" fmla="*/ 594 h 763"/>
              <a:gd name="connsiteX99-11637" fmla="*/ 74 w 226"/>
              <a:gd name="connsiteY99-11638" fmla="*/ 584 h 763"/>
              <a:gd name="connsiteX100-11639" fmla="*/ 79 w 226"/>
              <a:gd name="connsiteY100-11640" fmla="*/ 573 h 763"/>
              <a:gd name="connsiteX101-11641" fmla="*/ 79 w 226"/>
              <a:gd name="connsiteY101-11642" fmla="*/ 558 h 763"/>
              <a:gd name="connsiteX102-11643" fmla="*/ 84 w 226"/>
              <a:gd name="connsiteY102-11644" fmla="*/ 537 h 763"/>
              <a:gd name="connsiteX103-11645" fmla="*/ 90 w 226"/>
              <a:gd name="connsiteY103-11646" fmla="*/ 516 h 763"/>
              <a:gd name="connsiteX104-11647" fmla="*/ 90 w 226"/>
              <a:gd name="connsiteY104-11648" fmla="*/ 489 h 763"/>
              <a:gd name="connsiteX105-11649" fmla="*/ 95 w 226"/>
              <a:gd name="connsiteY105-11650" fmla="*/ 458 h 763"/>
              <a:gd name="connsiteX106-11651" fmla="*/ 105 w 226"/>
              <a:gd name="connsiteY106-11652" fmla="*/ 395 h 763"/>
              <a:gd name="connsiteX107-11653" fmla="*/ 111 w 226"/>
              <a:gd name="connsiteY107-11654" fmla="*/ 337 h 763"/>
              <a:gd name="connsiteX108-11655" fmla="*/ 116 w 226"/>
              <a:gd name="connsiteY108-11656" fmla="*/ 274 h 763"/>
              <a:gd name="connsiteX109-11657" fmla="*/ 116 w 226"/>
              <a:gd name="connsiteY109-11658" fmla="*/ 221 h 763"/>
              <a:gd name="connsiteX110-11659" fmla="*/ 116 w 226"/>
              <a:gd name="connsiteY110-11660" fmla="*/ 221 h 763"/>
              <a:gd name="connsiteX0-11661" fmla="*/ 116 w 226"/>
              <a:gd name="connsiteY0-11662" fmla="*/ 221 h 763"/>
              <a:gd name="connsiteX1-11663" fmla="*/ 116 w 226"/>
              <a:gd name="connsiteY1-11664" fmla="*/ 195 h 763"/>
              <a:gd name="connsiteX2-11665" fmla="*/ 116 w 226"/>
              <a:gd name="connsiteY2-11666" fmla="*/ 168 h 763"/>
              <a:gd name="connsiteX3-11667" fmla="*/ 116 w 226"/>
              <a:gd name="connsiteY3-11668" fmla="*/ 147 h 763"/>
              <a:gd name="connsiteX4-11669" fmla="*/ 116 w 226"/>
              <a:gd name="connsiteY4-11670" fmla="*/ 132 h 763"/>
              <a:gd name="connsiteX5-11671" fmla="*/ 116 w 226"/>
              <a:gd name="connsiteY5-11672" fmla="*/ 116 h 763"/>
              <a:gd name="connsiteX6-11673" fmla="*/ 116 w 226"/>
              <a:gd name="connsiteY6-11674" fmla="*/ 105 h 763"/>
              <a:gd name="connsiteX7-11675" fmla="*/ 111 w 226"/>
              <a:gd name="connsiteY7-11676" fmla="*/ 95 h 763"/>
              <a:gd name="connsiteX8-11677" fmla="*/ 111 w 226"/>
              <a:gd name="connsiteY8-11678" fmla="*/ 89 h 763"/>
              <a:gd name="connsiteX9-11679" fmla="*/ 111 w 226"/>
              <a:gd name="connsiteY9-11680" fmla="*/ 84 h 763"/>
              <a:gd name="connsiteX10-11681" fmla="*/ 105 w 226"/>
              <a:gd name="connsiteY10-11682" fmla="*/ 84 h 763"/>
              <a:gd name="connsiteX11-11683" fmla="*/ 100 w 226"/>
              <a:gd name="connsiteY11-11684" fmla="*/ 79 h 763"/>
              <a:gd name="connsiteX12-11685" fmla="*/ 90 w 226"/>
              <a:gd name="connsiteY12-11686" fmla="*/ 79 h 763"/>
              <a:gd name="connsiteX13-11687" fmla="*/ 84 w 226"/>
              <a:gd name="connsiteY13-11688" fmla="*/ 74 h 763"/>
              <a:gd name="connsiteX14-11689" fmla="*/ 100 w 226"/>
              <a:gd name="connsiteY14-11690" fmla="*/ 0 h 763"/>
              <a:gd name="connsiteX15-11691" fmla="*/ 111 w 226"/>
              <a:gd name="connsiteY15-11692" fmla="*/ 5 h 763"/>
              <a:gd name="connsiteX16-11693" fmla="*/ 116 w 226"/>
              <a:gd name="connsiteY16-11694" fmla="*/ 11 h 763"/>
              <a:gd name="connsiteX17-11695" fmla="*/ 126 w 226"/>
              <a:gd name="connsiteY17-11696" fmla="*/ 16 h 763"/>
              <a:gd name="connsiteX18-11697" fmla="*/ 137 w 226"/>
              <a:gd name="connsiteY18-11698" fmla="*/ 21 h 763"/>
              <a:gd name="connsiteX19-11699" fmla="*/ 147 w 226"/>
              <a:gd name="connsiteY19-11700" fmla="*/ 26 h 763"/>
              <a:gd name="connsiteX20-11701" fmla="*/ 158 w 226"/>
              <a:gd name="connsiteY20-11702" fmla="*/ 32 h 763"/>
              <a:gd name="connsiteX21-11703" fmla="*/ 174 w 226"/>
              <a:gd name="connsiteY21-11704" fmla="*/ 42 h 763"/>
              <a:gd name="connsiteX22-11705" fmla="*/ 184 w 226"/>
              <a:gd name="connsiteY22-11706" fmla="*/ 53 h 763"/>
              <a:gd name="connsiteX23-11707" fmla="*/ 195 w 226"/>
              <a:gd name="connsiteY23-11708" fmla="*/ 58 h 763"/>
              <a:gd name="connsiteX24-11709" fmla="*/ 205 w 226"/>
              <a:gd name="connsiteY24-11710" fmla="*/ 68 h 763"/>
              <a:gd name="connsiteX25-11711" fmla="*/ 216 w 226"/>
              <a:gd name="connsiteY25-11712" fmla="*/ 74 h 763"/>
              <a:gd name="connsiteX26-11713" fmla="*/ 221 w 226"/>
              <a:gd name="connsiteY26-11714" fmla="*/ 79 h 763"/>
              <a:gd name="connsiteX27-11715" fmla="*/ 226 w 226"/>
              <a:gd name="connsiteY27-11716" fmla="*/ 84 h 763"/>
              <a:gd name="connsiteX28-11717" fmla="*/ 226 w 226"/>
              <a:gd name="connsiteY28-11718" fmla="*/ 89 h 763"/>
              <a:gd name="connsiteX29-11719" fmla="*/ 226 w 226"/>
              <a:gd name="connsiteY29-11720" fmla="*/ 95 h 763"/>
              <a:gd name="connsiteX30-11721" fmla="*/ 226 w 226"/>
              <a:gd name="connsiteY30-11722" fmla="*/ 100 h 763"/>
              <a:gd name="connsiteX31-11723" fmla="*/ 226 w 226"/>
              <a:gd name="connsiteY31-11724" fmla="*/ 105 h 763"/>
              <a:gd name="connsiteX32-11725" fmla="*/ 221 w 226"/>
              <a:gd name="connsiteY32-11726" fmla="*/ 110 h 763"/>
              <a:gd name="connsiteX33-11727" fmla="*/ 211 w 226"/>
              <a:gd name="connsiteY33-11728" fmla="*/ 116 h 763"/>
              <a:gd name="connsiteX34-11729" fmla="*/ 211 w 226"/>
              <a:gd name="connsiteY34-11730" fmla="*/ 121 h 763"/>
              <a:gd name="connsiteX35-11731" fmla="*/ 211 w 226"/>
              <a:gd name="connsiteY35-11732" fmla="*/ 121 h 763"/>
              <a:gd name="connsiteX36-11733" fmla="*/ 205 w 226"/>
              <a:gd name="connsiteY36-11734" fmla="*/ 126 h 763"/>
              <a:gd name="connsiteX37-11735" fmla="*/ 205 w 226"/>
              <a:gd name="connsiteY37-11736" fmla="*/ 132 h 763"/>
              <a:gd name="connsiteX38-11737" fmla="*/ 200 w 226"/>
              <a:gd name="connsiteY38-11738" fmla="*/ 142 h 763"/>
              <a:gd name="connsiteX39-11739" fmla="*/ 200 w 226"/>
              <a:gd name="connsiteY39-11740" fmla="*/ 147 h 763"/>
              <a:gd name="connsiteX40-11741" fmla="*/ 200 w 226"/>
              <a:gd name="connsiteY40-11742" fmla="*/ 158 h 763"/>
              <a:gd name="connsiteX41-11743" fmla="*/ 195 w 226"/>
              <a:gd name="connsiteY41-11744" fmla="*/ 168 h 763"/>
              <a:gd name="connsiteX42-11745" fmla="*/ 195 w 226"/>
              <a:gd name="connsiteY42-11746" fmla="*/ 179 h 763"/>
              <a:gd name="connsiteX43-11747" fmla="*/ 195 w 226"/>
              <a:gd name="connsiteY43-11748" fmla="*/ 189 h 763"/>
              <a:gd name="connsiteX44-11749" fmla="*/ 190 w 226"/>
              <a:gd name="connsiteY44-11750" fmla="*/ 205 h 763"/>
              <a:gd name="connsiteX45-11751" fmla="*/ 190 w 226"/>
              <a:gd name="connsiteY45-11752" fmla="*/ 221 h 763"/>
              <a:gd name="connsiteX46-11753" fmla="*/ 190 w 226"/>
              <a:gd name="connsiteY46-11754" fmla="*/ 237 h 763"/>
              <a:gd name="connsiteX47-11755" fmla="*/ 184 w 226"/>
              <a:gd name="connsiteY47-11756" fmla="*/ 252 h 763"/>
              <a:gd name="connsiteX48-11757" fmla="*/ 184 w 226"/>
              <a:gd name="connsiteY48-11758" fmla="*/ 268 h 763"/>
              <a:gd name="connsiteX49-11759" fmla="*/ 184 w 226"/>
              <a:gd name="connsiteY49-11760" fmla="*/ 289 h 763"/>
              <a:gd name="connsiteX50-11761" fmla="*/ 179 w 226"/>
              <a:gd name="connsiteY50-11762" fmla="*/ 331 h 763"/>
              <a:gd name="connsiteX51-11763" fmla="*/ 174 w 226"/>
              <a:gd name="connsiteY51-11764" fmla="*/ 368 h 763"/>
              <a:gd name="connsiteX52-11765" fmla="*/ 174 w 226"/>
              <a:gd name="connsiteY52-11766" fmla="*/ 400 h 763"/>
              <a:gd name="connsiteX53-11767" fmla="*/ 169 w 226"/>
              <a:gd name="connsiteY53-11768" fmla="*/ 431 h 763"/>
              <a:gd name="connsiteX54-11769" fmla="*/ 163 w 226"/>
              <a:gd name="connsiteY54-11770" fmla="*/ 463 h 763"/>
              <a:gd name="connsiteX55-11771" fmla="*/ 163 w 226"/>
              <a:gd name="connsiteY55-11772" fmla="*/ 489 h 763"/>
              <a:gd name="connsiteX56-11773" fmla="*/ 158 w 226"/>
              <a:gd name="connsiteY56-11774" fmla="*/ 510 h 763"/>
              <a:gd name="connsiteX57-11775" fmla="*/ 153 w 226"/>
              <a:gd name="connsiteY57-11776" fmla="*/ 531 h 763"/>
              <a:gd name="connsiteX58-11777" fmla="*/ 147 w 226"/>
              <a:gd name="connsiteY58-11778" fmla="*/ 568 h 763"/>
              <a:gd name="connsiteX59-11779" fmla="*/ 137 w 226"/>
              <a:gd name="connsiteY59-11780" fmla="*/ 605 h 763"/>
              <a:gd name="connsiteX60-11781" fmla="*/ 132 w 226"/>
              <a:gd name="connsiteY60-11782" fmla="*/ 636 h 763"/>
              <a:gd name="connsiteX61-11783" fmla="*/ 121 w 226"/>
              <a:gd name="connsiteY61-11784" fmla="*/ 663 h 763"/>
              <a:gd name="connsiteX62-11785" fmla="*/ 116 w 226"/>
              <a:gd name="connsiteY62-11786" fmla="*/ 689 h 763"/>
              <a:gd name="connsiteX63-11787" fmla="*/ 111 w 226"/>
              <a:gd name="connsiteY63-11788" fmla="*/ 700 h 763"/>
              <a:gd name="connsiteX64-11789" fmla="*/ 105 w 226"/>
              <a:gd name="connsiteY64-11790" fmla="*/ 710 h 763"/>
              <a:gd name="connsiteX65-11791" fmla="*/ 105 w 226"/>
              <a:gd name="connsiteY65-11792" fmla="*/ 721 h 763"/>
              <a:gd name="connsiteX66-11793" fmla="*/ 100 w 226"/>
              <a:gd name="connsiteY66-11794" fmla="*/ 726 h 763"/>
              <a:gd name="connsiteX67-11795" fmla="*/ 95 w 226"/>
              <a:gd name="connsiteY67-11796" fmla="*/ 736 h 763"/>
              <a:gd name="connsiteX68-11797" fmla="*/ 95 w 226"/>
              <a:gd name="connsiteY68-11798" fmla="*/ 742 h 763"/>
              <a:gd name="connsiteX69-11799" fmla="*/ 84 w 226"/>
              <a:gd name="connsiteY69-11800" fmla="*/ 747 h 763"/>
              <a:gd name="connsiteX70-11801" fmla="*/ 79 w 226"/>
              <a:gd name="connsiteY70-11802" fmla="*/ 757 h 763"/>
              <a:gd name="connsiteX71-11803" fmla="*/ 74 w 226"/>
              <a:gd name="connsiteY71-11804" fmla="*/ 757 h 763"/>
              <a:gd name="connsiteX72-11805" fmla="*/ 68 w 226"/>
              <a:gd name="connsiteY72-11806" fmla="*/ 763 h 763"/>
              <a:gd name="connsiteX73-11807" fmla="*/ 63 w 226"/>
              <a:gd name="connsiteY73-11808" fmla="*/ 763 h 763"/>
              <a:gd name="connsiteX74-11809" fmla="*/ 63 w 226"/>
              <a:gd name="connsiteY74-11810" fmla="*/ 757 h 763"/>
              <a:gd name="connsiteX75-11811" fmla="*/ 58 w 226"/>
              <a:gd name="connsiteY75-11812" fmla="*/ 757 h 763"/>
              <a:gd name="connsiteX76-11813" fmla="*/ 58 w 226"/>
              <a:gd name="connsiteY76-11814" fmla="*/ 752 h 763"/>
              <a:gd name="connsiteX77-11815" fmla="*/ 58 w 226"/>
              <a:gd name="connsiteY77-11816" fmla="*/ 747 h 763"/>
              <a:gd name="connsiteX78-11817" fmla="*/ 53 w 226"/>
              <a:gd name="connsiteY78-11818" fmla="*/ 742 h 763"/>
              <a:gd name="connsiteX79-11819" fmla="*/ 53 w 226"/>
              <a:gd name="connsiteY79-11820" fmla="*/ 731 h 763"/>
              <a:gd name="connsiteX80-11821" fmla="*/ 53 w 226"/>
              <a:gd name="connsiteY80-11822" fmla="*/ 721 h 763"/>
              <a:gd name="connsiteX81-11823" fmla="*/ 47 w 226"/>
              <a:gd name="connsiteY81-11824" fmla="*/ 705 h 763"/>
              <a:gd name="connsiteX82-11825" fmla="*/ 42 w 226"/>
              <a:gd name="connsiteY82-11826" fmla="*/ 684 h 763"/>
              <a:gd name="connsiteX83-11827" fmla="*/ 37 w 226"/>
              <a:gd name="connsiteY83-11828" fmla="*/ 668 h 763"/>
              <a:gd name="connsiteX84-11829" fmla="*/ 32 w 226"/>
              <a:gd name="connsiteY84-11830" fmla="*/ 652 h 763"/>
              <a:gd name="connsiteX85-11831" fmla="*/ 26 w 226"/>
              <a:gd name="connsiteY85-11832" fmla="*/ 636 h 763"/>
              <a:gd name="connsiteX86-11833" fmla="*/ 16 w 226"/>
              <a:gd name="connsiteY86-11834" fmla="*/ 626 h 763"/>
              <a:gd name="connsiteX87-11835" fmla="*/ 5 w 226"/>
              <a:gd name="connsiteY87-11836" fmla="*/ 615 h 763"/>
              <a:gd name="connsiteX88-11837" fmla="*/ 0 w 226"/>
              <a:gd name="connsiteY88-11838" fmla="*/ 605 h 763"/>
              <a:gd name="connsiteX89-11839" fmla="*/ 11 w 226"/>
              <a:gd name="connsiteY89-11840" fmla="*/ 610 h 763"/>
              <a:gd name="connsiteX90-11841" fmla="*/ 26 w 226"/>
              <a:gd name="connsiteY90-11842" fmla="*/ 610 h 763"/>
              <a:gd name="connsiteX91-11843" fmla="*/ 37 w 226"/>
              <a:gd name="connsiteY91-11844" fmla="*/ 610 h 763"/>
              <a:gd name="connsiteX92-11845" fmla="*/ 47 w 226"/>
              <a:gd name="connsiteY92-11846" fmla="*/ 610 h 763"/>
              <a:gd name="connsiteX93-11847" fmla="*/ 58 w 226"/>
              <a:gd name="connsiteY93-11848" fmla="*/ 605 h 763"/>
              <a:gd name="connsiteX94-11849" fmla="*/ 63 w 226"/>
              <a:gd name="connsiteY94-11850" fmla="*/ 605 h 763"/>
              <a:gd name="connsiteX95-11851" fmla="*/ 68 w 226"/>
              <a:gd name="connsiteY95-11852" fmla="*/ 600 h 763"/>
              <a:gd name="connsiteX96-11853" fmla="*/ 68 w 226"/>
              <a:gd name="connsiteY96-11854" fmla="*/ 600 h 763"/>
              <a:gd name="connsiteX97-11855" fmla="*/ 74 w 226"/>
              <a:gd name="connsiteY97-11856" fmla="*/ 594 h 763"/>
              <a:gd name="connsiteX98-11857" fmla="*/ 74 w 226"/>
              <a:gd name="connsiteY98-11858" fmla="*/ 584 h 763"/>
              <a:gd name="connsiteX99-11859" fmla="*/ 79 w 226"/>
              <a:gd name="connsiteY99-11860" fmla="*/ 573 h 763"/>
              <a:gd name="connsiteX100-11861" fmla="*/ 79 w 226"/>
              <a:gd name="connsiteY100-11862" fmla="*/ 558 h 763"/>
              <a:gd name="connsiteX101-11863" fmla="*/ 84 w 226"/>
              <a:gd name="connsiteY101-11864" fmla="*/ 537 h 763"/>
              <a:gd name="connsiteX102-11865" fmla="*/ 90 w 226"/>
              <a:gd name="connsiteY102-11866" fmla="*/ 516 h 763"/>
              <a:gd name="connsiteX103-11867" fmla="*/ 90 w 226"/>
              <a:gd name="connsiteY103-11868" fmla="*/ 489 h 763"/>
              <a:gd name="connsiteX104-11869" fmla="*/ 95 w 226"/>
              <a:gd name="connsiteY104-11870" fmla="*/ 458 h 763"/>
              <a:gd name="connsiteX105-11871" fmla="*/ 105 w 226"/>
              <a:gd name="connsiteY105-11872" fmla="*/ 395 h 763"/>
              <a:gd name="connsiteX106-11873" fmla="*/ 111 w 226"/>
              <a:gd name="connsiteY106-11874" fmla="*/ 337 h 763"/>
              <a:gd name="connsiteX107-11875" fmla="*/ 116 w 226"/>
              <a:gd name="connsiteY107-11876" fmla="*/ 274 h 763"/>
              <a:gd name="connsiteX108-11877" fmla="*/ 116 w 226"/>
              <a:gd name="connsiteY108-11878" fmla="*/ 221 h 763"/>
              <a:gd name="connsiteX109-11879" fmla="*/ 116 w 226"/>
              <a:gd name="connsiteY109-11880" fmla="*/ 221 h 763"/>
              <a:gd name="connsiteX0-11881" fmla="*/ 116 w 226"/>
              <a:gd name="connsiteY0-11882" fmla="*/ 216 h 758"/>
              <a:gd name="connsiteX1-11883" fmla="*/ 116 w 226"/>
              <a:gd name="connsiteY1-11884" fmla="*/ 190 h 758"/>
              <a:gd name="connsiteX2-11885" fmla="*/ 116 w 226"/>
              <a:gd name="connsiteY2-11886" fmla="*/ 163 h 758"/>
              <a:gd name="connsiteX3-11887" fmla="*/ 116 w 226"/>
              <a:gd name="connsiteY3-11888" fmla="*/ 142 h 758"/>
              <a:gd name="connsiteX4-11889" fmla="*/ 116 w 226"/>
              <a:gd name="connsiteY4-11890" fmla="*/ 127 h 758"/>
              <a:gd name="connsiteX5-11891" fmla="*/ 116 w 226"/>
              <a:gd name="connsiteY5-11892" fmla="*/ 111 h 758"/>
              <a:gd name="connsiteX6-11893" fmla="*/ 116 w 226"/>
              <a:gd name="connsiteY6-11894" fmla="*/ 100 h 758"/>
              <a:gd name="connsiteX7-11895" fmla="*/ 111 w 226"/>
              <a:gd name="connsiteY7-11896" fmla="*/ 90 h 758"/>
              <a:gd name="connsiteX8-11897" fmla="*/ 111 w 226"/>
              <a:gd name="connsiteY8-11898" fmla="*/ 84 h 758"/>
              <a:gd name="connsiteX9-11899" fmla="*/ 111 w 226"/>
              <a:gd name="connsiteY9-11900" fmla="*/ 79 h 758"/>
              <a:gd name="connsiteX10-11901" fmla="*/ 105 w 226"/>
              <a:gd name="connsiteY10-11902" fmla="*/ 79 h 758"/>
              <a:gd name="connsiteX11-11903" fmla="*/ 100 w 226"/>
              <a:gd name="connsiteY11-11904" fmla="*/ 74 h 758"/>
              <a:gd name="connsiteX12-11905" fmla="*/ 90 w 226"/>
              <a:gd name="connsiteY12-11906" fmla="*/ 74 h 758"/>
              <a:gd name="connsiteX13-11907" fmla="*/ 84 w 226"/>
              <a:gd name="connsiteY13-11908" fmla="*/ 69 h 758"/>
              <a:gd name="connsiteX14-11909" fmla="*/ 111 w 226"/>
              <a:gd name="connsiteY14-11910" fmla="*/ 0 h 758"/>
              <a:gd name="connsiteX15-11911" fmla="*/ 116 w 226"/>
              <a:gd name="connsiteY15-11912" fmla="*/ 6 h 758"/>
              <a:gd name="connsiteX16-11913" fmla="*/ 126 w 226"/>
              <a:gd name="connsiteY16-11914" fmla="*/ 11 h 758"/>
              <a:gd name="connsiteX17-11915" fmla="*/ 137 w 226"/>
              <a:gd name="connsiteY17-11916" fmla="*/ 16 h 758"/>
              <a:gd name="connsiteX18-11917" fmla="*/ 147 w 226"/>
              <a:gd name="connsiteY18-11918" fmla="*/ 21 h 758"/>
              <a:gd name="connsiteX19-11919" fmla="*/ 158 w 226"/>
              <a:gd name="connsiteY19-11920" fmla="*/ 27 h 758"/>
              <a:gd name="connsiteX20-11921" fmla="*/ 174 w 226"/>
              <a:gd name="connsiteY20-11922" fmla="*/ 37 h 758"/>
              <a:gd name="connsiteX21-11923" fmla="*/ 184 w 226"/>
              <a:gd name="connsiteY21-11924" fmla="*/ 48 h 758"/>
              <a:gd name="connsiteX22-11925" fmla="*/ 195 w 226"/>
              <a:gd name="connsiteY22-11926" fmla="*/ 53 h 758"/>
              <a:gd name="connsiteX23-11927" fmla="*/ 205 w 226"/>
              <a:gd name="connsiteY23-11928" fmla="*/ 63 h 758"/>
              <a:gd name="connsiteX24-11929" fmla="*/ 216 w 226"/>
              <a:gd name="connsiteY24-11930" fmla="*/ 69 h 758"/>
              <a:gd name="connsiteX25-11931" fmla="*/ 221 w 226"/>
              <a:gd name="connsiteY25-11932" fmla="*/ 74 h 758"/>
              <a:gd name="connsiteX26-11933" fmla="*/ 226 w 226"/>
              <a:gd name="connsiteY26-11934" fmla="*/ 79 h 758"/>
              <a:gd name="connsiteX27-11935" fmla="*/ 226 w 226"/>
              <a:gd name="connsiteY27-11936" fmla="*/ 84 h 758"/>
              <a:gd name="connsiteX28-11937" fmla="*/ 226 w 226"/>
              <a:gd name="connsiteY28-11938" fmla="*/ 90 h 758"/>
              <a:gd name="connsiteX29-11939" fmla="*/ 226 w 226"/>
              <a:gd name="connsiteY29-11940" fmla="*/ 95 h 758"/>
              <a:gd name="connsiteX30-11941" fmla="*/ 226 w 226"/>
              <a:gd name="connsiteY30-11942" fmla="*/ 100 h 758"/>
              <a:gd name="connsiteX31-11943" fmla="*/ 221 w 226"/>
              <a:gd name="connsiteY31-11944" fmla="*/ 105 h 758"/>
              <a:gd name="connsiteX32-11945" fmla="*/ 211 w 226"/>
              <a:gd name="connsiteY32-11946" fmla="*/ 111 h 758"/>
              <a:gd name="connsiteX33-11947" fmla="*/ 211 w 226"/>
              <a:gd name="connsiteY33-11948" fmla="*/ 116 h 758"/>
              <a:gd name="connsiteX34-11949" fmla="*/ 211 w 226"/>
              <a:gd name="connsiteY34-11950" fmla="*/ 116 h 758"/>
              <a:gd name="connsiteX35-11951" fmla="*/ 205 w 226"/>
              <a:gd name="connsiteY35-11952" fmla="*/ 121 h 758"/>
              <a:gd name="connsiteX36-11953" fmla="*/ 205 w 226"/>
              <a:gd name="connsiteY36-11954" fmla="*/ 127 h 758"/>
              <a:gd name="connsiteX37-11955" fmla="*/ 200 w 226"/>
              <a:gd name="connsiteY37-11956" fmla="*/ 137 h 758"/>
              <a:gd name="connsiteX38-11957" fmla="*/ 200 w 226"/>
              <a:gd name="connsiteY38-11958" fmla="*/ 142 h 758"/>
              <a:gd name="connsiteX39-11959" fmla="*/ 200 w 226"/>
              <a:gd name="connsiteY39-11960" fmla="*/ 153 h 758"/>
              <a:gd name="connsiteX40-11961" fmla="*/ 195 w 226"/>
              <a:gd name="connsiteY40-11962" fmla="*/ 163 h 758"/>
              <a:gd name="connsiteX41-11963" fmla="*/ 195 w 226"/>
              <a:gd name="connsiteY41-11964" fmla="*/ 174 h 758"/>
              <a:gd name="connsiteX42-11965" fmla="*/ 195 w 226"/>
              <a:gd name="connsiteY42-11966" fmla="*/ 184 h 758"/>
              <a:gd name="connsiteX43-11967" fmla="*/ 190 w 226"/>
              <a:gd name="connsiteY43-11968" fmla="*/ 200 h 758"/>
              <a:gd name="connsiteX44-11969" fmla="*/ 190 w 226"/>
              <a:gd name="connsiteY44-11970" fmla="*/ 216 h 758"/>
              <a:gd name="connsiteX45-11971" fmla="*/ 190 w 226"/>
              <a:gd name="connsiteY45-11972" fmla="*/ 232 h 758"/>
              <a:gd name="connsiteX46-11973" fmla="*/ 184 w 226"/>
              <a:gd name="connsiteY46-11974" fmla="*/ 247 h 758"/>
              <a:gd name="connsiteX47-11975" fmla="*/ 184 w 226"/>
              <a:gd name="connsiteY47-11976" fmla="*/ 263 h 758"/>
              <a:gd name="connsiteX48-11977" fmla="*/ 184 w 226"/>
              <a:gd name="connsiteY48-11978" fmla="*/ 284 h 758"/>
              <a:gd name="connsiteX49-11979" fmla="*/ 179 w 226"/>
              <a:gd name="connsiteY49-11980" fmla="*/ 326 h 758"/>
              <a:gd name="connsiteX50-11981" fmla="*/ 174 w 226"/>
              <a:gd name="connsiteY50-11982" fmla="*/ 363 h 758"/>
              <a:gd name="connsiteX51-11983" fmla="*/ 174 w 226"/>
              <a:gd name="connsiteY51-11984" fmla="*/ 395 h 758"/>
              <a:gd name="connsiteX52-11985" fmla="*/ 169 w 226"/>
              <a:gd name="connsiteY52-11986" fmla="*/ 426 h 758"/>
              <a:gd name="connsiteX53-11987" fmla="*/ 163 w 226"/>
              <a:gd name="connsiteY53-11988" fmla="*/ 458 h 758"/>
              <a:gd name="connsiteX54-11989" fmla="*/ 163 w 226"/>
              <a:gd name="connsiteY54-11990" fmla="*/ 484 h 758"/>
              <a:gd name="connsiteX55-11991" fmla="*/ 158 w 226"/>
              <a:gd name="connsiteY55-11992" fmla="*/ 505 h 758"/>
              <a:gd name="connsiteX56-11993" fmla="*/ 153 w 226"/>
              <a:gd name="connsiteY56-11994" fmla="*/ 526 h 758"/>
              <a:gd name="connsiteX57-11995" fmla="*/ 147 w 226"/>
              <a:gd name="connsiteY57-11996" fmla="*/ 563 h 758"/>
              <a:gd name="connsiteX58-11997" fmla="*/ 137 w 226"/>
              <a:gd name="connsiteY58-11998" fmla="*/ 600 h 758"/>
              <a:gd name="connsiteX59-11999" fmla="*/ 132 w 226"/>
              <a:gd name="connsiteY59-12000" fmla="*/ 631 h 758"/>
              <a:gd name="connsiteX60-12001" fmla="*/ 121 w 226"/>
              <a:gd name="connsiteY60-12002" fmla="*/ 658 h 758"/>
              <a:gd name="connsiteX61-12003" fmla="*/ 116 w 226"/>
              <a:gd name="connsiteY61-12004" fmla="*/ 684 h 758"/>
              <a:gd name="connsiteX62-12005" fmla="*/ 111 w 226"/>
              <a:gd name="connsiteY62-12006" fmla="*/ 695 h 758"/>
              <a:gd name="connsiteX63-12007" fmla="*/ 105 w 226"/>
              <a:gd name="connsiteY63-12008" fmla="*/ 705 h 758"/>
              <a:gd name="connsiteX64-12009" fmla="*/ 105 w 226"/>
              <a:gd name="connsiteY64-12010" fmla="*/ 716 h 758"/>
              <a:gd name="connsiteX65-12011" fmla="*/ 100 w 226"/>
              <a:gd name="connsiteY65-12012" fmla="*/ 721 h 758"/>
              <a:gd name="connsiteX66-12013" fmla="*/ 95 w 226"/>
              <a:gd name="connsiteY66-12014" fmla="*/ 731 h 758"/>
              <a:gd name="connsiteX67-12015" fmla="*/ 95 w 226"/>
              <a:gd name="connsiteY67-12016" fmla="*/ 737 h 758"/>
              <a:gd name="connsiteX68-12017" fmla="*/ 84 w 226"/>
              <a:gd name="connsiteY68-12018" fmla="*/ 742 h 758"/>
              <a:gd name="connsiteX69-12019" fmla="*/ 79 w 226"/>
              <a:gd name="connsiteY69-12020" fmla="*/ 752 h 758"/>
              <a:gd name="connsiteX70-12021" fmla="*/ 74 w 226"/>
              <a:gd name="connsiteY70-12022" fmla="*/ 752 h 758"/>
              <a:gd name="connsiteX71-12023" fmla="*/ 68 w 226"/>
              <a:gd name="connsiteY71-12024" fmla="*/ 758 h 758"/>
              <a:gd name="connsiteX72-12025" fmla="*/ 63 w 226"/>
              <a:gd name="connsiteY72-12026" fmla="*/ 758 h 758"/>
              <a:gd name="connsiteX73-12027" fmla="*/ 63 w 226"/>
              <a:gd name="connsiteY73-12028" fmla="*/ 752 h 758"/>
              <a:gd name="connsiteX74-12029" fmla="*/ 58 w 226"/>
              <a:gd name="connsiteY74-12030" fmla="*/ 752 h 758"/>
              <a:gd name="connsiteX75-12031" fmla="*/ 58 w 226"/>
              <a:gd name="connsiteY75-12032" fmla="*/ 747 h 758"/>
              <a:gd name="connsiteX76-12033" fmla="*/ 58 w 226"/>
              <a:gd name="connsiteY76-12034" fmla="*/ 742 h 758"/>
              <a:gd name="connsiteX77-12035" fmla="*/ 53 w 226"/>
              <a:gd name="connsiteY77-12036" fmla="*/ 737 h 758"/>
              <a:gd name="connsiteX78-12037" fmla="*/ 53 w 226"/>
              <a:gd name="connsiteY78-12038" fmla="*/ 726 h 758"/>
              <a:gd name="connsiteX79-12039" fmla="*/ 53 w 226"/>
              <a:gd name="connsiteY79-12040" fmla="*/ 716 h 758"/>
              <a:gd name="connsiteX80-12041" fmla="*/ 47 w 226"/>
              <a:gd name="connsiteY80-12042" fmla="*/ 700 h 758"/>
              <a:gd name="connsiteX81-12043" fmla="*/ 42 w 226"/>
              <a:gd name="connsiteY81-12044" fmla="*/ 679 h 758"/>
              <a:gd name="connsiteX82-12045" fmla="*/ 37 w 226"/>
              <a:gd name="connsiteY82-12046" fmla="*/ 663 h 758"/>
              <a:gd name="connsiteX83-12047" fmla="*/ 32 w 226"/>
              <a:gd name="connsiteY83-12048" fmla="*/ 647 h 758"/>
              <a:gd name="connsiteX84-12049" fmla="*/ 26 w 226"/>
              <a:gd name="connsiteY84-12050" fmla="*/ 631 h 758"/>
              <a:gd name="connsiteX85-12051" fmla="*/ 16 w 226"/>
              <a:gd name="connsiteY85-12052" fmla="*/ 621 h 758"/>
              <a:gd name="connsiteX86-12053" fmla="*/ 5 w 226"/>
              <a:gd name="connsiteY86-12054" fmla="*/ 610 h 758"/>
              <a:gd name="connsiteX87-12055" fmla="*/ 0 w 226"/>
              <a:gd name="connsiteY87-12056" fmla="*/ 600 h 758"/>
              <a:gd name="connsiteX88-12057" fmla="*/ 11 w 226"/>
              <a:gd name="connsiteY88-12058" fmla="*/ 605 h 758"/>
              <a:gd name="connsiteX89-12059" fmla="*/ 26 w 226"/>
              <a:gd name="connsiteY89-12060" fmla="*/ 605 h 758"/>
              <a:gd name="connsiteX90-12061" fmla="*/ 37 w 226"/>
              <a:gd name="connsiteY90-12062" fmla="*/ 605 h 758"/>
              <a:gd name="connsiteX91-12063" fmla="*/ 47 w 226"/>
              <a:gd name="connsiteY91-12064" fmla="*/ 605 h 758"/>
              <a:gd name="connsiteX92-12065" fmla="*/ 58 w 226"/>
              <a:gd name="connsiteY92-12066" fmla="*/ 600 h 758"/>
              <a:gd name="connsiteX93-12067" fmla="*/ 63 w 226"/>
              <a:gd name="connsiteY93-12068" fmla="*/ 600 h 758"/>
              <a:gd name="connsiteX94-12069" fmla="*/ 68 w 226"/>
              <a:gd name="connsiteY94-12070" fmla="*/ 595 h 758"/>
              <a:gd name="connsiteX95-12071" fmla="*/ 68 w 226"/>
              <a:gd name="connsiteY95-12072" fmla="*/ 595 h 758"/>
              <a:gd name="connsiteX96-12073" fmla="*/ 74 w 226"/>
              <a:gd name="connsiteY96-12074" fmla="*/ 589 h 758"/>
              <a:gd name="connsiteX97-12075" fmla="*/ 74 w 226"/>
              <a:gd name="connsiteY97-12076" fmla="*/ 579 h 758"/>
              <a:gd name="connsiteX98-12077" fmla="*/ 79 w 226"/>
              <a:gd name="connsiteY98-12078" fmla="*/ 568 h 758"/>
              <a:gd name="connsiteX99-12079" fmla="*/ 79 w 226"/>
              <a:gd name="connsiteY99-12080" fmla="*/ 553 h 758"/>
              <a:gd name="connsiteX100-12081" fmla="*/ 84 w 226"/>
              <a:gd name="connsiteY100-12082" fmla="*/ 532 h 758"/>
              <a:gd name="connsiteX101-12083" fmla="*/ 90 w 226"/>
              <a:gd name="connsiteY101-12084" fmla="*/ 511 h 758"/>
              <a:gd name="connsiteX102-12085" fmla="*/ 90 w 226"/>
              <a:gd name="connsiteY102-12086" fmla="*/ 484 h 758"/>
              <a:gd name="connsiteX103-12087" fmla="*/ 95 w 226"/>
              <a:gd name="connsiteY103-12088" fmla="*/ 453 h 758"/>
              <a:gd name="connsiteX104-12089" fmla="*/ 105 w 226"/>
              <a:gd name="connsiteY104-12090" fmla="*/ 390 h 758"/>
              <a:gd name="connsiteX105-12091" fmla="*/ 111 w 226"/>
              <a:gd name="connsiteY105-12092" fmla="*/ 332 h 758"/>
              <a:gd name="connsiteX106-12093" fmla="*/ 116 w 226"/>
              <a:gd name="connsiteY106-12094" fmla="*/ 269 h 758"/>
              <a:gd name="connsiteX107-12095" fmla="*/ 116 w 226"/>
              <a:gd name="connsiteY107-12096" fmla="*/ 216 h 758"/>
              <a:gd name="connsiteX108-12097" fmla="*/ 116 w 226"/>
              <a:gd name="connsiteY108-12098" fmla="*/ 216 h 758"/>
              <a:gd name="connsiteX0-12099" fmla="*/ 116 w 226"/>
              <a:gd name="connsiteY0-12100" fmla="*/ 210 h 752"/>
              <a:gd name="connsiteX1-12101" fmla="*/ 116 w 226"/>
              <a:gd name="connsiteY1-12102" fmla="*/ 184 h 752"/>
              <a:gd name="connsiteX2-12103" fmla="*/ 116 w 226"/>
              <a:gd name="connsiteY2-12104" fmla="*/ 157 h 752"/>
              <a:gd name="connsiteX3-12105" fmla="*/ 116 w 226"/>
              <a:gd name="connsiteY3-12106" fmla="*/ 136 h 752"/>
              <a:gd name="connsiteX4-12107" fmla="*/ 116 w 226"/>
              <a:gd name="connsiteY4-12108" fmla="*/ 121 h 752"/>
              <a:gd name="connsiteX5-12109" fmla="*/ 116 w 226"/>
              <a:gd name="connsiteY5-12110" fmla="*/ 105 h 752"/>
              <a:gd name="connsiteX6-12111" fmla="*/ 116 w 226"/>
              <a:gd name="connsiteY6-12112" fmla="*/ 94 h 752"/>
              <a:gd name="connsiteX7-12113" fmla="*/ 111 w 226"/>
              <a:gd name="connsiteY7-12114" fmla="*/ 84 h 752"/>
              <a:gd name="connsiteX8-12115" fmla="*/ 111 w 226"/>
              <a:gd name="connsiteY8-12116" fmla="*/ 78 h 752"/>
              <a:gd name="connsiteX9-12117" fmla="*/ 111 w 226"/>
              <a:gd name="connsiteY9-12118" fmla="*/ 73 h 752"/>
              <a:gd name="connsiteX10-12119" fmla="*/ 105 w 226"/>
              <a:gd name="connsiteY10-12120" fmla="*/ 73 h 752"/>
              <a:gd name="connsiteX11-12121" fmla="*/ 100 w 226"/>
              <a:gd name="connsiteY11-12122" fmla="*/ 68 h 752"/>
              <a:gd name="connsiteX12-12123" fmla="*/ 90 w 226"/>
              <a:gd name="connsiteY12-12124" fmla="*/ 68 h 752"/>
              <a:gd name="connsiteX13-12125" fmla="*/ 84 w 226"/>
              <a:gd name="connsiteY13-12126" fmla="*/ 63 h 752"/>
              <a:gd name="connsiteX14-12127" fmla="*/ 116 w 226"/>
              <a:gd name="connsiteY14-12128" fmla="*/ 0 h 752"/>
              <a:gd name="connsiteX15-12129" fmla="*/ 126 w 226"/>
              <a:gd name="connsiteY15-12130" fmla="*/ 5 h 752"/>
              <a:gd name="connsiteX16-12131" fmla="*/ 137 w 226"/>
              <a:gd name="connsiteY16-12132" fmla="*/ 10 h 752"/>
              <a:gd name="connsiteX17-12133" fmla="*/ 147 w 226"/>
              <a:gd name="connsiteY17-12134" fmla="*/ 15 h 752"/>
              <a:gd name="connsiteX18-12135" fmla="*/ 158 w 226"/>
              <a:gd name="connsiteY18-12136" fmla="*/ 21 h 752"/>
              <a:gd name="connsiteX19-12137" fmla="*/ 174 w 226"/>
              <a:gd name="connsiteY19-12138" fmla="*/ 31 h 752"/>
              <a:gd name="connsiteX20-12139" fmla="*/ 184 w 226"/>
              <a:gd name="connsiteY20-12140" fmla="*/ 42 h 752"/>
              <a:gd name="connsiteX21-12141" fmla="*/ 195 w 226"/>
              <a:gd name="connsiteY21-12142" fmla="*/ 47 h 752"/>
              <a:gd name="connsiteX22-12143" fmla="*/ 205 w 226"/>
              <a:gd name="connsiteY22-12144" fmla="*/ 57 h 752"/>
              <a:gd name="connsiteX23-12145" fmla="*/ 216 w 226"/>
              <a:gd name="connsiteY23-12146" fmla="*/ 63 h 752"/>
              <a:gd name="connsiteX24-12147" fmla="*/ 221 w 226"/>
              <a:gd name="connsiteY24-12148" fmla="*/ 68 h 752"/>
              <a:gd name="connsiteX25-12149" fmla="*/ 226 w 226"/>
              <a:gd name="connsiteY25-12150" fmla="*/ 73 h 752"/>
              <a:gd name="connsiteX26-12151" fmla="*/ 226 w 226"/>
              <a:gd name="connsiteY26-12152" fmla="*/ 78 h 752"/>
              <a:gd name="connsiteX27-12153" fmla="*/ 226 w 226"/>
              <a:gd name="connsiteY27-12154" fmla="*/ 84 h 752"/>
              <a:gd name="connsiteX28-12155" fmla="*/ 226 w 226"/>
              <a:gd name="connsiteY28-12156" fmla="*/ 89 h 752"/>
              <a:gd name="connsiteX29-12157" fmla="*/ 226 w 226"/>
              <a:gd name="connsiteY29-12158" fmla="*/ 94 h 752"/>
              <a:gd name="connsiteX30-12159" fmla="*/ 221 w 226"/>
              <a:gd name="connsiteY30-12160" fmla="*/ 99 h 752"/>
              <a:gd name="connsiteX31-12161" fmla="*/ 211 w 226"/>
              <a:gd name="connsiteY31-12162" fmla="*/ 105 h 752"/>
              <a:gd name="connsiteX32-12163" fmla="*/ 211 w 226"/>
              <a:gd name="connsiteY32-12164" fmla="*/ 110 h 752"/>
              <a:gd name="connsiteX33-12165" fmla="*/ 211 w 226"/>
              <a:gd name="connsiteY33-12166" fmla="*/ 110 h 752"/>
              <a:gd name="connsiteX34-12167" fmla="*/ 205 w 226"/>
              <a:gd name="connsiteY34-12168" fmla="*/ 115 h 752"/>
              <a:gd name="connsiteX35-12169" fmla="*/ 205 w 226"/>
              <a:gd name="connsiteY35-12170" fmla="*/ 121 h 752"/>
              <a:gd name="connsiteX36-12171" fmla="*/ 200 w 226"/>
              <a:gd name="connsiteY36-12172" fmla="*/ 131 h 752"/>
              <a:gd name="connsiteX37-12173" fmla="*/ 200 w 226"/>
              <a:gd name="connsiteY37-12174" fmla="*/ 136 h 752"/>
              <a:gd name="connsiteX38-12175" fmla="*/ 200 w 226"/>
              <a:gd name="connsiteY38-12176" fmla="*/ 147 h 752"/>
              <a:gd name="connsiteX39-12177" fmla="*/ 195 w 226"/>
              <a:gd name="connsiteY39-12178" fmla="*/ 157 h 752"/>
              <a:gd name="connsiteX40-12179" fmla="*/ 195 w 226"/>
              <a:gd name="connsiteY40-12180" fmla="*/ 168 h 752"/>
              <a:gd name="connsiteX41-12181" fmla="*/ 195 w 226"/>
              <a:gd name="connsiteY41-12182" fmla="*/ 178 h 752"/>
              <a:gd name="connsiteX42-12183" fmla="*/ 190 w 226"/>
              <a:gd name="connsiteY42-12184" fmla="*/ 194 h 752"/>
              <a:gd name="connsiteX43-12185" fmla="*/ 190 w 226"/>
              <a:gd name="connsiteY43-12186" fmla="*/ 210 h 752"/>
              <a:gd name="connsiteX44-12187" fmla="*/ 190 w 226"/>
              <a:gd name="connsiteY44-12188" fmla="*/ 226 h 752"/>
              <a:gd name="connsiteX45-12189" fmla="*/ 184 w 226"/>
              <a:gd name="connsiteY45-12190" fmla="*/ 241 h 752"/>
              <a:gd name="connsiteX46-12191" fmla="*/ 184 w 226"/>
              <a:gd name="connsiteY46-12192" fmla="*/ 257 h 752"/>
              <a:gd name="connsiteX47-12193" fmla="*/ 184 w 226"/>
              <a:gd name="connsiteY47-12194" fmla="*/ 278 h 752"/>
              <a:gd name="connsiteX48-12195" fmla="*/ 179 w 226"/>
              <a:gd name="connsiteY48-12196" fmla="*/ 320 h 752"/>
              <a:gd name="connsiteX49-12197" fmla="*/ 174 w 226"/>
              <a:gd name="connsiteY49-12198" fmla="*/ 357 h 752"/>
              <a:gd name="connsiteX50-12199" fmla="*/ 174 w 226"/>
              <a:gd name="connsiteY50-12200" fmla="*/ 389 h 752"/>
              <a:gd name="connsiteX51-12201" fmla="*/ 169 w 226"/>
              <a:gd name="connsiteY51-12202" fmla="*/ 420 h 752"/>
              <a:gd name="connsiteX52-12203" fmla="*/ 163 w 226"/>
              <a:gd name="connsiteY52-12204" fmla="*/ 452 h 752"/>
              <a:gd name="connsiteX53-12205" fmla="*/ 163 w 226"/>
              <a:gd name="connsiteY53-12206" fmla="*/ 478 h 752"/>
              <a:gd name="connsiteX54-12207" fmla="*/ 158 w 226"/>
              <a:gd name="connsiteY54-12208" fmla="*/ 499 h 752"/>
              <a:gd name="connsiteX55-12209" fmla="*/ 153 w 226"/>
              <a:gd name="connsiteY55-12210" fmla="*/ 520 h 752"/>
              <a:gd name="connsiteX56-12211" fmla="*/ 147 w 226"/>
              <a:gd name="connsiteY56-12212" fmla="*/ 557 h 752"/>
              <a:gd name="connsiteX57-12213" fmla="*/ 137 w 226"/>
              <a:gd name="connsiteY57-12214" fmla="*/ 594 h 752"/>
              <a:gd name="connsiteX58-12215" fmla="*/ 132 w 226"/>
              <a:gd name="connsiteY58-12216" fmla="*/ 625 h 752"/>
              <a:gd name="connsiteX59-12217" fmla="*/ 121 w 226"/>
              <a:gd name="connsiteY59-12218" fmla="*/ 652 h 752"/>
              <a:gd name="connsiteX60-12219" fmla="*/ 116 w 226"/>
              <a:gd name="connsiteY60-12220" fmla="*/ 678 h 752"/>
              <a:gd name="connsiteX61-12221" fmla="*/ 111 w 226"/>
              <a:gd name="connsiteY61-12222" fmla="*/ 689 h 752"/>
              <a:gd name="connsiteX62-12223" fmla="*/ 105 w 226"/>
              <a:gd name="connsiteY62-12224" fmla="*/ 699 h 752"/>
              <a:gd name="connsiteX63-12225" fmla="*/ 105 w 226"/>
              <a:gd name="connsiteY63-12226" fmla="*/ 710 h 752"/>
              <a:gd name="connsiteX64-12227" fmla="*/ 100 w 226"/>
              <a:gd name="connsiteY64-12228" fmla="*/ 715 h 752"/>
              <a:gd name="connsiteX65-12229" fmla="*/ 95 w 226"/>
              <a:gd name="connsiteY65-12230" fmla="*/ 725 h 752"/>
              <a:gd name="connsiteX66-12231" fmla="*/ 95 w 226"/>
              <a:gd name="connsiteY66-12232" fmla="*/ 731 h 752"/>
              <a:gd name="connsiteX67-12233" fmla="*/ 84 w 226"/>
              <a:gd name="connsiteY67-12234" fmla="*/ 736 h 752"/>
              <a:gd name="connsiteX68-12235" fmla="*/ 79 w 226"/>
              <a:gd name="connsiteY68-12236" fmla="*/ 746 h 752"/>
              <a:gd name="connsiteX69-12237" fmla="*/ 74 w 226"/>
              <a:gd name="connsiteY69-12238" fmla="*/ 746 h 752"/>
              <a:gd name="connsiteX70-12239" fmla="*/ 68 w 226"/>
              <a:gd name="connsiteY70-12240" fmla="*/ 752 h 752"/>
              <a:gd name="connsiteX71-12241" fmla="*/ 63 w 226"/>
              <a:gd name="connsiteY71-12242" fmla="*/ 752 h 752"/>
              <a:gd name="connsiteX72-12243" fmla="*/ 63 w 226"/>
              <a:gd name="connsiteY72-12244" fmla="*/ 746 h 752"/>
              <a:gd name="connsiteX73-12245" fmla="*/ 58 w 226"/>
              <a:gd name="connsiteY73-12246" fmla="*/ 746 h 752"/>
              <a:gd name="connsiteX74-12247" fmla="*/ 58 w 226"/>
              <a:gd name="connsiteY74-12248" fmla="*/ 741 h 752"/>
              <a:gd name="connsiteX75-12249" fmla="*/ 58 w 226"/>
              <a:gd name="connsiteY75-12250" fmla="*/ 736 h 752"/>
              <a:gd name="connsiteX76-12251" fmla="*/ 53 w 226"/>
              <a:gd name="connsiteY76-12252" fmla="*/ 731 h 752"/>
              <a:gd name="connsiteX77-12253" fmla="*/ 53 w 226"/>
              <a:gd name="connsiteY77-12254" fmla="*/ 720 h 752"/>
              <a:gd name="connsiteX78-12255" fmla="*/ 53 w 226"/>
              <a:gd name="connsiteY78-12256" fmla="*/ 710 h 752"/>
              <a:gd name="connsiteX79-12257" fmla="*/ 47 w 226"/>
              <a:gd name="connsiteY79-12258" fmla="*/ 694 h 752"/>
              <a:gd name="connsiteX80-12259" fmla="*/ 42 w 226"/>
              <a:gd name="connsiteY80-12260" fmla="*/ 673 h 752"/>
              <a:gd name="connsiteX81-12261" fmla="*/ 37 w 226"/>
              <a:gd name="connsiteY81-12262" fmla="*/ 657 h 752"/>
              <a:gd name="connsiteX82-12263" fmla="*/ 32 w 226"/>
              <a:gd name="connsiteY82-12264" fmla="*/ 641 h 752"/>
              <a:gd name="connsiteX83-12265" fmla="*/ 26 w 226"/>
              <a:gd name="connsiteY83-12266" fmla="*/ 625 h 752"/>
              <a:gd name="connsiteX84-12267" fmla="*/ 16 w 226"/>
              <a:gd name="connsiteY84-12268" fmla="*/ 615 h 752"/>
              <a:gd name="connsiteX85-12269" fmla="*/ 5 w 226"/>
              <a:gd name="connsiteY85-12270" fmla="*/ 604 h 752"/>
              <a:gd name="connsiteX86-12271" fmla="*/ 0 w 226"/>
              <a:gd name="connsiteY86-12272" fmla="*/ 594 h 752"/>
              <a:gd name="connsiteX87-12273" fmla="*/ 11 w 226"/>
              <a:gd name="connsiteY87-12274" fmla="*/ 599 h 752"/>
              <a:gd name="connsiteX88-12275" fmla="*/ 26 w 226"/>
              <a:gd name="connsiteY88-12276" fmla="*/ 599 h 752"/>
              <a:gd name="connsiteX89-12277" fmla="*/ 37 w 226"/>
              <a:gd name="connsiteY89-12278" fmla="*/ 599 h 752"/>
              <a:gd name="connsiteX90-12279" fmla="*/ 47 w 226"/>
              <a:gd name="connsiteY90-12280" fmla="*/ 599 h 752"/>
              <a:gd name="connsiteX91-12281" fmla="*/ 58 w 226"/>
              <a:gd name="connsiteY91-12282" fmla="*/ 594 h 752"/>
              <a:gd name="connsiteX92-12283" fmla="*/ 63 w 226"/>
              <a:gd name="connsiteY92-12284" fmla="*/ 594 h 752"/>
              <a:gd name="connsiteX93-12285" fmla="*/ 68 w 226"/>
              <a:gd name="connsiteY93-12286" fmla="*/ 589 h 752"/>
              <a:gd name="connsiteX94-12287" fmla="*/ 68 w 226"/>
              <a:gd name="connsiteY94-12288" fmla="*/ 589 h 752"/>
              <a:gd name="connsiteX95-12289" fmla="*/ 74 w 226"/>
              <a:gd name="connsiteY95-12290" fmla="*/ 583 h 752"/>
              <a:gd name="connsiteX96-12291" fmla="*/ 74 w 226"/>
              <a:gd name="connsiteY96-12292" fmla="*/ 573 h 752"/>
              <a:gd name="connsiteX97-12293" fmla="*/ 79 w 226"/>
              <a:gd name="connsiteY97-12294" fmla="*/ 562 h 752"/>
              <a:gd name="connsiteX98-12295" fmla="*/ 79 w 226"/>
              <a:gd name="connsiteY98-12296" fmla="*/ 547 h 752"/>
              <a:gd name="connsiteX99-12297" fmla="*/ 84 w 226"/>
              <a:gd name="connsiteY99-12298" fmla="*/ 526 h 752"/>
              <a:gd name="connsiteX100-12299" fmla="*/ 90 w 226"/>
              <a:gd name="connsiteY100-12300" fmla="*/ 505 h 752"/>
              <a:gd name="connsiteX101-12301" fmla="*/ 90 w 226"/>
              <a:gd name="connsiteY101-12302" fmla="*/ 478 h 752"/>
              <a:gd name="connsiteX102-12303" fmla="*/ 95 w 226"/>
              <a:gd name="connsiteY102-12304" fmla="*/ 447 h 752"/>
              <a:gd name="connsiteX103-12305" fmla="*/ 105 w 226"/>
              <a:gd name="connsiteY103-12306" fmla="*/ 384 h 752"/>
              <a:gd name="connsiteX104-12307" fmla="*/ 111 w 226"/>
              <a:gd name="connsiteY104-12308" fmla="*/ 326 h 752"/>
              <a:gd name="connsiteX105-12309" fmla="*/ 116 w 226"/>
              <a:gd name="connsiteY105-12310" fmla="*/ 263 h 752"/>
              <a:gd name="connsiteX106-12311" fmla="*/ 116 w 226"/>
              <a:gd name="connsiteY106-12312" fmla="*/ 210 h 752"/>
              <a:gd name="connsiteX107-12313" fmla="*/ 116 w 226"/>
              <a:gd name="connsiteY107-12314" fmla="*/ 210 h 752"/>
              <a:gd name="connsiteX0-12315" fmla="*/ 116 w 226"/>
              <a:gd name="connsiteY0-12316" fmla="*/ 219 h 761"/>
              <a:gd name="connsiteX1-12317" fmla="*/ 116 w 226"/>
              <a:gd name="connsiteY1-12318" fmla="*/ 193 h 761"/>
              <a:gd name="connsiteX2-12319" fmla="*/ 116 w 226"/>
              <a:gd name="connsiteY2-12320" fmla="*/ 166 h 761"/>
              <a:gd name="connsiteX3-12321" fmla="*/ 116 w 226"/>
              <a:gd name="connsiteY3-12322" fmla="*/ 145 h 761"/>
              <a:gd name="connsiteX4-12323" fmla="*/ 116 w 226"/>
              <a:gd name="connsiteY4-12324" fmla="*/ 130 h 761"/>
              <a:gd name="connsiteX5-12325" fmla="*/ 116 w 226"/>
              <a:gd name="connsiteY5-12326" fmla="*/ 114 h 761"/>
              <a:gd name="connsiteX6-12327" fmla="*/ 116 w 226"/>
              <a:gd name="connsiteY6-12328" fmla="*/ 103 h 761"/>
              <a:gd name="connsiteX7-12329" fmla="*/ 111 w 226"/>
              <a:gd name="connsiteY7-12330" fmla="*/ 93 h 761"/>
              <a:gd name="connsiteX8-12331" fmla="*/ 111 w 226"/>
              <a:gd name="connsiteY8-12332" fmla="*/ 87 h 761"/>
              <a:gd name="connsiteX9-12333" fmla="*/ 111 w 226"/>
              <a:gd name="connsiteY9-12334" fmla="*/ 82 h 761"/>
              <a:gd name="connsiteX10-12335" fmla="*/ 105 w 226"/>
              <a:gd name="connsiteY10-12336" fmla="*/ 82 h 761"/>
              <a:gd name="connsiteX11-12337" fmla="*/ 100 w 226"/>
              <a:gd name="connsiteY11-12338" fmla="*/ 77 h 761"/>
              <a:gd name="connsiteX12-12339" fmla="*/ 90 w 226"/>
              <a:gd name="connsiteY12-12340" fmla="*/ 77 h 761"/>
              <a:gd name="connsiteX13-12341" fmla="*/ 84 w 226"/>
              <a:gd name="connsiteY13-12342" fmla="*/ 72 h 761"/>
              <a:gd name="connsiteX14-12343" fmla="*/ 116 w 226"/>
              <a:gd name="connsiteY14-12344" fmla="*/ 9 h 761"/>
              <a:gd name="connsiteX15-12345" fmla="*/ 137 w 226"/>
              <a:gd name="connsiteY15-12346" fmla="*/ 19 h 761"/>
              <a:gd name="connsiteX16-12347" fmla="*/ 147 w 226"/>
              <a:gd name="connsiteY16-12348" fmla="*/ 24 h 761"/>
              <a:gd name="connsiteX17-12349" fmla="*/ 158 w 226"/>
              <a:gd name="connsiteY17-12350" fmla="*/ 30 h 761"/>
              <a:gd name="connsiteX18-12351" fmla="*/ 174 w 226"/>
              <a:gd name="connsiteY18-12352" fmla="*/ 40 h 761"/>
              <a:gd name="connsiteX19-12353" fmla="*/ 184 w 226"/>
              <a:gd name="connsiteY19-12354" fmla="*/ 51 h 761"/>
              <a:gd name="connsiteX20-12355" fmla="*/ 195 w 226"/>
              <a:gd name="connsiteY20-12356" fmla="*/ 56 h 761"/>
              <a:gd name="connsiteX21-12357" fmla="*/ 205 w 226"/>
              <a:gd name="connsiteY21-12358" fmla="*/ 66 h 761"/>
              <a:gd name="connsiteX22-12359" fmla="*/ 216 w 226"/>
              <a:gd name="connsiteY22-12360" fmla="*/ 72 h 761"/>
              <a:gd name="connsiteX23-12361" fmla="*/ 221 w 226"/>
              <a:gd name="connsiteY23-12362" fmla="*/ 77 h 761"/>
              <a:gd name="connsiteX24-12363" fmla="*/ 226 w 226"/>
              <a:gd name="connsiteY24-12364" fmla="*/ 82 h 761"/>
              <a:gd name="connsiteX25-12365" fmla="*/ 226 w 226"/>
              <a:gd name="connsiteY25-12366" fmla="*/ 87 h 761"/>
              <a:gd name="connsiteX26-12367" fmla="*/ 226 w 226"/>
              <a:gd name="connsiteY26-12368" fmla="*/ 93 h 761"/>
              <a:gd name="connsiteX27-12369" fmla="*/ 226 w 226"/>
              <a:gd name="connsiteY27-12370" fmla="*/ 98 h 761"/>
              <a:gd name="connsiteX28-12371" fmla="*/ 226 w 226"/>
              <a:gd name="connsiteY28-12372" fmla="*/ 103 h 761"/>
              <a:gd name="connsiteX29-12373" fmla="*/ 221 w 226"/>
              <a:gd name="connsiteY29-12374" fmla="*/ 108 h 761"/>
              <a:gd name="connsiteX30-12375" fmla="*/ 211 w 226"/>
              <a:gd name="connsiteY30-12376" fmla="*/ 114 h 761"/>
              <a:gd name="connsiteX31-12377" fmla="*/ 211 w 226"/>
              <a:gd name="connsiteY31-12378" fmla="*/ 119 h 761"/>
              <a:gd name="connsiteX32-12379" fmla="*/ 211 w 226"/>
              <a:gd name="connsiteY32-12380" fmla="*/ 119 h 761"/>
              <a:gd name="connsiteX33-12381" fmla="*/ 205 w 226"/>
              <a:gd name="connsiteY33-12382" fmla="*/ 124 h 761"/>
              <a:gd name="connsiteX34-12383" fmla="*/ 205 w 226"/>
              <a:gd name="connsiteY34-12384" fmla="*/ 130 h 761"/>
              <a:gd name="connsiteX35-12385" fmla="*/ 200 w 226"/>
              <a:gd name="connsiteY35-12386" fmla="*/ 140 h 761"/>
              <a:gd name="connsiteX36-12387" fmla="*/ 200 w 226"/>
              <a:gd name="connsiteY36-12388" fmla="*/ 145 h 761"/>
              <a:gd name="connsiteX37-12389" fmla="*/ 200 w 226"/>
              <a:gd name="connsiteY37-12390" fmla="*/ 156 h 761"/>
              <a:gd name="connsiteX38-12391" fmla="*/ 195 w 226"/>
              <a:gd name="connsiteY38-12392" fmla="*/ 166 h 761"/>
              <a:gd name="connsiteX39-12393" fmla="*/ 195 w 226"/>
              <a:gd name="connsiteY39-12394" fmla="*/ 177 h 761"/>
              <a:gd name="connsiteX40-12395" fmla="*/ 195 w 226"/>
              <a:gd name="connsiteY40-12396" fmla="*/ 187 h 761"/>
              <a:gd name="connsiteX41-12397" fmla="*/ 190 w 226"/>
              <a:gd name="connsiteY41-12398" fmla="*/ 203 h 761"/>
              <a:gd name="connsiteX42-12399" fmla="*/ 190 w 226"/>
              <a:gd name="connsiteY42-12400" fmla="*/ 219 h 761"/>
              <a:gd name="connsiteX43-12401" fmla="*/ 190 w 226"/>
              <a:gd name="connsiteY43-12402" fmla="*/ 235 h 761"/>
              <a:gd name="connsiteX44-12403" fmla="*/ 184 w 226"/>
              <a:gd name="connsiteY44-12404" fmla="*/ 250 h 761"/>
              <a:gd name="connsiteX45-12405" fmla="*/ 184 w 226"/>
              <a:gd name="connsiteY45-12406" fmla="*/ 266 h 761"/>
              <a:gd name="connsiteX46-12407" fmla="*/ 184 w 226"/>
              <a:gd name="connsiteY46-12408" fmla="*/ 287 h 761"/>
              <a:gd name="connsiteX47-12409" fmla="*/ 179 w 226"/>
              <a:gd name="connsiteY47-12410" fmla="*/ 329 h 761"/>
              <a:gd name="connsiteX48-12411" fmla="*/ 174 w 226"/>
              <a:gd name="connsiteY48-12412" fmla="*/ 366 h 761"/>
              <a:gd name="connsiteX49-12413" fmla="*/ 174 w 226"/>
              <a:gd name="connsiteY49-12414" fmla="*/ 398 h 761"/>
              <a:gd name="connsiteX50-12415" fmla="*/ 169 w 226"/>
              <a:gd name="connsiteY50-12416" fmla="*/ 429 h 761"/>
              <a:gd name="connsiteX51-12417" fmla="*/ 163 w 226"/>
              <a:gd name="connsiteY51-12418" fmla="*/ 461 h 761"/>
              <a:gd name="connsiteX52-12419" fmla="*/ 163 w 226"/>
              <a:gd name="connsiteY52-12420" fmla="*/ 487 h 761"/>
              <a:gd name="connsiteX53-12421" fmla="*/ 158 w 226"/>
              <a:gd name="connsiteY53-12422" fmla="*/ 508 h 761"/>
              <a:gd name="connsiteX54-12423" fmla="*/ 153 w 226"/>
              <a:gd name="connsiteY54-12424" fmla="*/ 529 h 761"/>
              <a:gd name="connsiteX55-12425" fmla="*/ 147 w 226"/>
              <a:gd name="connsiteY55-12426" fmla="*/ 566 h 761"/>
              <a:gd name="connsiteX56-12427" fmla="*/ 137 w 226"/>
              <a:gd name="connsiteY56-12428" fmla="*/ 603 h 761"/>
              <a:gd name="connsiteX57-12429" fmla="*/ 132 w 226"/>
              <a:gd name="connsiteY57-12430" fmla="*/ 634 h 761"/>
              <a:gd name="connsiteX58-12431" fmla="*/ 121 w 226"/>
              <a:gd name="connsiteY58-12432" fmla="*/ 661 h 761"/>
              <a:gd name="connsiteX59-12433" fmla="*/ 116 w 226"/>
              <a:gd name="connsiteY59-12434" fmla="*/ 687 h 761"/>
              <a:gd name="connsiteX60-12435" fmla="*/ 111 w 226"/>
              <a:gd name="connsiteY60-12436" fmla="*/ 698 h 761"/>
              <a:gd name="connsiteX61-12437" fmla="*/ 105 w 226"/>
              <a:gd name="connsiteY61-12438" fmla="*/ 708 h 761"/>
              <a:gd name="connsiteX62-12439" fmla="*/ 105 w 226"/>
              <a:gd name="connsiteY62-12440" fmla="*/ 719 h 761"/>
              <a:gd name="connsiteX63-12441" fmla="*/ 100 w 226"/>
              <a:gd name="connsiteY63-12442" fmla="*/ 724 h 761"/>
              <a:gd name="connsiteX64-12443" fmla="*/ 95 w 226"/>
              <a:gd name="connsiteY64-12444" fmla="*/ 734 h 761"/>
              <a:gd name="connsiteX65-12445" fmla="*/ 95 w 226"/>
              <a:gd name="connsiteY65-12446" fmla="*/ 740 h 761"/>
              <a:gd name="connsiteX66-12447" fmla="*/ 84 w 226"/>
              <a:gd name="connsiteY66-12448" fmla="*/ 745 h 761"/>
              <a:gd name="connsiteX67-12449" fmla="*/ 79 w 226"/>
              <a:gd name="connsiteY67-12450" fmla="*/ 755 h 761"/>
              <a:gd name="connsiteX68-12451" fmla="*/ 74 w 226"/>
              <a:gd name="connsiteY68-12452" fmla="*/ 755 h 761"/>
              <a:gd name="connsiteX69-12453" fmla="*/ 68 w 226"/>
              <a:gd name="connsiteY69-12454" fmla="*/ 761 h 761"/>
              <a:gd name="connsiteX70-12455" fmla="*/ 63 w 226"/>
              <a:gd name="connsiteY70-12456" fmla="*/ 761 h 761"/>
              <a:gd name="connsiteX71-12457" fmla="*/ 63 w 226"/>
              <a:gd name="connsiteY71-12458" fmla="*/ 755 h 761"/>
              <a:gd name="connsiteX72-12459" fmla="*/ 58 w 226"/>
              <a:gd name="connsiteY72-12460" fmla="*/ 755 h 761"/>
              <a:gd name="connsiteX73-12461" fmla="*/ 58 w 226"/>
              <a:gd name="connsiteY73-12462" fmla="*/ 750 h 761"/>
              <a:gd name="connsiteX74-12463" fmla="*/ 58 w 226"/>
              <a:gd name="connsiteY74-12464" fmla="*/ 745 h 761"/>
              <a:gd name="connsiteX75-12465" fmla="*/ 53 w 226"/>
              <a:gd name="connsiteY75-12466" fmla="*/ 740 h 761"/>
              <a:gd name="connsiteX76-12467" fmla="*/ 53 w 226"/>
              <a:gd name="connsiteY76-12468" fmla="*/ 729 h 761"/>
              <a:gd name="connsiteX77-12469" fmla="*/ 53 w 226"/>
              <a:gd name="connsiteY77-12470" fmla="*/ 719 h 761"/>
              <a:gd name="connsiteX78-12471" fmla="*/ 47 w 226"/>
              <a:gd name="connsiteY78-12472" fmla="*/ 703 h 761"/>
              <a:gd name="connsiteX79-12473" fmla="*/ 42 w 226"/>
              <a:gd name="connsiteY79-12474" fmla="*/ 682 h 761"/>
              <a:gd name="connsiteX80-12475" fmla="*/ 37 w 226"/>
              <a:gd name="connsiteY80-12476" fmla="*/ 666 h 761"/>
              <a:gd name="connsiteX81-12477" fmla="*/ 32 w 226"/>
              <a:gd name="connsiteY81-12478" fmla="*/ 650 h 761"/>
              <a:gd name="connsiteX82-12479" fmla="*/ 26 w 226"/>
              <a:gd name="connsiteY82-12480" fmla="*/ 634 h 761"/>
              <a:gd name="connsiteX83-12481" fmla="*/ 16 w 226"/>
              <a:gd name="connsiteY83-12482" fmla="*/ 624 h 761"/>
              <a:gd name="connsiteX84-12483" fmla="*/ 5 w 226"/>
              <a:gd name="connsiteY84-12484" fmla="*/ 613 h 761"/>
              <a:gd name="connsiteX85-12485" fmla="*/ 0 w 226"/>
              <a:gd name="connsiteY85-12486" fmla="*/ 603 h 761"/>
              <a:gd name="connsiteX86-12487" fmla="*/ 11 w 226"/>
              <a:gd name="connsiteY86-12488" fmla="*/ 608 h 761"/>
              <a:gd name="connsiteX87-12489" fmla="*/ 26 w 226"/>
              <a:gd name="connsiteY87-12490" fmla="*/ 608 h 761"/>
              <a:gd name="connsiteX88-12491" fmla="*/ 37 w 226"/>
              <a:gd name="connsiteY88-12492" fmla="*/ 608 h 761"/>
              <a:gd name="connsiteX89-12493" fmla="*/ 47 w 226"/>
              <a:gd name="connsiteY89-12494" fmla="*/ 608 h 761"/>
              <a:gd name="connsiteX90-12495" fmla="*/ 58 w 226"/>
              <a:gd name="connsiteY90-12496" fmla="*/ 603 h 761"/>
              <a:gd name="connsiteX91-12497" fmla="*/ 63 w 226"/>
              <a:gd name="connsiteY91-12498" fmla="*/ 603 h 761"/>
              <a:gd name="connsiteX92-12499" fmla="*/ 68 w 226"/>
              <a:gd name="connsiteY92-12500" fmla="*/ 598 h 761"/>
              <a:gd name="connsiteX93-12501" fmla="*/ 68 w 226"/>
              <a:gd name="connsiteY93-12502" fmla="*/ 598 h 761"/>
              <a:gd name="connsiteX94-12503" fmla="*/ 74 w 226"/>
              <a:gd name="connsiteY94-12504" fmla="*/ 592 h 761"/>
              <a:gd name="connsiteX95-12505" fmla="*/ 74 w 226"/>
              <a:gd name="connsiteY95-12506" fmla="*/ 582 h 761"/>
              <a:gd name="connsiteX96-12507" fmla="*/ 79 w 226"/>
              <a:gd name="connsiteY96-12508" fmla="*/ 571 h 761"/>
              <a:gd name="connsiteX97-12509" fmla="*/ 79 w 226"/>
              <a:gd name="connsiteY97-12510" fmla="*/ 556 h 761"/>
              <a:gd name="connsiteX98-12511" fmla="*/ 84 w 226"/>
              <a:gd name="connsiteY98-12512" fmla="*/ 535 h 761"/>
              <a:gd name="connsiteX99-12513" fmla="*/ 90 w 226"/>
              <a:gd name="connsiteY99-12514" fmla="*/ 514 h 761"/>
              <a:gd name="connsiteX100-12515" fmla="*/ 90 w 226"/>
              <a:gd name="connsiteY100-12516" fmla="*/ 487 h 761"/>
              <a:gd name="connsiteX101-12517" fmla="*/ 95 w 226"/>
              <a:gd name="connsiteY101-12518" fmla="*/ 456 h 761"/>
              <a:gd name="connsiteX102-12519" fmla="*/ 105 w 226"/>
              <a:gd name="connsiteY102-12520" fmla="*/ 393 h 761"/>
              <a:gd name="connsiteX103-12521" fmla="*/ 111 w 226"/>
              <a:gd name="connsiteY103-12522" fmla="*/ 335 h 761"/>
              <a:gd name="connsiteX104-12523" fmla="*/ 116 w 226"/>
              <a:gd name="connsiteY104-12524" fmla="*/ 272 h 761"/>
              <a:gd name="connsiteX105-12525" fmla="*/ 116 w 226"/>
              <a:gd name="connsiteY105-12526" fmla="*/ 219 h 761"/>
              <a:gd name="connsiteX106-12527" fmla="*/ 116 w 226"/>
              <a:gd name="connsiteY106-12528" fmla="*/ 219 h 761"/>
              <a:gd name="connsiteX0-12529" fmla="*/ 116 w 226"/>
              <a:gd name="connsiteY0-12530" fmla="*/ 200 h 742"/>
              <a:gd name="connsiteX1-12531" fmla="*/ 116 w 226"/>
              <a:gd name="connsiteY1-12532" fmla="*/ 174 h 742"/>
              <a:gd name="connsiteX2-12533" fmla="*/ 116 w 226"/>
              <a:gd name="connsiteY2-12534" fmla="*/ 147 h 742"/>
              <a:gd name="connsiteX3-12535" fmla="*/ 116 w 226"/>
              <a:gd name="connsiteY3-12536" fmla="*/ 126 h 742"/>
              <a:gd name="connsiteX4-12537" fmla="*/ 116 w 226"/>
              <a:gd name="connsiteY4-12538" fmla="*/ 111 h 742"/>
              <a:gd name="connsiteX5-12539" fmla="*/ 116 w 226"/>
              <a:gd name="connsiteY5-12540" fmla="*/ 95 h 742"/>
              <a:gd name="connsiteX6-12541" fmla="*/ 116 w 226"/>
              <a:gd name="connsiteY6-12542" fmla="*/ 84 h 742"/>
              <a:gd name="connsiteX7-12543" fmla="*/ 111 w 226"/>
              <a:gd name="connsiteY7-12544" fmla="*/ 74 h 742"/>
              <a:gd name="connsiteX8-12545" fmla="*/ 111 w 226"/>
              <a:gd name="connsiteY8-12546" fmla="*/ 68 h 742"/>
              <a:gd name="connsiteX9-12547" fmla="*/ 111 w 226"/>
              <a:gd name="connsiteY9-12548" fmla="*/ 63 h 742"/>
              <a:gd name="connsiteX10-12549" fmla="*/ 105 w 226"/>
              <a:gd name="connsiteY10-12550" fmla="*/ 63 h 742"/>
              <a:gd name="connsiteX11-12551" fmla="*/ 100 w 226"/>
              <a:gd name="connsiteY11-12552" fmla="*/ 58 h 742"/>
              <a:gd name="connsiteX12-12553" fmla="*/ 90 w 226"/>
              <a:gd name="connsiteY12-12554" fmla="*/ 58 h 742"/>
              <a:gd name="connsiteX13-12555" fmla="*/ 84 w 226"/>
              <a:gd name="connsiteY13-12556" fmla="*/ 53 h 742"/>
              <a:gd name="connsiteX14-12557" fmla="*/ 137 w 226"/>
              <a:gd name="connsiteY14-12558" fmla="*/ 0 h 742"/>
              <a:gd name="connsiteX15-12559" fmla="*/ 147 w 226"/>
              <a:gd name="connsiteY15-12560" fmla="*/ 5 h 742"/>
              <a:gd name="connsiteX16-12561" fmla="*/ 158 w 226"/>
              <a:gd name="connsiteY16-12562" fmla="*/ 11 h 742"/>
              <a:gd name="connsiteX17-12563" fmla="*/ 174 w 226"/>
              <a:gd name="connsiteY17-12564" fmla="*/ 21 h 742"/>
              <a:gd name="connsiteX18-12565" fmla="*/ 184 w 226"/>
              <a:gd name="connsiteY18-12566" fmla="*/ 32 h 742"/>
              <a:gd name="connsiteX19-12567" fmla="*/ 195 w 226"/>
              <a:gd name="connsiteY19-12568" fmla="*/ 37 h 742"/>
              <a:gd name="connsiteX20-12569" fmla="*/ 205 w 226"/>
              <a:gd name="connsiteY20-12570" fmla="*/ 47 h 742"/>
              <a:gd name="connsiteX21-12571" fmla="*/ 216 w 226"/>
              <a:gd name="connsiteY21-12572" fmla="*/ 53 h 742"/>
              <a:gd name="connsiteX22-12573" fmla="*/ 221 w 226"/>
              <a:gd name="connsiteY22-12574" fmla="*/ 58 h 742"/>
              <a:gd name="connsiteX23-12575" fmla="*/ 226 w 226"/>
              <a:gd name="connsiteY23-12576" fmla="*/ 63 h 742"/>
              <a:gd name="connsiteX24-12577" fmla="*/ 226 w 226"/>
              <a:gd name="connsiteY24-12578" fmla="*/ 68 h 742"/>
              <a:gd name="connsiteX25-12579" fmla="*/ 226 w 226"/>
              <a:gd name="connsiteY25-12580" fmla="*/ 74 h 742"/>
              <a:gd name="connsiteX26-12581" fmla="*/ 226 w 226"/>
              <a:gd name="connsiteY26-12582" fmla="*/ 79 h 742"/>
              <a:gd name="connsiteX27-12583" fmla="*/ 226 w 226"/>
              <a:gd name="connsiteY27-12584" fmla="*/ 84 h 742"/>
              <a:gd name="connsiteX28-12585" fmla="*/ 221 w 226"/>
              <a:gd name="connsiteY28-12586" fmla="*/ 89 h 742"/>
              <a:gd name="connsiteX29-12587" fmla="*/ 211 w 226"/>
              <a:gd name="connsiteY29-12588" fmla="*/ 95 h 742"/>
              <a:gd name="connsiteX30-12589" fmla="*/ 211 w 226"/>
              <a:gd name="connsiteY30-12590" fmla="*/ 100 h 742"/>
              <a:gd name="connsiteX31-12591" fmla="*/ 211 w 226"/>
              <a:gd name="connsiteY31-12592" fmla="*/ 100 h 742"/>
              <a:gd name="connsiteX32-12593" fmla="*/ 205 w 226"/>
              <a:gd name="connsiteY32-12594" fmla="*/ 105 h 742"/>
              <a:gd name="connsiteX33-12595" fmla="*/ 205 w 226"/>
              <a:gd name="connsiteY33-12596" fmla="*/ 111 h 742"/>
              <a:gd name="connsiteX34-12597" fmla="*/ 200 w 226"/>
              <a:gd name="connsiteY34-12598" fmla="*/ 121 h 742"/>
              <a:gd name="connsiteX35-12599" fmla="*/ 200 w 226"/>
              <a:gd name="connsiteY35-12600" fmla="*/ 126 h 742"/>
              <a:gd name="connsiteX36-12601" fmla="*/ 200 w 226"/>
              <a:gd name="connsiteY36-12602" fmla="*/ 137 h 742"/>
              <a:gd name="connsiteX37-12603" fmla="*/ 195 w 226"/>
              <a:gd name="connsiteY37-12604" fmla="*/ 147 h 742"/>
              <a:gd name="connsiteX38-12605" fmla="*/ 195 w 226"/>
              <a:gd name="connsiteY38-12606" fmla="*/ 158 h 742"/>
              <a:gd name="connsiteX39-12607" fmla="*/ 195 w 226"/>
              <a:gd name="connsiteY39-12608" fmla="*/ 168 h 742"/>
              <a:gd name="connsiteX40-12609" fmla="*/ 190 w 226"/>
              <a:gd name="connsiteY40-12610" fmla="*/ 184 h 742"/>
              <a:gd name="connsiteX41-12611" fmla="*/ 190 w 226"/>
              <a:gd name="connsiteY41-12612" fmla="*/ 200 h 742"/>
              <a:gd name="connsiteX42-12613" fmla="*/ 190 w 226"/>
              <a:gd name="connsiteY42-12614" fmla="*/ 216 h 742"/>
              <a:gd name="connsiteX43-12615" fmla="*/ 184 w 226"/>
              <a:gd name="connsiteY43-12616" fmla="*/ 231 h 742"/>
              <a:gd name="connsiteX44-12617" fmla="*/ 184 w 226"/>
              <a:gd name="connsiteY44-12618" fmla="*/ 247 h 742"/>
              <a:gd name="connsiteX45-12619" fmla="*/ 184 w 226"/>
              <a:gd name="connsiteY45-12620" fmla="*/ 268 h 742"/>
              <a:gd name="connsiteX46-12621" fmla="*/ 179 w 226"/>
              <a:gd name="connsiteY46-12622" fmla="*/ 310 h 742"/>
              <a:gd name="connsiteX47-12623" fmla="*/ 174 w 226"/>
              <a:gd name="connsiteY47-12624" fmla="*/ 347 h 742"/>
              <a:gd name="connsiteX48-12625" fmla="*/ 174 w 226"/>
              <a:gd name="connsiteY48-12626" fmla="*/ 379 h 742"/>
              <a:gd name="connsiteX49-12627" fmla="*/ 169 w 226"/>
              <a:gd name="connsiteY49-12628" fmla="*/ 410 h 742"/>
              <a:gd name="connsiteX50-12629" fmla="*/ 163 w 226"/>
              <a:gd name="connsiteY50-12630" fmla="*/ 442 h 742"/>
              <a:gd name="connsiteX51-12631" fmla="*/ 163 w 226"/>
              <a:gd name="connsiteY51-12632" fmla="*/ 468 h 742"/>
              <a:gd name="connsiteX52-12633" fmla="*/ 158 w 226"/>
              <a:gd name="connsiteY52-12634" fmla="*/ 489 h 742"/>
              <a:gd name="connsiteX53-12635" fmla="*/ 153 w 226"/>
              <a:gd name="connsiteY53-12636" fmla="*/ 510 h 742"/>
              <a:gd name="connsiteX54-12637" fmla="*/ 147 w 226"/>
              <a:gd name="connsiteY54-12638" fmla="*/ 547 h 742"/>
              <a:gd name="connsiteX55-12639" fmla="*/ 137 w 226"/>
              <a:gd name="connsiteY55-12640" fmla="*/ 584 h 742"/>
              <a:gd name="connsiteX56-12641" fmla="*/ 132 w 226"/>
              <a:gd name="connsiteY56-12642" fmla="*/ 615 h 742"/>
              <a:gd name="connsiteX57-12643" fmla="*/ 121 w 226"/>
              <a:gd name="connsiteY57-12644" fmla="*/ 642 h 742"/>
              <a:gd name="connsiteX58-12645" fmla="*/ 116 w 226"/>
              <a:gd name="connsiteY58-12646" fmla="*/ 668 h 742"/>
              <a:gd name="connsiteX59-12647" fmla="*/ 111 w 226"/>
              <a:gd name="connsiteY59-12648" fmla="*/ 679 h 742"/>
              <a:gd name="connsiteX60-12649" fmla="*/ 105 w 226"/>
              <a:gd name="connsiteY60-12650" fmla="*/ 689 h 742"/>
              <a:gd name="connsiteX61-12651" fmla="*/ 105 w 226"/>
              <a:gd name="connsiteY61-12652" fmla="*/ 700 h 742"/>
              <a:gd name="connsiteX62-12653" fmla="*/ 100 w 226"/>
              <a:gd name="connsiteY62-12654" fmla="*/ 705 h 742"/>
              <a:gd name="connsiteX63-12655" fmla="*/ 95 w 226"/>
              <a:gd name="connsiteY63-12656" fmla="*/ 715 h 742"/>
              <a:gd name="connsiteX64-12657" fmla="*/ 95 w 226"/>
              <a:gd name="connsiteY64-12658" fmla="*/ 721 h 742"/>
              <a:gd name="connsiteX65-12659" fmla="*/ 84 w 226"/>
              <a:gd name="connsiteY65-12660" fmla="*/ 726 h 742"/>
              <a:gd name="connsiteX66-12661" fmla="*/ 79 w 226"/>
              <a:gd name="connsiteY66-12662" fmla="*/ 736 h 742"/>
              <a:gd name="connsiteX67-12663" fmla="*/ 74 w 226"/>
              <a:gd name="connsiteY67-12664" fmla="*/ 736 h 742"/>
              <a:gd name="connsiteX68-12665" fmla="*/ 68 w 226"/>
              <a:gd name="connsiteY68-12666" fmla="*/ 742 h 742"/>
              <a:gd name="connsiteX69-12667" fmla="*/ 63 w 226"/>
              <a:gd name="connsiteY69-12668" fmla="*/ 742 h 742"/>
              <a:gd name="connsiteX70-12669" fmla="*/ 63 w 226"/>
              <a:gd name="connsiteY70-12670" fmla="*/ 736 h 742"/>
              <a:gd name="connsiteX71-12671" fmla="*/ 58 w 226"/>
              <a:gd name="connsiteY71-12672" fmla="*/ 736 h 742"/>
              <a:gd name="connsiteX72-12673" fmla="*/ 58 w 226"/>
              <a:gd name="connsiteY72-12674" fmla="*/ 731 h 742"/>
              <a:gd name="connsiteX73-12675" fmla="*/ 58 w 226"/>
              <a:gd name="connsiteY73-12676" fmla="*/ 726 h 742"/>
              <a:gd name="connsiteX74-12677" fmla="*/ 53 w 226"/>
              <a:gd name="connsiteY74-12678" fmla="*/ 721 h 742"/>
              <a:gd name="connsiteX75-12679" fmla="*/ 53 w 226"/>
              <a:gd name="connsiteY75-12680" fmla="*/ 710 h 742"/>
              <a:gd name="connsiteX76-12681" fmla="*/ 53 w 226"/>
              <a:gd name="connsiteY76-12682" fmla="*/ 700 h 742"/>
              <a:gd name="connsiteX77-12683" fmla="*/ 47 w 226"/>
              <a:gd name="connsiteY77-12684" fmla="*/ 684 h 742"/>
              <a:gd name="connsiteX78-12685" fmla="*/ 42 w 226"/>
              <a:gd name="connsiteY78-12686" fmla="*/ 663 h 742"/>
              <a:gd name="connsiteX79-12687" fmla="*/ 37 w 226"/>
              <a:gd name="connsiteY79-12688" fmla="*/ 647 h 742"/>
              <a:gd name="connsiteX80-12689" fmla="*/ 32 w 226"/>
              <a:gd name="connsiteY80-12690" fmla="*/ 631 h 742"/>
              <a:gd name="connsiteX81-12691" fmla="*/ 26 w 226"/>
              <a:gd name="connsiteY81-12692" fmla="*/ 615 h 742"/>
              <a:gd name="connsiteX82-12693" fmla="*/ 16 w 226"/>
              <a:gd name="connsiteY82-12694" fmla="*/ 605 h 742"/>
              <a:gd name="connsiteX83-12695" fmla="*/ 5 w 226"/>
              <a:gd name="connsiteY83-12696" fmla="*/ 594 h 742"/>
              <a:gd name="connsiteX84-12697" fmla="*/ 0 w 226"/>
              <a:gd name="connsiteY84-12698" fmla="*/ 584 h 742"/>
              <a:gd name="connsiteX85-12699" fmla="*/ 11 w 226"/>
              <a:gd name="connsiteY85-12700" fmla="*/ 589 h 742"/>
              <a:gd name="connsiteX86-12701" fmla="*/ 26 w 226"/>
              <a:gd name="connsiteY86-12702" fmla="*/ 589 h 742"/>
              <a:gd name="connsiteX87-12703" fmla="*/ 37 w 226"/>
              <a:gd name="connsiteY87-12704" fmla="*/ 589 h 742"/>
              <a:gd name="connsiteX88-12705" fmla="*/ 47 w 226"/>
              <a:gd name="connsiteY88-12706" fmla="*/ 589 h 742"/>
              <a:gd name="connsiteX89-12707" fmla="*/ 58 w 226"/>
              <a:gd name="connsiteY89-12708" fmla="*/ 584 h 742"/>
              <a:gd name="connsiteX90-12709" fmla="*/ 63 w 226"/>
              <a:gd name="connsiteY90-12710" fmla="*/ 584 h 742"/>
              <a:gd name="connsiteX91-12711" fmla="*/ 68 w 226"/>
              <a:gd name="connsiteY91-12712" fmla="*/ 579 h 742"/>
              <a:gd name="connsiteX92-12713" fmla="*/ 68 w 226"/>
              <a:gd name="connsiteY92-12714" fmla="*/ 579 h 742"/>
              <a:gd name="connsiteX93-12715" fmla="*/ 74 w 226"/>
              <a:gd name="connsiteY93-12716" fmla="*/ 573 h 742"/>
              <a:gd name="connsiteX94-12717" fmla="*/ 74 w 226"/>
              <a:gd name="connsiteY94-12718" fmla="*/ 563 h 742"/>
              <a:gd name="connsiteX95-12719" fmla="*/ 79 w 226"/>
              <a:gd name="connsiteY95-12720" fmla="*/ 552 h 742"/>
              <a:gd name="connsiteX96-12721" fmla="*/ 79 w 226"/>
              <a:gd name="connsiteY96-12722" fmla="*/ 537 h 742"/>
              <a:gd name="connsiteX97-12723" fmla="*/ 84 w 226"/>
              <a:gd name="connsiteY97-12724" fmla="*/ 516 h 742"/>
              <a:gd name="connsiteX98-12725" fmla="*/ 90 w 226"/>
              <a:gd name="connsiteY98-12726" fmla="*/ 495 h 742"/>
              <a:gd name="connsiteX99-12727" fmla="*/ 90 w 226"/>
              <a:gd name="connsiteY99-12728" fmla="*/ 468 h 742"/>
              <a:gd name="connsiteX100-12729" fmla="*/ 95 w 226"/>
              <a:gd name="connsiteY100-12730" fmla="*/ 437 h 742"/>
              <a:gd name="connsiteX101-12731" fmla="*/ 105 w 226"/>
              <a:gd name="connsiteY101-12732" fmla="*/ 374 h 742"/>
              <a:gd name="connsiteX102-12733" fmla="*/ 111 w 226"/>
              <a:gd name="connsiteY102-12734" fmla="*/ 316 h 742"/>
              <a:gd name="connsiteX103-12735" fmla="*/ 116 w 226"/>
              <a:gd name="connsiteY103-12736" fmla="*/ 253 h 742"/>
              <a:gd name="connsiteX104-12737" fmla="*/ 116 w 226"/>
              <a:gd name="connsiteY104-12738" fmla="*/ 200 h 742"/>
              <a:gd name="connsiteX105-12739" fmla="*/ 116 w 226"/>
              <a:gd name="connsiteY105-12740" fmla="*/ 200 h 742"/>
              <a:gd name="connsiteX0-12741" fmla="*/ 116 w 226"/>
              <a:gd name="connsiteY0-12742" fmla="*/ 207 h 749"/>
              <a:gd name="connsiteX1-12743" fmla="*/ 116 w 226"/>
              <a:gd name="connsiteY1-12744" fmla="*/ 181 h 749"/>
              <a:gd name="connsiteX2-12745" fmla="*/ 116 w 226"/>
              <a:gd name="connsiteY2-12746" fmla="*/ 154 h 749"/>
              <a:gd name="connsiteX3-12747" fmla="*/ 116 w 226"/>
              <a:gd name="connsiteY3-12748" fmla="*/ 133 h 749"/>
              <a:gd name="connsiteX4-12749" fmla="*/ 116 w 226"/>
              <a:gd name="connsiteY4-12750" fmla="*/ 118 h 749"/>
              <a:gd name="connsiteX5-12751" fmla="*/ 116 w 226"/>
              <a:gd name="connsiteY5-12752" fmla="*/ 102 h 749"/>
              <a:gd name="connsiteX6-12753" fmla="*/ 116 w 226"/>
              <a:gd name="connsiteY6-12754" fmla="*/ 91 h 749"/>
              <a:gd name="connsiteX7-12755" fmla="*/ 111 w 226"/>
              <a:gd name="connsiteY7-12756" fmla="*/ 81 h 749"/>
              <a:gd name="connsiteX8-12757" fmla="*/ 111 w 226"/>
              <a:gd name="connsiteY8-12758" fmla="*/ 75 h 749"/>
              <a:gd name="connsiteX9-12759" fmla="*/ 111 w 226"/>
              <a:gd name="connsiteY9-12760" fmla="*/ 70 h 749"/>
              <a:gd name="connsiteX10-12761" fmla="*/ 105 w 226"/>
              <a:gd name="connsiteY10-12762" fmla="*/ 70 h 749"/>
              <a:gd name="connsiteX11-12763" fmla="*/ 100 w 226"/>
              <a:gd name="connsiteY11-12764" fmla="*/ 65 h 749"/>
              <a:gd name="connsiteX12-12765" fmla="*/ 90 w 226"/>
              <a:gd name="connsiteY12-12766" fmla="*/ 65 h 749"/>
              <a:gd name="connsiteX13-12767" fmla="*/ 84 w 226"/>
              <a:gd name="connsiteY13-12768" fmla="*/ 60 h 749"/>
              <a:gd name="connsiteX14-12769" fmla="*/ 137 w 226"/>
              <a:gd name="connsiteY14-12770" fmla="*/ 7 h 749"/>
              <a:gd name="connsiteX15-12771" fmla="*/ 158 w 226"/>
              <a:gd name="connsiteY15-12772" fmla="*/ 18 h 749"/>
              <a:gd name="connsiteX16-12773" fmla="*/ 174 w 226"/>
              <a:gd name="connsiteY16-12774" fmla="*/ 28 h 749"/>
              <a:gd name="connsiteX17-12775" fmla="*/ 184 w 226"/>
              <a:gd name="connsiteY17-12776" fmla="*/ 39 h 749"/>
              <a:gd name="connsiteX18-12777" fmla="*/ 195 w 226"/>
              <a:gd name="connsiteY18-12778" fmla="*/ 44 h 749"/>
              <a:gd name="connsiteX19-12779" fmla="*/ 205 w 226"/>
              <a:gd name="connsiteY19-12780" fmla="*/ 54 h 749"/>
              <a:gd name="connsiteX20-12781" fmla="*/ 216 w 226"/>
              <a:gd name="connsiteY20-12782" fmla="*/ 60 h 749"/>
              <a:gd name="connsiteX21-12783" fmla="*/ 221 w 226"/>
              <a:gd name="connsiteY21-12784" fmla="*/ 65 h 749"/>
              <a:gd name="connsiteX22-12785" fmla="*/ 226 w 226"/>
              <a:gd name="connsiteY22-12786" fmla="*/ 70 h 749"/>
              <a:gd name="connsiteX23-12787" fmla="*/ 226 w 226"/>
              <a:gd name="connsiteY23-12788" fmla="*/ 75 h 749"/>
              <a:gd name="connsiteX24-12789" fmla="*/ 226 w 226"/>
              <a:gd name="connsiteY24-12790" fmla="*/ 81 h 749"/>
              <a:gd name="connsiteX25-12791" fmla="*/ 226 w 226"/>
              <a:gd name="connsiteY25-12792" fmla="*/ 86 h 749"/>
              <a:gd name="connsiteX26-12793" fmla="*/ 226 w 226"/>
              <a:gd name="connsiteY26-12794" fmla="*/ 91 h 749"/>
              <a:gd name="connsiteX27-12795" fmla="*/ 221 w 226"/>
              <a:gd name="connsiteY27-12796" fmla="*/ 96 h 749"/>
              <a:gd name="connsiteX28-12797" fmla="*/ 211 w 226"/>
              <a:gd name="connsiteY28-12798" fmla="*/ 102 h 749"/>
              <a:gd name="connsiteX29-12799" fmla="*/ 211 w 226"/>
              <a:gd name="connsiteY29-12800" fmla="*/ 107 h 749"/>
              <a:gd name="connsiteX30-12801" fmla="*/ 211 w 226"/>
              <a:gd name="connsiteY30-12802" fmla="*/ 107 h 749"/>
              <a:gd name="connsiteX31-12803" fmla="*/ 205 w 226"/>
              <a:gd name="connsiteY31-12804" fmla="*/ 112 h 749"/>
              <a:gd name="connsiteX32-12805" fmla="*/ 205 w 226"/>
              <a:gd name="connsiteY32-12806" fmla="*/ 118 h 749"/>
              <a:gd name="connsiteX33-12807" fmla="*/ 200 w 226"/>
              <a:gd name="connsiteY33-12808" fmla="*/ 128 h 749"/>
              <a:gd name="connsiteX34-12809" fmla="*/ 200 w 226"/>
              <a:gd name="connsiteY34-12810" fmla="*/ 133 h 749"/>
              <a:gd name="connsiteX35-12811" fmla="*/ 200 w 226"/>
              <a:gd name="connsiteY35-12812" fmla="*/ 144 h 749"/>
              <a:gd name="connsiteX36-12813" fmla="*/ 195 w 226"/>
              <a:gd name="connsiteY36-12814" fmla="*/ 154 h 749"/>
              <a:gd name="connsiteX37-12815" fmla="*/ 195 w 226"/>
              <a:gd name="connsiteY37-12816" fmla="*/ 165 h 749"/>
              <a:gd name="connsiteX38-12817" fmla="*/ 195 w 226"/>
              <a:gd name="connsiteY38-12818" fmla="*/ 175 h 749"/>
              <a:gd name="connsiteX39-12819" fmla="*/ 190 w 226"/>
              <a:gd name="connsiteY39-12820" fmla="*/ 191 h 749"/>
              <a:gd name="connsiteX40-12821" fmla="*/ 190 w 226"/>
              <a:gd name="connsiteY40-12822" fmla="*/ 207 h 749"/>
              <a:gd name="connsiteX41-12823" fmla="*/ 190 w 226"/>
              <a:gd name="connsiteY41-12824" fmla="*/ 223 h 749"/>
              <a:gd name="connsiteX42-12825" fmla="*/ 184 w 226"/>
              <a:gd name="connsiteY42-12826" fmla="*/ 238 h 749"/>
              <a:gd name="connsiteX43-12827" fmla="*/ 184 w 226"/>
              <a:gd name="connsiteY43-12828" fmla="*/ 254 h 749"/>
              <a:gd name="connsiteX44-12829" fmla="*/ 184 w 226"/>
              <a:gd name="connsiteY44-12830" fmla="*/ 275 h 749"/>
              <a:gd name="connsiteX45-12831" fmla="*/ 179 w 226"/>
              <a:gd name="connsiteY45-12832" fmla="*/ 317 h 749"/>
              <a:gd name="connsiteX46-12833" fmla="*/ 174 w 226"/>
              <a:gd name="connsiteY46-12834" fmla="*/ 354 h 749"/>
              <a:gd name="connsiteX47-12835" fmla="*/ 174 w 226"/>
              <a:gd name="connsiteY47-12836" fmla="*/ 386 h 749"/>
              <a:gd name="connsiteX48-12837" fmla="*/ 169 w 226"/>
              <a:gd name="connsiteY48-12838" fmla="*/ 417 h 749"/>
              <a:gd name="connsiteX49-12839" fmla="*/ 163 w 226"/>
              <a:gd name="connsiteY49-12840" fmla="*/ 449 h 749"/>
              <a:gd name="connsiteX50-12841" fmla="*/ 163 w 226"/>
              <a:gd name="connsiteY50-12842" fmla="*/ 475 h 749"/>
              <a:gd name="connsiteX51-12843" fmla="*/ 158 w 226"/>
              <a:gd name="connsiteY51-12844" fmla="*/ 496 h 749"/>
              <a:gd name="connsiteX52-12845" fmla="*/ 153 w 226"/>
              <a:gd name="connsiteY52-12846" fmla="*/ 517 h 749"/>
              <a:gd name="connsiteX53-12847" fmla="*/ 147 w 226"/>
              <a:gd name="connsiteY53-12848" fmla="*/ 554 h 749"/>
              <a:gd name="connsiteX54-12849" fmla="*/ 137 w 226"/>
              <a:gd name="connsiteY54-12850" fmla="*/ 591 h 749"/>
              <a:gd name="connsiteX55-12851" fmla="*/ 132 w 226"/>
              <a:gd name="connsiteY55-12852" fmla="*/ 622 h 749"/>
              <a:gd name="connsiteX56-12853" fmla="*/ 121 w 226"/>
              <a:gd name="connsiteY56-12854" fmla="*/ 649 h 749"/>
              <a:gd name="connsiteX57-12855" fmla="*/ 116 w 226"/>
              <a:gd name="connsiteY57-12856" fmla="*/ 675 h 749"/>
              <a:gd name="connsiteX58-12857" fmla="*/ 111 w 226"/>
              <a:gd name="connsiteY58-12858" fmla="*/ 686 h 749"/>
              <a:gd name="connsiteX59-12859" fmla="*/ 105 w 226"/>
              <a:gd name="connsiteY59-12860" fmla="*/ 696 h 749"/>
              <a:gd name="connsiteX60-12861" fmla="*/ 105 w 226"/>
              <a:gd name="connsiteY60-12862" fmla="*/ 707 h 749"/>
              <a:gd name="connsiteX61-12863" fmla="*/ 100 w 226"/>
              <a:gd name="connsiteY61-12864" fmla="*/ 712 h 749"/>
              <a:gd name="connsiteX62-12865" fmla="*/ 95 w 226"/>
              <a:gd name="connsiteY62-12866" fmla="*/ 722 h 749"/>
              <a:gd name="connsiteX63-12867" fmla="*/ 95 w 226"/>
              <a:gd name="connsiteY63-12868" fmla="*/ 728 h 749"/>
              <a:gd name="connsiteX64-12869" fmla="*/ 84 w 226"/>
              <a:gd name="connsiteY64-12870" fmla="*/ 733 h 749"/>
              <a:gd name="connsiteX65-12871" fmla="*/ 79 w 226"/>
              <a:gd name="connsiteY65-12872" fmla="*/ 743 h 749"/>
              <a:gd name="connsiteX66-12873" fmla="*/ 74 w 226"/>
              <a:gd name="connsiteY66-12874" fmla="*/ 743 h 749"/>
              <a:gd name="connsiteX67-12875" fmla="*/ 68 w 226"/>
              <a:gd name="connsiteY67-12876" fmla="*/ 749 h 749"/>
              <a:gd name="connsiteX68-12877" fmla="*/ 63 w 226"/>
              <a:gd name="connsiteY68-12878" fmla="*/ 749 h 749"/>
              <a:gd name="connsiteX69-12879" fmla="*/ 63 w 226"/>
              <a:gd name="connsiteY69-12880" fmla="*/ 743 h 749"/>
              <a:gd name="connsiteX70-12881" fmla="*/ 58 w 226"/>
              <a:gd name="connsiteY70-12882" fmla="*/ 743 h 749"/>
              <a:gd name="connsiteX71-12883" fmla="*/ 58 w 226"/>
              <a:gd name="connsiteY71-12884" fmla="*/ 738 h 749"/>
              <a:gd name="connsiteX72-12885" fmla="*/ 58 w 226"/>
              <a:gd name="connsiteY72-12886" fmla="*/ 733 h 749"/>
              <a:gd name="connsiteX73-12887" fmla="*/ 53 w 226"/>
              <a:gd name="connsiteY73-12888" fmla="*/ 728 h 749"/>
              <a:gd name="connsiteX74-12889" fmla="*/ 53 w 226"/>
              <a:gd name="connsiteY74-12890" fmla="*/ 717 h 749"/>
              <a:gd name="connsiteX75-12891" fmla="*/ 53 w 226"/>
              <a:gd name="connsiteY75-12892" fmla="*/ 707 h 749"/>
              <a:gd name="connsiteX76-12893" fmla="*/ 47 w 226"/>
              <a:gd name="connsiteY76-12894" fmla="*/ 691 h 749"/>
              <a:gd name="connsiteX77-12895" fmla="*/ 42 w 226"/>
              <a:gd name="connsiteY77-12896" fmla="*/ 670 h 749"/>
              <a:gd name="connsiteX78-12897" fmla="*/ 37 w 226"/>
              <a:gd name="connsiteY78-12898" fmla="*/ 654 h 749"/>
              <a:gd name="connsiteX79-12899" fmla="*/ 32 w 226"/>
              <a:gd name="connsiteY79-12900" fmla="*/ 638 h 749"/>
              <a:gd name="connsiteX80-12901" fmla="*/ 26 w 226"/>
              <a:gd name="connsiteY80-12902" fmla="*/ 622 h 749"/>
              <a:gd name="connsiteX81-12903" fmla="*/ 16 w 226"/>
              <a:gd name="connsiteY81-12904" fmla="*/ 612 h 749"/>
              <a:gd name="connsiteX82-12905" fmla="*/ 5 w 226"/>
              <a:gd name="connsiteY82-12906" fmla="*/ 601 h 749"/>
              <a:gd name="connsiteX83-12907" fmla="*/ 0 w 226"/>
              <a:gd name="connsiteY83-12908" fmla="*/ 591 h 749"/>
              <a:gd name="connsiteX84-12909" fmla="*/ 11 w 226"/>
              <a:gd name="connsiteY84-12910" fmla="*/ 596 h 749"/>
              <a:gd name="connsiteX85-12911" fmla="*/ 26 w 226"/>
              <a:gd name="connsiteY85-12912" fmla="*/ 596 h 749"/>
              <a:gd name="connsiteX86-12913" fmla="*/ 37 w 226"/>
              <a:gd name="connsiteY86-12914" fmla="*/ 596 h 749"/>
              <a:gd name="connsiteX87-12915" fmla="*/ 47 w 226"/>
              <a:gd name="connsiteY87-12916" fmla="*/ 596 h 749"/>
              <a:gd name="connsiteX88-12917" fmla="*/ 58 w 226"/>
              <a:gd name="connsiteY88-12918" fmla="*/ 591 h 749"/>
              <a:gd name="connsiteX89-12919" fmla="*/ 63 w 226"/>
              <a:gd name="connsiteY89-12920" fmla="*/ 591 h 749"/>
              <a:gd name="connsiteX90-12921" fmla="*/ 68 w 226"/>
              <a:gd name="connsiteY90-12922" fmla="*/ 586 h 749"/>
              <a:gd name="connsiteX91-12923" fmla="*/ 68 w 226"/>
              <a:gd name="connsiteY91-12924" fmla="*/ 586 h 749"/>
              <a:gd name="connsiteX92-12925" fmla="*/ 74 w 226"/>
              <a:gd name="connsiteY92-12926" fmla="*/ 580 h 749"/>
              <a:gd name="connsiteX93-12927" fmla="*/ 74 w 226"/>
              <a:gd name="connsiteY93-12928" fmla="*/ 570 h 749"/>
              <a:gd name="connsiteX94-12929" fmla="*/ 79 w 226"/>
              <a:gd name="connsiteY94-12930" fmla="*/ 559 h 749"/>
              <a:gd name="connsiteX95-12931" fmla="*/ 79 w 226"/>
              <a:gd name="connsiteY95-12932" fmla="*/ 544 h 749"/>
              <a:gd name="connsiteX96-12933" fmla="*/ 84 w 226"/>
              <a:gd name="connsiteY96-12934" fmla="*/ 523 h 749"/>
              <a:gd name="connsiteX97-12935" fmla="*/ 90 w 226"/>
              <a:gd name="connsiteY97-12936" fmla="*/ 502 h 749"/>
              <a:gd name="connsiteX98-12937" fmla="*/ 90 w 226"/>
              <a:gd name="connsiteY98-12938" fmla="*/ 475 h 749"/>
              <a:gd name="connsiteX99-12939" fmla="*/ 95 w 226"/>
              <a:gd name="connsiteY99-12940" fmla="*/ 444 h 749"/>
              <a:gd name="connsiteX100-12941" fmla="*/ 105 w 226"/>
              <a:gd name="connsiteY100-12942" fmla="*/ 381 h 749"/>
              <a:gd name="connsiteX101-12943" fmla="*/ 111 w 226"/>
              <a:gd name="connsiteY101-12944" fmla="*/ 323 h 749"/>
              <a:gd name="connsiteX102-12945" fmla="*/ 116 w 226"/>
              <a:gd name="connsiteY102-12946" fmla="*/ 260 h 749"/>
              <a:gd name="connsiteX103-12947" fmla="*/ 116 w 226"/>
              <a:gd name="connsiteY103-12948" fmla="*/ 207 h 749"/>
              <a:gd name="connsiteX104-12949" fmla="*/ 116 w 226"/>
              <a:gd name="connsiteY104-12950" fmla="*/ 207 h 749"/>
              <a:gd name="connsiteX0-12951" fmla="*/ 116 w 226"/>
              <a:gd name="connsiteY0-12952" fmla="*/ 189 h 731"/>
              <a:gd name="connsiteX1-12953" fmla="*/ 116 w 226"/>
              <a:gd name="connsiteY1-12954" fmla="*/ 163 h 731"/>
              <a:gd name="connsiteX2-12955" fmla="*/ 116 w 226"/>
              <a:gd name="connsiteY2-12956" fmla="*/ 136 h 731"/>
              <a:gd name="connsiteX3-12957" fmla="*/ 116 w 226"/>
              <a:gd name="connsiteY3-12958" fmla="*/ 115 h 731"/>
              <a:gd name="connsiteX4-12959" fmla="*/ 116 w 226"/>
              <a:gd name="connsiteY4-12960" fmla="*/ 100 h 731"/>
              <a:gd name="connsiteX5-12961" fmla="*/ 116 w 226"/>
              <a:gd name="connsiteY5-12962" fmla="*/ 84 h 731"/>
              <a:gd name="connsiteX6-12963" fmla="*/ 116 w 226"/>
              <a:gd name="connsiteY6-12964" fmla="*/ 73 h 731"/>
              <a:gd name="connsiteX7-12965" fmla="*/ 111 w 226"/>
              <a:gd name="connsiteY7-12966" fmla="*/ 63 h 731"/>
              <a:gd name="connsiteX8-12967" fmla="*/ 111 w 226"/>
              <a:gd name="connsiteY8-12968" fmla="*/ 57 h 731"/>
              <a:gd name="connsiteX9-12969" fmla="*/ 111 w 226"/>
              <a:gd name="connsiteY9-12970" fmla="*/ 52 h 731"/>
              <a:gd name="connsiteX10-12971" fmla="*/ 105 w 226"/>
              <a:gd name="connsiteY10-12972" fmla="*/ 52 h 731"/>
              <a:gd name="connsiteX11-12973" fmla="*/ 100 w 226"/>
              <a:gd name="connsiteY11-12974" fmla="*/ 47 h 731"/>
              <a:gd name="connsiteX12-12975" fmla="*/ 90 w 226"/>
              <a:gd name="connsiteY12-12976" fmla="*/ 47 h 731"/>
              <a:gd name="connsiteX13-12977" fmla="*/ 84 w 226"/>
              <a:gd name="connsiteY13-12978" fmla="*/ 42 h 731"/>
              <a:gd name="connsiteX14-12979" fmla="*/ 158 w 226"/>
              <a:gd name="connsiteY14-12980" fmla="*/ 0 h 731"/>
              <a:gd name="connsiteX15-12981" fmla="*/ 174 w 226"/>
              <a:gd name="connsiteY15-12982" fmla="*/ 10 h 731"/>
              <a:gd name="connsiteX16-12983" fmla="*/ 184 w 226"/>
              <a:gd name="connsiteY16-12984" fmla="*/ 21 h 731"/>
              <a:gd name="connsiteX17-12985" fmla="*/ 195 w 226"/>
              <a:gd name="connsiteY17-12986" fmla="*/ 26 h 731"/>
              <a:gd name="connsiteX18-12987" fmla="*/ 205 w 226"/>
              <a:gd name="connsiteY18-12988" fmla="*/ 36 h 731"/>
              <a:gd name="connsiteX19-12989" fmla="*/ 216 w 226"/>
              <a:gd name="connsiteY19-12990" fmla="*/ 42 h 731"/>
              <a:gd name="connsiteX20-12991" fmla="*/ 221 w 226"/>
              <a:gd name="connsiteY20-12992" fmla="*/ 47 h 731"/>
              <a:gd name="connsiteX21-12993" fmla="*/ 226 w 226"/>
              <a:gd name="connsiteY21-12994" fmla="*/ 52 h 731"/>
              <a:gd name="connsiteX22-12995" fmla="*/ 226 w 226"/>
              <a:gd name="connsiteY22-12996" fmla="*/ 57 h 731"/>
              <a:gd name="connsiteX23-12997" fmla="*/ 226 w 226"/>
              <a:gd name="connsiteY23-12998" fmla="*/ 63 h 731"/>
              <a:gd name="connsiteX24-12999" fmla="*/ 226 w 226"/>
              <a:gd name="connsiteY24-13000" fmla="*/ 68 h 731"/>
              <a:gd name="connsiteX25-13001" fmla="*/ 226 w 226"/>
              <a:gd name="connsiteY25-13002" fmla="*/ 73 h 731"/>
              <a:gd name="connsiteX26-13003" fmla="*/ 221 w 226"/>
              <a:gd name="connsiteY26-13004" fmla="*/ 78 h 731"/>
              <a:gd name="connsiteX27-13005" fmla="*/ 211 w 226"/>
              <a:gd name="connsiteY27-13006" fmla="*/ 84 h 731"/>
              <a:gd name="connsiteX28-13007" fmla="*/ 211 w 226"/>
              <a:gd name="connsiteY28-13008" fmla="*/ 89 h 731"/>
              <a:gd name="connsiteX29-13009" fmla="*/ 211 w 226"/>
              <a:gd name="connsiteY29-13010" fmla="*/ 89 h 731"/>
              <a:gd name="connsiteX30-13011" fmla="*/ 205 w 226"/>
              <a:gd name="connsiteY30-13012" fmla="*/ 94 h 731"/>
              <a:gd name="connsiteX31-13013" fmla="*/ 205 w 226"/>
              <a:gd name="connsiteY31-13014" fmla="*/ 100 h 731"/>
              <a:gd name="connsiteX32-13015" fmla="*/ 200 w 226"/>
              <a:gd name="connsiteY32-13016" fmla="*/ 110 h 731"/>
              <a:gd name="connsiteX33-13017" fmla="*/ 200 w 226"/>
              <a:gd name="connsiteY33-13018" fmla="*/ 115 h 731"/>
              <a:gd name="connsiteX34-13019" fmla="*/ 200 w 226"/>
              <a:gd name="connsiteY34-13020" fmla="*/ 126 h 731"/>
              <a:gd name="connsiteX35-13021" fmla="*/ 195 w 226"/>
              <a:gd name="connsiteY35-13022" fmla="*/ 136 h 731"/>
              <a:gd name="connsiteX36-13023" fmla="*/ 195 w 226"/>
              <a:gd name="connsiteY36-13024" fmla="*/ 147 h 731"/>
              <a:gd name="connsiteX37-13025" fmla="*/ 195 w 226"/>
              <a:gd name="connsiteY37-13026" fmla="*/ 157 h 731"/>
              <a:gd name="connsiteX38-13027" fmla="*/ 190 w 226"/>
              <a:gd name="connsiteY38-13028" fmla="*/ 173 h 731"/>
              <a:gd name="connsiteX39-13029" fmla="*/ 190 w 226"/>
              <a:gd name="connsiteY39-13030" fmla="*/ 189 h 731"/>
              <a:gd name="connsiteX40-13031" fmla="*/ 190 w 226"/>
              <a:gd name="connsiteY40-13032" fmla="*/ 205 h 731"/>
              <a:gd name="connsiteX41-13033" fmla="*/ 184 w 226"/>
              <a:gd name="connsiteY41-13034" fmla="*/ 220 h 731"/>
              <a:gd name="connsiteX42-13035" fmla="*/ 184 w 226"/>
              <a:gd name="connsiteY42-13036" fmla="*/ 236 h 731"/>
              <a:gd name="connsiteX43-13037" fmla="*/ 184 w 226"/>
              <a:gd name="connsiteY43-13038" fmla="*/ 257 h 731"/>
              <a:gd name="connsiteX44-13039" fmla="*/ 179 w 226"/>
              <a:gd name="connsiteY44-13040" fmla="*/ 299 h 731"/>
              <a:gd name="connsiteX45-13041" fmla="*/ 174 w 226"/>
              <a:gd name="connsiteY45-13042" fmla="*/ 336 h 731"/>
              <a:gd name="connsiteX46-13043" fmla="*/ 174 w 226"/>
              <a:gd name="connsiteY46-13044" fmla="*/ 368 h 731"/>
              <a:gd name="connsiteX47-13045" fmla="*/ 169 w 226"/>
              <a:gd name="connsiteY47-13046" fmla="*/ 399 h 731"/>
              <a:gd name="connsiteX48-13047" fmla="*/ 163 w 226"/>
              <a:gd name="connsiteY48-13048" fmla="*/ 431 h 731"/>
              <a:gd name="connsiteX49-13049" fmla="*/ 163 w 226"/>
              <a:gd name="connsiteY49-13050" fmla="*/ 457 h 731"/>
              <a:gd name="connsiteX50-13051" fmla="*/ 158 w 226"/>
              <a:gd name="connsiteY50-13052" fmla="*/ 478 h 731"/>
              <a:gd name="connsiteX51-13053" fmla="*/ 153 w 226"/>
              <a:gd name="connsiteY51-13054" fmla="*/ 499 h 731"/>
              <a:gd name="connsiteX52-13055" fmla="*/ 147 w 226"/>
              <a:gd name="connsiteY52-13056" fmla="*/ 536 h 731"/>
              <a:gd name="connsiteX53-13057" fmla="*/ 137 w 226"/>
              <a:gd name="connsiteY53-13058" fmla="*/ 573 h 731"/>
              <a:gd name="connsiteX54-13059" fmla="*/ 132 w 226"/>
              <a:gd name="connsiteY54-13060" fmla="*/ 604 h 731"/>
              <a:gd name="connsiteX55-13061" fmla="*/ 121 w 226"/>
              <a:gd name="connsiteY55-13062" fmla="*/ 631 h 731"/>
              <a:gd name="connsiteX56-13063" fmla="*/ 116 w 226"/>
              <a:gd name="connsiteY56-13064" fmla="*/ 657 h 731"/>
              <a:gd name="connsiteX57-13065" fmla="*/ 111 w 226"/>
              <a:gd name="connsiteY57-13066" fmla="*/ 668 h 731"/>
              <a:gd name="connsiteX58-13067" fmla="*/ 105 w 226"/>
              <a:gd name="connsiteY58-13068" fmla="*/ 678 h 731"/>
              <a:gd name="connsiteX59-13069" fmla="*/ 105 w 226"/>
              <a:gd name="connsiteY59-13070" fmla="*/ 689 h 731"/>
              <a:gd name="connsiteX60-13071" fmla="*/ 100 w 226"/>
              <a:gd name="connsiteY60-13072" fmla="*/ 694 h 731"/>
              <a:gd name="connsiteX61-13073" fmla="*/ 95 w 226"/>
              <a:gd name="connsiteY61-13074" fmla="*/ 704 h 731"/>
              <a:gd name="connsiteX62-13075" fmla="*/ 95 w 226"/>
              <a:gd name="connsiteY62-13076" fmla="*/ 710 h 731"/>
              <a:gd name="connsiteX63-13077" fmla="*/ 84 w 226"/>
              <a:gd name="connsiteY63-13078" fmla="*/ 715 h 731"/>
              <a:gd name="connsiteX64-13079" fmla="*/ 79 w 226"/>
              <a:gd name="connsiteY64-13080" fmla="*/ 725 h 731"/>
              <a:gd name="connsiteX65-13081" fmla="*/ 74 w 226"/>
              <a:gd name="connsiteY65-13082" fmla="*/ 725 h 731"/>
              <a:gd name="connsiteX66-13083" fmla="*/ 68 w 226"/>
              <a:gd name="connsiteY66-13084" fmla="*/ 731 h 731"/>
              <a:gd name="connsiteX67-13085" fmla="*/ 63 w 226"/>
              <a:gd name="connsiteY67-13086" fmla="*/ 731 h 731"/>
              <a:gd name="connsiteX68-13087" fmla="*/ 63 w 226"/>
              <a:gd name="connsiteY68-13088" fmla="*/ 725 h 731"/>
              <a:gd name="connsiteX69-13089" fmla="*/ 58 w 226"/>
              <a:gd name="connsiteY69-13090" fmla="*/ 725 h 731"/>
              <a:gd name="connsiteX70-13091" fmla="*/ 58 w 226"/>
              <a:gd name="connsiteY70-13092" fmla="*/ 720 h 731"/>
              <a:gd name="connsiteX71-13093" fmla="*/ 58 w 226"/>
              <a:gd name="connsiteY71-13094" fmla="*/ 715 h 731"/>
              <a:gd name="connsiteX72-13095" fmla="*/ 53 w 226"/>
              <a:gd name="connsiteY72-13096" fmla="*/ 710 h 731"/>
              <a:gd name="connsiteX73-13097" fmla="*/ 53 w 226"/>
              <a:gd name="connsiteY73-13098" fmla="*/ 699 h 731"/>
              <a:gd name="connsiteX74-13099" fmla="*/ 53 w 226"/>
              <a:gd name="connsiteY74-13100" fmla="*/ 689 h 731"/>
              <a:gd name="connsiteX75-13101" fmla="*/ 47 w 226"/>
              <a:gd name="connsiteY75-13102" fmla="*/ 673 h 731"/>
              <a:gd name="connsiteX76-13103" fmla="*/ 42 w 226"/>
              <a:gd name="connsiteY76-13104" fmla="*/ 652 h 731"/>
              <a:gd name="connsiteX77-13105" fmla="*/ 37 w 226"/>
              <a:gd name="connsiteY77-13106" fmla="*/ 636 h 731"/>
              <a:gd name="connsiteX78-13107" fmla="*/ 32 w 226"/>
              <a:gd name="connsiteY78-13108" fmla="*/ 620 h 731"/>
              <a:gd name="connsiteX79-13109" fmla="*/ 26 w 226"/>
              <a:gd name="connsiteY79-13110" fmla="*/ 604 h 731"/>
              <a:gd name="connsiteX80-13111" fmla="*/ 16 w 226"/>
              <a:gd name="connsiteY80-13112" fmla="*/ 594 h 731"/>
              <a:gd name="connsiteX81-13113" fmla="*/ 5 w 226"/>
              <a:gd name="connsiteY81-13114" fmla="*/ 583 h 731"/>
              <a:gd name="connsiteX82-13115" fmla="*/ 0 w 226"/>
              <a:gd name="connsiteY82-13116" fmla="*/ 573 h 731"/>
              <a:gd name="connsiteX83-13117" fmla="*/ 11 w 226"/>
              <a:gd name="connsiteY83-13118" fmla="*/ 578 h 731"/>
              <a:gd name="connsiteX84-13119" fmla="*/ 26 w 226"/>
              <a:gd name="connsiteY84-13120" fmla="*/ 578 h 731"/>
              <a:gd name="connsiteX85-13121" fmla="*/ 37 w 226"/>
              <a:gd name="connsiteY85-13122" fmla="*/ 578 h 731"/>
              <a:gd name="connsiteX86-13123" fmla="*/ 47 w 226"/>
              <a:gd name="connsiteY86-13124" fmla="*/ 578 h 731"/>
              <a:gd name="connsiteX87-13125" fmla="*/ 58 w 226"/>
              <a:gd name="connsiteY87-13126" fmla="*/ 573 h 731"/>
              <a:gd name="connsiteX88-13127" fmla="*/ 63 w 226"/>
              <a:gd name="connsiteY88-13128" fmla="*/ 573 h 731"/>
              <a:gd name="connsiteX89-13129" fmla="*/ 68 w 226"/>
              <a:gd name="connsiteY89-13130" fmla="*/ 568 h 731"/>
              <a:gd name="connsiteX90-13131" fmla="*/ 68 w 226"/>
              <a:gd name="connsiteY90-13132" fmla="*/ 568 h 731"/>
              <a:gd name="connsiteX91-13133" fmla="*/ 74 w 226"/>
              <a:gd name="connsiteY91-13134" fmla="*/ 562 h 731"/>
              <a:gd name="connsiteX92-13135" fmla="*/ 74 w 226"/>
              <a:gd name="connsiteY92-13136" fmla="*/ 552 h 731"/>
              <a:gd name="connsiteX93-13137" fmla="*/ 79 w 226"/>
              <a:gd name="connsiteY93-13138" fmla="*/ 541 h 731"/>
              <a:gd name="connsiteX94-13139" fmla="*/ 79 w 226"/>
              <a:gd name="connsiteY94-13140" fmla="*/ 526 h 731"/>
              <a:gd name="connsiteX95-13141" fmla="*/ 84 w 226"/>
              <a:gd name="connsiteY95-13142" fmla="*/ 505 h 731"/>
              <a:gd name="connsiteX96-13143" fmla="*/ 90 w 226"/>
              <a:gd name="connsiteY96-13144" fmla="*/ 484 h 731"/>
              <a:gd name="connsiteX97-13145" fmla="*/ 90 w 226"/>
              <a:gd name="connsiteY97-13146" fmla="*/ 457 h 731"/>
              <a:gd name="connsiteX98-13147" fmla="*/ 95 w 226"/>
              <a:gd name="connsiteY98-13148" fmla="*/ 426 h 731"/>
              <a:gd name="connsiteX99-13149" fmla="*/ 105 w 226"/>
              <a:gd name="connsiteY99-13150" fmla="*/ 363 h 731"/>
              <a:gd name="connsiteX100-13151" fmla="*/ 111 w 226"/>
              <a:gd name="connsiteY100-13152" fmla="*/ 305 h 731"/>
              <a:gd name="connsiteX101-13153" fmla="*/ 116 w 226"/>
              <a:gd name="connsiteY101-13154" fmla="*/ 242 h 731"/>
              <a:gd name="connsiteX102-13155" fmla="*/ 116 w 226"/>
              <a:gd name="connsiteY102-13156" fmla="*/ 189 h 731"/>
              <a:gd name="connsiteX103-13157" fmla="*/ 116 w 226"/>
              <a:gd name="connsiteY103-13158" fmla="*/ 189 h 731"/>
              <a:gd name="connsiteX0-13159" fmla="*/ 116 w 226"/>
              <a:gd name="connsiteY0-13160" fmla="*/ 189 h 731"/>
              <a:gd name="connsiteX1-13161" fmla="*/ 116 w 226"/>
              <a:gd name="connsiteY1-13162" fmla="*/ 163 h 731"/>
              <a:gd name="connsiteX2-13163" fmla="*/ 116 w 226"/>
              <a:gd name="connsiteY2-13164" fmla="*/ 136 h 731"/>
              <a:gd name="connsiteX3-13165" fmla="*/ 116 w 226"/>
              <a:gd name="connsiteY3-13166" fmla="*/ 115 h 731"/>
              <a:gd name="connsiteX4-13167" fmla="*/ 116 w 226"/>
              <a:gd name="connsiteY4-13168" fmla="*/ 100 h 731"/>
              <a:gd name="connsiteX5-13169" fmla="*/ 116 w 226"/>
              <a:gd name="connsiteY5-13170" fmla="*/ 84 h 731"/>
              <a:gd name="connsiteX6-13171" fmla="*/ 116 w 226"/>
              <a:gd name="connsiteY6-13172" fmla="*/ 73 h 731"/>
              <a:gd name="connsiteX7-13173" fmla="*/ 111 w 226"/>
              <a:gd name="connsiteY7-13174" fmla="*/ 63 h 731"/>
              <a:gd name="connsiteX8-13175" fmla="*/ 111 w 226"/>
              <a:gd name="connsiteY8-13176" fmla="*/ 57 h 731"/>
              <a:gd name="connsiteX9-13177" fmla="*/ 111 w 226"/>
              <a:gd name="connsiteY9-13178" fmla="*/ 52 h 731"/>
              <a:gd name="connsiteX10-13179" fmla="*/ 105 w 226"/>
              <a:gd name="connsiteY10-13180" fmla="*/ 52 h 731"/>
              <a:gd name="connsiteX11-13181" fmla="*/ 100 w 226"/>
              <a:gd name="connsiteY11-13182" fmla="*/ 47 h 731"/>
              <a:gd name="connsiteX12-13183" fmla="*/ 90 w 226"/>
              <a:gd name="connsiteY12-13184" fmla="*/ 47 h 731"/>
              <a:gd name="connsiteX13-13185" fmla="*/ 158 w 226"/>
              <a:gd name="connsiteY13-13186" fmla="*/ 0 h 731"/>
              <a:gd name="connsiteX14-13187" fmla="*/ 174 w 226"/>
              <a:gd name="connsiteY14-13188" fmla="*/ 10 h 731"/>
              <a:gd name="connsiteX15-13189" fmla="*/ 184 w 226"/>
              <a:gd name="connsiteY15-13190" fmla="*/ 21 h 731"/>
              <a:gd name="connsiteX16-13191" fmla="*/ 195 w 226"/>
              <a:gd name="connsiteY16-13192" fmla="*/ 26 h 731"/>
              <a:gd name="connsiteX17-13193" fmla="*/ 205 w 226"/>
              <a:gd name="connsiteY17-13194" fmla="*/ 36 h 731"/>
              <a:gd name="connsiteX18-13195" fmla="*/ 216 w 226"/>
              <a:gd name="connsiteY18-13196" fmla="*/ 42 h 731"/>
              <a:gd name="connsiteX19-13197" fmla="*/ 221 w 226"/>
              <a:gd name="connsiteY19-13198" fmla="*/ 47 h 731"/>
              <a:gd name="connsiteX20-13199" fmla="*/ 226 w 226"/>
              <a:gd name="connsiteY20-13200" fmla="*/ 52 h 731"/>
              <a:gd name="connsiteX21-13201" fmla="*/ 226 w 226"/>
              <a:gd name="connsiteY21-13202" fmla="*/ 57 h 731"/>
              <a:gd name="connsiteX22-13203" fmla="*/ 226 w 226"/>
              <a:gd name="connsiteY22-13204" fmla="*/ 63 h 731"/>
              <a:gd name="connsiteX23-13205" fmla="*/ 226 w 226"/>
              <a:gd name="connsiteY23-13206" fmla="*/ 68 h 731"/>
              <a:gd name="connsiteX24-13207" fmla="*/ 226 w 226"/>
              <a:gd name="connsiteY24-13208" fmla="*/ 73 h 731"/>
              <a:gd name="connsiteX25-13209" fmla="*/ 221 w 226"/>
              <a:gd name="connsiteY25-13210" fmla="*/ 78 h 731"/>
              <a:gd name="connsiteX26-13211" fmla="*/ 211 w 226"/>
              <a:gd name="connsiteY26-13212" fmla="*/ 84 h 731"/>
              <a:gd name="connsiteX27-13213" fmla="*/ 211 w 226"/>
              <a:gd name="connsiteY27-13214" fmla="*/ 89 h 731"/>
              <a:gd name="connsiteX28-13215" fmla="*/ 211 w 226"/>
              <a:gd name="connsiteY28-13216" fmla="*/ 89 h 731"/>
              <a:gd name="connsiteX29-13217" fmla="*/ 205 w 226"/>
              <a:gd name="connsiteY29-13218" fmla="*/ 94 h 731"/>
              <a:gd name="connsiteX30-13219" fmla="*/ 205 w 226"/>
              <a:gd name="connsiteY30-13220" fmla="*/ 100 h 731"/>
              <a:gd name="connsiteX31-13221" fmla="*/ 200 w 226"/>
              <a:gd name="connsiteY31-13222" fmla="*/ 110 h 731"/>
              <a:gd name="connsiteX32-13223" fmla="*/ 200 w 226"/>
              <a:gd name="connsiteY32-13224" fmla="*/ 115 h 731"/>
              <a:gd name="connsiteX33-13225" fmla="*/ 200 w 226"/>
              <a:gd name="connsiteY33-13226" fmla="*/ 126 h 731"/>
              <a:gd name="connsiteX34-13227" fmla="*/ 195 w 226"/>
              <a:gd name="connsiteY34-13228" fmla="*/ 136 h 731"/>
              <a:gd name="connsiteX35-13229" fmla="*/ 195 w 226"/>
              <a:gd name="connsiteY35-13230" fmla="*/ 147 h 731"/>
              <a:gd name="connsiteX36-13231" fmla="*/ 195 w 226"/>
              <a:gd name="connsiteY36-13232" fmla="*/ 157 h 731"/>
              <a:gd name="connsiteX37-13233" fmla="*/ 190 w 226"/>
              <a:gd name="connsiteY37-13234" fmla="*/ 173 h 731"/>
              <a:gd name="connsiteX38-13235" fmla="*/ 190 w 226"/>
              <a:gd name="connsiteY38-13236" fmla="*/ 189 h 731"/>
              <a:gd name="connsiteX39-13237" fmla="*/ 190 w 226"/>
              <a:gd name="connsiteY39-13238" fmla="*/ 205 h 731"/>
              <a:gd name="connsiteX40-13239" fmla="*/ 184 w 226"/>
              <a:gd name="connsiteY40-13240" fmla="*/ 220 h 731"/>
              <a:gd name="connsiteX41-13241" fmla="*/ 184 w 226"/>
              <a:gd name="connsiteY41-13242" fmla="*/ 236 h 731"/>
              <a:gd name="connsiteX42-13243" fmla="*/ 184 w 226"/>
              <a:gd name="connsiteY42-13244" fmla="*/ 257 h 731"/>
              <a:gd name="connsiteX43-13245" fmla="*/ 179 w 226"/>
              <a:gd name="connsiteY43-13246" fmla="*/ 299 h 731"/>
              <a:gd name="connsiteX44-13247" fmla="*/ 174 w 226"/>
              <a:gd name="connsiteY44-13248" fmla="*/ 336 h 731"/>
              <a:gd name="connsiteX45-13249" fmla="*/ 174 w 226"/>
              <a:gd name="connsiteY45-13250" fmla="*/ 368 h 731"/>
              <a:gd name="connsiteX46-13251" fmla="*/ 169 w 226"/>
              <a:gd name="connsiteY46-13252" fmla="*/ 399 h 731"/>
              <a:gd name="connsiteX47-13253" fmla="*/ 163 w 226"/>
              <a:gd name="connsiteY47-13254" fmla="*/ 431 h 731"/>
              <a:gd name="connsiteX48-13255" fmla="*/ 163 w 226"/>
              <a:gd name="connsiteY48-13256" fmla="*/ 457 h 731"/>
              <a:gd name="connsiteX49-13257" fmla="*/ 158 w 226"/>
              <a:gd name="connsiteY49-13258" fmla="*/ 478 h 731"/>
              <a:gd name="connsiteX50-13259" fmla="*/ 153 w 226"/>
              <a:gd name="connsiteY50-13260" fmla="*/ 499 h 731"/>
              <a:gd name="connsiteX51-13261" fmla="*/ 147 w 226"/>
              <a:gd name="connsiteY51-13262" fmla="*/ 536 h 731"/>
              <a:gd name="connsiteX52-13263" fmla="*/ 137 w 226"/>
              <a:gd name="connsiteY52-13264" fmla="*/ 573 h 731"/>
              <a:gd name="connsiteX53-13265" fmla="*/ 132 w 226"/>
              <a:gd name="connsiteY53-13266" fmla="*/ 604 h 731"/>
              <a:gd name="connsiteX54-13267" fmla="*/ 121 w 226"/>
              <a:gd name="connsiteY54-13268" fmla="*/ 631 h 731"/>
              <a:gd name="connsiteX55-13269" fmla="*/ 116 w 226"/>
              <a:gd name="connsiteY55-13270" fmla="*/ 657 h 731"/>
              <a:gd name="connsiteX56-13271" fmla="*/ 111 w 226"/>
              <a:gd name="connsiteY56-13272" fmla="*/ 668 h 731"/>
              <a:gd name="connsiteX57-13273" fmla="*/ 105 w 226"/>
              <a:gd name="connsiteY57-13274" fmla="*/ 678 h 731"/>
              <a:gd name="connsiteX58-13275" fmla="*/ 105 w 226"/>
              <a:gd name="connsiteY58-13276" fmla="*/ 689 h 731"/>
              <a:gd name="connsiteX59-13277" fmla="*/ 100 w 226"/>
              <a:gd name="connsiteY59-13278" fmla="*/ 694 h 731"/>
              <a:gd name="connsiteX60-13279" fmla="*/ 95 w 226"/>
              <a:gd name="connsiteY60-13280" fmla="*/ 704 h 731"/>
              <a:gd name="connsiteX61-13281" fmla="*/ 95 w 226"/>
              <a:gd name="connsiteY61-13282" fmla="*/ 710 h 731"/>
              <a:gd name="connsiteX62-13283" fmla="*/ 84 w 226"/>
              <a:gd name="connsiteY62-13284" fmla="*/ 715 h 731"/>
              <a:gd name="connsiteX63-13285" fmla="*/ 79 w 226"/>
              <a:gd name="connsiteY63-13286" fmla="*/ 725 h 731"/>
              <a:gd name="connsiteX64-13287" fmla="*/ 74 w 226"/>
              <a:gd name="connsiteY64-13288" fmla="*/ 725 h 731"/>
              <a:gd name="connsiteX65-13289" fmla="*/ 68 w 226"/>
              <a:gd name="connsiteY65-13290" fmla="*/ 731 h 731"/>
              <a:gd name="connsiteX66-13291" fmla="*/ 63 w 226"/>
              <a:gd name="connsiteY66-13292" fmla="*/ 731 h 731"/>
              <a:gd name="connsiteX67-13293" fmla="*/ 63 w 226"/>
              <a:gd name="connsiteY67-13294" fmla="*/ 725 h 731"/>
              <a:gd name="connsiteX68-13295" fmla="*/ 58 w 226"/>
              <a:gd name="connsiteY68-13296" fmla="*/ 725 h 731"/>
              <a:gd name="connsiteX69-13297" fmla="*/ 58 w 226"/>
              <a:gd name="connsiteY69-13298" fmla="*/ 720 h 731"/>
              <a:gd name="connsiteX70-13299" fmla="*/ 58 w 226"/>
              <a:gd name="connsiteY70-13300" fmla="*/ 715 h 731"/>
              <a:gd name="connsiteX71-13301" fmla="*/ 53 w 226"/>
              <a:gd name="connsiteY71-13302" fmla="*/ 710 h 731"/>
              <a:gd name="connsiteX72-13303" fmla="*/ 53 w 226"/>
              <a:gd name="connsiteY72-13304" fmla="*/ 699 h 731"/>
              <a:gd name="connsiteX73-13305" fmla="*/ 53 w 226"/>
              <a:gd name="connsiteY73-13306" fmla="*/ 689 h 731"/>
              <a:gd name="connsiteX74-13307" fmla="*/ 47 w 226"/>
              <a:gd name="connsiteY74-13308" fmla="*/ 673 h 731"/>
              <a:gd name="connsiteX75-13309" fmla="*/ 42 w 226"/>
              <a:gd name="connsiteY75-13310" fmla="*/ 652 h 731"/>
              <a:gd name="connsiteX76-13311" fmla="*/ 37 w 226"/>
              <a:gd name="connsiteY76-13312" fmla="*/ 636 h 731"/>
              <a:gd name="connsiteX77-13313" fmla="*/ 32 w 226"/>
              <a:gd name="connsiteY77-13314" fmla="*/ 620 h 731"/>
              <a:gd name="connsiteX78-13315" fmla="*/ 26 w 226"/>
              <a:gd name="connsiteY78-13316" fmla="*/ 604 h 731"/>
              <a:gd name="connsiteX79-13317" fmla="*/ 16 w 226"/>
              <a:gd name="connsiteY79-13318" fmla="*/ 594 h 731"/>
              <a:gd name="connsiteX80-13319" fmla="*/ 5 w 226"/>
              <a:gd name="connsiteY80-13320" fmla="*/ 583 h 731"/>
              <a:gd name="connsiteX81-13321" fmla="*/ 0 w 226"/>
              <a:gd name="connsiteY81-13322" fmla="*/ 573 h 731"/>
              <a:gd name="connsiteX82-13323" fmla="*/ 11 w 226"/>
              <a:gd name="connsiteY82-13324" fmla="*/ 578 h 731"/>
              <a:gd name="connsiteX83-13325" fmla="*/ 26 w 226"/>
              <a:gd name="connsiteY83-13326" fmla="*/ 578 h 731"/>
              <a:gd name="connsiteX84-13327" fmla="*/ 37 w 226"/>
              <a:gd name="connsiteY84-13328" fmla="*/ 578 h 731"/>
              <a:gd name="connsiteX85-13329" fmla="*/ 47 w 226"/>
              <a:gd name="connsiteY85-13330" fmla="*/ 578 h 731"/>
              <a:gd name="connsiteX86-13331" fmla="*/ 58 w 226"/>
              <a:gd name="connsiteY86-13332" fmla="*/ 573 h 731"/>
              <a:gd name="connsiteX87-13333" fmla="*/ 63 w 226"/>
              <a:gd name="connsiteY87-13334" fmla="*/ 573 h 731"/>
              <a:gd name="connsiteX88-13335" fmla="*/ 68 w 226"/>
              <a:gd name="connsiteY88-13336" fmla="*/ 568 h 731"/>
              <a:gd name="connsiteX89-13337" fmla="*/ 68 w 226"/>
              <a:gd name="connsiteY89-13338" fmla="*/ 568 h 731"/>
              <a:gd name="connsiteX90-13339" fmla="*/ 74 w 226"/>
              <a:gd name="connsiteY90-13340" fmla="*/ 562 h 731"/>
              <a:gd name="connsiteX91-13341" fmla="*/ 74 w 226"/>
              <a:gd name="connsiteY91-13342" fmla="*/ 552 h 731"/>
              <a:gd name="connsiteX92-13343" fmla="*/ 79 w 226"/>
              <a:gd name="connsiteY92-13344" fmla="*/ 541 h 731"/>
              <a:gd name="connsiteX93-13345" fmla="*/ 79 w 226"/>
              <a:gd name="connsiteY93-13346" fmla="*/ 526 h 731"/>
              <a:gd name="connsiteX94-13347" fmla="*/ 84 w 226"/>
              <a:gd name="connsiteY94-13348" fmla="*/ 505 h 731"/>
              <a:gd name="connsiteX95-13349" fmla="*/ 90 w 226"/>
              <a:gd name="connsiteY95-13350" fmla="*/ 484 h 731"/>
              <a:gd name="connsiteX96-13351" fmla="*/ 90 w 226"/>
              <a:gd name="connsiteY96-13352" fmla="*/ 457 h 731"/>
              <a:gd name="connsiteX97-13353" fmla="*/ 95 w 226"/>
              <a:gd name="connsiteY97-13354" fmla="*/ 426 h 731"/>
              <a:gd name="connsiteX98-13355" fmla="*/ 105 w 226"/>
              <a:gd name="connsiteY98-13356" fmla="*/ 363 h 731"/>
              <a:gd name="connsiteX99-13357" fmla="*/ 111 w 226"/>
              <a:gd name="connsiteY99-13358" fmla="*/ 305 h 731"/>
              <a:gd name="connsiteX100-13359" fmla="*/ 116 w 226"/>
              <a:gd name="connsiteY100-13360" fmla="*/ 242 h 731"/>
              <a:gd name="connsiteX101-13361" fmla="*/ 116 w 226"/>
              <a:gd name="connsiteY101-13362" fmla="*/ 189 h 731"/>
              <a:gd name="connsiteX102-13363" fmla="*/ 116 w 226"/>
              <a:gd name="connsiteY102-13364" fmla="*/ 189 h 731"/>
              <a:gd name="connsiteX0-13365" fmla="*/ 116 w 226"/>
              <a:gd name="connsiteY0-13366" fmla="*/ 189 h 731"/>
              <a:gd name="connsiteX1-13367" fmla="*/ 116 w 226"/>
              <a:gd name="connsiteY1-13368" fmla="*/ 163 h 731"/>
              <a:gd name="connsiteX2-13369" fmla="*/ 116 w 226"/>
              <a:gd name="connsiteY2-13370" fmla="*/ 136 h 731"/>
              <a:gd name="connsiteX3-13371" fmla="*/ 116 w 226"/>
              <a:gd name="connsiteY3-13372" fmla="*/ 115 h 731"/>
              <a:gd name="connsiteX4-13373" fmla="*/ 116 w 226"/>
              <a:gd name="connsiteY4-13374" fmla="*/ 100 h 731"/>
              <a:gd name="connsiteX5-13375" fmla="*/ 116 w 226"/>
              <a:gd name="connsiteY5-13376" fmla="*/ 84 h 731"/>
              <a:gd name="connsiteX6-13377" fmla="*/ 116 w 226"/>
              <a:gd name="connsiteY6-13378" fmla="*/ 73 h 731"/>
              <a:gd name="connsiteX7-13379" fmla="*/ 111 w 226"/>
              <a:gd name="connsiteY7-13380" fmla="*/ 63 h 731"/>
              <a:gd name="connsiteX8-13381" fmla="*/ 111 w 226"/>
              <a:gd name="connsiteY8-13382" fmla="*/ 57 h 731"/>
              <a:gd name="connsiteX9-13383" fmla="*/ 111 w 226"/>
              <a:gd name="connsiteY9-13384" fmla="*/ 52 h 731"/>
              <a:gd name="connsiteX10-13385" fmla="*/ 105 w 226"/>
              <a:gd name="connsiteY10-13386" fmla="*/ 52 h 731"/>
              <a:gd name="connsiteX11-13387" fmla="*/ 100 w 226"/>
              <a:gd name="connsiteY11-13388" fmla="*/ 47 h 731"/>
              <a:gd name="connsiteX12-13389" fmla="*/ 158 w 226"/>
              <a:gd name="connsiteY12-13390" fmla="*/ 0 h 731"/>
              <a:gd name="connsiteX13-13391" fmla="*/ 174 w 226"/>
              <a:gd name="connsiteY13-13392" fmla="*/ 10 h 731"/>
              <a:gd name="connsiteX14-13393" fmla="*/ 184 w 226"/>
              <a:gd name="connsiteY14-13394" fmla="*/ 21 h 731"/>
              <a:gd name="connsiteX15-13395" fmla="*/ 195 w 226"/>
              <a:gd name="connsiteY15-13396" fmla="*/ 26 h 731"/>
              <a:gd name="connsiteX16-13397" fmla="*/ 205 w 226"/>
              <a:gd name="connsiteY16-13398" fmla="*/ 36 h 731"/>
              <a:gd name="connsiteX17-13399" fmla="*/ 216 w 226"/>
              <a:gd name="connsiteY17-13400" fmla="*/ 42 h 731"/>
              <a:gd name="connsiteX18-13401" fmla="*/ 221 w 226"/>
              <a:gd name="connsiteY18-13402" fmla="*/ 47 h 731"/>
              <a:gd name="connsiteX19-13403" fmla="*/ 226 w 226"/>
              <a:gd name="connsiteY19-13404" fmla="*/ 52 h 731"/>
              <a:gd name="connsiteX20-13405" fmla="*/ 226 w 226"/>
              <a:gd name="connsiteY20-13406" fmla="*/ 57 h 731"/>
              <a:gd name="connsiteX21-13407" fmla="*/ 226 w 226"/>
              <a:gd name="connsiteY21-13408" fmla="*/ 63 h 731"/>
              <a:gd name="connsiteX22-13409" fmla="*/ 226 w 226"/>
              <a:gd name="connsiteY22-13410" fmla="*/ 68 h 731"/>
              <a:gd name="connsiteX23-13411" fmla="*/ 226 w 226"/>
              <a:gd name="connsiteY23-13412" fmla="*/ 73 h 731"/>
              <a:gd name="connsiteX24-13413" fmla="*/ 221 w 226"/>
              <a:gd name="connsiteY24-13414" fmla="*/ 78 h 731"/>
              <a:gd name="connsiteX25-13415" fmla="*/ 211 w 226"/>
              <a:gd name="connsiteY25-13416" fmla="*/ 84 h 731"/>
              <a:gd name="connsiteX26-13417" fmla="*/ 211 w 226"/>
              <a:gd name="connsiteY26-13418" fmla="*/ 89 h 731"/>
              <a:gd name="connsiteX27-13419" fmla="*/ 211 w 226"/>
              <a:gd name="connsiteY27-13420" fmla="*/ 89 h 731"/>
              <a:gd name="connsiteX28-13421" fmla="*/ 205 w 226"/>
              <a:gd name="connsiteY28-13422" fmla="*/ 94 h 731"/>
              <a:gd name="connsiteX29-13423" fmla="*/ 205 w 226"/>
              <a:gd name="connsiteY29-13424" fmla="*/ 100 h 731"/>
              <a:gd name="connsiteX30-13425" fmla="*/ 200 w 226"/>
              <a:gd name="connsiteY30-13426" fmla="*/ 110 h 731"/>
              <a:gd name="connsiteX31-13427" fmla="*/ 200 w 226"/>
              <a:gd name="connsiteY31-13428" fmla="*/ 115 h 731"/>
              <a:gd name="connsiteX32-13429" fmla="*/ 200 w 226"/>
              <a:gd name="connsiteY32-13430" fmla="*/ 126 h 731"/>
              <a:gd name="connsiteX33-13431" fmla="*/ 195 w 226"/>
              <a:gd name="connsiteY33-13432" fmla="*/ 136 h 731"/>
              <a:gd name="connsiteX34-13433" fmla="*/ 195 w 226"/>
              <a:gd name="connsiteY34-13434" fmla="*/ 147 h 731"/>
              <a:gd name="connsiteX35-13435" fmla="*/ 195 w 226"/>
              <a:gd name="connsiteY35-13436" fmla="*/ 157 h 731"/>
              <a:gd name="connsiteX36-13437" fmla="*/ 190 w 226"/>
              <a:gd name="connsiteY36-13438" fmla="*/ 173 h 731"/>
              <a:gd name="connsiteX37-13439" fmla="*/ 190 w 226"/>
              <a:gd name="connsiteY37-13440" fmla="*/ 189 h 731"/>
              <a:gd name="connsiteX38-13441" fmla="*/ 190 w 226"/>
              <a:gd name="connsiteY38-13442" fmla="*/ 205 h 731"/>
              <a:gd name="connsiteX39-13443" fmla="*/ 184 w 226"/>
              <a:gd name="connsiteY39-13444" fmla="*/ 220 h 731"/>
              <a:gd name="connsiteX40-13445" fmla="*/ 184 w 226"/>
              <a:gd name="connsiteY40-13446" fmla="*/ 236 h 731"/>
              <a:gd name="connsiteX41-13447" fmla="*/ 184 w 226"/>
              <a:gd name="connsiteY41-13448" fmla="*/ 257 h 731"/>
              <a:gd name="connsiteX42-13449" fmla="*/ 179 w 226"/>
              <a:gd name="connsiteY42-13450" fmla="*/ 299 h 731"/>
              <a:gd name="connsiteX43-13451" fmla="*/ 174 w 226"/>
              <a:gd name="connsiteY43-13452" fmla="*/ 336 h 731"/>
              <a:gd name="connsiteX44-13453" fmla="*/ 174 w 226"/>
              <a:gd name="connsiteY44-13454" fmla="*/ 368 h 731"/>
              <a:gd name="connsiteX45-13455" fmla="*/ 169 w 226"/>
              <a:gd name="connsiteY45-13456" fmla="*/ 399 h 731"/>
              <a:gd name="connsiteX46-13457" fmla="*/ 163 w 226"/>
              <a:gd name="connsiteY46-13458" fmla="*/ 431 h 731"/>
              <a:gd name="connsiteX47-13459" fmla="*/ 163 w 226"/>
              <a:gd name="connsiteY47-13460" fmla="*/ 457 h 731"/>
              <a:gd name="connsiteX48-13461" fmla="*/ 158 w 226"/>
              <a:gd name="connsiteY48-13462" fmla="*/ 478 h 731"/>
              <a:gd name="connsiteX49-13463" fmla="*/ 153 w 226"/>
              <a:gd name="connsiteY49-13464" fmla="*/ 499 h 731"/>
              <a:gd name="connsiteX50-13465" fmla="*/ 147 w 226"/>
              <a:gd name="connsiteY50-13466" fmla="*/ 536 h 731"/>
              <a:gd name="connsiteX51-13467" fmla="*/ 137 w 226"/>
              <a:gd name="connsiteY51-13468" fmla="*/ 573 h 731"/>
              <a:gd name="connsiteX52-13469" fmla="*/ 132 w 226"/>
              <a:gd name="connsiteY52-13470" fmla="*/ 604 h 731"/>
              <a:gd name="connsiteX53-13471" fmla="*/ 121 w 226"/>
              <a:gd name="connsiteY53-13472" fmla="*/ 631 h 731"/>
              <a:gd name="connsiteX54-13473" fmla="*/ 116 w 226"/>
              <a:gd name="connsiteY54-13474" fmla="*/ 657 h 731"/>
              <a:gd name="connsiteX55-13475" fmla="*/ 111 w 226"/>
              <a:gd name="connsiteY55-13476" fmla="*/ 668 h 731"/>
              <a:gd name="connsiteX56-13477" fmla="*/ 105 w 226"/>
              <a:gd name="connsiteY56-13478" fmla="*/ 678 h 731"/>
              <a:gd name="connsiteX57-13479" fmla="*/ 105 w 226"/>
              <a:gd name="connsiteY57-13480" fmla="*/ 689 h 731"/>
              <a:gd name="connsiteX58-13481" fmla="*/ 100 w 226"/>
              <a:gd name="connsiteY58-13482" fmla="*/ 694 h 731"/>
              <a:gd name="connsiteX59-13483" fmla="*/ 95 w 226"/>
              <a:gd name="connsiteY59-13484" fmla="*/ 704 h 731"/>
              <a:gd name="connsiteX60-13485" fmla="*/ 95 w 226"/>
              <a:gd name="connsiteY60-13486" fmla="*/ 710 h 731"/>
              <a:gd name="connsiteX61-13487" fmla="*/ 84 w 226"/>
              <a:gd name="connsiteY61-13488" fmla="*/ 715 h 731"/>
              <a:gd name="connsiteX62-13489" fmla="*/ 79 w 226"/>
              <a:gd name="connsiteY62-13490" fmla="*/ 725 h 731"/>
              <a:gd name="connsiteX63-13491" fmla="*/ 74 w 226"/>
              <a:gd name="connsiteY63-13492" fmla="*/ 725 h 731"/>
              <a:gd name="connsiteX64-13493" fmla="*/ 68 w 226"/>
              <a:gd name="connsiteY64-13494" fmla="*/ 731 h 731"/>
              <a:gd name="connsiteX65-13495" fmla="*/ 63 w 226"/>
              <a:gd name="connsiteY65-13496" fmla="*/ 731 h 731"/>
              <a:gd name="connsiteX66-13497" fmla="*/ 63 w 226"/>
              <a:gd name="connsiteY66-13498" fmla="*/ 725 h 731"/>
              <a:gd name="connsiteX67-13499" fmla="*/ 58 w 226"/>
              <a:gd name="connsiteY67-13500" fmla="*/ 725 h 731"/>
              <a:gd name="connsiteX68-13501" fmla="*/ 58 w 226"/>
              <a:gd name="connsiteY68-13502" fmla="*/ 720 h 731"/>
              <a:gd name="connsiteX69-13503" fmla="*/ 58 w 226"/>
              <a:gd name="connsiteY69-13504" fmla="*/ 715 h 731"/>
              <a:gd name="connsiteX70-13505" fmla="*/ 53 w 226"/>
              <a:gd name="connsiteY70-13506" fmla="*/ 710 h 731"/>
              <a:gd name="connsiteX71-13507" fmla="*/ 53 w 226"/>
              <a:gd name="connsiteY71-13508" fmla="*/ 699 h 731"/>
              <a:gd name="connsiteX72-13509" fmla="*/ 53 w 226"/>
              <a:gd name="connsiteY72-13510" fmla="*/ 689 h 731"/>
              <a:gd name="connsiteX73-13511" fmla="*/ 47 w 226"/>
              <a:gd name="connsiteY73-13512" fmla="*/ 673 h 731"/>
              <a:gd name="connsiteX74-13513" fmla="*/ 42 w 226"/>
              <a:gd name="connsiteY74-13514" fmla="*/ 652 h 731"/>
              <a:gd name="connsiteX75-13515" fmla="*/ 37 w 226"/>
              <a:gd name="connsiteY75-13516" fmla="*/ 636 h 731"/>
              <a:gd name="connsiteX76-13517" fmla="*/ 32 w 226"/>
              <a:gd name="connsiteY76-13518" fmla="*/ 620 h 731"/>
              <a:gd name="connsiteX77-13519" fmla="*/ 26 w 226"/>
              <a:gd name="connsiteY77-13520" fmla="*/ 604 h 731"/>
              <a:gd name="connsiteX78-13521" fmla="*/ 16 w 226"/>
              <a:gd name="connsiteY78-13522" fmla="*/ 594 h 731"/>
              <a:gd name="connsiteX79-13523" fmla="*/ 5 w 226"/>
              <a:gd name="connsiteY79-13524" fmla="*/ 583 h 731"/>
              <a:gd name="connsiteX80-13525" fmla="*/ 0 w 226"/>
              <a:gd name="connsiteY80-13526" fmla="*/ 573 h 731"/>
              <a:gd name="connsiteX81-13527" fmla="*/ 11 w 226"/>
              <a:gd name="connsiteY81-13528" fmla="*/ 578 h 731"/>
              <a:gd name="connsiteX82-13529" fmla="*/ 26 w 226"/>
              <a:gd name="connsiteY82-13530" fmla="*/ 578 h 731"/>
              <a:gd name="connsiteX83-13531" fmla="*/ 37 w 226"/>
              <a:gd name="connsiteY83-13532" fmla="*/ 578 h 731"/>
              <a:gd name="connsiteX84-13533" fmla="*/ 47 w 226"/>
              <a:gd name="connsiteY84-13534" fmla="*/ 578 h 731"/>
              <a:gd name="connsiteX85-13535" fmla="*/ 58 w 226"/>
              <a:gd name="connsiteY85-13536" fmla="*/ 573 h 731"/>
              <a:gd name="connsiteX86-13537" fmla="*/ 63 w 226"/>
              <a:gd name="connsiteY86-13538" fmla="*/ 573 h 731"/>
              <a:gd name="connsiteX87-13539" fmla="*/ 68 w 226"/>
              <a:gd name="connsiteY87-13540" fmla="*/ 568 h 731"/>
              <a:gd name="connsiteX88-13541" fmla="*/ 68 w 226"/>
              <a:gd name="connsiteY88-13542" fmla="*/ 568 h 731"/>
              <a:gd name="connsiteX89-13543" fmla="*/ 74 w 226"/>
              <a:gd name="connsiteY89-13544" fmla="*/ 562 h 731"/>
              <a:gd name="connsiteX90-13545" fmla="*/ 74 w 226"/>
              <a:gd name="connsiteY90-13546" fmla="*/ 552 h 731"/>
              <a:gd name="connsiteX91-13547" fmla="*/ 79 w 226"/>
              <a:gd name="connsiteY91-13548" fmla="*/ 541 h 731"/>
              <a:gd name="connsiteX92-13549" fmla="*/ 79 w 226"/>
              <a:gd name="connsiteY92-13550" fmla="*/ 526 h 731"/>
              <a:gd name="connsiteX93-13551" fmla="*/ 84 w 226"/>
              <a:gd name="connsiteY93-13552" fmla="*/ 505 h 731"/>
              <a:gd name="connsiteX94-13553" fmla="*/ 90 w 226"/>
              <a:gd name="connsiteY94-13554" fmla="*/ 484 h 731"/>
              <a:gd name="connsiteX95-13555" fmla="*/ 90 w 226"/>
              <a:gd name="connsiteY95-13556" fmla="*/ 457 h 731"/>
              <a:gd name="connsiteX96-13557" fmla="*/ 95 w 226"/>
              <a:gd name="connsiteY96-13558" fmla="*/ 426 h 731"/>
              <a:gd name="connsiteX97-13559" fmla="*/ 105 w 226"/>
              <a:gd name="connsiteY97-13560" fmla="*/ 363 h 731"/>
              <a:gd name="connsiteX98-13561" fmla="*/ 111 w 226"/>
              <a:gd name="connsiteY98-13562" fmla="*/ 305 h 731"/>
              <a:gd name="connsiteX99-13563" fmla="*/ 116 w 226"/>
              <a:gd name="connsiteY99-13564" fmla="*/ 242 h 731"/>
              <a:gd name="connsiteX100-13565" fmla="*/ 116 w 226"/>
              <a:gd name="connsiteY100-13566" fmla="*/ 189 h 731"/>
              <a:gd name="connsiteX101-13567" fmla="*/ 116 w 226"/>
              <a:gd name="connsiteY101-13568" fmla="*/ 189 h 731"/>
              <a:gd name="connsiteX0-13569" fmla="*/ 112 w 222"/>
              <a:gd name="connsiteY0-13570" fmla="*/ 189 h 731"/>
              <a:gd name="connsiteX1-13571" fmla="*/ 112 w 222"/>
              <a:gd name="connsiteY1-13572" fmla="*/ 163 h 731"/>
              <a:gd name="connsiteX2-13573" fmla="*/ 112 w 222"/>
              <a:gd name="connsiteY2-13574" fmla="*/ 136 h 731"/>
              <a:gd name="connsiteX3-13575" fmla="*/ 112 w 222"/>
              <a:gd name="connsiteY3-13576" fmla="*/ 115 h 731"/>
              <a:gd name="connsiteX4-13577" fmla="*/ 112 w 222"/>
              <a:gd name="connsiteY4-13578" fmla="*/ 100 h 731"/>
              <a:gd name="connsiteX5-13579" fmla="*/ 112 w 222"/>
              <a:gd name="connsiteY5-13580" fmla="*/ 84 h 731"/>
              <a:gd name="connsiteX6-13581" fmla="*/ 112 w 222"/>
              <a:gd name="connsiteY6-13582" fmla="*/ 73 h 731"/>
              <a:gd name="connsiteX7-13583" fmla="*/ 107 w 222"/>
              <a:gd name="connsiteY7-13584" fmla="*/ 63 h 731"/>
              <a:gd name="connsiteX8-13585" fmla="*/ 107 w 222"/>
              <a:gd name="connsiteY8-13586" fmla="*/ 57 h 731"/>
              <a:gd name="connsiteX9-13587" fmla="*/ 107 w 222"/>
              <a:gd name="connsiteY9-13588" fmla="*/ 52 h 731"/>
              <a:gd name="connsiteX10-13589" fmla="*/ 101 w 222"/>
              <a:gd name="connsiteY10-13590" fmla="*/ 52 h 731"/>
              <a:gd name="connsiteX11-13591" fmla="*/ 96 w 222"/>
              <a:gd name="connsiteY11-13592" fmla="*/ 47 h 731"/>
              <a:gd name="connsiteX12-13593" fmla="*/ 154 w 222"/>
              <a:gd name="connsiteY12-13594" fmla="*/ 0 h 731"/>
              <a:gd name="connsiteX13-13595" fmla="*/ 170 w 222"/>
              <a:gd name="connsiteY13-13596" fmla="*/ 10 h 731"/>
              <a:gd name="connsiteX14-13597" fmla="*/ 180 w 222"/>
              <a:gd name="connsiteY14-13598" fmla="*/ 21 h 731"/>
              <a:gd name="connsiteX15-13599" fmla="*/ 191 w 222"/>
              <a:gd name="connsiteY15-13600" fmla="*/ 26 h 731"/>
              <a:gd name="connsiteX16-13601" fmla="*/ 201 w 222"/>
              <a:gd name="connsiteY16-13602" fmla="*/ 36 h 731"/>
              <a:gd name="connsiteX17-13603" fmla="*/ 212 w 222"/>
              <a:gd name="connsiteY17-13604" fmla="*/ 42 h 731"/>
              <a:gd name="connsiteX18-13605" fmla="*/ 217 w 222"/>
              <a:gd name="connsiteY18-13606" fmla="*/ 47 h 731"/>
              <a:gd name="connsiteX19-13607" fmla="*/ 222 w 222"/>
              <a:gd name="connsiteY19-13608" fmla="*/ 52 h 731"/>
              <a:gd name="connsiteX20-13609" fmla="*/ 222 w 222"/>
              <a:gd name="connsiteY20-13610" fmla="*/ 57 h 731"/>
              <a:gd name="connsiteX21-13611" fmla="*/ 222 w 222"/>
              <a:gd name="connsiteY21-13612" fmla="*/ 63 h 731"/>
              <a:gd name="connsiteX22-13613" fmla="*/ 222 w 222"/>
              <a:gd name="connsiteY22-13614" fmla="*/ 68 h 731"/>
              <a:gd name="connsiteX23-13615" fmla="*/ 222 w 222"/>
              <a:gd name="connsiteY23-13616" fmla="*/ 73 h 731"/>
              <a:gd name="connsiteX24-13617" fmla="*/ 217 w 222"/>
              <a:gd name="connsiteY24-13618" fmla="*/ 78 h 731"/>
              <a:gd name="connsiteX25-13619" fmla="*/ 207 w 222"/>
              <a:gd name="connsiteY25-13620" fmla="*/ 84 h 731"/>
              <a:gd name="connsiteX26-13621" fmla="*/ 207 w 222"/>
              <a:gd name="connsiteY26-13622" fmla="*/ 89 h 731"/>
              <a:gd name="connsiteX27-13623" fmla="*/ 207 w 222"/>
              <a:gd name="connsiteY27-13624" fmla="*/ 89 h 731"/>
              <a:gd name="connsiteX28-13625" fmla="*/ 201 w 222"/>
              <a:gd name="connsiteY28-13626" fmla="*/ 94 h 731"/>
              <a:gd name="connsiteX29-13627" fmla="*/ 201 w 222"/>
              <a:gd name="connsiteY29-13628" fmla="*/ 100 h 731"/>
              <a:gd name="connsiteX30-13629" fmla="*/ 196 w 222"/>
              <a:gd name="connsiteY30-13630" fmla="*/ 110 h 731"/>
              <a:gd name="connsiteX31-13631" fmla="*/ 196 w 222"/>
              <a:gd name="connsiteY31-13632" fmla="*/ 115 h 731"/>
              <a:gd name="connsiteX32-13633" fmla="*/ 196 w 222"/>
              <a:gd name="connsiteY32-13634" fmla="*/ 126 h 731"/>
              <a:gd name="connsiteX33-13635" fmla="*/ 191 w 222"/>
              <a:gd name="connsiteY33-13636" fmla="*/ 136 h 731"/>
              <a:gd name="connsiteX34-13637" fmla="*/ 191 w 222"/>
              <a:gd name="connsiteY34-13638" fmla="*/ 147 h 731"/>
              <a:gd name="connsiteX35-13639" fmla="*/ 191 w 222"/>
              <a:gd name="connsiteY35-13640" fmla="*/ 157 h 731"/>
              <a:gd name="connsiteX36-13641" fmla="*/ 186 w 222"/>
              <a:gd name="connsiteY36-13642" fmla="*/ 173 h 731"/>
              <a:gd name="connsiteX37-13643" fmla="*/ 186 w 222"/>
              <a:gd name="connsiteY37-13644" fmla="*/ 189 h 731"/>
              <a:gd name="connsiteX38-13645" fmla="*/ 186 w 222"/>
              <a:gd name="connsiteY38-13646" fmla="*/ 205 h 731"/>
              <a:gd name="connsiteX39-13647" fmla="*/ 180 w 222"/>
              <a:gd name="connsiteY39-13648" fmla="*/ 220 h 731"/>
              <a:gd name="connsiteX40-13649" fmla="*/ 180 w 222"/>
              <a:gd name="connsiteY40-13650" fmla="*/ 236 h 731"/>
              <a:gd name="connsiteX41-13651" fmla="*/ 180 w 222"/>
              <a:gd name="connsiteY41-13652" fmla="*/ 257 h 731"/>
              <a:gd name="connsiteX42-13653" fmla="*/ 175 w 222"/>
              <a:gd name="connsiteY42-13654" fmla="*/ 299 h 731"/>
              <a:gd name="connsiteX43-13655" fmla="*/ 170 w 222"/>
              <a:gd name="connsiteY43-13656" fmla="*/ 336 h 731"/>
              <a:gd name="connsiteX44-13657" fmla="*/ 170 w 222"/>
              <a:gd name="connsiteY44-13658" fmla="*/ 368 h 731"/>
              <a:gd name="connsiteX45-13659" fmla="*/ 165 w 222"/>
              <a:gd name="connsiteY45-13660" fmla="*/ 399 h 731"/>
              <a:gd name="connsiteX46-13661" fmla="*/ 159 w 222"/>
              <a:gd name="connsiteY46-13662" fmla="*/ 431 h 731"/>
              <a:gd name="connsiteX47-13663" fmla="*/ 159 w 222"/>
              <a:gd name="connsiteY47-13664" fmla="*/ 457 h 731"/>
              <a:gd name="connsiteX48-13665" fmla="*/ 154 w 222"/>
              <a:gd name="connsiteY48-13666" fmla="*/ 478 h 731"/>
              <a:gd name="connsiteX49-13667" fmla="*/ 149 w 222"/>
              <a:gd name="connsiteY49-13668" fmla="*/ 499 h 731"/>
              <a:gd name="connsiteX50-13669" fmla="*/ 143 w 222"/>
              <a:gd name="connsiteY50-13670" fmla="*/ 536 h 731"/>
              <a:gd name="connsiteX51-13671" fmla="*/ 133 w 222"/>
              <a:gd name="connsiteY51-13672" fmla="*/ 573 h 731"/>
              <a:gd name="connsiteX52-13673" fmla="*/ 128 w 222"/>
              <a:gd name="connsiteY52-13674" fmla="*/ 604 h 731"/>
              <a:gd name="connsiteX53-13675" fmla="*/ 117 w 222"/>
              <a:gd name="connsiteY53-13676" fmla="*/ 631 h 731"/>
              <a:gd name="connsiteX54-13677" fmla="*/ 112 w 222"/>
              <a:gd name="connsiteY54-13678" fmla="*/ 657 h 731"/>
              <a:gd name="connsiteX55-13679" fmla="*/ 107 w 222"/>
              <a:gd name="connsiteY55-13680" fmla="*/ 668 h 731"/>
              <a:gd name="connsiteX56-13681" fmla="*/ 101 w 222"/>
              <a:gd name="connsiteY56-13682" fmla="*/ 678 h 731"/>
              <a:gd name="connsiteX57-13683" fmla="*/ 101 w 222"/>
              <a:gd name="connsiteY57-13684" fmla="*/ 689 h 731"/>
              <a:gd name="connsiteX58-13685" fmla="*/ 96 w 222"/>
              <a:gd name="connsiteY58-13686" fmla="*/ 694 h 731"/>
              <a:gd name="connsiteX59-13687" fmla="*/ 91 w 222"/>
              <a:gd name="connsiteY59-13688" fmla="*/ 704 h 731"/>
              <a:gd name="connsiteX60-13689" fmla="*/ 91 w 222"/>
              <a:gd name="connsiteY60-13690" fmla="*/ 710 h 731"/>
              <a:gd name="connsiteX61-13691" fmla="*/ 80 w 222"/>
              <a:gd name="connsiteY61-13692" fmla="*/ 715 h 731"/>
              <a:gd name="connsiteX62-13693" fmla="*/ 75 w 222"/>
              <a:gd name="connsiteY62-13694" fmla="*/ 725 h 731"/>
              <a:gd name="connsiteX63-13695" fmla="*/ 70 w 222"/>
              <a:gd name="connsiteY63-13696" fmla="*/ 725 h 731"/>
              <a:gd name="connsiteX64-13697" fmla="*/ 64 w 222"/>
              <a:gd name="connsiteY64-13698" fmla="*/ 731 h 731"/>
              <a:gd name="connsiteX65-13699" fmla="*/ 59 w 222"/>
              <a:gd name="connsiteY65-13700" fmla="*/ 731 h 731"/>
              <a:gd name="connsiteX66-13701" fmla="*/ 59 w 222"/>
              <a:gd name="connsiteY66-13702" fmla="*/ 725 h 731"/>
              <a:gd name="connsiteX67-13703" fmla="*/ 54 w 222"/>
              <a:gd name="connsiteY67-13704" fmla="*/ 725 h 731"/>
              <a:gd name="connsiteX68-13705" fmla="*/ 54 w 222"/>
              <a:gd name="connsiteY68-13706" fmla="*/ 720 h 731"/>
              <a:gd name="connsiteX69-13707" fmla="*/ 54 w 222"/>
              <a:gd name="connsiteY69-13708" fmla="*/ 715 h 731"/>
              <a:gd name="connsiteX70-13709" fmla="*/ 49 w 222"/>
              <a:gd name="connsiteY70-13710" fmla="*/ 710 h 731"/>
              <a:gd name="connsiteX71-13711" fmla="*/ 49 w 222"/>
              <a:gd name="connsiteY71-13712" fmla="*/ 699 h 731"/>
              <a:gd name="connsiteX72-13713" fmla="*/ 49 w 222"/>
              <a:gd name="connsiteY72-13714" fmla="*/ 689 h 731"/>
              <a:gd name="connsiteX73-13715" fmla="*/ 43 w 222"/>
              <a:gd name="connsiteY73-13716" fmla="*/ 673 h 731"/>
              <a:gd name="connsiteX74-13717" fmla="*/ 38 w 222"/>
              <a:gd name="connsiteY74-13718" fmla="*/ 652 h 731"/>
              <a:gd name="connsiteX75-13719" fmla="*/ 33 w 222"/>
              <a:gd name="connsiteY75-13720" fmla="*/ 636 h 731"/>
              <a:gd name="connsiteX76-13721" fmla="*/ 28 w 222"/>
              <a:gd name="connsiteY76-13722" fmla="*/ 620 h 731"/>
              <a:gd name="connsiteX77-13723" fmla="*/ 22 w 222"/>
              <a:gd name="connsiteY77-13724" fmla="*/ 604 h 731"/>
              <a:gd name="connsiteX78-13725" fmla="*/ 12 w 222"/>
              <a:gd name="connsiteY78-13726" fmla="*/ 594 h 731"/>
              <a:gd name="connsiteX79-13727" fmla="*/ 1 w 222"/>
              <a:gd name="connsiteY79-13728" fmla="*/ 583 h 731"/>
              <a:gd name="connsiteX80-13729" fmla="*/ 7 w 222"/>
              <a:gd name="connsiteY80-13730" fmla="*/ 578 h 731"/>
              <a:gd name="connsiteX81-13731" fmla="*/ 22 w 222"/>
              <a:gd name="connsiteY81-13732" fmla="*/ 578 h 731"/>
              <a:gd name="connsiteX82-13733" fmla="*/ 33 w 222"/>
              <a:gd name="connsiteY82-13734" fmla="*/ 578 h 731"/>
              <a:gd name="connsiteX83-13735" fmla="*/ 43 w 222"/>
              <a:gd name="connsiteY83-13736" fmla="*/ 578 h 731"/>
              <a:gd name="connsiteX84-13737" fmla="*/ 54 w 222"/>
              <a:gd name="connsiteY84-13738" fmla="*/ 573 h 731"/>
              <a:gd name="connsiteX85-13739" fmla="*/ 59 w 222"/>
              <a:gd name="connsiteY85-13740" fmla="*/ 573 h 731"/>
              <a:gd name="connsiteX86-13741" fmla="*/ 64 w 222"/>
              <a:gd name="connsiteY86-13742" fmla="*/ 568 h 731"/>
              <a:gd name="connsiteX87-13743" fmla="*/ 64 w 222"/>
              <a:gd name="connsiteY87-13744" fmla="*/ 568 h 731"/>
              <a:gd name="connsiteX88-13745" fmla="*/ 70 w 222"/>
              <a:gd name="connsiteY88-13746" fmla="*/ 562 h 731"/>
              <a:gd name="connsiteX89-13747" fmla="*/ 70 w 222"/>
              <a:gd name="connsiteY89-13748" fmla="*/ 552 h 731"/>
              <a:gd name="connsiteX90-13749" fmla="*/ 75 w 222"/>
              <a:gd name="connsiteY90-13750" fmla="*/ 541 h 731"/>
              <a:gd name="connsiteX91-13751" fmla="*/ 75 w 222"/>
              <a:gd name="connsiteY91-13752" fmla="*/ 526 h 731"/>
              <a:gd name="connsiteX92-13753" fmla="*/ 80 w 222"/>
              <a:gd name="connsiteY92-13754" fmla="*/ 505 h 731"/>
              <a:gd name="connsiteX93-13755" fmla="*/ 86 w 222"/>
              <a:gd name="connsiteY93-13756" fmla="*/ 484 h 731"/>
              <a:gd name="connsiteX94-13757" fmla="*/ 86 w 222"/>
              <a:gd name="connsiteY94-13758" fmla="*/ 457 h 731"/>
              <a:gd name="connsiteX95-13759" fmla="*/ 91 w 222"/>
              <a:gd name="connsiteY95-13760" fmla="*/ 426 h 731"/>
              <a:gd name="connsiteX96-13761" fmla="*/ 101 w 222"/>
              <a:gd name="connsiteY96-13762" fmla="*/ 363 h 731"/>
              <a:gd name="connsiteX97-13763" fmla="*/ 107 w 222"/>
              <a:gd name="connsiteY97-13764" fmla="*/ 305 h 731"/>
              <a:gd name="connsiteX98-13765" fmla="*/ 112 w 222"/>
              <a:gd name="connsiteY98-13766" fmla="*/ 242 h 731"/>
              <a:gd name="connsiteX99-13767" fmla="*/ 112 w 222"/>
              <a:gd name="connsiteY99-13768" fmla="*/ 189 h 731"/>
              <a:gd name="connsiteX100-13769" fmla="*/ 112 w 222"/>
              <a:gd name="connsiteY100-13770" fmla="*/ 189 h 731"/>
              <a:gd name="connsiteX0-13771" fmla="*/ 105 w 215"/>
              <a:gd name="connsiteY0-13772" fmla="*/ 189 h 731"/>
              <a:gd name="connsiteX1-13773" fmla="*/ 105 w 215"/>
              <a:gd name="connsiteY1-13774" fmla="*/ 163 h 731"/>
              <a:gd name="connsiteX2-13775" fmla="*/ 105 w 215"/>
              <a:gd name="connsiteY2-13776" fmla="*/ 136 h 731"/>
              <a:gd name="connsiteX3-13777" fmla="*/ 105 w 215"/>
              <a:gd name="connsiteY3-13778" fmla="*/ 115 h 731"/>
              <a:gd name="connsiteX4-13779" fmla="*/ 105 w 215"/>
              <a:gd name="connsiteY4-13780" fmla="*/ 100 h 731"/>
              <a:gd name="connsiteX5-13781" fmla="*/ 105 w 215"/>
              <a:gd name="connsiteY5-13782" fmla="*/ 84 h 731"/>
              <a:gd name="connsiteX6-13783" fmla="*/ 105 w 215"/>
              <a:gd name="connsiteY6-13784" fmla="*/ 73 h 731"/>
              <a:gd name="connsiteX7-13785" fmla="*/ 100 w 215"/>
              <a:gd name="connsiteY7-13786" fmla="*/ 63 h 731"/>
              <a:gd name="connsiteX8-13787" fmla="*/ 100 w 215"/>
              <a:gd name="connsiteY8-13788" fmla="*/ 57 h 731"/>
              <a:gd name="connsiteX9-13789" fmla="*/ 100 w 215"/>
              <a:gd name="connsiteY9-13790" fmla="*/ 52 h 731"/>
              <a:gd name="connsiteX10-13791" fmla="*/ 94 w 215"/>
              <a:gd name="connsiteY10-13792" fmla="*/ 52 h 731"/>
              <a:gd name="connsiteX11-13793" fmla="*/ 89 w 215"/>
              <a:gd name="connsiteY11-13794" fmla="*/ 47 h 731"/>
              <a:gd name="connsiteX12-13795" fmla="*/ 147 w 215"/>
              <a:gd name="connsiteY12-13796" fmla="*/ 0 h 731"/>
              <a:gd name="connsiteX13-13797" fmla="*/ 163 w 215"/>
              <a:gd name="connsiteY13-13798" fmla="*/ 10 h 731"/>
              <a:gd name="connsiteX14-13799" fmla="*/ 173 w 215"/>
              <a:gd name="connsiteY14-13800" fmla="*/ 21 h 731"/>
              <a:gd name="connsiteX15-13801" fmla="*/ 184 w 215"/>
              <a:gd name="connsiteY15-13802" fmla="*/ 26 h 731"/>
              <a:gd name="connsiteX16-13803" fmla="*/ 194 w 215"/>
              <a:gd name="connsiteY16-13804" fmla="*/ 36 h 731"/>
              <a:gd name="connsiteX17-13805" fmla="*/ 205 w 215"/>
              <a:gd name="connsiteY17-13806" fmla="*/ 42 h 731"/>
              <a:gd name="connsiteX18-13807" fmla="*/ 210 w 215"/>
              <a:gd name="connsiteY18-13808" fmla="*/ 47 h 731"/>
              <a:gd name="connsiteX19-13809" fmla="*/ 215 w 215"/>
              <a:gd name="connsiteY19-13810" fmla="*/ 52 h 731"/>
              <a:gd name="connsiteX20-13811" fmla="*/ 215 w 215"/>
              <a:gd name="connsiteY20-13812" fmla="*/ 57 h 731"/>
              <a:gd name="connsiteX21-13813" fmla="*/ 215 w 215"/>
              <a:gd name="connsiteY21-13814" fmla="*/ 63 h 731"/>
              <a:gd name="connsiteX22-13815" fmla="*/ 215 w 215"/>
              <a:gd name="connsiteY22-13816" fmla="*/ 68 h 731"/>
              <a:gd name="connsiteX23-13817" fmla="*/ 215 w 215"/>
              <a:gd name="connsiteY23-13818" fmla="*/ 73 h 731"/>
              <a:gd name="connsiteX24-13819" fmla="*/ 210 w 215"/>
              <a:gd name="connsiteY24-13820" fmla="*/ 78 h 731"/>
              <a:gd name="connsiteX25-13821" fmla="*/ 200 w 215"/>
              <a:gd name="connsiteY25-13822" fmla="*/ 84 h 731"/>
              <a:gd name="connsiteX26-13823" fmla="*/ 200 w 215"/>
              <a:gd name="connsiteY26-13824" fmla="*/ 89 h 731"/>
              <a:gd name="connsiteX27-13825" fmla="*/ 200 w 215"/>
              <a:gd name="connsiteY27-13826" fmla="*/ 89 h 731"/>
              <a:gd name="connsiteX28-13827" fmla="*/ 194 w 215"/>
              <a:gd name="connsiteY28-13828" fmla="*/ 94 h 731"/>
              <a:gd name="connsiteX29-13829" fmla="*/ 194 w 215"/>
              <a:gd name="connsiteY29-13830" fmla="*/ 100 h 731"/>
              <a:gd name="connsiteX30-13831" fmla="*/ 189 w 215"/>
              <a:gd name="connsiteY30-13832" fmla="*/ 110 h 731"/>
              <a:gd name="connsiteX31-13833" fmla="*/ 189 w 215"/>
              <a:gd name="connsiteY31-13834" fmla="*/ 115 h 731"/>
              <a:gd name="connsiteX32-13835" fmla="*/ 189 w 215"/>
              <a:gd name="connsiteY32-13836" fmla="*/ 126 h 731"/>
              <a:gd name="connsiteX33-13837" fmla="*/ 184 w 215"/>
              <a:gd name="connsiteY33-13838" fmla="*/ 136 h 731"/>
              <a:gd name="connsiteX34-13839" fmla="*/ 184 w 215"/>
              <a:gd name="connsiteY34-13840" fmla="*/ 147 h 731"/>
              <a:gd name="connsiteX35-13841" fmla="*/ 184 w 215"/>
              <a:gd name="connsiteY35-13842" fmla="*/ 157 h 731"/>
              <a:gd name="connsiteX36-13843" fmla="*/ 179 w 215"/>
              <a:gd name="connsiteY36-13844" fmla="*/ 173 h 731"/>
              <a:gd name="connsiteX37-13845" fmla="*/ 179 w 215"/>
              <a:gd name="connsiteY37-13846" fmla="*/ 189 h 731"/>
              <a:gd name="connsiteX38-13847" fmla="*/ 179 w 215"/>
              <a:gd name="connsiteY38-13848" fmla="*/ 205 h 731"/>
              <a:gd name="connsiteX39-13849" fmla="*/ 173 w 215"/>
              <a:gd name="connsiteY39-13850" fmla="*/ 220 h 731"/>
              <a:gd name="connsiteX40-13851" fmla="*/ 173 w 215"/>
              <a:gd name="connsiteY40-13852" fmla="*/ 236 h 731"/>
              <a:gd name="connsiteX41-13853" fmla="*/ 173 w 215"/>
              <a:gd name="connsiteY41-13854" fmla="*/ 257 h 731"/>
              <a:gd name="connsiteX42-13855" fmla="*/ 168 w 215"/>
              <a:gd name="connsiteY42-13856" fmla="*/ 299 h 731"/>
              <a:gd name="connsiteX43-13857" fmla="*/ 163 w 215"/>
              <a:gd name="connsiteY43-13858" fmla="*/ 336 h 731"/>
              <a:gd name="connsiteX44-13859" fmla="*/ 163 w 215"/>
              <a:gd name="connsiteY44-13860" fmla="*/ 368 h 731"/>
              <a:gd name="connsiteX45-13861" fmla="*/ 158 w 215"/>
              <a:gd name="connsiteY45-13862" fmla="*/ 399 h 731"/>
              <a:gd name="connsiteX46-13863" fmla="*/ 152 w 215"/>
              <a:gd name="connsiteY46-13864" fmla="*/ 431 h 731"/>
              <a:gd name="connsiteX47-13865" fmla="*/ 152 w 215"/>
              <a:gd name="connsiteY47-13866" fmla="*/ 457 h 731"/>
              <a:gd name="connsiteX48-13867" fmla="*/ 147 w 215"/>
              <a:gd name="connsiteY48-13868" fmla="*/ 478 h 731"/>
              <a:gd name="connsiteX49-13869" fmla="*/ 142 w 215"/>
              <a:gd name="connsiteY49-13870" fmla="*/ 499 h 731"/>
              <a:gd name="connsiteX50-13871" fmla="*/ 136 w 215"/>
              <a:gd name="connsiteY50-13872" fmla="*/ 536 h 731"/>
              <a:gd name="connsiteX51-13873" fmla="*/ 126 w 215"/>
              <a:gd name="connsiteY51-13874" fmla="*/ 573 h 731"/>
              <a:gd name="connsiteX52-13875" fmla="*/ 121 w 215"/>
              <a:gd name="connsiteY52-13876" fmla="*/ 604 h 731"/>
              <a:gd name="connsiteX53-13877" fmla="*/ 110 w 215"/>
              <a:gd name="connsiteY53-13878" fmla="*/ 631 h 731"/>
              <a:gd name="connsiteX54-13879" fmla="*/ 105 w 215"/>
              <a:gd name="connsiteY54-13880" fmla="*/ 657 h 731"/>
              <a:gd name="connsiteX55-13881" fmla="*/ 100 w 215"/>
              <a:gd name="connsiteY55-13882" fmla="*/ 668 h 731"/>
              <a:gd name="connsiteX56-13883" fmla="*/ 94 w 215"/>
              <a:gd name="connsiteY56-13884" fmla="*/ 678 h 731"/>
              <a:gd name="connsiteX57-13885" fmla="*/ 94 w 215"/>
              <a:gd name="connsiteY57-13886" fmla="*/ 689 h 731"/>
              <a:gd name="connsiteX58-13887" fmla="*/ 89 w 215"/>
              <a:gd name="connsiteY58-13888" fmla="*/ 694 h 731"/>
              <a:gd name="connsiteX59-13889" fmla="*/ 84 w 215"/>
              <a:gd name="connsiteY59-13890" fmla="*/ 704 h 731"/>
              <a:gd name="connsiteX60-13891" fmla="*/ 84 w 215"/>
              <a:gd name="connsiteY60-13892" fmla="*/ 710 h 731"/>
              <a:gd name="connsiteX61-13893" fmla="*/ 73 w 215"/>
              <a:gd name="connsiteY61-13894" fmla="*/ 715 h 731"/>
              <a:gd name="connsiteX62-13895" fmla="*/ 68 w 215"/>
              <a:gd name="connsiteY62-13896" fmla="*/ 725 h 731"/>
              <a:gd name="connsiteX63-13897" fmla="*/ 63 w 215"/>
              <a:gd name="connsiteY63-13898" fmla="*/ 725 h 731"/>
              <a:gd name="connsiteX64-13899" fmla="*/ 57 w 215"/>
              <a:gd name="connsiteY64-13900" fmla="*/ 731 h 731"/>
              <a:gd name="connsiteX65-13901" fmla="*/ 52 w 215"/>
              <a:gd name="connsiteY65-13902" fmla="*/ 731 h 731"/>
              <a:gd name="connsiteX66-13903" fmla="*/ 52 w 215"/>
              <a:gd name="connsiteY66-13904" fmla="*/ 725 h 731"/>
              <a:gd name="connsiteX67-13905" fmla="*/ 47 w 215"/>
              <a:gd name="connsiteY67-13906" fmla="*/ 725 h 731"/>
              <a:gd name="connsiteX68-13907" fmla="*/ 47 w 215"/>
              <a:gd name="connsiteY68-13908" fmla="*/ 720 h 731"/>
              <a:gd name="connsiteX69-13909" fmla="*/ 47 w 215"/>
              <a:gd name="connsiteY69-13910" fmla="*/ 715 h 731"/>
              <a:gd name="connsiteX70-13911" fmla="*/ 42 w 215"/>
              <a:gd name="connsiteY70-13912" fmla="*/ 710 h 731"/>
              <a:gd name="connsiteX71-13913" fmla="*/ 42 w 215"/>
              <a:gd name="connsiteY71-13914" fmla="*/ 699 h 731"/>
              <a:gd name="connsiteX72-13915" fmla="*/ 42 w 215"/>
              <a:gd name="connsiteY72-13916" fmla="*/ 689 h 731"/>
              <a:gd name="connsiteX73-13917" fmla="*/ 36 w 215"/>
              <a:gd name="connsiteY73-13918" fmla="*/ 673 h 731"/>
              <a:gd name="connsiteX74-13919" fmla="*/ 31 w 215"/>
              <a:gd name="connsiteY74-13920" fmla="*/ 652 h 731"/>
              <a:gd name="connsiteX75-13921" fmla="*/ 26 w 215"/>
              <a:gd name="connsiteY75-13922" fmla="*/ 636 h 731"/>
              <a:gd name="connsiteX76-13923" fmla="*/ 21 w 215"/>
              <a:gd name="connsiteY76-13924" fmla="*/ 620 h 731"/>
              <a:gd name="connsiteX77-13925" fmla="*/ 15 w 215"/>
              <a:gd name="connsiteY77-13926" fmla="*/ 604 h 731"/>
              <a:gd name="connsiteX78-13927" fmla="*/ 5 w 215"/>
              <a:gd name="connsiteY78-13928" fmla="*/ 594 h 731"/>
              <a:gd name="connsiteX79-13929" fmla="*/ 0 w 215"/>
              <a:gd name="connsiteY79-13930" fmla="*/ 578 h 731"/>
              <a:gd name="connsiteX80-13931" fmla="*/ 15 w 215"/>
              <a:gd name="connsiteY80-13932" fmla="*/ 578 h 731"/>
              <a:gd name="connsiteX81-13933" fmla="*/ 26 w 215"/>
              <a:gd name="connsiteY81-13934" fmla="*/ 578 h 731"/>
              <a:gd name="connsiteX82-13935" fmla="*/ 36 w 215"/>
              <a:gd name="connsiteY82-13936" fmla="*/ 578 h 731"/>
              <a:gd name="connsiteX83-13937" fmla="*/ 47 w 215"/>
              <a:gd name="connsiteY83-13938" fmla="*/ 573 h 731"/>
              <a:gd name="connsiteX84-13939" fmla="*/ 52 w 215"/>
              <a:gd name="connsiteY84-13940" fmla="*/ 573 h 731"/>
              <a:gd name="connsiteX85-13941" fmla="*/ 57 w 215"/>
              <a:gd name="connsiteY85-13942" fmla="*/ 568 h 731"/>
              <a:gd name="connsiteX86-13943" fmla="*/ 57 w 215"/>
              <a:gd name="connsiteY86-13944" fmla="*/ 568 h 731"/>
              <a:gd name="connsiteX87-13945" fmla="*/ 63 w 215"/>
              <a:gd name="connsiteY87-13946" fmla="*/ 562 h 731"/>
              <a:gd name="connsiteX88-13947" fmla="*/ 63 w 215"/>
              <a:gd name="connsiteY88-13948" fmla="*/ 552 h 731"/>
              <a:gd name="connsiteX89-13949" fmla="*/ 68 w 215"/>
              <a:gd name="connsiteY89-13950" fmla="*/ 541 h 731"/>
              <a:gd name="connsiteX90-13951" fmla="*/ 68 w 215"/>
              <a:gd name="connsiteY90-13952" fmla="*/ 526 h 731"/>
              <a:gd name="connsiteX91-13953" fmla="*/ 73 w 215"/>
              <a:gd name="connsiteY91-13954" fmla="*/ 505 h 731"/>
              <a:gd name="connsiteX92-13955" fmla="*/ 79 w 215"/>
              <a:gd name="connsiteY92-13956" fmla="*/ 484 h 731"/>
              <a:gd name="connsiteX93-13957" fmla="*/ 79 w 215"/>
              <a:gd name="connsiteY93-13958" fmla="*/ 457 h 731"/>
              <a:gd name="connsiteX94-13959" fmla="*/ 84 w 215"/>
              <a:gd name="connsiteY94-13960" fmla="*/ 426 h 731"/>
              <a:gd name="connsiteX95-13961" fmla="*/ 94 w 215"/>
              <a:gd name="connsiteY95-13962" fmla="*/ 363 h 731"/>
              <a:gd name="connsiteX96-13963" fmla="*/ 100 w 215"/>
              <a:gd name="connsiteY96-13964" fmla="*/ 305 h 731"/>
              <a:gd name="connsiteX97-13965" fmla="*/ 105 w 215"/>
              <a:gd name="connsiteY97-13966" fmla="*/ 242 h 731"/>
              <a:gd name="connsiteX98-13967" fmla="*/ 105 w 215"/>
              <a:gd name="connsiteY98-13968" fmla="*/ 189 h 731"/>
              <a:gd name="connsiteX99-13969" fmla="*/ 105 w 215"/>
              <a:gd name="connsiteY99-13970" fmla="*/ 189 h 731"/>
              <a:gd name="connsiteX0-13971" fmla="*/ 100 w 210"/>
              <a:gd name="connsiteY0-13972" fmla="*/ 189 h 731"/>
              <a:gd name="connsiteX1-13973" fmla="*/ 100 w 210"/>
              <a:gd name="connsiteY1-13974" fmla="*/ 163 h 731"/>
              <a:gd name="connsiteX2-13975" fmla="*/ 100 w 210"/>
              <a:gd name="connsiteY2-13976" fmla="*/ 136 h 731"/>
              <a:gd name="connsiteX3-13977" fmla="*/ 100 w 210"/>
              <a:gd name="connsiteY3-13978" fmla="*/ 115 h 731"/>
              <a:gd name="connsiteX4-13979" fmla="*/ 100 w 210"/>
              <a:gd name="connsiteY4-13980" fmla="*/ 100 h 731"/>
              <a:gd name="connsiteX5-13981" fmla="*/ 100 w 210"/>
              <a:gd name="connsiteY5-13982" fmla="*/ 84 h 731"/>
              <a:gd name="connsiteX6-13983" fmla="*/ 100 w 210"/>
              <a:gd name="connsiteY6-13984" fmla="*/ 73 h 731"/>
              <a:gd name="connsiteX7-13985" fmla="*/ 95 w 210"/>
              <a:gd name="connsiteY7-13986" fmla="*/ 63 h 731"/>
              <a:gd name="connsiteX8-13987" fmla="*/ 95 w 210"/>
              <a:gd name="connsiteY8-13988" fmla="*/ 57 h 731"/>
              <a:gd name="connsiteX9-13989" fmla="*/ 95 w 210"/>
              <a:gd name="connsiteY9-13990" fmla="*/ 52 h 731"/>
              <a:gd name="connsiteX10-13991" fmla="*/ 89 w 210"/>
              <a:gd name="connsiteY10-13992" fmla="*/ 52 h 731"/>
              <a:gd name="connsiteX11-13993" fmla="*/ 84 w 210"/>
              <a:gd name="connsiteY11-13994" fmla="*/ 47 h 731"/>
              <a:gd name="connsiteX12-13995" fmla="*/ 142 w 210"/>
              <a:gd name="connsiteY12-13996" fmla="*/ 0 h 731"/>
              <a:gd name="connsiteX13-13997" fmla="*/ 158 w 210"/>
              <a:gd name="connsiteY13-13998" fmla="*/ 10 h 731"/>
              <a:gd name="connsiteX14-13999" fmla="*/ 168 w 210"/>
              <a:gd name="connsiteY14-14000" fmla="*/ 21 h 731"/>
              <a:gd name="connsiteX15-14001" fmla="*/ 179 w 210"/>
              <a:gd name="connsiteY15-14002" fmla="*/ 26 h 731"/>
              <a:gd name="connsiteX16-14003" fmla="*/ 189 w 210"/>
              <a:gd name="connsiteY16-14004" fmla="*/ 36 h 731"/>
              <a:gd name="connsiteX17-14005" fmla="*/ 200 w 210"/>
              <a:gd name="connsiteY17-14006" fmla="*/ 42 h 731"/>
              <a:gd name="connsiteX18-14007" fmla="*/ 205 w 210"/>
              <a:gd name="connsiteY18-14008" fmla="*/ 47 h 731"/>
              <a:gd name="connsiteX19-14009" fmla="*/ 210 w 210"/>
              <a:gd name="connsiteY19-14010" fmla="*/ 52 h 731"/>
              <a:gd name="connsiteX20-14011" fmla="*/ 210 w 210"/>
              <a:gd name="connsiteY20-14012" fmla="*/ 57 h 731"/>
              <a:gd name="connsiteX21-14013" fmla="*/ 210 w 210"/>
              <a:gd name="connsiteY21-14014" fmla="*/ 63 h 731"/>
              <a:gd name="connsiteX22-14015" fmla="*/ 210 w 210"/>
              <a:gd name="connsiteY22-14016" fmla="*/ 68 h 731"/>
              <a:gd name="connsiteX23-14017" fmla="*/ 210 w 210"/>
              <a:gd name="connsiteY23-14018" fmla="*/ 73 h 731"/>
              <a:gd name="connsiteX24-14019" fmla="*/ 205 w 210"/>
              <a:gd name="connsiteY24-14020" fmla="*/ 78 h 731"/>
              <a:gd name="connsiteX25-14021" fmla="*/ 195 w 210"/>
              <a:gd name="connsiteY25-14022" fmla="*/ 84 h 731"/>
              <a:gd name="connsiteX26-14023" fmla="*/ 195 w 210"/>
              <a:gd name="connsiteY26-14024" fmla="*/ 89 h 731"/>
              <a:gd name="connsiteX27-14025" fmla="*/ 195 w 210"/>
              <a:gd name="connsiteY27-14026" fmla="*/ 89 h 731"/>
              <a:gd name="connsiteX28-14027" fmla="*/ 189 w 210"/>
              <a:gd name="connsiteY28-14028" fmla="*/ 94 h 731"/>
              <a:gd name="connsiteX29-14029" fmla="*/ 189 w 210"/>
              <a:gd name="connsiteY29-14030" fmla="*/ 100 h 731"/>
              <a:gd name="connsiteX30-14031" fmla="*/ 184 w 210"/>
              <a:gd name="connsiteY30-14032" fmla="*/ 110 h 731"/>
              <a:gd name="connsiteX31-14033" fmla="*/ 184 w 210"/>
              <a:gd name="connsiteY31-14034" fmla="*/ 115 h 731"/>
              <a:gd name="connsiteX32-14035" fmla="*/ 184 w 210"/>
              <a:gd name="connsiteY32-14036" fmla="*/ 126 h 731"/>
              <a:gd name="connsiteX33-14037" fmla="*/ 179 w 210"/>
              <a:gd name="connsiteY33-14038" fmla="*/ 136 h 731"/>
              <a:gd name="connsiteX34-14039" fmla="*/ 179 w 210"/>
              <a:gd name="connsiteY34-14040" fmla="*/ 147 h 731"/>
              <a:gd name="connsiteX35-14041" fmla="*/ 179 w 210"/>
              <a:gd name="connsiteY35-14042" fmla="*/ 157 h 731"/>
              <a:gd name="connsiteX36-14043" fmla="*/ 174 w 210"/>
              <a:gd name="connsiteY36-14044" fmla="*/ 173 h 731"/>
              <a:gd name="connsiteX37-14045" fmla="*/ 174 w 210"/>
              <a:gd name="connsiteY37-14046" fmla="*/ 189 h 731"/>
              <a:gd name="connsiteX38-14047" fmla="*/ 174 w 210"/>
              <a:gd name="connsiteY38-14048" fmla="*/ 205 h 731"/>
              <a:gd name="connsiteX39-14049" fmla="*/ 168 w 210"/>
              <a:gd name="connsiteY39-14050" fmla="*/ 220 h 731"/>
              <a:gd name="connsiteX40-14051" fmla="*/ 168 w 210"/>
              <a:gd name="connsiteY40-14052" fmla="*/ 236 h 731"/>
              <a:gd name="connsiteX41-14053" fmla="*/ 168 w 210"/>
              <a:gd name="connsiteY41-14054" fmla="*/ 257 h 731"/>
              <a:gd name="connsiteX42-14055" fmla="*/ 163 w 210"/>
              <a:gd name="connsiteY42-14056" fmla="*/ 299 h 731"/>
              <a:gd name="connsiteX43-14057" fmla="*/ 158 w 210"/>
              <a:gd name="connsiteY43-14058" fmla="*/ 336 h 731"/>
              <a:gd name="connsiteX44-14059" fmla="*/ 158 w 210"/>
              <a:gd name="connsiteY44-14060" fmla="*/ 368 h 731"/>
              <a:gd name="connsiteX45-14061" fmla="*/ 153 w 210"/>
              <a:gd name="connsiteY45-14062" fmla="*/ 399 h 731"/>
              <a:gd name="connsiteX46-14063" fmla="*/ 147 w 210"/>
              <a:gd name="connsiteY46-14064" fmla="*/ 431 h 731"/>
              <a:gd name="connsiteX47-14065" fmla="*/ 147 w 210"/>
              <a:gd name="connsiteY47-14066" fmla="*/ 457 h 731"/>
              <a:gd name="connsiteX48-14067" fmla="*/ 142 w 210"/>
              <a:gd name="connsiteY48-14068" fmla="*/ 478 h 731"/>
              <a:gd name="connsiteX49-14069" fmla="*/ 137 w 210"/>
              <a:gd name="connsiteY49-14070" fmla="*/ 499 h 731"/>
              <a:gd name="connsiteX50-14071" fmla="*/ 131 w 210"/>
              <a:gd name="connsiteY50-14072" fmla="*/ 536 h 731"/>
              <a:gd name="connsiteX51-14073" fmla="*/ 121 w 210"/>
              <a:gd name="connsiteY51-14074" fmla="*/ 573 h 731"/>
              <a:gd name="connsiteX52-14075" fmla="*/ 116 w 210"/>
              <a:gd name="connsiteY52-14076" fmla="*/ 604 h 731"/>
              <a:gd name="connsiteX53-14077" fmla="*/ 105 w 210"/>
              <a:gd name="connsiteY53-14078" fmla="*/ 631 h 731"/>
              <a:gd name="connsiteX54-14079" fmla="*/ 100 w 210"/>
              <a:gd name="connsiteY54-14080" fmla="*/ 657 h 731"/>
              <a:gd name="connsiteX55-14081" fmla="*/ 95 w 210"/>
              <a:gd name="connsiteY55-14082" fmla="*/ 668 h 731"/>
              <a:gd name="connsiteX56-14083" fmla="*/ 89 w 210"/>
              <a:gd name="connsiteY56-14084" fmla="*/ 678 h 731"/>
              <a:gd name="connsiteX57-14085" fmla="*/ 89 w 210"/>
              <a:gd name="connsiteY57-14086" fmla="*/ 689 h 731"/>
              <a:gd name="connsiteX58-14087" fmla="*/ 84 w 210"/>
              <a:gd name="connsiteY58-14088" fmla="*/ 694 h 731"/>
              <a:gd name="connsiteX59-14089" fmla="*/ 79 w 210"/>
              <a:gd name="connsiteY59-14090" fmla="*/ 704 h 731"/>
              <a:gd name="connsiteX60-14091" fmla="*/ 79 w 210"/>
              <a:gd name="connsiteY60-14092" fmla="*/ 710 h 731"/>
              <a:gd name="connsiteX61-14093" fmla="*/ 68 w 210"/>
              <a:gd name="connsiteY61-14094" fmla="*/ 715 h 731"/>
              <a:gd name="connsiteX62-14095" fmla="*/ 63 w 210"/>
              <a:gd name="connsiteY62-14096" fmla="*/ 725 h 731"/>
              <a:gd name="connsiteX63-14097" fmla="*/ 58 w 210"/>
              <a:gd name="connsiteY63-14098" fmla="*/ 725 h 731"/>
              <a:gd name="connsiteX64-14099" fmla="*/ 52 w 210"/>
              <a:gd name="connsiteY64-14100" fmla="*/ 731 h 731"/>
              <a:gd name="connsiteX65-14101" fmla="*/ 47 w 210"/>
              <a:gd name="connsiteY65-14102" fmla="*/ 731 h 731"/>
              <a:gd name="connsiteX66-14103" fmla="*/ 47 w 210"/>
              <a:gd name="connsiteY66-14104" fmla="*/ 725 h 731"/>
              <a:gd name="connsiteX67-14105" fmla="*/ 42 w 210"/>
              <a:gd name="connsiteY67-14106" fmla="*/ 725 h 731"/>
              <a:gd name="connsiteX68-14107" fmla="*/ 42 w 210"/>
              <a:gd name="connsiteY68-14108" fmla="*/ 720 h 731"/>
              <a:gd name="connsiteX69-14109" fmla="*/ 42 w 210"/>
              <a:gd name="connsiteY69-14110" fmla="*/ 715 h 731"/>
              <a:gd name="connsiteX70-14111" fmla="*/ 37 w 210"/>
              <a:gd name="connsiteY70-14112" fmla="*/ 710 h 731"/>
              <a:gd name="connsiteX71-14113" fmla="*/ 37 w 210"/>
              <a:gd name="connsiteY71-14114" fmla="*/ 699 h 731"/>
              <a:gd name="connsiteX72-14115" fmla="*/ 37 w 210"/>
              <a:gd name="connsiteY72-14116" fmla="*/ 689 h 731"/>
              <a:gd name="connsiteX73-14117" fmla="*/ 31 w 210"/>
              <a:gd name="connsiteY73-14118" fmla="*/ 673 h 731"/>
              <a:gd name="connsiteX74-14119" fmla="*/ 26 w 210"/>
              <a:gd name="connsiteY74-14120" fmla="*/ 652 h 731"/>
              <a:gd name="connsiteX75-14121" fmla="*/ 21 w 210"/>
              <a:gd name="connsiteY75-14122" fmla="*/ 636 h 731"/>
              <a:gd name="connsiteX76-14123" fmla="*/ 16 w 210"/>
              <a:gd name="connsiteY76-14124" fmla="*/ 620 h 731"/>
              <a:gd name="connsiteX77-14125" fmla="*/ 10 w 210"/>
              <a:gd name="connsiteY77-14126" fmla="*/ 604 h 731"/>
              <a:gd name="connsiteX78-14127" fmla="*/ 0 w 210"/>
              <a:gd name="connsiteY78-14128" fmla="*/ 594 h 731"/>
              <a:gd name="connsiteX79-14129" fmla="*/ 10 w 210"/>
              <a:gd name="connsiteY79-14130" fmla="*/ 578 h 731"/>
              <a:gd name="connsiteX80-14131" fmla="*/ 21 w 210"/>
              <a:gd name="connsiteY80-14132" fmla="*/ 578 h 731"/>
              <a:gd name="connsiteX81-14133" fmla="*/ 31 w 210"/>
              <a:gd name="connsiteY81-14134" fmla="*/ 578 h 731"/>
              <a:gd name="connsiteX82-14135" fmla="*/ 42 w 210"/>
              <a:gd name="connsiteY82-14136" fmla="*/ 573 h 731"/>
              <a:gd name="connsiteX83-14137" fmla="*/ 47 w 210"/>
              <a:gd name="connsiteY83-14138" fmla="*/ 573 h 731"/>
              <a:gd name="connsiteX84-14139" fmla="*/ 52 w 210"/>
              <a:gd name="connsiteY84-14140" fmla="*/ 568 h 731"/>
              <a:gd name="connsiteX85-14141" fmla="*/ 52 w 210"/>
              <a:gd name="connsiteY85-14142" fmla="*/ 568 h 731"/>
              <a:gd name="connsiteX86-14143" fmla="*/ 58 w 210"/>
              <a:gd name="connsiteY86-14144" fmla="*/ 562 h 731"/>
              <a:gd name="connsiteX87-14145" fmla="*/ 58 w 210"/>
              <a:gd name="connsiteY87-14146" fmla="*/ 552 h 731"/>
              <a:gd name="connsiteX88-14147" fmla="*/ 63 w 210"/>
              <a:gd name="connsiteY88-14148" fmla="*/ 541 h 731"/>
              <a:gd name="connsiteX89-14149" fmla="*/ 63 w 210"/>
              <a:gd name="connsiteY89-14150" fmla="*/ 526 h 731"/>
              <a:gd name="connsiteX90-14151" fmla="*/ 68 w 210"/>
              <a:gd name="connsiteY90-14152" fmla="*/ 505 h 731"/>
              <a:gd name="connsiteX91-14153" fmla="*/ 74 w 210"/>
              <a:gd name="connsiteY91-14154" fmla="*/ 484 h 731"/>
              <a:gd name="connsiteX92-14155" fmla="*/ 74 w 210"/>
              <a:gd name="connsiteY92-14156" fmla="*/ 457 h 731"/>
              <a:gd name="connsiteX93-14157" fmla="*/ 79 w 210"/>
              <a:gd name="connsiteY93-14158" fmla="*/ 426 h 731"/>
              <a:gd name="connsiteX94-14159" fmla="*/ 89 w 210"/>
              <a:gd name="connsiteY94-14160" fmla="*/ 363 h 731"/>
              <a:gd name="connsiteX95-14161" fmla="*/ 95 w 210"/>
              <a:gd name="connsiteY95-14162" fmla="*/ 305 h 731"/>
              <a:gd name="connsiteX96-14163" fmla="*/ 100 w 210"/>
              <a:gd name="connsiteY96-14164" fmla="*/ 242 h 731"/>
              <a:gd name="connsiteX97-14165" fmla="*/ 100 w 210"/>
              <a:gd name="connsiteY97-14166" fmla="*/ 189 h 731"/>
              <a:gd name="connsiteX98-14167" fmla="*/ 100 w 210"/>
              <a:gd name="connsiteY98-14168" fmla="*/ 189 h 731"/>
              <a:gd name="connsiteX0-14169" fmla="*/ 100 w 210"/>
              <a:gd name="connsiteY0-14170" fmla="*/ 189 h 731"/>
              <a:gd name="connsiteX1-14171" fmla="*/ 100 w 210"/>
              <a:gd name="connsiteY1-14172" fmla="*/ 163 h 731"/>
              <a:gd name="connsiteX2-14173" fmla="*/ 100 w 210"/>
              <a:gd name="connsiteY2-14174" fmla="*/ 136 h 731"/>
              <a:gd name="connsiteX3-14175" fmla="*/ 100 w 210"/>
              <a:gd name="connsiteY3-14176" fmla="*/ 115 h 731"/>
              <a:gd name="connsiteX4-14177" fmla="*/ 100 w 210"/>
              <a:gd name="connsiteY4-14178" fmla="*/ 100 h 731"/>
              <a:gd name="connsiteX5-14179" fmla="*/ 100 w 210"/>
              <a:gd name="connsiteY5-14180" fmla="*/ 84 h 731"/>
              <a:gd name="connsiteX6-14181" fmla="*/ 100 w 210"/>
              <a:gd name="connsiteY6-14182" fmla="*/ 73 h 731"/>
              <a:gd name="connsiteX7-14183" fmla="*/ 95 w 210"/>
              <a:gd name="connsiteY7-14184" fmla="*/ 63 h 731"/>
              <a:gd name="connsiteX8-14185" fmla="*/ 95 w 210"/>
              <a:gd name="connsiteY8-14186" fmla="*/ 57 h 731"/>
              <a:gd name="connsiteX9-14187" fmla="*/ 95 w 210"/>
              <a:gd name="connsiteY9-14188" fmla="*/ 52 h 731"/>
              <a:gd name="connsiteX10-14189" fmla="*/ 89 w 210"/>
              <a:gd name="connsiteY10-14190" fmla="*/ 52 h 731"/>
              <a:gd name="connsiteX11-14191" fmla="*/ 84 w 210"/>
              <a:gd name="connsiteY11-14192" fmla="*/ 47 h 731"/>
              <a:gd name="connsiteX12-14193" fmla="*/ 142 w 210"/>
              <a:gd name="connsiteY12-14194" fmla="*/ 0 h 731"/>
              <a:gd name="connsiteX13-14195" fmla="*/ 158 w 210"/>
              <a:gd name="connsiteY13-14196" fmla="*/ 10 h 731"/>
              <a:gd name="connsiteX14-14197" fmla="*/ 168 w 210"/>
              <a:gd name="connsiteY14-14198" fmla="*/ 21 h 731"/>
              <a:gd name="connsiteX15-14199" fmla="*/ 179 w 210"/>
              <a:gd name="connsiteY15-14200" fmla="*/ 26 h 731"/>
              <a:gd name="connsiteX16-14201" fmla="*/ 189 w 210"/>
              <a:gd name="connsiteY16-14202" fmla="*/ 36 h 731"/>
              <a:gd name="connsiteX17-14203" fmla="*/ 200 w 210"/>
              <a:gd name="connsiteY17-14204" fmla="*/ 42 h 731"/>
              <a:gd name="connsiteX18-14205" fmla="*/ 205 w 210"/>
              <a:gd name="connsiteY18-14206" fmla="*/ 47 h 731"/>
              <a:gd name="connsiteX19-14207" fmla="*/ 210 w 210"/>
              <a:gd name="connsiteY19-14208" fmla="*/ 52 h 731"/>
              <a:gd name="connsiteX20-14209" fmla="*/ 210 w 210"/>
              <a:gd name="connsiteY20-14210" fmla="*/ 57 h 731"/>
              <a:gd name="connsiteX21-14211" fmla="*/ 210 w 210"/>
              <a:gd name="connsiteY21-14212" fmla="*/ 63 h 731"/>
              <a:gd name="connsiteX22-14213" fmla="*/ 210 w 210"/>
              <a:gd name="connsiteY22-14214" fmla="*/ 68 h 731"/>
              <a:gd name="connsiteX23-14215" fmla="*/ 210 w 210"/>
              <a:gd name="connsiteY23-14216" fmla="*/ 73 h 731"/>
              <a:gd name="connsiteX24-14217" fmla="*/ 205 w 210"/>
              <a:gd name="connsiteY24-14218" fmla="*/ 78 h 731"/>
              <a:gd name="connsiteX25-14219" fmla="*/ 195 w 210"/>
              <a:gd name="connsiteY25-14220" fmla="*/ 84 h 731"/>
              <a:gd name="connsiteX26-14221" fmla="*/ 195 w 210"/>
              <a:gd name="connsiteY26-14222" fmla="*/ 89 h 731"/>
              <a:gd name="connsiteX27-14223" fmla="*/ 195 w 210"/>
              <a:gd name="connsiteY27-14224" fmla="*/ 89 h 731"/>
              <a:gd name="connsiteX28-14225" fmla="*/ 189 w 210"/>
              <a:gd name="connsiteY28-14226" fmla="*/ 94 h 731"/>
              <a:gd name="connsiteX29-14227" fmla="*/ 189 w 210"/>
              <a:gd name="connsiteY29-14228" fmla="*/ 100 h 731"/>
              <a:gd name="connsiteX30-14229" fmla="*/ 184 w 210"/>
              <a:gd name="connsiteY30-14230" fmla="*/ 110 h 731"/>
              <a:gd name="connsiteX31-14231" fmla="*/ 184 w 210"/>
              <a:gd name="connsiteY31-14232" fmla="*/ 115 h 731"/>
              <a:gd name="connsiteX32-14233" fmla="*/ 184 w 210"/>
              <a:gd name="connsiteY32-14234" fmla="*/ 126 h 731"/>
              <a:gd name="connsiteX33-14235" fmla="*/ 179 w 210"/>
              <a:gd name="connsiteY33-14236" fmla="*/ 136 h 731"/>
              <a:gd name="connsiteX34-14237" fmla="*/ 179 w 210"/>
              <a:gd name="connsiteY34-14238" fmla="*/ 147 h 731"/>
              <a:gd name="connsiteX35-14239" fmla="*/ 179 w 210"/>
              <a:gd name="connsiteY35-14240" fmla="*/ 157 h 731"/>
              <a:gd name="connsiteX36-14241" fmla="*/ 174 w 210"/>
              <a:gd name="connsiteY36-14242" fmla="*/ 173 h 731"/>
              <a:gd name="connsiteX37-14243" fmla="*/ 174 w 210"/>
              <a:gd name="connsiteY37-14244" fmla="*/ 189 h 731"/>
              <a:gd name="connsiteX38-14245" fmla="*/ 174 w 210"/>
              <a:gd name="connsiteY38-14246" fmla="*/ 205 h 731"/>
              <a:gd name="connsiteX39-14247" fmla="*/ 168 w 210"/>
              <a:gd name="connsiteY39-14248" fmla="*/ 220 h 731"/>
              <a:gd name="connsiteX40-14249" fmla="*/ 168 w 210"/>
              <a:gd name="connsiteY40-14250" fmla="*/ 236 h 731"/>
              <a:gd name="connsiteX41-14251" fmla="*/ 168 w 210"/>
              <a:gd name="connsiteY41-14252" fmla="*/ 257 h 731"/>
              <a:gd name="connsiteX42-14253" fmla="*/ 163 w 210"/>
              <a:gd name="connsiteY42-14254" fmla="*/ 299 h 731"/>
              <a:gd name="connsiteX43-14255" fmla="*/ 158 w 210"/>
              <a:gd name="connsiteY43-14256" fmla="*/ 336 h 731"/>
              <a:gd name="connsiteX44-14257" fmla="*/ 158 w 210"/>
              <a:gd name="connsiteY44-14258" fmla="*/ 368 h 731"/>
              <a:gd name="connsiteX45-14259" fmla="*/ 153 w 210"/>
              <a:gd name="connsiteY45-14260" fmla="*/ 399 h 731"/>
              <a:gd name="connsiteX46-14261" fmla="*/ 147 w 210"/>
              <a:gd name="connsiteY46-14262" fmla="*/ 431 h 731"/>
              <a:gd name="connsiteX47-14263" fmla="*/ 147 w 210"/>
              <a:gd name="connsiteY47-14264" fmla="*/ 457 h 731"/>
              <a:gd name="connsiteX48-14265" fmla="*/ 142 w 210"/>
              <a:gd name="connsiteY48-14266" fmla="*/ 478 h 731"/>
              <a:gd name="connsiteX49-14267" fmla="*/ 137 w 210"/>
              <a:gd name="connsiteY49-14268" fmla="*/ 499 h 731"/>
              <a:gd name="connsiteX50-14269" fmla="*/ 131 w 210"/>
              <a:gd name="connsiteY50-14270" fmla="*/ 536 h 731"/>
              <a:gd name="connsiteX51-14271" fmla="*/ 121 w 210"/>
              <a:gd name="connsiteY51-14272" fmla="*/ 573 h 731"/>
              <a:gd name="connsiteX52-14273" fmla="*/ 116 w 210"/>
              <a:gd name="connsiteY52-14274" fmla="*/ 604 h 731"/>
              <a:gd name="connsiteX53-14275" fmla="*/ 105 w 210"/>
              <a:gd name="connsiteY53-14276" fmla="*/ 631 h 731"/>
              <a:gd name="connsiteX54-14277" fmla="*/ 100 w 210"/>
              <a:gd name="connsiteY54-14278" fmla="*/ 657 h 731"/>
              <a:gd name="connsiteX55-14279" fmla="*/ 95 w 210"/>
              <a:gd name="connsiteY55-14280" fmla="*/ 668 h 731"/>
              <a:gd name="connsiteX56-14281" fmla="*/ 89 w 210"/>
              <a:gd name="connsiteY56-14282" fmla="*/ 678 h 731"/>
              <a:gd name="connsiteX57-14283" fmla="*/ 89 w 210"/>
              <a:gd name="connsiteY57-14284" fmla="*/ 689 h 731"/>
              <a:gd name="connsiteX58-14285" fmla="*/ 84 w 210"/>
              <a:gd name="connsiteY58-14286" fmla="*/ 694 h 731"/>
              <a:gd name="connsiteX59-14287" fmla="*/ 79 w 210"/>
              <a:gd name="connsiteY59-14288" fmla="*/ 704 h 731"/>
              <a:gd name="connsiteX60-14289" fmla="*/ 79 w 210"/>
              <a:gd name="connsiteY60-14290" fmla="*/ 710 h 731"/>
              <a:gd name="connsiteX61-14291" fmla="*/ 68 w 210"/>
              <a:gd name="connsiteY61-14292" fmla="*/ 715 h 731"/>
              <a:gd name="connsiteX62-14293" fmla="*/ 63 w 210"/>
              <a:gd name="connsiteY62-14294" fmla="*/ 725 h 731"/>
              <a:gd name="connsiteX63-14295" fmla="*/ 58 w 210"/>
              <a:gd name="connsiteY63-14296" fmla="*/ 725 h 731"/>
              <a:gd name="connsiteX64-14297" fmla="*/ 52 w 210"/>
              <a:gd name="connsiteY64-14298" fmla="*/ 731 h 731"/>
              <a:gd name="connsiteX65-14299" fmla="*/ 47 w 210"/>
              <a:gd name="connsiteY65-14300" fmla="*/ 731 h 731"/>
              <a:gd name="connsiteX66-14301" fmla="*/ 47 w 210"/>
              <a:gd name="connsiteY66-14302" fmla="*/ 725 h 731"/>
              <a:gd name="connsiteX67-14303" fmla="*/ 42 w 210"/>
              <a:gd name="connsiteY67-14304" fmla="*/ 725 h 731"/>
              <a:gd name="connsiteX68-14305" fmla="*/ 42 w 210"/>
              <a:gd name="connsiteY68-14306" fmla="*/ 720 h 731"/>
              <a:gd name="connsiteX69-14307" fmla="*/ 42 w 210"/>
              <a:gd name="connsiteY69-14308" fmla="*/ 715 h 731"/>
              <a:gd name="connsiteX70-14309" fmla="*/ 37 w 210"/>
              <a:gd name="connsiteY70-14310" fmla="*/ 710 h 731"/>
              <a:gd name="connsiteX71-14311" fmla="*/ 37 w 210"/>
              <a:gd name="connsiteY71-14312" fmla="*/ 699 h 731"/>
              <a:gd name="connsiteX72-14313" fmla="*/ 37 w 210"/>
              <a:gd name="connsiteY72-14314" fmla="*/ 689 h 731"/>
              <a:gd name="connsiteX73-14315" fmla="*/ 31 w 210"/>
              <a:gd name="connsiteY73-14316" fmla="*/ 673 h 731"/>
              <a:gd name="connsiteX74-14317" fmla="*/ 26 w 210"/>
              <a:gd name="connsiteY74-14318" fmla="*/ 652 h 731"/>
              <a:gd name="connsiteX75-14319" fmla="*/ 21 w 210"/>
              <a:gd name="connsiteY75-14320" fmla="*/ 636 h 731"/>
              <a:gd name="connsiteX76-14321" fmla="*/ 16 w 210"/>
              <a:gd name="connsiteY76-14322" fmla="*/ 620 h 731"/>
              <a:gd name="connsiteX77-14323" fmla="*/ 10 w 210"/>
              <a:gd name="connsiteY77-14324" fmla="*/ 604 h 731"/>
              <a:gd name="connsiteX78-14325" fmla="*/ 0 w 210"/>
              <a:gd name="connsiteY78-14326" fmla="*/ 594 h 731"/>
              <a:gd name="connsiteX79-14327" fmla="*/ 21 w 210"/>
              <a:gd name="connsiteY79-14328" fmla="*/ 578 h 731"/>
              <a:gd name="connsiteX80-14329" fmla="*/ 31 w 210"/>
              <a:gd name="connsiteY80-14330" fmla="*/ 578 h 731"/>
              <a:gd name="connsiteX81-14331" fmla="*/ 42 w 210"/>
              <a:gd name="connsiteY81-14332" fmla="*/ 573 h 731"/>
              <a:gd name="connsiteX82-14333" fmla="*/ 47 w 210"/>
              <a:gd name="connsiteY82-14334" fmla="*/ 573 h 731"/>
              <a:gd name="connsiteX83-14335" fmla="*/ 52 w 210"/>
              <a:gd name="connsiteY83-14336" fmla="*/ 568 h 731"/>
              <a:gd name="connsiteX84-14337" fmla="*/ 52 w 210"/>
              <a:gd name="connsiteY84-14338" fmla="*/ 568 h 731"/>
              <a:gd name="connsiteX85-14339" fmla="*/ 58 w 210"/>
              <a:gd name="connsiteY85-14340" fmla="*/ 562 h 731"/>
              <a:gd name="connsiteX86-14341" fmla="*/ 58 w 210"/>
              <a:gd name="connsiteY86-14342" fmla="*/ 552 h 731"/>
              <a:gd name="connsiteX87-14343" fmla="*/ 63 w 210"/>
              <a:gd name="connsiteY87-14344" fmla="*/ 541 h 731"/>
              <a:gd name="connsiteX88-14345" fmla="*/ 63 w 210"/>
              <a:gd name="connsiteY88-14346" fmla="*/ 526 h 731"/>
              <a:gd name="connsiteX89-14347" fmla="*/ 68 w 210"/>
              <a:gd name="connsiteY89-14348" fmla="*/ 505 h 731"/>
              <a:gd name="connsiteX90-14349" fmla="*/ 74 w 210"/>
              <a:gd name="connsiteY90-14350" fmla="*/ 484 h 731"/>
              <a:gd name="connsiteX91-14351" fmla="*/ 74 w 210"/>
              <a:gd name="connsiteY91-14352" fmla="*/ 457 h 731"/>
              <a:gd name="connsiteX92-14353" fmla="*/ 79 w 210"/>
              <a:gd name="connsiteY92-14354" fmla="*/ 426 h 731"/>
              <a:gd name="connsiteX93-14355" fmla="*/ 89 w 210"/>
              <a:gd name="connsiteY93-14356" fmla="*/ 363 h 731"/>
              <a:gd name="connsiteX94-14357" fmla="*/ 95 w 210"/>
              <a:gd name="connsiteY94-14358" fmla="*/ 305 h 731"/>
              <a:gd name="connsiteX95-14359" fmla="*/ 100 w 210"/>
              <a:gd name="connsiteY95-14360" fmla="*/ 242 h 731"/>
              <a:gd name="connsiteX96-14361" fmla="*/ 100 w 210"/>
              <a:gd name="connsiteY96-14362" fmla="*/ 189 h 731"/>
              <a:gd name="connsiteX97-14363" fmla="*/ 100 w 210"/>
              <a:gd name="connsiteY97-14364" fmla="*/ 189 h 731"/>
              <a:gd name="connsiteX0-14365" fmla="*/ 100 w 210"/>
              <a:gd name="connsiteY0-14366" fmla="*/ 189 h 731"/>
              <a:gd name="connsiteX1-14367" fmla="*/ 100 w 210"/>
              <a:gd name="connsiteY1-14368" fmla="*/ 163 h 731"/>
              <a:gd name="connsiteX2-14369" fmla="*/ 100 w 210"/>
              <a:gd name="connsiteY2-14370" fmla="*/ 136 h 731"/>
              <a:gd name="connsiteX3-14371" fmla="*/ 100 w 210"/>
              <a:gd name="connsiteY3-14372" fmla="*/ 115 h 731"/>
              <a:gd name="connsiteX4-14373" fmla="*/ 100 w 210"/>
              <a:gd name="connsiteY4-14374" fmla="*/ 100 h 731"/>
              <a:gd name="connsiteX5-14375" fmla="*/ 100 w 210"/>
              <a:gd name="connsiteY5-14376" fmla="*/ 84 h 731"/>
              <a:gd name="connsiteX6-14377" fmla="*/ 100 w 210"/>
              <a:gd name="connsiteY6-14378" fmla="*/ 73 h 731"/>
              <a:gd name="connsiteX7-14379" fmla="*/ 95 w 210"/>
              <a:gd name="connsiteY7-14380" fmla="*/ 63 h 731"/>
              <a:gd name="connsiteX8-14381" fmla="*/ 95 w 210"/>
              <a:gd name="connsiteY8-14382" fmla="*/ 57 h 731"/>
              <a:gd name="connsiteX9-14383" fmla="*/ 95 w 210"/>
              <a:gd name="connsiteY9-14384" fmla="*/ 52 h 731"/>
              <a:gd name="connsiteX10-14385" fmla="*/ 89 w 210"/>
              <a:gd name="connsiteY10-14386" fmla="*/ 52 h 731"/>
              <a:gd name="connsiteX11-14387" fmla="*/ 84 w 210"/>
              <a:gd name="connsiteY11-14388" fmla="*/ 47 h 731"/>
              <a:gd name="connsiteX12-14389" fmla="*/ 142 w 210"/>
              <a:gd name="connsiteY12-14390" fmla="*/ 0 h 731"/>
              <a:gd name="connsiteX13-14391" fmla="*/ 158 w 210"/>
              <a:gd name="connsiteY13-14392" fmla="*/ 10 h 731"/>
              <a:gd name="connsiteX14-14393" fmla="*/ 168 w 210"/>
              <a:gd name="connsiteY14-14394" fmla="*/ 21 h 731"/>
              <a:gd name="connsiteX15-14395" fmla="*/ 179 w 210"/>
              <a:gd name="connsiteY15-14396" fmla="*/ 26 h 731"/>
              <a:gd name="connsiteX16-14397" fmla="*/ 189 w 210"/>
              <a:gd name="connsiteY16-14398" fmla="*/ 36 h 731"/>
              <a:gd name="connsiteX17-14399" fmla="*/ 200 w 210"/>
              <a:gd name="connsiteY17-14400" fmla="*/ 42 h 731"/>
              <a:gd name="connsiteX18-14401" fmla="*/ 205 w 210"/>
              <a:gd name="connsiteY18-14402" fmla="*/ 47 h 731"/>
              <a:gd name="connsiteX19-14403" fmla="*/ 210 w 210"/>
              <a:gd name="connsiteY19-14404" fmla="*/ 52 h 731"/>
              <a:gd name="connsiteX20-14405" fmla="*/ 210 w 210"/>
              <a:gd name="connsiteY20-14406" fmla="*/ 57 h 731"/>
              <a:gd name="connsiteX21-14407" fmla="*/ 210 w 210"/>
              <a:gd name="connsiteY21-14408" fmla="*/ 63 h 731"/>
              <a:gd name="connsiteX22-14409" fmla="*/ 210 w 210"/>
              <a:gd name="connsiteY22-14410" fmla="*/ 68 h 731"/>
              <a:gd name="connsiteX23-14411" fmla="*/ 210 w 210"/>
              <a:gd name="connsiteY23-14412" fmla="*/ 73 h 731"/>
              <a:gd name="connsiteX24-14413" fmla="*/ 205 w 210"/>
              <a:gd name="connsiteY24-14414" fmla="*/ 78 h 731"/>
              <a:gd name="connsiteX25-14415" fmla="*/ 195 w 210"/>
              <a:gd name="connsiteY25-14416" fmla="*/ 84 h 731"/>
              <a:gd name="connsiteX26-14417" fmla="*/ 195 w 210"/>
              <a:gd name="connsiteY26-14418" fmla="*/ 89 h 731"/>
              <a:gd name="connsiteX27-14419" fmla="*/ 195 w 210"/>
              <a:gd name="connsiteY27-14420" fmla="*/ 89 h 731"/>
              <a:gd name="connsiteX28-14421" fmla="*/ 189 w 210"/>
              <a:gd name="connsiteY28-14422" fmla="*/ 94 h 731"/>
              <a:gd name="connsiteX29-14423" fmla="*/ 189 w 210"/>
              <a:gd name="connsiteY29-14424" fmla="*/ 100 h 731"/>
              <a:gd name="connsiteX30-14425" fmla="*/ 184 w 210"/>
              <a:gd name="connsiteY30-14426" fmla="*/ 110 h 731"/>
              <a:gd name="connsiteX31-14427" fmla="*/ 184 w 210"/>
              <a:gd name="connsiteY31-14428" fmla="*/ 115 h 731"/>
              <a:gd name="connsiteX32-14429" fmla="*/ 184 w 210"/>
              <a:gd name="connsiteY32-14430" fmla="*/ 126 h 731"/>
              <a:gd name="connsiteX33-14431" fmla="*/ 179 w 210"/>
              <a:gd name="connsiteY33-14432" fmla="*/ 136 h 731"/>
              <a:gd name="connsiteX34-14433" fmla="*/ 179 w 210"/>
              <a:gd name="connsiteY34-14434" fmla="*/ 147 h 731"/>
              <a:gd name="connsiteX35-14435" fmla="*/ 179 w 210"/>
              <a:gd name="connsiteY35-14436" fmla="*/ 157 h 731"/>
              <a:gd name="connsiteX36-14437" fmla="*/ 174 w 210"/>
              <a:gd name="connsiteY36-14438" fmla="*/ 173 h 731"/>
              <a:gd name="connsiteX37-14439" fmla="*/ 174 w 210"/>
              <a:gd name="connsiteY37-14440" fmla="*/ 189 h 731"/>
              <a:gd name="connsiteX38-14441" fmla="*/ 174 w 210"/>
              <a:gd name="connsiteY38-14442" fmla="*/ 205 h 731"/>
              <a:gd name="connsiteX39-14443" fmla="*/ 168 w 210"/>
              <a:gd name="connsiteY39-14444" fmla="*/ 220 h 731"/>
              <a:gd name="connsiteX40-14445" fmla="*/ 168 w 210"/>
              <a:gd name="connsiteY40-14446" fmla="*/ 236 h 731"/>
              <a:gd name="connsiteX41-14447" fmla="*/ 168 w 210"/>
              <a:gd name="connsiteY41-14448" fmla="*/ 257 h 731"/>
              <a:gd name="connsiteX42-14449" fmla="*/ 163 w 210"/>
              <a:gd name="connsiteY42-14450" fmla="*/ 299 h 731"/>
              <a:gd name="connsiteX43-14451" fmla="*/ 158 w 210"/>
              <a:gd name="connsiteY43-14452" fmla="*/ 336 h 731"/>
              <a:gd name="connsiteX44-14453" fmla="*/ 158 w 210"/>
              <a:gd name="connsiteY44-14454" fmla="*/ 368 h 731"/>
              <a:gd name="connsiteX45-14455" fmla="*/ 153 w 210"/>
              <a:gd name="connsiteY45-14456" fmla="*/ 399 h 731"/>
              <a:gd name="connsiteX46-14457" fmla="*/ 147 w 210"/>
              <a:gd name="connsiteY46-14458" fmla="*/ 431 h 731"/>
              <a:gd name="connsiteX47-14459" fmla="*/ 147 w 210"/>
              <a:gd name="connsiteY47-14460" fmla="*/ 457 h 731"/>
              <a:gd name="connsiteX48-14461" fmla="*/ 142 w 210"/>
              <a:gd name="connsiteY48-14462" fmla="*/ 478 h 731"/>
              <a:gd name="connsiteX49-14463" fmla="*/ 137 w 210"/>
              <a:gd name="connsiteY49-14464" fmla="*/ 499 h 731"/>
              <a:gd name="connsiteX50-14465" fmla="*/ 131 w 210"/>
              <a:gd name="connsiteY50-14466" fmla="*/ 536 h 731"/>
              <a:gd name="connsiteX51-14467" fmla="*/ 121 w 210"/>
              <a:gd name="connsiteY51-14468" fmla="*/ 573 h 731"/>
              <a:gd name="connsiteX52-14469" fmla="*/ 116 w 210"/>
              <a:gd name="connsiteY52-14470" fmla="*/ 604 h 731"/>
              <a:gd name="connsiteX53-14471" fmla="*/ 105 w 210"/>
              <a:gd name="connsiteY53-14472" fmla="*/ 631 h 731"/>
              <a:gd name="connsiteX54-14473" fmla="*/ 100 w 210"/>
              <a:gd name="connsiteY54-14474" fmla="*/ 657 h 731"/>
              <a:gd name="connsiteX55-14475" fmla="*/ 95 w 210"/>
              <a:gd name="connsiteY55-14476" fmla="*/ 668 h 731"/>
              <a:gd name="connsiteX56-14477" fmla="*/ 89 w 210"/>
              <a:gd name="connsiteY56-14478" fmla="*/ 678 h 731"/>
              <a:gd name="connsiteX57-14479" fmla="*/ 89 w 210"/>
              <a:gd name="connsiteY57-14480" fmla="*/ 689 h 731"/>
              <a:gd name="connsiteX58-14481" fmla="*/ 84 w 210"/>
              <a:gd name="connsiteY58-14482" fmla="*/ 694 h 731"/>
              <a:gd name="connsiteX59-14483" fmla="*/ 79 w 210"/>
              <a:gd name="connsiteY59-14484" fmla="*/ 704 h 731"/>
              <a:gd name="connsiteX60-14485" fmla="*/ 79 w 210"/>
              <a:gd name="connsiteY60-14486" fmla="*/ 710 h 731"/>
              <a:gd name="connsiteX61-14487" fmla="*/ 68 w 210"/>
              <a:gd name="connsiteY61-14488" fmla="*/ 715 h 731"/>
              <a:gd name="connsiteX62-14489" fmla="*/ 63 w 210"/>
              <a:gd name="connsiteY62-14490" fmla="*/ 725 h 731"/>
              <a:gd name="connsiteX63-14491" fmla="*/ 58 w 210"/>
              <a:gd name="connsiteY63-14492" fmla="*/ 725 h 731"/>
              <a:gd name="connsiteX64-14493" fmla="*/ 52 w 210"/>
              <a:gd name="connsiteY64-14494" fmla="*/ 731 h 731"/>
              <a:gd name="connsiteX65-14495" fmla="*/ 47 w 210"/>
              <a:gd name="connsiteY65-14496" fmla="*/ 731 h 731"/>
              <a:gd name="connsiteX66-14497" fmla="*/ 47 w 210"/>
              <a:gd name="connsiteY66-14498" fmla="*/ 725 h 731"/>
              <a:gd name="connsiteX67-14499" fmla="*/ 42 w 210"/>
              <a:gd name="connsiteY67-14500" fmla="*/ 725 h 731"/>
              <a:gd name="connsiteX68-14501" fmla="*/ 42 w 210"/>
              <a:gd name="connsiteY68-14502" fmla="*/ 720 h 731"/>
              <a:gd name="connsiteX69-14503" fmla="*/ 42 w 210"/>
              <a:gd name="connsiteY69-14504" fmla="*/ 715 h 731"/>
              <a:gd name="connsiteX70-14505" fmla="*/ 37 w 210"/>
              <a:gd name="connsiteY70-14506" fmla="*/ 710 h 731"/>
              <a:gd name="connsiteX71-14507" fmla="*/ 37 w 210"/>
              <a:gd name="connsiteY71-14508" fmla="*/ 699 h 731"/>
              <a:gd name="connsiteX72-14509" fmla="*/ 37 w 210"/>
              <a:gd name="connsiteY72-14510" fmla="*/ 689 h 731"/>
              <a:gd name="connsiteX73-14511" fmla="*/ 31 w 210"/>
              <a:gd name="connsiteY73-14512" fmla="*/ 673 h 731"/>
              <a:gd name="connsiteX74-14513" fmla="*/ 26 w 210"/>
              <a:gd name="connsiteY74-14514" fmla="*/ 652 h 731"/>
              <a:gd name="connsiteX75-14515" fmla="*/ 21 w 210"/>
              <a:gd name="connsiteY75-14516" fmla="*/ 636 h 731"/>
              <a:gd name="connsiteX76-14517" fmla="*/ 16 w 210"/>
              <a:gd name="connsiteY76-14518" fmla="*/ 620 h 731"/>
              <a:gd name="connsiteX77-14519" fmla="*/ 10 w 210"/>
              <a:gd name="connsiteY77-14520" fmla="*/ 604 h 731"/>
              <a:gd name="connsiteX78-14521" fmla="*/ 0 w 210"/>
              <a:gd name="connsiteY78-14522" fmla="*/ 594 h 731"/>
              <a:gd name="connsiteX79-14523" fmla="*/ 31 w 210"/>
              <a:gd name="connsiteY79-14524" fmla="*/ 578 h 731"/>
              <a:gd name="connsiteX80-14525" fmla="*/ 42 w 210"/>
              <a:gd name="connsiteY80-14526" fmla="*/ 573 h 731"/>
              <a:gd name="connsiteX81-14527" fmla="*/ 47 w 210"/>
              <a:gd name="connsiteY81-14528" fmla="*/ 573 h 731"/>
              <a:gd name="connsiteX82-14529" fmla="*/ 52 w 210"/>
              <a:gd name="connsiteY82-14530" fmla="*/ 568 h 731"/>
              <a:gd name="connsiteX83-14531" fmla="*/ 52 w 210"/>
              <a:gd name="connsiteY83-14532" fmla="*/ 568 h 731"/>
              <a:gd name="connsiteX84-14533" fmla="*/ 58 w 210"/>
              <a:gd name="connsiteY84-14534" fmla="*/ 562 h 731"/>
              <a:gd name="connsiteX85-14535" fmla="*/ 58 w 210"/>
              <a:gd name="connsiteY85-14536" fmla="*/ 552 h 731"/>
              <a:gd name="connsiteX86-14537" fmla="*/ 63 w 210"/>
              <a:gd name="connsiteY86-14538" fmla="*/ 541 h 731"/>
              <a:gd name="connsiteX87-14539" fmla="*/ 63 w 210"/>
              <a:gd name="connsiteY87-14540" fmla="*/ 526 h 731"/>
              <a:gd name="connsiteX88-14541" fmla="*/ 68 w 210"/>
              <a:gd name="connsiteY88-14542" fmla="*/ 505 h 731"/>
              <a:gd name="connsiteX89-14543" fmla="*/ 74 w 210"/>
              <a:gd name="connsiteY89-14544" fmla="*/ 484 h 731"/>
              <a:gd name="connsiteX90-14545" fmla="*/ 74 w 210"/>
              <a:gd name="connsiteY90-14546" fmla="*/ 457 h 731"/>
              <a:gd name="connsiteX91-14547" fmla="*/ 79 w 210"/>
              <a:gd name="connsiteY91-14548" fmla="*/ 426 h 731"/>
              <a:gd name="connsiteX92-14549" fmla="*/ 89 w 210"/>
              <a:gd name="connsiteY92-14550" fmla="*/ 363 h 731"/>
              <a:gd name="connsiteX93-14551" fmla="*/ 95 w 210"/>
              <a:gd name="connsiteY93-14552" fmla="*/ 305 h 731"/>
              <a:gd name="connsiteX94-14553" fmla="*/ 100 w 210"/>
              <a:gd name="connsiteY94-14554" fmla="*/ 242 h 731"/>
              <a:gd name="connsiteX95-14555" fmla="*/ 100 w 210"/>
              <a:gd name="connsiteY95-14556" fmla="*/ 189 h 731"/>
              <a:gd name="connsiteX96-14557" fmla="*/ 100 w 210"/>
              <a:gd name="connsiteY96-14558" fmla="*/ 189 h 731"/>
              <a:gd name="connsiteX0-14559" fmla="*/ 100 w 210"/>
              <a:gd name="connsiteY0-14560" fmla="*/ 189 h 731"/>
              <a:gd name="connsiteX1-14561" fmla="*/ 100 w 210"/>
              <a:gd name="connsiteY1-14562" fmla="*/ 163 h 731"/>
              <a:gd name="connsiteX2-14563" fmla="*/ 100 w 210"/>
              <a:gd name="connsiteY2-14564" fmla="*/ 136 h 731"/>
              <a:gd name="connsiteX3-14565" fmla="*/ 100 w 210"/>
              <a:gd name="connsiteY3-14566" fmla="*/ 115 h 731"/>
              <a:gd name="connsiteX4-14567" fmla="*/ 100 w 210"/>
              <a:gd name="connsiteY4-14568" fmla="*/ 100 h 731"/>
              <a:gd name="connsiteX5-14569" fmla="*/ 100 w 210"/>
              <a:gd name="connsiteY5-14570" fmla="*/ 84 h 731"/>
              <a:gd name="connsiteX6-14571" fmla="*/ 100 w 210"/>
              <a:gd name="connsiteY6-14572" fmla="*/ 73 h 731"/>
              <a:gd name="connsiteX7-14573" fmla="*/ 95 w 210"/>
              <a:gd name="connsiteY7-14574" fmla="*/ 63 h 731"/>
              <a:gd name="connsiteX8-14575" fmla="*/ 95 w 210"/>
              <a:gd name="connsiteY8-14576" fmla="*/ 57 h 731"/>
              <a:gd name="connsiteX9-14577" fmla="*/ 95 w 210"/>
              <a:gd name="connsiteY9-14578" fmla="*/ 52 h 731"/>
              <a:gd name="connsiteX10-14579" fmla="*/ 89 w 210"/>
              <a:gd name="connsiteY10-14580" fmla="*/ 52 h 731"/>
              <a:gd name="connsiteX11-14581" fmla="*/ 84 w 210"/>
              <a:gd name="connsiteY11-14582" fmla="*/ 47 h 731"/>
              <a:gd name="connsiteX12-14583" fmla="*/ 142 w 210"/>
              <a:gd name="connsiteY12-14584" fmla="*/ 0 h 731"/>
              <a:gd name="connsiteX13-14585" fmla="*/ 158 w 210"/>
              <a:gd name="connsiteY13-14586" fmla="*/ 10 h 731"/>
              <a:gd name="connsiteX14-14587" fmla="*/ 168 w 210"/>
              <a:gd name="connsiteY14-14588" fmla="*/ 21 h 731"/>
              <a:gd name="connsiteX15-14589" fmla="*/ 179 w 210"/>
              <a:gd name="connsiteY15-14590" fmla="*/ 26 h 731"/>
              <a:gd name="connsiteX16-14591" fmla="*/ 189 w 210"/>
              <a:gd name="connsiteY16-14592" fmla="*/ 36 h 731"/>
              <a:gd name="connsiteX17-14593" fmla="*/ 200 w 210"/>
              <a:gd name="connsiteY17-14594" fmla="*/ 42 h 731"/>
              <a:gd name="connsiteX18-14595" fmla="*/ 205 w 210"/>
              <a:gd name="connsiteY18-14596" fmla="*/ 47 h 731"/>
              <a:gd name="connsiteX19-14597" fmla="*/ 210 w 210"/>
              <a:gd name="connsiteY19-14598" fmla="*/ 52 h 731"/>
              <a:gd name="connsiteX20-14599" fmla="*/ 210 w 210"/>
              <a:gd name="connsiteY20-14600" fmla="*/ 57 h 731"/>
              <a:gd name="connsiteX21-14601" fmla="*/ 210 w 210"/>
              <a:gd name="connsiteY21-14602" fmla="*/ 63 h 731"/>
              <a:gd name="connsiteX22-14603" fmla="*/ 210 w 210"/>
              <a:gd name="connsiteY22-14604" fmla="*/ 68 h 731"/>
              <a:gd name="connsiteX23-14605" fmla="*/ 210 w 210"/>
              <a:gd name="connsiteY23-14606" fmla="*/ 73 h 731"/>
              <a:gd name="connsiteX24-14607" fmla="*/ 205 w 210"/>
              <a:gd name="connsiteY24-14608" fmla="*/ 78 h 731"/>
              <a:gd name="connsiteX25-14609" fmla="*/ 195 w 210"/>
              <a:gd name="connsiteY25-14610" fmla="*/ 84 h 731"/>
              <a:gd name="connsiteX26-14611" fmla="*/ 195 w 210"/>
              <a:gd name="connsiteY26-14612" fmla="*/ 89 h 731"/>
              <a:gd name="connsiteX27-14613" fmla="*/ 195 w 210"/>
              <a:gd name="connsiteY27-14614" fmla="*/ 89 h 731"/>
              <a:gd name="connsiteX28-14615" fmla="*/ 189 w 210"/>
              <a:gd name="connsiteY28-14616" fmla="*/ 94 h 731"/>
              <a:gd name="connsiteX29-14617" fmla="*/ 189 w 210"/>
              <a:gd name="connsiteY29-14618" fmla="*/ 100 h 731"/>
              <a:gd name="connsiteX30-14619" fmla="*/ 184 w 210"/>
              <a:gd name="connsiteY30-14620" fmla="*/ 110 h 731"/>
              <a:gd name="connsiteX31-14621" fmla="*/ 184 w 210"/>
              <a:gd name="connsiteY31-14622" fmla="*/ 115 h 731"/>
              <a:gd name="connsiteX32-14623" fmla="*/ 184 w 210"/>
              <a:gd name="connsiteY32-14624" fmla="*/ 126 h 731"/>
              <a:gd name="connsiteX33-14625" fmla="*/ 179 w 210"/>
              <a:gd name="connsiteY33-14626" fmla="*/ 136 h 731"/>
              <a:gd name="connsiteX34-14627" fmla="*/ 179 w 210"/>
              <a:gd name="connsiteY34-14628" fmla="*/ 147 h 731"/>
              <a:gd name="connsiteX35-14629" fmla="*/ 179 w 210"/>
              <a:gd name="connsiteY35-14630" fmla="*/ 157 h 731"/>
              <a:gd name="connsiteX36-14631" fmla="*/ 174 w 210"/>
              <a:gd name="connsiteY36-14632" fmla="*/ 173 h 731"/>
              <a:gd name="connsiteX37-14633" fmla="*/ 174 w 210"/>
              <a:gd name="connsiteY37-14634" fmla="*/ 189 h 731"/>
              <a:gd name="connsiteX38-14635" fmla="*/ 174 w 210"/>
              <a:gd name="connsiteY38-14636" fmla="*/ 205 h 731"/>
              <a:gd name="connsiteX39-14637" fmla="*/ 168 w 210"/>
              <a:gd name="connsiteY39-14638" fmla="*/ 220 h 731"/>
              <a:gd name="connsiteX40-14639" fmla="*/ 168 w 210"/>
              <a:gd name="connsiteY40-14640" fmla="*/ 236 h 731"/>
              <a:gd name="connsiteX41-14641" fmla="*/ 168 w 210"/>
              <a:gd name="connsiteY41-14642" fmla="*/ 257 h 731"/>
              <a:gd name="connsiteX42-14643" fmla="*/ 163 w 210"/>
              <a:gd name="connsiteY42-14644" fmla="*/ 299 h 731"/>
              <a:gd name="connsiteX43-14645" fmla="*/ 158 w 210"/>
              <a:gd name="connsiteY43-14646" fmla="*/ 336 h 731"/>
              <a:gd name="connsiteX44-14647" fmla="*/ 158 w 210"/>
              <a:gd name="connsiteY44-14648" fmla="*/ 368 h 731"/>
              <a:gd name="connsiteX45-14649" fmla="*/ 153 w 210"/>
              <a:gd name="connsiteY45-14650" fmla="*/ 399 h 731"/>
              <a:gd name="connsiteX46-14651" fmla="*/ 147 w 210"/>
              <a:gd name="connsiteY46-14652" fmla="*/ 431 h 731"/>
              <a:gd name="connsiteX47-14653" fmla="*/ 147 w 210"/>
              <a:gd name="connsiteY47-14654" fmla="*/ 457 h 731"/>
              <a:gd name="connsiteX48-14655" fmla="*/ 142 w 210"/>
              <a:gd name="connsiteY48-14656" fmla="*/ 478 h 731"/>
              <a:gd name="connsiteX49-14657" fmla="*/ 137 w 210"/>
              <a:gd name="connsiteY49-14658" fmla="*/ 499 h 731"/>
              <a:gd name="connsiteX50-14659" fmla="*/ 131 w 210"/>
              <a:gd name="connsiteY50-14660" fmla="*/ 536 h 731"/>
              <a:gd name="connsiteX51-14661" fmla="*/ 121 w 210"/>
              <a:gd name="connsiteY51-14662" fmla="*/ 573 h 731"/>
              <a:gd name="connsiteX52-14663" fmla="*/ 116 w 210"/>
              <a:gd name="connsiteY52-14664" fmla="*/ 604 h 731"/>
              <a:gd name="connsiteX53-14665" fmla="*/ 105 w 210"/>
              <a:gd name="connsiteY53-14666" fmla="*/ 631 h 731"/>
              <a:gd name="connsiteX54-14667" fmla="*/ 100 w 210"/>
              <a:gd name="connsiteY54-14668" fmla="*/ 657 h 731"/>
              <a:gd name="connsiteX55-14669" fmla="*/ 95 w 210"/>
              <a:gd name="connsiteY55-14670" fmla="*/ 668 h 731"/>
              <a:gd name="connsiteX56-14671" fmla="*/ 89 w 210"/>
              <a:gd name="connsiteY56-14672" fmla="*/ 678 h 731"/>
              <a:gd name="connsiteX57-14673" fmla="*/ 89 w 210"/>
              <a:gd name="connsiteY57-14674" fmla="*/ 689 h 731"/>
              <a:gd name="connsiteX58-14675" fmla="*/ 84 w 210"/>
              <a:gd name="connsiteY58-14676" fmla="*/ 694 h 731"/>
              <a:gd name="connsiteX59-14677" fmla="*/ 79 w 210"/>
              <a:gd name="connsiteY59-14678" fmla="*/ 704 h 731"/>
              <a:gd name="connsiteX60-14679" fmla="*/ 79 w 210"/>
              <a:gd name="connsiteY60-14680" fmla="*/ 710 h 731"/>
              <a:gd name="connsiteX61-14681" fmla="*/ 68 w 210"/>
              <a:gd name="connsiteY61-14682" fmla="*/ 715 h 731"/>
              <a:gd name="connsiteX62-14683" fmla="*/ 63 w 210"/>
              <a:gd name="connsiteY62-14684" fmla="*/ 725 h 731"/>
              <a:gd name="connsiteX63-14685" fmla="*/ 58 w 210"/>
              <a:gd name="connsiteY63-14686" fmla="*/ 725 h 731"/>
              <a:gd name="connsiteX64-14687" fmla="*/ 52 w 210"/>
              <a:gd name="connsiteY64-14688" fmla="*/ 731 h 731"/>
              <a:gd name="connsiteX65-14689" fmla="*/ 47 w 210"/>
              <a:gd name="connsiteY65-14690" fmla="*/ 731 h 731"/>
              <a:gd name="connsiteX66-14691" fmla="*/ 47 w 210"/>
              <a:gd name="connsiteY66-14692" fmla="*/ 725 h 731"/>
              <a:gd name="connsiteX67-14693" fmla="*/ 42 w 210"/>
              <a:gd name="connsiteY67-14694" fmla="*/ 725 h 731"/>
              <a:gd name="connsiteX68-14695" fmla="*/ 42 w 210"/>
              <a:gd name="connsiteY68-14696" fmla="*/ 720 h 731"/>
              <a:gd name="connsiteX69-14697" fmla="*/ 42 w 210"/>
              <a:gd name="connsiteY69-14698" fmla="*/ 715 h 731"/>
              <a:gd name="connsiteX70-14699" fmla="*/ 37 w 210"/>
              <a:gd name="connsiteY70-14700" fmla="*/ 710 h 731"/>
              <a:gd name="connsiteX71-14701" fmla="*/ 37 w 210"/>
              <a:gd name="connsiteY71-14702" fmla="*/ 699 h 731"/>
              <a:gd name="connsiteX72-14703" fmla="*/ 37 w 210"/>
              <a:gd name="connsiteY72-14704" fmla="*/ 689 h 731"/>
              <a:gd name="connsiteX73-14705" fmla="*/ 31 w 210"/>
              <a:gd name="connsiteY73-14706" fmla="*/ 673 h 731"/>
              <a:gd name="connsiteX74-14707" fmla="*/ 26 w 210"/>
              <a:gd name="connsiteY74-14708" fmla="*/ 652 h 731"/>
              <a:gd name="connsiteX75-14709" fmla="*/ 21 w 210"/>
              <a:gd name="connsiteY75-14710" fmla="*/ 636 h 731"/>
              <a:gd name="connsiteX76-14711" fmla="*/ 16 w 210"/>
              <a:gd name="connsiteY76-14712" fmla="*/ 620 h 731"/>
              <a:gd name="connsiteX77-14713" fmla="*/ 10 w 210"/>
              <a:gd name="connsiteY77-14714" fmla="*/ 604 h 731"/>
              <a:gd name="connsiteX78-14715" fmla="*/ 0 w 210"/>
              <a:gd name="connsiteY78-14716" fmla="*/ 594 h 731"/>
              <a:gd name="connsiteX79-14717" fmla="*/ 31 w 210"/>
              <a:gd name="connsiteY79-14718" fmla="*/ 578 h 731"/>
              <a:gd name="connsiteX80-14719" fmla="*/ 47 w 210"/>
              <a:gd name="connsiteY80-14720" fmla="*/ 573 h 731"/>
              <a:gd name="connsiteX81-14721" fmla="*/ 52 w 210"/>
              <a:gd name="connsiteY81-14722" fmla="*/ 568 h 731"/>
              <a:gd name="connsiteX82-14723" fmla="*/ 52 w 210"/>
              <a:gd name="connsiteY82-14724" fmla="*/ 568 h 731"/>
              <a:gd name="connsiteX83-14725" fmla="*/ 58 w 210"/>
              <a:gd name="connsiteY83-14726" fmla="*/ 562 h 731"/>
              <a:gd name="connsiteX84-14727" fmla="*/ 58 w 210"/>
              <a:gd name="connsiteY84-14728" fmla="*/ 552 h 731"/>
              <a:gd name="connsiteX85-14729" fmla="*/ 63 w 210"/>
              <a:gd name="connsiteY85-14730" fmla="*/ 541 h 731"/>
              <a:gd name="connsiteX86-14731" fmla="*/ 63 w 210"/>
              <a:gd name="connsiteY86-14732" fmla="*/ 526 h 731"/>
              <a:gd name="connsiteX87-14733" fmla="*/ 68 w 210"/>
              <a:gd name="connsiteY87-14734" fmla="*/ 505 h 731"/>
              <a:gd name="connsiteX88-14735" fmla="*/ 74 w 210"/>
              <a:gd name="connsiteY88-14736" fmla="*/ 484 h 731"/>
              <a:gd name="connsiteX89-14737" fmla="*/ 74 w 210"/>
              <a:gd name="connsiteY89-14738" fmla="*/ 457 h 731"/>
              <a:gd name="connsiteX90-14739" fmla="*/ 79 w 210"/>
              <a:gd name="connsiteY90-14740" fmla="*/ 426 h 731"/>
              <a:gd name="connsiteX91-14741" fmla="*/ 89 w 210"/>
              <a:gd name="connsiteY91-14742" fmla="*/ 363 h 731"/>
              <a:gd name="connsiteX92-14743" fmla="*/ 95 w 210"/>
              <a:gd name="connsiteY92-14744" fmla="*/ 305 h 731"/>
              <a:gd name="connsiteX93-14745" fmla="*/ 100 w 210"/>
              <a:gd name="connsiteY93-14746" fmla="*/ 242 h 731"/>
              <a:gd name="connsiteX94-14747" fmla="*/ 100 w 210"/>
              <a:gd name="connsiteY94-14748" fmla="*/ 189 h 731"/>
              <a:gd name="connsiteX95-14749" fmla="*/ 100 w 210"/>
              <a:gd name="connsiteY95-14750" fmla="*/ 189 h 731"/>
              <a:gd name="connsiteX0-14751" fmla="*/ 100 w 210"/>
              <a:gd name="connsiteY0-14752" fmla="*/ 189 h 731"/>
              <a:gd name="connsiteX1-14753" fmla="*/ 100 w 210"/>
              <a:gd name="connsiteY1-14754" fmla="*/ 163 h 731"/>
              <a:gd name="connsiteX2-14755" fmla="*/ 100 w 210"/>
              <a:gd name="connsiteY2-14756" fmla="*/ 136 h 731"/>
              <a:gd name="connsiteX3-14757" fmla="*/ 100 w 210"/>
              <a:gd name="connsiteY3-14758" fmla="*/ 115 h 731"/>
              <a:gd name="connsiteX4-14759" fmla="*/ 100 w 210"/>
              <a:gd name="connsiteY4-14760" fmla="*/ 100 h 731"/>
              <a:gd name="connsiteX5-14761" fmla="*/ 100 w 210"/>
              <a:gd name="connsiteY5-14762" fmla="*/ 84 h 731"/>
              <a:gd name="connsiteX6-14763" fmla="*/ 100 w 210"/>
              <a:gd name="connsiteY6-14764" fmla="*/ 73 h 731"/>
              <a:gd name="connsiteX7-14765" fmla="*/ 95 w 210"/>
              <a:gd name="connsiteY7-14766" fmla="*/ 63 h 731"/>
              <a:gd name="connsiteX8-14767" fmla="*/ 95 w 210"/>
              <a:gd name="connsiteY8-14768" fmla="*/ 57 h 731"/>
              <a:gd name="connsiteX9-14769" fmla="*/ 95 w 210"/>
              <a:gd name="connsiteY9-14770" fmla="*/ 52 h 731"/>
              <a:gd name="connsiteX10-14771" fmla="*/ 89 w 210"/>
              <a:gd name="connsiteY10-14772" fmla="*/ 52 h 731"/>
              <a:gd name="connsiteX11-14773" fmla="*/ 84 w 210"/>
              <a:gd name="connsiteY11-14774" fmla="*/ 47 h 731"/>
              <a:gd name="connsiteX12-14775" fmla="*/ 142 w 210"/>
              <a:gd name="connsiteY12-14776" fmla="*/ 0 h 731"/>
              <a:gd name="connsiteX13-14777" fmla="*/ 158 w 210"/>
              <a:gd name="connsiteY13-14778" fmla="*/ 10 h 731"/>
              <a:gd name="connsiteX14-14779" fmla="*/ 168 w 210"/>
              <a:gd name="connsiteY14-14780" fmla="*/ 21 h 731"/>
              <a:gd name="connsiteX15-14781" fmla="*/ 179 w 210"/>
              <a:gd name="connsiteY15-14782" fmla="*/ 26 h 731"/>
              <a:gd name="connsiteX16-14783" fmla="*/ 189 w 210"/>
              <a:gd name="connsiteY16-14784" fmla="*/ 36 h 731"/>
              <a:gd name="connsiteX17-14785" fmla="*/ 200 w 210"/>
              <a:gd name="connsiteY17-14786" fmla="*/ 42 h 731"/>
              <a:gd name="connsiteX18-14787" fmla="*/ 205 w 210"/>
              <a:gd name="connsiteY18-14788" fmla="*/ 47 h 731"/>
              <a:gd name="connsiteX19-14789" fmla="*/ 210 w 210"/>
              <a:gd name="connsiteY19-14790" fmla="*/ 52 h 731"/>
              <a:gd name="connsiteX20-14791" fmla="*/ 210 w 210"/>
              <a:gd name="connsiteY20-14792" fmla="*/ 57 h 731"/>
              <a:gd name="connsiteX21-14793" fmla="*/ 210 w 210"/>
              <a:gd name="connsiteY21-14794" fmla="*/ 63 h 731"/>
              <a:gd name="connsiteX22-14795" fmla="*/ 210 w 210"/>
              <a:gd name="connsiteY22-14796" fmla="*/ 68 h 731"/>
              <a:gd name="connsiteX23-14797" fmla="*/ 210 w 210"/>
              <a:gd name="connsiteY23-14798" fmla="*/ 73 h 731"/>
              <a:gd name="connsiteX24-14799" fmla="*/ 205 w 210"/>
              <a:gd name="connsiteY24-14800" fmla="*/ 78 h 731"/>
              <a:gd name="connsiteX25-14801" fmla="*/ 195 w 210"/>
              <a:gd name="connsiteY25-14802" fmla="*/ 84 h 731"/>
              <a:gd name="connsiteX26-14803" fmla="*/ 195 w 210"/>
              <a:gd name="connsiteY26-14804" fmla="*/ 89 h 731"/>
              <a:gd name="connsiteX27-14805" fmla="*/ 195 w 210"/>
              <a:gd name="connsiteY27-14806" fmla="*/ 89 h 731"/>
              <a:gd name="connsiteX28-14807" fmla="*/ 189 w 210"/>
              <a:gd name="connsiteY28-14808" fmla="*/ 94 h 731"/>
              <a:gd name="connsiteX29-14809" fmla="*/ 189 w 210"/>
              <a:gd name="connsiteY29-14810" fmla="*/ 100 h 731"/>
              <a:gd name="connsiteX30-14811" fmla="*/ 184 w 210"/>
              <a:gd name="connsiteY30-14812" fmla="*/ 110 h 731"/>
              <a:gd name="connsiteX31-14813" fmla="*/ 184 w 210"/>
              <a:gd name="connsiteY31-14814" fmla="*/ 115 h 731"/>
              <a:gd name="connsiteX32-14815" fmla="*/ 184 w 210"/>
              <a:gd name="connsiteY32-14816" fmla="*/ 126 h 731"/>
              <a:gd name="connsiteX33-14817" fmla="*/ 179 w 210"/>
              <a:gd name="connsiteY33-14818" fmla="*/ 136 h 731"/>
              <a:gd name="connsiteX34-14819" fmla="*/ 179 w 210"/>
              <a:gd name="connsiteY34-14820" fmla="*/ 147 h 731"/>
              <a:gd name="connsiteX35-14821" fmla="*/ 179 w 210"/>
              <a:gd name="connsiteY35-14822" fmla="*/ 157 h 731"/>
              <a:gd name="connsiteX36-14823" fmla="*/ 174 w 210"/>
              <a:gd name="connsiteY36-14824" fmla="*/ 173 h 731"/>
              <a:gd name="connsiteX37-14825" fmla="*/ 174 w 210"/>
              <a:gd name="connsiteY37-14826" fmla="*/ 189 h 731"/>
              <a:gd name="connsiteX38-14827" fmla="*/ 174 w 210"/>
              <a:gd name="connsiteY38-14828" fmla="*/ 205 h 731"/>
              <a:gd name="connsiteX39-14829" fmla="*/ 168 w 210"/>
              <a:gd name="connsiteY39-14830" fmla="*/ 220 h 731"/>
              <a:gd name="connsiteX40-14831" fmla="*/ 168 w 210"/>
              <a:gd name="connsiteY40-14832" fmla="*/ 236 h 731"/>
              <a:gd name="connsiteX41-14833" fmla="*/ 168 w 210"/>
              <a:gd name="connsiteY41-14834" fmla="*/ 257 h 731"/>
              <a:gd name="connsiteX42-14835" fmla="*/ 163 w 210"/>
              <a:gd name="connsiteY42-14836" fmla="*/ 299 h 731"/>
              <a:gd name="connsiteX43-14837" fmla="*/ 158 w 210"/>
              <a:gd name="connsiteY43-14838" fmla="*/ 336 h 731"/>
              <a:gd name="connsiteX44-14839" fmla="*/ 158 w 210"/>
              <a:gd name="connsiteY44-14840" fmla="*/ 368 h 731"/>
              <a:gd name="connsiteX45-14841" fmla="*/ 153 w 210"/>
              <a:gd name="connsiteY45-14842" fmla="*/ 399 h 731"/>
              <a:gd name="connsiteX46-14843" fmla="*/ 147 w 210"/>
              <a:gd name="connsiteY46-14844" fmla="*/ 431 h 731"/>
              <a:gd name="connsiteX47-14845" fmla="*/ 147 w 210"/>
              <a:gd name="connsiteY47-14846" fmla="*/ 457 h 731"/>
              <a:gd name="connsiteX48-14847" fmla="*/ 142 w 210"/>
              <a:gd name="connsiteY48-14848" fmla="*/ 478 h 731"/>
              <a:gd name="connsiteX49-14849" fmla="*/ 137 w 210"/>
              <a:gd name="connsiteY49-14850" fmla="*/ 499 h 731"/>
              <a:gd name="connsiteX50-14851" fmla="*/ 131 w 210"/>
              <a:gd name="connsiteY50-14852" fmla="*/ 536 h 731"/>
              <a:gd name="connsiteX51-14853" fmla="*/ 121 w 210"/>
              <a:gd name="connsiteY51-14854" fmla="*/ 573 h 731"/>
              <a:gd name="connsiteX52-14855" fmla="*/ 116 w 210"/>
              <a:gd name="connsiteY52-14856" fmla="*/ 604 h 731"/>
              <a:gd name="connsiteX53-14857" fmla="*/ 105 w 210"/>
              <a:gd name="connsiteY53-14858" fmla="*/ 631 h 731"/>
              <a:gd name="connsiteX54-14859" fmla="*/ 100 w 210"/>
              <a:gd name="connsiteY54-14860" fmla="*/ 657 h 731"/>
              <a:gd name="connsiteX55-14861" fmla="*/ 95 w 210"/>
              <a:gd name="connsiteY55-14862" fmla="*/ 668 h 731"/>
              <a:gd name="connsiteX56-14863" fmla="*/ 89 w 210"/>
              <a:gd name="connsiteY56-14864" fmla="*/ 678 h 731"/>
              <a:gd name="connsiteX57-14865" fmla="*/ 89 w 210"/>
              <a:gd name="connsiteY57-14866" fmla="*/ 689 h 731"/>
              <a:gd name="connsiteX58-14867" fmla="*/ 84 w 210"/>
              <a:gd name="connsiteY58-14868" fmla="*/ 694 h 731"/>
              <a:gd name="connsiteX59-14869" fmla="*/ 79 w 210"/>
              <a:gd name="connsiteY59-14870" fmla="*/ 704 h 731"/>
              <a:gd name="connsiteX60-14871" fmla="*/ 79 w 210"/>
              <a:gd name="connsiteY60-14872" fmla="*/ 710 h 731"/>
              <a:gd name="connsiteX61-14873" fmla="*/ 68 w 210"/>
              <a:gd name="connsiteY61-14874" fmla="*/ 715 h 731"/>
              <a:gd name="connsiteX62-14875" fmla="*/ 63 w 210"/>
              <a:gd name="connsiteY62-14876" fmla="*/ 725 h 731"/>
              <a:gd name="connsiteX63-14877" fmla="*/ 58 w 210"/>
              <a:gd name="connsiteY63-14878" fmla="*/ 725 h 731"/>
              <a:gd name="connsiteX64-14879" fmla="*/ 52 w 210"/>
              <a:gd name="connsiteY64-14880" fmla="*/ 731 h 731"/>
              <a:gd name="connsiteX65-14881" fmla="*/ 47 w 210"/>
              <a:gd name="connsiteY65-14882" fmla="*/ 731 h 731"/>
              <a:gd name="connsiteX66-14883" fmla="*/ 47 w 210"/>
              <a:gd name="connsiteY66-14884" fmla="*/ 725 h 731"/>
              <a:gd name="connsiteX67-14885" fmla="*/ 42 w 210"/>
              <a:gd name="connsiteY67-14886" fmla="*/ 725 h 731"/>
              <a:gd name="connsiteX68-14887" fmla="*/ 42 w 210"/>
              <a:gd name="connsiteY68-14888" fmla="*/ 720 h 731"/>
              <a:gd name="connsiteX69-14889" fmla="*/ 42 w 210"/>
              <a:gd name="connsiteY69-14890" fmla="*/ 715 h 731"/>
              <a:gd name="connsiteX70-14891" fmla="*/ 37 w 210"/>
              <a:gd name="connsiteY70-14892" fmla="*/ 710 h 731"/>
              <a:gd name="connsiteX71-14893" fmla="*/ 37 w 210"/>
              <a:gd name="connsiteY71-14894" fmla="*/ 699 h 731"/>
              <a:gd name="connsiteX72-14895" fmla="*/ 37 w 210"/>
              <a:gd name="connsiteY72-14896" fmla="*/ 689 h 731"/>
              <a:gd name="connsiteX73-14897" fmla="*/ 31 w 210"/>
              <a:gd name="connsiteY73-14898" fmla="*/ 673 h 731"/>
              <a:gd name="connsiteX74-14899" fmla="*/ 26 w 210"/>
              <a:gd name="connsiteY74-14900" fmla="*/ 652 h 731"/>
              <a:gd name="connsiteX75-14901" fmla="*/ 21 w 210"/>
              <a:gd name="connsiteY75-14902" fmla="*/ 636 h 731"/>
              <a:gd name="connsiteX76-14903" fmla="*/ 16 w 210"/>
              <a:gd name="connsiteY76-14904" fmla="*/ 620 h 731"/>
              <a:gd name="connsiteX77-14905" fmla="*/ 10 w 210"/>
              <a:gd name="connsiteY77-14906" fmla="*/ 604 h 731"/>
              <a:gd name="connsiteX78-14907" fmla="*/ 0 w 210"/>
              <a:gd name="connsiteY78-14908" fmla="*/ 594 h 731"/>
              <a:gd name="connsiteX79-14909" fmla="*/ 47 w 210"/>
              <a:gd name="connsiteY79-14910" fmla="*/ 573 h 731"/>
              <a:gd name="connsiteX80-14911" fmla="*/ 52 w 210"/>
              <a:gd name="connsiteY80-14912" fmla="*/ 568 h 731"/>
              <a:gd name="connsiteX81-14913" fmla="*/ 52 w 210"/>
              <a:gd name="connsiteY81-14914" fmla="*/ 568 h 731"/>
              <a:gd name="connsiteX82-14915" fmla="*/ 58 w 210"/>
              <a:gd name="connsiteY82-14916" fmla="*/ 562 h 731"/>
              <a:gd name="connsiteX83-14917" fmla="*/ 58 w 210"/>
              <a:gd name="connsiteY83-14918" fmla="*/ 552 h 731"/>
              <a:gd name="connsiteX84-14919" fmla="*/ 63 w 210"/>
              <a:gd name="connsiteY84-14920" fmla="*/ 541 h 731"/>
              <a:gd name="connsiteX85-14921" fmla="*/ 63 w 210"/>
              <a:gd name="connsiteY85-14922" fmla="*/ 526 h 731"/>
              <a:gd name="connsiteX86-14923" fmla="*/ 68 w 210"/>
              <a:gd name="connsiteY86-14924" fmla="*/ 505 h 731"/>
              <a:gd name="connsiteX87-14925" fmla="*/ 74 w 210"/>
              <a:gd name="connsiteY87-14926" fmla="*/ 484 h 731"/>
              <a:gd name="connsiteX88-14927" fmla="*/ 74 w 210"/>
              <a:gd name="connsiteY88-14928" fmla="*/ 457 h 731"/>
              <a:gd name="connsiteX89-14929" fmla="*/ 79 w 210"/>
              <a:gd name="connsiteY89-14930" fmla="*/ 426 h 731"/>
              <a:gd name="connsiteX90-14931" fmla="*/ 89 w 210"/>
              <a:gd name="connsiteY90-14932" fmla="*/ 363 h 731"/>
              <a:gd name="connsiteX91-14933" fmla="*/ 95 w 210"/>
              <a:gd name="connsiteY91-14934" fmla="*/ 305 h 731"/>
              <a:gd name="connsiteX92-14935" fmla="*/ 100 w 210"/>
              <a:gd name="connsiteY92-14936" fmla="*/ 242 h 731"/>
              <a:gd name="connsiteX93-14937" fmla="*/ 100 w 210"/>
              <a:gd name="connsiteY93-14938" fmla="*/ 189 h 731"/>
              <a:gd name="connsiteX94-14939" fmla="*/ 100 w 210"/>
              <a:gd name="connsiteY94-14940" fmla="*/ 189 h 731"/>
              <a:gd name="connsiteX0-14941" fmla="*/ 90 w 200"/>
              <a:gd name="connsiteY0-14942" fmla="*/ 189 h 731"/>
              <a:gd name="connsiteX1-14943" fmla="*/ 90 w 200"/>
              <a:gd name="connsiteY1-14944" fmla="*/ 163 h 731"/>
              <a:gd name="connsiteX2-14945" fmla="*/ 90 w 200"/>
              <a:gd name="connsiteY2-14946" fmla="*/ 136 h 731"/>
              <a:gd name="connsiteX3-14947" fmla="*/ 90 w 200"/>
              <a:gd name="connsiteY3-14948" fmla="*/ 115 h 731"/>
              <a:gd name="connsiteX4-14949" fmla="*/ 90 w 200"/>
              <a:gd name="connsiteY4-14950" fmla="*/ 100 h 731"/>
              <a:gd name="connsiteX5-14951" fmla="*/ 90 w 200"/>
              <a:gd name="connsiteY5-14952" fmla="*/ 84 h 731"/>
              <a:gd name="connsiteX6-14953" fmla="*/ 90 w 200"/>
              <a:gd name="connsiteY6-14954" fmla="*/ 73 h 731"/>
              <a:gd name="connsiteX7-14955" fmla="*/ 85 w 200"/>
              <a:gd name="connsiteY7-14956" fmla="*/ 63 h 731"/>
              <a:gd name="connsiteX8-14957" fmla="*/ 85 w 200"/>
              <a:gd name="connsiteY8-14958" fmla="*/ 57 h 731"/>
              <a:gd name="connsiteX9-14959" fmla="*/ 85 w 200"/>
              <a:gd name="connsiteY9-14960" fmla="*/ 52 h 731"/>
              <a:gd name="connsiteX10-14961" fmla="*/ 79 w 200"/>
              <a:gd name="connsiteY10-14962" fmla="*/ 52 h 731"/>
              <a:gd name="connsiteX11-14963" fmla="*/ 74 w 200"/>
              <a:gd name="connsiteY11-14964" fmla="*/ 47 h 731"/>
              <a:gd name="connsiteX12-14965" fmla="*/ 132 w 200"/>
              <a:gd name="connsiteY12-14966" fmla="*/ 0 h 731"/>
              <a:gd name="connsiteX13-14967" fmla="*/ 148 w 200"/>
              <a:gd name="connsiteY13-14968" fmla="*/ 10 h 731"/>
              <a:gd name="connsiteX14-14969" fmla="*/ 158 w 200"/>
              <a:gd name="connsiteY14-14970" fmla="*/ 21 h 731"/>
              <a:gd name="connsiteX15-14971" fmla="*/ 169 w 200"/>
              <a:gd name="connsiteY15-14972" fmla="*/ 26 h 731"/>
              <a:gd name="connsiteX16-14973" fmla="*/ 179 w 200"/>
              <a:gd name="connsiteY16-14974" fmla="*/ 36 h 731"/>
              <a:gd name="connsiteX17-14975" fmla="*/ 190 w 200"/>
              <a:gd name="connsiteY17-14976" fmla="*/ 42 h 731"/>
              <a:gd name="connsiteX18-14977" fmla="*/ 195 w 200"/>
              <a:gd name="connsiteY18-14978" fmla="*/ 47 h 731"/>
              <a:gd name="connsiteX19-14979" fmla="*/ 200 w 200"/>
              <a:gd name="connsiteY19-14980" fmla="*/ 52 h 731"/>
              <a:gd name="connsiteX20-14981" fmla="*/ 200 w 200"/>
              <a:gd name="connsiteY20-14982" fmla="*/ 57 h 731"/>
              <a:gd name="connsiteX21-14983" fmla="*/ 200 w 200"/>
              <a:gd name="connsiteY21-14984" fmla="*/ 63 h 731"/>
              <a:gd name="connsiteX22-14985" fmla="*/ 200 w 200"/>
              <a:gd name="connsiteY22-14986" fmla="*/ 68 h 731"/>
              <a:gd name="connsiteX23-14987" fmla="*/ 200 w 200"/>
              <a:gd name="connsiteY23-14988" fmla="*/ 73 h 731"/>
              <a:gd name="connsiteX24-14989" fmla="*/ 195 w 200"/>
              <a:gd name="connsiteY24-14990" fmla="*/ 78 h 731"/>
              <a:gd name="connsiteX25-14991" fmla="*/ 185 w 200"/>
              <a:gd name="connsiteY25-14992" fmla="*/ 84 h 731"/>
              <a:gd name="connsiteX26-14993" fmla="*/ 185 w 200"/>
              <a:gd name="connsiteY26-14994" fmla="*/ 89 h 731"/>
              <a:gd name="connsiteX27-14995" fmla="*/ 185 w 200"/>
              <a:gd name="connsiteY27-14996" fmla="*/ 89 h 731"/>
              <a:gd name="connsiteX28-14997" fmla="*/ 179 w 200"/>
              <a:gd name="connsiteY28-14998" fmla="*/ 94 h 731"/>
              <a:gd name="connsiteX29-14999" fmla="*/ 179 w 200"/>
              <a:gd name="connsiteY29-15000" fmla="*/ 100 h 731"/>
              <a:gd name="connsiteX30-15001" fmla="*/ 174 w 200"/>
              <a:gd name="connsiteY30-15002" fmla="*/ 110 h 731"/>
              <a:gd name="connsiteX31-15003" fmla="*/ 174 w 200"/>
              <a:gd name="connsiteY31-15004" fmla="*/ 115 h 731"/>
              <a:gd name="connsiteX32-15005" fmla="*/ 174 w 200"/>
              <a:gd name="connsiteY32-15006" fmla="*/ 126 h 731"/>
              <a:gd name="connsiteX33-15007" fmla="*/ 169 w 200"/>
              <a:gd name="connsiteY33-15008" fmla="*/ 136 h 731"/>
              <a:gd name="connsiteX34-15009" fmla="*/ 169 w 200"/>
              <a:gd name="connsiteY34-15010" fmla="*/ 147 h 731"/>
              <a:gd name="connsiteX35-15011" fmla="*/ 169 w 200"/>
              <a:gd name="connsiteY35-15012" fmla="*/ 157 h 731"/>
              <a:gd name="connsiteX36-15013" fmla="*/ 164 w 200"/>
              <a:gd name="connsiteY36-15014" fmla="*/ 173 h 731"/>
              <a:gd name="connsiteX37-15015" fmla="*/ 164 w 200"/>
              <a:gd name="connsiteY37-15016" fmla="*/ 189 h 731"/>
              <a:gd name="connsiteX38-15017" fmla="*/ 164 w 200"/>
              <a:gd name="connsiteY38-15018" fmla="*/ 205 h 731"/>
              <a:gd name="connsiteX39-15019" fmla="*/ 158 w 200"/>
              <a:gd name="connsiteY39-15020" fmla="*/ 220 h 731"/>
              <a:gd name="connsiteX40-15021" fmla="*/ 158 w 200"/>
              <a:gd name="connsiteY40-15022" fmla="*/ 236 h 731"/>
              <a:gd name="connsiteX41-15023" fmla="*/ 158 w 200"/>
              <a:gd name="connsiteY41-15024" fmla="*/ 257 h 731"/>
              <a:gd name="connsiteX42-15025" fmla="*/ 153 w 200"/>
              <a:gd name="connsiteY42-15026" fmla="*/ 299 h 731"/>
              <a:gd name="connsiteX43-15027" fmla="*/ 148 w 200"/>
              <a:gd name="connsiteY43-15028" fmla="*/ 336 h 731"/>
              <a:gd name="connsiteX44-15029" fmla="*/ 148 w 200"/>
              <a:gd name="connsiteY44-15030" fmla="*/ 368 h 731"/>
              <a:gd name="connsiteX45-15031" fmla="*/ 143 w 200"/>
              <a:gd name="connsiteY45-15032" fmla="*/ 399 h 731"/>
              <a:gd name="connsiteX46-15033" fmla="*/ 137 w 200"/>
              <a:gd name="connsiteY46-15034" fmla="*/ 431 h 731"/>
              <a:gd name="connsiteX47-15035" fmla="*/ 137 w 200"/>
              <a:gd name="connsiteY47-15036" fmla="*/ 457 h 731"/>
              <a:gd name="connsiteX48-15037" fmla="*/ 132 w 200"/>
              <a:gd name="connsiteY48-15038" fmla="*/ 478 h 731"/>
              <a:gd name="connsiteX49-15039" fmla="*/ 127 w 200"/>
              <a:gd name="connsiteY49-15040" fmla="*/ 499 h 731"/>
              <a:gd name="connsiteX50-15041" fmla="*/ 121 w 200"/>
              <a:gd name="connsiteY50-15042" fmla="*/ 536 h 731"/>
              <a:gd name="connsiteX51-15043" fmla="*/ 111 w 200"/>
              <a:gd name="connsiteY51-15044" fmla="*/ 573 h 731"/>
              <a:gd name="connsiteX52-15045" fmla="*/ 106 w 200"/>
              <a:gd name="connsiteY52-15046" fmla="*/ 604 h 731"/>
              <a:gd name="connsiteX53-15047" fmla="*/ 95 w 200"/>
              <a:gd name="connsiteY53-15048" fmla="*/ 631 h 731"/>
              <a:gd name="connsiteX54-15049" fmla="*/ 90 w 200"/>
              <a:gd name="connsiteY54-15050" fmla="*/ 657 h 731"/>
              <a:gd name="connsiteX55-15051" fmla="*/ 85 w 200"/>
              <a:gd name="connsiteY55-15052" fmla="*/ 668 h 731"/>
              <a:gd name="connsiteX56-15053" fmla="*/ 79 w 200"/>
              <a:gd name="connsiteY56-15054" fmla="*/ 678 h 731"/>
              <a:gd name="connsiteX57-15055" fmla="*/ 79 w 200"/>
              <a:gd name="connsiteY57-15056" fmla="*/ 689 h 731"/>
              <a:gd name="connsiteX58-15057" fmla="*/ 74 w 200"/>
              <a:gd name="connsiteY58-15058" fmla="*/ 694 h 731"/>
              <a:gd name="connsiteX59-15059" fmla="*/ 69 w 200"/>
              <a:gd name="connsiteY59-15060" fmla="*/ 704 h 731"/>
              <a:gd name="connsiteX60-15061" fmla="*/ 69 w 200"/>
              <a:gd name="connsiteY60-15062" fmla="*/ 710 h 731"/>
              <a:gd name="connsiteX61-15063" fmla="*/ 58 w 200"/>
              <a:gd name="connsiteY61-15064" fmla="*/ 715 h 731"/>
              <a:gd name="connsiteX62-15065" fmla="*/ 53 w 200"/>
              <a:gd name="connsiteY62-15066" fmla="*/ 725 h 731"/>
              <a:gd name="connsiteX63-15067" fmla="*/ 48 w 200"/>
              <a:gd name="connsiteY63-15068" fmla="*/ 725 h 731"/>
              <a:gd name="connsiteX64-15069" fmla="*/ 42 w 200"/>
              <a:gd name="connsiteY64-15070" fmla="*/ 731 h 731"/>
              <a:gd name="connsiteX65-15071" fmla="*/ 37 w 200"/>
              <a:gd name="connsiteY65-15072" fmla="*/ 731 h 731"/>
              <a:gd name="connsiteX66-15073" fmla="*/ 37 w 200"/>
              <a:gd name="connsiteY66-15074" fmla="*/ 725 h 731"/>
              <a:gd name="connsiteX67-15075" fmla="*/ 32 w 200"/>
              <a:gd name="connsiteY67-15076" fmla="*/ 725 h 731"/>
              <a:gd name="connsiteX68-15077" fmla="*/ 32 w 200"/>
              <a:gd name="connsiteY68-15078" fmla="*/ 720 h 731"/>
              <a:gd name="connsiteX69-15079" fmla="*/ 32 w 200"/>
              <a:gd name="connsiteY69-15080" fmla="*/ 715 h 731"/>
              <a:gd name="connsiteX70-15081" fmla="*/ 27 w 200"/>
              <a:gd name="connsiteY70-15082" fmla="*/ 710 h 731"/>
              <a:gd name="connsiteX71-15083" fmla="*/ 27 w 200"/>
              <a:gd name="connsiteY71-15084" fmla="*/ 699 h 731"/>
              <a:gd name="connsiteX72-15085" fmla="*/ 27 w 200"/>
              <a:gd name="connsiteY72-15086" fmla="*/ 689 h 731"/>
              <a:gd name="connsiteX73-15087" fmla="*/ 21 w 200"/>
              <a:gd name="connsiteY73-15088" fmla="*/ 673 h 731"/>
              <a:gd name="connsiteX74-15089" fmla="*/ 16 w 200"/>
              <a:gd name="connsiteY74-15090" fmla="*/ 652 h 731"/>
              <a:gd name="connsiteX75-15091" fmla="*/ 11 w 200"/>
              <a:gd name="connsiteY75-15092" fmla="*/ 636 h 731"/>
              <a:gd name="connsiteX76-15093" fmla="*/ 6 w 200"/>
              <a:gd name="connsiteY76-15094" fmla="*/ 620 h 731"/>
              <a:gd name="connsiteX77-15095" fmla="*/ 0 w 200"/>
              <a:gd name="connsiteY77-15096" fmla="*/ 604 h 731"/>
              <a:gd name="connsiteX78-15097" fmla="*/ 37 w 200"/>
              <a:gd name="connsiteY78-15098" fmla="*/ 573 h 731"/>
              <a:gd name="connsiteX79-15099" fmla="*/ 42 w 200"/>
              <a:gd name="connsiteY79-15100" fmla="*/ 568 h 731"/>
              <a:gd name="connsiteX80-15101" fmla="*/ 42 w 200"/>
              <a:gd name="connsiteY80-15102" fmla="*/ 568 h 731"/>
              <a:gd name="connsiteX81-15103" fmla="*/ 48 w 200"/>
              <a:gd name="connsiteY81-15104" fmla="*/ 562 h 731"/>
              <a:gd name="connsiteX82-15105" fmla="*/ 48 w 200"/>
              <a:gd name="connsiteY82-15106" fmla="*/ 552 h 731"/>
              <a:gd name="connsiteX83-15107" fmla="*/ 53 w 200"/>
              <a:gd name="connsiteY83-15108" fmla="*/ 541 h 731"/>
              <a:gd name="connsiteX84-15109" fmla="*/ 53 w 200"/>
              <a:gd name="connsiteY84-15110" fmla="*/ 526 h 731"/>
              <a:gd name="connsiteX85-15111" fmla="*/ 58 w 200"/>
              <a:gd name="connsiteY85-15112" fmla="*/ 505 h 731"/>
              <a:gd name="connsiteX86-15113" fmla="*/ 64 w 200"/>
              <a:gd name="connsiteY86-15114" fmla="*/ 484 h 731"/>
              <a:gd name="connsiteX87-15115" fmla="*/ 64 w 200"/>
              <a:gd name="connsiteY87-15116" fmla="*/ 457 h 731"/>
              <a:gd name="connsiteX88-15117" fmla="*/ 69 w 200"/>
              <a:gd name="connsiteY88-15118" fmla="*/ 426 h 731"/>
              <a:gd name="connsiteX89-15119" fmla="*/ 79 w 200"/>
              <a:gd name="connsiteY89-15120" fmla="*/ 363 h 731"/>
              <a:gd name="connsiteX90-15121" fmla="*/ 85 w 200"/>
              <a:gd name="connsiteY90-15122" fmla="*/ 305 h 731"/>
              <a:gd name="connsiteX91-15123" fmla="*/ 90 w 200"/>
              <a:gd name="connsiteY91-15124" fmla="*/ 242 h 731"/>
              <a:gd name="connsiteX92-15125" fmla="*/ 90 w 200"/>
              <a:gd name="connsiteY92-15126" fmla="*/ 189 h 731"/>
              <a:gd name="connsiteX93-15127" fmla="*/ 90 w 200"/>
              <a:gd name="connsiteY93-15128" fmla="*/ 189 h 731"/>
              <a:gd name="connsiteX0-15129" fmla="*/ 88 w 198"/>
              <a:gd name="connsiteY0-15130" fmla="*/ 189 h 731"/>
              <a:gd name="connsiteX1-15131" fmla="*/ 88 w 198"/>
              <a:gd name="connsiteY1-15132" fmla="*/ 163 h 731"/>
              <a:gd name="connsiteX2-15133" fmla="*/ 88 w 198"/>
              <a:gd name="connsiteY2-15134" fmla="*/ 136 h 731"/>
              <a:gd name="connsiteX3-15135" fmla="*/ 88 w 198"/>
              <a:gd name="connsiteY3-15136" fmla="*/ 115 h 731"/>
              <a:gd name="connsiteX4-15137" fmla="*/ 88 w 198"/>
              <a:gd name="connsiteY4-15138" fmla="*/ 100 h 731"/>
              <a:gd name="connsiteX5-15139" fmla="*/ 88 w 198"/>
              <a:gd name="connsiteY5-15140" fmla="*/ 84 h 731"/>
              <a:gd name="connsiteX6-15141" fmla="*/ 88 w 198"/>
              <a:gd name="connsiteY6-15142" fmla="*/ 73 h 731"/>
              <a:gd name="connsiteX7-15143" fmla="*/ 83 w 198"/>
              <a:gd name="connsiteY7-15144" fmla="*/ 63 h 731"/>
              <a:gd name="connsiteX8-15145" fmla="*/ 83 w 198"/>
              <a:gd name="connsiteY8-15146" fmla="*/ 57 h 731"/>
              <a:gd name="connsiteX9-15147" fmla="*/ 83 w 198"/>
              <a:gd name="connsiteY9-15148" fmla="*/ 52 h 731"/>
              <a:gd name="connsiteX10-15149" fmla="*/ 77 w 198"/>
              <a:gd name="connsiteY10-15150" fmla="*/ 52 h 731"/>
              <a:gd name="connsiteX11-15151" fmla="*/ 72 w 198"/>
              <a:gd name="connsiteY11-15152" fmla="*/ 47 h 731"/>
              <a:gd name="connsiteX12-15153" fmla="*/ 130 w 198"/>
              <a:gd name="connsiteY12-15154" fmla="*/ 0 h 731"/>
              <a:gd name="connsiteX13-15155" fmla="*/ 146 w 198"/>
              <a:gd name="connsiteY13-15156" fmla="*/ 10 h 731"/>
              <a:gd name="connsiteX14-15157" fmla="*/ 156 w 198"/>
              <a:gd name="connsiteY14-15158" fmla="*/ 21 h 731"/>
              <a:gd name="connsiteX15-15159" fmla="*/ 167 w 198"/>
              <a:gd name="connsiteY15-15160" fmla="*/ 26 h 731"/>
              <a:gd name="connsiteX16-15161" fmla="*/ 177 w 198"/>
              <a:gd name="connsiteY16-15162" fmla="*/ 36 h 731"/>
              <a:gd name="connsiteX17-15163" fmla="*/ 188 w 198"/>
              <a:gd name="connsiteY17-15164" fmla="*/ 42 h 731"/>
              <a:gd name="connsiteX18-15165" fmla="*/ 193 w 198"/>
              <a:gd name="connsiteY18-15166" fmla="*/ 47 h 731"/>
              <a:gd name="connsiteX19-15167" fmla="*/ 198 w 198"/>
              <a:gd name="connsiteY19-15168" fmla="*/ 52 h 731"/>
              <a:gd name="connsiteX20-15169" fmla="*/ 198 w 198"/>
              <a:gd name="connsiteY20-15170" fmla="*/ 57 h 731"/>
              <a:gd name="connsiteX21-15171" fmla="*/ 198 w 198"/>
              <a:gd name="connsiteY21-15172" fmla="*/ 63 h 731"/>
              <a:gd name="connsiteX22-15173" fmla="*/ 198 w 198"/>
              <a:gd name="connsiteY22-15174" fmla="*/ 68 h 731"/>
              <a:gd name="connsiteX23-15175" fmla="*/ 198 w 198"/>
              <a:gd name="connsiteY23-15176" fmla="*/ 73 h 731"/>
              <a:gd name="connsiteX24-15177" fmla="*/ 193 w 198"/>
              <a:gd name="connsiteY24-15178" fmla="*/ 78 h 731"/>
              <a:gd name="connsiteX25-15179" fmla="*/ 183 w 198"/>
              <a:gd name="connsiteY25-15180" fmla="*/ 84 h 731"/>
              <a:gd name="connsiteX26-15181" fmla="*/ 183 w 198"/>
              <a:gd name="connsiteY26-15182" fmla="*/ 89 h 731"/>
              <a:gd name="connsiteX27-15183" fmla="*/ 183 w 198"/>
              <a:gd name="connsiteY27-15184" fmla="*/ 89 h 731"/>
              <a:gd name="connsiteX28-15185" fmla="*/ 177 w 198"/>
              <a:gd name="connsiteY28-15186" fmla="*/ 94 h 731"/>
              <a:gd name="connsiteX29-15187" fmla="*/ 177 w 198"/>
              <a:gd name="connsiteY29-15188" fmla="*/ 100 h 731"/>
              <a:gd name="connsiteX30-15189" fmla="*/ 172 w 198"/>
              <a:gd name="connsiteY30-15190" fmla="*/ 110 h 731"/>
              <a:gd name="connsiteX31-15191" fmla="*/ 172 w 198"/>
              <a:gd name="connsiteY31-15192" fmla="*/ 115 h 731"/>
              <a:gd name="connsiteX32-15193" fmla="*/ 172 w 198"/>
              <a:gd name="connsiteY32-15194" fmla="*/ 126 h 731"/>
              <a:gd name="connsiteX33-15195" fmla="*/ 167 w 198"/>
              <a:gd name="connsiteY33-15196" fmla="*/ 136 h 731"/>
              <a:gd name="connsiteX34-15197" fmla="*/ 167 w 198"/>
              <a:gd name="connsiteY34-15198" fmla="*/ 147 h 731"/>
              <a:gd name="connsiteX35-15199" fmla="*/ 167 w 198"/>
              <a:gd name="connsiteY35-15200" fmla="*/ 157 h 731"/>
              <a:gd name="connsiteX36-15201" fmla="*/ 162 w 198"/>
              <a:gd name="connsiteY36-15202" fmla="*/ 173 h 731"/>
              <a:gd name="connsiteX37-15203" fmla="*/ 162 w 198"/>
              <a:gd name="connsiteY37-15204" fmla="*/ 189 h 731"/>
              <a:gd name="connsiteX38-15205" fmla="*/ 162 w 198"/>
              <a:gd name="connsiteY38-15206" fmla="*/ 205 h 731"/>
              <a:gd name="connsiteX39-15207" fmla="*/ 156 w 198"/>
              <a:gd name="connsiteY39-15208" fmla="*/ 220 h 731"/>
              <a:gd name="connsiteX40-15209" fmla="*/ 156 w 198"/>
              <a:gd name="connsiteY40-15210" fmla="*/ 236 h 731"/>
              <a:gd name="connsiteX41-15211" fmla="*/ 156 w 198"/>
              <a:gd name="connsiteY41-15212" fmla="*/ 257 h 731"/>
              <a:gd name="connsiteX42-15213" fmla="*/ 151 w 198"/>
              <a:gd name="connsiteY42-15214" fmla="*/ 299 h 731"/>
              <a:gd name="connsiteX43-15215" fmla="*/ 146 w 198"/>
              <a:gd name="connsiteY43-15216" fmla="*/ 336 h 731"/>
              <a:gd name="connsiteX44-15217" fmla="*/ 146 w 198"/>
              <a:gd name="connsiteY44-15218" fmla="*/ 368 h 731"/>
              <a:gd name="connsiteX45-15219" fmla="*/ 141 w 198"/>
              <a:gd name="connsiteY45-15220" fmla="*/ 399 h 731"/>
              <a:gd name="connsiteX46-15221" fmla="*/ 135 w 198"/>
              <a:gd name="connsiteY46-15222" fmla="*/ 431 h 731"/>
              <a:gd name="connsiteX47-15223" fmla="*/ 135 w 198"/>
              <a:gd name="connsiteY47-15224" fmla="*/ 457 h 731"/>
              <a:gd name="connsiteX48-15225" fmla="*/ 130 w 198"/>
              <a:gd name="connsiteY48-15226" fmla="*/ 478 h 731"/>
              <a:gd name="connsiteX49-15227" fmla="*/ 125 w 198"/>
              <a:gd name="connsiteY49-15228" fmla="*/ 499 h 731"/>
              <a:gd name="connsiteX50-15229" fmla="*/ 119 w 198"/>
              <a:gd name="connsiteY50-15230" fmla="*/ 536 h 731"/>
              <a:gd name="connsiteX51-15231" fmla="*/ 109 w 198"/>
              <a:gd name="connsiteY51-15232" fmla="*/ 573 h 731"/>
              <a:gd name="connsiteX52-15233" fmla="*/ 104 w 198"/>
              <a:gd name="connsiteY52-15234" fmla="*/ 604 h 731"/>
              <a:gd name="connsiteX53-15235" fmla="*/ 93 w 198"/>
              <a:gd name="connsiteY53-15236" fmla="*/ 631 h 731"/>
              <a:gd name="connsiteX54-15237" fmla="*/ 88 w 198"/>
              <a:gd name="connsiteY54-15238" fmla="*/ 657 h 731"/>
              <a:gd name="connsiteX55-15239" fmla="*/ 83 w 198"/>
              <a:gd name="connsiteY55-15240" fmla="*/ 668 h 731"/>
              <a:gd name="connsiteX56-15241" fmla="*/ 77 w 198"/>
              <a:gd name="connsiteY56-15242" fmla="*/ 678 h 731"/>
              <a:gd name="connsiteX57-15243" fmla="*/ 77 w 198"/>
              <a:gd name="connsiteY57-15244" fmla="*/ 689 h 731"/>
              <a:gd name="connsiteX58-15245" fmla="*/ 72 w 198"/>
              <a:gd name="connsiteY58-15246" fmla="*/ 694 h 731"/>
              <a:gd name="connsiteX59-15247" fmla="*/ 67 w 198"/>
              <a:gd name="connsiteY59-15248" fmla="*/ 704 h 731"/>
              <a:gd name="connsiteX60-15249" fmla="*/ 67 w 198"/>
              <a:gd name="connsiteY60-15250" fmla="*/ 710 h 731"/>
              <a:gd name="connsiteX61-15251" fmla="*/ 56 w 198"/>
              <a:gd name="connsiteY61-15252" fmla="*/ 715 h 731"/>
              <a:gd name="connsiteX62-15253" fmla="*/ 51 w 198"/>
              <a:gd name="connsiteY62-15254" fmla="*/ 725 h 731"/>
              <a:gd name="connsiteX63-15255" fmla="*/ 46 w 198"/>
              <a:gd name="connsiteY63-15256" fmla="*/ 725 h 731"/>
              <a:gd name="connsiteX64-15257" fmla="*/ 40 w 198"/>
              <a:gd name="connsiteY64-15258" fmla="*/ 731 h 731"/>
              <a:gd name="connsiteX65-15259" fmla="*/ 35 w 198"/>
              <a:gd name="connsiteY65-15260" fmla="*/ 731 h 731"/>
              <a:gd name="connsiteX66-15261" fmla="*/ 35 w 198"/>
              <a:gd name="connsiteY66-15262" fmla="*/ 725 h 731"/>
              <a:gd name="connsiteX67-15263" fmla="*/ 30 w 198"/>
              <a:gd name="connsiteY67-15264" fmla="*/ 725 h 731"/>
              <a:gd name="connsiteX68-15265" fmla="*/ 30 w 198"/>
              <a:gd name="connsiteY68-15266" fmla="*/ 720 h 731"/>
              <a:gd name="connsiteX69-15267" fmla="*/ 30 w 198"/>
              <a:gd name="connsiteY69-15268" fmla="*/ 715 h 731"/>
              <a:gd name="connsiteX70-15269" fmla="*/ 25 w 198"/>
              <a:gd name="connsiteY70-15270" fmla="*/ 710 h 731"/>
              <a:gd name="connsiteX71-15271" fmla="*/ 25 w 198"/>
              <a:gd name="connsiteY71-15272" fmla="*/ 699 h 731"/>
              <a:gd name="connsiteX72-15273" fmla="*/ 25 w 198"/>
              <a:gd name="connsiteY72-15274" fmla="*/ 689 h 731"/>
              <a:gd name="connsiteX73-15275" fmla="*/ 19 w 198"/>
              <a:gd name="connsiteY73-15276" fmla="*/ 673 h 731"/>
              <a:gd name="connsiteX74-15277" fmla="*/ 14 w 198"/>
              <a:gd name="connsiteY74-15278" fmla="*/ 652 h 731"/>
              <a:gd name="connsiteX75-15279" fmla="*/ 9 w 198"/>
              <a:gd name="connsiteY75-15280" fmla="*/ 636 h 731"/>
              <a:gd name="connsiteX76-15281" fmla="*/ 4 w 198"/>
              <a:gd name="connsiteY76-15282" fmla="*/ 620 h 731"/>
              <a:gd name="connsiteX77-15283" fmla="*/ 35 w 198"/>
              <a:gd name="connsiteY77-15284" fmla="*/ 573 h 731"/>
              <a:gd name="connsiteX78-15285" fmla="*/ 40 w 198"/>
              <a:gd name="connsiteY78-15286" fmla="*/ 568 h 731"/>
              <a:gd name="connsiteX79-15287" fmla="*/ 40 w 198"/>
              <a:gd name="connsiteY79-15288" fmla="*/ 568 h 731"/>
              <a:gd name="connsiteX80-15289" fmla="*/ 46 w 198"/>
              <a:gd name="connsiteY80-15290" fmla="*/ 562 h 731"/>
              <a:gd name="connsiteX81-15291" fmla="*/ 46 w 198"/>
              <a:gd name="connsiteY81-15292" fmla="*/ 552 h 731"/>
              <a:gd name="connsiteX82-15293" fmla="*/ 51 w 198"/>
              <a:gd name="connsiteY82-15294" fmla="*/ 541 h 731"/>
              <a:gd name="connsiteX83-15295" fmla="*/ 51 w 198"/>
              <a:gd name="connsiteY83-15296" fmla="*/ 526 h 731"/>
              <a:gd name="connsiteX84-15297" fmla="*/ 56 w 198"/>
              <a:gd name="connsiteY84-15298" fmla="*/ 505 h 731"/>
              <a:gd name="connsiteX85-15299" fmla="*/ 62 w 198"/>
              <a:gd name="connsiteY85-15300" fmla="*/ 484 h 731"/>
              <a:gd name="connsiteX86-15301" fmla="*/ 62 w 198"/>
              <a:gd name="connsiteY86-15302" fmla="*/ 457 h 731"/>
              <a:gd name="connsiteX87-15303" fmla="*/ 67 w 198"/>
              <a:gd name="connsiteY87-15304" fmla="*/ 426 h 731"/>
              <a:gd name="connsiteX88-15305" fmla="*/ 77 w 198"/>
              <a:gd name="connsiteY88-15306" fmla="*/ 363 h 731"/>
              <a:gd name="connsiteX89-15307" fmla="*/ 83 w 198"/>
              <a:gd name="connsiteY89-15308" fmla="*/ 305 h 731"/>
              <a:gd name="connsiteX90-15309" fmla="*/ 88 w 198"/>
              <a:gd name="connsiteY90-15310" fmla="*/ 242 h 731"/>
              <a:gd name="connsiteX91-15311" fmla="*/ 88 w 198"/>
              <a:gd name="connsiteY91-15312" fmla="*/ 189 h 731"/>
              <a:gd name="connsiteX92-15313" fmla="*/ 88 w 198"/>
              <a:gd name="connsiteY92-15314" fmla="*/ 189 h 731"/>
              <a:gd name="connsiteX0-15315" fmla="*/ 82 w 192"/>
              <a:gd name="connsiteY0-15316" fmla="*/ 189 h 731"/>
              <a:gd name="connsiteX1-15317" fmla="*/ 82 w 192"/>
              <a:gd name="connsiteY1-15318" fmla="*/ 163 h 731"/>
              <a:gd name="connsiteX2-15319" fmla="*/ 82 w 192"/>
              <a:gd name="connsiteY2-15320" fmla="*/ 136 h 731"/>
              <a:gd name="connsiteX3-15321" fmla="*/ 82 w 192"/>
              <a:gd name="connsiteY3-15322" fmla="*/ 115 h 731"/>
              <a:gd name="connsiteX4-15323" fmla="*/ 82 w 192"/>
              <a:gd name="connsiteY4-15324" fmla="*/ 100 h 731"/>
              <a:gd name="connsiteX5-15325" fmla="*/ 82 w 192"/>
              <a:gd name="connsiteY5-15326" fmla="*/ 84 h 731"/>
              <a:gd name="connsiteX6-15327" fmla="*/ 82 w 192"/>
              <a:gd name="connsiteY6-15328" fmla="*/ 73 h 731"/>
              <a:gd name="connsiteX7-15329" fmla="*/ 77 w 192"/>
              <a:gd name="connsiteY7-15330" fmla="*/ 63 h 731"/>
              <a:gd name="connsiteX8-15331" fmla="*/ 77 w 192"/>
              <a:gd name="connsiteY8-15332" fmla="*/ 57 h 731"/>
              <a:gd name="connsiteX9-15333" fmla="*/ 77 w 192"/>
              <a:gd name="connsiteY9-15334" fmla="*/ 52 h 731"/>
              <a:gd name="connsiteX10-15335" fmla="*/ 71 w 192"/>
              <a:gd name="connsiteY10-15336" fmla="*/ 52 h 731"/>
              <a:gd name="connsiteX11-15337" fmla="*/ 66 w 192"/>
              <a:gd name="connsiteY11-15338" fmla="*/ 47 h 731"/>
              <a:gd name="connsiteX12-15339" fmla="*/ 124 w 192"/>
              <a:gd name="connsiteY12-15340" fmla="*/ 0 h 731"/>
              <a:gd name="connsiteX13-15341" fmla="*/ 140 w 192"/>
              <a:gd name="connsiteY13-15342" fmla="*/ 10 h 731"/>
              <a:gd name="connsiteX14-15343" fmla="*/ 150 w 192"/>
              <a:gd name="connsiteY14-15344" fmla="*/ 21 h 731"/>
              <a:gd name="connsiteX15-15345" fmla="*/ 161 w 192"/>
              <a:gd name="connsiteY15-15346" fmla="*/ 26 h 731"/>
              <a:gd name="connsiteX16-15347" fmla="*/ 171 w 192"/>
              <a:gd name="connsiteY16-15348" fmla="*/ 36 h 731"/>
              <a:gd name="connsiteX17-15349" fmla="*/ 182 w 192"/>
              <a:gd name="connsiteY17-15350" fmla="*/ 42 h 731"/>
              <a:gd name="connsiteX18-15351" fmla="*/ 187 w 192"/>
              <a:gd name="connsiteY18-15352" fmla="*/ 47 h 731"/>
              <a:gd name="connsiteX19-15353" fmla="*/ 192 w 192"/>
              <a:gd name="connsiteY19-15354" fmla="*/ 52 h 731"/>
              <a:gd name="connsiteX20-15355" fmla="*/ 192 w 192"/>
              <a:gd name="connsiteY20-15356" fmla="*/ 57 h 731"/>
              <a:gd name="connsiteX21-15357" fmla="*/ 192 w 192"/>
              <a:gd name="connsiteY21-15358" fmla="*/ 63 h 731"/>
              <a:gd name="connsiteX22-15359" fmla="*/ 192 w 192"/>
              <a:gd name="connsiteY22-15360" fmla="*/ 68 h 731"/>
              <a:gd name="connsiteX23-15361" fmla="*/ 192 w 192"/>
              <a:gd name="connsiteY23-15362" fmla="*/ 73 h 731"/>
              <a:gd name="connsiteX24-15363" fmla="*/ 187 w 192"/>
              <a:gd name="connsiteY24-15364" fmla="*/ 78 h 731"/>
              <a:gd name="connsiteX25-15365" fmla="*/ 177 w 192"/>
              <a:gd name="connsiteY25-15366" fmla="*/ 84 h 731"/>
              <a:gd name="connsiteX26-15367" fmla="*/ 177 w 192"/>
              <a:gd name="connsiteY26-15368" fmla="*/ 89 h 731"/>
              <a:gd name="connsiteX27-15369" fmla="*/ 177 w 192"/>
              <a:gd name="connsiteY27-15370" fmla="*/ 89 h 731"/>
              <a:gd name="connsiteX28-15371" fmla="*/ 171 w 192"/>
              <a:gd name="connsiteY28-15372" fmla="*/ 94 h 731"/>
              <a:gd name="connsiteX29-15373" fmla="*/ 171 w 192"/>
              <a:gd name="connsiteY29-15374" fmla="*/ 100 h 731"/>
              <a:gd name="connsiteX30-15375" fmla="*/ 166 w 192"/>
              <a:gd name="connsiteY30-15376" fmla="*/ 110 h 731"/>
              <a:gd name="connsiteX31-15377" fmla="*/ 166 w 192"/>
              <a:gd name="connsiteY31-15378" fmla="*/ 115 h 731"/>
              <a:gd name="connsiteX32-15379" fmla="*/ 166 w 192"/>
              <a:gd name="connsiteY32-15380" fmla="*/ 126 h 731"/>
              <a:gd name="connsiteX33-15381" fmla="*/ 161 w 192"/>
              <a:gd name="connsiteY33-15382" fmla="*/ 136 h 731"/>
              <a:gd name="connsiteX34-15383" fmla="*/ 161 w 192"/>
              <a:gd name="connsiteY34-15384" fmla="*/ 147 h 731"/>
              <a:gd name="connsiteX35-15385" fmla="*/ 161 w 192"/>
              <a:gd name="connsiteY35-15386" fmla="*/ 157 h 731"/>
              <a:gd name="connsiteX36-15387" fmla="*/ 156 w 192"/>
              <a:gd name="connsiteY36-15388" fmla="*/ 173 h 731"/>
              <a:gd name="connsiteX37-15389" fmla="*/ 156 w 192"/>
              <a:gd name="connsiteY37-15390" fmla="*/ 189 h 731"/>
              <a:gd name="connsiteX38-15391" fmla="*/ 156 w 192"/>
              <a:gd name="connsiteY38-15392" fmla="*/ 205 h 731"/>
              <a:gd name="connsiteX39-15393" fmla="*/ 150 w 192"/>
              <a:gd name="connsiteY39-15394" fmla="*/ 220 h 731"/>
              <a:gd name="connsiteX40-15395" fmla="*/ 150 w 192"/>
              <a:gd name="connsiteY40-15396" fmla="*/ 236 h 731"/>
              <a:gd name="connsiteX41-15397" fmla="*/ 150 w 192"/>
              <a:gd name="connsiteY41-15398" fmla="*/ 257 h 731"/>
              <a:gd name="connsiteX42-15399" fmla="*/ 145 w 192"/>
              <a:gd name="connsiteY42-15400" fmla="*/ 299 h 731"/>
              <a:gd name="connsiteX43-15401" fmla="*/ 140 w 192"/>
              <a:gd name="connsiteY43-15402" fmla="*/ 336 h 731"/>
              <a:gd name="connsiteX44-15403" fmla="*/ 140 w 192"/>
              <a:gd name="connsiteY44-15404" fmla="*/ 368 h 731"/>
              <a:gd name="connsiteX45-15405" fmla="*/ 135 w 192"/>
              <a:gd name="connsiteY45-15406" fmla="*/ 399 h 731"/>
              <a:gd name="connsiteX46-15407" fmla="*/ 129 w 192"/>
              <a:gd name="connsiteY46-15408" fmla="*/ 431 h 731"/>
              <a:gd name="connsiteX47-15409" fmla="*/ 129 w 192"/>
              <a:gd name="connsiteY47-15410" fmla="*/ 457 h 731"/>
              <a:gd name="connsiteX48-15411" fmla="*/ 124 w 192"/>
              <a:gd name="connsiteY48-15412" fmla="*/ 478 h 731"/>
              <a:gd name="connsiteX49-15413" fmla="*/ 119 w 192"/>
              <a:gd name="connsiteY49-15414" fmla="*/ 499 h 731"/>
              <a:gd name="connsiteX50-15415" fmla="*/ 113 w 192"/>
              <a:gd name="connsiteY50-15416" fmla="*/ 536 h 731"/>
              <a:gd name="connsiteX51-15417" fmla="*/ 103 w 192"/>
              <a:gd name="connsiteY51-15418" fmla="*/ 573 h 731"/>
              <a:gd name="connsiteX52-15419" fmla="*/ 98 w 192"/>
              <a:gd name="connsiteY52-15420" fmla="*/ 604 h 731"/>
              <a:gd name="connsiteX53-15421" fmla="*/ 87 w 192"/>
              <a:gd name="connsiteY53-15422" fmla="*/ 631 h 731"/>
              <a:gd name="connsiteX54-15423" fmla="*/ 82 w 192"/>
              <a:gd name="connsiteY54-15424" fmla="*/ 657 h 731"/>
              <a:gd name="connsiteX55-15425" fmla="*/ 77 w 192"/>
              <a:gd name="connsiteY55-15426" fmla="*/ 668 h 731"/>
              <a:gd name="connsiteX56-15427" fmla="*/ 71 w 192"/>
              <a:gd name="connsiteY56-15428" fmla="*/ 678 h 731"/>
              <a:gd name="connsiteX57-15429" fmla="*/ 71 w 192"/>
              <a:gd name="connsiteY57-15430" fmla="*/ 689 h 731"/>
              <a:gd name="connsiteX58-15431" fmla="*/ 66 w 192"/>
              <a:gd name="connsiteY58-15432" fmla="*/ 694 h 731"/>
              <a:gd name="connsiteX59-15433" fmla="*/ 61 w 192"/>
              <a:gd name="connsiteY59-15434" fmla="*/ 704 h 731"/>
              <a:gd name="connsiteX60-15435" fmla="*/ 61 w 192"/>
              <a:gd name="connsiteY60-15436" fmla="*/ 710 h 731"/>
              <a:gd name="connsiteX61-15437" fmla="*/ 50 w 192"/>
              <a:gd name="connsiteY61-15438" fmla="*/ 715 h 731"/>
              <a:gd name="connsiteX62-15439" fmla="*/ 45 w 192"/>
              <a:gd name="connsiteY62-15440" fmla="*/ 725 h 731"/>
              <a:gd name="connsiteX63-15441" fmla="*/ 40 w 192"/>
              <a:gd name="connsiteY63-15442" fmla="*/ 725 h 731"/>
              <a:gd name="connsiteX64-15443" fmla="*/ 34 w 192"/>
              <a:gd name="connsiteY64-15444" fmla="*/ 731 h 731"/>
              <a:gd name="connsiteX65-15445" fmla="*/ 29 w 192"/>
              <a:gd name="connsiteY65-15446" fmla="*/ 731 h 731"/>
              <a:gd name="connsiteX66-15447" fmla="*/ 29 w 192"/>
              <a:gd name="connsiteY66-15448" fmla="*/ 725 h 731"/>
              <a:gd name="connsiteX67-15449" fmla="*/ 24 w 192"/>
              <a:gd name="connsiteY67-15450" fmla="*/ 725 h 731"/>
              <a:gd name="connsiteX68-15451" fmla="*/ 24 w 192"/>
              <a:gd name="connsiteY68-15452" fmla="*/ 720 h 731"/>
              <a:gd name="connsiteX69-15453" fmla="*/ 24 w 192"/>
              <a:gd name="connsiteY69-15454" fmla="*/ 715 h 731"/>
              <a:gd name="connsiteX70-15455" fmla="*/ 19 w 192"/>
              <a:gd name="connsiteY70-15456" fmla="*/ 710 h 731"/>
              <a:gd name="connsiteX71-15457" fmla="*/ 19 w 192"/>
              <a:gd name="connsiteY71-15458" fmla="*/ 699 h 731"/>
              <a:gd name="connsiteX72-15459" fmla="*/ 19 w 192"/>
              <a:gd name="connsiteY72-15460" fmla="*/ 689 h 731"/>
              <a:gd name="connsiteX73-15461" fmla="*/ 13 w 192"/>
              <a:gd name="connsiteY73-15462" fmla="*/ 673 h 731"/>
              <a:gd name="connsiteX74-15463" fmla="*/ 8 w 192"/>
              <a:gd name="connsiteY74-15464" fmla="*/ 652 h 731"/>
              <a:gd name="connsiteX75-15465" fmla="*/ 3 w 192"/>
              <a:gd name="connsiteY75-15466" fmla="*/ 636 h 731"/>
              <a:gd name="connsiteX76-15467" fmla="*/ 29 w 192"/>
              <a:gd name="connsiteY76-15468" fmla="*/ 573 h 731"/>
              <a:gd name="connsiteX77-15469" fmla="*/ 34 w 192"/>
              <a:gd name="connsiteY77-15470" fmla="*/ 568 h 731"/>
              <a:gd name="connsiteX78-15471" fmla="*/ 34 w 192"/>
              <a:gd name="connsiteY78-15472" fmla="*/ 568 h 731"/>
              <a:gd name="connsiteX79-15473" fmla="*/ 40 w 192"/>
              <a:gd name="connsiteY79-15474" fmla="*/ 562 h 731"/>
              <a:gd name="connsiteX80-15475" fmla="*/ 40 w 192"/>
              <a:gd name="connsiteY80-15476" fmla="*/ 552 h 731"/>
              <a:gd name="connsiteX81-15477" fmla="*/ 45 w 192"/>
              <a:gd name="connsiteY81-15478" fmla="*/ 541 h 731"/>
              <a:gd name="connsiteX82-15479" fmla="*/ 45 w 192"/>
              <a:gd name="connsiteY82-15480" fmla="*/ 526 h 731"/>
              <a:gd name="connsiteX83-15481" fmla="*/ 50 w 192"/>
              <a:gd name="connsiteY83-15482" fmla="*/ 505 h 731"/>
              <a:gd name="connsiteX84-15483" fmla="*/ 56 w 192"/>
              <a:gd name="connsiteY84-15484" fmla="*/ 484 h 731"/>
              <a:gd name="connsiteX85-15485" fmla="*/ 56 w 192"/>
              <a:gd name="connsiteY85-15486" fmla="*/ 457 h 731"/>
              <a:gd name="connsiteX86-15487" fmla="*/ 61 w 192"/>
              <a:gd name="connsiteY86-15488" fmla="*/ 426 h 731"/>
              <a:gd name="connsiteX87-15489" fmla="*/ 71 w 192"/>
              <a:gd name="connsiteY87-15490" fmla="*/ 363 h 731"/>
              <a:gd name="connsiteX88-15491" fmla="*/ 77 w 192"/>
              <a:gd name="connsiteY88-15492" fmla="*/ 305 h 731"/>
              <a:gd name="connsiteX89-15493" fmla="*/ 82 w 192"/>
              <a:gd name="connsiteY89-15494" fmla="*/ 242 h 731"/>
              <a:gd name="connsiteX90-15495" fmla="*/ 82 w 192"/>
              <a:gd name="connsiteY90-15496" fmla="*/ 189 h 731"/>
              <a:gd name="connsiteX91-15497" fmla="*/ 82 w 192"/>
              <a:gd name="connsiteY91-15498" fmla="*/ 189 h 731"/>
              <a:gd name="connsiteX0-15499" fmla="*/ 74 w 184"/>
              <a:gd name="connsiteY0-15500" fmla="*/ 189 h 731"/>
              <a:gd name="connsiteX1-15501" fmla="*/ 74 w 184"/>
              <a:gd name="connsiteY1-15502" fmla="*/ 163 h 731"/>
              <a:gd name="connsiteX2-15503" fmla="*/ 74 w 184"/>
              <a:gd name="connsiteY2-15504" fmla="*/ 136 h 731"/>
              <a:gd name="connsiteX3-15505" fmla="*/ 74 w 184"/>
              <a:gd name="connsiteY3-15506" fmla="*/ 115 h 731"/>
              <a:gd name="connsiteX4-15507" fmla="*/ 74 w 184"/>
              <a:gd name="connsiteY4-15508" fmla="*/ 100 h 731"/>
              <a:gd name="connsiteX5-15509" fmla="*/ 74 w 184"/>
              <a:gd name="connsiteY5-15510" fmla="*/ 84 h 731"/>
              <a:gd name="connsiteX6-15511" fmla="*/ 74 w 184"/>
              <a:gd name="connsiteY6-15512" fmla="*/ 73 h 731"/>
              <a:gd name="connsiteX7-15513" fmla="*/ 69 w 184"/>
              <a:gd name="connsiteY7-15514" fmla="*/ 63 h 731"/>
              <a:gd name="connsiteX8-15515" fmla="*/ 69 w 184"/>
              <a:gd name="connsiteY8-15516" fmla="*/ 57 h 731"/>
              <a:gd name="connsiteX9-15517" fmla="*/ 69 w 184"/>
              <a:gd name="connsiteY9-15518" fmla="*/ 52 h 731"/>
              <a:gd name="connsiteX10-15519" fmla="*/ 63 w 184"/>
              <a:gd name="connsiteY10-15520" fmla="*/ 52 h 731"/>
              <a:gd name="connsiteX11-15521" fmla="*/ 58 w 184"/>
              <a:gd name="connsiteY11-15522" fmla="*/ 47 h 731"/>
              <a:gd name="connsiteX12-15523" fmla="*/ 116 w 184"/>
              <a:gd name="connsiteY12-15524" fmla="*/ 0 h 731"/>
              <a:gd name="connsiteX13-15525" fmla="*/ 132 w 184"/>
              <a:gd name="connsiteY13-15526" fmla="*/ 10 h 731"/>
              <a:gd name="connsiteX14-15527" fmla="*/ 142 w 184"/>
              <a:gd name="connsiteY14-15528" fmla="*/ 21 h 731"/>
              <a:gd name="connsiteX15-15529" fmla="*/ 153 w 184"/>
              <a:gd name="connsiteY15-15530" fmla="*/ 26 h 731"/>
              <a:gd name="connsiteX16-15531" fmla="*/ 163 w 184"/>
              <a:gd name="connsiteY16-15532" fmla="*/ 36 h 731"/>
              <a:gd name="connsiteX17-15533" fmla="*/ 174 w 184"/>
              <a:gd name="connsiteY17-15534" fmla="*/ 42 h 731"/>
              <a:gd name="connsiteX18-15535" fmla="*/ 179 w 184"/>
              <a:gd name="connsiteY18-15536" fmla="*/ 47 h 731"/>
              <a:gd name="connsiteX19-15537" fmla="*/ 184 w 184"/>
              <a:gd name="connsiteY19-15538" fmla="*/ 52 h 731"/>
              <a:gd name="connsiteX20-15539" fmla="*/ 184 w 184"/>
              <a:gd name="connsiteY20-15540" fmla="*/ 57 h 731"/>
              <a:gd name="connsiteX21-15541" fmla="*/ 184 w 184"/>
              <a:gd name="connsiteY21-15542" fmla="*/ 63 h 731"/>
              <a:gd name="connsiteX22-15543" fmla="*/ 184 w 184"/>
              <a:gd name="connsiteY22-15544" fmla="*/ 68 h 731"/>
              <a:gd name="connsiteX23-15545" fmla="*/ 184 w 184"/>
              <a:gd name="connsiteY23-15546" fmla="*/ 73 h 731"/>
              <a:gd name="connsiteX24-15547" fmla="*/ 179 w 184"/>
              <a:gd name="connsiteY24-15548" fmla="*/ 78 h 731"/>
              <a:gd name="connsiteX25-15549" fmla="*/ 169 w 184"/>
              <a:gd name="connsiteY25-15550" fmla="*/ 84 h 731"/>
              <a:gd name="connsiteX26-15551" fmla="*/ 169 w 184"/>
              <a:gd name="connsiteY26-15552" fmla="*/ 89 h 731"/>
              <a:gd name="connsiteX27-15553" fmla="*/ 169 w 184"/>
              <a:gd name="connsiteY27-15554" fmla="*/ 89 h 731"/>
              <a:gd name="connsiteX28-15555" fmla="*/ 163 w 184"/>
              <a:gd name="connsiteY28-15556" fmla="*/ 94 h 731"/>
              <a:gd name="connsiteX29-15557" fmla="*/ 163 w 184"/>
              <a:gd name="connsiteY29-15558" fmla="*/ 100 h 731"/>
              <a:gd name="connsiteX30-15559" fmla="*/ 158 w 184"/>
              <a:gd name="connsiteY30-15560" fmla="*/ 110 h 731"/>
              <a:gd name="connsiteX31-15561" fmla="*/ 158 w 184"/>
              <a:gd name="connsiteY31-15562" fmla="*/ 115 h 731"/>
              <a:gd name="connsiteX32-15563" fmla="*/ 158 w 184"/>
              <a:gd name="connsiteY32-15564" fmla="*/ 126 h 731"/>
              <a:gd name="connsiteX33-15565" fmla="*/ 153 w 184"/>
              <a:gd name="connsiteY33-15566" fmla="*/ 136 h 731"/>
              <a:gd name="connsiteX34-15567" fmla="*/ 153 w 184"/>
              <a:gd name="connsiteY34-15568" fmla="*/ 147 h 731"/>
              <a:gd name="connsiteX35-15569" fmla="*/ 153 w 184"/>
              <a:gd name="connsiteY35-15570" fmla="*/ 157 h 731"/>
              <a:gd name="connsiteX36-15571" fmla="*/ 148 w 184"/>
              <a:gd name="connsiteY36-15572" fmla="*/ 173 h 731"/>
              <a:gd name="connsiteX37-15573" fmla="*/ 148 w 184"/>
              <a:gd name="connsiteY37-15574" fmla="*/ 189 h 731"/>
              <a:gd name="connsiteX38-15575" fmla="*/ 148 w 184"/>
              <a:gd name="connsiteY38-15576" fmla="*/ 205 h 731"/>
              <a:gd name="connsiteX39-15577" fmla="*/ 142 w 184"/>
              <a:gd name="connsiteY39-15578" fmla="*/ 220 h 731"/>
              <a:gd name="connsiteX40-15579" fmla="*/ 142 w 184"/>
              <a:gd name="connsiteY40-15580" fmla="*/ 236 h 731"/>
              <a:gd name="connsiteX41-15581" fmla="*/ 142 w 184"/>
              <a:gd name="connsiteY41-15582" fmla="*/ 257 h 731"/>
              <a:gd name="connsiteX42-15583" fmla="*/ 137 w 184"/>
              <a:gd name="connsiteY42-15584" fmla="*/ 299 h 731"/>
              <a:gd name="connsiteX43-15585" fmla="*/ 132 w 184"/>
              <a:gd name="connsiteY43-15586" fmla="*/ 336 h 731"/>
              <a:gd name="connsiteX44-15587" fmla="*/ 132 w 184"/>
              <a:gd name="connsiteY44-15588" fmla="*/ 368 h 731"/>
              <a:gd name="connsiteX45-15589" fmla="*/ 127 w 184"/>
              <a:gd name="connsiteY45-15590" fmla="*/ 399 h 731"/>
              <a:gd name="connsiteX46-15591" fmla="*/ 121 w 184"/>
              <a:gd name="connsiteY46-15592" fmla="*/ 431 h 731"/>
              <a:gd name="connsiteX47-15593" fmla="*/ 121 w 184"/>
              <a:gd name="connsiteY47-15594" fmla="*/ 457 h 731"/>
              <a:gd name="connsiteX48-15595" fmla="*/ 116 w 184"/>
              <a:gd name="connsiteY48-15596" fmla="*/ 478 h 731"/>
              <a:gd name="connsiteX49-15597" fmla="*/ 111 w 184"/>
              <a:gd name="connsiteY49-15598" fmla="*/ 499 h 731"/>
              <a:gd name="connsiteX50-15599" fmla="*/ 105 w 184"/>
              <a:gd name="connsiteY50-15600" fmla="*/ 536 h 731"/>
              <a:gd name="connsiteX51-15601" fmla="*/ 95 w 184"/>
              <a:gd name="connsiteY51-15602" fmla="*/ 573 h 731"/>
              <a:gd name="connsiteX52-15603" fmla="*/ 90 w 184"/>
              <a:gd name="connsiteY52-15604" fmla="*/ 604 h 731"/>
              <a:gd name="connsiteX53-15605" fmla="*/ 79 w 184"/>
              <a:gd name="connsiteY53-15606" fmla="*/ 631 h 731"/>
              <a:gd name="connsiteX54-15607" fmla="*/ 74 w 184"/>
              <a:gd name="connsiteY54-15608" fmla="*/ 657 h 731"/>
              <a:gd name="connsiteX55-15609" fmla="*/ 69 w 184"/>
              <a:gd name="connsiteY55-15610" fmla="*/ 668 h 731"/>
              <a:gd name="connsiteX56-15611" fmla="*/ 63 w 184"/>
              <a:gd name="connsiteY56-15612" fmla="*/ 678 h 731"/>
              <a:gd name="connsiteX57-15613" fmla="*/ 63 w 184"/>
              <a:gd name="connsiteY57-15614" fmla="*/ 689 h 731"/>
              <a:gd name="connsiteX58-15615" fmla="*/ 58 w 184"/>
              <a:gd name="connsiteY58-15616" fmla="*/ 694 h 731"/>
              <a:gd name="connsiteX59-15617" fmla="*/ 53 w 184"/>
              <a:gd name="connsiteY59-15618" fmla="*/ 704 h 731"/>
              <a:gd name="connsiteX60-15619" fmla="*/ 53 w 184"/>
              <a:gd name="connsiteY60-15620" fmla="*/ 710 h 731"/>
              <a:gd name="connsiteX61-15621" fmla="*/ 42 w 184"/>
              <a:gd name="connsiteY61-15622" fmla="*/ 715 h 731"/>
              <a:gd name="connsiteX62-15623" fmla="*/ 37 w 184"/>
              <a:gd name="connsiteY62-15624" fmla="*/ 725 h 731"/>
              <a:gd name="connsiteX63-15625" fmla="*/ 32 w 184"/>
              <a:gd name="connsiteY63-15626" fmla="*/ 725 h 731"/>
              <a:gd name="connsiteX64-15627" fmla="*/ 26 w 184"/>
              <a:gd name="connsiteY64-15628" fmla="*/ 731 h 731"/>
              <a:gd name="connsiteX65-15629" fmla="*/ 21 w 184"/>
              <a:gd name="connsiteY65-15630" fmla="*/ 731 h 731"/>
              <a:gd name="connsiteX66-15631" fmla="*/ 21 w 184"/>
              <a:gd name="connsiteY66-15632" fmla="*/ 725 h 731"/>
              <a:gd name="connsiteX67-15633" fmla="*/ 16 w 184"/>
              <a:gd name="connsiteY67-15634" fmla="*/ 725 h 731"/>
              <a:gd name="connsiteX68-15635" fmla="*/ 16 w 184"/>
              <a:gd name="connsiteY68-15636" fmla="*/ 720 h 731"/>
              <a:gd name="connsiteX69-15637" fmla="*/ 16 w 184"/>
              <a:gd name="connsiteY69-15638" fmla="*/ 715 h 731"/>
              <a:gd name="connsiteX70-15639" fmla="*/ 11 w 184"/>
              <a:gd name="connsiteY70-15640" fmla="*/ 710 h 731"/>
              <a:gd name="connsiteX71-15641" fmla="*/ 11 w 184"/>
              <a:gd name="connsiteY71-15642" fmla="*/ 699 h 731"/>
              <a:gd name="connsiteX72-15643" fmla="*/ 11 w 184"/>
              <a:gd name="connsiteY72-15644" fmla="*/ 689 h 731"/>
              <a:gd name="connsiteX73-15645" fmla="*/ 5 w 184"/>
              <a:gd name="connsiteY73-15646" fmla="*/ 673 h 731"/>
              <a:gd name="connsiteX74-15647" fmla="*/ 0 w 184"/>
              <a:gd name="connsiteY74-15648" fmla="*/ 652 h 731"/>
              <a:gd name="connsiteX75-15649" fmla="*/ 21 w 184"/>
              <a:gd name="connsiteY75-15650" fmla="*/ 573 h 731"/>
              <a:gd name="connsiteX76-15651" fmla="*/ 26 w 184"/>
              <a:gd name="connsiteY76-15652" fmla="*/ 568 h 731"/>
              <a:gd name="connsiteX77-15653" fmla="*/ 26 w 184"/>
              <a:gd name="connsiteY77-15654" fmla="*/ 568 h 731"/>
              <a:gd name="connsiteX78-15655" fmla="*/ 32 w 184"/>
              <a:gd name="connsiteY78-15656" fmla="*/ 562 h 731"/>
              <a:gd name="connsiteX79-15657" fmla="*/ 32 w 184"/>
              <a:gd name="connsiteY79-15658" fmla="*/ 552 h 731"/>
              <a:gd name="connsiteX80-15659" fmla="*/ 37 w 184"/>
              <a:gd name="connsiteY80-15660" fmla="*/ 541 h 731"/>
              <a:gd name="connsiteX81-15661" fmla="*/ 37 w 184"/>
              <a:gd name="connsiteY81-15662" fmla="*/ 526 h 731"/>
              <a:gd name="connsiteX82-15663" fmla="*/ 42 w 184"/>
              <a:gd name="connsiteY82-15664" fmla="*/ 505 h 731"/>
              <a:gd name="connsiteX83-15665" fmla="*/ 48 w 184"/>
              <a:gd name="connsiteY83-15666" fmla="*/ 484 h 731"/>
              <a:gd name="connsiteX84-15667" fmla="*/ 48 w 184"/>
              <a:gd name="connsiteY84-15668" fmla="*/ 457 h 731"/>
              <a:gd name="connsiteX85-15669" fmla="*/ 53 w 184"/>
              <a:gd name="connsiteY85-15670" fmla="*/ 426 h 731"/>
              <a:gd name="connsiteX86-15671" fmla="*/ 63 w 184"/>
              <a:gd name="connsiteY86-15672" fmla="*/ 363 h 731"/>
              <a:gd name="connsiteX87-15673" fmla="*/ 69 w 184"/>
              <a:gd name="connsiteY87-15674" fmla="*/ 305 h 731"/>
              <a:gd name="connsiteX88-15675" fmla="*/ 74 w 184"/>
              <a:gd name="connsiteY88-15676" fmla="*/ 242 h 731"/>
              <a:gd name="connsiteX89-15677" fmla="*/ 74 w 184"/>
              <a:gd name="connsiteY89-15678" fmla="*/ 189 h 731"/>
              <a:gd name="connsiteX90-15679" fmla="*/ 74 w 184"/>
              <a:gd name="connsiteY90-15680" fmla="*/ 189 h 731"/>
              <a:gd name="connsiteX0-15681" fmla="*/ 69 w 179"/>
              <a:gd name="connsiteY0-15682" fmla="*/ 189 h 731"/>
              <a:gd name="connsiteX1-15683" fmla="*/ 69 w 179"/>
              <a:gd name="connsiteY1-15684" fmla="*/ 163 h 731"/>
              <a:gd name="connsiteX2-15685" fmla="*/ 69 w 179"/>
              <a:gd name="connsiteY2-15686" fmla="*/ 136 h 731"/>
              <a:gd name="connsiteX3-15687" fmla="*/ 69 w 179"/>
              <a:gd name="connsiteY3-15688" fmla="*/ 115 h 731"/>
              <a:gd name="connsiteX4-15689" fmla="*/ 69 w 179"/>
              <a:gd name="connsiteY4-15690" fmla="*/ 100 h 731"/>
              <a:gd name="connsiteX5-15691" fmla="*/ 69 w 179"/>
              <a:gd name="connsiteY5-15692" fmla="*/ 84 h 731"/>
              <a:gd name="connsiteX6-15693" fmla="*/ 69 w 179"/>
              <a:gd name="connsiteY6-15694" fmla="*/ 73 h 731"/>
              <a:gd name="connsiteX7-15695" fmla="*/ 64 w 179"/>
              <a:gd name="connsiteY7-15696" fmla="*/ 63 h 731"/>
              <a:gd name="connsiteX8-15697" fmla="*/ 64 w 179"/>
              <a:gd name="connsiteY8-15698" fmla="*/ 57 h 731"/>
              <a:gd name="connsiteX9-15699" fmla="*/ 64 w 179"/>
              <a:gd name="connsiteY9-15700" fmla="*/ 52 h 731"/>
              <a:gd name="connsiteX10-15701" fmla="*/ 58 w 179"/>
              <a:gd name="connsiteY10-15702" fmla="*/ 52 h 731"/>
              <a:gd name="connsiteX11-15703" fmla="*/ 53 w 179"/>
              <a:gd name="connsiteY11-15704" fmla="*/ 47 h 731"/>
              <a:gd name="connsiteX12-15705" fmla="*/ 111 w 179"/>
              <a:gd name="connsiteY12-15706" fmla="*/ 0 h 731"/>
              <a:gd name="connsiteX13-15707" fmla="*/ 127 w 179"/>
              <a:gd name="connsiteY13-15708" fmla="*/ 10 h 731"/>
              <a:gd name="connsiteX14-15709" fmla="*/ 137 w 179"/>
              <a:gd name="connsiteY14-15710" fmla="*/ 21 h 731"/>
              <a:gd name="connsiteX15-15711" fmla="*/ 148 w 179"/>
              <a:gd name="connsiteY15-15712" fmla="*/ 26 h 731"/>
              <a:gd name="connsiteX16-15713" fmla="*/ 158 w 179"/>
              <a:gd name="connsiteY16-15714" fmla="*/ 36 h 731"/>
              <a:gd name="connsiteX17-15715" fmla="*/ 169 w 179"/>
              <a:gd name="connsiteY17-15716" fmla="*/ 42 h 731"/>
              <a:gd name="connsiteX18-15717" fmla="*/ 174 w 179"/>
              <a:gd name="connsiteY18-15718" fmla="*/ 47 h 731"/>
              <a:gd name="connsiteX19-15719" fmla="*/ 179 w 179"/>
              <a:gd name="connsiteY19-15720" fmla="*/ 52 h 731"/>
              <a:gd name="connsiteX20-15721" fmla="*/ 179 w 179"/>
              <a:gd name="connsiteY20-15722" fmla="*/ 57 h 731"/>
              <a:gd name="connsiteX21-15723" fmla="*/ 179 w 179"/>
              <a:gd name="connsiteY21-15724" fmla="*/ 63 h 731"/>
              <a:gd name="connsiteX22-15725" fmla="*/ 179 w 179"/>
              <a:gd name="connsiteY22-15726" fmla="*/ 68 h 731"/>
              <a:gd name="connsiteX23-15727" fmla="*/ 179 w 179"/>
              <a:gd name="connsiteY23-15728" fmla="*/ 73 h 731"/>
              <a:gd name="connsiteX24-15729" fmla="*/ 174 w 179"/>
              <a:gd name="connsiteY24-15730" fmla="*/ 78 h 731"/>
              <a:gd name="connsiteX25-15731" fmla="*/ 164 w 179"/>
              <a:gd name="connsiteY25-15732" fmla="*/ 84 h 731"/>
              <a:gd name="connsiteX26-15733" fmla="*/ 164 w 179"/>
              <a:gd name="connsiteY26-15734" fmla="*/ 89 h 731"/>
              <a:gd name="connsiteX27-15735" fmla="*/ 164 w 179"/>
              <a:gd name="connsiteY27-15736" fmla="*/ 89 h 731"/>
              <a:gd name="connsiteX28-15737" fmla="*/ 158 w 179"/>
              <a:gd name="connsiteY28-15738" fmla="*/ 94 h 731"/>
              <a:gd name="connsiteX29-15739" fmla="*/ 158 w 179"/>
              <a:gd name="connsiteY29-15740" fmla="*/ 100 h 731"/>
              <a:gd name="connsiteX30-15741" fmla="*/ 153 w 179"/>
              <a:gd name="connsiteY30-15742" fmla="*/ 110 h 731"/>
              <a:gd name="connsiteX31-15743" fmla="*/ 153 w 179"/>
              <a:gd name="connsiteY31-15744" fmla="*/ 115 h 731"/>
              <a:gd name="connsiteX32-15745" fmla="*/ 153 w 179"/>
              <a:gd name="connsiteY32-15746" fmla="*/ 126 h 731"/>
              <a:gd name="connsiteX33-15747" fmla="*/ 148 w 179"/>
              <a:gd name="connsiteY33-15748" fmla="*/ 136 h 731"/>
              <a:gd name="connsiteX34-15749" fmla="*/ 148 w 179"/>
              <a:gd name="connsiteY34-15750" fmla="*/ 147 h 731"/>
              <a:gd name="connsiteX35-15751" fmla="*/ 148 w 179"/>
              <a:gd name="connsiteY35-15752" fmla="*/ 157 h 731"/>
              <a:gd name="connsiteX36-15753" fmla="*/ 143 w 179"/>
              <a:gd name="connsiteY36-15754" fmla="*/ 173 h 731"/>
              <a:gd name="connsiteX37-15755" fmla="*/ 143 w 179"/>
              <a:gd name="connsiteY37-15756" fmla="*/ 189 h 731"/>
              <a:gd name="connsiteX38-15757" fmla="*/ 143 w 179"/>
              <a:gd name="connsiteY38-15758" fmla="*/ 205 h 731"/>
              <a:gd name="connsiteX39-15759" fmla="*/ 137 w 179"/>
              <a:gd name="connsiteY39-15760" fmla="*/ 220 h 731"/>
              <a:gd name="connsiteX40-15761" fmla="*/ 137 w 179"/>
              <a:gd name="connsiteY40-15762" fmla="*/ 236 h 731"/>
              <a:gd name="connsiteX41-15763" fmla="*/ 137 w 179"/>
              <a:gd name="connsiteY41-15764" fmla="*/ 257 h 731"/>
              <a:gd name="connsiteX42-15765" fmla="*/ 132 w 179"/>
              <a:gd name="connsiteY42-15766" fmla="*/ 299 h 731"/>
              <a:gd name="connsiteX43-15767" fmla="*/ 127 w 179"/>
              <a:gd name="connsiteY43-15768" fmla="*/ 336 h 731"/>
              <a:gd name="connsiteX44-15769" fmla="*/ 127 w 179"/>
              <a:gd name="connsiteY44-15770" fmla="*/ 368 h 731"/>
              <a:gd name="connsiteX45-15771" fmla="*/ 122 w 179"/>
              <a:gd name="connsiteY45-15772" fmla="*/ 399 h 731"/>
              <a:gd name="connsiteX46-15773" fmla="*/ 116 w 179"/>
              <a:gd name="connsiteY46-15774" fmla="*/ 431 h 731"/>
              <a:gd name="connsiteX47-15775" fmla="*/ 116 w 179"/>
              <a:gd name="connsiteY47-15776" fmla="*/ 457 h 731"/>
              <a:gd name="connsiteX48-15777" fmla="*/ 111 w 179"/>
              <a:gd name="connsiteY48-15778" fmla="*/ 478 h 731"/>
              <a:gd name="connsiteX49-15779" fmla="*/ 106 w 179"/>
              <a:gd name="connsiteY49-15780" fmla="*/ 499 h 731"/>
              <a:gd name="connsiteX50-15781" fmla="*/ 100 w 179"/>
              <a:gd name="connsiteY50-15782" fmla="*/ 536 h 731"/>
              <a:gd name="connsiteX51-15783" fmla="*/ 90 w 179"/>
              <a:gd name="connsiteY51-15784" fmla="*/ 573 h 731"/>
              <a:gd name="connsiteX52-15785" fmla="*/ 85 w 179"/>
              <a:gd name="connsiteY52-15786" fmla="*/ 604 h 731"/>
              <a:gd name="connsiteX53-15787" fmla="*/ 74 w 179"/>
              <a:gd name="connsiteY53-15788" fmla="*/ 631 h 731"/>
              <a:gd name="connsiteX54-15789" fmla="*/ 69 w 179"/>
              <a:gd name="connsiteY54-15790" fmla="*/ 657 h 731"/>
              <a:gd name="connsiteX55-15791" fmla="*/ 64 w 179"/>
              <a:gd name="connsiteY55-15792" fmla="*/ 668 h 731"/>
              <a:gd name="connsiteX56-15793" fmla="*/ 58 w 179"/>
              <a:gd name="connsiteY56-15794" fmla="*/ 678 h 731"/>
              <a:gd name="connsiteX57-15795" fmla="*/ 58 w 179"/>
              <a:gd name="connsiteY57-15796" fmla="*/ 689 h 731"/>
              <a:gd name="connsiteX58-15797" fmla="*/ 53 w 179"/>
              <a:gd name="connsiteY58-15798" fmla="*/ 694 h 731"/>
              <a:gd name="connsiteX59-15799" fmla="*/ 48 w 179"/>
              <a:gd name="connsiteY59-15800" fmla="*/ 704 h 731"/>
              <a:gd name="connsiteX60-15801" fmla="*/ 48 w 179"/>
              <a:gd name="connsiteY60-15802" fmla="*/ 710 h 731"/>
              <a:gd name="connsiteX61-15803" fmla="*/ 37 w 179"/>
              <a:gd name="connsiteY61-15804" fmla="*/ 715 h 731"/>
              <a:gd name="connsiteX62-15805" fmla="*/ 32 w 179"/>
              <a:gd name="connsiteY62-15806" fmla="*/ 725 h 731"/>
              <a:gd name="connsiteX63-15807" fmla="*/ 27 w 179"/>
              <a:gd name="connsiteY63-15808" fmla="*/ 725 h 731"/>
              <a:gd name="connsiteX64-15809" fmla="*/ 21 w 179"/>
              <a:gd name="connsiteY64-15810" fmla="*/ 731 h 731"/>
              <a:gd name="connsiteX65-15811" fmla="*/ 16 w 179"/>
              <a:gd name="connsiteY65-15812" fmla="*/ 731 h 731"/>
              <a:gd name="connsiteX66-15813" fmla="*/ 16 w 179"/>
              <a:gd name="connsiteY66-15814" fmla="*/ 725 h 731"/>
              <a:gd name="connsiteX67-15815" fmla="*/ 11 w 179"/>
              <a:gd name="connsiteY67-15816" fmla="*/ 725 h 731"/>
              <a:gd name="connsiteX68-15817" fmla="*/ 11 w 179"/>
              <a:gd name="connsiteY68-15818" fmla="*/ 720 h 731"/>
              <a:gd name="connsiteX69-15819" fmla="*/ 11 w 179"/>
              <a:gd name="connsiteY69-15820" fmla="*/ 715 h 731"/>
              <a:gd name="connsiteX70-15821" fmla="*/ 6 w 179"/>
              <a:gd name="connsiteY70-15822" fmla="*/ 710 h 731"/>
              <a:gd name="connsiteX71-15823" fmla="*/ 6 w 179"/>
              <a:gd name="connsiteY71-15824" fmla="*/ 699 h 731"/>
              <a:gd name="connsiteX72-15825" fmla="*/ 6 w 179"/>
              <a:gd name="connsiteY72-15826" fmla="*/ 689 h 731"/>
              <a:gd name="connsiteX73-15827" fmla="*/ 0 w 179"/>
              <a:gd name="connsiteY73-15828" fmla="*/ 673 h 731"/>
              <a:gd name="connsiteX74-15829" fmla="*/ 16 w 179"/>
              <a:gd name="connsiteY74-15830" fmla="*/ 573 h 731"/>
              <a:gd name="connsiteX75-15831" fmla="*/ 21 w 179"/>
              <a:gd name="connsiteY75-15832" fmla="*/ 568 h 731"/>
              <a:gd name="connsiteX76-15833" fmla="*/ 21 w 179"/>
              <a:gd name="connsiteY76-15834" fmla="*/ 568 h 731"/>
              <a:gd name="connsiteX77-15835" fmla="*/ 27 w 179"/>
              <a:gd name="connsiteY77-15836" fmla="*/ 562 h 731"/>
              <a:gd name="connsiteX78-15837" fmla="*/ 27 w 179"/>
              <a:gd name="connsiteY78-15838" fmla="*/ 552 h 731"/>
              <a:gd name="connsiteX79-15839" fmla="*/ 32 w 179"/>
              <a:gd name="connsiteY79-15840" fmla="*/ 541 h 731"/>
              <a:gd name="connsiteX80-15841" fmla="*/ 32 w 179"/>
              <a:gd name="connsiteY80-15842" fmla="*/ 526 h 731"/>
              <a:gd name="connsiteX81-15843" fmla="*/ 37 w 179"/>
              <a:gd name="connsiteY81-15844" fmla="*/ 505 h 731"/>
              <a:gd name="connsiteX82-15845" fmla="*/ 43 w 179"/>
              <a:gd name="connsiteY82-15846" fmla="*/ 484 h 731"/>
              <a:gd name="connsiteX83-15847" fmla="*/ 43 w 179"/>
              <a:gd name="connsiteY83-15848" fmla="*/ 457 h 731"/>
              <a:gd name="connsiteX84-15849" fmla="*/ 48 w 179"/>
              <a:gd name="connsiteY84-15850" fmla="*/ 426 h 731"/>
              <a:gd name="connsiteX85-15851" fmla="*/ 58 w 179"/>
              <a:gd name="connsiteY85-15852" fmla="*/ 363 h 731"/>
              <a:gd name="connsiteX86-15853" fmla="*/ 64 w 179"/>
              <a:gd name="connsiteY86-15854" fmla="*/ 305 h 731"/>
              <a:gd name="connsiteX87-15855" fmla="*/ 69 w 179"/>
              <a:gd name="connsiteY87-15856" fmla="*/ 242 h 731"/>
              <a:gd name="connsiteX88-15857" fmla="*/ 69 w 179"/>
              <a:gd name="connsiteY88-15858" fmla="*/ 189 h 731"/>
              <a:gd name="connsiteX89-15859" fmla="*/ 69 w 179"/>
              <a:gd name="connsiteY89-15860" fmla="*/ 189 h 731"/>
              <a:gd name="connsiteX0-15861" fmla="*/ 69 w 179"/>
              <a:gd name="connsiteY0-15862" fmla="*/ 189 h 731"/>
              <a:gd name="connsiteX1-15863" fmla="*/ 69 w 179"/>
              <a:gd name="connsiteY1-15864" fmla="*/ 163 h 731"/>
              <a:gd name="connsiteX2-15865" fmla="*/ 69 w 179"/>
              <a:gd name="connsiteY2-15866" fmla="*/ 136 h 731"/>
              <a:gd name="connsiteX3-15867" fmla="*/ 69 w 179"/>
              <a:gd name="connsiteY3-15868" fmla="*/ 115 h 731"/>
              <a:gd name="connsiteX4-15869" fmla="*/ 69 w 179"/>
              <a:gd name="connsiteY4-15870" fmla="*/ 100 h 731"/>
              <a:gd name="connsiteX5-15871" fmla="*/ 69 w 179"/>
              <a:gd name="connsiteY5-15872" fmla="*/ 84 h 731"/>
              <a:gd name="connsiteX6-15873" fmla="*/ 69 w 179"/>
              <a:gd name="connsiteY6-15874" fmla="*/ 73 h 731"/>
              <a:gd name="connsiteX7-15875" fmla="*/ 64 w 179"/>
              <a:gd name="connsiteY7-15876" fmla="*/ 63 h 731"/>
              <a:gd name="connsiteX8-15877" fmla="*/ 64 w 179"/>
              <a:gd name="connsiteY8-15878" fmla="*/ 57 h 731"/>
              <a:gd name="connsiteX9-15879" fmla="*/ 64 w 179"/>
              <a:gd name="connsiteY9-15880" fmla="*/ 52 h 731"/>
              <a:gd name="connsiteX10-15881" fmla="*/ 58 w 179"/>
              <a:gd name="connsiteY10-15882" fmla="*/ 52 h 731"/>
              <a:gd name="connsiteX11-15883" fmla="*/ 53 w 179"/>
              <a:gd name="connsiteY11-15884" fmla="*/ 47 h 731"/>
              <a:gd name="connsiteX12-15885" fmla="*/ 111 w 179"/>
              <a:gd name="connsiteY12-15886" fmla="*/ 0 h 731"/>
              <a:gd name="connsiteX13-15887" fmla="*/ 127 w 179"/>
              <a:gd name="connsiteY13-15888" fmla="*/ 10 h 731"/>
              <a:gd name="connsiteX14-15889" fmla="*/ 137 w 179"/>
              <a:gd name="connsiteY14-15890" fmla="*/ 21 h 731"/>
              <a:gd name="connsiteX15-15891" fmla="*/ 148 w 179"/>
              <a:gd name="connsiteY15-15892" fmla="*/ 26 h 731"/>
              <a:gd name="connsiteX16-15893" fmla="*/ 158 w 179"/>
              <a:gd name="connsiteY16-15894" fmla="*/ 36 h 731"/>
              <a:gd name="connsiteX17-15895" fmla="*/ 169 w 179"/>
              <a:gd name="connsiteY17-15896" fmla="*/ 42 h 731"/>
              <a:gd name="connsiteX18-15897" fmla="*/ 174 w 179"/>
              <a:gd name="connsiteY18-15898" fmla="*/ 47 h 731"/>
              <a:gd name="connsiteX19-15899" fmla="*/ 179 w 179"/>
              <a:gd name="connsiteY19-15900" fmla="*/ 52 h 731"/>
              <a:gd name="connsiteX20-15901" fmla="*/ 179 w 179"/>
              <a:gd name="connsiteY20-15902" fmla="*/ 57 h 731"/>
              <a:gd name="connsiteX21-15903" fmla="*/ 179 w 179"/>
              <a:gd name="connsiteY21-15904" fmla="*/ 63 h 731"/>
              <a:gd name="connsiteX22-15905" fmla="*/ 179 w 179"/>
              <a:gd name="connsiteY22-15906" fmla="*/ 68 h 731"/>
              <a:gd name="connsiteX23-15907" fmla="*/ 179 w 179"/>
              <a:gd name="connsiteY23-15908" fmla="*/ 73 h 731"/>
              <a:gd name="connsiteX24-15909" fmla="*/ 174 w 179"/>
              <a:gd name="connsiteY24-15910" fmla="*/ 78 h 731"/>
              <a:gd name="connsiteX25-15911" fmla="*/ 164 w 179"/>
              <a:gd name="connsiteY25-15912" fmla="*/ 84 h 731"/>
              <a:gd name="connsiteX26-15913" fmla="*/ 164 w 179"/>
              <a:gd name="connsiteY26-15914" fmla="*/ 89 h 731"/>
              <a:gd name="connsiteX27-15915" fmla="*/ 164 w 179"/>
              <a:gd name="connsiteY27-15916" fmla="*/ 89 h 731"/>
              <a:gd name="connsiteX28-15917" fmla="*/ 158 w 179"/>
              <a:gd name="connsiteY28-15918" fmla="*/ 94 h 731"/>
              <a:gd name="connsiteX29-15919" fmla="*/ 158 w 179"/>
              <a:gd name="connsiteY29-15920" fmla="*/ 100 h 731"/>
              <a:gd name="connsiteX30-15921" fmla="*/ 153 w 179"/>
              <a:gd name="connsiteY30-15922" fmla="*/ 110 h 731"/>
              <a:gd name="connsiteX31-15923" fmla="*/ 153 w 179"/>
              <a:gd name="connsiteY31-15924" fmla="*/ 115 h 731"/>
              <a:gd name="connsiteX32-15925" fmla="*/ 153 w 179"/>
              <a:gd name="connsiteY32-15926" fmla="*/ 126 h 731"/>
              <a:gd name="connsiteX33-15927" fmla="*/ 148 w 179"/>
              <a:gd name="connsiteY33-15928" fmla="*/ 136 h 731"/>
              <a:gd name="connsiteX34-15929" fmla="*/ 148 w 179"/>
              <a:gd name="connsiteY34-15930" fmla="*/ 147 h 731"/>
              <a:gd name="connsiteX35-15931" fmla="*/ 148 w 179"/>
              <a:gd name="connsiteY35-15932" fmla="*/ 157 h 731"/>
              <a:gd name="connsiteX36-15933" fmla="*/ 143 w 179"/>
              <a:gd name="connsiteY36-15934" fmla="*/ 173 h 731"/>
              <a:gd name="connsiteX37-15935" fmla="*/ 143 w 179"/>
              <a:gd name="connsiteY37-15936" fmla="*/ 189 h 731"/>
              <a:gd name="connsiteX38-15937" fmla="*/ 143 w 179"/>
              <a:gd name="connsiteY38-15938" fmla="*/ 205 h 731"/>
              <a:gd name="connsiteX39-15939" fmla="*/ 137 w 179"/>
              <a:gd name="connsiteY39-15940" fmla="*/ 220 h 731"/>
              <a:gd name="connsiteX40-15941" fmla="*/ 137 w 179"/>
              <a:gd name="connsiteY40-15942" fmla="*/ 236 h 731"/>
              <a:gd name="connsiteX41-15943" fmla="*/ 137 w 179"/>
              <a:gd name="connsiteY41-15944" fmla="*/ 257 h 731"/>
              <a:gd name="connsiteX42-15945" fmla="*/ 132 w 179"/>
              <a:gd name="connsiteY42-15946" fmla="*/ 299 h 731"/>
              <a:gd name="connsiteX43-15947" fmla="*/ 127 w 179"/>
              <a:gd name="connsiteY43-15948" fmla="*/ 336 h 731"/>
              <a:gd name="connsiteX44-15949" fmla="*/ 127 w 179"/>
              <a:gd name="connsiteY44-15950" fmla="*/ 368 h 731"/>
              <a:gd name="connsiteX45-15951" fmla="*/ 122 w 179"/>
              <a:gd name="connsiteY45-15952" fmla="*/ 399 h 731"/>
              <a:gd name="connsiteX46-15953" fmla="*/ 116 w 179"/>
              <a:gd name="connsiteY46-15954" fmla="*/ 431 h 731"/>
              <a:gd name="connsiteX47-15955" fmla="*/ 116 w 179"/>
              <a:gd name="connsiteY47-15956" fmla="*/ 457 h 731"/>
              <a:gd name="connsiteX48-15957" fmla="*/ 111 w 179"/>
              <a:gd name="connsiteY48-15958" fmla="*/ 478 h 731"/>
              <a:gd name="connsiteX49-15959" fmla="*/ 106 w 179"/>
              <a:gd name="connsiteY49-15960" fmla="*/ 499 h 731"/>
              <a:gd name="connsiteX50-15961" fmla="*/ 100 w 179"/>
              <a:gd name="connsiteY50-15962" fmla="*/ 536 h 731"/>
              <a:gd name="connsiteX51-15963" fmla="*/ 90 w 179"/>
              <a:gd name="connsiteY51-15964" fmla="*/ 573 h 731"/>
              <a:gd name="connsiteX52-15965" fmla="*/ 85 w 179"/>
              <a:gd name="connsiteY52-15966" fmla="*/ 604 h 731"/>
              <a:gd name="connsiteX53-15967" fmla="*/ 74 w 179"/>
              <a:gd name="connsiteY53-15968" fmla="*/ 631 h 731"/>
              <a:gd name="connsiteX54-15969" fmla="*/ 69 w 179"/>
              <a:gd name="connsiteY54-15970" fmla="*/ 657 h 731"/>
              <a:gd name="connsiteX55-15971" fmla="*/ 64 w 179"/>
              <a:gd name="connsiteY55-15972" fmla="*/ 668 h 731"/>
              <a:gd name="connsiteX56-15973" fmla="*/ 58 w 179"/>
              <a:gd name="connsiteY56-15974" fmla="*/ 678 h 731"/>
              <a:gd name="connsiteX57-15975" fmla="*/ 58 w 179"/>
              <a:gd name="connsiteY57-15976" fmla="*/ 689 h 731"/>
              <a:gd name="connsiteX58-15977" fmla="*/ 53 w 179"/>
              <a:gd name="connsiteY58-15978" fmla="*/ 694 h 731"/>
              <a:gd name="connsiteX59-15979" fmla="*/ 48 w 179"/>
              <a:gd name="connsiteY59-15980" fmla="*/ 704 h 731"/>
              <a:gd name="connsiteX60-15981" fmla="*/ 48 w 179"/>
              <a:gd name="connsiteY60-15982" fmla="*/ 710 h 731"/>
              <a:gd name="connsiteX61-15983" fmla="*/ 37 w 179"/>
              <a:gd name="connsiteY61-15984" fmla="*/ 715 h 731"/>
              <a:gd name="connsiteX62-15985" fmla="*/ 32 w 179"/>
              <a:gd name="connsiteY62-15986" fmla="*/ 725 h 731"/>
              <a:gd name="connsiteX63-15987" fmla="*/ 27 w 179"/>
              <a:gd name="connsiteY63-15988" fmla="*/ 725 h 731"/>
              <a:gd name="connsiteX64-15989" fmla="*/ 21 w 179"/>
              <a:gd name="connsiteY64-15990" fmla="*/ 731 h 731"/>
              <a:gd name="connsiteX65-15991" fmla="*/ 16 w 179"/>
              <a:gd name="connsiteY65-15992" fmla="*/ 731 h 731"/>
              <a:gd name="connsiteX66-15993" fmla="*/ 16 w 179"/>
              <a:gd name="connsiteY66-15994" fmla="*/ 725 h 731"/>
              <a:gd name="connsiteX67-15995" fmla="*/ 11 w 179"/>
              <a:gd name="connsiteY67-15996" fmla="*/ 725 h 731"/>
              <a:gd name="connsiteX68-15997" fmla="*/ 11 w 179"/>
              <a:gd name="connsiteY68-15998" fmla="*/ 720 h 731"/>
              <a:gd name="connsiteX69-15999" fmla="*/ 11 w 179"/>
              <a:gd name="connsiteY69-16000" fmla="*/ 715 h 731"/>
              <a:gd name="connsiteX70-16001" fmla="*/ 6 w 179"/>
              <a:gd name="connsiteY70-16002" fmla="*/ 710 h 731"/>
              <a:gd name="connsiteX71-16003" fmla="*/ 6 w 179"/>
              <a:gd name="connsiteY71-16004" fmla="*/ 699 h 731"/>
              <a:gd name="connsiteX72-16005" fmla="*/ 0 w 179"/>
              <a:gd name="connsiteY72-16006" fmla="*/ 673 h 731"/>
              <a:gd name="connsiteX73-16007" fmla="*/ 16 w 179"/>
              <a:gd name="connsiteY73-16008" fmla="*/ 573 h 731"/>
              <a:gd name="connsiteX74-16009" fmla="*/ 21 w 179"/>
              <a:gd name="connsiteY74-16010" fmla="*/ 568 h 731"/>
              <a:gd name="connsiteX75-16011" fmla="*/ 21 w 179"/>
              <a:gd name="connsiteY75-16012" fmla="*/ 568 h 731"/>
              <a:gd name="connsiteX76-16013" fmla="*/ 27 w 179"/>
              <a:gd name="connsiteY76-16014" fmla="*/ 562 h 731"/>
              <a:gd name="connsiteX77-16015" fmla="*/ 27 w 179"/>
              <a:gd name="connsiteY77-16016" fmla="*/ 552 h 731"/>
              <a:gd name="connsiteX78-16017" fmla="*/ 32 w 179"/>
              <a:gd name="connsiteY78-16018" fmla="*/ 541 h 731"/>
              <a:gd name="connsiteX79-16019" fmla="*/ 32 w 179"/>
              <a:gd name="connsiteY79-16020" fmla="*/ 526 h 731"/>
              <a:gd name="connsiteX80-16021" fmla="*/ 37 w 179"/>
              <a:gd name="connsiteY80-16022" fmla="*/ 505 h 731"/>
              <a:gd name="connsiteX81-16023" fmla="*/ 43 w 179"/>
              <a:gd name="connsiteY81-16024" fmla="*/ 484 h 731"/>
              <a:gd name="connsiteX82-16025" fmla="*/ 43 w 179"/>
              <a:gd name="connsiteY82-16026" fmla="*/ 457 h 731"/>
              <a:gd name="connsiteX83-16027" fmla="*/ 48 w 179"/>
              <a:gd name="connsiteY83-16028" fmla="*/ 426 h 731"/>
              <a:gd name="connsiteX84-16029" fmla="*/ 58 w 179"/>
              <a:gd name="connsiteY84-16030" fmla="*/ 363 h 731"/>
              <a:gd name="connsiteX85-16031" fmla="*/ 64 w 179"/>
              <a:gd name="connsiteY85-16032" fmla="*/ 305 h 731"/>
              <a:gd name="connsiteX86-16033" fmla="*/ 69 w 179"/>
              <a:gd name="connsiteY86-16034" fmla="*/ 242 h 731"/>
              <a:gd name="connsiteX87-16035" fmla="*/ 69 w 179"/>
              <a:gd name="connsiteY87-16036" fmla="*/ 189 h 731"/>
              <a:gd name="connsiteX88-16037" fmla="*/ 69 w 179"/>
              <a:gd name="connsiteY88-16038" fmla="*/ 189 h 731"/>
              <a:gd name="connsiteX0-16039" fmla="*/ 63 w 173"/>
              <a:gd name="connsiteY0-16040" fmla="*/ 189 h 731"/>
              <a:gd name="connsiteX1-16041" fmla="*/ 63 w 173"/>
              <a:gd name="connsiteY1-16042" fmla="*/ 163 h 731"/>
              <a:gd name="connsiteX2-16043" fmla="*/ 63 w 173"/>
              <a:gd name="connsiteY2-16044" fmla="*/ 136 h 731"/>
              <a:gd name="connsiteX3-16045" fmla="*/ 63 w 173"/>
              <a:gd name="connsiteY3-16046" fmla="*/ 115 h 731"/>
              <a:gd name="connsiteX4-16047" fmla="*/ 63 w 173"/>
              <a:gd name="connsiteY4-16048" fmla="*/ 100 h 731"/>
              <a:gd name="connsiteX5-16049" fmla="*/ 63 w 173"/>
              <a:gd name="connsiteY5-16050" fmla="*/ 84 h 731"/>
              <a:gd name="connsiteX6-16051" fmla="*/ 63 w 173"/>
              <a:gd name="connsiteY6-16052" fmla="*/ 73 h 731"/>
              <a:gd name="connsiteX7-16053" fmla="*/ 58 w 173"/>
              <a:gd name="connsiteY7-16054" fmla="*/ 63 h 731"/>
              <a:gd name="connsiteX8-16055" fmla="*/ 58 w 173"/>
              <a:gd name="connsiteY8-16056" fmla="*/ 57 h 731"/>
              <a:gd name="connsiteX9-16057" fmla="*/ 58 w 173"/>
              <a:gd name="connsiteY9-16058" fmla="*/ 52 h 731"/>
              <a:gd name="connsiteX10-16059" fmla="*/ 52 w 173"/>
              <a:gd name="connsiteY10-16060" fmla="*/ 52 h 731"/>
              <a:gd name="connsiteX11-16061" fmla="*/ 47 w 173"/>
              <a:gd name="connsiteY11-16062" fmla="*/ 47 h 731"/>
              <a:gd name="connsiteX12-16063" fmla="*/ 105 w 173"/>
              <a:gd name="connsiteY12-16064" fmla="*/ 0 h 731"/>
              <a:gd name="connsiteX13-16065" fmla="*/ 121 w 173"/>
              <a:gd name="connsiteY13-16066" fmla="*/ 10 h 731"/>
              <a:gd name="connsiteX14-16067" fmla="*/ 131 w 173"/>
              <a:gd name="connsiteY14-16068" fmla="*/ 21 h 731"/>
              <a:gd name="connsiteX15-16069" fmla="*/ 142 w 173"/>
              <a:gd name="connsiteY15-16070" fmla="*/ 26 h 731"/>
              <a:gd name="connsiteX16-16071" fmla="*/ 152 w 173"/>
              <a:gd name="connsiteY16-16072" fmla="*/ 36 h 731"/>
              <a:gd name="connsiteX17-16073" fmla="*/ 163 w 173"/>
              <a:gd name="connsiteY17-16074" fmla="*/ 42 h 731"/>
              <a:gd name="connsiteX18-16075" fmla="*/ 168 w 173"/>
              <a:gd name="connsiteY18-16076" fmla="*/ 47 h 731"/>
              <a:gd name="connsiteX19-16077" fmla="*/ 173 w 173"/>
              <a:gd name="connsiteY19-16078" fmla="*/ 52 h 731"/>
              <a:gd name="connsiteX20-16079" fmla="*/ 173 w 173"/>
              <a:gd name="connsiteY20-16080" fmla="*/ 57 h 731"/>
              <a:gd name="connsiteX21-16081" fmla="*/ 173 w 173"/>
              <a:gd name="connsiteY21-16082" fmla="*/ 63 h 731"/>
              <a:gd name="connsiteX22-16083" fmla="*/ 173 w 173"/>
              <a:gd name="connsiteY22-16084" fmla="*/ 68 h 731"/>
              <a:gd name="connsiteX23-16085" fmla="*/ 173 w 173"/>
              <a:gd name="connsiteY23-16086" fmla="*/ 73 h 731"/>
              <a:gd name="connsiteX24-16087" fmla="*/ 168 w 173"/>
              <a:gd name="connsiteY24-16088" fmla="*/ 78 h 731"/>
              <a:gd name="connsiteX25-16089" fmla="*/ 158 w 173"/>
              <a:gd name="connsiteY25-16090" fmla="*/ 84 h 731"/>
              <a:gd name="connsiteX26-16091" fmla="*/ 158 w 173"/>
              <a:gd name="connsiteY26-16092" fmla="*/ 89 h 731"/>
              <a:gd name="connsiteX27-16093" fmla="*/ 158 w 173"/>
              <a:gd name="connsiteY27-16094" fmla="*/ 89 h 731"/>
              <a:gd name="connsiteX28-16095" fmla="*/ 152 w 173"/>
              <a:gd name="connsiteY28-16096" fmla="*/ 94 h 731"/>
              <a:gd name="connsiteX29-16097" fmla="*/ 152 w 173"/>
              <a:gd name="connsiteY29-16098" fmla="*/ 100 h 731"/>
              <a:gd name="connsiteX30-16099" fmla="*/ 147 w 173"/>
              <a:gd name="connsiteY30-16100" fmla="*/ 110 h 731"/>
              <a:gd name="connsiteX31-16101" fmla="*/ 147 w 173"/>
              <a:gd name="connsiteY31-16102" fmla="*/ 115 h 731"/>
              <a:gd name="connsiteX32-16103" fmla="*/ 147 w 173"/>
              <a:gd name="connsiteY32-16104" fmla="*/ 126 h 731"/>
              <a:gd name="connsiteX33-16105" fmla="*/ 142 w 173"/>
              <a:gd name="connsiteY33-16106" fmla="*/ 136 h 731"/>
              <a:gd name="connsiteX34-16107" fmla="*/ 142 w 173"/>
              <a:gd name="connsiteY34-16108" fmla="*/ 147 h 731"/>
              <a:gd name="connsiteX35-16109" fmla="*/ 142 w 173"/>
              <a:gd name="connsiteY35-16110" fmla="*/ 157 h 731"/>
              <a:gd name="connsiteX36-16111" fmla="*/ 137 w 173"/>
              <a:gd name="connsiteY36-16112" fmla="*/ 173 h 731"/>
              <a:gd name="connsiteX37-16113" fmla="*/ 137 w 173"/>
              <a:gd name="connsiteY37-16114" fmla="*/ 189 h 731"/>
              <a:gd name="connsiteX38-16115" fmla="*/ 137 w 173"/>
              <a:gd name="connsiteY38-16116" fmla="*/ 205 h 731"/>
              <a:gd name="connsiteX39-16117" fmla="*/ 131 w 173"/>
              <a:gd name="connsiteY39-16118" fmla="*/ 220 h 731"/>
              <a:gd name="connsiteX40-16119" fmla="*/ 131 w 173"/>
              <a:gd name="connsiteY40-16120" fmla="*/ 236 h 731"/>
              <a:gd name="connsiteX41-16121" fmla="*/ 131 w 173"/>
              <a:gd name="connsiteY41-16122" fmla="*/ 257 h 731"/>
              <a:gd name="connsiteX42-16123" fmla="*/ 126 w 173"/>
              <a:gd name="connsiteY42-16124" fmla="*/ 299 h 731"/>
              <a:gd name="connsiteX43-16125" fmla="*/ 121 w 173"/>
              <a:gd name="connsiteY43-16126" fmla="*/ 336 h 731"/>
              <a:gd name="connsiteX44-16127" fmla="*/ 121 w 173"/>
              <a:gd name="connsiteY44-16128" fmla="*/ 368 h 731"/>
              <a:gd name="connsiteX45-16129" fmla="*/ 116 w 173"/>
              <a:gd name="connsiteY45-16130" fmla="*/ 399 h 731"/>
              <a:gd name="connsiteX46-16131" fmla="*/ 110 w 173"/>
              <a:gd name="connsiteY46-16132" fmla="*/ 431 h 731"/>
              <a:gd name="connsiteX47-16133" fmla="*/ 110 w 173"/>
              <a:gd name="connsiteY47-16134" fmla="*/ 457 h 731"/>
              <a:gd name="connsiteX48-16135" fmla="*/ 105 w 173"/>
              <a:gd name="connsiteY48-16136" fmla="*/ 478 h 731"/>
              <a:gd name="connsiteX49-16137" fmla="*/ 100 w 173"/>
              <a:gd name="connsiteY49-16138" fmla="*/ 499 h 731"/>
              <a:gd name="connsiteX50-16139" fmla="*/ 94 w 173"/>
              <a:gd name="connsiteY50-16140" fmla="*/ 536 h 731"/>
              <a:gd name="connsiteX51-16141" fmla="*/ 84 w 173"/>
              <a:gd name="connsiteY51-16142" fmla="*/ 573 h 731"/>
              <a:gd name="connsiteX52-16143" fmla="*/ 79 w 173"/>
              <a:gd name="connsiteY52-16144" fmla="*/ 604 h 731"/>
              <a:gd name="connsiteX53-16145" fmla="*/ 68 w 173"/>
              <a:gd name="connsiteY53-16146" fmla="*/ 631 h 731"/>
              <a:gd name="connsiteX54-16147" fmla="*/ 63 w 173"/>
              <a:gd name="connsiteY54-16148" fmla="*/ 657 h 731"/>
              <a:gd name="connsiteX55-16149" fmla="*/ 58 w 173"/>
              <a:gd name="connsiteY55-16150" fmla="*/ 668 h 731"/>
              <a:gd name="connsiteX56-16151" fmla="*/ 52 w 173"/>
              <a:gd name="connsiteY56-16152" fmla="*/ 678 h 731"/>
              <a:gd name="connsiteX57-16153" fmla="*/ 52 w 173"/>
              <a:gd name="connsiteY57-16154" fmla="*/ 689 h 731"/>
              <a:gd name="connsiteX58-16155" fmla="*/ 47 w 173"/>
              <a:gd name="connsiteY58-16156" fmla="*/ 694 h 731"/>
              <a:gd name="connsiteX59-16157" fmla="*/ 42 w 173"/>
              <a:gd name="connsiteY59-16158" fmla="*/ 704 h 731"/>
              <a:gd name="connsiteX60-16159" fmla="*/ 42 w 173"/>
              <a:gd name="connsiteY60-16160" fmla="*/ 710 h 731"/>
              <a:gd name="connsiteX61-16161" fmla="*/ 31 w 173"/>
              <a:gd name="connsiteY61-16162" fmla="*/ 715 h 731"/>
              <a:gd name="connsiteX62-16163" fmla="*/ 26 w 173"/>
              <a:gd name="connsiteY62-16164" fmla="*/ 725 h 731"/>
              <a:gd name="connsiteX63-16165" fmla="*/ 21 w 173"/>
              <a:gd name="connsiteY63-16166" fmla="*/ 725 h 731"/>
              <a:gd name="connsiteX64-16167" fmla="*/ 15 w 173"/>
              <a:gd name="connsiteY64-16168" fmla="*/ 731 h 731"/>
              <a:gd name="connsiteX65-16169" fmla="*/ 10 w 173"/>
              <a:gd name="connsiteY65-16170" fmla="*/ 731 h 731"/>
              <a:gd name="connsiteX66-16171" fmla="*/ 10 w 173"/>
              <a:gd name="connsiteY66-16172" fmla="*/ 725 h 731"/>
              <a:gd name="connsiteX67-16173" fmla="*/ 5 w 173"/>
              <a:gd name="connsiteY67-16174" fmla="*/ 725 h 731"/>
              <a:gd name="connsiteX68-16175" fmla="*/ 5 w 173"/>
              <a:gd name="connsiteY68-16176" fmla="*/ 720 h 731"/>
              <a:gd name="connsiteX69-16177" fmla="*/ 5 w 173"/>
              <a:gd name="connsiteY69-16178" fmla="*/ 715 h 731"/>
              <a:gd name="connsiteX70-16179" fmla="*/ 0 w 173"/>
              <a:gd name="connsiteY70-16180" fmla="*/ 710 h 731"/>
              <a:gd name="connsiteX71-16181" fmla="*/ 0 w 173"/>
              <a:gd name="connsiteY71-16182" fmla="*/ 699 h 731"/>
              <a:gd name="connsiteX72-16183" fmla="*/ 10 w 173"/>
              <a:gd name="connsiteY72-16184" fmla="*/ 573 h 731"/>
              <a:gd name="connsiteX73-16185" fmla="*/ 15 w 173"/>
              <a:gd name="connsiteY73-16186" fmla="*/ 568 h 731"/>
              <a:gd name="connsiteX74-16187" fmla="*/ 15 w 173"/>
              <a:gd name="connsiteY74-16188" fmla="*/ 568 h 731"/>
              <a:gd name="connsiteX75-16189" fmla="*/ 21 w 173"/>
              <a:gd name="connsiteY75-16190" fmla="*/ 562 h 731"/>
              <a:gd name="connsiteX76-16191" fmla="*/ 21 w 173"/>
              <a:gd name="connsiteY76-16192" fmla="*/ 552 h 731"/>
              <a:gd name="connsiteX77-16193" fmla="*/ 26 w 173"/>
              <a:gd name="connsiteY77-16194" fmla="*/ 541 h 731"/>
              <a:gd name="connsiteX78-16195" fmla="*/ 26 w 173"/>
              <a:gd name="connsiteY78-16196" fmla="*/ 526 h 731"/>
              <a:gd name="connsiteX79-16197" fmla="*/ 31 w 173"/>
              <a:gd name="connsiteY79-16198" fmla="*/ 505 h 731"/>
              <a:gd name="connsiteX80-16199" fmla="*/ 37 w 173"/>
              <a:gd name="connsiteY80-16200" fmla="*/ 484 h 731"/>
              <a:gd name="connsiteX81-16201" fmla="*/ 37 w 173"/>
              <a:gd name="connsiteY81-16202" fmla="*/ 457 h 731"/>
              <a:gd name="connsiteX82-16203" fmla="*/ 42 w 173"/>
              <a:gd name="connsiteY82-16204" fmla="*/ 426 h 731"/>
              <a:gd name="connsiteX83-16205" fmla="*/ 52 w 173"/>
              <a:gd name="connsiteY83-16206" fmla="*/ 363 h 731"/>
              <a:gd name="connsiteX84-16207" fmla="*/ 58 w 173"/>
              <a:gd name="connsiteY84-16208" fmla="*/ 305 h 731"/>
              <a:gd name="connsiteX85-16209" fmla="*/ 63 w 173"/>
              <a:gd name="connsiteY85-16210" fmla="*/ 242 h 731"/>
              <a:gd name="connsiteX86-16211" fmla="*/ 63 w 173"/>
              <a:gd name="connsiteY86-16212" fmla="*/ 189 h 731"/>
              <a:gd name="connsiteX87-16213" fmla="*/ 63 w 173"/>
              <a:gd name="connsiteY87-16214" fmla="*/ 189 h 731"/>
              <a:gd name="connsiteX0-16215" fmla="*/ 63 w 173"/>
              <a:gd name="connsiteY0-16216" fmla="*/ 189 h 731"/>
              <a:gd name="connsiteX1-16217" fmla="*/ 63 w 173"/>
              <a:gd name="connsiteY1-16218" fmla="*/ 163 h 731"/>
              <a:gd name="connsiteX2-16219" fmla="*/ 63 w 173"/>
              <a:gd name="connsiteY2-16220" fmla="*/ 136 h 731"/>
              <a:gd name="connsiteX3-16221" fmla="*/ 63 w 173"/>
              <a:gd name="connsiteY3-16222" fmla="*/ 115 h 731"/>
              <a:gd name="connsiteX4-16223" fmla="*/ 63 w 173"/>
              <a:gd name="connsiteY4-16224" fmla="*/ 100 h 731"/>
              <a:gd name="connsiteX5-16225" fmla="*/ 63 w 173"/>
              <a:gd name="connsiteY5-16226" fmla="*/ 84 h 731"/>
              <a:gd name="connsiteX6-16227" fmla="*/ 63 w 173"/>
              <a:gd name="connsiteY6-16228" fmla="*/ 73 h 731"/>
              <a:gd name="connsiteX7-16229" fmla="*/ 58 w 173"/>
              <a:gd name="connsiteY7-16230" fmla="*/ 63 h 731"/>
              <a:gd name="connsiteX8-16231" fmla="*/ 58 w 173"/>
              <a:gd name="connsiteY8-16232" fmla="*/ 57 h 731"/>
              <a:gd name="connsiteX9-16233" fmla="*/ 58 w 173"/>
              <a:gd name="connsiteY9-16234" fmla="*/ 52 h 731"/>
              <a:gd name="connsiteX10-16235" fmla="*/ 52 w 173"/>
              <a:gd name="connsiteY10-16236" fmla="*/ 52 h 731"/>
              <a:gd name="connsiteX11-16237" fmla="*/ 47 w 173"/>
              <a:gd name="connsiteY11-16238" fmla="*/ 47 h 731"/>
              <a:gd name="connsiteX12-16239" fmla="*/ 105 w 173"/>
              <a:gd name="connsiteY12-16240" fmla="*/ 0 h 731"/>
              <a:gd name="connsiteX13-16241" fmla="*/ 121 w 173"/>
              <a:gd name="connsiteY13-16242" fmla="*/ 10 h 731"/>
              <a:gd name="connsiteX14-16243" fmla="*/ 131 w 173"/>
              <a:gd name="connsiteY14-16244" fmla="*/ 21 h 731"/>
              <a:gd name="connsiteX15-16245" fmla="*/ 142 w 173"/>
              <a:gd name="connsiteY15-16246" fmla="*/ 26 h 731"/>
              <a:gd name="connsiteX16-16247" fmla="*/ 152 w 173"/>
              <a:gd name="connsiteY16-16248" fmla="*/ 36 h 731"/>
              <a:gd name="connsiteX17-16249" fmla="*/ 163 w 173"/>
              <a:gd name="connsiteY17-16250" fmla="*/ 42 h 731"/>
              <a:gd name="connsiteX18-16251" fmla="*/ 168 w 173"/>
              <a:gd name="connsiteY18-16252" fmla="*/ 47 h 731"/>
              <a:gd name="connsiteX19-16253" fmla="*/ 173 w 173"/>
              <a:gd name="connsiteY19-16254" fmla="*/ 52 h 731"/>
              <a:gd name="connsiteX20-16255" fmla="*/ 173 w 173"/>
              <a:gd name="connsiteY20-16256" fmla="*/ 57 h 731"/>
              <a:gd name="connsiteX21-16257" fmla="*/ 173 w 173"/>
              <a:gd name="connsiteY21-16258" fmla="*/ 63 h 731"/>
              <a:gd name="connsiteX22-16259" fmla="*/ 173 w 173"/>
              <a:gd name="connsiteY22-16260" fmla="*/ 68 h 731"/>
              <a:gd name="connsiteX23-16261" fmla="*/ 173 w 173"/>
              <a:gd name="connsiteY23-16262" fmla="*/ 73 h 731"/>
              <a:gd name="connsiteX24-16263" fmla="*/ 168 w 173"/>
              <a:gd name="connsiteY24-16264" fmla="*/ 78 h 731"/>
              <a:gd name="connsiteX25-16265" fmla="*/ 158 w 173"/>
              <a:gd name="connsiteY25-16266" fmla="*/ 84 h 731"/>
              <a:gd name="connsiteX26-16267" fmla="*/ 158 w 173"/>
              <a:gd name="connsiteY26-16268" fmla="*/ 89 h 731"/>
              <a:gd name="connsiteX27-16269" fmla="*/ 158 w 173"/>
              <a:gd name="connsiteY27-16270" fmla="*/ 89 h 731"/>
              <a:gd name="connsiteX28-16271" fmla="*/ 152 w 173"/>
              <a:gd name="connsiteY28-16272" fmla="*/ 94 h 731"/>
              <a:gd name="connsiteX29-16273" fmla="*/ 152 w 173"/>
              <a:gd name="connsiteY29-16274" fmla="*/ 100 h 731"/>
              <a:gd name="connsiteX30-16275" fmla="*/ 147 w 173"/>
              <a:gd name="connsiteY30-16276" fmla="*/ 110 h 731"/>
              <a:gd name="connsiteX31-16277" fmla="*/ 147 w 173"/>
              <a:gd name="connsiteY31-16278" fmla="*/ 115 h 731"/>
              <a:gd name="connsiteX32-16279" fmla="*/ 147 w 173"/>
              <a:gd name="connsiteY32-16280" fmla="*/ 126 h 731"/>
              <a:gd name="connsiteX33-16281" fmla="*/ 142 w 173"/>
              <a:gd name="connsiteY33-16282" fmla="*/ 136 h 731"/>
              <a:gd name="connsiteX34-16283" fmla="*/ 142 w 173"/>
              <a:gd name="connsiteY34-16284" fmla="*/ 147 h 731"/>
              <a:gd name="connsiteX35-16285" fmla="*/ 142 w 173"/>
              <a:gd name="connsiteY35-16286" fmla="*/ 157 h 731"/>
              <a:gd name="connsiteX36-16287" fmla="*/ 137 w 173"/>
              <a:gd name="connsiteY36-16288" fmla="*/ 173 h 731"/>
              <a:gd name="connsiteX37-16289" fmla="*/ 137 w 173"/>
              <a:gd name="connsiteY37-16290" fmla="*/ 189 h 731"/>
              <a:gd name="connsiteX38-16291" fmla="*/ 137 w 173"/>
              <a:gd name="connsiteY38-16292" fmla="*/ 205 h 731"/>
              <a:gd name="connsiteX39-16293" fmla="*/ 131 w 173"/>
              <a:gd name="connsiteY39-16294" fmla="*/ 220 h 731"/>
              <a:gd name="connsiteX40-16295" fmla="*/ 131 w 173"/>
              <a:gd name="connsiteY40-16296" fmla="*/ 236 h 731"/>
              <a:gd name="connsiteX41-16297" fmla="*/ 131 w 173"/>
              <a:gd name="connsiteY41-16298" fmla="*/ 257 h 731"/>
              <a:gd name="connsiteX42-16299" fmla="*/ 126 w 173"/>
              <a:gd name="connsiteY42-16300" fmla="*/ 299 h 731"/>
              <a:gd name="connsiteX43-16301" fmla="*/ 121 w 173"/>
              <a:gd name="connsiteY43-16302" fmla="*/ 336 h 731"/>
              <a:gd name="connsiteX44-16303" fmla="*/ 121 w 173"/>
              <a:gd name="connsiteY44-16304" fmla="*/ 368 h 731"/>
              <a:gd name="connsiteX45-16305" fmla="*/ 116 w 173"/>
              <a:gd name="connsiteY45-16306" fmla="*/ 399 h 731"/>
              <a:gd name="connsiteX46-16307" fmla="*/ 110 w 173"/>
              <a:gd name="connsiteY46-16308" fmla="*/ 431 h 731"/>
              <a:gd name="connsiteX47-16309" fmla="*/ 110 w 173"/>
              <a:gd name="connsiteY47-16310" fmla="*/ 457 h 731"/>
              <a:gd name="connsiteX48-16311" fmla="*/ 105 w 173"/>
              <a:gd name="connsiteY48-16312" fmla="*/ 478 h 731"/>
              <a:gd name="connsiteX49-16313" fmla="*/ 100 w 173"/>
              <a:gd name="connsiteY49-16314" fmla="*/ 499 h 731"/>
              <a:gd name="connsiteX50-16315" fmla="*/ 94 w 173"/>
              <a:gd name="connsiteY50-16316" fmla="*/ 536 h 731"/>
              <a:gd name="connsiteX51-16317" fmla="*/ 84 w 173"/>
              <a:gd name="connsiteY51-16318" fmla="*/ 573 h 731"/>
              <a:gd name="connsiteX52-16319" fmla="*/ 79 w 173"/>
              <a:gd name="connsiteY52-16320" fmla="*/ 604 h 731"/>
              <a:gd name="connsiteX53-16321" fmla="*/ 68 w 173"/>
              <a:gd name="connsiteY53-16322" fmla="*/ 631 h 731"/>
              <a:gd name="connsiteX54-16323" fmla="*/ 63 w 173"/>
              <a:gd name="connsiteY54-16324" fmla="*/ 657 h 731"/>
              <a:gd name="connsiteX55-16325" fmla="*/ 58 w 173"/>
              <a:gd name="connsiteY55-16326" fmla="*/ 668 h 731"/>
              <a:gd name="connsiteX56-16327" fmla="*/ 52 w 173"/>
              <a:gd name="connsiteY56-16328" fmla="*/ 678 h 731"/>
              <a:gd name="connsiteX57-16329" fmla="*/ 52 w 173"/>
              <a:gd name="connsiteY57-16330" fmla="*/ 689 h 731"/>
              <a:gd name="connsiteX58-16331" fmla="*/ 47 w 173"/>
              <a:gd name="connsiteY58-16332" fmla="*/ 694 h 731"/>
              <a:gd name="connsiteX59-16333" fmla="*/ 42 w 173"/>
              <a:gd name="connsiteY59-16334" fmla="*/ 704 h 731"/>
              <a:gd name="connsiteX60-16335" fmla="*/ 42 w 173"/>
              <a:gd name="connsiteY60-16336" fmla="*/ 710 h 731"/>
              <a:gd name="connsiteX61-16337" fmla="*/ 31 w 173"/>
              <a:gd name="connsiteY61-16338" fmla="*/ 715 h 731"/>
              <a:gd name="connsiteX62-16339" fmla="*/ 26 w 173"/>
              <a:gd name="connsiteY62-16340" fmla="*/ 725 h 731"/>
              <a:gd name="connsiteX63-16341" fmla="*/ 21 w 173"/>
              <a:gd name="connsiteY63-16342" fmla="*/ 725 h 731"/>
              <a:gd name="connsiteX64-16343" fmla="*/ 15 w 173"/>
              <a:gd name="connsiteY64-16344" fmla="*/ 731 h 731"/>
              <a:gd name="connsiteX65-16345" fmla="*/ 10 w 173"/>
              <a:gd name="connsiteY65-16346" fmla="*/ 731 h 731"/>
              <a:gd name="connsiteX66-16347" fmla="*/ 10 w 173"/>
              <a:gd name="connsiteY66-16348" fmla="*/ 725 h 731"/>
              <a:gd name="connsiteX67-16349" fmla="*/ 5 w 173"/>
              <a:gd name="connsiteY67-16350" fmla="*/ 725 h 731"/>
              <a:gd name="connsiteX68-16351" fmla="*/ 5 w 173"/>
              <a:gd name="connsiteY68-16352" fmla="*/ 720 h 731"/>
              <a:gd name="connsiteX69-16353" fmla="*/ 5 w 173"/>
              <a:gd name="connsiteY69-16354" fmla="*/ 715 h 731"/>
              <a:gd name="connsiteX70-16355" fmla="*/ 0 w 173"/>
              <a:gd name="connsiteY70-16356" fmla="*/ 710 h 731"/>
              <a:gd name="connsiteX71-16357" fmla="*/ 10 w 173"/>
              <a:gd name="connsiteY71-16358" fmla="*/ 573 h 731"/>
              <a:gd name="connsiteX72-16359" fmla="*/ 15 w 173"/>
              <a:gd name="connsiteY72-16360" fmla="*/ 568 h 731"/>
              <a:gd name="connsiteX73-16361" fmla="*/ 15 w 173"/>
              <a:gd name="connsiteY73-16362" fmla="*/ 568 h 731"/>
              <a:gd name="connsiteX74-16363" fmla="*/ 21 w 173"/>
              <a:gd name="connsiteY74-16364" fmla="*/ 562 h 731"/>
              <a:gd name="connsiteX75-16365" fmla="*/ 21 w 173"/>
              <a:gd name="connsiteY75-16366" fmla="*/ 552 h 731"/>
              <a:gd name="connsiteX76-16367" fmla="*/ 26 w 173"/>
              <a:gd name="connsiteY76-16368" fmla="*/ 541 h 731"/>
              <a:gd name="connsiteX77-16369" fmla="*/ 26 w 173"/>
              <a:gd name="connsiteY77-16370" fmla="*/ 526 h 731"/>
              <a:gd name="connsiteX78-16371" fmla="*/ 31 w 173"/>
              <a:gd name="connsiteY78-16372" fmla="*/ 505 h 731"/>
              <a:gd name="connsiteX79-16373" fmla="*/ 37 w 173"/>
              <a:gd name="connsiteY79-16374" fmla="*/ 484 h 731"/>
              <a:gd name="connsiteX80-16375" fmla="*/ 37 w 173"/>
              <a:gd name="connsiteY80-16376" fmla="*/ 457 h 731"/>
              <a:gd name="connsiteX81-16377" fmla="*/ 42 w 173"/>
              <a:gd name="connsiteY81-16378" fmla="*/ 426 h 731"/>
              <a:gd name="connsiteX82-16379" fmla="*/ 52 w 173"/>
              <a:gd name="connsiteY82-16380" fmla="*/ 363 h 731"/>
              <a:gd name="connsiteX83-16381" fmla="*/ 58 w 173"/>
              <a:gd name="connsiteY83-16382" fmla="*/ 305 h 731"/>
              <a:gd name="connsiteX84-16383" fmla="*/ 63 w 173"/>
              <a:gd name="connsiteY84-16384" fmla="*/ 242 h 731"/>
              <a:gd name="connsiteX85-16385" fmla="*/ 63 w 173"/>
              <a:gd name="connsiteY85-16386" fmla="*/ 189 h 731"/>
              <a:gd name="connsiteX86-16387" fmla="*/ 63 w 173"/>
              <a:gd name="connsiteY86-16388" fmla="*/ 189 h 731"/>
              <a:gd name="connsiteX0-16389" fmla="*/ 58 w 168"/>
              <a:gd name="connsiteY0-16390" fmla="*/ 189 h 731"/>
              <a:gd name="connsiteX1-16391" fmla="*/ 58 w 168"/>
              <a:gd name="connsiteY1-16392" fmla="*/ 163 h 731"/>
              <a:gd name="connsiteX2-16393" fmla="*/ 58 w 168"/>
              <a:gd name="connsiteY2-16394" fmla="*/ 136 h 731"/>
              <a:gd name="connsiteX3-16395" fmla="*/ 58 w 168"/>
              <a:gd name="connsiteY3-16396" fmla="*/ 115 h 731"/>
              <a:gd name="connsiteX4-16397" fmla="*/ 58 w 168"/>
              <a:gd name="connsiteY4-16398" fmla="*/ 100 h 731"/>
              <a:gd name="connsiteX5-16399" fmla="*/ 58 w 168"/>
              <a:gd name="connsiteY5-16400" fmla="*/ 84 h 731"/>
              <a:gd name="connsiteX6-16401" fmla="*/ 58 w 168"/>
              <a:gd name="connsiteY6-16402" fmla="*/ 73 h 731"/>
              <a:gd name="connsiteX7-16403" fmla="*/ 53 w 168"/>
              <a:gd name="connsiteY7-16404" fmla="*/ 63 h 731"/>
              <a:gd name="connsiteX8-16405" fmla="*/ 53 w 168"/>
              <a:gd name="connsiteY8-16406" fmla="*/ 57 h 731"/>
              <a:gd name="connsiteX9-16407" fmla="*/ 53 w 168"/>
              <a:gd name="connsiteY9-16408" fmla="*/ 52 h 731"/>
              <a:gd name="connsiteX10-16409" fmla="*/ 47 w 168"/>
              <a:gd name="connsiteY10-16410" fmla="*/ 52 h 731"/>
              <a:gd name="connsiteX11-16411" fmla="*/ 42 w 168"/>
              <a:gd name="connsiteY11-16412" fmla="*/ 47 h 731"/>
              <a:gd name="connsiteX12-16413" fmla="*/ 100 w 168"/>
              <a:gd name="connsiteY12-16414" fmla="*/ 0 h 731"/>
              <a:gd name="connsiteX13-16415" fmla="*/ 116 w 168"/>
              <a:gd name="connsiteY13-16416" fmla="*/ 10 h 731"/>
              <a:gd name="connsiteX14-16417" fmla="*/ 126 w 168"/>
              <a:gd name="connsiteY14-16418" fmla="*/ 21 h 731"/>
              <a:gd name="connsiteX15-16419" fmla="*/ 137 w 168"/>
              <a:gd name="connsiteY15-16420" fmla="*/ 26 h 731"/>
              <a:gd name="connsiteX16-16421" fmla="*/ 147 w 168"/>
              <a:gd name="connsiteY16-16422" fmla="*/ 36 h 731"/>
              <a:gd name="connsiteX17-16423" fmla="*/ 158 w 168"/>
              <a:gd name="connsiteY17-16424" fmla="*/ 42 h 731"/>
              <a:gd name="connsiteX18-16425" fmla="*/ 163 w 168"/>
              <a:gd name="connsiteY18-16426" fmla="*/ 47 h 731"/>
              <a:gd name="connsiteX19-16427" fmla="*/ 168 w 168"/>
              <a:gd name="connsiteY19-16428" fmla="*/ 52 h 731"/>
              <a:gd name="connsiteX20-16429" fmla="*/ 168 w 168"/>
              <a:gd name="connsiteY20-16430" fmla="*/ 57 h 731"/>
              <a:gd name="connsiteX21-16431" fmla="*/ 168 w 168"/>
              <a:gd name="connsiteY21-16432" fmla="*/ 63 h 731"/>
              <a:gd name="connsiteX22-16433" fmla="*/ 168 w 168"/>
              <a:gd name="connsiteY22-16434" fmla="*/ 68 h 731"/>
              <a:gd name="connsiteX23-16435" fmla="*/ 168 w 168"/>
              <a:gd name="connsiteY23-16436" fmla="*/ 73 h 731"/>
              <a:gd name="connsiteX24-16437" fmla="*/ 163 w 168"/>
              <a:gd name="connsiteY24-16438" fmla="*/ 78 h 731"/>
              <a:gd name="connsiteX25-16439" fmla="*/ 153 w 168"/>
              <a:gd name="connsiteY25-16440" fmla="*/ 84 h 731"/>
              <a:gd name="connsiteX26-16441" fmla="*/ 153 w 168"/>
              <a:gd name="connsiteY26-16442" fmla="*/ 89 h 731"/>
              <a:gd name="connsiteX27-16443" fmla="*/ 153 w 168"/>
              <a:gd name="connsiteY27-16444" fmla="*/ 89 h 731"/>
              <a:gd name="connsiteX28-16445" fmla="*/ 147 w 168"/>
              <a:gd name="connsiteY28-16446" fmla="*/ 94 h 731"/>
              <a:gd name="connsiteX29-16447" fmla="*/ 147 w 168"/>
              <a:gd name="connsiteY29-16448" fmla="*/ 100 h 731"/>
              <a:gd name="connsiteX30-16449" fmla="*/ 142 w 168"/>
              <a:gd name="connsiteY30-16450" fmla="*/ 110 h 731"/>
              <a:gd name="connsiteX31-16451" fmla="*/ 142 w 168"/>
              <a:gd name="connsiteY31-16452" fmla="*/ 115 h 731"/>
              <a:gd name="connsiteX32-16453" fmla="*/ 142 w 168"/>
              <a:gd name="connsiteY32-16454" fmla="*/ 126 h 731"/>
              <a:gd name="connsiteX33-16455" fmla="*/ 137 w 168"/>
              <a:gd name="connsiteY33-16456" fmla="*/ 136 h 731"/>
              <a:gd name="connsiteX34-16457" fmla="*/ 137 w 168"/>
              <a:gd name="connsiteY34-16458" fmla="*/ 147 h 731"/>
              <a:gd name="connsiteX35-16459" fmla="*/ 137 w 168"/>
              <a:gd name="connsiteY35-16460" fmla="*/ 157 h 731"/>
              <a:gd name="connsiteX36-16461" fmla="*/ 132 w 168"/>
              <a:gd name="connsiteY36-16462" fmla="*/ 173 h 731"/>
              <a:gd name="connsiteX37-16463" fmla="*/ 132 w 168"/>
              <a:gd name="connsiteY37-16464" fmla="*/ 189 h 731"/>
              <a:gd name="connsiteX38-16465" fmla="*/ 132 w 168"/>
              <a:gd name="connsiteY38-16466" fmla="*/ 205 h 731"/>
              <a:gd name="connsiteX39-16467" fmla="*/ 126 w 168"/>
              <a:gd name="connsiteY39-16468" fmla="*/ 220 h 731"/>
              <a:gd name="connsiteX40-16469" fmla="*/ 126 w 168"/>
              <a:gd name="connsiteY40-16470" fmla="*/ 236 h 731"/>
              <a:gd name="connsiteX41-16471" fmla="*/ 126 w 168"/>
              <a:gd name="connsiteY41-16472" fmla="*/ 257 h 731"/>
              <a:gd name="connsiteX42-16473" fmla="*/ 121 w 168"/>
              <a:gd name="connsiteY42-16474" fmla="*/ 299 h 731"/>
              <a:gd name="connsiteX43-16475" fmla="*/ 116 w 168"/>
              <a:gd name="connsiteY43-16476" fmla="*/ 336 h 731"/>
              <a:gd name="connsiteX44-16477" fmla="*/ 116 w 168"/>
              <a:gd name="connsiteY44-16478" fmla="*/ 368 h 731"/>
              <a:gd name="connsiteX45-16479" fmla="*/ 111 w 168"/>
              <a:gd name="connsiteY45-16480" fmla="*/ 399 h 731"/>
              <a:gd name="connsiteX46-16481" fmla="*/ 105 w 168"/>
              <a:gd name="connsiteY46-16482" fmla="*/ 431 h 731"/>
              <a:gd name="connsiteX47-16483" fmla="*/ 105 w 168"/>
              <a:gd name="connsiteY47-16484" fmla="*/ 457 h 731"/>
              <a:gd name="connsiteX48-16485" fmla="*/ 100 w 168"/>
              <a:gd name="connsiteY48-16486" fmla="*/ 478 h 731"/>
              <a:gd name="connsiteX49-16487" fmla="*/ 95 w 168"/>
              <a:gd name="connsiteY49-16488" fmla="*/ 499 h 731"/>
              <a:gd name="connsiteX50-16489" fmla="*/ 89 w 168"/>
              <a:gd name="connsiteY50-16490" fmla="*/ 536 h 731"/>
              <a:gd name="connsiteX51-16491" fmla="*/ 79 w 168"/>
              <a:gd name="connsiteY51-16492" fmla="*/ 573 h 731"/>
              <a:gd name="connsiteX52-16493" fmla="*/ 74 w 168"/>
              <a:gd name="connsiteY52-16494" fmla="*/ 604 h 731"/>
              <a:gd name="connsiteX53-16495" fmla="*/ 63 w 168"/>
              <a:gd name="connsiteY53-16496" fmla="*/ 631 h 731"/>
              <a:gd name="connsiteX54-16497" fmla="*/ 58 w 168"/>
              <a:gd name="connsiteY54-16498" fmla="*/ 657 h 731"/>
              <a:gd name="connsiteX55-16499" fmla="*/ 53 w 168"/>
              <a:gd name="connsiteY55-16500" fmla="*/ 668 h 731"/>
              <a:gd name="connsiteX56-16501" fmla="*/ 47 w 168"/>
              <a:gd name="connsiteY56-16502" fmla="*/ 678 h 731"/>
              <a:gd name="connsiteX57-16503" fmla="*/ 47 w 168"/>
              <a:gd name="connsiteY57-16504" fmla="*/ 689 h 731"/>
              <a:gd name="connsiteX58-16505" fmla="*/ 42 w 168"/>
              <a:gd name="connsiteY58-16506" fmla="*/ 694 h 731"/>
              <a:gd name="connsiteX59-16507" fmla="*/ 37 w 168"/>
              <a:gd name="connsiteY59-16508" fmla="*/ 704 h 731"/>
              <a:gd name="connsiteX60-16509" fmla="*/ 37 w 168"/>
              <a:gd name="connsiteY60-16510" fmla="*/ 710 h 731"/>
              <a:gd name="connsiteX61-16511" fmla="*/ 26 w 168"/>
              <a:gd name="connsiteY61-16512" fmla="*/ 715 h 731"/>
              <a:gd name="connsiteX62-16513" fmla="*/ 21 w 168"/>
              <a:gd name="connsiteY62-16514" fmla="*/ 725 h 731"/>
              <a:gd name="connsiteX63-16515" fmla="*/ 16 w 168"/>
              <a:gd name="connsiteY63-16516" fmla="*/ 725 h 731"/>
              <a:gd name="connsiteX64-16517" fmla="*/ 10 w 168"/>
              <a:gd name="connsiteY64-16518" fmla="*/ 731 h 731"/>
              <a:gd name="connsiteX65-16519" fmla="*/ 5 w 168"/>
              <a:gd name="connsiteY65-16520" fmla="*/ 731 h 731"/>
              <a:gd name="connsiteX66-16521" fmla="*/ 5 w 168"/>
              <a:gd name="connsiteY66-16522" fmla="*/ 725 h 731"/>
              <a:gd name="connsiteX67-16523" fmla="*/ 0 w 168"/>
              <a:gd name="connsiteY67-16524" fmla="*/ 725 h 731"/>
              <a:gd name="connsiteX68-16525" fmla="*/ 0 w 168"/>
              <a:gd name="connsiteY68-16526" fmla="*/ 720 h 731"/>
              <a:gd name="connsiteX69-16527" fmla="*/ 0 w 168"/>
              <a:gd name="connsiteY69-16528" fmla="*/ 715 h 731"/>
              <a:gd name="connsiteX70-16529" fmla="*/ 5 w 168"/>
              <a:gd name="connsiteY70-16530" fmla="*/ 573 h 731"/>
              <a:gd name="connsiteX71-16531" fmla="*/ 10 w 168"/>
              <a:gd name="connsiteY71-16532" fmla="*/ 568 h 731"/>
              <a:gd name="connsiteX72-16533" fmla="*/ 10 w 168"/>
              <a:gd name="connsiteY72-16534" fmla="*/ 568 h 731"/>
              <a:gd name="connsiteX73-16535" fmla="*/ 16 w 168"/>
              <a:gd name="connsiteY73-16536" fmla="*/ 562 h 731"/>
              <a:gd name="connsiteX74-16537" fmla="*/ 16 w 168"/>
              <a:gd name="connsiteY74-16538" fmla="*/ 552 h 731"/>
              <a:gd name="connsiteX75-16539" fmla="*/ 21 w 168"/>
              <a:gd name="connsiteY75-16540" fmla="*/ 541 h 731"/>
              <a:gd name="connsiteX76-16541" fmla="*/ 21 w 168"/>
              <a:gd name="connsiteY76-16542" fmla="*/ 526 h 731"/>
              <a:gd name="connsiteX77-16543" fmla="*/ 26 w 168"/>
              <a:gd name="connsiteY77-16544" fmla="*/ 505 h 731"/>
              <a:gd name="connsiteX78-16545" fmla="*/ 32 w 168"/>
              <a:gd name="connsiteY78-16546" fmla="*/ 484 h 731"/>
              <a:gd name="connsiteX79-16547" fmla="*/ 32 w 168"/>
              <a:gd name="connsiteY79-16548" fmla="*/ 457 h 731"/>
              <a:gd name="connsiteX80-16549" fmla="*/ 37 w 168"/>
              <a:gd name="connsiteY80-16550" fmla="*/ 426 h 731"/>
              <a:gd name="connsiteX81-16551" fmla="*/ 47 w 168"/>
              <a:gd name="connsiteY81-16552" fmla="*/ 363 h 731"/>
              <a:gd name="connsiteX82-16553" fmla="*/ 53 w 168"/>
              <a:gd name="connsiteY82-16554" fmla="*/ 305 h 731"/>
              <a:gd name="connsiteX83-16555" fmla="*/ 58 w 168"/>
              <a:gd name="connsiteY83-16556" fmla="*/ 242 h 731"/>
              <a:gd name="connsiteX84-16557" fmla="*/ 58 w 168"/>
              <a:gd name="connsiteY84-16558" fmla="*/ 189 h 731"/>
              <a:gd name="connsiteX85-16559" fmla="*/ 58 w 168"/>
              <a:gd name="connsiteY85-16560" fmla="*/ 189 h 731"/>
              <a:gd name="connsiteX0-16561" fmla="*/ 58 w 168"/>
              <a:gd name="connsiteY0-16562" fmla="*/ 189 h 731"/>
              <a:gd name="connsiteX1-16563" fmla="*/ 58 w 168"/>
              <a:gd name="connsiteY1-16564" fmla="*/ 163 h 731"/>
              <a:gd name="connsiteX2-16565" fmla="*/ 58 w 168"/>
              <a:gd name="connsiteY2-16566" fmla="*/ 136 h 731"/>
              <a:gd name="connsiteX3-16567" fmla="*/ 58 w 168"/>
              <a:gd name="connsiteY3-16568" fmla="*/ 115 h 731"/>
              <a:gd name="connsiteX4-16569" fmla="*/ 58 w 168"/>
              <a:gd name="connsiteY4-16570" fmla="*/ 100 h 731"/>
              <a:gd name="connsiteX5-16571" fmla="*/ 58 w 168"/>
              <a:gd name="connsiteY5-16572" fmla="*/ 84 h 731"/>
              <a:gd name="connsiteX6-16573" fmla="*/ 58 w 168"/>
              <a:gd name="connsiteY6-16574" fmla="*/ 73 h 731"/>
              <a:gd name="connsiteX7-16575" fmla="*/ 53 w 168"/>
              <a:gd name="connsiteY7-16576" fmla="*/ 63 h 731"/>
              <a:gd name="connsiteX8-16577" fmla="*/ 53 w 168"/>
              <a:gd name="connsiteY8-16578" fmla="*/ 57 h 731"/>
              <a:gd name="connsiteX9-16579" fmla="*/ 53 w 168"/>
              <a:gd name="connsiteY9-16580" fmla="*/ 52 h 731"/>
              <a:gd name="connsiteX10-16581" fmla="*/ 47 w 168"/>
              <a:gd name="connsiteY10-16582" fmla="*/ 52 h 731"/>
              <a:gd name="connsiteX11-16583" fmla="*/ 42 w 168"/>
              <a:gd name="connsiteY11-16584" fmla="*/ 47 h 731"/>
              <a:gd name="connsiteX12-16585" fmla="*/ 100 w 168"/>
              <a:gd name="connsiteY12-16586" fmla="*/ 0 h 731"/>
              <a:gd name="connsiteX13-16587" fmla="*/ 116 w 168"/>
              <a:gd name="connsiteY13-16588" fmla="*/ 10 h 731"/>
              <a:gd name="connsiteX14-16589" fmla="*/ 126 w 168"/>
              <a:gd name="connsiteY14-16590" fmla="*/ 21 h 731"/>
              <a:gd name="connsiteX15-16591" fmla="*/ 137 w 168"/>
              <a:gd name="connsiteY15-16592" fmla="*/ 26 h 731"/>
              <a:gd name="connsiteX16-16593" fmla="*/ 147 w 168"/>
              <a:gd name="connsiteY16-16594" fmla="*/ 36 h 731"/>
              <a:gd name="connsiteX17-16595" fmla="*/ 158 w 168"/>
              <a:gd name="connsiteY17-16596" fmla="*/ 42 h 731"/>
              <a:gd name="connsiteX18-16597" fmla="*/ 163 w 168"/>
              <a:gd name="connsiteY18-16598" fmla="*/ 47 h 731"/>
              <a:gd name="connsiteX19-16599" fmla="*/ 168 w 168"/>
              <a:gd name="connsiteY19-16600" fmla="*/ 52 h 731"/>
              <a:gd name="connsiteX20-16601" fmla="*/ 168 w 168"/>
              <a:gd name="connsiteY20-16602" fmla="*/ 57 h 731"/>
              <a:gd name="connsiteX21-16603" fmla="*/ 168 w 168"/>
              <a:gd name="connsiteY21-16604" fmla="*/ 63 h 731"/>
              <a:gd name="connsiteX22-16605" fmla="*/ 168 w 168"/>
              <a:gd name="connsiteY22-16606" fmla="*/ 68 h 731"/>
              <a:gd name="connsiteX23-16607" fmla="*/ 168 w 168"/>
              <a:gd name="connsiteY23-16608" fmla="*/ 73 h 731"/>
              <a:gd name="connsiteX24-16609" fmla="*/ 163 w 168"/>
              <a:gd name="connsiteY24-16610" fmla="*/ 78 h 731"/>
              <a:gd name="connsiteX25-16611" fmla="*/ 153 w 168"/>
              <a:gd name="connsiteY25-16612" fmla="*/ 84 h 731"/>
              <a:gd name="connsiteX26-16613" fmla="*/ 153 w 168"/>
              <a:gd name="connsiteY26-16614" fmla="*/ 89 h 731"/>
              <a:gd name="connsiteX27-16615" fmla="*/ 153 w 168"/>
              <a:gd name="connsiteY27-16616" fmla="*/ 89 h 731"/>
              <a:gd name="connsiteX28-16617" fmla="*/ 147 w 168"/>
              <a:gd name="connsiteY28-16618" fmla="*/ 94 h 731"/>
              <a:gd name="connsiteX29-16619" fmla="*/ 147 w 168"/>
              <a:gd name="connsiteY29-16620" fmla="*/ 100 h 731"/>
              <a:gd name="connsiteX30-16621" fmla="*/ 142 w 168"/>
              <a:gd name="connsiteY30-16622" fmla="*/ 110 h 731"/>
              <a:gd name="connsiteX31-16623" fmla="*/ 142 w 168"/>
              <a:gd name="connsiteY31-16624" fmla="*/ 115 h 731"/>
              <a:gd name="connsiteX32-16625" fmla="*/ 142 w 168"/>
              <a:gd name="connsiteY32-16626" fmla="*/ 126 h 731"/>
              <a:gd name="connsiteX33-16627" fmla="*/ 137 w 168"/>
              <a:gd name="connsiteY33-16628" fmla="*/ 136 h 731"/>
              <a:gd name="connsiteX34-16629" fmla="*/ 137 w 168"/>
              <a:gd name="connsiteY34-16630" fmla="*/ 147 h 731"/>
              <a:gd name="connsiteX35-16631" fmla="*/ 137 w 168"/>
              <a:gd name="connsiteY35-16632" fmla="*/ 157 h 731"/>
              <a:gd name="connsiteX36-16633" fmla="*/ 132 w 168"/>
              <a:gd name="connsiteY36-16634" fmla="*/ 173 h 731"/>
              <a:gd name="connsiteX37-16635" fmla="*/ 132 w 168"/>
              <a:gd name="connsiteY37-16636" fmla="*/ 189 h 731"/>
              <a:gd name="connsiteX38-16637" fmla="*/ 132 w 168"/>
              <a:gd name="connsiteY38-16638" fmla="*/ 205 h 731"/>
              <a:gd name="connsiteX39-16639" fmla="*/ 126 w 168"/>
              <a:gd name="connsiteY39-16640" fmla="*/ 220 h 731"/>
              <a:gd name="connsiteX40-16641" fmla="*/ 126 w 168"/>
              <a:gd name="connsiteY40-16642" fmla="*/ 236 h 731"/>
              <a:gd name="connsiteX41-16643" fmla="*/ 126 w 168"/>
              <a:gd name="connsiteY41-16644" fmla="*/ 257 h 731"/>
              <a:gd name="connsiteX42-16645" fmla="*/ 121 w 168"/>
              <a:gd name="connsiteY42-16646" fmla="*/ 299 h 731"/>
              <a:gd name="connsiteX43-16647" fmla="*/ 116 w 168"/>
              <a:gd name="connsiteY43-16648" fmla="*/ 336 h 731"/>
              <a:gd name="connsiteX44-16649" fmla="*/ 116 w 168"/>
              <a:gd name="connsiteY44-16650" fmla="*/ 368 h 731"/>
              <a:gd name="connsiteX45-16651" fmla="*/ 111 w 168"/>
              <a:gd name="connsiteY45-16652" fmla="*/ 399 h 731"/>
              <a:gd name="connsiteX46-16653" fmla="*/ 105 w 168"/>
              <a:gd name="connsiteY46-16654" fmla="*/ 431 h 731"/>
              <a:gd name="connsiteX47-16655" fmla="*/ 105 w 168"/>
              <a:gd name="connsiteY47-16656" fmla="*/ 457 h 731"/>
              <a:gd name="connsiteX48-16657" fmla="*/ 100 w 168"/>
              <a:gd name="connsiteY48-16658" fmla="*/ 478 h 731"/>
              <a:gd name="connsiteX49-16659" fmla="*/ 95 w 168"/>
              <a:gd name="connsiteY49-16660" fmla="*/ 499 h 731"/>
              <a:gd name="connsiteX50-16661" fmla="*/ 89 w 168"/>
              <a:gd name="connsiteY50-16662" fmla="*/ 536 h 731"/>
              <a:gd name="connsiteX51-16663" fmla="*/ 79 w 168"/>
              <a:gd name="connsiteY51-16664" fmla="*/ 573 h 731"/>
              <a:gd name="connsiteX52-16665" fmla="*/ 74 w 168"/>
              <a:gd name="connsiteY52-16666" fmla="*/ 604 h 731"/>
              <a:gd name="connsiteX53-16667" fmla="*/ 63 w 168"/>
              <a:gd name="connsiteY53-16668" fmla="*/ 631 h 731"/>
              <a:gd name="connsiteX54-16669" fmla="*/ 58 w 168"/>
              <a:gd name="connsiteY54-16670" fmla="*/ 657 h 731"/>
              <a:gd name="connsiteX55-16671" fmla="*/ 53 w 168"/>
              <a:gd name="connsiteY55-16672" fmla="*/ 668 h 731"/>
              <a:gd name="connsiteX56-16673" fmla="*/ 47 w 168"/>
              <a:gd name="connsiteY56-16674" fmla="*/ 678 h 731"/>
              <a:gd name="connsiteX57-16675" fmla="*/ 47 w 168"/>
              <a:gd name="connsiteY57-16676" fmla="*/ 689 h 731"/>
              <a:gd name="connsiteX58-16677" fmla="*/ 42 w 168"/>
              <a:gd name="connsiteY58-16678" fmla="*/ 694 h 731"/>
              <a:gd name="connsiteX59-16679" fmla="*/ 37 w 168"/>
              <a:gd name="connsiteY59-16680" fmla="*/ 704 h 731"/>
              <a:gd name="connsiteX60-16681" fmla="*/ 37 w 168"/>
              <a:gd name="connsiteY60-16682" fmla="*/ 710 h 731"/>
              <a:gd name="connsiteX61-16683" fmla="*/ 26 w 168"/>
              <a:gd name="connsiteY61-16684" fmla="*/ 715 h 731"/>
              <a:gd name="connsiteX62-16685" fmla="*/ 21 w 168"/>
              <a:gd name="connsiteY62-16686" fmla="*/ 725 h 731"/>
              <a:gd name="connsiteX63-16687" fmla="*/ 16 w 168"/>
              <a:gd name="connsiteY63-16688" fmla="*/ 725 h 731"/>
              <a:gd name="connsiteX64-16689" fmla="*/ 10 w 168"/>
              <a:gd name="connsiteY64-16690" fmla="*/ 731 h 731"/>
              <a:gd name="connsiteX65-16691" fmla="*/ 5 w 168"/>
              <a:gd name="connsiteY65-16692" fmla="*/ 731 h 731"/>
              <a:gd name="connsiteX66-16693" fmla="*/ 5 w 168"/>
              <a:gd name="connsiteY66-16694" fmla="*/ 725 h 731"/>
              <a:gd name="connsiteX67-16695" fmla="*/ 0 w 168"/>
              <a:gd name="connsiteY67-16696" fmla="*/ 725 h 731"/>
              <a:gd name="connsiteX68-16697" fmla="*/ 0 w 168"/>
              <a:gd name="connsiteY68-16698" fmla="*/ 720 h 731"/>
              <a:gd name="connsiteX69-16699" fmla="*/ 5 w 168"/>
              <a:gd name="connsiteY69-16700" fmla="*/ 573 h 731"/>
              <a:gd name="connsiteX70-16701" fmla="*/ 10 w 168"/>
              <a:gd name="connsiteY70-16702" fmla="*/ 568 h 731"/>
              <a:gd name="connsiteX71-16703" fmla="*/ 10 w 168"/>
              <a:gd name="connsiteY71-16704" fmla="*/ 568 h 731"/>
              <a:gd name="connsiteX72-16705" fmla="*/ 16 w 168"/>
              <a:gd name="connsiteY72-16706" fmla="*/ 562 h 731"/>
              <a:gd name="connsiteX73-16707" fmla="*/ 16 w 168"/>
              <a:gd name="connsiteY73-16708" fmla="*/ 552 h 731"/>
              <a:gd name="connsiteX74-16709" fmla="*/ 21 w 168"/>
              <a:gd name="connsiteY74-16710" fmla="*/ 541 h 731"/>
              <a:gd name="connsiteX75-16711" fmla="*/ 21 w 168"/>
              <a:gd name="connsiteY75-16712" fmla="*/ 526 h 731"/>
              <a:gd name="connsiteX76-16713" fmla="*/ 26 w 168"/>
              <a:gd name="connsiteY76-16714" fmla="*/ 505 h 731"/>
              <a:gd name="connsiteX77-16715" fmla="*/ 32 w 168"/>
              <a:gd name="connsiteY77-16716" fmla="*/ 484 h 731"/>
              <a:gd name="connsiteX78-16717" fmla="*/ 32 w 168"/>
              <a:gd name="connsiteY78-16718" fmla="*/ 457 h 731"/>
              <a:gd name="connsiteX79-16719" fmla="*/ 37 w 168"/>
              <a:gd name="connsiteY79-16720" fmla="*/ 426 h 731"/>
              <a:gd name="connsiteX80-16721" fmla="*/ 47 w 168"/>
              <a:gd name="connsiteY80-16722" fmla="*/ 363 h 731"/>
              <a:gd name="connsiteX81-16723" fmla="*/ 53 w 168"/>
              <a:gd name="connsiteY81-16724" fmla="*/ 305 h 731"/>
              <a:gd name="connsiteX82-16725" fmla="*/ 58 w 168"/>
              <a:gd name="connsiteY82-16726" fmla="*/ 242 h 731"/>
              <a:gd name="connsiteX83-16727" fmla="*/ 58 w 168"/>
              <a:gd name="connsiteY83-16728" fmla="*/ 189 h 731"/>
              <a:gd name="connsiteX84-16729" fmla="*/ 58 w 168"/>
              <a:gd name="connsiteY84-16730" fmla="*/ 189 h 731"/>
              <a:gd name="connsiteX0-16731" fmla="*/ 58 w 168"/>
              <a:gd name="connsiteY0-16732" fmla="*/ 189 h 731"/>
              <a:gd name="connsiteX1-16733" fmla="*/ 58 w 168"/>
              <a:gd name="connsiteY1-16734" fmla="*/ 163 h 731"/>
              <a:gd name="connsiteX2-16735" fmla="*/ 58 w 168"/>
              <a:gd name="connsiteY2-16736" fmla="*/ 136 h 731"/>
              <a:gd name="connsiteX3-16737" fmla="*/ 58 w 168"/>
              <a:gd name="connsiteY3-16738" fmla="*/ 115 h 731"/>
              <a:gd name="connsiteX4-16739" fmla="*/ 58 w 168"/>
              <a:gd name="connsiteY4-16740" fmla="*/ 100 h 731"/>
              <a:gd name="connsiteX5-16741" fmla="*/ 58 w 168"/>
              <a:gd name="connsiteY5-16742" fmla="*/ 84 h 731"/>
              <a:gd name="connsiteX6-16743" fmla="*/ 58 w 168"/>
              <a:gd name="connsiteY6-16744" fmla="*/ 73 h 731"/>
              <a:gd name="connsiteX7-16745" fmla="*/ 53 w 168"/>
              <a:gd name="connsiteY7-16746" fmla="*/ 63 h 731"/>
              <a:gd name="connsiteX8-16747" fmla="*/ 53 w 168"/>
              <a:gd name="connsiteY8-16748" fmla="*/ 57 h 731"/>
              <a:gd name="connsiteX9-16749" fmla="*/ 53 w 168"/>
              <a:gd name="connsiteY9-16750" fmla="*/ 52 h 731"/>
              <a:gd name="connsiteX10-16751" fmla="*/ 47 w 168"/>
              <a:gd name="connsiteY10-16752" fmla="*/ 52 h 731"/>
              <a:gd name="connsiteX11-16753" fmla="*/ 42 w 168"/>
              <a:gd name="connsiteY11-16754" fmla="*/ 47 h 731"/>
              <a:gd name="connsiteX12-16755" fmla="*/ 100 w 168"/>
              <a:gd name="connsiteY12-16756" fmla="*/ 0 h 731"/>
              <a:gd name="connsiteX13-16757" fmla="*/ 116 w 168"/>
              <a:gd name="connsiteY13-16758" fmla="*/ 10 h 731"/>
              <a:gd name="connsiteX14-16759" fmla="*/ 126 w 168"/>
              <a:gd name="connsiteY14-16760" fmla="*/ 21 h 731"/>
              <a:gd name="connsiteX15-16761" fmla="*/ 137 w 168"/>
              <a:gd name="connsiteY15-16762" fmla="*/ 26 h 731"/>
              <a:gd name="connsiteX16-16763" fmla="*/ 147 w 168"/>
              <a:gd name="connsiteY16-16764" fmla="*/ 36 h 731"/>
              <a:gd name="connsiteX17-16765" fmla="*/ 158 w 168"/>
              <a:gd name="connsiteY17-16766" fmla="*/ 42 h 731"/>
              <a:gd name="connsiteX18-16767" fmla="*/ 163 w 168"/>
              <a:gd name="connsiteY18-16768" fmla="*/ 47 h 731"/>
              <a:gd name="connsiteX19-16769" fmla="*/ 168 w 168"/>
              <a:gd name="connsiteY19-16770" fmla="*/ 52 h 731"/>
              <a:gd name="connsiteX20-16771" fmla="*/ 168 w 168"/>
              <a:gd name="connsiteY20-16772" fmla="*/ 57 h 731"/>
              <a:gd name="connsiteX21-16773" fmla="*/ 168 w 168"/>
              <a:gd name="connsiteY21-16774" fmla="*/ 63 h 731"/>
              <a:gd name="connsiteX22-16775" fmla="*/ 168 w 168"/>
              <a:gd name="connsiteY22-16776" fmla="*/ 68 h 731"/>
              <a:gd name="connsiteX23-16777" fmla="*/ 168 w 168"/>
              <a:gd name="connsiteY23-16778" fmla="*/ 73 h 731"/>
              <a:gd name="connsiteX24-16779" fmla="*/ 163 w 168"/>
              <a:gd name="connsiteY24-16780" fmla="*/ 78 h 731"/>
              <a:gd name="connsiteX25-16781" fmla="*/ 153 w 168"/>
              <a:gd name="connsiteY25-16782" fmla="*/ 84 h 731"/>
              <a:gd name="connsiteX26-16783" fmla="*/ 153 w 168"/>
              <a:gd name="connsiteY26-16784" fmla="*/ 89 h 731"/>
              <a:gd name="connsiteX27-16785" fmla="*/ 153 w 168"/>
              <a:gd name="connsiteY27-16786" fmla="*/ 89 h 731"/>
              <a:gd name="connsiteX28-16787" fmla="*/ 147 w 168"/>
              <a:gd name="connsiteY28-16788" fmla="*/ 94 h 731"/>
              <a:gd name="connsiteX29-16789" fmla="*/ 147 w 168"/>
              <a:gd name="connsiteY29-16790" fmla="*/ 100 h 731"/>
              <a:gd name="connsiteX30-16791" fmla="*/ 142 w 168"/>
              <a:gd name="connsiteY30-16792" fmla="*/ 110 h 731"/>
              <a:gd name="connsiteX31-16793" fmla="*/ 142 w 168"/>
              <a:gd name="connsiteY31-16794" fmla="*/ 115 h 731"/>
              <a:gd name="connsiteX32-16795" fmla="*/ 142 w 168"/>
              <a:gd name="connsiteY32-16796" fmla="*/ 126 h 731"/>
              <a:gd name="connsiteX33-16797" fmla="*/ 137 w 168"/>
              <a:gd name="connsiteY33-16798" fmla="*/ 136 h 731"/>
              <a:gd name="connsiteX34-16799" fmla="*/ 137 w 168"/>
              <a:gd name="connsiteY34-16800" fmla="*/ 147 h 731"/>
              <a:gd name="connsiteX35-16801" fmla="*/ 137 w 168"/>
              <a:gd name="connsiteY35-16802" fmla="*/ 157 h 731"/>
              <a:gd name="connsiteX36-16803" fmla="*/ 132 w 168"/>
              <a:gd name="connsiteY36-16804" fmla="*/ 173 h 731"/>
              <a:gd name="connsiteX37-16805" fmla="*/ 132 w 168"/>
              <a:gd name="connsiteY37-16806" fmla="*/ 189 h 731"/>
              <a:gd name="connsiteX38-16807" fmla="*/ 132 w 168"/>
              <a:gd name="connsiteY38-16808" fmla="*/ 205 h 731"/>
              <a:gd name="connsiteX39-16809" fmla="*/ 126 w 168"/>
              <a:gd name="connsiteY39-16810" fmla="*/ 220 h 731"/>
              <a:gd name="connsiteX40-16811" fmla="*/ 126 w 168"/>
              <a:gd name="connsiteY40-16812" fmla="*/ 236 h 731"/>
              <a:gd name="connsiteX41-16813" fmla="*/ 126 w 168"/>
              <a:gd name="connsiteY41-16814" fmla="*/ 257 h 731"/>
              <a:gd name="connsiteX42-16815" fmla="*/ 121 w 168"/>
              <a:gd name="connsiteY42-16816" fmla="*/ 299 h 731"/>
              <a:gd name="connsiteX43-16817" fmla="*/ 116 w 168"/>
              <a:gd name="connsiteY43-16818" fmla="*/ 336 h 731"/>
              <a:gd name="connsiteX44-16819" fmla="*/ 116 w 168"/>
              <a:gd name="connsiteY44-16820" fmla="*/ 368 h 731"/>
              <a:gd name="connsiteX45-16821" fmla="*/ 111 w 168"/>
              <a:gd name="connsiteY45-16822" fmla="*/ 399 h 731"/>
              <a:gd name="connsiteX46-16823" fmla="*/ 105 w 168"/>
              <a:gd name="connsiteY46-16824" fmla="*/ 431 h 731"/>
              <a:gd name="connsiteX47-16825" fmla="*/ 105 w 168"/>
              <a:gd name="connsiteY47-16826" fmla="*/ 457 h 731"/>
              <a:gd name="connsiteX48-16827" fmla="*/ 100 w 168"/>
              <a:gd name="connsiteY48-16828" fmla="*/ 478 h 731"/>
              <a:gd name="connsiteX49-16829" fmla="*/ 95 w 168"/>
              <a:gd name="connsiteY49-16830" fmla="*/ 499 h 731"/>
              <a:gd name="connsiteX50-16831" fmla="*/ 89 w 168"/>
              <a:gd name="connsiteY50-16832" fmla="*/ 536 h 731"/>
              <a:gd name="connsiteX51-16833" fmla="*/ 79 w 168"/>
              <a:gd name="connsiteY51-16834" fmla="*/ 573 h 731"/>
              <a:gd name="connsiteX52-16835" fmla="*/ 74 w 168"/>
              <a:gd name="connsiteY52-16836" fmla="*/ 604 h 731"/>
              <a:gd name="connsiteX53-16837" fmla="*/ 63 w 168"/>
              <a:gd name="connsiteY53-16838" fmla="*/ 631 h 731"/>
              <a:gd name="connsiteX54-16839" fmla="*/ 58 w 168"/>
              <a:gd name="connsiteY54-16840" fmla="*/ 657 h 731"/>
              <a:gd name="connsiteX55-16841" fmla="*/ 53 w 168"/>
              <a:gd name="connsiteY55-16842" fmla="*/ 668 h 731"/>
              <a:gd name="connsiteX56-16843" fmla="*/ 47 w 168"/>
              <a:gd name="connsiteY56-16844" fmla="*/ 678 h 731"/>
              <a:gd name="connsiteX57-16845" fmla="*/ 47 w 168"/>
              <a:gd name="connsiteY57-16846" fmla="*/ 689 h 731"/>
              <a:gd name="connsiteX58-16847" fmla="*/ 42 w 168"/>
              <a:gd name="connsiteY58-16848" fmla="*/ 694 h 731"/>
              <a:gd name="connsiteX59-16849" fmla="*/ 37 w 168"/>
              <a:gd name="connsiteY59-16850" fmla="*/ 704 h 731"/>
              <a:gd name="connsiteX60-16851" fmla="*/ 37 w 168"/>
              <a:gd name="connsiteY60-16852" fmla="*/ 710 h 731"/>
              <a:gd name="connsiteX61-16853" fmla="*/ 26 w 168"/>
              <a:gd name="connsiteY61-16854" fmla="*/ 715 h 731"/>
              <a:gd name="connsiteX62-16855" fmla="*/ 21 w 168"/>
              <a:gd name="connsiteY62-16856" fmla="*/ 725 h 731"/>
              <a:gd name="connsiteX63-16857" fmla="*/ 16 w 168"/>
              <a:gd name="connsiteY63-16858" fmla="*/ 725 h 731"/>
              <a:gd name="connsiteX64-16859" fmla="*/ 10 w 168"/>
              <a:gd name="connsiteY64-16860" fmla="*/ 731 h 731"/>
              <a:gd name="connsiteX65-16861" fmla="*/ 5 w 168"/>
              <a:gd name="connsiteY65-16862" fmla="*/ 731 h 731"/>
              <a:gd name="connsiteX66-16863" fmla="*/ 5 w 168"/>
              <a:gd name="connsiteY66-16864" fmla="*/ 725 h 731"/>
              <a:gd name="connsiteX67-16865" fmla="*/ 0 w 168"/>
              <a:gd name="connsiteY67-16866" fmla="*/ 725 h 731"/>
              <a:gd name="connsiteX68-16867" fmla="*/ 5 w 168"/>
              <a:gd name="connsiteY68-16868" fmla="*/ 573 h 731"/>
              <a:gd name="connsiteX69-16869" fmla="*/ 10 w 168"/>
              <a:gd name="connsiteY69-16870" fmla="*/ 568 h 731"/>
              <a:gd name="connsiteX70-16871" fmla="*/ 10 w 168"/>
              <a:gd name="connsiteY70-16872" fmla="*/ 568 h 731"/>
              <a:gd name="connsiteX71-16873" fmla="*/ 16 w 168"/>
              <a:gd name="connsiteY71-16874" fmla="*/ 562 h 731"/>
              <a:gd name="connsiteX72-16875" fmla="*/ 16 w 168"/>
              <a:gd name="connsiteY72-16876" fmla="*/ 552 h 731"/>
              <a:gd name="connsiteX73-16877" fmla="*/ 21 w 168"/>
              <a:gd name="connsiteY73-16878" fmla="*/ 541 h 731"/>
              <a:gd name="connsiteX74-16879" fmla="*/ 21 w 168"/>
              <a:gd name="connsiteY74-16880" fmla="*/ 526 h 731"/>
              <a:gd name="connsiteX75-16881" fmla="*/ 26 w 168"/>
              <a:gd name="connsiteY75-16882" fmla="*/ 505 h 731"/>
              <a:gd name="connsiteX76-16883" fmla="*/ 32 w 168"/>
              <a:gd name="connsiteY76-16884" fmla="*/ 484 h 731"/>
              <a:gd name="connsiteX77-16885" fmla="*/ 32 w 168"/>
              <a:gd name="connsiteY77-16886" fmla="*/ 457 h 731"/>
              <a:gd name="connsiteX78-16887" fmla="*/ 37 w 168"/>
              <a:gd name="connsiteY78-16888" fmla="*/ 426 h 731"/>
              <a:gd name="connsiteX79-16889" fmla="*/ 47 w 168"/>
              <a:gd name="connsiteY79-16890" fmla="*/ 363 h 731"/>
              <a:gd name="connsiteX80-16891" fmla="*/ 53 w 168"/>
              <a:gd name="connsiteY80-16892" fmla="*/ 305 h 731"/>
              <a:gd name="connsiteX81-16893" fmla="*/ 58 w 168"/>
              <a:gd name="connsiteY81-16894" fmla="*/ 242 h 731"/>
              <a:gd name="connsiteX82-16895" fmla="*/ 58 w 168"/>
              <a:gd name="connsiteY82-16896" fmla="*/ 189 h 731"/>
              <a:gd name="connsiteX83-16897" fmla="*/ 58 w 168"/>
              <a:gd name="connsiteY83-16898" fmla="*/ 189 h 731"/>
              <a:gd name="connsiteX0-16899" fmla="*/ 53 w 163"/>
              <a:gd name="connsiteY0-16900" fmla="*/ 189 h 731"/>
              <a:gd name="connsiteX1-16901" fmla="*/ 53 w 163"/>
              <a:gd name="connsiteY1-16902" fmla="*/ 163 h 731"/>
              <a:gd name="connsiteX2-16903" fmla="*/ 53 w 163"/>
              <a:gd name="connsiteY2-16904" fmla="*/ 136 h 731"/>
              <a:gd name="connsiteX3-16905" fmla="*/ 53 w 163"/>
              <a:gd name="connsiteY3-16906" fmla="*/ 115 h 731"/>
              <a:gd name="connsiteX4-16907" fmla="*/ 53 w 163"/>
              <a:gd name="connsiteY4-16908" fmla="*/ 100 h 731"/>
              <a:gd name="connsiteX5-16909" fmla="*/ 53 w 163"/>
              <a:gd name="connsiteY5-16910" fmla="*/ 84 h 731"/>
              <a:gd name="connsiteX6-16911" fmla="*/ 53 w 163"/>
              <a:gd name="connsiteY6-16912" fmla="*/ 73 h 731"/>
              <a:gd name="connsiteX7-16913" fmla="*/ 48 w 163"/>
              <a:gd name="connsiteY7-16914" fmla="*/ 63 h 731"/>
              <a:gd name="connsiteX8-16915" fmla="*/ 48 w 163"/>
              <a:gd name="connsiteY8-16916" fmla="*/ 57 h 731"/>
              <a:gd name="connsiteX9-16917" fmla="*/ 48 w 163"/>
              <a:gd name="connsiteY9-16918" fmla="*/ 52 h 731"/>
              <a:gd name="connsiteX10-16919" fmla="*/ 42 w 163"/>
              <a:gd name="connsiteY10-16920" fmla="*/ 52 h 731"/>
              <a:gd name="connsiteX11-16921" fmla="*/ 37 w 163"/>
              <a:gd name="connsiteY11-16922" fmla="*/ 47 h 731"/>
              <a:gd name="connsiteX12-16923" fmla="*/ 95 w 163"/>
              <a:gd name="connsiteY12-16924" fmla="*/ 0 h 731"/>
              <a:gd name="connsiteX13-16925" fmla="*/ 111 w 163"/>
              <a:gd name="connsiteY13-16926" fmla="*/ 10 h 731"/>
              <a:gd name="connsiteX14-16927" fmla="*/ 121 w 163"/>
              <a:gd name="connsiteY14-16928" fmla="*/ 21 h 731"/>
              <a:gd name="connsiteX15-16929" fmla="*/ 132 w 163"/>
              <a:gd name="connsiteY15-16930" fmla="*/ 26 h 731"/>
              <a:gd name="connsiteX16-16931" fmla="*/ 142 w 163"/>
              <a:gd name="connsiteY16-16932" fmla="*/ 36 h 731"/>
              <a:gd name="connsiteX17-16933" fmla="*/ 153 w 163"/>
              <a:gd name="connsiteY17-16934" fmla="*/ 42 h 731"/>
              <a:gd name="connsiteX18-16935" fmla="*/ 158 w 163"/>
              <a:gd name="connsiteY18-16936" fmla="*/ 47 h 731"/>
              <a:gd name="connsiteX19-16937" fmla="*/ 163 w 163"/>
              <a:gd name="connsiteY19-16938" fmla="*/ 52 h 731"/>
              <a:gd name="connsiteX20-16939" fmla="*/ 163 w 163"/>
              <a:gd name="connsiteY20-16940" fmla="*/ 57 h 731"/>
              <a:gd name="connsiteX21-16941" fmla="*/ 163 w 163"/>
              <a:gd name="connsiteY21-16942" fmla="*/ 63 h 731"/>
              <a:gd name="connsiteX22-16943" fmla="*/ 163 w 163"/>
              <a:gd name="connsiteY22-16944" fmla="*/ 68 h 731"/>
              <a:gd name="connsiteX23-16945" fmla="*/ 163 w 163"/>
              <a:gd name="connsiteY23-16946" fmla="*/ 73 h 731"/>
              <a:gd name="connsiteX24-16947" fmla="*/ 158 w 163"/>
              <a:gd name="connsiteY24-16948" fmla="*/ 78 h 731"/>
              <a:gd name="connsiteX25-16949" fmla="*/ 148 w 163"/>
              <a:gd name="connsiteY25-16950" fmla="*/ 84 h 731"/>
              <a:gd name="connsiteX26-16951" fmla="*/ 148 w 163"/>
              <a:gd name="connsiteY26-16952" fmla="*/ 89 h 731"/>
              <a:gd name="connsiteX27-16953" fmla="*/ 148 w 163"/>
              <a:gd name="connsiteY27-16954" fmla="*/ 89 h 731"/>
              <a:gd name="connsiteX28-16955" fmla="*/ 142 w 163"/>
              <a:gd name="connsiteY28-16956" fmla="*/ 94 h 731"/>
              <a:gd name="connsiteX29-16957" fmla="*/ 142 w 163"/>
              <a:gd name="connsiteY29-16958" fmla="*/ 100 h 731"/>
              <a:gd name="connsiteX30-16959" fmla="*/ 137 w 163"/>
              <a:gd name="connsiteY30-16960" fmla="*/ 110 h 731"/>
              <a:gd name="connsiteX31-16961" fmla="*/ 137 w 163"/>
              <a:gd name="connsiteY31-16962" fmla="*/ 115 h 731"/>
              <a:gd name="connsiteX32-16963" fmla="*/ 137 w 163"/>
              <a:gd name="connsiteY32-16964" fmla="*/ 126 h 731"/>
              <a:gd name="connsiteX33-16965" fmla="*/ 132 w 163"/>
              <a:gd name="connsiteY33-16966" fmla="*/ 136 h 731"/>
              <a:gd name="connsiteX34-16967" fmla="*/ 132 w 163"/>
              <a:gd name="connsiteY34-16968" fmla="*/ 147 h 731"/>
              <a:gd name="connsiteX35-16969" fmla="*/ 132 w 163"/>
              <a:gd name="connsiteY35-16970" fmla="*/ 157 h 731"/>
              <a:gd name="connsiteX36-16971" fmla="*/ 127 w 163"/>
              <a:gd name="connsiteY36-16972" fmla="*/ 173 h 731"/>
              <a:gd name="connsiteX37-16973" fmla="*/ 127 w 163"/>
              <a:gd name="connsiteY37-16974" fmla="*/ 189 h 731"/>
              <a:gd name="connsiteX38-16975" fmla="*/ 127 w 163"/>
              <a:gd name="connsiteY38-16976" fmla="*/ 205 h 731"/>
              <a:gd name="connsiteX39-16977" fmla="*/ 121 w 163"/>
              <a:gd name="connsiteY39-16978" fmla="*/ 220 h 731"/>
              <a:gd name="connsiteX40-16979" fmla="*/ 121 w 163"/>
              <a:gd name="connsiteY40-16980" fmla="*/ 236 h 731"/>
              <a:gd name="connsiteX41-16981" fmla="*/ 121 w 163"/>
              <a:gd name="connsiteY41-16982" fmla="*/ 257 h 731"/>
              <a:gd name="connsiteX42-16983" fmla="*/ 116 w 163"/>
              <a:gd name="connsiteY42-16984" fmla="*/ 299 h 731"/>
              <a:gd name="connsiteX43-16985" fmla="*/ 111 w 163"/>
              <a:gd name="connsiteY43-16986" fmla="*/ 336 h 731"/>
              <a:gd name="connsiteX44-16987" fmla="*/ 111 w 163"/>
              <a:gd name="connsiteY44-16988" fmla="*/ 368 h 731"/>
              <a:gd name="connsiteX45-16989" fmla="*/ 106 w 163"/>
              <a:gd name="connsiteY45-16990" fmla="*/ 399 h 731"/>
              <a:gd name="connsiteX46-16991" fmla="*/ 100 w 163"/>
              <a:gd name="connsiteY46-16992" fmla="*/ 431 h 731"/>
              <a:gd name="connsiteX47-16993" fmla="*/ 100 w 163"/>
              <a:gd name="connsiteY47-16994" fmla="*/ 457 h 731"/>
              <a:gd name="connsiteX48-16995" fmla="*/ 95 w 163"/>
              <a:gd name="connsiteY48-16996" fmla="*/ 478 h 731"/>
              <a:gd name="connsiteX49-16997" fmla="*/ 90 w 163"/>
              <a:gd name="connsiteY49-16998" fmla="*/ 499 h 731"/>
              <a:gd name="connsiteX50-16999" fmla="*/ 84 w 163"/>
              <a:gd name="connsiteY50-17000" fmla="*/ 536 h 731"/>
              <a:gd name="connsiteX51-17001" fmla="*/ 74 w 163"/>
              <a:gd name="connsiteY51-17002" fmla="*/ 573 h 731"/>
              <a:gd name="connsiteX52-17003" fmla="*/ 69 w 163"/>
              <a:gd name="connsiteY52-17004" fmla="*/ 604 h 731"/>
              <a:gd name="connsiteX53-17005" fmla="*/ 58 w 163"/>
              <a:gd name="connsiteY53-17006" fmla="*/ 631 h 731"/>
              <a:gd name="connsiteX54-17007" fmla="*/ 53 w 163"/>
              <a:gd name="connsiteY54-17008" fmla="*/ 657 h 731"/>
              <a:gd name="connsiteX55-17009" fmla="*/ 48 w 163"/>
              <a:gd name="connsiteY55-17010" fmla="*/ 668 h 731"/>
              <a:gd name="connsiteX56-17011" fmla="*/ 42 w 163"/>
              <a:gd name="connsiteY56-17012" fmla="*/ 678 h 731"/>
              <a:gd name="connsiteX57-17013" fmla="*/ 42 w 163"/>
              <a:gd name="connsiteY57-17014" fmla="*/ 689 h 731"/>
              <a:gd name="connsiteX58-17015" fmla="*/ 37 w 163"/>
              <a:gd name="connsiteY58-17016" fmla="*/ 694 h 731"/>
              <a:gd name="connsiteX59-17017" fmla="*/ 32 w 163"/>
              <a:gd name="connsiteY59-17018" fmla="*/ 704 h 731"/>
              <a:gd name="connsiteX60-17019" fmla="*/ 32 w 163"/>
              <a:gd name="connsiteY60-17020" fmla="*/ 710 h 731"/>
              <a:gd name="connsiteX61-17021" fmla="*/ 21 w 163"/>
              <a:gd name="connsiteY61-17022" fmla="*/ 715 h 731"/>
              <a:gd name="connsiteX62-17023" fmla="*/ 16 w 163"/>
              <a:gd name="connsiteY62-17024" fmla="*/ 725 h 731"/>
              <a:gd name="connsiteX63-17025" fmla="*/ 11 w 163"/>
              <a:gd name="connsiteY63-17026" fmla="*/ 725 h 731"/>
              <a:gd name="connsiteX64-17027" fmla="*/ 5 w 163"/>
              <a:gd name="connsiteY64-17028" fmla="*/ 731 h 731"/>
              <a:gd name="connsiteX65-17029" fmla="*/ 0 w 163"/>
              <a:gd name="connsiteY65-17030" fmla="*/ 731 h 731"/>
              <a:gd name="connsiteX66-17031" fmla="*/ 0 w 163"/>
              <a:gd name="connsiteY66-17032" fmla="*/ 725 h 731"/>
              <a:gd name="connsiteX67-17033" fmla="*/ 0 w 163"/>
              <a:gd name="connsiteY67-17034" fmla="*/ 573 h 731"/>
              <a:gd name="connsiteX68-17035" fmla="*/ 5 w 163"/>
              <a:gd name="connsiteY68-17036" fmla="*/ 568 h 731"/>
              <a:gd name="connsiteX69-17037" fmla="*/ 5 w 163"/>
              <a:gd name="connsiteY69-17038" fmla="*/ 568 h 731"/>
              <a:gd name="connsiteX70-17039" fmla="*/ 11 w 163"/>
              <a:gd name="connsiteY70-17040" fmla="*/ 562 h 731"/>
              <a:gd name="connsiteX71-17041" fmla="*/ 11 w 163"/>
              <a:gd name="connsiteY71-17042" fmla="*/ 552 h 731"/>
              <a:gd name="connsiteX72-17043" fmla="*/ 16 w 163"/>
              <a:gd name="connsiteY72-17044" fmla="*/ 541 h 731"/>
              <a:gd name="connsiteX73-17045" fmla="*/ 16 w 163"/>
              <a:gd name="connsiteY73-17046" fmla="*/ 526 h 731"/>
              <a:gd name="connsiteX74-17047" fmla="*/ 21 w 163"/>
              <a:gd name="connsiteY74-17048" fmla="*/ 505 h 731"/>
              <a:gd name="connsiteX75-17049" fmla="*/ 27 w 163"/>
              <a:gd name="connsiteY75-17050" fmla="*/ 484 h 731"/>
              <a:gd name="connsiteX76-17051" fmla="*/ 27 w 163"/>
              <a:gd name="connsiteY76-17052" fmla="*/ 457 h 731"/>
              <a:gd name="connsiteX77-17053" fmla="*/ 32 w 163"/>
              <a:gd name="connsiteY77-17054" fmla="*/ 426 h 731"/>
              <a:gd name="connsiteX78-17055" fmla="*/ 42 w 163"/>
              <a:gd name="connsiteY78-17056" fmla="*/ 363 h 731"/>
              <a:gd name="connsiteX79-17057" fmla="*/ 48 w 163"/>
              <a:gd name="connsiteY79-17058" fmla="*/ 305 h 731"/>
              <a:gd name="connsiteX80-17059" fmla="*/ 53 w 163"/>
              <a:gd name="connsiteY80-17060" fmla="*/ 242 h 731"/>
              <a:gd name="connsiteX81-17061" fmla="*/ 53 w 163"/>
              <a:gd name="connsiteY81-17062" fmla="*/ 189 h 731"/>
              <a:gd name="connsiteX82-17063" fmla="*/ 53 w 163"/>
              <a:gd name="connsiteY82-17064" fmla="*/ 189 h 731"/>
              <a:gd name="connsiteX0-17065" fmla="*/ 53 w 163"/>
              <a:gd name="connsiteY0-17066" fmla="*/ 189 h 731"/>
              <a:gd name="connsiteX1-17067" fmla="*/ 53 w 163"/>
              <a:gd name="connsiteY1-17068" fmla="*/ 163 h 731"/>
              <a:gd name="connsiteX2-17069" fmla="*/ 53 w 163"/>
              <a:gd name="connsiteY2-17070" fmla="*/ 136 h 731"/>
              <a:gd name="connsiteX3-17071" fmla="*/ 53 w 163"/>
              <a:gd name="connsiteY3-17072" fmla="*/ 115 h 731"/>
              <a:gd name="connsiteX4-17073" fmla="*/ 53 w 163"/>
              <a:gd name="connsiteY4-17074" fmla="*/ 100 h 731"/>
              <a:gd name="connsiteX5-17075" fmla="*/ 53 w 163"/>
              <a:gd name="connsiteY5-17076" fmla="*/ 84 h 731"/>
              <a:gd name="connsiteX6-17077" fmla="*/ 53 w 163"/>
              <a:gd name="connsiteY6-17078" fmla="*/ 73 h 731"/>
              <a:gd name="connsiteX7-17079" fmla="*/ 48 w 163"/>
              <a:gd name="connsiteY7-17080" fmla="*/ 63 h 731"/>
              <a:gd name="connsiteX8-17081" fmla="*/ 48 w 163"/>
              <a:gd name="connsiteY8-17082" fmla="*/ 57 h 731"/>
              <a:gd name="connsiteX9-17083" fmla="*/ 48 w 163"/>
              <a:gd name="connsiteY9-17084" fmla="*/ 52 h 731"/>
              <a:gd name="connsiteX10-17085" fmla="*/ 42 w 163"/>
              <a:gd name="connsiteY10-17086" fmla="*/ 52 h 731"/>
              <a:gd name="connsiteX11-17087" fmla="*/ 37 w 163"/>
              <a:gd name="connsiteY11-17088" fmla="*/ 47 h 731"/>
              <a:gd name="connsiteX12-17089" fmla="*/ 95 w 163"/>
              <a:gd name="connsiteY12-17090" fmla="*/ 0 h 731"/>
              <a:gd name="connsiteX13-17091" fmla="*/ 111 w 163"/>
              <a:gd name="connsiteY13-17092" fmla="*/ 10 h 731"/>
              <a:gd name="connsiteX14-17093" fmla="*/ 121 w 163"/>
              <a:gd name="connsiteY14-17094" fmla="*/ 21 h 731"/>
              <a:gd name="connsiteX15-17095" fmla="*/ 132 w 163"/>
              <a:gd name="connsiteY15-17096" fmla="*/ 26 h 731"/>
              <a:gd name="connsiteX16-17097" fmla="*/ 142 w 163"/>
              <a:gd name="connsiteY16-17098" fmla="*/ 36 h 731"/>
              <a:gd name="connsiteX17-17099" fmla="*/ 153 w 163"/>
              <a:gd name="connsiteY17-17100" fmla="*/ 42 h 731"/>
              <a:gd name="connsiteX18-17101" fmla="*/ 158 w 163"/>
              <a:gd name="connsiteY18-17102" fmla="*/ 47 h 731"/>
              <a:gd name="connsiteX19-17103" fmla="*/ 163 w 163"/>
              <a:gd name="connsiteY19-17104" fmla="*/ 52 h 731"/>
              <a:gd name="connsiteX20-17105" fmla="*/ 163 w 163"/>
              <a:gd name="connsiteY20-17106" fmla="*/ 57 h 731"/>
              <a:gd name="connsiteX21-17107" fmla="*/ 163 w 163"/>
              <a:gd name="connsiteY21-17108" fmla="*/ 63 h 731"/>
              <a:gd name="connsiteX22-17109" fmla="*/ 163 w 163"/>
              <a:gd name="connsiteY22-17110" fmla="*/ 68 h 731"/>
              <a:gd name="connsiteX23-17111" fmla="*/ 163 w 163"/>
              <a:gd name="connsiteY23-17112" fmla="*/ 73 h 731"/>
              <a:gd name="connsiteX24-17113" fmla="*/ 158 w 163"/>
              <a:gd name="connsiteY24-17114" fmla="*/ 78 h 731"/>
              <a:gd name="connsiteX25-17115" fmla="*/ 148 w 163"/>
              <a:gd name="connsiteY25-17116" fmla="*/ 84 h 731"/>
              <a:gd name="connsiteX26-17117" fmla="*/ 148 w 163"/>
              <a:gd name="connsiteY26-17118" fmla="*/ 89 h 731"/>
              <a:gd name="connsiteX27-17119" fmla="*/ 148 w 163"/>
              <a:gd name="connsiteY27-17120" fmla="*/ 89 h 731"/>
              <a:gd name="connsiteX28-17121" fmla="*/ 142 w 163"/>
              <a:gd name="connsiteY28-17122" fmla="*/ 94 h 731"/>
              <a:gd name="connsiteX29-17123" fmla="*/ 142 w 163"/>
              <a:gd name="connsiteY29-17124" fmla="*/ 100 h 731"/>
              <a:gd name="connsiteX30-17125" fmla="*/ 137 w 163"/>
              <a:gd name="connsiteY30-17126" fmla="*/ 110 h 731"/>
              <a:gd name="connsiteX31-17127" fmla="*/ 137 w 163"/>
              <a:gd name="connsiteY31-17128" fmla="*/ 115 h 731"/>
              <a:gd name="connsiteX32-17129" fmla="*/ 137 w 163"/>
              <a:gd name="connsiteY32-17130" fmla="*/ 126 h 731"/>
              <a:gd name="connsiteX33-17131" fmla="*/ 132 w 163"/>
              <a:gd name="connsiteY33-17132" fmla="*/ 136 h 731"/>
              <a:gd name="connsiteX34-17133" fmla="*/ 132 w 163"/>
              <a:gd name="connsiteY34-17134" fmla="*/ 147 h 731"/>
              <a:gd name="connsiteX35-17135" fmla="*/ 132 w 163"/>
              <a:gd name="connsiteY35-17136" fmla="*/ 157 h 731"/>
              <a:gd name="connsiteX36-17137" fmla="*/ 127 w 163"/>
              <a:gd name="connsiteY36-17138" fmla="*/ 173 h 731"/>
              <a:gd name="connsiteX37-17139" fmla="*/ 127 w 163"/>
              <a:gd name="connsiteY37-17140" fmla="*/ 189 h 731"/>
              <a:gd name="connsiteX38-17141" fmla="*/ 127 w 163"/>
              <a:gd name="connsiteY38-17142" fmla="*/ 205 h 731"/>
              <a:gd name="connsiteX39-17143" fmla="*/ 121 w 163"/>
              <a:gd name="connsiteY39-17144" fmla="*/ 220 h 731"/>
              <a:gd name="connsiteX40-17145" fmla="*/ 121 w 163"/>
              <a:gd name="connsiteY40-17146" fmla="*/ 236 h 731"/>
              <a:gd name="connsiteX41-17147" fmla="*/ 121 w 163"/>
              <a:gd name="connsiteY41-17148" fmla="*/ 257 h 731"/>
              <a:gd name="connsiteX42-17149" fmla="*/ 116 w 163"/>
              <a:gd name="connsiteY42-17150" fmla="*/ 299 h 731"/>
              <a:gd name="connsiteX43-17151" fmla="*/ 111 w 163"/>
              <a:gd name="connsiteY43-17152" fmla="*/ 336 h 731"/>
              <a:gd name="connsiteX44-17153" fmla="*/ 111 w 163"/>
              <a:gd name="connsiteY44-17154" fmla="*/ 368 h 731"/>
              <a:gd name="connsiteX45-17155" fmla="*/ 106 w 163"/>
              <a:gd name="connsiteY45-17156" fmla="*/ 399 h 731"/>
              <a:gd name="connsiteX46-17157" fmla="*/ 100 w 163"/>
              <a:gd name="connsiteY46-17158" fmla="*/ 431 h 731"/>
              <a:gd name="connsiteX47-17159" fmla="*/ 100 w 163"/>
              <a:gd name="connsiteY47-17160" fmla="*/ 457 h 731"/>
              <a:gd name="connsiteX48-17161" fmla="*/ 95 w 163"/>
              <a:gd name="connsiteY48-17162" fmla="*/ 478 h 731"/>
              <a:gd name="connsiteX49-17163" fmla="*/ 90 w 163"/>
              <a:gd name="connsiteY49-17164" fmla="*/ 499 h 731"/>
              <a:gd name="connsiteX50-17165" fmla="*/ 84 w 163"/>
              <a:gd name="connsiteY50-17166" fmla="*/ 536 h 731"/>
              <a:gd name="connsiteX51-17167" fmla="*/ 74 w 163"/>
              <a:gd name="connsiteY51-17168" fmla="*/ 573 h 731"/>
              <a:gd name="connsiteX52-17169" fmla="*/ 69 w 163"/>
              <a:gd name="connsiteY52-17170" fmla="*/ 604 h 731"/>
              <a:gd name="connsiteX53-17171" fmla="*/ 58 w 163"/>
              <a:gd name="connsiteY53-17172" fmla="*/ 631 h 731"/>
              <a:gd name="connsiteX54-17173" fmla="*/ 53 w 163"/>
              <a:gd name="connsiteY54-17174" fmla="*/ 657 h 731"/>
              <a:gd name="connsiteX55-17175" fmla="*/ 48 w 163"/>
              <a:gd name="connsiteY55-17176" fmla="*/ 668 h 731"/>
              <a:gd name="connsiteX56-17177" fmla="*/ 42 w 163"/>
              <a:gd name="connsiteY56-17178" fmla="*/ 678 h 731"/>
              <a:gd name="connsiteX57-17179" fmla="*/ 42 w 163"/>
              <a:gd name="connsiteY57-17180" fmla="*/ 689 h 731"/>
              <a:gd name="connsiteX58-17181" fmla="*/ 37 w 163"/>
              <a:gd name="connsiteY58-17182" fmla="*/ 694 h 731"/>
              <a:gd name="connsiteX59-17183" fmla="*/ 32 w 163"/>
              <a:gd name="connsiteY59-17184" fmla="*/ 704 h 731"/>
              <a:gd name="connsiteX60-17185" fmla="*/ 32 w 163"/>
              <a:gd name="connsiteY60-17186" fmla="*/ 710 h 731"/>
              <a:gd name="connsiteX61-17187" fmla="*/ 21 w 163"/>
              <a:gd name="connsiteY61-17188" fmla="*/ 715 h 731"/>
              <a:gd name="connsiteX62-17189" fmla="*/ 16 w 163"/>
              <a:gd name="connsiteY62-17190" fmla="*/ 725 h 731"/>
              <a:gd name="connsiteX63-17191" fmla="*/ 11 w 163"/>
              <a:gd name="connsiteY63-17192" fmla="*/ 725 h 731"/>
              <a:gd name="connsiteX64-17193" fmla="*/ 5 w 163"/>
              <a:gd name="connsiteY64-17194" fmla="*/ 731 h 731"/>
              <a:gd name="connsiteX65-17195" fmla="*/ 0 w 163"/>
              <a:gd name="connsiteY65-17196" fmla="*/ 731 h 731"/>
              <a:gd name="connsiteX66-17197" fmla="*/ 0 w 163"/>
              <a:gd name="connsiteY66-17198" fmla="*/ 725 h 731"/>
              <a:gd name="connsiteX67-17199" fmla="*/ 5 w 163"/>
              <a:gd name="connsiteY67-17200" fmla="*/ 568 h 731"/>
              <a:gd name="connsiteX68-17201" fmla="*/ 5 w 163"/>
              <a:gd name="connsiteY68-17202" fmla="*/ 568 h 731"/>
              <a:gd name="connsiteX69-17203" fmla="*/ 11 w 163"/>
              <a:gd name="connsiteY69-17204" fmla="*/ 562 h 731"/>
              <a:gd name="connsiteX70-17205" fmla="*/ 11 w 163"/>
              <a:gd name="connsiteY70-17206" fmla="*/ 552 h 731"/>
              <a:gd name="connsiteX71-17207" fmla="*/ 16 w 163"/>
              <a:gd name="connsiteY71-17208" fmla="*/ 541 h 731"/>
              <a:gd name="connsiteX72-17209" fmla="*/ 16 w 163"/>
              <a:gd name="connsiteY72-17210" fmla="*/ 526 h 731"/>
              <a:gd name="connsiteX73-17211" fmla="*/ 21 w 163"/>
              <a:gd name="connsiteY73-17212" fmla="*/ 505 h 731"/>
              <a:gd name="connsiteX74-17213" fmla="*/ 27 w 163"/>
              <a:gd name="connsiteY74-17214" fmla="*/ 484 h 731"/>
              <a:gd name="connsiteX75-17215" fmla="*/ 27 w 163"/>
              <a:gd name="connsiteY75-17216" fmla="*/ 457 h 731"/>
              <a:gd name="connsiteX76-17217" fmla="*/ 32 w 163"/>
              <a:gd name="connsiteY76-17218" fmla="*/ 426 h 731"/>
              <a:gd name="connsiteX77-17219" fmla="*/ 42 w 163"/>
              <a:gd name="connsiteY77-17220" fmla="*/ 363 h 731"/>
              <a:gd name="connsiteX78-17221" fmla="*/ 48 w 163"/>
              <a:gd name="connsiteY78-17222" fmla="*/ 305 h 731"/>
              <a:gd name="connsiteX79-17223" fmla="*/ 53 w 163"/>
              <a:gd name="connsiteY79-17224" fmla="*/ 242 h 731"/>
              <a:gd name="connsiteX80-17225" fmla="*/ 53 w 163"/>
              <a:gd name="connsiteY80-17226" fmla="*/ 189 h 731"/>
              <a:gd name="connsiteX81-17227" fmla="*/ 53 w 163"/>
              <a:gd name="connsiteY81-17228" fmla="*/ 189 h 731"/>
              <a:gd name="connsiteX0-17229" fmla="*/ 53 w 163"/>
              <a:gd name="connsiteY0-17230" fmla="*/ 189 h 731"/>
              <a:gd name="connsiteX1-17231" fmla="*/ 53 w 163"/>
              <a:gd name="connsiteY1-17232" fmla="*/ 163 h 731"/>
              <a:gd name="connsiteX2-17233" fmla="*/ 53 w 163"/>
              <a:gd name="connsiteY2-17234" fmla="*/ 136 h 731"/>
              <a:gd name="connsiteX3-17235" fmla="*/ 53 w 163"/>
              <a:gd name="connsiteY3-17236" fmla="*/ 115 h 731"/>
              <a:gd name="connsiteX4-17237" fmla="*/ 53 w 163"/>
              <a:gd name="connsiteY4-17238" fmla="*/ 100 h 731"/>
              <a:gd name="connsiteX5-17239" fmla="*/ 53 w 163"/>
              <a:gd name="connsiteY5-17240" fmla="*/ 84 h 731"/>
              <a:gd name="connsiteX6-17241" fmla="*/ 53 w 163"/>
              <a:gd name="connsiteY6-17242" fmla="*/ 73 h 731"/>
              <a:gd name="connsiteX7-17243" fmla="*/ 48 w 163"/>
              <a:gd name="connsiteY7-17244" fmla="*/ 63 h 731"/>
              <a:gd name="connsiteX8-17245" fmla="*/ 48 w 163"/>
              <a:gd name="connsiteY8-17246" fmla="*/ 57 h 731"/>
              <a:gd name="connsiteX9-17247" fmla="*/ 48 w 163"/>
              <a:gd name="connsiteY9-17248" fmla="*/ 52 h 731"/>
              <a:gd name="connsiteX10-17249" fmla="*/ 42 w 163"/>
              <a:gd name="connsiteY10-17250" fmla="*/ 52 h 731"/>
              <a:gd name="connsiteX11-17251" fmla="*/ 37 w 163"/>
              <a:gd name="connsiteY11-17252" fmla="*/ 47 h 731"/>
              <a:gd name="connsiteX12-17253" fmla="*/ 95 w 163"/>
              <a:gd name="connsiteY12-17254" fmla="*/ 0 h 731"/>
              <a:gd name="connsiteX13-17255" fmla="*/ 111 w 163"/>
              <a:gd name="connsiteY13-17256" fmla="*/ 10 h 731"/>
              <a:gd name="connsiteX14-17257" fmla="*/ 121 w 163"/>
              <a:gd name="connsiteY14-17258" fmla="*/ 21 h 731"/>
              <a:gd name="connsiteX15-17259" fmla="*/ 132 w 163"/>
              <a:gd name="connsiteY15-17260" fmla="*/ 26 h 731"/>
              <a:gd name="connsiteX16-17261" fmla="*/ 142 w 163"/>
              <a:gd name="connsiteY16-17262" fmla="*/ 36 h 731"/>
              <a:gd name="connsiteX17-17263" fmla="*/ 153 w 163"/>
              <a:gd name="connsiteY17-17264" fmla="*/ 42 h 731"/>
              <a:gd name="connsiteX18-17265" fmla="*/ 158 w 163"/>
              <a:gd name="connsiteY18-17266" fmla="*/ 47 h 731"/>
              <a:gd name="connsiteX19-17267" fmla="*/ 163 w 163"/>
              <a:gd name="connsiteY19-17268" fmla="*/ 52 h 731"/>
              <a:gd name="connsiteX20-17269" fmla="*/ 163 w 163"/>
              <a:gd name="connsiteY20-17270" fmla="*/ 57 h 731"/>
              <a:gd name="connsiteX21-17271" fmla="*/ 163 w 163"/>
              <a:gd name="connsiteY21-17272" fmla="*/ 63 h 731"/>
              <a:gd name="connsiteX22-17273" fmla="*/ 163 w 163"/>
              <a:gd name="connsiteY22-17274" fmla="*/ 68 h 731"/>
              <a:gd name="connsiteX23-17275" fmla="*/ 163 w 163"/>
              <a:gd name="connsiteY23-17276" fmla="*/ 73 h 731"/>
              <a:gd name="connsiteX24-17277" fmla="*/ 158 w 163"/>
              <a:gd name="connsiteY24-17278" fmla="*/ 78 h 731"/>
              <a:gd name="connsiteX25-17279" fmla="*/ 148 w 163"/>
              <a:gd name="connsiteY25-17280" fmla="*/ 84 h 731"/>
              <a:gd name="connsiteX26-17281" fmla="*/ 148 w 163"/>
              <a:gd name="connsiteY26-17282" fmla="*/ 89 h 731"/>
              <a:gd name="connsiteX27-17283" fmla="*/ 148 w 163"/>
              <a:gd name="connsiteY27-17284" fmla="*/ 89 h 731"/>
              <a:gd name="connsiteX28-17285" fmla="*/ 142 w 163"/>
              <a:gd name="connsiteY28-17286" fmla="*/ 94 h 731"/>
              <a:gd name="connsiteX29-17287" fmla="*/ 142 w 163"/>
              <a:gd name="connsiteY29-17288" fmla="*/ 100 h 731"/>
              <a:gd name="connsiteX30-17289" fmla="*/ 137 w 163"/>
              <a:gd name="connsiteY30-17290" fmla="*/ 110 h 731"/>
              <a:gd name="connsiteX31-17291" fmla="*/ 137 w 163"/>
              <a:gd name="connsiteY31-17292" fmla="*/ 115 h 731"/>
              <a:gd name="connsiteX32-17293" fmla="*/ 137 w 163"/>
              <a:gd name="connsiteY32-17294" fmla="*/ 126 h 731"/>
              <a:gd name="connsiteX33-17295" fmla="*/ 132 w 163"/>
              <a:gd name="connsiteY33-17296" fmla="*/ 136 h 731"/>
              <a:gd name="connsiteX34-17297" fmla="*/ 132 w 163"/>
              <a:gd name="connsiteY34-17298" fmla="*/ 147 h 731"/>
              <a:gd name="connsiteX35-17299" fmla="*/ 132 w 163"/>
              <a:gd name="connsiteY35-17300" fmla="*/ 157 h 731"/>
              <a:gd name="connsiteX36-17301" fmla="*/ 127 w 163"/>
              <a:gd name="connsiteY36-17302" fmla="*/ 173 h 731"/>
              <a:gd name="connsiteX37-17303" fmla="*/ 127 w 163"/>
              <a:gd name="connsiteY37-17304" fmla="*/ 189 h 731"/>
              <a:gd name="connsiteX38-17305" fmla="*/ 127 w 163"/>
              <a:gd name="connsiteY38-17306" fmla="*/ 205 h 731"/>
              <a:gd name="connsiteX39-17307" fmla="*/ 121 w 163"/>
              <a:gd name="connsiteY39-17308" fmla="*/ 220 h 731"/>
              <a:gd name="connsiteX40-17309" fmla="*/ 121 w 163"/>
              <a:gd name="connsiteY40-17310" fmla="*/ 236 h 731"/>
              <a:gd name="connsiteX41-17311" fmla="*/ 121 w 163"/>
              <a:gd name="connsiteY41-17312" fmla="*/ 257 h 731"/>
              <a:gd name="connsiteX42-17313" fmla="*/ 116 w 163"/>
              <a:gd name="connsiteY42-17314" fmla="*/ 299 h 731"/>
              <a:gd name="connsiteX43-17315" fmla="*/ 111 w 163"/>
              <a:gd name="connsiteY43-17316" fmla="*/ 336 h 731"/>
              <a:gd name="connsiteX44-17317" fmla="*/ 111 w 163"/>
              <a:gd name="connsiteY44-17318" fmla="*/ 368 h 731"/>
              <a:gd name="connsiteX45-17319" fmla="*/ 106 w 163"/>
              <a:gd name="connsiteY45-17320" fmla="*/ 399 h 731"/>
              <a:gd name="connsiteX46-17321" fmla="*/ 100 w 163"/>
              <a:gd name="connsiteY46-17322" fmla="*/ 431 h 731"/>
              <a:gd name="connsiteX47-17323" fmla="*/ 100 w 163"/>
              <a:gd name="connsiteY47-17324" fmla="*/ 457 h 731"/>
              <a:gd name="connsiteX48-17325" fmla="*/ 95 w 163"/>
              <a:gd name="connsiteY48-17326" fmla="*/ 478 h 731"/>
              <a:gd name="connsiteX49-17327" fmla="*/ 90 w 163"/>
              <a:gd name="connsiteY49-17328" fmla="*/ 499 h 731"/>
              <a:gd name="connsiteX50-17329" fmla="*/ 84 w 163"/>
              <a:gd name="connsiteY50-17330" fmla="*/ 536 h 731"/>
              <a:gd name="connsiteX51-17331" fmla="*/ 74 w 163"/>
              <a:gd name="connsiteY51-17332" fmla="*/ 573 h 731"/>
              <a:gd name="connsiteX52-17333" fmla="*/ 69 w 163"/>
              <a:gd name="connsiteY52-17334" fmla="*/ 604 h 731"/>
              <a:gd name="connsiteX53-17335" fmla="*/ 58 w 163"/>
              <a:gd name="connsiteY53-17336" fmla="*/ 631 h 731"/>
              <a:gd name="connsiteX54-17337" fmla="*/ 53 w 163"/>
              <a:gd name="connsiteY54-17338" fmla="*/ 657 h 731"/>
              <a:gd name="connsiteX55-17339" fmla="*/ 48 w 163"/>
              <a:gd name="connsiteY55-17340" fmla="*/ 668 h 731"/>
              <a:gd name="connsiteX56-17341" fmla="*/ 42 w 163"/>
              <a:gd name="connsiteY56-17342" fmla="*/ 678 h 731"/>
              <a:gd name="connsiteX57-17343" fmla="*/ 42 w 163"/>
              <a:gd name="connsiteY57-17344" fmla="*/ 689 h 731"/>
              <a:gd name="connsiteX58-17345" fmla="*/ 37 w 163"/>
              <a:gd name="connsiteY58-17346" fmla="*/ 694 h 731"/>
              <a:gd name="connsiteX59-17347" fmla="*/ 32 w 163"/>
              <a:gd name="connsiteY59-17348" fmla="*/ 704 h 731"/>
              <a:gd name="connsiteX60-17349" fmla="*/ 32 w 163"/>
              <a:gd name="connsiteY60-17350" fmla="*/ 710 h 731"/>
              <a:gd name="connsiteX61-17351" fmla="*/ 21 w 163"/>
              <a:gd name="connsiteY61-17352" fmla="*/ 715 h 731"/>
              <a:gd name="connsiteX62-17353" fmla="*/ 16 w 163"/>
              <a:gd name="connsiteY62-17354" fmla="*/ 725 h 731"/>
              <a:gd name="connsiteX63-17355" fmla="*/ 11 w 163"/>
              <a:gd name="connsiteY63-17356" fmla="*/ 725 h 731"/>
              <a:gd name="connsiteX64-17357" fmla="*/ 5 w 163"/>
              <a:gd name="connsiteY64-17358" fmla="*/ 731 h 731"/>
              <a:gd name="connsiteX65-17359" fmla="*/ 0 w 163"/>
              <a:gd name="connsiteY65-17360" fmla="*/ 731 h 731"/>
              <a:gd name="connsiteX66-17361" fmla="*/ 5 w 163"/>
              <a:gd name="connsiteY66-17362" fmla="*/ 568 h 731"/>
              <a:gd name="connsiteX67-17363" fmla="*/ 5 w 163"/>
              <a:gd name="connsiteY67-17364" fmla="*/ 568 h 731"/>
              <a:gd name="connsiteX68-17365" fmla="*/ 11 w 163"/>
              <a:gd name="connsiteY68-17366" fmla="*/ 562 h 731"/>
              <a:gd name="connsiteX69-17367" fmla="*/ 11 w 163"/>
              <a:gd name="connsiteY69-17368" fmla="*/ 552 h 731"/>
              <a:gd name="connsiteX70-17369" fmla="*/ 16 w 163"/>
              <a:gd name="connsiteY70-17370" fmla="*/ 541 h 731"/>
              <a:gd name="connsiteX71-17371" fmla="*/ 16 w 163"/>
              <a:gd name="connsiteY71-17372" fmla="*/ 526 h 731"/>
              <a:gd name="connsiteX72-17373" fmla="*/ 21 w 163"/>
              <a:gd name="connsiteY72-17374" fmla="*/ 505 h 731"/>
              <a:gd name="connsiteX73-17375" fmla="*/ 27 w 163"/>
              <a:gd name="connsiteY73-17376" fmla="*/ 484 h 731"/>
              <a:gd name="connsiteX74-17377" fmla="*/ 27 w 163"/>
              <a:gd name="connsiteY74-17378" fmla="*/ 457 h 731"/>
              <a:gd name="connsiteX75-17379" fmla="*/ 32 w 163"/>
              <a:gd name="connsiteY75-17380" fmla="*/ 426 h 731"/>
              <a:gd name="connsiteX76-17381" fmla="*/ 42 w 163"/>
              <a:gd name="connsiteY76-17382" fmla="*/ 363 h 731"/>
              <a:gd name="connsiteX77-17383" fmla="*/ 48 w 163"/>
              <a:gd name="connsiteY77-17384" fmla="*/ 305 h 731"/>
              <a:gd name="connsiteX78-17385" fmla="*/ 53 w 163"/>
              <a:gd name="connsiteY78-17386" fmla="*/ 242 h 731"/>
              <a:gd name="connsiteX79-17387" fmla="*/ 53 w 163"/>
              <a:gd name="connsiteY79-17388" fmla="*/ 189 h 731"/>
              <a:gd name="connsiteX80-17389" fmla="*/ 53 w 163"/>
              <a:gd name="connsiteY80-17390" fmla="*/ 189 h 731"/>
              <a:gd name="connsiteX0-17391" fmla="*/ 48 w 158"/>
              <a:gd name="connsiteY0-17392" fmla="*/ 189 h 731"/>
              <a:gd name="connsiteX1-17393" fmla="*/ 48 w 158"/>
              <a:gd name="connsiteY1-17394" fmla="*/ 163 h 731"/>
              <a:gd name="connsiteX2-17395" fmla="*/ 48 w 158"/>
              <a:gd name="connsiteY2-17396" fmla="*/ 136 h 731"/>
              <a:gd name="connsiteX3-17397" fmla="*/ 48 w 158"/>
              <a:gd name="connsiteY3-17398" fmla="*/ 115 h 731"/>
              <a:gd name="connsiteX4-17399" fmla="*/ 48 w 158"/>
              <a:gd name="connsiteY4-17400" fmla="*/ 100 h 731"/>
              <a:gd name="connsiteX5-17401" fmla="*/ 48 w 158"/>
              <a:gd name="connsiteY5-17402" fmla="*/ 84 h 731"/>
              <a:gd name="connsiteX6-17403" fmla="*/ 48 w 158"/>
              <a:gd name="connsiteY6-17404" fmla="*/ 73 h 731"/>
              <a:gd name="connsiteX7-17405" fmla="*/ 43 w 158"/>
              <a:gd name="connsiteY7-17406" fmla="*/ 63 h 731"/>
              <a:gd name="connsiteX8-17407" fmla="*/ 43 w 158"/>
              <a:gd name="connsiteY8-17408" fmla="*/ 57 h 731"/>
              <a:gd name="connsiteX9-17409" fmla="*/ 43 w 158"/>
              <a:gd name="connsiteY9-17410" fmla="*/ 52 h 731"/>
              <a:gd name="connsiteX10-17411" fmla="*/ 37 w 158"/>
              <a:gd name="connsiteY10-17412" fmla="*/ 52 h 731"/>
              <a:gd name="connsiteX11-17413" fmla="*/ 32 w 158"/>
              <a:gd name="connsiteY11-17414" fmla="*/ 47 h 731"/>
              <a:gd name="connsiteX12-17415" fmla="*/ 90 w 158"/>
              <a:gd name="connsiteY12-17416" fmla="*/ 0 h 731"/>
              <a:gd name="connsiteX13-17417" fmla="*/ 106 w 158"/>
              <a:gd name="connsiteY13-17418" fmla="*/ 10 h 731"/>
              <a:gd name="connsiteX14-17419" fmla="*/ 116 w 158"/>
              <a:gd name="connsiteY14-17420" fmla="*/ 21 h 731"/>
              <a:gd name="connsiteX15-17421" fmla="*/ 127 w 158"/>
              <a:gd name="connsiteY15-17422" fmla="*/ 26 h 731"/>
              <a:gd name="connsiteX16-17423" fmla="*/ 137 w 158"/>
              <a:gd name="connsiteY16-17424" fmla="*/ 36 h 731"/>
              <a:gd name="connsiteX17-17425" fmla="*/ 148 w 158"/>
              <a:gd name="connsiteY17-17426" fmla="*/ 42 h 731"/>
              <a:gd name="connsiteX18-17427" fmla="*/ 153 w 158"/>
              <a:gd name="connsiteY18-17428" fmla="*/ 47 h 731"/>
              <a:gd name="connsiteX19-17429" fmla="*/ 158 w 158"/>
              <a:gd name="connsiteY19-17430" fmla="*/ 52 h 731"/>
              <a:gd name="connsiteX20-17431" fmla="*/ 158 w 158"/>
              <a:gd name="connsiteY20-17432" fmla="*/ 57 h 731"/>
              <a:gd name="connsiteX21-17433" fmla="*/ 158 w 158"/>
              <a:gd name="connsiteY21-17434" fmla="*/ 63 h 731"/>
              <a:gd name="connsiteX22-17435" fmla="*/ 158 w 158"/>
              <a:gd name="connsiteY22-17436" fmla="*/ 68 h 731"/>
              <a:gd name="connsiteX23-17437" fmla="*/ 158 w 158"/>
              <a:gd name="connsiteY23-17438" fmla="*/ 73 h 731"/>
              <a:gd name="connsiteX24-17439" fmla="*/ 153 w 158"/>
              <a:gd name="connsiteY24-17440" fmla="*/ 78 h 731"/>
              <a:gd name="connsiteX25-17441" fmla="*/ 143 w 158"/>
              <a:gd name="connsiteY25-17442" fmla="*/ 84 h 731"/>
              <a:gd name="connsiteX26-17443" fmla="*/ 143 w 158"/>
              <a:gd name="connsiteY26-17444" fmla="*/ 89 h 731"/>
              <a:gd name="connsiteX27-17445" fmla="*/ 143 w 158"/>
              <a:gd name="connsiteY27-17446" fmla="*/ 89 h 731"/>
              <a:gd name="connsiteX28-17447" fmla="*/ 137 w 158"/>
              <a:gd name="connsiteY28-17448" fmla="*/ 94 h 731"/>
              <a:gd name="connsiteX29-17449" fmla="*/ 137 w 158"/>
              <a:gd name="connsiteY29-17450" fmla="*/ 100 h 731"/>
              <a:gd name="connsiteX30-17451" fmla="*/ 132 w 158"/>
              <a:gd name="connsiteY30-17452" fmla="*/ 110 h 731"/>
              <a:gd name="connsiteX31-17453" fmla="*/ 132 w 158"/>
              <a:gd name="connsiteY31-17454" fmla="*/ 115 h 731"/>
              <a:gd name="connsiteX32-17455" fmla="*/ 132 w 158"/>
              <a:gd name="connsiteY32-17456" fmla="*/ 126 h 731"/>
              <a:gd name="connsiteX33-17457" fmla="*/ 127 w 158"/>
              <a:gd name="connsiteY33-17458" fmla="*/ 136 h 731"/>
              <a:gd name="connsiteX34-17459" fmla="*/ 127 w 158"/>
              <a:gd name="connsiteY34-17460" fmla="*/ 147 h 731"/>
              <a:gd name="connsiteX35-17461" fmla="*/ 127 w 158"/>
              <a:gd name="connsiteY35-17462" fmla="*/ 157 h 731"/>
              <a:gd name="connsiteX36-17463" fmla="*/ 122 w 158"/>
              <a:gd name="connsiteY36-17464" fmla="*/ 173 h 731"/>
              <a:gd name="connsiteX37-17465" fmla="*/ 122 w 158"/>
              <a:gd name="connsiteY37-17466" fmla="*/ 189 h 731"/>
              <a:gd name="connsiteX38-17467" fmla="*/ 122 w 158"/>
              <a:gd name="connsiteY38-17468" fmla="*/ 205 h 731"/>
              <a:gd name="connsiteX39-17469" fmla="*/ 116 w 158"/>
              <a:gd name="connsiteY39-17470" fmla="*/ 220 h 731"/>
              <a:gd name="connsiteX40-17471" fmla="*/ 116 w 158"/>
              <a:gd name="connsiteY40-17472" fmla="*/ 236 h 731"/>
              <a:gd name="connsiteX41-17473" fmla="*/ 116 w 158"/>
              <a:gd name="connsiteY41-17474" fmla="*/ 257 h 731"/>
              <a:gd name="connsiteX42-17475" fmla="*/ 111 w 158"/>
              <a:gd name="connsiteY42-17476" fmla="*/ 299 h 731"/>
              <a:gd name="connsiteX43-17477" fmla="*/ 106 w 158"/>
              <a:gd name="connsiteY43-17478" fmla="*/ 336 h 731"/>
              <a:gd name="connsiteX44-17479" fmla="*/ 106 w 158"/>
              <a:gd name="connsiteY44-17480" fmla="*/ 368 h 731"/>
              <a:gd name="connsiteX45-17481" fmla="*/ 101 w 158"/>
              <a:gd name="connsiteY45-17482" fmla="*/ 399 h 731"/>
              <a:gd name="connsiteX46-17483" fmla="*/ 95 w 158"/>
              <a:gd name="connsiteY46-17484" fmla="*/ 431 h 731"/>
              <a:gd name="connsiteX47-17485" fmla="*/ 95 w 158"/>
              <a:gd name="connsiteY47-17486" fmla="*/ 457 h 731"/>
              <a:gd name="connsiteX48-17487" fmla="*/ 90 w 158"/>
              <a:gd name="connsiteY48-17488" fmla="*/ 478 h 731"/>
              <a:gd name="connsiteX49-17489" fmla="*/ 85 w 158"/>
              <a:gd name="connsiteY49-17490" fmla="*/ 499 h 731"/>
              <a:gd name="connsiteX50-17491" fmla="*/ 79 w 158"/>
              <a:gd name="connsiteY50-17492" fmla="*/ 536 h 731"/>
              <a:gd name="connsiteX51-17493" fmla="*/ 69 w 158"/>
              <a:gd name="connsiteY51-17494" fmla="*/ 573 h 731"/>
              <a:gd name="connsiteX52-17495" fmla="*/ 64 w 158"/>
              <a:gd name="connsiteY52-17496" fmla="*/ 604 h 731"/>
              <a:gd name="connsiteX53-17497" fmla="*/ 53 w 158"/>
              <a:gd name="connsiteY53-17498" fmla="*/ 631 h 731"/>
              <a:gd name="connsiteX54-17499" fmla="*/ 48 w 158"/>
              <a:gd name="connsiteY54-17500" fmla="*/ 657 h 731"/>
              <a:gd name="connsiteX55-17501" fmla="*/ 43 w 158"/>
              <a:gd name="connsiteY55-17502" fmla="*/ 668 h 731"/>
              <a:gd name="connsiteX56-17503" fmla="*/ 37 w 158"/>
              <a:gd name="connsiteY56-17504" fmla="*/ 678 h 731"/>
              <a:gd name="connsiteX57-17505" fmla="*/ 37 w 158"/>
              <a:gd name="connsiteY57-17506" fmla="*/ 689 h 731"/>
              <a:gd name="connsiteX58-17507" fmla="*/ 32 w 158"/>
              <a:gd name="connsiteY58-17508" fmla="*/ 694 h 731"/>
              <a:gd name="connsiteX59-17509" fmla="*/ 27 w 158"/>
              <a:gd name="connsiteY59-17510" fmla="*/ 704 h 731"/>
              <a:gd name="connsiteX60-17511" fmla="*/ 27 w 158"/>
              <a:gd name="connsiteY60-17512" fmla="*/ 710 h 731"/>
              <a:gd name="connsiteX61-17513" fmla="*/ 16 w 158"/>
              <a:gd name="connsiteY61-17514" fmla="*/ 715 h 731"/>
              <a:gd name="connsiteX62-17515" fmla="*/ 11 w 158"/>
              <a:gd name="connsiteY62-17516" fmla="*/ 725 h 731"/>
              <a:gd name="connsiteX63-17517" fmla="*/ 6 w 158"/>
              <a:gd name="connsiteY63-17518" fmla="*/ 725 h 731"/>
              <a:gd name="connsiteX64-17519" fmla="*/ 0 w 158"/>
              <a:gd name="connsiteY64-17520" fmla="*/ 731 h 731"/>
              <a:gd name="connsiteX65-17521" fmla="*/ 0 w 158"/>
              <a:gd name="connsiteY65-17522" fmla="*/ 568 h 731"/>
              <a:gd name="connsiteX66-17523" fmla="*/ 0 w 158"/>
              <a:gd name="connsiteY66-17524" fmla="*/ 568 h 731"/>
              <a:gd name="connsiteX67-17525" fmla="*/ 6 w 158"/>
              <a:gd name="connsiteY67-17526" fmla="*/ 562 h 731"/>
              <a:gd name="connsiteX68-17527" fmla="*/ 6 w 158"/>
              <a:gd name="connsiteY68-17528" fmla="*/ 552 h 731"/>
              <a:gd name="connsiteX69-17529" fmla="*/ 11 w 158"/>
              <a:gd name="connsiteY69-17530" fmla="*/ 541 h 731"/>
              <a:gd name="connsiteX70-17531" fmla="*/ 11 w 158"/>
              <a:gd name="connsiteY70-17532" fmla="*/ 526 h 731"/>
              <a:gd name="connsiteX71-17533" fmla="*/ 16 w 158"/>
              <a:gd name="connsiteY71-17534" fmla="*/ 505 h 731"/>
              <a:gd name="connsiteX72-17535" fmla="*/ 22 w 158"/>
              <a:gd name="connsiteY72-17536" fmla="*/ 484 h 731"/>
              <a:gd name="connsiteX73-17537" fmla="*/ 22 w 158"/>
              <a:gd name="connsiteY73-17538" fmla="*/ 457 h 731"/>
              <a:gd name="connsiteX74-17539" fmla="*/ 27 w 158"/>
              <a:gd name="connsiteY74-17540" fmla="*/ 426 h 731"/>
              <a:gd name="connsiteX75-17541" fmla="*/ 37 w 158"/>
              <a:gd name="connsiteY75-17542" fmla="*/ 363 h 731"/>
              <a:gd name="connsiteX76-17543" fmla="*/ 43 w 158"/>
              <a:gd name="connsiteY76-17544" fmla="*/ 305 h 731"/>
              <a:gd name="connsiteX77-17545" fmla="*/ 48 w 158"/>
              <a:gd name="connsiteY77-17546" fmla="*/ 242 h 731"/>
              <a:gd name="connsiteX78-17547" fmla="*/ 48 w 158"/>
              <a:gd name="connsiteY78-17548" fmla="*/ 189 h 731"/>
              <a:gd name="connsiteX79-17549" fmla="*/ 48 w 158"/>
              <a:gd name="connsiteY79-17550" fmla="*/ 189 h 73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 ang="0">
                <a:pos x="connsiteX66-133" y="connsiteY66-134"/>
              </a:cxn>
              <a:cxn ang="0">
                <a:pos x="connsiteX67-135" y="connsiteY67-136"/>
              </a:cxn>
              <a:cxn ang="0">
                <a:pos x="connsiteX68-137" y="connsiteY68-138"/>
              </a:cxn>
              <a:cxn ang="0">
                <a:pos x="connsiteX69-139" y="connsiteY69-140"/>
              </a:cxn>
              <a:cxn ang="0">
                <a:pos x="connsiteX70-141" y="connsiteY70-142"/>
              </a:cxn>
              <a:cxn ang="0">
                <a:pos x="connsiteX71-143" y="connsiteY71-144"/>
              </a:cxn>
              <a:cxn ang="0">
                <a:pos x="connsiteX72-145" y="connsiteY72-146"/>
              </a:cxn>
              <a:cxn ang="0">
                <a:pos x="connsiteX73-147" y="connsiteY73-148"/>
              </a:cxn>
              <a:cxn ang="0">
                <a:pos x="connsiteX74-149" y="connsiteY74-150"/>
              </a:cxn>
              <a:cxn ang="0">
                <a:pos x="connsiteX75-151" y="connsiteY75-152"/>
              </a:cxn>
              <a:cxn ang="0">
                <a:pos x="connsiteX76-153" y="connsiteY76-154"/>
              </a:cxn>
              <a:cxn ang="0">
                <a:pos x="connsiteX77-155" y="connsiteY77-156"/>
              </a:cxn>
              <a:cxn ang="0">
                <a:pos x="connsiteX78-157" y="connsiteY78-158"/>
              </a:cxn>
              <a:cxn ang="0">
                <a:pos x="connsiteX79-159" y="connsiteY79-160"/>
              </a:cxn>
            </a:cxnLst>
            <a:rect l="l" t="t" r="r" b="b"/>
            <a:pathLst>
              <a:path w="158" h="731">
                <a:moveTo>
                  <a:pt x="48" y="189"/>
                </a:moveTo>
                <a:lnTo>
                  <a:pt x="48" y="163"/>
                </a:lnTo>
                <a:lnTo>
                  <a:pt x="48" y="136"/>
                </a:lnTo>
                <a:lnTo>
                  <a:pt x="48" y="115"/>
                </a:lnTo>
                <a:lnTo>
                  <a:pt x="48" y="100"/>
                </a:lnTo>
                <a:lnTo>
                  <a:pt x="48" y="84"/>
                </a:lnTo>
                <a:lnTo>
                  <a:pt x="48" y="73"/>
                </a:lnTo>
                <a:cubicBezTo>
                  <a:pt x="46" y="70"/>
                  <a:pt x="45" y="66"/>
                  <a:pt x="43" y="63"/>
                </a:cubicBezTo>
                <a:lnTo>
                  <a:pt x="43" y="57"/>
                </a:lnTo>
                <a:lnTo>
                  <a:pt x="43" y="52"/>
                </a:lnTo>
                <a:lnTo>
                  <a:pt x="37" y="52"/>
                </a:lnTo>
                <a:lnTo>
                  <a:pt x="32" y="47"/>
                </a:lnTo>
                <a:cubicBezTo>
                  <a:pt x="51" y="31"/>
                  <a:pt x="71" y="16"/>
                  <a:pt x="90" y="0"/>
                </a:cubicBezTo>
                <a:cubicBezTo>
                  <a:pt x="95" y="3"/>
                  <a:pt x="101" y="7"/>
                  <a:pt x="106" y="10"/>
                </a:cubicBezTo>
                <a:cubicBezTo>
                  <a:pt x="109" y="14"/>
                  <a:pt x="113" y="17"/>
                  <a:pt x="116" y="21"/>
                </a:cubicBezTo>
                <a:cubicBezTo>
                  <a:pt x="120" y="23"/>
                  <a:pt x="123" y="24"/>
                  <a:pt x="127" y="26"/>
                </a:cubicBezTo>
                <a:lnTo>
                  <a:pt x="137" y="36"/>
                </a:lnTo>
                <a:cubicBezTo>
                  <a:pt x="141" y="38"/>
                  <a:pt x="144" y="40"/>
                  <a:pt x="148" y="42"/>
                </a:cubicBezTo>
                <a:lnTo>
                  <a:pt x="153" y="47"/>
                </a:lnTo>
                <a:lnTo>
                  <a:pt x="158" y="52"/>
                </a:lnTo>
                <a:lnTo>
                  <a:pt x="158" y="57"/>
                </a:lnTo>
                <a:lnTo>
                  <a:pt x="158" y="63"/>
                </a:lnTo>
                <a:lnTo>
                  <a:pt x="158" y="68"/>
                </a:lnTo>
                <a:lnTo>
                  <a:pt x="158" y="73"/>
                </a:lnTo>
                <a:lnTo>
                  <a:pt x="153" y="78"/>
                </a:lnTo>
                <a:cubicBezTo>
                  <a:pt x="150" y="80"/>
                  <a:pt x="146" y="82"/>
                  <a:pt x="143" y="84"/>
                </a:cubicBezTo>
                <a:lnTo>
                  <a:pt x="143" y="89"/>
                </a:lnTo>
                <a:lnTo>
                  <a:pt x="143" y="89"/>
                </a:lnTo>
                <a:cubicBezTo>
                  <a:pt x="141" y="91"/>
                  <a:pt x="139" y="92"/>
                  <a:pt x="137" y="94"/>
                </a:cubicBezTo>
                <a:lnTo>
                  <a:pt x="137" y="100"/>
                </a:lnTo>
                <a:cubicBezTo>
                  <a:pt x="135" y="103"/>
                  <a:pt x="134" y="107"/>
                  <a:pt x="132" y="110"/>
                </a:cubicBezTo>
                <a:lnTo>
                  <a:pt x="132" y="115"/>
                </a:lnTo>
                <a:lnTo>
                  <a:pt x="132" y="126"/>
                </a:lnTo>
                <a:cubicBezTo>
                  <a:pt x="130" y="129"/>
                  <a:pt x="129" y="133"/>
                  <a:pt x="127" y="136"/>
                </a:cubicBezTo>
                <a:lnTo>
                  <a:pt x="127" y="147"/>
                </a:lnTo>
                <a:lnTo>
                  <a:pt x="127" y="157"/>
                </a:lnTo>
                <a:cubicBezTo>
                  <a:pt x="125" y="162"/>
                  <a:pt x="124" y="168"/>
                  <a:pt x="122" y="173"/>
                </a:cubicBezTo>
                <a:lnTo>
                  <a:pt x="122" y="189"/>
                </a:lnTo>
                <a:lnTo>
                  <a:pt x="122" y="205"/>
                </a:lnTo>
                <a:lnTo>
                  <a:pt x="116" y="220"/>
                </a:lnTo>
                <a:lnTo>
                  <a:pt x="116" y="236"/>
                </a:lnTo>
                <a:lnTo>
                  <a:pt x="116" y="257"/>
                </a:lnTo>
                <a:cubicBezTo>
                  <a:pt x="114" y="271"/>
                  <a:pt x="113" y="285"/>
                  <a:pt x="111" y="299"/>
                </a:cubicBezTo>
                <a:cubicBezTo>
                  <a:pt x="109" y="311"/>
                  <a:pt x="108" y="324"/>
                  <a:pt x="106" y="336"/>
                </a:cubicBezTo>
                <a:lnTo>
                  <a:pt x="106" y="368"/>
                </a:lnTo>
                <a:cubicBezTo>
                  <a:pt x="104" y="378"/>
                  <a:pt x="103" y="389"/>
                  <a:pt x="101" y="399"/>
                </a:cubicBezTo>
                <a:cubicBezTo>
                  <a:pt x="99" y="410"/>
                  <a:pt x="97" y="420"/>
                  <a:pt x="95" y="431"/>
                </a:cubicBezTo>
                <a:lnTo>
                  <a:pt x="95" y="457"/>
                </a:lnTo>
                <a:cubicBezTo>
                  <a:pt x="93" y="464"/>
                  <a:pt x="92" y="471"/>
                  <a:pt x="90" y="478"/>
                </a:cubicBezTo>
                <a:cubicBezTo>
                  <a:pt x="88" y="485"/>
                  <a:pt x="87" y="492"/>
                  <a:pt x="85" y="499"/>
                </a:cubicBezTo>
                <a:cubicBezTo>
                  <a:pt x="83" y="511"/>
                  <a:pt x="81" y="524"/>
                  <a:pt x="79" y="536"/>
                </a:cubicBezTo>
                <a:cubicBezTo>
                  <a:pt x="76" y="548"/>
                  <a:pt x="72" y="561"/>
                  <a:pt x="69" y="573"/>
                </a:cubicBezTo>
                <a:cubicBezTo>
                  <a:pt x="67" y="583"/>
                  <a:pt x="66" y="594"/>
                  <a:pt x="64" y="604"/>
                </a:cubicBezTo>
                <a:cubicBezTo>
                  <a:pt x="60" y="613"/>
                  <a:pt x="57" y="622"/>
                  <a:pt x="53" y="631"/>
                </a:cubicBezTo>
                <a:cubicBezTo>
                  <a:pt x="51" y="640"/>
                  <a:pt x="50" y="648"/>
                  <a:pt x="48" y="657"/>
                </a:cubicBezTo>
                <a:cubicBezTo>
                  <a:pt x="46" y="661"/>
                  <a:pt x="45" y="664"/>
                  <a:pt x="43" y="668"/>
                </a:cubicBezTo>
                <a:cubicBezTo>
                  <a:pt x="41" y="671"/>
                  <a:pt x="39" y="675"/>
                  <a:pt x="37" y="678"/>
                </a:cubicBezTo>
                <a:lnTo>
                  <a:pt x="37" y="689"/>
                </a:lnTo>
                <a:lnTo>
                  <a:pt x="32" y="694"/>
                </a:lnTo>
                <a:cubicBezTo>
                  <a:pt x="30" y="697"/>
                  <a:pt x="29" y="701"/>
                  <a:pt x="27" y="704"/>
                </a:cubicBezTo>
                <a:lnTo>
                  <a:pt x="27" y="710"/>
                </a:lnTo>
                <a:cubicBezTo>
                  <a:pt x="23" y="712"/>
                  <a:pt x="20" y="713"/>
                  <a:pt x="16" y="715"/>
                </a:cubicBezTo>
                <a:cubicBezTo>
                  <a:pt x="14" y="718"/>
                  <a:pt x="13" y="722"/>
                  <a:pt x="11" y="725"/>
                </a:cubicBezTo>
                <a:lnTo>
                  <a:pt x="6" y="725"/>
                </a:lnTo>
                <a:lnTo>
                  <a:pt x="0" y="731"/>
                </a:lnTo>
                <a:lnTo>
                  <a:pt x="0" y="568"/>
                </a:lnTo>
                <a:lnTo>
                  <a:pt x="0" y="568"/>
                </a:lnTo>
                <a:lnTo>
                  <a:pt x="6" y="562"/>
                </a:lnTo>
                <a:lnTo>
                  <a:pt x="6" y="552"/>
                </a:lnTo>
                <a:cubicBezTo>
                  <a:pt x="8" y="548"/>
                  <a:pt x="9" y="545"/>
                  <a:pt x="11" y="541"/>
                </a:cubicBezTo>
                <a:lnTo>
                  <a:pt x="11" y="526"/>
                </a:lnTo>
                <a:cubicBezTo>
                  <a:pt x="13" y="519"/>
                  <a:pt x="14" y="512"/>
                  <a:pt x="16" y="505"/>
                </a:cubicBezTo>
                <a:lnTo>
                  <a:pt x="22" y="484"/>
                </a:lnTo>
                <a:lnTo>
                  <a:pt x="22" y="457"/>
                </a:lnTo>
                <a:cubicBezTo>
                  <a:pt x="24" y="447"/>
                  <a:pt x="25" y="436"/>
                  <a:pt x="27" y="426"/>
                </a:cubicBezTo>
                <a:cubicBezTo>
                  <a:pt x="30" y="405"/>
                  <a:pt x="34" y="384"/>
                  <a:pt x="37" y="363"/>
                </a:cubicBezTo>
                <a:cubicBezTo>
                  <a:pt x="39" y="344"/>
                  <a:pt x="41" y="324"/>
                  <a:pt x="43" y="305"/>
                </a:cubicBezTo>
                <a:cubicBezTo>
                  <a:pt x="45" y="284"/>
                  <a:pt x="46" y="263"/>
                  <a:pt x="48" y="242"/>
                </a:cubicBezTo>
                <a:lnTo>
                  <a:pt x="48" y="189"/>
                </a:lnTo>
                <a:lnTo>
                  <a:pt x="48" y="189"/>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91" name="Freeform 55"/>
          <p:cNvSpPr/>
          <p:nvPr/>
        </p:nvSpPr>
        <p:spPr bwMode="auto">
          <a:xfrm>
            <a:off x="9525000" y="2984500"/>
            <a:ext cx="1079500" cy="217488"/>
          </a:xfrm>
          <a:custGeom>
            <a:avLst/>
            <a:gdLst>
              <a:gd name="connsiteX0" fmla="*/ 601 w 711"/>
              <a:gd name="connsiteY0" fmla="*/ 221 h 763"/>
              <a:gd name="connsiteX1" fmla="*/ 601 w 711"/>
              <a:gd name="connsiteY1" fmla="*/ 195 h 763"/>
              <a:gd name="connsiteX2" fmla="*/ 601 w 711"/>
              <a:gd name="connsiteY2" fmla="*/ 168 h 763"/>
              <a:gd name="connsiteX3" fmla="*/ 601 w 711"/>
              <a:gd name="connsiteY3" fmla="*/ 147 h 763"/>
              <a:gd name="connsiteX4" fmla="*/ 601 w 711"/>
              <a:gd name="connsiteY4" fmla="*/ 132 h 763"/>
              <a:gd name="connsiteX5" fmla="*/ 601 w 711"/>
              <a:gd name="connsiteY5" fmla="*/ 116 h 763"/>
              <a:gd name="connsiteX6" fmla="*/ 601 w 711"/>
              <a:gd name="connsiteY6" fmla="*/ 105 h 763"/>
              <a:gd name="connsiteX7" fmla="*/ 596 w 711"/>
              <a:gd name="connsiteY7" fmla="*/ 95 h 763"/>
              <a:gd name="connsiteX8" fmla="*/ 596 w 711"/>
              <a:gd name="connsiteY8" fmla="*/ 89 h 763"/>
              <a:gd name="connsiteX9" fmla="*/ 596 w 711"/>
              <a:gd name="connsiteY9" fmla="*/ 84 h 763"/>
              <a:gd name="connsiteX10" fmla="*/ 590 w 711"/>
              <a:gd name="connsiteY10" fmla="*/ 84 h 763"/>
              <a:gd name="connsiteX11" fmla="*/ 585 w 711"/>
              <a:gd name="connsiteY11" fmla="*/ 79 h 763"/>
              <a:gd name="connsiteX12" fmla="*/ 575 w 711"/>
              <a:gd name="connsiteY12" fmla="*/ 79 h 763"/>
              <a:gd name="connsiteX13" fmla="*/ 569 w 711"/>
              <a:gd name="connsiteY13" fmla="*/ 74 h 763"/>
              <a:gd name="connsiteX14" fmla="*/ 553 w 711"/>
              <a:gd name="connsiteY14" fmla="*/ 74 h 763"/>
              <a:gd name="connsiteX15" fmla="*/ 543 w 711"/>
              <a:gd name="connsiteY15" fmla="*/ 74 h 763"/>
              <a:gd name="connsiteX16" fmla="*/ 527 w 711"/>
              <a:gd name="connsiteY16" fmla="*/ 79 h 763"/>
              <a:gd name="connsiteX17" fmla="*/ 496 w 711"/>
              <a:gd name="connsiteY17" fmla="*/ 79 h 763"/>
              <a:gd name="connsiteX18" fmla="*/ 459 w 711"/>
              <a:gd name="connsiteY18" fmla="*/ 84 h 763"/>
              <a:gd name="connsiteX19" fmla="*/ 422 w 711"/>
              <a:gd name="connsiteY19" fmla="*/ 89 h 763"/>
              <a:gd name="connsiteX20" fmla="*/ 385 w 711"/>
              <a:gd name="connsiteY20" fmla="*/ 89 h 763"/>
              <a:gd name="connsiteX21" fmla="*/ 343 w 711"/>
              <a:gd name="connsiteY21" fmla="*/ 95 h 763"/>
              <a:gd name="connsiteX22" fmla="*/ 295 w 711"/>
              <a:gd name="connsiteY22" fmla="*/ 105 h 763"/>
              <a:gd name="connsiteX23" fmla="*/ 269 w 711"/>
              <a:gd name="connsiteY23" fmla="*/ 105 h 763"/>
              <a:gd name="connsiteX24" fmla="*/ 243 w 711"/>
              <a:gd name="connsiteY24" fmla="*/ 110 h 763"/>
              <a:gd name="connsiteX25" fmla="*/ 216 w 711"/>
              <a:gd name="connsiteY25" fmla="*/ 116 h 763"/>
              <a:gd name="connsiteX26" fmla="*/ 190 w 711"/>
              <a:gd name="connsiteY26" fmla="*/ 116 h 763"/>
              <a:gd name="connsiteX27" fmla="*/ 158 w 711"/>
              <a:gd name="connsiteY27" fmla="*/ 121 h 763"/>
              <a:gd name="connsiteX28" fmla="*/ 132 w 711"/>
              <a:gd name="connsiteY28" fmla="*/ 126 h 763"/>
              <a:gd name="connsiteX29" fmla="*/ 106 w 711"/>
              <a:gd name="connsiteY29" fmla="*/ 126 h 763"/>
              <a:gd name="connsiteX30" fmla="*/ 85 w 711"/>
              <a:gd name="connsiteY30" fmla="*/ 132 h 763"/>
              <a:gd name="connsiteX31" fmla="*/ 64 w 711"/>
              <a:gd name="connsiteY31" fmla="*/ 132 h 763"/>
              <a:gd name="connsiteX32" fmla="*/ 37 w 711"/>
              <a:gd name="connsiteY32" fmla="*/ 132 h 763"/>
              <a:gd name="connsiteX33" fmla="*/ 21 w 711"/>
              <a:gd name="connsiteY33" fmla="*/ 137 h 763"/>
              <a:gd name="connsiteX34" fmla="*/ 0 w 711"/>
              <a:gd name="connsiteY34" fmla="*/ 137 h 763"/>
              <a:gd name="connsiteX35" fmla="*/ 0 w 711"/>
              <a:gd name="connsiteY35" fmla="*/ 100 h 763"/>
              <a:gd name="connsiteX36" fmla="*/ 16 w 711"/>
              <a:gd name="connsiteY36" fmla="*/ 100 h 763"/>
              <a:gd name="connsiteX37" fmla="*/ 37 w 711"/>
              <a:gd name="connsiteY37" fmla="*/ 100 h 763"/>
              <a:gd name="connsiteX38" fmla="*/ 53 w 711"/>
              <a:gd name="connsiteY38" fmla="*/ 100 h 763"/>
              <a:gd name="connsiteX39" fmla="*/ 74 w 711"/>
              <a:gd name="connsiteY39" fmla="*/ 95 h 763"/>
              <a:gd name="connsiteX40" fmla="*/ 100 w 711"/>
              <a:gd name="connsiteY40" fmla="*/ 95 h 763"/>
              <a:gd name="connsiteX41" fmla="*/ 122 w 711"/>
              <a:gd name="connsiteY41" fmla="*/ 89 h 763"/>
              <a:gd name="connsiteX42" fmla="*/ 148 w 711"/>
              <a:gd name="connsiteY42" fmla="*/ 84 h 763"/>
              <a:gd name="connsiteX43" fmla="*/ 179 w 711"/>
              <a:gd name="connsiteY43" fmla="*/ 84 h 763"/>
              <a:gd name="connsiteX44" fmla="*/ 237 w 711"/>
              <a:gd name="connsiteY44" fmla="*/ 74 h 763"/>
              <a:gd name="connsiteX45" fmla="*/ 295 w 711"/>
              <a:gd name="connsiteY45" fmla="*/ 63 h 763"/>
              <a:gd name="connsiteX46" fmla="*/ 353 w 711"/>
              <a:gd name="connsiteY46" fmla="*/ 58 h 763"/>
              <a:gd name="connsiteX47" fmla="*/ 411 w 711"/>
              <a:gd name="connsiteY47" fmla="*/ 47 h 763"/>
              <a:gd name="connsiteX48" fmla="*/ 438 w 711"/>
              <a:gd name="connsiteY48" fmla="*/ 42 h 763"/>
              <a:gd name="connsiteX49" fmla="*/ 464 w 711"/>
              <a:gd name="connsiteY49" fmla="*/ 37 h 763"/>
              <a:gd name="connsiteX50" fmla="*/ 490 w 711"/>
              <a:gd name="connsiteY50" fmla="*/ 32 h 763"/>
              <a:gd name="connsiteX51" fmla="*/ 506 w 711"/>
              <a:gd name="connsiteY51" fmla="*/ 32 h 763"/>
              <a:gd name="connsiteX52" fmla="*/ 522 w 711"/>
              <a:gd name="connsiteY52" fmla="*/ 26 h 763"/>
              <a:gd name="connsiteX53" fmla="*/ 538 w 711"/>
              <a:gd name="connsiteY53" fmla="*/ 21 h 763"/>
              <a:gd name="connsiteX54" fmla="*/ 543 w 711"/>
              <a:gd name="connsiteY54" fmla="*/ 21 h 763"/>
              <a:gd name="connsiteX55" fmla="*/ 553 w 711"/>
              <a:gd name="connsiteY55" fmla="*/ 16 h 763"/>
              <a:gd name="connsiteX56" fmla="*/ 559 w 711"/>
              <a:gd name="connsiteY56" fmla="*/ 11 h 763"/>
              <a:gd name="connsiteX57" fmla="*/ 569 w 711"/>
              <a:gd name="connsiteY57" fmla="*/ 5 h 763"/>
              <a:gd name="connsiteX58" fmla="*/ 575 w 711"/>
              <a:gd name="connsiteY58" fmla="*/ 5 h 763"/>
              <a:gd name="connsiteX59" fmla="*/ 585 w 711"/>
              <a:gd name="connsiteY59" fmla="*/ 0 h 763"/>
              <a:gd name="connsiteX60" fmla="*/ 590 w 711"/>
              <a:gd name="connsiteY60" fmla="*/ 5 h 763"/>
              <a:gd name="connsiteX61" fmla="*/ 596 w 711"/>
              <a:gd name="connsiteY61" fmla="*/ 5 h 763"/>
              <a:gd name="connsiteX62" fmla="*/ 601 w 711"/>
              <a:gd name="connsiteY62" fmla="*/ 11 h 763"/>
              <a:gd name="connsiteX63" fmla="*/ 611 w 711"/>
              <a:gd name="connsiteY63" fmla="*/ 16 h 763"/>
              <a:gd name="connsiteX64" fmla="*/ 622 w 711"/>
              <a:gd name="connsiteY64" fmla="*/ 21 h 763"/>
              <a:gd name="connsiteX65" fmla="*/ 632 w 711"/>
              <a:gd name="connsiteY65" fmla="*/ 26 h 763"/>
              <a:gd name="connsiteX66" fmla="*/ 643 w 711"/>
              <a:gd name="connsiteY66" fmla="*/ 32 h 763"/>
              <a:gd name="connsiteX67" fmla="*/ 659 w 711"/>
              <a:gd name="connsiteY67" fmla="*/ 42 h 763"/>
              <a:gd name="connsiteX68" fmla="*/ 669 w 711"/>
              <a:gd name="connsiteY68" fmla="*/ 53 h 763"/>
              <a:gd name="connsiteX69" fmla="*/ 680 w 711"/>
              <a:gd name="connsiteY69" fmla="*/ 58 h 763"/>
              <a:gd name="connsiteX70" fmla="*/ 690 w 711"/>
              <a:gd name="connsiteY70" fmla="*/ 68 h 763"/>
              <a:gd name="connsiteX71" fmla="*/ 701 w 711"/>
              <a:gd name="connsiteY71" fmla="*/ 74 h 763"/>
              <a:gd name="connsiteX72" fmla="*/ 706 w 711"/>
              <a:gd name="connsiteY72" fmla="*/ 79 h 763"/>
              <a:gd name="connsiteX73" fmla="*/ 711 w 711"/>
              <a:gd name="connsiteY73" fmla="*/ 84 h 763"/>
              <a:gd name="connsiteX74" fmla="*/ 711 w 711"/>
              <a:gd name="connsiteY74" fmla="*/ 89 h 763"/>
              <a:gd name="connsiteX75" fmla="*/ 711 w 711"/>
              <a:gd name="connsiteY75" fmla="*/ 95 h 763"/>
              <a:gd name="connsiteX76" fmla="*/ 711 w 711"/>
              <a:gd name="connsiteY76" fmla="*/ 100 h 763"/>
              <a:gd name="connsiteX77" fmla="*/ 711 w 711"/>
              <a:gd name="connsiteY77" fmla="*/ 105 h 763"/>
              <a:gd name="connsiteX78" fmla="*/ 706 w 711"/>
              <a:gd name="connsiteY78" fmla="*/ 110 h 763"/>
              <a:gd name="connsiteX79" fmla="*/ 696 w 711"/>
              <a:gd name="connsiteY79" fmla="*/ 116 h 763"/>
              <a:gd name="connsiteX80" fmla="*/ 696 w 711"/>
              <a:gd name="connsiteY80" fmla="*/ 121 h 763"/>
              <a:gd name="connsiteX81" fmla="*/ 696 w 711"/>
              <a:gd name="connsiteY81" fmla="*/ 121 h 763"/>
              <a:gd name="connsiteX82" fmla="*/ 690 w 711"/>
              <a:gd name="connsiteY82" fmla="*/ 126 h 763"/>
              <a:gd name="connsiteX83" fmla="*/ 690 w 711"/>
              <a:gd name="connsiteY83" fmla="*/ 132 h 763"/>
              <a:gd name="connsiteX84" fmla="*/ 685 w 711"/>
              <a:gd name="connsiteY84" fmla="*/ 142 h 763"/>
              <a:gd name="connsiteX85" fmla="*/ 685 w 711"/>
              <a:gd name="connsiteY85" fmla="*/ 147 h 763"/>
              <a:gd name="connsiteX86" fmla="*/ 685 w 711"/>
              <a:gd name="connsiteY86" fmla="*/ 158 h 763"/>
              <a:gd name="connsiteX87" fmla="*/ 680 w 711"/>
              <a:gd name="connsiteY87" fmla="*/ 168 h 763"/>
              <a:gd name="connsiteX88" fmla="*/ 680 w 711"/>
              <a:gd name="connsiteY88" fmla="*/ 179 h 763"/>
              <a:gd name="connsiteX89" fmla="*/ 680 w 711"/>
              <a:gd name="connsiteY89" fmla="*/ 189 h 763"/>
              <a:gd name="connsiteX90" fmla="*/ 675 w 711"/>
              <a:gd name="connsiteY90" fmla="*/ 205 h 763"/>
              <a:gd name="connsiteX91" fmla="*/ 675 w 711"/>
              <a:gd name="connsiteY91" fmla="*/ 221 h 763"/>
              <a:gd name="connsiteX92" fmla="*/ 675 w 711"/>
              <a:gd name="connsiteY92" fmla="*/ 237 h 763"/>
              <a:gd name="connsiteX93" fmla="*/ 669 w 711"/>
              <a:gd name="connsiteY93" fmla="*/ 252 h 763"/>
              <a:gd name="connsiteX94" fmla="*/ 669 w 711"/>
              <a:gd name="connsiteY94" fmla="*/ 268 h 763"/>
              <a:gd name="connsiteX95" fmla="*/ 669 w 711"/>
              <a:gd name="connsiteY95" fmla="*/ 289 h 763"/>
              <a:gd name="connsiteX96" fmla="*/ 664 w 711"/>
              <a:gd name="connsiteY96" fmla="*/ 331 h 763"/>
              <a:gd name="connsiteX97" fmla="*/ 659 w 711"/>
              <a:gd name="connsiteY97" fmla="*/ 368 h 763"/>
              <a:gd name="connsiteX98" fmla="*/ 659 w 711"/>
              <a:gd name="connsiteY98" fmla="*/ 400 h 763"/>
              <a:gd name="connsiteX99" fmla="*/ 654 w 711"/>
              <a:gd name="connsiteY99" fmla="*/ 431 h 763"/>
              <a:gd name="connsiteX100" fmla="*/ 648 w 711"/>
              <a:gd name="connsiteY100" fmla="*/ 463 h 763"/>
              <a:gd name="connsiteX101" fmla="*/ 648 w 711"/>
              <a:gd name="connsiteY101" fmla="*/ 489 h 763"/>
              <a:gd name="connsiteX102" fmla="*/ 643 w 711"/>
              <a:gd name="connsiteY102" fmla="*/ 510 h 763"/>
              <a:gd name="connsiteX103" fmla="*/ 638 w 711"/>
              <a:gd name="connsiteY103" fmla="*/ 531 h 763"/>
              <a:gd name="connsiteX104" fmla="*/ 632 w 711"/>
              <a:gd name="connsiteY104" fmla="*/ 568 h 763"/>
              <a:gd name="connsiteX105" fmla="*/ 622 w 711"/>
              <a:gd name="connsiteY105" fmla="*/ 605 h 763"/>
              <a:gd name="connsiteX106" fmla="*/ 617 w 711"/>
              <a:gd name="connsiteY106" fmla="*/ 636 h 763"/>
              <a:gd name="connsiteX107" fmla="*/ 606 w 711"/>
              <a:gd name="connsiteY107" fmla="*/ 663 h 763"/>
              <a:gd name="connsiteX108" fmla="*/ 601 w 711"/>
              <a:gd name="connsiteY108" fmla="*/ 689 h 763"/>
              <a:gd name="connsiteX109" fmla="*/ 596 w 711"/>
              <a:gd name="connsiteY109" fmla="*/ 700 h 763"/>
              <a:gd name="connsiteX110" fmla="*/ 590 w 711"/>
              <a:gd name="connsiteY110" fmla="*/ 710 h 763"/>
              <a:gd name="connsiteX111" fmla="*/ 590 w 711"/>
              <a:gd name="connsiteY111" fmla="*/ 721 h 763"/>
              <a:gd name="connsiteX112" fmla="*/ 585 w 711"/>
              <a:gd name="connsiteY112" fmla="*/ 726 h 763"/>
              <a:gd name="connsiteX113" fmla="*/ 580 w 711"/>
              <a:gd name="connsiteY113" fmla="*/ 736 h 763"/>
              <a:gd name="connsiteX114" fmla="*/ 580 w 711"/>
              <a:gd name="connsiteY114" fmla="*/ 742 h 763"/>
              <a:gd name="connsiteX115" fmla="*/ 569 w 711"/>
              <a:gd name="connsiteY115" fmla="*/ 747 h 763"/>
              <a:gd name="connsiteX116" fmla="*/ 564 w 711"/>
              <a:gd name="connsiteY116" fmla="*/ 757 h 763"/>
              <a:gd name="connsiteX117" fmla="*/ 559 w 711"/>
              <a:gd name="connsiteY117" fmla="*/ 757 h 763"/>
              <a:gd name="connsiteX118" fmla="*/ 553 w 711"/>
              <a:gd name="connsiteY118" fmla="*/ 763 h 763"/>
              <a:gd name="connsiteX119" fmla="*/ 548 w 711"/>
              <a:gd name="connsiteY119" fmla="*/ 763 h 763"/>
              <a:gd name="connsiteX120" fmla="*/ 548 w 711"/>
              <a:gd name="connsiteY120" fmla="*/ 757 h 763"/>
              <a:gd name="connsiteX121" fmla="*/ 543 w 711"/>
              <a:gd name="connsiteY121" fmla="*/ 757 h 763"/>
              <a:gd name="connsiteX122" fmla="*/ 543 w 711"/>
              <a:gd name="connsiteY122" fmla="*/ 752 h 763"/>
              <a:gd name="connsiteX123" fmla="*/ 543 w 711"/>
              <a:gd name="connsiteY123" fmla="*/ 747 h 763"/>
              <a:gd name="connsiteX124" fmla="*/ 538 w 711"/>
              <a:gd name="connsiteY124" fmla="*/ 742 h 763"/>
              <a:gd name="connsiteX125" fmla="*/ 538 w 711"/>
              <a:gd name="connsiteY125" fmla="*/ 731 h 763"/>
              <a:gd name="connsiteX126" fmla="*/ 538 w 711"/>
              <a:gd name="connsiteY126" fmla="*/ 721 h 763"/>
              <a:gd name="connsiteX127" fmla="*/ 532 w 711"/>
              <a:gd name="connsiteY127" fmla="*/ 705 h 763"/>
              <a:gd name="connsiteX128" fmla="*/ 527 w 711"/>
              <a:gd name="connsiteY128" fmla="*/ 684 h 763"/>
              <a:gd name="connsiteX129" fmla="*/ 522 w 711"/>
              <a:gd name="connsiteY129" fmla="*/ 668 h 763"/>
              <a:gd name="connsiteX130" fmla="*/ 517 w 711"/>
              <a:gd name="connsiteY130" fmla="*/ 652 h 763"/>
              <a:gd name="connsiteX131" fmla="*/ 511 w 711"/>
              <a:gd name="connsiteY131" fmla="*/ 636 h 763"/>
              <a:gd name="connsiteX132" fmla="*/ 501 w 711"/>
              <a:gd name="connsiteY132" fmla="*/ 626 h 763"/>
              <a:gd name="connsiteX133" fmla="*/ 490 w 711"/>
              <a:gd name="connsiteY133" fmla="*/ 615 h 763"/>
              <a:gd name="connsiteX134" fmla="*/ 496 w 711"/>
              <a:gd name="connsiteY134" fmla="*/ 610 h 763"/>
              <a:gd name="connsiteX135" fmla="*/ 511 w 711"/>
              <a:gd name="connsiteY135" fmla="*/ 610 h 763"/>
              <a:gd name="connsiteX136" fmla="*/ 522 w 711"/>
              <a:gd name="connsiteY136" fmla="*/ 610 h 763"/>
              <a:gd name="connsiteX137" fmla="*/ 532 w 711"/>
              <a:gd name="connsiteY137" fmla="*/ 610 h 763"/>
              <a:gd name="connsiteX138" fmla="*/ 543 w 711"/>
              <a:gd name="connsiteY138" fmla="*/ 605 h 763"/>
              <a:gd name="connsiteX139" fmla="*/ 548 w 711"/>
              <a:gd name="connsiteY139" fmla="*/ 605 h 763"/>
              <a:gd name="connsiteX140" fmla="*/ 553 w 711"/>
              <a:gd name="connsiteY140" fmla="*/ 600 h 763"/>
              <a:gd name="connsiteX141" fmla="*/ 553 w 711"/>
              <a:gd name="connsiteY141" fmla="*/ 600 h 763"/>
              <a:gd name="connsiteX142" fmla="*/ 559 w 711"/>
              <a:gd name="connsiteY142" fmla="*/ 594 h 763"/>
              <a:gd name="connsiteX143" fmla="*/ 559 w 711"/>
              <a:gd name="connsiteY143" fmla="*/ 584 h 763"/>
              <a:gd name="connsiteX144" fmla="*/ 564 w 711"/>
              <a:gd name="connsiteY144" fmla="*/ 573 h 763"/>
              <a:gd name="connsiteX145" fmla="*/ 564 w 711"/>
              <a:gd name="connsiteY145" fmla="*/ 558 h 763"/>
              <a:gd name="connsiteX146" fmla="*/ 569 w 711"/>
              <a:gd name="connsiteY146" fmla="*/ 537 h 763"/>
              <a:gd name="connsiteX147" fmla="*/ 575 w 711"/>
              <a:gd name="connsiteY147" fmla="*/ 516 h 763"/>
              <a:gd name="connsiteX148" fmla="*/ 575 w 711"/>
              <a:gd name="connsiteY148" fmla="*/ 489 h 763"/>
              <a:gd name="connsiteX149" fmla="*/ 580 w 711"/>
              <a:gd name="connsiteY149" fmla="*/ 458 h 763"/>
              <a:gd name="connsiteX150" fmla="*/ 590 w 711"/>
              <a:gd name="connsiteY150" fmla="*/ 395 h 763"/>
              <a:gd name="connsiteX151" fmla="*/ 596 w 711"/>
              <a:gd name="connsiteY151" fmla="*/ 337 h 763"/>
              <a:gd name="connsiteX152" fmla="*/ 601 w 711"/>
              <a:gd name="connsiteY152" fmla="*/ 274 h 763"/>
              <a:gd name="connsiteX153" fmla="*/ 601 w 711"/>
              <a:gd name="connsiteY153" fmla="*/ 221 h 763"/>
              <a:gd name="connsiteX154" fmla="*/ 601 w 711"/>
              <a:gd name="connsiteY154" fmla="*/ 221 h 763"/>
              <a:gd name="connsiteX0-1" fmla="*/ 601 w 711"/>
              <a:gd name="connsiteY0-2" fmla="*/ 221 h 763"/>
              <a:gd name="connsiteX1-3" fmla="*/ 601 w 711"/>
              <a:gd name="connsiteY1-4" fmla="*/ 195 h 763"/>
              <a:gd name="connsiteX2-5" fmla="*/ 601 w 711"/>
              <a:gd name="connsiteY2-6" fmla="*/ 168 h 763"/>
              <a:gd name="connsiteX3-7" fmla="*/ 601 w 711"/>
              <a:gd name="connsiteY3-8" fmla="*/ 147 h 763"/>
              <a:gd name="connsiteX4-9" fmla="*/ 601 w 711"/>
              <a:gd name="connsiteY4-10" fmla="*/ 132 h 763"/>
              <a:gd name="connsiteX5-11" fmla="*/ 601 w 711"/>
              <a:gd name="connsiteY5-12" fmla="*/ 116 h 763"/>
              <a:gd name="connsiteX6-13" fmla="*/ 601 w 711"/>
              <a:gd name="connsiteY6-14" fmla="*/ 105 h 763"/>
              <a:gd name="connsiteX7-15" fmla="*/ 596 w 711"/>
              <a:gd name="connsiteY7-16" fmla="*/ 95 h 763"/>
              <a:gd name="connsiteX8-17" fmla="*/ 596 w 711"/>
              <a:gd name="connsiteY8-18" fmla="*/ 89 h 763"/>
              <a:gd name="connsiteX9-19" fmla="*/ 596 w 711"/>
              <a:gd name="connsiteY9-20" fmla="*/ 84 h 763"/>
              <a:gd name="connsiteX10-21" fmla="*/ 590 w 711"/>
              <a:gd name="connsiteY10-22" fmla="*/ 84 h 763"/>
              <a:gd name="connsiteX11-23" fmla="*/ 585 w 711"/>
              <a:gd name="connsiteY11-24" fmla="*/ 79 h 763"/>
              <a:gd name="connsiteX12-25" fmla="*/ 575 w 711"/>
              <a:gd name="connsiteY12-26" fmla="*/ 79 h 763"/>
              <a:gd name="connsiteX13-27" fmla="*/ 569 w 711"/>
              <a:gd name="connsiteY13-28" fmla="*/ 74 h 763"/>
              <a:gd name="connsiteX14-29" fmla="*/ 553 w 711"/>
              <a:gd name="connsiteY14-30" fmla="*/ 74 h 763"/>
              <a:gd name="connsiteX15-31" fmla="*/ 543 w 711"/>
              <a:gd name="connsiteY15-32" fmla="*/ 74 h 763"/>
              <a:gd name="connsiteX16-33" fmla="*/ 527 w 711"/>
              <a:gd name="connsiteY16-34" fmla="*/ 79 h 763"/>
              <a:gd name="connsiteX17-35" fmla="*/ 496 w 711"/>
              <a:gd name="connsiteY17-36" fmla="*/ 79 h 763"/>
              <a:gd name="connsiteX18-37" fmla="*/ 459 w 711"/>
              <a:gd name="connsiteY18-38" fmla="*/ 84 h 763"/>
              <a:gd name="connsiteX19-39" fmla="*/ 422 w 711"/>
              <a:gd name="connsiteY19-40" fmla="*/ 89 h 763"/>
              <a:gd name="connsiteX20-41" fmla="*/ 385 w 711"/>
              <a:gd name="connsiteY20-42" fmla="*/ 89 h 763"/>
              <a:gd name="connsiteX21-43" fmla="*/ 343 w 711"/>
              <a:gd name="connsiteY21-44" fmla="*/ 95 h 763"/>
              <a:gd name="connsiteX22-45" fmla="*/ 295 w 711"/>
              <a:gd name="connsiteY22-46" fmla="*/ 105 h 763"/>
              <a:gd name="connsiteX23-47" fmla="*/ 269 w 711"/>
              <a:gd name="connsiteY23-48" fmla="*/ 105 h 763"/>
              <a:gd name="connsiteX24-49" fmla="*/ 243 w 711"/>
              <a:gd name="connsiteY24-50" fmla="*/ 110 h 763"/>
              <a:gd name="connsiteX25-51" fmla="*/ 216 w 711"/>
              <a:gd name="connsiteY25-52" fmla="*/ 116 h 763"/>
              <a:gd name="connsiteX26-53" fmla="*/ 190 w 711"/>
              <a:gd name="connsiteY26-54" fmla="*/ 116 h 763"/>
              <a:gd name="connsiteX27-55" fmla="*/ 158 w 711"/>
              <a:gd name="connsiteY27-56" fmla="*/ 121 h 763"/>
              <a:gd name="connsiteX28-57" fmla="*/ 132 w 711"/>
              <a:gd name="connsiteY28-58" fmla="*/ 126 h 763"/>
              <a:gd name="connsiteX29-59" fmla="*/ 106 w 711"/>
              <a:gd name="connsiteY29-60" fmla="*/ 126 h 763"/>
              <a:gd name="connsiteX30-61" fmla="*/ 85 w 711"/>
              <a:gd name="connsiteY30-62" fmla="*/ 132 h 763"/>
              <a:gd name="connsiteX31-63" fmla="*/ 64 w 711"/>
              <a:gd name="connsiteY31-64" fmla="*/ 132 h 763"/>
              <a:gd name="connsiteX32-65" fmla="*/ 37 w 711"/>
              <a:gd name="connsiteY32-66" fmla="*/ 132 h 763"/>
              <a:gd name="connsiteX33-67" fmla="*/ 21 w 711"/>
              <a:gd name="connsiteY33-68" fmla="*/ 137 h 763"/>
              <a:gd name="connsiteX34-69" fmla="*/ 0 w 711"/>
              <a:gd name="connsiteY34-70" fmla="*/ 137 h 763"/>
              <a:gd name="connsiteX35-71" fmla="*/ 0 w 711"/>
              <a:gd name="connsiteY35-72" fmla="*/ 100 h 763"/>
              <a:gd name="connsiteX36-73" fmla="*/ 16 w 711"/>
              <a:gd name="connsiteY36-74" fmla="*/ 100 h 763"/>
              <a:gd name="connsiteX37-75" fmla="*/ 37 w 711"/>
              <a:gd name="connsiteY37-76" fmla="*/ 100 h 763"/>
              <a:gd name="connsiteX38-77" fmla="*/ 53 w 711"/>
              <a:gd name="connsiteY38-78" fmla="*/ 100 h 763"/>
              <a:gd name="connsiteX39-79" fmla="*/ 74 w 711"/>
              <a:gd name="connsiteY39-80" fmla="*/ 95 h 763"/>
              <a:gd name="connsiteX40-81" fmla="*/ 100 w 711"/>
              <a:gd name="connsiteY40-82" fmla="*/ 95 h 763"/>
              <a:gd name="connsiteX41-83" fmla="*/ 122 w 711"/>
              <a:gd name="connsiteY41-84" fmla="*/ 89 h 763"/>
              <a:gd name="connsiteX42-85" fmla="*/ 148 w 711"/>
              <a:gd name="connsiteY42-86" fmla="*/ 84 h 763"/>
              <a:gd name="connsiteX43-87" fmla="*/ 179 w 711"/>
              <a:gd name="connsiteY43-88" fmla="*/ 84 h 763"/>
              <a:gd name="connsiteX44-89" fmla="*/ 237 w 711"/>
              <a:gd name="connsiteY44-90" fmla="*/ 74 h 763"/>
              <a:gd name="connsiteX45-91" fmla="*/ 295 w 711"/>
              <a:gd name="connsiteY45-92" fmla="*/ 63 h 763"/>
              <a:gd name="connsiteX46-93" fmla="*/ 353 w 711"/>
              <a:gd name="connsiteY46-94" fmla="*/ 58 h 763"/>
              <a:gd name="connsiteX47-95" fmla="*/ 411 w 711"/>
              <a:gd name="connsiteY47-96" fmla="*/ 47 h 763"/>
              <a:gd name="connsiteX48-97" fmla="*/ 438 w 711"/>
              <a:gd name="connsiteY48-98" fmla="*/ 42 h 763"/>
              <a:gd name="connsiteX49-99" fmla="*/ 464 w 711"/>
              <a:gd name="connsiteY49-100" fmla="*/ 37 h 763"/>
              <a:gd name="connsiteX50-101" fmla="*/ 490 w 711"/>
              <a:gd name="connsiteY50-102" fmla="*/ 32 h 763"/>
              <a:gd name="connsiteX51-103" fmla="*/ 506 w 711"/>
              <a:gd name="connsiteY51-104" fmla="*/ 32 h 763"/>
              <a:gd name="connsiteX52-105" fmla="*/ 522 w 711"/>
              <a:gd name="connsiteY52-106" fmla="*/ 26 h 763"/>
              <a:gd name="connsiteX53-107" fmla="*/ 538 w 711"/>
              <a:gd name="connsiteY53-108" fmla="*/ 21 h 763"/>
              <a:gd name="connsiteX54-109" fmla="*/ 543 w 711"/>
              <a:gd name="connsiteY54-110" fmla="*/ 21 h 763"/>
              <a:gd name="connsiteX55-111" fmla="*/ 553 w 711"/>
              <a:gd name="connsiteY55-112" fmla="*/ 16 h 763"/>
              <a:gd name="connsiteX56-113" fmla="*/ 559 w 711"/>
              <a:gd name="connsiteY56-114" fmla="*/ 11 h 763"/>
              <a:gd name="connsiteX57-115" fmla="*/ 569 w 711"/>
              <a:gd name="connsiteY57-116" fmla="*/ 5 h 763"/>
              <a:gd name="connsiteX58-117" fmla="*/ 575 w 711"/>
              <a:gd name="connsiteY58-118" fmla="*/ 5 h 763"/>
              <a:gd name="connsiteX59-119" fmla="*/ 585 w 711"/>
              <a:gd name="connsiteY59-120" fmla="*/ 0 h 763"/>
              <a:gd name="connsiteX60-121" fmla="*/ 590 w 711"/>
              <a:gd name="connsiteY60-122" fmla="*/ 5 h 763"/>
              <a:gd name="connsiteX61-123" fmla="*/ 596 w 711"/>
              <a:gd name="connsiteY61-124" fmla="*/ 5 h 763"/>
              <a:gd name="connsiteX62-125" fmla="*/ 601 w 711"/>
              <a:gd name="connsiteY62-126" fmla="*/ 11 h 763"/>
              <a:gd name="connsiteX63-127" fmla="*/ 611 w 711"/>
              <a:gd name="connsiteY63-128" fmla="*/ 16 h 763"/>
              <a:gd name="connsiteX64-129" fmla="*/ 622 w 711"/>
              <a:gd name="connsiteY64-130" fmla="*/ 21 h 763"/>
              <a:gd name="connsiteX65-131" fmla="*/ 632 w 711"/>
              <a:gd name="connsiteY65-132" fmla="*/ 26 h 763"/>
              <a:gd name="connsiteX66-133" fmla="*/ 643 w 711"/>
              <a:gd name="connsiteY66-134" fmla="*/ 32 h 763"/>
              <a:gd name="connsiteX67-135" fmla="*/ 659 w 711"/>
              <a:gd name="connsiteY67-136" fmla="*/ 42 h 763"/>
              <a:gd name="connsiteX68-137" fmla="*/ 669 w 711"/>
              <a:gd name="connsiteY68-138" fmla="*/ 53 h 763"/>
              <a:gd name="connsiteX69-139" fmla="*/ 680 w 711"/>
              <a:gd name="connsiteY69-140" fmla="*/ 58 h 763"/>
              <a:gd name="connsiteX70-141" fmla="*/ 690 w 711"/>
              <a:gd name="connsiteY70-142" fmla="*/ 68 h 763"/>
              <a:gd name="connsiteX71-143" fmla="*/ 701 w 711"/>
              <a:gd name="connsiteY71-144" fmla="*/ 74 h 763"/>
              <a:gd name="connsiteX72-145" fmla="*/ 706 w 711"/>
              <a:gd name="connsiteY72-146" fmla="*/ 79 h 763"/>
              <a:gd name="connsiteX73-147" fmla="*/ 711 w 711"/>
              <a:gd name="connsiteY73-148" fmla="*/ 84 h 763"/>
              <a:gd name="connsiteX74-149" fmla="*/ 711 w 711"/>
              <a:gd name="connsiteY74-150" fmla="*/ 89 h 763"/>
              <a:gd name="connsiteX75-151" fmla="*/ 711 w 711"/>
              <a:gd name="connsiteY75-152" fmla="*/ 95 h 763"/>
              <a:gd name="connsiteX76-153" fmla="*/ 711 w 711"/>
              <a:gd name="connsiteY76-154" fmla="*/ 100 h 763"/>
              <a:gd name="connsiteX77-155" fmla="*/ 711 w 711"/>
              <a:gd name="connsiteY77-156" fmla="*/ 105 h 763"/>
              <a:gd name="connsiteX78-157" fmla="*/ 706 w 711"/>
              <a:gd name="connsiteY78-158" fmla="*/ 110 h 763"/>
              <a:gd name="connsiteX79-159" fmla="*/ 696 w 711"/>
              <a:gd name="connsiteY79-160" fmla="*/ 116 h 763"/>
              <a:gd name="connsiteX80-161" fmla="*/ 696 w 711"/>
              <a:gd name="connsiteY80-162" fmla="*/ 121 h 763"/>
              <a:gd name="connsiteX81-163" fmla="*/ 696 w 711"/>
              <a:gd name="connsiteY81-164" fmla="*/ 121 h 763"/>
              <a:gd name="connsiteX82-165" fmla="*/ 690 w 711"/>
              <a:gd name="connsiteY82-166" fmla="*/ 126 h 763"/>
              <a:gd name="connsiteX83-167" fmla="*/ 690 w 711"/>
              <a:gd name="connsiteY83-168" fmla="*/ 132 h 763"/>
              <a:gd name="connsiteX84-169" fmla="*/ 685 w 711"/>
              <a:gd name="connsiteY84-170" fmla="*/ 142 h 763"/>
              <a:gd name="connsiteX85-171" fmla="*/ 685 w 711"/>
              <a:gd name="connsiteY85-172" fmla="*/ 147 h 763"/>
              <a:gd name="connsiteX86-173" fmla="*/ 685 w 711"/>
              <a:gd name="connsiteY86-174" fmla="*/ 158 h 763"/>
              <a:gd name="connsiteX87-175" fmla="*/ 680 w 711"/>
              <a:gd name="connsiteY87-176" fmla="*/ 168 h 763"/>
              <a:gd name="connsiteX88-177" fmla="*/ 680 w 711"/>
              <a:gd name="connsiteY88-178" fmla="*/ 179 h 763"/>
              <a:gd name="connsiteX89-179" fmla="*/ 680 w 711"/>
              <a:gd name="connsiteY89-180" fmla="*/ 189 h 763"/>
              <a:gd name="connsiteX90-181" fmla="*/ 675 w 711"/>
              <a:gd name="connsiteY90-182" fmla="*/ 205 h 763"/>
              <a:gd name="connsiteX91-183" fmla="*/ 675 w 711"/>
              <a:gd name="connsiteY91-184" fmla="*/ 221 h 763"/>
              <a:gd name="connsiteX92-185" fmla="*/ 675 w 711"/>
              <a:gd name="connsiteY92-186" fmla="*/ 237 h 763"/>
              <a:gd name="connsiteX93-187" fmla="*/ 669 w 711"/>
              <a:gd name="connsiteY93-188" fmla="*/ 252 h 763"/>
              <a:gd name="connsiteX94-189" fmla="*/ 669 w 711"/>
              <a:gd name="connsiteY94-190" fmla="*/ 268 h 763"/>
              <a:gd name="connsiteX95-191" fmla="*/ 669 w 711"/>
              <a:gd name="connsiteY95-192" fmla="*/ 289 h 763"/>
              <a:gd name="connsiteX96-193" fmla="*/ 664 w 711"/>
              <a:gd name="connsiteY96-194" fmla="*/ 331 h 763"/>
              <a:gd name="connsiteX97-195" fmla="*/ 659 w 711"/>
              <a:gd name="connsiteY97-196" fmla="*/ 368 h 763"/>
              <a:gd name="connsiteX98-197" fmla="*/ 659 w 711"/>
              <a:gd name="connsiteY98-198" fmla="*/ 400 h 763"/>
              <a:gd name="connsiteX99-199" fmla="*/ 654 w 711"/>
              <a:gd name="connsiteY99-200" fmla="*/ 431 h 763"/>
              <a:gd name="connsiteX100-201" fmla="*/ 648 w 711"/>
              <a:gd name="connsiteY100-202" fmla="*/ 463 h 763"/>
              <a:gd name="connsiteX101-203" fmla="*/ 648 w 711"/>
              <a:gd name="connsiteY101-204" fmla="*/ 489 h 763"/>
              <a:gd name="connsiteX102-205" fmla="*/ 643 w 711"/>
              <a:gd name="connsiteY102-206" fmla="*/ 510 h 763"/>
              <a:gd name="connsiteX103-207" fmla="*/ 638 w 711"/>
              <a:gd name="connsiteY103-208" fmla="*/ 531 h 763"/>
              <a:gd name="connsiteX104-209" fmla="*/ 632 w 711"/>
              <a:gd name="connsiteY104-210" fmla="*/ 568 h 763"/>
              <a:gd name="connsiteX105-211" fmla="*/ 622 w 711"/>
              <a:gd name="connsiteY105-212" fmla="*/ 605 h 763"/>
              <a:gd name="connsiteX106-213" fmla="*/ 617 w 711"/>
              <a:gd name="connsiteY106-214" fmla="*/ 636 h 763"/>
              <a:gd name="connsiteX107-215" fmla="*/ 606 w 711"/>
              <a:gd name="connsiteY107-216" fmla="*/ 663 h 763"/>
              <a:gd name="connsiteX108-217" fmla="*/ 601 w 711"/>
              <a:gd name="connsiteY108-218" fmla="*/ 689 h 763"/>
              <a:gd name="connsiteX109-219" fmla="*/ 596 w 711"/>
              <a:gd name="connsiteY109-220" fmla="*/ 700 h 763"/>
              <a:gd name="connsiteX110-221" fmla="*/ 590 w 711"/>
              <a:gd name="connsiteY110-222" fmla="*/ 710 h 763"/>
              <a:gd name="connsiteX111-223" fmla="*/ 590 w 711"/>
              <a:gd name="connsiteY111-224" fmla="*/ 721 h 763"/>
              <a:gd name="connsiteX112-225" fmla="*/ 585 w 711"/>
              <a:gd name="connsiteY112-226" fmla="*/ 726 h 763"/>
              <a:gd name="connsiteX113-227" fmla="*/ 580 w 711"/>
              <a:gd name="connsiteY113-228" fmla="*/ 736 h 763"/>
              <a:gd name="connsiteX114-229" fmla="*/ 580 w 711"/>
              <a:gd name="connsiteY114-230" fmla="*/ 742 h 763"/>
              <a:gd name="connsiteX115-231" fmla="*/ 569 w 711"/>
              <a:gd name="connsiteY115-232" fmla="*/ 747 h 763"/>
              <a:gd name="connsiteX116-233" fmla="*/ 564 w 711"/>
              <a:gd name="connsiteY116-234" fmla="*/ 757 h 763"/>
              <a:gd name="connsiteX117-235" fmla="*/ 559 w 711"/>
              <a:gd name="connsiteY117-236" fmla="*/ 757 h 763"/>
              <a:gd name="connsiteX118-237" fmla="*/ 553 w 711"/>
              <a:gd name="connsiteY118-238" fmla="*/ 763 h 763"/>
              <a:gd name="connsiteX119-239" fmla="*/ 548 w 711"/>
              <a:gd name="connsiteY119-240" fmla="*/ 763 h 763"/>
              <a:gd name="connsiteX120-241" fmla="*/ 548 w 711"/>
              <a:gd name="connsiteY120-242" fmla="*/ 757 h 763"/>
              <a:gd name="connsiteX121-243" fmla="*/ 543 w 711"/>
              <a:gd name="connsiteY121-244" fmla="*/ 757 h 763"/>
              <a:gd name="connsiteX122-245" fmla="*/ 543 w 711"/>
              <a:gd name="connsiteY122-246" fmla="*/ 752 h 763"/>
              <a:gd name="connsiteX123-247" fmla="*/ 543 w 711"/>
              <a:gd name="connsiteY123-248" fmla="*/ 747 h 763"/>
              <a:gd name="connsiteX124-249" fmla="*/ 538 w 711"/>
              <a:gd name="connsiteY124-250" fmla="*/ 742 h 763"/>
              <a:gd name="connsiteX125-251" fmla="*/ 538 w 711"/>
              <a:gd name="connsiteY125-252" fmla="*/ 731 h 763"/>
              <a:gd name="connsiteX126-253" fmla="*/ 538 w 711"/>
              <a:gd name="connsiteY126-254" fmla="*/ 721 h 763"/>
              <a:gd name="connsiteX127-255" fmla="*/ 532 w 711"/>
              <a:gd name="connsiteY127-256" fmla="*/ 705 h 763"/>
              <a:gd name="connsiteX128-257" fmla="*/ 527 w 711"/>
              <a:gd name="connsiteY128-258" fmla="*/ 684 h 763"/>
              <a:gd name="connsiteX129-259" fmla="*/ 522 w 711"/>
              <a:gd name="connsiteY129-260" fmla="*/ 668 h 763"/>
              <a:gd name="connsiteX130-261" fmla="*/ 517 w 711"/>
              <a:gd name="connsiteY130-262" fmla="*/ 652 h 763"/>
              <a:gd name="connsiteX131-263" fmla="*/ 511 w 711"/>
              <a:gd name="connsiteY131-264" fmla="*/ 636 h 763"/>
              <a:gd name="connsiteX132-265" fmla="*/ 501 w 711"/>
              <a:gd name="connsiteY132-266" fmla="*/ 626 h 763"/>
              <a:gd name="connsiteX133-267" fmla="*/ 496 w 711"/>
              <a:gd name="connsiteY133-268" fmla="*/ 610 h 763"/>
              <a:gd name="connsiteX134-269" fmla="*/ 511 w 711"/>
              <a:gd name="connsiteY134-270" fmla="*/ 610 h 763"/>
              <a:gd name="connsiteX135-271" fmla="*/ 522 w 711"/>
              <a:gd name="connsiteY135-272" fmla="*/ 610 h 763"/>
              <a:gd name="connsiteX136-273" fmla="*/ 532 w 711"/>
              <a:gd name="connsiteY136-274" fmla="*/ 610 h 763"/>
              <a:gd name="connsiteX137-275" fmla="*/ 543 w 711"/>
              <a:gd name="connsiteY137-276" fmla="*/ 605 h 763"/>
              <a:gd name="connsiteX138-277" fmla="*/ 548 w 711"/>
              <a:gd name="connsiteY138-278" fmla="*/ 605 h 763"/>
              <a:gd name="connsiteX139-279" fmla="*/ 553 w 711"/>
              <a:gd name="connsiteY139-280" fmla="*/ 600 h 763"/>
              <a:gd name="connsiteX140-281" fmla="*/ 553 w 711"/>
              <a:gd name="connsiteY140-282" fmla="*/ 600 h 763"/>
              <a:gd name="connsiteX141-283" fmla="*/ 559 w 711"/>
              <a:gd name="connsiteY141-284" fmla="*/ 594 h 763"/>
              <a:gd name="connsiteX142-285" fmla="*/ 559 w 711"/>
              <a:gd name="connsiteY142-286" fmla="*/ 584 h 763"/>
              <a:gd name="connsiteX143-287" fmla="*/ 564 w 711"/>
              <a:gd name="connsiteY143-288" fmla="*/ 573 h 763"/>
              <a:gd name="connsiteX144-289" fmla="*/ 564 w 711"/>
              <a:gd name="connsiteY144-290" fmla="*/ 558 h 763"/>
              <a:gd name="connsiteX145-291" fmla="*/ 569 w 711"/>
              <a:gd name="connsiteY145-292" fmla="*/ 537 h 763"/>
              <a:gd name="connsiteX146-293" fmla="*/ 575 w 711"/>
              <a:gd name="connsiteY146-294" fmla="*/ 516 h 763"/>
              <a:gd name="connsiteX147-295" fmla="*/ 575 w 711"/>
              <a:gd name="connsiteY147-296" fmla="*/ 489 h 763"/>
              <a:gd name="connsiteX148-297" fmla="*/ 580 w 711"/>
              <a:gd name="connsiteY148-298" fmla="*/ 458 h 763"/>
              <a:gd name="connsiteX149-299" fmla="*/ 590 w 711"/>
              <a:gd name="connsiteY149-300" fmla="*/ 395 h 763"/>
              <a:gd name="connsiteX150-301" fmla="*/ 596 w 711"/>
              <a:gd name="connsiteY150-302" fmla="*/ 337 h 763"/>
              <a:gd name="connsiteX151-303" fmla="*/ 601 w 711"/>
              <a:gd name="connsiteY151-304" fmla="*/ 274 h 763"/>
              <a:gd name="connsiteX152-305" fmla="*/ 601 w 711"/>
              <a:gd name="connsiteY152-306" fmla="*/ 221 h 763"/>
              <a:gd name="connsiteX153-307" fmla="*/ 601 w 711"/>
              <a:gd name="connsiteY153-308" fmla="*/ 221 h 763"/>
              <a:gd name="connsiteX0-309" fmla="*/ 601 w 711"/>
              <a:gd name="connsiteY0-310" fmla="*/ 221 h 763"/>
              <a:gd name="connsiteX1-311" fmla="*/ 601 w 711"/>
              <a:gd name="connsiteY1-312" fmla="*/ 195 h 763"/>
              <a:gd name="connsiteX2-313" fmla="*/ 601 w 711"/>
              <a:gd name="connsiteY2-314" fmla="*/ 168 h 763"/>
              <a:gd name="connsiteX3-315" fmla="*/ 601 w 711"/>
              <a:gd name="connsiteY3-316" fmla="*/ 147 h 763"/>
              <a:gd name="connsiteX4-317" fmla="*/ 601 w 711"/>
              <a:gd name="connsiteY4-318" fmla="*/ 132 h 763"/>
              <a:gd name="connsiteX5-319" fmla="*/ 601 w 711"/>
              <a:gd name="connsiteY5-320" fmla="*/ 116 h 763"/>
              <a:gd name="connsiteX6-321" fmla="*/ 601 w 711"/>
              <a:gd name="connsiteY6-322" fmla="*/ 105 h 763"/>
              <a:gd name="connsiteX7-323" fmla="*/ 596 w 711"/>
              <a:gd name="connsiteY7-324" fmla="*/ 95 h 763"/>
              <a:gd name="connsiteX8-325" fmla="*/ 596 w 711"/>
              <a:gd name="connsiteY8-326" fmla="*/ 89 h 763"/>
              <a:gd name="connsiteX9-327" fmla="*/ 596 w 711"/>
              <a:gd name="connsiteY9-328" fmla="*/ 84 h 763"/>
              <a:gd name="connsiteX10-329" fmla="*/ 590 w 711"/>
              <a:gd name="connsiteY10-330" fmla="*/ 84 h 763"/>
              <a:gd name="connsiteX11-331" fmla="*/ 585 w 711"/>
              <a:gd name="connsiteY11-332" fmla="*/ 79 h 763"/>
              <a:gd name="connsiteX12-333" fmla="*/ 575 w 711"/>
              <a:gd name="connsiteY12-334" fmla="*/ 79 h 763"/>
              <a:gd name="connsiteX13-335" fmla="*/ 569 w 711"/>
              <a:gd name="connsiteY13-336" fmla="*/ 74 h 763"/>
              <a:gd name="connsiteX14-337" fmla="*/ 553 w 711"/>
              <a:gd name="connsiteY14-338" fmla="*/ 74 h 763"/>
              <a:gd name="connsiteX15-339" fmla="*/ 543 w 711"/>
              <a:gd name="connsiteY15-340" fmla="*/ 74 h 763"/>
              <a:gd name="connsiteX16-341" fmla="*/ 527 w 711"/>
              <a:gd name="connsiteY16-342" fmla="*/ 79 h 763"/>
              <a:gd name="connsiteX17-343" fmla="*/ 496 w 711"/>
              <a:gd name="connsiteY17-344" fmla="*/ 79 h 763"/>
              <a:gd name="connsiteX18-345" fmla="*/ 459 w 711"/>
              <a:gd name="connsiteY18-346" fmla="*/ 84 h 763"/>
              <a:gd name="connsiteX19-347" fmla="*/ 422 w 711"/>
              <a:gd name="connsiteY19-348" fmla="*/ 89 h 763"/>
              <a:gd name="connsiteX20-349" fmla="*/ 385 w 711"/>
              <a:gd name="connsiteY20-350" fmla="*/ 89 h 763"/>
              <a:gd name="connsiteX21-351" fmla="*/ 343 w 711"/>
              <a:gd name="connsiteY21-352" fmla="*/ 95 h 763"/>
              <a:gd name="connsiteX22-353" fmla="*/ 295 w 711"/>
              <a:gd name="connsiteY22-354" fmla="*/ 105 h 763"/>
              <a:gd name="connsiteX23-355" fmla="*/ 269 w 711"/>
              <a:gd name="connsiteY23-356" fmla="*/ 105 h 763"/>
              <a:gd name="connsiteX24-357" fmla="*/ 243 w 711"/>
              <a:gd name="connsiteY24-358" fmla="*/ 110 h 763"/>
              <a:gd name="connsiteX25-359" fmla="*/ 216 w 711"/>
              <a:gd name="connsiteY25-360" fmla="*/ 116 h 763"/>
              <a:gd name="connsiteX26-361" fmla="*/ 190 w 711"/>
              <a:gd name="connsiteY26-362" fmla="*/ 116 h 763"/>
              <a:gd name="connsiteX27-363" fmla="*/ 158 w 711"/>
              <a:gd name="connsiteY27-364" fmla="*/ 121 h 763"/>
              <a:gd name="connsiteX28-365" fmla="*/ 132 w 711"/>
              <a:gd name="connsiteY28-366" fmla="*/ 126 h 763"/>
              <a:gd name="connsiteX29-367" fmla="*/ 106 w 711"/>
              <a:gd name="connsiteY29-368" fmla="*/ 126 h 763"/>
              <a:gd name="connsiteX30-369" fmla="*/ 85 w 711"/>
              <a:gd name="connsiteY30-370" fmla="*/ 132 h 763"/>
              <a:gd name="connsiteX31-371" fmla="*/ 64 w 711"/>
              <a:gd name="connsiteY31-372" fmla="*/ 132 h 763"/>
              <a:gd name="connsiteX32-373" fmla="*/ 37 w 711"/>
              <a:gd name="connsiteY32-374" fmla="*/ 132 h 763"/>
              <a:gd name="connsiteX33-375" fmla="*/ 21 w 711"/>
              <a:gd name="connsiteY33-376" fmla="*/ 137 h 763"/>
              <a:gd name="connsiteX34-377" fmla="*/ 0 w 711"/>
              <a:gd name="connsiteY34-378" fmla="*/ 137 h 763"/>
              <a:gd name="connsiteX35-379" fmla="*/ 0 w 711"/>
              <a:gd name="connsiteY35-380" fmla="*/ 100 h 763"/>
              <a:gd name="connsiteX36-381" fmla="*/ 16 w 711"/>
              <a:gd name="connsiteY36-382" fmla="*/ 100 h 763"/>
              <a:gd name="connsiteX37-383" fmla="*/ 37 w 711"/>
              <a:gd name="connsiteY37-384" fmla="*/ 100 h 763"/>
              <a:gd name="connsiteX38-385" fmla="*/ 53 w 711"/>
              <a:gd name="connsiteY38-386" fmla="*/ 100 h 763"/>
              <a:gd name="connsiteX39-387" fmla="*/ 74 w 711"/>
              <a:gd name="connsiteY39-388" fmla="*/ 95 h 763"/>
              <a:gd name="connsiteX40-389" fmla="*/ 100 w 711"/>
              <a:gd name="connsiteY40-390" fmla="*/ 95 h 763"/>
              <a:gd name="connsiteX41-391" fmla="*/ 122 w 711"/>
              <a:gd name="connsiteY41-392" fmla="*/ 89 h 763"/>
              <a:gd name="connsiteX42-393" fmla="*/ 148 w 711"/>
              <a:gd name="connsiteY42-394" fmla="*/ 84 h 763"/>
              <a:gd name="connsiteX43-395" fmla="*/ 179 w 711"/>
              <a:gd name="connsiteY43-396" fmla="*/ 84 h 763"/>
              <a:gd name="connsiteX44-397" fmla="*/ 237 w 711"/>
              <a:gd name="connsiteY44-398" fmla="*/ 74 h 763"/>
              <a:gd name="connsiteX45-399" fmla="*/ 295 w 711"/>
              <a:gd name="connsiteY45-400" fmla="*/ 63 h 763"/>
              <a:gd name="connsiteX46-401" fmla="*/ 353 w 711"/>
              <a:gd name="connsiteY46-402" fmla="*/ 58 h 763"/>
              <a:gd name="connsiteX47-403" fmla="*/ 411 w 711"/>
              <a:gd name="connsiteY47-404" fmla="*/ 47 h 763"/>
              <a:gd name="connsiteX48-405" fmla="*/ 438 w 711"/>
              <a:gd name="connsiteY48-406" fmla="*/ 42 h 763"/>
              <a:gd name="connsiteX49-407" fmla="*/ 464 w 711"/>
              <a:gd name="connsiteY49-408" fmla="*/ 37 h 763"/>
              <a:gd name="connsiteX50-409" fmla="*/ 490 w 711"/>
              <a:gd name="connsiteY50-410" fmla="*/ 32 h 763"/>
              <a:gd name="connsiteX51-411" fmla="*/ 506 w 711"/>
              <a:gd name="connsiteY51-412" fmla="*/ 32 h 763"/>
              <a:gd name="connsiteX52-413" fmla="*/ 522 w 711"/>
              <a:gd name="connsiteY52-414" fmla="*/ 26 h 763"/>
              <a:gd name="connsiteX53-415" fmla="*/ 538 w 711"/>
              <a:gd name="connsiteY53-416" fmla="*/ 21 h 763"/>
              <a:gd name="connsiteX54-417" fmla="*/ 543 w 711"/>
              <a:gd name="connsiteY54-418" fmla="*/ 21 h 763"/>
              <a:gd name="connsiteX55-419" fmla="*/ 553 w 711"/>
              <a:gd name="connsiteY55-420" fmla="*/ 16 h 763"/>
              <a:gd name="connsiteX56-421" fmla="*/ 559 w 711"/>
              <a:gd name="connsiteY56-422" fmla="*/ 11 h 763"/>
              <a:gd name="connsiteX57-423" fmla="*/ 569 w 711"/>
              <a:gd name="connsiteY57-424" fmla="*/ 5 h 763"/>
              <a:gd name="connsiteX58-425" fmla="*/ 575 w 711"/>
              <a:gd name="connsiteY58-426" fmla="*/ 5 h 763"/>
              <a:gd name="connsiteX59-427" fmla="*/ 585 w 711"/>
              <a:gd name="connsiteY59-428" fmla="*/ 0 h 763"/>
              <a:gd name="connsiteX60-429" fmla="*/ 590 w 711"/>
              <a:gd name="connsiteY60-430" fmla="*/ 5 h 763"/>
              <a:gd name="connsiteX61-431" fmla="*/ 596 w 711"/>
              <a:gd name="connsiteY61-432" fmla="*/ 5 h 763"/>
              <a:gd name="connsiteX62-433" fmla="*/ 601 w 711"/>
              <a:gd name="connsiteY62-434" fmla="*/ 11 h 763"/>
              <a:gd name="connsiteX63-435" fmla="*/ 611 w 711"/>
              <a:gd name="connsiteY63-436" fmla="*/ 16 h 763"/>
              <a:gd name="connsiteX64-437" fmla="*/ 622 w 711"/>
              <a:gd name="connsiteY64-438" fmla="*/ 21 h 763"/>
              <a:gd name="connsiteX65-439" fmla="*/ 632 w 711"/>
              <a:gd name="connsiteY65-440" fmla="*/ 26 h 763"/>
              <a:gd name="connsiteX66-441" fmla="*/ 643 w 711"/>
              <a:gd name="connsiteY66-442" fmla="*/ 32 h 763"/>
              <a:gd name="connsiteX67-443" fmla="*/ 659 w 711"/>
              <a:gd name="connsiteY67-444" fmla="*/ 42 h 763"/>
              <a:gd name="connsiteX68-445" fmla="*/ 669 w 711"/>
              <a:gd name="connsiteY68-446" fmla="*/ 53 h 763"/>
              <a:gd name="connsiteX69-447" fmla="*/ 680 w 711"/>
              <a:gd name="connsiteY69-448" fmla="*/ 58 h 763"/>
              <a:gd name="connsiteX70-449" fmla="*/ 690 w 711"/>
              <a:gd name="connsiteY70-450" fmla="*/ 68 h 763"/>
              <a:gd name="connsiteX71-451" fmla="*/ 701 w 711"/>
              <a:gd name="connsiteY71-452" fmla="*/ 74 h 763"/>
              <a:gd name="connsiteX72-453" fmla="*/ 706 w 711"/>
              <a:gd name="connsiteY72-454" fmla="*/ 79 h 763"/>
              <a:gd name="connsiteX73-455" fmla="*/ 711 w 711"/>
              <a:gd name="connsiteY73-456" fmla="*/ 84 h 763"/>
              <a:gd name="connsiteX74-457" fmla="*/ 711 w 711"/>
              <a:gd name="connsiteY74-458" fmla="*/ 89 h 763"/>
              <a:gd name="connsiteX75-459" fmla="*/ 711 w 711"/>
              <a:gd name="connsiteY75-460" fmla="*/ 95 h 763"/>
              <a:gd name="connsiteX76-461" fmla="*/ 711 w 711"/>
              <a:gd name="connsiteY76-462" fmla="*/ 100 h 763"/>
              <a:gd name="connsiteX77-463" fmla="*/ 711 w 711"/>
              <a:gd name="connsiteY77-464" fmla="*/ 105 h 763"/>
              <a:gd name="connsiteX78-465" fmla="*/ 706 w 711"/>
              <a:gd name="connsiteY78-466" fmla="*/ 110 h 763"/>
              <a:gd name="connsiteX79-467" fmla="*/ 696 w 711"/>
              <a:gd name="connsiteY79-468" fmla="*/ 116 h 763"/>
              <a:gd name="connsiteX80-469" fmla="*/ 696 w 711"/>
              <a:gd name="connsiteY80-470" fmla="*/ 121 h 763"/>
              <a:gd name="connsiteX81-471" fmla="*/ 696 w 711"/>
              <a:gd name="connsiteY81-472" fmla="*/ 121 h 763"/>
              <a:gd name="connsiteX82-473" fmla="*/ 690 w 711"/>
              <a:gd name="connsiteY82-474" fmla="*/ 126 h 763"/>
              <a:gd name="connsiteX83-475" fmla="*/ 690 w 711"/>
              <a:gd name="connsiteY83-476" fmla="*/ 132 h 763"/>
              <a:gd name="connsiteX84-477" fmla="*/ 685 w 711"/>
              <a:gd name="connsiteY84-478" fmla="*/ 142 h 763"/>
              <a:gd name="connsiteX85-479" fmla="*/ 685 w 711"/>
              <a:gd name="connsiteY85-480" fmla="*/ 147 h 763"/>
              <a:gd name="connsiteX86-481" fmla="*/ 685 w 711"/>
              <a:gd name="connsiteY86-482" fmla="*/ 158 h 763"/>
              <a:gd name="connsiteX87-483" fmla="*/ 680 w 711"/>
              <a:gd name="connsiteY87-484" fmla="*/ 168 h 763"/>
              <a:gd name="connsiteX88-485" fmla="*/ 680 w 711"/>
              <a:gd name="connsiteY88-486" fmla="*/ 179 h 763"/>
              <a:gd name="connsiteX89-487" fmla="*/ 680 w 711"/>
              <a:gd name="connsiteY89-488" fmla="*/ 189 h 763"/>
              <a:gd name="connsiteX90-489" fmla="*/ 675 w 711"/>
              <a:gd name="connsiteY90-490" fmla="*/ 205 h 763"/>
              <a:gd name="connsiteX91-491" fmla="*/ 675 w 711"/>
              <a:gd name="connsiteY91-492" fmla="*/ 221 h 763"/>
              <a:gd name="connsiteX92-493" fmla="*/ 675 w 711"/>
              <a:gd name="connsiteY92-494" fmla="*/ 237 h 763"/>
              <a:gd name="connsiteX93-495" fmla="*/ 669 w 711"/>
              <a:gd name="connsiteY93-496" fmla="*/ 252 h 763"/>
              <a:gd name="connsiteX94-497" fmla="*/ 669 w 711"/>
              <a:gd name="connsiteY94-498" fmla="*/ 268 h 763"/>
              <a:gd name="connsiteX95-499" fmla="*/ 669 w 711"/>
              <a:gd name="connsiteY95-500" fmla="*/ 289 h 763"/>
              <a:gd name="connsiteX96-501" fmla="*/ 664 w 711"/>
              <a:gd name="connsiteY96-502" fmla="*/ 331 h 763"/>
              <a:gd name="connsiteX97-503" fmla="*/ 659 w 711"/>
              <a:gd name="connsiteY97-504" fmla="*/ 368 h 763"/>
              <a:gd name="connsiteX98-505" fmla="*/ 659 w 711"/>
              <a:gd name="connsiteY98-506" fmla="*/ 400 h 763"/>
              <a:gd name="connsiteX99-507" fmla="*/ 654 w 711"/>
              <a:gd name="connsiteY99-508" fmla="*/ 431 h 763"/>
              <a:gd name="connsiteX100-509" fmla="*/ 648 w 711"/>
              <a:gd name="connsiteY100-510" fmla="*/ 463 h 763"/>
              <a:gd name="connsiteX101-511" fmla="*/ 648 w 711"/>
              <a:gd name="connsiteY101-512" fmla="*/ 489 h 763"/>
              <a:gd name="connsiteX102-513" fmla="*/ 643 w 711"/>
              <a:gd name="connsiteY102-514" fmla="*/ 510 h 763"/>
              <a:gd name="connsiteX103-515" fmla="*/ 638 w 711"/>
              <a:gd name="connsiteY103-516" fmla="*/ 531 h 763"/>
              <a:gd name="connsiteX104-517" fmla="*/ 632 w 711"/>
              <a:gd name="connsiteY104-518" fmla="*/ 568 h 763"/>
              <a:gd name="connsiteX105-519" fmla="*/ 622 w 711"/>
              <a:gd name="connsiteY105-520" fmla="*/ 605 h 763"/>
              <a:gd name="connsiteX106-521" fmla="*/ 617 w 711"/>
              <a:gd name="connsiteY106-522" fmla="*/ 636 h 763"/>
              <a:gd name="connsiteX107-523" fmla="*/ 606 w 711"/>
              <a:gd name="connsiteY107-524" fmla="*/ 663 h 763"/>
              <a:gd name="connsiteX108-525" fmla="*/ 601 w 711"/>
              <a:gd name="connsiteY108-526" fmla="*/ 689 h 763"/>
              <a:gd name="connsiteX109-527" fmla="*/ 596 w 711"/>
              <a:gd name="connsiteY109-528" fmla="*/ 700 h 763"/>
              <a:gd name="connsiteX110-529" fmla="*/ 590 w 711"/>
              <a:gd name="connsiteY110-530" fmla="*/ 710 h 763"/>
              <a:gd name="connsiteX111-531" fmla="*/ 590 w 711"/>
              <a:gd name="connsiteY111-532" fmla="*/ 721 h 763"/>
              <a:gd name="connsiteX112-533" fmla="*/ 585 w 711"/>
              <a:gd name="connsiteY112-534" fmla="*/ 726 h 763"/>
              <a:gd name="connsiteX113-535" fmla="*/ 580 w 711"/>
              <a:gd name="connsiteY113-536" fmla="*/ 736 h 763"/>
              <a:gd name="connsiteX114-537" fmla="*/ 580 w 711"/>
              <a:gd name="connsiteY114-538" fmla="*/ 742 h 763"/>
              <a:gd name="connsiteX115-539" fmla="*/ 569 w 711"/>
              <a:gd name="connsiteY115-540" fmla="*/ 747 h 763"/>
              <a:gd name="connsiteX116-541" fmla="*/ 564 w 711"/>
              <a:gd name="connsiteY116-542" fmla="*/ 757 h 763"/>
              <a:gd name="connsiteX117-543" fmla="*/ 559 w 711"/>
              <a:gd name="connsiteY117-544" fmla="*/ 757 h 763"/>
              <a:gd name="connsiteX118-545" fmla="*/ 553 w 711"/>
              <a:gd name="connsiteY118-546" fmla="*/ 763 h 763"/>
              <a:gd name="connsiteX119-547" fmla="*/ 548 w 711"/>
              <a:gd name="connsiteY119-548" fmla="*/ 763 h 763"/>
              <a:gd name="connsiteX120-549" fmla="*/ 548 w 711"/>
              <a:gd name="connsiteY120-550" fmla="*/ 757 h 763"/>
              <a:gd name="connsiteX121-551" fmla="*/ 543 w 711"/>
              <a:gd name="connsiteY121-552" fmla="*/ 757 h 763"/>
              <a:gd name="connsiteX122-553" fmla="*/ 543 w 711"/>
              <a:gd name="connsiteY122-554" fmla="*/ 752 h 763"/>
              <a:gd name="connsiteX123-555" fmla="*/ 543 w 711"/>
              <a:gd name="connsiteY123-556" fmla="*/ 747 h 763"/>
              <a:gd name="connsiteX124-557" fmla="*/ 538 w 711"/>
              <a:gd name="connsiteY124-558" fmla="*/ 742 h 763"/>
              <a:gd name="connsiteX125-559" fmla="*/ 538 w 711"/>
              <a:gd name="connsiteY125-560" fmla="*/ 731 h 763"/>
              <a:gd name="connsiteX126-561" fmla="*/ 538 w 711"/>
              <a:gd name="connsiteY126-562" fmla="*/ 721 h 763"/>
              <a:gd name="connsiteX127-563" fmla="*/ 532 w 711"/>
              <a:gd name="connsiteY127-564" fmla="*/ 705 h 763"/>
              <a:gd name="connsiteX128-565" fmla="*/ 527 w 711"/>
              <a:gd name="connsiteY128-566" fmla="*/ 684 h 763"/>
              <a:gd name="connsiteX129-567" fmla="*/ 522 w 711"/>
              <a:gd name="connsiteY129-568" fmla="*/ 668 h 763"/>
              <a:gd name="connsiteX130-569" fmla="*/ 517 w 711"/>
              <a:gd name="connsiteY130-570" fmla="*/ 652 h 763"/>
              <a:gd name="connsiteX131-571" fmla="*/ 511 w 711"/>
              <a:gd name="connsiteY131-572" fmla="*/ 636 h 763"/>
              <a:gd name="connsiteX132-573" fmla="*/ 501 w 711"/>
              <a:gd name="connsiteY132-574" fmla="*/ 626 h 763"/>
              <a:gd name="connsiteX133-575" fmla="*/ 511 w 711"/>
              <a:gd name="connsiteY133-576" fmla="*/ 610 h 763"/>
              <a:gd name="connsiteX134-577" fmla="*/ 522 w 711"/>
              <a:gd name="connsiteY134-578" fmla="*/ 610 h 763"/>
              <a:gd name="connsiteX135-579" fmla="*/ 532 w 711"/>
              <a:gd name="connsiteY135-580" fmla="*/ 610 h 763"/>
              <a:gd name="connsiteX136-581" fmla="*/ 543 w 711"/>
              <a:gd name="connsiteY136-582" fmla="*/ 605 h 763"/>
              <a:gd name="connsiteX137-583" fmla="*/ 548 w 711"/>
              <a:gd name="connsiteY137-584" fmla="*/ 605 h 763"/>
              <a:gd name="connsiteX138-585" fmla="*/ 553 w 711"/>
              <a:gd name="connsiteY138-586" fmla="*/ 600 h 763"/>
              <a:gd name="connsiteX139-587" fmla="*/ 553 w 711"/>
              <a:gd name="connsiteY139-588" fmla="*/ 600 h 763"/>
              <a:gd name="connsiteX140-589" fmla="*/ 559 w 711"/>
              <a:gd name="connsiteY140-590" fmla="*/ 594 h 763"/>
              <a:gd name="connsiteX141-591" fmla="*/ 559 w 711"/>
              <a:gd name="connsiteY141-592" fmla="*/ 584 h 763"/>
              <a:gd name="connsiteX142-593" fmla="*/ 564 w 711"/>
              <a:gd name="connsiteY142-594" fmla="*/ 573 h 763"/>
              <a:gd name="connsiteX143-595" fmla="*/ 564 w 711"/>
              <a:gd name="connsiteY143-596" fmla="*/ 558 h 763"/>
              <a:gd name="connsiteX144-597" fmla="*/ 569 w 711"/>
              <a:gd name="connsiteY144-598" fmla="*/ 537 h 763"/>
              <a:gd name="connsiteX145-599" fmla="*/ 575 w 711"/>
              <a:gd name="connsiteY145-600" fmla="*/ 516 h 763"/>
              <a:gd name="connsiteX146-601" fmla="*/ 575 w 711"/>
              <a:gd name="connsiteY146-602" fmla="*/ 489 h 763"/>
              <a:gd name="connsiteX147-603" fmla="*/ 580 w 711"/>
              <a:gd name="connsiteY147-604" fmla="*/ 458 h 763"/>
              <a:gd name="connsiteX148-605" fmla="*/ 590 w 711"/>
              <a:gd name="connsiteY148-606" fmla="*/ 395 h 763"/>
              <a:gd name="connsiteX149-607" fmla="*/ 596 w 711"/>
              <a:gd name="connsiteY149-608" fmla="*/ 337 h 763"/>
              <a:gd name="connsiteX150-609" fmla="*/ 601 w 711"/>
              <a:gd name="connsiteY150-610" fmla="*/ 274 h 763"/>
              <a:gd name="connsiteX151-611" fmla="*/ 601 w 711"/>
              <a:gd name="connsiteY151-612" fmla="*/ 221 h 763"/>
              <a:gd name="connsiteX152-613" fmla="*/ 601 w 711"/>
              <a:gd name="connsiteY152-614" fmla="*/ 221 h 763"/>
              <a:gd name="connsiteX0-615" fmla="*/ 601 w 711"/>
              <a:gd name="connsiteY0-616" fmla="*/ 221 h 763"/>
              <a:gd name="connsiteX1-617" fmla="*/ 601 w 711"/>
              <a:gd name="connsiteY1-618" fmla="*/ 195 h 763"/>
              <a:gd name="connsiteX2-619" fmla="*/ 601 w 711"/>
              <a:gd name="connsiteY2-620" fmla="*/ 168 h 763"/>
              <a:gd name="connsiteX3-621" fmla="*/ 601 w 711"/>
              <a:gd name="connsiteY3-622" fmla="*/ 147 h 763"/>
              <a:gd name="connsiteX4-623" fmla="*/ 601 w 711"/>
              <a:gd name="connsiteY4-624" fmla="*/ 132 h 763"/>
              <a:gd name="connsiteX5-625" fmla="*/ 601 w 711"/>
              <a:gd name="connsiteY5-626" fmla="*/ 116 h 763"/>
              <a:gd name="connsiteX6-627" fmla="*/ 601 w 711"/>
              <a:gd name="connsiteY6-628" fmla="*/ 105 h 763"/>
              <a:gd name="connsiteX7-629" fmla="*/ 596 w 711"/>
              <a:gd name="connsiteY7-630" fmla="*/ 95 h 763"/>
              <a:gd name="connsiteX8-631" fmla="*/ 596 w 711"/>
              <a:gd name="connsiteY8-632" fmla="*/ 89 h 763"/>
              <a:gd name="connsiteX9-633" fmla="*/ 596 w 711"/>
              <a:gd name="connsiteY9-634" fmla="*/ 84 h 763"/>
              <a:gd name="connsiteX10-635" fmla="*/ 590 w 711"/>
              <a:gd name="connsiteY10-636" fmla="*/ 84 h 763"/>
              <a:gd name="connsiteX11-637" fmla="*/ 585 w 711"/>
              <a:gd name="connsiteY11-638" fmla="*/ 79 h 763"/>
              <a:gd name="connsiteX12-639" fmla="*/ 575 w 711"/>
              <a:gd name="connsiteY12-640" fmla="*/ 79 h 763"/>
              <a:gd name="connsiteX13-641" fmla="*/ 569 w 711"/>
              <a:gd name="connsiteY13-642" fmla="*/ 74 h 763"/>
              <a:gd name="connsiteX14-643" fmla="*/ 553 w 711"/>
              <a:gd name="connsiteY14-644" fmla="*/ 74 h 763"/>
              <a:gd name="connsiteX15-645" fmla="*/ 543 w 711"/>
              <a:gd name="connsiteY15-646" fmla="*/ 74 h 763"/>
              <a:gd name="connsiteX16-647" fmla="*/ 527 w 711"/>
              <a:gd name="connsiteY16-648" fmla="*/ 79 h 763"/>
              <a:gd name="connsiteX17-649" fmla="*/ 496 w 711"/>
              <a:gd name="connsiteY17-650" fmla="*/ 79 h 763"/>
              <a:gd name="connsiteX18-651" fmla="*/ 459 w 711"/>
              <a:gd name="connsiteY18-652" fmla="*/ 84 h 763"/>
              <a:gd name="connsiteX19-653" fmla="*/ 422 w 711"/>
              <a:gd name="connsiteY19-654" fmla="*/ 89 h 763"/>
              <a:gd name="connsiteX20-655" fmla="*/ 385 w 711"/>
              <a:gd name="connsiteY20-656" fmla="*/ 89 h 763"/>
              <a:gd name="connsiteX21-657" fmla="*/ 343 w 711"/>
              <a:gd name="connsiteY21-658" fmla="*/ 95 h 763"/>
              <a:gd name="connsiteX22-659" fmla="*/ 295 w 711"/>
              <a:gd name="connsiteY22-660" fmla="*/ 105 h 763"/>
              <a:gd name="connsiteX23-661" fmla="*/ 269 w 711"/>
              <a:gd name="connsiteY23-662" fmla="*/ 105 h 763"/>
              <a:gd name="connsiteX24-663" fmla="*/ 243 w 711"/>
              <a:gd name="connsiteY24-664" fmla="*/ 110 h 763"/>
              <a:gd name="connsiteX25-665" fmla="*/ 216 w 711"/>
              <a:gd name="connsiteY25-666" fmla="*/ 116 h 763"/>
              <a:gd name="connsiteX26-667" fmla="*/ 190 w 711"/>
              <a:gd name="connsiteY26-668" fmla="*/ 116 h 763"/>
              <a:gd name="connsiteX27-669" fmla="*/ 158 w 711"/>
              <a:gd name="connsiteY27-670" fmla="*/ 121 h 763"/>
              <a:gd name="connsiteX28-671" fmla="*/ 132 w 711"/>
              <a:gd name="connsiteY28-672" fmla="*/ 126 h 763"/>
              <a:gd name="connsiteX29-673" fmla="*/ 106 w 711"/>
              <a:gd name="connsiteY29-674" fmla="*/ 126 h 763"/>
              <a:gd name="connsiteX30-675" fmla="*/ 85 w 711"/>
              <a:gd name="connsiteY30-676" fmla="*/ 132 h 763"/>
              <a:gd name="connsiteX31-677" fmla="*/ 64 w 711"/>
              <a:gd name="connsiteY31-678" fmla="*/ 132 h 763"/>
              <a:gd name="connsiteX32-679" fmla="*/ 37 w 711"/>
              <a:gd name="connsiteY32-680" fmla="*/ 132 h 763"/>
              <a:gd name="connsiteX33-681" fmla="*/ 21 w 711"/>
              <a:gd name="connsiteY33-682" fmla="*/ 137 h 763"/>
              <a:gd name="connsiteX34-683" fmla="*/ 0 w 711"/>
              <a:gd name="connsiteY34-684" fmla="*/ 137 h 763"/>
              <a:gd name="connsiteX35-685" fmla="*/ 0 w 711"/>
              <a:gd name="connsiteY35-686" fmla="*/ 100 h 763"/>
              <a:gd name="connsiteX36-687" fmla="*/ 16 w 711"/>
              <a:gd name="connsiteY36-688" fmla="*/ 100 h 763"/>
              <a:gd name="connsiteX37-689" fmla="*/ 37 w 711"/>
              <a:gd name="connsiteY37-690" fmla="*/ 100 h 763"/>
              <a:gd name="connsiteX38-691" fmla="*/ 53 w 711"/>
              <a:gd name="connsiteY38-692" fmla="*/ 100 h 763"/>
              <a:gd name="connsiteX39-693" fmla="*/ 74 w 711"/>
              <a:gd name="connsiteY39-694" fmla="*/ 95 h 763"/>
              <a:gd name="connsiteX40-695" fmla="*/ 100 w 711"/>
              <a:gd name="connsiteY40-696" fmla="*/ 95 h 763"/>
              <a:gd name="connsiteX41-697" fmla="*/ 122 w 711"/>
              <a:gd name="connsiteY41-698" fmla="*/ 89 h 763"/>
              <a:gd name="connsiteX42-699" fmla="*/ 148 w 711"/>
              <a:gd name="connsiteY42-700" fmla="*/ 84 h 763"/>
              <a:gd name="connsiteX43-701" fmla="*/ 179 w 711"/>
              <a:gd name="connsiteY43-702" fmla="*/ 84 h 763"/>
              <a:gd name="connsiteX44-703" fmla="*/ 237 w 711"/>
              <a:gd name="connsiteY44-704" fmla="*/ 74 h 763"/>
              <a:gd name="connsiteX45-705" fmla="*/ 295 w 711"/>
              <a:gd name="connsiteY45-706" fmla="*/ 63 h 763"/>
              <a:gd name="connsiteX46-707" fmla="*/ 353 w 711"/>
              <a:gd name="connsiteY46-708" fmla="*/ 58 h 763"/>
              <a:gd name="connsiteX47-709" fmla="*/ 411 w 711"/>
              <a:gd name="connsiteY47-710" fmla="*/ 47 h 763"/>
              <a:gd name="connsiteX48-711" fmla="*/ 438 w 711"/>
              <a:gd name="connsiteY48-712" fmla="*/ 42 h 763"/>
              <a:gd name="connsiteX49-713" fmla="*/ 464 w 711"/>
              <a:gd name="connsiteY49-714" fmla="*/ 37 h 763"/>
              <a:gd name="connsiteX50-715" fmla="*/ 490 w 711"/>
              <a:gd name="connsiteY50-716" fmla="*/ 32 h 763"/>
              <a:gd name="connsiteX51-717" fmla="*/ 506 w 711"/>
              <a:gd name="connsiteY51-718" fmla="*/ 32 h 763"/>
              <a:gd name="connsiteX52-719" fmla="*/ 522 w 711"/>
              <a:gd name="connsiteY52-720" fmla="*/ 26 h 763"/>
              <a:gd name="connsiteX53-721" fmla="*/ 538 w 711"/>
              <a:gd name="connsiteY53-722" fmla="*/ 21 h 763"/>
              <a:gd name="connsiteX54-723" fmla="*/ 543 w 711"/>
              <a:gd name="connsiteY54-724" fmla="*/ 21 h 763"/>
              <a:gd name="connsiteX55-725" fmla="*/ 553 w 711"/>
              <a:gd name="connsiteY55-726" fmla="*/ 16 h 763"/>
              <a:gd name="connsiteX56-727" fmla="*/ 559 w 711"/>
              <a:gd name="connsiteY56-728" fmla="*/ 11 h 763"/>
              <a:gd name="connsiteX57-729" fmla="*/ 569 w 711"/>
              <a:gd name="connsiteY57-730" fmla="*/ 5 h 763"/>
              <a:gd name="connsiteX58-731" fmla="*/ 575 w 711"/>
              <a:gd name="connsiteY58-732" fmla="*/ 5 h 763"/>
              <a:gd name="connsiteX59-733" fmla="*/ 585 w 711"/>
              <a:gd name="connsiteY59-734" fmla="*/ 0 h 763"/>
              <a:gd name="connsiteX60-735" fmla="*/ 590 w 711"/>
              <a:gd name="connsiteY60-736" fmla="*/ 5 h 763"/>
              <a:gd name="connsiteX61-737" fmla="*/ 596 w 711"/>
              <a:gd name="connsiteY61-738" fmla="*/ 5 h 763"/>
              <a:gd name="connsiteX62-739" fmla="*/ 601 w 711"/>
              <a:gd name="connsiteY62-740" fmla="*/ 11 h 763"/>
              <a:gd name="connsiteX63-741" fmla="*/ 611 w 711"/>
              <a:gd name="connsiteY63-742" fmla="*/ 16 h 763"/>
              <a:gd name="connsiteX64-743" fmla="*/ 622 w 711"/>
              <a:gd name="connsiteY64-744" fmla="*/ 21 h 763"/>
              <a:gd name="connsiteX65-745" fmla="*/ 632 w 711"/>
              <a:gd name="connsiteY65-746" fmla="*/ 26 h 763"/>
              <a:gd name="connsiteX66-747" fmla="*/ 643 w 711"/>
              <a:gd name="connsiteY66-748" fmla="*/ 32 h 763"/>
              <a:gd name="connsiteX67-749" fmla="*/ 659 w 711"/>
              <a:gd name="connsiteY67-750" fmla="*/ 42 h 763"/>
              <a:gd name="connsiteX68-751" fmla="*/ 669 w 711"/>
              <a:gd name="connsiteY68-752" fmla="*/ 53 h 763"/>
              <a:gd name="connsiteX69-753" fmla="*/ 680 w 711"/>
              <a:gd name="connsiteY69-754" fmla="*/ 58 h 763"/>
              <a:gd name="connsiteX70-755" fmla="*/ 690 w 711"/>
              <a:gd name="connsiteY70-756" fmla="*/ 68 h 763"/>
              <a:gd name="connsiteX71-757" fmla="*/ 701 w 711"/>
              <a:gd name="connsiteY71-758" fmla="*/ 74 h 763"/>
              <a:gd name="connsiteX72-759" fmla="*/ 706 w 711"/>
              <a:gd name="connsiteY72-760" fmla="*/ 79 h 763"/>
              <a:gd name="connsiteX73-761" fmla="*/ 711 w 711"/>
              <a:gd name="connsiteY73-762" fmla="*/ 84 h 763"/>
              <a:gd name="connsiteX74-763" fmla="*/ 711 w 711"/>
              <a:gd name="connsiteY74-764" fmla="*/ 89 h 763"/>
              <a:gd name="connsiteX75-765" fmla="*/ 711 w 711"/>
              <a:gd name="connsiteY75-766" fmla="*/ 95 h 763"/>
              <a:gd name="connsiteX76-767" fmla="*/ 711 w 711"/>
              <a:gd name="connsiteY76-768" fmla="*/ 100 h 763"/>
              <a:gd name="connsiteX77-769" fmla="*/ 711 w 711"/>
              <a:gd name="connsiteY77-770" fmla="*/ 105 h 763"/>
              <a:gd name="connsiteX78-771" fmla="*/ 706 w 711"/>
              <a:gd name="connsiteY78-772" fmla="*/ 110 h 763"/>
              <a:gd name="connsiteX79-773" fmla="*/ 696 w 711"/>
              <a:gd name="connsiteY79-774" fmla="*/ 116 h 763"/>
              <a:gd name="connsiteX80-775" fmla="*/ 696 w 711"/>
              <a:gd name="connsiteY80-776" fmla="*/ 121 h 763"/>
              <a:gd name="connsiteX81-777" fmla="*/ 696 w 711"/>
              <a:gd name="connsiteY81-778" fmla="*/ 121 h 763"/>
              <a:gd name="connsiteX82-779" fmla="*/ 690 w 711"/>
              <a:gd name="connsiteY82-780" fmla="*/ 126 h 763"/>
              <a:gd name="connsiteX83-781" fmla="*/ 690 w 711"/>
              <a:gd name="connsiteY83-782" fmla="*/ 132 h 763"/>
              <a:gd name="connsiteX84-783" fmla="*/ 685 w 711"/>
              <a:gd name="connsiteY84-784" fmla="*/ 142 h 763"/>
              <a:gd name="connsiteX85-785" fmla="*/ 685 w 711"/>
              <a:gd name="connsiteY85-786" fmla="*/ 147 h 763"/>
              <a:gd name="connsiteX86-787" fmla="*/ 685 w 711"/>
              <a:gd name="connsiteY86-788" fmla="*/ 158 h 763"/>
              <a:gd name="connsiteX87-789" fmla="*/ 680 w 711"/>
              <a:gd name="connsiteY87-790" fmla="*/ 168 h 763"/>
              <a:gd name="connsiteX88-791" fmla="*/ 680 w 711"/>
              <a:gd name="connsiteY88-792" fmla="*/ 179 h 763"/>
              <a:gd name="connsiteX89-793" fmla="*/ 680 w 711"/>
              <a:gd name="connsiteY89-794" fmla="*/ 189 h 763"/>
              <a:gd name="connsiteX90-795" fmla="*/ 675 w 711"/>
              <a:gd name="connsiteY90-796" fmla="*/ 205 h 763"/>
              <a:gd name="connsiteX91-797" fmla="*/ 675 w 711"/>
              <a:gd name="connsiteY91-798" fmla="*/ 221 h 763"/>
              <a:gd name="connsiteX92-799" fmla="*/ 675 w 711"/>
              <a:gd name="connsiteY92-800" fmla="*/ 237 h 763"/>
              <a:gd name="connsiteX93-801" fmla="*/ 669 w 711"/>
              <a:gd name="connsiteY93-802" fmla="*/ 252 h 763"/>
              <a:gd name="connsiteX94-803" fmla="*/ 669 w 711"/>
              <a:gd name="connsiteY94-804" fmla="*/ 268 h 763"/>
              <a:gd name="connsiteX95-805" fmla="*/ 669 w 711"/>
              <a:gd name="connsiteY95-806" fmla="*/ 289 h 763"/>
              <a:gd name="connsiteX96-807" fmla="*/ 664 w 711"/>
              <a:gd name="connsiteY96-808" fmla="*/ 331 h 763"/>
              <a:gd name="connsiteX97-809" fmla="*/ 659 w 711"/>
              <a:gd name="connsiteY97-810" fmla="*/ 368 h 763"/>
              <a:gd name="connsiteX98-811" fmla="*/ 659 w 711"/>
              <a:gd name="connsiteY98-812" fmla="*/ 400 h 763"/>
              <a:gd name="connsiteX99-813" fmla="*/ 654 w 711"/>
              <a:gd name="connsiteY99-814" fmla="*/ 431 h 763"/>
              <a:gd name="connsiteX100-815" fmla="*/ 648 w 711"/>
              <a:gd name="connsiteY100-816" fmla="*/ 463 h 763"/>
              <a:gd name="connsiteX101-817" fmla="*/ 648 w 711"/>
              <a:gd name="connsiteY101-818" fmla="*/ 489 h 763"/>
              <a:gd name="connsiteX102-819" fmla="*/ 643 w 711"/>
              <a:gd name="connsiteY102-820" fmla="*/ 510 h 763"/>
              <a:gd name="connsiteX103-821" fmla="*/ 638 w 711"/>
              <a:gd name="connsiteY103-822" fmla="*/ 531 h 763"/>
              <a:gd name="connsiteX104-823" fmla="*/ 632 w 711"/>
              <a:gd name="connsiteY104-824" fmla="*/ 568 h 763"/>
              <a:gd name="connsiteX105-825" fmla="*/ 622 w 711"/>
              <a:gd name="connsiteY105-826" fmla="*/ 605 h 763"/>
              <a:gd name="connsiteX106-827" fmla="*/ 617 w 711"/>
              <a:gd name="connsiteY106-828" fmla="*/ 636 h 763"/>
              <a:gd name="connsiteX107-829" fmla="*/ 606 w 711"/>
              <a:gd name="connsiteY107-830" fmla="*/ 663 h 763"/>
              <a:gd name="connsiteX108-831" fmla="*/ 601 w 711"/>
              <a:gd name="connsiteY108-832" fmla="*/ 689 h 763"/>
              <a:gd name="connsiteX109-833" fmla="*/ 596 w 711"/>
              <a:gd name="connsiteY109-834" fmla="*/ 700 h 763"/>
              <a:gd name="connsiteX110-835" fmla="*/ 590 w 711"/>
              <a:gd name="connsiteY110-836" fmla="*/ 710 h 763"/>
              <a:gd name="connsiteX111-837" fmla="*/ 590 w 711"/>
              <a:gd name="connsiteY111-838" fmla="*/ 721 h 763"/>
              <a:gd name="connsiteX112-839" fmla="*/ 585 w 711"/>
              <a:gd name="connsiteY112-840" fmla="*/ 726 h 763"/>
              <a:gd name="connsiteX113-841" fmla="*/ 580 w 711"/>
              <a:gd name="connsiteY113-842" fmla="*/ 736 h 763"/>
              <a:gd name="connsiteX114-843" fmla="*/ 580 w 711"/>
              <a:gd name="connsiteY114-844" fmla="*/ 742 h 763"/>
              <a:gd name="connsiteX115-845" fmla="*/ 569 w 711"/>
              <a:gd name="connsiteY115-846" fmla="*/ 747 h 763"/>
              <a:gd name="connsiteX116-847" fmla="*/ 564 w 711"/>
              <a:gd name="connsiteY116-848" fmla="*/ 757 h 763"/>
              <a:gd name="connsiteX117-849" fmla="*/ 559 w 711"/>
              <a:gd name="connsiteY117-850" fmla="*/ 757 h 763"/>
              <a:gd name="connsiteX118-851" fmla="*/ 553 w 711"/>
              <a:gd name="connsiteY118-852" fmla="*/ 763 h 763"/>
              <a:gd name="connsiteX119-853" fmla="*/ 548 w 711"/>
              <a:gd name="connsiteY119-854" fmla="*/ 763 h 763"/>
              <a:gd name="connsiteX120-855" fmla="*/ 548 w 711"/>
              <a:gd name="connsiteY120-856" fmla="*/ 757 h 763"/>
              <a:gd name="connsiteX121-857" fmla="*/ 543 w 711"/>
              <a:gd name="connsiteY121-858" fmla="*/ 757 h 763"/>
              <a:gd name="connsiteX122-859" fmla="*/ 543 w 711"/>
              <a:gd name="connsiteY122-860" fmla="*/ 752 h 763"/>
              <a:gd name="connsiteX123-861" fmla="*/ 543 w 711"/>
              <a:gd name="connsiteY123-862" fmla="*/ 747 h 763"/>
              <a:gd name="connsiteX124-863" fmla="*/ 538 w 711"/>
              <a:gd name="connsiteY124-864" fmla="*/ 742 h 763"/>
              <a:gd name="connsiteX125-865" fmla="*/ 538 w 711"/>
              <a:gd name="connsiteY125-866" fmla="*/ 731 h 763"/>
              <a:gd name="connsiteX126-867" fmla="*/ 538 w 711"/>
              <a:gd name="connsiteY126-868" fmla="*/ 721 h 763"/>
              <a:gd name="connsiteX127-869" fmla="*/ 532 w 711"/>
              <a:gd name="connsiteY127-870" fmla="*/ 705 h 763"/>
              <a:gd name="connsiteX128-871" fmla="*/ 527 w 711"/>
              <a:gd name="connsiteY128-872" fmla="*/ 684 h 763"/>
              <a:gd name="connsiteX129-873" fmla="*/ 522 w 711"/>
              <a:gd name="connsiteY129-874" fmla="*/ 668 h 763"/>
              <a:gd name="connsiteX130-875" fmla="*/ 517 w 711"/>
              <a:gd name="connsiteY130-876" fmla="*/ 652 h 763"/>
              <a:gd name="connsiteX131-877" fmla="*/ 511 w 711"/>
              <a:gd name="connsiteY131-878" fmla="*/ 636 h 763"/>
              <a:gd name="connsiteX132-879" fmla="*/ 501 w 711"/>
              <a:gd name="connsiteY132-880" fmla="*/ 626 h 763"/>
              <a:gd name="connsiteX133-881" fmla="*/ 522 w 711"/>
              <a:gd name="connsiteY133-882" fmla="*/ 610 h 763"/>
              <a:gd name="connsiteX134-883" fmla="*/ 532 w 711"/>
              <a:gd name="connsiteY134-884" fmla="*/ 610 h 763"/>
              <a:gd name="connsiteX135-885" fmla="*/ 543 w 711"/>
              <a:gd name="connsiteY135-886" fmla="*/ 605 h 763"/>
              <a:gd name="connsiteX136-887" fmla="*/ 548 w 711"/>
              <a:gd name="connsiteY136-888" fmla="*/ 605 h 763"/>
              <a:gd name="connsiteX137-889" fmla="*/ 553 w 711"/>
              <a:gd name="connsiteY137-890" fmla="*/ 600 h 763"/>
              <a:gd name="connsiteX138-891" fmla="*/ 553 w 711"/>
              <a:gd name="connsiteY138-892" fmla="*/ 600 h 763"/>
              <a:gd name="connsiteX139-893" fmla="*/ 559 w 711"/>
              <a:gd name="connsiteY139-894" fmla="*/ 594 h 763"/>
              <a:gd name="connsiteX140-895" fmla="*/ 559 w 711"/>
              <a:gd name="connsiteY140-896" fmla="*/ 584 h 763"/>
              <a:gd name="connsiteX141-897" fmla="*/ 564 w 711"/>
              <a:gd name="connsiteY141-898" fmla="*/ 573 h 763"/>
              <a:gd name="connsiteX142-899" fmla="*/ 564 w 711"/>
              <a:gd name="connsiteY142-900" fmla="*/ 558 h 763"/>
              <a:gd name="connsiteX143-901" fmla="*/ 569 w 711"/>
              <a:gd name="connsiteY143-902" fmla="*/ 537 h 763"/>
              <a:gd name="connsiteX144-903" fmla="*/ 575 w 711"/>
              <a:gd name="connsiteY144-904" fmla="*/ 516 h 763"/>
              <a:gd name="connsiteX145-905" fmla="*/ 575 w 711"/>
              <a:gd name="connsiteY145-906" fmla="*/ 489 h 763"/>
              <a:gd name="connsiteX146-907" fmla="*/ 580 w 711"/>
              <a:gd name="connsiteY146-908" fmla="*/ 458 h 763"/>
              <a:gd name="connsiteX147-909" fmla="*/ 590 w 711"/>
              <a:gd name="connsiteY147-910" fmla="*/ 395 h 763"/>
              <a:gd name="connsiteX148-911" fmla="*/ 596 w 711"/>
              <a:gd name="connsiteY148-912" fmla="*/ 337 h 763"/>
              <a:gd name="connsiteX149-913" fmla="*/ 601 w 711"/>
              <a:gd name="connsiteY149-914" fmla="*/ 274 h 763"/>
              <a:gd name="connsiteX150-915" fmla="*/ 601 w 711"/>
              <a:gd name="connsiteY150-916" fmla="*/ 221 h 763"/>
              <a:gd name="connsiteX151-917" fmla="*/ 601 w 711"/>
              <a:gd name="connsiteY151-918" fmla="*/ 221 h 763"/>
              <a:gd name="connsiteX0-919" fmla="*/ 601 w 711"/>
              <a:gd name="connsiteY0-920" fmla="*/ 221 h 763"/>
              <a:gd name="connsiteX1-921" fmla="*/ 601 w 711"/>
              <a:gd name="connsiteY1-922" fmla="*/ 195 h 763"/>
              <a:gd name="connsiteX2-923" fmla="*/ 601 w 711"/>
              <a:gd name="connsiteY2-924" fmla="*/ 168 h 763"/>
              <a:gd name="connsiteX3-925" fmla="*/ 601 w 711"/>
              <a:gd name="connsiteY3-926" fmla="*/ 147 h 763"/>
              <a:gd name="connsiteX4-927" fmla="*/ 601 w 711"/>
              <a:gd name="connsiteY4-928" fmla="*/ 132 h 763"/>
              <a:gd name="connsiteX5-929" fmla="*/ 601 w 711"/>
              <a:gd name="connsiteY5-930" fmla="*/ 116 h 763"/>
              <a:gd name="connsiteX6-931" fmla="*/ 601 w 711"/>
              <a:gd name="connsiteY6-932" fmla="*/ 105 h 763"/>
              <a:gd name="connsiteX7-933" fmla="*/ 596 w 711"/>
              <a:gd name="connsiteY7-934" fmla="*/ 95 h 763"/>
              <a:gd name="connsiteX8-935" fmla="*/ 596 w 711"/>
              <a:gd name="connsiteY8-936" fmla="*/ 89 h 763"/>
              <a:gd name="connsiteX9-937" fmla="*/ 596 w 711"/>
              <a:gd name="connsiteY9-938" fmla="*/ 84 h 763"/>
              <a:gd name="connsiteX10-939" fmla="*/ 590 w 711"/>
              <a:gd name="connsiteY10-940" fmla="*/ 84 h 763"/>
              <a:gd name="connsiteX11-941" fmla="*/ 585 w 711"/>
              <a:gd name="connsiteY11-942" fmla="*/ 79 h 763"/>
              <a:gd name="connsiteX12-943" fmla="*/ 575 w 711"/>
              <a:gd name="connsiteY12-944" fmla="*/ 79 h 763"/>
              <a:gd name="connsiteX13-945" fmla="*/ 569 w 711"/>
              <a:gd name="connsiteY13-946" fmla="*/ 74 h 763"/>
              <a:gd name="connsiteX14-947" fmla="*/ 553 w 711"/>
              <a:gd name="connsiteY14-948" fmla="*/ 74 h 763"/>
              <a:gd name="connsiteX15-949" fmla="*/ 543 w 711"/>
              <a:gd name="connsiteY15-950" fmla="*/ 74 h 763"/>
              <a:gd name="connsiteX16-951" fmla="*/ 527 w 711"/>
              <a:gd name="connsiteY16-952" fmla="*/ 79 h 763"/>
              <a:gd name="connsiteX17-953" fmla="*/ 496 w 711"/>
              <a:gd name="connsiteY17-954" fmla="*/ 79 h 763"/>
              <a:gd name="connsiteX18-955" fmla="*/ 459 w 711"/>
              <a:gd name="connsiteY18-956" fmla="*/ 84 h 763"/>
              <a:gd name="connsiteX19-957" fmla="*/ 422 w 711"/>
              <a:gd name="connsiteY19-958" fmla="*/ 89 h 763"/>
              <a:gd name="connsiteX20-959" fmla="*/ 385 w 711"/>
              <a:gd name="connsiteY20-960" fmla="*/ 89 h 763"/>
              <a:gd name="connsiteX21-961" fmla="*/ 343 w 711"/>
              <a:gd name="connsiteY21-962" fmla="*/ 95 h 763"/>
              <a:gd name="connsiteX22-963" fmla="*/ 295 w 711"/>
              <a:gd name="connsiteY22-964" fmla="*/ 105 h 763"/>
              <a:gd name="connsiteX23-965" fmla="*/ 269 w 711"/>
              <a:gd name="connsiteY23-966" fmla="*/ 105 h 763"/>
              <a:gd name="connsiteX24-967" fmla="*/ 243 w 711"/>
              <a:gd name="connsiteY24-968" fmla="*/ 110 h 763"/>
              <a:gd name="connsiteX25-969" fmla="*/ 216 w 711"/>
              <a:gd name="connsiteY25-970" fmla="*/ 116 h 763"/>
              <a:gd name="connsiteX26-971" fmla="*/ 190 w 711"/>
              <a:gd name="connsiteY26-972" fmla="*/ 116 h 763"/>
              <a:gd name="connsiteX27-973" fmla="*/ 158 w 711"/>
              <a:gd name="connsiteY27-974" fmla="*/ 121 h 763"/>
              <a:gd name="connsiteX28-975" fmla="*/ 132 w 711"/>
              <a:gd name="connsiteY28-976" fmla="*/ 126 h 763"/>
              <a:gd name="connsiteX29-977" fmla="*/ 106 w 711"/>
              <a:gd name="connsiteY29-978" fmla="*/ 126 h 763"/>
              <a:gd name="connsiteX30-979" fmla="*/ 85 w 711"/>
              <a:gd name="connsiteY30-980" fmla="*/ 132 h 763"/>
              <a:gd name="connsiteX31-981" fmla="*/ 64 w 711"/>
              <a:gd name="connsiteY31-982" fmla="*/ 132 h 763"/>
              <a:gd name="connsiteX32-983" fmla="*/ 37 w 711"/>
              <a:gd name="connsiteY32-984" fmla="*/ 132 h 763"/>
              <a:gd name="connsiteX33-985" fmla="*/ 21 w 711"/>
              <a:gd name="connsiteY33-986" fmla="*/ 137 h 763"/>
              <a:gd name="connsiteX34-987" fmla="*/ 0 w 711"/>
              <a:gd name="connsiteY34-988" fmla="*/ 137 h 763"/>
              <a:gd name="connsiteX35-989" fmla="*/ 0 w 711"/>
              <a:gd name="connsiteY35-990" fmla="*/ 100 h 763"/>
              <a:gd name="connsiteX36-991" fmla="*/ 16 w 711"/>
              <a:gd name="connsiteY36-992" fmla="*/ 100 h 763"/>
              <a:gd name="connsiteX37-993" fmla="*/ 37 w 711"/>
              <a:gd name="connsiteY37-994" fmla="*/ 100 h 763"/>
              <a:gd name="connsiteX38-995" fmla="*/ 53 w 711"/>
              <a:gd name="connsiteY38-996" fmla="*/ 100 h 763"/>
              <a:gd name="connsiteX39-997" fmla="*/ 74 w 711"/>
              <a:gd name="connsiteY39-998" fmla="*/ 95 h 763"/>
              <a:gd name="connsiteX40-999" fmla="*/ 100 w 711"/>
              <a:gd name="connsiteY40-1000" fmla="*/ 95 h 763"/>
              <a:gd name="connsiteX41-1001" fmla="*/ 122 w 711"/>
              <a:gd name="connsiteY41-1002" fmla="*/ 89 h 763"/>
              <a:gd name="connsiteX42-1003" fmla="*/ 148 w 711"/>
              <a:gd name="connsiteY42-1004" fmla="*/ 84 h 763"/>
              <a:gd name="connsiteX43-1005" fmla="*/ 179 w 711"/>
              <a:gd name="connsiteY43-1006" fmla="*/ 84 h 763"/>
              <a:gd name="connsiteX44-1007" fmla="*/ 237 w 711"/>
              <a:gd name="connsiteY44-1008" fmla="*/ 74 h 763"/>
              <a:gd name="connsiteX45-1009" fmla="*/ 295 w 711"/>
              <a:gd name="connsiteY45-1010" fmla="*/ 63 h 763"/>
              <a:gd name="connsiteX46-1011" fmla="*/ 353 w 711"/>
              <a:gd name="connsiteY46-1012" fmla="*/ 58 h 763"/>
              <a:gd name="connsiteX47-1013" fmla="*/ 411 w 711"/>
              <a:gd name="connsiteY47-1014" fmla="*/ 47 h 763"/>
              <a:gd name="connsiteX48-1015" fmla="*/ 438 w 711"/>
              <a:gd name="connsiteY48-1016" fmla="*/ 42 h 763"/>
              <a:gd name="connsiteX49-1017" fmla="*/ 464 w 711"/>
              <a:gd name="connsiteY49-1018" fmla="*/ 37 h 763"/>
              <a:gd name="connsiteX50-1019" fmla="*/ 490 w 711"/>
              <a:gd name="connsiteY50-1020" fmla="*/ 32 h 763"/>
              <a:gd name="connsiteX51-1021" fmla="*/ 506 w 711"/>
              <a:gd name="connsiteY51-1022" fmla="*/ 32 h 763"/>
              <a:gd name="connsiteX52-1023" fmla="*/ 522 w 711"/>
              <a:gd name="connsiteY52-1024" fmla="*/ 26 h 763"/>
              <a:gd name="connsiteX53-1025" fmla="*/ 538 w 711"/>
              <a:gd name="connsiteY53-1026" fmla="*/ 21 h 763"/>
              <a:gd name="connsiteX54-1027" fmla="*/ 543 w 711"/>
              <a:gd name="connsiteY54-1028" fmla="*/ 21 h 763"/>
              <a:gd name="connsiteX55-1029" fmla="*/ 553 w 711"/>
              <a:gd name="connsiteY55-1030" fmla="*/ 16 h 763"/>
              <a:gd name="connsiteX56-1031" fmla="*/ 559 w 711"/>
              <a:gd name="connsiteY56-1032" fmla="*/ 11 h 763"/>
              <a:gd name="connsiteX57-1033" fmla="*/ 569 w 711"/>
              <a:gd name="connsiteY57-1034" fmla="*/ 5 h 763"/>
              <a:gd name="connsiteX58-1035" fmla="*/ 575 w 711"/>
              <a:gd name="connsiteY58-1036" fmla="*/ 5 h 763"/>
              <a:gd name="connsiteX59-1037" fmla="*/ 585 w 711"/>
              <a:gd name="connsiteY59-1038" fmla="*/ 0 h 763"/>
              <a:gd name="connsiteX60-1039" fmla="*/ 590 w 711"/>
              <a:gd name="connsiteY60-1040" fmla="*/ 5 h 763"/>
              <a:gd name="connsiteX61-1041" fmla="*/ 596 w 711"/>
              <a:gd name="connsiteY61-1042" fmla="*/ 5 h 763"/>
              <a:gd name="connsiteX62-1043" fmla="*/ 601 w 711"/>
              <a:gd name="connsiteY62-1044" fmla="*/ 11 h 763"/>
              <a:gd name="connsiteX63-1045" fmla="*/ 611 w 711"/>
              <a:gd name="connsiteY63-1046" fmla="*/ 16 h 763"/>
              <a:gd name="connsiteX64-1047" fmla="*/ 622 w 711"/>
              <a:gd name="connsiteY64-1048" fmla="*/ 21 h 763"/>
              <a:gd name="connsiteX65-1049" fmla="*/ 632 w 711"/>
              <a:gd name="connsiteY65-1050" fmla="*/ 26 h 763"/>
              <a:gd name="connsiteX66-1051" fmla="*/ 643 w 711"/>
              <a:gd name="connsiteY66-1052" fmla="*/ 32 h 763"/>
              <a:gd name="connsiteX67-1053" fmla="*/ 659 w 711"/>
              <a:gd name="connsiteY67-1054" fmla="*/ 42 h 763"/>
              <a:gd name="connsiteX68-1055" fmla="*/ 669 w 711"/>
              <a:gd name="connsiteY68-1056" fmla="*/ 53 h 763"/>
              <a:gd name="connsiteX69-1057" fmla="*/ 680 w 711"/>
              <a:gd name="connsiteY69-1058" fmla="*/ 58 h 763"/>
              <a:gd name="connsiteX70-1059" fmla="*/ 690 w 711"/>
              <a:gd name="connsiteY70-1060" fmla="*/ 68 h 763"/>
              <a:gd name="connsiteX71-1061" fmla="*/ 701 w 711"/>
              <a:gd name="connsiteY71-1062" fmla="*/ 74 h 763"/>
              <a:gd name="connsiteX72-1063" fmla="*/ 706 w 711"/>
              <a:gd name="connsiteY72-1064" fmla="*/ 79 h 763"/>
              <a:gd name="connsiteX73-1065" fmla="*/ 711 w 711"/>
              <a:gd name="connsiteY73-1066" fmla="*/ 84 h 763"/>
              <a:gd name="connsiteX74-1067" fmla="*/ 711 w 711"/>
              <a:gd name="connsiteY74-1068" fmla="*/ 89 h 763"/>
              <a:gd name="connsiteX75-1069" fmla="*/ 711 w 711"/>
              <a:gd name="connsiteY75-1070" fmla="*/ 95 h 763"/>
              <a:gd name="connsiteX76-1071" fmla="*/ 711 w 711"/>
              <a:gd name="connsiteY76-1072" fmla="*/ 100 h 763"/>
              <a:gd name="connsiteX77-1073" fmla="*/ 711 w 711"/>
              <a:gd name="connsiteY77-1074" fmla="*/ 105 h 763"/>
              <a:gd name="connsiteX78-1075" fmla="*/ 706 w 711"/>
              <a:gd name="connsiteY78-1076" fmla="*/ 110 h 763"/>
              <a:gd name="connsiteX79-1077" fmla="*/ 696 w 711"/>
              <a:gd name="connsiteY79-1078" fmla="*/ 116 h 763"/>
              <a:gd name="connsiteX80-1079" fmla="*/ 696 w 711"/>
              <a:gd name="connsiteY80-1080" fmla="*/ 121 h 763"/>
              <a:gd name="connsiteX81-1081" fmla="*/ 696 w 711"/>
              <a:gd name="connsiteY81-1082" fmla="*/ 121 h 763"/>
              <a:gd name="connsiteX82-1083" fmla="*/ 690 w 711"/>
              <a:gd name="connsiteY82-1084" fmla="*/ 126 h 763"/>
              <a:gd name="connsiteX83-1085" fmla="*/ 690 w 711"/>
              <a:gd name="connsiteY83-1086" fmla="*/ 132 h 763"/>
              <a:gd name="connsiteX84-1087" fmla="*/ 685 w 711"/>
              <a:gd name="connsiteY84-1088" fmla="*/ 142 h 763"/>
              <a:gd name="connsiteX85-1089" fmla="*/ 685 w 711"/>
              <a:gd name="connsiteY85-1090" fmla="*/ 147 h 763"/>
              <a:gd name="connsiteX86-1091" fmla="*/ 685 w 711"/>
              <a:gd name="connsiteY86-1092" fmla="*/ 158 h 763"/>
              <a:gd name="connsiteX87-1093" fmla="*/ 680 w 711"/>
              <a:gd name="connsiteY87-1094" fmla="*/ 168 h 763"/>
              <a:gd name="connsiteX88-1095" fmla="*/ 680 w 711"/>
              <a:gd name="connsiteY88-1096" fmla="*/ 179 h 763"/>
              <a:gd name="connsiteX89-1097" fmla="*/ 680 w 711"/>
              <a:gd name="connsiteY89-1098" fmla="*/ 189 h 763"/>
              <a:gd name="connsiteX90-1099" fmla="*/ 675 w 711"/>
              <a:gd name="connsiteY90-1100" fmla="*/ 205 h 763"/>
              <a:gd name="connsiteX91-1101" fmla="*/ 675 w 711"/>
              <a:gd name="connsiteY91-1102" fmla="*/ 221 h 763"/>
              <a:gd name="connsiteX92-1103" fmla="*/ 675 w 711"/>
              <a:gd name="connsiteY92-1104" fmla="*/ 237 h 763"/>
              <a:gd name="connsiteX93-1105" fmla="*/ 669 w 711"/>
              <a:gd name="connsiteY93-1106" fmla="*/ 252 h 763"/>
              <a:gd name="connsiteX94-1107" fmla="*/ 669 w 711"/>
              <a:gd name="connsiteY94-1108" fmla="*/ 268 h 763"/>
              <a:gd name="connsiteX95-1109" fmla="*/ 669 w 711"/>
              <a:gd name="connsiteY95-1110" fmla="*/ 289 h 763"/>
              <a:gd name="connsiteX96-1111" fmla="*/ 664 w 711"/>
              <a:gd name="connsiteY96-1112" fmla="*/ 331 h 763"/>
              <a:gd name="connsiteX97-1113" fmla="*/ 659 w 711"/>
              <a:gd name="connsiteY97-1114" fmla="*/ 368 h 763"/>
              <a:gd name="connsiteX98-1115" fmla="*/ 659 w 711"/>
              <a:gd name="connsiteY98-1116" fmla="*/ 400 h 763"/>
              <a:gd name="connsiteX99-1117" fmla="*/ 654 w 711"/>
              <a:gd name="connsiteY99-1118" fmla="*/ 431 h 763"/>
              <a:gd name="connsiteX100-1119" fmla="*/ 648 w 711"/>
              <a:gd name="connsiteY100-1120" fmla="*/ 463 h 763"/>
              <a:gd name="connsiteX101-1121" fmla="*/ 648 w 711"/>
              <a:gd name="connsiteY101-1122" fmla="*/ 489 h 763"/>
              <a:gd name="connsiteX102-1123" fmla="*/ 643 w 711"/>
              <a:gd name="connsiteY102-1124" fmla="*/ 510 h 763"/>
              <a:gd name="connsiteX103-1125" fmla="*/ 638 w 711"/>
              <a:gd name="connsiteY103-1126" fmla="*/ 531 h 763"/>
              <a:gd name="connsiteX104-1127" fmla="*/ 632 w 711"/>
              <a:gd name="connsiteY104-1128" fmla="*/ 568 h 763"/>
              <a:gd name="connsiteX105-1129" fmla="*/ 622 w 711"/>
              <a:gd name="connsiteY105-1130" fmla="*/ 605 h 763"/>
              <a:gd name="connsiteX106-1131" fmla="*/ 617 w 711"/>
              <a:gd name="connsiteY106-1132" fmla="*/ 636 h 763"/>
              <a:gd name="connsiteX107-1133" fmla="*/ 606 w 711"/>
              <a:gd name="connsiteY107-1134" fmla="*/ 663 h 763"/>
              <a:gd name="connsiteX108-1135" fmla="*/ 601 w 711"/>
              <a:gd name="connsiteY108-1136" fmla="*/ 689 h 763"/>
              <a:gd name="connsiteX109-1137" fmla="*/ 596 w 711"/>
              <a:gd name="connsiteY109-1138" fmla="*/ 700 h 763"/>
              <a:gd name="connsiteX110-1139" fmla="*/ 590 w 711"/>
              <a:gd name="connsiteY110-1140" fmla="*/ 710 h 763"/>
              <a:gd name="connsiteX111-1141" fmla="*/ 590 w 711"/>
              <a:gd name="connsiteY111-1142" fmla="*/ 721 h 763"/>
              <a:gd name="connsiteX112-1143" fmla="*/ 585 w 711"/>
              <a:gd name="connsiteY112-1144" fmla="*/ 726 h 763"/>
              <a:gd name="connsiteX113-1145" fmla="*/ 580 w 711"/>
              <a:gd name="connsiteY113-1146" fmla="*/ 736 h 763"/>
              <a:gd name="connsiteX114-1147" fmla="*/ 580 w 711"/>
              <a:gd name="connsiteY114-1148" fmla="*/ 742 h 763"/>
              <a:gd name="connsiteX115-1149" fmla="*/ 569 w 711"/>
              <a:gd name="connsiteY115-1150" fmla="*/ 747 h 763"/>
              <a:gd name="connsiteX116-1151" fmla="*/ 564 w 711"/>
              <a:gd name="connsiteY116-1152" fmla="*/ 757 h 763"/>
              <a:gd name="connsiteX117-1153" fmla="*/ 559 w 711"/>
              <a:gd name="connsiteY117-1154" fmla="*/ 757 h 763"/>
              <a:gd name="connsiteX118-1155" fmla="*/ 553 w 711"/>
              <a:gd name="connsiteY118-1156" fmla="*/ 763 h 763"/>
              <a:gd name="connsiteX119-1157" fmla="*/ 548 w 711"/>
              <a:gd name="connsiteY119-1158" fmla="*/ 763 h 763"/>
              <a:gd name="connsiteX120-1159" fmla="*/ 548 w 711"/>
              <a:gd name="connsiteY120-1160" fmla="*/ 757 h 763"/>
              <a:gd name="connsiteX121-1161" fmla="*/ 543 w 711"/>
              <a:gd name="connsiteY121-1162" fmla="*/ 757 h 763"/>
              <a:gd name="connsiteX122-1163" fmla="*/ 543 w 711"/>
              <a:gd name="connsiteY122-1164" fmla="*/ 752 h 763"/>
              <a:gd name="connsiteX123-1165" fmla="*/ 543 w 711"/>
              <a:gd name="connsiteY123-1166" fmla="*/ 747 h 763"/>
              <a:gd name="connsiteX124-1167" fmla="*/ 538 w 711"/>
              <a:gd name="connsiteY124-1168" fmla="*/ 742 h 763"/>
              <a:gd name="connsiteX125-1169" fmla="*/ 538 w 711"/>
              <a:gd name="connsiteY125-1170" fmla="*/ 731 h 763"/>
              <a:gd name="connsiteX126-1171" fmla="*/ 538 w 711"/>
              <a:gd name="connsiteY126-1172" fmla="*/ 721 h 763"/>
              <a:gd name="connsiteX127-1173" fmla="*/ 532 w 711"/>
              <a:gd name="connsiteY127-1174" fmla="*/ 705 h 763"/>
              <a:gd name="connsiteX128-1175" fmla="*/ 527 w 711"/>
              <a:gd name="connsiteY128-1176" fmla="*/ 684 h 763"/>
              <a:gd name="connsiteX129-1177" fmla="*/ 522 w 711"/>
              <a:gd name="connsiteY129-1178" fmla="*/ 668 h 763"/>
              <a:gd name="connsiteX130-1179" fmla="*/ 517 w 711"/>
              <a:gd name="connsiteY130-1180" fmla="*/ 652 h 763"/>
              <a:gd name="connsiteX131-1181" fmla="*/ 511 w 711"/>
              <a:gd name="connsiteY131-1182" fmla="*/ 636 h 763"/>
              <a:gd name="connsiteX132-1183" fmla="*/ 501 w 711"/>
              <a:gd name="connsiteY132-1184" fmla="*/ 626 h 763"/>
              <a:gd name="connsiteX133-1185" fmla="*/ 532 w 711"/>
              <a:gd name="connsiteY133-1186" fmla="*/ 610 h 763"/>
              <a:gd name="connsiteX134-1187" fmla="*/ 543 w 711"/>
              <a:gd name="connsiteY134-1188" fmla="*/ 605 h 763"/>
              <a:gd name="connsiteX135-1189" fmla="*/ 548 w 711"/>
              <a:gd name="connsiteY135-1190" fmla="*/ 605 h 763"/>
              <a:gd name="connsiteX136-1191" fmla="*/ 553 w 711"/>
              <a:gd name="connsiteY136-1192" fmla="*/ 600 h 763"/>
              <a:gd name="connsiteX137-1193" fmla="*/ 553 w 711"/>
              <a:gd name="connsiteY137-1194" fmla="*/ 600 h 763"/>
              <a:gd name="connsiteX138-1195" fmla="*/ 559 w 711"/>
              <a:gd name="connsiteY138-1196" fmla="*/ 594 h 763"/>
              <a:gd name="connsiteX139-1197" fmla="*/ 559 w 711"/>
              <a:gd name="connsiteY139-1198" fmla="*/ 584 h 763"/>
              <a:gd name="connsiteX140-1199" fmla="*/ 564 w 711"/>
              <a:gd name="connsiteY140-1200" fmla="*/ 573 h 763"/>
              <a:gd name="connsiteX141-1201" fmla="*/ 564 w 711"/>
              <a:gd name="connsiteY141-1202" fmla="*/ 558 h 763"/>
              <a:gd name="connsiteX142-1203" fmla="*/ 569 w 711"/>
              <a:gd name="connsiteY142-1204" fmla="*/ 537 h 763"/>
              <a:gd name="connsiteX143-1205" fmla="*/ 575 w 711"/>
              <a:gd name="connsiteY143-1206" fmla="*/ 516 h 763"/>
              <a:gd name="connsiteX144-1207" fmla="*/ 575 w 711"/>
              <a:gd name="connsiteY144-1208" fmla="*/ 489 h 763"/>
              <a:gd name="connsiteX145-1209" fmla="*/ 580 w 711"/>
              <a:gd name="connsiteY145-1210" fmla="*/ 458 h 763"/>
              <a:gd name="connsiteX146-1211" fmla="*/ 590 w 711"/>
              <a:gd name="connsiteY146-1212" fmla="*/ 395 h 763"/>
              <a:gd name="connsiteX147-1213" fmla="*/ 596 w 711"/>
              <a:gd name="connsiteY147-1214" fmla="*/ 337 h 763"/>
              <a:gd name="connsiteX148-1215" fmla="*/ 601 w 711"/>
              <a:gd name="connsiteY148-1216" fmla="*/ 274 h 763"/>
              <a:gd name="connsiteX149-1217" fmla="*/ 601 w 711"/>
              <a:gd name="connsiteY149-1218" fmla="*/ 221 h 763"/>
              <a:gd name="connsiteX150-1219" fmla="*/ 601 w 711"/>
              <a:gd name="connsiteY150-1220" fmla="*/ 221 h 763"/>
              <a:gd name="connsiteX0-1221" fmla="*/ 601 w 711"/>
              <a:gd name="connsiteY0-1222" fmla="*/ 221 h 763"/>
              <a:gd name="connsiteX1-1223" fmla="*/ 601 w 711"/>
              <a:gd name="connsiteY1-1224" fmla="*/ 195 h 763"/>
              <a:gd name="connsiteX2-1225" fmla="*/ 601 w 711"/>
              <a:gd name="connsiteY2-1226" fmla="*/ 168 h 763"/>
              <a:gd name="connsiteX3-1227" fmla="*/ 601 w 711"/>
              <a:gd name="connsiteY3-1228" fmla="*/ 147 h 763"/>
              <a:gd name="connsiteX4-1229" fmla="*/ 601 w 711"/>
              <a:gd name="connsiteY4-1230" fmla="*/ 132 h 763"/>
              <a:gd name="connsiteX5-1231" fmla="*/ 601 w 711"/>
              <a:gd name="connsiteY5-1232" fmla="*/ 116 h 763"/>
              <a:gd name="connsiteX6-1233" fmla="*/ 601 w 711"/>
              <a:gd name="connsiteY6-1234" fmla="*/ 105 h 763"/>
              <a:gd name="connsiteX7-1235" fmla="*/ 596 w 711"/>
              <a:gd name="connsiteY7-1236" fmla="*/ 95 h 763"/>
              <a:gd name="connsiteX8-1237" fmla="*/ 596 w 711"/>
              <a:gd name="connsiteY8-1238" fmla="*/ 89 h 763"/>
              <a:gd name="connsiteX9-1239" fmla="*/ 596 w 711"/>
              <a:gd name="connsiteY9-1240" fmla="*/ 84 h 763"/>
              <a:gd name="connsiteX10-1241" fmla="*/ 590 w 711"/>
              <a:gd name="connsiteY10-1242" fmla="*/ 84 h 763"/>
              <a:gd name="connsiteX11-1243" fmla="*/ 585 w 711"/>
              <a:gd name="connsiteY11-1244" fmla="*/ 79 h 763"/>
              <a:gd name="connsiteX12-1245" fmla="*/ 575 w 711"/>
              <a:gd name="connsiteY12-1246" fmla="*/ 79 h 763"/>
              <a:gd name="connsiteX13-1247" fmla="*/ 569 w 711"/>
              <a:gd name="connsiteY13-1248" fmla="*/ 74 h 763"/>
              <a:gd name="connsiteX14-1249" fmla="*/ 553 w 711"/>
              <a:gd name="connsiteY14-1250" fmla="*/ 74 h 763"/>
              <a:gd name="connsiteX15-1251" fmla="*/ 543 w 711"/>
              <a:gd name="connsiteY15-1252" fmla="*/ 74 h 763"/>
              <a:gd name="connsiteX16-1253" fmla="*/ 527 w 711"/>
              <a:gd name="connsiteY16-1254" fmla="*/ 79 h 763"/>
              <a:gd name="connsiteX17-1255" fmla="*/ 496 w 711"/>
              <a:gd name="connsiteY17-1256" fmla="*/ 79 h 763"/>
              <a:gd name="connsiteX18-1257" fmla="*/ 459 w 711"/>
              <a:gd name="connsiteY18-1258" fmla="*/ 84 h 763"/>
              <a:gd name="connsiteX19-1259" fmla="*/ 422 w 711"/>
              <a:gd name="connsiteY19-1260" fmla="*/ 89 h 763"/>
              <a:gd name="connsiteX20-1261" fmla="*/ 385 w 711"/>
              <a:gd name="connsiteY20-1262" fmla="*/ 89 h 763"/>
              <a:gd name="connsiteX21-1263" fmla="*/ 343 w 711"/>
              <a:gd name="connsiteY21-1264" fmla="*/ 95 h 763"/>
              <a:gd name="connsiteX22-1265" fmla="*/ 295 w 711"/>
              <a:gd name="connsiteY22-1266" fmla="*/ 105 h 763"/>
              <a:gd name="connsiteX23-1267" fmla="*/ 269 w 711"/>
              <a:gd name="connsiteY23-1268" fmla="*/ 105 h 763"/>
              <a:gd name="connsiteX24-1269" fmla="*/ 243 w 711"/>
              <a:gd name="connsiteY24-1270" fmla="*/ 110 h 763"/>
              <a:gd name="connsiteX25-1271" fmla="*/ 216 w 711"/>
              <a:gd name="connsiteY25-1272" fmla="*/ 116 h 763"/>
              <a:gd name="connsiteX26-1273" fmla="*/ 190 w 711"/>
              <a:gd name="connsiteY26-1274" fmla="*/ 116 h 763"/>
              <a:gd name="connsiteX27-1275" fmla="*/ 158 w 711"/>
              <a:gd name="connsiteY27-1276" fmla="*/ 121 h 763"/>
              <a:gd name="connsiteX28-1277" fmla="*/ 132 w 711"/>
              <a:gd name="connsiteY28-1278" fmla="*/ 126 h 763"/>
              <a:gd name="connsiteX29-1279" fmla="*/ 106 w 711"/>
              <a:gd name="connsiteY29-1280" fmla="*/ 126 h 763"/>
              <a:gd name="connsiteX30-1281" fmla="*/ 85 w 711"/>
              <a:gd name="connsiteY30-1282" fmla="*/ 132 h 763"/>
              <a:gd name="connsiteX31-1283" fmla="*/ 64 w 711"/>
              <a:gd name="connsiteY31-1284" fmla="*/ 132 h 763"/>
              <a:gd name="connsiteX32-1285" fmla="*/ 37 w 711"/>
              <a:gd name="connsiteY32-1286" fmla="*/ 132 h 763"/>
              <a:gd name="connsiteX33-1287" fmla="*/ 21 w 711"/>
              <a:gd name="connsiteY33-1288" fmla="*/ 137 h 763"/>
              <a:gd name="connsiteX34-1289" fmla="*/ 0 w 711"/>
              <a:gd name="connsiteY34-1290" fmla="*/ 137 h 763"/>
              <a:gd name="connsiteX35-1291" fmla="*/ 0 w 711"/>
              <a:gd name="connsiteY35-1292" fmla="*/ 100 h 763"/>
              <a:gd name="connsiteX36-1293" fmla="*/ 16 w 711"/>
              <a:gd name="connsiteY36-1294" fmla="*/ 100 h 763"/>
              <a:gd name="connsiteX37-1295" fmla="*/ 37 w 711"/>
              <a:gd name="connsiteY37-1296" fmla="*/ 100 h 763"/>
              <a:gd name="connsiteX38-1297" fmla="*/ 53 w 711"/>
              <a:gd name="connsiteY38-1298" fmla="*/ 100 h 763"/>
              <a:gd name="connsiteX39-1299" fmla="*/ 74 w 711"/>
              <a:gd name="connsiteY39-1300" fmla="*/ 95 h 763"/>
              <a:gd name="connsiteX40-1301" fmla="*/ 100 w 711"/>
              <a:gd name="connsiteY40-1302" fmla="*/ 95 h 763"/>
              <a:gd name="connsiteX41-1303" fmla="*/ 122 w 711"/>
              <a:gd name="connsiteY41-1304" fmla="*/ 89 h 763"/>
              <a:gd name="connsiteX42-1305" fmla="*/ 148 w 711"/>
              <a:gd name="connsiteY42-1306" fmla="*/ 84 h 763"/>
              <a:gd name="connsiteX43-1307" fmla="*/ 179 w 711"/>
              <a:gd name="connsiteY43-1308" fmla="*/ 84 h 763"/>
              <a:gd name="connsiteX44-1309" fmla="*/ 237 w 711"/>
              <a:gd name="connsiteY44-1310" fmla="*/ 74 h 763"/>
              <a:gd name="connsiteX45-1311" fmla="*/ 295 w 711"/>
              <a:gd name="connsiteY45-1312" fmla="*/ 63 h 763"/>
              <a:gd name="connsiteX46-1313" fmla="*/ 353 w 711"/>
              <a:gd name="connsiteY46-1314" fmla="*/ 58 h 763"/>
              <a:gd name="connsiteX47-1315" fmla="*/ 411 w 711"/>
              <a:gd name="connsiteY47-1316" fmla="*/ 47 h 763"/>
              <a:gd name="connsiteX48-1317" fmla="*/ 438 w 711"/>
              <a:gd name="connsiteY48-1318" fmla="*/ 42 h 763"/>
              <a:gd name="connsiteX49-1319" fmla="*/ 464 w 711"/>
              <a:gd name="connsiteY49-1320" fmla="*/ 37 h 763"/>
              <a:gd name="connsiteX50-1321" fmla="*/ 490 w 711"/>
              <a:gd name="connsiteY50-1322" fmla="*/ 32 h 763"/>
              <a:gd name="connsiteX51-1323" fmla="*/ 506 w 711"/>
              <a:gd name="connsiteY51-1324" fmla="*/ 32 h 763"/>
              <a:gd name="connsiteX52-1325" fmla="*/ 522 w 711"/>
              <a:gd name="connsiteY52-1326" fmla="*/ 26 h 763"/>
              <a:gd name="connsiteX53-1327" fmla="*/ 538 w 711"/>
              <a:gd name="connsiteY53-1328" fmla="*/ 21 h 763"/>
              <a:gd name="connsiteX54-1329" fmla="*/ 543 w 711"/>
              <a:gd name="connsiteY54-1330" fmla="*/ 21 h 763"/>
              <a:gd name="connsiteX55-1331" fmla="*/ 553 w 711"/>
              <a:gd name="connsiteY55-1332" fmla="*/ 16 h 763"/>
              <a:gd name="connsiteX56-1333" fmla="*/ 559 w 711"/>
              <a:gd name="connsiteY56-1334" fmla="*/ 11 h 763"/>
              <a:gd name="connsiteX57-1335" fmla="*/ 569 w 711"/>
              <a:gd name="connsiteY57-1336" fmla="*/ 5 h 763"/>
              <a:gd name="connsiteX58-1337" fmla="*/ 575 w 711"/>
              <a:gd name="connsiteY58-1338" fmla="*/ 5 h 763"/>
              <a:gd name="connsiteX59-1339" fmla="*/ 585 w 711"/>
              <a:gd name="connsiteY59-1340" fmla="*/ 0 h 763"/>
              <a:gd name="connsiteX60-1341" fmla="*/ 590 w 711"/>
              <a:gd name="connsiteY60-1342" fmla="*/ 5 h 763"/>
              <a:gd name="connsiteX61-1343" fmla="*/ 596 w 711"/>
              <a:gd name="connsiteY61-1344" fmla="*/ 5 h 763"/>
              <a:gd name="connsiteX62-1345" fmla="*/ 601 w 711"/>
              <a:gd name="connsiteY62-1346" fmla="*/ 11 h 763"/>
              <a:gd name="connsiteX63-1347" fmla="*/ 611 w 711"/>
              <a:gd name="connsiteY63-1348" fmla="*/ 16 h 763"/>
              <a:gd name="connsiteX64-1349" fmla="*/ 622 w 711"/>
              <a:gd name="connsiteY64-1350" fmla="*/ 21 h 763"/>
              <a:gd name="connsiteX65-1351" fmla="*/ 632 w 711"/>
              <a:gd name="connsiteY65-1352" fmla="*/ 26 h 763"/>
              <a:gd name="connsiteX66-1353" fmla="*/ 643 w 711"/>
              <a:gd name="connsiteY66-1354" fmla="*/ 32 h 763"/>
              <a:gd name="connsiteX67-1355" fmla="*/ 659 w 711"/>
              <a:gd name="connsiteY67-1356" fmla="*/ 42 h 763"/>
              <a:gd name="connsiteX68-1357" fmla="*/ 669 w 711"/>
              <a:gd name="connsiteY68-1358" fmla="*/ 53 h 763"/>
              <a:gd name="connsiteX69-1359" fmla="*/ 680 w 711"/>
              <a:gd name="connsiteY69-1360" fmla="*/ 58 h 763"/>
              <a:gd name="connsiteX70-1361" fmla="*/ 690 w 711"/>
              <a:gd name="connsiteY70-1362" fmla="*/ 68 h 763"/>
              <a:gd name="connsiteX71-1363" fmla="*/ 701 w 711"/>
              <a:gd name="connsiteY71-1364" fmla="*/ 74 h 763"/>
              <a:gd name="connsiteX72-1365" fmla="*/ 706 w 711"/>
              <a:gd name="connsiteY72-1366" fmla="*/ 79 h 763"/>
              <a:gd name="connsiteX73-1367" fmla="*/ 711 w 711"/>
              <a:gd name="connsiteY73-1368" fmla="*/ 84 h 763"/>
              <a:gd name="connsiteX74-1369" fmla="*/ 711 w 711"/>
              <a:gd name="connsiteY74-1370" fmla="*/ 89 h 763"/>
              <a:gd name="connsiteX75-1371" fmla="*/ 711 w 711"/>
              <a:gd name="connsiteY75-1372" fmla="*/ 95 h 763"/>
              <a:gd name="connsiteX76-1373" fmla="*/ 711 w 711"/>
              <a:gd name="connsiteY76-1374" fmla="*/ 100 h 763"/>
              <a:gd name="connsiteX77-1375" fmla="*/ 711 w 711"/>
              <a:gd name="connsiteY77-1376" fmla="*/ 105 h 763"/>
              <a:gd name="connsiteX78-1377" fmla="*/ 706 w 711"/>
              <a:gd name="connsiteY78-1378" fmla="*/ 110 h 763"/>
              <a:gd name="connsiteX79-1379" fmla="*/ 696 w 711"/>
              <a:gd name="connsiteY79-1380" fmla="*/ 116 h 763"/>
              <a:gd name="connsiteX80-1381" fmla="*/ 696 w 711"/>
              <a:gd name="connsiteY80-1382" fmla="*/ 121 h 763"/>
              <a:gd name="connsiteX81-1383" fmla="*/ 696 w 711"/>
              <a:gd name="connsiteY81-1384" fmla="*/ 121 h 763"/>
              <a:gd name="connsiteX82-1385" fmla="*/ 690 w 711"/>
              <a:gd name="connsiteY82-1386" fmla="*/ 126 h 763"/>
              <a:gd name="connsiteX83-1387" fmla="*/ 690 w 711"/>
              <a:gd name="connsiteY83-1388" fmla="*/ 132 h 763"/>
              <a:gd name="connsiteX84-1389" fmla="*/ 685 w 711"/>
              <a:gd name="connsiteY84-1390" fmla="*/ 142 h 763"/>
              <a:gd name="connsiteX85-1391" fmla="*/ 685 w 711"/>
              <a:gd name="connsiteY85-1392" fmla="*/ 147 h 763"/>
              <a:gd name="connsiteX86-1393" fmla="*/ 685 w 711"/>
              <a:gd name="connsiteY86-1394" fmla="*/ 158 h 763"/>
              <a:gd name="connsiteX87-1395" fmla="*/ 680 w 711"/>
              <a:gd name="connsiteY87-1396" fmla="*/ 168 h 763"/>
              <a:gd name="connsiteX88-1397" fmla="*/ 680 w 711"/>
              <a:gd name="connsiteY88-1398" fmla="*/ 179 h 763"/>
              <a:gd name="connsiteX89-1399" fmla="*/ 680 w 711"/>
              <a:gd name="connsiteY89-1400" fmla="*/ 189 h 763"/>
              <a:gd name="connsiteX90-1401" fmla="*/ 675 w 711"/>
              <a:gd name="connsiteY90-1402" fmla="*/ 205 h 763"/>
              <a:gd name="connsiteX91-1403" fmla="*/ 675 w 711"/>
              <a:gd name="connsiteY91-1404" fmla="*/ 221 h 763"/>
              <a:gd name="connsiteX92-1405" fmla="*/ 675 w 711"/>
              <a:gd name="connsiteY92-1406" fmla="*/ 237 h 763"/>
              <a:gd name="connsiteX93-1407" fmla="*/ 669 w 711"/>
              <a:gd name="connsiteY93-1408" fmla="*/ 252 h 763"/>
              <a:gd name="connsiteX94-1409" fmla="*/ 669 w 711"/>
              <a:gd name="connsiteY94-1410" fmla="*/ 268 h 763"/>
              <a:gd name="connsiteX95-1411" fmla="*/ 669 w 711"/>
              <a:gd name="connsiteY95-1412" fmla="*/ 289 h 763"/>
              <a:gd name="connsiteX96-1413" fmla="*/ 664 w 711"/>
              <a:gd name="connsiteY96-1414" fmla="*/ 331 h 763"/>
              <a:gd name="connsiteX97-1415" fmla="*/ 659 w 711"/>
              <a:gd name="connsiteY97-1416" fmla="*/ 368 h 763"/>
              <a:gd name="connsiteX98-1417" fmla="*/ 659 w 711"/>
              <a:gd name="connsiteY98-1418" fmla="*/ 400 h 763"/>
              <a:gd name="connsiteX99-1419" fmla="*/ 654 w 711"/>
              <a:gd name="connsiteY99-1420" fmla="*/ 431 h 763"/>
              <a:gd name="connsiteX100-1421" fmla="*/ 648 w 711"/>
              <a:gd name="connsiteY100-1422" fmla="*/ 463 h 763"/>
              <a:gd name="connsiteX101-1423" fmla="*/ 648 w 711"/>
              <a:gd name="connsiteY101-1424" fmla="*/ 489 h 763"/>
              <a:gd name="connsiteX102-1425" fmla="*/ 643 w 711"/>
              <a:gd name="connsiteY102-1426" fmla="*/ 510 h 763"/>
              <a:gd name="connsiteX103-1427" fmla="*/ 638 w 711"/>
              <a:gd name="connsiteY103-1428" fmla="*/ 531 h 763"/>
              <a:gd name="connsiteX104-1429" fmla="*/ 632 w 711"/>
              <a:gd name="connsiteY104-1430" fmla="*/ 568 h 763"/>
              <a:gd name="connsiteX105-1431" fmla="*/ 622 w 711"/>
              <a:gd name="connsiteY105-1432" fmla="*/ 605 h 763"/>
              <a:gd name="connsiteX106-1433" fmla="*/ 617 w 711"/>
              <a:gd name="connsiteY106-1434" fmla="*/ 636 h 763"/>
              <a:gd name="connsiteX107-1435" fmla="*/ 606 w 711"/>
              <a:gd name="connsiteY107-1436" fmla="*/ 663 h 763"/>
              <a:gd name="connsiteX108-1437" fmla="*/ 601 w 711"/>
              <a:gd name="connsiteY108-1438" fmla="*/ 689 h 763"/>
              <a:gd name="connsiteX109-1439" fmla="*/ 596 w 711"/>
              <a:gd name="connsiteY109-1440" fmla="*/ 700 h 763"/>
              <a:gd name="connsiteX110-1441" fmla="*/ 590 w 711"/>
              <a:gd name="connsiteY110-1442" fmla="*/ 710 h 763"/>
              <a:gd name="connsiteX111-1443" fmla="*/ 590 w 711"/>
              <a:gd name="connsiteY111-1444" fmla="*/ 721 h 763"/>
              <a:gd name="connsiteX112-1445" fmla="*/ 585 w 711"/>
              <a:gd name="connsiteY112-1446" fmla="*/ 726 h 763"/>
              <a:gd name="connsiteX113-1447" fmla="*/ 580 w 711"/>
              <a:gd name="connsiteY113-1448" fmla="*/ 736 h 763"/>
              <a:gd name="connsiteX114-1449" fmla="*/ 580 w 711"/>
              <a:gd name="connsiteY114-1450" fmla="*/ 742 h 763"/>
              <a:gd name="connsiteX115-1451" fmla="*/ 569 w 711"/>
              <a:gd name="connsiteY115-1452" fmla="*/ 747 h 763"/>
              <a:gd name="connsiteX116-1453" fmla="*/ 564 w 711"/>
              <a:gd name="connsiteY116-1454" fmla="*/ 757 h 763"/>
              <a:gd name="connsiteX117-1455" fmla="*/ 559 w 711"/>
              <a:gd name="connsiteY117-1456" fmla="*/ 757 h 763"/>
              <a:gd name="connsiteX118-1457" fmla="*/ 553 w 711"/>
              <a:gd name="connsiteY118-1458" fmla="*/ 763 h 763"/>
              <a:gd name="connsiteX119-1459" fmla="*/ 548 w 711"/>
              <a:gd name="connsiteY119-1460" fmla="*/ 763 h 763"/>
              <a:gd name="connsiteX120-1461" fmla="*/ 548 w 711"/>
              <a:gd name="connsiteY120-1462" fmla="*/ 757 h 763"/>
              <a:gd name="connsiteX121-1463" fmla="*/ 543 w 711"/>
              <a:gd name="connsiteY121-1464" fmla="*/ 757 h 763"/>
              <a:gd name="connsiteX122-1465" fmla="*/ 543 w 711"/>
              <a:gd name="connsiteY122-1466" fmla="*/ 752 h 763"/>
              <a:gd name="connsiteX123-1467" fmla="*/ 543 w 711"/>
              <a:gd name="connsiteY123-1468" fmla="*/ 747 h 763"/>
              <a:gd name="connsiteX124-1469" fmla="*/ 538 w 711"/>
              <a:gd name="connsiteY124-1470" fmla="*/ 742 h 763"/>
              <a:gd name="connsiteX125-1471" fmla="*/ 538 w 711"/>
              <a:gd name="connsiteY125-1472" fmla="*/ 731 h 763"/>
              <a:gd name="connsiteX126-1473" fmla="*/ 538 w 711"/>
              <a:gd name="connsiteY126-1474" fmla="*/ 721 h 763"/>
              <a:gd name="connsiteX127-1475" fmla="*/ 532 w 711"/>
              <a:gd name="connsiteY127-1476" fmla="*/ 705 h 763"/>
              <a:gd name="connsiteX128-1477" fmla="*/ 527 w 711"/>
              <a:gd name="connsiteY128-1478" fmla="*/ 684 h 763"/>
              <a:gd name="connsiteX129-1479" fmla="*/ 522 w 711"/>
              <a:gd name="connsiteY129-1480" fmla="*/ 668 h 763"/>
              <a:gd name="connsiteX130-1481" fmla="*/ 517 w 711"/>
              <a:gd name="connsiteY130-1482" fmla="*/ 652 h 763"/>
              <a:gd name="connsiteX131-1483" fmla="*/ 511 w 711"/>
              <a:gd name="connsiteY131-1484" fmla="*/ 636 h 763"/>
              <a:gd name="connsiteX132-1485" fmla="*/ 501 w 711"/>
              <a:gd name="connsiteY132-1486" fmla="*/ 626 h 763"/>
              <a:gd name="connsiteX133-1487" fmla="*/ 532 w 711"/>
              <a:gd name="connsiteY133-1488" fmla="*/ 610 h 763"/>
              <a:gd name="connsiteX134-1489" fmla="*/ 548 w 711"/>
              <a:gd name="connsiteY134-1490" fmla="*/ 605 h 763"/>
              <a:gd name="connsiteX135-1491" fmla="*/ 553 w 711"/>
              <a:gd name="connsiteY135-1492" fmla="*/ 600 h 763"/>
              <a:gd name="connsiteX136-1493" fmla="*/ 553 w 711"/>
              <a:gd name="connsiteY136-1494" fmla="*/ 600 h 763"/>
              <a:gd name="connsiteX137-1495" fmla="*/ 559 w 711"/>
              <a:gd name="connsiteY137-1496" fmla="*/ 594 h 763"/>
              <a:gd name="connsiteX138-1497" fmla="*/ 559 w 711"/>
              <a:gd name="connsiteY138-1498" fmla="*/ 584 h 763"/>
              <a:gd name="connsiteX139-1499" fmla="*/ 564 w 711"/>
              <a:gd name="connsiteY139-1500" fmla="*/ 573 h 763"/>
              <a:gd name="connsiteX140-1501" fmla="*/ 564 w 711"/>
              <a:gd name="connsiteY140-1502" fmla="*/ 558 h 763"/>
              <a:gd name="connsiteX141-1503" fmla="*/ 569 w 711"/>
              <a:gd name="connsiteY141-1504" fmla="*/ 537 h 763"/>
              <a:gd name="connsiteX142-1505" fmla="*/ 575 w 711"/>
              <a:gd name="connsiteY142-1506" fmla="*/ 516 h 763"/>
              <a:gd name="connsiteX143-1507" fmla="*/ 575 w 711"/>
              <a:gd name="connsiteY143-1508" fmla="*/ 489 h 763"/>
              <a:gd name="connsiteX144-1509" fmla="*/ 580 w 711"/>
              <a:gd name="connsiteY144-1510" fmla="*/ 458 h 763"/>
              <a:gd name="connsiteX145-1511" fmla="*/ 590 w 711"/>
              <a:gd name="connsiteY145-1512" fmla="*/ 395 h 763"/>
              <a:gd name="connsiteX146-1513" fmla="*/ 596 w 711"/>
              <a:gd name="connsiteY146-1514" fmla="*/ 337 h 763"/>
              <a:gd name="connsiteX147-1515" fmla="*/ 601 w 711"/>
              <a:gd name="connsiteY147-1516" fmla="*/ 274 h 763"/>
              <a:gd name="connsiteX148-1517" fmla="*/ 601 w 711"/>
              <a:gd name="connsiteY148-1518" fmla="*/ 221 h 763"/>
              <a:gd name="connsiteX149-1519" fmla="*/ 601 w 711"/>
              <a:gd name="connsiteY149-1520" fmla="*/ 221 h 763"/>
              <a:gd name="connsiteX0-1521" fmla="*/ 601 w 711"/>
              <a:gd name="connsiteY0-1522" fmla="*/ 221 h 763"/>
              <a:gd name="connsiteX1-1523" fmla="*/ 601 w 711"/>
              <a:gd name="connsiteY1-1524" fmla="*/ 195 h 763"/>
              <a:gd name="connsiteX2-1525" fmla="*/ 601 w 711"/>
              <a:gd name="connsiteY2-1526" fmla="*/ 168 h 763"/>
              <a:gd name="connsiteX3-1527" fmla="*/ 601 w 711"/>
              <a:gd name="connsiteY3-1528" fmla="*/ 147 h 763"/>
              <a:gd name="connsiteX4-1529" fmla="*/ 601 w 711"/>
              <a:gd name="connsiteY4-1530" fmla="*/ 132 h 763"/>
              <a:gd name="connsiteX5-1531" fmla="*/ 601 w 711"/>
              <a:gd name="connsiteY5-1532" fmla="*/ 116 h 763"/>
              <a:gd name="connsiteX6-1533" fmla="*/ 601 w 711"/>
              <a:gd name="connsiteY6-1534" fmla="*/ 105 h 763"/>
              <a:gd name="connsiteX7-1535" fmla="*/ 596 w 711"/>
              <a:gd name="connsiteY7-1536" fmla="*/ 95 h 763"/>
              <a:gd name="connsiteX8-1537" fmla="*/ 596 w 711"/>
              <a:gd name="connsiteY8-1538" fmla="*/ 89 h 763"/>
              <a:gd name="connsiteX9-1539" fmla="*/ 596 w 711"/>
              <a:gd name="connsiteY9-1540" fmla="*/ 84 h 763"/>
              <a:gd name="connsiteX10-1541" fmla="*/ 590 w 711"/>
              <a:gd name="connsiteY10-1542" fmla="*/ 84 h 763"/>
              <a:gd name="connsiteX11-1543" fmla="*/ 585 w 711"/>
              <a:gd name="connsiteY11-1544" fmla="*/ 79 h 763"/>
              <a:gd name="connsiteX12-1545" fmla="*/ 575 w 711"/>
              <a:gd name="connsiteY12-1546" fmla="*/ 79 h 763"/>
              <a:gd name="connsiteX13-1547" fmla="*/ 569 w 711"/>
              <a:gd name="connsiteY13-1548" fmla="*/ 74 h 763"/>
              <a:gd name="connsiteX14-1549" fmla="*/ 553 w 711"/>
              <a:gd name="connsiteY14-1550" fmla="*/ 74 h 763"/>
              <a:gd name="connsiteX15-1551" fmla="*/ 543 w 711"/>
              <a:gd name="connsiteY15-1552" fmla="*/ 74 h 763"/>
              <a:gd name="connsiteX16-1553" fmla="*/ 527 w 711"/>
              <a:gd name="connsiteY16-1554" fmla="*/ 79 h 763"/>
              <a:gd name="connsiteX17-1555" fmla="*/ 496 w 711"/>
              <a:gd name="connsiteY17-1556" fmla="*/ 79 h 763"/>
              <a:gd name="connsiteX18-1557" fmla="*/ 459 w 711"/>
              <a:gd name="connsiteY18-1558" fmla="*/ 84 h 763"/>
              <a:gd name="connsiteX19-1559" fmla="*/ 422 w 711"/>
              <a:gd name="connsiteY19-1560" fmla="*/ 89 h 763"/>
              <a:gd name="connsiteX20-1561" fmla="*/ 385 w 711"/>
              <a:gd name="connsiteY20-1562" fmla="*/ 89 h 763"/>
              <a:gd name="connsiteX21-1563" fmla="*/ 343 w 711"/>
              <a:gd name="connsiteY21-1564" fmla="*/ 95 h 763"/>
              <a:gd name="connsiteX22-1565" fmla="*/ 295 w 711"/>
              <a:gd name="connsiteY22-1566" fmla="*/ 105 h 763"/>
              <a:gd name="connsiteX23-1567" fmla="*/ 269 w 711"/>
              <a:gd name="connsiteY23-1568" fmla="*/ 105 h 763"/>
              <a:gd name="connsiteX24-1569" fmla="*/ 243 w 711"/>
              <a:gd name="connsiteY24-1570" fmla="*/ 110 h 763"/>
              <a:gd name="connsiteX25-1571" fmla="*/ 216 w 711"/>
              <a:gd name="connsiteY25-1572" fmla="*/ 116 h 763"/>
              <a:gd name="connsiteX26-1573" fmla="*/ 190 w 711"/>
              <a:gd name="connsiteY26-1574" fmla="*/ 116 h 763"/>
              <a:gd name="connsiteX27-1575" fmla="*/ 158 w 711"/>
              <a:gd name="connsiteY27-1576" fmla="*/ 121 h 763"/>
              <a:gd name="connsiteX28-1577" fmla="*/ 132 w 711"/>
              <a:gd name="connsiteY28-1578" fmla="*/ 126 h 763"/>
              <a:gd name="connsiteX29-1579" fmla="*/ 106 w 711"/>
              <a:gd name="connsiteY29-1580" fmla="*/ 126 h 763"/>
              <a:gd name="connsiteX30-1581" fmla="*/ 85 w 711"/>
              <a:gd name="connsiteY30-1582" fmla="*/ 132 h 763"/>
              <a:gd name="connsiteX31-1583" fmla="*/ 64 w 711"/>
              <a:gd name="connsiteY31-1584" fmla="*/ 132 h 763"/>
              <a:gd name="connsiteX32-1585" fmla="*/ 37 w 711"/>
              <a:gd name="connsiteY32-1586" fmla="*/ 132 h 763"/>
              <a:gd name="connsiteX33-1587" fmla="*/ 21 w 711"/>
              <a:gd name="connsiteY33-1588" fmla="*/ 137 h 763"/>
              <a:gd name="connsiteX34-1589" fmla="*/ 0 w 711"/>
              <a:gd name="connsiteY34-1590" fmla="*/ 137 h 763"/>
              <a:gd name="connsiteX35-1591" fmla="*/ 0 w 711"/>
              <a:gd name="connsiteY35-1592" fmla="*/ 100 h 763"/>
              <a:gd name="connsiteX36-1593" fmla="*/ 16 w 711"/>
              <a:gd name="connsiteY36-1594" fmla="*/ 100 h 763"/>
              <a:gd name="connsiteX37-1595" fmla="*/ 37 w 711"/>
              <a:gd name="connsiteY37-1596" fmla="*/ 100 h 763"/>
              <a:gd name="connsiteX38-1597" fmla="*/ 53 w 711"/>
              <a:gd name="connsiteY38-1598" fmla="*/ 100 h 763"/>
              <a:gd name="connsiteX39-1599" fmla="*/ 74 w 711"/>
              <a:gd name="connsiteY39-1600" fmla="*/ 95 h 763"/>
              <a:gd name="connsiteX40-1601" fmla="*/ 100 w 711"/>
              <a:gd name="connsiteY40-1602" fmla="*/ 95 h 763"/>
              <a:gd name="connsiteX41-1603" fmla="*/ 122 w 711"/>
              <a:gd name="connsiteY41-1604" fmla="*/ 89 h 763"/>
              <a:gd name="connsiteX42-1605" fmla="*/ 148 w 711"/>
              <a:gd name="connsiteY42-1606" fmla="*/ 84 h 763"/>
              <a:gd name="connsiteX43-1607" fmla="*/ 179 w 711"/>
              <a:gd name="connsiteY43-1608" fmla="*/ 84 h 763"/>
              <a:gd name="connsiteX44-1609" fmla="*/ 237 w 711"/>
              <a:gd name="connsiteY44-1610" fmla="*/ 74 h 763"/>
              <a:gd name="connsiteX45-1611" fmla="*/ 295 w 711"/>
              <a:gd name="connsiteY45-1612" fmla="*/ 63 h 763"/>
              <a:gd name="connsiteX46-1613" fmla="*/ 353 w 711"/>
              <a:gd name="connsiteY46-1614" fmla="*/ 58 h 763"/>
              <a:gd name="connsiteX47-1615" fmla="*/ 411 w 711"/>
              <a:gd name="connsiteY47-1616" fmla="*/ 47 h 763"/>
              <a:gd name="connsiteX48-1617" fmla="*/ 438 w 711"/>
              <a:gd name="connsiteY48-1618" fmla="*/ 42 h 763"/>
              <a:gd name="connsiteX49-1619" fmla="*/ 464 w 711"/>
              <a:gd name="connsiteY49-1620" fmla="*/ 37 h 763"/>
              <a:gd name="connsiteX50-1621" fmla="*/ 490 w 711"/>
              <a:gd name="connsiteY50-1622" fmla="*/ 32 h 763"/>
              <a:gd name="connsiteX51-1623" fmla="*/ 506 w 711"/>
              <a:gd name="connsiteY51-1624" fmla="*/ 32 h 763"/>
              <a:gd name="connsiteX52-1625" fmla="*/ 522 w 711"/>
              <a:gd name="connsiteY52-1626" fmla="*/ 26 h 763"/>
              <a:gd name="connsiteX53-1627" fmla="*/ 538 w 711"/>
              <a:gd name="connsiteY53-1628" fmla="*/ 21 h 763"/>
              <a:gd name="connsiteX54-1629" fmla="*/ 543 w 711"/>
              <a:gd name="connsiteY54-1630" fmla="*/ 21 h 763"/>
              <a:gd name="connsiteX55-1631" fmla="*/ 553 w 711"/>
              <a:gd name="connsiteY55-1632" fmla="*/ 16 h 763"/>
              <a:gd name="connsiteX56-1633" fmla="*/ 559 w 711"/>
              <a:gd name="connsiteY56-1634" fmla="*/ 11 h 763"/>
              <a:gd name="connsiteX57-1635" fmla="*/ 569 w 711"/>
              <a:gd name="connsiteY57-1636" fmla="*/ 5 h 763"/>
              <a:gd name="connsiteX58-1637" fmla="*/ 575 w 711"/>
              <a:gd name="connsiteY58-1638" fmla="*/ 5 h 763"/>
              <a:gd name="connsiteX59-1639" fmla="*/ 585 w 711"/>
              <a:gd name="connsiteY59-1640" fmla="*/ 0 h 763"/>
              <a:gd name="connsiteX60-1641" fmla="*/ 590 w 711"/>
              <a:gd name="connsiteY60-1642" fmla="*/ 5 h 763"/>
              <a:gd name="connsiteX61-1643" fmla="*/ 596 w 711"/>
              <a:gd name="connsiteY61-1644" fmla="*/ 5 h 763"/>
              <a:gd name="connsiteX62-1645" fmla="*/ 601 w 711"/>
              <a:gd name="connsiteY62-1646" fmla="*/ 11 h 763"/>
              <a:gd name="connsiteX63-1647" fmla="*/ 611 w 711"/>
              <a:gd name="connsiteY63-1648" fmla="*/ 16 h 763"/>
              <a:gd name="connsiteX64-1649" fmla="*/ 622 w 711"/>
              <a:gd name="connsiteY64-1650" fmla="*/ 21 h 763"/>
              <a:gd name="connsiteX65-1651" fmla="*/ 632 w 711"/>
              <a:gd name="connsiteY65-1652" fmla="*/ 26 h 763"/>
              <a:gd name="connsiteX66-1653" fmla="*/ 643 w 711"/>
              <a:gd name="connsiteY66-1654" fmla="*/ 32 h 763"/>
              <a:gd name="connsiteX67-1655" fmla="*/ 659 w 711"/>
              <a:gd name="connsiteY67-1656" fmla="*/ 42 h 763"/>
              <a:gd name="connsiteX68-1657" fmla="*/ 669 w 711"/>
              <a:gd name="connsiteY68-1658" fmla="*/ 53 h 763"/>
              <a:gd name="connsiteX69-1659" fmla="*/ 680 w 711"/>
              <a:gd name="connsiteY69-1660" fmla="*/ 58 h 763"/>
              <a:gd name="connsiteX70-1661" fmla="*/ 690 w 711"/>
              <a:gd name="connsiteY70-1662" fmla="*/ 68 h 763"/>
              <a:gd name="connsiteX71-1663" fmla="*/ 701 w 711"/>
              <a:gd name="connsiteY71-1664" fmla="*/ 74 h 763"/>
              <a:gd name="connsiteX72-1665" fmla="*/ 706 w 711"/>
              <a:gd name="connsiteY72-1666" fmla="*/ 79 h 763"/>
              <a:gd name="connsiteX73-1667" fmla="*/ 711 w 711"/>
              <a:gd name="connsiteY73-1668" fmla="*/ 84 h 763"/>
              <a:gd name="connsiteX74-1669" fmla="*/ 711 w 711"/>
              <a:gd name="connsiteY74-1670" fmla="*/ 89 h 763"/>
              <a:gd name="connsiteX75-1671" fmla="*/ 711 w 711"/>
              <a:gd name="connsiteY75-1672" fmla="*/ 95 h 763"/>
              <a:gd name="connsiteX76-1673" fmla="*/ 711 w 711"/>
              <a:gd name="connsiteY76-1674" fmla="*/ 100 h 763"/>
              <a:gd name="connsiteX77-1675" fmla="*/ 711 w 711"/>
              <a:gd name="connsiteY77-1676" fmla="*/ 105 h 763"/>
              <a:gd name="connsiteX78-1677" fmla="*/ 706 w 711"/>
              <a:gd name="connsiteY78-1678" fmla="*/ 110 h 763"/>
              <a:gd name="connsiteX79-1679" fmla="*/ 696 w 711"/>
              <a:gd name="connsiteY79-1680" fmla="*/ 116 h 763"/>
              <a:gd name="connsiteX80-1681" fmla="*/ 696 w 711"/>
              <a:gd name="connsiteY80-1682" fmla="*/ 121 h 763"/>
              <a:gd name="connsiteX81-1683" fmla="*/ 696 w 711"/>
              <a:gd name="connsiteY81-1684" fmla="*/ 121 h 763"/>
              <a:gd name="connsiteX82-1685" fmla="*/ 690 w 711"/>
              <a:gd name="connsiteY82-1686" fmla="*/ 126 h 763"/>
              <a:gd name="connsiteX83-1687" fmla="*/ 690 w 711"/>
              <a:gd name="connsiteY83-1688" fmla="*/ 132 h 763"/>
              <a:gd name="connsiteX84-1689" fmla="*/ 685 w 711"/>
              <a:gd name="connsiteY84-1690" fmla="*/ 142 h 763"/>
              <a:gd name="connsiteX85-1691" fmla="*/ 685 w 711"/>
              <a:gd name="connsiteY85-1692" fmla="*/ 147 h 763"/>
              <a:gd name="connsiteX86-1693" fmla="*/ 685 w 711"/>
              <a:gd name="connsiteY86-1694" fmla="*/ 158 h 763"/>
              <a:gd name="connsiteX87-1695" fmla="*/ 680 w 711"/>
              <a:gd name="connsiteY87-1696" fmla="*/ 168 h 763"/>
              <a:gd name="connsiteX88-1697" fmla="*/ 680 w 711"/>
              <a:gd name="connsiteY88-1698" fmla="*/ 179 h 763"/>
              <a:gd name="connsiteX89-1699" fmla="*/ 680 w 711"/>
              <a:gd name="connsiteY89-1700" fmla="*/ 189 h 763"/>
              <a:gd name="connsiteX90-1701" fmla="*/ 675 w 711"/>
              <a:gd name="connsiteY90-1702" fmla="*/ 205 h 763"/>
              <a:gd name="connsiteX91-1703" fmla="*/ 675 w 711"/>
              <a:gd name="connsiteY91-1704" fmla="*/ 221 h 763"/>
              <a:gd name="connsiteX92-1705" fmla="*/ 675 w 711"/>
              <a:gd name="connsiteY92-1706" fmla="*/ 237 h 763"/>
              <a:gd name="connsiteX93-1707" fmla="*/ 669 w 711"/>
              <a:gd name="connsiteY93-1708" fmla="*/ 252 h 763"/>
              <a:gd name="connsiteX94-1709" fmla="*/ 669 w 711"/>
              <a:gd name="connsiteY94-1710" fmla="*/ 268 h 763"/>
              <a:gd name="connsiteX95-1711" fmla="*/ 669 w 711"/>
              <a:gd name="connsiteY95-1712" fmla="*/ 289 h 763"/>
              <a:gd name="connsiteX96-1713" fmla="*/ 664 w 711"/>
              <a:gd name="connsiteY96-1714" fmla="*/ 331 h 763"/>
              <a:gd name="connsiteX97-1715" fmla="*/ 659 w 711"/>
              <a:gd name="connsiteY97-1716" fmla="*/ 368 h 763"/>
              <a:gd name="connsiteX98-1717" fmla="*/ 659 w 711"/>
              <a:gd name="connsiteY98-1718" fmla="*/ 400 h 763"/>
              <a:gd name="connsiteX99-1719" fmla="*/ 654 w 711"/>
              <a:gd name="connsiteY99-1720" fmla="*/ 431 h 763"/>
              <a:gd name="connsiteX100-1721" fmla="*/ 648 w 711"/>
              <a:gd name="connsiteY100-1722" fmla="*/ 463 h 763"/>
              <a:gd name="connsiteX101-1723" fmla="*/ 648 w 711"/>
              <a:gd name="connsiteY101-1724" fmla="*/ 489 h 763"/>
              <a:gd name="connsiteX102-1725" fmla="*/ 643 w 711"/>
              <a:gd name="connsiteY102-1726" fmla="*/ 510 h 763"/>
              <a:gd name="connsiteX103-1727" fmla="*/ 638 w 711"/>
              <a:gd name="connsiteY103-1728" fmla="*/ 531 h 763"/>
              <a:gd name="connsiteX104-1729" fmla="*/ 632 w 711"/>
              <a:gd name="connsiteY104-1730" fmla="*/ 568 h 763"/>
              <a:gd name="connsiteX105-1731" fmla="*/ 622 w 711"/>
              <a:gd name="connsiteY105-1732" fmla="*/ 605 h 763"/>
              <a:gd name="connsiteX106-1733" fmla="*/ 617 w 711"/>
              <a:gd name="connsiteY106-1734" fmla="*/ 636 h 763"/>
              <a:gd name="connsiteX107-1735" fmla="*/ 606 w 711"/>
              <a:gd name="connsiteY107-1736" fmla="*/ 663 h 763"/>
              <a:gd name="connsiteX108-1737" fmla="*/ 601 w 711"/>
              <a:gd name="connsiteY108-1738" fmla="*/ 689 h 763"/>
              <a:gd name="connsiteX109-1739" fmla="*/ 596 w 711"/>
              <a:gd name="connsiteY109-1740" fmla="*/ 700 h 763"/>
              <a:gd name="connsiteX110-1741" fmla="*/ 590 w 711"/>
              <a:gd name="connsiteY110-1742" fmla="*/ 710 h 763"/>
              <a:gd name="connsiteX111-1743" fmla="*/ 590 w 711"/>
              <a:gd name="connsiteY111-1744" fmla="*/ 721 h 763"/>
              <a:gd name="connsiteX112-1745" fmla="*/ 585 w 711"/>
              <a:gd name="connsiteY112-1746" fmla="*/ 726 h 763"/>
              <a:gd name="connsiteX113-1747" fmla="*/ 580 w 711"/>
              <a:gd name="connsiteY113-1748" fmla="*/ 736 h 763"/>
              <a:gd name="connsiteX114-1749" fmla="*/ 580 w 711"/>
              <a:gd name="connsiteY114-1750" fmla="*/ 742 h 763"/>
              <a:gd name="connsiteX115-1751" fmla="*/ 569 w 711"/>
              <a:gd name="connsiteY115-1752" fmla="*/ 747 h 763"/>
              <a:gd name="connsiteX116-1753" fmla="*/ 564 w 711"/>
              <a:gd name="connsiteY116-1754" fmla="*/ 757 h 763"/>
              <a:gd name="connsiteX117-1755" fmla="*/ 559 w 711"/>
              <a:gd name="connsiteY117-1756" fmla="*/ 757 h 763"/>
              <a:gd name="connsiteX118-1757" fmla="*/ 553 w 711"/>
              <a:gd name="connsiteY118-1758" fmla="*/ 763 h 763"/>
              <a:gd name="connsiteX119-1759" fmla="*/ 548 w 711"/>
              <a:gd name="connsiteY119-1760" fmla="*/ 763 h 763"/>
              <a:gd name="connsiteX120-1761" fmla="*/ 548 w 711"/>
              <a:gd name="connsiteY120-1762" fmla="*/ 757 h 763"/>
              <a:gd name="connsiteX121-1763" fmla="*/ 543 w 711"/>
              <a:gd name="connsiteY121-1764" fmla="*/ 757 h 763"/>
              <a:gd name="connsiteX122-1765" fmla="*/ 543 w 711"/>
              <a:gd name="connsiteY122-1766" fmla="*/ 752 h 763"/>
              <a:gd name="connsiteX123-1767" fmla="*/ 543 w 711"/>
              <a:gd name="connsiteY123-1768" fmla="*/ 747 h 763"/>
              <a:gd name="connsiteX124-1769" fmla="*/ 538 w 711"/>
              <a:gd name="connsiteY124-1770" fmla="*/ 742 h 763"/>
              <a:gd name="connsiteX125-1771" fmla="*/ 538 w 711"/>
              <a:gd name="connsiteY125-1772" fmla="*/ 731 h 763"/>
              <a:gd name="connsiteX126-1773" fmla="*/ 538 w 711"/>
              <a:gd name="connsiteY126-1774" fmla="*/ 721 h 763"/>
              <a:gd name="connsiteX127-1775" fmla="*/ 532 w 711"/>
              <a:gd name="connsiteY127-1776" fmla="*/ 705 h 763"/>
              <a:gd name="connsiteX128-1777" fmla="*/ 527 w 711"/>
              <a:gd name="connsiteY128-1778" fmla="*/ 684 h 763"/>
              <a:gd name="connsiteX129-1779" fmla="*/ 522 w 711"/>
              <a:gd name="connsiteY129-1780" fmla="*/ 668 h 763"/>
              <a:gd name="connsiteX130-1781" fmla="*/ 517 w 711"/>
              <a:gd name="connsiteY130-1782" fmla="*/ 652 h 763"/>
              <a:gd name="connsiteX131-1783" fmla="*/ 511 w 711"/>
              <a:gd name="connsiteY131-1784" fmla="*/ 636 h 763"/>
              <a:gd name="connsiteX132-1785" fmla="*/ 501 w 711"/>
              <a:gd name="connsiteY132-1786" fmla="*/ 626 h 763"/>
              <a:gd name="connsiteX133-1787" fmla="*/ 532 w 711"/>
              <a:gd name="connsiteY133-1788" fmla="*/ 610 h 763"/>
              <a:gd name="connsiteX134-1789" fmla="*/ 553 w 711"/>
              <a:gd name="connsiteY134-1790" fmla="*/ 600 h 763"/>
              <a:gd name="connsiteX135-1791" fmla="*/ 553 w 711"/>
              <a:gd name="connsiteY135-1792" fmla="*/ 600 h 763"/>
              <a:gd name="connsiteX136-1793" fmla="*/ 559 w 711"/>
              <a:gd name="connsiteY136-1794" fmla="*/ 594 h 763"/>
              <a:gd name="connsiteX137-1795" fmla="*/ 559 w 711"/>
              <a:gd name="connsiteY137-1796" fmla="*/ 584 h 763"/>
              <a:gd name="connsiteX138-1797" fmla="*/ 564 w 711"/>
              <a:gd name="connsiteY138-1798" fmla="*/ 573 h 763"/>
              <a:gd name="connsiteX139-1799" fmla="*/ 564 w 711"/>
              <a:gd name="connsiteY139-1800" fmla="*/ 558 h 763"/>
              <a:gd name="connsiteX140-1801" fmla="*/ 569 w 711"/>
              <a:gd name="connsiteY140-1802" fmla="*/ 537 h 763"/>
              <a:gd name="connsiteX141-1803" fmla="*/ 575 w 711"/>
              <a:gd name="connsiteY141-1804" fmla="*/ 516 h 763"/>
              <a:gd name="connsiteX142-1805" fmla="*/ 575 w 711"/>
              <a:gd name="connsiteY142-1806" fmla="*/ 489 h 763"/>
              <a:gd name="connsiteX143-1807" fmla="*/ 580 w 711"/>
              <a:gd name="connsiteY143-1808" fmla="*/ 458 h 763"/>
              <a:gd name="connsiteX144-1809" fmla="*/ 590 w 711"/>
              <a:gd name="connsiteY144-1810" fmla="*/ 395 h 763"/>
              <a:gd name="connsiteX145-1811" fmla="*/ 596 w 711"/>
              <a:gd name="connsiteY145-1812" fmla="*/ 337 h 763"/>
              <a:gd name="connsiteX146-1813" fmla="*/ 601 w 711"/>
              <a:gd name="connsiteY146-1814" fmla="*/ 274 h 763"/>
              <a:gd name="connsiteX147-1815" fmla="*/ 601 w 711"/>
              <a:gd name="connsiteY147-1816" fmla="*/ 221 h 763"/>
              <a:gd name="connsiteX148-1817" fmla="*/ 601 w 711"/>
              <a:gd name="connsiteY148-1818" fmla="*/ 221 h 763"/>
              <a:gd name="connsiteX0-1819" fmla="*/ 601 w 711"/>
              <a:gd name="connsiteY0-1820" fmla="*/ 221 h 763"/>
              <a:gd name="connsiteX1-1821" fmla="*/ 601 w 711"/>
              <a:gd name="connsiteY1-1822" fmla="*/ 195 h 763"/>
              <a:gd name="connsiteX2-1823" fmla="*/ 601 w 711"/>
              <a:gd name="connsiteY2-1824" fmla="*/ 168 h 763"/>
              <a:gd name="connsiteX3-1825" fmla="*/ 601 w 711"/>
              <a:gd name="connsiteY3-1826" fmla="*/ 147 h 763"/>
              <a:gd name="connsiteX4-1827" fmla="*/ 601 w 711"/>
              <a:gd name="connsiteY4-1828" fmla="*/ 132 h 763"/>
              <a:gd name="connsiteX5-1829" fmla="*/ 601 w 711"/>
              <a:gd name="connsiteY5-1830" fmla="*/ 116 h 763"/>
              <a:gd name="connsiteX6-1831" fmla="*/ 601 w 711"/>
              <a:gd name="connsiteY6-1832" fmla="*/ 105 h 763"/>
              <a:gd name="connsiteX7-1833" fmla="*/ 596 w 711"/>
              <a:gd name="connsiteY7-1834" fmla="*/ 95 h 763"/>
              <a:gd name="connsiteX8-1835" fmla="*/ 596 w 711"/>
              <a:gd name="connsiteY8-1836" fmla="*/ 89 h 763"/>
              <a:gd name="connsiteX9-1837" fmla="*/ 596 w 711"/>
              <a:gd name="connsiteY9-1838" fmla="*/ 84 h 763"/>
              <a:gd name="connsiteX10-1839" fmla="*/ 590 w 711"/>
              <a:gd name="connsiteY10-1840" fmla="*/ 84 h 763"/>
              <a:gd name="connsiteX11-1841" fmla="*/ 585 w 711"/>
              <a:gd name="connsiteY11-1842" fmla="*/ 79 h 763"/>
              <a:gd name="connsiteX12-1843" fmla="*/ 575 w 711"/>
              <a:gd name="connsiteY12-1844" fmla="*/ 79 h 763"/>
              <a:gd name="connsiteX13-1845" fmla="*/ 569 w 711"/>
              <a:gd name="connsiteY13-1846" fmla="*/ 74 h 763"/>
              <a:gd name="connsiteX14-1847" fmla="*/ 553 w 711"/>
              <a:gd name="connsiteY14-1848" fmla="*/ 74 h 763"/>
              <a:gd name="connsiteX15-1849" fmla="*/ 543 w 711"/>
              <a:gd name="connsiteY15-1850" fmla="*/ 74 h 763"/>
              <a:gd name="connsiteX16-1851" fmla="*/ 527 w 711"/>
              <a:gd name="connsiteY16-1852" fmla="*/ 79 h 763"/>
              <a:gd name="connsiteX17-1853" fmla="*/ 496 w 711"/>
              <a:gd name="connsiteY17-1854" fmla="*/ 79 h 763"/>
              <a:gd name="connsiteX18-1855" fmla="*/ 459 w 711"/>
              <a:gd name="connsiteY18-1856" fmla="*/ 84 h 763"/>
              <a:gd name="connsiteX19-1857" fmla="*/ 422 w 711"/>
              <a:gd name="connsiteY19-1858" fmla="*/ 89 h 763"/>
              <a:gd name="connsiteX20-1859" fmla="*/ 385 w 711"/>
              <a:gd name="connsiteY20-1860" fmla="*/ 89 h 763"/>
              <a:gd name="connsiteX21-1861" fmla="*/ 343 w 711"/>
              <a:gd name="connsiteY21-1862" fmla="*/ 95 h 763"/>
              <a:gd name="connsiteX22-1863" fmla="*/ 295 w 711"/>
              <a:gd name="connsiteY22-1864" fmla="*/ 105 h 763"/>
              <a:gd name="connsiteX23-1865" fmla="*/ 269 w 711"/>
              <a:gd name="connsiteY23-1866" fmla="*/ 105 h 763"/>
              <a:gd name="connsiteX24-1867" fmla="*/ 243 w 711"/>
              <a:gd name="connsiteY24-1868" fmla="*/ 110 h 763"/>
              <a:gd name="connsiteX25-1869" fmla="*/ 216 w 711"/>
              <a:gd name="connsiteY25-1870" fmla="*/ 116 h 763"/>
              <a:gd name="connsiteX26-1871" fmla="*/ 190 w 711"/>
              <a:gd name="connsiteY26-1872" fmla="*/ 116 h 763"/>
              <a:gd name="connsiteX27-1873" fmla="*/ 158 w 711"/>
              <a:gd name="connsiteY27-1874" fmla="*/ 121 h 763"/>
              <a:gd name="connsiteX28-1875" fmla="*/ 132 w 711"/>
              <a:gd name="connsiteY28-1876" fmla="*/ 126 h 763"/>
              <a:gd name="connsiteX29-1877" fmla="*/ 106 w 711"/>
              <a:gd name="connsiteY29-1878" fmla="*/ 126 h 763"/>
              <a:gd name="connsiteX30-1879" fmla="*/ 85 w 711"/>
              <a:gd name="connsiteY30-1880" fmla="*/ 132 h 763"/>
              <a:gd name="connsiteX31-1881" fmla="*/ 64 w 711"/>
              <a:gd name="connsiteY31-1882" fmla="*/ 132 h 763"/>
              <a:gd name="connsiteX32-1883" fmla="*/ 37 w 711"/>
              <a:gd name="connsiteY32-1884" fmla="*/ 132 h 763"/>
              <a:gd name="connsiteX33-1885" fmla="*/ 21 w 711"/>
              <a:gd name="connsiteY33-1886" fmla="*/ 137 h 763"/>
              <a:gd name="connsiteX34-1887" fmla="*/ 0 w 711"/>
              <a:gd name="connsiteY34-1888" fmla="*/ 137 h 763"/>
              <a:gd name="connsiteX35-1889" fmla="*/ 0 w 711"/>
              <a:gd name="connsiteY35-1890" fmla="*/ 100 h 763"/>
              <a:gd name="connsiteX36-1891" fmla="*/ 16 w 711"/>
              <a:gd name="connsiteY36-1892" fmla="*/ 100 h 763"/>
              <a:gd name="connsiteX37-1893" fmla="*/ 37 w 711"/>
              <a:gd name="connsiteY37-1894" fmla="*/ 100 h 763"/>
              <a:gd name="connsiteX38-1895" fmla="*/ 53 w 711"/>
              <a:gd name="connsiteY38-1896" fmla="*/ 100 h 763"/>
              <a:gd name="connsiteX39-1897" fmla="*/ 74 w 711"/>
              <a:gd name="connsiteY39-1898" fmla="*/ 95 h 763"/>
              <a:gd name="connsiteX40-1899" fmla="*/ 100 w 711"/>
              <a:gd name="connsiteY40-1900" fmla="*/ 95 h 763"/>
              <a:gd name="connsiteX41-1901" fmla="*/ 122 w 711"/>
              <a:gd name="connsiteY41-1902" fmla="*/ 89 h 763"/>
              <a:gd name="connsiteX42-1903" fmla="*/ 148 w 711"/>
              <a:gd name="connsiteY42-1904" fmla="*/ 84 h 763"/>
              <a:gd name="connsiteX43-1905" fmla="*/ 179 w 711"/>
              <a:gd name="connsiteY43-1906" fmla="*/ 84 h 763"/>
              <a:gd name="connsiteX44-1907" fmla="*/ 237 w 711"/>
              <a:gd name="connsiteY44-1908" fmla="*/ 74 h 763"/>
              <a:gd name="connsiteX45-1909" fmla="*/ 295 w 711"/>
              <a:gd name="connsiteY45-1910" fmla="*/ 63 h 763"/>
              <a:gd name="connsiteX46-1911" fmla="*/ 353 w 711"/>
              <a:gd name="connsiteY46-1912" fmla="*/ 58 h 763"/>
              <a:gd name="connsiteX47-1913" fmla="*/ 411 w 711"/>
              <a:gd name="connsiteY47-1914" fmla="*/ 47 h 763"/>
              <a:gd name="connsiteX48-1915" fmla="*/ 438 w 711"/>
              <a:gd name="connsiteY48-1916" fmla="*/ 42 h 763"/>
              <a:gd name="connsiteX49-1917" fmla="*/ 464 w 711"/>
              <a:gd name="connsiteY49-1918" fmla="*/ 37 h 763"/>
              <a:gd name="connsiteX50-1919" fmla="*/ 490 w 711"/>
              <a:gd name="connsiteY50-1920" fmla="*/ 32 h 763"/>
              <a:gd name="connsiteX51-1921" fmla="*/ 506 w 711"/>
              <a:gd name="connsiteY51-1922" fmla="*/ 32 h 763"/>
              <a:gd name="connsiteX52-1923" fmla="*/ 522 w 711"/>
              <a:gd name="connsiteY52-1924" fmla="*/ 26 h 763"/>
              <a:gd name="connsiteX53-1925" fmla="*/ 538 w 711"/>
              <a:gd name="connsiteY53-1926" fmla="*/ 21 h 763"/>
              <a:gd name="connsiteX54-1927" fmla="*/ 543 w 711"/>
              <a:gd name="connsiteY54-1928" fmla="*/ 21 h 763"/>
              <a:gd name="connsiteX55-1929" fmla="*/ 553 w 711"/>
              <a:gd name="connsiteY55-1930" fmla="*/ 16 h 763"/>
              <a:gd name="connsiteX56-1931" fmla="*/ 559 w 711"/>
              <a:gd name="connsiteY56-1932" fmla="*/ 11 h 763"/>
              <a:gd name="connsiteX57-1933" fmla="*/ 569 w 711"/>
              <a:gd name="connsiteY57-1934" fmla="*/ 5 h 763"/>
              <a:gd name="connsiteX58-1935" fmla="*/ 575 w 711"/>
              <a:gd name="connsiteY58-1936" fmla="*/ 5 h 763"/>
              <a:gd name="connsiteX59-1937" fmla="*/ 585 w 711"/>
              <a:gd name="connsiteY59-1938" fmla="*/ 0 h 763"/>
              <a:gd name="connsiteX60-1939" fmla="*/ 590 w 711"/>
              <a:gd name="connsiteY60-1940" fmla="*/ 5 h 763"/>
              <a:gd name="connsiteX61-1941" fmla="*/ 596 w 711"/>
              <a:gd name="connsiteY61-1942" fmla="*/ 5 h 763"/>
              <a:gd name="connsiteX62-1943" fmla="*/ 601 w 711"/>
              <a:gd name="connsiteY62-1944" fmla="*/ 11 h 763"/>
              <a:gd name="connsiteX63-1945" fmla="*/ 611 w 711"/>
              <a:gd name="connsiteY63-1946" fmla="*/ 16 h 763"/>
              <a:gd name="connsiteX64-1947" fmla="*/ 622 w 711"/>
              <a:gd name="connsiteY64-1948" fmla="*/ 21 h 763"/>
              <a:gd name="connsiteX65-1949" fmla="*/ 632 w 711"/>
              <a:gd name="connsiteY65-1950" fmla="*/ 26 h 763"/>
              <a:gd name="connsiteX66-1951" fmla="*/ 643 w 711"/>
              <a:gd name="connsiteY66-1952" fmla="*/ 32 h 763"/>
              <a:gd name="connsiteX67-1953" fmla="*/ 659 w 711"/>
              <a:gd name="connsiteY67-1954" fmla="*/ 42 h 763"/>
              <a:gd name="connsiteX68-1955" fmla="*/ 669 w 711"/>
              <a:gd name="connsiteY68-1956" fmla="*/ 53 h 763"/>
              <a:gd name="connsiteX69-1957" fmla="*/ 680 w 711"/>
              <a:gd name="connsiteY69-1958" fmla="*/ 58 h 763"/>
              <a:gd name="connsiteX70-1959" fmla="*/ 690 w 711"/>
              <a:gd name="connsiteY70-1960" fmla="*/ 68 h 763"/>
              <a:gd name="connsiteX71-1961" fmla="*/ 701 w 711"/>
              <a:gd name="connsiteY71-1962" fmla="*/ 74 h 763"/>
              <a:gd name="connsiteX72-1963" fmla="*/ 706 w 711"/>
              <a:gd name="connsiteY72-1964" fmla="*/ 79 h 763"/>
              <a:gd name="connsiteX73-1965" fmla="*/ 711 w 711"/>
              <a:gd name="connsiteY73-1966" fmla="*/ 84 h 763"/>
              <a:gd name="connsiteX74-1967" fmla="*/ 711 w 711"/>
              <a:gd name="connsiteY74-1968" fmla="*/ 89 h 763"/>
              <a:gd name="connsiteX75-1969" fmla="*/ 711 w 711"/>
              <a:gd name="connsiteY75-1970" fmla="*/ 95 h 763"/>
              <a:gd name="connsiteX76-1971" fmla="*/ 711 w 711"/>
              <a:gd name="connsiteY76-1972" fmla="*/ 100 h 763"/>
              <a:gd name="connsiteX77-1973" fmla="*/ 711 w 711"/>
              <a:gd name="connsiteY77-1974" fmla="*/ 105 h 763"/>
              <a:gd name="connsiteX78-1975" fmla="*/ 706 w 711"/>
              <a:gd name="connsiteY78-1976" fmla="*/ 110 h 763"/>
              <a:gd name="connsiteX79-1977" fmla="*/ 696 w 711"/>
              <a:gd name="connsiteY79-1978" fmla="*/ 116 h 763"/>
              <a:gd name="connsiteX80-1979" fmla="*/ 696 w 711"/>
              <a:gd name="connsiteY80-1980" fmla="*/ 121 h 763"/>
              <a:gd name="connsiteX81-1981" fmla="*/ 696 w 711"/>
              <a:gd name="connsiteY81-1982" fmla="*/ 121 h 763"/>
              <a:gd name="connsiteX82-1983" fmla="*/ 690 w 711"/>
              <a:gd name="connsiteY82-1984" fmla="*/ 126 h 763"/>
              <a:gd name="connsiteX83-1985" fmla="*/ 690 w 711"/>
              <a:gd name="connsiteY83-1986" fmla="*/ 132 h 763"/>
              <a:gd name="connsiteX84-1987" fmla="*/ 685 w 711"/>
              <a:gd name="connsiteY84-1988" fmla="*/ 142 h 763"/>
              <a:gd name="connsiteX85-1989" fmla="*/ 685 w 711"/>
              <a:gd name="connsiteY85-1990" fmla="*/ 147 h 763"/>
              <a:gd name="connsiteX86-1991" fmla="*/ 685 w 711"/>
              <a:gd name="connsiteY86-1992" fmla="*/ 158 h 763"/>
              <a:gd name="connsiteX87-1993" fmla="*/ 680 w 711"/>
              <a:gd name="connsiteY87-1994" fmla="*/ 168 h 763"/>
              <a:gd name="connsiteX88-1995" fmla="*/ 680 w 711"/>
              <a:gd name="connsiteY88-1996" fmla="*/ 179 h 763"/>
              <a:gd name="connsiteX89-1997" fmla="*/ 680 w 711"/>
              <a:gd name="connsiteY89-1998" fmla="*/ 189 h 763"/>
              <a:gd name="connsiteX90-1999" fmla="*/ 675 w 711"/>
              <a:gd name="connsiteY90-2000" fmla="*/ 205 h 763"/>
              <a:gd name="connsiteX91-2001" fmla="*/ 675 w 711"/>
              <a:gd name="connsiteY91-2002" fmla="*/ 221 h 763"/>
              <a:gd name="connsiteX92-2003" fmla="*/ 675 w 711"/>
              <a:gd name="connsiteY92-2004" fmla="*/ 237 h 763"/>
              <a:gd name="connsiteX93-2005" fmla="*/ 669 w 711"/>
              <a:gd name="connsiteY93-2006" fmla="*/ 252 h 763"/>
              <a:gd name="connsiteX94-2007" fmla="*/ 669 w 711"/>
              <a:gd name="connsiteY94-2008" fmla="*/ 268 h 763"/>
              <a:gd name="connsiteX95-2009" fmla="*/ 669 w 711"/>
              <a:gd name="connsiteY95-2010" fmla="*/ 289 h 763"/>
              <a:gd name="connsiteX96-2011" fmla="*/ 664 w 711"/>
              <a:gd name="connsiteY96-2012" fmla="*/ 331 h 763"/>
              <a:gd name="connsiteX97-2013" fmla="*/ 659 w 711"/>
              <a:gd name="connsiteY97-2014" fmla="*/ 368 h 763"/>
              <a:gd name="connsiteX98-2015" fmla="*/ 659 w 711"/>
              <a:gd name="connsiteY98-2016" fmla="*/ 400 h 763"/>
              <a:gd name="connsiteX99-2017" fmla="*/ 654 w 711"/>
              <a:gd name="connsiteY99-2018" fmla="*/ 431 h 763"/>
              <a:gd name="connsiteX100-2019" fmla="*/ 648 w 711"/>
              <a:gd name="connsiteY100-2020" fmla="*/ 463 h 763"/>
              <a:gd name="connsiteX101-2021" fmla="*/ 648 w 711"/>
              <a:gd name="connsiteY101-2022" fmla="*/ 489 h 763"/>
              <a:gd name="connsiteX102-2023" fmla="*/ 643 w 711"/>
              <a:gd name="connsiteY102-2024" fmla="*/ 510 h 763"/>
              <a:gd name="connsiteX103-2025" fmla="*/ 638 w 711"/>
              <a:gd name="connsiteY103-2026" fmla="*/ 531 h 763"/>
              <a:gd name="connsiteX104-2027" fmla="*/ 632 w 711"/>
              <a:gd name="connsiteY104-2028" fmla="*/ 568 h 763"/>
              <a:gd name="connsiteX105-2029" fmla="*/ 622 w 711"/>
              <a:gd name="connsiteY105-2030" fmla="*/ 605 h 763"/>
              <a:gd name="connsiteX106-2031" fmla="*/ 617 w 711"/>
              <a:gd name="connsiteY106-2032" fmla="*/ 636 h 763"/>
              <a:gd name="connsiteX107-2033" fmla="*/ 606 w 711"/>
              <a:gd name="connsiteY107-2034" fmla="*/ 663 h 763"/>
              <a:gd name="connsiteX108-2035" fmla="*/ 601 w 711"/>
              <a:gd name="connsiteY108-2036" fmla="*/ 689 h 763"/>
              <a:gd name="connsiteX109-2037" fmla="*/ 596 w 711"/>
              <a:gd name="connsiteY109-2038" fmla="*/ 700 h 763"/>
              <a:gd name="connsiteX110-2039" fmla="*/ 590 w 711"/>
              <a:gd name="connsiteY110-2040" fmla="*/ 710 h 763"/>
              <a:gd name="connsiteX111-2041" fmla="*/ 590 w 711"/>
              <a:gd name="connsiteY111-2042" fmla="*/ 721 h 763"/>
              <a:gd name="connsiteX112-2043" fmla="*/ 585 w 711"/>
              <a:gd name="connsiteY112-2044" fmla="*/ 726 h 763"/>
              <a:gd name="connsiteX113-2045" fmla="*/ 580 w 711"/>
              <a:gd name="connsiteY113-2046" fmla="*/ 736 h 763"/>
              <a:gd name="connsiteX114-2047" fmla="*/ 580 w 711"/>
              <a:gd name="connsiteY114-2048" fmla="*/ 742 h 763"/>
              <a:gd name="connsiteX115-2049" fmla="*/ 569 w 711"/>
              <a:gd name="connsiteY115-2050" fmla="*/ 747 h 763"/>
              <a:gd name="connsiteX116-2051" fmla="*/ 564 w 711"/>
              <a:gd name="connsiteY116-2052" fmla="*/ 757 h 763"/>
              <a:gd name="connsiteX117-2053" fmla="*/ 559 w 711"/>
              <a:gd name="connsiteY117-2054" fmla="*/ 757 h 763"/>
              <a:gd name="connsiteX118-2055" fmla="*/ 553 w 711"/>
              <a:gd name="connsiteY118-2056" fmla="*/ 763 h 763"/>
              <a:gd name="connsiteX119-2057" fmla="*/ 548 w 711"/>
              <a:gd name="connsiteY119-2058" fmla="*/ 763 h 763"/>
              <a:gd name="connsiteX120-2059" fmla="*/ 548 w 711"/>
              <a:gd name="connsiteY120-2060" fmla="*/ 757 h 763"/>
              <a:gd name="connsiteX121-2061" fmla="*/ 543 w 711"/>
              <a:gd name="connsiteY121-2062" fmla="*/ 757 h 763"/>
              <a:gd name="connsiteX122-2063" fmla="*/ 543 w 711"/>
              <a:gd name="connsiteY122-2064" fmla="*/ 752 h 763"/>
              <a:gd name="connsiteX123-2065" fmla="*/ 543 w 711"/>
              <a:gd name="connsiteY123-2066" fmla="*/ 747 h 763"/>
              <a:gd name="connsiteX124-2067" fmla="*/ 538 w 711"/>
              <a:gd name="connsiteY124-2068" fmla="*/ 742 h 763"/>
              <a:gd name="connsiteX125-2069" fmla="*/ 538 w 711"/>
              <a:gd name="connsiteY125-2070" fmla="*/ 731 h 763"/>
              <a:gd name="connsiteX126-2071" fmla="*/ 538 w 711"/>
              <a:gd name="connsiteY126-2072" fmla="*/ 721 h 763"/>
              <a:gd name="connsiteX127-2073" fmla="*/ 532 w 711"/>
              <a:gd name="connsiteY127-2074" fmla="*/ 705 h 763"/>
              <a:gd name="connsiteX128-2075" fmla="*/ 527 w 711"/>
              <a:gd name="connsiteY128-2076" fmla="*/ 684 h 763"/>
              <a:gd name="connsiteX129-2077" fmla="*/ 522 w 711"/>
              <a:gd name="connsiteY129-2078" fmla="*/ 668 h 763"/>
              <a:gd name="connsiteX130-2079" fmla="*/ 517 w 711"/>
              <a:gd name="connsiteY130-2080" fmla="*/ 652 h 763"/>
              <a:gd name="connsiteX131-2081" fmla="*/ 511 w 711"/>
              <a:gd name="connsiteY131-2082" fmla="*/ 636 h 763"/>
              <a:gd name="connsiteX132-2083" fmla="*/ 501 w 711"/>
              <a:gd name="connsiteY132-2084" fmla="*/ 626 h 763"/>
              <a:gd name="connsiteX133-2085" fmla="*/ 553 w 711"/>
              <a:gd name="connsiteY133-2086" fmla="*/ 600 h 763"/>
              <a:gd name="connsiteX134-2087" fmla="*/ 553 w 711"/>
              <a:gd name="connsiteY134-2088" fmla="*/ 600 h 763"/>
              <a:gd name="connsiteX135-2089" fmla="*/ 559 w 711"/>
              <a:gd name="connsiteY135-2090" fmla="*/ 594 h 763"/>
              <a:gd name="connsiteX136-2091" fmla="*/ 559 w 711"/>
              <a:gd name="connsiteY136-2092" fmla="*/ 584 h 763"/>
              <a:gd name="connsiteX137-2093" fmla="*/ 564 w 711"/>
              <a:gd name="connsiteY137-2094" fmla="*/ 573 h 763"/>
              <a:gd name="connsiteX138-2095" fmla="*/ 564 w 711"/>
              <a:gd name="connsiteY138-2096" fmla="*/ 558 h 763"/>
              <a:gd name="connsiteX139-2097" fmla="*/ 569 w 711"/>
              <a:gd name="connsiteY139-2098" fmla="*/ 537 h 763"/>
              <a:gd name="connsiteX140-2099" fmla="*/ 575 w 711"/>
              <a:gd name="connsiteY140-2100" fmla="*/ 516 h 763"/>
              <a:gd name="connsiteX141-2101" fmla="*/ 575 w 711"/>
              <a:gd name="connsiteY141-2102" fmla="*/ 489 h 763"/>
              <a:gd name="connsiteX142-2103" fmla="*/ 580 w 711"/>
              <a:gd name="connsiteY142-2104" fmla="*/ 458 h 763"/>
              <a:gd name="connsiteX143-2105" fmla="*/ 590 w 711"/>
              <a:gd name="connsiteY143-2106" fmla="*/ 395 h 763"/>
              <a:gd name="connsiteX144-2107" fmla="*/ 596 w 711"/>
              <a:gd name="connsiteY144-2108" fmla="*/ 337 h 763"/>
              <a:gd name="connsiteX145-2109" fmla="*/ 601 w 711"/>
              <a:gd name="connsiteY145-2110" fmla="*/ 274 h 763"/>
              <a:gd name="connsiteX146-2111" fmla="*/ 601 w 711"/>
              <a:gd name="connsiteY146-2112" fmla="*/ 221 h 763"/>
              <a:gd name="connsiteX147-2113" fmla="*/ 601 w 711"/>
              <a:gd name="connsiteY147-2114" fmla="*/ 221 h 763"/>
              <a:gd name="connsiteX0-2115" fmla="*/ 601 w 711"/>
              <a:gd name="connsiteY0-2116" fmla="*/ 221 h 763"/>
              <a:gd name="connsiteX1-2117" fmla="*/ 601 w 711"/>
              <a:gd name="connsiteY1-2118" fmla="*/ 195 h 763"/>
              <a:gd name="connsiteX2-2119" fmla="*/ 601 w 711"/>
              <a:gd name="connsiteY2-2120" fmla="*/ 168 h 763"/>
              <a:gd name="connsiteX3-2121" fmla="*/ 601 w 711"/>
              <a:gd name="connsiteY3-2122" fmla="*/ 147 h 763"/>
              <a:gd name="connsiteX4-2123" fmla="*/ 601 w 711"/>
              <a:gd name="connsiteY4-2124" fmla="*/ 132 h 763"/>
              <a:gd name="connsiteX5-2125" fmla="*/ 601 w 711"/>
              <a:gd name="connsiteY5-2126" fmla="*/ 116 h 763"/>
              <a:gd name="connsiteX6-2127" fmla="*/ 601 w 711"/>
              <a:gd name="connsiteY6-2128" fmla="*/ 105 h 763"/>
              <a:gd name="connsiteX7-2129" fmla="*/ 596 w 711"/>
              <a:gd name="connsiteY7-2130" fmla="*/ 95 h 763"/>
              <a:gd name="connsiteX8-2131" fmla="*/ 596 w 711"/>
              <a:gd name="connsiteY8-2132" fmla="*/ 89 h 763"/>
              <a:gd name="connsiteX9-2133" fmla="*/ 596 w 711"/>
              <a:gd name="connsiteY9-2134" fmla="*/ 84 h 763"/>
              <a:gd name="connsiteX10-2135" fmla="*/ 590 w 711"/>
              <a:gd name="connsiteY10-2136" fmla="*/ 84 h 763"/>
              <a:gd name="connsiteX11-2137" fmla="*/ 585 w 711"/>
              <a:gd name="connsiteY11-2138" fmla="*/ 79 h 763"/>
              <a:gd name="connsiteX12-2139" fmla="*/ 575 w 711"/>
              <a:gd name="connsiteY12-2140" fmla="*/ 79 h 763"/>
              <a:gd name="connsiteX13-2141" fmla="*/ 569 w 711"/>
              <a:gd name="connsiteY13-2142" fmla="*/ 74 h 763"/>
              <a:gd name="connsiteX14-2143" fmla="*/ 553 w 711"/>
              <a:gd name="connsiteY14-2144" fmla="*/ 74 h 763"/>
              <a:gd name="connsiteX15-2145" fmla="*/ 543 w 711"/>
              <a:gd name="connsiteY15-2146" fmla="*/ 74 h 763"/>
              <a:gd name="connsiteX16-2147" fmla="*/ 527 w 711"/>
              <a:gd name="connsiteY16-2148" fmla="*/ 79 h 763"/>
              <a:gd name="connsiteX17-2149" fmla="*/ 496 w 711"/>
              <a:gd name="connsiteY17-2150" fmla="*/ 79 h 763"/>
              <a:gd name="connsiteX18-2151" fmla="*/ 459 w 711"/>
              <a:gd name="connsiteY18-2152" fmla="*/ 84 h 763"/>
              <a:gd name="connsiteX19-2153" fmla="*/ 422 w 711"/>
              <a:gd name="connsiteY19-2154" fmla="*/ 89 h 763"/>
              <a:gd name="connsiteX20-2155" fmla="*/ 385 w 711"/>
              <a:gd name="connsiteY20-2156" fmla="*/ 89 h 763"/>
              <a:gd name="connsiteX21-2157" fmla="*/ 343 w 711"/>
              <a:gd name="connsiteY21-2158" fmla="*/ 95 h 763"/>
              <a:gd name="connsiteX22-2159" fmla="*/ 295 w 711"/>
              <a:gd name="connsiteY22-2160" fmla="*/ 105 h 763"/>
              <a:gd name="connsiteX23-2161" fmla="*/ 269 w 711"/>
              <a:gd name="connsiteY23-2162" fmla="*/ 105 h 763"/>
              <a:gd name="connsiteX24-2163" fmla="*/ 243 w 711"/>
              <a:gd name="connsiteY24-2164" fmla="*/ 110 h 763"/>
              <a:gd name="connsiteX25-2165" fmla="*/ 216 w 711"/>
              <a:gd name="connsiteY25-2166" fmla="*/ 116 h 763"/>
              <a:gd name="connsiteX26-2167" fmla="*/ 190 w 711"/>
              <a:gd name="connsiteY26-2168" fmla="*/ 116 h 763"/>
              <a:gd name="connsiteX27-2169" fmla="*/ 158 w 711"/>
              <a:gd name="connsiteY27-2170" fmla="*/ 121 h 763"/>
              <a:gd name="connsiteX28-2171" fmla="*/ 132 w 711"/>
              <a:gd name="connsiteY28-2172" fmla="*/ 126 h 763"/>
              <a:gd name="connsiteX29-2173" fmla="*/ 106 w 711"/>
              <a:gd name="connsiteY29-2174" fmla="*/ 126 h 763"/>
              <a:gd name="connsiteX30-2175" fmla="*/ 85 w 711"/>
              <a:gd name="connsiteY30-2176" fmla="*/ 132 h 763"/>
              <a:gd name="connsiteX31-2177" fmla="*/ 64 w 711"/>
              <a:gd name="connsiteY31-2178" fmla="*/ 132 h 763"/>
              <a:gd name="connsiteX32-2179" fmla="*/ 37 w 711"/>
              <a:gd name="connsiteY32-2180" fmla="*/ 132 h 763"/>
              <a:gd name="connsiteX33-2181" fmla="*/ 21 w 711"/>
              <a:gd name="connsiteY33-2182" fmla="*/ 137 h 763"/>
              <a:gd name="connsiteX34-2183" fmla="*/ 0 w 711"/>
              <a:gd name="connsiteY34-2184" fmla="*/ 137 h 763"/>
              <a:gd name="connsiteX35-2185" fmla="*/ 0 w 711"/>
              <a:gd name="connsiteY35-2186" fmla="*/ 100 h 763"/>
              <a:gd name="connsiteX36-2187" fmla="*/ 16 w 711"/>
              <a:gd name="connsiteY36-2188" fmla="*/ 100 h 763"/>
              <a:gd name="connsiteX37-2189" fmla="*/ 37 w 711"/>
              <a:gd name="connsiteY37-2190" fmla="*/ 100 h 763"/>
              <a:gd name="connsiteX38-2191" fmla="*/ 53 w 711"/>
              <a:gd name="connsiteY38-2192" fmla="*/ 100 h 763"/>
              <a:gd name="connsiteX39-2193" fmla="*/ 74 w 711"/>
              <a:gd name="connsiteY39-2194" fmla="*/ 95 h 763"/>
              <a:gd name="connsiteX40-2195" fmla="*/ 100 w 711"/>
              <a:gd name="connsiteY40-2196" fmla="*/ 95 h 763"/>
              <a:gd name="connsiteX41-2197" fmla="*/ 122 w 711"/>
              <a:gd name="connsiteY41-2198" fmla="*/ 89 h 763"/>
              <a:gd name="connsiteX42-2199" fmla="*/ 148 w 711"/>
              <a:gd name="connsiteY42-2200" fmla="*/ 84 h 763"/>
              <a:gd name="connsiteX43-2201" fmla="*/ 179 w 711"/>
              <a:gd name="connsiteY43-2202" fmla="*/ 84 h 763"/>
              <a:gd name="connsiteX44-2203" fmla="*/ 237 w 711"/>
              <a:gd name="connsiteY44-2204" fmla="*/ 74 h 763"/>
              <a:gd name="connsiteX45-2205" fmla="*/ 295 w 711"/>
              <a:gd name="connsiteY45-2206" fmla="*/ 63 h 763"/>
              <a:gd name="connsiteX46-2207" fmla="*/ 353 w 711"/>
              <a:gd name="connsiteY46-2208" fmla="*/ 58 h 763"/>
              <a:gd name="connsiteX47-2209" fmla="*/ 411 w 711"/>
              <a:gd name="connsiteY47-2210" fmla="*/ 47 h 763"/>
              <a:gd name="connsiteX48-2211" fmla="*/ 438 w 711"/>
              <a:gd name="connsiteY48-2212" fmla="*/ 42 h 763"/>
              <a:gd name="connsiteX49-2213" fmla="*/ 464 w 711"/>
              <a:gd name="connsiteY49-2214" fmla="*/ 37 h 763"/>
              <a:gd name="connsiteX50-2215" fmla="*/ 490 w 711"/>
              <a:gd name="connsiteY50-2216" fmla="*/ 32 h 763"/>
              <a:gd name="connsiteX51-2217" fmla="*/ 506 w 711"/>
              <a:gd name="connsiteY51-2218" fmla="*/ 32 h 763"/>
              <a:gd name="connsiteX52-2219" fmla="*/ 522 w 711"/>
              <a:gd name="connsiteY52-2220" fmla="*/ 26 h 763"/>
              <a:gd name="connsiteX53-2221" fmla="*/ 538 w 711"/>
              <a:gd name="connsiteY53-2222" fmla="*/ 21 h 763"/>
              <a:gd name="connsiteX54-2223" fmla="*/ 543 w 711"/>
              <a:gd name="connsiteY54-2224" fmla="*/ 21 h 763"/>
              <a:gd name="connsiteX55-2225" fmla="*/ 553 w 711"/>
              <a:gd name="connsiteY55-2226" fmla="*/ 16 h 763"/>
              <a:gd name="connsiteX56-2227" fmla="*/ 559 w 711"/>
              <a:gd name="connsiteY56-2228" fmla="*/ 11 h 763"/>
              <a:gd name="connsiteX57-2229" fmla="*/ 569 w 711"/>
              <a:gd name="connsiteY57-2230" fmla="*/ 5 h 763"/>
              <a:gd name="connsiteX58-2231" fmla="*/ 575 w 711"/>
              <a:gd name="connsiteY58-2232" fmla="*/ 5 h 763"/>
              <a:gd name="connsiteX59-2233" fmla="*/ 585 w 711"/>
              <a:gd name="connsiteY59-2234" fmla="*/ 0 h 763"/>
              <a:gd name="connsiteX60-2235" fmla="*/ 590 w 711"/>
              <a:gd name="connsiteY60-2236" fmla="*/ 5 h 763"/>
              <a:gd name="connsiteX61-2237" fmla="*/ 596 w 711"/>
              <a:gd name="connsiteY61-2238" fmla="*/ 5 h 763"/>
              <a:gd name="connsiteX62-2239" fmla="*/ 601 w 711"/>
              <a:gd name="connsiteY62-2240" fmla="*/ 11 h 763"/>
              <a:gd name="connsiteX63-2241" fmla="*/ 611 w 711"/>
              <a:gd name="connsiteY63-2242" fmla="*/ 16 h 763"/>
              <a:gd name="connsiteX64-2243" fmla="*/ 622 w 711"/>
              <a:gd name="connsiteY64-2244" fmla="*/ 21 h 763"/>
              <a:gd name="connsiteX65-2245" fmla="*/ 632 w 711"/>
              <a:gd name="connsiteY65-2246" fmla="*/ 26 h 763"/>
              <a:gd name="connsiteX66-2247" fmla="*/ 643 w 711"/>
              <a:gd name="connsiteY66-2248" fmla="*/ 32 h 763"/>
              <a:gd name="connsiteX67-2249" fmla="*/ 659 w 711"/>
              <a:gd name="connsiteY67-2250" fmla="*/ 42 h 763"/>
              <a:gd name="connsiteX68-2251" fmla="*/ 669 w 711"/>
              <a:gd name="connsiteY68-2252" fmla="*/ 53 h 763"/>
              <a:gd name="connsiteX69-2253" fmla="*/ 680 w 711"/>
              <a:gd name="connsiteY69-2254" fmla="*/ 58 h 763"/>
              <a:gd name="connsiteX70-2255" fmla="*/ 690 w 711"/>
              <a:gd name="connsiteY70-2256" fmla="*/ 68 h 763"/>
              <a:gd name="connsiteX71-2257" fmla="*/ 701 w 711"/>
              <a:gd name="connsiteY71-2258" fmla="*/ 74 h 763"/>
              <a:gd name="connsiteX72-2259" fmla="*/ 706 w 711"/>
              <a:gd name="connsiteY72-2260" fmla="*/ 79 h 763"/>
              <a:gd name="connsiteX73-2261" fmla="*/ 711 w 711"/>
              <a:gd name="connsiteY73-2262" fmla="*/ 84 h 763"/>
              <a:gd name="connsiteX74-2263" fmla="*/ 711 w 711"/>
              <a:gd name="connsiteY74-2264" fmla="*/ 89 h 763"/>
              <a:gd name="connsiteX75-2265" fmla="*/ 711 w 711"/>
              <a:gd name="connsiteY75-2266" fmla="*/ 95 h 763"/>
              <a:gd name="connsiteX76-2267" fmla="*/ 711 w 711"/>
              <a:gd name="connsiteY76-2268" fmla="*/ 100 h 763"/>
              <a:gd name="connsiteX77-2269" fmla="*/ 711 w 711"/>
              <a:gd name="connsiteY77-2270" fmla="*/ 105 h 763"/>
              <a:gd name="connsiteX78-2271" fmla="*/ 706 w 711"/>
              <a:gd name="connsiteY78-2272" fmla="*/ 110 h 763"/>
              <a:gd name="connsiteX79-2273" fmla="*/ 696 w 711"/>
              <a:gd name="connsiteY79-2274" fmla="*/ 116 h 763"/>
              <a:gd name="connsiteX80-2275" fmla="*/ 696 w 711"/>
              <a:gd name="connsiteY80-2276" fmla="*/ 121 h 763"/>
              <a:gd name="connsiteX81-2277" fmla="*/ 696 w 711"/>
              <a:gd name="connsiteY81-2278" fmla="*/ 121 h 763"/>
              <a:gd name="connsiteX82-2279" fmla="*/ 690 w 711"/>
              <a:gd name="connsiteY82-2280" fmla="*/ 126 h 763"/>
              <a:gd name="connsiteX83-2281" fmla="*/ 690 w 711"/>
              <a:gd name="connsiteY83-2282" fmla="*/ 132 h 763"/>
              <a:gd name="connsiteX84-2283" fmla="*/ 685 w 711"/>
              <a:gd name="connsiteY84-2284" fmla="*/ 142 h 763"/>
              <a:gd name="connsiteX85-2285" fmla="*/ 685 w 711"/>
              <a:gd name="connsiteY85-2286" fmla="*/ 147 h 763"/>
              <a:gd name="connsiteX86-2287" fmla="*/ 685 w 711"/>
              <a:gd name="connsiteY86-2288" fmla="*/ 158 h 763"/>
              <a:gd name="connsiteX87-2289" fmla="*/ 680 w 711"/>
              <a:gd name="connsiteY87-2290" fmla="*/ 168 h 763"/>
              <a:gd name="connsiteX88-2291" fmla="*/ 680 w 711"/>
              <a:gd name="connsiteY88-2292" fmla="*/ 179 h 763"/>
              <a:gd name="connsiteX89-2293" fmla="*/ 680 w 711"/>
              <a:gd name="connsiteY89-2294" fmla="*/ 189 h 763"/>
              <a:gd name="connsiteX90-2295" fmla="*/ 675 w 711"/>
              <a:gd name="connsiteY90-2296" fmla="*/ 205 h 763"/>
              <a:gd name="connsiteX91-2297" fmla="*/ 675 w 711"/>
              <a:gd name="connsiteY91-2298" fmla="*/ 221 h 763"/>
              <a:gd name="connsiteX92-2299" fmla="*/ 675 w 711"/>
              <a:gd name="connsiteY92-2300" fmla="*/ 237 h 763"/>
              <a:gd name="connsiteX93-2301" fmla="*/ 669 w 711"/>
              <a:gd name="connsiteY93-2302" fmla="*/ 252 h 763"/>
              <a:gd name="connsiteX94-2303" fmla="*/ 669 w 711"/>
              <a:gd name="connsiteY94-2304" fmla="*/ 268 h 763"/>
              <a:gd name="connsiteX95-2305" fmla="*/ 669 w 711"/>
              <a:gd name="connsiteY95-2306" fmla="*/ 289 h 763"/>
              <a:gd name="connsiteX96-2307" fmla="*/ 664 w 711"/>
              <a:gd name="connsiteY96-2308" fmla="*/ 331 h 763"/>
              <a:gd name="connsiteX97-2309" fmla="*/ 659 w 711"/>
              <a:gd name="connsiteY97-2310" fmla="*/ 368 h 763"/>
              <a:gd name="connsiteX98-2311" fmla="*/ 659 w 711"/>
              <a:gd name="connsiteY98-2312" fmla="*/ 400 h 763"/>
              <a:gd name="connsiteX99-2313" fmla="*/ 654 w 711"/>
              <a:gd name="connsiteY99-2314" fmla="*/ 431 h 763"/>
              <a:gd name="connsiteX100-2315" fmla="*/ 648 w 711"/>
              <a:gd name="connsiteY100-2316" fmla="*/ 463 h 763"/>
              <a:gd name="connsiteX101-2317" fmla="*/ 648 w 711"/>
              <a:gd name="connsiteY101-2318" fmla="*/ 489 h 763"/>
              <a:gd name="connsiteX102-2319" fmla="*/ 643 w 711"/>
              <a:gd name="connsiteY102-2320" fmla="*/ 510 h 763"/>
              <a:gd name="connsiteX103-2321" fmla="*/ 638 w 711"/>
              <a:gd name="connsiteY103-2322" fmla="*/ 531 h 763"/>
              <a:gd name="connsiteX104-2323" fmla="*/ 632 w 711"/>
              <a:gd name="connsiteY104-2324" fmla="*/ 568 h 763"/>
              <a:gd name="connsiteX105-2325" fmla="*/ 622 w 711"/>
              <a:gd name="connsiteY105-2326" fmla="*/ 605 h 763"/>
              <a:gd name="connsiteX106-2327" fmla="*/ 617 w 711"/>
              <a:gd name="connsiteY106-2328" fmla="*/ 636 h 763"/>
              <a:gd name="connsiteX107-2329" fmla="*/ 606 w 711"/>
              <a:gd name="connsiteY107-2330" fmla="*/ 663 h 763"/>
              <a:gd name="connsiteX108-2331" fmla="*/ 601 w 711"/>
              <a:gd name="connsiteY108-2332" fmla="*/ 689 h 763"/>
              <a:gd name="connsiteX109-2333" fmla="*/ 596 w 711"/>
              <a:gd name="connsiteY109-2334" fmla="*/ 700 h 763"/>
              <a:gd name="connsiteX110-2335" fmla="*/ 590 w 711"/>
              <a:gd name="connsiteY110-2336" fmla="*/ 710 h 763"/>
              <a:gd name="connsiteX111-2337" fmla="*/ 590 w 711"/>
              <a:gd name="connsiteY111-2338" fmla="*/ 721 h 763"/>
              <a:gd name="connsiteX112-2339" fmla="*/ 585 w 711"/>
              <a:gd name="connsiteY112-2340" fmla="*/ 726 h 763"/>
              <a:gd name="connsiteX113-2341" fmla="*/ 580 w 711"/>
              <a:gd name="connsiteY113-2342" fmla="*/ 736 h 763"/>
              <a:gd name="connsiteX114-2343" fmla="*/ 580 w 711"/>
              <a:gd name="connsiteY114-2344" fmla="*/ 742 h 763"/>
              <a:gd name="connsiteX115-2345" fmla="*/ 569 w 711"/>
              <a:gd name="connsiteY115-2346" fmla="*/ 747 h 763"/>
              <a:gd name="connsiteX116-2347" fmla="*/ 564 w 711"/>
              <a:gd name="connsiteY116-2348" fmla="*/ 757 h 763"/>
              <a:gd name="connsiteX117-2349" fmla="*/ 559 w 711"/>
              <a:gd name="connsiteY117-2350" fmla="*/ 757 h 763"/>
              <a:gd name="connsiteX118-2351" fmla="*/ 553 w 711"/>
              <a:gd name="connsiteY118-2352" fmla="*/ 763 h 763"/>
              <a:gd name="connsiteX119-2353" fmla="*/ 548 w 711"/>
              <a:gd name="connsiteY119-2354" fmla="*/ 763 h 763"/>
              <a:gd name="connsiteX120-2355" fmla="*/ 548 w 711"/>
              <a:gd name="connsiteY120-2356" fmla="*/ 757 h 763"/>
              <a:gd name="connsiteX121-2357" fmla="*/ 543 w 711"/>
              <a:gd name="connsiteY121-2358" fmla="*/ 757 h 763"/>
              <a:gd name="connsiteX122-2359" fmla="*/ 543 w 711"/>
              <a:gd name="connsiteY122-2360" fmla="*/ 752 h 763"/>
              <a:gd name="connsiteX123-2361" fmla="*/ 543 w 711"/>
              <a:gd name="connsiteY123-2362" fmla="*/ 747 h 763"/>
              <a:gd name="connsiteX124-2363" fmla="*/ 538 w 711"/>
              <a:gd name="connsiteY124-2364" fmla="*/ 742 h 763"/>
              <a:gd name="connsiteX125-2365" fmla="*/ 538 w 711"/>
              <a:gd name="connsiteY125-2366" fmla="*/ 731 h 763"/>
              <a:gd name="connsiteX126-2367" fmla="*/ 538 w 711"/>
              <a:gd name="connsiteY126-2368" fmla="*/ 721 h 763"/>
              <a:gd name="connsiteX127-2369" fmla="*/ 532 w 711"/>
              <a:gd name="connsiteY127-2370" fmla="*/ 705 h 763"/>
              <a:gd name="connsiteX128-2371" fmla="*/ 527 w 711"/>
              <a:gd name="connsiteY128-2372" fmla="*/ 684 h 763"/>
              <a:gd name="connsiteX129-2373" fmla="*/ 522 w 711"/>
              <a:gd name="connsiteY129-2374" fmla="*/ 668 h 763"/>
              <a:gd name="connsiteX130-2375" fmla="*/ 517 w 711"/>
              <a:gd name="connsiteY130-2376" fmla="*/ 652 h 763"/>
              <a:gd name="connsiteX131-2377" fmla="*/ 511 w 711"/>
              <a:gd name="connsiteY131-2378" fmla="*/ 636 h 763"/>
              <a:gd name="connsiteX132-2379" fmla="*/ 501 w 711"/>
              <a:gd name="connsiteY132-2380" fmla="*/ 626 h 763"/>
              <a:gd name="connsiteX133-2381" fmla="*/ 553 w 711"/>
              <a:gd name="connsiteY133-2382" fmla="*/ 600 h 763"/>
              <a:gd name="connsiteX134-2383" fmla="*/ 553 w 711"/>
              <a:gd name="connsiteY134-2384" fmla="*/ 600 h 763"/>
              <a:gd name="connsiteX135-2385" fmla="*/ 559 w 711"/>
              <a:gd name="connsiteY135-2386" fmla="*/ 584 h 763"/>
              <a:gd name="connsiteX136-2387" fmla="*/ 564 w 711"/>
              <a:gd name="connsiteY136-2388" fmla="*/ 573 h 763"/>
              <a:gd name="connsiteX137-2389" fmla="*/ 564 w 711"/>
              <a:gd name="connsiteY137-2390" fmla="*/ 558 h 763"/>
              <a:gd name="connsiteX138-2391" fmla="*/ 569 w 711"/>
              <a:gd name="connsiteY138-2392" fmla="*/ 537 h 763"/>
              <a:gd name="connsiteX139-2393" fmla="*/ 575 w 711"/>
              <a:gd name="connsiteY139-2394" fmla="*/ 516 h 763"/>
              <a:gd name="connsiteX140-2395" fmla="*/ 575 w 711"/>
              <a:gd name="connsiteY140-2396" fmla="*/ 489 h 763"/>
              <a:gd name="connsiteX141-2397" fmla="*/ 580 w 711"/>
              <a:gd name="connsiteY141-2398" fmla="*/ 458 h 763"/>
              <a:gd name="connsiteX142-2399" fmla="*/ 590 w 711"/>
              <a:gd name="connsiteY142-2400" fmla="*/ 395 h 763"/>
              <a:gd name="connsiteX143-2401" fmla="*/ 596 w 711"/>
              <a:gd name="connsiteY143-2402" fmla="*/ 337 h 763"/>
              <a:gd name="connsiteX144-2403" fmla="*/ 601 w 711"/>
              <a:gd name="connsiteY144-2404" fmla="*/ 274 h 763"/>
              <a:gd name="connsiteX145-2405" fmla="*/ 601 w 711"/>
              <a:gd name="connsiteY145-2406" fmla="*/ 221 h 763"/>
              <a:gd name="connsiteX146-2407" fmla="*/ 601 w 711"/>
              <a:gd name="connsiteY146-2408" fmla="*/ 221 h 763"/>
              <a:gd name="connsiteX0-2409" fmla="*/ 601 w 711"/>
              <a:gd name="connsiteY0-2410" fmla="*/ 221 h 763"/>
              <a:gd name="connsiteX1-2411" fmla="*/ 601 w 711"/>
              <a:gd name="connsiteY1-2412" fmla="*/ 195 h 763"/>
              <a:gd name="connsiteX2-2413" fmla="*/ 601 w 711"/>
              <a:gd name="connsiteY2-2414" fmla="*/ 168 h 763"/>
              <a:gd name="connsiteX3-2415" fmla="*/ 601 w 711"/>
              <a:gd name="connsiteY3-2416" fmla="*/ 147 h 763"/>
              <a:gd name="connsiteX4-2417" fmla="*/ 601 w 711"/>
              <a:gd name="connsiteY4-2418" fmla="*/ 132 h 763"/>
              <a:gd name="connsiteX5-2419" fmla="*/ 601 w 711"/>
              <a:gd name="connsiteY5-2420" fmla="*/ 116 h 763"/>
              <a:gd name="connsiteX6-2421" fmla="*/ 601 w 711"/>
              <a:gd name="connsiteY6-2422" fmla="*/ 105 h 763"/>
              <a:gd name="connsiteX7-2423" fmla="*/ 596 w 711"/>
              <a:gd name="connsiteY7-2424" fmla="*/ 95 h 763"/>
              <a:gd name="connsiteX8-2425" fmla="*/ 596 w 711"/>
              <a:gd name="connsiteY8-2426" fmla="*/ 89 h 763"/>
              <a:gd name="connsiteX9-2427" fmla="*/ 596 w 711"/>
              <a:gd name="connsiteY9-2428" fmla="*/ 84 h 763"/>
              <a:gd name="connsiteX10-2429" fmla="*/ 590 w 711"/>
              <a:gd name="connsiteY10-2430" fmla="*/ 84 h 763"/>
              <a:gd name="connsiteX11-2431" fmla="*/ 585 w 711"/>
              <a:gd name="connsiteY11-2432" fmla="*/ 79 h 763"/>
              <a:gd name="connsiteX12-2433" fmla="*/ 575 w 711"/>
              <a:gd name="connsiteY12-2434" fmla="*/ 79 h 763"/>
              <a:gd name="connsiteX13-2435" fmla="*/ 569 w 711"/>
              <a:gd name="connsiteY13-2436" fmla="*/ 74 h 763"/>
              <a:gd name="connsiteX14-2437" fmla="*/ 553 w 711"/>
              <a:gd name="connsiteY14-2438" fmla="*/ 74 h 763"/>
              <a:gd name="connsiteX15-2439" fmla="*/ 543 w 711"/>
              <a:gd name="connsiteY15-2440" fmla="*/ 74 h 763"/>
              <a:gd name="connsiteX16-2441" fmla="*/ 527 w 711"/>
              <a:gd name="connsiteY16-2442" fmla="*/ 79 h 763"/>
              <a:gd name="connsiteX17-2443" fmla="*/ 496 w 711"/>
              <a:gd name="connsiteY17-2444" fmla="*/ 79 h 763"/>
              <a:gd name="connsiteX18-2445" fmla="*/ 459 w 711"/>
              <a:gd name="connsiteY18-2446" fmla="*/ 84 h 763"/>
              <a:gd name="connsiteX19-2447" fmla="*/ 422 w 711"/>
              <a:gd name="connsiteY19-2448" fmla="*/ 89 h 763"/>
              <a:gd name="connsiteX20-2449" fmla="*/ 385 w 711"/>
              <a:gd name="connsiteY20-2450" fmla="*/ 89 h 763"/>
              <a:gd name="connsiteX21-2451" fmla="*/ 343 w 711"/>
              <a:gd name="connsiteY21-2452" fmla="*/ 95 h 763"/>
              <a:gd name="connsiteX22-2453" fmla="*/ 295 w 711"/>
              <a:gd name="connsiteY22-2454" fmla="*/ 105 h 763"/>
              <a:gd name="connsiteX23-2455" fmla="*/ 269 w 711"/>
              <a:gd name="connsiteY23-2456" fmla="*/ 105 h 763"/>
              <a:gd name="connsiteX24-2457" fmla="*/ 243 w 711"/>
              <a:gd name="connsiteY24-2458" fmla="*/ 110 h 763"/>
              <a:gd name="connsiteX25-2459" fmla="*/ 216 w 711"/>
              <a:gd name="connsiteY25-2460" fmla="*/ 116 h 763"/>
              <a:gd name="connsiteX26-2461" fmla="*/ 190 w 711"/>
              <a:gd name="connsiteY26-2462" fmla="*/ 116 h 763"/>
              <a:gd name="connsiteX27-2463" fmla="*/ 158 w 711"/>
              <a:gd name="connsiteY27-2464" fmla="*/ 121 h 763"/>
              <a:gd name="connsiteX28-2465" fmla="*/ 132 w 711"/>
              <a:gd name="connsiteY28-2466" fmla="*/ 126 h 763"/>
              <a:gd name="connsiteX29-2467" fmla="*/ 106 w 711"/>
              <a:gd name="connsiteY29-2468" fmla="*/ 126 h 763"/>
              <a:gd name="connsiteX30-2469" fmla="*/ 85 w 711"/>
              <a:gd name="connsiteY30-2470" fmla="*/ 132 h 763"/>
              <a:gd name="connsiteX31-2471" fmla="*/ 64 w 711"/>
              <a:gd name="connsiteY31-2472" fmla="*/ 132 h 763"/>
              <a:gd name="connsiteX32-2473" fmla="*/ 37 w 711"/>
              <a:gd name="connsiteY32-2474" fmla="*/ 132 h 763"/>
              <a:gd name="connsiteX33-2475" fmla="*/ 21 w 711"/>
              <a:gd name="connsiteY33-2476" fmla="*/ 137 h 763"/>
              <a:gd name="connsiteX34-2477" fmla="*/ 0 w 711"/>
              <a:gd name="connsiteY34-2478" fmla="*/ 137 h 763"/>
              <a:gd name="connsiteX35-2479" fmla="*/ 0 w 711"/>
              <a:gd name="connsiteY35-2480" fmla="*/ 100 h 763"/>
              <a:gd name="connsiteX36-2481" fmla="*/ 16 w 711"/>
              <a:gd name="connsiteY36-2482" fmla="*/ 100 h 763"/>
              <a:gd name="connsiteX37-2483" fmla="*/ 37 w 711"/>
              <a:gd name="connsiteY37-2484" fmla="*/ 100 h 763"/>
              <a:gd name="connsiteX38-2485" fmla="*/ 53 w 711"/>
              <a:gd name="connsiteY38-2486" fmla="*/ 100 h 763"/>
              <a:gd name="connsiteX39-2487" fmla="*/ 74 w 711"/>
              <a:gd name="connsiteY39-2488" fmla="*/ 95 h 763"/>
              <a:gd name="connsiteX40-2489" fmla="*/ 100 w 711"/>
              <a:gd name="connsiteY40-2490" fmla="*/ 95 h 763"/>
              <a:gd name="connsiteX41-2491" fmla="*/ 122 w 711"/>
              <a:gd name="connsiteY41-2492" fmla="*/ 89 h 763"/>
              <a:gd name="connsiteX42-2493" fmla="*/ 148 w 711"/>
              <a:gd name="connsiteY42-2494" fmla="*/ 84 h 763"/>
              <a:gd name="connsiteX43-2495" fmla="*/ 179 w 711"/>
              <a:gd name="connsiteY43-2496" fmla="*/ 84 h 763"/>
              <a:gd name="connsiteX44-2497" fmla="*/ 237 w 711"/>
              <a:gd name="connsiteY44-2498" fmla="*/ 74 h 763"/>
              <a:gd name="connsiteX45-2499" fmla="*/ 295 w 711"/>
              <a:gd name="connsiteY45-2500" fmla="*/ 63 h 763"/>
              <a:gd name="connsiteX46-2501" fmla="*/ 353 w 711"/>
              <a:gd name="connsiteY46-2502" fmla="*/ 58 h 763"/>
              <a:gd name="connsiteX47-2503" fmla="*/ 411 w 711"/>
              <a:gd name="connsiteY47-2504" fmla="*/ 47 h 763"/>
              <a:gd name="connsiteX48-2505" fmla="*/ 438 w 711"/>
              <a:gd name="connsiteY48-2506" fmla="*/ 42 h 763"/>
              <a:gd name="connsiteX49-2507" fmla="*/ 464 w 711"/>
              <a:gd name="connsiteY49-2508" fmla="*/ 37 h 763"/>
              <a:gd name="connsiteX50-2509" fmla="*/ 490 w 711"/>
              <a:gd name="connsiteY50-2510" fmla="*/ 32 h 763"/>
              <a:gd name="connsiteX51-2511" fmla="*/ 506 w 711"/>
              <a:gd name="connsiteY51-2512" fmla="*/ 32 h 763"/>
              <a:gd name="connsiteX52-2513" fmla="*/ 522 w 711"/>
              <a:gd name="connsiteY52-2514" fmla="*/ 26 h 763"/>
              <a:gd name="connsiteX53-2515" fmla="*/ 538 w 711"/>
              <a:gd name="connsiteY53-2516" fmla="*/ 21 h 763"/>
              <a:gd name="connsiteX54-2517" fmla="*/ 543 w 711"/>
              <a:gd name="connsiteY54-2518" fmla="*/ 21 h 763"/>
              <a:gd name="connsiteX55-2519" fmla="*/ 553 w 711"/>
              <a:gd name="connsiteY55-2520" fmla="*/ 16 h 763"/>
              <a:gd name="connsiteX56-2521" fmla="*/ 559 w 711"/>
              <a:gd name="connsiteY56-2522" fmla="*/ 11 h 763"/>
              <a:gd name="connsiteX57-2523" fmla="*/ 569 w 711"/>
              <a:gd name="connsiteY57-2524" fmla="*/ 5 h 763"/>
              <a:gd name="connsiteX58-2525" fmla="*/ 575 w 711"/>
              <a:gd name="connsiteY58-2526" fmla="*/ 5 h 763"/>
              <a:gd name="connsiteX59-2527" fmla="*/ 585 w 711"/>
              <a:gd name="connsiteY59-2528" fmla="*/ 0 h 763"/>
              <a:gd name="connsiteX60-2529" fmla="*/ 590 w 711"/>
              <a:gd name="connsiteY60-2530" fmla="*/ 5 h 763"/>
              <a:gd name="connsiteX61-2531" fmla="*/ 596 w 711"/>
              <a:gd name="connsiteY61-2532" fmla="*/ 5 h 763"/>
              <a:gd name="connsiteX62-2533" fmla="*/ 601 w 711"/>
              <a:gd name="connsiteY62-2534" fmla="*/ 11 h 763"/>
              <a:gd name="connsiteX63-2535" fmla="*/ 611 w 711"/>
              <a:gd name="connsiteY63-2536" fmla="*/ 16 h 763"/>
              <a:gd name="connsiteX64-2537" fmla="*/ 622 w 711"/>
              <a:gd name="connsiteY64-2538" fmla="*/ 21 h 763"/>
              <a:gd name="connsiteX65-2539" fmla="*/ 632 w 711"/>
              <a:gd name="connsiteY65-2540" fmla="*/ 26 h 763"/>
              <a:gd name="connsiteX66-2541" fmla="*/ 643 w 711"/>
              <a:gd name="connsiteY66-2542" fmla="*/ 32 h 763"/>
              <a:gd name="connsiteX67-2543" fmla="*/ 659 w 711"/>
              <a:gd name="connsiteY67-2544" fmla="*/ 42 h 763"/>
              <a:gd name="connsiteX68-2545" fmla="*/ 669 w 711"/>
              <a:gd name="connsiteY68-2546" fmla="*/ 53 h 763"/>
              <a:gd name="connsiteX69-2547" fmla="*/ 680 w 711"/>
              <a:gd name="connsiteY69-2548" fmla="*/ 58 h 763"/>
              <a:gd name="connsiteX70-2549" fmla="*/ 690 w 711"/>
              <a:gd name="connsiteY70-2550" fmla="*/ 68 h 763"/>
              <a:gd name="connsiteX71-2551" fmla="*/ 701 w 711"/>
              <a:gd name="connsiteY71-2552" fmla="*/ 74 h 763"/>
              <a:gd name="connsiteX72-2553" fmla="*/ 706 w 711"/>
              <a:gd name="connsiteY72-2554" fmla="*/ 79 h 763"/>
              <a:gd name="connsiteX73-2555" fmla="*/ 711 w 711"/>
              <a:gd name="connsiteY73-2556" fmla="*/ 84 h 763"/>
              <a:gd name="connsiteX74-2557" fmla="*/ 711 w 711"/>
              <a:gd name="connsiteY74-2558" fmla="*/ 89 h 763"/>
              <a:gd name="connsiteX75-2559" fmla="*/ 711 w 711"/>
              <a:gd name="connsiteY75-2560" fmla="*/ 95 h 763"/>
              <a:gd name="connsiteX76-2561" fmla="*/ 711 w 711"/>
              <a:gd name="connsiteY76-2562" fmla="*/ 100 h 763"/>
              <a:gd name="connsiteX77-2563" fmla="*/ 711 w 711"/>
              <a:gd name="connsiteY77-2564" fmla="*/ 105 h 763"/>
              <a:gd name="connsiteX78-2565" fmla="*/ 706 w 711"/>
              <a:gd name="connsiteY78-2566" fmla="*/ 110 h 763"/>
              <a:gd name="connsiteX79-2567" fmla="*/ 696 w 711"/>
              <a:gd name="connsiteY79-2568" fmla="*/ 116 h 763"/>
              <a:gd name="connsiteX80-2569" fmla="*/ 696 w 711"/>
              <a:gd name="connsiteY80-2570" fmla="*/ 121 h 763"/>
              <a:gd name="connsiteX81-2571" fmla="*/ 696 w 711"/>
              <a:gd name="connsiteY81-2572" fmla="*/ 121 h 763"/>
              <a:gd name="connsiteX82-2573" fmla="*/ 690 w 711"/>
              <a:gd name="connsiteY82-2574" fmla="*/ 126 h 763"/>
              <a:gd name="connsiteX83-2575" fmla="*/ 690 w 711"/>
              <a:gd name="connsiteY83-2576" fmla="*/ 132 h 763"/>
              <a:gd name="connsiteX84-2577" fmla="*/ 685 w 711"/>
              <a:gd name="connsiteY84-2578" fmla="*/ 142 h 763"/>
              <a:gd name="connsiteX85-2579" fmla="*/ 685 w 711"/>
              <a:gd name="connsiteY85-2580" fmla="*/ 147 h 763"/>
              <a:gd name="connsiteX86-2581" fmla="*/ 685 w 711"/>
              <a:gd name="connsiteY86-2582" fmla="*/ 158 h 763"/>
              <a:gd name="connsiteX87-2583" fmla="*/ 680 w 711"/>
              <a:gd name="connsiteY87-2584" fmla="*/ 168 h 763"/>
              <a:gd name="connsiteX88-2585" fmla="*/ 680 w 711"/>
              <a:gd name="connsiteY88-2586" fmla="*/ 179 h 763"/>
              <a:gd name="connsiteX89-2587" fmla="*/ 680 w 711"/>
              <a:gd name="connsiteY89-2588" fmla="*/ 189 h 763"/>
              <a:gd name="connsiteX90-2589" fmla="*/ 675 w 711"/>
              <a:gd name="connsiteY90-2590" fmla="*/ 205 h 763"/>
              <a:gd name="connsiteX91-2591" fmla="*/ 675 w 711"/>
              <a:gd name="connsiteY91-2592" fmla="*/ 221 h 763"/>
              <a:gd name="connsiteX92-2593" fmla="*/ 675 w 711"/>
              <a:gd name="connsiteY92-2594" fmla="*/ 237 h 763"/>
              <a:gd name="connsiteX93-2595" fmla="*/ 669 w 711"/>
              <a:gd name="connsiteY93-2596" fmla="*/ 252 h 763"/>
              <a:gd name="connsiteX94-2597" fmla="*/ 669 w 711"/>
              <a:gd name="connsiteY94-2598" fmla="*/ 268 h 763"/>
              <a:gd name="connsiteX95-2599" fmla="*/ 669 w 711"/>
              <a:gd name="connsiteY95-2600" fmla="*/ 289 h 763"/>
              <a:gd name="connsiteX96-2601" fmla="*/ 664 w 711"/>
              <a:gd name="connsiteY96-2602" fmla="*/ 331 h 763"/>
              <a:gd name="connsiteX97-2603" fmla="*/ 659 w 711"/>
              <a:gd name="connsiteY97-2604" fmla="*/ 368 h 763"/>
              <a:gd name="connsiteX98-2605" fmla="*/ 659 w 711"/>
              <a:gd name="connsiteY98-2606" fmla="*/ 400 h 763"/>
              <a:gd name="connsiteX99-2607" fmla="*/ 654 w 711"/>
              <a:gd name="connsiteY99-2608" fmla="*/ 431 h 763"/>
              <a:gd name="connsiteX100-2609" fmla="*/ 648 w 711"/>
              <a:gd name="connsiteY100-2610" fmla="*/ 463 h 763"/>
              <a:gd name="connsiteX101-2611" fmla="*/ 648 w 711"/>
              <a:gd name="connsiteY101-2612" fmla="*/ 489 h 763"/>
              <a:gd name="connsiteX102-2613" fmla="*/ 643 w 711"/>
              <a:gd name="connsiteY102-2614" fmla="*/ 510 h 763"/>
              <a:gd name="connsiteX103-2615" fmla="*/ 638 w 711"/>
              <a:gd name="connsiteY103-2616" fmla="*/ 531 h 763"/>
              <a:gd name="connsiteX104-2617" fmla="*/ 632 w 711"/>
              <a:gd name="connsiteY104-2618" fmla="*/ 568 h 763"/>
              <a:gd name="connsiteX105-2619" fmla="*/ 622 w 711"/>
              <a:gd name="connsiteY105-2620" fmla="*/ 605 h 763"/>
              <a:gd name="connsiteX106-2621" fmla="*/ 617 w 711"/>
              <a:gd name="connsiteY106-2622" fmla="*/ 636 h 763"/>
              <a:gd name="connsiteX107-2623" fmla="*/ 606 w 711"/>
              <a:gd name="connsiteY107-2624" fmla="*/ 663 h 763"/>
              <a:gd name="connsiteX108-2625" fmla="*/ 601 w 711"/>
              <a:gd name="connsiteY108-2626" fmla="*/ 689 h 763"/>
              <a:gd name="connsiteX109-2627" fmla="*/ 596 w 711"/>
              <a:gd name="connsiteY109-2628" fmla="*/ 700 h 763"/>
              <a:gd name="connsiteX110-2629" fmla="*/ 590 w 711"/>
              <a:gd name="connsiteY110-2630" fmla="*/ 710 h 763"/>
              <a:gd name="connsiteX111-2631" fmla="*/ 590 w 711"/>
              <a:gd name="connsiteY111-2632" fmla="*/ 721 h 763"/>
              <a:gd name="connsiteX112-2633" fmla="*/ 585 w 711"/>
              <a:gd name="connsiteY112-2634" fmla="*/ 726 h 763"/>
              <a:gd name="connsiteX113-2635" fmla="*/ 580 w 711"/>
              <a:gd name="connsiteY113-2636" fmla="*/ 736 h 763"/>
              <a:gd name="connsiteX114-2637" fmla="*/ 580 w 711"/>
              <a:gd name="connsiteY114-2638" fmla="*/ 742 h 763"/>
              <a:gd name="connsiteX115-2639" fmla="*/ 569 w 711"/>
              <a:gd name="connsiteY115-2640" fmla="*/ 747 h 763"/>
              <a:gd name="connsiteX116-2641" fmla="*/ 564 w 711"/>
              <a:gd name="connsiteY116-2642" fmla="*/ 757 h 763"/>
              <a:gd name="connsiteX117-2643" fmla="*/ 559 w 711"/>
              <a:gd name="connsiteY117-2644" fmla="*/ 757 h 763"/>
              <a:gd name="connsiteX118-2645" fmla="*/ 553 w 711"/>
              <a:gd name="connsiteY118-2646" fmla="*/ 763 h 763"/>
              <a:gd name="connsiteX119-2647" fmla="*/ 548 w 711"/>
              <a:gd name="connsiteY119-2648" fmla="*/ 763 h 763"/>
              <a:gd name="connsiteX120-2649" fmla="*/ 548 w 711"/>
              <a:gd name="connsiteY120-2650" fmla="*/ 757 h 763"/>
              <a:gd name="connsiteX121-2651" fmla="*/ 543 w 711"/>
              <a:gd name="connsiteY121-2652" fmla="*/ 757 h 763"/>
              <a:gd name="connsiteX122-2653" fmla="*/ 543 w 711"/>
              <a:gd name="connsiteY122-2654" fmla="*/ 752 h 763"/>
              <a:gd name="connsiteX123-2655" fmla="*/ 543 w 711"/>
              <a:gd name="connsiteY123-2656" fmla="*/ 747 h 763"/>
              <a:gd name="connsiteX124-2657" fmla="*/ 538 w 711"/>
              <a:gd name="connsiteY124-2658" fmla="*/ 742 h 763"/>
              <a:gd name="connsiteX125-2659" fmla="*/ 538 w 711"/>
              <a:gd name="connsiteY125-2660" fmla="*/ 731 h 763"/>
              <a:gd name="connsiteX126-2661" fmla="*/ 538 w 711"/>
              <a:gd name="connsiteY126-2662" fmla="*/ 721 h 763"/>
              <a:gd name="connsiteX127-2663" fmla="*/ 532 w 711"/>
              <a:gd name="connsiteY127-2664" fmla="*/ 705 h 763"/>
              <a:gd name="connsiteX128-2665" fmla="*/ 527 w 711"/>
              <a:gd name="connsiteY128-2666" fmla="*/ 684 h 763"/>
              <a:gd name="connsiteX129-2667" fmla="*/ 522 w 711"/>
              <a:gd name="connsiteY129-2668" fmla="*/ 668 h 763"/>
              <a:gd name="connsiteX130-2669" fmla="*/ 517 w 711"/>
              <a:gd name="connsiteY130-2670" fmla="*/ 652 h 763"/>
              <a:gd name="connsiteX131-2671" fmla="*/ 511 w 711"/>
              <a:gd name="connsiteY131-2672" fmla="*/ 636 h 763"/>
              <a:gd name="connsiteX132-2673" fmla="*/ 501 w 711"/>
              <a:gd name="connsiteY132-2674" fmla="*/ 626 h 763"/>
              <a:gd name="connsiteX133-2675" fmla="*/ 553 w 711"/>
              <a:gd name="connsiteY133-2676" fmla="*/ 600 h 763"/>
              <a:gd name="connsiteX134-2677" fmla="*/ 559 w 711"/>
              <a:gd name="connsiteY134-2678" fmla="*/ 584 h 763"/>
              <a:gd name="connsiteX135-2679" fmla="*/ 564 w 711"/>
              <a:gd name="connsiteY135-2680" fmla="*/ 573 h 763"/>
              <a:gd name="connsiteX136-2681" fmla="*/ 564 w 711"/>
              <a:gd name="connsiteY136-2682" fmla="*/ 558 h 763"/>
              <a:gd name="connsiteX137-2683" fmla="*/ 569 w 711"/>
              <a:gd name="connsiteY137-2684" fmla="*/ 537 h 763"/>
              <a:gd name="connsiteX138-2685" fmla="*/ 575 w 711"/>
              <a:gd name="connsiteY138-2686" fmla="*/ 516 h 763"/>
              <a:gd name="connsiteX139-2687" fmla="*/ 575 w 711"/>
              <a:gd name="connsiteY139-2688" fmla="*/ 489 h 763"/>
              <a:gd name="connsiteX140-2689" fmla="*/ 580 w 711"/>
              <a:gd name="connsiteY140-2690" fmla="*/ 458 h 763"/>
              <a:gd name="connsiteX141-2691" fmla="*/ 590 w 711"/>
              <a:gd name="connsiteY141-2692" fmla="*/ 395 h 763"/>
              <a:gd name="connsiteX142-2693" fmla="*/ 596 w 711"/>
              <a:gd name="connsiteY142-2694" fmla="*/ 337 h 763"/>
              <a:gd name="connsiteX143-2695" fmla="*/ 601 w 711"/>
              <a:gd name="connsiteY143-2696" fmla="*/ 274 h 763"/>
              <a:gd name="connsiteX144-2697" fmla="*/ 601 w 711"/>
              <a:gd name="connsiteY144-2698" fmla="*/ 221 h 763"/>
              <a:gd name="connsiteX145-2699" fmla="*/ 601 w 711"/>
              <a:gd name="connsiteY145-2700" fmla="*/ 221 h 763"/>
              <a:gd name="connsiteX0-2701" fmla="*/ 601 w 711"/>
              <a:gd name="connsiteY0-2702" fmla="*/ 221 h 763"/>
              <a:gd name="connsiteX1-2703" fmla="*/ 601 w 711"/>
              <a:gd name="connsiteY1-2704" fmla="*/ 195 h 763"/>
              <a:gd name="connsiteX2-2705" fmla="*/ 601 w 711"/>
              <a:gd name="connsiteY2-2706" fmla="*/ 168 h 763"/>
              <a:gd name="connsiteX3-2707" fmla="*/ 601 w 711"/>
              <a:gd name="connsiteY3-2708" fmla="*/ 147 h 763"/>
              <a:gd name="connsiteX4-2709" fmla="*/ 601 w 711"/>
              <a:gd name="connsiteY4-2710" fmla="*/ 132 h 763"/>
              <a:gd name="connsiteX5-2711" fmla="*/ 601 w 711"/>
              <a:gd name="connsiteY5-2712" fmla="*/ 116 h 763"/>
              <a:gd name="connsiteX6-2713" fmla="*/ 601 w 711"/>
              <a:gd name="connsiteY6-2714" fmla="*/ 105 h 763"/>
              <a:gd name="connsiteX7-2715" fmla="*/ 596 w 711"/>
              <a:gd name="connsiteY7-2716" fmla="*/ 95 h 763"/>
              <a:gd name="connsiteX8-2717" fmla="*/ 596 w 711"/>
              <a:gd name="connsiteY8-2718" fmla="*/ 89 h 763"/>
              <a:gd name="connsiteX9-2719" fmla="*/ 596 w 711"/>
              <a:gd name="connsiteY9-2720" fmla="*/ 84 h 763"/>
              <a:gd name="connsiteX10-2721" fmla="*/ 590 w 711"/>
              <a:gd name="connsiteY10-2722" fmla="*/ 84 h 763"/>
              <a:gd name="connsiteX11-2723" fmla="*/ 585 w 711"/>
              <a:gd name="connsiteY11-2724" fmla="*/ 79 h 763"/>
              <a:gd name="connsiteX12-2725" fmla="*/ 575 w 711"/>
              <a:gd name="connsiteY12-2726" fmla="*/ 79 h 763"/>
              <a:gd name="connsiteX13-2727" fmla="*/ 569 w 711"/>
              <a:gd name="connsiteY13-2728" fmla="*/ 74 h 763"/>
              <a:gd name="connsiteX14-2729" fmla="*/ 553 w 711"/>
              <a:gd name="connsiteY14-2730" fmla="*/ 74 h 763"/>
              <a:gd name="connsiteX15-2731" fmla="*/ 543 w 711"/>
              <a:gd name="connsiteY15-2732" fmla="*/ 74 h 763"/>
              <a:gd name="connsiteX16-2733" fmla="*/ 527 w 711"/>
              <a:gd name="connsiteY16-2734" fmla="*/ 79 h 763"/>
              <a:gd name="connsiteX17-2735" fmla="*/ 496 w 711"/>
              <a:gd name="connsiteY17-2736" fmla="*/ 79 h 763"/>
              <a:gd name="connsiteX18-2737" fmla="*/ 459 w 711"/>
              <a:gd name="connsiteY18-2738" fmla="*/ 84 h 763"/>
              <a:gd name="connsiteX19-2739" fmla="*/ 422 w 711"/>
              <a:gd name="connsiteY19-2740" fmla="*/ 89 h 763"/>
              <a:gd name="connsiteX20-2741" fmla="*/ 385 w 711"/>
              <a:gd name="connsiteY20-2742" fmla="*/ 89 h 763"/>
              <a:gd name="connsiteX21-2743" fmla="*/ 343 w 711"/>
              <a:gd name="connsiteY21-2744" fmla="*/ 95 h 763"/>
              <a:gd name="connsiteX22-2745" fmla="*/ 295 w 711"/>
              <a:gd name="connsiteY22-2746" fmla="*/ 105 h 763"/>
              <a:gd name="connsiteX23-2747" fmla="*/ 269 w 711"/>
              <a:gd name="connsiteY23-2748" fmla="*/ 105 h 763"/>
              <a:gd name="connsiteX24-2749" fmla="*/ 243 w 711"/>
              <a:gd name="connsiteY24-2750" fmla="*/ 110 h 763"/>
              <a:gd name="connsiteX25-2751" fmla="*/ 216 w 711"/>
              <a:gd name="connsiteY25-2752" fmla="*/ 116 h 763"/>
              <a:gd name="connsiteX26-2753" fmla="*/ 190 w 711"/>
              <a:gd name="connsiteY26-2754" fmla="*/ 116 h 763"/>
              <a:gd name="connsiteX27-2755" fmla="*/ 158 w 711"/>
              <a:gd name="connsiteY27-2756" fmla="*/ 121 h 763"/>
              <a:gd name="connsiteX28-2757" fmla="*/ 132 w 711"/>
              <a:gd name="connsiteY28-2758" fmla="*/ 126 h 763"/>
              <a:gd name="connsiteX29-2759" fmla="*/ 106 w 711"/>
              <a:gd name="connsiteY29-2760" fmla="*/ 126 h 763"/>
              <a:gd name="connsiteX30-2761" fmla="*/ 85 w 711"/>
              <a:gd name="connsiteY30-2762" fmla="*/ 132 h 763"/>
              <a:gd name="connsiteX31-2763" fmla="*/ 64 w 711"/>
              <a:gd name="connsiteY31-2764" fmla="*/ 132 h 763"/>
              <a:gd name="connsiteX32-2765" fmla="*/ 37 w 711"/>
              <a:gd name="connsiteY32-2766" fmla="*/ 132 h 763"/>
              <a:gd name="connsiteX33-2767" fmla="*/ 21 w 711"/>
              <a:gd name="connsiteY33-2768" fmla="*/ 137 h 763"/>
              <a:gd name="connsiteX34-2769" fmla="*/ 0 w 711"/>
              <a:gd name="connsiteY34-2770" fmla="*/ 137 h 763"/>
              <a:gd name="connsiteX35-2771" fmla="*/ 0 w 711"/>
              <a:gd name="connsiteY35-2772" fmla="*/ 100 h 763"/>
              <a:gd name="connsiteX36-2773" fmla="*/ 16 w 711"/>
              <a:gd name="connsiteY36-2774" fmla="*/ 100 h 763"/>
              <a:gd name="connsiteX37-2775" fmla="*/ 37 w 711"/>
              <a:gd name="connsiteY37-2776" fmla="*/ 100 h 763"/>
              <a:gd name="connsiteX38-2777" fmla="*/ 53 w 711"/>
              <a:gd name="connsiteY38-2778" fmla="*/ 100 h 763"/>
              <a:gd name="connsiteX39-2779" fmla="*/ 74 w 711"/>
              <a:gd name="connsiteY39-2780" fmla="*/ 95 h 763"/>
              <a:gd name="connsiteX40-2781" fmla="*/ 100 w 711"/>
              <a:gd name="connsiteY40-2782" fmla="*/ 95 h 763"/>
              <a:gd name="connsiteX41-2783" fmla="*/ 122 w 711"/>
              <a:gd name="connsiteY41-2784" fmla="*/ 89 h 763"/>
              <a:gd name="connsiteX42-2785" fmla="*/ 148 w 711"/>
              <a:gd name="connsiteY42-2786" fmla="*/ 84 h 763"/>
              <a:gd name="connsiteX43-2787" fmla="*/ 179 w 711"/>
              <a:gd name="connsiteY43-2788" fmla="*/ 84 h 763"/>
              <a:gd name="connsiteX44-2789" fmla="*/ 237 w 711"/>
              <a:gd name="connsiteY44-2790" fmla="*/ 74 h 763"/>
              <a:gd name="connsiteX45-2791" fmla="*/ 295 w 711"/>
              <a:gd name="connsiteY45-2792" fmla="*/ 63 h 763"/>
              <a:gd name="connsiteX46-2793" fmla="*/ 353 w 711"/>
              <a:gd name="connsiteY46-2794" fmla="*/ 58 h 763"/>
              <a:gd name="connsiteX47-2795" fmla="*/ 411 w 711"/>
              <a:gd name="connsiteY47-2796" fmla="*/ 47 h 763"/>
              <a:gd name="connsiteX48-2797" fmla="*/ 438 w 711"/>
              <a:gd name="connsiteY48-2798" fmla="*/ 42 h 763"/>
              <a:gd name="connsiteX49-2799" fmla="*/ 464 w 711"/>
              <a:gd name="connsiteY49-2800" fmla="*/ 37 h 763"/>
              <a:gd name="connsiteX50-2801" fmla="*/ 490 w 711"/>
              <a:gd name="connsiteY50-2802" fmla="*/ 32 h 763"/>
              <a:gd name="connsiteX51-2803" fmla="*/ 506 w 711"/>
              <a:gd name="connsiteY51-2804" fmla="*/ 32 h 763"/>
              <a:gd name="connsiteX52-2805" fmla="*/ 522 w 711"/>
              <a:gd name="connsiteY52-2806" fmla="*/ 26 h 763"/>
              <a:gd name="connsiteX53-2807" fmla="*/ 538 w 711"/>
              <a:gd name="connsiteY53-2808" fmla="*/ 21 h 763"/>
              <a:gd name="connsiteX54-2809" fmla="*/ 543 w 711"/>
              <a:gd name="connsiteY54-2810" fmla="*/ 21 h 763"/>
              <a:gd name="connsiteX55-2811" fmla="*/ 553 w 711"/>
              <a:gd name="connsiteY55-2812" fmla="*/ 16 h 763"/>
              <a:gd name="connsiteX56-2813" fmla="*/ 559 w 711"/>
              <a:gd name="connsiteY56-2814" fmla="*/ 11 h 763"/>
              <a:gd name="connsiteX57-2815" fmla="*/ 569 w 711"/>
              <a:gd name="connsiteY57-2816" fmla="*/ 5 h 763"/>
              <a:gd name="connsiteX58-2817" fmla="*/ 575 w 711"/>
              <a:gd name="connsiteY58-2818" fmla="*/ 5 h 763"/>
              <a:gd name="connsiteX59-2819" fmla="*/ 585 w 711"/>
              <a:gd name="connsiteY59-2820" fmla="*/ 0 h 763"/>
              <a:gd name="connsiteX60-2821" fmla="*/ 590 w 711"/>
              <a:gd name="connsiteY60-2822" fmla="*/ 5 h 763"/>
              <a:gd name="connsiteX61-2823" fmla="*/ 596 w 711"/>
              <a:gd name="connsiteY61-2824" fmla="*/ 5 h 763"/>
              <a:gd name="connsiteX62-2825" fmla="*/ 601 w 711"/>
              <a:gd name="connsiteY62-2826" fmla="*/ 11 h 763"/>
              <a:gd name="connsiteX63-2827" fmla="*/ 611 w 711"/>
              <a:gd name="connsiteY63-2828" fmla="*/ 16 h 763"/>
              <a:gd name="connsiteX64-2829" fmla="*/ 622 w 711"/>
              <a:gd name="connsiteY64-2830" fmla="*/ 21 h 763"/>
              <a:gd name="connsiteX65-2831" fmla="*/ 632 w 711"/>
              <a:gd name="connsiteY65-2832" fmla="*/ 26 h 763"/>
              <a:gd name="connsiteX66-2833" fmla="*/ 643 w 711"/>
              <a:gd name="connsiteY66-2834" fmla="*/ 32 h 763"/>
              <a:gd name="connsiteX67-2835" fmla="*/ 659 w 711"/>
              <a:gd name="connsiteY67-2836" fmla="*/ 42 h 763"/>
              <a:gd name="connsiteX68-2837" fmla="*/ 669 w 711"/>
              <a:gd name="connsiteY68-2838" fmla="*/ 53 h 763"/>
              <a:gd name="connsiteX69-2839" fmla="*/ 680 w 711"/>
              <a:gd name="connsiteY69-2840" fmla="*/ 58 h 763"/>
              <a:gd name="connsiteX70-2841" fmla="*/ 690 w 711"/>
              <a:gd name="connsiteY70-2842" fmla="*/ 68 h 763"/>
              <a:gd name="connsiteX71-2843" fmla="*/ 701 w 711"/>
              <a:gd name="connsiteY71-2844" fmla="*/ 74 h 763"/>
              <a:gd name="connsiteX72-2845" fmla="*/ 706 w 711"/>
              <a:gd name="connsiteY72-2846" fmla="*/ 79 h 763"/>
              <a:gd name="connsiteX73-2847" fmla="*/ 711 w 711"/>
              <a:gd name="connsiteY73-2848" fmla="*/ 84 h 763"/>
              <a:gd name="connsiteX74-2849" fmla="*/ 711 w 711"/>
              <a:gd name="connsiteY74-2850" fmla="*/ 89 h 763"/>
              <a:gd name="connsiteX75-2851" fmla="*/ 711 w 711"/>
              <a:gd name="connsiteY75-2852" fmla="*/ 95 h 763"/>
              <a:gd name="connsiteX76-2853" fmla="*/ 711 w 711"/>
              <a:gd name="connsiteY76-2854" fmla="*/ 100 h 763"/>
              <a:gd name="connsiteX77-2855" fmla="*/ 711 w 711"/>
              <a:gd name="connsiteY77-2856" fmla="*/ 105 h 763"/>
              <a:gd name="connsiteX78-2857" fmla="*/ 706 w 711"/>
              <a:gd name="connsiteY78-2858" fmla="*/ 110 h 763"/>
              <a:gd name="connsiteX79-2859" fmla="*/ 696 w 711"/>
              <a:gd name="connsiteY79-2860" fmla="*/ 116 h 763"/>
              <a:gd name="connsiteX80-2861" fmla="*/ 696 w 711"/>
              <a:gd name="connsiteY80-2862" fmla="*/ 121 h 763"/>
              <a:gd name="connsiteX81-2863" fmla="*/ 696 w 711"/>
              <a:gd name="connsiteY81-2864" fmla="*/ 121 h 763"/>
              <a:gd name="connsiteX82-2865" fmla="*/ 690 w 711"/>
              <a:gd name="connsiteY82-2866" fmla="*/ 126 h 763"/>
              <a:gd name="connsiteX83-2867" fmla="*/ 690 w 711"/>
              <a:gd name="connsiteY83-2868" fmla="*/ 132 h 763"/>
              <a:gd name="connsiteX84-2869" fmla="*/ 685 w 711"/>
              <a:gd name="connsiteY84-2870" fmla="*/ 142 h 763"/>
              <a:gd name="connsiteX85-2871" fmla="*/ 685 w 711"/>
              <a:gd name="connsiteY85-2872" fmla="*/ 147 h 763"/>
              <a:gd name="connsiteX86-2873" fmla="*/ 685 w 711"/>
              <a:gd name="connsiteY86-2874" fmla="*/ 158 h 763"/>
              <a:gd name="connsiteX87-2875" fmla="*/ 680 w 711"/>
              <a:gd name="connsiteY87-2876" fmla="*/ 168 h 763"/>
              <a:gd name="connsiteX88-2877" fmla="*/ 680 w 711"/>
              <a:gd name="connsiteY88-2878" fmla="*/ 179 h 763"/>
              <a:gd name="connsiteX89-2879" fmla="*/ 680 w 711"/>
              <a:gd name="connsiteY89-2880" fmla="*/ 189 h 763"/>
              <a:gd name="connsiteX90-2881" fmla="*/ 675 w 711"/>
              <a:gd name="connsiteY90-2882" fmla="*/ 205 h 763"/>
              <a:gd name="connsiteX91-2883" fmla="*/ 675 w 711"/>
              <a:gd name="connsiteY91-2884" fmla="*/ 221 h 763"/>
              <a:gd name="connsiteX92-2885" fmla="*/ 675 w 711"/>
              <a:gd name="connsiteY92-2886" fmla="*/ 237 h 763"/>
              <a:gd name="connsiteX93-2887" fmla="*/ 669 w 711"/>
              <a:gd name="connsiteY93-2888" fmla="*/ 252 h 763"/>
              <a:gd name="connsiteX94-2889" fmla="*/ 669 w 711"/>
              <a:gd name="connsiteY94-2890" fmla="*/ 268 h 763"/>
              <a:gd name="connsiteX95-2891" fmla="*/ 669 w 711"/>
              <a:gd name="connsiteY95-2892" fmla="*/ 289 h 763"/>
              <a:gd name="connsiteX96-2893" fmla="*/ 664 w 711"/>
              <a:gd name="connsiteY96-2894" fmla="*/ 331 h 763"/>
              <a:gd name="connsiteX97-2895" fmla="*/ 659 w 711"/>
              <a:gd name="connsiteY97-2896" fmla="*/ 368 h 763"/>
              <a:gd name="connsiteX98-2897" fmla="*/ 659 w 711"/>
              <a:gd name="connsiteY98-2898" fmla="*/ 400 h 763"/>
              <a:gd name="connsiteX99-2899" fmla="*/ 654 w 711"/>
              <a:gd name="connsiteY99-2900" fmla="*/ 431 h 763"/>
              <a:gd name="connsiteX100-2901" fmla="*/ 648 w 711"/>
              <a:gd name="connsiteY100-2902" fmla="*/ 463 h 763"/>
              <a:gd name="connsiteX101-2903" fmla="*/ 648 w 711"/>
              <a:gd name="connsiteY101-2904" fmla="*/ 489 h 763"/>
              <a:gd name="connsiteX102-2905" fmla="*/ 643 w 711"/>
              <a:gd name="connsiteY102-2906" fmla="*/ 510 h 763"/>
              <a:gd name="connsiteX103-2907" fmla="*/ 638 w 711"/>
              <a:gd name="connsiteY103-2908" fmla="*/ 531 h 763"/>
              <a:gd name="connsiteX104-2909" fmla="*/ 632 w 711"/>
              <a:gd name="connsiteY104-2910" fmla="*/ 568 h 763"/>
              <a:gd name="connsiteX105-2911" fmla="*/ 622 w 711"/>
              <a:gd name="connsiteY105-2912" fmla="*/ 605 h 763"/>
              <a:gd name="connsiteX106-2913" fmla="*/ 617 w 711"/>
              <a:gd name="connsiteY106-2914" fmla="*/ 636 h 763"/>
              <a:gd name="connsiteX107-2915" fmla="*/ 606 w 711"/>
              <a:gd name="connsiteY107-2916" fmla="*/ 663 h 763"/>
              <a:gd name="connsiteX108-2917" fmla="*/ 601 w 711"/>
              <a:gd name="connsiteY108-2918" fmla="*/ 689 h 763"/>
              <a:gd name="connsiteX109-2919" fmla="*/ 596 w 711"/>
              <a:gd name="connsiteY109-2920" fmla="*/ 700 h 763"/>
              <a:gd name="connsiteX110-2921" fmla="*/ 590 w 711"/>
              <a:gd name="connsiteY110-2922" fmla="*/ 710 h 763"/>
              <a:gd name="connsiteX111-2923" fmla="*/ 590 w 711"/>
              <a:gd name="connsiteY111-2924" fmla="*/ 721 h 763"/>
              <a:gd name="connsiteX112-2925" fmla="*/ 585 w 711"/>
              <a:gd name="connsiteY112-2926" fmla="*/ 726 h 763"/>
              <a:gd name="connsiteX113-2927" fmla="*/ 580 w 711"/>
              <a:gd name="connsiteY113-2928" fmla="*/ 736 h 763"/>
              <a:gd name="connsiteX114-2929" fmla="*/ 580 w 711"/>
              <a:gd name="connsiteY114-2930" fmla="*/ 742 h 763"/>
              <a:gd name="connsiteX115-2931" fmla="*/ 569 w 711"/>
              <a:gd name="connsiteY115-2932" fmla="*/ 747 h 763"/>
              <a:gd name="connsiteX116-2933" fmla="*/ 564 w 711"/>
              <a:gd name="connsiteY116-2934" fmla="*/ 757 h 763"/>
              <a:gd name="connsiteX117-2935" fmla="*/ 559 w 711"/>
              <a:gd name="connsiteY117-2936" fmla="*/ 757 h 763"/>
              <a:gd name="connsiteX118-2937" fmla="*/ 553 w 711"/>
              <a:gd name="connsiteY118-2938" fmla="*/ 763 h 763"/>
              <a:gd name="connsiteX119-2939" fmla="*/ 548 w 711"/>
              <a:gd name="connsiteY119-2940" fmla="*/ 763 h 763"/>
              <a:gd name="connsiteX120-2941" fmla="*/ 548 w 711"/>
              <a:gd name="connsiteY120-2942" fmla="*/ 757 h 763"/>
              <a:gd name="connsiteX121-2943" fmla="*/ 543 w 711"/>
              <a:gd name="connsiteY121-2944" fmla="*/ 757 h 763"/>
              <a:gd name="connsiteX122-2945" fmla="*/ 543 w 711"/>
              <a:gd name="connsiteY122-2946" fmla="*/ 752 h 763"/>
              <a:gd name="connsiteX123-2947" fmla="*/ 543 w 711"/>
              <a:gd name="connsiteY123-2948" fmla="*/ 747 h 763"/>
              <a:gd name="connsiteX124-2949" fmla="*/ 538 w 711"/>
              <a:gd name="connsiteY124-2950" fmla="*/ 742 h 763"/>
              <a:gd name="connsiteX125-2951" fmla="*/ 538 w 711"/>
              <a:gd name="connsiteY125-2952" fmla="*/ 731 h 763"/>
              <a:gd name="connsiteX126-2953" fmla="*/ 538 w 711"/>
              <a:gd name="connsiteY126-2954" fmla="*/ 721 h 763"/>
              <a:gd name="connsiteX127-2955" fmla="*/ 532 w 711"/>
              <a:gd name="connsiteY127-2956" fmla="*/ 705 h 763"/>
              <a:gd name="connsiteX128-2957" fmla="*/ 527 w 711"/>
              <a:gd name="connsiteY128-2958" fmla="*/ 684 h 763"/>
              <a:gd name="connsiteX129-2959" fmla="*/ 522 w 711"/>
              <a:gd name="connsiteY129-2960" fmla="*/ 668 h 763"/>
              <a:gd name="connsiteX130-2961" fmla="*/ 517 w 711"/>
              <a:gd name="connsiteY130-2962" fmla="*/ 652 h 763"/>
              <a:gd name="connsiteX131-2963" fmla="*/ 511 w 711"/>
              <a:gd name="connsiteY131-2964" fmla="*/ 636 h 763"/>
              <a:gd name="connsiteX132-2965" fmla="*/ 501 w 711"/>
              <a:gd name="connsiteY132-2966" fmla="*/ 626 h 763"/>
              <a:gd name="connsiteX133-2967" fmla="*/ 559 w 711"/>
              <a:gd name="connsiteY133-2968" fmla="*/ 584 h 763"/>
              <a:gd name="connsiteX134-2969" fmla="*/ 564 w 711"/>
              <a:gd name="connsiteY134-2970" fmla="*/ 573 h 763"/>
              <a:gd name="connsiteX135-2971" fmla="*/ 564 w 711"/>
              <a:gd name="connsiteY135-2972" fmla="*/ 558 h 763"/>
              <a:gd name="connsiteX136-2973" fmla="*/ 569 w 711"/>
              <a:gd name="connsiteY136-2974" fmla="*/ 537 h 763"/>
              <a:gd name="connsiteX137-2975" fmla="*/ 575 w 711"/>
              <a:gd name="connsiteY137-2976" fmla="*/ 516 h 763"/>
              <a:gd name="connsiteX138-2977" fmla="*/ 575 w 711"/>
              <a:gd name="connsiteY138-2978" fmla="*/ 489 h 763"/>
              <a:gd name="connsiteX139-2979" fmla="*/ 580 w 711"/>
              <a:gd name="connsiteY139-2980" fmla="*/ 458 h 763"/>
              <a:gd name="connsiteX140-2981" fmla="*/ 590 w 711"/>
              <a:gd name="connsiteY140-2982" fmla="*/ 395 h 763"/>
              <a:gd name="connsiteX141-2983" fmla="*/ 596 w 711"/>
              <a:gd name="connsiteY141-2984" fmla="*/ 337 h 763"/>
              <a:gd name="connsiteX142-2985" fmla="*/ 601 w 711"/>
              <a:gd name="connsiteY142-2986" fmla="*/ 274 h 763"/>
              <a:gd name="connsiteX143-2987" fmla="*/ 601 w 711"/>
              <a:gd name="connsiteY143-2988" fmla="*/ 221 h 763"/>
              <a:gd name="connsiteX144-2989" fmla="*/ 601 w 711"/>
              <a:gd name="connsiteY144-2990" fmla="*/ 221 h 763"/>
              <a:gd name="connsiteX0-2991" fmla="*/ 601 w 711"/>
              <a:gd name="connsiteY0-2992" fmla="*/ 221 h 763"/>
              <a:gd name="connsiteX1-2993" fmla="*/ 601 w 711"/>
              <a:gd name="connsiteY1-2994" fmla="*/ 195 h 763"/>
              <a:gd name="connsiteX2-2995" fmla="*/ 601 w 711"/>
              <a:gd name="connsiteY2-2996" fmla="*/ 168 h 763"/>
              <a:gd name="connsiteX3-2997" fmla="*/ 601 w 711"/>
              <a:gd name="connsiteY3-2998" fmla="*/ 147 h 763"/>
              <a:gd name="connsiteX4-2999" fmla="*/ 601 w 711"/>
              <a:gd name="connsiteY4-3000" fmla="*/ 132 h 763"/>
              <a:gd name="connsiteX5-3001" fmla="*/ 601 w 711"/>
              <a:gd name="connsiteY5-3002" fmla="*/ 116 h 763"/>
              <a:gd name="connsiteX6-3003" fmla="*/ 601 w 711"/>
              <a:gd name="connsiteY6-3004" fmla="*/ 105 h 763"/>
              <a:gd name="connsiteX7-3005" fmla="*/ 596 w 711"/>
              <a:gd name="connsiteY7-3006" fmla="*/ 95 h 763"/>
              <a:gd name="connsiteX8-3007" fmla="*/ 596 w 711"/>
              <a:gd name="connsiteY8-3008" fmla="*/ 89 h 763"/>
              <a:gd name="connsiteX9-3009" fmla="*/ 596 w 711"/>
              <a:gd name="connsiteY9-3010" fmla="*/ 84 h 763"/>
              <a:gd name="connsiteX10-3011" fmla="*/ 590 w 711"/>
              <a:gd name="connsiteY10-3012" fmla="*/ 84 h 763"/>
              <a:gd name="connsiteX11-3013" fmla="*/ 585 w 711"/>
              <a:gd name="connsiteY11-3014" fmla="*/ 79 h 763"/>
              <a:gd name="connsiteX12-3015" fmla="*/ 575 w 711"/>
              <a:gd name="connsiteY12-3016" fmla="*/ 79 h 763"/>
              <a:gd name="connsiteX13-3017" fmla="*/ 569 w 711"/>
              <a:gd name="connsiteY13-3018" fmla="*/ 74 h 763"/>
              <a:gd name="connsiteX14-3019" fmla="*/ 553 w 711"/>
              <a:gd name="connsiteY14-3020" fmla="*/ 74 h 763"/>
              <a:gd name="connsiteX15-3021" fmla="*/ 543 w 711"/>
              <a:gd name="connsiteY15-3022" fmla="*/ 74 h 763"/>
              <a:gd name="connsiteX16-3023" fmla="*/ 527 w 711"/>
              <a:gd name="connsiteY16-3024" fmla="*/ 79 h 763"/>
              <a:gd name="connsiteX17-3025" fmla="*/ 496 w 711"/>
              <a:gd name="connsiteY17-3026" fmla="*/ 79 h 763"/>
              <a:gd name="connsiteX18-3027" fmla="*/ 459 w 711"/>
              <a:gd name="connsiteY18-3028" fmla="*/ 84 h 763"/>
              <a:gd name="connsiteX19-3029" fmla="*/ 422 w 711"/>
              <a:gd name="connsiteY19-3030" fmla="*/ 89 h 763"/>
              <a:gd name="connsiteX20-3031" fmla="*/ 385 w 711"/>
              <a:gd name="connsiteY20-3032" fmla="*/ 89 h 763"/>
              <a:gd name="connsiteX21-3033" fmla="*/ 343 w 711"/>
              <a:gd name="connsiteY21-3034" fmla="*/ 95 h 763"/>
              <a:gd name="connsiteX22-3035" fmla="*/ 295 w 711"/>
              <a:gd name="connsiteY22-3036" fmla="*/ 105 h 763"/>
              <a:gd name="connsiteX23-3037" fmla="*/ 269 w 711"/>
              <a:gd name="connsiteY23-3038" fmla="*/ 105 h 763"/>
              <a:gd name="connsiteX24-3039" fmla="*/ 243 w 711"/>
              <a:gd name="connsiteY24-3040" fmla="*/ 110 h 763"/>
              <a:gd name="connsiteX25-3041" fmla="*/ 216 w 711"/>
              <a:gd name="connsiteY25-3042" fmla="*/ 116 h 763"/>
              <a:gd name="connsiteX26-3043" fmla="*/ 190 w 711"/>
              <a:gd name="connsiteY26-3044" fmla="*/ 116 h 763"/>
              <a:gd name="connsiteX27-3045" fmla="*/ 158 w 711"/>
              <a:gd name="connsiteY27-3046" fmla="*/ 121 h 763"/>
              <a:gd name="connsiteX28-3047" fmla="*/ 132 w 711"/>
              <a:gd name="connsiteY28-3048" fmla="*/ 126 h 763"/>
              <a:gd name="connsiteX29-3049" fmla="*/ 106 w 711"/>
              <a:gd name="connsiteY29-3050" fmla="*/ 126 h 763"/>
              <a:gd name="connsiteX30-3051" fmla="*/ 85 w 711"/>
              <a:gd name="connsiteY30-3052" fmla="*/ 132 h 763"/>
              <a:gd name="connsiteX31-3053" fmla="*/ 64 w 711"/>
              <a:gd name="connsiteY31-3054" fmla="*/ 132 h 763"/>
              <a:gd name="connsiteX32-3055" fmla="*/ 37 w 711"/>
              <a:gd name="connsiteY32-3056" fmla="*/ 132 h 763"/>
              <a:gd name="connsiteX33-3057" fmla="*/ 21 w 711"/>
              <a:gd name="connsiteY33-3058" fmla="*/ 137 h 763"/>
              <a:gd name="connsiteX34-3059" fmla="*/ 0 w 711"/>
              <a:gd name="connsiteY34-3060" fmla="*/ 137 h 763"/>
              <a:gd name="connsiteX35-3061" fmla="*/ 0 w 711"/>
              <a:gd name="connsiteY35-3062" fmla="*/ 100 h 763"/>
              <a:gd name="connsiteX36-3063" fmla="*/ 16 w 711"/>
              <a:gd name="connsiteY36-3064" fmla="*/ 100 h 763"/>
              <a:gd name="connsiteX37-3065" fmla="*/ 37 w 711"/>
              <a:gd name="connsiteY37-3066" fmla="*/ 100 h 763"/>
              <a:gd name="connsiteX38-3067" fmla="*/ 53 w 711"/>
              <a:gd name="connsiteY38-3068" fmla="*/ 100 h 763"/>
              <a:gd name="connsiteX39-3069" fmla="*/ 74 w 711"/>
              <a:gd name="connsiteY39-3070" fmla="*/ 95 h 763"/>
              <a:gd name="connsiteX40-3071" fmla="*/ 100 w 711"/>
              <a:gd name="connsiteY40-3072" fmla="*/ 95 h 763"/>
              <a:gd name="connsiteX41-3073" fmla="*/ 122 w 711"/>
              <a:gd name="connsiteY41-3074" fmla="*/ 89 h 763"/>
              <a:gd name="connsiteX42-3075" fmla="*/ 148 w 711"/>
              <a:gd name="connsiteY42-3076" fmla="*/ 84 h 763"/>
              <a:gd name="connsiteX43-3077" fmla="*/ 179 w 711"/>
              <a:gd name="connsiteY43-3078" fmla="*/ 84 h 763"/>
              <a:gd name="connsiteX44-3079" fmla="*/ 237 w 711"/>
              <a:gd name="connsiteY44-3080" fmla="*/ 74 h 763"/>
              <a:gd name="connsiteX45-3081" fmla="*/ 295 w 711"/>
              <a:gd name="connsiteY45-3082" fmla="*/ 63 h 763"/>
              <a:gd name="connsiteX46-3083" fmla="*/ 353 w 711"/>
              <a:gd name="connsiteY46-3084" fmla="*/ 58 h 763"/>
              <a:gd name="connsiteX47-3085" fmla="*/ 411 w 711"/>
              <a:gd name="connsiteY47-3086" fmla="*/ 47 h 763"/>
              <a:gd name="connsiteX48-3087" fmla="*/ 438 w 711"/>
              <a:gd name="connsiteY48-3088" fmla="*/ 42 h 763"/>
              <a:gd name="connsiteX49-3089" fmla="*/ 464 w 711"/>
              <a:gd name="connsiteY49-3090" fmla="*/ 37 h 763"/>
              <a:gd name="connsiteX50-3091" fmla="*/ 490 w 711"/>
              <a:gd name="connsiteY50-3092" fmla="*/ 32 h 763"/>
              <a:gd name="connsiteX51-3093" fmla="*/ 506 w 711"/>
              <a:gd name="connsiteY51-3094" fmla="*/ 32 h 763"/>
              <a:gd name="connsiteX52-3095" fmla="*/ 522 w 711"/>
              <a:gd name="connsiteY52-3096" fmla="*/ 26 h 763"/>
              <a:gd name="connsiteX53-3097" fmla="*/ 538 w 711"/>
              <a:gd name="connsiteY53-3098" fmla="*/ 21 h 763"/>
              <a:gd name="connsiteX54-3099" fmla="*/ 543 w 711"/>
              <a:gd name="connsiteY54-3100" fmla="*/ 21 h 763"/>
              <a:gd name="connsiteX55-3101" fmla="*/ 553 w 711"/>
              <a:gd name="connsiteY55-3102" fmla="*/ 16 h 763"/>
              <a:gd name="connsiteX56-3103" fmla="*/ 559 w 711"/>
              <a:gd name="connsiteY56-3104" fmla="*/ 11 h 763"/>
              <a:gd name="connsiteX57-3105" fmla="*/ 569 w 711"/>
              <a:gd name="connsiteY57-3106" fmla="*/ 5 h 763"/>
              <a:gd name="connsiteX58-3107" fmla="*/ 575 w 711"/>
              <a:gd name="connsiteY58-3108" fmla="*/ 5 h 763"/>
              <a:gd name="connsiteX59-3109" fmla="*/ 585 w 711"/>
              <a:gd name="connsiteY59-3110" fmla="*/ 0 h 763"/>
              <a:gd name="connsiteX60-3111" fmla="*/ 590 w 711"/>
              <a:gd name="connsiteY60-3112" fmla="*/ 5 h 763"/>
              <a:gd name="connsiteX61-3113" fmla="*/ 596 w 711"/>
              <a:gd name="connsiteY61-3114" fmla="*/ 5 h 763"/>
              <a:gd name="connsiteX62-3115" fmla="*/ 601 w 711"/>
              <a:gd name="connsiteY62-3116" fmla="*/ 11 h 763"/>
              <a:gd name="connsiteX63-3117" fmla="*/ 611 w 711"/>
              <a:gd name="connsiteY63-3118" fmla="*/ 16 h 763"/>
              <a:gd name="connsiteX64-3119" fmla="*/ 622 w 711"/>
              <a:gd name="connsiteY64-3120" fmla="*/ 21 h 763"/>
              <a:gd name="connsiteX65-3121" fmla="*/ 632 w 711"/>
              <a:gd name="connsiteY65-3122" fmla="*/ 26 h 763"/>
              <a:gd name="connsiteX66-3123" fmla="*/ 643 w 711"/>
              <a:gd name="connsiteY66-3124" fmla="*/ 32 h 763"/>
              <a:gd name="connsiteX67-3125" fmla="*/ 659 w 711"/>
              <a:gd name="connsiteY67-3126" fmla="*/ 42 h 763"/>
              <a:gd name="connsiteX68-3127" fmla="*/ 669 w 711"/>
              <a:gd name="connsiteY68-3128" fmla="*/ 53 h 763"/>
              <a:gd name="connsiteX69-3129" fmla="*/ 680 w 711"/>
              <a:gd name="connsiteY69-3130" fmla="*/ 58 h 763"/>
              <a:gd name="connsiteX70-3131" fmla="*/ 690 w 711"/>
              <a:gd name="connsiteY70-3132" fmla="*/ 68 h 763"/>
              <a:gd name="connsiteX71-3133" fmla="*/ 701 w 711"/>
              <a:gd name="connsiteY71-3134" fmla="*/ 74 h 763"/>
              <a:gd name="connsiteX72-3135" fmla="*/ 706 w 711"/>
              <a:gd name="connsiteY72-3136" fmla="*/ 79 h 763"/>
              <a:gd name="connsiteX73-3137" fmla="*/ 711 w 711"/>
              <a:gd name="connsiteY73-3138" fmla="*/ 84 h 763"/>
              <a:gd name="connsiteX74-3139" fmla="*/ 711 w 711"/>
              <a:gd name="connsiteY74-3140" fmla="*/ 89 h 763"/>
              <a:gd name="connsiteX75-3141" fmla="*/ 711 w 711"/>
              <a:gd name="connsiteY75-3142" fmla="*/ 95 h 763"/>
              <a:gd name="connsiteX76-3143" fmla="*/ 711 w 711"/>
              <a:gd name="connsiteY76-3144" fmla="*/ 100 h 763"/>
              <a:gd name="connsiteX77-3145" fmla="*/ 711 w 711"/>
              <a:gd name="connsiteY77-3146" fmla="*/ 105 h 763"/>
              <a:gd name="connsiteX78-3147" fmla="*/ 706 w 711"/>
              <a:gd name="connsiteY78-3148" fmla="*/ 110 h 763"/>
              <a:gd name="connsiteX79-3149" fmla="*/ 696 w 711"/>
              <a:gd name="connsiteY79-3150" fmla="*/ 116 h 763"/>
              <a:gd name="connsiteX80-3151" fmla="*/ 696 w 711"/>
              <a:gd name="connsiteY80-3152" fmla="*/ 121 h 763"/>
              <a:gd name="connsiteX81-3153" fmla="*/ 696 w 711"/>
              <a:gd name="connsiteY81-3154" fmla="*/ 121 h 763"/>
              <a:gd name="connsiteX82-3155" fmla="*/ 690 w 711"/>
              <a:gd name="connsiteY82-3156" fmla="*/ 126 h 763"/>
              <a:gd name="connsiteX83-3157" fmla="*/ 690 w 711"/>
              <a:gd name="connsiteY83-3158" fmla="*/ 132 h 763"/>
              <a:gd name="connsiteX84-3159" fmla="*/ 685 w 711"/>
              <a:gd name="connsiteY84-3160" fmla="*/ 142 h 763"/>
              <a:gd name="connsiteX85-3161" fmla="*/ 685 w 711"/>
              <a:gd name="connsiteY85-3162" fmla="*/ 147 h 763"/>
              <a:gd name="connsiteX86-3163" fmla="*/ 685 w 711"/>
              <a:gd name="connsiteY86-3164" fmla="*/ 158 h 763"/>
              <a:gd name="connsiteX87-3165" fmla="*/ 680 w 711"/>
              <a:gd name="connsiteY87-3166" fmla="*/ 168 h 763"/>
              <a:gd name="connsiteX88-3167" fmla="*/ 680 w 711"/>
              <a:gd name="connsiteY88-3168" fmla="*/ 179 h 763"/>
              <a:gd name="connsiteX89-3169" fmla="*/ 680 w 711"/>
              <a:gd name="connsiteY89-3170" fmla="*/ 189 h 763"/>
              <a:gd name="connsiteX90-3171" fmla="*/ 675 w 711"/>
              <a:gd name="connsiteY90-3172" fmla="*/ 205 h 763"/>
              <a:gd name="connsiteX91-3173" fmla="*/ 675 w 711"/>
              <a:gd name="connsiteY91-3174" fmla="*/ 221 h 763"/>
              <a:gd name="connsiteX92-3175" fmla="*/ 675 w 711"/>
              <a:gd name="connsiteY92-3176" fmla="*/ 237 h 763"/>
              <a:gd name="connsiteX93-3177" fmla="*/ 669 w 711"/>
              <a:gd name="connsiteY93-3178" fmla="*/ 252 h 763"/>
              <a:gd name="connsiteX94-3179" fmla="*/ 669 w 711"/>
              <a:gd name="connsiteY94-3180" fmla="*/ 268 h 763"/>
              <a:gd name="connsiteX95-3181" fmla="*/ 669 w 711"/>
              <a:gd name="connsiteY95-3182" fmla="*/ 289 h 763"/>
              <a:gd name="connsiteX96-3183" fmla="*/ 664 w 711"/>
              <a:gd name="connsiteY96-3184" fmla="*/ 331 h 763"/>
              <a:gd name="connsiteX97-3185" fmla="*/ 659 w 711"/>
              <a:gd name="connsiteY97-3186" fmla="*/ 368 h 763"/>
              <a:gd name="connsiteX98-3187" fmla="*/ 659 w 711"/>
              <a:gd name="connsiteY98-3188" fmla="*/ 400 h 763"/>
              <a:gd name="connsiteX99-3189" fmla="*/ 654 w 711"/>
              <a:gd name="connsiteY99-3190" fmla="*/ 431 h 763"/>
              <a:gd name="connsiteX100-3191" fmla="*/ 648 w 711"/>
              <a:gd name="connsiteY100-3192" fmla="*/ 463 h 763"/>
              <a:gd name="connsiteX101-3193" fmla="*/ 648 w 711"/>
              <a:gd name="connsiteY101-3194" fmla="*/ 489 h 763"/>
              <a:gd name="connsiteX102-3195" fmla="*/ 643 w 711"/>
              <a:gd name="connsiteY102-3196" fmla="*/ 510 h 763"/>
              <a:gd name="connsiteX103-3197" fmla="*/ 638 w 711"/>
              <a:gd name="connsiteY103-3198" fmla="*/ 531 h 763"/>
              <a:gd name="connsiteX104-3199" fmla="*/ 632 w 711"/>
              <a:gd name="connsiteY104-3200" fmla="*/ 568 h 763"/>
              <a:gd name="connsiteX105-3201" fmla="*/ 622 w 711"/>
              <a:gd name="connsiteY105-3202" fmla="*/ 605 h 763"/>
              <a:gd name="connsiteX106-3203" fmla="*/ 617 w 711"/>
              <a:gd name="connsiteY106-3204" fmla="*/ 636 h 763"/>
              <a:gd name="connsiteX107-3205" fmla="*/ 606 w 711"/>
              <a:gd name="connsiteY107-3206" fmla="*/ 663 h 763"/>
              <a:gd name="connsiteX108-3207" fmla="*/ 601 w 711"/>
              <a:gd name="connsiteY108-3208" fmla="*/ 689 h 763"/>
              <a:gd name="connsiteX109-3209" fmla="*/ 596 w 711"/>
              <a:gd name="connsiteY109-3210" fmla="*/ 700 h 763"/>
              <a:gd name="connsiteX110-3211" fmla="*/ 590 w 711"/>
              <a:gd name="connsiteY110-3212" fmla="*/ 710 h 763"/>
              <a:gd name="connsiteX111-3213" fmla="*/ 590 w 711"/>
              <a:gd name="connsiteY111-3214" fmla="*/ 721 h 763"/>
              <a:gd name="connsiteX112-3215" fmla="*/ 585 w 711"/>
              <a:gd name="connsiteY112-3216" fmla="*/ 726 h 763"/>
              <a:gd name="connsiteX113-3217" fmla="*/ 580 w 711"/>
              <a:gd name="connsiteY113-3218" fmla="*/ 736 h 763"/>
              <a:gd name="connsiteX114-3219" fmla="*/ 580 w 711"/>
              <a:gd name="connsiteY114-3220" fmla="*/ 742 h 763"/>
              <a:gd name="connsiteX115-3221" fmla="*/ 569 w 711"/>
              <a:gd name="connsiteY115-3222" fmla="*/ 747 h 763"/>
              <a:gd name="connsiteX116-3223" fmla="*/ 564 w 711"/>
              <a:gd name="connsiteY116-3224" fmla="*/ 757 h 763"/>
              <a:gd name="connsiteX117-3225" fmla="*/ 559 w 711"/>
              <a:gd name="connsiteY117-3226" fmla="*/ 757 h 763"/>
              <a:gd name="connsiteX118-3227" fmla="*/ 553 w 711"/>
              <a:gd name="connsiteY118-3228" fmla="*/ 763 h 763"/>
              <a:gd name="connsiteX119-3229" fmla="*/ 548 w 711"/>
              <a:gd name="connsiteY119-3230" fmla="*/ 763 h 763"/>
              <a:gd name="connsiteX120-3231" fmla="*/ 548 w 711"/>
              <a:gd name="connsiteY120-3232" fmla="*/ 757 h 763"/>
              <a:gd name="connsiteX121-3233" fmla="*/ 543 w 711"/>
              <a:gd name="connsiteY121-3234" fmla="*/ 757 h 763"/>
              <a:gd name="connsiteX122-3235" fmla="*/ 543 w 711"/>
              <a:gd name="connsiteY122-3236" fmla="*/ 752 h 763"/>
              <a:gd name="connsiteX123-3237" fmla="*/ 543 w 711"/>
              <a:gd name="connsiteY123-3238" fmla="*/ 747 h 763"/>
              <a:gd name="connsiteX124-3239" fmla="*/ 538 w 711"/>
              <a:gd name="connsiteY124-3240" fmla="*/ 742 h 763"/>
              <a:gd name="connsiteX125-3241" fmla="*/ 538 w 711"/>
              <a:gd name="connsiteY125-3242" fmla="*/ 731 h 763"/>
              <a:gd name="connsiteX126-3243" fmla="*/ 538 w 711"/>
              <a:gd name="connsiteY126-3244" fmla="*/ 721 h 763"/>
              <a:gd name="connsiteX127-3245" fmla="*/ 532 w 711"/>
              <a:gd name="connsiteY127-3246" fmla="*/ 705 h 763"/>
              <a:gd name="connsiteX128-3247" fmla="*/ 527 w 711"/>
              <a:gd name="connsiteY128-3248" fmla="*/ 684 h 763"/>
              <a:gd name="connsiteX129-3249" fmla="*/ 522 w 711"/>
              <a:gd name="connsiteY129-3250" fmla="*/ 668 h 763"/>
              <a:gd name="connsiteX130-3251" fmla="*/ 517 w 711"/>
              <a:gd name="connsiteY130-3252" fmla="*/ 652 h 763"/>
              <a:gd name="connsiteX131-3253" fmla="*/ 511 w 711"/>
              <a:gd name="connsiteY131-3254" fmla="*/ 636 h 763"/>
              <a:gd name="connsiteX132-3255" fmla="*/ 501 w 711"/>
              <a:gd name="connsiteY132-3256" fmla="*/ 626 h 763"/>
              <a:gd name="connsiteX133-3257" fmla="*/ 564 w 711"/>
              <a:gd name="connsiteY133-3258" fmla="*/ 573 h 763"/>
              <a:gd name="connsiteX134-3259" fmla="*/ 564 w 711"/>
              <a:gd name="connsiteY134-3260" fmla="*/ 558 h 763"/>
              <a:gd name="connsiteX135-3261" fmla="*/ 569 w 711"/>
              <a:gd name="connsiteY135-3262" fmla="*/ 537 h 763"/>
              <a:gd name="connsiteX136-3263" fmla="*/ 575 w 711"/>
              <a:gd name="connsiteY136-3264" fmla="*/ 516 h 763"/>
              <a:gd name="connsiteX137-3265" fmla="*/ 575 w 711"/>
              <a:gd name="connsiteY137-3266" fmla="*/ 489 h 763"/>
              <a:gd name="connsiteX138-3267" fmla="*/ 580 w 711"/>
              <a:gd name="connsiteY138-3268" fmla="*/ 458 h 763"/>
              <a:gd name="connsiteX139-3269" fmla="*/ 590 w 711"/>
              <a:gd name="connsiteY139-3270" fmla="*/ 395 h 763"/>
              <a:gd name="connsiteX140-3271" fmla="*/ 596 w 711"/>
              <a:gd name="connsiteY140-3272" fmla="*/ 337 h 763"/>
              <a:gd name="connsiteX141-3273" fmla="*/ 601 w 711"/>
              <a:gd name="connsiteY141-3274" fmla="*/ 274 h 763"/>
              <a:gd name="connsiteX142-3275" fmla="*/ 601 w 711"/>
              <a:gd name="connsiteY142-3276" fmla="*/ 221 h 763"/>
              <a:gd name="connsiteX143-3277" fmla="*/ 601 w 711"/>
              <a:gd name="connsiteY143-3278" fmla="*/ 221 h 763"/>
              <a:gd name="connsiteX0-3279" fmla="*/ 601 w 711"/>
              <a:gd name="connsiteY0-3280" fmla="*/ 221 h 763"/>
              <a:gd name="connsiteX1-3281" fmla="*/ 601 w 711"/>
              <a:gd name="connsiteY1-3282" fmla="*/ 195 h 763"/>
              <a:gd name="connsiteX2-3283" fmla="*/ 601 w 711"/>
              <a:gd name="connsiteY2-3284" fmla="*/ 168 h 763"/>
              <a:gd name="connsiteX3-3285" fmla="*/ 601 w 711"/>
              <a:gd name="connsiteY3-3286" fmla="*/ 147 h 763"/>
              <a:gd name="connsiteX4-3287" fmla="*/ 601 w 711"/>
              <a:gd name="connsiteY4-3288" fmla="*/ 132 h 763"/>
              <a:gd name="connsiteX5-3289" fmla="*/ 601 w 711"/>
              <a:gd name="connsiteY5-3290" fmla="*/ 116 h 763"/>
              <a:gd name="connsiteX6-3291" fmla="*/ 601 w 711"/>
              <a:gd name="connsiteY6-3292" fmla="*/ 105 h 763"/>
              <a:gd name="connsiteX7-3293" fmla="*/ 596 w 711"/>
              <a:gd name="connsiteY7-3294" fmla="*/ 95 h 763"/>
              <a:gd name="connsiteX8-3295" fmla="*/ 596 w 711"/>
              <a:gd name="connsiteY8-3296" fmla="*/ 89 h 763"/>
              <a:gd name="connsiteX9-3297" fmla="*/ 596 w 711"/>
              <a:gd name="connsiteY9-3298" fmla="*/ 84 h 763"/>
              <a:gd name="connsiteX10-3299" fmla="*/ 590 w 711"/>
              <a:gd name="connsiteY10-3300" fmla="*/ 84 h 763"/>
              <a:gd name="connsiteX11-3301" fmla="*/ 585 w 711"/>
              <a:gd name="connsiteY11-3302" fmla="*/ 79 h 763"/>
              <a:gd name="connsiteX12-3303" fmla="*/ 575 w 711"/>
              <a:gd name="connsiteY12-3304" fmla="*/ 79 h 763"/>
              <a:gd name="connsiteX13-3305" fmla="*/ 569 w 711"/>
              <a:gd name="connsiteY13-3306" fmla="*/ 74 h 763"/>
              <a:gd name="connsiteX14-3307" fmla="*/ 553 w 711"/>
              <a:gd name="connsiteY14-3308" fmla="*/ 74 h 763"/>
              <a:gd name="connsiteX15-3309" fmla="*/ 543 w 711"/>
              <a:gd name="connsiteY15-3310" fmla="*/ 74 h 763"/>
              <a:gd name="connsiteX16-3311" fmla="*/ 527 w 711"/>
              <a:gd name="connsiteY16-3312" fmla="*/ 79 h 763"/>
              <a:gd name="connsiteX17-3313" fmla="*/ 496 w 711"/>
              <a:gd name="connsiteY17-3314" fmla="*/ 79 h 763"/>
              <a:gd name="connsiteX18-3315" fmla="*/ 459 w 711"/>
              <a:gd name="connsiteY18-3316" fmla="*/ 84 h 763"/>
              <a:gd name="connsiteX19-3317" fmla="*/ 422 w 711"/>
              <a:gd name="connsiteY19-3318" fmla="*/ 89 h 763"/>
              <a:gd name="connsiteX20-3319" fmla="*/ 385 w 711"/>
              <a:gd name="connsiteY20-3320" fmla="*/ 89 h 763"/>
              <a:gd name="connsiteX21-3321" fmla="*/ 343 w 711"/>
              <a:gd name="connsiteY21-3322" fmla="*/ 95 h 763"/>
              <a:gd name="connsiteX22-3323" fmla="*/ 295 w 711"/>
              <a:gd name="connsiteY22-3324" fmla="*/ 105 h 763"/>
              <a:gd name="connsiteX23-3325" fmla="*/ 269 w 711"/>
              <a:gd name="connsiteY23-3326" fmla="*/ 105 h 763"/>
              <a:gd name="connsiteX24-3327" fmla="*/ 243 w 711"/>
              <a:gd name="connsiteY24-3328" fmla="*/ 110 h 763"/>
              <a:gd name="connsiteX25-3329" fmla="*/ 216 w 711"/>
              <a:gd name="connsiteY25-3330" fmla="*/ 116 h 763"/>
              <a:gd name="connsiteX26-3331" fmla="*/ 190 w 711"/>
              <a:gd name="connsiteY26-3332" fmla="*/ 116 h 763"/>
              <a:gd name="connsiteX27-3333" fmla="*/ 158 w 711"/>
              <a:gd name="connsiteY27-3334" fmla="*/ 121 h 763"/>
              <a:gd name="connsiteX28-3335" fmla="*/ 132 w 711"/>
              <a:gd name="connsiteY28-3336" fmla="*/ 126 h 763"/>
              <a:gd name="connsiteX29-3337" fmla="*/ 106 w 711"/>
              <a:gd name="connsiteY29-3338" fmla="*/ 126 h 763"/>
              <a:gd name="connsiteX30-3339" fmla="*/ 85 w 711"/>
              <a:gd name="connsiteY30-3340" fmla="*/ 132 h 763"/>
              <a:gd name="connsiteX31-3341" fmla="*/ 64 w 711"/>
              <a:gd name="connsiteY31-3342" fmla="*/ 132 h 763"/>
              <a:gd name="connsiteX32-3343" fmla="*/ 37 w 711"/>
              <a:gd name="connsiteY32-3344" fmla="*/ 132 h 763"/>
              <a:gd name="connsiteX33-3345" fmla="*/ 21 w 711"/>
              <a:gd name="connsiteY33-3346" fmla="*/ 137 h 763"/>
              <a:gd name="connsiteX34-3347" fmla="*/ 0 w 711"/>
              <a:gd name="connsiteY34-3348" fmla="*/ 137 h 763"/>
              <a:gd name="connsiteX35-3349" fmla="*/ 0 w 711"/>
              <a:gd name="connsiteY35-3350" fmla="*/ 100 h 763"/>
              <a:gd name="connsiteX36-3351" fmla="*/ 16 w 711"/>
              <a:gd name="connsiteY36-3352" fmla="*/ 100 h 763"/>
              <a:gd name="connsiteX37-3353" fmla="*/ 37 w 711"/>
              <a:gd name="connsiteY37-3354" fmla="*/ 100 h 763"/>
              <a:gd name="connsiteX38-3355" fmla="*/ 53 w 711"/>
              <a:gd name="connsiteY38-3356" fmla="*/ 100 h 763"/>
              <a:gd name="connsiteX39-3357" fmla="*/ 74 w 711"/>
              <a:gd name="connsiteY39-3358" fmla="*/ 95 h 763"/>
              <a:gd name="connsiteX40-3359" fmla="*/ 100 w 711"/>
              <a:gd name="connsiteY40-3360" fmla="*/ 95 h 763"/>
              <a:gd name="connsiteX41-3361" fmla="*/ 122 w 711"/>
              <a:gd name="connsiteY41-3362" fmla="*/ 89 h 763"/>
              <a:gd name="connsiteX42-3363" fmla="*/ 148 w 711"/>
              <a:gd name="connsiteY42-3364" fmla="*/ 84 h 763"/>
              <a:gd name="connsiteX43-3365" fmla="*/ 179 w 711"/>
              <a:gd name="connsiteY43-3366" fmla="*/ 84 h 763"/>
              <a:gd name="connsiteX44-3367" fmla="*/ 237 w 711"/>
              <a:gd name="connsiteY44-3368" fmla="*/ 74 h 763"/>
              <a:gd name="connsiteX45-3369" fmla="*/ 295 w 711"/>
              <a:gd name="connsiteY45-3370" fmla="*/ 63 h 763"/>
              <a:gd name="connsiteX46-3371" fmla="*/ 353 w 711"/>
              <a:gd name="connsiteY46-3372" fmla="*/ 58 h 763"/>
              <a:gd name="connsiteX47-3373" fmla="*/ 411 w 711"/>
              <a:gd name="connsiteY47-3374" fmla="*/ 47 h 763"/>
              <a:gd name="connsiteX48-3375" fmla="*/ 438 w 711"/>
              <a:gd name="connsiteY48-3376" fmla="*/ 42 h 763"/>
              <a:gd name="connsiteX49-3377" fmla="*/ 464 w 711"/>
              <a:gd name="connsiteY49-3378" fmla="*/ 37 h 763"/>
              <a:gd name="connsiteX50-3379" fmla="*/ 490 w 711"/>
              <a:gd name="connsiteY50-3380" fmla="*/ 32 h 763"/>
              <a:gd name="connsiteX51-3381" fmla="*/ 506 w 711"/>
              <a:gd name="connsiteY51-3382" fmla="*/ 32 h 763"/>
              <a:gd name="connsiteX52-3383" fmla="*/ 522 w 711"/>
              <a:gd name="connsiteY52-3384" fmla="*/ 26 h 763"/>
              <a:gd name="connsiteX53-3385" fmla="*/ 538 w 711"/>
              <a:gd name="connsiteY53-3386" fmla="*/ 21 h 763"/>
              <a:gd name="connsiteX54-3387" fmla="*/ 543 w 711"/>
              <a:gd name="connsiteY54-3388" fmla="*/ 21 h 763"/>
              <a:gd name="connsiteX55-3389" fmla="*/ 553 w 711"/>
              <a:gd name="connsiteY55-3390" fmla="*/ 16 h 763"/>
              <a:gd name="connsiteX56-3391" fmla="*/ 559 w 711"/>
              <a:gd name="connsiteY56-3392" fmla="*/ 11 h 763"/>
              <a:gd name="connsiteX57-3393" fmla="*/ 569 w 711"/>
              <a:gd name="connsiteY57-3394" fmla="*/ 5 h 763"/>
              <a:gd name="connsiteX58-3395" fmla="*/ 575 w 711"/>
              <a:gd name="connsiteY58-3396" fmla="*/ 5 h 763"/>
              <a:gd name="connsiteX59-3397" fmla="*/ 585 w 711"/>
              <a:gd name="connsiteY59-3398" fmla="*/ 0 h 763"/>
              <a:gd name="connsiteX60-3399" fmla="*/ 590 w 711"/>
              <a:gd name="connsiteY60-3400" fmla="*/ 5 h 763"/>
              <a:gd name="connsiteX61-3401" fmla="*/ 596 w 711"/>
              <a:gd name="connsiteY61-3402" fmla="*/ 5 h 763"/>
              <a:gd name="connsiteX62-3403" fmla="*/ 601 w 711"/>
              <a:gd name="connsiteY62-3404" fmla="*/ 11 h 763"/>
              <a:gd name="connsiteX63-3405" fmla="*/ 611 w 711"/>
              <a:gd name="connsiteY63-3406" fmla="*/ 16 h 763"/>
              <a:gd name="connsiteX64-3407" fmla="*/ 622 w 711"/>
              <a:gd name="connsiteY64-3408" fmla="*/ 21 h 763"/>
              <a:gd name="connsiteX65-3409" fmla="*/ 632 w 711"/>
              <a:gd name="connsiteY65-3410" fmla="*/ 26 h 763"/>
              <a:gd name="connsiteX66-3411" fmla="*/ 643 w 711"/>
              <a:gd name="connsiteY66-3412" fmla="*/ 32 h 763"/>
              <a:gd name="connsiteX67-3413" fmla="*/ 659 w 711"/>
              <a:gd name="connsiteY67-3414" fmla="*/ 42 h 763"/>
              <a:gd name="connsiteX68-3415" fmla="*/ 669 w 711"/>
              <a:gd name="connsiteY68-3416" fmla="*/ 53 h 763"/>
              <a:gd name="connsiteX69-3417" fmla="*/ 680 w 711"/>
              <a:gd name="connsiteY69-3418" fmla="*/ 58 h 763"/>
              <a:gd name="connsiteX70-3419" fmla="*/ 690 w 711"/>
              <a:gd name="connsiteY70-3420" fmla="*/ 68 h 763"/>
              <a:gd name="connsiteX71-3421" fmla="*/ 701 w 711"/>
              <a:gd name="connsiteY71-3422" fmla="*/ 74 h 763"/>
              <a:gd name="connsiteX72-3423" fmla="*/ 706 w 711"/>
              <a:gd name="connsiteY72-3424" fmla="*/ 79 h 763"/>
              <a:gd name="connsiteX73-3425" fmla="*/ 711 w 711"/>
              <a:gd name="connsiteY73-3426" fmla="*/ 84 h 763"/>
              <a:gd name="connsiteX74-3427" fmla="*/ 711 w 711"/>
              <a:gd name="connsiteY74-3428" fmla="*/ 89 h 763"/>
              <a:gd name="connsiteX75-3429" fmla="*/ 711 w 711"/>
              <a:gd name="connsiteY75-3430" fmla="*/ 95 h 763"/>
              <a:gd name="connsiteX76-3431" fmla="*/ 711 w 711"/>
              <a:gd name="connsiteY76-3432" fmla="*/ 100 h 763"/>
              <a:gd name="connsiteX77-3433" fmla="*/ 711 w 711"/>
              <a:gd name="connsiteY77-3434" fmla="*/ 105 h 763"/>
              <a:gd name="connsiteX78-3435" fmla="*/ 706 w 711"/>
              <a:gd name="connsiteY78-3436" fmla="*/ 110 h 763"/>
              <a:gd name="connsiteX79-3437" fmla="*/ 696 w 711"/>
              <a:gd name="connsiteY79-3438" fmla="*/ 116 h 763"/>
              <a:gd name="connsiteX80-3439" fmla="*/ 696 w 711"/>
              <a:gd name="connsiteY80-3440" fmla="*/ 121 h 763"/>
              <a:gd name="connsiteX81-3441" fmla="*/ 696 w 711"/>
              <a:gd name="connsiteY81-3442" fmla="*/ 121 h 763"/>
              <a:gd name="connsiteX82-3443" fmla="*/ 690 w 711"/>
              <a:gd name="connsiteY82-3444" fmla="*/ 126 h 763"/>
              <a:gd name="connsiteX83-3445" fmla="*/ 690 w 711"/>
              <a:gd name="connsiteY83-3446" fmla="*/ 132 h 763"/>
              <a:gd name="connsiteX84-3447" fmla="*/ 685 w 711"/>
              <a:gd name="connsiteY84-3448" fmla="*/ 142 h 763"/>
              <a:gd name="connsiteX85-3449" fmla="*/ 685 w 711"/>
              <a:gd name="connsiteY85-3450" fmla="*/ 147 h 763"/>
              <a:gd name="connsiteX86-3451" fmla="*/ 685 w 711"/>
              <a:gd name="connsiteY86-3452" fmla="*/ 158 h 763"/>
              <a:gd name="connsiteX87-3453" fmla="*/ 680 w 711"/>
              <a:gd name="connsiteY87-3454" fmla="*/ 168 h 763"/>
              <a:gd name="connsiteX88-3455" fmla="*/ 680 w 711"/>
              <a:gd name="connsiteY88-3456" fmla="*/ 179 h 763"/>
              <a:gd name="connsiteX89-3457" fmla="*/ 680 w 711"/>
              <a:gd name="connsiteY89-3458" fmla="*/ 189 h 763"/>
              <a:gd name="connsiteX90-3459" fmla="*/ 675 w 711"/>
              <a:gd name="connsiteY90-3460" fmla="*/ 205 h 763"/>
              <a:gd name="connsiteX91-3461" fmla="*/ 675 w 711"/>
              <a:gd name="connsiteY91-3462" fmla="*/ 221 h 763"/>
              <a:gd name="connsiteX92-3463" fmla="*/ 675 w 711"/>
              <a:gd name="connsiteY92-3464" fmla="*/ 237 h 763"/>
              <a:gd name="connsiteX93-3465" fmla="*/ 669 w 711"/>
              <a:gd name="connsiteY93-3466" fmla="*/ 252 h 763"/>
              <a:gd name="connsiteX94-3467" fmla="*/ 669 w 711"/>
              <a:gd name="connsiteY94-3468" fmla="*/ 268 h 763"/>
              <a:gd name="connsiteX95-3469" fmla="*/ 669 w 711"/>
              <a:gd name="connsiteY95-3470" fmla="*/ 289 h 763"/>
              <a:gd name="connsiteX96-3471" fmla="*/ 664 w 711"/>
              <a:gd name="connsiteY96-3472" fmla="*/ 331 h 763"/>
              <a:gd name="connsiteX97-3473" fmla="*/ 659 w 711"/>
              <a:gd name="connsiteY97-3474" fmla="*/ 368 h 763"/>
              <a:gd name="connsiteX98-3475" fmla="*/ 659 w 711"/>
              <a:gd name="connsiteY98-3476" fmla="*/ 400 h 763"/>
              <a:gd name="connsiteX99-3477" fmla="*/ 654 w 711"/>
              <a:gd name="connsiteY99-3478" fmla="*/ 431 h 763"/>
              <a:gd name="connsiteX100-3479" fmla="*/ 648 w 711"/>
              <a:gd name="connsiteY100-3480" fmla="*/ 463 h 763"/>
              <a:gd name="connsiteX101-3481" fmla="*/ 648 w 711"/>
              <a:gd name="connsiteY101-3482" fmla="*/ 489 h 763"/>
              <a:gd name="connsiteX102-3483" fmla="*/ 643 w 711"/>
              <a:gd name="connsiteY102-3484" fmla="*/ 510 h 763"/>
              <a:gd name="connsiteX103-3485" fmla="*/ 638 w 711"/>
              <a:gd name="connsiteY103-3486" fmla="*/ 531 h 763"/>
              <a:gd name="connsiteX104-3487" fmla="*/ 632 w 711"/>
              <a:gd name="connsiteY104-3488" fmla="*/ 568 h 763"/>
              <a:gd name="connsiteX105-3489" fmla="*/ 622 w 711"/>
              <a:gd name="connsiteY105-3490" fmla="*/ 605 h 763"/>
              <a:gd name="connsiteX106-3491" fmla="*/ 617 w 711"/>
              <a:gd name="connsiteY106-3492" fmla="*/ 636 h 763"/>
              <a:gd name="connsiteX107-3493" fmla="*/ 606 w 711"/>
              <a:gd name="connsiteY107-3494" fmla="*/ 663 h 763"/>
              <a:gd name="connsiteX108-3495" fmla="*/ 601 w 711"/>
              <a:gd name="connsiteY108-3496" fmla="*/ 689 h 763"/>
              <a:gd name="connsiteX109-3497" fmla="*/ 596 w 711"/>
              <a:gd name="connsiteY109-3498" fmla="*/ 700 h 763"/>
              <a:gd name="connsiteX110-3499" fmla="*/ 590 w 711"/>
              <a:gd name="connsiteY110-3500" fmla="*/ 710 h 763"/>
              <a:gd name="connsiteX111-3501" fmla="*/ 590 w 711"/>
              <a:gd name="connsiteY111-3502" fmla="*/ 721 h 763"/>
              <a:gd name="connsiteX112-3503" fmla="*/ 585 w 711"/>
              <a:gd name="connsiteY112-3504" fmla="*/ 726 h 763"/>
              <a:gd name="connsiteX113-3505" fmla="*/ 580 w 711"/>
              <a:gd name="connsiteY113-3506" fmla="*/ 736 h 763"/>
              <a:gd name="connsiteX114-3507" fmla="*/ 580 w 711"/>
              <a:gd name="connsiteY114-3508" fmla="*/ 742 h 763"/>
              <a:gd name="connsiteX115-3509" fmla="*/ 569 w 711"/>
              <a:gd name="connsiteY115-3510" fmla="*/ 747 h 763"/>
              <a:gd name="connsiteX116-3511" fmla="*/ 564 w 711"/>
              <a:gd name="connsiteY116-3512" fmla="*/ 757 h 763"/>
              <a:gd name="connsiteX117-3513" fmla="*/ 559 w 711"/>
              <a:gd name="connsiteY117-3514" fmla="*/ 757 h 763"/>
              <a:gd name="connsiteX118-3515" fmla="*/ 553 w 711"/>
              <a:gd name="connsiteY118-3516" fmla="*/ 763 h 763"/>
              <a:gd name="connsiteX119-3517" fmla="*/ 548 w 711"/>
              <a:gd name="connsiteY119-3518" fmla="*/ 763 h 763"/>
              <a:gd name="connsiteX120-3519" fmla="*/ 548 w 711"/>
              <a:gd name="connsiteY120-3520" fmla="*/ 757 h 763"/>
              <a:gd name="connsiteX121-3521" fmla="*/ 543 w 711"/>
              <a:gd name="connsiteY121-3522" fmla="*/ 757 h 763"/>
              <a:gd name="connsiteX122-3523" fmla="*/ 543 w 711"/>
              <a:gd name="connsiteY122-3524" fmla="*/ 752 h 763"/>
              <a:gd name="connsiteX123-3525" fmla="*/ 543 w 711"/>
              <a:gd name="connsiteY123-3526" fmla="*/ 747 h 763"/>
              <a:gd name="connsiteX124-3527" fmla="*/ 538 w 711"/>
              <a:gd name="connsiteY124-3528" fmla="*/ 742 h 763"/>
              <a:gd name="connsiteX125-3529" fmla="*/ 538 w 711"/>
              <a:gd name="connsiteY125-3530" fmla="*/ 731 h 763"/>
              <a:gd name="connsiteX126-3531" fmla="*/ 538 w 711"/>
              <a:gd name="connsiteY126-3532" fmla="*/ 721 h 763"/>
              <a:gd name="connsiteX127-3533" fmla="*/ 532 w 711"/>
              <a:gd name="connsiteY127-3534" fmla="*/ 705 h 763"/>
              <a:gd name="connsiteX128-3535" fmla="*/ 527 w 711"/>
              <a:gd name="connsiteY128-3536" fmla="*/ 684 h 763"/>
              <a:gd name="connsiteX129-3537" fmla="*/ 522 w 711"/>
              <a:gd name="connsiteY129-3538" fmla="*/ 668 h 763"/>
              <a:gd name="connsiteX130-3539" fmla="*/ 517 w 711"/>
              <a:gd name="connsiteY130-3540" fmla="*/ 652 h 763"/>
              <a:gd name="connsiteX131-3541" fmla="*/ 511 w 711"/>
              <a:gd name="connsiteY131-3542" fmla="*/ 636 h 763"/>
              <a:gd name="connsiteX132-3543" fmla="*/ 501 w 711"/>
              <a:gd name="connsiteY132-3544" fmla="*/ 626 h 763"/>
              <a:gd name="connsiteX133-3545" fmla="*/ 564 w 711"/>
              <a:gd name="connsiteY133-3546" fmla="*/ 558 h 763"/>
              <a:gd name="connsiteX134-3547" fmla="*/ 569 w 711"/>
              <a:gd name="connsiteY134-3548" fmla="*/ 537 h 763"/>
              <a:gd name="connsiteX135-3549" fmla="*/ 575 w 711"/>
              <a:gd name="connsiteY135-3550" fmla="*/ 516 h 763"/>
              <a:gd name="connsiteX136-3551" fmla="*/ 575 w 711"/>
              <a:gd name="connsiteY136-3552" fmla="*/ 489 h 763"/>
              <a:gd name="connsiteX137-3553" fmla="*/ 580 w 711"/>
              <a:gd name="connsiteY137-3554" fmla="*/ 458 h 763"/>
              <a:gd name="connsiteX138-3555" fmla="*/ 590 w 711"/>
              <a:gd name="connsiteY138-3556" fmla="*/ 395 h 763"/>
              <a:gd name="connsiteX139-3557" fmla="*/ 596 w 711"/>
              <a:gd name="connsiteY139-3558" fmla="*/ 337 h 763"/>
              <a:gd name="connsiteX140-3559" fmla="*/ 601 w 711"/>
              <a:gd name="connsiteY140-3560" fmla="*/ 274 h 763"/>
              <a:gd name="connsiteX141-3561" fmla="*/ 601 w 711"/>
              <a:gd name="connsiteY141-3562" fmla="*/ 221 h 763"/>
              <a:gd name="connsiteX142-3563" fmla="*/ 601 w 711"/>
              <a:gd name="connsiteY142-3564" fmla="*/ 221 h 763"/>
              <a:gd name="connsiteX0-3565" fmla="*/ 601 w 711"/>
              <a:gd name="connsiteY0-3566" fmla="*/ 221 h 763"/>
              <a:gd name="connsiteX1-3567" fmla="*/ 601 w 711"/>
              <a:gd name="connsiteY1-3568" fmla="*/ 195 h 763"/>
              <a:gd name="connsiteX2-3569" fmla="*/ 601 w 711"/>
              <a:gd name="connsiteY2-3570" fmla="*/ 168 h 763"/>
              <a:gd name="connsiteX3-3571" fmla="*/ 601 w 711"/>
              <a:gd name="connsiteY3-3572" fmla="*/ 147 h 763"/>
              <a:gd name="connsiteX4-3573" fmla="*/ 601 w 711"/>
              <a:gd name="connsiteY4-3574" fmla="*/ 132 h 763"/>
              <a:gd name="connsiteX5-3575" fmla="*/ 601 w 711"/>
              <a:gd name="connsiteY5-3576" fmla="*/ 116 h 763"/>
              <a:gd name="connsiteX6-3577" fmla="*/ 601 w 711"/>
              <a:gd name="connsiteY6-3578" fmla="*/ 105 h 763"/>
              <a:gd name="connsiteX7-3579" fmla="*/ 596 w 711"/>
              <a:gd name="connsiteY7-3580" fmla="*/ 95 h 763"/>
              <a:gd name="connsiteX8-3581" fmla="*/ 596 w 711"/>
              <a:gd name="connsiteY8-3582" fmla="*/ 89 h 763"/>
              <a:gd name="connsiteX9-3583" fmla="*/ 596 w 711"/>
              <a:gd name="connsiteY9-3584" fmla="*/ 84 h 763"/>
              <a:gd name="connsiteX10-3585" fmla="*/ 590 w 711"/>
              <a:gd name="connsiteY10-3586" fmla="*/ 84 h 763"/>
              <a:gd name="connsiteX11-3587" fmla="*/ 585 w 711"/>
              <a:gd name="connsiteY11-3588" fmla="*/ 79 h 763"/>
              <a:gd name="connsiteX12-3589" fmla="*/ 575 w 711"/>
              <a:gd name="connsiteY12-3590" fmla="*/ 79 h 763"/>
              <a:gd name="connsiteX13-3591" fmla="*/ 569 w 711"/>
              <a:gd name="connsiteY13-3592" fmla="*/ 74 h 763"/>
              <a:gd name="connsiteX14-3593" fmla="*/ 553 w 711"/>
              <a:gd name="connsiteY14-3594" fmla="*/ 74 h 763"/>
              <a:gd name="connsiteX15-3595" fmla="*/ 543 w 711"/>
              <a:gd name="connsiteY15-3596" fmla="*/ 74 h 763"/>
              <a:gd name="connsiteX16-3597" fmla="*/ 527 w 711"/>
              <a:gd name="connsiteY16-3598" fmla="*/ 79 h 763"/>
              <a:gd name="connsiteX17-3599" fmla="*/ 496 w 711"/>
              <a:gd name="connsiteY17-3600" fmla="*/ 79 h 763"/>
              <a:gd name="connsiteX18-3601" fmla="*/ 459 w 711"/>
              <a:gd name="connsiteY18-3602" fmla="*/ 84 h 763"/>
              <a:gd name="connsiteX19-3603" fmla="*/ 422 w 711"/>
              <a:gd name="connsiteY19-3604" fmla="*/ 89 h 763"/>
              <a:gd name="connsiteX20-3605" fmla="*/ 385 w 711"/>
              <a:gd name="connsiteY20-3606" fmla="*/ 89 h 763"/>
              <a:gd name="connsiteX21-3607" fmla="*/ 343 w 711"/>
              <a:gd name="connsiteY21-3608" fmla="*/ 95 h 763"/>
              <a:gd name="connsiteX22-3609" fmla="*/ 295 w 711"/>
              <a:gd name="connsiteY22-3610" fmla="*/ 105 h 763"/>
              <a:gd name="connsiteX23-3611" fmla="*/ 269 w 711"/>
              <a:gd name="connsiteY23-3612" fmla="*/ 105 h 763"/>
              <a:gd name="connsiteX24-3613" fmla="*/ 243 w 711"/>
              <a:gd name="connsiteY24-3614" fmla="*/ 110 h 763"/>
              <a:gd name="connsiteX25-3615" fmla="*/ 216 w 711"/>
              <a:gd name="connsiteY25-3616" fmla="*/ 116 h 763"/>
              <a:gd name="connsiteX26-3617" fmla="*/ 190 w 711"/>
              <a:gd name="connsiteY26-3618" fmla="*/ 116 h 763"/>
              <a:gd name="connsiteX27-3619" fmla="*/ 158 w 711"/>
              <a:gd name="connsiteY27-3620" fmla="*/ 121 h 763"/>
              <a:gd name="connsiteX28-3621" fmla="*/ 132 w 711"/>
              <a:gd name="connsiteY28-3622" fmla="*/ 126 h 763"/>
              <a:gd name="connsiteX29-3623" fmla="*/ 106 w 711"/>
              <a:gd name="connsiteY29-3624" fmla="*/ 126 h 763"/>
              <a:gd name="connsiteX30-3625" fmla="*/ 85 w 711"/>
              <a:gd name="connsiteY30-3626" fmla="*/ 132 h 763"/>
              <a:gd name="connsiteX31-3627" fmla="*/ 64 w 711"/>
              <a:gd name="connsiteY31-3628" fmla="*/ 132 h 763"/>
              <a:gd name="connsiteX32-3629" fmla="*/ 37 w 711"/>
              <a:gd name="connsiteY32-3630" fmla="*/ 132 h 763"/>
              <a:gd name="connsiteX33-3631" fmla="*/ 21 w 711"/>
              <a:gd name="connsiteY33-3632" fmla="*/ 137 h 763"/>
              <a:gd name="connsiteX34-3633" fmla="*/ 0 w 711"/>
              <a:gd name="connsiteY34-3634" fmla="*/ 137 h 763"/>
              <a:gd name="connsiteX35-3635" fmla="*/ 0 w 711"/>
              <a:gd name="connsiteY35-3636" fmla="*/ 100 h 763"/>
              <a:gd name="connsiteX36-3637" fmla="*/ 16 w 711"/>
              <a:gd name="connsiteY36-3638" fmla="*/ 100 h 763"/>
              <a:gd name="connsiteX37-3639" fmla="*/ 37 w 711"/>
              <a:gd name="connsiteY37-3640" fmla="*/ 100 h 763"/>
              <a:gd name="connsiteX38-3641" fmla="*/ 53 w 711"/>
              <a:gd name="connsiteY38-3642" fmla="*/ 100 h 763"/>
              <a:gd name="connsiteX39-3643" fmla="*/ 74 w 711"/>
              <a:gd name="connsiteY39-3644" fmla="*/ 95 h 763"/>
              <a:gd name="connsiteX40-3645" fmla="*/ 100 w 711"/>
              <a:gd name="connsiteY40-3646" fmla="*/ 95 h 763"/>
              <a:gd name="connsiteX41-3647" fmla="*/ 122 w 711"/>
              <a:gd name="connsiteY41-3648" fmla="*/ 89 h 763"/>
              <a:gd name="connsiteX42-3649" fmla="*/ 148 w 711"/>
              <a:gd name="connsiteY42-3650" fmla="*/ 84 h 763"/>
              <a:gd name="connsiteX43-3651" fmla="*/ 179 w 711"/>
              <a:gd name="connsiteY43-3652" fmla="*/ 84 h 763"/>
              <a:gd name="connsiteX44-3653" fmla="*/ 237 w 711"/>
              <a:gd name="connsiteY44-3654" fmla="*/ 74 h 763"/>
              <a:gd name="connsiteX45-3655" fmla="*/ 295 w 711"/>
              <a:gd name="connsiteY45-3656" fmla="*/ 63 h 763"/>
              <a:gd name="connsiteX46-3657" fmla="*/ 353 w 711"/>
              <a:gd name="connsiteY46-3658" fmla="*/ 58 h 763"/>
              <a:gd name="connsiteX47-3659" fmla="*/ 411 w 711"/>
              <a:gd name="connsiteY47-3660" fmla="*/ 47 h 763"/>
              <a:gd name="connsiteX48-3661" fmla="*/ 438 w 711"/>
              <a:gd name="connsiteY48-3662" fmla="*/ 42 h 763"/>
              <a:gd name="connsiteX49-3663" fmla="*/ 464 w 711"/>
              <a:gd name="connsiteY49-3664" fmla="*/ 37 h 763"/>
              <a:gd name="connsiteX50-3665" fmla="*/ 490 w 711"/>
              <a:gd name="connsiteY50-3666" fmla="*/ 32 h 763"/>
              <a:gd name="connsiteX51-3667" fmla="*/ 506 w 711"/>
              <a:gd name="connsiteY51-3668" fmla="*/ 32 h 763"/>
              <a:gd name="connsiteX52-3669" fmla="*/ 522 w 711"/>
              <a:gd name="connsiteY52-3670" fmla="*/ 26 h 763"/>
              <a:gd name="connsiteX53-3671" fmla="*/ 538 w 711"/>
              <a:gd name="connsiteY53-3672" fmla="*/ 21 h 763"/>
              <a:gd name="connsiteX54-3673" fmla="*/ 543 w 711"/>
              <a:gd name="connsiteY54-3674" fmla="*/ 21 h 763"/>
              <a:gd name="connsiteX55-3675" fmla="*/ 553 w 711"/>
              <a:gd name="connsiteY55-3676" fmla="*/ 16 h 763"/>
              <a:gd name="connsiteX56-3677" fmla="*/ 559 w 711"/>
              <a:gd name="connsiteY56-3678" fmla="*/ 11 h 763"/>
              <a:gd name="connsiteX57-3679" fmla="*/ 569 w 711"/>
              <a:gd name="connsiteY57-3680" fmla="*/ 5 h 763"/>
              <a:gd name="connsiteX58-3681" fmla="*/ 575 w 711"/>
              <a:gd name="connsiteY58-3682" fmla="*/ 5 h 763"/>
              <a:gd name="connsiteX59-3683" fmla="*/ 585 w 711"/>
              <a:gd name="connsiteY59-3684" fmla="*/ 0 h 763"/>
              <a:gd name="connsiteX60-3685" fmla="*/ 590 w 711"/>
              <a:gd name="connsiteY60-3686" fmla="*/ 5 h 763"/>
              <a:gd name="connsiteX61-3687" fmla="*/ 596 w 711"/>
              <a:gd name="connsiteY61-3688" fmla="*/ 5 h 763"/>
              <a:gd name="connsiteX62-3689" fmla="*/ 601 w 711"/>
              <a:gd name="connsiteY62-3690" fmla="*/ 11 h 763"/>
              <a:gd name="connsiteX63-3691" fmla="*/ 611 w 711"/>
              <a:gd name="connsiteY63-3692" fmla="*/ 16 h 763"/>
              <a:gd name="connsiteX64-3693" fmla="*/ 622 w 711"/>
              <a:gd name="connsiteY64-3694" fmla="*/ 21 h 763"/>
              <a:gd name="connsiteX65-3695" fmla="*/ 632 w 711"/>
              <a:gd name="connsiteY65-3696" fmla="*/ 26 h 763"/>
              <a:gd name="connsiteX66-3697" fmla="*/ 643 w 711"/>
              <a:gd name="connsiteY66-3698" fmla="*/ 32 h 763"/>
              <a:gd name="connsiteX67-3699" fmla="*/ 659 w 711"/>
              <a:gd name="connsiteY67-3700" fmla="*/ 42 h 763"/>
              <a:gd name="connsiteX68-3701" fmla="*/ 669 w 711"/>
              <a:gd name="connsiteY68-3702" fmla="*/ 53 h 763"/>
              <a:gd name="connsiteX69-3703" fmla="*/ 680 w 711"/>
              <a:gd name="connsiteY69-3704" fmla="*/ 58 h 763"/>
              <a:gd name="connsiteX70-3705" fmla="*/ 690 w 711"/>
              <a:gd name="connsiteY70-3706" fmla="*/ 68 h 763"/>
              <a:gd name="connsiteX71-3707" fmla="*/ 701 w 711"/>
              <a:gd name="connsiteY71-3708" fmla="*/ 74 h 763"/>
              <a:gd name="connsiteX72-3709" fmla="*/ 706 w 711"/>
              <a:gd name="connsiteY72-3710" fmla="*/ 79 h 763"/>
              <a:gd name="connsiteX73-3711" fmla="*/ 711 w 711"/>
              <a:gd name="connsiteY73-3712" fmla="*/ 84 h 763"/>
              <a:gd name="connsiteX74-3713" fmla="*/ 711 w 711"/>
              <a:gd name="connsiteY74-3714" fmla="*/ 89 h 763"/>
              <a:gd name="connsiteX75-3715" fmla="*/ 711 w 711"/>
              <a:gd name="connsiteY75-3716" fmla="*/ 95 h 763"/>
              <a:gd name="connsiteX76-3717" fmla="*/ 711 w 711"/>
              <a:gd name="connsiteY76-3718" fmla="*/ 100 h 763"/>
              <a:gd name="connsiteX77-3719" fmla="*/ 711 w 711"/>
              <a:gd name="connsiteY77-3720" fmla="*/ 105 h 763"/>
              <a:gd name="connsiteX78-3721" fmla="*/ 706 w 711"/>
              <a:gd name="connsiteY78-3722" fmla="*/ 110 h 763"/>
              <a:gd name="connsiteX79-3723" fmla="*/ 696 w 711"/>
              <a:gd name="connsiteY79-3724" fmla="*/ 116 h 763"/>
              <a:gd name="connsiteX80-3725" fmla="*/ 696 w 711"/>
              <a:gd name="connsiteY80-3726" fmla="*/ 121 h 763"/>
              <a:gd name="connsiteX81-3727" fmla="*/ 696 w 711"/>
              <a:gd name="connsiteY81-3728" fmla="*/ 121 h 763"/>
              <a:gd name="connsiteX82-3729" fmla="*/ 690 w 711"/>
              <a:gd name="connsiteY82-3730" fmla="*/ 126 h 763"/>
              <a:gd name="connsiteX83-3731" fmla="*/ 690 w 711"/>
              <a:gd name="connsiteY83-3732" fmla="*/ 132 h 763"/>
              <a:gd name="connsiteX84-3733" fmla="*/ 685 w 711"/>
              <a:gd name="connsiteY84-3734" fmla="*/ 142 h 763"/>
              <a:gd name="connsiteX85-3735" fmla="*/ 685 w 711"/>
              <a:gd name="connsiteY85-3736" fmla="*/ 147 h 763"/>
              <a:gd name="connsiteX86-3737" fmla="*/ 685 w 711"/>
              <a:gd name="connsiteY86-3738" fmla="*/ 158 h 763"/>
              <a:gd name="connsiteX87-3739" fmla="*/ 680 w 711"/>
              <a:gd name="connsiteY87-3740" fmla="*/ 168 h 763"/>
              <a:gd name="connsiteX88-3741" fmla="*/ 680 w 711"/>
              <a:gd name="connsiteY88-3742" fmla="*/ 179 h 763"/>
              <a:gd name="connsiteX89-3743" fmla="*/ 680 w 711"/>
              <a:gd name="connsiteY89-3744" fmla="*/ 189 h 763"/>
              <a:gd name="connsiteX90-3745" fmla="*/ 675 w 711"/>
              <a:gd name="connsiteY90-3746" fmla="*/ 205 h 763"/>
              <a:gd name="connsiteX91-3747" fmla="*/ 675 w 711"/>
              <a:gd name="connsiteY91-3748" fmla="*/ 221 h 763"/>
              <a:gd name="connsiteX92-3749" fmla="*/ 675 w 711"/>
              <a:gd name="connsiteY92-3750" fmla="*/ 237 h 763"/>
              <a:gd name="connsiteX93-3751" fmla="*/ 669 w 711"/>
              <a:gd name="connsiteY93-3752" fmla="*/ 252 h 763"/>
              <a:gd name="connsiteX94-3753" fmla="*/ 669 w 711"/>
              <a:gd name="connsiteY94-3754" fmla="*/ 268 h 763"/>
              <a:gd name="connsiteX95-3755" fmla="*/ 669 w 711"/>
              <a:gd name="connsiteY95-3756" fmla="*/ 289 h 763"/>
              <a:gd name="connsiteX96-3757" fmla="*/ 664 w 711"/>
              <a:gd name="connsiteY96-3758" fmla="*/ 331 h 763"/>
              <a:gd name="connsiteX97-3759" fmla="*/ 659 w 711"/>
              <a:gd name="connsiteY97-3760" fmla="*/ 368 h 763"/>
              <a:gd name="connsiteX98-3761" fmla="*/ 659 w 711"/>
              <a:gd name="connsiteY98-3762" fmla="*/ 400 h 763"/>
              <a:gd name="connsiteX99-3763" fmla="*/ 654 w 711"/>
              <a:gd name="connsiteY99-3764" fmla="*/ 431 h 763"/>
              <a:gd name="connsiteX100-3765" fmla="*/ 648 w 711"/>
              <a:gd name="connsiteY100-3766" fmla="*/ 463 h 763"/>
              <a:gd name="connsiteX101-3767" fmla="*/ 648 w 711"/>
              <a:gd name="connsiteY101-3768" fmla="*/ 489 h 763"/>
              <a:gd name="connsiteX102-3769" fmla="*/ 643 w 711"/>
              <a:gd name="connsiteY102-3770" fmla="*/ 510 h 763"/>
              <a:gd name="connsiteX103-3771" fmla="*/ 638 w 711"/>
              <a:gd name="connsiteY103-3772" fmla="*/ 531 h 763"/>
              <a:gd name="connsiteX104-3773" fmla="*/ 632 w 711"/>
              <a:gd name="connsiteY104-3774" fmla="*/ 568 h 763"/>
              <a:gd name="connsiteX105-3775" fmla="*/ 622 w 711"/>
              <a:gd name="connsiteY105-3776" fmla="*/ 605 h 763"/>
              <a:gd name="connsiteX106-3777" fmla="*/ 617 w 711"/>
              <a:gd name="connsiteY106-3778" fmla="*/ 636 h 763"/>
              <a:gd name="connsiteX107-3779" fmla="*/ 606 w 711"/>
              <a:gd name="connsiteY107-3780" fmla="*/ 663 h 763"/>
              <a:gd name="connsiteX108-3781" fmla="*/ 601 w 711"/>
              <a:gd name="connsiteY108-3782" fmla="*/ 689 h 763"/>
              <a:gd name="connsiteX109-3783" fmla="*/ 596 w 711"/>
              <a:gd name="connsiteY109-3784" fmla="*/ 700 h 763"/>
              <a:gd name="connsiteX110-3785" fmla="*/ 590 w 711"/>
              <a:gd name="connsiteY110-3786" fmla="*/ 710 h 763"/>
              <a:gd name="connsiteX111-3787" fmla="*/ 590 w 711"/>
              <a:gd name="connsiteY111-3788" fmla="*/ 721 h 763"/>
              <a:gd name="connsiteX112-3789" fmla="*/ 585 w 711"/>
              <a:gd name="connsiteY112-3790" fmla="*/ 726 h 763"/>
              <a:gd name="connsiteX113-3791" fmla="*/ 580 w 711"/>
              <a:gd name="connsiteY113-3792" fmla="*/ 736 h 763"/>
              <a:gd name="connsiteX114-3793" fmla="*/ 580 w 711"/>
              <a:gd name="connsiteY114-3794" fmla="*/ 742 h 763"/>
              <a:gd name="connsiteX115-3795" fmla="*/ 569 w 711"/>
              <a:gd name="connsiteY115-3796" fmla="*/ 747 h 763"/>
              <a:gd name="connsiteX116-3797" fmla="*/ 564 w 711"/>
              <a:gd name="connsiteY116-3798" fmla="*/ 757 h 763"/>
              <a:gd name="connsiteX117-3799" fmla="*/ 559 w 711"/>
              <a:gd name="connsiteY117-3800" fmla="*/ 757 h 763"/>
              <a:gd name="connsiteX118-3801" fmla="*/ 553 w 711"/>
              <a:gd name="connsiteY118-3802" fmla="*/ 763 h 763"/>
              <a:gd name="connsiteX119-3803" fmla="*/ 548 w 711"/>
              <a:gd name="connsiteY119-3804" fmla="*/ 763 h 763"/>
              <a:gd name="connsiteX120-3805" fmla="*/ 548 w 711"/>
              <a:gd name="connsiteY120-3806" fmla="*/ 757 h 763"/>
              <a:gd name="connsiteX121-3807" fmla="*/ 543 w 711"/>
              <a:gd name="connsiteY121-3808" fmla="*/ 757 h 763"/>
              <a:gd name="connsiteX122-3809" fmla="*/ 543 w 711"/>
              <a:gd name="connsiteY122-3810" fmla="*/ 752 h 763"/>
              <a:gd name="connsiteX123-3811" fmla="*/ 543 w 711"/>
              <a:gd name="connsiteY123-3812" fmla="*/ 747 h 763"/>
              <a:gd name="connsiteX124-3813" fmla="*/ 538 w 711"/>
              <a:gd name="connsiteY124-3814" fmla="*/ 742 h 763"/>
              <a:gd name="connsiteX125-3815" fmla="*/ 538 w 711"/>
              <a:gd name="connsiteY125-3816" fmla="*/ 731 h 763"/>
              <a:gd name="connsiteX126-3817" fmla="*/ 538 w 711"/>
              <a:gd name="connsiteY126-3818" fmla="*/ 721 h 763"/>
              <a:gd name="connsiteX127-3819" fmla="*/ 532 w 711"/>
              <a:gd name="connsiteY127-3820" fmla="*/ 705 h 763"/>
              <a:gd name="connsiteX128-3821" fmla="*/ 527 w 711"/>
              <a:gd name="connsiteY128-3822" fmla="*/ 684 h 763"/>
              <a:gd name="connsiteX129-3823" fmla="*/ 522 w 711"/>
              <a:gd name="connsiteY129-3824" fmla="*/ 668 h 763"/>
              <a:gd name="connsiteX130-3825" fmla="*/ 517 w 711"/>
              <a:gd name="connsiteY130-3826" fmla="*/ 652 h 763"/>
              <a:gd name="connsiteX131-3827" fmla="*/ 511 w 711"/>
              <a:gd name="connsiteY131-3828" fmla="*/ 636 h 763"/>
              <a:gd name="connsiteX132-3829" fmla="*/ 501 w 711"/>
              <a:gd name="connsiteY132-3830" fmla="*/ 626 h 763"/>
              <a:gd name="connsiteX133-3831" fmla="*/ 569 w 711"/>
              <a:gd name="connsiteY133-3832" fmla="*/ 537 h 763"/>
              <a:gd name="connsiteX134-3833" fmla="*/ 575 w 711"/>
              <a:gd name="connsiteY134-3834" fmla="*/ 516 h 763"/>
              <a:gd name="connsiteX135-3835" fmla="*/ 575 w 711"/>
              <a:gd name="connsiteY135-3836" fmla="*/ 489 h 763"/>
              <a:gd name="connsiteX136-3837" fmla="*/ 580 w 711"/>
              <a:gd name="connsiteY136-3838" fmla="*/ 458 h 763"/>
              <a:gd name="connsiteX137-3839" fmla="*/ 590 w 711"/>
              <a:gd name="connsiteY137-3840" fmla="*/ 395 h 763"/>
              <a:gd name="connsiteX138-3841" fmla="*/ 596 w 711"/>
              <a:gd name="connsiteY138-3842" fmla="*/ 337 h 763"/>
              <a:gd name="connsiteX139-3843" fmla="*/ 601 w 711"/>
              <a:gd name="connsiteY139-3844" fmla="*/ 274 h 763"/>
              <a:gd name="connsiteX140-3845" fmla="*/ 601 w 711"/>
              <a:gd name="connsiteY140-3846" fmla="*/ 221 h 763"/>
              <a:gd name="connsiteX141-3847" fmla="*/ 601 w 711"/>
              <a:gd name="connsiteY141-3848" fmla="*/ 221 h 763"/>
              <a:gd name="connsiteX0-3849" fmla="*/ 601 w 711"/>
              <a:gd name="connsiteY0-3850" fmla="*/ 221 h 763"/>
              <a:gd name="connsiteX1-3851" fmla="*/ 601 w 711"/>
              <a:gd name="connsiteY1-3852" fmla="*/ 195 h 763"/>
              <a:gd name="connsiteX2-3853" fmla="*/ 601 w 711"/>
              <a:gd name="connsiteY2-3854" fmla="*/ 168 h 763"/>
              <a:gd name="connsiteX3-3855" fmla="*/ 601 w 711"/>
              <a:gd name="connsiteY3-3856" fmla="*/ 147 h 763"/>
              <a:gd name="connsiteX4-3857" fmla="*/ 601 w 711"/>
              <a:gd name="connsiteY4-3858" fmla="*/ 132 h 763"/>
              <a:gd name="connsiteX5-3859" fmla="*/ 601 w 711"/>
              <a:gd name="connsiteY5-3860" fmla="*/ 116 h 763"/>
              <a:gd name="connsiteX6-3861" fmla="*/ 601 w 711"/>
              <a:gd name="connsiteY6-3862" fmla="*/ 105 h 763"/>
              <a:gd name="connsiteX7-3863" fmla="*/ 596 w 711"/>
              <a:gd name="connsiteY7-3864" fmla="*/ 95 h 763"/>
              <a:gd name="connsiteX8-3865" fmla="*/ 596 w 711"/>
              <a:gd name="connsiteY8-3866" fmla="*/ 89 h 763"/>
              <a:gd name="connsiteX9-3867" fmla="*/ 596 w 711"/>
              <a:gd name="connsiteY9-3868" fmla="*/ 84 h 763"/>
              <a:gd name="connsiteX10-3869" fmla="*/ 590 w 711"/>
              <a:gd name="connsiteY10-3870" fmla="*/ 84 h 763"/>
              <a:gd name="connsiteX11-3871" fmla="*/ 585 w 711"/>
              <a:gd name="connsiteY11-3872" fmla="*/ 79 h 763"/>
              <a:gd name="connsiteX12-3873" fmla="*/ 575 w 711"/>
              <a:gd name="connsiteY12-3874" fmla="*/ 79 h 763"/>
              <a:gd name="connsiteX13-3875" fmla="*/ 569 w 711"/>
              <a:gd name="connsiteY13-3876" fmla="*/ 74 h 763"/>
              <a:gd name="connsiteX14-3877" fmla="*/ 553 w 711"/>
              <a:gd name="connsiteY14-3878" fmla="*/ 74 h 763"/>
              <a:gd name="connsiteX15-3879" fmla="*/ 543 w 711"/>
              <a:gd name="connsiteY15-3880" fmla="*/ 74 h 763"/>
              <a:gd name="connsiteX16-3881" fmla="*/ 527 w 711"/>
              <a:gd name="connsiteY16-3882" fmla="*/ 79 h 763"/>
              <a:gd name="connsiteX17-3883" fmla="*/ 496 w 711"/>
              <a:gd name="connsiteY17-3884" fmla="*/ 79 h 763"/>
              <a:gd name="connsiteX18-3885" fmla="*/ 459 w 711"/>
              <a:gd name="connsiteY18-3886" fmla="*/ 84 h 763"/>
              <a:gd name="connsiteX19-3887" fmla="*/ 422 w 711"/>
              <a:gd name="connsiteY19-3888" fmla="*/ 89 h 763"/>
              <a:gd name="connsiteX20-3889" fmla="*/ 385 w 711"/>
              <a:gd name="connsiteY20-3890" fmla="*/ 89 h 763"/>
              <a:gd name="connsiteX21-3891" fmla="*/ 343 w 711"/>
              <a:gd name="connsiteY21-3892" fmla="*/ 95 h 763"/>
              <a:gd name="connsiteX22-3893" fmla="*/ 295 w 711"/>
              <a:gd name="connsiteY22-3894" fmla="*/ 105 h 763"/>
              <a:gd name="connsiteX23-3895" fmla="*/ 269 w 711"/>
              <a:gd name="connsiteY23-3896" fmla="*/ 105 h 763"/>
              <a:gd name="connsiteX24-3897" fmla="*/ 243 w 711"/>
              <a:gd name="connsiteY24-3898" fmla="*/ 110 h 763"/>
              <a:gd name="connsiteX25-3899" fmla="*/ 216 w 711"/>
              <a:gd name="connsiteY25-3900" fmla="*/ 116 h 763"/>
              <a:gd name="connsiteX26-3901" fmla="*/ 190 w 711"/>
              <a:gd name="connsiteY26-3902" fmla="*/ 116 h 763"/>
              <a:gd name="connsiteX27-3903" fmla="*/ 158 w 711"/>
              <a:gd name="connsiteY27-3904" fmla="*/ 121 h 763"/>
              <a:gd name="connsiteX28-3905" fmla="*/ 132 w 711"/>
              <a:gd name="connsiteY28-3906" fmla="*/ 126 h 763"/>
              <a:gd name="connsiteX29-3907" fmla="*/ 106 w 711"/>
              <a:gd name="connsiteY29-3908" fmla="*/ 126 h 763"/>
              <a:gd name="connsiteX30-3909" fmla="*/ 85 w 711"/>
              <a:gd name="connsiteY30-3910" fmla="*/ 132 h 763"/>
              <a:gd name="connsiteX31-3911" fmla="*/ 64 w 711"/>
              <a:gd name="connsiteY31-3912" fmla="*/ 132 h 763"/>
              <a:gd name="connsiteX32-3913" fmla="*/ 37 w 711"/>
              <a:gd name="connsiteY32-3914" fmla="*/ 132 h 763"/>
              <a:gd name="connsiteX33-3915" fmla="*/ 21 w 711"/>
              <a:gd name="connsiteY33-3916" fmla="*/ 137 h 763"/>
              <a:gd name="connsiteX34-3917" fmla="*/ 0 w 711"/>
              <a:gd name="connsiteY34-3918" fmla="*/ 137 h 763"/>
              <a:gd name="connsiteX35-3919" fmla="*/ 0 w 711"/>
              <a:gd name="connsiteY35-3920" fmla="*/ 100 h 763"/>
              <a:gd name="connsiteX36-3921" fmla="*/ 16 w 711"/>
              <a:gd name="connsiteY36-3922" fmla="*/ 100 h 763"/>
              <a:gd name="connsiteX37-3923" fmla="*/ 37 w 711"/>
              <a:gd name="connsiteY37-3924" fmla="*/ 100 h 763"/>
              <a:gd name="connsiteX38-3925" fmla="*/ 53 w 711"/>
              <a:gd name="connsiteY38-3926" fmla="*/ 100 h 763"/>
              <a:gd name="connsiteX39-3927" fmla="*/ 74 w 711"/>
              <a:gd name="connsiteY39-3928" fmla="*/ 95 h 763"/>
              <a:gd name="connsiteX40-3929" fmla="*/ 100 w 711"/>
              <a:gd name="connsiteY40-3930" fmla="*/ 95 h 763"/>
              <a:gd name="connsiteX41-3931" fmla="*/ 122 w 711"/>
              <a:gd name="connsiteY41-3932" fmla="*/ 89 h 763"/>
              <a:gd name="connsiteX42-3933" fmla="*/ 148 w 711"/>
              <a:gd name="connsiteY42-3934" fmla="*/ 84 h 763"/>
              <a:gd name="connsiteX43-3935" fmla="*/ 179 w 711"/>
              <a:gd name="connsiteY43-3936" fmla="*/ 84 h 763"/>
              <a:gd name="connsiteX44-3937" fmla="*/ 237 w 711"/>
              <a:gd name="connsiteY44-3938" fmla="*/ 74 h 763"/>
              <a:gd name="connsiteX45-3939" fmla="*/ 295 w 711"/>
              <a:gd name="connsiteY45-3940" fmla="*/ 63 h 763"/>
              <a:gd name="connsiteX46-3941" fmla="*/ 353 w 711"/>
              <a:gd name="connsiteY46-3942" fmla="*/ 58 h 763"/>
              <a:gd name="connsiteX47-3943" fmla="*/ 411 w 711"/>
              <a:gd name="connsiteY47-3944" fmla="*/ 47 h 763"/>
              <a:gd name="connsiteX48-3945" fmla="*/ 438 w 711"/>
              <a:gd name="connsiteY48-3946" fmla="*/ 42 h 763"/>
              <a:gd name="connsiteX49-3947" fmla="*/ 464 w 711"/>
              <a:gd name="connsiteY49-3948" fmla="*/ 37 h 763"/>
              <a:gd name="connsiteX50-3949" fmla="*/ 490 w 711"/>
              <a:gd name="connsiteY50-3950" fmla="*/ 32 h 763"/>
              <a:gd name="connsiteX51-3951" fmla="*/ 506 w 711"/>
              <a:gd name="connsiteY51-3952" fmla="*/ 32 h 763"/>
              <a:gd name="connsiteX52-3953" fmla="*/ 522 w 711"/>
              <a:gd name="connsiteY52-3954" fmla="*/ 26 h 763"/>
              <a:gd name="connsiteX53-3955" fmla="*/ 538 w 711"/>
              <a:gd name="connsiteY53-3956" fmla="*/ 21 h 763"/>
              <a:gd name="connsiteX54-3957" fmla="*/ 543 w 711"/>
              <a:gd name="connsiteY54-3958" fmla="*/ 21 h 763"/>
              <a:gd name="connsiteX55-3959" fmla="*/ 553 w 711"/>
              <a:gd name="connsiteY55-3960" fmla="*/ 16 h 763"/>
              <a:gd name="connsiteX56-3961" fmla="*/ 559 w 711"/>
              <a:gd name="connsiteY56-3962" fmla="*/ 11 h 763"/>
              <a:gd name="connsiteX57-3963" fmla="*/ 569 w 711"/>
              <a:gd name="connsiteY57-3964" fmla="*/ 5 h 763"/>
              <a:gd name="connsiteX58-3965" fmla="*/ 575 w 711"/>
              <a:gd name="connsiteY58-3966" fmla="*/ 5 h 763"/>
              <a:gd name="connsiteX59-3967" fmla="*/ 585 w 711"/>
              <a:gd name="connsiteY59-3968" fmla="*/ 0 h 763"/>
              <a:gd name="connsiteX60-3969" fmla="*/ 590 w 711"/>
              <a:gd name="connsiteY60-3970" fmla="*/ 5 h 763"/>
              <a:gd name="connsiteX61-3971" fmla="*/ 596 w 711"/>
              <a:gd name="connsiteY61-3972" fmla="*/ 5 h 763"/>
              <a:gd name="connsiteX62-3973" fmla="*/ 601 w 711"/>
              <a:gd name="connsiteY62-3974" fmla="*/ 11 h 763"/>
              <a:gd name="connsiteX63-3975" fmla="*/ 611 w 711"/>
              <a:gd name="connsiteY63-3976" fmla="*/ 16 h 763"/>
              <a:gd name="connsiteX64-3977" fmla="*/ 622 w 711"/>
              <a:gd name="connsiteY64-3978" fmla="*/ 21 h 763"/>
              <a:gd name="connsiteX65-3979" fmla="*/ 632 w 711"/>
              <a:gd name="connsiteY65-3980" fmla="*/ 26 h 763"/>
              <a:gd name="connsiteX66-3981" fmla="*/ 643 w 711"/>
              <a:gd name="connsiteY66-3982" fmla="*/ 32 h 763"/>
              <a:gd name="connsiteX67-3983" fmla="*/ 659 w 711"/>
              <a:gd name="connsiteY67-3984" fmla="*/ 42 h 763"/>
              <a:gd name="connsiteX68-3985" fmla="*/ 669 w 711"/>
              <a:gd name="connsiteY68-3986" fmla="*/ 53 h 763"/>
              <a:gd name="connsiteX69-3987" fmla="*/ 680 w 711"/>
              <a:gd name="connsiteY69-3988" fmla="*/ 58 h 763"/>
              <a:gd name="connsiteX70-3989" fmla="*/ 690 w 711"/>
              <a:gd name="connsiteY70-3990" fmla="*/ 68 h 763"/>
              <a:gd name="connsiteX71-3991" fmla="*/ 701 w 711"/>
              <a:gd name="connsiteY71-3992" fmla="*/ 74 h 763"/>
              <a:gd name="connsiteX72-3993" fmla="*/ 706 w 711"/>
              <a:gd name="connsiteY72-3994" fmla="*/ 79 h 763"/>
              <a:gd name="connsiteX73-3995" fmla="*/ 711 w 711"/>
              <a:gd name="connsiteY73-3996" fmla="*/ 84 h 763"/>
              <a:gd name="connsiteX74-3997" fmla="*/ 711 w 711"/>
              <a:gd name="connsiteY74-3998" fmla="*/ 89 h 763"/>
              <a:gd name="connsiteX75-3999" fmla="*/ 711 w 711"/>
              <a:gd name="connsiteY75-4000" fmla="*/ 95 h 763"/>
              <a:gd name="connsiteX76-4001" fmla="*/ 711 w 711"/>
              <a:gd name="connsiteY76-4002" fmla="*/ 100 h 763"/>
              <a:gd name="connsiteX77-4003" fmla="*/ 711 w 711"/>
              <a:gd name="connsiteY77-4004" fmla="*/ 105 h 763"/>
              <a:gd name="connsiteX78-4005" fmla="*/ 706 w 711"/>
              <a:gd name="connsiteY78-4006" fmla="*/ 110 h 763"/>
              <a:gd name="connsiteX79-4007" fmla="*/ 696 w 711"/>
              <a:gd name="connsiteY79-4008" fmla="*/ 116 h 763"/>
              <a:gd name="connsiteX80-4009" fmla="*/ 696 w 711"/>
              <a:gd name="connsiteY80-4010" fmla="*/ 121 h 763"/>
              <a:gd name="connsiteX81-4011" fmla="*/ 696 w 711"/>
              <a:gd name="connsiteY81-4012" fmla="*/ 121 h 763"/>
              <a:gd name="connsiteX82-4013" fmla="*/ 690 w 711"/>
              <a:gd name="connsiteY82-4014" fmla="*/ 126 h 763"/>
              <a:gd name="connsiteX83-4015" fmla="*/ 690 w 711"/>
              <a:gd name="connsiteY83-4016" fmla="*/ 132 h 763"/>
              <a:gd name="connsiteX84-4017" fmla="*/ 685 w 711"/>
              <a:gd name="connsiteY84-4018" fmla="*/ 142 h 763"/>
              <a:gd name="connsiteX85-4019" fmla="*/ 685 w 711"/>
              <a:gd name="connsiteY85-4020" fmla="*/ 147 h 763"/>
              <a:gd name="connsiteX86-4021" fmla="*/ 685 w 711"/>
              <a:gd name="connsiteY86-4022" fmla="*/ 158 h 763"/>
              <a:gd name="connsiteX87-4023" fmla="*/ 680 w 711"/>
              <a:gd name="connsiteY87-4024" fmla="*/ 168 h 763"/>
              <a:gd name="connsiteX88-4025" fmla="*/ 680 w 711"/>
              <a:gd name="connsiteY88-4026" fmla="*/ 179 h 763"/>
              <a:gd name="connsiteX89-4027" fmla="*/ 680 w 711"/>
              <a:gd name="connsiteY89-4028" fmla="*/ 189 h 763"/>
              <a:gd name="connsiteX90-4029" fmla="*/ 675 w 711"/>
              <a:gd name="connsiteY90-4030" fmla="*/ 205 h 763"/>
              <a:gd name="connsiteX91-4031" fmla="*/ 675 w 711"/>
              <a:gd name="connsiteY91-4032" fmla="*/ 221 h 763"/>
              <a:gd name="connsiteX92-4033" fmla="*/ 675 w 711"/>
              <a:gd name="connsiteY92-4034" fmla="*/ 237 h 763"/>
              <a:gd name="connsiteX93-4035" fmla="*/ 669 w 711"/>
              <a:gd name="connsiteY93-4036" fmla="*/ 252 h 763"/>
              <a:gd name="connsiteX94-4037" fmla="*/ 669 w 711"/>
              <a:gd name="connsiteY94-4038" fmla="*/ 268 h 763"/>
              <a:gd name="connsiteX95-4039" fmla="*/ 669 w 711"/>
              <a:gd name="connsiteY95-4040" fmla="*/ 289 h 763"/>
              <a:gd name="connsiteX96-4041" fmla="*/ 664 w 711"/>
              <a:gd name="connsiteY96-4042" fmla="*/ 331 h 763"/>
              <a:gd name="connsiteX97-4043" fmla="*/ 659 w 711"/>
              <a:gd name="connsiteY97-4044" fmla="*/ 368 h 763"/>
              <a:gd name="connsiteX98-4045" fmla="*/ 659 w 711"/>
              <a:gd name="connsiteY98-4046" fmla="*/ 400 h 763"/>
              <a:gd name="connsiteX99-4047" fmla="*/ 654 w 711"/>
              <a:gd name="connsiteY99-4048" fmla="*/ 431 h 763"/>
              <a:gd name="connsiteX100-4049" fmla="*/ 648 w 711"/>
              <a:gd name="connsiteY100-4050" fmla="*/ 463 h 763"/>
              <a:gd name="connsiteX101-4051" fmla="*/ 648 w 711"/>
              <a:gd name="connsiteY101-4052" fmla="*/ 489 h 763"/>
              <a:gd name="connsiteX102-4053" fmla="*/ 643 w 711"/>
              <a:gd name="connsiteY102-4054" fmla="*/ 510 h 763"/>
              <a:gd name="connsiteX103-4055" fmla="*/ 638 w 711"/>
              <a:gd name="connsiteY103-4056" fmla="*/ 531 h 763"/>
              <a:gd name="connsiteX104-4057" fmla="*/ 632 w 711"/>
              <a:gd name="connsiteY104-4058" fmla="*/ 568 h 763"/>
              <a:gd name="connsiteX105-4059" fmla="*/ 622 w 711"/>
              <a:gd name="connsiteY105-4060" fmla="*/ 605 h 763"/>
              <a:gd name="connsiteX106-4061" fmla="*/ 617 w 711"/>
              <a:gd name="connsiteY106-4062" fmla="*/ 636 h 763"/>
              <a:gd name="connsiteX107-4063" fmla="*/ 606 w 711"/>
              <a:gd name="connsiteY107-4064" fmla="*/ 663 h 763"/>
              <a:gd name="connsiteX108-4065" fmla="*/ 601 w 711"/>
              <a:gd name="connsiteY108-4066" fmla="*/ 689 h 763"/>
              <a:gd name="connsiteX109-4067" fmla="*/ 596 w 711"/>
              <a:gd name="connsiteY109-4068" fmla="*/ 700 h 763"/>
              <a:gd name="connsiteX110-4069" fmla="*/ 590 w 711"/>
              <a:gd name="connsiteY110-4070" fmla="*/ 710 h 763"/>
              <a:gd name="connsiteX111-4071" fmla="*/ 590 w 711"/>
              <a:gd name="connsiteY111-4072" fmla="*/ 721 h 763"/>
              <a:gd name="connsiteX112-4073" fmla="*/ 585 w 711"/>
              <a:gd name="connsiteY112-4074" fmla="*/ 726 h 763"/>
              <a:gd name="connsiteX113-4075" fmla="*/ 580 w 711"/>
              <a:gd name="connsiteY113-4076" fmla="*/ 736 h 763"/>
              <a:gd name="connsiteX114-4077" fmla="*/ 580 w 711"/>
              <a:gd name="connsiteY114-4078" fmla="*/ 742 h 763"/>
              <a:gd name="connsiteX115-4079" fmla="*/ 569 w 711"/>
              <a:gd name="connsiteY115-4080" fmla="*/ 747 h 763"/>
              <a:gd name="connsiteX116-4081" fmla="*/ 564 w 711"/>
              <a:gd name="connsiteY116-4082" fmla="*/ 757 h 763"/>
              <a:gd name="connsiteX117-4083" fmla="*/ 559 w 711"/>
              <a:gd name="connsiteY117-4084" fmla="*/ 757 h 763"/>
              <a:gd name="connsiteX118-4085" fmla="*/ 553 w 711"/>
              <a:gd name="connsiteY118-4086" fmla="*/ 763 h 763"/>
              <a:gd name="connsiteX119-4087" fmla="*/ 548 w 711"/>
              <a:gd name="connsiteY119-4088" fmla="*/ 763 h 763"/>
              <a:gd name="connsiteX120-4089" fmla="*/ 548 w 711"/>
              <a:gd name="connsiteY120-4090" fmla="*/ 757 h 763"/>
              <a:gd name="connsiteX121-4091" fmla="*/ 543 w 711"/>
              <a:gd name="connsiteY121-4092" fmla="*/ 757 h 763"/>
              <a:gd name="connsiteX122-4093" fmla="*/ 543 w 711"/>
              <a:gd name="connsiteY122-4094" fmla="*/ 752 h 763"/>
              <a:gd name="connsiteX123-4095" fmla="*/ 543 w 711"/>
              <a:gd name="connsiteY123-4096" fmla="*/ 747 h 763"/>
              <a:gd name="connsiteX124-4097" fmla="*/ 538 w 711"/>
              <a:gd name="connsiteY124-4098" fmla="*/ 742 h 763"/>
              <a:gd name="connsiteX125-4099" fmla="*/ 538 w 711"/>
              <a:gd name="connsiteY125-4100" fmla="*/ 731 h 763"/>
              <a:gd name="connsiteX126-4101" fmla="*/ 538 w 711"/>
              <a:gd name="connsiteY126-4102" fmla="*/ 721 h 763"/>
              <a:gd name="connsiteX127-4103" fmla="*/ 532 w 711"/>
              <a:gd name="connsiteY127-4104" fmla="*/ 705 h 763"/>
              <a:gd name="connsiteX128-4105" fmla="*/ 527 w 711"/>
              <a:gd name="connsiteY128-4106" fmla="*/ 684 h 763"/>
              <a:gd name="connsiteX129-4107" fmla="*/ 522 w 711"/>
              <a:gd name="connsiteY129-4108" fmla="*/ 668 h 763"/>
              <a:gd name="connsiteX130-4109" fmla="*/ 517 w 711"/>
              <a:gd name="connsiteY130-4110" fmla="*/ 652 h 763"/>
              <a:gd name="connsiteX131-4111" fmla="*/ 511 w 711"/>
              <a:gd name="connsiteY131-4112" fmla="*/ 636 h 763"/>
              <a:gd name="connsiteX132-4113" fmla="*/ 501 w 711"/>
              <a:gd name="connsiteY132-4114" fmla="*/ 626 h 763"/>
              <a:gd name="connsiteX133-4115" fmla="*/ 575 w 711"/>
              <a:gd name="connsiteY133-4116" fmla="*/ 516 h 763"/>
              <a:gd name="connsiteX134-4117" fmla="*/ 575 w 711"/>
              <a:gd name="connsiteY134-4118" fmla="*/ 489 h 763"/>
              <a:gd name="connsiteX135-4119" fmla="*/ 580 w 711"/>
              <a:gd name="connsiteY135-4120" fmla="*/ 458 h 763"/>
              <a:gd name="connsiteX136-4121" fmla="*/ 590 w 711"/>
              <a:gd name="connsiteY136-4122" fmla="*/ 395 h 763"/>
              <a:gd name="connsiteX137-4123" fmla="*/ 596 w 711"/>
              <a:gd name="connsiteY137-4124" fmla="*/ 337 h 763"/>
              <a:gd name="connsiteX138-4125" fmla="*/ 601 w 711"/>
              <a:gd name="connsiteY138-4126" fmla="*/ 274 h 763"/>
              <a:gd name="connsiteX139-4127" fmla="*/ 601 w 711"/>
              <a:gd name="connsiteY139-4128" fmla="*/ 221 h 763"/>
              <a:gd name="connsiteX140-4129" fmla="*/ 601 w 711"/>
              <a:gd name="connsiteY140-4130" fmla="*/ 221 h 763"/>
              <a:gd name="connsiteX0-4131" fmla="*/ 601 w 711"/>
              <a:gd name="connsiteY0-4132" fmla="*/ 221 h 763"/>
              <a:gd name="connsiteX1-4133" fmla="*/ 601 w 711"/>
              <a:gd name="connsiteY1-4134" fmla="*/ 195 h 763"/>
              <a:gd name="connsiteX2-4135" fmla="*/ 601 w 711"/>
              <a:gd name="connsiteY2-4136" fmla="*/ 168 h 763"/>
              <a:gd name="connsiteX3-4137" fmla="*/ 601 w 711"/>
              <a:gd name="connsiteY3-4138" fmla="*/ 147 h 763"/>
              <a:gd name="connsiteX4-4139" fmla="*/ 601 w 711"/>
              <a:gd name="connsiteY4-4140" fmla="*/ 132 h 763"/>
              <a:gd name="connsiteX5-4141" fmla="*/ 601 w 711"/>
              <a:gd name="connsiteY5-4142" fmla="*/ 116 h 763"/>
              <a:gd name="connsiteX6-4143" fmla="*/ 601 w 711"/>
              <a:gd name="connsiteY6-4144" fmla="*/ 105 h 763"/>
              <a:gd name="connsiteX7-4145" fmla="*/ 596 w 711"/>
              <a:gd name="connsiteY7-4146" fmla="*/ 95 h 763"/>
              <a:gd name="connsiteX8-4147" fmla="*/ 596 w 711"/>
              <a:gd name="connsiteY8-4148" fmla="*/ 89 h 763"/>
              <a:gd name="connsiteX9-4149" fmla="*/ 596 w 711"/>
              <a:gd name="connsiteY9-4150" fmla="*/ 84 h 763"/>
              <a:gd name="connsiteX10-4151" fmla="*/ 590 w 711"/>
              <a:gd name="connsiteY10-4152" fmla="*/ 84 h 763"/>
              <a:gd name="connsiteX11-4153" fmla="*/ 585 w 711"/>
              <a:gd name="connsiteY11-4154" fmla="*/ 79 h 763"/>
              <a:gd name="connsiteX12-4155" fmla="*/ 575 w 711"/>
              <a:gd name="connsiteY12-4156" fmla="*/ 79 h 763"/>
              <a:gd name="connsiteX13-4157" fmla="*/ 569 w 711"/>
              <a:gd name="connsiteY13-4158" fmla="*/ 74 h 763"/>
              <a:gd name="connsiteX14-4159" fmla="*/ 553 w 711"/>
              <a:gd name="connsiteY14-4160" fmla="*/ 74 h 763"/>
              <a:gd name="connsiteX15-4161" fmla="*/ 543 w 711"/>
              <a:gd name="connsiteY15-4162" fmla="*/ 74 h 763"/>
              <a:gd name="connsiteX16-4163" fmla="*/ 527 w 711"/>
              <a:gd name="connsiteY16-4164" fmla="*/ 79 h 763"/>
              <a:gd name="connsiteX17-4165" fmla="*/ 496 w 711"/>
              <a:gd name="connsiteY17-4166" fmla="*/ 79 h 763"/>
              <a:gd name="connsiteX18-4167" fmla="*/ 459 w 711"/>
              <a:gd name="connsiteY18-4168" fmla="*/ 84 h 763"/>
              <a:gd name="connsiteX19-4169" fmla="*/ 422 w 711"/>
              <a:gd name="connsiteY19-4170" fmla="*/ 89 h 763"/>
              <a:gd name="connsiteX20-4171" fmla="*/ 385 w 711"/>
              <a:gd name="connsiteY20-4172" fmla="*/ 89 h 763"/>
              <a:gd name="connsiteX21-4173" fmla="*/ 343 w 711"/>
              <a:gd name="connsiteY21-4174" fmla="*/ 95 h 763"/>
              <a:gd name="connsiteX22-4175" fmla="*/ 295 w 711"/>
              <a:gd name="connsiteY22-4176" fmla="*/ 105 h 763"/>
              <a:gd name="connsiteX23-4177" fmla="*/ 269 w 711"/>
              <a:gd name="connsiteY23-4178" fmla="*/ 105 h 763"/>
              <a:gd name="connsiteX24-4179" fmla="*/ 243 w 711"/>
              <a:gd name="connsiteY24-4180" fmla="*/ 110 h 763"/>
              <a:gd name="connsiteX25-4181" fmla="*/ 216 w 711"/>
              <a:gd name="connsiteY25-4182" fmla="*/ 116 h 763"/>
              <a:gd name="connsiteX26-4183" fmla="*/ 190 w 711"/>
              <a:gd name="connsiteY26-4184" fmla="*/ 116 h 763"/>
              <a:gd name="connsiteX27-4185" fmla="*/ 158 w 711"/>
              <a:gd name="connsiteY27-4186" fmla="*/ 121 h 763"/>
              <a:gd name="connsiteX28-4187" fmla="*/ 132 w 711"/>
              <a:gd name="connsiteY28-4188" fmla="*/ 126 h 763"/>
              <a:gd name="connsiteX29-4189" fmla="*/ 106 w 711"/>
              <a:gd name="connsiteY29-4190" fmla="*/ 126 h 763"/>
              <a:gd name="connsiteX30-4191" fmla="*/ 85 w 711"/>
              <a:gd name="connsiteY30-4192" fmla="*/ 132 h 763"/>
              <a:gd name="connsiteX31-4193" fmla="*/ 64 w 711"/>
              <a:gd name="connsiteY31-4194" fmla="*/ 132 h 763"/>
              <a:gd name="connsiteX32-4195" fmla="*/ 37 w 711"/>
              <a:gd name="connsiteY32-4196" fmla="*/ 132 h 763"/>
              <a:gd name="connsiteX33-4197" fmla="*/ 21 w 711"/>
              <a:gd name="connsiteY33-4198" fmla="*/ 137 h 763"/>
              <a:gd name="connsiteX34-4199" fmla="*/ 0 w 711"/>
              <a:gd name="connsiteY34-4200" fmla="*/ 137 h 763"/>
              <a:gd name="connsiteX35-4201" fmla="*/ 0 w 711"/>
              <a:gd name="connsiteY35-4202" fmla="*/ 100 h 763"/>
              <a:gd name="connsiteX36-4203" fmla="*/ 16 w 711"/>
              <a:gd name="connsiteY36-4204" fmla="*/ 100 h 763"/>
              <a:gd name="connsiteX37-4205" fmla="*/ 37 w 711"/>
              <a:gd name="connsiteY37-4206" fmla="*/ 100 h 763"/>
              <a:gd name="connsiteX38-4207" fmla="*/ 53 w 711"/>
              <a:gd name="connsiteY38-4208" fmla="*/ 100 h 763"/>
              <a:gd name="connsiteX39-4209" fmla="*/ 74 w 711"/>
              <a:gd name="connsiteY39-4210" fmla="*/ 95 h 763"/>
              <a:gd name="connsiteX40-4211" fmla="*/ 100 w 711"/>
              <a:gd name="connsiteY40-4212" fmla="*/ 95 h 763"/>
              <a:gd name="connsiteX41-4213" fmla="*/ 122 w 711"/>
              <a:gd name="connsiteY41-4214" fmla="*/ 89 h 763"/>
              <a:gd name="connsiteX42-4215" fmla="*/ 148 w 711"/>
              <a:gd name="connsiteY42-4216" fmla="*/ 84 h 763"/>
              <a:gd name="connsiteX43-4217" fmla="*/ 179 w 711"/>
              <a:gd name="connsiteY43-4218" fmla="*/ 84 h 763"/>
              <a:gd name="connsiteX44-4219" fmla="*/ 237 w 711"/>
              <a:gd name="connsiteY44-4220" fmla="*/ 74 h 763"/>
              <a:gd name="connsiteX45-4221" fmla="*/ 295 w 711"/>
              <a:gd name="connsiteY45-4222" fmla="*/ 63 h 763"/>
              <a:gd name="connsiteX46-4223" fmla="*/ 353 w 711"/>
              <a:gd name="connsiteY46-4224" fmla="*/ 58 h 763"/>
              <a:gd name="connsiteX47-4225" fmla="*/ 411 w 711"/>
              <a:gd name="connsiteY47-4226" fmla="*/ 47 h 763"/>
              <a:gd name="connsiteX48-4227" fmla="*/ 438 w 711"/>
              <a:gd name="connsiteY48-4228" fmla="*/ 42 h 763"/>
              <a:gd name="connsiteX49-4229" fmla="*/ 464 w 711"/>
              <a:gd name="connsiteY49-4230" fmla="*/ 37 h 763"/>
              <a:gd name="connsiteX50-4231" fmla="*/ 490 w 711"/>
              <a:gd name="connsiteY50-4232" fmla="*/ 32 h 763"/>
              <a:gd name="connsiteX51-4233" fmla="*/ 506 w 711"/>
              <a:gd name="connsiteY51-4234" fmla="*/ 32 h 763"/>
              <a:gd name="connsiteX52-4235" fmla="*/ 522 w 711"/>
              <a:gd name="connsiteY52-4236" fmla="*/ 26 h 763"/>
              <a:gd name="connsiteX53-4237" fmla="*/ 538 w 711"/>
              <a:gd name="connsiteY53-4238" fmla="*/ 21 h 763"/>
              <a:gd name="connsiteX54-4239" fmla="*/ 543 w 711"/>
              <a:gd name="connsiteY54-4240" fmla="*/ 21 h 763"/>
              <a:gd name="connsiteX55-4241" fmla="*/ 553 w 711"/>
              <a:gd name="connsiteY55-4242" fmla="*/ 16 h 763"/>
              <a:gd name="connsiteX56-4243" fmla="*/ 559 w 711"/>
              <a:gd name="connsiteY56-4244" fmla="*/ 11 h 763"/>
              <a:gd name="connsiteX57-4245" fmla="*/ 569 w 711"/>
              <a:gd name="connsiteY57-4246" fmla="*/ 5 h 763"/>
              <a:gd name="connsiteX58-4247" fmla="*/ 575 w 711"/>
              <a:gd name="connsiteY58-4248" fmla="*/ 5 h 763"/>
              <a:gd name="connsiteX59-4249" fmla="*/ 585 w 711"/>
              <a:gd name="connsiteY59-4250" fmla="*/ 0 h 763"/>
              <a:gd name="connsiteX60-4251" fmla="*/ 590 w 711"/>
              <a:gd name="connsiteY60-4252" fmla="*/ 5 h 763"/>
              <a:gd name="connsiteX61-4253" fmla="*/ 596 w 711"/>
              <a:gd name="connsiteY61-4254" fmla="*/ 5 h 763"/>
              <a:gd name="connsiteX62-4255" fmla="*/ 601 w 711"/>
              <a:gd name="connsiteY62-4256" fmla="*/ 11 h 763"/>
              <a:gd name="connsiteX63-4257" fmla="*/ 611 w 711"/>
              <a:gd name="connsiteY63-4258" fmla="*/ 16 h 763"/>
              <a:gd name="connsiteX64-4259" fmla="*/ 622 w 711"/>
              <a:gd name="connsiteY64-4260" fmla="*/ 21 h 763"/>
              <a:gd name="connsiteX65-4261" fmla="*/ 632 w 711"/>
              <a:gd name="connsiteY65-4262" fmla="*/ 26 h 763"/>
              <a:gd name="connsiteX66-4263" fmla="*/ 643 w 711"/>
              <a:gd name="connsiteY66-4264" fmla="*/ 32 h 763"/>
              <a:gd name="connsiteX67-4265" fmla="*/ 659 w 711"/>
              <a:gd name="connsiteY67-4266" fmla="*/ 42 h 763"/>
              <a:gd name="connsiteX68-4267" fmla="*/ 669 w 711"/>
              <a:gd name="connsiteY68-4268" fmla="*/ 53 h 763"/>
              <a:gd name="connsiteX69-4269" fmla="*/ 680 w 711"/>
              <a:gd name="connsiteY69-4270" fmla="*/ 58 h 763"/>
              <a:gd name="connsiteX70-4271" fmla="*/ 690 w 711"/>
              <a:gd name="connsiteY70-4272" fmla="*/ 68 h 763"/>
              <a:gd name="connsiteX71-4273" fmla="*/ 701 w 711"/>
              <a:gd name="connsiteY71-4274" fmla="*/ 74 h 763"/>
              <a:gd name="connsiteX72-4275" fmla="*/ 706 w 711"/>
              <a:gd name="connsiteY72-4276" fmla="*/ 79 h 763"/>
              <a:gd name="connsiteX73-4277" fmla="*/ 711 w 711"/>
              <a:gd name="connsiteY73-4278" fmla="*/ 84 h 763"/>
              <a:gd name="connsiteX74-4279" fmla="*/ 711 w 711"/>
              <a:gd name="connsiteY74-4280" fmla="*/ 89 h 763"/>
              <a:gd name="connsiteX75-4281" fmla="*/ 711 w 711"/>
              <a:gd name="connsiteY75-4282" fmla="*/ 95 h 763"/>
              <a:gd name="connsiteX76-4283" fmla="*/ 711 w 711"/>
              <a:gd name="connsiteY76-4284" fmla="*/ 100 h 763"/>
              <a:gd name="connsiteX77-4285" fmla="*/ 711 w 711"/>
              <a:gd name="connsiteY77-4286" fmla="*/ 105 h 763"/>
              <a:gd name="connsiteX78-4287" fmla="*/ 706 w 711"/>
              <a:gd name="connsiteY78-4288" fmla="*/ 110 h 763"/>
              <a:gd name="connsiteX79-4289" fmla="*/ 696 w 711"/>
              <a:gd name="connsiteY79-4290" fmla="*/ 116 h 763"/>
              <a:gd name="connsiteX80-4291" fmla="*/ 696 w 711"/>
              <a:gd name="connsiteY80-4292" fmla="*/ 121 h 763"/>
              <a:gd name="connsiteX81-4293" fmla="*/ 696 w 711"/>
              <a:gd name="connsiteY81-4294" fmla="*/ 121 h 763"/>
              <a:gd name="connsiteX82-4295" fmla="*/ 690 w 711"/>
              <a:gd name="connsiteY82-4296" fmla="*/ 126 h 763"/>
              <a:gd name="connsiteX83-4297" fmla="*/ 690 w 711"/>
              <a:gd name="connsiteY83-4298" fmla="*/ 132 h 763"/>
              <a:gd name="connsiteX84-4299" fmla="*/ 685 w 711"/>
              <a:gd name="connsiteY84-4300" fmla="*/ 142 h 763"/>
              <a:gd name="connsiteX85-4301" fmla="*/ 685 w 711"/>
              <a:gd name="connsiteY85-4302" fmla="*/ 147 h 763"/>
              <a:gd name="connsiteX86-4303" fmla="*/ 685 w 711"/>
              <a:gd name="connsiteY86-4304" fmla="*/ 158 h 763"/>
              <a:gd name="connsiteX87-4305" fmla="*/ 680 w 711"/>
              <a:gd name="connsiteY87-4306" fmla="*/ 168 h 763"/>
              <a:gd name="connsiteX88-4307" fmla="*/ 680 w 711"/>
              <a:gd name="connsiteY88-4308" fmla="*/ 179 h 763"/>
              <a:gd name="connsiteX89-4309" fmla="*/ 680 w 711"/>
              <a:gd name="connsiteY89-4310" fmla="*/ 189 h 763"/>
              <a:gd name="connsiteX90-4311" fmla="*/ 675 w 711"/>
              <a:gd name="connsiteY90-4312" fmla="*/ 205 h 763"/>
              <a:gd name="connsiteX91-4313" fmla="*/ 675 w 711"/>
              <a:gd name="connsiteY91-4314" fmla="*/ 221 h 763"/>
              <a:gd name="connsiteX92-4315" fmla="*/ 675 w 711"/>
              <a:gd name="connsiteY92-4316" fmla="*/ 237 h 763"/>
              <a:gd name="connsiteX93-4317" fmla="*/ 669 w 711"/>
              <a:gd name="connsiteY93-4318" fmla="*/ 252 h 763"/>
              <a:gd name="connsiteX94-4319" fmla="*/ 669 w 711"/>
              <a:gd name="connsiteY94-4320" fmla="*/ 268 h 763"/>
              <a:gd name="connsiteX95-4321" fmla="*/ 669 w 711"/>
              <a:gd name="connsiteY95-4322" fmla="*/ 289 h 763"/>
              <a:gd name="connsiteX96-4323" fmla="*/ 664 w 711"/>
              <a:gd name="connsiteY96-4324" fmla="*/ 331 h 763"/>
              <a:gd name="connsiteX97-4325" fmla="*/ 659 w 711"/>
              <a:gd name="connsiteY97-4326" fmla="*/ 368 h 763"/>
              <a:gd name="connsiteX98-4327" fmla="*/ 659 w 711"/>
              <a:gd name="connsiteY98-4328" fmla="*/ 400 h 763"/>
              <a:gd name="connsiteX99-4329" fmla="*/ 654 w 711"/>
              <a:gd name="connsiteY99-4330" fmla="*/ 431 h 763"/>
              <a:gd name="connsiteX100-4331" fmla="*/ 648 w 711"/>
              <a:gd name="connsiteY100-4332" fmla="*/ 463 h 763"/>
              <a:gd name="connsiteX101-4333" fmla="*/ 648 w 711"/>
              <a:gd name="connsiteY101-4334" fmla="*/ 489 h 763"/>
              <a:gd name="connsiteX102-4335" fmla="*/ 643 w 711"/>
              <a:gd name="connsiteY102-4336" fmla="*/ 510 h 763"/>
              <a:gd name="connsiteX103-4337" fmla="*/ 638 w 711"/>
              <a:gd name="connsiteY103-4338" fmla="*/ 531 h 763"/>
              <a:gd name="connsiteX104-4339" fmla="*/ 632 w 711"/>
              <a:gd name="connsiteY104-4340" fmla="*/ 568 h 763"/>
              <a:gd name="connsiteX105-4341" fmla="*/ 622 w 711"/>
              <a:gd name="connsiteY105-4342" fmla="*/ 605 h 763"/>
              <a:gd name="connsiteX106-4343" fmla="*/ 617 w 711"/>
              <a:gd name="connsiteY106-4344" fmla="*/ 636 h 763"/>
              <a:gd name="connsiteX107-4345" fmla="*/ 606 w 711"/>
              <a:gd name="connsiteY107-4346" fmla="*/ 663 h 763"/>
              <a:gd name="connsiteX108-4347" fmla="*/ 601 w 711"/>
              <a:gd name="connsiteY108-4348" fmla="*/ 689 h 763"/>
              <a:gd name="connsiteX109-4349" fmla="*/ 596 w 711"/>
              <a:gd name="connsiteY109-4350" fmla="*/ 700 h 763"/>
              <a:gd name="connsiteX110-4351" fmla="*/ 590 w 711"/>
              <a:gd name="connsiteY110-4352" fmla="*/ 710 h 763"/>
              <a:gd name="connsiteX111-4353" fmla="*/ 590 w 711"/>
              <a:gd name="connsiteY111-4354" fmla="*/ 721 h 763"/>
              <a:gd name="connsiteX112-4355" fmla="*/ 585 w 711"/>
              <a:gd name="connsiteY112-4356" fmla="*/ 726 h 763"/>
              <a:gd name="connsiteX113-4357" fmla="*/ 580 w 711"/>
              <a:gd name="connsiteY113-4358" fmla="*/ 736 h 763"/>
              <a:gd name="connsiteX114-4359" fmla="*/ 580 w 711"/>
              <a:gd name="connsiteY114-4360" fmla="*/ 742 h 763"/>
              <a:gd name="connsiteX115-4361" fmla="*/ 569 w 711"/>
              <a:gd name="connsiteY115-4362" fmla="*/ 747 h 763"/>
              <a:gd name="connsiteX116-4363" fmla="*/ 564 w 711"/>
              <a:gd name="connsiteY116-4364" fmla="*/ 757 h 763"/>
              <a:gd name="connsiteX117-4365" fmla="*/ 559 w 711"/>
              <a:gd name="connsiteY117-4366" fmla="*/ 757 h 763"/>
              <a:gd name="connsiteX118-4367" fmla="*/ 553 w 711"/>
              <a:gd name="connsiteY118-4368" fmla="*/ 763 h 763"/>
              <a:gd name="connsiteX119-4369" fmla="*/ 548 w 711"/>
              <a:gd name="connsiteY119-4370" fmla="*/ 763 h 763"/>
              <a:gd name="connsiteX120-4371" fmla="*/ 548 w 711"/>
              <a:gd name="connsiteY120-4372" fmla="*/ 757 h 763"/>
              <a:gd name="connsiteX121-4373" fmla="*/ 543 w 711"/>
              <a:gd name="connsiteY121-4374" fmla="*/ 757 h 763"/>
              <a:gd name="connsiteX122-4375" fmla="*/ 543 w 711"/>
              <a:gd name="connsiteY122-4376" fmla="*/ 752 h 763"/>
              <a:gd name="connsiteX123-4377" fmla="*/ 543 w 711"/>
              <a:gd name="connsiteY123-4378" fmla="*/ 747 h 763"/>
              <a:gd name="connsiteX124-4379" fmla="*/ 538 w 711"/>
              <a:gd name="connsiteY124-4380" fmla="*/ 742 h 763"/>
              <a:gd name="connsiteX125-4381" fmla="*/ 538 w 711"/>
              <a:gd name="connsiteY125-4382" fmla="*/ 731 h 763"/>
              <a:gd name="connsiteX126-4383" fmla="*/ 538 w 711"/>
              <a:gd name="connsiteY126-4384" fmla="*/ 721 h 763"/>
              <a:gd name="connsiteX127-4385" fmla="*/ 532 w 711"/>
              <a:gd name="connsiteY127-4386" fmla="*/ 705 h 763"/>
              <a:gd name="connsiteX128-4387" fmla="*/ 527 w 711"/>
              <a:gd name="connsiteY128-4388" fmla="*/ 684 h 763"/>
              <a:gd name="connsiteX129-4389" fmla="*/ 522 w 711"/>
              <a:gd name="connsiteY129-4390" fmla="*/ 668 h 763"/>
              <a:gd name="connsiteX130-4391" fmla="*/ 517 w 711"/>
              <a:gd name="connsiteY130-4392" fmla="*/ 652 h 763"/>
              <a:gd name="connsiteX131-4393" fmla="*/ 511 w 711"/>
              <a:gd name="connsiteY131-4394" fmla="*/ 636 h 763"/>
              <a:gd name="connsiteX132-4395" fmla="*/ 501 w 711"/>
              <a:gd name="connsiteY132-4396" fmla="*/ 626 h 763"/>
              <a:gd name="connsiteX133-4397" fmla="*/ 575 w 711"/>
              <a:gd name="connsiteY133-4398" fmla="*/ 489 h 763"/>
              <a:gd name="connsiteX134-4399" fmla="*/ 580 w 711"/>
              <a:gd name="connsiteY134-4400" fmla="*/ 458 h 763"/>
              <a:gd name="connsiteX135-4401" fmla="*/ 590 w 711"/>
              <a:gd name="connsiteY135-4402" fmla="*/ 395 h 763"/>
              <a:gd name="connsiteX136-4403" fmla="*/ 596 w 711"/>
              <a:gd name="connsiteY136-4404" fmla="*/ 337 h 763"/>
              <a:gd name="connsiteX137-4405" fmla="*/ 601 w 711"/>
              <a:gd name="connsiteY137-4406" fmla="*/ 274 h 763"/>
              <a:gd name="connsiteX138-4407" fmla="*/ 601 w 711"/>
              <a:gd name="connsiteY138-4408" fmla="*/ 221 h 763"/>
              <a:gd name="connsiteX139-4409" fmla="*/ 601 w 711"/>
              <a:gd name="connsiteY139-4410" fmla="*/ 221 h 763"/>
              <a:gd name="connsiteX0-4411" fmla="*/ 601 w 711"/>
              <a:gd name="connsiteY0-4412" fmla="*/ 221 h 763"/>
              <a:gd name="connsiteX1-4413" fmla="*/ 601 w 711"/>
              <a:gd name="connsiteY1-4414" fmla="*/ 195 h 763"/>
              <a:gd name="connsiteX2-4415" fmla="*/ 601 w 711"/>
              <a:gd name="connsiteY2-4416" fmla="*/ 168 h 763"/>
              <a:gd name="connsiteX3-4417" fmla="*/ 601 w 711"/>
              <a:gd name="connsiteY3-4418" fmla="*/ 147 h 763"/>
              <a:gd name="connsiteX4-4419" fmla="*/ 601 w 711"/>
              <a:gd name="connsiteY4-4420" fmla="*/ 132 h 763"/>
              <a:gd name="connsiteX5-4421" fmla="*/ 601 w 711"/>
              <a:gd name="connsiteY5-4422" fmla="*/ 116 h 763"/>
              <a:gd name="connsiteX6-4423" fmla="*/ 601 w 711"/>
              <a:gd name="connsiteY6-4424" fmla="*/ 105 h 763"/>
              <a:gd name="connsiteX7-4425" fmla="*/ 596 w 711"/>
              <a:gd name="connsiteY7-4426" fmla="*/ 95 h 763"/>
              <a:gd name="connsiteX8-4427" fmla="*/ 596 w 711"/>
              <a:gd name="connsiteY8-4428" fmla="*/ 89 h 763"/>
              <a:gd name="connsiteX9-4429" fmla="*/ 596 w 711"/>
              <a:gd name="connsiteY9-4430" fmla="*/ 84 h 763"/>
              <a:gd name="connsiteX10-4431" fmla="*/ 590 w 711"/>
              <a:gd name="connsiteY10-4432" fmla="*/ 84 h 763"/>
              <a:gd name="connsiteX11-4433" fmla="*/ 585 w 711"/>
              <a:gd name="connsiteY11-4434" fmla="*/ 79 h 763"/>
              <a:gd name="connsiteX12-4435" fmla="*/ 575 w 711"/>
              <a:gd name="connsiteY12-4436" fmla="*/ 79 h 763"/>
              <a:gd name="connsiteX13-4437" fmla="*/ 569 w 711"/>
              <a:gd name="connsiteY13-4438" fmla="*/ 74 h 763"/>
              <a:gd name="connsiteX14-4439" fmla="*/ 553 w 711"/>
              <a:gd name="connsiteY14-4440" fmla="*/ 74 h 763"/>
              <a:gd name="connsiteX15-4441" fmla="*/ 543 w 711"/>
              <a:gd name="connsiteY15-4442" fmla="*/ 74 h 763"/>
              <a:gd name="connsiteX16-4443" fmla="*/ 527 w 711"/>
              <a:gd name="connsiteY16-4444" fmla="*/ 79 h 763"/>
              <a:gd name="connsiteX17-4445" fmla="*/ 496 w 711"/>
              <a:gd name="connsiteY17-4446" fmla="*/ 79 h 763"/>
              <a:gd name="connsiteX18-4447" fmla="*/ 459 w 711"/>
              <a:gd name="connsiteY18-4448" fmla="*/ 84 h 763"/>
              <a:gd name="connsiteX19-4449" fmla="*/ 422 w 711"/>
              <a:gd name="connsiteY19-4450" fmla="*/ 89 h 763"/>
              <a:gd name="connsiteX20-4451" fmla="*/ 385 w 711"/>
              <a:gd name="connsiteY20-4452" fmla="*/ 89 h 763"/>
              <a:gd name="connsiteX21-4453" fmla="*/ 343 w 711"/>
              <a:gd name="connsiteY21-4454" fmla="*/ 95 h 763"/>
              <a:gd name="connsiteX22-4455" fmla="*/ 295 w 711"/>
              <a:gd name="connsiteY22-4456" fmla="*/ 105 h 763"/>
              <a:gd name="connsiteX23-4457" fmla="*/ 269 w 711"/>
              <a:gd name="connsiteY23-4458" fmla="*/ 105 h 763"/>
              <a:gd name="connsiteX24-4459" fmla="*/ 243 w 711"/>
              <a:gd name="connsiteY24-4460" fmla="*/ 110 h 763"/>
              <a:gd name="connsiteX25-4461" fmla="*/ 216 w 711"/>
              <a:gd name="connsiteY25-4462" fmla="*/ 116 h 763"/>
              <a:gd name="connsiteX26-4463" fmla="*/ 190 w 711"/>
              <a:gd name="connsiteY26-4464" fmla="*/ 116 h 763"/>
              <a:gd name="connsiteX27-4465" fmla="*/ 158 w 711"/>
              <a:gd name="connsiteY27-4466" fmla="*/ 121 h 763"/>
              <a:gd name="connsiteX28-4467" fmla="*/ 132 w 711"/>
              <a:gd name="connsiteY28-4468" fmla="*/ 126 h 763"/>
              <a:gd name="connsiteX29-4469" fmla="*/ 106 w 711"/>
              <a:gd name="connsiteY29-4470" fmla="*/ 126 h 763"/>
              <a:gd name="connsiteX30-4471" fmla="*/ 85 w 711"/>
              <a:gd name="connsiteY30-4472" fmla="*/ 132 h 763"/>
              <a:gd name="connsiteX31-4473" fmla="*/ 64 w 711"/>
              <a:gd name="connsiteY31-4474" fmla="*/ 132 h 763"/>
              <a:gd name="connsiteX32-4475" fmla="*/ 37 w 711"/>
              <a:gd name="connsiteY32-4476" fmla="*/ 132 h 763"/>
              <a:gd name="connsiteX33-4477" fmla="*/ 21 w 711"/>
              <a:gd name="connsiteY33-4478" fmla="*/ 137 h 763"/>
              <a:gd name="connsiteX34-4479" fmla="*/ 0 w 711"/>
              <a:gd name="connsiteY34-4480" fmla="*/ 137 h 763"/>
              <a:gd name="connsiteX35-4481" fmla="*/ 0 w 711"/>
              <a:gd name="connsiteY35-4482" fmla="*/ 100 h 763"/>
              <a:gd name="connsiteX36-4483" fmla="*/ 16 w 711"/>
              <a:gd name="connsiteY36-4484" fmla="*/ 100 h 763"/>
              <a:gd name="connsiteX37-4485" fmla="*/ 37 w 711"/>
              <a:gd name="connsiteY37-4486" fmla="*/ 100 h 763"/>
              <a:gd name="connsiteX38-4487" fmla="*/ 53 w 711"/>
              <a:gd name="connsiteY38-4488" fmla="*/ 100 h 763"/>
              <a:gd name="connsiteX39-4489" fmla="*/ 74 w 711"/>
              <a:gd name="connsiteY39-4490" fmla="*/ 95 h 763"/>
              <a:gd name="connsiteX40-4491" fmla="*/ 100 w 711"/>
              <a:gd name="connsiteY40-4492" fmla="*/ 95 h 763"/>
              <a:gd name="connsiteX41-4493" fmla="*/ 122 w 711"/>
              <a:gd name="connsiteY41-4494" fmla="*/ 89 h 763"/>
              <a:gd name="connsiteX42-4495" fmla="*/ 148 w 711"/>
              <a:gd name="connsiteY42-4496" fmla="*/ 84 h 763"/>
              <a:gd name="connsiteX43-4497" fmla="*/ 179 w 711"/>
              <a:gd name="connsiteY43-4498" fmla="*/ 84 h 763"/>
              <a:gd name="connsiteX44-4499" fmla="*/ 237 w 711"/>
              <a:gd name="connsiteY44-4500" fmla="*/ 74 h 763"/>
              <a:gd name="connsiteX45-4501" fmla="*/ 295 w 711"/>
              <a:gd name="connsiteY45-4502" fmla="*/ 63 h 763"/>
              <a:gd name="connsiteX46-4503" fmla="*/ 353 w 711"/>
              <a:gd name="connsiteY46-4504" fmla="*/ 58 h 763"/>
              <a:gd name="connsiteX47-4505" fmla="*/ 411 w 711"/>
              <a:gd name="connsiteY47-4506" fmla="*/ 47 h 763"/>
              <a:gd name="connsiteX48-4507" fmla="*/ 438 w 711"/>
              <a:gd name="connsiteY48-4508" fmla="*/ 42 h 763"/>
              <a:gd name="connsiteX49-4509" fmla="*/ 464 w 711"/>
              <a:gd name="connsiteY49-4510" fmla="*/ 37 h 763"/>
              <a:gd name="connsiteX50-4511" fmla="*/ 490 w 711"/>
              <a:gd name="connsiteY50-4512" fmla="*/ 32 h 763"/>
              <a:gd name="connsiteX51-4513" fmla="*/ 506 w 711"/>
              <a:gd name="connsiteY51-4514" fmla="*/ 32 h 763"/>
              <a:gd name="connsiteX52-4515" fmla="*/ 522 w 711"/>
              <a:gd name="connsiteY52-4516" fmla="*/ 26 h 763"/>
              <a:gd name="connsiteX53-4517" fmla="*/ 538 w 711"/>
              <a:gd name="connsiteY53-4518" fmla="*/ 21 h 763"/>
              <a:gd name="connsiteX54-4519" fmla="*/ 543 w 711"/>
              <a:gd name="connsiteY54-4520" fmla="*/ 21 h 763"/>
              <a:gd name="connsiteX55-4521" fmla="*/ 553 w 711"/>
              <a:gd name="connsiteY55-4522" fmla="*/ 16 h 763"/>
              <a:gd name="connsiteX56-4523" fmla="*/ 559 w 711"/>
              <a:gd name="connsiteY56-4524" fmla="*/ 11 h 763"/>
              <a:gd name="connsiteX57-4525" fmla="*/ 569 w 711"/>
              <a:gd name="connsiteY57-4526" fmla="*/ 5 h 763"/>
              <a:gd name="connsiteX58-4527" fmla="*/ 575 w 711"/>
              <a:gd name="connsiteY58-4528" fmla="*/ 5 h 763"/>
              <a:gd name="connsiteX59-4529" fmla="*/ 585 w 711"/>
              <a:gd name="connsiteY59-4530" fmla="*/ 0 h 763"/>
              <a:gd name="connsiteX60-4531" fmla="*/ 590 w 711"/>
              <a:gd name="connsiteY60-4532" fmla="*/ 5 h 763"/>
              <a:gd name="connsiteX61-4533" fmla="*/ 596 w 711"/>
              <a:gd name="connsiteY61-4534" fmla="*/ 5 h 763"/>
              <a:gd name="connsiteX62-4535" fmla="*/ 601 w 711"/>
              <a:gd name="connsiteY62-4536" fmla="*/ 11 h 763"/>
              <a:gd name="connsiteX63-4537" fmla="*/ 611 w 711"/>
              <a:gd name="connsiteY63-4538" fmla="*/ 16 h 763"/>
              <a:gd name="connsiteX64-4539" fmla="*/ 622 w 711"/>
              <a:gd name="connsiteY64-4540" fmla="*/ 21 h 763"/>
              <a:gd name="connsiteX65-4541" fmla="*/ 632 w 711"/>
              <a:gd name="connsiteY65-4542" fmla="*/ 26 h 763"/>
              <a:gd name="connsiteX66-4543" fmla="*/ 643 w 711"/>
              <a:gd name="connsiteY66-4544" fmla="*/ 32 h 763"/>
              <a:gd name="connsiteX67-4545" fmla="*/ 659 w 711"/>
              <a:gd name="connsiteY67-4546" fmla="*/ 42 h 763"/>
              <a:gd name="connsiteX68-4547" fmla="*/ 669 w 711"/>
              <a:gd name="connsiteY68-4548" fmla="*/ 53 h 763"/>
              <a:gd name="connsiteX69-4549" fmla="*/ 680 w 711"/>
              <a:gd name="connsiteY69-4550" fmla="*/ 58 h 763"/>
              <a:gd name="connsiteX70-4551" fmla="*/ 690 w 711"/>
              <a:gd name="connsiteY70-4552" fmla="*/ 68 h 763"/>
              <a:gd name="connsiteX71-4553" fmla="*/ 701 w 711"/>
              <a:gd name="connsiteY71-4554" fmla="*/ 74 h 763"/>
              <a:gd name="connsiteX72-4555" fmla="*/ 706 w 711"/>
              <a:gd name="connsiteY72-4556" fmla="*/ 79 h 763"/>
              <a:gd name="connsiteX73-4557" fmla="*/ 711 w 711"/>
              <a:gd name="connsiteY73-4558" fmla="*/ 84 h 763"/>
              <a:gd name="connsiteX74-4559" fmla="*/ 711 w 711"/>
              <a:gd name="connsiteY74-4560" fmla="*/ 89 h 763"/>
              <a:gd name="connsiteX75-4561" fmla="*/ 711 w 711"/>
              <a:gd name="connsiteY75-4562" fmla="*/ 95 h 763"/>
              <a:gd name="connsiteX76-4563" fmla="*/ 711 w 711"/>
              <a:gd name="connsiteY76-4564" fmla="*/ 100 h 763"/>
              <a:gd name="connsiteX77-4565" fmla="*/ 711 w 711"/>
              <a:gd name="connsiteY77-4566" fmla="*/ 105 h 763"/>
              <a:gd name="connsiteX78-4567" fmla="*/ 706 w 711"/>
              <a:gd name="connsiteY78-4568" fmla="*/ 110 h 763"/>
              <a:gd name="connsiteX79-4569" fmla="*/ 696 w 711"/>
              <a:gd name="connsiteY79-4570" fmla="*/ 116 h 763"/>
              <a:gd name="connsiteX80-4571" fmla="*/ 696 w 711"/>
              <a:gd name="connsiteY80-4572" fmla="*/ 121 h 763"/>
              <a:gd name="connsiteX81-4573" fmla="*/ 696 w 711"/>
              <a:gd name="connsiteY81-4574" fmla="*/ 121 h 763"/>
              <a:gd name="connsiteX82-4575" fmla="*/ 690 w 711"/>
              <a:gd name="connsiteY82-4576" fmla="*/ 126 h 763"/>
              <a:gd name="connsiteX83-4577" fmla="*/ 690 w 711"/>
              <a:gd name="connsiteY83-4578" fmla="*/ 132 h 763"/>
              <a:gd name="connsiteX84-4579" fmla="*/ 685 w 711"/>
              <a:gd name="connsiteY84-4580" fmla="*/ 142 h 763"/>
              <a:gd name="connsiteX85-4581" fmla="*/ 685 w 711"/>
              <a:gd name="connsiteY85-4582" fmla="*/ 147 h 763"/>
              <a:gd name="connsiteX86-4583" fmla="*/ 685 w 711"/>
              <a:gd name="connsiteY86-4584" fmla="*/ 158 h 763"/>
              <a:gd name="connsiteX87-4585" fmla="*/ 680 w 711"/>
              <a:gd name="connsiteY87-4586" fmla="*/ 168 h 763"/>
              <a:gd name="connsiteX88-4587" fmla="*/ 680 w 711"/>
              <a:gd name="connsiteY88-4588" fmla="*/ 179 h 763"/>
              <a:gd name="connsiteX89-4589" fmla="*/ 680 w 711"/>
              <a:gd name="connsiteY89-4590" fmla="*/ 189 h 763"/>
              <a:gd name="connsiteX90-4591" fmla="*/ 675 w 711"/>
              <a:gd name="connsiteY90-4592" fmla="*/ 205 h 763"/>
              <a:gd name="connsiteX91-4593" fmla="*/ 675 w 711"/>
              <a:gd name="connsiteY91-4594" fmla="*/ 221 h 763"/>
              <a:gd name="connsiteX92-4595" fmla="*/ 675 w 711"/>
              <a:gd name="connsiteY92-4596" fmla="*/ 237 h 763"/>
              <a:gd name="connsiteX93-4597" fmla="*/ 669 w 711"/>
              <a:gd name="connsiteY93-4598" fmla="*/ 252 h 763"/>
              <a:gd name="connsiteX94-4599" fmla="*/ 669 w 711"/>
              <a:gd name="connsiteY94-4600" fmla="*/ 268 h 763"/>
              <a:gd name="connsiteX95-4601" fmla="*/ 669 w 711"/>
              <a:gd name="connsiteY95-4602" fmla="*/ 289 h 763"/>
              <a:gd name="connsiteX96-4603" fmla="*/ 664 w 711"/>
              <a:gd name="connsiteY96-4604" fmla="*/ 331 h 763"/>
              <a:gd name="connsiteX97-4605" fmla="*/ 659 w 711"/>
              <a:gd name="connsiteY97-4606" fmla="*/ 368 h 763"/>
              <a:gd name="connsiteX98-4607" fmla="*/ 659 w 711"/>
              <a:gd name="connsiteY98-4608" fmla="*/ 400 h 763"/>
              <a:gd name="connsiteX99-4609" fmla="*/ 654 w 711"/>
              <a:gd name="connsiteY99-4610" fmla="*/ 431 h 763"/>
              <a:gd name="connsiteX100-4611" fmla="*/ 648 w 711"/>
              <a:gd name="connsiteY100-4612" fmla="*/ 463 h 763"/>
              <a:gd name="connsiteX101-4613" fmla="*/ 648 w 711"/>
              <a:gd name="connsiteY101-4614" fmla="*/ 489 h 763"/>
              <a:gd name="connsiteX102-4615" fmla="*/ 643 w 711"/>
              <a:gd name="connsiteY102-4616" fmla="*/ 510 h 763"/>
              <a:gd name="connsiteX103-4617" fmla="*/ 638 w 711"/>
              <a:gd name="connsiteY103-4618" fmla="*/ 531 h 763"/>
              <a:gd name="connsiteX104-4619" fmla="*/ 632 w 711"/>
              <a:gd name="connsiteY104-4620" fmla="*/ 568 h 763"/>
              <a:gd name="connsiteX105-4621" fmla="*/ 622 w 711"/>
              <a:gd name="connsiteY105-4622" fmla="*/ 605 h 763"/>
              <a:gd name="connsiteX106-4623" fmla="*/ 617 w 711"/>
              <a:gd name="connsiteY106-4624" fmla="*/ 636 h 763"/>
              <a:gd name="connsiteX107-4625" fmla="*/ 606 w 711"/>
              <a:gd name="connsiteY107-4626" fmla="*/ 663 h 763"/>
              <a:gd name="connsiteX108-4627" fmla="*/ 601 w 711"/>
              <a:gd name="connsiteY108-4628" fmla="*/ 689 h 763"/>
              <a:gd name="connsiteX109-4629" fmla="*/ 596 w 711"/>
              <a:gd name="connsiteY109-4630" fmla="*/ 700 h 763"/>
              <a:gd name="connsiteX110-4631" fmla="*/ 590 w 711"/>
              <a:gd name="connsiteY110-4632" fmla="*/ 710 h 763"/>
              <a:gd name="connsiteX111-4633" fmla="*/ 590 w 711"/>
              <a:gd name="connsiteY111-4634" fmla="*/ 721 h 763"/>
              <a:gd name="connsiteX112-4635" fmla="*/ 585 w 711"/>
              <a:gd name="connsiteY112-4636" fmla="*/ 726 h 763"/>
              <a:gd name="connsiteX113-4637" fmla="*/ 580 w 711"/>
              <a:gd name="connsiteY113-4638" fmla="*/ 736 h 763"/>
              <a:gd name="connsiteX114-4639" fmla="*/ 580 w 711"/>
              <a:gd name="connsiteY114-4640" fmla="*/ 742 h 763"/>
              <a:gd name="connsiteX115-4641" fmla="*/ 569 w 711"/>
              <a:gd name="connsiteY115-4642" fmla="*/ 747 h 763"/>
              <a:gd name="connsiteX116-4643" fmla="*/ 564 w 711"/>
              <a:gd name="connsiteY116-4644" fmla="*/ 757 h 763"/>
              <a:gd name="connsiteX117-4645" fmla="*/ 559 w 711"/>
              <a:gd name="connsiteY117-4646" fmla="*/ 757 h 763"/>
              <a:gd name="connsiteX118-4647" fmla="*/ 553 w 711"/>
              <a:gd name="connsiteY118-4648" fmla="*/ 763 h 763"/>
              <a:gd name="connsiteX119-4649" fmla="*/ 548 w 711"/>
              <a:gd name="connsiteY119-4650" fmla="*/ 763 h 763"/>
              <a:gd name="connsiteX120-4651" fmla="*/ 548 w 711"/>
              <a:gd name="connsiteY120-4652" fmla="*/ 757 h 763"/>
              <a:gd name="connsiteX121-4653" fmla="*/ 543 w 711"/>
              <a:gd name="connsiteY121-4654" fmla="*/ 757 h 763"/>
              <a:gd name="connsiteX122-4655" fmla="*/ 543 w 711"/>
              <a:gd name="connsiteY122-4656" fmla="*/ 752 h 763"/>
              <a:gd name="connsiteX123-4657" fmla="*/ 543 w 711"/>
              <a:gd name="connsiteY123-4658" fmla="*/ 747 h 763"/>
              <a:gd name="connsiteX124-4659" fmla="*/ 538 w 711"/>
              <a:gd name="connsiteY124-4660" fmla="*/ 742 h 763"/>
              <a:gd name="connsiteX125-4661" fmla="*/ 538 w 711"/>
              <a:gd name="connsiteY125-4662" fmla="*/ 731 h 763"/>
              <a:gd name="connsiteX126-4663" fmla="*/ 538 w 711"/>
              <a:gd name="connsiteY126-4664" fmla="*/ 721 h 763"/>
              <a:gd name="connsiteX127-4665" fmla="*/ 532 w 711"/>
              <a:gd name="connsiteY127-4666" fmla="*/ 705 h 763"/>
              <a:gd name="connsiteX128-4667" fmla="*/ 527 w 711"/>
              <a:gd name="connsiteY128-4668" fmla="*/ 684 h 763"/>
              <a:gd name="connsiteX129-4669" fmla="*/ 522 w 711"/>
              <a:gd name="connsiteY129-4670" fmla="*/ 668 h 763"/>
              <a:gd name="connsiteX130-4671" fmla="*/ 517 w 711"/>
              <a:gd name="connsiteY130-4672" fmla="*/ 652 h 763"/>
              <a:gd name="connsiteX131-4673" fmla="*/ 511 w 711"/>
              <a:gd name="connsiteY131-4674" fmla="*/ 636 h 763"/>
              <a:gd name="connsiteX132-4675" fmla="*/ 501 w 711"/>
              <a:gd name="connsiteY132-4676" fmla="*/ 626 h 763"/>
              <a:gd name="connsiteX133-4677" fmla="*/ 580 w 711"/>
              <a:gd name="connsiteY133-4678" fmla="*/ 458 h 763"/>
              <a:gd name="connsiteX134-4679" fmla="*/ 590 w 711"/>
              <a:gd name="connsiteY134-4680" fmla="*/ 395 h 763"/>
              <a:gd name="connsiteX135-4681" fmla="*/ 596 w 711"/>
              <a:gd name="connsiteY135-4682" fmla="*/ 337 h 763"/>
              <a:gd name="connsiteX136-4683" fmla="*/ 601 w 711"/>
              <a:gd name="connsiteY136-4684" fmla="*/ 274 h 763"/>
              <a:gd name="connsiteX137-4685" fmla="*/ 601 w 711"/>
              <a:gd name="connsiteY137-4686" fmla="*/ 221 h 763"/>
              <a:gd name="connsiteX138-4687" fmla="*/ 601 w 711"/>
              <a:gd name="connsiteY138-4688" fmla="*/ 221 h 763"/>
              <a:gd name="connsiteX0-4689" fmla="*/ 601 w 711"/>
              <a:gd name="connsiteY0-4690" fmla="*/ 221 h 763"/>
              <a:gd name="connsiteX1-4691" fmla="*/ 601 w 711"/>
              <a:gd name="connsiteY1-4692" fmla="*/ 195 h 763"/>
              <a:gd name="connsiteX2-4693" fmla="*/ 601 w 711"/>
              <a:gd name="connsiteY2-4694" fmla="*/ 168 h 763"/>
              <a:gd name="connsiteX3-4695" fmla="*/ 601 w 711"/>
              <a:gd name="connsiteY3-4696" fmla="*/ 147 h 763"/>
              <a:gd name="connsiteX4-4697" fmla="*/ 601 w 711"/>
              <a:gd name="connsiteY4-4698" fmla="*/ 132 h 763"/>
              <a:gd name="connsiteX5-4699" fmla="*/ 601 w 711"/>
              <a:gd name="connsiteY5-4700" fmla="*/ 116 h 763"/>
              <a:gd name="connsiteX6-4701" fmla="*/ 601 w 711"/>
              <a:gd name="connsiteY6-4702" fmla="*/ 105 h 763"/>
              <a:gd name="connsiteX7-4703" fmla="*/ 596 w 711"/>
              <a:gd name="connsiteY7-4704" fmla="*/ 95 h 763"/>
              <a:gd name="connsiteX8-4705" fmla="*/ 596 w 711"/>
              <a:gd name="connsiteY8-4706" fmla="*/ 89 h 763"/>
              <a:gd name="connsiteX9-4707" fmla="*/ 596 w 711"/>
              <a:gd name="connsiteY9-4708" fmla="*/ 84 h 763"/>
              <a:gd name="connsiteX10-4709" fmla="*/ 590 w 711"/>
              <a:gd name="connsiteY10-4710" fmla="*/ 84 h 763"/>
              <a:gd name="connsiteX11-4711" fmla="*/ 585 w 711"/>
              <a:gd name="connsiteY11-4712" fmla="*/ 79 h 763"/>
              <a:gd name="connsiteX12-4713" fmla="*/ 575 w 711"/>
              <a:gd name="connsiteY12-4714" fmla="*/ 79 h 763"/>
              <a:gd name="connsiteX13-4715" fmla="*/ 569 w 711"/>
              <a:gd name="connsiteY13-4716" fmla="*/ 74 h 763"/>
              <a:gd name="connsiteX14-4717" fmla="*/ 553 w 711"/>
              <a:gd name="connsiteY14-4718" fmla="*/ 74 h 763"/>
              <a:gd name="connsiteX15-4719" fmla="*/ 543 w 711"/>
              <a:gd name="connsiteY15-4720" fmla="*/ 74 h 763"/>
              <a:gd name="connsiteX16-4721" fmla="*/ 527 w 711"/>
              <a:gd name="connsiteY16-4722" fmla="*/ 79 h 763"/>
              <a:gd name="connsiteX17-4723" fmla="*/ 496 w 711"/>
              <a:gd name="connsiteY17-4724" fmla="*/ 79 h 763"/>
              <a:gd name="connsiteX18-4725" fmla="*/ 459 w 711"/>
              <a:gd name="connsiteY18-4726" fmla="*/ 84 h 763"/>
              <a:gd name="connsiteX19-4727" fmla="*/ 422 w 711"/>
              <a:gd name="connsiteY19-4728" fmla="*/ 89 h 763"/>
              <a:gd name="connsiteX20-4729" fmla="*/ 385 w 711"/>
              <a:gd name="connsiteY20-4730" fmla="*/ 89 h 763"/>
              <a:gd name="connsiteX21-4731" fmla="*/ 343 w 711"/>
              <a:gd name="connsiteY21-4732" fmla="*/ 95 h 763"/>
              <a:gd name="connsiteX22-4733" fmla="*/ 295 w 711"/>
              <a:gd name="connsiteY22-4734" fmla="*/ 105 h 763"/>
              <a:gd name="connsiteX23-4735" fmla="*/ 269 w 711"/>
              <a:gd name="connsiteY23-4736" fmla="*/ 105 h 763"/>
              <a:gd name="connsiteX24-4737" fmla="*/ 243 w 711"/>
              <a:gd name="connsiteY24-4738" fmla="*/ 110 h 763"/>
              <a:gd name="connsiteX25-4739" fmla="*/ 216 w 711"/>
              <a:gd name="connsiteY25-4740" fmla="*/ 116 h 763"/>
              <a:gd name="connsiteX26-4741" fmla="*/ 190 w 711"/>
              <a:gd name="connsiteY26-4742" fmla="*/ 116 h 763"/>
              <a:gd name="connsiteX27-4743" fmla="*/ 158 w 711"/>
              <a:gd name="connsiteY27-4744" fmla="*/ 121 h 763"/>
              <a:gd name="connsiteX28-4745" fmla="*/ 132 w 711"/>
              <a:gd name="connsiteY28-4746" fmla="*/ 126 h 763"/>
              <a:gd name="connsiteX29-4747" fmla="*/ 106 w 711"/>
              <a:gd name="connsiteY29-4748" fmla="*/ 126 h 763"/>
              <a:gd name="connsiteX30-4749" fmla="*/ 85 w 711"/>
              <a:gd name="connsiteY30-4750" fmla="*/ 132 h 763"/>
              <a:gd name="connsiteX31-4751" fmla="*/ 64 w 711"/>
              <a:gd name="connsiteY31-4752" fmla="*/ 132 h 763"/>
              <a:gd name="connsiteX32-4753" fmla="*/ 37 w 711"/>
              <a:gd name="connsiteY32-4754" fmla="*/ 132 h 763"/>
              <a:gd name="connsiteX33-4755" fmla="*/ 21 w 711"/>
              <a:gd name="connsiteY33-4756" fmla="*/ 137 h 763"/>
              <a:gd name="connsiteX34-4757" fmla="*/ 0 w 711"/>
              <a:gd name="connsiteY34-4758" fmla="*/ 137 h 763"/>
              <a:gd name="connsiteX35-4759" fmla="*/ 0 w 711"/>
              <a:gd name="connsiteY35-4760" fmla="*/ 100 h 763"/>
              <a:gd name="connsiteX36-4761" fmla="*/ 16 w 711"/>
              <a:gd name="connsiteY36-4762" fmla="*/ 100 h 763"/>
              <a:gd name="connsiteX37-4763" fmla="*/ 37 w 711"/>
              <a:gd name="connsiteY37-4764" fmla="*/ 100 h 763"/>
              <a:gd name="connsiteX38-4765" fmla="*/ 53 w 711"/>
              <a:gd name="connsiteY38-4766" fmla="*/ 100 h 763"/>
              <a:gd name="connsiteX39-4767" fmla="*/ 74 w 711"/>
              <a:gd name="connsiteY39-4768" fmla="*/ 95 h 763"/>
              <a:gd name="connsiteX40-4769" fmla="*/ 100 w 711"/>
              <a:gd name="connsiteY40-4770" fmla="*/ 95 h 763"/>
              <a:gd name="connsiteX41-4771" fmla="*/ 122 w 711"/>
              <a:gd name="connsiteY41-4772" fmla="*/ 89 h 763"/>
              <a:gd name="connsiteX42-4773" fmla="*/ 148 w 711"/>
              <a:gd name="connsiteY42-4774" fmla="*/ 84 h 763"/>
              <a:gd name="connsiteX43-4775" fmla="*/ 179 w 711"/>
              <a:gd name="connsiteY43-4776" fmla="*/ 84 h 763"/>
              <a:gd name="connsiteX44-4777" fmla="*/ 237 w 711"/>
              <a:gd name="connsiteY44-4778" fmla="*/ 74 h 763"/>
              <a:gd name="connsiteX45-4779" fmla="*/ 295 w 711"/>
              <a:gd name="connsiteY45-4780" fmla="*/ 63 h 763"/>
              <a:gd name="connsiteX46-4781" fmla="*/ 353 w 711"/>
              <a:gd name="connsiteY46-4782" fmla="*/ 58 h 763"/>
              <a:gd name="connsiteX47-4783" fmla="*/ 411 w 711"/>
              <a:gd name="connsiteY47-4784" fmla="*/ 47 h 763"/>
              <a:gd name="connsiteX48-4785" fmla="*/ 438 w 711"/>
              <a:gd name="connsiteY48-4786" fmla="*/ 42 h 763"/>
              <a:gd name="connsiteX49-4787" fmla="*/ 464 w 711"/>
              <a:gd name="connsiteY49-4788" fmla="*/ 37 h 763"/>
              <a:gd name="connsiteX50-4789" fmla="*/ 490 w 711"/>
              <a:gd name="connsiteY50-4790" fmla="*/ 32 h 763"/>
              <a:gd name="connsiteX51-4791" fmla="*/ 506 w 711"/>
              <a:gd name="connsiteY51-4792" fmla="*/ 32 h 763"/>
              <a:gd name="connsiteX52-4793" fmla="*/ 522 w 711"/>
              <a:gd name="connsiteY52-4794" fmla="*/ 26 h 763"/>
              <a:gd name="connsiteX53-4795" fmla="*/ 538 w 711"/>
              <a:gd name="connsiteY53-4796" fmla="*/ 21 h 763"/>
              <a:gd name="connsiteX54-4797" fmla="*/ 543 w 711"/>
              <a:gd name="connsiteY54-4798" fmla="*/ 21 h 763"/>
              <a:gd name="connsiteX55-4799" fmla="*/ 553 w 711"/>
              <a:gd name="connsiteY55-4800" fmla="*/ 16 h 763"/>
              <a:gd name="connsiteX56-4801" fmla="*/ 559 w 711"/>
              <a:gd name="connsiteY56-4802" fmla="*/ 11 h 763"/>
              <a:gd name="connsiteX57-4803" fmla="*/ 569 w 711"/>
              <a:gd name="connsiteY57-4804" fmla="*/ 5 h 763"/>
              <a:gd name="connsiteX58-4805" fmla="*/ 575 w 711"/>
              <a:gd name="connsiteY58-4806" fmla="*/ 5 h 763"/>
              <a:gd name="connsiteX59-4807" fmla="*/ 585 w 711"/>
              <a:gd name="connsiteY59-4808" fmla="*/ 0 h 763"/>
              <a:gd name="connsiteX60-4809" fmla="*/ 590 w 711"/>
              <a:gd name="connsiteY60-4810" fmla="*/ 5 h 763"/>
              <a:gd name="connsiteX61-4811" fmla="*/ 596 w 711"/>
              <a:gd name="connsiteY61-4812" fmla="*/ 5 h 763"/>
              <a:gd name="connsiteX62-4813" fmla="*/ 601 w 711"/>
              <a:gd name="connsiteY62-4814" fmla="*/ 11 h 763"/>
              <a:gd name="connsiteX63-4815" fmla="*/ 611 w 711"/>
              <a:gd name="connsiteY63-4816" fmla="*/ 16 h 763"/>
              <a:gd name="connsiteX64-4817" fmla="*/ 622 w 711"/>
              <a:gd name="connsiteY64-4818" fmla="*/ 21 h 763"/>
              <a:gd name="connsiteX65-4819" fmla="*/ 632 w 711"/>
              <a:gd name="connsiteY65-4820" fmla="*/ 26 h 763"/>
              <a:gd name="connsiteX66-4821" fmla="*/ 643 w 711"/>
              <a:gd name="connsiteY66-4822" fmla="*/ 32 h 763"/>
              <a:gd name="connsiteX67-4823" fmla="*/ 659 w 711"/>
              <a:gd name="connsiteY67-4824" fmla="*/ 42 h 763"/>
              <a:gd name="connsiteX68-4825" fmla="*/ 669 w 711"/>
              <a:gd name="connsiteY68-4826" fmla="*/ 53 h 763"/>
              <a:gd name="connsiteX69-4827" fmla="*/ 680 w 711"/>
              <a:gd name="connsiteY69-4828" fmla="*/ 58 h 763"/>
              <a:gd name="connsiteX70-4829" fmla="*/ 690 w 711"/>
              <a:gd name="connsiteY70-4830" fmla="*/ 68 h 763"/>
              <a:gd name="connsiteX71-4831" fmla="*/ 701 w 711"/>
              <a:gd name="connsiteY71-4832" fmla="*/ 74 h 763"/>
              <a:gd name="connsiteX72-4833" fmla="*/ 706 w 711"/>
              <a:gd name="connsiteY72-4834" fmla="*/ 79 h 763"/>
              <a:gd name="connsiteX73-4835" fmla="*/ 711 w 711"/>
              <a:gd name="connsiteY73-4836" fmla="*/ 84 h 763"/>
              <a:gd name="connsiteX74-4837" fmla="*/ 711 w 711"/>
              <a:gd name="connsiteY74-4838" fmla="*/ 89 h 763"/>
              <a:gd name="connsiteX75-4839" fmla="*/ 711 w 711"/>
              <a:gd name="connsiteY75-4840" fmla="*/ 95 h 763"/>
              <a:gd name="connsiteX76-4841" fmla="*/ 711 w 711"/>
              <a:gd name="connsiteY76-4842" fmla="*/ 100 h 763"/>
              <a:gd name="connsiteX77-4843" fmla="*/ 711 w 711"/>
              <a:gd name="connsiteY77-4844" fmla="*/ 105 h 763"/>
              <a:gd name="connsiteX78-4845" fmla="*/ 706 w 711"/>
              <a:gd name="connsiteY78-4846" fmla="*/ 110 h 763"/>
              <a:gd name="connsiteX79-4847" fmla="*/ 696 w 711"/>
              <a:gd name="connsiteY79-4848" fmla="*/ 116 h 763"/>
              <a:gd name="connsiteX80-4849" fmla="*/ 696 w 711"/>
              <a:gd name="connsiteY80-4850" fmla="*/ 121 h 763"/>
              <a:gd name="connsiteX81-4851" fmla="*/ 696 w 711"/>
              <a:gd name="connsiteY81-4852" fmla="*/ 121 h 763"/>
              <a:gd name="connsiteX82-4853" fmla="*/ 690 w 711"/>
              <a:gd name="connsiteY82-4854" fmla="*/ 126 h 763"/>
              <a:gd name="connsiteX83-4855" fmla="*/ 690 w 711"/>
              <a:gd name="connsiteY83-4856" fmla="*/ 132 h 763"/>
              <a:gd name="connsiteX84-4857" fmla="*/ 685 w 711"/>
              <a:gd name="connsiteY84-4858" fmla="*/ 142 h 763"/>
              <a:gd name="connsiteX85-4859" fmla="*/ 685 w 711"/>
              <a:gd name="connsiteY85-4860" fmla="*/ 147 h 763"/>
              <a:gd name="connsiteX86-4861" fmla="*/ 685 w 711"/>
              <a:gd name="connsiteY86-4862" fmla="*/ 158 h 763"/>
              <a:gd name="connsiteX87-4863" fmla="*/ 680 w 711"/>
              <a:gd name="connsiteY87-4864" fmla="*/ 168 h 763"/>
              <a:gd name="connsiteX88-4865" fmla="*/ 680 w 711"/>
              <a:gd name="connsiteY88-4866" fmla="*/ 179 h 763"/>
              <a:gd name="connsiteX89-4867" fmla="*/ 680 w 711"/>
              <a:gd name="connsiteY89-4868" fmla="*/ 189 h 763"/>
              <a:gd name="connsiteX90-4869" fmla="*/ 675 w 711"/>
              <a:gd name="connsiteY90-4870" fmla="*/ 205 h 763"/>
              <a:gd name="connsiteX91-4871" fmla="*/ 675 w 711"/>
              <a:gd name="connsiteY91-4872" fmla="*/ 221 h 763"/>
              <a:gd name="connsiteX92-4873" fmla="*/ 675 w 711"/>
              <a:gd name="connsiteY92-4874" fmla="*/ 237 h 763"/>
              <a:gd name="connsiteX93-4875" fmla="*/ 669 w 711"/>
              <a:gd name="connsiteY93-4876" fmla="*/ 252 h 763"/>
              <a:gd name="connsiteX94-4877" fmla="*/ 669 w 711"/>
              <a:gd name="connsiteY94-4878" fmla="*/ 268 h 763"/>
              <a:gd name="connsiteX95-4879" fmla="*/ 669 w 711"/>
              <a:gd name="connsiteY95-4880" fmla="*/ 289 h 763"/>
              <a:gd name="connsiteX96-4881" fmla="*/ 664 w 711"/>
              <a:gd name="connsiteY96-4882" fmla="*/ 331 h 763"/>
              <a:gd name="connsiteX97-4883" fmla="*/ 659 w 711"/>
              <a:gd name="connsiteY97-4884" fmla="*/ 368 h 763"/>
              <a:gd name="connsiteX98-4885" fmla="*/ 659 w 711"/>
              <a:gd name="connsiteY98-4886" fmla="*/ 400 h 763"/>
              <a:gd name="connsiteX99-4887" fmla="*/ 654 w 711"/>
              <a:gd name="connsiteY99-4888" fmla="*/ 431 h 763"/>
              <a:gd name="connsiteX100-4889" fmla="*/ 648 w 711"/>
              <a:gd name="connsiteY100-4890" fmla="*/ 463 h 763"/>
              <a:gd name="connsiteX101-4891" fmla="*/ 648 w 711"/>
              <a:gd name="connsiteY101-4892" fmla="*/ 489 h 763"/>
              <a:gd name="connsiteX102-4893" fmla="*/ 643 w 711"/>
              <a:gd name="connsiteY102-4894" fmla="*/ 510 h 763"/>
              <a:gd name="connsiteX103-4895" fmla="*/ 638 w 711"/>
              <a:gd name="connsiteY103-4896" fmla="*/ 531 h 763"/>
              <a:gd name="connsiteX104-4897" fmla="*/ 632 w 711"/>
              <a:gd name="connsiteY104-4898" fmla="*/ 568 h 763"/>
              <a:gd name="connsiteX105-4899" fmla="*/ 622 w 711"/>
              <a:gd name="connsiteY105-4900" fmla="*/ 605 h 763"/>
              <a:gd name="connsiteX106-4901" fmla="*/ 617 w 711"/>
              <a:gd name="connsiteY106-4902" fmla="*/ 636 h 763"/>
              <a:gd name="connsiteX107-4903" fmla="*/ 606 w 711"/>
              <a:gd name="connsiteY107-4904" fmla="*/ 663 h 763"/>
              <a:gd name="connsiteX108-4905" fmla="*/ 601 w 711"/>
              <a:gd name="connsiteY108-4906" fmla="*/ 689 h 763"/>
              <a:gd name="connsiteX109-4907" fmla="*/ 596 w 711"/>
              <a:gd name="connsiteY109-4908" fmla="*/ 700 h 763"/>
              <a:gd name="connsiteX110-4909" fmla="*/ 590 w 711"/>
              <a:gd name="connsiteY110-4910" fmla="*/ 710 h 763"/>
              <a:gd name="connsiteX111-4911" fmla="*/ 590 w 711"/>
              <a:gd name="connsiteY111-4912" fmla="*/ 721 h 763"/>
              <a:gd name="connsiteX112-4913" fmla="*/ 585 w 711"/>
              <a:gd name="connsiteY112-4914" fmla="*/ 726 h 763"/>
              <a:gd name="connsiteX113-4915" fmla="*/ 580 w 711"/>
              <a:gd name="connsiteY113-4916" fmla="*/ 736 h 763"/>
              <a:gd name="connsiteX114-4917" fmla="*/ 580 w 711"/>
              <a:gd name="connsiteY114-4918" fmla="*/ 742 h 763"/>
              <a:gd name="connsiteX115-4919" fmla="*/ 569 w 711"/>
              <a:gd name="connsiteY115-4920" fmla="*/ 747 h 763"/>
              <a:gd name="connsiteX116-4921" fmla="*/ 564 w 711"/>
              <a:gd name="connsiteY116-4922" fmla="*/ 757 h 763"/>
              <a:gd name="connsiteX117-4923" fmla="*/ 559 w 711"/>
              <a:gd name="connsiteY117-4924" fmla="*/ 757 h 763"/>
              <a:gd name="connsiteX118-4925" fmla="*/ 553 w 711"/>
              <a:gd name="connsiteY118-4926" fmla="*/ 763 h 763"/>
              <a:gd name="connsiteX119-4927" fmla="*/ 548 w 711"/>
              <a:gd name="connsiteY119-4928" fmla="*/ 763 h 763"/>
              <a:gd name="connsiteX120-4929" fmla="*/ 548 w 711"/>
              <a:gd name="connsiteY120-4930" fmla="*/ 757 h 763"/>
              <a:gd name="connsiteX121-4931" fmla="*/ 543 w 711"/>
              <a:gd name="connsiteY121-4932" fmla="*/ 757 h 763"/>
              <a:gd name="connsiteX122-4933" fmla="*/ 543 w 711"/>
              <a:gd name="connsiteY122-4934" fmla="*/ 752 h 763"/>
              <a:gd name="connsiteX123-4935" fmla="*/ 543 w 711"/>
              <a:gd name="connsiteY123-4936" fmla="*/ 747 h 763"/>
              <a:gd name="connsiteX124-4937" fmla="*/ 538 w 711"/>
              <a:gd name="connsiteY124-4938" fmla="*/ 742 h 763"/>
              <a:gd name="connsiteX125-4939" fmla="*/ 538 w 711"/>
              <a:gd name="connsiteY125-4940" fmla="*/ 731 h 763"/>
              <a:gd name="connsiteX126-4941" fmla="*/ 538 w 711"/>
              <a:gd name="connsiteY126-4942" fmla="*/ 721 h 763"/>
              <a:gd name="connsiteX127-4943" fmla="*/ 532 w 711"/>
              <a:gd name="connsiteY127-4944" fmla="*/ 705 h 763"/>
              <a:gd name="connsiteX128-4945" fmla="*/ 527 w 711"/>
              <a:gd name="connsiteY128-4946" fmla="*/ 684 h 763"/>
              <a:gd name="connsiteX129-4947" fmla="*/ 522 w 711"/>
              <a:gd name="connsiteY129-4948" fmla="*/ 668 h 763"/>
              <a:gd name="connsiteX130-4949" fmla="*/ 517 w 711"/>
              <a:gd name="connsiteY130-4950" fmla="*/ 652 h 763"/>
              <a:gd name="connsiteX131-4951" fmla="*/ 511 w 711"/>
              <a:gd name="connsiteY131-4952" fmla="*/ 636 h 763"/>
              <a:gd name="connsiteX132-4953" fmla="*/ 501 w 711"/>
              <a:gd name="connsiteY132-4954" fmla="*/ 626 h 763"/>
              <a:gd name="connsiteX133-4955" fmla="*/ 590 w 711"/>
              <a:gd name="connsiteY133-4956" fmla="*/ 395 h 763"/>
              <a:gd name="connsiteX134-4957" fmla="*/ 596 w 711"/>
              <a:gd name="connsiteY134-4958" fmla="*/ 337 h 763"/>
              <a:gd name="connsiteX135-4959" fmla="*/ 601 w 711"/>
              <a:gd name="connsiteY135-4960" fmla="*/ 274 h 763"/>
              <a:gd name="connsiteX136-4961" fmla="*/ 601 w 711"/>
              <a:gd name="connsiteY136-4962" fmla="*/ 221 h 763"/>
              <a:gd name="connsiteX137-4963" fmla="*/ 601 w 711"/>
              <a:gd name="connsiteY137-4964" fmla="*/ 221 h 763"/>
              <a:gd name="connsiteX0-4965" fmla="*/ 601 w 711"/>
              <a:gd name="connsiteY0-4966" fmla="*/ 221 h 763"/>
              <a:gd name="connsiteX1-4967" fmla="*/ 601 w 711"/>
              <a:gd name="connsiteY1-4968" fmla="*/ 195 h 763"/>
              <a:gd name="connsiteX2-4969" fmla="*/ 601 w 711"/>
              <a:gd name="connsiteY2-4970" fmla="*/ 168 h 763"/>
              <a:gd name="connsiteX3-4971" fmla="*/ 601 w 711"/>
              <a:gd name="connsiteY3-4972" fmla="*/ 147 h 763"/>
              <a:gd name="connsiteX4-4973" fmla="*/ 601 w 711"/>
              <a:gd name="connsiteY4-4974" fmla="*/ 132 h 763"/>
              <a:gd name="connsiteX5-4975" fmla="*/ 601 w 711"/>
              <a:gd name="connsiteY5-4976" fmla="*/ 116 h 763"/>
              <a:gd name="connsiteX6-4977" fmla="*/ 601 w 711"/>
              <a:gd name="connsiteY6-4978" fmla="*/ 105 h 763"/>
              <a:gd name="connsiteX7-4979" fmla="*/ 596 w 711"/>
              <a:gd name="connsiteY7-4980" fmla="*/ 95 h 763"/>
              <a:gd name="connsiteX8-4981" fmla="*/ 596 w 711"/>
              <a:gd name="connsiteY8-4982" fmla="*/ 89 h 763"/>
              <a:gd name="connsiteX9-4983" fmla="*/ 596 w 711"/>
              <a:gd name="connsiteY9-4984" fmla="*/ 84 h 763"/>
              <a:gd name="connsiteX10-4985" fmla="*/ 590 w 711"/>
              <a:gd name="connsiteY10-4986" fmla="*/ 84 h 763"/>
              <a:gd name="connsiteX11-4987" fmla="*/ 585 w 711"/>
              <a:gd name="connsiteY11-4988" fmla="*/ 79 h 763"/>
              <a:gd name="connsiteX12-4989" fmla="*/ 575 w 711"/>
              <a:gd name="connsiteY12-4990" fmla="*/ 79 h 763"/>
              <a:gd name="connsiteX13-4991" fmla="*/ 569 w 711"/>
              <a:gd name="connsiteY13-4992" fmla="*/ 74 h 763"/>
              <a:gd name="connsiteX14-4993" fmla="*/ 553 w 711"/>
              <a:gd name="connsiteY14-4994" fmla="*/ 74 h 763"/>
              <a:gd name="connsiteX15-4995" fmla="*/ 543 w 711"/>
              <a:gd name="connsiteY15-4996" fmla="*/ 74 h 763"/>
              <a:gd name="connsiteX16-4997" fmla="*/ 527 w 711"/>
              <a:gd name="connsiteY16-4998" fmla="*/ 79 h 763"/>
              <a:gd name="connsiteX17-4999" fmla="*/ 496 w 711"/>
              <a:gd name="connsiteY17-5000" fmla="*/ 79 h 763"/>
              <a:gd name="connsiteX18-5001" fmla="*/ 459 w 711"/>
              <a:gd name="connsiteY18-5002" fmla="*/ 84 h 763"/>
              <a:gd name="connsiteX19-5003" fmla="*/ 422 w 711"/>
              <a:gd name="connsiteY19-5004" fmla="*/ 89 h 763"/>
              <a:gd name="connsiteX20-5005" fmla="*/ 385 w 711"/>
              <a:gd name="connsiteY20-5006" fmla="*/ 89 h 763"/>
              <a:gd name="connsiteX21-5007" fmla="*/ 343 w 711"/>
              <a:gd name="connsiteY21-5008" fmla="*/ 95 h 763"/>
              <a:gd name="connsiteX22-5009" fmla="*/ 295 w 711"/>
              <a:gd name="connsiteY22-5010" fmla="*/ 105 h 763"/>
              <a:gd name="connsiteX23-5011" fmla="*/ 269 w 711"/>
              <a:gd name="connsiteY23-5012" fmla="*/ 105 h 763"/>
              <a:gd name="connsiteX24-5013" fmla="*/ 243 w 711"/>
              <a:gd name="connsiteY24-5014" fmla="*/ 110 h 763"/>
              <a:gd name="connsiteX25-5015" fmla="*/ 216 w 711"/>
              <a:gd name="connsiteY25-5016" fmla="*/ 116 h 763"/>
              <a:gd name="connsiteX26-5017" fmla="*/ 190 w 711"/>
              <a:gd name="connsiteY26-5018" fmla="*/ 116 h 763"/>
              <a:gd name="connsiteX27-5019" fmla="*/ 158 w 711"/>
              <a:gd name="connsiteY27-5020" fmla="*/ 121 h 763"/>
              <a:gd name="connsiteX28-5021" fmla="*/ 132 w 711"/>
              <a:gd name="connsiteY28-5022" fmla="*/ 126 h 763"/>
              <a:gd name="connsiteX29-5023" fmla="*/ 106 w 711"/>
              <a:gd name="connsiteY29-5024" fmla="*/ 126 h 763"/>
              <a:gd name="connsiteX30-5025" fmla="*/ 85 w 711"/>
              <a:gd name="connsiteY30-5026" fmla="*/ 132 h 763"/>
              <a:gd name="connsiteX31-5027" fmla="*/ 64 w 711"/>
              <a:gd name="connsiteY31-5028" fmla="*/ 132 h 763"/>
              <a:gd name="connsiteX32-5029" fmla="*/ 37 w 711"/>
              <a:gd name="connsiteY32-5030" fmla="*/ 132 h 763"/>
              <a:gd name="connsiteX33-5031" fmla="*/ 21 w 711"/>
              <a:gd name="connsiteY33-5032" fmla="*/ 137 h 763"/>
              <a:gd name="connsiteX34-5033" fmla="*/ 0 w 711"/>
              <a:gd name="connsiteY34-5034" fmla="*/ 137 h 763"/>
              <a:gd name="connsiteX35-5035" fmla="*/ 0 w 711"/>
              <a:gd name="connsiteY35-5036" fmla="*/ 100 h 763"/>
              <a:gd name="connsiteX36-5037" fmla="*/ 16 w 711"/>
              <a:gd name="connsiteY36-5038" fmla="*/ 100 h 763"/>
              <a:gd name="connsiteX37-5039" fmla="*/ 37 w 711"/>
              <a:gd name="connsiteY37-5040" fmla="*/ 100 h 763"/>
              <a:gd name="connsiteX38-5041" fmla="*/ 53 w 711"/>
              <a:gd name="connsiteY38-5042" fmla="*/ 100 h 763"/>
              <a:gd name="connsiteX39-5043" fmla="*/ 74 w 711"/>
              <a:gd name="connsiteY39-5044" fmla="*/ 95 h 763"/>
              <a:gd name="connsiteX40-5045" fmla="*/ 100 w 711"/>
              <a:gd name="connsiteY40-5046" fmla="*/ 95 h 763"/>
              <a:gd name="connsiteX41-5047" fmla="*/ 122 w 711"/>
              <a:gd name="connsiteY41-5048" fmla="*/ 89 h 763"/>
              <a:gd name="connsiteX42-5049" fmla="*/ 148 w 711"/>
              <a:gd name="connsiteY42-5050" fmla="*/ 84 h 763"/>
              <a:gd name="connsiteX43-5051" fmla="*/ 179 w 711"/>
              <a:gd name="connsiteY43-5052" fmla="*/ 84 h 763"/>
              <a:gd name="connsiteX44-5053" fmla="*/ 237 w 711"/>
              <a:gd name="connsiteY44-5054" fmla="*/ 74 h 763"/>
              <a:gd name="connsiteX45-5055" fmla="*/ 295 w 711"/>
              <a:gd name="connsiteY45-5056" fmla="*/ 63 h 763"/>
              <a:gd name="connsiteX46-5057" fmla="*/ 353 w 711"/>
              <a:gd name="connsiteY46-5058" fmla="*/ 58 h 763"/>
              <a:gd name="connsiteX47-5059" fmla="*/ 411 w 711"/>
              <a:gd name="connsiteY47-5060" fmla="*/ 47 h 763"/>
              <a:gd name="connsiteX48-5061" fmla="*/ 438 w 711"/>
              <a:gd name="connsiteY48-5062" fmla="*/ 42 h 763"/>
              <a:gd name="connsiteX49-5063" fmla="*/ 464 w 711"/>
              <a:gd name="connsiteY49-5064" fmla="*/ 37 h 763"/>
              <a:gd name="connsiteX50-5065" fmla="*/ 490 w 711"/>
              <a:gd name="connsiteY50-5066" fmla="*/ 32 h 763"/>
              <a:gd name="connsiteX51-5067" fmla="*/ 506 w 711"/>
              <a:gd name="connsiteY51-5068" fmla="*/ 32 h 763"/>
              <a:gd name="connsiteX52-5069" fmla="*/ 522 w 711"/>
              <a:gd name="connsiteY52-5070" fmla="*/ 26 h 763"/>
              <a:gd name="connsiteX53-5071" fmla="*/ 538 w 711"/>
              <a:gd name="connsiteY53-5072" fmla="*/ 21 h 763"/>
              <a:gd name="connsiteX54-5073" fmla="*/ 543 w 711"/>
              <a:gd name="connsiteY54-5074" fmla="*/ 21 h 763"/>
              <a:gd name="connsiteX55-5075" fmla="*/ 553 w 711"/>
              <a:gd name="connsiteY55-5076" fmla="*/ 16 h 763"/>
              <a:gd name="connsiteX56-5077" fmla="*/ 559 w 711"/>
              <a:gd name="connsiteY56-5078" fmla="*/ 11 h 763"/>
              <a:gd name="connsiteX57-5079" fmla="*/ 569 w 711"/>
              <a:gd name="connsiteY57-5080" fmla="*/ 5 h 763"/>
              <a:gd name="connsiteX58-5081" fmla="*/ 575 w 711"/>
              <a:gd name="connsiteY58-5082" fmla="*/ 5 h 763"/>
              <a:gd name="connsiteX59-5083" fmla="*/ 585 w 711"/>
              <a:gd name="connsiteY59-5084" fmla="*/ 0 h 763"/>
              <a:gd name="connsiteX60-5085" fmla="*/ 590 w 711"/>
              <a:gd name="connsiteY60-5086" fmla="*/ 5 h 763"/>
              <a:gd name="connsiteX61-5087" fmla="*/ 596 w 711"/>
              <a:gd name="connsiteY61-5088" fmla="*/ 5 h 763"/>
              <a:gd name="connsiteX62-5089" fmla="*/ 601 w 711"/>
              <a:gd name="connsiteY62-5090" fmla="*/ 11 h 763"/>
              <a:gd name="connsiteX63-5091" fmla="*/ 611 w 711"/>
              <a:gd name="connsiteY63-5092" fmla="*/ 16 h 763"/>
              <a:gd name="connsiteX64-5093" fmla="*/ 622 w 711"/>
              <a:gd name="connsiteY64-5094" fmla="*/ 21 h 763"/>
              <a:gd name="connsiteX65-5095" fmla="*/ 632 w 711"/>
              <a:gd name="connsiteY65-5096" fmla="*/ 26 h 763"/>
              <a:gd name="connsiteX66-5097" fmla="*/ 643 w 711"/>
              <a:gd name="connsiteY66-5098" fmla="*/ 32 h 763"/>
              <a:gd name="connsiteX67-5099" fmla="*/ 659 w 711"/>
              <a:gd name="connsiteY67-5100" fmla="*/ 42 h 763"/>
              <a:gd name="connsiteX68-5101" fmla="*/ 669 w 711"/>
              <a:gd name="connsiteY68-5102" fmla="*/ 53 h 763"/>
              <a:gd name="connsiteX69-5103" fmla="*/ 680 w 711"/>
              <a:gd name="connsiteY69-5104" fmla="*/ 58 h 763"/>
              <a:gd name="connsiteX70-5105" fmla="*/ 690 w 711"/>
              <a:gd name="connsiteY70-5106" fmla="*/ 68 h 763"/>
              <a:gd name="connsiteX71-5107" fmla="*/ 701 w 711"/>
              <a:gd name="connsiteY71-5108" fmla="*/ 74 h 763"/>
              <a:gd name="connsiteX72-5109" fmla="*/ 706 w 711"/>
              <a:gd name="connsiteY72-5110" fmla="*/ 79 h 763"/>
              <a:gd name="connsiteX73-5111" fmla="*/ 711 w 711"/>
              <a:gd name="connsiteY73-5112" fmla="*/ 84 h 763"/>
              <a:gd name="connsiteX74-5113" fmla="*/ 711 w 711"/>
              <a:gd name="connsiteY74-5114" fmla="*/ 89 h 763"/>
              <a:gd name="connsiteX75-5115" fmla="*/ 711 w 711"/>
              <a:gd name="connsiteY75-5116" fmla="*/ 95 h 763"/>
              <a:gd name="connsiteX76-5117" fmla="*/ 711 w 711"/>
              <a:gd name="connsiteY76-5118" fmla="*/ 100 h 763"/>
              <a:gd name="connsiteX77-5119" fmla="*/ 711 w 711"/>
              <a:gd name="connsiteY77-5120" fmla="*/ 105 h 763"/>
              <a:gd name="connsiteX78-5121" fmla="*/ 706 w 711"/>
              <a:gd name="connsiteY78-5122" fmla="*/ 110 h 763"/>
              <a:gd name="connsiteX79-5123" fmla="*/ 696 w 711"/>
              <a:gd name="connsiteY79-5124" fmla="*/ 116 h 763"/>
              <a:gd name="connsiteX80-5125" fmla="*/ 696 w 711"/>
              <a:gd name="connsiteY80-5126" fmla="*/ 121 h 763"/>
              <a:gd name="connsiteX81-5127" fmla="*/ 696 w 711"/>
              <a:gd name="connsiteY81-5128" fmla="*/ 121 h 763"/>
              <a:gd name="connsiteX82-5129" fmla="*/ 690 w 711"/>
              <a:gd name="connsiteY82-5130" fmla="*/ 126 h 763"/>
              <a:gd name="connsiteX83-5131" fmla="*/ 690 w 711"/>
              <a:gd name="connsiteY83-5132" fmla="*/ 132 h 763"/>
              <a:gd name="connsiteX84-5133" fmla="*/ 685 w 711"/>
              <a:gd name="connsiteY84-5134" fmla="*/ 142 h 763"/>
              <a:gd name="connsiteX85-5135" fmla="*/ 685 w 711"/>
              <a:gd name="connsiteY85-5136" fmla="*/ 147 h 763"/>
              <a:gd name="connsiteX86-5137" fmla="*/ 685 w 711"/>
              <a:gd name="connsiteY86-5138" fmla="*/ 158 h 763"/>
              <a:gd name="connsiteX87-5139" fmla="*/ 680 w 711"/>
              <a:gd name="connsiteY87-5140" fmla="*/ 168 h 763"/>
              <a:gd name="connsiteX88-5141" fmla="*/ 680 w 711"/>
              <a:gd name="connsiteY88-5142" fmla="*/ 179 h 763"/>
              <a:gd name="connsiteX89-5143" fmla="*/ 680 w 711"/>
              <a:gd name="connsiteY89-5144" fmla="*/ 189 h 763"/>
              <a:gd name="connsiteX90-5145" fmla="*/ 675 w 711"/>
              <a:gd name="connsiteY90-5146" fmla="*/ 205 h 763"/>
              <a:gd name="connsiteX91-5147" fmla="*/ 675 w 711"/>
              <a:gd name="connsiteY91-5148" fmla="*/ 221 h 763"/>
              <a:gd name="connsiteX92-5149" fmla="*/ 675 w 711"/>
              <a:gd name="connsiteY92-5150" fmla="*/ 237 h 763"/>
              <a:gd name="connsiteX93-5151" fmla="*/ 669 w 711"/>
              <a:gd name="connsiteY93-5152" fmla="*/ 252 h 763"/>
              <a:gd name="connsiteX94-5153" fmla="*/ 669 w 711"/>
              <a:gd name="connsiteY94-5154" fmla="*/ 268 h 763"/>
              <a:gd name="connsiteX95-5155" fmla="*/ 669 w 711"/>
              <a:gd name="connsiteY95-5156" fmla="*/ 289 h 763"/>
              <a:gd name="connsiteX96-5157" fmla="*/ 664 w 711"/>
              <a:gd name="connsiteY96-5158" fmla="*/ 331 h 763"/>
              <a:gd name="connsiteX97-5159" fmla="*/ 659 w 711"/>
              <a:gd name="connsiteY97-5160" fmla="*/ 368 h 763"/>
              <a:gd name="connsiteX98-5161" fmla="*/ 659 w 711"/>
              <a:gd name="connsiteY98-5162" fmla="*/ 400 h 763"/>
              <a:gd name="connsiteX99-5163" fmla="*/ 654 w 711"/>
              <a:gd name="connsiteY99-5164" fmla="*/ 431 h 763"/>
              <a:gd name="connsiteX100-5165" fmla="*/ 648 w 711"/>
              <a:gd name="connsiteY100-5166" fmla="*/ 463 h 763"/>
              <a:gd name="connsiteX101-5167" fmla="*/ 648 w 711"/>
              <a:gd name="connsiteY101-5168" fmla="*/ 489 h 763"/>
              <a:gd name="connsiteX102-5169" fmla="*/ 643 w 711"/>
              <a:gd name="connsiteY102-5170" fmla="*/ 510 h 763"/>
              <a:gd name="connsiteX103-5171" fmla="*/ 638 w 711"/>
              <a:gd name="connsiteY103-5172" fmla="*/ 531 h 763"/>
              <a:gd name="connsiteX104-5173" fmla="*/ 632 w 711"/>
              <a:gd name="connsiteY104-5174" fmla="*/ 568 h 763"/>
              <a:gd name="connsiteX105-5175" fmla="*/ 622 w 711"/>
              <a:gd name="connsiteY105-5176" fmla="*/ 605 h 763"/>
              <a:gd name="connsiteX106-5177" fmla="*/ 617 w 711"/>
              <a:gd name="connsiteY106-5178" fmla="*/ 636 h 763"/>
              <a:gd name="connsiteX107-5179" fmla="*/ 606 w 711"/>
              <a:gd name="connsiteY107-5180" fmla="*/ 663 h 763"/>
              <a:gd name="connsiteX108-5181" fmla="*/ 601 w 711"/>
              <a:gd name="connsiteY108-5182" fmla="*/ 689 h 763"/>
              <a:gd name="connsiteX109-5183" fmla="*/ 596 w 711"/>
              <a:gd name="connsiteY109-5184" fmla="*/ 700 h 763"/>
              <a:gd name="connsiteX110-5185" fmla="*/ 590 w 711"/>
              <a:gd name="connsiteY110-5186" fmla="*/ 710 h 763"/>
              <a:gd name="connsiteX111-5187" fmla="*/ 590 w 711"/>
              <a:gd name="connsiteY111-5188" fmla="*/ 721 h 763"/>
              <a:gd name="connsiteX112-5189" fmla="*/ 585 w 711"/>
              <a:gd name="connsiteY112-5190" fmla="*/ 726 h 763"/>
              <a:gd name="connsiteX113-5191" fmla="*/ 580 w 711"/>
              <a:gd name="connsiteY113-5192" fmla="*/ 736 h 763"/>
              <a:gd name="connsiteX114-5193" fmla="*/ 580 w 711"/>
              <a:gd name="connsiteY114-5194" fmla="*/ 742 h 763"/>
              <a:gd name="connsiteX115-5195" fmla="*/ 569 w 711"/>
              <a:gd name="connsiteY115-5196" fmla="*/ 747 h 763"/>
              <a:gd name="connsiteX116-5197" fmla="*/ 564 w 711"/>
              <a:gd name="connsiteY116-5198" fmla="*/ 757 h 763"/>
              <a:gd name="connsiteX117-5199" fmla="*/ 559 w 711"/>
              <a:gd name="connsiteY117-5200" fmla="*/ 757 h 763"/>
              <a:gd name="connsiteX118-5201" fmla="*/ 553 w 711"/>
              <a:gd name="connsiteY118-5202" fmla="*/ 763 h 763"/>
              <a:gd name="connsiteX119-5203" fmla="*/ 548 w 711"/>
              <a:gd name="connsiteY119-5204" fmla="*/ 763 h 763"/>
              <a:gd name="connsiteX120-5205" fmla="*/ 548 w 711"/>
              <a:gd name="connsiteY120-5206" fmla="*/ 757 h 763"/>
              <a:gd name="connsiteX121-5207" fmla="*/ 543 w 711"/>
              <a:gd name="connsiteY121-5208" fmla="*/ 757 h 763"/>
              <a:gd name="connsiteX122-5209" fmla="*/ 543 w 711"/>
              <a:gd name="connsiteY122-5210" fmla="*/ 752 h 763"/>
              <a:gd name="connsiteX123-5211" fmla="*/ 543 w 711"/>
              <a:gd name="connsiteY123-5212" fmla="*/ 747 h 763"/>
              <a:gd name="connsiteX124-5213" fmla="*/ 538 w 711"/>
              <a:gd name="connsiteY124-5214" fmla="*/ 742 h 763"/>
              <a:gd name="connsiteX125-5215" fmla="*/ 538 w 711"/>
              <a:gd name="connsiteY125-5216" fmla="*/ 731 h 763"/>
              <a:gd name="connsiteX126-5217" fmla="*/ 538 w 711"/>
              <a:gd name="connsiteY126-5218" fmla="*/ 721 h 763"/>
              <a:gd name="connsiteX127-5219" fmla="*/ 532 w 711"/>
              <a:gd name="connsiteY127-5220" fmla="*/ 705 h 763"/>
              <a:gd name="connsiteX128-5221" fmla="*/ 527 w 711"/>
              <a:gd name="connsiteY128-5222" fmla="*/ 684 h 763"/>
              <a:gd name="connsiteX129-5223" fmla="*/ 522 w 711"/>
              <a:gd name="connsiteY129-5224" fmla="*/ 668 h 763"/>
              <a:gd name="connsiteX130-5225" fmla="*/ 517 w 711"/>
              <a:gd name="connsiteY130-5226" fmla="*/ 652 h 763"/>
              <a:gd name="connsiteX131-5227" fmla="*/ 511 w 711"/>
              <a:gd name="connsiteY131-5228" fmla="*/ 636 h 763"/>
              <a:gd name="connsiteX132-5229" fmla="*/ 501 w 711"/>
              <a:gd name="connsiteY132-5230" fmla="*/ 626 h 763"/>
              <a:gd name="connsiteX133-5231" fmla="*/ 596 w 711"/>
              <a:gd name="connsiteY133-5232" fmla="*/ 337 h 763"/>
              <a:gd name="connsiteX134-5233" fmla="*/ 601 w 711"/>
              <a:gd name="connsiteY134-5234" fmla="*/ 274 h 763"/>
              <a:gd name="connsiteX135-5235" fmla="*/ 601 w 711"/>
              <a:gd name="connsiteY135-5236" fmla="*/ 221 h 763"/>
              <a:gd name="connsiteX136-5237" fmla="*/ 601 w 711"/>
              <a:gd name="connsiteY136-5238" fmla="*/ 221 h 763"/>
              <a:gd name="connsiteX0-5239" fmla="*/ 601 w 711"/>
              <a:gd name="connsiteY0-5240" fmla="*/ 221 h 763"/>
              <a:gd name="connsiteX1-5241" fmla="*/ 601 w 711"/>
              <a:gd name="connsiteY1-5242" fmla="*/ 195 h 763"/>
              <a:gd name="connsiteX2-5243" fmla="*/ 601 w 711"/>
              <a:gd name="connsiteY2-5244" fmla="*/ 168 h 763"/>
              <a:gd name="connsiteX3-5245" fmla="*/ 601 w 711"/>
              <a:gd name="connsiteY3-5246" fmla="*/ 147 h 763"/>
              <a:gd name="connsiteX4-5247" fmla="*/ 601 w 711"/>
              <a:gd name="connsiteY4-5248" fmla="*/ 132 h 763"/>
              <a:gd name="connsiteX5-5249" fmla="*/ 601 w 711"/>
              <a:gd name="connsiteY5-5250" fmla="*/ 116 h 763"/>
              <a:gd name="connsiteX6-5251" fmla="*/ 601 w 711"/>
              <a:gd name="connsiteY6-5252" fmla="*/ 105 h 763"/>
              <a:gd name="connsiteX7-5253" fmla="*/ 596 w 711"/>
              <a:gd name="connsiteY7-5254" fmla="*/ 95 h 763"/>
              <a:gd name="connsiteX8-5255" fmla="*/ 596 w 711"/>
              <a:gd name="connsiteY8-5256" fmla="*/ 89 h 763"/>
              <a:gd name="connsiteX9-5257" fmla="*/ 596 w 711"/>
              <a:gd name="connsiteY9-5258" fmla="*/ 84 h 763"/>
              <a:gd name="connsiteX10-5259" fmla="*/ 590 w 711"/>
              <a:gd name="connsiteY10-5260" fmla="*/ 84 h 763"/>
              <a:gd name="connsiteX11-5261" fmla="*/ 585 w 711"/>
              <a:gd name="connsiteY11-5262" fmla="*/ 79 h 763"/>
              <a:gd name="connsiteX12-5263" fmla="*/ 575 w 711"/>
              <a:gd name="connsiteY12-5264" fmla="*/ 79 h 763"/>
              <a:gd name="connsiteX13-5265" fmla="*/ 569 w 711"/>
              <a:gd name="connsiteY13-5266" fmla="*/ 74 h 763"/>
              <a:gd name="connsiteX14-5267" fmla="*/ 553 w 711"/>
              <a:gd name="connsiteY14-5268" fmla="*/ 74 h 763"/>
              <a:gd name="connsiteX15-5269" fmla="*/ 543 w 711"/>
              <a:gd name="connsiteY15-5270" fmla="*/ 74 h 763"/>
              <a:gd name="connsiteX16-5271" fmla="*/ 527 w 711"/>
              <a:gd name="connsiteY16-5272" fmla="*/ 79 h 763"/>
              <a:gd name="connsiteX17-5273" fmla="*/ 496 w 711"/>
              <a:gd name="connsiteY17-5274" fmla="*/ 79 h 763"/>
              <a:gd name="connsiteX18-5275" fmla="*/ 459 w 711"/>
              <a:gd name="connsiteY18-5276" fmla="*/ 84 h 763"/>
              <a:gd name="connsiteX19-5277" fmla="*/ 422 w 711"/>
              <a:gd name="connsiteY19-5278" fmla="*/ 89 h 763"/>
              <a:gd name="connsiteX20-5279" fmla="*/ 385 w 711"/>
              <a:gd name="connsiteY20-5280" fmla="*/ 89 h 763"/>
              <a:gd name="connsiteX21-5281" fmla="*/ 343 w 711"/>
              <a:gd name="connsiteY21-5282" fmla="*/ 95 h 763"/>
              <a:gd name="connsiteX22-5283" fmla="*/ 295 w 711"/>
              <a:gd name="connsiteY22-5284" fmla="*/ 105 h 763"/>
              <a:gd name="connsiteX23-5285" fmla="*/ 269 w 711"/>
              <a:gd name="connsiteY23-5286" fmla="*/ 105 h 763"/>
              <a:gd name="connsiteX24-5287" fmla="*/ 243 w 711"/>
              <a:gd name="connsiteY24-5288" fmla="*/ 110 h 763"/>
              <a:gd name="connsiteX25-5289" fmla="*/ 216 w 711"/>
              <a:gd name="connsiteY25-5290" fmla="*/ 116 h 763"/>
              <a:gd name="connsiteX26-5291" fmla="*/ 190 w 711"/>
              <a:gd name="connsiteY26-5292" fmla="*/ 116 h 763"/>
              <a:gd name="connsiteX27-5293" fmla="*/ 158 w 711"/>
              <a:gd name="connsiteY27-5294" fmla="*/ 121 h 763"/>
              <a:gd name="connsiteX28-5295" fmla="*/ 132 w 711"/>
              <a:gd name="connsiteY28-5296" fmla="*/ 126 h 763"/>
              <a:gd name="connsiteX29-5297" fmla="*/ 106 w 711"/>
              <a:gd name="connsiteY29-5298" fmla="*/ 126 h 763"/>
              <a:gd name="connsiteX30-5299" fmla="*/ 85 w 711"/>
              <a:gd name="connsiteY30-5300" fmla="*/ 132 h 763"/>
              <a:gd name="connsiteX31-5301" fmla="*/ 64 w 711"/>
              <a:gd name="connsiteY31-5302" fmla="*/ 132 h 763"/>
              <a:gd name="connsiteX32-5303" fmla="*/ 37 w 711"/>
              <a:gd name="connsiteY32-5304" fmla="*/ 132 h 763"/>
              <a:gd name="connsiteX33-5305" fmla="*/ 21 w 711"/>
              <a:gd name="connsiteY33-5306" fmla="*/ 137 h 763"/>
              <a:gd name="connsiteX34-5307" fmla="*/ 0 w 711"/>
              <a:gd name="connsiteY34-5308" fmla="*/ 137 h 763"/>
              <a:gd name="connsiteX35-5309" fmla="*/ 0 w 711"/>
              <a:gd name="connsiteY35-5310" fmla="*/ 100 h 763"/>
              <a:gd name="connsiteX36-5311" fmla="*/ 16 w 711"/>
              <a:gd name="connsiteY36-5312" fmla="*/ 100 h 763"/>
              <a:gd name="connsiteX37-5313" fmla="*/ 37 w 711"/>
              <a:gd name="connsiteY37-5314" fmla="*/ 100 h 763"/>
              <a:gd name="connsiteX38-5315" fmla="*/ 53 w 711"/>
              <a:gd name="connsiteY38-5316" fmla="*/ 100 h 763"/>
              <a:gd name="connsiteX39-5317" fmla="*/ 74 w 711"/>
              <a:gd name="connsiteY39-5318" fmla="*/ 95 h 763"/>
              <a:gd name="connsiteX40-5319" fmla="*/ 100 w 711"/>
              <a:gd name="connsiteY40-5320" fmla="*/ 95 h 763"/>
              <a:gd name="connsiteX41-5321" fmla="*/ 122 w 711"/>
              <a:gd name="connsiteY41-5322" fmla="*/ 89 h 763"/>
              <a:gd name="connsiteX42-5323" fmla="*/ 148 w 711"/>
              <a:gd name="connsiteY42-5324" fmla="*/ 84 h 763"/>
              <a:gd name="connsiteX43-5325" fmla="*/ 179 w 711"/>
              <a:gd name="connsiteY43-5326" fmla="*/ 84 h 763"/>
              <a:gd name="connsiteX44-5327" fmla="*/ 237 w 711"/>
              <a:gd name="connsiteY44-5328" fmla="*/ 74 h 763"/>
              <a:gd name="connsiteX45-5329" fmla="*/ 295 w 711"/>
              <a:gd name="connsiteY45-5330" fmla="*/ 63 h 763"/>
              <a:gd name="connsiteX46-5331" fmla="*/ 353 w 711"/>
              <a:gd name="connsiteY46-5332" fmla="*/ 58 h 763"/>
              <a:gd name="connsiteX47-5333" fmla="*/ 411 w 711"/>
              <a:gd name="connsiteY47-5334" fmla="*/ 47 h 763"/>
              <a:gd name="connsiteX48-5335" fmla="*/ 438 w 711"/>
              <a:gd name="connsiteY48-5336" fmla="*/ 42 h 763"/>
              <a:gd name="connsiteX49-5337" fmla="*/ 464 w 711"/>
              <a:gd name="connsiteY49-5338" fmla="*/ 37 h 763"/>
              <a:gd name="connsiteX50-5339" fmla="*/ 490 w 711"/>
              <a:gd name="connsiteY50-5340" fmla="*/ 32 h 763"/>
              <a:gd name="connsiteX51-5341" fmla="*/ 506 w 711"/>
              <a:gd name="connsiteY51-5342" fmla="*/ 32 h 763"/>
              <a:gd name="connsiteX52-5343" fmla="*/ 522 w 711"/>
              <a:gd name="connsiteY52-5344" fmla="*/ 26 h 763"/>
              <a:gd name="connsiteX53-5345" fmla="*/ 538 w 711"/>
              <a:gd name="connsiteY53-5346" fmla="*/ 21 h 763"/>
              <a:gd name="connsiteX54-5347" fmla="*/ 543 w 711"/>
              <a:gd name="connsiteY54-5348" fmla="*/ 21 h 763"/>
              <a:gd name="connsiteX55-5349" fmla="*/ 553 w 711"/>
              <a:gd name="connsiteY55-5350" fmla="*/ 16 h 763"/>
              <a:gd name="connsiteX56-5351" fmla="*/ 559 w 711"/>
              <a:gd name="connsiteY56-5352" fmla="*/ 11 h 763"/>
              <a:gd name="connsiteX57-5353" fmla="*/ 569 w 711"/>
              <a:gd name="connsiteY57-5354" fmla="*/ 5 h 763"/>
              <a:gd name="connsiteX58-5355" fmla="*/ 575 w 711"/>
              <a:gd name="connsiteY58-5356" fmla="*/ 5 h 763"/>
              <a:gd name="connsiteX59-5357" fmla="*/ 585 w 711"/>
              <a:gd name="connsiteY59-5358" fmla="*/ 0 h 763"/>
              <a:gd name="connsiteX60-5359" fmla="*/ 590 w 711"/>
              <a:gd name="connsiteY60-5360" fmla="*/ 5 h 763"/>
              <a:gd name="connsiteX61-5361" fmla="*/ 596 w 711"/>
              <a:gd name="connsiteY61-5362" fmla="*/ 5 h 763"/>
              <a:gd name="connsiteX62-5363" fmla="*/ 601 w 711"/>
              <a:gd name="connsiteY62-5364" fmla="*/ 11 h 763"/>
              <a:gd name="connsiteX63-5365" fmla="*/ 611 w 711"/>
              <a:gd name="connsiteY63-5366" fmla="*/ 16 h 763"/>
              <a:gd name="connsiteX64-5367" fmla="*/ 622 w 711"/>
              <a:gd name="connsiteY64-5368" fmla="*/ 21 h 763"/>
              <a:gd name="connsiteX65-5369" fmla="*/ 632 w 711"/>
              <a:gd name="connsiteY65-5370" fmla="*/ 26 h 763"/>
              <a:gd name="connsiteX66-5371" fmla="*/ 643 w 711"/>
              <a:gd name="connsiteY66-5372" fmla="*/ 32 h 763"/>
              <a:gd name="connsiteX67-5373" fmla="*/ 659 w 711"/>
              <a:gd name="connsiteY67-5374" fmla="*/ 42 h 763"/>
              <a:gd name="connsiteX68-5375" fmla="*/ 669 w 711"/>
              <a:gd name="connsiteY68-5376" fmla="*/ 53 h 763"/>
              <a:gd name="connsiteX69-5377" fmla="*/ 680 w 711"/>
              <a:gd name="connsiteY69-5378" fmla="*/ 58 h 763"/>
              <a:gd name="connsiteX70-5379" fmla="*/ 690 w 711"/>
              <a:gd name="connsiteY70-5380" fmla="*/ 68 h 763"/>
              <a:gd name="connsiteX71-5381" fmla="*/ 701 w 711"/>
              <a:gd name="connsiteY71-5382" fmla="*/ 74 h 763"/>
              <a:gd name="connsiteX72-5383" fmla="*/ 706 w 711"/>
              <a:gd name="connsiteY72-5384" fmla="*/ 79 h 763"/>
              <a:gd name="connsiteX73-5385" fmla="*/ 711 w 711"/>
              <a:gd name="connsiteY73-5386" fmla="*/ 84 h 763"/>
              <a:gd name="connsiteX74-5387" fmla="*/ 711 w 711"/>
              <a:gd name="connsiteY74-5388" fmla="*/ 89 h 763"/>
              <a:gd name="connsiteX75-5389" fmla="*/ 711 w 711"/>
              <a:gd name="connsiteY75-5390" fmla="*/ 95 h 763"/>
              <a:gd name="connsiteX76-5391" fmla="*/ 711 w 711"/>
              <a:gd name="connsiteY76-5392" fmla="*/ 100 h 763"/>
              <a:gd name="connsiteX77-5393" fmla="*/ 711 w 711"/>
              <a:gd name="connsiteY77-5394" fmla="*/ 105 h 763"/>
              <a:gd name="connsiteX78-5395" fmla="*/ 706 w 711"/>
              <a:gd name="connsiteY78-5396" fmla="*/ 110 h 763"/>
              <a:gd name="connsiteX79-5397" fmla="*/ 696 w 711"/>
              <a:gd name="connsiteY79-5398" fmla="*/ 116 h 763"/>
              <a:gd name="connsiteX80-5399" fmla="*/ 696 w 711"/>
              <a:gd name="connsiteY80-5400" fmla="*/ 121 h 763"/>
              <a:gd name="connsiteX81-5401" fmla="*/ 696 w 711"/>
              <a:gd name="connsiteY81-5402" fmla="*/ 121 h 763"/>
              <a:gd name="connsiteX82-5403" fmla="*/ 690 w 711"/>
              <a:gd name="connsiteY82-5404" fmla="*/ 126 h 763"/>
              <a:gd name="connsiteX83-5405" fmla="*/ 690 w 711"/>
              <a:gd name="connsiteY83-5406" fmla="*/ 132 h 763"/>
              <a:gd name="connsiteX84-5407" fmla="*/ 685 w 711"/>
              <a:gd name="connsiteY84-5408" fmla="*/ 142 h 763"/>
              <a:gd name="connsiteX85-5409" fmla="*/ 685 w 711"/>
              <a:gd name="connsiteY85-5410" fmla="*/ 147 h 763"/>
              <a:gd name="connsiteX86-5411" fmla="*/ 685 w 711"/>
              <a:gd name="connsiteY86-5412" fmla="*/ 158 h 763"/>
              <a:gd name="connsiteX87-5413" fmla="*/ 680 w 711"/>
              <a:gd name="connsiteY87-5414" fmla="*/ 168 h 763"/>
              <a:gd name="connsiteX88-5415" fmla="*/ 680 w 711"/>
              <a:gd name="connsiteY88-5416" fmla="*/ 179 h 763"/>
              <a:gd name="connsiteX89-5417" fmla="*/ 680 w 711"/>
              <a:gd name="connsiteY89-5418" fmla="*/ 189 h 763"/>
              <a:gd name="connsiteX90-5419" fmla="*/ 675 w 711"/>
              <a:gd name="connsiteY90-5420" fmla="*/ 205 h 763"/>
              <a:gd name="connsiteX91-5421" fmla="*/ 675 w 711"/>
              <a:gd name="connsiteY91-5422" fmla="*/ 221 h 763"/>
              <a:gd name="connsiteX92-5423" fmla="*/ 675 w 711"/>
              <a:gd name="connsiteY92-5424" fmla="*/ 237 h 763"/>
              <a:gd name="connsiteX93-5425" fmla="*/ 669 w 711"/>
              <a:gd name="connsiteY93-5426" fmla="*/ 252 h 763"/>
              <a:gd name="connsiteX94-5427" fmla="*/ 669 w 711"/>
              <a:gd name="connsiteY94-5428" fmla="*/ 268 h 763"/>
              <a:gd name="connsiteX95-5429" fmla="*/ 669 w 711"/>
              <a:gd name="connsiteY95-5430" fmla="*/ 289 h 763"/>
              <a:gd name="connsiteX96-5431" fmla="*/ 664 w 711"/>
              <a:gd name="connsiteY96-5432" fmla="*/ 331 h 763"/>
              <a:gd name="connsiteX97-5433" fmla="*/ 659 w 711"/>
              <a:gd name="connsiteY97-5434" fmla="*/ 368 h 763"/>
              <a:gd name="connsiteX98-5435" fmla="*/ 659 w 711"/>
              <a:gd name="connsiteY98-5436" fmla="*/ 400 h 763"/>
              <a:gd name="connsiteX99-5437" fmla="*/ 654 w 711"/>
              <a:gd name="connsiteY99-5438" fmla="*/ 431 h 763"/>
              <a:gd name="connsiteX100-5439" fmla="*/ 648 w 711"/>
              <a:gd name="connsiteY100-5440" fmla="*/ 463 h 763"/>
              <a:gd name="connsiteX101-5441" fmla="*/ 648 w 711"/>
              <a:gd name="connsiteY101-5442" fmla="*/ 489 h 763"/>
              <a:gd name="connsiteX102-5443" fmla="*/ 643 w 711"/>
              <a:gd name="connsiteY102-5444" fmla="*/ 510 h 763"/>
              <a:gd name="connsiteX103-5445" fmla="*/ 638 w 711"/>
              <a:gd name="connsiteY103-5446" fmla="*/ 531 h 763"/>
              <a:gd name="connsiteX104-5447" fmla="*/ 632 w 711"/>
              <a:gd name="connsiteY104-5448" fmla="*/ 568 h 763"/>
              <a:gd name="connsiteX105-5449" fmla="*/ 622 w 711"/>
              <a:gd name="connsiteY105-5450" fmla="*/ 605 h 763"/>
              <a:gd name="connsiteX106-5451" fmla="*/ 617 w 711"/>
              <a:gd name="connsiteY106-5452" fmla="*/ 636 h 763"/>
              <a:gd name="connsiteX107-5453" fmla="*/ 606 w 711"/>
              <a:gd name="connsiteY107-5454" fmla="*/ 663 h 763"/>
              <a:gd name="connsiteX108-5455" fmla="*/ 601 w 711"/>
              <a:gd name="connsiteY108-5456" fmla="*/ 689 h 763"/>
              <a:gd name="connsiteX109-5457" fmla="*/ 596 w 711"/>
              <a:gd name="connsiteY109-5458" fmla="*/ 700 h 763"/>
              <a:gd name="connsiteX110-5459" fmla="*/ 590 w 711"/>
              <a:gd name="connsiteY110-5460" fmla="*/ 710 h 763"/>
              <a:gd name="connsiteX111-5461" fmla="*/ 590 w 711"/>
              <a:gd name="connsiteY111-5462" fmla="*/ 721 h 763"/>
              <a:gd name="connsiteX112-5463" fmla="*/ 585 w 711"/>
              <a:gd name="connsiteY112-5464" fmla="*/ 726 h 763"/>
              <a:gd name="connsiteX113-5465" fmla="*/ 580 w 711"/>
              <a:gd name="connsiteY113-5466" fmla="*/ 736 h 763"/>
              <a:gd name="connsiteX114-5467" fmla="*/ 580 w 711"/>
              <a:gd name="connsiteY114-5468" fmla="*/ 742 h 763"/>
              <a:gd name="connsiteX115-5469" fmla="*/ 569 w 711"/>
              <a:gd name="connsiteY115-5470" fmla="*/ 747 h 763"/>
              <a:gd name="connsiteX116-5471" fmla="*/ 564 w 711"/>
              <a:gd name="connsiteY116-5472" fmla="*/ 757 h 763"/>
              <a:gd name="connsiteX117-5473" fmla="*/ 559 w 711"/>
              <a:gd name="connsiteY117-5474" fmla="*/ 757 h 763"/>
              <a:gd name="connsiteX118-5475" fmla="*/ 553 w 711"/>
              <a:gd name="connsiteY118-5476" fmla="*/ 763 h 763"/>
              <a:gd name="connsiteX119-5477" fmla="*/ 548 w 711"/>
              <a:gd name="connsiteY119-5478" fmla="*/ 763 h 763"/>
              <a:gd name="connsiteX120-5479" fmla="*/ 548 w 711"/>
              <a:gd name="connsiteY120-5480" fmla="*/ 757 h 763"/>
              <a:gd name="connsiteX121-5481" fmla="*/ 543 w 711"/>
              <a:gd name="connsiteY121-5482" fmla="*/ 757 h 763"/>
              <a:gd name="connsiteX122-5483" fmla="*/ 543 w 711"/>
              <a:gd name="connsiteY122-5484" fmla="*/ 752 h 763"/>
              <a:gd name="connsiteX123-5485" fmla="*/ 543 w 711"/>
              <a:gd name="connsiteY123-5486" fmla="*/ 747 h 763"/>
              <a:gd name="connsiteX124-5487" fmla="*/ 538 w 711"/>
              <a:gd name="connsiteY124-5488" fmla="*/ 742 h 763"/>
              <a:gd name="connsiteX125-5489" fmla="*/ 538 w 711"/>
              <a:gd name="connsiteY125-5490" fmla="*/ 731 h 763"/>
              <a:gd name="connsiteX126-5491" fmla="*/ 538 w 711"/>
              <a:gd name="connsiteY126-5492" fmla="*/ 721 h 763"/>
              <a:gd name="connsiteX127-5493" fmla="*/ 532 w 711"/>
              <a:gd name="connsiteY127-5494" fmla="*/ 705 h 763"/>
              <a:gd name="connsiteX128-5495" fmla="*/ 527 w 711"/>
              <a:gd name="connsiteY128-5496" fmla="*/ 684 h 763"/>
              <a:gd name="connsiteX129-5497" fmla="*/ 522 w 711"/>
              <a:gd name="connsiteY129-5498" fmla="*/ 668 h 763"/>
              <a:gd name="connsiteX130-5499" fmla="*/ 517 w 711"/>
              <a:gd name="connsiteY130-5500" fmla="*/ 652 h 763"/>
              <a:gd name="connsiteX131-5501" fmla="*/ 511 w 711"/>
              <a:gd name="connsiteY131-5502" fmla="*/ 636 h 763"/>
              <a:gd name="connsiteX132-5503" fmla="*/ 501 w 711"/>
              <a:gd name="connsiteY132-5504" fmla="*/ 626 h 763"/>
              <a:gd name="connsiteX133-5505" fmla="*/ 596 w 711"/>
              <a:gd name="connsiteY133-5506" fmla="*/ 337 h 763"/>
              <a:gd name="connsiteX134-5507" fmla="*/ 601 w 711"/>
              <a:gd name="connsiteY134-5508" fmla="*/ 221 h 763"/>
              <a:gd name="connsiteX135-5509" fmla="*/ 601 w 711"/>
              <a:gd name="connsiteY135-5510" fmla="*/ 221 h 763"/>
              <a:gd name="connsiteX0-5511" fmla="*/ 601 w 711"/>
              <a:gd name="connsiteY0-5512" fmla="*/ 221 h 763"/>
              <a:gd name="connsiteX1-5513" fmla="*/ 601 w 711"/>
              <a:gd name="connsiteY1-5514" fmla="*/ 195 h 763"/>
              <a:gd name="connsiteX2-5515" fmla="*/ 601 w 711"/>
              <a:gd name="connsiteY2-5516" fmla="*/ 168 h 763"/>
              <a:gd name="connsiteX3-5517" fmla="*/ 601 w 711"/>
              <a:gd name="connsiteY3-5518" fmla="*/ 147 h 763"/>
              <a:gd name="connsiteX4-5519" fmla="*/ 601 w 711"/>
              <a:gd name="connsiteY4-5520" fmla="*/ 132 h 763"/>
              <a:gd name="connsiteX5-5521" fmla="*/ 601 w 711"/>
              <a:gd name="connsiteY5-5522" fmla="*/ 116 h 763"/>
              <a:gd name="connsiteX6-5523" fmla="*/ 601 w 711"/>
              <a:gd name="connsiteY6-5524" fmla="*/ 105 h 763"/>
              <a:gd name="connsiteX7-5525" fmla="*/ 596 w 711"/>
              <a:gd name="connsiteY7-5526" fmla="*/ 95 h 763"/>
              <a:gd name="connsiteX8-5527" fmla="*/ 596 w 711"/>
              <a:gd name="connsiteY8-5528" fmla="*/ 89 h 763"/>
              <a:gd name="connsiteX9-5529" fmla="*/ 596 w 711"/>
              <a:gd name="connsiteY9-5530" fmla="*/ 84 h 763"/>
              <a:gd name="connsiteX10-5531" fmla="*/ 590 w 711"/>
              <a:gd name="connsiteY10-5532" fmla="*/ 84 h 763"/>
              <a:gd name="connsiteX11-5533" fmla="*/ 585 w 711"/>
              <a:gd name="connsiteY11-5534" fmla="*/ 79 h 763"/>
              <a:gd name="connsiteX12-5535" fmla="*/ 575 w 711"/>
              <a:gd name="connsiteY12-5536" fmla="*/ 79 h 763"/>
              <a:gd name="connsiteX13-5537" fmla="*/ 569 w 711"/>
              <a:gd name="connsiteY13-5538" fmla="*/ 74 h 763"/>
              <a:gd name="connsiteX14-5539" fmla="*/ 553 w 711"/>
              <a:gd name="connsiteY14-5540" fmla="*/ 74 h 763"/>
              <a:gd name="connsiteX15-5541" fmla="*/ 543 w 711"/>
              <a:gd name="connsiteY15-5542" fmla="*/ 74 h 763"/>
              <a:gd name="connsiteX16-5543" fmla="*/ 527 w 711"/>
              <a:gd name="connsiteY16-5544" fmla="*/ 79 h 763"/>
              <a:gd name="connsiteX17-5545" fmla="*/ 496 w 711"/>
              <a:gd name="connsiteY17-5546" fmla="*/ 79 h 763"/>
              <a:gd name="connsiteX18-5547" fmla="*/ 459 w 711"/>
              <a:gd name="connsiteY18-5548" fmla="*/ 84 h 763"/>
              <a:gd name="connsiteX19-5549" fmla="*/ 422 w 711"/>
              <a:gd name="connsiteY19-5550" fmla="*/ 89 h 763"/>
              <a:gd name="connsiteX20-5551" fmla="*/ 385 w 711"/>
              <a:gd name="connsiteY20-5552" fmla="*/ 89 h 763"/>
              <a:gd name="connsiteX21-5553" fmla="*/ 343 w 711"/>
              <a:gd name="connsiteY21-5554" fmla="*/ 95 h 763"/>
              <a:gd name="connsiteX22-5555" fmla="*/ 295 w 711"/>
              <a:gd name="connsiteY22-5556" fmla="*/ 105 h 763"/>
              <a:gd name="connsiteX23-5557" fmla="*/ 269 w 711"/>
              <a:gd name="connsiteY23-5558" fmla="*/ 105 h 763"/>
              <a:gd name="connsiteX24-5559" fmla="*/ 243 w 711"/>
              <a:gd name="connsiteY24-5560" fmla="*/ 110 h 763"/>
              <a:gd name="connsiteX25-5561" fmla="*/ 216 w 711"/>
              <a:gd name="connsiteY25-5562" fmla="*/ 116 h 763"/>
              <a:gd name="connsiteX26-5563" fmla="*/ 190 w 711"/>
              <a:gd name="connsiteY26-5564" fmla="*/ 116 h 763"/>
              <a:gd name="connsiteX27-5565" fmla="*/ 158 w 711"/>
              <a:gd name="connsiteY27-5566" fmla="*/ 121 h 763"/>
              <a:gd name="connsiteX28-5567" fmla="*/ 132 w 711"/>
              <a:gd name="connsiteY28-5568" fmla="*/ 126 h 763"/>
              <a:gd name="connsiteX29-5569" fmla="*/ 106 w 711"/>
              <a:gd name="connsiteY29-5570" fmla="*/ 126 h 763"/>
              <a:gd name="connsiteX30-5571" fmla="*/ 85 w 711"/>
              <a:gd name="connsiteY30-5572" fmla="*/ 132 h 763"/>
              <a:gd name="connsiteX31-5573" fmla="*/ 64 w 711"/>
              <a:gd name="connsiteY31-5574" fmla="*/ 132 h 763"/>
              <a:gd name="connsiteX32-5575" fmla="*/ 37 w 711"/>
              <a:gd name="connsiteY32-5576" fmla="*/ 132 h 763"/>
              <a:gd name="connsiteX33-5577" fmla="*/ 21 w 711"/>
              <a:gd name="connsiteY33-5578" fmla="*/ 137 h 763"/>
              <a:gd name="connsiteX34-5579" fmla="*/ 0 w 711"/>
              <a:gd name="connsiteY34-5580" fmla="*/ 137 h 763"/>
              <a:gd name="connsiteX35-5581" fmla="*/ 0 w 711"/>
              <a:gd name="connsiteY35-5582" fmla="*/ 100 h 763"/>
              <a:gd name="connsiteX36-5583" fmla="*/ 16 w 711"/>
              <a:gd name="connsiteY36-5584" fmla="*/ 100 h 763"/>
              <a:gd name="connsiteX37-5585" fmla="*/ 37 w 711"/>
              <a:gd name="connsiteY37-5586" fmla="*/ 100 h 763"/>
              <a:gd name="connsiteX38-5587" fmla="*/ 53 w 711"/>
              <a:gd name="connsiteY38-5588" fmla="*/ 100 h 763"/>
              <a:gd name="connsiteX39-5589" fmla="*/ 74 w 711"/>
              <a:gd name="connsiteY39-5590" fmla="*/ 95 h 763"/>
              <a:gd name="connsiteX40-5591" fmla="*/ 100 w 711"/>
              <a:gd name="connsiteY40-5592" fmla="*/ 95 h 763"/>
              <a:gd name="connsiteX41-5593" fmla="*/ 122 w 711"/>
              <a:gd name="connsiteY41-5594" fmla="*/ 89 h 763"/>
              <a:gd name="connsiteX42-5595" fmla="*/ 148 w 711"/>
              <a:gd name="connsiteY42-5596" fmla="*/ 84 h 763"/>
              <a:gd name="connsiteX43-5597" fmla="*/ 179 w 711"/>
              <a:gd name="connsiteY43-5598" fmla="*/ 84 h 763"/>
              <a:gd name="connsiteX44-5599" fmla="*/ 237 w 711"/>
              <a:gd name="connsiteY44-5600" fmla="*/ 74 h 763"/>
              <a:gd name="connsiteX45-5601" fmla="*/ 295 w 711"/>
              <a:gd name="connsiteY45-5602" fmla="*/ 63 h 763"/>
              <a:gd name="connsiteX46-5603" fmla="*/ 353 w 711"/>
              <a:gd name="connsiteY46-5604" fmla="*/ 58 h 763"/>
              <a:gd name="connsiteX47-5605" fmla="*/ 411 w 711"/>
              <a:gd name="connsiteY47-5606" fmla="*/ 47 h 763"/>
              <a:gd name="connsiteX48-5607" fmla="*/ 438 w 711"/>
              <a:gd name="connsiteY48-5608" fmla="*/ 42 h 763"/>
              <a:gd name="connsiteX49-5609" fmla="*/ 464 w 711"/>
              <a:gd name="connsiteY49-5610" fmla="*/ 37 h 763"/>
              <a:gd name="connsiteX50-5611" fmla="*/ 490 w 711"/>
              <a:gd name="connsiteY50-5612" fmla="*/ 32 h 763"/>
              <a:gd name="connsiteX51-5613" fmla="*/ 506 w 711"/>
              <a:gd name="connsiteY51-5614" fmla="*/ 32 h 763"/>
              <a:gd name="connsiteX52-5615" fmla="*/ 522 w 711"/>
              <a:gd name="connsiteY52-5616" fmla="*/ 26 h 763"/>
              <a:gd name="connsiteX53-5617" fmla="*/ 538 w 711"/>
              <a:gd name="connsiteY53-5618" fmla="*/ 21 h 763"/>
              <a:gd name="connsiteX54-5619" fmla="*/ 543 w 711"/>
              <a:gd name="connsiteY54-5620" fmla="*/ 21 h 763"/>
              <a:gd name="connsiteX55-5621" fmla="*/ 553 w 711"/>
              <a:gd name="connsiteY55-5622" fmla="*/ 16 h 763"/>
              <a:gd name="connsiteX56-5623" fmla="*/ 559 w 711"/>
              <a:gd name="connsiteY56-5624" fmla="*/ 11 h 763"/>
              <a:gd name="connsiteX57-5625" fmla="*/ 569 w 711"/>
              <a:gd name="connsiteY57-5626" fmla="*/ 5 h 763"/>
              <a:gd name="connsiteX58-5627" fmla="*/ 575 w 711"/>
              <a:gd name="connsiteY58-5628" fmla="*/ 5 h 763"/>
              <a:gd name="connsiteX59-5629" fmla="*/ 585 w 711"/>
              <a:gd name="connsiteY59-5630" fmla="*/ 0 h 763"/>
              <a:gd name="connsiteX60-5631" fmla="*/ 590 w 711"/>
              <a:gd name="connsiteY60-5632" fmla="*/ 5 h 763"/>
              <a:gd name="connsiteX61-5633" fmla="*/ 596 w 711"/>
              <a:gd name="connsiteY61-5634" fmla="*/ 5 h 763"/>
              <a:gd name="connsiteX62-5635" fmla="*/ 601 w 711"/>
              <a:gd name="connsiteY62-5636" fmla="*/ 11 h 763"/>
              <a:gd name="connsiteX63-5637" fmla="*/ 611 w 711"/>
              <a:gd name="connsiteY63-5638" fmla="*/ 16 h 763"/>
              <a:gd name="connsiteX64-5639" fmla="*/ 622 w 711"/>
              <a:gd name="connsiteY64-5640" fmla="*/ 21 h 763"/>
              <a:gd name="connsiteX65-5641" fmla="*/ 632 w 711"/>
              <a:gd name="connsiteY65-5642" fmla="*/ 26 h 763"/>
              <a:gd name="connsiteX66-5643" fmla="*/ 643 w 711"/>
              <a:gd name="connsiteY66-5644" fmla="*/ 32 h 763"/>
              <a:gd name="connsiteX67-5645" fmla="*/ 659 w 711"/>
              <a:gd name="connsiteY67-5646" fmla="*/ 42 h 763"/>
              <a:gd name="connsiteX68-5647" fmla="*/ 669 w 711"/>
              <a:gd name="connsiteY68-5648" fmla="*/ 53 h 763"/>
              <a:gd name="connsiteX69-5649" fmla="*/ 680 w 711"/>
              <a:gd name="connsiteY69-5650" fmla="*/ 58 h 763"/>
              <a:gd name="connsiteX70-5651" fmla="*/ 690 w 711"/>
              <a:gd name="connsiteY70-5652" fmla="*/ 68 h 763"/>
              <a:gd name="connsiteX71-5653" fmla="*/ 701 w 711"/>
              <a:gd name="connsiteY71-5654" fmla="*/ 74 h 763"/>
              <a:gd name="connsiteX72-5655" fmla="*/ 706 w 711"/>
              <a:gd name="connsiteY72-5656" fmla="*/ 79 h 763"/>
              <a:gd name="connsiteX73-5657" fmla="*/ 711 w 711"/>
              <a:gd name="connsiteY73-5658" fmla="*/ 84 h 763"/>
              <a:gd name="connsiteX74-5659" fmla="*/ 711 w 711"/>
              <a:gd name="connsiteY74-5660" fmla="*/ 89 h 763"/>
              <a:gd name="connsiteX75-5661" fmla="*/ 711 w 711"/>
              <a:gd name="connsiteY75-5662" fmla="*/ 95 h 763"/>
              <a:gd name="connsiteX76-5663" fmla="*/ 711 w 711"/>
              <a:gd name="connsiteY76-5664" fmla="*/ 100 h 763"/>
              <a:gd name="connsiteX77-5665" fmla="*/ 711 w 711"/>
              <a:gd name="connsiteY77-5666" fmla="*/ 105 h 763"/>
              <a:gd name="connsiteX78-5667" fmla="*/ 706 w 711"/>
              <a:gd name="connsiteY78-5668" fmla="*/ 110 h 763"/>
              <a:gd name="connsiteX79-5669" fmla="*/ 696 w 711"/>
              <a:gd name="connsiteY79-5670" fmla="*/ 116 h 763"/>
              <a:gd name="connsiteX80-5671" fmla="*/ 696 w 711"/>
              <a:gd name="connsiteY80-5672" fmla="*/ 121 h 763"/>
              <a:gd name="connsiteX81-5673" fmla="*/ 696 w 711"/>
              <a:gd name="connsiteY81-5674" fmla="*/ 121 h 763"/>
              <a:gd name="connsiteX82-5675" fmla="*/ 690 w 711"/>
              <a:gd name="connsiteY82-5676" fmla="*/ 126 h 763"/>
              <a:gd name="connsiteX83-5677" fmla="*/ 690 w 711"/>
              <a:gd name="connsiteY83-5678" fmla="*/ 132 h 763"/>
              <a:gd name="connsiteX84-5679" fmla="*/ 685 w 711"/>
              <a:gd name="connsiteY84-5680" fmla="*/ 142 h 763"/>
              <a:gd name="connsiteX85-5681" fmla="*/ 685 w 711"/>
              <a:gd name="connsiteY85-5682" fmla="*/ 147 h 763"/>
              <a:gd name="connsiteX86-5683" fmla="*/ 685 w 711"/>
              <a:gd name="connsiteY86-5684" fmla="*/ 158 h 763"/>
              <a:gd name="connsiteX87-5685" fmla="*/ 680 w 711"/>
              <a:gd name="connsiteY87-5686" fmla="*/ 168 h 763"/>
              <a:gd name="connsiteX88-5687" fmla="*/ 680 w 711"/>
              <a:gd name="connsiteY88-5688" fmla="*/ 179 h 763"/>
              <a:gd name="connsiteX89-5689" fmla="*/ 680 w 711"/>
              <a:gd name="connsiteY89-5690" fmla="*/ 189 h 763"/>
              <a:gd name="connsiteX90-5691" fmla="*/ 675 w 711"/>
              <a:gd name="connsiteY90-5692" fmla="*/ 205 h 763"/>
              <a:gd name="connsiteX91-5693" fmla="*/ 675 w 711"/>
              <a:gd name="connsiteY91-5694" fmla="*/ 221 h 763"/>
              <a:gd name="connsiteX92-5695" fmla="*/ 675 w 711"/>
              <a:gd name="connsiteY92-5696" fmla="*/ 237 h 763"/>
              <a:gd name="connsiteX93-5697" fmla="*/ 669 w 711"/>
              <a:gd name="connsiteY93-5698" fmla="*/ 252 h 763"/>
              <a:gd name="connsiteX94-5699" fmla="*/ 669 w 711"/>
              <a:gd name="connsiteY94-5700" fmla="*/ 268 h 763"/>
              <a:gd name="connsiteX95-5701" fmla="*/ 669 w 711"/>
              <a:gd name="connsiteY95-5702" fmla="*/ 289 h 763"/>
              <a:gd name="connsiteX96-5703" fmla="*/ 664 w 711"/>
              <a:gd name="connsiteY96-5704" fmla="*/ 331 h 763"/>
              <a:gd name="connsiteX97-5705" fmla="*/ 659 w 711"/>
              <a:gd name="connsiteY97-5706" fmla="*/ 368 h 763"/>
              <a:gd name="connsiteX98-5707" fmla="*/ 659 w 711"/>
              <a:gd name="connsiteY98-5708" fmla="*/ 400 h 763"/>
              <a:gd name="connsiteX99-5709" fmla="*/ 654 w 711"/>
              <a:gd name="connsiteY99-5710" fmla="*/ 431 h 763"/>
              <a:gd name="connsiteX100-5711" fmla="*/ 648 w 711"/>
              <a:gd name="connsiteY100-5712" fmla="*/ 463 h 763"/>
              <a:gd name="connsiteX101-5713" fmla="*/ 648 w 711"/>
              <a:gd name="connsiteY101-5714" fmla="*/ 489 h 763"/>
              <a:gd name="connsiteX102-5715" fmla="*/ 643 w 711"/>
              <a:gd name="connsiteY102-5716" fmla="*/ 510 h 763"/>
              <a:gd name="connsiteX103-5717" fmla="*/ 638 w 711"/>
              <a:gd name="connsiteY103-5718" fmla="*/ 531 h 763"/>
              <a:gd name="connsiteX104-5719" fmla="*/ 632 w 711"/>
              <a:gd name="connsiteY104-5720" fmla="*/ 568 h 763"/>
              <a:gd name="connsiteX105-5721" fmla="*/ 622 w 711"/>
              <a:gd name="connsiteY105-5722" fmla="*/ 605 h 763"/>
              <a:gd name="connsiteX106-5723" fmla="*/ 617 w 711"/>
              <a:gd name="connsiteY106-5724" fmla="*/ 636 h 763"/>
              <a:gd name="connsiteX107-5725" fmla="*/ 606 w 711"/>
              <a:gd name="connsiteY107-5726" fmla="*/ 663 h 763"/>
              <a:gd name="connsiteX108-5727" fmla="*/ 601 w 711"/>
              <a:gd name="connsiteY108-5728" fmla="*/ 689 h 763"/>
              <a:gd name="connsiteX109-5729" fmla="*/ 596 w 711"/>
              <a:gd name="connsiteY109-5730" fmla="*/ 700 h 763"/>
              <a:gd name="connsiteX110-5731" fmla="*/ 590 w 711"/>
              <a:gd name="connsiteY110-5732" fmla="*/ 710 h 763"/>
              <a:gd name="connsiteX111-5733" fmla="*/ 590 w 711"/>
              <a:gd name="connsiteY111-5734" fmla="*/ 721 h 763"/>
              <a:gd name="connsiteX112-5735" fmla="*/ 585 w 711"/>
              <a:gd name="connsiteY112-5736" fmla="*/ 726 h 763"/>
              <a:gd name="connsiteX113-5737" fmla="*/ 580 w 711"/>
              <a:gd name="connsiteY113-5738" fmla="*/ 736 h 763"/>
              <a:gd name="connsiteX114-5739" fmla="*/ 580 w 711"/>
              <a:gd name="connsiteY114-5740" fmla="*/ 742 h 763"/>
              <a:gd name="connsiteX115-5741" fmla="*/ 569 w 711"/>
              <a:gd name="connsiteY115-5742" fmla="*/ 747 h 763"/>
              <a:gd name="connsiteX116-5743" fmla="*/ 564 w 711"/>
              <a:gd name="connsiteY116-5744" fmla="*/ 757 h 763"/>
              <a:gd name="connsiteX117-5745" fmla="*/ 559 w 711"/>
              <a:gd name="connsiteY117-5746" fmla="*/ 757 h 763"/>
              <a:gd name="connsiteX118-5747" fmla="*/ 553 w 711"/>
              <a:gd name="connsiteY118-5748" fmla="*/ 763 h 763"/>
              <a:gd name="connsiteX119-5749" fmla="*/ 548 w 711"/>
              <a:gd name="connsiteY119-5750" fmla="*/ 763 h 763"/>
              <a:gd name="connsiteX120-5751" fmla="*/ 548 w 711"/>
              <a:gd name="connsiteY120-5752" fmla="*/ 757 h 763"/>
              <a:gd name="connsiteX121-5753" fmla="*/ 543 w 711"/>
              <a:gd name="connsiteY121-5754" fmla="*/ 757 h 763"/>
              <a:gd name="connsiteX122-5755" fmla="*/ 543 w 711"/>
              <a:gd name="connsiteY122-5756" fmla="*/ 752 h 763"/>
              <a:gd name="connsiteX123-5757" fmla="*/ 543 w 711"/>
              <a:gd name="connsiteY123-5758" fmla="*/ 747 h 763"/>
              <a:gd name="connsiteX124-5759" fmla="*/ 538 w 711"/>
              <a:gd name="connsiteY124-5760" fmla="*/ 742 h 763"/>
              <a:gd name="connsiteX125-5761" fmla="*/ 538 w 711"/>
              <a:gd name="connsiteY125-5762" fmla="*/ 731 h 763"/>
              <a:gd name="connsiteX126-5763" fmla="*/ 538 w 711"/>
              <a:gd name="connsiteY126-5764" fmla="*/ 721 h 763"/>
              <a:gd name="connsiteX127-5765" fmla="*/ 532 w 711"/>
              <a:gd name="connsiteY127-5766" fmla="*/ 705 h 763"/>
              <a:gd name="connsiteX128-5767" fmla="*/ 527 w 711"/>
              <a:gd name="connsiteY128-5768" fmla="*/ 684 h 763"/>
              <a:gd name="connsiteX129-5769" fmla="*/ 522 w 711"/>
              <a:gd name="connsiteY129-5770" fmla="*/ 668 h 763"/>
              <a:gd name="connsiteX130-5771" fmla="*/ 517 w 711"/>
              <a:gd name="connsiteY130-5772" fmla="*/ 652 h 763"/>
              <a:gd name="connsiteX131-5773" fmla="*/ 511 w 711"/>
              <a:gd name="connsiteY131-5774" fmla="*/ 636 h 763"/>
              <a:gd name="connsiteX132-5775" fmla="*/ 501 w 711"/>
              <a:gd name="connsiteY132-5776" fmla="*/ 626 h 763"/>
              <a:gd name="connsiteX133-5777" fmla="*/ 601 w 711"/>
              <a:gd name="connsiteY133-5778" fmla="*/ 221 h 763"/>
              <a:gd name="connsiteX134-5779" fmla="*/ 601 w 711"/>
              <a:gd name="connsiteY134-5780" fmla="*/ 221 h 763"/>
              <a:gd name="connsiteX0-5781" fmla="*/ 601 w 711"/>
              <a:gd name="connsiteY0-5782" fmla="*/ 221 h 763"/>
              <a:gd name="connsiteX1-5783" fmla="*/ 601 w 711"/>
              <a:gd name="connsiteY1-5784" fmla="*/ 195 h 763"/>
              <a:gd name="connsiteX2-5785" fmla="*/ 601 w 711"/>
              <a:gd name="connsiteY2-5786" fmla="*/ 168 h 763"/>
              <a:gd name="connsiteX3-5787" fmla="*/ 601 w 711"/>
              <a:gd name="connsiteY3-5788" fmla="*/ 147 h 763"/>
              <a:gd name="connsiteX4-5789" fmla="*/ 601 w 711"/>
              <a:gd name="connsiteY4-5790" fmla="*/ 132 h 763"/>
              <a:gd name="connsiteX5-5791" fmla="*/ 601 w 711"/>
              <a:gd name="connsiteY5-5792" fmla="*/ 116 h 763"/>
              <a:gd name="connsiteX6-5793" fmla="*/ 601 w 711"/>
              <a:gd name="connsiteY6-5794" fmla="*/ 105 h 763"/>
              <a:gd name="connsiteX7-5795" fmla="*/ 596 w 711"/>
              <a:gd name="connsiteY7-5796" fmla="*/ 95 h 763"/>
              <a:gd name="connsiteX8-5797" fmla="*/ 596 w 711"/>
              <a:gd name="connsiteY8-5798" fmla="*/ 89 h 763"/>
              <a:gd name="connsiteX9-5799" fmla="*/ 596 w 711"/>
              <a:gd name="connsiteY9-5800" fmla="*/ 84 h 763"/>
              <a:gd name="connsiteX10-5801" fmla="*/ 590 w 711"/>
              <a:gd name="connsiteY10-5802" fmla="*/ 84 h 763"/>
              <a:gd name="connsiteX11-5803" fmla="*/ 585 w 711"/>
              <a:gd name="connsiteY11-5804" fmla="*/ 79 h 763"/>
              <a:gd name="connsiteX12-5805" fmla="*/ 575 w 711"/>
              <a:gd name="connsiteY12-5806" fmla="*/ 79 h 763"/>
              <a:gd name="connsiteX13-5807" fmla="*/ 569 w 711"/>
              <a:gd name="connsiteY13-5808" fmla="*/ 74 h 763"/>
              <a:gd name="connsiteX14-5809" fmla="*/ 553 w 711"/>
              <a:gd name="connsiteY14-5810" fmla="*/ 74 h 763"/>
              <a:gd name="connsiteX15-5811" fmla="*/ 543 w 711"/>
              <a:gd name="connsiteY15-5812" fmla="*/ 74 h 763"/>
              <a:gd name="connsiteX16-5813" fmla="*/ 527 w 711"/>
              <a:gd name="connsiteY16-5814" fmla="*/ 79 h 763"/>
              <a:gd name="connsiteX17-5815" fmla="*/ 496 w 711"/>
              <a:gd name="connsiteY17-5816" fmla="*/ 79 h 763"/>
              <a:gd name="connsiteX18-5817" fmla="*/ 459 w 711"/>
              <a:gd name="connsiteY18-5818" fmla="*/ 84 h 763"/>
              <a:gd name="connsiteX19-5819" fmla="*/ 422 w 711"/>
              <a:gd name="connsiteY19-5820" fmla="*/ 89 h 763"/>
              <a:gd name="connsiteX20-5821" fmla="*/ 385 w 711"/>
              <a:gd name="connsiteY20-5822" fmla="*/ 89 h 763"/>
              <a:gd name="connsiteX21-5823" fmla="*/ 343 w 711"/>
              <a:gd name="connsiteY21-5824" fmla="*/ 95 h 763"/>
              <a:gd name="connsiteX22-5825" fmla="*/ 295 w 711"/>
              <a:gd name="connsiteY22-5826" fmla="*/ 105 h 763"/>
              <a:gd name="connsiteX23-5827" fmla="*/ 269 w 711"/>
              <a:gd name="connsiteY23-5828" fmla="*/ 105 h 763"/>
              <a:gd name="connsiteX24-5829" fmla="*/ 243 w 711"/>
              <a:gd name="connsiteY24-5830" fmla="*/ 110 h 763"/>
              <a:gd name="connsiteX25-5831" fmla="*/ 216 w 711"/>
              <a:gd name="connsiteY25-5832" fmla="*/ 116 h 763"/>
              <a:gd name="connsiteX26-5833" fmla="*/ 190 w 711"/>
              <a:gd name="connsiteY26-5834" fmla="*/ 116 h 763"/>
              <a:gd name="connsiteX27-5835" fmla="*/ 158 w 711"/>
              <a:gd name="connsiteY27-5836" fmla="*/ 121 h 763"/>
              <a:gd name="connsiteX28-5837" fmla="*/ 132 w 711"/>
              <a:gd name="connsiteY28-5838" fmla="*/ 126 h 763"/>
              <a:gd name="connsiteX29-5839" fmla="*/ 106 w 711"/>
              <a:gd name="connsiteY29-5840" fmla="*/ 126 h 763"/>
              <a:gd name="connsiteX30-5841" fmla="*/ 85 w 711"/>
              <a:gd name="connsiteY30-5842" fmla="*/ 132 h 763"/>
              <a:gd name="connsiteX31-5843" fmla="*/ 64 w 711"/>
              <a:gd name="connsiteY31-5844" fmla="*/ 132 h 763"/>
              <a:gd name="connsiteX32-5845" fmla="*/ 37 w 711"/>
              <a:gd name="connsiteY32-5846" fmla="*/ 132 h 763"/>
              <a:gd name="connsiteX33-5847" fmla="*/ 21 w 711"/>
              <a:gd name="connsiteY33-5848" fmla="*/ 137 h 763"/>
              <a:gd name="connsiteX34-5849" fmla="*/ 0 w 711"/>
              <a:gd name="connsiteY34-5850" fmla="*/ 137 h 763"/>
              <a:gd name="connsiteX35-5851" fmla="*/ 0 w 711"/>
              <a:gd name="connsiteY35-5852" fmla="*/ 100 h 763"/>
              <a:gd name="connsiteX36-5853" fmla="*/ 16 w 711"/>
              <a:gd name="connsiteY36-5854" fmla="*/ 100 h 763"/>
              <a:gd name="connsiteX37-5855" fmla="*/ 37 w 711"/>
              <a:gd name="connsiteY37-5856" fmla="*/ 100 h 763"/>
              <a:gd name="connsiteX38-5857" fmla="*/ 53 w 711"/>
              <a:gd name="connsiteY38-5858" fmla="*/ 100 h 763"/>
              <a:gd name="connsiteX39-5859" fmla="*/ 74 w 711"/>
              <a:gd name="connsiteY39-5860" fmla="*/ 95 h 763"/>
              <a:gd name="connsiteX40-5861" fmla="*/ 100 w 711"/>
              <a:gd name="connsiteY40-5862" fmla="*/ 95 h 763"/>
              <a:gd name="connsiteX41-5863" fmla="*/ 122 w 711"/>
              <a:gd name="connsiteY41-5864" fmla="*/ 89 h 763"/>
              <a:gd name="connsiteX42-5865" fmla="*/ 148 w 711"/>
              <a:gd name="connsiteY42-5866" fmla="*/ 84 h 763"/>
              <a:gd name="connsiteX43-5867" fmla="*/ 179 w 711"/>
              <a:gd name="connsiteY43-5868" fmla="*/ 84 h 763"/>
              <a:gd name="connsiteX44-5869" fmla="*/ 237 w 711"/>
              <a:gd name="connsiteY44-5870" fmla="*/ 74 h 763"/>
              <a:gd name="connsiteX45-5871" fmla="*/ 295 w 711"/>
              <a:gd name="connsiteY45-5872" fmla="*/ 63 h 763"/>
              <a:gd name="connsiteX46-5873" fmla="*/ 353 w 711"/>
              <a:gd name="connsiteY46-5874" fmla="*/ 58 h 763"/>
              <a:gd name="connsiteX47-5875" fmla="*/ 411 w 711"/>
              <a:gd name="connsiteY47-5876" fmla="*/ 47 h 763"/>
              <a:gd name="connsiteX48-5877" fmla="*/ 438 w 711"/>
              <a:gd name="connsiteY48-5878" fmla="*/ 42 h 763"/>
              <a:gd name="connsiteX49-5879" fmla="*/ 464 w 711"/>
              <a:gd name="connsiteY49-5880" fmla="*/ 37 h 763"/>
              <a:gd name="connsiteX50-5881" fmla="*/ 490 w 711"/>
              <a:gd name="connsiteY50-5882" fmla="*/ 32 h 763"/>
              <a:gd name="connsiteX51-5883" fmla="*/ 506 w 711"/>
              <a:gd name="connsiteY51-5884" fmla="*/ 32 h 763"/>
              <a:gd name="connsiteX52-5885" fmla="*/ 522 w 711"/>
              <a:gd name="connsiteY52-5886" fmla="*/ 26 h 763"/>
              <a:gd name="connsiteX53-5887" fmla="*/ 538 w 711"/>
              <a:gd name="connsiteY53-5888" fmla="*/ 21 h 763"/>
              <a:gd name="connsiteX54-5889" fmla="*/ 543 w 711"/>
              <a:gd name="connsiteY54-5890" fmla="*/ 21 h 763"/>
              <a:gd name="connsiteX55-5891" fmla="*/ 553 w 711"/>
              <a:gd name="connsiteY55-5892" fmla="*/ 16 h 763"/>
              <a:gd name="connsiteX56-5893" fmla="*/ 559 w 711"/>
              <a:gd name="connsiteY56-5894" fmla="*/ 11 h 763"/>
              <a:gd name="connsiteX57-5895" fmla="*/ 569 w 711"/>
              <a:gd name="connsiteY57-5896" fmla="*/ 5 h 763"/>
              <a:gd name="connsiteX58-5897" fmla="*/ 575 w 711"/>
              <a:gd name="connsiteY58-5898" fmla="*/ 5 h 763"/>
              <a:gd name="connsiteX59-5899" fmla="*/ 585 w 711"/>
              <a:gd name="connsiteY59-5900" fmla="*/ 0 h 763"/>
              <a:gd name="connsiteX60-5901" fmla="*/ 590 w 711"/>
              <a:gd name="connsiteY60-5902" fmla="*/ 5 h 763"/>
              <a:gd name="connsiteX61-5903" fmla="*/ 596 w 711"/>
              <a:gd name="connsiteY61-5904" fmla="*/ 5 h 763"/>
              <a:gd name="connsiteX62-5905" fmla="*/ 601 w 711"/>
              <a:gd name="connsiteY62-5906" fmla="*/ 11 h 763"/>
              <a:gd name="connsiteX63-5907" fmla="*/ 611 w 711"/>
              <a:gd name="connsiteY63-5908" fmla="*/ 16 h 763"/>
              <a:gd name="connsiteX64-5909" fmla="*/ 622 w 711"/>
              <a:gd name="connsiteY64-5910" fmla="*/ 21 h 763"/>
              <a:gd name="connsiteX65-5911" fmla="*/ 632 w 711"/>
              <a:gd name="connsiteY65-5912" fmla="*/ 26 h 763"/>
              <a:gd name="connsiteX66-5913" fmla="*/ 643 w 711"/>
              <a:gd name="connsiteY66-5914" fmla="*/ 32 h 763"/>
              <a:gd name="connsiteX67-5915" fmla="*/ 659 w 711"/>
              <a:gd name="connsiteY67-5916" fmla="*/ 42 h 763"/>
              <a:gd name="connsiteX68-5917" fmla="*/ 669 w 711"/>
              <a:gd name="connsiteY68-5918" fmla="*/ 53 h 763"/>
              <a:gd name="connsiteX69-5919" fmla="*/ 680 w 711"/>
              <a:gd name="connsiteY69-5920" fmla="*/ 58 h 763"/>
              <a:gd name="connsiteX70-5921" fmla="*/ 690 w 711"/>
              <a:gd name="connsiteY70-5922" fmla="*/ 68 h 763"/>
              <a:gd name="connsiteX71-5923" fmla="*/ 701 w 711"/>
              <a:gd name="connsiteY71-5924" fmla="*/ 74 h 763"/>
              <a:gd name="connsiteX72-5925" fmla="*/ 706 w 711"/>
              <a:gd name="connsiteY72-5926" fmla="*/ 79 h 763"/>
              <a:gd name="connsiteX73-5927" fmla="*/ 711 w 711"/>
              <a:gd name="connsiteY73-5928" fmla="*/ 84 h 763"/>
              <a:gd name="connsiteX74-5929" fmla="*/ 711 w 711"/>
              <a:gd name="connsiteY74-5930" fmla="*/ 89 h 763"/>
              <a:gd name="connsiteX75-5931" fmla="*/ 711 w 711"/>
              <a:gd name="connsiteY75-5932" fmla="*/ 95 h 763"/>
              <a:gd name="connsiteX76-5933" fmla="*/ 711 w 711"/>
              <a:gd name="connsiteY76-5934" fmla="*/ 100 h 763"/>
              <a:gd name="connsiteX77-5935" fmla="*/ 711 w 711"/>
              <a:gd name="connsiteY77-5936" fmla="*/ 105 h 763"/>
              <a:gd name="connsiteX78-5937" fmla="*/ 706 w 711"/>
              <a:gd name="connsiteY78-5938" fmla="*/ 110 h 763"/>
              <a:gd name="connsiteX79-5939" fmla="*/ 696 w 711"/>
              <a:gd name="connsiteY79-5940" fmla="*/ 116 h 763"/>
              <a:gd name="connsiteX80-5941" fmla="*/ 696 w 711"/>
              <a:gd name="connsiteY80-5942" fmla="*/ 121 h 763"/>
              <a:gd name="connsiteX81-5943" fmla="*/ 696 w 711"/>
              <a:gd name="connsiteY81-5944" fmla="*/ 121 h 763"/>
              <a:gd name="connsiteX82-5945" fmla="*/ 690 w 711"/>
              <a:gd name="connsiteY82-5946" fmla="*/ 126 h 763"/>
              <a:gd name="connsiteX83-5947" fmla="*/ 690 w 711"/>
              <a:gd name="connsiteY83-5948" fmla="*/ 132 h 763"/>
              <a:gd name="connsiteX84-5949" fmla="*/ 685 w 711"/>
              <a:gd name="connsiteY84-5950" fmla="*/ 142 h 763"/>
              <a:gd name="connsiteX85-5951" fmla="*/ 685 w 711"/>
              <a:gd name="connsiteY85-5952" fmla="*/ 147 h 763"/>
              <a:gd name="connsiteX86-5953" fmla="*/ 685 w 711"/>
              <a:gd name="connsiteY86-5954" fmla="*/ 158 h 763"/>
              <a:gd name="connsiteX87-5955" fmla="*/ 680 w 711"/>
              <a:gd name="connsiteY87-5956" fmla="*/ 168 h 763"/>
              <a:gd name="connsiteX88-5957" fmla="*/ 680 w 711"/>
              <a:gd name="connsiteY88-5958" fmla="*/ 179 h 763"/>
              <a:gd name="connsiteX89-5959" fmla="*/ 680 w 711"/>
              <a:gd name="connsiteY89-5960" fmla="*/ 189 h 763"/>
              <a:gd name="connsiteX90-5961" fmla="*/ 675 w 711"/>
              <a:gd name="connsiteY90-5962" fmla="*/ 205 h 763"/>
              <a:gd name="connsiteX91-5963" fmla="*/ 675 w 711"/>
              <a:gd name="connsiteY91-5964" fmla="*/ 221 h 763"/>
              <a:gd name="connsiteX92-5965" fmla="*/ 675 w 711"/>
              <a:gd name="connsiteY92-5966" fmla="*/ 237 h 763"/>
              <a:gd name="connsiteX93-5967" fmla="*/ 669 w 711"/>
              <a:gd name="connsiteY93-5968" fmla="*/ 252 h 763"/>
              <a:gd name="connsiteX94-5969" fmla="*/ 669 w 711"/>
              <a:gd name="connsiteY94-5970" fmla="*/ 268 h 763"/>
              <a:gd name="connsiteX95-5971" fmla="*/ 669 w 711"/>
              <a:gd name="connsiteY95-5972" fmla="*/ 289 h 763"/>
              <a:gd name="connsiteX96-5973" fmla="*/ 664 w 711"/>
              <a:gd name="connsiteY96-5974" fmla="*/ 331 h 763"/>
              <a:gd name="connsiteX97-5975" fmla="*/ 659 w 711"/>
              <a:gd name="connsiteY97-5976" fmla="*/ 368 h 763"/>
              <a:gd name="connsiteX98-5977" fmla="*/ 659 w 711"/>
              <a:gd name="connsiteY98-5978" fmla="*/ 400 h 763"/>
              <a:gd name="connsiteX99-5979" fmla="*/ 654 w 711"/>
              <a:gd name="connsiteY99-5980" fmla="*/ 431 h 763"/>
              <a:gd name="connsiteX100-5981" fmla="*/ 648 w 711"/>
              <a:gd name="connsiteY100-5982" fmla="*/ 463 h 763"/>
              <a:gd name="connsiteX101-5983" fmla="*/ 648 w 711"/>
              <a:gd name="connsiteY101-5984" fmla="*/ 489 h 763"/>
              <a:gd name="connsiteX102-5985" fmla="*/ 643 w 711"/>
              <a:gd name="connsiteY102-5986" fmla="*/ 510 h 763"/>
              <a:gd name="connsiteX103-5987" fmla="*/ 638 w 711"/>
              <a:gd name="connsiteY103-5988" fmla="*/ 531 h 763"/>
              <a:gd name="connsiteX104-5989" fmla="*/ 632 w 711"/>
              <a:gd name="connsiteY104-5990" fmla="*/ 568 h 763"/>
              <a:gd name="connsiteX105-5991" fmla="*/ 622 w 711"/>
              <a:gd name="connsiteY105-5992" fmla="*/ 605 h 763"/>
              <a:gd name="connsiteX106-5993" fmla="*/ 617 w 711"/>
              <a:gd name="connsiteY106-5994" fmla="*/ 636 h 763"/>
              <a:gd name="connsiteX107-5995" fmla="*/ 606 w 711"/>
              <a:gd name="connsiteY107-5996" fmla="*/ 663 h 763"/>
              <a:gd name="connsiteX108-5997" fmla="*/ 601 w 711"/>
              <a:gd name="connsiteY108-5998" fmla="*/ 689 h 763"/>
              <a:gd name="connsiteX109-5999" fmla="*/ 596 w 711"/>
              <a:gd name="connsiteY109-6000" fmla="*/ 700 h 763"/>
              <a:gd name="connsiteX110-6001" fmla="*/ 590 w 711"/>
              <a:gd name="connsiteY110-6002" fmla="*/ 710 h 763"/>
              <a:gd name="connsiteX111-6003" fmla="*/ 590 w 711"/>
              <a:gd name="connsiteY111-6004" fmla="*/ 721 h 763"/>
              <a:gd name="connsiteX112-6005" fmla="*/ 585 w 711"/>
              <a:gd name="connsiteY112-6006" fmla="*/ 726 h 763"/>
              <a:gd name="connsiteX113-6007" fmla="*/ 580 w 711"/>
              <a:gd name="connsiteY113-6008" fmla="*/ 736 h 763"/>
              <a:gd name="connsiteX114-6009" fmla="*/ 580 w 711"/>
              <a:gd name="connsiteY114-6010" fmla="*/ 742 h 763"/>
              <a:gd name="connsiteX115-6011" fmla="*/ 569 w 711"/>
              <a:gd name="connsiteY115-6012" fmla="*/ 747 h 763"/>
              <a:gd name="connsiteX116-6013" fmla="*/ 564 w 711"/>
              <a:gd name="connsiteY116-6014" fmla="*/ 757 h 763"/>
              <a:gd name="connsiteX117-6015" fmla="*/ 559 w 711"/>
              <a:gd name="connsiteY117-6016" fmla="*/ 757 h 763"/>
              <a:gd name="connsiteX118-6017" fmla="*/ 553 w 711"/>
              <a:gd name="connsiteY118-6018" fmla="*/ 763 h 763"/>
              <a:gd name="connsiteX119-6019" fmla="*/ 548 w 711"/>
              <a:gd name="connsiteY119-6020" fmla="*/ 763 h 763"/>
              <a:gd name="connsiteX120-6021" fmla="*/ 548 w 711"/>
              <a:gd name="connsiteY120-6022" fmla="*/ 757 h 763"/>
              <a:gd name="connsiteX121-6023" fmla="*/ 543 w 711"/>
              <a:gd name="connsiteY121-6024" fmla="*/ 757 h 763"/>
              <a:gd name="connsiteX122-6025" fmla="*/ 543 w 711"/>
              <a:gd name="connsiteY122-6026" fmla="*/ 752 h 763"/>
              <a:gd name="connsiteX123-6027" fmla="*/ 543 w 711"/>
              <a:gd name="connsiteY123-6028" fmla="*/ 747 h 763"/>
              <a:gd name="connsiteX124-6029" fmla="*/ 538 w 711"/>
              <a:gd name="connsiteY124-6030" fmla="*/ 742 h 763"/>
              <a:gd name="connsiteX125-6031" fmla="*/ 538 w 711"/>
              <a:gd name="connsiteY125-6032" fmla="*/ 731 h 763"/>
              <a:gd name="connsiteX126-6033" fmla="*/ 538 w 711"/>
              <a:gd name="connsiteY126-6034" fmla="*/ 721 h 763"/>
              <a:gd name="connsiteX127-6035" fmla="*/ 532 w 711"/>
              <a:gd name="connsiteY127-6036" fmla="*/ 705 h 763"/>
              <a:gd name="connsiteX128-6037" fmla="*/ 527 w 711"/>
              <a:gd name="connsiteY128-6038" fmla="*/ 684 h 763"/>
              <a:gd name="connsiteX129-6039" fmla="*/ 522 w 711"/>
              <a:gd name="connsiteY129-6040" fmla="*/ 668 h 763"/>
              <a:gd name="connsiteX130-6041" fmla="*/ 517 w 711"/>
              <a:gd name="connsiteY130-6042" fmla="*/ 652 h 763"/>
              <a:gd name="connsiteX131-6043" fmla="*/ 511 w 711"/>
              <a:gd name="connsiteY131-6044" fmla="*/ 636 h 763"/>
              <a:gd name="connsiteX132-6045" fmla="*/ 501 w 711"/>
              <a:gd name="connsiteY132-6046" fmla="*/ 626 h 763"/>
              <a:gd name="connsiteX133-6047" fmla="*/ 601 w 711"/>
              <a:gd name="connsiteY133-6048" fmla="*/ 221 h 763"/>
              <a:gd name="connsiteX0-6049" fmla="*/ 601 w 711"/>
              <a:gd name="connsiteY0-6050" fmla="*/ 221 h 763"/>
              <a:gd name="connsiteX1-6051" fmla="*/ 601 w 711"/>
              <a:gd name="connsiteY1-6052" fmla="*/ 195 h 763"/>
              <a:gd name="connsiteX2-6053" fmla="*/ 601 w 711"/>
              <a:gd name="connsiteY2-6054" fmla="*/ 168 h 763"/>
              <a:gd name="connsiteX3-6055" fmla="*/ 601 w 711"/>
              <a:gd name="connsiteY3-6056" fmla="*/ 147 h 763"/>
              <a:gd name="connsiteX4-6057" fmla="*/ 601 w 711"/>
              <a:gd name="connsiteY4-6058" fmla="*/ 132 h 763"/>
              <a:gd name="connsiteX5-6059" fmla="*/ 601 w 711"/>
              <a:gd name="connsiteY5-6060" fmla="*/ 116 h 763"/>
              <a:gd name="connsiteX6-6061" fmla="*/ 601 w 711"/>
              <a:gd name="connsiteY6-6062" fmla="*/ 105 h 763"/>
              <a:gd name="connsiteX7-6063" fmla="*/ 596 w 711"/>
              <a:gd name="connsiteY7-6064" fmla="*/ 95 h 763"/>
              <a:gd name="connsiteX8-6065" fmla="*/ 596 w 711"/>
              <a:gd name="connsiteY8-6066" fmla="*/ 89 h 763"/>
              <a:gd name="connsiteX9-6067" fmla="*/ 596 w 711"/>
              <a:gd name="connsiteY9-6068" fmla="*/ 84 h 763"/>
              <a:gd name="connsiteX10-6069" fmla="*/ 590 w 711"/>
              <a:gd name="connsiteY10-6070" fmla="*/ 84 h 763"/>
              <a:gd name="connsiteX11-6071" fmla="*/ 585 w 711"/>
              <a:gd name="connsiteY11-6072" fmla="*/ 79 h 763"/>
              <a:gd name="connsiteX12-6073" fmla="*/ 575 w 711"/>
              <a:gd name="connsiteY12-6074" fmla="*/ 79 h 763"/>
              <a:gd name="connsiteX13-6075" fmla="*/ 569 w 711"/>
              <a:gd name="connsiteY13-6076" fmla="*/ 74 h 763"/>
              <a:gd name="connsiteX14-6077" fmla="*/ 553 w 711"/>
              <a:gd name="connsiteY14-6078" fmla="*/ 74 h 763"/>
              <a:gd name="connsiteX15-6079" fmla="*/ 543 w 711"/>
              <a:gd name="connsiteY15-6080" fmla="*/ 74 h 763"/>
              <a:gd name="connsiteX16-6081" fmla="*/ 527 w 711"/>
              <a:gd name="connsiteY16-6082" fmla="*/ 79 h 763"/>
              <a:gd name="connsiteX17-6083" fmla="*/ 496 w 711"/>
              <a:gd name="connsiteY17-6084" fmla="*/ 79 h 763"/>
              <a:gd name="connsiteX18-6085" fmla="*/ 459 w 711"/>
              <a:gd name="connsiteY18-6086" fmla="*/ 84 h 763"/>
              <a:gd name="connsiteX19-6087" fmla="*/ 422 w 711"/>
              <a:gd name="connsiteY19-6088" fmla="*/ 89 h 763"/>
              <a:gd name="connsiteX20-6089" fmla="*/ 385 w 711"/>
              <a:gd name="connsiteY20-6090" fmla="*/ 89 h 763"/>
              <a:gd name="connsiteX21-6091" fmla="*/ 343 w 711"/>
              <a:gd name="connsiteY21-6092" fmla="*/ 95 h 763"/>
              <a:gd name="connsiteX22-6093" fmla="*/ 295 w 711"/>
              <a:gd name="connsiteY22-6094" fmla="*/ 105 h 763"/>
              <a:gd name="connsiteX23-6095" fmla="*/ 269 w 711"/>
              <a:gd name="connsiteY23-6096" fmla="*/ 105 h 763"/>
              <a:gd name="connsiteX24-6097" fmla="*/ 243 w 711"/>
              <a:gd name="connsiteY24-6098" fmla="*/ 110 h 763"/>
              <a:gd name="connsiteX25-6099" fmla="*/ 216 w 711"/>
              <a:gd name="connsiteY25-6100" fmla="*/ 116 h 763"/>
              <a:gd name="connsiteX26-6101" fmla="*/ 190 w 711"/>
              <a:gd name="connsiteY26-6102" fmla="*/ 116 h 763"/>
              <a:gd name="connsiteX27-6103" fmla="*/ 158 w 711"/>
              <a:gd name="connsiteY27-6104" fmla="*/ 121 h 763"/>
              <a:gd name="connsiteX28-6105" fmla="*/ 132 w 711"/>
              <a:gd name="connsiteY28-6106" fmla="*/ 126 h 763"/>
              <a:gd name="connsiteX29-6107" fmla="*/ 106 w 711"/>
              <a:gd name="connsiteY29-6108" fmla="*/ 126 h 763"/>
              <a:gd name="connsiteX30-6109" fmla="*/ 85 w 711"/>
              <a:gd name="connsiteY30-6110" fmla="*/ 132 h 763"/>
              <a:gd name="connsiteX31-6111" fmla="*/ 64 w 711"/>
              <a:gd name="connsiteY31-6112" fmla="*/ 132 h 763"/>
              <a:gd name="connsiteX32-6113" fmla="*/ 37 w 711"/>
              <a:gd name="connsiteY32-6114" fmla="*/ 132 h 763"/>
              <a:gd name="connsiteX33-6115" fmla="*/ 21 w 711"/>
              <a:gd name="connsiteY33-6116" fmla="*/ 137 h 763"/>
              <a:gd name="connsiteX34-6117" fmla="*/ 0 w 711"/>
              <a:gd name="connsiteY34-6118" fmla="*/ 137 h 763"/>
              <a:gd name="connsiteX35-6119" fmla="*/ 0 w 711"/>
              <a:gd name="connsiteY35-6120" fmla="*/ 100 h 763"/>
              <a:gd name="connsiteX36-6121" fmla="*/ 16 w 711"/>
              <a:gd name="connsiteY36-6122" fmla="*/ 100 h 763"/>
              <a:gd name="connsiteX37-6123" fmla="*/ 37 w 711"/>
              <a:gd name="connsiteY37-6124" fmla="*/ 100 h 763"/>
              <a:gd name="connsiteX38-6125" fmla="*/ 53 w 711"/>
              <a:gd name="connsiteY38-6126" fmla="*/ 100 h 763"/>
              <a:gd name="connsiteX39-6127" fmla="*/ 74 w 711"/>
              <a:gd name="connsiteY39-6128" fmla="*/ 95 h 763"/>
              <a:gd name="connsiteX40-6129" fmla="*/ 100 w 711"/>
              <a:gd name="connsiteY40-6130" fmla="*/ 95 h 763"/>
              <a:gd name="connsiteX41-6131" fmla="*/ 122 w 711"/>
              <a:gd name="connsiteY41-6132" fmla="*/ 89 h 763"/>
              <a:gd name="connsiteX42-6133" fmla="*/ 148 w 711"/>
              <a:gd name="connsiteY42-6134" fmla="*/ 84 h 763"/>
              <a:gd name="connsiteX43-6135" fmla="*/ 179 w 711"/>
              <a:gd name="connsiteY43-6136" fmla="*/ 84 h 763"/>
              <a:gd name="connsiteX44-6137" fmla="*/ 237 w 711"/>
              <a:gd name="connsiteY44-6138" fmla="*/ 74 h 763"/>
              <a:gd name="connsiteX45-6139" fmla="*/ 295 w 711"/>
              <a:gd name="connsiteY45-6140" fmla="*/ 63 h 763"/>
              <a:gd name="connsiteX46-6141" fmla="*/ 353 w 711"/>
              <a:gd name="connsiteY46-6142" fmla="*/ 58 h 763"/>
              <a:gd name="connsiteX47-6143" fmla="*/ 411 w 711"/>
              <a:gd name="connsiteY47-6144" fmla="*/ 47 h 763"/>
              <a:gd name="connsiteX48-6145" fmla="*/ 438 w 711"/>
              <a:gd name="connsiteY48-6146" fmla="*/ 42 h 763"/>
              <a:gd name="connsiteX49-6147" fmla="*/ 464 w 711"/>
              <a:gd name="connsiteY49-6148" fmla="*/ 37 h 763"/>
              <a:gd name="connsiteX50-6149" fmla="*/ 490 w 711"/>
              <a:gd name="connsiteY50-6150" fmla="*/ 32 h 763"/>
              <a:gd name="connsiteX51-6151" fmla="*/ 506 w 711"/>
              <a:gd name="connsiteY51-6152" fmla="*/ 32 h 763"/>
              <a:gd name="connsiteX52-6153" fmla="*/ 522 w 711"/>
              <a:gd name="connsiteY52-6154" fmla="*/ 26 h 763"/>
              <a:gd name="connsiteX53-6155" fmla="*/ 538 w 711"/>
              <a:gd name="connsiteY53-6156" fmla="*/ 21 h 763"/>
              <a:gd name="connsiteX54-6157" fmla="*/ 543 w 711"/>
              <a:gd name="connsiteY54-6158" fmla="*/ 21 h 763"/>
              <a:gd name="connsiteX55-6159" fmla="*/ 553 w 711"/>
              <a:gd name="connsiteY55-6160" fmla="*/ 16 h 763"/>
              <a:gd name="connsiteX56-6161" fmla="*/ 559 w 711"/>
              <a:gd name="connsiteY56-6162" fmla="*/ 11 h 763"/>
              <a:gd name="connsiteX57-6163" fmla="*/ 569 w 711"/>
              <a:gd name="connsiteY57-6164" fmla="*/ 5 h 763"/>
              <a:gd name="connsiteX58-6165" fmla="*/ 575 w 711"/>
              <a:gd name="connsiteY58-6166" fmla="*/ 5 h 763"/>
              <a:gd name="connsiteX59-6167" fmla="*/ 585 w 711"/>
              <a:gd name="connsiteY59-6168" fmla="*/ 0 h 763"/>
              <a:gd name="connsiteX60-6169" fmla="*/ 590 w 711"/>
              <a:gd name="connsiteY60-6170" fmla="*/ 5 h 763"/>
              <a:gd name="connsiteX61-6171" fmla="*/ 596 w 711"/>
              <a:gd name="connsiteY61-6172" fmla="*/ 5 h 763"/>
              <a:gd name="connsiteX62-6173" fmla="*/ 601 w 711"/>
              <a:gd name="connsiteY62-6174" fmla="*/ 11 h 763"/>
              <a:gd name="connsiteX63-6175" fmla="*/ 611 w 711"/>
              <a:gd name="connsiteY63-6176" fmla="*/ 16 h 763"/>
              <a:gd name="connsiteX64-6177" fmla="*/ 622 w 711"/>
              <a:gd name="connsiteY64-6178" fmla="*/ 21 h 763"/>
              <a:gd name="connsiteX65-6179" fmla="*/ 632 w 711"/>
              <a:gd name="connsiteY65-6180" fmla="*/ 26 h 763"/>
              <a:gd name="connsiteX66-6181" fmla="*/ 643 w 711"/>
              <a:gd name="connsiteY66-6182" fmla="*/ 32 h 763"/>
              <a:gd name="connsiteX67-6183" fmla="*/ 659 w 711"/>
              <a:gd name="connsiteY67-6184" fmla="*/ 42 h 763"/>
              <a:gd name="connsiteX68-6185" fmla="*/ 669 w 711"/>
              <a:gd name="connsiteY68-6186" fmla="*/ 53 h 763"/>
              <a:gd name="connsiteX69-6187" fmla="*/ 680 w 711"/>
              <a:gd name="connsiteY69-6188" fmla="*/ 58 h 763"/>
              <a:gd name="connsiteX70-6189" fmla="*/ 690 w 711"/>
              <a:gd name="connsiteY70-6190" fmla="*/ 68 h 763"/>
              <a:gd name="connsiteX71-6191" fmla="*/ 701 w 711"/>
              <a:gd name="connsiteY71-6192" fmla="*/ 74 h 763"/>
              <a:gd name="connsiteX72-6193" fmla="*/ 706 w 711"/>
              <a:gd name="connsiteY72-6194" fmla="*/ 79 h 763"/>
              <a:gd name="connsiteX73-6195" fmla="*/ 711 w 711"/>
              <a:gd name="connsiteY73-6196" fmla="*/ 84 h 763"/>
              <a:gd name="connsiteX74-6197" fmla="*/ 711 w 711"/>
              <a:gd name="connsiteY74-6198" fmla="*/ 89 h 763"/>
              <a:gd name="connsiteX75-6199" fmla="*/ 711 w 711"/>
              <a:gd name="connsiteY75-6200" fmla="*/ 95 h 763"/>
              <a:gd name="connsiteX76-6201" fmla="*/ 711 w 711"/>
              <a:gd name="connsiteY76-6202" fmla="*/ 100 h 763"/>
              <a:gd name="connsiteX77-6203" fmla="*/ 711 w 711"/>
              <a:gd name="connsiteY77-6204" fmla="*/ 105 h 763"/>
              <a:gd name="connsiteX78-6205" fmla="*/ 706 w 711"/>
              <a:gd name="connsiteY78-6206" fmla="*/ 110 h 763"/>
              <a:gd name="connsiteX79-6207" fmla="*/ 696 w 711"/>
              <a:gd name="connsiteY79-6208" fmla="*/ 116 h 763"/>
              <a:gd name="connsiteX80-6209" fmla="*/ 696 w 711"/>
              <a:gd name="connsiteY80-6210" fmla="*/ 121 h 763"/>
              <a:gd name="connsiteX81-6211" fmla="*/ 696 w 711"/>
              <a:gd name="connsiteY81-6212" fmla="*/ 121 h 763"/>
              <a:gd name="connsiteX82-6213" fmla="*/ 690 w 711"/>
              <a:gd name="connsiteY82-6214" fmla="*/ 126 h 763"/>
              <a:gd name="connsiteX83-6215" fmla="*/ 690 w 711"/>
              <a:gd name="connsiteY83-6216" fmla="*/ 132 h 763"/>
              <a:gd name="connsiteX84-6217" fmla="*/ 685 w 711"/>
              <a:gd name="connsiteY84-6218" fmla="*/ 142 h 763"/>
              <a:gd name="connsiteX85-6219" fmla="*/ 685 w 711"/>
              <a:gd name="connsiteY85-6220" fmla="*/ 147 h 763"/>
              <a:gd name="connsiteX86-6221" fmla="*/ 685 w 711"/>
              <a:gd name="connsiteY86-6222" fmla="*/ 158 h 763"/>
              <a:gd name="connsiteX87-6223" fmla="*/ 680 w 711"/>
              <a:gd name="connsiteY87-6224" fmla="*/ 168 h 763"/>
              <a:gd name="connsiteX88-6225" fmla="*/ 680 w 711"/>
              <a:gd name="connsiteY88-6226" fmla="*/ 179 h 763"/>
              <a:gd name="connsiteX89-6227" fmla="*/ 680 w 711"/>
              <a:gd name="connsiteY89-6228" fmla="*/ 189 h 763"/>
              <a:gd name="connsiteX90-6229" fmla="*/ 675 w 711"/>
              <a:gd name="connsiteY90-6230" fmla="*/ 205 h 763"/>
              <a:gd name="connsiteX91-6231" fmla="*/ 675 w 711"/>
              <a:gd name="connsiteY91-6232" fmla="*/ 221 h 763"/>
              <a:gd name="connsiteX92-6233" fmla="*/ 675 w 711"/>
              <a:gd name="connsiteY92-6234" fmla="*/ 237 h 763"/>
              <a:gd name="connsiteX93-6235" fmla="*/ 669 w 711"/>
              <a:gd name="connsiteY93-6236" fmla="*/ 252 h 763"/>
              <a:gd name="connsiteX94-6237" fmla="*/ 669 w 711"/>
              <a:gd name="connsiteY94-6238" fmla="*/ 268 h 763"/>
              <a:gd name="connsiteX95-6239" fmla="*/ 669 w 711"/>
              <a:gd name="connsiteY95-6240" fmla="*/ 289 h 763"/>
              <a:gd name="connsiteX96-6241" fmla="*/ 664 w 711"/>
              <a:gd name="connsiteY96-6242" fmla="*/ 331 h 763"/>
              <a:gd name="connsiteX97-6243" fmla="*/ 659 w 711"/>
              <a:gd name="connsiteY97-6244" fmla="*/ 368 h 763"/>
              <a:gd name="connsiteX98-6245" fmla="*/ 659 w 711"/>
              <a:gd name="connsiteY98-6246" fmla="*/ 400 h 763"/>
              <a:gd name="connsiteX99-6247" fmla="*/ 654 w 711"/>
              <a:gd name="connsiteY99-6248" fmla="*/ 431 h 763"/>
              <a:gd name="connsiteX100-6249" fmla="*/ 648 w 711"/>
              <a:gd name="connsiteY100-6250" fmla="*/ 463 h 763"/>
              <a:gd name="connsiteX101-6251" fmla="*/ 648 w 711"/>
              <a:gd name="connsiteY101-6252" fmla="*/ 489 h 763"/>
              <a:gd name="connsiteX102-6253" fmla="*/ 643 w 711"/>
              <a:gd name="connsiteY102-6254" fmla="*/ 510 h 763"/>
              <a:gd name="connsiteX103-6255" fmla="*/ 638 w 711"/>
              <a:gd name="connsiteY103-6256" fmla="*/ 531 h 763"/>
              <a:gd name="connsiteX104-6257" fmla="*/ 632 w 711"/>
              <a:gd name="connsiteY104-6258" fmla="*/ 568 h 763"/>
              <a:gd name="connsiteX105-6259" fmla="*/ 622 w 711"/>
              <a:gd name="connsiteY105-6260" fmla="*/ 605 h 763"/>
              <a:gd name="connsiteX106-6261" fmla="*/ 617 w 711"/>
              <a:gd name="connsiteY106-6262" fmla="*/ 636 h 763"/>
              <a:gd name="connsiteX107-6263" fmla="*/ 606 w 711"/>
              <a:gd name="connsiteY107-6264" fmla="*/ 663 h 763"/>
              <a:gd name="connsiteX108-6265" fmla="*/ 601 w 711"/>
              <a:gd name="connsiteY108-6266" fmla="*/ 689 h 763"/>
              <a:gd name="connsiteX109-6267" fmla="*/ 596 w 711"/>
              <a:gd name="connsiteY109-6268" fmla="*/ 700 h 763"/>
              <a:gd name="connsiteX110-6269" fmla="*/ 590 w 711"/>
              <a:gd name="connsiteY110-6270" fmla="*/ 710 h 763"/>
              <a:gd name="connsiteX111-6271" fmla="*/ 590 w 711"/>
              <a:gd name="connsiteY111-6272" fmla="*/ 721 h 763"/>
              <a:gd name="connsiteX112-6273" fmla="*/ 585 w 711"/>
              <a:gd name="connsiteY112-6274" fmla="*/ 726 h 763"/>
              <a:gd name="connsiteX113-6275" fmla="*/ 580 w 711"/>
              <a:gd name="connsiteY113-6276" fmla="*/ 736 h 763"/>
              <a:gd name="connsiteX114-6277" fmla="*/ 580 w 711"/>
              <a:gd name="connsiteY114-6278" fmla="*/ 742 h 763"/>
              <a:gd name="connsiteX115-6279" fmla="*/ 569 w 711"/>
              <a:gd name="connsiteY115-6280" fmla="*/ 747 h 763"/>
              <a:gd name="connsiteX116-6281" fmla="*/ 564 w 711"/>
              <a:gd name="connsiteY116-6282" fmla="*/ 757 h 763"/>
              <a:gd name="connsiteX117-6283" fmla="*/ 559 w 711"/>
              <a:gd name="connsiteY117-6284" fmla="*/ 757 h 763"/>
              <a:gd name="connsiteX118-6285" fmla="*/ 553 w 711"/>
              <a:gd name="connsiteY118-6286" fmla="*/ 763 h 763"/>
              <a:gd name="connsiteX119-6287" fmla="*/ 548 w 711"/>
              <a:gd name="connsiteY119-6288" fmla="*/ 763 h 763"/>
              <a:gd name="connsiteX120-6289" fmla="*/ 548 w 711"/>
              <a:gd name="connsiteY120-6290" fmla="*/ 757 h 763"/>
              <a:gd name="connsiteX121-6291" fmla="*/ 543 w 711"/>
              <a:gd name="connsiteY121-6292" fmla="*/ 757 h 763"/>
              <a:gd name="connsiteX122-6293" fmla="*/ 543 w 711"/>
              <a:gd name="connsiteY122-6294" fmla="*/ 752 h 763"/>
              <a:gd name="connsiteX123-6295" fmla="*/ 543 w 711"/>
              <a:gd name="connsiteY123-6296" fmla="*/ 747 h 763"/>
              <a:gd name="connsiteX124-6297" fmla="*/ 538 w 711"/>
              <a:gd name="connsiteY124-6298" fmla="*/ 742 h 763"/>
              <a:gd name="connsiteX125-6299" fmla="*/ 538 w 711"/>
              <a:gd name="connsiteY125-6300" fmla="*/ 731 h 763"/>
              <a:gd name="connsiteX126-6301" fmla="*/ 538 w 711"/>
              <a:gd name="connsiteY126-6302" fmla="*/ 721 h 763"/>
              <a:gd name="connsiteX127-6303" fmla="*/ 532 w 711"/>
              <a:gd name="connsiteY127-6304" fmla="*/ 705 h 763"/>
              <a:gd name="connsiteX128-6305" fmla="*/ 527 w 711"/>
              <a:gd name="connsiteY128-6306" fmla="*/ 684 h 763"/>
              <a:gd name="connsiteX129-6307" fmla="*/ 522 w 711"/>
              <a:gd name="connsiteY129-6308" fmla="*/ 668 h 763"/>
              <a:gd name="connsiteX130-6309" fmla="*/ 517 w 711"/>
              <a:gd name="connsiteY130-6310" fmla="*/ 652 h 763"/>
              <a:gd name="connsiteX131-6311" fmla="*/ 511 w 711"/>
              <a:gd name="connsiteY131-6312" fmla="*/ 636 h 763"/>
              <a:gd name="connsiteX132-6313" fmla="*/ 501 w 711"/>
              <a:gd name="connsiteY132-6314" fmla="*/ 626 h 763"/>
              <a:gd name="connsiteX0-6315" fmla="*/ 601 w 711"/>
              <a:gd name="connsiteY0-6316" fmla="*/ 195 h 763"/>
              <a:gd name="connsiteX1-6317" fmla="*/ 601 w 711"/>
              <a:gd name="connsiteY1-6318" fmla="*/ 168 h 763"/>
              <a:gd name="connsiteX2-6319" fmla="*/ 601 w 711"/>
              <a:gd name="connsiteY2-6320" fmla="*/ 147 h 763"/>
              <a:gd name="connsiteX3-6321" fmla="*/ 601 w 711"/>
              <a:gd name="connsiteY3-6322" fmla="*/ 132 h 763"/>
              <a:gd name="connsiteX4-6323" fmla="*/ 601 w 711"/>
              <a:gd name="connsiteY4-6324" fmla="*/ 116 h 763"/>
              <a:gd name="connsiteX5-6325" fmla="*/ 601 w 711"/>
              <a:gd name="connsiteY5-6326" fmla="*/ 105 h 763"/>
              <a:gd name="connsiteX6-6327" fmla="*/ 596 w 711"/>
              <a:gd name="connsiteY6-6328" fmla="*/ 95 h 763"/>
              <a:gd name="connsiteX7-6329" fmla="*/ 596 w 711"/>
              <a:gd name="connsiteY7-6330" fmla="*/ 89 h 763"/>
              <a:gd name="connsiteX8-6331" fmla="*/ 596 w 711"/>
              <a:gd name="connsiteY8-6332" fmla="*/ 84 h 763"/>
              <a:gd name="connsiteX9-6333" fmla="*/ 590 w 711"/>
              <a:gd name="connsiteY9-6334" fmla="*/ 84 h 763"/>
              <a:gd name="connsiteX10-6335" fmla="*/ 585 w 711"/>
              <a:gd name="connsiteY10-6336" fmla="*/ 79 h 763"/>
              <a:gd name="connsiteX11-6337" fmla="*/ 575 w 711"/>
              <a:gd name="connsiteY11-6338" fmla="*/ 79 h 763"/>
              <a:gd name="connsiteX12-6339" fmla="*/ 569 w 711"/>
              <a:gd name="connsiteY12-6340" fmla="*/ 74 h 763"/>
              <a:gd name="connsiteX13-6341" fmla="*/ 553 w 711"/>
              <a:gd name="connsiteY13-6342" fmla="*/ 74 h 763"/>
              <a:gd name="connsiteX14-6343" fmla="*/ 543 w 711"/>
              <a:gd name="connsiteY14-6344" fmla="*/ 74 h 763"/>
              <a:gd name="connsiteX15-6345" fmla="*/ 527 w 711"/>
              <a:gd name="connsiteY15-6346" fmla="*/ 79 h 763"/>
              <a:gd name="connsiteX16-6347" fmla="*/ 496 w 711"/>
              <a:gd name="connsiteY16-6348" fmla="*/ 79 h 763"/>
              <a:gd name="connsiteX17-6349" fmla="*/ 459 w 711"/>
              <a:gd name="connsiteY17-6350" fmla="*/ 84 h 763"/>
              <a:gd name="connsiteX18-6351" fmla="*/ 422 w 711"/>
              <a:gd name="connsiteY18-6352" fmla="*/ 89 h 763"/>
              <a:gd name="connsiteX19-6353" fmla="*/ 385 w 711"/>
              <a:gd name="connsiteY19-6354" fmla="*/ 89 h 763"/>
              <a:gd name="connsiteX20-6355" fmla="*/ 343 w 711"/>
              <a:gd name="connsiteY20-6356" fmla="*/ 95 h 763"/>
              <a:gd name="connsiteX21-6357" fmla="*/ 295 w 711"/>
              <a:gd name="connsiteY21-6358" fmla="*/ 105 h 763"/>
              <a:gd name="connsiteX22-6359" fmla="*/ 269 w 711"/>
              <a:gd name="connsiteY22-6360" fmla="*/ 105 h 763"/>
              <a:gd name="connsiteX23-6361" fmla="*/ 243 w 711"/>
              <a:gd name="connsiteY23-6362" fmla="*/ 110 h 763"/>
              <a:gd name="connsiteX24-6363" fmla="*/ 216 w 711"/>
              <a:gd name="connsiteY24-6364" fmla="*/ 116 h 763"/>
              <a:gd name="connsiteX25-6365" fmla="*/ 190 w 711"/>
              <a:gd name="connsiteY25-6366" fmla="*/ 116 h 763"/>
              <a:gd name="connsiteX26-6367" fmla="*/ 158 w 711"/>
              <a:gd name="connsiteY26-6368" fmla="*/ 121 h 763"/>
              <a:gd name="connsiteX27-6369" fmla="*/ 132 w 711"/>
              <a:gd name="connsiteY27-6370" fmla="*/ 126 h 763"/>
              <a:gd name="connsiteX28-6371" fmla="*/ 106 w 711"/>
              <a:gd name="connsiteY28-6372" fmla="*/ 126 h 763"/>
              <a:gd name="connsiteX29-6373" fmla="*/ 85 w 711"/>
              <a:gd name="connsiteY29-6374" fmla="*/ 132 h 763"/>
              <a:gd name="connsiteX30-6375" fmla="*/ 64 w 711"/>
              <a:gd name="connsiteY30-6376" fmla="*/ 132 h 763"/>
              <a:gd name="connsiteX31-6377" fmla="*/ 37 w 711"/>
              <a:gd name="connsiteY31-6378" fmla="*/ 132 h 763"/>
              <a:gd name="connsiteX32-6379" fmla="*/ 21 w 711"/>
              <a:gd name="connsiteY32-6380" fmla="*/ 137 h 763"/>
              <a:gd name="connsiteX33-6381" fmla="*/ 0 w 711"/>
              <a:gd name="connsiteY33-6382" fmla="*/ 137 h 763"/>
              <a:gd name="connsiteX34-6383" fmla="*/ 0 w 711"/>
              <a:gd name="connsiteY34-6384" fmla="*/ 100 h 763"/>
              <a:gd name="connsiteX35-6385" fmla="*/ 16 w 711"/>
              <a:gd name="connsiteY35-6386" fmla="*/ 100 h 763"/>
              <a:gd name="connsiteX36-6387" fmla="*/ 37 w 711"/>
              <a:gd name="connsiteY36-6388" fmla="*/ 100 h 763"/>
              <a:gd name="connsiteX37-6389" fmla="*/ 53 w 711"/>
              <a:gd name="connsiteY37-6390" fmla="*/ 100 h 763"/>
              <a:gd name="connsiteX38-6391" fmla="*/ 74 w 711"/>
              <a:gd name="connsiteY38-6392" fmla="*/ 95 h 763"/>
              <a:gd name="connsiteX39-6393" fmla="*/ 100 w 711"/>
              <a:gd name="connsiteY39-6394" fmla="*/ 95 h 763"/>
              <a:gd name="connsiteX40-6395" fmla="*/ 122 w 711"/>
              <a:gd name="connsiteY40-6396" fmla="*/ 89 h 763"/>
              <a:gd name="connsiteX41-6397" fmla="*/ 148 w 711"/>
              <a:gd name="connsiteY41-6398" fmla="*/ 84 h 763"/>
              <a:gd name="connsiteX42-6399" fmla="*/ 179 w 711"/>
              <a:gd name="connsiteY42-6400" fmla="*/ 84 h 763"/>
              <a:gd name="connsiteX43-6401" fmla="*/ 237 w 711"/>
              <a:gd name="connsiteY43-6402" fmla="*/ 74 h 763"/>
              <a:gd name="connsiteX44-6403" fmla="*/ 295 w 711"/>
              <a:gd name="connsiteY44-6404" fmla="*/ 63 h 763"/>
              <a:gd name="connsiteX45-6405" fmla="*/ 353 w 711"/>
              <a:gd name="connsiteY45-6406" fmla="*/ 58 h 763"/>
              <a:gd name="connsiteX46-6407" fmla="*/ 411 w 711"/>
              <a:gd name="connsiteY46-6408" fmla="*/ 47 h 763"/>
              <a:gd name="connsiteX47-6409" fmla="*/ 438 w 711"/>
              <a:gd name="connsiteY47-6410" fmla="*/ 42 h 763"/>
              <a:gd name="connsiteX48-6411" fmla="*/ 464 w 711"/>
              <a:gd name="connsiteY48-6412" fmla="*/ 37 h 763"/>
              <a:gd name="connsiteX49-6413" fmla="*/ 490 w 711"/>
              <a:gd name="connsiteY49-6414" fmla="*/ 32 h 763"/>
              <a:gd name="connsiteX50-6415" fmla="*/ 506 w 711"/>
              <a:gd name="connsiteY50-6416" fmla="*/ 32 h 763"/>
              <a:gd name="connsiteX51-6417" fmla="*/ 522 w 711"/>
              <a:gd name="connsiteY51-6418" fmla="*/ 26 h 763"/>
              <a:gd name="connsiteX52-6419" fmla="*/ 538 w 711"/>
              <a:gd name="connsiteY52-6420" fmla="*/ 21 h 763"/>
              <a:gd name="connsiteX53-6421" fmla="*/ 543 w 711"/>
              <a:gd name="connsiteY53-6422" fmla="*/ 21 h 763"/>
              <a:gd name="connsiteX54-6423" fmla="*/ 553 w 711"/>
              <a:gd name="connsiteY54-6424" fmla="*/ 16 h 763"/>
              <a:gd name="connsiteX55-6425" fmla="*/ 559 w 711"/>
              <a:gd name="connsiteY55-6426" fmla="*/ 11 h 763"/>
              <a:gd name="connsiteX56-6427" fmla="*/ 569 w 711"/>
              <a:gd name="connsiteY56-6428" fmla="*/ 5 h 763"/>
              <a:gd name="connsiteX57-6429" fmla="*/ 575 w 711"/>
              <a:gd name="connsiteY57-6430" fmla="*/ 5 h 763"/>
              <a:gd name="connsiteX58-6431" fmla="*/ 585 w 711"/>
              <a:gd name="connsiteY58-6432" fmla="*/ 0 h 763"/>
              <a:gd name="connsiteX59-6433" fmla="*/ 590 w 711"/>
              <a:gd name="connsiteY59-6434" fmla="*/ 5 h 763"/>
              <a:gd name="connsiteX60-6435" fmla="*/ 596 w 711"/>
              <a:gd name="connsiteY60-6436" fmla="*/ 5 h 763"/>
              <a:gd name="connsiteX61-6437" fmla="*/ 601 w 711"/>
              <a:gd name="connsiteY61-6438" fmla="*/ 11 h 763"/>
              <a:gd name="connsiteX62-6439" fmla="*/ 611 w 711"/>
              <a:gd name="connsiteY62-6440" fmla="*/ 16 h 763"/>
              <a:gd name="connsiteX63-6441" fmla="*/ 622 w 711"/>
              <a:gd name="connsiteY63-6442" fmla="*/ 21 h 763"/>
              <a:gd name="connsiteX64-6443" fmla="*/ 632 w 711"/>
              <a:gd name="connsiteY64-6444" fmla="*/ 26 h 763"/>
              <a:gd name="connsiteX65-6445" fmla="*/ 643 w 711"/>
              <a:gd name="connsiteY65-6446" fmla="*/ 32 h 763"/>
              <a:gd name="connsiteX66-6447" fmla="*/ 659 w 711"/>
              <a:gd name="connsiteY66-6448" fmla="*/ 42 h 763"/>
              <a:gd name="connsiteX67-6449" fmla="*/ 669 w 711"/>
              <a:gd name="connsiteY67-6450" fmla="*/ 53 h 763"/>
              <a:gd name="connsiteX68-6451" fmla="*/ 680 w 711"/>
              <a:gd name="connsiteY68-6452" fmla="*/ 58 h 763"/>
              <a:gd name="connsiteX69-6453" fmla="*/ 690 w 711"/>
              <a:gd name="connsiteY69-6454" fmla="*/ 68 h 763"/>
              <a:gd name="connsiteX70-6455" fmla="*/ 701 w 711"/>
              <a:gd name="connsiteY70-6456" fmla="*/ 74 h 763"/>
              <a:gd name="connsiteX71-6457" fmla="*/ 706 w 711"/>
              <a:gd name="connsiteY71-6458" fmla="*/ 79 h 763"/>
              <a:gd name="connsiteX72-6459" fmla="*/ 711 w 711"/>
              <a:gd name="connsiteY72-6460" fmla="*/ 84 h 763"/>
              <a:gd name="connsiteX73-6461" fmla="*/ 711 w 711"/>
              <a:gd name="connsiteY73-6462" fmla="*/ 89 h 763"/>
              <a:gd name="connsiteX74-6463" fmla="*/ 711 w 711"/>
              <a:gd name="connsiteY74-6464" fmla="*/ 95 h 763"/>
              <a:gd name="connsiteX75-6465" fmla="*/ 711 w 711"/>
              <a:gd name="connsiteY75-6466" fmla="*/ 100 h 763"/>
              <a:gd name="connsiteX76-6467" fmla="*/ 711 w 711"/>
              <a:gd name="connsiteY76-6468" fmla="*/ 105 h 763"/>
              <a:gd name="connsiteX77-6469" fmla="*/ 706 w 711"/>
              <a:gd name="connsiteY77-6470" fmla="*/ 110 h 763"/>
              <a:gd name="connsiteX78-6471" fmla="*/ 696 w 711"/>
              <a:gd name="connsiteY78-6472" fmla="*/ 116 h 763"/>
              <a:gd name="connsiteX79-6473" fmla="*/ 696 w 711"/>
              <a:gd name="connsiteY79-6474" fmla="*/ 121 h 763"/>
              <a:gd name="connsiteX80-6475" fmla="*/ 696 w 711"/>
              <a:gd name="connsiteY80-6476" fmla="*/ 121 h 763"/>
              <a:gd name="connsiteX81-6477" fmla="*/ 690 w 711"/>
              <a:gd name="connsiteY81-6478" fmla="*/ 126 h 763"/>
              <a:gd name="connsiteX82-6479" fmla="*/ 690 w 711"/>
              <a:gd name="connsiteY82-6480" fmla="*/ 132 h 763"/>
              <a:gd name="connsiteX83-6481" fmla="*/ 685 w 711"/>
              <a:gd name="connsiteY83-6482" fmla="*/ 142 h 763"/>
              <a:gd name="connsiteX84-6483" fmla="*/ 685 w 711"/>
              <a:gd name="connsiteY84-6484" fmla="*/ 147 h 763"/>
              <a:gd name="connsiteX85-6485" fmla="*/ 685 w 711"/>
              <a:gd name="connsiteY85-6486" fmla="*/ 158 h 763"/>
              <a:gd name="connsiteX86-6487" fmla="*/ 680 w 711"/>
              <a:gd name="connsiteY86-6488" fmla="*/ 168 h 763"/>
              <a:gd name="connsiteX87-6489" fmla="*/ 680 w 711"/>
              <a:gd name="connsiteY87-6490" fmla="*/ 179 h 763"/>
              <a:gd name="connsiteX88-6491" fmla="*/ 680 w 711"/>
              <a:gd name="connsiteY88-6492" fmla="*/ 189 h 763"/>
              <a:gd name="connsiteX89-6493" fmla="*/ 675 w 711"/>
              <a:gd name="connsiteY89-6494" fmla="*/ 205 h 763"/>
              <a:gd name="connsiteX90-6495" fmla="*/ 675 w 711"/>
              <a:gd name="connsiteY90-6496" fmla="*/ 221 h 763"/>
              <a:gd name="connsiteX91-6497" fmla="*/ 675 w 711"/>
              <a:gd name="connsiteY91-6498" fmla="*/ 237 h 763"/>
              <a:gd name="connsiteX92-6499" fmla="*/ 669 w 711"/>
              <a:gd name="connsiteY92-6500" fmla="*/ 252 h 763"/>
              <a:gd name="connsiteX93-6501" fmla="*/ 669 w 711"/>
              <a:gd name="connsiteY93-6502" fmla="*/ 268 h 763"/>
              <a:gd name="connsiteX94-6503" fmla="*/ 669 w 711"/>
              <a:gd name="connsiteY94-6504" fmla="*/ 289 h 763"/>
              <a:gd name="connsiteX95-6505" fmla="*/ 664 w 711"/>
              <a:gd name="connsiteY95-6506" fmla="*/ 331 h 763"/>
              <a:gd name="connsiteX96-6507" fmla="*/ 659 w 711"/>
              <a:gd name="connsiteY96-6508" fmla="*/ 368 h 763"/>
              <a:gd name="connsiteX97-6509" fmla="*/ 659 w 711"/>
              <a:gd name="connsiteY97-6510" fmla="*/ 400 h 763"/>
              <a:gd name="connsiteX98-6511" fmla="*/ 654 w 711"/>
              <a:gd name="connsiteY98-6512" fmla="*/ 431 h 763"/>
              <a:gd name="connsiteX99-6513" fmla="*/ 648 w 711"/>
              <a:gd name="connsiteY99-6514" fmla="*/ 463 h 763"/>
              <a:gd name="connsiteX100-6515" fmla="*/ 648 w 711"/>
              <a:gd name="connsiteY100-6516" fmla="*/ 489 h 763"/>
              <a:gd name="connsiteX101-6517" fmla="*/ 643 w 711"/>
              <a:gd name="connsiteY101-6518" fmla="*/ 510 h 763"/>
              <a:gd name="connsiteX102-6519" fmla="*/ 638 w 711"/>
              <a:gd name="connsiteY102-6520" fmla="*/ 531 h 763"/>
              <a:gd name="connsiteX103-6521" fmla="*/ 632 w 711"/>
              <a:gd name="connsiteY103-6522" fmla="*/ 568 h 763"/>
              <a:gd name="connsiteX104-6523" fmla="*/ 622 w 711"/>
              <a:gd name="connsiteY104-6524" fmla="*/ 605 h 763"/>
              <a:gd name="connsiteX105-6525" fmla="*/ 617 w 711"/>
              <a:gd name="connsiteY105-6526" fmla="*/ 636 h 763"/>
              <a:gd name="connsiteX106-6527" fmla="*/ 606 w 711"/>
              <a:gd name="connsiteY106-6528" fmla="*/ 663 h 763"/>
              <a:gd name="connsiteX107-6529" fmla="*/ 601 w 711"/>
              <a:gd name="connsiteY107-6530" fmla="*/ 689 h 763"/>
              <a:gd name="connsiteX108-6531" fmla="*/ 596 w 711"/>
              <a:gd name="connsiteY108-6532" fmla="*/ 700 h 763"/>
              <a:gd name="connsiteX109-6533" fmla="*/ 590 w 711"/>
              <a:gd name="connsiteY109-6534" fmla="*/ 710 h 763"/>
              <a:gd name="connsiteX110-6535" fmla="*/ 590 w 711"/>
              <a:gd name="connsiteY110-6536" fmla="*/ 721 h 763"/>
              <a:gd name="connsiteX111-6537" fmla="*/ 585 w 711"/>
              <a:gd name="connsiteY111-6538" fmla="*/ 726 h 763"/>
              <a:gd name="connsiteX112-6539" fmla="*/ 580 w 711"/>
              <a:gd name="connsiteY112-6540" fmla="*/ 736 h 763"/>
              <a:gd name="connsiteX113-6541" fmla="*/ 580 w 711"/>
              <a:gd name="connsiteY113-6542" fmla="*/ 742 h 763"/>
              <a:gd name="connsiteX114-6543" fmla="*/ 569 w 711"/>
              <a:gd name="connsiteY114-6544" fmla="*/ 747 h 763"/>
              <a:gd name="connsiteX115-6545" fmla="*/ 564 w 711"/>
              <a:gd name="connsiteY115-6546" fmla="*/ 757 h 763"/>
              <a:gd name="connsiteX116-6547" fmla="*/ 559 w 711"/>
              <a:gd name="connsiteY116-6548" fmla="*/ 757 h 763"/>
              <a:gd name="connsiteX117-6549" fmla="*/ 553 w 711"/>
              <a:gd name="connsiteY117-6550" fmla="*/ 763 h 763"/>
              <a:gd name="connsiteX118-6551" fmla="*/ 548 w 711"/>
              <a:gd name="connsiteY118-6552" fmla="*/ 763 h 763"/>
              <a:gd name="connsiteX119-6553" fmla="*/ 548 w 711"/>
              <a:gd name="connsiteY119-6554" fmla="*/ 757 h 763"/>
              <a:gd name="connsiteX120-6555" fmla="*/ 543 w 711"/>
              <a:gd name="connsiteY120-6556" fmla="*/ 757 h 763"/>
              <a:gd name="connsiteX121-6557" fmla="*/ 543 w 711"/>
              <a:gd name="connsiteY121-6558" fmla="*/ 752 h 763"/>
              <a:gd name="connsiteX122-6559" fmla="*/ 543 w 711"/>
              <a:gd name="connsiteY122-6560" fmla="*/ 747 h 763"/>
              <a:gd name="connsiteX123-6561" fmla="*/ 538 w 711"/>
              <a:gd name="connsiteY123-6562" fmla="*/ 742 h 763"/>
              <a:gd name="connsiteX124-6563" fmla="*/ 538 w 711"/>
              <a:gd name="connsiteY124-6564" fmla="*/ 731 h 763"/>
              <a:gd name="connsiteX125-6565" fmla="*/ 538 w 711"/>
              <a:gd name="connsiteY125-6566" fmla="*/ 721 h 763"/>
              <a:gd name="connsiteX126-6567" fmla="*/ 532 w 711"/>
              <a:gd name="connsiteY126-6568" fmla="*/ 705 h 763"/>
              <a:gd name="connsiteX127-6569" fmla="*/ 527 w 711"/>
              <a:gd name="connsiteY127-6570" fmla="*/ 684 h 763"/>
              <a:gd name="connsiteX128-6571" fmla="*/ 522 w 711"/>
              <a:gd name="connsiteY128-6572" fmla="*/ 668 h 763"/>
              <a:gd name="connsiteX129-6573" fmla="*/ 517 w 711"/>
              <a:gd name="connsiteY129-6574" fmla="*/ 652 h 763"/>
              <a:gd name="connsiteX130-6575" fmla="*/ 511 w 711"/>
              <a:gd name="connsiteY130-6576" fmla="*/ 636 h 763"/>
              <a:gd name="connsiteX131-6577" fmla="*/ 501 w 711"/>
              <a:gd name="connsiteY131-6578" fmla="*/ 626 h 763"/>
              <a:gd name="connsiteX0-6579" fmla="*/ 601 w 711"/>
              <a:gd name="connsiteY0-6580" fmla="*/ 168 h 763"/>
              <a:gd name="connsiteX1-6581" fmla="*/ 601 w 711"/>
              <a:gd name="connsiteY1-6582" fmla="*/ 147 h 763"/>
              <a:gd name="connsiteX2-6583" fmla="*/ 601 w 711"/>
              <a:gd name="connsiteY2-6584" fmla="*/ 132 h 763"/>
              <a:gd name="connsiteX3-6585" fmla="*/ 601 w 711"/>
              <a:gd name="connsiteY3-6586" fmla="*/ 116 h 763"/>
              <a:gd name="connsiteX4-6587" fmla="*/ 601 w 711"/>
              <a:gd name="connsiteY4-6588" fmla="*/ 105 h 763"/>
              <a:gd name="connsiteX5-6589" fmla="*/ 596 w 711"/>
              <a:gd name="connsiteY5-6590" fmla="*/ 95 h 763"/>
              <a:gd name="connsiteX6-6591" fmla="*/ 596 w 711"/>
              <a:gd name="connsiteY6-6592" fmla="*/ 89 h 763"/>
              <a:gd name="connsiteX7-6593" fmla="*/ 596 w 711"/>
              <a:gd name="connsiteY7-6594" fmla="*/ 84 h 763"/>
              <a:gd name="connsiteX8-6595" fmla="*/ 590 w 711"/>
              <a:gd name="connsiteY8-6596" fmla="*/ 84 h 763"/>
              <a:gd name="connsiteX9-6597" fmla="*/ 585 w 711"/>
              <a:gd name="connsiteY9-6598" fmla="*/ 79 h 763"/>
              <a:gd name="connsiteX10-6599" fmla="*/ 575 w 711"/>
              <a:gd name="connsiteY10-6600" fmla="*/ 79 h 763"/>
              <a:gd name="connsiteX11-6601" fmla="*/ 569 w 711"/>
              <a:gd name="connsiteY11-6602" fmla="*/ 74 h 763"/>
              <a:gd name="connsiteX12-6603" fmla="*/ 553 w 711"/>
              <a:gd name="connsiteY12-6604" fmla="*/ 74 h 763"/>
              <a:gd name="connsiteX13-6605" fmla="*/ 543 w 711"/>
              <a:gd name="connsiteY13-6606" fmla="*/ 74 h 763"/>
              <a:gd name="connsiteX14-6607" fmla="*/ 527 w 711"/>
              <a:gd name="connsiteY14-6608" fmla="*/ 79 h 763"/>
              <a:gd name="connsiteX15-6609" fmla="*/ 496 w 711"/>
              <a:gd name="connsiteY15-6610" fmla="*/ 79 h 763"/>
              <a:gd name="connsiteX16-6611" fmla="*/ 459 w 711"/>
              <a:gd name="connsiteY16-6612" fmla="*/ 84 h 763"/>
              <a:gd name="connsiteX17-6613" fmla="*/ 422 w 711"/>
              <a:gd name="connsiteY17-6614" fmla="*/ 89 h 763"/>
              <a:gd name="connsiteX18-6615" fmla="*/ 385 w 711"/>
              <a:gd name="connsiteY18-6616" fmla="*/ 89 h 763"/>
              <a:gd name="connsiteX19-6617" fmla="*/ 343 w 711"/>
              <a:gd name="connsiteY19-6618" fmla="*/ 95 h 763"/>
              <a:gd name="connsiteX20-6619" fmla="*/ 295 w 711"/>
              <a:gd name="connsiteY20-6620" fmla="*/ 105 h 763"/>
              <a:gd name="connsiteX21-6621" fmla="*/ 269 w 711"/>
              <a:gd name="connsiteY21-6622" fmla="*/ 105 h 763"/>
              <a:gd name="connsiteX22-6623" fmla="*/ 243 w 711"/>
              <a:gd name="connsiteY22-6624" fmla="*/ 110 h 763"/>
              <a:gd name="connsiteX23-6625" fmla="*/ 216 w 711"/>
              <a:gd name="connsiteY23-6626" fmla="*/ 116 h 763"/>
              <a:gd name="connsiteX24-6627" fmla="*/ 190 w 711"/>
              <a:gd name="connsiteY24-6628" fmla="*/ 116 h 763"/>
              <a:gd name="connsiteX25-6629" fmla="*/ 158 w 711"/>
              <a:gd name="connsiteY25-6630" fmla="*/ 121 h 763"/>
              <a:gd name="connsiteX26-6631" fmla="*/ 132 w 711"/>
              <a:gd name="connsiteY26-6632" fmla="*/ 126 h 763"/>
              <a:gd name="connsiteX27-6633" fmla="*/ 106 w 711"/>
              <a:gd name="connsiteY27-6634" fmla="*/ 126 h 763"/>
              <a:gd name="connsiteX28-6635" fmla="*/ 85 w 711"/>
              <a:gd name="connsiteY28-6636" fmla="*/ 132 h 763"/>
              <a:gd name="connsiteX29-6637" fmla="*/ 64 w 711"/>
              <a:gd name="connsiteY29-6638" fmla="*/ 132 h 763"/>
              <a:gd name="connsiteX30-6639" fmla="*/ 37 w 711"/>
              <a:gd name="connsiteY30-6640" fmla="*/ 132 h 763"/>
              <a:gd name="connsiteX31-6641" fmla="*/ 21 w 711"/>
              <a:gd name="connsiteY31-6642" fmla="*/ 137 h 763"/>
              <a:gd name="connsiteX32-6643" fmla="*/ 0 w 711"/>
              <a:gd name="connsiteY32-6644" fmla="*/ 137 h 763"/>
              <a:gd name="connsiteX33-6645" fmla="*/ 0 w 711"/>
              <a:gd name="connsiteY33-6646" fmla="*/ 100 h 763"/>
              <a:gd name="connsiteX34-6647" fmla="*/ 16 w 711"/>
              <a:gd name="connsiteY34-6648" fmla="*/ 100 h 763"/>
              <a:gd name="connsiteX35-6649" fmla="*/ 37 w 711"/>
              <a:gd name="connsiteY35-6650" fmla="*/ 100 h 763"/>
              <a:gd name="connsiteX36-6651" fmla="*/ 53 w 711"/>
              <a:gd name="connsiteY36-6652" fmla="*/ 100 h 763"/>
              <a:gd name="connsiteX37-6653" fmla="*/ 74 w 711"/>
              <a:gd name="connsiteY37-6654" fmla="*/ 95 h 763"/>
              <a:gd name="connsiteX38-6655" fmla="*/ 100 w 711"/>
              <a:gd name="connsiteY38-6656" fmla="*/ 95 h 763"/>
              <a:gd name="connsiteX39-6657" fmla="*/ 122 w 711"/>
              <a:gd name="connsiteY39-6658" fmla="*/ 89 h 763"/>
              <a:gd name="connsiteX40-6659" fmla="*/ 148 w 711"/>
              <a:gd name="connsiteY40-6660" fmla="*/ 84 h 763"/>
              <a:gd name="connsiteX41-6661" fmla="*/ 179 w 711"/>
              <a:gd name="connsiteY41-6662" fmla="*/ 84 h 763"/>
              <a:gd name="connsiteX42-6663" fmla="*/ 237 w 711"/>
              <a:gd name="connsiteY42-6664" fmla="*/ 74 h 763"/>
              <a:gd name="connsiteX43-6665" fmla="*/ 295 w 711"/>
              <a:gd name="connsiteY43-6666" fmla="*/ 63 h 763"/>
              <a:gd name="connsiteX44-6667" fmla="*/ 353 w 711"/>
              <a:gd name="connsiteY44-6668" fmla="*/ 58 h 763"/>
              <a:gd name="connsiteX45-6669" fmla="*/ 411 w 711"/>
              <a:gd name="connsiteY45-6670" fmla="*/ 47 h 763"/>
              <a:gd name="connsiteX46-6671" fmla="*/ 438 w 711"/>
              <a:gd name="connsiteY46-6672" fmla="*/ 42 h 763"/>
              <a:gd name="connsiteX47-6673" fmla="*/ 464 w 711"/>
              <a:gd name="connsiteY47-6674" fmla="*/ 37 h 763"/>
              <a:gd name="connsiteX48-6675" fmla="*/ 490 w 711"/>
              <a:gd name="connsiteY48-6676" fmla="*/ 32 h 763"/>
              <a:gd name="connsiteX49-6677" fmla="*/ 506 w 711"/>
              <a:gd name="connsiteY49-6678" fmla="*/ 32 h 763"/>
              <a:gd name="connsiteX50-6679" fmla="*/ 522 w 711"/>
              <a:gd name="connsiteY50-6680" fmla="*/ 26 h 763"/>
              <a:gd name="connsiteX51-6681" fmla="*/ 538 w 711"/>
              <a:gd name="connsiteY51-6682" fmla="*/ 21 h 763"/>
              <a:gd name="connsiteX52-6683" fmla="*/ 543 w 711"/>
              <a:gd name="connsiteY52-6684" fmla="*/ 21 h 763"/>
              <a:gd name="connsiteX53-6685" fmla="*/ 553 w 711"/>
              <a:gd name="connsiteY53-6686" fmla="*/ 16 h 763"/>
              <a:gd name="connsiteX54-6687" fmla="*/ 559 w 711"/>
              <a:gd name="connsiteY54-6688" fmla="*/ 11 h 763"/>
              <a:gd name="connsiteX55-6689" fmla="*/ 569 w 711"/>
              <a:gd name="connsiteY55-6690" fmla="*/ 5 h 763"/>
              <a:gd name="connsiteX56-6691" fmla="*/ 575 w 711"/>
              <a:gd name="connsiteY56-6692" fmla="*/ 5 h 763"/>
              <a:gd name="connsiteX57-6693" fmla="*/ 585 w 711"/>
              <a:gd name="connsiteY57-6694" fmla="*/ 0 h 763"/>
              <a:gd name="connsiteX58-6695" fmla="*/ 590 w 711"/>
              <a:gd name="connsiteY58-6696" fmla="*/ 5 h 763"/>
              <a:gd name="connsiteX59-6697" fmla="*/ 596 w 711"/>
              <a:gd name="connsiteY59-6698" fmla="*/ 5 h 763"/>
              <a:gd name="connsiteX60-6699" fmla="*/ 601 w 711"/>
              <a:gd name="connsiteY60-6700" fmla="*/ 11 h 763"/>
              <a:gd name="connsiteX61-6701" fmla="*/ 611 w 711"/>
              <a:gd name="connsiteY61-6702" fmla="*/ 16 h 763"/>
              <a:gd name="connsiteX62-6703" fmla="*/ 622 w 711"/>
              <a:gd name="connsiteY62-6704" fmla="*/ 21 h 763"/>
              <a:gd name="connsiteX63-6705" fmla="*/ 632 w 711"/>
              <a:gd name="connsiteY63-6706" fmla="*/ 26 h 763"/>
              <a:gd name="connsiteX64-6707" fmla="*/ 643 w 711"/>
              <a:gd name="connsiteY64-6708" fmla="*/ 32 h 763"/>
              <a:gd name="connsiteX65-6709" fmla="*/ 659 w 711"/>
              <a:gd name="connsiteY65-6710" fmla="*/ 42 h 763"/>
              <a:gd name="connsiteX66-6711" fmla="*/ 669 w 711"/>
              <a:gd name="connsiteY66-6712" fmla="*/ 53 h 763"/>
              <a:gd name="connsiteX67-6713" fmla="*/ 680 w 711"/>
              <a:gd name="connsiteY67-6714" fmla="*/ 58 h 763"/>
              <a:gd name="connsiteX68-6715" fmla="*/ 690 w 711"/>
              <a:gd name="connsiteY68-6716" fmla="*/ 68 h 763"/>
              <a:gd name="connsiteX69-6717" fmla="*/ 701 w 711"/>
              <a:gd name="connsiteY69-6718" fmla="*/ 74 h 763"/>
              <a:gd name="connsiteX70-6719" fmla="*/ 706 w 711"/>
              <a:gd name="connsiteY70-6720" fmla="*/ 79 h 763"/>
              <a:gd name="connsiteX71-6721" fmla="*/ 711 w 711"/>
              <a:gd name="connsiteY71-6722" fmla="*/ 84 h 763"/>
              <a:gd name="connsiteX72-6723" fmla="*/ 711 w 711"/>
              <a:gd name="connsiteY72-6724" fmla="*/ 89 h 763"/>
              <a:gd name="connsiteX73-6725" fmla="*/ 711 w 711"/>
              <a:gd name="connsiteY73-6726" fmla="*/ 95 h 763"/>
              <a:gd name="connsiteX74-6727" fmla="*/ 711 w 711"/>
              <a:gd name="connsiteY74-6728" fmla="*/ 100 h 763"/>
              <a:gd name="connsiteX75-6729" fmla="*/ 711 w 711"/>
              <a:gd name="connsiteY75-6730" fmla="*/ 105 h 763"/>
              <a:gd name="connsiteX76-6731" fmla="*/ 706 w 711"/>
              <a:gd name="connsiteY76-6732" fmla="*/ 110 h 763"/>
              <a:gd name="connsiteX77-6733" fmla="*/ 696 w 711"/>
              <a:gd name="connsiteY77-6734" fmla="*/ 116 h 763"/>
              <a:gd name="connsiteX78-6735" fmla="*/ 696 w 711"/>
              <a:gd name="connsiteY78-6736" fmla="*/ 121 h 763"/>
              <a:gd name="connsiteX79-6737" fmla="*/ 696 w 711"/>
              <a:gd name="connsiteY79-6738" fmla="*/ 121 h 763"/>
              <a:gd name="connsiteX80-6739" fmla="*/ 690 w 711"/>
              <a:gd name="connsiteY80-6740" fmla="*/ 126 h 763"/>
              <a:gd name="connsiteX81-6741" fmla="*/ 690 w 711"/>
              <a:gd name="connsiteY81-6742" fmla="*/ 132 h 763"/>
              <a:gd name="connsiteX82-6743" fmla="*/ 685 w 711"/>
              <a:gd name="connsiteY82-6744" fmla="*/ 142 h 763"/>
              <a:gd name="connsiteX83-6745" fmla="*/ 685 w 711"/>
              <a:gd name="connsiteY83-6746" fmla="*/ 147 h 763"/>
              <a:gd name="connsiteX84-6747" fmla="*/ 685 w 711"/>
              <a:gd name="connsiteY84-6748" fmla="*/ 158 h 763"/>
              <a:gd name="connsiteX85-6749" fmla="*/ 680 w 711"/>
              <a:gd name="connsiteY85-6750" fmla="*/ 168 h 763"/>
              <a:gd name="connsiteX86-6751" fmla="*/ 680 w 711"/>
              <a:gd name="connsiteY86-6752" fmla="*/ 179 h 763"/>
              <a:gd name="connsiteX87-6753" fmla="*/ 680 w 711"/>
              <a:gd name="connsiteY87-6754" fmla="*/ 189 h 763"/>
              <a:gd name="connsiteX88-6755" fmla="*/ 675 w 711"/>
              <a:gd name="connsiteY88-6756" fmla="*/ 205 h 763"/>
              <a:gd name="connsiteX89-6757" fmla="*/ 675 w 711"/>
              <a:gd name="connsiteY89-6758" fmla="*/ 221 h 763"/>
              <a:gd name="connsiteX90-6759" fmla="*/ 675 w 711"/>
              <a:gd name="connsiteY90-6760" fmla="*/ 237 h 763"/>
              <a:gd name="connsiteX91-6761" fmla="*/ 669 w 711"/>
              <a:gd name="connsiteY91-6762" fmla="*/ 252 h 763"/>
              <a:gd name="connsiteX92-6763" fmla="*/ 669 w 711"/>
              <a:gd name="connsiteY92-6764" fmla="*/ 268 h 763"/>
              <a:gd name="connsiteX93-6765" fmla="*/ 669 w 711"/>
              <a:gd name="connsiteY93-6766" fmla="*/ 289 h 763"/>
              <a:gd name="connsiteX94-6767" fmla="*/ 664 w 711"/>
              <a:gd name="connsiteY94-6768" fmla="*/ 331 h 763"/>
              <a:gd name="connsiteX95-6769" fmla="*/ 659 w 711"/>
              <a:gd name="connsiteY95-6770" fmla="*/ 368 h 763"/>
              <a:gd name="connsiteX96-6771" fmla="*/ 659 w 711"/>
              <a:gd name="connsiteY96-6772" fmla="*/ 400 h 763"/>
              <a:gd name="connsiteX97-6773" fmla="*/ 654 w 711"/>
              <a:gd name="connsiteY97-6774" fmla="*/ 431 h 763"/>
              <a:gd name="connsiteX98-6775" fmla="*/ 648 w 711"/>
              <a:gd name="connsiteY98-6776" fmla="*/ 463 h 763"/>
              <a:gd name="connsiteX99-6777" fmla="*/ 648 w 711"/>
              <a:gd name="connsiteY99-6778" fmla="*/ 489 h 763"/>
              <a:gd name="connsiteX100-6779" fmla="*/ 643 w 711"/>
              <a:gd name="connsiteY100-6780" fmla="*/ 510 h 763"/>
              <a:gd name="connsiteX101-6781" fmla="*/ 638 w 711"/>
              <a:gd name="connsiteY101-6782" fmla="*/ 531 h 763"/>
              <a:gd name="connsiteX102-6783" fmla="*/ 632 w 711"/>
              <a:gd name="connsiteY102-6784" fmla="*/ 568 h 763"/>
              <a:gd name="connsiteX103-6785" fmla="*/ 622 w 711"/>
              <a:gd name="connsiteY103-6786" fmla="*/ 605 h 763"/>
              <a:gd name="connsiteX104-6787" fmla="*/ 617 w 711"/>
              <a:gd name="connsiteY104-6788" fmla="*/ 636 h 763"/>
              <a:gd name="connsiteX105-6789" fmla="*/ 606 w 711"/>
              <a:gd name="connsiteY105-6790" fmla="*/ 663 h 763"/>
              <a:gd name="connsiteX106-6791" fmla="*/ 601 w 711"/>
              <a:gd name="connsiteY106-6792" fmla="*/ 689 h 763"/>
              <a:gd name="connsiteX107-6793" fmla="*/ 596 w 711"/>
              <a:gd name="connsiteY107-6794" fmla="*/ 700 h 763"/>
              <a:gd name="connsiteX108-6795" fmla="*/ 590 w 711"/>
              <a:gd name="connsiteY108-6796" fmla="*/ 710 h 763"/>
              <a:gd name="connsiteX109-6797" fmla="*/ 590 w 711"/>
              <a:gd name="connsiteY109-6798" fmla="*/ 721 h 763"/>
              <a:gd name="connsiteX110-6799" fmla="*/ 585 w 711"/>
              <a:gd name="connsiteY110-6800" fmla="*/ 726 h 763"/>
              <a:gd name="connsiteX111-6801" fmla="*/ 580 w 711"/>
              <a:gd name="connsiteY111-6802" fmla="*/ 736 h 763"/>
              <a:gd name="connsiteX112-6803" fmla="*/ 580 w 711"/>
              <a:gd name="connsiteY112-6804" fmla="*/ 742 h 763"/>
              <a:gd name="connsiteX113-6805" fmla="*/ 569 w 711"/>
              <a:gd name="connsiteY113-6806" fmla="*/ 747 h 763"/>
              <a:gd name="connsiteX114-6807" fmla="*/ 564 w 711"/>
              <a:gd name="connsiteY114-6808" fmla="*/ 757 h 763"/>
              <a:gd name="connsiteX115-6809" fmla="*/ 559 w 711"/>
              <a:gd name="connsiteY115-6810" fmla="*/ 757 h 763"/>
              <a:gd name="connsiteX116-6811" fmla="*/ 553 w 711"/>
              <a:gd name="connsiteY116-6812" fmla="*/ 763 h 763"/>
              <a:gd name="connsiteX117-6813" fmla="*/ 548 w 711"/>
              <a:gd name="connsiteY117-6814" fmla="*/ 763 h 763"/>
              <a:gd name="connsiteX118-6815" fmla="*/ 548 w 711"/>
              <a:gd name="connsiteY118-6816" fmla="*/ 757 h 763"/>
              <a:gd name="connsiteX119-6817" fmla="*/ 543 w 711"/>
              <a:gd name="connsiteY119-6818" fmla="*/ 757 h 763"/>
              <a:gd name="connsiteX120-6819" fmla="*/ 543 w 711"/>
              <a:gd name="connsiteY120-6820" fmla="*/ 752 h 763"/>
              <a:gd name="connsiteX121-6821" fmla="*/ 543 w 711"/>
              <a:gd name="connsiteY121-6822" fmla="*/ 747 h 763"/>
              <a:gd name="connsiteX122-6823" fmla="*/ 538 w 711"/>
              <a:gd name="connsiteY122-6824" fmla="*/ 742 h 763"/>
              <a:gd name="connsiteX123-6825" fmla="*/ 538 w 711"/>
              <a:gd name="connsiteY123-6826" fmla="*/ 731 h 763"/>
              <a:gd name="connsiteX124-6827" fmla="*/ 538 w 711"/>
              <a:gd name="connsiteY124-6828" fmla="*/ 721 h 763"/>
              <a:gd name="connsiteX125-6829" fmla="*/ 532 w 711"/>
              <a:gd name="connsiteY125-6830" fmla="*/ 705 h 763"/>
              <a:gd name="connsiteX126-6831" fmla="*/ 527 w 711"/>
              <a:gd name="connsiteY126-6832" fmla="*/ 684 h 763"/>
              <a:gd name="connsiteX127-6833" fmla="*/ 522 w 711"/>
              <a:gd name="connsiteY127-6834" fmla="*/ 668 h 763"/>
              <a:gd name="connsiteX128-6835" fmla="*/ 517 w 711"/>
              <a:gd name="connsiteY128-6836" fmla="*/ 652 h 763"/>
              <a:gd name="connsiteX129-6837" fmla="*/ 511 w 711"/>
              <a:gd name="connsiteY129-6838" fmla="*/ 636 h 763"/>
              <a:gd name="connsiteX130-6839" fmla="*/ 501 w 711"/>
              <a:gd name="connsiteY130-6840" fmla="*/ 626 h 763"/>
              <a:gd name="connsiteX0-6841" fmla="*/ 601 w 711"/>
              <a:gd name="connsiteY0-6842" fmla="*/ 147 h 763"/>
              <a:gd name="connsiteX1-6843" fmla="*/ 601 w 711"/>
              <a:gd name="connsiteY1-6844" fmla="*/ 132 h 763"/>
              <a:gd name="connsiteX2-6845" fmla="*/ 601 w 711"/>
              <a:gd name="connsiteY2-6846" fmla="*/ 116 h 763"/>
              <a:gd name="connsiteX3-6847" fmla="*/ 601 w 711"/>
              <a:gd name="connsiteY3-6848" fmla="*/ 105 h 763"/>
              <a:gd name="connsiteX4-6849" fmla="*/ 596 w 711"/>
              <a:gd name="connsiteY4-6850" fmla="*/ 95 h 763"/>
              <a:gd name="connsiteX5-6851" fmla="*/ 596 w 711"/>
              <a:gd name="connsiteY5-6852" fmla="*/ 89 h 763"/>
              <a:gd name="connsiteX6-6853" fmla="*/ 596 w 711"/>
              <a:gd name="connsiteY6-6854" fmla="*/ 84 h 763"/>
              <a:gd name="connsiteX7-6855" fmla="*/ 590 w 711"/>
              <a:gd name="connsiteY7-6856" fmla="*/ 84 h 763"/>
              <a:gd name="connsiteX8-6857" fmla="*/ 585 w 711"/>
              <a:gd name="connsiteY8-6858" fmla="*/ 79 h 763"/>
              <a:gd name="connsiteX9-6859" fmla="*/ 575 w 711"/>
              <a:gd name="connsiteY9-6860" fmla="*/ 79 h 763"/>
              <a:gd name="connsiteX10-6861" fmla="*/ 569 w 711"/>
              <a:gd name="connsiteY10-6862" fmla="*/ 74 h 763"/>
              <a:gd name="connsiteX11-6863" fmla="*/ 553 w 711"/>
              <a:gd name="connsiteY11-6864" fmla="*/ 74 h 763"/>
              <a:gd name="connsiteX12-6865" fmla="*/ 543 w 711"/>
              <a:gd name="connsiteY12-6866" fmla="*/ 74 h 763"/>
              <a:gd name="connsiteX13-6867" fmla="*/ 527 w 711"/>
              <a:gd name="connsiteY13-6868" fmla="*/ 79 h 763"/>
              <a:gd name="connsiteX14-6869" fmla="*/ 496 w 711"/>
              <a:gd name="connsiteY14-6870" fmla="*/ 79 h 763"/>
              <a:gd name="connsiteX15-6871" fmla="*/ 459 w 711"/>
              <a:gd name="connsiteY15-6872" fmla="*/ 84 h 763"/>
              <a:gd name="connsiteX16-6873" fmla="*/ 422 w 711"/>
              <a:gd name="connsiteY16-6874" fmla="*/ 89 h 763"/>
              <a:gd name="connsiteX17-6875" fmla="*/ 385 w 711"/>
              <a:gd name="connsiteY17-6876" fmla="*/ 89 h 763"/>
              <a:gd name="connsiteX18-6877" fmla="*/ 343 w 711"/>
              <a:gd name="connsiteY18-6878" fmla="*/ 95 h 763"/>
              <a:gd name="connsiteX19-6879" fmla="*/ 295 w 711"/>
              <a:gd name="connsiteY19-6880" fmla="*/ 105 h 763"/>
              <a:gd name="connsiteX20-6881" fmla="*/ 269 w 711"/>
              <a:gd name="connsiteY20-6882" fmla="*/ 105 h 763"/>
              <a:gd name="connsiteX21-6883" fmla="*/ 243 w 711"/>
              <a:gd name="connsiteY21-6884" fmla="*/ 110 h 763"/>
              <a:gd name="connsiteX22-6885" fmla="*/ 216 w 711"/>
              <a:gd name="connsiteY22-6886" fmla="*/ 116 h 763"/>
              <a:gd name="connsiteX23-6887" fmla="*/ 190 w 711"/>
              <a:gd name="connsiteY23-6888" fmla="*/ 116 h 763"/>
              <a:gd name="connsiteX24-6889" fmla="*/ 158 w 711"/>
              <a:gd name="connsiteY24-6890" fmla="*/ 121 h 763"/>
              <a:gd name="connsiteX25-6891" fmla="*/ 132 w 711"/>
              <a:gd name="connsiteY25-6892" fmla="*/ 126 h 763"/>
              <a:gd name="connsiteX26-6893" fmla="*/ 106 w 711"/>
              <a:gd name="connsiteY26-6894" fmla="*/ 126 h 763"/>
              <a:gd name="connsiteX27-6895" fmla="*/ 85 w 711"/>
              <a:gd name="connsiteY27-6896" fmla="*/ 132 h 763"/>
              <a:gd name="connsiteX28-6897" fmla="*/ 64 w 711"/>
              <a:gd name="connsiteY28-6898" fmla="*/ 132 h 763"/>
              <a:gd name="connsiteX29-6899" fmla="*/ 37 w 711"/>
              <a:gd name="connsiteY29-6900" fmla="*/ 132 h 763"/>
              <a:gd name="connsiteX30-6901" fmla="*/ 21 w 711"/>
              <a:gd name="connsiteY30-6902" fmla="*/ 137 h 763"/>
              <a:gd name="connsiteX31-6903" fmla="*/ 0 w 711"/>
              <a:gd name="connsiteY31-6904" fmla="*/ 137 h 763"/>
              <a:gd name="connsiteX32-6905" fmla="*/ 0 w 711"/>
              <a:gd name="connsiteY32-6906" fmla="*/ 100 h 763"/>
              <a:gd name="connsiteX33-6907" fmla="*/ 16 w 711"/>
              <a:gd name="connsiteY33-6908" fmla="*/ 100 h 763"/>
              <a:gd name="connsiteX34-6909" fmla="*/ 37 w 711"/>
              <a:gd name="connsiteY34-6910" fmla="*/ 100 h 763"/>
              <a:gd name="connsiteX35-6911" fmla="*/ 53 w 711"/>
              <a:gd name="connsiteY35-6912" fmla="*/ 100 h 763"/>
              <a:gd name="connsiteX36-6913" fmla="*/ 74 w 711"/>
              <a:gd name="connsiteY36-6914" fmla="*/ 95 h 763"/>
              <a:gd name="connsiteX37-6915" fmla="*/ 100 w 711"/>
              <a:gd name="connsiteY37-6916" fmla="*/ 95 h 763"/>
              <a:gd name="connsiteX38-6917" fmla="*/ 122 w 711"/>
              <a:gd name="connsiteY38-6918" fmla="*/ 89 h 763"/>
              <a:gd name="connsiteX39-6919" fmla="*/ 148 w 711"/>
              <a:gd name="connsiteY39-6920" fmla="*/ 84 h 763"/>
              <a:gd name="connsiteX40-6921" fmla="*/ 179 w 711"/>
              <a:gd name="connsiteY40-6922" fmla="*/ 84 h 763"/>
              <a:gd name="connsiteX41-6923" fmla="*/ 237 w 711"/>
              <a:gd name="connsiteY41-6924" fmla="*/ 74 h 763"/>
              <a:gd name="connsiteX42-6925" fmla="*/ 295 w 711"/>
              <a:gd name="connsiteY42-6926" fmla="*/ 63 h 763"/>
              <a:gd name="connsiteX43-6927" fmla="*/ 353 w 711"/>
              <a:gd name="connsiteY43-6928" fmla="*/ 58 h 763"/>
              <a:gd name="connsiteX44-6929" fmla="*/ 411 w 711"/>
              <a:gd name="connsiteY44-6930" fmla="*/ 47 h 763"/>
              <a:gd name="connsiteX45-6931" fmla="*/ 438 w 711"/>
              <a:gd name="connsiteY45-6932" fmla="*/ 42 h 763"/>
              <a:gd name="connsiteX46-6933" fmla="*/ 464 w 711"/>
              <a:gd name="connsiteY46-6934" fmla="*/ 37 h 763"/>
              <a:gd name="connsiteX47-6935" fmla="*/ 490 w 711"/>
              <a:gd name="connsiteY47-6936" fmla="*/ 32 h 763"/>
              <a:gd name="connsiteX48-6937" fmla="*/ 506 w 711"/>
              <a:gd name="connsiteY48-6938" fmla="*/ 32 h 763"/>
              <a:gd name="connsiteX49-6939" fmla="*/ 522 w 711"/>
              <a:gd name="connsiteY49-6940" fmla="*/ 26 h 763"/>
              <a:gd name="connsiteX50-6941" fmla="*/ 538 w 711"/>
              <a:gd name="connsiteY50-6942" fmla="*/ 21 h 763"/>
              <a:gd name="connsiteX51-6943" fmla="*/ 543 w 711"/>
              <a:gd name="connsiteY51-6944" fmla="*/ 21 h 763"/>
              <a:gd name="connsiteX52-6945" fmla="*/ 553 w 711"/>
              <a:gd name="connsiteY52-6946" fmla="*/ 16 h 763"/>
              <a:gd name="connsiteX53-6947" fmla="*/ 559 w 711"/>
              <a:gd name="connsiteY53-6948" fmla="*/ 11 h 763"/>
              <a:gd name="connsiteX54-6949" fmla="*/ 569 w 711"/>
              <a:gd name="connsiteY54-6950" fmla="*/ 5 h 763"/>
              <a:gd name="connsiteX55-6951" fmla="*/ 575 w 711"/>
              <a:gd name="connsiteY55-6952" fmla="*/ 5 h 763"/>
              <a:gd name="connsiteX56-6953" fmla="*/ 585 w 711"/>
              <a:gd name="connsiteY56-6954" fmla="*/ 0 h 763"/>
              <a:gd name="connsiteX57-6955" fmla="*/ 590 w 711"/>
              <a:gd name="connsiteY57-6956" fmla="*/ 5 h 763"/>
              <a:gd name="connsiteX58-6957" fmla="*/ 596 w 711"/>
              <a:gd name="connsiteY58-6958" fmla="*/ 5 h 763"/>
              <a:gd name="connsiteX59-6959" fmla="*/ 601 w 711"/>
              <a:gd name="connsiteY59-6960" fmla="*/ 11 h 763"/>
              <a:gd name="connsiteX60-6961" fmla="*/ 611 w 711"/>
              <a:gd name="connsiteY60-6962" fmla="*/ 16 h 763"/>
              <a:gd name="connsiteX61-6963" fmla="*/ 622 w 711"/>
              <a:gd name="connsiteY61-6964" fmla="*/ 21 h 763"/>
              <a:gd name="connsiteX62-6965" fmla="*/ 632 w 711"/>
              <a:gd name="connsiteY62-6966" fmla="*/ 26 h 763"/>
              <a:gd name="connsiteX63-6967" fmla="*/ 643 w 711"/>
              <a:gd name="connsiteY63-6968" fmla="*/ 32 h 763"/>
              <a:gd name="connsiteX64-6969" fmla="*/ 659 w 711"/>
              <a:gd name="connsiteY64-6970" fmla="*/ 42 h 763"/>
              <a:gd name="connsiteX65-6971" fmla="*/ 669 w 711"/>
              <a:gd name="connsiteY65-6972" fmla="*/ 53 h 763"/>
              <a:gd name="connsiteX66-6973" fmla="*/ 680 w 711"/>
              <a:gd name="connsiteY66-6974" fmla="*/ 58 h 763"/>
              <a:gd name="connsiteX67-6975" fmla="*/ 690 w 711"/>
              <a:gd name="connsiteY67-6976" fmla="*/ 68 h 763"/>
              <a:gd name="connsiteX68-6977" fmla="*/ 701 w 711"/>
              <a:gd name="connsiteY68-6978" fmla="*/ 74 h 763"/>
              <a:gd name="connsiteX69-6979" fmla="*/ 706 w 711"/>
              <a:gd name="connsiteY69-6980" fmla="*/ 79 h 763"/>
              <a:gd name="connsiteX70-6981" fmla="*/ 711 w 711"/>
              <a:gd name="connsiteY70-6982" fmla="*/ 84 h 763"/>
              <a:gd name="connsiteX71-6983" fmla="*/ 711 w 711"/>
              <a:gd name="connsiteY71-6984" fmla="*/ 89 h 763"/>
              <a:gd name="connsiteX72-6985" fmla="*/ 711 w 711"/>
              <a:gd name="connsiteY72-6986" fmla="*/ 95 h 763"/>
              <a:gd name="connsiteX73-6987" fmla="*/ 711 w 711"/>
              <a:gd name="connsiteY73-6988" fmla="*/ 100 h 763"/>
              <a:gd name="connsiteX74-6989" fmla="*/ 711 w 711"/>
              <a:gd name="connsiteY74-6990" fmla="*/ 105 h 763"/>
              <a:gd name="connsiteX75-6991" fmla="*/ 706 w 711"/>
              <a:gd name="connsiteY75-6992" fmla="*/ 110 h 763"/>
              <a:gd name="connsiteX76-6993" fmla="*/ 696 w 711"/>
              <a:gd name="connsiteY76-6994" fmla="*/ 116 h 763"/>
              <a:gd name="connsiteX77-6995" fmla="*/ 696 w 711"/>
              <a:gd name="connsiteY77-6996" fmla="*/ 121 h 763"/>
              <a:gd name="connsiteX78-6997" fmla="*/ 696 w 711"/>
              <a:gd name="connsiteY78-6998" fmla="*/ 121 h 763"/>
              <a:gd name="connsiteX79-6999" fmla="*/ 690 w 711"/>
              <a:gd name="connsiteY79-7000" fmla="*/ 126 h 763"/>
              <a:gd name="connsiteX80-7001" fmla="*/ 690 w 711"/>
              <a:gd name="connsiteY80-7002" fmla="*/ 132 h 763"/>
              <a:gd name="connsiteX81-7003" fmla="*/ 685 w 711"/>
              <a:gd name="connsiteY81-7004" fmla="*/ 142 h 763"/>
              <a:gd name="connsiteX82-7005" fmla="*/ 685 w 711"/>
              <a:gd name="connsiteY82-7006" fmla="*/ 147 h 763"/>
              <a:gd name="connsiteX83-7007" fmla="*/ 685 w 711"/>
              <a:gd name="connsiteY83-7008" fmla="*/ 158 h 763"/>
              <a:gd name="connsiteX84-7009" fmla="*/ 680 w 711"/>
              <a:gd name="connsiteY84-7010" fmla="*/ 168 h 763"/>
              <a:gd name="connsiteX85-7011" fmla="*/ 680 w 711"/>
              <a:gd name="connsiteY85-7012" fmla="*/ 179 h 763"/>
              <a:gd name="connsiteX86-7013" fmla="*/ 680 w 711"/>
              <a:gd name="connsiteY86-7014" fmla="*/ 189 h 763"/>
              <a:gd name="connsiteX87-7015" fmla="*/ 675 w 711"/>
              <a:gd name="connsiteY87-7016" fmla="*/ 205 h 763"/>
              <a:gd name="connsiteX88-7017" fmla="*/ 675 w 711"/>
              <a:gd name="connsiteY88-7018" fmla="*/ 221 h 763"/>
              <a:gd name="connsiteX89-7019" fmla="*/ 675 w 711"/>
              <a:gd name="connsiteY89-7020" fmla="*/ 237 h 763"/>
              <a:gd name="connsiteX90-7021" fmla="*/ 669 w 711"/>
              <a:gd name="connsiteY90-7022" fmla="*/ 252 h 763"/>
              <a:gd name="connsiteX91-7023" fmla="*/ 669 w 711"/>
              <a:gd name="connsiteY91-7024" fmla="*/ 268 h 763"/>
              <a:gd name="connsiteX92-7025" fmla="*/ 669 w 711"/>
              <a:gd name="connsiteY92-7026" fmla="*/ 289 h 763"/>
              <a:gd name="connsiteX93-7027" fmla="*/ 664 w 711"/>
              <a:gd name="connsiteY93-7028" fmla="*/ 331 h 763"/>
              <a:gd name="connsiteX94-7029" fmla="*/ 659 w 711"/>
              <a:gd name="connsiteY94-7030" fmla="*/ 368 h 763"/>
              <a:gd name="connsiteX95-7031" fmla="*/ 659 w 711"/>
              <a:gd name="connsiteY95-7032" fmla="*/ 400 h 763"/>
              <a:gd name="connsiteX96-7033" fmla="*/ 654 w 711"/>
              <a:gd name="connsiteY96-7034" fmla="*/ 431 h 763"/>
              <a:gd name="connsiteX97-7035" fmla="*/ 648 w 711"/>
              <a:gd name="connsiteY97-7036" fmla="*/ 463 h 763"/>
              <a:gd name="connsiteX98-7037" fmla="*/ 648 w 711"/>
              <a:gd name="connsiteY98-7038" fmla="*/ 489 h 763"/>
              <a:gd name="connsiteX99-7039" fmla="*/ 643 w 711"/>
              <a:gd name="connsiteY99-7040" fmla="*/ 510 h 763"/>
              <a:gd name="connsiteX100-7041" fmla="*/ 638 w 711"/>
              <a:gd name="connsiteY100-7042" fmla="*/ 531 h 763"/>
              <a:gd name="connsiteX101-7043" fmla="*/ 632 w 711"/>
              <a:gd name="connsiteY101-7044" fmla="*/ 568 h 763"/>
              <a:gd name="connsiteX102-7045" fmla="*/ 622 w 711"/>
              <a:gd name="connsiteY102-7046" fmla="*/ 605 h 763"/>
              <a:gd name="connsiteX103-7047" fmla="*/ 617 w 711"/>
              <a:gd name="connsiteY103-7048" fmla="*/ 636 h 763"/>
              <a:gd name="connsiteX104-7049" fmla="*/ 606 w 711"/>
              <a:gd name="connsiteY104-7050" fmla="*/ 663 h 763"/>
              <a:gd name="connsiteX105-7051" fmla="*/ 601 w 711"/>
              <a:gd name="connsiteY105-7052" fmla="*/ 689 h 763"/>
              <a:gd name="connsiteX106-7053" fmla="*/ 596 w 711"/>
              <a:gd name="connsiteY106-7054" fmla="*/ 700 h 763"/>
              <a:gd name="connsiteX107-7055" fmla="*/ 590 w 711"/>
              <a:gd name="connsiteY107-7056" fmla="*/ 710 h 763"/>
              <a:gd name="connsiteX108-7057" fmla="*/ 590 w 711"/>
              <a:gd name="connsiteY108-7058" fmla="*/ 721 h 763"/>
              <a:gd name="connsiteX109-7059" fmla="*/ 585 w 711"/>
              <a:gd name="connsiteY109-7060" fmla="*/ 726 h 763"/>
              <a:gd name="connsiteX110-7061" fmla="*/ 580 w 711"/>
              <a:gd name="connsiteY110-7062" fmla="*/ 736 h 763"/>
              <a:gd name="connsiteX111-7063" fmla="*/ 580 w 711"/>
              <a:gd name="connsiteY111-7064" fmla="*/ 742 h 763"/>
              <a:gd name="connsiteX112-7065" fmla="*/ 569 w 711"/>
              <a:gd name="connsiteY112-7066" fmla="*/ 747 h 763"/>
              <a:gd name="connsiteX113-7067" fmla="*/ 564 w 711"/>
              <a:gd name="connsiteY113-7068" fmla="*/ 757 h 763"/>
              <a:gd name="connsiteX114-7069" fmla="*/ 559 w 711"/>
              <a:gd name="connsiteY114-7070" fmla="*/ 757 h 763"/>
              <a:gd name="connsiteX115-7071" fmla="*/ 553 w 711"/>
              <a:gd name="connsiteY115-7072" fmla="*/ 763 h 763"/>
              <a:gd name="connsiteX116-7073" fmla="*/ 548 w 711"/>
              <a:gd name="connsiteY116-7074" fmla="*/ 763 h 763"/>
              <a:gd name="connsiteX117-7075" fmla="*/ 548 w 711"/>
              <a:gd name="connsiteY117-7076" fmla="*/ 757 h 763"/>
              <a:gd name="connsiteX118-7077" fmla="*/ 543 w 711"/>
              <a:gd name="connsiteY118-7078" fmla="*/ 757 h 763"/>
              <a:gd name="connsiteX119-7079" fmla="*/ 543 w 711"/>
              <a:gd name="connsiteY119-7080" fmla="*/ 752 h 763"/>
              <a:gd name="connsiteX120-7081" fmla="*/ 543 w 711"/>
              <a:gd name="connsiteY120-7082" fmla="*/ 747 h 763"/>
              <a:gd name="connsiteX121-7083" fmla="*/ 538 w 711"/>
              <a:gd name="connsiteY121-7084" fmla="*/ 742 h 763"/>
              <a:gd name="connsiteX122-7085" fmla="*/ 538 w 711"/>
              <a:gd name="connsiteY122-7086" fmla="*/ 731 h 763"/>
              <a:gd name="connsiteX123-7087" fmla="*/ 538 w 711"/>
              <a:gd name="connsiteY123-7088" fmla="*/ 721 h 763"/>
              <a:gd name="connsiteX124-7089" fmla="*/ 532 w 711"/>
              <a:gd name="connsiteY124-7090" fmla="*/ 705 h 763"/>
              <a:gd name="connsiteX125-7091" fmla="*/ 527 w 711"/>
              <a:gd name="connsiteY125-7092" fmla="*/ 684 h 763"/>
              <a:gd name="connsiteX126-7093" fmla="*/ 522 w 711"/>
              <a:gd name="connsiteY126-7094" fmla="*/ 668 h 763"/>
              <a:gd name="connsiteX127-7095" fmla="*/ 517 w 711"/>
              <a:gd name="connsiteY127-7096" fmla="*/ 652 h 763"/>
              <a:gd name="connsiteX128-7097" fmla="*/ 511 w 711"/>
              <a:gd name="connsiteY128-7098" fmla="*/ 636 h 763"/>
              <a:gd name="connsiteX129-7099" fmla="*/ 501 w 711"/>
              <a:gd name="connsiteY129-7100" fmla="*/ 626 h 763"/>
              <a:gd name="connsiteX0-7101" fmla="*/ 601 w 711"/>
              <a:gd name="connsiteY0-7102" fmla="*/ 132 h 763"/>
              <a:gd name="connsiteX1-7103" fmla="*/ 601 w 711"/>
              <a:gd name="connsiteY1-7104" fmla="*/ 116 h 763"/>
              <a:gd name="connsiteX2-7105" fmla="*/ 601 w 711"/>
              <a:gd name="connsiteY2-7106" fmla="*/ 105 h 763"/>
              <a:gd name="connsiteX3-7107" fmla="*/ 596 w 711"/>
              <a:gd name="connsiteY3-7108" fmla="*/ 95 h 763"/>
              <a:gd name="connsiteX4-7109" fmla="*/ 596 w 711"/>
              <a:gd name="connsiteY4-7110" fmla="*/ 89 h 763"/>
              <a:gd name="connsiteX5-7111" fmla="*/ 596 w 711"/>
              <a:gd name="connsiteY5-7112" fmla="*/ 84 h 763"/>
              <a:gd name="connsiteX6-7113" fmla="*/ 590 w 711"/>
              <a:gd name="connsiteY6-7114" fmla="*/ 84 h 763"/>
              <a:gd name="connsiteX7-7115" fmla="*/ 585 w 711"/>
              <a:gd name="connsiteY7-7116" fmla="*/ 79 h 763"/>
              <a:gd name="connsiteX8-7117" fmla="*/ 575 w 711"/>
              <a:gd name="connsiteY8-7118" fmla="*/ 79 h 763"/>
              <a:gd name="connsiteX9-7119" fmla="*/ 569 w 711"/>
              <a:gd name="connsiteY9-7120" fmla="*/ 74 h 763"/>
              <a:gd name="connsiteX10-7121" fmla="*/ 553 w 711"/>
              <a:gd name="connsiteY10-7122" fmla="*/ 74 h 763"/>
              <a:gd name="connsiteX11-7123" fmla="*/ 543 w 711"/>
              <a:gd name="connsiteY11-7124" fmla="*/ 74 h 763"/>
              <a:gd name="connsiteX12-7125" fmla="*/ 527 w 711"/>
              <a:gd name="connsiteY12-7126" fmla="*/ 79 h 763"/>
              <a:gd name="connsiteX13-7127" fmla="*/ 496 w 711"/>
              <a:gd name="connsiteY13-7128" fmla="*/ 79 h 763"/>
              <a:gd name="connsiteX14-7129" fmla="*/ 459 w 711"/>
              <a:gd name="connsiteY14-7130" fmla="*/ 84 h 763"/>
              <a:gd name="connsiteX15-7131" fmla="*/ 422 w 711"/>
              <a:gd name="connsiteY15-7132" fmla="*/ 89 h 763"/>
              <a:gd name="connsiteX16-7133" fmla="*/ 385 w 711"/>
              <a:gd name="connsiteY16-7134" fmla="*/ 89 h 763"/>
              <a:gd name="connsiteX17-7135" fmla="*/ 343 w 711"/>
              <a:gd name="connsiteY17-7136" fmla="*/ 95 h 763"/>
              <a:gd name="connsiteX18-7137" fmla="*/ 295 w 711"/>
              <a:gd name="connsiteY18-7138" fmla="*/ 105 h 763"/>
              <a:gd name="connsiteX19-7139" fmla="*/ 269 w 711"/>
              <a:gd name="connsiteY19-7140" fmla="*/ 105 h 763"/>
              <a:gd name="connsiteX20-7141" fmla="*/ 243 w 711"/>
              <a:gd name="connsiteY20-7142" fmla="*/ 110 h 763"/>
              <a:gd name="connsiteX21-7143" fmla="*/ 216 w 711"/>
              <a:gd name="connsiteY21-7144" fmla="*/ 116 h 763"/>
              <a:gd name="connsiteX22-7145" fmla="*/ 190 w 711"/>
              <a:gd name="connsiteY22-7146" fmla="*/ 116 h 763"/>
              <a:gd name="connsiteX23-7147" fmla="*/ 158 w 711"/>
              <a:gd name="connsiteY23-7148" fmla="*/ 121 h 763"/>
              <a:gd name="connsiteX24-7149" fmla="*/ 132 w 711"/>
              <a:gd name="connsiteY24-7150" fmla="*/ 126 h 763"/>
              <a:gd name="connsiteX25-7151" fmla="*/ 106 w 711"/>
              <a:gd name="connsiteY25-7152" fmla="*/ 126 h 763"/>
              <a:gd name="connsiteX26-7153" fmla="*/ 85 w 711"/>
              <a:gd name="connsiteY26-7154" fmla="*/ 132 h 763"/>
              <a:gd name="connsiteX27-7155" fmla="*/ 64 w 711"/>
              <a:gd name="connsiteY27-7156" fmla="*/ 132 h 763"/>
              <a:gd name="connsiteX28-7157" fmla="*/ 37 w 711"/>
              <a:gd name="connsiteY28-7158" fmla="*/ 132 h 763"/>
              <a:gd name="connsiteX29-7159" fmla="*/ 21 w 711"/>
              <a:gd name="connsiteY29-7160" fmla="*/ 137 h 763"/>
              <a:gd name="connsiteX30-7161" fmla="*/ 0 w 711"/>
              <a:gd name="connsiteY30-7162" fmla="*/ 137 h 763"/>
              <a:gd name="connsiteX31-7163" fmla="*/ 0 w 711"/>
              <a:gd name="connsiteY31-7164" fmla="*/ 100 h 763"/>
              <a:gd name="connsiteX32-7165" fmla="*/ 16 w 711"/>
              <a:gd name="connsiteY32-7166" fmla="*/ 100 h 763"/>
              <a:gd name="connsiteX33-7167" fmla="*/ 37 w 711"/>
              <a:gd name="connsiteY33-7168" fmla="*/ 100 h 763"/>
              <a:gd name="connsiteX34-7169" fmla="*/ 53 w 711"/>
              <a:gd name="connsiteY34-7170" fmla="*/ 100 h 763"/>
              <a:gd name="connsiteX35-7171" fmla="*/ 74 w 711"/>
              <a:gd name="connsiteY35-7172" fmla="*/ 95 h 763"/>
              <a:gd name="connsiteX36-7173" fmla="*/ 100 w 711"/>
              <a:gd name="connsiteY36-7174" fmla="*/ 95 h 763"/>
              <a:gd name="connsiteX37-7175" fmla="*/ 122 w 711"/>
              <a:gd name="connsiteY37-7176" fmla="*/ 89 h 763"/>
              <a:gd name="connsiteX38-7177" fmla="*/ 148 w 711"/>
              <a:gd name="connsiteY38-7178" fmla="*/ 84 h 763"/>
              <a:gd name="connsiteX39-7179" fmla="*/ 179 w 711"/>
              <a:gd name="connsiteY39-7180" fmla="*/ 84 h 763"/>
              <a:gd name="connsiteX40-7181" fmla="*/ 237 w 711"/>
              <a:gd name="connsiteY40-7182" fmla="*/ 74 h 763"/>
              <a:gd name="connsiteX41-7183" fmla="*/ 295 w 711"/>
              <a:gd name="connsiteY41-7184" fmla="*/ 63 h 763"/>
              <a:gd name="connsiteX42-7185" fmla="*/ 353 w 711"/>
              <a:gd name="connsiteY42-7186" fmla="*/ 58 h 763"/>
              <a:gd name="connsiteX43-7187" fmla="*/ 411 w 711"/>
              <a:gd name="connsiteY43-7188" fmla="*/ 47 h 763"/>
              <a:gd name="connsiteX44-7189" fmla="*/ 438 w 711"/>
              <a:gd name="connsiteY44-7190" fmla="*/ 42 h 763"/>
              <a:gd name="connsiteX45-7191" fmla="*/ 464 w 711"/>
              <a:gd name="connsiteY45-7192" fmla="*/ 37 h 763"/>
              <a:gd name="connsiteX46-7193" fmla="*/ 490 w 711"/>
              <a:gd name="connsiteY46-7194" fmla="*/ 32 h 763"/>
              <a:gd name="connsiteX47-7195" fmla="*/ 506 w 711"/>
              <a:gd name="connsiteY47-7196" fmla="*/ 32 h 763"/>
              <a:gd name="connsiteX48-7197" fmla="*/ 522 w 711"/>
              <a:gd name="connsiteY48-7198" fmla="*/ 26 h 763"/>
              <a:gd name="connsiteX49-7199" fmla="*/ 538 w 711"/>
              <a:gd name="connsiteY49-7200" fmla="*/ 21 h 763"/>
              <a:gd name="connsiteX50-7201" fmla="*/ 543 w 711"/>
              <a:gd name="connsiteY50-7202" fmla="*/ 21 h 763"/>
              <a:gd name="connsiteX51-7203" fmla="*/ 553 w 711"/>
              <a:gd name="connsiteY51-7204" fmla="*/ 16 h 763"/>
              <a:gd name="connsiteX52-7205" fmla="*/ 559 w 711"/>
              <a:gd name="connsiteY52-7206" fmla="*/ 11 h 763"/>
              <a:gd name="connsiteX53-7207" fmla="*/ 569 w 711"/>
              <a:gd name="connsiteY53-7208" fmla="*/ 5 h 763"/>
              <a:gd name="connsiteX54-7209" fmla="*/ 575 w 711"/>
              <a:gd name="connsiteY54-7210" fmla="*/ 5 h 763"/>
              <a:gd name="connsiteX55-7211" fmla="*/ 585 w 711"/>
              <a:gd name="connsiteY55-7212" fmla="*/ 0 h 763"/>
              <a:gd name="connsiteX56-7213" fmla="*/ 590 w 711"/>
              <a:gd name="connsiteY56-7214" fmla="*/ 5 h 763"/>
              <a:gd name="connsiteX57-7215" fmla="*/ 596 w 711"/>
              <a:gd name="connsiteY57-7216" fmla="*/ 5 h 763"/>
              <a:gd name="connsiteX58-7217" fmla="*/ 601 w 711"/>
              <a:gd name="connsiteY58-7218" fmla="*/ 11 h 763"/>
              <a:gd name="connsiteX59-7219" fmla="*/ 611 w 711"/>
              <a:gd name="connsiteY59-7220" fmla="*/ 16 h 763"/>
              <a:gd name="connsiteX60-7221" fmla="*/ 622 w 711"/>
              <a:gd name="connsiteY60-7222" fmla="*/ 21 h 763"/>
              <a:gd name="connsiteX61-7223" fmla="*/ 632 w 711"/>
              <a:gd name="connsiteY61-7224" fmla="*/ 26 h 763"/>
              <a:gd name="connsiteX62-7225" fmla="*/ 643 w 711"/>
              <a:gd name="connsiteY62-7226" fmla="*/ 32 h 763"/>
              <a:gd name="connsiteX63-7227" fmla="*/ 659 w 711"/>
              <a:gd name="connsiteY63-7228" fmla="*/ 42 h 763"/>
              <a:gd name="connsiteX64-7229" fmla="*/ 669 w 711"/>
              <a:gd name="connsiteY64-7230" fmla="*/ 53 h 763"/>
              <a:gd name="connsiteX65-7231" fmla="*/ 680 w 711"/>
              <a:gd name="connsiteY65-7232" fmla="*/ 58 h 763"/>
              <a:gd name="connsiteX66-7233" fmla="*/ 690 w 711"/>
              <a:gd name="connsiteY66-7234" fmla="*/ 68 h 763"/>
              <a:gd name="connsiteX67-7235" fmla="*/ 701 w 711"/>
              <a:gd name="connsiteY67-7236" fmla="*/ 74 h 763"/>
              <a:gd name="connsiteX68-7237" fmla="*/ 706 w 711"/>
              <a:gd name="connsiteY68-7238" fmla="*/ 79 h 763"/>
              <a:gd name="connsiteX69-7239" fmla="*/ 711 w 711"/>
              <a:gd name="connsiteY69-7240" fmla="*/ 84 h 763"/>
              <a:gd name="connsiteX70-7241" fmla="*/ 711 w 711"/>
              <a:gd name="connsiteY70-7242" fmla="*/ 89 h 763"/>
              <a:gd name="connsiteX71-7243" fmla="*/ 711 w 711"/>
              <a:gd name="connsiteY71-7244" fmla="*/ 95 h 763"/>
              <a:gd name="connsiteX72-7245" fmla="*/ 711 w 711"/>
              <a:gd name="connsiteY72-7246" fmla="*/ 100 h 763"/>
              <a:gd name="connsiteX73-7247" fmla="*/ 711 w 711"/>
              <a:gd name="connsiteY73-7248" fmla="*/ 105 h 763"/>
              <a:gd name="connsiteX74-7249" fmla="*/ 706 w 711"/>
              <a:gd name="connsiteY74-7250" fmla="*/ 110 h 763"/>
              <a:gd name="connsiteX75-7251" fmla="*/ 696 w 711"/>
              <a:gd name="connsiteY75-7252" fmla="*/ 116 h 763"/>
              <a:gd name="connsiteX76-7253" fmla="*/ 696 w 711"/>
              <a:gd name="connsiteY76-7254" fmla="*/ 121 h 763"/>
              <a:gd name="connsiteX77-7255" fmla="*/ 696 w 711"/>
              <a:gd name="connsiteY77-7256" fmla="*/ 121 h 763"/>
              <a:gd name="connsiteX78-7257" fmla="*/ 690 w 711"/>
              <a:gd name="connsiteY78-7258" fmla="*/ 126 h 763"/>
              <a:gd name="connsiteX79-7259" fmla="*/ 690 w 711"/>
              <a:gd name="connsiteY79-7260" fmla="*/ 132 h 763"/>
              <a:gd name="connsiteX80-7261" fmla="*/ 685 w 711"/>
              <a:gd name="connsiteY80-7262" fmla="*/ 142 h 763"/>
              <a:gd name="connsiteX81-7263" fmla="*/ 685 w 711"/>
              <a:gd name="connsiteY81-7264" fmla="*/ 147 h 763"/>
              <a:gd name="connsiteX82-7265" fmla="*/ 685 w 711"/>
              <a:gd name="connsiteY82-7266" fmla="*/ 158 h 763"/>
              <a:gd name="connsiteX83-7267" fmla="*/ 680 w 711"/>
              <a:gd name="connsiteY83-7268" fmla="*/ 168 h 763"/>
              <a:gd name="connsiteX84-7269" fmla="*/ 680 w 711"/>
              <a:gd name="connsiteY84-7270" fmla="*/ 179 h 763"/>
              <a:gd name="connsiteX85-7271" fmla="*/ 680 w 711"/>
              <a:gd name="connsiteY85-7272" fmla="*/ 189 h 763"/>
              <a:gd name="connsiteX86-7273" fmla="*/ 675 w 711"/>
              <a:gd name="connsiteY86-7274" fmla="*/ 205 h 763"/>
              <a:gd name="connsiteX87-7275" fmla="*/ 675 w 711"/>
              <a:gd name="connsiteY87-7276" fmla="*/ 221 h 763"/>
              <a:gd name="connsiteX88-7277" fmla="*/ 675 w 711"/>
              <a:gd name="connsiteY88-7278" fmla="*/ 237 h 763"/>
              <a:gd name="connsiteX89-7279" fmla="*/ 669 w 711"/>
              <a:gd name="connsiteY89-7280" fmla="*/ 252 h 763"/>
              <a:gd name="connsiteX90-7281" fmla="*/ 669 w 711"/>
              <a:gd name="connsiteY90-7282" fmla="*/ 268 h 763"/>
              <a:gd name="connsiteX91-7283" fmla="*/ 669 w 711"/>
              <a:gd name="connsiteY91-7284" fmla="*/ 289 h 763"/>
              <a:gd name="connsiteX92-7285" fmla="*/ 664 w 711"/>
              <a:gd name="connsiteY92-7286" fmla="*/ 331 h 763"/>
              <a:gd name="connsiteX93-7287" fmla="*/ 659 w 711"/>
              <a:gd name="connsiteY93-7288" fmla="*/ 368 h 763"/>
              <a:gd name="connsiteX94-7289" fmla="*/ 659 w 711"/>
              <a:gd name="connsiteY94-7290" fmla="*/ 400 h 763"/>
              <a:gd name="connsiteX95-7291" fmla="*/ 654 w 711"/>
              <a:gd name="connsiteY95-7292" fmla="*/ 431 h 763"/>
              <a:gd name="connsiteX96-7293" fmla="*/ 648 w 711"/>
              <a:gd name="connsiteY96-7294" fmla="*/ 463 h 763"/>
              <a:gd name="connsiteX97-7295" fmla="*/ 648 w 711"/>
              <a:gd name="connsiteY97-7296" fmla="*/ 489 h 763"/>
              <a:gd name="connsiteX98-7297" fmla="*/ 643 w 711"/>
              <a:gd name="connsiteY98-7298" fmla="*/ 510 h 763"/>
              <a:gd name="connsiteX99-7299" fmla="*/ 638 w 711"/>
              <a:gd name="connsiteY99-7300" fmla="*/ 531 h 763"/>
              <a:gd name="connsiteX100-7301" fmla="*/ 632 w 711"/>
              <a:gd name="connsiteY100-7302" fmla="*/ 568 h 763"/>
              <a:gd name="connsiteX101-7303" fmla="*/ 622 w 711"/>
              <a:gd name="connsiteY101-7304" fmla="*/ 605 h 763"/>
              <a:gd name="connsiteX102-7305" fmla="*/ 617 w 711"/>
              <a:gd name="connsiteY102-7306" fmla="*/ 636 h 763"/>
              <a:gd name="connsiteX103-7307" fmla="*/ 606 w 711"/>
              <a:gd name="connsiteY103-7308" fmla="*/ 663 h 763"/>
              <a:gd name="connsiteX104-7309" fmla="*/ 601 w 711"/>
              <a:gd name="connsiteY104-7310" fmla="*/ 689 h 763"/>
              <a:gd name="connsiteX105-7311" fmla="*/ 596 w 711"/>
              <a:gd name="connsiteY105-7312" fmla="*/ 700 h 763"/>
              <a:gd name="connsiteX106-7313" fmla="*/ 590 w 711"/>
              <a:gd name="connsiteY106-7314" fmla="*/ 710 h 763"/>
              <a:gd name="connsiteX107-7315" fmla="*/ 590 w 711"/>
              <a:gd name="connsiteY107-7316" fmla="*/ 721 h 763"/>
              <a:gd name="connsiteX108-7317" fmla="*/ 585 w 711"/>
              <a:gd name="connsiteY108-7318" fmla="*/ 726 h 763"/>
              <a:gd name="connsiteX109-7319" fmla="*/ 580 w 711"/>
              <a:gd name="connsiteY109-7320" fmla="*/ 736 h 763"/>
              <a:gd name="connsiteX110-7321" fmla="*/ 580 w 711"/>
              <a:gd name="connsiteY110-7322" fmla="*/ 742 h 763"/>
              <a:gd name="connsiteX111-7323" fmla="*/ 569 w 711"/>
              <a:gd name="connsiteY111-7324" fmla="*/ 747 h 763"/>
              <a:gd name="connsiteX112-7325" fmla="*/ 564 w 711"/>
              <a:gd name="connsiteY112-7326" fmla="*/ 757 h 763"/>
              <a:gd name="connsiteX113-7327" fmla="*/ 559 w 711"/>
              <a:gd name="connsiteY113-7328" fmla="*/ 757 h 763"/>
              <a:gd name="connsiteX114-7329" fmla="*/ 553 w 711"/>
              <a:gd name="connsiteY114-7330" fmla="*/ 763 h 763"/>
              <a:gd name="connsiteX115-7331" fmla="*/ 548 w 711"/>
              <a:gd name="connsiteY115-7332" fmla="*/ 763 h 763"/>
              <a:gd name="connsiteX116-7333" fmla="*/ 548 w 711"/>
              <a:gd name="connsiteY116-7334" fmla="*/ 757 h 763"/>
              <a:gd name="connsiteX117-7335" fmla="*/ 543 w 711"/>
              <a:gd name="connsiteY117-7336" fmla="*/ 757 h 763"/>
              <a:gd name="connsiteX118-7337" fmla="*/ 543 w 711"/>
              <a:gd name="connsiteY118-7338" fmla="*/ 752 h 763"/>
              <a:gd name="connsiteX119-7339" fmla="*/ 543 w 711"/>
              <a:gd name="connsiteY119-7340" fmla="*/ 747 h 763"/>
              <a:gd name="connsiteX120-7341" fmla="*/ 538 w 711"/>
              <a:gd name="connsiteY120-7342" fmla="*/ 742 h 763"/>
              <a:gd name="connsiteX121-7343" fmla="*/ 538 w 711"/>
              <a:gd name="connsiteY121-7344" fmla="*/ 731 h 763"/>
              <a:gd name="connsiteX122-7345" fmla="*/ 538 w 711"/>
              <a:gd name="connsiteY122-7346" fmla="*/ 721 h 763"/>
              <a:gd name="connsiteX123-7347" fmla="*/ 532 w 711"/>
              <a:gd name="connsiteY123-7348" fmla="*/ 705 h 763"/>
              <a:gd name="connsiteX124-7349" fmla="*/ 527 w 711"/>
              <a:gd name="connsiteY124-7350" fmla="*/ 684 h 763"/>
              <a:gd name="connsiteX125-7351" fmla="*/ 522 w 711"/>
              <a:gd name="connsiteY125-7352" fmla="*/ 668 h 763"/>
              <a:gd name="connsiteX126-7353" fmla="*/ 517 w 711"/>
              <a:gd name="connsiteY126-7354" fmla="*/ 652 h 763"/>
              <a:gd name="connsiteX127-7355" fmla="*/ 511 w 711"/>
              <a:gd name="connsiteY127-7356" fmla="*/ 636 h 763"/>
              <a:gd name="connsiteX128-7357" fmla="*/ 501 w 711"/>
              <a:gd name="connsiteY128-7358" fmla="*/ 626 h 763"/>
              <a:gd name="connsiteX0-7359" fmla="*/ 601 w 711"/>
              <a:gd name="connsiteY0-7360" fmla="*/ 116 h 763"/>
              <a:gd name="connsiteX1-7361" fmla="*/ 601 w 711"/>
              <a:gd name="connsiteY1-7362" fmla="*/ 105 h 763"/>
              <a:gd name="connsiteX2-7363" fmla="*/ 596 w 711"/>
              <a:gd name="connsiteY2-7364" fmla="*/ 95 h 763"/>
              <a:gd name="connsiteX3-7365" fmla="*/ 596 w 711"/>
              <a:gd name="connsiteY3-7366" fmla="*/ 89 h 763"/>
              <a:gd name="connsiteX4-7367" fmla="*/ 596 w 711"/>
              <a:gd name="connsiteY4-7368" fmla="*/ 84 h 763"/>
              <a:gd name="connsiteX5-7369" fmla="*/ 590 w 711"/>
              <a:gd name="connsiteY5-7370" fmla="*/ 84 h 763"/>
              <a:gd name="connsiteX6-7371" fmla="*/ 585 w 711"/>
              <a:gd name="connsiteY6-7372" fmla="*/ 79 h 763"/>
              <a:gd name="connsiteX7-7373" fmla="*/ 575 w 711"/>
              <a:gd name="connsiteY7-7374" fmla="*/ 79 h 763"/>
              <a:gd name="connsiteX8-7375" fmla="*/ 569 w 711"/>
              <a:gd name="connsiteY8-7376" fmla="*/ 74 h 763"/>
              <a:gd name="connsiteX9-7377" fmla="*/ 553 w 711"/>
              <a:gd name="connsiteY9-7378" fmla="*/ 74 h 763"/>
              <a:gd name="connsiteX10-7379" fmla="*/ 543 w 711"/>
              <a:gd name="connsiteY10-7380" fmla="*/ 74 h 763"/>
              <a:gd name="connsiteX11-7381" fmla="*/ 527 w 711"/>
              <a:gd name="connsiteY11-7382" fmla="*/ 79 h 763"/>
              <a:gd name="connsiteX12-7383" fmla="*/ 496 w 711"/>
              <a:gd name="connsiteY12-7384" fmla="*/ 79 h 763"/>
              <a:gd name="connsiteX13-7385" fmla="*/ 459 w 711"/>
              <a:gd name="connsiteY13-7386" fmla="*/ 84 h 763"/>
              <a:gd name="connsiteX14-7387" fmla="*/ 422 w 711"/>
              <a:gd name="connsiteY14-7388" fmla="*/ 89 h 763"/>
              <a:gd name="connsiteX15-7389" fmla="*/ 385 w 711"/>
              <a:gd name="connsiteY15-7390" fmla="*/ 89 h 763"/>
              <a:gd name="connsiteX16-7391" fmla="*/ 343 w 711"/>
              <a:gd name="connsiteY16-7392" fmla="*/ 95 h 763"/>
              <a:gd name="connsiteX17-7393" fmla="*/ 295 w 711"/>
              <a:gd name="connsiteY17-7394" fmla="*/ 105 h 763"/>
              <a:gd name="connsiteX18-7395" fmla="*/ 269 w 711"/>
              <a:gd name="connsiteY18-7396" fmla="*/ 105 h 763"/>
              <a:gd name="connsiteX19-7397" fmla="*/ 243 w 711"/>
              <a:gd name="connsiteY19-7398" fmla="*/ 110 h 763"/>
              <a:gd name="connsiteX20-7399" fmla="*/ 216 w 711"/>
              <a:gd name="connsiteY20-7400" fmla="*/ 116 h 763"/>
              <a:gd name="connsiteX21-7401" fmla="*/ 190 w 711"/>
              <a:gd name="connsiteY21-7402" fmla="*/ 116 h 763"/>
              <a:gd name="connsiteX22-7403" fmla="*/ 158 w 711"/>
              <a:gd name="connsiteY22-7404" fmla="*/ 121 h 763"/>
              <a:gd name="connsiteX23-7405" fmla="*/ 132 w 711"/>
              <a:gd name="connsiteY23-7406" fmla="*/ 126 h 763"/>
              <a:gd name="connsiteX24-7407" fmla="*/ 106 w 711"/>
              <a:gd name="connsiteY24-7408" fmla="*/ 126 h 763"/>
              <a:gd name="connsiteX25-7409" fmla="*/ 85 w 711"/>
              <a:gd name="connsiteY25-7410" fmla="*/ 132 h 763"/>
              <a:gd name="connsiteX26-7411" fmla="*/ 64 w 711"/>
              <a:gd name="connsiteY26-7412" fmla="*/ 132 h 763"/>
              <a:gd name="connsiteX27-7413" fmla="*/ 37 w 711"/>
              <a:gd name="connsiteY27-7414" fmla="*/ 132 h 763"/>
              <a:gd name="connsiteX28-7415" fmla="*/ 21 w 711"/>
              <a:gd name="connsiteY28-7416" fmla="*/ 137 h 763"/>
              <a:gd name="connsiteX29-7417" fmla="*/ 0 w 711"/>
              <a:gd name="connsiteY29-7418" fmla="*/ 137 h 763"/>
              <a:gd name="connsiteX30-7419" fmla="*/ 0 w 711"/>
              <a:gd name="connsiteY30-7420" fmla="*/ 100 h 763"/>
              <a:gd name="connsiteX31-7421" fmla="*/ 16 w 711"/>
              <a:gd name="connsiteY31-7422" fmla="*/ 100 h 763"/>
              <a:gd name="connsiteX32-7423" fmla="*/ 37 w 711"/>
              <a:gd name="connsiteY32-7424" fmla="*/ 100 h 763"/>
              <a:gd name="connsiteX33-7425" fmla="*/ 53 w 711"/>
              <a:gd name="connsiteY33-7426" fmla="*/ 100 h 763"/>
              <a:gd name="connsiteX34-7427" fmla="*/ 74 w 711"/>
              <a:gd name="connsiteY34-7428" fmla="*/ 95 h 763"/>
              <a:gd name="connsiteX35-7429" fmla="*/ 100 w 711"/>
              <a:gd name="connsiteY35-7430" fmla="*/ 95 h 763"/>
              <a:gd name="connsiteX36-7431" fmla="*/ 122 w 711"/>
              <a:gd name="connsiteY36-7432" fmla="*/ 89 h 763"/>
              <a:gd name="connsiteX37-7433" fmla="*/ 148 w 711"/>
              <a:gd name="connsiteY37-7434" fmla="*/ 84 h 763"/>
              <a:gd name="connsiteX38-7435" fmla="*/ 179 w 711"/>
              <a:gd name="connsiteY38-7436" fmla="*/ 84 h 763"/>
              <a:gd name="connsiteX39-7437" fmla="*/ 237 w 711"/>
              <a:gd name="connsiteY39-7438" fmla="*/ 74 h 763"/>
              <a:gd name="connsiteX40-7439" fmla="*/ 295 w 711"/>
              <a:gd name="connsiteY40-7440" fmla="*/ 63 h 763"/>
              <a:gd name="connsiteX41-7441" fmla="*/ 353 w 711"/>
              <a:gd name="connsiteY41-7442" fmla="*/ 58 h 763"/>
              <a:gd name="connsiteX42-7443" fmla="*/ 411 w 711"/>
              <a:gd name="connsiteY42-7444" fmla="*/ 47 h 763"/>
              <a:gd name="connsiteX43-7445" fmla="*/ 438 w 711"/>
              <a:gd name="connsiteY43-7446" fmla="*/ 42 h 763"/>
              <a:gd name="connsiteX44-7447" fmla="*/ 464 w 711"/>
              <a:gd name="connsiteY44-7448" fmla="*/ 37 h 763"/>
              <a:gd name="connsiteX45-7449" fmla="*/ 490 w 711"/>
              <a:gd name="connsiteY45-7450" fmla="*/ 32 h 763"/>
              <a:gd name="connsiteX46-7451" fmla="*/ 506 w 711"/>
              <a:gd name="connsiteY46-7452" fmla="*/ 32 h 763"/>
              <a:gd name="connsiteX47-7453" fmla="*/ 522 w 711"/>
              <a:gd name="connsiteY47-7454" fmla="*/ 26 h 763"/>
              <a:gd name="connsiteX48-7455" fmla="*/ 538 w 711"/>
              <a:gd name="connsiteY48-7456" fmla="*/ 21 h 763"/>
              <a:gd name="connsiteX49-7457" fmla="*/ 543 w 711"/>
              <a:gd name="connsiteY49-7458" fmla="*/ 21 h 763"/>
              <a:gd name="connsiteX50-7459" fmla="*/ 553 w 711"/>
              <a:gd name="connsiteY50-7460" fmla="*/ 16 h 763"/>
              <a:gd name="connsiteX51-7461" fmla="*/ 559 w 711"/>
              <a:gd name="connsiteY51-7462" fmla="*/ 11 h 763"/>
              <a:gd name="connsiteX52-7463" fmla="*/ 569 w 711"/>
              <a:gd name="connsiteY52-7464" fmla="*/ 5 h 763"/>
              <a:gd name="connsiteX53-7465" fmla="*/ 575 w 711"/>
              <a:gd name="connsiteY53-7466" fmla="*/ 5 h 763"/>
              <a:gd name="connsiteX54-7467" fmla="*/ 585 w 711"/>
              <a:gd name="connsiteY54-7468" fmla="*/ 0 h 763"/>
              <a:gd name="connsiteX55-7469" fmla="*/ 590 w 711"/>
              <a:gd name="connsiteY55-7470" fmla="*/ 5 h 763"/>
              <a:gd name="connsiteX56-7471" fmla="*/ 596 w 711"/>
              <a:gd name="connsiteY56-7472" fmla="*/ 5 h 763"/>
              <a:gd name="connsiteX57-7473" fmla="*/ 601 w 711"/>
              <a:gd name="connsiteY57-7474" fmla="*/ 11 h 763"/>
              <a:gd name="connsiteX58-7475" fmla="*/ 611 w 711"/>
              <a:gd name="connsiteY58-7476" fmla="*/ 16 h 763"/>
              <a:gd name="connsiteX59-7477" fmla="*/ 622 w 711"/>
              <a:gd name="connsiteY59-7478" fmla="*/ 21 h 763"/>
              <a:gd name="connsiteX60-7479" fmla="*/ 632 w 711"/>
              <a:gd name="connsiteY60-7480" fmla="*/ 26 h 763"/>
              <a:gd name="connsiteX61-7481" fmla="*/ 643 w 711"/>
              <a:gd name="connsiteY61-7482" fmla="*/ 32 h 763"/>
              <a:gd name="connsiteX62-7483" fmla="*/ 659 w 711"/>
              <a:gd name="connsiteY62-7484" fmla="*/ 42 h 763"/>
              <a:gd name="connsiteX63-7485" fmla="*/ 669 w 711"/>
              <a:gd name="connsiteY63-7486" fmla="*/ 53 h 763"/>
              <a:gd name="connsiteX64-7487" fmla="*/ 680 w 711"/>
              <a:gd name="connsiteY64-7488" fmla="*/ 58 h 763"/>
              <a:gd name="connsiteX65-7489" fmla="*/ 690 w 711"/>
              <a:gd name="connsiteY65-7490" fmla="*/ 68 h 763"/>
              <a:gd name="connsiteX66-7491" fmla="*/ 701 w 711"/>
              <a:gd name="connsiteY66-7492" fmla="*/ 74 h 763"/>
              <a:gd name="connsiteX67-7493" fmla="*/ 706 w 711"/>
              <a:gd name="connsiteY67-7494" fmla="*/ 79 h 763"/>
              <a:gd name="connsiteX68-7495" fmla="*/ 711 w 711"/>
              <a:gd name="connsiteY68-7496" fmla="*/ 84 h 763"/>
              <a:gd name="connsiteX69-7497" fmla="*/ 711 w 711"/>
              <a:gd name="connsiteY69-7498" fmla="*/ 89 h 763"/>
              <a:gd name="connsiteX70-7499" fmla="*/ 711 w 711"/>
              <a:gd name="connsiteY70-7500" fmla="*/ 95 h 763"/>
              <a:gd name="connsiteX71-7501" fmla="*/ 711 w 711"/>
              <a:gd name="connsiteY71-7502" fmla="*/ 100 h 763"/>
              <a:gd name="connsiteX72-7503" fmla="*/ 711 w 711"/>
              <a:gd name="connsiteY72-7504" fmla="*/ 105 h 763"/>
              <a:gd name="connsiteX73-7505" fmla="*/ 706 w 711"/>
              <a:gd name="connsiteY73-7506" fmla="*/ 110 h 763"/>
              <a:gd name="connsiteX74-7507" fmla="*/ 696 w 711"/>
              <a:gd name="connsiteY74-7508" fmla="*/ 116 h 763"/>
              <a:gd name="connsiteX75-7509" fmla="*/ 696 w 711"/>
              <a:gd name="connsiteY75-7510" fmla="*/ 121 h 763"/>
              <a:gd name="connsiteX76-7511" fmla="*/ 696 w 711"/>
              <a:gd name="connsiteY76-7512" fmla="*/ 121 h 763"/>
              <a:gd name="connsiteX77-7513" fmla="*/ 690 w 711"/>
              <a:gd name="connsiteY77-7514" fmla="*/ 126 h 763"/>
              <a:gd name="connsiteX78-7515" fmla="*/ 690 w 711"/>
              <a:gd name="connsiteY78-7516" fmla="*/ 132 h 763"/>
              <a:gd name="connsiteX79-7517" fmla="*/ 685 w 711"/>
              <a:gd name="connsiteY79-7518" fmla="*/ 142 h 763"/>
              <a:gd name="connsiteX80-7519" fmla="*/ 685 w 711"/>
              <a:gd name="connsiteY80-7520" fmla="*/ 147 h 763"/>
              <a:gd name="connsiteX81-7521" fmla="*/ 685 w 711"/>
              <a:gd name="connsiteY81-7522" fmla="*/ 158 h 763"/>
              <a:gd name="connsiteX82-7523" fmla="*/ 680 w 711"/>
              <a:gd name="connsiteY82-7524" fmla="*/ 168 h 763"/>
              <a:gd name="connsiteX83-7525" fmla="*/ 680 w 711"/>
              <a:gd name="connsiteY83-7526" fmla="*/ 179 h 763"/>
              <a:gd name="connsiteX84-7527" fmla="*/ 680 w 711"/>
              <a:gd name="connsiteY84-7528" fmla="*/ 189 h 763"/>
              <a:gd name="connsiteX85-7529" fmla="*/ 675 w 711"/>
              <a:gd name="connsiteY85-7530" fmla="*/ 205 h 763"/>
              <a:gd name="connsiteX86-7531" fmla="*/ 675 w 711"/>
              <a:gd name="connsiteY86-7532" fmla="*/ 221 h 763"/>
              <a:gd name="connsiteX87-7533" fmla="*/ 675 w 711"/>
              <a:gd name="connsiteY87-7534" fmla="*/ 237 h 763"/>
              <a:gd name="connsiteX88-7535" fmla="*/ 669 w 711"/>
              <a:gd name="connsiteY88-7536" fmla="*/ 252 h 763"/>
              <a:gd name="connsiteX89-7537" fmla="*/ 669 w 711"/>
              <a:gd name="connsiteY89-7538" fmla="*/ 268 h 763"/>
              <a:gd name="connsiteX90-7539" fmla="*/ 669 w 711"/>
              <a:gd name="connsiteY90-7540" fmla="*/ 289 h 763"/>
              <a:gd name="connsiteX91-7541" fmla="*/ 664 w 711"/>
              <a:gd name="connsiteY91-7542" fmla="*/ 331 h 763"/>
              <a:gd name="connsiteX92-7543" fmla="*/ 659 w 711"/>
              <a:gd name="connsiteY92-7544" fmla="*/ 368 h 763"/>
              <a:gd name="connsiteX93-7545" fmla="*/ 659 w 711"/>
              <a:gd name="connsiteY93-7546" fmla="*/ 400 h 763"/>
              <a:gd name="connsiteX94-7547" fmla="*/ 654 w 711"/>
              <a:gd name="connsiteY94-7548" fmla="*/ 431 h 763"/>
              <a:gd name="connsiteX95-7549" fmla="*/ 648 w 711"/>
              <a:gd name="connsiteY95-7550" fmla="*/ 463 h 763"/>
              <a:gd name="connsiteX96-7551" fmla="*/ 648 w 711"/>
              <a:gd name="connsiteY96-7552" fmla="*/ 489 h 763"/>
              <a:gd name="connsiteX97-7553" fmla="*/ 643 w 711"/>
              <a:gd name="connsiteY97-7554" fmla="*/ 510 h 763"/>
              <a:gd name="connsiteX98-7555" fmla="*/ 638 w 711"/>
              <a:gd name="connsiteY98-7556" fmla="*/ 531 h 763"/>
              <a:gd name="connsiteX99-7557" fmla="*/ 632 w 711"/>
              <a:gd name="connsiteY99-7558" fmla="*/ 568 h 763"/>
              <a:gd name="connsiteX100-7559" fmla="*/ 622 w 711"/>
              <a:gd name="connsiteY100-7560" fmla="*/ 605 h 763"/>
              <a:gd name="connsiteX101-7561" fmla="*/ 617 w 711"/>
              <a:gd name="connsiteY101-7562" fmla="*/ 636 h 763"/>
              <a:gd name="connsiteX102-7563" fmla="*/ 606 w 711"/>
              <a:gd name="connsiteY102-7564" fmla="*/ 663 h 763"/>
              <a:gd name="connsiteX103-7565" fmla="*/ 601 w 711"/>
              <a:gd name="connsiteY103-7566" fmla="*/ 689 h 763"/>
              <a:gd name="connsiteX104-7567" fmla="*/ 596 w 711"/>
              <a:gd name="connsiteY104-7568" fmla="*/ 700 h 763"/>
              <a:gd name="connsiteX105-7569" fmla="*/ 590 w 711"/>
              <a:gd name="connsiteY105-7570" fmla="*/ 710 h 763"/>
              <a:gd name="connsiteX106-7571" fmla="*/ 590 w 711"/>
              <a:gd name="connsiteY106-7572" fmla="*/ 721 h 763"/>
              <a:gd name="connsiteX107-7573" fmla="*/ 585 w 711"/>
              <a:gd name="connsiteY107-7574" fmla="*/ 726 h 763"/>
              <a:gd name="connsiteX108-7575" fmla="*/ 580 w 711"/>
              <a:gd name="connsiteY108-7576" fmla="*/ 736 h 763"/>
              <a:gd name="connsiteX109-7577" fmla="*/ 580 w 711"/>
              <a:gd name="connsiteY109-7578" fmla="*/ 742 h 763"/>
              <a:gd name="connsiteX110-7579" fmla="*/ 569 w 711"/>
              <a:gd name="connsiteY110-7580" fmla="*/ 747 h 763"/>
              <a:gd name="connsiteX111-7581" fmla="*/ 564 w 711"/>
              <a:gd name="connsiteY111-7582" fmla="*/ 757 h 763"/>
              <a:gd name="connsiteX112-7583" fmla="*/ 559 w 711"/>
              <a:gd name="connsiteY112-7584" fmla="*/ 757 h 763"/>
              <a:gd name="connsiteX113-7585" fmla="*/ 553 w 711"/>
              <a:gd name="connsiteY113-7586" fmla="*/ 763 h 763"/>
              <a:gd name="connsiteX114-7587" fmla="*/ 548 w 711"/>
              <a:gd name="connsiteY114-7588" fmla="*/ 763 h 763"/>
              <a:gd name="connsiteX115-7589" fmla="*/ 548 w 711"/>
              <a:gd name="connsiteY115-7590" fmla="*/ 757 h 763"/>
              <a:gd name="connsiteX116-7591" fmla="*/ 543 w 711"/>
              <a:gd name="connsiteY116-7592" fmla="*/ 757 h 763"/>
              <a:gd name="connsiteX117-7593" fmla="*/ 543 w 711"/>
              <a:gd name="connsiteY117-7594" fmla="*/ 752 h 763"/>
              <a:gd name="connsiteX118-7595" fmla="*/ 543 w 711"/>
              <a:gd name="connsiteY118-7596" fmla="*/ 747 h 763"/>
              <a:gd name="connsiteX119-7597" fmla="*/ 538 w 711"/>
              <a:gd name="connsiteY119-7598" fmla="*/ 742 h 763"/>
              <a:gd name="connsiteX120-7599" fmla="*/ 538 w 711"/>
              <a:gd name="connsiteY120-7600" fmla="*/ 731 h 763"/>
              <a:gd name="connsiteX121-7601" fmla="*/ 538 w 711"/>
              <a:gd name="connsiteY121-7602" fmla="*/ 721 h 763"/>
              <a:gd name="connsiteX122-7603" fmla="*/ 532 w 711"/>
              <a:gd name="connsiteY122-7604" fmla="*/ 705 h 763"/>
              <a:gd name="connsiteX123-7605" fmla="*/ 527 w 711"/>
              <a:gd name="connsiteY123-7606" fmla="*/ 684 h 763"/>
              <a:gd name="connsiteX124-7607" fmla="*/ 522 w 711"/>
              <a:gd name="connsiteY124-7608" fmla="*/ 668 h 763"/>
              <a:gd name="connsiteX125-7609" fmla="*/ 517 w 711"/>
              <a:gd name="connsiteY125-7610" fmla="*/ 652 h 763"/>
              <a:gd name="connsiteX126-7611" fmla="*/ 511 w 711"/>
              <a:gd name="connsiteY126-7612" fmla="*/ 636 h 763"/>
              <a:gd name="connsiteX127-7613" fmla="*/ 501 w 711"/>
              <a:gd name="connsiteY127-7614" fmla="*/ 626 h 763"/>
              <a:gd name="connsiteX0-7615" fmla="*/ 601 w 711"/>
              <a:gd name="connsiteY0-7616" fmla="*/ 105 h 763"/>
              <a:gd name="connsiteX1-7617" fmla="*/ 596 w 711"/>
              <a:gd name="connsiteY1-7618" fmla="*/ 95 h 763"/>
              <a:gd name="connsiteX2-7619" fmla="*/ 596 w 711"/>
              <a:gd name="connsiteY2-7620" fmla="*/ 89 h 763"/>
              <a:gd name="connsiteX3-7621" fmla="*/ 596 w 711"/>
              <a:gd name="connsiteY3-7622" fmla="*/ 84 h 763"/>
              <a:gd name="connsiteX4-7623" fmla="*/ 590 w 711"/>
              <a:gd name="connsiteY4-7624" fmla="*/ 84 h 763"/>
              <a:gd name="connsiteX5-7625" fmla="*/ 585 w 711"/>
              <a:gd name="connsiteY5-7626" fmla="*/ 79 h 763"/>
              <a:gd name="connsiteX6-7627" fmla="*/ 575 w 711"/>
              <a:gd name="connsiteY6-7628" fmla="*/ 79 h 763"/>
              <a:gd name="connsiteX7-7629" fmla="*/ 569 w 711"/>
              <a:gd name="connsiteY7-7630" fmla="*/ 74 h 763"/>
              <a:gd name="connsiteX8-7631" fmla="*/ 553 w 711"/>
              <a:gd name="connsiteY8-7632" fmla="*/ 74 h 763"/>
              <a:gd name="connsiteX9-7633" fmla="*/ 543 w 711"/>
              <a:gd name="connsiteY9-7634" fmla="*/ 74 h 763"/>
              <a:gd name="connsiteX10-7635" fmla="*/ 527 w 711"/>
              <a:gd name="connsiteY10-7636" fmla="*/ 79 h 763"/>
              <a:gd name="connsiteX11-7637" fmla="*/ 496 w 711"/>
              <a:gd name="connsiteY11-7638" fmla="*/ 79 h 763"/>
              <a:gd name="connsiteX12-7639" fmla="*/ 459 w 711"/>
              <a:gd name="connsiteY12-7640" fmla="*/ 84 h 763"/>
              <a:gd name="connsiteX13-7641" fmla="*/ 422 w 711"/>
              <a:gd name="connsiteY13-7642" fmla="*/ 89 h 763"/>
              <a:gd name="connsiteX14-7643" fmla="*/ 385 w 711"/>
              <a:gd name="connsiteY14-7644" fmla="*/ 89 h 763"/>
              <a:gd name="connsiteX15-7645" fmla="*/ 343 w 711"/>
              <a:gd name="connsiteY15-7646" fmla="*/ 95 h 763"/>
              <a:gd name="connsiteX16-7647" fmla="*/ 295 w 711"/>
              <a:gd name="connsiteY16-7648" fmla="*/ 105 h 763"/>
              <a:gd name="connsiteX17-7649" fmla="*/ 269 w 711"/>
              <a:gd name="connsiteY17-7650" fmla="*/ 105 h 763"/>
              <a:gd name="connsiteX18-7651" fmla="*/ 243 w 711"/>
              <a:gd name="connsiteY18-7652" fmla="*/ 110 h 763"/>
              <a:gd name="connsiteX19-7653" fmla="*/ 216 w 711"/>
              <a:gd name="connsiteY19-7654" fmla="*/ 116 h 763"/>
              <a:gd name="connsiteX20-7655" fmla="*/ 190 w 711"/>
              <a:gd name="connsiteY20-7656" fmla="*/ 116 h 763"/>
              <a:gd name="connsiteX21-7657" fmla="*/ 158 w 711"/>
              <a:gd name="connsiteY21-7658" fmla="*/ 121 h 763"/>
              <a:gd name="connsiteX22-7659" fmla="*/ 132 w 711"/>
              <a:gd name="connsiteY22-7660" fmla="*/ 126 h 763"/>
              <a:gd name="connsiteX23-7661" fmla="*/ 106 w 711"/>
              <a:gd name="connsiteY23-7662" fmla="*/ 126 h 763"/>
              <a:gd name="connsiteX24-7663" fmla="*/ 85 w 711"/>
              <a:gd name="connsiteY24-7664" fmla="*/ 132 h 763"/>
              <a:gd name="connsiteX25-7665" fmla="*/ 64 w 711"/>
              <a:gd name="connsiteY25-7666" fmla="*/ 132 h 763"/>
              <a:gd name="connsiteX26-7667" fmla="*/ 37 w 711"/>
              <a:gd name="connsiteY26-7668" fmla="*/ 132 h 763"/>
              <a:gd name="connsiteX27-7669" fmla="*/ 21 w 711"/>
              <a:gd name="connsiteY27-7670" fmla="*/ 137 h 763"/>
              <a:gd name="connsiteX28-7671" fmla="*/ 0 w 711"/>
              <a:gd name="connsiteY28-7672" fmla="*/ 137 h 763"/>
              <a:gd name="connsiteX29-7673" fmla="*/ 0 w 711"/>
              <a:gd name="connsiteY29-7674" fmla="*/ 100 h 763"/>
              <a:gd name="connsiteX30-7675" fmla="*/ 16 w 711"/>
              <a:gd name="connsiteY30-7676" fmla="*/ 100 h 763"/>
              <a:gd name="connsiteX31-7677" fmla="*/ 37 w 711"/>
              <a:gd name="connsiteY31-7678" fmla="*/ 100 h 763"/>
              <a:gd name="connsiteX32-7679" fmla="*/ 53 w 711"/>
              <a:gd name="connsiteY32-7680" fmla="*/ 100 h 763"/>
              <a:gd name="connsiteX33-7681" fmla="*/ 74 w 711"/>
              <a:gd name="connsiteY33-7682" fmla="*/ 95 h 763"/>
              <a:gd name="connsiteX34-7683" fmla="*/ 100 w 711"/>
              <a:gd name="connsiteY34-7684" fmla="*/ 95 h 763"/>
              <a:gd name="connsiteX35-7685" fmla="*/ 122 w 711"/>
              <a:gd name="connsiteY35-7686" fmla="*/ 89 h 763"/>
              <a:gd name="connsiteX36-7687" fmla="*/ 148 w 711"/>
              <a:gd name="connsiteY36-7688" fmla="*/ 84 h 763"/>
              <a:gd name="connsiteX37-7689" fmla="*/ 179 w 711"/>
              <a:gd name="connsiteY37-7690" fmla="*/ 84 h 763"/>
              <a:gd name="connsiteX38-7691" fmla="*/ 237 w 711"/>
              <a:gd name="connsiteY38-7692" fmla="*/ 74 h 763"/>
              <a:gd name="connsiteX39-7693" fmla="*/ 295 w 711"/>
              <a:gd name="connsiteY39-7694" fmla="*/ 63 h 763"/>
              <a:gd name="connsiteX40-7695" fmla="*/ 353 w 711"/>
              <a:gd name="connsiteY40-7696" fmla="*/ 58 h 763"/>
              <a:gd name="connsiteX41-7697" fmla="*/ 411 w 711"/>
              <a:gd name="connsiteY41-7698" fmla="*/ 47 h 763"/>
              <a:gd name="connsiteX42-7699" fmla="*/ 438 w 711"/>
              <a:gd name="connsiteY42-7700" fmla="*/ 42 h 763"/>
              <a:gd name="connsiteX43-7701" fmla="*/ 464 w 711"/>
              <a:gd name="connsiteY43-7702" fmla="*/ 37 h 763"/>
              <a:gd name="connsiteX44-7703" fmla="*/ 490 w 711"/>
              <a:gd name="connsiteY44-7704" fmla="*/ 32 h 763"/>
              <a:gd name="connsiteX45-7705" fmla="*/ 506 w 711"/>
              <a:gd name="connsiteY45-7706" fmla="*/ 32 h 763"/>
              <a:gd name="connsiteX46-7707" fmla="*/ 522 w 711"/>
              <a:gd name="connsiteY46-7708" fmla="*/ 26 h 763"/>
              <a:gd name="connsiteX47-7709" fmla="*/ 538 w 711"/>
              <a:gd name="connsiteY47-7710" fmla="*/ 21 h 763"/>
              <a:gd name="connsiteX48-7711" fmla="*/ 543 w 711"/>
              <a:gd name="connsiteY48-7712" fmla="*/ 21 h 763"/>
              <a:gd name="connsiteX49-7713" fmla="*/ 553 w 711"/>
              <a:gd name="connsiteY49-7714" fmla="*/ 16 h 763"/>
              <a:gd name="connsiteX50-7715" fmla="*/ 559 w 711"/>
              <a:gd name="connsiteY50-7716" fmla="*/ 11 h 763"/>
              <a:gd name="connsiteX51-7717" fmla="*/ 569 w 711"/>
              <a:gd name="connsiteY51-7718" fmla="*/ 5 h 763"/>
              <a:gd name="connsiteX52-7719" fmla="*/ 575 w 711"/>
              <a:gd name="connsiteY52-7720" fmla="*/ 5 h 763"/>
              <a:gd name="connsiteX53-7721" fmla="*/ 585 w 711"/>
              <a:gd name="connsiteY53-7722" fmla="*/ 0 h 763"/>
              <a:gd name="connsiteX54-7723" fmla="*/ 590 w 711"/>
              <a:gd name="connsiteY54-7724" fmla="*/ 5 h 763"/>
              <a:gd name="connsiteX55-7725" fmla="*/ 596 w 711"/>
              <a:gd name="connsiteY55-7726" fmla="*/ 5 h 763"/>
              <a:gd name="connsiteX56-7727" fmla="*/ 601 w 711"/>
              <a:gd name="connsiteY56-7728" fmla="*/ 11 h 763"/>
              <a:gd name="connsiteX57-7729" fmla="*/ 611 w 711"/>
              <a:gd name="connsiteY57-7730" fmla="*/ 16 h 763"/>
              <a:gd name="connsiteX58-7731" fmla="*/ 622 w 711"/>
              <a:gd name="connsiteY58-7732" fmla="*/ 21 h 763"/>
              <a:gd name="connsiteX59-7733" fmla="*/ 632 w 711"/>
              <a:gd name="connsiteY59-7734" fmla="*/ 26 h 763"/>
              <a:gd name="connsiteX60-7735" fmla="*/ 643 w 711"/>
              <a:gd name="connsiteY60-7736" fmla="*/ 32 h 763"/>
              <a:gd name="connsiteX61-7737" fmla="*/ 659 w 711"/>
              <a:gd name="connsiteY61-7738" fmla="*/ 42 h 763"/>
              <a:gd name="connsiteX62-7739" fmla="*/ 669 w 711"/>
              <a:gd name="connsiteY62-7740" fmla="*/ 53 h 763"/>
              <a:gd name="connsiteX63-7741" fmla="*/ 680 w 711"/>
              <a:gd name="connsiteY63-7742" fmla="*/ 58 h 763"/>
              <a:gd name="connsiteX64-7743" fmla="*/ 690 w 711"/>
              <a:gd name="connsiteY64-7744" fmla="*/ 68 h 763"/>
              <a:gd name="connsiteX65-7745" fmla="*/ 701 w 711"/>
              <a:gd name="connsiteY65-7746" fmla="*/ 74 h 763"/>
              <a:gd name="connsiteX66-7747" fmla="*/ 706 w 711"/>
              <a:gd name="connsiteY66-7748" fmla="*/ 79 h 763"/>
              <a:gd name="connsiteX67-7749" fmla="*/ 711 w 711"/>
              <a:gd name="connsiteY67-7750" fmla="*/ 84 h 763"/>
              <a:gd name="connsiteX68-7751" fmla="*/ 711 w 711"/>
              <a:gd name="connsiteY68-7752" fmla="*/ 89 h 763"/>
              <a:gd name="connsiteX69-7753" fmla="*/ 711 w 711"/>
              <a:gd name="connsiteY69-7754" fmla="*/ 95 h 763"/>
              <a:gd name="connsiteX70-7755" fmla="*/ 711 w 711"/>
              <a:gd name="connsiteY70-7756" fmla="*/ 100 h 763"/>
              <a:gd name="connsiteX71-7757" fmla="*/ 711 w 711"/>
              <a:gd name="connsiteY71-7758" fmla="*/ 105 h 763"/>
              <a:gd name="connsiteX72-7759" fmla="*/ 706 w 711"/>
              <a:gd name="connsiteY72-7760" fmla="*/ 110 h 763"/>
              <a:gd name="connsiteX73-7761" fmla="*/ 696 w 711"/>
              <a:gd name="connsiteY73-7762" fmla="*/ 116 h 763"/>
              <a:gd name="connsiteX74-7763" fmla="*/ 696 w 711"/>
              <a:gd name="connsiteY74-7764" fmla="*/ 121 h 763"/>
              <a:gd name="connsiteX75-7765" fmla="*/ 696 w 711"/>
              <a:gd name="connsiteY75-7766" fmla="*/ 121 h 763"/>
              <a:gd name="connsiteX76-7767" fmla="*/ 690 w 711"/>
              <a:gd name="connsiteY76-7768" fmla="*/ 126 h 763"/>
              <a:gd name="connsiteX77-7769" fmla="*/ 690 w 711"/>
              <a:gd name="connsiteY77-7770" fmla="*/ 132 h 763"/>
              <a:gd name="connsiteX78-7771" fmla="*/ 685 w 711"/>
              <a:gd name="connsiteY78-7772" fmla="*/ 142 h 763"/>
              <a:gd name="connsiteX79-7773" fmla="*/ 685 w 711"/>
              <a:gd name="connsiteY79-7774" fmla="*/ 147 h 763"/>
              <a:gd name="connsiteX80-7775" fmla="*/ 685 w 711"/>
              <a:gd name="connsiteY80-7776" fmla="*/ 158 h 763"/>
              <a:gd name="connsiteX81-7777" fmla="*/ 680 w 711"/>
              <a:gd name="connsiteY81-7778" fmla="*/ 168 h 763"/>
              <a:gd name="connsiteX82-7779" fmla="*/ 680 w 711"/>
              <a:gd name="connsiteY82-7780" fmla="*/ 179 h 763"/>
              <a:gd name="connsiteX83-7781" fmla="*/ 680 w 711"/>
              <a:gd name="connsiteY83-7782" fmla="*/ 189 h 763"/>
              <a:gd name="connsiteX84-7783" fmla="*/ 675 w 711"/>
              <a:gd name="connsiteY84-7784" fmla="*/ 205 h 763"/>
              <a:gd name="connsiteX85-7785" fmla="*/ 675 w 711"/>
              <a:gd name="connsiteY85-7786" fmla="*/ 221 h 763"/>
              <a:gd name="connsiteX86-7787" fmla="*/ 675 w 711"/>
              <a:gd name="connsiteY86-7788" fmla="*/ 237 h 763"/>
              <a:gd name="connsiteX87-7789" fmla="*/ 669 w 711"/>
              <a:gd name="connsiteY87-7790" fmla="*/ 252 h 763"/>
              <a:gd name="connsiteX88-7791" fmla="*/ 669 w 711"/>
              <a:gd name="connsiteY88-7792" fmla="*/ 268 h 763"/>
              <a:gd name="connsiteX89-7793" fmla="*/ 669 w 711"/>
              <a:gd name="connsiteY89-7794" fmla="*/ 289 h 763"/>
              <a:gd name="connsiteX90-7795" fmla="*/ 664 w 711"/>
              <a:gd name="connsiteY90-7796" fmla="*/ 331 h 763"/>
              <a:gd name="connsiteX91-7797" fmla="*/ 659 w 711"/>
              <a:gd name="connsiteY91-7798" fmla="*/ 368 h 763"/>
              <a:gd name="connsiteX92-7799" fmla="*/ 659 w 711"/>
              <a:gd name="connsiteY92-7800" fmla="*/ 400 h 763"/>
              <a:gd name="connsiteX93-7801" fmla="*/ 654 w 711"/>
              <a:gd name="connsiteY93-7802" fmla="*/ 431 h 763"/>
              <a:gd name="connsiteX94-7803" fmla="*/ 648 w 711"/>
              <a:gd name="connsiteY94-7804" fmla="*/ 463 h 763"/>
              <a:gd name="connsiteX95-7805" fmla="*/ 648 w 711"/>
              <a:gd name="connsiteY95-7806" fmla="*/ 489 h 763"/>
              <a:gd name="connsiteX96-7807" fmla="*/ 643 w 711"/>
              <a:gd name="connsiteY96-7808" fmla="*/ 510 h 763"/>
              <a:gd name="connsiteX97-7809" fmla="*/ 638 w 711"/>
              <a:gd name="connsiteY97-7810" fmla="*/ 531 h 763"/>
              <a:gd name="connsiteX98-7811" fmla="*/ 632 w 711"/>
              <a:gd name="connsiteY98-7812" fmla="*/ 568 h 763"/>
              <a:gd name="connsiteX99-7813" fmla="*/ 622 w 711"/>
              <a:gd name="connsiteY99-7814" fmla="*/ 605 h 763"/>
              <a:gd name="connsiteX100-7815" fmla="*/ 617 w 711"/>
              <a:gd name="connsiteY100-7816" fmla="*/ 636 h 763"/>
              <a:gd name="connsiteX101-7817" fmla="*/ 606 w 711"/>
              <a:gd name="connsiteY101-7818" fmla="*/ 663 h 763"/>
              <a:gd name="connsiteX102-7819" fmla="*/ 601 w 711"/>
              <a:gd name="connsiteY102-7820" fmla="*/ 689 h 763"/>
              <a:gd name="connsiteX103-7821" fmla="*/ 596 w 711"/>
              <a:gd name="connsiteY103-7822" fmla="*/ 700 h 763"/>
              <a:gd name="connsiteX104-7823" fmla="*/ 590 w 711"/>
              <a:gd name="connsiteY104-7824" fmla="*/ 710 h 763"/>
              <a:gd name="connsiteX105-7825" fmla="*/ 590 w 711"/>
              <a:gd name="connsiteY105-7826" fmla="*/ 721 h 763"/>
              <a:gd name="connsiteX106-7827" fmla="*/ 585 w 711"/>
              <a:gd name="connsiteY106-7828" fmla="*/ 726 h 763"/>
              <a:gd name="connsiteX107-7829" fmla="*/ 580 w 711"/>
              <a:gd name="connsiteY107-7830" fmla="*/ 736 h 763"/>
              <a:gd name="connsiteX108-7831" fmla="*/ 580 w 711"/>
              <a:gd name="connsiteY108-7832" fmla="*/ 742 h 763"/>
              <a:gd name="connsiteX109-7833" fmla="*/ 569 w 711"/>
              <a:gd name="connsiteY109-7834" fmla="*/ 747 h 763"/>
              <a:gd name="connsiteX110-7835" fmla="*/ 564 w 711"/>
              <a:gd name="connsiteY110-7836" fmla="*/ 757 h 763"/>
              <a:gd name="connsiteX111-7837" fmla="*/ 559 w 711"/>
              <a:gd name="connsiteY111-7838" fmla="*/ 757 h 763"/>
              <a:gd name="connsiteX112-7839" fmla="*/ 553 w 711"/>
              <a:gd name="connsiteY112-7840" fmla="*/ 763 h 763"/>
              <a:gd name="connsiteX113-7841" fmla="*/ 548 w 711"/>
              <a:gd name="connsiteY113-7842" fmla="*/ 763 h 763"/>
              <a:gd name="connsiteX114-7843" fmla="*/ 548 w 711"/>
              <a:gd name="connsiteY114-7844" fmla="*/ 757 h 763"/>
              <a:gd name="connsiteX115-7845" fmla="*/ 543 w 711"/>
              <a:gd name="connsiteY115-7846" fmla="*/ 757 h 763"/>
              <a:gd name="connsiteX116-7847" fmla="*/ 543 w 711"/>
              <a:gd name="connsiteY116-7848" fmla="*/ 752 h 763"/>
              <a:gd name="connsiteX117-7849" fmla="*/ 543 w 711"/>
              <a:gd name="connsiteY117-7850" fmla="*/ 747 h 763"/>
              <a:gd name="connsiteX118-7851" fmla="*/ 538 w 711"/>
              <a:gd name="connsiteY118-7852" fmla="*/ 742 h 763"/>
              <a:gd name="connsiteX119-7853" fmla="*/ 538 w 711"/>
              <a:gd name="connsiteY119-7854" fmla="*/ 731 h 763"/>
              <a:gd name="connsiteX120-7855" fmla="*/ 538 w 711"/>
              <a:gd name="connsiteY120-7856" fmla="*/ 721 h 763"/>
              <a:gd name="connsiteX121-7857" fmla="*/ 532 w 711"/>
              <a:gd name="connsiteY121-7858" fmla="*/ 705 h 763"/>
              <a:gd name="connsiteX122-7859" fmla="*/ 527 w 711"/>
              <a:gd name="connsiteY122-7860" fmla="*/ 684 h 763"/>
              <a:gd name="connsiteX123-7861" fmla="*/ 522 w 711"/>
              <a:gd name="connsiteY123-7862" fmla="*/ 668 h 763"/>
              <a:gd name="connsiteX124-7863" fmla="*/ 517 w 711"/>
              <a:gd name="connsiteY124-7864" fmla="*/ 652 h 763"/>
              <a:gd name="connsiteX125-7865" fmla="*/ 511 w 711"/>
              <a:gd name="connsiteY125-7866" fmla="*/ 636 h 763"/>
              <a:gd name="connsiteX126-7867" fmla="*/ 501 w 711"/>
              <a:gd name="connsiteY126-7868" fmla="*/ 626 h 763"/>
              <a:gd name="connsiteX0-7869" fmla="*/ 601 w 711"/>
              <a:gd name="connsiteY0-7870" fmla="*/ 105 h 763"/>
              <a:gd name="connsiteX1-7871" fmla="*/ 596 w 711"/>
              <a:gd name="connsiteY1-7872" fmla="*/ 95 h 763"/>
              <a:gd name="connsiteX2-7873" fmla="*/ 596 w 711"/>
              <a:gd name="connsiteY2-7874" fmla="*/ 89 h 763"/>
              <a:gd name="connsiteX3-7875" fmla="*/ 596 w 711"/>
              <a:gd name="connsiteY3-7876" fmla="*/ 84 h 763"/>
              <a:gd name="connsiteX4-7877" fmla="*/ 590 w 711"/>
              <a:gd name="connsiteY4-7878" fmla="*/ 84 h 763"/>
              <a:gd name="connsiteX5-7879" fmla="*/ 585 w 711"/>
              <a:gd name="connsiteY5-7880" fmla="*/ 79 h 763"/>
              <a:gd name="connsiteX6-7881" fmla="*/ 575 w 711"/>
              <a:gd name="connsiteY6-7882" fmla="*/ 79 h 763"/>
              <a:gd name="connsiteX7-7883" fmla="*/ 569 w 711"/>
              <a:gd name="connsiteY7-7884" fmla="*/ 74 h 763"/>
              <a:gd name="connsiteX8-7885" fmla="*/ 553 w 711"/>
              <a:gd name="connsiteY8-7886" fmla="*/ 74 h 763"/>
              <a:gd name="connsiteX9-7887" fmla="*/ 543 w 711"/>
              <a:gd name="connsiteY9-7888" fmla="*/ 74 h 763"/>
              <a:gd name="connsiteX10-7889" fmla="*/ 527 w 711"/>
              <a:gd name="connsiteY10-7890" fmla="*/ 79 h 763"/>
              <a:gd name="connsiteX11-7891" fmla="*/ 496 w 711"/>
              <a:gd name="connsiteY11-7892" fmla="*/ 79 h 763"/>
              <a:gd name="connsiteX12-7893" fmla="*/ 459 w 711"/>
              <a:gd name="connsiteY12-7894" fmla="*/ 84 h 763"/>
              <a:gd name="connsiteX13-7895" fmla="*/ 422 w 711"/>
              <a:gd name="connsiteY13-7896" fmla="*/ 89 h 763"/>
              <a:gd name="connsiteX14-7897" fmla="*/ 385 w 711"/>
              <a:gd name="connsiteY14-7898" fmla="*/ 89 h 763"/>
              <a:gd name="connsiteX15-7899" fmla="*/ 343 w 711"/>
              <a:gd name="connsiteY15-7900" fmla="*/ 95 h 763"/>
              <a:gd name="connsiteX16-7901" fmla="*/ 295 w 711"/>
              <a:gd name="connsiteY16-7902" fmla="*/ 105 h 763"/>
              <a:gd name="connsiteX17-7903" fmla="*/ 269 w 711"/>
              <a:gd name="connsiteY17-7904" fmla="*/ 105 h 763"/>
              <a:gd name="connsiteX18-7905" fmla="*/ 243 w 711"/>
              <a:gd name="connsiteY18-7906" fmla="*/ 110 h 763"/>
              <a:gd name="connsiteX19-7907" fmla="*/ 216 w 711"/>
              <a:gd name="connsiteY19-7908" fmla="*/ 116 h 763"/>
              <a:gd name="connsiteX20-7909" fmla="*/ 190 w 711"/>
              <a:gd name="connsiteY20-7910" fmla="*/ 116 h 763"/>
              <a:gd name="connsiteX21-7911" fmla="*/ 158 w 711"/>
              <a:gd name="connsiteY21-7912" fmla="*/ 121 h 763"/>
              <a:gd name="connsiteX22-7913" fmla="*/ 132 w 711"/>
              <a:gd name="connsiteY22-7914" fmla="*/ 126 h 763"/>
              <a:gd name="connsiteX23-7915" fmla="*/ 106 w 711"/>
              <a:gd name="connsiteY23-7916" fmla="*/ 126 h 763"/>
              <a:gd name="connsiteX24-7917" fmla="*/ 85 w 711"/>
              <a:gd name="connsiteY24-7918" fmla="*/ 132 h 763"/>
              <a:gd name="connsiteX25-7919" fmla="*/ 64 w 711"/>
              <a:gd name="connsiteY25-7920" fmla="*/ 132 h 763"/>
              <a:gd name="connsiteX26-7921" fmla="*/ 37 w 711"/>
              <a:gd name="connsiteY26-7922" fmla="*/ 132 h 763"/>
              <a:gd name="connsiteX27-7923" fmla="*/ 21 w 711"/>
              <a:gd name="connsiteY27-7924" fmla="*/ 137 h 763"/>
              <a:gd name="connsiteX28-7925" fmla="*/ 0 w 711"/>
              <a:gd name="connsiteY28-7926" fmla="*/ 137 h 763"/>
              <a:gd name="connsiteX29-7927" fmla="*/ 0 w 711"/>
              <a:gd name="connsiteY29-7928" fmla="*/ 100 h 763"/>
              <a:gd name="connsiteX30-7929" fmla="*/ 16 w 711"/>
              <a:gd name="connsiteY30-7930" fmla="*/ 100 h 763"/>
              <a:gd name="connsiteX31-7931" fmla="*/ 37 w 711"/>
              <a:gd name="connsiteY31-7932" fmla="*/ 100 h 763"/>
              <a:gd name="connsiteX32-7933" fmla="*/ 53 w 711"/>
              <a:gd name="connsiteY32-7934" fmla="*/ 100 h 763"/>
              <a:gd name="connsiteX33-7935" fmla="*/ 74 w 711"/>
              <a:gd name="connsiteY33-7936" fmla="*/ 95 h 763"/>
              <a:gd name="connsiteX34-7937" fmla="*/ 100 w 711"/>
              <a:gd name="connsiteY34-7938" fmla="*/ 95 h 763"/>
              <a:gd name="connsiteX35-7939" fmla="*/ 122 w 711"/>
              <a:gd name="connsiteY35-7940" fmla="*/ 89 h 763"/>
              <a:gd name="connsiteX36-7941" fmla="*/ 148 w 711"/>
              <a:gd name="connsiteY36-7942" fmla="*/ 84 h 763"/>
              <a:gd name="connsiteX37-7943" fmla="*/ 179 w 711"/>
              <a:gd name="connsiteY37-7944" fmla="*/ 84 h 763"/>
              <a:gd name="connsiteX38-7945" fmla="*/ 237 w 711"/>
              <a:gd name="connsiteY38-7946" fmla="*/ 74 h 763"/>
              <a:gd name="connsiteX39-7947" fmla="*/ 295 w 711"/>
              <a:gd name="connsiteY39-7948" fmla="*/ 63 h 763"/>
              <a:gd name="connsiteX40-7949" fmla="*/ 353 w 711"/>
              <a:gd name="connsiteY40-7950" fmla="*/ 58 h 763"/>
              <a:gd name="connsiteX41-7951" fmla="*/ 411 w 711"/>
              <a:gd name="connsiteY41-7952" fmla="*/ 47 h 763"/>
              <a:gd name="connsiteX42-7953" fmla="*/ 438 w 711"/>
              <a:gd name="connsiteY42-7954" fmla="*/ 42 h 763"/>
              <a:gd name="connsiteX43-7955" fmla="*/ 464 w 711"/>
              <a:gd name="connsiteY43-7956" fmla="*/ 37 h 763"/>
              <a:gd name="connsiteX44-7957" fmla="*/ 490 w 711"/>
              <a:gd name="connsiteY44-7958" fmla="*/ 32 h 763"/>
              <a:gd name="connsiteX45-7959" fmla="*/ 506 w 711"/>
              <a:gd name="connsiteY45-7960" fmla="*/ 32 h 763"/>
              <a:gd name="connsiteX46-7961" fmla="*/ 522 w 711"/>
              <a:gd name="connsiteY46-7962" fmla="*/ 26 h 763"/>
              <a:gd name="connsiteX47-7963" fmla="*/ 538 w 711"/>
              <a:gd name="connsiteY47-7964" fmla="*/ 21 h 763"/>
              <a:gd name="connsiteX48-7965" fmla="*/ 543 w 711"/>
              <a:gd name="connsiteY48-7966" fmla="*/ 21 h 763"/>
              <a:gd name="connsiteX49-7967" fmla="*/ 553 w 711"/>
              <a:gd name="connsiteY49-7968" fmla="*/ 16 h 763"/>
              <a:gd name="connsiteX50-7969" fmla="*/ 559 w 711"/>
              <a:gd name="connsiteY50-7970" fmla="*/ 11 h 763"/>
              <a:gd name="connsiteX51-7971" fmla="*/ 569 w 711"/>
              <a:gd name="connsiteY51-7972" fmla="*/ 5 h 763"/>
              <a:gd name="connsiteX52-7973" fmla="*/ 575 w 711"/>
              <a:gd name="connsiteY52-7974" fmla="*/ 5 h 763"/>
              <a:gd name="connsiteX53-7975" fmla="*/ 585 w 711"/>
              <a:gd name="connsiteY53-7976" fmla="*/ 0 h 763"/>
              <a:gd name="connsiteX54-7977" fmla="*/ 590 w 711"/>
              <a:gd name="connsiteY54-7978" fmla="*/ 5 h 763"/>
              <a:gd name="connsiteX55-7979" fmla="*/ 596 w 711"/>
              <a:gd name="connsiteY55-7980" fmla="*/ 5 h 763"/>
              <a:gd name="connsiteX56-7981" fmla="*/ 601 w 711"/>
              <a:gd name="connsiteY56-7982" fmla="*/ 11 h 763"/>
              <a:gd name="connsiteX57-7983" fmla="*/ 611 w 711"/>
              <a:gd name="connsiteY57-7984" fmla="*/ 16 h 763"/>
              <a:gd name="connsiteX58-7985" fmla="*/ 622 w 711"/>
              <a:gd name="connsiteY58-7986" fmla="*/ 21 h 763"/>
              <a:gd name="connsiteX59-7987" fmla="*/ 632 w 711"/>
              <a:gd name="connsiteY59-7988" fmla="*/ 26 h 763"/>
              <a:gd name="connsiteX60-7989" fmla="*/ 643 w 711"/>
              <a:gd name="connsiteY60-7990" fmla="*/ 32 h 763"/>
              <a:gd name="connsiteX61-7991" fmla="*/ 659 w 711"/>
              <a:gd name="connsiteY61-7992" fmla="*/ 42 h 763"/>
              <a:gd name="connsiteX62-7993" fmla="*/ 669 w 711"/>
              <a:gd name="connsiteY62-7994" fmla="*/ 53 h 763"/>
              <a:gd name="connsiteX63-7995" fmla="*/ 680 w 711"/>
              <a:gd name="connsiteY63-7996" fmla="*/ 58 h 763"/>
              <a:gd name="connsiteX64-7997" fmla="*/ 690 w 711"/>
              <a:gd name="connsiteY64-7998" fmla="*/ 68 h 763"/>
              <a:gd name="connsiteX65-7999" fmla="*/ 701 w 711"/>
              <a:gd name="connsiteY65-8000" fmla="*/ 74 h 763"/>
              <a:gd name="connsiteX66-8001" fmla="*/ 706 w 711"/>
              <a:gd name="connsiteY66-8002" fmla="*/ 79 h 763"/>
              <a:gd name="connsiteX67-8003" fmla="*/ 711 w 711"/>
              <a:gd name="connsiteY67-8004" fmla="*/ 84 h 763"/>
              <a:gd name="connsiteX68-8005" fmla="*/ 711 w 711"/>
              <a:gd name="connsiteY68-8006" fmla="*/ 89 h 763"/>
              <a:gd name="connsiteX69-8007" fmla="*/ 711 w 711"/>
              <a:gd name="connsiteY69-8008" fmla="*/ 95 h 763"/>
              <a:gd name="connsiteX70-8009" fmla="*/ 711 w 711"/>
              <a:gd name="connsiteY70-8010" fmla="*/ 100 h 763"/>
              <a:gd name="connsiteX71-8011" fmla="*/ 711 w 711"/>
              <a:gd name="connsiteY71-8012" fmla="*/ 105 h 763"/>
              <a:gd name="connsiteX72-8013" fmla="*/ 706 w 711"/>
              <a:gd name="connsiteY72-8014" fmla="*/ 110 h 763"/>
              <a:gd name="connsiteX73-8015" fmla="*/ 696 w 711"/>
              <a:gd name="connsiteY73-8016" fmla="*/ 116 h 763"/>
              <a:gd name="connsiteX74-8017" fmla="*/ 696 w 711"/>
              <a:gd name="connsiteY74-8018" fmla="*/ 121 h 763"/>
              <a:gd name="connsiteX75-8019" fmla="*/ 690 w 711"/>
              <a:gd name="connsiteY75-8020" fmla="*/ 126 h 763"/>
              <a:gd name="connsiteX76-8021" fmla="*/ 690 w 711"/>
              <a:gd name="connsiteY76-8022" fmla="*/ 132 h 763"/>
              <a:gd name="connsiteX77-8023" fmla="*/ 685 w 711"/>
              <a:gd name="connsiteY77-8024" fmla="*/ 142 h 763"/>
              <a:gd name="connsiteX78-8025" fmla="*/ 685 w 711"/>
              <a:gd name="connsiteY78-8026" fmla="*/ 147 h 763"/>
              <a:gd name="connsiteX79-8027" fmla="*/ 685 w 711"/>
              <a:gd name="connsiteY79-8028" fmla="*/ 158 h 763"/>
              <a:gd name="connsiteX80-8029" fmla="*/ 680 w 711"/>
              <a:gd name="connsiteY80-8030" fmla="*/ 168 h 763"/>
              <a:gd name="connsiteX81-8031" fmla="*/ 680 w 711"/>
              <a:gd name="connsiteY81-8032" fmla="*/ 179 h 763"/>
              <a:gd name="connsiteX82-8033" fmla="*/ 680 w 711"/>
              <a:gd name="connsiteY82-8034" fmla="*/ 189 h 763"/>
              <a:gd name="connsiteX83-8035" fmla="*/ 675 w 711"/>
              <a:gd name="connsiteY83-8036" fmla="*/ 205 h 763"/>
              <a:gd name="connsiteX84-8037" fmla="*/ 675 w 711"/>
              <a:gd name="connsiteY84-8038" fmla="*/ 221 h 763"/>
              <a:gd name="connsiteX85-8039" fmla="*/ 675 w 711"/>
              <a:gd name="connsiteY85-8040" fmla="*/ 237 h 763"/>
              <a:gd name="connsiteX86-8041" fmla="*/ 669 w 711"/>
              <a:gd name="connsiteY86-8042" fmla="*/ 252 h 763"/>
              <a:gd name="connsiteX87-8043" fmla="*/ 669 w 711"/>
              <a:gd name="connsiteY87-8044" fmla="*/ 268 h 763"/>
              <a:gd name="connsiteX88-8045" fmla="*/ 669 w 711"/>
              <a:gd name="connsiteY88-8046" fmla="*/ 289 h 763"/>
              <a:gd name="connsiteX89-8047" fmla="*/ 664 w 711"/>
              <a:gd name="connsiteY89-8048" fmla="*/ 331 h 763"/>
              <a:gd name="connsiteX90-8049" fmla="*/ 659 w 711"/>
              <a:gd name="connsiteY90-8050" fmla="*/ 368 h 763"/>
              <a:gd name="connsiteX91-8051" fmla="*/ 659 w 711"/>
              <a:gd name="connsiteY91-8052" fmla="*/ 400 h 763"/>
              <a:gd name="connsiteX92-8053" fmla="*/ 654 w 711"/>
              <a:gd name="connsiteY92-8054" fmla="*/ 431 h 763"/>
              <a:gd name="connsiteX93-8055" fmla="*/ 648 w 711"/>
              <a:gd name="connsiteY93-8056" fmla="*/ 463 h 763"/>
              <a:gd name="connsiteX94-8057" fmla="*/ 648 w 711"/>
              <a:gd name="connsiteY94-8058" fmla="*/ 489 h 763"/>
              <a:gd name="connsiteX95-8059" fmla="*/ 643 w 711"/>
              <a:gd name="connsiteY95-8060" fmla="*/ 510 h 763"/>
              <a:gd name="connsiteX96-8061" fmla="*/ 638 w 711"/>
              <a:gd name="connsiteY96-8062" fmla="*/ 531 h 763"/>
              <a:gd name="connsiteX97-8063" fmla="*/ 632 w 711"/>
              <a:gd name="connsiteY97-8064" fmla="*/ 568 h 763"/>
              <a:gd name="connsiteX98-8065" fmla="*/ 622 w 711"/>
              <a:gd name="connsiteY98-8066" fmla="*/ 605 h 763"/>
              <a:gd name="connsiteX99-8067" fmla="*/ 617 w 711"/>
              <a:gd name="connsiteY99-8068" fmla="*/ 636 h 763"/>
              <a:gd name="connsiteX100-8069" fmla="*/ 606 w 711"/>
              <a:gd name="connsiteY100-8070" fmla="*/ 663 h 763"/>
              <a:gd name="connsiteX101-8071" fmla="*/ 601 w 711"/>
              <a:gd name="connsiteY101-8072" fmla="*/ 689 h 763"/>
              <a:gd name="connsiteX102-8073" fmla="*/ 596 w 711"/>
              <a:gd name="connsiteY102-8074" fmla="*/ 700 h 763"/>
              <a:gd name="connsiteX103-8075" fmla="*/ 590 w 711"/>
              <a:gd name="connsiteY103-8076" fmla="*/ 710 h 763"/>
              <a:gd name="connsiteX104-8077" fmla="*/ 590 w 711"/>
              <a:gd name="connsiteY104-8078" fmla="*/ 721 h 763"/>
              <a:gd name="connsiteX105-8079" fmla="*/ 585 w 711"/>
              <a:gd name="connsiteY105-8080" fmla="*/ 726 h 763"/>
              <a:gd name="connsiteX106-8081" fmla="*/ 580 w 711"/>
              <a:gd name="connsiteY106-8082" fmla="*/ 736 h 763"/>
              <a:gd name="connsiteX107-8083" fmla="*/ 580 w 711"/>
              <a:gd name="connsiteY107-8084" fmla="*/ 742 h 763"/>
              <a:gd name="connsiteX108-8085" fmla="*/ 569 w 711"/>
              <a:gd name="connsiteY108-8086" fmla="*/ 747 h 763"/>
              <a:gd name="connsiteX109-8087" fmla="*/ 564 w 711"/>
              <a:gd name="connsiteY109-8088" fmla="*/ 757 h 763"/>
              <a:gd name="connsiteX110-8089" fmla="*/ 559 w 711"/>
              <a:gd name="connsiteY110-8090" fmla="*/ 757 h 763"/>
              <a:gd name="connsiteX111-8091" fmla="*/ 553 w 711"/>
              <a:gd name="connsiteY111-8092" fmla="*/ 763 h 763"/>
              <a:gd name="connsiteX112-8093" fmla="*/ 548 w 711"/>
              <a:gd name="connsiteY112-8094" fmla="*/ 763 h 763"/>
              <a:gd name="connsiteX113-8095" fmla="*/ 548 w 711"/>
              <a:gd name="connsiteY113-8096" fmla="*/ 757 h 763"/>
              <a:gd name="connsiteX114-8097" fmla="*/ 543 w 711"/>
              <a:gd name="connsiteY114-8098" fmla="*/ 757 h 763"/>
              <a:gd name="connsiteX115-8099" fmla="*/ 543 w 711"/>
              <a:gd name="connsiteY115-8100" fmla="*/ 752 h 763"/>
              <a:gd name="connsiteX116-8101" fmla="*/ 543 w 711"/>
              <a:gd name="connsiteY116-8102" fmla="*/ 747 h 763"/>
              <a:gd name="connsiteX117-8103" fmla="*/ 538 w 711"/>
              <a:gd name="connsiteY117-8104" fmla="*/ 742 h 763"/>
              <a:gd name="connsiteX118-8105" fmla="*/ 538 w 711"/>
              <a:gd name="connsiteY118-8106" fmla="*/ 731 h 763"/>
              <a:gd name="connsiteX119-8107" fmla="*/ 538 w 711"/>
              <a:gd name="connsiteY119-8108" fmla="*/ 721 h 763"/>
              <a:gd name="connsiteX120-8109" fmla="*/ 532 w 711"/>
              <a:gd name="connsiteY120-8110" fmla="*/ 705 h 763"/>
              <a:gd name="connsiteX121-8111" fmla="*/ 527 w 711"/>
              <a:gd name="connsiteY121-8112" fmla="*/ 684 h 763"/>
              <a:gd name="connsiteX122-8113" fmla="*/ 522 w 711"/>
              <a:gd name="connsiteY122-8114" fmla="*/ 668 h 763"/>
              <a:gd name="connsiteX123-8115" fmla="*/ 517 w 711"/>
              <a:gd name="connsiteY123-8116" fmla="*/ 652 h 763"/>
              <a:gd name="connsiteX124-8117" fmla="*/ 511 w 711"/>
              <a:gd name="connsiteY124-8118" fmla="*/ 636 h 763"/>
              <a:gd name="connsiteX125-8119" fmla="*/ 501 w 711"/>
              <a:gd name="connsiteY125-8120" fmla="*/ 626 h 763"/>
              <a:gd name="connsiteX0-8121" fmla="*/ 601 w 711"/>
              <a:gd name="connsiteY0-8122" fmla="*/ 105 h 763"/>
              <a:gd name="connsiteX1-8123" fmla="*/ 596 w 711"/>
              <a:gd name="connsiteY1-8124" fmla="*/ 95 h 763"/>
              <a:gd name="connsiteX2-8125" fmla="*/ 596 w 711"/>
              <a:gd name="connsiteY2-8126" fmla="*/ 89 h 763"/>
              <a:gd name="connsiteX3-8127" fmla="*/ 596 w 711"/>
              <a:gd name="connsiteY3-8128" fmla="*/ 84 h 763"/>
              <a:gd name="connsiteX4-8129" fmla="*/ 590 w 711"/>
              <a:gd name="connsiteY4-8130" fmla="*/ 84 h 763"/>
              <a:gd name="connsiteX5-8131" fmla="*/ 585 w 711"/>
              <a:gd name="connsiteY5-8132" fmla="*/ 79 h 763"/>
              <a:gd name="connsiteX6-8133" fmla="*/ 575 w 711"/>
              <a:gd name="connsiteY6-8134" fmla="*/ 79 h 763"/>
              <a:gd name="connsiteX7-8135" fmla="*/ 569 w 711"/>
              <a:gd name="connsiteY7-8136" fmla="*/ 74 h 763"/>
              <a:gd name="connsiteX8-8137" fmla="*/ 553 w 711"/>
              <a:gd name="connsiteY8-8138" fmla="*/ 74 h 763"/>
              <a:gd name="connsiteX9-8139" fmla="*/ 543 w 711"/>
              <a:gd name="connsiteY9-8140" fmla="*/ 74 h 763"/>
              <a:gd name="connsiteX10-8141" fmla="*/ 527 w 711"/>
              <a:gd name="connsiteY10-8142" fmla="*/ 79 h 763"/>
              <a:gd name="connsiteX11-8143" fmla="*/ 496 w 711"/>
              <a:gd name="connsiteY11-8144" fmla="*/ 79 h 763"/>
              <a:gd name="connsiteX12-8145" fmla="*/ 459 w 711"/>
              <a:gd name="connsiteY12-8146" fmla="*/ 84 h 763"/>
              <a:gd name="connsiteX13-8147" fmla="*/ 422 w 711"/>
              <a:gd name="connsiteY13-8148" fmla="*/ 89 h 763"/>
              <a:gd name="connsiteX14-8149" fmla="*/ 385 w 711"/>
              <a:gd name="connsiteY14-8150" fmla="*/ 89 h 763"/>
              <a:gd name="connsiteX15-8151" fmla="*/ 343 w 711"/>
              <a:gd name="connsiteY15-8152" fmla="*/ 95 h 763"/>
              <a:gd name="connsiteX16-8153" fmla="*/ 295 w 711"/>
              <a:gd name="connsiteY16-8154" fmla="*/ 105 h 763"/>
              <a:gd name="connsiteX17-8155" fmla="*/ 269 w 711"/>
              <a:gd name="connsiteY17-8156" fmla="*/ 105 h 763"/>
              <a:gd name="connsiteX18-8157" fmla="*/ 243 w 711"/>
              <a:gd name="connsiteY18-8158" fmla="*/ 110 h 763"/>
              <a:gd name="connsiteX19-8159" fmla="*/ 216 w 711"/>
              <a:gd name="connsiteY19-8160" fmla="*/ 116 h 763"/>
              <a:gd name="connsiteX20-8161" fmla="*/ 190 w 711"/>
              <a:gd name="connsiteY20-8162" fmla="*/ 116 h 763"/>
              <a:gd name="connsiteX21-8163" fmla="*/ 158 w 711"/>
              <a:gd name="connsiteY21-8164" fmla="*/ 121 h 763"/>
              <a:gd name="connsiteX22-8165" fmla="*/ 132 w 711"/>
              <a:gd name="connsiteY22-8166" fmla="*/ 126 h 763"/>
              <a:gd name="connsiteX23-8167" fmla="*/ 106 w 711"/>
              <a:gd name="connsiteY23-8168" fmla="*/ 126 h 763"/>
              <a:gd name="connsiteX24-8169" fmla="*/ 85 w 711"/>
              <a:gd name="connsiteY24-8170" fmla="*/ 132 h 763"/>
              <a:gd name="connsiteX25-8171" fmla="*/ 64 w 711"/>
              <a:gd name="connsiteY25-8172" fmla="*/ 132 h 763"/>
              <a:gd name="connsiteX26-8173" fmla="*/ 37 w 711"/>
              <a:gd name="connsiteY26-8174" fmla="*/ 132 h 763"/>
              <a:gd name="connsiteX27-8175" fmla="*/ 21 w 711"/>
              <a:gd name="connsiteY27-8176" fmla="*/ 137 h 763"/>
              <a:gd name="connsiteX28-8177" fmla="*/ 0 w 711"/>
              <a:gd name="connsiteY28-8178" fmla="*/ 137 h 763"/>
              <a:gd name="connsiteX29-8179" fmla="*/ 0 w 711"/>
              <a:gd name="connsiteY29-8180" fmla="*/ 100 h 763"/>
              <a:gd name="connsiteX30-8181" fmla="*/ 16 w 711"/>
              <a:gd name="connsiteY30-8182" fmla="*/ 100 h 763"/>
              <a:gd name="connsiteX31-8183" fmla="*/ 37 w 711"/>
              <a:gd name="connsiteY31-8184" fmla="*/ 100 h 763"/>
              <a:gd name="connsiteX32-8185" fmla="*/ 53 w 711"/>
              <a:gd name="connsiteY32-8186" fmla="*/ 100 h 763"/>
              <a:gd name="connsiteX33-8187" fmla="*/ 74 w 711"/>
              <a:gd name="connsiteY33-8188" fmla="*/ 95 h 763"/>
              <a:gd name="connsiteX34-8189" fmla="*/ 100 w 711"/>
              <a:gd name="connsiteY34-8190" fmla="*/ 95 h 763"/>
              <a:gd name="connsiteX35-8191" fmla="*/ 122 w 711"/>
              <a:gd name="connsiteY35-8192" fmla="*/ 89 h 763"/>
              <a:gd name="connsiteX36-8193" fmla="*/ 148 w 711"/>
              <a:gd name="connsiteY36-8194" fmla="*/ 84 h 763"/>
              <a:gd name="connsiteX37-8195" fmla="*/ 179 w 711"/>
              <a:gd name="connsiteY37-8196" fmla="*/ 84 h 763"/>
              <a:gd name="connsiteX38-8197" fmla="*/ 237 w 711"/>
              <a:gd name="connsiteY38-8198" fmla="*/ 74 h 763"/>
              <a:gd name="connsiteX39-8199" fmla="*/ 295 w 711"/>
              <a:gd name="connsiteY39-8200" fmla="*/ 63 h 763"/>
              <a:gd name="connsiteX40-8201" fmla="*/ 353 w 711"/>
              <a:gd name="connsiteY40-8202" fmla="*/ 58 h 763"/>
              <a:gd name="connsiteX41-8203" fmla="*/ 411 w 711"/>
              <a:gd name="connsiteY41-8204" fmla="*/ 47 h 763"/>
              <a:gd name="connsiteX42-8205" fmla="*/ 438 w 711"/>
              <a:gd name="connsiteY42-8206" fmla="*/ 42 h 763"/>
              <a:gd name="connsiteX43-8207" fmla="*/ 464 w 711"/>
              <a:gd name="connsiteY43-8208" fmla="*/ 37 h 763"/>
              <a:gd name="connsiteX44-8209" fmla="*/ 490 w 711"/>
              <a:gd name="connsiteY44-8210" fmla="*/ 32 h 763"/>
              <a:gd name="connsiteX45-8211" fmla="*/ 506 w 711"/>
              <a:gd name="connsiteY45-8212" fmla="*/ 32 h 763"/>
              <a:gd name="connsiteX46-8213" fmla="*/ 522 w 711"/>
              <a:gd name="connsiteY46-8214" fmla="*/ 26 h 763"/>
              <a:gd name="connsiteX47-8215" fmla="*/ 538 w 711"/>
              <a:gd name="connsiteY47-8216" fmla="*/ 21 h 763"/>
              <a:gd name="connsiteX48-8217" fmla="*/ 543 w 711"/>
              <a:gd name="connsiteY48-8218" fmla="*/ 21 h 763"/>
              <a:gd name="connsiteX49-8219" fmla="*/ 553 w 711"/>
              <a:gd name="connsiteY49-8220" fmla="*/ 16 h 763"/>
              <a:gd name="connsiteX50-8221" fmla="*/ 559 w 711"/>
              <a:gd name="connsiteY50-8222" fmla="*/ 11 h 763"/>
              <a:gd name="connsiteX51-8223" fmla="*/ 569 w 711"/>
              <a:gd name="connsiteY51-8224" fmla="*/ 5 h 763"/>
              <a:gd name="connsiteX52-8225" fmla="*/ 575 w 711"/>
              <a:gd name="connsiteY52-8226" fmla="*/ 5 h 763"/>
              <a:gd name="connsiteX53-8227" fmla="*/ 585 w 711"/>
              <a:gd name="connsiteY53-8228" fmla="*/ 0 h 763"/>
              <a:gd name="connsiteX54-8229" fmla="*/ 590 w 711"/>
              <a:gd name="connsiteY54-8230" fmla="*/ 5 h 763"/>
              <a:gd name="connsiteX55-8231" fmla="*/ 596 w 711"/>
              <a:gd name="connsiteY55-8232" fmla="*/ 5 h 763"/>
              <a:gd name="connsiteX56-8233" fmla="*/ 601 w 711"/>
              <a:gd name="connsiteY56-8234" fmla="*/ 11 h 763"/>
              <a:gd name="connsiteX57-8235" fmla="*/ 611 w 711"/>
              <a:gd name="connsiteY57-8236" fmla="*/ 16 h 763"/>
              <a:gd name="connsiteX58-8237" fmla="*/ 622 w 711"/>
              <a:gd name="connsiteY58-8238" fmla="*/ 21 h 763"/>
              <a:gd name="connsiteX59-8239" fmla="*/ 632 w 711"/>
              <a:gd name="connsiteY59-8240" fmla="*/ 26 h 763"/>
              <a:gd name="connsiteX60-8241" fmla="*/ 643 w 711"/>
              <a:gd name="connsiteY60-8242" fmla="*/ 32 h 763"/>
              <a:gd name="connsiteX61-8243" fmla="*/ 659 w 711"/>
              <a:gd name="connsiteY61-8244" fmla="*/ 42 h 763"/>
              <a:gd name="connsiteX62-8245" fmla="*/ 669 w 711"/>
              <a:gd name="connsiteY62-8246" fmla="*/ 53 h 763"/>
              <a:gd name="connsiteX63-8247" fmla="*/ 680 w 711"/>
              <a:gd name="connsiteY63-8248" fmla="*/ 58 h 763"/>
              <a:gd name="connsiteX64-8249" fmla="*/ 690 w 711"/>
              <a:gd name="connsiteY64-8250" fmla="*/ 68 h 763"/>
              <a:gd name="connsiteX65-8251" fmla="*/ 701 w 711"/>
              <a:gd name="connsiteY65-8252" fmla="*/ 74 h 763"/>
              <a:gd name="connsiteX66-8253" fmla="*/ 706 w 711"/>
              <a:gd name="connsiteY66-8254" fmla="*/ 79 h 763"/>
              <a:gd name="connsiteX67-8255" fmla="*/ 711 w 711"/>
              <a:gd name="connsiteY67-8256" fmla="*/ 84 h 763"/>
              <a:gd name="connsiteX68-8257" fmla="*/ 711 w 711"/>
              <a:gd name="connsiteY68-8258" fmla="*/ 89 h 763"/>
              <a:gd name="connsiteX69-8259" fmla="*/ 711 w 711"/>
              <a:gd name="connsiteY69-8260" fmla="*/ 95 h 763"/>
              <a:gd name="connsiteX70-8261" fmla="*/ 711 w 711"/>
              <a:gd name="connsiteY70-8262" fmla="*/ 100 h 763"/>
              <a:gd name="connsiteX71-8263" fmla="*/ 711 w 711"/>
              <a:gd name="connsiteY71-8264" fmla="*/ 105 h 763"/>
              <a:gd name="connsiteX72-8265" fmla="*/ 706 w 711"/>
              <a:gd name="connsiteY72-8266" fmla="*/ 110 h 763"/>
              <a:gd name="connsiteX73-8267" fmla="*/ 696 w 711"/>
              <a:gd name="connsiteY73-8268" fmla="*/ 116 h 763"/>
              <a:gd name="connsiteX74-8269" fmla="*/ 696 w 711"/>
              <a:gd name="connsiteY74-8270" fmla="*/ 121 h 763"/>
              <a:gd name="connsiteX75-8271" fmla="*/ 690 w 711"/>
              <a:gd name="connsiteY75-8272" fmla="*/ 126 h 763"/>
              <a:gd name="connsiteX76-8273" fmla="*/ 685 w 711"/>
              <a:gd name="connsiteY76-8274" fmla="*/ 142 h 763"/>
              <a:gd name="connsiteX77-8275" fmla="*/ 685 w 711"/>
              <a:gd name="connsiteY77-8276" fmla="*/ 147 h 763"/>
              <a:gd name="connsiteX78-8277" fmla="*/ 685 w 711"/>
              <a:gd name="connsiteY78-8278" fmla="*/ 158 h 763"/>
              <a:gd name="connsiteX79-8279" fmla="*/ 680 w 711"/>
              <a:gd name="connsiteY79-8280" fmla="*/ 168 h 763"/>
              <a:gd name="connsiteX80-8281" fmla="*/ 680 w 711"/>
              <a:gd name="connsiteY80-8282" fmla="*/ 179 h 763"/>
              <a:gd name="connsiteX81-8283" fmla="*/ 680 w 711"/>
              <a:gd name="connsiteY81-8284" fmla="*/ 189 h 763"/>
              <a:gd name="connsiteX82-8285" fmla="*/ 675 w 711"/>
              <a:gd name="connsiteY82-8286" fmla="*/ 205 h 763"/>
              <a:gd name="connsiteX83-8287" fmla="*/ 675 w 711"/>
              <a:gd name="connsiteY83-8288" fmla="*/ 221 h 763"/>
              <a:gd name="connsiteX84-8289" fmla="*/ 675 w 711"/>
              <a:gd name="connsiteY84-8290" fmla="*/ 237 h 763"/>
              <a:gd name="connsiteX85-8291" fmla="*/ 669 w 711"/>
              <a:gd name="connsiteY85-8292" fmla="*/ 252 h 763"/>
              <a:gd name="connsiteX86-8293" fmla="*/ 669 w 711"/>
              <a:gd name="connsiteY86-8294" fmla="*/ 268 h 763"/>
              <a:gd name="connsiteX87-8295" fmla="*/ 669 w 711"/>
              <a:gd name="connsiteY87-8296" fmla="*/ 289 h 763"/>
              <a:gd name="connsiteX88-8297" fmla="*/ 664 w 711"/>
              <a:gd name="connsiteY88-8298" fmla="*/ 331 h 763"/>
              <a:gd name="connsiteX89-8299" fmla="*/ 659 w 711"/>
              <a:gd name="connsiteY89-8300" fmla="*/ 368 h 763"/>
              <a:gd name="connsiteX90-8301" fmla="*/ 659 w 711"/>
              <a:gd name="connsiteY90-8302" fmla="*/ 400 h 763"/>
              <a:gd name="connsiteX91-8303" fmla="*/ 654 w 711"/>
              <a:gd name="connsiteY91-8304" fmla="*/ 431 h 763"/>
              <a:gd name="connsiteX92-8305" fmla="*/ 648 w 711"/>
              <a:gd name="connsiteY92-8306" fmla="*/ 463 h 763"/>
              <a:gd name="connsiteX93-8307" fmla="*/ 648 w 711"/>
              <a:gd name="connsiteY93-8308" fmla="*/ 489 h 763"/>
              <a:gd name="connsiteX94-8309" fmla="*/ 643 w 711"/>
              <a:gd name="connsiteY94-8310" fmla="*/ 510 h 763"/>
              <a:gd name="connsiteX95-8311" fmla="*/ 638 w 711"/>
              <a:gd name="connsiteY95-8312" fmla="*/ 531 h 763"/>
              <a:gd name="connsiteX96-8313" fmla="*/ 632 w 711"/>
              <a:gd name="connsiteY96-8314" fmla="*/ 568 h 763"/>
              <a:gd name="connsiteX97-8315" fmla="*/ 622 w 711"/>
              <a:gd name="connsiteY97-8316" fmla="*/ 605 h 763"/>
              <a:gd name="connsiteX98-8317" fmla="*/ 617 w 711"/>
              <a:gd name="connsiteY98-8318" fmla="*/ 636 h 763"/>
              <a:gd name="connsiteX99-8319" fmla="*/ 606 w 711"/>
              <a:gd name="connsiteY99-8320" fmla="*/ 663 h 763"/>
              <a:gd name="connsiteX100-8321" fmla="*/ 601 w 711"/>
              <a:gd name="connsiteY100-8322" fmla="*/ 689 h 763"/>
              <a:gd name="connsiteX101-8323" fmla="*/ 596 w 711"/>
              <a:gd name="connsiteY101-8324" fmla="*/ 700 h 763"/>
              <a:gd name="connsiteX102-8325" fmla="*/ 590 w 711"/>
              <a:gd name="connsiteY102-8326" fmla="*/ 710 h 763"/>
              <a:gd name="connsiteX103-8327" fmla="*/ 590 w 711"/>
              <a:gd name="connsiteY103-8328" fmla="*/ 721 h 763"/>
              <a:gd name="connsiteX104-8329" fmla="*/ 585 w 711"/>
              <a:gd name="connsiteY104-8330" fmla="*/ 726 h 763"/>
              <a:gd name="connsiteX105-8331" fmla="*/ 580 w 711"/>
              <a:gd name="connsiteY105-8332" fmla="*/ 736 h 763"/>
              <a:gd name="connsiteX106-8333" fmla="*/ 580 w 711"/>
              <a:gd name="connsiteY106-8334" fmla="*/ 742 h 763"/>
              <a:gd name="connsiteX107-8335" fmla="*/ 569 w 711"/>
              <a:gd name="connsiteY107-8336" fmla="*/ 747 h 763"/>
              <a:gd name="connsiteX108-8337" fmla="*/ 564 w 711"/>
              <a:gd name="connsiteY108-8338" fmla="*/ 757 h 763"/>
              <a:gd name="connsiteX109-8339" fmla="*/ 559 w 711"/>
              <a:gd name="connsiteY109-8340" fmla="*/ 757 h 763"/>
              <a:gd name="connsiteX110-8341" fmla="*/ 553 w 711"/>
              <a:gd name="connsiteY110-8342" fmla="*/ 763 h 763"/>
              <a:gd name="connsiteX111-8343" fmla="*/ 548 w 711"/>
              <a:gd name="connsiteY111-8344" fmla="*/ 763 h 763"/>
              <a:gd name="connsiteX112-8345" fmla="*/ 548 w 711"/>
              <a:gd name="connsiteY112-8346" fmla="*/ 757 h 763"/>
              <a:gd name="connsiteX113-8347" fmla="*/ 543 w 711"/>
              <a:gd name="connsiteY113-8348" fmla="*/ 757 h 763"/>
              <a:gd name="connsiteX114-8349" fmla="*/ 543 w 711"/>
              <a:gd name="connsiteY114-8350" fmla="*/ 752 h 763"/>
              <a:gd name="connsiteX115-8351" fmla="*/ 543 w 711"/>
              <a:gd name="connsiteY115-8352" fmla="*/ 747 h 763"/>
              <a:gd name="connsiteX116-8353" fmla="*/ 538 w 711"/>
              <a:gd name="connsiteY116-8354" fmla="*/ 742 h 763"/>
              <a:gd name="connsiteX117-8355" fmla="*/ 538 w 711"/>
              <a:gd name="connsiteY117-8356" fmla="*/ 731 h 763"/>
              <a:gd name="connsiteX118-8357" fmla="*/ 538 w 711"/>
              <a:gd name="connsiteY118-8358" fmla="*/ 721 h 763"/>
              <a:gd name="connsiteX119-8359" fmla="*/ 532 w 711"/>
              <a:gd name="connsiteY119-8360" fmla="*/ 705 h 763"/>
              <a:gd name="connsiteX120-8361" fmla="*/ 527 w 711"/>
              <a:gd name="connsiteY120-8362" fmla="*/ 684 h 763"/>
              <a:gd name="connsiteX121-8363" fmla="*/ 522 w 711"/>
              <a:gd name="connsiteY121-8364" fmla="*/ 668 h 763"/>
              <a:gd name="connsiteX122-8365" fmla="*/ 517 w 711"/>
              <a:gd name="connsiteY122-8366" fmla="*/ 652 h 763"/>
              <a:gd name="connsiteX123-8367" fmla="*/ 511 w 711"/>
              <a:gd name="connsiteY123-8368" fmla="*/ 636 h 763"/>
              <a:gd name="connsiteX124-8369" fmla="*/ 501 w 711"/>
              <a:gd name="connsiteY124-8370" fmla="*/ 626 h 763"/>
              <a:gd name="connsiteX0-8371" fmla="*/ 601 w 711"/>
              <a:gd name="connsiteY0-8372" fmla="*/ 105 h 763"/>
              <a:gd name="connsiteX1-8373" fmla="*/ 596 w 711"/>
              <a:gd name="connsiteY1-8374" fmla="*/ 95 h 763"/>
              <a:gd name="connsiteX2-8375" fmla="*/ 596 w 711"/>
              <a:gd name="connsiteY2-8376" fmla="*/ 89 h 763"/>
              <a:gd name="connsiteX3-8377" fmla="*/ 596 w 711"/>
              <a:gd name="connsiteY3-8378" fmla="*/ 84 h 763"/>
              <a:gd name="connsiteX4-8379" fmla="*/ 590 w 711"/>
              <a:gd name="connsiteY4-8380" fmla="*/ 84 h 763"/>
              <a:gd name="connsiteX5-8381" fmla="*/ 585 w 711"/>
              <a:gd name="connsiteY5-8382" fmla="*/ 79 h 763"/>
              <a:gd name="connsiteX6-8383" fmla="*/ 575 w 711"/>
              <a:gd name="connsiteY6-8384" fmla="*/ 79 h 763"/>
              <a:gd name="connsiteX7-8385" fmla="*/ 569 w 711"/>
              <a:gd name="connsiteY7-8386" fmla="*/ 74 h 763"/>
              <a:gd name="connsiteX8-8387" fmla="*/ 553 w 711"/>
              <a:gd name="connsiteY8-8388" fmla="*/ 74 h 763"/>
              <a:gd name="connsiteX9-8389" fmla="*/ 543 w 711"/>
              <a:gd name="connsiteY9-8390" fmla="*/ 74 h 763"/>
              <a:gd name="connsiteX10-8391" fmla="*/ 527 w 711"/>
              <a:gd name="connsiteY10-8392" fmla="*/ 79 h 763"/>
              <a:gd name="connsiteX11-8393" fmla="*/ 496 w 711"/>
              <a:gd name="connsiteY11-8394" fmla="*/ 79 h 763"/>
              <a:gd name="connsiteX12-8395" fmla="*/ 459 w 711"/>
              <a:gd name="connsiteY12-8396" fmla="*/ 84 h 763"/>
              <a:gd name="connsiteX13-8397" fmla="*/ 422 w 711"/>
              <a:gd name="connsiteY13-8398" fmla="*/ 89 h 763"/>
              <a:gd name="connsiteX14-8399" fmla="*/ 385 w 711"/>
              <a:gd name="connsiteY14-8400" fmla="*/ 89 h 763"/>
              <a:gd name="connsiteX15-8401" fmla="*/ 343 w 711"/>
              <a:gd name="connsiteY15-8402" fmla="*/ 95 h 763"/>
              <a:gd name="connsiteX16-8403" fmla="*/ 295 w 711"/>
              <a:gd name="connsiteY16-8404" fmla="*/ 105 h 763"/>
              <a:gd name="connsiteX17-8405" fmla="*/ 269 w 711"/>
              <a:gd name="connsiteY17-8406" fmla="*/ 105 h 763"/>
              <a:gd name="connsiteX18-8407" fmla="*/ 243 w 711"/>
              <a:gd name="connsiteY18-8408" fmla="*/ 110 h 763"/>
              <a:gd name="connsiteX19-8409" fmla="*/ 216 w 711"/>
              <a:gd name="connsiteY19-8410" fmla="*/ 116 h 763"/>
              <a:gd name="connsiteX20-8411" fmla="*/ 190 w 711"/>
              <a:gd name="connsiteY20-8412" fmla="*/ 116 h 763"/>
              <a:gd name="connsiteX21-8413" fmla="*/ 158 w 711"/>
              <a:gd name="connsiteY21-8414" fmla="*/ 121 h 763"/>
              <a:gd name="connsiteX22-8415" fmla="*/ 132 w 711"/>
              <a:gd name="connsiteY22-8416" fmla="*/ 126 h 763"/>
              <a:gd name="connsiteX23-8417" fmla="*/ 106 w 711"/>
              <a:gd name="connsiteY23-8418" fmla="*/ 126 h 763"/>
              <a:gd name="connsiteX24-8419" fmla="*/ 85 w 711"/>
              <a:gd name="connsiteY24-8420" fmla="*/ 132 h 763"/>
              <a:gd name="connsiteX25-8421" fmla="*/ 64 w 711"/>
              <a:gd name="connsiteY25-8422" fmla="*/ 132 h 763"/>
              <a:gd name="connsiteX26-8423" fmla="*/ 37 w 711"/>
              <a:gd name="connsiteY26-8424" fmla="*/ 132 h 763"/>
              <a:gd name="connsiteX27-8425" fmla="*/ 21 w 711"/>
              <a:gd name="connsiteY27-8426" fmla="*/ 137 h 763"/>
              <a:gd name="connsiteX28-8427" fmla="*/ 0 w 711"/>
              <a:gd name="connsiteY28-8428" fmla="*/ 137 h 763"/>
              <a:gd name="connsiteX29-8429" fmla="*/ 0 w 711"/>
              <a:gd name="connsiteY29-8430" fmla="*/ 100 h 763"/>
              <a:gd name="connsiteX30-8431" fmla="*/ 16 w 711"/>
              <a:gd name="connsiteY30-8432" fmla="*/ 100 h 763"/>
              <a:gd name="connsiteX31-8433" fmla="*/ 37 w 711"/>
              <a:gd name="connsiteY31-8434" fmla="*/ 100 h 763"/>
              <a:gd name="connsiteX32-8435" fmla="*/ 53 w 711"/>
              <a:gd name="connsiteY32-8436" fmla="*/ 100 h 763"/>
              <a:gd name="connsiteX33-8437" fmla="*/ 74 w 711"/>
              <a:gd name="connsiteY33-8438" fmla="*/ 95 h 763"/>
              <a:gd name="connsiteX34-8439" fmla="*/ 100 w 711"/>
              <a:gd name="connsiteY34-8440" fmla="*/ 95 h 763"/>
              <a:gd name="connsiteX35-8441" fmla="*/ 122 w 711"/>
              <a:gd name="connsiteY35-8442" fmla="*/ 89 h 763"/>
              <a:gd name="connsiteX36-8443" fmla="*/ 148 w 711"/>
              <a:gd name="connsiteY36-8444" fmla="*/ 84 h 763"/>
              <a:gd name="connsiteX37-8445" fmla="*/ 179 w 711"/>
              <a:gd name="connsiteY37-8446" fmla="*/ 84 h 763"/>
              <a:gd name="connsiteX38-8447" fmla="*/ 237 w 711"/>
              <a:gd name="connsiteY38-8448" fmla="*/ 74 h 763"/>
              <a:gd name="connsiteX39-8449" fmla="*/ 295 w 711"/>
              <a:gd name="connsiteY39-8450" fmla="*/ 63 h 763"/>
              <a:gd name="connsiteX40-8451" fmla="*/ 353 w 711"/>
              <a:gd name="connsiteY40-8452" fmla="*/ 58 h 763"/>
              <a:gd name="connsiteX41-8453" fmla="*/ 411 w 711"/>
              <a:gd name="connsiteY41-8454" fmla="*/ 47 h 763"/>
              <a:gd name="connsiteX42-8455" fmla="*/ 438 w 711"/>
              <a:gd name="connsiteY42-8456" fmla="*/ 42 h 763"/>
              <a:gd name="connsiteX43-8457" fmla="*/ 464 w 711"/>
              <a:gd name="connsiteY43-8458" fmla="*/ 37 h 763"/>
              <a:gd name="connsiteX44-8459" fmla="*/ 490 w 711"/>
              <a:gd name="connsiteY44-8460" fmla="*/ 32 h 763"/>
              <a:gd name="connsiteX45-8461" fmla="*/ 506 w 711"/>
              <a:gd name="connsiteY45-8462" fmla="*/ 32 h 763"/>
              <a:gd name="connsiteX46-8463" fmla="*/ 522 w 711"/>
              <a:gd name="connsiteY46-8464" fmla="*/ 26 h 763"/>
              <a:gd name="connsiteX47-8465" fmla="*/ 538 w 711"/>
              <a:gd name="connsiteY47-8466" fmla="*/ 21 h 763"/>
              <a:gd name="connsiteX48-8467" fmla="*/ 543 w 711"/>
              <a:gd name="connsiteY48-8468" fmla="*/ 21 h 763"/>
              <a:gd name="connsiteX49-8469" fmla="*/ 553 w 711"/>
              <a:gd name="connsiteY49-8470" fmla="*/ 16 h 763"/>
              <a:gd name="connsiteX50-8471" fmla="*/ 559 w 711"/>
              <a:gd name="connsiteY50-8472" fmla="*/ 11 h 763"/>
              <a:gd name="connsiteX51-8473" fmla="*/ 569 w 711"/>
              <a:gd name="connsiteY51-8474" fmla="*/ 5 h 763"/>
              <a:gd name="connsiteX52-8475" fmla="*/ 575 w 711"/>
              <a:gd name="connsiteY52-8476" fmla="*/ 5 h 763"/>
              <a:gd name="connsiteX53-8477" fmla="*/ 585 w 711"/>
              <a:gd name="connsiteY53-8478" fmla="*/ 0 h 763"/>
              <a:gd name="connsiteX54-8479" fmla="*/ 590 w 711"/>
              <a:gd name="connsiteY54-8480" fmla="*/ 5 h 763"/>
              <a:gd name="connsiteX55-8481" fmla="*/ 596 w 711"/>
              <a:gd name="connsiteY55-8482" fmla="*/ 5 h 763"/>
              <a:gd name="connsiteX56-8483" fmla="*/ 601 w 711"/>
              <a:gd name="connsiteY56-8484" fmla="*/ 11 h 763"/>
              <a:gd name="connsiteX57-8485" fmla="*/ 611 w 711"/>
              <a:gd name="connsiteY57-8486" fmla="*/ 16 h 763"/>
              <a:gd name="connsiteX58-8487" fmla="*/ 622 w 711"/>
              <a:gd name="connsiteY58-8488" fmla="*/ 21 h 763"/>
              <a:gd name="connsiteX59-8489" fmla="*/ 632 w 711"/>
              <a:gd name="connsiteY59-8490" fmla="*/ 26 h 763"/>
              <a:gd name="connsiteX60-8491" fmla="*/ 643 w 711"/>
              <a:gd name="connsiteY60-8492" fmla="*/ 32 h 763"/>
              <a:gd name="connsiteX61-8493" fmla="*/ 659 w 711"/>
              <a:gd name="connsiteY61-8494" fmla="*/ 42 h 763"/>
              <a:gd name="connsiteX62-8495" fmla="*/ 669 w 711"/>
              <a:gd name="connsiteY62-8496" fmla="*/ 53 h 763"/>
              <a:gd name="connsiteX63-8497" fmla="*/ 680 w 711"/>
              <a:gd name="connsiteY63-8498" fmla="*/ 58 h 763"/>
              <a:gd name="connsiteX64-8499" fmla="*/ 690 w 711"/>
              <a:gd name="connsiteY64-8500" fmla="*/ 68 h 763"/>
              <a:gd name="connsiteX65-8501" fmla="*/ 701 w 711"/>
              <a:gd name="connsiteY65-8502" fmla="*/ 74 h 763"/>
              <a:gd name="connsiteX66-8503" fmla="*/ 706 w 711"/>
              <a:gd name="connsiteY66-8504" fmla="*/ 79 h 763"/>
              <a:gd name="connsiteX67-8505" fmla="*/ 711 w 711"/>
              <a:gd name="connsiteY67-8506" fmla="*/ 84 h 763"/>
              <a:gd name="connsiteX68-8507" fmla="*/ 711 w 711"/>
              <a:gd name="connsiteY68-8508" fmla="*/ 89 h 763"/>
              <a:gd name="connsiteX69-8509" fmla="*/ 711 w 711"/>
              <a:gd name="connsiteY69-8510" fmla="*/ 95 h 763"/>
              <a:gd name="connsiteX70-8511" fmla="*/ 711 w 711"/>
              <a:gd name="connsiteY70-8512" fmla="*/ 100 h 763"/>
              <a:gd name="connsiteX71-8513" fmla="*/ 711 w 711"/>
              <a:gd name="connsiteY71-8514" fmla="*/ 105 h 763"/>
              <a:gd name="connsiteX72-8515" fmla="*/ 706 w 711"/>
              <a:gd name="connsiteY72-8516" fmla="*/ 110 h 763"/>
              <a:gd name="connsiteX73-8517" fmla="*/ 696 w 711"/>
              <a:gd name="connsiteY73-8518" fmla="*/ 116 h 763"/>
              <a:gd name="connsiteX74-8519" fmla="*/ 696 w 711"/>
              <a:gd name="connsiteY74-8520" fmla="*/ 121 h 763"/>
              <a:gd name="connsiteX75-8521" fmla="*/ 690 w 711"/>
              <a:gd name="connsiteY75-8522" fmla="*/ 126 h 763"/>
              <a:gd name="connsiteX76-8523" fmla="*/ 685 w 711"/>
              <a:gd name="connsiteY76-8524" fmla="*/ 147 h 763"/>
              <a:gd name="connsiteX77-8525" fmla="*/ 685 w 711"/>
              <a:gd name="connsiteY77-8526" fmla="*/ 158 h 763"/>
              <a:gd name="connsiteX78-8527" fmla="*/ 680 w 711"/>
              <a:gd name="connsiteY78-8528" fmla="*/ 168 h 763"/>
              <a:gd name="connsiteX79-8529" fmla="*/ 680 w 711"/>
              <a:gd name="connsiteY79-8530" fmla="*/ 179 h 763"/>
              <a:gd name="connsiteX80-8531" fmla="*/ 680 w 711"/>
              <a:gd name="connsiteY80-8532" fmla="*/ 189 h 763"/>
              <a:gd name="connsiteX81-8533" fmla="*/ 675 w 711"/>
              <a:gd name="connsiteY81-8534" fmla="*/ 205 h 763"/>
              <a:gd name="connsiteX82-8535" fmla="*/ 675 w 711"/>
              <a:gd name="connsiteY82-8536" fmla="*/ 221 h 763"/>
              <a:gd name="connsiteX83-8537" fmla="*/ 675 w 711"/>
              <a:gd name="connsiteY83-8538" fmla="*/ 237 h 763"/>
              <a:gd name="connsiteX84-8539" fmla="*/ 669 w 711"/>
              <a:gd name="connsiteY84-8540" fmla="*/ 252 h 763"/>
              <a:gd name="connsiteX85-8541" fmla="*/ 669 w 711"/>
              <a:gd name="connsiteY85-8542" fmla="*/ 268 h 763"/>
              <a:gd name="connsiteX86-8543" fmla="*/ 669 w 711"/>
              <a:gd name="connsiteY86-8544" fmla="*/ 289 h 763"/>
              <a:gd name="connsiteX87-8545" fmla="*/ 664 w 711"/>
              <a:gd name="connsiteY87-8546" fmla="*/ 331 h 763"/>
              <a:gd name="connsiteX88-8547" fmla="*/ 659 w 711"/>
              <a:gd name="connsiteY88-8548" fmla="*/ 368 h 763"/>
              <a:gd name="connsiteX89-8549" fmla="*/ 659 w 711"/>
              <a:gd name="connsiteY89-8550" fmla="*/ 400 h 763"/>
              <a:gd name="connsiteX90-8551" fmla="*/ 654 w 711"/>
              <a:gd name="connsiteY90-8552" fmla="*/ 431 h 763"/>
              <a:gd name="connsiteX91-8553" fmla="*/ 648 w 711"/>
              <a:gd name="connsiteY91-8554" fmla="*/ 463 h 763"/>
              <a:gd name="connsiteX92-8555" fmla="*/ 648 w 711"/>
              <a:gd name="connsiteY92-8556" fmla="*/ 489 h 763"/>
              <a:gd name="connsiteX93-8557" fmla="*/ 643 w 711"/>
              <a:gd name="connsiteY93-8558" fmla="*/ 510 h 763"/>
              <a:gd name="connsiteX94-8559" fmla="*/ 638 w 711"/>
              <a:gd name="connsiteY94-8560" fmla="*/ 531 h 763"/>
              <a:gd name="connsiteX95-8561" fmla="*/ 632 w 711"/>
              <a:gd name="connsiteY95-8562" fmla="*/ 568 h 763"/>
              <a:gd name="connsiteX96-8563" fmla="*/ 622 w 711"/>
              <a:gd name="connsiteY96-8564" fmla="*/ 605 h 763"/>
              <a:gd name="connsiteX97-8565" fmla="*/ 617 w 711"/>
              <a:gd name="connsiteY97-8566" fmla="*/ 636 h 763"/>
              <a:gd name="connsiteX98-8567" fmla="*/ 606 w 711"/>
              <a:gd name="connsiteY98-8568" fmla="*/ 663 h 763"/>
              <a:gd name="connsiteX99-8569" fmla="*/ 601 w 711"/>
              <a:gd name="connsiteY99-8570" fmla="*/ 689 h 763"/>
              <a:gd name="connsiteX100-8571" fmla="*/ 596 w 711"/>
              <a:gd name="connsiteY100-8572" fmla="*/ 700 h 763"/>
              <a:gd name="connsiteX101-8573" fmla="*/ 590 w 711"/>
              <a:gd name="connsiteY101-8574" fmla="*/ 710 h 763"/>
              <a:gd name="connsiteX102-8575" fmla="*/ 590 w 711"/>
              <a:gd name="connsiteY102-8576" fmla="*/ 721 h 763"/>
              <a:gd name="connsiteX103-8577" fmla="*/ 585 w 711"/>
              <a:gd name="connsiteY103-8578" fmla="*/ 726 h 763"/>
              <a:gd name="connsiteX104-8579" fmla="*/ 580 w 711"/>
              <a:gd name="connsiteY104-8580" fmla="*/ 736 h 763"/>
              <a:gd name="connsiteX105-8581" fmla="*/ 580 w 711"/>
              <a:gd name="connsiteY105-8582" fmla="*/ 742 h 763"/>
              <a:gd name="connsiteX106-8583" fmla="*/ 569 w 711"/>
              <a:gd name="connsiteY106-8584" fmla="*/ 747 h 763"/>
              <a:gd name="connsiteX107-8585" fmla="*/ 564 w 711"/>
              <a:gd name="connsiteY107-8586" fmla="*/ 757 h 763"/>
              <a:gd name="connsiteX108-8587" fmla="*/ 559 w 711"/>
              <a:gd name="connsiteY108-8588" fmla="*/ 757 h 763"/>
              <a:gd name="connsiteX109-8589" fmla="*/ 553 w 711"/>
              <a:gd name="connsiteY109-8590" fmla="*/ 763 h 763"/>
              <a:gd name="connsiteX110-8591" fmla="*/ 548 w 711"/>
              <a:gd name="connsiteY110-8592" fmla="*/ 763 h 763"/>
              <a:gd name="connsiteX111-8593" fmla="*/ 548 w 711"/>
              <a:gd name="connsiteY111-8594" fmla="*/ 757 h 763"/>
              <a:gd name="connsiteX112-8595" fmla="*/ 543 w 711"/>
              <a:gd name="connsiteY112-8596" fmla="*/ 757 h 763"/>
              <a:gd name="connsiteX113-8597" fmla="*/ 543 w 711"/>
              <a:gd name="connsiteY113-8598" fmla="*/ 752 h 763"/>
              <a:gd name="connsiteX114-8599" fmla="*/ 543 w 711"/>
              <a:gd name="connsiteY114-8600" fmla="*/ 747 h 763"/>
              <a:gd name="connsiteX115-8601" fmla="*/ 538 w 711"/>
              <a:gd name="connsiteY115-8602" fmla="*/ 742 h 763"/>
              <a:gd name="connsiteX116-8603" fmla="*/ 538 w 711"/>
              <a:gd name="connsiteY116-8604" fmla="*/ 731 h 763"/>
              <a:gd name="connsiteX117-8605" fmla="*/ 538 w 711"/>
              <a:gd name="connsiteY117-8606" fmla="*/ 721 h 763"/>
              <a:gd name="connsiteX118-8607" fmla="*/ 532 w 711"/>
              <a:gd name="connsiteY118-8608" fmla="*/ 705 h 763"/>
              <a:gd name="connsiteX119-8609" fmla="*/ 527 w 711"/>
              <a:gd name="connsiteY119-8610" fmla="*/ 684 h 763"/>
              <a:gd name="connsiteX120-8611" fmla="*/ 522 w 711"/>
              <a:gd name="connsiteY120-8612" fmla="*/ 668 h 763"/>
              <a:gd name="connsiteX121-8613" fmla="*/ 517 w 711"/>
              <a:gd name="connsiteY121-8614" fmla="*/ 652 h 763"/>
              <a:gd name="connsiteX122-8615" fmla="*/ 511 w 711"/>
              <a:gd name="connsiteY122-8616" fmla="*/ 636 h 763"/>
              <a:gd name="connsiteX123-8617" fmla="*/ 501 w 711"/>
              <a:gd name="connsiteY123-8618" fmla="*/ 626 h 763"/>
              <a:gd name="connsiteX0-8619" fmla="*/ 601 w 711"/>
              <a:gd name="connsiteY0-8620" fmla="*/ 105 h 763"/>
              <a:gd name="connsiteX1-8621" fmla="*/ 596 w 711"/>
              <a:gd name="connsiteY1-8622" fmla="*/ 95 h 763"/>
              <a:gd name="connsiteX2-8623" fmla="*/ 596 w 711"/>
              <a:gd name="connsiteY2-8624" fmla="*/ 89 h 763"/>
              <a:gd name="connsiteX3-8625" fmla="*/ 596 w 711"/>
              <a:gd name="connsiteY3-8626" fmla="*/ 84 h 763"/>
              <a:gd name="connsiteX4-8627" fmla="*/ 590 w 711"/>
              <a:gd name="connsiteY4-8628" fmla="*/ 84 h 763"/>
              <a:gd name="connsiteX5-8629" fmla="*/ 585 w 711"/>
              <a:gd name="connsiteY5-8630" fmla="*/ 79 h 763"/>
              <a:gd name="connsiteX6-8631" fmla="*/ 575 w 711"/>
              <a:gd name="connsiteY6-8632" fmla="*/ 79 h 763"/>
              <a:gd name="connsiteX7-8633" fmla="*/ 569 w 711"/>
              <a:gd name="connsiteY7-8634" fmla="*/ 74 h 763"/>
              <a:gd name="connsiteX8-8635" fmla="*/ 553 w 711"/>
              <a:gd name="connsiteY8-8636" fmla="*/ 74 h 763"/>
              <a:gd name="connsiteX9-8637" fmla="*/ 543 w 711"/>
              <a:gd name="connsiteY9-8638" fmla="*/ 74 h 763"/>
              <a:gd name="connsiteX10-8639" fmla="*/ 527 w 711"/>
              <a:gd name="connsiteY10-8640" fmla="*/ 79 h 763"/>
              <a:gd name="connsiteX11-8641" fmla="*/ 496 w 711"/>
              <a:gd name="connsiteY11-8642" fmla="*/ 79 h 763"/>
              <a:gd name="connsiteX12-8643" fmla="*/ 459 w 711"/>
              <a:gd name="connsiteY12-8644" fmla="*/ 84 h 763"/>
              <a:gd name="connsiteX13-8645" fmla="*/ 422 w 711"/>
              <a:gd name="connsiteY13-8646" fmla="*/ 89 h 763"/>
              <a:gd name="connsiteX14-8647" fmla="*/ 385 w 711"/>
              <a:gd name="connsiteY14-8648" fmla="*/ 89 h 763"/>
              <a:gd name="connsiteX15-8649" fmla="*/ 343 w 711"/>
              <a:gd name="connsiteY15-8650" fmla="*/ 95 h 763"/>
              <a:gd name="connsiteX16-8651" fmla="*/ 295 w 711"/>
              <a:gd name="connsiteY16-8652" fmla="*/ 105 h 763"/>
              <a:gd name="connsiteX17-8653" fmla="*/ 269 w 711"/>
              <a:gd name="connsiteY17-8654" fmla="*/ 105 h 763"/>
              <a:gd name="connsiteX18-8655" fmla="*/ 243 w 711"/>
              <a:gd name="connsiteY18-8656" fmla="*/ 110 h 763"/>
              <a:gd name="connsiteX19-8657" fmla="*/ 216 w 711"/>
              <a:gd name="connsiteY19-8658" fmla="*/ 116 h 763"/>
              <a:gd name="connsiteX20-8659" fmla="*/ 190 w 711"/>
              <a:gd name="connsiteY20-8660" fmla="*/ 116 h 763"/>
              <a:gd name="connsiteX21-8661" fmla="*/ 158 w 711"/>
              <a:gd name="connsiteY21-8662" fmla="*/ 121 h 763"/>
              <a:gd name="connsiteX22-8663" fmla="*/ 132 w 711"/>
              <a:gd name="connsiteY22-8664" fmla="*/ 126 h 763"/>
              <a:gd name="connsiteX23-8665" fmla="*/ 106 w 711"/>
              <a:gd name="connsiteY23-8666" fmla="*/ 126 h 763"/>
              <a:gd name="connsiteX24-8667" fmla="*/ 85 w 711"/>
              <a:gd name="connsiteY24-8668" fmla="*/ 132 h 763"/>
              <a:gd name="connsiteX25-8669" fmla="*/ 64 w 711"/>
              <a:gd name="connsiteY25-8670" fmla="*/ 132 h 763"/>
              <a:gd name="connsiteX26-8671" fmla="*/ 37 w 711"/>
              <a:gd name="connsiteY26-8672" fmla="*/ 132 h 763"/>
              <a:gd name="connsiteX27-8673" fmla="*/ 21 w 711"/>
              <a:gd name="connsiteY27-8674" fmla="*/ 137 h 763"/>
              <a:gd name="connsiteX28-8675" fmla="*/ 0 w 711"/>
              <a:gd name="connsiteY28-8676" fmla="*/ 137 h 763"/>
              <a:gd name="connsiteX29-8677" fmla="*/ 0 w 711"/>
              <a:gd name="connsiteY29-8678" fmla="*/ 100 h 763"/>
              <a:gd name="connsiteX30-8679" fmla="*/ 16 w 711"/>
              <a:gd name="connsiteY30-8680" fmla="*/ 100 h 763"/>
              <a:gd name="connsiteX31-8681" fmla="*/ 37 w 711"/>
              <a:gd name="connsiteY31-8682" fmla="*/ 100 h 763"/>
              <a:gd name="connsiteX32-8683" fmla="*/ 53 w 711"/>
              <a:gd name="connsiteY32-8684" fmla="*/ 100 h 763"/>
              <a:gd name="connsiteX33-8685" fmla="*/ 74 w 711"/>
              <a:gd name="connsiteY33-8686" fmla="*/ 95 h 763"/>
              <a:gd name="connsiteX34-8687" fmla="*/ 100 w 711"/>
              <a:gd name="connsiteY34-8688" fmla="*/ 95 h 763"/>
              <a:gd name="connsiteX35-8689" fmla="*/ 122 w 711"/>
              <a:gd name="connsiteY35-8690" fmla="*/ 89 h 763"/>
              <a:gd name="connsiteX36-8691" fmla="*/ 148 w 711"/>
              <a:gd name="connsiteY36-8692" fmla="*/ 84 h 763"/>
              <a:gd name="connsiteX37-8693" fmla="*/ 179 w 711"/>
              <a:gd name="connsiteY37-8694" fmla="*/ 84 h 763"/>
              <a:gd name="connsiteX38-8695" fmla="*/ 237 w 711"/>
              <a:gd name="connsiteY38-8696" fmla="*/ 74 h 763"/>
              <a:gd name="connsiteX39-8697" fmla="*/ 295 w 711"/>
              <a:gd name="connsiteY39-8698" fmla="*/ 63 h 763"/>
              <a:gd name="connsiteX40-8699" fmla="*/ 353 w 711"/>
              <a:gd name="connsiteY40-8700" fmla="*/ 58 h 763"/>
              <a:gd name="connsiteX41-8701" fmla="*/ 411 w 711"/>
              <a:gd name="connsiteY41-8702" fmla="*/ 47 h 763"/>
              <a:gd name="connsiteX42-8703" fmla="*/ 438 w 711"/>
              <a:gd name="connsiteY42-8704" fmla="*/ 42 h 763"/>
              <a:gd name="connsiteX43-8705" fmla="*/ 464 w 711"/>
              <a:gd name="connsiteY43-8706" fmla="*/ 37 h 763"/>
              <a:gd name="connsiteX44-8707" fmla="*/ 490 w 711"/>
              <a:gd name="connsiteY44-8708" fmla="*/ 32 h 763"/>
              <a:gd name="connsiteX45-8709" fmla="*/ 506 w 711"/>
              <a:gd name="connsiteY45-8710" fmla="*/ 32 h 763"/>
              <a:gd name="connsiteX46-8711" fmla="*/ 522 w 711"/>
              <a:gd name="connsiteY46-8712" fmla="*/ 26 h 763"/>
              <a:gd name="connsiteX47-8713" fmla="*/ 538 w 711"/>
              <a:gd name="connsiteY47-8714" fmla="*/ 21 h 763"/>
              <a:gd name="connsiteX48-8715" fmla="*/ 543 w 711"/>
              <a:gd name="connsiteY48-8716" fmla="*/ 21 h 763"/>
              <a:gd name="connsiteX49-8717" fmla="*/ 553 w 711"/>
              <a:gd name="connsiteY49-8718" fmla="*/ 16 h 763"/>
              <a:gd name="connsiteX50-8719" fmla="*/ 559 w 711"/>
              <a:gd name="connsiteY50-8720" fmla="*/ 11 h 763"/>
              <a:gd name="connsiteX51-8721" fmla="*/ 569 w 711"/>
              <a:gd name="connsiteY51-8722" fmla="*/ 5 h 763"/>
              <a:gd name="connsiteX52-8723" fmla="*/ 575 w 711"/>
              <a:gd name="connsiteY52-8724" fmla="*/ 5 h 763"/>
              <a:gd name="connsiteX53-8725" fmla="*/ 585 w 711"/>
              <a:gd name="connsiteY53-8726" fmla="*/ 0 h 763"/>
              <a:gd name="connsiteX54-8727" fmla="*/ 590 w 711"/>
              <a:gd name="connsiteY54-8728" fmla="*/ 5 h 763"/>
              <a:gd name="connsiteX55-8729" fmla="*/ 596 w 711"/>
              <a:gd name="connsiteY55-8730" fmla="*/ 5 h 763"/>
              <a:gd name="connsiteX56-8731" fmla="*/ 601 w 711"/>
              <a:gd name="connsiteY56-8732" fmla="*/ 11 h 763"/>
              <a:gd name="connsiteX57-8733" fmla="*/ 611 w 711"/>
              <a:gd name="connsiteY57-8734" fmla="*/ 16 h 763"/>
              <a:gd name="connsiteX58-8735" fmla="*/ 622 w 711"/>
              <a:gd name="connsiteY58-8736" fmla="*/ 21 h 763"/>
              <a:gd name="connsiteX59-8737" fmla="*/ 632 w 711"/>
              <a:gd name="connsiteY59-8738" fmla="*/ 26 h 763"/>
              <a:gd name="connsiteX60-8739" fmla="*/ 643 w 711"/>
              <a:gd name="connsiteY60-8740" fmla="*/ 32 h 763"/>
              <a:gd name="connsiteX61-8741" fmla="*/ 659 w 711"/>
              <a:gd name="connsiteY61-8742" fmla="*/ 42 h 763"/>
              <a:gd name="connsiteX62-8743" fmla="*/ 669 w 711"/>
              <a:gd name="connsiteY62-8744" fmla="*/ 53 h 763"/>
              <a:gd name="connsiteX63-8745" fmla="*/ 680 w 711"/>
              <a:gd name="connsiteY63-8746" fmla="*/ 58 h 763"/>
              <a:gd name="connsiteX64-8747" fmla="*/ 690 w 711"/>
              <a:gd name="connsiteY64-8748" fmla="*/ 68 h 763"/>
              <a:gd name="connsiteX65-8749" fmla="*/ 701 w 711"/>
              <a:gd name="connsiteY65-8750" fmla="*/ 74 h 763"/>
              <a:gd name="connsiteX66-8751" fmla="*/ 706 w 711"/>
              <a:gd name="connsiteY66-8752" fmla="*/ 79 h 763"/>
              <a:gd name="connsiteX67-8753" fmla="*/ 711 w 711"/>
              <a:gd name="connsiteY67-8754" fmla="*/ 84 h 763"/>
              <a:gd name="connsiteX68-8755" fmla="*/ 711 w 711"/>
              <a:gd name="connsiteY68-8756" fmla="*/ 89 h 763"/>
              <a:gd name="connsiteX69-8757" fmla="*/ 711 w 711"/>
              <a:gd name="connsiteY69-8758" fmla="*/ 95 h 763"/>
              <a:gd name="connsiteX70-8759" fmla="*/ 711 w 711"/>
              <a:gd name="connsiteY70-8760" fmla="*/ 100 h 763"/>
              <a:gd name="connsiteX71-8761" fmla="*/ 711 w 711"/>
              <a:gd name="connsiteY71-8762" fmla="*/ 105 h 763"/>
              <a:gd name="connsiteX72-8763" fmla="*/ 706 w 711"/>
              <a:gd name="connsiteY72-8764" fmla="*/ 110 h 763"/>
              <a:gd name="connsiteX73-8765" fmla="*/ 696 w 711"/>
              <a:gd name="connsiteY73-8766" fmla="*/ 116 h 763"/>
              <a:gd name="connsiteX74-8767" fmla="*/ 696 w 711"/>
              <a:gd name="connsiteY74-8768" fmla="*/ 121 h 763"/>
              <a:gd name="connsiteX75-8769" fmla="*/ 685 w 711"/>
              <a:gd name="connsiteY75-8770" fmla="*/ 147 h 763"/>
              <a:gd name="connsiteX76-8771" fmla="*/ 685 w 711"/>
              <a:gd name="connsiteY76-8772" fmla="*/ 158 h 763"/>
              <a:gd name="connsiteX77-8773" fmla="*/ 680 w 711"/>
              <a:gd name="connsiteY77-8774" fmla="*/ 168 h 763"/>
              <a:gd name="connsiteX78-8775" fmla="*/ 680 w 711"/>
              <a:gd name="connsiteY78-8776" fmla="*/ 179 h 763"/>
              <a:gd name="connsiteX79-8777" fmla="*/ 680 w 711"/>
              <a:gd name="connsiteY79-8778" fmla="*/ 189 h 763"/>
              <a:gd name="connsiteX80-8779" fmla="*/ 675 w 711"/>
              <a:gd name="connsiteY80-8780" fmla="*/ 205 h 763"/>
              <a:gd name="connsiteX81-8781" fmla="*/ 675 w 711"/>
              <a:gd name="connsiteY81-8782" fmla="*/ 221 h 763"/>
              <a:gd name="connsiteX82-8783" fmla="*/ 675 w 711"/>
              <a:gd name="connsiteY82-8784" fmla="*/ 237 h 763"/>
              <a:gd name="connsiteX83-8785" fmla="*/ 669 w 711"/>
              <a:gd name="connsiteY83-8786" fmla="*/ 252 h 763"/>
              <a:gd name="connsiteX84-8787" fmla="*/ 669 w 711"/>
              <a:gd name="connsiteY84-8788" fmla="*/ 268 h 763"/>
              <a:gd name="connsiteX85-8789" fmla="*/ 669 w 711"/>
              <a:gd name="connsiteY85-8790" fmla="*/ 289 h 763"/>
              <a:gd name="connsiteX86-8791" fmla="*/ 664 w 711"/>
              <a:gd name="connsiteY86-8792" fmla="*/ 331 h 763"/>
              <a:gd name="connsiteX87-8793" fmla="*/ 659 w 711"/>
              <a:gd name="connsiteY87-8794" fmla="*/ 368 h 763"/>
              <a:gd name="connsiteX88-8795" fmla="*/ 659 w 711"/>
              <a:gd name="connsiteY88-8796" fmla="*/ 400 h 763"/>
              <a:gd name="connsiteX89-8797" fmla="*/ 654 w 711"/>
              <a:gd name="connsiteY89-8798" fmla="*/ 431 h 763"/>
              <a:gd name="connsiteX90-8799" fmla="*/ 648 w 711"/>
              <a:gd name="connsiteY90-8800" fmla="*/ 463 h 763"/>
              <a:gd name="connsiteX91-8801" fmla="*/ 648 w 711"/>
              <a:gd name="connsiteY91-8802" fmla="*/ 489 h 763"/>
              <a:gd name="connsiteX92-8803" fmla="*/ 643 w 711"/>
              <a:gd name="connsiteY92-8804" fmla="*/ 510 h 763"/>
              <a:gd name="connsiteX93-8805" fmla="*/ 638 w 711"/>
              <a:gd name="connsiteY93-8806" fmla="*/ 531 h 763"/>
              <a:gd name="connsiteX94-8807" fmla="*/ 632 w 711"/>
              <a:gd name="connsiteY94-8808" fmla="*/ 568 h 763"/>
              <a:gd name="connsiteX95-8809" fmla="*/ 622 w 711"/>
              <a:gd name="connsiteY95-8810" fmla="*/ 605 h 763"/>
              <a:gd name="connsiteX96-8811" fmla="*/ 617 w 711"/>
              <a:gd name="connsiteY96-8812" fmla="*/ 636 h 763"/>
              <a:gd name="connsiteX97-8813" fmla="*/ 606 w 711"/>
              <a:gd name="connsiteY97-8814" fmla="*/ 663 h 763"/>
              <a:gd name="connsiteX98-8815" fmla="*/ 601 w 711"/>
              <a:gd name="connsiteY98-8816" fmla="*/ 689 h 763"/>
              <a:gd name="connsiteX99-8817" fmla="*/ 596 w 711"/>
              <a:gd name="connsiteY99-8818" fmla="*/ 700 h 763"/>
              <a:gd name="connsiteX100-8819" fmla="*/ 590 w 711"/>
              <a:gd name="connsiteY100-8820" fmla="*/ 710 h 763"/>
              <a:gd name="connsiteX101-8821" fmla="*/ 590 w 711"/>
              <a:gd name="connsiteY101-8822" fmla="*/ 721 h 763"/>
              <a:gd name="connsiteX102-8823" fmla="*/ 585 w 711"/>
              <a:gd name="connsiteY102-8824" fmla="*/ 726 h 763"/>
              <a:gd name="connsiteX103-8825" fmla="*/ 580 w 711"/>
              <a:gd name="connsiteY103-8826" fmla="*/ 736 h 763"/>
              <a:gd name="connsiteX104-8827" fmla="*/ 580 w 711"/>
              <a:gd name="connsiteY104-8828" fmla="*/ 742 h 763"/>
              <a:gd name="connsiteX105-8829" fmla="*/ 569 w 711"/>
              <a:gd name="connsiteY105-8830" fmla="*/ 747 h 763"/>
              <a:gd name="connsiteX106-8831" fmla="*/ 564 w 711"/>
              <a:gd name="connsiteY106-8832" fmla="*/ 757 h 763"/>
              <a:gd name="connsiteX107-8833" fmla="*/ 559 w 711"/>
              <a:gd name="connsiteY107-8834" fmla="*/ 757 h 763"/>
              <a:gd name="connsiteX108-8835" fmla="*/ 553 w 711"/>
              <a:gd name="connsiteY108-8836" fmla="*/ 763 h 763"/>
              <a:gd name="connsiteX109-8837" fmla="*/ 548 w 711"/>
              <a:gd name="connsiteY109-8838" fmla="*/ 763 h 763"/>
              <a:gd name="connsiteX110-8839" fmla="*/ 548 w 711"/>
              <a:gd name="connsiteY110-8840" fmla="*/ 757 h 763"/>
              <a:gd name="connsiteX111-8841" fmla="*/ 543 w 711"/>
              <a:gd name="connsiteY111-8842" fmla="*/ 757 h 763"/>
              <a:gd name="connsiteX112-8843" fmla="*/ 543 w 711"/>
              <a:gd name="connsiteY112-8844" fmla="*/ 752 h 763"/>
              <a:gd name="connsiteX113-8845" fmla="*/ 543 w 711"/>
              <a:gd name="connsiteY113-8846" fmla="*/ 747 h 763"/>
              <a:gd name="connsiteX114-8847" fmla="*/ 538 w 711"/>
              <a:gd name="connsiteY114-8848" fmla="*/ 742 h 763"/>
              <a:gd name="connsiteX115-8849" fmla="*/ 538 w 711"/>
              <a:gd name="connsiteY115-8850" fmla="*/ 731 h 763"/>
              <a:gd name="connsiteX116-8851" fmla="*/ 538 w 711"/>
              <a:gd name="connsiteY116-8852" fmla="*/ 721 h 763"/>
              <a:gd name="connsiteX117-8853" fmla="*/ 532 w 711"/>
              <a:gd name="connsiteY117-8854" fmla="*/ 705 h 763"/>
              <a:gd name="connsiteX118-8855" fmla="*/ 527 w 711"/>
              <a:gd name="connsiteY118-8856" fmla="*/ 684 h 763"/>
              <a:gd name="connsiteX119-8857" fmla="*/ 522 w 711"/>
              <a:gd name="connsiteY119-8858" fmla="*/ 668 h 763"/>
              <a:gd name="connsiteX120-8859" fmla="*/ 517 w 711"/>
              <a:gd name="connsiteY120-8860" fmla="*/ 652 h 763"/>
              <a:gd name="connsiteX121-8861" fmla="*/ 511 w 711"/>
              <a:gd name="connsiteY121-8862" fmla="*/ 636 h 763"/>
              <a:gd name="connsiteX122-8863" fmla="*/ 501 w 711"/>
              <a:gd name="connsiteY122-8864" fmla="*/ 626 h 763"/>
              <a:gd name="connsiteX0-8865" fmla="*/ 601 w 711"/>
              <a:gd name="connsiteY0-8866" fmla="*/ 105 h 763"/>
              <a:gd name="connsiteX1-8867" fmla="*/ 596 w 711"/>
              <a:gd name="connsiteY1-8868" fmla="*/ 95 h 763"/>
              <a:gd name="connsiteX2-8869" fmla="*/ 596 w 711"/>
              <a:gd name="connsiteY2-8870" fmla="*/ 89 h 763"/>
              <a:gd name="connsiteX3-8871" fmla="*/ 596 w 711"/>
              <a:gd name="connsiteY3-8872" fmla="*/ 84 h 763"/>
              <a:gd name="connsiteX4-8873" fmla="*/ 590 w 711"/>
              <a:gd name="connsiteY4-8874" fmla="*/ 84 h 763"/>
              <a:gd name="connsiteX5-8875" fmla="*/ 585 w 711"/>
              <a:gd name="connsiteY5-8876" fmla="*/ 79 h 763"/>
              <a:gd name="connsiteX6-8877" fmla="*/ 575 w 711"/>
              <a:gd name="connsiteY6-8878" fmla="*/ 79 h 763"/>
              <a:gd name="connsiteX7-8879" fmla="*/ 569 w 711"/>
              <a:gd name="connsiteY7-8880" fmla="*/ 74 h 763"/>
              <a:gd name="connsiteX8-8881" fmla="*/ 553 w 711"/>
              <a:gd name="connsiteY8-8882" fmla="*/ 74 h 763"/>
              <a:gd name="connsiteX9-8883" fmla="*/ 543 w 711"/>
              <a:gd name="connsiteY9-8884" fmla="*/ 74 h 763"/>
              <a:gd name="connsiteX10-8885" fmla="*/ 527 w 711"/>
              <a:gd name="connsiteY10-8886" fmla="*/ 79 h 763"/>
              <a:gd name="connsiteX11-8887" fmla="*/ 496 w 711"/>
              <a:gd name="connsiteY11-8888" fmla="*/ 79 h 763"/>
              <a:gd name="connsiteX12-8889" fmla="*/ 459 w 711"/>
              <a:gd name="connsiteY12-8890" fmla="*/ 84 h 763"/>
              <a:gd name="connsiteX13-8891" fmla="*/ 422 w 711"/>
              <a:gd name="connsiteY13-8892" fmla="*/ 89 h 763"/>
              <a:gd name="connsiteX14-8893" fmla="*/ 385 w 711"/>
              <a:gd name="connsiteY14-8894" fmla="*/ 89 h 763"/>
              <a:gd name="connsiteX15-8895" fmla="*/ 343 w 711"/>
              <a:gd name="connsiteY15-8896" fmla="*/ 95 h 763"/>
              <a:gd name="connsiteX16-8897" fmla="*/ 295 w 711"/>
              <a:gd name="connsiteY16-8898" fmla="*/ 105 h 763"/>
              <a:gd name="connsiteX17-8899" fmla="*/ 269 w 711"/>
              <a:gd name="connsiteY17-8900" fmla="*/ 105 h 763"/>
              <a:gd name="connsiteX18-8901" fmla="*/ 243 w 711"/>
              <a:gd name="connsiteY18-8902" fmla="*/ 110 h 763"/>
              <a:gd name="connsiteX19-8903" fmla="*/ 216 w 711"/>
              <a:gd name="connsiteY19-8904" fmla="*/ 116 h 763"/>
              <a:gd name="connsiteX20-8905" fmla="*/ 190 w 711"/>
              <a:gd name="connsiteY20-8906" fmla="*/ 116 h 763"/>
              <a:gd name="connsiteX21-8907" fmla="*/ 158 w 711"/>
              <a:gd name="connsiteY21-8908" fmla="*/ 121 h 763"/>
              <a:gd name="connsiteX22-8909" fmla="*/ 132 w 711"/>
              <a:gd name="connsiteY22-8910" fmla="*/ 126 h 763"/>
              <a:gd name="connsiteX23-8911" fmla="*/ 106 w 711"/>
              <a:gd name="connsiteY23-8912" fmla="*/ 126 h 763"/>
              <a:gd name="connsiteX24-8913" fmla="*/ 85 w 711"/>
              <a:gd name="connsiteY24-8914" fmla="*/ 132 h 763"/>
              <a:gd name="connsiteX25-8915" fmla="*/ 64 w 711"/>
              <a:gd name="connsiteY25-8916" fmla="*/ 132 h 763"/>
              <a:gd name="connsiteX26-8917" fmla="*/ 37 w 711"/>
              <a:gd name="connsiteY26-8918" fmla="*/ 132 h 763"/>
              <a:gd name="connsiteX27-8919" fmla="*/ 21 w 711"/>
              <a:gd name="connsiteY27-8920" fmla="*/ 137 h 763"/>
              <a:gd name="connsiteX28-8921" fmla="*/ 0 w 711"/>
              <a:gd name="connsiteY28-8922" fmla="*/ 137 h 763"/>
              <a:gd name="connsiteX29-8923" fmla="*/ 0 w 711"/>
              <a:gd name="connsiteY29-8924" fmla="*/ 100 h 763"/>
              <a:gd name="connsiteX30-8925" fmla="*/ 16 w 711"/>
              <a:gd name="connsiteY30-8926" fmla="*/ 100 h 763"/>
              <a:gd name="connsiteX31-8927" fmla="*/ 37 w 711"/>
              <a:gd name="connsiteY31-8928" fmla="*/ 100 h 763"/>
              <a:gd name="connsiteX32-8929" fmla="*/ 53 w 711"/>
              <a:gd name="connsiteY32-8930" fmla="*/ 100 h 763"/>
              <a:gd name="connsiteX33-8931" fmla="*/ 74 w 711"/>
              <a:gd name="connsiteY33-8932" fmla="*/ 95 h 763"/>
              <a:gd name="connsiteX34-8933" fmla="*/ 100 w 711"/>
              <a:gd name="connsiteY34-8934" fmla="*/ 95 h 763"/>
              <a:gd name="connsiteX35-8935" fmla="*/ 122 w 711"/>
              <a:gd name="connsiteY35-8936" fmla="*/ 89 h 763"/>
              <a:gd name="connsiteX36-8937" fmla="*/ 148 w 711"/>
              <a:gd name="connsiteY36-8938" fmla="*/ 84 h 763"/>
              <a:gd name="connsiteX37-8939" fmla="*/ 179 w 711"/>
              <a:gd name="connsiteY37-8940" fmla="*/ 84 h 763"/>
              <a:gd name="connsiteX38-8941" fmla="*/ 237 w 711"/>
              <a:gd name="connsiteY38-8942" fmla="*/ 74 h 763"/>
              <a:gd name="connsiteX39-8943" fmla="*/ 295 w 711"/>
              <a:gd name="connsiteY39-8944" fmla="*/ 63 h 763"/>
              <a:gd name="connsiteX40-8945" fmla="*/ 353 w 711"/>
              <a:gd name="connsiteY40-8946" fmla="*/ 58 h 763"/>
              <a:gd name="connsiteX41-8947" fmla="*/ 411 w 711"/>
              <a:gd name="connsiteY41-8948" fmla="*/ 47 h 763"/>
              <a:gd name="connsiteX42-8949" fmla="*/ 438 w 711"/>
              <a:gd name="connsiteY42-8950" fmla="*/ 42 h 763"/>
              <a:gd name="connsiteX43-8951" fmla="*/ 464 w 711"/>
              <a:gd name="connsiteY43-8952" fmla="*/ 37 h 763"/>
              <a:gd name="connsiteX44-8953" fmla="*/ 490 w 711"/>
              <a:gd name="connsiteY44-8954" fmla="*/ 32 h 763"/>
              <a:gd name="connsiteX45-8955" fmla="*/ 506 w 711"/>
              <a:gd name="connsiteY45-8956" fmla="*/ 32 h 763"/>
              <a:gd name="connsiteX46-8957" fmla="*/ 522 w 711"/>
              <a:gd name="connsiteY46-8958" fmla="*/ 26 h 763"/>
              <a:gd name="connsiteX47-8959" fmla="*/ 538 w 711"/>
              <a:gd name="connsiteY47-8960" fmla="*/ 21 h 763"/>
              <a:gd name="connsiteX48-8961" fmla="*/ 543 w 711"/>
              <a:gd name="connsiteY48-8962" fmla="*/ 21 h 763"/>
              <a:gd name="connsiteX49-8963" fmla="*/ 553 w 711"/>
              <a:gd name="connsiteY49-8964" fmla="*/ 16 h 763"/>
              <a:gd name="connsiteX50-8965" fmla="*/ 559 w 711"/>
              <a:gd name="connsiteY50-8966" fmla="*/ 11 h 763"/>
              <a:gd name="connsiteX51-8967" fmla="*/ 569 w 711"/>
              <a:gd name="connsiteY51-8968" fmla="*/ 5 h 763"/>
              <a:gd name="connsiteX52-8969" fmla="*/ 575 w 711"/>
              <a:gd name="connsiteY52-8970" fmla="*/ 5 h 763"/>
              <a:gd name="connsiteX53-8971" fmla="*/ 585 w 711"/>
              <a:gd name="connsiteY53-8972" fmla="*/ 0 h 763"/>
              <a:gd name="connsiteX54-8973" fmla="*/ 590 w 711"/>
              <a:gd name="connsiteY54-8974" fmla="*/ 5 h 763"/>
              <a:gd name="connsiteX55-8975" fmla="*/ 596 w 711"/>
              <a:gd name="connsiteY55-8976" fmla="*/ 5 h 763"/>
              <a:gd name="connsiteX56-8977" fmla="*/ 601 w 711"/>
              <a:gd name="connsiteY56-8978" fmla="*/ 11 h 763"/>
              <a:gd name="connsiteX57-8979" fmla="*/ 611 w 711"/>
              <a:gd name="connsiteY57-8980" fmla="*/ 16 h 763"/>
              <a:gd name="connsiteX58-8981" fmla="*/ 622 w 711"/>
              <a:gd name="connsiteY58-8982" fmla="*/ 21 h 763"/>
              <a:gd name="connsiteX59-8983" fmla="*/ 632 w 711"/>
              <a:gd name="connsiteY59-8984" fmla="*/ 26 h 763"/>
              <a:gd name="connsiteX60-8985" fmla="*/ 643 w 711"/>
              <a:gd name="connsiteY60-8986" fmla="*/ 32 h 763"/>
              <a:gd name="connsiteX61-8987" fmla="*/ 659 w 711"/>
              <a:gd name="connsiteY61-8988" fmla="*/ 42 h 763"/>
              <a:gd name="connsiteX62-8989" fmla="*/ 669 w 711"/>
              <a:gd name="connsiteY62-8990" fmla="*/ 53 h 763"/>
              <a:gd name="connsiteX63-8991" fmla="*/ 680 w 711"/>
              <a:gd name="connsiteY63-8992" fmla="*/ 58 h 763"/>
              <a:gd name="connsiteX64-8993" fmla="*/ 690 w 711"/>
              <a:gd name="connsiteY64-8994" fmla="*/ 68 h 763"/>
              <a:gd name="connsiteX65-8995" fmla="*/ 701 w 711"/>
              <a:gd name="connsiteY65-8996" fmla="*/ 74 h 763"/>
              <a:gd name="connsiteX66-8997" fmla="*/ 706 w 711"/>
              <a:gd name="connsiteY66-8998" fmla="*/ 79 h 763"/>
              <a:gd name="connsiteX67-8999" fmla="*/ 711 w 711"/>
              <a:gd name="connsiteY67-9000" fmla="*/ 84 h 763"/>
              <a:gd name="connsiteX68-9001" fmla="*/ 711 w 711"/>
              <a:gd name="connsiteY68-9002" fmla="*/ 89 h 763"/>
              <a:gd name="connsiteX69-9003" fmla="*/ 711 w 711"/>
              <a:gd name="connsiteY69-9004" fmla="*/ 95 h 763"/>
              <a:gd name="connsiteX70-9005" fmla="*/ 711 w 711"/>
              <a:gd name="connsiteY70-9006" fmla="*/ 100 h 763"/>
              <a:gd name="connsiteX71-9007" fmla="*/ 711 w 711"/>
              <a:gd name="connsiteY71-9008" fmla="*/ 105 h 763"/>
              <a:gd name="connsiteX72-9009" fmla="*/ 706 w 711"/>
              <a:gd name="connsiteY72-9010" fmla="*/ 110 h 763"/>
              <a:gd name="connsiteX73-9011" fmla="*/ 696 w 711"/>
              <a:gd name="connsiteY73-9012" fmla="*/ 116 h 763"/>
              <a:gd name="connsiteX74-9013" fmla="*/ 685 w 711"/>
              <a:gd name="connsiteY74-9014" fmla="*/ 147 h 763"/>
              <a:gd name="connsiteX75-9015" fmla="*/ 685 w 711"/>
              <a:gd name="connsiteY75-9016" fmla="*/ 158 h 763"/>
              <a:gd name="connsiteX76-9017" fmla="*/ 680 w 711"/>
              <a:gd name="connsiteY76-9018" fmla="*/ 168 h 763"/>
              <a:gd name="connsiteX77-9019" fmla="*/ 680 w 711"/>
              <a:gd name="connsiteY77-9020" fmla="*/ 179 h 763"/>
              <a:gd name="connsiteX78-9021" fmla="*/ 680 w 711"/>
              <a:gd name="connsiteY78-9022" fmla="*/ 189 h 763"/>
              <a:gd name="connsiteX79-9023" fmla="*/ 675 w 711"/>
              <a:gd name="connsiteY79-9024" fmla="*/ 205 h 763"/>
              <a:gd name="connsiteX80-9025" fmla="*/ 675 w 711"/>
              <a:gd name="connsiteY80-9026" fmla="*/ 221 h 763"/>
              <a:gd name="connsiteX81-9027" fmla="*/ 675 w 711"/>
              <a:gd name="connsiteY81-9028" fmla="*/ 237 h 763"/>
              <a:gd name="connsiteX82-9029" fmla="*/ 669 w 711"/>
              <a:gd name="connsiteY82-9030" fmla="*/ 252 h 763"/>
              <a:gd name="connsiteX83-9031" fmla="*/ 669 w 711"/>
              <a:gd name="connsiteY83-9032" fmla="*/ 268 h 763"/>
              <a:gd name="connsiteX84-9033" fmla="*/ 669 w 711"/>
              <a:gd name="connsiteY84-9034" fmla="*/ 289 h 763"/>
              <a:gd name="connsiteX85-9035" fmla="*/ 664 w 711"/>
              <a:gd name="connsiteY85-9036" fmla="*/ 331 h 763"/>
              <a:gd name="connsiteX86-9037" fmla="*/ 659 w 711"/>
              <a:gd name="connsiteY86-9038" fmla="*/ 368 h 763"/>
              <a:gd name="connsiteX87-9039" fmla="*/ 659 w 711"/>
              <a:gd name="connsiteY87-9040" fmla="*/ 400 h 763"/>
              <a:gd name="connsiteX88-9041" fmla="*/ 654 w 711"/>
              <a:gd name="connsiteY88-9042" fmla="*/ 431 h 763"/>
              <a:gd name="connsiteX89-9043" fmla="*/ 648 w 711"/>
              <a:gd name="connsiteY89-9044" fmla="*/ 463 h 763"/>
              <a:gd name="connsiteX90-9045" fmla="*/ 648 w 711"/>
              <a:gd name="connsiteY90-9046" fmla="*/ 489 h 763"/>
              <a:gd name="connsiteX91-9047" fmla="*/ 643 w 711"/>
              <a:gd name="connsiteY91-9048" fmla="*/ 510 h 763"/>
              <a:gd name="connsiteX92-9049" fmla="*/ 638 w 711"/>
              <a:gd name="connsiteY92-9050" fmla="*/ 531 h 763"/>
              <a:gd name="connsiteX93-9051" fmla="*/ 632 w 711"/>
              <a:gd name="connsiteY93-9052" fmla="*/ 568 h 763"/>
              <a:gd name="connsiteX94-9053" fmla="*/ 622 w 711"/>
              <a:gd name="connsiteY94-9054" fmla="*/ 605 h 763"/>
              <a:gd name="connsiteX95-9055" fmla="*/ 617 w 711"/>
              <a:gd name="connsiteY95-9056" fmla="*/ 636 h 763"/>
              <a:gd name="connsiteX96-9057" fmla="*/ 606 w 711"/>
              <a:gd name="connsiteY96-9058" fmla="*/ 663 h 763"/>
              <a:gd name="connsiteX97-9059" fmla="*/ 601 w 711"/>
              <a:gd name="connsiteY97-9060" fmla="*/ 689 h 763"/>
              <a:gd name="connsiteX98-9061" fmla="*/ 596 w 711"/>
              <a:gd name="connsiteY98-9062" fmla="*/ 700 h 763"/>
              <a:gd name="connsiteX99-9063" fmla="*/ 590 w 711"/>
              <a:gd name="connsiteY99-9064" fmla="*/ 710 h 763"/>
              <a:gd name="connsiteX100-9065" fmla="*/ 590 w 711"/>
              <a:gd name="connsiteY100-9066" fmla="*/ 721 h 763"/>
              <a:gd name="connsiteX101-9067" fmla="*/ 585 w 711"/>
              <a:gd name="connsiteY101-9068" fmla="*/ 726 h 763"/>
              <a:gd name="connsiteX102-9069" fmla="*/ 580 w 711"/>
              <a:gd name="connsiteY102-9070" fmla="*/ 736 h 763"/>
              <a:gd name="connsiteX103-9071" fmla="*/ 580 w 711"/>
              <a:gd name="connsiteY103-9072" fmla="*/ 742 h 763"/>
              <a:gd name="connsiteX104-9073" fmla="*/ 569 w 711"/>
              <a:gd name="connsiteY104-9074" fmla="*/ 747 h 763"/>
              <a:gd name="connsiteX105-9075" fmla="*/ 564 w 711"/>
              <a:gd name="connsiteY105-9076" fmla="*/ 757 h 763"/>
              <a:gd name="connsiteX106-9077" fmla="*/ 559 w 711"/>
              <a:gd name="connsiteY106-9078" fmla="*/ 757 h 763"/>
              <a:gd name="connsiteX107-9079" fmla="*/ 553 w 711"/>
              <a:gd name="connsiteY107-9080" fmla="*/ 763 h 763"/>
              <a:gd name="connsiteX108-9081" fmla="*/ 548 w 711"/>
              <a:gd name="connsiteY108-9082" fmla="*/ 763 h 763"/>
              <a:gd name="connsiteX109-9083" fmla="*/ 548 w 711"/>
              <a:gd name="connsiteY109-9084" fmla="*/ 757 h 763"/>
              <a:gd name="connsiteX110-9085" fmla="*/ 543 w 711"/>
              <a:gd name="connsiteY110-9086" fmla="*/ 757 h 763"/>
              <a:gd name="connsiteX111-9087" fmla="*/ 543 w 711"/>
              <a:gd name="connsiteY111-9088" fmla="*/ 752 h 763"/>
              <a:gd name="connsiteX112-9089" fmla="*/ 543 w 711"/>
              <a:gd name="connsiteY112-9090" fmla="*/ 747 h 763"/>
              <a:gd name="connsiteX113-9091" fmla="*/ 538 w 711"/>
              <a:gd name="connsiteY113-9092" fmla="*/ 742 h 763"/>
              <a:gd name="connsiteX114-9093" fmla="*/ 538 w 711"/>
              <a:gd name="connsiteY114-9094" fmla="*/ 731 h 763"/>
              <a:gd name="connsiteX115-9095" fmla="*/ 538 w 711"/>
              <a:gd name="connsiteY115-9096" fmla="*/ 721 h 763"/>
              <a:gd name="connsiteX116-9097" fmla="*/ 532 w 711"/>
              <a:gd name="connsiteY116-9098" fmla="*/ 705 h 763"/>
              <a:gd name="connsiteX117-9099" fmla="*/ 527 w 711"/>
              <a:gd name="connsiteY117-9100" fmla="*/ 684 h 763"/>
              <a:gd name="connsiteX118-9101" fmla="*/ 522 w 711"/>
              <a:gd name="connsiteY118-9102" fmla="*/ 668 h 763"/>
              <a:gd name="connsiteX119-9103" fmla="*/ 517 w 711"/>
              <a:gd name="connsiteY119-9104" fmla="*/ 652 h 763"/>
              <a:gd name="connsiteX120-9105" fmla="*/ 511 w 711"/>
              <a:gd name="connsiteY120-9106" fmla="*/ 636 h 763"/>
              <a:gd name="connsiteX121-9107" fmla="*/ 501 w 711"/>
              <a:gd name="connsiteY121-9108" fmla="*/ 626 h 763"/>
              <a:gd name="connsiteX0-9109" fmla="*/ 601 w 711"/>
              <a:gd name="connsiteY0-9110" fmla="*/ 105 h 763"/>
              <a:gd name="connsiteX1-9111" fmla="*/ 596 w 711"/>
              <a:gd name="connsiteY1-9112" fmla="*/ 95 h 763"/>
              <a:gd name="connsiteX2-9113" fmla="*/ 596 w 711"/>
              <a:gd name="connsiteY2-9114" fmla="*/ 89 h 763"/>
              <a:gd name="connsiteX3-9115" fmla="*/ 596 w 711"/>
              <a:gd name="connsiteY3-9116" fmla="*/ 84 h 763"/>
              <a:gd name="connsiteX4-9117" fmla="*/ 590 w 711"/>
              <a:gd name="connsiteY4-9118" fmla="*/ 84 h 763"/>
              <a:gd name="connsiteX5-9119" fmla="*/ 585 w 711"/>
              <a:gd name="connsiteY5-9120" fmla="*/ 79 h 763"/>
              <a:gd name="connsiteX6-9121" fmla="*/ 575 w 711"/>
              <a:gd name="connsiteY6-9122" fmla="*/ 79 h 763"/>
              <a:gd name="connsiteX7-9123" fmla="*/ 569 w 711"/>
              <a:gd name="connsiteY7-9124" fmla="*/ 74 h 763"/>
              <a:gd name="connsiteX8-9125" fmla="*/ 553 w 711"/>
              <a:gd name="connsiteY8-9126" fmla="*/ 74 h 763"/>
              <a:gd name="connsiteX9-9127" fmla="*/ 543 w 711"/>
              <a:gd name="connsiteY9-9128" fmla="*/ 74 h 763"/>
              <a:gd name="connsiteX10-9129" fmla="*/ 527 w 711"/>
              <a:gd name="connsiteY10-9130" fmla="*/ 79 h 763"/>
              <a:gd name="connsiteX11-9131" fmla="*/ 496 w 711"/>
              <a:gd name="connsiteY11-9132" fmla="*/ 79 h 763"/>
              <a:gd name="connsiteX12-9133" fmla="*/ 459 w 711"/>
              <a:gd name="connsiteY12-9134" fmla="*/ 84 h 763"/>
              <a:gd name="connsiteX13-9135" fmla="*/ 422 w 711"/>
              <a:gd name="connsiteY13-9136" fmla="*/ 89 h 763"/>
              <a:gd name="connsiteX14-9137" fmla="*/ 385 w 711"/>
              <a:gd name="connsiteY14-9138" fmla="*/ 89 h 763"/>
              <a:gd name="connsiteX15-9139" fmla="*/ 343 w 711"/>
              <a:gd name="connsiteY15-9140" fmla="*/ 95 h 763"/>
              <a:gd name="connsiteX16-9141" fmla="*/ 295 w 711"/>
              <a:gd name="connsiteY16-9142" fmla="*/ 105 h 763"/>
              <a:gd name="connsiteX17-9143" fmla="*/ 269 w 711"/>
              <a:gd name="connsiteY17-9144" fmla="*/ 105 h 763"/>
              <a:gd name="connsiteX18-9145" fmla="*/ 243 w 711"/>
              <a:gd name="connsiteY18-9146" fmla="*/ 110 h 763"/>
              <a:gd name="connsiteX19-9147" fmla="*/ 216 w 711"/>
              <a:gd name="connsiteY19-9148" fmla="*/ 116 h 763"/>
              <a:gd name="connsiteX20-9149" fmla="*/ 190 w 711"/>
              <a:gd name="connsiteY20-9150" fmla="*/ 116 h 763"/>
              <a:gd name="connsiteX21-9151" fmla="*/ 158 w 711"/>
              <a:gd name="connsiteY21-9152" fmla="*/ 121 h 763"/>
              <a:gd name="connsiteX22-9153" fmla="*/ 132 w 711"/>
              <a:gd name="connsiteY22-9154" fmla="*/ 126 h 763"/>
              <a:gd name="connsiteX23-9155" fmla="*/ 106 w 711"/>
              <a:gd name="connsiteY23-9156" fmla="*/ 126 h 763"/>
              <a:gd name="connsiteX24-9157" fmla="*/ 85 w 711"/>
              <a:gd name="connsiteY24-9158" fmla="*/ 132 h 763"/>
              <a:gd name="connsiteX25-9159" fmla="*/ 64 w 711"/>
              <a:gd name="connsiteY25-9160" fmla="*/ 132 h 763"/>
              <a:gd name="connsiteX26-9161" fmla="*/ 37 w 711"/>
              <a:gd name="connsiteY26-9162" fmla="*/ 132 h 763"/>
              <a:gd name="connsiteX27-9163" fmla="*/ 21 w 711"/>
              <a:gd name="connsiteY27-9164" fmla="*/ 137 h 763"/>
              <a:gd name="connsiteX28-9165" fmla="*/ 0 w 711"/>
              <a:gd name="connsiteY28-9166" fmla="*/ 137 h 763"/>
              <a:gd name="connsiteX29-9167" fmla="*/ 0 w 711"/>
              <a:gd name="connsiteY29-9168" fmla="*/ 100 h 763"/>
              <a:gd name="connsiteX30-9169" fmla="*/ 16 w 711"/>
              <a:gd name="connsiteY30-9170" fmla="*/ 100 h 763"/>
              <a:gd name="connsiteX31-9171" fmla="*/ 37 w 711"/>
              <a:gd name="connsiteY31-9172" fmla="*/ 100 h 763"/>
              <a:gd name="connsiteX32-9173" fmla="*/ 53 w 711"/>
              <a:gd name="connsiteY32-9174" fmla="*/ 100 h 763"/>
              <a:gd name="connsiteX33-9175" fmla="*/ 74 w 711"/>
              <a:gd name="connsiteY33-9176" fmla="*/ 95 h 763"/>
              <a:gd name="connsiteX34-9177" fmla="*/ 100 w 711"/>
              <a:gd name="connsiteY34-9178" fmla="*/ 95 h 763"/>
              <a:gd name="connsiteX35-9179" fmla="*/ 122 w 711"/>
              <a:gd name="connsiteY35-9180" fmla="*/ 89 h 763"/>
              <a:gd name="connsiteX36-9181" fmla="*/ 148 w 711"/>
              <a:gd name="connsiteY36-9182" fmla="*/ 84 h 763"/>
              <a:gd name="connsiteX37-9183" fmla="*/ 179 w 711"/>
              <a:gd name="connsiteY37-9184" fmla="*/ 84 h 763"/>
              <a:gd name="connsiteX38-9185" fmla="*/ 237 w 711"/>
              <a:gd name="connsiteY38-9186" fmla="*/ 74 h 763"/>
              <a:gd name="connsiteX39-9187" fmla="*/ 295 w 711"/>
              <a:gd name="connsiteY39-9188" fmla="*/ 63 h 763"/>
              <a:gd name="connsiteX40-9189" fmla="*/ 353 w 711"/>
              <a:gd name="connsiteY40-9190" fmla="*/ 58 h 763"/>
              <a:gd name="connsiteX41-9191" fmla="*/ 411 w 711"/>
              <a:gd name="connsiteY41-9192" fmla="*/ 47 h 763"/>
              <a:gd name="connsiteX42-9193" fmla="*/ 438 w 711"/>
              <a:gd name="connsiteY42-9194" fmla="*/ 42 h 763"/>
              <a:gd name="connsiteX43-9195" fmla="*/ 464 w 711"/>
              <a:gd name="connsiteY43-9196" fmla="*/ 37 h 763"/>
              <a:gd name="connsiteX44-9197" fmla="*/ 490 w 711"/>
              <a:gd name="connsiteY44-9198" fmla="*/ 32 h 763"/>
              <a:gd name="connsiteX45-9199" fmla="*/ 506 w 711"/>
              <a:gd name="connsiteY45-9200" fmla="*/ 32 h 763"/>
              <a:gd name="connsiteX46-9201" fmla="*/ 522 w 711"/>
              <a:gd name="connsiteY46-9202" fmla="*/ 26 h 763"/>
              <a:gd name="connsiteX47-9203" fmla="*/ 538 w 711"/>
              <a:gd name="connsiteY47-9204" fmla="*/ 21 h 763"/>
              <a:gd name="connsiteX48-9205" fmla="*/ 543 w 711"/>
              <a:gd name="connsiteY48-9206" fmla="*/ 21 h 763"/>
              <a:gd name="connsiteX49-9207" fmla="*/ 553 w 711"/>
              <a:gd name="connsiteY49-9208" fmla="*/ 16 h 763"/>
              <a:gd name="connsiteX50-9209" fmla="*/ 559 w 711"/>
              <a:gd name="connsiteY50-9210" fmla="*/ 11 h 763"/>
              <a:gd name="connsiteX51-9211" fmla="*/ 569 w 711"/>
              <a:gd name="connsiteY51-9212" fmla="*/ 5 h 763"/>
              <a:gd name="connsiteX52-9213" fmla="*/ 575 w 711"/>
              <a:gd name="connsiteY52-9214" fmla="*/ 5 h 763"/>
              <a:gd name="connsiteX53-9215" fmla="*/ 585 w 711"/>
              <a:gd name="connsiteY53-9216" fmla="*/ 0 h 763"/>
              <a:gd name="connsiteX54-9217" fmla="*/ 590 w 711"/>
              <a:gd name="connsiteY54-9218" fmla="*/ 5 h 763"/>
              <a:gd name="connsiteX55-9219" fmla="*/ 596 w 711"/>
              <a:gd name="connsiteY55-9220" fmla="*/ 5 h 763"/>
              <a:gd name="connsiteX56-9221" fmla="*/ 601 w 711"/>
              <a:gd name="connsiteY56-9222" fmla="*/ 11 h 763"/>
              <a:gd name="connsiteX57-9223" fmla="*/ 611 w 711"/>
              <a:gd name="connsiteY57-9224" fmla="*/ 16 h 763"/>
              <a:gd name="connsiteX58-9225" fmla="*/ 622 w 711"/>
              <a:gd name="connsiteY58-9226" fmla="*/ 21 h 763"/>
              <a:gd name="connsiteX59-9227" fmla="*/ 632 w 711"/>
              <a:gd name="connsiteY59-9228" fmla="*/ 26 h 763"/>
              <a:gd name="connsiteX60-9229" fmla="*/ 643 w 711"/>
              <a:gd name="connsiteY60-9230" fmla="*/ 32 h 763"/>
              <a:gd name="connsiteX61-9231" fmla="*/ 659 w 711"/>
              <a:gd name="connsiteY61-9232" fmla="*/ 42 h 763"/>
              <a:gd name="connsiteX62-9233" fmla="*/ 669 w 711"/>
              <a:gd name="connsiteY62-9234" fmla="*/ 53 h 763"/>
              <a:gd name="connsiteX63-9235" fmla="*/ 680 w 711"/>
              <a:gd name="connsiteY63-9236" fmla="*/ 58 h 763"/>
              <a:gd name="connsiteX64-9237" fmla="*/ 690 w 711"/>
              <a:gd name="connsiteY64-9238" fmla="*/ 68 h 763"/>
              <a:gd name="connsiteX65-9239" fmla="*/ 701 w 711"/>
              <a:gd name="connsiteY65-9240" fmla="*/ 74 h 763"/>
              <a:gd name="connsiteX66-9241" fmla="*/ 706 w 711"/>
              <a:gd name="connsiteY66-9242" fmla="*/ 79 h 763"/>
              <a:gd name="connsiteX67-9243" fmla="*/ 711 w 711"/>
              <a:gd name="connsiteY67-9244" fmla="*/ 84 h 763"/>
              <a:gd name="connsiteX68-9245" fmla="*/ 711 w 711"/>
              <a:gd name="connsiteY68-9246" fmla="*/ 89 h 763"/>
              <a:gd name="connsiteX69-9247" fmla="*/ 711 w 711"/>
              <a:gd name="connsiteY69-9248" fmla="*/ 95 h 763"/>
              <a:gd name="connsiteX70-9249" fmla="*/ 711 w 711"/>
              <a:gd name="connsiteY70-9250" fmla="*/ 100 h 763"/>
              <a:gd name="connsiteX71-9251" fmla="*/ 711 w 711"/>
              <a:gd name="connsiteY71-9252" fmla="*/ 105 h 763"/>
              <a:gd name="connsiteX72-9253" fmla="*/ 706 w 711"/>
              <a:gd name="connsiteY72-9254" fmla="*/ 110 h 763"/>
              <a:gd name="connsiteX73-9255" fmla="*/ 685 w 711"/>
              <a:gd name="connsiteY73-9256" fmla="*/ 147 h 763"/>
              <a:gd name="connsiteX74-9257" fmla="*/ 685 w 711"/>
              <a:gd name="connsiteY74-9258" fmla="*/ 158 h 763"/>
              <a:gd name="connsiteX75-9259" fmla="*/ 680 w 711"/>
              <a:gd name="connsiteY75-9260" fmla="*/ 168 h 763"/>
              <a:gd name="connsiteX76-9261" fmla="*/ 680 w 711"/>
              <a:gd name="connsiteY76-9262" fmla="*/ 179 h 763"/>
              <a:gd name="connsiteX77-9263" fmla="*/ 680 w 711"/>
              <a:gd name="connsiteY77-9264" fmla="*/ 189 h 763"/>
              <a:gd name="connsiteX78-9265" fmla="*/ 675 w 711"/>
              <a:gd name="connsiteY78-9266" fmla="*/ 205 h 763"/>
              <a:gd name="connsiteX79-9267" fmla="*/ 675 w 711"/>
              <a:gd name="connsiteY79-9268" fmla="*/ 221 h 763"/>
              <a:gd name="connsiteX80-9269" fmla="*/ 675 w 711"/>
              <a:gd name="connsiteY80-9270" fmla="*/ 237 h 763"/>
              <a:gd name="connsiteX81-9271" fmla="*/ 669 w 711"/>
              <a:gd name="connsiteY81-9272" fmla="*/ 252 h 763"/>
              <a:gd name="connsiteX82-9273" fmla="*/ 669 w 711"/>
              <a:gd name="connsiteY82-9274" fmla="*/ 268 h 763"/>
              <a:gd name="connsiteX83-9275" fmla="*/ 669 w 711"/>
              <a:gd name="connsiteY83-9276" fmla="*/ 289 h 763"/>
              <a:gd name="connsiteX84-9277" fmla="*/ 664 w 711"/>
              <a:gd name="connsiteY84-9278" fmla="*/ 331 h 763"/>
              <a:gd name="connsiteX85-9279" fmla="*/ 659 w 711"/>
              <a:gd name="connsiteY85-9280" fmla="*/ 368 h 763"/>
              <a:gd name="connsiteX86-9281" fmla="*/ 659 w 711"/>
              <a:gd name="connsiteY86-9282" fmla="*/ 400 h 763"/>
              <a:gd name="connsiteX87-9283" fmla="*/ 654 w 711"/>
              <a:gd name="connsiteY87-9284" fmla="*/ 431 h 763"/>
              <a:gd name="connsiteX88-9285" fmla="*/ 648 w 711"/>
              <a:gd name="connsiteY88-9286" fmla="*/ 463 h 763"/>
              <a:gd name="connsiteX89-9287" fmla="*/ 648 w 711"/>
              <a:gd name="connsiteY89-9288" fmla="*/ 489 h 763"/>
              <a:gd name="connsiteX90-9289" fmla="*/ 643 w 711"/>
              <a:gd name="connsiteY90-9290" fmla="*/ 510 h 763"/>
              <a:gd name="connsiteX91-9291" fmla="*/ 638 w 711"/>
              <a:gd name="connsiteY91-9292" fmla="*/ 531 h 763"/>
              <a:gd name="connsiteX92-9293" fmla="*/ 632 w 711"/>
              <a:gd name="connsiteY92-9294" fmla="*/ 568 h 763"/>
              <a:gd name="connsiteX93-9295" fmla="*/ 622 w 711"/>
              <a:gd name="connsiteY93-9296" fmla="*/ 605 h 763"/>
              <a:gd name="connsiteX94-9297" fmla="*/ 617 w 711"/>
              <a:gd name="connsiteY94-9298" fmla="*/ 636 h 763"/>
              <a:gd name="connsiteX95-9299" fmla="*/ 606 w 711"/>
              <a:gd name="connsiteY95-9300" fmla="*/ 663 h 763"/>
              <a:gd name="connsiteX96-9301" fmla="*/ 601 w 711"/>
              <a:gd name="connsiteY96-9302" fmla="*/ 689 h 763"/>
              <a:gd name="connsiteX97-9303" fmla="*/ 596 w 711"/>
              <a:gd name="connsiteY97-9304" fmla="*/ 700 h 763"/>
              <a:gd name="connsiteX98-9305" fmla="*/ 590 w 711"/>
              <a:gd name="connsiteY98-9306" fmla="*/ 710 h 763"/>
              <a:gd name="connsiteX99-9307" fmla="*/ 590 w 711"/>
              <a:gd name="connsiteY99-9308" fmla="*/ 721 h 763"/>
              <a:gd name="connsiteX100-9309" fmla="*/ 585 w 711"/>
              <a:gd name="connsiteY100-9310" fmla="*/ 726 h 763"/>
              <a:gd name="connsiteX101-9311" fmla="*/ 580 w 711"/>
              <a:gd name="connsiteY101-9312" fmla="*/ 736 h 763"/>
              <a:gd name="connsiteX102-9313" fmla="*/ 580 w 711"/>
              <a:gd name="connsiteY102-9314" fmla="*/ 742 h 763"/>
              <a:gd name="connsiteX103-9315" fmla="*/ 569 w 711"/>
              <a:gd name="connsiteY103-9316" fmla="*/ 747 h 763"/>
              <a:gd name="connsiteX104-9317" fmla="*/ 564 w 711"/>
              <a:gd name="connsiteY104-9318" fmla="*/ 757 h 763"/>
              <a:gd name="connsiteX105-9319" fmla="*/ 559 w 711"/>
              <a:gd name="connsiteY105-9320" fmla="*/ 757 h 763"/>
              <a:gd name="connsiteX106-9321" fmla="*/ 553 w 711"/>
              <a:gd name="connsiteY106-9322" fmla="*/ 763 h 763"/>
              <a:gd name="connsiteX107-9323" fmla="*/ 548 w 711"/>
              <a:gd name="connsiteY107-9324" fmla="*/ 763 h 763"/>
              <a:gd name="connsiteX108-9325" fmla="*/ 548 w 711"/>
              <a:gd name="connsiteY108-9326" fmla="*/ 757 h 763"/>
              <a:gd name="connsiteX109-9327" fmla="*/ 543 w 711"/>
              <a:gd name="connsiteY109-9328" fmla="*/ 757 h 763"/>
              <a:gd name="connsiteX110-9329" fmla="*/ 543 w 711"/>
              <a:gd name="connsiteY110-9330" fmla="*/ 752 h 763"/>
              <a:gd name="connsiteX111-9331" fmla="*/ 543 w 711"/>
              <a:gd name="connsiteY111-9332" fmla="*/ 747 h 763"/>
              <a:gd name="connsiteX112-9333" fmla="*/ 538 w 711"/>
              <a:gd name="connsiteY112-9334" fmla="*/ 742 h 763"/>
              <a:gd name="connsiteX113-9335" fmla="*/ 538 w 711"/>
              <a:gd name="connsiteY113-9336" fmla="*/ 731 h 763"/>
              <a:gd name="connsiteX114-9337" fmla="*/ 538 w 711"/>
              <a:gd name="connsiteY114-9338" fmla="*/ 721 h 763"/>
              <a:gd name="connsiteX115-9339" fmla="*/ 532 w 711"/>
              <a:gd name="connsiteY115-9340" fmla="*/ 705 h 763"/>
              <a:gd name="connsiteX116-9341" fmla="*/ 527 w 711"/>
              <a:gd name="connsiteY116-9342" fmla="*/ 684 h 763"/>
              <a:gd name="connsiteX117-9343" fmla="*/ 522 w 711"/>
              <a:gd name="connsiteY117-9344" fmla="*/ 668 h 763"/>
              <a:gd name="connsiteX118-9345" fmla="*/ 517 w 711"/>
              <a:gd name="connsiteY118-9346" fmla="*/ 652 h 763"/>
              <a:gd name="connsiteX119-9347" fmla="*/ 511 w 711"/>
              <a:gd name="connsiteY119-9348" fmla="*/ 636 h 763"/>
              <a:gd name="connsiteX120-9349" fmla="*/ 501 w 711"/>
              <a:gd name="connsiteY120-9350" fmla="*/ 626 h 763"/>
              <a:gd name="connsiteX0-9351" fmla="*/ 601 w 711"/>
              <a:gd name="connsiteY0-9352" fmla="*/ 105 h 763"/>
              <a:gd name="connsiteX1-9353" fmla="*/ 596 w 711"/>
              <a:gd name="connsiteY1-9354" fmla="*/ 95 h 763"/>
              <a:gd name="connsiteX2-9355" fmla="*/ 596 w 711"/>
              <a:gd name="connsiteY2-9356" fmla="*/ 89 h 763"/>
              <a:gd name="connsiteX3-9357" fmla="*/ 596 w 711"/>
              <a:gd name="connsiteY3-9358" fmla="*/ 84 h 763"/>
              <a:gd name="connsiteX4-9359" fmla="*/ 590 w 711"/>
              <a:gd name="connsiteY4-9360" fmla="*/ 84 h 763"/>
              <a:gd name="connsiteX5-9361" fmla="*/ 585 w 711"/>
              <a:gd name="connsiteY5-9362" fmla="*/ 79 h 763"/>
              <a:gd name="connsiteX6-9363" fmla="*/ 575 w 711"/>
              <a:gd name="connsiteY6-9364" fmla="*/ 79 h 763"/>
              <a:gd name="connsiteX7-9365" fmla="*/ 569 w 711"/>
              <a:gd name="connsiteY7-9366" fmla="*/ 74 h 763"/>
              <a:gd name="connsiteX8-9367" fmla="*/ 553 w 711"/>
              <a:gd name="connsiteY8-9368" fmla="*/ 74 h 763"/>
              <a:gd name="connsiteX9-9369" fmla="*/ 543 w 711"/>
              <a:gd name="connsiteY9-9370" fmla="*/ 74 h 763"/>
              <a:gd name="connsiteX10-9371" fmla="*/ 527 w 711"/>
              <a:gd name="connsiteY10-9372" fmla="*/ 79 h 763"/>
              <a:gd name="connsiteX11-9373" fmla="*/ 496 w 711"/>
              <a:gd name="connsiteY11-9374" fmla="*/ 79 h 763"/>
              <a:gd name="connsiteX12-9375" fmla="*/ 459 w 711"/>
              <a:gd name="connsiteY12-9376" fmla="*/ 84 h 763"/>
              <a:gd name="connsiteX13-9377" fmla="*/ 422 w 711"/>
              <a:gd name="connsiteY13-9378" fmla="*/ 89 h 763"/>
              <a:gd name="connsiteX14-9379" fmla="*/ 385 w 711"/>
              <a:gd name="connsiteY14-9380" fmla="*/ 89 h 763"/>
              <a:gd name="connsiteX15-9381" fmla="*/ 343 w 711"/>
              <a:gd name="connsiteY15-9382" fmla="*/ 95 h 763"/>
              <a:gd name="connsiteX16-9383" fmla="*/ 295 w 711"/>
              <a:gd name="connsiteY16-9384" fmla="*/ 105 h 763"/>
              <a:gd name="connsiteX17-9385" fmla="*/ 269 w 711"/>
              <a:gd name="connsiteY17-9386" fmla="*/ 105 h 763"/>
              <a:gd name="connsiteX18-9387" fmla="*/ 243 w 711"/>
              <a:gd name="connsiteY18-9388" fmla="*/ 110 h 763"/>
              <a:gd name="connsiteX19-9389" fmla="*/ 216 w 711"/>
              <a:gd name="connsiteY19-9390" fmla="*/ 116 h 763"/>
              <a:gd name="connsiteX20-9391" fmla="*/ 190 w 711"/>
              <a:gd name="connsiteY20-9392" fmla="*/ 116 h 763"/>
              <a:gd name="connsiteX21-9393" fmla="*/ 158 w 711"/>
              <a:gd name="connsiteY21-9394" fmla="*/ 121 h 763"/>
              <a:gd name="connsiteX22-9395" fmla="*/ 132 w 711"/>
              <a:gd name="connsiteY22-9396" fmla="*/ 126 h 763"/>
              <a:gd name="connsiteX23-9397" fmla="*/ 106 w 711"/>
              <a:gd name="connsiteY23-9398" fmla="*/ 126 h 763"/>
              <a:gd name="connsiteX24-9399" fmla="*/ 85 w 711"/>
              <a:gd name="connsiteY24-9400" fmla="*/ 132 h 763"/>
              <a:gd name="connsiteX25-9401" fmla="*/ 64 w 711"/>
              <a:gd name="connsiteY25-9402" fmla="*/ 132 h 763"/>
              <a:gd name="connsiteX26-9403" fmla="*/ 37 w 711"/>
              <a:gd name="connsiteY26-9404" fmla="*/ 132 h 763"/>
              <a:gd name="connsiteX27-9405" fmla="*/ 21 w 711"/>
              <a:gd name="connsiteY27-9406" fmla="*/ 137 h 763"/>
              <a:gd name="connsiteX28-9407" fmla="*/ 0 w 711"/>
              <a:gd name="connsiteY28-9408" fmla="*/ 137 h 763"/>
              <a:gd name="connsiteX29-9409" fmla="*/ 0 w 711"/>
              <a:gd name="connsiteY29-9410" fmla="*/ 100 h 763"/>
              <a:gd name="connsiteX30-9411" fmla="*/ 16 w 711"/>
              <a:gd name="connsiteY30-9412" fmla="*/ 100 h 763"/>
              <a:gd name="connsiteX31-9413" fmla="*/ 37 w 711"/>
              <a:gd name="connsiteY31-9414" fmla="*/ 100 h 763"/>
              <a:gd name="connsiteX32-9415" fmla="*/ 53 w 711"/>
              <a:gd name="connsiteY32-9416" fmla="*/ 100 h 763"/>
              <a:gd name="connsiteX33-9417" fmla="*/ 74 w 711"/>
              <a:gd name="connsiteY33-9418" fmla="*/ 95 h 763"/>
              <a:gd name="connsiteX34-9419" fmla="*/ 100 w 711"/>
              <a:gd name="connsiteY34-9420" fmla="*/ 95 h 763"/>
              <a:gd name="connsiteX35-9421" fmla="*/ 122 w 711"/>
              <a:gd name="connsiteY35-9422" fmla="*/ 89 h 763"/>
              <a:gd name="connsiteX36-9423" fmla="*/ 148 w 711"/>
              <a:gd name="connsiteY36-9424" fmla="*/ 84 h 763"/>
              <a:gd name="connsiteX37-9425" fmla="*/ 179 w 711"/>
              <a:gd name="connsiteY37-9426" fmla="*/ 84 h 763"/>
              <a:gd name="connsiteX38-9427" fmla="*/ 237 w 711"/>
              <a:gd name="connsiteY38-9428" fmla="*/ 74 h 763"/>
              <a:gd name="connsiteX39-9429" fmla="*/ 295 w 711"/>
              <a:gd name="connsiteY39-9430" fmla="*/ 63 h 763"/>
              <a:gd name="connsiteX40-9431" fmla="*/ 353 w 711"/>
              <a:gd name="connsiteY40-9432" fmla="*/ 58 h 763"/>
              <a:gd name="connsiteX41-9433" fmla="*/ 411 w 711"/>
              <a:gd name="connsiteY41-9434" fmla="*/ 47 h 763"/>
              <a:gd name="connsiteX42-9435" fmla="*/ 438 w 711"/>
              <a:gd name="connsiteY42-9436" fmla="*/ 42 h 763"/>
              <a:gd name="connsiteX43-9437" fmla="*/ 464 w 711"/>
              <a:gd name="connsiteY43-9438" fmla="*/ 37 h 763"/>
              <a:gd name="connsiteX44-9439" fmla="*/ 490 w 711"/>
              <a:gd name="connsiteY44-9440" fmla="*/ 32 h 763"/>
              <a:gd name="connsiteX45-9441" fmla="*/ 506 w 711"/>
              <a:gd name="connsiteY45-9442" fmla="*/ 32 h 763"/>
              <a:gd name="connsiteX46-9443" fmla="*/ 522 w 711"/>
              <a:gd name="connsiteY46-9444" fmla="*/ 26 h 763"/>
              <a:gd name="connsiteX47-9445" fmla="*/ 538 w 711"/>
              <a:gd name="connsiteY47-9446" fmla="*/ 21 h 763"/>
              <a:gd name="connsiteX48-9447" fmla="*/ 543 w 711"/>
              <a:gd name="connsiteY48-9448" fmla="*/ 21 h 763"/>
              <a:gd name="connsiteX49-9449" fmla="*/ 553 w 711"/>
              <a:gd name="connsiteY49-9450" fmla="*/ 16 h 763"/>
              <a:gd name="connsiteX50-9451" fmla="*/ 559 w 711"/>
              <a:gd name="connsiteY50-9452" fmla="*/ 11 h 763"/>
              <a:gd name="connsiteX51-9453" fmla="*/ 569 w 711"/>
              <a:gd name="connsiteY51-9454" fmla="*/ 5 h 763"/>
              <a:gd name="connsiteX52-9455" fmla="*/ 575 w 711"/>
              <a:gd name="connsiteY52-9456" fmla="*/ 5 h 763"/>
              <a:gd name="connsiteX53-9457" fmla="*/ 585 w 711"/>
              <a:gd name="connsiteY53-9458" fmla="*/ 0 h 763"/>
              <a:gd name="connsiteX54-9459" fmla="*/ 590 w 711"/>
              <a:gd name="connsiteY54-9460" fmla="*/ 5 h 763"/>
              <a:gd name="connsiteX55-9461" fmla="*/ 596 w 711"/>
              <a:gd name="connsiteY55-9462" fmla="*/ 5 h 763"/>
              <a:gd name="connsiteX56-9463" fmla="*/ 601 w 711"/>
              <a:gd name="connsiteY56-9464" fmla="*/ 11 h 763"/>
              <a:gd name="connsiteX57-9465" fmla="*/ 611 w 711"/>
              <a:gd name="connsiteY57-9466" fmla="*/ 16 h 763"/>
              <a:gd name="connsiteX58-9467" fmla="*/ 622 w 711"/>
              <a:gd name="connsiteY58-9468" fmla="*/ 21 h 763"/>
              <a:gd name="connsiteX59-9469" fmla="*/ 632 w 711"/>
              <a:gd name="connsiteY59-9470" fmla="*/ 26 h 763"/>
              <a:gd name="connsiteX60-9471" fmla="*/ 643 w 711"/>
              <a:gd name="connsiteY60-9472" fmla="*/ 32 h 763"/>
              <a:gd name="connsiteX61-9473" fmla="*/ 659 w 711"/>
              <a:gd name="connsiteY61-9474" fmla="*/ 42 h 763"/>
              <a:gd name="connsiteX62-9475" fmla="*/ 669 w 711"/>
              <a:gd name="connsiteY62-9476" fmla="*/ 53 h 763"/>
              <a:gd name="connsiteX63-9477" fmla="*/ 680 w 711"/>
              <a:gd name="connsiteY63-9478" fmla="*/ 58 h 763"/>
              <a:gd name="connsiteX64-9479" fmla="*/ 690 w 711"/>
              <a:gd name="connsiteY64-9480" fmla="*/ 68 h 763"/>
              <a:gd name="connsiteX65-9481" fmla="*/ 701 w 711"/>
              <a:gd name="connsiteY65-9482" fmla="*/ 74 h 763"/>
              <a:gd name="connsiteX66-9483" fmla="*/ 706 w 711"/>
              <a:gd name="connsiteY66-9484" fmla="*/ 79 h 763"/>
              <a:gd name="connsiteX67-9485" fmla="*/ 711 w 711"/>
              <a:gd name="connsiteY67-9486" fmla="*/ 84 h 763"/>
              <a:gd name="connsiteX68-9487" fmla="*/ 711 w 711"/>
              <a:gd name="connsiteY68-9488" fmla="*/ 89 h 763"/>
              <a:gd name="connsiteX69-9489" fmla="*/ 711 w 711"/>
              <a:gd name="connsiteY69-9490" fmla="*/ 95 h 763"/>
              <a:gd name="connsiteX70-9491" fmla="*/ 711 w 711"/>
              <a:gd name="connsiteY70-9492" fmla="*/ 100 h 763"/>
              <a:gd name="connsiteX71-9493" fmla="*/ 711 w 711"/>
              <a:gd name="connsiteY71-9494" fmla="*/ 105 h 763"/>
              <a:gd name="connsiteX72-9495" fmla="*/ 706 w 711"/>
              <a:gd name="connsiteY72-9496" fmla="*/ 110 h 763"/>
              <a:gd name="connsiteX73-9497" fmla="*/ 685 w 711"/>
              <a:gd name="connsiteY73-9498" fmla="*/ 147 h 763"/>
              <a:gd name="connsiteX74-9499" fmla="*/ 680 w 711"/>
              <a:gd name="connsiteY74-9500" fmla="*/ 168 h 763"/>
              <a:gd name="connsiteX75-9501" fmla="*/ 680 w 711"/>
              <a:gd name="connsiteY75-9502" fmla="*/ 179 h 763"/>
              <a:gd name="connsiteX76-9503" fmla="*/ 680 w 711"/>
              <a:gd name="connsiteY76-9504" fmla="*/ 189 h 763"/>
              <a:gd name="connsiteX77-9505" fmla="*/ 675 w 711"/>
              <a:gd name="connsiteY77-9506" fmla="*/ 205 h 763"/>
              <a:gd name="connsiteX78-9507" fmla="*/ 675 w 711"/>
              <a:gd name="connsiteY78-9508" fmla="*/ 221 h 763"/>
              <a:gd name="connsiteX79-9509" fmla="*/ 675 w 711"/>
              <a:gd name="connsiteY79-9510" fmla="*/ 237 h 763"/>
              <a:gd name="connsiteX80-9511" fmla="*/ 669 w 711"/>
              <a:gd name="connsiteY80-9512" fmla="*/ 252 h 763"/>
              <a:gd name="connsiteX81-9513" fmla="*/ 669 w 711"/>
              <a:gd name="connsiteY81-9514" fmla="*/ 268 h 763"/>
              <a:gd name="connsiteX82-9515" fmla="*/ 669 w 711"/>
              <a:gd name="connsiteY82-9516" fmla="*/ 289 h 763"/>
              <a:gd name="connsiteX83-9517" fmla="*/ 664 w 711"/>
              <a:gd name="connsiteY83-9518" fmla="*/ 331 h 763"/>
              <a:gd name="connsiteX84-9519" fmla="*/ 659 w 711"/>
              <a:gd name="connsiteY84-9520" fmla="*/ 368 h 763"/>
              <a:gd name="connsiteX85-9521" fmla="*/ 659 w 711"/>
              <a:gd name="connsiteY85-9522" fmla="*/ 400 h 763"/>
              <a:gd name="connsiteX86-9523" fmla="*/ 654 w 711"/>
              <a:gd name="connsiteY86-9524" fmla="*/ 431 h 763"/>
              <a:gd name="connsiteX87-9525" fmla="*/ 648 w 711"/>
              <a:gd name="connsiteY87-9526" fmla="*/ 463 h 763"/>
              <a:gd name="connsiteX88-9527" fmla="*/ 648 w 711"/>
              <a:gd name="connsiteY88-9528" fmla="*/ 489 h 763"/>
              <a:gd name="connsiteX89-9529" fmla="*/ 643 w 711"/>
              <a:gd name="connsiteY89-9530" fmla="*/ 510 h 763"/>
              <a:gd name="connsiteX90-9531" fmla="*/ 638 w 711"/>
              <a:gd name="connsiteY90-9532" fmla="*/ 531 h 763"/>
              <a:gd name="connsiteX91-9533" fmla="*/ 632 w 711"/>
              <a:gd name="connsiteY91-9534" fmla="*/ 568 h 763"/>
              <a:gd name="connsiteX92-9535" fmla="*/ 622 w 711"/>
              <a:gd name="connsiteY92-9536" fmla="*/ 605 h 763"/>
              <a:gd name="connsiteX93-9537" fmla="*/ 617 w 711"/>
              <a:gd name="connsiteY93-9538" fmla="*/ 636 h 763"/>
              <a:gd name="connsiteX94-9539" fmla="*/ 606 w 711"/>
              <a:gd name="connsiteY94-9540" fmla="*/ 663 h 763"/>
              <a:gd name="connsiteX95-9541" fmla="*/ 601 w 711"/>
              <a:gd name="connsiteY95-9542" fmla="*/ 689 h 763"/>
              <a:gd name="connsiteX96-9543" fmla="*/ 596 w 711"/>
              <a:gd name="connsiteY96-9544" fmla="*/ 700 h 763"/>
              <a:gd name="connsiteX97-9545" fmla="*/ 590 w 711"/>
              <a:gd name="connsiteY97-9546" fmla="*/ 710 h 763"/>
              <a:gd name="connsiteX98-9547" fmla="*/ 590 w 711"/>
              <a:gd name="connsiteY98-9548" fmla="*/ 721 h 763"/>
              <a:gd name="connsiteX99-9549" fmla="*/ 585 w 711"/>
              <a:gd name="connsiteY99-9550" fmla="*/ 726 h 763"/>
              <a:gd name="connsiteX100-9551" fmla="*/ 580 w 711"/>
              <a:gd name="connsiteY100-9552" fmla="*/ 736 h 763"/>
              <a:gd name="connsiteX101-9553" fmla="*/ 580 w 711"/>
              <a:gd name="connsiteY101-9554" fmla="*/ 742 h 763"/>
              <a:gd name="connsiteX102-9555" fmla="*/ 569 w 711"/>
              <a:gd name="connsiteY102-9556" fmla="*/ 747 h 763"/>
              <a:gd name="connsiteX103-9557" fmla="*/ 564 w 711"/>
              <a:gd name="connsiteY103-9558" fmla="*/ 757 h 763"/>
              <a:gd name="connsiteX104-9559" fmla="*/ 559 w 711"/>
              <a:gd name="connsiteY104-9560" fmla="*/ 757 h 763"/>
              <a:gd name="connsiteX105-9561" fmla="*/ 553 w 711"/>
              <a:gd name="connsiteY105-9562" fmla="*/ 763 h 763"/>
              <a:gd name="connsiteX106-9563" fmla="*/ 548 w 711"/>
              <a:gd name="connsiteY106-9564" fmla="*/ 763 h 763"/>
              <a:gd name="connsiteX107-9565" fmla="*/ 548 w 711"/>
              <a:gd name="connsiteY107-9566" fmla="*/ 757 h 763"/>
              <a:gd name="connsiteX108-9567" fmla="*/ 543 w 711"/>
              <a:gd name="connsiteY108-9568" fmla="*/ 757 h 763"/>
              <a:gd name="connsiteX109-9569" fmla="*/ 543 w 711"/>
              <a:gd name="connsiteY109-9570" fmla="*/ 752 h 763"/>
              <a:gd name="connsiteX110-9571" fmla="*/ 543 w 711"/>
              <a:gd name="connsiteY110-9572" fmla="*/ 747 h 763"/>
              <a:gd name="connsiteX111-9573" fmla="*/ 538 w 711"/>
              <a:gd name="connsiteY111-9574" fmla="*/ 742 h 763"/>
              <a:gd name="connsiteX112-9575" fmla="*/ 538 w 711"/>
              <a:gd name="connsiteY112-9576" fmla="*/ 731 h 763"/>
              <a:gd name="connsiteX113-9577" fmla="*/ 538 w 711"/>
              <a:gd name="connsiteY113-9578" fmla="*/ 721 h 763"/>
              <a:gd name="connsiteX114-9579" fmla="*/ 532 w 711"/>
              <a:gd name="connsiteY114-9580" fmla="*/ 705 h 763"/>
              <a:gd name="connsiteX115-9581" fmla="*/ 527 w 711"/>
              <a:gd name="connsiteY115-9582" fmla="*/ 684 h 763"/>
              <a:gd name="connsiteX116-9583" fmla="*/ 522 w 711"/>
              <a:gd name="connsiteY116-9584" fmla="*/ 668 h 763"/>
              <a:gd name="connsiteX117-9585" fmla="*/ 517 w 711"/>
              <a:gd name="connsiteY117-9586" fmla="*/ 652 h 763"/>
              <a:gd name="connsiteX118-9587" fmla="*/ 511 w 711"/>
              <a:gd name="connsiteY118-9588" fmla="*/ 636 h 763"/>
              <a:gd name="connsiteX119-9589" fmla="*/ 501 w 711"/>
              <a:gd name="connsiteY119-9590" fmla="*/ 626 h 763"/>
              <a:gd name="connsiteX0-9591" fmla="*/ 601 w 711"/>
              <a:gd name="connsiteY0-9592" fmla="*/ 105 h 763"/>
              <a:gd name="connsiteX1-9593" fmla="*/ 596 w 711"/>
              <a:gd name="connsiteY1-9594" fmla="*/ 95 h 763"/>
              <a:gd name="connsiteX2-9595" fmla="*/ 596 w 711"/>
              <a:gd name="connsiteY2-9596" fmla="*/ 89 h 763"/>
              <a:gd name="connsiteX3-9597" fmla="*/ 596 w 711"/>
              <a:gd name="connsiteY3-9598" fmla="*/ 84 h 763"/>
              <a:gd name="connsiteX4-9599" fmla="*/ 590 w 711"/>
              <a:gd name="connsiteY4-9600" fmla="*/ 84 h 763"/>
              <a:gd name="connsiteX5-9601" fmla="*/ 585 w 711"/>
              <a:gd name="connsiteY5-9602" fmla="*/ 79 h 763"/>
              <a:gd name="connsiteX6-9603" fmla="*/ 575 w 711"/>
              <a:gd name="connsiteY6-9604" fmla="*/ 79 h 763"/>
              <a:gd name="connsiteX7-9605" fmla="*/ 569 w 711"/>
              <a:gd name="connsiteY7-9606" fmla="*/ 74 h 763"/>
              <a:gd name="connsiteX8-9607" fmla="*/ 553 w 711"/>
              <a:gd name="connsiteY8-9608" fmla="*/ 74 h 763"/>
              <a:gd name="connsiteX9-9609" fmla="*/ 543 w 711"/>
              <a:gd name="connsiteY9-9610" fmla="*/ 74 h 763"/>
              <a:gd name="connsiteX10-9611" fmla="*/ 527 w 711"/>
              <a:gd name="connsiteY10-9612" fmla="*/ 79 h 763"/>
              <a:gd name="connsiteX11-9613" fmla="*/ 496 w 711"/>
              <a:gd name="connsiteY11-9614" fmla="*/ 79 h 763"/>
              <a:gd name="connsiteX12-9615" fmla="*/ 459 w 711"/>
              <a:gd name="connsiteY12-9616" fmla="*/ 84 h 763"/>
              <a:gd name="connsiteX13-9617" fmla="*/ 422 w 711"/>
              <a:gd name="connsiteY13-9618" fmla="*/ 89 h 763"/>
              <a:gd name="connsiteX14-9619" fmla="*/ 385 w 711"/>
              <a:gd name="connsiteY14-9620" fmla="*/ 89 h 763"/>
              <a:gd name="connsiteX15-9621" fmla="*/ 343 w 711"/>
              <a:gd name="connsiteY15-9622" fmla="*/ 95 h 763"/>
              <a:gd name="connsiteX16-9623" fmla="*/ 295 w 711"/>
              <a:gd name="connsiteY16-9624" fmla="*/ 105 h 763"/>
              <a:gd name="connsiteX17-9625" fmla="*/ 269 w 711"/>
              <a:gd name="connsiteY17-9626" fmla="*/ 105 h 763"/>
              <a:gd name="connsiteX18-9627" fmla="*/ 243 w 711"/>
              <a:gd name="connsiteY18-9628" fmla="*/ 110 h 763"/>
              <a:gd name="connsiteX19-9629" fmla="*/ 216 w 711"/>
              <a:gd name="connsiteY19-9630" fmla="*/ 116 h 763"/>
              <a:gd name="connsiteX20-9631" fmla="*/ 190 w 711"/>
              <a:gd name="connsiteY20-9632" fmla="*/ 116 h 763"/>
              <a:gd name="connsiteX21-9633" fmla="*/ 158 w 711"/>
              <a:gd name="connsiteY21-9634" fmla="*/ 121 h 763"/>
              <a:gd name="connsiteX22-9635" fmla="*/ 132 w 711"/>
              <a:gd name="connsiteY22-9636" fmla="*/ 126 h 763"/>
              <a:gd name="connsiteX23-9637" fmla="*/ 106 w 711"/>
              <a:gd name="connsiteY23-9638" fmla="*/ 126 h 763"/>
              <a:gd name="connsiteX24-9639" fmla="*/ 85 w 711"/>
              <a:gd name="connsiteY24-9640" fmla="*/ 132 h 763"/>
              <a:gd name="connsiteX25-9641" fmla="*/ 64 w 711"/>
              <a:gd name="connsiteY25-9642" fmla="*/ 132 h 763"/>
              <a:gd name="connsiteX26-9643" fmla="*/ 37 w 711"/>
              <a:gd name="connsiteY26-9644" fmla="*/ 132 h 763"/>
              <a:gd name="connsiteX27-9645" fmla="*/ 21 w 711"/>
              <a:gd name="connsiteY27-9646" fmla="*/ 137 h 763"/>
              <a:gd name="connsiteX28-9647" fmla="*/ 0 w 711"/>
              <a:gd name="connsiteY28-9648" fmla="*/ 137 h 763"/>
              <a:gd name="connsiteX29-9649" fmla="*/ 0 w 711"/>
              <a:gd name="connsiteY29-9650" fmla="*/ 100 h 763"/>
              <a:gd name="connsiteX30-9651" fmla="*/ 16 w 711"/>
              <a:gd name="connsiteY30-9652" fmla="*/ 100 h 763"/>
              <a:gd name="connsiteX31-9653" fmla="*/ 37 w 711"/>
              <a:gd name="connsiteY31-9654" fmla="*/ 100 h 763"/>
              <a:gd name="connsiteX32-9655" fmla="*/ 53 w 711"/>
              <a:gd name="connsiteY32-9656" fmla="*/ 100 h 763"/>
              <a:gd name="connsiteX33-9657" fmla="*/ 74 w 711"/>
              <a:gd name="connsiteY33-9658" fmla="*/ 95 h 763"/>
              <a:gd name="connsiteX34-9659" fmla="*/ 100 w 711"/>
              <a:gd name="connsiteY34-9660" fmla="*/ 95 h 763"/>
              <a:gd name="connsiteX35-9661" fmla="*/ 122 w 711"/>
              <a:gd name="connsiteY35-9662" fmla="*/ 89 h 763"/>
              <a:gd name="connsiteX36-9663" fmla="*/ 148 w 711"/>
              <a:gd name="connsiteY36-9664" fmla="*/ 84 h 763"/>
              <a:gd name="connsiteX37-9665" fmla="*/ 179 w 711"/>
              <a:gd name="connsiteY37-9666" fmla="*/ 84 h 763"/>
              <a:gd name="connsiteX38-9667" fmla="*/ 237 w 711"/>
              <a:gd name="connsiteY38-9668" fmla="*/ 74 h 763"/>
              <a:gd name="connsiteX39-9669" fmla="*/ 295 w 711"/>
              <a:gd name="connsiteY39-9670" fmla="*/ 63 h 763"/>
              <a:gd name="connsiteX40-9671" fmla="*/ 353 w 711"/>
              <a:gd name="connsiteY40-9672" fmla="*/ 58 h 763"/>
              <a:gd name="connsiteX41-9673" fmla="*/ 411 w 711"/>
              <a:gd name="connsiteY41-9674" fmla="*/ 47 h 763"/>
              <a:gd name="connsiteX42-9675" fmla="*/ 438 w 711"/>
              <a:gd name="connsiteY42-9676" fmla="*/ 42 h 763"/>
              <a:gd name="connsiteX43-9677" fmla="*/ 464 w 711"/>
              <a:gd name="connsiteY43-9678" fmla="*/ 37 h 763"/>
              <a:gd name="connsiteX44-9679" fmla="*/ 490 w 711"/>
              <a:gd name="connsiteY44-9680" fmla="*/ 32 h 763"/>
              <a:gd name="connsiteX45-9681" fmla="*/ 506 w 711"/>
              <a:gd name="connsiteY45-9682" fmla="*/ 32 h 763"/>
              <a:gd name="connsiteX46-9683" fmla="*/ 522 w 711"/>
              <a:gd name="connsiteY46-9684" fmla="*/ 26 h 763"/>
              <a:gd name="connsiteX47-9685" fmla="*/ 538 w 711"/>
              <a:gd name="connsiteY47-9686" fmla="*/ 21 h 763"/>
              <a:gd name="connsiteX48-9687" fmla="*/ 543 w 711"/>
              <a:gd name="connsiteY48-9688" fmla="*/ 21 h 763"/>
              <a:gd name="connsiteX49-9689" fmla="*/ 553 w 711"/>
              <a:gd name="connsiteY49-9690" fmla="*/ 16 h 763"/>
              <a:gd name="connsiteX50-9691" fmla="*/ 559 w 711"/>
              <a:gd name="connsiteY50-9692" fmla="*/ 11 h 763"/>
              <a:gd name="connsiteX51-9693" fmla="*/ 569 w 711"/>
              <a:gd name="connsiteY51-9694" fmla="*/ 5 h 763"/>
              <a:gd name="connsiteX52-9695" fmla="*/ 575 w 711"/>
              <a:gd name="connsiteY52-9696" fmla="*/ 5 h 763"/>
              <a:gd name="connsiteX53-9697" fmla="*/ 585 w 711"/>
              <a:gd name="connsiteY53-9698" fmla="*/ 0 h 763"/>
              <a:gd name="connsiteX54-9699" fmla="*/ 590 w 711"/>
              <a:gd name="connsiteY54-9700" fmla="*/ 5 h 763"/>
              <a:gd name="connsiteX55-9701" fmla="*/ 596 w 711"/>
              <a:gd name="connsiteY55-9702" fmla="*/ 5 h 763"/>
              <a:gd name="connsiteX56-9703" fmla="*/ 601 w 711"/>
              <a:gd name="connsiteY56-9704" fmla="*/ 11 h 763"/>
              <a:gd name="connsiteX57-9705" fmla="*/ 611 w 711"/>
              <a:gd name="connsiteY57-9706" fmla="*/ 16 h 763"/>
              <a:gd name="connsiteX58-9707" fmla="*/ 622 w 711"/>
              <a:gd name="connsiteY58-9708" fmla="*/ 21 h 763"/>
              <a:gd name="connsiteX59-9709" fmla="*/ 632 w 711"/>
              <a:gd name="connsiteY59-9710" fmla="*/ 26 h 763"/>
              <a:gd name="connsiteX60-9711" fmla="*/ 643 w 711"/>
              <a:gd name="connsiteY60-9712" fmla="*/ 32 h 763"/>
              <a:gd name="connsiteX61-9713" fmla="*/ 659 w 711"/>
              <a:gd name="connsiteY61-9714" fmla="*/ 42 h 763"/>
              <a:gd name="connsiteX62-9715" fmla="*/ 669 w 711"/>
              <a:gd name="connsiteY62-9716" fmla="*/ 53 h 763"/>
              <a:gd name="connsiteX63-9717" fmla="*/ 680 w 711"/>
              <a:gd name="connsiteY63-9718" fmla="*/ 58 h 763"/>
              <a:gd name="connsiteX64-9719" fmla="*/ 690 w 711"/>
              <a:gd name="connsiteY64-9720" fmla="*/ 68 h 763"/>
              <a:gd name="connsiteX65-9721" fmla="*/ 701 w 711"/>
              <a:gd name="connsiteY65-9722" fmla="*/ 74 h 763"/>
              <a:gd name="connsiteX66-9723" fmla="*/ 706 w 711"/>
              <a:gd name="connsiteY66-9724" fmla="*/ 79 h 763"/>
              <a:gd name="connsiteX67-9725" fmla="*/ 711 w 711"/>
              <a:gd name="connsiteY67-9726" fmla="*/ 84 h 763"/>
              <a:gd name="connsiteX68-9727" fmla="*/ 711 w 711"/>
              <a:gd name="connsiteY68-9728" fmla="*/ 89 h 763"/>
              <a:gd name="connsiteX69-9729" fmla="*/ 711 w 711"/>
              <a:gd name="connsiteY69-9730" fmla="*/ 95 h 763"/>
              <a:gd name="connsiteX70-9731" fmla="*/ 711 w 711"/>
              <a:gd name="connsiteY70-9732" fmla="*/ 100 h 763"/>
              <a:gd name="connsiteX71-9733" fmla="*/ 711 w 711"/>
              <a:gd name="connsiteY71-9734" fmla="*/ 105 h 763"/>
              <a:gd name="connsiteX72-9735" fmla="*/ 706 w 711"/>
              <a:gd name="connsiteY72-9736" fmla="*/ 110 h 763"/>
              <a:gd name="connsiteX73-9737" fmla="*/ 685 w 711"/>
              <a:gd name="connsiteY73-9738" fmla="*/ 147 h 763"/>
              <a:gd name="connsiteX74-9739" fmla="*/ 680 w 711"/>
              <a:gd name="connsiteY74-9740" fmla="*/ 179 h 763"/>
              <a:gd name="connsiteX75-9741" fmla="*/ 680 w 711"/>
              <a:gd name="connsiteY75-9742" fmla="*/ 189 h 763"/>
              <a:gd name="connsiteX76-9743" fmla="*/ 675 w 711"/>
              <a:gd name="connsiteY76-9744" fmla="*/ 205 h 763"/>
              <a:gd name="connsiteX77-9745" fmla="*/ 675 w 711"/>
              <a:gd name="connsiteY77-9746" fmla="*/ 221 h 763"/>
              <a:gd name="connsiteX78-9747" fmla="*/ 675 w 711"/>
              <a:gd name="connsiteY78-9748" fmla="*/ 237 h 763"/>
              <a:gd name="connsiteX79-9749" fmla="*/ 669 w 711"/>
              <a:gd name="connsiteY79-9750" fmla="*/ 252 h 763"/>
              <a:gd name="connsiteX80-9751" fmla="*/ 669 w 711"/>
              <a:gd name="connsiteY80-9752" fmla="*/ 268 h 763"/>
              <a:gd name="connsiteX81-9753" fmla="*/ 669 w 711"/>
              <a:gd name="connsiteY81-9754" fmla="*/ 289 h 763"/>
              <a:gd name="connsiteX82-9755" fmla="*/ 664 w 711"/>
              <a:gd name="connsiteY82-9756" fmla="*/ 331 h 763"/>
              <a:gd name="connsiteX83-9757" fmla="*/ 659 w 711"/>
              <a:gd name="connsiteY83-9758" fmla="*/ 368 h 763"/>
              <a:gd name="connsiteX84-9759" fmla="*/ 659 w 711"/>
              <a:gd name="connsiteY84-9760" fmla="*/ 400 h 763"/>
              <a:gd name="connsiteX85-9761" fmla="*/ 654 w 711"/>
              <a:gd name="connsiteY85-9762" fmla="*/ 431 h 763"/>
              <a:gd name="connsiteX86-9763" fmla="*/ 648 w 711"/>
              <a:gd name="connsiteY86-9764" fmla="*/ 463 h 763"/>
              <a:gd name="connsiteX87-9765" fmla="*/ 648 w 711"/>
              <a:gd name="connsiteY87-9766" fmla="*/ 489 h 763"/>
              <a:gd name="connsiteX88-9767" fmla="*/ 643 w 711"/>
              <a:gd name="connsiteY88-9768" fmla="*/ 510 h 763"/>
              <a:gd name="connsiteX89-9769" fmla="*/ 638 w 711"/>
              <a:gd name="connsiteY89-9770" fmla="*/ 531 h 763"/>
              <a:gd name="connsiteX90-9771" fmla="*/ 632 w 711"/>
              <a:gd name="connsiteY90-9772" fmla="*/ 568 h 763"/>
              <a:gd name="connsiteX91-9773" fmla="*/ 622 w 711"/>
              <a:gd name="connsiteY91-9774" fmla="*/ 605 h 763"/>
              <a:gd name="connsiteX92-9775" fmla="*/ 617 w 711"/>
              <a:gd name="connsiteY92-9776" fmla="*/ 636 h 763"/>
              <a:gd name="connsiteX93-9777" fmla="*/ 606 w 711"/>
              <a:gd name="connsiteY93-9778" fmla="*/ 663 h 763"/>
              <a:gd name="connsiteX94-9779" fmla="*/ 601 w 711"/>
              <a:gd name="connsiteY94-9780" fmla="*/ 689 h 763"/>
              <a:gd name="connsiteX95-9781" fmla="*/ 596 w 711"/>
              <a:gd name="connsiteY95-9782" fmla="*/ 700 h 763"/>
              <a:gd name="connsiteX96-9783" fmla="*/ 590 w 711"/>
              <a:gd name="connsiteY96-9784" fmla="*/ 710 h 763"/>
              <a:gd name="connsiteX97-9785" fmla="*/ 590 w 711"/>
              <a:gd name="connsiteY97-9786" fmla="*/ 721 h 763"/>
              <a:gd name="connsiteX98-9787" fmla="*/ 585 w 711"/>
              <a:gd name="connsiteY98-9788" fmla="*/ 726 h 763"/>
              <a:gd name="connsiteX99-9789" fmla="*/ 580 w 711"/>
              <a:gd name="connsiteY99-9790" fmla="*/ 736 h 763"/>
              <a:gd name="connsiteX100-9791" fmla="*/ 580 w 711"/>
              <a:gd name="connsiteY100-9792" fmla="*/ 742 h 763"/>
              <a:gd name="connsiteX101-9793" fmla="*/ 569 w 711"/>
              <a:gd name="connsiteY101-9794" fmla="*/ 747 h 763"/>
              <a:gd name="connsiteX102-9795" fmla="*/ 564 w 711"/>
              <a:gd name="connsiteY102-9796" fmla="*/ 757 h 763"/>
              <a:gd name="connsiteX103-9797" fmla="*/ 559 w 711"/>
              <a:gd name="connsiteY103-9798" fmla="*/ 757 h 763"/>
              <a:gd name="connsiteX104-9799" fmla="*/ 553 w 711"/>
              <a:gd name="connsiteY104-9800" fmla="*/ 763 h 763"/>
              <a:gd name="connsiteX105-9801" fmla="*/ 548 w 711"/>
              <a:gd name="connsiteY105-9802" fmla="*/ 763 h 763"/>
              <a:gd name="connsiteX106-9803" fmla="*/ 548 w 711"/>
              <a:gd name="connsiteY106-9804" fmla="*/ 757 h 763"/>
              <a:gd name="connsiteX107-9805" fmla="*/ 543 w 711"/>
              <a:gd name="connsiteY107-9806" fmla="*/ 757 h 763"/>
              <a:gd name="connsiteX108-9807" fmla="*/ 543 w 711"/>
              <a:gd name="connsiteY108-9808" fmla="*/ 752 h 763"/>
              <a:gd name="connsiteX109-9809" fmla="*/ 543 w 711"/>
              <a:gd name="connsiteY109-9810" fmla="*/ 747 h 763"/>
              <a:gd name="connsiteX110-9811" fmla="*/ 538 w 711"/>
              <a:gd name="connsiteY110-9812" fmla="*/ 742 h 763"/>
              <a:gd name="connsiteX111-9813" fmla="*/ 538 w 711"/>
              <a:gd name="connsiteY111-9814" fmla="*/ 731 h 763"/>
              <a:gd name="connsiteX112-9815" fmla="*/ 538 w 711"/>
              <a:gd name="connsiteY112-9816" fmla="*/ 721 h 763"/>
              <a:gd name="connsiteX113-9817" fmla="*/ 532 w 711"/>
              <a:gd name="connsiteY113-9818" fmla="*/ 705 h 763"/>
              <a:gd name="connsiteX114-9819" fmla="*/ 527 w 711"/>
              <a:gd name="connsiteY114-9820" fmla="*/ 684 h 763"/>
              <a:gd name="connsiteX115-9821" fmla="*/ 522 w 711"/>
              <a:gd name="connsiteY115-9822" fmla="*/ 668 h 763"/>
              <a:gd name="connsiteX116-9823" fmla="*/ 517 w 711"/>
              <a:gd name="connsiteY116-9824" fmla="*/ 652 h 763"/>
              <a:gd name="connsiteX117-9825" fmla="*/ 511 w 711"/>
              <a:gd name="connsiteY117-9826" fmla="*/ 636 h 763"/>
              <a:gd name="connsiteX118-9827" fmla="*/ 501 w 711"/>
              <a:gd name="connsiteY118-9828" fmla="*/ 626 h 763"/>
              <a:gd name="connsiteX0-9829" fmla="*/ 601 w 711"/>
              <a:gd name="connsiteY0-9830" fmla="*/ 105 h 763"/>
              <a:gd name="connsiteX1-9831" fmla="*/ 596 w 711"/>
              <a:gd name="connsiteY1-9832" fmla="*/ 95 h 763"/>
              <a:gd name="connsiteX2-9833" fmla="*/ 596 w 711"/>
              <a:gd name="connsiteY2-9834" fmla="*/ 89 h 763"/>
              <a:gd name="connsiteX3-9835" fmla="*/ 596 w 711"/>
              <a:gd name="connsiteY3-9836" fmla="*/ 84 h 763"/>
              <a:gd name="connsiteX4-9837" fmla="*/ 590 w 711"/>
              <a:gd name="connsiteY4-9838" fmla="*/ 84 h 763"/>
              <a:gd name="connsiteX5-9839" fmla="*/ 585 w 711"/>
              <a:gd name="connsiteY5-9840" fmla="*/ 79 h 763"/>
              <a:gd name="connsiteX6-9841" fmla="*/ 575 w 711"/>
              <a:gd name="connsiteY6-9842" fmla="*/ 79 h 763"/>
              <a:gd name="connsiteX7-9843" fmla="*/ 569 w 711"/>
              <a:gd name="connsiteY7-9844" fmla="*/ 74 h 763"/>
              <a:gd name="connsiteX8-9845" fmla="*/ 553 w 711"/>
              <a:gd name="connsiteY8-9846" fmla="*/ 74 h 763"/>
              <a:gd name="connsiteX9-9847" fmla="*/ 543 w 711"/>
              <a:gd name="connsiteY9-9848" fmla="*/ 74 h 763"/>
              <a:gd name="connsiteX10-9849" fmla="*/ 527 w 711"/>
              <a:gd name="connsiteY10-9850" fmla="*/ 79 h 763"/>
              <a:gd name="connsiteX11-9851" fmla="*/ 496 w 711"/>
              <a:gd name="connsiteY11-9852" fmla="*/ 79 h 763"/>
              <a:gd name="connsiteX12-9853" fmla="*/ 459 w 711"/>
              <a:gd name="connsiteY12-9854" fmla="*/ 84 h 763"/>
              <a:gd name="connsiteX13-9855" fmla="*/ 422 w 711"/>
              <a:gd name="connsiteY13-9856" fmla="*/ 89 h 763"/>
              <a:gd name="connsiteX14-9857" fmla="*/ 385 w 711"/>
              <a:gd name="connsiteY14-9858" fmla="*/ 89 h 763"/>
              <a:gd name="connsiteX15-9859" fmla="*/ 343 w 711"/>
              <a:gd name="connsiteY15-9860" fmla="*/ 95 h 763"/>
              <a:gd name="connsiteX16-9861" fmla="*/ 295 w 711"/>
              <a:gd name="connsiteY16-9862" fmla="*/ 105 h 763"/>
              <a:gd name="connsiteX17-9863" fmla="*/ 269 w 711"/>
              <a:gd name="connsiteY17-9864" fmla="*/ 105 h 763"/>
              <a:gd name="connsiteX18-9865" fmla="*/ 243 w 711"/>
              <a:gd name="connsiteY18-9866" fmla="*/ 110 h 763"/>
              <a:gd name="connsiteX19-9867" fmla="*/ 216 w 711"/>
              <a:gd name="connsiteY19-9868" fmla="*/ 116 h 763"/>
              <a:gd name="connsiteX20-9869" fmla="*/ 190 w 711"/>
              <a:gd name="connsiteY20-9870" fmla="*/ 116 h 763"/>
              <a:gd name="connsiteX21-9871" fmla="*/ 158 w 711"/>
              <a:gd name="connsiteY21-9872" fmla="*/ 121 h 763"/>
              <a:gd name="connsiteX22-9873" fmla="*/ 132 w 711"/>
              <a:gd name="connsiteY22-9874" fmla="*/ 126 h 763"/>
              <a:gd name="connsiteX23-9875" fmla="*/ 106 w 711"/>
              <a:gd name="connsiteY23-9876" fmla="*/ 126 h 763"/>
              <a:gd name="connsiteX24-9877" fmla="*/ 85 w 711"/>
              <a:gd name="connsiteY24-9878" fmla="*/ 132 h 763"/>
              <a:gd name="connsiteX25-9879" fmla="*/ 64 w 711"/>
              <a:gd name="connsiteY25-9880" fmla="*/ 132 h 763"/>
              <a:gd name="connsiteX26-9881" fmla="*/ 37 w 711"/>
              <a:gd name="connsiteY26-9882" fmla="*/ 132 h 763"/>
              <a:gd name="connsiteX27-9883" fmla="*/ 21 w 711"/>
              <a:gd name="connsiteY27-9884" fmla="*/ 137 h 763"/>
              <a:gd name="connsiteX28-9885" fmla="*/ 0 w 711"/>
              <a:gd name="connsiteY28-9886" fmla="*/ 137 h 763"/>
              <a:gd name="connsiteX29-9887" fmla="*/ 0 w 711"/>
              <a:gd name="connsiteY29-9888" fmla="*/ 100 h 763"/>
              <a:gd name="connsiteX30-9889" fmla="*/ 16 w 711"/>
              <a:gd name="connsiteY30-9890" fmla="*/ 100 h 763"/>
              <a:gd name="connsiteX31-9891" fmla="*/ 37 w 711"/>
              <a:gd name="connsiteY31-9892" fmla="*/ 100 h 763"/>
              <a:gd name="connsiteX32-9893" fmla="*/ 53 w 711"/>
              <a:gd name="connsiteY32-9894" fmla="*/ 100 h 763"/>
              <a:gd name="connsiteX33-9895" fmla="*/ 74 w 711"/>
              <a:gd name="connsiteY33-9896" fmla="*/ 95 h 763"/>
              <a:gd name="connsiteX34-9897" fmla="*/ 100 w 711"/>
              <a:gd name="connsiteY34-9898" fmla="*/ 95 h 763"/>
              <a:gd name="connsiteX35-9899" fmla="*/ 122 w 711"/>
              <a:gd name="connsiteY35-9900" fmla="*/ 89 h 763"/>
              <a:gd name="connsiteX36-9901" fmla="*/ 148 w 711"/>
              <a:gd name="connsiteY36-9902" fmla="*/ 84 h 763"/>
              <a:gd name="connsiteX37-9903" fmla="*/ 179 w 711"/>
              <a:gd name="connsiteY37-9904" fmla="*/ 84 h 763"/>
              <a:gd name="connsiteX38-9905" fmla="*/ 237 w 711"/>
              <a:gd name="connsiteY38-9906" fmla="*/ 74 h 763"/>
              <a:gd name="connsiteX39-9907" fmla="*/ 295 w 711"/>
              <a:gd name="connsiteY39-9908" fmla="*/ 63 h 763"/>
              <a:gd name="connsiteX40-9909" fmla="*/ 353 w 711"/>
              <a:gd name="connsiteY40-9910" fmla="*/ 58 h 763"/>
              <a:gd name="connsiteX41-9911" fmla="*/ 411 w 711"/>
              <a:gd name="connsiteY41-9912" fmla="*/ 47 h 763"/>
              <a:gd name="connsiteX42-9913" fmla="*/ 438 w 711"/>
              <a:gd name="connsiteY42-9914" fmla="*/ 42 h 763"/>
              <a:gd name="connsiteX43-9915" fmla="*/ 464 w 711"/>
              <a:gd name="connsiteY43-9916" fmla="*/ 37 h 763"/>
              <a:gd name="connsiteX44-9917" fmla="*/ 490 w 711"/>
              <a:gd name="connsiteY44-9918" fmla="*/ 32 h 763"/>
              <a:gd name="connsiteX45-9919" fmla="*/ 506 w 711"/>
              <a:gd name="connsiteY45-9920" fmla="*/ 32 h 763"/>
              <a:gd name="connsiteX46-9921" fmla="*/ 522 w 711"/>
              <a:gd name="connsiteY46-9922" fmla="*/ 26 h 763"/>
              <a:gd name="connsiteX47-9923" fmla="*/ 538 w 711"/>
              <a:gd name="connsiteY47-9924" fmla="*/ 21 h 763"/>
              <a:gd name="connsiteX48-9925" fmla="*/ 543 w 711"/>
              <a:gd name="connsiteY48-9926" fmla="*/ 21 h 763"/>
              <a:gd name="connsiteX49-9927" fmla="*/ 553 w 711"/>
              <a:gd name="connsiteY49-9928" fmla="*/ 16 h 763"/>
              <a:gd name="connsiteX50-9929" fmla="*/ 559 w 711"/>
              <a:gd name="connsiteY50-9930" fmla="*/ 11 h 763"/>
              <a:gd name="connsiteX51-9931" fmla="*/ 569 w 711"/>
              <a:gd name="connsiteY51-9932" fmla="*/ 5 h 763"/>
              <a:gd name="connsiteX52-9933" fmla="*/ 575 w 711"/>
              <a:gd name="connsiteY52-9934" fmla="*/ 5 h 763"/>
              <a:gd name="connsiteX53-9935" fmla="*/ 585 w 711"/>
              <a:gd name="connsiteY53-9936" fmla="*/ 0 h 763"/>
              <a:gd name="connsiteX54-9937" fmla="*/ 590 w 711"/>
              <a:gd name="connsiteY54-9938" fmla="*/ 5 h 763"/>
              <a:gd name="connsiteX55-9939" fmla="*/ 596 w 711"/>
              <a:gd name="connsiteY55-9940" fmla="*/ 5 h 763"/>
              <a:gd name="connsiteX56-9941" fmla="*/ 601 w 711"/>
              <a:gd name="connsiteY56-9942" fmla="*/ 11 h 763"/>
              <a:gd name="connsiteX57-9943" fmla="*/ 611 w 711"/>
              <a:gd name="connsiteY57-9944" fmla="*/ 16 h 763"/>
              <a:gd name="connsiteX58-9945" fmla="*/ 622 w 711"/>
              <a:gd name="connsiteY58-9946" fmla="*/ 21 h 763"/>
              <a:gd name="connsiteX59-9947" fmla="*/ 632 w 711"/>
              <a:gd name="connsiteY59-9948" fmla="*/ 26 h 763"/>
              <a:gd name="connsiteX60-9949" fmla="*/ 643 w 711"/>
              <a:gd name="connsiteY60-9950" fmla="*/ 32 h 763"/>
              <a:gd name="connsiteX61-9951" fmla="*/ 659 w 711"/>
              <a:gd name="connsiteY61-9952" fmla="*/ 42 h 763"/>
              <a:gd name="connsiteX62-9953" fmla="*/ 669 w 711"/>
              <a:gd name="connsiteY62-9954" fmla="*/ 53 h 763"/>
              <a:gd name="connsiteX63-9955" fmla="*/ 680 w 711"/>
              <a:gd name="connsiteY63-9956" fmla="*/ 58 h 763"/>
              <a:gd name="connsiteX64-9957" fmla="*/ 690 w 711"/>
              <a:gd name="connsiteY64-9958" fmla="*/ 68 h 763"/>
              <a:gd name="connsiteX65-9959" fmla="*/ 701 w 711"/>
              <a:gd name="connsiteY65-9960" fmla="*/ 74 h 763"/>
              <a:gd name="connsiteX66-9961" fmla="*/ 706 w 711"/>
              <a:gd name="connsiteY66-9962" fmla="*/ 79 h 763"/>
              <a:gd name="connsiteX67-9963" fmla="*/ 711 w 711"/>
              <a:gd name="connsiteY67-9964" fmla="*/ 84 h 763"/>
              <a:gd name="connsiteX68-9965" fmla="*/ 711 w 711"/>
              <a:gd name="connsiteY68-9966" fmla="*/ 89 h 763"/>
              <a:gd name="connsiteX69-9967" fmla="*/ 711 w 711"/>
              <a:gd name="connsiteY69-9968" fmla="*/ 95 h 763"/>
              <a:gd name="connsiteX70-9969" fmla="*/ 711 w 711"/>
              <a:gd name="connsiteY70-9970" fmla="*/ 100 h 763"/>
              <a:gd name="connsiteX71-9971" fmla="*/ 711 w 711"/>
              <a:gd name="connsiteY71-9972" fmla="*/ 105 h 763"/>
              <a:gd name="connsiteX72-9973" fmla="*/ 706 w 711"/>
              <a:gd name="connsiteY72-9974" fmla="*/ 110 h 763"/>
              <a:gd name="connsiteX73-9975" fmla="*/ 680 w 711"/>
              <a:gd name="connsiteY73-9976" fmla="*/ 179 h 763"/>
              <a:gd name="connsiteX74-9977" fmla="*/ 680 w 711"/>
              <a:gd name="connsiteY74-9978" fmla="*/ 189 h 763"/>
              <a:gd name="connsiteX75-9979" fmla="*/ 675 w 711"/>
              <a:gd name="connsiteY75-9980" fmla="*/ 205 h 763"/>
              <a:gd name="connsiteX76-9981" fmla="*/ 675 w 711"/>
              <a:gd name="connsiteY76-9982" fmla="*/ 221 h 763"/>
              <a:gd name="connsiteX77-9983" fmla="*/ 675 w 711"/>
              <a:gd name="connsiteY77-9984" fmla="*/ 237 h 763"/>
              <a:gd name="connsiteX78-9985" fmla="*/ 669 w 711"/>
              <a:gd name="connsiteY78-9986" fmla="*/ 252 h 763"/>
              <a:gd name="connsiteX79-9987" fmla="*/ 669 w 711"/>
              <a:gd name="connsiteY79-9988" fmla="*/ 268 h 763"/>
              <a:gd name="connsiteX80-9989" fmla="*/ 669 w 711"/>
              <a:gd name="connsiteY80-9990" fmla="*/ 289 h 763"/>
              <a:gd name="connsiteX81-9991" fmla="*/ 664 w 711"/>
              <a:gd name="connsiteY81-9992" fmla="*/ 331 h 763"/>
              <a:gd name="connsiteX82-9993" fmla="*/ 659 w 711"/>
              <a:gd name="connsiteY82-9994" fmla="*/ 368 h 763"/>
              <a:gd name="connsiteX83-9995" fmla="*/ 659 w 711"/>
              <a:gd name="connsiteY83-9996" fmla="*/ 400 h 763"/>
              <a:gd name="connsiteX84-9997" fmla="*/ 654 w 711"/>
              <a:gd name="connsiteY84-9998" fmla="*/ 431 h 763"/>
              <a:gd name="connsiteX85-9999" fmla="*/ 648 w 711"/>
              <a:gd name="connsiteY85-10000" fmla="*/ 463 h 763"/>
              <a:gd name="connsiteX86-10001" fmla="*/ 648 w 711"/>
              <a:gd name="connsiteY86-10002" fmla="*/ 489 h 763"/>
              <a:gd name="connsiteX87-10003" fmla="*/ 643 w 711"/>
              <a:gd name="connsiteY87-10004" fmla="*/ 510 h 763"/>
              <a:gd name="connsiteX88-10005" fmla="*/ 638 w 711"/>
              <a:gd name="connsiteY88-10006" fmla="*/ 531 h 763"/>
              <a:gd name="connsiteX89-10007" fmla="*/ 632 w 711"/>
              <a:gd name="connsiteY89-10008" fmla="*/ 568 h 763"/>
              <a:gd name="connsiteX90-10009" fmla="*/ 622 w 711"/>
              <a:gd name="connsiteY90-10010" fmla="*/ 605 h 763"/>
              <a:gd name="connsiteX91-10011" fmla="*/ 617 w 711"/>
              <a:gd name="connsiteY91-10012" fmla="*/ 636 h 763"/>
              <a:gd name="connsiteX92-10013" fmla="*/ 606 w 711"/>
              <a:gd name="connsiteY92-10014" fmla="*/ 663 h 763"/>
              <a:gd name="connsiteX93-10015" fmla="*/ 601 w 711"/>
              <a:gd name="connsiteY93-10016" fmla="*/ 689 h 763"/>
              <a:gd name="connsiteX94-10017" fmla="*/ 596 w 711"/>
              <a:gd name="connsiteY94-10018" fmla="*/ 700 h 763"/>
              <a:gd name="connsiteX95-10019" fmla="*/ 590 w 711"/>
              <a:gd name="connsiteY95-10020" fmla="*/ 710 h 763"/>
              <a:gd name="connsiteX96-10021" fmla="*/ 590 w 711"/>
              <a:gd name="connsiteY96-10022" fmla="*/ 721 h 763"/>
              <a:gd name="connsiteX97-10023" fmla="*/ 585 w 711"/>
              <a:gd name="connsiteY97-10024" fmla="*/ 726 h 763"/>
              <a:gd name="connsiteX98-10025" fmla="*/ 580 w 711"/>
              <a:gd name="connsiteY98-10026" fmla="*/ 736 h 763"/>
              <a:gd name="connsiteX99-10027" fmla="*/ 580 w 711"/>
              <a:gd name="connsiteY99-10028" fmla="*/ 742 h 763"/>
              <a:gd name="connsiteX100-10029" fmla="*/ 569 w 711"/>
              <a:gd name="connsiteY100-10030" fmla="*/ 747 h 763"/>
              <a:gd name="connsiteX101-10031" fmla="*/ 564 w 711"/>
              <a:gd name="connsiteY101-10032" fmla="*/ 757 h 763"/>
              <a:gd name="connsiteX102-10033" fmla="*/ 559 w 711"/>
              <a:gd name="connsiteY102-10034" fmla="*/ 757 h 763"/>
              <a:gd name="connsiteX103-10035" fmla="*/ 553 w 711"/>
              <a:gd name="connsiteY103-10036" fmla="*/ 763 h 763"/>
              <a:gd name="connsiteX104-10037" fmla="*/ 548 w 711"/>
              <a:gd name="connsiteY104-10038" fmla="*/ 763 h 763"/>
              <a:gd name="connsiteX105-10039" fmla="*/ 548 w 711"/>
              <a:gd name="connsiteY105-10040" fmla="*/ 757 h 763"/>
              <a:gd name="connsiteX106-10041" fmla="*/ 543 w 711"/>
              <a:gd name="connsiteY106-10042" fmla="*/ 757 h 763"/>
              <a:gd name="connsiteX107-10043" fmla="*/ 543 w 711"/>
              <a:gd name="connsiteY107-10044" fmla="*/ 752 h 763"/>
              <a:gd name="connsiteX108-10045" fmla="*/ 543 w 711"/>
              <a:gd name="connsiteY108-10046" fmla="*/ 747 h 763"/>
              <a:gd name="connsiteX109-10047" fmla="*/ 538 w 711"/>
              <a:gd name="connsiteY109-10048" fmla="*/ 742 h 763"/>
              <a:gd name="connsiteX110-10049" fmla="*/ 538 w 711"/>
              <a:gd name="connsiteY110-10050" fmla="*/ 731 h 763"/>
              <a:gd name="connsiteX111-10051" fmla="*/ 538 w 711"/>
              <a:gd name="connsiteY111-10052" fmla="*/ 721 h 763"/>
              <a:gd name="connsiteX112-10053" fmla="*/ 532 w 711"/>
              <a:gd name="connsiteY112-10054" fmla="*/ 705 h 763"/>
              <a:gd name="connsiteX113-10055" fmla="*/ 527 w 711"/>
              <a:gd name="connsiteY113-10056" fmla="*/ 684 h 763"/>
              <a:gd name="connsiteX114-10057" fmla="*/ 522 w 711"/>
              <a:gd name="connsiteY114-10058" fmla="*/ 668 h 763"/>
              <a:gd name="connsiteX115-10059" fmla="*/ 517 w 711"/>
              <a:gd name="connsiteY115-10060" fmla="*/ 652 h 763"/>
              <a:gd name="connsiteX116-10061" fmla="*/ 511 w 711"/>
              <a:gd name="connsiteY116-10062" fmla="*/ 636 h 763"/>
              <a:gd name="connsiteX117-10063" fmla="*/ 501 w 711"/>
              <a:gd name="connsiteY117-10064" fmla="*/ 626 h 763"/>
              <a:gd name="connsiteX0-10065" fmla="*/ 601 w 711"/>
              <a:gd name="connsiteY0-10066" fmla="*/ 105 h 763"/>
              <a:gd name="connsiteX1-10067" fmla="*/ 596 w 711"/>
              <a:gd name="connsiteY1-10068" fmla="*/ 95 h 763"/>
              <a:gd name="connsiteX2-10069" fmla="*/ 596 w 711"/>
              <a:gd name="connsiteY2-10070" fmla="*/ 89 h 763"/>
              <a:gd name="connsiteX3-10071" fmla="*/ 596 w 711"/>
              <a:gd name="connsiteY3-10072" fmla="*/ 84 h 763"/>
              <a:gd name="connsiteX4-10073" fmla="*/ 590 w 711"/>
              <a:gd name="connsiteY4-10074" fmla="*/ 84 h 763"/>
              <a:gd name="connsiteX5-10075" fmla="*/ 585 w 711"/>
              <a:gd name="connsiteY5-10076" fmla="*/ 79 h 763"/>
              <a:gd name="connsiteX6-10077" fmla="*/ 575 w 711"/>
              <a:gd name="connsiteY6-10078" fmla="*/ 79 h 763"/>
              <a:gd name="connsiteX7-10079" fmla="*/ 569 w 711"/>
              <a:gd name="connsiteY7-10080" fmla="*/ 74 h 763"/>
              <a:gd name="connsiteX8-10081" fmla="*/ 553 w 711"/>
              <a:gd name="connsiteY8-10082" fmla="*/ 74 h 763"/>
              <a:gd name="connsiteX9-10083" fmla="*/ 543 w 711"/>
              <a:gd name="connsiteY9-10084" fmla="*/ 74 h 763"/>
              <a:gd name="connsiteX10-10085" fmla="*/ 527 w 711"/>
              <a:gd name="connsiteY10-10086" fmla="*/ 79 h 763"/>
              <a:gd name="connsiteX11-10087" fmla="*/ 496 w 711"/>
              <a:gd name="connsiteY11-10088" fmla="*/ 79 h 763"/>
              <a:gd name="connsiteX12-10089" fmla="*/ 459 w 711"/>
              <a:gd name="connsiteY12-10090" fmla="*/ 84 h 763"/>
              <a:gd name="connsiteX13-10091" fmla="*/ 422 w 711"/>
              <a:gd name="connsiteY13-10092" fmla="*/ 89 h 763"/>
              <a:gd name="connsiteX14-10093" fmla="*/ 385 w 711"/>
              <a:gd name="connsiteY14-10094" fmla="*/ 89 h 763"/>
              <a:gd name="connsiteX15-10095" fmla="*/ 343 w 711"/>
              <a:gd name="connsiteY15-10096" fmla="*/ 95 h 763"/>
              <a:gd name="connsiteX16-10097" fmla="*/ 295 w 711"/>
              <a:gd name="connsiteY16-10098" fmla="*/ 105 h 763"/>
              <a:gd name="connsiteX17-10099" fmla="*/ 269 w 711"/>
              <a:gd name="connsiteY17-10100" fmla="*/ 105 h 763"/>
              <a:gd name="connsiteX18-10101" fmla="*/ 243 w 711"/>
              <a:gd name="connsiteY18-10102" fmla="*/ 110 h 763"/>
              <a:gd name="connsiteX19-10103" fmla="*/ 216 w 711"/>
              <a:gd name="connsiteY19-10104" fmla="*/ 116 h 763"/>
              <a:gd name="connsiteX20-10105" fmla="*/ 190 w 711"/>
              <a:gd name="connsiteY20-10106" fmla="*/ 116 h 763"/>
              <a:gd name="connsiteX21-10107" fmla="*/ 158 w 711"/>
              <a:gd name="connsiteY21-10108" fmla="*/ 121 h 763"/>
              <a:gd name="connsiteX22-10109" fmla="*/ 132 w 711"/>
              <a:gd name="connsiteY22-10110" fmla="*/ 126 h 763"/>
              <a:gd name="connsiteX23-10111" fmla="*/ 106 w 711"/>
              <a:gd name="connsiteY23-10112" fmla="*/ 126 h 763"/>
              <a:gd name="connsiteX24-10113" fmla="*/ 85 w 711"/>
              <a:gd name="connsiteY24-10114" fmla="*/ 132 h 763"/>
              <a:gd name="connsiteX25-10115" fmla="*/ 64 w 711"/>
              <a:gd name="connsiteY25-10116" fmla="*/ 132 h 763"/>
              <a:gd name="connsiteX26-10117" fmla="*/ 37 w 711"/>
              <a:gd name="connsiteY26-10118" fmla="*/ 132 h 763"/>
              <a:gd name="connsiteX27-10119" fmla="*/ 21 w 711"/>
              <a:gd name="connsiteY27-10120" fmla="*/ 137 h 763"/>
              <a:gd name="connsiteX28-10121" fmla="*/ 0 w 711"/>
              <a:gd name="connsiteY28-10122" fmla="*/ 137 h 763"/>
              <a:gd name="connsiteX29-10123" fmla="*/ 0 w 711"/>
              <a:gd name="connsiteY29-10124" fmla="*/ 100 h 763"/>
              <a:gd name="connsiteX30-10125" fmla="*/ 16 w 711"/>
              <a:gd name="connsiteY30-10126" fmla="*/ 100 h 763"/>
              <a:gd name="connsiteX31-10127" fmla="*/ 37 w 711"/>
              <a:gd name="connsiteY31-10128" fmla="*/ 100 h 763"/>
              <a:gd name="connsiteX32-10129" fmla="*/ 53 w 711"/>
              <a:gd name="connsiteY32-10130" fmla="*/ 100 h 763"/>
              <a:gd name="connsiteX33-10131" fmla="*/ 74 w 711"/>
              <a:gd name="connsiteY33-10132" fmla="*/ 95 h 763"/>
              <a:gd name="connsiteX34-10133" fmla="*/ 100 w 711"/>
              <a:gd name="connsiteY34-10134" fmla="*/ 95 h 763"/>
              <a:gd name="connsiteX35-10135" fmla="*/ 122 w 711"/>
              <a:gd name="connsiteY35-10136" fmla="*/ 89 h 763"/>
              <a:gd name="connsiteX36-10137" fmla="*/ 148 w 711"/>
              <a:gd name="connsiteY36-10138" fmla="*/ 84 h 763"/>
              <a:gd name="connsiteX37-10139" fmla="*/ 179 w 711"/>
              <a:gd name="connsiteY37-10140" fmla="*/ 84 h 763"/>
              <a:gd name="connsiteX38-10141" fmla="*/ 237 w 711"/>
              <a:gd name="connsiteY38-10142" fmla="*/ 74 h 763"/>
              <a:gd name="connsiteX39-10143" fmla="*/ 295 w 711"/>
              <a:gd name="connsiteY39-10144" fmla="*/ 63 h 763"/>
              <a:gd name="connsiteX40-10145" fmla="*/ 353 w 711"/>
              <a:gd name="connsiteY40-10146" fmla="*/ 58 h 763"/>
              <a:gd name="connsiteX41-10147" fmla="*/ 411 w 711"/>
              <a:gd name="connsiteY41-10148" fmla="*/ 47 h 763"/>
              <a:gd name="connsiteX42-10149" fmla="*/ 438 w 711"/>
              <a:gd name="connsiteY42-10150" fmla="*/ 42 h 763"/>
              <a:gd name="connsiteX43-10151" fmla="*/ 464 w 711"/>
              <a:gd name="connsiteY43-10152" fmla="*/ 37 h 763"/>
              <a:gd name="connsiteX44-10153" fmla="*/ 490 w 711"/>
              <a:gd name="connsiteY44-10154" fmla="*/ 32 h 763"/>
              <a:gd name="connsiteX45-10155" fmla="*/ 506 w 711"/>
              <a:gd name="connsiteY45-10156" fmla="*/ 32 h 763"/>
              <a:gd name="connsiteX46-10157" fmla="*/ 522 w 711"/>
              <a:gd name="connsiteY46-10158" fmla="*/ 26 h 763"/>
              <a:gd name="connsiteX47-10159" fmla="*/ 538 w 711"/>
              <a:gd name="connsiteY47-10160" fmla="*/ 21 h 763"/>
              <a:gd name="connsiteX48-10161" fmla="*/ 543 w 711"/>
              <a:gd name="connsiteY48-10162" fmla="*/ 21 h 763"/>
              <a:gd name="connsiteX49-10163" fmla="*/ 553 w 711"/>
              <a:gd name="connsiteY49-10164" fmla="*/ 16 h 763"/>
              <a:gd name="connsiteX50-10165" fmla="*/ 559 w 711"/>
              <a:gd name="connsiteY50-10166" fmla="*/ 11 h 763"/>
              <a:gd name="connsiteX51-10167" fmla="*/ 569 w 711"/>
              <a:gd name="connsiteY51-10168" fmla="*/ 5 h 763"/>
              <a:gd name="connsiteX52-10169" fmla="*/ 575 w 711"/>
              <a:gd name="connsiteY52-10170" fmla="*/ 5 h 763"/>
              <a:gd name="connsiteX53-10171" fmla="*/ 585 w 711"/>
              <a:gd name="connsiteY53-10172" fmla="*/ 0 h 763"/>
              <a:gd name="connsiteX54-10173" fmla="*/ 590 w 711"/>
              <a:gd name="connsiteY54-10174" fmla="*/ 5 h 763"/>
              <a:gd name="connsiteX55-10175" fmla="*/ 596 w 711"/>
              <a:gd name="connsiteY55-10176" fmla="*/ 5 h 763"/>
              <a:gd name="connsiteX56-10177" fmla="*/ 601 w 711"/>
              <a:gd name="connsiteY56-10178" fmla="*/ 11 h 763"/>
              <a:gd name="connsiteX57-10179" fmla="*/ 611 w 711"/>
              <a:gd name="connsiteY57-10180" fmla="*/ 16 h 763"/>
              <a:gd name="connsiteX58-10181" fmla="*/ 622 w 711"/>
              <a:gd name="connsiteY58-10182" fmla="*/ 21 h 763"/>
              <a:gd name="connsiteX59-10183" fmla="*/ 632 w 711"/>
              <a:gd name="connsiteY59-10184" fmla="*/ 26 h 763"/>
              <a:gd name="connsiteX60-10185" fmla="*/ 643 w 711"/>
              <a:gd name="connsiteY60-10186" fmla="*/ 32 h 763"/>
              <a:gd name="connsiteX61-10187" fmla="*/ 659 w 711"/>
              <a:gd name="connsiteY61-10188" fmla="*/ 42 h 763"/>
              <a:gd name="connsiteX62-10189" fmla="*/ 669 w 711"/>
              <a:gd name="connsiteY62-10190" fmla="*/ 53 h 763"/>
              <a:gd name="connsiteX63-10191" fmla="*/ 680 w 711"/>
              <a:gd name="connsiteY63-10192" fmla="*/ 58 h 763"/>
              <a:gd name="connsiteX64-10193" fmla="*/ 690 w 711"/>
              <a:gd name="connsiteY64-10194" fmla="*/ 68 h 763"/>
              <a:gd name="connsiteX65-10195" fmla="*/ 701 w 711"/>
              <a:gd name="connsiteY65-10196" fmla="*/ 74 h 763"/>
              <a:gd name="connsiteX66-10197" fmla="*/ 706 w 711"/>
              <a:gd name="connsiteY66-10198" fmla="*/ 79 h 763"/>
              <a:gd name="connsiteX67-10199" fmla="*/ 711 w 711"/>
              <a:gd name="connsiteY67-10200" fmla="*/ 84 h 763"/>
              <a:gd name="connsiteX68-10201" fmla="*/ 711 w 711"/>
              <a:gd name="connsiteY68-10202" fmla="*/ 89 h 763"/>
              <a:gd name="connsiteX69-10203" fmla="*/ 711 w 711"/>
              <a:gd name="connsiteY69-10204" fmla="*/ 95 h 763"/>
              <a:gd name="connsiteX70-10205" fmla="*/ 711 w 711"/>
              <a:gd name="connsiteY70-10206" fmla="*/ 100 h 763"/>
              <a:gd name="connsiteX71-10207" fmla="*/ 711 w 711"/>
              <a:gd name="connsiteY71-10208" fmla="*/ 105 h 763"/>
              <a:gd name="connsiteX72-10209" fmla="*/ 706 w 711"/>
              <a:gd name="connsiteY72-10210" fmla="*/ 110 h 763"/>
              <a:gd name="connsiteX73-10211" fmla="*/ 680 w 711"/>
              <a:gd name="connsiteY73-10212" fmla="*/ 189 h 763"/>
              <a:gd name="connsiteX74-10213" fmla="*/ 675 w 711"/>
              <a:gd name="connsiteY74-10214" fmla="*/ 205 h 763"/>
              <a:gd name="connsiteX75-10215" fmla="*/ 675 w 711"/>
              <a:gd name="connsiteY75-10216" fmla="*/ 221 h 763"/>
              <a:gd name="connsiteX76-10217" fmla="*/ 675 w 711"/>
              <a:gd name="connsiteY76-10218" fmla="*/ 237 h 763"/>
              <a:gd name="connsiteX77-10219" fmla="*/ 669 w 711"/>
              <a:gd name="connsiteY77-10220" fmla="*/ 252 h 763"/>
              <a:gd name="connsiteX78-10221" fmla="*/ 669 w 711"/>
              <a:gd name="connsiteY78-10222" fmla="*/ 268 h 763"/>
              <a:gd name="connsiteX79-10223" fmla="*/ 669 w 711"/>
              <a:gd name="connsiteY79-10224" fmla="*/ 289 h 763"/>
              <a:gd name="connsiteX80-10225" fmla="*/ 664 w 711"/>
              <a:gd name="connsiteY80-10226" fmla="*/ 331 h 763"/>
              <a:gd name="connsiteX81-10227" fmla="*/ 659 w 711"/>
              <a:gd name="connsiteY81-10228" fmla="*/ 368 h 763"/>
              <a:gd name="connsiteX82-10229" fmla="*/ 659 w 711"/>
              <a:gd name="connsiteY82-10230" fmla="*/ 400 h 763"/>
              <a:gd name="connsiteX83-10231" fmla="*/ 654 w 711"/>
              <a:gd name="connsiteY83-10232" fmla="*/ 431 h 763"/>
              <a:gd name="connsiteX84-10233" fmla="*/ 648 w 711"/>
              <a:gd name="connsiteY84-10234" fmla="*/ 463 h 763"/>
              <a:gd name="connsiteX85-10235" fmla="*/ 648 w 711"/>
              <a:gd name="connsiteY85-10236" fmla="*/ 489 h 763"/>
              <a:gd name="connsiteX86-10237" fmla="*/ 643 w 711"/>
              <a:gd name="connsiteY86-10238" fmla="*/ 510 h 763"/>
              <a:gd name="connsiteX87-10239" fmla="*/ 638 w 711"/>
              <a:gd name="connsiteY87-10240" fmla="*/ 531 h 763"/>
              <a:gd name="connsiteX88-10241" fmla="*/ 632 w 711"/>
              <a:gd name="connsiteY88-10242" fmla="*/ 568 h 763"/>
              <a:gd name="connsiteX89-10243" fmla="*/ 622 w 711"/>
              <a:gd name="connsiteY89-10244" fmla="*/ 605 h 763"/>
              <a:gd name="connsiteX90-10245" fmla="*/ 617 w 711"/>
              <a:gd name="connsiteY90-10246" fmla="*/ 636 h 763"/>
              <a:gd name="connsiteX91-10247" fmla="*/ 606 w 711"/>
              <a:gd name="connsiteY91-10248" fmla="*/ 663 h 763"/>
              <a:gd name="connsiteX92-10249" fmla="*/ 601 w 711"/>
              <a:gd name="connsiteY92-10250" fmla="*/ 689 h 763"/>
              <a:gd name="connsiteX93-10251" fmla="*/ 596 w 711"/>
              <a:gd name="connsiteY93-10252" fmla="*/ 700 h 763"/>
              <a:gd name="connsiteX94-10253" fmla="*/ 590 w 711"/>
              <a:gd name="connsiteY94-10254" fmla="*/ 710 h 763"/>
              <a:gd name="connsiteX95-10255" fmla="*/ 590 w 711"/>
              <a:gd name="connsiteY95-10256" fmla="*/ 721 h 763"/>
              <a:gd name="connsiteX96-10257" fmla="*/ 585 w 711"/>
              <a:gd name="connsiteY96-10258" fmla="*/ 726 h 763"/>
              <a:gd name="connsiteX97-10259" fmla="*/ 580 w 711"/>
              <a:gd name="connsiteY97-10260" fmla="*/ 736 h 763"/>
              <a:gd name="connsiteX98-10261" fmla="*/ 580 w 711"/>
              <a:gd name="connsiteY98-10262" fmla="*/ 742 h 763"/>
              <a:gd name="connsiteX99-10263" fmla="*/ 569 w 711"/>
              <a:gd name="connsiteY99-10264" fmla="*/ 747 h 763"/>
              <a:gd name="connsiteX100-10265" fmla="*/ 564 w 711"/>
              <a:gd name="connsiteY100-10266" fmla="*/ 757 h 763"/>
              <a:gd name="connsiteX101-10267" fmla="*/ 559 w 711"/>
              <a:gd name="connsiteY101-10268" fmla="*/ 757 h 763"/>
              <a:gd name="connsiteX102-10269" fmla="*/ 553 w 711"/>
              <a:gd name="connsiteY102-10270" fmla="*/ 763 h 763"/>
              <a:gd name="connsiteX103-10271" fmla="*/ 548 w 711"/>
              <a:gd name="connsiteY103-10272" fmla="*/ 763 h 763"/>
              <a:gd name="connsiteX104-10273" fmla="*/ 548 w 711"/>
              <a:gd name="connsiteY104-10274" fmla="*/ 757 h 763"/>
              <a:gd name="connsiteX105-10275" fmla="*/ 543 w 711"/>
              <a:gd name="connsiteY105-10276" fmla="*/ 757 h 763"/>
              <a:gd name="connsiteX106-10277" fmla="*/ 543 w 711"/>
              <a:gd name="connsiteY106-10278" fmla="*/ 752 h 763"/>
              <a:gd name="connsiteX107-10279" fmla="*/ 543 w 711"/>
              <a:gd name="connsiteY107-10280" fmla="*/ 747 h 763"/>
              <a:gd name="connsiteX108-10281" fmla="*/ 538 w 711"/>
              <a:gd name="connsiteY108-10282" fmla="*/ 742 h 763"/>
              <a:gd name="connsiteX109-10283" fmla="*/ 538 w 711"/>
              <a:gd name="connsiteY109-10284" fmla="*/ 731 h 763"/>
              <a:gd name="connsiteX110-10285" fmla="*/ 538 w 711"/>
              <a:gd name="connsiteY110-10286" fmla="*/ 721 h 763"/>
              <a:gd name="connsiteX111-10287" fmla="*/ 532 w 711"/>
              <a:gd name="connsiteY111-10288" fmla="*/ 705 h 763"/>
              <a:gd name="connsiteX112-10289" fmla="*/ 527 w 711"/>
              <a:gd name="connsiteY112-10290" fmla="*/ 684 h 763"/>
              <a:gd name="connsiteX113-10291" fmla="*/ 522 w 711"/>
              <a:gd name="connsiteY113-10292" fmla="*/ 668 h 763"/>
              <a:gd name="connsiteX114-10293" fmla="*/ 517 w 711"/>
              <a:gd name="connsiteY114-10294" fmla="*/ 652 h 763"/>
              <a:gd name="connsiteX115-10295" fmla="*/ 511 w 711"/>
              <a:gd name="connsiteY115-10296" fmla="*/ 636 h 763"/>
              <a:gd name="connsiteX116-10297" fmla="*/ 501 w 711"/>
              <a:gd name="connsiteY116-10298" fmla="*/ 626 h 763"/>
              <a:gd name="connsiteX0-10299" fmla="*/ 601 w 711"/>
              <a:gd name="connsiteY0-10300" fmla="*/ 105 h 763"/>
              <a:gd name="connsiteX1-10301" fmla="*/ 596 w 711"/>
              <a:gd name="connsiteY1-10302" fmla="*/ 95 h 763"/>
              <a:gd name="connsiteX2-10303" fmla="*/ 596 w 711"/>
              <a:gd name="connsiteY2-10304" fmla="*/ 89 h 763"/>
              <a:gd name="connsiteX3-10305" fmla="*/ 596 w 711"/>
              <a:gd name="connsiteY3-10306" fmla="*/ 84 h 763"/>
              <a:gd name="connsiteX4-10307" fmla="*/ 590 w 711"/>
              <a:gd name="connsiteY4-10308" fmla="*/ 84 h 763"/>
              <a:gd name="connsiteX5-10309" fmla="*/ 585 w 711"/>
              <a:gd name="connsiteY5-10310" fmla="*/ 79 h 763"/>
              <a:gd name="connsiteX6-10311" fmla="*/ 575 w 711"/>
              <a:gd name="connsiteY6-10312" fmla="*/ 79 h 763"/>
              <a:gd name="connsiteX7-10313" fmla="*/ 569 w 711"/>
              <a:gd name="connsiteY7-10314" fmla="*/ 74 h 763"/>
              <a:gd name="connsiteX8-10315" fmla="*/ 553 w 711"/>
              <a:gd name="connsiteY8-10316" fmla="*/ 74 h 763"/>
              <a:gd name="connsiteX9-10317" fmla="*/ 543 w 711"/>
              <a:gd name="connsiteY9-10318" fmla="*/ 74 h 763"/>
              <a:gd name="connsiteX10-10319" fmla="*/ 527 w 711"/>
              <a:gd name="connsiteY10-10320" fmla="*/ 79 h 763"/>
              <a:gd name="connsiteX11-10321" fmla="*/ 496 w 711"/>
              <a:gd name="connsiteY11-10322" fmla="*/ 79 h 763"/>
              <a:gd name="connsiteX12-10323" fmla="*/ 459 w 711"/>
              <a:gd name="connsiteY12-10324" fmla="*/ 84 h 763"/>
              <a:gd name="connsiteX13-10325" fmla="*/ 422 w 711"/>
              <a:gd name="connsiteY13-10326" fmla="*/ 89 h 763"/>
              <a:gd name="connsiteX14-10327" fmla="*/ 385 w 711"/>
              <a:gd name="connsiteY14-10328" fmla="*/ 89 h 763"/>
              <a:gd name="connsiteX15-10329" fmla="*/ 343 w 711"/>
              <a:gd name="connsiteY15-10330" fmla="*/ 95 h 763"/>
              <a:gd name="connsiteX16-10331" fmla="*/ 295 w 711"/>
              <a:gd name="connsiteY16-10332" fmla="*/ 105 h 763"/>
              <a:gd name="connsiteX17-10333" fmla="*/ 269 w 711"/>
              <a:gd name="connsiteY17-10334" fmla="*/ 105 h 763"/>
              <a:gd name="connsiteX18-10335" fmla="*/ 243 w 711"/>
              <a:gd name="connsiteY18-10336" fmla="*/ 110 h 763"/>
              <a:gd name="connsiteX19-10337" fmla="*/ 216 w 711"/>
              <a:gd name="connsiteY19-10338" fmla="*/ 116 h 763"/>
              <a:gd name="connsiteX20-10339" fmla="*/ 190 w 711"/>
              <a:gd name="connsiteY20-10340" fmla="*/ 116 h 763"/>
              <a:gd name="connsiteX21-10341" fmla="*/ 158 w 711"/>
              <a:gd name="connsiteY21-10342" fmla="*/ 121 h 763"/>
              <a:gd name="connsiteX22-10343" fmla="*/ 132 w 711"/>
              <a:gd name="connsiteY22-10344" fmla="*/ 126 h 763"/>
              <a:gd name="connsiteX23-10345" fmla="*/ 106 w 711"/>
              <a:gd name="connsiteY23-10346" fmla="*/ 126 h 763"/>
              <a:gd name="connsiteX24-10347" fmla="*/ 85 w 711"/>
              <a:gd name="connsiteY24-10348" fmla="*/ 132 h 763"/>
              <a:gd name="connsiteX25-10349" fmla="*/ 64 w 711"/>
              <a:gd name="connsiteY25-10350" fmla="*/ 132 h 763"/>
              <a:gd name="connsiteX26-10351" fmla="*/ 37 w 711"/>
              <a:gd name="connsiteY26-10352" fmla="*/ 132 h 763"/>
              <a:gd name="connsiteX27-10353" fmla="*/ 21 w 711"/>
              <a:gd name="connsiteY27-10354" fmla="*/ 137 h 763"/>
              <a:gd name="connsiteX28-10355" fmla="*/ 0 w 711"/>
              <a:gd name="connsiteY28-10356" fmla="*/ 137 h 763"/>
              <a:gd name="connsiteX29-10357" fmla="*/ 0 w 711"/>
              <a:gd name="connsiteY29-10358" fmla="*/ 100 h 763"/>
              <a:gd name="connsiteX30-10359" fmla="*/ 16 w 711"/>
              <a:gd name="connsiteY30-10360" fmla="*/ 100 h 763"/>
              <a:gd name="connsiteX31-10361" fmla="*/ 37 w 711"/>
              <a:gd name="connsiteY31-10362" fmla="*/ 100 h 763"/>
              <a:gd name="connsiteX32-10363" fmla="*/ 53 w 711"/>
              <a:gd name="connsiteY32-10364" fmla="*/ 100 h 763"/>
              <a:gd name="connsiteX33-10365" fmla="*/ 74 w 711"/>
              <a:gd name="connsiteY33-10366" fmla="*/ 95 h 763"/>
              <a:gd name="connsiteX34-10367" fmla="*/ 100 w 711"/>
              <a:gd name="connsiteY34-10368" fmla="*/ 95 h 763"/>
              <a:gd name="connsiteX35-10369" fmla="*/ 122 w 711"/>
              <a:gd name="connsiteY35-10370" fmla="*/ 89 h 763"/>
              <a:gd name="connsiteX36-10371" fmla="*/ 148 w 711"/>
              <a:gd name="connsiteY36-10372" fmla="*/ 84 h 763"/>
              <a:gd name="connsiteX37-10373" fmla="*/ 179 w 711"/>
              <a:gd name="connsiteY37-10374" fmla="*/ 84 h 763"/>
              <a:gd name="connsiteX38-10375" fmla="*/ 237 w 711"/>
              <a:gd name="connsiteY38-10376" fmla="*/ 74 h 763"/>
              <a:gd name="connsiteX39-10377" fmla="*/ 295 w 711"/>
              <a:gd name="connsiteY39-10378" fmla="*/ 63 h 763"/>
              <a:gd name="connsiteX40-10379" fmla="*/ 353 w 711"/>
              <a:gd name="connsiteY40-10380" fmla="*/ 58 h 763"/>
              <a:gd name="connsiteX41-10381" fmla="*/ 411 w 711"/>
              <a:gd name="connsiteY41-10382" fmla="*/ 47 h 763"/>
              <a:gd name="connsiteX42-10383" fmla="*/ 438 w 711"/>
              <a:gd name="connsiteY42-10384" fmla="*/ 42 h 763"/>
              <a:gd name="connsiteX43-10385" fmla="*/ 464 w 711"/>
              <a:gd name="connsiteY43-10386" fmla="*/ 37 h 763"/>
              <a:gd name="connsiteX44-10387" fmla="*/ 490 w 711"/>
              <a:gd name="connsiteY44-10388" fmla="*/ 32 h 763"/>
              <a:gd name="connsiteX45-10389" fmla="*/ 506 w 711"/>
              <a:gd name="connsiteY45-10390" fmla="*/ 32 h 763"/>
              <a:gd name="connsiteX46-10391" fmla="*/ 522 w 711"/>
              <a:gd name="connsiteY46-10392" fmla="*/ 26 h 763"/>
              <a:gd name="connsiteX47-10393" fmla="*/ 538 w 711"/>
              <a:gd name="connsiteY47-10394" fmla="*/ 21 h 763"/>
              <a:gd name="connsiteX48-10395" fmla="*/ 543 w 711"/>
              <a:gd name="connsiteY48-10396" fmla="*/ 21 h 763"/>
              <a:gd name="connsiteX49-10397" fmla="*/ 553 w 711"/>
              <a:gd name="connsiteY49-10398" fmla="*/ 16 h 763"/>
              <a:gd name="connsiteX50-10399" fmla="*/ 559 w 711"/>
              <a:gd name="connsiteY50-10400" fmla="*/ 11 h 763"/>
              <a:gd name="connsiteX51-10401" fmla="*/ 569 w 711"/>
              <a:gd name="connsiteY51-10402" fmla="*/ 5 h 763"/>
              <a:gd name="connsiteX52-10403" fmla="*/ 575 w 711"/>
              <a:gd name="connsiteY52-10404" fmla="*/ 5 h 763"/>
              <a:gd name="connsiteX53-10405" fmla="*/ 585 w 711"/>
              <a:gd name="connsiteY53-10406" fmla="*/ 0 h 763"/>
              <a:gd name="connsiteX54-10407" fmla="*/ 590 w 711"/>
              <a:gd name="connsiteY54-10408" fmla="*/ 5 h 763"/>
              <a:gd name="connsiteX55-10409" fmla="*/ 596 w 711"/>
              <a:gd name="connsiteY55-10410" fmla="*/ 5 h 763"/>
              <a:gd name="connsiteX56-10411" fmla="*/ 601 w 711"/>
              <a:gd name="connsiteY56-10412" fmla="*/ 11 h 763"/>
              <a:gd name="connsiteX57-10413" fmla="*/ 611 w 711"/>
              <a:gd name="connsiteY57-10414" fmla="*/ 16 h 763"/>
              <a:gd name="connsiteX58-10415" fmla="*/ 622 w 711"/>
              <a:gd name="connsiteY58-10416" fmla="*/ 21 h 763"/>
              <a:gd name="connsiteX59-10417" fmla="*/ 632 w 711"/>
              <a:gd name="connsiteY59-10418" fmla="*/ 26 h 763"/>
              <a:gd name="connsiteX60-10419" fmla="*/ 643 w 711"/>
              <a:gd name="connsiteY60-10420" fmla="*/ 32 h 763"/>
              <a:gd name="connsiteX61-10421" fmla="*/ 659 w 711"/>
              <a:gd name="connsiteY61-10422" fmla="*/ 42 h 763"/>
              <a:gd name="connsiteX62-10423" fmla="*/ 669 w 711"/>
              <a:gd name="connsiteY62-10424" fmla="*/ 53 h 763"/>
              <a:gd name="connsiteX63-10425" fmla="*/ 680 w 711"/>
              <a:gd name="connsiteY63-10426" fmla="*/ 58 h 763"/>
              <a:gd name="connsiteX64-10427" fmla="*/ 690 w 711"/>
              <a:gd name="connsiteY64-10428" fmla="*/ 68 h 763"/>
              <a:gd name="connsiteX65-10429" fmla="*/ 701 w 711"/>
              <a:gd name="connsiteY65-10430" fmla="*/ 74 h 763"/>
              <a:gd name="connsiteX66-10431" fmla="*/ 706 w 711"/>
              <a:gd name="connsiteY66-10432" fmla="*/ 79 h 763"/>
              <a:gd name="connsiteX67-10433" fmla="*/ 711 w 711"/>
              <a:gd name="connsiteY67-10434" fmla="*/ 84 h 763"/>
              <a:gd name="connsiteX68-10435" fmla="*/ 711 w 711"/>
              <a:gd name="connsiteY68-10436" fmla="*/ 89 h 763"/>
              <a:gd name="connsiteX69-10437" fmla="*/ 711 w 711"/>
              <a:gd name="connsiteY69-10438" fmla="*/ 95 h 763"/>
              <a:gd name="connsiteX70-10439" fmla="*/ 711 w 711"/>
              <a:gd name="connsiteY70-10440" fmla="*/ 100 h 763"/>
              <a:gd name="connsiteX71-10441" fmla="*/ 711 w 711"/>
              <a:gd name="connsiteY71-10442" fmla="*/ 105 h 763"/>
              <a:gd name="connsiteX72-10443" fmla="*/ 706 w 711"/>
              <a:gd name="connsiteY72-10444" fmla="*/ 110 h 763"/>
              <a:gd name="connsiteX73-10445" fmla="*/ 675 w 711"/>
              <a:gd name="connsiteY73-10446" fmla="*/ 205 h 763"/>
              <a:gd name="connsiteX74-10447" fmla="*/ 675 w 711"/>
              <a:gd name="connsiteY74-10448" fmla="*/ 221 h 763"/>
              <a:gd name="connsiteX75-10449" fmla="*/ 675 w 711"/>
              <a:gd name="connsiteY75-10450" fmla="*/ 237 h 763"/>
              <a:gd name="connsiteX76-10451" fmla="*/ 669 w 711"/>
              <a:gd name="connsiteY76-10452" fmla="*/ 252 h 763"/>
              <a:gd name="connsiteX77-10453" fmla="*/ 669 w 711"/>
              <a:gd name="connsiteY77-10454" fmla="*/ 268 h 763"/>
              <a:gd name="connsiteX78-10455" fmla="*/ 669 w 711"/>
              <a:gd name="connsiteY78-10456" fmla="*/ 289 h 763"/>
              <a:gd name="connsiteX79-10457" fmla="*/ 664 w 711"/>
              <a:gd name="connsiteY79-10458" fmla="*/ 331 h 763"/>
              <a:gd name="connsiteX80-10459" fmla="*/ 659 w 711"/>
              <a:gd name="connsiteY80-10460" fmla="*/ 368 h 763"/>
              <a:gd name="connsiteX81-10461" fmla="*/ 659 w 711"/>
              <a:gd name="connsiteY81-10462" fmla="*/ 400 h 763"/>
              <a:gd name="connsiteX82-10463" fmla="*/ 654 w 711"/>
              <a:gd name="connsiteY82-10464" fmla="*/ 431 h 763"/>
              <a:gd name="connsiteX83-10465" fmla="*/ 648 w 711"/>
              <a:gd name="connsiteY83-10466" fmla="*/ 463 h 763"/>
              <a:gd name="connsiteX84-10467" fmla="*/ 648 w 711"/>
              <a:gd name="connsiteY84-10468" fmla="*/ 489 h 763"/>
              <a:gd name="connsiteX85-10469" fmla="*/ 643 w 711"/>
              <a:gd name="connsiteY85-10470" fmla="*/ 510 h 763"/>
              <a:gd name="connsiteX86-10471" fmla="*/ 638 w 711"/>
              <a:gd name="connsiteY86-10472" fmla="*/ 531 h 763"/>
              <a:gd name="connsiteX87-10473" fmla="*/ 632 w 711"/>
              <a:gd name="connsiteY87-10474" fmla="*/ 568 h 763"/>
              <a:gd name="connsiteX88-10475" fmla="*/ 622 w 711"/>
              <a:gd name="connsiteY88-10476" fmla="*/ 605 h 763"/>
              <a:gd name="connsiteX89-10477" fmla="*/ 617 w 711"/>
              <a:gd name="connsiteY89-10478" fmla="*/ 636 h 763"/>
              <a:gd name="connsiteX90-10479" fmla="*/ 606 w 711"/>
              <a:gd name="connsiteY90-10480" fmla="*/ 663 h 763"/>
              <a:gd name="connsiteX91-10481" fmla="*/ 601 w 711"/>
              <a:gd name="connsiteY91-10482" fmla="*/ 689 h 763"/>
              <a:gd name="connsiteX92-10483" fmla="*/ 596 w 711"/>
              <a:gd name="connsiteY92-10484" fmla="*/ 700 h 763"/>
              <a:gd name="connsiteX93-10485" fmla="*/ 590 w 711"/>
              <a:gd name="connsiteY93-10486" fmla="*/ 710 h 763"/>
              <a:gd name="connsiteX94-10487" fmla="*/ 590 w 711"/>
              <a:gd name="connsiteY94-10488" fmla="*/ 721 h 763"/>
              <a:gd name="connsiteX95-10489" fmla="*/ 585 w 711"/>
              <a:gd name="connsiteY95-10490" fmla="*/ 726 h 763"/>
              <a:gd name="connsiteX96-10491" fmla="*/ 580 w 711"/>
              <a:gd name="connsiteY96-10492" fmla="*/ 736 h 763"/>
              <a:gd name="connsiteX97-10493" fmla="*/ 580 w 711"/>
              <a:gd name="connsiteY97-10494" fmla="*/ 742 h 763"/>
              <a:gd name="connsiteX98-10495" fmla="*/ 569 w 711"/>
              <a:gd name="connsiteY98-10496" fmla="*/ 747 h 763"/>
              <a:gd name="connsiteX99-10497" fmla="*/ 564 w 711"/>
              <a:gd name="connsiteY99-10498" fmla="*/ 757 h 763"/>
              <a:gd name="connsiteX100-10499" fmla="*/ 559 w 711"/>
              <a:gd name="connsiteY100-10500" fmla="*/ 757 h 763"/>
              <a:gd name="connsiteX101-10501" fmla="*/ 553 w 711"/>
              <a:gd name="connsiteY101-10502" fmla="*/ 763 h 763"/>
              <a:gd name="connsiteX102-10503" fmla="*/ 548 w 711"/>
              <a:gd name="connsiteY102-10504" fmla="*/ 763 h 763"/>
              <a:gd name="connsiteX103-10505" fmla="*/ 548 w 711"/>
              <a:gd name="connsiteY103-10506" fmla="*/ 757 h 763"/>
              <a:gd name="connsiteX104-10507" fmla="*/ 543 w 711"/>
              <a:gd name="connsiteY104-10508" fmla="*/ 757 h 763"/>
              <a:gd name="connsiteX105-10509" fmla="*/ 543 w 711"/>
              <a:gd name="connsiteY105-10510" fmla="*/ 752 h 763"/>
              <a:gd name="connsiteX106-10511" fmla="*/ 543 w 711"/>
              <a:gd name="connsiteY106-10512" fmla="*/ 747 h 763"/>
              <a:gd name="connsiteX107-10513" fmla="*/ 538 w 711"/>
              <a:gd name="connsiteY107-10514" fmla="*/ 742 h 763"/>
              <a:gd name="connsiteX108-10515" fmla="*/ 538 w 711"/>
              <a:gd name="connsiteY108-10516" fmla="*/ 731 h 763"/>
              <a:gd name="connsiteX109-10517" fmla="*/ 538 w 711"/>
              <a:gd name="connsiteY109-10518" fmla="*/ 721 h 763"/>
              <a:gd name="connsiteX110-10519" fmla="*/ 532 w 711"/>
              <a:gd name="connsiteY110-10520" fmla="*/ 705 h 763"/>
              <a:gd name="connsiteX111-10521" fmla="*/ 527 w 711"/>
              <a:gd name="connsiteY111-10522" fmla="*/ 684 h 763"/>
              <a:gd name="connsiteX112-10523" fmla="*/ 522 w 711"/>
              <a:gd name="connsiteY112-10524" fmla="*/ 668 h 763"/>
              <a:gd name="connsiteX113-10525" fmla="*/ 517 w 711"/>
              <a:gd name="connsiteY113-10526" fmla="*/ 652 h 763"/>
              <a:gd name="connsiteX114-10527" fmla="*/ 511 w 711"/>
              <a:gd name="connsiteY114-10528" fmla="*/ 636 h 763"/>
              <a:gd name="connsiteX115-10529" fmla="*/ 501 w 711"/>
              <a:gd name="connsiteY115-10530" fmla="*/ 626 h 763"/>
              <a:gd name="connsiteX0-10531" fmla="*/ 601 w 711"/>
              <a:gd name="connsiteY0-10532" fmla="*/ 105 h 763"/>
              <a:gd name="connsiteX1-10533" fmla="*/ 596 w 711"/>
              <a:gd name="connsiteY1-10534" fmla="*/ 95 h 763"/>
              <a:gd name="connsiteX2-10535" fmla="*/ 596 w 711"/>
              <a:gd name="connsiteY2-10536" fmla="*/ 89 h 763"/>
              <a:gd name="connsiteX3-10537" fmla="*/ 596 w 711"/>
              <a:gd name="connsiteY3-10538" fmla="*/ 84 h 763"/>
              <a:gd name="connsiteX4-10539" fmla="*/ 590 w 711"/>
              <a:gd name="connsiteY4-10540" fmla="*/ 84 h 763"/>
              <a:gd name="connsiteX5-10541" fmla="*/ 585 w 711"/>
              <a:gd name="connsiteY5-10542" fmla="*/ 79 h 763"/>
              <a:gd name="connsiteX6-10543" fmla="*/ 575 w 711"/>
              <a:gd name="connsiteY6-10544" fmla="*/ 79 h 763"/>
              <a:gd name="connsiteX7-10545" fmla="*/ 569 w 711"/>
              <a:gd name="connsiteY7-10546" fmla="*/ 74 h 763"/>
              <a:gd name="connsiteX8-10547" fmla="*/ 553 w 711"/>
              <a:gd name="connsiteY8-10548" fmla="*/ 74 h 763"/>
              <a:gd name="connsiteX9-10549" fmla="*/ 543 w 711"/>
              <a:gd name="connsiteY9-10550" fmla="*/ 74 h 763"/>
              <a:gd name="connsiteX10-10551" fmla="*/ 527 w 711"/>
              <a:gd name="connsiteY10-10552" fmla="*/ 79 h 763"/>
              <a:gd name="connsiteX11-10553" fmla="*/ 496 w 711"/>
              <a:gd name="connsiteY11-10554" fmla="*/ 79 h 763"/>
              <a:gd name="connsiteX12-10555" fmla="*/ 459 w 711"/>
              <a:gd name="connsiteY12-10556" fmla="*/ 84 h 763"/>
              <a:gd name="connsiteX13-10557" fmla="*/ 422 w 711"/>
              <a:gd name="connsiteY13-10558" fmla="*/ 89 h 763"/>
              <a:gd name="connsiteX14-10559" fmla="*/ 385 w 711"/>
              <a:gd name="connsiteY14-10560" fmla="*/ 89 h 763"/>
              <a:gd name="connsiteX15-10561" fmla="*/ 343 w 711"/>
              <a:gd name="connsiteY15-10562" fmla="*/ 95 h 763"/>
              <a:gd name="connsiteX16-10563" fmla="*/ 295 w 711"/>
              <a:gd name="connsiteY16-10564" fmla="*/ 105 h 763"/>
              <a:gd name="connsiteX17-10565" fmla="*/ 269 w 711"/>
              <a:gd name="connsiteY17-10566" fmla="*/ 105 h 763"/>
              <a:gd name="connsiteX18-10567" fmla="*/ 243 w 711"/>
              <a:gd name="connsiteY18-10568" fmla="*/ 110 h 763"/>
              <a:gd name="connsiteX19-10569" fmla="*/ 216 w 711"/>
              <a:gd name="connsiteY19-10570" fmla="*/ 116 h 763"/>
              <a:gd name="connsiteX20-10571" fmla="*/ 190 w 711"/>
              <a:gd name="connsiteY20-10572" fmla="*/ 116 h 763"/>
              <a:gd name="connsiteX21-10573" fmla="*/ 158 w 711"/>
              <a:gd name="connsiteY21-10574" fmla="*/ 121 h 763"/>
              <a:gd name="connsiteX22-10575" fmla="*/ 132 w 711"/>
              <a:gd name="connsiteY22-10576" fmla="*/ 126 h 763"/>
              <a:gd name="connsiteX23-10577" fmla="*/ 106 w 711"/>
              <a:gd name="connsiteY23-10578" fmla="*/ 126 h 763"/>
              <a:gd name="connsiteX24-10579" fmla="*/ 85 w 711"/>
              <a:gd name="connsiteY24-10580" fmla="*/ 132 h 763"/>
              <a:gd name="connsiteX25-10581" fmla="*/ 64 w 711"/>
              <a:gd name="connsiteY25-10582" fmla="*/ 132 h 763"/>
              <a:gd name="connsiteX26-10583" fmla="*/ 37 w 711"/>
              <a:gd name="connsiteY26-10584" fmla="*/ 132 h 763"/>
              <a:gd name="connsiteX27-10585" fmla="*/ 21 w 711"/>
              <a:gd name="connsiteY27-10586" fmla="*/ 137 h 763"/>
              <a:gd name="connsiteX28-10587" fmla="*/ 0 w 711"/>
              <a:gd name="connsiteY28-10588" fmla="*/ 137 h 763"/>
              <a:gd name="connsiteX29-10589" fmla="*/ 0 w 711"/>
              <a:gd name="connsiteY29-10590" fmla="*/ 100 h 763"/>
              <a:gd name="connsiteX30-10591" fmla="*/ 16 w 711"/>
              <a:gd name="connsiteY30-10592" fmla="*/ 100 h 763"/>
              <a:gd name="connsiteX31-10593" fmla="*/ 37 w 711"/>
              <a:gd name="connsiteY31-10594" fmla="*/ 100 h 763"/>
              <a:gd name="connsiteX32-10595" fmla="*/ 53 w 711"/>
              <a:gd name="connsiteY32-10596" fmla="*/ 100 h 763"/>
              <a:gd name="connsiteX33-10597" fmla="*/ 74 w 711"/>
              <a:gd name="connsiteY33-10598" fmla="*/ 95 h 763"/>
              <a:gd name="connsiteX34-10599" fmla="*/ 100 w 711"/>
              <a:gd name="connsiteY34-10600" fmla="*/ 95 h 763"/>
              <a:gd name="connsiteX35-10601" fmla="*/ 122 w 711"/>
              <a:gd name="connsiteY35-10602" fmla="*/ 89 h 763"/>
              <a:gd name="connsiteX36-10603" fmla="*/ 148 w 711"/>
              <a:gd name="connsiteY36-10604" fmla="*/ 84 h 763"/>
              <a:gd name="connsiteX37-10605" fmla="*/ 179 w 711"/>
              <a:gd name="connsiteY37-10606" fmla="*/ 84 h 763"/>
              <a:gd name="connsiteX38-10607" fmla="*/ 237 w 711"/>
              <a:gd name="connsiteY38-10608" fmla="*/ 74 h 763"/>
              <a:gd name="connsiteX39-10609" fmla="*/ 295 w 711"/>
              <a:gd name="connsiteY39-10610" fmla="*/ 63 h 763"/>
              <a:gd name="connsiteX40-10611" fmla="*/ 353 w 711"/>
              <a:gd name="connsiteY40-10612" fmla="*/ 58 h 763"/>
              <a:gd name="connsiteX41-10613" fmla="*/ 411 w 711"/>
              <a:gd name="connsiteY41-10614" fmla="*/ 47 h 763"/>
              <a:gd name="connsiteX42-10615" fmla="*/ 438 w 711"/>
              <a:gd name="connsiteY42-10616" fmla="*/ 42 h 763"/>
              <a:gd name="connsiteX43-10617" fmla="*/ 464 w 711"/>
              <a:gd name="connsiteY43-10618" fmla="*/ 37 h 763"/>
              <a:gd name="connsiteX44-10619" fmla="*/ 490 w 711"/>
              <a:gd name="connsiteY44-10620" fmla="*/ 32 h 763"/>
              <a:gd name="connsiteX45-10621" fmla="*/ 506 w 711"/>
              <a:gd name="connsiteY45-10622" fmla="*/ 32 h 763"/>
              <a:gd name="connsiteX46-10623" fmla="*/ 522 w 711"/>
              <a:gd name="connsiteY46-10624" fmla="*/ 26 h 763"/>
              <a:gd name="connsiteX47-10625" fmla="*/ 538 w 711"/>
              <a:gd name="connsiteY47-10626" fmla="*/ 21 h 763"/>
              <a:gd name="connsiteX48-10627" fmla="*/ 543 w 711"/>
              <a:gd name="connsiteY48-10628" fmla="*/ 21 h 763"/>
              <a:gd name="connsiteX49-10629" fmla="*/ 553 w 711"/>
              <a:gd name="connsiteY49-10630" fmla="*/ 16 h 763"/>
              <a:gd name="connsiteX50-10631" fmla="*/ 559 w 711"/>
              <a:gd name="connsiteY50-10632" fmla="*/ 11 h 763"/>
              <a:gd name="connsiteX51-10633" fmla="*/ 569 w 711"/>
              <a:gd name="connsiteY51-10634" fmla="*/ 5 h 763"/>
              <a:gd name="connsiteX52-10635" fmla="*/ 575 w 711"/>
              <a:gd name="connsiteY52-10636" fmla="*/ 5 h 763"/>
              <a:gd name="connsiteX53-10637" fmla="*/ 585 w 711"/>
              <a:gd name="connsiteY53-10638" fmla="*/ 0 h 763"/>
              <a:gd name="connsiteX54-10639" fmla="*/ 590 w 711"/>
              <a:gd name="connsiteY54-10640" fmla="*/ 5 h 763"/>
              <a:gd name="connsiteX55-10641" fmla="*/ 596 w 711"/>
              <a:gd name="connsiteY55-10642" fmla="*/ 5 h 763"/>
              <a:gd name="connsiteX56-10643" fmla="*/ 601 w 711"/>
              <a:gd name="connsiteY56-10644" fmla="*/ 11 h 763"/>
              <a:gd name="connsiteX57-10645" fmla="*/ 611 w 711"/>
              <a:gd name="connsiteY57-10646" fmla="*/ 16 h 763"/>
              <a:gd name="connsiteX58-10647" fmla="*/ 622 w 711"/>
              <a:gd name="connsiteY58-10648" fmla="*/ 21 h 763"/>
              <a:gd name="connsiteX59-10649" fmla="*/ 632 w 711"/>
              <a:gd name="connsiteY59-10650" fmla="*/ 26 h 763"/>
              <a:gd name="connsiteX60-10651" fmla="*/ 643 w 711"/>
              <a:gd name="connsiteY60-10652" fmla="*/ 32 h 763"/>
              <a:gd name="connsiteX61-10653" fmla="*/ 659 w 711"/>
              <a:gd name="connsiteY61-10654" fmla="*/ 42 h 763"/>
              <a:gd name="connsiteX62-10655" fmla="*/ 669 w 711"/>
              <a:gd name="connsiteY62-10656" fmla="*/ 53 h 763"/>
              <a:gd name="connsiteX63-10657" fmla="*/ 680 w 711"/>
              <a:gd name="connsiteY63-10658" fmla="*/ 58 h 763"/>
              <a:gd name="connsiteX64-10659" fmla="*/ 690 w 711"/>
              <a:gd name="connsiteY64-10660" fmla="*/ 68 h 763"/>
              <a:gd name="connsiteX65-10661" fmla="*/ 701 w 711"/>
              <a:gd name="connsiteY65-10662" fmla="*/ 74 h 763"/>
              <a:gd name="connsiteX66-10663" fmla="*/ 706 w 711"/>
              <a:gd name="connsiteY66-10664" fmla="*/ 79 h 763"/>
              <a:gd name="connsiteX67-10665" fmla="*/ 711 w 711"/>
              <a:gd name="connsiteY67-10666" fmla="*/ 84 h 763"/>
              <a:gd name="connsiteX68-10667" fmla="*/ 711 w 711"/>
              <a:gd name="connsiteY68-10668" fmla="*/ 89 h 763"/>
              <a:gd name="connsiteX69-10669" fmla="*/ 711 w 711"/>
              <a:gd name="connsiteY69-10670" fmla="*/ 95 h 763"/>
              <a:gd name="connsiteX70-10671" fmla="*/ 711 w 711"/>
              <a:gd name="connsiteY70-10672" fmla="*/ 100 h 763"/>
              <a:gd name="connsiteX71-10673" fmla="*/ 711 w 711"/>
              <a:gd name="connsiteY71-10674" fmla="*/ 105 h 763"/>
              <a:gd name="connsiteX72-10675" fmla="*/ 706 w 711"/>
              <a:gd name="connsiteY72-10676" fmla="*/ 110 h 763"/>
              <a:gd name="connsiteX73-10677" fmla="*/ 675 w 711"/>
              <a:gd name="connsiteY73-10678" fmla="*/ 221 h 763"/>
              <a:gd name="connsiteX74-10679" fmla="*/ 675 w 711"/>
              <a:gd name="connsiteY74-10680" fmla="*/ 237 h 763"/>
              <a:gd name="connsiteX75-10681" fmla="*/ 669 w 711"/>
              <a:gd name="connsiteY75-10682" fmla="*/ 252 h 763"/>
              <a:gd name="connsiteX76-10683" fmla="*/ 669 w 711"/>
              <a:gd name="connsiteY76-10684" fmla="*/ 268 h 763"/>
              <a:gd name="connsiteX77-10685" fmla="*/ 669 w 711"/>
              <a:gd name="connsiteY77-10686" fmla="*/ 289 h 763"/>
              <a:gd name="connsiteX78-10687" fmla="*/ 664 w 711"/>
              <a:gd name="connsiteY78-10688" fmla="*/ 331 h 763"/>
              <a:gd name="connsiteX79-10689" fmla="*/ 659 w 711"/>
              <a:gd name="connsiteY79-10690" fmla="*/ 368 h 763"/>
              <a:gd name="connsiteX80-10691" fmla="*/ 659 w 711"/>
              <a:gd name="connsiteY80-10692" fmla="*/ 400 h 763"/>
              <a:gd name="connsiteX81-10693" fmla="*/ 654 w 711"/>
              <a:gd name="connsiteY81-10694" fmla="*/ 431 h 763"/>
              <a:gd name="connsiteX82-10695" fmla="*/ 648 w 711"/>
              <a:gd name="connsiteY82-10696" fmla="*/ 463 h 763"/>
              <a:gd name="connsiteX83-10697" fmla="*/ 648 w 711"/>
              <a:gd name="connsiteY83-10698" fmla="*/ 489 h 763"/>
              <a:gd name="connsiteX84-10699" fmla="*/ 643 w 711"/>
              <a:gd name="connsiteY84-10700" fmla="*/ 510 h 763"/>
              <a:gd name="connsiteX85-10701" fmla="*/ 638 w 711"/>
              <a:gd name="connsiteY85-10702" fmla="*/ 531 h 763"/>
              <a:gd name="connsiteX86-10703" fmla="*/ 632 w 711"/>
              <a:gd name="connsiteY86-10704" fmla="*/ 568 h 763"/>
              <a:gd name="connsiteX87-10705" fmla="*/ 622 w 711"/>
              <a:gd name="connsiteY87-10706" fmla="*/ 605 h 763"/>
              <a:gd name="connsiteX88-10707" fmla="*/ 617 w 711"/>
              <a:gd name="connsiteY88-10708" fmla="*/ 636 h 763"/>
              <a:gd name="connsiteX89-10709" fmla="*/ 606 w 711"/>
              <a:gd name="connsiteY89-10710" fmla="*/ 663 h 763"/>
              <a:gd name="connsiteX90-10711" fmla="*/ 601 w 711"/>
              <a:gd name="connsiteY90-10712" fmla="*/ 689 h 763"/>
              <a:gd name="connsiteX91-10713" fmla="*/ 596 w 711"/>
              <a:gd name="connsiteY91-10714" fmla="*/ 700 h 763"/>
              <a:gd name="connsiteX92-10715" fmla="*/ 590 w 711"/>
              <a:gd name="connsiteY92-10716" fmla="*/ 710 h 763"/>
              <a:gd name="connsiteX93-10717" fmla="*/ 590 w 711"/>
              <a:gd name="connsiteY93-10718" fmla="*/ 721 h 763"/>
              <a:gd name="connsiteX94-10719" fmla="*/ 585 w 711"/>
              <a:gd name="connsiteY94-10720" fmla="*/ 726 h 763"/>
              <a:gd name="connsiteX95-10721" fmla="*/ 580 w 711"/>
              <a:gd name="connsiteY95-10722" fmla="*/ 736 h 763"/>
              <a:gd name="connsiteX96-10723" fmla="*/ 580 w 711"/>
              <a:gd name="connsiteY96-10724" fmla="*/ 742 h 763"/>
              <a:gd name="connsiteX97-10725" fmla="*/ 569 w 711"/>
              <a:gd name="connsiteY97-10726" fmla="*/ 747 h 763"/>
              <a:gd name="connsiteX98-10727" fmla="*/ 564 w 711"/>
              <a:gd name="connsiteY98-10728" fmla="*/ 757 h 763"/>
              <a:gd name="connsiteX99-10729" fmla="*/ 559 w 711"/>
              <a:gd name="connsiteY99-10730" fmla="*/ 757 h 763"/>
              <a:gd name="connsiteX100-10731" fmla="*/ 553 w 711"/>
              <a:gd name="connsiteY100-10732" fmla="*/ 763 h 763"/>
              <a:gd name="connsiteX101-10733" fmla="*/ 548 w 711"/>
              <a:gd name="connsiteY101-10734" fmla="*/ 763 h 763"/>
              <a:gd name="connsiteX102-10735" fmla="*/ 548 w 711"/>
              <a:gd name="connsiteY102-10736" fmla="*/ 757 h 763"/>
              <a:gd name="connsiteX103-10737" fmla="*/ 543 w 711"/>
              <a:gd name="connsiteY103-10738" fmla="*/ 757 h 763"/>
              <a:gd name="connsiteX104-10739" fmla="*/ 543 w 711"/>
              <a:gd name="connsiteY104-10740" fmla="*/ 752 h 763"/>
              <a:gd name="connsiteX105-10741" fmla="*/ 543 w 711"/>
              <a:gd name="connsiteY105-10742" fmla="*/ 747 h 763"/>
              <a:gd name="connsiteX106-10743" fmla="*/ 538 w 711"/>
              <a:gd name="connsiteY106-10744" fmla="*/ 742 h 763"/>
              <a:gd name="connsiteX107-10745" fmla="*/ 538 w 711"/>
              <a:gd name="connsiteY107-10746" fmla="*/ 731 h 763"/>
              <a:gd name="connsiteX108-10747" fmla="*/ 538 w 711"/>
              <a:gd name="connsiteY108-10748" fmla="*/ 721 h 763"/>
              <a:gd name="connsiteX109-10749" fmla="*/ 532 w 711"/>
              <a:gd name="connsiteY109-10750" fmla="*/ 705 h 763"/>
              <a:gd name="connsiteX110-10751" fmla="*/ 527 w 711"/>
              <a:gd name="connsiteY110-10752" fmla="*/ 684 h 763"/>
              <a:gd name="connsiteX111-10753" fmla="*/ 522 w 711"/>
              <a:gd name="connsiteY111-10754" fmla="*/ 668 h 763"/>
              <a:gd name="connsiteX112-10755" fmla="*/ 517 w 711"/>
              <a:gd name="connsiteY112-10756" fmla="*/ 652 h 763"/>
              <a:gd name="connsiteX113-10757" fmla="*/ 511 w 711"/>
              <a:gd name="connsiteY113-10758" fmla="*/ 636 h 763"/>
              <a:gd name="connsiteX114-10759" fmla="*/ 501 w 711"/>
              <a:gd name="connsiteY114-10760" fmla="*/ 626 h 763"/>
              <a:gd name="connsiteX0-10761" fmla="*/ 601 w 711"/>
              <a:gd name="connsiteY0-10762" fmla="*/ 105 h 763"/>
              <a:gd name="connsiteX1-10763" fmla="*/ 596 w 711"/>
              <a:gd name="connsiteY1-10764" fmla="*/ 95 h 763"/>
              <a:gd name="connsiteX2-10765" fmla="*/ 596 w 711"/>
              <a:gd name="connsiteY2-10766" fmla="*/ 89 h 763"/>
              <a:gd name="connsiteX3-10767" fmla="*/ 596 w 711"/>
              <a:gd name="connsiteY3-10768" fmla="*/ 84 h 763"/>
              <a:gd name="connsiteX4-10769" fmla="*/ 590 w 711"/>
              <a:gd name="connsiteY4-10770" fmla="*/ 84 h 763"/>
              <a:gd name="connsiteX5-10771" fmla="*/ 585 w 711"/>
              <a:gd name="connsiteY5-10772" fmla="*/ 79 h 763"/>
              <a:gd name="connsiteX6-10773" fmla="*/ 575 w 711"/>
              <a:gd name="connsiteY6-10774" fmla="*/ 79 h 763"/>
              <a:gd name="connsiteX7-10775" fmla="*/ 569 w 711"/>
              <a:gd name="connsiteY7-10776" fmla="*/ 74 h 763"/>
              <a:gd name="connsiteX8-10777" fmla="*/ 553 w 711"/>
              <a:gd name="connsiteY8-10778" fmla="*/ 74 h 763"/>
              <a:gd name="connsiteX9-10779" fmla="*/ 543 w 711"/>
              <a:gd name="connsiteY9-10780" fmla="*/ 74 h 763"/>
              <a:gd name="connsiteX10-10781" fmla="*/ 527 w 711"/>
              <a:gd name="connsiteY10-10782" fmla="*/ 79 h 763"/>
              <a:gd name="connsiteX11-10783" fmla="*/ 496 w 711"/>
              <a:gd name="connsiteY11-10784" fmla="*/ 79 h 763"/>
              <a:gd name="connsiteX12-10785" fmla="*/ 459 w 711"/>
              <a:gd name="connsiteY12-10786" fmla="*/ 84 h 763"/>
              <a:gd name="connsiteX13-10787" fmla="*/ 422 w 711"/>
              <a:gd name="connsiteY13-10788" fmla="*/ 89 h 763"/>
              <a:gd name="connsiteX14-10789" fmla="*/ 385 w 711"/>
              <a:gd name="connsiteY14-10790" fmla="*/ 89 h 763"/>
              <a:gd name="connsiteX15-10791" fmla="*/ 343 w 711"/>
              <a:gd name="connsiteY15-10792" fmla="*/ 95 h 763"/>
              <a:gd name="connsiteX16-10793" fmla="*/ 295 w 711"/>
              <a:gd name="connsiteY16-10794" fmla="*/ 105 h 763"/>
              <a:gd name="connsiteX17-10795" fmla="*/ 269 w 711"/>
              <a:gd name="connsiteY17-10796" fmla="*/ 105 h 763"/>
              <a:gd name="connsiteX18-10797" fmla="*/ 243 w 711"/>
              <a:gd name="connsiteY18-10798" fmla="*/ 110 h 763"/>
              <a:gd name="connsiteX19-10799" fmla="*/ 216 w 711"/>
              <a:gd name="connsiteY19-10800" fmla="*/ 116 h 763"/>
              <a:gd name="connsiteX20-10801" fmla="*/ 190 w 711"/>
              <a:gd name="connsiteY20-10802" fmla="*/ 116 h 763"/>
              <a:gd name="connsiteX21-10803" fmla="*/ 158 w 711"/>
              <a:gd name="connsiteY21-10804" fmla="*/ 121 h 763"/>
              <a:gd name="connsiteX22-10805" fmla="*/ 132 w 711"/>
              <a:gd name="connsiteY22-10806" fmla="*/ 126 h 763"/>
              <a:gd name="connsiteX23-10807" fmla="*/ 106 w 711"/>
              <a:gd name="connsiteY23-10808" fmla="*/ 126 h 763"/>
              <a:gd name="connsiteX24-10809" fmla="*/ 85 w 711"/>
              <a:gd name="connsiteY24-10810" fmla="*/ 132 h 763"/>
              <a:gd name="connsiteX25-10811" fmla="*/ 64 w 711"/>
              <a:gd name="connsiteY25-10812" fmla="*/ 132 h 763"/>
              <a:gd name="connsiteX26-10813" fmla="*/ 37 w 711"/>
              <a:gd name="connsiteY26-10814" fmla="*/ 132 h 763"/>
              <a:gd name="connsiteX27-10815" fmla="*/ 21 w 711"/>
              <a:gd name="connsiteY27-10816" fmla="*/ 137 h 763"/>
              <a:gd name="connsiteX28-10817" fmla="*/ 0 w 711"/>
              <a:gd name="connsiteY28-10818" fmla="*/ 137 h 763"/>
              <a:gd name="connsiteX29-10819" fmla="*/ 0 w 711"/>
              <a:gd name="connsiteY29-10820" fmla="*/ 100 h 763"/>
              <a:gd name="connsiteX30-10821" fmla="*/ 16 w 711"/>
              <a:gd name="connsiteY30-10822" fmla="*/ 100 h 763"/>
              <a:gd name="connsiteX31-10823" fmla="*/ 37 w 711"/>
              <a:gd name="connsiteY31-10824" fmla="*/ 100 h 763"/>
              <a:gd name="connsiteX32-10825" fmla="*/ 53 w 711"/>
              <a:gd name="connsiteY32-10826" fmla="*/ 100 h 763"/>
              <a:gd name="connsiteX33-10827" fmla="*/ 74 w 711"/>
              <a:gd name="connsiteY33-10828" fmla="*/ 95 h 763"/>
              <a:gd name="connsiteX34-10829" fmla="*/ 100 w 711"/>
              <a:gd name="connsiteY34-10830" fmla="*/ 95 h 763"/>
              <a:gd name="connsiteX35-10831" fmla="*/ 122 w 711"/>
              <a:gd name="connsiteY35-10832" fmla="*/ 89 h 763"/>
              <a:gd name="connsiteX36-10833" fmla="*/ 148 w 711"/>
              <a:gd name="connsiteY36-10834" fmla="*/ 84 h 763"/>
              <a:gd name="connsiteX37-10835" fmla="*/ 179 w 711"/>
              <a:gd name="connsiteY37-10836" fmla="*/ 84 h 763"/>
              <a:gd name="connsiteX38-10837" fmla="*/ 237 w 711"/>
              <a:gd name="connsiteY38-10838" fmla="*/ 74 h 763"/>
              <a:gd name="connsiteX39-10839" fmla="*/ 295 w 711"/>
              <a:gd name="connsiteY39-10840" fmla="*/ 63 h 763"/>
              <a:gd name="connsiteX40-10841" fmla="*/ 353 w 711"/>
              <a:gd name="connsiteY40-10842" fmla="*/ 58 h 763"/>
              <a:gd name="connsiteX41-10843" fmla="*/ 411 w 711"/>
              <a:gd name="connsiteY41-10844" fmla="*/ 47 h 763"/>
              <a:gd name="connsiteX42-10845" fmla="*/ 438 w 711"/>
              <a:gd name="connsiteY42-10846" fmla="*/ 42 h 763"/>
              <a:gd name="connsiteX43-10847" fmla="*/ 464 w 711"/>
              <a:gd name="connsiteY43-10848" fmla="*/ 37 h 763"/>
              <a:gd name="connsiteX44-10849" fmla="*/ 490 w 711"/>
              <a:gd name="connsiteY44-10850" fmla="*/ 32 h 763"/>
              <a:gd name="connsiteX45-10851" fmla="*/ 506 w 711"/>
              <a:gd name="connsiteY45-10852" fmla="*/ 32 h 763"/>
              <a:gd name="connsiteX46-10853" fmla="*/ 522 w 711"/>
              <a:gd name="connsiteY46-10854" fmla="*/ 26 h 763"/>
              <a:gd name="connsiteX47-10855" fmla="*/ 538 w 711"/>
              <a:gd name="connsiteY47-10856" fmla="*/ 21 h 763"/>
              <a:gd name="connsiteX48-10857" fmla="*/ 543 w 711"/>
              <a:gd name="connsiteY48-10858" fmla="*/ 21 h 763"/>
              <a:gd name="connsiteX49-10859" fmla="*/ 553 w 711"/>
              <a:gd name="connsiteY49-10860" fmla="*/ 16 h 763"/>
              <a:gd name="connsiteX50-10861" fmla="*/ 559 w 711"/>
              <a:gd name="connsiteY50-10862" fmla="*/ 11 h 763"/>
              <a:gd name="connsiteX51-10863" fmla="*/ 569 w 711"/>
              <a:gd name="connsiteY51-10864" fmla="*/ 5 h 763"/>
              <a:gd name="connsiteX52-10865" fmla="*/ 575 w 711"/>
              <a:gd name="connsiteY52-10866" fmla="*/ 5 h 763"/>
              <a:gd name="connsiteX53-10867" fmla="*/ 585 w 711"/>
              <a:gd name="connsiteY53-10868" fmla="*/ 0 h 763"/>
              <a:gd name="connsiteX54-10869" fmla="*/ 590 w 711"/>
              <a:gd name="connsiteY54-10870" fmla="*/ 5 h 763"/>
              <a:gd name="connsiteX55-10871" fmla="*/ 596 w 711"/>
              <a:gd name="connsiteY55-10872" fmla="*/ 5 h 763"/>
              <a:gd name="connsiteX56-10873" fmla="*/ 601 w 711"/>
              <a:gd name="connsiteY56-10874" fmla="*/ 11 h 763"/>
              <a:gd name="connsiteX57-10875" fmla="*/ 611 w 711"/>
              <a:gd name="connsiteY57-10876" fmla="*/ 16 h 763"/>
              <a:gd name="connsiteX58-10877" fmla="*/ 622 w 711"/>
              <a:gd name="connsiteY58-10878" fmla="*/ 21 h 763"/>
              <a:gd name="connsiteX59-10879" fmla="*/ 632 w 711"/>
              <a:gd name="connsiteY59-10880" fmla="*/ 26 h 763"/>
              <a:gd name="connsiteX60-10881" fmla="*/ 643 w 711"/>
              <a:gd name="connsiteY60-10882" fmla="*/ 32 h 763"/>
              <a:gd name="connsiteX61-10883" fmla="*/ 659 w 711"/>
              <a:gd name="connsiteY61-10884" fmla="*/ 42 h 763"/>
              <a:gd name="connsiteX62-10885" fmla="*/ 669 w 711"/>
              <a:gd name="connsiteY62-10886" fmla="*/ 53 h 763"/>
              <a:gd name="connsiteX63-10887" fmla="*/ 680 w 711"/>
              <a:gd name="connsiteY63-10888" fmla="*/ 58 h 763"/>
              <a:gd name="connsiteX64-10889" fmla="*/ 690 w 711"/>
              <a:gd name="connsiteY64-10890" fmla="*/ 68 h 763"/>
              <a:gd name="connsiteX65-10891" fmla="*/ 701 w 711"/>
              <a:gd name="connsiteY65-10892" fmla="*/ 74 h 763"/>
              <a:gd name="connsiteX66-10893" fmla="*/ 706 w 711"/>
              <a:gd name="connsiteY66-10894" fmla="*/ 79 h 763"/>
              <a:gd name="connsiteX67-10895" fmla="*/ 711 w 711"/>
              <a:gd name="connsiteY67-10896" fmla="*/ 84 h 763"/>
              <a:gd name="connsiteX68-10897" fmla="*/ 711 w 711"/>
              <a:gd name="connsiteY68-10898" fmla="*/ 89 h 763"/>
              <a:gd name="connsiteX69-10899" fmla="*/ 711 w 711"/>
              <a:gd name="connsiteY69-10900" fmla="*/ 95 h 763"/>
              <a:gd name="connsiteX70-10901" fmla="*/ 711 w 711"/>
              <a:gd name="connsiteY70-10902" fmla="*/ 100 h 763"/>
              <a:gd name="connsiteX71-10903" fmla="*/ 711 w 711"/>
              <a:gd name="connsiteY71-10904" fmla="*/ 105 h 763"/>
              <a:gd name="connsiteX72-10905" fmla="*/ 706 w 711"/>
              <a:gd name="connsiteY72-10906" fmla="*/ 110 h 763"/>
              <a:gd name="connsiteX73-10907" fmla="*/ 675 w 711"/>
              <a:gd name="connsiteY73-10908" fmla="*/ 237 h 763"/>
              <a:gd name="connsiteX74-10909" fmla="*/ 669 w 711"/>
              <a:gd name="connsiteY74-10910" fmla="*/ 252 h 763"/>
              <a:gd name="connsiteX75-10911" fmla="*/ 669 w 711"/>
              <a:gd name="connsiteY75-10912" fmla="*/ 268 h 763"/>
              <a:gd name="connsiteX76-10913" fmla="*/ 669 w 711"/>
              <a:gd name="connsiteY76-10914" fmla="*/ 289 h 763"/>
              <a:gd name="connsiteX77-10915" fmla="*/ 664 w 711"/>
              <a:gd name="connsiteY77-10916" fmla="*/ 331 h 763"/>
              <a:gd name="connsiteX78-10917" fmla="*/ 659 w 711"/>
              <a:gd name="connsiteY78-10918" fmla="*/ 368 h 763"/>
              <a:gd name="connsiteX79-10919" fmla="*/ 659 w 711"/>
              <a:gd name="connsiteY79-10920" fmla="*/ 400 h 763"/>
              <a:gd name="connsiteX80-10921" fmla="*/ 654 w 711"/>
              <a:gd name="connsiteY80-10922" fmla="*/ 431 h 763"/>
              <a:gd name="connsiteX81-10923" fmla="*/ 648 w 711"/>
              <a:gd name="connsiteY81-10924" fmla="*/ 463 h 763"/>
              <a:gd name="connsiteX82-10925" fmla="*/ 648 w 711"/>
              <a:gd name="connsiteY82-10926" fmla="*/ 489 h 763"/>
              <a:gd name="connsiteX83-10927" fmla="*/ 643 w 711"/>
              <a:gd name="connsiteY83-10928" fmla="*/ 510 h 763"/>
              <a:gd name="connsiteX84-10929" fmla="*/ 638 w 711"/>
              <a:gd name="connsiteY84-10930" fmla="*/ 531 h 763"/>
              <a:gd name="connsiteX85-10931" fmla="*/ 632 w 711"/>
              <a:gd name="connsiteY85-10932" fmla="*/ 568 h 763"/>
              <a:gd name="connsiteX86-10933" fmla="*/ 622 w 711"/>
              <a:gd name="connsiteY86-10934" fmla="*/ 605 h 763"/>
              <a:gd name="connsiteX87-10935" fmla="*/ 617 w 711"/>
              <a:gd name="connsiteY87-10936" fmla="*/ 636 h 763"/>
              <a:gd name="connsiteX88-10937" fmla="*/ 606 w 711"/>
              <a:gd name="connsiteY88-10938" fmla="*/ 663 h 763"/>
              <a:gd name="connsiteX89-10939" fmla="*/ 601 w 711"/>
              <a:gd name="connsiteY89-10940" fmla="*/ 689 h 763"/>
              <a:gd name="connsiteX90-10941" fmla="*/ 596 w 711"/>
              <a:gd name="connsiteY90-10942" fmla="*/ 700 h 763"/>
              <a:gd name="connsiteX91-10943" fmla="*/ 590 w 711"/>
              <a:gd name="connsiteY91-10944" fmla="*/ 710 h 763"/>
              <a:gd name="connsiteX92-10945" fmla="*/ 590 w 711"/>
              <a:gd name="connsiteY92-10946" fmla="*/ 721 h 763"/>
              <a:gd name="connsiteX93-10947" fmla="*/ 585 w 711"/>
              <a:gd name="connsiteY93-10948" fmla="*/ 726 h 763"/>
              <a:gd name="connsiteX94-10949" fmla="*/ 580 w 711"/>
              <a:gd name="connsiteY94-10950" fmla="*/ 736 h 763"/>
              <a:gd name="connsiteX95-10951" fmla="*/ 580 w 711"/>
              <a:gd name="connsiteY95-10952" fmla="*/ 742 h 763"/>
              <a:gd name="connsiteX96-10953" fmla="*/ 569 w 711"/>
              <a:gd name="connsiteY96-10954" fmla="*/ 747 h 763"/>
              <a:gd name="connsiteX97-10955" fmla="*/ 564 w 711"/>
              <a:gd name="connsiteY97-10956" fmla="*/ 757 h 763"/>
              <a:gd name="connsiteX98-10957" fmla="*/ 559 w 711"/>
              <a:gd name="connsiteY98-10958" fmla="*/ 757 h 763"/>
              <a:gd name="connsiteX99-10959" fmla="*/ 553 w 711"/>
              <a:gd name="connsiteY99-10960" fmla="*/ 763 h 763"/>
              <a:gd name="connsiteX100-10961" fmla="*/ 548 w 711"/>
              <a:gd name="connsiteY100-10962" fmla="*/ 763 h 763"/>
              <a:gd name="connsiteX101-10963" fmla="*/ 548 w 711"/>
              <a:gd name="connsiteY101-10964" fmla="*/ 757 h 763"/>
              <a:gd name="connsiteX102-10965" fmla="*/ 543 w 711"/>
              <a:gd name="connsiteY102-10966" fmla="*/ 757 h 763"/>
              <a:gd name="connsiteX103-10967" fmla="*/ 543 w 711"/>
              <a:gd name="connsiteY103-10968" fmla="*/ 752 h 763"/>
              <a:gd name="connsiteX104-10969" fmla="*/ 543 w 711"/>
              <a:gd name="connsiteY104-10970" fmla="*/ 747 h 763"/>
              <a:gd name="connsiteX105-10971" fmla="*/ 538 w 711"/>
              <a:gd name="connsiteY105-10972" fmla="*/ 742 h 763"/>
              <a:gd name="connsiteX106-10973" fmla="*/ 538 w 711"/>
              <a:gd name="connsiteY106-10974" fmla="*/ 731 h 763"/>
              <a:gd name="connsiteX107-10975" fmla="*/ 538 w 711"/>
              <a:gd name="connsiteY107-10976" fmla="*/ 721 h 763"/>
              <a:gd name="connsiteX108-10977" fmla="*/ 532 w 711"/>
              <a:gd name="connsiteY108-10978" fmla="*/ 705 h 763"/>
              <a:gd name="connsiteX109-10979" fmla="*/ 527 w 711"/>
              <a:gd name="connsiteY109-10980" fmla="*/ 684 h 763"/>
              <a:gd name="connsiteX110-10981" fmla="*/ 522 w 711"/>
              <a:gd name="connsiteY110-10982" fmla="*/ 668 h 763"/>
              <a:gd name="connsiteX111-10983" fmla="*/ 517 w 711"/>
              <a:gd name="connsiteY111-10984" fmla="*/ 652 h 763"/>
              <a:gd name="connsiteX112-10985" fmla="*/ 511 w 711"/>
              <a:gd name="connsiteY112-10986" fmla="*/ 636 h 763"/>
              <a:gd name="connsiteX113-10987" fmla="*/ 501 w 711"/>
              <a:gd name="connsiteY113-10988" fmla="*/ 626 h 763"/>
              <a:gd name="connsiteX0-10989" fmla="*/ 601 w 711"/>
              <a:gd name="connsiteY0-10990" fmla="*/ 105 h 763"/>
              <a:gd name="connsiteX1-10991" fmla="*/ 596 w 711"/>
              <a:gd name="connsiteY1-10992" fmla="*/ 95 h 763"/>
              <a:gd name="connsiteX2-10993" fmla="*/ 596 w 711"/>
              <a:gd name="connsiteY2-10994" fmla="*/ 89 h 763"/>
              <a:gd name="connsiteX3-10995" fmla="*/ 596 w 711"/>
              <a:gd name="connsiteY3-10996" fmla="*/ 84 h 763"/>
              <a:gd name="connsiteX4-10997" fmla="*/ 590 w 711"/>
              <a:gd name="connsiteY4-10998" fmla="*/ 84 h 763"/>
              <a:gd name="connsiteX5-10999" fmla="*/ 585 w 711"/>
              <a:gd name="connsiteY5-11000" fmla="*/ 79 h 763"/>
              <a:gd name="connsiteX6-11001" fmla="*/ 575 w 711"/>
              <a:gd name="connsiteY6-11002" fmla="*/ 79 h 763"/>
              <a:gd name="connsiteX7-11003" fmla="*/ 569 w 711"/>
              <a:gd name="connsiteY7-11004" fmla="*/ 74 h 763"/>
              <a:gd name="connsiteX8-11005" fmla="*/ 553 w 711"/>
              <a:gd name="connsiteY8-11006" fmla="*/ 74 h 763"/>
              <a:gd name="connsiteX9-11007" fmla="*/ 543 w 711"/>
              <a:gd name="connsiteY9-11008" fmla="*/ 74 h 763"/>
              <a:gd name="connsiteX10-11009" fmla="*/ 527 w 711"/>
              <a:gd name="connsiteY10-11010" fmla="*/ 79 h 763"/>
              <a:gd name="connsiteX11-11011" fmla="*/ 496 w 711"/>
              <a:gd name="connsiteY11-11012" fmla="*/ 79 h 763"/>
              <a:gd name="connsiteX12-11013" fmla="*/ 459 w 711"/>
              <a:gd name="connsiteY12-11014" fmla="*/ 84 h 763"/>
              <a:gd name="connsiteX13-11015" fmla="*/ 422 w 711"/>
              <a:gd name="connsiteY13-11016" fmla="*/ 89 h 763"/>
              <a:gd name="connsiteX14-11017" fmla="*/ 385 w 711"/>
              <a:gd name="connsiteY14-11018" fmla="*/ 89 h 763"/>
              <a:gd name="connsiteX15-11019" fmla="*/ 343 w 711"/>
              <a:gd name="connsiteY15-11020" fmla="*/ 95 h 763"/>
              <a:gd name="connsiteX16-11021" fmla="*/ 295 w 711"/>
              <a:gd name="connsiteY16-11022" fmla="*/ 105 h 763"/>
              <a:gd name="connsiteX17-11023" fmla="*/ 269 w 711"/>
              <a:gd name="connsiteY17-11024" fmla="*/ 105 h 763"/>
              <a:gd name="connsiteX18-11025" fmla="*/ 243 w 711"/>
              <a:gd name="connsiteY18-11026" fmla="*/ 110 h 763"/>
              <a:gd name="connsiteX19-11027" fmla="*/ 216 w 711"/>
              <a:gd name="connsiteY19-11028" fmla="*/ 116 h 763"/>
              <a:gd name="connsiteX20-11029" fmla="*/ 190 w 711"/>
              <a:gd name="connsiteY20-11030" fmla="*/ 116 h 763"/>
              <a:gd name="connsiteX21-11031" fmla="*/ 158 w 711"/>
              <a:gd name="connsiteY21-11032" fmla="*/ 121 h 763"/>
              <a:gd name="connsiteX22-11033" fmla="*/ 132 w 711"/>
              <a:gd name="connsiteY22-11034" fmla="*/ 126 h 763"/>
              <a:gd name="connsiteX23-11035" fmla="*/ 106 w 711"/>
              <a:gd name="connsiteY23-11036" fmla="*/ 126 h 763"/>
              <a:gd name="connsiteX24-11037" fmla="*/ 85 w 711"/>
              <a:gd name="connsiteY24-11038" fmla="*/ 132 h 763"/>
              <a:gd name="connsiteX25-11039" fmla="*/ 64 w 711"/>
              <a:gd name="connsiteY25-11040" fmla="*/ 132 h 763"/>
              <a:gd name="connsiteX26-11041" fmla="*/ 37 w 711"/>
              <a:gd name="connsiteY26-11042" fmla="*/ 132 h 763"/>
              <a:gd name="connsiteX27-11043" fmla="*/ 21 w 711"/>
              <a:gd name="connsiteY27-11044" fmla="*/ 137 h 763"/>
              <a:gd name="connsiteX28-11045" fmla="*/ 0 w 711"/>
              <a:gd name="connsiteY28-11046" fmla="*/ 137 h 763"/>
              <a:gd name="connsiteX29-11047" fmla="*/ 0 w 711"/>
              <a:gd name="connsiteY29-11048" fmla="*/ 100 h 763"/>
              <a:gd name="connsiteX30-11049" fmla="*/ 16 w 711"/>
              <a:gd name="connsiteY30-11050" fmla="*/ 100 h 763"/>
              <a:gd name="connsiteX31-11051" fmla="*/ 37 w 711"/>
              <a:gd name="connsiteY31-11052" fmla="*/ 100 h 763"/>
              <a:gd name="connsiteX32-11053" fmla="*/ 53 w 711"/>
              <a:gd name="connsiteY32-11054" fmla="*/ 100 h 763"/>
              <a:gd name="connsiteX33-11055" fmla="*/ 74 w 711"/>
              <a:gd name="connsiteY33-11056" fmla="*/ 95 h 763"/>
              <a:gd name="connsiteX34-11057" fmla="*/ 100 w 711"/>
              <a:gd name="connsiteY34-11058" fmla="*/ 95 h 763"/>
              <a:gd name="connsiteX35-11059" fmla="*/ 122 w 711"/>
              <a:gd name="connsiteY35-11060" fmla="*/ 89 h 763"/>
              <a:gd name="connsiteX36-11061" fmla="*/ 148 w 711"/>
              <a:gd name="connsiteY36-11062" fmla="*/ 84 h 763"/>
              <a:gd name="connsiteX37-11063" fmla="*/ 179 w 711"/>
              <a:gd name="connsiteY37-11064" fmla="*/ 84 h 763"/>
              <a:gd name="connsiteX38-11065" fmla="*/ 237 w 711"/>
              <a:gd name="connsiteY38-11066" fmla="*/ 74 h 763"/>
              <a:gd name="connsiteX39-11067" fmla="*/ 295 w 711"/>
              <a:gd name="connsiteY39-11068" fmla="*/ 63 h 763"/>
              <a:gd name="connsiteX40-11069" fmla="*/ 353 w 711"/>
              <a:gd name="connsiteY40-11070" fmla="*/ 58 h 763"/>
              <a:gd name="connsiteX41-11071" fmla="*/ 411 w 711"/>
              <a:gd name="connsiteY41-11072" fmla="*/ 47 h 763"/>
              <a:gd name="connsiteX42-11073" fmla="*/ 438 w 711"/>
              <a:gd name="connsiteY42-11074" fmla="*/ 42 h 763"/>
              <a:gd name="connsiteX43-11075" fmla="*/ 464 w 711"/>
              <a:gd name="connsiteY43-11076" fmla="*/ 37 h 763"/>
              <a:gd name="connsiteX44-11077" fmla="*/ 490 w 711"/>
              <a:gd name="connsiteY44-11078" fmla="*/ 32 h 763"/>
              <a:gd name="connsiteX45-11079" fmla="*/ 506 w 711"/>
              <a:gd name="connsiteY45-11080" fmla="*/ 32 h 763"/>
              <a:gd name="connsiteX46-11081" fmla="*/ 522 w 711"/>
              <a:gd name="connsiteY46-11082" fmla="*/ 26 h 763"/>
              <a:gd name="connsiteX47-11083" fmla="*/ 538 w 711"/>
              <a:gd name="connsiteY47-11084" fmla="*/ 21 h 763"/>
              <a:gd name="connsiteX48-11085" fmla="*/ 543 w 711"/>
              <a:gd name="connsiteY48-11086" fmla="*/ 21 h 763"/>
              <a:gd name="connsiteX49-11087" fmla="*/ 553 w 711"/>
              <a:gd name="connsiteY49-11088" fmla="*/ 16 h 763"/>
              <a:gd name="connsiteX50-11089" fmla="*/ 559 w 711"/>
              <a:gd name="connsiteY50-11090" fmla="*/ 11 h 763"/>
              <a:gd name="connsiteX51-11091" fmla="*/ 569 w 711"/>
              <a:gd name="connsiteY51-11092" fmla="*/ 5 h 763"/>
              <a:gd name="connsiteX52-11093" fmla="*/ 575 w 711"/>
              <a:gd name="connsiteY52-11094" fmla="*/ 5 h 763"/>
              <a:gd name="connsiteX53-11095" fmla="*/ 585 w 711"/>
              <a:gd name="connsiteY53-11096" fmla="*/ 0 h 763"/>
              <a:gd name="connsiteX54-11097" fmla="*/ 590 w 711"/>
              <a:gd name="connsiteY54-11098" fmla="*/ 5 h 763"/>
              <a:gd name="connsiteX55-11099" fmla="*/ 596 w 711"/>
              <a:gd name="connsiteY55-11100" fmla="*/ 5 h 763"/>
              <a:gd name="connsiteX56-11101" fmla="*/ 601 w 711"/>
              <a:gd name="connsiteY56-11102" fmla="*/ 11 h 763"/>
              <a:gd name="connsiteX57-11103" fmla="*/ 611 w 711"/>
              <a:gd name="connsiteY57-11104" fmla="*/ 16 h 763"/>
              <a:gd name="connsiteX58-11105" fmla="*/ 622 w 711"/>
              <a:gd name="connsiteY58-11106" fmla="*/ 21 h 763"/>
              <a:gd name="connsiteX59-11107" fmla="*/ 632 w 711"/>
              <a:gd name="connsiteY59-11108" fmla="*/ 26 h 763"/>
              <a:gd name="connsiteX60-11109" fmla="*/ 643 w 711"/>
              <a:gd name="connsiteY60-11110" fmla="*/ 32 h 763"/>
              <a:gd name="connsiteX61-11111" fmla="*/ 659 w 711"/>
              <a:gd name="connsiteY61-11112" fmla="*/ 42 h 763"/>
              <a:gd name="connsiteX62-11113" fmla="*/ 669 w 711"/>
              <a:gd name="connsiteY62-11114" fmla="*/ 53 h 763"/>
              <a:gd name="connsiteX63-11115" fmla="*/ 680 w 711"/>
              <a:gd name="connsiteY63-11116" fmla="*/ 58 h 763"/>
              <a:gd name="connsiteX64-11117" fmla="*/ 690 w 711"/>
              <a:gd name="connsiteY64-11118" fmla="*/ 68 h 763"/>
              <a:gd name="connsiteX65-11119" fmla="*/ 701 w 711"/>
              <a:gd name="connsiteY65-11120" fmla="*/ 74 h 763"/>
              <a:gd name="connsiteX66-11121" fmla="*/ 706 w 711"/>
              <a:gd name="connsiteY66-11122" fmla="*/ 79 h 763"/>
              <a:gd name="connsiteX67-11123" fmla="*/ 711 w 711"/>
              <a:gd name="connsiteY67-11124" fmla="*/ 84 h 763"/>
              <a:gd name="connsiteX68-11125" fmla="*/ 711 w 711"/>
              <a:gd name="connsiteY68-11126" fmla="*/ 89 h 763"/>
              <a:gd name="connsiteX69-11127" fmla="*/ 711 w 711"/>
              <a:gd name="connsiteY69-11128" fmla="*/ 95 h 763"/>
              <a:gd name="connsiteX70-11129" fmla="*/ 711 w 711"/>
              <a:gd name="connsiteY70-11130" fmla="*/ 100 h 763"/>
              <a:gd name="connsiteX71-11131" fmla="*/ 711 w 711"/>
              <a:gd name="connsiteY71-11132" fmla="*/ 105 h 763"/>
              <a:gd name="connsiteX72-11133" fmla="*/ 706 w 711"/>
              <a:gd name="connsiteY72-11134" fmla="*/ 110 h 763"/>
              <a:gd name="connsiteX73-11135" fmla="*/ 669 w 711"/>
              <a:gd name="connsiteY73-11136" fmla="*/ 252 h 763"/>
              <a:gd name="connsiteX74-11137" fmla="*/ 669 w 711"/>
              <a:gd name="connsiteY74-11138" fmla="*/ 268 h 763"/>
              <a:gd name="connsiteX75-11139" fmla="*/ 669 w 711"/>
              <a:gd name="connsiteY75-11140" fmla="*/ 289 h 763"/>
              <a:gd name="connsiteX76-11141" fmla="*/ 664 w 711"/>
              <a:gd name="connsiteY76-11142" fmla="*/ 331 h 763"/>
              <a:gd name="connsiteX77-11143" fmla="*/ 659 w 711"/>
              <a:gd name="connsiteY77-11144" fmla="*/ 368 h 763"/>
              <a:gd name="connsiteX78-11145" fmla="*/ 659 w 711"/>
              <a:gd name="connsiteY78-11146" fmla="*/ 400 h 763"/>
              <a:gd name="connsiteX79-11147" fmla="*/ 654 w 711"/>
              <a:gd name="connsiteY79-11148" fmla="*/ 431 h 763"/>
              <a:gd name="connsiteX80-11149" fmla="*/ 648 w 711"/>
              <a:gd name="connsiteY80-11150" fmla="*/ 463 h 763"/>
              <a:gd name="connsiteX81-11151" fmla="*/ 648 w 711"/>
              <a:gd name="connsiteY81-11152" fmla="*/ 489 h 763"/>
              <a:gd name="connsiteX82-11153" fmla="*/ 643 w 711"/>
              <a:gd name="connsiteY82-11154" fmla="*/ 510 h 763"/>
              <a:gd name="connsiteX83-11155" fmla="*/ 638 w 711"/>
              <a:gd name="connsiteY83-11156" fmla="*/ 531 h 763"/>
              <a:gd name="connsiteX84-11157" fmla="*/ 632 w 711"/>
              <a:gd name="connsiteY84-11158" fmla="*/ 568 h 763"/>
              <a:gd name="connsiteX85-11159" fmla="*/ 622 w 711"/>
              <a:gd name="connsiteY85-11160" fmla="*/ 605 h 763"/>
              <a:gd name="connsiteX86-11161" fmla="*/ 617 w 711"/>
              <a:gd name="connsiteY86-11162" fmla="*/ 636 h 763"/>
              <a:gd name="connsiteX87-11163" fmla="*/ 606 w 711"/>
              <a:gd name="connsiteY87-11164" fmla="*/ 663 h 763"/>
              <a:gd name="connsiteX88-11165" fmla="*/ 601 w 711"/>
              <a:gd name="connsiteY88-11166" fmla="*/ 689 h 763"/>
              <a:gd name="connsiteX89-11167" fmla="*/ 596 w 711"/>
              <a:gd name="connsiteY89-11168" fmla="*/ 700 h 763"/>
              <a:gd name="connsiteX90-11169" fmla="*/ 590 w 711"/>
              <a:gd name="connsiteY90-11170" fmla="*/ 710 h 763"/>
              <a:gd name="connsiteX91-11171" fmla="*/ 590 w 711"/>
              <a:gd name="connsiteY91-11172" fmla="*/ 721 h 763"/>
              <a:gd name="connsiteX92-11173" fmla="*/ 585 w 711"/>
              <a:gd name="connsiteY92-11174" fmla="*/ 726 h 763"/>
              <a:gd name="connsiteX93-11175" fmla="*/ 580 w 711"/>
              <a:gd name="connsiteY93-11176" fmla="*/ 736 h 763"/>
              <a:gd name="connsiteX94-11177" fmla="*/ 580 w 711"/>
              <a:gd name="connsiteY94-11178" fmla="*/ 742 h 763"/>
              <a:gd name="connsiteX95-11179" fmla="*/ 569 w 711"/>
              <a:gd name="connsiteY95-11180" fmla="*/ 747 h 763"/>
              <a:gd name="connsiteX96-11181" fmla="*/ 564 w 711"/>
              <a:gd name="connsiteY96-11182" fmla="*/ 757 h 763"/>
              <a:gd name="connsiteX97-11183" fmla="*/ 559 w 711"/>
              <a:gd name="connsiteY97-11184" fmla="*/ 757 h 763"/>
              <a:gd name="connsiteX98-11185" fmla="*/ 553 w 711"/>
              <a:gd name="connsiteY98-11186" fmla="*/ 763 h 763"/>
              <a:gd name="connsiteX99-11187" fmla="*/ 548 w 711"/>
              <a:gd name="connsiteY99-11188" fmla="*/ 763 h 763"/>
              <a:gd name="connsiteX100-11189" fmla="*/ 548 w 711"/>
              <a:gd name="connsiteY100-11190" fmla="*/ 757 h 763"/>
              <a:gd name="connsiteX101-11191" fmla="*/ 543 w 711"/>
              <a:gd name="connsiteY101-11192" fmla="*/ 757 h 763"/>
              <a:gd name="connsiteX102-11193" fmla="*/ 543 w 711"/>
              <a:gd name="connsiteY102-11194" fmla="*/ 752 h 763"/>
              <a:gd name="connsiteX103-11195" fmla="*/ 543 w 711"/>
              <a:gd name="connsiteY103-11196" fmla="*/ 747 h 763"/>
              <a:gd name="connsiteX104-11197" fmla="*/ 538 w 711"/>
              <a:gd name="connsiteY104-11198" fmla="*/ 742 h 763"/>
              <a:gd name="connsiteX105-11199" fmla="*/ 538 w 711"/>
              <a:gd name="connsiteY105-11200" fmla="*/ 731 h 763"/>
              <a:gd name="connsiteX106-11201" fmla="*/ 538 w 711"/>
              <a:gd name="connsiteY106-11202" fmla="*/ 721 h 763"/>
              <a:gd name="connsiteX107-11203" fmla="*/ 532 w 711"/>
              <a:gd name="connsiteY107-11204" fmla="*/ 705 h 763"/>
              <a:gd name="connsiteX108-11205" fmla="*/ 527 w 711"/>
              <a:gd name="connsiteY108-11206" fmla="*/ 684 h 763"/>
              <a:gd name="connsiteX109-11207" fmla="*/ 522 w 711"/>
              <a:gd name="connsiteY109-11208" fmla="*/ 668 h 763"/>
              <a:gd name="connsiteX110-11209" fmla="*/ 517 w 711"/>
              <a:gd name="connsiteY110-11210" fmla="*/ 652 h 763"/>
              <a:gd name="connsiteX111-11211" fmla="*/ 511 w 711"/>
              <a:gd name="connsiteY111-11212" fmla="*/ 636 h 763"/>
              <a:gd name="connsiteX112-11213" fmla="*/ 501 w 711"/>
              <a:gd name="connsiteY112-11214" fmla="*/ 626 h 763"/>
              <a:gd name="connsiteX0-11215" fmla="*/ 601 w 711"/>
              <a:gd name="connsiteY0-11216" fmla="*/ 105 h 763"/>
              <a:gd name="connsiteX1-11217" fmla="*/ 596 w 711"/>
              <a:gd name="connsiteY1-11218" fmla="*/ 95 h 763"/>
              <a:gd name="connsiteX2-11219" fmla="*/ 596 w 711"/>
              <a:gd name="connsiteY2-11220" fmla="*/ 89 h 763"/>
              <a:gd name="connsiteX3-11221" fmla="*/ 596 w 711"/>
              <a:gd name="connsiteY3-11222" fmla="*/ 84 h 763"/>
              <a:gd name="connsiteX4-11223" fmla="*/ 590 w 711"/>
              <a:gd name="connsiteY4-11224" fmla="*/ 84 h 763"/>
              <a:gd name="connsiteX5-11225" fmla="*/ 585 w 711"/>
              <a:gd name="connsiteY5-11226" fmla="*/ 79 h 763"/>
              <a:gd name="connsiteX6-11227" fmla="*/ 575 w 711"/>
              <a:gd name="connsiteY6-11228" fmla="*/ 79 h 763"/>
              <a:gd name="connsiteX7-11229" fmla="*/ 569 w 711"/>
              <a:gd name="connsiteY7-11230" fmla="*/ 74 h 763"/>
              <a:gd name="connsiteX8-11231" fmla="*/ 553 w 711"/>
              <a:gd name="connsiteY8-11232" fmla="*/ 74 h 763"/>
              <a:gd name="connsiteX9-11233" fmla="*/ 543 w 711"/>
              <a:gd name="connsiteY9-11234" fmla="*/ 74 h 763"/>
              <a:gd name="connsiteX10-11235" fmla="*/ 527 w 711"/>
              <a:gd name="connsiteY10-11236" fmla="*/ 79 h 763"/>
              <a:gd name="connsiteX11-11237" fmla="*/ 496 w 711"/>
              <a:gd name="connsiteY11-11238" fmla="*/ 79 h 763"/>
              <a:gd name="connsiteX12-11239" fmla="*/ 459 w 711"/>
              <a:gd name="connsiteY12-11240" fmla="*/ 84 h 763"/>
              <a:gd name="connsiteX13-11241" fmla="*/ 422 w 711"/>
              <a:gd name="connsiteY13-11242" fmla="*/ 89 h 763"/>
              <a:gd name="connsiteX14-11243" fmla="*/ 385 w 711"/>
              <a:gd name="connsiteY14-11244" fmla="*/ 89 h 763"/>
              <a:gd name="connsiteX15-11245" fmla="*/ 343 w 711"/>
              <a:gd name="connsiteY15-11246" fmla="*/ 95 h 763"/>
              <a:gd name="connsiteX16-11247" fmla="*/ 295 w 711"/>
              <a:gd name="connsiteY16-11248" fmla="*/ 105 h 763"/>
              <a:gd name="connsiteX17-11249" fmla="*/ 269 w 711"/>
              <a:gd name="connsiteY17-11250" fmla="*/ 105 h 763"/>
              <a:gd name="connsiteX18-11251" fmla="*/ 243 w 711"/>
              <a:gd name="connsiteY18-11252" fmla="*/ 110 h 763"/>
              <a:gd name="connsiteX19-11253" fmla="*/ 216 w 711"/>
              <a:gd name="connsiteY19-11254" fmla="*/ 116 h 763"/>
              <a:gd name="connsiteX20-11255" fmla="*/ 190 w 711"/>
              <a:gd name="connsiteY20-11256" fmla="*/ 116 h 763"/>
              <a:gd name="connsiteX21-11257" fmla="*/ 158 w 711"/>
              <a:gd name="connsiteY21-11258" fmla="*/ 121 h 763"/>
              <a:gd name="connsiteX22-11259" fmla="*/ 132 w 711"/>
              <a:gd name="connsiteY22-11260" fmla="*/ 126 h 763"/>
              <a:gd name="connsiteX23-11261" fmla="*/ 106 w 711"/>
              <a:gd name="connsiteY23-11262" fmla="*/ 126 h 763"/>
              <a:gd name="connsiteX24-11263" fmla="*/ 85 w 711"/>
              <a:gd name="connsiteY24-11264" fmla="*/ 132 h 763"/>
              <a:gd name="connsiteX25-11265" fmla="*/ 64 w 711"/>
              <a:gd name="connsiteY25-11266" fmla="*/ 132 h 763"/>
              <a:gd name="connsiteX26-11267" fmla="*/ 37 w 711"/>
              <a:gd name="connsiteY26-11268" fmla="*/ 132 h 763"/>
              <a:gd name="connsiteX27-11269" fmla="*/ 21 w 711"/>
              <a:gd name="connsiteY27-11270" fmla="*/ 137 h 763"/>
              <a:gd name="connsiteX28-11271" fmla="*/ 0 w 711"/>
              <a:gd name="connsiteY28-11272" fmla="*/ 137 h 763"/>
              <a:gd name="connsiteX29-11273" fmla="*/ 0 w 711"/>
              <a:gd name="connsiteY29-11274" fmla="*/ 100 h 763"/>
              <a:gd name="connsiteX30-11275" fmla="*/ 16 w 711"/>
              <a:gd name="connsiteY30-11276" fmla="*/ 100 h 763"/>
              <a:gd name="connsiteX31-11277" fmla="*/ 37 w 711"/>
              <a:gd name="connsiteY31-11278" fmla="*/ 100 h 763"/>
              <a:gd name="connsiteX32-11279" fmla="*/ 53 w 711"/>
              <a:gd name="connsiteY32-11280" fmla="*/ 100 h 763"/>
              <a:gd name="connsiteX33-11281" fmla="*/ 74 w 711"/>
              <a:gd name="connsiteY33-11282" fmla="*/ 95 h 763"/>
              <a:gd name="connsiteX34-11283" fmla="*/ 100 w 711"/>
              <a:gd name="connsiteY34-11284" fmla="*/ 95 h 763"/>
              <a:gd name="connsiteX35-11285" fmla="*/ 122 w 711"/>
              <a:gd name="connsiteY35-11286" fmla="*/ 89 h 763"/>
              <a:gd name="connsiteX36-11287" fmla="*/ 148 w 711"/>
              <a:gd name="connsiteY36-11288" fmla="*/ 84 h 763"/>
              <a:gd name="connsiteX37-11289" fmla="*/ 179 w 711"/>
              <a:gd name="connsiteY37-11290" fmla="*/ 84 h 763"/>
              <a:gd name="connsiteX38-11291" fmla="*/ 237 w 711"/>
              <a:gd name="connsiteY38-11292" fmla="*/ 74 h 763"/>
              <a:gd name="connsiteX39-11293" fmla="*/ 295 w 711"/>
              <a:gd name="connsiteY39-11294" fmla="*/ 63 h 763"/>
              <a:gd name="connsiteX40-11295" fmla="*/ 353 w 711"/>
              <a:gd name="connsiteY40-11296" fmla="*/ 58 h 763"/>
              <a:gd name="connsiteX41-11297" fmla="*/ 411 w 711"/>
              <a:gd name="connsiteY41-11298" fmla="*/ 47 h 763"/>
              <a:gd name="connsiteX42-11299" fmla="*/ 438 w 711"/>
              <a:gd name="connsiteY42-11300" fmla="*/ 42 h 763"/>
              <a:gd name="connsiteX43-11301" fmla="*/ 464 w 711"/>
              <a:gd name="connsiteY43-11302" fmla="*/ 37 h 763"/>
              <a:gd name="connsiteX44-11303" fmla="*/ 490 w 711"/>
              <a:gd name="connsiteY44-11304" fmla="*/ 32 h 763"/>
              <a:gd name="connsiteX45-11305" fmla="*/ 506 w 711"/>
              <a:gd name="connsiteY45-11306" fmla="*/ 32 h 763"/>
              <a:gd name="connsiteX46-11307" fmla="*/ 522 w 711"/>
              <a:gd name="connsiteY46-11308" fmla="*/ 26 h 763"/>
              <a:gd name="connsiteX47-11309" fmla="*/ 538 w 711"/>
              <a:gd name="connsiteY47-11310" fmla="*/ 21 h 763"/>
              <a:gd name="connsiteX48-11311" fmla="*/ 543 w 711"/>
              <a:gd name="connsiteY48-11312" fmla="*/ 21 h 763"/>
              <a:gd name="connsiteX49-11313" fmla="*/ 553 w 711"/>
              <a:gd name="connsiteY49-11314" fmla="*/ 16 h 763"/>
              <a:gd name="connsiteX50-11315" fmla="*/ 559 w 711"/>
              <a:gd name="connsiteY50-11316" fmla="*/ 11 h 763"/>
              <a:gd name="connsiteX51-11317" fmla="*/ 569 w 711"/>
              <a:gd name="connsiteY51-11318" fmla="*/ 5 h 763"/>
              <a:gd name="connsiteX52-11319" fmla="*/ 575 w 711"/>
              <a:gd name="connsiteY52-11320" fmla="*/ 5 h 763"/>
              <a:gd name="connsiteX53-11321" fmla="*/ 585 w 711"/>
              <a:gd name="connsiteY53-11322" fmla="*/ 0 h 763"/>
              <a:gd name="connsiteX54-11323" fmla="*/ 590 w 711"/>
              <a:gd name="connsiteY54-11324" fmla="*/ 5 h 763"/>
              <a:gd name="connsiteX55-11325" fmla="*/ 596 w 711"/>
              <a:gd name="connsiteY55-11326" fmla="*/ 5 h 763"/>
              <a:gd name="connsiteX56-11327" fmla="*/ 601 w 711"/>
              <a:gd name="connsiteY56-11328" fmla="*/ 11 h 763"/>
              <a:gd name="connsiteX57-11329" fmla="*/ 611 w 711"/>
              <a:gd name="connsiteY57-11330" fmla="*/ 16 h 763"/>
              <a:gd name="connsiteX58-11331" fmla="*/ 622 w 711"/>
              <a:gd name="connsiteY58-11332" fmla="*/ 21 h 763"/>
              <a:gd name="connsiteX59-11333" fmla="*/ 632 w 711"/>
              <a:gd name="connsiteY59-11334" fmla="*/ 26 h 763"/>
              <a:gd name="connsiteX60-11335" fmla="*/ 643 w 711"/>
              <a:gd name="connsiteY60-11336" fmla="*/ 32 h 763"/>
              <a:gd name="connsiteX61-11337" fmla="*/ 659 w 711"/>
              <a:gd name="connsiteY61-11338" fmla="*/ 42 h 763"/>
              <a:gd name="connsiteX62-11339" fmla="*/ 669 w 711"/>
              <a:gd name="connsiteY62-11340" fmla="*/ 53 h 763"/>
              <a:gd name="connsiteX63-11341" fmla="*/ 680 w 711"/>
              <a:gd name="connsiteY63-11342" fmla="*/ 58 h 763"/>
              <a:gd name="connsiteX64-11343" fmla="*/ 690 w 711"/>
              <a:gd name="connsiteY64-11344" fmla="*/ 68 h 763"/>
              <a:gd name="connsiteX65-11345" fmla="*/ 701 w 711"/>
              <a:gd name="connsiteY65-11346" fmla="*/ 74 h 763"/>
              <a:gd name="connsiteX66-11347" fmla="*/ 706 w 711"/>
              <a:gd name="connsiteY66-11348" fmla="*/ 79 h 763"/>
              <a:gd name="connsiteX67-11349" fmla="*/ 711 w 711"/>
              <a:gd name="connsiteY67-11350" fmla="*/ 84 h 763"/>
              <a:gd name="connsiteX68-11351" fmla="*/ 711 w 711"/>
              <a:gd name="connsiteY68-11352" fmla="*/ 89 h 763"/>
              <a:gd name="connsiteX69-11353" fmla="*/ 711 w 711"/>
              <a:gd name="connsiteY69-11354" fmla="*/ 95 h 763"/>
              <a:gd name="connsiteX70-11355" fmla="*/ 711 w 711"/>
              <a:gd name="connsiteY70-11356" fmla="*/ 100 h 763"/>
              <a:gd name="connsiteX71-11357" fmla="*/ 711 w 711"/>
              <a:gd name="connsiteY71-11358" fmla="*/ 105 h 763"/>
              <a:gd name="connsiteX72-11359" fmla="*/ 706 w 711"/>
              <a:gd name="connsiteY72-11360" fmla="*/ 110 h 763"/>
              <a:gd name="connsiteX73-11361" fmla="*/ 669 w 711"/>
              <a:gd name="connsiteY73-11362" fmla="*/ 252 h 763"/>
              <a:gd name="connsiteX74-11363" fmla="*/ 668 w 711"/>
              <a:gd name="connsiteY74-11364" fmla="*/ 256 h 763"/>
              <a:gd name="connsiteX75-11365" fmla="*/ 669 w 711"/>
              <a:gd name="connsiteY75-11366" fmla="*/ 268 h 763"/>
              <a:gd name="connsiteX76-11367" fmla="*/ 669 w 711"/>
              <a:gd name="connsiteY76-11368" fmla="*/ 289 h 763"/>
              <a:gd name="connsiteX77-11369" fmla="*/ 664 w 711"/>
              <a:gd name="connsiteY77-11370" fmla="*/ 331 h 763"/>
              <a:gd name="connsiteX78-11371" fmla="*/ 659 w 711"/>
              <a:gd name="connsiteY78-11372" fmla="*/ 368 h 763"/>
              <a:gd name="connsiteX79-11373" fmla="*/ 659 w 711"/>
              <a:gd name="connsiteY79-11374" fmla="*/ 400 h 763"/>
              <a:gd name="connsiteX80-11375" fmla="*/ 654 w 711"/>
              <a:gd name="connsiteY80-11376" fmla="*/ 431 h 763"/>
              <a:gd name="connsiteX81-11377" fmla="*/ 648 w 711"/>
              <a:gd name="connsiteY81-11378" fmla="*/ 463 h 763"/>
              <a:gd name="connsiteX82-11379" fmla="*/ 648 w 711"/>
              <a:gd name="connsiteY82-11380" fmla="*/ 489 h 763"/>
              <a:gd name="connsiteX83-11381" fmla="*/ 643 w 711"/>
              <a:gd name="connsiteY83-11382" fmla="*/ 510 h 763"/>
              <a:gd name="connsiteX84-11383" fmla="*/ 638 w 711"/>
              <a:gd name="connsiteY84-11384" fmla="*/ 531 h 763"/>
              <a:gd name="connsiteX85-11385" fmla="*/ 632 w 711"/>
              <a:gd name="connsiteY85-11386" fmla="*/ 568 h 763"/>
              <a:gd name="connsiteX86-11387" fmla="*/ 622 w 711"/>
              <a:gd name="connsiteY86-11388" fmla="*/ 605 h 763"/>
              <a:gd name="connsiteX87-11389" fmla="*/ 617 w 711"/>
              <a:gd name="connsiteY87-11390" fmla="*/ 636 h 763"/>
              <a:gd name="connsiteX88-11391" fmla="*/ 606 w 711"/>
              <a:gd name="connsiteY88-11392" fmla="*/ 663 h 763"/>
              <a:gd name="connsiteX89-11393" fmla="*/ 601 w 711"/>
              <a:gd name="connsiteY89-11394" fmla="*/ 689 h 763"/>
              <a:gd name="connsiteX90-11395" fmla="*/ 596 w 711"/>
              <a:gd name="connsiteY90-11396" fmla="*/ 700 h 763"/>
              <a:gd name="connsiteX91-11397" fmla="*/ 590 w 711"/>
              <a:gd name="connsiteY91-11398" fmla="*/ 710 h 763"/>
              <a:gd name="connsiteX92-11399" fmla="*/ 590 w 711"/>
              <a:gd name="connsiteY92-11400" fmla="*/ 721 h 763"/>
              <a:gd name="connsiteX93-11401" fmla="*/ 585 w 711"/>
              <a:gd name="connsiteY93-11402" fmla="*/ 726 h 763"/>
              <a:gd name="connsiteX94-11403" fmla="*/ 580 w 711"/>
              <a:gd name="connsiteY94-11404" fmla="*/ 736 h 763"/>
              <a:gd name="connsiteX95-11405" fmla="*/ 580 w 711"/>
              <a:gd name="connsiteY95-11406" fmla="*/ 742 h 763"/>
              <a:gd name="connsiteX96-11407" fmla="*/ 569 w 711"/>
              <a:gd name="connsiteY96-11408" fmla="*/ 747 h 763"/>
              <a:gd name="connsiteX97-11409" fmla="*/ 564 w 711"/>
              <a:gd name="connsiteY97-11410" fmla="*/ 757 h 763"/>
              <a:gd name="connsiteX98-11411" fmla="*/ 559 w 711"/>
              <a:gd name="connsiteY98-11412" fmla="*/ 757 h 763"/>
              <a:gd name="connsiteX99-11413" fmla="*/ 553 w 711"/>
              <a:gd name="connsiteY99-11414" fmla="*/ 763 h 763"/>
              <a:gd name="connsiteX100-11415" fmla="*/ 548 w 711"/>
              <a:gd name="connsiteY100-11416" fmla="*/ 763 h 763"/>
              <a:gd name="connsiteX101-11417" fmla="*/ 548 w 711"/>
              <a:gd name="connsiteY101-11418" fmla="*/ 757 h 763"/>
              <a:gd name="connsiteX102-11419" fmla="*/ 543 w 711"/>
              <a:gd name="connsiteY102-11420" fmla="*/ 757 h 763"/>
              <a:gd name="connsiteX103-11421" fmla="*/ 543 w 711"/>
              <a:gd name="connsiteY103-11422" fmla="*/ 752 h 763"/>
              <a:gd name="connsiteX104-11423" fmla="*/ 543 w 711"/>
              <a:gd name="connsiteY104-11424" fmla="*/ 747 h 763"/>
              <a:gd name="connsiteX105-11425" fmla="*/ 538 w 711"/>
              <a:gd name="connsiteY105-11426" fmla="*/ 742 h 763"/>
              <a:gd name="connsiteX106-11427" fmla="*/ 538 w 711"/>
              <a:gd name="connsiteY106-11428" fmla="*/ 731 h 763"/>
              <a:gd name="connsiteX107-11429" fmla="*/ 538 w 711"/>
              <a:gd name="connsiteY107-11430" fmla="*/ 721 h 763"/>
              <a:gd name="connsiteX108-11431" fmla="*/ 532 w 711"/>
              <a:gd name="connsiteY108-11432" fmla="*/ 705 h 763"/>
              <a:gd name="connsiteX109-11433" fmla="*/ 527 w 711"/>
              <a:gd name="connsiteY109-11434" fmla="*/ 684 h 763"/>
              <a:gd name="connsiteX110-11435" fmla="*/ 522 w 711"/>
              <a:gd name="connsiteY110-11436" fmla="*/ 668 h 763"/>
              <a:gd name="connsiteX111-11437" fmla="*/ 517 w 711"/>
              <a:gd name="connsiteY111-11438" fmla="*/ 652 h 763"/>
              <a:gd name="connsiteX112-11439" fmla="*/ 511 w 711"/>
              <a:gd name="connsiteY112-11440" fmla="*/ 636 h 763"/>
              <a:gd name="connsiteX113-11441" fmla="*/ 501 w 711"/>
              <a:gd name="connsiteY113-11442" fmla="*/ 626 h 763"/>
              <a:gd name="connsiteX0-11443" fmla="*/ 601 w 711"/>
              <a:gd name="connsiteY0-11444" fmla="*/ 105 h 763"/>
              <a:gd name="connsiteX1-11445" fmla="*/ 596 w 711"/>
              <a:gd name="connsiteY1-11446" fmla="*/ 95 h 763"/>
              <a:gd name="connsiteX2-11447" fmla="*/ 596 w 711"/>
              <a:gd name="connsiteY2-11448" fmla="*/ 89 h 763"/>
              <a:gd name="connsiteX3-11449" fmla="*/ 596 w 711"/>
              <a:gd name="connsiteY3-11450" fmla="*/ 84 h 763"/>
              <a:gd name="connsiteX4-11451" fmla="*/ 590 w 711"/>
              <a:gd name="connsiteY4-11452" fmla="*/ 84 h 763"/>
              <a:gd name="connsiteX5-11453" fmla="*/ 585 w 711"/>
              <a:gd name="connsiteY5-11454" fmla="*/ 79 h 763"/>
              <a:gd name="connsiteX6-11455" fmla="*/ 575 w 711"/>
              <a:gd name="connsiteY6-11456" fmla="*/ 79 h 763"/>
              <a:gd name="connsiteX7-11457" fmla="*/ 569 w 711"/>
              <a:gd name="connsiteY7-11458" fmla="*/ 74 h 763"/>
              <a:gd name="connsiteX8-11459" fmla="*/ 553 w 711"/>
              <a:gd name="connsiteY8-11460" fmla="*/ 74 h 763"/>
              <a:gd name="connsiteX9-11461" fmla="*/ 543 w 711"/>
              <a:gd name="connsiteY9-11462" fmla="*/ 74 h 763"/>
              <a:gd name="connsiteX10-11463" fmla="*/ 527 w 711"/>
              <a:gd name="connsiteY10-11464" fmla="*/ 79 h 763"/>
              <a:gd name="connsiteX11-11465" fmla="*/ 496 w 711"/>
              <a:gd name="connsiteY11-11466" fmla="*/ 79 h 763"/>
              <a:gd name="connsiteX12-11467" fmla="*/ 459 w 711"/>
              <a:gd name="connsiteY12-11468" fmla="*/ 84 h 763"/>
              <a:gd name="connsiteX13-11469" fmla="*/ 422 w 711"/>
              <a:gd name="connsiteY13-11470" fmla="*/ 89 h 763"/>
              <a:gd name="connsiteX14-11471" fmla="*/ 385 w 711"/>
              <a:gd name="connsiteY14-11472" fmla="*/ 89 h 763"/>
              <a:gd name="connsiteX15-11473" fmla="*/ 343 w 711"/>
              <a:gd name="connsiteY15-11474" fmla="*/ 95 h 763"/>
              <a:gd name="connsiteX16-11475" fmla="*/ 295 w 711"/>
              <a:gd name="connsiteY16-11476" fmla="*/ 105 h 763"/>
              <a:gd name="connsiteX17-11477" fmla="*/ 269 w 711"/>
              <a:gd name="connsiteY17-11478" fmla="*/ 105 h 763"/>
              <a:gd name="connsiteX18-11479" fmla="*/ 243 w 711"/>
              <a:gd name="connsiteY18-11480" fmla="*/ 110 h 763"/>
              <a:gd name="connsiteX19-11481" fmla="*/ 216 w 711"/>
              <a:gd name="connsiteY19-11482" fmla="*/ 116 h 763"/>
              <a:gd name="connsiteX20-11483" fmla="*/ 190 w 711"/>
              <a:gd name="connsiteY20-11484" fmla="*/ 116 h 763"/>
              <a:gd name="connsiteX21-11485" fmla="*/ 158 w 711"/>
              <a:gd name="connsiteY21-11486" fmla="*/ 121 h 763"/>
              <a:gd name="connsiteX22-11487" fmla="*/ 132 w 711"/>
              <a:gd name="connsiteY22-11488" fmla="*/ 126 h 763"/>
              <a:gd name="connsiteX23-11489" fmla="*/ 106 w 711"/>
              <a:gd name="connsiteY23-11490" fmla="*/ 126 h 763"/>
              <a:gd name="connsiteX24-11491" fmla="*/ 85 w 711"/>
              <a:gd name="connsiteY24-11492" fmla="*/ 132 h 763"/>
              <a:gd name="connsiteX25-11493" fmla="*/ 64 w 711"/>
              <a:gd name="connsiteY25-11494" fmla="*/ 132 h 763"/>
              <a:gd name="connsiteX26-11495" fmla="*/ 37 w 711"/>
              <a:gd name="connsiteY26-11496" fmla="*/ 132 h 763"/>
              <a:gd name="connsiteX27-11497" fmla="*/ 21 w 711"/>
              <a:gd name="connsiteY27-11498" fmla="*/ 137 h 763"/>
              <a:gd name="connsiteX28-11499" fmla="*/ 0 w 711"/>
              <a:gd name="connsiteY28-11500" fmla="*/ 137 h 763"/>
              <a:gd name="connsiteX29-11501" fmla="*/ 0 w 711"/>
              <a:gd name="connsiteY29-11502" fmla="*/ 100 h 763"/>
              <a:gd name="connsiteX30-11503" fmla="*/ 16 w 711"/>
              <a:gd name="connsiteY30-11504" fmla="*/ 100 h 763"/>
              <a:gd name="connsiteX31-11505" fmla="*/ 37 w 711"/>
              <a:gd name="connsiteY31-11506" fmla="*/ 100 h 763"/>
              <a:gd name="connsiteX32-11507" fmla="*/ 53 w 711"/>
              <a:gd name="connsiteY32-11508" fmla="*/ 100 h 763"/>
              <a:gd name="connsiteX33-11509" fmla="*/ 74 w 711"/>
              <a:gd name="connsiteY33-11510" fmla="*/ 95 h 763"/>
              <a:gd name="connsiteX34-11511" fmla="*/ 100 w 711"/>
              <a:gd name="connsiteY34-11512" fmla="*/ 95 h 763"/>
              <a:gd name="connsiteX35-11513" fmla="*/ 122 w 711"/>
              <a:gd name="connsiteY35-11514" fmla="*/ 89 h 763"/>
              <a:gd name="connsiteX36-11515" fmla="*/ 148 w 711"/>
              <a:gd name="connsiteY36-11516" fmla="*/ 84 h 763"/>
              <a:gd name="connsiteX37-11517" fmla="*/ 179 w 711"/>
              <a:gd name="connsiteY37-11518" fmla="*/ 84 h 763"/>
              <a:gd name="connsiteX38-11519" fmla="*/ 237 w 711"/>
              <a:gd name="connsiteY38-11520" fmla="*/ 74 h 763"/>
              <a:gd name="connsiteX39-11521" fmla="*/ 295 w 711"/>
              <a:gd name="connsiteY39-11522" fmla="*/ 63 h 763"/>
              <a:gd name="connsiteX40-11523" fmla="*/ 353 w 711"/>
              <a:gd name="connsiteY40-11524" fmla="*/ 58 h 763"/>
              <a:gd name="connsiteX41-11525" fmla="*/ 411 w 711"/>
              <a:gd name="connsiteY41-11526" fmla="*/ 47 h 763"/>
              <a:gd name="connsiteX42-11527" fmla="*/ 438 w 711"/>
              <a:gd name="connsiteY42-11528" fmla="*/ 42 h 763"/>
              <a:gd name="connsiteX43-11529" fmla="*/ 464 w 711"/>
              <a:gd name="connsiteY43-11530" fmla="*/ 37 h 763"/>
              <a:gd name="connsiteX44-11531" fmla="*/ 490 w 711"/>
              <a:gd name="connsiteY44-11532" fmla="*/ 32 h 763"/>
              <a:gd name="connsiteX45-11533" fmla="*/ 506 w 711"/>
              <a:gd name="connsiteY45-11534" fmla="*/ 32 h 763"/>
              <a:gd name="connsiteX46-11535" fmla="*/ 522 w 711"/>
              <a:gd name="connsiteY46-11536" fmla="*/ 26 h 763"/>
              <a:gd name="connsiteX47-11537" fmla="*/ 538 w 711"/>
              <a:gd name="connsiteY47-11538" fmla="*/ 21 h 763"/>
              <a:gd name="connsiteX48-11539" fmla="*/ 543 w 711"/>
              <a:gd name="connsiteY48-11540" fmla="*/ 21 h 763"/>
              <a:gd name="connsiteX49-11541" fmla="*/ 553 w 711"/>
              <a:gd name="connsiteY49-11542" fmla="*/ 16 h 763"/>
              <a:gd name="connsiteX50-11543" fmla="*/ 559 w 711"/>
              <a:gd name="connsiteY50-11544" fmla="*/ 11 h 763"/>
              <a:gd name="connsiteX51-11545" fmla="*/ 569 w 711"/>
              <a:gd name="connsiteY51-11546" fmla="*/ 5 h 763"/>
              <a:gd name="connsiteX52-11547" fmla="*/ 575 w 711"/>
              <a:gd name="connsiteY52-11548" fmla="*/ 5 h 763"/>
              <a:gd name="connsiteX53-11549" fmla="*/ 585 w 711"/>
              <a:gd name="connsiteY53-11550" fmla="*/ 0 h 763"/>
              <a:gd name="connsiteX54-11551" fmla="*/ 590 w 711"/>
              <a:gd name="connsiteY54-11552" fmla="*/ 5 h 763"/>
              <a:gd name="connsiteX55-11553" fmla="*/ 596 w 711"/>
              <a:gd name="connsiteY55-11554" fmla="*/ 5 h 763"/>
              <a:gd name="connsiteX56-11555" fmla="*/ 601 w 711"/>
              <a:gd name="connsiteY56-11556" fmla="*/ 11 h 763"/>
              <a:gd name="connsiteX57-11557" fmla="*/ 611 w 711"/>
              <a:gd name="connsiteY57-11558" fmla="*/ 16 h 763"/>
              <a:gd name="connsiteX58-11559" fmla="*/ 622 w 711"/>
              <a:gd name="connsiteY58-11560" fmla="*/ 21 h 763"/>
              <a:gd name="connsiteX59-11561" fmla="*/ 632 w 711"/>
              <a:gd name="connsiteY59-11562" fmla="*/ 26 h 763"/>
              <a:gd name="connsiteX60-11563" fmla="*/ 643 w 711"/>
              <a:gd name="connsiteY60-11564" fmla="*/ 32 h 763"/>
              <a:gd name="connsiteX61-11565" fmla="*/ 659 w 711"/>
              <a:gd name="connsiteY61-11566" fmla="*/ 42 h 763"/>
              <a:gd name="connsiteX62-11567" fmla="*/ 669 w 711"/>
              <a:gd name="connsiteY62-11568" fmla="*/ 53 h 763"/>
              <a:gd name="connsiteX63-11569" fmla="*/ 680 w 711"/>
              <a:gd name="connsiteY63-11570" fmla="*/ 58 h 763"/>
              <a:gd name="connsiteX64-11571" fmla="*/ 690 w 711"/>
              <a:gd name="connsiteY64-11572" fmla="*/ 68 h 763"/>
              <a:gd name="connsiteX65-11573" fmla="*/ 701 w 711"/>
              <a:gd name="connsiteY65-11574" fmla="*/ 74 h 763"/>
              <a:gd name="connsiteX66-11575" fmla="*/ 706 w 711"/>
              <a:gd name="connsiteY66-11576" fmla="*/ 79 h 763"/>
              <a:gd name="connsiteX67-11577" fmla="*/ 711 w 711"/>
              <a:gd name="connsiteY67-11578" fmla="*/ 84 h 763"/>
              <a:gd name="connsiteX68-11579" fmla="*/ 711 w 711"/>
              <a:gd name="connsiteY68-11580" fmla="*/ 89 h 763"/>
              <a:gd name="connsiteX69-11581" fmla="*/ 711 w 711"/>
              <a:gd name="connsiteY69-11582" fmla="*/ 95 h 763"/>
              <a:gd name="connsiteX70-11583" fmla="*/ 711 w 711"/>
              <a:gd name="connsiteY70-11584" fmla="*/ 100 h 763"/>
              <a:gd name="connsiteX71-11585" fmla="*/ 711 w 711"/>
              <a:gd name="connsiteY71-11586" fmla="*/ 105 h 763"/>
              <a:gd name="connsiteX72-11587" fmla="*/ 706 w 711"/>
              <a:gd name="connsiteY72-11588" fmla="*/ 110 h 763"/>
              <a:gd name="connsiteX73-11589" fmla="*/ 669 w 711"/>
              <a:gd name="connsiteY73-11590" fmla="*/ 252 h 763"/>
              <a:gd name="connsiteX74-11591" fmla="*/ 669 w 711"/>
              <a:gd name="connsiteY74-11592" fmla="*/ 268 h 763"/>
              <a:gd name="connsiteX75-11593" fmla="*/ 669 w 711"/>
              <a:gd name="connsiteY75-11594" fmla="*/ 289 h 763"/>
              <a:gd name="connsiteX76-11595" fmla="*/ 664 w 711"/>
              <a:gd name="connsiteY76-11596" fmla="*/ 331 h 763"/>
              <a:gd name="connsiteX77-11597" fmla="*/ 659 w 711"/>
              <a:gd name="connsiteY77-11598" fmla="*/ 368 h 763"/>
              <a:gd name="connsiteX78-11599" fmla="*/ 659 w 711"/>
              <a:gd name="connsiteY78-11600" fmla="*/ 400 h 763"/>
              <a:gd name="connsiteX79-11601" fmla="*/ 654 w 711"/>
              <a:gd name="connsiteY79-11602" fmla="*/ 431 h 763"/>
              <a:gd name="connsiteX80-11603" fmla="*/ 648 w 711"/>
              <a:gd name="connsiteY80-11604" fmla="*/ 463 h 763"/>
              <a:gd name="connsiteX81-11605" fmla="*/ 648 w 711"/>
              <a:gd name="connsiteY81-11606" fmla="*/ 489 h 763"/>
              <a:gd name="connsiteX82-11607" fmla="*/ 643 w 711"/>
              <a:gd name="connsiteY82-11608" fmla="*/ 510 h 763"/>
              <a:gd name="connsiteX83-11609" fmla="*/ 638 w 711"/>
              <a:gd name="connsiteY83-11610" fmla="*/ 531 h 763"/>
              <a:gd name="connsiteX84-11611" fmla="*/ 632 w 711"/>
              <a:gd name="connsiteY84-11612" fmla="*/ 568 h 763"/>
              <a:gd name="connsiteX85-11613" fmla="*/ 622 w 711"/>
              <a:gd name="connsiteY85-11614" fmla="*/ 605 h 763"/>
              <a:gd name="connsiteX86-11615" fmla="*/ 617 w 711"/>
              <a:gd name="connsiteY86-11616" fmla="*/ 636 h 763"/>
              <a:gd name="connsiteX87-11617" fmla="*/ 606 w 711"/>
              <a:gd name="connsiteY87-11618" fmla="*/ 663 h 763"/>
              <a:gd name="connsiteX88-11619" fmla="*/ 601 w 711"/>
              <a:gd name="connsiteY88-11620" fmla="*/ 689 h 763"/>
              <a:gd name="connsiteX89-11621" fmla="*/ 596 w 711"/>
              <a:gd name="connsiteY89-11622" fmla="*/ 700 h 763"/>
              <a:gd name="connsiteX90-11623" fmla="*/ 590 w 711"/>
              <a:gd name="connsiteY90-11624" fmla="*/ 710 h 763"/>
              <a:gd name="connsiteX91-11625" fmla="*/ 590 w 711"/>
              <a:gd name="connsiteY91-11626" fmla="*/ 721 h 763"/>
              <a:gd name="connsiteX92-11627" fmla="*/ 585 w 711"/>
              <a:gd name="connsiteY92-11628" fmla="*/ 726 h 763"/>
              <a:gd name="connsiteX93-11629" fmla="*/ 580 w 711"/>
              <a:gd name="connsiteY93-11630" fmla="*/ 736 h 763"/>
              <a:gd name="connsiteX94-11631" fmla="*/ 580 w 711"/>
              <a:gd name="connsiteY94-11632" fmla="*/ 742 h 763"/>
              <a:gd name="connsiteX95-11633" fmla="*/ 569 w 711"/>
              <a:gd name="connsiteY95-11634" fmla="*/ 747 h 763"/>
              <a:gd name="connsiteX96-11635" fmla="*/ 564 w 711"/>
              <a:gd name="connsiteY96-11636" fmla="*/ 757 h 763"/>
              <a:gd name="connsiteX97-11637" fmla="*/ 559 w 711"/>
              <a:gd name="connsiteY97-11638" fmla="*/ 757 h 763"/>
              <a:gd name="connsiteX98-11639" fmla="*/ 553 w 711"/>
              <a:gd name="connsiteY98-11640" fmla="*/ 763 h 763"/>
              <a:gd name="connsiteX99-11641" fmla="*/ 548 w 711"/>
              <a:gd name="connsiteY99-11642" fmla="*/ 763 h 763"/>
              <a:gd name="connsiteX100-11643" fmla="*/ 548 w 711"/>
              <a:gd name="connsiteY100-11644" fmla="*/ 757 h 763"/>
              <a:gd name="connsiteX101-11645" fmla="*/ 543 w 711"/>
              <a:gd name="connsiteY101-11646" fmla="*/ 757 h 763"/>
              <a:gd name="connsiteX102-11647" fmla="*/ 543 w 711"/>
              <a:gd name="connsiteY102-11648" fmla="*/ 752 h 763"/>
              <a:gd name="connsiteX103-11649" fmla="*/ 543 w 711"/>
              <a:gd name="connsiteY103-11650" fmla="*/ 747 h 763"/>
              <a:gd name="connsiteX104-11651" fmla="*/ 538 w 711"/>
              <a:gd name="connsiteY104-11652" fmla="*/ 742 h 763"/>
              <a:gd name="connsiteX105-11653" fmla="*/ 538 w 711"/>
              <a:gd name="connsiteY105-11654" fmla="*/ 731 h 763"/>
              <a:gd name="connsiteX106-11655" fmla="*/ 538 w 711"/>
              <a:gd name="connsiteY106-11656" fmla="*/ 721 h 763"/>
              <a:gd name="connsiteX107-11657" fmla="*/ 532 w 711"/>
              <a:gd name="connsiteY107-11658" fmla="*/ 705 h 763"/>
              <a:gd name="connsiteX108-11659" fmla="*/ 527 w 711"/>
              <a:gd name="connsiteY108-11660" fmla="*/ 684 h 763"/>
              <a:gd name="connsiteX109-11661" fmla="*/ 522 w 711"/>
              <a:gd name="connsiteY109-11662" fmla="*/ 668 h 763"/>
              <a:gd name="connsiteX110-11663" fmla="*/ 517 w 711"/>
              <a:gd name="connsiteY110-11664" fmla="*/ 652 h 763"/>
              <a:gd name="connsiteX111-11665" fmla="*/ 511 w 711"/>
              <a:gd name="connsiteY111-11666" fmla="*/ 636 h 763"/>
              <a:gd name="connsiteX112-11667" fmla="*/ 501 w 711"/>
              <a:gd name="connsiteY112-11668" fmla="*/ 626 h 763"/>
              <a:gd name="connsiteX0-11669" fmla="*/ 601 w 711"/>
              <a:gd name="connsiteY0-11670" fmla="*/ 105 h 763"/>
              <a:gd name="connsiteX1-11671" fmla="*/ 596 w 711"/>
              <a:gd name="connsiteY1-11672" fmla="*/ 95 h 763"/>
              <a:gd name="connsiteX2-11673" fmla="*/ 596 w 711"/>
              <a:gd name="connsiteY2-11674" fmla="*/ 89 h 763"/>
              <a:gd name="connsiteX3-11675" fmla="*/ 596 w 711"/>
              <a:gd name="connsiteY3-11676" fmla="*/ 84 h 763"/>
              <a:gd name="connsiteX4-11677" fmla="*/ 590 w 711"/>
              <a:gd name="connsiteY4-11678" fmla="*/ 84 h 763"/>
              <a:gd name="connsiteX5-11679" fmla="*/ 585 w 711"/>
              <a:gd name="connsiteY5-11680" fmla="*/ 79 h 763"/>
              <a:gd name="connsiteX6-11681" fmla="*/ 575 w 711"/>
              <a:gd name="connsiteY6-11682" fmla="*/ 79 h 763"/>
              <a:gd name="connsiteX7-11683" fmla="*/ 569 w 711"/>
              <a:gd name="connsiteY7-11684" fmla="*/ 74 h 763"/>
              <a:gd name="connsiteX8-11685" fmla="*/ 553 w 711"/>
              <a:gd name="connsiteY8-11686" fmla="*/ 74 h 763"/>
              <a:gd name="connsiteX9-11687" fmla="*/ 543 w 711"/>
              <a:gd name="connsiteY9-11688" fmla="*/ 74 h 763"/>
              <a:gd name="connsiteX10-11689" fmla="*/ 527 w 711"/>
              <a:gd name="connsiteY10-11690" fmla="*/ 79 h 763"/>
              <a:gd name="connsiteX11-11691" fmla="*/ 496 w 711"/>
              <a:gd name="connsiteY11-11692" fmla="*/ 79 h 763"/>
              <a:gd name="connsiteX12-11693" fmla="*/ 459 w 711"/>
              <a:gd name="connsiteY12-11694" fmla="*/ 84 h 763"/>
              <a:gd name="connsiteX13-11695" fmla="*/ 422 w 711"/>
              <a:gd name="connsiteY13-11696" fmla="*/ 89 h 763"/>
              <a:gd name="connsiteX14-11697" fmla="*/ 385 w 711"/>
              <a:gd name="connsiteY14-11698" fmla="*/ 89 h 763"/>
              <a:gd name="connsiteX15-11699" fmla="*/ 343 w 711"/>
              <a:gd name="connsiteY15-11700" fmla="*/ 95 h 763"/>
              <a:gd name="connsiteX16-11701" fmla="*/ 295 w 711"/>
              <a:gd name="connsiteY16-11702" fmla="*/ 105 h 763"/>
              <a:gd name="connsiteX17-11703" fmla="*/ 269 w 711"/>
              <a:gd name="connsiteY17-11704" fmla="*/ 105 h 763"/>
              <a:gd name="connsiteX18-11705" fmla="*/ 243 w 711"/>
              <a:gd name="connsiteY18-11706" fmla="*/ 110 h 763"/>
              <a:gd name="connsiteX19-11707" fmla="*/ 216 w 711"/>
              <a:gd name="connsiteY19-11708" fmla="*/ 116 h 763"/>
              <a:gd name="connsiteX20-11709" fmla="*/ 190 w 711"/>
              <a:gd name="connsiteY20-11710" fmla="*/ 116 h 763"/>
              <a:gd name="connsiteX21-11711" fmla="*/ 158 w 711"/>
              <a:gd name="connsiteY21-11712" fmla="*/ 121 h 763"/>
              <a:gd name="connsiteX22-11713" fmla="*/ 132 w 711"/>
              <a:gd name="connsiteY22-11714" fmla="*/ 126 h 763"/>
              <a:gd name="connsiteX23-11715" fmla="*/ 106 w 711"/>
              <a:gd name="connsiteY23-11716" fmla="*/ 126 h 763"/>
              <a:gd name="connsiteX24-11717" fmla="*/ 85 w 711"/>
              <a:gd name="connsiteY24-11718" fmla="*/ 132 h 763"/>
              <a:gd name="connsiteX25-11719" fmla="*/ 64 w 711"/>
              <a:gd name="connsiteY25-11720" fmla="*/ 132 h 763"/>
              <a:gd name="connsiteX26-11721" fmla="*/ 37 w 711"/>
              <a:gd name="connsiteY26-11722" fmla="*/ 132 h 763"/>
              <a:gd name="connsiteX27-11723" fmla="*/ 21 w 711"/>
              <a:gd name="connsiteY27-11724" fmla="*/ 137 h 763"/>
              <a:gd name="connsiteX28-11725" fmla="*/ 0 w 711"/>
              <a:gd name="connsiteY28-11726" fmla="*/ 137 h 763"/>
              <a:gd name="connsiteX29-11727" fmla="*/ 0 w 711"/>
              <a:gd name="connsiteY29-11728" fmla="*/ 100 h 763"/>
              <a:gd name="connsiteX30-11729" fmla="*/ 16 w 711"/>
              <a:gd name="connsiteY30-11730" fmla="*/ 100 h 763"/>
              <a:gd name="connsiteX31-11731" fmla="*/ 37 w 711"/>
              <a:gd name="connsiteY31-11732" fmla="*/ 100 h 763"/>
              <a:gd name="connsiteX32-11733" fmla="*/ 53 w 711"/>
              <a:gd name="connsiteY32-11734" fmla="*/ 100 h 763"/>
              <a:gd name="connsiteX33-11735" fmla="*/ 74 w 711"/>
              <a:gd name="connsiteY33-11736" fmla="*/ 95 h 763"/>
              <a:gd name="connsiteX34-11737" fmla="*/ 100 w 711"/>
              <a:gd name="connsiteY34-11738" fmla="*/ 95 h 763"/>
              <a:gd name="connsiteX35-11739" fmla="*/ 122 w 711"/>
              <a:gd name="connsiteY35-11740" fmla="*/ 89 h 763"/>
              <a:gd name="connsiteX36-11741" fmla="*/ 148 w 711"/>
              <a:gd name="connsiteY36-11742" fmla="*/ 84 h 763"/>
              <a:gd name="connsiteX37-11743" fmla="*/ 179 w 711"/>
              <a:gd name="connsiteY37-11744" fmla="*/ 84 h 763"/>
              <a:gd name="connsiteX38-11745" fmla="*/ 237 w 711"/>
              <a:gd name="connsiteY38-11746" fmla="*/ 74 h 763"/>
              <a:gd name="connsiteX39-11747" fmla="*/ 295 w 711"/>
              <a:gd name="connsiteY39-11748" fmla="*/ 63 h 763"/>
              <a:gd name="connsiteX40-11749" fmla="*/ 353 w 711"/>
              <a:gd name="connsiteY40-11750" fmla="*/ 58 h 763"/>
              <a:gd name="connsiteX41-11751" fmla="*/ 411 w 711"/>
              <a:gd name="connsiteY41-11752" fmla="*/ 47 h 763"/>
              <a:gd name="connsiteX42-11753" fmla="*/ 438 w 711"/>
              <a:gd name="connsiteY42-11754" fmla="*/ 42 h 763"/>
              <a:gd name="connsiteX43-11755" fmla="*/ 464 w 711"/>
              <a:gd name="connsiteY43-11756" fmla="*/ 37 h 763"/>
              <a:gd name="connsiteX44-11757" fmla="*/ 490 w 711"/>
              <a:gd name="connsiteY44-11758" fmla="*/ 32 h 763"/>
              <a:gd name="connsiteX45-11759" fmla="*/ 506 w 711"/>
              <a:gd name="connsiteY45-11760" fmla="*/ 32 h 763"/>
              <a:gd name="connsiteX46-11761" fmla="*/ 522 w 711"/>
              <a:gd name="connsiteY46-11762" fmla="*/ 26 h 763"/>
              <a:gd name="connsiteX47-11763" fmla="*/ 538 w 711"/>
              <a:gd name="connsiteY47-11764" fmla="*/ 21 h 763"/>
              <a:gd name="connsiteX48-11765" fmla="*/ 543 w 711"/>
              <a:gd name="connsiteY48-11766" fmla="*/ 21 h 763"/>
              <a:gd name="connsiteX49-11767" fmla="*/ 553 w 711"/>
              <a:gd name="connsiteY49-11768" fmla="*/ 16 h 763"/>
              <a:gd name="connsiteX50-11769" fmla="*/ 559 w 711"/>
              <a:gd name="connsiteY50-11770" fmla="*/ 11 h 763"/>
              <a:gd name="connsiteX51-11771" fmla="*/ 569 w 711"/>
              <a:gd name="connsiteY51-11772" fmla="*/ 5 h 763"/>
              <a:gd name="connsiteX52-11773" fmla="*/ 575 w 711"/>
              <a:gd name="connsiteY52-11774" fmla="*/ 5 h 763"/>
              <a:gd name="connsiteX53-11775" fmla="*/ 585 w 711"/>
              <a:gd name="connsiteY53-11776" fmla="*/ 0 h 763"/>
              <a:gd name="connsiteX54-11777" fmla="*/ 590 w 711"/>
              <a:gd name="connsiteY54-11778" fmla="*/ 5 h 763"/>
              <a:gd name="connsiteX55-11779" fmla="*/ 596 w 711"/>
              <a:gd name="connsiteY55-11780" fmla="*/ 5 h 763"/>
              <a:gd name="connsiteX56-11781" fmla="*/ 601 w 711"/>
              <a:gd name="connsiteY56-11782" fmla="*/ 11 h 763"/>
              <a:gd name="connsiteX57-11783" fmla="*/ 611 w 711"/>
              <a:gd name="connsiteY57-11784" fmla="*/ 16 h 763"/>
              <a:gd name="connsiteX58-11785" fmla="*/ 622 w 711"/>
              <a:gd name="connsiteY58-11786" fmla="*/ 21 h 763"/>
              <a:gd name="connsiteX59-11787" fmla="*/ 632 w 711"/>
              <a:gd name="connsiteY59-11788" fmla="*/ 26 h 763"/>
              <a:gd name="connsiteX60-11789" fmla="*/ 643 w 711"/>
              <a:gd name="connsiteY60-11790" fmla="*/ 32 h 763"/>
              <a:gd name="connsiteX61-11791" fmla="*/ 659 w 711"/>
              <a:gd name="connsiteY61-11792" fmla="*/ 42 h 763"/>
              <a:gd name="connsiteX62-11793" fmla="*/ 669 w 711"/>
              <a:gd name="connsiteY62-11794" fmla="*/ 53 h 763"/>
              <a:gd name="connsiteX63-11795" fmla="*/ 680 w 711"/>
              <a:gd name="connsiteY63-11796" fmla="*/ 58 h 763"/>
              <a:gd name="connsiteX64-11797" fmla="*/ 690 w 711"/>
              <a:gd name="connsiteY64-11798" fmla="*/ 68 h 763"/>
              <a:gd name="connsiteX65-11799" fmla="*/ 701 w 711"/>
              <a:gd name="connsiteY65-11800" fmla="*/ 74 h 763"/>
              <a:gd name="connsiteX66-11801" fmla="*/ 706 w 711"/>
              <a:gd name="connsiteY66-11802" fmla="*/ 79 h 763"/>
              <a:gd name="connsiteX67-11803" fmla="*/ 711 w 711"/>
              <a:gd name="connsiteY67-11804" fmla="*/ 84 h 763"/>
              <a:gd name="connsiteX68-11805" fmla="*/ 711 w 711"/>
              <a:gd name="connsiteY68-11806" fmla="*/ 89 h 763"/>
              <a:gd name="connsiteX69-11807" fmla="*/ 711 w 711"/>
              <a:gd name="connsiteY69-11808" fmla="*/ 95 h 763"/>
              <a:gd name="connsiteX70-11809" fmla="*/ 711 w 711"/>
              <a:gd name="connsiteY70-11810" fmla="*/ 100 h 763"/>
              <a:gd name="connsiteX71-11811" fmla="*/ 711 w 711"/>
              <a:gd name="connsiteY71-11812" fmla="*/ 105 h 763"/>
              <a:gd name="connsiteX72-11813" fmla="*/ 706 w 711"/>
              <a:gd name="connsiteY72-11814" fmla="*/ 110 h 763"/>
              <a:gd name="connsiteX73-11815" fmla="*/ 669 w 711"/>
              <a:gd name="connsiteY73-11816" fmla="*/ 268 h 763"/>
              <a:gd name="connsiteX74-11817" fmla="*/ 669 w 711"/>
              <a:gd name="connsiteY74-11818" fmla="*/ 289 h 763"/>
              <a:gd name="connsiteX75-11819" fmla="*/ 664 w 711"/>
              <a:gd name="connsiteY75-11820" fmla="*/ 331 h 763"/>
              <a:gd name="connsiteX76-11821" fmla="*/ 659 w 711"/>
              <a:gd name="connsiteY76-11822" fmla="*/ 368 h 763"/>
              <a:gd name="connsiteX77-11823" fmla="*/ 659 w 711"/>
              <a:gd name="connsiteY77-11824" fmla="*/ 400 h 763"/>
              <a:gd name="connsiteX78-11825" fmla="*/ 654 w 711"/>
              <a:gd name="connsiteY78-11826" fmla="*/ 431 h 763"/>
              <a:gd name="connsiteX79-11827" fmla="*/ 648 w 711"/>
              <a:gd name="connsiteY79-11828" fmla="*/ 463 h 763"/>
              <a:gd name="connsiteX80-11829" fmla="*/ 648 w 711"/>
              <a:gd name="connsiteY80-11830" fmla="*/ 489 h 763"/>
              <a:gd name="connsiteX81-11831" fmla="*/ 643 w 711"/>
              <a:gd name="connsiteY81-11832" fmla="*/ 510 h 763"/>
              <a:gd name="connsiteX82-11833" fmla="*/ 638 w 711"/>
              <a:gd name="connsiteY82-11834" fmla="*/ 531 h 763"/>
              <a:gd name="connsiteX83-11835" fmla="*/ 632 w 711"/>
              <a:gd name="connsiteY83-11836" fmla="*/ 568 h 763"/>
              <a:gd name="connsiteX84-11837" fmla="*/ 622 w 711"/>
              <a:gd name="connsiteY84-11838" fmla="*/ 605 h 763"/>
              <a:gd name="connsiteX85-11839" fmla="*/ 617 w 711"/>
              <a:gd name="connsiteY85-11840" fmla="*/ 636 h 763"/>
              <a:gd name="connsiteX86-11841" fmla="*/ 606 w 711"/>
              <a:gd name="connsiteY86-11842" fmla="*/ 663 h 763"/>
              <a:gd name="connsiteX87-11843" fmla="*/ 601 w 711"/>
              <a:gd name="connsiteY87-11844" fmla="*/ 689 h 763"/>
              <a:gd name="connsiteX88-11845" fmla="*/ 596 w 711"/>
              <a:gd name="connsiteY88-11846" fmla="*/ 700 h 763"/>
              <a:gd name="connsiteX89-11847" fmla="*/ 590 w 711"/>
              <a:gd name="connsiteY89-11848" fmla="*/ 710 h 763"/>
              <a:gd name="connsiteX90-11849" fmla="*/ 590 w 711"/>
              <a:gd name="connsiteY90-11850" fmla="*/ 721 h 763"/>
              <a:gd name="connsiteX91-11851" fmla="*/ 585 w 711"/>
              <a:gd name="connsiteY91-11852" fmla="*/ 726 h 763"/>
              <a:gd name="connsiteX92-11853" fmla="*/ 580 w 711"/>
              <a:gd name="connsiteY92-11854" fmla="*/ 736 h 763"/>
              <a:gd name="connsiteX93-11855" fmla="*/ 580 w 711"/>
              <a:gd name="connsiteY93-11856" fmla="*/ 742 h 763"/>
              <a:gd name="connsiteX94-11857" fmla="*/ 569 w 711"/>
              <a:gd name="connsiteY94-11858" fmla="*/ 747 h 763"/>
              <a:gd name="connsiteX95-11859" fmla="*/ 564 w 711"/>
              <a:gd name="connsiteY95-11860" fmla="*/ 757 h 763"/>
              <a:gd name="connsiteX96-11861" fmla="*/ 559 w 711"/>
              <a:gd name="connsiteY96-11862" fmla="*/ 757 h 763"/>
              <a:gd name="connsiteX97-11863" fmla="*/ 553 w 711"/>
              <a:gd name="connsiteY97-11864" fmla="*/ 763 h 763"/>
              <a:gd name="connsiteX98-11865" fmla="*/ 548 w 711"/>
              <a:gd name="connsiteY98-11866" fmla="*/ 763 h 763"/>
              <a:gd name="connsiteX99-11867" fmla="*/ 548 w 711"/>
              <a:gd name="connsiteY99-11868" fmla="*/ 757 h 763"/>
              <a:gd name="connsiteX100-11869" fmla="*/ 543 w 711"/>
              <a:gd name="connsiteY100-11870" fmla="*/ 757 h 763"/>
              <a:gd name="connsiteX101-11871" fmla="*/ 543 w 711"/>
              <a:gd name="connsiteY101-11872" fmla="*/ 752 h 763"/>
              <a:gd name="connsiteX102-11873" fmla="*/ 543 w 711"/>
              <a:gd name="connsiteY102-11874" fmla="*/ 747 h 763"/>
              <a:gd name="connsiteX103-11875" fmla="*/ 538 w 711"/>
              <a:gd name="connsiteY103-11876" fmla="*/ 742 h 763"/>
              <a:gd name="connsiteX104-11877" fmla="*/ 538 w 711"/>
              <a:gd name="connsiteY104-11878" fmla="*/ 731 h 763"/>
              <a:gd name="connsiteX105-11879" fmla="*/ 538 w 711"/>
              <a:gd name="connsiteY105-11880" fmla="*/ 721 h 763"/>
              <a:gd name="connsiteX106-11881" fmla="*/ 532 w 711"/>
              <a:gd name="connsiteY106-11882" fmla="*/ 705 h 763"/>
              <a:gd name="connsiteX107-11883" fmla="*/ 527 w 711"/>
              <a:gd name="connsiteY107-11884" fmla="*/ 684 h 763"/>
              <a:gd name="connsiteX108-11885" fmla="*/ 522 w 711"/>
              <a:gd name="connsiteY108-11886" fmla="*/ 668 h 763"/>
              <a:gd name="connsiteX109-11887" fmla="*/ 517 w 711"/>
              <a:gd name="connsiteY109-11888" fmla="*/ 652 h 763"/>
              <a:gd name="connsiteX110-11889" fmla="*/ 511 w 711"/>
              <a:gd name="connsiteY110-11890" fmla="*/ 636 h 763"/>
              <a:gd name="connsiteX111-11891" fmla="*/ 501 w 711"/>
              <a:gd name="connsiteY111-11892" fmla="*/ 626 h 763"/>
              <a:gd name="connsiteX0-11893" fmla="*/ 601 w 711"/>
              <a:gd name="connsiteY0-11894" fmla="*/ 105 h 763"/>
              <a:gd name="connsiteX1-11895" fmla="*/ 596 w 711"/>
              <a:gd name="connsiteY1-11896" fmla="*/ 95 h 763"/>
              <a:gd name="connsiteX2-11897" fmla="*/ 596 w 711"/>
              <a:gd name="connsiteY2-11898" fmla="*/ 89 h 763"/>
              <a:gd name="connsiteX3-11899" fmla="*/ 596 w 711"/>
              <a:gd name="connsiteY3-11900" fmla="*/ 84 h 763"/>
              <a:gd name="connsiteX4-11901" fmla="*/ 590 w 711"/>
              <a:gd name="connsiteY4-11902" fmla="*/ 84 h 763"/>
              <a:gd name="connsiteX5-11903" fmla="*/ 585 w 711"/>
              <a:gd name="connsiteY5-11904" fmla="*/ 79 h 763"/>
              <a:gd name="connsiteX6-11905" fmla="*/ 575 w 711"/>
              <a:gd name="connsiteY6-11906" fmla="*/ 79 h 763"/>
              <a:gd name="connsiteX7-11907" fmla="*/ 569 w 711"/>
              <a:gd name="connsiteY7-11908" fmla="*/ 74 h 763"/>
              <a:gd name="connsiteX8-11909" fmla="*/ 553 w 711"/>
              <a:gd name="connsiteY8-11910" fmla="*/ 74 h 763"/>
              <a:gd name="connsiteX9-11911" fmla="*/ 543 w 711"/>
              <a:gd name="connsiteY9-11912" fmla="*/ 74 h 763"/>
              <a:gd name="connsiteX10-11913" fmla="*/ 527 w 711"/>
              <a:gd name="connsiteY10-11914" fmla="*/ 79 h 763"/>
              <a:gd name="connsiteX11-11915" fmla="*/ 496 w 711"/>
              <a:gd name="connsiteY11-11916" fmla="*/ 79 h 763"/>
              <a:gd name="connsiteX12-11917" fmla="*/ 459 w 711"/>
              <a:gd name="connsiteY12-11918" fmla="*/ 84 h 763"/>
              <a:gd name="connsiteX13-11919" fmla="*/ 422 w 711"/>
              <a:gd name="connsiteY13-11920" fmla="*/ 89 h 763"/>
              <a:gd name="connsiteX14-11921" fmla="*/ 385 w 711"/>
              <a:gd name="connsiteY14-11922" fmla="*/ 89 h 763"/>
              <a:gd name="connsiteX15-11923" fmla="*/ 343 w 711"/>
              <a:gd name="connsiteY15-11924" fmla="*/ 95 h 763"/>
              <a:gd name="connsiteX16-11925" fmla="*/ 295 w 711"/>
              <a:gd name="connsiteY16-11926" fmla="*/ 105 h 763"/>
              <a:gd name="connsiteX17-11927" fmla="*/ 269 w 711"/>
              <a:gd name="connsiteY17-11928" fmla="*/ 105 h 763"/>
              <a:gd name="connsiteX18-11929" fmla="*/ 243 w 711"/>
              <a:gd name="connsiteY18-11930" fmla="*/ 110 h 763"/>
              <a:gd name="connsiteX19-11931" fmla="*/ 216 w 711"/>
              <a:gd name="connsiteY19-11932" fmla="*/ 116 h 763"/>
              <a:gd name="connsiteX20-11933" fmla="*/ 190 w 711"/>
              <a:gd name="connsiteY20-11934" fmla="*/ 116 h 763"/>
              <a:gd name="connsiteX21-11935" fmla="*/ 158 w 711"/>
              <a:gd name="connsiteY21-11936" fmla="*/ 121 h 763"/>
              <a:gd name="connsiteX22-11937" fmla="*/ 132 w 711"/>
              <a:gd name="connsiteY22-11938" fmla="*/ 126 h 763"/>
              <a:gd name="connsiteX23-11939" fmla="*/ 106 w 711"/>
              <a:gd name="connsiteY23-11940" fmla="*/ 126 h 763"/>
              <a:gd name="connsiteX24-11941" fmla="*/ 85 w 711"/>
              <a:gd name="connsiteY24-11942" fmla="*/ 132 h 763"/>
              <a:gd name="connsiteX25-11943" fmla="*/ 64 w 711"/>
              <a:gd name="connsiteY25-11944" fmla="*/ 132 h 763"/>
              <a:gd name="connsiteX26-11945" fmla="*/ 37 w 711"/>
              <a:gd name="connsiteY26-11946" fmla="*/ 132 h 763"/>
              <a:gd name="connsiteX27-11947" fmla="*/ 21 w 711"/>
              <a:gd name="connsiteY27-11948" fmla="*/ 137 h 763"/>
              <a:gd name="connsiteX28-11949" fmla="*/ 0 w 711"/>
              <a:gd name="connsiteY28-11950" fmla="*/ 137 h 763"/>
              <a:gd name="connsiteX29-11951" fmla="*/ 0 w 711"/>
              <a:gd name="connsiteY29-11952" fmla="*/ 100 h 763"/>
              <a:gd name="connsiteX30-11953" fmla="*/ 16 w 711"/>
              <a:gd name="connsiteY30-11954" fmla="*/ 100 h 763"/>
              <a:gd name="connsiteX31-11955" fmla="*/ 37 w 711"/>
              <a:gd name="connsiteY31-11956" fmla="*/ 100 h 763"/>
              <a:gd name="connsiteX32-11957" fmla="*/ 53 w 711"/>
              <a:gd name="connsiteY32-11958" fmla="*/ 100 h 763"/>
              <a:gd name="connsiteX33-11959" fmla="*/ 74 w 711"/>
              <a:gd name="connsiteY33-11960" fmla="*/ 95 h 763"/>
              <a:gd name="connsiteX34-11961" fmla="*/ 100 w 711"/>
              <a:gd name="connsiteY34-11962" fmla="*/ 95 h 763"/>
              <a:gd name="connsiteX35-11963" fmla="*/ 122 w 711"/>
              <a:gd name="connsiteY35-11964" fmla="*/ 89 h 763"/>
              <a:gd name="connsiteX36-11965" fmla="*/ 148 w 711"/>
              <a:gd name="connsiteY36-11966" fmla="*/ 84 h 763"/>
              <a:gd name="connsiteX37-11967" fmla="*/ 179 w 711"/>
              <a:gd name="connsiteY37-11968" fmla="*/ 84 h 763"/>
              <a:gd name="connsiteX38-11969" fmla="*/ 237 w 711"/>
              <a:gd name="connsiteY38-11970" fmla="*/ 74 h 763"/>
              <a:gd name="connsiteX39-11971" fmla="*/ 295 w 711"/>
              <a:gd name="connsiteY39-11972" fmla="*/ 63 h 763"/>
              <a:gd name="connsiteX40-11973" fmla="*/ 353 w 711"/>
              <a:gd name="connsiteY40-11974" fmla="*/ 58 h 763"/>
              <a:gd name="connsiteX41-11975" fmla="*/ 411 w 711"/>
              <a:gd name="connsiteY41-11976" fmla="*/ 47 h 763"/>
              <a:gd name="connsiteX42-11977" fmla="*/ 438 w 711"/>
              <a:gd name="connsiteY42-11978" fmla="*/ 42 h 763"/>
              <a:gd name="connsiteX43-11979" fmla="*/ 464 w 711"/>
              <a:gd name="connsiteY43-11980" fmla="*/ 37 h 763"/>
              <a:gd name="connsiteX44-11981" fmla="*/ 490 w 711"/>
              <a:gd name="connsiteY44-11982" fmla="*/ 32 h 763"/>
              <a:gd name="connsiteX45-11983" fmla="*/ 506 w 711"/>
              <a:gd name="connsiteY45-11984" fmla="*/ 32 h 763"/>
              <a:gd name="connsiteX46-11985" fmla="*/ 522 w 711"/>
              <a:gd name="connsiteY46-11986" fmla="*/ 26 h 763"/>
              <a:gd name="connsiteX47-11987" fmla="*/ 538 w 711"/>
              <a:gd name="connsiteY47-11988" fmla="*/ 21 h 763"/>
              <a:gd name="connsiteX48-11989" fmla="*/ 543 w 711"/>
              <a:gd name="connsiteY48-11990" fmla="*/ 21 h 763"/>
              <a:gd name="connsiteX49-11991" fmla="*/ 553 w 711"/>
              <a:gd name="connsiteY49-11992" fmla="*/ 16 h 763"/>
              <a:gd name="connsiteX50-11993" fmla="*/ 559 w 711"/>
              <a:gd name="connsiteY50-11994" fmla="*/ 11 h 763"/>
              <a:gd name="connsiteX51-11995" fmla="*/ 569 w 711"/>
              <a:gd name="connsiteY51-11996" fmla="*/ 5 h 763"/>
              <a:gd name="connsiteX52-11997" fmla="*/ 575 w 711"/>
              <a:gd name="connsiteY52-11998" fmla="*/ 5 h 763"/>
              <a:gd name="connsiteX53-11999" fmla="*/ 585 w 711"/>
              <a:gd name="connsiteY53-12000" fmla="*/ 0 h 763"/>
              <a:gd name="connsiteX54-12001" fmla="*/ 590 w 711"/>
              <a:gd name="connsiteY54-12002" fmla="*/ 5 h 763"/>
              <a:gd name="connsiteX55-12003" fmla="*/ 596 w 711"/>
              <a:gd name="connsiteY55-12004" fmla="*/ 5 h 763"/>
              <a:gd name="connsiteX56-12005" fmla="*/ 601 w 711"/>
              <a:gd name="connsiteY56-12006" fmla="*/ 11 h 763"/>
              <a:gd name="connsiteX57-12007" fmla="*/ 611 w 711"/>
              <a:gd name="connsiteY57-12008" fmla="*/ 16 h 763"/>
              <a:gd name="connsiteX58-12009" fmla="*/ 622 w 711"/>
              <a:gd name="connsiteY58-12010" fmla="*/ 21 h 763"/>
              <a:gd name="connsiteX59-12011" fmla="*/ 632 w 711"/>
              <a:gd name="connsiteY59-12012" fmla="*/ 26 h 763"/>
              <a:gd name="connsiteX60-12013" fmla="*/ 643 w 711"/>
              <a:gd name="connsiteY60-12014" fmla="*/ 32 h 763"/>
              <a:gd name="connsiteX61-12015" fmla="*/ 659 w 711"/>
              <a:gd name="connsiteY61-12016" fmla="*/ 42 h 763"/>
              <a:gd name="connsiteX62-12017" fmla="*/ 669 w 711"/>
              <a:gd name="connsiteY62-12018" fmla="*/ 53 h 763"/>
              <a:gd name="connsiteX63-12019" fmla="*/ 680 w 711"/>
              <a:gd name="connsiteY63-12020" fmla="*/ 58 h 763"/>
              <a:gd name="connsiteX64-12021" fmla="*/ 690 w 711"/>
              <a:gd name="connsiteY64-12022" fmla="*/ 68 h 763"/>
              <a:gd name="connsiteX65-12023" fmla="*/ 701 w 711"/>
              <a:gd name="connsiteY65-12024" fmla="*/ 74 h 763"/>
              <a:gd name="connsiteX66-12025" fmla="*/ 706 w 711"/>
              <a:gd name="connsiteY66-12026" fmla="*/ 79 h 763"/>
              <a:gd name="connsiteX67-12027" fmla="*/ 711 w 711"/>
              <a:gd name="connsiteY67-12028" fmla="*/ 84 h 763"/>
              <a:gd name="connsiteX68-12029" fmla="*/ 711 w 711"/>
              <a:gd name="connsiteY68-12030" fmla="*/ 89 h 763"/>
              <a:gd name="connsiteX69-12031" fmla="*/ 711 w 711"/>
              <a:gd name="connsiteY69-12032" fmla="*/ 95 h 763"/>
              <a:gd name="connsiteX70-12033" fmla="*/ 711 w 711"/>
              <a:gd name="connsiteY70-12034" fmla="*/ 100 h 763"/>
              <a:gd name="connsiteX71-12035" fmla="*/ 711 w 711"/>
              <a:gd name="connsiteY71-12036" fmla="*/ 105 h 763"/>
              <a:gd name="connsiteX72-12037" fmla="*/ 706 w 711"/>
              <a:gd name="connsiteY72-12038" fmla="*/ 110 h 763"/>
              <a:gd name="connsiteX73-12039" fmla="*/ 669 w 711"/>
              <a:gd name="connsiteY73-12040" fmla="*/ 268 h 763"/>
              <a:gd name="connsiteX74-12041" fmla="*/ 664 w 711"/>
              <a:gd name="connsiteY74-12042" fmla="*/ 331 h 763"/>
              <a:gd name="connsiteX75-12043" fmla="*/ 659 w 711"/>
              <a:gd name="connsiteY75-12044" fmla="*/ 368 h 763"/>
              <a:gd name="connsiteX76-12045" fmla="*/ 659 w 711"/>
              <a:gd name="connsiteY76-12046" fmla="*/ 400 h 763"/>
              <a:gd name="connsiteX77-12047" fmla="*/ 654 w 711"/>
              <a:gd name="connsiteY77-12048" fmla="*/ 431 h 763"/>
              <a:gd name="connsiteX78-12049" fmla="*/ 648 w 711"/>
              <a:gd name="connsiteY78-12050" fmla="*/ 463 h 763"/>
              <a:gd name="connsiteX79-12051" fmla="*/ 648 w 711"/>
              <a:gd name="connsiteY79-12052" fmla="*/ 489 h 763"/>
              <a:gd name="connsiteX80-12053" fmla="*/ 643 w 711"/>
              <a:gd name="connsiteY80-12054" fmla="*/ 510 h 763"/>
              <a:gd name="connsiteX81-12055" fmla="*/ 638 w 711"/>
              <a:gd name="connsiteY81-12056" fmla="*/ 531 h 763"/>
              <a:gd name="connsiteX82-12057" fmla="*/ 632 w 711"/>
              <a:gd name="connsiteY82-12058" fmla="*/ 568 h 763"/>
              <a:gd name="connsiteX83-12059" fmla="*/ 622 w 711"/>
              <a:gd name="connsiteY83-12060" fmla="*/ 605 h 763"/>
              <a:gd name="connsiteX84-12061" fmla="*/ 617 w 711"/>
              <a:gd name="connsiteY84-12062" fmla="*/ 636 h 763"/>
              <a:gd name="connsiteX85-12063" fmla="*/ 606 w 711"/>
              <a:gd name="connsiteY85-12064" fmla="*/ 663 h 763"/>
              <a:gd name="connsiteX86-12065" fmla="*/ 601 w 711"/>
              <a:gd name="connsiteY86-12066" fmla="*/ 689 h 763"/>
              <a:gd name="connsiteX87-12067" fmla="*/ 596 w 711"/>
              <a:gd name="connsiteY87-12068" fmla="*/ 700 h 763"/>
              <a:gd name="connsiteX88-12069" fmla="*/ 590 w 711"/>
              <a:gd name="connsiteY88-12070" fmla="*/ 710 h 763"/>
              <a:gd name="connsiteX89-12071" fmla="*/ 590 w 711"/>
              <a:gd name="connsiteY89-12072" fmla="*/ 721 h 763"/>
              <a:gd name="connsiteX90-12073" fmla="*/ 585 w 711"/>
              <a:gd name="connsiteY90-12074" fmla="*/ 726 h 763"/>
              <a:gd name="connsiteX91-12075" fmla="*/ 580 w 711"/>
              <a:gd name="connsiteY91-12076" fmla="*/ 736 h 763"/>
              <a:gd name="connsiteX92-12077" fmla="*/ 580 w 711"/>
              <a:gd name="connsiteY92-12078" fmla="*/ 742 h 763"/>
              <a:gd name="connsiteX93-12079" fmla="*/ 569 w 711"/>
              <a:gd name="connsiteY93-12080" fmla="*/ 747 h 763"/>
              <a:gd name="connsiteX94-12081" fmla="*/ 564 w 711"/>
              <a:gd name="connsiteY94-12082" fmla="*/ 757 h 763"/>
              <a:gd name="connsiteX95-12083" fmla="*/ 559 w 711"/>
              <a:gd name="connsiteY95-12084" fmla="*/ 757 h 763"/>
              <a:gd name="connsiteX96-12085" fmla="*/ 553 w 711"/>
              <a:gd name="connsiteY96-12086" fmla="*/ 763 h 763"/>
              <a:gd name="connsiteX97-12087" fmla="*/ 548 w 711"/>
              <a:gd name="connsiteY97-12088" fmla="*/ 763 h 763"/>
              <a:gd name="connsiteX98-12089" fmla="*/ 548 w 711"/>
              <a:gd name="connsiteY98-12090" fmla="*/ 757 h 763"/>
              <a:gd name="connsiteX99-12091" fmla="*/ 543 w 711"/>
              <a:gd name="connsiteY99-12092" fmla="*/ 757 h 763"/>
              <a:gd name="connsiteX100-12093" fmla="*/ 543 w 711"/>
              <a:gd name="connsiteY100-12094" fmla="*/ 752 h 763"/>
              <a:gd name="connsiteX101-12095" fmla="*/ 543 w 711"/>
              <a:gd name="connsiteY101-12096" fmla="*/ 747 h 763"/>
              <a:gd name="connsiteX102-12097" fmla="*/ 538 w 711"/>
              <a:gd name="connsiteY102-12098" fmla="*/ 742 h 763"/>
              <a:gd name="connsiteX103-12099" fmla="*/ 538 w 711"/>
              <a:gd name="connsiteY103-12100" fmla="*/ 731 h 763"/>
              <a:gd name="connsiteX104-12101" fmla="*/ 538 w 711"/>
              <a:gd name="connsiteY104-12102" fmla="*/ 721 h 763"/>
              <a:gd name="connsiteX105-12103" fmla="*/ 532 w 711"/>
              <a:gd name="connsiteY105-12104" fmla="*/ 705 h 763"/>
              <a:gd name="connsiteX106-12105" fmla="*/ 527 w 711"/>
              <a:gd name="connsiteY106-12106" fmla="*/ 684 h 763"/>
              <a:gd name="connsiteX107-12107" fmla="*/ 522 w 711"/>
              <a:gd name="connsiteY107-12108" fmla="*/ 668 h 763"/>
              <a:gd name="connsiteX108-12109" fmla="*/ 517 w 711"/>
              <a:gd name="connsiteY108-12110" fmla="*/ 652 h 763"/>
              <a:gd name="connsiteX109-12111" fmla="*/ 511 w 711"/>
              <a:gd name="connsiteY109-12112" fmla="*/ 636 h 763"/>
              <a:gd name="connsiteX110-12113" fmla="*/ 501 w 711"/>
              <a:gd name="connsiteY110-12114" fmla="*/ 626 h 763"/>
              <a:gd name="connsiteX0-12115" fmla="*/ 601 w 711"/>
              <a:gd name="connsiteY0-12116" fmla="*/ 105 h 763"/>
              <a:gd name="connsiteX1-12117" fmla="*/ 596 w 711"/>
              <a:gd name="connsiteY1-12118" fmla="*/ 95 h 763"/>
              <a:gd name="connsiteX2-12119" fmla="*/ 596 w 711"/>
              <a:gd name="connsiteY2-12120" fmla="*/ 89 h 763"/>
              <a:gd name="connsiteX3-12121" fmla="*/ 596 w 711"/>
              <a:gd name="connsiteY3-12122" fmla="*/ 84 h 763"/>
              <a:gd name="connsiteX4-12123" fmla="*/ 590 w 711"/>
              <a:gd name="connsiteY4-12124" fmla="*/ 84 h 763"/>
              <a:gd name="connsiteX5-12125" fmla="*/ 585 w 711"/>
              <a:gd name="connsiteY5-12126" fmla="*/ 79 h 763"/>
              <a:gd name="connsiteX6-12127" fmla="*/ 575 w 711"/>
              <a:gd name="connsiteY6-12128" fmla="*/ 79 h 763"/>
              <a:gd name="connsiteX7-12129" fmla="*/ 569 w 711"/>
              <a:gd name="connsiteY7-12130" fmla="*/ 74 h 763"/>
              <a:gd name="connsiteX8-12131" fmla="*/ 553 w 711"/>
              <a:gd name="connsiteY8-12132" fmla="*/ 74 h 763"/>
              <a:gd name="connsiteX9-12133" fmla="*/ 543 w 711"/>
              <a:gd name="connsiteY9-12134" fmla="*/ 74 h 763"/>
              <a:gd name="connsiteX10-12135" fmla="*/ 527 w 711"/>
              <a:gd name="connsiteY10-12136" fmla="*/ 79 h 763"/>
              <a:gd name="connsiteX11-12137" fmla="*/ 496 w 711"/>
              <a:gd name="connsiteY11-12138" fmla="*/ 79 h 763"/>
              <a:gd name="connsiteX12-12139" fmla="*/ 459 w 711"/>
              <a:gd name="connsiteY12-12140" fmla="*/ 84 h 763"/>
              <a:gd name="connsiteX13-12141" fmla="*/ 422 w 711"/>
              <a:gd name="connsiteY13-12142" fmla="*/ 89 h 763"/>
              <a:gd name="connsiteX14-12143" fmla="*/ 385 w 711"/>
              <a:gd name="connsiteY14-12144" fmla="*/ 89 h 763"/>
              <a:gd name="connsiteX15-12145" fmla="*/ 343 w 711"/>
              <a:gd name="connsiteY15-12146" fmla="*/ 95 h 763"/>
              <a:gd name="connsiteX16-12147" fmla="*/ 295 w 711"/>
              <a:gd name="connsiteY16-12148" fmla="*/ 105 h 763"/>
              <a:gd name="connsiteX17-12149" fmla="*/ 269 w 711"/>
              <a:gd name="connsiteY17-12150" fmla="*/ 105 h 763"/>
              <a:gd name="connsiteX18-12151" fmla="*/ 243 w 711"/>
              <a:gd name="connsiteY18-12152" fmla="*/ 110 h 763"/>
              <a:gd name="connsiteX19-12153" fmla="*/ 216 w 711"/>
              <a:gd name="connsiteY19-12154" fmla="*/ 116 h 763"/>
              <a:gd name="connsiteX20-12155" fmla="*/ 190 w 711"/>
              <a:gd name="connsiteY20-12156" fmla="*/ 116 h 763"/>
              <a:gd name="connsiteX21-12157" fmla="*/ 158 w 711"/>
              <a:gd name="connsiteY21-12158" fmla="*/ 121 h 763"/>
              <a:gd name="connsiteX22-12159" fmla="*/ 132 w 711"/>
              <a:gd name="connsiteY22-12160" fmla="*/ 126 h 763"/>
              <a:gd name="connsiteX23-12161" fmla="*/ 106 w 711"/>
              <a:gd name="connsiteY23-12162" fmla="*/ 126 h 763"/>
              <a:gd name="connsiteX24-12163" fmla="*/ 85 w 711"/>
              <a:gd name="connsiteY24-12164" fmla="*/ 132 h 763"/>
              <a:gd name="connsiteX25-12165" fmla="*/ 64 w 711"/>
              <a:gd name="connsiteY25-12166" fmla="*/ 132 h 763"/>
              <a:gd name="connsiteX26-12167" fmla="*/ 37 w 711"/>
              <a:gd name="connsiteY26-12168" fmla="*/ 132 h 763"/>
              <a:gd name="connsiteX27-12169" fmla="*/ 21 w 711"/>
              <a:gd name="connsiteY27-12170" fmla="*/ 137 h 763"/>
              <a:gd name="connsiteX28-12171" fmla="*/ 0 w 711"/>
              <a:gd name="connsiteY28-12172" fmla="*/ 137 h 763"/>
              <a:gd name="connsiteX29-12173" fmla="*/ 0 w 711"/>
              <a:gd name="connsiteY29-12174" fmla="*/ 100 h 763"/>
              <a:gd name="connsiteX30-12175" fmla="*/ 16 w 711"/>
              <a:gd name="connsiteY30-12176" fmla="*/ 100 h 763"/>
              <a:gd name="connsiteX31-12177" fmla="*/ 37 w 711"/>
              <a:gd name="connsiteY31-12178" fmla="*/ 100 h 763"/>
              <a:gd name="connsiteX32-12179" fmla="*/ 53 w 711"/>
              <a:gd name="connsiteY32-12180" fmla="*/ 100 h 763"/>
              <a:gd name="connsiteX33-12181" fmla="*/ 74 w 711"/>
              <a:gd name="connsiteY33-12182" fmla="*/ 95 h 763"/>
              <a:gd name="connsiteX34-12183" fmla="*/ 100 w 711"/>
              <a:gd name="connsiteY34-12184" fmla="*/ 95 h 763"/>
              <a:gd name="connsiteX35-12185" fmla="*/ 122 w 711"/>
              <a:gd name="connsiteY35-12186" fmla="*/ 89 h 763"/>
              <a:gd name="connsiteX36-12187" fmla="*/ 148 w 711"/>
              <a:gd name="connsiteY36-12188" fmla="*/ 84 h 763"/>
              <a:gd name="connsiteX37-12189" fmla="*/ 179 w 711"/>
              <a:gd name="connsiteY37-12190" fmla="*/ 84 h 763"/>
              <a:gd name="connsiteX38-12191" fmla="*/ 237 w 711"/>
              <a:gd name="connsiteY38-12192" fmla="*/ 74 h 763"/>
              <a:gd name="connsiteX39-12193" fmla="*/ 295 w 711"/>
              <a:gd name="connsiteY39-12194" fmla="*/ 63 h 763"/>
              <a:gd name="connsiteX40-12195" fmla="*/ 353 w 711"/>
              <a:gd name="connsiteY40-12196" fmla="*/ 58 h 763"/>
              <a:gd name="connsiteX41-12197" fmla="*/ 411 w 711"/>
              <a:gd name="connsiteY41-12198" fmla="*/ 47 h 763"/>
              <a:gd name="connsiteX42-12199" fmla="*/ 438 w 711"/>
              <a:gd name="connsiteY42-12200" fmla="*/ 42 h 763"/>
              <a:gd name="connsiteX43-12201" fmla="*/ 464 w 711"/>
              <a:gd name="connsiteY43-12202" fmla="*/ 37 h 763"/>
              <a:gd name="connsiteX44-12203" fmla="*/ 490 w 711"/>
              <a:gd name="connsiteY44-12204" fmla="*/ 32 h 763"/>
              <a:gd name="connsiteX45-12205" fmla="*/ 506 w 711"/>
              <a:gd name="connsiteY45-12206" fmla="*/ 32 h 763"/>
              <a:gd name="connsiteX46-12207" fmla="*/ 522 w 711"/>
              <a:gd name="connsiteY46-12208" fmla="*/ 26 h 763"/>
              <a:gd name="connsiteX47-12209" fmla="*/ 538 w 711"/>
              <a:gd name="connsiteY47-12210" fmla="*/ 21 h 763"/>
              <a:gd name="connsiteX48-12211" fmla="*/ 543 w 711"/>
              <a:gd name="connsiteY48-12212" fmla="*/ 21 h 763"/>
              <a:gd name="connsiteX49-12213" fmla="*/ 553 w 711"/>
              <a:gd name="connsiteY49-12214" fmla="*/ 16 h 763"/>
              <a:gd name="connsiteX50-12215" fmla="*/ 559 w 711"/>
              <a:gd name="connsiteY50-12216" fmla="*/ 11 h 763"/>
              <a:gd name="connsiteX51-12217" fmla="*/ 569 w 711"/>
              <a:gd name="connsiteY51-12218" fmla="*/ 5 h 763"/>
              <a:gd name="connsiteX52-12219" fmla="*/ 575 w 711"/>
              <a:gd name="connsiteY52-12220" fmla="*/ 5 h 763"/>
              <a:gd name="connsiteX53-12221" fmla="*/ 585 w 711"/>
              <a:gd name="connsiteY53-12222" fmla="*/ 0 h 763"/>
              <a:gd name="connsiteX54-12223" fmla="*/ 590 w 711"/>
              <a:gd name="connsiteY54-12224" fmla="*/ 5 h 763"/>
              <a:gd name="connsiteX55-12225" fmla="*/ 596 w 711"/>
              <a:gd name="connsiteY55-12226" fmla="*/ 5 h 763"/>
              <a:gd name="connsiteX56-12227" fmla="*/ 601 w 711"/>
              <a:gd name="connsiteY56-12228" fmla="*/ 11 h 763"/>
              <a:gd name="connsiteX57-12229" fmla="*/ 611 w 711"/>
              <a:gd name="connsiteY57-12230" fmla="*/ 16 h 763"/>
              <a:gd name="connsiteX58-12231" fmla="*/ 622 w 711"/>
              <a:gd name="connsiteY58-12232" fmla="*/ 21 h 763"/>
              <a:gd name="connsiteX59-12233" fmla="*/ 632 w 711"/>
              <a:gd name="connsiteY59-12234" fmla="*/ 26 h 763"/>
              <a:gd name="connsiteX60-12235" fmla="*/ 643 w 711"/>
              <a:gd name="connsiteY60-12236" fmla="*/ 32 h 763"/>
              <a:gd name="connsiteX61-12237" fmla="*/ 659 w 711"/>
              <a:gd name="connsiteY61-12238" fmla="*/ 42 h 763"/>
              <a:gd name="connsiteX62-12239" fmla="*/ 669 w 711"/>
              <a:gd name="connsiteY62-12240" fmla="*/ 53 h 763"/>
              <a:gd name="connsiteX63-12241" fmla="*/ 680 w 711"/>
              <a:gd name="connsiteY63-12242" fmla="*/ 58 h 763"/>
              <a:gd name="connsiteX64-12243" fmla="*/ 690 w 711"/>
              <a:gd name="connsiteY64-12244" fmla="*/ 68 h 763"/>
              <a:gd name="connsiteX65-12245" fmla="*/ 701 w 711"/>
              <a:gd name="connsiteY65-12246" fmla="*/ 74 h 763"/>
              <a:gd name="connsiteX66-12247" fmla="*/ 706 w 711"/>
              <a:gd name="connsiteY66-12248" fmla="*/ 79 h 763"/>
              <a:gd name="connsiteX67-12249" fmla="*/ 711 w 711"/>
              <a:gd name="connsiteY67-12250" fmla="*/ 84 h 763"/>
              <a:gd name="connsiteX68-12251" fmla="*/ 711 w 711"/>
              <a:gd name="connsiteY68-12252" fmla="*/ 89 h 763"/>
              <a:gd name="connsiteX69-12253" fmla="*/ 711 w 711"/>
              <a:gd name="connsiteY69-12254" fmla="*/ 95 h 763"/>
              <a:gd name="connsiteX70-12255" fmla="*/ 711 w 711"/>
              <a:gd name="connsiteY70-12256" fmla="*/ 100 h 763"/>
              <a:gd name="connsiteX71-12257" fmla="*/ 711 w 711"/>
              <a:gd name="connsiteY71-12258" fmla="*/ 105 h 763"/>
              <a:gd name="connsiteX72-12259" fmla="*/ 706 w 711"/>
              <a:gd name="connsiteY72-12260" fmla="*/ 110 h 763"/>
              <a:gd name="connsiteX73-12261" fmla="*/ 664 w 711"/>
              <a:gd name="connsiteY73-12262" fmla="*/ 331 h 763"/>
              <a:gd name="connsiteX74-12263" fmla="*/ 659 w 711"/>
              <a:gd name="connsiteY74-12264" fmla="*/ 368 h 763"/>
              <a:gd name="connsiteX75-12265" fmla="*/ 659 w 711"/>
              <a:gd name="connsiteY75-12266" fmla="*/ 400 h 763"/>
              <a:gd name="connsiteX76-12267" fmla="*/ 654 w 711"/>
              <a:gd name="connsiteY76-12268" fmla="*/ 431 h 763"/>
              <a:gd name="connsiteX77-12269" fmla="*/ 648 w 711"/>
              <a:gd name="connsiteY77-12270" fmla="*/ 463 h 763"/>
              <a:gd name="connsiteX78-12271" fmla="*/ 648 w 711"/>
              <a:gd name="connsiteY78-12272" fmla="*/ 489 h 763"/>
              <a:gd name="connsiteX79-12273" fmla="*/ 643 w 711"/>
              <a:gd name="connsiteY79-12274" fmla="*/ 510 h 763"/>
              <a:gd name="connsiteX80-12275" fmla="*/ 638 w 711"/>
              <a:gd name="connsiteY80-12276" fmla="*/ 531 h 763"/>
              <a:gd name="connsiteX81-12277" fmla="*/ 632 w 711"/>
              <a:gd name="connsiteY81-12278" fmla="*/ 568 h 763"/>
              <a:gd name="connsiteX82-12279" fmla="*/ 622 w 711"/>
              <a:gd name="connsiteY82-12280" fmla="*/ 605 h 763"/>
              <a:gd name="connsiteX83-12281" fmla="*/ 617 w 711"/>
              <a:gd name="connsiteY83-12282" fmla="*/ 636 h 763"/>
              <a:gd name="connsiteX84-12283" fmla="*/ 606 w 711"/>
              <a:gd name="connsiteY84-12284" fmla="*/ 663 h 763"/>
              <a:gd name="connsiteX85-12285" fmla="*/ 601 w 711"/>
              <a:gd name="connsiteY85-12286" fmla="*/ 689 h 763"/>
              <a:gd name="connsiteX86-12287" fmla="*/ 596 w 711"/>
              <a:gd name="connsiteY86-12288" fmla="*/ 700 h 763"/>
              <a:gd name="connsiteX87-12289" fmla="*/ 590 w 711"/>
              <a:gd name="connsiteY87-12290" fmla="*/ 710 h 763"/>
              <a:gd name="connsiteX88-12291" fmla="*/ 590 w 711"/>
              <a:gd name="connsiteY88-12292" fmla="*/ 721 h 763"/>
              <a:gd name="connsiteX89-12293" fmla="*/ 585 w 711"/>
              <a:gd name="connsiteY89-12294" fmla="*/ 726 h 763"/>
              <a:gd name="connsiteX90-12295" fmla="*/ 580 w 711"/>
              <a:gd name="connsiteY90-12296" fmla="*/ 736 h 763"/>
              <a:gd name="connsiteX91-12297" fmla="*/ 580 w 711"/>
              <a:gd name="connsiteY91-12298" fmla="*/ 742 h 763"/>
              <a:gd name="connsiteX92-12299" fmla="*/ 569 w 711"/>
              <a:gd name="connsiteY92-12300" fmla="*/ 747 h 763"/>
              <a:gd name="connsiteX93-12301" fmla="*/ 564 w 711"/>
              <a:gd name="connsiteY93-12302" fmla="*/ 757 h 763"/>
              <a:gd name="connsiteX94-12303" fmla="*/ 559 w 711"/>
              <a:gd name="connsiteY94-12304" fmla="*/ 757 h 763"/>
              <a:gd name="connsiteX95-12305" fmla="*/ 553 w 711"/>
              <a:gd name="connsiteY95-12306" fmla="*/ 763 h 763"/>
              <a:gd name="connsiteX96-12307" fmla="*/ 548 w 711"/>
              <a:gd name="connsiteY96-12308" fmla="*/ 763 h 763"/>
              <a:gd name="connsiteX97-12309" fmla="*/ 548 w 711"/>
              <a:gd name="connsiteY97-12310" fmla="*/ 757 h 763"/>
              <a:gd name="connsiteX98-12311" fmla="*/ 543 w 711"/>
              <a:gd name="connsiteY98-12312" fmla="*/ 757 h 763"/>
              <a:gd name="connsiteX99-12313" fmla="*/ 543 w 711"/>
              <a:gd name="connsiteY99-12314" fmla="*/ 752 h 763"/>
              <a:gd name="connsiteX100-12315" fmla="*/ 543 w 711"/>
              <a:gd name="connsiteY100-12316" fmla="*/ 747 h 763"/>
              <a:gd name="connsiteX101-12317" fmla="*/ 538 w 711"/>
              <a:gd name="connsiteY101-12318" fmla="*/ 742 h 763"/>
              <a:gd name="connsiteX102-12319" fmla="*/ 538 w 711"/>
              <a:gd name="connsiteY102-12320" fmla="*/ 731 h 763"/>
              <a:gd name="connsiteX103-12321" fmla="*/ 538 w 711"/>
              <a:gd name="connsiteY103-12322" fmla="*/ 721 h 763"/>
              <a:gd name="connsiteX104-12323" fmla="*/ 532 w 711"/>
              <a:gd name="connsiteY104-12324" fmla="*/ 705 h 763"/>
              <a:gd name="connsiteX105-12325" fmla="*/ 527 w 711"/>
              <a:gd name="connsiteY105-12326" fmla="*/ 684 h 763"/>
              <a:gd name="connsiteX106-12327" fmla="*/ 522 w 711"/>
              <a:gd name="connsiteY106-12328" fmla="*/ 668 h 763"/>
              <a:gd name="connsiteX107-12329" fmla="*/ 517 w 711"/>
              <a:gd name="connsiteY107-12330" fmla="*/ 652 h 763"/>
              <a:gd name="connsiteX108-12331" fmla="*/ 511 w 711"/>
              <a:gd name="connsiteY108-12332" fmla="*/ 636 h 763"/>
              <a:gd name="connsiteX109-12333" fmla="*/ 501 w 711"/>
              <a:gd name="connsiteY109-12334" fmla="*/ 626 h 763"/>
              <a:gd name="connsiteX0-12335" fmla="*/ 601 w 711"/>
              <a:gd name="connsiteY0-12336" fmla="*/ 105 h 763"/>
              <a:gd name="connsiteX1-12337" fmla="*/ 596 w 711"/>
              <a:gd name="connsiteY1-12338" fmla="*/ 95 h 763"/>
              <a:gd name="connsiteX2-12339" fmla="*/ 596 w 711"/>
              <a:gd name="connsiteY2-12340" fmla="*/ 89 h 763"/>
              <a:gd name="connsiteX3-12341" fmla="*/ 596 w 711"/>
              <a:gd name="connsiteY3-12342" fmla="*/ 84 h 763"/>
              <a:gd name="connsiteX4-12343" fmla="*/ 590 w 711"/>
              <a:gd name="connsiteY4-12344" fmla="*/ 84 h 763"/>
              <a:gd name="connsiteX5-12345" fmla="*/ 585 w 711"/>
              <a:gd name="connsiteY5-12346" fmla="*/ 79 h 763"/>
              <a:gd name="connsiteX6-12347" fmla="*/ 575 w 711"/>
              <a:gd name="connsiteY6-12348" fmla="*/ 79 h 763"/>
              <a:gd name="connsiteX7-12349" fmla="*/ 569 w 711"/>
              <a:gd name="connsiteY7-12350" fmla="*/ 74 h 763"/>
              <a:gd name="connsiteX8-12351" fmla="*/ 553 w 711"/>
              <a:gd name="connsiteY8-12352" fmla="*/ 74 h 763"/>
              <a:gd name="connsiteX9-12353" fmla="*/ 543 w 711"/>
              <a:gd name="connsiteY9-12354" fmla="*/ 74 h 763"/>
              <a:gd name="connsiteX10-12355" fmla="*/ 527 w 711"/>
              <a:gd name="connsiteY10-12356" fmla="*/ 79 h 763"/>
              <a:gd name="connsiteX11-12357" fmla="*/ 496 w 711"/>
              <a:gd name="connsiteY11-12358" fmla="*/ 79 h 763"/>
              <a:gd name="connsiteX12-12359" fmla="*/ 459 w 711"/>
              <a:gd name="connsiteY12-12360" fmla="*/ 84 h 763"/>
              <a:gd name="connsiteX13-12361" fmla="*/ 422 w 711"/>
              <a:gd name="connsiteY13-12362" fmla="*/ 89 h 763"/>
              <a:gd name="connsiteX14-12363" fmla="*/ 385 w 711"/>
              <a:gd name="connsiteY14-12364" fmla="*/ 89 h 763"/>
              <a:gd name="connsiteX15-12365" fmla="*/ 343 w 711"/>
              <a:gd name="connsiteY15-12366" fmla="*/ 95 h 763"/>
              <a:gd name="connsiteX16-12367" fmla="*/ 295 w 711"/>
              <a:gd name="connsiteY16-12368" fmla="*/ 105 h 763"/>
              <a:gd name="connsiteX17-12369" fmla="*/ 269 w 711"/>
              <a:gd name="connsiteY17-12370" fmla="*/ 105 h 763"/>
              <a:gd name="connsiteX18-12371" fmla="*/ 243 w 711"/>
              <a:gd name="connsiteY18-12372" fmla="*/ 110 h 763"/>
              <a:gd name="connsiteX19-12373" fmla="*/ 216 w 711"/>
              <a:gd name="connsiteY19-12374" fmla="*/ 116 h 763"/>
              <a:gd name="connsiteX20-12375" fmla="*/ 190 w 711"/>
              <a:gd name="connsiteY20-12376" fmla="*/ 116 h 763"/>
              <a:gd name="connsiteX21-12377" fmla="*/ 158 w 711"/>
              <a:gd name="connsiteY21-12378" fmla="*/ 121 h 763"/>
              <a:gd name="connsiteX22-12379" fmla="*/ 132 w 711"/>
              <a:gd name="connsiteY22-12380" fmla="*/ 126 h 763"/>
              <a:gd name="connsiteX23-12381" fmla="*/ 106 w 711"/>
              <a:gd name="connsiteY23-12382" fmla="*/ 126 h 763"/>
              <a:gd name="connsiteX24-12383" fmla="*/ 85 w 711"/>
              <a:gd name="connsiteY24-12384" fmla="*/ 132 h 763"/>
              <a:gd name="connsiteX25-12385" fmla="*/ 64 w 711"/>
              <a:gd name="connsiteY25-12386" fmla="*/ 132 h 763"/>
              <a:gd name="connsiteX26-12387" fmla="*/ 37 w 711"/>
              <a:gd name="connsiteY26-12388" fmla="*/ 132 h 763"/>
              <a:gd name="connsiteX27-12389" fmla="*/ 21 w 711"/>
              <a:gd name="connsiteY27-12390" fmla="*/ 137 h 763"/>
              <a:gd name="connsiteX28-12391" fmla="*/ 0 w 711"/>
              <a:gd name="connsiteY28-12392" fmla="*/ 137 h 763"/>
              <a:gd name="connsiteX29-12393" fmla="*/ 0 w 711"/>
              <a:gd name="connsiteY29-12394" fmla="*/ 100 h 763"/>
              <a:gd name="connsiteX30-12395" fmla="*/ 16 w 711"/>
              <a:gd name="connsiteY30-12396" fmla="*/ 100 h 763"/>
              <a:gd name="connsiteX31-12397" fmla="*/ 37 w 711"/>
              <a:gd name="connsiteY31-12398" fmla="*/ 100 h 763"/>
              <a:gd name="connsiteX32-12399" fmla="*/ 53 w 711"/>
              <a:gd name="connsiteY32-12400" fmla="*/ 100 h 763"/>
              <a:gd name="connsiteX33-12401" fmla="*/ 74 w 711"/>
              <a:gd name="connsiteY33-12402" fmla="*/ 95 h 763"/>
              <a:gd name="connsiteX34-12403" fmla="*/ 100 w 711"/>
              <a:gd name="connsiteY34-12404" fmla="*/ 95 h 763"/>
              <a:gd name="connsiteX35-12405" fmla="*/ 122 w 711"/>
              <a:gd name="connsiteY35-12406" fmla="*/ 89 h 763"/>
              <a:gd name="connsiteX36-12407" fmla="*/ 148 w 711"/>
              <a:gd name="connsiteY36-12408" fmla="*/ 84 h 763"/>
              <a:gd name="connsiteX37-12409" fmla="*/ 179 w 711"/>
              <a:gd name="connsiteY37-12410" fmla="*/ 84 h 763"/>
              <a:gd name="connsiteX38-12411" fmla="*/ 237 w 711"/>
              <a:gd name="connsiteY38-12412" fmla="*/ 74 h 763"/>
              <a:gd name="connsiteX39-12413" fmla="*/ 295 w 711"/>
              <a:gd name="connsiteY39-12414" fmla="*/ 63 h 763"/>
              <a:gd name="connsiteX40-12415" fmla="*/ 353 w 711"/>
              <a:gd name="connsiteY40-12416" fmla="*/ 58 h 763"/>
              <a:gd name="connsiteX41-12417" fmla="*/ 411 w 711"/>
              <a:gd name="connsiteY41-12418" fmla="*/ 47 h 763"/>
              <a:gd name="connsiteX42-12419" fmla="*/ 438 w 711"/>
              <a:gd name="connsiteY42-12420" fmla="*/ 42 h 763"/>
              <a:gd name="connsiteX43-12421" fmla="*/ 464 w 711"/>
              <a:gd name="connsiteY43-12422" fmla="*/ 37 h 763"/>
              <a:gd name="connsiteX44-12423" fmla="*/ 490 w 711"/>
              <a:gd name="connsiteY44-12424" fmla="*/ 32 h 763"/>
              <a:gd name="connsiteX45-12425" fmla="*/ 506 w 711"/>
              <a:gd name="connsiteY45-12426" fmla="*/ 32 h 763"/>
              <a:gd name="connsiteX46-12427" fmla="*/ 522 w 711"/>
              <a:gd name="connsiteY46-12428" fmla="*/ 26 h 763"/>
              <a:gd name="connsiteX47-12429" fmla="*/ 538 w 711"/>
              <a:gd name="connsiteY47-12430" fmla="*/ 21 h 763"/>
              <a:gd name="connsiteX48-12431" fmla="*/ 543 w 711"/>
              <a:gd name="connsiteY48-12432" fmla="*/ 21 h 763"/>
              <a:gd name="connsiteX49-12433" fmla="*/ 553 w 711"/>
              <a:gd name="connsiteY49-12434" fmla="*/ 16 h 763"/>
              <a:gd name="connsiteX50-12435" fmla="*/ 559 w 711"/>
              <a:gd name="connsiteY50-12436" fmla="*/ 11 h 763"/>
              <a:gd name="connsiteX51-12437" fmla="*/ 569 w 711"/>
              <a:gd name="connsiteY51-12438" fmla="*/ 5 h 763"/>
              <a:gd name="connsiteX52-12439" fmla="*/ 575 w 711"/>
              <a:gd name="connsiteY52-12440" fmla="*/ 5 h 763"/>
              <a:gd name="connsiteX53-12441" fmla="*/ 585 w 711"/>
              <a:gd name="connsiteY53-12442" fmla="*/ 0 h 763"/>
              <a:gd name="connsiteX54-12443" fmla="*/ 590 w 711"/>
              <a:gd name="connsiteY54-12444" fmla="*/ 5 h 763"/>
              <a:gd name="connsiteX55-12445" fmla="*/ 596 w 711"/>
              <a:gd name="connsiteY55-12446" fmla="*/ 5 h 763"/>
              <a:gd name="connsiteX56-12447" fmla="*/ 601 w 711"/>
              <a:gd name="connsiteY56-12448" fmla="*/ 11 h 763"/>
              <a:gd name="connsiteX57-12449" fmla="*/ 611 w 711"/>
              <a:gd name="connsiteY57-12450" fmla="*/ 16 h 763"/>
              <a:gd name="connsiteX58-12451" fmla="*/ 622 w 711"/>
              <a:gd name="connsiteY58-12452" fmla="*/ 21 h 763"/>
              <a:gd name="connsiteX59-12453" fmla="*/ 632 w 711"/>
              <a:gd name="connsiteY59-12454" fmla="*/ 26 h 763"/>
              <a:gd name="connsiteX60-12455" fmla="*/ 643 w 711"/>
              <a:gd name="connsiteY60-12456" fmla="*/ 32 h 763"/>
              <a:gd name="connsiteX61-12457" fmla="*/ 659 w 711"/>
              <a:gd name="connsiteY61-12458" fmla="*/ 42 h 763"/>
              <a:gd name="connsiteX62-12459" fmla="*/ 669 w 711"/>
              <a:gd name="connsiteY62-12460" fmla="*/ 53 h 763"/>
              <a:gd name="connsiteX63-12461" fmla="*/ 680 w 711"/>
              <a:gd name="connsiteY63-12462" fmla="*/ 58 h 763"/>
              <a:gd name="connsiteX64-12463" fmla="*/ 690 w 711"/>
              <a:gd name="connsiteY64-12464" fmla="*/ 68 h 763"/>
              <a:gd name="connsiteX65-12465" fmla="*/ 701 w 711"/>
              <a:gd name="connsiteY65-12466" fmla="*/ 74 h 763"/>
              <a:gd name="connsiteX66-12467" fmla="*/ 706 w 711"/>
              <a:gd name="connsiteY66-12468" fmla="*/ 79 h 763"/>
              <a:gd name="connsiteX67-12469" fmla="*/ 711 w 711"/>
              <a:gd name="connsiteY67-12470" fmla="*/ 84 h 763"/>
              <a:gd name="connsiteX68-12471" fmla="*/ 711 w 711"/>
              <a:gd name="connsiteY68-12472" fmla="*/ 89 h 763"/>
              <a:gd name="connsiteX69-12473" fmla="*/ 711 w 711"/>
              <a:gd name="connsiteY69-12474" fmla="*/ 95 h 763"/>
              <a:gd name="connsiteX70-12475" fmla="*/ 711 w 711"/>
              <a:gd name="connsiteY70-12476" fmla="*/ 100 h 763"/>
              <a:gd name="connsiteX71-12477" fmla="*/ 711 w 711"/>
              <a:gd name="connsiteY71-12478" fmla="*/ 105 h 763"/>
              <a:gd name="connsiteX72-12479" fmla="*/ 706 w 711"/>
              <a:gd name="connsiteY72-12480" fmla="*/ 110 h 763"/>
              <a:gd name="connsiteX73-12481" fmla="*/ 659 w 711"/>
              <a:gd name="connsiteY73-12482" fmla="*/ 368 h 763"/>
              <a:gd name="connsiteX74-12483" fmla="*/ 659 w 711"/>
              <a:gd name="connsiteY74-12484" fmla="*/ 400 h 763"/>
              <a:gd name="connsiteX75-12485" fmla="*/ 654 w 711"/>
              <a:gd name="connsiteY75-12486" fmla="*/ 431 h 763"/>
              <a:gd name="connsiteX76-12487" fmla="*/ 648 w 711"/>
              <a:gd name="connsiteY76-12488" fmla="*/ 463 h 763"/>
              <a:gd name="connsiteX77-12489" fmla="*/ 648 w 711"/>
              <a:gd name="connsiteY77-12490" fmla="*/ 489 h 763"/>
              <a:gd name="connsiteX78-12491" fmla="*/ 643 w 711"/>
              <a:gd name="connsiteY78-12492" fmla="*/ 510 h 763"/>
              <a:gd name="connsiteX79-12493" fmla="*/ 638 w 711"/>
              <a:gd name="connsiteY79-12494" fmla="*/ 531 h 763"/>
              <a:gd name="connsiteX80-12495" fmla="*/ 632 w 711"/>
              <a:gd name="connsiteY80-12496" fmla="*/ 568 h 763"/>
              <a:gd name="connsiteX81-12497" fmla="*/ 622 w 711"/>
              <a:gd name="connsiteY81-12498" fmla="*/ 605 h 763"/>
              <a:gd name="connsiteX82-12499" fmla="*/ 617 w 711"/>
              <a:gd name="connsiteY82-12500" fmla="*/ 636 h 763"/>
              <a:gd name="connsiteX83-12501" fmla="*/ 606 w 711"/>
              <a:gd name="connsiteY83-12502" fmla="*/ 663 h 763"/>
              <a:gd name="connsiteX84-12503" fmla="*/ 601 w 711"/>
              <a:gd name="connsiteY84-12504" fmla="*/ 689 h 763"/>
              <a:gd name="connsiteX85-12505" fmla="*/ 596 w 711"/>
              <a:gd name="connsiteY85-12506" fmla="*/ 700 h 763"/>
              <a:gd name="connsiteX86-12507" fmla="*/ 590 w 711"/>
              <a:gd name="connsiteY86-12508" fmla="*/ 710 h 763"/>
              <a:gd name="connsiteX87-12509" fmla="*/ 590 w 711"/>
              <a:gd name="connsiteY87-12510" fmla="*/ 721 h 763"/>
              <a:gd name="connsiteX88-12511" fmla="*/ 585 w 711"/>
              <a:gd name="connsiteY88-12512" fmla="*/ 726 h 763"/>
              <a:gd name="connsiteX89-12513" fmla="*/ 580 w 711"/>
              <a:gd name="connsiteY89-12514" fmla="*/ 736 h 763"/>
              <a:gd name="connsiteX90-12515" fmla="*/ 580 w 711"/>
              <a:gd name="connsiteY90-12516" fmla="*/ 742 h 763"/>
              <a:gd name="connsiteX91-12517" fmla="*/ 569 w 711"/>
              <a:gd name="connsiteY91-12518" fmla="*/ 747 h 763"/>
              <a:gd name="connsiteX92-12519" fmla="*/ 564 w 711"/>
              <a:gd name="connsiteY92-12520" fmla="*/ 757 h 763"/>
              <a:gd name="connsiteX93-12521" fmla="*/ 559 w 711"/>
              <a:gd name="connsiteY93-12522" fmla="*/ 757 h 763"/>
              <a:gd name="connsiteX94-12523" fmla="*/ 553 w 711"/>
              <a:gd name="connsiteY94-12524" fmla="*/ 763 h 763"/>
              <a:gd name="connsiteX95-12525" fmla="*/ 548 w 711"/>
              <a:gd name="connsiteY95-12526" fmla="*/ 763 h 763"/>
              <a:gd name="connsiteX96-12527" fmla="*/ 548 w 711"/>
              <a:gd name="connsiteY96-12528" fmla="*/ 757 h 763"/>
              <a:gd name="connsiteX97-12529" fmla="*/ 543 w 711"/>
              <a:gd name="connsiteY97-12530" fmla="*/ 757 h 763"/>
              <a:gd name="connsiteX98-12531" fmla="*/ 543 w 711"/>
              <a:gd name="connsiteY98-12532" fmla="*/ 752 h 763"/>
              <a:gd name="connsiteX99-12533" fmla="*/ 543 w 711"/>
              <a:gd name="connsiteY99-12534" fmla="*/ 747 h 763"/>
              <a:gd name="connsiteX100-12535" fmla="*/ 538 w 711"/>
              <a:gd name="connsiteY100-12536" fmla="*/ 742 h 763"/>
              <a:gd name="connsiteX101-12537" fmla="*/ 538 w 711"/>
              <a:gd name="connsiteY101-12538" fmla="*/ 731 h 763"/>
              <a:gd name="connsiteX102-12539" fmla="*/ 538 w 711"/>
              <a:gd name="connsiteY102-12540" fmla="*/ 721 h 763"/>
              <a:gd name="connsiteX103-12541" fmla="*/ 532 w 711"/>
              <a:gd name="connsiteY103-12542" fmla="*/ 705 h 763"/>
              <a:gd name="connsiteX104-12543" fmla="*/ 527 w 711"/>
              <a:gd name="connsiteY104-12544" fmla="*/ 684 h 763"/>
              <a:gd name="connsiteX105-12545" fmla="*/ 522 w 711"/>
              <a:gd name="connsiteY105-12546" fmla="*/ 668 h 763"/>
              <a:gd name="connsiteX106-12547" fmla="*/ 517 w 711"/>
              <a:gd name="connsiteY106-12548" fmla="*/ 652 h 763"/>
              <a:gd name="connsiteX107-12549" fmla="*/ 511 w 711"/>
              <a:gd name="connsiteY107-12550" fmla="*/ 636 h 763"/>
              <a:gd name="connsiteX108-12551" fmla="*/ 501 w 711"/>
              <a:gd name="connsiteY108-12552" fmla="*/ 626 h 763"/>
              <a:gd name="connsiteX0-12553" fmla="*/ 601 w 711"/>
              <a:gd name="connsiteY0-12554" fmla="*/ 105 h 763"/>
              <a:gd name="connsiteX1-12555" fmla="*/ 596 w 711"/>
              <a:gd name="connsiteY1-12556" fmla="*/ 95 h 763"/>
              <a:gd name="connsiteX2-12557" fmla="*/ 596 w 711"/>
              <a:gd name="connsiteY2-12558" fmla="*/ 89 h 763"/>
              <a:gd name="connsiteX3-12559" fmla="*/ 596 w 711"/>
              <a:gd name="connsiteY3-12560" fmla="*/ 84 h 763"/>
              <a:gd name="connsiteX4-12561" fmla="*/ 590 w 711"/>
              <a:gd name="connsiteY4-12562" fmla="*/ 84 h 763"/>
              <a:gd name="connsiteX5-12563" fmla="*/ 585 w 711"/>
              <a:gd name="connsiteY5-12564" fmla="*/ 79 h 763"/>
              <a:gd name="connsiteX6-12565" fmla="*/ 575 w 711"/>
              <a:gd name="connsiteY6-12566" fmla="*/ 79 h 763"/>
              <a:gd name="connsiteX7-12567" fmla="*/ 569 w 711"/>
              <a:gd name="connsiteY7-12568" fmla="*/ 74 h 763"/>
              <a:gd name="connsiteX8-12569" fmla="*/ 553 w 711"/>
              <a:gd name="connsiteY8-12570" fmla="*/ 74 h 763"/>
              <a:gd name="connsiteX9-12571" fmla="*/ 543 w 711"/>
              <a:gd name="connsiteY9-12572" fmla="*/ 74 h 763"/>
              <a:gd name="connsiteX10-12573" fmla="*/ 527 w 711"/>
              <a:gd name="connsiteY10-12574" fmla="*/ 79 h 763"/>
              <a:gd name="connsiteX11-12575" fmla="*/ 496 w 711"/>
              <a:gd name="connsiteY11-12576" fmla="*/ 79 h 763"/>
              <a:gd name="connsiteX12-12577" fmla="*/ 459 w 711"/>
              <a:gd name="connsiteY12-12578" fmla="*/ 84 h 763"/>
              <a:gd name="connsiteX13-12579" fmla="*/ 422 w 711"/>
              <a:gd name="connsiteY13-12580" fmla="*/ 89 h 763"/>
              <a:gd name="connsiteX14-12581" fmla="*/ 385 w 711"/>
              <a:gd name="connsiteY14-12582" fmla="*/ 89 h 763"/>
              <a:gd name="connsiteX15-12583" fmla="*/ 343 w 711"/>
              <a:gd name="connsiteY15-12584" fmla="*/ 95 h 763"/>
              <a:gd name="connsiteX16-12585" fmla="*/ 295 w 711"/>
              <a:gd name="connsiteY16-12586" fmla="*/ 105 h 763"/>
              <a:gd name="connsiteX17-12587" fmla="*/ 269 w 711"/>
              <a:gd name="connsiteY17-12588" fmla="*/ 105 h 763"/>
              <a:gd name="connsiteX18-12589" fmla="*/ 243 w 711"/>
              <a:gd name="connsiteY18-12590" fmla="*/ 110 h 763"/>
              <a:gd name="connsiteX19-12591" fmla="*/ 216 w 711"/>
              <a:gd name="connsiteY19-12592" fmla="*/ 116 h 763"/>
              <a:gd name="connsiteX20-12593" fmla="*/ 190 w 711"/>
              <a:gd name="connsiteY20-12594" fmla="*/ 116 h 763"/>
              <a:gd name="connsiteX21-12595" fmla="*/ 158 w 711"/>
              <a:gd name="connsiteY21-12596" fmla="*/ 121 h 763"/>
              <a:gd name="connsiteX22-12597" fmla="*/ 132 w 711"/>
              <a:gd name="connsiteY22-12598" fmla="*/ 126 h 763"/>
              <a:gd name="connsiteX23-12599" fmla="*/ 106 w 711"/>
              <a:gd name="connsiteY23-12600" fmla="*/ 126 h 763"/>
              <a:gd name="connsiteX24-12601" fmla="*/ 85 w 711"/>
              <a:gd name="connsiteY24-12602" fmla="*/ 132 h 763"/>
              <a:gd name="connsiteX25-12603" fmla="*/ 64 w 711"/>
              <a:gd name="connsiteY25-12604" fmla="*/ 132 h 763"/>
              <a:gd name="connsiteX26-12605" fmla="*/ 37 w 711"/>
              <a:gd name="connsiteY26-12606" fmla="*/ 132 h 763"/>
              <a:gd name="connsiteX27-12607" fmla="*/ 21 w 711"/>
              <a:gd name="connsiteY27-12608" fmla="*/ 137 h 763"/>
              <a:gd name="connsiteX28-12609" fmla="*/ 0 w 711"/>
              <a:gd name="connsiteY28-12610" fmla="*/ 137 h 763"/>
              <a:gd name="connsiteX29-12611" fmla="*/ 0 w 711"/>
              <a:gd name="connsiteY29-12612" fmla="*/ 100 h 763"/>
              <a:gd name="connsiteX30-12613" fmla="*/ 16 w 711"/>
              <a:gd name="connsiteY30-12614" fmla="*/ 100 h 763"/>
              <a:gd name="connsiteX31-12615" fmla="*/ 37 w 711"/>
              <a:gd name="connsiteY31-12616" fmla="*/ 100 h 763"/>
              <a:gd name="connsiteX32-12617" fmla="*/ 53 w 711"/>
              <a:gd name="connsiteY32-12618" fmla="*/ 100 h 763"/>
              <a:gd name="connsiteX33-12619" fmla="*/ 74 w 711"/>
              <a:gd name="connsiteY33-12620" fmla="*/ 95 h 763"/>
              <a:gd name="connsiteX34-12621" fmla="*/ 100 w 711"/>
              <a:gd name="connsiteY34-12622" fmla="*/ 95 h 763"/>
              <a:gd name="connsiteX35-12623" fmla="*/ 122 w 711"/>
              <a:gd name="connsiteY35-12624" fmla="*/ 89 h 763"/>
              <a:gd name="connsiteX36-12625" fmla="*/ 148 w 711"/>
              <a:gd name="connsiteY36-12626" fmla="*/ 84 h 763"/>
              <a:gd name="connsiteX37-12627" fmla="*/ 179 w 711"/>
              <a:gd name="connsiteY37-12628" fmla="*/ 84 h 763"/>
              <a:gd name="connsiteX38-12629" fmla="*/ 237 w 711"/>
              <a:gd name="connsiteY38-12630" fmla="*/ 74 h 763"/>
              <a:gd name="connsiteX39-12631" fmla="*/ 295 w 711"/>
              <a:gd name="connsiteY39-12632" fmla="*/ 63 h 763"/>
              <a:gd name="connsiteX40-12633" fmla="*/ 353 w 711"/>
              <a:gd name="connsiteY40-12634" fmla="*/ 58 h 763"/>
              <a:gd name="connsiteX41-12635" fmla="*/ 411 w 711"/>
              <a:gd name="connsiteY41-12636" fmla="*/ 47 h 763"/>
              <a:gd name="connsiteX42-12637" fmla="*/ 438 w 711"/>
              <a:gd name="connsiteY42-12638" fmla="*/ 42 h 763"/>
              <a:gd name="connsiteX43-12639" fmla="*/ 464 w 711"/>
              <a:gd name="connsiteY43-12640" fmla="*/ 37 h 763"/>
              <a:gd name="connsiteX44-12641" fmla="*/ 490 w 711"/>
              <a:gd name="connsiteY44-12642" fmla="*/ 32 h 763"/>
              <a:gd name="connsiteX45-12643" fmla="*/ 506 w 711"/>
              <a:gd name="connsiteY45-12644" fmla="*/ 32 h 763"/>
              <a:gd name="connsiteX46-12645" fmla="*/ 522 w 711"/>
              <a:gd name="connsiteY46-12646" fmla="*/ 26 h 763"/>
              <a:gd name="connsiteX47-12647" fmla="*/ 538 w 711"/>
              <a:gd name="connsiteY47-12648" fmla="*/ 21 h 763"/>
              <a:gd name="connsiteX48-12649" fmla="*/ 543 w 711"/>
              <a:gd name="connsiteY48-12650" fmla="*/ 21 h 763"/>
              <a:gd name="connsiteX49-12651" fmla="*/ 553 w 711"/>
              <a:gd name="connsiteY49-12652" fmla="*/ 16 h 763"/>
              <a:gd name="connsiteX50-12653" fmla="*/ 559 w 711"/>
              <a:gd name="connsiteY50-12654" fmla="*/ 11 h 763"/>
              <a:gd name="connsiteX51-12655" fmla="*/ 569 w 711"/>
              <a:gd name="connsiteY51-12656" fmla="*/ 5 h 763"/>
              <a:gd name="connsiteX52-12657" fmla="*/ 575 w 711"/>
              <a:gd name="connsiteY52-12658" fmla="*/ 5 h 763"/>
              <a:gd name="connsiteX53-12659" fmla="*/ 585 w 711"/>
              <a:gd name="connsiteY53-12660" fmla="*/ 0 h 763"/>
              <a:gd name="connsiteX54-12661" fmla="*/ 590 w 711"/>
              <a:gd name="connsiteY54-12662" fmla="*/ 5 h 763"/>
              <a:gd name="connsiteX55-12663" fmla="*/ 596 w 711"/>
              <a:gd name="connsiteY55-12664" fmla="*/ 5 h 763"/>
              <a:gd name="connsiteX56-12665" fmla="*/ 601 w 711"/>
              <a:gd name="connsiteY56-12666" fmla="*/ 11 h 763"/>
              <a:gd name="connsiteX57-12667" fmla="*/ 611 w 711"/>
              <a:gd name="connsiteY57-12668" fmla="*/ 16 h 763"/>
              <a:gd name="connsiteX58-12669" fmla="*/ 622 w 711"/>
              <a:gd name="connsiteY58-12670" fmla="*/ 21 h 763"/>
              <a:gd name="connsiteX59-12671" fmla="*/ 632 w 711"/>
              <a:gd name="connsiteY59-12672" fmla="*/ 26 h 763"/>
              <a:gd name="connsiteX60-12673" fmla="*/ 643 w 711"/>
              <a:gd name="connsiteY60-12674" fmla="*/ 32 h 763"/>
              <a:gd name="connsiteX61-12675" fmla="*/ 659 w 711"/>
              <a:gd name="connsiteY61-12676" fmla="*/ 42 h 763"/>
              <a:gd name="connsiteX62-12677" fmla="*/ 669 w 711"/>
              <a:gd name="connsiteY62-12678" fmla="*/ 53 h 763"/>
              <a:gd name="connsiteX63-12679" fmla="*/ 680 w 711"/>
              <a:gd name="connsiteY63-12680" fmla="*/ 58 h 763"/>
              <a:gd name="connsiteX64-12681" fmla="*/ 690 w 711"/>
              <a:gd name="connsiteY64-12682" fmla="*/ 68 h 763"/>
              <a:gd name="connsiteX65-12683" fmla="*/ 701 w 711"/>
              <a:gd name="connsiteY65-12684" fmla="*/ 74 h 763"/>
              <a:gd name="connsiteX66-12685" fmla="*/ 706 w 711"/>
              <a:gd name="connsiteY66-12686" fmla="*/ 79 h 763"/>
              <a:gd name="connsiteX67-12687" fmla="*/ 711 w 711"/>
              <a:gd name="connsiteY67-12688" fmla="*/ 84 h 763"/>
              <a:gd name="connsiteX68-12689" fmla="*/ 711 w 711"/>
              <a:gd name="connsiteY68-12690" fmla="*/ 89 h 763"/>
              <a:gd name="connsiteX69-12691" fmla="*/ 711 w 711"/>
              <a:gd name="connsiteY69-12692" fmla="*/ 95 h 763"/>
              <a:gd name="connsiteX70-12693" fmla="*/ 711 w 711"/>
              <a:gd name="connsiteY70-12694" fmla="*/ 100 h 763"/>
              <a:gd name="connsiteX71-12695" fmla="*/ 711 w 711"/>
              <a:gd name="connsiteY71-12696" fmla="*/ 105 h 763"/>
              <a:gd name="connsiteX72-12697" fmla="*/ 706 w 711"/>
              <a:gd name="connsiteY72-12698" fmla="*/ 110 h 763"/>
              <a:gd name="connsiteX73-12699" fmla="*/ 659 w 711"/>
              <a:gd name="connsiteY73-12700" fmla="*/ 400 h 763"/>
              <a:gd name="connsiteX74-12701" fmla="*/ 654 w 711"/>
              <a:gd name="connsiteY74-12702" fmla="*/ 431 h 763"/>
              <a:gd name="connsiteX75-12703" fmla="*/ 648 w 711"/>
              <a:gd name="connsiteY75-12704" fmla="*/ 463 h 763"/>
              <a:gd name="connsiteX76-12705" fmla="*/ 648 w 711"/>
              <a:gd name="connsiteY76-12706" fmla="*/ 489 h 763"/>
              <a:gd name="connsiteX77-12707" fmla="*/ 643 w 711"/>
              <a:gd name="connsiteY77-12708" fmla="*/ 510 h 763"/>
              <a:gd name="connsiteX78-12709" fmla="*/ 638 w 711"/>
              <a:gd name="connsiteY78-12710" fmla="*/ 531 h 763"/>
              <a:gd name="connsiteX79-12711" fmla="*/ 632 w 711"/>
              <a:gd name="connsiteY79-12712" fmla="*/ 568 h 763"/>
              <a:gd name="connsiteX80-12713" fmla="*/ 622 w 711"/>
              <a:gd name="connsiteY80-12714" fmla="*/ 605 h 763"/>
              <a:gd name="connsiteX81-12715" fmla="*/ 617 w 711"/>
              <a:gd name="connsiteY81-12716" fmla="*/ 636 h 763"/>
              <a:gd name="connsiteX82-12717" fmla="*/ 606 w 711"/>
              <a:gd name="connsiteY82-12718" fmla="*/ 663 h 763"/>
              <a:gd name="connsiteX83-12719" fmla="*/ 601 w 711"/>
              <a:gd name="connsiteY83-12720" fmla="*/ 689 h 763"/>
              <a:gd name="connsiteX84-12721" fmla="*/ 596 w 711"/>
              <a:gd name="connsiteY84-12722" fmla="*/ 700 h 763"/>
              <a:gd name="connsiteX85-12723" fmla="*/ 590 w 711"/>
              <a:gd name="connsiteY85-12724" fmla="*/ 710 h 763"/>
              <a:gd name="connsiteX86-12725" fmla="*/ 590 w 711"/>
              <a:gd name="connsiteY86-12726" fmla="*/ 721 h 763"/>
              <a:gd name="connsiteX87-12727" fmla="*/ 585 w 711"/>
              <a:gd name="connsiteY87-12728" fmla="*/ 726 h 763"/>
              <a:gd name="connsiteX88-12729" fmla="*/ 580 w 711"/>
              <a:gd name="connsiteY88-12730" fmla="*/ 736 h 763"/>
              <a:gd name="connsiteX89-12731" fmla="*/ 580 w 711"/>
              <a:gd name="connsiteY89-12732" fmla="*/ 742 h 763"/>
              <a:gd name="connsiteX90-12733" fmla="*/ 569 w 711"/>
              <a:gd name="connsiteY90-12734" fmla="*/ 747 h 763"/>
              <a:gd name="connsiteX91-12735" fmla="*/ 564 w 711"/>
              <a:gd name="connsiteY91-12736" fmla="*/ 757 h 763"/>
              <a:gd name="connsiteX92-12737" fmla="*/ 559 w 711"/>
              <a:gd name="connsiteY92-12738" fmla="*/ 757 h 763"/>
              <a:gd name="connsiteX93-12739" fmla="*/ 553 w 711"/>
              <a:gd name="connsiteY93-12740" fmla="*/ 763 h 763"/>
              <a:gd name="connsiteX94-12741" fmla="*/ 548 w 711"/>
              <a:gd name="connsiteY94-12742" fmla="*/ 763 h 763"/>
              <a:gd name="connsiteX95-12743" fmla="*/ 548 w 711"/>
              <a:gd name="connsiteY95-12744" fmla="*/ 757 h 763"/>
              <a:gd name="connsiteX96-12745" fmla="*/ 543 w 711"/>
              <a:gd name="connsiteY96-12746" fmla="*/ 757 h 763"/>
              <a:gd name="connsiteX97-12747" fmla="*/ 543 w 711"/>
              <a:gd name="connsiteY97-12748" fmla="*/ 752 h 763"/>
              <a:gd name="connsiteX98-12749" fmla="*/ 543 w 711"/>
              <a:gd name="connsiteY98-12750" fmla="*/ 747 h 763"/>
              <a:gd name="connsiteX99-12751" fmla="*/ 538 w 711"/>
              <a:gd name="connsiteY99-12752" fmla="*/ 742 h 763"/>
              <a:gd name="connsiteX100-12753" fmla="*/ 538 w 711"/>
              <a:gd name="connsiteY100-12754" fmla="*/ 731 h 763"/>
              <a:gd name="connsiteX101-12755" fmla="*/ 538 w 711"/>
              <a:gd name="connsiteY101-12756" fmla="*/ 721 h 763"/>
              <a:gd name="connsiteX102-12757" fmla="*/ 532 w 711"/>
              <a:gd name="connsiteY102-12758" fmla="*/ 705 h 763"/>
              <a:gd name="connsiteX103-12759" fmla="*/ 527 w 711"/>
              <a:gd name="connsiteY103-12760" fmla="*/ 684 h 763"/>
              <a:gd name="connsiteX104-12761" fmla="*/ 522 w 711"/>
              <a:gd name="connsiteY104-12762" fmla="*/ 668 h 763"/>
              <a:gd name="connsiteX105-12763" fmla="*/ 517 w 711"/>
              <a:gd name="connsiteY105-12764" fmla="*/ 652 h 763"/>
              <a:gd name="connsiteX106-12765" fmla="*/ 511 w 711"/>
              <a:gd name="connsiteY106-12766" fmla="*/ 636 h 763"/>
              <a:gd name="connsiteX107-12767" fmla="*/ 501 w 711"/>
              <a:gd name="connsiteY107-12768" fmla="*/ 626 h 763"/>
              <a:gd name="connsiteX0-12769" fmla="*/ 601 w 711"/>
              <a:gd name="connsiteY0-12770" fmla="*/ 105 h 763"/>
              <a:gd name="connsiteX1-12771" fmla="*/ 596 w 711"/>
              <a:gd name="connsiteY1-12772" fmla="*/ 95 h 763"/>
              <a:gd name="connsiteX2-12773" fmla="*/ 596 w 711"/>
              <a:gd name="connsiteY2-12774" fmla="*/ 89 h 763"/>
              <a:gd name="connsiteX3-12775" fmla="*/ 596 w 711"/>
              <a:gd name="connsiteY3-12776" fmla="*/ 84 h 763"/>
              <a:gd name="connsiteX4-12777" fmla="*/ 590 w 711"/>
              <a:gd name="connsiteY4-12778" fmla="*/ 84 h 763"/>
              <a:gd name="connsiteX5-12779" fmla="*/ 585 w 711"/>
              <a:gd name="connsiteY5-12780" fmla="*/ 79 h 763"/>
              <a:gd name="connsiteX6-12781" fmla="*/ 575 w 711"/>
              <a:gd name="connsiteY6-12782" fmla="*/ 79 h 763"/>
              <a:gd name="connsiteX7-12783" fmla="*/ 569 w 711"/>
              <a:gd name="connsiteY7-12784" fmla="*/ 74 h 763"/>
              <a:gd name="connsiteX8-12785" fmla="*/ 553 w 711"/>
              <a:gd name="connsiteY8-12786" fmla="*/ 74 h 763"/>
              <a:gd name="connsiteX9-12787" fmla="*/ 543 w 711"/>
              <a:gd name="connsiteY9-12788" fmla="*/ 74 h 763"/>
              <a:gd name="connsiteX10-12789" fmla="*/ 527 w 711"/>
              <a:gd name="connsiteY10-12790" fmla="*/ 79 h 763"/>
              <a:gd name="connsiteX11-12791" fmla="*/ 496 w 711"/>
              <a:gd name="connsiteY11-12792" fmla="*/ 79 h 763"/>
              <a:gd name="connsiteX12-12793" fmla="*/ 459 w 711"/>
              <a:gd name="connsiteY12-12794" fmla="*/ 84 h 763"/>
              <a:gd name="connsiteX13-12795" fmla="*/ 422 w 711"/>
              <a:gd name="connsiteY13-12796" fmla="*/ 89 h 763"/>
              <a:gd name="connsiteX14-12797" fmla="*/ 385 w 711"/>
              <a:gd name="connsiteY14-12798" fmla="*/ 89 h 763"/>
              <a:gd name="connsiteX15-12799" fmla="*/ 343 w 711"/>
              <a:gd name="connsiteY15-12800" fmla="*/ 95 h 763"/>
              <a:gd name="connsiteX16-12801" fmla="*/ 295 w 711"/>
              <a:gd name="connsiteY16-12802" fmla="*/ 105 h 763"/>
              <a:gd name="connsiteX17-12803" fmla="*/ 269 w 711"/>
              <a:gd name="connsiteY17-12804" fmla="*/ 105 h 763"/>
              <a:gd name="connsiteX18-12805" fmla="*/ 243 w 711"/>
              <a:gd name="connsiteY18-12806" fmla="*/ 110 h 763"/>
              <a:gd name="connsiteX19-12807" fmla="*/ 216 w 711"/>
              <a:gd name="connsiteY19-12808" fmla="*/ 116 h 763"/>
              <a:gd name="connsiteX20-12809" fmla="*/ 190 w 711"/>
              <a:gd name="connsiteY20-12810" fmla="*/ 116 h 763"/>
              <a:gd name="connsiteX21-12811" fmla="*/ 158 w 711"/>
              <a:gd name="connsiteY21-12812" fmla="*/ 121 h 763"/>
              <a:gd name="connsiteX22-12813" fmla="*/ 132 w 711"/>
              <a:gd name="connsiteY22-12814" fmla="*/ 126 h 763"/>
              <a:gd name="connsiteX23-12815" fmla="*/ 106 w 711"/>
              <a:gd name="connsiteY23-12816" fmla="*/ 126 h 763"/>
              <a:gd name="connsiteX24-12817" fmla="*/ 85 w 711"/>
              <a:gd name="connsiteY24-12818" fmla="*/ 132 h 763"/>
              <a:gd name="connsiteX25-12819" fmla="*/ 64 w 711"/>
              <a:gd name="connsiteY25-12820" fmla="*/ 132 h 763"/>
              <a:gd name="connsiteX26-12821" fmla="*/ 37 w 711"/>
              <a:gd name="connsiteY26-12822" fmla="*/ 132 h 763"/>
              <a:gd name="connsiteX27-12823" fmla="*/ 21 w 711"/>
              <a:gd name="connsiteY27-12824" fmla="*/ 137 h 763"/>
              <a:gd name="connsiteX28-12825" fmla="*/ 0 w 711"/>
              <a:gd name="connsiteY28-12826" fmla="*/ 137 h 763"/>
              <a:gd name="connsiteX29-12827" fmla="*/ 0 w 711"/>
              <a:gd name="connsiteY29-12828" fmla="*/ 100 h 763"/>
              <a:gd name="connsiteX30-12829" fmla="*/ 16 w 711"/>
              <a:gd name="connsiteY30-12830" fmla="*/ 100 h 763"/>
              <a:gd name="connsiteX31-12831" fmla="*/ 37 w 711"/>
              <a:gd name="connsiteY31-12832" fmla="*/ 100 h 763"/>
              <a:gd name="connsiteX32-12833" fmla="*/ 53 w 711"/>
              <a:gd name="connsiteY32-12834" fmla="*/ 100 h 763"/>
              <a:gd name="connsiteX33-12835" fmla="*/ 74 w 711"/>
              <a:gd name="connsiteY33-12836" fmla="*/ 95 h 763"/>
              <a:gd name="connsiteX34-12837" fmla="*/ 100 w 711"/>
              <a:gd name="connsiteY34-12838" fmla="*/ 95 h 763"/>
              <a:gd name="connsiteX35-12839" fmla="*/ 122 w 711"/>
              <a:gd name="connsiteY35-12840" fmla="*/ 89 h 763"/>
              <a:gd name="connsiteX36-12841" fmla="*/ 148 w 711"/>
              <a:gd name="connsiteY36-12842" fmla="*/ 84 h 763"/>
              <a:gd name="connsiteX37-12843" fmla="*/ 179 w 711"/>
              <a:gd name="connsiteY37-12844" fmla="*/ 84 h 763"/>
              <a:gd name="connsiteX38-12845" fmla="*/ 237 w 711"/>
              <a:gd name="connsiteY38-12846" fmla="*/ 74 h 763"/>
              <a:gd name="connsiteX39-12847" fmla="*/ 295 w 711"/>
              <a:gd name="connsiteY39-12848" fmla="*/ 63 h 763"/>
              <a:gd name="connsiteX40-12849" fmla="*/ 353 w 711"/>
              <a:gd name="connsiteY40-12850" fmla="*/ 58 h 763"/>
              <a:gd name="connsiteX41-12851" fmla="*/ 411 w 711"/>
              <a:gd name="connsiteY41-12852" fmla="*/ 47 h 763"/>
              <a:gd name="connsiteX42-12853" fmla="*/ 438 w 711"/>
              <a:gd name="connsiteY42-12854" fmla="*/ 42 h 763"/>
              <a:gd name="connsiteX43-12855" fmla="*/ 464 w 711"/>
              <a:gd name="connsiteY43-12856" fmla="*/ 37 h 763"/>
              <a:gd name="connsiteX44-12857" fmla="*/ 490 w 711"/>
              <a:gd name="connsiteY44-12858" fmla="*/ 32 h 763"/>
              <a:gd name="connsiteX45-12859" fmla="*/ 506 w 711"/>
              <a:gd name="connsiteY45-12860" fmla="*/ 32 h 763"/>
              <a:gd name="connsiteX46-12861" fmla="*/ 522 w 711"/>
              <a:gd name="connsiteY46-12862" fmla="*/ 26 h 763"/>
              <a:gd name="connsiteX47-12863" fmla="*/ 538 w 711"/>
              <a:gd name="connsiteY47-12864" fmla="*/ 21 h 763"/>
              <a:gd name="connsiteX48-12865" fmla="*/ 543 w 711"/>
              <a:gd name="connsiteY48-12866" fmla="*/ 21 h 763"/>
              <a:gd name="connsiteX49-12867" fmla="*/ 553 w 711"/>
              <a:gd name="connsiteY49-12868" fmla="*/ 16 h 763"/>
              <a:gd name="connsiteX50-12869" fmla="*/ 559 w 711"/>
              <a:gd name="connsiteY50-12870" fmla="*/ 11 h 763"/>
              <a:gd name="connsiteX51-12871" fmla="*/ 569 w 711"/>
              <a:gd name="connsiteY51-12872" fmla="*/ 5 h 763"/>
              <a:gd name="connsiteX52-12873" fmla="*/ 575 w 711"/>
              <a:gd name="connsiteY52-12874" fmla="*/ 5 h 763"/>
              <a:gd name="connsiteX53-12875" fmla="*/ 585 w 711"/>
              <a:gd name="connsiteY53-12876" fmla="*/ 0 h 763"/>
              <a:gd name="connsiteX54-12877" fmla="*/ 590 w 711"/>
              <a:gd name="connsiteY54-12878" fmla="*/ 5 h 763"/>
              <a:gd name="connsiteX55-12879" fmla="*/ 596 w 711"/>
              <a:gd name="connsiteY55-12880" fmla="*/ 5 h 763"/>
              <a:gd name="connsiteX56-12881" fmla="*/ 601 w 711"/>
              <a:gd name="connsiteY56-12882" fmla="*/ 11 h 763"/>
              <a:gd name="connsiteX57-12883" fmla="*/ 611 w 711"/>
              <a:gd name="connsiteY57-12884" fmla="*/ 16 h 763"/>
              <a:gd name="connsiteX58-12885" fmla="*/ 622 w 711"/>
              <a:gd name="connsiteY58-12886" fmla="*/ 21 h 763"/>
              <a:gd name="connsiteX59-12887" fmla="*/ 632 w 711"/>
              <a:gd name="connsiteY59-12888" fmla="*/ 26 h 763"/>
              <a:gd name="connsiteX60-12889" fmla="*/ 643 w 711"/>
              <a:gd name="connsiteY60-12890" fmla="*/ 32 h 763"/>
              <a:gd name="connsiteX61-12891" fmla="*/ 659 w 711"/>
              <a:gd name="connsiteY61-12892" fmla="*/ 42 h 763"/>
              <a:gd name="connsiteX62-12893" fmla="*/ 669 w 711"/>
              <a:gd name="connsiteY62-12894" fmla="*/ 53 h 763"/>
              <a:gd name="connsiteX63-12895" fmla="*/ 680 w 711"/>
              <a:gd name="connsiteY63-12896" fmla="*/ 58 h 763"/>
              <a:gd name="connsiteX64-12897" fmla="*/ 690 w 711"/>
              <a:gd name="connsiteY64-12898" fmla="*/ 68 h 763"/>
              <a:gd name="connsiteX65-12899" fmla="*/ 701 w 711"/>
              <a:gd name="connsiteY65-12900" fmla="*/ 74 h 763"/>
              <a:gd name="connsiteX66-12901" fmla="*/ 706 w 711"/>
              <a:gd name="connsiteY66-12902" fmla="*/ 79 h 763"/>
              <a:gd name="connsiteX67-12903" fmla="*/ 711 w 711"/>
              <a:gd name="connsiteY67-12904" fmla="*/ 84 h 763"/>
              <a:gd name="connsiteX68-12905" fmla="*/ 711 w 711"/>
              <a:gd name="connsiteY68-12906" fmla="*/ 89 h 763"/>
              <a:gd name="connsiteX69-12907" fmla="*/ 711 w 711"/>
              <a:gd name="connsiteY69-12908" fmla="*/ 95 h 763"/>
              <a:gd name="connsiteX70-12909" fmla="*/ 711 w 711"/>
              <a:gd name="connsiteY70-12910" fmla="*/ 100 h 763"/>
              <a:gd name="connsiteX71-12911" fmla="*/ 711 w 711"/>
              <a:gd name="connsiteY71-12912" fmla="*/ 105 h 763"/>
              <a:gd name="connsiteX72-12913" fmla="*/ 706 w 711"/>
              <a:gd name="connsiteY72-12914" fmla="*/ 110 h 763"/>
              <a:gd name="connsiteX73-12915" fmla="*/ 654 w 711"/>
              <a:gd name="connsiteY73-12916" fmla="*/ 431 h 763"/>
              <a:gd name="connsiteX74-12917" fmla="*/ 648 w 711"/>
              <a:gd name="connsiteY74-12918" fmla="*/ 463 h 763"/>
              <a:gd name="connsiteX75-12919" fmla="*/ 648 w 711"/>
              <a:gd name="connsiteY75-12920" fmla="*/ 489 h 763"/>
              <a:gd name="connsiteX76-12921" fmla="*/ 643 w 711"/>
              <a:gd name="connsiteY76-12922" fmla="*/ 510 h 763"/>
              <a:gd name="connsiteX77-12923" fmla="*/ 638 w 711"/>
              <a:gd name="connsiteY77-12924" fmla="*/ 531 h 763"/>
              <a:gd name="connsiteX78-12925" fmla="*/ 632 w 711"/>
              <a:gd name="connsiteY78-12926" fmla="*/ 568 h 763"/>
              <a:gd name="connsiteX79-12927" fmla="*/ 622 w 711"/>
              <a:gd name="connsiteY79-12928" fmla="*/ 605 h 763"/>
              <a:gd name="connsiteX80-12929" fmla="*/ 617 w 711"/>
              <a:gd name="connsiteY80-12930" fmla="*/ 636 h 763"/>
              <a:gd name="connsiteX81-12931" fmla="*/ 606 w 711"/>
              <a:gd name="connsiteY81-12932" fmla="*/ 663 h 763"/>
              <a:gd name="connsiteX82-12933" fmla="*/ 601 w 711"/>
              <a:gd name="connsiteY82-12934" fmla="*/ 689 h 763"/>
              <a:gd name="connsiteX83-12935" fmla="*/ 596 w 711"/>
              <a:gd name="connsiteY83-12936" fmla="*/ 700 h 763"/>
              <a:gd name="connsiteX84-12937" fmla="*/ 590 w 711"/>
              <a:gd name="connsiteY84-12938" fmla="*/ 710 h 763"/>
              <a:gd name="connsiteX85-12939" fmla="*/ 590 w 711"/>
              <a:gd name="connsiteY85-12940" fmla="*/ 721 h 763"/>
              <a:gd name="connsiteX86-12941" fmla="*/ 585 w 711"/>
              <a:gd name="connsiteY86-12942" fmla="*/ 726 h 763"/>
              <a:gd name="connsiteX87-12943" fmla="*/ 580 w 711"/>
              <a:gd name="connsiteY87-12944" fmla="*/ 736 h 763"/>
              <a:gd name="connsiteX88-12945" fmla="*/ 580 w 711"/>
              <a:gd name="connsiteY88-12946" fmla="*/ 742 h 763"/>
              <a:gd name="connsiteX89-12947" fmla="*/ 569 w 711"/>
              <a:gd name="connsiteY89-12948" fmla="*/ 747 h 763"/>
              <a:gd name="connsiteX90-12949" fmla="*/ 564 w 711"/>
              <a:gd name="connsiteY90-12950" fmla="*/ 757 h 763"/>
              <a:gd name="connsiteX91-12951" fmla="*/ 559 w 711"/>
              <a:gd name="connsiteY91-12952" fmla="*/ 757 h 763"/>
              <a:gd name="connsiteX92-12953" fmla="*/ 553 w 711"/>
              <a:gd name="connsiteY92-12954" fmla="*/ 763 h 763"/>
              <a:gd name="connsiteX93-12955" fmla="*/ 548 w 711"/>
              <a:gd name="connsiteY93-12956" fmla="*/ 763 h 763"/>
              <a:gd name="connsiteX94-12957" fmla="*/ 548 w 711"/>
              <a:gd name="connsiteY94-12958" fmla="*/ 757 h 763"/>
              <a:gd name="connsiteX95-12959" fmla="*/ 543 w 711"/>
              <a:gd name="connsiteY95-12960" fmla="*/ 757 h 763"/>
              <a:gd name="connsiteX96-12961" fmla="*/ 543 w 711"/>
              <a:gd name="connsiteY96-12962" fmla="*/ 752 h 763"/>
              <a:gd name="connsiteX97-12963" fmla="*/ 543 w 711"/>
              <a:gd name="connsiteY97-12964" fmla="*/ 747 h 763"/>
              <a:gd name="connsiteX98-12965" fmla="*/ 538 w 711"/>
              <a:gd name="connsiteY98-12966" fmla="*/ 742 h 763"/>
              <a:gd name="connsiteX99-12967" fmla="*/ 538 w 711"/>
              <a:gd name="connsiteY99-12968" fmla="*/ 731 h 763"/>
              <a:gd name="connsiteX100-12969" fmla="*/ 538 w 711"/>
              <a:gd name="connsiteY100-12970" fmla="*/ 721 h 763"/>
              <a:gd name="connsiteX101-12971" fmla="*/ 532 w 711"/>
              <a:gd name="connsiteY101-12972" fmla="*/ 705 h 763"/>
              <a:gd name="connsiteX102-12973" fmla="*/ 527 w 711"/>
              <a:gd name="connsiteY102-12974" fmla="*/ 684 h 763"/>
              <a:gd name="connsiteX103-12975" fmla="*/ 522 w 711"/>
              <a:gd name="connsiteY103-12976" fmla="*/ 668 h 763"/>
              <a:gd name="connsiteX104-12977" fmla="*/ 517 w 711"/>
              <a:gd name="connsiteY104-12978" fmla="*/ 652 h 763"/>
              <a:gd name="connsiteX105-12979" fmla="*/ 511 w 711"/>
              <a:gd name="connsiteY105-12980" fmla="*/ 636 h 763"/>
              <a:gd name="connsiteX106-12981" fmla="*/ 501 w 711"/>
              <a:gd name="connsiteY106-12982" fmla="*/ 626 h 763"/>
              <a:gd name="connsiteX0-12983" fmla="*/ 601 w 711"/>
              <a:gd name="connsiteY0-12984" fmla="*/ 105 h 763"/>
              <a:gd name="connsiteX1-12985" fmla="*/ 596 w 711"/>
              <a:gd name="connsiteY1-12986" fmla="*/ 95 h 763"/>
              <a:gd name="connsiteX2-12987" fmla="*/ 596 w 711"/>
              <a:gd name="connsiteY2-12988" fmla="*/ 89 h 763"/>
              <a:gd name="connsiteX3-12989" fmla="*/ 596 w 711"/>
              <a:gd name="connsiteY3-12990" fmla="*/ 84 h 763"/>
              <a:gd name="connsiteX4-12991" fmla="*/ 590 w 711"/>
              <a:gd name="connsiteY4-12992" fmla="*/ 84 h 763"/>
              <a:gd name="connsiteX5-12993" fmla="*/ 585 w 711"/>
              <a:gd name="connsiteY5-12994" fmla="*/ 79 h 763"/>
              <a:gd name="connsiteX6-12995" fmla="*/ 575 w 711"/>
              <a:gd name="connsiteY6-12996" fmla="*/ 79 h 763"/>
              <a:gd name="connsiteX7-12997" fmla="*/ 569 w 711"/>
              <a:gd name="connsiteY7-12998" fmla="*/ 74 h 763"/>
              <a:gd name="connsiteX8-12999" fmla="*/ 553 w 711"/>
              <a:gd name="connsiteY8-13000" fmla="*/ 74 h 763"/>
              <a:gd name="connsiteX9-13001" fmla="*/ 543 w 711"/>
              <a:gd name="connsiteY9-13002" fmla="*/ 74 h 763"/>
              <a:gd name="connsiteX10-13003" fmla="*/ 527 w 711"/>
              <a:gd name="connsiteY10-13004" fmla="*/ 79 h 763"/>
              <a:gd name="connsiteX11-13005" fmla="*/ 496 w 711"/>
              <a:gd name="connsiteY11-13006" fmla="*/ 79 h 763"/>
              <a:gd name="connsiteX12-13007" fmla="*/ 459 w 711"/>
              <a:gd name="connsiteY12-13008" fmla="*/ 84 h 763"/>
              <a:gd name="connsiteX13-13009" fmla="*/ 422 w 711"/>
              <a:gd name="connsiteY13-13010" fmla="*/ 89 h 763"/>
              <a:gd name="connsiteX14-13011" fmla="*/ 385 w 711"/>
              <a:gd name="connsiteY14-13012" fmla="*/ 89 h 763"/>
              <a:gd name="connsiteX15-13013" fmla="*/ 343 w 711"/>
              <a:gd name="connsiteY15-13014" fmla="*/ 95 h 763"/>
              <a:gd name="connsiteX16-13015" fmla="*/ 295 w 711"/>
              <a:gd name="connsiteY16-13016" fmla="*/ 105 h 763"/>
              <a:gd name="connsiteX17-13017" fmla="*/ 269 w 711"/>
              <a:gd name="connsiteY17-13018" fmla="*/ 105 h 763"/>
              <a:gd name="connsiteX18-13019" fmla="*/ 243 w 711"/>
              <a:gd name="connsiteY18-13020" fmla="*/ 110 h 763"/>
              <a:gd name="connsiteX19-13021" fmla="*/ 216 w 711"/>
              <a:gd name="connsiteY19-13022" fmla="*/ 116 h 763"/>
              <a:gd name="connsiteX20-13023" fmla="*/ 190 w 711"/>
              <a:gd name="connsiteY20-13024" fmla="*/ 116 h 763"/>
              <a:gd name="connsiteX21-13025" fmla="*/ 158 w 711"/>
              <a:gd name="connsiteY21-13026" fmla="*/ 121 h 763"/>
              <a:gd name="connsiteX22-13027" fmla="*/ 132 w 711"/>
              <a:gd name="connsiteY22-13028" fmla="*/ 126 h 763"/>
              <a:gd name="connsiteX23-13029" fmla="*/ 106 w 711"/>
              <a:gd name="connsiteY23-13030" fmla="*/ 126 h 763"/>
              <a:gd name="connsiteX24-13031" fmla="*/ 85 w 711"/>
              <a:gd name="connsiteY24-13032" fmla="*/ 132 h 763"/>
              <a:gd name="connsiteX25-13033" fmla="*/ 64 w 711"/>
              <a:gd name="connsiteY25-13034" fmla="*/ 132 h 763"/>
              <a:gd name="connsiteX26-13035" fmla="*/ 37 w 711"/>
              <a:gd name="connsiteY26-13036" fmla="*/ 132 h 763"/>
              <a:gd name="connsiteX27-13037" fmla="*/ 21 w 711"/>
              <a:gd name="connsiteY27-13038" fmla="*/ 137 h 763"/>
              <a:gd name="connsiteX28-13039" fmla="*/ 0 w 711"/>
              <a:gd name="connsiteY28-13040" fmla="*/ 137 h 763"/>
              <a:gd name="connsiteX29-13041" fmla="*/ 0 w 711"/>
              <a:gd name="connsiteY29-13042" fmla="*/ 100 h 763"/>
              <a:gd name="connsiteX30-13043" fmla="*/ 16 w 711"/>
              <a:gd name="connsiteY30-13044" fmla="*/ 100 h 763"/>
              <a:gd name="connsiteX31-13045" fmla="*/ 37 w 711"/>
              <a:gd name="connsiteY31-13046" fmla="*/ 100 h 763"/>
              <a:gd name="connsiteX32-13047" fmla="*/ 53 w 711"/>
              <a:gd name="connsiteY32-13048" fmla="*/ 100 h 763"/>
              <a:gd name="connsiteX33-13049" fmla="*/ 74 w 711"/>
              <a:gd name="connsiteY33-13050" fmla="*/ 95 h 763"/>
              <a:gd name="connsiteX34-13051" fmla="*/ 100 w 711"/>
              <a:gd name="connsiteY34-13052" fmla="*/ 95 h 763"/>
              <a:gd name="connsiteX35-13053" fmla="*/ 122 w 711"/>
              <a:gd name="connsiteY35-13054" fmla="*/ 89 h 763"/>
              <a:gd name="connsiteX36-13055" fmla="*/ 148 w 711"/>
              <a:gd name="connsiteY36-13056" fmla="*/ 84 h 763"/>
              <a:gd name="connsiteX37-13057" fmla="*/ 179 w 711"/>
              <a:gd name="connsiteY37-13058" fmla="*/ 84 h 763"/>
              <a:gd name="connsiteX38-13059" fmla="*/ 237 w 711"/>
              <a:gd name="connsiteY38-13060" fmla="*/ 74 h 763"/>
              <a:gd name="connsiteX39-13061" fmla="*/ 295 w 711"/>
              <a:gd name="connsiteY39-13062" fmla="*/ 63 h 763"/>
              <a:gd name="connsiteX40-13063" fmla="*/ 353 w 711"/>
              <a:gd name="connsiteY40-13064" fmla="*/ 58 h 763"/>
              <a:gd name="connsiteX41-13065" fmla="*/ 411 w 711"/>
              <a:gd name="connsiteY41-13066" fmla="*/ 47 h 763"/>
              <a:gd name="connsiteX42-13067" fmla="*/ 438 w 711"/>
              <a:gd name="connsiteY42-13068" fmla="*/ 42 h 763"/>
              <a:gd name="connsiteX43-13069" fmla="*/ 464 w 711"/>
              <a:gd name="connsiteY43-13070" fmla="*/ 37 h 763"/>
              <a:gd name="connsiteX44-13071" fmla="*/ 490 w 711"/>
              <a:gd name="connsiteY44-13072" fmla="*/ 32 h 763"/>
              <a:gd name="connsiteX45-13073" fmla="*/ 506 w 711"/>
              <a:gd name="connsiteY45-13074" fmla="*/ 32 h 763"/>
              <a:gd name="connsiteX46-13075" fmla="*/ 522 w 711"/>
              <a:gd name="connsiteY46-13076" fmla="*/ 26 h 763"/>
              <a:gd name="connsiteX47-13077" fmla="*/ 538 w 711"/>
              <a:gd name="connsiteY47-13078" fmla="*/ 21 h 763"/>
              <a:gd name="connsiteX48-13079" fmla="*/ 543 w 711"/>
              <a:gd name="connsiteY48-13080" fmla="*/ 21 h 763"/>
              <a:gd name="connsiteX49-13081" fmla="*/ 553 w 711"/>
              <a:gd name="connsiteY49-13082" fmla="*/ 16 h 763"/>
              <a:gd name="connsiteX50-13083" fmla="*/ 559 w 711"/>
              <a:gd name="connsiteY50-13084" fmla="*/ 11 h 763"/>
              <a:gd name="connsiteX51-13085" fmla="*/ 569 w 711"/>
              <a:gd name="connsiteY51-13086" fmla="*/ 5 h 763"/>
              <a:gd name="connsiteX52-13087" fmla="*/ 575 w 711"/>
              <a:gd name="connsiteY52-13088" fmla="*/ 5 h 763"/>
              <a:gd name="connsiteX53-13089" fmla="*/ 585 w 711"/>
              <a:gd name="connsiteY53-13090" fmla="*/ 0 h 763"/>
              <a:gd name="connsiteX54-13091" fmla="*/ 590 w 711"/>
              <a:gd name="connsiteY54-13092" fmla="*/ 5 h 763"/>
              <a:gd name="connsiteX55-13093" fmla="*/ 596 w 711"/>
              <a:gd name="connsiteY55-13094" fmla="*/ 5 h 763"/>
              <a:gd name="connsiteX56-13095" fmla="*/ 601 w 711"/>
              <a:gd name="connsiteY56-13096" fmla="*/ 11 h 763"/>
              <a:gd name="connsiteX57-13097" fmla="*/ 611 w 711"/>
              <a:gd name="connsiteY57-13098" fmla="*/ 16 h 763"/>
              <a:gd name="connsiteX58-13099" fmla="*/ 622 w 711"/>
              <a:gd name="connsiteY58-13100" fmla="*/ 21 h 763"/>
              <a:gd name="connsiteX59-13101" fmla="*/ 632 w 711"/>
              <a:gd name="connsiteY59-13102" fmla="*/ 26 h 763"/>
              <a:gd name="connsiteX60-13103" fmla="*/ 643 w 711"/>
              <a:gd name="connsiteY60-13104" fmla="*/ 32 h 763"/>
              <a:gd name="connsiteX61-13105" fmla="*/ 659 w 711"/>
              <a:gd name="connsiteY61-13106" fmla="*/ 42 h 763"/>
              <a:gd name="connsiteX62-13107" fmla="*/ 669 w 711"/>
              <a:gd name="connsiteY62-13108" fmla="*/ 53 h 763"/>
              <a:gd name="connsiteX63-13109" fmla="*/ 680 w 711"/>
              <a:gd name="connsiteY63-13110" fmla="*/ 58 h 763"/>
              <a:gd name="connsiteX64-13111" fmla="*/ 690 w 711"/>
              <a:gd name="connsiteY64-13112" fmla="*/ 68 h 763"/>
              <a:gd name="connsiteX65-13113" fmla="*/ 701 w 711"/>
              <a:gd name="connsiteY65-13114" fmla="*/ 74 h 763"/>
              <a:gd name="connsiteX66-13115" fmla="*/ 706 w 711"/>
              <a:gd name="connsiteY66-13116" fmla="*/ 79 h 763"/>
              <a:gd name="connsiteX67-13117" fmla="*/ 711 w 711"/>
              <a:gd name="connsiteY67-13118" fmla="*/ 84 h 763"/>
              <a:gd name="connsiteX68-13119" fmla="*/ 711 w 711"/>
              <a:gd name="connsiteY68-13120" fmla="*/ 89 h 763"/>
              <a:gd name="connsiteX69-13121" fmla="*/ 711 w 711"/>
              <a:gd name="connsiteY69-13122" fmla="*/ 95 h 763"/>
              <a:gd name="connsiteX70-13123" fmla="*/ 711 w 711"/>
              <a:gd name="connsiteY70-13124" fmla="*/ 100 h 763"/>
              <a:gd name="connsiteX71-13125" fmla="*/ 711 w 711"/>
              <a:gd name="connsiteY71-13126" fmla="*/ 105 h 763"/>
              <a:gd name="connsiteX72-13127" fmla="*/ 706 w 711"/>
              <a:gd name="connsiteY72-13128" fmla="*/ 110 h 763"/>
              <a:gd name="connsiteX73-13129" fmla="*/ 648 w 711"/>
              <a:gd name="connsiteY73-13130" fmla="*/ 463 h 763"/>
              <a:gd name="connsiteX74-13131" fmla="*/ 648 w 711"/>
              <a:gd name="connsiteY74-13132" fmla="*/ 489 h 763"/>
              <a:gd name="connsiteX75-13133" fmla="*/ 643 w 711"/>
              <a:gd name="connsiteY75-13134" fmla="*/ 510 h 763"/>
              <a:gd name="connsiteX76-13135" fmla="*/ 638 w 711"/>
              <a:gd name="connsiteY76-13136" fmla="*/ 531 h 763"/>
              <a:gd name="connsiteX77-13137" fmla="*/ 632 w 711"/>
              <a:gd name="connsiteY77-13138" fmla="*/ 568 h 763"/>
              <a:gd name="connsiteX78-13139" fmla="*/ 622 w 711"/>
              <a:gd name="connsiteY78-13140" fmla="*/ 605 h 763"/>
              <a:gd name="connsiteX79-13141" fmla="*/ 617 w 711"/>
              <a:gd name="connsiteY79-13142" fmla="*/ 636 h 763"/>
              <a:gd name="connsiteX80-13143" fmla="*/ 606 w 711"/>
              <a:gd name="connsiteY80-13144" fmla="*/ 663 h 763"/>
              <a:gd name="connsiteX81-13145" fmla="*/ 601 w 711"/>
              <a:gd name="connsiteY81-13146" fmla="*/ 689 h 763"/>
              <a:gd name="connsiteX82-13147" fmla="*/ 596 w 711"/>
              <a:gd name="connsiteY82-13148" fmla="*/ 700 h 763"/>
              <a:gd name="connsiteX83-13149" fmla="*/ 590 w 711"/>
              <a:gd name="connsiteY83-13150" fmla="*/ 710 h 763"/>
              <a:gd name="connsiteX84-13151" fmla="*/ 590 w 711"/>
              <a:gd name="connsiteY84-13152" fmla="*/ 721 h 763"/>
              <a:gd name="connsiteX85-13153" fmla="*/ 585 w 711"/>
              <a:gd name="connsiteY85-13154" fmla="*/ 726 h 763"/>
              <a:gd name="connsiteX86-13155" fmla="*/ 580 w 711"/>
              <a:gd name="connsiteY86-13156" fmla="*/ 736 h 763"/>
              <a:gd name="connsiteX87-13157" fmla="*/ 580 w 711"/>
              <a:gd name="connsiteY87-13158" fmla="*/ 742 h 763"/>
              <a:gd name="connsiteX88-13159" fmla="*/ 569 w 711"/>
              <a:gd name="connsiteY88-13160" fmla="*/ 747 h 763"/>
              <a:gd name="connsiteX89-13161" fmla="*/ 564 w 711"/>
              <a:gd name="connsiteY89-13162" fmla="*/ 757 h 763"/>
              <a:gd name="connsiteX90-13163" fmla="*/ 559 w 711"/>
              <a:gd name="connsiteY90-13164" fmla="*/ 757 h 763"/>
              <a:gd name="connsiteX91-13165" fmla="*/ 553 w 711"/>
              <a:gd name="connsiteY91-13166" fmla="*/ 763 h 763"/>
              <a:gd name="connsiteX92-13167" fmla="*/ 548 w 711"/>
              <a:gd name="connsiteY92-13168" fmla="*/ 763 h 763"/>
              <a:gd name="connsiteX93-13169" fmla="*/ 548 w 711"/>
              <a:gd name="connsiteY93-13170" fmla="*/ 757 h 763"/>
              <a:gd name="connsiteX94-13171" fmla="*/ 543 w 711"/>
              <a:gd name="connsiteY94-13172" fmla="*/ 757 h 763"/>
              <a:gd name="connsiteX95-13173" fmla="*/ 543 w 711"/>
              <a:gd name="connsiteY95-13174" fmla="*/ 752 h 763"/>
              <a:gd name="connsiteX96-13175" fmla="*/ 543 w 711"/>
              <a:gd name="connsiteY96-13176" fmla="*/ 747 h 763"/>
              <a:gd name="connsiteX97-13177" fmla="*/ 538 w 711"/>
              <a:gd name="connsiteY97-13178" fmla="*/ 742 h 763"/>
              <a:gd name="connsiteX98-13179" fmla="*/ 538 w 711"/>
              <a:gd name="connsiteY98-13180" fmla="*/ 731 h 763"/>
              <a:gd name="connsiteX99-13181" fmla="*/ 538 w 711"/>
              <a:gd name="connsiteY99-13182" fmla="*/ 721 h 763"/>
              <a:gd name="connsiteX100-13183" fmla="*/ 532 w 711"/>
              <a:gd name="connsiteY100-13184" fmla="*/ 705 h 763"/>
              <a:gd name="connsiteX101-13185" fmla="*/ 527 w 711"/>
              <a:gd name="connsiteY101-13186" fmla="*/ 684 h 763"/>
              <a:gd name="connsiteX102-13187" fmla="*/ 522 w 711"/>
              <a:gd name="connsiteY102-13188" fmla="*/ 668 h 763"/>
              <a:gd name="connsiteX103-13189" fmla="*/ 517 w 711"/>
              <a:gd name="connsiteY103-13190" fmla="*/ 652 h 763"/>
              <a:gd name="connsiteX104-13191" fmla="*/ 511 w 711"/>
              <a:gd name="connsiteY104-13192" fmla="*/ 636 h 763"/>
              <a:gd name="connsiteX105-13193" fmla="*/ 501 w 711"/>
              <a:gd name="connsiteY105-13194" fmla="*/ 626 h 763"/>
              <a:gd name="connsiteX0-13195" fmla="*/ 601 w 711"/>
              <a:gd name="connsiteY0-13196" fmla="*/ 105 h 763"/>
              <a:gd name="connsiteX1-13197" fmla="*/ 596 w 711"/>
              <a:gd name="connsiteY1-13198" fmla="*/ 95 h 763"/>
              <a:gd name="connsiteX2-13199" fmla="*/ 596 w 711"/>
              <a:gd name="connsiteY2-13200" fmla="*/ 89 h 763"/>
              <a:gd name="connsiteX3-13201" fmla="*/ 596 w 711"/>
              <a:gd name="connsiteY3-13202" fmla="*/ 84 h 763"/>
              <a:gd name="connsiteX4-13203" fmla="*/ 590 w 711"/>
              <a:gd name="connsiteY4-13204" fmla="*/ 84 h 763"/>
              <a:gd name="connsiteX5-13205" fmla="*/ 585 w 711"/>
              <a:gd name="connsiteY5-13206" fmla="*/ 79 h 763"/>
              <a:gd name="connsiteX6-13207" fmla="*/ 575 w 711"/>
              <a:gd name="connsiteY6-13208" fmla="*/ 79 h 763"/>
              <a:gd name="connsiteX7-13209" fmla="*/ 569 w 711"/>
              <a:gd name="connsiteY7-13210" fmla="*/ 74 h 763"/>
              <a:gd name="connsiteX8-13211" fmla="*/ 553 w 711"/>
              <a:gd name="connsiteY8-13212" fmla="*/ 74 h 763"/>
              <a:gd name="connsiteX9-13213" fmla="*/ 543 w 711"/>
              <a:gd name="connsiteY9-13214" fmla="*/ 74 h 763"/>
              <a:gd name="connsiteX10-13215" fmla="*/ 527 w 711"/>
              <a:gd name="connsiteY10-13216" fmla="*/ 79 h 763"/>
              <a:gd name="connsiteX11-13217" fmla="*/ 496 w 711"/>
              <a:gd name="connsiteY11-13218" fmla="*/ 79 h 763"/>
              <a:gd name="connsiteX12-13219" fmla="*/ 459 w 711"/>
              <a:gd name="connsiteY12-13220" fmla="*/ 84 h 763"/>
              <a:gd name="connsiteX13-13221" fmla="*/ 422 w 711"/>
              <a:gd name="connsiteY13-13222" fmla="*/ 89 h 763"/>
              <a:gd name="connsiteX14-13223" fmla="*/ 385 w 711"/>
              <a:gd name="connsiteY14-13224" fmla="*/ 89 h 763"/>
              <a:gd name="connsiteX15-13225" fmla="*/ 343 w 711"/>
              <a:gd name="connsiteY15-13226" fmla="*/ 95 h 763"/>
              <a:gd name="connsiteX16-13227" fmla="*/ 295 w 711"/>
              <a:gd name="connsiteY16-13228" fmla="*/ 105 h 763"/>
              <a:gd name="connsiteX17-13229" fmla="*/ 269 w 711"/>
              <a:gd name="connsiteY17-13230" fmla="*/ 105 h 763"/>
              <a:gd name="connsiteX18-13231" fmla="*/ 243 w 711"/>
              <a:gd name="connsiteY18-13232" fmla="*/ 110 h 763"/>
              <a:gd name="connsiteX19-13233" fmla="*/ 216 w 711"/>
              <a:gd name="connsiteY19-13234" fmla="*/ 116 h 763"/>
              <a:gd name="connsiteX20-13235" fmla="*/ 190 w 711"/>
              <a:gd name="connsiteY20-13236" fmla="*/ 116 h 763"/>
              <a:gd name="connsiteX21-13237" fmla="*/ 158 w 711"/>
              <a:gd name="connsiteY21-13238" fmla="*/ 121 h 763"/>
              <a:gd name="connsiteX22-13239" fmla="*/ 132 w 711"/>
              <a:gd name="connsiteY22-13240" fmla="*/ 126 h 763"/>
              <a:gd name="connsiteX23-13241" fmla="*/ 106 w 711"/>
              <a:gd name="connsiteY23-13242" fmla="*/ 126 h 763"/>
              <a:gd name="connsiteX24-13243" fmla="*/ 85 w 711"/>
              <a:gd name="connsiteY24-13244" fmla="*/ 132 h 763"/>
              <a:gd name="connsiteX25-13245" fmla="*/ 64 w 711"/>
              <a:gd name="connsiteY25-13246" fmla="*/ 132 h 763"/>
              <a:gd name="connsiteX26-13247" fmla="*/ 37 w 711"/>
              <a:gd name="connsiteY26-13248" fmla="*/ 132 h 763"/>
              <a:gd name="connsiteX27-13249" fmla="*/ 21 w 711"/>
              <a:gd name="connsiteY27-13250" fmla="*/ 137 h 763"/>
              <a:gd name="connsiteX28-13251" fmla="*/ 0 w 711"/>
              <a:gd name="connsiteY28-13252" fmla="*/ 137 h 763"/>
              <a:gd name="connsiteX29-13253" fmla="*/ 0 w 711"/>
              <a:gd name="connsiteY29-13254" fmla="*/ 100 h 763"/>
              <a:gd name="connsiteX30-13255" fmla="*/ 16 w 711"/>
              <a:gd name="connsiteY30-13256" fmla="*/ 100 h 763"/>
              <a:gd name="connsiteX31-13257" fmla="*/ 37 w 711"/>
              <a:gd name="connsiteY31-13258" fmla="*/ 100 h 763"/>
              <a:gd name="connsiteX32-13259" fmla="*/ 53 w 711"/>
              <a:gd name="connsiteY32-13260" fmla="*/ 100 h 763"/>
              <a:gd name="connsiteX33-13261" fmla="*/ 74 w 711"/>
              <a:gd name="connsiteY33-13262" fmla="*/ 95 h 763"/>
              <a:gd name="connsiteX34-13263" fmla="*/ 100 w 711"/>
              <a:gd name="connsiteY34-13264" fmla="*/ 95 h 763"/>
              <a:gd name="connsiteX35-13265" fmla="*/ 122 w 711"/>
              <a:gd name="connsiteY35-13266" fmla="*/ 89 h 763"/>
              <a:gd name="connsiteX36-13267" fmla="*/ 148 w 711"/>
              <a:gd name="connsiteY36-13268" fmla="*/ 84 h 763"/>
              <a:gd name="connsiteX37-13269" fmla="*/ 179 w 711"/>
              <a:gd name="connsiteY37-13270" fmla="*/ 84 h 763"/>
              <a:gd name="connsiteX38-13271" fmla="*/ 237 w 711"/>
              <a:gd name="connsiteY38-13272" fmla="*/ 74 h 763"/>
              <a:gd name="connsiteX39-13273" fmla="*/ 295 w 711"/>
              <a:gd name="connsiteY39-13274" fmla="*/ 63 h 763"/>
              <a:gd name="connsiteX40-13275" fmla="*/ 353 w 711"/>
              <a:gd name="connsiteY40-13276" fmla="*/ 58 h 763"/>
              <a:gd name="connsiteX41-13277" fmla="*/ 411 w 711"/>
              <a:gd name="connsiteY41-13278" fmla="*/ 47 h 763"/>
              <a:gd name="connsiteX42-13279" fmla="*/ 438 w 711"/>
              <a:gd name="connsiteY42-13280" fmla="*/ 42 h 763"/>
              <a:gd name="connsiteX43-13281" fmla="*/ 464 w 711"/>
              <a:gd name="connsiteY43-13282" fmla="*/ 37 h 763"/>
              <a:gd name="connsiteX44-13283" fmla="*/ 490 w 711"/>
              <a:gd name="connsiteY44-13284" fmla="*/ 32 h 763"/>
              <a:gd name="connsiteX45-13285" fmla="*/ 506 w 711"/>
              <a:gd name="connsiteY45-13286" fmla="*/ 32 h 763"/>
              <a:gd name="connsiteX46-13287" fmla="*/ 522 w 711"/>
              <a:gd name="connsiteY46-13288" fmla="*/ 26 h 763"/>
              <a:gd name="connsiteX47-13289" fmla="*/ 538 w 711"/>
              <a:gd name="connsiteY47-13290" fmla="*/ 21 h 763"/>
              <a:gd name="connsiteX48-13291" fmla="*/ 543 w 711"/>
              <a:gd name="connsiteY48-13292" fmla="*/ 21 h 763"/>
              <a:gd name="connsiteX49-13293" fmla="*/ 553 w 711"/>
              <a:gd name="connsiteY49-13294" fmla="*/ 16 h 763"/>
              <a:gd name="connsiteX50-13295" fmla="*/ 559 w 711"/>
              <a:gd name="connsiteY50-13296" fmla="*/ 11 h 763"/>
              <a:gd name="connsiteX51-13297" fmla="*/ 569 w 711"/>
              <a:gd name="connsiteY51-13298" fmla="*/ 5 h 763"/>
              <a:gd name="connsiteX52-13299" fmla="*/ 575 w 711"/>
              <a:gd name="connsiteY52-13300" fmla="*/ 5 h 763"/>
              <a:gd name="connsiteX53-13301" fmla="*/ 585 w 711"/>
              <a:gd name="connsiteY53-13302" fmla="*/ 0 h 763"/>
              <a:gd name="connsiteX54-13303" fmla="*/ 590 w 711"/>
              <a:gd name="connsiteY54-13304" fmla="*/ 5 h 763"/>
              <a:gd name="connsiteX55-13305" fmla="*/ 596 w 711"/>
              <a:gd name="connsiteY55-13306" fmla="*/ 5 h 763"/>
              <a:gd name="connsiteX56-13307" fmla="*/ 601 w 711"/>
              <a:gd name="connsiteY56-13308" fmla="*/ 11 h 763"/>
              <a:gd name="connsiteX57-13309" fmla="*/ 611 w 711"/>
              <a:gd name="connsiteY57-13310" fmla="*/ 16 h 763"/>
              <a:gd name="connsiteX58-13311" fmla="*/ 622 w 711"/>
              <a:gd name="connsiteY58-13312" fmla="*/ 21 h 763"/>
              <a:gd name="connsiteX59-13313" fmla="*/ 632 w 711"/>
              <a:gd name="connsiteY59-13314" fmla="*/ 26 h 763"/>
              <a:gd name="connsiteX60-13315" fmla="*/ 643 w 711"/>
              <a:gd name="connsiteY60-13316" fmla="*/ 32 h 763"/>
              <a:gd name="connsiteX61-13317" fmla="*/ 659 w 711"/>
              <a:gd name="connsiteY61-13318" fmla="*/ 42 h 763"/>
              <a:gd name="connsiteX62-13319" fmla="*/ 669 w 711"/>
              <a:gd name="connsiteY62-13320" fmla="*/ 53 h 763"/>
              <a:gd name="connsiteX63-13321" fmla="*/ 680 w 711"/>
              <a:gd name="connsiteY63-13322" fmla="*/ 58 h 763"/>
              <a:gd name="connsiteX64-13323" fmla="*/ 690 w 711"/>
              <a:gd name="connsiteY64-13324" fmla="*/ 68 h 763"/>
              <a:gd name="connsiteX65-13325" fmla="*/ 701 w 711"/>
              <a:gd name="connsiteY65-13326" fmla="*/ 74 h 763"/>
              <a:gd name="connsiteX66-13327" fmla="*/ 706 w 711"/>
              <a:gd name="connsiteY66-13328" fmla="*/ 79 h 763"/>
              <a:gd name="connsiteX67-13329" fmla="*/ 711 w 711"/>
              <a:gd name="connsiteY67-13330" fmla="*/ 84 h 763"/>
              <a:gd name="connsiteX68-13331" fmla="*/ 711 w 711"/>
              <a:gd name="connsiteY68-13332" fmla="*/ 89 h 763"/>
              <a:gd name="connsiteX69-13333" fmla="*/ 711 w 711"/>
              <a:gd name="connsiteY69-13334" fmla="*/ 95 h 763"/>
              <a:gd name="connsiteX70-13335" fmla="*/ 711 w 711"/>
              <a:gd name="connsiteY70-13336" fmla="*/ 100 h 763"/>
              <a:gd name="connsiteX71-13337" fmla="*/ 711 w 711"/>
              <a:gd name="connsiteY71-13338" fmla="*/ 105 h 763"/>
              <a:gd name="connsiteX72-13339" fmla="*/ 706 w 711"/>
              <a:gd name="connsiteY72-13340" fmla="*/ 110 h 763"/>
              <a:gd name="connsiteX73-13341" fmla="*/ 648 w 711"/>
              <a:gd name="connsiteY73-13342" fmla="*/ 489 h 763"/>
              <a:gd name="connsiteX74-13343" fmla="*/ 643 w 711"/>
              <a:gd name="connsiteY74-13344" fmla="*/ 510 h 763"/>
              <a:gd name="connsiteX75-13345" fmla="*/ 638 w 711"/>
              <a:gd name="connsiteY75-13346" fmla="*/ 531 h 763"/>
              <a:gd name="connsiteX76-13347" fmla="*/ 632 w 711"/>
              <a:gd name="connsiteY76-13348" fmla="*/ 568 h 763"/>
              <a:gd name="connsiteX77-13349" fmla="*/ 622 w 711"/>
              <a:gd name="connsiteY77-13350" fmla="*/ 605 h 763"/>
              <a:gd name="connsiteX78-13351" fmla="*/ 617 w 711"/>
              <a:gd name="connsiteY78-13352" fmla="*/ 636 h 763"/>
              <a:gd name="connsiteX79-13353" fmla="*/ 606 w 711"/>
              <a:gd name="connsiteY79-13354" fmla="*/ 663 h 763"/>
              <a:gd name="connsiteX80-13355" fmla="*/ 601 w 711"/>
              <a:gd name="connsiteY80-13356" fmla="*/ 689 h 763"/>
              <a:gd name="connsiteX81-13357" fmla="*/ 596 w 711"/>
              <a:gd name="connsiteY81-13358" fmla="*/ 700 h 763"/>
              <a:gd name="connsiteX82-13359" fmla="*/ 590 w 711"/>
              <a:gd name="connsiteY82-13360" fmla="*/ 710 h 763"/>
              <a:gd name="connsiteX83-13361" fmla="*/ 590 w 711"/>
              <a:gd name="connsiteY83-13362" fmla="*/ 721 h 763"/>
              <a:gd name="connsiteX84-13363" fmla="*/ 585 w 711"/>
              <a:gd name="connsiteY84-13364" fmla="*/ 726 h 763"/>
              <a:gd name="connsiteX85-13365" fmla="*/ 580 w 711"/>
              <a:gd name="connsiteY85-13366" fmla="*/ 736 h 763"/>
              <a:gd name="connsiteX86-13367" fmla="*/ 580 w 711"/>
              <a:gd name="connsiteY86-13368" fmla="*/ 742 h 763"/>
              <a:gd name="connsiteX87-13369" fmla="*/ 569 w 711"/>
              <a:gd name="connsiteY87-13370" fmla="*/ 747 h 763"/>
              <a:gd name="connsiteX88-13371" fmla="*/ 564 w 711"/>
              <a:gd name="connsiteY88-13372" fmla="*/ 757 h 763"/>
              <a:gd name="connsiteX89-13373" fmla="*/ 559 w 711"/>
              <a:gd name="connsiteY89-13374" fmla="*/ 757 h 763"/>
              <a:gd name="connsiteX90-13375" fmla="*/ 553 w 711"/>
              <a:gd name="connsiteY90-13376" fmla="*/ 763 h 763"/>
              <a:gd name="connsiteX91-13377" fmla="*/ 548 w 711"/>
              <a:gd name="connsiteY91-13378" fmla="*/ 763 h 763"/>
              <a:gd name="connsiteX92-13379" fmla="*/ 548 w 711"/>
              <a:gd name="connsiteY92-13380" fmla="*/ 757 h 763"/>
              <a:gd name="connsiteX93-13381" fmla="*/ 543 w 711"/>
              <a:gd name="connsiteY93-13382" fmla="*/ 757 h 763"/>
              <a:gd name="connsiteX94-13383" fmla="*/ 543 w 711"/>
              <a:gd name="connsiteY94-13384" fmla="*/ 752 h 763"/>
              <a:gd name="connsiteX95-13385" fmla="*/ 543 w 711"/>
              <a:gd name="connsiteY95-13386" fmla="*/ 747 h 763"/>
              <a:gd name="connsiteX96-13387" fmla="*/ 538 w 711"/>
              <a:gd name="connsiteY96-13388" fmla="*/ 742 h 763"/>
              <a:gd name="connsiteX97-13389" fmla="*/ 538 w 711"/>
              <a:gd name="connsiteY97-13390" fmla="*/ 731 h 763"/>
              <a:gd name="connsiteX98-13391" fmla="*/ 538 w 711"/>
              <a:gd name="connsiteY98-13392" fmla="*/ 721 h 763"/>
              <a:gd name="connsiteX99-13393" fmla="*/ 532 w 711"/>
              <a:gd name="connsiteY99-13394" fmla="*/ 705 h 763"/>
              <a:gd name="connsiteX100-13395" fmla="*/ 527 w 711"/>
              <a:gd name="connsiteY100-13396" fmla="*/ 684 h 763"/>
              <a:gd name="connsiteX101-13397" fmla="*/ 522 w 711"/>
              <a:gd name="connsiteY101-13398" fmla="*/ 668 h 763"/>
              <a:gd name="connsiteX102-13399" fmla="*/ 517 w 711"/>
              <a:gd name="connsiteY102-13400" fmla="*/ 652 h 763"/>
              <a:gd name="connsiteX103-13401" fmla="*/ 511 w 711"/>
              <a:gd name="connsiteY103-13402" fmla="*/ 636 h 763"/>
              <a:gd name="connsiteX104-13403" fmla="*/ 501 w 711"/>
              <a:gd name="connsiteY104-13404" fmla="*/ 626 h 763"/>
              <a:gd name="connsiteX0-13405" fmla="*/ 601 w 711"/>
              <a:gd name="connsiteY0-13406" fmla="*/ 105 h 763"/>
              <a:gd name="connsiteX1-13407" fmla="*/ 596 w 711"/>
              <a:gd name="connsiteY1-13408" fmla="*/ 95 h 763"/>
              <a:gd name="connsiteX2-13409" fmla="*/ 596 w 711"/>
              <a:gd name="connsiteY2-13410" fmla="*/ 89 h 763"/>
              <a:gd name="connsiteX3-13411" fmla="*/ 596 w 711"/>
              <a:gd name="connsiteY3-13412" fmla="*/ 84 h 763"/>
              <a:gd name="connsiteX4-13413" fmla="*/ 590 w 711"/>
              <a:gd name="connsiteY4-13414" fmla="*/ 84 h 763"/>
              <a:gd name="connsiteX5-13415" fmla="*/ 585 w 711"/>
              <a:gd name="connsiteY5-13416" fmla="*/ 79 h 763"/>
              <a:gd name="connsiteX6-13417" fmla="*/ 575 w 711"/>
              <a:gd name="connsiteY6-13418" fmla="*/ 79 h 763"/>
              <a:gd name="connsiteX7-13419" fmla="*/ 569 w 711"/>
              <a:gd name="connsiteY7-13420" fmla="*/ 74 h 763"/>
              <a:gd name="connsiteX8-13421" fmla="*/ 553 w 711"/>
              <a:gd name="connsiteY8-13422" fmla="*/ 74 h 763"/>
              <a:gd name="connsiteX9-13423" fmla="*/ 543 w 711"/>
              <a:gd name="connsiteY9-13424" fmla="*/ 74 h 763"/>
              <a:gd name="connsiteX10-13425" fmla="*/ 527 w 711"/>
              <a:gd name="connsiteY10-13426" fmla="*/ 79 h 763"/>
              <a:gd name="connsiteX11-13427" fmla="*/ 496 w 711"/>
              <a:gd name="connsiteY11-13428" fmla="*/ 79 h 763"/>
              <a:gd name="connsiteX12-13429" fmla="*/ 459 w 711"/>
              <a:gd name="connsiteY12-13430" fmla="*/ 84 h 763"/>
              <a:gd name="connsiteX13-13431" fmla="*/ 422 w 711"/>
              <a:gd name="connsiteY13-13432" fmla="*/ 89 h 763"/>
              <a:gd name="connsiteX14-13433" fmla="*/ 385 w 711"/>
              <a:gd name="connsiteY14-13434" fmla="*/ 89 h 763"/>
              <a:gd name="connsiteX15-13435" fmla="*/ 343 w 711"/>
              <a:gd name="connsiteY15-13436" fmla="*/ 95 h 763"/>
              <a:gd name="connsiteX16-13437" fmla="*/ 295 w 711"/>
              <a:gd name="connsiteY16-13438" fmla="*/ 105 h 763"/>
              <a:gd name="connsiteX17-13439" fmla="*/ 269 w 711"/>
              <a:gd name="connsiteY17-13440" fmla="*/ 105 h 763"/>
              <a:gd name="connsiteX18-13441" fmla="*/ 243 w 711"/>
              <a:gd name="connsiteY18-13442" fmla="*/ 110 h 763"/>
              <a:gd name="connsiteX19-13443" fmla="*/ 216 w 711"/>
              <a:gd name="connsiteY19-13444" fmla="*/ 116 h 763"/>
              <a:gd name="connsiteX20-13445" fmla="*/ 190 w 711"/>
              <a:gd name="connsiteY20-13446" fmla="*/ 116 h 763"/>
              <a:gd name="connsiteX21-13447" fmla="*/ 158 w 711"/>
              <a:gd name="connsiteY21-13448" fmla="*/ 121 h 763"/>
              <a:gd name="connsiteX22-13449" fmla="*/ 132 w 711"/>
              <a:gd name="connsiteY22-13450" fmla="*/ 126 h 763"/>
              <a:gd name="connsiteX23-13451" fmla="*/ 106 w 711"/>
              <a:gd name="connsiteY23-13452" fmla="*/ 126 h 763"/>
              <a:gd name="connsiteX24-13453" fmla="*/ 85 w 711"/>
              <a:gd name="connsiteY24-13454" fmla="*/ 132 h 763"/>
              <a:gd name="connsiteX25-13455" fmla="*/ 64 w 711"/>
              <a:gd name="connsiteY25-13456" fmla="*/ 132 h 763"/>
              <a:gd name="connsiteX26-13457" fmla="*/ 37 w 711"/>
              <a:gd name="connsiteY26-13458" fmla="*/ 132 h 763"/>
              <a:gd name="connsiteX27-13459" fmla="*/ 21 w 711"/>
              <a:gd name="connsiteY27-13460" fmla="*/ 137 h 763"/>
              <a:gd name="connsiteX28-13461" fmla="*/ 0 w 711"/>
              <a:gd name="connsiteY28-13462" fmla="*/ 137 h 763"/>
              <a:gd name="connsiteX29-13463" fmla="*/ 0 w 711"/>
              <a:gd name="connsiteY29-13464" fmla="*/ 100 h 763"/>
              <a:gd name="connsiteX30-13465" fmla="*/ 16 w 711"/>
              <a:gd name="connsiteY30-13466" fmla="*/ 100 h 763"/>
              <a:gd name="connsiteX31-13467" fmla="*/ 37 w 711"/>
              <a:gd name="connsiteY31-13468" fmla="*/ 100 h 763"/>
              <a:gd name="connsiteX32-13469" fmla="*/ 53 w 711"/>
              <a:gd name="connsiteY32-13470" fmla="*/ 100 h 763"/>
              <a:gd name="connsiteX33-13471" fmla="*/ 74 w 711"/>
              <a:gd name="connsiteY33-13472" fmla="*/ 95 h 763"/>
              <a:gd name="connsiteX34-13473" fmla="*/ 100 w 711"/>
              <a:gd name="connsiteY34-13474" fmla="*/ 95 h 763"/>
              <a:gd name="connsiteX35-13475" fmla="*/ 122 w 711"/>
              <a:gd name="connsiteY35-13476" fmla="*/ 89 h 763"/>
              <a:gd name="connsiteX36-13477" fmla="*/ 148 w 711"/>
              <a:gd name="connsiteY36-13478" fmla="*/ 84 h 763"/>
              <a:gd name="connsiteX37-13479" fmla="*/ 179 w 711"/>
              <a:gd name="connsiteY37-13480" fmla="*/ 84 h 763"/>
              <a:gd name="connsiteX38-13481" fmla="*/ 237 w 711"/>
              <a:gd name="connsiteY38-13482" fmla="*/ 74 h 763"/>
              <a:gd name="connsiteX39-13483" fmla="*/ 295 w 711"/>
              <a:gd name="connsiteY39-13484" fmla="*/ 63 h 763"/>
              <a:gd name="connsiteX40-13485" fmla="*/ 353 w 711"/>
              <a:gd name="connsiteY40-13486" fmla="*/ 58 h 763"/>
              <a:gd name="connsiteX41-13487" fmla="*/ 411 w 711"/>
              <a:gd name="connsiteY41-13488" fmla="*/ 47 h 763"/>
              <a:gd name="connsiteX42-13489" fmla="*/ 438 w 711"/>
              <a:gd name="connsiteY42-13490" fmla="*/ 42 h 763"/>
              <a:gd name="connsiteX43-13491" fmla="*/ 464 w 711"/>
              <a:gd name="connsiteY43-13492" fmla="*/ 37 h 763"/>
              <a:gd name="connsiteX44-13493" fmla="*/ 490 w 711"/>
              <a:gd name="connsiteY44-13494" fmla="*/ 32 h 763"/>
              <a:gd name="connsiteX45-13495" fmla="*/ 506 w 711"/>
              <a:gd name="connsiteY45-13496" fmla="*/ 32 h 763"/>
              <a:gd name="connsiteX46-13497" fmla="*/ 522 w 711"/>
              <a:gd name="connsiteY46-13498" fmla="*/ 26 h 763"/>
              <a:gd name="connsiteX47-13499" fmla="*/ 538 w 711"/>
              <a:gd name="connsiteY47-13500" fmla="*/ 21 h 763"/>
              <a:gd name="connsiteX48-13501" fmla="*/ 543 w 711"/>
              <a:gd name="connsiteY48-13502" fmla="*/ 21 h 763"/>
              <a:gd name="connsiteX49-13503" fmla="*/ 553 w 711"/>
              <a:gd name="connsiteY49-13504" fmla="*/ 16 h 763"/>
              <a:gd name="connsiteX50-13505" fmla="*/ 559 w 711"/>
              <a:gd name="connsiteY50-13506" fmla="*/ 11 h 763"/>
              <a:gd name="connsiteX51-13507" fmla="*/ 569 w 711"/>
              <a:gd name="connsiteY51-13508" fmla="*/ 5 h 763"/>
              <a:gd name="connsiteX52-13509" fmla="*/ 575 w 711"/>
              <a:gd name="connsiteY52-13510" fmla="*/ 5 h 763"/>
              <a:gd name="connsiteX53-13511" fmla="*/ 585 w 711"/>
              <a:gd name="connsiteY53-13512" fmla="*/ 0 h 763"/>
              <a:gd name="connsiteX54-13513" fmla="*/ 590 w 711"/>
              <a:gd name="connsiteY54-13514" fmla="*/ 5 h 763"/>
              <a:gd name="connsiteX55-13515" fmla="*/ 596 w 711"/>
              <a:gd name="connsiteY55-13516" fmla="*/ 5 h 763"/>
              <a:gd name="connsiteX56-13517" fmla="*/ 601 w 711"/>
              <a:gd name="connsiteY56-13518" fmla="*/ 11 h 763"/>
              <a:gd name="connsiteX57-13519" fmla="*/ 611 w 711"/>
              <a:gd name="connsiteY57-13520" fmla="*/ 16 h 763"/>
              <a:gd name="connsiteX58-13521" fmla="*/ 622 w 711"/>
              <a:gd name="connsiteY58-13522" fmla="*/ 21 h 763"/>
              <a:gd name="connsiteX59-13523" fmla="*/ 632 w 711"/>
              <a:gd name="connsiteY59-13524" fmla="*/ 26 h 763"/>
              <a:gd name="connsiteX60-13525" fmla="*/ 643 w 711"/>
              <a:gd name="connsiteY60-13526" fmla="*/ 32 h 763"/>
              <a:gd name="connsiteX61-13527" fmla="*/ 659 w 711"/>
              <a:gd name="connsiteY61-13528" fmla="*/ 42 h 763"/>
              <a:gd name="connsiteX62-13529" fmla="*/ 669 w 711"/>
              <a:gd name="connsiteY62-13530" fmla="*/ 53 h 763"/>
              <a:gd name="connsiteX63-13531" fmla="*/ 680 w 711"/>
              <a:gd name="connsiteY63-13532" fmla="*/ 58 h 763"/>
              <a:gd name="connsiteX64-13533" fmla="*/ 690 w 711"/>
              <a:gd name="connsiteY64-13534" fmla="*/ 68 h 763"/>
              <a:gd name="connsiteX65-13535" fmla="*/ 701 w 711"/>
              <a:gd name="connsiteY65-13536" fmla="*/ 74 h 763"/>
              <a:gd name="connsiteX66-13537" fmla="*/ 706 w 711"/>
              <a:gd name="connsiteY66-13538" fmla="*/ 79 h 763"/>
              <a:gd name="connsiteX67-13539" fmla="*/ 711 w 711"/>
              <a:gd name="connsiteY67-13540" fmla="*/ 84 h 763"/>
              <a:gd name="connsiteX68-13541" fmla="*/ 711 w 711"/>
              <a:gd name="connsiteY68-13542" fmla="*/ 89 h 763"/>
              <a:gd name="connsiteX69-13543" fmla="*/ 711 w 711"/>
              <a:gd name="connsiteY69-13544" fmla="*/ 95 h 763"/>
              <a:gd name="connsiteX70-13545" fmla="*/ 711 w 711"/>
              <a:gd name="connsiteY70-13546" fmla="*/ 100 h 763"/>
              <a:gd name="connsiteX71-13547" fmla="*/ 711 w 711"/>
              <a:gd name="connsiteY71-13548" fmla="*/ 105 h 763"/>
              <a:gd name="connsiteX72-13549" fmla="*/ 706 w 711"/>
              <a:gd name="connsiteY72-13550" fmla="*/ 110 h 763"/>
              <a:gd name="connsiteX73-13551" fmla="*/ 643 w 711"/>
              <a:gd name="connsiteY73-13552" fmla="*/ 510 h 763"/>
              <a:gd name="connsiteX74-13553" fmla="*/ 638 w 711"/>
              <a:gd name="connsiteY74-13554" fmla="*/ 531 h 763"/>
              <a:gd name="connsiteX75-13555" fmla="*/ 632 w 711"/>
              <a:gd name="connsiteY75-13556" fmla="*/ 568 h 763"/>
              <a:gd name="connsiteX76-13557" fmla="*/ 622 w 711"/>
              <a:gd name="connsiteY76-13558" fmla="*/ 605 h 763"/>
              <a:gd name="connsiteX77-13559" fmla="*/ 617 w 711"/>
              <a:gd name="connsiteY77-13560" fmla="*/ 636 h 763"/>
              <a:gd name="connsiteX78-13561" fmla="*/ 606 w 711"/>
              <a:gd name="connsiteY78-13562" fmla="*/ 663 h 763"/>
              <a:gd name="connsiteX79-13563" fmla="*/ 601 w 711"/>
              <a:gd name="connsiteY79-13564" fmla="*/ 689 h 763"/>
              <a:gd name="connsiteX80-13565" fmla="*/ 596 w 711"/>
              <a:gd name="connsiteY80-13566" fmla="*/ 700 h 763"/>
              <a:gd name="connsiteX81-13567" fmla="*/ 590 w 711"/>
              <a:gd name="connsiteY81-13568" fmla="*/ 710 h 763"/>
              <a:gd name="connsiteX82-13569" fmla="*/ 590 w 711"/>
              <a:gd name="connsiteY82-13570" fmla="*/ 721 h 763"/>
              <a:gd name="connsiteX83-13571" fmla="*/ 585 w 711"/>
              <a:gd name="connsiteY83-13572" fmla="*/ 726 h 763"/>
              <a:gd name="connsiteX84-13573" fmla="*/ 580 w 711"/>
              <a:gd name="connsiteY84-13574" fmla="*/ 736 h 763"/>
              <a:gd name="connsiteX85-13575" fmla="*/ 580 w 711"/>
              <a:gd name="connsiteY85-13576" fmla="*/ 742 h 763"/>
              <a:gd name="connsiteX86-13577" fmla="*/ 569 w 711"/>
              <a:gd name="connsiteY86-13578" fmla="*/ 747 h 763"/>
              <a:gd name="connsiteX87-13579" fmla="*/ 564 w 711"/>
              <a:gd name="connsiteY87-13580" fmla="*/ 757 h 763"/>
              <a:gd name="connsiteX88-13581" fmla="*/ 559 w 711"/>
              <a:gd name="connsiteY88-13582" fmla="*/ 757 h 763"/>
              <a:gd name="connsiteX89-13583" fmla="*/ 553 w 711"/>
              <a:gd name="connsiteY89-13584" fmla="*/ 763 h 763"/>
              <a:gd name="connsiteX90-13585" fmla="*/ 548 w 711"/>
              <a:gd name="connsiteY90-13586" fmla="*/ 763 h 763"/>
              <a:gd name="connsiteX91-13587" fmla="*/ 548 w 711"/>
              <a:gd name="connsiteY91-13588" fmla="*/ 757 h 763"/>
              <a:gd name="connsiteX92-13589" fmla="*/ 543 w 711"/>
              <a:gd name="connsiteY92-13590" fmla="*/ 757 h 763"/>
              <a:gd name="connsiteX93-13591" fmla="*/ 543 w 711"/>
              <a:gd name="connsiteY93-13592" fmla="*/ 752 h 763"/>
              <a:gd name="connsiteX94-13593" fmla="*/ 543 w 711"/>
              <a:gd name="connsiteY94-13594" fmla="*/ 747 h 763"/>
              <a:gd name="connsiteX95-13595" fmla="*/ 538 w 711"/>
              <a:gd name="connsiteY95-13596" fmla="*/ 742 h 763"/>
              <a:gd name="connsiteX96-13597" fmla="*/ 538 w 711"/>
              <a:gd name="connsiteY96-13598" fmla="*/ 731 h 763"/>
              <a:gd name="connsiteX97-13599" fmla="*/ 538 w 711"/>
              <a:gd name="connsiteY97-13600" fmla="*/ 721 h 763"/>
              <a:gd name="connsiteX98-13601" fmla="*/ 532 w 711"/>
              <a:gd name="connsiteY98-13602" fmla="*/ 705 h 763"/>
              <a:gd name="connsiteX99-13603" fmla="*/ 527 w 711"/>
              <a:gd name="connsiteY99-13604" fmla="*/ 684 h 763"/>
              <a:gd name="connsiteX100-13605" fmla="*/ 522 w 711"/>
              <a:gd name="connsiteY100-13606" fmla="*/ 668 h 763"/>
              <a:gd name="connsiteX101-13607" fmla="*/ 517 w 711"/>
              <a:gd name="connsiteY101-13608" fmla="*/ 652 h 763"/>
              <a:gd name="connsiteX102-13609" fmla="*/ 511 w 711"/>
              <a:gd name="connsiteY102-13610" fmla="*/ 636 h 763"/>
              <a:gd name="connsiteX103-13611" fmla="*/ 501 w 711"/>
              <a:gd name="connsiteY103-13612" fmla="*/ 626 h 763"/>
              <a:gd name="connsiteX0-13613" fmla="*/ 601 w 711"/>
              <a:gd name="connsiteY0-13614" fmla="*/ 105 h 763"/>
              <a:gd name="connsiteX1-13615" fmla="*/ 596 w 711"/>
              <a:gd name="connsiteY1-13616" fmla="*/ 95 h 763"/>
              <a:gd name="connsiteX2-13617" fmla="*/ 596 w 711"/>
              <a:gd name="connsiteY2-13618" fmla="*/ 89 h 763"/>
              <a:gd name="connsiteX3-13619" fmla="*/ 596 w 711"/>
              <a:gd name="connsiteY3-13620" fmla="*/ 84 h 763"/>
              <a:gd name="connsiteX4-13621" fmla="*/ 590 w 711"/>
              <a:gd name="connsiteY4-13622" fmla="*/ 84 h 763"/>
              <a:gd name="connsiteX5-13623" fmla="*/ 585 w 711"/>
              <a:gd name="connsiteY5-13624" fmla="*/ 79 h 763"/>
              <a:gd name="connsiteX6-13625" fmla="*/ 575 w 711"/>
              <a:gd name="connsiteY6-13626" fmla="*/ 79 h 763"/>
              <a:gd name="connsiteX7-13627" fmla="*/ 569 w 711"/>
              <a:gd name="connsiteY7-13628" fmla="*/ 74 h 763"/>
              <a:gd name="connsiteX8-13629" fmla="*/ 553 w 711"/>
              <a:gd name="connsiteY8-13630" fmla="*/ 74 h 763"/>
              <a:gd name="connsiteX9-13631" fmla="*/ 543 w 711"/>
              <a:gd name="connsiteY9-13632" fmla="*/ 74 h 763"/>
              <a:gd name="connsiteX10-13633" fmla="*/ 527 w 711"/>
              <a:gd name="connsiteY10-13634" fmla="*/ 79 h 763"/>
              <a:gd name="connsiteX11-13635" fmla="*/ 496 w 711"/>
              <a:gd name="connsiteY11-13636" fmla="*/ 79 h 763"/>
              <a:gd name="connsiteX12-13637" fmla="*/ 459 w 711"/>
              <a:gd name="connsiteY12-13638" fmla="*/ 84 h 763"/>
              <a:gd name="connsiteX13-13639" fmla="*/ 422 w 711"/>
              <a:gd name="connsiteY13-13640" fmla="*/ 89 h 763"/>
              <a:gd name="connsiteX14-13641" fmla="*/ 385 w 711"/>
              <a:gd name="connsiteY14-13642" fmla="*/ 89 h 763"/>
              <a:gd name="connsiteX15-13643" fmla="*/ 343 w 711"/>
              <a:gd name="connsiteY15-13644" fmla="*/ 95 h 763"/>
              <a:gd name="connsiteX16-13645" fmla="*/ 295 w 711"/>
              <a:gd name="connsiteY16-13646" fmla="*/ 105 h 763"/>
              <a:gd name="connsiteX17-13647" fmla="*/ 269 w 711"/>
              <a:gd name="connsiteY17-13648" fmla="*/ 105 h 763"/>
              <a:gd name="connsiteX18-13649" fmla="*/ 243 w 711"/>
              <a:gd name="connsiteY18-13650" fmla="*/ 110 h 763"/>
              <a:gd name="connsiteX19-13651" fmla="*/ 216 w 711"/>
              <a:gd name="connsiteY19-13652" fmla="*/ 116 h 763"/>
              <a:gd name="connsiteX20-13653" fmla="*/ 190 w 711"/>
              <a:gd name="connsiteY20-13654" fmla="*/ 116 h 763"/>
              <a:gd name="connsiteX21-13655" fmla="*/ 158 w 711"/>
              <a:gd name="connsiteY21-13656" fmla="*/ 121 h 763"/>
              <a:gd name="connsiteX22-13657" fmla="*/ 132 w 711"/>
              <a:gd name="connsiteY22-13658" fmla="*/ 126 h 763"/>
              <a:gd name="connsiteX23-13659" fmla="*/ 106 w 711"/>
              <a:gd name="connsiteY23-13660" fmla="*/ 126 h 763"/>
              <a:gd name="connsiteX24-13661" fmla="*/ 85 w 711"/>
              <a:gd name="connsiteY24-13662" fmla="*/ 132 h 763"/>
              <a:gd name="connsiteX25-13663" fmla="*/ 64 w 711"/>
              <a:gd name="connsiteY25-13664" fmla="*/ 132 h 763"/>
              <a:gd name="connsiteX26-13665" fmla="*/ 37 w 711"/>
              <a:gd name="connsiteY26-13666" fmla="*/ 132 h 763"/>
              <a:gd name="connsiteX27-13667" fmla="*/ 21 w 711"/>
              <a:gd name="connsiteY27-13668" fmla="*/ 137 h 763"/>
              <a:gd name="connsiteX28-13669" fmla="*/ 0 w 711"/>
              <a:gd name="connsiteY28-13670" fmla="*/ 137 h 763"/>
              <a:gd name="connsiteX29-13671" fmla="*/ 0 w 711"/>
              <a:gd name="connsiteY29-13672" fmla="*/ 100 h 763"/>
              <a:gd name="connsiteX30-13673" fmla="*/ 16 w 711"/>
              <a:gd name="connsiteY30-13674" fmla="*/ 100 h 763"/>
              <a:gd name="connsiteX31-13675" fmla="*/ 37 w 711"/>
              <a:gd name="connsiteY31-13676" fmla="*/ 100 h 763"/>
              <a:gd name="connsiteX32-13677" fmla="*/ 53 w 711"/>
              <a:gd name="connsiteY32-13678" fmla="*/ 100 h 763"/>
              <a:gd name="connsiteX33-13679" fmla="*/ 74 w 711"/>
              <a:gd name="connsiteY33-13680" fmla="*/ 95 h 763"/>
              <a:gd name="connsiteX34-13681" fmla="*/ 100 w 711"/>
              <a:gd name="connsiteY34-13682" fmla="*/ 95 h 763"/>
              <a:gd name="connsiteX35-13683" fmla="*/ 122 w 711"/>
              <a:gd name="connsiteY35-13684" fmla="*/ 89 h 763"/>
              <a:gd name="connsiteX36-13685" fmla="*/ 148 w 711"/>
              <a:gd name="connsiteY36-13686" fmla="*/ 84 h 763"/>
              <a:gd name="connsiteX37-13687" fmla="*/ 179 w 711"/>
              <a:gd name="connsiteY37-13688" fmla="*/ 84 h 763"/>
              <a:gd name="connsiteX38-13689" fmla="*/ 237 w 711"/>
              <a:gd name="connsiteY38-13690" fmla="*/ 74 h 763"/>
              <a:gd name="connsiteX39-13691" fmla="*/ 295 w 711"/>
              <a:gd name="connsiteY39-13692" fmla="*/ 63 h 763"/>
              <a:gd name="connsiteX40-13693" fmla="*/ 353 w 711"/>
              <a:gd name="connsiteY40-13694" fmla="*/ 58 h 763"/>
              <a:gd name="connsiteX41-13695" fmla="*/ 411 w 711"/>
              <a:gd name="connsiteY41-13696" fmla="*/ 47 h 763"/>
              <a:gd name="connsiteX42-13697" fmla="*/ 438 w 711"/>
              <a:gd name="connsiteY42-13698" fmla="*/ 42 h 763"/>
              <a:gd name="connsiteX43-13699" fmla="*/ 464 w 711"/>
              <a:gd name="connsiteY43-13700" fmla="*/ 37 h 763"/>
              <a:gd name="connsiteX44-13701" fmla="*/ 490 w 711"/>
              <a:gd name="connsiteY44-13702" fmla="*/ 32 h 763"/>
              <a:gd name="connsiteX45-13703" fmla="*/ 506 w 711"/>
              <a:gd name="connsiteY45-13704" fmla="*/ 32 h 763"/>
              <a:gd name="connsiteX46-13705" fmla="*/ 522 w 711"/>
              <a:gd name="connsiteY46-13706" fmla="*/ 26 h 763"/>
              <a:gd name="connsiteX47-13707" fmla="*/ 538 w 711"/>
              <a:gd name="connsiteY47-13708" fmla="*/ 21 h 763"/>
              <a:gd name="connsiteX48-13709" fmla="*/ 543 w 711"/>
              <a:gd name="connsiteY48-13710" fmla="*/ 21 h 763"/>
              <a:gd name="connsiteX49-13711" fmla="*/ 553 w 711"/>
              <a:gd name="connsiteY49-13712" fmla="*/ 16 h 763"/>
              <a:gd name="connsiteX50-13713" fmla="*/ 559 w 711"/>
              <a:gd name="connsiteY50-13714" fmla="*/ 11 h 763"/>
              <a:gd name="connsiteX51-13715" fmla="*/ 569 w 711"/>
              <a:gd name="connsiteY51-13716" fmla="*/ 5 h 763"/>
              <a:gd name="connsiteX52-13717" fmla="*/ 575 w 711"/>
              <a:gd name="connsiteY52-13718" fmla="*/ 5 h 763"/>
              <a:gd name="connsiteX53-13719" fmla="*/ 585 w 711"/>
              <a:gd name="connsiteY53-13720" fmla="*/ 0 h 763"/>
              <a:gd name="connsiteX54-13721" fmla="*/ 590 w 711"/>
              <a:gd name="connsiteY54-13722" fmla="*/ 5 h 763"/>
              <a:gd name="connsiteX55-13723" fmla="*/ 596 w 711"/>
              <a:gd name="connsiteY55-13724" fmla="*/ 5 h 763"/>
              <a:gd name="connsiteX56-13725" fmla="*/ 601 w 711"/>
              <a:gd name="connsiteY56-13726" fmla="*/ 11 h 763"/>
              <a:gd name="connsiteX57-13727" fmla="*/ 611 w 711"/>
              <a:gd name="connsiteY57-13728" fmla="*/ 16 h 763"/>
              <a:gd name="connsiteX58-13729" fmla="*/ 622 w 711"/>
              <a:gd name="connsiteY58-13730" fmla="*/ 21 h 763"/>
              <a:gd name="connsiteX59-13731" fmla="*/ 632 w 711"/>
              <a:gd name="connsiteY59-13732" fmla="*/ 26 h 763"/>
              <a:gd name="connsiteX60-13733" fmla="*/ 643 w 711"/>
              <a:gd name="connsiteY60-13734" fmla="*/ 32 h 763"/>
              <a:gd name="connsiteX61-13735" fmla="*/ 659 w 711"/>
              <a:gd name="connsiteY61-13736" fmla="*/ 42 h 763"/>
              <a:gd name="connsiteX62-13737" fmla="*/ 669 w 711"/>
              <a:gd name="connsiteY62-13738" fmla="*/ 53 h 763"/>
              <a:gd name="connsiteX63-13739" fmla="*/ 680 w 711"/>
              <a:gd name="connsiteY63-13740" fmla="*/ 58 h 763"/>
              <a:gd name="connsiteX64-13741" fmla="*/ 690 w 711"/>
              <a:gd name="connsiteY64-13742" fmla="*/ 68 h 763"/>
              <a:gd name="connsiteX65-13743" fmla="*/ 701 w 711"/>
              <a:gd name="connsiteY65-13744" fmla="*/ 74 h 763"/>
              <a:gd name="connsiteX66-13745" fmla="*/ 706 w 711"/>
              <a:gd name="connsiteY66-13746" fmla="*/ 79 h 763"/>
              <a:gd name="connsiteX67-13747" fmla="*/ 711 w 711"/>
              <a:gd name="connsiteY67-13748" fmla="*/ 84 h 763"/>
              <a:gd name="connsiteX68-13749" fmla="*/ 711 w 711"/>
              <a:gd name="connsiteY68-13750" fmla="*/ 89 h 763"/>
              <a:gd name="connsiteX69-13751" fmla="*/ 711 w 711"/>
              <a:gd name="connsiteY69-13752" fmla="*/ 95 h 763"/>
              <a:gd name="connsiteX70-13753" fmla="*/ 711 w 711"/>
              <a:gd name="connsiteY70-13754" fmla="*/ 100 h 763"/>
              <a:gd name="connsiteX71-13755" fmla="*/ 711 w 711"/>
              <a:gd name="connsiteY71-13756" fmla="*/ 105 h 763"/>
              <a:gd name="connsiteX72-13757" fmla="*/ 706 w 711"/>
              <a:gd name="connsiteY72-13758" fmla="*/ 110 h 763"/>
              <a:gd name="connsiteX73-13759" fmla="*/ 638 w 711"/>
              <a:gd name="connsiteY73-13760" fmla="*/ 531 h 763"/>
              <a:gd name="connsiteX74-13761" fmla="*/ 632 w 711"/>
              <a:gd name="connsiteY74-13762" fmla="*/ 568 h 763"/>
              <a:gd name="connsiteX75-13763" fmla="*/ 622 w 711"/>
              <a:gd name="connsiteY75-13764" fmla="*/ 605 h 763"/>
              <a:gd name="connsiteX76-13765" fmla="*/ 617 w 711"/>
              <a:gd name="connsiteY76-13766" fmla="*/ 636 h 763"/>
              <a:gd name="connsiteX77-13767" fmla="*/ 606 w 711"/>
              <a:gd name="connsiteY77-13768" fmla="*/ 663 h 763"/>
              <a:gd name="connsiteX78-13769" fmla="*/ 601 w 711"/>
              <a:gd name="connsiteY78-13770" fmla="*/ 689 h 763"/>
              <a:gd name="connsiteX79-13771" fmla="*/ 596 w 711"/>
              <a:gd name="connsiteY79-13772" fmla="*/ 700 h 763"/>
              <a:gd name="connsiteX80-13773" fmla="*/ 590 w 711"/>
              <a:gd name="connsiteY80-13774" fmla="*/ 710 h 763"/>
              <a:gd name="connsiteX81-13775" fmla="*/ 590 w 711"/>
              <a:gd name="connsiteY81-13776" fmla="*/ 721 h 763"/>
              <a:gd name="connsiteX82-13777" fmla="*/ 585 w 711"/>
              <a:gd name="connsiteY82-13778" fmla="*/ 726 h 763"/>
              <a:gd name="connsiteX83-13779" fmla="*/ 580 w 711"/>
              <a:gd name="connsiteY83-13780" fmla="*/ 736 h 763"/>
              <a:gd name="connsiteX84-13781" fmla="*/ 580 w 711"/>
              <a:gd name="connsiteY84-13782" fmla="*/ 742 h 763"/>
              <a:gd name="connsiteX85-13783" fmla="*/ 569 w 711"/>
              <a:gd name="connsiteY85-13784" fmla="*/ 747 h 763"/>
              <a:gd name="connsiteX86-13785" fmla="*/ 564 w 711"/>
              <a:gd name="connsiteY86-13786" fmla="*/ 757 h 763"/>
              <a:gd name="connsiteX87-13787" fmla="*/ 559 w 711"/>
              <a:gd name="connsiteY87-13788" fmla="*/ 757 h 763"/>
              <a:gd name="connsiteX88-13789" fmla="*/ 553 w 711"/>
              <a:gd name="connsiteY88-13790" fmla="*/ 763 h 763"/>
              <a:gd name="connsiteX89-13791" fmla="*/ 548 w 711"/>
              <a:gd name="connsiteY89-13792" fmla="*/ 763 h 763"/>
              <a:gd name="connsiteX90-13793" fmla="*/ 548 w 711"/>
              <a:gd name="connsiteY90-13794" fmla="*/ 757 h 763"/>
              <a:gd name="connsiteX91-13795" fmla="*/ 543 w 711"/>
              <a:gd name="connsiteY91-13796" fmla="*/ 757 h 763"/>
              <a:gd name="connsiteX92-13797" fmla="*/ 543 w 711"/>
              <a:gd name="connsiteY92-13798" fmla="*/ 752 h 763"/>
              <a:gd name="connsiteX93-13799" fmla="*/ 543 w 711"/>
              <a:gd name="connsiteY93-13800" fmla="*/ 747 h 763"/>
              <a:gd name="connsiteX94-13801" fmla="*/ 538 w 711"/>
              <a:gd name="connsiteY94-13802" fmla="*/ 742 h 763"/>
              <a:gd name="connsiteX95-13803" fmla="*/ 538 w 711"/>
              <a:gd name="connsiteY95-13804" fmla="*/ 731 h 763"/>
              <a:gd name="connsiteX96-13805" fmla="*/ 538 w 711"/>
              <a:gd name="connsiteY96-13806" fmla="*/ 721 h 763"/>
              <a:gd name="connsiteX97-13807" fmla="*/ 532 w 711"/>
              <a:gd name="connsiteY97-13808" fmla="*/ 705 h 763"/>
              <a:gd name="connsiteX98-13809" fmla="*/ 527 w 711"/>
              <a:gd name="connsiteY98-13810" fmla="*/ 684 h 763"/>
              <a:gd name="connsiteX99-13811" fmla="*/ 522 w 711"/>
              <a:gd name="connsiteY99-13812" fmla="*/ 668 h 763"/>
              <a:gd name="connsiteX100-13813" fmla="*/ 517 w 711"/>
              <a:gd name="connsiteY100-13814" fmla="*/ 652 h 763"/>
              <a:gd name="connsiteX101-13815" fmla="*/ 511 w 711"/>
              <a:gd name="connsiteY101-13816" fmla="*/ 636 h 763"/>
              <a:gd name="connsiteX102-13817" fmla="*/ 501 w 711"/>
              <a:gd name="connsiteY102-13818" fmla="*/ 626 h 763"/>
              <a:gd name="connsiteX0-13819" fmla="*/ 601 w 711"/>
              <a:gd name="connsiteY0-13820" fmla="*/ 105 h 763"/>
              <a:gd name="connsiteX1-13821" fmla="*/ 596 w 711"/>
              <a:gd name="connsiteY1-13822" fmla="*/ 95 h 763"/>
              <a:gd name="connsiteX2-13823" fmla="*/ 596 w 711"/>
              <a:gd name="connsiteY2-13824" fmla="*/ 89 h 763"/>
              <a:gd name="connsiteX3-13825" fmla="*/ 596 w 711"/>
              <a:gd name="connsiteY3-13826" fmla="*/ 84 h 763"/>
              <a:gd name="connsiteX4-13827" fmla="*/ 590 w 711"/>
              <a:gd name="connsiteY4-13828" fmla="*/ 84 h 763"/>
              <a:gd name="connsiteX5-13829" fmla="*/ 585 w 711"/>
              <a:gd name="connsiteY5-13830" fmla="*/ 79 h 763"/>
              <a:gd name="connsiteX6-13831" fmla="*/ 575 w 711"/>
              <a:gd name="connsiteY6-13832" fmla="*/ 79 h 763"/>
              <a:gd name="connsiteX7-13833" fmla="*/ 569 w 711"/>
              <a:gd name="connsiteY7-13834" fmla="*/ 74 h 763"/>
              <a:gd name="connsiteX8-13835" fmla="*/ 553 w 711"/>
              <a:gd name="connsiteY8-13836" fmla="*/ 74 h 763"/>
              <a:gd name="connsiteX9-13837" fmla="*/ 543 w 711"/>
              <a:gd name="connsiteY9-13838" fmla="*/ 74 h 763"/>
              <a:gd name="connsiteX10-13839" fmla="*/ 527 w 711"/>
              <a:gd name="connsiteY10-13840" fmla="*/ 79 h 763"/>
              <a:gd name="connsiteX11-13841" fmla="*/ 496 w 711"/>
              <a:gd name="connsiteY11-13842" fmla="*/ 79 h 763"/>
              <a:gd name="connsiteX12-13843" fmla="*/ 459 w 711"/>
              <a:gd name="connsiteY12-13844" fmla="*/ 84 h 763"/>
              <a:gd name="connsiteX13-13845" fmla="*/ 422 w 711"/>
              <a:gd name="connsiteY13-13846" fmla="*/ 89 h 763"/>
              <a:gd name="connsiteX14-13847" fmla="*/ 385 w 711"/>
              <a:gd name="connsiteY14-13848" fmla="*/ 89 h 763"/>
              <a:gd name="connsiteX15-13849" fmla="*/ 343 w 711"/>
              <a:gd name="connsiteY15-13850" fmla="*/ 95 h 763"/>
              <a:gd name="connsiteX16-13851" fmla="*/ 295 w 711"/>
              <a:gd name="connsiteY16-13852" fmla="*/ 105 h 763"/>
              <a:gd name="connsiteX17-13853" fmla="*/ 269 w 711"/>
              <a:gd name="connsiteY17-13854" fmla="*/ 105 h 763"/>
              <a:gd name="connsiteX18-13855" fmla="*/ 243 w 711"/>
              <a:gd name="connsiteY18-13856" fmla="*/ 110 h 763"/>
              <a:gd name="connsiteX19-13857" fmla="*/ 216 w 711"/>
              <a:gd name="connsiteY19-13858" fmla="*/ 116 h 763"/>
              <a:gd name="connsiteX20-13859" fmla="*/ 190 w 711"/>
              <a:gd name="connsiteY20-13860" fmla="*/ 116 h 763"/>
              <a:gd name="connsiteX21-13861" fmla="*/ 158 w 711"/>
              <a:gd name="connsiteY21-13862" fmla="*/ 121 h 763"/>
              <a:gd name="connsiteX22-13863" fmla="*/ 132 w 711"/>
              <a:gd name="connsiteY22-13864" fmla="*/ 126 h 763"/>
              <a:gd name="connsiteX23-13865" fmla="*/ 106 w 711"/>
              <a:gd name="connsiteY23-13866" fmla="*/ 126 h 763"/>
              <a:gd name="connsiteX24-13867" fmla="*/ 85 w 711"/>
              <a:gd name="connsiteY24-13868" fmla="*/ 132 h 763"/>
              <a:gd name="connsiteX25-13869" fmla="*/ 64 w 711"/>
              <a:gd name="connsiteY25-13870" fmla="*/ 132 h 763"/>
              <a:gd name="connsiteX26-13871" fmla="*/ 37 w 711"/>
              <a:gd name="connsiteY26-13872" fmla="*/ 132 h 763"/>
              <a:gd name="connsiteX27-13873" fmla="*/ 21 w 711"/>
              <a:gd name="connsiteY27-13874" fmla="*/ 137 h 763"/>
              <a:gd name="connsiteX28-13875" fmla="*/ 0 w 711"/>
              <a:gd name="connsiteY28-13876" fmla="*/ 137 h 763"/>
              <a:gd name="connsiteX29-13877" fmla="*/ 0 w 711"/>
              <a:gd name="connsiteY29-13878" fmla="*/ 100 h 763"/>
              <a:gd name="connsiteX30-13879" fmla="*/ 16 w 711"/>
              <a:gd name="connsiteY30-13880" fmla="*/ 100 h 763"/>
              <a:gd name="connsiteX31-13881" fmla="*/ 37 w 711"/>
              <a:gd name="connsiteY31-13882" fmla="*/ 100 h 763"/>
              <a:gd name="connsiteX32-13883" fmla="*/ 53 w 711"/>
              <a:gd name="connsiteY32-13884" fmla="*/ 100 h 763"/>
              <a:gd name="connsiteX33-13885" fmla="*/ 74 w 711"/>
              <a:gd name="connsiteY33-13886" fmla="*/ 95 h 763"/>
              <a:gd name="connsiteX34-13887" fmla="*/ 100 w 711"/>
              <a:gd name="connsiteY34-13888" fmla="*/ 95 h 763"/>
              <a:gd name="connsiteX35-13889" fmla="*/ 122 w 711"/>
              <a:gd name="connsiteY35-13890" fmla="*/ 89 h 763"/>
              <a:gd name="connsiteX36-13891" fmla="*/ 148 w 711"/>
              <a:gd name="connsiteY36-13892" fmla="*/ 84 h 763"/>
              <a:gd name="connsiteX37-13893" fmla="*/ 179 w 711"/>
              <a:gd name="connsiteY37-13894" fmla="*/ 84 h 763"/>
              <a:gd name="connsiteX38-13895" fmla="*/ 237 w 711"/>
              <a:gd name="connsiteY38-13896" fmla="*/ 74 h 763"/>
              <a:gd name="connsiteX39-13897" fmla="*/ 295 w 711"/>
              <a:gd name="connsiteY39-13898" fmla="*/ 63 h 763"/>
              <a:gd name="connsiteX40-13899" fmla="*/ 353 w 711"/>
              <a:gd name="connsiteY40-13900" fmla="*/ 58 h 763"/>
              <a:gd name="connsiteX41-13901" fmla="*/ 411 w 711"/>
              <a:gd name="connsiteY41-13902" fmla="*/ 47 h 763"/>
              <a:gd name="connsiteX42-13903" fmla="*/ 438 w 711"/>
              <a:gd name="connsiteY42-13904" fmla="*/ 42 h 763"/>
              <a:gd name="connsiteX43-13905" fmla="*/ 464 w 711"/>
              <a:gd name="connsiteY43-13906" fmla="*/ 37 h 763"/>
              <a:gd name="connsiteX44-13907" fmla="*/ 490 w 711"/>
              <a:gd name="connsiteY44-13908" fmla="*/ 32 h 763"/>
              <a:gd name="connsiteX45-13909" fmla="*/ 506 w 711"/>
              <a:gd name="connsiteY45-13910" fmla="*/ 32 h 763"/>
              <a:gd name="connsiteX46-13911" fmla="*/ 522 w 711"/>
              <a:gd name="connsiteY46-13912" fmla="*/ 26 h 763"/>
              <a:gd name="connsiteX47-13913" fmla="*/ 538 w 711"/>
              <a:gd name="connsiteY47-13914" fmla="*/ 21 h 763"/>
              <a:gd name="connsiteX48-13915" fmla="*/ 543 w 711"/>
              <a:gd name="connsiteY48-13916" fmla="*/ 21 h 763"/>
              <a:gd name="connsiteX49-13917" fmla="*/ 553 w 711"/>
              <a:gd name="connsiteY49-13918" fmla="*/ 16 h 763"/>
              <a:gd name="connsiteX50-13919" fmla="*/ 559 w 711"/>
              <a:gd name="connsiteY50-13920" fmla="*/ 11 h 763"/>
              <a:gd name="connsiteX51-13921" fmla="*/ 569 w 711"/>
              <a:gd name="connsiteY51-13922" fmla="*/ 5 h 763"/>
              <a:gd name="connsiteX52-13923" fmla="*/ 575 w 711"/>
              <a:gd name="connsiteY52-13924" fmla="*/ 5 h 763"/>
              <a:gd name="connsiteX53-13925" fmla="*/ 585 w 711"/>
              <a:gd name="connsiteY53-13926" fmla="*/ 0 h 763"/>
              <a:gd name="connsiteX54-13927" fmla="*/ 590 w 711"/>
              <a:gd name="connsiteY54-13928" fmla="*/ 5 h 763"/>
              <a:gd name="connsiteX55-13929" fmla="*/ 596 w 711"/>
              <a:gd name="connsiteY55-13930" fmla="*/ 5 h 763"/>
              <a:gd name="connsiteX56-13931" fmla="*/ 601 w 711"/>
              <a:gd name="connsiteY56-13932" fmla="*/ 11 h 763"/>
              <a:gd name="connsiteX57-13933" fmla="*/ 611 w 711"/>
              <a:gd name="connsiteY57-13934" fmla="*/ 16 h 763"/>
              <a:gd name="connsiteX58-13935" fmla="*/ 622 w 711"/>
              <a:gd name="connsiteY58-13936" fmla="*/ 21 h 763"/>
              <a:gd name="connsiteX59-13937" fmla="*/ 632 w 711"/>
              <a:gd name="connsiteY59-13938" fmla="*/ 26 h 763"/>
              <a:gd name="connsiteX60-13939" fmla="*/ 643 w 711"/>
              <a:gd name="connsiteY60-13940" fmla="*/ 32 h 763"/>
              <a:gd name="connsiteX61-13941" fmla="*/ 659 w 711"/>
              <a:gd name="connsiteY61-13942" fmla="*/ 42 h 763"/>
              <a:gd name="connsiteX62-13943" fmla="*/ 669 w 711"/>
              <a:gd name="connsiteY62-13944" fmla="*/ 53 h 763"/>
              <a:gd name="connsiteX63-13945" fmla="*/ 680 w 711"/>
              <a:gd name="connsiteY63-13946" fmla="*/ 58 h 763"/>
              <a:gd name="connsiteX64-13947" fmla="*/ 690 w 711"/>
              <a:gd name="connsiteY64-13948" fmla="*/ 68 h 763"/>
              <a:gd name="connsiteX65-13949" fmla="*/ 701 w 711"/>
              <a:gd name="connsiteY65-13950" fmla="*/ 74 h 763"/>
              <a:gd name="connsiteX66-13951" fmla="*/ 706 w 711"/>
              <a:gd name="connsiteY66-13952" fmla="*/ 79 h 763"/>
              <a:gd name="connsiteX67-13953" fmla="*/ 711 w 711"/>
              <a:gd name="connsiteY67-13954" fmla="*/ 84 h 763"/>
              <a:gd name="connsiteX68-13955" fmla="*/ 711 w 711"/>
              <a:gd name="connsiteY68-13956" fmla="*/ 89 h 763"/>
              <a:gd name="connsiteX69-13957" fmla="*/ 711 w 711"/>
              <a:gd name="connsiteY69-13958" fmla="*/ 95 h 763"/>
              <a:gd name="connsiteX70-13959" fmla="*/ 711 w 711"/>
              <a:gd name="connsiteY70-13960" fmla="*/ 100 h 763"/>
              <a:gd name="connsiteX71-13961" fmla="*/ 711 w 711"/>
              <a:gd name="connsiteY71-13962" fmla="*/ 105 h 763"/>
              <a:gd name="connsiteX72-13963" fmla="*/ 706 w 711"/>
              <a:gd name="connsiteY72-13964" fmla="*/ 110 h 763"/>
              <a:gd name="connsiteX73-13965" fmla="*/ 632 w 711"/>
              <a:gd name="connsiteY73-13966" fmla="*/ 568 h 763"/>
              <a:gd name="connsiteX74-13967" fmla="*/ 622 w 711"/>
              <a:gd name="connsiteY74-13968" fmla="*/ 605 h 763"/>
              <a:gd name="connsiteX75-13969" fmla="*/ 617 w 711"/>
              <a:gd name="connsiteY75-13970" fmla="*/ 636 h 763"/>
              <a:gd name="connsiteX76-13971" fmla="*/ 606 w 711"/>
              <a:gd name="connsiteY76-13972" fmla="*/ 663 h 763"/>
              <a:gd name="connsiteX77-13973" fmla="*/ 601 w 711"/>
              <a:gd name="connsiteY77-13974" fmla="*/ 689 h 763"/>
              <a:gd name="connsiteX78-13975" fmla="*/ 596 w 711"/>
              <a:gd name="connsiteY78-13976" fmla="*/ 700 h 763"/>
              <a:gd name="connsiteX79-13977" fmla="*/ 590 w 711"/>
              <a:gd name="connsiteY79-13978" fmla="*/ 710 h 763"/>
              <a:gd name="connsiteX80-13979" fmla="*/ 590 w 711"/>
              <a:gd name="connsiteY80-13980" fmla="*/ 721 h 763"/>
              <a:gd name="connsiteX81-13981" fmla="*/ 585 w 711"/>
              <a:gd name="connsiteY81-13982" fmla="*/ 726 h 763"/>
              <a:gd name="connsiteX82-13983" fmla="*/ 580 w 711"/>
              <a:gd name="connsiteY82-13984" fmla="*/ 736 h 763"/>
              <a:gd name="connsiteX83-13985" fmla="*/ 580 w 711"/>
              <a:gd name="connsiteY83-13986" fmla="*/ 742 h 763"/>
              <a:gd name="connsiteX84-13987" fmla="*/ 569 w 711"/>
              <a:gd name="connsiteY84-13988" fmla="*/ 747 h 763"/>
              <a:gd name="connsiteX85-13989" fmla="*/ 564 w 711"/>
              <a:gd name="connsiteY85-13990" fmla="*/ 757 h 763"/>
              <a:gd name="connsiteX86-13991" fmla="*/ 559 w 711"/>
              <a:gd name="connsiteY86-13992" fmla="*/ 757 h 763"/>
              <a:gd name="connsiteX87-13993" fmla="*/ 553 w 711"/>
              <a:gd name="connsiteY87-13994" fmla="*/ 763 h 763"/>
              <a:gd name="connsiteX88-13995" fmla="*/ 548 w 711"/>
              <a:gd name="connsiteY88-13996" fmla="*/ 763 h 763"/>
              <a:gd name="connsiteX89-13997" fmla="*/ 548 w 711"/>
              <a:gd name="connsiteY89-13998" fmla="*/ 757 h 763"/>
              <a:gd name="connsiteX90-13999" fmla="*/ 543 w 711"/>
              <a:gd name="connsiteY90-14000" fmla="*/ 757 h 763"/>
              <a:gd name="connsiteX91-14001" fmla="*/ 543 w 711"/>
              <a:gd name="connsiteY91-14002" fmla="*/ 752 h 763"/>
              <a:gd name="connsiteX92-14003" fmla="*/ 543 w 711"/>
              <a:gd name="connsiteY92-14004" fmla="*/ 747 h 763"/>
              <a:gd name="connsiteX93-14005" fmla="*/ 538 w 711"/>
              <a:gd name="connsiteY93-14006" fmla="*/ 742 h 763"/>
              <a:gd name="connsiteX94-14007" fmla="*/ 538 w 711"/>
              <a:gd name="connsiteY94-14008" fmla="*/ 731 h 763"/>
              <a:gd name="connsiteX95-14009" fmla="*/ 538 w 711"/>
              <a:gd name="connsiteY95-14010" fmla="*/ 721 h 763"/>
              <a:gd name="connsiteX96-14011" fmla="*/ 532 w 711"/>
              <a:gd name="connsiteY96-14012" fmla="*/ 705 h 763"/>
              <a:gd name="connsiteX97-14013" fmla="*/ 527 w 711"/>
              <a:gd name="connsiteY97-14014" fmla="*/ 684 h 763"/>
              <a:gd name="connsiteX98-14015" fmla="*/ 522 w 711"/>
              <a:gd name="connsiteY98-14016" fmla="*/ 668 h 763"/>
              <a:gd name="connsiteX99-14017" fmla="*/ 517 w 711"/>
              <a:gd name="connsiteY99-14018" fmla="*/ 652 h 763"/>
              <a:gd name="connsiteX100-14019" fmla="*/ 511 w 711"/>
              <a:gd name="connsiteY100-14020" fmla="*/ 636 h 763"/>
              <a:gd name="connsiteX101-14021" fmla="*/ 501 w 711"/>
              <a:gd name="connsiteY101-14022" fmla="*/ 626 h 763"/>
              <a:gd name="connsiteX0-14023" fmla="*/ 601 w 711"/>
              <a:gd name="connsiteY0-14024" fmla="*/ 105 h 763"/>
              <a:gd name="connsiteX1-14025" fmla="*/ 596 w 711"/>
              <a:gd name="connsiteY1-14026" fmla="*/ 95 h 763"/>
              <a:gd name="connsiteX2-14027" fmla="*/ 596 w 711"/>
              <a:gd name="connsiteY2-14028" fmla="*/ 89 h 763"/>
              <a:gd name="connsiteX3-14029" fmla="*/ 596 w 711"/>
              <a:gd name="connsiteY3-14030" fmla="*/ 84 h 763"/>
              <a:gd name="connsiteX4-14031" fmla="*/ 590 w 711"/>
              <a:gd name="connsiteY4-14032" fmla="*/ 84 h 763"/>
              <a:gd name="connsiteX5-14033" fmla="*/ 585 w 711"/>
              <a:gd name="connsiteY5-14034" fmla="*/ 79 h 763"/>
              <a:gd name="connsiteX6-14035" fmla="*/ 575 w 711"/>
              <a:gd name="connsiteY6-14036" fmla="*/ 79 h 763"/>
              <a:gd name="connsiteX7-14037" fmla="*/ 569 w 711"/>
              <a:gd name="connsiteY7-14038" fmla="*/ 74 h 763"/>
              <a:gd name="connsiteX8-14039" fmla="*/ 553 w 711"/>
              <a:gd name="connsiteY8-14040" fmla="*/ 74 h 763"/>
              <a:gd name="connsiteX9-14041" fmla="*/ 543 w 711"/>
              <a:gd name="connsiteY9-14042" fmla="*/ 74 h 763"/>
              <a:gd name="connsiteX10-14043" fmla="*/ 527 w 711"/>
              <a:gd name="connsiteY10-14044" fmla="*/ 79 h 763"/>
              <a:gd name="connsiteX11-14045" fmla="*/ 496 w 711"/>
              <a:gd name="connsiteY11-14046" fmla="*/ 79 h 763"/>
              <a:gd name="connsiteX12-14047" fmla="*/ 459 w 711"/>
              <a:gd name="connsiteY12-14048" fmla="*/ 84 h 763"/>
              <a:gd name="connsiteX13-14049" fmla="*/ 422 w 711"/>
              <a:gd name="connsiteY13-14050" fmla="*/ 89 h 763"/>
              <a:gd name="connsiteX14-14051" fmla="*/ 385 w 711"/>
              <a:gd name="connsiteY14-14052" fmla="*/ 89 h 763"/>
              <a:gd name="connsiteX15-14053" fmla="*/ 343 w 711"/>
              <a:gd name="connsiteY15-14054" fmla="*/ 95 h 763"/>
              <a:gd name="connsiteX16-14055" fmla="*/ 295 w 711"/>
              <a:gd name="connsiteY16-14056" fmla="*/ 105 h 763"/>
              <a:gd name="connsiteX17-14057" fmla="*/ 269 w 711"/>
              <a:gd name="connsiteY17-14058" fmla="*/ 105 h 763"/>
              <a:gd name="connsiteX18-14059" fmla="*/ 243 w 711"/>
              <a:gd name="connsiteY18-14060" fmla="*/ 110 h 763"/>
              <a:gd name="connsiteX19-14061" fmla="*/ 216 w 711"/>
              <a:gd name="connsiteY19-14062" fmla="*/ 116 h 763"/>
              <a:gd name="connsiteX20-14063" fmla="*/ 190 w 711"/>
              <a:gd name="connsiteY20-14064" fmla="*/ 116 h 763"/>
              <a:gd name="connsiteX21-14065" fmla="*/ 158 w 711"/>
              <a:gd name="connsiteY21-14066" fmla="*/ 121 h 763"/>
              <a:gd name="connsiteX22-14067" fmla="*/ 132 w 711"/>
              <a:gd name="connsiteY22-14068" fmla="*/ 126 h 763"/>
              <a:gd name="connsiteX23-14069" fmla="*/ 106 w 711"/>
              <a:gd name="connsiteY23-14070" fmla="*/ 126 h 763"/>
              <a:gd name="connsiteX24-14071" fmla="*/ 85 w 711"/>
              <a:gd name="connsiteY24-14072" fmla="*/ 132 h 763"/>
              <a:gd name="connsiteX25-14073" fmla="*/ 64 w 711"/>
              <a:gd name="connsiteY25-14074" fmla="*/ 132 h 763"/>
              <a:gd name="connsiteX26-14075" fmla="*/ 37 w 711"/>
              <a:gd name="connsiteY26-14076" fmla="*/ 132 h 763"/>
              <a:gd name="connsiteX27-14077" fmla="*/ 21 w 711"/>
              <a:gd name="connsiteY27-14078" fmla="*/ 137 h 763"/>
              <a:gd name="connsiteX28-14079" fmla="*/ 0 w 711"/>
              <a:gd name="connsiteY28-14080" fmla="*/ 137 h 763"/>
              <a:gd name="connsiteX29-14081" fmla="*/ 0 w 711"/>
              <a:gd name="connsiteY29-14082" fmla="*/ 100 h 763"/>
              <a:gd name="connsiteX30-14083" fmla="*/ 16 w 711"/>
              <a:gd name="connsiteY30-14084" fmla="*/ 100 h 763"/>
              <a:gd name="connsiteX31-14085" fmla="*/ 37 w 711"/>
              <a:gd name="connsiteY31-14086" fmla="*/ 100 h 763"/>
              <a:gd name="connsiteX32-14087" fmla="*/ 53 w 711"/>
              <a:gd name="connsiteY32-14088" fmla="*/ 100 h 763"/>
              <a:gd name="connsiteX33-14089" fmla="*/ 74 w 711"/>
              <a:gd name="connsiteY33-14090" fmla="*/ 95 h 763"/>
              <a:gd name="connsiteX34-14091" fmla="*/ 100 w 711"/>
              <a:gd name="connsiteY34-14092" fmla="*/ 95 h 763"/>
              <a:gd name="connsiteX35-14093" fmla="*/ 122 w 711"/>
              <a:gd name="connsiteY35-14094" fmla="*/ 89 h 763"/>
              <a:gd name="connsiteX36-14095" fmla="*/ 148 w 711"/>
              <a:gd name="connsiteY36-14096" fmla="*/ 84 h 763"/>
              <a:gd name="connsiteX37-14097" fmla="*/ 179 w 711"/>
              <a:gd name="connsiteY37-14098" fmla="*/ 84 h 763"/>
              <a:gd name="connsiteX38-14099" fmla="*/ 237 w 711"/>
              <a:gd name="connsiteY38-14100" fmla="*/ 74 h 763"/>
              <a:gd name="connsiteX39-14101" fmla="*/ 295 w 711"/>
              <a:gd name="connsiteY39-14102" fmla="*/ 63 h 763"/>
              <a:gd name="connsiteX40-14103" fmla="*/ 353 w 711"/>
              <a:gd name="connsiteY40-14104" fmla="*/ 58 h 763"/>
              <a:gd name="connsiteX41-14105" fmla="*/ 411 w 711"/>
              <a:gd name="connsiteY41-14106" fmla="*/ 47 h 763"/>
              <a:gd name="connsiteX42-14107" fmla="*/ 438 w 711"/>
              <a:gd name="connsiteY42-14108" fmla="*/ 42 h 763"/>
              <a:gd name="connsiteX43-14109" fmla="*/ 464 w 711"/>
              <a:gd name="connsiteY43-14110" fmla="*/ 37 h 763"/>
              <a:gd name="connsiteX44-14111" fmla="*/ 490 w 711"/>
              <a:gd name="connsiteY44-14112" fmla="*/ 32 h 763"/>
              <a:gd name="connsiteX45-14113" fmla="*/ 506 w 711"/>
              <a:gd name="connsiteY45-14114" fmla="*/ 32 h 763"/>
              <a:gd name="connsiteX46-14115" fmla="*/ 522 w 711"/>
              <a:gd name="connsiteY46-14116" fmla="*/ 26 h 763"/>
              <a:gd name="connsiteX47-14117" fmla="*/ 538 w 711"/>
              <a:gd name="connsiteY47-14118" fmla="*/ 21 h 763"/>
              <a:gd name="connsiteX48-14119" fmla="*/ 543 w 711"/>
              <a:gd name="connsiteY48-14120" fmla="*/ 21 h 763"/>
              <a:gd name="connsiteX49-14121" fmla="*/ 553 w 711"/>
              <a:gd name="connsiteY49-14122" fmla="*/ 16 h 763"/>
              <a:gd name="connsiteX50-14123" fmla="*/ 559 w 711"/>
              <a:gd name="connsiteY50-14124" fmla="*/ 11 h 763"/>
              <a:gd name="connsiteX51-14125" fmla="*/ 569 w 711"/>
              <a:gd name="connsiteY51-14126" fmla="*/ 5 h 763"/>
              <a:gd name="connsiteX52-14127" fmla="*/ 575 w 711"/>
              <a:gd name="connsiteY52-14128" fmla="*/ 5 h 763"/>
              <a:gd name="connsiteX53-14129" fmla="*/ 585 w 711"/>
              <a:gd name="connsiteY53-14130" fmla="*/ 0 h 763"/>
              <a:gd name="connsiteX54-14131" fmla="*/ 590 w 711"/>
              <a:gd name="connsiteY54-14132" fmla="*/ 5 h 763"/>
              <a:gd name="connsiteX55-14133" fmla="*/ 596 w 711"/>
              <a:gd name="connsiteY55-14134" fmla="*/ 5 h 763"/>
              <a:gd name="connsiteX56-14135" fmla="*/ 601 w 711"/>
              <a:gd name="connsiteY56-14136" fmla="*/ 11 h 763"/>
              <a:gd name="connsiteX57-14137" fmla="*/ 611 w 711"/>
              <a:gd name="connsiteY57-14138" fmla="*/ 16 h 763"/>
              <a:gd name="connsiteX58-14139" fmla="*/ 622 w 711"/>
              <a:gd name="connsiteY58-14140" fmla="*/ 21 h 763"/>
              <a:gd name="connsiteX59-14141" fmla="*/ 632 w 711"/>
              <a:gd name="connsiteY59-14142" fmla="*/ 26 h 763"/>
              <a:gd name="connsiteX60-14143" fmla="*/ 643 w 711"/>
              <a:gd name="connsiteY60-14144" fmla="*/ 32 h 763"/>
              <a:gd name="connsiteX61-14145" fmla="*/ 659 w 711"/>
              <a:gd name="connsiteY61-14146" fmla="*/ 42 h 763"/>
              <a:gd name="connsiteX62-14147" fmla="*/ 669 w 711"/>
              <a:gd name="connsiteY62-14148" fmla="*/ 53 h 763"/>
              <a:gd name="connsiteX63-14149" fmla="*/ 680 w 711"/>
              <a:gd name="connsiteY63-14150" fmla="*/ 58 h 763"/>
              <a:gd name="connsiteX64-14151" fmla="*/ 690 w 711"/>
              <a:gd name="connsiteY64-14152" fmla="*/ 68 h 763"/>
              <a:gd name="connsiteX65-14153" fmla="*/ 701 w 711"/>
              <a:gd name="connsiteY65-14154" fmla="*/ 74 h 763"/>
              <a:gd name="connsiteX66-14155" fmla="*/ 706 w 711"/>
              <a:gd name="connsiteY66-14156" fmla="*/ 79 h 763"/>
              <a:gd name="connsiteX67-14157" fmla="*/ 711 w 711"/>
              <a:gd name="connsiteY67-14158" fmla="*/ 84 h 763"/>
              <a:gd name="connsiteX68-14159" fmla="*/ 711 w 711"/>
              <a:gd name="connsiteY68-14160" fmla="*/ 89 h 763"/>
              <a:gd name="connsiteX69-14161" fmla="*/ 711 w 711"/>
              <a:gd name="connsiteY69-14162" fmla="*/ 95 h 763"/>
              <a:gd name="connsiteX70-14163" fmla="*/ 711 w 711"/>
              <a:gd name="connsiteY70-14164" fmla="*/ 100 h 763"/>
              <a:gd name="connsiteX71-14165" fmla="*/ 711 w 711"/>
              <a:gd name="connsiteY71-14166" fmla="*/ 105 h 763"/>
              <a:gd name="connsiteX72-14167" fmla="*/ 706 w 711"/>
              <a:gd name="connsiteY72-14168" fmla="*/ 110 h 763"/>
              <a:gd name="connsiteX73-14169" fmla="*/ 622 w 711"/>
              <a:gd name="connsiteY73-14170" fmla="*/ 605 h 763"/>
              <a:gd name="connsiteX74-14171" fmla="*/ 617 w 711"/>
              <a:gd name="connsiteY74-14172" fmla="*/ 636 h 763"/>
              <a:gd name="connsiteX75-14173" fmla="*/ 606 w 711"/>
              <a:gd name="connsiteY75-14174" fmla="*/ 663 h 763"/>
              <a:gd name="connsiteX76-14175" fmla="*/ 601 w 711"/>
              <a:gd name="connsiteY76-14176" fmla="*/ 689 h 763"/>
              <a:gd name="connsiteX77-14177" fmla="*/ 596 w 711"/>
              <a:gd name="connsiteY77-14178" fmla="*/ 700 h 763"/>
              <a:gd name="connsiteX78-14179" fmla="*/ 590 w 711"/>
              <a:gd name="connsiteY78-14180" fmla="*/ 710 h 763"/>
              <a:gd name="connsiteX79-14181" fmla="*/ 590 w 711"/>
              <a:gd name="connsiteY79-14182" fmla="*/ 721 h 763"/>
              <a:gd name="connsiteX80-14183" fmla="*/ 585 w 711"/>
              <a:gd name="connsiteY80-14184" fmla="*/ 726 h 763"/>
              <a:gd name="connsiteX81-14185" fmla="*/ 580 w 711"/>
              <a:gd name="connsiteY81-14186" fmla="*/ 736 h 763"/>
              <a:gd name="connsiteX82-14187" fmla="*/ 580 w 711"/>
              <a:gd name="connsiteY82-14188" fmla="*/ 742 h 763"/>
              <a:gd name="connsiteX83-14189" fmla="*/ 569 w 711"/>
              <a:gd name="connsiteY83-14190" fmla="*/ 747 h 763"/>
              <a:gd name="connsiteX84-14191" fmla="*/ 564 w 711"/>
              <a:gd name="connsiteY84-14192" fmla="*/ 757 h 763"/>
              <a:gd name="connsiteX85-14193" fmla="*/ 559 w 711"/>
              <a:gd name="connsiteY85-14194" fmla="*/ 757 h 763"/>
              <a:gd name="connsiteX86-14195" fmla="*/ 553 w 711"/>
              <a:gd name="connsiteY86-14196" fmla="*/ 763 h 763"/>
              <a:gd name="connsiteX87-14197" fmla="*/ 548 w 711"/>
              <a:gd name="connsiteY87-14198" fmla="*/ 763 h 763"/>
              <a:gd name="connsiteX88-14199" fmla="*/ 548 w 711"/>
              <a:gd name="connsiteY88-14200" fmla="*/ 757 h 763"/>
              <a:gd name="connsiteX89-14201" fmla="*/ 543 w 711"/>
              <a:gd name="connsiteY89-14202" fmla="*/ 757 h 763"/>
              <a:gd name="connsiteX90-14203" fmla="*/ 543 w 711"/>
              <a:gd name="connsiteY90-14204" fmla="*/ 752 h 763"/>
              <a:gd name="connsiteX91-14205" fmla="*/ 543 w 711"/>
              <a:gd name="connsiteY91-14206" fmla="*/ 747 h 763"/>
              <a:gd name="connsiteX92-14207" fmla="*/ 538 w 711"/>
              <a:gd name="connsiteY92-14208" fmla="*/ 742 h 763"/>
              <a:gd name="connsiteX93-14209" fmla="*/ 538 w 711"/>
              <a:gd name="connsiteY93-14210" fmla="*/ 731 h 763"/>
              <a:gd name="connsiteX94-14211" fmla="*/ 538 w 711"/>
              <a:gd name="connsiteY94-14212" fmla="*/ 721 h 763"/>
              <a:gd name="connsiteX95-14213" fmla="*/ 532 w 711"/>
              <a:gd name="connsiteY95-14214" fmla="*/ 705 h 763"/>
              <a:gd name="connsiteX96-14215" fmla="*/ 527 w 711"/>
              <a:gd name="connsiteY96-14216" fmla="*/ 684 h 763"/>
              <a:gd name="connsiteX97-14217" fmla="*/ 522 w 711"/>
              <a:gd name="connsiteY97-14218" fmla="*/ 668 h 763"/>
              <a:gd name="connsiteX98-14219" fmla="*/ 517 w 711"/>
              <a:gd name="connsiteY98-14220" fmla="*/ 652 h 763"/>
              <a:gd name="connsiteX99-14221" fmla="*/ 511 w 711"/>
              <a:gd name="connsiteY99-14222" fmla="*/ 636 h 763"/>
              <a:gd name="connsiteX100-14223" fmla="*/ 501 w 711"/>
              <a:gd name="connsiteY100-14224" fmla="*/ 626 h 763"/>
              <a:gd name="connsiteX0-14225" fmla="*/ 601 w 711"/>
              <a:gd name="connsiteY0-14226" fmla="*/ 105 h 763"/>
              <a:gd name="connsiteX1-14227" fmla="*/ 596 w 711"/>
              <a:gd name="connsiteY1-14228" fmla="*/ 95 h 763"/>
              <a:gd name="connsiteX2-14229" fmla="*/ 596 w 711"/>
              <a:gd name="connsiteY2-14230" fmla="*/ 89 h 763"/>
              <a:gd name="connsiteX3-14231" fmla="*/ 596 w 711"/>
              <a:gd name="connsiteY3-14232" fmla="*/ 84 h 763"/>
              <a:gd name="connsiteX4-14233" fmla="*/ 590 w 711"/>
              <a:gd name="connsiteY4-14234" fmla="*/ 84 h 763"/>
              <a:gd name="connsiteX5-14235" fmla="*/ 585 w 711"/>
              <a:gd name="connsiteY5-14236" fmla="*/ 79 h 763"/>
              <a:gd name="connsiteX6-14237" fmla="*/ 575 w 711"/>
              <a:gd name="connsiteY6-14238" fmla="*/ 79 h 763"/>
              <a:gd name="connsiteX7-14239" fmla="*/ 569 w 711"/>
              <a:gd name="connsiteY7-14240" fmla="*/ 74 h 763"/>
              <a:gd name="connsiteX8-14241" fmla="*/ 553 w 711"/>
              <a:gd name="connsiteY8-14242" fmla="*/ 74 h 763"/>
              <a:gd name="connsiteX9-14243" fmla="*/ 543 w 711"/>
              <a:gd name="connsiteY9-14244" fmla="*/ 74 h 763"/>
              <a:gd name="connsiteX10-14245" fmla="*/ 527 w 711"/>
              <a:gd name="connsiteY10-14246" fmla="*/ 79 h 763"/>
              <a:gd name="connsiteX11-14247" fmla="*/ 496 w 711"/>
              <a:gd name="connsiteY11-14248" fmla="*/ 79 h 763"/>
              <a:gd name="connsiteX12-14249" fmla="*/ 459 w 711"/>
              <a:gd name="connsiteY12-14250" fmla="*/ 84 h 763"/>
              <a:gd name="connsiteX13-14251" fmla="*/ 422 w 711"/>
              <a:gd name="connsiteY13-14252" fmla="*/ 89 h 763"/>
              <a:gd name="connsiteX14-14253" fmla="*/ 385 w 711"/>
              <a:gd name="connsiteY14-14254" fmla="*/ 89 h 763"/>
              <a:gd name="connsiteX15-14255" fmla="*/ 343 w 711"/>
              <a:gd name="connsiteY15-14256" fmla="*/ 95 h 763"/>
              <a:gd name="connsiteX16-14257" fmla="*/ 295 w 711"/>
              <a:gd name="connsiteY16-14258" fmla="*/ 105 h 763"/>
              <a:gd name="connsiteX17-14259" fmla="*/ 269 w 711"/>
              <a:gd name="connsiteY17-14260" fmla="*/ 105 h 763"/>
              <a:gd name="connsiteX18-14261" fmla="*/ 243 w 711"/>
              <a:gd name="connsiteY18-14262" fmla="*/ 110 h 763"/>
              <a:gd name="connsiteX19-14263" fmla="*/ 216 w 711"/>
              <a:gd name="connsiteY19-14264" fmla="*/ 116 h 763"/>
              <a:gd name="connsiteX20-14265" fmla="*/ 190 w 711"/>
              <a:gd name="connsiteY20-14266" fmla="*/ 116 h 763"/>
              <a:gd name="connsiteX21-14267" fmla="*/ 158 w 711"/>
              <a:gd name="connsiteY21-14268" fmla="*/ 121 h 763"/>
              <a:gd name="connsiteX22-14269" fmla="*/ 132 w 711"/>
              <a:gd name="connsiteY22-14270" fmla="*/ 126 h 763"/>
              <a:gd name="connsiteX23-14271" fmla="*/ 106 w 711"/>
              <a:gd name="connsiteY23-14272" fmla="*/ 126 h 763"/>
              <a:gd name="connsiteX24-14273" fmla="*/ 85 w 711"/>
              <a:gd name="connsiteY24-14274" fmla="*/ 132 h 763"/>
              <a:gd name="connsiteX25-14275" fmla="*/ 64 w 711"/>
              <a:gd name="connsiteY25-14276" fmla="*/ 132 h 763"/>
              <a:gd name="connsiteX26-14277" fmla="*/ 37 w 711"/>
              <a:gd name="connsiteY26-14278" fmla="*/ 132 h 763"/>
              <a:gd name="connsiteX27-14279" fmla="*/ 21 w 711"/>
              <a:gd name="connsiteY27-14280" fmla="*/ 137 h 763"/>
              <a:gd name="connsiteX28-14281" fmla="*/ 0 w 711"/>
              <a:gd name="connsiteY28-14282" fmla="*/ 137 h 763"/>
              <a:gd name="connsiteX29-14283" fmla="*/ 0 w 711"/>
              <a:gd name="connsiteY29-14284" fmla="*/ 100 h 763"/>
              <a:gd name="connsiteX30-14285" fmla="*/ 16 w 711"/>
              <a:gd name="connsiteY30-14286" fmla="*/ 100 h 763"/>
              <a:gd name="connsiteX31-14287" fmla="*/ 37 w 711"/>
              <a:gd name="connsiteY31-14288" fmla="*/ 100 h 763"/>
              <a:gd name="connsiteX32-14289" fmla="*/ 53 w 711"/>
              <a:gd name="connsiteY32-14290" fmla="*/ 100 h 763"/>
              <a:gd name="connsiteX33-14291" fmla="*/ 74 w 711"/>
              <a:gd name="connsiteY33-14292" fmla="*/ 95 h 763"/>
              <a:gd name="connsiteX34-14293" fmla="*/ 100 w 711"/>
              <a:gd name="connsiteY34-14294" fmla="*/ 95 h 763"/>
              <a:gd name="connsiteX35-14295" fmla="*/ 122 w 711"/>
              <a:gd name="connsiteY35-14296" fmla="*/ 89 h 763"/>
              <a:gd name="connsiteX36-14297" fmla="*/ 148 w 711"/>
              <a:gd name="connsiteY36-14298" fmla="*/ 84 h 763"/>
              <a:gd name="connsiteX37-14299" fmla="*/ 179 w 711"/>
              <a:gd name="connsiteY37-14300" fmla="*/ 84 h 763"/>
              <a:gd name="connsiteX38-14301" fmla="*/ 237 w 711"/>
              <a:gd name="connsiteY38-14302" fmla="*/ 74 h 763"/>
              <a:gd name="connsiteX39-14303" fmla="*/ 295 w 711"/>
              <a:gd name="connsiteY39-14304" fmla="*/ 63 h 763"/>
              <a:gd name="connsiteX40-14305" fmla="*/ 353 w 711"/>
              <a:gd name="connsiteY40-14306" fmla="*/ 58 h 763"/>
              <a:gd name="connsiteX41-14307" fmla="*/ 411 w 711"/>
              <a:gd name="connsiteY41-14308" fmla="*/ 47 h 763"/>
              <a:gd name="connsiteX42-14309" fmla="*/ 438 w 711"/>
              <a:gd name="connsiteY42-14310" fmla="*/ 42 h 763"/>
              <a:gd name="connsiteX43-14311" fmla="*/ 464 w 711"/>
              <a:gd name="connsiteY43-14312" fmla="*/ 37 h 763"/>
              <a:gd name="connsiteX44-14313" fmla="*/ 490 w 711"/>
              <a:gd name="connsiteY44-14314" fmla="*/ 32 h 763"/>
              <a:gd name="connsiteX45-14315" fmla="*/ 506 w 711"/>
              <a:gd name="connsiteY45-14316" fmla="*/ 32 h 763"/>
              <a:gd name="connsiteX46-14317" fmla="*/ 522 w 711"/>
              <a:gd name="connsiteY46-14318" fmla="*/ 26 h 763"/>
              <a:gd name="connsiteX47-14319" fmla="*/ 538 w 711"/>
              <a:gd name="connsiteY47-14320" fmla="*/ 21 h 763"/>
              <a:gd name="connsiteX48-14321" fmla="*/ 543 w 711"/>
              <a:gd name="connsiteY48-14322" fmla="*/ 21 h 763"/>
              <a:gd name="connsiteX49-14323" fmla="*/ 553 w 711"/>
              <a:gd name="connsiteY49-14324" fmla="*/ 16 h 763"/>
              <a:gd name="connsiteX50-14325" fmla="*/ 559 w 711"/>
              <a:gd name="connsiteY50-14326" fmla="*/ 11 h 763"/>
              <a:gd name="connsiteX51-14327" fmla="*/ 569 w 711"/>
              <a:gd name="connsiteY51-14328" fmla="*/ 5 h 763"/>
              <a:gd name="connsiteX52-14329" fmla="*/ 575 w 711"/>
              <a:gd name="connsiteY52-14330" fmla="*/ 5 h 763"/>
              <a:gd name="connsiteX53-14331" fmla="*/ 585 w 711"/>
              <a:gd name="connsiteY53-14332" fmla="*/ 0 h 763"/>
              <a:gd name="connsiteX54-14333" fmla="*/ 590 w 711"/>
              <a:gd name="connsiteY54-14334" fmla="*/ 5 h 763"/>
              <a:gd name="connsiteX55-14335" fmla="*/ 596 w 711"/>
              <a:gd name="connsiteY55-14336" fmla="*/ 5 h 763"/>
              <a:gd name="connsiteX56-14337" fmla="*/ 601 w 711"/>
              <a:gd name="connsiteY56-14338" fmla="*/ 11 h 763"/>
              <a:gd name="connsiteX57-14339" fmla="*/ 611 w 711"/>
              <a:gd name="connsiteY57-14340" fmla="*/ 16 h 763"/>
              <a:gd name="connsiteX58-14341" fmla="*/ 622 w 711"/>
              <a:gd name="connsiteY58-14342" fmla="*/ 21 h 763"/>
              <a:gd name="connsiteX59-14343" fmla="*/ 632 w 711"/>
              <a:gd name="connsiteY59-14344" fmla="*/ 26 h 763"/>
              <a:gd name="connsiteX60-14345" fmla="*/ 643 w 711"/>
              <a:gd name="connsiteY60-14346" fmla="*/ 32 h 763"/>
              <a:gd name="connsiteX61-14347" fmla="*/ 659 w 711"/>
              <a:gd name="connsiteY61-14348" fmla="*/ 42 h 763"/>
              <a:gd name="connsiteX62-14349" fmla="*/ 669 w 711"/>
              <a:gd name="connsiteY62-14350" fmla="*/ 53 h 763"/>
              <a:gd name="connsiteX63-14351" fmla="*/ 680 w 711"/>
              <a:gd name="connsiteY63-14352" fmla="*/ 58 h 763"/>
              <a:gd name="connsiteX64-14353" fmla="*/ 690 w 711"/>
              <a:gd name="connsiteY64-14354" fmla="*/ 68 h 763"/>
              <a:gd name="connsiteX65-14355" fmla="*/ 701 w 711"/>
              <a:gd name="connsiteY65-14356" fmla="*/ 74 h 763"/>
              <a:gd name="connsiteX66-14357" fmla="*/ 706 w 711"/>
              <a:gd name="connsiteY66-14358" fmla="*/ 79 h 763"/>
              <a:gd name="connsiteX67-14359" fmla="*/ 711 w 711"/>
              <a:gd name="connsiteY67-14360" fmla="*/ 84 h 763"/>
              <a:gd name="connsiteX68-14361" fmla="*/ 711 w 711"/>
              <a:gd name="connsiteY68-14362" fmla="*/ 89 h 763"/>
              <a:gd name="connsiteX69-14363" fmla="*/ 711 w 711"/>
              <a:gd name="connsiteY69-14364" fmla="*/ 95 h 763"/>
              <a:gd name="connsiteX70-14365" fmla="*/ 711 w 711"/>
              <a:gd name="connsiteY70-14366" fmla="*/ 100 h 763"/>
              <a:gd name="connsiteX71-14367" fmla="*/ 711 w 711"/>
              <a:gd name="connsiteY71-14368" fmla="*/ 105 h 763"/>
              <a:gd name="connsiteX72-14369" fmla="*/ 706 w 711"/>
              <a:gd name="connsiteY72-14370" fmla="*/ 110 h 763"/>
              <a:gd name="connsiteX73-14371" fmla="*/ 617 w 711"/>
              <a:gd name="connsiteY73-14372" fmla="*/ 636 h 763"/>
              <a:gd name="connsiteX74-14373" fmla="*/ 606 w 711"/>
              <a:gd name="connsiteY74-14374" fmla="*/ 663 h 763"/>
              <a:gd name="connsiteX75-14375" fmla="*/ 601 w 711"/>
              <a:gd name="connsiteY75-14376" fmla="*/ 689 h 763"/>
              <a:gd name="connsiteX76-14377" fmla="*/ 596 w 711"/>
              <a:gd name="connsiteY76-14378" fmla="*/ 700 h 763"/>
              <a:gd name="connsiteX77-14379" fmla="*/ 590 w 711"/>
              <a:gd name="connsiteY77-14380" fmla="*/ 710 h 763"/>
              <a:gd name="connsiteX78-14381" fmla="*/ 590 w 711"/>
              <a:gd name="connsiteY78-14382" fmla="*/ 721 h 763"/>
              <a:gd name="connsiteX79-14383" fmla="*/ 585 w 711"/>
              <a:gd name="connsiteY79-14384" fmla="*/ 726 h 763"/>
              <a:gd name="connsiteX80-14385" fmla="*/ 580 w 711"/>
              <a:gd name="connsiteY80-14386" fmla="*/ 736 h 763"/>
              <a:gd name="connsiteX81-14387" fmla="*/ 580 w 711"/>
              <a:gd name="connsiteY81-14388" fmla="*/ 742 h 763"/>
              <a:gd name="connsiteX82-14389" fmla="*/ 569 w 711"/>
              <a:gd name="connsiteY82-14390" fmla="*/ 747 h 763"/>
              <a:gd name="connsiteX83-14391" fmla="*/ 564 w 711"/>
              <a:gd name="connsiteY83-14392" fmla="*/ 757 h 763"/>
              <a:gd name="connsiteX84-14393" fmla="*/ 559 w 711"/>
              <a:gd name="connsiteY84-14394" fmla="*/ 757 h 763"/>
              <a:gd name="connsiteX85-14395" fmla="*/ 553 w 711"/>
              <a:gd name="connsiteY85-14396" fmla="*/ 763 h 763"/>
              <a:gd name="connsiteX86-14397" fmla="*/ 548 w 711"/>
              <a:gd name="connsiteY86-14398" fmla="*/ 763 h 763"/>
              <a:gd name="connsiteX87-14399" fmla="*/ 548 w 711"/>
              <a:gd name="connsiteY87-14400" fmla="*/ 757 h 763"/>
              <a:gd name="connsiteX88-14401" fmla="*/ 543 w 711"/>
              <a:gd name="connsiteY88-14402" fmla="*/ 757 h 763"/>
              <a:gd name="connsiteX89-14403" fmla="*/ 543 w 711"/>
              <a:gd name="connsiteY89-14404" fmla="*/ 752 h 763"/>
              <a:gd name="connsiteX90-14405" fmla="*/ 543 w 711"/>
              <a:gd name="connsiteY90-14406" fmla="*/ 747 h 763"/>
              <a:gd name="connsiteX91-14407" fmla="*/ 538 w 711"/>
              <a:gd name="connsiteY91-14408" fmla="*/ 742 h 763"/>
              <a:gd name="connsiteX92-14409" fmla="*/ 538 w 711"/>
              <a:gd name="connsiteY92-14410" fmla="*/ 731 h 763"/>
              <a:gd name="connsiteX93-14411" fmla="*/ 538 w 711"/>
              <a:gd name="connsiteY93-14412" fmla="*/ 721 h 763"/>
              <a:gd name="connsiteX94-14413" fmla="*/ 532 w 711"/>
              <a:gd name="connsiteY94-14414" fmla="*/ 705 h 763"/>
              <a:gd name="connsiteX95-14415" fmla="*/ 527 w 711"/>
              <a:gd name="connsiteY95-14416" fmla="*/ 684 h 763"/>
              <a:gd name="connsiteX96-14417" fmla="*/ 522 w 711"/>
              <a:gd name="connsiteY96-14418" fmla="*/ 668 h 763"/>
              <a:gd name="connsiteX97-14419" fmla="*/ 517 w 711"/>
              <a:gd name="connsiteY97-14420" fmla="*/ 652 h 763"/>
              <a:gd name="connsiteX98-14421" fmla="*/ 511 w 711"/>
              <a:gd name="connsiteY98-14422" fmla="*/ 636 h 763"/>
              <a:gd name="connsiteX99-14423" fmla="*/ 501 w 711"/>
              <a:gd name="connsiteY99-14424" fmla="*/ 626 h 763"/>
              <a:gd name="connsiteX0-14425" fmla="*/ 601 w 711"/>
              <a:gd name="connsiteY0-14426" fmla="*/ 105 h 763"/>
              <a:gd name="connsiteX1-14427" fmla="*/ 596 w 711"/>
              <a:gd name="connsiteY1-14428" fmla="*/ 95 h 763"/>
              <a:gd name="connsiteX2-14429" fmla="*/ 596 w 711"/>
              <a:gd name="connsiteY2-14430" fmla="*/ 89 h 763"/>
              <a:gd name="connsiteX3-14431" fmla="*/ 596 w 711"/>
              <a:gd name="connsiteY3-14432" fmla="*/ 84 h 763"/>
              <a:gd name="connsiteX4-14433" fmla="*/ 590 w 711"/>
              <a:gd name="connsiteY4-14434" fmla="*/ 84 h 763"/>
              <a:gd name="connsiteX5-14435" fmla="*/ 585 w 711"/>
              <a:gd name="connsiteY5-14436" fmla="*/ 79 h 763"/>
              <a:gd name="connsiteX6-14437" fmla="*/ 575 w 711"/>
              <a:gd name="connsiteY6-14438" fmla="*/ 79 h 763"/>
              <a:gd name="connsiteX7-14439" fmla="*/ 569 w 711"/>
              <a:gd name="connsiteY7-14440" fmla="*/ 74 h 763"/>
              <a:gd name="connsiteX8-14441" fmla="*/ 553 w 711"/>
              <a:gd name="connsiteY8-14442" fmla="*/ 74 h 763"/>
              <a:gd name="connsiteX9-14443" fmla="*/ 543 w 711"/>
              <a:gd name="connsiteY9-14444" fmla="*/ 74 h 763"/>
              <a:gd name="connsiteX10-14445" fmla="*/ 527 w 711"/>
              <a:gd name="connsiteY10-14446" fmla="*/ 79 h 763"/>
              <a:gd name="connsiteX11-14447" fmla="*/ 496 w 711"/>
              <a:gd name="connsiteY11-14448" fmla="*/ 79 h 763"/>
              <a:gd name="connsiteX12-14449" fmla="*/ 459 w 711"/>
              <a:gd name="connsiteY12-14450" fmla="*/ 84 h 763"/>
              <a:gd name="connsiteX13-14451" fmla="*/ 422 w 711"/>
              <a:gd name="connsiteY13-14452" fmla="*/ 89 h 763"/>
              <a:gd name="connsiteX14-14453" fmla="*/ 385 w 711"/>
              <a:gd name="connsiteY14-14454" fmla="*/ 89 h 763"/>
              <a:gd name="connsiteX15-14455" fmla="*/ 343 w 711"/>
              <a:gd name="connsiteY15-14456" fmla="*/ 95 h 763"/>
              <a:gd name="connsiteX16-14457" fmla="*/ 295 w 711"/>
              <a:gd name="connsiteY16-14458" fmla="*/ 105 h 763"/>
              <a:gd name="connsiteX17-14459" fmla="*/ 269 w 711"/>
              <a:gd name="connsiteY17-14460" fmla="*/ 105 h 763"/>
              <a:gd name="connsiteX18-14461" fmla="*/ 243 w 711"/>
              <a:gd name="connsiteY18-14462" fmla="*/ 110 h 763"/>
              <a:gd name="connsiteX19-14463" fmla="*/ 216 w 711"/>
              <a:gd name="connsiteY19-14464" fmla="*/ 116 h 763"/>
              <a:gd name="connsiteX20-14465" fmla="*/ 190 w 711"/>
              <a:gd name="connsiteY20-14466" fmla="*/ 116 h 763"/>
              <a:gd name="connsiteX21-14467" fmla="*/ 158 w 711"/>
              <a:gd name="connsiteY21-14468" fmla="*/ 121 h 763"/>
              <a:gd name="connsiteX22-14469" fmla="*/ 132 w 711"/>
              <a:gd name="connsiteY22-14470" fmla="*/ 126 h 763"/>
              <a:gd name="connsiteX23-14471" fmla="*/ 106 w 711"/>
              <a:gd name="connsiteY23-14472" fmla="*/ 126 h 763"/>
              <a:gd name="connsiteX24-14473" fmla="*/ 85 w 711"/>
              <a:gd name="connsiteY24-14474" fmla="*/ 132 h 763"/>
              <a:gd name="connsiteX25-14475" fmla="*/ 64 w 711"/>
              <a:gd name="connsiteY25-14476" fmla="*/ 132 h 763"/>
              <a:gd name="connsiteX26-14477" fmla="*/ 37 w 711"/>
              <a:gd name="connsiteY26-14478" fmla="*/ 132 h 763"/>
              <a:gd name="connsiteX27-14479" fmla="*/ 21 w 711"/>
              <a:gd name="connsiteY27-14480" fmla="*/ 137 h 763"/>
              <a:gd name="connsiteX28-14481" fmla="*/ 0 w 711"/>
              <a:gd name="connsiteY28-14482" fmla="*/ 137 h 763"/>
              <a:gd name="connsiteX29-14483" fmla="*/ 0 w 711"/>
              <a:gd name="connsiteY29-14484" fmla="*/ 100 h 763"/>
              <a:gd name="connsiteX30-14485" fmla="*/ 16 w 711"/>
              <a:gd name="connsiteY30-14486" fmla="*/ 100 h 763"/>
              <a:gd name="connsiteX31-14487" fmla="*/ 37 w 711"/>
              <a:gd name="connsiteY31-14488" fmla="*/ 100 h 763"/>
              <a:gd name="connsiteX32-14489" fmla="*/ 53 w 711"/>
              <a:gd name="connsiteY32-14490" fmla="*/ 100 h 763"/>
              <a:gd name="connsiteX33-14491" fmla="*/ 74 w 711"/>
              <a:gd name="connsiteY33-14492" fmla="*/ 95 h 763"/>
              <a:gd name="connsiteX34-14493" fmla="*/ 100 w 711"/>
              <a:gd name="connsiteY34-14494" fmla="*/ 95 h 763"/>
              <a:gd name="connsiteX35-14495" fmla="*/ 122 w 711"/>
              <a:gd name="connsiteY35-14496" fmla="*/ 89 h 763"/>
              <a:gd name="connsiteX36-14497" fmla="*/ 148 w 711"/>
              <a:gd name="connsiteY36-14498" fmla="*/ 84 h 763"/>
              <a:gd name="connsiteX37-14499" fmla="*/ 179 w 711"/>
              <a:gd name="connsiteY37-14500" fmla="*/ 84 h 763"/>
              <a:gd name="connsiteX38-14501" fmla="*/ 237 w 711"/>
              <a:gd name="connsiteY38-14502" fmla="*/ 74 h 763"/>
              <a:gd name="connsiteX39-14503" fmla="*/ 295 w 711"/>
              <a:gd name="connsiteY39-14504" fmla="*/ 63 h 763"/>
              <a:gd name="connsiteX40-14505" fmla="*/ 353 w 711"/>
              <a:gd name="connsiteY40-14506" fmla="*/ 58 h 763"/>
              <a:gd name="connsiteX41-14507" fmla="*/ 411 w 711"/>
              <a:gd name="connsiteY41-14508" fmla="*/ 47 h 763"/>
              <a:gd name="connsiteX42-14509" fmla="*/ 438 w 711"/>
              <a:gd name="connsiteY42-14510" fmla="*/ 42 h 763"/>
              <a:gd name="connsiteX43-14511" fmla="*/ 464 w 711"/>
              <a:gd name="connsiteY43-14512" fmla="*/ 37 h 763"/>
              <a:gd name="connsiteX44-14513" fmla="*/ 490 w 711"/>
              <a:gd name="connsiteY44-14514" fmla="*/ 32 h 763"/>
              <a:gd name="connsiteX45-14515" fmla="*/ 506 w 711"/>
              <a:gd name="connsiteY45-14516" fmla="*/ 32 h 763"/>
              <a:gd name="connsiteX46-14517" fmla="*/ 522 w 711"/>
              <a:gd name="connsiteY46-14518" fmla="*/ 26 h 763"/>
              <a:gd name="connsiteX47-14519" fmla="*/ 538 w 711"/>
              <a:gd name="connsiteY47-14520" fmla="*/ 21 h 763"/>
              <a:gd name="connsiteX48-14521" fmla="*/ 543 w 711"/>
              <a:gd name="connsiteY48-14522" fmla="*/ 21 h 763"/>
              <a:gd name="connsiteX49-14523" fmla="*/ 553 w 711"/>
              <a:gd name="connsiteY49-14524" fmla="*/ 16 h 763"/>
              <a:gd name="connsiteX50-14525" fmla="*/ 559 w 711"/>
              <a:gd name="connsiteY50-14526" fmla="*/ 11 h 763"/>
              <a:gd name="connsiteX51-14527" fmla="*/ 569 w 711"/>
              <a:gd name="connsiteY51-14528" fmla="*/ 5 h 763"/>
              <a:gd name="connsiteX52-14529" fmla="*/ 575 w 711"/>
              <a:gd name="connsiteY52-14530" fmla="*/ 5 h 763"/>
              <a:gd name="connsiteX53-14531" fmla="*/ 585 w 711"/>
              <a:gd name="connsiteY53-14532" fmla="*/ 0 h 763"/>
              <a:gd name="connsiteX54-14533" fmla="*/ 590 w 711"/>
              <a:gd name="connsiteY54-14534" fmla="*/ 5 h 763"/>
              <a:gd name="connsiteX55-14535" fmla="*/ 596 w 711"/>
              <a:gd name="connsiteY55-14536" fmla="*/ 5 h 763"/>
              <a:gd name="connsiteX56-14537" fmla="*/ 601 w 711"/>
              <a:gd name="connsiteY56-14538" fmla="*/ 11 h 763"/>
              <a:gd name="connsiteX57-14539" fmla="*/ 611 w 711"/>
              <a:gd name="connsiteY57-14540" fmla="*/ 16 h 763"/>
              <a:gd name="connsiteX58-14541" fmla="*/ 622 w 711"/>
              <a:gd name="connsiteY58-14542" fmla="*/ 21 h 763"/>
              <a:gd name="connsiteX59-14543" fmla="*/ 632 w 711"/>
              <a:gd name="connsiteY59-14544" fmla="*/ 26 h 763"/>
              <a:gd name="connsiteX60-14545" fmla="*/ 643 w 711"/>
              <a:gd name="connsiteY60-14546" fmla="*/ 32 h 763"/>
              <a:gd name="connsiteX61-14547" fmla="*/ 659 w 711"/>
              <a:gd name="connsiteY61-14548" fmla="*/ 42 h 763"/>
              <a:gd name="connsiteX62-14549" fmla="*/ 669 w 711"/>
              <a:gd name="connsiteY62-14550" fmla="*/ 53 h 763"/>
              <a:gd name="connsiteX63-14551" fmla="*/ 680 w 711"/>
              <a:gd name="connsiteY63-14552" fmla="*/ 58 h 763"/>
              <a:gd name="connsiteX64-14553" fmla="*/ 690 w 711"/>
              <a:gd name="connsiteY64-14554" fmla="*/ 68 h 763"/>
              <a:gd name="connsiteX65-14555" fmla="*/ 701 w 711"/>
              <a:gd name="connsiteY65-14556" fmla="*/ 74 h 763"/>
              <a:gd name="connsiteX66-14557" fmla="*/ 706 w 711"/>
              <a:gd name="connsiteY66-14558" fmla="*/ 79 h 763"/>
              <a:gd name="connsiteX67-14559" fmla="*/ 711 w 711"/>
              <a:gd name="connsiteY67-14560" fmla="*/ 84 h 763"/>
              <a:gd name="connsiteX68-14561" fmla="*/ 711 w 711"/>
              <a:gd name="connsiteY68-14562" fmla="*/ 89 h 763"/>
              <a:gd name="connsiteX69-14563" fmla="*/ 711 w 711"/>
              <a:gd name="connsiteY69-14564" fmla="*/ 95 h 763"/>
              <a:gd name="connsiteX70-14565" fmla="*/ 711 w 711"/>
              <a:gd name="connsiteY70-14566" fmla="*/ 100 h 763"/>
              <a:gd name="connsiteX71-14567" fmla="*/ 711 w 711"/>
              <a:gd name="connsiteY71-14568" fmla="*/ 105 h 763"/>
              <a:gd name="connsiteX72-14569" fmla="*/ 706 w 711"/>
              <a:gd name="connsiteY72-14570" fmla="*/ 110 h 763"/>
              <a:gd name="connsiteX73-14571" fmla="*/ 606 w 711"/>
              <a:gd name="connsiteY73-14572" fmla="*/ 663 h 763"/>
              <a:gd name="connsiteX74-14573" fmla="*/ 601 w 711"/>
              <a:gd name="connsiteY74-14574" fmla="*/ 689 h 763"/>
              <a:gd name="connsiteX75-14575" fmla="*/ 596 w 711"/>
              <a:gd name="connsiteY75-14576" fmla="*/ 700 h 763"/>
              <a:gd name="connsiteX76-14577" fmla="*/ 590 w 711"/>
              <a:gd name="connsiteY76-14578" fmla="*/ 710 h 763"/>
              <a:gd name="connsiteX77-14579" fmla="*/ 590 w 711"/>
              <a:gd name="connsiteY77-14580" fmla="*/ 721 h 763"/>
              <a:gd name="connsiteX78-14581" fmla="*/ 585 w 711"/>
              <a:gd name="connsiteY78-14582" fmla="*/ 726 h 763"/>
              <a:gd name="connsiteX79-14583" fmla="*/ 580 w 711"/>
              <a:gd name="connsiteY79-14584" fmla="*/ 736 h 763"/>
              <a:gd name="connsiteX80-14585" fmla="*/ 580 w 711"/>
              <a:gd name="connsiteY80-14586" fmla="*/ 742 h 763"/>
              <a:gd name="connsiteX81-14587" fmla="*/ 569 w 711"/>
              <a:gd name="connsiteY81-14588" fmla="*/ 747 h 763"/>
              <a:gd name="connsiteX82-14589" fmla="*/ 564 w 711"/>
              <a:gd name="connsiteY82-14590" fmla="*/ 757 h 763"/>
              <a:gd name="connsiteX83-14591" fmla="*/ 559 w 711"/>
              <a:gd name="connsiteY83-14592" fmla="*/ 757 h 763"/>
              <a:gd name="connsiteX84-14593" fmla="*/ 553 w 711"/>
              <a:gd name="connsiteY84-14594" fmla="*/ 763 h 763"/>
              <a:gd name="connsiteX85-14595" fmla="*/ 548 w 711"/>
              <a:gd name="connsiteY85-14596" fmla="*/ 763 h 763"/>
              <a:gd name="connsiteX86-14597" fmla="*/ 548 w 711"/>
              <a:gd name="connsiteY86-14598" fmla="*/ 757 h 763"/>
              <a:gd name="connsiteX87-14599" fmla="*/ 543 w 711"/>
              <a:gd name="connsiteY87-14600" fmla="*/ 757 h 763"/>
              <a:gd name="connsiteX88-14601" fmla="*/ 543 w 711"/>
              <a:gd name="connsiteY88-14602" fmla="*/ 752 h 763"/>
              <a:gd name="connsiteX89-14603" fmla="*/ 543 w 711"/>
              <a:gd name="connsiteY89-14604" fmla="*/ 747 h 763"/>
              <a:gd name="connsiteX90-14605" fmla="*/ 538 w 711"/>
              <a:gd name="connsiteY90-14606" fmla="*/ 742 h 763"/>
              <a:gd name="connsiteX91-14607" fmla="*/ 538 w 711"/>
              <a:gd name="connsiteY91-14608" fmla="*/ 731 h 763"/>
              <a:gd name="connsiteX92-14609" fmla="*/ 538 w 711"/>
              <a:gd name="connsiteY92-14610" fmla="*/ 721 h 763"/>
              <a:gd name="connsiteX93-14611" fmla="*/ 532 w 711"/>
              <a:gd name="connsiteY93-14612" fmla="*/ 705 h 763"/>
              <a:gd name="connsiteX94-14613" fmla="*/ 527 w 711"/>
              <a:gd name="connsiteY94-14614" fmla="*/ 684 h 763"/>
              <a:gd name="connsiteX95-14615" fmla="*/ 522 w 711"/>
              <a:gd name="connsiteY95-14616" fmla="*/ 668 h 763"/>
              <a:gd name="connsiteX96-14617" fmla="*/ 517 w 711"/>
              <a:gd name="connsiteY96-14618" fmla="*/ 652 h 763"/>
              <a:gd name="connsiteX97-14619" fmla="*/ 511 w 711"/>
              <a:gd name="connsiteY97-14620" fmla="*/ 636 h 763"/>
              <a:gd name="connsiteX98-14621" fmla="*/ 501 w 711"/>
              <a:gd name="connsiteY98-14622" fmla="*/ 626 h 763"/>
              <a:gd name="connsiteX0-14623" fmla="*/ 601 w 711"/>
              <a:gd name="connsiteY0-14624" fmla="*/ 105 h 763"/>
              <a:gd name="connsiteX1-14625" fmla="*/ 596 w 711"/>
              <a:gd name="connsiteY1-14626" fmla="*/ 95 h 763"/>
              <a:gd name="connsiteX2-14627" fmla="*/ 596 w 711"/>
              <a:gd name="connsiteY2-14628" fmla="*/ 89 h 763"/>
              <a:gd name="connsiteX3-14629" fmla="*/ 596 w 711"/>
              <a:gd name="connsiteY3-14630" fmla="*/ 84 h 763"/>
              <a:gd name="connsiteX4-14631" fmla="*/ 590 w 711"/>
              <a:gd name="connsiteY4-14632" fmla="*/ 84 h 763"/>
              <a:gd name="connsiteX5-14633" fmla="*/ 585 w 711"/>
              <a:gd name="connsiteY5-14634" fmla="*/ 79 h 763"/>
              <a:gd name="connsiteX6-14635" fmla="*/ 575 w 711"/>
              <a:gd name="connsiteY6-14636" fmla="*/ 79 h 763"/>
              <a:gd name="connsiteX7-14637" fmla="*/ 569 w 711"/>
              <a:gd name="connsiteY7-14638" fmla="*/ 74 h 763"/>
              <a:gd name="connsiteX8-14639" fmla="*/ 553 w 711"/>
              <a:gd name="connsiteY8-14640" fmla="*/ 74 h 763"/>
              <a:gd name="connsiteX9-14641" fmla="*/ 543 w 711"/>
              <a:gd name="connsiteY9-14642" fmla="*/ 74 h 763"/>
              <a:gd name="connsiteX10-14643" fmla="*/ 527 w 711"/>
              <a:gd name="connsiteY10-14644" fmla="*/ 79 h 763"/>
              <a:gd name="connsiteX11-14645" fmla="*/ 496 w 711"/>
              <a:gd name="connsiteY11-14646" fmla="*/ 79 h 763"/>
              <a:gd name="connsiteX12-14647" fmla="*/ 459 w 711"/>
              <a:gd name="connsiteY12-14648" fmla="*/ 84 h 763"/>
              <a:gd name="connsiteX13-14649" fmla="*/ 422 w 711"/>
              <a:gd name="connsiteY13-14650" fmla="*/ 89 h 763"/>
              <a:gd name="connsiteX14-14651" fmla="*/ 385 w 711"/>
              <a:gd name="connsiteY14-14652" fmla="*/ 89 h 763"/>
              <a:gd name="connsiteX15-14653" fmla="*/ 343 w 711"/>
              <a:gd name="connsiteY15-14654" fmla="*/ 95 h 763"/>
              <a:gd name="connsiteX16-14655" fmla="*/ 295 w 711"/>
              <a:gd name="connsiteY16-14656" fmla="*/ 105 h 763"/>
              <a:gd name="connsiteX17-14657" fmla="*/ 269 w 711"/>
              <a:gd name="connsiteY17-14658" fmla="*/ 105 h 763"/>
              <a:gd name="connsiteX18-14659" fmla="*/ 243 w 711"/>
              <a:gd name="connsiteY18-14660" fmla="*/ 110 h 763"/>
              <a:gd name="connsiteX19-14661" fmla="*/ 216 w 711"/>
              <a:gd name="connsiteY19-14662" fmla="*/ 116 h 763"/>
              <a:gd name="connsiteX20-14663" fmla="*/ 190 w 711"/>
              <a:gd name="connsiteY20-14664" fmla="*/ 116 h 763"/>
              <a:gd name="connsiteX21-14665" fmla="*/ 158 w 711"/>
              <a:gd name="connsiteY21-14666" fmla="*/ 121 h 763"/>
              <a:gd name="connsiteX22-14667" fmla="*/ 132 w 711"/>
              <a:gd name="connsiteY22-14668" fmla="*/ 126 h 763"/>
              <a:gd name="connsiteX23-14669" fmla="*/ 106 w 711"/>
              <a:gd name="connsiteY23-14670" fmla="*/ 126 h 763"/>
              <a:gd name="connsiteX24-14671" fmla="*/ 85 w 711"/>
              <a:gd name="connsiteY24-14672" fmla="*/ 132 h 763"/>
              <a:gd name="connsiteX25-14673" fmla="*/ 64 w 711"/>
              <a:gd name="connsiteY25-14674" fmla="*/ 132 h 763"/>
              <a:gd name="connsiteX26-14675" fmla="*/ 37 w 711"/>
              <a:gd name="connsiteY26-14676" fmla="*/ 132 h 763"/>
              <a:gd name="connsiteX27-14677" fmla="*/ 21 w 711"/>
              <a:gd name="connsiteY27-14678" fmla="*/ 137 h 763"/>
              <a:gd name="connsiteX28-14679" fmla="*/ 0 w 711"/>
              <a:gd name="connsiteY28-14680" fmla="*/ 137 h 763"/>
              <a:gd name="connsiteX29-14681" fmla="*/ 0 w 711"/>
              <a:gd name="connsiteY29-14682" fmla="*/ 100 h 763"/>
              <a:gd name="connsiteX30-14683" fmla="*/ 16 w 711"/>
              <a:gd name="connsiteY30-14684" fmla="*/ 100 h 763"/>
              <a:gd name="connsiteX31-14685" fmla="*/ 37 w 711"/>
              <a:gd name="connsiteY31-14686" fmla="*/ 100 h 763"/>
              <a:gd name="connsiteX32-14687" fmla="*/ 53 w 711"/>
              <a:gd name="connsiteY32-14688" fmla="*/ 100 h 763"/>
              <a:gd name="connsiteX33-14689" fmla="*/ 74 w 711"/>
              <a:gd name="connsiteY33-14690" fmla="*/ 95 h 763"/>
              <a:gd name="connsiteX34-14691" fmla="*/ 100 w 711"/>
              <a:gd name="connsiteY34-14692" fmla="*/ 95 h 763"/>
              <a:gd name="connsiteX35-14693" fmla="*/ 122 w 711"/>
              <a:gd name="connsiteY35-14694" fmla="*/ 89 h 763"/>
              <a:gd name="connsiteX36-14695" fmla="*/ 148 w 711"/>
              <a:gd name="connsiteY36-14696" fmla="*/ 84 h 763"/>
              <a:gd name="connsiteX37-14697" fmla="*/ 179 w 711"/>
              <a:gd name="connsiteY37-14698" fmla="*/ 84 h 763"/>
              <a:gd name="connsiteX38-14699" fmla="*/ 237 w 711"/>
              <a:gd name="connsiteY38-14700" fmla="*/ 74 h 763"/>
              <a:gd name="connsiteX39-14701" fmla="*/ 295 w 711"/>
              <a:gd name="connsiteY39-14702" fmla="*/ 63 h 763"/>
              <a:gd name="connsiteX40-14703" fmla="*/ 353 w 711"/>
              <a:gd name="connsiteY40-14704" fmla="*/ 58 h 763"/>
              <a:gd name="connsiteX41-14705" fmla="*/ 411 w 711"/>
              <a:gd name="connsiteY41-14706" fmla="*/ 47 h 763"/>
              <a:gd name="connsiteX42-14707" fmla="*/ 438 w 711"/>
              <a:gd name="connsiteY42-14708" fmla="*/ 42 h 763"/>
              <a:gd name="connsiteX43-14709" fmla="*/ 464 w 711"/>
              <a:gd name="connsiteY43-14710" fmla="*/ 37 h 763"/>
              <a:gd name="connsiteX44-14711" fmla="*/ 490 w 711"/>
              <a:gd name="connsiteY44-14712" fmla="*/ 32 h 763"/>
              <a:gd name="connsiteX45-14713" fmla="*/ 506 w 711"/>
              <a:gd name="connsiteY45-14714" fmla="*/ 32 h 763"/>
              <a:gd name="connsiteX46-14715" fmla="*/ 522 w 711"/>
              <a:gd name="connsiteY46-14716" fmla="*/ 26 h 763"/>
              <a:gd name="connsiteX47-14717" fmla="*/ 538 w 711"/>
              <a:gd name="connsiteY47-14718" fmla="*/ 21 h 763"/>
              <a:gd name="connsiteX48-14719" fmla="*/ 543 w 711"/>
              <a:gd name="connsiteY48-14720" fmla="*/ 21 h 763"/>
              <a:gd name="connsiteX49-14721" fmla="*/ 553 w 711"/>
              <a:gd name="connsiteY49-14722" fmla="*/ 16 h 763"/>
              <a:gd name="connsiteX50-14723" fmla="*/ 559 w 711"/>
              <a:gd name="connsiteY50-14724" fmla="*/ 11 h 763"/>
              <a:gd name="connsiteX51-14725" fmla="*/ 569 w 711"/>
              <a:gd name="connsiteY51-14726" fmla="*/ 5 h 763"/>
              <a:gd name="connsiteX52-14727" fmla="*/ 575 w 711"/>
              <a:gd name="connsiteY52-14728" fmla="*/ 5 h 763"/>
              <a:gd name="connsiteX53-14729" fmla="*/ 585 w 711"/>
              <a:gd name="connsiteY53-14730" fmla="*/ 0 h 763"/>
              <a:gd name="connsiteX54-14731" fmla="*/ 590 w 711"/>
              <a:gd name="connsiteY54-14732" fmla="*/ 5 h 763"/>
              <a:gd name="connsiteX55-14733" fmla="*/ 596 w 711"/>
              <a:gd name="connsiteY55-14734" fmla="*/ 5 h 763"/>
              <a:gd name="connsiteX56-14735" fmla="*/ 601 w 711"/>
              <a:gd name="connsiteY56-14736" fmla="*/ 11 h 763"/>
              <a:gd name="connsiteX57-14737" fmla="*/ 611 w 711"/>
              <a:gd name="connsiteY57-14738" fmla="*/ 16 h 763"/>
              <a:gd name="connsiteX58-14739" fmla="*/ 622 w 711"/>
              <a:gd name="connsiteY58-14740" fmla="*/ 21 h 763"/>
              <a:gd name="connsiteX59-14741" fmla="*/ 632 w 711"/>
              <a:gd name="connsiteY59-14742" fmla="*/ 26 h 763"/>
              <a:gd name="connsiteX60-14743" fmla="*/ 643 w 711"/>
              <a:gd name="connsiteY60-14744" fmla="*/ 32 h 763"/>
              <a:gd name="connsiteX61-14745" fmla="*/ 659 w 711"/>
              <a:gd name="connsiteY61-14746" fmla="*/ 42 h 763"/>
              <a:gd name="connsiteX62-14747" fmla="*/ 669 w 711"/>
              <a:gd name="connsiteY62-14748" fmla="*/ 53 h 763"/>
              <a:gd name="connsiteX63-14749" fmla="*/ 680 w 711"/>
              <a:gd name="connsiteY63-14750" fmla="*/ 58 h 763"/>
              <a:gd name="connsiteX64-14751" fmla="*/ 690 w 711"/>
              <a:gd name="connsiteY64-14752" fmla="*/ 68 h 763"/>
              <a:gd name="connsiteX65-14753" fmla="*/ 701 w 711"/>
              <a:gd name="connsiteY65-14754" fmla="*/ 74 h 763"/>
              <a:gd name="connsiteX66-14755" fmla="*/ 706 w 711"/>
              <a:gd name="connsiteY66-14756" fmla="*/ 79 h 763"/>
              <a:gd name="connsiteX67-14757" fmla="*/ 711 w 711"/>
              <a:gd name="connsiteY67-14758" fmla="*/ 84 h 763"/>
              <a:gd name="connsiteX68-14759" fmla="*/ 711 w 711"/>
              <a:gd name="connsiteY68-14760" fmla="*/ 89 h 763"/>
              <a:gd name="connsiteX69-14761" fmla="*/ 711 w 711"/>
              <a:gd name="connsiteY69-14762" fmla="*/ 95 h 763"/>
              <a:gd name="connsiteX70-14763" fmla="*/ 711 w 711"/>
              <a:gd name="connsiteY70-14764" fmla="*/ 100 h 763"/>
              <a:gd name="connsiteX71-14765" fmla="*/ 711 w 711"/>
              <a:gd name="connsiteY71-14766" fmla="*/ 105 h 763"/>
              <a:gd name="connsiteX72-14767" fmla="*/ 706 w 711"/>
              <a:gd name="connsiteY72-14768" fmla="*/ 110 h 763"/>
              <a:gd name="connsiteX73-14769" fmla="*/ 601 w 711"/>
              <a:gd name="connsiteY73-14770" fmla="*/ 689 h 763"/>
              <a:gd name="connsiteX74-14771" fmla="*/ 596 w 711"/>
              <a:gd name="connsiteY74-14772" fmla="*/ 700 h 763"/>
              <a:gd name="connsiteX75-14773" fmla="*/ 590 w 711"/>
              <a:gd name="connsiteY75-14774" fmla="*/ 710 h 763"/>
              <a:gd name="connsiteX76-14775" fmla="*/ 590 w 711"/>
              <a:gd name="connsiteY76-14776" fmla="*/ 721 h 763"/>
              <a:gd name="connsiteX77-14777" fmla="*/ 585 w 711"/>
              <a:gd name="connsiteY77-14778" fmla="*/ 726 h 763"/>
              <a:gd name="connsiteX78-14779" fmla="*/ 580 w 711"/>
              <a:gd name="connsiteY78-14780" fmla="*/ 736 h 763"/>
              <a:gd name="connsiteX79-14781" fmla="*/ 580 w 711"/>
              <a:gd name="connsiteY79-14782" fmla="*/ 742 h 763"/>
              <a:gd name="connsiteX80-14783" fmla="*/ 569 w 711"/>
              <a:gd name="connsiteY80-14784" fmla="*/ 747 h 763"/>
              <a:gd name="connsiteX81-14785" fmla="*/ 564 w 711"/>
              <a:gd name="connsiteY81-14786" fmla="*/ 757 h 763"/>
              <a:gd name="connsiteX82-14787" fmla="*/ 559 w 711"/>
              <a:gd name="connsiteY82-14788" fmla="*/ 757 h 763"/>
              <a:gd name="connsiteX83-14789" fmla="*/ 553 w 711"/>
              <a:gd name="connsiteY83-14790" fmla="*/ 763 h 763"/>
              <a:gd name="connsiteX84-14791" fmla="*/ 548 w 711"/>
              <a:gd name="connsiteY84-14792" fmla="*/ 763 h 763"/>
              <a:gd name="connsiteX85-14793" fmla="*/ 548 w 711"/>
              <a:gd name="connsiteY85-14794" fmla="*/ 757 h 763"/>
              <a:gd name="connsiteX86-14795" fmla="*/ 543 w 711"/>
              <a:gd name="connsiteY86-14796" fmla="*/ 757 h 763"/>
              <a:gd name="connsiteX87-14797" fmla="*/ 543 w 711"/>
              <a:gd name="connsiteY87-14798" fmla="*/ 752 h 763"/>
              <a:gd name="connsiteX88-14799" fmla="*/ 543 w 711"/>
              <a:gd name="connsiteY88-14800" fmla="*/ 747 h 763"/>
              <a:gd name="connsiteX89-14801" fmla="*/ 538 w 711"/>
              <a:gd name="connsiteY89-14802" fmla="*/ 742 h 763"/>
              <a:gd name="connsiteX90-14803" fmla="*/ 538 w 711"/>
              <a:gd name="connsiteY90-14804" fmla="*/ 731 h 763"/>
              <a:gd name="connsiteX91-14805" fmla="*/ 538 w 711"/>
              <a:gd name="connsiteY91-14806" fmla="*/ 721 h 763"/>
              <a:gd name="connsiteX92-14807" fmla="*/ 532 w 711"/>
              <a:gd name="connsiteY92-14808" fmla="*/ 705 h 763"/>
              <a:gd name="connsiteX93-14809" fmla="*/ 527 w 711"/>
              <a:gd name="connsiteY93-14810" fmla="*/ 684 h 763"/>
              <a:gd name="connsiteX94-14811" fmla="*/ 522 w 711"/>
              <a:gd name="connsiteY94-14812" fmla="*/ 668 h 763"/>
              <a:gd name="connsiteX95-14813" fmla="*/ 517 w 711"/>
              <a:gd name="connsiteY95-14814" fmla="*/ 652 h 763"/>
              <a:gd name="connsiteX96-14815" fmla="*/ 511 w 711"/>
              <a:gd name="connsiteY96-14816" fmla="*/ 636 h 763"/>
              <a:gd name="connsiteX97-14817" fmla="*/ 501 w 711"/>
              <a:gd name="connsiteY97-14818" fmla="*/ 626 h 763"/>
              <a:gd name="connsiteX0-14819" fmla="*/ 601 w 711"/>
              <a:gd name="connsiteY0-14820" fmla="*/ 105 h 789"/>
              <a:gd name="connsiteX1-14821" fmla="*/ 596 w 711"/>
              <a:gd name="connsiteY1-14822" fmla="*/ 95 h 789"/>
              <a:gd name="connsiteX2-14823" fmla="*/ 596 w 711"/>
              <a:gd name="connsiteY2-14824" fmla="*/ 89 h 789"/>
              <a:gd name="connsiteX3-14825" fmla="*/ 596 w 711"/>
              <a:gd name="connsiteY3-14826" fmla="*/ 84 h 789"/>
              <a:gd name="connsiteX4-14827" fmla="*/ 590 w 711"/>
              <a:gd name="connsiteY4-14828" fmla="*/ 84 h 789"/>
              <a:gd name="connsiteX5-14829" fmla="*/ 585 w 711"/>
              <a:gd name="connsiteY5-14830" fmla="*/ 79 h 789"/>
              <a:gd name="connsiteX6-14831" fmla="*/ 575 w 711"/>
              <a:gd name="connsiteY6-14832" fmla="*/ 79 h 789"/>
              <a:gd name="connsiteX7-14833" fmla="*/ 569 w 711"/>
              <a:gd name="connsiteY7-14834" fmla="*/ 74 h 789"/>
              <a:gd name="connsiteX8-14835" fmla="*/ 553 w 711"/>
              <a:gd name="connsiteY8-14836" fmla="*/ 74 h 789"/>
              <a:gd name="connsiteX9-14837" fmla="*/ 543 w 711"/>
              <a:gd name="connsiteY9-14838" fmla="*/ 74 h 789"/>
              <a:gd name="connsiteX10-14839" fmla="*/ 527 w 711"/>
              <a:gd name="connsiteY10-14840" fmla="*/ 79 h 789"/>
              <a:gd name="connsiteX11-14841" fmla="*/ 496 w 711"/>
              <a:gd name="connsiteY11-14842" fmla="*/ 79 h 789"/>
              <a:gd name="connsiteX12-14843" fmla="*/ 459 w 711"/>
              <a:gd name="connsiteY12-14844" fmla="*/ 84 h 789"/>
              <a:gd name="connsiteX13-14845" fmla="*/ 422 w 711"/>
              <a:gd name="connsiteY13-14846" fmla="*/ 89 h 789"/>
              <a:gd name="connsiteX14-14847" fmla="*/ 385 w 711"/>
              <a:gd name="connsiteY14-14848" fmla="*/ 89 h 789"/>
              <a:gd name="connsiteX15-14849" fmla="*/ 343 w 711"/>
              <a:gd name="connsiteY15-14850" fmla="*/ 95 h 789"/>
              <a:gd name="connsiteX16-14851" fmla="*/ 295 w 711"/>
              <a:gd name="connsiteY16-14852" fmla="*/ 105 h 789"/>
              <a:gd name="connsiteX17-14853" fmla="*/ 269 w 711"/>
              <a:gd name="connsiteY17-14854" fmla="*/ 105 h 789"/>
              <a:gd name="connsiteX18-14855" fmla="*/ 243 w 711"/>
              <a:gd name="connsiteY18-14856" fmla="*/ 110 h 789"/>
              <a:gd name="connsiteX19-14857" fmla="*/ 216 w 711"/>
              <a:gd name="connsiteY19-14858" fmla="*/ 116 h 789"/>
              <a:gd name="connsiteX20-14859" fmla="*/ 190 w 711"/>
              <a:gd name="connsiteY20-14860" fmla="*/ 116 h 789"/>
              <a:gd name="connsiteX21-14861" fmla="*/ 158 w 711"/>
              <a:gd name="connsiteY21-14862" fmla="*/ 121 h 789"/>
              <a:gd name="connsiteX22-14863" fmla="*/ 132 w 711"/>
              <a:gd name="connsiteY22-14864" fmla="*/ 126 h 789"/>
              <a:gd name="connsiteX23-14865" fmla="*/ 106 w 711"/>
              <a:gd name="connsiteY23-14866" fmla="*/ 126 h 789"/>
              <a:gd name="connsiteX24-14867" fmla="*/ 85 w 711"/>
              <a:gd name="connsiteY24-14868" fmla="*/ 132 h 789"/>
              <a:gd name="connsiteX25-14869" fmla="*/ 64 w 711"/>
              <a:gd name="connsiteY25-14870" fmla="*/ 132 h 789"/>
              <a:gd name="connsiteX26-14871" fmla="*/ 37 w 711"/>
              <a:gd name="connsiteY26-14872" fmla="*/ 132 h 789"/>
              <a:gd name="connsiteX27-14873" fmla="*/ 21 w 711"/>
              <a:gd name="connsiteY27-14874" fmla="*/ 137 h 789"/>
              <a:gd name="connsiteX28-14875" fmla="*/ 0 w 711"/>
              <a:gd name="connsiteY28-14876" fmla="*/ 137 h 789"/>
              <a:gd name="connsiteX29-14877" fmla="*/ 0 w 711"/>
              <a:gd name="connsiteY29-14878" fmla="*/ 100 h 789"/>
              <a:gd name="connsiteX30-14879" fmla="*/ 16 w 711"/>
              <a:gd name="connsiteY30-14880" fmla="*/ 100 h 789"/>
              <a:gd name="connsiteX31-14881" fmla="*/ 37 w 711"/>
              <a:gd name="connsiteY31-14882" fmla="*/ 100 h 789"/>
              <a:gd name="connsiteX32-14883" fmla="*/ 53 w 711"/>
              <a:gd name="connsiteY32-14884" fmla="*/ 100 h 789"/>
              <a:gd name="connsiteX33-14885" fmla="*/ 74 w 711"/>
              <a:gd name="connsiteY33-14886" fmla="*/ 95 h 789"/>
              <a:gd name="connsiteX34-14887" fmla="*/ 100 w 711"/>
              <a:gd name="connsiteY34-14888" fmla="*/ 95 h 789"/>
              <a:gd name="connsiteX35-14889" fmla="*/ 122 w 711"/>
              <a:gd name="connsiteY35-14890" fmla="*/ 89 h 789"/>
              <a:gd name="connsiteX36-14891" fmla="*/ 148 w 711"/>
              <a:gd name="connsiteY36-14892" fmla="*/ 84 h 789"/>
              <a:gd name="connsiteX37-14893" fmla="*/ 179 w 711"/>
              <a:gd name="connsiteY37-14894" fmla="*/ 84 h 789"/>
              <a:gd name="connsiteX38-14895" fmla="*/ 237 w 711"/>
              <a:gd name="connsiteY38-14896" fmla="*/ 74 h 789"/>
              <a:gd name="connsiteX39-14897" fmla="*/ 295 w 711"/>
              <a:gd name="connsiteY39-14898" fmla="*/ 63 h 789"/>
              <a:gd name="connsiteX40-14899" fmla="*/ 353 w 711"/>
              <a:gd name="connsiteY40-14900" fmla="*/ 58 h 789"/>
              <a:gd name="connsiteX41-14901" fmla="*/ 411 w 711"/>
              <a:gd name="connsiteY41-14902" fmla="*/ 47 h 789"/>
              <a:gd name="connsiteX42-14903" fmla="*/ 438 w 711"/>
              <a:gd name="connsiteY42-14904" fmla="*/ 42 h 789"/>
              <a:gd name="connsiteX43-14905" fmla="*/ 464 w 711"/>
              <a:gd name="connsiteY43-14906" fmla="*/ 37 h 789"/>
              <a:gd name="connsiteX44-14907" fmla="*/ 490 w 711"/>
              <a:gd name="connsiteY44-14908" fmla="*/ 32 h 789"/>
              <a:gd name="connsiteX45-14909" fmla="*/ 506 w 711"/>
              <a:gd name="connsiteY45-14910" fmla="*/ 32 h 789"/>
              <a:gd name="connsiteX46-14911" fmla="*/ 522 w 711"/>
              <a:gd name="connsiteY46-14912" fmla="*/ 26 h 789"/>
              <a:gd name="connsiteX47-14913" fmla="*/ 538 w 711"/>
              <a:gd name="connsiteY47-14914" fmla="*/ 21 h 789"/>
              <a:gd name="connsiteX48-14915" fmla="*/ 543 w 711"/>
              <a:gd name="connsiteY48-14916" fmla="*/ 21 h 789"/>
              <a:gd name="connsiteX49-14917" fmla="*/ 553 w 711"/>
              <a:gd name="connsiteY49-14918" fmla="*/ 16 h 789"/>
              <a:gd name="connsiteX50-14919" fmla="*/ 559 w 711"/>
              <a:gd name="connsiteY50-14920" fmla="*/ 11 h 789"/>
              <a:gd name="connsiteX51-14921" fmla="*/ 569 w 711"/>
              <a:gd name="connsiteY51-14922" fmla="*/ 5 h 789"/>
              <a:gd name="connsiteX52-14923" fmla="*/ 575 w 711"/>
              <a:gd name="connsiteY52-14924" fmla="*/ 5 h 789"/>
              <a:gd name="connsiteX53-14925" fmla="*/ 585 w 711"/>
              <a:gd name="connsiteY53-14926" fmla="*/ 0 h 789"/>
              <a:gd name="connsiteX54-14927" fmla="*/ 590 w 711"/>
              <a:gd name="connsiteY54-14928" fmla="*/ 5 h 789"/>
              <a:gd name="connsiteX55-14929" fmla="*/ 596 w 711"/>
              <a:gd name="connsiteY55-14930" fmla="*/ 5 h 789"/>
              <a:gd name="connsiteX56-14931" fmla="*/ 601 w 711"/>
              <a:gd name="connsiteY56-14932" fmla="*/ 11 h 789"/>
              <a:gd name="connsiteX57-14933" fmla="*/ 611 w 711"/>
              <a:gd name="connsiteY57-14934" fmla="*/ 16 h 789"/>
              <a:gd name="connsiteX58-14935" fmla="*/ 622 w 711"/>
              <a:gd name="connsiteY58-14936" fmla="*/ 21 h 789"/>
              <a:gd name="connsiteX59-14937" fmla="*/ 632 w 711"/>
              <a:gd name="connsiteY59-14938" fmla="*/ 26 h 789"/>
              <a:gd name="connsiteX60-14939" fmla="*/ 643 w 711"/>
              <a:gd name="connsiteY60-14940" fmla="*/ 32 h 789"/>
              <a:gd name="connsiteX61-14941" fmla="*/ 659 w 711"/>
              <a:gd name="connsiteY61-14942" fmla="*/ 42 h 789"/>
              <a:gd name="connsiteX62-14943" fmla="*/ 669 w 711"/>
              <a:gd name="connsiteY62-14944" fmla="*/ 53 h 789"/>
              <a:gd name="connsiteX63-14945" fmla="*/ 680 w 711"/>
              <a:gd name="connsiteY63-14946" fmla="*/ 58 h 789"/>
              <a:gd name="connsiteX64-14947" fmla="*/ 690 w 711"/>
              <a:gd name="connsiteY64-14948" fmla="*/ 68 h 789"/>
              <a:gd name="connsiteX65-14949" fmla="*/ 701 w 711"/>
              <a:gd name="connsiteY65-14950" fmla="*/ 74 h 789"/>
              <a:gd name="connsiteX66-14951" fmla="*/ 706 w 711"/>
              <a:gd name="connsiteY66-14952" fmla="*/ 79 h 789"/>
              <a:gd name="connsiteX67-14953" fmla="*/ 711 w 711"/>
              <a:gd name="connsiteY67-14954" fmla="*/ 84 h 789"/>
              <a:gd name="connsiteX68-14955" fmla="*/ 711 w 711"/>
              <a:gd name="connsiteY68-14956" fmla="*/ 89 h 789"/>
              <a:gd name="connsiteX69-14957" fmla="*/ 711 w 711"/>
              <a:gd name="connsiteY69-14958" fmla="*/ 95 h 789"/>
              <a:gd name="connsiteX70-14959" fmla="*/ 711 w 711"/>
              <a:gd name="connsiteY70-14960" fmla="*/ 100 h 789"/>
              <a:gd name="connsiteX71-14961" fmla="*/ 711 w 711"/>
              <a:gd name="connsiteY71-14962" fmla="*/ 105 h 789"/>
              <a:gd name="connsiteX72-14963" fmla="*/ 706 w 711"/>
              <a:gd name="connsiteY72-14964" fmla="*/ 110 h 789"/>
              <a:gd name="connsiteX73-14965" fmla="*/ 601 w 711"/>
              <a:gd name="connsiteY73-14966" fmla="*/ 689 h 789"/>
              <a:gd name="connsiteX74-14967" fmla="*/ 590 w 711"/>
              <a:gd name="connsiteY74-14968" fmla="*/ 710 h 789"/>
              <a:gd name="connsiteX75-14969" fmla="*/ 590 w 711"/>
              <a:gd name="connsiteY75-14970" fmla="*/ 721 h 789"/>
              <a:gd name="connsiteX76-14971" fmla="*/ 585 w 711"/>
              <a:gd name="connsiteY76-14972" fmla="*/ 726 h 789"/>
              <a:gd name="connsiteX77-14973" fmla="*/ 580 w 711"/>
              <a:gd name="connsiteY77-14974" fmla="*/ 736 h 789"/>
              <a:gd name="connsiteX78-14975" fmla="*/ 580 w 711"/>
              <a:gd name="connsiteY78-14976" fmla="*/ 742 h 789"/>
              <a:gd name="connsiteX79-14977" fmla="*/ 569 w 711"/>
              <a:gd name="connsiteY79-14978" fmla="*/ 747 h 789"/>
              <a:gd name="connsiteX80-14979" fmla="*/ 564 w 711"/>
              <a:gd name="connsiteY80-14980" fmla="*/ 757 h 789"/>
              <a:gd name="connsiteX81-14981" fmla="*/ 559 w 711"/>
              <a:gd name="connsiteY81-14982" fmla="*/ 757 h 789"/>
              <a:gd name="connsiteX82-14983" fmla="*/ 553 w 711"/>
              <a:gd name="connsiteY82-14984" fmla="*/ 763 h 789"/>
              <a:gd name="connsiteX83-14985" fmla="*/ 548 w 711"/>
              <a:gd name="connsiteY83-14986" fmla="*/ 763 h 789"/>
              <a:gd name="connsiteX84-14987" fmla="*/ 548 w 711"/>
              <a:gd name="connsiteY84-14988" fmla="*/ 757 h 789"/>
              <a:gd name="connsiteX85-14989" fmla="*/ 543 w 711"/>
              <a:gd name="connsiteY85-14990" fmla="*/ 757 h 789"/>
              <a:gd name="connsiteX86-14991" fmla="*/ 543 w 711"/>
              <a:gd name="connsiteY86-14992" fmla="*/ 752 h 789"/>
              <a:gd name="connsiteX87-14993" fmla="*/ 543 w 711"/>
              <a:gd name="connsiteY87-14994" fmla="*/ 747 h 789"/>
              <a:gd name="connsiteX88-14995" fmla="*/ 538 w 711"/>
              <a:gd name="connsiteY88-14996" fmla="*/ 742 h 789"/>
              <a:gd name="connsiteX89-14997" fmla="*/ 538 w 711"/>
              <a:gd name="connsiteY89-14998" fmla="*/ 731 h 789"/>
              <a:gd name="connsiteX90-14999" fmla="*/ 538 w 711"/>
              <a:gd name="connsiteY90-15000" fmla="*/ 721 h 789"/>
              <a:gd name="connsiteX91-15001" fmla="*/ 532 w 711"/>
              <a:gd name="connsiteY91-15002" fmla="*/ 705 h 789"/>
              <a:gd name="connsiteX92-15003" fmla="*/ 527 w 711"/>
              <a:gd name="connsiteY92-15004" fmla="*/ 684 h 789"/>
              <a:gd name="connsiteX93-15005" fmla="*/ 522 w 711"/>
              <a:gd name="connsiteY93-15006" fmla="*/ 668 h 789"/>
              <a:gd name="connsiteX94-15007" fmla="*/ 517 w 711"/>
              <a:gd name="connsiteY94-15008" fmla="*/ 652 h 789"/>
              <a:gd name="connsiteX95-15009" fmla="*/ 511 w 711"/>
              <a:gd name="connsiteY95-15010" fmla="*/ 636 h 789"/>
              <a:gd name="connsiteX96-15011" fmla="*/ 501 w 711"/>
              <a:gd name="connsiteY96-15012" fmla="*/ 626 h 789"/>
              <a:gd name="connsiteX0-15013" fmla="*/ 601 w 711"/>
              <a:gd name="connsiteY0-15014" fmla="*/ 105 h 763"/>
              <a:gd name="connsiteX1-15015" fmla="*/ 596 w 711"/>
              <a:gd name="connsiteY1-15016" fmla="*/ 95 h 763"/>
              <a:gd name="connsiteX2-15017" fmla="*/ 596 w 711"/>
              <a:gd name="connsiteY2-15018" fmla="*/ 89 h 763"/>
              <a:gd name="connsiteX3-15019" fmla="*/ 596 w 711"/>
              <a:gd name="connsiteY3-15020" fmla="*/ 84 h 763"/>
              <a:gd name="connsiteX4-15021" fmla="*/ 590 w 711"/>
              <a:gd name="connsiteY4-15022" fmla="*/ 84 h 763"/>
              <a:gd name="connsiteX5-15023" fmla="*/ 585 w 711"/>
              <a:gd name="connsiteY5-15024" fmla="*/ 79 h 763"/>
              <a:gd name="connsiteX6-15025" fmla="*/ 575 w 711"/>
              <a:gd name="connsiteY6-15026" fmla="*/ 79 h 763"/>
              <a:gd name="connsiteX7-15027" fmla="*/ 569 w 711"/>
              <a:gd name="connsiteY7-15028" fmla="*/ 74 h 763"/>
              <a:gd name="connsiteX8-15029" fmla="*/ 553 w 711"/>
              <a:gd name="connsiteY8-15030" fmla="*/ 74 h 763"/>
              <a:gd name="connsiteX9-15031" fmla="*/ 543 w 711"/>
              <a:gd name="connsiteY9-15032" fmla="*/ 74 h 763"/>
              <a:gd name="connsiteX10-15033" fmla="*/ 527 w 711"/>
              <a:gd name="connsiteY10-15034" fmla="*/ 79 h 763"/>
              <a:gd name="connsiteX11-15035" fmla="*/ 496 w 711"/>
              <a:gd name="connsiteY11-15036" fmla="*/ 79 h 763"/>
              <a:gd name="connsiteX12-15037" fmla="*/ 459 w 711"/>
              <a:gd name="connsiteY12-15038" fmla="*/ 84 h 763"/>
              <a:gd name="connsiteX13-15039" fmla="*/ 422 w 711"/>
              <a:gd name="connsiteY13-15040" fmla="*/ 89 h 763"/>
              <a:gd name="connsiteX14-15041" fmla="*/ 385 w 711"/>
              <a:gd name="connsiteY14-15042" fmla="*/ 89 h 763"/>
              <a:gd name="connsiteX15-15043" fmla="*/ 343 w 711"/>
              <a:gd name="connsiteY15-15044" fmla="*/ 95 h 763"/>
              <a:gd name="connsiteX16-15045" fmla="*/ 295 w 711"/>
              <a:gd name="connsiteY16-15046" fmla="*/ 105 h 763"/>
              <a:gd name="connsiteX17-15047" fmla="*/ 269 w 711"/>
              <a:gd name="connsiteY17-15048" fmla="*/ 105 h 763"/>
              <a:gd name="connsiteX18-15049" fmla="*/ 243 w 711"/>
              <a:gd name="connsiteY18-15050" fmla="*/ 110 h 763"/>
              <a:gd name="connsiteX19-15051" fmla="*/ 216 w 711"/>
              <a:gd name="connsiteY19-15052" fmla="*/ 116 h 763"/>
              <a:gd name="connsiteX20-15053" fmla="*/ 190 w 711"/>
              <a:gd name="connsiteY20-15054" fmla="*/ 116 h 763"/>
              <a:gd name="connsiteX21-15055" fmla="*/ 158 w 711"/>
              <a:gd name="connsiteY21-15056" fmla="*/ 121 h 763"/>
              <a:gd name="connsiteX22-15057" fmla="*/ 132 w 711"/>
              <a:gd name="connsiteY22-15058" fmla="*/ 126 h 763"/>
              <a:gd name="connsiteX23-15059" fmla="*/ 106 w 711"/>
              <a:gd name="connsiteY23-15060" fmla="*/ 126 h 763"/>
              <a:gd name="connsiteX24-15061" fmla="*/ 85 w 711"/>
              <a:gd name="connsiteY24-15062" fmla="*/ 132 h 763"/>
              <a:gd name="connsiteX25-15063" fmla="*/ 64 w 711"/>
              <a:gd name="connsiteY25-15064" fmla="*/ 132 h 763"/>
              <a:gd name="connsiteX26-15065" fmla="*/ 37 w 711"/>
              <a:gd name="connsiteY26-15066" fmla="*/ 132 h 763"/>
              <a:gd name="connsiteX27-15067" fmla="*/ 21 w 711"/>
              <a:gd name="connsiteY27-15068" fmla="*/ 137 h 763"/>
              <a:gd name="connsiteX28-15069" fmla="*/ 0 w 711"/>
              <a:gd name="connsiteY28-15070" fmla="*/ 137 h 763"/>
              <a:gd name="connsiteX29-15071" fmla="*/ 0 w 711"/>
              <a:gd name="connsiteY29-15072" fmla="*/ 100 h 763"/>
              <a:gd name="connsiteX30-15073" fmla="*/ 16 w 711"/>
              <a:gd name="connsiteY30-15074" fmla="*/ 100 h 763"/>
              <a:gd name="connsiteX31-15075" fmla="*/ 37 w 711"/>
              <a:gd name="connsiteY31-15076" fmla="*/ 100 h 763"/>
              <a:gd name="connsiteX32-15077" fmla="*/ 53 w 711"/>
              <a:gd name="connsiteY32-15078" fmla="*/ 100 h 763"/>
              <a:gd name="connsiteX33-15079" fmla="*/ 74 w 711"/>
              <a:gd name="connsiteY33-15080" fmla="*/ 95 h 763"/>
              <a:gd name="connsiteX34-15081" fmla="*/ 100 w 711"/>
              <a:gd name="connsiteY34-15082" fmla="*/ 95 h 763"/>
              <a:gd name="connsiteX35-15083" fmla="*/ 122 w 711"/>
              <a:gd name="connsiteY35-15084" fmla="*/ 89 h 763"/>
              <a:gd name="connsiteX36-15085" fmla="*/ 148 w 711"/>
              <a:gd name="connsiteY36-15086" fmla="*/ 84 h 763"/>
              <a:gd name="connsiteX37-15087" fmla="*/ 179 w 711"/>
              <a:gd name="connsiteY37-15088" fmla="*/ 84 h 763"/>
              <a:gd name="connsiteX38-15089" fmla="*/ 237 w 711"/>
              <a:gd name="connsiteY38-15090" fmla="*/ 74 h 763"/>
              <a:gd name="connsiteX39-15091" fmla="*/ 295 w 711"/>
              <a:gd name="connsiteY39-15092" fmla="*/ 63 h 763"/>
              <a:gd name="connsiteX40-15093" fmla="*/ 353 w 711"/>
              <a:gd name="connsiteY40-15094" fmla="*/ 58 h 763"/>
              <a:gd name="connsiteX41-15095" fmla="*/ 411 w 711"/>
              <a:gd name="connsiteY41-15096" fmla="*/ 47 h 763"/>
              <a:gd name="connsiteX42-15097" fmla="*/ 438 w 711"/>
              <a:gd name="connsiteY42-15098" fmla="*/ 42 h 763"/>
              <a:gd name="connsiteX43-15099" fmla="*/ 464 w 711"/>
              <a:gd name="connsiteY43-15100" fmla="*/ 37 h 763"/>
              <a:gd name="connsiteX44-15101" fmla="*/ 490 w 711"/>
              <a:gd name="connsiteY44-15102" fmla="*/ 32 h 763"/>
              <a:gd name="connsiteX45-15103" fmla="*/ 506 w 711"/>
              <a:gd name="connsiteY45-15104" fmla="*/ 32 h 763"/>
              <a:gd name="connsiteX46-15105" fmla="*/ 522 w 711"/>
              <a:gd name="connsiteY46-15106" fmla="*/ 26 h 763"/>
              <a:gd name="connsiteX47-15107" fmla="*/ 538 w 711"/>
              <a:gd name="connsiteY47-15108" fmla="*/ 21 h 763"/>
              <a:gd name="connsiteX48-15109" fmla="*/ 543 w 711"/>
              <a:gd name="connsiteY48-15110" fmla="*/ 21 h 763"/>
              <a:gd name="connsiteX49-15111" fmla="*/ 553 w 711"/>
              <a:gd name="connsiteY49-15112" fmla="*/ 16 h 763"/>
              <a:gd name="connsiteX50-15113" fmla="*/ 559 w 711"/>
              <a:gd name="connsiteY50-15114" fmla="*/ 11 h 763"/>
              <a:gd name="connsiteX51-15115" fmla="*/ 569 w 711"/>
              <a:gd name="connsiteY51-15116" fmla="*/ 5 h 763"/>
              <a:gd name="connsiteX52-15117" fmla="*/ 575 w 711"/>
              <a:gd name="connsiteY52-15118" fmla="*/ 5 h 763"/>
              <a:gd name="connsiteX53-15119" fmla="*/ 585 w 711"/>
              <a:gd name="connsiteY53-15120" fmla="*/ 0 h 763"/>
              <a:gd name="connsiteX54-15121" fmla="*/ 590 w 711"/>
              <a:gd name="connsiteY54-15122" fmla="*/ 5 h 763"/>
              <a:gd name="connsiteX55-15123" fmla="*/ 596 w 711"/>
              <a:gd name="connsiteY55-15124" fmla="*/ 5 h 763"/>
              <a:gd name="connsiteX56-15125" fmla="*/ 601 w 711"/>
              <a:gd name="connsiteY56-15126" fmla="*/ 11 h 763"/>
              <a:gd name="connsiteX57-15127" fmla="*/ 611 w 711"/>
              <a:gd name="connsiteY57-15128" fmla="*/ 16 h 763"/>
              <a:gd name="connsiteX58-15129" fmla="*/ 622 w 711"/>
              <a:gd name="connsiteY58-15130" fmla="*/ 21 h 763"/>
              <a:gd name="connsiteX59-15131" fmla="*/ 632 w 711"/>
              <a:gd name="connsiteY59-15132" fmla="*/ 26 h 763"/>
              <a:gd name="connsiteX60-15133" fmla="*/ 643 w 711"/>
              <a:gd name="connsiteY60-15134" fmla="*/ 32 h 763"/>
              <a:gd name="connsiteX61-15135" fmla="*/ 659 w 711"/>
              <a:gd name="connsiteY61-15136" fmla="*/ 42 h 763"/>
              <a:gd name="connsiteX62-15137" fmla="*/ 669 w 711"/>
              <a:gd name="connsiteY62-15138" fmla="*/ 53 h 763"/>
              <a:gd name="connsiteX63-15139" fmla="*/ 680 w 711"/>
              <a:gd name="connsiteY63-15140" fmla="*/ 58 h 763"/>
              <a:gd name="connsiteX64-15141" fmla="*/ 690 w 711"/>
              <a:gd name="connsiteY64-15142" fmla="*/ 68 h 763"/>
              <a:gd name="connsiteX65-15143" fmla="*/ 701 w 711"/>
              <a:gd name="connsiteY65-15144" fmla="*/ 74 h 763"/>
              <a:gd name="connsiteX66-15145" fmla="*/ 706 w 711"/>
              <a:gd name="connsiteY66-15146" fmla="*/ 79 h 763"/>
              <a:gd name="connsiteX67-15147" fmla="*/ 711 w 711"/>
              <a:gd name="connsiteY67-15148" fmla="*/ 84 h 763"/>
              <a:gd name="connsiteX68-15149" fmla="*/ 711 w 711"/>
              <a:gd name="connsiteY68-15150" fmla="*/ 89 h 763"/>
              <a:gd name="connsiteX69-15151" fmla="*/ 711 w 711"/>
              <a:gd name="connsiteY69-15152" fmla="*/ 95 h 763"/>
              <a:gd name="connsiteX70-15153" fmla="*/ 711 w 711"/>
              <a:gd name="connsiteY70-15154" fmla="*/ 100 h 763"/>
              <a:gd name="connsiteX71-15155" fmla="*/ 711 w 711"/>
              <a:gd name="connsiteY71-15156" fmla="*/ 105 h 763"/>
              <a:gd name="connsiteX72-15157" fmla="*/ 706 w 711"/>
              <a:gd name="connsiteY72-15158" fmla="*/ 110 h 763"/>
              <a:gd name="connsiteX73-15159" fmla="*/ 590 w 711"/>
              <a:gd name="connsiteY73-15160" fmla="*/ 710 h 763"/>
              <a:gd name="connsiteX74-15161" fmla="*/ 590 w 711"/>
              <a:gd name="connsiteY74-15162" fmla="*/ 721 h 763"/>
              <a:gd name="connsiteX75-15163" fmla="*/ 585 w 711"/>
              <a:gd name="connsiteY75-15164" fmla="*/ 726 h 763"/>
              <a:gd name="connsiteX76-15165" fmla="*/ 580 w 711"/>
              <a:gd name="connsiteY76-15166" fmla="*/ 736 h 763"/>
              <a:gd name="connsiteX77-15167" fmla="*/ 580 w 711"/>
              <a:gd name="connsiteY77-15168" fmla="*/ 742 h 763"/>
              <a:gd name="connsiteX78-15169" fmla="*/ 569 w 711"/>
              <a:gd name="connsiteY78-15170" fmla="*/ 747 h 763"/>
              <a:gd name="connsiteX79-15171" fmla="*/ 564 w 711"/>
              <a:gd name="connsiteY79-15172" fmla="*/ 757 h 763"/>
              <a:gd name="connsiteX80-15173" fmla="*/ 559 w 711"/>
              <a:gd name="connsiteY80-15174" fmla="*/ 757 h 763"/>
              <a:gd name="connsiteX81-15175" fmla="*/ 553 w 711"/>
              <a:gd name="connsiteY81-15176" fmla="*/ 763 h 763"/>
              <a:gd name="connsiteX82-15177" fmla="*/ 548 w 711"/>
              <a:gd name="connsiteY82-15178" fmla="*/ 763 h 763"/>
              <a:gd name="connsiteX83-15179" fmla="*/ 548 w 711"/>
              <a:gd name="connsiteY83-15180" fmla="*/ 757 h 763"/>
              <a:gd name="connsiteX84-15181" fmla="*/ 543 w 711"/>
              <a:gd name="connsiteY84-15182" fmla="*/ 757 h 763"/>
              <a:gd name="connsiteX85-15183" fmla="*/ 543 w 711"/>
              <a:gd name="connsiteY85-15184" fmla="*/ 752 h 763"/>
              <a:gd name="connsiteX86-15185" fmla="*/ 543 w 711"/>
              <a:gd name="connsiteY86-15186" fmla="*/ 747 h 763"/>
              <a:gd name="connsiteX87-15187" fmla="*/ 538 w 711"/>
              <a:gd name="connsiteY87-15188" fmla="*/ 742 h 763"/>
              <a:gd name="connsiteX88-15189" fmla="*/ 538 w 711"/>
              <a:gd name="connsiteY88-15190" fmla="*/ 731 h 763"/>
              <a:gd name="connsiteX89-15191" fmla="*/ 538 w 711"/>
              <a:gd name="connsiteY89-15192" fmla="*/ 721 h 763"/>
              <a:gd name="connsiteX90-15193" fmla="*/ 532 w 711"/>
              <a:gd name="connsiteY90-15194" fmla="*/ 705 h 763"/>
              <a:gd name="connsiteX91-15195" fmla="*/ 527 w 711"/>
              <a:gd name="connsiteY91-15196" fmla="*/ 684 h 763"/>
              <a:gd name="connsiteX92-15197" fmla="*/ 522 w 711"/>
              <a:gd name="connsiteY92-15198" fmla="*/ 668 h 763"/>
              <a:gd name="connsiteX93-15199" fmla="*/ 517 w 711"/>
              <a:gd name="connsiteY93-15200" fmla="*/ 652 h 763"/>
              <a:gd name="connsiteX94-15201" fmla="*/ 511 w 711"/>
              <a:gd name="connsiteY94-15202" fmla="*/ 636 h 763"/>
              <a:gd name="connsiteX95-15203" fmla="*/ 501 w 711"/>
              <a:gd name="connsiteY95-15204" fmla="*/ 626 h 763"/>
              <a:gd name="connsiteX0-15205" fmla="*/ 601 w 711"/>
              <a:gd name="connsiteY0-15206" fmla="*/ 105 h 763"/>
              <a:gd name="connsiteX1-15207" fmla="*/ 596 w 711"/>
              <a:gd name="connsiteY1-15208" fmla="*/ 95 h 763"/>
              <a:gd name="connsiteX2-15209" fmla="*/ 596 w 711"/>
              <a:gd name="connsiteY2-15210" fmla="*/ 89 h 763"/>
              <a:gd name="connsiteX3-15211" fmla="*/ 596 w 711"/>
              <a:gd name="connsiteY3-15212" fmla="*/ 84 h 763"/>
              <a:gd name="connsiteX4-15213" fmla="*/ 590 w 711"/>
              <a:gd name="connsiteY4-15214" fmla="*/ 84 h 763"/>
              <a:gd name="connsiteX5-15215" fmla="*/ 585 w 711"/>
              <a:gd name="connsiteY5-15216" fmla="*/ 79 h 763"/>
              <a:gd name="connsiteX6-15217" fmla="*/ 575 w 711"/>
              <a:gd name="connsiteY6-15218" fmla="*/ 79 h 763"/>
              <a:gd name="connsiteX7-15219" fmla="*/ 569 w 711"/>
              <a:gd name="connsiteY7-15220" fmla="*/ 74 h 763"/>
              <a:gd name="connsiteX8-15221" fmla="*/ 553 w 711"/>
              <a:gd name="connsiteY8-15222" fmla="*/ 74 h 763"/>
              <a:gd name="connsiteX9-15223" fmla="*/ 543 w 711"/>
              <a:gd name="connsiteY9-15224" fmla="*/ 74 h 763"/>
              <a:gd name="connsiteX10-15225" fmla="*/ 527 w 711"/>
              <a:gd name="connsiteY10-15226" fmla="*/ 79 h 763"/>
              <a:gd name="connsiteX11-15227" fmla="*/ 496 w 711"/>
              <a:gd name="connsiteY11-15228" fmla="*/ 79 h 763"/>
              <a:gd name="connsiteX12-15229" fmla="*/ 459 w 711"/>
              <a:gd name="connsiteY12-15230" fmla="*/ 84 h 763"/>
              <a:gd name="connsiteX13-15231" fmla="*/ 422 w 711"/>
              <a:gd name="connsiteY13-15232" fmla="*/ 89 h 763"/>
              <a:gd name="connsiteX14-15233" fmla="*/ 385 w 711"/>
              <a:gd name="connsiteY14-15234" fmla="*/ 89 h 763"/>
              <a:gd name="connsiteX15-15235" fmla="*/ 343 w 711"/>
              <a:gd name="connsiteY15-15236" fmla="*/ 95 h 763"/>
              <a:gd name="connsiteX16-15237" fmla="*/ 295 w 711"/>
              <a:gd name="connsiteY16-15238" fmla="*/ 105 h 763"/>
              <a:gd name="connsiteX17-15239" fmla="*/ 269 w 711"/>
              <a:gd name="connsiteY17-15240" fmla="*/ 105 h 763"/>
              <a:gd name="connsiteX18-15241" fmla="*/ 243 w 711"/>
              <a:gd name="connsiteY18-15242" fmla="*/ 110 h 763"/>
              <a:gd name="connsiteX19-15243" fmla="*/ 216 w 711"/>
              <a:gd name="connsiteY19-15244" fmla="*/ 116 h 763"/>
              <a:gd name="connsiteX20-15245" fmla="*/ 190 w 711"/>
              <a:gd name="connsiteY20-15246" fmla="*/ 116 h 763"/>
              <a:gd name="connsiteX21-15247" fmla="*/ 158 w 711"/>
              <a:gd name="connsiteY21-15248" fmla="*/ 121 h 763"/>
              <a:gd name="connsiteX22-15249" fmla="*/ 132 w 711"/>
              <a:gd name="connsiteY22-15250" fmla="*/ 126 h 763"/>
              <a:gd name="connsiteX23-15251" fmla="*/ 106 w 711"/>
              <a:gd name="connsiteY23-15252" fmla="*/ 126 h 763"/>
              <a:gd name="connsiteX24-15253" fmla="*/ 85 w 711"/>
              <a:gd name="connsiteY24-15254" fmla="*/ 132 h 763"/>
              <a:gd name="connsiteX25-15255" fmla="*/ 64 w 711"/>
              <a:gd name="connsiteY25-15256" fmla="*/ 132 h 763"/>
              <a:gd name="connsiteX26-15257" fmla="*/ 37 w 711"/>
              <a:gd name="connsiteY26-15258" fmla="*/ 132 h 763"/>
              <a:gd name="connsiteX27-15259" fmla="*/ 21 w 711"/>
              <a:gd name="connsiteY27-15260" fmla="*/ 137 h 763"/>
              <a:gd name="connsiteX28-15261" fmla="*/ 0 w 711"/>
              <a:gd name="connsiteY28-15262" fmla="*/ 137 h 763"/>
              <a:gd name="connsiteX29-15263" fmla="*/ 0 w 711"/>
              <a:gd name="connsiteY29-15264" fmla="*/ 100 h 763"/>
              <a:gd name="connsiteX30-15265" fmla="*/ 16 w 711"/>
              <a:gd name="connsiteY30-15266" fmla="*/ 100 h 763"/>
              <a:gd name="connsiteX31-15267" fmla="*/ 37 w 711"/>
              <a:gd name="connsiteY31-15268" fmla="*/ 100 h 763"/>
              <a:gd name="connsiteX32-15269" fmla="*/ 53 w 711"/>
              <a:gd name="connsiteY32-15270" fmla="*/ 100 h 763"/>
              <a:gd name="connsiteX33-15271" fmla="*/ 74 w 711"/>
              <a:gd name="connsiteY33-15272" fmla="*/ 95 h 763"/>
              <a:gd name="connsiteX34-15273" fmla="*/ 100 w 711"/>
              <a:gd name="connsiteY34-15274" fmla="*/ 95 h 763"/>
              <a:gd name="connsiteX35-15275" fmla="*/ 122 w 711"/>
              <a:gd name="connsiteY35-15276" fmla="*/ 89 h 763"/>
              <a:gd name="connsiteX36-15277" fmla="*/ 148 w 711"/>
              <a:gd name="connsiteY36-15278" fmla="*/ 84 h 763"/>
              <a:gd name="connsiteX37-15279" fmla="*/ 179 w 711"/>
              <a:gd name="connsiteY37-15280" fmla="*/ 84 h 763"/>
              <a:gd name="connsiteX38-15281" fmla="*/ 237 w 711"/>
              <a:gd name="connsiteY38-15282" fmla="*/ 74 h 763"/>
              <a:gd name="connsiteX39-15283" fmla="*/ 295 w 711"/>
              <a:gd name="connsiteY39-15284" fmla="*/ 63 h 763"/>
              <a:gd name="connsiteX40-15285" fmla="*/ 353 w 711"/>
              <a:gd name="connsiteY40-15286" fmla="*/ 58 h 763"/>
              <a:gd name="connsiteX41-15287" fmla="*/ 411 w 711"/>
              <a:gd name="connsiteY41-15288" fmla="*/ 47 h 763"/>
              <a:gd name="connsiteX42-15289" fmla="*/ 438 w 711"/>
              <a:gd name="connsiteY42-15290" fmla="*/ 42 h 763"/>
              <a:gd name="connsiteX43-15291" fmla="*/ 464 w 711"/>
              <a:gd name="connsiteY43-15292" fmla="*/ 37 h 763"/>
              <a:gd name="connsiteX44-15293" fmla="*/ 490 w 711"/>
              <a:gd name="connsiteY44-15294" fmla="*/ 32 h 763"/>
              <a:gd name="connsiteX45-15295" fmla="*/ 506 w 711"/>
              <a:gd name="connsiteY45-15296" fmla="*/ 32 h 763"/>
              <a:gd name="connsiteX46-15297" fmla="*/ 522 w 711"/>
              <a:gd name="connsiteY46-15298" fmla="*/ 26 h 763"/>
              <a:gd name="connsiteX47-15299" fmla="*/ 538 w 711"/>
              <a:gd name="connsiteY47-15300" fmla="*/ 21 h 763"/>
              <a:gd name="connsiteX48-15301" fmla="*/ 543 w 711"/>
              <a:gd name="connsiteY48-15302" fmla="*/ 21 h 763"/>
              <a:gd name="connsiteX49-15303" fmla="*/ 553 w 711"/>
              <a:gd name="connsiteY49-15304" fmla="*/ 16 h 763"/>
              <a:gd name="connsiteX50-15305" fmla="*/ 559 w 711"/>
              <a:gd name="connsiteY50-15306" fmla="*/ 11 h 763"/>
              <a:gd name="connsiteX51-15307" fmla="*/ 569 w 711"/>
              <a:gd name="connsiteY51-15308" fmla="*/ 5 h 763"/>
              <a:gd name="connsiteX52-15309" fmla="*/ 575 w 711"/>
              <a:gd name="connsiteY52-15310" fmla="*/ 5 h 763"/>
              <a:gd name="connsiteX53-15311" fmla="*/ 585 w 711"/>
              <a:gd name="connsiteY53-15312" fmla="*/ 0 h 763"/>
              <a:gd name="connsiteX54-15313" fmla="*/ 590 w 711"/>
              <a:gd name="connsiteY54-15314" fmla="*/ 5 h 763"/>
              <a:gd name="connsiteX55-15315" fmla="*/ 596 w 711"/>
              <a:gd name="connsiteY55-15316" fmla="*/ 5 h 763"/>
              <a:gd name="connsiteX56-15317" fmla="*/ 601 w 711"/>
              <a:gd name="connsiteY56-15318" fmla="*/ 11 h 763"/>
              <a:gd name="connsiteX57-15319" fmla="*/ 611 w 711"/>
              <a:gd name="connsiteY57-15320" fmla="*/ 16 h 763"/>
              <a:gd name="connsiteX58-15321" fmla="*/ 622 w 711"/>
              <a:gd name="connsiteY58-15322" fmla="*/ 21 h 763"/>
              <a:gd name="connsiteX59-15323" fmla="*/ 632 w 711"/>
              <a:gd name="connsiteY59-15324" fmla="*/ 26 h 763"/>
              <a:gd name="connsiteX60-15325" fmla="*/ 643 w 711"/>
              <a:gd name="connsiteY60-15326" fmla="*/ 32 h 763"/>
              <a:gd name="connsiteX61-15327" fmla="*/ 659 w 711"/>
              <a:gd name="connsiteY61-15328" fmla="*/ 42 h 763"/>
              <a:gd name="connsiteX62-15329" fmla="*/ 669 w 711"/>
              <a:gd name="connsiteY62-15330" fmla="*/ 53 h 763"/>
              <a:gd name="connsiteX63-15331" fmla="*/ 680 w 711"/>
              <a:gd name="connsiteY63-15332" fmla="*/ 58 h 763"/>
              <a:gd name="connsiteX64-15333" fmla="*/ 690 w 711"/>
              <a:gd name="connsiteY64-15334" fmla="*/ 68 h 763"/>
              <a:gd name="connsiteX65-15335" fmla="*/ 701 w 711"/>
              <a:gd name="connsiteY65-15336" fmla="*/ 74 h 763"/>
              <a:gd name="connsiteX66-15337" fmla="*/ 706 w 711"/>
              <a:gd name="connsiteY66-15338" fmla="*/ 79 h 763"/>
              <a:gd name="connsiteX67-15339" fmla="*/ 711 w 711"/>
              <a:gd name="connsiteY67-15340" fmla="*/ 84 h 763"/>
              <a:gd name="connsiteX68-15341" fmla="*/ 711 w 711"/>
              <a:gd name="connsiteY68-15342" fmla="*/ 89 h 763"/>
              <a:gd name="connsiteX69-15343" fmla="*/ 711 w 711"/>
              <a:gd name="connsiteY69-15344" fmla="*/ 95 h 763"/>
              <a:gd name="connsiteX70-15345" fmla="*/ 711 w 711"/>
              <a:gd name="connsiteY70-15346" fmla="*/ 100 h 763"/>
              <a:gd name="connsiteX71-15347" fmla="*/ 711 w 711"/>
              <a:gd name="connsiteY71-15348" fmla="*/ 105 h 763"/>
              <a:gd name="connsiteX72-15349" fmla="*/ 706 w 711"/>
              <a:gd name="connsiteY72-15350" fmla="*/ 110 h 763"/>
              <a:gd name="connsiteX73-15351" fmla="*/ 590 w 711"/>
              <a:gd name="connsiteY73-15352" fmla="*/ 710 h 763"/>
              <a:gd name="connsiteX74-15353" fmla="*/ 585 w 711"/>
              <a:gd name="connsiteY74-15354" fmla="*/ 726 h 763"/>
              <a:gd name="connsiteX75-15355" fmla="*/ 580 w 711"/>
              <a:gd name="connsiteY75-15356" fmla="*/ 736 h 763"/>
              <a:gd name="connsiteX76-15357" fmla="*/ 580 w 711"/>
              <a:gd name="connsiteY76-15358" fmla="*/ 742 h 763"/>
              <a:gd name="connsiteX77-15359" fmla="*/ 569 w 711"/>
              <a:gd name="connsiteY77-15360" fmla="*/ 747 h 763"/>
              <a:gd name="connsiteX78-15361" fmla="*/ 564 w 711"/>
              <a:gd name="connsiteY78-15362" fmla="*/ 757 h 763"/>
              <a:gd name="connsiteX79-15363" fmla="*/ 559 w 711"/>
              <a:gd name="connsiteY79-15364" fmla="*/ 757 h 763"/>
              <a:gd name="connsiteX80-15365" fmla="*/ 553 w 711"/>
              <a:gd name="connsiteY80-15366" fmla="*/ 763 h 763"/>
              <a:gd name="connsiteX81-15367" fmla="*/ 548 w 711"/>
              <a:gd name="connsiteY81-15368" fmla="*/ 763 h 763"/>
              <a:gd name="connsiteX82-15369" fmla="*/ 548 w 711"/>
              <a:gd name="connsiteY82-15370" fmla="*/ 757 h 763"/>
              <a:gd name="connsiteX83-15371" fmla="*/ 543 w 711"/>
              <a:gd name="connsiteY83-15372" fmla="*/ 757 h 763"/>
              <a:gd name="connsiteX84-15373" fmla="*/ 543 w 711"/>
              <a:gd name="connsiteY84-15374" fmla="*/ 752 h 763"/>
              <a:gd name="connsiteX85-15375" fmla="*/ 543 w 711"/>
              <a:gd name="connsiteY85-15376" fmla="*/ 747 h 763"/>
              <a:gd name="connsiteX86-15377" fmla="*/ 538 w 711"/>
              <a:gd name="connsiteY86-15378" fmla="*/ 742 h 763"/>
              <a:gd name="connsiteX87-15379" fmla="*/ 538 w 711"/>
              <a:gd name="connsiteY87-15380" fmla="*/ 731 h 763"/>
              <a:gd name="connsiteX88-15381" fmla="*/ 538 w 711"/>
              <a:gd name="connsiteY88-15382" fmla="*/ 721 h 763"/>
              <a:gd name="connsiteX89-15383" fmla="*/ 532 w 711"/>
              <a:gd name="connsiteY89-15384" fmla="*/ 705 h 763"/>
              <a:gd name="connsiteX90-15385" fmla="*/ 527 w 711"/>
              <a:gd name="connsiteY90-15386" fmla="*/ 684 h 763"/>
              <a:gd name="connsiteX91-15387" fmla="*/ 522 w 711"/>
              <a:gd name="connsiteY91-15388" fmla="*/ 668 h 763"/>
              <a:gd name="connsiteX92-15389" fmla="*/ 517 w 711"/>
              <a:gd name="connsiteY92-15390" fmla="*/ 652 h 763"/>
              <a:gd name="connsiteX93-15391" fmla="*/ 511 w 711"/>
              <a:gd name="connsiteY93-15392" fmla="*/ 636 h 763"/>
              <a:gd name="connsiteX94-15393" fmla="*/ 501 w 711"/>
              <a:gd name="connsiteY94-15394" fmla="*/ 626 h 763"/>
              <a:gd name="connsiteX0-15395" fmla="*/ 601 w 711"/>
              <a:gd name="connsiteY0-15396" fmla="*/ 105 h 763"/>
              <a:gd name="connsiteX1-15397" fmla="*/ 596 w 711"/>
              <a:gd name="connsiteY1-15398" fmla="*/ 95 h 763"/>
              <a:gd name="connsiteX2-15399" fmla="*/ 596 w 711"/>
              <a:gd name="connsiteY2-15400" fmla="*/ 89 h 763"/>
              <a:gd name="connsiteX3-15401" fmla="*/ 596 w 711"/>
              <a:gd name="connsiteY3-15402" fmla="*/ 84 h 763"/>
              <a:gd name="connsiteX4-15403" fmla="*/ 590 w 711"/>
              <a:gd name="connsiteY4-15404" fmla="*/ 84 h 763"/>
              <a:gd name="connsiteX5-15405" fmla="*/ 585 w 711"/>
              <a:gd name="connsiteY5-15406" fmla="*/ 79 h 763"/>
              <a:gd name="connsiteX6-15407" fmla="*/ 575 w 711"/>
              <a:gd name="connsiteY6-15408" fmla="*/ 79 h 763"/>
              <a:gd name="connsiteX7-15409" fmla="*/ 569 w 711"/>
              <a:gd name="connsiteY7-15410" fmla="*/ 74 h 763"/>
              <a:gd name="connsiteX8-15411" fmla="*/ 553 w 711"/>
              <a:gd name="connsiteY8-15412" fmla="*/ 74 h 763"/>
              <a:gd name="connsiteX9-15413" fmla="*/ 543 w 711"/>
              <a:gd name="connsiteY9-15414" fmla="*/ 74 h 763"/>
              <a:gd name="connsiteX10-15415" fmla="*/ 527 w 711"/>
              <a:gd name="connsiteY10-15416" fmla="*/ 79 h 763"/>
              <a:gd name="connsiteX11-15417" fmla="*/ 496 w 711"/>
              <a:gd name="connsiteY11-15418" fmla="*/ 79 h 763"/>
              <a:gd name="connsiteX12-15419" fmla="*/ 459 w 711"/>
              <a:gd name="connsiteY12-15420" fmla="*/ 84 h 763"/>
              <a:gd name="connsiteX13-15421" fmla="*/ 422 w 711"/>
              <a:gd name="connsiteY13-15422" fmla="*/ 89 h 763"/>
              <a:gd name="connsiteX14-15423" fmla="*/ 385 w 711"/>
              <a:gd name="connsiteY14-15424" fmla="*/ 89 h 763"/>
              <a:gd name="connsiteX15-15425" fmla="*/ 343 w 711"/>
              <a:gd name="connsiteY15-15426" fmla="*/ 95 h 763"/>
              <a:gd name="connsiteX16-15427" fmla="*/ 295 w 711"/>
              <a:gd name="connsiteY16-15428" fmla="*/ 105 h 763"/>
              <a:gd name="connsiteX17-15429" fmla="*/ 269 w 711"/>
              <a:gd name="connsiteY17-15430" fmla="*/ 105 h 763"/>
              <a:gd name="connsiteX18-15431" fmla="*/ 243 w 711"/>
              <a:gd name="connsiteY18-15432" fmla="*/ 110 h 763"/>
              <a:gd name="connsiteX19-15433" fmla="*/ 216 w 711"/>
              <a:gd name="connsiteY19-15434" fmla="*/ 116 h 763"/>
              <a:gd name="connsiteX20-15435" fmla="*/ 190 w 711"/>
              <a:gd name="connsiteY20-15436" fmla="*/ 116 h 763"/>
              <a:gd name="connsiteX21-15437" fmla="*/ 158 w 711"/>
              <a:gd name="connsiteY21-15438" fmla="*/ 121 h 763"/>
              <a:gd name="connsiteX22-15439" fmla="*/ 132 w 711"/>
              <a:gd name="connsiteY22-15440" fmla="*/ 126 h 763"/>
              <a:gd name="connsiteX23-15441" fmla="*/ 106 w 711"/>
              <a:gd name="connsiteY23-15442" fmla="*/ 126 h 763"/>
              <a:gd name="connsiteX24-15443" fmla="*/ 85 w 711"/>
              <a:gd name="connsiteY24-15444" fmla="*/ 132 h 763"/>
              <a:gd name="connsiteX25-15445" fmla="*/ 64 w 711"/>
              <a:gd name="connsiteY25-15446" fmla="*/ 132 h 763"/>
              <a:gd name="connsiteX26-15447" fmla="*/ 37 w 711"/>
              <a:gd name="connsiteY26-15448" fmla="*/ 132 h 763"/>
              <a:gd name="connsiteX27-15449" fmla="*/ 21 w 711"/>
              <a:gd name="connsiteY27-15450" fmla="*/ 137 h 763"/>
              <a:gd name="connsiteX28-15451" fmla="*/ 0 w 711"/>
              <a:gd name="connsiteY28-15452" fmla="*/ 137 h 763"/>
              <a:gd name="connsiteX29-15453" fmla="*/ 0 w 711"/>
              <a:gd name="connsiteY29-15454" fmla="*/ 100 h 763"/>
              <a:gd name="connsiteX30-15455" fmla="*/ 16 w 711"/>
              <a:gd name="connsiteY30-15456" fmla="*/ 100 h 763"/>
              <a:gd name="connsiteX31-15457" fmla="*/ 37 w 711"/>
              <a:gd name="connsiteY31-15458" fmla="*/ 100 h 763"/>
              <a:gd name="connsiteX32-15459" fmla="*/ 53 w 711"/>
              <a:gd name="connsiteY32-15460" fmla="*/ 100 h 763"/>
              <a:gd name="connsiteX33-15461" fmla="*/ 74 w 711"/>
              <a:gd name="connsiteY33-15462" fmla="*/ 95 h 763"/>
              <a:gd name="connsiteX34-15463" fmla="*/ 100 w 711"/>
              <a:gd name="connsiteY34-15464" fmla="*/ 95 h 763"/>
              <a:gd name="connsiteX35-15465" fmla="*/ 122 w 711"/>
              <a:gd name="connsiteY35-15466" fmla="*/ 89 h 763"/>
              <a:gd name="connsiteX36-15467" fmla="*/ 148 w 711"/>
              <a:gd name="connsiteY36-15468" fmla="*/ 84 h 763"/>
              <a:gd name="connsiteX37-15469" fmla="*/ 179 w 711"/>
              <a:gd name="connsiteY37-15470" fmla="*/ 84 h 763"/>
              <a:gd name="connsiteX38-15471" fmla="*/ 237 w 711"/>
              <a:gd name="connsiteY38-15472" fmla="*/ 74 h 763"/>
              <a:gd name="connsiteX39-15473" fmla="*/ 295 w 711"/>
              <a:gd name="connsiteY39-15474" fmla="*/ 63 h 763"/>
              <a:gd name="connsiteX40-15475" fmla="*/ 353 w 711"/>
              <a:gd name="connsiteY40-15476" fmla="*/ 58 h 763"/>
              <a:gd name="connsiteX41-15477" fmla="*/ 411 w 711"/>
              <a:gd name="connsiteY41-15478" fmla="*/ 47 h 763"/>
              <a:gd name="connsiteX42-15479" fmla="*/ 438 w 711"/>
              <a:gd name="connsiteY42-15480" fmla="*/ 42 h 763"/>
              <a:gd name="connsiteX43-15481" fmla="*/ 464 w 711"/>
              <a:gd name="connsiteY43-15482" fmla="*/ 37 h 763"/>
              <a:gd name="connsiteX44-15483" fmla="*/ 490 w 711"/>
              <a:gd name="connsiteY44-15484" fmla="*/ 32 h 763"/>
              <a:gd name="connsiteX45-15485" fmla="*/ 506 w 711"/>
              <a:gd name="connsiteY45-15486" fmla="*/ 32 h 763"/>
              <a:gd name="connsiteX46-15487" fmla="*/ 522 w 711"/>
              <a:gd name="connsiteY46-15488" fmla="*/ 26 h 763"/>
              <a:gd name="connsiteX47-15489" fmla="*/ 538 w 711"/>
              <a:gd name="connsiteY47-15490" fmla="*/ 21 h 763"/>
              <a:gd name="connsiteX48-15491" fmla="*/ 543 w 711"/>
              <a:gd name="connsiteY48-15492" fmla="*/ 21 h 763"/>
              <a:gd name="connsiteX49-15493" fmla="*/ 553 w 711"/>
              <a:gd name="connsiteY49-15494" fmla="*/ 16 h 763"/>
              <a:gd name="connsiteX50-15495" fmla="*/ 559 w 711"/>
              <a:gd name="connsiteY50-15496" fmla="*/ 11 h 763"/>
              <a:gd name="connsiteX51-15497" fmla="*/ 569 w 711"/>
              <a:gd name="connsiteY51-15498" fmla="*/ 5 h 763"/>
              <a:gd name="connsiteX52-15499" fmla="*/ 575 w 711"/>
              <a:gd name="connsiteY52-15500" fmla="*/ 5 h 763"/>
              <a:gd name="connsiteX53-15501" fmla="*/ 585 w 711"/>
              <a:gd name="connsiteY53-15502" fmla="*/ 0 h 763"/>
              <a:gd name="connsiteX54-15503" fmla="*/ 590 w 711"/>
              <a:gd name="connsiteY54-15504" fmla="*/ 5 h 763"/>
              <a:gd name="connsiteX55-15505" fmla="*/ 596 w 711"/>
              <a:gd name="connsiteY55-15506" fmla="*/ 5 h 763"/>
              <a:gd name="connsiteX56-15507" fmla="*/ 601 w 711"/>
              <a:gd name="connsiteY56-15508" fmla="*/ 11 h 763"/>
              <a:gd name="connsiteX57-15509" fmla="*/ 611 w 711"/>
              <a:gd name="connsiteY57-15510" fmla="*/ 16 h 763"/>
              <a:gd name="connsiteX58-15511" fmla="*/ 622 w 711"/>
              <a:gd name="connsiteY58-15512" fmla="*/ 21 h 763"/>
              <a:gd name="connsiteX59-15513" fmla="*/ 632 w 711"/>
              <a:gd name="connsiteY59-15514" fmla="*/ 26 h 763"/>
              <a:gd name="connsiteX60-15515" fmla="*/ 643 w 711"/>
              <a:gd name="connsiteY60-15516" fmla="*/ 32 h 763"/>
              <a:gd name="connsiteX61-15517" fmla="*/ 659 w 711"/>
              <a:gd name="connsiteY61-15518" fmla="*/ 42 h 763"/>
              <a:gd name="connsiteX62-15519" fmla="*/ 669 w 711"/>
              <a:gd name="connsiteY62-15520" fmla="*/ 53 h 763"/>
              <a:gd name="connsiteX63-15521" fmla="*/ 680 w 711"/>
              <a:gd name="connsiteY63-15522" fmla="*/ 58 h 763"/>
              <a:gd name="connsiteX64-15523" fmla="*/ 690 w 711"/>
              <a:gd name="connsiteY64-15524" fmla="*/ 68 h 763"/>
              <a:gd name="connsiteX65-15525" fmla="*/ 701 w 711"/>
              <a:gd name="connsiteY65-15526" fmla="*/ 74 h 763"/>
              <a:gd name="connsiteX66-15527" fmla="*/ 706 w 711"/>
              <a:gd name="connsiteY66-15528" fmla="*/ 79 h 763"/>
              <a:gd name="connsiteX67-15529" fmla="*/ 711 w 711"/>
              <a:gd name="connsiteY67-15530" fmla="*/ 84 h 763"/>
              <a:gd name="connsiteX68-15531" fmla="*/ 711 w 711"/>
              <a:gd name="connsiteY68-15532" fmla="*/ 89 h 763"/>
              <a:gd name="connsiteX69-15533" fmla="*/ 711 w 711"/>
              <a:gd name="connsiteY69-15534" fmla="*/ 95 h 763"/>
              <a:gd name="connsiteX70-15535" fmla="*/ 711 w 711"/>
              <a:gd name="connsiteY70-15536" fmla="*/ 100 h 763"/>
              <a:gd name="connsiteX71-15537" fmla="*/ 711 w 711"/>
              <a:gd name="connsiteY71-15538" fmla="*/ 105 h 763"/>
              <a:gd name="connsiteX72-15539" fmla="*/ 706 w 711"/>
              <a:gd name="connsiteY72-15540" fmla="*/ 110 h 763"/>
              <a:gd name="connsiteX73-15541" fmla="*/ 585 w 711"/>
              <a:gd name="connsiteY73-15542" fmla="*/ 726 h 763"/>
              <a:gd name="connsiteX74-15543" fmla="*/ 580 w 711"/>
              <a:gd name="connsiteY74-15544" fmla="*/ 736 h 763"/>
              <a:gd name="connsiteX75-15545" fmla="*/ 580 w 711"/>
              <a:gd name="connsiteY75-15546" fmla="*/ 742 h 763"/>
              <a:gd name="connsiteX76-15547" fmla="*/ 569 w 711"/>
              <a:gd name="connsiteY76-15548" fmla="*/ 747 h 763"/>
              <a:gd name="connsiteX77-15549" fmla="*/ 564 w 711"/>
              <a:gd name="connsiteY77-15550" fmla="*/ 757 h 763"/>
              <a:gd name="connsiteX78-15551" fmla="*/ 559 w 711"/>
              <a:gd name="connsiteY78-15552" fmla="*/ 757 h 763"/>
              <a:gd name="connsiteX79-15553" fmla="*/ 553 w 711"/>
              <a:gd name="connsiteY79-15554" fmla="*/ 763 h 763"/>
              <a:gd name="connsiteX80-15555" fmla="*/ 548 w 711"/>
              <a:gd name="connsiteY80-15556" fmla="*/ 763 h 763"/>
              <a:gd name="connsiteX81-15557" fmla="*/ 548 w 711"/>
              <a:gd name="connsiteY81-15558" fmla="*/ 757 h 763"/>
              <a:gd name="connsiteX82-15559" fmla="*/ 543 w 711"/>
              <a:gd name="connsiteY82-15560" fmla="*/ 757 h 763"/>
              <a:gd name="connsiteX83-15561" fmla="*/ 543 w 711"/>
              <a:gd name="connsiteY83-15562" fmla="*/ 752 h 763"/>
              <a:gd name="connsiteX84-15563" fmla="*/ 543 w 711"/>
              <a:gd name="connsiteY84-15564" fmla="*/ 747 h 763"/>
              <a:gd name="connsiteX85-15565" fmla="*/ 538 w 711"/>
              <a:gd name="connsiteY85-15566" fmla="*/ 742 h 763"/>
              <a:gd name="connsiteX86-15567" fmla="*/ 538 w 711"/>
              <a:gd name="connsiteY86-15568" fmla="*/ 731 h 763"/>
              <a:gd name="connsiteX87-15569" fmla="*/ 538 w 711"/>
              <a:gd name="connsiteY87-15570" fmla="*/ 721 h 763"/>
              <a:gd name="connsiteX88-15571" fmla="*/ 532 w 711"/>
              <a:gd name="connsiteY88-15572" fmla="*/ 705 h 763"/>
              <a:gd name="connsiteX89-15573" fmla="*/ 527 w 711"/>
              <a:gd name="connsiteY89-15574" fmla="*/ 684 h 763"/>
              <a:gd name="connsiteX90-15575" fmla="*/ 522 w 711"/>
              <a:gd name="connsiteY90-15576" fmla="*/ 668 h 763"/>
              <a:gd name="connsiteX91-15577" fmla="*/ 517 w 711"/>
              <a:gd name="connsiteY91-15578" fmla="*/ 652 h 763"/>
              <a:gd name="connsiteX92-15579" fmla="*/ 511 w 711"/>
              <a:gd name="connsiteY92-15580" fmla="*/ 636 h 763"/>
              <a:gd name="connsiteX93-15581" fmla="*/ 501 w 711"/>
              <a:gd name="connsiteY93-15582" fmla="*/ 626 h 763"/>
              <a:gd name="connsiteX0-15583" fmla="*/ 601 w 711"/>
              <a:gd name="connsiteY0-15584" fmla="*/ 105 h 831"/>
              <a:gd name="connsiteX1-15585" fmla="*/ 596 w 711"/>
              <a:gd name="connsiteY1-15586" fmla="*/ 95 h 831"/>
              <a:gd name="connsiteX2-15587" fmla="*/ 596 w 711"/>
              <a:gd name="connsiteY2-15588" fmla="*/ 89 h 831"/>
              <a:gd name="connsiteX3-15589" fmla="*/ 596 w 711"/>
              <a:gd name="connsiteY3-15590" fmla="*/ 84 h 831"/>
              <a:gd name="connsiteX4-15591" fmla="*/ 590 w 711"/>
              <a:gd name="connsiteY4-15592" fmla="*/ 84 h 831"/>
              <a:gd name="connsiteX5-15593" fmla="*/ 585 w 711"/>
              <a:gd name="connsiteY5-15594" fmla="*/ 79 h 831"/>
              <a:gd name="connsiteX6-15595" fmla="*/ 575 w 711"/>
              <a:gd name="connsiteY6-15596" fmla="*/ 79 h 831"/>
              <a:gd name="connsiteX7-15597" fmla="*/ 569 w 711"/>
              <a:gd name="connsiteY7-15598" fmla="*/ 74 h 831"/>
              <a:gd name="connsiteX8-15599" fmla="*/ 553 w 711"/>
              <a:gd name="connsiteY8-15600" fmla="*/ 74 h 831"/>
              <a:gd name="connsiteX9-15601" fmla="*/ 543 w 711"/>
              <a:gd name="connsiteY9-15602" fmla="*/ 74 h 831"/>
              <a:gd name="connsiteX10-15603" fmla="*/ 527 w 711"/>
              <a:gd name="connsiteY10-15604" fmla="*/ 79 h 831"/>
              <a:gd name="connsiteX11-15605" fmla="*/ 496 w 711"/>
              <a:gd name="connsiteY11-15606" fmla="*/ 79 h 831"/>
              <a:gd name="connsiteX12-15607" fmla="*/ 459 w 711"/>
              <a:gd name="connsiteY12-15608" fmla="*/ 84 h 831"/>
              <a:gd name="connsiteX13-15609" fmla="*/ 422 w 711"/>
              <a:gd name="connsiteY13-15610" fmla="*/ 89 h 831"/>
              <a:gd name="connsiteX14-15611" fmla="*/ 385 w 711"/>
              <a:gd name="connsiteY14-15612" fmla="*/ 89 h 831"/>
              <a:gd name="connsiteX15-15613" fmla="*/ 343 w 711"/>
              <a:gd name="connsiteY15-15614" fmla="*/ 95 h 831"/>
              <a:gd name="connsiteX16-15615" fmla="*/ 295 w 711"/>
              <a:gd name="connsiteY16-15616" fmla="*/ 105 h 831"/>
              <a:gd name="connsiteX17-15617" fmla="*/ 269 w 711"/>
              <a:gd name="connsiteY17-15618" fmla="*/ 105 h 831"/>
              <a:gd name="connsiteX18-15619" fmla="*/ 243 w 711"/>
              <a:gd name="connsiteY18-15620" fmla="*/ 110 h 831"/>
              <a:gd name="connsiteX19-15621" fmla="*/ 216 w 711"/>
              <a:gd name="connsiteY19-15622" fmla="*/ 116 h 831"/>
              <a:gd name="connsiteX20-15623" fmla="*/ 190 w 711"/>
              <a:gd name="connsiteY20-15624" fmla="*/ 116 h 831"/>
              <a:gd name="connsiteX21-15625" fmla="*/ 158 w 711"/>
              <a:gd name="connsiteY21-15626" fmla="*/ 121 h 831"/>
              <a:gd name="connsiteX22-15627" fmla="*/ 132 w 711"/>
              <a:gd name="connsiteY22-15628" fmla="*/ 126 h 831"/>
              <a:gd name="connsiteX23-15629" fmla="*/ 106 w 711"/>
              <a:gd name="connsiteY23-15630" fmla="*/ 126 h 831"/>
              <a:gd name="connsiteX24-15631" fmla="*/ 85 w 711"/>
              <a:gd name="connsiteY24-15632" fmla="*/ 132 h 831"/>
              <a:gd name="connsiteX25-15633" fmla="*/ 64 w 711"/>
              <a:gd name="connsiteY25-15634" fmla="*/ 132 h 831"/>
              <a:gd name="connsiteX26-15635" fmla="*/ 37 w 711"/>
              <a:gd name="connsiteY26-15636" fmla="*/ 132 h 831"/>
              <a:gd name="connsiteX27-15637" fmla="*/ 21 w 711"/>
              <a:gd name="connsiteY27-15638" fmla="*/ 137 h 831"/>
              <a:gd name="connsiteX28-15639" fmla="*/ 0 w 711"/>
              <a:gd name="connsiteY28-15640" fmla="*/ 137 h 831"/>
              <a:gd name="connsiteX29-15641" fmla="*/ 0 w 711"/>
              <a:gd name="connsiteY29-15642" fmla="*/ 100 h 831"/>
              <a:gd name="connsiteX30-15643" fmla="*/ 16 w 711"/>
              <a:gd name="connsiteY30-15644" fmla="*/ 100 h 831"/>
              <a:gd name="connsiteX31-15645" fmla="*/ 37 w 711"/>
              <a:gd name="connsiteY31-15646" fmla="*/ 100 h 831"/>
              <a:gd name="connsiteX32-15647" fmla="*/ 53 w 711"/>
              <a:gd name="connsiteY32-15648" fmla="*/ 100 h 831"/>
              <a:gd name="connsiteX33-15649" fmla="*/ 74 w 711"/>
              <a:gd name="connsiteY33-15650" fmla="*/ 95 h 831"/>
              <a:gd name="connsiteX34-15651" fmla="*/ 100 w 711"/>
              <a:gd name="connsiteY34-15652" fmla="*/ 95 h 831"/>
              <a:gd name="connsiteX35-15653" fmla="*/ 122 w 711"/>
              <a:gd name="connsiteY35-15654" fmla="*/ 89 h 831"/>
              <a:gd name="connsiteX36-15655" fmla="*/ 148 w 711"/>
              <a:gd name="connsiteY36-15656" fmla="*/ 84 h 831"/>
              <a:gd name="connsiteX37-15657" fmla="*/ 179 w 711"/>
              <a:gd name="connsiteY37-15658" fmla="*/ 84 h 831"/>
              <a:gd name="connsiteX38-15659" fmla="*/ 237 w 711"/>
              <a:gd name="connsiteY38-15660" fmla="*/ 74 h 831"/>
              <a:gd name="connsiteX39-15661" fmla="*/ 295 w 711"/>
              <a:gd name="connsiteY39-15662" fmla="*/ 63 h 831"/>
              <a:gd name="connsiteX40-15663" fmla="*/ 353 w 711"/>
              <a:gd name="connsiteY40-15664" fmla="*/ 58 h 831"/>
              <a:gd name="connsiteX41-15665" fmla="*/ 411 w 711"/>
              <a:gd name="connsiteY41-15666" fmla="*/ 47 h 831"/>
              <a:gd name="connsiteX42-15667" fmla="*/ 438 w 711"/>
              <a:gd name="connsiteY42-15668" fmla="*/ 42 h 831"/>
              <a:gd name="connsiteX43-15669" fmla="*/ 464 w 711"/>
              <a:gd name="connsiteY43-15670" fmla="*/ 37 h 831"/>
              <a:gd name="connsiteX44-15671" fmla="*/ 490 w 711"/>
              <a:gd name="connsiteY44-15672" fmla="*/ 32 h 831"/>
              <a:gd name="connsiteX45-15673" fmla="*/ 506 w 711"/>
              <a:gd name="connsiteY45-15674" fmla="*/ 32 h 831"/>
              <a:gd name="connsiteX46-15675" fmla="*/ 522 w 711"/>
              <a:gd name="connsiteY46-15676" fmla="*/ 26 h 831"/>
              <a:gd name="connsiteX47-15677" fmla="*/ 538 w 711"/>
              <a:gd name="connsiteY47-15678" fmla="*/ 21 h 831"/>
              <a:gd name="connsiteX48-15679" fmla="*/ 543 w 711"/>
              <a:gd name="connsiteY48-15680" fmla="*/ 21 h 831"/>
              <a:gd name="connsiteX49-15681" fmla="*/ 553 w 711"/>
              <a:gd name="connsiteY49-15682" fmla="*/ 16 h 831"/>
              <a:gd name="connsiteX50-15683" fmla="*/ 559 w 711"/>
              <a:gd name="connsiteY50-15684" fmla="*/ 11 h 831"/>
              <a:gd name="connsiteX51-15685" fmla="*/ 569 w 711"/>
              <a:gd name="connsiteY51-15686" fmla="*/ 5 h 831"/>
              <a:gd name="connsiteX52-15687" fmla="*/ 575 w 711"/>
              <a:gd name="connsiteY52-15688" fmla="*/ 5 h 831"/>
              <a:gd name="connsiteX53-15689" fmla="*/ 585 w 711"/>
              <a:gd name="connsiteY53-15690" fmla="*/ 0 h 831"/>
              <a:gd name="connsiteX54-15691" fmla="*/ 590 w 711"/>
              <a:gd name="connsiteY54-15692" fmla="*/ 5 h 831"/>
              <a:gd name="connsiteX55-15693" fmla="*/ 596 w 711"/>
              <a:gd name="connsiteY55-15694" fmla="*/ 5 h 831"/>
              <a:gd name="connsiteX56-15695" fmla="*/ 601 w 711"/>
              <a:gd name="connsiteY56-15696" fmla="*/ 11 h 831"/>
              <a:gd name="connsiteX57-15697" fmla="*/ 611 w 711"/>
              <a:gd name="connsiteY57-15698" fmla="*/ 16 h 831"/>
              <a:gd name="connsiteX58-15699" fmla="*/ 622 w 711"/>
              <a:gd name="connsiteY58-15700" fmla="*/ 21 h 831"/>
              <a:gd name="connsiteX59-15701" fmla="*/ 632 w 711"/>
              <a:gd name="connsiteY59-15702" fmla="*/ 26 h 831"/>
              <a:gd name="connsiteX60-15703" fmla="*/ 643 w 711"/>
              <a:gd name="connsiteY60-15704" fmla="*/ 32 h 831"/>
              <a:gd name="connsiteX61-15705" fmla="*/ 659 w 711"/>
              <a:gd name="connsiteY61-15706" fmla="*/ 42 h 831"/>
              <a:gd name="connsiteX62-15707" fmla="*/ 669 w 711"/>
              <a:gd name="connsiteY62-15708" fmla="*/ 53 h 831"/>
              <a:gd name="connsiteX63-15709" fmla="*/ 680 w 711"/>
              <a:gd name="connsiteY63-15710" fmla="*/ 58 h 831"/>
              <a:gd name="connsiteX64-15711" fmla="*/ 690 w 711"/>
              <a:gd name="connsiteY64-15712" fmla="*/ 68 h 831"/>
              <a:gd name="connsiteX65-15713" fmla="*/ 701 w 711"/>
              <a:gd name="connsiteY65-15714" fmla="*/ 74 h 831"/>
              <a:gd name="connsiteX66-15715" fmla="*/ 706 w 711"/>
              <a:gd name="connsiteY66-15716" fmla="*/ 79 h 831"/>
              <a:gd name="connsiteX67-15717" fmla="*/ 711 w 711"/>
              <a:gd name="connsiteY67-15718" fmla="*/ 84 h 831"/>
              <a:gd name="connsiteX68-15719" fmla="*/ 711 w 711"/>
              <a:gd name="connsiteY68-15720" fmla="*/ 89 h 831"/>
              <a:gd name="connsiteX69-15721" fmla="*/ 711 w 711"/>
              <a:gd name="connsiteY69-15722" fmla="*/ 95 h 831"/>
              <a:gd name="connsiteX70-15723" fmla="*/ 711 w 711"/>
              <a:gd name="connsiteY70-15724" fmla="*/ 100 h 831"/>
              <a:gd name="connsiteX71-15725" fmla="*/ 711 w 711"/>
              <a:gd name="connsiteY71-15726" fmla="*/ 105 h 831"/>
              <a:gd name="connsiteX72-15727" fmla="*/ 706 w 711"/>
              <a:gd name="connsiteY72-15728" fmla="*/ 110 h 831"/>
              <a:gd name="connsiteX73-15729" fmla="*/ 585 w 711"/>
              <a:gd name="connsiteY73-15730" fmla="*/ 726 h 831"/>
              <a:gd name="connsiteX74-15731" fmla="*/ 580 w 711"/>
              <a:gd name="connsiteY74-15732" fmla="*/ 742 h 831"/>
              <a:gd name="connsiteX75-15733" fmla="*/ 569 w 711"/>
              <a:gd name="connsiteY75-15734" fmla="*/ 747 h 831"/>
              <a:gd name="connsiteX76-15735" fmla="*/ 564 w 711"/>
              <a:gd name="connsiteY76-15736" fmla="*/ 757 h 831"/>
              <a:gd name="connsiteX77-15737" fmla="*/ 559 w 711"/>
              <a:gd name="connsiteY77-15738" fmla="*/ 757 h 831"/>
              <a:gd name="connsiteX78-15739" fmla="*/ 553 w 711"/>
              <a:gd name="connsiteY78-15740" fmla="*/ 763 h 831"/>
              <a:gd name="connsiteX79-15741" fmla="*/ 548 w 711"/>
              <a:gd name="connsiteY79-15742" fmla="*/ 763 h 831"/>
              <a:gd name="connsiteX80-15743" fmla="*/ 548 w 711"/>
              <a:gd name="connsiteY80-15744" fmla="*/ 757 h 831"/>
              <a:gd name="connsiteX81-15745" fmla="*/ 543 w 711"/>
              <a:gd name="connsiteY81-15746" fmla="*/ 757 h 831"/>
              <a:gd name="connsiteX82-15747" fmla="*/ 543 w 711"/>
              <a:gd name="connsiteY82-15748" fmla="*/ 752 h 831"/>
              <a:gd name="connsiteX83-15749" fmla="*/ 543 w 711"/>
              <a:gd name="connsiteY83-15750" fmla="*/ 747 h 831"/>
              <a:gd name="connsiteX84-15751" fmla="*/ 538 w 711"/>
              <a:gd name="connsiteY84-15752" fmla="*/ 742 h 831"/>
              <a:gd name="connsiteX85-15753" fmla="*/ 538 w 711"/>
              <a:gd name="connsiteY85-15754" fmla="*/ 731 h 831"/>
              <a:gd name="connsiteX86-15755" fmla="*/ 538 w 711"/>
              <a:gd name="connsiteY86-15756" fmla="*/ 721 h 831"/>
              <a:gd name="connsiteX87-15757" fmla="*/ 532 w 711"/>
              <a:gd name="connsiteY87-15758" fmla="*/ 705 h 831"/>
              <a:gd name="connsiteX88-15759" fmla="*/ 527 w 711"/>
              <a:gd name="connsiteY88-15760" fmla="*/ 684 h 831"/>
              <a:gd name="connsiteX89-15761" fmla="*/ 522 w 711"/>
              <a:gd name="connsiteY89-15762" fmla="*/ 668 h 831"/>
              <a:gd name="connsiteX90-15763" fmla="*/ 517 w 711"/>
              <a:gd name="connsiteY90-15764" fmla="*/ 652 h 831"/>
              <a:gd name="connsiteX91-15765" fmla="*/ 511 w 711"/>
              <a:gd name="connsiteY91-15766" fmla="*/ 636 h 831"/>
              <a:gd name="connsiteX92-15767" fmla="*/ 501 w 711"/>
              <a:gd name="connsiteY92-15768" fmla="*/ 626 h 831"/>
              <a:gd name="connsiteX0-15769" fmla="*/ 601 w 711"/>
              <a:gd name="connsiteY0-15770" fmla="*/ 105 h 832"/>
              <a:gd name="connsiteX1-15771" fmla="*/ 596 w 711"/>
              <a:gd name="connsiteY1-15772" fmla="*/ 95 h 832"/>
              <a:gd name="connsiteX2-15773" fmla="*/ 596 w 711"/>
              <a:gd name="connsiteY2-15774" fmla="*/ 89 h 832"/>
              <a:gd name="connsiteX3-15775" fmla="*/ 596 w 711"/>
              <a:gd name="connsiteY3-15776" fmla="*/ 84 h 832"/>
              <a:gd name="connsiteX4-15777" fmla="*/ 590 w 711"/>
              <a:gd name="connsiteY4-15778" fmla="*/ 84 h 832"/>
              <a:gd name="connsiteX5-15779" fmla="*/ 585 w 711"/>
              <a:gd name="connsiteY5-15780" fmla="*/ 79 h 832"/>
              <a:gd name="connsiteX6-15781" fmla="*/ 575 w 711"/>
              <a:gd name="connsiteY6-15782" fmla="*/ 79 h 832"/>
              <a:gd name="connsiteX7-15783" fmla="*/ 569 w 711"/>
              <a:gd name="connsiteY7-15784" fmla="*/ 74 h 832"/>
              <a:gd name="connsiteX8-15785" fmla="*/ 553 w 711"/>
              <a:gd name="connsiteY8-15786" fmla="*/ 74 h 832"/>
              <a:gd name="connsiteX9-15787" fmla="*/ 543 w 711"/>
              <a:gd name="connsiteY9-15788" fmla="*/ 74 h 832"/>
              <a:gd name="connsiteX10-15789" fmla="*/ 527 w 711"/>
              <a:gd name="connsiteY10-15790" fmla="*/ 79 h 832"/>
              <a:gd name="connsiteX11-15791" fmla="*/ 496 w 711"/>
              <a:gd name="connsiteY11-15792" fmla="*/ 79 h 832"/>
              <a:gd name="connsiteX12-15793" fmla="*/ 459 w 711"/>
              <a:gd name="connsiteY12-15794" fmla="*/ 84 h 832"/>
              <a:gd name="connsiteX13-15795" fmla="*/ 422 w 711"/>
              <a:gd name="connsiteY13-15796" fmla="*/ 89 h 832"/>
              <a:gd name="connsiteX14-15797" fmla="*/ 385 w 711"/>
              <a:gd name="connsiteY14-15798" fmla="*/ 89 h 832"/>
              <a:gd name="connsiteX15-15799" fmla="*/ 343 w 711"/>
              <a:gd name="connsiteY15-15800" fmla="*/ 95 h 832"/>
              <a:gd name="connsiteX16-15801" fmla="*/ 295 w 711"/>
              <a:gd name="connsiteY16-15802" fmla="*/ 105 h 832"/>
              <a:gd name="connsiteX17-15803" fmla="*/ 269 w 711"/>
              <a:gd name="connsiteY17-15804" fmla="*/ 105 h 832"/>
              <a:gd name="connsiteX18-15805" fmla="*/ 243 w 711"/>
              <a:gd name="connsiteY18-15806" fmla="*/ 110 h 832"/>
              <a:gd name="connsiteX19-15807" fmla="*/ 216 w 711"/>
              <a:gd name="connsiteY19-15808" fmla="*/ 116 h 832"/>
              <a:gd name="connsiteX20-15809" fmla="*/ 190 w 711"/>
              <a:gd name="connsiteY20-15810" fmla="*/ 116 h 832"/>
              <a:gd name="connsiteX21-15811" fmla="*/ 158 w 711"/>
              <a:gd name="connsiteY21-15812" fmla="*/ 121 h 832"/>
              <a:gd name="connsiteX22-15813" fmla="*/ 132 w 711"/>
              <a:gd name="connsiteY22-15814" fmla="*/ 126 h 832"/>
              <a:gd name="connsiteX23-15815" fmla="*/ 106 w 711"/>
              <a:gd name="connsiteY23-15816" fmla="*/ 126 h 832"/>
              <a:gd name="connsiteX24-15817" fmla="*/ 85 w 711"/>
              <a:gd name="connsiteY24-15818" fmla="*/ 132 h 832"/>
              <a:gd name="connsiteX25-15819" fmla="*/ 64 w 711"/>
              <a:gd name="connsiteY25-15820" fmla="*/ 132 h 832"/>
              <a:gd name="connsiteX26-15821" fmla="*/ 37 w 711"/>
              <a:gd name="connsiteY26-15822" fmla="*/ 132 h 832"/>
              <a:gd name="connsiteX27-15823" fmla="*/ 21 w 711"/>
              <a:gd name="connsiteY27-15824" fmla="*/ 137 h 832"/>
              <a:gd name="connsiteX28-15825" fmla="*/ 0 w 711"/>
              <a:gd name="connsiteY28-15826" fmla="*/ 137 h 832"/>
              <a:gd name="connsiteX29-15827" fmla="*/ 0 w 711"/>
              <a:gd name="connsiteY29-15828" fmla="*/ 100 h 832"/>
              <a:gd name="connsiteX30-15829" fmla="*/ 16 w 711"/>
              <a:gd name="connsiteY30-15830" fmla="*/ 100 h 832"/>
              <a:gd name="connsiteX31-15831" fmla="*/ 37 w 711"/>
              <a:gd name="connsiteY31-15832" fmla="*/ 100 h 832"/>
              <a:gd name="connsiteX32-15833" fmla="*/ 53 w 711"/>
              <a:gd name="connsiteY32-15834" fmla="*/ 100 h 832"/>
              <a:gd name="connsiteX33-15835" fmla="*/ 74 w 711"/>
              <a:gd name="connsiteY33-15836" fmla="*/ 95 h 832"/>
              <a:gd name="connsiteX34-15837" fmla="*/ 100 w 711"/>
              <a:gd name="connsiteY34-15838" fmla="*/ 95 h 832"/>
              <a:gd name="connsiteX35-15839" fmla="*/ 122 w 711"/>
              <a:gd name="connsiteY35-15840" fmla="*/ 89 h 832"/>
              <a:gd name="connsiteX36-15841" fmla="*/ 148 w 711"/>
              <a:gd name="connsiteY36-15842" fmla="*/ 84 h 832"/>
              <a:gd name="connsiteX37-15843" fmla="*/ 179 w 711"/>
              <a:gd name="connsiteY37-15844" fmla="*/ 84 h 832"/>
              <a:gd name="connsiteX38-15845" fmla="*/ 237 w 711"/>
              <a:gd name="connsiteY38-15846" fmla="*/ 74 h 832"/>
              <a:gd name="connsiteX39-15847" fmla="*/ 295 w 711"/>
              <a:gd name="connsiteY39-15848" fmla="*/ 63 h 832"/>
              <a:gd name="connsiteX40-15849" fmla="*/ 353 w 711"/>
              <a:gd name="connsiteY40-15850" fmla="*/ 58 h 832"/>
              <a:gd name="connsiteX41-15851" fmla="*/ 411 w 711"/>
              <a:gd name="connsiteY41-15852" fmla="*/ 47 h 832"/>
              <a:gd name="connsiteX42-15853" fmla="*/ 438 w 711"/>
              <a:gd name="connsiteY42-15854" fmla="*/ 42 h 832"/>
              <a:gd name="connsiteX43-15855" fmla="*/ 464 w 711"/>
              <a:gd name="connsiteY43-15856" fmla="*/ 37 h 832"/>
              <a:gd name="connsiteX44-15857" fmla="*/ 490 w 711"/>
              <a:gd name="connsiteY44-15858" fmla="*/ 32 h 832"/>
              <a:gd name="connsiteX45-15859" fmla="*/ 506 w 711"/>
              <a:gd name="connsiteY45-15860" fmla="*/ 32 h 832"/>
              <a:gd name="connsiteX46-15861" fmla="*/ 522 w 711"/>
              <a:gd name="connsiteY46-15862" fmla="*/ 26 h 832"/>
              <a:gd name="connsiteX47-15863" fmla="*/ 538 w 711"/>
              <a:gd name="connsiteY47-15864" fmla="*/ 21 h 832"/>
              <a:gd name="connsiteX48-15865" fmla="*/ 543 w 711"/>
              <a:gd name="connsiteY48-15866" fmla="*/ 21 h 832"/>
              <a:gd name="connsiteX49-15867" fmla="*/ 553 w 711"/>
              <a:gd name="connsiteY49-15868" fmla="*/ 16 h 832"/>
              <a:gd name="connsiteX50-15869" fmla="*/ 559 w 711"/>
              <a:gd name="connsiteY50-15870" fmla="*/ 11 h 832"/>
              <a:gd name="connsiteX51-15871" fmla="*/ 569 w 711"/>
              <a:gd name="connsiteY51-15872" fmla="*/ 5 h 832"/>
              <a:gd name="connsiteX52-15873" fmla="*/ 575 w 711"/>
              <a:gd name="connsiteY52-15874" fmla="*/ 5 h 832"/>
              <a:gd name="connsiteX53-15875" fmla="*/ 585 w 711"/>
              <a:gd name="connsiteY53-15876" fmla="*/ 0 h 832"/>
              <a:gd name="connsiteX54-15877" fmla="*/ 590 w 711"/>
              <a:gd name="connsiteY54-15878" fmla="*/ 5 h 832"/>
              <a:gd name="connsiteX55-15879" fmla="*/ 596 w 711"/>
              <a:gd name="connsiteY55-15880" fmla="*/ 5 h 832"/>
              <a:gd name="connsiteX56-15881" fmla="*/ 601 w 711"/>
              <a:gd name="connsiteY56-15882" fmla="*/ 11 h 832"/>
              <a:gd name="connsiteX57-15883" fmla="*/ 611 w 711"/>
              <a:gd name="connsiteY57-15884" fmla="*/ 16 h 832"/>
              <a:gd name="connsiteX58-15885" fmla="*/ 622 w 711"/>
              <a:gd name="connsiteY58-15886" fmla="*/ 21 h 832"/>
              <a:gd name="connsiteX59-15887" fmla="*/ 632 w 711"/>
              <a:gd name="connsiteY59-15888" fmla="*/ 26 h 832"/>
              <a:gd name="connsiteX60-15889" fmla="*/ 643 w 711"/>
              <a:gd name="connsiteY60-15890" fmla="*/ 32 h 832"/>
              <a:gd name="connsiteX61-15891" fmla="*/ 659 w 711"/>
              <a:gd name="connsiteY61-15892" fmla="*/ 42 h 832"/>
              <a:gd name="connsiteX62-15893" fmla="*/ 669 w 711"/>
              <a:gd name="connsiteY62-15894" fmla="*/ 53 h 832"/>
              <a:gd name="connsiteX63-15895" fmla="*/ 680 w 711"/>
              <a:gd name="connsiteY63-15896" fmla="*/ 58 h 832"/>
              <a:gd name="connsiteX64-15897" fmla="*/ 690 w 711"/>
              <a:gd name="connsiteY64-15898" fmla="*/ 68 h 832"/>
              <a:gd name="connsiteX65-15899" fmla="*/ 701 w 711"/>
              <a:gd name="connsiteY65-15900" fmla="*/ 74 h 832"/>
              <a:gd name="connsiteX66-15901" fmla="*/ 706 w 711"/>
              <a:gd name="connsiteY66-15902" fmla="*/ 79 h 832"/>
              <a:gd name="connsiteX67-15903" fmla="*/ 711 w 711"/>
              <a:gd name="connsiteY67-15904" fmla="*/ 84 h 832"/>
              <a:gd name="connsiteX68-15905" fmla="*/ 711 w 711"/>
              <a:gd name="connsiteY68-15906" fmla="*/ 89 h 832"/>
              <a:gd name="connsiteX69-15907" fmla="*/ 711 w 711"/>
              <a:gd name="connsiteY69-15908" fmla="*/ 95 h 832"/>
              <a:gd name="connsiteX70-15909" fmla="*/ 711 w 711"/>
              <a:gd name="connsiteY70-15910" fmla="*/ 100 h 832"/>
              <a:gd name="connsiteX71-15911" fmla="*/ 711 w 711"/>
              <a:gd name="connsiteY71-15912" fmla="*/ 105 h 832"/>
              <a:gd name="connsiteX72-15913" fmla="*/ 706 w 711"/>
              <a:gd name="connsiteY72-15914" fmla="*/ 110 h 832"/>
              <a:gd name="connsiteX73-15915" fmla="*/ 585 w 711"/>
              <a:gd name="connsiteY73-15916" fmla="*/ 726 h 832"/>
              <a:gd name="connsiteX74-15917" fmla="*/ 569 w 711"/>
              <a:gd name="connsiteY74-15918" fmla="*/ 747 h 832"/>
              <a:gd name="connsiteX75-15919" fmla="*/ 564 w 711"/>
              <a:gd name="connsiteY75-15920" fmla="*/ 757 h 832"/>
              <a:gd name="connsiteX76-15921" fmla="*/ 559 w 711"/>
              <a:gd name="connsiteY76-15922" fmla="*/ 757 h 832"/>
              <a:gd name="connsiteX77-15923" fmla="*/ 553 w 711"/>
              <a:gd name="connsiteY77-15924" fmla="*/ 763 h 832"/>
              <a:gd name="connsiteX78-15925" fmla="*/ 548 w 711"/>
              <a:gd name="connsiteY78-15926" fmla="*/ 763 h 832"/>
              <a:gd name="connsiteX79-15927" fmla="*/ 548 w 711"/>
              <a:gd name="connsiteY79-15928" fmla="*/ 757 h 832"/>
              <a:gd name="connsiteX80-15929" fmla="*/ 543 w 711"/>
              <a:gd name="connsiteY80-15930" fmla="*/ 757 h 832"/>
              <a:gd name="connsiteX81-15931" fmla="*/ 543 w 711"/>
              <a:gd name="connsiteY81-15932" fmla="*/ 752 h 832"/>
              <a:gd name="connsiteX82-15933" fmla="*/ 543 w 711"/>
              <a:gd name="connsiteY82-15934" fmla="*/ 747 h 832"/>
              <a:gd name="connsiteX83-15935" fmla="*/ 538 w 711"/>
              <a:gd name="connsiteY83-15936" fmla="*/ 742 h 832"/>
              <a:gd name="connsiteX84-15937" fmla="*/ 538 w 711"/>
              <a:gd name="connsiteY84-15938" fmla="*/ 731 h 832"/>
              <a:gd name="connsiteX85-15939" fmla="*/ 538 w 711"/>
              <a:gd name="connsiteY85-15940" fmla="*/ 721 h 832"/>
              <a:gd name="connsiteX86-15941" fmla="*/ 532 w 711"/>
              <a:gd name="connsiteY86-15942" fmla="*/ 705 h 832"/>
              <a:gd name="connsiteX87-15943" fmla="*/ 527 w 711"/>
              <a:gd name="connsiteY87-15944" fmla="*/ 684 h 832"/>
              <a:gd name="connsiteX88-15945" fmla="*/ 522 w 711"/>
              <a:gd name="connsiteY88-15946" fmla="*/ 668 h 832"/>
              <a:gd name="connsiteX89-15947" fmla="*/ 517 w 711"/>
              <a:gd name="connsiteY89-15948" fmla="*/ 652 h 832"/>
              <a:gd name="connsiteX90-15949" fmla="*/ 511 w 711"/>
              <a:gd name="connsiteY90-15950" fmla="*/ 636 h 832"/>
              <a:gd name="connsiteX91-15951" fmla="*/ 501 w 711"/>
              <a:gd name="connsiteY91-15952" fmla="*/ 626 h 832"/>
              <a:gd name="connsiteX0-15953" fmla="*/ 601 w 711"/>
              <a:gd name="connsiteY0-15954" fmla="*/ 105 h 763"/>
              <a:gd name="connsiteX1-15955" fmla="*/ 596 w 711"/>
              <a:gd name="connsiteY1-15956" fmla="*/ 95 h 763"/>
              <a:gd name="connsiteX2-15957" fmla="*/ 596 w 711"/>
              <a:gd name="connsiteY2-15958" fmla="*/ 89 h 763"/>
              <a:gd name="connsiteX3-15959" fmla="*/ 596 w 711"/>
              <a:gd name="connsiteY3-15960" fmla="*/ 84 h 763"/>
              <a:gd name="connsiteX4-15961" fmla="*/ 590 w 711"/>
              <a:gd name="connsiteY4-15962" fmla="*/ 84 h 763"/>
              <a:gd name="connsiteX5-15963" fmla="*/ 585 w 711"/>
              <a:gd name="connsiteY5-15964" fmla="*/ 79 h 763"/>
              <a:gd name="connsiteX6-15965" fmla="*/ 575 w 711"/>
              <a:gd name="connsiteY6-15966" fmla="*/ 79 h 763"/>
              <a:gd name="connsiteX7-15967" fmla="*/ 569 w 711"/>
              <a:gd name="connsiteY7-15968" fmla="*/ 74 h 763"/>
              <a:gd name="connsiteX8-15969" fmla="*/ 553 w 711"/>
              <a:gd name="connsiteY8-15970" fmla="*/ 74 h 763"/>
              <a:gd name="connsiteX9-15971" fmla="*/ 543 w 711"/>
              <a:gd name="connsiteY9-15972" fmla="*/ 74 h 763"/>
              <a:gd name="connsiteX10-15973" fmla="*/ 527 w 711"/>
              <a:gd name="connsiteY10-15974" fmla="*/ 79 h 763"/>
              <a:gd name="connsiteX11-15975" fmla="*/ 496 w 711"/>
              <a:gd name="connsiteY11-15976" fmla="*/ 79 h 763"/>
              <a:gd name="connsiteX12-15977" fmla="*/ 459 w 711"/>
              <a:gd name="connsiteY12-15978" fmla="*/ 84 h 763"/>
              <a:gd name="connsiteX13-15979" fmla="*/ 422 w 711"/>
              <a:gd name="connsiteY13-15980" fmla="*/ 89 h 763"/>
              <a:gd name="connsiteX14-15981" fmla="*/ 385 w 711"/>
              <a:gd name="connsiteY14-15982" fmla="*/ 89 h 763"/>
              <a:gd name="connsiteX15-15983" fmla="*/ 343 w 711"/>
              <a:gd name="connsiteY15-15984" fmla="*/ 95 h 763"/>
              <a:gd name="connsiteX16-15985" fmla="*/ 295 w 711"/>
              <a:gd name="connsiteY16-15986" fmla="*/ 105 h 763"/>
              <a:gd name="connsiteX17-15987" fmla="*/ 269 w 711"/>
              <a:gd name="connsiteY17-15988" fmla="*/ 105 h 763"/>
              <a:gd name="connsiteX18-15989" fmla="*/ 243 w 711"/>
              <a:gd name="connsiteY18-15990" fmla="*/ 110 h 763"/>
              <a:gd name="connsiteX19-15991" fmla="*/ 216 w 711"/>
              <a:gd name="connsiteY19-15992" fmla="*/ 116 h 763"/>
              <a:gd name="connsiteX20-15993" fmla="*/ 190 w 711"/>
              <a:gd name="connsiteY20-15994" fmla="*/ 116 h 763"/>
              <a:gd name="connsiteX21-15995" fmla="*/ 158 w 711"/>
              <a:gd name="connsiteY21-15996" fmla="*/ 121 h 763"/>
              <a:gd name="connsiteX22-15997" fmla="*/ 132 w 711"/>
              <a:gd name="connsiteY22-15998" fmla="*/ 126 h 763"/>
              <a:gd name="connsiteX23-15999" fmla="*/ 106 w 711"/>
              <a:gd name="connsiteY23-16000" fmla="*/ 126 h 763"/>
              <a:gd name="connsiteX24-16001" fmla="*/ 85 w 711"/>
              <a:gd name="connsiteY24-16002" fmla="*/ 132 h 763"/>
              <a:gd name="connsiteX25-16003" fmla="*/ 64 w 711"/>
              <a:gd name="connsiteY25-16004" fmla="*/ 132 h 763"/>
              <a:gd name="connsiteX26-16005" fmla="*/ 37 w 711"/>
              <a:gd name="connsiteY26-16006" fmla="*/ 132 h 763"/>
              <a:gd name="connsiteX27-16007" fmla="*/ 21 w 711"/>
              <a:gd name="connsiteY27-16008" fmla="*/ 137 h 763"/>
              <a:gd name="connsiteX28-16009" fmla="*/ 0 w 711"/>
              <a:gd name="connsiteY28-16010" fmla="*/ 137 h 763"/>
              <a:gd name="connsiteX29-16011" fmla="*/ 0 w 711"/>
              <a:gd name="connsiteY29-16012" fmla="*/ 100 h 763"/>
              <a:gd name="connsiteX30-16013" fmla="*/ 16 w 711"/>
              <a:gd name="connsiteY30-16014" fmla="*/ 100 h 763"/>
              <a:gd name="connsiteX31-16015" fmla="*/ 37 w 711"/>
              <a:gd name="connsiteY31-16016" fmla="*/ 100 h 763"/>
              <a:gd name="connsiteX32-16017" fmla="*/ 53 w 711"/>
              <a:gd name="connsiteY32-16018" fmla="*/ 100 h 763"/>
              <a:gd name="connsiteX33-16019" fmla="*/ 74 w 711"/>
              <a:gd name="connsiteY33-16020" fmla="*/ 95 h 763"/>
              <a:gd name="connsiteX34-16021" fmla="*/ 100 w 711"/>
              <a:gd name="connsiteY34-16022" fmla="*/ 95 h 763"/>
              <a:gd name="connsiteX35-16023" fmla="*/ 122 w 711"/>
              <a:gd name="connsiteY35-16024" fmla="*/ 89 h 763"/>
              <a:gd name="connsiteX36-16025" fmla="*/ 148 w 711"/>
              <a:gd name="connsiteY36-16026" fmla="*/ 84 h 763"/>
              <a:gd name="connsiteX37-16027" fmla="*/ 179 w 711"/>
              <a:gd name="connsiteY37-16028" fmla="*/ 84 h 763"/>
              <a:gd name="connsiteX38-16029" fmla="*/ 237 w 711"/>
              <a:gd name="connsiteY38-16030" fmla="*/ 74 h 763"/>
              <a:gd name="connsiteX39-16031" fmla="*/ 295 w 711"/>
              <a:gd name="connsiteY39-16032" fmla="*/ 63 h 763"/>
              <a:gd name="connsiteX40-16033" fmla="*/ 353 w 711"/>
              <a:gd name="connsiteY40-16034" fmla="*/ 58 h 763"/>
              <a:gd name="connsiteX41-16035" fmla="*/ 411 w 711"/>
              <a:gd name="connsiteY41-16036" fmla="*/ 47 h 763"/>
              <a:gd name="connsiteX42-16037" fmla="*/ 438 w 711"/>
              <a:gd name="connsiteY42-16038" fmla="*/ 42 h 763"/>
              <a:gd name="connsiteX43-16039" fmla="*/ 464 w 711"/>
              <a:gd name="connsiteY43-16040" fmla="*/ 37 h 763"/>
              <a:gd name="connsiteX44-16041" fmla="*/ 490 w 711"/>
              <a:gd name="connsiteY44-16042" fmla="*/ 32 h 763"/>
              <a:gd name="connsiteX45-16043" fmla="*/ 506 w 711"/>
              <a:gd name="connsiteY45-16044" fmla="*/ 32 h 763"/>
              <a:gd name="connsiteX46-16045" fmla="*/ 522 w 711"/>
              <a:gd name="connsiteY46-16046" fmla="*/ 26 h 763"/>
              <a:gd name="connsiteX47-16047" fmla="*/ 538 w 711"/>
              <a:gd name="connsiteY47-16048" fmla="*/ 21 h 763"/>
              <a:gd name="connsiteX48-16049" fmla="*/ 543 w 711"/>
              <a:gd name="connsiteY48-16050" fmla="*/ 21 h 763"/>
              <a:gd name="connsiteX49-16051" fmla="*/ 553 w 711"/>
              <a:gd name="connsiteY49-16052" fmla="*/ 16 h 763"/>
              <a:gd name="connsiteX50-16053" fmla="*/ 559 w 711"/>
              <a:gd name="connsiteY50-16054" fmla="*/ 11 h 763"/>
              <a:gd name="connsiteX51-16055" fmla="*/ 569 w 711"/>
              <a:gd name="connsiteY51-16056" fmla="*/ 5 h 763"/>
              <a:gd name="connsiteX52-16057" fmla="*/ 575 w 711"/>
              <a:gd name="connsiteY52-16058" fmla="*/ 5 h 763"/>
              <a:gd name="connsiteX53-16059" fmla="*/ 585 w 711"/>
              <a:gd name="connsiteY53-16060" fmla="*/ 0 h 763"/>
              <a:gd name="connsiteX54-16061" fmla="*/ 590 w 711"/>
              <a:gd name="connsiteY54-16062" fmla="*/ 5 h 763"/>
              <a:gd name="connsiteX55-16063" fmla="*/ 596 w 711"/>
              <a:gd name="connsiteY55-16064" fmla="*/ 5 h 763"/>
              <a:gd name="connsiteX56-16065" fmla="*/ 601 w 711"/>
              <a:gd name="connsiteY56-16066" fmla="*/ 11 h 763"/>
              <a:gd name="connsiteX57-16067" fmla="*/ 611 w 711"/>
              <a:gd name="connsiteY57-16068" fmla="*/ 16 h 763"/>
              <a:gd name="connsiteX58-16069" fmla="*/ 622 w 711"/>
              <a:gd name="connsiteY58-16070" fmla="*/ 21 h 763"/>
              <a:gd name="connsiteX59-16071" fmla="*/ 632 w 711"/>
              <a:gd name="connsiteY59-16072" fmla="*/ 26 h 763"/>
              <a:gd name="connsiteX60-16073" fmla="*/ 643 w 711"/>
              <a:gd name="connsiteY60-16074" fmla="*/ 32 h 763"/>
              <a:gd name="connsiteX61-16075" fmla="*/ 659 w 711"/>
              <a:gd name="connsiteY61-16076" fmla="*/ 42 h 763"/>
              <a:gd name="connsiteX62-16077" fmla="*/ 669 w 711"/>
              <a:gd name="connsiteY62-16078" fmla="*/ 53 h 763"/>
              <a:gd name="connsiteX63-16079" fmla="*/ 680 w 711"/>
              <a:gd name="connsiteY63-16080" fmla="*/ 58 h 763"/>
              <a:gd name="connsiteX64-16081" fmla="*/ 690 w 711"/>
              <a:gd name="connsiteY64-16082" fmla="*/ 68 h 763"/>
              <a:gd name="connsiteX65-16083" fmla="*/ 701 w 711"/>
              <a:gd name="connsiteY65-16084" fmla="*/ 74 h 763"/>
              <a:gd name="connsiteX66-16085" fmla="*/ 706 w 711"/>
              <a:gd name="connsiteY66-16086" fmla="*/ 79 h 763"/>
              <a:gd name="connsiteX67-16087" fmla="*/ 711 w 711"/>
              <a:gd name="connsiteY67-16088" fmla="*/ 84 h 763"/>
              <a:gd name="connsiteX68-16089" fmla="*/ 711 w 711"/>
              <a:gd name="connsiteY68-16090" fmla="*/ 89 h 763"/>
              <a:gd name="connsiteX69-16091" fmla="*/ 711 w 711"/>
              <a:gd name="connsiteY69-16092" fmla="*/ 95 h 763"/>
              <a:gd name="connsiteX70-16093" fmla="*/ 711 w 711"/>
              <a:gd name="connsiteY70-16094" fmla="*/ 100 h 763"/>
              <a:gd name="connsiteX71-16095" fmla="*/ 711 w 711"/>
              <a:gd name="connsiteY71-16096" fmla="*/ 105 h 763"/>
              <a:gd name="connsiteX72-16097" fmla="*/ 706 w 711"/>
              <a:gd name="connsiteY72-16098" fmla="*/ 110 h 763"/>
              <a:gd name="connsiteX73-16099" fmla="*/ 569 w 711"/>
              <a:gd name="connsiteY73-16100" fmla="*/ 747 h 763"/>
              <a:gd name="connsiteX74-16101" fmla="*/ 564 w 711"/>
              <a:gd name="connsiteY74-16102" fmla="*/ 757 h 763"/>
              <a:gd name="connsiteX75-16103" fmla="*/ 559 w 711"/>
              <a:gd name="connsiteY75-16104" fmla="*/ 757 h 763"/>
              <a:gd name="connsiteX76-16105" fmla="*/ 553 w 711"/>
              <a:gd name="connsiteY76-16106" fmla="*/ 763 h 763"/>
              <a:gd name="connsiteX77-16107" fmla="*/ 548 w 711"/>
              <a:gd name="connsiteY77-16108" fmla="*/ 763 h 763"/>
              <a:gd name="connsiteX78-16109" fmla="*/ 548 w 711"/>
              <a:gd name="connsiteY78-16110" fmla="*/ 757 h 763"/>
              <a:gd name="connsiteX79-16111" fmla="*/ 543 w 711"/>
              <a:gd name="connsiteY79-16112" fmla="*/ 757 h 763"/>
              <a:gd name="connsiteX80-16113" fmla="*/ 543 w 711"/>
              <a:gd name="connsiteY80-16114" fmla="*/ 752 h 763"/>
              <a:gd name="connsiteX81-16115" fmla="*/ 543 w 711"/>
              <a:gd name="connsiteY81-16116" fmla="*/ 747 h 763"/>
              <a:gd name="connsiteX82-16117" fmla="*/ 538 w 711"/>
              <a:gd name="connsiteY82-16118" fmla="*/ 742 h 763"/>
              <a:gd name="connsiteX83-16119" fmla="*/ 538 w 711"/>
              <a:gd name="connsiteY83-16120" fmla="*/ 731 h 763"/>
              <a:gd name="connsiteX84-16121" fmla="*/ 538 w 711"/>
              <a:gd name="connsiteY84-16122" fmla="*/ 721 h 763"/>
              <a:gd name="connsiteX85-16123" fmla="*/ 532 w 711"/>
              <a:gd name="connsiteY85-16124" fmla="*/ 705 h 763"/>
              <a:gd name="connsiteX86-16125" fmla="*/ 527 w 711"/>
              <a:gd name="connsiteY86-16126" fmla="*/ 684 h 763"/>
              <a:gd name="connsiteX87-16127" fmla="*/ 522 w 711"/>
              <a:gd name="connsiteY87-16128" fmla="*/ 668 h 763"/>
              <a:gd name="connsiteX88-16129" fmla="*/ 517 w 711"/>
              <a:gd name="connsiteY88-16130" fmla="*/ 652 h 763"/>
              <a:gd name="connsiteX89-16131" fmla="*/ 511 w 711"/>
              <a:gd name="connsiteY89-16132" fmla="*/ 636 h 763"/>
              <a:gd name="connsiteX90-16133" fmla="*/ 501 w 711"/>
              <a:gd name="connsiteY90-16134" fmla="*/ 626 h 763"/>
              <a:gd name="connsiteX0-16135" fmla="*/ 601 w 711"/>
              <a:gd name="connsiteY0-16136" fmla="*/ 105 h 763"/>
              <a:gd name="connsiteX1-16137" fmla="*/ 596 w 711"/>
              <a:gd name="connsiteY1-16138" fmla="*/ 95 h 763"/>
              <a:gd name="connsiteX2-16139" fmla="*/ 596 w 711"/>
              <a:gd name="connsiteY2-16140" fmla="*/ 89 h 763"/>
              <a:gd name="connsiteX3-16141" fmla="*/ 596 w 711"/>
              <a:gd name="connsiteY3-16142" fmla="*/ 84 h 763"/>
              <a:gd name="connsiteX4-16143" fmla="*/ 590 w 711"/>
              <a:gd name="connsiteY4-16144" fmla="*/ 84 h 763"/>
              <a:gd name="connsiteX5-16145" fmla="*/ 585 w 711"/>
              <a:gd name="connsiteY5-16146" fmla="*/ 79 h 763"/>
              <a:gd name="connsiteX6-16147" fmla="*/ 575 w 711"/>
              <a:gd name="connsiteY6-16148" fmla="*/ 79 h 763"/>
              <a:gd name="connsiteX7-16149" fmla="*/ 569 w 711"/>
              <a:gd name="connsiteY7-16150" fmla="*/ 74 h 763"/>
              <a:gd name="connsiteX8-16151" fmla="*/ 553 w 711"/>
              <a:gd name="connsiteY8-16152" fmla="*/ 74 h 763"/>
              <a:gd name="connsiteX9-16153" fmla="*/ 543 w 711"/>
              <a:gd name="connsiteY9-16154" fmla="*/ 74 h 763"/>
              <a:gd name="connsiteX10-16155" fmla="*/ 527 w 711"/>
              <a:gd name="connsiteY10-16156" fmla="*/ 79 h 763"/>
              <a:gd name="connsiteX11-16157" fmla="*/ 496 w 711"/>
              <a:gd name="connsiteY11-16158" fmla="*/ 79 h 763"/>
              <a:gd name="connsiteX12-16159" fmla="*/ 459 w 711"/>
              <a:gd name="connsiteY12-16160" fmla="*/ 84 h 763"/>
              <a:gd name="connsiteX13-16161" fmla="*/ 422 w 711"/>
              <a:gd name="connsiteY13-16162" fmla="*/ 89 h 763"/>
              <a:gd name="connsiteX14-16163" fmla="*/ 385 w 711"/>
              <a:gd name="connsiteY14-16164" fmla="*/ 89 h 763"/>
              <a:gd name="connsiteX15-16165" fmla="*/ 343 w 711"/>
              <a:gd name="connsiteY15-16166" fmla="*/ 95 h 763"/>
              <a:gd name="connsiteX16-16167" fmla="*/ 295 w 711"/>
              <a:gd name="connsiteY16-16168" fmla="*/ 105 h 763"/>
              <a:gd name="connsiteX17-16169" fmla="*/ 269 w 711"/>
              <a:gd name="connsiteY17-16170" fmla="*/ 105 h 763"/>
              <a:gd name="connsiteX18-16171" fmla="*/ 243 w 711"/>
              <a:gd name="connsiteY18-16172" fmla="*/ 110 h 763"/>
              <a:gd name="connsiteX19-16173" fmla="*/ 216 w 711"/>
              <a:gd name="connsiteY19-16174" fmla="*/ 116 h 763"/>
              <a:gd name="connsiteX20-16175" fmla="*/ 190 w 711"/>
              <a:gd name="connsiteY20-16176" fmla="*/ 116 h 763"/>
              <a:gd name="connsiteX21-16177" fmla="*/ 158 w 711"/>
              <a:gd name="connsiteY21-16178" fmla="*/ 121 h 763"/>
              <a:gd name="connsiteX22-16179" fmla="*/ 132 w 711"/>
              <a:gd name="connsiteY22-16180" fmla="*/ 126 h 763"/>
              <a:gd name="connsiteX23-16181" fmla="*/ 106 w 711"/>
              <a:gd name="connsiteY23-16182" fmla="*/ 126 h 763"/>
              <a:gd name="connsiteX24-16183" fmla="*/ 85 w 711"/>
              <a:gd name="connsiteY24-16184" fmla="*/ 132 h 763"/>
              <a:gd name="connsiteX25-16185" fmla="*/ 64 w 711"/>
              <a:gd name="connsiteY25-16186" fmla="*/ 132 h 763"/>
              <a:gd name="connsiteX26-16187" fmla="*/ 37 w 711"/>
              <a:gd name="connsiteY26-16188" fmla="*/ 132 h 763"/>
              <a:gd name="connsiteX27-16189" fmla="*/ 21 w 711"/>
              <a:gd name="connsiteY27-16190" fmla="*/ 137 h 763"/>
              <a:gd name="connsiteX28-16191" fmla="*/ 0 w 711"/>
              <a:gd name="connsiteY28-16192" fmla="*/ 137 h 763"/>
              <a:gd name="connsiteX29-16193" fmla="*/ 0 w 711"/>
              <a:gd name="connsiteY29-16194" fmla="*/ 100 h 763"/>
              <a:gd name="connsiteX30-16195" fmla="*/ 16 w 711"/>
              <a:gd name="connsiteY30-16196" fmla="*/ 100 h 763"/>
              <a:gd name="connsiteX31-16197" fmla="*/ 37 w 711"/>
              <a:gd name="connsiteY31-16198" fmla="*/ 100 h 763"/>
              <a:gd name="connsiteX32-16199" fmla="*/ 53 w 711"/>
              <a:gd name="connsiteY32-16200" fmla="*/ 100 h 763"/>
              <a:gd name="connsiteX33-16201" fmla="*/ 74 w 711"/>
              <a:gd name="connsiteY33-16202" fmla="*/ 95 h 763"/>
              <a:gd name="connsiteX34-16203" fmla="*/ 100 w 711"/>
              <a:gd name="connsiteY34-16204" fmla="*/ 95 h 763"/>
              <a:gd name="connsiteX35-16205" fmla="*/ 122 w 711"/>
              <a:gd name="connsiteY35-16206" fmla="*/ 89 h 763"/>
              <a:gd name="connsiteX36-16207" fmla="*/ 148 w 711"/>
              <a:gd name="connsiteY36-16208" fmla="*/ 84 h 763"/>
              <a:gd name="connsiteX37-16209" fmla="*/ 179 w 711"/>
              <a:gd name="connsiteY37-16210" fmla="*/ 84 h 763"/>
              <a:gd name="connsiteX38-16211" fmla="*/ 237 w 711"/>
              <a:gd name="connsiteY38-16212" fmla="*/ 74 h 763"/>
              <a:gd name="connsiteX39-16213" fmla="*/ 295 w 711"/>
              <a:gd name="connsiteY39-16214" fmla="*/ 63 h 763"/>
              <a:gd name="connsiteX40-16215" fmla="*/ 353 w 711"/>
              <a:gd name="connsiteY40-16216" fmla="*/ 58 h 763"/>
              <a:gd name="connsiteX41-16217" fmla="*/ 411 w 711"/>
              <a:gd name="connsiteY41-16218" fmla="*/ 47 h 763"/>
              <a:gd name="connsiteX42-16219" fmla="*/ 438 w 711"/>
              <a:gd name="connsiteY42-16220" fmla="*/ 42 h 763"/>
              <a:gd name="connsiteX43-16221" fmla="*/ 464 w 711"/>
              <a:gd name="connsiteY43-16222" fmla="*/ 37 h 763"/>
              <a:gd name="connsiteX44-16223" fmla="*/ 490 w 711"/>
              <a:gd name="connsiteY44-16224" fmla="*/ 32 h 763"/>
              <a:gd name="connsiteX45-16225" fmla="*/ 506 w 711"/>
              <a:gd name="connsiteY45-16226" fmla="*/ 32 h 763"/>
              <a:gd name="connsiteX46-16227" fmla="*/ 522 w 711"/>
              <a:gd name="connsiteY46-16228" fmla="*/ 26 h 763"/>
              <a:gd name="connsiteX47-16229" fmla="*/ 538 w 711"/>
              <a:gd name="connsiteY47-16230" fmla="*/ 21 h 763"/>
              <a:gd name="connsiteX48-16231" fmla="*/ 543 w 711"/>
              <a:gd name="connsiteY48-16232" fmla="*/ 21 h 763"/>
              <a:gd name="connsiteX49-16233" fmla="*/ 553 w 711"/>
              <a:gd name="connsiteY49-16234" fmla="*/ 16 h 763"/>
              <a:gd name="connsiteX50-16235" fmla="*/ 559 w 711"/>
              <a:gd name="connsiteY50-16236" fmla="*/ 11 h 763"/>
              <a:gd name="connsiteX51-16237" fmla="*/ 569 w 711"/>
              <a:gd name="connsiteY51-16238" fmla="*/ 5 h 763"/>
              <a:gd name="connsiteX52-16239" fmla="*/ 575 w 711"/>
              <a:gd name="connsiteY52-16240" fmla="*/ 5 h 763"/>
              <a:gd name="connsiteX53-16241" fmla="*/ 585 w 711"/>
              <a:gd name="connsiteY53-16242" fmla="*/ 0 h 763"/>
              <a:gd name="connsiteX54-16243" fmla="*/ 590 w 711"/>
              <a:gd name="connsiteY54-16244" fmla="*/ 5 h 763"/>
              <a:gd name="connsiteX55-16245" fmla="*/ 596 w 711"/>
              <a:gd name="connsiteY55-16246" fmla="*/ 5 h 763"/>
              <a:gd name="connsiteX56-16247" fmla="*/ 601 w 711"/>
              <a:gd name="connsiteY56-16248" fmla="*/ 11 h 763"/>
              <a:gd name="connsiteX57-16249" fmla="*/ 611 w 711"/>
              <a:gd name="connsiteY57-16250" fmla="*/ 16 h 763"/>
              <a:gd name="connsiteX58-16251" fmla="*/ 622 w 711"/>
              <a:gd name="connsiteY58-16252" fmla="*/ 21 h 763"/>
              <a:gd name="connsiteX59-16253" fmla="*/ 632 w 711"/>
              <a:gd name="connsiteY59-16254" fmla="*/ 26 h 763"/>
              <a:gd name="connsiteX60-16255" fmla="*/ 643 w 711"/>
              <a:gd name="connsiteY60-16256" fmla="*/ 32 h 763"/>
              <a:gd name="connsiteX61-16257" fmla="*/ 659 w 711"/>
              <a:gd name="connsiteY61-16258" fmla="*/ 42 h 763"/>
              <a:gd name="connsiteX62-16259" fmla="*/ 669 w 711"/>
              <a:gd name="connsiteY62-16260" fmla="*/ 53 h 763"/>
              <a:gd name="connsiteX63-16261" fmla="*/ 680 w 711"/>
              <a:gd name="connsiteY63-16262" fmla="*/ 58 h 763"/>
              <a:gd name="connsiteX64-16263" fmla="*/ 690 w 711"/>
              <a:gd name="connsiteY64-16264" fmla="*/ 68 h 763"/>
              <a:gd name="connsiteX65-16265" fmla="*/ 701 w 711"/>
              <a:gd name="connsiteY65-16266" fmla="*/ 74 h 763"/>
              <a:gd name="connsiteX66-16267" fmla="*/ 706 w 711"/>
              <a:gd name="connsiteY66-16268" fmla="*/ 79 h 763"/>
              <a:gd name="connsiteX67-16269" fmla="*/ 711 w 711"/>
              <a:gd name="connsiteY67-16270" fmla="*/ 84 h 763"/>
              <a:gd name="connsiteX68-16271" fmla="*/ 711 w 711"/>
              <a:gd name="connsiteY68-16272" fmla="*/ 89 h 763"/>
              <a:gd name="connsiteX69-16273" fmla="*/ 711 w 711"/>
              <a:gd name="connsiteY69-16274" fmla="*/ 95 h 763"/>
              <a:gd name="connsiteX70-16275" fmla="*/ 711 w 711"/>
              <a:gd name="connsiteY70-16276" fmla="*/ 100 h 763"/>
              <a:gd name="connsiteX71-16277" fmla="*/ 711 w 711"/>
              <a:gd name="connsiteY71-16278" fmla="*/ 105 h 763"/>
              <a:gd name="connsiteX72-16279" fmla="*/ 706 w 711"/>
              <a:gd name="connsiteY72-16280" fmla="*/ 110 h 763"/>
              <a:gd name="connsiteX73-16281" fmla="*/ 569 w 711"/>
              <a:gd name="connsiteY73-16282" fmla="*/ 747 h 763"/>
              <a:gd name="connsiteX74-16283" fmla="*/ 564 w 711"/>
              <a:gd name="connsiteY74-16284" fmla="*/ 757 h 763"/>
              <a:gd name="connsiteX75-16285" fmla="*/ 553 w 711"/>
              <a:gd name="connsiteY75-16286" fmla="*/ 763 h 763"/>
              <a:gd name="connsiteX76-16287" fmla="*/ 548 w 711"/>
              <a:gd name="connsiteY76-16288" fmla="*/ 763 h 763"/>
              <a:gd name="connsiteX77-16289" fmla="*/ 548 w 711"/>
              <a:gd name="connsiteY77-16290" fmla="*/ 757 h 763"/>
              <a:gd name="connsiteX78-16291" fmla="*/ 543 w 711"/>
              <a:gd name="connsiteY78-16292" fmla="*/ 757 h 763"/>
              <a:gd name="connsiteX79-16293" fmla="*/ 543 w 711"/>
              <a:gd name="connsiteY79-16294" fmla="*/ 752 h 763"/>
              <a:gd name="connsiteX80-16295" fmla="*/ 543 w 711"/>
              <a:gd name="connsiteY80-16296" fmla="*/ 747 h 763"/>
              <a:gd name="connsiteX81-16297" fmla="*/ 538 w 711"/>
              <a:gd name="connsiteY81-16298" fmla="*/ 742 h 763"/>
              <a:gd name="connsiteX82-16299" fmla="*/ 538 w 711"/>
              <a:gd name="connsiteY82-16300" fmla="*/ 731 h 763"/>
              <a:gd name="connsiteX83-16301" fmla="*/ 538 w 711"/>
              <a:gd name="connsiteY83-16302" fmla="*/ 721 h 763"/>
              <a:gd name="connsiteX84-16303" fmla="*/ 532 w 711"/>
              <a:gd name="connsiteY84-16304" fmla="*/ 705 h 763"/>
              <a:gd name="connsiteX85-16305" fmla="*/ 527 w 711"/>
              <a:gd name="connsiteY85-16306" fmla="*/ 684 h 763"/>
              <a:gd name="connsiteX86-16307" fmla="*/ 522 w 711"/>
              <a:gd name="connsiteY86-16308" fmla="*/ 668 h 763"/>
              <a:gd name="connsiteX87-16309" fmla="*/ 517 w 711"/>
              <a:gd name="connsiteY87-16310" fmla="*/ 652 h 763"/>
              <a:gd name="connsiteX88-16311" fmla="*/ 511 w 711"/>
              <a:gd name="connsiteY88-16312" fmla="*/ 636 h 763"/>
              <a:gd name="connsiteX89-16313" fmla="*/ 501 w 711"/>
              <a:gd name="connsiteY89-16314" fmla="*/ 626 h 763"/>
              <a:gd name="connsiteX0-16315" fmla="*/ 601 w 711"/>
              <a:gd name="connsiteY0-16316" fmla="*/ 105 h 856"/>
              <a:gd name="connsiteX1-16317" fmla="*/ 596 w 711"/>
              <a:gd name="connsiteY1-16318" fmla="*/ 95 h 856"/>
              <a:gd name="connsiteX2-16319" fmla="*/ 596 w 711"/>
              <a:gd name="connsiteY2-16320" fmla="*/ 89 h 856"/>
              <a:gd name="connsiteX3-16321" fmla="*/ 596 w 711"/>
              <a:gd name="connsiteY3-16322" fmla="*/ 84 h 856"/>
              <a:gd name="connsiteX4-16323" fmla="*/ 590 w 711"/>
              <a:gd name="connsiteY4-16324" fmla="*/ 84 h 856"/>
              <a:gd name="connsiteX5-16325" fmla="*/ 585 w 711"/>
              <a:gd name="connsiteY5-16326" fmla="*/ 79 h 856"/>
              <a:gd name="connsiteX6-16327" fmla="*/ 575 w 711"/>
              <a:gd name="connsiteY6-16328" fmla="*/ 79 h 856"/>
              <a:gd name="connsiteX7-16329" fmla="*/ 569 w 711"/>
              <a:gd name="connsiteY7-16330" fmla="*/ 74 h 856"/>
              <a:gd name="connsiteX8-16331" fmla="*/ 553 w 711"/>
              <a:gd name="connsiteY8-16332" fmla="*/ 74 h 856"/>
              <a:gd name="connsiteX9-16333" fmla="*/ 543 w 711"/>
              <a:gd name="connsiteY9-16334" fmla="*/ 74 h 856"/>
              <a:gd name="connsiteX10-16335" fmla="*/ 527 w 711"/>
              <a:gd name="connsiteY10-16336" fmla="*/ 79 h 856"/>
              <a:gd name="connsiteX11-16337" fmla="*/ 496 w 711"/>
              <a:gd name="connsiteY11-16338" fmla="*/ 79 h 856"/>
              <a:gd name="connsiteX12-16339" fmla="*/ 459 w 711"/>
              <a:gd name="connsiteY12-16340" fmla="*/ 84 h 856"/>
              <a:gd name="connsiteX13-16341" fmla="*/ 422 w 711"/>
              <a:gd name="connsiteY13-16342" fmla="*/ 89 h 856"/>
              <a:gd name="connsiteX14-16343" fmla="*/ 385 w 711"/>
              <a:gd name="connsiteY14-16344" fmla="*/ 89 h 856"/>
              <a:gd name="connsiteX15-16345" fmla="*/ 343 w 711"/>
              <a:gd name="connsiteY15-16346" fmla="*/ 95 h 856"/>
              <a:gd name="connsiteX16-16347" fmla="*/ 295 w 711"/>
              <a:gd name="connsiteY16-16348" fmla="*/ 105 h 856"/>
              <a:gd name="connsiteX17-16349" fmla="*/ 269 w 711"/>
              <a:gd name="connsiteY17-16350" fmla="*/ 105 h 856"/>
              <a:gd name="connsiteX18-16351" fmla="*/ 243 w 711"/>
              <a:gd name="connsiteY18-16352" fmla="*/ 110 h 856"/>
              <a:gd name="connsiteX19-16353" fmla="*/ 216 w 711"/>
              <a:gd name="connsiteY19-16354" fmla="*/ 116 h 856"/>
              <a:gd name="connsiteX20-16355" fmla="*/ 190 w 711"/>
              <a:gd name="connsiteY20-16356" fmla="*/ 116 h 856"/>
              <a:gd name="connsiteX21-16357" fmla="*/ 158 w 711"/>
              <a:gd name="connsiteY21-16358" fmla="*/ 121 h 856"/>
              <a:gd name="connsiteX22-16359" fmla="*/ 132 w 711"/>
              <a:gd name="connsiteY22-16360" fmla="*/ 126 h 856"/>
              <a:gd name="connsiteX23-16361" fmla="*/ 106 w 711"/>
              <a:gd name="connsiteY23-16362" fmla="*/ 126 h 856"/>
              <a:gd name="connsiteX24-16363" fmla="*/ 85 w 711"/>
              <a:gd name="connsiteY24-16364" fmla="*/ 132 h 856"/>
              <a:gd name="connsiteX25-16365" fmla="*/ 64 w 711"/>
              <a:gd name="connsiteY25-16366" fmla="*/ 132 h 856"/>
              <a:gd name="connsiteX26-16367" fmla="*/ 37 w 711"/>
              <a:gd name="connsiteY26-16368" fmla="*/ 132 h 856"/>
              <a:gd name="connsiteX27-16369" fmla="*/ 21 w 711"/>
              <a:gd name="connsiteY27-16370" fmla="*/ 137 h 856"/>
              <a:gd name="connsiteX28-16371" fmla="*/ 0 w 711"/>
              <a:gd name="connsiteY28-16372" fmla="*/ 137 h 856"/>
              <a:gd name="connsiteX29-16373" fmla="*/ 0 w 711"/>
              <a:gd name="connsiteY29-16374" fmla="*/ 100 h 856"/>
              <a:gd name="connsiteX30-16375" fmla="*/ 16 w 711"/>
              <a:gd name="connsiteY30-16376" fmla="*/ 100 h 856"/>
              <a:gd name="connsiteX31-16377" fmla="*/ 37 w 711"/>
              <a:gd name="connsiteY31-16378" fmla="*/ 100 h 856"/>
              <a:gd name="connsiteX32-16379" fmla="*/ 53 w 711"/>
              <a:gd name="connsiteY32-16380" fmla="*/ 100 h 856"/>
              <a:gd name="connsiteX33-16381" fmla="*/ 74 w 711"/>
              <a:gd name="connsiteY33-16382" fmla="*/ 95 h 856"/>
              <a:gd name="connsiteX34-16383" fmla="*/ 100 w 711"/>
              <a:gd name="connsiteY34-16384" fmla="*/ 95 h 856"/>
              <a:gd name="connsiteX35-16385" fmla="*/ 122 w 711"/>
              <a:gd name="connsiteY35-16386" fmla="*/ 89 h 856"/>
              <a:gd name="connsiteX36-16387" fmla="*/ 148 w 711"/>
              <a:gd name="connsiteY36-16388" fmla="*/ 84 h 856"/>
              <a:gd name="connsiteX37-16389" fmla="*/ 179 w 711"/>
              <a:gd name="connsiteY37-16390" fmla="*/ 84 h 856"/>
              <a:gd name="connsiteX38-16391" fmla="*/ 237 w 711"/>
              <a:gd name="connsiteY38-16392" fmla="*/ 74 h 856"/>
              <a:gd name="connsiteX39-16393" fmla="*/ 295 w 711"/>
              <a:gd name="connsiteY39-16394" fmla="*/ 63 h 856"/>
              <a:gd name="connsiteX40-16395" fmla="*/ 353 w 711"/>
              <a:gd name="connsiteY40-16396" fmla="*/ 58 h 856"/>
              <a:gd name="connsiteX41-16397" fmla="*/ 411 w 711"/>
              <a:gd name="connsiteY41-16398" fmla="*/ 47 h 856"/>
              <a:gd name="connsiteX42-16399" fmla="*/ 438 w 711"/>
              <a:gd name="connsiteY42-16400" fmla="*/ 42 h 856"/>
              <a:gd name="connsiteX43-16401" fmla="*/ 464 w 711"/>
              <a:gd name="connsiteY43-16402" fmla="*/ 37 h 856"/>
              <a:gd name="connsiteX44-16403" fmla="*/ 490 w 711"/>
              <a:gd name="connsiteY44-16404" fmla="*/ 32 h 856"/>
              <a:gd name="connsiteX45-16405" fmla="*/ 506 w 711"/>
              <a:gd name="connsiteY45-16406" fmla="*/ 32 h 856"/>
              <a:gd name="connsiteX46-16407" fmla="*/ 522 w 711"/>
              <a:gd name="connsiteY46-16408" fmla="*/ 26 h 856"/>
              <a:gd name="connsiteX47-16409" fmla="*/ 538 w 711"/>
              <a:gd name="connsiteY47-16410" fmla="*/ 21 h 856"/>
              <a:gd name="connsiteX48-16411" fmla="*/ 543 w 711"/>
              <a:gd name="connsiteY48-16412" fmla="*/ 21 h 856"/>
              <a:gd name="connsiteX49-16413" fmla="*/ 553 w 711"/>
              <a:gd name="connsiteY49-16414" fmla="*/ 16 h 856"/>
              <a:gd name="connsiteX50-16415" fmla="*/ 559 w 711"/>
              <a:gd name="connsiteY50-16416" fmla="*/ 11 h 856"/>
              <a:gd name="connsiteX51-16417" fmla="*/ 569 w 711"/>
              <a:gd name="connsiteY51-16418" fmla="*/ 5 h 856"/>
              <a:gd name="connsiteX52-16419" fmla="*/ 575 w 711"/>
              <a:gd name="connsiteY52-16420" fmla="*/ 5 h 856"/>
              <a:gd name="connsiteX53-16421" fmla="*/ 585 w 711"/>
              <a:gd name="connsiteY53-16422" fmla="*/ 0 h 856"/>
              <a:gd name="connsiteX54-16423" fmla="*/ 590 w 711"/>
              <a:gd name="connsiteY54-16424" fmla="*/ 5 h 856"/>
              <a:gd name="connsiteX55-16425" fmla="*/ 596 w 711"/>
              <a:gd name="connsiteY55-16426" fmla="*/ 5 h 856"/>
              <a:gd name="connsiteX56-16427" fmla="*/ 601 w 711"/>
              <a:gd name="connsiteY56-16428" fmla="*/ 11 h 856"/>
              <a:gd name="connsiteX57-16429" fmla="*/ 611 w 711"/>
              <a:gd name="connsiteY57-16430" fmla="*/ 16 h 856"/>
              <a:gd name="connsiteX58-16431" fmla="*/ 622 w 711"/>
              <a:gd name="connsiteY58-16432" fmla="*/ 21 h 856"/>
              <a:gd name="connsiteX59-16433" fmla="*/ 632 w 711"/>
              <a:gd name="connsiteY59-16434" fmla="*/ 26 h 856"/>
              <a:gd name="connsiteX60-16435" fmla="*/ 643 w 711"/>
              <a:gd name="connsiteY60-16436" fmla="*/ 32 h 856"/>
              <a:gd name="connsiteX61-16437" fmla="*/ 659 w 711"/>
              <a:gd name="connsiteY61-16438" fmla="*/ 42 h 856"/>
              <a:gd name="connsiteX62-16439" fmla="*/ 669 w 711"/>
              <a:gd name="connsiteY62-16440" fmla="*/ 53 h 856"/>
              <a:gd name="connsiteX63-16441" fmla="*/ 680 w 711"/>
              <a:gd name="connsiteY63-16442" fmla="*/ 58 h 856"/>
              <a:gd name="connsiteX64-16443" fmla="*/ 690 w 711"/>
              <a:gd name="connsiteY64-16444" fmla="*/ 68 h 856"/>
              <a:gd name="connsiteX65-16445" fmla="*/ 701 w 711"/>
              <a:gd name="connsiteY65-16446" fmla="*/ 74 h 856"/>
              <a:gd name="connsiteX66-16447" fmla="*/ 706 w 711"/>
              <a:gd name="connsiteY66-16448" fmla="*/ 79 h 856"/>
              <a:gd name="connsiteX67-16449" fmla="*/ 711 w 711"/>
              <a:gd name="connsiteY67-16450" fmla="*/ 84 h 856"/>
              <a:gd name="connsiteX68-16451" fmla="*/ 711 w 711"/>
              <a:gd name="connsiteY68-16452" fmla="*/ 89 h 856"/>
              <a:gd name="connsiteX69-16453" fmla="*/ 711 w 711"/>
              <a:gd name="connsiteY69-16454" fmla="*/ 95 h 856"/>
              <a:gd name="connsiteX70-16455" fmla="*/ 711 w 711"/>
              <a:gd name="connsiteY70-16456" fmla="*/ 100 h 856"/>
              <a:gd name="connsiteX71-16457" fmla="*/ 711 w 711"/>
              <a:gd name="connsiteY71-16458" fmla="*/ 105 h 856"/>
              <a:gd name="connsiteX72-16459" fmla="*/ 706 w 711"/>
              <a:gd name="connsiteY72-16460" fmla="*/ 110 h 856"/>
              <a:gd name="connsiteX73-16461" fmla="*/ 569 w 711"/>
              <a:gd name="connsiteY73-16462" fmla="*/ 747 h 856"/>
              <a:gd name="connsiteX74-16463" fmla="*/ 553 w 711"/>
              <a:gd name="connsiteY74-16464" fmla="*/ 763 h 856"/>
              <a:gd name="connsiteX75-16465" fmla="*/ 548 w 711"/>
              <a:gd name="connsiteY75-16466" fmla="*/ 763 h 856"/>
              <a:gd name="connsiteX76-16467" fmla="*/ 548 w 711"/>
              <a:gd name="connsiteY76-16468" fmla="*/ 757 h 856"/>
              <a:gd name="connsiteX77-16469" fmla="*/ 543 w 711"/>
              <a:gd name="connsiteY77-16470" fmla="*/ 757 h 856"/>
              <a:gd name="connsiteX78-16471" fmla="*/ 543 w 711"/>
              <a:gd name="connsiteY78-16472" fmla="*/ 752 h 856"/>
              <a:gd name="connsiteX79-16473" fmla="*/ 543 w 711"/>
              <a:gd name="connsiteY79-16474" fmla="*/ 747 h 856"/>
              <a:gd name="connsiteX80-16475" fmla="*/ 538 w 711"/>
              <a:gd name="connsiteY80-16476" fmla="*/ 742 h 856"/>
              <a:gd name="connsiteX81-16477" fmla="*/ 538 w 711"/>
              <a:gd name="connsiteY81-16478" fmla="*/ 731 h 856"/>
              <a:gd name="connsiteX82-16479" fmla="*/ 538 w 711"/>
              <a:gd name="connsiteY82-16480" fmla="*/ 721 h 856"/>
              <a:gd name="connsiteX83-16481" fmla="*/ 532 w 711"/>
              <a:gd name="connsiteY83-16482" fmla="*/ 705 h 856"/>
              <a:gd name="connsiteX84-16483" fmla="*/ 527 w 711"/>
              <a:gd name="connsiteY84-16484" fmla="*/ 684 h 856"/>
              <a:gd name="connsiteX85-16485" fmla="*/ 522 w 711"/>
              <a:gd name="connsiteY85-16486" fmla="*/ 668 h 856"/>
              <a:gd name="connsiteX86-16487" fmla="*/ 517 w 711"/>
              <a:gd name="connsiteY86-16488" fmla="*/ 652 h 856"/>
              <a:gd name="connsiteX87-16489" fmla="*/ 511 w 711"/>
              <a:gd name="connsiteY87-16490" fmla="*/ 636 h 856"/>
              <a:gd name="connsiteX88-16491" fmla="*/ 501 w 711"/>
              <a:gd name="connsiteY88-16492" fmla="*/ 626 h 856"/>
              <a:gd name="connsiteX0-16493" fmla="*/ 601 w 711"/>
              <a:gd name="connsiteY0-16494" fmla="*/ 105 h 872"/>
              <a:gd name="connsiteX1-16495" fmla="*/ 596 w 711"/>
              <a:gd name="connsiteY1-16496" fmla="*/ 95 h 872"/>
              <a:gd name="connsiteX2-16497" fmla="*/ 596 w 711"/>
              <a:gd name="connsiteY2-16498" fmla="*/ 89 h 872"/>
              <a:gd name="connsiteX3-16499" fmla="*/ 596 w 711"/>
              <a:gd name="connsiteY3-16500" fmla="*/ 84 h 872"/>
              <a:gd name="connsiteX4-16501" fmla="*/ 590 w 711"/>
              <a:gd name="connsiteY4-16502" fmla="*/ 84 h 872"/>
              <a:gd name="connsiteX5-16503" fmla="*/ 585 w 711"/>
              <a:gd name="connsiteY5-16504" fmla="*/ 79 h 872"/>
              <a:gd name="connsiteX6-16505" fmla="*/ 575 w 711"/>
              <a:gd name="connsiteY6-16506" fmla="*/ 79 h 872"/>
              <a:gd name="connsiteX7-16507" fmla="*/ 569 w 711"/>
              <a:gd name="connsiteY7-16508" fmla="*/ 74 h 872"/>
              <a:gd name="connsiteX8-16509" fmla="*/ 553 w 711"/>
              <a:gd name="connsiteY8-16510" fmla="*/ 74 h 872"/>
              <a:gd name="connsiteX9-16511" fmla="*/ 543 w 711"/>
              <a:gd name="connsiteY9-16512" fmla="*/ 74 h 872"/>
              <a:gd name="connsiteX10-16513" fmla="*/ 527 w 711"/>
              <a:gd name="connsiteY10-16514" fmla="*/ 79 h 872"/>
              <a:gd name="connsiteX11-16515" fmla="*/ 496 w 711"/>
              <a:gd name="connsiteY11-16516" fmla="*/ 79 h 872"/>
              <a:gd name="connsiteX12-16517" fmla="*/ 459 w 711"/>
              <a:gd name="connsiteY12-16518" fmla="*/ 84 h 872"/>
              <a:gd name="connsiteX13-16519" fmla="*/ 422 w 711"/>
              <a:gd name="connsiteY13-16520" fmla="*/ 89 h 872"/>
              <a:gd name="connsiteX14-16521" fmla="*/ 385 w 711"/>
              <a:gd name="connsiteY14-16522" fmla="*/ 89 h 872"/>
              <a:gd name="connsiteX15-16523" fmla="*/ 343 w 711"/>
              <a:gd name="connsiteY15-16524" fmla="*/ 95 h 872"/>
              <a:gd name="connsiteX16-16525" fmla="*/ 295 w 711"/>
              <a:gd name="connsiteY16-16526" fmla="*/ 105 h 872"/>
              <a:gd name="connsiteX17-16527" fmla="*/ 269 w 711"/>
              <a:gd name="connsiteY17-16528" fmla="*/ 105 h 872"/>
              <a:gd name="connsiteX18-16529" fmla="*/ 243 w 711"/>
              <a:gd name="connsiteY18-16530" fmla="*/ 110 h 872"/>
              <a:gd name="connsiteX19-16531" fmla="*/ 216 w 711"/>
              <a:gd name="connsiteY19-16532" fmla="*/ 116 h 872"/>
              <a:gd name="connsiteX20-16533" fmla="*/ 190 w 711"/>
              <a:gd name="connsiteY20-16534" fmla="*/ 116 h 872"/>
              <a:gd name="connsiteX21-16535" fmla="*/ 158 w 711"/>
              <a:gd name="connsiteY21-16536" fmla="*/ 121 h 872"/>
              <a:gd name="connsiteX22-16537" fmla="*/ 132 w 711"/>
              <a:gd name="connsiteY22-16538" fmla="*/ 126 h 872"/>
              <a:gd name="connsiteX23-16539" fmla="*/ 106 w 711"/>
              <a:gd name="connsiteY23-16540" fmla="*/ 126 h 872"/>
              <a:gd name="connsiteX24-16541" fmla="*/ 85 w 711"/>
              <a:gd name="connsiteY24-16542" fmla="*/ 132 h 872"/>
              <a:gd name="connsiteX25-16543" fmla="*/ 64 w 711"/>
              <a:gd name="connsiteY25-16544" fmla="*/ 132 h 872"/>
              <a:gd name="connsiteX26-16545" fmla="*/ 37 w 711"/>
              <a:gd name="connsiteY26-16546" fmla="*/ 132 h 872"/>
              <a:gd name="connsiteX27-16547" fmla="*/ 21 w 711"/>
              <a:gd name="connsiteY27-16548" fmla="*/ 137 h 872"/>
              <a:gd name="connsiteX28-16549" fmla="*/ 0 w 711"/>
              <a:gd name="connsiteY28-16550" fmla="*/ 137 h 872"/>
              <a:gd name="connsiteX29-16551" fmla="*/ 0 w 711"/>
              <a:gd name="connsiteY29-16552" fmla="*/ 100 h 872"/>
              <a:gd name="connsiteX30-16553" fmla="*/ 16 w 711"/>
              <a:gd name="connsiteY30-16554" fmla="*/ 100 h 872"/>
              <a:gd name="connsiteX31-16555" fmla="*/ 37 w 711"/>
              <a:gd name="connsiteY31-16556" fmla="*/ 100 h 872"/>
              <a:gd name="connsiteX32-16557" fmla="*/ 53 w 711"/>
              <a:gd name="connsiteY32-16558" fmla="*/ 100 h 872"/>
              <a:gd name="connsiteX33-16559" fmla="*/ 74 w 711"/>
              <a:gd name="connsiteY33-16560" fmla="*/ 95 h 872"/>
              <a:gd name="connsiteX34-16561" fmla="*/ 100 w 711"/>
              <a:gd name="connsiteY34-16562" fmla="*/ 95 h 872"/>
              <a:gd name="connsiteX35-16563" fmla="*/ 122 w 711"/>
              <a:gd name="connsiteY35-16564" fmla="*/ 89 h 872"/>
              <a:gd name="connsiteX36-16565" fmla="*/ 148 w 711"/>
              <a:gd name="connsiteY36-16566" fmla="*/ 84 h 872"/>
              <a:gd name="connsiteX37-16567" fmla="*/ 179 w 711"/>
              <a:gd name="connsiteY37-16568" fmla="*/ 84 h 872"/>
              <a:gd name="connsiteX38-16569" fmla="*/ 237 w 711"/>
              <a:gd name="connsiteY38-16570" fmla="*/ 74 h 872"/>
              <a:gd name="connsiteX39-16571" fmla="*/ 295 w 711"/>
              <a:gd name="connsiteY39-16572" fmla="*/ 63 h 872"/>
              <a:gd name="connsiteX40-16573" fmla="*/ 353 w 711"/>
              <a:gd name="connsiteY40-16574" fmla="*/ 58 h 872"/>
              <a:gd name="connsiteX41-16575" fmla="*/ 411 w 711"/>
              <a:gd name="connsiteY41-16576" fmla="*/ 47 h 872"/>
              <a:gd name="connsiteX42-16577" fmla="*/ 438 w 711"/>
              <a:gd name="connsiteY42-16578" fmla="*/ 42 h 872"/>
              <a:gd name="connsiteX43-16579" fmla="*/ 464 w 711"/>
              <a:gd name="connsiteY43-16580" fmla="*/ 37 h 872"/>
              <a:gd name="connsiteX44-16581" fmla="*/ 490 w 711"/>
              <a:gd name="connsiteY44-16582" fmla="*/ 32 h 872"/>
              <a:gd name="connsiteX45-16583" fmla="*/ 506 w 711"/>
              <a:gd name="connsiteY45-16584" fmla="*/ 32 h 872"/>
              <a:gd name="connsiteX46-16585" fmla="*/ 522 w 711"/>
              <a:gd name="connsiteY46-16586" fmla="*/ 26 h 872"/>
              <a:gd name="connsiteX47-16587" fmla="*/ 538 w 711"/>
              <a:gd name="connsiteY47-16588" fmla="*/ 21 h 872"/>
              <a:gd name="connsiteX48-16589" fmla="*/ 543 w 711"/>
              <a:gd name="connsiteY48-16590" fmla="*/ 21 h 872"/>
              <a:gd name="connsiteX49-16591" fmla="*/ 553 w 711"/>
              <a:gd name="connsiteY49-16592" fmla="*/ 16 h 872"/>
              <a:gd name="connsiteX50-16593" fmla="*/ 559 w 711"/>
              <a:gd name="connsiteY50-16594" fmla="*/ 11 h 872"/>
              <a:gd name="connsiteX51-16595" fmla="*/ 569 w 711"/>
              <a:gd name="connsiteY51-16596" fmla="*/ 5 h 872"/>
              <a:gd name="connsiteX52-16597" fmla="*/ 575 w 711"/>
              <a:gd name="connsiteY52-16598" fmla="*/ 5 h 872"/>
              <a:gd name="connsiteX53-16599" fmla="*/ 585 w 711"/>
              <a:gd name="connsiteY53-16600" fmla="*/ 0 h 872"/>
              <a:gd name="connsiteX54-16601" fmla="*/ 590 w 711"/>
              <a:gd name="connsiteY54-16602" fmla="*/ 5 h 872"/>
              <a:gd name="connsiteX55-16603" fmla="*/ 596 w 711"/>
              <a:gd name="connsiteY55-16604" fmla="*/ 5 h 872"/>
              <a:gd name="connsiteX56-16605" fmla="*/ 601 w 711"/>
              <a:gd name="connsiteY56-16606" fmla="*/ 11 h 872"/>
              <a:gd name="connsiteX57-16607" fmla="*/ 611 w 711"/>
              <a:gd name="connsiteY57-16608" fmla="*/ 16 h 872"/>
              <a:gd name="connsiteX58-16609" fmla="*/ 622 w 711"/>
              <a:gd name="connsiteY58-16610" fmla="*/ 21 h 872"/>
              <a:gd name="connsiteX59-16611" fmla="*/ 632 w 711"/>
              <a:gd name="connsiteY59-16612" fmla="*/ 26 h 872"/>
              <a:gd name="connsiteX60-16613" fmla="*/ 643 w 711"/>
              <a:gd name="connsiteY60-16614" fmla="*/ 32 h 872"/>
              <a:gd name="connsiteX61-16615" fmla="*/ 659 w 711"/>
              <a:gd name="connsiteY61-16616" fmla="*/ 42 h 872"/>
              <a:gd name="connsiteX62-16617" fmla="*/ 669 w 711"/>
              <a:gd name="connsiteY62-16618" fmla="*/ 53 h 872"/>
              <a:gd name="connsiteX63-16619" fmla="*/ 680 w 711"/>
              <a:gd name="connsiteY63-16620" fmla="*/ 58 h 872"/>
              <a:gd name="connsiteX64-16621" fmla="*/ 690 w 711"/>
              <a:gd name="connsiteY64-16622" fmla="*/ 68 h 872"/>
              <a:gd name="connsiteX65-16623" fmla="*/ 701 w 711"/>
              <a:gd name="connsiteY65-16624" fmla="*/ 74 h 872"/>
              <a:gd name="connsiteX66-16625" fmla="*/ 706 w 711"/>
              <a:gd name="connsiteY66-16626" fmla="*/ 79 h 872"/>
              <a:gd name="connsiteX67-16627" fmla="*/ 711 w 711"/>
              <a:gd name="connsiteY67-16628" fmla="*/ 84 h 872"/>
              <a:gd name="connsiteX68-16629" fmla="*/ 711 w 711"/>
              <a:gd name="connsiteY68-16630" fmla="*/ 89 h 872"/>
              <a:gd name="connsiteX69-16631" fmla="*/ 711 w 711"/>
              <a:gd name="connsiteY69-16632" fmla="*/ 95 h 872"/>
              <a:gd name="connsiteX70-16633" fmla="*/ 711 w 711"/>
              <a:gd name="connsiteY70-16634" fmla="*/ 100 h 872"/>
              <a:gd name="connsiteX71-16635" fmla="*/ 711 w 711"/>
              <a:gd name="connsiteY71-16636" fmla="*/ 105 h 872"/>
              <a:gd name="connsiteX72-16637" fmla="*/ 706 w 711"/>
              <a:gd name="connsiteY72-16638" fmla="*/ 110 h 872"/>
              <a:gd name="connsiteX73-16639" fmla="*/ 553 w 711"/>
              <a:gd name="connsiteY73-16640" fmla="*/ 763 h 872"/>
              <a:gd name="connsiteX74-16641" fmla="*/ 548 w 711"/>
              <a:gd name="connsiteY74-16642" fmla="*/ 763 h 872"/>
              <a:gd name="connsiteX75-16643" fmla="*/ 548 w 711"/>
              <a:gd name="connsiteY75-16644" fmla="*/ 757 h 872"/>
              <a:gd name="connsiteX76-16645" fmla="*/ 543 w 711"/>
              <a:gd name="connsiteY76-16646" fmla="*/ 757 h 872"/>
              <a:gd name="connsiteX77-16647" fmla="*/ 543 w 711"/>
              <a:gd name="connsiteY77-16648" fmla="*/ 752 h 872"/>
              <a:gd name="connsiteX78-16649" fmla="*/ 543 w 711"/>
              <a:gd name="connsiteY78-16650" fmla="*/ 747 h 872"/>
              <a:gd name="connsiteX79-16651" fmla="*/ 538 w 711"/>
              <a:gd name="connsiteY79-16652" fmla="*/ 742 h 872"/>
              <a:gd name="connsiteX80-16653" fmla="*/ 538 w 711"/>
              <a:gd name="connsiteY80-16654" fmla="*/ 731 h 872"/>
              <a:gd name="connsiteX81-16655" fmla="*/ 538 w 711"/>
              <a:gd name="connsiteY81-16656" fmla="*/ 721 h 872"/>
              <a:gd name="connsiteX82-16657" fmla="*/ 532 w 711"/>
              <a:gd name="connsiteY82-16658" fmla="*/ 705 h 872"/>
              <a:gd name="connsiteX83-16659" fmla="*/ 527 w 711"/>
              <a:gd name="connsiteY83-16660" fmla="*/ 684 h 872"/>
              <a:gd name="connsiteX84-16661" fmla="*/ 522 w 711"/>
              <a:gd name="connsiteY84-16662" fmla="*/ 668 h 872"/>
              <a:gd name="connsiteX85-16663" fmla="*/ 517 w 711"/>
              <a:gd name="connsiteY85-16664" fmla="*/ 652 h 872"/>
              <a:gd name="connsiteX86-16665" fmla="*/ 511 w 711"/>
              <a:gd name="connsiteY86-16666" fmla="*/ 636 h 872"/>
              <a:gd name="connsiteX87-16667" fmla="*/ 501 w 711"/>
              <a:gd name="connsiteY87-16668" fmla="*/ 626 h 872"/>
              <a:gd name="connsiteX0-16669" fmla="*/ 601 w 711"/>
              <a:gd name="connsiteY0-16670" fmla="*/ 105 h 872"/>
              <a:gd name="connsiteX1-16671" fmla="*/ 596 w 711"/>
              <a:gd name="connsiteY1-16672" fmla="*/ 95 h 872"/>
              <a:gd name="connsiteX2-16673" fmla="*/ 596 w 711"/>
              <a:gd name="connsiteY2-16674" fmla="*/ 89 h 872"/>
              <a:gd name="connsiteX3-16675" fmla="*/ 596 w 711"/>
              <a:gd name="connsiteY3-16676" fmla="*/ 84 h 872"/>
              <a:gd name="connsiteX4-16677" fmla="*/ 590 w 711"/>
              <a:gd name="connsiteY4-16678" fmla="*/ 84 h 872"/>
              <a:gd name="connsiteX5-16679" fmla="*/ 585 w 711"/>
              <a:gd name="connsiteY5-16680" fmla="*/ 79 h 872"/>
              <a:gd name="connsiteX6-16681" fmla="*/ 575 w 711"/>
              <a:gd name="connsiteY6-16682" fmla="*/ 79 h 872"/>
              <a:gd name="connsiteX7-16683" fmla="*/ 569 w 711"/>
              <a:gd name="connsiteY7-16684" fmla="*/ 74 h 872"/>
              <a:gd name="connsiteX8-16685" fmla="*/ 553 w 711"/>
              <a:gd name="connsiteY8-16686" fmla="*/ 74 h 872"/>
              <a:gd name="connsiteX9-16687" fmla="*/ 543 w 711"/>
              <a:gd name="connsiteY9-16688" fmla="*/ 74 h 872"/>
              <a:gd name="connsiteX10-16689" fmla="*/ 527 w 711"/>
              <a:gd name="connsiteY10-16690" fmla="*/ 79 h 872"/>
              <a:gd name="connsiteX11-16691" fmla="*/ 496 w 711"/>
              <a:gd name="connsiteY11-16692" fmla="*/ 79 h 872"/>
              <a:gd name="connsiteX12-16693" fmla="*/ 459 w 711"/>
              <a:gd name="connsiteY12-16694" fmla="*/ 84 h 872"/>
              <a:gd name="connsiteX13-16695" fmla="*/ 422 w 711"/>
              <a:gd name="connsiteY13-16696" fmla="*/ 89 h 872"/>
              <a:gd name="connsiteX14-16697" fmla="*/ 385 w 711"/>
              <a:gd name="connsiteY14-16698" fmla="*/ 89 h 872"/>
              <a:gd name="connsiteX15-16699" fmla="*/ 343 w 711"/>
              <a:gd name="connsiteY15-16700" fmla="*/ 95 h 872"/>
              <a:gd name="connsiteX16-16701" fmla="*/ 295 w 711"/>
              <a:gd name="connsiteY16-16702" fmla="*/ 105 h 872"/>
              <a:gd name="connsiteX17-16703" fmla="*/ 269 w 711"/>
              <a:gd name="connsiteY17-16704" fmla="*/ 105 h 872"/>
              <a:gd name="connsiteX18-16705" fmla="*/ 243 w 711"/>
              <a:gd name="connsiteY18-16706" fmla="*/ 110 h 872"/>
              <a:gd name="connsiteX19-16707" fmla="*/ 216 w 711"/>
              <a:gd name="connsiteY19-16708" fmla="*/ 116 h 872"/>
              <a:gd name="connsiteX20-16709" fmla="*/ 190 w 711"/>
              <a:gd name="connsiteY20-16710" fmla="*/ 116 h 872"/>
              <a:gd name="connsiteX21-16711" fmla="*/ 158 w 711"/>
              <a:gd name="connsiteY21-16712" fmla="*/ 121 h 872"/>
              <a:gd name="connsiteX22-16713" fmla="*/ 132 w 711"/>
              <a:gd name="connsiteY22-16714" fmla="*/ 126 h 872"/>
              <a:gd name="connsiteX23-16715" fmla="*/ 106 w 711"/>
              <a:gd name="connsiteY23-16716" fmla="*/ 126 h 872"/>
              <a:gd name="connsiteX24-16717" fmla="*/ 85 w 711"/>
              <a:gd name="connsiteY24-16718" fmla="*/ 132 h 872"/>
              <a:gd name="connsiteX25-16719" fmla="*/ 64 w 711"/>
              <a:gd name="connsiteY25-16720" fmla="*/ 132 h 872"/>
              <a:gd name="connsiteX26-16721" fmla="*/ 37 w 711"/>
              <a:gd name="connsiteY26-16722" fmla="*/ 132 h 872"/>
              <a:gd name="connsiteX27-16723" fmla="*/ 21 w 711"/>
              <a:gd name="connsiteY27-16724" fmla="*/ 137 h 872"/>
              <a:gd name="connsiteX28-16725" fmla="*/ 0 w 711"/>
              <a:gd name="connsiteY28-16726" fmla="*/ 137 h 872"/>
              <a:gd name="connsiteX29-16727" fmla="*/ 0 w 711"/>
              <a:gd name="connsiteY29-16728" fmla="*/ 100 h 872"/>
              <a:gd name="connsiteX30-16729" fmla="*/ 16 w 711"/>
              <a:gd name="connsiteY30-16730" fmla="*/ 100 h 872"/>
              <a:gd name="connsiteX31-16731" fmla="*/ 37 w 711"/>
              <a:gd name="connsiteY31-16732" fmla="*/ 100 h 872"/>
              <a:gd name="connsiteX32-16733" fmla="*/ 53 w 711"/>
              <a:gd name="connsiteY32-16734" fmla="*/ 100 h 872"/>
              <a:gd name="connsiteX33-16735" fmla="*/ 74 w 711"/>
              <a:gd name="connsiteY33-16736" fmla="*/ 95 h 872"/>
              <a:gd name="connsiteX34-16737" fmla="*/ 100 w 711"/>
              <a:gd name="connsiteY34-16738" fmla="*/ 95 h 872"/>
              <a:gd name="connsiteX35-16739" fmla="*/ 122 w 711"/>
              <a:gd name="connsiteY35-16740" fmla="*/ 89 h 872"/>
              <a:gd name="connsiteX36-16741" fmla="*/ 148 w 711"/>
              <a:gd name="connsiteY36-16742" fmla="*/ 84 h 872"/>
              <a:gd name="connsiteX37-16743" fmla="*/ 179 w 711"/>
              <a:gd name="connsiteY37-16744" fmla="*/ 84 h 872"/>
              <a:gd name="connsiteX38-16745" fmla="*/ 237 w 711"/>
              <a:gd name="connsiteY38-16746" fmla="*/ 74 h 872"/>
              <a:gd name="connsiteX39-16747" fmla="*/ 295 w 711"/>
              <a:gd name="connsiteY39-16748" fmla="*/ 63 h 872"/>
              <a:gd name="connsiteX40-16749" fmla="*/ 353 w 711"/>
              <a:gd name="connsiteY40-16750" fmla="*/ 58 h 872"/>
              <a:gd name="connsiteX41-16751" fmla="*/ 411 w 711"/>
              <a:gd name="connsiteY41-16752" fmla="*/ 47 h 872"/>
              <a:gd name="connsiteX42-16753" fmla="*/ 438 w 711"/>
              <a:gd name="connsiteY42-16754" fmla="*/ 42 h 872"/>
              <a:gd name="connsiteX43-16755" fmla="*/ 464 w 711"/>
              <a:gd name="connsiteY43-16756" fmla="*/ 37 h 872"/>
              <a:gd name="connsiteX44-16757" fmla="*/ 490 w 711"/>
              <a:gd name="connsiteY44-16758" fmla="*/ 32 h 872"/>
              <a:gd name="connsiteX45-16759" fmla="*/ 506 w 711"/>
              <a:gd name="connsiteY45-16760" fmla="*/ 32 h 872"/>
              <a:gd name="connsiteX46-16761" fmla="*/ 522 w 711"/>
              <a:gd name="connsiteY46-16762" fmla="*/ 26 h 872"/>
              <a:gd name="connsiteX47-16763" fmla="*/ 538 w 711"/>
              <a:gd name="connsiteY47-16764" fmla="*/ 21 h 872"/>
              <a:gd name="connsiteX48-16765" fmla="*/ 543 w 711"/>
              <a:gd name="connsiteY48-16766" fmla="*/ 21 h 872"/>
              <a:gd name="connsiteX49-16767" fmla="*/ 553 w 711"/>
              <a:gd name="connsiteY49-16768" fmla="*/ 16 h 872"/>
              <a:gd name="connsiteX50-16769" fmla="*/ 559 w 711"/>
              <a:gd name="connsiteY50-16770" fmla="*/ 11 h 872"/>
              <a:gd name="connsiteX51-16771" fmla="*/ 569 w 711"/>
              <a:gd name="connsiteY51-16772" fmla="*/ 5 h 872"/>
              <a:gd name="connsiteX52-16773" fmla="*/ 575 w 711"/>
              <a:gd name="connsiteY52-16774" fmla="*/ 5 h 872"/>
              <a:gd name="connsiteX53-16775" fmla="*/ 585 w 711"/>
              <a:gd name="connsiteY53-16776" fmla="*/ 0 h 872"/>
              <a:gd name="connsiteX54-16777" fmla="*/ 590 w 711"/>
              <a:gd name="connsiteY54-16778" fmla="*/ 5 h 872"/>
              <a:gd name="connsiteX55-16779" fmla="*/ 596 w 711"/>
              <a:gd name="connsiteY55-16780" fmla="*/ 5 h 872"/>
              <a:gd name="connsiteX56-16781" fmla="*/ 601 w 711"/>
              <a:gd name="connsiteY56-16782" fmla="*/ 11 h 872"/>
              <a:gd name="connsiteX57-16783" fmla="*/ 611 w 711"/>
              <a:gd name="connsiteY57-16784" fmla="*/ 16 h 872"/>
              <a:gd name="connsiteX58-16785" fmla="*/ 622 w 711"/>
              <a:gd name="connsiteY58-16786" fmla="*/ 21 h 872"/>
              <a:gd name="connsiteX59-16787" fmla="*/ 632 w 711"/>
              <a:gd name="connsiteY59-16788" fmla="*/ 26 h 872"/>
              <a:gd name="connsiteX60-16789" fmla="*/ 643 w 711"/>
              <a:gd name="connsiteY60-16790" fmla="*/ 32 h 872"/>
              <a:gd name="connsiteX61-16791" fmla="*/ 659 w 711"/>
              <a:gd name="connsiteY61-16792" fmla="*/ 42 h 872"/>
              <a:gd name="connsiteX62-16793" fmla="*/ 669 w 711"/>
              <a:gd name="connsiteY62-16794" fmla="*/ 53 h 872"/>
              <a:gd name="connsiteX63-16795" fmla="*/ 680 w 711"/>
              <a:gd name="connsiteY63-16796" fmla="*/ 58 h 872"/>
              <a:gd name="connsiteX64-16797" fmla="*/ 690 w 711"/>
              <a:gd name="connsiteY64-16798" fmla="*/ 68 h 872"/>
              <a:gd name="connsiteX65-16799" fmla="*/ 701 w 711"/>
              <a:gd name="connsiteY65-16800" fmla="*/ 74 h 872"/>
              <a:gd name="connsiteX66-16801" fmla="*/ 706 w 711"/>
              <a:gd name="connsiteY66-16802" fmla="*/ 79 h 872"/>
              <a:gd name="connsiteX67-16803" fmla="*/ 711 w 711"/>
              <a:gd name="connsiteY67-16804" fmla="*/ 84 h 872"/>
              <a:gd name="connsiteX68-16805" fmla="*/ 711 w 711"/>
              <a:gd name="connsiteY68-16806" fmla="*/ 89 h 872"/>
              <a:gd name="connsiteX69-16807" fmla="*/ 711 w 711"/>
              <a:gd name="connsiteY69-16808" fmla="*/ 95 h 872"/>
              <a:gd name="connsiteX70-16809" fmla="*/ 711 w 711"/>
              <a:gd name="connsiteY70-16810" fmla="*/ 100 h 872"/>
              <a:gd name="connsiteX71-16811" fmla="*/ 711 w 711"/>
              <a:gd name="connsiteY71-16812" fmla="*/ 105 h 872"/>
              <a:gd name="connsiteX72-16813" fmla="*/ 706 w 711"/>
              <a:gd name="connsiteY72-16814" fmla="*/ 110 h 872"/>
              <a:gd name="connsiteX73-16815" fmla="*/ 553 w 711"/>
              <a:gd name="connsiteY73-16816" fmla="*/ 763 h 872"/>
              <a:gd name="connsiteX74-16817" fmla="*/ 548 w 711"/>
              <a:gd name="connsiteY74-16818" fmla="*/ 763 h 872"/>
              <a:gd name="connsiteX75-16819" fmla="*/ 548 w 711"/>
              <a:gd name="connsiteY75-16820" fmla="*/ 757 h 872"/>
              <a:gd name="connsiteX76-16821" fmla="*/ 543 w 711"/>
              <a:gd name="connsiteY76-16822" fmla="*/ 757 h 872"/>
              <a:gd name="connsiteX77-16823" fmla="*/ 543 w 711"/>
              <a:gd name="connsiteY77-16824" fmla="*/ 752 h 872"/>
              <a:gd name="connsiteX78-16825" fmla="*/ 538 w 711"/>
              <a:gd name="connsiteY78-16826" fmla="*/ 742 h 872"/>
              <a:gd name="connsiteX79-16827" fmla="*/ 538 w 711"/>
              <a:gd name="connsiteY79-16828" fmla="*/ 731 h 872"/>
              <a:gd name="connsiteX80-16829" fmla="*/ 538 w 711"/>
              <a:gd name="connsiteY80-16830" fmla="*/ 721 h 872"/>
              <a:gd name="connsiteX81-16831" fmla="*/ 532 w 711"/>
              <a:gd name="connsiteY81-16832" fmla="*/ 705 h 872"/>
              <a:gd name="connsiteX82-16833" fmla="*/ 527 w 711"/>
              <a:gd name="connsiteY82-16834" fmla="*/ 684 h 872"/>
              <a:gd name="connsiteX83-16835" fmla="*/ 522 w 711"/>
              <a:gd name="connsiteY83-16836" fmla="*/ 668 h 872"/>
              <a:gd name="connsiteX84-16837" fmla="*/ 517 w 711"/>
              <a:gd name="connsiteY84-16838" fmla="*/ 652 h 872"/>
              <a:gd name="connsiteX85-16839" fmla="*/ 511 w 711"/>
              <a:gd name="connsiteY85-16840" fmla="*/ 636 h 872"/>
              <a:gd name="connsiteX86-16841" fmla="*/ 501 w 711"/>
              <a:gd name="connsiteY86-16842" fmla="*/ 626 h 872"/>
              <a:gd name="connsiteX0-16843" fmla="*/ 601 w 711"/>
              <a:gd name="connsiteY0-16844" fmla="*/ 105 h 871"/>
              <a:gd name="connsiteX1-16845" fmla="*/ 596 w 711"/>
              <a:gd name="connsiteY1-16846" fmla="*/ 95 h 871"/>
              <a:gd name="connsiteX2-16847" fmla="*/ 596 w 711"/>
              <a:gd name="connsiteY2-16848" fmla="*/ 89 h 871"/>
              <a:gd name="connsiteX3-16849" fmla="*/ 596 w 711"/>
              <a:gd name="connsiteY3-16850" fmla="*/ 84 h 871"/>
              <a:gd name="connsiteX4-16851" fmla="*/ 590 w 711"/>
              <a:gd name="connsiteY4-16852" fmla="*/ 84 h 871"/>
              <a:gd name="connsiteX5-16853" fmla="*/ 585 w 711"/>
              <a:gd name="connsiteY5-16854" fmla="*/ 79 h 871"/>
              <a:gd name="connsiteX6-16855" fmla="*/ 575 w 711"/>
              <a:gd name="connsiteY6-16856" fmla="*/ 79 h 871"/>
              <a:gd name="connsiteX7-16857" fmla="*/ 569 w 711"/>
              <a:gd name="connsiteY7-16858" fmla="*/ 74 h 871"/>
              <a:gd name="connsiteX8-16859" fmla="*/ 553 w 711"/>
              <a:gd name="connsiteY8-16860" fmla="*/ 74 h 871"/>
              <a:gd name="connsiteX9-16861" fmla="*/ 543 w 711"/>
              <a:gd name="connsiteY9-16862" fmla="*/ 74 h 871"/>
              <a:gd name="connsiteX10-16863" fmla="*/ 527 w 711"/>
              <a:gd name="connsiteY10-16864" fmla="*/ 79 h 871"/>
              <a:gd name="connsiteX11-16865" fmla="*/ 496 w 711"/>
              <a:gd name="connsiteY11-16866" fmla="*/ 79 h 871"/>
              <a:gd name="connsiteX12-16867" fmla="*/ 459 w 711"/>
              <a:gd name="connsiteY12-16868" fmla="*/ 84 h 871"/>
              <a:gd name="connsiteX13-16869" fmla="*/ 422 w 711"/>
              <a:gd name="connsiteY13-16870" fmla="*/ 89 h 871"/>
              <a:gd name="connsiteX14-16871" fmla="*/ 385 w 711"/>
              <a:gd name="connsiteY14-16872" fmla="*/ 89 h 871"/>
              <a:gd name="connsiteX15-16873" fmla="*/ 343 w 711"/>
              <a:gd name="connsiteY15-16874" fmla="*/ 95 h 871"/>
              <a:gd name="connsiteX16-16875" fmla="*/ 295 w 711"/>
              <a:gd name="connsiteY16-16876" fmla="*/ 105 h 871"/>
              <a:gd name="connsiteX17-16877" fmla="*/ 269 w 711"/>
              <a:gd name="connsiteY17-16878" fmla="*/ 105 h 871"/>
              <a:gd name="connsiteX18-16879" fmla="*/ 243 w 711"/>
              <a:gd name="connsiteY18-16880" fmla="*/ 110 h 871"/>
              <a:gd name="connsiteX19-16881" fmla="*/ 216 w 711"/>
              <a:gd name="connsiteY19-16882" fmla="*/ 116 h 871"/>
              <a:gd name="connsiteX20-16883" fmla="*/ 190 w 711"/>
              <a:gd name="connsiteY20-16884" fmla="*/ 116 h 871"/>
              <a:gd name="connsiteX21-16885" fmla="*/ 158 w 711"/>
              <a:gd name="connsiteY21-16886" fmla="*/ 121 h 871"/>
              <a:gd name="connsiteX22-16887" fmla="*/ 132 w 711"/>
              <a:gd name="connsiteY22-16888" fmla="*/ 126 h 871"/>
              <a:gd name="connsiteX23-16889" fmla="*/ 106 w 711"/>
              <a:gd name="connsiteY23-16890" fmla="*/ 126 h 871"/>
              <a:gd name="connsiteX24-16891" fmla="*/ 85 w 711"/>
              <a:gd name="connsiteY24-16892" fmla="*/ 132 h 871"/>
              <a:gd name="connsiteX25-16893" fmla="*/ 64 w 711"/>
              <a:gd name="connsiteY25-16894" fmla="*/ 132 h 871"/>
              <a:gd name="connsiteX26-16895" fmla="*/ 37 w 711"/>
              <a:gd name="connsiteY26-16896" fmla="*/ 132 h 871"/>
              <a:gd name="connsiteX27-16897" fmla="*/ 21 w 711"/>
              <a:gd name="connsiteY27-16898" fmla="*/ 137 h 871"/>
              <a:gd name="connsiteX28-16899" fmla="*/ 0 w 711"/>
              <a:gd name="connsiteY28-16900" fmla="*/ 137 h 871"/>
              <a:gd name="connsiteX29-16901" fmla="*/ 0 w 711"/>
              <a:gd name="connsiteY29-16902" fmla="*/ 100 h 871"/>
              <a:gd name="connsiteX30-16903" fmla="*/ 16 w 711"/>
              <a:gd name="connsiteY30-16904" fmla="*/ 100 h 871"/>
              <a:gd name="connsiteX31-16905" fmla="*/ 37 w 711"/>
              <a:gd name="connsiteY31-16906" fmla="*/ 100 h 871"/>
              <a:gd name="connsiteX32-16907" fmla="*/ 53 w 711"/>
              <a:gd name="connsiteY32-16908" fmla="*/ 100 h 871"/>
              <a:gd name="connsiteX33-16909" fmla="*/ 74 w 711"/>
              <a:gd name="connsiteY33-16910" fmla="*/ 95 h 871"/>
              <a:gd name="connsiteX34-16911" fmla="*/ 100 w 711"/>
              <a:gd name="connsiteY34-16912" fmla="*/ 95 h 871"/>
              <a:gd name="connsiteX35-16913" fmla="*/ 122 w 711"/>
              <a:gd name="connsiteY35-16914" fmla="*/ 89 h 871"/>
              <a:gd name="connsiteX36-16915" fmla="*/ 148 w 711"/>
              <a:gd name="connsiteY36-16916" fmla="*/ 84 h 871"/>
              <a:gd name="connsiteX37-16917" fmla="*/ 179 w 711"/>
              <a:gd name="connsiteY37-16918" fmla="*/ 84 h 871"/>
              <a:gd name="connsiteX38-16919" fmla="*/ 237 w 711"/>
              <a:gd name="connsiteY38-16920" fmla="*/ 74 h 871"/>
              <a:gd name="connsiteX39-16921" fmla="*/ 295 w 711"/>
              <a:gd name="connsiteY39-16922" fmla="*/ 63 h 871"/>
              <a:gd name="connsiteX40-16923" fmla="*/ 353 w 711"/>
              <a:gd name="connsiteY40-16924" fmla="*/ 58 h 871"/>
              <a:gd name="connsiteX41-16925" fmla="*/ 411 w 711"/>
              <a:gd name="connsiteY41-16926" fmla="*/ 47 h 871"/>
              <a:gd name="connsiteX42-16927" fmla="*/ 438 w 711"/>
              <a:gd name="connsiteY42-16928" fmla="*/ 42 h 871"/>
              <a:gd name="connsiteX43-16929" fmla="*/ 464 w 711"/>
              <a:gd name="connsiteY43-16930" fmla="*/ 37 h 871"/>
              <a:gd name="connsiteX44-16931" fmla="*/ 490 w 711"/>
              <a:gd name="connsiteY44-16932" fmla="*/ 32 h 871"/>
              <a:gd name="connsiteX45-16933" fmla="*/ 506 w 711"/>
              <a:gd name="connsiteY45-16934" fmla="*/ 32 h 871"/>
              <a:gd name="connsiteX46-16935" fmla="*/ 522 w 711"/>
              <a:gd name="connsiteY46-16936" fmla="*/ 26 h 871"/>
              <a:gd name="connsiteX47-16937" fmla="*/ 538 w 711"/>
              <a:gd name="connsiteY47-16938" fmla="*/ 21 h 871"/>
              <a:gd name="connsiteX48-16939" fmla="*/ 543 w 711"/>
              <a:gd name="connsiteY48-16940" fmla="*/ 21 h 871"/>
              <a:gd name="connsiteX49-16941" fmla="*/ 553 w 711"/>
              <a:gd name="connsiteY49-16942" fmla="*/ 16 h 871"/>
              <a:gd name="connsiteX50-16943" fmla="*/ 559 w 711"/>
              <a:gd name="connsiteY50-16944" fmla="*/ 11 h 871"/>
              <a:gd name="connsiteX51-16945" fmla="*/ 569 w 711"/>
              <a:gd name="connsiteY51-16946" fmla="*/ 5 h 871"/>
              <a:gd name="connsiteX52-16947" fmla="*/ 575 w 711"/>
              <a:gd name="connsiteY52-16948" fmla="*/ 5 h 871"/>
              <a:gd name="connsiteX53-16949" fmla="*/ 585 w 711"/>
              <a:gd name="connsiteY53-16950" fmla="*/ 0 h 871"/>
              <a:gd name="connsiteX54-16951" fmla="*/ 590 w 711"/>
              <a:gd name="connsiteY54-16952" fmla="*/ 5 h 871"/>
              <a:gd name="connsiteX55-16953" fmla="*/ 596 w 711"/>
              <a:gd name="connsiteY55-16954" fmla="*/ 5 h 871"/>
              <a:gd name="connsiteX56-16955" fmla="*/ 601 w 711"/>
              <a:gd name="connsiteY56-16956" fmla="*/ 11 h 871"/>
              <a:gd name="connsiteX57-16957" fmla="*/ 611 w 711"/>
              <a:gd name="connsiteY57-16958" fmla="*/ 16 h 871"/>
              <a:gd name="connsiteX58-16959" fmla="*/ 622 w 711"/>
              <a:gd name="connsiteY58-16960" fmla="*/ 21 h 871"/>
              <a:gd name="connsiteX59-16961" fmla="*/ 632 w 711"/>
              <a:gd name="connsiteY59-16962" fmla="*/ 26 h 871"/>
              <a:gd name="connsiteX60-16963" fmla="*/ 643 w 711"/>
              <a:gd name="connsiteY60-16964" fmla="*/ 32 h 871"/>
              <a:gd name="connsiteX61-16965" fmla="*/ 659 w 711"/>
              <a:gd name="connsiteY61-16966" fmla="*/ 42 h 871"/>
              <a:gd name="connsiteX62-16967" fmla="*/ 669 w 711"/>
              <a:gd name="connsiteY62-16968" fmla="*/ 53 h 871"/>
              <a:gd name="connsiteX63-16969" fmla="*/ 680 w 711"/>
              <a:gd name="connsiteY63-16970" fmla="*/ 58 h 871"/>
              <a:gd name="connsiteX64-16971" fmla="*/ 690 w 711"/>
              <a:gd name="connsiteY64-16972" fmla="*/ 68 h 871"/>
              <a:gd name="connsiteX65-16973" fmla="*/ 701 w 711"/>
              <a:gd name="connsiteY65-16974" fmla="*/ 74 h 871"/>
              <a:gd name="connsiteX66-16975" fmla="*/ 706 w 711"/>
              <a:gd name="connsiteY66-16976" fmla="*/ 79 h 871"/>
              <a:gd name="connsiteX67-16977" fmla="*/ 711 w 711"/>
              <a:gd name="connsiteY67-16978" fmla="*/ 84 h 871"/>
              <a:gd name="connsiteX68-16979" fmla="*/ 711 w 711"/>
              <a:gd name="connsiteY68-16980" fmla="*/ 89 h 871"/>
              <a:gd name="connsiteX69-16981" fmla="*/ 711 w 711"/>
              <a:gd name="connsiteY69-16982" fmla="*/ 95 h 871"/>
              <a:gd name="connsiteX70-16983" fmla="*/ 711 w 711"/>
              <a:gd name="connsiteY70-16984" fmla="*/ 100 h 871"/>
              <a:gd name="connsiteX71-16985" fmla="*/ 711 w 711"/>
              <a:gd name="connsiteY71-16986" fmla="*/ 105 h 871"/>
              <a:gd name="connsiteX72-16987" fmla="*/ 706 w 711"/>
              <a:gd name="connsiteY72-16988" fmla="*/ 110 h 871"/>
              <a:gd name="connsiteX73-16989" fmla="*/ 553 w 711"/>
              <a:gd name="connsiteY73-16990" fmla="*/ 763 h 871"/>
              <a:gd name="connsiteX74-16991" fmla="*/ 548 w 711"/>
              <a:gd name="connsiteY74-16992" fmla="*/ 757 h 871"/>
              <a:gd name="connsiteX75-16993" fmla="*/ 543 w 711"/>
              <a:gd name="connsiteY75-16994" fmla="*/ 757 h 871"/>
              <a:gd name="connsiteX76-16995" fmla="*/ 543 w 711"/>
              <a:gd name="connsiteY76-16996" fmla="*/ 752 h 871"/>
              <a:gd name="connsiteX77-16997" fmla="*/ 538 w 711"/>
              <a:gd name="connsiteY77-16998" fmla="*/ 742 h 871"/>
              <a:gd name="connsiteX78-16999" fmla="*/ 538 w 711"/>
              <a:gd name="connsiteY78-17000" fmla="*/ 731 h 871"/>
              <a:gd name="connsiteX79-17001" fmla="*/ 538 w 711"/>
              <a:gd name="connsiteY79-17002" fmla="*/ 721 h 871"/>
              <a:gd name="connsiteX80-17003" fmla="*/ 532 w 711"/>
              <a:gd name="connsiteY80-17004" fmla="*/ 705 h 871"/>
              <a:gd name="connsiteX81-17005" fmla="*/ 527 w 711"/>
              <a:gd name="connsiteY81-17006" fmla="*/ 684 h 871"/>
              <a:gd name="connsiteX82-17007" fmla="*/ 522 w 711"/>
              <a:gd name="connsiteY82-17008" fmla="*/ 668 h 871"/>
              <a:gd name="connsiteX83-17009" fmla="*/ 517 w 711"/>
              <a:gd name="connsiteY83-17010" fmla="*/ 652 h 871"/>
              <a:gd name="connsiteX84-17011" fmla="*/ 511 w 711"/>
              <a:gd name="connsiteY84-17012" fmla="*/ 636 h 871"/>
              <a:gd name="connsiteX85-17013" fmla="*/ 501 w 711"/>
              <a:gd name="connsiteY85-17014" fmla="*/ 626 h 871"/>
              <a:gd name="connsiteX0-17015" fmla="*/ 601 w 711"/>
              <a:gd name="connsiteY0-17016" fmla="*/ 105 h 871"/>
              <a:gd name="connsiteX1-17017" fmla="*/ 596 w 711"/>
              <a:gd name="connsiteY1-17018" fmla="*/ 95 h 871"/>
              <a:gd name="connsiteX2-17019" fmla="*/ 596 w 711"/>
              <a:gd name="connsiteY2-17020" fmla="*/ 89 h 871"/>
              <a:gd name="connsiteX3-17021" fmla="*/ 596 w 711"/>
              <a:gd name="connsiteY3-17022" fmla="*/ 84 h 871"/>
              <a:gd name="connsiteX4-17023" fmla="*/ 590 w 711"/>
              <a:gd name="connsiteY4-17024" fmla="*/ 84 h 871"/>
              <a:gd name="connsiteX5-17025" fmla="*/ 585 w 711"/>
              <a:gd name="connsiteY5-17026" fmla="*/ 79 h 871"/>
              <a:gd name="connsiteX6-17027" fmla="*/ 575 w 711"/>
              <a:gd name="connsiteY6-17028" fmla="*/ 79 h 871"/>
              <a:gd name="connsiteX7-17029" fmla="*/ 569 w 711"/>
              <a:gd name="connsiteY7-17030" fmla="*/ 74 h 871"/>
              <a:gd name="connsiteX8-17031" fmla="*/ 553 w 711"/>
              <a:gd name="connsiteY8-17032" fmla="*/ 74 h 871"/>
              <a:gd name="connsiteX9-17033" fmla="*/ 543 w 711"/>
              <a:gd name="connsiteY9-17034" fmla="*/ 74 h 871"/>
              <a:gd name="connsiteX10-17035" fmla="*/ 527 w 711"/>
              <a:gd name="connsiteY10-17036" fmla="*/ 79 h 871"/>
              <a:gd name="connsiteX11-17037" fmla="*/ 496 w 711"/>
              <a:gd name="connsiteY11-17038" fmla="*/ 79 h 871"/>
              <a:gd name="connsiteX12-17039" fmla="*/ 459 w 711"/>
              <a:gd name="connsiteY12-17040" fmla="*/ 84 h 871"/>
              <a:gd name="connsiteX13-17041" fmla="*/ 422 w 711"/>
              <a:gd name="connsiteY13-17042" fmla="*/ 89 h 871"/>
              <a:gd name="connsiteX14-17043" fmla="*/ 385 w 711"/>
              <a:gd name="connsiteY14-17044" fmla="*/ 89 h 871"/>
              <a:gd name="connsiteX15-17045" fmla="*/ 343 w 711"/>
              <a:gd name="connsiteY15-17046" fmla="*/ 95 h 871"/>
              <a:gd name="connsiteX16-17047" fmla="*/ 295 w 711"/>
              <a:gd name="connsiteY16-17048" fmla="*/ 105 h 871"/>
              <a:gd name="connsiteX17-17049" fmla="*/ 269 w 711"/>
              <a:gd name="connsiteY17-17050" fmla="*/ 105 h 871"/>
              <a:gd name="connsiteX18-17051" fmla="*/ 243 w 711"/>
              <a:gd name="connsiteY18-17052" fmla="*/ 110 h 871"/>
              <a:gd name="connsiteX19-17053" fmla="*/ 216 w 711"/>
              <a:gd name="connsiteY19-17054" fmla="*/ 116 h 871"/>
              <a:gd name="connsiteX20-17055" fmla="*/ 190 w 711"/>
              <a:gd name="connsiteY20-17056" fmla="*/ 116 h 871"/>
              <a:gd name="connsiteX21-17057" fmla="*/ 158 w 711"/>
              <a:gd name="connsiteY21-17058" fmla="*/ 121 h 871"/>
              <a:gd name="connsiteX22-17059" fmla="*/ 132 w 711"/>
              <a:gd name="connsiteY22-17060" fmla="*/ 126 h 871"/>
              <a:gd name="connsiteX23-17061" fmla="*/ 106 w 711"/>
              <a:gd name="connsiteY23-17062" fmla="*/ 126 h 871"/>
              <a:gd name="connsiteX24-17063" fmla="*/ 85 w 711"/>
              <a:gd name="connsiteY24-17064" fmla="*/ 132 h 871"/>
              <a:gd name="connsiteX25-17065" fmla="*/ 64 w 711"/>
              <a:gd name="connsiteY25-17066" fmla="*/ 132 h 871"/>
              <a:gd name="connsiteX26-17067" fmla="*/ 37 w 711"/>
              <a:gd name="connsiteY26-17068" fmla="*/ 132 h 871"/>
              <a:gd name="connsiteX27-17069" fmla="*/ 21 w 711"/>
              <a:gd name="connsiteY27-17070" fmla="*/ 137 h 871"/>
              <a:gd name="connsiteX28-17071" fmla="*/ 0 w 711"/>
              <a:gd name="connsiteY28-17072" fmla="*/ 137 h 871"/>
              <a:gd name="connsiteX29-17073" fmla="*/ 0 w 711"/>
              <a:gd name="connsiteY29-17074" fmla="*/ 100 h 871"/>
              <a:gd name="connsiteX30-17075" fmla="*/ 16 w 711"/>
              <a:gd name="connsiteY30-17076" fmla="*/ 100 h 871"/>
              <a:gd name="connsiteX31-17077" fmla="*/ 37 w 711"/>
              <a:gd name="connsiteY31-17078" fmla="*/ 100 h 871"/>
              <a:gd name="connsiteX32-17079" fmla="*/ 53 w 711"/>
              <a:gd name="connsiteY32-17080" fmla="*/ 100 h 871"/>
              <a:gd name="connsiteX33-17081" fmla="*/ 74 w 711"/>
              <a:gd name="connsiteY33-17082" fmla="*/ 95 h 871"/>
              <a:gd name="connsiteX34-17083" fmla="*/ 100 w 711"/>
              <a:gd name="connsiteY34-17084" fmla="*/ 95 h 871"/>
              <a:gd name="connsiteX35-17085" fmla="*/ 122 w 711"/>
              <a:gd name="connsiteY35-17086" fmla="*/ 89 h 871"/>
              <a:gd name="connsiteX36-17087" fmla="*/ 148 w 711"/>
              <a:gd name="connsiteY36-17088" fmla="*/ 84 h 871"/>
              <a:gd name="connsiteX37-17089" fmla="*/ 179 w 711"/>
              <a:gd name="connsiteY37-17090" fmla="*/ 84 h 871"/>
              <a:gd name="connsiteX38-17091" fmla="*/ 237 w 711"/>
              <a:gd name="connsiteY38-17092" fmla="*/ 74 h 871"/>
              <a:gd name="connsiteX39-17093" fmla="*/ 295 w 711"/>
              <a:gd name="connsiteY39-17094" fmla="*/ 63 h 871"/>
              <a:gd name="connsiteX40-17095" fmla="*/ 353 w 711"/>
              <a:gd name="connsiteY40-17096" fmla="*/ 58 h 871"/>
              <a:gd name="connsiteX41-17097" fmla="*/ 411 w 711"/>
              <a:gd name="connsiteY41-17098" fmla="*/ 47 h 871"/>
              <a:gd name="connsiteX42-17099" fmla="*/ 438 w 711"/>
              <a:gd name="connsiteY42-17100" fmla="*/ 42 h 871"/>
              <a:gd name="connsiteX43-17101" fmla="*/ 464 w 711"/>
              <a:gd name="connsiteY43-17102" fmla="*/ 37 h 871"/>
              <a:gd name="connsiteX44-17103" fmla="*/ 490 w 711"/>
              <a:gd name="connsiteY44-17104" fmla="*/ 32 h 871"/>
              <a:gd name="connsiteX45-17105" fmla="*/ 506 w 711"/>
              <a:gd name="connsiteY45-17106" fmla="*/ 32 h 871"/>
              <a:gd name="connsiteX46-17107" fmla="*/ 522 w 711"/>
              <a:gd name="connsiteY46-17108" fmla="*/ 26 h 871"/>
              <a:gd name="connsiteX47-17109" fmla="*/ 538 w 711"/>
              <a:gd name="connsiteY47-17110" fmla="*/ 21 h 871"/>
              <a:gd name="connsiteX48-17111" fmla="*/ 543 w 711"/>
              <a:gd name="connsiteY48-17112" fmla="*/ 21 h 871"/>
              <a:gd name="connsiteX49-17113" fmla="*/ 553 w 711"/>
              <a:gd name="connsiteY49-17114" fmla="*/ 16 h 871"/>
              <a:gd name="connsiteX50-17115" fmla="*/ 559 w 711"/>
              <a:gd name="connsiteY50-17116" fmla="*/ 11 h 871"/>
              <a:gd name="connsiteX51-17117" fmla="*/ 569 w 711"/>
              <a:gd name="connsiteY51-17118" fmla="*/ 5 h 871"/>
              <a:gd name="connsiteX52-17119" fmla="*/ 575 w 711"/>
              <a:gd name="connsiteY52-17120" fmla="*/ 5 h 871"/>
              <a:gd name="connsiteX53-17121" fmla="*/ 585 w 711"/>
              <a:gd name="connsiteY53-17122" fmla="*/ 0 h 871"/>
              <a:gd name="connsiteX54-17123" fmla="*/ 590 w 711"/>
              <a:gd name="connsiteY54-17124" fmla="*/ 5 h 871"/>
              <a:gd name="connsiteX55-17125" fmla="*/ 596 w 711"/>
              <a:gd name="connsiteY55-17126" fmla="*/ 5 h 871"/>
              <a:gd name="connsiteX56-17127" fmla="*/ 601 w 711"/>
              <a:gd name="connsiteY56-17128" fmla="*/ 11 h 871"/>
              <a:gd name="connsiteX57-17129" fmla="*/ 611 w 711"/>
              <a:gd name="connsiteY57-17130" fmla="*/ 16 h 871"/>
              <a:gd name="connsiteX58-17131" fmla="*/ 622 w 711"/>
              <a:gd name="connsiteY58-17132" fmla="*/ 21 h 871"/>
              <a:gd name="connsiteX59-17133" fmla="*/ 632 w 711"/>
              <a:gd name="connsiteY59-17134" fmla="*/ 26 h 871"/>
              <a:gd name="connsiteX60-17135" fmla="*/ 643 w 711"/>
              <a:gd name="connsiteY60-17136" fmla="*/ 32 h 871"/>
              <a:gd name="connsiteX61-17137" fmla="*/ 659 w 711"/>
              <a:gd name="connsiteY61-17138" fmla="*/ 42 h 871"/>
              <a:gd name="connsiteX62-17139" fmla="*/ 669 w 711"/>
              <a:gd name="connsiteY62-17140" fmla="*/ 53 h 871"/>
              <a:gd name="connsiteX63-17141" fmla="*/ 680 w 711"/>
              <a:gd name="connsiteY63-17142" fmla="*/ 58 h 871"/>
              <a:gd name="connsiteX64-17143" fmla="*/ 690 w 711"/>
              <a:gd name="connsiteY64-17144" fmla="*/ 68 h 871"/>
              <a:gd name="connsiteX65-17145" fmla="*/ 701 w 711"/>
              <a:gd name="connsiteY65-17146" fmla="*/ 74 h 871"/>
              <a:gd name="connsiteX66-17147" fmla="*/ 706 w 711"/>
              <a:gd name="connsiteY66-17148" fmla="*/ 79 h 871"/>
              <a:gd name="connsiteX67-17149" fmla="*/ 711 w 711"/>
              <a:gd name="connsiteY67-17150" fmla="*/ 84 h 871"/>
              <a:gd name="connsiteX68-17151" fmla="*/ 711 w 711"/>
              <a:gd name="connsiteY68-17152" fmla="*/ 89 h 871"/>
              <a:gd name="connsiteX69-17153" fmla="*/ 711 w 711"/>
              <a:gd name="connsiteY69-17154" fmla="*/ 95 h 871"/>
              <a:gd name="connsiteX70-17155" fmla="*/ 711 w 711"/>
              <a:gd name="connsiteY70-17156" fmla="*/ 100 h 871"/>
              <a:gd name="connsiteX71-17157" fmla="*/ 711 w 711"/>
              <a:gd name="connsiteY71-17158" fmla="*/ 105 h 871"/>
              <a:gd name="connsiteX72-17159" fmla="*/ 706 w 711"/>
              <a:gd name="connsiteY72-17160" fmla="*/ 110 h 871"/>
              <a:gd name="connsiteX73-17161" fmla="*/ 553 w 711"/>
              <a:gd name="connsiteY73-17162" fmla="*/ 763 h 871"/>
              <a:gd name="connsiteX74-17163" fmla="*/ 548 w 711"/>
              <a:gd name="connsiteY74-17164" fmla="*/ 757 h 871"/>
              <a:gd name="connsiteX75-17165" fmla="*/ 543 w 711"/>
              <a:gd name="connsiteY75-17166" fmla="*/ 757 h 871"/>
              <a:gd name="connsiteX76-17167" fmla="*/ 538 w 711"/>
              <a:gd name="connsiteY76-17168" fmla="*/ 742 h 871"/>
              <a:gd name="connsiteX77-17169" fmla="*/ 538 w 711"/>
              <a:gd name="connsiteY77-17170" fmla="*/ 731 h 871"/>
              <a:gd name="connsiteX78-17171" fmla="*/ 538 w 711"/>
              <a:gd name="connsiteY78-17172" fmla="*/ 721 h 871"/>
              <a:gd name="connsiteX79-17173" fmla="*/ 532 w 711"/>
              <a:gd name="connsiteY79-17174" fmla="*/ 705 h 871"/>
              <a:gd name="connsiteX80-17175" fmla="*/ 527 w 711"/>
              <a:gd name="connsiteY80-17176" fmla="*/ 684 h 871"/>
              <a:gd name="connsiteX81-17177" fmla="*/ 522 w 711"/>
              <a:gd name="connsiteY81-17178" fmla="*/ 668 h 871"/>
              <a:gd name="connsiteX82-17179" fmla="*/ 517 w 711"/>
              <a:gd name="connsiteY82-17180" fmla="*/ 652 h 871"/>
              <a:gd name="connsiteX83-17181" fmla="*/ 511 w 711"/>
              <a:gd name="connsiteY83-17182" fmla="*/ 636 h 871"/>
              <a:gd name="connsiteX84-17183" fmla="*/ 501 w 711"/>
              <a:gd name="connsiteY84-17184" fmla="*/ 626 h 871"/>
              <a:gd name="connsiteX0-17185" fmla="*/ 601 w 711"/>
              <a:gd name="connsiteY0-17186" fmla="*/ 105 h 871"/>
              <a:gd name="connsiteX1-17187" fmla="*/ 596 w 711"/>
              <a:gd name="connsiteY1-17188" fmla="*/ 95 h 871"/>
              <a:gd name="connsiteX2-17189" fmla="*/ 596 w 711"/>
              <a:gd name="connsiteY2-17190" fmla="*/ 89 h 871"/>
              <a:gd name="connsiteX3-17191" fmla="*/ 596 w 711"/>
              <a:gd name="connsiteY3-17192" fmla="*/ 84 h 871"/>
              <a:gd name="connsiteX4-17193" fmla="*/ 590 w 711"/>
              <a:gd name="connsiteY4-17194" fmla="*/ 84 h 871"/>
              <a:gd name="connsiteX5-17195" fmla="*/ 585 w 711"/>
              <a:gd name="connsiteY5-17196" fmla="*/ 79 h 871"/>
              <a:gd name="connsiteX6-17197" fmla="*/ 575 w 711"/>
              <a:gd name="connsiteY6-17198" fmla="*/ 79 h 871"/>
              <a:gd name="connsiteX7-17199" fmla="*/ 569 w 711"/>
              <a:gd name="connsiteY7-17200" fmla="*/ 74 h 871"/>
              <a:gd name="connsiteX8-17201" fmla="*/ 553 w 711"/>
              <a:gd name="connsiteY8-17202" fmla="*/ 74 h 871"/>
              <a:gd name="connsiteX9-17203" fmla="*/ 543 w 711"/>
              <a:gd name="connsiteY9-17204" fmla="*/ 74 h 871"/>
              <a:gd name="connsiteX10-17205" fmla="*/ 527 w 711"/>
              <a:gd name="connsiteY10-17206" fmla="*/ 79 h 871"/>
              <a:gd name="connsiteX11-17207" fmla="*/ 496 w 711"/>
              <a:gd name="connsiteY11-17208" fmla="*/ 79 h 871"/>
              <a:gd name="connsiteX12-17209" fmla="*/ 459 w 711"/>
              <a:gd name="connsiteY12-17210" fmla="*/ 84 h 871"/>
              <a:gd name="connsiteX13-17211" fmla="*/ 422 w 711"/>
              <a:gd name="connsiteY13-17212" fmla="*/ 89 h 871"/>
              <a:gd name="connsiteX14-17213" fmla="*/ 385 w 711"/>
              <a:gd name="connsiteY14-17214" fmla="*/ 89 h 871"/>
              <a:gd name="connsiteX15-17215" fmla="*/ 343 w 711"/>
              <a:gd name="connsiteY15-17216" fmla="*/ 95 h 871"/>
              <a:gd name="connsiteX16-17217" fmla="*/ 295 w 711"/>
              <a:gd name="connsiteY16-17218" fmla="*/ 105 h 871"/>
              <a:gd name="connsiteX17-17219" fmla="*/ 269 w 711"/>
              <a:gd name="connsiteY17-17220" fmla="*/ 105 h 871"/>
              <a:gd name="connsiteX18-17221" fmla="*/ 243 w 711"/>
              <a:gd name="connsiteY18-17222" fmla="*/ 110 h 871"/>
              <a:gd name="connsiteX19-17223" fmla="*/ 216 w 711"/>
              <a:gd name="connsiteY19-17224" fmla="*/ 116 h 871"/>
              <a:gd name="connsiteX20-17225" fmla="*/ 190 w 711"/>
              <a:gd name="connsiteY20-17226" fmla="*/ 116 h 871"/>
              <a:gd name="connsiteX21-17227" fmla="*/ 158 w 711"/>
              <a:gd name="connsiteY21-17228" fmla="*/ 121 h 871"/>
              <a:gd name="connsiteX22-17229" fmla="*/ 132 w 711"/>
              <a:gd name="connsiteY22-17230" fmla="*/ 126 h 871"/>
              <a:gd name="connsiteX23-17231" fmla="*/ 106 w 711"/>
              <a:gd name="connsiteY23-17232" fmla="*/ 126 h 871"/>
              <a:gd name="connsiteX24-17233" fmla="*/ 85 w 711"/>
              <a:gd name="connsiteY24-17234" fmla="*/ 132 h 871"/>
              <a:gd name="connsiteX25-17235" fmla="*/ 64 w 711"/>
              <a:gd name="connsiteY25-17236" fmla="*/ 132 h 871"/>
              <a:gd name="connsiteX26-17237" fmla="*/ 37 w 711"/>
              <a:gd name="connsiteY26-17238" fmla="*/ 132 h 871"/>
              <a:gd name="connsiteX27-17239" fmla="*/ 21 w 711"/>
              <a:gd name="connsiteY27-17240" fmla="*/ 137 h 871"/>
              <a:gd name="connsiteX28-17241" fmla="*/ 0 w 711"/>
              <a:gd name="connsiteY28-17242" fmla="*/ 137 h 871"/>
              <a:gd name="connsiteX29-17243" fmla="*/ 0 w 711"/>
              <a:gd name="connsiteY29-17244" fmla="*/ 100 h 871"/>
              <a:gd name="connsiteX30-17245" fmla="*/ 16 w 711"/>
              <a:gd name="connsiteY30-17246" fmla="*/ 100 h 871"/>
              <a:gd name="connsiteX31-17247" fmla="*/ 37 w 711"/>
              <a:gd name="connsiteY31-17248" fmla="*/ 100 h 871"/>
              <a:gd name="connsiteX32-17249" fmla="*/ 53 w 711"/>
              <a:gd name="connsiteY32-17250" fmla="*/ 100 h 871"/>
              <a:gd name="connsiteX33-17251" fmla="*/ 74 w 711"/>
              <a:gd name="connsiteY33-17252" fmla="*/ 95 h 871"/>
              <a:gd name="connsiteX34-17253" fmla="*/ 100 w 711"/>
              <a:gd name="connsiteY34-17254" fmla="*/ 95 h 871"/>
              <a:gd name="connsiteX35-17255" fmla="*/ 122 w 711"/>
              <a:gd name="connsiteY35-17256" fmla="*/ 89 h 871"/>
              <a:gd name="connsiteX36-17257" fmla="*/ 148 w 711"/>
              <a:gd name="connsiteY36-17258" fmla="*/ 84 h 871"/>
              <a:gd name="connsiteX37-17259" fmla="*/ 179 w 711"/>
              <a:gd name="connsiteY37-17260" fmla="*/ 84 h 871"/>
              <a:gd name="connsiteX38-17261" fmla="*/ 237 w 711"/>
              <a:gd name="connsiteY38-17262" fmla="*/ 74 h 871"/>
              <a:gd name="connsiteX39-17263" fmla="*/ 295 w 711"/>
              <a:gd name="connsiteY39-17264" fmla="*/ 63 h 871"/>
              <a:gd name="connsiteX40-17265" fmla="*/ 353 w 711"/>
              <a:gd name="connsiteY40-17266" fmla="*/ 58 h 871"/>
              <a:gd name="connsiteX41-17267" fmla="*/ 411 w 711"/>
              <a:gd name="connsiteY41-17268" fmla="*/ 47 h 871"/>
              <a:gd name="connsiteX42-17269" fmla="*/ 438 w 711"/>
              <a:gd name="connsiteY42-17270" fmla="*/ 42 h 871"/>
              <a:gd name="connsiteX43-17271" fmla="*/ 464 w 711"/>
              <a:gd name="connsiteY43-17272" fmla="*/ 37 h 871"/>
              <a:gd name="connsiteX44-17273" fmla="*/ 490 w 711"/>
              <a:gd name="connsiteY44-17274" fmla="*/ 32 h 871"/>
              <a:gd name="connsiteX45-17275" fmla="*/ 506 w 711"/>
              <a:gd name="connsiteY45-17276" fmla="*/ 32 h 871"/>
              <a:gd name="connsiteX46-17277" fmla="*/ 522 w 711"/>
              <a:gd name="connsiteY46-17278" fmla="*/ 26 h 871"/>
              <a:gd name="connsiteX47-17279" fmla="*/ 538 w 711"/>
              <a:gd name="connsiteY47-17280" fmla="*/ 21 h 871"/>
              <a:gd name="connsiteX48-17281" fmla="*/ 543 w 711"/>
              <a:gd name="connsiteY48-17282" fmla="*/ 21 h 871"/>
              <a:gd name="connsiteX49-17283" fmla="*/ 553 w 711"/>
              <a:gd name="connsiteY49-17284" fmla="*/ 16 h 871"/>
              <a:gd name="connsiteX50-17285" fmla="*/ 559 w 711"/>
              <a:gd name="connsiteY50-17286" fmla="*/ 11 h 871"/>
              <a:gd name="connsiteX51-17287" fmla="*/ 569 w 711"/>
              <a:gd name="connsiteY51-17288" fmla="*/ 5 h 871"/>
              <a:gd name="connsiteX52-17289" fmla="*/ 575 w 711"/>
              <a:gd name="connsiteY52-17290" fmla="*/ 5 h 871"/>
              <a:gd name="connsiteX53-17291" fmla="*/ 585 w 711"/>
              <a:gd name="connsiteY53-17292" fmla="*/ 0 h 871"/>
              <a:gd name="connsiteX54-17293" fmla="*/ 590 w 711"/>
              <a:gd name="connsiteY54-17294" fmla="*/ 5 h 871"/>
              <a:gd name="connsiteX55-17295" fmla="*/ 596 w 711"/>
              <a:gd name="connsiteY55-17296" fmla="*/ 5 h 871"/>
              <a:gd name="connsiteX56-17297" fmla="*/ 601 w 711"/>
              <a:gd name="connsiteY56-17298" fmla="*/ 11 h 871"/>
              <a:gd name="connsiteX57-17299" fmla="*/ 611 w 711"/>
              <a:gd name="connsiteY57-17300" fmla="*/ 16 h 871"/>
              <a:gd name="connsiteX58-17301" fmla="*/ 622 w 711"/>
              <a:gd name="connsiteY58-17302" fmla="*/ 21 h 871"/>
              <a:gd name="connsiteX59-17303" fmla="*/ 632 w 711"/>
              <a:gd name="connsiteY59-17304" fmla="*/ 26 h 871"/>
              <a:gd name="connsiteX60-17305" fmla="*/ 643 w 711"/>
              <a:gd name="connsiteY60-17306" fmla="*/ 32 h 871"/>
              <a:gd name="connsiteX61-17307" fmla="*/ 659 w 711"/>
              <a:gd name="connsiteY61-17308" fmla="*/ 42 h 871"/>
              <a:gd name="connsiteX62-17309" fmla="*/ 669 w 711"/>
              <a:gd name="connsiteY62-17310" fmla="*/ 53 h 871"/>
              <a:gd name="connsiteX63-17311" fmla="*/ 680 w 711"/>
              <a:gd name="connsiteY63-17312" fmla="*/ 58 h 871"/>
              <a:gd name="connsiteX64-17313" fmla="*/ 690 w 711"/>
              <a:gd name="connsiteY64-17314" fmla="*/ 68 h 871"/>
              <a:gd name="connsiteX65-17315" fmla="*/ 701 w 711"/>
              <a:gd name="connsiteY65-17316" fmla="*/ 74 h 871"/>
              <a:gd name="connsiteX66-17317" fmla="*/ 706 w 711"/>
              <a:gd name="connsiteY66-17318" fmla="*/ 79 h 871"/>
              <a:gd name="connsiteX67-17319" fmla="*/ 711 w 711"/>
              <a:gd name="connsiteY67-17320" fmla="*/ 84 h 871"/>
              <a:gd name="connsiteX68-17321" fmla="*/ 711 w 711"/>
              <a:gd name="connsiteY68-17322" fmla="*/ 89 h 871"/>
              <a:gd name="connsiteX69-17323" fmla="*/ 711 w 711"/>
              <a:gd name="connsiteY69-17324" fmla="*/ 95 h 871"/>
              <a:gd name="connsiteX70-17325" fmla="*/ 711 w 711"/>
              <a:gd name="connsiteY70-17326" fmla="*/ 100 h 871"/>
              <a:gd name="connsiteX71-17327" fmla="*/ 711 w 711"/>
              <a:gd name="connsiteY71-17328" fmla="*/ 105 h 871"/>
              <a:gd name="connsiteX72-17329" fmla="*/ 706 w 711"/>
              <a:gd name="connsiteY72-17330" fmla="*/ 110 h 871"/>
              <a:gd name="connsiteX73-17331" fmla="*/ 553 w 711"/>
              <a:gd name="connsiteY73-17332" fmla="*/ 763 h 871"/>
              <a:gd name="connsiteX74-17333" fmla="*/ 548 w 711"/>
              <a:gd name="connsiteY74-17334" fmla="*/ 757 h 871"/>
              <a:gd name="connsiteX75-17335" fmla="*/ 538 w 711"/>
              <a:gd name="connsiteY75-17336" fmla="*/ 742 h 871"/>
              <a:gd name="connsiteX76-17337" fmla="*/ 538 w 711"/>
              <a:gd name="connsiteY76-17338" fmla="*/ 731 h 871"/>
              <a:gd name="connsiteX77-17339" fmla="*/ 538 w 711"/>
              <a:gd name="connsiteY77-17340" fmla="*/ 721 h 871"/>
              <a:gd name="connsiteX78-17341" fmla="*/ 532 w 711"/>
              <a:gd name="connsiteY78-17342" fmla="*/ 705 h 871"/>
              <a:gd name="connsiteX79-17343" fmla="*/ 527 w 711"/>
              <a:gd name="connsiteY79-17344" fmla="*/ 684 h 871"/>
              <a:gd name="connsiteX80-17345" fmla="*/ 522 w 711"/>
              <a:gd name="connsiteY80-17346" fmla="*/ 668 h 871"/>
              <a:gd name="connsiteX81-17347" fmla="*/ 517 w 711"/>
              <a:gd name="connsiteY81-17348" fmla="*/ 652 h 871"/>
              <a:gd name="connsiteX82-17349" fmla="*/ 511 w 711"/>
              <a:gd name="connsiteY82-17350" fmla="*/ 636 h 871"/>
              <a:gd name="connsiteX83-17351" fmla="*/ 501 w 711"/>
              <a:gd name="connsiteY83-17352" fmla="*/ 626 h 871"/>
              <a:gd name="connsiteX0-17353" fmla="*/ 601 w 711"/>
              <a:gd name="connsiteY0-17354" fmla="*/ 105 h 868"/>
              <a:gd name="connsiteX1-17355" fmla="*/ 596 w 711"/>
              <a:gd name="connsiteY1-17356" fmla="*/ 95 h 868"/>
              <a:gd name="connsiteX2-17357" fmla="*/ 596 w 711"/>
              <a:gd name="connsiteY2-17358" fmla="*/ 89 h 868"/>
              <a:gd name="connsiteX3-17359" fmla="*/ 596 w 711"/>
              <a:gd name="connsiteY3-17360" fmla="*/ 84 h 868"/>
              <a:gd name="connsiteX4-17361" fmla="*/ 590 w 711"/>
              <a:gd name="connsiteY4-17362" fmla="*/ 84 h 868"/>
              <a:gd name="connsiteX5-17363" fmla="*/ 585 w 711"/>
              <a:gd name="connsiteY5-17364" fmla="*/ 79 h 868"/>
              <a:gd name="connsiteX6-17365" fmla="*/ 575 w 711"/>
              <a:gd name="connsiteY6-17366" fmla="*/ 79 h 868"/>
              <a:gd name="connsiteX7-17367" fmla="*/ 569 w 711"/>
              <a:gd name="connsiteY7-17368" fmla="*/ 74 h 868"/>
              <a:gd name="connsiteX8-17369" fmla="*/ 553 w 711"/>
              <a:gd name="connsiteY8-17370" fmla="*/ 74 h 868"/>
              <a:gd name="connsiteX9-17371" fmla="*/ 543 w 711"/>
              <a:gd name="connsiteY9-17372" fmla="*/ 74 h 868"/>
              <a:gd name="connsiteX10-17373" fmla="*/ 527 w 711"/>
              <a:gd name="connsiteY10-17374" fmla="*/ 79 h 868"/>
              <a:gd name="connsiteX11-17375" fmla="*/ 496 w 711"/>
              <a:gd name="connsiteY11-17376" fmla="*/ 79 h 868"/>
              <a:gd name="connsiteX12-17377" fmla="*/ 459 w 711"/>
              <a:gd name="connsiteY12-17378" fmla="*/ 84 h 868"/>
              <a:gd name="connsiteX13-17379" fmla="*/ 422 w 711"/>
              <a:gd name="connsiteY13-17380" fmla="*/ 89 h 868"/>
              <a:gd name="connsiteX14-17381" fmla="*/ 385 w 711"/>
              <a:gd name="connsiteY14-17382" fmla="*/ 89 h 868"/>
              <a:gd name="connsiteX15-17383" fmla="*/ 343 w 711"/>
              <a:gd name="connsiteY15-17384" fmla="*/ 95 h 868"/>
              <a:gd name="connsiteX16-17385" fmla="*/ 295 w 711"/>
              <a:gd name="connsiteY16-17386" fmla="*/ 105 h 868"/>
              <a:gd name="connsiteX17-17387" fmla="*/ 269 w 711"/>
              <a:gd name="connsiteY17-17388" fmla="*/ 105 h 868"/>
              <a:gd name="connsiteX18-17389" fmla="*/ 243 w 711"/>
              <a:gd name="connsiteY18-17390" fmla="*/ 110 h 868"/>
              <a:gd name="connsiteX19-17391" fmla="*/ 216 w 711"/>
              <a:gd name="connsiteY19-17392" fmla="*/ 116 h 868"/>
              <a:gd name="connsiteX20-17393" fmla="*/ 190 w 711"/>
              <a:gd name="connsiteY20-17394" fmla="*/ 116 h 868"/>
              <a:gd name="connsiteX21-17395" fmla="*/ 158 w 711"/>
              <a:gd name="connsiteY21-17396" fmla="*/ 121 h 868"/>
              <a:gd name="connsiteX22-17397" fmla="*/ 132 w 711"/>
              <a:gd name="connsiteY22-17398" fmla="*/ 126 h 868"/>
              <a:gd name="connsiteX23-17399" fmla="*/ 106 w 711"/>
              <a:gd name="connsiteY23-17400" fmla="*/ 126 h 868"/>
              <a:gd name="connsiteX24-17401" fmla="*/ 85 w 711"/>
              <a:gd name="connsiteY24-17402" fmla="*/ 132 h 868"/>
              <a:gd name="connsiteX25-17403" fmla="*/ 64 w 711"/>
              <a:gd name="connsiteY25-17404" fmla="*/ 132 h 868"/>
              <a:gd name="connsiteX26-17405" fmla="*/ 37 w 711"/>
              <a:gd name="connsiteY26-17406" fmla="*/ 132 h 868"/>
              <a:gd name="connsiteX27-17407" fmla="*/ 21 w 711"/>
              <a:gd name="connsiteY27-17408" fmla="*/ 137 h 868"/>
              <a:gd name="connsiteX28-17409" fmla="*/ 0 w 711"/>
              <a:gd name="connsiteY28-17410" fmla="*/ 137 h 868"/>
              <a:gd name="connsiteX29-17411" fmla="*/ 0 w 711"/>
              <a:gd name="connsiteY29-17412" fmla="*/ 100 h 868"/>
              <a:gd name="connsiteX30-17413" fmla="*/ 16 w 711"/>
              <a:gd name="connsiteY30-17414" fmla="*/ 100 h 868"/>
              <a:gd name="connsiteX31-17415" fmla="*/ 37 w 711"/>
              <a:gd name="connsiteY31-17416" fmla="*/ 100 h 868"/>
              <a:gd name="connsiteX32-17417" fmla="*/ 53 w 711"/>
              <a:gd name="connsiteY32-17418" fmla="*/ 100 h 868"/>
              <a:gd name="connsiteX33-17419" fmla="*/ 74 w 711"/>
              <a:gd name="connsiteY33-17420" fmla="*/ 95 h 868"/>
              <a:gd name="connsiteX34-17421" fmla="*/ 100 w 711"/>
              <a:gd name="connsiteY34-17422" fmla="*/ 95 h 868"/>
              <a:gd name="connsiteX35-17423" fmla="*/ 122 w 711"/>
              <a:gd name="connsiteY35-17424" fmla="*/ 89 h 868"/>
              <a:gd name="connsiteX36-17425" fmla="*/ 148 w 711"/>
              <a:gd name="connsiteY36-17426" fmla="*/ 84 h 868"/>
              <a:gd name="connsiteX37-17427" fmla="*/ 179 w 711"/>
              <a:gd name="connsiteY37-17428" fmla="*/ 84 h 868"/>
              <a:gd name="connsiteX38-17429" fmla="*/ 237 w 711"/>
              <a:gd name="connsiteY38-17430" fmla="*/ 74 h 868"/>
              <a:gd name="connsiteX39-17431" fmla="*/ 295 w 711"/>
              <a:gd name="connsiteY39-17432" fmla="*/ 63 h 868"/>
              <a:gd name="connsiteX40-17433" fmla="*/ 353 w 711"/>
              <a:gd name="connsiteY40-17434" fmla="*/ 58 h 868"/>
              <a:gd name="connsiteX41-17435" fmla="*/ 411 w 711"/>
              <a:gd name="connsiteY41-17436" fmla="*/ 47 h 868"/>
              <a:gd name="connsiteX42-17437" fmla="*/ 438 w 711"/>
              <a:gd name="connsiteY42-17438" fmla="*/ 42 h 868"/>
              <a:gd name="connsiteX43-17439" fmla="*/ 464 w 711"/>
              <a:gd name="connsiteY43-17440" fmla="*/ 37 h 868"/>
              <a:gd name="connsiteX44-17441" fmla="*/ 490 w 711"/>
              <a:gd name="connsiteY44-17442" fmla="*/ 32 h 868"/>
              <a:gd name="connsiteX45-17443" fmla="*/ 506 w 711"/>
              <a:gd name="connsiteY45-17444" fmla="*/ 32 h 868"/>
              <a:gd name="connsiteX46-17445" fmla="*/ 522 w 711"/>
              <a:gd name="connsiteY46-17446" fmla="*/ 26 h 868"/>
              <a:gd name="connsiteX47-17447" fmla="*/ 538 w 711"/>
              <a:gd name="connsiteY47-17448" fmla="*/ 21 h 868"/>
              <a:gd name="connsiteX48-17449" fmla="*/ 543 w 711"/>
              <a:gd name="connsiteY48-17450" fmla="*/ 21 h 868"/>
              <a:gd name="connsiteX49-17451" fmla="*/ 553 w 711"/>
              <a:gd name="connsiteY49-17452" fmla="*/ 16 h 868"/>
              <a:gd name="connsiteX50-17453" fmla="*/ 559 w 711"/>
              <a:gd name="connsiteY50-17454" fmla="*/ 11 h 868"/>
              <a:gd name="connsiteX51-17455" fmla="*/ 569 w 711"/>
              <a:gd name="connsiteY51-17456" fmla="*/ 5 h 868"/>
              <a:gd name="connsiteX52-17457" fmla="*/ 575 w 711"/>
              <a:gd name="connsiteY52-17458" fmla="*/ 5 h 868"/>
              <a:gd name="connsiteX53-17459" fmla="*/ 585 w 711"/>
              <a:gd name="connsiteY53-17460" fmla="*/ 0 h 868"/>
              <a:gd name="connsiteX54-17461" fmla="*/ 590 w 711"/>
              <a:gd name="connsiteY54-17462" fmla="*/ 5 h 868"/>
              <a:gd name="connsiteX55-17463" fmla="*/ 596 w 711"/>
              <a:gd name="connsiteY55-17464" fmla="*/ 5 h 868"/>
              <a:gd name="connsiteX56-17465" fmla="*/ 601 w 711"/>
              <a:gd name="connsiteY56-17466" fmla="*/ 11 h 868"/>
              <a:gd name="connsiteX57-17467" fmla="*/ 611 w 711"/>
              <a:gd name="connsiteY57-17468" fmla="*/ 16 h 868"/>
              <a:gd name="connsiteX58-17469" fmla="*/ 622 w 711"/>
              <a:gd name="connsiteY58-17470" fmla="*/ 21 h 868"/>
              <a:gd name="connsiteX59-17471" fmla="*/ 632 w 711"/>
              <a:gd name="connsiteY59-17472" fmla="*/ 26 h 868"/>
              <a:gd name="connsiteX60-17473" fmla="*/ 643 w 711"/>
              <a:gd name="connsiteY60-17474" fmla="*/ 32 h 868"/>
              <a:gd name="connsiteX61-17475" fmla="*/ 659 w 711"/>
              <a:gd name="connsiteY61-17476" fmla="*/ 42 h 868"/>
              <a:gd name="connsiteX62-17477" fmla="*/ 669 w 711"/>
              <a:gd name="connsiteY62-17478" fmla="*/ 53 h 868"/>
              <a:gd name="connsiteX63-17479" fmla="*/ 680 w 711"/>
              <a:gd name="connsiteY63-17480" fmla="*/ 58 h 868"/>
              <a:gd name="connsiteX64-17481" fmla="*/ 690 w 711"/>
              <a:gd name="connsiteY64-17482" fmla="*/ 68 h 868"/>
              <a:gd name="connsiteX65-17483" fmla="*/ 701 w 711"/>
              <a:gd name="connsiteY65-17484" fmla="*/ 74 h 868"/>
              <a:gd name="connsiteX66-17485" fmla="*/ 706 w 711"/>
              <a:gd name="connsiteY66-17486" fmla="*/ 79 h 868"/>
              <a:gd name="connsiteX67-17487" fmla="*/ 711 w 711"/>
              <a:gd name="connsiteY67-17488" fmla="*/ 84 h 868"/>
              <a:gd name="connsiteX68-17489" fmla="*/ 711 w 711"/>
              <a:gd name="connsiteY68-17490" fmla="*/ 89 h 868"/>
              <a:gd name="connsiteX69-17491" fmla="*/ 711 w 711"/>
              <a:gd name="connsiteY69-17492" fmla="*/ 95 h 868"/>
              <a:gd name="connsiteX70-17493" fmla="*/ 711 w 711"/>
              <a:gd name="connsiteY70-17494" fmla="*/ 100 h 868"/>
              <a:gd name="connsiteX71-17495" fmla="*/ 711 w 711"/>
              <a:gd name="connsiteY71-17496" fmla="*/ 105 h 868"/>
              <a:gd name="connsiteX72-17497" fmla="*/ 706 w 711"/>
              <a:gd name="connsiteY72-17498" fmla="*/ 110 h 868"/>
              <a:gd name="connsiteX73-17499" fmla="*/ 553 w 711"/>
              <a:gd name="connsiteY73-17500" fmla="*/ 763 h 868"/>
              <a:gd name="connsiteX74-17501" fmla="*/ 538 w 711"/>
              <a:gd name="connsiteY74-17502" fmla="*/ 742 h 868"/>
              <a:gd name="connsiteX75-17503" fmla="*/ 538 w 711"/>
              <a:gd name="connsiteY75-17504" fmla="*/ 731 h 868"/>
              <a:gd name="connsiteX76-17505" fmla="*/ 538 w 711"/>
              <a:gd name="connsiteY76-17506" fmla="*/ 721 h 868"/>
              <a:gd name="connsiteX77-17507" fmla="*/ 532 w 711"/>
              <a:gd name="connsiteY77-17508" fmla="*/ 705 h 868"/>
              <a:gd name="connsiteX78-17509" fmla="*/ 527 w 711"/>
              <a:gd name="connsiteY78-17510" fmla="*/ 684 h 868"/>
              <a:gd name="connsiteX79-17511" fmla="*/ 522 w 711"/>
              <a:gd name="connsiteY79-17512" fmla="*/ 668 h 868"/>
              <a:gd name="connsiteX80-17513" fmla="*/ 517 w 711"/>
              <a:gd name="connsiteY80-17514" fmla="*/ 652 h 868"/>
              <a:gd name="connsiteX81-17515" fmla="*/ 511 w 711"/>
              <a:gd name="connsiteY81-17516" fmla="*/ 636 h 868"/>
              <a:gd name="connsiteX82-17517" fmla="*/ 501 w 711"/>
              <a:gd name="connsiteY82-17518" fmla="*/ 626 h 868"/>
              <a:gd name="connsiteX0-17519" fmla="*/ 601 w 711"/>
              <a:gd name="connsiteY0-17520" fmla="*/ 105 h 868"/>
              <a:gd name="connsiteX1-17521" fmla="*/ 596 w 711"/>
              <a:gd name="connsiteY1-17522" fmla="*/ 95 h 868"/>
              <a:gd name="connsiteX2-17523" fmla="*/ 596 w 711"/>
              <a:gd name="connsiteY2-17524" fmla="*/ 89 h 868"/>
              <a:gd name="connsiteX3-17525" fmla="*/ 596 w 711"/>
              <a:gd name="connsiteY3-17526" fmla="*/ 84 h 868"/>
              <a:gd name="connsiteX4-17527" fmla="*/ 590 w 711"/>
              <a:gd name="connsiteY4-17528" fmla="*/ 84 h 868"/>
              <a:gd name="connsiteX5-17529" fmla="*/ 585 w 711"/>
              <a:gd name="connsiteY5-17530" fmla="*/ 79 h 868"/>
              <a:gd name="connsiteX6-17531" fmla="*/ 575 w 711"/>
              <a:gd name="connsiteY6-17532" fmla="*/ 79 h 868"/>
              <a:gd name="connsiteX7-17533" fmla="*/ 569 w 711"/>
              <a:gd name="connsiteY7-17534" fmla="*/ 74 h 868"/>
              <a:gd name="connsiteX8-17535" fmla="*/ 553 w 711"/>
              <a:gd name="connsiteY8-17536" fmla="*/ 74 h 868"/>
              <a:gd name="connsiteX9-17537" fmla="*/ 543 w 711"/>
              <a:gd name="connsiteY9-17538" fmla="*/ 74 h 868"/>
              <a:gd name="connsiteX10-17539" fmla="*/ 527 w 711"/>
              <a:gd name="connsiteY10-17540" fmla="*/ 79 h 868"/>
              <a:gd name="connsiteX11-17541" fmla="*/ 496 w 711"/>
              <a:gd name="connsiteY11-17542" fmla="*/ 79 h 868"/>
              <a:gd name="connsiteX12-17543" fmla="*/ 459 w 711"/>
              <a:gd name="connsiteY12-17544" fmla="*/ 84 h 868"/>
              <a:gd name="connsiteX13-17545" fmla="*/ 422 w 711"/>
              <a:gd name="connsiteY13-17546" fmla="*/ 89 h 868"/>
              <a:gd name="connsiteX14-17547" fmla="*/ 385 w 711"/>
              <a:gd name="connsiteY14-17548" fmla="*/ 89 h 868"/>
              <a:gd name="connsiteX15-17549" fmla="*/ 343 w 711"/>
              <a:gd name="connsiteY15-17550" fmla="*/ 95 h 868"/>
              <a:gd name="connsiteX16-17551" fmla="*/ 295 w 711"/>
              <a:gd name="connsiteY16-17552" fmla="*/ 105 h 868"/>
              <a:gd name="connsiteX17-17553" fmla="*/ 269 w 711"/>
              <a:gd name="connsiteY17-17554" fmla="*/ 105 h 868"/>
              <a:gd name="connsiteX18-17555" fmla="*/ 243 w 711"/>
              <a:gd name="connsiteY18-17556" fmla="*/ 110 h 868"/>
              <a:gd name="connsiteX19-17557" fmla="*/ 216 w 711"/>
              <a:gd name="connsiteY19-17558" fmla="*/ 116 h 868"/>
              <a:gd name="connsiteX20-17559" fmla="*/ 190 w 711"/>
              <a:gd name="connsiteY20-17560" fmla="*/ 116 h 868"/>
              <a:gd name="connsiteX21-17561" fmla="*/ 158 w 711"/>
              <a:gd name="connsiteY21-17562" fmla="*/ 121 h 868"/>
              <a:gd name="connsiteX22-17563" fmla="*/ 132 w 711"/>
              <a:gd name="connsiteY22-17564" fmla="*/ 126 h 868"/>
              <a:gd name="connsiteX23-17565" fmla="*/ 106 w 711"/>
              <a:gd name="connsiteY23-17566" fmla="*/ 126 h 868"/>
              <a:gd name="connsiteX24-17567" fmla="*/ 85 w 711"/>
              <a:gd name="connsiteY24-17568" fmla="*/ 132 h 868"/>
              <a:gd name="connsiteX25-17569" fmla="*/ 64 w 711"/>
              <a:gd name="connsiteY25-17570" fmla="*/ 132 h 868"/>
              <a:gd name="connsiteX26-17571" fmla="*/ 37 w 711"/>
              <a:gd name="connsiteY26-17572" fmla="*/ 132 h 868"/>
              <a:gd name="connsiteX27-17573" fmla="*/ 21 w 711"/>
              <a:gd name="connsiteY27-17574" fmla="*/ 137 h 868"/>
              <a:gd name="connsiteX28-17575" fmla="*/ 0 w 711"/>
              <a:gd name="connsiteY28-17576" fmla="*/ 137 h 868"/>
              <a:gd name="connsiteX29-17577" fmla="*/ 0 w 711"/>
              <a:gd name="connsiteY29-17578" fmla="*/ 100 h 868"/>
              <a:gd name="connsiteX30-17579" fmla="*/ 16 w 711"/>
              <a:gd name="connsiteY30-17580" fmla="*/ 100 h 868"/>
              <a:gd name="connsiteX31-17581" fmla="*/ 37 w 711"/>
              <a:gd name="connsiteY31-17582" fmla="*/ 100 h 868"/>
              <a:gd name="connsiteX32-17583" fmla="*/ 53 w 711"/>
              <a:gd name="connsiteY32-17584" fmla="*/ 100 h 868"/>
              <a:gd name="connsiteX33-17585" fmla="*/ 74 w 711"/>
              <a:gd name="connsiteY33-17586" fmla="*/ 95 h 868"/>
              <a:gd name="connsiteX34-17587" fmla="*/ 100 w 711"/>
              <a:gd name="connsiteY34-17588" fmla="*/ 95 h 868"/>
              <a:gd name="connsiteX35-17589" fmla="*/ 122 w 711"/>
              <a:gd name="connsiteY35-17590" fmla="*/ 89 h 868"/>
              <a:gd name="connsiteX36-17591" fmla="*/ 148 w 711"/>
              <a:gd name="connsiteY36-17592" fmla="*/ 84 h 868"/>
              <a:gd name="connsiteX37-17593" fmla="*/ 179 w 711"/>
              <a:gd name="connsiteY37-17594" fmla="*/ 84 h 868"/>
              <a:gd name="connsiteX38-17595" fmla="*/ 237 w 711"/>
              <a:gd name="connsiteY38-17596" fmla="*/ 74 h 868"/>
              <a:gd name="connsiteX39-17597" fmla="*/ 295 w 711"/>
              <a:gd name="connsiteY39-17598" fmla="*/ 63 h 868"/>
              <a:gd name="connsiteX40-17599" fmla="*/ 353 w 711"/>
              <a:gd name="connsiteY40-17600" fmla="*/ 58 h 868"/>
              <a:gd name="connsiteX41-17601" fmla="*/ 411 w 711"/>
              <a:gd name="connsiteY41-17602" fmla="*/ 47 h 868"/>
              <a:gd name="connsiteX42-17603" fmla="*/ 438 w 711"/>
              <a:gd name="connsiteY42-17604" fmla="*/ 42 h 868"/>
              <a:gd name="connsiteX43-17605" fmla="*/ 464 w 711"/>
              <a:gd name="connsiteY43-17606" fmla="*/ 37 h 868"/>
              <a:gd name="connsiteX44-17607" fmla="*/ 490 w 711"/>
              <a:gd name="connsiteY44-17608" fmla="*/ 32 h 868"/>
              <a:gd name="connsiteX45-17609" fmla="*/ 506 w 711"/>
              <a:gd name="connsiteY45-17610" fmla="*/ 32 h 868"/>
              <a:gd name="connsiteX46-17611" fmla="*/ 522 w 711"/>
              <a:gd name="connsiteY46-17612" fmla="*/ 26 h 868"/>
              <a:gd name="connsiteX47-17613" fmla="*/ 538 w 711"/>
              <a:gd name="connsiteY47-17614" fmla="*/ 21 h 868"/>
              <a:gd name="connsiteX48-17615" fmla="*/ 543 w 711"/>
              <a:gd name="connsiteY48-17616" fmla="*/ 21 h 868"/>
              <a:gd name="connsiteX49-17617" fmla="*/ 553 w 711"/>
              <a:gd name="connsiteY49-17618" fmla="*/ 16 h 868"/>
              <a:gd name="connsiteX50-17619" fmla="*/ 559 w 711"/>
              <a:gd name="connsiteY50-17620" fmla="*/ 11 h 868"/>
              <a:gd name="connsiteX51-17621" fmla="*/ 569 w 711"/>
              <a:gd name="connsiteY51-17622" fmla="*/ 5 h 868"/>
              <a:gd name="connsiteX52-17623" fmla="*/ 575 w 711"/>
              <a:gd name="connsiteY52-17624" fmla="*/ 5 h 868"/>
              <a:gd name="connsiteX53-17625" fmla="*/ 585 w 711"/>
              <a:gd name="connsiteY53-17626" fmla="*/ 0 h 868"/>
              <a:gd name="connsiteX54-17627" fmla="*/ 590 w 711"/>
              <a:gd name="connsiteY54-17628" fmla="*/ 5 h 868"/>
              <a:gd name="connsiteX55-17629" fmla="*/ 596 w 711"/>
              <a:gd name="connsiteY55-17630" fmla="*/ 5 h 868"/>
              <a:gd name="connsiteX56-17631" fmla="*/ 601 w 711"/>
              <a:gd name="connsiteY56-17632" fmla="*/ 11 h 868"/>
              <a:gd name="connsiteX57-17633" fmla="*/ 611 w 711"/>
              <a:gd name="connsiteY57-17634" fmla="*/ 16 h 868"/>
              <a:gd name="connsiteX58-17635" fmla="*/ 622 w 711"/>
              <a:gd name="connsiteY58-17636" fmla="*/ 21 h 868"/>
              <a:gd name="connsiteX59-17637" fmla="*/ 632 w 711"/>
              <a:gd name="connsiteY59-17638" fmla="*/ 26 h 868"/>
              <a:gd name="connsiteX60-17639" fmla="*/ 643 w 711"/>
              <a:gd name="connsiteY60-17640" fmla="*/ 32 h 868"/>
              <a:gd name="connsiteX61-17641" fmla="*/ 659 w 711"/>
              <a:gd name="connsiteY61-17642" fmla="*/ 42 h 868"/>
              <a:gd name="connsiteX62-17643" fmla="*/ 669 w 711"/>
              <a:gd name="connsiteY62-17644" fmla="*/ 53 h 868"/>
              <a:gd name="connsiteX63-17645" fmla="*/ 680 w 711"/>
              <a:gd name="connsiteY63-17646" fmla="*/ 58 h 868"/>
              <a:gd name="connsiteX64-17647" fmla="*/ 690 w 711"/>
              <a:gd name="connsiteY64-17648" fmla="*/ 68 h 868"/>
              <a:gd name="connsiteX65-17649" fmla="*/ 701 w 711"/>
              <a:gd name="connsiteY65-17650" fmla="*/ 74 h 868"/>
              <a:gd name="connsiteX66-17651" fmla="*/ 706 w 711"/>
              <a:gd name="connsiteY66-17652" fmla="*/ 79 h 868"/>
              <a:gd name="connsiteX67-17653" fmla="*/ 711 w 711"/>
              <a:gd name="connsiteY67-17654" fmla="*/ 84 h 868"/>
              <a:gd name="connsiteX68-17655" fmla="*/ 711 w 711"/>
              <a:gd name="connsiteY68-17656" fmla="*/ 89 h 868"/>
              <a:gd name="connsiteX69-17657" fmla="*/ 711 w 711"/>
              <a:gd name="connsiteY69-17658" fmla="*/ 95 h 868"/>
              <a:gd name="connsiteX70-17659" fmla="*/ 711 w 711"/>
              <a:gd name="connsiteY70-17660" fmla="*/ 100 h 868"/>
              <a:gd name="connsiteX71-17661" fmla="*/ 711 w 711"/>
              <a:gd name="connsiteY71-17662" fmla="*/ 105 h 868"/>
              <a:gd name="connsiteX72-17663" fmla="*/ 706 w 711"/>
              <a:gd name="connsiteY72-17664" fmla="*/ 110 h 868"/>
              <a:gd name="connsiteX73-17665" fmla="*/ 553 w 711"/>
              <a:gd name="connsiteY73-17666" fmla="*/ 763 h 868"/>
              <a:gd name="connsiteX74-17667" fmla="*/ 538 w 711"/>
              <a:gd name="connsiteY74-17668" fmla="*/ 742 h 868"/>
              <a:gd name="connsiteX75-17669" fmla="*/ 538 w 711"/>
              <a:gd name="connsiteY75-17670" fmla="*/ 721 h 868"/>
              <a:gd name="connsiteX76-17671" fmla="*/ 532 w 711"/>
              <a:gd name="connsiteY76-17672" fmla="*/ 705 h 868"/>
              <a:gd name="connsiteX77-17673" fmla="*/ 527 w 711"/>
              <a:gd name="connsiteY77-17674" fmla="*/ 684 h 868"/>
              <a:gd name="connsiteX78-17675" fmla="*/ 522 w 711"/>
              <a:gd name="connsiteY78-17676" fmla="*/ 668 h 868"/>
              <a:gd name="connsiteX79-17677" fmla="*/ 517 w 711"/>
              <a:gd name="connsiteY79-17678" fmla="*/ 652 h 868"/>
              <a:gd name="connsiteX80-17679" fmla="*/ 511 w 711"/>
              <a:gd name="connsiteY80-17680" fmla="*/ 636 h 868"/>
              <a:gd name="connsiteX81-17681" fmla="*/ 501 w 711"/>
              <a:gd name="connsiteY81-17682" fmla="*/ 626 h 868"/>
              <a:gd name="connsiteX0-17683" fmla="*/ 601 w 711"/>
              <a:gd name="connsiteY0-17684" fmla="*/ 105 h 742"/>
              <a:gd name="connsiteX1-17685" fmla="*/ 596 w 711"/>
              <a:gd name="connsiteY1-17686" fmla="*/ 95 h 742"/>
              <a:gd name="connsiteX2-17687" fmla="*/ 596 w 711"/>
              <a:gd name="connsiteY2-17688" fmla="*/ 89 h 742"/>
              <a:gd name="connsiteX3-17689" fmla="*/ 596 w 711"/>
              <a:gd name="connsiteY3-17690" fmla="*/ 84 h 742"/>
              <a:gd name="connsiteX4-17691" fmla="*/ 590 w 711"/>
              <a:gd name="connsiteY4-17692" fmla="*/ 84 h 742"/>
              <a:gd name="connsiteX5-17693" fmla="*/ 585 w 711"/>
              <a:gd name="connsiteY5-17694" fmla="*/ 79 h 742"/>
              <a:gd name="connsiteX6-17695" fmla="*/ 575 w 711"/>
              <a:gd name="connsiteY6-17696" fmla="*/ 79 h 742"/>
              <a:gd name="connsiteX7-17697" fmla="*/ 569 w 711"/>
              <a:gd name="connsiteY7-17698" fmla="*/ 74 h 742"/>
              <a:gd name="connsiteX8-17699" fmla="*/ 553 w 711"/>
              <a:gd name="connsiteY8-17700" fmla="*/ 74 h 742"/>
              <a:gd name="connsiteX9-17701" fmla="*/ 543 w 711"/>
              <a:gd name="connsiteY9-17702" fmla="*/ 74 h 742"/>
              <a:gd name="connsiteX10-17703" fmla="*/ 527 w 711"/>
              <a:gd name="connsiteY10-17704" fmla="*/ 79 h 742"/>
              <a:gd name="connsiteX11-17705" fmla="*/ 496 w 711"/>
              <a:gd name="connsiteY11-17706" fmla="*/ 79 h 742"/>
              <a:gd name="connsiteX12-17707" fmla="*/ 459 w 711"/>
              <a:gd name="connsiteY12-17708" fmla="*/ 84 h 742"/>
              <a:gd name="connsiteX13-17709" fmla="*/ 422 w 711"/>
              <a:gd name="connsiteY13-17710" fmla="*/ 89 h 742"/>
              <a:gd name="connsiteX14-17711" fmla="*/ 385 w 711"/>
              <a:gd name="connsiteY14-17712" fmla="*/ 89 h 742"/>
              <a:gd name="connsiteX15-17713" fmla="*/ 343 w 711"/>
              <a:gd name="connsiteY15-17714" fmla="*/ 95 h 742"/>
              <a:gd name="connsiteX16-17715" fmla="*/ 295 w 711"/>
              <a:gd name="connsiteY16-17716" fmla="*/ 105 h 742"/>
              <a:gd name="connsiteX17-17717" fmla="*/ 269 w 711"/>
              <a:gd name="connsiteY17-17718" fmla="*/ 105 h 742"/>
              <a:gd name="connsiteX18-17719" fmla="*/ 243 w 711"/>
              <a:gd name="connsiteY18-17720" fmla="*/ 110 h 742"/>
              <a:gd name="connsiteX19-17721" fmla="*/ 216 w 711"/>
              <a:gd name="connsiteY19-17722" fmla="*/ 116 h 742"/>
              <a:gd name="connsiteX20-17723" fmla="*/ 190 w 711"/>
              <a:gd name="connsiteY20-17724" fmla="*/ 116 h 742"/>
              <a:gd name="connsiteX21-17725" fmla="*/ 158 w 711"/>
              <a:gd name="connsiteY21-17726" fmla="*/ 121 h 742"/>
              <a:gd name="connsiteX22-17727" fmla="*/ 132 w 711"/>
              <a:gd name="connsiteY22-17728" fmla="*/ 126 h 742"/>
              <a:gd name="connsiteX23-17729" fmla="*/ 106 w 711"/>
              <a:gd name="connsiteY23-17730" fmla="*/ 126 h 742"/>
              <a:gd name="connsiteX24-17731" fmla="*/ 85 w 711"/>
              <a:gd name="connsiteY24-17732" fmla="*/ 132 h 742"/>
              <a:gd name="connsiteX25-17733" fmla="*/ 64 w 711"/>
              <a:gd name="connsiteY25-17734" fmla="*/ 132 h 742"/>
              <a:gd name="connsiteX26-17735" fmla="*/ 37 w 711"/>
              <a:gd name="connsiteY26-17736" fmla="*/ 132 h 742"/>
              <a:gd name="connsiteX27-17737" fmla="*/ 21 w 711"/>
              <a:gd name="connsiteY27-17738" fmla="*/ 137 h 742"/>
              <a:gd name="connsiteX28-17739" fmla="*/ 0 w 711"/>
              <a:gd name="connsiteY28-17740" fmla="*/ 137 h 742"/>
              <a:gd name="connsiteX29-17741" fmla="*/ 0 w 711"/>
              <a:gd name="connsiteY29-17742" fmla="*/ 100 h 742"/>
              <a:gd name="connsiteX30-17743" fmla="*/ 16 w 711"/>
              <a:gd name="connsiteY30-17744" fmla="*/ 100 h 742"/>
              <a:gd name="connsiteX31-17745" fmla="*/ 37 w 711"/>
              <a:gd name="connsiteY31-17746" fmla="*/ 100 h 742"/>
              <a:gd name="connsiteX32-17747" fmla="*/ 53 w 711"/>
              <a:gd name="connsiteY32-17748" fmla="*/ 100 h 742"/>
              <a:gd name="connsiteX33-17749" fmla="*/ 74 w 711"/>
              <a:gd name="connsiteY33-17750" fmla="*/ 95 h 742"/>
              <a:gd name="connsiteX34-17751" fmla="*/ 100 w 711"/>
              <a:gd name="connsiteY34-17752" fmla="*/ 95 h 742"/>
              <a:gd name="connsiteX35-17753" fmla="*/ 122 w 711"/>
              <a:gd name="connsiteY35-17754" fmla="*/ 89 h 742"/>
              <a:gd name="connsiteX36-17755" fmla="*/ 148 w 711"/>
              <a:gd name="connsiteY36-17756" fmla="*/ 84 h 742"/>
              <a:gd name="connsiteX37-17757" fmla="*/ 179 w 711"/>
              <a:gd name="connsiteY37-17758" fmla="*/ 84 h 742"/>
              <a:gd name="connsiteX38-17759" fmla="*/ 237 w 711"/>
              <a:gd name="connsiteY38-17760" fmla="*/ 74 h 742"/>
              <a:gd name="connsiteX39-17761" fmla="*/ 295 w 711"/>
              <a:gd name="connsiteY39-17762" fmla="*/ 63 h 742"/>
              <a:gd name="connsiteX40-17763" fmla="*/ 353 w 711"/>
              <a:gd name="connsiteY40-17764" fmla="*/ 58 h 742"/>
              <a:gd name="connsiteX41-17765" fmla="*/ 411 w 711"/>
              <a:gd name="connsiteY41-17766" fmla="*/ 47 h 742"/>
              <a:gd name="connsiteX42-17767" fmla="*/ 438 w 711"/>
              <a:gd name="connsiteY42-17768" fmla="*/ 42 h 742"/>
              <a:gd name="connsiteX43-17769" fmla="*/ 464 w 711"/>
              <a:gd name="connsiteY43-17770" fmla="*/ 37 h 742"/>
              <a:gd name="connsiteX44-17771" fmla="*/ 490 w 711"/>
              <a:gd name="connsiteY44-17772" fmla="*/ 32 h 742"/>
              <a:gd name="connsiteX45-17773" fmla="*/ 506 w 711"/>
              <a:gd name="connsiteY45-17774" fmla="*/ 32 h 742"/>
              <a:gd name="connsiteX46-17775" fmla="*/ 522 w 711"/>
              <a:gd name="connsiteY46-17776" fmla="*/ 26 h 742"/>
              <a:gd name="connsiteX47-17777" fmla="*/ 538 w 711"/>
              <a:gd name="connsiteY47-17778" fmla="*/ 21 h 742"/>
              <a:gd name="connsiteX48-17779" fmla="*/ 543 w 711"/>
              <a:gd name="connsiteY48-17780" fmla="*/ 21 h 742"/>
              <a:gd name="connsiteX49-17781" fmla="*/ 553 w 711"/>
              <a:gd name="connsiteY49-17782" fmla="*/ 16 h 742"/>
              <a:gd name="connsiteX50-17783" fmla="*/ 559 w 711"/>
              <a:gd name="connsiteY50-17784" fmla="*/ 11 h 742"/>
              <a:gd name="connsiteX51-17785" fmla="*/ 569 w 711"/>
              <a:gd name="connsiteY51-17786" fmla="*/ 5 h 742"/>
              <a:gd name="connsiteX52-17787" fmla="*/ 575 w 711"/>
              <a:gd name="connsiteY52-17788" fmla="*/ 5 h 742"/>
              <a:gd name="connsiteX53-17789" fmla="*/ 585 w 711"/>
              <a:gd name="connsiteY53-17790" fmla="*/ 0 h 742"/>
              <a:gd name="connsiteX54-17791" fmla="*/ 590 w 711"/>
              <a:gd name="connsiteY54-17792" fmla="*/ 5 h 742"/>
              <a:gd name="connsiteX55-17793" fmla="*/ 596 w 711"/>
              <a:gd name="connsiteY55-17794" fmla="*/ 5 h 742"/>
              <a:gd name="connsiteX56-17795" fmla="*/ 601 w 711"/>
              <a:gd name="connsiteY56-17796" fmla="*/ 11 h 742"/>
              <a:gd name="connsiteX57-17797" fmla="*/ 611 w 711"/>
              <a:gd name="connsiteY57-17798" fmla="*/ 16 h 742"/>
              <a:gd name="connsiteX58-17799" fmla="*/ 622 w 711"/>
              <a:gd name="connsiteY58-17800" fmla="*/ 21 h 742"/>
              <a:gd name="connsiteX59-17801" fmla="*/ 632 w 711"/>
              <a:gd name="connsiteY59-17802" fmla="*/ 26 h 742"/>
              <a:gd name="connsiteX60-17803" fmla="*/ 643 w 711"/>
              <a:gd name="connsiteY60-17804" fmla="*/ 32 h 742"/>
              <a:gd name="connsiteX61-17805" fmla="*/ 659 w 711"/>
              <a:gd name="connsiteY61-17806" fmla="*/ 42 h 742"/>
              <a:gd name="connsiteX62-17807" fmla="*/ 669 w 711"/>
              <a:gd name="connsiteY62-17808" fmla="*/ 53 h 742"/>
              <a:gd name="connsiteX63-17809" fmla="*/ 680 w 711"/>
              <a:gd name="connsiteY63-17810" fmla="*/ 58 h 742"/>
              <a:gd name="connsiteX64-17811" fmla="*/ 690 w 711"/>
              <a:gd name="connsiteY64-17812" fmla="*/ 68 h 742"/>
              <a:gd name="connsiteX65-17813" fmla="*/ 701 w 711"/>
              <a:gd name="connsiteY65-17814" fmla="*/ 74 h 742"/>
              <a:gd name="connsiteX66-17815" fmla="*/ 706 w 711"/>
              <a:gd name="connsiteY66-17816" fmla="*/ 79 h 742"/>
              <a:gd name="connsiteX67-17817" fmla="*/ 711 w 711"/>
              <a:gd name="connsiteY67-17818" fmla="*/ 84 h 742"/>
              <a:gd name="connsiteX68-17819" fmla="*/ 711 w 711"/>
              <a:gd name="connsiteY68-17820" fmla="*/ 89 h 742"/>
              <a:gd name="connsiteX69-17821" fmla="*/ 711 w 711"/>
              <a:gd name="connsiteY69-17822" fmla="*/ 95 h 742"/>
              <a:gd name="connsiteX70-17823" fmla="*/ 711 w 711"/>
              <a:gd name="connsiteY70-17824" fmla="*/ 100 h 742"/>
              <a:gd name="connsiteX71-17825" fmla="*/ 711 w 711"/>
              <a:gd name="connsiteY71-17826" fmla="*/ 105 h 742"/>
              <a:gd name="connsiteX72-17827" fmla="*/ 706 w 711"/>
              <a:gd name="connsiteY72-17828" fmla="*/ 110 h 742"/>
              <a:gd name="connsiteX73-17829" fmla="*/ 538 w 711"/>
              <a:gd name="connsiteY73-17830" fmla="*/ 742 h 742"/>
              <a:gd name="connsiteX74-17831" fmla="*/ 538 w 711"/>
              <a:gd name="connsiteY74-17832" fmla="*/ 721 h 742"/>
              <a:gd name="connsiteX75-17833" fmla="*/ 532 w 711"/>
              <a:gd name="connsiteY75-17834" fmla="*/ 705 h 742"/>
              <a:gd name="connsiteX76-17835" fmla="*/ 527 w 711"/>
              <a:gd name="connsiteY76-17836" fmla="*/ 684 h 742"/>
              <a:gd name="connsiteX77-17837" fmla="*/ 522 w 711"/>
              <a:gd name="connsiteY77-17838" fmla="*/ 668 h 742"/>
              <a:gd name="connsiteX78-17839" fmla="*/ 517 w 711"/>
              <a:gd name="connsiteY78-17840" fmla="*/ 652 h 742"/>
              <a:gd name="connsiteX79-17841" fmla="*/ 511 w 711"/>
              <a:gd name="connsiteY79-17842" fmla="*/ 636 h 742"/>
              <a:gd name="connsiteX80-17843" fmla="*/ 501 w 711"/>
              <a:gd name="connsiteY80-17844" fmla="*/ 626 h 742"/>
              <a:gd name="connsiteX0-17845" fmla="*/ 601 w 711"/>
              <a:gd name="connsiteY0-17846" fmla="*/ 105 h 721"/>
              <a:gd name="connsiteX1-17847" fmla="*/ 596 w 711"/>
              <a:gd name="connsiteY1-17848" fmla="*/ 95 h 721"/>
              <a:gd name="connsiteX2-17849" fmla="*/ 596 w 711"/>
              <a:gd name="connsiteY2-17850" fmla="*/ 89 h 721"/>
              <a:gd name="connsiteX3-17851" fmla="*/ 596 w 711"/>
              <a:gd name="connsiteY3-17852" fmla="*/ 84 h 721"/>
              <a:gd name="connsiteX4-17853" fmla="*/ 590 w 711"/>
              <a:gd name="connsiteY4-17854" fmla="*/ 84 h 721"/>
              <a:gd name="connsiteX5-17855" fmla="*/ 585 w 711"/>
              <a:gd name="connsiteY5-17856" fmla="*/ 79 h 721"/>
              <a:gd name="connsiteX6-17857" fmla="*/ 575 w 711"/>
              <a:gd name="connsiteY6-17858" fmla="*/ 79 h 721"/>
              <a:gd name="connsiteX7-17859" fmla="*/ 569 w 711"/>
              <a:gd name="connsiteY7-17860" fmla="*/ 74 h 721"/>
              <a:gd name="connsiteX8-17861" fmla="*/ 553 w 711"/>
              <a:gd name="connsiteY8-17862" fmla="*/ 74 h 721"/>
              <a:gd name="connsiteX9-17863" fmla="*/ 543 w 711"/>
              <a:gd name="connsiteY9-17864" fmla="*/ 74 h 721"/>
              <a:gd name="connsiteX10-17865" fmla="*/ 527 w 711"/>
              <a:gd name="connsiteY10-17866" fmla="*/ 79 h 721"/>
              <a:gd name="connsiteX11-17867" fmla="*/ 496 w 711"/>
              <a:gd name="connsiteY11-17868" fmla="*/ 79 h 721"/>
              <a:gd name="connsiteX12-17869" fmla="*/ 459 w 711"/>
              <a:gd name="connsiteY12-17870" fmla="*/ 84 h 721"/>
              <a:gd name="connsiteX13-17871" fmla="*/ 422 w 711"/>
              <a:gd name="connsiteY13-17872" fmla="*/ 89 h 721"/>
              <a:gd name="connsiteX14-17873" fmla="*/ 385 w 711"/>
              <a:gd name="connsiteY14-17874" fmla="*/ 89 h 721"/>
              <a:gd name="connsiteX15-17875" fmla="*/ 343 w 711"/>
              <a:gd name="connsiteY15-17876" fmla="*/ 95 h 721"/>
              <a:gd name="connsiteX16-17877" fmla="*/ 295 w 711"/>
              <a:gd name="connsiteY16-17878" fmla="*/ 105 h 721"/>
              <a:gd name="connsiteX17-17879" fmla="*/ 269 w 711"/>
              <a:gd name="connsiteY17-17880" fmla="*/ 105 h 721"/>
              <a:gd name="connsiteX18-17881" fmla="*/ 243 w 711"/>
              <a:gd name="connsiteY18-17882" fmla="*/ 110 h 721"/>
              <a:gd name="connsiteX19-17883" fmla="*/ 216 w 711"/>
              <a:gd name="connsiteY19-17884" fmla="*/ 116 h 721"/>
              <a:gd name="connsiteX20-17885" fmla="*/ 190 w 711"/>
              <a:gd name="connsiteY20-17886" fmla="*/ 116 h 721"/>
              <a:gd name="connsiteX21-17887" fmla="*/ 158 w 711"/>
              <a:gd name="connsiteY21-17888" fmla="*/ 121 h 721"/>
              <a:gd name="connsiteX22-17889" fmla="*/ 132 w 711"/>
              <a:gd name="connsiteY22-17890" fmla="*/ 126 h 721"/>
              <a:gd name="connsiteX23-17891" fmla="*/ 106 w 711"/>
              <a:gd name="connsiteY23-17892" fmla="*/ 126 h 721"/>
              <a:gd name="connsiteX24-17893" fmla="*/ 85 w 711"/>
              <a:gd name="connsiteY24-17894" fmla="*/ 132 h 721"/>
              <a:gd name="connsiteX25-17895" fmla="*/ 64 w 711"/>
              <a:gd name="connsiteY25-17896" fmla="*/ 132 h 721"/>
              <a:gd name="connsiteX26-17897" fmla="*/ 37 w 711"/>
              <a:gd name="connsiteY26-17898" fmla="*/ 132 h 721"/>
              <a:gd name="connsiteX27-17899" fmla="*/ 21 w 711"/>
              <a:gd name="connsiteY27-17900" fmla="*/ 137 h 721"/>
              <a:gd name="connsiteX28-17901" fmla="*/ 0 w 711"/>
              <a:gd name="connsiteY28-17902" fmla="*/ 137 h 721"/>
              <a:gd name="connsiteX29-17903" fmla="*/ 0 w 711"/>
              <a:gd name="connsiteY29-17904" fmla="*/ 100 h 721"/>
              <a:gd name="connsiteX30-17905" fmla="*/ 16 w 711"/>
              <a:gd name="connsiteY30-17906" fmla="*/ 100 h 721"/>
              <a:gd name="connsiteX31-17907" fmla="*/ 37 w 711"/>
              <a:gd name="connsiteY31-17908" fmla="*/ 100 h 721"/>
              <a:gd name="connsiteX32-17909" fmla="*/ 53 w 711"/>
              <a:gd name="connsiteY32-17910" fmla="*/ 100 h 721"/>
              <a:gd name="connsiteX33-17911" fmla="*/ 74 w 711"/>
              <a:gd name="connsiteY33-17912" fmla="*/ 95 h 721"/>
              <a:gd name="connsiteX34-17913" fmla="*/ 100 w 711"/>
              <a:gd name="connsiteY34-17914" fmla="*/ 95 h 721"/>
              <a:gd name="connsiteX35-17915" fmla="*/ 122 w 711"/>
              <a:gd name="connsiteY35-17916" fmla="*/ 89 h 721"/>
              <a:gd name="connsiteX36-17917" fmla="*/ 148 w 711"/>
              <a:gd name="connsiteY36-17918" fmla="*/ 84 h 721"/>
              <a:gd name="connsiteX37-17919" fmla="*/ 179 w 711"/>
              <a:gd name="connsiteY37-17920" fmla="*/ 84 h 721"/>
              <a:gd name="connsiteX38-17921" fmla="*/ 237 w 711"/>
              <a:gd name="connsiteY38-17922" fmla="*/ 74 h 721"/>
              <a:gd name="connsiteX39-17923" fmla="*/ 295 w 711"/>
              <a:gd name="connsiteY39-17924" fmla="*/ 63 h 721"/>
              <a:gd name="connsiteX40-17925" fmla="*/ 353 w 711"/>
              <a:gd name="connsiteY40-17926" fmla="*/ 58 h 721"/>
              <a:gd name="connsiteX41-17927" fmla="*/ 411 w 711"/>
              <a:gd name="connsiteY41-17928" fmla="*/ 47 h 721"/>
              <a:gd name="connsiteX42-17929" fmla="*/ 438 w 711"/>
              <a:gd name="connsiteY42-17930" fmla="*/ 42 h 721"/>
              <a:gd name="connsiteX43-17931" fmla="*/ 464 w 711"/>
              <a:gd name="connsiteY43-17932" fmla="*/ 37 h 721"/>
              <a:gd name="connsiteX44-17933" fmla="*/ 490 w 711"/>
              <a:gd name="connsiteY44-17934" fmla="*/ 32 h 721"/>
              <a:gd name="connsiteX45-17935" fmla="*/ 506 w 711"/>
              <a:gd name="connsiteY45-17936" fmla="*/ 32 h 721"/>
              <a:gd name="connsiteX46-17937" fmla="*/ 522 w 711"/>
              <a:gd name="connsiteY46-17938" fmla="*/ 26 h 721"/>
              <a:gd name="connsiteX47-17939" fmla="*/ 538 w 711"/>
              <a:gd name="connsiteY47-17940" fmla="*/ 21 h 721"/>
              <a:gd name="connsiteX48-17941" fmla="*/ 543 w 711"/>
              <a:gd name="connsiteY48-17942" fmla="*/ 21 h 721"/>
              <a:gd name="connsiteX49-17943" fmla="*/ 553 w 711"/>
              <a:gd name="connsiteY49-17944" fmla="*/ 16 h 721"/>
              <a:gd name="connsiteX50-17945" fmla="*/ 559 w 711"/>
              <a:gd name="connsiteY50-17946" fmla="*/ 11 h 721"/>
              <a:gd name="connsiteX51-17947" fmla="*/ 569 w 711"/>
              <a:gd name="connsiteY51-17948" fmla="*/ 5 h 721"/>
              <a:gd name="connsiteX52-17949" fmla="*/ 575 w 711"/>
              <a:gd name="connsiteY52-17950" fmla="*/ 5 h 721"/>
              <a:gd name="connsiteX53-17951" fmla="*/ 585 w 711"/>
              <a:gd name="connsiteY53-17952" fmla="*/ 0 h 721"/>
              <a:gd name="connsiteX54-17953" fmla="*/ 590 w 711"/>
              <a:gd name="connsiteY54-17954" fmla="*/ 5 h 721"/>
              <a:gd name="connsiteX55-17955" fmla="*/ 596 w 711"/>
              <a:gd name="connsiteY55-17956" fmla="*/ 5 h 721"/>
              <a:gd name="connsiteX56-17957" fmla="*/ 601 w 711"/>
              <a:gd name="connsiteY56-17958" fmla="*/ 11 h 721"/>
              <a:gd name="connsiteX57-17959" fmla="*/ 611 w 711"/>
              <a:gd name="connsiteY57-17960" fmla="*/ 16 h 721"/>
              <a:gd name="connsiteX58-17961" fmla="*/ 622 w 711"/>
              <a:gd name="connsiteY58-17962" fmla="*/ 21 h 721"/>
              <a:gd name="connsiteX59-17963" fmla="*/ 632 w 711"/>
              <a:gd name="connsiteY59-17964" fmla="*/ 26 h 721"/>
              <a:gd name="connsiteX60-17965" fmla="*/ 643 w 711"/>
              <a:gd name="connsiteY60-17966" fmla="*/ 32 h 721"/>
              <a:gd name="connsiteX61-17967" fmla="*/ 659 w 711"/>
              <a:gd name="connsiteY61-17968" fmla="*/ 42 h 721"/>
              <a:gd name="connsiteX62-17969" fmla="*/ 669 w 711"/>
              <a:gd name="connsiteY62-17970" fmla="*/ 53 h 721"/>
              <a:gd name="connsiteX63-17971" fmla="*/ 680 w 711"/>
              <a:gd name="connsiteY63-17972" fmla="*/ 58 h 721"/>
              <a:gd name="connsiteX64-17973" fmla="*/ 690 w 711"/>
              <a:gd name="connsiteY64-17974" fmla="*/ 68 h 721"/>
              <a:gd name="connsiteX65-17975" fmla="*/ 701 w 711"/>
              <a:gd name="connsiteY65-17976" fmla="*/ 74 h 721"/>
              <a:gd name="connsiteX66-17977" fmla="*/ 706 w 711"/>
              <a:gd name="connsiteY66-17978" fmla="*/ 79 h 721"/>
              <a:gd name="connsiteX67-17979" fmla="*/ 711 w 711"/>
              <a:gd name="connsiteY67-17980" fmla="*/ 84 h 721"/>
              <a:gd name="connsiteX68-17981" fmla="*/ 711 w 711"/>
              <a:gd name="connsiteY68-17982" fmla="*/ 89 h 721"/>
              <a:gd name="connsiteX69-17983" fmla="*/ 711 w 711"/>
              <a:gd name="connsiteY69-17984" fmla="*/ 95 h 721"/>
              <a:gd name="connsiteX70-17985" fmla="*/ 711 w 711"/>
              <a:gd name="connsiteY70-17986" fmla="*/ 100 h 721"/>
              <a:gd name="connsiteX71-17987" fmla="*/ 711 w 711"/>
              <a:gd name="connsiteY71-17988" fmla="*/ 105 h 721"/>
              <a:gd name="connsiteX72-17989" fmla="*/ 706 w 711"/>
              <a:gd name="connsiteY72-17990" fmla="*/ 110 h 721"/>
              <a:gd name="connsiteX73-17991" fmla="*/ 538 w 711"/>
              <a:gd name="connsiteY73-17992" fmla="*/ 721 h 721"/>
              <a:gd name="connsiteX74-17993" fmla="*/ 532 w 711"/>
              <a:gd name="connsiteY74-17994" fmla="*/ 705 h 721"/>
              <a:gd name="connsiteX75-17995" fmla="*/ 527 w 711"/>
              <a:gd name="connsiteY75-17996" fmla="*/ 684 h 721"/>
              <a:gd name="connsiteX76-17997" fmla="*/ 522 w 711"/>
              <a:gd name="connsiteY76-17998" fmla="*/ 668 h 721"/>
              <a:gd name="connsiteX77-17999" fmla="*/ 517 w 711"/>
              <a:gd name="connsiteY77-18000" fmla="*/ 652 h 721"/>
              <a:gd name="connsiteX78-18001" fmla="*/ 511 w 711"/>
              <a:gd name="connsiteY78-18002" fmla="*/ 636 h 721"/>
              <a:gd name="connsiteX79-18003" fmla="*/ 501 w 711"/>
              <a:gd name="connsiteY79-18004" fmla="*/ 626 h 721"/>
              <a:gd name="connsiteX0-18005" fmla="*/ 601 w 711"/>
              <a:gd name="connsiteY0-18006" fmla="*/ 105 h 705"/>
              <a:gd name="connsiteX1-18007" fmla="*/ 596 w 711"/>
              <a:gd name="connsiteY1-18008" fmla="*/ 95 h 705"/>
              <a:gd name="connsiteX2-18009" fmla="*/ 596 w 711"/>
              <a:gd name="connsiteY2-18010" fmla="*/ 89 h 705"/>
              <a:gd name="connsiteX3-18011" fmla="*/ 596 w 711"/>
              <a:gd name="connsiteY3-18012" fmla="*/ 84 h 705"/>
              <a:gd name="connsiteX4-18013" fmla="*/ 590 w 711"/>
              <a:gd name="connsiteY4-18014" fmla="*/ 84 h 705"/>
              <a:gd name="connsiteX5-18015" fmla="*/ 585 w 711"/>
              <a:gd name="connsiteY5-18016" fmla="*/ 79 h 705"/>
              <a:gd name="connsiteX6-18017" fmla="*/ 575 w 711"/>
              <a:gd name="connsiteY6-18018" fmla="*/ 79 h 705"/>
              <a:gd name="connsiteX7-18019" fmla="*/ 569 w 711"/>
              <a:gd name="connsiteY7-18020" fmla="*/ 74 h 705"/>
              <a:gd name="connsiteX8-18021" fmla="*/ 553 w 711"/>
              <a:gd name="connsiteY8-18022" fmla="*/ 74 h 705"/>
              <a:gd name="connsiteX9-18023" fmla="*/ 543 w 711"/>
              <a:gd name="connsiteY9-18024" fmla="*/ 74 h 705"/>
              <a:gd name="connsiteX10-18025" fmla="*/ 527 w 711"/>
              <a:gd name="connsiteY10-18026" fmla="*/ 79 h 705"/>
              <a:gd name="connsiteX11-18027" fmla="*/ 496 w 711"/>
              <a:gd name="connsiteY11-18028" fmla="*/ 79 h 705"/>
              <a:gd name="connsiteX12-18029" fmla="*/ 459 w 711"/>
              <a:gd name="connsiteY12-18030" fmla="*/ 84 h 705"/>
              <a:gd name="connsiteX13-18031" fmla="*/ 422 w 711"/>
              <a:gd name="connsiteY13-18032" fmla="*/ 89 h 705"/>
              <a:gd name="connsiteX14-18033" fmla="*/ 385 w 711"/>
              <a:gd name="connsiteY14-18034" fmla="*/ 89 h 705"/>
              <a:gd name="connsiteX15-18035" fmla="*/ 343 w 711"/>
              <a:gd name="connsiteY15-18036" fmla="*/ 95 h 705"/>
              <a:gd name="connsiteX16-18037" fmla="*/ 295 w 711"/>
              <a:gd name="connsiteY16-18038" fmla="*/ 105 h 705"/>
              <a:gd name="connsiteX17-18039" fmla="*/ 269 w 711"/>
              <a:gd name="connsiteY17-18040" fmla="*/ 105 h 705"/>
              <a:gd name="connsiteX18-18041" fmla="*/ 243 w 711"/>
              <a:gd name="connsiteY18-18042" fmla="*/ 110 h 705"/>
              <a:gd name="connsiteX19-18043" fmla="*/ 216 w 711"/>
              <a:gd name="connsiteY19-18044" fmla="*/ 116 h 705"/>
              <a:gd name="connsiteX20-18045" fmla="*/ 190 w 711"/>
              <a:gd name="connsiteY20-18046" fmla="*/ 116 h 705"/>
              <a:gd name="connsiteX21-18047" fmla="*/ 158 w 711"/>
              <a:gd name="connsiteY21-18048" fmla="*/ 121 h 705"/>
              <a:gd name="connsiteX22-18049" fmla="*/ 132 w 711"/>
              <a:gd name="connsiteY22-18050" fmla="*/ 126 h 705"/>
              <a:gd name="connsiteX23-18051" fmla="*/ 106 w 711"/>
              <a:gd name="connsiteY23-18052" fmla="*/ 126 h 705"/>
              <a:gd name="connsiteX24-18053" fmla="*/ 85 w 711"/>
              <a:gd name="connsiteY24-18054" fmla="*/ 132 h 705"/>
              <a:gd name="connsiteX25-18055" fmla="*/ 64 w 711"/>
              <a:gd name="connsiteY25-18056" fmla="*/ 132 h 705"/>
              <a:gd name="connsiteX26-18057" fmla="*/ 37 w 711"/>
              <a:gd name="connsiteY26-18058" fmla="*/ 132 h 705"/>
              <a:gd name="connsiteX27-18059" fmla="*/ 21 w 711"/>
              <a:gd name="connsiteY27-18060" fmla="*/ 137 h 705"/>
              <a:gd name="connsiteX28-18061" fmla="*/ 0 w 711"/>
              <a:gd name="connsiteY28-18062" fmla="*/ 137 h 705"/>
              <a:gd name="connsiteX29-18063" fmla="*/ 0 w 711"/>
              <a:gd name="connsiteY29-18064" fmla="*/ 100 h 705"/>
              <a:gd name="connsiteX30-18065" fmla="*/ 16 w 711"/>
              <a:gd name="connsiteY30-18066" fmla="*/ 100 h 705"/>
              <a:gd name="connsiteX31-18067" fmla="*/ 37 w 711"/>
              <a:gd name="connsiteY31-18068" fmla="*/ 100 h 705"/>
              <a:gd name="connsiteX32-18069" fmla="*/ 53 w 711"/>
              <a:gd name="connsiteY32-18070" fmla="*/ 100 h 705"/>
              <a:gd name="connsiteX33-18071" fmla="*/ 74 w 711"/>
              <a:gd name="connsiteY33-18072" fmla="*/ 95 h 705"/>
              <a:gd name="connsiteX34-18073" fmla="*/ 100 w 711"/>
              <a:gd name="connsiteY34-18074" fmla="*/ 95 h 705"/>
              <a:gd name="connsiteX35-18075" fmla="*/ 122 w 711"/>
              <a:gd name="connsiteY35-18076" fmla="*/ 89 h 705"/>
              <a:gd name="connsiteX36-18077" fmla="*/ 148 w 711"/>
              <a:gd name="connsiteY36-18078" fmla="*/ 84 h 705"/>
              <a:gd name="connsiteX37-18079" fmla="*/ 179 w 711"/>
              <a:gd name="connsiteY37-18080" fmla="*/ 84 h 705"/>
              <a:gd name="connsiteX38-18081" fmla="*/ 237 w 711"/>
              <a:gd name="connsiteY38-18082" fmla="*/ 74 h 705"/>
              <a:gd name="connsiteX39-18083" fmla="*/ 295 w 711"/>
              <a:gd name="connsiteY39-18084" fmla="*/ 63 h 705"/>
              <a:gd name="connsiteX40-18085" fmla="*/ 353 w 711"/>
              <a:gd name="connsiteY40-18086" fmla="*/ 58 h 705"/>
              <a:gd name="connsiteX41-18087" fmla="*/ 411 w 711"/>
              <a:gd name="connsiteY41-18088" fmla="*/ 47 h 705"/>
              <a:gd name="connsiteX42-18089" fmla="*/ 438 w 711"/>
              <a:gd name="connsiteY42-18090" fmla="*/ 42 h 705"/>
              <a:gd name="connsiteX43-18091" fmla="*/ 464 w 711"/>
              <a:gd name="connsiteY43-18092" fmla="*/ 37 h 705"/>
              <a:gd name="connsiteX44-18093" fmla="*/ 490 w 711"/>
              <a:gd name="connsiteY44-18094" fmla="*/ 32 h 705"/>
              <a:gd name="connsiteX45-18095" fmla="*/ 506 w 711"/>
              <a:gd name="connsiteY45-18096" fmla="*/ 32 h 705"/>
              <a:gd name="connsiteX46-18097" fmla="*/ 522 w 711"/>
              <a:gd name="connsiteY46-18098" fmla="*/ 26 h 705"/>
              <a:gd name="connsiteX47-18099" fmla="*/ 538 w 711"/>
              <a:gd name="connsiteY47-18100" fmla="*/ 21 h 705"/>
              <a:gd name="connsiteX48-18101" fmla="*/ 543 w 711"/>
              <a:gd name="connsiteY48-18102" fmla="*/ 21 h 705"/>
              <a:gd name="connsiteX49-18103" fmla="*/ 553 w 711"/>
              <a:gd name="connsiteY49-18104" fmla="*/ 16 h 705"/>
              <a:gd name="connsiteX50-18105" fmla="*/ 559 w 711"/>
              <a:gd name="connsiteY50-18106" fmla="*/ 11 h 705"/>
              <a:gd name="connsiteX51-18107" fmla="*/ 569 w 711"/>
              <a:gd name="connsiteY51-18108" fmla="*/ 5 h 705"/>
              <a:gd name="connsiteX52-18109" fmla="*/ 575 w 711"/>
              <a:gd name="connsiteY52-18110" fmla="*/ 5 h 705"/>
              <a:gd name="connsiteX53-18111" fmla="*/ 585 w 711"/>
              <a:gd name="connsiteY53-18112" fmla="*/ 0 h 705"/>
              <a:gd name="connsiteX54-18113" fmla="*/ 590 w 711"/>
              <a:gd name="connsiteY54-18114" fmla="*/ 5 h 705"/>
              <a:gd name="connsiteX55-18115" fmla="*/ 596 w 711"/>
              <a:gd name="connsiteY55-18116" fmla="*/ 5 h 705"/>
              <a:gd name="connsiteX56-18117" fmla="*/ 601 w 711"/>
              <a:gd name="connsiteY56-18118" fmla="*/ 11 h 705"/>
              <a:gd name="connsiteX57-18119" fmla="*/ 611 w 711"/>
              <a:gd name="connsiteY57-18120" fmla="*/ 16 h 705"/>
              <a:gd name="connsiteX58-18121" fmla="*/ 622 w 711"/>
              <a:gd name="connsiteY58-18122" fmla="*/ 21 h 705"/>
              <a:gd name="connsiteX59-18123" fmla="*/ 632 w 711"/>
              <a:gd name="connsiteY59-18124" fmla="*/ 26 h 705"/>
              <a:gd name="connsiteX60-18125" fmla="*/ 643 w 711"/>
              <a:gd name="connsiteY60-18126" fmla="*/ 32 h 705"/>
              <a:gd name="connsiteX61-18127" fmla="*/ 659 w 711"/>
              <a:gd name="connsiteY61-18128" fmla="*/ 42 h 705"/>
              <a:gd name="connsiteX62-18129" fmla="*/ 669 w 711"/>
              <a:gd name="connsiteY62-18130" fmla="*/ 53 h 705"/>
              <a:gd name="connsiteX63-18131" fmla="*/ 680 w 711"/>
              <a:gd name="connsiteY63-18132" fmla="*/ 58 h 705"/>
              <a:gd name="connsiteX64-18133" fmla="*/ 690 w 711"/>
              <a:gd name="connsiteY64-18134" fmla="*/ 68 h 705"/>
              <a:gd name="connsiteX65-18135" fmla="*/ 701 w 711"/>
              <a:gd name="connsiteY65-18136" fmla="*/ 74 h 705"/>
              <a:gd name="connsiteX66-18137" fmla="*/ 706 w 711"/>
              <a:gd name="connsiteY66-18138" fmla="*/ 79 h 705"/>
              <a:gd name="connsiteX67-18139" fmla="*/ 711 w 711"/>
              <a:gd name="connsiteY67-18140" fmla="*/ 84 h 705"/>
              <a:gd name="connsiteX68-18141" fmla="*/ 711 w 711"/>
              <a:gd name="connsiteY68-18142" fmla="*/ 89 h 705"/>
              <a:gd name="connsiteX69-18143" fmla="*/ 711 w 711"/>
              <a:gd name="connsiteY69-18144" fmla="*/ 95 h 705"/>
              <a:gd name="connsiteX70-18145" fmla="*/ 711 w 711"/>
              <a:gd name="connsiteY70-18146" fmla="*/ 100 h 705"/>
              <a:gd name="connsiteX71-18147" fmla="*/ 711 w 711"/>
              <a:gd name="connsiteY71-18148" fmla="*/ 105 h 705"/>
              <a:gd name="connsiteX72-18149" fmla="*/ 706 w 711"/>
              <a:gd name="connsiteY72-18150" fmla="*/ 110 h 705"/>
              <a:gd name="connsiteX73-18151" fmla="*/ 532 w 711"/>
              <a:gd name="connsiteY73-18152" fmla="*/ 705 h 705"/>
              <a:gd name="connsiteX74-18153" fmla="*/ 527 w 711"/>
              <a:gd name="connsiteY74-18154" fmla="*/ 684 h 705"/>
              <a:gd name="connsiteX75-18155" fmla="*/ 522 w 711"/>
              <a:gd name="connsiteY75-18156" fmla="*/ 668 h 705"/>
              <a:gd name="connsiteX76-18157" fmla="*/ 517 w 711"/>
              <a:gd name="connsiteY76-18158" fmla="*/ 652 h 705"/>
              <a:gd name="connsiteX77-18159" fmla="*/ 511 w 711"/>
              <a:gd name="connsiteY77-18160" fmla="*/ 636 h 705"/>
              <a:gd name="connsiteX78-18161" fmla="*/ 501 w 711"/>
              <a:gd name="connsiteY78-18162" fmla="*/ 626 h 705"/>
              <a:gd name="connsiteX0-18163" fmla="*/ 601 w 711"/>
              <a:gd name="connsiteY0-18164" fmla="*/ 105 h 777"/>
              <a:gd name="connsiteX1-18165" fmla="*/ 596 w 711"/>
              <a:gd name="connsiteY1-18166" fmla="*/ 95 h 777"/>
              <a:gd name="connsiteX2-18167" fmla="*/ 596 w 711"/>
              <a:gd name="connsiteY2-18168" fmla="*/ 89 h 777"/>
              <a:gd name="connsiteX3-18169" fmla="*/ 596 w 711"/>
              <a:gd name="connsiteY3-18170" fmla="*/ 84 h 777"/>
              <a:gd name="connsiteX4-18171" fmla="*/ 590 w 711"/>
              <a:gd name="connsiteY4-18172" fmla="*/ 84 h 777"/>
              <a:gd name="connsiteX5-18173" fmla="*/ 585 w 711"/>
              <a:gd name="connsiteY5-18174" fmla="*/ 79 h 777"/>
              <a:gd name="connsiteX6-18175" fmla="*/ 575 w 711"/>
              <a:gd name="connsiteY6-18176" fmla="*/ 79 h 777"/>
              <a:gd name="connsiteX7-18177" fmla="*/ 569 w 711"/>
              <a:gd name="connsiteY7-18178" fmla="*/ 74 h 777"/>
              <a:gd name="connsiteX8-18179" fmla="*/ 553 w 711"/>
              <a:gd name="connsiteY8-18180" fmla="*/ 74 h 777"/>
              <a:gd name="connsiteX9-18181" fmla="*/ 543 w 711"/>
              <a:gd name="connsiteY9-18182" fmla="*/ 74 h 777"/>
              <a:gd name="connsiteX10-18183" fmla="*/ 527 w 711"/>
              <a:gd name="connsiteY10-18184" fmla="*/ 79 h 777"/>
              <a:gd name="connsiteX11-18185" fmla="*/ 496 w 711"/>
              <a:gd name="connsiteY11-18186" fmla="*/ 79 h 777"/>
              <a:gd name="connsiteX12-18187" fmla="*/ 459 w 711"/>
              <a:gd name="connsiteY12-18188" fmla="*/ 84 h 777"/>
              <a:gd name="connsiteX13-18189" fmla="*/ 422 w 711"/>
              <a:gd name="connsiteY13-18190" fmla="*/ 89 h 777"/>
              <a:gd name="connsiteX14-18191" fmla="*/ 385 w 711"/>
              <a:gd name="connsiteY14-18192" fmla="*/ 89 h 777"/>
              <a:gd name="connsiteX15-18193" fmla="*/ 343 w 711"/>
              <a:gd name="connsiteY15-18194" fmla="*/ 95 h 777"/>
              <a:gd name="connsiteX16-18195" fmla="*/ 295 w 711"/>
              <a:gd name="connsiteY16-18196" fmla="*/ 105 h 777"/>
              <a:gd name="connsiteX17-18197" fmla="*/ 269 w 711"/>
              <a:gd name="connsiteY17-18198" fmla="*/ 105 h 777"/>
              <a:gd name="connsiteX18-18199" fmla="*/ 243 w 711"/>
              <a:gd name="connsiteY18-18200" fmla="*/ 110 h 777"/>
              <a:gd name="connsiteX19-18201" fmla="*/ 216 w 711"/>
              <a:gd name="connsiteY19-18202" fmla="*/ 116 h 777"/>
              <a:gd name="connsiteX20-18203" fmla="*/ 190 w 711"/>
              <a:gd name="connsiteY20-18204" fmla="*/ 116 h 777"/>
              <a:gd name="connsiteX21-18205" fmla="*/ 158 w 711"/>
              <a:gd name="connsiteY21-18206" fmla="*/ 121 h 777"/>
              <a:gd name="connsiteX22-18207" fmla="*/ 132 w 711"/>
              <a:gd name="connsiteY22-18208" fmla="*/ 126 h 777"/>
              <a:gd name="connsiteX23-18209" fmla="*/ 106 w 711"/>
              <a:gd name="connsiteY23-18210" fmla="*/ 126 h 777"/>
              <a:gd name="connsiteX24-18211" fmla="*/ 85 w 711"/>
              <a:gd name="connsiteY24-18212" fmla="*/ 132 h 777"/>
              <a:gd name="connsiteX25-18213" fmla="*/ 64 w 711"/>
              <a:gd name="connsiteY25-18214" fmla="*/ 132 h 777"/>
              <a:gd name="connsiteX26-18215" fmla="*/ 37 w 711"/>
              <a:gd name="connsiteY26-18216" fmla="*/ 132 h 777"/>
              <a:gd name="connsiteX27-18217" fmla="*/ 21 w 711"/>
              <a:gd name="connsiteY27-18218" fmla="*/ 137 h 777"/>
              <a:gd name="connsiteX28-18219" fmla="*/ 0 w 711"/>
              <a:gd name="connsiteY28-18220" fmla="*/ 137 h 777"/>
              <a:gd name="connsiteX29-18221" fmla="*/ 0 w 711"/>
              <a:gd name="connsiteY29-18222" fmla="*/ 100 h 777"/>
              <a:gd name="connsiteX30-18223" fmla="*/ 16 w 711"/>
              <a:gd name="connsiteY30-18224" fmla="*/ 100 h 777"/>
              <a:gd name="connsiteX31-18225" fmla="*/ 37 w 711"/>
              <a:gd name="connsiteY31-18226" fmla="*/ 100 h 777"/>
              <a:gd name="connsiteX32-18227" fmla="*/ 53 w 711"/>
              <a:gd name="connsiteY32-18228" fmla="*/ 100 h 777"/>
              <a:gd name="connsiteX33-18229" fmla="*/ 74 w 711"/>
              <a:gd name="connsiteY33-18230" fmla="*/ 95 h 777"/>
              <a:gd name="connsiteX34-18231" fmla="*/ 100 w 711"/>
              <a:gd name="connsiteY34-18232" fmla="*/ 95 h 777"/>
              <a:gd name="connsiteX35-18233" fmla="*/ 122 w 711"/>
              <a:gd name="connsiteY35-18234" fmla="*/ 89 h 777"/>
              <a:gd name="connsiteX36-18235" fmla="*/ 148 w 711"/>
              <a:gd name="connsiteY36-18236" fmla="*/ 84 h 777"/>
              <a:gd name="connsiteX37-18237" fmla="*/ 179 w 711"/>
              <a:gd name="connsiteY37-18238" fmla="*/ 84 h 777"/>
              <a:gd name="connsiteX38-18239" fmla="*/ 237 w 711"/>
              <a:gd name="connsiteY38-18240" fmla="*/ 74 h 777"/>
              <a:gd name="connsiteX39-18241" fmla="*/ 295 w 711"/>
              <a:gd name="connsiteY39-18242" fmla="*/ 63 h 777"/>
              <a:gd name="connsiteX40-18243" fmla="*/ 353 w 711"/>
              <a:gd name="connsiteY40-18244" fmla="*/ 58 h 777"/>
              <a:gd name="connsiteX41-18245" fmla="*/ 411 w 711"/>
              <a:gd name="connsiteY41-18246" fmla="*/ 47 h 777"/>
              <a:gd name="connsiteX42-18247" fmla="*/ 438 w 711"/>
              <a:gd name="connsiteY42-18248" fmla="*/ 42 h 777"/>
              <a:gd name="connsiteX43-18249" fmla="*/ 464 w 711"/>
              <a:gd name="connsiteY43-18250" fmla="*/ 37 h 777"/>
              <a:gd name="connsiteX44-18251" fmla="*/ 490 w 711"/>
              <a:gd name="connsiteY44-18252" fmla="*/ 32 h 777"/>
              <a:gd name="connsiteX45-18253" fmla="*/ 506 w 711"/>
              <a:gd name="connsiteY45-18254" fmla="*/ 32 h 777"/>
              <a:gd name="connsiteX46-18255" fmla="*/ 522 w 711"/>
              <a:gd name="connsiteY46-18256" fmla="*/ 26 h 777"/>
              <a:gd name="connsiteX47-18257" fmla="*/ 538 w 711"/>
              <a:gd name="connsiteY47-18258" fmla="*/ 21 h 777"/>
              <a:gd name="connsiteX48-18259" fmla="*/ 543 w 711"/>
              <a:gd name="connsiteY48-18260" fmla="*/ 21 h 777"/>
              <a:gd name="connsiteX49-18261" fmla="*/ 553 w 711"/>
              <a:gd name="connsiteY49-18262" fmla="*/ 16 h 777"/>
              <a:gd name="connsiteX50-18263" fmla="*/ 559 w 711"/>
              <a:gd name="connsiteY50-18264" fmla="*/ 11 h 777"/>
              <a:gd name="connsiteX51-18265" fmla="*/ 569 w 711"/>
              <a:gd name="connsiteY51-18266" fmla="*/ 5 h 777"/>
              <a:gd name="connsiteX52-18267" fmla="*/ 575 w 711"/>
              <a:gd name="connsiteY52-18268" fmla="*/ 5 h 777"/>
              <a:gd name="connsiteX53-18269" fmla="*/ 585 w 711"/>
              <a:gd name="connsiteY53-18270" fmla="*/ 0 h 777"/>
              <a:gd name="connsiteX54-18271" fmla="*/ 590 w 711"/>
              <a:gd name="connsiteY54-18272" fmla="*/ 5 h 777"/>
              <a:gd name="connsiteX55-18273" fmla="*/ 596 w 711"/>
              <a:gd name="connsiteY55-18274" fmla="*/ 5 h 777"/>
              <a:gd name="connsiteX56-18275" fmla="*/ 601 w 711"/>
              <a:gd name="connsiteY56-18276" fmla="*/ 11 h 777"/>
              <a:gd name="connsiteX57-18277" fmla="*/ 611 w 711"/>
              <a:gd name="connsiteY57-18278" fmla="*/ 16 h 777"/>
              <a:gd name="connsiteX58-18279" fmla="*/ 622 w 711"/>
              <a:gd name="connsiteY58-18280" fmla="*/ 21 h 777"/>
              <a:gd name="connsiteX59-18281" fmla="*/ 632 w 711"/>
              <a:gd name="connsiteY59-18282" fmla="*/ 26 h 777"/>
              <a:gd name="connsiteX60-18283" fmla="*/ 643 w 711"/>
              <a:gd name="connsiteY60-18284" fmla="*/ 32 h 777"/>
              <a:gd name="connsiteX61-18285" fmla="*/ 659 w 711"/>
              <a:gd name="connsiteY61-18286" fmla="*/ 42 h 777"/>
              <a:gd name="connsiteX62-18287" fmla="*/ 669 w 711"/>
              <a:gd name="connsiteY62-18288" fmla="*/ 53 h 777"/>
              <a:gd name="connsiteX63-18289" fmla="*/ 680 w 711"/>
              <a:gd name="connsiteY63-18290" fmla="*/ 58 h 777"/>
              <a:gd name="connsiteX64-18291" fmla="*/ 690 w 711"/>
              <a:gd name="connsiteY64-18292" fmla="*/ 68 h 777"/>
              <a:gd name="connsiteX65-18293" fmla="*/ 701 w 711"/>
              <a:gd name="connsiteY65-18294" fmla="*/ 74 h 777"/>
              <a:gd name="connsiteX66-18295" fmla="*/ 706 w 711"/>
              <a:gd name="connsiteY66-18296" fmla="*/ 79 h 777"/>
              <a:gd name="connsiteX67-18297" fmla="*/ 711 w 711"/>
              <a:gd name="connsiteY67-18298" fmla="*/ 84 h 777"/>
              <a:gd name="connsiteX68-18299" fmla="*/ 711 w 711"/>
              <a:gd name="connsiteY68-18300" fmla="*/ 89 h 777"/>
              <a:gd name="connsiteX69-18301" fmla="*/ 711 w 711"/>
              <a:gd name="connsiteY69-18302" fmla="*/ 95 h 777"/>
              <a:gd name="connsiteX70-18303" fmla="*/ 711 w 711"/>
              <a:gd name="connsiteY70-18304" fmla="*/ 100 h 777"/>
              <a:gd name="connsiteX71-18305" fmla="*/ 711 w 711"/>
              <a:gd name="connsiteY71-18306" fmla="*/ 105 h 777"/>
              <a:gd name="connsiteX72-18307" fmla="*/ 706 w 711"/>
              <a:gd name="connsiteY72-18308" fmla="*/ 110 h 777"/>
              <a:gd name="connsiteX73-18309" fmla="*/ 527 w 711"/>
              <a:gd name="connsiteY73-18310" fmla="*/ 684 h 777"/>
              <a:gd name="connsiteX74-18311" fmla="*/ 522 w 711"/>
              <a:gd name="connsiteY74-18312" fmla="*/ 668 h 777"/>
              <a:gd name="connsiteX75-18313" fmla="*/ 517 w 711"/>
              <a:gd name="connsiteY75-18314" fmla="*/ 652 h 777"/>
              <a:gd name="connsiteX76-18315" fmla="*/ 511 w 711"/>
              <a:gd name="connsiteY76-18316" fmla="*/ 636 h 777"/>
              <a:gd name="connsiteX77-18317" fmla="*/ 501 w 711"/>
              <a:gd name="connsiteY77-18318" fmla="*/ 626 h 777"/>
              <a:gd name="connsiteX0-18319" fmla="*/ 601 w 711"/>
              <a:gd name="connsiteY0-18320" fmla="*/ 105 h 758"/>
              <a:gd name="connsiteX1-18321" fmla="*/ 596 w 711"/>
              <a:gd name="connsiteY1-18322" fmla="*/ 95 h 758"/>
              <a:gd name="connsiteX2-18323" fmla="*/ 596 w 711"/>
              <a:gd name="connsiteY2-18324" fmla="*/ 89 h 758"/>
              <a:gd name="connsiteX3-18325" fmla="*/ 596 w 711"/>
              <a:gd name="connsiteY3-18326" fmla="*/ 84 h 758"/>
              <a:gd name="connsiteX4-18327" fmla="*/ 590 w 711"/>
              <a:gd name="connsiteY4-18328" fmla="*/ 84 h 758"/>
              <a:gd name="connsiteX5-18329" fmla="*/ 585 w 711"/>
              <a:gd name="connsiteY5-18330" fmla="*/ 79 h 758"/>
              <a:gd name="connsiteX6-18331" fmla="*/ 575 w 711"/>
              <a:gd name="connsiteY6-18332" fmla="*/ 79 h 758"/>
              <a:gd name="connsiteX7-18333" fmla="*/ 569 w 711"/>
              <a:gd name="connsiteY7-18334" fmla="*/ 74 h 758"/>
              <a:gd name="connsiteX8-18335" fmla="*/ 553 w 711"/>
              <a:gd name="connsiteY8-18336" fmla="*/ 74 h 758"/>
              <a:gd name="connsiteX9-18337" fmla="*/ 543 w 711"/>
              <a:gd name="connsiteY9-18338" fmla="*/ 74 h 758"/>
              <a:gd name="connsiteX10-18339" fmla="*/ 527 w 711"/>
              <a:gd name="connsiteY10-18340" fmla="*/ 79 h 758"/>
              <a:gd name="connsiteX11-18341" fmla="*/ 496 w 711"/>
              <a:gd name="connsiteY11-18342" fmla="*/ 79 h 758"/>
              <a:gd name="connsiteX12-18343" fmla="*/ 459 w 711"/>
              <a:gd name="connsiteY12-18344" fmla="*/ 84 h 758"/>
              <a:gd name="connsiteX13-18345" fmla="*/ 422 w 711"/>
              <a:gd name="connsiteY13-18346" fmla="*/ 89 h 758"/>
              <a:gd name="connsiteX14-18347" fmla="*/ 385 w 711"/>
              <a:gd name="connsiteY14-18348" fmla="*/ 89 h 758"/>
              <a:gd name="connsiteX15-18349" fmla="*/ 343 w 711"/>
              <a:gd name="connsiteY15-18350" fmla="*/ 95 h 758"/>
              <a:gd name="connsiteX16-18351" fmla="*/ 295 w 711"/>
              <a:gd name="connsiteY16-18352" fmla="*/ 105 h 758"/>
              <a:gd name="connsiteX17-18353" fmla="*/ 269 w 711"/>
              <a:gd name="connsiteY17-18354" fmla="*/ 105 h 758"/>
              <a:gd name="connsiteX18-18355" fmla="*/ 243 w 711"/>
              <a:gd name="connsiteY18-18356" fmla="*/ 110 h 758"/>
              <a:gd name="connsiteX19-18357" fmla="*/ 216 w 711"/>
              <a:gd name="connsiteY19-18358" fmla="*/ 116 h 758"/>
              <a:gd name="connsiteX20-18359" fmla="*/ 190 w 711"/>
              <a:gd name="connsiteY20-18360" fmla="*/ 116 h 758"/>
              <a:gd name="connsiteX21-18361" fmla="*/ 158 w 711"/>
              <a:gd name="connsiteY21-18362" fmla="*/ 121 h 758"/>
              <a:gd name="connsiteX22-18363" fmla="*/ 132 w 711"/>
              <a:gd name="connsiteY22-18364" fmla="*/ 126 h 758"/>
              <a:gd name="connsiteX23-18365" fmla="*/ 106 w 711"/>
              <a:gd name="connsiteY23-18366" fmla="*/ 126 h 758"/>
              <a:gd name="connsiteX24-18367" fmla="*/ 85 w 711"/>
              <a:gd name="connsiteY24-18368" fmla="*/ 132 h 758"/>
              <a:gd name="connsiteX25-18369" fmla="*/ 64 w 711"/>
              <a:gd name="connsiteY25-18370" fmla="*/ 132 h 758"/>
              <a:gd name="connsiteX26-18371" fmla="*/ 37 w 711"/>
              <a:gd name="connsiteY26-18372" fmla="*/ 132 h 758"/>
              <a:gd name="connsiteX27-18373" fmla="*/ 21 w 711"/>
              <a:gd name="connsiteY27-18374" fmla="*/ 137 h 758"/>
              <a:gd name="connsiteX28-18375" fmla="*/ 0 w 711"/>
              <a:gd name="connsiteY28-18376" fmla="*/ 137 h 758"/>
              <a:gd name="connsiteX29-18377" fmla="*/ 0 w 711"/>
              <a:gd name="connsiteY29-18378" fmla="*/ 100 h 758"/>
              <a:gd name="connsiteX30-18379" fmla="*/ 16 w 711"/>
              <a:gd name="connsiteY30-18380" fmla="*/ 100 h 758"/>
              <a:gd name="connsiteX31-18381" fmla="*/ 37 w 711"/>
              <a:gd name="connsiteY31-18382" fmla="*/ 100 h 758"/>
              <a:gd name="connsiteX32-18383" fmla="*/ 53 w 711"/>
              <a:gd name="connsiteY32-18384" fmla="*/ 100 h 758"/>
              <a:gd name="connsiteX33-18385" fmla="*/ 74 w 711"/>
              <a:gd name="connsiteY33-18386" fmla="*/ 95 h 758"/>
              <a:gd name="connsiteX34-18387" fmla="*/ 100 w 711"/>
              <a:gd name="connsiteY34-18388" fmla="*/ 95 h 758"/>
              <a:gd name="connsiteX35-18389" fmla="*/ 122 w 711"/>
              <a:gd name="connsiteY35-18390" fmla="*/ 89 h 758"/>
              <a:gd name="connsiteX36-18391" fmla="*/ 148 w 711"/>
              <a:gd name="connsiteY36-18392" fmla="*/ 84 h 758"/>
              <a:gd name="connsiteX37-18393" fmla="*/ 179 w 711"/>
              <a:gd name="connsiteY37-18394" fmla="*/ 84 h 758"/>
              <a:gd name="connsiteX38-18395" fmla="*/ 237 w 711"/>
              <a:gd name="connsiteY38-18396" fmla="*/ 74 h 758"/>
              <a:gd name="connsiteX39-18397" fmla="*/ 295 w 711"/>
              <a:gd name="connsiteY39-18398" fmla="*/ 63 h 758"/>
              <a:gd name="connsiteX40-18399" fmla="*/ 353 w 711"/>
              <a:gd name="connsiteY40-18400" fmla="*/ 58 h 758"/>
              <a:gd name="connsiteX41-18401" fmla="*/ 411 w 711"/>
              <a:gd name="connsiteY41-18402" fmla="*/ 47 h 758"/>
              <a:gd name="connsiteX42-18403" fmla="*/ 438 w 711"/>
              <a:gd name="connsiteY42-18404" fmla="*/ 42 h 758"/>
              <a:gd name="connsiteX43-18405" fmla="*/ 464 w 711"/>
              <a:gd name="connsiteY43-18406" fmla="*/ 37 h 758"/>
              <a:gd name="connsiteX44-18407" fmla="*/ 490 w 711"/>
              <a:gd name="connsiteY44-18408" fmla="*/ 32 h 758"/>
              <a:gd name="connsiteX45-18409" fmla="*/ 506 w 711"/>
              <a:gd name="connsiteY45-18410" fmla="*/ 32 h 758"/>
              <a:gd name="connsiteX46-18411" fmla="*/ 522 w 711"/>
              <a:gd name="connsiteY46-18412" fmla="*/ 26 h 758"/>
              <a:gd name="connsiteX47-18413" fmla="*/ 538 w 711"/>
              <a:gd name="connsiteY47-18414" fmla="*/ 21 h 758"/>
              <a:gd name="connsiteX48-18415" fmla="*/ 543 w 711"/>
              <a:gd name="connsiteY48-18416" fmla="*/ 21 h 758"/>
              <a:gd name="connsiteX49-18417" fmla="*/ 553 w 711"/>
              <a:gd name="connsiteY49-18418" fmla="*/ 16 h 758"/>
              <a:gd name="connsiteX50-18419" fmla="*/ 559 w 711"/>
              <a:gd name="connsiteY50-18420" fmla="*/ 11 h 758"/>
              <a:gd name="connsiteX51-18421" fmla="*/ 569 w 711"/>
              <a:gd name="connsiteY51-18422" fmla="*/ 5 h 758"/>
              <a:gd name="connsiteX52-18423" fmla="*/ 575 w 711"/>
              <a:gd name="connsiteY52-18424" fmla="*/ 5 h 758"/>
              <a:gd name="connsiteX53-18425" fmla="*/ 585 w 711"/>
              <a:gd name="connsiteY53-18426" fmla="*/ 0 h 758"/>
              <a:gd name="connsiteX54-18427" fmla="*/ 590 w 711"/>
              <a:gd name="connsiteY54-18428" fmla="*/ 5 h 758"/>
              <a:gd name="connsiteX55-18429" fmla="*/ 596 w 711"/>
              <a:gd name="connsiteY55-18430" fmla="*/ 5 h 758"/>
              <a:gd name="connsiteX56-18431" fmla="*/ 601 w 711"/>
              <a:gd name="connsiteY56-18432" fmla="*/ 11 h 758"/>
              <a:gd name="connsiteX57-18433" fmla="*/ 611 w 711"/>
              <a:gd name="connsiteY57-18434" fmla="*/ 16 h 758"/>
              <a:gd name="connsiteX58-18435" fmla="*/ 622 w 711"/>
              <a:gd name="connsiteY58-18436" fmla="*/ 21 h 758"/>
              <a:gd name="connsiteX59-18437" fmla="*/ 632 w 711"/>
              <a:gd name="connsiteY59-18438" fmla="*/ 26 h 758"/>
              <a:gd name="connsiteX60-18439" fmla="*/ 643 w 711"/>
              <a:gd name="connsiteY60-18440" fmla="*/ 32 h 758"/>
              <a:gd name="connsiteX61-18441" fmla="*/ 659 w 711"/>
              <a:gd name="connsiteY61-18442" fmla="*/ 42 h 758"/>
              <a:gd name="connsiteX62-18443" fmla="*/ 669 w 711"/>
              <a:gd name="connsiteY62-18444" fmla="*/ 53 h 758"/>
              <a:gd name="connsiteX63-18445" fmla="*/ 680 w 711"/>
              <a:gd name="connsiteY63-18446" fmla="*/ 58 h 758"/>
              <a:gd name="connsiteX64-18447" fmla="*/ 690 w 711"/>
              <a:gd name="connsiteY64-18448" fmla="*/ 68 h 758"/>
              <a:gd name="connsiteX65-18449" fmla="*/ 701 w 711"/>
              <a:gd name="connsiteY65-18450" fmla="*/ 74 h 758"/>
              <a:gd name="connsiteX66-18451" fmla="*/ 706 w 711"/>
              <a:gd name="connsiteY66-18452" fmla="*/ 79 h 758"/>
              <a:gd name="connsiteX67-18453" fmla="*/ 711 w 711"/>
              <a:gd name="connsiteY67-18454" fmla="*/ 84 h 758"/>
              <a:gd name="connsiteX68-18455" fmla="*/ 711 w 711"/>
              <a:gd name="connsiteY68-18456" fmla="*/ 89 h 758"/>
              <a:gd name="connsiteX69-18457" fmla="*/ 711 w 711"/>
              <a:gd name="connsiteY69-18458" fmla="*/ 95 h 758"/>
              <a:gd name="connsiteX70-18459" fmla="*/ 711 w 711"/>
              <a:gd name="connsiteY70-18460" fmla="*/ 100 h 758"/>
              <a:gd name="connsiteX71-18461" fmla="*/ 711 w 711"/>
              <a:gd name="connsiteY71-18462" fmla="*/ 105 h 758"/>
              <a:gd name="connsiteX72-18463" fmla="*/ 706 w 711"/>
              <a:gd name="connsiteY72-18464" fmla="*/ 110 h 758"/>
              <a:gd name="connsiteX73-18465" fmla="*/ 522 w 711"/>
              <a:gd name="connsiteY73-18466" fmla="*/ 668 h 758"/>
              <a:gd name="connsiteX74-18467" fmla="*/ 517 w 711"/>
              <a:gd name="connsiteY74-18468" fmla="*/ 652 h 758"/>
              <a:gd name="connsiteX75-18469" fmla="*/ 511 w 711"/>
              <a:gd name="connsiteY75-18470" fmla="*/ 636 h 758"/>
              <a:gd name="connsiteX76-18471" fmla="*/ 501 w 711"/>
              <a:gd name="connsiteY76-18472" fmla="*/ 626 h 758"/>
              <a:gd name="connsiteX0-18473" fmla="*/ 601 w 711"/>
              <a:gd name="connsiteY0-18474" fmla="*/ 105 h 652"/>
              <a:gd name="connsiteX1-18475" fmla="*/ 596 w 711"/>
              <a:gd name="connsiteY1-18476" fmla="*/ 95 h 652"/>
              <a:gd name="connsiteX2-18477" fmla="*/ 596 w 711"/>
              <a:gd name="connsiteY2-18478" fmla="*/ 89 h 652"/>
              <a:gd name="connsiteX3-18479" fmla="*/ 596 w 711"/>
              <a:gd name="connsiteY3-18480" fmla="*/ 84 h 652"/>
              <a:gd name="connsiteX4-18481" fmla="*/ 590 w 711"/>
              <a:gd name="connsiteY4-18482" fmla="*/ 84 h 652"/>
              <a:gd name="connsiteX5-18483" fmla="*/ 585 w 711"/>
              <a:gd name="connsiteY5-18484" fmla="*/ 79 h 652"/>
              <a:gd name="connsiteX6-18485" fmla="*/ 575 w 711"/>
              <a:gd name="connsiteY6-18486" fmla="*/ 79 h 652"/>
              <a:gd name="connsiteX7-18487" fmla="*/ 569 w 711"/>
              <a:gd name="connsiteY7-18488" fmla="*/ 74 h 652"/>
              <a:gd name="connsiteX8-18489" fmla="*/ 553 w 711"/>
              <a:gd name="connsiteY8-18490" fmla="*/ 74 h 652"/>
              <a:gd name="connsiteX9-18491" fmla="*/ 543 w 711"/>
              <a:gd name="connsiteY9-18492" fmla="*/ 74 h 652"/>
              <a:gd name="connsiteX10-18493" fmla="*/ 527 w 711"/>
              <a:gd name="connsiteY10-18494" fmla="*/ 79 h 652"/>
              <a:gd name="connsiteX11-18495" fmla="*/ 496 w 711"/>
              <a:gd name="connsiteY11-18496" fmla="*/ 79 h 652"/>
              <a:gd name="connsiteX12-18497" fmla="*/ 459 w 711"/>
              <a:gd name="connsiteY12-18498" fmla="*/ 84 h 652"/>
              <a:gd name="connsiteX13-18499" fmla="*/ 422 w 711"/>
              <a:gd name="connsiteY13-18500" fmla="*/ 89 h 652"/>
              <a:gd name="connsiteX14-18501" fmla="*/ 385 w 711"/>
              <a:gd name="connsiteY14-18502" fmla="*/ 89 h 652"/>
              <a:gd name="connsiteX15-18503" fmla="*/ 343 w 711"/>
              <a:gd name="connsiteY15-18504" fmla="*/ 95 h 652"/>
              <a:gd name="connsiteX16-18505" fmla="*/ 295 w 711"/>
              <a:gd name="connsiteY16-18506" fmla="*/ 105 h 652"/>
              <a:gd name="connsiteX17-18507" fmla="*/ 269 w 711"/>
              <a:gd name="connsiteY17-18508" fmla="*/ 105 h 652"/>
              <a:gd name="connsiteX18-18509" fmla="*/ 243 w 711"/>
              <a:gd name="connsiteY18-18510" fmla="*/ 110 h 652"/>
              <a:gd name="connsiteX19-18511" fmla="*/ 216 w 711"/>
              <a:gd name="connsiteY19-18512" fmla="*/ 116 h 652"/>
              <a:gd name="connsiteX20-18513" fmla="*/ 190 w 711"/>
              <a:gd name="connsiteY20-18514" fmla="*/ 116 h 652"/>
              <a:gd name="connsiteX21-18515" fmla="*/ 158 w 711"/>
              <a:gd name="connsiteY21-18516" fmla="*/ 121 h 652"/>
              <a:gd name="connsiteX22-18517" fmla="*/ 132 w 711"/>
              <a:gd name="connsiteY22-18518" fmla="*/ 126 h 652"/>
              <a:gd name="connsiteX23-18519" fmla="*/ 106 w 711"/>
              <a:gd name="connsiteY23-18520" fmla="*/ 126 h 652"/>
              <a:gd name="connsiteX24-18521" fmla="*/ 85 w 711"/>
              <a:gd name="connsiteY24-18522" fmla="*/ 132 h 652"/>
              <a:gd name="connsiteX25-18523" fmla="*/ 64 w 711"/>
              <a:gd name="connsiteY25-18524" fmla="*/ 132 h 652"/>
              <a:gd name="connsiteX26-18525" fmla="*/ 37 w 711"/>
              <a:gd name="connsiteY26-18526" fmla="*/ 132 h 652"/>
              <a:gd name="connsiteX27-18527" fmla="*/ 21 w 711"/>
              <a:gd name="connsiteY27-18528" fmla="*/ 137 h 652"/>
              <a:gd name="connsiteX28-18529" fmla="*/ 0 w 711"/>
              <a:gd name="connsiteY28-18530" fmla="*/ 137 h 652"/>
              <a:gd name="connsiteX29-18531" fmla="*/ 0 w 711"/>
              <a:gd name="connsiteY29-18532" fmla="*/ 100 h 652"/>
              <a:gd name="connsiteX30-18533" fmla="*/ 16 w 711"/>
              <a:gd name="connsiteY30-18534" fmla="*/ 100 h 652"/>
              <a:gd name="connsiteX31-18535" fmla="*/ 37 w 711"/>
              <a:gd name="connsiteY31-18536" fmla="*/ 100 h 652"/>
              <a:gd name="connsiteX32-18537" fmla="*/ 53 w 711"/>
              <a:gd name="connsiteY32-18538" fmla="*/ 100 h 652"/>
              <a:gd name="connsiteX33-18539" fmla="*/ 74 w 711"/>
              <a:gd name="connsiteY33-18540" fmla="*/ 95 h 652"/>
              <a:gd name="connsiteX34-18541" fmla="*/ 100 w 711"/>
              <a:gd name="connsiteY34-18542" fmla="*/ 95 h 652"/>
              <a:gd name="connsiteX35-18543" fmla="*/ 122 w 711"/>
              <a:gd name="connsiteY35-18544" fmla="*/ 89 h 652"/>
              <a:gd name="connsiteX36-18545" fmla="*/ 148 w 711"/>
              <a:gd name="connsiteY36-18546" fmla="*/ 84 h 652"/>
              <a:gd name="connsiteX37-18547" fmla="*/ 179 w 711"/>
              <a:gd name="connsiteY37-18548" fmla="*/ 84 h 652"/>
              <a:gd name="connsiteX38-18549" fmla="*/ 237 w 711"/>
              <a:gd name="connsiteY38-18550" fmla="*/ 74 h 652"/>
              <a:gd name="connsiteX39-18551" fmla="*/ 295 w 711"/>
              <a:gd name="connsiteY39-18552" fmla="*/ 63 h 652"/>
              <a:gd name="connsiteX40-18553" fmla="*/ 353 w 711"/>
              <a:gd name="connsiteY40-18554" fmla="*/ 58 h 652"/>
              <a:gd name="connsiteX41-18555" fmla="*/ 411 w 711"/>
              <a:gd name="connsiteY41-18556" fmla="*/ 47 h 652"/>
              <a:gd name="connsiteX42-18557" fmla="*/ 438 w 711"/>
              <a:gd name="connsiteY42-18558" fmla="*/ 42 h 652"/>
              <a:gd name="connsiteX43-18559" fmla="*/ 464 w 711"/>
              <a:gd name="connsiteY43-18560" fmla="*/ 37 h 652"/>
              <a:gd name="connsiteX44-18561" fmla="*/ 490 w 711"/>
              <a:gd name="connsiteY44-18562" fmla="*/ 32 h 652"/>
              <a:gd name="connsiteX45-18563" fmla="*/ 506 w 711"/>
              <a:gd name="connsiteY45-18564" fmla="*/ 32 h 652"/>
              <a:gd name="connsiteX46-18565" fmla="*/ 522 w 711"/>
              <a:gd name="connsiteY46-18566" fmla="*/ 26 h 652"/>
              <a:gd name="connsiteX47-18567" fmla="*/ 538 w 711"/>
              <a:gd name="connsiteY47-18568" fmla="*/ 21 h 652"/>
              <a:gd name="connsiteX48-18569" fmla="*/ 543 w 711"/>
              <a:gd name="connsiteY48-18570" fmla="*/ 21 h 652"/>
              <a:gd name="connsiteX49-18571" fmla="*/ 553 w 711"/>
              <a:gd name="connsiteY49-18572" fmla="*/ 16 h 652"/>
              <a:gd name="connsiteX50-18573" fmla="*/ 559 w 711"/>
              <a:gd name="connsiteY50-18574" fmla="*/ 11 h 652"/>
              <a:gd name="connsiteX51-18575" fmla="*/ 569 w 711"/>
              <a:gd name="connsiteY51-18576" fmla="*/ 5 h 652"/>
              <a:gd name="connsiteX52-18577" fmla="*/ 575 w 711"/>
              <a:gd name="connsiteY52-18578" fmla="*/ 5 h 652"/>
              <a:gd name="connsiteX53-18579" fmla="*/ 585 w 711"/>
              <a:gd name="connsiteY53-18580" fmla="*/ 0 h 652"/>
              <a:gd name="connsiteX54-18581" fmla="*/ 590 w 711"/>
              <a:gd name="connsiteY54-18582" fmla="*/ 5 h 652"/>
              <a:gd name="connsiteX55-18583" fmla="*/ 596 w 711"/>
              <a:gd name="connsiteY55-18584" fmla="*/ 5 h 652"/>
              <a:gd name="connsiteX56-18585" fmla="*/ 601 w 711"/>
              <a:gd name="connsiteY56-18586" fmla="*/ 11 h 652"/>
              <a:gd name="connsiteX57-18587" fmla="*/ 611 w 711"/>
              <a:gd name="connsiteY57-18588" fmla="*/ 16 h 652"/>
              <a:gd name="connsiteX58-18589" fmla="*/ 622 w 711"/>
              <a:gd name="connsiteY58-18590" fmla="*/ 21 h 652"/>
              <a:gd name="connsiteX59-18591" fmla="*/ 632 w 711"/>
              <a:gd name="connsiteY59-18592" fmla="*/ 26 h 652"/>
              <a:gd name="connsiteX60-18593" fmla="*/ 643 w 711"/>
              <a:gd name="connsiteY60-18594" fmla="*/ 32 h 652"/>
              <a:gd name="connsiteX61-18595" fmla="*/ 659 w 711"/>
              <a:gd name="connsiteY61-18596" fmla="*/ 42 h 652"/>
              <a:gd name="connsiteX62-18597" fmla="*/ 669 w 711"/>
              <a:gd name="connsiteY62-18598" fmla="*/ 53 h 652"/>
              <a:gd name="connsiteX63-18599" fmla="*/ 680 w 711"/>
              <a:gd name="connsiteY63-18600" fmla="*/ 58 h 652"/>
              <a:gd name="connsiteX64-18601" fmla="*/ 690 w 711"/>
              <a:gd name="connsiteY64-18602" fmla="*/ 68 h 652"/>
              <a:gd name="connsiteX65-18603" fmla="*/ 701 w 711"/>
              <a:gd name="connsiteY65-18604" fmla="*/ 74 h 652"/>
              <a:gd name="connsiteX66-18605" fmla="*/ 706 w 711"/>
              <a:gd name="connsiteY66-18606" fmla="*/ 79 h 652"/>
              <a:gd name="connsiteX67-18607" fmla="*/ 711 w 711"/>
              <a:gd name="connsiteY67-18608" fmla="*/ 84 h 652"/>
              <a:gd name="connsiteX68-18609" fmla="*/ 711 w 711"/>
              <a:gd name="connsiteY68-18610" fmla="*/ 89 h 652"/>
              <a:gd name="connsiteX69-18611" fmla="*/ 711 w 711"/>
              <a:gd name="connsiteY69-18612" fmla="*/ 95 h 652"/>
              <a:gd name="connsiteX70-18613" fmla="*/ 711 w 711"/>
              <a:gd name="connsiteY70-18614" fmla="*/ 100 h 652"/>
              <a:gd name="connsiteX71-18615" fmla="*/ 711 w 711"/>
              <a:gd name="connsiteY71-18616" fmla="*/ 105 h 652"/>
              <a:gd name="connsiteX72-18617" fmla="*/ 706 w 711"/>
              <a:gd name="connsiteY72-18618" fmla="*/ 110 h 652"/>
              <a:gd name="connsiteX73-18619" fmla="*/ 517 w 711"/>
              <a:gd name="connsiteY73-18620" fmla="*/ 652 h 652"/>
              <a:gd name="connsiteX74-18621" fmla="*/ 511 w 711"/>
              <a:gd name="connsiteY74-18622" fmla="*/ 636 h 652"/>
              <a:gd name="connsiteX75-18623" fmla="*/ 501 w 711"/>
              <a:gd name="connsiteY75-18624" fmla="*/ 626 h 652"/>
              <a:gd name="connsiteX0-18625" fmla="*/ 601 w 711"/>
              <a:gd name="connsiteY0-18626" fmla="*/ 105 h 636"/>
              <a:gd name="connsiteX1-18627" fmla="*/ 596 w 711"/>
              <a:gd name="connsiteY1-18628" fmla="*/ 95 h 636"/>
              <a:gd name="connsiteX2-18629" fmla="*/ 596 w 711"/>
              <a:gd name="connsiteY2-18630" fmla="*/ 89 h 636"/>
              <a:gd name="connsiteX3-18631" fmla="*/ 596 w 711"/>
              <a:gd name="connsiteY3-18632" fmla="*/ 84 h 636"/>
              <a:gd name="connsiteX4-18633" fmla="*/ 590 w 711"/>
              <a:gd name="connsiteY4-18634" fmla="*/ 84 h 636"/>
              <a:gd name="connsiteX5-18635" fmla="*/ 585 w 711"/>
              <a:gd name="connsiteY5-18636" fmla="*/ 79 h 636"/>
              <a:gd name="connsiteX6-18637" fmla="*/ 575 w 711"/>
              <a:gd name="connsiteY6-18638" fmla="*/ 79 h 636"/>
              <a:gd name="connsiteX7-18639" fmla="*/ 569 w 711"/>
              <a:gd name="connsiteY7-18640" fmla="*/ 74 h 636"/>
              <a:gd name="connsiteX8-18641" fmla="*/ 553 w 711"/>
              <a:gd name="connsiteY8-18642" fmla="*/ 74 h 636"/>
              <a:gd name="connsiteX9-18643" fmla="*/ 543 w 711"/>
              <a:gd name="connsiteY9-18644" fmla="*/ 74 h 636"/>
              <a:gd name="connsiteX10-18645" fmla="*/ 527 w 711"/>
              <a:gd name="connsiteY10-18646" fmla="*/ 79 h 636"/>
              <a:gd name="connsiteX11-18647" fmla="*/ 496 w 711"/>
              <a:gd name="connsiteY11-18648" fmla="*/ 79 h 636"/>
              <a:gd name="connsiteX12-18649" fmla="*/ 459 w 711"/>
              <a:gd name="connsiteY12-18650" fmla="*/ 84 h 636"/>
              <a:gd name="connsiteX13-18651" fmla="*/ 422 w 711"/>
              <a:gd name="connsiteY13-18652" fmla="*/ 89 h 636"/>
              <a:gd name="connsiteX14-18653" fmla="*/ 385 w 711"/>
              <a:gd name="connsiteY14-18654" fmla="*/ 89 h 636"/>
              <a:gd name="connsiteX15-18655" fmla="*/ 343 w 711"/>
              <a:gd name="connsiteY15-18656" fmla="*/ 95 h 636"/>
              <a:gd name="connsiteX16-18657" fmla="*/ 295 w 711"/>
              <a:gd name="connsiteY16-18658" fmla="*/ 105 h 636"/>
              <a:gd name="connsiteX17-18659" fmla="*/ 269 w 711"/>
              <a:gd name="connsiteY17-18660" fmla="*/ 105 h 636"/>
              <a:gd name="connsiteX18-18661" fmla="*/ 243 w 711"/>
              <a:gd name="connsiteY18-18662" fmla="*/ 110 h 636"/>
              <a:gd name="connsiteX19-18663" fmla="*/ 216 w 711"/>
              <a:gd name="connsiteY19-18664" fmla="*/ 116 h 636"/>
              <a:gd name="connsiteX20-18665" fmla="*/ 190 w 711"/>
              <a:gd name="connsiteY20-18666" fmla="*/ 116 h 636"/>
              <a:gd name="connsiteX21-18667" fmla="*/ 158 w 711"/>
              <a:gd name="connsiteY21-18668" fmla="*/ 121 h 636"/>
              <a:gd name="connsiteX22-18669" fmla="*/ 132 w 711"/>
              <a:gd name="connsiteY22-18670" fmla="*/ 126 h 636"/>
              <a:gd name="connsiteX23-18671" fmla="*/ 106 w 711"/>
              <a:gd name="connsiteY23-18672" fmla="*/ 126 h 636"/>
              <a:gd name="connsiteX24-18673" fmla="*/ 85 w 711"/>
              <a:gd name="connsiteY24-18674" fmla="*/ 132 h 636"/>
              <a:gd name="connsiteX25-18675" fmla="*/ 64 w 711"/>
              <a:gd name="connsiteY25-18676" fmla="*/ 132 h 636"/>
              <a:gd name="connsiteX26-18677" fmla="*/ 37 w 711"/>
              <a:gd name="connsiteY26-18678" fmla="*/ 132 h 636"/>
              <a:gd name="connsiteX27-18679" fmla="*/ 21 w 711"/>
              <a:gd name="connsiteY27-18680" fmla="*/ 137 h 636"/>
              <a:gd name="connsiteX28-18681" fmla="*/ 0 w 711"/>
              <a:gd name="connsiteY28-18682" fmla="*/ 137 h 636"/>
              <a:gd name="connsiteX29-18683" fmla="*/ 0 w 711"/>
              <a:gd name="connsiteY29-18684" fmla="*/ 100 h 636"/>
              <a:gd name="connsiteX30-18685" fmla="*/ 16 w 711"/>
              <a:gd name="connsiteY30-18686" fmla="*/ 100 h 636"/>
              <a:gd name="connsiteX31-18687" fmla="*/ 37 w 711"/>
              <a:gd name="connsiteY31-18688" fmla="*/ 100 h 636"/>
              <a:gd name="connsiteX32-18689" fmla="*/ 53 w 711"/>
              <a:gd name="connsiteY32-18690" fmla="*/ 100 h 636"/>
              <a:gd name="connsiteX33-18691" fmla="*/ 74 w 711"/>
              <a:gd name="connsiteY33-18692" fmla="*/ 95 h 636"/>
              <a:gd name="connsiteX34-18693" fmla="*/ 100 w 711"/>
              <a:gd name="connsiteY34-18694" fmla="*/ 95 h 636"/>
              <a:gd name="connsiteX35-18695" fmla="*/ 122 w 711"/>
              <a:gd name="connsiteY35-18696" fmla="*/ 89 h 636"/>
              <a:gd name="connsiteX36-18697" fmla="*/ 148 w 711"/>
              <a:gd name="connsiteY36-18698" fmla="*/ 84 h 636"/>
              <a:gd name="connsiteX37-18699" fmla="*/ 179 w 711"/>
              <a:gd name="connsiteY37-18700" fmla="*/ 84 h 636"/>
              <a:gd name="connsiteX38-18701" fmla="*/ 237 w 711"/>
              <a:gd name="connsiteY38-18702" fmla="*/ 74 h 636"/>
              <a:gd name="connsiteX39-18703" fmla="*/ 295 w 711"/>
              <a:gd name="connsiteY39-18704" fmla="*/ 63 h 636"/>
              <a:gd name="connsiteX40-18705" fmla="*/ 353 w 711"/>
              <a:gd name="connsiteY40-18706" fmla="*/ 58 h 636"/>
              <a:gd name="connsiteX41-18707" fmla="*/ 411 w 711"/>
              <a:gd name="connsiteY41-18708" fmla="*/ 47 h 636"/>
              <a:gd name="connsiteX42-18709" fmla="*/ 438 w 711"/>
              <a:gd name="connsiteY42-18710" fmla="*/ 42 h 636"/>
              <a:gd name="connsiteX43-18711" fmla="*/ 464 w 711"/>
              <a:gd name="connsiteY43-18712" fmla="*/ 37 h 636"/>
              <a:gd name="connsiteX44-18713" fmla="*/ 490 w 711"/>
              <a:gd name="connsiteY44-18714" fmla="*/ 32 h 636"/>
              <a:gd name="connsiteX45-18715" fmla="*/ 506 w 711"/>
              <a:gd name="connsiteY45-18716" fmla="*/ 32 h 636"/>
              <a:gd name="connsiteX46-18717" fmla="*/ 522 w 711"/>
              <a:gd name="connsiteY46-18718" fmla="*/ 26 h 636"/>
              <a:gd name="connsiteX47-18719" fmla="*/ 538 w 711"/>
              <a:gd name="connsiteY47-18720" fmla="*/ 21 h 636"/>
              <a:gd name="connsiteX48-18721" fmla="*/ 543 w 711"/>
              <a:gd name="connsiteY48-18722" fmla="*/ 21 h 636"/>
              <a:gd name="connsiteX49-18723" fmla="*/ 553 w 711"/>
              <a:gd name="connsiteY49-18724" fmla="*/ 16 h 636"/>
              <a:gd name="connsiteX50-18725" fmla="*/ 559 w 711"/>
              <a:gd name="connsiteY50-18726" fmla="*/ 11 h 636"/>
              <a:gd name="connsiteX51-18727" fmla="*/ 569 w 711"/>
              <a:gd name="connsiteY51-18728" fmla="*/ 5 h 636"/>
              <a:gd name="connsiteX52-18729" fmla="*/ 575 w 711"/>
              <a:gd name="connsiteY52-18730" fmla="*/ 5 h 636"/>
              <a:gd name="connsiteX53-18731" fmla="*/ 585 w 711"/>
              <a:gd name="connsiteY53-18732" fmla="*/ 0 h 636"/>
              <a:gd name="connsiteX54-18733" fmla="*/ 590 w 711"/>
              <a:gd name="connsiteY54-18734" fmla="*/ 5 h 636"/>
              <a:gd name="connsiteX55-18735" fmla="*/ 596 w 711"/>
              <a:gd name="connsiteY55-18736" fmla="*/ 5 h 636"/>
              <a:gd name="connsiteX56-18737" fmla="*/ 601 w 711"/>
              <a:gd name="connsiteY56-18738" fmla="*/ 11 h 636"/>
              <a:gd name="connsiteX57-18739" fmla="*/ 611 w 711"/>
              <a:gd name="connsiteY57-18740" fmla="*/ 16 h 636"/>
              <a:gd name="connsiteX58-18741" fmla="*/ 622 w 711"/>
              <a:gd name="connsiteY58-18742" fmla="*/ 21 h 636"/>
              <a:gd name="connsiteX59-18743" fmla="*/ 632 w 711"/>
              <a:gd name="connsiteY59-18744" fmla="*/ 26 h 636"/>
              <a:gd name="connsiteX60-18745" fmla="*/ 643 w 711"/>
              <a:gd name="connsiteY60-18746" fmla="*/ 32 h 636"/>
              <a:gd name="connsiteX61-18747" fmla="*/ 659 w 711"/>
              <a:gd name="connsiteY61-18748" fmla="*/ 42 h 636"/>
              <a:gd name="connsiteX62-18749" fmla="*/ 669 w 711"/>
              <a:gd name="connsiteY62-18750" fmla="*/ 53 h 636"/>
              <a:gd name="connsiteX63-18751" fmla="*/ 680 w 711"/>
              <a:gd name="connsiteY63-18752" fmla="*/ 58 h 636"/>
              <a:gd name="connsiteX64-18753" fmla="*/ 690 w 711"/>
              <a:gd name="connsiteY64-18754" fmla="*/ 68 h 636"/>
              <a:gd name="connsiteX65-18755" fmla="*/ 701 w 711"/>
              <a:gd name="connsiteY65-18756" fmla="*/ 74 h 636"/>
              <a:gd name="connsiteX66-18757" fmla="*/ 706 w 711"/>
              <a:gd name="connsiteY66-18758" fmla="*/ 79 h 636"/>
              <a:gd name="connsiteX67-18759" fmla="*/ 711 w 711"/>
              <a:gd name="connsiteY67-18760" fmla="*/ 84 h 636"/>
              <a:gd name="connsiteX68-18761" fmla="*/ 711 w 711"/>
              <a:gd name="connsiteY68-18762" fmla="*/ 89 h 636"/>
              <a:gd name="connsiteX69-18763" fmla="*/ 711 w 711"/>
              <a:gd name="connsiteY69-18764" fmla="*/ 95 h 636"/>
              <a:gd name="connsiteX70-18765" fmla="*/ 711 w 711"/>
              <a:gd name="connsiteY70-18766" fmla="*/ 100 h 636"/>
              <a:gd name="connsiteX71-18767" fmla="*/ 711 w 711"/>
              <a:gd name="connsiteY71-18768" fmla="*/ 105 h 636"/>
              <a:gd name="connsiteX72-18769" fmla="*/ 706 w 711"/>
              <a:gd name="connsiteY72-18770" fmla="*/ 110 h 636"/>
              <a:gd name="connsiteX73-18771" fmla="*/ 511 w 711"/>
              <a:gd name="connsiteY73-18772" fmla="*/ 636 h 636"/>
              <a:gd name="connsiteX74-18773" fmla="*/ 501 w 711"/>
              <a:gd name="connsiteY74-18774" fmla="*/ 626 h 636"/>
              <a:gd name="connsiteX0-18775" fmla="*/ 601 w 711"/>
              <a:gd name="connsiteY0-18776" fmla="*/ 105 h 626"/>
              <a:gd name="connsiteX1-18777" fmla="*/ 596 w 711"/>
              <a:gd name="connsiteY1-18778" fmla="*/ 95 h 626"/>
              <a:gd name="connsiteX2-18779" fmla="*/ 596 w 711"/>
              <a:gd name="connsiteY2-18780" fmla="*/ 89 h 626"/>
              <a:gd name="connsiteX3-18781" fmla="*/ 596 w 711"/>
              <a:gd name="connsiteY3-18782" fmla="*/ 84 h 626"/>
              <a:gd name="connsiteX4-18783" fmla="*/ 590 w 711"/>
              <a:gd name="connsiteY4-18784" fmla="*/ 84 h 626"/>
              <a:gd name="connsiteX5-18785" fmla="*/ 585 w 711"/>
              <a:gd name="connsiteY5-18786" fmla="*/ 79 h 626"/>
              <a:gd name="connsiteX6-18787" fmla="*/ 575 w 711"/>
              <a:gd name="connsiteY6-18788" fmla="*/ 79 h 626"/>
              <a:gd name="connsiteX7-18789" fmla="*/ 569 w 711"/>
              <a:gd name="connsiteY7-18790" fmla="*/ 74 h 626"/>
              <a:gd name="connsiteX8-18791" fmla="*/ 553 w 711"/>
              <a:gd name="connsiteY8-18792" fmla="*/ 74 h 626"/>
              <a:gd name="connsiteX9-18793" fmla="*/ 543 w 711"/>
              <a:gd name="connsiteY9-18794" fmla="*/ 74 h 626"/>
              <a:gd name="connsiteX10-18795" fmla="*/ 527 w 711"/>
              <a:gd name="connsiteY10-18796" fmla="*/ 79 h 626"/>
              <a:gd name="connsiteX11-18797" fmla="*/ 496 w 711"/>
              <a:gd name="connsiteY11-18798" fmla="*/ 79 h 626"/>
              <a:gd name="connsiteX12-18799" fmla="*/ 459 w 711"/>
              <a:gd name="connsiteY12-18800" fmla="*/ 84 h 626"/>
              <a:gd name="connsiteX13-18801" fmla="*/ 422 w 711"/>
              <a:gd name="connsiteY13-18802" fmla="*/ 89 h 626"/>
              <a:gd name="connsiteX14-18803" fmla="*/ 385 w 711"/>
              <a:gd name="connsiteY14-18804" fmla="*/ 89 h 626"/>
              <a:gd name="connsiteX15-18805" fmla="*/ 343 w 711"/>
              <a:gd name="connsiteY15-18806" fmla="*/ 95 h 626"/>
              <a:gd name="connsiteX16-18807" fmla="*/ 295 w 711"/>
              <a:gd name="connsiteY16-18808" fmla="*/ 105 h 626"/>
              <a:gd name="connsiteX17-18809" fmla="*/ 269 w 711"/>
              <a:gd name="connsiteY17-18810" fmla="*/ 105 h 626"/>
              <a:gd name="connsiteX18-18811" fmla="*/ 243 w 711"/>
              <a:gd name="connsiteY18-18812" fmla="*/ 110 h 626"/>
              <a:gd name="connsiteX19-18813" fmla="*/ 216 w 711"/>
              <a:gd name="connsiteY19-18814" fmla="*/ 116 h 626"/>
              <a:gd name="connsiteX20-18815" fmla="*/ 190 w 711"/>
              <a:gd name="connsiteY20-18816" fmla="*/ 116 h 626"/>
              <a:gd name="connsiteX21-18817" fmla="*/ 158 w 711"/>
              <a:gd name="connsiteY21-18818" fmla="*/ 121 h 626"/>
              <a:gd name="connsiteX22-18819" fmla="*/ 132 w 711"/>
              <a:gd name="connsiteY22-18820" fmla="*/ 126 h 626"/>
              <a:gd name="connsiteX23-18821" fmla="*/ 106 w 711"/>
              <a:gd name="connsiteY23-18822" fmla="*/ 126 h 626"/>
              <a:gd name="connsiteX24-18823" fmla="*/ 85 w 711"/>
              <a:gd name="connsiteY24-18824" fmla="*/ 132 h 626"/>
              <a:gd name="connsiteX25-18825" fmla="*/ 64 w 711"/>
              <a:gd name="connsiteY25-18826" fmla="*/ 132 h 626"/>
              <a:gd name="connsiteX26-18827" fmla="*/ 37 w 711"/>
              <a:gd name="connsiteY26-18828" fmla="*/ 132 h 626"/>
              <a:gd name="connsiteX27-18829" fmla="*/ 21 w 711"/>
              <a:gd name="connsiteY27-18830" fmla="*/ 137 h 626"/>
              <a:gd name="connsiteX28-18831" fmla="*/ 0 w 711"/>
              <a:gd name="connsiteY28-18832" fmla="*/ 137 h 626"/>
              <a:gd name="connsiteX29-18833" fmla="*/ 0 w 711"/>
              <a:gd name="connsiteY29-18834" fmla="*/ 100 h 626"/>
              <a:gd name="connsiteX30-18835" fmla="*/ 16 w 711"/>
              <a:gd name="connsiteY30-18836" fmla="*/ 100 h 626"/>
              <a:gd name="connsiteX31-18837" fmla="*/ 37 w 711"/>
              <a:gd name="connsiteY31-18838" fmla="*/ 100 h 626"/>
              <a:gd name="connsiteX32-18839" fmla="*/ 53 w 711"/>
              <a:gd name="connsiteY32-18840" fmla="*/ 100 h 626"/>
              <a:gd name="connsiteX33-18841" fmla="*/ 74 w 711"/>
              <a:gd name="connsiteY33-18842" fmla="*/ 95 h 626"/>
              <a:gd name="connsiteX34-18843" fmla="*/ 100 w 711"/>
              <a:gd name="connsiteY34-18844" fmla="*/ 95 h 626"/>
              <a:gd name="connsiteX35-18845" fmla="*/ 122 w 711"/>
              <a:gd name="connsiteY35-18846" fmla="*/ 89 h 626"/>
              <a:gd name="connsiteX36-18847" fmla="*/ 148 w 711"/>
              <a:gd name="connsiteY36-18848" fmla="*/ 84 h 626"/>
              <a:gd name="connsiteX37-18849" fmla="*/ 179 w 711"/>
              <a:gd name="connsiteY37-18850" fmla="*/ 84 h 626"/>
              <a:gd name="connsiteX38-18851" fmla="*/ 237 w 711"/>
              <a:gd name="connsiteY38-18852" fmla="*/ 74 h 626"/>
              <a:gd name="connsiteX39-18853" fmla="*/ 295 w 711"/>
              <a:gd name="connsiteY39-18854" fmla="*/ 63 h 626"/>
              <a:gd name="connsiteX40-18855" fmla="*/ 353 w 711"/>
              <a:gd name="connsiteY40-18856" fmla="*/ 58 h 626"/>
              <a:gd name="connsiteX41-18857" fmla="*/ 411 w 711"/>
              <a:gd name="connsiteY41-18858" fmla="*/ 47 h 626"/>
              <a:gd name="connsiteX42-18859" fmla="*/ 438 w 711"/>
              <a:gd name="connsiteY42-18860" fmla="*/ 42 h 626"/>
              <a:gd name="connsiteX43-18861" fmla="*/ 464 w 711"/>
              <a:gd name="connsiteY43-18862" fmla="*/ 37 h 626"/>
              <a:gd name="connsiteX44-18863" fmla="*/ 490 w 711"/>
              <a:gd name="connsiteY44-18864" fmla="*/ 32 h 626"/>
              <a:gd name="connsiteX45-18865" fmla="*/ 506 w 711"/>
              <a:gd name="connsiteY45-18866" fmla="*/ 32 h 626"/>
              <a:gd name="connsiteX46-18867" fmla="*/ 522 w 711"/>
              <a:gd name="connsiteY46-18868" fmla="*/ 26 h 626"/>
              <a:gd name="connsiteX47-18869" fmla="*/ 538 w 711"/>
              <a:gd name="connsiteY47-18870" fmla="*/ 21 h 626"/>
              <a:gd name="connsiteX48-18871" fmla="*/ 543 w 711"/>
              <a:gd name="connsiteY48-18872" fmla="*/ 21 h 626"/>
              <a:gd name="connsiteX49-18873" fmla="*/ 553 w 711"/>
              <a:gd name="connsiteY49-18874" fmla="*/ 16 h 626"/>
              <a:gd name="connsiteX50-18875" fmla="*/ 559 w 711"/>
              <a:gd name="connsiteY50-18876" fmla="*/ 11 h 626"/>
              <a:gd name="connsiteX51-18877" fmla="*/ 569 w 711"/>
              <a:gd name="connsiteY51-18878" fmla="*/ 5 h 626"/>
              <a:gd name="connsiteX52-18879" fmla="*/ 575 w 711"/>
              <a:gd name="connsiteY52-18880" fmla="*/ 5 h 626"/>
              <a:gd name="connsiteX53-18881" fmla="*/ 585 w 711"/>
              <a:gd name="connsiteY53-18882" fmla="*/ 0 h 626"/>
              <a:gd name="connsiteX54-18883" fmla="*/ 590 w 711"/>
              <a:gd name="connsiteY54-18884" fmla="*/ 5 h 626"/>
              <a:gd name="connsiteX55-18885" fmla="*/ 596 w 711"/>
              <a:gd name="connsiteY55-18886" fmla="*/ 5 h 626"/>
              <a:gd name="connsiteX56-18887" fmla="*/ 601 w 711"/>
              <a:gd name="connsiteY56-18888" fmla="*/ 11 h 626"/>
              <a:gd name="connsiteX57-18889" fmla="*/ 611 w 711"/>
              <a:gd name="connsiteY57-18890" fmla="*/ 16 h 626"/>
              <a:gd name="connsiteX58-18891" fmla="*/ 622 w 711"/>
              <a:gd name="connsiteY58-18892" fmla="*/ 21 h 626"/>
              <a:gd name="connsiteX59-18893" fmla="*/ 632 w 711"/>
              <a:gd name="connsiteY59-18894" fmla="*/ 26 h 626"/>
              <a:gd name="connsiteX60-18895" fmla="*/ 643 w 711"/>
              <a:gd name="connsiteY60-18896" fmla="*/ 32 h 626"/>
              <a:gd name="connsiteX61-18897" fmla="*/ 659 w 711"/>
              <a:gd name="connsiteY61-18898" fmla="*/ 42 h 626"/>
              <a:gd name="connsiteX62-18899" fmla="*/ 669 w 711"/>
              <a:gd name="connsiteY62-18900" fmla="*/ 53 h 626"/>
              <a:gd name="connsiteX63-18901" fmla="*/ 680 w 711"/>
              <a:gd name="connsiteY63-18902" fmla="*/ 58 h 626"/>
              <a:gd name="connsiteX64-18903" fmla="*/ 690 w 711"/>
              <a:gd name="connsiteY64-18904" fmla="*/ 68 h 626"/>
              <a:gd name="connsiteX65-18905" fmla="*/ 701 w 711"/>
              <a:gd name="connsiteY65-18906" fmla="*/ 74 h 626"/>
              <a:gd name="connsiteX66-18907" fmla="*/ 706 w 711"/>
              <a:gd name="connsiteY66-18908" fmla="*/ 79 h 626"/>
              <a:gd name="connsiteX67-18909" fmla="*/ 711 w 711"/>
              <a:gd name="connsiteY67-18910" fmla="*/ 84 h 626"/>
              <a:gd name="connsiteX68-18911" fmla="*/ 711 w 711"/>
              <a:gd name="connsiteY68-18912" fmla="*/ 89 h 626"/>
              <a:gd name="connsiteX69-18913" fmla="*/ 711 w 711"/>
              <a:gd name="connsiteY69-18914" fmla="*/ 95 h 626"/>
              <a:gd name="connsiteX70-18915" fmla="*/ 711 w 711"/>
              <a:gd name="connsiteY70-18916" fmla="*/ 100 h 626"/>
              <a:gd name="connsiteX71-18917" fmla="*/ 711 w 711"/>
              <a:gd name="connsiteY71-18918" fmla="*/ 105 h 626"/>
              <a:gd name="connsiteX72-18919" fmla="*/ 706 w 711"/>
              <a:gd name="connsiteY72-18920" fmla="*/ 110 h 626"/>
              <a:gd name="connsiteX73-18921" fmla="*/ 501 w 711"/>
              <a:gd name="connsiteY73-18922" fmla="*/ 626 h 626"/>
              <a:gd name="connsiteX0-18923" fmla="*/ 601 w 711"/>
              <a:gd name="connsiteY0-18924" fmla="*/ 105 h 137"/>
              <a:gd name="connsiteX1-18925" fmla="*/ 596 w 711"/>
              <a:gd name="connsiteY1-18926" fmla="*/ 95 h 137"/>
              <a:gd name="connsiteX2-18927" fmla="*/ 596 w 711"/>
              <a:gd name="connsiteY2-18928" fmla="*/ 89 h 137"/>
              <a:gd name="connsiteX3-18929" fmla="*/ 596 w 711"/>
              <a:gd name="connsiteY3-18930" fmla="*/ 84 h 137"/>
              <a:gd name="connsiteX4-18931" fmla="*/ 590 w 711"/>
              <a:gd name="connsiteY4-18932" fmla="*/ 84 h 137"/>
              <a:gd name="connsiteX5-18933" fmla="*/ 585 w 711"/>
              <a:gd name="connsiteY5-18934" fmla="*/ 79 h 137"/>
              <a:gd name="connsiteX6-18935" fmla="*/ 575 w 711"/>
              <a:gd name="connsiteY6-18936" fmla="*/ 79 h 137"/>
              <a:gd name="connsiteX7-18937" fmla="*/ 569 w 711"/>
              <a:gd name="connsiteY7-18938" fmla="*/ 74 h 137"/>
              <a:gd name="connsiteX8-18939" fmla="*/ 553 w 711"/>
              <a:gd name="connsiteY8-18940" fmla="*/ 74 h 137"/>
              <a:gd name="connsiteX9-18941" fmla="*/ 543 w 711"/>
              <a:gd name="connsiteY9-18942" fmla="*/ 74 h 137"/>
              <a:gd name="connsiteX10-18943" fmla="*/ 527 w 711"/>
              <a:gd name="connsiteY10-18944" fmla="*/ 79 h 137"/>
              <a:gd name="connsiteX11-18945" fmla="*/ 496 w 711"/>
              <a:gd name="connsiteY11-18946" fmla="*/ 79 h 137"/>
              <a:gd name="connsiteX12-18947" fmla="*/ 459 w 711"/>
              <a:gd name="connsiteY12-18948" fmla="*/ 84 h 137"/>
              <a:gd name="connsiteX13-18949" fmla="*/ 422 w 711"/>
              <a:gd name="connsiteY13-18950" fmla="*/ 89 h 137"/>
              <a:gd name="connsiteX14-18951" fmla="*/ 385 w 711"/>
              <a:gd name="connsiteY14-18952" fmla="*/ 89 h 137"/>
              <a:gd name="connsiteX15-18953" fmla="*/ 343 w 711"/>
              <a:gd name="connsiteY15-18954" fmla="*/ 95 h 137"/>
              <a:gd name="connsiteX16-18955" fmla="*/ 295 w 711"/>
              <a:gd name="connsiteY16-18956" fmla="*/ 105 h 137"/>
              <a:gd name="connsiteX17-18957" fmla="*/ 269 w 711"/>
              <a:gd name="connsiteY17-18958" fmla="*/ 105 h 137"/>
              <a:gd name="connsiteX18-18959" fmla="*/ 243 w 711"/>
              <a:gd name="connsiteY18-18960" fmla="*/ 110 h 137"/>
              <a:gd name="connsiteX19-18961" fmla="*/ 216 w 711"/>
              <a:gd name="connsiteY19-18962" fmla="*/ 116 h 137"/>
              <a:gd name="connsiteX20-18963" fmla="*/ 190 w 711"/>
              <a:gd name="connsiteY20-18964" fmla="*/ 116 h 137"/>
              <a:gd name="connsiteX21-18965" fmla="*/ 158 w 711"/>
              <a:gd name="connsiteY21-18966" fmla="*/ 121 h 137"/>
              <a:gd name="connsiteX22-18967" fmla="*/ 132 w 711"/>
              <a:gd name="connsiteY22-18968" fmla="*/ 126 h 137"/>
              <a:gd name="connsiteX23-18969" fmla="*/ 106 w 711"/>
              <a:gd name="connsiteY23-18970" fmla="*/ 126 h 137"/>
              <a:gd name="connsiteX24-18971" fmla="*/ 85 w 711"/>
              <a:gd name="connsiteY24-18972" fmla="*/ 132 h 137"/>
              <a:gd name="connsiteX25-18973" fmla="*/ 64 w 711"/>
              <a:gd name="connsiteY25-18974" fmla="*/ 132 h 137"/>
              <a:gd name="connsiteX26-18975" fmla="*/ 37 w 711"/>
              <a:gd name="connsiteY26-18976" fmla="*/ 132 h 137"/>
              <a:gd name="connsiteX27-18977" fmla="*/ 21 w 711"/>
              <a:gd name="connsiteY27-18978" fmla="*/ 137 h 137"/>
              <a:gd name="connsiteX28-18979" fmla="*/ 0 w 711"/>
              <a:gd name="connsiteY28-18980" fmla="*/ 137 h 137"/>
              <a:gd name="connsiteX29-18981" fmla="*/ 0 w 711"/>
              <a:gd name="connsiteY29-18982" fmla="*/ 100 h 137"/>
              <a:gd name="connsiteX30-18983" fmla="*/ 16 w 711"/>
              <a:gd name="connsiteY30-18984" fmla="*/ 100 h 137"/>
              <a:gd name="connsiteX31-18985" fmla="*/ 37 w 711"/>
              <a:gd name="connsiteY31-18986" fmla="*/ 100 h 137"/>
              <a:gd name="connsiteX32-18987" fmla="*/ 53 w 711"/>
              <a:gd name="connsiteY32-18988" fmla="*/ 100 h 137"/>
              <a:gd name="connsiteX33-18989" fmla="*/ 74 w 711"/>
              <a:gd name="connsiteY33-18990" fmla="*/ 95 h 137"/>
              <a:gd name="connsiteX34-18991" fmla="*/ 100 w 711"/>
              <a:gd name="connsiteY34-18992" fmla="*/ 95 h 137"/>
              <a:gd name="connsiteX35-18993" fmla="*/ 122 w 711"/>
              <a:gd name="connsiteY35-18994" fmla="*/ 89 h 137"/>
              <a:gd name="connsiteX36-18995" fmla="*/ 148 w 711"/>
              <a:gd name="connsiteY36-18996" fmla="*/ 84 h 137"/>
              <a:gd name="connsiteX37-18997" fmla="*/ 179 w 711"/>
              <a:gd name="connsiteY37-18998" fmla="*/ 84 h 137"/>
              <a:gd name="connsiteX38-18999" fmla="*/ 237 w 711"/>
              <a:gd name="connsiteY38-19000" fmla="*/ 74 h 137"/>
              <a:gd name="connsiteX39-19001" fmla="*/ 295 w 711"/>
              <a:gd name="connsiteY39-19002" fmla="*/ 63 h 137"/>
              <a:gd name="connsiteX40-19003" fmla="*/ 353 w 711"/>
              <a:gd name="connsiteY40-19004" fmla="*/ 58 h 137"/>
              <a:gd name="connsiteX41-19005" fmla="*/ 411 w 711"/>
              <a:gd name="connsiteY41-19006" fmla="*/ 47 h 137"/>
              <a:gd name="connsiteX42-19007" fmla="*/ 438 w 711"/>
              <a:gd name="connsiteY42-19008" fmla="*/ 42 h 137"/>
              <a:gd name="connsiteX43-19009" fmla="*/ 464 w 711"/>
              <a:gd name="connsiteY43-19010" fmla="*/ 37 h 137"/>
              <a:gd name="connsiteX44-19011" fmla="*/ 490 w 711"/>
              <a:gd name="connsiteY44-19012" fmla="*/ 32 h 137"/>
              <a:gd name="connsiteX45-19013" fmla="*/ 506 w 711"/>
              <a:gd name="connsiteY45-19014" fmla="*/ 32 h 137"/>
              <a:gd name="connsiteX46-19015" fmla="*/ 522 w 711"/>
              <a:gd name="connsiteY46-19016" fmla="*/ 26 h 137"/>
              <a:gd name="connsiteX47-19017" fmla="*/ 538 w 711"/>
              <a:gd name="connsiteY47-19018" fmla="*/ 21 h 137"/>
              <a:gd name="connsiteX48-19019" fmla="*/ 543 w 711"/>
              <a:gd name="connsiteY48-19020" fmla="*/ 21 h 137"/>
              <a:gd name="connsiteX49-19021" fmla="*/ 553 w 711"/>
              <a:gd name="connsiteY49-19022" fmla="*/ 16 h 137"/>
              <a:gd name="connsiteX50-19023" fmla="*/ 559 w 711"/>
              <a:gd name="connsiteY50-19024" fmla="*/ 11 h 137"/>
              <a:gd name="connsiteX51-19025" fmla="*/ 569 w 711"/>
              <a:gd name="connsiteY51-19026" fmla="*/ 5 h 137"/>
              <a:gd name="connsiteX52-19027" fmla="*/ 575 w 711"/>
              <a:gd name="connsiteY52-19028" fmla="*/ 5 h 137"/>
              <a:gd name="connsiteX53-19029" fmla="*/ 585 w 711"/>
              <a:gd name="connsiteY53-19030" fmla="*/ 0 h 137"/>
              <a:gd name="connsiteX54-19031" fmla="*/ 590 w 711"/>
              <a:gd name="connsiteY54-19032" fmla="*/ 5 h 137"/>
              <a:gd name="connsiteX55-19033" fmla="*/ 596 w 711"/>
              <a:gd name="connsiteY55-19034" fmla="*/ 5 h 137"/>
              <a:gd name="connsiteX56-19035" fmla="*/ 601 w 711"/>
              <a:gd name="connsiteY56-19036" fmla="*/ 11 h 137"/>
              <a:gd name="connsiteX57-19037" fmla="*/ 611 w 711"/>
              <a:gd name="connsiteY57-19038" fmla="*/ 16 h 137"/>
              <a:gd name="connsiteX58-19039" fmla="*/ 622 w 711"/>
              <a:gd name="connsiteY58-19040" fmla="*/ 21 h 137"/>
              <a:gd name="connsiteX59-19041" fmla="*/ 632 w 711"/>
              <a:gd name="connsiteY59-19042" fmla="*/ 26 h 137"/>
              <a:gd name="connsiteX60-19043" fmla="*/ 643 w 711"/>
              <a:gd name="connsiteY60-19044" fmla="*/ 32 h 137"/>
              <a:gd name="connsiteX61-19045" fmla="*/ 659 w 711"/>
              <a:gd name="connsiteY61-19046" fmla="*/ 42 h 137"/>
              <a:gd name="connsiteX62-19047" fmla="*/ 669 w 711"/>
              <a:gd name="connsiteY62-19048" fmla="*/ 53 h 137"/>
              <a:gd name="connsiteX63-19049" fmla="*/ 680 w 711"/>
              <a:gd name="connsiteY63-19050" fmla="*/ 58 h 137"/>
              <a:gd name="connsiteX64-19051" fmla="*/ 690 w 711"/>
              <a:gd name="connsiteY64-19052" fmla="*/ 68 h 137"/>
              <a:gd name="connsiteX65-19053" fmla="*/ 701 w 711"/>
              <a:gd name="connsiteY65-19054" fmla="*/ 74 h 137"/>
              <a:gd name="connsiteX66-19055" fmla="*/ 706 w 711"/>
              <a:gd name="connsiteY66-19056" fmla="*/ 79 h 137"/>
              <a:gd name="connsiteX67-19057" fmla="*/ 711 w 711"/>
              <a:gd name="connsiteY67-19058" fmla="*/ 84 h 137"/>
              <a:gd name="connsiteX68-19059" fmla="*/ 711 w 711"/>
              <a:gd name="connsiteY68-19060" fmla="*/ 89 h 137"/>
              <a:gd name="connsiteX69-19061" fmla="*/ 711 w 711"/>
              <a:gd name="connsiteY69-19062" fmla="*/ 95 h 137"/>
              <a:gd name="connsiteX70-19063" fmla="*/ 711 w 711"/>
              <a:gd name="connsiteY70-19064" fmla="*/ 100 h 137"/>
              <a:gd name="connsiteX71-19065" fmla="*/ 711 w 711"/>
              <a:gd name="connsiteY71-19066" fmla="*/ 105 h 137"/>
              <a:gd name="connsiteX72-19067" fmla="*/ 706 w 711"/>
              <a:gd name="connsiteY72-19068" fmla="*/ 110 h 137"/>
              <a:gd name="connsiteX0-19069" fmla="*/ 601 w 711"/>
              <a:gd name="connsiteY0-19070" fmla="*/ 105 h 137"/>
              <a:gd name="connsiteX1-19071" fmla="*/ 596 w 711"/>
              <a:gd name="connsiteY1-19072" fmla="*/ 95 h 137"/>
              <a:gd name="connsiteX2-19073" fmla="*/ 596 w 711"/>
              <a:gd name="connsiteY2-19074" fmla="*/ 89 h 137"/>
              <a:gd name="connsiteX3-19075" fmla="*/ 596 w 711"/>
              <a:gd name="connsiteY3-19076" fmla="*/ 84 h 137"/>
              <a:gd name="connsiteX4-19077" fmla="*/ 590 w 711"/>
              <a:gd name="connsiteY4-19078" fmla="*/ 84 h 137"/>
              <a:gd name="connsiteX5-19079" fmla="*/ 585 w 711"/>
              <a:gd name="connsiteY5-19080" fmla="*/ 79 h 137"/>
              <a:gd name="connsiteX6-19081" fmla="*/ 575 w 711"/>
              <a:gd name="connsiteY6-19082" fmla="*/ 79 h 137"/>
              <a:gd name="connsiteX7-19083" fmla="*/ 569 w 711"/>
              <a:gd name="connsiteY7-19084" fmla="*/ 74 h 137"/>
              <a:gd name="connsiteX8-19085" fmla="*/ 553 w 711"/>
              <a:gd name="connsiteY8-19086" fmla="*/ 74 h 137"/>
              <a:gd name="connsiteX9-19087" fmla="*/ 543 w 711"/>
              <a:gd name="connsiteY9-19088" fmla="*/ 74 h 137"/>
              <a:gd name="connsiteX10-19089" fmla="*/ 527 w 711"/>
              <a:gd name="connsiteY10-19090" fmla="*/ 79 h 137"/>
              <a:gd name="connsiteX11-19091" fmla="*/ 496 w 711"/>
              <a:gd name="connsiteY11-19092" fmla="*/ 79 h 137"/>
              <a:gd name="connsiteX12-19093" fmla="*/ 459 w 711"/>
              <a:gd name="connsiteY12-19094" fmla="*/ 84 h 137"/>
              <a:gd name="connsiteX13-19095" fmla="*/ 422 w 711"/>
              <a:gd name="connsiteY13-19096" fmla="*/ 89 h 137"/>
              <a:gd name="connsiteX14-19097" fmla="*/ 385 w 711"/>
              <a:gd name="connsiteY14-19098" fmla="*/ 89 h 137"/>
              <a:gd name="connsiteX15-19099" fmla="*/ 343 w 711"/>
              <a:gd name="connsiteY15-19100" fmla="*/ 95 h 137"/>
              <a:gd name="connsiteX16-19101" fmla="*/ 295 w 711"/>
              <a:gd name="connsiteY16-19102" fmla="*/ 105 h 137"/>
              <a:gd name="connsiteX17-19103" fmla="*/ 269 w 711"/>
              <a:gd name="connsiteY17-19104" fmla="*/ 105 h 137"/>
              <a:gd name="connsiteX18-19105" fmla="*/ 243 w 711"/>
              <a:gd name="connsiteY18-19106" fmla="*/ 110 h 137"/>
              <a:gd name="connsiteX19-19107" fmla="*/ 216 w 711"/>
              <a:gd name="connsiteY19-19108" fmla="*/ 116 h 137"/>
              <a:gd name="connsiteX20-19109" fmla="*/ 190 w 711"/>
              <a:gd name="connsiteY20-19110" fmla="*/ 116 h 137"/>
              <a:gd name="connsiteX21-19111" fmla="*/ 158 w 711"/>
              <a:gd name="connsiteY21-19112" fmla="*/ 121 h 137"/>
              <a:gd name="connsiteX22-19113" fmla="*/ 132 w 711"/>
              <a:gd name="connsiteY22-19114" fmla="*/ 126 h 137"/>
              <a:gd name="connsiteX23-19115" fmla="*/ 106 w 711"/>
              <a:gd name="connsiteY23-19116" fmla="*/ 126 h 137"/>
              <a:gd name="connsiteX24-19117" fmla="*/ 85 w 711"/>
              <a:gd name="connsiteY24-19118" fmla="*/ 132 h 137"/>
              <a:gd name="connsiteX25-19119" fmla="*/ 64 w 711"/>
              <a:gd name="connsiteY25-19120" fmla="*/ 132 h 137"/>
              <a:gd name="connsiteX26-19121" fmla="*/ 37 w 711"/>
              <a:gd name="connsiteY26-19122" fmla="*/ 132 h 137"/>
              <a:gd name="connsiteX27-19123" fmla="*/ 21 w 711"/>
              <a:gd name="connsiteY27-19124" fmla="*/ 137 h 137"/>
              <a:gd name="connsiteX28-19125" fmla="*/ 0 w 711"/>
              <a:gd name="connsiteY28-19126" fmla="*/ 137 h 137"/>
              <a:gd name="connsiteX29-19127" fmla="*/ 0 w 711"/>
              <a:gd name="connsiteY29-19128" fmla="*/ 100 h 137"/>
              <a:gd name="connsiteX30-19129" fmla="*/ 16 w 711"/>
              <a:gd name="connsiteY30-19130" fmla="*/ 100 h 137"/>
              <a:gd name="connsiteX31-19131" fmla="*/ 37 w 711"/>
              <a:gd name="connsiteY31-19132" fmla="*/ 100 h 137"/>
              <a:gd name="connsiteX32-19133" fmla="*/ 53 w 711"/>
              <a:gd name="connsiteY32-19134" fmla="*/ 100 h 137"/>
              <a:gd name="connsiteX33-19135" fmla="*/ 74 w 711"/>
              <a:gd name="connsiteY33-19136" fmla="*/ 95 h 137"/>
              <a:gd name="connsiteX34-19137" fmla="*/ 100 w 711"/>
              <a:gd name="connsiteY34-19138" fmla="*/ 95 h 137"/>
              <a:gd name="connsiteX35-19139" fmla="*/ 122 w 711"/>
              <a:gd name="connsiteY35-19140" fmla="*/ 89 h 137"/>
              <a:gd name="connsiteX36-19141" fmla="*/ 148 w 711"/>
              <a:gd name="connsiteY36-19142" fmla="*/ 84 h 137"/>
              <a:gd name="connsiteX37-19143" fmla="*/ 179 w 711"/>
              <a:gd name="connsiteY37-19144" fmla="*/ 84 h 137"/>
              <a:gd name="connsiteX38-19145" fmla="*/ 237 w 711"/>
              <a:gd name="connsiteY38-19146" fmla="*/ 74 h 137"/>
              <a:gd name="connsiteX39-19147" fmla="*/ 295 w 711"/>
              <a:gd name="connsiteY39-19148" fmla="*/ 63 h 137"/>
              <a:gd name="connsiteX40-19149" fmla="*/ 353 w 711"/>
              <a:gd name="connsiteY40-19150" fmla="*/ 58 h 137"/>
              <a:gd name="connsiteX41-19151" fmla="*/ 411 w 711"/>
              <a:gd name="connsiteY41-19152" fmla="*/ 47 h 137"/>
              <a:gd name="connsiteX42-19153" fmla="*/ 438 w 711"/>
              <a:gd name="connsiteY42-19154" fmla="*/ 42 h 137"/>
              <a:gd name="connsiteX43-19155" fmla="*/ 464 w 711"/>
              <a:gd name="connsiteY43-19156" fmla="*/ 37 h 137"/>
              <a:gd name="connsiteX44-19157" fmla="*/ 490 w 711"/>
              <a:gd name="connsiteY44-19158" fmla="*/ 32 h 137"/>
              <a:gd name="connsiteX45-19159" fmla="*/ 506 w 711"/>
              <a:gd name="connsiteY45-19160" fmla="*/ 32 h 137"/>
              <a:gd name="connsiteX46-19161" fmla="*/ 522 w 711"/>
              <a:gd name="connsiteY46-19162" fmla="*/ 26 h 137"/>
              <a:gd name="connsiteX47-19163" fmla="*/ 538 w 711"/>
              <a:gd name="connsiteY47-19164" fmla="*/ 21 h 137"/>
              <a:gd name="connsiteX48-19165" fmla="*/ 543 w 711"/>
              <a:gd name="connsiteY48-19166" fmla="*/ 21 h 137"/>
              <a:gd name="connsiteX49-19167" fmla="*/ 553 w 711"/>
              <a:gd name="connsiteY49-19168" fmla="*/ 16 h 137"/>
              <a:gd name="connsiteX50-19169" fmla="*/ 559 w 711"/>
              <a:gd name="connsiteY50-19170" fmla="*/ 11 h 137"/>
              <a:gd name="connsiteX51-19171" fmla="*/ 569 w 711"/>
              <a:gd name="connsiteY51-19172" fmla="*/ 5 h 137"/>
              <a:gd name="connsiteX52-19173" fmla="*/ 575 w 711"/>
              <a:gd name="connsiteY52-19174" fmla="*/ 5 h 137"/>
              <a:gd name="connsiteX53-19175" fmla="*/ 585 w 711"/>
              <a:gd name="connsiteY53-19176" fmla="*/ 0 h 137"/>
              <a:gd name="connsiteX54-19177" fmla="*/ 590 w 711"/>
              <a:gd name="connsiteY54-19178" fmla="*/ 5 h 137"/>
              <a:gd name="connsiteX55-19179" fmla="*/ 596 w 711"/>
              <a:gd name="connsiteY55-19180" fmla="*/ 5 h 137"/>
              <a:gd name="connsiteX56-19181" fmla="*/ 601 w 711"/>
              <a:gd name="connsiteY56-19182" fmla="*/ 11 h 137"/>
              <a:gd name="connsiteX57-19183" fmla="*/ 611 w 711"/>
              <a:gd name="connsiteY57-19184" fmla="*/ 16 h 137"/>
              <a:gd name="connsiteX58-19185" fmla="*/ 622 w 711"/>
              <a:gd name="connsiteY58-19186" fmla="*/ 21 h 137"/>
              <a:gd name="connsiteX59-19187" fmla="*/ 632 w 711"/>
              <a:gd name="connsiteY59-19188" fmla="*/ 26 h 137"/>
              <a:gd name="connsiteX60-19189" fmla="*/ 643 w 711"/>
              <a:gd name="connsiteY60-19190" fmla="*/ 32 h 137"/>
              <a:gd name="connsiteX61-19191" fmla="*/ 659 w 711"/>
              <a:gd name="connsiteY61-19192" fmla="*/ 42 h 137"/>
              <a:gd name="connsiteX62-19193" fmla="*/ 669 w 711"/>
              <a:gd name="connsiteY62-19194" fmla="*/ 53 h 137"/>
              <a:gd name="connsiteX63-19195" fmla="*/ 680 w 711"/>
              <a:gd name="connsiteY63-19196" fmla="*/ 58 h 137"/>
              <a:gd name="connsiteX64-19197" fmla="*/ 690 w 711"/>
              <a:gd name="connsiteY64-19198" fmla="*/ 68 h 137"/>
              <a:gd name="connsiteX65-19199" fmla="*/ 701 w 711"/>
              <a:gd name="connsiteY65-19200" fmla="*/ 74 h 137"/>
              <a:gd name="connsiteX66-19201" fmla="*/ 706 w 711"/>
              <a:gd name="connsiteY66-19202" fmla="*/ 79 h 137"/>
              <a:gd name="connsiteX67-19203" fmla="*/ 711 w 711"/>
              <a:gd name="connsiteY67-19204" fmla="*/ 84 h 137"/>
              <a:gd name="connsiteX68-19205" fmla="*/ 711 w 711"/>
              <a:gd name="connsiteY68-19206" fmla="*/ 89 h 137"/>
              <a:gd name="connsiteX69-19207" fmla="*/ 711 w 711"/>
              <a:gd name="connsiteY69-19208" fmla="*/ 95 h 137"/>
              <a:gd name="connsiteX70-19209" fmla="*/ 711 w 711"/>
              <a:gd name="connsiteY70-19210" fmla="*/ 100 h 137"/>
              <a:gd name="connsiteX71-19211" fmla="*/ 711 w 711"/>
              <a:gd name="connsiteY71-19212" fmla="*/ 105 h 137"/>
              <a:gd name="connsiteX0-19213" fmla="*/ 601 w 711"/>
              <a:gd name="connsiteY0-19214" fmla="*/ 105 h 137"/>
              <a:gd name="connsiteX1-19215" fmla="*/ 596 w 711"/>
              <a:gd name="connsiteY1-19216" fmla="*/ 95 h 137"/>
              <a:gd name="connsiteX2-19217" fmla="*/ 596 w 711"/>
              <a:gd name="connsiteY2-19218" fmla="*/ 89 h 137"/>
              <a:gd name="connsiteX3-19219" fmla="*/ 596 w 711"/>
              <a:gd name="connsiteY3-19220" fmla="*/ 84 h 137"/>
              <a:gd name="connsiteX4-19221" fmla="*/ 590 w 711"/>
              <a:gd name="connsiteY4-19222" fmla="*/ 84 h 137"/>
              <a:gd name="connsiteX5-19223" fmla="*/ 585 w 711"/>
              <a:gd name="connsiteY5-19224" fmla="*/ 79 h 137"/>
              <a:gd name="connsiteX6-19225" fmla="*/ 575 w 711"/>
              <a:gd name="connsiteY6-19226" fmla="*/ 79 h 137"/>
              <a:gd name="connsiteX7-19227" fmla="*/ 569 w 711"/>
              <a:gd name="connsiteY7-19228" fmla="*/ 74 h 137"/>
              <a:gd name="connsiteX8-19229" fmla="*/ 553 w 711"/>
              <a:gd name="connsiteY8-19230" fmla="*/ 74 h 137"/>
              <a:gd name="connsiteX9-19231" fmla="*/ 543 w 711"/>
              <a:gd name="connsiteY9-19232" fmla="*/ 74 h 137"/>
              <a:gd name="connsiteX10-19233" fmla="*/ 527 w 711"/>
              <a:gd name="connsiteY10-19234" fmla="*/ 79 h 137"/>
              <a:gd name="connsiteX11-19235" fmla="*/ 496 w 711"/>
              <a:gd name="connsiteY11-19236" fmla="*/ 79 h 137"/>
              <a:gd name="connsiteX12-19237" fmla="*/ 459 w 711"/>
              <a:gd name="connsiteY12-19238" fmla="*/ 84 h 137"/>
              <a:gd name="connsiteX13-19239" fmla="*/ 422 w 711"/>
              <a:gd name="connsiteY13-19240" fmla="*/ 89 h 137"/>
              <a:gd name="connsiteX14-19241" fmla="*/ 385 w 711"/>
              <a:gd name="connsiteY14-19242" fmla="*/ 89 h 137"/>
              <a:gd name="connsiteX15-19243" fmla="*/ 343 w 711"/>
              <a:gd name="connsiteY15-19244" fmla="*/ 95 h 137"/>
              <a:gd name="connsiteX16-19245" fmla="*/ 295 w 711"/>
              <a:gd name="connsiteY16-19246" fmla="*/ 105 h 137"/>
              <a:gd name="connsiteX17-19247" fmla="*/ 269 w 711"/>
              <a:gd name="connsiteY17-19248" fmla="*/ 105 h 137"/>
              <a:gd name="connsiteX18-19249" fmla="*/ 243 w 711"/>
              <a:gd name="connsiteY18-19250" fmla="*/ 110 h 137"/>
              <a:gd name="connsiteX19-19251" fmla="*/ 216 w 711"/>
              <a:gd name="connsiteY19-19252" fmla="*/ 116 h 137"/>
              <a:gd name="connsiteX20-19253" fmla="*/ 190 w 711"/>
              <a:gd name="connsiteY20-19254" fmla="*/ 116 h 137"/>
              <a:gd name="connsiteX21-19255" fmla="*/ 158 w 711"/>
              <a:gd name="connsiteY21-19256" fmla="*/ 121 h 137"/>
              <a:gd name="connsiteX22-19257" fmla="*/ 132 w 711"/>
              <a:gd name="connsiteY22-19258" fmla="*/ 126 h 137"/>
              <a:gd name="connsiteX23-19259" fmla="*/ 106 w 711"/>
              <a:gd name="connsiteY23-19260" fmla="*/ 126 h 137"/>
              <a:gd name="connsiteX24-19261" fmla="*/ 85 w 711"/>
              <a:gd name="connsiteY24-19262" fmla="*/ 132 h 137"/>
              <a:gd name="connsiteX25-19263" fmla="*/ 64 w 711"/>
              <a:gd name="connsiteY25-19264" fmla="*/ 132 h 137"/>
              <a:gd name="connsiteX26-19265" fmla="*/ 37 w 711"/>
              <a:gd name="connsiteY26-19266" fmla="*/ 132 h 137"/>
              <a:gd name="connsiteX27-19267" fmla="*/ 21 w 711"/>
              <a:gd name="connsiteY27-19268" fmla="*/ 137 h 137"/>
              <a:gd name="connsiteX28-19269" fmla="*/ 0 w 711"/>
              <a:gd name="connsiteY28-19270" fmla="*/ 137 h 137"/>
              <a:gd name="connsiteX29-19271" fmla="*/ 0 w 711"/>
              <a:gd name="connsiteY29-19272" fmla="*/ 100 h 137"/>
              <a:gd name="connsiteX30-19273" fmla="*/ 16 w 711"/>
              <a:gd name="connsiteY30-19274" fmla="*/ 100 h 137"/>
              <a:gd name="connsiteX31-19275" fmla="*/ 37 w 711"/>
              <a:gd name="connsiteY31-19276" fmla="*/ 100 h 137"/>
              <a:gd name="connsiteX32-19277" fmla="*/ 53 w 711"/>
              <a:gd name="connsiteY32-19278" fmla="*/ 100 h 137"/>
              <a:gd name="connsiteX33-19279" fmla="*/ 74 w 711"/>
              <a:gd name="connsiteY33-19280" fmla="*/ 95 h 137"/>
              <a:gd name="connsiteX34-19281" fmla="*/ 100 w 711"/>
              <a:gd name="connsiteY34-19282" fmla="*/ 95 h 137"/>
              <a:gd name="connsiteX35-19283" fmla="*/ 122 w 711"/>
              <a:gd name="connsiteY35-19284" fmla="*/ 89 h 137"/>
              <a:gd name="connsiteX36-19285" fmla="*/ 148 w 711"/>
              <a:gd name="connsiteY36-19286" fmla="*/ 84 h 137"/>
              <a:gd name="connsiteX37-19287" fmla="*/ 179 w 711"/>
              <a:gd name="connsiteY37-19288" fmla="*/ 84 h 137"/>
              <a:gd name="connsiteX38-19289" fmla="*/ 237 w 711"/>
              <a:gd name="connsiteY38-19290" fmla="*/ 74 h 137"/>
              <a:gd name="connsiteX39-19291" fmla="*/ 295 w 711"/>
              <a:gd name="connsiteY39-19292" fmla="*/ 63 h 137"/>
              <a:gd name="connsiteX40-19293" fmla="*/ 353 w 711"/>
              <a:gd name="connsiteY40-19294" fmla="*/ 58 h 137"/>
              <a:gd name="connsiteX41-19295" fmla="*/ 411 w 711"/>
              <a:gd name="connsiteY41-19296" fmla="*/ 47 h 137"/>
              <a:gd name="connsiteX42-19297" fmla="*/ 438 w 711"/>
              <a:gd name="connsiteY42-19298" fmla="*/ 42 h 137"/>
              <a:gd name="connsiteX43-19299" fmla="*/ 464 w 711"/>
              <a:gd name="connsiteY43-19300" fmla="*/ 37 h 137"/>
              <a:gd name="connsiteX44-19301" fmla="*/ 490 w 711"/>
              <a:gd name="connsiteY44-19302" fmla="*/ 32 h 137"/>
              <a:gd name="connsiteX45-19303" fmla="*/ 506 w 711"/>
              <a:gd name="connsiteY45-19304" fmla="*/ 32 h 137"/>
              <a:gd name="connsiteX46-19305" fmla="*/ 522 w 711"/>
              <a:gd name="connsiteY46-19306" fmla="*/ 26 h 137"/>
              <a:gd name="connsiteX47-19307" fmla="*/ 538 w 711"/>
              <a:gd name="connsiteY47-19308" fmla="*/ 21 h 137"/>
              <a:gd name="connsiteX48-19309" fmla="*/ 543 w 711"/>
              <a:gd name="connsiteY48-19310" fmla="*/ 21 h 137"/>
              <a:gd name="connsiteX49-19311" fmla="*/ 553 w 711"/>
              <a:gd name="connsiteY49-19312" fmla="*/ 16 h 137"/>
              <a:gd name="connsiteX50-19313" fmla="*/ 559 w 711"/>
              <a:gd name="connsiteY50-19314" fmla="*/ 11 h 137"/>
              <a:gd name="connsiteX51-19315" fmla="*/ 569 w 711"/>
              <a:gd name="connsiteY51-19316" fmla="*/ 5 h 137"/>
              <a:gd name="connsiteX52-19317" fmla="*/ 575 w 711"/>
              <a:gd name="connsiteY52-19318" fmla="*/ 5 h 137"/>
              <a:gd name="connsiteX53-19319" fmla="*/ 585 w 711"/>
              <a:gd name="connsiteY53-19320" fmla="*/ 0 h 137"/>
              <a:gd name="connsiteX54-19321" fmla="*/ 590 w 711"/>
              <a:gd name="connsiteY54-19322" fmla="*/ 5 h 137"/>
              <a:gd name="connsiteX55-19323" fmla="*/ 596 w 711"/>
              <a:gd name="connsiteY55-19324" fmla="*/ 5 h 137"/>
              <a:gd name="connsiteX56-19325" fmla="*/ 601 w 711"/>
              <a:gd name="connsiteY56-19326" fmla="*/ 11 h 137"/>
              <a:gd name="connsiteX57-19327" fmla="*/ 611 w 711"/>
              <a:gd name="connsiteY57-19328" fmla="*/ 16 h 137"/>
              <a:gd name="connsiteX58-19329" fmla="*/ 622 w 711"/>
              <a:gd name="connsiteY58-19330" fmla="*/ 21 h 137"/>
              <a:gd name="connsiteX59-19331" fmla="*/ 632 w 711"/>
              <a:gd name="connsiteY59-19332" fmla="*/ 26 h 137"/>
              <a:gd name="connsiteX60-19333" fmla="*/ 643 w 711"/>
              <a:gd name="connsiteY60-19334" fmla="*/ 32 h 137"/>
              <a:gd name="connsiteX61-19335" fmla="*/ 659 w 711"/>
              <a:gd name="connsiteY61-19336" fmla="*/ 42 h 137"/>
              <a:gd name="connsiteX62-19337" fmla="*/ 669 w 711"/>
              <a:gd name="connsiteY62-19338" fmla="*/ 53 h 137"/>
              <a:gd name="connsiteX63-19339" fmla="*/ 680 w 711"/>
              <a:gd name="connsiteY63-19340" fmla="*/ 58 h 137"/>
              <a:gd name="connsiteX64-19341" fmla="*/ 690 w 711"/>
              <a:gd name="connsiteY64-19342" fmla="*/ 68 h 137"/>
              <a:gd name="connsiteX65-19343" fmla="*/ 701 w 711"/>
              <a:gd name="connsiteY65-19344" fmla="*/ 74 h 137"/>
              <a:gd name="connsiteX66-19345" fmla="*/ 706 w 711"/>
              <a:gd name="connsiteY66-19346" fmla="*/ 79 h 137"/>
              <a:gd name="connsiteX67-19347" fmla="*/ 711 w 711"/>
              <a:gd name="connsiteY67-19348" fmla="*/ 84 h 137"/>
              <a:gd name="connsiteX68-19349" fmla="*/ 711 w 711"/>
              <a:gd name="connsiteY68-19350" fmla="*/ 89 h 137"/>
              <a:gd name="connsiteX69-19351" fmla="*/ 711 w 711"/>
              <a:gd name="connsiteY69-19352" fmla="*/ 95 h 137"/>
              <a:gd name="connsiteX70-19353" fmla="*/ 711 w 711"/>
              <a:gd name="connsiteY70-19354" fmla="*/ 100 h 137"/>
              <a:gd name="connsiteX0-19355" fmla="*/ 601 w 711"/>
              <a:gd name="connsiteY0-19356" fmla="*/ 105 h 137"/>
              <a:gd name="connsiteX1-19357" fmla="*/ 596 w 711"/>
              <a:gd name="connsiteY1-19358" fmla="*/ 95 h 137"/>
              <a:gd name="connsiteX2-19359" fmla="*/ 596 w 711"/>
              <a:gd name="connsiteY2-19360" fmla="*/ 89 h 137"/>
              <a:gd name="connsiteX3-19361" fmla="*/ 596 w 711"/>
              <a:gd name="connsiteY3-19362" fmla="*/ 84 h 137"/>
              <a:gd name="connsiteX4-19363" fmla="*/ 590 w 711"/>
              <a:gd name="connsiteY4-19364" fmla="*/ 84 h 137"/>
              <a:gd name="connsiteX5-19365" fmla="*/ 585 w 711"/>
              <a:gd name="connsiteY5-19366" fmla="*/ 79 h 137"/>
              <a:gd name="connsiteX6-19367" fmla="*/ 575 w 711"/>
              <a:gd name="connsiteY6-19368" fmla="*/ 79 h 137"/>
              <a:gd name="connsiteX7-19369" fmla="*/ 569 w 711"/>
              <a:gd name="connsiteY7-19370" fmla="*/ 74 h 137"/>
              <a:gd name="connsiteX8-19371" fmla="*/ 553 w 711"/>
              <a:gd name="connsiteY8-19372" fmla="*/ 74 h 137"/>
              <a:gd name="connsiteX9-19373" fmla="*/ 543 w 711"/>
              <a:gd name="connsiteY9-19374" fmla="*/ 74 h 137"/>
              <a:gd name="connsiteX10-19375" fmla="*/ 527 w 711"/>
              <a:gd name="connsiteY10-19376" fmla="*/ 79 h 137"/>
              <a:gd name="connsiteX11-19377" fmla="*/ 496 w 711"/>
              <a:gd name="connsiteY11-19378" fmla="*/ 79 h 137"/>
              <a:gd name="connsiteX12-19379" fmla="*/ 459 w 711"/>
              <a:gd name="connsiteY12-19380" fmla="*/ 84 h 137"/>
              <a:gd name="connsiteX13-19381" fmla="*/ 422 w 711"/>
              <a:gd name="connsiteY13-19382" fmla="*/ 89 h 137"/>
              <a:gd name="connsiteX14-19383" fmla="*/ 385 w 711"/>
              <a:gd name="connsiteY14-19384" fmla="*/ 89 h 137"/>
              <a:gd name="connsiteX15-19385" fmla="*/ 343 w 711"/>
              <a:gd name="connsiteY15-19386" fmla="*/ 95 h 137"/>
              <a:gd name="connsiteX16-19387" fmla="*/ 295 w 711"/>
              <a:gd name="connsiteY16-19388" fmla="*/ 105 h 137"/>
              <a:gd name="connsiteX17-19389" fmla="*/ 269 w 711"/>
              <a:gd name="connsiteY17-19390" fmla="*/ 105 h 137"/>
              <a:gd name="connsiteX18-19391" fmla="*/ 243 w 711"/>
              <a:gd name="connsiteY18-19392" fmla="*/ 110 h 137"/>
              <a:gd name="connsiteX19-19393" fmla="*/ 216 w 711"/>
              <a:gd name="connsiteY19-19394" fmla="*/ 116 h 137"/>
              <a:gd name="connsiteX20-19395" fmla="*/ 190 w 711"/>
              <a:gd name="connsiteY20-19396" fmla="*/ 116 h 137"/>
              <a:gd name="connsiteX21-19397" fmla="*/ 158 w 711"/>
              <a:gd name="connsiteY21-19398" fmla="*/ 121 h 137"/>
              <a:gd name="connsiteX22-19399" fmla="*/ 132 w 711"/>
              <a:gd name="connsiteY22-19400" fmla="*/ 126 h 137"/>
              <a:gd name="connsiteX23-19401" fmla="*/ 106 w 711"/>
              <a:gd name="connsiteY23-19402" fmla="*/ 126 h 137"/>
              <a:gd name="connsiteX24-19403" fmla="*/ 85 w 711"/>
              <a:gd name="connsiteY24-19404" fmla="*/ 132 h 137"/>
              <a:gd name="connsiteX25-19405" fmla="*/ 64 w 711"/>
              <a:gd name="connsiteY25-19406" fmla="*/ 132 h 137"/>
              <a:gd name="connsiteX26-19407" fmla="*/ 37 w 711"/>
              <a:gd name="connsiteY26-19408" fmla="*/ 132 h 137"/>
              <a:gd name="connsiteX27-19409" fmla="*/ 21 w 711"/>
              <a:gd name="connsiteY27-19410" fmla="*/ 137 h 137"/>
              <a:gd name="connsiteX28-19411" fmla="*/ 0 w 711"/>
              <a:gd name="connsiteY28-19412" fmla="*/ 137 h 137"/>
              <a:gd name="connsiteX29-19413" fmla="*/ 0 w 711"/>
              <a:gd name="connsiteY29-19414" fmla="*/ 100 h 137"/>
              <a:gd name="connsiteX30-19415" fmla="*/ 16 w 711"/>
              <a:gd name="connsiteY30-19416" fmla="*/ 100 h 137"/>
              <a:gd name="connsiteX31-19417" fmla="*/ 37 w 711"/>
              <a:gd name="connsiteY31-19418" fmla="*/ 100 h 137"/>
              <a:gd name="connsiteX32-19419" fmla="*/ 53 w 711"/>
              <a:gd name="connsiteY32-19420" fmla="*/ 100 h 137"/>
              <a:gd name="connsiteX33-19421" fmla="*/ 74 w 711"/>
              <a:gd name="connsiteY33-19422" fmla="*/ 95 h 137"/>
              <a:gd name="connsiteX34-19423" fmla="*/ 100 w 711"/>
              <a:gd name="connsiteY34-19424" fmla="*/ 95 h 137"/>
              <a:gd name="connsiteX35-19425" fmla="*/ 122 w 711"/>
              <a:gd name="connsiteY35-19426" fmla="*/ 89 h 137"/>
              <a:gd name="connsiteX36-19427" fmla="*/ 148 w 711"/>
              <a:gd name="connsiteY36-19428" fmla="*/ 84 h 137"/>
              <a:gd name="connsiteX37-19429" fmla="*/ 179 w 711"/>
              <a:gd name="connsiteY37-19430" fmla="*/ 84 h 137"/>
              <a:gd name="connsiteX38-19431" fmla="*/ 237 w 711"/>
              <a:gd name="connsiteY38-19432" fmla="*/ 74 h 137"/>
              <a:gd name="connsiteX39-19433" fmla="*/ 295 w 711"/>
              <a:gd name="connsiteY39-19434" fmla="*/ 63 h 137"/>
              <a:gd name="connsiteX40-19435" fmla="*/ 353 w 711"/>
              <a:gd name="connsiteY40-19436" fmla="*/ 58 h 137"/>
              <a:gd name="connsiteX41-19437" fmla="*/ 411 w 711"/>
              <a:gd name="connsiteY41-19438" fmla="*/ 47 h 137"/>
              <a:gd name="connsiteX42-19439" fmla="*/ 438 w 711"/>
              <a:gd name="connsiteY42-19440" fmla="*/ 42 h 137"/>
              <a:gd name="connsiteX43-19441" fmla="*/ 464 w 711"/>
              <a:gd name="connsiteY43-19442" fmla="*/ 37 h 137"/>
              <a:gd name="connsiteX44-19443" fmla="*/ 490 w 711"/>
              <a:gd name="connsiteY44-19444" fmla="*/ 32 h 137"/>
              <a:gd name="connsiteX45-19445" fmla="*/ 506 w 711"/>
              <a:gd name="connsiteY45-19446" fmla="*/ 32 h 137"/>
              <a:gd name="connsiteX46-19447" fmla="*/ 522 w 711"/>
              <a:gd name="connsiteY46-19448" fmla="*/ 26 h 137"/>
              <a:gd name="connsiteX47-19449" fmla="*/ 538 w 711"/>
              <a:gd name="connsiteY47-19450" fmla="*/ 21 h 137"/>
              <a:gd name="connsiteX48-19451" fmla="*/ 543 w 711"/>
              <a:gd name="connsiteY48-19452" fmla="*/ 21 h 137"/>
              <a:gd name="connsiteX49-19453" fmla="*/ 553 w 711"/>
              <a:gd name="connsiteY49-19454" fmla="*/ 16 h 137"/>
              <a:gd name="connsiteX50-19455" fmla="*/ 559 w 711"/>
              <a:gd name="connsiteY50-19456" fmla="*/ 11 h 137"/>
              <a:gd name="connsiteX51-19457" fmla="*/ 569 w 711"/>
              <a:gd name="connsiteY51-19458" fmla="*/ 5 h 137"/>
              <a:gd name="connsiteX52-19459" fmla="*/ 575 w 711"/>
              <a:gd name="connsiteY52-19460" fmla="*/ 5 h 137"/>
              <a:gd name="connsiteX53-19461" fmla="*/ 585 w 711"/>
              <a:gd name="connsiteY53-19462" fmla="*/ 0 h 137"/>
              <a:gd name="connsiteX54-19463" fmla="*/ 590 w 711"/>
              <a:gd name="connsiteY54-19464" fmla="*/ 5 h 137"/>
              <a:gd name="connsiteX55-19465" fmla="*/ 596 w 711"/>
              <a:gd name="connsiteY55-19466" fmla="*/ 5 h 137"/>
              <a:gd name="connsiteX56-19467" fmla="*/ 601 w 711"/>
              <a:gd name="connsiteY56-19468" fmla="*/ 11 h 137"/>
              <a:gd name="connsiteX57-19469" fmla="*/ 611 w 711"/>
              <a:gd name="connsiteY57-19470" fmla="*/ 16 h 137"/>
              <a:gd name="connsiteX58-19471" fmla="*/ 622 w 711"/>
              <a:gd name="connsiteY58-19472" fmla="*/ 21 h 137"/>
              <a:gd name="connsiteX59-19473" fmla="*/ 632 w 711"/>
              <a:gd name="connsiteY59-19474" fmla="*/ 26 h 137"/>
              <a:gd name="connsiteX60-19475" fmla="*/ 643 w 711"/>
              <a:gd name="connsiteY60-19476" fmla="*/ 32 h 137"/>
              <a:gd name="connsiteX61-19477" fmla="*/ 659 w 711"/>
              <a:gd name="connsiteY61-19478" fmla="*/ 42 h 137"/>
              <a:gd name="connsiteX62-19479" fmla="*/ 669 w 711"/>
              <a:gd name="connsiteY62-19480" fmla="*/ 53 h 137"/>
              <a:gd name="connsiteX63-19481" fmla="*/ 680 w 711"/>
              <a:gd name="connsiteY63-19482" fmla="*/ 58 h 137"/>
              <a:gd name="connsiteX64-19483" fmla="*/ 690 w 711"/>
              <a:gd name="connsiteY64-19484" fmla="*/ 68 h 137"/>
              <a:gd name="connsiteX65-19485" fmla="*/ 701 w 711"/>
              <a:gd name="connsiteY65-19486" fmla="*/ 74 h 137"/>
              <a:gd name="connsiteX66-19487" fmla="*/ 706 w 711"/>
              <a:gd name="connsiteY66-19488" fmla="*/ 79 h 137"/>
              <a:gd name="connsiteX67-19489" fmla="*/ 711 w 711"/>
              <a:gd name="connsiteY67-19490" fmla="*/ 84 h 137"/>
              <a:gd name="connsiteX68-19491" fmla="*/ 711 w 711"/>
              <a:gd name="connsiteY68-19492" fmla="*/ 89 h 137"/>
              <a:gd name="connsiteX69-19493" fmla="*/ 711 w 711"/>
              <a:gd name="connsiteY69-19494" fmla="*/ 95 h 137"/>
              <a:gd name="connsiteX0-19495" fmla="*/ 601 w 711"/>
              <a:gd name="connsiteY0-19496" fmla="*/ 105 h 137"/>
              <a:gd name="connsiteX1-19497" fmla="*/ 596 w 711"/>
              <a:gd name="connsiteY1-19498" fmla="*/ 95 h 137"/>
              <a:gd name="connsiteX2-19499" fmla="*/ 596 w 711"/>
              <a:gd name="connsiteY2-19500" fmla="*/ 89 h 137"/>
              <a:gd name="connsiteX3-19501" fmla="*/ 596 w 711"/>
              <a:gd name="connsiteY3-19502" fmla="*/ 84 h 137"/>
              <a:gd name="connsiteX4-19503" fmla="*/ 590 w 711"/>
              <a:gd name="connsiteY4-19504" fmla="*/ 84 h 137"/>
              <a:gd name="connsiteX5-19505" fmla="*/ 585 w 711"/>
              <a:gd name="connsiteY5-19506" fmla="*/ 79 h 137"/>
              <a:gd name="connsiteX6-19507" fmla="*/ 575 w 711"/>
              <a:gd name="connsiteY6-19508" fmla="*/ 79 h 137"/>
              <a:gd name="connsiteX7-19509" fmla="*/ 569 w 711"/>
              <a:gd name="connsiteY7-19510" fmla="*/ 74 h 137"/>
              <a:gd name="connsiteX8-19511" fmla="*/ 553 w 711"/>
              <a:gd name="connsiteY8-19512" fmla="*/ 74 h 137"/>
              <a:gd name="connsiteX9-19513" fmla="*/ 543 w 711"/>
              <a:gd name="connsiteY9-19514" fmla="*/ 74 h 137"/>
              <a:gd name="connsiteX10-19515" fmla="*/ 527 w 711"/>
              <a:gd name="connsiteY10-19516" fmla="*/ 79 h 137"/>
              <a:gd name="connsiteX11-19517" fmla="*/ 496 w 711"/>
              <a:gd name="connsiteY11-19518" fmla="*/ 79 h 137"/>
              <a:gd name="connsiteX12-19519" fmla="*/ 459 w 711"/>
              <a:gd name="connsiteY12-19520" fmla="*/ 84 h 137"/>
              <a:gd name="connsiteX13-19521" fmla="*/ 422 w 711"/>
              <a:gd name="connsiteY13-19522" fmla="*/ 89 h 137"/>
              <a:gd name="connsiteX14-19523" fmla="*/ 385 w 711"/>
              <a:gd name="connsiteY14-19524" fmla="*/ 89 h 137"/>
              <a:gd name="connsiteX15-19525" fmla="*/ 343 w 711"/>
              <a:gd name="connsiteY15-19526" fmla="*/ 95 h 137"/>
              <a:gd name="connsiteX16-19527" fmla="*/ 295 w 711"/>
              <a:gd name="connsiteY16-19528" fmla="*/ 105 h 137"/>
              <a:gd name="connsiteX17-19529" fmla="*/ 269 w 711"/>
              <a:gd name="connsiteY17-19530" fmla="*/ 105 h 137"/>
              <a:gd name="connsiteX18-19531" fmla="*/ 243 w 711"/>
              <a:gd name="connsiteY18-19532" fmla="*/ 110 h 137"/>
              <a:gd name="connsiteX19-19533" fmla="*/ 216 w 711"/>
              <a:gd name="connsiteY19-19534" fmla="*/ 116 h 137"/>
              <a:gd name="connsiteX20-19535" fmla="*/ 190 w 711"/>
              <a:gd name="connsiteY20-19536" fmla="*/ 116 h 137"/>
              <a:gd name="connsiteX21-19537" fmla="*/ 158 w 711"/>
              <a:gd name="connsiteY21-19538" fmla="*/ 121 h 137"/>
              <a:gd name="connsiteX22-19539" fmla="*/ 132 w 711"/>
              <a:gd name="connsiteY22-19540" fmla="*/ 126 h 137"/>
              <a:gd name="connsiteX23-19541" fmla="*/ 106 w 711"/>
              <a:gd name="connsiteY23-19542" fmla="*/ 126 h 137"/>
              <a:gd name="connsiteX24-19543" fmla="*/ 85 w 711"/>
              <a:gd name="connsiteY24-19544" fmla="*/ 132 h 137"/>
              <a:gd name="connsiteX25-19545" fmla="*/ 64 w 711"/>
              <a:gd name="connsiteY25-19546" fmla="*/ 132 h 137"/>
              <a:gd name="connsiteX26-19547" fmla="*/ 37 w 711"/>
              <a:gd name="connsiteY26-19548" fmla="*/ 132 h 137"/>
              <a:gd name="connsiteX27-19549" fmla="*/ 21 w 711"/>
              <a:gd name="connsiteY27-19550" fmla="*/ 137 h 137"/>
              <a:gd name="connsiteX28-19551" fmla="*/ 0 w 711"/>
              <a:gd name="connsiteY28-19552" fmla="*/ 137 h 137"/>
              <a:gd name="connsiteX29-19553" fmla="*/ 0 w 711"/>
              <a:gd name="connsiteY29-19554" fmla="*/ 100 h 137"/>
              <a:gd name="connsiteX30-19555" fmla="*/ 16 w 711"/>
              <a:gd name="connsiteY30-19556" fmla="*/ 100 h 137"/>
              <a:gd name="connsiteX31-19557" fmla="*/ 37 w 711"/>
              <a:gd name="connsiteY31-19558" fmla="*/ 100 h 137"/>
              <a:gd name="connsiteX32-19559" fmla="*/ 53 w 711"/>
              <a:gd name="connsiteY32-19560" fmla="*/ 100 h 137"/>
              <a:gd name="connsiteX33-19561" fmla="*/ 74 w 711"/>
              <a:gd name="connsiteY33-19562" fmla="*/ 95 h 137"/>
              <a:gd name="connsiteX34-19563" fmla="*/ 100 w 711"/>
              <a:gd name="connsiteY34-19564" fmla="*/ 95 h 137"/>
              <a:gd name="connsiteX35-19565" fmla="*/ 122 w 711"/>
              <a:gd name="connsiteY35-19566" fmla="*/ 89 h 137"/>
              <a:gd name="connsiteX36-19567" fmla="*/ 148 w 711"/>
              <a:gd name="connsiteY36-19568" fmla="*/ 84 h 137"/>
              <a:gd name="connsiteX37-19569" fmla="*/ 179 w 711"/>
              <a:gd name="connsiteY37-19570" fmla="*/ 84 h 137"/>
              <a:gd name="connsiteX38-19571" fmla="*/ 237 w 711"/>
              <a:gd name="connsiteY38-19572" fmla="*/ 74 h 137"/>
              <a:gd name="connsiteX39-19573" fmla="*/ 295 w 711"/>
              <a:gd name="connsiteY39-19574" fmla="*/ 63 h 137"/>
              <a:gd name="connsiteX40-19575" fmla="*/ 353 w 711"/>
              <a:gd name="connsiteY40-19576" fmla="*/ 58 h 137"/>
              <a:gd name="connsiteX41-19577" fmla="*/ 411 w 711"/>
              <a:gd name="connsiteY41-19578" fmla="*/ 47 h 137"/>
              <a:gd name="connsiteX42-19579" fmla="*/ 438 w 711"/>
              <a:gd name="connsiteY42-19580" fmla="*/ 42 h 137"/>
              <a:gd name="connsiteX43-19581" fmla="*/ 464 w 711"/>
              <a:gd name="connsiteY43-19582" fmla="*/ 37 h 137"/>
              <a:gd name="connsiteX44-19583" fmla="*/ 490 w 711"/>
              <a:gd name="connsiteY44-19584" fmla="*/ 32 h 137"/>
              <a:gd name="connsiteX45-19585" fmla="*/ 506 w 711"/>
              <a:gd name="connsiteY45-19586" fmla="*/ 32 h 137"/>
              <a:gd name="connsiteX46-19587" fmla="*/ 522 w 711"/>
              <a:gd name="connsiteY46-19588" fmla="*/ 26 h 137"/>
              <a:gd name="connsiteX47-19589" fmla="*/ 538 w 711"/>
              <a:gd name="connsiteY47-19590" fmla="*/ 21 h 137"/>
              <a:gd name="connsiteX48-19591" fmla="*/ 543 w 711"/>
              <a:gd name="connsiteY48-19592" fmla="*/ 21 h 137"/>
              <a:gd name="connsiteX49-19593" fmla="*/ 553 w 711"/>
              <a:gd name="connsiteY49-19594" fmla="*/ 16 h 137"/>
              <a:gd name="connsiteX50-19595" fmla="*/ 559 w 711"/>
              <a:gd name="connsiteY50-19596" fmla="*/ 11 h 137"/>
              <a:gd name="connsiteX51-19597" fmla="*/ 569 w 711"/>
              <a:gd name="connsiteY51-19598" fmla="*/ 5 h 137"/>
              <a:gd name="connsiteX52-19599" fmla="*/ 575 w 711"/>
              <a:gd name="connsiteY52-19600" fmla="*/ 5 h 137"/>
              <a:gd name="connsiteX53-19601" fmla="*/ 585 w 711"/>
              <a:gd name="connsiteY53-19602" fmla="*/ 0 h 137"/>
              <a:gd name="connsiteX54-19603" fmla="*/ 590 w 711"/>
              <a:gd name="connsiteY54-19604" fmla="*/ 5 h 137"/>
              <a:gd name="connsiteX55-19605" fmla="*/ 596 w 711"/>
              <a:gd name="connsiteY55-19606" fmla="*/ 5 h 137"/>
              <a:gd name="connsiteX56-19607" fmla="*/ 601 w 711"/>
              <a:gd name="connsiteY56-19608" fmla="*/ 11 h 137"/>
              <a:gd name="connsiteX57-19609" fmla="*/ 611 w 711"/>
              <a:gd name="connsiteY57-19610" fmla="*/ 16 h 137"/>
              <a:gd name="connsiteX58-19611" fmla="*/ 622 w 711"/>
              <a:gd name="connsiteY58-19612" fmla="*/ 21 h 137"/>
              <a:gd name="connsiteX59-19613" fmla="*/ 632 w 711"/>
              <a:gd name="connsiteY59-19614" fmla="*/ 26 h 137"/>
              <a:gd name="connsiteX60-19615" fmla="*/ 643 w 711"/>
              <a:gd name="connsiteY60-19616" fmla="*/ 32 h 137"/>
              <a:gd name="connsiteX61-19617" fmla="*/ 659 w 711"/>
              <a:gd name="connsiteY61-19618" fmla="*/ 42 h 137"/>
              <a:gd name="connsiteX62-19619" fmla="*/ 669 w 711"/>
              <a:gd name="connsiteY62-19620" fmla="*/ 53 h 137"/>
              <a:gd name="connsiteX63-19621" fmla="*/ 680 w 711"/>
              <a:gd name="connsiteY63-19622" fmla="*/ 58 h 137"/>
              <a:gd name="connsiteX64-19623" fmla="*/ 690 w 711"/>
              <a:gd name="connsiteY64-19624" fmla="*/ 68 h 137"/>
              <a:gd name="connsiteX65-19625" fmla="*/ 701 w 711"/>
              <a:gd name="connsiteY65-19626" fmla="*/ 74 h 137"/>
              <a:gd name="connsiteX66-19627" fmla="*/ 706 w 711"/>
              <a:gd name="connsiteY66-19628" fmla="*/ 79 h 137"/>
              <a:gd name="connsiteX67-19629" fmla="*/ 711 w 711"/>
              <a:gd name="connsiteY67-19630" fmla="*/ 84 h 137"/>
              <a:gd name="connsiteX68-19631" fmla="*/ 711 w 711"/>
              <a:gd name="connsiteY68-19632" fmla="*/ 89 h 137"/>
              <a:gd name="connsiteX0-19633" fmla="*/ 601 w 711"/>
              <a:gd name="connsiteY0-19634" fmla="*/ 105 h 137"/>
              <a:gd name="connsiteX1-19635" fmla="*/ 596 w 711"/>
              <a:gd name="connsiteY1-19636" fmla="*/ 95 h 137"/>
              <a:gd name="connsiteX2-19637" fmla="*/ 596 w 711"/>
              <a:gd name="connsiteY2-19638" fmla="*/ 89 h 137"/>
              <a:gd name="connsiteX3-19639" fmla="*/ 596 w 711"/>
              <a:gd name="connsiteY3-19640" fmla="*/ 84 h 137"/>
              <a:gd name="connsiteX4-19641" fmla="*/ 590 w 711"/>
              <a:gd name="connsiteY4-19642" fmla="*/ 84 h 137"/>
              <a:gd name="connsiteX5-19643" fmla="*/ 585 w 711"/>
              <a:gd name="connsiteY5-19644" fmla="*/ 79 h 137"/>
              <a:gd name="connsiteX6-19645" fmla="*/ 575 w 711"/>
              <a:gd name="connsiteY6-19646" fmla="*/ 79 h 137"/>
              <a:gd name="connsiteX7-19647" fmla="*/ 569 w 711"/>
              <a:gd name="connsiteY7-19648" fmla="*/ 74 h 137"/>
              <a:gd name="connsiteX8-19649" fmla="*/ 553 w 711"/>
              <a:gd name="connsiteY8-19650" fmla="*/ 74 h 137"/>
              <a:gd name="connsiteX9-19651" fmla="*/ 543 w 711"/>
              <a:gd name="connsiteY9-19652" fmla="*/ 74 h 137"/>
              <a:gd name="connsiteX10-19653" fmla="*/ 527 w 711"/>
              <a:gd name="connsiteY10-19654" fmla="*/ 79 h 137"/>
              <a:gd name="connsiteX11-19655" fmla="*/ 496 w 711"/>
              <a:gd name="connsiteY11-19656" fmla="*/ 79 h 137"/>
              <a:gd name="connsiteX12-19657" fmla="*/ 459 w 711"/>
              <a:gd name="connsiteY12-19658" fmla="*/ 84 h 137"/>
              <a:gd name="connsiteX13-19659" fmla="*/ 422 w 711"/>
              <a:gd name="connsiteY13-19660" fmla="*/ 89 h 137"/>
              <a:gd name="connsiteX14-19661" fmla="*/ 385 w 711"/>
              <a:gd name="connsiteY14-19662" fmla="*/ 89 h 137"/>
              <a:gd name="connsiteX15-19663" fmla="*/ 343 w 711"/>
              <a:gd name="connsiteY15-19664" fmla="*/ 95 h 137"/>
              <a:gd name="connsiteX16-19665" fmla="*/ 295 w 711"/>
              <a:gd name="connsiteY16-19666" fmla="*/ 105 h 137"/>
              <a:gd name="connsiteX17-19667" fmla="*/ 269 w 711"/>
              <a:gd name="connsiteY17-19668" fmla="*/ 105 h 137"/>
              <a:gd name="connsiteX18-19669" fmla="*/ 243 w 711"/>
              <a:gd name="connsiteY18-19670" fmla="*/ 110 h 137"/>
              <a:gd name="connsiteX19-19671" fmla="*/ 216 w 711"/>
              <a:gd name="connsiteY19-19672" fmla="*/ 116 h 137"/>
              <a:gd name="connsiteX20-19673" fmla="*/ 190 w 711"/>
              <a:gd name="connsiteY20-19674" fmla="*/ 116 h 137"/>
              <a:gd name="connsiteX21-19675" fmla="*/ 158 w 711"/>
              <a:gd name="connsiteY21-19676" fmla="*/ 121 h 137"/>
              <a:gd name="connsiteX22-19677" fmla="*/ 132 w 711"/>
              <a:gd name="connsiteY22-19678" fmla="*/ 126 h 137"/>
              <a:gd name="connsiteX23-19679" fmla="*/ 106 w 711"/>
              <a:gd name="connsiteY23-19680" fmla="*/ 126 h 137"/>
              <a:gd name="connsiteX24-19681" fmla="*/ 85 w 711"/>
              <a:gd name="connsiteY24-19682" fmla="*/ 132 h 137"/>
              <a:gd name="connsiteX25-19683" fmla="*/ 64 w 711"/>
              <a:gd name="connsiteY25-19684" fmla="*/ 132 h 137"/>
              <a:gd name="connsiteX26-19685" fmla="*/ 37 w 711"/>
              <a:gd name="connsiteY26-19686" fmla="*/ 132 h 137"/>
              <a:gd name="connsiteX27-19687" fmla="*/ 21 w 711"/>
              <a:gd name="connsiteY27-19688" fmla="*/ 137 h 137"/>
              <a:gd name="connsiteX28-19689" fmla="*/ 0 w 711"/>
              <a:gd name="connsiteY28-19690" fmla="*/ 137 h 137"/>
              <a:gd name="connsiteX29-19691" fmla="*/ 0 w 711"/>
              <a:gd name="connsiteY29-19692" fmla="*/ 100 h 137"/>
              <a:gd name="connsiteX30-19693" fmla="*/ 16 w 711"/>
              <a:gd name="connsiteY30-19694" fmla="*/ 100 h 137"/>
              <a:gd name="connsiteX31-19695" fmla="*/ 37 w 711"/>
              <a:gd name="connsiteY31-19696" fmla="*/ 100 h 137"/>
              <a:gd name="connsiteX32-19697" fmla="*/ 53 w 711"/>
              <a:gd name="connsiteY32-19698" fmla="*/ 100 h 137"/>
              <a:gd name="connsiteX33-19699" fmla="*/ 74 w 711"/>
              <a:gd name="connsiteY33-19700" fmla="*/ 95 h 137"/>
              <a:gd name="connsiteX34-19701" fmla="*/ 100 w 711"/>
              <a:gd name="connsiteY34-19702" fmla="*/ 95 h 137"/>
              <a:gd name="connsiteX35-19703" fmla="*/ 122 w 711"/>
              <a:gd name="connsiteY35-19704" fmla="*/ 89 h 137"/>
              <a:gd name="connsiteX36-19705" fmla="*/ 148 w 711"/>
              <a:gd name="connsiteY36-19706" fmla="*/ 84 h 137"/>
              <a:gd name="connsiteX37-19707" fmla="*/ 179 w 711"/>
              <a:gd name="connsiteY37-19708" fmla="*/ 84 h 137"/>
              <a:gd name="connsiteX38-19709" fmla="*/ 237 w 711"/>
              <a:gd name="connsiteY38-19710" fmla="*/ 74 h 137"/>
              <a:gd name="connsiteX39-19711" fmla="*/ 295 w 711"/>
              <a:gd name="connsiteY39-19712" fmla="*/ 63 h 137"/>
              <a:gd name="connsiteX40-19713" fmla="*/ 353 w 711"/>
              <a:gd name="connsiteY40-19714" fmla="*/ 58 h 137"/>
              <a:gd name="connsiteX41-19715" fmla="*/ 411 w 711"/>
              <a:gd name="connsiteY41-19716" fmla="*/ 47 h 137"/>
              <a:gd name="connsiteX42-19717" fmla="*/ 438 w 711"/>
              <a:gd name="connsiteY42-19718" fmla="*/ 42 h 137"/>
              <a:gd name="connsiteX43-19719" fmla="*/ 464 w 711"/>
              <a:gd name="connsiteY43-19720" fmla="*/ 37 h 137"/>
              <a:gd name="connsiteX44-19721" fmla="*/ 490 w 711"/>
              <a:gd name="connsiteY44-19722" fmla="*/ 32 h 137"/>
              <a:gd name="connsiteX45-19723" fmla="*/ 506 w 711"/>
              <a:gd name="connsiteY45-19724" fmla="*/ 32 h 137"/>
              <a:gd name="connsiteX46-19725" fmla="*/ 522 w 711"/>
              <a:gd name="connsiteY46-19726" fmla="*/ 26 h 137"/>
              <a:gd name="connsiteX47-19727" fmla="*/ 538 w 711"/>
              <a:gd name="connsiteY47-19728" fmla="*/ 21 h 137"/>
              <a:gd name="connsiteX48-19729" fmla="*/ 543 w 711"/>
              <a:gd name="connsiteY48-19730" fmla="*/ 21 h 137"/>
              <a:gd name="connsiteX49-19731" fmla="*/ 553 w 711"/>
              <a:gd name="connsiteY49-19732" fmla="*/ 16 h 137"/>
              <a:gd name="connsiteX50-19733" fmla="*/ 559 w 711"/>
              <a:gd name="connsiteY50-19734" fmla="*/ 11 h 137"/>
              <a:gd name="connsiteX51-19735" fmla="*/ 569 w 711"/>
              <a:gd name="connsiteY51-19736" fmla="*/ 5 h 137"/>
              <a:gd name="connsiteX52-19737" fmla="*/ 575 w 711"/>
              <a:gd name="connsiteY52-19738" fmla="*/ 5 h 137"/>
              <a:gd name="connsiteX53-19739" fmla="*/ 585 w 711"/>
              <a:gd name="connsiteY53-19740" fmla="*/ 0 h 137"/>
              <a:gd name="connsiteX54-19741" fmla="*/ 590 w 711"/>
              <a:gd name="connsiteY54-19742" fmla="*/ 5 h 137"/>
              <a:gd name="connsiteX55-19743" fmla="*/ 596 w 711"/>
              <a:gd name="connsiteY55-19744" fmla="*/ 5 h 137"/>
              <a:gd name="connsiteX56-19745" fmla="*/ 601 w 711"/>
              <a:gd name="connsiteY56-19746" fmla="*/ 11 h 137"/>
              <a:gd name="connsiteX57-19747" fmla="*/ 611 w 711"/>
              <a:gd name="connsiteY57-19748" fmla="*/ 16 h 137"/>
              <a:gd name="connsiteX58-19749" fmla="*/ 622 w 711"/>
              <a:gd name="connsiteY58-19750" fmla="*/ 21 h 137"/>
              <a:gd name="connsiteX59-19751" fmla="*/ 632 w 711"/>
              <a:gd name="connsiteY59-19752" fmla="*/ 26 h 137"/>
              <a:gd name="connsiteX60-19753" fmla="*/ 643 w 711"/>
              <a:gd name="connsiteY60-19754" fmla="*/ 32 h 137"/>
              <a:gd name="connsiteX61-19755" fmla="*/ 659 w 711"/>
              <a:gd name="connsiteY61-19756" fmla="*/ 42 h 137"/>
              <a:gd name="connsiteX62-19757" fmla="*/ 669 w 711"/>
              <a:gd name="connsiteY62-19758" fmla="*/ 53 h 137"/>
              <a:gd name="connsiteX63-19759" fmla="*/ 680 w 711"/>
              <a:gd name="connsiteY63-19760" fmla="*/ 58 h 137"/>
              <a:gd name="connsiteX64-19761" fmla="*/ 690 w 711"/>
              <a:gd name="connsiteY64-19762" fmla="*/ 68 h 137"/>
              <a:gd name="connsiteX65-19763" fmla="*/ 701 w 711"/>
              <a:gd name="connsiteY65-19764" fmla="*/ 74 h 137"/>
              <a:gd name="connsiteX66-19765" fmla="*/ 706 w 711"/>
              <a:gd name="connsiteY66-19766" fmla="*/ 79 h 137"/>
              <a:gd name="connsiteX67-19767" fmla="*/ 711 w 711"/>
              <a:gd name="connsiteY67-19768" fmla="*/ 84 h 137"/>
              <a:gd name="connsiteX0-19769" fmla="*/ 601 w 706"/>
              <a:gd name="connsiteY0-19770" fmla="*/ 105 h 137"/>
              <a:gd name="connsiteX1-19771" fmla="*/ 596 w 706"/>
              <a:gd name="connsiteY1-19772" fmla="*/ 95 h 137"/>
              <a:gd name="connsiteX2-19773" fmla="*/ 596 w 706"/>
              <a:gd name="connsiteY2-19774" fmla="*/ 89 h 137"/>
              <a:gd name="connsiteX3-19775" fmla="*/ 596 w 706"/>
              <a:gd name="connsiteY3-19776" fmla="*/ 84 h 137"/>
              <a:gd name="connsiteX4-19777" fmla="*/ 590 w 706"/>
              <a:gd name="connsiteY4-19778" fmla="*/ 84 h 137"/>
              <a:gd name="connsiteX5-19779" fmla="*/ 585 w 706"/>
              <a:gd name="connsiteY5-19780" fmla="*/ 79 h 137"/>
              <a:gd name="connsiteX6-19781" fmla="*/ 575 w 706"/>
              <a:gd name="connsiteY6-19782" fmla="*/ 79 h 137"/>
              <a:gd name="connsiteX7-19783" fmla="*/ 569 w 706"/>
              <a:gd name="connsiteY7-19784" fmla="*/ 74 h 137"/>
              <a:gd name="connsiteX8-19785" fmla="*/ 553 w 706"/>
              <a:gd name="connsiteY8-19786" fmla="*/ 74 h 137"/>
              <a:gd name="connsiteX9-19787" fmla="*/ 543 w 706"/>
              <a:gd name="connsiteY9-19788" fmla="*/ 74 h 137"/>
              <a:gd name="connsiteX10-19789" fmla="*/ 527 w 706"/>
              <a:gd name="connsiteY10-19790" fmla="*/ 79 h 137"/>
              <a:gd name="connsiteX11-19791" fmla="*/ 496 w 706"/>
              <a:gd name="connsiteY11-19792" fmla="*/ 79 h 137"/>
              <a:gd name="connsiteX12-19793" fmla="*/ 459 w 706"/>
              <a:gd name="connsiteY12-19794" fmla="*/ 84 h 137"/>
              <a:gd name="connsiteX13-19795" fmla="*/ 422 w 706"/>
              <a:gd name="connsiteY13-19796" fmla="*/ 89 h 137"/>
              <a:gd name="connsiteX14-19797" fmla="*/ 385 w 706"/>
              <a:gd name="connsiteY14-19798" fmla="*/ 89 h 137"/>
              <a:gd name="connsiteX15-19799" fmla="*/ 343 w 706"/>
              <a:gd name="connsiteY15-19800" fmla="*/ 95 h 137"/>
              <a:gd name="connsiteX16-19801" fmla="*/ 295 w 706"/>
              <a:gd name="connsiteY16-19802" fmla="*/ 105 h 137"/>
              <a:gd name="connsiteX17-19803" fmla="*/ 269 w 706"/>
              <a:gd name="connsiteY17-19804" fmla="*/ 105 h 137"/>
              <a:gd name="connsiteX18-19805" fmla="*/ 243 w 706"/>
              <a:gd name="connsiteY18-19806" fmla="*/ 110 h 137"/>
              <a:gd name="connsiteX19-19807" fmla="*/ 216 w 706"/>
              <a:gd name="connsiteY19-19808" fmla="*/ 116 h 137"/>
              <a:gd name="connsiteX20-19809" fmla="*/ 190 w 706"/>
              <a:gd name="connsiteY20-19810" fmla="*/ 116 h 137"/>
              <a:gd name="connsiteX21-19811" fmla="*/ 158 w 706"/>
              <a:gd name="connsiteY21-19812" fmla="*/ 121 h 137"/>
              <a:gd name="connsiteX22-19813" fmla="*/ 132 w 706"/>
              <a:gd name="connsiteY22-19814" fmla="*/ 126 h 137"/>
              <a:gd name="connsiteX23-19815" fmla="*/ 106 w 706"/>
              <a:gd name="connsiteY23-19816" fmla="*/ 126 h 137"/>
              <a:gd name="connsiteX24-19817" fmla="*/ 85 w 706"/>
              <a:gd name="connsiteY24-19818" fmla="*/ 132 h 137"/>
              <a:gd name="connsiteX25-19819" fmla="*/ 64 w 706"/>
              <a:gd name="connsiteY25-19820" fmla="*/ 132 h 137"/>
              <a:gd name="connsiteX26-19821" fmla="*/ 37 w 706"/>
              <a:gd name="connsiteY26-19822" fmla="*/ 132 h 137"/>
              <a:gd name="connsiteX27-19823" fmla="*/ 21 w 706"/>
              <a:gd name="connsiteY27-19824" fmla="*/ 137 h 137"/>
              <a:gd name="connsiteX28-19825" fmla="*/ 0 w 706"/>
              <a:gd name="connsiteY28-19826" fmla="*/ 137 h 137"/>
              <a:gd name="connsiteX29-19827" fmla="*/ 0 w 706"/>
              <a:gd name="connsiteY29-19828" fmla="*/ 100 h 137"/>
              <a:gd name="connsiteX30-19829" fmla="*/ 16 w 706"/>
              <a:gd name="connsiteY30-19830" fmla="*/ 100 h 137"/>
              <a:gd name="connsiteX31-19831" fmla="*/ 37 w 706"/>
              <a:gd name="connsiteY31-19832" fmla="*/ 100 h 137"/>
              <a:gd name="connsiteX32-19833" fmla="*/ 53 w 706"/>
              <a:gd name="connsiteY32-19834" fmla="*/ 100 h 137"/>
              <a:gd name="connsiteX33-19835" fmla="*/ 74 w 706"/>
              <a:gd name="connsiteY33-19836" fmla="*/ 95 h 137"/>
              <a:gd name="connsiteX34-19837" fmla="*/ 100 w 706"/>
              <a:gd name="connsiteY34-19838" fmla="*/ 95 h 137"/>
              <a:gd name="connsiteX35-19839" fmla="*/ 122 w 706"/>
              <a:gd name="connsiteY35-19840" fmla="*/ 89 h 137"/>
              <a:gd name="connsiteX36-19841" fmla="*/ 148 w 706"/>
              <a:gd name="connsiteY36-19842" fmla="*/ 84 h 137"/>
              <a:gd name="connsiteX37-19843" fmla="*/ 179 w 706"/>
              <a:gd name="connsiteY37-19844" fmla="*/ 84 h 137"/>
              <a:gd name="connsiteX38-19845" fmla="*/ 237 w 706"/>
              <a:gd name="connsiteY38-19846" fmla="*/ 74 h 137"/>
              <a:gd name="connsiteX39-19847" fmla="*/ 295 w 706"/>
              <a:gd name="connsiteY39-19848" fmla="*/ 63 h 137"/>
              <a:gd name="connsiteX40-19849" fmla="*/ 353 w 706"/>
              <a:gd name="connsiteY40-19850" fmla="*/ 58 h 137"/>
              <a:gd name="connsiteX41-19851" fmla="*/ 411 w 706"/>
              <a:gd name="connsiteY41-19852" fmla="*/ 47 h 137"/>
              <a:gd name="connsiteX42-19853" fmla="*/ 438 w 706"/>
              <a:gd name="connsiteY42-19854" fmla="*/ 42 h 137"/>
              <a:gd name="connsiteX43-19855" fmla="*/ 464 w 706"/>
              <a:gd name="connsiteY43-19856" fmla="*/ 37 h 137"/>
              <a:gd name="connsiteX44-19857" fmla="*/ 490 w 706"/>
              <a:gd name="connsiteY44-19858" fmla="*/ 32 h 137"/>
              <a:gd name="connsiteX45-19859" fmla="*/ 506 w 706"/>
              <a:gd name="connsiteY45-19860" fmla="*/ 32 h 137"/>
              <a:gd name="connsiteX46-19861" fmla="*/ 522 w 706"/>
              <a:gd name="connsiteY46-19862" fmla="*/ 26 h 137"/>
              <a:gd name="connsiteX47-19863" fmla="*/ 538 w 706"/>
              <a:gd name="connsiteY47-19864" fmla="*/ 21 h 137"/>
              <a:gd name="connsiteX48-19865" fmla="*/ 543 w 706"/>
              <a:gd name="connsiteY48-19866" fmla="*/ 21 h 137"/>
              <a:gd name="connsiteX49-19867" fmla="*/ 553 w 706"/>
              <a:gd name="connsiteY49-19868" fmla="*/ 16 h 137"/>
              <a:gd name="connsiteX50-19869" fmla="*/ 559 w 706"/>
              <a:gd name="connsiteY50-19870" fmla="*/ 11 h 137"/>
              <a:gd name="connsiteX51-19871" fmla="*/ 569 w 706"/>
              <a:gd name="connsiteY51-19872" fmla="*/ 5 h 137"/>
              <a:gd name="connsiteX52-19873" fmla="*/ 575 w 706"/>
              <a:gd name="connsiteY52-19874" fmla="*/ 5 h 137"/>
              <a:gd name="connsiteX53-19875" fmla="*/ 585 w 706"/>
              <a:gd name="connsiteY53-19876" fmla="*/ 0 h 137"/>
              <a:gd name="connsiteX54-19877" fmla="*/ 590 w 706"/>
              <a:gd name="connsiteY54-19878" fmla="*/ 5 h 137"/>
              <a:gd name="connsiteX55-19879" fmla="*/ 596 w 706"/>
              <a:gd name="connsiteY55-19880" fmla="*/ 5 h 137"/>
              <a:gd name="connsiteX56-19881" fmla="*/ 601 w 706"/>
              <a:gd name="connsiteY56-19882" fmla="*/ 11 h 137"/>
              <a:gd name="connsiteX57-19883" fmla="*/ 611 w 706"/>
              <a:gd name="connsiteY57-19884" fmla="*/ 16 h 137"/>
              <a:gd name="connsiteX58-19885" fmla="*/ 622 w 706"/>
              <a:gd name="connsiteY58-19886" fmla="*/ 21 h 137"/>
              <a:gd name="connsiteX59-19887" fmla="*/ 632 w 706"/>
              <a:gd name="connsiteY59-19888" fmla="*/ 26 h 137"/>
              <a:gd name="connsiteX60-19889" fmla="*/ 643 w 706"/>
              <a:gd name="connsiteY60-19890" fmla="*/ 32 h 137"/>
              <a:gd name="connsiteX61-19891" fmla="*/ 659 w 706"/>
              <a:gd name="connsiteY61-19892" fmla="*/ 42 h 137"/>
              <a:gd name="connsiteX62-19893" fmla="*/ 669 w 706"/>
              <a:gd name="connsiteY62-19894" fmla="*/ 53 h 137"/>
              <a:gd name="connsiteX63-19895" fmla="*/ 680 w 706"/>
              <a:gd name="connsiteY63-19896" fmla="*/ 58 h 137"/>
              <a:gd name="connsiteX64-19897" fmla="*/ 690 w 706"/>
              <a:gd name="connsiteY64-19898" fmla="*/ 68 h 137"/>
              <a:gd name="connsiteX65-19899" fmla="*/ 701 w 706"/>
              <a:gd name="connsiteY65-19900" fmla="*/ 74 h 137"/>
              <a:gd name="connsiteX66-19901" fmla="*/ 706 w 706"/>
              <a:gd name="connsiteY66-19902" fmla="*/ 79 h 137"/>
              <a:gd name="connsiteX0-19903" fmla="*/ 601 w 706"/>
              <a:gd name="connsiteY0-19904" fmla="*/ 105 h 137"/>
              <a:gd name="connsiteX1-19905" fmla="*/ 596 w 706"/>
              <a:gd name="connsiteY1-19906" fmla="*/ 95 h 137"/>
              <a:gd name="connsiteX2-19907" fmla="*/ 596 w 706"/>
              <a:gd name="connsiteY2-19908" fmla="*/ 89 h 137"/>
              <a:gd name="connsiteX3-19909" fmla="*/ 596 w 706"/>
              <a:gd name="connsiteY3-19910" fmla="*/ 84 h 137"/>
              <a:gd name="connsiteX4-19911" fmla="*/ 590 w 706"/>
              <a:gd name="connsiteY4-19912" fmla="*/ 84 h 137"/>
              <a:gd name="connsiteX5-19913" fmla="*/ 585 w 706"/>
              <a:gd name="connsiteY5-19914" fmla="*/ 79 h 137"/>
              <a:gd name="connsiteX6-19915" fmla="*/ 575 w 706"/>
              <a:gd name="connsiteY6-19916" fmla="*/ 79 h 137"/>
              <a:gd name="connsiteX7-19917" fmla="*/ 569 w 706"/>
              <a:gd name="connsiteY7-19918" fmla="*/ 74 h 137"/>
              <a:gd name="connsiteX8-19919" fmla="*/ 553 w 706"/>
              <a:gd name="connsiteY8-19920" fmla="*/ 74 h 137"/>
              <a:gd name="connsiteX9-19921" fmla="*/ 543 w 706"/>
              <a:gd name="connsiteY9-19922" fmla="*/ 74 h 137"/>
              <a:gd name="connsiteX10-19923" fmla="*/ 527 w 706"/>
              <a:gd name="connsiteY10-19924" fmla="*/ 79 h 137"/>
              <a:gd name="connsiteX11-19925" fmla="*/ 496 w 706"/>
              <a:gd name="connsiteY11-19926" fmla="*/ 79 h 137"/>
              <a:gd name="connsiteX12-19927" fmla="*/ 459 w 706"/>
              <a:gd name="connsiteY12-19928" fmla="*/ 84 h 137"/>
              <a:gd name="connsiteX13-19929" fmla="*/ 422 w 706"/>
              <a:gd name="connsiteY13-19930" fmla="*/ 89 h 137"/>
              <a:gd name="connsiteX14-19931" fmla="*/ 385 w 706"/>
              <a:gd name="connsiteY14-19932" fmla="*/ 89 h 137"/>
              <a:gd name="connsiteX15-19933" fmla="*/ 343 w 706"/>
              <a:gd name="connsiteY15-19934" fmla="*/ 95 h 137"/>
              <a:gd name="connsiteX16-19935" fmla="*/ 295 w 706"/>
              <a:gd name="connsiteY16-19936" fmla="*/ 105 h 137"/>
              <a:gd name="connsiteX17-19937" fmla="*/ 269 w 706"/>
              <a:gd name="connsiteY17-19938" fmla="*/ 105 h 137"/>
              <a:gd name="connsiteX18-19939" fmla="*/ 243 w 706"/>
              <a:gd name="connsiteY18-19940" fmla="*/ 110 h 137"/>
              <a:gd name="connsiteX19-19941" fmla="*/ 216 w 706"/>
              <a:gd name="connsiteY19-19942" fmla="*/ 116 h 137"/>
              <a:gd name="connsiteX20-19943" fmla="*/ 190 w 706"/>
              <a:gd name="connsiteY20-19944" fmla="*/ 116 h 137"/>
              <a:gd name="connsiteX21-19945" fmla="*/ 158 w 706"/>
              <a:gd name="connsiteY21-19946" fmla="*/ 121 h 137"/>
              <a:gd name="connsiteX22-19947" fmla="*/ 132 w 706"/>
              <a:gd name="connsiteY22-19948" fmla="*/ 126 h 137"/>
              <a:gd name="connsiteX23-19949" fmla="*/ 106 w 706"/>
              <a:gd name="connsiteY23-19950" fmla="*/ 126 h 137"/>
              <a:gd name="connsiteX24-19951" fmla="*/ 85 w 706"/>
              <a:gd name="connsiteY24-19952" fmla="*/ 132 h 137"/>
              <a:gd name="connsiteX25-19953" fmla="*/ 64 w 706"/>
              <a:gd name="connsiteY25-19954" fmla="*/ 132 h 137"/>
              <a:gd name="connsiteX26-19955" fmla="*/ 37 w 706"/>
              <a:gd name="connsiteY26-19956" fmla="*/ 132 h 137"/>
              <a:gd name="connsiteX27-19957" fmla="*/ 21 w 706"/>
              <a:gd name="connsiteY27-19958" fmla="*/ 137 h 137"/>
              <a:gd name="connsiteX28-19959" fmla="*/ 0 w 706"/>
              <a:gd name="connsiteY28-19960" fmla="*/ 137 h 137"/>
              <a:gd name="connsiteX29-19961" fmla="*/ 0 w 706"/>
              <a:gd name="connsiteY29-19962" fmla="*/ 100 h 137"/>
              <a:gd name="connsiteX30-19963" fmla="*/ 16 w 706"/>
              <a:gd name="connsiteY30-19964" fmla="*/ 100 h 137"/>
              <a:gd name="connsiteX31-19965" fmla="*/ 37 w 706"/>
              <a:gd name="connsiteY31-19966" fmla="*/ 100 h 137"/>
              <a:gd name="connsiteX32-19967" fmla="*/ 53 w 706"/>
              <a:gd name="connsiteY32-19968" fmla="*/ 100 h 137"/>
              <a:gd name="connsiteX33-19969" fmla="*/ 74 w 706"/>
              <a:gd name="connsiteY33-19970" fmla="*/ 95 h 137"/>
              <a:gd name="connsiteX34-19971" fmla="*/ 100 w 706"/>
              <a:gd name="connsiteY34-19972" fmla="*/ 95 h 137"/>
              <a:gd name="connsiteX35-19973" fmla="*/ 122 w 706"/>
              <a:gd name="connsiteY35-19974" fmla="*/ 89 h 137"/>
              <a:gd name="connsiteX36-19975" fmla="*/ 148 w 706"/>
              <a:gd name="connsiteY36-19976" fmla="*/ 84 h 137"/>
              <a:gd name="connsiteX37-19977" fmla="*/ 179 w 706"/>
              <a:gd name="connsiteY37-19978" fmla="*/ 84 h 137"/>
              <a:gd name="connsiteX38-19979" fmla="*/ 237 w 706"/>
              <a:gd name="connsiteY38-19980" fmla="*/ 74 h 137"/>
              <a:gd name="connsiteX39-19981" fmla="*/ 295 w 706"/>
              <a:gd name="connsiteY39-19982" fmla="*/ 63 h 137"/>
              <a:gd name="connsiteX40-19983" fmla="*/ 353 w 706"/>
              <a:gd name="connsiteY40-19984" fmla="*/ 58 h 137"/>
              <a:gd name="connsiteX41-19985" fmla="*/ 411 w 706"/>
              <a:gd name="connsiteY41-19986" fmla="*/ 47 h 137"/>
              <a:gd name="connsiteX42-19987" fmla="*/ 438 w 706"/>
              <a:gd name="connsiteY42-19988" fmla="*/ 42 h 137"/>
              <a:gd name="connsiteX43-19989" fmla="*/ 464 w 706"/>
              <a:gd name="connsiteY43-19990" fmla="*/ 37 h 137"/>
              <a:gd name="connsiteX44-19991" fmla="*/ 490 w 706"/>
              <a:gd name="connsiteY44-19992" fmla="*/ 32 h 137"/>
              <a:gd name="connsiteX45-19993" fmla="*/ 506 w 706"/>
              <a:gd name="connsiteY45-19994" fmla="*/ 32 h 137"/>
              <a:gd name="connsiteX46-19995" fmla="*/ 522 w 706"/>
              <a:gd name="connsiteY46-19996" fmla="*/ 26 h 137"/>
              <a:gd name="connsiteX47-19997" fmla="*/ 538 w 706"/>
              <a:gd name="connsiteY47-19998" fmla="*/ 21 h 137"/>
              <a:gd name="connsiteX48-19999" fmla="*/ 543 w 706"/>
              <a:gd name="connsiteY48-20000" fmla="*/ 21 h 137"/>
              <a:gd name="connsiteX49-20001" fmla="*/ 553 w 706"/>
              <a:gd name="connsiteY49-20002" fmla="*/ 16 h 137"/>
              <a:gd name="connsiteX50-20003" fmla="*/ 559 w 706"/>
              <a:gd name="connsiteY50-20004" fmla="*/ 11 h 137"/>
              <a:gd name="connsiteX51-20005" fmla="*/ 569 w 706"/>
              <a:gd name="connsiteY51-20006" fmla="*/ 5 h 137"/>
              <a:gd name="connsiteX52-20007" fmla="*/ 575 w 706"/>
              <a:gd name="connsiteY52-20008" fmla="*/ 5 h 137"/>
              <a:gd name="connsiteX53-20009" fmla="*/ 585 w 706"/>
              <a:gd name="connsiteY53-20010" fmla="*/ 0 h 137"/>
              <a:gd name="connsiteX54-20011" fmla="*/ 590 w 706"/>
              <a:gd name="connsiteY54-20012" fmla="*/ 5 h 137"/>
              <a:gd name="connsiteX55-20013" fmla="*/ 596 w 706"/>
              <a:gd name="connsiteY55-20014" fmla="*/ 5 h 137"/>
              <a:gd name="connsiteX56-20015" fmla="*/ 601 w 706"/>
              <a:gd name="connsiteY56-20016" fmla="*/ 11 h 137"/>
              <a:gd name="connsiteX57-20017" fmla="*/ 611 w 706"/>
              <a:gd name="connsiteY57-20018" fmla="*/ 16 h 137"/>
              <a:gd name="connsiteX58-20019" fmla="*/ 622 w 706"/>
              <a:gd name="connsiteY58-20020" fmla="*/ 21 h 137"/>
              <a:gd name="connsiteX59-20021" fmla="*/ 632 w 706"/>
              <a:gd name="connsiteY59-20022" fmla="*/ 26 h 137"/>
              <a:gd name="connsiteX60-20023" fmla="*/ 643 w 706"/>
              <a:gd name="connsiteY60-20024" fmla="*/ 32 h 137"/>
              <a:gd name="connsiteX61-20025" fmla="*/ 659 w 706"/>
              <a:gd name="connsiteY61-20026" fmla="*/ 42 h 137"/>
              <a:gd name="connsiteX62-20027" fmla="*/ 669 w 706"/>
              <a:gd name="connsiteY62-20028" fmla="*/ 53 h 137"/>
              <a:gd name="connsiteX63-20029" fmla="*/ 680 w 706"/>
              <a:gd name="connsiteY63-20030" fmla="*/ 58 h 137"/>
              <a:gd name="connsiteX64-20031" fmla="*/ 690 w 706"/>
              <a:gd name="connsiteY64-20032" fmla="*/ 68 h 137"/>
              <a:gd name="connsiteX65-20033" fmla="*/ 706 w 706"/>
              <a:gd name="connsiteY65-20034" fmla="*/ 79 h 137"/>
              <a:gd name="connsiteX0-20035" fmla="*/ 601 w 690"/>
              <a:gd name="connsiteY0-20036" fmla="*/ 105 h 137"/>
              <a:gd name="connsiteX1-20037" fmla="*/ 596 w 690"/>
              <a:gd name="connsiteY1-20038" fmla="*/ 95 h 137"/>
              <a:gd name="connsiteX2-20039" fmla="*/ 596 w 690"/>
              <a:gd name="connsiteY2-20040" fmla="*/ 89 h 137"/>
              <a:gd name="connsiteX3-20041" fmla="*/ 596 w 690"/>
              <a:gd name="connsiteY3-20042" fmla="*/ 84 h 137"/>
              <a:gd name="connsiteX4-20043" fmla="*/ 590 w 690"/>
              <a:gd name="connsiteY4-20044" fmla="*/ 84 h 137"/>
              <a:gd name="connsiteX5-20045" fmla="*/ 585 w 690"/>
              <a:gd name="connsiteY5-20046" fmla="*/ 79 h 137"/>
              <a:gd name="connsiteX6-20047" fmla="*/ 575 w 690"/>
              <a:gd name="connsiteY6-20048" fmla="*/ 79 h 137"/>
              <a:gd name="connsiteX7-20049" fmla="*/ 569 w 690"/>
              <a:gd name="connsiteY7-20050" fmla="*/ 74 h 137"/>
              <a:gd name="connsiteX8-20051" fmla="*/ 553 w 690"/>
              <a:gd name="connsiteY8-20052" fmla="*/ 74 h 137"/>
              <a:gd name="connsiteX9-20053" fmla="*/ 543 w 690"/>
              <a:gd name="connsiteY9-20054" fmla="*/ 74 h 137"/>
              <a:gd name="connsiteX10-20055" fmla="*/ 527 w 690"/>
              <a:gd name="connsiteY10-20056" fmla="*/ 79 h 137"/>
              <a:gd name="connsiteX11-20057" fmla="*/ 496 w 690"/>
              <a:gd name="connsiteY11-20058" fmla="*/ 79 h 137"/>
              <a:gd name="connsiteX12-20059" fmla="*/ 459 w 690"/>
              <a:gd name="connsiteY12-20060" fmla="*/ 84 h 137"/>
              <a:gd name="connsiteX13-20061" fmla="*/ 422 w 690"/>
              <a:gd name="connsiteY13-20062" fmla="*/ 89 h 137"/>
              <a:gd name="connsiteX14-20063" fmla="*/ 385 w 690"/>
              <a:gd name="connsiteY14-20064" fmla="*/ 89 h 137"/>
              <a:gd name="connsiteX15-20065" fmla="*/ 343 w 690"/>
              <a:gd name="connsiteY15-20066" fmla="*/ 95 h 137"/>
              <a:gd name="connsiteX16-20067" fmla="*/ 295 w 690"/>
              <a:gd name="connsiteY16-20068" fmla="*/ 105 h 137"/>
              <a:gd name="connsiteX17-20069" fmla="*/ 269 w 690"/>
              <a:gd name="connsiteY17-20070" fmla="*/ 105 h 137"/>
              <a:gd name="connsiteX18-20071" fmla="*/ 243 w 690"/>
              <a:gd name="connsiteY18-20072" fmla="*/ 110 h 137"/>
              <a:gd name="connsiteX19-20073" fmla="*/ 216 w 690"/>
              <a:gd name="connsiteY19-20074" fmla="*/ 116 h 137"/>
              <a:gd name="connsiteX20-20075" fmla="*/ 190 w 690"/>
              <a:gd name="connsiteY20-20076" fmla="*/ 116 h 137"/>
              <a:gd name="connsiteX21-20077" fmla="*/ 158 w 690"/>
              <a:gd name="connsiteY21-20078" fmla="*/ 121 h 137"/>
              <a:gd name="connsiteX22-20079" fmla="*/ 132 w 690"/>
              <a:gd name="connsiteY22-20080" fmla="*/ 126 h 137"/>
              <a:gd name="connsiteX23-20081" fmla="*/ 106 w 690"/>
              <a:gd name="connsiteY23-20082" fmla="*/ 126 h 137"/>
              <a:gd name="connsiteX24-20083" fmla="*/ 85 w 690"/>
              <a:gd name="connsiteY24-20084" fmla="*/ 132 h 137"/>
              <a:gd name="connsiteX25-20085" fmla="*/ 64 w 690"/>
              <a:gd name="connsiteY25-20086" fmla="*/ 132 h 137"/>
              <a:gd name="connsiteX26-20087" fmla="*/ 37 w 690"/>
              <a:gd name="connsiteY26-20088" fmla="*/ 132 h 137"/>
              <a:gd name="connsiteX27-20089" fmla="*/ 21 w 690"/>
              <a:gd name="connsiteY27-20090" fmla="*/ 137 h 137"/>
              <a:gd name="connsiteX28-20091" fmla="*/ 0 w 690"/>
              <a:gd name="connsiteY28-20092" fmla="*/ 137 h 137"/>
              <a:gd name="connsiteX29-20093" fmla="*/ 0 w 690"/>
              <a:gd name="connsiteY29-20094" fmla="*/ 100 h 137"/>
              <a:gd name="connsiteX30-20095" fmla="*/ 16 w 690"/>
              <a:gd name="connsiteY30-20096" fmla="*/ 100 h 137"/>
              <a:gd name="connsiteX31-20097" fmla="*/ 37 w 690"/>
              <a:gd name="connsiteY31-20098" fmla="*/ 100 h 137"/>
              <a:gd name="connsiteX32-20099" fmla="*/ 53 w 690"/>
              <a:gd name="connsiteY32-20100" fmla="*/ 100 h 137"/>
              <a:gd name="connsiteX33-20101" fmla="*/ 74 w 690"/>
              <a:gd name="connsiteY33-20102" fmla="*/ 95 h 137"/>
              <a:gd name="connsiteX34-20103" fmla="*/ 100 w 690"/>
              <a:gd name="connsiteY34-20104" fmla="*/ 95 h 137"/>
              <a:gd name="connsiteX35-20105" fmla="*/ 122 w 690"/>
              <a:gd name="connsiteY35-20106" fmla="*/ 89 h 137"/>
              <a:gd name="connsiteX36-20107" fmla="*/ 148 w 690"/>
              <a:gd name="connsiteY36-20108" fmla="*/ 84 h 137"/>
              <a:gd name="connsiteX37-20109" fmla="*/ 179 w 690"/>
              <a:gd name="connsiteY37-20110" fmla="*/ 84 h 137"/>
              <a:gd name="connsiteX38-20111" fmla="*/ 237 w 690"/>
              <a:gd name="connsiteY38-20112" fmla="*/ 74 h 137"/>
              <a:gd name="connsiteX39-20113" fmla="*/ 295 w 690"/>
              <a:gd name="connsiteY39-20114" fmla="*/ 63 h 137"/>
              <a:gd name="connsiteX40-20115" fmla="*/ 353 w 690"/>
              <a:gd name="connsiteY40-20116" fmla="*/ 58 h 137"/>
              <a:gd name="connsiteX41-20117" fmla="*/ 411 w 690"/>
              <a:gd name="connsiteY41-20118" fmla="*/ 47 h 137"/>
              <a:gd name="connsiteX42-20119" fmla="*/ 438 w 690"/>
              <a:gd name="connsiteY42-20120" fmla="*/ 42 h 137"/>
              <a:gd name="connsiteX43-20121" fmla="*/ 464 w 690"/>
              <a:gd name="connsiteY43-20122" fmla="*/ 37 h 137"/>
              <a:gd name="connsiteX44-20123" fmla="*/ 490 w 690"/>
              <a:gd name="connsiteY44-20124" fmla="*/ 32 h 137"/>
              <a:gd name="connsiteX45-20125" fmla="*/ 506 w 690"/>
              <a:gd name="connsiteY45-20126" fmla="*/ 32 h 137"/>
              <a:gd name="connsiteX46-20127" fmla="*/ 522 w 690"/>
              <a:gd name="connsiteY46-20128" fmla="*/ 26 h 137"/>
              <a:gd name="connsiteX47-20129" fmla="*/ 538 w 690"/>
              <a:gd name="connsiteY47-20130" fmla="*/ 21 h 137"/>
              <a:gd name="connsiteX48-20131" fmla="*/ 543 w 690"/>
              <a:gd name="connsiteY48-20132" fmla="*/ 21 h 137"/>
              <a:gd name="connsiteX49-20133" fmla="*/ 553 w 690"/>
              <a:gd name="connsiteY49-20134" fmla="*/ 16 h 137"/>
              <a:gd name="connsiteX50-20135" fmla="*/ 559 w 690"/>
              <a:gd name="connsiteY50-20136" fmla="*/ 11 h 137"/>
              <a:gd name="connsiteX51-20137" fmla="*/ 569 w 690"/>
              <a:gd name="connsiteY51-20138" fmla="*/ 5 h 137"/>
              <a:gd name="connsiteX52-20139" fmla="*/ 575 w 690"/>
              <a:gd name="connsiteY52-20140" fmla="*/ 5 h 137"/>
              <a:gd name="connsiteX53-20141" fmla="*/ 585 w 690"/>
              <a:gd name="connsiteY53-20142" fmla="*/ 0 h 137"/>
              <a:gd name="connsiteX54-20143" fmla="*/ 590 w 690"/>
              <a:gd name="connsiteY54-20144" fmla="*/ 5 h 137"/>
              <a:gd name="connsiteX55-20145" fmla="*/ 596 w 690"/>
              <a:gd name="connsiteY55-20146" fmla="*/ 5 h 137"/>
              <a:gd name="connsiteX56-20147" fmla="*/ 601 w 690"/>
              <a:gd name="connsiteY56-20148" fmla="*/ 11 h 137"/>
              <a:gd name="connsiteX57-20149" fmla="*/ 611 w 690"/>
              <a:gd name="connsiteY57-20150" fmla="*/ 16 h 137"/>
              <a:gd name="connsiteX58-20151" fmla="*/ 622 w 690"/>
              <a:gd name="connsiteY58-20152" fmla="*/ 21 h 137"/>
              <a:gd name="connsiteX59-20153" fmla="*/ 632 w 690"/>
              <a:gd name="connsiteY59-20154" fmla="*/ 26 h 137"/>
              <a:gd name="connsiteX60-20155" fmla="*/ 643 w 690"/>
              <a:gd name="connsiteY60-20156" fmla="*/ 32 h 137"/>
              <a:gd name="connsiteX61-20157" fmla="*/ 659 w 690"/>
              <a:gd name="connsiteY61-20158" fmla="*/ 42 h 137"/>
              <a:gd name="connsiteX62-20159" fmla="*/ 669 w 690"/>
              <a:gd name="connsiteY62-20160" fmla="*/ 53 h 137"/>
              <a:gd name="connsiteX63-20161" fmla="*/ 680 w 690"/>
              <a:gd name="connsiteY63-20162" fmla="*/ 58 h 137"/>
              <a:gd name="connsiteX64-20163" fmla="*/ 690 w 690"/>
              <a:gd name="connsiteY64-20164" fmla="*/ 68 h 137"/>
              <a:gd name="connsiteX0-20165" fmla="*/ 601 w 680"/>
              <a:gd name="connsiteY0-20166" fmla="*/ 105 h 137"/>
              <a:gd name="connsiteX1-20167" fmla="*/ 596 w 680"/>
              <a:gd name="connsiteY1-20168" fmla="*/ 95 h 137"/>
              <a:gd name="connsiteX2-20169" fmla="*/ 596 w 680"/>
              <a:gd name="connsiteY2-20170" fmla="*/ 89 h 137"/>
              <a:gd name="connsiteX3-20171" fmla="*/ 596 w 680"/>
              <a:gd name="connsiteY3-20172" fmla="*/ 84 h 137"/>
              <a:gd name="connsiteX4-20173" fmla="*/ 590 w 680"/>
              <a:gd name="connsiteY4-20174" fmla="*/ 84 h 137"/>
              <a:gd name="connsiteX5-20175" fmla="*/ 585 w 680"/>
              <a:gd name="connsiteY5-20176" fmla="*/ 79 h 137"/>
              <a:gd name="connsiteX6-20177" fmla="*/ 575 w 680"/>
              <a:gd name="connsiteY6-20178" fmla="*/ 79 h 137"/>
              <a:gd name="connsiteX7-20179" fmla="*/ 569 w 680"/>
              <a:gd name="connsiteY7-20180" fmla="*/ 74 h 137"/>
              <a:gd name="connsiteX8-20181" fmla="*/ 553 w 680"/>
              <a:gd name="connsiteY8-20182" fmla="*/ 74 h 137"/>
              <a:gd name="connsiteX9-20183" fmla="*/ 543 w 680"/>
              <a:gd name="connsiteY9-20184" fmla="*/ 74 h 137"/>
              <a:gd name="connsiteX10-20185" fmla="*/ 527 w 680"/>
              <a:gd name="connsiteY10-20186" fmla="*/ 79 h 137"/>
              <a:gd name="connsiteX11-20187" fmla="*/ 496 w 680"/>
              <a:gd name="connsiteY11-20188" fmla="*/ 79 h 137"/>
              <a:gd name="connsiteX12-20189" fmla="*/ 459 w 680"/>
              <a:gd name="connsiteY12-20190" fmla="*/ 84 h 137"/>
              <a:gd name="connsiteX13-20191" fmla="*/ 422 w 680"/>
              <a:gd name="connsiteY13-20192" fmla="*/ 89 h 137"/>
              <a:gd name="connsiteX14-20193" fmla="*/ 385 w 680"/>
              <a:gd name="connsiteY14-20194" fmla="*/ 89 h 137"/>
              <a:gd name="connsiteX15-20195" fmla="*/ 343 w 680"/>
              <a:gd name="connsiteY15-20196" fmla="*/ 95 h 137"/>
              <a:gd name="connsiteX16-20197" fmla="*/ 295 w 680"/>
              <a:gd name="connsiteY16-20198" fmla="*/ 105 h 137"/>
              <a:gd name="connsiteX17-20199" fmla="*/ 269 w 680"/>
              <a:gd name="connsiteY17-20200" fmla="*/ 105 h 137"/>
              <a:gd name="connsiteX18-20201" fmla="*/ 243 w 680"/>
              <a:gd name="connsiteY18-20202" fmla="*/ 110 h 137"/>
              <a:gd name="connsiteX19-20203" fmla="*/ 216 w 680"/>
              <a:gd name="connsiteY19-20204" fmla="*/ 116 h 137"/>
              <a:gd name="connsiteX20-20205" fmla="*/ 190 w 680"/>
              <a:gd name="connsiteY20-20206" fmla="*/ 116 h 137"/>
              <a:gd name="connsiteX21-20207" fmla="*/ 158 w 680"/>
              <a:gd name="connsiteY21-20208" fmla="*/ 121 h 137"/>
              <a:gd name="connsiteX22-20209" fmla="*/ 132 w 680"/>
              <a:gd name="connsiteY22-20210" fmla="*/ 126 h 137"/>
              <a:gd name="connsiteX23-20211" fmla="*/ 106 w 680"/>
              <a:gd name="connsiteY23-20212" fmla="*/ 126 h 137"/>
              <a:gd name="connsiteX24-20213" fmla="*/ 85 w 680"/>
              <a:gd name="connsiteY24-20214" fmla="*/ 132 h 137"/>
              <a:gd name="connsiteX25-20215" fmla="*/ 64 w 680"/>
              <a:gd name="connsiteY25-20216" fmla="*/ 132 h 137"/>
              <a:gd name="connsiteX26-20217" fmla="*/ 37 w 680"/>
              <a:gd name="connsiteY26-20218" fmla="*/ 132 h 137"/>
              <a:gd name="connsiteX27-20219" fmla="*/ 21 w 680"/>
              <a:gd name="connsiteY27-20220" fmla="*/ 137 h 137"/>
              <a:gd name="connsiteX28-20221" fmla="*/ 0 w 680"/>
              <a:gd name="connsiteY28-20222" fmla="*/ 137 h 137"/>
              <a:gd name="connsiteX29-20223" fmla="*/ 0 w 680"/>
              <a:gd name="connsiteY29-20224" fmla="*/ 100 h 137"/>
              <a:gd name="connsiteX30-20225" fmla="*/ 16 w 680"/>
              <a:gd name="connsiteY30-20226" fmla="*/ 100 h 137"/>
              <a:gd name="connsiteX31-20227" fmla="*/ 37 w 680"/>
              <a:gd name="connsiteY31-20228" fmla="*/ 100 h 137"/>
              <a:gd name="connsiteX32-20229" fmla="*/ 53 w 680"/>
              <a:gd name="connsiteY32-20230" fmla="*/ 100 h 137"/>
              <a:gd name="connsiteX33-20231" fmla="*/ 74 w 680"/>
              <a:gd name="connsiteY33-20232" fmla="*/ 95 h 137"/>
              <a:gd name="connsiteX34-20233" fmla="*/ 100 w 680"/>
              <a:gd name="connsiteY34-20234" fmla="*/ 95 h 137"/>
              <a:gd name="connsiteX35-20235" fmla="*/ 122 w 680"/>
              <a:gd name="connsiteY35-20236" fmla="*/ 89 h 137"/>
              <a:gd name="connsiteX36-20237" fmla="*/ 148 w 680"/>
              <a:gd name="connsiteY36-20238" fmla="*/ 84 h 137"/>
              <a:gd name="connsiteX37-20239" fmla="*/ 179 w 680"/>
              <a:gd name="connsiteY37-20240" fmla="*/ 84 h 137"/>
              <a:gd name="connsiteX38-20241" fmla="*/ 237 w 680"/>
              <a:gd name="connsiteY38-20242" fmla="*/ 74 h 137"/>
              <a:gd name="connsiteX39-20243" fmla="*/ 295 w 680"/>
              <a:gd name="connsiteY39-20244" fmla="*/ 63 h 137"/>
              <a:gd name="connsiteX40-20245" fmla="*/ 353 w 680"/>
              <a:gd name="connsiteY40-20246" fmla="*/ 58 h 137"/>
              <a:gd name="connsiteX41-20247" fmla="*/ 411 w 680"/>
              <a:gd name="connsiteY41-20248" fmla="*/ 47 h 137"/>
              <a:gd name="connsiteX42-20249" fmla="*/ 438 w 680"/>
              <a:gd name="connsiteY42-20250" fmla="*/ 42 h 137"/>
              <a:gd name="connsiteX43-20251" fmla="*/ 464 w 680"/>
              <a:gd name="connsiteY43-20252" fmla="*/ 37 h 137"/>
              <a:gd name="connsiteX44-20253" fmla="*/ 490 w 680"/>
              <a:gd name="connsiteY44-20254" fmla="*/ 32 h 137"/>
              <a:gd name="connsiteX45-20255" fmla="*/ 506 w 680"/>
              <a:gd name="connsiteY45-20256" fmla="*/ 32 h 137"/>
              <a:gd name="connsiteX46-20257" fmla="*/ 522 w 680"/>
              <a:gd name="connsiteY46-20258" fmla="*/ 26 h 137"/>
              <a:gd name="connsiteX47-20259" fmla="*/ 538 w 680"/>
              <a:gd name="connsiteY47-20260" fmla="*/ 21 h 137"/>
              <a:gd name="connsiteX48-20261" fmla="*/ 543 w 680"/>
              <a:gd name="connsiteY48-20262" fmla="*/ 21 h 137"/>
              <a:gd name="connsiteX49-20263" fmla="*/ 553 w 680"/>
              <a:gd name="connsiteY49-20264" fmla="*/ 16 h 137"/>
              <a:gd name="connsiteX50-20265" fmla="*/ 559 w 680"/>
              <a:gd name="connsiteY50-20266" fmla="*/ 11 h 137"/>
              <a:gd name="connsiteX51-20267" fmla="*/ 569 w 680"/>
              <a:gd name="connsiteY51-20268" fmla="*/ 5 h 137"/>
              <a:gd name="connsiteX52-20269" fmla="*/ 575 w 680"/>
              <a:gd name="connsiteY52-20270" fmla="*/ 5 h 137"/>
              <a:gd name="connsiteX53-20271" fmla="*/ 585 w 680"/>
              <a:gd name="connsiteY53-20272" fmla="*/ 0 h 137"/>
              <a:gd name="connsiteX54-20273" fmla="*/ 590 w 680"/>
              <a:gd name="connsiteY54-20274" fmla="*/ 5 h 137"/>
              <a:gd name="connsiteX55-20275" fmla="*/ 596 w 680"/>
              <a:gd name="connsiteY55-20276" fmla="*/ 5 h 137"/>
              <a:gd name="connsiteX56-20277" fmla="*/ 601 w 680"/>
              <a:gd name="connsiteY56-20278" fmla="*/ 11 h 137"/>
              <a:gd name="connsiteX57-20279" fmla="*/ 611 w 680"/>
              <a:gd name="connsiteY57-20280" fmla="*/ 16 h 137"/>
              <a:gd name="connsiteX58-20281" fmla="*/ 622 w 680"/>
              <a:gd name="connsiteY58-20282" fmla="*/ 21 h 137"/>
              <a:gd name="connsiteX59-20283" fmla="*/ 632 w 680"/>
              <a:gd name="connsiteY59-20284" fmla="*/ 26 h 137"/>
              <a:gd name="connsiteX60-20285" fmla="*/ 643 w 680"/>
              <a:gd name="connsiteY60-20286" fmla="*/ 32 h 137"/>
              <a:gd name="connsiteX61-20287" fmla="*/ 659 w 680"/>
              <a:gd name="connsiteY61-20288" fmla="*/ 42 h 137"/>
              <a:gd name="connsiteX62-20289" fmla="*/ 669 w 680"/>
              <a:gd name="connsiteY62-20290" fmla="*/ 53 h 137"/>
              <a:gd name="connsiteX63-20291" fmla="*/ 680 w 680"/>
              <a:gd name="connsiteY63-20292" fmla="*/ 58 h 137"/>
              <a:gd name="connsiteX0-20293" fmla="*/ 601 w 680"/>
              <a:gd name="connsiteY0-20294" fmla="*/ 105 h 137"/>
              <a:gd name="connsiteX1-20295" fmla="*/ 596 w 680"/>
              <a:gd name="connsiteY1-20296" fmla="*/ 89 h 137"/>
              <a:gd name="connsiteX2-20297" fmla="*/ 596 w 680"/>
              <a:gd name="connsiteY2-20298" fmla="*/ 84 h 137"/>
              <a:gd name="connsiteX3-20299" fmla="*/ 590 w 680"/>
              <a:gd name="connsiteY3-20300" fmla="*/ 84 h 137"/>
              <a:gd name="connsiteX4-20301" fmla="*/ 585 w 680"/>
              <a:gd name="connsiteY4-20302" fmla="*/ 79 h 137"/>
              <a:gd name="connsiteX5-20303" fmla="*/ 575 w 680"/>
              <a:gd name="connsiteY5-20304" fmla="*/ 79 h 137"/>
              <a:gd name="connsiteX6-20305" fmla="*/ 569 w 680"/>
              <a:gd name="connsiteY6-20306" fmla="*/ 74 h 137"/>
              <a:gd name="connsiteX7-20307" fmla="*/ 553 w 680"/>
              <a:gd name="connsiteY7-20308" fmla="*/ 74 h 137"/>
              <a:gd name="connsiteX8-20309" fmla="*/ 543 w 680"/>
              <a:gd name="connsiteY8-20310" fmla="*/ 74 h 137"/>
              <a:gd name="connsiteX9-20311" fmla="*/ 527 w 680"/>
              <a:gd name="connsiteY9-20312" fmla="*/ 79 h 137"/>
              <a:gd name="connsiteX10-20313" fmla="*/ 496 w 680"/>
              <a:gd name="connsiteY10-20314" fmla="*/ 79 h 137"/>
              <a:gd name="connsiteX11-20315" fmla="*/ 459 w 680"/>
              <a:gd name="connsiteY11-20316" fmla="*/ 84 h 137"/>
              <a:gd name="connsiteX12-20317" fmla="*/ 422 w 680"/>
              <a:gd name="connsiteY12-20318" fmla="*/ 89 h 137"/>
              <a:gd name="connsiteX13-20319" fmla="*/ 385 w 680"/>
              <a:gd name="connsiteY13-20320" fmla="*/ 89 h 137"/>
              <a:gd name="connsiteX14-20321" fmla="*/ 343 w 680"/>
              <a:gd name="connsiteY14-20322" fmla="*/ 95 h 137"/>
              <a:gd name="connsiteX15-20323" fmla="*/ 295 w 680"/>
              <a:gd name="connsiteY15-20324" fmla="*/ 105 h 137"/>
              <a:gd name="connsiteX16-20325" fmla="*/ 269 w 680"/>
              <a:gd name="connsiteY16-20326" fmla="*/ 105 h 137"/>
              <a:gd name="connsiteX17-20327" fmla="*/ 243 w 680"/>
              <a:gd name="connsiteY17-20328" fmla="*/ 110 h 137"/>
              <a:gd name="connsiteX18-20329" fmla="*/ 216 w 680"/>
              <a:gd name="connsiteY18-20330" fmla="*/ 116 h 137"/>
              <a:gd name="connsiteX19-20331" fmla="*/ 190 w 680"/>
              <a:gd name="connsiteY19-20332" fmla="*/ 116 h 137"/>
              <a:gd name="connsiteX20-20333" fmla="*/ 158 w 680"/>
              <a:gd name="connsiteY20-20334" fmla="*/ 121 h 137"/>
              <a:gd name="connsiteX21-20335" fmla="*/ 132 w 680"/>
              <a:gd name="connsiteY21-20336" fmla="*/ 126 h 137"/>
              <a:gd name="connsiteX22-20337" fmla="*/ 106 w 680"/>
              <a:gd name="connsiteY22-20338" fmla="*/ 126 h 137"/>
              <a:gd name="connsiteX23-20339" fmla="*/ 85 w 680"/>
              <a:gd name="connsiteY23-20340" fmla="*/ 132 h 137"/>
              <a:gd name="connsiteX24-20341" fmla="*/ 64 w 680"/>
              <a:gd name="connsiteY24-20342" fmla="*/ 132 h 137"/>
              <a:gd name="connsiteX25-20343" fmla="*/ 37 w 680"/>
              <a:gd name="connsiteY25-20344" fmla="*/ 132 h 137"/>
              <a:gd name="connsiteX26-20345" fmla="*/ 21 w 680"/>
              <a:gd name="connsiteY26-20346" fmla="*/ 137 h 137"/>
              <a:gd name="connsiteX27-20347" fmla="*/ 0 w 680"/>
              <a:gd name="connsiteY27-20348" fmla="*/ 137 h 137"/>
              <a:gd name="connsiteX28-20349" fmla="*/ 0 w 680"/>
              <a:gd name="connsiteY28-20350" fmla="*/ 100 h 137"/>
              <a:gd name="connsiteX29-20351" fmla="*/ 16 w 680"/>
              <a:gd name="connsiteY29-20352" fmla="*/ 100 h 137"/>
              <a:gd name="connsiteX30-20353" fmla="*/ 37 w 680"/>
              <a:gd name="connsiteY30-20354" fmla="*/ 100 h 137"/>
              <a:gd name="connsiteX31-20355" fmla="*/ 53 w 680"/>
              <a:gd name="connsiteY31-20356" fmla="*/ 100 h 137"/>
              <a:gd name="connsiteX32-20357" fmla="*/ 74 w 680"/>
              <a:gd name="connsiteY32-20358" fmla="*/ 95 h 137"/>
              <a:gd name="connsiteX33-20359" fmla="*/ 100 w 680"/>
              <a:gd name="connsiteY33-20360" fmla="*/ 95 h 137"/>
              <a:gd name="connsiteX34-20361" fmla="*/ 122 w 680"/>
              <a:gd name="connsiteY34-20362" fmla="*/ 89 h 137"/>
              <a:gd name="connsiteX35-20363" fmla="*/ 148 w 680"/>
              <a:gd name="connsiteY35-20364" fmla="*/ 84 h 137"/>
              <a:gd name="connsiteX36-20365" fmla="*/ 179 w 680"/>
              <a:gd name="connsiteY36-20366" fmla="*/ 84 h 137"/>
              <a:gd name="connsiteX37-20367" fmla="*/ 237 w 680"/>
              <a:gd name="connsiteY37-20368" fmla="*/ 74 h 137"/>
              <a:gd name="connsiteX38-20369" fmla="*/ 295 w 680"/>
              <a:gd name="connsiteY38-20370" fmla="*/ 63 h 137"/>
              <a:gd name="connsiteX39-20371" fmla="*/ 353 w 680"/>
              <a:gd name="connsiteY39-20372" fmla="*/ 58 h 137"/>
              <a:gd name="connsiteX40-20373" fmla="*/ 411 w 680"/>
              <a:gd name="connsiteY40-20374" fmla="*/ 47 h 137"/>
              <a:gd name="connsiteX41-20375" fmla="*/ 438 w 680"/>
              <a:gd name="connsiteY41-20376" fmla="*/ 42 h 137"/>
              <a:gd name="connsiteX42-20377" fmla="*/ 464 w 680"/>
              <a:gd name="connsiteY42-20378" fmla="*/ 37 h 137"/>
              <a:gd name="connsiteX43-20379" fmla="*/ 490 w 680"/>
              <a:gd name="connsiteY43-20380" fmla="*/ 32 h 137"/>
              <a:gd name="connsiteX44-20381" fmla="*/ 506 w 680"/>
              <a:gd name="connsiteY44-20382" fmla="*/ 32 h 137"/>
              <a:gd name="connsiteX45-20383" fmla="*/ 522 w 680"/>
              <a:gd name="connsiteY45-20384" fmla="*/ 26 h 137"/>
              <a:gd name="connsiteX46-20385" fmla="*/ 538 w 680"/>
              <a:gd name="connsiteY46-20386" fmla="*/ 21 h 137"/>
              <a:gd name="connsiteX47-20387" fmla="*/ 543 w 680"/>
              <a:gd name="connsiteY47-20388" fmla="*/ 21 h 137"/>
              <a:gd name="connsiteX48-20389" fmla="*/ 553 w 680"/>
              <a:gd name="connsiteY48-20390" fmla="*/ 16 h 137"/>
              <a:gd name="connsiteX49-20391" fmla="*/ 559 w 680"/>
              <a:gd name="connsiteY49-20392" fmla="*/ 11 h 137"/>
              <a:gd name="connsiteX50-20393" fmla="*/ 569 w 680"/>
              <a:gd name="connsiteY50-20394" fmla="*/ 5 h 137"/>
              <a:gd name="connsiteX51-20395" fmla="*/ 575 w 680"/>
              <a:gd name="connsiteY51-20396" fmla="*/ 5 h 137"/>
              <a:gd name="connsiteX52-20397" fmla="*/ 585 w 680"/>
              <a:gd name="connsiteY52-20398" fmla="*/ 0 h 137"/>
              <a:gd name="connsiteX53-20399" fmla="*/ 590 w 680"/>
              <a:gd name="connsiteY53-20400" fmla="*/ 5 h 137"/>
              <a:gd name="connsiteX54-20401" fmla="*/ 596 w 680"/>
              <a:gd name="connsiteY54-20402" fmla="*/ 5 h 137"/>
              <a:gd name="connsiteX55-20403" fmla="*/ 601 w 680"/>
              <a:gd name="connsiteY55-20404" fmla="*/ 11 h 137"/>
              <a:gd name="connsiteX56-20405" fmla="*/ 611 w 680"/>
              <a:gd name="connsiteY56-20406" fmla="*/ 16 h 137"/>
              <a:gd name="connsiteX57-20407" fmla="*/ 622 w 680"/>
              <a:gd name="connsiteY57-20408" fmla="*/ 21 h 137"/>
              <a:gd name="connsiteX58-20409" fmla="*/ 632 w 680"/>
              <a:gd name="connsiteY58-20410" fmla="*/ 26 h 137"/>
              <a:gd name="connsiteX59-20411" fmla="*/ 643 w 680"/>
              <a:gd name="connsiteY59-20412" fmla="*/ 32 h 137"/>
              <a:gd name="connsiteX60-20413" fmla="*/ 659 w 680"/>
              <a:gd name="connsiteY60-20414" fmla="*/ 42 h 137"/>
              <a:gd name="connsiteX61-20415" fmla="*/ 669 w 680"/>
              <a:gd name="connsiteY61-20416" fmla="*/ 53 h 137"/>
              <a:gd name="connsiteX62-20417" fmla="*/ 680 w 680"/>
              <a:gd name="connsiteY62-20418" fmla="*/ 58 h 137"/>
              <a:gd name="connsiteX0-20419" fmla="*/ 596 w 680"/>
              <a:gd name="connsiteY0-20420" fmla="*/ 89 h 137"/>
              <a:gd name="connsiteX1-20421" fmla="*/ 596 w 680"/>
              <a:gd name="connsiteY1-20422" fmla="*/ 84 h 137"/>
              <a:gd name="connsiteX2-20423" fmla="*/ 590 w 680"/>
              <a:gd name="connsiteY2-20424" fmla="*/ 84 h 137"/>
              <a:gd name="connsiteX3-20425" fmla="*/ 585 w 680"/>
              <a:gd name="connsiteY3-20426" fmla="*/ 79 h 137"/>
              <a:gd name="connsiteX4-20427" fmla="*/ 575 w 680"/>
              <a:gd name="connsiteY4-20428" fmla="*/ 79 h 137"/>
              <a:gd name="connsiteX5-20429" fmla="*/ 569 w 680"/>
              <a:gd name="connsiteY5-20430" fmla="*/ 74 h 137"/>
              <a:gd name="connsiteX6-20431" fmla="*/ 553 w 680"/>
              <a:gd name="connsiteY6-20432" fmla="*/ 74 h 137"/>
              <a:gd name="connsiteX7-20433" fmla="*/ 543 w 680"/>
              <a:gd name="connsiteY7-20434" fmla="*/ 74 h 137"/>
              <a:gd name="connsiteX8-20435" fmla="*/ 527 w 680"/>
              <a:gd name="connsiteY8-20436" fmla="*/ 79 h 137"/>
              <a:gd name="connsiteX9-20437" fmla="*/ 496 w 680"/>
              <a:gd name="connsiteY9-20438" fmla="*/ 79 h 137"/>
              <a:gd name="connsiteX10-20439" fmla="*/ 459 w 680"/>
              <a:gd name="connsiteY10-20440" fmla="*/ 84 h 137"/>
              <a:gd name="connsiteX11-20441" fmla="*/ 422 w 680"/>
              <a:gd name="connsiteY11-20442" fmla="*/ 89 h 137"/>
              <a:gd name="connsiteX12-20443" fmla="*/ 385 w 680"/>
              <a:gd name="connsiteY12-20444" fmla="*/ 89 h 137"/>
              <a:gd name="connsiteX13-20445" fmla="*/ 343 w 680"/>
              <a:gd name="connsiteY13-20446" fmla="*/ 95 h 137"/>
              <a:gd name="connsiteX14-20447" fmla="*/ 295 w 680"/>
              <a:gd name="connsiteY14-20448" fmla="*/ 105 h 137"/>
              <a:gd name="connsiteX15-20449" fmla="*/ 269 w 680"/>
              <a:gd name="connsiteY15-20450" fmla="*/ 105 h 137"/>
              <a:gd name="connsiteX16-20451" fmla="*/ 243 w 680"/>
              <a:gd name="connsiteY16-20452" fmla="*/ 110 h 137"/>
              <a:gd name="connsiteX17-20453" fmla="*/ 216 w 680"/>
              <a:gd name="connsiteY17-20454" fmla="*/ 116 h 137"/>
              <a:gd name="connsiteX18-20455" fmla="*/ 190 w 680"/>
              <a:gd name="connsiteY18-20456" fmla="*/ 116 h 137"/>
              <a:gd name="connsiteX19-20457" fmla="*/ 158 w 680"/>
              <a:gd name="connsiteY19-20458" fmla="*/ 121 h 137"/>
              <a:gd name="connsiteX20-20459" fmla="*/ 132 w 680"/>
              <a:gd name="connsiteY20-20460" fmla="*/ 126 h 137"/>
              <a:gd name="connsiteX21-20461" fmla="*/ 106 w 680"/>
              <a:gd name="connsiteY21-20462" fmla="*/ 126 h 137"/>
              <a:gd name="connsiteX22-20463" fmla="*/ 85 w 680"/>
              <a:gd name="connsiteY22-20464" fmla="*/ 132 h 137"/>
              <a:gd name="connsiteX23-20465" fmla="*/ 64 w 680"/>
              <a:gd name="connsiteY23-20466" fmla="*/ 132 h 137"/>
              <a:gd name="connsiteX24-20467" fmla="*/ 37 w 680"/>
              <a:gd name="connsiteY24-20468" fmla="*/ 132 h 137"/>
              <a:gd name="connsiteX25-20469" fmla="*/ 21 w 680"/>
              <a:gd name="connsiteY25-20470" fmla="*/ 137 h 137"/>
              <a:gd name="connsiteX26-20471" fmla="*/ 0 w 680"/>
              <a:gd name="connsiteY26-20472" fmla="*/ 137 h 137"/>
              <a:gd name="connsiteX27-20473" fmla="*/ 0 w 680"/>
              <a:gd name="connsiteY27-20474" fmla="*/ 100 h 137"/>
              <a:gd name="connsiteX28-20475" fmla="*/ 16 w 680"/>
              <a:gd name="connsiteY28-20476" fmla="*/ 100 h 137"/>
              <a:gd name="connsiteX29-20477" fmla="*/ 37 w 680"/>
              <a:gd name="connsiteY29-20478" fmla="*/ 100 h 137"/>
              <a:gd name="connsiteX30-20479" fmla="*/ 53 w 680"/>
              <a:gd name="connsiteY30-20480" fmla="*/ 100 h 137"/>
              <a:gd name="connsiteX31-20481" fmla="*/ 74 w 680"/>
              <a:gd name="connsiteY31-20482" fmla="*/ 95 h 137"/>
              <a:gd name="connsiteX32-20483" fmla="*/ 100 w 680"/>
              <a:gd name="connsiteY32-20484" fmla="*/ 95 h 137"/>
              <a:gd name="connsiteX33-20485" fmla="*/ 122 w 680"/>
              <a:gd name="connsiteY33-20486" fmla="*/ 89 h 137"/>
              <a:gd name="connsiteX34-20487" fmla="*/ 148 w 680"/>
              <a:gd name="connsiteY34-20488" fmla="*/ 84 h 137"/>
              <a:gd name="connsiteX35-20489" fmla="*/ 179 w 680"/>
              <a:gd name="connsiteY35-20490" fmla="*/ 84 h 137"/>
              <a:gd name="connsiteX36-20491" fmla="*/ 237 w 680"/>
              <a:gd name="connsiteY36-20492" fmla="*/ 74 h 137"/>
              <a:gd name="connsiteX37-20493" fmla="*/ 295 w 680"/>
              <a:gd name="connsiteY37-20494" fmla="*/ 63 h 137"/>
              <a:gd name="connsiteX38-20495" fmla="*/ 353 w 680"/>
              <a:gd name="connsiteY38-20496" fmla="*/ 58 h 137"/>
              <a:gd name="connsiteX39-20497" fmla="*/ 411 w 680"/>
              <a:gd name="connsiteY39-20498" fmla="*/ 47 h 137"/>
              <a:gd name="connsiteX40-20499" fmla="*/ 438 w 680"/>
              <a:gd name="connsiteY40-20500" fmla="*/ 42 h 137"/>
              <a:gd name="connsiteX41-20501" fmla="*/ 464 w 680"/>
              <a:gd name="connsiteY41-20502" fmla="*/ 37 h 137"/>
              <a:gd name="connsiteX42-20503" fmla="*/ 490 w 680"/>
              <a:gd name="connsiteY42-20504" fmla="*/ 32 h 137"/>
              <a:gd name="connsiteX43-20505" fmla="*/ 506 w 680"/>
              <a:gd name="connsiteY43-20506" fmla="*/ 32 h 137"/>
              <a:gd name="connsiteX44-20507" fmla="*/ 522 w 680"/>
              <a:gd name="connsiteY44-20508" fmla="*/ 26 h 137"/>
              <a:gd name="connsiteX45-20509" fmla="*/ 538 w 680"/>
              <a:gd name="connsiteY45-20510" fmla="*/ 21 h 137"/>
              <a:gd name="connsiteX46-20511" fmla="*/ 543 w 680"/>
              <a:gd name="connsiteY46-20512" fmla="*/ 21 h 137"/>
              <a:gd name="connsiteX47-20513" fmla="*/ 553 w 680"/>
              <a:gd name="connsiteY47-20514" fmla="*/ 16 h 137"/>
              <a:gd name="connsiteX48-20515" fmla="*/ 559 w 680"/>
              <a:gd name="connsiteY48-20516" fmla="*/ 11 h 137"/>
              <a:gd name="connsiteX49-20517" fmla="*/ 569 w 680"/>
              <a:gd name="connsiteY49-20518" fmla="*/ 5 h 137"/>
              <a:gd name="connsiteX50-20519" fmla="*/ 575 w 680"/>
              <a:gd name="connsiteY50-20520" fmla="*/ 5 h 137"/>
              <a:gd name="connsiteX51-20521" fmla="*/ 585 w 680"/>
              <a:gd name="connsiteY51-20522" fmla="*/ 0 h 137"/>
              <a:gd name="connsiteX52-20523" fmla="*/ 590 w 680"/>
              <a:gd name="connsiteY52-20524" fmla="*/ 5 h 137"/>
              <a:gd name="connsiteX53-20525" fmla="*/ 596 w 680"/>
              <a:gd name="connsiteY53-20526" fmla="*/ 5 h 137"/>
              <a:gd name="connsiteX54-20527" fmla="*/ 601 w 680"/>
              <a:gd name="connsiteY54-20528" fmla="*/ 11 h 137"/>
              <a:gd name="connsiteX55-20529" fmla="*/ 611 w 680"/>
              <a:gd name="connsiteY55-20530" fmla="*/ 16 h 137"/>
              <a:gd name="connsiteX56-20531" fmla="*/ 622 w 680"/>
              <a:gd name="connsiteY56-20532" fmla="*/ 21 h 137"/>
              <a:gd name="connsiteX57-20533" fmla="*/ 632 w 680"/>
              <a:gd name="connsiteY57-20534" fmla="*/ 26 h 137"/>
              <a:gd name="connsiteX58-20535" fmla="*/ 643 w 680"/>
              <a:gd name="connsiteY58-20536" fmla="*/ 32 h 137"/>
              <a:gd name="connsiteX59-20537" fmla="*/ 659 w 680"/>
              <a:gd name="connsiteY59-20538" fmla="*/ 42 h 137"/>
              <a:gd name="connsiteX60-20539" fmla="*/ 669 w 680"/>
              <a:gd name="connsiteY60-20540" fmla="*/ 53 h 137"/>
              <a:gd name="connsiteX61-20541" fmla="*/ 680 w 680"/>
              <a:gd name="connsiteY61-20542" fmla="*/ 58 h 13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Lst>
            <a:rect l="l" t="t" r="r" b="b"/>
            <a:pathLst>
              <a:path w="680" h="137">
                <a:moveTo>
                  <a:pt x="596" y="89"/>
                </a:moveTo>
                <a:lnTo>
                  <a:pt x="596" y="84"/>
                </a:lnTo>
                <a:lnTo>
                  <a:pt x="590" y="84"/>
                </a:lnTo>
                <a:lnTo>
                  <a:pt x="585" y="79"/>
                </a:lnTo>
                <a:lnTo>
                  <a:pt x="575" y="79"/>
                </a:lnTo>
                <a:cubicBezTo>
                  <a:pt x="573" y="77"/>
                  <a:pt x="571" y="76"/>
                  <a:pt x="569" y="74"/>
                </a:cubicBezTo>
                <a:lnTo>
                  <a:pt x="553" y="74"/>
                </a:lnTo>
                <a:lnTo>
                  <a:pt x="543" y="74"/>
                </a:lnTo>
                <a:cubicBezTo>
                  <a:pt x="538" y="76"/>
                  <a:pt x="532" y="77"/>
                  <a:pt x="527" y="79"/>
                </a:cubicBezTo>
                <a:lnTo>
                  <a:pt x="496" y="79"/>
                </a:lnTo>
                <a:cubicBezTo>
                  <a:pt x="484" y="81"/>
                  <a:pt x="471" y="82"/>
                  <a:pt x="459" y="84"/>
                </a:cubicBezTo>
                <a:cubicBezTo>
                  <a:pt x="447" y="86"/>
                  <a:pt x="434" y="87"/>
                  <a:pt x="422" y="89"/>
                </a:cubicBezTo>
                <a:lnTo>
                  <a:pt x="385" y="89"/>
                </a:lnTo>
                <a:lnTo>
                  <a:pt x="343" y="95"/>
                </a:lnTo>
                <a:cubicBezTo>
                  <a:pt x="327" y="98"/>
                  <a:pt x="311" y="102"/>
                  <a:pt x="295" y="105"/>
                </a:cubicBezTo>
                <a:lnTo>
                  <a:pt x="269" y="105"/>
                </a:lnTo>
                <a:cubicBezTo>
                  <a:pt x="260" y="107"/>
                  <a:pt x="252" y="108"/>
                  <a:pt x="243" y="110"/>
                </a:cubicBezTo>
                <a:lnTo>
                  <a:pt x="216" y="116"/>
                </a:lnTo>
                <a:lnTo>
                  <a:pt x="190" y="116"/>
                </a:lnTo>
                <a:cubicBezTo>
                  <a:pt x="179" y="118"/>
                  <a:pt x="169" y="119"/>
                  <a:pt x="158" y="121"/>
                </a:cubicBezTo>
                <a:cubicBezTo>
                  <a:pt x="149" y="123"/>
                  <a:pt x="141" y="124"/>
                  <a:pt x="132" y="126"/>
                </a:cubicBezTo>
                <a:lnTo>
                  <a:pt x="106" y="126"/>
                </a:lnTo>
                <a:lnTo>
                  <a:pt x="85" y="132"/>
                </a:lnTo>
                <a:lnTo>
                  <a:pt x="64" y="132"/>
                </a:lnTo>
                <a:lnTo>
                  <a:pt x="37" y="132"/>
                </a:lnTo>
                <a:cubicBezTo>
                  <a:pt x="32" y="134"/>
                  <a:pt x="26" y="135"/>
                  <a:pt x="21" y="137"/>
                </a:cubicBezTo>
                <a:lnTo>
                  <a:pt x="0" y="137"/>
                </a:lnTo>
                <a:lnTo>
                  <a:pt x="0" y="100"/>
                </a:lnTo>
                <a:lnTo>
                  <a:pt x="16" y="100"/>
                </a:lnTo>
                <a:lnTo>
                  <a:pt x="37" y="100"/>
                </a:lnTo>
                <a:lnTo>
                  <a:pt x="53" y="100"/>
                </a:lnTo>
                <a:cubicBezTo>
                  <a:pt x="60" y="98"/>
                  <a:pt x="67" y="97"/>
                  <a:pt x="74" y="95"/>
                </a:cubicBezTo>
                <a:lnTo>
                  <a:pt x="100" y="95"/>
                </a:lnTo>
                <a:cubicBezTo>
                  <a:pt x="107" y="93"/>
                  <a:pt x="115" y="91"/>
                  <a:pt x="122" y="89"/>
                </a:cubicBezTo>
                <a:cubicBezTo>
                  <a:pt x="131" y="87"/>
                  <a:pt x="139" y="86"/>
                  <a:pt x="148" y="84"/>
                </a:cubicBezTo>
                <a:lnTo>
                  <a:pt x="179" y="84"/>
                </a:lnTo>
                <a:cubicBezTo>
                  <a:pt x="198" y="81"/>
                  <a:pt x="218" y="77"/>
                  <a:pt x="237" y="74"/>
                </a:cubicBezTo>
                <a:cubicBezTo>
                  <a:pt x="256" y="70"/>
                  <a:pt x="276" y="67"/>
                  <a:pt x="295" y="63"/>
                </a:cubicBezTo>
                <a:cubicBezTo>
                  <a:pt x="314" y="61"/>
                  <a:pt x="334" y="60"/>
                  <a:pt x="353" y="58"/>
                </a:cubicBezTo>
                <a:cubicBezTo>
                  <a:pt x="372" y="54"/>
                  <a:pt x="392" y="51"/>
                  <a:pt x="411" y="47"/>
                </a:cubicBezTo>
                <a:cubicBezTo>
                  <a:pt x="420" y="45"/>
                  <a:pt x="429" y="44"/>
                  <a:pt x="438" y="42"/>
                </a:cubicBezTo>
                <a:cubicBezTo>
                  <a:pt x="447" y="40"/>
                  <a:pt x="455" y="39"/>
                  <a:pt x="464" y="37"/>
                </a:cubicBezTo>
                <a:cubicBezTo>
                  <a:pt x="473" y="35"/>
                  <a:pt x="481" y="34"/>
                  <a:pt x="490" y="32"/>
                </a:cubicBezTo>
                <a:lnTo>
                  <a:pt x="506" y="32"/>
                </a:lnTo>
                <a:cubicBezTo>
                  <a:pt x="511" y="30"/>
                  <a:pt x="517" y="28"/>
                  <a:pt x="522" y="26"/>
                </a:cubicBezTo>
                <a:cubicBezTo>
                  <a:pt x="527" y="24"/>
                  <a:pt x="533" y="23"/>
                  <a:pt x="538" y="21"/>
                </a:cubicBezTo>
                <a:lnTo>
                  <a:pt x="543" y="21"/>
                </a:lnTo>
                <a:cubicBezTo>
                  <a:pt x="546" y="19"/>
                  <a:pt x="550" y="18"/>
                  <a:pt x="553" y="16"/>
                </a:cubicBezTo>
                <a:cubicBezTo>
                  <a:pt x="555" y="14"/>
                  <a:pt x="557" y="13"/>
                  <a:pt x="559" y="11"/>
                </a:cubicBezTo>
                <a:cubicBezTo>
                  <a:pt x="562" y="9"/>
                  <a:pt x="566" y="7"/>
                  <a:pt x="569" y="5"/>
                </a:cubicBezTo>
                <a:lnTo>
                  <a:pt x="575" y="5"/>
                </a:lnTo>
                <a:cubicBezTo>
                  <a:pt x="578" y="3"/>
                  <a:pt x="582" y="2"/>
                  <a:pt x="585" y="0"/>
                </a:cubicBezTo>
                <a:lnTo>
                  <a:pt x="590" y="5"/>
                </a:lnTo>
                <a:lnTo>
                  <a:pt x="596" y="5"/>
                </a:lnTo>
                <a:cubicBezTo>
                  <a:pt x="598" y="7"/>
                  <a:pt x="599" y="9"/>
                  <a:pt x="601" y="11"/>
                </a:cubicBezTo>
                <a:cubicBezTo>
                  <a:pt x="604" y="13"/>
                  <a:pt x="608" y="14"/>
                  <a:pt x="611" y="16"/>
                </a:cubicBezTo>
                <a:cubicBezTo>
                  <a:pt x="615" y="18"/>
                  <a:pt x="618" y="19"/>
                  <a:pt x="622" y="21"/>
                </a:cubicBezTo>
                <a:cubicBezTo>
                  <a:pt x="625" y="23"/>
                  <a:pt x="629" y="24"/>
                  <a:pt x="632" y="26"/>
                </a:cubicBezTo>
                <a:cubicBezTo>
                  <a:pt x="636" y="28"/>
                  <a:pt x="639" y="30"/>
                  <a:pt x="643" y="32"/>
                </a:cubicBezTo>
                <a:cubicBezTo>
                  <a:pt x="648" y="35"/>
                  <a:pt x="654" y="39"/>
                  <a:pt x="659" y="42"/>
                </a:cubicBezTo>
                <a:cubicBezTo>
                  <a:pt x="662" y="46"/>
                  <a:pt x="666" y="49"/>
                  <a:pt x="669" y="53"/>
                </a:cubicBezTo>
                <a:cubicBezTo>
                  <a:pt x="673" y="55"/>
                  <a:pt x="676" y="56"/>
                  <a:pt x="680" y="58"/>
                </a:cubicBez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0" name="Freeform 58"/>
          <p:cNvSpPr/>
          <p:nvPr/>
        </p:nvSpPr>
        <p:spPr bwMode="auto">
          <a:xfrm>
            <a:off x="10118725" y="3363913"/>
            <a:ext cx="176213" cy="263525"/>
          </a:xfrm>
          <a:custGeom>
            <a:avLst/>
            <a:gdLst>
              <a:gd name="connsiteX0" fmla="*/ 228 w 307"/>
              <a:gd name="connsiteY0" fmla="*/ 205 h 205"/>
              <a:gd name="connsiteX1" fmla="*/ 196 w 307"/>
              <a:gd name="connsiteY1" fmla="*/ 205 h 205"/>
              <a:gd name="connsiteX2" fmla="*/ 196 w 307"/>
              <a:gd name="connsiteY2" fmla="*/ 200 h 205"/>
              <a:gd name="connsiteX3" fmla="*/ 196 w 307"/>
              <a:gd name="connsiteY3" fmla="*/ 189 h 205"/>
              <a:gd name="connsiteX4" fmla="*/ 196 w 307"/>
              <a:gd name="connsiteY4" fmla="*/ 184 h 205"/>
              <a:gd name="connsiteX5" fmla="*/ 196 w 307"/>
              <a:gd name="connsiteY5" fmla="*/ 173 h 205"/>
              <a:gd name="connsiteX6" fmla="*/ 196 w 307"/>
              <a:gd name="connsiteY6" fmla="*/ 163 h 205"/>
              <a:gd name="connsiteX7" fmla="*/ 196 w 307"/>
              <a:gd name="connsiteY7" fmla="*/ 152 h 205"/>
              <a:gd name="connsiteX8" fmla="*/ 202 w 307"/>
              <a:gd name="connsiteY8" fmla="*/ 131 h 205"/>
              <a:gd name="connsiteX9" fmla="*/ 202 w 307"/>
              <a:gd name="connsiteY9" fmla="*/ 116 h 205"/>
              <a:gd name="connsiteX10" fmla="*/ 202 w 307"/>
              <a:gd name="connsiteY10" fmla="*/ 105 h 205"/>
              <a:gd name="connsiteX11" fmla="*/ 202 w 307"/>
              <a:gd name="connsiteY11" fmla="*/ 95 h 205"/>
              <a:gd name="connsiteX12" fmla="*/ 202 w 307"/>
              <a:gd name="connsiteY12" fmla="*/ 84 h 205"/>
              <a:gd name="connsiteX13" fmla="*/ 202 w 307"/>
              <a:gd name="connsiteY13" fmla="*/ 79 h 205"/>
              <a:gd name="connsiteX14" fmla="*/ 202 w 307"/>
              <a:gd name="connsiteY14" fmla="*/ 74 h 205"/>
              <a:gd name="connsiteX15" fmla="*/ 202 w 307"/>
              <a:gd name="connsiteY15" fmla="*/ 68 h 205"/>
              <a:gd name="connsiteX16" fmla="*/ 202 w 307"/>
              <a:gd name="connsiteY16" fmla="*/ 68 h 205"/>
              <a:gd name="connsiteX17" fmla="*/ 196 w 307"/>
              <a:gd name="connsiteY17" fmla="*/ 68 h 205"/>
              <a:gd name="connsiteX18" fmla="*/ 191 w 307"/>
              <a:gd name="connsiteY18" fmla="*/ 63 h 205"/>
              <a:gd name="connsiteX19" fmla="*/ 186 w 307"/>
              <a:gd name="connsiteY19" fmla="*/ 63 h 205"/>
              <a:gd name="connsiteX20" fmla="*/ 181 w 307"/>
              <a:gd name="connsiteY20" fmla="*/ 68 h 205"/>
              <a:gd name="connsiteX21" fmla="*/ 170 w 307"/>
              <a:gd name="connsiteY21" fmla="*/ 68 h 205"/>
              <a:gd name="connsiteX22" fmla="*/ 160 w 307"/>
              <a:gd name="connsiteY22" fmla="*/ 68 h 205"/>
              <a:gd name="connsiteX23" fmla="*/ 144 w 307"/>
              <a:gd name="connsiteY23" fmla="*/ 68 h 205"/>
              <a:gd name="connsiteX24" fmla="*/ 128 w 307"/>
              <a:gd name="connsiteY24" fmla="*/ 74 h 205"/>
              <a:gd name="connsiteX25" fmla="*/ 96 w 307"/>
              <a:gd name="connsiteY25" fmla="*/ 74 h 205"/>
              <a:gd name="connsiteX26" fmla="*/ 65 w 307"/>
              <a:gd name="connsiteY26" fmla="*/ 79 h 205"/>
              <a:gd name="connsiteX27" fmla="*/ 33 w 307"/>
              <a:gd name="connsiteY27" fmla="*/ 84 h 205"/>
              <a:gd name="connsiteX28" fmla="*/ 1 w 307"/>
              <a:gd name="connsiteY28" fmla="*/ 52 h 205"/>
              <a:gd name="connsiteX29" fmla="*/ 28 w 307"/>
              <a:gd name="connsiteY29" fmla="*/ 52 h 205"/>
              <a:gd name="connsiteX30" fmla="*/ 59 w 307"/>
              <a:gd name="connsiteY30" fmla="*/ 52 h 205"/>
              <a:gd name="connsiteX31" fmla="*/ 86 w 307"/>
              <a:gd name="connsiteY31" fmla="*/ 47 h 205"/>
              <a:gd name="connsiteX32" fmla="*/ 117 w 307"/>
              <a:gd name="connsiteY32" fmla="*/ 42 h 205"/>
              <a:gd name="connsiteX33" fmla="*/ 133 w 307"/>
              <a:gd name="connsiteY33" fmla="*/ 37 h 205"/>
              <a:gd name="connsiteX34" fmla="*/ 144 w 307"/>
              <a:gd name="connsiteY34" fmla="*/ 31 h 205"/>
              <a:gd name="connsiteX35" fmla="*/ 160 w 307"/>
              <a:gd name="connsiteY35" fmla="*/ 31 h 205"/>
              <a:gd name="connsiteX36" fmla="*/ 170 w 307"/>
              <a:gd name="connsiteY36" fmla="*/ 26 h 205"/>
              <a:gd name="connsiteX37" fmla="*/ 175 w 307"/>
              <a:gd name="connsiteY37" fmla="*/ 21 h 205"/>
              <a:gd name="connsiteX38" fmla="*/ 186 w 307"/>
              <a:gd name="connsiteY38" fmla="*/ 21 h 205"/>
              <a:gd name="connsiteX39" fmla="*/ 191 w 307"/>
              <a:gd name="connsiteY39" fmla="*/ 16 h 205"/>
              <a:gd name="connsiteX40" fmla="*/ 196 w 307"/>
              <a:gd name="connsiteY40" fmla="*/ 10 h 205"/>
              <a:gd name="connsiteX41" fmla="*/ 202 w 307"/>
              <a:gd name="connsiteY41" fmla="*/ 5 h 205"/>
              <a:gd name="connsiteX42" fmla="*/ 212 w 307"/>
              <a:gd name="connsiteY42" fmla="*/ 0 h 205"/>
              <a:gd name="connsiteX43" fmla="*/ 217 w 307"/>
              <a:gd name="connsiteY43" fmla="*/ 0 h 205"/>
              <a:gd name="connsiteX44" fmla="*/ 223 w 307"/>
              <a:gd name="connsiteY44" fmla="*/ 0 h 205"/>
              <a:gd name="connsiteX45" fmla="*/ 228 w 307"/>
              <a:gd name="connsiteY45" fmla="*/ 5 h 205"/>
              <a:gd name="connsiteX46" fmla="*/ 239 w 307"/>
              <a:gd name="connsiteY46" fmla="*/ 10 h 205"/>
              <a:gd name="connsiteX47" fmla="*/ 244 w 307"/>
              <a:gd name="connsiteY47" fmla="*/ 16 h 205"/>
              <a:gd name="connsiteX48" fmla="*/ 254 w 307"/>
              <a:gd name="connsiteY48" fmla="*/ 16 h 205"/>
              <a:gd name="connsiteX49" fmla="*/ 260 w 307"/>
              <a:gd name="connsiteY49" fmla="*/ 21 h 205"/>
              <a:gd name="connsiteX50" fmla="*/ 270 w 307"/>
              <a:gd name="connsiteY50" fmla="*/ 26 h 205"/>
              <a:gd name="connsiteX51" fmla="*/ 281 w 307"/>
              <a:gd name="connsiteY51" fmla="*/ 31 h 205"/>
              <a:gd name="connsiteX52" fmla="*/ 286 w 307"/>
              <a:gd name="connsiteY52" fmla="*/ 42 h 205"/>
              <a:gd name="connsiteX53" fmla="*/ 291 w 307"/>
              <a:gd name="connsiteY53" fmla="*/ 47 h 205"/>
              <a:gd name="connsiteX54" fmla="*/ 296 w 307"/>
              <a:gd name="connsiteY54" fmla="*/ 52 h 205"/>
              <a:gd name="connsiteX55" fmla="*/ 302 w 307"/>
              <a:gd name="connsiteY55" fmla="*/ 52 h 205"/>
              <a:gd name="connsiteX56" fmla="*/ 302 w 307"/>
              <a:gd name="connsiteY56" fmla="*/ 58 h 205"/>
              <a:gd name="connsiteX57" fmla="*/ 307 w 307"/>
              <a:gd name="connsiteY57" fmla="*/ 63 h 205"/>
              <a:gd name="connsiteX58" fmla="*/ 307 w 307"/>
              <a:gd name="connsiteY58" fmla="*/ 63 h 205"/>
              <a:gd name="connsiteX59" fmla="*/ 302 w 307"/>
              <a:gd name="connsiteY59" fmla="*/ 68 h 205"/>
              <a:gd name="connsiteX60" fmla="*/ 296 w 307"/>
              <a:gd name="connsiteY60" fmla="*/ 74 h 205"/>
              <a:gd name="connsiteX61" fmla="*/ 291 w 307"/>
              <a:gd name="connsiteY61" fmla="*/ 79 h 205"/>
              <a:gd name="connsiteX62" fmla="*/ 281 w 307"/>
              <a:gd name="connsiteY62" fmla="*/ 79 h 205"/>
              <a:gd name="connsiteX63" fmla="*/ 275 w 307"/>
              <a:gd name="connsiteY63" fmla="*/ 84 h 205"/>
              <a:gd name="connsiteX64" fmla="*/ 270 w 307"/>
              <a:gd name="connsiteY64" fmla="*/ 95 h 205"/>
              <a:gd name="connsiteX65" fmla="*/ 265 w 307"/>
              <a:gd name="connsiteY65" fmla="*/ 105 h 205"/>
              <a:gd name="connsiteX66" fmla="*/ 260 w 307"/>
              <a:gd name="connsiteY66" fmla="*/ 116 h 205"/>
              <a:gd name="connsiteX67" fmla="*/ 249 w 307"/>
              <a:gd name="connsiteY67" fmla="*/ 137 h 205"/>
              <a:gd name="connsiteX68" fmla="*/ 244 w 307"/>
              <a:gd name="connsiteY68" fmla="*/ 152 h 205"/>
              <a:gd name="connsiteX69" fmla="*/ 233 w 307"/>
              <a:gd name="connsiteY69" fmla="*/ 179 h 205"/>
              <a:gd name="connsiteX70" fmla="*/ 228 w 307"/>
              <a:gd name="connsiteY70" fmla="*/ 205 h 205"/>
              <a:gd name="connsiteX71" fmla="*/ 228 w 307"/>
              <a:gd name="connsiteY71" fmla="*/ 205 h 205"/>
              <a:gd name="connsiteX0-1" fmla="*/ 231 w 310"/>
              <a:gd name="connsiteY0-2" fmla="*/ 205 h 205"/>
              <a:gd name="connsiteX1-3" fmla="*/ 199 w 310"/>
              <a:gd name="connsiteY1-4" fmla="*/ 205 h 205"/>
              <a:gd name="connsiteX2-5" fmla="*/ 199 w 310"/>
              <a:gd name="connsiteY2-6" fmla="*/ 200 h 205"/>
              <a:gd name="connsiteX3-7" fmla="*/ 199 w 310"/>
              <a:gd name="connsiteY3-8" fmla="*/ 189 h 205"/>
              <a:gd name="connsiteX4-9" fmla="*/ 199 w 310"/>
              <a:gd name="connsiteY4-10" fmla="*/ 184 h 205"/>
              <a:gd name="connsiteX5-11" fmla="*/ 199 w 310"/>
              <a:gd name="connsiteY5-12" fmla="*/ 173 h 205"/>
              <a:gd name="connsiteX6-13" fmla="*/ 199 w 310"/>
              <a:gd name="connsiteY6-14" fmla="*/ 163 h 205"/>
              <a:gd name="connsiteX7-15" fmla="*/ 199 w 310"/>
              <a:gd name="connsiteY7-16" fmla="*/ 152 h 205"/>
              <a:gd name="connsiteX8-17" fmla="*/ 205 w 310"/>
              <a:gd name="connsiteY8-18" fmla="*/ 131 h 205"/>
              <a:gd name="connsiteX9-19" fmla="*/ 205 w 310"/>
              <a:gd name="connsiteY9-20" fmla="*/ 116 h 205"/>
              <a:gd name="connsiteX10-21" fmla="*/ 205 w 310"/>
              <a:gd name="connsiteY10-22" fmla="*/ 105 h 205"/>
              <a:gd name="connsiteX11-23" fmla="*/ 205 w 310"/>
              <a:gd name="connsiteY11-24" fmla="*/ 95 h 205"/>
              <a:gd name="connsiteX12-25" fmla="*/ 205 w 310"/>
              <a:gd name="connsiteY12-26" fmla="*/ 84 h 205"/>
              <a:gd name="connsiteX13-27" fmla="*/ 205 w 310"/>
              <a:gd name="connsiteY13-28" fmla="*/ 79 h 205"/>
              <a:gd name="connsiteX14-29" fmla="*/ 205 w 310"/>
              <a:gd name="connsiteY14-30" fmla="*/ 74 h 205"/>
              <a:gd name="connsiteX15-31" fmla="*/ 205 w 310"/>
              <a:gd name="connsiteY15-32" fmla="*/ 68 h 205"/>
              <a:gd name="connsiteX16-33" fmla="*/ 205 w 310"/>
              <a:gd name="connsiteY16-34" fmla="*/ 68 h 205"/>
              <a:gd name="connsiteX17-35" fmla="*/ 199 w 310"/>
              <a:gd name="connsiteY17-36" fmla="*/ 68 h 205"/>
              <a:gd name="connsiteX18-37" fmla="*/ 194 w 310"/>
              <a:gd name="connsiteY18-38" fmla="*/ 63 h 205"/>
              <a:gd name="connsiteX19-39" fmla="*/ 189 w 310"/>
              <a:gd name="connsiteY19-40" fmla="*/ 63 h 205"/>
              <a:gd name="connsiteX20-41" fmla="*/ 184 w 310"/>
              <a:gd name="connsiteY20-42" fmla="*/ 68 h 205"/>
              <a:gd name="connsiteX21-43" fmla="*/ 173 w 310"/>
              <a:gd name="connsiteY21-44" fmla="*/ 68 h 205"/>
              <a:gd name="connsiteX22-45" fmla="*/ 163 w 310"/>
              <a:gd name="connsiteY22-46" fmla="*/ 68 h 205"/>
              <a:gd name="connsiteX23-47" fmla="*/ 147 w 310"/>
              <a:gd name="connsiteY23-48" fmla="*/ 68 h 205"/>
              <a:gd name="connsiteX24-49" fmla="*/ 131 w 310"/>
              <a:gd name="connsiteY24-50" fmla="*/ 74 h 205"/>
              <a:gd name="connsiteX25-51" fmla="*/ 99 w 310"/>
              <a:gd name="connsiteY25-52" fmla="*/ 74 h 205"/>
              <a:gd name="connsiteX26-53" fmla="*/ 68 w 310"/>
              <a:gd name="connsiteY26-54" fmla="*/ 79 h 205"/>
              <a:gd name="connsiteX27-55" fmla="*/ 36 w 310"/>
              <a:gd name="connsiteY27-56" fmla="*/ 84 h 205"/>
              <a:gd name="connsiteX28-57" fmla="*/ 4 w 310"/>
              <a:gd name="connsiteY28-58" fmla="*/ 52 h 205"/>
              <a:gd name="connsiteX29-59" fmla="*/ 62 w 310"/>
              <a:gd name="connsiteY29-60" fmla="*/ 52 h 205"/>
              <a:gd name="connsiteX30-61" fmla="*/ 89 w 310"/>
              <a:gd name="connsiteY30-62" fmla="*/ 47 h 205"/>
              <a:gd name="connsiteX31-63" fmla="*/ 120 w 310"/>
              <a:gd name="connsiteY31-64" fmla="*/ 42 h 205"/>
              <a:gd name="connsiteX32-65" fmla="*/ 136 w 310"/>
              <a:gd name="connsiteY32-66" fmla="*/ 37 h 205"/>
              <a:gd name="connsiteX33-67" fmla="*/ 147 w 310"/>
              <a:gd name="connsiteY33-68" fmla="*/ 31 h 205"/>
              <a:gd name="connsiteX34-69" fmla="*/ 163 w 310"/>
              <a:gd name="connsiteY34-70" fmla="*/ 31 h 205"/>
              <a:gd name="connsiteX35-71" fmla="*/ 173 w 310"/>
              <a:gd name="connsiteY35-72" fmla="*/ 26 h 205"/>
              <a:gd name="connsiteX36-73" fmla="*/ 178 w 310"/>
              <a:gd name="connsiteY36-74" fmla="*/ 21 h 205"/>
              <a:gd name="connsiteX37-75" fmla="*/ 189 w 310"/>
              <a:gd name="connsiteY37-76" fmla="*/ 21 h 205"/>
              <a:gd name="connsiteX38-77" fmla="*/ 194 w 310"/>
              <a:gd name="connsiteY38-78" fmla="*/ 16 h 205"/>
              <a:gd name="connsiteX39-79" fmla="*/ 199 w 310"/>
              <a:gd name="connsiteY39-80" fmla="*/ 10 h 205"/>
              <a:gd name="connsiteX40-81" fmla="*/ 205 w 310"/>
              <a:gd name="connsiteY40-82" fmla="*/ 5 h 205"/>
              <a:gd name="connsiteX41-83" fmla="*/ 215 w 310"/>
              <a:gd name="connsiteY41-84" fmla="*/ 0 h 205"/>
              <a:gd name="connsiteX42-85" fmla="*/ 220 w 310"/>
              <a:gd name="connsiteY42-86" fmla="*/ 0 h 205"/>
              <a:gd name="connsiteX43-87" fmla="*/ 226 w 310"/>
              <a:gd name="connsiteY43-88" fmla="*/ 0 h 205"/>
              <a:gd name="connsiteX44-89" fmla="*/ 231 w 310"/>
              <a:gd name="connsiteY44-90" fmla="*/ 5 h 205"/>
              <a:gd name="connsiteX45-91" fmla="*/ 242 w 310"/>
              <a:gd name="connsiteY45-92" fmla="*/ 10 h 205"/>
              <a:gd name="connsiteX46-93" fmla="*/ 247 w 310"/>
              <a:gd name="connsiteY46-94" fmla="*/ 16 h 205"/>
              <a:gd name="connsiteX47-95" fmla="*/ 257 w 310"/>
              <a:gd name="connsiteY47-96" fmla="*/ 16 h 205"/>
              <a:gd name="connsiteX48-97" fmla="*/ 263 w 310"/>
              <a:gd name="connsiteY48-98" fmla="*/ 21 h 205"/>
              <a:gd name="connsiteX49-99" fmla="*/ 273 w 310"/>
              <a:gd name="connsiteY49-100" fmla="*/ 26 h 205"/>
              <a:gd name="connsiteX50-101" fmla="*/ 284 w 310"/>
              <a:gd name="connsiteY50-102" fmla="*/ 31 h 205"/>
              <a:gd name="connsiteX51-103" fmla="*/ 289 w 310"/>
              <a:gd name="connsiteY51-104" fmla="*/ 42 h 205"/>
              <a:gd name="connsiteX52-105" fmla="*/ 294 w 310"/>
              <a:gd name="connsiteY52-106" fmla="*/ 47 h 205"/>
              <a:gd name="connsiteX53-107" fmla="*/ 299 w 310"/>
              <a:gd name="connsiteY53-108" fmla="*/ 52 h 205"/>
              <a:gd name="connsiteX54-109" fmla="*/ 305 w 310"/>
              <a:gd name="connsiteY54-110" fmla="*/ 52 h 205"/>
              <a:gd name="connsiteX55-111" fmla="*/ 305 w 310"/>
              <a:gd name="connsiteY55-112" fmla="*/ 58 h 205"/>
              <a:gd name="connsiteX56-113" fmla="*/ 310 w 310"/>
              <a:gd name="connsiteY56-114" fmla="*/ 63 h 205"/>
              <a:gd name="connsiteX57-115" fmla="*/ 310 w 310"/>
              <a:gd name="connsiteY57-116" fmla="*/ 63 h 205"/>
              <a:gd name="connsiteX58-117" fmla="*/ 305 w 310"/>
              <a:gd name="connsiteY58-118" fmla="*/ 68 h 205"/>
              <a:gd name="connsiteX59-119" fmla="*/ 299 w 310"/>
              <a:gd name="connsiteY59-120" fmla="*/ 74 h 205"/>
              <a:gd name="connsiteX60-121" fmla="*/ 294 w 310"/>
              <a:gd name="connsiteY60-122" fmla="*/ 79 h 205"/>
              <a:gd name="connsiteX61-123" fmla="*/ 284 w 310"/>
              <a:gd name="connsiteY61-124" fmla="*/ 79 h 205"/>
              <a:gd name="connsiteX62-125" fmla="*/ 278 w 310"/>
              <a:gd name="connsiteY62-126" fmla="*/ 84 h 205"/>
              <a:gd name="connsiteX63-127" fmla="*/ 273 w 310"/>
              <a:gd name="connsiteY63-128" fmla="*/ 95 h 205"/>
              <a:gd name="connsiteX64-129" fmla="*/ 268 w 310"/>
              <a:gd name="connsiteY64-130" fmla="*/ 105 h 205"/>
              <a:gd name="connsiteX65-131" fmla="*/ 263 w 310"/>
              <a:gd name="connsiteY65-132" fmla="*/ 116 h 205"/>
              <a:gd name="connsiteX66-133" fmla="*/ 252 w 310"/>
              <a:gd name="connsiteY66-134" fmla="*/ 137 h 205"/>
              <a:gd name="connsiteX67-135" fmla="*/ 247 w 310"/>
              <a:gd name="connsiteY67-136" fmla="*/ 152 h 205"/>
              <a:gd name="connsiteX68-137" fmla="*/ 236 w 310"/>
              <a:gd name="connsiteY68-138" fmla="*/ 179 h 205"/>
              <a:gd name="connsiteX69-139" fmla="*/ 231 w 310"/>
              <a:gd name="connsiteY69-140" fmla="*/ 205 h 205"/>
              <a:gd name="connsiteX70-141" fmla="*/ 231 w 310"/>
              <a:gd name="connsiteY70-142" fmla="*/ 205 h 205"/>
              <a:gd name="connsiteX0-143" fmla="*/ 227 w 306"/>
              <a:gd name="connsiteY0-144" fmla="*/ 205 h 205"/>
              <a:gd name="connsiteX1-145" fmla="*/ 195 w 306"/>
              <a:gd name="connsiteY1-146" fmla="*/ 205 h 205"/>
              <a:gd name="connsiteX2-147" fmla="*/ 195 w 306"/>
              <a:gd name="connsiteY2-148" fmla="*/ 200 h 205"/>
              <a:gd name="connsiteX3-149" fmla="*/ 195 w 306"/>
              <a:gd name="connsiteY3-150" fmla="*/ 189 h 205"/>
              <a:gd name="connsiteX4-151" fmla="*/ 195 w 306"/>
              <a:gd name="connsiteY4-152" fmla="*/ 184 h 205"/>
              <a:gd name="connsiteX5-153" fmla="*/ 195 w 306"/>
              <a:gd name="connsiteY5-154" fmla="*/ 173 h 205"/>
              <a:gd name="connsiteX6-155" fmla="*/ 195 w 306"/>
              <a:gd name="connsiteY6-156" fmla="*/ 163 h 205"/>
              <a:gd name="connsiteX7-157" fmla="*/ 195 w 306"/>
              <a:gd name="connsiteY7-158" fmla="*/ 152 h 205"/>
              <a:gd name="connsiteX8-159" fmla="*/ 201 w 306"/>
              <a:gd name="connsiteY8-160" fmla="*/ 131 h 205"/>
              <a:gd name="connsiteX9-161" fmla="*/ 201 w 306"/>
              <a:gd name="connsiteY9-162" fmla="*/ 116 h 205"/>
              <a:gd name="connsiteX10-163" fmla="*/ 201 w 306"/>
              <a:gd name="connsiteY10-164" fmla="*/ 105 h 205"/>
              <a:gd name="connsiteX11-165" fmla="*/ 201 w 306"/>
              <a:gd name="connsiteY11-166" fmla="*/ 95 h 205"/>
              <a:gd name="connsiteX12-167" fmla="*/ 201 w 306"/>
              <a:gd name="connsiteY12-168" fmla="*/ 84 h 205"/>
              <a:gd name="connsiteX13-169" fmla="*/ 201 w 306"/>
              <a:gd name="connsiteY13-170" fmla="*/ 79 h 205"/>
              <a:gd name="connsiteX14-171" fmla="*/ 201 w 306"/>
              <a:gd name="connsiteY14-172" fmla="*/ 74 h 205"/>
              <a:gd name="connsiteX15-173" fmla="*/ 201 w 306"/>
              <a:gd name="connsiteY15-174" fmla="*/ 68 h 205"/>
              <a:gd name="connsiteX16-175" fmla="*/ 201 w 306"/>
              <a:gd name="connsiteY16-176" fmla="*/ 68 h 205"/>
              <a:gd name="connsiteX17-177" fmla="*/ 195 w 306"/>
              <a:gd name="connsiteY17-178" fmla="*/ 68 h 205"/>
              <a:gd name="connsiteX18-179" fmla="*/ 190 w 306"/>
              <a:gd name="connsiteY18-180" fmla="*/ 63 h 205"/>
              <a:gd name="connsiteX19-181" fmla="*/ 185 w 306"/>
              <a:gd name="connsiteY19-182" fmla="*/ 63 h 205"/>
              <a:gd name="connsiteX20-183" fmla="*/ 180 w 306"/>
              <a:gd name="connsiteY20-184" fmla="*/ 68 h 205"/>
              <a:gd name="connsiteX21-185" fmla="*/ 169 w 306"/>
              <a:gd name="connsiteY21-186" fmla="*/ 68 h 205"/>
              <a:gd name="connsiteX22-187" fmla="*/ 159 w 306"/>
              <a:gd name="connsiteY22-188" fmla="*/ 68 h 205"/>
              <a:gd name="connsiteX23-189" fmla="*/ 143 w 306"/>
              <a:gd name="connsiteY23-190" fmla="*/ 68 h 205"/>
              <a:gd name="connsiteX24-191" fmla="*/ 127 w 306"/>
              <a:gd name="connsiteY24-192" fmla="*/ 74 h 205"/>
              <a:gd name="connsiteX25-193" fmla="*/ 95 w 306"/>
              <a:gd name="connsiteY25-194" fmla="*/ 74 h 205"/>
              <a:gd name="connsiteX26-195" fmla="*/ 64 w 306"/>
              <a:gd name="connsiteY26-196" fmla="*/ 79 h 205"/>
              <a:gd name="connsiteX27-197" fmla="*/ 0 w 306"/>
              <a:gd name="connsiteY27-198" fmla="*/ 52 h 205"/>
              <a:gd name="connsiteX28-199" fmla="*/ 58 w 306"/>
              <a:gd name="connsiteY28-200" fmla="*/ 52 h 205"/>
              <a:gd name="connsiteX29-201" fmla="*/ 85 w 306"/>
              <a:gd name="connsiteY29-202" fmla="*/ 47 h 205"/>
              <a:gd name="connsiteX30-203" fmla="*/ 116 w 306"/>
              <a:gd name="connsiteY30-204" fmla="*/ 42 h 205"/>
              <a:gd name="connsiteX31-205" fmla="*/ 132 w 306"/>
              <a:gd name="connsiteY31-206" fmla="*/ 37 h 205"/>
              <a:gd name="connsiteX32-207" fmla="*/ 143 w 306"/>
              <a:gd name="connsiteY32-208" fmla="*/ 31 h 205"/>
              <a:gd name="connsiteX33-209" fmla="*/ 159 w 306"/>
              <a:gd name="connsiteY33-210" fmla="*/ 31 h 205"/>
              <a:gd name="connsiteX34-211" fmla="*/ 169 w 306"/>
              <a:gd name="connsiteY34-212" fmla="*/ 26 h 205"/>
              <a:gd name="connsiteX35-213" fmla="*/ 174 w 306"/>
              <a:gd name="connsiteY35-214" fmla="*/ 21 h 205"/>
              <a:gd name="connsiteX36-215" fmla="*/ 185 w 306"/>
              <a:gd name="connsiteY36-216" fmla="*/ 21 h 205"/>
              <a:gd name="connsiteX37-217" fmla="*/ 190 w 306"/>
              <a:gd name="connsiteY37-218" fmla="*/ 16 h 205"/>
              <a:gd name="connsiteX38-219" fmla="*/ 195 w 306"/>
              <a:gd name="connsiteY38-220" fmla="*/ 10 h 205"/>
              <a:gd name="connsiteX39-221" fmla="*/ 201 w 306"/>
              <a:gd name="connsiteY39-222" fmla="*/ 5 h 205"/>
              <a:gd name="connsiteX40-223" fmla="*/ 211 w 306"/>
              <a:gd name="connsiteY40-224" fmla="*/ 0 h 205"/>
              <a:gd name="connsiteX41-225" fmla="*/ 216 w 306"/>
              <a:gd name="connsiteY41-226" fmla="*/ 0 h 205"/>
              <a:gd name="connsiteX42-227" fmla="*/ 222 w 306"/>
              <a:gd name="connsiteY42-228" fmla="*/ 0 h 205"/>
              <a:gd name="connsiteX43-229" fmla="*/ 227 w 306"/>
              <a:gd name="connsiteY43-230" fmla="*/ 5 h 205"/>
              <a:gd name="connsiteX44-231" fmla="*/ 238 w 306"/>
              <a:gd name="connsiteY44-232" fmla="*/ 10 h 205"/>
              <a:gd name="connsiteX45-233" fmla="*/ 243 w 306"/>
              <a:gd name="connsiteY45-234" fmla="*/ 16 h 205"/>
              <a:gd name="connsiteX46-235" fmla="*/ 253 w 306"/>
              <a:gd name="connsiteY46-236" fmla="*/ 16 h 205"/>
              <a:gd name="connsiteX47-237" fmla="*/ 259 w 306"/>
              <a:gd name="connsiteY47-238" fmla="*/ 21 h 205"/>
              <a:gd name="connsiteX48-239" fmla="*/ 269 w 306"/>
              <a:gd name="connsiteY48-240" fmla="*/ 26 h 205"/>
              <a:gd name="connsiteX49-241" fmla="*/ 280 w 306"/>
              <a:gd name="connsiteY49-242" fmla="*/ 31 h 205"/>
              <a:gd name="connsiteX50-243" fmla="*/ 285 w 306"/>
              <a:gd name="connsiteY50-244" fmla="*/ 42 h 205"/>
              <a:gd name="connsiteX51-245" fmla="*/ 290 w 306"/>
              <a:gd name="connsiteY51-246" fmla="*/ 47 h 205"/>
              <a:gd name="connsiteX52-247" fmla="*/ 295 w 306"/>
              <a:gd name="connsiteY52-248" fmla="*/ 52 h 205"/>
              <a:gd name="connsiteX53-249" fmla="*/ 301 w 306"/>
              <a:gd name="connsiteY53-250" fmla="*/ 52 h 205"/>
              <a:gd name="connsiteX54-251" fmla="*/ 301 w 306"/>
              <a:gd name="connsiteY54-252" fmla="*/ 58 h 205"/>
              <a:gd name="connsiteX55-253" fmla="*/ 306 w 306"/>
              <a:gd name="connsiteY55-254" fmla="*/ 63 h 205"/>
              <a:gd name="connsiteX56-255" fmla="*/ 306 w 306"/>
              <a:gd name="connsiteY56-256" fmla="*/ 63 h 205"/>
              <a:gd name="connsiteX57-257" fmla="*/ 301 w 306"/>
              <a:gd name="connsiteY57-258" fmla="*/ 68 h 205"/>
              <a:gd name="connsiteX58-259" fmla="*/ 295 w 306"/>
              <a:gd name="connsiteY58-260" fmla="*/ 74 h 205"/>
              <a:gd name="connsiteX59-261" fmla="*/ 290 w 306"/>
              <a:gd name="connsiteY59-262" fmla="*/ 79 h 205"/>
              <a:gd name="connsiteX60-263" fmla="*/ 280 w 306"/>
              <a:gd name="connsiteY60-264" fmla="*/ 79 h 205"/>
              <a:gd name="connsiteX61-265" fmla="*/ 274 w 306"/>
              <a:gd name="connsiteY61-266" fmla="*/ 84 h 205"/>
              <a:gd name="connsiteX62-267" fmla="*/ 269 w 306"/>
              <a:gd name="connsiteY62-268" fmla="*/ 95 h 205"/>
              <a:gd name="connsiteX63-269" fmla="*/ 264 w 306"/>
              <a:gd name="connsiteY63-270" fmla="*/ 105 h 205"/>
              <a:gd name="connsiteX64-271" fmla="*/ 259 w 306"/>
              <a:gd name="connsiteY64-272" fmla="*/ 116 h 205"/>
              <a:gd name="connsiteX65-273" fmla="*/ 248 w 306"/>
              <a:gd name="connsiteY65-274" fmla="*/ 137 h 205"/>
              <a:gd name="connsiteX66-275" fmla="*/ 243 w 306"/>
              <a:gd name="connsiteY66-276" fmla="*/ 152 h 205"/>
              <a:gd name="connsiteX67-277" fmla="*/ 232 w 306"/>
              <a:gd name="connsiteY67-278" fmla="*/ 179 h 205"/>
              <a:gd name="connsiteX68-279" fmla="*/ 227 w 306"/>
              <a:gd name="connsiteY68-280" fmla="*/ 205 h 205"/>
              <a:gd name="connsiteX69-281" fmla="*/ 227 w 306"/>
              <a:gd name="connsiteY69-282" fmla="*/ 205 h 205"/>
              <a:gd name="connsiteX0-283" fmla="*/ 172 w 251"/>
              <a:gd name="connsiteY0-284" fmla="*/ 205 h 205"/>
              <a:gd name="connsiteX1-285" fmla="*/ 140 w 251"/>
              <a:gd name="connsiteY1-286" fmla="*/ 205 h 205"/>
              <a:gd name="connsiteX2-287" fmla="*/ 140 w 251"/>
              <a:gd name="connsiteY2-288" fmla="*/ 200 h 205"/>
              <a:gd name="connsiteX3-289" fmla="*/ 140 w 251"/>
              <a:gd name="connsiteY3-290" fmla="*/ 189 h 205"/>
              <a:gd name="connsiteX4-291" fmla="*/ 140 w 251"/>
              <a:gd name="connsiteY4-292" fmla="*/ 184 h 205"/>
              <a:gd name="connsiteX5-293" fmla="*/ 140 w 251"/>
              <a:gd name="connsiteY5-294" fmla="*/ 173 h 205"/>
              <a:gd name="connsiteX6-295" fmla="*/ 140 w 251"/>
              <a:gd name="connsiteY6-296" fmla="*/ 163 h 205"/>
              <a:gd name="connsiteX7-297" fmla="*/ 140 w 251"/>
              <a:gd name="connsiteY7-298" fmla="*/ 152 h 205"/>
              <a:gd name="connsiteX8-299" fmla="*/ 146 w 251"/>
              <a:gd name="connsiteY8-300" fmla="*/ 131 h 205"/>
              <a:gd name="connsiteX9-301" fmla="*/ 146 w 251"/>
              <a:gd name="connsiteY9-302" fmla="*/ 116 h 205"/>
              <a:gd name="connsiteX10-303" fmla="*/ 146 w 251"/>
              <a:gd name="connsiteY10-304" fmla="*/ 105 h 205"/>
              <a:gd name="connsiteX11-305" fmla="*/ 146 w 251"/>
              <a:gd name="connsiteY11-306" fmla="*/ 95 h 205"/>
              <a:gd name="connsiteX12-307" fmla="*/ 146 w 251"/>
              <a:gd name="connsiteY12-308" fmla="*/ 84 h 205"/>
              <a:gd name="connsiteX13-309" fmla="*/ 146 w 251"/>
              <a:gd name="connsiteY13-310" fmla="*/ 79 h 205"/>
              <a:gd name="connsiteX14-311" fmla="*/ 146 w 251"/>
              <a:gd name="connsiteY14-312" fmla="*/ 74 h 205"/>
              <a:gd name="connsiteX15-313" fmla="*/ 146 w 251"/>
              <a:gd name="connsiteY15-314" fmla="*/ 68 h 205"/>
              <a:gd name="connsiteX16-315" fmla="*/ 146 w 251"/>
              <a:gd name="connsiteY16-316" fmla="*/ 68 h 205"/>
              <a:gd name="connsiteX17-317" fmla="*/ 140 w 251"/>
              <a:gd name="connsiteY17-318" fmla="*/ 68 h 205"/>
              <a:gd name="connsiteX18-319" fmla="*/ 135 w 251"/>
              <a:gd name="connsiteY18-320" fmla="*/ 63 h 205"/>
              <a:gd name="connsiteX19-321" fmla="*/ 130 w 251"/>
              <a:gd name="connsiteY19-322" fmla="*/ 63 h 205"/>
              <a:gd name="connsiteX20-323" fmla="*/ 125 w 251"/>
              <a:gd name="connsiteY20-324" fmla="*/ 68 h 205"/>
              <a:gd name="connsiteX21-325" fmla="*/ 114 w 251"/>
              <a:gd name="connsiteY21-326" fmla="*/ 68 h 205"/>
              <a:gd name="connsiteX22-327" fmla="*/ 104 w 251"/>
              <a:gd name="connsiteY22-328" fmla="*/ 68 h 205"/>
              <a:gd name="connsiteX23-329" fmla="*/ 88 w 251"/>
              <a:gd name="connsiteY23-330" fmla="*/ 68 h 205"/>
              <a:gd name="connsiteX24-331" fmla="*/ 72 w 251"/>
              <a:gd name="connsiteY24-332" fmla="*/ 74 h 205"/>
              <a:gd name="connsiteX25-333" fmla="*/ 40 w 251"/>
              <a:gd name="connsiteY25-334" fmla="*/ 74 h 205"/>
              <a:gd name="connsiteX26-335" fmla="*/ 9 w 251"/>
              <a:gd name="connsiteY26-336" fmla="*/ 79 h 205"/>
              <a:gd name="connsiteX27-337" fmla="*/ 3 w 251"/>
              <a:gd name="connsiteY27-338" fmla="*/ 52 h 205"/>
              <a:gd name="connsiteX28-339" fmla="*/ 30 w 251"/>
              <a:gd name="connsiteY28-340" fmla="*/ 47 h 205"/>
              <a:gd name="connsiteX29-341" fmla="*/ 61 w 251"/>
              <a:gd name="connsiteY29-342" fmla="*/ 42 h 205"/>
              <a:gd name="connsiteX30-343" fmla="*/ 77 w 251"/>
              <a:gd name="connsiteY30-344" fmla="*/ 37 h 205"/>
              <a:gd name="connsiteX31-345" fmla="*/ 88 w 251"/>
              <a:gd name="connsiteY31-346" fmla="*/ 31 h 205"/>
              <a:gd name="connsiteX32-347" fmla="*/ 104 w 251"/>
              <a:gd name="connsiteY32-348" fmla="*/ 31 h 205"/>
              <a:gd name="connsiteX33-349" fmla="*/ 114 w 251"/>
              <a:gd name="connsiteY33-350" fmla="*/ 26 h 205"/>
              <a:gd name="connsiteX34-351" fmla="*/ 119 w 251"/>
              <a:gd name="connsiteY34-352" fmla="*/ 21 h 205"/>
              <a:gd name="connsiteX35-353" fmla="*/ 130 w 251"/>
              <a:gd name="connsiteY35-354" fmla="*/ 21 h 205"/>
              <a:gd name="connsiteX36-355" fmla="*/ 135 w 251"/>
              <a:gd name="connsiteY36-356" fmla="*/ 16 h 205"/>
              <a:gd name="connsiteX37-357" fmla="*/ 140 w 251"/>
              <a:gd name="connsiteY37-358" fmla="*/ 10 h 205"/>
              <a:gd name="connsiteX38-359" fmla="*/ 146 w 251"/>
              <a:gd name="connsiteY38-360" fmla="*/ 5 h 205"/>
              <a:gd name="connsiteX39-361" fmla="*/ 156 w 251"/>
              <a:gd name="connsiteY39-362" fmla="*/ 0 h 205"/>
              <a:gd name="connsiteX40-363" fmla="*/ 161 w 251"/>
              <a:gd name="connsiteY40-364" fmla="*/ 0 h 205"/>
              <a:gd name="connsiteX41-365" fmla="*/ 167 w 251"/>
              <a:gd name="connsiteY41-366" fmla="*/ 0 h 205"/>
              <a:gd name="connsiteX42-367" fmla="*/ 172 w 251"/>
              <a:gd name="connsiteY42-368" fmla="*/ 5 h 205"/>
              <a:gd name="connsiteX43-369" fmla="*/ 183 w 251"/>
              <a:gd name="connsiteY43-370" fmla="*/ 10 h 205"/>
              <a:gd name="connsiteX44-371" fmla="*/ 188 w 251"/>
              <a:gd name="connsiteY44-372" fmla="*/ 16 h 205"/>
              <a:gd name="connsiteX45-373" fmla="*/ 198 w 251"/>
              <a:gd name="connsiteY45-374" fmla="*/ 16 h 205"/>
              <a:gd name="connsiteX46-375" fmla="*/ 204 w 251"/>
              <a:gd name="connsiteY46-376" fmla="*/ 21 h 205"/>
              <a:gd name="connsiteX47-377" fmla="*/ 214 w 251"/>
              <a:gd name="connsiteY47-378" fmla="*/ 26 h 205"/>
              <a:gd name="connsiteX48-379" fmla="*/ 225 w 251"/>
              <a:gd name="connsiteY48-380" fmla="*/ 31 h 205"/>
              <a:gd name="connsiteX49-381" fmla="*/ 230 w 251"/>
              <a:gd name="connsiteY49-382" fmla="*/ 42 h 205"/>
              <a:gd name="connsiteX50-383" fmla="*/ 235 w 251"/>
              <a:gd name="connsiteY50-384" fmla="*/ 47 h 205"/>
              <a:gd name="connsiteX51-385" fmla="*/ 240 w 251"/>
              <a:gd name="connsiteY51-386" fmla="*/ 52 h 205"/>
              <a:gd name="connsiteX52-387" fmla="*/ 246 w 251"/>
              <a:gd name="connsiteY52-388" fmla="*/ 52 h 205"/>
              <a:gd name="connsiteX53-389" fmla="*/ 246 w 251"/>
              <a:gd name="connsiteY53-390" fmla="*/ 58 h 205"/>
              <a:gd name="connsiteX54-391" fmla="*/ 251 w 251"/>
              <a:gd name="connsiteY54-392" fmla="*/ 63 h 205"/>
              <a:gd name="connsiteX55-393" fmla="*/ 251 w 251"/>
              <a:gd name="connsiteY55-394" fmla="*/ 63 h 205"/>
              <a:gd name="connsiteX56-395" fmla="*/ 246 w 251"/>
              <a:gd name="connsiteY56-396" fmla="*/ 68 h 205"/>
              <a:gd name="connsiteX57-397" fmla="*/ 240 w 251"/>
              <a:gd name="connsiteY57-398" fmla="*/ 74 h 205"/>
              <a:gd name="connsiteX58-399" fmla="*/ 235 w 251"/>
              <a:gd name="connsiteY58-400" fmla="*/ 79 h 205"/>
              <a:gd name="connsiteX59-401" fmla="*/ 225 w 251"/>
              <a:gd name="connsiteY59-402" fmla="*/ 79 h 205"/>
              <a:gd name="connsiteX60-403" fmla="*/ 219 w 251"/>
              <a:gd name="connsiteY60-404" fmla="*/ 84 h 205"/>
              <a:gd name="connsiteX61-405" fmla="*/ 214 w 251"/>
              <a:gd name="connsiteY61-406" fmla="*/ 95 h 205"/>
              <a:gd name="connsiteX62-407" fmla="*/ 209 w 251"/>
              <a:gd name="connsiteY62-408" fmla="*/ 105 h 205"/>
              <a:gd name="connsiteX63-409" fmla="*/ 204 w 251"/>
              <a:gd name="connsiteY63-410" fmla="*/ 116 h 205"/>
              <a:gd name="connsiteX64-411" fmla="*/ 193 w 251"/>
              <a:gd name="connsiteY64-412" fmla="*/ 137 h 205"/>
              <a:gd name="connsiteX65-413" fmla="*/ 188 w 251"/>
              <a:gd name="connsiteY65-414" fmla="*/ 152 h 205"/>
              <a:gd name="connsiteX66-415" fmla="*/ 177 w 251"/>
              <a:gd name="connsiteY66-416" fmla="*/ 179 h 205"/>
              <a:gd name="connsiteX67-417" fmla="*/ 172 w 251"/>
              <a:gd name="connsiteY67-418" fmla="*/ 205 h 205"/>
              <a:gd name="connsiteX68-419" fmla="*/ 172 w 251"/>
              <a:gd name="connsiteY68-420" fmla="*/ 205 h 205"/>
              <a:gd name="connsiteX0-421" fmla="*/ 165 w 244"/>
              <a:gd name="connsiteY0-422" fmla="*/ 205 h 205"/>
              <a:gd name="connsiteX1-423" fmla="*/ 133 w 244"/>
              <a:gd name="connsiteY1-424" fmla="*/ 205 h 205"/>
              <a:gd name="connsiteX2-425" fmla="*/ 133 w 244"/>
              <a:gd name="connsiteY2-426" fmla="*/ 200 h 205"/>
              <a:gd name="connsiteX3-427" fmla="*/ 133 w 244"/>
              <a:gd name="connsiteY3-428" fmla="*/ 189 h 205"/>
              <a:gd name="connsiteX4-429" fmla="*/ 133 w 244"/>
              <a:gd name="connsiteY4-430" fmla="*/ 184 h 205"/>
              <a:gd name="connsiteX5-431" fmla="*/ 133 w 244"/>
              <a:gd name="connsiteY5-432" fmla="*/ 173 h 205"/>
              <a:gd name="connsiteX6-433" fmla="*/ 133 w 244"/>
              <a:gd name="connsiteY6-434" fmla="*/ 163 h 205"/>
              <a:gd name="connsiteX7-435" fmla="*/ 133 w 244"/>
              <a:gd name="connsiteY7-436" fmla="*/ 152 h 205"/>
              <a:gd name="connsiteX8-437" fmla="*/ 139 w 244"/>
              <a:gd name="connsiteY8-438" fmla="*/ 131 h 205"/>
              <a:gd name="connsiteX9-439" fmla="*/ 139 w 244"/>
              <a:gd name="connsiteY9-440" fmla="*/ 116 h 205"/>
              <a:gd name="connsiteX10-441" fmla="*/ 139 w 244"/>
              <a:gd name="connsiteY10-442" fmla="*/ 105 h 205"/>
              <a:gd name="connsiteX11-443" fmla="*/ 139 w 244"/>
              <a:gd name="connsiteY11-444" fmla="*/ 95 h 205"/>
              <a:gd name="connsiteX12-445" fmla="*/ 139 w 244"/>
              <a:gd name="connsiteY12-446" fmla="*/ 84 h 205"/>
              <a:gd name="connsiteX13-447" fmla="*/ 139 w 244"/>
              <a:gd name="connsiteY13-448" fmla="*/ 79 h 205"/>
              <a:gd name="connsiteX14-449" fmla="*/ 139 w 244"/>
              <a:gd name="connsiteY14-450" fmla="*/ 74 h 205"/>
              <a:gd name="connsiteX15-451" fmla="*/ 139 w 244"/>
              <a:gd name="connsiteY15-452" fmla="*/ 68 h 205"/>
              <a:gd name="connsiteX16-453" fmla="*/ 139 w 244"/>
              <a:gd name="connsiteY16-454" fmla="*/ 68 h 205"/>
              <a:gd name="connsiteX17-455" fmla="*/ 133 w 244"/>
              <a:gd name="connsiteY17-456" fmla="*/ 68 h 205"/>
              <a:gd name="connsiteX18-457" fmla="*/ 128 w 244"/>
              <a:gd name="connsiteY18-458" fmla="*/ 63 h 205"/>
              <a:gd name="connsiteX19-459" fmla="*/ 123 w 244"/>
              <a:gd name="connsiteY19-460" fmla="*/ 63 h 205"/>
              <a:gd name="connsiteX20-461" fmla="*/ 118 w 244"/>
              <a:gd name="connsiteY20-462" fmla="*/ 68 h 205"/>
              <a:gd name="connsiteX21-463" fmla="*/ 107 w 244"/>
              <a:gd name="connsiteY21-464" fmla="*/ 68 h 205"/>
              <a:gd name="connsiteX22-465" fmla="*/ 97 w 244"/>
              <a:gd name="connsiteY22-466" fmla="*/ 68 h 205"/>
              <a:gd name="connsiteX23-467" fmla="*/ 81 w 244"/>
              <a:gd name="connsiteY23-468" fmla="*/ 68 h 205"/>
              <a:gd name="connsiteX24-469" fmla="*/ 65 w 244"/>
              <a:gd name="connsiteY24-470" fmla="*/ 74 h 205"/>
              <a:gd name="connsiteX25-471" fmla="*/ 33 w 244"/>
              <a:gd name="connsiteY25-472" fmla="*/ 74 h 205"/>
              <a:gd name="connsiteX26-473" fmla="*/ 2 w 244"/>
              <a:gd name="connsiteY26-474" fmla="*/ 79 h 205"/>
              <a:gd name="connsiteX27-475" fmla="*/ 23 w 244"/>
              <a:gd name="connsiteY27-476" fmla="*/ 47 h 205"/>
              <a:gd name="connsiteX28-477" fmla="*/ 54 w 244"/>
              <a:gd name="connsiteY28-478" fmla="*/ 42 h 205"/>
              <a:gd name="connsiteX29-479" fmla="*/ 70 w 244"/>
              <a:gd name="connsiteY29-480" fmla="*/ 37 h 205"/>
              <a:gd name="connsiteX30-481" fmla="*/ 81 w 244"/>
              <a:gd name="connsiteY30-482" fmla="*/ 31 h 205"/>
              <a:gd name="connsiteX31-483" fmla="*/ 97 w 244"/>
              <a:gd name="connsiteY31-484" fmla="*/ 31 h 205"/>
              <a:gd name="connsiteX32-485" fmla="*/ 107 w 244"/>
              <a:gd name="connsiteY32-486" fmla="*/ 26 h 205"/>
              <a:gd name="connsiteX33-487" fmla="*/ 112 w 244"/>
              <a:gd name="connsiteY33-488" fmla="*/ 21 h 205"/>
              <a:gd name="connsiteX34-489" fmla="*/ 123 w 244"/>
              <a:gd name="connsiteY34-490" fmla="*/ 21 h 205"/>
              <a:gd name="connsiteX35-491" fmla="*/ 128 w 244"/>
              <a:gd name="connsiteY35-492" fmla="*/ 16 h 205"/>
              <a:gd name="connsiteX36-493" fmla="*/ 133 w 244"/>
              <a:gd name="connsiteY36-494" fmla="*/ 10 h 205"/>
              <a:gd name="connsiteX37-495" fmla="*/ 139 w 244"/>
              <a:gd name="connsiteY37-496" fmla="*/ 5 h 205"/>
              <a:gd name="connsiteX38-497" fmla="*/ 149 w 244"/>
              <a:gd name="connsiteY38-498" fmla="*/ 0 h 205"/>
              <a:gd name="connsiteX39-499" fmla="*/ 154 w 244"/>
              <a:gd name="connsiteY39-500" fmla="*/ 0 h 205"/>
              <a:gd name="connsiteX40-501" fmla="*/ 160 w 244"/>
              <a:gd name="connsiteY40-502" fmla="*/ 0 h 205"/>
              <a:gd name="connsiteX41-503" fmla="*/ 165 w 244"/>
              <a:gd name="connsiteY41-504" fmla="*/ 5 h 205"/>
              <a:gd name="connsiteX42-505" fmla="*/ 176 w 244"/>
              <a:gd name="connsiteY42-506" fmla="*/ 10 h 205"/>
              <a:gd name="connsiteX43-507" fmla="*/ 181 w 244"/>
              <a:gd name="connsiteY43-508" fmla="*/ 16 h 205"/>
              <a:gd name="connsiteX44-509" fmla="*/ 191 w 244"/>
              <a:gd name="connsiteY44-510" fmla="*/ 16 h 205"/>
              <a:gd name="connsiteX45-511" fmla="*/ 197 w 244"/>
              <a:gd name="connsiteY45-512" fmla="*/ 21 h 205"/>
              <a:gd name="connsiteX46-513" fmla="*/ 207 w 244"/>
              <a:gd name="connsiteY46-514" fmla="*/ 26 h 205"/>
              <a:gd name="connsiteX47-515" fmla="*/ 218 w 244"/>
              <a:gd name="connsiteY47-516" fmla="*/ 31 h 205"/>
              <a:gd name="connsiteX48-517" fmla="*/ 223 w 244"/>
              <a:gd name="connsiteY48-518" fmla="*/ 42 h 205"/>
              <a:gd name="connsiteX49-519" fmla="*/ 228 w 244"/>
              <a:gd name="connsiteY49-520" fmla="*/ 47 h 205"/>
              <a:gd name="connsiteX50-521" fmla="*/ 233 w 244"/>
              <a:gd name="connsiteY50-522" fmla="*/ 52 h 205"/>
              <a:gd name="connsiteX51-523" fmla="*/ 239 w 244"/>
              <a:gd name="connsiteY51-524" fmla="*/ 52 h 205"/>
              <a:gd name="connsiteX52-525" fmla="*/ 239 w 244"/>
              <a:gd name="connsiteY52-526" fmla="*/ 58 h 205"/>
              <a:gd name="connsiteX53-527" fmla="*/ 244 w 244"/>
              <a:gd name="connsiteY53-528" fmla="*/ 63 h 205"/>
              <a:gd name="connsiteX54-529" fmla="*/ 244 w 244"/>
              <a:gd name="connsiteY54-530" fmla="*/ 63 h 205"/>
              <a:gd name="connsiteX55-531" fmla="*/ 239 w 244"/>
              <a:gd name="connsiteY55-532" fmla="*/ 68 h 205"/>
              <a:gd name="connsiteX56-533" fmla="*/ 233 w 244"/>
              <a:gd name="connsiteY56-534" fmla="*/ 74 h 205"/>
              <a:gd name="connsiteX57-535" fmla="*/ 228 w 244"/>
              <a:gd name="connsiteY57-536" fmla="*/ 79 h 205"/>
              <a:gd name="connsiteX58-537" fmla="*/ 218 w 244"/>
              <a:gd name="connsiteY58-538" fmla="*/ 79 h 205"/>
              <a:gd name="connsiteX59-539" fmla="*/ 212 w 244"/>
              <a:gd name="connsiteY59-540" fmla="*/ 84 h 205"/>
              <a:gd name="connsiteX60-541" fmla="*/ 207 w 244"/>
              <a:gd name="connsiteY60-542" fmla="*/ 95 h 205"/>
              <a:gd name="connsiteX61-543" fmla="*/ 202 w 244"/>
              <a:gd name="connsiteY61-544" fmla="*/ 105 h 205"/>
              <a:gd name="connsiteX62-545" fmla="*/ 197 w 244"/>
              <a:gd name="connsiteY62-546" fmla="*/ 116 h 205"/>
              <a:gd name="connsiteX63-547" fmla="*/ 186 w 244"/>
              <a:gd name="connsiteY63-548" fmla="*/ 137 h 205"/>
              <a:gd name="connsiteX64-549" fmla="*/ 181 w 244"/>
              <a:gd name="connsiteY64-550" fmla="*/ 152 h 205"/>
              <a:gd name="connsiteX65-551" fmla="*/ 170 w 244"/>
              <a:gd name="connsiteY65-552" fmla="*/ 179 h 205"/>
              <a:gd name="connsiteX66-553" fmla="*/ 165 w 244"/>
              <a:gd name="connsiteY66-554" fmla="*/ 205 h 205"/>
              <a:gd name="connsiteX67-555" fmla="*/ 165 w 244"/>
              <a:gd name="connsiteY67-556" fmla="*/ 205 h 205"/>
              <a:gd name="connsiteX0-557" fmla="*/ 145 w 224"/>
              <a:gd name="connsiteY0-558" fmla="*/ 205 h 205"/>
              <a:gd name="connsiteX1-559" fmla="*/ 113 w 224"/>
              <a:gd name="connsiteY1-560" fmla="*/ 205 h 205"/>
              <a:gd name="connsiteX2-561" fmla="*/ 113 w 224"/>
              <a:gd name="connsiteY2-562" fmla="*/ 200 h 205"/>
              <a:gd name="connsiteX3-563" fmla="*/ 113 w 224"/>
              <a:gd name="connsiteY3-564" fmla="*/ 189 h 205"/>
              <a:gd name="connsiteX4-565" fmla="*/ 113 w 224"/>
              <a:gd name="connsiteY4-566" fmla="*/ 184 h 205"/>
              <a:gd name="connsiteX5-567" fmla="*/ 113 w 224"/>
              <a:gd name="connsiteY5-568" fmla="*/ 173 h 205"/>
              <a:gd name="connsiteX6-569" fmla="*/ 113 w 224"/>
              <a:gd name="connsiteY6-570" fmla="*/ 163 h 205"/>
              <a:gd name="connsiteX7-571" fmla="*/ 113 w 224"/>
              <a:gd name="connsiteY7-572" fmla="*/ 152 h 205"/>
              <a:gd name="connsiteX8-573" fmla="*/ 119 w 224"/>
              <a:gd name="connsiteY8-574" fmla="*/ 131 h 205"/>
              <a:gd name="connsiteX9-575" fmla="*/ 119 w 224"/>
              <a:gd name="connsiteY9-576" fmla="*/ 116 h 205"/>
              <a:gd name="connsiteX10-577" fmla="*/ 119 w 224"/>
              <a:gd name="connsiteY10-578" fmla="*/ 105 h 205"/>
              <a:gd name="connsiteX11-579" fmla="*/ 119 w 224"/>
              <a:gd name="connsiteY11-580" fmla="*/ 95 h 205"/>
              <a:gd name="connsiteX12-581" fmla="*/ 119 w 224"/>
              <a:gd name="connsiteY12-582" fmla="*/ 84 h 205"/>
              <a:gd name="connsiteX13-583" fmla="*/ 119 w 224"/>
              <a:gd name="connsiteY13-584" fmla="*/ 79 h 205"/>
              <a:gd name="connsiteX14-585" fmla="*/ 119 w 224"/>
              <a:gd name="connsiteY14-586" fmla="*/ 74 h 205"/>
              <a:gd name="connsiteX15-587" fmla="*/ 119 w 224"/>
              <a:gd name="connsiteY15-588" fmla="*/ 68 h 205"/>
              <a:gd name="connsiteX16-589" fmla="*/ 119 w 224"/>
              <a:gd name="connsiteY16-590" fmla="*/ 68 h 205"/>
              <a:gd name="connsiteX17-591" fmla="*/ 113 w 224"/>
              <a:gd name="connsiteY17-592" fmla="*/ 68 h 205"/>
              <a:gd name="connsiteX18-593" fmla="*/ 108 w 224"/>
              <a:gd name="connsiteY18-594" fmla="*/ 63 h 205"/>
              <a:gd name="connsiteX19-595" fmla="*/ 103 w 224"/>
              <a:gd name="connsiteY19-596" fmla="*/ 63 h 205"/>
              <a:gd name="connsiteX20-597" fmla="*/ 98 w 224"/>
              <a:gd name="connsiteY20-598" fmla="*/ 68 h 205"/>
              <a:gd name="connsiteX21-599" fmla="*/ 87 w 224"/>
              <a:gd name="connsiteY21-600" fmla="*/ 68 h 205"/>
              <a:gd name="connsiteX22-601" fmla="*/ 77 w 224"/>
              <a:gd name="connsiteY22-602" fmla="*/ 68 h 205"/>
              <a:gd name="connsiteX23-603" fmla="*/ 61 w 224"/>
              <a:gd name="connsiteY23-604" fmla="*/ 68 h 205"/>
              <a:gd name="connsiteX24-605" fmla="*/ 45 w 224"/>
              <a:gd name="connsiteY24-606" fmla="*/ 74 h 205"/>
              <a:gd name="connsiteX25-607" fmla="*/ 13 w 224"/>
              <a:gd name="connsiteY25-608" fmla="*/ 74 h 205"/>
              <a:gd name="connsiteX26-609" fmla="*/ 3 w 224"/>
              <a:gd name="connsiteY26-610" fmla="*/ 47 h 205"/>
              <a:gd name="connsiteX27-611" fmla="*/ 34 w 224"/>
              <a:gd name="connsiteY27-612" fmla="*/ 42 h 205"/>
              <a:gd name="connsiteX28-613" fmla="*/ 50 w 224"/>
              <a:gd name="connsiteY28-614" fmla="*/ 37 h 205"/>
              <a:gd name="connsiteX29-615" fmla="*/ 61 w 224"/>
              <a:gd name="connsiteY29-616" fmla="*/ 31 h 205"/>
              <a:gd name="connsiteX30-617" fmla="*/ 77 w 224"/>
              <a:gd name="connsiteY30-618" fmla="*/ 31 h 205"/>
              <a:gd name="connsiteX31-619" fmla="*/ 87 w 224"/>
              <a:gd name="connsiteY31-620" fmla="*/ 26 h 205"/>
              <a:gd name="connsiteX32-621" fmla="*/ 92 w 224"/>
              <a:gd name="connsiteY32-622" fmla="*/ 21 h 205"/>
              <a:gd name="connsiteX33-623" fmla="*/ 103 w 224"/>
              <a:gd name="connsiteY33-624" fmla="*/ 21 h 205"/>
              <a:gd name="connsiteX34-625" fmla="*/ 108 w 224"/>
              <a:gd name="connsiteY34-626" fmla="*/ 16 h 205"/>
              <a:gd name="connsiteX35-627" fmla="*/ 113 w 224"/>
              <a:gd name="connsiteY35-628" fmla="*/ 10 h 205"/>
              <a:gd name="connsiteX36-629" fmla="*/ 119 w 224"/>
              <a:gd name="connsiteY36-630" fmla="*/ 5 h 205"/>
              <a:gd name="connsiteX37-631" fmla="*/ 129 w 224"/>
              <a:gd name="connsiteY37-632" fmla="*/ 0 h 205"/>
              <a:gd name="connsiteX38-633" fmla="*/ 134 w 224"/>
              <a:gd name="connsiteY38-634" fmla="*/ 0 h 205"/>
              <a:gd name="connsiteX39-635" fmla="*/ 140 w 224"/>
              <a:gd name="connsiteY39-636" fmla="*/ 0 h 205"/>
              <a:gd name="connsiteX40-637" fmla="*/ 145 w 224"/>
              <a:gd name="connsiteY40-638" fmla="*/ 5 h 205"/>
              <a:gd name="connsiteX41-639" fmla="*/ 156 w 224"/>
              <a:gd name="connsiteY41-640" fmla="*/ 10 h 205"/>
              <a:gd name="connsiteX42-641" fmla="*/ 161 w 224"/>
              <a:gd name="connsiteY42-642" fmla="*/ 16 h 205"/>
              <a:gd name="connsiteX43-643" fmla="*/ 171 w 224"/>
              <a:gd name="connsiteY43-644" fmla="*/ 16 h 205"/>
              <a:gd name="connsiteX44-645" fmla="*/ 177 w 224"/>
              <a:gd name="connsiteY44-646" fmla="*/ 21 h 205"/>
              <a:gd name="connsiteX45-647" fmla="*/ 187 w 224"/>
              <a:gd name="connsiteY45-648" fmla="*/ 26 h 205"/>
              <a:gd name="connsiteX46-649" fmla="*/ 198 w 224"/>
              <a:gd name="connsiteY46-650" fmla="*/ 31 h 205"/>
              <a:gd name="connsiteX47-651" fmla="*/ 203 w 224"/>
              <a:gd name="connsiteY47-652" fmla="*/ 42 h 205"/>
              <a:gd name="connsiteX48-653" fmla="*/ 208 w 224"/>
              <a:gd name="connsiteY48-654" fmla="*/ 47 h 205"/>
              <a:gd name="connsiteX49-655" fmla="*/ 213 w 224"/>
              <a:gd name="connsiteY49-656" fmla="*/ 52 h 205"/>
              <a:gd name="connsiteX50-657" fmla="*/ 219 w 224"/>
              <a:gd name="connsiteY50-658" fmla="*/ 52 h 205"/>
              <a:gd name="connsiteX51-659" fmla="*/ 219 w 224"/>
              <a:gd name="connsiteY51-660" fmla="*/ 58 h 205"/>
              <a:gd name="connsiteX52-661" fmla="*/ 224 w 224"/>
              <a:gd name="connsiteY52-662" fmla="*/ 63 h 205"/>
              <a:gd name="connsiteX53-663" fmla="*/ 224 w 224"/>
              <a:gd name="connsiteY53-664" fmla="*/ 63 h 205"/>
              <a:gd name="connsiteX54-665" fmla="*/ 219 w 224"/>
              <a:gd name="connsiteY54-666" fmla="*/ 68 h 205"/>
              <a:gd name="connsiteX55-667" fmla="*/ 213 w 224"/>
              <a:gd name="connsiteY55-668" fmla="*/ 74 h 205"/>
              <a:gd name="connsiteX56-669" fmla="*/ 208 w 224"/>
              <a:gd name="connsiteY56-670" fmla="*/ 79 h 205"/>
              <a:gd name="connsiteX57-671" fmla="*/ 198 w 224"/>
              <a:gd name="connsiteY57-672" fmla="*/ 79 h 205"/>
              <a:gd name="connsiteX58-673" fmla="*/ 192 w 224"/>
              <a:gd name="connsiteY58-674" fmla="*/ 84 h 205"/>
              <a:gd name="connsiteX59-675" fmla="*/ 187 w 224"/>
              <a:gd name="connsiteY59-676" fmla="*/ 95 h 205"/>
              <a:gd name="connsiteX60-677" fmla="*/ 182 w 224"/>
              <a:gd name="connsiteY60-678" fmla="*/ 105 h 205"/>
              <a:gd name="connsiteX61-679" fmla="*/ 177 w 224"/>
              <a:gd name="connsiteY61-680" fmla="*/ 116 h 205"/>
              <a:gd name="connsiteX62-681" fmla="*/ 166 w 224"/>
              <a:gd name="connsiteY62-682" fmla="*/ 137 h 205"/>
              <a:gd name="connsiteX63-683" fmla="*/ 161 w 224"/>
              <a:gd name="connsiteY63-684" fmla="*/ 152 h 205"/>
              <a:gd name="connsiteX64-685" fmla="*/ 150 w 224"/>
              <a:gd name="connsiteY64-686" fmla="*/ 179 h 205"/>
              <a:gd name="connsiteX65-687" fmla="*/ 145 w 224"/>
              <a:gd name="connsiteY65-688" fmla="*/ 205 h 205"/>
              <a:gd name="connsiteX66-689" fmla="*/ 145 w 224"/>
              <a:gd name="connsiteY66-690" fmla="*/ 205 h 205"/>
              <a:gd name="connsiteX0-691" fmla="*/ 142 w 221"/>
              <a:gd name="connsiteY0-692" fmla="*/ 205 h 205"/>
              <a:gd name="connsiteX1-693" fmla="*/ 110 w 221"/>
              <a:gd name="connsiteY1-694" fmla="*/ 205 h 205"/>
              <a:gd name="connsiteX2-695" fmla="*/ 110 w 221"/>
              <a:gd name="connsiteY2-696" fmla="*/ 200 h 205"/>
              <a:gd name="connsiteX3-697" fmla="*/ 110 w 221"/>
              <a:gd name="connsiteY3-698" fmla="*/ 189 h 205"/>
              <a:gd name="connsiteX4-699" fmla="*/ 110 w 221"/>
              <a:gd name="connsiteY4-700" fmla="*/ 184 h 205"/>
              <a:gd name="connsiteX5-701" fmla="*/ 110 w 221"/>
              <a:gd name="connsiteY5-702" fmla="*/ 173 h 205"/>
              <a:gd name="connsiteX6-703" fmla="*/ 110 w 221"/>
              <a:gd name="connsiteY6-704" fmla="*/ 163 h 205"/>
              <a:gd name="connsiteX7-705" fmla="*/ 110 w 221"/>
              <a:gd name="connsiteY7-706" fmla="*/ 152 h 205"/>
              <a:gd name="connsiteX8-707" fmla="*/ 116 w 221"/>
              <a:gd name="connsiteY8-708" fmla="*/ 131 h 205"/>
              <a:gd name="connsiteX9-709" fmla="*/ 116 w 221"/>
              <a:gd name="connsiteY9-710" fmla="*/ 116 h 205"/>
              <a:gd name="connsiteX10-711" fmla="*/ 116 w 221"/>
              <a:gd name="connsiteY10-712" fmla="*/ 105 h 205"/>
              <a:gd name="connsiteX11-713" fmla="*/ 116 w 221"/>
              <a:gd name="connsiteY11-714" fmla="*/ 95 h 205"/>
              <a:gd name="connsiteX12-715" fmla="*/ 116 w 221"/>
              <a:gd name="connsiteY12-716" fmla="*/ 84 h 205"/>
              <a:gd name="connsiteX13-717" fmla="*/ 116 w 221"/>
              <a:gd name="connsiteY13-718" fmla="*/ 79 h 205"/>
              <a:gd name="connsiteX14-719" fmla="*/ 116 w 221"/>
              <a:gd name="connsiteY14-720" fmla="*/ 74 h 205"/>
              <a:gd name="connsiteX15-721" fmla="*/ 116 w 221"/>
              <a:gd name="connsiteY15-722" fmla="*/ 68 h 205"/>
              <a:gd name="connsiteX16-723" fmla="*/ 116 w 221"/>
              <a:gd name="connsiteY16-724" fmla="*/ 68 h 205"/>
              <a:gd name="connsiteX17-725" fmla="*/ 110 w 221"/>
              <a:gd name="connsiteY17-726" fmla="*/ 68 h 205"/>
              <a:gd name="connsiteX18-727" fmla="*/ 105 w 221"/>
              <a:gd name="connsiteY18-728" fmla="*/ 63 h 205"/>
              <a:gd name="connsiteX19-729" fmla="*/ 100 w 221"/>
              <a:gd name="connsiteY19-730" fmla="*/ 63 h 205"/>
              <a:gd name="connsiteX20-731" fmla="*/ 95 w 221"/>
              <a:gd name="connsiteY20-732" fmla="*/ 68 h 205"/>
              <a:gd name="connsiteX21-733" fmla="*/ 84 w 221"/>
              <a:gd name="connsiteY21-734" fmla="*/ 68 h 205"/>
              <a:gd name="connsiteX22-735" fmla="*/ 74 w 221"/>
              <a:gd name="connsiteY22-736" fmla="*/ 68 h 205"/>
              <a:gd name="connsiteX23-737" fmla="*/ 58 w 221"/>
              <a:gd name="connsiteY23-738" fmla="*/ 68 h 205"/>
              <a:gd name="connsiteX24-739" fmla="*/ 42 w 221"/>
              <a:gd name="connsiteY24-740" fmla="*/ 74 h 205"/>
              <a:gd name="connsiteX25-741" fmla="*/ 0 w 221"/>
              <a:gd name="connsiteY25-742" fmla="*/ 47 h 205"/>
              <a:gd name="connsiteX26-743" fmla="*/ 31 w 221"/>
              <a:gd name="connsiteY26-744" fmla="*/ 42 h 205"/>
              <a:gd name="connsiteX27-745" fmla="*/ 47 w 221"/>
              <a:gd name="connsiteY27-746" fmla="*/ 37 h 205"/>
              <a:gd name="connsiteX28-747" fmla="*/ 58 w 221"/>
              <a:gd name="connsiteY28-748" fmla="*/ 31 h 205"/>
              <a:gd name="connsiteX29-749" fmla="*/ 74 w 221"/>
              <a:gd name="connsiteY29-750" fmla="*/ 31 h 205"/>
              <a:gd name="connsiteX30-751" fmla="*/ 84 w 221"/>
              <a:gd name="connsiteY30-752" fmla="*/ 26 h 205"/>
              <a:gd name="connsiteX31-753" fmla="*/ 89 w 221"/>
              <a:gd name="connsiteY31-754" fmla="*/ 21 h 205"/>
              <a:gd name="connsiteX32-755" fmla="*/ 100 w 221"/>
              <a:gd name="connsiteY32-756" fmla="*/ 21 h 205"/>
              <a:gd name="connsiteX33-757" fmla="*/ 105 w 221"/>
              <a:gd name="connsiteY33-758" fmla="*/ 16 h 205"/>
              <a:gd name="connsiteX34-759" fmla="*/ 110 w 221"/>
              <a:gd name="connsiteY34-760" fmla="*/ 10 h 205"/>
              <a:gd name="connsiteX35-761" fmla="*/ 116 w 221"/>
              <a:gd name="connsiteY35-762" fmla="*/ 5 h 205"/>
              <a:gd name="connsiteX36-763" fmla="*/ 126 w 221"/>
              <a:gd name="connsiteY36-764" fmla="*/ 0 h 205"/>
              <a:gd name="connsiteX37-765" fmla="*/ 131 w 221"/>
              <a:gd name="connsiteY37-766" fmla="*/ 0 h 205"/>
              <a:gd name="connsiteX38-767" fmla="*/ 137 w 221"/>
              <a:gd name="connsiteY38-768" fmla="*/ 0 h 205"/>
              <a:gd name="connsiteX39-769" fmla="*/ 142 w 221"/>
              <a:gd name="connsiteY39-770" fmla="*/ 5 h 205"/>
              <a:gd name="connsiteX40-771" fmla="*/ 153 w 221"/>
              <a:gd name="connsiteY40-772" fmla="*/ 10 h 205"/>
              <a:gd name="connsiteX41-773" fmla="*/ 158 w 221"/>
              <a:gd name="connsiteY41-774" fmla="*/ 16 h 205"/>
              <a:gd name="connsiteX42-775" fmla="*/ 168 w 221"/>
              <a:gd name="connsiteY42-776" fmla="*/ 16 h 205"/>
              <a:gd name="connsiteX43-777" fmla="*/ 174 w 221"/>
              <a:gd name="connsiteY43-778" fmla="*/ 21 h 205"/>
              <a:gd name="connsiteX44-779" fmla="*/ 184 w 221"/>
              <a:gd name="connsiteY44-780" fmla="*/ 26 h 205"/>
              <a:gd name="connsiteX45-781" fmla="*/ 195 w 221"/>
              <a:gd name="connsiteY45-782" fmla="*/ 31 h 205"/>
              <a:gd name="connsiteX46-783" fmla="*/ 200 w 221"/>
              <a:gd name="connsiteY46-784" fmla="*/ 42 h 205"/>
              <a:gd name="connsiteX47-785" fmla="*/ 205 w 221"/>
              <a:gd name="connsiteY47-786" fmla="*/ 47 h 205"/>
              <a:gd name="connsiteX48-787" fmla="*/ 210 w 221"/>
              <a:gd name="connsiteY48-788" fmla="*/ 52 h 205"/>
              <a:gd name="connsiteX49-789" fmla="*/ 216 w 221"/>
              <a:gd name="connsiteY49-790" fmla="*/ 52 h 205"/>
              <a:gd name="connsiteX50-791" fmla="*/ 216 w 221"/>
              <a:gd name="connsiteY50-792" fmla="*/ 58 h 205"/>
              <a:gd name="connsiteX51-793" fmla="*/ 221 w 221"/>
              <a:gd name="connsiteY51-794" fmla="*/ 63 h 205"/>
              <a:gd name="connsiteX52-795" fmla="*/ 221 w 221"/>
              <a:gd name="connsiteY52-796" fmla="*/ 63 h 205"/>
              <a:gd name="connsiteX53-797" fmla="*/ 216 w 221"/>
              <a:gd name="connsiteY53-798" fmla="*/ 68 h 205"/>
              <a:gd name="connsiteX54-799" fmla="*/ 210 w 221"/>
              <a:gd name="connsiteY54-800" fmla="*/ 74 h 205"/>
              <a:gd name="connsiteX55-801" fmla="*/ 205 w 221"/>
              <a:gd name="connsiteY55-802" fmla="*/ 79 h 205"/>
              <a:gd name="connsiteX56-803" fmla="*/ 195 w 221"/>
              <a:gd name="connsiteY56-804" fmla="*/ 79 h 205"/>
              <a:gd name="connsiteX57-805" fmla="*/ 189 w 221"/>
              <a:gd name="connsiteY57-806" fmla="*/ 84 h 205"/>
              <a:gd name="connsiteX58-807" fmla="*/ 184 w 221"/>
              <a:gd name="connsiteY58-808" fmla="*/ 95 h 205"/>
              <a:gd name="connsiteX59-809" fmla="*/ 179 w 221"/>
              <a:gd name="connsiteY59-810" fmla="*/ 105 h 205"/>
              <a:gd name="connsiteX60-811" fmla="*/ 174 w 221"/>
              <a:gd name="connsiteY60-812" fmla="*/ 116 h 205"/>
              <a:gd name="connsiteX61-813" fmla="*/ 163 w 221"/>
              <a:gd name="connsiteY61-814" fmla="*/ 137 h 205"/>
              <a:gd name="connsiteX62-815" fmla="*/ 158 w 221"/>
              <a:gd name="connsiteY62-816" fmla="*/ 152 h 205"/>
              <a:gd name="connsiteX63-817" fmla="*/ 147 w 221"/>
              <a:gd name="connsiteY63-818" fmla="*/ 179 h 205"/>
              <a:gd name="connsiteX64-819" fmla="*/ 142 w 221"/>
              <a:gd name="connsiteY64-820" fmla="*/ 205 h 205"/>
              <a:gd name="connsiteX65-821" fmla="*/ 142 w 221"/>
              <a:gd name="connsiteY65-822" fmla="*/ 205 h 205"/>
              <a:gd name="connsiteX0-823" fmla="*/ 111 w 190"/>
              <a:gd name="connsiteY0-824" fmla="*/ 205 h 205"/>
              <a:gd name="connsiteX1-825" fmla="*/ 79 w 190"/>
              <a:gd name="connsiteY1-826" fmla="*/ 205 h 205"/>
              <a:gd name="connsiteX2-827" fmla="*/ 79 w 190"/>
              <a:gd name="connsiteY2-828" fmla="*/ 200 h 205"/>
              <a:gd name="connsiteX3-829" fmla="*/ 79 w 190"/>
              <a:gd name="connsiteY3-830" fmla="*/ 189 h 205"/>
              <a:gd name="connsiteX4-831" fmla="*/ 79 w 190"/>
              <a:gd name="connsiteY4-832" fmla="*/ 184 h 205"/>
              <a:gd name="connsiteX5-833" fmla="*/ 79 w 190"/>
              <a:gd name="connsiteY5-834" fmla="*/ 173 h 205"/>
              <a:gd name="connsiteX6-835" fmla="*/ 79 w 190"/>
              <a:gd name="connsiteY6-836" fmla="*/ 163 h 205"/>
              <a:gd name="connsiteX7-837" fmla="*/ 79 w 190"/>
              <a:gd name="connsiteY7-838" fmla="*/ 152 h 205"/>
              <a:gd name="connsiteX8-839" fmla="*/ 85 w 190"/>
              <a:gd name="connsiteY8-840" fmla="*/ 131 h 205"/>
              <a:gd name="connsiteX9-841" fmla="*/ 85 w 190"/>
              <a:gd name="connsiteY9-842" fmla="*/ 116 h 205"/>
              <a:gd name="connsiteX10-843" fmla="*/ 85 w 190"/>
              <a:gd name="connsiteY10-844" fmla="*/ 105 h 205"/>
              <a:gd name="connsiteX11-845" fmla="*/ 85 w 190"/>
              <a:gd name="connsiteY11-846" fmla="*/ 95 h 205"/>
              <a:gd name="connsiteX12-847" fmla="*/ 85 w 190"/>
              <a:gd name="connsiteY12-848" fmla="*/ 84 h 205"/>
              <a:gd name="connsiteX13-849" fmla="*/ 85 w 190"/>
              <a:gd name="connsiteY13-850" fmla="*/ 79 h 205"/>
              <a:gd name="connsiteX14-851" fmla="*/ 85 w 190"/>
              <a:gd name="connsiteY14-852" fmla="*/ 74 h 205"/>
              <a:gd name="connsiteX15-853" fmla="*/ 85 w 190"/>
              <a:gd name="connsiteY15-854" fmla="*/ 68 h 205"/>
              <a:gd name="connsiteX16-855" fmla="*/ 85 w 190"/>
              <a:gd name="connsiteY16-856" fmla="*/ 68 h 205"/>
              <a:gd name="connsiteX17-857" fmla="*/ 79 w 190"/>
              <a:gd name="connsiteY17-858" fmla="*/ 68 h 205"/>
              <a:gd name="connsiteX18-859" fmla="*/ 74 w 190"/>
              <a:gd name="connsiteY18-860" fmla="*/ 63 h 205"/>
              <a:gd name="connsiteX19-861" fmla="*/ 69 w 190"/>
              <a:gd name="connsiteY19-862" fmla="*/ 63 h 205"/>
              <a:gd name="connsiteX20-863" fmla="*/ 64 w 190"/>
              <a:gd name="connsiteY20-864" fmla="*/ 68 h 205"/>
              <a:gd name="connsiteX21-865" fmla="*/ 53 w 190"/>
              <a:gd name="connsiteY21-866" fmla="*/ 68 h 205"/>
              <a:gd name="connsiteX22-867" fmla="*/ 43 w 190"/>
              <a:gd name="connsiteY22-868" fmla="*/ 68 h 205"/>
              <a:gd name="connsiteX23-869" fmla="*/ 27 w 190"/>
              <a:gd name="connsiteY23-870" fmla="*/ 68 h 205"/>
              <a:gd name="connsiteX24-871" fmla="*/ 11 w 190"/>
              <a:gd name="connsiteY24-872" fmla="*/ 74 h 205"/>
              <a:gd name="connsiteX25-873" fmla="*/ 0 w 190"/>
              <a:gd name="connsiteY25-874" fmla="*/ 42 h 205"/>
              <a:gd name="connsiteX26-875" fmla="*/ 16 w 190"/>
              <a:gd name="connsiteY26-876" fmla="*/ 37 h 205"/>
              <a:gd name="connsiteX27-877" fmla="*/ 27 w 190"/>
              <a:gd name="connsiteY27-878" fmla="*/ 31 h 205"/>
              <a:gd name="connsiteX28-879" fmla="*/ 43 w 190"/>
              <a:gd name="connsiteY28-880" fmla="*/ 31 h 205"/>
              <a:gd name="connsiteX29-881" fmla="*/ 53 w 190"/>
              <a:gd name="connsiteY29-882" fmla="*/ 26 h 205"/>
              <a:gd name="connsiteX30-883" fmla="*/ 58 w 190"/>
              <a:gd name="connsiteY30-884" fmla="*/ 21 h 205"/>
              <a:gd name="connsiteX31-885" fmla="*/ 69 w 190"/>
              <a:gd name="connsiteY31-886" fmla="*/ 21 h 205"/>
              <a:gd name="connsiteX32-887" fmla="*/ 74 w 190"/>
              <a:gd name="connsiteY32-888" fmla="*/ 16 h 205"/>
              <a:gd name="connsiteX33-889" fmla="*/ 79 w 190"/>
              <a:gd name="connsiteY33-890" fmla="*/ 10 h 205"/>
              <a:gd name="connsiteX34-891" fmla="*/ 85 w 190"/>
              <a:gd name="connsiteY34-892" fmla="*/ 5 h 205"/>
              <a:gd name="connsiteX35-893" fmla="*/ 95 w 190"/>
              <a:gd name="connsiteY35-894" fmla="*/ 0 h 205"/>
              <a:gd name="connsiteX36-895" fmla="*/ 100 w 190"/>
              <a:gd name="connsiteY36-896" fmla="*/ 0 h 205"/>
              <a:gd name="connsiteX37-897" fmla="*/ 106 w 190"/>
              <a:gd name="connsiteY37-898" fmla="*/ 0 h 205"/>
              <a:gd name="connsiteX38-899" fmla="*/ 111 w 190"/>
              <a:gd name="connsiteY38-900" fmla="*/ 5 h 205"/>
              <a:gd name="connsiteX39-901" fmla="*/ 122 w 190"/>
              <a:gd name="connsiteY39-902" fmla="*/ 10 h 205"/>
              <a:gd name="connsiteX40-903" fmla="*/ 127 w 190"/>
              <a:gd name="connsiteY40-904" fmla="*/ 16 h 205"/>
              <a:gd name="connsiteX41-905" fmla="*/ 137 w 190"/>
              <a:gd name="connsiteY41-906" fmla="*/ 16 h 205"/>
              <a:gd name="connsiteX42-907" fmla="*/ 143 w 190"/>
              <a:gd name="connsiteY42-908" fmla="*/ 21 h 205"/>
              <a:gd name="connsiteX43-909" fmla="*/ 153 w 190"/>
              <a:gd name="connsiteY43-910" fmla="*/ 26 h 205"/>
              <a:gd name="connsiteX44-911" fmla="*/ 164 w 190"/>
              <a:gd name="connsiteY44-912" fmla="*/ 31 h 205"/>
              <a:gd name="connsiteX45-913" fmla="*/ 169 w 190"/>
              <a:gd name="connsiteY45-914" fmla="*/ 42 h 205"/>
              <a:gd name="connsiteX46-915" fmla="*/ 174 w 190"/>
              <a:gd name="connsiteY46-916" fmla="*/ 47 h 205"/>
              <a:gd name="connsiteX47-917" fmla="*/ 179 w 190"/>
              <a:gd name="connsiteY47-918" fmla="*/ 52 h 205"/>
              <a:gd name="connsiteX48-919" fmla="*/ 185 w 190"/>
              <a:gd name="connsiteY48-920" fmla="*/ 52 h 205"/>
              <a:gd name="connsiteX49-921" fmla="*/ 185 w 190"/>
              <a:gd name="connsiteY49-922" fmla="*/ 58 h 205"/>
              <a:gd name="connsiteX50-923" fmla="*/ 190 w 190"/>
              <a:gd name="connsiteY50-924" fmla="*/ 63 h 205"/>
              <a:gd name="connsiteX51-925" fmla="*/ 190 w 190"/>
              <a:gd name="connsiteY51-926" fmla="*/ 63 h 205"/>
              <a:gd name="connsiteX52-927" fmla="*/ 185 w 190"/>
              <a:gd name="connsiteY52-928" fmla="*/ 68 h 205"/>
              <a:gd name="connsiteX53-929" fmla="*/ 179 w 190"/>
              <a:gd name="connsiteY53-930" fmla="*/ 74 h 205"/>
              <a:gd name="connsiteX54-931" fmla="*/ 174 w 190"/>
              <a:gd name="connsiteY54-932" fmla="*/ 79 h 205"/>
              <a:gd name="connsiteX55-933" fmla="*/ 164 w 190"/>
              <a:gd name="connsiteY55-934" fmla="*/ 79 h 205"/>
              <a:gd name="connsiteX56-935" fmla="*/ 158 w 190"/>
              <a:gd name="connsiteY56-936" fmla="*/ 84 h 205"/>
              <a:gd name="connsiteX57-937" fmla="*/ 153 w 190"/>
              <a:gd name="connsiteY57-938" fmla="*/ 95 h 205"/>
              <a:gd name="connsiteX58-939" fmla="*/ 148 w 190"/>
              <a:gd name="connsiteY58-940" fmla="*/ 105 h 205"/>
              <a:gd name="connsiteX59-941" fmla="*/ 143 w 190"/>
              <a:gd name="connsiteY59-942" fmla="*/ 116 h 205"/>
              <a:gd name="connsiteX60-943" fmla="*/ 132 w 190"/>
              <a:gd name="connsiteY60-944" fmla="*/ 137 h 205"/>
              <a:gd name="connsiteX61-945" fmla="*/ 127 w 190"/>
              <a:gd name="connsiteY61-946" fmla="*/ 152 h 205"/>
              <a:gd name="connsiteX62-947" fmla="*/ 116 w 190"/>
              <a:gd name="connsiteY62-948" fmla="*/ 179 h 205"/>
              <a:gd name="connsiteX63-949" fmla="*/ 111 w 190"/>
              <a:gd name="connsiteY63-950" fmla="*/ 205 h 205"/>
              <a:gd name="connsiteX64-951" fmla="*/ 111 w 190"/>
              <a:gd name="connsiteY64-952" fmla="*/ 205 h 205"/>
              <a:gd name="connsiteX0-953" fmla="*/ 102 w 181"/>
              <a:gd name="connsiteY0-954" fmla="*/ 205 h 205"/>
              <a:gd name="connsiteX1-955" fmla="*/ 70 w 181"/>
              <a:gd name="connsiteY1-956" fmla="*/ 205 h 205"/>
              <a:gd name="connsiteX2-957" fmla="*/ 70 w 181"/>
              <a:gd name="connsiteY2-958" fmla="*/ 200 h 205"/>
              <a:gd name="connsiteX3-959" fmla="*/ 70 w 181"/>
              <a:gd name="connsiteY3-960" fmla="*/ 189 h 205"/>
              <a:gd name="connsiteX4-961" fmla="*/ 70 w 181"/>
              <a:gd name="connsiteY4-962" fmla="*/ 184 h 205"/>
              <a:gd name="connsiteX5-963" fmla="*/ 70 w 181"/>
              <a:gd name="connsiteY5-964" fmla="*/ 173 h 205"/>
              <a:gd name="connsiteX6-965" fmla="*/ 70 w 181"/>
              <a:gd name="connsiteY6-966" fmla="*/ 163 h 205"/>
              <a:gd name="connsiteX7-967" fmla="*/ 70 w 181"/>
              <a:gd name="connsiteY7-968" fmla="*/ 152 h 205"/>
              <a:gd name="connsiteX8-969" fmla="*/ 76 w 181"/>
              <a:gd name="connsiteY8-970" fmla="*/ 131 h 205"/>
              <a:gd name="connsiteX9-971" fmla="*/ 76 w 181"/>
              <a:gd name="connsiteY9-972" fmla="*/ 116 h 205"/>
              <a:gd name="connsiteX10-973" fmla="*/ 76 w 181"/>
              <a:gd name="connsiteY10-974" fmla="*/ 105 h 205"/>
              <a:gd name="connsiteX11-975" fmla="*/ 76 w 181"/>
              <a:gd name="connsiteY11-976" fmla="*/ 95 h 205"/>
              <a:gd name="connsiteX12-977" fmla="*/ 76 w 181"/>
              <a:gd name="connsiteY12-978" fmla="*/ 84 h 205"/>
              <a:gd name="connsiteX13-979" fmla="*/ 76 w 181"/>
              <a:gd name="connsiteY13-980" fmla="*/ 79 h 205"/>
              <a:gd name="connsiteX14-981" fmla="*/ 76 w 181"/>
              <a:gd name="connsiteY14-982" fmla="*/ 74 h 205"/>
              <a:gd name="connsiteX15-983" fmla="*/ 76 w 181"/>
              <a:gd name="connsiteY15-984" fmla="*/ 68 h 205"/>
              <a:gd name="connsiteX16-985" fmla="*/ 76 w 181"/>
              <a:gd name="connsiteY16-986" fmla="*/ 68 h 205"/>
              <a:gd name="connsiteX17-987" fmla="*/ 70 w 181"/>
              <a:gd name="connsiteY17-988" fmla="*/ 68 h 205"/>
              <a:gd name="connsiteX18-989" fmla="*/ 65 w 181"/>
              <a:gd name="connsiteY18-990" fmla="*/ 63 h 205"/>
              <a:gd name="connsiteX19-991" fmla="*/ 60 w 181"/>
              <a:gd name="connsiteY19-992" fmla="*/ 63 h 205"/>
              <a:gd name="connsiteX20-993" fmla="*/ 55 w 181"/>
              <a:gd name="connsiteY20-994" fmla="*/ 68 h 205"/>
              <a:gd name="connsiteX21-995" fmla="*/ 44 w 181"/>
              <a:gd name="connsiteY21-996" fmla="*/ 68 h 205"/>
              <a:gd name="connsiteX22-997" fmla="*/ 34 w 181"/>
              <a:gd name="connsiteY22-998" fmla="*/ 68 h 205"/>
              <a:gd name="connsiteX23-999" fmla="*/ 18 w 181"/>
              <a:gd name="connsiteY23-1000" fmla="*/ 68 h 205"/>
              <a:gd name="connsiteX24-1001" fmla="*/ 2 w 181"/>
              <a:gd name="connsiteY24-1002" fmla="*/ 74 h 205"/>
              <a:gd name="connsiteX25-1003" fmla="*/ 7 w 181"/>
              <a:gd name="connsiteY25-1004" fmla="*/ 37 h 205"/>
              <a:gd name="connsiteX26-1005" fmla="*/ 18 w 181"/>
              <a:gd name="connsiteY26-1006" fmla="*/ 31 h 205"/>
              <a:gd name="connsiteX27-1007" fmla="*/ 34 w 181"/>
              <a:gd name="connsiteY27-1008" fmla="*/ 31 h 205"/>
              <a:gd name="connsiteX28-1009" fmla="*/ 44 w 181"/>
              <a:gd name="connsiteY28-1010" fmla="*/ 26 h 205"/>
              <a:gd name="connsiteX29-1011" fmla="*/ 49 w 181"/>
              <a:gd name="connsiteY29-1012" fmla="*/ 21 h 205"/>
              <a:gd name="connsiteX30-1013" fmla="*/ 60 w 181"/>
              <a:gd name="connsiteY30-1014" fmla="*/ 21 h 205"/>
              <a:gd name="connsiteX31-1015" fmla="*/ 65 w 181"/>
              <a:gd name="connsiteY31-1016" fmla="*/ 16 h 205"/>
              <a:gd name="connsiteX32-1017" fmla="*/ 70 w 181"/>
              <a:gd name="connsiteY32-1018" fmla="*/ 10 h 205"/>
              <a:gd name="connsiteX33-1019" fmla="*/ 76 w 181"/>
              <a:gd name="connsiteY33-1020" fmla="*/ 5 h 205"/>
              <a:gd name="connsiteX34-1021" fmla="*/ 86 w 181"/>
              <a:gd name="connsiteY34-1022" fmla="*/ 0 h 205"/>
              <a:gd name="connsiteX35-1023" fmla="*/ 91 w 181"/>
              <a:gd name="connsiteY35-1024" fmla="*/ 0 h 205"/>
              <a:gd name="connsiteX36-1025" fmla="*/ 97 w 181"/>
              <a:gd name="connsiteY36-1026" fmla="*/ 0 h 205"/>
              <a:gd name="connsiteX37-1027" fmla="*/ 102 w 181"/>
              <a:gd name="connsiteY37-1028" fmla="*/ 5 h 205"/>
              <a:gd name="connsiteX38-1029" fmla="*/ 113 w 181"/>
              <a:gd name="connsiteY38-1030" fmla="*/ 10 h 205"/>
              <a:gd name="connsiteX39-1031" fmla="*/ 118 w 181"/>
              <a:gd name="connsiteY39-1032" fmla="*/ 16 h 205"/>
              <a:gd name="connsiteX40-1033" fmla="*/ 128 w 181"/>
              <a:gd name="connsiteY40-1034" fmla="*/ 16 h 205"/>
              <a:gd name="connsiteX41-1035" fmla="*/ 134 w 181"/>
              <a:gd name="connsiteY41-1036" fmla="*/ 21 h 205"/>
              <a:gd name="connsiteX42-1037" fmla="*/ 144 w 181"/>
              <a:gd name="connsiteY42-1038" fmla="*/ 26 h 205"/>
              <a:gd name="connsiteX43-1039" fmla="*/ 155 w 181"/>
              <a:gd name="connsiteY43-1040" fmla="*/ 31 h 205"/>
              <a:gd name="connsiteX44-1041" fmla="*/ 160 w 181"/>
              <a:gd name="connsiteY44-1042" fmla="*/ 42 h 205"/>
              <a:gd name="connsiteX45-1043" fmla="*/ 165 w 181"/>
              <a:gd name="connsiteY45-1044" fmla="*/ 47 h 205"/>
              <a:gd name="connsiteX46-1045" fmla="*/ 170 w 181"/>
              <a:gd name="connsiteY46-1046" fmla="*/ 52 h 205"/>
              <a:gd name="connsiteX47-1047" fmla="*/ 176 w 181"/>
              <a:gd name="connsiteY47-1048" fmla="*/ 52 h 205"/>
              <a:gd name="connsiteX48-1049" fmla="*/ 176 w 181"/>
              <a:gd name="connsiteY48-1050" fmla="*/ 58 h 205"/>
              <a:gd name="connsiteX49-1051" fmla="*/ 181 w 181"/>
              <a:gd name="connsiteY49-1052" fmla="*/ 63 h 205"/>
              <a:gd name="connsiteX50-1053" fmla="*/ 181 w 181"/>
              <a:gd name="connsiteY50-1054" fmla="*/ 63 h 205"/>
              <a:gd name="connsiteX51-1055" fmla="*/ 176 w 181"/>
              <a:gd name="connsiteY51-1056" fmla="*/ 68 h 205"/>
              <a:gd name="connsiteX52-1057" fmla="*/ 170 w 181"/>
              <a:gd name="connsiteY52-1058" fmla="*/ 74 h 205"/>
              <a:gd name="connsiteX53-1059" fmla="*/ 165 w 181"/>
              <a:gd name="connsiteY53-1060" fmla="*/ 79 h 205"/>
              <a:gd name="connsiteX54-1061" fmla="*/ 155 w 181"/>
              <a:gd name="connsiteY54-1062" fmla="*/ 79 h 205"/>
              <a:gd name="connsiteX55-1063" fmla="*/ 149 w 181"/>
              <a:gd name="connsiteY55-1064" fmla="*/ 84 h 205"/>
              <a:gd name="connsiteX56-1065" fmla="*/ 144 w 181"/>
              <a:gd name="connsiteY56-1066" fmla="*/ 95 h 205"/>
              <a:gd name="connsiteX57-1067" fmla="*/ 139 w 181"/>
              <a:gd name="connsiteY57-1068" fmla="*/ 105 h 205"/>
              <a:gd name="connsiteX58-1069" fmla="*/ 134 w 181"/>
              <a:gd name="connsiteY58-1070" fmla="*/ 116 h 205"/>
              <a:gd name="connsiteX59-1071" fmla="*/ 123 w 181"/>
              <a:gd name="connsiteY59-1072" fmla="*/ 137 h 205"/>
              <a:gd name="connsiteX60-1073" fmla="*/ 118 w 181"/>
              <a:gd name="connsiteY60-1074" fmla="*/ 152 h 205"/>
              <a:gd name="connsiteX61-1075" fmla="*/ 107 w 181"/>
              <a:gd name="connsiteY61-1076" fmla="*/ 179 h 205"/>
              <a:gd name="connsiteX62-1077" fmla="*/ 102 w 181"/>
              <a:gd name="connsiteY62-1078" fmla="*/ 205 h 205"/>
              <a:gd name="connsiteX63-1079" fmla="*/ 102 w 181"/>
              <a:gd name="connsiteY63-1080" fmla="*/ 205 h 205"/>
              <a:gd name="connsiteX0-1081" fmla="*/ 100 w 179"/>
              <a:gd name="connsiteY0-1082" fmla="*/ 205 h 205"/>
              <a:gd name="connsiteX1-1083" fmla="*/ 68 w 179"/>
              <a:gd name="connsiteY1-1084" fmla="*/ 205 h 205"/>
              <a:gd name="connsiteX2-1085" fmla="*/ 68 w 179"/>
              <a:gd name="connsiteY2-1086" fmla="*/ 200 h 205"/>
              <a:gd name="connsiteX3-1087" fmla="*/ 68 w 179"/>
              <a:gd name="connsiteY3-1088" fmla="*/ 189 h 205"/>
              <a:gd name="connsiteX4-1089" fmla="*/ 68 w 179"/>
              <a:gd name="connsiteY4-1090" fmla="*/ 184 h 205"/>
              <a:gd name="connsiteX5-1091" fmla="*/ 68 w 179"/>
              <a:gd name="connsiteY5-1092" fmla="*/ 173 h 205"/>
              <a:gd name="connsiteX6-1093" fmla="*/ 68 w 179"/>
              <a:gd name="connsiteY6-1094" fmla="*/ 163 h 205"/>
              <a:gd name="connsiteX7-1095" fmla="*/ 68 w 179"/>
              <a:gd name="connsiteY7-1096" fmla="*/ 152 h 205"/>
              <a:gd name="connsiteX8-1097" fmla="*/ 74 w 179"/>
              <a:gd name="connsiteY8-1098" fmla="*/ 131 h 205"/>
              <a:gd name="connsiteX9-1099" fmla="*/ 74 w 179"/>
              <a:gd name="connsiteY9-1100" fmla="*/ 116 h 205"/>
              <a:gd name="connsiteX10-1101" fmla="*/ 74 w 179"/>
              <a:gd name="connsiteY10-1102" fmla="*/ 105 h 205"/>
              <a:gd name="connsiteX11-1103" fmla="*/ 74 w 179"/>
              <a:gd name="connsiteY11-1104" fmla="*/ 95 h 205"/>
              <a:gd name="connsiteX12-1105" fmla="*/ 74 w 179"/>
              <a:gd name="connsiteY12-1106" fmla="*/ 84 h 205"/>
              <a:gd name="connsiteX13-1107" fmla="*/ 74 w 179"/>
              <a:gd name="connsiteY13-1108" fmla="*/ 79 h 205"/>
              <a:gd name="connsiteX14-1109" fmla="*/ 74 w 179"/>
              <a:gd name="connsiteY14-1110" fmla="*/ 74 h 205"/>
              <a:gd name="connsiteX15-1111" fmla="*/ 74 w 179"/>
              <a:gd name="connsiteY15-1112" fmla="*/ 68 h 205"/>
              <a:gd name="connsiteX16-1113" fmla="*/ 74 w 179"/>
              <a:gd name="connsiteY16-1114" fmla="*/ 68 h 205"/>
              <a:gd name="connsiteX17-1115" fmla="*/ 68 w 179"/>
              <a:gd name="connsiteY17-1116" fmla="*/ 68 h 205"/>
              <a:gd name="connsiteX18-1117" fmla="*/ 63 w 179"/>
              <a:gd name="connsiteY18-1118" fmla="*/ 63 h 205"/>
              <a:gd name="connsiteX19-1119" fmla="*/ 58 w 179"/>
              <a:gd name="connsiteY19-1120" fmla="*/ 63 h 205"/>
              <a:gd name="connsiteX20-1121" fmla="*/ 53 w 179"/>
              <a:gd name="connsiteY20-1122" fmla="*/ 68 h 205"/>
              <a:gd name="connsiteX21-1123" fmla="*/ 42 w 179"/>
              <a:gd name="connsiteY21-1124" fmla="*/ 68 h 205"/>
              <a:gd name="connsiteX22-1125" fmla="*/ 32 w 179"/>
              <a:gd name="connsiteY22-1126" fmla="*/ 68 h 205"/>
              <a:gd name="connsiteX23-1127" fmla="*/ 16 w 179"/>
              <a:gd name="connsiteY23-1128" fmla="*/ 68 h 205"/>
              <a:gd name="connsiteX24-1129" fmla="*/ 0 w 179"/>
              <a:gd name="connsiteY24-1130" fmla="*/ 74 h 205"/>
              <a:gd name="connsiteX25-1131" fmla="*/ 16 w 179"/>
              <a:gd name="connsiteY25-1132" fmla="*/ 31 h 205"/>
              <a:gd name="connsiteX26-1133" fmla="*/ 32 w 179"/>
              <a:gd name="connsiteY26-1134" fmla="*/ 31 h 205"/>
              <a:gd name="connsiteX27-1135" fmla="*/ 42 w 179"/>
              <a:gd name="connsiteY27-1136" fmla="*/ 26 h 205"/>
              <a:gd name="connsiteX28-1137" fmla="*/ 47 w 179"/>
              <a:gd name="connsiteY28-1138" fmla="*/ 21 h 205"/>
              <a:gd name="connsiteX29-1139" fmla="*/ 58 w 179"/>
              <a:gd name="connsiteY29-1140" fmla="*/ 21 h 205"/>
              <a:gd name="connsiteX30-1141" fmla="*/ 63 w 179"/>
              <a:gd name="connsiteY30-1142" fmla="*/ 16 h 205"/>
              <a:gd name="connsiteX31-1143" fmla="*/ 68 w 179"/>
              <a:gd name="connsiteY31-1144" fmla="*/ 10 h 205"/>
              <a:gd name="connsiteX32-1145" fmla="*/ 74 w 179"/>
              <a:gd name="connsiteY32-1146" fmla="*/ 5 h 205"/>
              <a:gd name="connsiteX33-1147" fmla="*/ 84 w 179"/>
              <a:gd name="connsiteY33-1148" fmla="*/ 0 h 205"/>
              <a:gd name="connsiteX34-1149" fmla="*/ 89 w 179"/>
              <a:gd name="connsiteY34-1150" fmla="*/ 0 h 205"/>
              <a:gd name="connsiteX35-1151" fmla="*/ 95 w 179"/>
              <a:gd name="connsiteY35-1152" fmla="*/ 0 h 205"/>
              <a:gd name="connsiteX36-1153" fmla="*/ 100 w 179"/>
              <a:gd name="connsiteY36-1154" fmla="*/ 5 h 205"/>
              <a:gd name="connsiteX37-1155" fmla="*/ 111 w 179"/>
              <a:gd name="connsiteY37-1156" fmla="*/ 10 h 205"/>
              <a:gd name="connsiteX38-1157" fmla="*/ 116 w 179"/>
              <a:gd name="connsiteY38-1158" fmla="*/ 16 h 205"/>
              <a:gd name="connsiteX39-1159" fmla="*/ 126 w 179"/>
              <a:gd name="connsiteY39-1160" fmla="*/ 16 h 205"/>
              <a:gd name="connsiteX40-1161" fmla="*/ 132 w 179"/>
              <a:gd name="connsiteY40-1162" fmla="*/ 21 h 205"/>
              <a:gd name="connsiteX41-1163" fmla="*/ 142 w 179"/>
              <a:gd name="connsiteY41-1164" fmla="*/ 26 h 205"/>
              <a:gd name="connsiteX42-1165" fmla="*/ 153 w 179"/>
              <a:gd name="connsiteY42-1166" fmla="*/ 31 h 205"/>
              <a:gd name="connsiteX43-1167" fmla="*/ 158 w 179"/>
              <a:gd name="connsiteY43-1168" fmla="*/ 42 h 205"/>
              <a:gd name="connsiteX44-1169" fmla="*/ 163 w 179"/>
              <a:gd name="connsiteY44-1170" fmla="*/ 47 h 205"/>
              <a:gd name="connsiteX45-1171" fmla="*/ 168 w 179"/>
              <a:gd name="connsiteY45-1172" fmla="*/ 52 h 205"/>
              <a:gd name="connsiteX46-1173" fmla="*/ 174 w 179"/>
              <a:gd name="connsiteY46-1174" fmla="*/ 52 h 205"/>
              <a:gd name="connsiteX47-1175" fmla="*/ 174 w 179"/>
              <a:gd name="connsiteY47-1176" fmla="*/ 58 h 205"/>
              <a:gd name="connsiteX48-1177" fmla="*/ 179 w 179"/>
              <a:gd name="connsiteY48-1178" fmla="*/ 63 h 205"/>
              <a:gd name="connsiteX49-1179" fmla="*/ 179 w 179"/>
              <a:gd name="connsiteY49-1180" fmla="*/ 63 h 205"/>
              <a:gd name="connsiteX50-1181" fmla="*/ 174 w 179"/>
              <a:gd name="connsiteY50-1182" fmla="*/ 68 h 205"/>
              <a:gd name="connsiteX51-1183" fmla="*/ 168 w 179"/>
              <a:gd name="connsiteY51-1184" fmla="*/ 74 h 205"/>
              <a:gd name="connsiteX52-1185" fmla="*/ 163 w 179"/>
              <a:gd name="connsiteY52-1186" fmla="*/ 79 h 205"/>
              <a:gd name="connsiteX53-1187" fmla="*/ 153 w 179"/>
              <a:gd name="connsiteY53-1188" fmla="*/ 79 h 205"/>
              <a:gd name="connsiteX54-1189" fmla="*/ 147 w 179"/>
              <a:gd name="connsiteY54-1190" fmla="*/ 84 h 205"/>
              <a:gd name="connsiteX55-1191" fmla="*/ 142 w 179"/>
              <a:gd name="connsiteY55-1192" fmla="*/ 95 h 205"/>
              <a:gd name="connsiteX56-1193" fmla="*/ 137 w 179"/>
              <a:gd name="connsiteY56-1194" fmla="*/ 105 h 205"/>
              <a:gd name="connsiteX57-1195" fmla="*/ 132 w 179"/>
              <a:gd name="connsiteY57-1196" fmla="*/ 116 h 205"/>
              <a:gd name="connsiteX58-1197" fmla="*/ 121 w 179"/>
              <a:gd name="connsiteY58-1198" fmla="*/ 137 h 205"/>
              <a:gd name="connsiteX59-1199" fmla="*/ 116 w 179"/>
              <a:gd name="connsiteY59-1200" fmla="*/ 152 h 205"/>
              <a:gd name="connsiteX60-1201" fmla="*/ 105 w 179"/>
              <a:gd name="connsiteY60-1202" fmla="*/ 179 h 205"/>
              <a:gd name="connsiteX61-1203" fmla="*/ 100 w 179"/>
              <a:gd name="connsiteY61-1204" fmla="*/ 205 h 205"/>
              <a:gd name="connsiteX62-1205" fmla="*/ 100 w 179"/>
              <a:gd name="connsiteY62-1206" fmla="*/ 205 h 205"/>
              <a:gd name="connsiteX0-1207" fmla="*/ 100 w 179"/>
              <a:gd name="connsiteY0-1208" fmla="*/ 205 h 205"/>
              <a:gd name="connsiteX1-1209" fmla="*/ 68 w 179"/>
              <a:gd name="connsiteY1-1210" fmla="*/ 205 h 205"/>
              <a:gd name="connsiteX2-1211" fmla="*/ 68 w 179"/>
              <a:gd name="connsiteY2-1212" fmla="*/ 200 h 205"/>
              <a:gd name="connsiteX3-1213" fmla="*/ 68 w 179"/>
              <a:gd name="connsiteY3-1214" fmla="*/ 189 h 205"/>
              <a:gd name="connsiteX4-1215" fmla="*/ 68 w 179"/>
              <a:gd name="connsiteY4-1216" fmla="*/ 184 h 205"/>
              <a:gd name="connsiteX5-1217" fmla="*/ 68 w 179"/>
              <a:gd name="connsiteY5-1218" fmla="*/ 173 h 205"/>
              <a:gd name="connsiteX6-1219" fmla="*/ 68 w 179"/>
              <a:gd name="connsiteY6-1220" fmla="*/ 163 h 205"/>
              <a:gd name="connsiteX7-1221" fmla="*/ 68 w 179"/>
              <a:gd name="connsiteY7-1222" fmla="*/ 152 h 205"/>
              <a:gd name="connsiteX8-1223" fmla="*/ 74 w 179"/>
              <a:gd name="connsiteY8-1224" fmla="*/ 131 h 205"/>
              <a:gd name="connsiteX9-1225" fmla="*/ 74 w 179"/>
              <a:gd name="connsiteY9-1226" fmla="*/ 116 h 205"/>
              <a:gd name="connsiteX10-1227" fmla="*/ 74 w 179"/>
              <a:gd name="connsiteY10-1228" fmla="*/ 105 h 205"/>
              <a:gd name="connsiteX11-1229" fmla="*/ 74 w 179"/>
              <a:gd name="connsiteY11-1230" fmla="*/ 95 h 205"/>
              <a:gd name="connsiteX12-1231" fmla="*/ 74 w 179"/>
              <a:gd name="connsiteY12-1232" fmla="*/ 84 h 205"/>
              <a:gd name="connsiteX13-1233" fmla="*/ 74 w 179"/>
              <a:gd name="connsiteY13-1234" fmla="*/ 79 h 205"/>
              <a:gd name="connsiteX14-1235" fmla="*/ 74 w 179"/>
              <a:gd name="connsiteY14-1236" fmla="*/ 74 h 205"/>
              <a:gd name="connsiteX15-1237" fmla="*/ 74 w 179"/>
              <a:gd name="connsiteY15-1238" fmla="*/ 68 h 205"/>
              <a:gd name="connsiteX16-1239" fmla="*/ 74 w 179"/>
              <a:gd name="connsiteY16-1240" fmla="*/ 68 h 205"/>
              <a:gd name="connsiteX17-1241" fmla="*/ 68 w 179"/>
              <a:gd name="connsiteY17-1242" fmla="*/ 68 h 205"/>
              <a:gd name="connsiteX18-1243" fmla="*/ 63 w 179"/>
              <a:gd name="connsiteY18-1244" fmla="*/ 63 h 205"/>
              <a:gd name="connsiteX19-1245" fmla="*/ 58 w 179"/>
              <a:gd name="connsiteY19-1246" fmla="*/ 63 h 205"/>
              <a:gd name="connsiteX20-1247" fmla="*/ 53 w 179"/>
              <a:gd name="connsiteY20-1248" fmla="*/ 68 h 205"/>
              <a:gd name="connsiteX21-1249" fmla="*/ 42 w 179"/>
              <a:gd name="connsiteY21-1250" fmla="*/ 68 h 205"/>
              <a:gd name="connsiteX22-1251" fmla="*/ 32 w 179"/>
              <a:gd name="connsiteY22-1252" fmla="*/ 68 h 205"/>
              <a:gd name="connsiteX23-1253" fmla="*/ 16 w 179"/>
              <a:gd name="connsiteY23-1254" fmla="*/ 68 h 205"/>
              <a:gd name="connsiteX24-1255" fmla="*/ 0 w 179"/>
              <a:gd name="connsiteY24-1256" fmla="*/ 74 h 205"/>
              <a:gd name="connsiteX25-1257" fmla="*/ 16 w 179"/>
              <a:gd name="connsiteY25-1258" fmla="*/ 31 h 205"/>
              <a:gd name="connsiteX26-1259" fmla="*/ 42 w 179"/>
              <a:gd name="connsiteY26-1260" fmla="*/ 26 h 205"/>
              <a:gd name="connsiteX27-1261" fmla="*/ 47 w 179"/>
              <a:gd name="connsiteY27-1262" fmla="*/ 21 h 205"/>
              <a:gd name="connsiteX28-1263" fmla="*/ 58 w 179"/>
              <a:gd name="connsiteY28-1264" fmla="*/ 21 h 205"/>
              <a:gd name="connsiteX29-1265" fmla="*/ 63 w 179"/>
              <a:gd name="connsiteY29-1266" fmla="*/ 16 h 205"/>
              <a:gd name="connsiteX30-1267" fmla="*/ 68 w 179"/>
              <a:gd name="connsiteY30-1268" fmla="*/ 10 h 205"/>
              <a:gd name="connsiteX31-1269" fmla="*/ 74 w 179"/>
              <a:gd name="connsiteY31-1270" fmla="*/ 5 h 205"/>
              <a:gd name="connsiteX32-1271" fmla="*/ 84 w 179"/>
              <a:gd name="connsiteY32-1272" fmla="*/ 0 h 205"/>
              <a:gd name="connsiteX33-1273" fmla="*/ 89 w 179"/>
              <a:gd name="connsiteY33-1274" fmla="*/ 0 h 205"/>
              <a:gd name="connsiteX34-1275" fmla="*/ 95 w 179"/>
              <a:gd name="connsiteY34-1276" fmla="*/ 0 h 205"/>
              <a:gd name="connsiteX35-1277" fmla="*/ 100 w 179"/>
              <a:gd name="connsiteY35-1278" fmla="*/ 5 h 205"/>
              <a:gd name="connsiteX36-1279" fmla="*/ 111 w 179"/>
              <a:gd name="connsiteY36-1280" fmla="*/ 10 h 205"/>
              <a:gd name="connsiteX37-1281" fmla="*/ 116 w 179"/>
              <a:gd name="connsiteY37-1282" fmla="*/ 16 h 205"/>
              <a:gd name="connsiteX38-1283" fmla="*/ 126 w 179"/>
              <a:gd name="connsiteY38-1284" fmla="*/ 16 h 205"/>
              <a:gd name="connsiteX39-1285" fmla="*/ 132 w 179"/>
              <a:gd name="connsiteY39-1286" fmla="*/ 21 h 205"/>
              <a:gd name="connsiteX40-1287" fmla="*/ 142 w 179"/>
              <a:gd name="connsiteY40-1288" fmla="*/ 26 h 205"/>
              <a:gd name="connsiteX41-1289" fmla="*/ 153 w 179"/>
              <a:gd name="connsiteY41-1290" fmla="*/ 31 h 205"/>
              <a:gd name="connsiteX42-1291" fmla="*/ 158 w 179"/>
              <a:gd name="connsiteY42-1292" fmla="*/ 42 h 205"/>
              <a:gd name="connsiteX43-1293" fmla="*/ 163 w 179"/>
              <a:gd name="connsiteY43-1294" fmla="*/ 47 h 205"/>
              <a:gd name="connsiteX44-1295" fmla="*/ 168 w 179"/>
              <a:gd name="connsiteY44-1296" fmla="*/ 52 h 205"/>
              <a:gd name="connsiteX45-1297" fmla="*/ 174 w 179"/>
              <a:gd name="connsiteY45-1298" fmla="*/ 52 h 205"/>
              <a:gd name="connsiteX46-1299" fmla="*/ 174 w 179"/>
              <a:gd name="connsiteY46-1300" fmla="*/ 58 h 205"/>
              <a:gd name="connsiteX47-1301" fmla="*/ 179 w 179"/>
              <a:gd name="connsiteY47-1302" fmla="*/ 63 h 205"/>
              <a:gd name="connsiteX48-1303" fmla="*/ 179 w 179"/>
              <a:gd name="connsiteY48-1304" fmla="*/ 63 h 205"/>
              <a:gd name="connsiteX49-1305" fmla="*/ 174 w 179"/>
              <a:gd name="connsiteY49-1306" fmla="*/ 68 h 205"/>
              <a:gd name="connsiteX50-1307" fmla="*/ 168 w 179"/>
              <a:gd name="connsiteY50-1308" fmla="*/ 74 h 205"/>
              <a:gd name="connsiteX51-1309" fmla="*/ 163 w 179"/>
              <a:gd name="connsiteY51-1310" fmla="*/ 79 h 205"/>
              <a:gd name="connsiteX52-1311" fmla="*/ 153 w 179"/>
              <a:gd name="connsiteY52-1312" fmla="*/ 79 h 205"/>
              <a:gd name="connsiteX53-1313" fmla="*/ 147 w 179"/>
              <a:gd name="connsiteY53-1314" fmla="*/ 84 h 205"/>
              <a:gd name="connsiteX54-1315" fmla="*/ 142 w 179"/>
              <a:gd name="connsiteY54-1316" fmla="*/ 95 h 205"/>
              <a:gd name="connsiteX55-1317" fmla="*/ 137 w 179"/>
              <a:gd name="connsiteY55-1318" fmla="*/ 105 h 205"/>
              <a:gd name="connsiteX56-1319" fmla="*/ 132 w 179"/>
              <a:gd name="connsiteY56-1320" fmla="*/ 116 h 205"/>
              <a:gd name="connsiteX57-1321" fmla="*/ 121 w 179"/>
              <a:gd name="connsiteY57-1322" fmla="*/ 137 h 205"/>
              <a:gd name="connsiteX58-1323" fmla="*/ 116 w 179"/>
              <a:gd name="connsiteY58-1324" fmla="*/ 152 h 205"/>
              <a:gd name="connsiteX59-1325" fmla="*/ 105 w 179"/>
              <a:gd name="connsiteY59-1326" fmla="*/ 179 h 205"/>
              <a:gd name="connsiteX60-1327" fmla="*/ 100 w 179"/>
              <a:gd name="connsiteY60-1328" fmla="*/ 205 h 205"/>
              <a:gd name="connsiteX61-1329" fmla="*/ 100 w 179"/>
              <a:gd name="connsiteY61-1330" fmla="*/ 205 h 205"/>
              <a:gd name="connsiteX0-1331" fmla="*/ 100 w 179"/>
              <a:gd name="connsiteY0-1332" fmla="*/ 205 h 205"/>
              <a:gd name="connsiteX1-1333" fmla="*/ 68 w 179"/>
              <a:gd name="connsiteY1-1334" fmla="*/ 205 h 205"/>
              <a:gd name="connsiteX2-1335" fmla="*/ 68 w 179"/>
              <a:gd name="connsiteY2-1336" fmla="*/ 200 h 205"/>
              <a:gd name="connsiteX3-1337" fmla="*/ 68 w 179"/>
              <a:gd name="connsiteY3-1338" fmla="*/ 189 h 205"/>
              <a:gd name="connsiteX4-1339" fmla="*/ 68 w 179"/>
              <a:gd name="connsiteY4-1340" fmla="*/ 184 h 205"/>
              <a:gd name="connsiteX5-1341" fmla="*/ 68 w 179"/>
              <a:gd name="connsiteY5-1342" fmla="*/ 173 h 205"/>
              <a:gd name="connsiteX6-1343" fmla="*/ 68 w 179"/>
              <a:gd name="connsiteY6-1344" fmla="*/ 163 h 205"/>
              <a:gd name="connsiteX7-1345" fmla="*/ 68 w 179"/>
              <a:gd name="connsiteY7-1346" fmla="*/ 152 h 205"/>
              <a:gd name="connsiteX8-1347" fmla="*/ 74 w 179"/>
              <a:gd name="connsiteY8-1348" fmla="*/ 131 h 205"/>
              <a:gd name="connsiteX9-1349" fmla="*/ 74 w 179"/>
              <a:gd name="connsiteY9-1350" fmla="*/ 116 h 205"/>
              <a:gd name="connsiteX10-1351" fmla="*/ 74 w 179"/>
              <a:gd name="connsiteY10-1352" fmla="*/ 105 h 205"/>
              <a:gd name="connsiteX11-1353" fmla="*/ 74 w 179"/>
              <a:gd name="connsiteY11-1354" fmla="*/ 95 h 205"/>
              <a:gd name="connsiteX12-1355" fmla="*/ 74 w 179"/>
              <a:gd name="connsiteY12-1356" fmla="*/ 84 h 205"/>
              <a:gd name="connsiteX13-1357" fmla="*/ 74 w 179"/>
              <a:gd name="connsiteY13-1358" fmla="*/ 79 h 205"/>
              <a:gd name="connsiteX14-1359" fmla="*/ 74 w 179"/>
              <a:gd name="connsiteY14-1360" fmla="*/ 74 h 205"/>
              <a:gd name="connsiteX15-1361" fmla="*/ 74 w 179"/>
              <a:gd name="connsiteY15-1362" fmla="*/ 68 h 205"/>
              <a:gd name="connsiteX16-1363" fmla="*/ 74 w 179"/>
              <a:gd name="connsiteY16-1364" fmla="*/ 68 h 205"/>
              <a:gd name="connsiteX17-1365" fmla="*/ 68 w 179"/>
              <a:gd name="connsiteY17-1366" fmla="*/ 68 h 205"/>
              <a:gd name="connsiteX18-1367" fmla="*/ 63 w 179"/>
              <a:gd name="connsiteY18-1368" fmla="*/ 63 h 205"/>
              <a:gd name="connsiteX19-1369" fmla="*/ 58 w 179"/>
              <a:gd name="connsiteY19-1370" fmla="*/ 63 h 205"/>
              <a:gd name="connsiteX20-1371" fmla="*/ 53 w 179"/>
              <a:gd name="connsiteY20-1372" fmla="*/ 68 h 205"/>
              <a:gd name="connsiteX21-1373" fmla="*/ 42 w 179"/>
              <a:gd name="connsiteY21-1374" fmla="*/ 68 h 205"/>
              <a:gd name="connsiteX22-1375" fmla="*/ 32 w 179"/>
              <a:gd name="connsiteY22-1376" fmla="*/ 68 h 205"/>
              <a:gd name="connsiteX23-1377" fmla="*/ 16 w 179"/>
              <a:gd name="connsiteY23-1378" fmla="*/ 68 h 205"/>
              <a:gd name="connsiteX24-1379" fmla="*/ 0 w 179"/>
              <a:gd name="connsiteY24-1380" fmla="*/ 74 h 205"/>
              <a:gd name="connsiteX25-1381" fmla="*/ 42 w 179"/>
              <a:gd name="connsiteY25-1382" fmla="*/ 26 h 205"/>
              <a:gd name="connsiteX26-1383" fmla="*/ 47 w 179"/>
              <a:gd name="connsiteY26-1384" fmla="*/ 21 h 205"/>
              <a:gd name="connsiteX27-1385" fmla="*/ 58 w 179"/>
              <a:gd name="connsiteY27-1386" fmla="*/ 21 h 205"/>
              <a:gd name="connsiteX28-1387" fmla="*/ 63 w 179"/>
              <a:gd name="connsiteY28-1388" fmla="*/ 16 h 205"/>
              <a:gd name="connsiteX29-1389" fmla="*/ 68 w 179"/>
              <a:gd name="connsiteY29-1390" fmla="*/ 10 h 205"/>
              <a:gd name="connsiteX30-1391" fmla="*/ 74 w 179"/>
              <a:gd name="connsiteY30-1392" fmla="*/ 5 h 205"/>
              <a:gd name="connsiteX31-1393" fmla="*/ 84 w 179"/>
              <a:gd name="connsiteY31-1394" fmla="*/ 0 h 205"/>
              <a:gd name="connsiteX32-1395" fmla="*/ 89 w 179"/>
              <a:gd name="connsiteY32-1396" fmla="*/ 0 h 205"/>
              <a:gd name="connsiteX33-1397" fmla="*/ 95 w 179"/>
              <a:gd name="connsiteY33-1398" fmla="*/ 0 h 205"/>
              <a:gd name="connsiteX34-1399" fmla="*/ 100 w 179"/>
              <a:gd name="connsiteY34-1400" fmla="*/ 5 h 205"/>
              <a:gd name="connsiteX35-1401" fmla="*/ 111 w 179"/>
              <a:gd name="connsiteY35-1402" fmla="*/ 10 h 205"/>
              <a:gd name="connsiteX36-1403" fmla="*/ 116 w 179"/>
              <a:gd name="connsiteY36-1404" fmla="*/ 16 h 205"/>
              <a:gd name="connsiteX37-1405" fmla="*/ 126 w 179"/>
              <a:gd name="connsiteY37-1406" fmla="*/ 16 h 205"/>
              <a:gd name="connsiteX38-1407" fmla="*/ 132 w 179"/>
              <a:gd name="connsiteY38-1408" fmla="*/ 21 h 205"/>
              <a:gd name="connsiteX39-1409" fmla="*/ 142 w 179"/>
              <a:gd name="connsiteY39-1410" fmla="*/ 26 h 205"/>
              <a:gd name="connsiteX40-1411" fmla="*/ 153 w 179"/>
              <a:gd name="connsiteY40-1412" fmla="*/ 31 h 205"/>
              <a:gd name="connsiteX41-1413" fmla="*/ 158 w 179"/>
              <a:gd name="connsiteY41-1414" fmla="*/ 42 h 205"/>
              <a:gd name="connsiteX42-1415" fmla="*/ 163 w 179"/>
              <a:gd name="connsiteY42-1416" fmla="*/ 47 h 205"/>
              <a:gd name="connsiteX43-1417" fmla="*/ 168 w 179"/>
              <a:gd name="connsiteY43-1418" fmla="*/ 52 h 205"/>
              <a:gd name="connsiteX44-1419" fmla="*/ 174 w 179"/>
              <a:gd name="connsiteY44-1420" fmla="*/ 52 h 205"/>
              <a:gd name="connsiteX45-1421" fmla="*/ 174 w 179"/>
              <a:gd name="connsiteY45-1422" fmla="*/ 58 h 205"/>
              <a:gd name="connsiteX46-1423" fmla="*/ 179 w 179"/>
              <a:gd name="connsiteY46-1424" fmla="*/ 63 h 205"/>
              <a:gd name="connsiteX47-1425" fmla="*/ 179 w 179"/>
              <a:gd name="connsiteY47-1426" fmla="*/ 63 h 205"/>
              <a:gd name="connsiteX48-1427" fmla="*/ 174 w 179"/>
              <a:gd name="connsiteY48-1428" fmla="*/ 68 h 205"/>
              <a:gd name="connsiteX49-1429" fmla="*/ 168 w 179"/>
              <a:gd name="connsiteY49-1430" fmla="*/ 74 h 205"/>
              <a:gd name="connsiteX50-1431" fmla="*/ 163 w 179"/>
              <a:gd name="connsiteY50-1432" fmla="*/ 79 h 205"/>
              <a:gd name="connsiteX51-1433" fmla="*/ 153 w 179"/>
              <a:gd name="connsiteY51-1434" fmla="*/ 79 h 205"/>
              <a:gd name="connsiteX52-1435" fmla="*/ 147 w 179"/>
              <a:gd name="connsiteY52-1436" fmla="*/ 84 h 205"/>
              <a:gd name="connsiteX53-1437" fmla="*/ 142 w 179"/>
              <a:gd name="connsiteY53-1438" fmla="*/ 95 h 205"/>
              <a:gd name="connsiteX54-1439" fmla="*/ 137 w 179"/>
              <a:gd name="connsiteY54-1440" fmla="*/ 105 h 205"/>
              <a:gd name="connsiteX55-1441" fmla="*/ 132 w 179"/>
              <a:gd name="connsiteY55-1442" fmla="*/ 116 h 205"/>
              <a:gd name="connsiteX56-1443" fmla="*/ 121 w 179"/>
              <a:gd name="connsiteY56-1444" fmla="*/ 137 h 205"/>
              <a:gd name="connsiteX57-1445" fmla="*/ 116 w 179"/>
              <a:gd name="connsiteY57-1446" fmla="*/ 152 h 205"/>
              <a:gd name="connsiteX58-1447" fmla="*/ 105 w 179"/>
              <a:gd name="connsiteY58-1448" fmla="*/ 179 h 205"/>
              <a:gd name="connsiteX59-1449" fmla="*/ 100 w 179"/>
              <a:gd name="connsiteY59-1450" fmla="*/ 205 h 205"/>
              <a:gd name="connsiteX60-1451" fmla="*/ 100 w 179"/>
              <a:gd name="connsiteY60-1452" fmla="*/ 205 h 205"/>
              <a:gd name="connsiteX0-1453" fmla="*/ 100 w 179"/>
              <a:gd name="connsiteY0-1454" fmla="*/ 205 h 205"/>
              <a:gd name="connsiteX1-1455" fmla="*/ 68 w 179"/>
              <a:gd name="connsiteY1-1456" fmla="*/ 205 h 205"/>
              <a:gd name="connsiteX2-1457" fmla="*/ 68 w 179"/>
              <a:gd name="connsiteY2-1458" fmla="*/ 200 h 205"/>
              <a:gd name="connsiteX3-1459" fmla="*/ 68 w 179"/>
              <a:gd name="connsiteY3-1460" fmla="*/ 189 h 205"/>
              <a:gd name="connsiteX4-1461" fmla="*/ 68 w 179"/>
              <a:gd name="connsiteY4-1462" fmla="*/ 184 h 205"/>
              <a:gd name="connsiteX5-1463" fmla="*/ 68 w 179"/>
              <a:gd name="connsiteY5-1464" fmla="*/ 173 h 205"/>
              <a:gd name="connsiteX6-1465" fmla="*/ 68 w 179"/>
              <a:gd name="connsiteY6-1466" fmla="*/ 163 h 205"/>
              <a:gd name="connsiteX7-1467" fmla="*/ 68 w 179"/>
              <a:gd name="connsiteY7-1468" fmla="*/ 152 h 205"/>
              <a:gd name="connsiteX8-1469" fmla="*/ 74 w 179"/>
              <a:gd name="connsiteY8-1470" fmla="*/ 131 h 205"/>
              <a:gd name="connsiteX9-1471" fmla="*/ 74 w 179"/>
              <a:gd name="connsiteY9-1472" fmla="*/ 116 h 205"/>
              <a:gd name="connsiteX10-1473" fmla="*/ 74 w 179"/>
              <a:gd name="connsiteY10-1474" fmla="*/ 105 h 205"/>
              <a:gd name="connsiteX11-1475" fmla="*/ 74 w 179"/>
              <a:gd name="connsiteY11-1476" fmla="*/ 95 h 205"/>
              <a:gd name="connsiteX12-1477" fmla="*/ 74 w 179"/>
              <a:gd name="connsiteY12-1478" fmla="*/ 84 h 205"/>
              <a:gd name="connsiteX13-1479" fmla="*/ 74 w 179"/>
              <a:gd name="connsiteY13-1480" fmla="*/ 79 h 205"/>
              <a:gd name="connsiteX14-1481" fmla="*/ 74 w 179"/>
              <a:gd name="connsiteY14-1482" fmla="*/ 74 h 205"/>
              <a:gd name="connsiteX15-1483" fmla="*/ 74 w 179"/>
              <a:gd name="connsiteY15-1484" fmla="*/ 68 h 205"/>
              <a:gd name="connsiteX16-1485" fmla="*/ 74 w 179"/>
              <a:gd name="connsiteY16-1486" fmla="*/ 68 h 205"/>
              <a:gd name="connsiteX17-1487" fmla="*/ 68 w 179"/>
              <a:gd name="connsiteY17-1488" fmla="*/ 68 h 205"/>
              <a:gd name="connsiteX18-1489" fmla="*/ 63 w 179"/>
              <a:gd name="connsiteY18-1490" fmla="*/ 63 h 205"/>
              <a:gd name="connsiteX19-1491" fmla="*/ 58 w 179"/>
              <a:gd name="connsiteY19-1492" fmla="*/ 63 h 205"/>
              <a:gd name="connsiteX20-1493" fmla="*/ 53 w 179"/>
              <a:gd name="connsiteY20-1494" fmla="*/ 68 h 205"/>
              <a:gd name="connsiteX21-1495" fmla="*/ 42 w 179"/>
              <a:gd name="connsiteY21-1496" fmla="*/ 68 h 205"/>
              <a:gd name="connsiteX22-1497" fmla="*/ 32 w 179"/>
              <a:gd name="connsiteY22-1498" fmla="*/ 68 h 205"/>
              <a:gd name="connsiteX23-1499" fmla="*/ 16 w 179"/>
              <a:gd name="connsiteY23-1500" fmla="*/ 68 h 205"/>
              <a:gd name="connsiteX24-1501" fmla="*/ 0 w 179"/>
              <a:gd name="connsiteY24-1502" fmla="*/ 74 h 205"/>
              <a:gd name="connsiteX25-1503" fmla="*/ 42 w 179"/>
              <a:gd name="connsiteY25-1504" fmla="*/ 26 h 205"/>
              <a:gd name="connsiteX26-1505" fmla="*/ 58 w 179"/>
              <a:gd name="connsiteY26-1506" fmla="*/ 21 h 205"/>
              <a:gd name="connsiteX27-1507" fmla="*/ 63 w 179"/>
              <a:gd name="connsiteY27-1508" fmla="*/ 16 h 205"/>
              <a:gd name="connsiteX28-1509" fmla="*/ 68 w 179"/>
              <a:gd name="connsiteY28-1510" fmla="*/ 10 h 205"/>
              <a:gd name="connsiteX29-1511" fmla="*/ 74 w 179"/>
              <a:gd name="connsiteY29-1512" fmla="*/ 5 h 205"/>
              <a:gd name="connsiteX30-1513" fmla="*/ 84 w 179"/>
              <a:gd name="connsiteY30-1514" fmla="*/ 0 h 205"/>
              <a:gd name="connsiteX31-1515" fmla="*/ 89 w 179"/>
              <a:gd name="connsiteY31-1516" fmla="*/ 0 h 205"/>
              <a:gd name="connsiteX32-1517" fmla="*/ 95 w 179"/>
              <a:gd name="connsiteY32-1518" fmla="*/ 0 h 205"/>
              <a:gd name="connsiteX33-1519" fmla="*/ 100 w 179"/>
              <a:gd name="connsiteY33-1520" fmla="*/ 5 h 205"/>
              <a:gd name="connsiteX34-1521" fmla="*/ 111 w 179"/>
              <a:gd name="connsiteY34-1522" fmla="*/ 10 h 205"/>
              <a:gd name="connsiteX35-1523" fmla="*/ 116 w 179"/>
              <a:gd name="connsiteY35-1524" fmla="*/ 16 h 205"/>
              <a:gd name="connsiteX36-1525" fmla="*/ 126 w 179"/>
              <a:gd name="connsiteY36-1526" fmla="*/ 16 h 205"/>
              <a:gd name="connsiteX37-1527" fmla="*/ 132 w 179"/>
              <a:gd name="connsiteY37-1528" fmla="*/ 21 h 205"/>
              <a:gd name="connsiteX38-1529" fmla="*/ 142 w 179"/>
              <a:gd name="connsiteY38-1530" fmla="*/ 26 h 205"/>
              <a:gd name="connsiteX39-1531" fmla="*/ 153 w 179"/>
              <a:gd name="connsiteY39-1532" fmla="*/ 31 h 205"/>
              <a:gd name="connsiteX40-1533" fmla="*/ 158 w 179"/>
              <a:gd name="connsiteY40-1534" fmla="*/ 42 h 205"/>
              <a:gd name="connsiteX41-1535" fmla="*/ 163 w 179"/>
              <a:gd name="connsiteY41-1536" fmla="*/ 47 h 205"/>
              <a:gd name="connsiteX42-1537" fmla="*/ 168 w 179"/>
              <a:gd name="connsiteY42-1538" fmla="*/ 52 h 205"/>
              <a:gd name="connsiteX43-1539" fmla="*/ 174 w 179"/>
              <a:gd name="connsiteY43-1540" fmla="*/ 52 h 205"/>
              <a:gd name="connsiteX44-1541" fmla="*/ 174 w 179"/>
              <a:gd name="connsiteY44-1542" fmla="*/ 58 h 205"/>
              <a:gd name="connsiteX45-1543" fmla="*/ 179 w 179"/>
              <a:gd name="connsiteY45-1544" fmla="*/ 63 h 205"/>
              <a:gd name="connsiteX46-1545" fmla="*/ 179 w 179"/>
              <a:gd name="connsiteY46-1546" fmla="*/ 63 h 205"/>
              <a:gd name="connsiteX47-1547" fmla="*/ 174 w 179"/>
              <a:gd name="connsiteY47-1548" fmla="*/ 68 h 205"/>
              <a:gd name="connsiteX48-1549" fmla="*/ 168 w 179"/>
              <a:gd name="connsiteY48-1550" fmla="*/ 74 h 205"/>
              <a:gd name="connsiteX49-1551" fmla="*/ 163 w 179"/>
              <a:gd name="connsiteY49-1552" fmla="*/ 79 h 205"/>
              <a:gd name="connsiteX50-1553" fmla="*/ 153 w 179"/>
              <a:gd name="connsiteY50-1554" fmla="*/ 79 h 205"/>
              <a:gd name="connsiteX51-1555" fmla="*/ 147 w 179"/>
              <a:gd name="connsiteY51-1556" fmla="*/ 84 h 205"/>
              <a:gd name="connsiteX52-1557" fmla="*/ 142 w 179"/>
              <a:gd name="connsiteY52-1558" fmla="*/ 95 h 205"/>
              <a:gd name="connsiteX53-1559" fmla="*/ 137 w 179"/>
              <a:gd name="connsiteY53-1560" fmla="*/ 105 h 205"/>
              <a:gd name="connsiteX54-1561" fmla="*/ 132 w 179"/>
              <a:gd name="connsiteY54-1562" fmla="*/ 116 h 205"/>
              <a:gd name="connsiteX55-1563" fmla="*/ 121 w 179"/>
              <a:gd name="connsiteY55-1564" fmla="*/ 137 h 205"/>
              <a:gd name="connsiteX56-1565" fmla="*/ 116 w 179"/>
              <a:gd name="connsiteY56-1566" fmla="*/ 152 h 205"/>
              <a:gd name="connsiteX57-1567" fmla="*/ 105 w 179"/>
              <a:gd name="connsiteY57-1568" fmla="*/ 179 h 205"/>
              <a:gd name="connsiteX58-1569" fmla="*/ 100 w 179"/>
              <a:gd name="connsiteY58-1570" fmla="*/ 205 h 205"/>
              <a:gd name="connsiteX59-1571" fmla="*/ 100 w 179"/>
              <a:gd name="connsiteY59-1572" fmla="*/ 205 h 205"/>
              <a:gd name="connsiteX0-1573" fmla="*/ 100 w 179"/>
              <a:gd name="connsiteY0-1574" fmla="*/ 205 h 205"/>
              <a:gd name="connsiteX1-1575" fmla="*/ 68 w 179"/>
              <a:gd name="connsiteY1-1576" fmla="*/ 205 h 205"/>
              <a:gd name="connsiteX2-1577" fmla="*/ 68 w 179"/>
              <a:gd name="connsiteY2-1578" fmla="*/ 200 h 205"/>
              <a:gd name="connsiteX3-1579" fmla="*/ 68 w 179"/>
              <a:gd name="connsiteY3-1580" fmla="*/ 189 h 205"/>
              <a:gd name="connsiteX4-1581" fmla="*/ 68 w 179"/>
              <a:gd name="connsiteY4-1582" fmla="*/ 184 h 205"/>
              <a:gd name="connsiteX5-1583" fmla="*/ 68 w 179"/>
              <a:gd name="connsiteY5-1584" fmla="*/ 173 h 205"/>
              <a:gd name="connsiteX6-1585" fmla="*/ 68 w 179"/>
              <a:gd name="connsiteY6-1586" fmla="*/ 163 h 205"/>
              <a:gd name="connsiteX7-1587" fmla="*/ 68 w 179"/>
              <a:gd name="connsiteY7-1588" fmla="*/ 152 h 205"/>
              <a:gd name="connsiteX8-1589" fmla="*/ 74 w 179"/>
              <a:gd name="connsiteY8-1590" fmla="*/ 131 h 205"/>
              <a:gd name="connsiteX9-1591" fmla="*/ 74 w 179"/>
              <a:gd name="connsiteY9-1592" fmla="*/ 116 h 205"/>
              <a:gd name="connsiteX10-1593" fmla="*/ 74 w 179"/>
              <a:gd name="connsiteY10-1594" fmla="*/ 105 h 205"/>
              <a:gd name="connsiteX11-1595" fmla="*/ 74 w 179"/>
              <a:gd name="connsiteY11-1596" fmla="*/ 95 h 205"/>
              <a:gd name="connsiteX12-1597" fmla="*/ 74 w 179"/>
              <a:gd name="connsiteY12-1598" fmla="*/ 84 h 205"/>
              <a:gd name="connsiteX13-1599" fmla="*/ 74 w 179"/>
              <a:gd name="connsiteY13-1600" fmla="*/ 79 h 205"/>
              <a:gd name="connsiteX14-1601" fmla="*/ 74 w 179"/>
              <a:gd name="connsiteY14-1602" fmla="*/ 74 h 205"/>
              <a:gd name="connsiteX15-1603" fmla="*/ 74 w 179"/>
              <a:gd name="connsiteY15-1604" fmla="*/ 68 h 205"/>
              <a:gd name="connsiteX16-1605" fmla="*/ 74 w 179"/>
              <a:gd name="connsiteY16-1606" fmla="*/ 68 h 205"/>
              <a:gd name="connsiteX17-1607" fmla="*/ 68 w 179"/>
              <a:gd name="connsiteY17-1608" fmla="*/ 68 h 205"/>
              <a:gd name="connsiteX18-1609" fmla="*/ 63 w 179"/>
              <a:gd name="connsiteY18-1610" fmla="*/ 63 h 205"/>
              <a:gd name="connsiteX19-1611" fmla="*/ 58 w 179"/>
              <a:gd name="connsiteY19-1612" fmla="*/ 63 h 205"/>
              <a:gd name="connsiteX20-1613" fmla="*/ 53 w 179"/>
              <a:gd name="connsiteY20-1614" fmla="*/ 68 h 205"/>
              <a:gd name="connsiteX21-1615" fmla="*/ 42 w 179"/>
              <a:gd name="connsiteY21-1616" fmla="*/ 68 h 205"/>
              <a:gd name="connsiteX22-1617" fmla="*/ 32 w 179"/>
              <a:gd name="connsiteY22-1618" fmla="*/ 68 h 205"/>
              <a:gd name="connsiteX23-1619" fmla="*/ 16 w 179"/>
              <a:gd name="connsiteY23-1620" fmla="*/ 68 h 205"/>
              <a:gd name="connsiteX24-1621" fmla="*/ 0 w 179"/>
              <a:gd name="connsiteY24-1622" fmla="*/ 74 h 205"/>
              <a:gd name="connsiteX25-1623" fmla="*/ 58 w 179"/>
              <a:gd name="connsiteY25-1624" fmla="*/ 21 h 205"/>
              <a:gd name="connsiteX26-1625" fmla="*/ 63 w 179"/>
              <a:gd name="connsiteY26-1626" fmla="*/ 16 h 205"/>
              <a:gd name="connsiteX27-1627" fmla="*/ 68 w 179"/>
              <a:gd name="connsiteY27-1628" fmla="*/ 10 h 205"/>
              <a:gd name="connsiteX28-1629" fmla="*/ 74 w 179"/>
              <a:gd name="connsiteY28-1630" fmla="*/ 5 h 205"/>
              <a:gd name="connsiteX29-1631" fmla="*/ 84 w 179"/>
              <a:gd name="connsiteY29-1632" fmla="*/ 0 h 205"/>
              <a:gd name="connsiteX30-1633" fmla="*/ 89 w 179"/>
              <a:gd name="connsiteY30-1634" fmla="*/ 0 h 205"/>
              <a:gd name="connsiteX31-1635" fmla="*/ 95 w 179"/>
              <a:gd name="connsiteY31-1636" fmla="*/ 0 h 205"/>
              <a:gd name="connsiteX32-1637" fmla="*/ 100 w 179"/>
              <a:gd name="connsiteY32-1638" fmla="*/ 5 h 205"/>
              <a:gd name="connsiteX33-1639" fmla="*/ 111 w 179"/>
              <a:gd name="connsiteY33-1640" fmla="*/ 10 h 205"/>
              <a:gd name="connsiteX34-1641" fmla="*/ 116 w 179"/>
              <a:gd name="connsiteY34-1642" fmla="*/ 16 h 205"/>
              <a:gd name="connsiteX35-1643" fmla="*/ 126 w 179"/>
              <a:gd name="connsiteY35-1644" fmla="*/ 16 h 205"/>
              <a:gd name="connsiteX36-1645" fmla="*/ 132 w 179"/>
              <a:gd name="connsiteY36-1646" fmla="*/ 21 h 205"/>
              <a:gd name="connsiteX37-1647" fmla="*/ 142 w 179"/>
              <a:gd name="connsiteY37-1648" fmla="*/ 26 h 205"/>
              <a:gd name="connsiteX38-1649" fmla="*/ 153 w 179"/>
              <a:gd name="connsiteY38-1650" fmla="*/ 31 h 205"/>
              <a:gd name="connsiteX39-1651" fmla="*/ 158 w 179"/>
              <a:gd name="connsiteY39-1652" fmla="*/ 42 h 205"/>
              <a:gd name="connsiteX40-1653" fmla="*/ 163 w 179"/>
              <a:gd name="connsiteY40-1654" fmla="*/ 47 h 205"/>
              <a:gd name="connsiteX41-1655" fmla="*/ 168 w 179"/>
              <a:gd name="connsiteY41-1656" fmla="*/ 52 h 205"/>
              <a:gd name="connsiteX42-1657" fmla="*/ 174 w 179"/>
              <a:gd name="connsiteY42-1658" fmla="*/ 52 h 205"/>
              <a:gd name="connsiteX43-1659" fmla="*/ 174 w 179"/>
              <a:gd name="connsiteY43-1660" fmla="*/ 58 h 205"/>
              <a:gd name="connsiteX44-1661" fmla="*/ 179 w 179"/>
              <a:gd name="connsiteY44-1662" fmla="*/ 63 h 205"/>
              <a:gd name="connsiteX45-1663" fmla="*/ 179 w 179"/>
              <a:gd name="connsiteY45-1664" fmla="*/ 63 h 205"/>
              <a:gd name="connsiteX46-1665" fmla="*/ 174 w 179"/>
              <a:gd name="connsiteY46-1666" fmla="*/ 68 h 205"/>
              <a:gd name="connsiteX47-1667" fmla="*/ 168 w 179"/>
              <a:gd name="connsiteY47-1668" fmla="*/ 74 h 205"/>
              <a:gd name="connsiteX48-1669" fmla="*/ 163 w 179"/>
              <a:gd name="connsiteY48-1670" fmla="*/ 79 h 205"/>
              <a:gd name="connsiteX49-1671" fmla="*/ 153 w 179"/>
              <a:gd name="connsiteY49-1672" fmla="*/ 79 h 205"/>
              <a:gd name="connsiteX50-1673" fmla="*/ 147 w 179"/>
              <a:gd name="connsiteY50-1674" fmla="*/ 84 h 205"/>
              <a:gd name="connsiteX51-1675" fmla="*/ 142 w 179"/>
              <a:gd name="connsiteY51-1676" fmla="*/ 95 h 205"/>
              <a:gd name="connsiteX52-1677" fmla="*/ 137 w 179"/>
              <a:gd name="connsiteY52-1678" fmla="*/ 105 h 205"/>
              <a:gd name="connsiteX53-1679" fmla="*/ 132 w 179"/>
              <a:gd name="connsiteY53-1680" fmla="*/ 116 h 205"/>
              <a:gd name="connsiteX54-1681" fmla="*/ 121 w 179"/>
              <a:gd name="connsiteY54-1682" fmla="*/ 137 h 205"/>
              <a:gd name="connsiteX55-1683" fmla="*/ 116 w 179"/>
              <a:gd name="connsiteY55-1684" fmla="*/ 152 h 205"/>
              <a:gd name="connsiteX56-1685" fmla="*/ 105 w 179"/>
              <a:gd name="connsiteY56-1686" fmla="*/ 179 h 205"/>
              <a:gd name="connsiteX57-1687" fmla="*/ 100 w 179"/>
              <a:gd name="connsiteY57-1688" fmla="*/ 205 h 205"/>
              <a:gd name="connsiteX58-1689" fmla="*/ 100 w 179"/>
              <a:gd name="connsiteY58-1690" fmla="*/ 205 h 205"/>
              <a:gd name="connsiteX0-1691" fmla="*/ 100 w 179"/>
              <a:gd name="connsiteY0-1692" fmla="*/ 205 h 205"/>
              <a:gd name="connsiteX1-1693" fmla="*/ 68 w 179"/>
              <a:gd name="connsiteY1-1694" fmla="*/ 205 h 205"/>
              <a:gd name="connsiteX2-1695" fmla="*/ 68 w 179"/>
              <a:gd name="connsiteY2-1696" fmla="*/ 200 h 205"/>
              <a:gd name="connsiteX3-1697" fmla="*/ 68 w 179"/>
              <a:gd name="connsiteY3-1698" fmla="*/ 189 h 205"/>
              <a:gd name="connsiteX4-1699" fmla="*/ 68 w 179"/>
              <a:gd name="connsiteY4-1700" fmla="*/ 184 h 205"/>
              <a:gd name="connsiteX5-1701" fmla="*/ 68 w 179"/>
              <a:gd name="connsiteY5-1702" fmla="*/ 173 h 205"/>
              <a:gd name="connsiteX6-1703" fmla="*/ 68 w 179"/>
              <a:gd name="connsiteY6-1704" fmla="*/ 163 h 205"/>
              <a:gd name="connsiteX7-1705" fmla="*/ 68 w 179"/>
              <a:gd name="connsiteY7-1706" fmla="*/ 152 h 205"/>
              <a:gd name="connsiteX8-1707" fmla="*/ 74 w 179"/>
              <a:gd name="connsiteY8-1708" fmla="*/ 131 h 205"/>
              <a:gd name="connsiteX9-1709" fmla="*/ 74 w 179"/>
              <a:gd name="connsiteY9-1710" fmla="*/ 116 h 205"/>
              <a:gd name="connsiteX10-1711" fmla="*/ 74 w 179"/>
              <a:gd name="connsiteY10-1712" fmla="*/ 105 h 205"/>
              <a:gd name="connsiteX11-1713" fmla="*/ 74 w 179"/>
              <a:gd name="connsiteY11-1714" fmla="*/ 95 h 205"/>
              <a:gd name="connsiteX12-1715" fmla="*/ 74 w 179"/>
              <a:gd name="connsiteY12-1716" fmla="*/ 84 h 205"/>
              <a:gd name="connsiteX13-1717" fmla="*/ 74 w 179"/>
              <a:gd name="connsiteY13-1718" fmla="*/ 79 h 205"/>
              <a:gd name="connsiteX14-1719" fmla="*/ 74 w 179"/>
              <a:gd name="connsiteY14-1720" fmla="*/ 74 h 205"/>
              <a:gd name="connsiteX15-1721" fmla="*/ 74 w 179"/>
              <a:gd name="connsiteY15-1722" fmla="*/ 68 h 205"/>
              <a:gd name="connsiteX16-1723" fmla="*/ 74 w 179"/>
              <a:gd name="connsiteY16-1724" fmla="*/ 68 h 205"/>
              <a:gd name="connsiteX17-1725" fmla="*/ 68 w 179"/>
              <a:gd name="connsiteY17-1726" fmla="*/ 68 h 205"/>
              <a:gd name="connsiteX18-1727" fmla="*/ 63 w 179"/>
              <a:gd name="connsiteY18-1728" fmla="*/ 63 h 205"/>
              <a:gd name="connsiteX19-1729" fmla="*/ 58 w 179"/>
              <a:gd name="connsiteY19-1730" fmla="*/ 63 h 205"/>
              <a:gd name="connsiteX20-1731" fmla="*/ 53 w 179"/>
              <a:gd name="connsiteY20-1732" fmla="*/ 68 h 205"/>
              <a:gd name="connsiteX21-1733" fmla="*/ 42 w 179"/>
              <a:gd name="connsiteY21-1734" fmla="*/ 68 h 205"/>
              <a:gd name="connsiteX22-1735" fmla="*/ 32 w 179"/>
              <a:gd name="connsiteY22-1736" fmla="*/ 68 h 205"/>
              <a:gd name="connsiteX23-1737" fmla="*/ 16 w 179"/>
              <a:gd name="connsiteY23-1738" fmla="*/ 68 h 205"/>
              <a:gd name="connsiteX24-1739" fmla="*/ 0 w 179"/>
              <a:gd name="connsiteY24-1740" fmla="*/ 74 h 205"/>
              <a:gd name="connsiteX25-1741" fmla="*/ 58 w 179"/>
              <a:gd name="connsiteY25-1742" fmla="*/ 21 h 205"/>
              <a:gd name="connsiteX26-1743" fmla="*/ 68 w 179"/>
              <a:gd name="connsiteY26-1744" fmla="*/ 10 h 205"/>
              <a:gd name="connsiteX27-1745" fmla="*/ 74 w 179"/>
              <a:gd name="connsiteY27-1746" fmla="*/ 5 h 205"/>
              <a:gd name="connsiteX28-1747" fmla="*/ 84 w 179"/>
              <a:gd name="connsiteY28-1748" fmla="*/ 0 h 205"/>
              <a:gd name="connsiteX29-1749" fmla="*/ 89 w 179"/>
              <a:gd name="connsiteY29-1750" fmla="*/ 0 h 205"/>
              <a:gd name="connsiteX30-1751" fmla="*/ 95 w 179"/>
              <a:gd name="connsiteY30-1752" fmla="*/ 0 h 205"/>
              <a:gd name="connsiteX31-1753" fmla="*/ 100 w 179"/>
              <a:gd name="connsiteY31-1754" fmla="*/ 5 h 205"/>
              <a:gd name="connsiteX32-1755" fmla="*/ 111 w 179"/>
              <a:gd name="connsiteY32-1756" fmla="*/ 10 h 205"/>
              <a:gd name="connsiteX33-1757" fmla="*/ 116 w 179"/>
              <a:gd name="connsiteY33-1758" fmla="*/ 16 h 205"/>
              <a:gd name="connsiteX34-1759" fmla="*/ 126 w 179"/>
              <a:gd name="connsiteY34-1760" fmla="*/ 16 h 205"/>
              <a:gd name="connsiteX35-1761" fmla="*/ 132 w 179"/>
              <a:gd name="connsiteY35-1762" fmla="*/ 21 h 205"/>
              <a:gd name="connsiteX36-1763" fmla="*/ 142 w 179"/>
              <a:gd name="connsiteY36-1764" fmla="*/ 26 h 205"/>
              <a:gd name="connsiteX37-1765" fmla="*/ 153 w 179"/>
              <a:gd name="connsiteY37-1766" fmla="*/ 31 h 205"/>
              <a:gd name="connsiteX38-1767" fmla="*/ 158 w 179"/>
              <a:gd name="connsiteY38-1768" fmla="*/ 42 h 205"/>
              <a:gd name="connsiteX39-1769" fmla="*/ 163 w 179"/>
              <a:gd name="connsiteY39-1770" fmla="*/ 47 h 205"/>
              <a:gd name="connsiteX40-1771" fmla="*/ 168 w 179"/>
              <a:gd name="connsiteY40-1772" fmla="*/ 52 h 205"/>
              <a:gd name="connsiteX41-1773" fmla="*/ 174 w 179"/>
              <a:gd name="connsiteY41-1774" fmla="*/ 52 h 205"/>
              <a:gd name="connsiteX42-1775" fmla="*/ 174 w 179"/>
              <a:gd name="connsiteY42-1776" fmla="*/ 58 h 205"/>
              <a:gd name="connsiteX43-1777" fmla="*/ 179 w 179"/>
              <a:gd name="connsiteY43-1778" fmla="*/ 63 h 205"/>
              <a:gd name="connsiteX44-1779" fmla="*/ 179 w 179"/>
              <a:gd name="connsiteY44-1780" fmla="*/ 63 h 205"/>
              <a:gd name="connsiteX45-1781" fmla="*/ 174 w 179"/>
              <a:gd name="connsiteY45-1782" fmla="*/ 68 h 205"/>
              <a:gd name="connsiteX46-1783" fmla="*/ 168 w 179"/>
              <a:gd name="connsiteY46-1784" fmla="*/ 74 h 205"/>
              <a:gd name="connsiteX47-1785" fmla="*/ 163 w 179"/>
              <a:gd name="connsiteY47-1786" fmla="*/ 79 h 205"/>
              <a:gd name="connsiteX48-1787" fmla="*/ 153 w 179"/>
              <a:gd name="connsiteY48-1788" fmla="*/ 79 h 205"/>
              <a:gd name="connsiteX49-1789" fmla="*/ 147 w 179"/>
              <a:gd name="connsiteY49-1790" fmla="*/ 84 h 205"/>
              <a:gd name="connsiteX50-1791" fmla="*/ 142 w 179"/>
              <a:gd name="connsiteY50-1792" fmla="*/ 95 h 205"/>
              <a:gd name="connsiteX51-1793" fmla="*/ 137 w 179"/>
              <a:gd name="connsiteY51-1794" fmla="*/ 105 h 205"/>
              <a:gd name="connsiteX52-1795" fmla="*/ 132 w 179"/>
              <a:gd name="connsiteY52-1796" fmla="*/ 116 h 205"/>
              <a:gd name="connsiteX53-1797" fmla="*/ 121 w 179"/>
              <a:gd name="connsiteY53-1798" fmla="*/ 137 h 205"/>
              <a:gd name="connsiteX54-1799" fmla="*/ 116 w 179"/>
              <a:gd name="connsiteY54-1800" fmla="*/ 152 h 205"/>
              <a:gd name="connsiteX55-1801" fmla="*/ 105 w 179"/>
              <a:gd name="connsiteY55-1802" fmla="*/ 179 h 205"/>
              <a:gd name="connsiteX56-1803" fmla="*/ 100 w 179"/>
              <a:gd name="connsiteY56-1804" fmla="*/ 205 h 205"/>
              <a:gd name="connsiteX57-1805" fmla="*/ 100 w 179"/>
              <a:gd name="connsiteY57-1806" fmla="*/ 205 h 205"/>
              <a:gd name="connsiteX0-1807" fmla="*/ 100 w 179"/>
              <a:gd name="connsiteY0-1808" fmla="*/ 205 h 205"/>
              <a:gd name="connsiteX1-1809" fmla="*/ 68 w 179"/>
              <a:gd name="connsiteY1-1810" fmla="*/ 205 h 205"/>
              <a:gd name="connsiteX2-1811" fmla="*/ 68 w 179"/>
              <a:gd name="connsiteY2-1812" fmla="*/ 200 h 205"/>
              <a:gd name="connsiteX3-1813" fmla="*/ 68 w 179"/>
              <a:gd name="connsiteY3-1814" fmla="*/ 189 h 205"/>
              <a:gd name="connsiteX4-1815" fmla="*/ 68 w 179"/>
              <a:gd name="connsiteY4-1816" fmla="*/ 184 h 205"/>
              <a:gd name="connsiteX5-1817" fmla="*/ 68 w 179"/>
              <a:gd name="connsiteY5-1818" fmla="*/ 173 h 205"/>
              <a:gd name="connsiteX6-1819" fmla="*/ 68 w 179"/>
              <a:gd name="connsiteY6-1820" fmla="*/ 163 h 205"/>
              <a:gd name="connsiteX7-1821" fmla="*/ 68 w 179"/>
              <a:gd name="connsiteY7-1822" fmla="*/ 152 h 205"/>
              <a:gd name="connsiteX8-1823" fmla="*/ 74 w 179"/>
              <a:gd name="connsiteY8-1824" fmla="*/ 131 h 205"/>
              <a:gd name="connsiteX9-1825" fmla="*/ 74 w 179"/>
              <a:gd name="connsiteY9-1826" fmla="*/ 116 h 205"/>
              <a:gd name="connsiteX10-1827" fmla="*/ 74 w 179"/>
              <a:gd name="connsiteY10-1828" fmla="*/ 105 h 205"/>
              <a:gd name="connsiteX11-1829" fmla="*/ 74 w 179"/>
              <a:gd name="connsiteY11-1830" fmla="*/ 95 h 205"/>
              <a:gd name="connsiteX12-1831" fmla="*/ 74 w 179"/>
              <a:gd name="connsiteY12-1832" fmla="*/ 84 h 205"/>
              <a:gd name="connsiteX13-1833" fmla="*/ 74 w 179"/>
              <a:gd name="connsiteY13-1834" fmla="*/ 79 h 205"/>
              <a:gd name="connsiteX14-1835" fmla="*/ 74 w 179"/>
              <a:gd name="connsiteY14-1836" fmla="*/ 74 h 205"/>
              <a:gd name="connsiteX15-1837" fmla="*/ 74 w 179"/>
              <a:gd name="connsiteY15-1838" fmla="*/ 68 h 205"/>
              <a:gd name="connsiteX16-1839" fmla="*/ 74 w 179"/>
              <a:gd name="connsiteY16-1840" fmla="*/ 68 h 205"/>
              <a:gd name="connsiteX17-1841" fmla="*/ 68 w 179"/>
              <a:gd name="connsiteY17-1842" fmla="*/ 68 h 205"/>
              <a:gd name="connsiteX18-1843" fmla="*/ 63 w 179"/>
              <a:gd name="connsiteY18-1844" fmla="*/ 63 h 205"/>
              <a:gd name="connsiteX19-1845" fmla="*/ 58 w 179"/>
              <a:gd name="connsiteY19-1846" fmla="*/ 63 h 205"/>
              <a:gd name="connsiteX20-1847" fmla="*/ 53 w 179"/>
              <a:gd name="connsiteY20-1848" fmla="*/ 68 h 205"/>
              <a:gd name="connsiteX21-1849" fmla="*/ 42 w 179"/>
              <a:gd name="connsiteY21-1850" fmla="*/ 68 h 205"/>
              <a:gd name="connsiteX22-1851" fmla="*/ 32 w 179"/>
              <a:gd name="connsiteY22-1852" fmla="*/ 68 h 205"/>
              <a:gd name="connsiteX23-1853" fmla="*/ 16 w 179"/>
              <a:gd name="connsiteY23-1854" fmla="*/ 68 h 205"/>
              <a:gd name="connsiteX24-1855" fmla="*/ 0 w 179"/>
              <a:gd name="connsiteY24-1856" fmla="*/ 74 h 205"/>
              <a:gd name="connsiteX25-1857" fmla="*/ 68 w 179"/>
              <a:gd name="connsiteY25-1858" fmla="*/ 10 h 205"/>
              <a:gd name="connsiteX26-1859" fmla="*/ 74 w 179"/>
              <a:gd name="connsiteY26-1860" fmla="*/ 5 h 205"/>
              <a:gd name="connsiteX27-1861" fmla="*/ 84 w 179"/>
              <a:gd name="connsiteY27-1862" fmla="*/ 0 h 205"/>
              <a:gd name="connsiteX28-1863" fmla="*/ 89 w 179"/>
              <a:gd name="connsiteY28-1864" fmla="*/ 0 h 205"/>
              <a:gd name="connsiteX29-1865" fmla="*/ 95 w 179"/>
              <a:gd name="connsiteY29-1866" fmla="*/ 0 h 205"/>
              <a:gd name="connsiteX30-1867" fmla="*/ 100 w 179"/>
              <a:gd name="connsiteY30-1868" fmla="*/ 5 h 205"/>
              <a:gd name="connsiteX31-1869" fmla="*/ 111 w 179"/>
              <a:gd name="connsiteY31-1870" fmla="*/ 10 h 205"/>
              <a:gd name="connsiteX32-1871" fmla="*/ 116 w 179"/>
              <a:gd name="connsiteY32-1872" fmla="*/ 16 h 205"/>
              <a:gd name="connsiteX33-1873" fmla="*/ 126 w 179"/>
              <a:gd name="connsiteY33-1874" fmla="*/ 16 h 205"/>
              <a:gd name="connsiteX34-1875" fmla="*/ 132 w 179"/>
              <a:gd name="connsiteY34-1876" fmla="*/ 21 h 205"/>
              <a:gd name="connsiteX35-1877" fmla="*/ 142 w 179"/>
              <a:gd name="connsiteY35-1878" fmla="*/ 26 h 205"/>
              <a:gd name="connsiteX36-1879" fmla="*/ 153 w 179"/>
              <a:gd name="connsiteY36-1880" fmla="*/ 31 h 205"/>
              <a:gd name="connsiteX37-1881" fmla="*/ 158 w 179"/>
              <a:gd name="connsiteY37-1882" fmla="*/ 42 h 205"/>
              <a:gd name="connsiteX38-1883" fmla="*/ 163 w 179"/>
              <a:gd name="connsiteY38-1884" fmla="*/ 47 h 205"/>
              <a:gd name="connsiteX39-1885" fmla="*/ 168 w 179"/>
              <a:gd name="connsiteY39-1886" fmla="*/ 52 h 205"/>
              <a:gd name="connsiteX40-1887" fmla="*/ 174 w 179"/>
              <a:gd name="connsiteY40-1888" fmla="*/ 52 h 205"/>
              <a:gd name="connsiteX41-1889" fmla="*/ 174 w 179"/>
              <a:gd name="connsiteY41-1890" fmla="*/ 58 h 205"/>
              <a:gd name="connsiteX42-1891" fmla="*/ 179 w 179"/>
              <a:gd name="connsiteY42-1892" fmla="*/ 63 h 205"/>
              <a:gd name="connsiteX43-1893" fmla="*/ 179 w 179"/>
              <a:gd name="connsiteY43-1894" fmla="*/ 63 h 205"/>
              <a:gd name="connsiteX44-1895" fmla="*/ 174 w 179"/>
              <a:gd name="connsiteY44-1896" fmla="*/ 68 h 205"/>
              <a:gd name="connsiteX45-1897" fmla="*/ 168 w 179"/>
              <a:gd name="connsiteY45-1898" fmla="*/ 74 h 205"/>
              <a:gd name="connsiteX46-1899" fmla="*/ 163 w 179"/>
              <a:gd name="connsiteY46-1900" fmla="*/ 79 h 205"/>
              <a:gd name="connsiteX47-1901" fmla="*/ 153 w 179"/>
              <a:gd name="connsiteY47-1902" fmla="*/ 79 h 205"/>
              <a:gd name="connsiteX48-1903" fmla="*/ 147 w 179"/>
              <a:gd name="connsiteY48-1904" fmla="*/ 84 h 205"/>
              <a:gd name="connsiteX49-1905" fmla="*/ 142 w 179"/>
              <a:gd name="connsiteY49-1906" fmla="*/ 95 h 205"/>
              <a:gd name="connsiteX50-1907" fmla="*/ 137 w 179"/>
              <a:gd name="connsiteY50-1908" fmla="*/ 105 h 205"/>
              <a:gd name="connsiteX51-1909" fmla="*/ 132 w 179"/>
              <a:gd name="connsiteY51-1910" fmla="*/ 116 h 205"/>
              <a:gd name="connsiteX52-1911" fmla="*/ 121 w 179"/>
              <a:gd name="connsiteY52-1912" fmla="*/ 137 h 205"/>
              <a:gd name="connsiteX53-1913" fmla="*/ 116 w 179"/>
              <a:gd name="connsiteY53-1914" fmla="*/ 152 h 205"/>
              <a:gd name="connsiteX54-1915" fmla="*/ 105 w 179"/>
              <a:gd name="connsiteY54-1916" fmla="*/ 179 h 205"/>
              <a:gd name="connsiteX55-1917" fmla="*/ 100 w 179"/>
              <a:gd name="connsiteY55-1918" fmla="*/ 205 h 205"/>
              <a:gd name="connsiteX56-1919" fmla="*/ 100 w 179"/>
              <a:gd name="connsiteY56-1920" fmla="*/ 205 h 205"/>
              <a:gd name="connsiteX0-1921" fmla="*/ 100 w 179"/>
              <a:gd name="connsiteY0-1922" fmla="*/ 207 h 207"/>
              <a:gd name="connsiteX1-1923" fmla="*/ 68 w 179"/>
              <a:gd name="connsiteY1-1924" fmla="*/ 207 h 207"/>
              <a:gd name="connsiteX2-1925" fmla="*/ 68 w 179"/>
              <a:gd name="connsiteY2-1926" fmla="*/ 202 h 207"/>
              <a:gd name="connsiteX3-1927" fmla="*/ 68 w 179"/>
              <a:gd name="connsiteY3-1928" fmla="*/ 191 h 207"/>
              <a:gd name="connsiteX4-1929" fmla="*/ 68 w 179"/>
              <a:gd name="connsiteY4-1930" fmla="*/ 186 h 207"/>
              <a:gd name="connsiteX5-1931" fmla="*/ 68 w 179"/>
              <a:gd name="connsiteY5-1932" fmla="*/ 175 h 207"/>
              <a:gd name="connsiteX6-1933" fmla="*/ 68 w 179"/>
              <a:gd name="connsiteY6-1934" fmla="*/ 165 h 207"/>
              <a:gd name="connsiteX7-1935" fmla="*/ 68 w 179"/>
              <a:gd name="connsiteY7-1936" fmla="*/ 154 h 207"/>
              <a:gd name="connsiteX8-1937" fmla="*/ 74 w 179"/>
              <a:gd name="connsiteY8-1938" fmla="*/ 133 h 207"/>
              <a:gd name="connsiteX9-1939" fmla="*/ 74 w 179"/>
              <a:gd name="connsiteY9-1940" fmla="*/ 118 h 207"/>
              <a:gd name="connsiteX10-1941" fmla="*/ 74 w 179"/>
              <a:gd name="connsiteY10-1942" fmla="*/ 107 h 207"/>
              <a:gd name="connsiteX11-1943" fmla="*/ 74 w 179"/>
              <a:gd name="connsiteY11-1944" fmla="*/ 97 h 207"/>
              <a:gd name="connsiteX12-1945" fmla="*/ 74 w 179"/>
              <a:gd name="connsiteY12-1946" fmla="*/ 86 h 207"/>
              <a:gd name="connsiteX13-1947" fmla="*/ 74 w 179"/>
              <a:gd name="connsiteY13-1948" fmla="*/ 81 h 207"/>
              <a:gd name="connsiteX14-1949" fmla="*/ 74 w 179"/>
              <a:gd name="connsiteY14-1950" fmla="*/ 76 h 207"/>
              <a:gd name="connsiteX15-1951" fmla="*/ 74 w 179"/>
              <a:gd name="connsiteY15-1952" fmla="*/ 70 h 207"/>
              <a:gd name="connsiteX16-1953" fmla="*/ 74 w 179"/>
              <a:gd name="connsiteY16-1954" fmla="*/ 70 h 207"/>
              <a:gd name="connsiteX17-1955" fmla="*/ 68 w 179"/>
              <a:gd name="connsiteY17-1956" fmla="*/ 70 h 207"/>
              <a:gd name="connsiteX18-1957" fmla="*/ 63 w 179"/>
              <a:gd name="connsiteY18-1958" fmla="*/ 65 h 207"/>
              <a:gd name="connsiteX19-1959" fmla="*/ 58 w 179"/>
              <a:gd name="connsiteY19-1960" fmla="*/ 65 h 207"/>
              <a:gd name="connsiteX20-1961" fmla="*/ 53 w 179"/>
              <a:gd name="connsiteY20-1962" fmla="*/ 70 h 207"/>
              <a:gd name="connsiteX21-1963" fmla="*/ 42 w 179"/>
              <a:gd name="connsiteY21-1964" fmla="*/ 70 h 207"/>
              <a:gd name="connsiteX22-1965" fmla="*/ 32 w 179"/>
              <a:gd name="connsiteY22-1966" fmla="*/ 70 h 207"/>
              <a:gd name="connsiteX23-1967" fmla="*/ 16 w 179"/>
              <a:gd name="connsiteY23-1968" fmla="*/ 70 h 207"/>
              <a:gd name="connsiteX24-1969" fmla="*/ 0 w 179"/>
              <a:gd name="connsiteY24-1970" fmla="*/ 76 h 207"/>
              <a:gd name="connsiteX25-1971" fmla="*/ 68 w 179"/>
              <a:gd name="connsiteY25-1972" fmla="*/ 12 h 207"/>
              <a:gd name="connsiteX26-1973" fmla="*/ 84 w 179"/>
              <a:gd name="connsiteY26-1974" fmla="*/ 2 h 207"/>
              <a:gd name="connsiteX27-1975" fmla="*/ 89 w 179"/>
              <a:gd name="connsiteY27-1976" fmla="*/ 2 h 207"/>
              <a:gd name="connsiteX28-1977" fmla="*/ 95 w 179"/>
              <a:gd name="connsiteY28-1978" fmla="*/ 2 h 207"/>
              <a:gd name="connsiteX29-1979" fmla="*/ 100 w 179"/>
              <a:gd name="connsiteY29-1980" fmla="*/ 7 h 207"/>
              <a:gd name="connsiteX30-1981" fmla="*/ 111 w 179"/>
              <a:gd name="connsiteY30-1982" fmla="*/ 12 h 207"/>
              <a:gd name="connsiteX31-1983" fmla="*/ 116 w 179"/>
              <a:gd name="connsiteY31-1984" fmla="*/ 18 h 207"/>
              <a:gd name="connsiteX32-1985" fmla="*/ 126 w 179"/>
              <a:gd name="connsiteY32-1986" fmla="*/ 18 h 207"/>
              <a:gd name="connsiteX33-1987" fmla="*/ 132 w 179"/>
              <a:gd name="connsiteY33-1988" fmla="*/ 23 h 207"/>
              <a:gd name="connsiteX34-1989" fmla="*/ 142 w 179"/>
              <a:gd name="connsiteY34-1990" fmla="*/ 28 h 207"/>
              <a:gd name="connsiteX35-1991" fmla="*/ 153 w 179"/>
              <a:gd name="connsiteY35-1992" fmla="*/ 33 h 207"/>
              <a:gd name="connsiteX36-1993" fmla="*/ 158 w 179"/>
              <a:gd name="connsiteY36-1994" fmla="*/ 44 h 207"/>
              <a:gd name="connsiteX37-1995" fmla="*/ 163 w 179"/>
              <a:gd name="connsiteY37-1996" fmla="*/ 49 h 207"/>
              <a:gd name="connsiteX38-1997" fmla="*/ 168 w 179"/>
              <a:gd name="connsiteY38-1998" fmla="*/ 54 h 207"/>
              <a:gd name="connsiteX39-1999" fmla="*/ 174 w 179"/>
              <a:gd name="connsiteY39-2000" fmla="*/ 54 h 207"/>
              <a:gd name="connsiteX40-2001" fmla="*/ 174 w 179"/>
              <a:gd name="connsiteY40-2002" fmla="*/ 60 h 207"/>
              <a:gd name="connsiteX41-2003" fmla="*/ 179 w 179"/>
              <a:gd name="connsiteY41-2004" fmla="*/ 65 h 207"/>
              <a:gd name="connsiteX42-2005" fmla="*/ 179 w 179"/>
              <a:gd name="connsiteY42-2006" fmla="*/ 65 h 207"/>
              <a:gd name="connsiteX43-2007" fmla="*/ 174 w 179"/>
              <a:gd name="connsiteY43-2008" fmla="*/ 70 h 207"/>
              <a:gd name="connsiteX44-2009" fmla="*/ 168 w 179"/>
              <a:gd name="connsiteY44-2010" fmla="*/ 76 h 207"/>
              <a:gd name="connsiteX45-2011" fmla="*/ 163 w 179"/>
              <a:gd name="connsiteY45-2012" fmla="*/ 81 h 207"/>
              <a:gd name="connsiteX46-2013" fmla="*/ 153 w 179"/>
              <a:gd name="connsiteY46-2014" fmla="*/ 81 h 207"/>
              <a:gd name="connsiteX47-2015" fmla="*/ 147 w 179"/>
              <a:gd name="connsiteY47-2016" fmla="*/ 86 h 207"/>
              <a:gd name="connsiteX48-2017" fmla="*/ 142 w 179"/>
              <a:gd name="connsiteY48-2018" fmla="*/ 97 h 207"/>
              <a:gd name="connsiteX49-2019" fmla="*/ 137 w 179"/>
              <a:gd name="connsiteY49-2020" fmla="*/ 107 h 207"/>
              <a:gd name="connsiteX50-2021" fmla="*/ 132 w 179"/>
              <a:gd name="connsiteY50-2022" fmla="*/ 118 h 207"/>
              <a:gd name="connsiteX51-2023" fmla="*/ 121 w 179"/>
              <a:gd name="connsiteY51-2024" fmla="*/ 139 h 207"/>
              <a:gd name="connsiteX52-2025" fmla="*/ 116 w 179"/>
              <a:gd name="connsiteY52-2026" fmla="*/ 154 h 207"/>
              <a:gd name="connsiteX53-2027" fmla="*/ 105 w 179"/>
              <a:gd name="connsiteY53-2028" fmla="*/ 181 h 207"/>
              <a:gd name="connsiteX54-2029" fmla="*/ 100 w 179"/>
              <a:gd name="connsiteY54-2030" fmla="*/ 207 h 207"/>
              <a:gd name="connsiteX55-2031" fmla="*/ 100 w 179"/>
              <a:gd name="connsiteY55-2032" fmla="*/ 207 h 207"/>
              <a:gd name="connsiteX0-2033" fmla="*/ 100 w 179"/>
              <a:gd name="connsiteY0-2034" fmla="*/ 217 h 217"/>
              <a:gd name="connsiteX1-2035" fmla="*/ 68 w 179"/>
              <a:gd name="connsiteY1-2036" fmla="*/ 217 h 217"/>
              <a:gd name="connsiteX2-2037" fmla="*/ 68 w 179"/>
              <a:gd name="connsiteY2-2038" fmla="*/ 212 h 217"/>
              <a:gd name="connsiteX3-2039" fmla="*/ 68 w 179"/>
              <a:gd name="connsiteY3-2040" fmla="*/ 201 h 217"/>
              <a:gd name="connsiteX4-2041" fmla="*/ 68 w 179"/>
              <a:gd name="connsiteY4-2042" fmla="*/ 196 h 217"/>
              <a:gd name="connsiteX5-2043" fmla="*/ 68 w 179"/>
              <a:gd name="connsiteY5-2044" fmla="*/ 185 h 217"/>
              <a:gd name="connsiteX6-2045" fmla="*/ 68 w 179"/>
              <a:gd name="connsiteY6-2046" fmla="*/ 175 h 217"/>
              <a:gd name="connsiteX7-2047" fmla="*/ 68 w 179"/>
              <a:gd name="connsiteY7-2048" fmla="*/ 164 h 217"/>
              <a:gd name="connsiteX8-2049" fmla="*/ 74 w 179"/>
              <a:gd name="connsiteY8-2050" fmla="*/ 143 h 217"/>
              <a:gd name="connsiteX9-2051" fmla="*/ 74 w 179"/>
              <a:gd name="connsiteY9-2052" fmla="*/ 128 h 217"/>
              <a:gd name="connsiteX10-2053" fmla="*/ 74 w 179"/>
              <a:gd name="connsiteY10-2054" fmla="*/ 117 h 217"/>
              <a:gd name="connsiteX11-2055" fmla="*/ 74 w 179"/>
              <a:gd name="connsiteY11-2056" fmla="*/ 107 h 217"/>
              <a:gd name="connsiteX12-2057" fmla="*/ 74 w 179"/>
              <a:gd name="connsiteY12-2058" fmla="*/ 96 h 217"/>
              <a:gd name="connsiteX13-2059" fmla="*/ 74 w 179"/>
              <a:gd name="connsiteY13-2060" fmla="*/ 91 h 217"/>
              <a:gd name="connsiteX14-2061" fmla="*/ 74 w 179"/>
              <a:gd name="connsiteY14-2062" fmla="*/ 86 h 217"/>
              <a:gd name="connsiteX15-2063" fmla="*/ 74 w 179"/>
              <a:gd name="connsiteY15-2064" fmla="*/ 80 h 217"/>
              <a:gd name="connsiteX16-2065" fmla="*/ 74 w 179"/>
              <a:gd name="connsiteY16-2066" fmla="*/ 80 h 217"/>
              <a:gd name="connsiteX17-2067" fmla="*/ 68 w 179"/>
              <a:gd name="connsiteY17-2068" fmla="*/ 80 h 217"/>
              <a:gd name="connsiteX18-2069" fmla="*/ 63 w 179"/>
              <a:gd name="connsiteY18-2070" fmla="*/ 75 h 217"/>
              <a:gd name="connsiteX19-2071" fmla="*/ 58 w 179"/>
              <a:gd name="connsiteY19-2072" fmla="*/ 75 h 217"/>
              <a:gd name="connsiteX20-2073" fmla="*/ 53 w 179"/>
              <a:gd name="connsiteY20-2074" fmla="*/ 80 h 217"/>
              <a:gd name="connsiteX21-2075" fmla="*/ 42 w 179"/>
              <a:gd name="connsiteY21-2076" fmla="*/ 80 h 217"/>
              <a:gd name="connsiteX22-2077" fmla="*/ 32 w 179"/>
              <a:gd name="connsiteY22-2078" fmla="*/ 80 h 217"/>
              <a:gd name="connsiteX23-2079" fmla="*/ 16 w 179"/>
              <a:gd name="connsiteY23-2080" fmla="*/ 80 h 217"/>
              <a:gd name="connsiteX24-2081" fmla="*/ 0 w 179"/>
              <a:gd name="connsiteY24-2082" fmla="*/ 86 h 217"/>
              <a:gd name="connsiteX25-2083" fmla="*/ 84 w 179"/>
              <a:gd name="connsiteY25-2084" fmla="*/ 12 h 217"/>
              <a:gd name="connsiteX26-2085" fmla="*/ 89 w 179"/>
              <a:gd name="connsiteY26-2086" fmla="*/ 12 h 217"/>
              <a:gd name="connsiteX27-2087" fmla="*/ 95 w 179"/>
              <a:gd name="connsiteY27-2088" fmla="*/ 12 h 217"/>
              <a:gd name="connsiteX28-2089" fmla="*/ 100 w 179"/>
              <a:gd name="connsiteY28-2090" fmla="*/ 17 h 217"/>
              <a:gd name="connsiteX29-2091" fmla="*/ 111 w 179"/>
              <a:gd name="connsiteY29-2092" fmla="*/ 22 h 217"/>
              <a:gd name="connsiteX30-2093" fmla="*/ 116 w 179"/>
              <a:gd name="connsiteY30-2094" fmla="*/ 28 h 217"/>
              <a:gd name="connsiteX31-2095" fmla="*/ 126 w 179"/>
              <a:gd name="connsiteY31-2096" fmla="*/ 28 h 217"/>
              <a:gd name="connsiteX32-2097" fmla="*/ 132 w 179"/>
              <a:gd name="connsiteY32-2098" fmla="*/ 33 h 217"/>
              <a:gd name="connsiteX33-2099" fmla="*/ 142 w 179"/>
              <a:gd name="connsiteY33-2100" fmla="*/ 38 h 217"/>
              <a:gd name="connsiteX34-2101" fmla="*/ 153 w 179"/>
              <a:gd name="connsiteY34-2102" fmla="*/ 43 h 217"/>
              <a:gd name="connsiteX35-2103" fmla="*/ 158 w 179"/>
              <a:gd name="connsiteY35-2104" fmla="*/ 54 h 217"/>
              <a:gd name="connsiteX36-2105" fmla="*/ 163 w 179"/>
              <a:gd name="connsiteY36-2106" fmla="*/ 59 h 217"/>
              <a:gd name="connsiteX37-2107" fmla="*/ 168 w 179"/>
              <a:gd name="connsiteY37-2108" fmla="*/ 64 h 217"/>
              <a:gd name="connsiteX38-2109" fmla="*/ 174 w 179"/>
              <a:gd name="connsiteY38-2110" fmla="*/ 64 h 217"/>
              <a:gd name="connsiteX39-2111" fmla="*/ 174 w 179"/>
              <a:gd name="connsiteY39-2112" fmla="*/ 70 h 217"/>
              <a:gd name="connsiteX40-2113" fmla="*/ 179 w 179"/>
              <a:gd name="connsiteY40-2114" fmla="*/ 75 h 217"/>
              <a:gd name="connsiteX41-2115" fmla="*/ 179 w 179"/>
              <a:gd name="connsiteY41-2116" fmla="*/ 75 h 217"/>
              <a:gd name="connsiteX42-2117" fmla="*/ 174 w 179"/>
              <a:gd name="connsiteY42-2118" fmla="*/ 80 h 217"/>
              <a:gd name="connsiteX43-2119" fmla="*/ 168 w 179"/>
              <a:gd name="connsiteY43-2120" fmla="*/ 86 h 217"/>
              <a:gd name="connsiteX44-2121" fmla="*/ 163 w 179"/>
              <a:gd name="connsiteY44-2122" fmla="*/ 91 h 217"/>
              <a:gd name="connsiteX45-2123" fmla="*/ 153 w 179"/>
              <a:gd name="connsiteY45-2124" fmla="*/ 91 h 217"/>
              <a:gd name="connsiteX46-2125" fmla="*/ 147 w 179"/>
              <a:gd name="connsiteY46-2126" fmla="*/ 96 h 217"/>
              <a:gd name="connsiteX47-2127" fmla="*/ 142 w 179"/>
              <a:gd name="connsiteY47-2128" fmla="*/ 107 h 217"/>
              <a:gd name="connsiteX48-2129" fmla="*/ 137 w 179"/>
              <a:gd name="connsiteY48-2130" fmla="*/ 117 h 217"/>
              <a:gd name="connsiteX49-2131" fmla="*/ 132 w 179"/>
              <a:gd name="connsiteY49-2132" fmla="*/ 128 h 217"/>
              <a:gd name="connsiteX50-2133" fmla="*/ 121 w 179"/>
              <a:gd name="connsiteY50-2134" fmla="*/ 149 h 217"/>
              <a:gd name="connsiteX51-2135" fmla="*/ 116 w 179"/>
              <a:gd name="connsiteY51-2136" fmla="*/ 164 h 217"/>
              <a:gd name="connsiteX52-2137" fmla="*/ 105 w 179"/>
              <a:gd name="connsiteY52-2138" fmla="*/ 191 h 217"/>
              <a:gd name="connsiteX53-2139" fmla="*/ 100 w 179"/>
              <a:gd name="connsiteY53-2140" fmla="*/ 217 h 217"/>
              <a:gd name="connsiteX54-2141" fmla="*/ 100 w 179"/>
              <a:gd name="connsiteY54-2142" fmla="*/ 217 h 217"/>
              <a:gd name="connsiteX0-2143" fmla="*/ 84 w 163"/>
              <a:gd name="connsiteY0-2144" fmla="*/ 216 h 216"/>
              <a:gd name="connsiteX1-2145" fmla="*/ 52 w 163"/>
              <a:gd name="connsiteY1-2146" fmla="*/ 216 h 216"/>
              <a:gd name="connsiteX2-2147" fmla="*/ 52 w 163"/>
              <a:gd name="connsiteY2-2148" fmla="*/ 211 h 216"/>
              <a:gd name="connsiteX3-2149" fmla="*/ 52 w 163"/>
              <a:gd name="connsiteY3-2150" fmla="*/ 200 h 216"/>
              <a:gd name="connsiteX4-2151" fmla="*/ 52 w 163"/>
              <a:gd name="connsiteY4-2152" fmla="*/ 195 h 216"/>
              <a:gd name="connsiteX5-2153" fmla="*/ 52 w 163"/>
              <a:gd name="connsiteY5-2154" fmla="*/ 184 h 216"/>
              <a:gd name="connsiteX6-2155" fmla="*/ 52 w 163"/>
              <a:gd name="connsiteY6-2156" fmla="*/ 174 h 216"/>
              <a:gd name="connsiteX7-2157" fmla="*/ 52 w 163"/>
              <a:gd name="connsiteY7-2158" fmla="*/ 163 h 216"/>
              <a:gd name="connsiteX8-2159" fmla="*/ 58 w 163"/>
              <a:gd name="connsiteY8-2160" fmla="*/ 142 h 216"/>
              <a:gd name="connsiteX9-2161" fmla="*/ 58 w 163"/>
              <a:gd name="connsiteY9-2162" fmla="*/ 127 h 216"/>
              <a:gd name="connsiteX10-2163" fmla="*/ 58 w 163"/>
              <a:gd name="connsiteY10-2164" fmla="*/ 116 h 216"/>
              <a:gd name="connsiteX11-2165" fmla="*/ 58 w 163"/>
              <a:gd name="connsiteY11-2166" fmla="*/ 106 h 216"/>
              <a:gd name="connsiteX12-2167" fmla="*/ 58 w 163"/>
              <a:gd name="connsiteY12-2168" fmla="*/ 95 h 216"/>
              <a:gd name="connsiteX13-2169" fmla="*/ 58 w 163"/>
              <a:gd name="connsiteY13-2170" fmla="*/ 90 h 216"/>
              <a:gd name="connsiteX14-2171" fmla="*/ 58 w 163"/>
              <a:gd name="connsiteY14-2172" fmla="*/ 85 h 216"/>
              <a:gd name="connsiteX15-2173" fmla="*/ 58 w 163"/>
              <a:gd name="connsiteY15-2174" fmla="*/ 79 h 216"/>
              <a:gd name="connsiteX16-2175" fmla="*/ 58 w 163"/>
              <a:gd name="connsiteY16-2176" fmla="*/ 79 h 216"/>
              <a:gd name="connsiteX17-2177" fmla="*/ 52 w 163"/>
              <a:gd name="connsiteY17-2178" fmla="*/ 79 h 216"/>
              <a:gd name="connsiteX18-2179" fmla="*/ 47 w 163"/>
              <a:gd name="connsiteY18-2180" fmla="*/ 74 h 216"/>
              <a:gd name="connsiteX19-2181" fmla="*/ 42 w 163"/>
              <a:gd name="connsiteY19-2182" fmla="*/ 74 h 216"/>
              <a:gd name="connsiteX20-2183" fmla="*/ 37 w 163"/>
              <a:gd name="connsiteY20-2184" fmla="*/ 79 h 216"/>
              <a:gd name="connsiteX21-2185" fmla="*/ 26 w 163"/>
              <a:gd name="connsiteY21-2186" fmla="*/ 79 h 216"/>
              <a:gd name="connsiteX22-2187" fmla="*/ 16 w 163"/>
              <a:gd name="connsiteY22-2188" fmla="*/ 79 h 216"/>
              <a:gd name="connsiteX23-2189" fmla="*/ 0 w 163"/>
              <a:gd name="connsiteY23-2190" fmla="*/ 79 h 216"/>
              <a:gd name="connsiteX24-2191" fmla="*/ 68 w 163"/>
              <a:gd name="connsiteY24-2192" fmla="*/ 11 h 216"/>
              <a:gd name="connsiteX25-2193" fmla="*/ 73 w 163"/>
              <a:gd name="connsiteY25-2194" fmla="*/ 11 h 216"/>
              <a:gd name="connsiteX26-2195" fmla="*/ 79 w 163"/>
              <a:gd name="connsiteY26-2196" fmla="*/ 11 h 216"/>
              <a:gd name="connsiteX27-2197" fmla="*/ 84 w 163"/>
              <a:gd name="connsiteY27-2198" fmla="*/ 16 h 216"/>
              <a:gd name="connsiteX28-2199" fmla="*/ 95 w 163"/>
              <a:gd name="connsiteY28-2200" fmla="*/ 21 h 216"/>
              <a:gd name="connsiteX29-2201" fmla="*/ 100 w 163"/>
              <a:gd name="connsiteY29-2202" fmla="*/ 27 h 216"/>
              <a:gd name="connsiteX30-2203" fmla="*/ 110 w 163"/>
              <a:gd name="connsiteY30-2204" fmla="*/ 27 h 216"/>
              <a:gd name="connsiteX31-2205" fmla="*/ 116 w 163"/>
              <a:gd name="connsiteY31-2206" fmla="*/ 32 h 216"/>
              <a:gd name="connsiteX32-2207" fmla="*/ 126 w 163"/>
              <a:gd name="connsiteY32-2208" fmla="*/ 37 h 216"/>
              <a:gd name="connsiteX33-2209" fmla="*/ 137 w 163"/>
              <a:gd name="connsiteY33-2210" fmla="*/ 42 h 216"/>
              <a:gd name="connsiteX34-2211" fmla="*/ 142 w 163"/>
              <a:gd name="connsiteY34-2212" fmla="*/ 53 h 216"/>
              <a:gd name="connsiteX35-2213" fmla="*/ 147 w 163"/>
              <a:gd name="connsiteY35-2214" fmla="*/ 58 h 216"/>
              <a:gd name="connsiteX36-2215" fmla="*/ 152 w 163"/>
              <a:gd name="connsiteY36-2216" fmla="*/ 63 h 216"/>
              <a:gd name="connsiteX37-2217" fmla="*/ 158 w 163"/>
              <a:gd name="connsiteY37-2218" fmla="*/ 63 h 216"/>
              <a:gd name="connsiteX38-2219" fmla="*/ 158 w 163"/>
              <a:gd name="connsiteY38-2220" fmla="*/ 69 h 216"/>
              <a:gd name="connsiteX39-2221" fmla="*/ 163 w 163"/>
              <a:gd name="connsiteY39-2222" fmla="*/ 74 h 216"/>
              <a:gd name="connsiteX40-2223" fmla="*/ 163 w 163"/>
              <a:gd name="connsiteY40-2224" fmla="*/ 74 h 216"/>
              <a:gd name="connsiteX41-2225" fmla="*/ 158 w 163"/>
              <a:gd name="connsiteY41-2226" fmla="*/ 79 h 216"/>
              <a:gd name="connsiteX42-2227" fmla="*/ 152 w 163"/>
              <a:gd name="connsiteY42-2228" fmla="*/ 85 h 216"/>
              <a:gd name="connsiteX43-2229" fmla="*/ 147 w 163"/>
              <a:gd name="connsiteY43-2230" fmla="*/ 90 h 216"/>
              <a:gd name="connsiteX44-2231" fmla="*/ 137 w 163"/>
              <a:gd name="connsiteY44-2232" fmla="*/ 90 h 216"/>
              <a:gd name="connsiteX45-2233" fmla="*/ 131 w 163"/>
              <a:gd name="connsiteY45-2234" fmla="*/ 95 h 216"/>
              <a:gd name="connsiteX46-2235" fmla="*/ 126 w 163"/>
              <a:gd name="connsiteY46-2236" fmla="*/ 106 h 216"/>
              <a:gd name="connsiteX47-2237" fmla="*/ 121 w 163"/>
              <a:gd name="connsiteY47-2238" fmla="*/ 116 h 216"/>
              <a:gd name="connsiteX48-2239" fmla="*/ 116 w 163"/>
              <a:gd name="connsiteY48-2240" fmla="*/ 127 h 216"/>
              <a:gd name="connsiteX49-2241" fmla="*/ 105 w 163"/>
              <a:gd name="connsiteY49-2242" fmla="*/ 148 h 216"/>
              <a:gd name="connsiteX50-2243" fmla="*/ 100 w 163"/>
              <a:gd name="connsiteY50-2244" fmla="*/ 163 h 216"/>
              <a:gd name="connsiteX51-2245" fmla="*/ 89 w 163"/>
              <a:gd name="connsiteY51-2246" fmla="*/ 190 h 216"/>
              <a:gd name="connsiteX52-2247" fmla="*/ 84 w 163"/>
              <a:gd name="connsiteY52-2248" fmla="*/ 216 h 216"/>
              <a:gd name="connsiteX53-2249" fmla="*/ 84 w 163"/>
              <a:gd name="connsiteY53-2250" fmla="*/ 216 h 216"/>
              <a:gd name="connsiteX0-2251" fmla="*/ 68 w 147"/>
              <a:gd name="connsiteY0-2252" fmla="*/ 216 h 216"/>
              <a:gd name="connsiteX1-2253" fmla="*/ 36 w 147"/>
              <a:gd name="connsiteY1-2254" fmla="*/ 216 h 216"/>
              <a:gd name="connsiteX2-2255" fmla="*/ 36 w 147"/>
              <a:gd name="connsiteY2-2256" fmla="*/ 211 h 216"/>
              <a:gd name="connsiteX3-2257" fmla="*/ 36 w 147"/>
              <a:gd name="connsiteY3-2258" fmla="*/ 200 h 216"/>
              <a:gd name="connsiteX4-2259" fmla="*/ 36 w 147"/>
              <a:gd name="connsiteY4-2260" fmla="*/ 195 h 216"/>
              <a:gd name="connsiteX5-2261" fmla="*/ 36 w 147"/>
              <a:gd name="connsiteY5-2262" fmla="*/ 184 h 216"/>
              <a:gd name="connsiteX6-2263" fmla="*/ 36 w 147"/>
              <a:gd name="connsiteY6-2264" fmla="*/ 174 h 216"/>
              <a:gd name="connsiteX7-2265" fmla="*/ 36 w 147"/>
              <a:gd name="connsiteY7-2266" fmla="*/ 163 h 216"/>
              <a:gd name="connsiteX8-2267" fmla="*/ 42 w 147"/>
              <a:gd name="connsiteY8-2268" fmla="*/ 142 h 216"/>
              <a:gd name="connsiteX9-2269" fmla="*/ 42 w 147"/>
              <a:gd name="connsiteY9-2270" fmla="*/ 127 h 216"/>
              <a:gd name="connsiteX10-2271" fmla="*/ 42 w 147"/>
              <a:gd name="connsiteY10-2272" fmla="*/ 116 h 216"/>
              <a:gd name="connsiteX11-2273" fmla="*/ 42 w 147"/>
              <a:gd name="connsiteY11-2274" fmla="*/ 106 h 216"/>
              <a:gd name="connsiteX12-2275" fmla="*/ 42 w 147"/>
              <a:gd name="connsiteY12-2276" fmla="*/ 95 h 216"/>
              <a:gd name="connsiteX13-2277" fmla="*/ 42 w 147"/>
              <a:gd name="connsiteY13-2278" fmla="*/ 90 h 216"/>
              <a:gd name="connsiteX14-2279" fmla="*/ 42 w 147"/>
              <a:gd name="connsiteY14-2280" fmla="*/ 85 h 216"/>
              <a:gd name="connsiteX15-2281" fmla="*/ 42 w 147"/>
              <a:gd name="connsiteY15-2282" fmla="*/ 79 h 216"/>
              <a:gd name="connsiteX16-2283" fmla="*/ 42 w 147"/>
              <a:gd name="connsiteY16-2284" fmla="*/ 79 h 216"/>
              <a:gd name="connsiteX17-2285" fmla="*/ 36 w 147"/>
              <a:gd name="connsiteY17-2286" fmla="*/ 79 h 216"/>
              <a:gd name="connsiteX18-2287" fmla="*/ 31 w 147"/>
              <a:gd name="connsiteY18-2288" fmla="*/ 74 h 216"/>
              <a:gd name="connsiteX19-2289" fmla="*/ 26 w 147"/>
              <a:gd name="connsiteY19-2290" fmla="*/ 74 h 216"/>
              <a:gd name="connsiteX20-2291" fmla="*/ 21 w 147"/>
              <a:gd name="connsiteY20-2292" fmla="*/ 79 h 216"/>
              <a:gd name="connsiteX21-2293" fmla="*/ 10 w 147"/>
              <a:gd name="connsiteY21-2294" fmla="*/ 79 h 216"/>
              <a:gd name="connsiteX22-2295" fmla="*/ 0 w 147"/>
              <a:gd name="connsiteY22-2296" fmla="*/ 79 h 216"/>
              <a:gd name="connsiteX23-2297" fmla="*/ 52 w 147"/>
              <a:gd name="connsiteY23-2298" fmla="*/ 11 h 216"/>
              <a:gd name="connsiteX24-2299" fmla="*/ 57 w 147"/>
              <a:gd name="connsiteY24-2300" fmla="*/ 11 h 216"/>
              <a:gd name="connsiteX25-2301" fmla="*/ 63 w 147"/>
              <a:gd name="connsiteY25-2302" fmla="*/ 11 h 216"/>
              <a:gd name="connsiteX26-2303" fmla="*/ 68 w 147"/>
              <a:gd name="connsiteY26-2304" fmla="*/ 16 h 216"/>
              <a:gd name="connsiteX27-2305" fmla="*/ 79 w 147"/>
              <a:gd name="connsiteY27-2306" fmla="*/ 21 h 216"/>
              <a:gd name="connsiteX28-2307" fmla="*/ 84 w 147"/>
              <a:gd name="connsiteY28-2308" fmla="*/ 27 h 216"/>
              <a:gd name="connsiteX29-2309" fmla="*/ 94 w 147"/>
              <a:gd name="connsiteY29-2310" fmla="*/ 27 h 216"/>
              <a:gd name="connsiteX30-2311" fmla="*/ 100 w 147"/>
              <a:gd name="connsiteY30-2312" fmla="*/ 32 h 216"/>
              <a:gd name="connsiteX31-2313" fmla="*/ 110 w 147"/>
              <a:gd name="connsiteY31-2314" fmla="*/ 37 h 216"/>
              <a:gd name="connsiteX32-2315" fmla="*/ 121 w 147"/>
              <a:gd name="connsiteY32-2316" fmla="*/ 42 h 216"/>
              <a:gd name="connsiteX33-2317" fmla="*/ 126 w 147"/>
              <a:gd name="connsiteY33-2318" fmla="*/ 53 h 216"/>
              <a:gd name="connsiteX34-2319" fmla="*/ 131 w 147"/>
              <a:gd name="connsiteY34-2320" fmla="*/ 58 h 216"/>
              <a:gd name="connsiteX35-2321" fmla="*/ 136 w 147"/>
              <a:gd name="connsiteY35-2322" fmla="*/ 63 h 216"/>
              <a:gd name="connsiteX36-2323" fmla="*/ 142 w 147"/>
              <a:gd name="connsiteY36-2324" fmla="*/ 63 h 216"/>
              <a:gd name="connsiteX37-2325" fmla="*/ 142 w 147"/>
              <a:gd name="connsiteY37-2326" fmla="*/ 69 h 216"/>
              <a:gd name="connsiteX38-2327" fmla="*/ 147 w 147"/>
              <a:gd name="connsiteY38-2328" fmla="*/ 74 h 216"/>
              <a:gd name="connsiteX39-2329" fmla="*/ 147 w 147"/>
              <a:gd name="connsiteY39-2330" fmla="*/ 74 h 216"/>
              <a:gd name="connsiteX40-2331" fmla="*/ 142 w 147"/>
              <a:gd name="connsiteY40-2332" fmla="*/ 79 h 216"/>
              <a:gd name="connsiteX41-2333" fmla="*/ 136 w 147"/>
              <a:gd name="connsiteY41-2334" fmla="*/ 85 h 216"/>
              <a:gd name="connsiteX42-2335" fmla="*/ 131 w 147"/>
              <a:gd name="connsiteY42-2336" fmla="*/ 90 h 216"/>
              <a:gd name="connsiteX43-2337" fmla="*/ 121 w 147"/>
              <a:gd name="connsiteY43-2338" fmla="*/ 90 h 216"/>
              <a:gd name="connsiteX44-2339" fmla="*/ 115 w 147"/>
              <a:gd name="connsiteY44-2340" fmla="*/ 95 h 216"/>
              <a:gd name="connsiteX45-2341" fmla="*/ 110 w 147"/>
              <a:gd name="connsiteY45-2342" fmla="*/ 106 h 216"/>
              <a:gd name="connsiteX46-2343" fmla="*/ 105 w 147"/>
              <a:gd name="connsiteY46-2344" fmla="*/ 116 h 216"/>
              <a:gd name="connsiteX47-2345" fmla="*/ 100 w 147"/>
              <a:gd name="connsiteY47-2346" fmla="*/ 127 h 216"/>
              <a:gd name="connsiteX48-2347" fmla="*/ 89 w 147"/>
              <a:gd name="connsiteY48-2348" fmla="*/ 148 h 216"/>
              <a:gd name="connsiteX49-2349" fmla="*/ 84 w 147"/>
              <a:gd name="connsiteY49-2350" fmla="*/ 163 h 216"/>
              <a:gd name="connsiteX50-2351" fmla="*/ 73 w 147"/>
              <a:gd name="connsiteY50-2352" fmla="*/ 190 h 216"/>
              <a:gd name="connsiteX51-2353" fmla="*/ 68 w 147"/>
              <a:gd name="connsiteY51-2354" fmla="*/ 216 h 216"/>
              <a:gd name="connsiteX52-2355" fmla="*/ 68 w 147"/>
              <a:gd name="connsiteY52-2356" fmla="*/ 216 h 216"/>
              <a:gd name="connsiteX0-2357" fmla="*/ 58 w 137"/>
              <a:gd name="connsiteY0-2358" fmla="*/ 216 h 216"/>
              <a:gd name="connsiteX1-2359" fmla="*/ 26 w 137"/>
              <a:gd name="connsiteY1-2360" fmla="*/ 216 h 216"/>
              <a:gd name="connsiteX2-2361" fmla="*/ 26 w 137"/>
              <a:gd name="connsiteY2-2362" fmla="*/ 211 h 216"/>
              <a:gd name="connsiteX3-2363" fmla="*/ 26 w 137"/>
              <a:gd name="connsiteY3-2364" fmla="*/ 200 h 216"/>
              <a:gd name="connsiteX4-2365" fmla="*/ 26 w 137"/>
              <a:gd name="connsiteY4-2366" fmla="*/ 195 h 216"/>
              <a:gd name="connsiteX5-2367" fmla="*/ 26 w 137"/>
              <a:gd name="connsiteY5-2368" fmla="*/ 184 h 216"/>
              <a:gd name="connsiteX6-2369" fmla="*/ 26 w 137"/>
              <a:gd name="connsiteY6-2370" fmla="*/ 174 h 216"/>
              <a:gd name="connsiteX7-2371" fmla="*/ 26 w 137"/>
              <a:gd name="connsiteY7-2372" fmla="*/ 163 h 216"/>
              <a:gd name="connsiteX8-2373" fmla="*/ 32 w 137"/>
              <a:gd name="connsiteY8-2374" fmla="*/ 142 h 216"/>
              <a:gd name="connsiteX9-2375" fmla="*/ 32 w 137"/>
              <a:gd name="connsiteY9-2376" fmla="*/ 127 h 216"/>
              <a:gd name="connsiteX10-2377" fmla="*/ 32 w 137"/>
              <a:gd name="connsiteY10-2378" fmla="*/ 116 h 216"/>
              <a:gd name="connsiteX11-2379" fmla="*/ 32 w 137"/>
              <a:gd name="connsiteY11-2380" fmla="*/ 106 h 216"/>
              <a:gd name="connsiteX12-2381" fmla="*/ 32 w 137"/>
              <a:gd name="connsiteY12-2382" fmla="*/ 95 h 216"/>
              <a:gd name="connsiteX13-2383" fmla="*/ 32 w 137"/>
              <a:gd name="connsiteY13-2384" fmla="*/ 90 h 216"/>
              <a:gd name="connsiteX14-2385" fmla="*/ 32 w 137"/>
              <a:gd name="connsiteY14-2386" fmla="*/ 85 h 216"/>
              <a:gd name="connsiteX15-2387" fmla="*/ 32 w 137"/>
              <a:gd name="connsiteY15-2388" fmla="*/ 79 h 216"/>
              <a:gd name="connsiteX16-2389" fmla="*/ 32 w 137"/>
              <a:gd name="connsiteY16-2390" fmla="*/ 79 h 216"/>
              <a:gd name="connsiteX17-2391" fmla="*/ 26 w 137"/>
              <a:gd name="connsiteY17-2392" fmla="*/ 79 h 216"/>
              <a:gd name="connsiteX18-2393" fmla="*/ 21 w 137"/>
              <a:gd name="connsiteY18-2394" fmla="*/ 74 h 216"/>
              <a:gd name="connsiteX19-2395" fmla="*/ 16 w 137"/>
              <a:gd name="connsiteY19-2396" fmla="*/ 74 h 216"/>
              <a:gd name="connsiteX20-2397" fmla="*/ 11 w 137"/>
              <a:gd name="connsiteY20-2398" fmla="*/ 79 h 216"/>
              <a:gd name="connsiteX21-2399" fmla="*/ 0 w 137"/>
              <a:gd name="connsiteY21-2400" fmla="*/ 79 h 216"/>
              <a:gd name="connsiteX22-2401" fmla="*/ 42 w 137"/>
              <a:gd name="connsiteY22-2402" fmla="*/ 11 h 216"/>
              <a:gd name="connsiteX23-2403" fmla="*/ 47 w 137"/>
              <a:gd name="connsiteY23-2404" fmla="*/ 11 h 216"/>
              <a:gd name="connsiteX24-2405" fmla="*/ 53 w 137"/>
              <a:gd name="connsiteY24-2406" fmla="*/ 11 h 216"/>
              <a:gd name="connsiteX25-2407" fmla="*/ 58 w 137"/>
              <a:gd name="connsiteY25-2408" fmla="*/ 16 h 216"/>
              <a:gd name="connsiteX26-2409" fmla="*/ 69 w 137"/>
              <a:gd name="connsiteY26-2410" fmla="*/ 21 h 216"/>
              <a:gd name="connsiteX27-2411" fmla="*/ 74 w 137"/>
              <a:gd name="connsiteY27-2412" fmla="*/ 27 h 216"/>
              <a:gd name="connsiteX28-2413" fmla="*/ 84 w 137"/>
              <a:gd name="connsiteY28-2414" fmla="*/ 27 h 216"/>
              <a:gd name="connsiteX29-2415" fmla="*/ 90 w 137"/>
              <a:gd name="connsiteY29-2416" fmla="*/ 32 h 216"/>
              <a:gd name="connsiteX30-2417" fmla="*/ 100 w 137"/>
              <a:gd name="connsiteY30-2418" fmla="*/ 37 h 216"/>
              <a:gd name="connsiteX31-2419" fmla="*/ 111 w 137"/>
              <a:gd name="connsiteY31-2420" fmla="*/ 42 h 216"/>
              <a:gd name="connsiteX32-2421" fmla="*/ 116 w 137"/>
              <a:gd name="connsiteY32-2422" fmla="*/ 53 h 216"/>
              <a:gd name="connsiteX33-2423" fmla="*/ 121 w 137"/>
              <a:gd name="connsiteY33-2424" fmla="*/ 58 h 216"/>
              <a:gd name="connsiteX34-2425" fmla="*/ 126 w 137"/>
              <a:gd name="connsiteY34-2426" fmla="*/ 63 h 216"/>
              <a:gd name="connsiteX35-2427" fmla="*/ 132 w 137"/>
              <a:gd name="connsiteY35-2428" fmla="*/ 63 h 216"/>
              <a:gd name="connsiteX36-2429" fmla="*/ 132 w 137"/>
              <a:gd name="connsiteY36-2430" fmla="*/ 69 h 216"/>
              <a:gd name="connsiteX37-2431" fmla="*/ 137 w 137"/>
              <a:gd name="connsiteY37-2432" fmla="*/ 74 h 216"/>
              <a:gd name="connsiteX38-2433" fmla="*/ 137 w 137"/>
              <a:gd name="connsiteY38-2434" fmla="*/ 74 h 216"/>
              <a:gd name="connsiteX39-2435" fmla="*/ 132 w 137"/>
              <a:gd name="connsiteY39-2436" fmla="*/ 79 h 216"/>
              <a:gd name="connsiteX40-2437" fmla="*/ 126 w 137"/>
              <a:gd name="connsiteY40-2438" fmla="*/ 85 h 216"/>
              <a:gd name="connsiteX41-2439" fmla="*/ 121 w 137"/>
              <a:gd name="connsiteY41-2440" fmla="*/ 90 h 216"/>
              <a:gd name="connsiteX42-2441" fmla="*/ 111 w 137"/>
              <a:gd name="connsiteY42-2442" fmla="*/ 90 h 216"/>
              <a:gd name="connsiteX43-2443" fmla="*/ 105 w 137"/>
              <a:gd name="connsiteY43-2444" fmla="*/ 95 h 216"/>
              <a:gd name="connsiteX44-2445" fmla="*/ 100 w 137"/>
              <a:gd name="connsiteY44-2446" fmla="*/ 106 h 216"/>
              <a:gd name="connsiteX45-2447" fmla="*/ 95 w 137"/>
              <a:gd name="connsiteY45-2448" fmla="*/ 116 h 216"/>
              <a:gd name="connsiteX46-2449" fmla="*/ 90 w 137"/>
              <a:gd name="connsiteY46-2450" fmla="*/ 127 h 216"/>
              <a:gd name="connsiteX47-2451" fmla="*/ 79 w 137"/>
              <a:gd name="connsiteY47-2452" fmla="*/ 148 h 216"/>
              <a:gd name="connsiteX48-2453" fmla="*/ 74 w 137"/>
              <a:gd name="connsiteY48-2454" fmla="*/ 163 h 216"/>
              <a:gd name="connsiteX49-2455" fmla="*/ 63 w 137"/>
              <a:gd name="connsiteY49-2456" fmla="*/ 190 h 216"/>
              <a:gd name="connsiteX50-2457" fmla="*/ 58 w 137"/>
              <a:gd name="connsiteY50-2458" fmla="*/ 216 h 216"/>
              <a:gd name="connsiteX51-2459" fmla="*/ 58 w 137"/>
              <a:gd name="connsiteY51-2460" fmla="*/ 216 h 216"/>
              <a:gd name="connsiteX0-2461" fmla="*/ 47 w 126"/>
              <a:gd name="connsiteY0-2462" fmla="*/ 216 h 216"/>
              <a:gd name="connsiteX1-2463" fmla="*/ 15 w 126"/>
              <a:gd name="connsiteY1-2464" fmla="*/ 216 h 216"/>
              <a:gd name="connsiteX2-2465" fmla="*/ 15 w 126"/>
              <a:gd name="connsiteY2-2466" fmla="*/ 211 h 216"/>
              <a:gd name="connsiteX3-2467" fmla="*/ 15 w 126"/>
              <a:gd name="connsiteY3-2468" fmla="*/ 200 h 216"/>
              <a:gd name="connsiteX4-2469" fmla="*/ 15 w 126"/>
              <a:gd name="connsiteY4-2470" fmla="*/ 195 h 216"/>
              <a:gd name="connsiteX5-2471" fmla="*/ 15 w 126"/>
              <a:gd name="connsiteY5-2472" fmla="*/ 184 h 216"/>
              <a:gd name="connsiteX6-2473" fmla="*/ 15 w 126"/>
              <a:gd name="connsiteY6-2474" fmla="*/ 174 h 216"/>
              <a:gd name="connsiteX7-2475" fmla="*/ 15 w 126"/>
              <a:gd name="connsiteY7-2476" fmla="*/ 163 h 216"/>
              <a:gd name="connsiteX8-2477" fmla="*/ 21 w 126"/>
              <a:gd name="connsiteY8-2478" fmla="*/ 142 h 216"/>
              <a:gd name="connsiteX9-2479" fmla="*/ 21 w 126"/>
              <a:gd name="connsiteY9-2480" fmla="*/ 127 h 216"/>
              <a:gd name="connsiteX10-2481" fmla="*/ 21 w 126"/>
              <a:gd name="connsiteY10-2482" fmla="*/ 116 h 216"/>
              <a:gd name="connsiteX11-2483" fmla="*/ 21 w 126"/>
              <a:gd name="connsiteY11-2484" fmla="*/ 106 h 216"/>
              <a:gd name="connsiteX12-2485" fmla="*/ 21 w 126"/>
              <a:gd name="connsiteY12-2486" fmla="*/ 95 h 216"/>
              <a:gd name="connsiteX13-2487" fmla="*/ 21 w 126"/>
              <a:gd name="connsiteY13-2488" fmla="*/ 90 h 216"/>
              <a:gd name="connsiteX14-2489" fmla="*/ 21 w 126"/>
              <a:gd name="connsiteY14-2490" fmla="*/ 85 h 216"/>
              <a:gd name="connsiteX15-2491" fmla="*/ 21 w 126"/>
              <a:gd name="connsiteY15-2492" fmla="*/ 79 h 216"/>
              <a:gd name="connsiteX16-2493" fmla="*/ 21 w 126"/>
              <a:gd name="connsiteY16-2494" fmla="*/ 79 h 216"/>
              <a:gd name="connsiteX17-2495" fmla="*/ 15 w 126"/>
              <a:gd name="connsiteY17-2496" fmla="*/ 79 h 216"/>
              <a:gd name="connsiteX18-2497" fmla="*/ 10 w 126"/>
              <a:gd name="connsiteY18-2498" fmla="*/ 74 h 216"/>
              <a:gd name="connsiteX19-2499" fmla="*/ 5 w 126"/>
              <a:gd name="connsiteY19-2500" fmla="*/ 74 h 216"/>
              <a:gd name="connsiteX20-2501" fmla="*/ 0 w 126"/>
              <a:gd name="connsiteY20-2502" fmla="*/ 79 h 216"/>
              <a:gd name="connsiteX21-2503" fmla="*/ 31 w 126"/>
              <a:gd name="connsiteY21-2504" fmla="*/ 11 h 216"/>
              <a:gd name="connsiteX22-2505" fmla="*/ 36 w 126"/>
              <a:gd name="connsiteY22-2506" fmla="*/ 11 h 216"/>
              <a:gd name="connsiteX23-2507" fmla="*/ 42 w 126"/>
              <a:gd name="connsiteY23-2508" fmla="*/ 11 h 216"/>
              <a:gd name="connsiteX24-2509" fmla="*/ 47 w 126"/>
              <a:gd name="connsiteY24-2510" fmla="*/ 16 h 216"/>
              <a:gd name="connsiteX25-2511" fmla="*/ 58 w 126"/>
              <a:gd name="connsiteY25-2512" fmla="*/ 21 h 216"/>
              <a:gd name="connsiteX26-2513" fmla="*/ 63 w 126"/>
              <a:gd name="connsiteY26-2514" fmla="*/ 27 h 216"/>
              <a:gd name="connsiteX27-2515" fmla="*/ 73 w 126"/>
              <a:gd name="connsiteY27-2516" fmla="*/ 27 h 216"/>
              <a:gd name="connsiteX28-2517" fmla="*/ 79 w 126"/>
              <a:gd name="connsiteY28-2518" fmla="*/ 32 h 216"/>
              <a:gd name="connsiteX29-2519" fmla="*/ 89 w 126"/>
              <a:gd name="connsiteY29-2520" fmla="*/ 37 h 216"/>
              <a:gd name="connsiteX30-2521" fmla="*/ 100 w 126"/>
              <a:gd name="connsiteY30-2522" fmla="*/ 42 h 216"/>
              <a:gd name="connsiteX31-2523" fmla="*/ 105 w 126"/>
              <a:gd name="connsiteY31-2524" fmla="*/ 53 h 216"/>
              <a:gd name="connsiteX32-2525" fmla="*/ 110 w 126"/>
              <a:gd name="connsiteY32-2526" fmla="*/ 58 h 216"/>
              <a:gd name="connsiteX33-2527" fmla="*/ 115 w 126"/>
              <a:gd name="connsiteY33-2528" fmla="*/ 63 h 216"/>
              <a:gd name="connsiteX34-2529" fmla="*/ 121 w 126"/>
              <a:gd name="connsiteY34-2530" fmla="*/ 63 h 216"/>
              <a:gd name="connsiteX35-2531" fmla="*/ 121 w 126"/>
              <a:gd name="connsiteY35-2532" fmla="*/ 69 h 216"/>
              <a:gd name="connsiteX36-2533" fmla="*/ 126 w 126"/>
              <a:gd name="connsiteY36-2534" fmla="*/ 74 h 216"/>
              <a:gd name="connsiteX37-2535" fmla="*/ 126 w 126"/>
              <a:gd name="connsiteY37-2536" fmla="*/ 74 h 216"/>
              <a:gd name="connsiteX38-2537" fmla="*/ 121 w 126"/>
              <a:gd name="connsiteY38-2538" fmla="*/ 79 h 216"/>
              <a:gd name="connsiteX39-2539" fmla="*/ 115 w 126"/>
              <a:gd name="connsiteY39-2540" fmla="*/ 85 h 216"/>
              <a:gd name="connsiteX40-2541" fmla="*/ 110 w 126"/>
              <a:gd name="connsiteY40-2542" fmla="*/ 90 h 216"/>
              <a:gd name="connsiteX41-2543" fmla="*/ 100 w 126"/>
              <a:gd name="connsiteY41-2544" fmla="*/ 90 h 216"/>
              <a:gd name="connsiteX42-2545" fmla="*/ 94 w 126"/>
              <a:gd name="connsiteY42-2546" fmla="*/ 95 h 216"/>
              <a:gd name="connsiteX43-2547" fmla="*/ 89 w 126"/>
              <a:gd name="connsiteY43-2548" fmla="*/ 106 h 216"/>
              <a:gd name="connsiteX44-2549" fmla="*/ 84 w 126"/>
              <a:gd name="connsiteY44-2550" fmla="*/ 116 h 216"/>
              <a:gd name="connsiteX45-2551" fmla="*/ 79 w 126"/>
              <a:gd name="connsiteY45-2552" fmla="*/ 127 h 216"/>
              <a:gd name="connsiteX46-2553" fmla="*/ 68 w 126"/>
              <a:gd name="connsiteY46-2554" fmla="*/ 148 h 216"/>
              <a:gd name="connsiteX47-2555" fmla="*/ 63 w 126"/>
              <a:gd name="connsiteY47-2556" fmla="*/ 163 h 216"/>
              <a:gd name="connsiteX48-2557" fmla="*/ 52 w 126"/>
              <a:gd name="connsiteY48-2558" fmla="*/ 190 h 216"/>
              <a:gd name="connsiteX49-2559" fmla="*/ 47 w 126"/>
              <a:gd name="connsiteY49-2560" fmla="*/ 216 h 216"/>
              <a:gd name="connsiteX50-2561" fmla="*/ 47 w 126"/>
              <a:gd name="connsiteY50-2562" fmla="*/ 216 h 216"/>
              <a:gd name="connsiteX0-2563" fmla="*/ 42 w 121"/>
              <a:gd name="connsiteY0-2564" fmla="*/ 216 h 216"/>
              <a:gd name="connsiteX1-2565" fmla="*/ 10 w 121"/>
              <a:gd name="connsiteY1-2566" fmla="*/ 216 h 216"/>
              <a:gd name="connsiteX2-2567" fmla="*/ 10 w 121"/>
              <a:gd name="connsiteY2-2568" fmla="*/ 211 h 216"/>
              <a:gd name="connsiteX3-2569" fmla="*/ 10 w 121"/>
              <a:gd name="connsiteY3-2570" fmla="*/ 200 h 216"/>
              <a:gd name="connsiteX4-2571" fmla="*/ 10 w 121"/>
              <a:gd name="connsiteY4-2572" fmla="*/ 195 h 216"/>
              <a:gd name="connsiteX5-2573" fmla="*/ 10 w 121"/>
              <a:gd name="connsiteY5-2574" fmla="*/ 184 h 216"/>
              <a:gd name="connsiteX6-2575" fmla="*/ 10 w 121"/>
              <a:gd name="connsiteY6-2576" fmla="*/ 174 h 216"/>
              <a:gd name="connsiteX7-2577" fmla="*/ 10 w 121"/>
              <a:gd name="connsiteY7-2578" fmla="*/ 163 h 216"/>
              <a:gd name="connsiteX8-2579" fmla="*/ 16 w 121"/>
              <a:gd name="connsiteY8-2580" fmla="*/ 142 h 216"/>
              <a:gd name="connsiteX9-2581" fmla="*/ 16 w 121"/>
              <a:gd name="connsiteY9-2582" fmla="*/ 127 h 216"/>
              <a:gd name="connsiteX10-2583" fmla="*/ 16 w 121"/>
              <a:gd name="connsiteY10-2584" fmla="*/ 116 h 216"/>
              <a:gd name="connsiteX11-2585" fmla="*/ 16 w 121"/>
              <a:gd name="connsiteY11-2586" fmla="*/ 106 h 216"/>
              <a:gd name="connsiteX12-2587" fmla="*/ 16 w 121"/>
              <a:gd name="connsiteY12-2588" fmla="*/ 95 h 216"/>
              <a:gd name="connsiteX13-2589" fmla="*/ 16 w 121"/>
              <a:gd name="connsiteY13-2590" fmla="*/ 90 h 216"/>
              <a:gd name="connsiteX14-2591" fmla="*/ 16 w 121"/>
              <a:gd name="connsiteY14-2592" fmla="*/ 85 h 216"/>
              <a:gd name="connsiteX15-2593" fmla="*/ 16 w 121"/>
              <a:gd name="connsiteY15-2594" fmla="*/ 79 h 216"/>
              <a:gd name="connsiteX16-2595" fmla="*/ 16 w 121"/>
              <a:gd name="connsiteY16-2596" fmla="*/ 79 h 216"/>
              <a:gd name="connsiteX17-2597" fmla="*/ 10 w 121"/>
              <a:gd name="connsiteY17-2598" fmla="*/ 79 h 216"/>
              <a:gd name="connsiteX18-2599" fmla="*/ 5 w 121"/>
              <a:gd name="connsiteY18-2600" fmla="*/ 74 h 216"/>
              <a:gd name="connsiteX19-2601" fmla="*/ 0 w 121"/>
              <a:gd name="connsiteY19-2602" fmla="*/ 74 h 216"/>
              <a:gd name="connsiteX20-2603" fmla="*/ 26 w 121"/>
              <a:gd name="connsiteY20-2604" fmla="*/ 11 h 216"/>
              <a:gd name="connsiteX21-2605" fmla="*/ 31 w 121"/>
              <a:gd name="connsiteY21-2606" fmla="*/ 11 h 216"/>
              <a:gd name="connsiteX22-2607" fmla="*/ 37 w 121"/>
              <a:gd name="connsiteY22-2608" fmla="*/ 11 h 216"/>
              <a:gd name="connsiteX23-2609" fmla="*/ 42 w 121"/>
              <a:gd name="connsiteY23-2610" fmla="*/ 16 h 216"/>
              <a:gd name="connsiteX24-2611" fmla="*/ 53 w 121"/>
              <a:gd name="connsiteY24-2612" fmla="*/ 21 h 216"/>
              <a:gd name="connsiteX25-2613" fmla="*/ 58 w 121"/>
              <a:gd name="connsiteY25-2614" fmla="*/ 27 h 216"/>
              <a:gd name="connsiteX26-2615" fmla="*/ 68 w 121"/>
              <a:gd name="connsiteY26-2616" fmla="*/ 27 h 216"/>
              <a:gd name="connsiteX27-2617" fmla="*/ 74 w 121"/>
              <a:gd name="connsiteY27-2618" fmla="*/ 32 h 216"/>
              <a:gd name="connsiteX28-2619" fmla="*/ 84 w 121"/>
              <a:gd name="connsiteY28-2620" fmla="*/ 37 h 216"/>
              <a:gd name="connsiteX29-2621" fmla="*/ 95 w 121"/>
              <a:gd name="connsiteY29-2622" fmla="*/ 42 h 216"/>
              <a:gd name="connsiteX30-2623" fmla="*/ 100 w 121"/>
              <a:gd name="connsiteY30-2624" fmla="*/ 53 h 216"/>
              <a:gd name="connsiteX31-2625" fmla="*/ 105 w 121"/>
              <a:gd name="connsiteY31-2626" fmla="*/ 58 h 216"/>
              <a:gd name="connsiteX32-2627" fmla="*/ 110 w 121"/>
              <a:gd name="connsiteY32-2628" fmla="*/ 63 h 216"/>
              <a:gd name="connsiteX33-2629" fmla="*/ 116 w 121"/>
              <a:gd name="connsiteY33-2630" fmla="*/ 63 h 216"/>
              <a:gd name="connsiteX34-2631" fmla="*/ 116 w 121"/>
              <a:gd name="connsiteY34-2632" fmla="*/ 69 h 216"/>
              <a:gd name="connsiteX35-2633" fmla="*/ 121 w 121"/>
              <a:gd name="connsiteY35-2634" fmla="*/ 74 h 216"/>
              <a:gd name="connsiteX36-2635" fmla="*/ 121 w 121"/>
              <a:gd name="connsiteY36-2636" fmla="*/ 74 h 216"/>
              <a:gd name="connsiteX37-2637" fmla="*/ 116 w 121"/>
              <a:gd name="connsiteY37-2638" fmla="*/ 79 h 216"/>
              <a:gd name="connsiteX38-2639" fmla="*/ 110 w 121"/>
              <a:gd name="connsiteY38-2640" fmla="*/ 85 h 216"/>
              <a:gd name="connsiteX39-2641" fmla="*/ 105 w 121"/>
              <a:gd name="connsiteY39-2642" fmla="*/ 90 h 216"/>
              <a:gd name="connsiteX40-2643" fmla="*/ 95 w 121"/>
              <a:gd name="connsiteY40-2644" fmla="*/ 90 h 216"/>
              <a:gd name="connsiteX41-2645" fmla="*/ 89 w 121"/>
              <a:gd name="connsiteY41-2646" fmla="*/ 95 h 216"/>
              <a:gd name="connsiteX42-2647" fmla="*/ 84 w 121"/>
              <a:gd name="connsiteY42-2648" fmla="*/ 106 h 216"/>
              <a:gd name="connsiteX43-2649" fmla="*/ 79 w 121"/>
              <a:gd name="connsiteY43-2650" fmla="*/ 116 h 216"/>
              <a:gd name="connsiteX44-2651" fmla="*/ 74 w 121"/>
              <a:gd name="connsiteY44-2652" fmla="*/ 127 h 216"/>
              <a:gd name="connsiteX45-2653" fmla="*/ 63 w 121"/>
              <a:gd name="connsiteY45-2654" fmla="*/ 148 h 216"/>
              <a:gd name="connsiteX46-2655" fmla="*/ 58 w 121"/>
              <a:gd name="connsiteY46-2656" fmla="*/ 163 h 216"/>
              <a:gd name="connsiteX47-2657" fmla="*/ 47 w 121"/>
              <a:gd name="connsiteY47-2658" fmla="*/ 190 h 216"/>
              <a:gd name="connsiteX48-2659" fmla="*/ 42 w 121"/>
              <a:gd name="connsiteY48-2660" fmla="*/ 216 h 216"/>
              <a:gd name="connsiteX49-2661" fmla="*/ 42 w 121"/>
              <a:gd name="connsiteY49-2662" fmla="*/ 216 h 216"/>
              <a:gd name="connsiteX0-2663" fmla="*/ 37 w 116"/>
              <a:gd name="connsiteY0-2664" fmla="*/ 216 h 216"/>
              <a:gd name="connsiteX1-2665" fmla="*/ 5 w 116"/>
              <a:gd name="connsiteY1-2666" fmla="*/ 216 h 216"/>
              <a:gd name="connsiteX2-2667" fmla="*/ 5 w 116"/>
              <a:gd name="connsiteY2-2668" fmla="*/ 211 h 216"/>
              <a:gd name="connsiteX3-2669" fmla="*/ 5 w 116"/>
              <a:gd name="connsiteY3-2670" fmla="*/ 200 h 216"/>
              <a:gd name="connsiteX4-2671" fmla="*/ 5 w 116"/>
              <a:gd name="connsiteY4-2672" fmla="*/ 195 h 216"/>
              <a:gd name="connsiteX5-2673" fmla="*/ 5 w 116"/>
              <a:gd name="connsiteY5-2674" fmla="*/ 184 h 216"/>
              <a:gd name="connsiteX6-2675" fmla="*/ 5 w 116"/>
              <a:gd name="connsiteY6-2676" fmla="*/ 174 h 216"/>
              <a:gd name="connsiteX7-2677" fmla="*/ 5 w 116"/>
              <a:gd name="connsiteY7-2678" fmla="*/ 163 h 216"/>
              <a:gd name="connsiteX8-2679" fmla="*/ 11 w 116"/>
              <a:gd name="connsiteY8-2680" fmla="*/ 142 h 216"/>
              <a:gd name="connsiteX9-2681" fmla="*/ 11 w 116"/>
              <a:gd name="connsiteY9-2682" fmla="*/ 127 h 216"/>
              <a:gd name="connsiteX10-2683" fmla="*/ 11 w 116"/>
              <a:gd name="connsiteY10-2684" fmla="*/ 116 h 216"/>
              <a:gd name="connsiteX11-2685" fmla="*/ 11 w 116"/>
              <a:gd name="connsiteY11-2686" fmla="*/ 106 h 216"/>
              <a:gd name="connsiteX12-2687" fmla="*/ 11 w 116"/>
              <a:gd name="connsiteY12-2688" fmla="*/ 95 h 216"/>
              <a:gd name="connsiteX13-2689" fmla="*/ 11 w 116"/>
              <a:gd name="connsiteY13-2690" fmla="*/ 90 h 216"/>
              <a:gd name="connsiteX14-2691" fmla="*/ 11 w 116"/>
              <a:gd name="connsiteY14-2692" fmla="*/ 85 h 216"/>
              <a:gd name="connsiteX15-2693" fmla="*/ 11 w 116"/>
              <a:gd name="connsiteY15-2694" fmla="*/ 79 h 216"/>
              <a:gd name="connsiteX16-2695" fmla="*/ 11 w 116"/>
              <a:gd name="connsiteY16-2696" fmla="*/ 79 h 216"/>
              <a:gd name="connsiteX17-2697" fmla="*/ 5 w 116"/>
              <a:gd name="connsiteY17-2698" fmla="*/ 79 h 216"/>
              <a:gd name="connsiteX18-2699" fmla="*/ 0 w 116"/>
              <a:gd name="connsiteY18-2700" fmla="*/ 74 h 216"/>
              <a:gd name="connsiteX19-2701" fmla="*/ 21 w 116"/>
              <a:gd name="connsiteY19-2702" fmla="*/ 11 h 216"/>
              <a:gd name="connsiteX20-2703" fmla="*/ 26 w 116"/>
              <a:gd name="connsiteY20-2704" fmla="*/ 11 h 216"/>
              <a:gd name="connsiteX21-2705" fmla="*/ 32 w 116"/>
              <a:gd name="connsiteY21-2706" fmla="*/ 11 h 216"/>
              <a:gd name="connsiteX22-2707" fmla="*/ 37 w 116"/>
              <a:gd name="connsiteY22-2708" fmla="*/ 16 h 216"/>
              <a:gd name="connsiteX23-2709" fmla="*/ 48 w 116"/>
              <a:gd name="connsiteY23-2710" fmla="*/ 21 h 216"/>
              <a:gd name="connsiteX24-2711" fmla="*/ 53 w 116"/>
              <a:gd name="connsiteY24-2712" fmla="*/ 27 h 216"/>
              <a:gd name="connsiteX25-2713" fmla="*/ 63 w 116"/>
              <a:gd name="connsiteY25-2714" fmla="*/ 27 h 216"/>
              <a:gd name="connsiteX26-2715" fmla="*/ 69 w 116"/>
              <a:gd name="connsiteY26-2716" fmla="*/ 32 h 216"/>
              <a:gd name="connsiteX27-2717" fmla="*/ 79 w 116"/>
              <a:gd name="connsiteY27-2718" fmla="*/ 37 h 216"/>
              <a:gd name="connsiteX28-2719" fmla="*/ 90 w 116"/>
              <a:gd name="connsiteY28-2720" fmla="*/ 42 h 216"/>
              <a:gd name="connsiteX29-2721" fmla="*/ 95 w 116"/>
              <a:gd name="connsiteY29-2722" fmla="*/ 53 h 216"/>
              <a:gd name="connsiteX30-2723" fmla="*/ 100 w 116"/>
              <a:gd name="connsiteY30-2724" fmla="*/ 58 h 216"/>
              <a:gd name="connsiteX31-2725" fmla="*/ 105 w 116"/>
              <a:gd name="connsiteY31-2726" fmla="*/ 63 h 216"/>
              <a:gd name="connsiteX32-2727" fmla="*/ 111 w 116"/>
              <a:gd name="connsiteY32-2728" fmla="*/ 63 h 216"/>
              <a:gd name="connsiteX33-2729" fmla="*/ 111 w 116"/>
              <a:gd name="connsiteY33-2730" fmla="*/ 69 h 216"/>
              <a:gd name="connsiteX34-2731" fmla="*/ 116 w 116"/>
              <a:gd name="connsiteY34-2732" fmla="*/ 74 h 216"/>
              <a:gd name="connsiteX35-2733" fmla="*/ 116 w 116"/>
              <a:gd name="connsiteY35-2734" fmla="*/ 74 h 216"/>
              <a:gd name="connsiteX36-2735" fmla="*/ 111 w 116"/>
              <a:gd name="connsiteY36-2736" fmla="*/ 79 h 216"/>
              <a:gd name="connsiteX37-2737" fmla="*/ 105 w 116"/>
              <a:gd name="connsiteY37-2738" fmla="*/ 85 h 216"/>
              <a:gd name="connsiteX38-2739" fmla="*/ 100 w 116"/>
              <a:gd name="connsiteY38-2740" fmla="*/ 90 h 216"/>
              <a:gd name="connsiteX39-2741" fmla="*/ 90 w 116"/>
              <a:gd name="connsiteY39-2742" fmla="*/ 90 h 216"/>
              <a:gd name="connsiteX40-2743" fmla="*/ 84 w 116"/>
              <a:gd name="connsiteY40-2744" fmla="*/ 95 h 216"/>
              <a:gd name="connsiteX41-2745" fmla="*/ 79 w 116"/>
              <a:gd name="connsiteY41-2746" fmla="*/ 106 h 216"/>
              <a:gd name="connsiteX42-2747" fmla="*/ 74 w 116"/>
              <a:gd name="connsiteY42-2748" fmla="*/ 116 h 216"/>
              <a:gd name="connsiteX43-2749" fmla="*/ 69 w 116"/>
              <a:gd name="connsiteY43-2750" fmla="*/ 127 h 216"/>
              <a:gd name="connsiteX44-2751" fmla="*/ 58 w 116"/>
              <a:gd name="connsiteY44-2752" fmla="*/ 148 h 216"/>
              <a:gd name="connsiteX45-2753" fmla="*/ 53 w 116"/>
              <a:gd name="connsiteY45-2754" fmla="*/ 163 h 216"/>
              <a:gd name="connsiteX46-2755" fmla="*/ 42 w 116"/>
              <a:gd name="connsiteY46-2756" fmla="*/ 190 h 216"/>
              <a:gd name="connsiteX47-2757" fmla="*/ 37 w 116"/>
              <a:gd name="connsiteY47-2758" fmla="*/ 216 h 216"/>
              <a:gd name="connsiteX48-2759" fmla="*/ 37 w 116"/>
              <a:gd name="connsiteY48-2760" fmla="*/ 216 h 216"/>
              <a:gd name="connsiteX0-2761" fmla="*/ 32 w 111"/>
              <a:gd name="connsiteY0-2762" fmla="*/ 216 h 216"/>
              <a:gd name="connsiteX1-2763" fmla="*/ 0 w 111"/>
              <a:gd name="connsiteY1-2764" fmla="*/ 216 h 216"/>
              <a:gd name="connsiteX2-2765" fmla="*/ 0 w 111"/>
              <a:gd name="connsiteY2-2766" fmla="*/ 211 h 216"/>
              <a:gd name="connsiteX3-2767" fmla="*/ 0 w 111"/>
              <a:gd name="connsiteY3-2768" fmla="*/ 200 h 216"/>
              <a:gd name="connsiteX4-2769" fmla="*/ 0 w 111"/>
              <a:gd name="connsiteY4-2770" fmla="*/ 195 h 216"/>
              <a:gd name="connsiteX5-2771" fmla="*/ 0 w 111"/>
              <a:gd name="connsiteY5-2772" fmla="*/ 184 h 216"/>
              <a:gd name="connsiteX6-2773" fmla="*/ 0 w 111"/>
              <a:gd name="connsiteY6-2774" fmla="*/ 174 h 216"/>
              <a:gd name="connsiteX7-2775" fmla="*/ 0 w 111"/>
              <a:gd name="connsiteY7-2776" fmla="*/ 163 h 216"/>
              <a:gd name="connsiteX8-2777" fmla="*/ 6 w 111"/>
              <a:gd name="connsiteY8-2778" fmla="*/ 142 h 216"/>
              <a:gd name="connsiteX9-2779" fmla="*/ 6 w 111"/>
              <a:gd name="connsiteY9-2780" fmla="*/ 127 h 216"/>
              <a:gd name="connsiteX10-2781" fmla="*/ 6 w 111"/>
              <a:gd name="connsiteY10-2782" fmla="*/ 116 h 216"/>
              <a:gd name="connsiteX11-2783" fmla="*/ 6 w 111"/>
              <a:gd name="connsiteY11-2784" fmla="*/ 106 h 216"/>
              <a:gd name="connsiteX12-2785" fmla="*/ 6 w 111"/>
              <a:gd name="connsiteY12-2786" fmla="*/ 95 h 216"/>
              <a:gd name="connsiteX13-2787" fmla="*/ 6 w 111"/>
              <a:gd name="connsiteY13-2788" fmla="*/ 90 h 216"/>
              <a:gd name="connsiteX14-2789" fmla="*/ 6 w 111"/>
              <a:gd name="connsiteY14-2790" fmla="*/ 85 h 216"/>
              <a:gd name="connsiteX15-2791" fmla="*/ 6 w 111"/>
              <a:gd name="connsiteY15-2792" fmla="*/ 79 h 216"/>
              <a:gd name="connsiteX16-2793" fmla="*/ 6 w 111"/>
              <a:gd name="connsiteY16-2794" fmla="*/ 79 h 216"/>
              <a:gd name="connsiteX17-2795" fmla="*/ 0 w 111"/>
              <a:gd name="connsiteY17-2796" fmla="*/ 79 h 216"/>
              <a:gd name="connsiteX18-2797" fmla="*/ 16 w 111"/>
              <a:gd name="connsiteY18-2798" fmla="*/ 11 h 216"/>
              <a:gd name="connsiteX19-2799" fmla="*/ 21 w 111"/>
              <a:gd name="connsiteY19-2800" fmla="*/ 11 h 216"/>
              <a:gd name="connsiteX20-2801" fmla="*/ 27 w 111"/>
              <a:gd name="connsiteY20-2802" fmla="*/ 11 h 216"/>
              <a:gd name="connsiteX21-2803" fmla="*/ 32 w 111"/>
              <a:gd name="connsiteY21-2804" fmla="*/ 16 h 216"/>
              <a:gd name="connsiteX22-2805" fmla="*/ 43 w 111"/>
              <a:gd name="connsiteY22-2806" fmla="*/ 21 h 216"/>
              <a:gd name="connsiteX23-2807" fmla="*/ 48 w 111"/>
              <a:gd name="connsiteY23-2808" fmla="*/ 27 h 216"/>
              <a:gd name="connsiteX24-2809" fmla="*/ 58 w 111"/>
              <a:gd name="connsiteY24-2810" fmla="*/ 27 h 216"/>
              <a:gd name="connsiteX25-2811" fmla="*/ 64 w 111"/>
              <a:gd name="connsiteY25-2812" fmla="*/ 32 h 216"/>
              <a:gd name="connsiteX26-2813" fmla="*/ 74 w 111"/>
              <a:gd name="connsiteY26-2814" fmla="*/ 37 h 216"/>
              <a:gd name="connsiteX27-2815" fmla="*/ 85 w 111"/>
              <a:gd name="connsiteY27-2816" fmla="*/ 42 h 216"/>
              <a:gd name="connsiteX28-2817" fmla="*/ 90 w 111"/>
              <a:gd name="connsiteY28-2818" fmla="*/ 53 h 216"/>
              <a:gd name="connsiteX29-2819" fmla="*/ 95 w 111"/>
              <a:gd name="connsiteY29-2820" fmla="*/ 58 h 216"/>
              <a:gd name="connsiteX30-2821" fmla="*/ 100 w 111"/>
              <a:gd name="connsiteY30-2822" fmla="*/ 63 h 216"/>
              <a:gd name="connsiteX31-2823" fmla="*/ 106 w 111"/>
              <a:gd name="connsiteY31-2824" fmla="*/ 63 h 216"/>
              <a:gd name="connsiteX32-2825" fmla="*/ 106 w 111"/>
              <a:gd name="connsiteY32-2826" fmla="*/ 69 h 216"/>
              <a:gd name="connsiteX33-2827" fmla="*/ 111 w 111"/>
              <a:gd name="connsiteY33-2828" fmla="*/ 74 h 216"/>
              <a:gd name="connsiteX34-2829" fmla="*/ 111 w 111"/>
              <a:gd name="connsiteY34-2830" fmla="*/ 74 h 216"/>
              <a:gd name="connsiteX35-2831" fmla="*/ 106 w 111"/>
              <a:gd name="connsiteY35-2832" fmla="*/ 79 h 216"/>
              <a:gd name="connsiteX36-2833" fmla="*/ 100 w 111"/>
              <a:gd name="connsiteY36-2834" fmla="*/ 85 h 216"/>
              <a:gd name="connsiteX37-2835" fmla="*/ 95 w 111"/>
              <a:gd name="connsiteY37-2836" fmla="*/ 90 h 216"/>
              <a:gd name="connsiteX38-2837" fmla="*/ 85 w 111"/>
              <a:gd name="connsiteY38-2838" fmla="*/ 90 h 216"/>
              <a:gd name="connsiteX39-2839" fmla="*/ 79 w 111"/>
              <a:gd name="connsiteY39-2840" fmla="*/ 95 h 216"/>
              <a:gd name="connsiteX40-2841" fmla="*/ 74 w 111"/>
              <a:gd name="connsiteY40-2842" fmla="*/ 106 h 216"/>
              <a:gd name="connsiteX41-2843" fmla="*/ 69 w 111"/>
              <a:gd name="connsiteY41-2844" fmla="*/ 116 h 216"/>
              <a:gd name="connsiteX42-2845" fmla="*/ 64 w 111"/>
              <a:gd name="connsiteY42-2846" fmla="*/ 127 h 216"/>
              <a:gd name="connsiteX43-2847" fmla="*/ 53 w 111"/>
              <a:gd name="connsiteY43-2848" fmla="*/ 148 h 216"/>
              <a:gd name="connsiteX44-2849" fmla="*/ 48 w 111"/>
              <a:gd name="connsiteY44-2850" fmla="*/ 163 h 216"/>
              <a:gd name="connsiteX45-2851" fmla="*/ 37 w 111"/>
              <a:gd name="connsiteY45-2852" fmla="*/ 190 h 216"/>
              <a:gd name="connsiteX46-2853" fmla="*/ 32 w 111"/>
              <a:gd name="connsiteY46-2854" fmla="*/ 216 h 216"/>
              <a:gd name="connsiteX47-2855" fmla="*/ 32 w 111"/>
              <a:gd name="connsiteY47-2856" fmla="*/ 216 h 216"/>
              <a:gd name="connsiteX0-2857" fmla="*/ 32 w 111"/>
              <a:gd name="connsiteY0-2858" fmla="*/ 216 h 216"/>
              <a:gd name="connsiteX1-2859" fmla="*/ 0 w 111"/>
              <a:gd name="connsiteY1-2860" fmla="*/ 216 h 216"/>
              <a:gd name="connsiteX2-2861" fmla="*/ 0 w 111"/>
              <a:gd name="connsiteY2-2862" fmla="*/ 211 h 216"/>
              <a:gd name="connsiteX3-2863" fmla="*/ 0 w 111"/>
              <a:gd name="connsiteY3-2864" fmla="*/ 200 h 216"/>
              <a:gd name="connsiteX4-2865" fmla="*/ 0 w 111"/>
              <a:gd name="connsiteY4-2866" fmla="*/ 195 h 216"/>
              <a:gd name="connsiteX5-2867" fmla="*/ 0 w 111"/>
              <a:gd name="connsiteY5-2868" fmla="*/ 184 h 216"/>
              <a:gd name="connsiteX6-2869" fmla="*/ 0 w 111"/>
              <a:gd name="connsiteY6-2870" fmla="*/ 174 h 216"/>
              <a:gd name="connsiteX7-2871" fmla="*/ 0 w 111"/>
              <a:gd name="connsiteY7-2872" fmla="*/ 163 h 216"/>
              <a:gd name="connsiteX8-2873" fmla="*/ 6 w 111"/>
              <a:gd name="connsiteY8-2874" fmla="*/ 142 h 216"/>
              <a:gd name="connsiteX9-2875" fmla="*/ 6 w 111"/>
              <a:gd name="connsiteY9-2876" fmla="*/ 127 h 216"/>
              <a:gd name="connsiteX10-2877" fmla="*/ 6 w 111"/>
              <a:gd name="connsiteY10-2878" fmla="*/ 116 h 216"/>
              <a:gd name="connsiteX11-2879" fmla="*/ 6 w 111"/>
              <a:gd name="connsiteY11-2880" fmla="*/ 106 h 216"/>
              <a:gd name="connsiteX12-2881" fmla="*/ 6 w 111"/>
              <a:gd name="connsiteY12-2882" fmla="*/ 95 h 216"/>
              <a:gd name="connsiteX13-2883" fmla="*/ 6 w 111"/>
              <a:gd name="connsiteY13-2884" fmla="*/ 90 h 216"/>
              <a:gd name="connsiteX14-2885" fmla="*/ 6 w 111"/>
              <a:gd name="connsiteY14-2886" fmla="*/ 85 h 216"/>
              <a:gd name="connsiteX15-2887" fmla="*/ 6 w 111"/>
              <a:gd name="connsiteY15-2888" fmla="*/ 79 h 216"/>
              <a:gd name="connsiteX16-2889" fmla="*/ 6 w 111"/>
              <a:gd name="connsiteY16-2890" fmla="*/ 79 h 216"/>
              <a:gd name="connsiteX17-2891" fmla="*/ 0 w 111"/>
              <a:gd name="connsiteY17-2892" fmla="*/ 79 h 216"/>
              <a:gd name="connsiteX18-2893" fmla="*/ 16 w 111"/>
              <a:gd name="connsiteY18-2894" fmla="*/ 11 h 216"/>
              <a:gd name="connsiteX19-2895" fmla="*/ 21 w 111"/>
              <a:gd name="connsiteY19-2896" fmla="*/ 11 h 216"/>
              <a:gd name="connsiteX20-2897" fmla="*/ 32 w 111"/>
              <a:gd name="connsiteY20-2898" fmla="*/ 16 h 216"/>
              <a:gd name="connsiteX21-2899" fmla="*/ 43 w 111"/>
              <a:gd name="connsiteY21-2900" fmla="*/ 21 h 216"/>
              <a:gd name="connsiteX22-2901" fmla="*/ 48 w 111"/>
              <a:gd name="connsiteY22-2902" fmla="*/ 27 h 216"/>
              <a:gd name="connsiteX23-2903" fmla="*/ 58 w 111"/>
              <a:gd name="connsiteY23-2904" fmla="*/ 27 h 216"/>
              <a:gd name="connsiteX24-2905" fmla="*/ 64 w 111"/>
              <a:gd name="connsiteY24-2906" fmla="*/ 32 h 216"/>
              <a:gd name="connsiteX25-2907" fmla="*/ 74 w 111"/>
              <a:gd name="connsiteY25-2908" fmla="*/ 37 h 216"/>
              <a:gd name="connsiteX26-2909" fmla="*/ 85 w 111"/>
              <a:gd name="connsiteY26-2910" fmla="*/ 42 h 216"/>
              <a:gd name="connsiteX27-2911" fmla="*/ 90 w 111"/>
              <a:gd name="connsiteY27-2912" fmla="*/ 53 h 216"/>
              <a:gd name="connsiteX28-2913" fmla="*/ 95 w 111"/>
              <a:gd name="connsiteY28-2914" fmla="*/ 58 h 216"/>
              <a:gd name="connsiteX29-2915" fmla="*/ 100 w 111"/>
              <a:gd name="connsiteY29-2916" fmla="*/ 63 h 216"/>
              <a:gd name="connsiteX30-2917" fmla="*/ 106 w 111"/>
              <a:gd name="connsiteY30-2918" fmla="*/ 63 h 216"/>
              <a:gd name="connsiteX31-2919" fmla="*/ 106 w 111"/>
              <a:gd name="connsiteY31-2920" fmla="*/ 69 h 216"/>
              <a:gd name="connsiteX32-2921" fmla="*/ 111 w 111"/>
              <a:gd name="connsiteY32-2922" fmla="*/ 74 h 216"/>
              <a:gd name="connsiteX33-2923" fmla="*/ 111 w 111"/>
              <a:gd name="connsiteY33-2924" fmla="*/ 74 h 216"/>
              <a:gd name="connsiteX34-2925" fmla="*/ 106 w 111"/>
              <a:gd name="connsiteY34-2926" fmla="*/ 79 h 216"/>
              <a:gd name="connsiteX35-2927" fmla="*/ 100 w 111"/>
              <a:gd name="connsiteY35-2928" fmla="*/ 85 h 216"/>
              <a:gd name="connsiteX36-2929" fmla="*/ 95 w 111"/>
              <a:gd name="connsiteY36-2930" fmla="*/ 90 h 216"/>
              <a:gd name="connsiteX37-2931" fmla="*/ 85 w 111"/>
              <a:gd name="connsiteY37-2932" fmla="*/ 90 h 216"/>
              <a:gd name="connsiteX38-2933" fmla="*/ 79 w 111"/>
              <a:gd name="connsiteY38-2934" fmla="*/ 95 h 216"/>
              <a:gd name="connsiteX39-2935" fmla="*/ 74 w 111"/>
              <a:gd name="connsiteY39-2936" fmla="*/ 106 h 216"/>
              <a:gd name="connsiteX40-2937" fmla="*/ 69 w 111"/>
              <a:gd name="connsiteY40-2938" fmla="*/ 116 h 216"/>
              <a:gd name="connsiteX41-2939" fmla="*/ 64 w 111"/>
              <a:gd name="connsiteY41-2940" fmla="*/ 127 h 216"/>
              <a:gd name="connsiteX42-2941" fmla="*/ 53 w 111"/>
              <a:gd name="connsiteY42-2942" fmla="*/ 148 h 216"/>
              <a:gd name="connsiteX43-2943" fmla="*/ 48 w 111"/>
              <a:gd name="connsiteY43-2944" fmla="*/ 163 h 216"/>
              <a:gd name="connsiteX44-2945" fmla="*/ 37 w 111"/>
              <a:gd name="connsiteY44-2946" fmla="*/ 190 h 216"/>
              <a:gd name="connsiteX45-2947" fmla="*/ 32 w 111"/>
              <a:gd name="connsiteY45-2948" fmla="*/ 216 h 216"/>
              <a:gd name="connsiteX46-2949" fmla="*/ 32 w 111"/>
              <a:gd name="connsiteY46-2950" fmla="*/ 216 h 216"/>
              <a:gd name="connsiteX0-2951" fmla="*/ 32 w 111"/>
              <a:gd name="connsiteY0-2952" fmla="*/ 215 h 215"/>
              <a:gd name="connsiteX1-2953" fmla="*/ 0 w 111"/>
              <a:gd name="connsiteY1-2954" fmla="*/ 215 h 215"/>
              <a:gd name="connsiteX2-2955" fmla="*/ 0 w 111"/>
              <a:gd name="connsiteY2-2956" fmla="*/ 210 h 215"/>
              <a:gd name="connsiteX3-2957" fmla="*/ 0 w 111"/>
              <a:gd name="connsiteY3-2958" fmla="*/ 199 h 215"/>
              <a:gd name="connsiteX4-2959" fmla="*/ 0 w 111"/>
              <a:gd name="connsiteY4-2960" fmla="*/ 194 h 215"/>
              <a:gd name="connsiteX5-2961" fmla="*/ 0 w 111"/>
              <a:gd name="connsiteY5-2962" fmla="*/ 183 h 215"/>
              <a:gd name="connsiteX6-2963" fmla="*/ 0 w 111"/>
              <a:gd name="connsiteY6-2964" fmla="*/ 173 h 215"/>
              <a:gd name="connsiteX7-2965" fmla="*/ 0 w 111"/>
              <a:gd name="connsiteY7-2966" fmla="*/ 162 h 215"/>
              <a:gd name="connsiteX8-2967" fmla="*/ 6 w 111"/>
              <a:gd name="connsiteY8-2968" fmla="*/ 141 h 215"/>
              <a:gd name="connsiteX9-2969" fmla="*/ 6 w 111"/>
              <a:gd name="connsiteY9-2970" fmla="*/ 126 h 215"/>
              <a:gd name="connsiteX10-2971" fmla="*/ 6 w 111"/>
              <a:gd name="connsiteY10-2972" fmla="*/ 115 h 215"/>
              <a:gd name="connsiteX11-2973" fmla="*/ 6 w 111"/>
              <a:gd name="connsiteY11-2974" fmla="*/ 105 h 215"/>
              <a:gd name="connsiteX12-2975" fmla="*/ 6 w 111"/>
              <a:gd name="connsiteY12-2976" fmla="*/ 94 h 215"/>
              <a:gd name="connsiteX13-2977" fmla="*/ 6 w 111"/>
              <a:gd name="connsiteY13-2978" fmla="*/ 89 h 215"/>
              <a:gd name="connsiteX14-2979" fmla="*/ 6 w 111"/>
              <a:gd name="connsiteY14-2980" fmla="*/ 84 h 215"/>
              <a:gd name="connsiteX15-2981" fmla="*/ 6 w 111"/>
              <a:gd name="connsiteY15-2982" fmla="*/ 78 h 215"/>
              <a:gd name="connsiteX16-2983" fmla="*/ 6 w 111"/>
              <a:gd name="connsiteY16-2984" fmla="*/ 78 h 215"/>
              <a:gd name="connsiteX17-2985" fmla="*/ 0 w 111"/>
              <a:gd name="connsiteY17-2986" fmla="*/ 78 h 215"/>
              <a:gd name="connsiteX18-2987" fmla="*/ 16 w 111"/>
              <a:gd name="connsiteY18-2988" fmla="*/ 10 h 215"/>
              <a:gd name="connsiteX19-2989" fmla="*/ 32 w 111"/>
              <a:gd name="connsiteY19-2990" fmla="*/ 15 h 215"/>
              <a:gd name="connsiteX20-2991" fmla="*/ 43 w 111"/>
              <a:gd name="connsiteY20-2992" fmla="*/ 20 h 215"/>
              <a:gd name="connsiteX21-2993" fmla="*/ 48 w 111"/>
              <a:gd name="connsiteY21-2994" fmla="*/ 26 h 215"/>
              <a:gd name="connsiteX22-2995" fmla="*/ 58 w 111"/>
              <a:gd name="connsiteY22-2996" fmla="*/ 26 h 215"/>
              <a:gd name="connsiteX23-2997" fmla="*/ 64 w 111"/>
              <a:gd name="connsiteY23-2998" fmla="*/ 31 h 215"/>
              <a:gd name="connsiteX24-2999" fmla="*/ 74 w 111"/>
              <a:gd name="connsiteY24-3000" fmla="*/ 36 h 215"/>
              <a:gd name="connsiteX25-3001" fmla="*/ 85 w 111"/>
              <a:gd name="connsiteY25-3002" fmla="*/ 41 h 215"/>
              <a:gd name="connsiteX26-3003" fmla="*/ 90 w 111"/>
              <a:gd name="connsiteY26-3004" fmla="*/ 52 h 215"/>
              <a:gd name="connsiteX27-3005" fmla="*/ 95 w 111"/>
              <a:gd name="connsiteY27-3006" fmla="*/ 57 h 215"/>
              <a:gd name="connsiteX28-3007" fmla="*/ 100 w 111"/>
              <a:gd name="connsiteY28-3008" fmla="*/ 62 h 215"/>
              <a:gd name="connsiteX29-3009" fmla="*/ 106 w 111"/>
              <a:gd name="connsiteY29-3010" fmla="*/ 62 h 215"/>
              <a:gd name="connsiteX30-3011" fmla="*/ 106 w 111"/>
              <a:gd name="connsiteY30-3012" fmla="*/ 68 h 215"/>
              <a:gd name="connsiteX31-3013" fmla="*/ 111 w 111"/>
              <a:gd name="connsiteY31-3014" fmla="*/ 73 h 215"/>
              <a:gd name="connsiteX32-3015" fmla="*/ 111 w 111"/>
              <a:gd name="connsiteY32-3016" fmla="*/ 73 h 215"/>
              <a:gd name="connsiteX33-3017" fmla="*/ 106 w 111"/>
              <a:gd name="connsiteY33-3018" fmla="*/ 78 h 215"/>
              <a:gd name="connsiteX34-3019" fmla="*/ 100 w 111"/>
              <a:gd name="connsiteY34-3020" fmla="*/ 84 h 215"/>
              <a:gd name="connsiteX35-3021" fmla="*/ 95 w 111"/>
              <a:gd name="connsiteY35-3022" fmla="*/ 89 h 215"/>
              <a:gd name="connsiteX36-3023" fmla="*/ 85 w 111"/>
              <a:gd name="connsiteY36-3024" fmla="*/ 89 h 215"/>
              <a:gd name="connsiteX37-3025" fmla="*/ 79 w 111"/>
              <a:gd name="connsiteY37-3026" fmla="*/ 94 h 215"/>
              <a:gd name="connsiteX38-3027" fmla="*/ 74 w 111"/>
              <a:gd name="connsiteY38-3028" fmla="*/ 105 h 215"/>
              <a:gd name="connsiteX39-3029" fmla="*/ 69 w 111"/>
              <a:gd name="connsiteY39-3030" fmla="*/ 115 h 215"/>
              <a:gd name="connsiteX40-3031" fmla="*/ 64 w 111"/>
              <a:gd name="connsiteY40-3032" fmla="*/ 126 h 215"/>
              <a:gd name="connsiteX41-3033" fmla="*/ 53 w 111"/>
              <a:gd name="connsiteY41-3034" fmla="*/ 147 h 215"/>
              <a:gd name="connsiteX42-3035" fmla="*/ 48 w 111"/>
              <a:gd name="connsiteY42-3036" fmla="*/ 162 h 215"/>
              <a:gd name="connsiteX43-3037" fmla="*/ 37 w 111"/>
              <a:gd name="connsiteY43-3038" fmla="*/ 189 h 215"/>
              <a:gd name="connsiteX44-3039" fmla="*/ 32 w 111"/>
              <a:gd name="connsiteY44-3040" fmla="*/ 215 h 215"/>
              <a:gd name="connsiteX45-3041" fmla="*/ 32 w 111"/>
              <a:gd name="connsiteY45-3042" fmla="*/ 215 h 215"/>
              <a:gd name="connsiteX0-3043" fmla="*/ 32 w 111"/>
              <a:gd name="connsiteY0-3044" fmla="*/ 200 h 200"/>
              <a:gd name="connsiteX1-3045" fmla="*/ 0 w 111"/>
              <a:gd name="connsiteY1-3046" fmla="*/ 200 h 200"/>
              <a:gd name="connsiteX2-3047" fmla="*/ 0 w 111"/>
              <a:gd name="connsiteY2-3048" fmla="*/ 195 h 200"/>
              <a:gd name="connsiteX3-3049" fmla="*/ 0 w 111"/>
              <a:gd name="connsiteY3-3050" fmla="*/ 184 h 200"/>
              <a:gd name="connsiteX4-3051" fmla="*/ 0 w 111"/>
              <a:gd name="connsiteY4-3052" fmla="*/ 179 h 200"/>
              <a:gd name="connsiteX5-3053" fmla="*/ 0 w 111"/>
              <a:gd name="connsiteY5-3054" fmla="*/ 168 h 200"/>
              <a:gd name="connsiteX6-3055" fmla="*/ 0 w 111"/>
              <a:gd name="connsiteY6-3056" fmla="*/ 158 h 200"/>
              <a:gd name="connsiteX7-3057" fmla="*/ 0 w 111"/>
              <a:gd name="connsiteY7-3058" fmla="*/ 147 h 200"/>
              <a:gd name="connsiteX8-3059" fmla="*/ 6 w 111"/>
              <a:gd name="connsiteY8-3060" fmla="*/ 126 h 200"/>
              <a:gd name="connsiteX9-3061" fmla="*/ 6 w 111"/>
              <a:gd name="connsiteY9-3062" fmla="*/ 111 h 200"/>
              <a:gd name="connsiteX10-3063" fmla="*/ 6 w 111"/>
              <a:gd name="connsiteY10-3064" fmla="*/ 100 h 200"/>
              <a:gd name="connsiteX11-3065" fmla="*/ 6 w 111"/>
              <a:gd name="connsiteY11-3066" fmla="*/ 90 h 200"/>
              <a:gd name="connsiteX12-3067" fmla="*/ 6 w 111"/>
              <a:gd name="connsiteY12-3068" fmla="*/ 79 h 200"/>
              <a:gd name="connsiteX13-3069" fmla="*/ 6 w 111"/>
              <a:gd name="connsiteY13-3070" fmla="*/ 74 h 200"/>
              <a:gd name="connsiteX14-3071" fmla="*/ 6 w 111"/>
              <a:gd name="connsiteY14-3072" fmla="*/ 69 h 200"/>
              <a:gd name="connsiteX15-3073" fmla="*/ 6 w 111"/>
              <a:gd name="connsiteY15-3074" fmla="*/ 63 h 200"/>
              <a:gd name="connsiteX16-3075" fmla="*/ 6 w 111"/>
              <a:gd name="connsiteY16-3076" fmla="*/ 63 h 200"/>
              <a:gd name="connsiteX17-3077" fmla="*/ 0 w 111"/>
              <a:gd name="connsiteY17-3078" fmla="*/ 63 h 200"/>
              <a:gd name="connsiteX18-3079" fmla="*/ 32 w 111"/>
              <a:gd name="connsiteY18-3080" fmla="*/ 0 h 200"/>
              <a:gd name="connsiteX19-3081" fmla="*/ 43 w 111"/>
              <a:gd name="connsiteY19-3082" fmla="*/ 5 h 200"/>
              <a:gd name="connsiteX20-3083" fmla="*/ 48 w 111"/>
              <a:gd name="connsiteY20-3084" fmla="*/ 11 h 200"/>
              <a:gd name="connsiteX21-3085" fmla="*/ 58 w 111"/>
              <a:gd name="connsiteY21-3086" fmla="*/ 11 h 200"/>
              <a:gd name="connsiteX22-3087" fmla="*/ 64 w 111"/>
              <a:gd name="connsiteY22-3088" fmla="*/ 16 h 200"/>
              <a:gd name="connsiteX23-3089" fmla="*/ 74 w 111"/>
              <a:gd name="connsiteY23-3090" fmla="*/ 21 h 200"/>
              <a:gd name="connsiteX24-3091" fmla="*/ 85 w 111"/>
              <a:gd name="connsiteY24-3092" fmla="*/ 26 h 200"/>
              <a:gd name="connsiteX25-3093" fmla="*/ 90 w 111"/>
              <a:gd name="connsiteY25-3094" fmla="*/ 37 h 200"/>
              <a:gd name="connsiteX26-3095" fmla="*/ 95 w 111"/>
              <a:gd name="connsiteY26-3096" fmla="*/ 42 h 200"/>
              <a:gd name="connsiteX27-3097" fmla="*/ 100 w 111"/>
              <a:gd name="connsiteY27-3098" fmla="*/ 47 h 200"/>
              <a:gd name="connsiteX28-3099" fmla="*/ 106 w 111"/>
              <a:gd name="connsiteY28-3100" fmla="*/ 47 h 200"/>
              <a:gd name="connsiteX29-3101" fmla="*/ 106 w 111"/>
              <a:gd name="connsiteY29-3102" fmla="*/ 53 h 200"/>
              <a:gd name="connsiteX30-3103" fmla="*/ 111 w 111"/>
              <a:gd name="connsiteY30-3104" fmla="*/ 58 h 200"/>
              <a:gd name="connsiteX31-3105" fmla="*/ 111 w 111"/>
              <a:gd name="connsiteY31-3106" fmla="*/ 58 h 200"/>
              <a:gd name="connsiteX32-3107" fmla="*/ 106 w 111"/>
              <a:gd name="connsiteY32-3108" fmla="*/ 63 h 200"/>
              <a:gd name="connsiteX33-3109" fmla="*/ 100 w 111"/>
              <a:gd name="connsiteY33-3110" fmla="*/ 69 h 200"/>
              <a:gd name="connsiteX34-3111" fmla="*/ 95 w 111"/>
              <a:gd name="connsiteY34-3112" fmla="*/ 74 h 200"/>
              <a:gd name="connsiteX35-3113" fmla="*/ 85 w 111"/>
              <a:gd name="connsiteY35-3114" fmla="*/ 74 h 200"/>
              <a:gd name="connsiteX36-3115" fmla="*/ 79 w 111"/>
              <a:gd name="connsiteY36-3116" fmla="*/ 79 h 200"/>
              <a:gd name="connsiteX37-3117" fmla="*/ 74 w 111"/>
              <a:gd name="connsiteY37-3118" fmla="*/ 90 h 200"/>
              <a:gd name="connsiteX38-3119" fmla="*/ 69 w 111"/>
              <a:gd name="connsiteY38-3120" fmla="*/ 100 h 200"/>
              <a:gd name="connsiteX39-3121" fmla="*/ 64 w 111"/>
              <a:gd name="connsiteY39-3122" fmla="*/ 111 h 200"/>
              <a:gd name="connsiteX40-3123" fmla="*/ 53 w 111"/>
              <a:gd name="connsiteY40-3124" fmla="*/ 132 h 200"/>
              <a:gd name="connsiteX41-3125" fmla="*/ 48 w 111"/>
              <a:gd name="connsiteY41-3126" fmla="*/ 147 h 200"/>
              <a:gd name="connsiteX42-3127" fmla="*/ 37 w 111"/>
              <a:gd name="connsiteY42-3128" fmla="*/ 174 h 200"/>
              <a:gd name="connsiteX43-3129" fmla="*/ 32 w 111"/>
              <a:gd name="connsiteY43-3130" fmla="*/ 200 h 200"/>
              <a:gd name="connsiteX44-3131" fmla="*/ 32 w 111"/>
              <a:gd name="connsiteY44-3132" fmla="*/ 200 h 200"/>
              <a:gd name="connsiteX0-3133" fmla="*/ 32 w 111"/>
              <a:gd name="connsiteY0-3134" fmla="*/ 200 h 200"/>
              <a:gd name="connsiteX1-3135" fmla="*/ 0 w 111"/>
              <a:gd name="connsiteY1-3136" fmla="*/ 200 h 200"/>
              <a:gd name="connsiteX2-3137" fmla="*/ 0 w 111"/>
              <a:gd name="connsiteY2-3138" fmla="*/ 195 h 200"/>
              <a:gd name="connsiteX3-3139" fmla="*/ 0 w 111"/>
              <a:gd name="connsiteY3-3140" fmla="*/ 184 h 200"/>
              <a:gd name="connsiteX4-3141" fmla="*/ 0 w 111"/>
              <a:gd name="connsiteY4-3142" fmla="*/ 179 h 200"/>
              <a:gd name="connsiteX5-3143" fmla="*/ 0 w 111"/>
              <a:gd name="connsiteY5-3144" fmla="*/ 168 h 200"/>
              <a:gd name="connsiteX6-3145" fmla="*/ 0 w 111"/>
              <a:gd name="connsiteY6-3146" fmla="*/ 158 h 200"/>
              <a:gd name="connsiteX7-3147" fmla="*/ 0 w 111"/>
              <a:gd name="connsiteY7-3148" fmla="*/ 147 h 200"/>
              <a:gd name="connsiteX8-3149" fmla="*/ 6 w 111"/>
              <a:gd name="connsiteY8-3150" fmla="*/ 126 h 200"/>
              <a:gd name="connsiteX9-3151" fmla="*/ 6 w 111"/>
              <a:gd name="connsiteY9-3152" fmla="*/ 111 h 200"/>
              <a:gd name="connsiteX10-3153" fmla="*/ 6 w 111"/>
              <a:gd name="connsiteY10-3154" fmla="*/ 100 h 200"/>
              <a:gd name="connsiteX11-3155" fmla="*/ 6 w 111"/>
              <a:gd name="connsiteY11-3156" fmla="*/ 90 h 200"/>
              <a:gd name="connsiteX12-3157" fmla="*/ 6 w 111"/>
              <a:gd name="connsiteY12-3158" fmla="*/ 79 h 200"/>
              <a:gd name="connsiteX13-3159" fmla="*/ 6 w 111"/>
              <a:gd name="connsiteY13-3160" fmla="*/ 74 h 200"/>
              <a:gd name="connsiteX14-3161" fmla="*/ 6 w 111"/>
              <a:gd name="connsiteY14-3162" fmla="*/ 69 h 200"/>
              <a:gd name="connsiteX15-3163" fmla="*/ 6 w 111"/>
              <a:gd name="connsiteY15-3164" fmla="*/ 63 h 200"/>
              <a:gd name="connsiteX16-3165" fmla="*/ 6 w 111"/>
              <a:gd name="connsiteY16-3166" fmla="*/ 63 h 200"/>
              <a:gd name="connsiteX17-3167" fmla="*/ 0 w 111"/>
              <a:gd name="connsiteY17-3168" fmla="*/ 63 h 200"/>
              <a:gd name="connsiteX18-3169" fmla="*/ 32 w 111"/>
              <a:gd name="connsiteY18-3170" fmla="*/ 0 h 200"/>
              <a:gd name="connsiteX19-3171" fmla="*/ 43 w 111"/>
              <a:gd name="connsiteY19-3172" fmla="*/ 5 h 200"/>
              <a:gd name="connsiteX20-3173" fmla="*/ 58 w 111"/>
              <a:gd name="connsiteY20-3174" fmla="*/ 11 h 200"/>
              <a:gd name="connsiteX21-3175" fmla="*/ 64 w 111"/>
              <a:gd name="connsiteY21-3176" fmla="*/ 16 h 200"/>
              <a:gd name="connsiteX22-3177" fmla="*/ 74 w 111"/>
              <a:gd name="connsiteY22-3178" fmla="*/ 21 h 200"/>
              <a:gd name="connsiteX23-3179" fmla="*/ 85 w 111"/>
              <a:gd name="connsiteY23-3180" fmla="*/ 26 h 200"/>
              <a:gd name="connsiteX24-3181" fmla="*/ 90 w 111"/>
              <a:gd name="connsiteY24-3182" fmla="*/ 37 h 200"/>
              <a:gd name="connsiteX25-3183" fmla="*/ 95 w 111"/>
              <a:gd name="connsiteY25-3184" fmla="*/ 42 h 200"/>
              <a:gd name="connsiteX26-3185" fmla="*/ 100 w 111"/>
              <a:gd name="connsiteY26-3186" fmla="*/ 47 h 200"/>
              <a:gd name="connsiteX27-3187" fmla="*/ 106 w 111"/>
              <a:gd name="connsiteY27-3188" fmla="*/ 47 h 200"/>
              <a:gd name="connsiteX28-3189" fmla="*/ 106 w 111"/>
              <a:gd name="connsiteY28-3190" fmla="*/ 53 h 200"/>
              <a:gd name="connsiteX29-3191" fmla="*/ 111 w 111"/>
              <a:gd name="connsiteY29-3192" fmla="*/ 58 h 200"/>
              <a:gd name="connsiteX30-3193" fmla="*/ 111 w 111"/>
              <a:gd name="connsiteY30-3194" fmla="*/ 58 h 200"/>
              <a:gd name="connsiteX31-3195" fmla="*/ 106 w 111"/>
              <a:gd name="connsiteY31-3196" fmla="*/ 63 h 200"/>
              <a:gd name="connsiteX32-3197" fmla="*/ 100 w 111"/>
              <a:gd name="connsiteY32-3198" fmla="*/ 69 h 200"/>
              <a:gd name="connsiteX33-3199" fmla="*/ 95 w 111"/>
              <a:gd name="connsiteY33-3200" fmla="*/ 74 h 200"/>
              <a:gd name="connsiteX34-3201" fmla="*/ 85 w 111"/>
              <a:gd name="connsiteY34-3202" fmla="*/ 74 h 200"/>
              <a:gd name="connsiteX35-3203" fmla="*/ 79 w 111"/>
              <a:gd name="connsiteY35-3204" fmla="*/ 79 h 200"/>
              <a:gd name="connsiteX36-3205" fmla="*/ 74 w 111"/>
              <a:gd name="connsiteY36-3206" fmla="*/ 90 h 200"/>
              <a:gd name="connsiteX37-3207" fmla="*/ 69 w 111"/>
              <a:gd name="connsiteY37-3208" fmla="*/ 100 h 200"/>
              <a:gd name="connsiteX38-3209" fmla="*/ 64 w 111"/>
              <a:gd name="connsiteY38-3210" fmla="*/ 111 h 200"/>
              <a:gd name="connsiteX39-3211" fmla="*/ 53 w 111"/>
              <a:gd name="connsiteY39-3212" fmla="*/ 132 h 200"/>
              <a:gd name="connsiteX40-3213" fmla="*/ 48 w 111"/>
              <a:gd name="connsiteY40-3214" fmla="*/ 147 h 200"/>
              <a:gd name="connsiteX41-3215" fmla="*/ 37 w 111"/>
              <a:gd name="connsiteY41-3216" fmla="*/ 174 h 200"/>
              <a:gd name="connsiteX42-3217" fmla="*/ 32 w 111"/>
              <a:gd name="connsiteY42-3218" fmla="*/ 200 h 200"/>
              <a:gd name="connsiteX43-3219" fmla="*/ 32 w 111"/>
              <a:gd name="connsiteY43-3220" fmla="*/ 200 h 200"/>
              <a:gd name="connsiteX0-3221" fmla="*/ 32 w 111"/>
              <a:gd name="connsiteY0-3222" fmla="*/ 195 h 195"/>
              <a:gd name="connsiteX1-3223" fmla="*/ 0 w 111"/>
              <a:gd name="connsiteY1-3224" fmla="*/ 195 h 195"/>
              <a:gd name="connsiteX2-3225" fmla="*/ 0 w 111"/>
              <a:gd name="connsiteY2-3226" fmla="*/ 190 h 195"/>
              <a:gd name="connsiteX3-3227" fmla="*/ 0 w 111"/>
              <a:gd name="connsiteY3-3228" fmla="*/ 179 h 195"/>
              <a:gd name="connsiteX4-3229" fmla="*/ 0 w 111"/>
              <a:gd name="connsiteY4-3230" fmla="*/ 174 h 195"/>
              <a:gd name="connsiteX5-3231" fmla="*/ 0 w 111"/>
              <a:gd name="connsiteY5-3232" fmla="*/ 163 h 195"/>
              <a:gd name="connsiteX6-3233" fmla="*/ 0 w 111"/>
              <a:gd name="connsiteY6-3234" fmla="*/ 153 h 195"/>
              <a:gd name="connsiteX7-3235" fmla="*/ 0 w 111"/>
              <a:gd name="connsiteY7-3236" fmla="*/ 142 h 195"/>
              <a:gd name="connsiteX8-3237" fmla="*/ 6 w 111"/>
              <a:gd name="connsiteY8-3238" fmla="*/ 121 h 195"/>
              <a:gd name="connsiteX9-3239" fmla="*/ 6 w 111"/>
              <a:gd name="connsiteY9-3240" fmla="*/ 106 h 195"/>
              <a:gd name="connsiteX10-3241" fmla="*/ 6 w 111"/>
              <a:gd name="connsiteY10-3242" fmla="*/ 95 h 195"/>
              <a:gd name="connsiteX11-3243" fmla="*/ 6 w 111"/>
              <a:gd name="connsiteY11-3244" fmla="*/ 85 h 195"/>
              <a:gd name="connsiteX12-3245" fmla="*/ 6 w 111"/>
              <a:gd name="connsiteY12-3246" fmla="*/ 74 h 195"/>
              <a:gd name="connsiteX13-3247" fmla="*/ 6 w 111"/>
              <a:gd name="connsiteY13-3248" fmla="*/ 69 h 195"/>
              <a:gd name="connsiteX14-3249" fmla="*/ 6 w 111"/>
              <a:gd name="connsiteY14-3250" fmla="*/ 64 h 195"/>
              <a:gd name="connsiteX15-3251" fmla="*/ 6 w 111"/>
              <a:gd name="connsiteY15-3252" fmla="*/ 58 h 195"/>
              <a:gd name="connsiteX16-3253" fmla="*/ 6 w 111"/>
              <a:gd name="connsiteY16-3254" fmla="*/ 58 h 195"/>
              <a:gd name="connsiteX17-3255" fmla="*/ 0 w 111"/>
              <a:gd name="connsiteY17-3256" fmla="*/ 58 h 195"/>
              <a:gd name="connsiteX18-3257" fmla="*/ 43 w 111"/>
              <a:gd name="connsiteY18-3258" fmla="*/ 0 h 195"/>
              <a:gd name="connsiteX19-3259" fmla="*/ 58 w 111"/>
              <a:gd name="connsiteY19-3260" fmla="*/ 6 h 195"/>
              <a:gd name="connsiteX20-3261" fmla="*/ 64 w 111"/>
              <a:gd name="connsiteY20-3262" fmla="*/ 11 h 195"/>
              <a:gd name="connsiteX21-3263" fmla="*/ 74 w 111"/>
              <a:gd name="connsiteY21-3264" fmla="*/ 16 h 195"/>
              <a:gd name="connsiteX22-3265" fmla="*/ 85 w 111"/>
              <a:gd name="connsiteY22-3266" fmla="*/ 21 h 195"/>
              <a:gd name="connsiteX23-3267" fmla="*/ 90 w 111"/>
              <a:gd name="connsiteY23-3268" fmla="*/ 32 h 195"/>
              <a:gd name="connsiteX24-3269" fmla="*/ 95 w 111"/>
              <a:gd name="connsiteY24-3270" fmla="*/ 37 h 195"/>
              <a:gd name="connsiteX25-3271" fmla="*/ 100 w 111"/>
              <a:gd name="connsiteY25-3272" fmla="*/ 42 h 195"/>
              <a:gd name="connsiteX26-3273" fmla="*/ 106 w 111"/>
              <a:gd name="connsiteY26-3274" fmla="*/ 42 h 195"/>
              <a:gd name="connsiteX27-3275" fmla="*/ 106 w 111"/>
              <a:gd name="connsiteY27-3276" fmla="*/ 48 h 195"/>
              <a:gd name="connsiteX28-3277" fmla="*/ 111 w 111"/>
              <a:gd name="connsiteY28-3278" fmla="*/ 53 h 195"/>
              <a:gd name="connsiteX29-3279" fmla="*/ 111 w 111"/>
              <a:gd name="connsiteY29-3280" fmla="*/ 53 h 195"/>
              <a:gd name="connsiteX30-3281" fmla="*/ 106 w 111"/>
              <a:gd name="connsiteY30-3282" fmla="*/ 58 h 195"/>
              <a:gd name="connsiteX31-3283" fmla="*/ 100 w 111"/>
              <a:gd name="connsiteY31-3284" fmla="*/ 64 h 195"/>
              <a:gd name="connsiteX32-3285" fmla="*/ 95 w 111"/>
              <a:gd name="connsiteY32-3286" fmla="*/ 69 h 195"/>
              <a:gd name="connsiteX33-3287" fmla="*/ 85 w 111"/>
              <a:gd name="connsiteY33-3288" fmla="*/ 69 h 195"/>
              <a:gd name="connsiteX34-3289" fmla="*/ 79 w 111"/>
              <a:gd name="connsiteY34-3290" fmla="*/ 74 h 195"/>
              <a:gd name="connsiteX35-3291" fmla="*/ 74 w 111"/>
              <a:gd name="connsiteY35-3292" fmla="*/ 85 h 195"/>
              <a:gd name="connsiteX36-3293" fmla="*/ 69 w 111"/>
              <a:gd name="connsiteY36-3294" fmla="*/ 95 h 195"/>
              <a:gd name="connsiteX37-3295" fmla="*/ 64 w 111"/>
              <a:gd name="connsiteY37-3296" fmla="*/ 106 h 195"/>
              <a:gd name="connsiteX38-3297" fmla="*/ 53 w 111"/>
              <a:gd name="connsiteY38-3298" fmla="*/ 127 h 195"/>
              <a:gd name="connsiteX39-3299" fmla="*/ 48 w 111"/>
              <a:gd name="connsiteY39-3300" fmla="*/ 142 h 195"/>
              <a:gd name="connsiteX40-3301" fmla="*/ 37 w 111"/>
              <a:gd name="connsiteY40-3302" fmla="*/ 169 h 195"/>
              <a:gd name="connsiteX41-3303" fmla="*/ 32 w 111"/>
              <a:gd name="connsiteY41-3304" fmla="*/ 195 h 195"/>
              <a:gd name="connsiteX42-3305" fmla="*/ 32 w 111"/>
              <a:gd name="connsiteY42-3306" fmla="*/ 195 h 195"/>
              <a:gd name="connsiteX0-3307" fmla="*/ 32 w 111"/>
              <a:gd name="connsiteY0-3308" fmla="*/ 203 h 203"/>
              <a:gd name="connsiteX1-3309" fmla="*/ 0 w 111"/>
              <a:gd name="connsiteY1-3310" fmla="*/ 203 h 203"/>
              <a:gd name="connsiteX2-3311" fmla="*/ 0 w 111"/>
              <a:gd name="connsiteY2-3312" fmla="*/ 198 h 203"/>
              <a:gd name="connsiteX3-3313" fmla="*/ 0 w 111"/>
              <a:gd name="connsiteY3-3314" fmla="*/ 187 h 203"/>
              <a:gd name="connsiteX4-3315" fmla="*/ 0 w 111"/>
              <a:gd name="connsiteY4-3316" fmla="*/ 182 h 203"/>
              <a:gd name="connsiteX5-3317" fmla="*/ 0 w 111"/>
              <a:gd name="connsiteY5-3318" fmla="*/ 171 h 203"/>
              <a:gd name="connsiteX6-3319" fmla="*/ 0 w 111"/>
              <a:gd name="connsiteY6-3320" fmla="*/ 161 h 203"/>
              <a:gd name="connsiteX7-3321" fmla="*/ 0 w 111"/>
              <a:gd name="connsiteY7-3322" fmla="*/ 150 h 203"/>
              <a:gd name="connsiteX8-3323" fmla="*/ 6 w 111"/>
              <a:gd name="connsiteY8-3324" fmla="*/ 129 h 203"/>
              <a:gd name="connsiteX9-3325" fmla="*/ 6 w 111"/>
              <a:gd name="connsiteY9-3326" fmla="*/ 114 h 203"/>
              <a:gd name="connsiteX10-3327" fmla="*/ 6 w 111"/>
              <a:gd name="connsiteY10-3328" fmla="*/ 103 h 203"/>
              <a:gd name="connsiteX11-3329" fmla="*/ 6 w 111"/>
              <a:gd name="connsiteY11-3330" fmla="*/ 93 h 203"/>
              <a:gd name="connsiteX12-3331" fmla="*/ 6 w 111"/>
              <a:gd name="connsiteY12-3332" fmla="*/ 82 h 203"/>
              <a:gd name="connsiteX13-3333" fmla="*/ 6 w 111"/>
              <a:gd name="connsiteY13-3334" fmla="*/ 77 h 203"/>
              <a:gd name="connsiteX14-3335" fmla="*/ 6 w 111"/>
              <a:gd name="connsiteY14-3336" fmla="*/ 72 h 203"/>
              <a:gd name="connsiteX15-3337" fmla="*/ 6 w 111"/>
              <a:gd name="connsiteY15-3338" fmla="*/ 66 h 203"/>
              <a:gd name="connsiteX16-3339" fmla="*/ 6 w 111"/>
              <a:gd name="connsiteY16-3340" fmla="*/ 66 h 203"/>
              <a:gd name="connsiteX17-3341" fmla="*/ 0 w 111"/>
              <a:gd name="connsiteY17-3342" fmla="*/ 66 h 203"/>
              <a:gd name="connsiteX18-3343" fmla="*/ 43 w 111"/>
              <a:gd name="connsiteY18-3344" fmla="*/ 8 h 203"/>
              <a:gd name="connsiteX19-3345" fmla="*/ 64 w 111"/>
              <a:gd name="connsiteY19-3346" fmla="*/ 19 h 203"/>
              <a:gd name="connsiteX20-3347" fmla="*/ 74 w 111"/>
              <a:gd name="connsiteY20-3348" fmla="*/ 24 h 203"/>
              <a:gd name="connsiteX21-3349" fmla="*/ 85 w 111"/>
              <a:gd name="connsiteY21-3350" fmla="*/ 29 h 203"/>
              <a:gd name="connsiteX22-3351" fmla="*/ 90 w 111"/>
              <a:gd name="connsiteY22-3352" fmla="*/ 40 h 203"/>
              <a:gd name="connsiteX23-3353" fmla="*/ 95 w 111"/>
              <a:gd name="connsiteY23-3354" fmla="*/ 45 h 203"/>
              <a:gd name="connsiteX24-3355" fmla="*/ 100 w 111"/>
              <a:gd name="connsiteY24-3356" fmla="*/ 50 h 203"/>
              <a:gd name="connsiteX25-3357" fmla="*/ 106 w 111"/>
              <a:gd name="connsiteY25-3358" fmla="*/ 50 h 203"/>
              <a:gd name="connsiteX26-3359" fmla="*/ 106 w 111"/>
              <a:gd name="connsiteY26-3360" fmla="*/ 56 h 203"/>
              <a:gd name="connsiteX27-3361" fmla="*/ 111 w 111"/>
              <a:gd name="connsiteY27-3362" fmla="*/ 61 h 203"/>
              <a:gd name="connsiteX28-3363" fmla="*/ 111 w 111"/>
              <a:gd name="connsiteY28-3364" fmla="*/ 61 h 203"/>
              <a:gd name="connsiteX29-3365" fmla="*/ 106 w 111"/>
              <a:gd name="connsiteY29-3366" fmla="*/ 66 h 203"/>
              <a:gd name="connsiteX30-3367" fmla="*/ 100 w 111"/>
              <a:gd name="connsiteY30-3368" fmla="*/ 72 h 203"/>
              <a:gd name="connsiteX31-3369" fmla="*/ 95 w 111"/>
              <a:gd name="connsiteY31-3370" fmla="*/ 77 h 203"/>
              <a:gd name="connsiteX32-3371" fmla="*/ 85 w 111"/>
              <a:gd name="connsiteY32-3372" fmla="*/ 77 h 203"/>
              <a:gd name="connsiteX33-3373" fmla="*/ 79 w 111"/>
              <a:gd name="connsiteY33-3374" fmla="*/ 82 h 203"/>
              <a:gd name="connsiteX34-3375" fmla="*/ 74 w 111"/>
              <a:gd name="connsiteY34-3376" fmla="*/ 93 h 203"/>
              <a:gd name="connsiteX35-3377" fmla="*/ 69 w 111"/>
              <a:gd name="connsiteY35-3378" fmla="*/ 103 h 203"/>
              <a:gd name="connsiteX36-3379" fmla="*/ 64 w 111"/>
              <a:gd name="connsiteY36-3380" fmla="*/ 114 h 203"/>
              <a:gd name="connsiteX37-3381" fmla="*/ 53 w 111"/>
              <a:gd name="connsiteY37-3382" fmla="*/ 135 h 203"/>
              <a:gd name="connsiteX38-3383" fmla="*/ 48 w 111"/>
              <a:gd name="connsiteY38-3384" fmla="*/ 150 h 203"/>
              <a:gd name="connsiteX39-3385" fmla="*/ 37 w 111"/>
              <a:gd name="connsiteY39-3386" fmla="*/ 177 h 203"/>
              <a:gd name="connsiteX40-3387" fmla="*/ 32 w 111"/>
              <a:gd name="connsiteY40-3388" fmla="*/ 203 h 203"/>
              <a:gd name="connsiteX41-3389" fmla="*/ 32 w 111"/>
              <a:gd name="connsiteY41-3390" fmla="*/ 203 h 203"/>
              <a:gd name="connsiteX0-3391" fmla="*/ 32 w 111"/>
              <a:gd name="connsiteY0-3392" fmla="*/ 184 h 184"/>
              <a:gd name="connsiteX1-3393" fmla="*/ 0 w 111"/>
              <a:gd name="connsiteY1-3394" fmla="*/ 184 h 184"/>
              <a:gd name="connsiteX2-3395" fmla="*/ 0 w 111"/>
              <a:gd name="connsiteY2-3396" fmla="*/ 179 h 184"/>
              <a:gd name="connsiteX3-3397" fmla="*/ 0 w 111"/>
              <a:gd name="connsiteY3-3398" fmla="*/ 168 h 184"/>
              <a:gd name="connsiteX4-3399" fmla="*/ 0 w 111"/>
              <a:gd name="connsiteY4-3400" fmla="*/ 163 h 184"/>
              <a:gd name="connsiteX5-3401" fmla="*/ 0 w 111"/>
              <a:gd name="connsiteY5-3402" fmla="*/ 152 h 184"/>
              <a:gd name="connsiteX6-3403" fmla="*/ 0 w 111"/>
              <a:gd name="connsiteY6-3404" fmla="*/ 142 h 184"/>
              <a:gd name="connsiteX7-3405" fmla="*/ 0 w 111"/>
              <a:gd name="connsiteY7-3406" fmla="*/ 131 h 184"/>
              <a:gd name="connsiteX8-3407" fmla="*/ 6 w 111"/>
              <a:gd name="connsiteY8-3408" fmla="*/ 110 h 184"/>
              <a:gd name="connsiteX9-3409" fmla="*/ 6 w 111"/>
              <a:gd name="connsiteY9-3410" fmla="*/ 95 h 184"/>
              <a:gd name="connsiteX10-3411" fmla="*/ 6 w 111"/>
              <a:gd name="connsiteY10-3412" fmla="*/ 84 h 184"/>
              <a:gd name="connsiteX11-3413" fmla="*/ 6 w 111"/>
              <a:gd name="connsiteY11-3414" fmla="*/ 74 h 184"/>
              <a:gd name="connsiteX12-3415" fmla="*/ 6 w 111"/>
              <a:gd name="connsiteY12-3416" fmla="*/ 63 h 184"/>
              <a:gd name="connsiteX13-3417" fmla="*/ 6 w 111"/>
              <a:gd name="connsiteY13-3418" fmla="*/ 58 h 184"/>
              <a:gd name="connsiteX14-3419" fmla="*/ 6 w 111"/>
              <a:gd name="connsiteY14-3420" fmla="*/ 53 h 184"/>
              <a:gd name="connsiteX15-3421" fmla="*/ 6 w 111"/>
              <a:gd name="connsiteY15-3422" fmla="*/ 47 h 184"/>
              <a:gd name="connsiteX16-3423" fmla="*/ 6 w 111"/>
              <a:gd name="connsiteY16-3424" fmla="*/ 47 h 184"/>
              <a:gd name="connsiteX17-3425" fmla="*/ 0 w 111"/>
              <a:gd name="connsiteY17-3426" fmla="*/ 47 h 184"/>
              <a:gd name="connsiteX18-3427" fmla="*/ 64 w 111"/>
              <a:gd name="connsiteY18-3428" fmla="*/ 0 h 184"/>
              <a:gd name="connsiteX19-3429" fmla="*/ 74 w 111"/>
              <a:gd name="connsiteY19-3430" fmla="*/ 5 h 184"/>
              <a:gd name="connsiteX20-3431" fmla="*/ 85 w 111"/>
              <a:gd name="connsiteY20-3432" fmla="*/ 10 h 184"/>
              <a:gd name="connsiteX21-3433" fmla="*/ 90 w 111"/>
              <a:gd name="connsiteY21-3434" fmla="*/ 21 h 184"/>
              <a:gd name="connsiteX22-3435" fmla="*/ 95 w 111"/>
              <a:gd name="connsiteY22-3436" fmla="*/ 26 h 184"/>
              <a:gd name="connsiteX23-3437" fmla="*/ 100 w 111"/>
              <a:gd name="connsiteY23-3438" fmla="*/ 31 h 184"/>
              <a:gd name="connsiteX24-3439" fmla="*/ 106 w 111"/>
              <a:gd name="connsiteY24-3440" fmla="*/ 31 h 184"/>
              <a:gd name="connsiteX25-3441" fmla="*/ 106 w 111"/>
              <a:gd name="connsiteY25-3442" fmla="*/ 37 h 184"/>
              <a:gd name="connsiteX26-3443" fmla="*/ 111 w 111"/>
              <a:gd name="connsiteY26-3444" fmla="*/ 42 h 184"/>
              <a:gd name="connsiteX27-3445" fmla="*/ 111 w 111"/>
              <a:gd name="connsiteY27-3446" fmla="*/ 42 h 184"/>
              <a:gd name="connsiteX28-3447" fmla="*/ 106 w 111"/>
              <a:gd name="connsiteY28-3448" fmla="*/ 47 h 184"/>
              <a:gd name="connsiteX29-3449" fmla="*/ 100 w 111"/>
              <a:gd name="connsiteY29-3450" fmla="*/ 53 h 184"/>
              <a:gd name="connsiteX30-3451" fmla="*/ 95 w 111"/>
              <a:gd name="connsiteY30-3452" fmla="*/ 58 h 184"/>
              <a:gd name="connsiteX31-3453" fmla="*/ 85 w 111"/>
              <a:gd name="connsiteY31-3454" fmla="*/ 58 h 184"/>
              <a:gd name="connsiteX32-3455" fmla="*/ 79 w 111"/>
              <a:gd name="connsiteY32-3456" fmla="*/ 63 h 184"/>
              <a:gd name="connsiteX33-3457" fmla="*/ 74 w 111"/>
              <a:gd name="connsiteY33-3458" fmla="*/ 74 h 184"/>
              <a:gd name="connsiteX34-3459" fmla="*/ 69 w 111"/>
              <a:gd name="connsiteY34-3460" fmla="*/ 84 h 184"/>
              <a:gd name="connsiteX35-3461" fmla="*/ 64 w 111"/>
              <a:gd name="connsiteY35-3462" fmla="*/ 95 h 184"/>
              <a:gd name="connsiteX36-3463" fmla="*/ 53 w 111"/>
              <a:gd name="connsiteY36-3464" fmla="*/ 116 h 184"/>
              <a:gd name="connsiteX37-3465" fmla="*/ 48 w 111"/>
              <a:gd name="connsiteY37-3466" fmla="*/ 131 h 184"/>
              <a:gd name="connsiteX38-3467" fmla="*/ 37 w 111"/>
              <a:gd name="connsiteY38-3468" fmla="*/ 158 h 184"/>
              <a:gd name="connsiteX39-3469" fmla="*/ 32 w 111"/>
              <a:gd name="connsiteY39-3470" fmla="*/ 184 h 184"/>
              <a:gd name="connsiteX40-3471" fmla="*/ 32 w 111"/>
              <a:gd name="connsiteY40-3472" fmla="*/ 184 h 184"/>
              <a:gd name="connsiteX0-3473" fmla="*/ 32 w 111"/>
              <a:gd name="connsiteY0-3474" fmla="*/ 179 h 179"/>
              <a:gd name="connsiteX1-3475" fmla="*/ 0 w 111"/>
              <a:gd name="connsiteY1-3476" fmla="*/ 179 h 179"/>
              <a:gd name="connsiteX2-3477" fmla="*/ 0 w 111"/>
              <a:gd name="connsiteY2-3478" fmla="*/ 174 h 179"/>
              <a:gd name="connsiteX3-3479" fmla="*/ 0 w 111"/>
              <a:gd name="connsiteY3-3480" fmla="*/ 163 h 179"/>
              <a:gd name="connsiteX4-3481" fmla="*/ 0 w 111"/>
              <a:gd name="connsiteY4-3482" fmla="*/ 158 h 179"/>
              <a:gd name="connsiteX5-3483" fmla="*/ 0 w 111"/>
              <a:gd name="connsiteY5-3484" fmla="*/ 147 h 179"/>
              <a:gd name="connsiteX6-3485" fmla="*/ 0 w 111"/>
              <a:gd name="connsiteY6-3486" fmla="*/ 137 h 179"/>
              <a:gd name="connsiteX7-3487" fmla="*/ 0 w 111"/>
              <a:gd name="connsiteY7-3488" fmla="*/ 126 h 179"/>
              <a:gd name="connsiteX8-3489" fmla="*/ 6 w 111"/>
              <a:gd name="connsiteY8-3490" fmla="*/ 105 h 179"/>
              <a:gd name="connsiteX9-3491" fmla="*/ 6 w 111"/>
              <a:gd name="connsiteY9-3492" fmla="*/ 90 h 179"/>
              <a:gd name="connsiteX10-3493" fmla="*/ 6 w 111"/>
              <a:gd name="connsiteY10-3494" fmla="*/ 79 h 179"/>
              <a:gd name="connsiteX11-3495" fmla="*/ 6 w 111"/>
              <a:gd name="connsiteY11-3496" fmla="*/ 69 h 179"/>
              <a:gd name="connsiteX12-3497" fmla="*/ 6 w 111"/>
              <a:gd name="connsiteY12-3498" fmla="*/ 58 h 179"/>
              <a:gd name="connsiteX13-3499" fmla="*/ 6 w 111"/>
              <a:gd name="connsiteY13-3500" fmla="*/ 53 h 179"/>
              <a:gd name="connsiteX14-3501" fmla="*/ 6 w 111"/>
              <a:gd name="connsiteY14-3502" fmla="*/ 48 h 179"/>
              <a:gd name="connsiteX15-3503" fmla="*/ 6 w 111"/>
              <a:gd name="connsiteY15-3504" fmla="*/ 42 h 179"/>
              <a:gd name="connsiteX16-3505" fmla="*/ 6 w 111"/>
              <a:gd name="connsiteY16-3506" fmla="*/ 42 h 179"/>
              <a:gd name="connsiteX17-3507" fmla="*/ 0 w 111"/>
              <a:gd name="connsiteY17-3508" fmla="*/ 42 h 179"/>
              <a:gd name="connsiteX18-3509" fmla="*/ 74 w 111"/>
              <a:gd name="connsiteY18-3510" fmla="*/ 0 h 179"/>
              <a:gd name="connsiteX19-3511" fmla="*/ 85 w 111"/>
              <a:gd name="connsiteY19-3512" fmla="*/ 5 h 179"/>
              <a:gd name="connsiteX20-3513" fmla="*/ 90 w 111"/>
              <a:gd name="connsiteY20-3514" fmla="*/ 16 h 179"/>
              <a:gd name="connsiteX21-3515" fmla="*/ 95 w 111"/>
              <a:gd name="connsiteY21-3516" fmla="*/ 21 h 179"/>
              <a:gd name="connsiteX22-3517" fmla="*/ 100 w 111"/>
              <a:gd name="connsiteY22-3518" fmla="*/ 26 h 179"/>
              <a:gd name="connsiteX23-3519" fmla="*/ 106 w 111"/>
              <a:gd name="connsiteY23-3520" fmla="*/ 26 h 179"/>
              <a:gd name="connsiteX24-3521" fmla="*/ 106 w 111"/>
              <a:gd name="connsiteY24-3522" fmla="*/ 32 h 179"/>
              <a:gd name="connsiteX25-3523" fmla="*/ 111 w 111"/>
              <a:gd name="connsiteY25-3524" fmla="*/ 37 h 179"/>
              <a:gd name="connsiteX26-3525" fmla="*/ 111 w 111"/>
              <a:gd name="connsiteY26-3526" fmla="*/ 37 h 179"/>
              <a:gd name="connsiteX27-3527" fmla="*/ 106 w 111"/>
              <a:gd name="connsiteY27-3528" fmla="*/ 42 h 179"/>
              <a:gd name="connsiteX28-3529" fmla="*/ 100 w 111"/>
              <a:gd name="connsiteY28-3530" fmla="*/ 48 h 179"/>
              <a:gd name="connsiteX29-3531" fmla="*/ 95 w 111"/>
              <a:gd name="connsiteY29-3532" fmla="*/ 53 h 179"/>
              <a:gd name="connsiteX30-3533" fmla="*/ 85 w 111"/>
              <a:gd name="connsiteY30-3534" fmla="*/ 53 h 179"/>
              <a:gd name="connsiteX31-3535" fmla="*/ 79 w 111"/>
              <a:gd name="connsiteY31-3536" fmla="*/ 58 h 179"/>
              <a:gd name="connsiteX32-3537" fmla="*/ 74 w 111"/>
              <a:gd name="connsiteY32-3538" fmla="*/ 69 h 179"/>
              <a:gd name="connsiteX33-3539" fmla="*/ 69 w 111"/>
              <a:gd name="connsiteY33-3540" fmla="*/ 79 h 179"/>
              <a:gd name="connsiteX34-3541" fmla="*/ 64 w 111"/>
              <a:gd name="connsiteY34-3542" fmla="*/ 90 h 179"/>
              <a:gd name="connsiteX35-3543" fmla="*/ 53 w 111"/>
              <a:gd name="connsiteY35-3544" fmla="*/ 111 h 179"/>
              <a:gd name="connsiteX36-3545" fmla="*/ 48 w 111"/>
              <a:gd name="connsiteY36-3546" fmla="*/ 126 h 179"/>
              <a:gd name="connsiteX37-3547" fmla="*/ 37 w 111"/>
              <a:gd name="connsiteY37-3548" fmla="*/ 153 h 179"/>
              <a:gd name="connsiteX38-3549" fmla="*/ 32 w 111"/>
              <a:gd name="connsiteY38-3550" fmla="*/ 179 h 179"/>
              <a:gd name="connsiteX39-3551" fmla="*/ 32 w 111"/>
              <a:gd name="connsiteY39-3552" fmla="*/ 179 h 179"/>
              <a:gd name="connsiteX0-3553" fmla="*/ 32 w 111"/>
              <a:gd name="connsiteY0-3554" fmla="*/ 174 h 174"/>
              <a:gd name="connsiteX1-3555" fmla="*/ 0 w 111"/>
              <a:gd name="connsiteY1-3556" fmla="*/ 174 h 174"/>
              <a:gd name="connsiteX2-3557" fmla="*/ 0 w 111"/>
              <a:gd name="connsiteY2-3558" fmla="*/ 169 h 174"/>
              <a:gd name="connsiteX3-3559" fmla="*/ 0 w 111"/>
              <a:gd name="connsiteY3-3560" fmla="*/ 158 h 174"/>
              <a:gd name="connsiteX4-3561" fmla="*/ 0 w 111"/>
              <a:gd name="connsiteY4-3562" fmla="*/ 153 h 174"/>
              <a:gd name="connsiteX5-3563" fmla="*/ 0 w 111"/>
              <a:gd name="connsiteY5-3564" fmla="*/ 142 h 174"/>
              <a:gd name="connsiteX6-3565" fmla="*/ 0 w 111"/>
              <a:gd name="connsiteY6-3566" fmla="*/ 132 h 174"/>
              <a:gd name="connsiteX7-3567" fmla="*/ 0 w 111"/>
              <a:gd name="connsiteY7-3568" fmla="*/ 121 h 174"/>
              <a:gd name="connsiteX8-3569" fmla="*/ 6 w 111"/>
              <a:gd name="connsiteY8-3570" fmla="*/ 100 h 174"/>
              <a:gd name="connsiteX9-3571" fmla="*/ 6 w 111"/>
              <a:gd name="connsiteY9-3572" fmla="*/ 85 h 174"/>
              <a:gd name="connsiteX10-3573" fmla="*/ 6 w 111"/>
              <a:gd name="connsiteY10-3574" fmla="*/ 74 h 174"/>
              <a:gd name="connsiteX11-3575" fmla="*/ 6 w 111"/>
              <a:gd name="connsiteY11-3576" fmla="*/ 64 h 174"/>
              <a:gd name="connsiteX12-3577" fmla="*/ 6 w 111"/>
              <a:gd name="connsiteY12-3578" fmla="*/ 53 h 174"/>
              <a:gd name="connsiteX13-3579" fmla="*/ 6 w 111"/>
              <a:gd name="connsiteY13-3580" fmla="*/ 48 h 174"/>
              <a:gd name="connsiteX14-3581" fmla="*/ 6 w 111"/>
              <a:gd name="connsiteY14-3582" fmla="*/ 43 h 174"/>
              <a:gd name="connsiteX15-3583" fmla="*/ 6 w 111"/>
              <a:gd name="connsiteY15-3584" fmla="*/ 37 h 174"/>
              <a:gd name="connsiteX16-3585" fmla="*/ 6 w 111"/>
              <a:gd name="connsiteY16-3586" fmla="*/ 37 h 174"/>
              <a:gd name="connsiteX17-3587" fmla="*/ 0 w 111"/>
              <a:gd name="connsiteY17-3588" fmla="*/ 37 h 174"/>
              <a:gd name="connsiteX18-3589" fmla="*/ 85 w 111"/>
              <a:gd name="connsiteY18-3590" fmla="*/ 0 h 174"/>
              <a:gd name="connsiteX19-3591" fmla="*/ 90 w 111"/>
              <a:gd name="connsiteY19-3592" fmla="*/ 11 h 174"/>
              <a:gd name="connsiteX20-3593" fmla="*/ 95 w 111"/>
              <a:gd name="connsiteY20-3594" fmla="*/ 16 h 174"/>
              <a:gd name="connsiteX21-3595" fmla="*/ 100 w 111"/>
              <a:gd name="connsiteY21-3596" fmla="*/ 21 h 174"/>
              <a:gd name="connsiteX22-3597" fmla="*/ 106 w 111"/>
              <a:gd name="connsiteY22-3598" fmla="*/ 21 h 174"/>
              <a:gd name="connsiteX23-3599" fmla="*/ 106 w 111"/>
              <a:gd name="connsiteY23-3600" fmla="*/ 27 h 174"/>
              <a:gd name="connsiteX24-3601" fmla="*/ 111 w 111"/>
              <a:gd name="connsiteY24-3602" fmla="*/ 32 h 174"/>
              <a:gd name="connsiteX25-3603" fmla="*/ 111 w 111"/>
              <a:gd name="connsiteY25-3604" fmla="*/ 32 h 174"/>
              <a:gd name="connsiteX26-3605" fmla="*/ 106 w 111"/>
              <a:gd name="connsiteY26-3606" fmla="*/ 37 h 174"/>
              <a:gd name="connsiteX27-3607" fmla="*/ 100 w 111"/>
              <a:gd name="connsiteY27-3608" fmla="*/ 43 h 174"/>
              <a:gd name="connsiteX28-3609" fmla="*/ 95 w 111"/>
              <a:gd name="connsiteY28-3610" fmla="*/ 48 h 174"/>
              <a:gd name="connsiteX29-3611" fmla="*/ 85 w 111"/>
              <a:gd name="connsiteY29-3612" fmla="*/ 48 h 174"/>
              <a:gd name="connsiteX30-3613" fmla="*/ 79 w 111"/>
              <a:gd name="connsiteY30-3614" fmla="*/ 53 h 174"/>
              <a:gd name="connsiteX31-3615" fmla="*/ 74 w 111"/>
              <a:gd name="connsiteY31-3616" fmla="*/ 64 h 174"/>
              <a:gd name="connsiteX32-3617" fmla="*/ 69 w 111"/>
              <a:gd name="connsiteY32-3618" fmla="*/ 74 h 174"/>
              <a:gd name="connsiteX33-3619" fmla="*/ 64 w 111"/>
              <a:gd name="connsiteY33-3620" fmla="*/ 85 h 174"/>
              <a:gd name="connsiteX34-3621" fmla="*/ 53 w 111"/>
              <a:gd name="connsiteY34-3622" fmla="*/ 106 h 174"/>
              <a:gd name="connsiteX35-3623" fmla="*/ 48 w 111"/>
              <a:gd name="connsiteY35-3624" fmla="*/ 121 h 174"/>
              <a:gd name="connsiteX36-3625" fmla="*/ 37 w 111"/>
              <a:gd name="connsiteY36-3626" fmla="*/ 148 h 174"/>
              <a:gd name="connsiteX37-3627" fmla="*/ 32 w 111"/>
              <a:gd name="connsiteY37-3628" fmla="*/ 174 h 174"/>
              <a:gd name="connsiteX38-3629" fmla="*/ 32 w 111"/>
              <a:gd name="connsiteY38-3630" fmla="*/ 174 h 174"/>
              <a:gd name="connsiteX0-3631" fmla="*/ 32 w 111"/>
              <a:gd name="connsiteY0-3632" fmla="*/ 166 h 166"/>
              <a:gd name="connsiteX1-3633" fmla="*/ 0 w 111"/>
              <a:gd name="connsiteY1-3634" fmla="*/ 166 h 166"/>
              <a:gd name="connsiteX2-3635" fmla="*/ 0 w 111"/>
              <a:gd name="connsiteY2-3636" fmla="*/ 161 h 166"/>
              <a:gd name="connsiteX3-3637" fmla="*/ 0 w 111"/>
              <a:gd name="connsiteY3-3638" fmla="*/ 150 h 166"/>
              <a:gd name="connsiteX4-3639" fmla="*/ 0 w 111"/>
              <a:gd name="connsiteY4-3640" fmla="*/ 145 h 166"/>
              <a:gd name="connsiteX5-3641" fmla="*/ 0 w 111"/>
              <a:gd name="connsiteY5-3642" fmla="*/ 134 h 166"/>
              <a:gd name="connsiteX6-3643" fmla="*/ 0 w 111"/>
              <a:gd name="connsiteY6-3644" fmla="*/ 124 h 166"/>
              <a:gd name="connsiteX7-3645" fmla="*/ 0 w 111"/>
              <a:gd name="connsiteY7-3646" fmla="*/ 113 h 166"/>
              <a:gd name="connsiteX8-3647" fmla="*/ 6 w 111"/>
              <a:gd name="connsiteY8-3648" fmla="*/ 92 h 166"/>
              <a:gd name="connsiteX9-3649" fmla="*/ 6 w 111"/>
              <a:gd name="connsiteY9-3650" fmla="*/ 77 h 166"/>
              <a:gd name="connsiteX10-3651" fmla="*/ 6 w 111"/>
              <a:gd name="connsiteY10-3652" fmla="*/ 66 h 166"/>
              <a:gd name="connsiteX11-3653" fmla="*/ 6 w 111"/>
              <a:gd name="connsiteY11-3654" fmla="*/ 56 h 166"/>
              <a:gd name="connsiteX12-3655" fmla="*/ 6 w 111"/>
              <a:gd name="connsiteY12-3656" fmla="*/ 45 h 166"/>
              <a:gd name="connsiteX13-3657" fmla="*/ 6 w 111"/>
              <a:gd name="connsiteY13-3658" fmla="*/ 40 h 166"/>
              <a:gd name="connsiteX14-3659" fmla="*/ 6 w 111"/>
              <a:gd name="connsiteY14-3660" fmla="*/ 35 h 166"/>
              <a:gd name="connsiteX15-3661" fmla="*/ 6 w 111"/>
              <a:gd name="connsiteY15-3662" fmla="*/ 29 h 166"/>
              <a:gd name="connsiteX16-3663" fmla="*/ 6 w 111"/>
              <a:gd name="connsiteY16-3664" fmla="*/ 29 h 166"/>
              <a:gd name="connsiteX17-3665" fmla="*/ 0 w 111"/>
              <a:gd name="connsiteY17-3666" fmla="*/ 29 h 166"/>
              <a:gd name="connsiteX18-3667" fmla="*/ 90 w 111"/>
              <a:gd name="connsiteY18-3668" fmla="*/ 3 h 166"/>
              <a:gd name="connsiteX19-3669" fmla="*/ 95 w 111"/>
              <a:gd name="connsiteY19-3670" fmla="*/ 8 h 166"/>
              <a:gd name="connsiteX20-3671" fmla="*/ 100 w 111"/>
              <a:gd name="connsiteY20-3672" fmla="*/ 13 h 166"/>
              <a:gd name="connsiteX21-3673" fmla="*/ 106 w 111"/>
              <a:gd name="connsiteY21-3674" fmla="*/ 13 h 166"/>
              <a:gd name="connsiteX22-3675" fmla="*/ 106 w 111"/>
              <a:gd name="connsiteY22-3676" fmla="*/ 19 h 166"/>
              <a:gd name="connsiteX23-3677" fmla="*/ 111 w 111"/>
              <a:gd name="connsiteY23-3678" fmla="*/ 24 h 166"/>
              <a:gd name="connsiteX24-3679" fmla="*/ 111 w 111"/>
              <a:gd name="connsiteY24-3680" fmla="*/ 24 h 166"/>
              <a:gd name="connsiteX25-3681" fmla="*/ 106 w 111"/>
              <a:gd name="connsiteY25-3682" fmla="*/ 29 h 166"/>
              <a:gd name="connsiteX26-3683" fmla="*/ 100 w 111"/>
              <a:gd name="connsiteY26-3684" fmla="*/ 35 h 166"/>
              <a:gd name="connsiteX27-3685" fmla="*/ 95 w 111"/>
              <a:gd name="connsiteY27-3686" fmla="*/ 40 h 166"/>
              <a:gd name="connsiteX28-3687" fmla="*/ 85 w 111"/>
              <a:gd name="connsiteY28-3688" fmla="*/ 40 h 166"/>
              <a:gd name="connsiteX29-3689" fmla="*/ 79 w 111"/>
              <a:gd name="connsiteY29-3690" fmla="*/ 45 h 166"/>
              <a:gd name="connsiteX30-3691" fmla="*/ 74 w 111"/>
              <a:gd name="connsiteY30-3692" fmla="*/ 56 h 166"/>
              <a:gd name="connsiteX31-3693" fmla="*/ 69 w 111"/>
              <a:gd name="connsiteY31-3694" fmla="*/ 66 h 166"/>
              <a:gd name="connsiteX32-3695" fmla="*/ 64 w 111"/>
              <a:gd name="connsiteY32-3696" fmla="*/ 77 h 166"/>
              <a:gd name="connsiteX33-3697" fmla="*/ 53 w 111"/>
              <a:gd name="connsiteY33-3698" fmla="*/ 98 h 166"/>
              <a:gd name="connsiteX34-3699" fmla="*/ 48 w 111"/>
              <a:gd name="connsiteY34-3700" fmla="*/ 113 h 166"/>
              <a:gd name="connsiteX35-3701" fmla="*/ 37 w 111"/>
              <a:gd name="connsiteY35-3702" fmla="*/ 140 h 166"/>
              <a:gd name="connsiteX36-3703" fmla="*/ 32 w 111"/>
              <a:gd name="connsiteY36-3704" fmla="*/ 166 h 166"/>
              <a:gd name="connsiteX37-3705" fmla="*/ 32 w 111"/>
              <a:gd name="connsiteY37-3706" fmla="*/ 166 h 166"/>
              <a:gd name="connsiteX0-3707" fmla="*/ 32 w 111"/>
              <a:gd name="connsiteY0-3708" fmla="*/ 166 h 166"/>
              <a:gd name="connsiteX1-3709" fmla="*/ 0 w 111"/>
              <a:gd name="connsiteY1-3710" fmla="*/ 166 h 166"/>
              <a:gd name="connsiteX2-3711" fmla="*/ 0 w 111"/>
              <a:gd name="connsiteY2-3712" fmla="*/ 161 h 166"/>
              <a:gd name="connsiteX3-3713" fmla="*/ 0 w 111"/>
              <a:gd name="connsiteY3-3714" fmla="*/ 150 h 166"/>
              <a:gd name="connsiteX4-3715" fmla="*/ 0 w 111"/>
              <a:gd name="connsiteY4-3716" fmla="*/ 145 h 166"/>
              <a:gd name="connsiteX5-3717" fmla="*/ 0 w 111"/>
              <a:gd name="connsiteY5-3718" fmla="*/ 134 h 166"/>
              <a:gd name="connsiteX6-3719" fmla="*/ 0 w 111"/>
              <a:gd name="connsiteY6-3720" fmla="*/ 124 h 166"/>
              <a:gd name="connsiteX7-3721" fmla="*/ 0 w 111"/>
              <a:gd name="connsiteY7-3722" fmla="*/ 113 h 166"/>
              <a:gd name="connsiteX8-3723" fmla="*/ 6 w 111"/>
              <a:gd name="connsiteY8-3724" fmla="*/ 92 h 166"/>
              <a:gd name="connsiteX9-3725" fmla="*/ 6 w 111"/>
              <a:gd name="connsiteY9-3726" fmla="*/ 77 h 166"/>
              <a:gd name="connsiteX10-3727" fmla="*/ 6 w 111"/>
              <a:gd name="connsiteY10-3728" fmla="*/ 66 h 166"/>
              <a:gd name="connsiteX11-3729" fmla="*/ 6 w 111"/>
              <a:gd name="connsiteY11-3730" fmla="*/ 56 h 166"/>
              <a:gd name="connsiteX12-3731" fmla="*/ 6 w 111"/>
              <a:gd name="connsiteY12-3732" fmla="*/ 45 h 166"/>
              <a:gd name="connsiteX13-3733" fmla="*/ 6 w 111"/>
              <a:gd name="connsiteY13-3734" fmla="*/ 40 h 166"/>
              <a:gd name="connsiteX14-3735" fmla="*/ 6 w 111"/>
              <a:gd name="connsiteY14-3736" fmla="*/ 35 h 166"/>
              <a:gd name="connsiteX15-3737" fmla="*/ 6 w 111"/>
              <a:gd name="connsiteY15-3738" fmla="*/ 29 h 166"/>
              <a:gd name="connsiteX16-3739" fmla="*/ 6 w 111"/>
              <a:gd name="connsiteY16-3740" fmla="*/ 29 h 166"/>
              <a:gd name="connsiteX17-3741" fmla="*/ 90 w 111"/>
              <a:gd name="connsiteY17-3742" fmla="*/ 3 h 166"/>
              <a:gd name="connsiteX18-3743" fmla="*/ 95 w 111"/>
              <a:gd name="connsiteY18-3744" fmla="*/ 8 h 166"/>
              <a:gd name="connsiteX19-3745" fmla="*/ 100 w 111"/>
              <a:gd name="connsiteY19-3746" fmla="*/ 13 h 166"/>
              <a:gd name="connsiteX20-3747" fmla="*/ 106 w 111"/>
              <a:gd name="connsiteY20-3748" fmla="*/ 13 h 166"/>
              <a:gd name="connsiteX21-3749" fmla="*/ 106 w 111"/>
              <a:gd name="connsiteY21-3750" fmla="*/ 19 h 166"/>
              <a:gd name="connsiteX22-3751" fmla="*/ 111 w 111"/>
              <a:gd name="connsiteY22-3752" fmla="*/ 24 h 166"/>
              <a:gd name="connsiteX23-3753" fmla="*/ 111 w 111"/>
              <a:gd name="connsiteY23-3754" fmla="*/ 24 h 166"/>
              <a:gd name="connsiteX24-3755" fmla="*/ 106 w 111"/>
              <a:gd name="connsiteY24-3756" fmla="*/ 29 h 166"/>
              <a:gd name="connsiteX25-3757" fmla="*/ 100 w 111"/>
              <a:gd name="connsiteY25-3758" fmla="*/ 35 h 166"/>
              <a:gd name="connsiteX26-3759" fmla="*/ 95 w 111"/>
              <a:gd name="connsiteY26-3760" fmla="*/ 40 h 166"/>
              <a:gd name="connsiteX27-3761" fmla="*/ 85 w 111"/>
              <a:gd name="connsiteY27-3762" fmla="*/ 40 h 166"/>
              <a:gd name="connsiteX28-3763" fmla="*/ 79 w 111"/>
              <a:gd name="connsiteY28-3764" fmla="*/ 45 h 166"/>
              <a:gd name="connsiteX29-3765" fmla="*/ 74 w 111"/>
              <a:gd name="connsiteY29-3766" fmla="*/ 56 h 166"/>
              <a:gd name="connsiteX30-3767" fmla="*/ 69 w 111"/>
              <a:gd name="connsiteY30-3768" fmla="*/ 66 h 166"/>
              <a:gd name="connsiteX31-3769" fmla="*/ 64 w 111"/>
              <a:gd name="connsiteY31-3770" fmla="*/ 77 h 166"/>
              <a:gd name="connsiteX32-3771" fmla="*/ 53 w 111"/>
              <a:gd name="connsiteY32-3772" fmla="*/ 98 h 166"/>
              <a:gd name="connsiteX33-3773" fmla="*/ 48 w 111"/>
              <a:gd name="connsiteY33-3774" fmla="*/ 113 h 166"/>
              <a:gd name="connsiteX34-3775" fmla="*/ 37 w 111"/>
              <a:gd name="connsiteY34-3776" fmla="*/ 140 h 166"/>
              <a:gd name="connsiteX35-3777" fmla="*/ 32 w 111"/>
              <a:gd name="connsiteY35-3778" fmla="*/ 166 h 166"/>
              <a:gd name="connsiteX36-3779" fmla="*/ 32 w 111"/>
              <a:gd name="connsiteY36-3780" fmla="*/ 166 h 1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Lst>
            <a:rect l="l" t="t" r="r" b="b"/>
            <a:pathLst>
              <a:path w="111" h="166">
                <a:moveTo>
                  <a:pt x="32" y="166"/>
                </a:moveTo>
                <a:lnTo>
                  <a:pt x="0" y="166"/>
                </a:lnTo>
                <a:lnTo>
                  <a:pt x="0" y="161"/>
                </a:lnTo>
                <a:lnTo>
                  <a:pt x="0" y="150"/>
                </a:lnTo>
                <a:lnTo>
                  <a:pt x="0" y="145"/>
                </a:lnTo>
                <a:lnTo>
                  <a:pt x="0" y="134"/>
                </a:lnTo>
                <a:lnTo>
                  <a:pt x="0" y="124"/>
                </a:lnTo>
                <a:lnTo>
                  <a:pt x="0" y="113"/>
                </a:lnTo>
                <a:lnTo>
                  <a:pt x="6" y="92"/>
                </a:lnTo>
                <a:lnTo>
                  <a:pt x="6" y="77"/>
                </a:lnTo>
                <a:lnTo>
                  <a:pt x="6" y="66"/>
                </a:lnTo>
                <a:lnTo>
                  <a:pt x="6" y="56"/>
                </a:lnTo>
                <a:lnTo>
                  <a:pt x="6" y="45"/>
                </a:lnTo>
                <a:lnTo>
                  <a:pt x="6" y="40"/>
                </a:lnTo>
                <a:lnTo>
                  <a:pt x="6" y="35"/>
                </a:lnTo>
                <a:lnTo>
                  <a:pt x="6" y="29"/>
                </a:lnTo>
                <a:lnTo>
                  <a:pt x="6" y="29"/>
                </a:lnTo>
                <a:cubicBezTo>
                  <a:pt x="34" y="20"/>
                  <a:pt x="62" y="12"/>
                  <a:pt x="90" y="3"/>
                </a:cubicBezTo>
                <a:cubicBezTo>
                  <a:pt x="106" y="0"/>
                  <a:pt x="93" y="6"/>
                  <a:pt x="95" y="8"/>
                </a:cubicBezTo>
                <a:lnTo>
                  <a:pt x="100" y="13"/>
                </a:lnTo>
                <a:lnTo>
                  <a:pt x="106" y="13"/>
                </a:lnTo>
                <a:lnTo>
                  <a:pt x="106" y="19"/>
                </a:lnTo>
                <a:lnTo>
                  <a:pt x="111" y="24"/>
                </a:lnTo>
                <a:lnTo>
                  <a:pt x="111" y="24"/>
                </a:lnTo>
                <a:lnTo>
                  <a:pt x="106" y="29"/>
                </a:lnTo>
                <a:lnTo>
                  <a:pt x="100" y="35"/>
                </a:lnTo>
                <a:lnTo>
                  <a:pt x="95" y="40"/>
                </a:lnTo>
                <a:lnTo>
                  <a:pt x="85" y="40"/>
                </a:lnTo>
                <a:cubicBezTo>
                  <a:pt x="83" y="42"/>
                  <a:pt x="81" y="43"/>
                  <a:pt x="79" y="45"/>
                </a:cubicBezTo>
                <a:cubicBezTo>
                  <a:pt x="77" y="49"/>
                  <a:pt x="76" y="52"/>
                  <a:pt x="74" y="56"/>
                </a:cubicBezTo>
                <a:cubicBezTo>
                  <a:pt x="72" y="59"/>
                  <a:pt x="71" y="63"/>
                  <a:pt x="69" y="66"/>
                </a:cubicBezTo>
                <a:cubicBezTo>
                  <a:pt x="67" y="70"/>
                  <a:pt x="66" y="73"/>
                  <a:pt x="64" y="77"/>
                </a:cubicBezTo>
                <a:cubicBezTo>
                  <a:pt x="60" y="84"/>
                  <a:pt x="57" y="91"/>
                  <a:pt x="53" y="98"/>
                </a:cubicBezTo>
                <a:cubicBezTo>
                  <a:pt x="51" y="103"/>
                  <a:pt x="50" y="108"/>
                  <a:pt x="48" y="113"/>
                </a:cubicBezTo>
                <a:cubicBezTo>
                  <a:pt x="44" y="122"/>
                  <a:pt x="41" y="131"/>
                  <a:pt x="37" y="140"/>
                </a:cubicBezTo>
                <a:cubicBezTo>
                  <a:pt x="35" y="149"/>
                  <a:pt x="34" y="157"/>
                  <a:pt x="32" y="166"/>
                </a:cubicBezTo>
                <a:lnTo>
                  <a:pt x="32" y="166"/>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
        <p:nvSpPr>
          <p:cNvPr id="65594" name="Freeform 58"/>
          <p:cNvSpPr/>
          <p:nvPr/>
        </p:nvSpPr>
        <p:spPr bwMode="auto">
          <a:xfrm>
            <a:off x="9809163" y="3302000"/>
            <a:ext cx="460375" cy="141288"/>
          </a:xfrm>
          <a:custGeom>
            <a:avLst/>
            <a:gdLst>
              <a:gd name="connsiteX0" fmla="*/ 227 w 306"/>
              <a:gd name="connsiteY0" fmla="*/ 205 h 205"/>
              <a:gd name="connsiteX1" fmla="*/ 195 w 306"/>
              <a:gd name="connsiteY1" fmla="*/ 205 h 205"/>
              <a:gd name="connsiteX2" fmla="*/ 195 w 306"/>
              <a:gd name="connsiteY2" fmla="*/ 200 h 205"/>
              <a:gd name="connsiteX3" fmla="*/ 195 w 306"/>
              <a:gd name="connsiteY3" fmla="*/ 189 h 205"/>
              <a:gd name="connsiteX4" fmla="*/ 195 w 306"/>
              <a:gd name="connsiteY4" fmla="*/ 184 h 205"/>
              <a:gd name="connsiteX5" fmla="*/ 195 w 306"/>
              <a:gd name="connsiteY5" fmla="*/ 173 h 205"/>
              <a:gd name="connsiteX6" fmla="*/ 195 w 306"/>
              <a:gd name="connsiteY6" fmla="*/ 163 h 205"/>
              <a:gd name="connsiteX7" fmla="*/ 195 w 306"/>
              <a:gd name="connsiteY7" fmla="*/ 152 h 205"/>
              <a:gd name="connsiteX8" fmla="*/ 201 w 306"/>
              <a:gd name="connsiteY8" fmla="*/ 131 h 205"/>
              <a:gd name="connsiteX9" fmla="*/ 201 w 306"/>
              <a:gd name="connsiteY9" fmla="*/ 116 h 205"/>
              <a:gd name="connsiteX10" fmla="*/ 201 w 306"/>
              <a:gd name="connsiteY10" fmla="*/ 105 h 205"/>
              <a:gd name="connsiteX11" fmla="*/ 201 w 306"/>
              <a:gd name="connsiteY11" fmla="*/ 95 h 205"/>
              <a:gd name="connsiteX12" fmla="*/ 201 w 306"/>
              <a:gd name="connsiteY12" fmla="*/ 84 h 205"/>
              <a:gd name="connsiteX13" fmla="*/ 201 w 306"/>
              <a:gd name="connsiteY13" fmla="*/ 79 h 205"/>
              <a:gd name="connsiteX14" fmla="*/ 201 w 306"/>
              <a:gd name="connsiteY14" fmla="*/ 74 h 205"/>
              <a:gd name="connsiteX15" fmla="*/ 201 w 306"/>
              <a:gd name="connsiteY15" fmla="*/ 68 h 205"/>
              <a:gd name="connsiteX16" fmla="*/ 201 w 306"/>
              <a:gd name="connsiteY16" fmla="*/ 68 h 205"/>
              <a:gd name="connsiteX17" fmla="*/ 195 w 306"/>
              <a:gd name="connsiteY17" fmla="*/ 68 h 205"/>
              <a:gd name="connsiteX18" fmla="*/ 190 w 306"/>
              <a:gd name="connsiteY18" fmla="*/ 63 h 205"/>
              <a:gd name="connsiteX19" fmla="*/ 185 w 306"/>
              <a:gd name="connsiteY19" fmla="*/ 63 h 205"/>
              <a:gd name="connsiteX20" fmla="*/ 180 w 306"/>
              <a:gd name="connsiteY20" fmla="*/ 68 h 205"/>
              <a:gd name="connsiteX21" fmla="*/ 169 w 306"/>
              <a:gd name="connsiteY21" fmla="*/ 68 h 205"/>
              <a:gd name="connsiteX22" fmla="*/ 159 w 306"/>
              <a:gd name="connsiteY22" fmla="*/ 68 h 205"/>
              <a:gd name="connsiteX23" fmla="*/ 143 w 306"/>
              <a:gd name="connsiteY23" fmla="*/ 68 h 205"/>
              <a:gd name="connsiteX24" fmla="*/ 127 w 306"/>
              <a:gd name="connsiteY24" fmla="*/ 74 h 205"/>
              <a:gd name="connsiteX25" fmla="*/ 95 w 306"/>
              <a:gd name="connsiteY25" fmla="*/ 74 h 205"/>
              <a:gd name="connsiteX26" fmla="*/ 64 w 306"/>
              <a:gd name="connsiteY26" fmla="*/ 79 h 205"/>
              <a:gd name="connsiteX27" fmla="*/ 32 w 306"/>
              <a:gd name="connsiteY27" fmla="*/ 84 h 205"/>
              <a:gd name="connsiteX28" fmla="*/ 0 w 306"/>
              <a:gd name="connsiteY28" fmla="*/ 89 h 205"/>
              <a:gd name="connsiteX29" fmla="*/ 0 w 306"/>
              <a:gd name="connsiteY29" fmla="*/ 52 h 205"/>
              <a:gd name="connsiteX30" fmla="*/ 27 w 306"/>
              <a:gd name="connsiteY30" fmla="*/ 52 h 205"/>
              <a:gd name="connsiteX31" fmla="*/ 58 w 306"/>
              <a:gd name="connsiteY31" fmla="*/ 52 h 205"/>
              <a:gd name="connsiteX32" fmla="*/ 85 w 306"/>
              <a:gd name="connsiteY32" fmla="*/ 47 h 205"/>
              <a:gd name="connsiteX33" fmla="*/ 116 w 306"/>
              <a:gd name="connsiteY33" fmla="*/ 42 h 205"/>
              <a:gd name="connsiteX34" fmla="*/ 132 w 306"/>
              <a:gd name="connsiteY34" fmla="*/ 37 h 205"/>
              <a:gd name="connsiteX35" fmla="*/ 143 w 306"/>
              <a:gd name="connsiteY35" fmla="*/ 31 h 205"/>
              <a:gd name="connsiteX36" fmla="*/ 159 w 306"/>
              <a:gd name="connsiteY36" fmla="*/ 31 h 205"/>
              <a:gd name="connsiteX37" fmla="*/ 169 w 306"/>
              <a:gd name="connsiteY37" fmla="*/ 26 h 205"/>
              <a:gd name="connsiteX38" fmla="*/ 174 w 306"/>
              <a:gd name="connsiteY38" fmla="*/ 21 h 205"/>
              <a:gd name="connsiteX39" fmla="*/ 185 w 306"/>
              <a:gd name="connsiteY39" fmla="*/ 21 h 205"/>
              <a:gd name="connsiteX40" fmla="*/ 190 w 306"/>
              <a:gd name="connsiteY40" fmla="*/ 16 h 205"/>
              <a:gd name="connsiteX41" fmla="*/ 195 w 306"/>
              <a:gd name="connsiteY41" fmla="*/ 10 h 205"/>
              <a:gd name="connsiteX42" fmla="*/ 201 w 306"/>
              <a:gd name="connsiteY42" fmla="*/ 5 h 205"/>
              <a:gd name="connsiteX43" fmla="*/ 211 w 306"/>
              <a:gd name="connsiteY43" fmla="*/ 0 h 205"/>
              <a:gd name="connsiteX44" fmla="*/ 216 w 306"/>
              <a:gd name="connsiteY44" fmla="*/ 0 h 205"/>
              <a:gd name="connsiteX45" fmla="*/ 222 w 306"/>
              <a:gd name="connsiteY45" fmla="*/ 0 h 205"/>
              <a:gd name="connsiteX46" fmla="*/ 227 w 306"/>
              <a:gd name="connsiteY46" fmla="*/ 5 h 205"/>
              <a:gd name="connsiteX47" fmla="*/ 238 w 306"/>
              <a:gd name="connsiteY47" fmla="*/ 10 h 205"/>
              <a:gd name="connsiteX48" fmla="*/ 243 w 306"/>
              <a:gd name="connsiteY48" fmla="*/ 16 h 205"/>
              <a:gd name="connsiteX49" fmla="*/ 253 w 306"/>
              <a:gd name="connsiteY49" fmla="*/ 16 h 205"/>
              <a:gd name="connsiteX50" fmla="*/ 259 w 306"/>
              <a:gd name="connsiteY50" fmla="*/ 21 h 205"/>
              <a:gd name="connsiteX51" fmla="*/ 269 w 306"/>
              <a:gd name="connsiteY51" fmla="*/ 26 h 205"/>
              <a:gd name="connsiteX52" fmla="*/ 280 w 306"/>
              <a:gd name="connsiteY52" fmla="*/ 31 h 205"/>
              <a:gd name="connsiteX53" fmla="*/ 285 w 306"/>
              <a:gd name="connsiteY53" fmla="*/ 42 h 205"/>
              <a:gd name="connsiteX54" fmla="*/ 290 w 306"/>
              <a:gd name="connsiteY54" fmla="*/ 47 h 205"/>
              <a:gd name="connsiteX55" fmla="*/ 295 w 306"/>
              <a:gd name="connsiteY55" fmla="*/ 52 h 205"/>
              <a:gd name="connsiteX56" fmla="*/ 301 w 306"/>
              <a:gd name="connsiteY56" fmla="*/ 52 h 205"/>
              <a:gd name="connsiteX57" fmla="*/ 301 w 306"/>
              <a:gd name="connsiteY57" fmla="*/ 58 h 205"/>
              <a:gd name="connsiteX58" fmla="*/ 306 w 306"/>
              <a:gd name="connsiteY58" fmla="*/ 63 h 205"/>
              <a:gd name="connsiteX59" fmla="*/ 306 w 306"/>
              <a:gd name="connsiteY59" fmla="*/ 63 h 205"/>
              <a:gd name="connsiteX60" fmla="*/ 301 w 306"/>
              <a:gd name="connsiteY60" fmla="*/ 68 h 205"/>
              <a:gd name="connsiteX61" fmla="*/ 295 w 306"/>
              <a:gd name="connsiteY61" fmla="*/ 74 h 205"/>
              <a:gd name="connsiteX62" fmla="*/ 290 w 306"/>
              <a:gd name="connsiteY62" fmla="*/ 79 h 205"/>
              <a:gd name="connsiteX63" fmla="*/ 280 w 306"/>
              <a:gd name="connsiteY63" fmla="*/ 79 h 205"/>
              <a:gd name="connsiteX64" fmla="*/ 274 w 306"/>
              <a:gd name="connsiteY64" fmla="*/ 84 h 205"/>
              <a:gd name="connsiteX65" fmla="*/ 269 w 306"/>
              <a:gd name="connsiteY65" fmla="*/ 95 h 205"/>
              <a:gd name="connsiteX66" fmla="*/ 264 w 306"/>
              <a:gd name="connsiteY66" fmla="*/ 105 h 205"/>
              <a:gd name="connsiteX67" fmla="*/ 259 w 306"/>
              <a:gd name="connsiteY67" fmla="*/ 116 h 205"/>
              <a:gd name="connsiteX68" fmla="*/ 248 w 306"/>
              <a:gd name="connsiteY68" fmla="*/ 137 h 205"/>
              <a:gd name="connsiteX69" fmla="*/ 243 w 306"/>
              <a:gd name="connsiteY69" fmla="*/ 152 h 205"/>
              <a:gd name="connsiteX70" fmla="*/ 232 w 306"/>
              <a:gd name="connsiteY70" fmla="*/ 179 h 205"/>
              <a:gd name="connsiteX71" fmla="*/ 227 w 306"/>
              <a:gd name="connsiteY71" fmla="*/ 205 h 205"/>
              <a:gd name="connsiteX0-1" fmla="*/ 227 w 306"/>
              <a:gd name="connsiteY0-2" fmla="*/ 205 h 205"/>
              <a:gd name="connsiteX1-3" fmla="*/ 195 w 306"/>
              <a:gd name="connsiteY1-4" fmla="*/ 205 h 205"/>
              <a:gd name="connsiteX2-5" fmla="*/ 195 w 306"/>
              <a:gd name="connsiteY2-6" fmla="*/ 200 h 205"/>
              <a:gd name="connsiteX3-7" fmla="*/ 195 w 306"/>
              <a:gd name="connsiteY3-8" fmla="*/ 189 h 205"/>
              <a:gd name="connsiteX4-9" fmla="*/ 195 w 306"/>
              <a:gd name="connsiteY4-10" fmla="*/ 184 h 205"/>
              <a:gd name="connsiteX5-11" fmla="*/ 195 w 306"/>
              <a:gd name="connsiteY5-12" fmla="*/ 173 h 205"/>
              <a:gd name="connsiteX6-13" fmla="*/ 195 w 306"/>
              <a:gd name="connsiteY6-14" fmla="*/ 163 h 205"/>
              <a:gd name="connsiteX7-15" fmla="*/ 195 w 306"/>
              <a:gd name="connsiteY7-16" fmla="*/ 152 h 205"/>
              <a:gd name="connsiteX8-17" fmla="*/ 201 w 306"/>
              <a:gd name="connsiteY8-18" fmla="*/ 131 h 205"/>
              <a:gd name="connsiteX9-19" fmla="*/ 201 w 306"/>
              <a:gd name="connsiteY9-20" fmla="*/ 116 h 205"/>
              <a:gd name="connsiteX10-21" fmla="*/ 201 w 306"/>
              <a:gd name="connsiteY10-22" fmla="*/ 105 h 205"/>
              <a:gd name="connsiteX11-23" fmla="*/ 201 w 306"/>
              <a:gd name="connsiteY11-24" fmla="*/ 95 h 205"/>
              <a:gd name="connsiteX12-25" fmla="*/ 201 w 306"/>
              <a:gd name="connsiteY12-26" fmla="*/ 84 h 205"/>
              <a:gd name="connsiteX13-27" fmla="*/ 201 w 306"/>
              <a:gd name="connsiteY13-28" fmla="*/ 79 h 205"/>
              <a:gd name="connsiteX14-29" fmla="*/ 201 w 306"/>
              <a:gd name="connsiteY14-30" fmla="*/ 74 h 205"/>
              <a:gd name="connsiteX15-31" fmla="*/ 201 w 306"/>
              <a:gd name="connsiteY15-32" fmla="*/ 68 h 205"/>
              <a:gd name="connsiteX16-33" fmla="*/ 201 w 306"/>
              <a:gd name="connsiteY16-34" fmla="*/ 68 h 205"/>
              <a:gd name="connsiteX17-35" fmla="*/ 195 w 306"/>
              <a:gd name="connsiteY17-36" fmla="*/ 68 h 205"/>
              <a:gd name="connsiteX18-37" fmla="*/ 190 w 306"/>
              <a:gd name="connsiteY18-38" fmla="*/ 63 h 205"/>
              <a:gd name="connsiteX19-39" fmla="*/ 185 w 306"/>
              <a:gd name="connsiteY19-40" fmla="*/ 63 h 205"/>
              <a:gd name="connsiteX20-41" fmla="*/ 180 w 306"/>
              <a:gd name="connsiteY20-42" fmla="*/ 68 h 205"/>
              <a:gd name="connsiteX21-43" fmla="*/ 169 w 306"/>
              <a:gd name="connsiteY21-44" fmla="*/ 68 h 205"/>
              <a:gd name="connsiteX22-45" fmla="*/ 159 w 306"/>
              <a:gd name="connsiteY22-46" fmla="*/ 68 h 205"/>
              <a:gd name="connsiteX23-47" fmla="*/ 143 w 306"/>
              <a:gd name="connsiteY23-48" fmla="*/ 68 h 205"/>
              <a:gd name="connsiteX24-49" fmla="*/ 127 w 306"/>
              <a:gd name="connsiteY24-50" fmla="*/ 74 h 205"/>
              <a:gd name="connsiteX25-51" fmla="*/ 95 w 306"/>
              <a:gd name="connsiteY25-52" fmla="*/ 74 h 205"/>
              <a:gd name="connsiteX26-53" fmla="*/ 64 w 306"/>
              <a:gd name="connsiteY26-54" fmla="*/ 79 h 205"/>
              <a:gd name="connsiteX27-55" fmla="*/ 32 w 306"/>
              <a:gd name="connsiteY27-56" fmla="*/ 84 h 205"/>
              <a:gd name="connsiteX28-57" fmla="*/ 0 w 306"/>
              <a:gd name="connsiteY28-58" fmla="*/ 89 h 205"/>
              <a:gd name="connsiteX29-59" fmla="*/ 0 w 306"/>
              <a:gd name="connsiteY29-60" fmla="*/ 52 h 205"/>
              <a:gd name="connsiteX30-61" fmla="*/ 27 w 306"/>
              <a:gd name="connsiteY30-62" fmla="*/ 52 h 205"/>
              <a:gd name="connsiteX31-63" fmla="*/ 58 w 306"/>
              <a:gd name="connsiteY31-64" fmla="*/ 52 h 205"/>
              <a:gd name="connsiteX32-65" fmla="*/ 85 w 306"/>
              <a:gd name="connsiteY32-66" fmla="*/ 47 h 205"/>
              <a:gd name="connsiteX33-67" fmla="*/ 116 w 306"/>
              <a:gd name="connsiteY33-68" fmla="*/ 42 h 205"/>
              <a:gd name="connsiteX34-69" fmla="*/ 132 w 306"/>
              <a:gd name="connsiteY34-70" fmla="*/ 37 h 205"/>
              <a:gd name="connsiteX35-71" fmla="*/ 143 w 306"/>
              <a:gd name="connsiteY35-72" fmla="*/ 31 h 205"/>
              <a:gd name="connsiteX36-73" fmla="*/ 159 w 306"/>
              <a:gd name="connsiteY36-74" fmla="*/ 31 h 205"/>
              <a:gd name="connsiteX37-75" fmla="*/ 169 w 306"/>
              <a:gd name="connsiteY37-76" fmla="*/ 26 h 205"/>
              <a:gd name="connsiteX38-77" fmla="*/ 174 w 306"/>
              <a:gd name="connsiteY38-78" fmla="*/ 21 h 205"/>
              <a:gd name="connsiteX39-79" fmla="*/ 185 w 306"/>
              <a:gd name="connsiteY39-80" fmla="*/ 21 h 205"/>
              <a:gd name="connsiteX40-81" fmla="*/ 190 w 306"/>
              <a:gd name="connsiteY40-82" fmla="*/ 16 h 205"/>
              <a:gd name="connsiteX41-83" fmla="*/ 195 w 306"/>
              <a:gd name="connsiteY41-84" fmla="*/ 10 h 205"/>
              <a:gd name="connsiteX42-85" fmla="*/ 201 w 306"/>
              <a:gd name="connsiteY42-86" fmla="*/ 5 h 205"/>
              <a:gd name="connsiteX43-87" fmla="*/ 211 w 306"/>
              <a:gd name="connsiteY43-88" fmla="*/ 0 h 205"/>
              <a:gd name="connsiteX44-89" fmla="*/ 216 w 306"/>
              <a:gd name="connsiteY44-90" fmla="*/ 0 h 205"/>
              <a:gd name="connsiteX45-91" fmla="*/ 222 w 306"/>
              <a:gd name="connsiteY45-92" fmla="*/ 0 h 205"/>
              <a:gd name="connsiteX46-93" fmla="*/ 227 w 306"/>
              <a:gd name="connsiteY46-94" fmla="*/ 5 h 205"/>
              <a:gd name="connsiteX47-95" fmla="*/ 238 w 306"/>
              <a:gd name="connsiteY47-96" fmla="*/ 10 h 205"/>
              <a:gd name="connsiteX48-97" fmla="*/ 243 w 306"/>
              <a:gd name="connsiteY48-98" fmla="*/ 16 h 205"/>
              <a:gd name="connsiteX49-99" fmla="*/ 253 w 306"/>
              <a:gd name="connsiteY49-100" fmla="*/ 16 h 205"/>
              <a:gd name="connsiteX50-101" fmla="*/ 259 w 306"/>
              <a:gd name="connsiteY50-102" fmla="*/ 21 h 205"/>
              <a:gd name="connsiteX51-103" fmla="*/ 269 w 306"/>
              <a:gd name="connsiteY51-104" fmla="*/ 26 h 205"/>
              <a:gd name="connsiteX52-105" fmla="*/ 280 w 306"/>
              <a:gd name="connsiteY52-106" fmla="*/ 31 h 205"/>
              <a:gd name="connsiteX53-107" fmla="*/ 285 w 306"/>
              <a:gd name="connsiteY53-108" fmla="*/ 42 h 205"/>
              <a:gd name="connsiteX54-109" fmla="*/ 290 w 306"/>
              <a:gd name="connsiteY54-110" fmla="*/ 47 h 205"/>
              <a:gd name="connsiteX55-111" fmla="*/ 295 w 306"/>
              <a:gd name="connsiteY55-112" fmla="*/ 52 h 205"/>
              <a:gd name="connsiteX56-113" fmla="*/ 301 w 306"/>
              <a:gd name="connsiteY56-114" fmla="*/ 52 h 205"/>
              <a:gd name="connsiteX57-115" fmla="*/ 301 w 306"/>
              <a:gd name="connsiteY57-116" fmla="*/ 58 h 205"/>
              <a:gd name="connsiteX58-117" fmla="*/ 306 w 306"/>
              <a:gd name="connsiteY58-118" fmla="*/ 63 h 205"/>
              <a:gd name="connsiteX59-119" fmla="*/ 306 w 306"/>
              <a:gd name="connsiteY59-120" fmla="*/ 63 h 205"/>
              <a:gd name="connsiteX60-121" fmla="*/ 301 w 306"/>
              <a:gd name="connsiteY60-122" fmla="*/ 68 h 205"/>
              <a:gd name="connsiteX61-123" fmla="*/ 295 w 306"/>
              <a:gd name="connsiteY61-124" fmla="*/ 74 h 205"/>
              <a:gd name="connsiteX62-125" fmla="*/ 290 w 306"/>
              <a:gd name="connsiteY62-126" fmla="*/ 79 h 205"/>
              <a:gd name="connsiteX63-127" fmla="*/ 280 w 306"/>
              <a:gd name="connsiteY63-128" fmla="*/ 79 h 205"/>
              <a:gd name="connsiteX64-129" fmla="*/ 274 w 306"/>
              <a:gd name="connsiteY64-130" fmla="*/ 84 h 205"/>
              <a:gd name="connsiteX65-131" fmla="*/ 269 w 306"/>
              <a:gd name="connsiteY65-132" fmla="*/ 95 h 205"/>
              <a:gd name="connsiteX66-133" fmla="*/ 264 w 306"/>
              <a:gd name="connsiteY66-134" fmla="*/ 105 h 205"/>
              <a:gd name="connsiteX67-135" fmla="*/ 259 w 306"/>
              <a:gd name="connsiteY67-136" fmla="*/ 116 h 205"/>
              <a:gd name="connsiteX68-137" fmla="*/ 248 w 306"/>
              <a:gd name="connsiteY68-138" fmla="*/ 137 h 205"/>
              <a:gd name="connsiteX69-139" fmla="*/ 243 w 306"/>
              <a:gd name="connsiteY69-140" fmla="*/ 152 h 205"/>
              <a:gd name="connsiteX70-141" fmla="*/ 232 w 306"/>
              <a:gd name="connsiteY70-142" fmla="*/ 179 h 205"/>
              <a:gd name="connsiteX0-143" fmla="*/ 227 w 306"/>
              <a:gd name="connsiteY0-144" fmla="*/ 205 h 205"/>
              <a:gd name="connsiteX1-145" fmla="*/ 195 w 306"/>
              <a:gd name="connsiteY1-146" fmla="*/ 205 h 205"/>
              <a:gd name="connsiteX2-147" fmla="*/ 195 w 306"/>
              <a:gd name="connsiteY2-148" fmla="*/ 189 h 205"/>
              <a:gd name="connsiteX3-149" fmla="*/ 195 w 306"/>
              <a:gd name="connsiteY3-150" fmla="*/ 184 h 205"/>
              <a:gd name="connsiteX4-151" fmla="*/ 195 w 306"/>
              <a:gd name="connsiteY4-152" fmla="*/ 173 h 205"/>
              <a:gd name="connsiteX5-153" fmla="*/ 195 w 306"/>
              <a:gd name="connsiteY5-154" fmla="*/ 163 h 205"/>
              <a:gd name="connsiteX6-155" fmla="*/ 195 w 306"/>
              <a:gd name="connsiteY6-156" fmla="*/ 152 h 205"/>
              <a:gd name="connsiteX7-157" fmla="*/ 201 w 306"/>
              <a:gd name="connsiteY7-158" fmla="*/ 131 h 205"/>
              <a:gd name="connsiteX8-159" fmla="*/ 201 w 306"/>
              <a:gd name="connsiteY8-160" fmla="*/ 116 h 205"/>
              <a:gd name="connsiteX9-161" fmla="*/ 201 w 306"/>
              <a:gd name="connsiteY9-162" fmla="*/ 105 h 205"/>
              <a:gd name="connsiteX10-163" fmla="*/ 201 w 306"/>
              <a:gd name="connsiteY10-164" fmla="*/ 95 h 205"/>
              <a:gd name="connsiteX11-165" fmla="*/ 201 w 306"/>
              <a:gd name="connsiteY11-166" fmla="*/ 84 h 205"/>
              <a:gd name="connsiteX12-167" fmla="*/ 201 w 306"/>
              <a:gd name="connsiteY12-168" fmla="*/ 79 h 205"/>
              <a:gd name="connsiteX13-169" fmla="*/ 201 w 306"/>
              <a:gd name="connsiteY13-170" fmla="*/ 74 h 205"/>
              <a:gd name="connsiteX14-171" fmla="*/ 201 w 306"/>
              <a:gd name="connsiteY14-172" fmla="*/ 68 h 205"/>
              <a:gd name="connsiteX15-173" fmla="*/ 201 w 306"/>
              <a:gd name="connsiteY15-174" fmla="*/ 68 h 205"/>
              <a:gd name="connsiteX16-175" fmla="*/ 195 w 306"/>
              <a:gd name="connsiteY16-176" fmla="*/ 68 h 205"/>
              <a:gd name="connsiteX17-177" fmla="*/ 190 w 306"/>
              <a:gd name="connsiteY17-178" fmla="*/ 63 h 205"/>
              <a:gd name="connsiteX18-179" fmla="*/ 185 w 306"/>
              <a:gd name="connsiteY18-180" fmla="*/ 63 h 205"/>
              <a:gd name="connsiteX19-181" fmla="*/ 180 w 306"/>
              <a:gd name="connsiteY19-182" fmla="*/ 68 h 205"/>
              <a:gd name="connsiteX20-183" fmla="*/ 169 w 306"/>
              <a:gd name="connsiteY20-184" fmla="*/ 68 h 205"/>
              <a:gd name="connsiteX21-185" fmla="*/ 159 w 306"/>
              <a:gd name="connsiteY21-186" fmla="*/ 68 h 205"/>
              <a:gd name="connsiteX22-187" fmla="*/ 143 w 306"/>
              <a:gd name="connsiteY22-188" fmla="*/ 68 h 205"/>
              <a:gd name="connsiteX23-189" fmla="*/ 127 w 306"/>
              <a:gd name="connsiteY23-190" fmla="*/ 74 h 205"/>
              <a:gd name="connsiteX24-191" fmla="*/ 95 w 306"/>
              <a:gd name="connsiteY24-192" fmla="*/ 74 h 205"/>
              <a:gd name="connsiteX25-193" fmla="*/ 64 w 306"/>
              <a:gd name="connsiteY25-194" fmla="*/ 79 h 205"/>
              <a:gd name="connsiteX26-195" fmla="*/ 32 w 306"/>
              <a:gd name="connsiteY26-196" fmla="*/ 84 h 205"/>
              <a:gd name="connsiteX27-197" fmla="*/ 0 w 306"/>
              <a:gd name="connsiteY27-198" fmla="*/ 89 h 205"/>
              <a:gd name="connsiteX28-199" fmla="*/ 0 w 306"/>
              <a:gd name="connsiteY28-200" fmla="*/ 52 h 205"/>
              <a:gd name="connsiteX29-201" fmla="*/ 27 w 306"/>
              <a:gd name="connsiteY29-202" fmla="*/ 52 h 205"/>
              <a:gd name="connsiteX30-203" fmla="*/ 58 w 306"/>
              <a:gd name="connsiteY30-204" fmla="*/ 52 h 205"/>
              <a:gd name="connsiteX31-205" fmla="*/ 85 w 306"/>
              <a:gd name="connsiteY31-206" fmla="*/ 47 h 205"/>
              <a:gd name="connsiteX32-207" fmla="*/ 116 w 306"/>
              <a:gd name="connsiteY32-208" fmla="*/ 42 h 205"/>
              <a:gd name="connsiteX33-209" fmla="*/ 132 w 306"/>
              <a:gd name="connsiteY33-210" fmla="*/ 37 h 205"/>
              <a:gd name="connsiteX34-211" fmla="*/ 143 w 306"/>
              <a:gd name="connsiteY34-212" fmla="*/ 31 h 205"/>
              <a:gd name="connsiteX35-213" fmla="*/ 159 w 306"/>
              <a:gd name="connsiteY35-214" fmla="*/ 31 h 205"/>
              <a:gd name="connsiteX36-215" fmla="*/ 169 w 306"/>
              <a:gd name="connsiteY36-216" fmla="*/ 26 h 205"/>
              <a:gd name="connsiteX37-217" fmla="*/ 174 w 306"/>
              <a:gd name="connsiteY37-218" fmla="*/ 21 h 205"/>
              <a:gd name="connsiteX38-219" fmla="*/ 185 w 306"/>
              <a:gd name="connsiteY38-220" fmla="*/ 21 h 205"/>
              <a:gd name="connsiteX39-221" fmla="*/ 190 w 306"/>
              <a:gd name="connsiteY39-222" fmla="*/ 16 h 205"/>
              <a:gd name="connsiteX40-223" fmla="*/ 195 w 306"/>
              <a:gd name="connsiteY40-224" fmla="*/ 10 h 205"/>
              <a:gd name="connsiteX41-225" fmla="*/ 201 w 306"/>
              <a:gd name="connsiteY41-226" fmla="*/ 5 h 205"/>
              <a:gd name="connsiteX42-227" fmla="*/ 211 w 306"/>
              <a:gd name="connsiteY42-228" fmla="*/ 0 h 205"/>
              <a:gd name="connsiteX43-229" fmla="*/ 216 w 306"/>
              <a:gd name="connsiteY43-230" fmla="*/ 0 h 205"/>
              <a:gd name="connsiteX44-231" fmla="*/ 222 w 306"/>
              <a:gd name="connsiteY44-232" fmla="*/ 0 h 205"/>
              <a:gd name="connsiteX45-233" fmla="*/ 227 w 306"/>
              <a:gd name="connsiteY45-234" fmla="*/ 5 h 205"/>
              <a:gd name="connsiteX46-235" fmla="*/ 238 w 306"/>
              <a:gd name="connsiteY46-236" fmla="*/ 10 h 205"/>
              <a:gd name="connsiteX47-237" fmla="*/ 243 w 306"/>
              <a:gd name="connsiteY47-238" fmla="*/ 16 h 205"/>
              <a:gd name="connsiteX48-239" fmla="*/ 253 w 306"/>
              <a:gd name="connsiteY48-240" fmla="*/ 16 h 205"/>
              <a:gd name="connsiteX49-241" fmla="*/ 259 w 306"/>
              <a:gd name="connsiteY49-242" fmla="*/ 21 h 205"/>
              <a:gd name="connsiteX50-243" fmla="*/ 269 w 306"/>
              <a:gd name="connsiteY50-244" fmla="*/ 26 h 205"/>
              <a:gd name="connsiteX51-245" fmla="*/ 280 w 306"/>
              <a:gd name="connsiteY51-246" fmla="*/ 31 h 205"/>
              <a:gd name="connsiteX52-247" fmla="*/ 285 w 306"/>
              <a:gd name="connsiteY52-248" fmla="*/ 42 h 205"/>
              <a:gd name="connsiteX53-249" fmla="*/ 290 w 306"/>
              <a:gd name="connsiteY53-250" fmla="*/ 47 h 205"/>
              <a:gd name="connsiteX54-251" fmla="*/ 295 w 306"/>
              <a:gd name="connsiteY54-252" fmla="*/ 52 h 205"/>
              <a:gd name="connsiteX55-253" fmla="*/ 301 w 306"/>
              <a:gd name="connsiteY55-254" fmla="*/ 52 h 205"/>
              <a:gd name="connsiteX56-255" fmla="*/ 301 w 306"/>
              <a:gd name="connsiteY56-256" fmla="*/ 58 h 205"/>
              <a:gd name="connsiteX57-257" fmla="*/ 306 w 306"/>
              <a:gd name="connsiteY57-258" fmla="*/ 63 h 205"/>
              <a:gd name="connsiteX58-259" fmla="*/ 306 w 306"/>
              <a:gd name="connsiteY58-260" fmla="*/ 63 h 205"/>
              <a:gd name="connsiteX59-261" fmla="*/ 301 w 306"/>
              <a:gd name="connsiteY59-262" fmla="*/ 68 h 205"/>
              <a:gd name="connsiteX60-263" fmla="*/ 295 w 306"/>
              <a:gd name="connsiteY60-264" fmla="*/ 74 h 205"/>
              <a:gd name="connsiteX61-265" fmla="*/ 290 w 306"/>
              <a:gd name="connsiteY61-266" fmla="*/ 79 h 205"/>
              <a:gd name="connsiteX62-267" fmla="*/ 280 w 306"/>
              <a:gd name="connsiteY62-268" fmla="*/ 79 h 205"/>
              <a:gd name="connsiteX63-269" fmla="*/ 274 w 306"/>
              <a:gd name="connsiteY63-270" fmla="*/ 84 h 205"/>
              <a:gd name="connsiteX64-271" fmla="*/ 269 w 306"/>
              <a:gd name="connsiteY64-272" fmla="*/ 95 h 205"/>
              <a:gd name="connsiteX65-273" fmla="*/ 264 w 306"/>
              <a:gd name="connsiteY65-274" fmla="*/ 105 h 205"/>
              <a:gd name="connsiteX66-275" fmla="*/ 259 w 306"/>
              <a:gd name="connsiteY66-276" fmla="*/ 116 h 205"/>
              <a:gd name="connsiteX67-277" fmla="*/ 248 w 306"/>
              <a:gd name="connsiteY67-278" fmla="*/ 137 h 205"/>
              <a:gd name="connsiteX68-279" fmla="*/ 243 w 306"/>
              <a:gd name="connsiteY68-280" fmla="*/ 152 h 205"/>
              <a:gd name="connsiteX69-281" fmla="*/ 232 w 306"/>
              <a:gd name="connsiteY69-282" fmla="*/ 179 h 205"/>
              <a:gd name="connsiteX0-283" fmla="*/ 227 w 306"/>
              <a:gd name="connsiteY0-284" fmla="*/ 205 h 205"/>
              <a:gd name="connsiteX1-285" fmla="*/ 195 w 306"/>
              <a:gd name="connsiteY1-286" fmla="*/ 189 h 205"/>
              <a:gd name="connsiteX2-287" fmla="*/ 195 w 306"/>
              <a:gd name="connsiteY2-288" fmla="*/ 184 h 205"/>
              <a:gd name="connsiteX3-289" fmla="*/ 195 w 306"/>
              <a:gd name="connsiteY3-290" fmla="*/ 173 h 205"/>
              <a:gd name="connsiteX4-291" fmla="*/ 195 w 306"/>
              <a:gd name="connsiteY4-292" fmla="*/ 163 h 205"/>
              <a:gd name="connsiteX5-293" fmla="*/ 195 w 306"/>
              <a:gd name="connsiteY5-294" fmla="*/ 152 h 205"/>
              <a:gd name="connsiteX6-295" fmla="*/ 201 w 306"/>
              <a:gd name="connsiteY6-296" fmla="*/ 131 h 205"/>
              <a:gd name="connsiteX7-297" fmla="*/ 201 w 306"/>
              <a:gd name="connsiteY7-298" fmla="*/ 116 h 205"/>
              <a:gd name="connsiteX8-299" fmla="*/ 201 w 306"/>
              <a:gd name="connsiteY8-300" fmla="*/ 105 h 205"/>
              <a:gd name="connsiteX9-301" fmla="*/ 201 w 306"/>
              <a:gd name="connsiteY9-302" fmla="*/ 95 h 205"/>
              <a:gd name="connsiteX10-303" fmla="*/ 201 w 306"/>
              <a:gd name="connsiteY10-304" fmla="*/ 84 h 205"/>
              <a:gd name="connsiteX11-305" fmla="*/ 201 w 306"/>
              <a:gd name="connsiteY11-306" fmla="*/ 79 h 205"/>
              <a:gd name="connsiteX12-307" fmla="*/ 201 w 306"/>
              <a:gd name="connsiteY12-308" fmla="*/ 74 h 205"/>
              <a:gd name="connsiteX13-309" fmla="*/ 201 w 306"/>
              <a:gd name="connsiteY13-310" fmla="*/ 68 h 205"/>
              <a:gd name="connsiteX14-311" fmla="*/ 201 w 306"/>
              <a:gd name="connsiteY14-312" fmla="*/ 68 h 205"/>
              <a:gd name="connsiteX15-313" fmla="*/ 195 w 306"/>
              <a:gd name="connsiteY15-314" fmla="*/ 68 h 205"/>
              <a:gd name="connsiteX16-315" fmla="*/ 190 w 306"/>
              <a:gd name="connsiteY16-316" fmla="*/ 63 h 205"/>
              <a:gd name="connsiteX17-317" fmla="*/ 185 w 306"/>
              <a:gd name="connsiteY17-318" fmla="*/ 63 h 205"/>
              <a:gd name="connsiteX18-319" fmla="*/ 180 w 306"/>
              <a:gd name="connsiteY18-320" fmla="*/ 68 h 205"/>
              <a:gd name="connsiteX19-321" fmla="*/ 169 w 306"/>
              <a:gd name="connsiteY19-322" fmla="*/ 68 h 205"/>
              <a:gd name="connsiteX20-323" fmla="*/ 159 w 306"/>
              <a:gd name="connsiteY20-324" fmla="*/ 68 h 205"/>
              <a:gd name="connsiteX21-325" fmla="*/ 143 w 306"/>
              <a:gd name="connsiteY21-326" fmla="*/ 68 h 205"/>
              <a:gd name="connsiteX22-327" fmla="*/ 127 w 306"/>
              <a:gd name="connsiteY22-328" fmla="*/ 74 h 205"/>
              <a:gd name="connsiteX23-329" fmla="*/ 95 w 306"/>
              <a:gd name="connsiteY23-330" fmla="*/ 74 h 205"/>
              <a:gd name="connsiteX24-331" fmla="*/ 64 w 306"/>
              <a:gd name="connsiteY24-332" fmla="*/ 79 h 205"/>
              <a:gd name="connsiteX25-333" fmla="*/ 32 w 306"/>
              <a:gd name="connsiteY25-334" fmla="*/ 84 h 205"/>
              <a:gd name="connsiteX26-335" fmla="*/ 0 w 306"/>
              <a:gd name="connsiteY26-336" fmla="*/ 89 h 205"/>
              <a:gd name="connsiteX27-337" fmla="*/ 0 w 306"/>
              <a:gd name="connsiteY27-338" fmla="*/ 52 h 205"/>
              <a:gd name="connsiteX28-339" fmla="*/ 27 w 306"/>
              <a:gd name="connsiteY28-340" fmla="*/ 52 h 205"/>
              <a:gd name="connsiteX29-341" fmla="*/ 58 w 306"/>
              <a:gd name="connsiteY29-342" fmla="*/ 52 h 205"/>
              <a:gd name="connsiteX30-343" fmla="*/ 85 w 306"/>
              <a:gd name="connsiteY30-344" fmla="*/ 47 h 205"/>
              <a:gd name="connsiteX31-345" fmla="*/ 116 w 306"/>
              <a:gd name="connsiteY31-346" fmla="*/ 42 h 205"/>
              <a:gd name="connsiteX32-347" fmla="*/ 132 w 306"/>
              <a:gd name="connsiteY32-348" fmla="*/ 37 h 205"/>
              <a:gd name="connsiteX33-349" fmla="*/ 143 w 306"/>
              <a:gd name="connsiteY33-350" fmla="*/ 31 h 205"/>
              <a:gd name="connsiteX34-351" fmla="*/ 159 w 306"/>
              <a:gd name="connsiteY34-352" fmla="*/ 31 h 205"/>
              <a:gd name="connsiteX35-353" fmla="*/ 169 w 306"/>
              <a:gd name="connsiteY35-354" fmla="*/ 26 h 205"/>
              <a:gd name="connsiteX36-355" fmla="*/ 174 w 306"/>
              <a:gd name="connsiteY36-356" fmla="*/ 21 h 205"/>
              <a:gd name="connsiteX37-357" fmla="*/ 185 w 306"/>
              <a:gd name="connsiteY37-358" fmla="*/ 21 h 205"/>
              <a:gd name="connsiteX38-359" fmla="*/ 190 w 306"/>
              <a:gd name="connsiteY38-360" fmla="*/ 16 h 205"/>
              <a:gd name="connsiteX39-361" fmla="*/ 195 w 306"/>
              <a:gd name="connsiteY39-362" fmla="*/ 10 h 205"/>
              <a:gd name="connsiteX40-363" fmla="*/ 201 w 306"/>
              <a:gd name="connsiteY40-364" fmla="*/ 5 h 205"/>
              <a:gd name="connsiteX41-365" fmla="*/ 211 w 306"/>
              <a:gd name="connsiteY41-366" fmla="*/ 0 h 205"/>
              <a:gd name="connsiteX42-367" fmla="*/ 216 w 306"/>
              <a:gd name="connsiteY42-368" fmla="*/ 0 h 205"/>
              <a:gd name="connsiteX43-369" fmla="*/ 222 w 306"/>
              <a:gd name="connsiteY43-370" fmla="*/ 0 h 205"/>
              <a:gd name="connsiteX44-371" fmla="*/ 227 w 306"/>
              <a:gd name="connsiteY44-372" fmla="*/ 5 h 205"/>
              <a:gd name="connsiteX45-373" fmla="*/ 238 w 306"/>
              <a:gd name="connsiteY45-374" fmla="*/ 10 h 205"/>
              <a:gd name="connsiteX46-375" fmla="*/ 243 w 306"/>
              <a:gd name="connsiteY46-376" fmla="*/ 16 h 205"/>
              <a:gd name="connsiteX47-377" fmla="*/ 253 w 306"/>
              <a:gd name="connsiteY47-378" fmla="*/ 16 h 205"/>
              <a:gd name="connsiteX48-379" fmla="*/ 259 w 306"/>
              <a:gd name="connsiteY48-380" fmla="*/ 21 h 205"/>
              <a:gd name="connsiteX49-381" fmla="*/ 269 w 306"/>
              <a:gd name="connsiteY49-382" fmla="*/ 26 h 205"/>
              <a:gd name="connsiteX50-383" fmla="*/ 280 w 306"/>
              <a:gd name="connsiteY50-384" fmla="*/ 31 h 205"/>
              <a:gd name="connsiteX51-385" fmla="*/ 285 w 306"/>
              <a:gd name="connsiteY51-386" fmla="*/ 42 h 205"/>
              <a:gd name="connsiteX52-387" fmla="*/ 290 w 306"/>
              <a:gd name="connsiteY52-388" fmla="*/ 47 h 205"/>
              <a:gd name="connsiteX53-389" fmla="*/ 295 w 306"/>
              <a:gd name="connsiteY53-390" fmla="*/ 52 h 205"/>
              <a:gd name="connsiteX54-391" fmla="*/ 301 w 306"/>
              <a:gd name="connsiteY54-392" fmla="*/ 52 h 205"/>
              <a:gd name="connsiteX55-393" fmla="*/ 301 w 306"/>
              <a:gd name="connsiteY55-394" fmla="*/ 58 h 205"/>
              <a:gd name="connsiteX56-395" fmla="*/ 306 w 306"/>
              <a:gd name="connsiteY56-396" fmla="*/ 63 h 205"/>
              <a:gd name="connsiteX57-397" fmla="*/ 306 w 306"/>
              <a:gd name="connsiteY57-398" fmla="*/ 63 h 205"/>
              <a:gd name="connsiteX58-399" fmla="*/ 301 w 306"/>
              <a:gd name="connsiteY58-400" fmla="*/ 68 h 205"/>
              <a:gd name="connsiteX59-401" fmla="*/ 295 w 306"/>
              <a:gd name="connsiteY59-402" fmla="*/ 74 h 205"/>
              <a:gd name="connsiteX60-403" fmla="*/ 290 w 306"/>
              <a:gd name="connsiteY60-404" fmla="*/ 79 h 205"/>
              <a:gd name="connsiteX61-405" fmla="*/ 280 w 306"/>
              <a:gd name="connsiteY61-406" fmla="*/ 79 h 205"/>
              <a:gd name="connsiteX62-407" fmla="*/ 274 w 306"/>
              <a:gd name="connsiteY62-408" fmla="*/ 84 h 205"/>
              <a:gd name="connsiteX63-409" fmla="*/ 269 w 306"/>
              <a:gd name="connsiteY63-410" fmla="*/ 95 h 205"/>
              <a:gd name="connsiteX64-411" fmla="*/ 264 w 306"/>
              <a:gd name="connsiteY64-412" fmla="*/ 105 h 205"/>
              <a:gd name="connsiteX65-413" fmla="*/ 259 w 306"/>
              <a:gd name="connsiteY65-414" fmla="*/ 116 h 205"/>
              <a:gd name="connsiteX66-415" fmla="*/ 248 w 306"/>
              <a:gd name="connsiteY66-416" fmla="*/ 137 h 205"/>
              <a:gd name="connsiteX67-417" fmla="*/ 243 w 306"/>
              <a:gd name="connsiteY67-418" fmla="*/ 152 h 205"/>
              <a:gd name="connsiteX68-419" fmla="*/ 232 w 306"/>
              <a:gd name="connsiteY68-420" fmla="*/ 179 h 205"/>
              <a:gd name="connsiteX0-421" fmla="*/ 227 w 306"/>
              <a:gd name="connsiteY0-422" fmla="*/ 205 h 205"/>
              <a:gd name="connsiteX1-423" fmla="*/ 195 w 306"/>
              <a:gd name="connsiteY1-424" fmla="*/ 189 h 205"/>
              <a:gd name="connsiteX2-425" fmla="*/ 195 w 306"/>
              <a:gd name="connsiteY2-426" fmla="*/ 173 h 205"/>
              <a:gd name="connsiteX3-427" fmla="*/ 195 w 306"/>
              <a:gd name="connsiteY3-428" fmla="*/ 163 h 205"/>
              <a:gd name="connsiteX4-429" fmla="*/ 195 w 306"/>
              <a:gd name="connsiteY4-430" fmla="*/ 152 h 205"/>
              <a:gd name="connsiteX5-431" fmla="*/ 201 w 306"/>
              <a:gd name="connsiteY5-432" fmla="*/ 131 h 205"/>
              <a:gd name="connsiteX6-433" fmla="*/ 201 w 306"/>
              <a:gd name="connsiteY6-434" fmla="*/ 116 h 205"/>
              <a:gd name="connsiteX7-435" fmla="*/ 201 w 306"/>
              <a:gd name="connsiteY7-436" fmla="*/ 105 h 205"/>
              <a:gd name="connsiteX8-437" fmla="*/ 201 w 306"/>
              <a:gd name="connsiteY8-438" fmla="*/ 95 h 205"/>
              <a:gd name="connsiteX9-439" fmla="*/ 201 w 306"/>
              <a:gd name="connsiteY9-440" fmla="*/ 84 h 205"/>
              <a:gd name="connsiteX10-441" fmla="*/ 201 w 306"/>
              <a:gd name="connsiteY10-442" fmla="*/ 79 h 205"/>
              <a:gd name="connsiteX11-443" fmla="*/ 201 w 306"/>
              <a:gd name="connsiteY11-444" fmla="*/ 74 h 205"/>
              <a:gd name="connsiteX12-445" fmla="*/ 201 w 306"/>
              <a:gd name="connsiteY12-446" fmla="*/ 68 h 205"/>
              <a:gd name="connsiteX13-447" fmla="*/ 201 w 306"/>
              <a:gd name="connsiteY13-448" fmla="*/ 68 h 205"/>
              <a:gd name="connsiteX14-449" fmla="*/ 195 w 306"/>
              <a:gd name="connsiteY14-450" fmla="*/ 68 h 205"/>
              <a:gd name="connsiteX15-451" fmla="*/ 190 w 306"/>
              <a:gd name="connsiteY15-452" fmla="*/ 63 h 205"/>
              <a:gd name="connsiteX16-453" fmla="*/ 185 w 306"/>
              <a:gd name="connsiteY16-454" fmla="*/ 63 h 205"/>
              <a:gd name="connsiteX17-455" fmla="*/ 180 w 306"/>
              <a:gd name="connsiteY17-456" fmla="*/ 68 h 205"/>
              <a:gd name="connsiteX18-457" fmla="*/ 169 w 306"/>
              <a:gd name="connsiteY18-458" fmla="*/ 68 h 205"/>
              <a:gd name="connsiteX19-459" fmla="*/ 159 w 306"/>
              <a:gd name="connsiteY19-460" fmla="*/ 68 h 205"/>
              <a:gd name="connsiteX20-461" fmla="*/ 143 w 306"/>
              <a:gd name="connsiteY20-462" fmla="*/ 68 h 205"/>
              <a:gd name="connsiteX21-463" fmla="*/ 127 w 306"/>
              <a:gd name="connsiteY21-464" fmla="*/ 74 h 205"/>
              <a:gd name="connsiteX22-465" fmla="*/ 95 w 306"/>
              <a:gd name="connsiteY22-466" fmla="*/ 74 h 205"/>
              <a:gd name="connsiteX23-467" fmla="*/ 64 w 306"/>
              <a:gd name="connsiteY23-468" fmla="*/ 79 h 205"/>
              <a:gd name="connsiteX24-469" fmla="*/ 32 w 306"/>
              <a:gd name="connsiteY24-470" fmla="*/ 84 h 205"/>
              <a:gd name="connsiteX25-471" fmla="*/ 0 w 306"/>
              <a:gd name="connsiteY25-472" fmla="*/ 89 h 205"/>
              <a:gd name="connsiteX26-473" fmla="*/ 0 w 306"/>
              <a:gd name="connsiteY26-474" fmla="*/ 52 h 205"/>
              <a:gd name="connsiteX27-475" fmla="*/ 27 w 306"/>
              <a:gd name="connsiteY27-476" fmla="*/ 52 h 205"/>
              <a:gd name="connsiteX28-477" fmla="*/ 58 w 306"/>
              <a:gd name="connsiteY28-478" fmla="*/ 52 h 205"/>
              <a:gd name="connsiteX29-479" fmla="*/ 85 w 306"/>
              <a:gd name="connsiteY29-480" fmla="*/ 47 h 205"/>
              <a:gd name="connsiteX30-481" fmla="*/ 116 w 306"/>
              <a:gd name="connsiteY30-482" fmla="*/ 42 h 205"/>
              <a:gd name="connsiteX31-483" fmla="*/ 132 w 306"/>
              <a:gd name="connsiteY31-484" fmla="*/ 37 h 205"/>
              <a:gd name="connsiteX32-485" fmla="*/ 143 w 306"/>
              <a:gd name="connsiteY32-486" fmla="*/ 31 h 205"/>
              <a:gd name="connsiteX33-487" fmla="*/ 159 w 306"/>
              <a:gd name="connsiteY33-488" fmla="*/ 31 h 205"/>
              <a:gd name="connsiteX34-489" fmla="*/ 169 w 306"/>
              <a:gd name="connsiteY34-490" fmla="*/ 26 h 205"/>
              <a:gd name="connsiteX35-491" fmla="*/ 174 w 306"/>
              <a:gd name="connsiteY35-492" fmla="*/ 21 h 205"/>
              <a:gd name="connsiteX36-493" fmla="*/ 185 w 306"/>
              <a:gd name="connsiteY36-494" fmla="*/ 21 h 205"/>
              <a:gd name="connsiteX37-495" fmla="*/ 190 w 306"/>
              <a:gd name="connsiteY37-496" fmla="*/ 16 h 205"/>
              <a:gd name="connsiteX38-497" fmla="*/ 195 w 306"/>
              <a:gd name="connsiteY38-498" fmla="*/ 10 h 205"/>
              <a:gd name="connsiteX39-499" fmla="*/ 201 w 306"/>
              <a:gd name="connsiteY39-500" fmla="*/ 5 h 205"/>
              <a:gd name="connsiteX40-501" fmla="*/ 211 w 306"/>
              <a:gd name="connsiteY40-502" fmla="*/ 0 h 205"/>
              <a:gd name="connsiteX41-503" fmla="*/ 216 w 306"/>
              <a:gd name="connsiteY41-504" fmla="*/ 0 h 205"/>
              <a:gd name="connsiteX42-505" fmla="*/ 222 w 306"/>
              <a:gd name="connsiteY42-506" fmla="*/ 0 h 205"/>
              <a:gd name="connsiteX43-507" fmla="*/ 227 w 306"/>
              <a:gd name="connsiteY43-508" fmla="*/ 5 h 205"/>
              <a:gd name="connsiteX44-509" fmla="*/ 238 w 306"/>
              <a:gd name="connsiteY44-510" fmla="*/ 10 h 205"/>
              <a:gd name="connsiteX45-511" fmla="*/ 243 w 306"/>
              <a:gd name="connsiteY45-512" fmla="*/ 16 h 205"/>
              <a:gd name="connsiteX46-513" fmla="*/ 253 w 306"/>
              <a:gd name="connsiteY46-514" fmla="*/ 16 h 205"/>
              <a:gd name="connsiteX47-515" fmla="*/ 259 w 306"/>
              <a:gd name="connsiteY47-516" fmla="*/ 21 h 205"/>
              <a:gd name="connsiteX48-517" fmla="*/ 269 w 306"/>
              <a:gd name="connsiteY48-518" fmla="*/ 26 h 205"/>
              <a:gd name="connsiteX49-519" fmla="*/ 280 w 306"/>
              <a:gd name="connsiteY49-520" fmla="*/ 31 h 205"/>
              <a:gd name="connsiteX50-521" fmla="*/ 285 w 306"/>
              <a:gd name="connsiteY50-522" fmla="*/ 42 h 205"/>
              <a:gd name="connsiteX51-523" fmla="*/ 290 w 306"/>
              <a:gd name="connsiteY51-524" fmla="*/ 47 h 205"/>
              <a:gd name="connsiteX52-525" fmla="*/ 295 w 306"/>
              <a:gd name="connsiteY52-526" fmla="*/ 52 h 205"/>
              <a:gd name="connsiteX53-527" fmla="*/ 301 w 306"/>
              <a:gd name="connsiteY53-528" fmla="*/ 52 h 205"/>
              <a:gd name="connsiteX54-529" fmla="*/ 301 w 306"/>
              <a:gd name="connsiteY54-530" fmla="*/ 58 h 205"/>
              <a:gd name="connsiteX55-531" fmla="*/ 306 w 306"/>
              <a:gd name="connsiteY55-532" fmla="*/ 63 h 205"/>
              <a:gd name="connsiteX56-533" fmla="*/ 306 w 306"/>
              <a:gd name="connsiteY56-534" fmla="*/ 63 h 205"/>
              <a:gd name="connsiteX57-535" fmla="*/ 301 w 306"/>
              <a:gd name="connsiteY57-536" fmla="*/ 68 h 205"/>
              <a:gd name="connsiteX58-537" fmla="*/ 295 w 306"/>
              <a:gd name="connsiteY58-538" fmla="*/ 74 h 205"/>
              <a:gd name="connsiteX59-539" fmla="*/ 290 w 306"/>
              <a:gd name="connsiteY59-540" fmla="*/ 79 h 205"/>
              <a:gd name="connsiteX60-541" fmla="*/ 280 w 306"/>
              <a:gd name="connsiteY60-542" fmla="*/ 79 h 205"/>
              <a:gd name="connsiteX61-543" fmla="*/ 274 w 306"/>
              <a:gd name="connsiteY61-544" fmla="*/ 84 h 205"/>
              <a:gd name="connsiteX62-545" fmla="*/ 269 w 306"/>
              <a:gd name="connsiteY62-546" fmla="*/ 95 h 205"/>
              <a:gd name="connsiteX63-547" fmla="*/ 264 w 306"/>
              <a:gd name="connsiteY63-548" fmla="*/ 105 h 205"/>
              <a:gd name="connsiteX64-549" fmla="*/ 259 w 306"/>
              <a:gd name="connsiteY64-550" fmla="*/ 116 h 205"/>
              <a:gd name="connsiteX65-551" fmla="*/ 248 w 306"/>
              <a:gd name="connsiteY65-552" fmla="*/ 137 h 205"/>
              <a:gd name="connsiteX66-553" fmla="*/ 243 w 306"/>
              <a:gd name="connsiteY66-554" fmla="*/ 152 h 205"/>
              <a:gd name="connsiteX67-555" fmla="*/ 232 w 306"/>
              <a:gd name="connsiteY67-556" fmla="*/ 179 h 205"/>
              <a:gd name="connsiteX0-557" fmla="*/ 227 w 306"/>
              <a:gd name="connsiteY0-558" fmla="*/ 205 h 205"/>
              <a:gd name="connsiteX1-559" fmla="*/ 195 w 306"/>
              <a:gd name="connsiteY1-560" fmla="*/ 189 h 205"/>
              <a:gd name="connsiteX2-561" fmla="*/ 195 w 306"/>
              <a:gd name="connsiteY2-562" fmla="*/ 163 h 205"/>
              <a:gd name="connsiteX3-563" fmla="*/ 195 w 306"/>
              <a:gd name="connsiteY3-564" fmla="*/ 152 h 205"/>
              <a:gd name="connsiteX4-565" fmla="*/ 201 w 306"/>
              <a:gd name="connsiteY4-566" fmla="*/ 131 h 205"/>
              <a:gd name="connsiteX5-567" fmla="*/ 201 w 306"/>
              <a:gd name="connsiteY5-568" fmla="*/ 116 h 205"/>
              <a:gd name="connsiteX6-569" fmla="*/ 201 w 306"/>
              <a:gd name="connsiteY6-570" fmla="*/ 105 h 205"/>
              <a:gd name="connsiteX7-571" fmla="*/ 201 w 306"/>
              <a:gd name="connsiteY7-572" fmla="*/ 95 h 205"/>
              <a:gd name="connsiteX8-573" fmla="*/ 201 w 306"/>
              <a:gd name="connsiteY8-574" fmla="*/ 84 h 205"/>
              <a:gd name="connsiteX9-575" fmla="*/ 201 w 306"/>
              <a:gd name="connsiteY9-576" fmla="*/ 79 h 205"/>
              <a:gd name="connsiteX10-577" fmla="*/ 201 w 306"/>
              <a:gd name="connsiteY10-578" fmla="*/ 74 h 205"/>
              <a:gd name="connsiteX11-579" fmla="*/ 201 w 306"/>
              <a:gd name="connsiteY11-580" fmla="*/ 68 h 205"/>
              <a:gd name="connsiteX12-581" fmla="*/ 201 w 306"/>
              <a:gd name="connsiteY12-582" fmla="*/ 68 h 205"/>
              <a:gd name="connsiteX13-583" fmla="*/ 195 w 306"/>
              <a:gd name="connsiteY13-584" fmla="*/ 68 h 205"/>
              <a:gd name="connsiteX14-585" fmla="*/ 190 w 306"/>
              <a:gd name="connsiteY14-586" fmla="*/ 63 h 205"/>
              <a:gd name="connsiteX15-587" fmla="*/ 185 w 306"/>
              <a:gd name="connsiteY15-588" fmla="*/ 63 h 205"/>
              <a:gd name="connsiteX16-589" fmla="*/ 180 w 306"/>
              <a:gd name="connsiteY16-590" fmla="*/ 68 h 205"/>
              <a:gd name="connsiteX17-591" fmla="*/ 169 w 306"/>
              <a:gd name="connsiteY17-592" fmla="*/ 68 h 205"/>
              <a:gd name="connsiteX18-593" fmla="*/ 159 w 306"/>
              <a:gd name="connsiteY18-594" fmla="*/ 68 h 205"/>
              <a:gd name="connsiteX19-595" fmla="*/ 143 w 306"/>
              <a:gd name="connsiteY19-596" fmla="*/ 68 h 205"/>
              <a:gd name="connsiteX20-597" fmla="*/ 127 w 306"/>
              <a:gd name="connsiteY20-598" fmla="*/ 74 h 205"/>
              <a:gd name="connsiteX21-599" fmla="*/ 95 w 306"/>
              <a:gd name="connsiteY21-600" fmla="*/ 74 h 205"/>
              <a:gd name="connsiteX22-601" fmla="*/ 64 w 306"/>
              <a:gd name="connsiteY22-602" fmla="*/ 79 h 205"/>
              <a:gd name="connsiteX23-603" fmla="*/ 32 w 306"/>
              <a:gd name="connsiteY23-604" fmla="*/ 84 h 205"/>
              <a:gd name="connsiteX24-605" fmla="*/ 0 w 306"/>
              <a:gd name="connsiteY24-606" fmla="*/ 89 h 205"/>
              <a:gd name="connsiteX25-607" fmla="*/ 0 w 306"/>
              <a:gd name="connsiteY25-608" fmla="*/ 52 h 205"/>
              <a:gd name="connsiteX26-609" fmla="*/ 27 w 306"/>
              <a:gd name="connsiteY26-610" fmla="*/ 52 h 205"/>
              <a:gd name="connsiteX27-611" fmla="*/ 58 w 306"/>
              <a:gd name="connsiteY27-612" fmla="*/ 52 h 205"/>
              <a:gd name="connsiteX28-613" fmla="*/ 85 w 306"/>
              <a:gd name="connsiteY28-614" fmla="*/ 47 h 205"/>
              <a:gd name="connsiteX29-615" fmla="*/ 116 w 306"/>
              <a:gd name="connsiteY29-616" fmla="*/ 42 h 205"/>
              <a:gd name="connsiteX30-617" fmla="*/ 132 w 306"/>
              <a:gd name="connsiteY30-618" fmla="*/ 37 h 205"/>
              <a:gd name="connsiteX31-619" fmla="*/ 143 w 306"/>
              <a:gd name="connsiteY31-620" fmla="*/ 31 h 205"/>
              <a:gd name="connsiteX32-621" fmla="*/ 159 w 306"/>
              <a:gd name="connsiteY32-622" fmla="*/ 31 h 205"/>
              <a:gd name="connsiteX33-623" fmla="*/ 169 w 306"/>
              <a:gd name="connsiteY33-624" fmla="*/ 26 h 205"/>
              <a:gd name="connsiteX34-625" fmla="*/ 174 w 306"/>
              <a:gd name="connsiteY34-626" fmla="*/ 21 h 205"/>
              <a:gd name="connsiteX35-627" fmla="*/ 185 w 306"/>
              <a:gd name="connsiteY35-628" fmla="*/ 21 h 205"/>
              <a:gd name="connsiteX36-629" fmla="*/ 190 w 306"/>
              <a:gd name="connsiteY36-630" fmla="*/ 16 h 205"/>
              <a:gd name="connsiteX37-631" fmla="*/ 195 w 306"/>
              <a:gd name="connsiteY37-632" fmla="*/ 10 h 205"/>
              <a:gd name="connsiteX38-633" fmla="*/ 201 w 306"/>
              <a:gd name="connsiteY38-634" fmla="*/ 5 h 205"/>
              <a:gd name="connsiteX39-635" fmla="*/ 211 w 306"/>
              <a:gd name="connsiteY39-636" fmla="*/ 0 h 205"/>
              <a:gd name="connsiteX40-637" fmla="*/ 216 w 306"/>
              <a:gd name="connsiteY40-638" fmla="*/ 0 h 205"/>
              <a:gd name="connsiteX41-639" fmla="*/ 222 w 306"/>
              <a:gd name="connsiteY41-640" fmla="*/ 0 h 205"/>
              <a:gd name="connsiteX42-641" fmla="*/ 227 w 306"/>
              <a:gd name="connsiteY42-642" fmla="*/ 5 h 205"/>
              <a:gd name="connsiteX43-643" fmla="*/ 238 w 306"/>
              <a:gd name="connsiteY43-644" fmla="*/ 10 h 205"/>
              <a:gd name="connsiteX44-645" fmla="*/ 243 w 306"/>
              <a:gd name="connsiteY44-646" fmla="*/ 16 h 205"/>
              <a:gd name="connsiteX45-647" fmla="*/ 253 w 306"/>
              <a:gd name="connsiteY45-648" fmla="*/ 16 h 205"/>
              <a:gd name="connsiteX46-649" fmla="*/ 259 w 306"/>
              <a:gd name="connsiteY46-650" fmla="*/ 21 h 205"/>
              <a:gd name="connsiteX47-651" fmla="*/ 269 w 306"/>
              <a:gd name="connsiteY47-652" fmla="*/ 26 h 205"/>
              <a:gd name="connsiteX48-653" fmla="*/ 280 w 306"/>
              <a:gd name="connsiteY48-654" fmla="*/ 31 h 205"/>
              <a:gd name="connsiteX49-655" fmla="*/ 285 w 306"/>
              <a:gd name="connsiteY49-656" fmla="*/ 42 h 205"/>
              <a:gd name="connsiteX50-657" fmla="*/ 290 w 306"/>
              <a:gd name="connsiteY50-658" fmla="*/ 47 h 205"/>
              <a:gd name="connsiteX51-659" fmla="*/ 295 w 306"/>
              <a:gd name="connsiteY51-660" fmla="*/ 52 h 205"/>
              <a:gd name="connsiteX52-661" fmla="*/ 301 w 306"/>
              <a:gd name="connsiteY52-662" fmla="*/ 52 h 205"/>
              <a:gd name="connsiteX53-663" fmla="*/ 301 w 306"/>
              <a:gd name="connsiteY53-664" fmla="*/ 58 h 205"/>
              <a:gd name="connsiteX54-665" fmla="*/ 306 w 306"/>
              <a:gd name="connsiteY54-666" fmla="*/ 63 h 205"/>
              <a:gd name="connsiteX55-667" fmla="*/ 306 w 306"/>
              <a:gd name="connsiteY55-668" fmla="*/ 63 h 205"/>
              <a:gd name="connsiteX56-669" fmla="*/ 301 w 306"/>
              <a:gd name="connsiteY56-670" fmla="*/ 68 h 205"/>
              <a:gd name="connsiteX57-671" fmla="*/ 295 w 306"/>
              <a:gd name="connsiteY57-672" fmla="*/ 74 h 205"/>
              <a:gd name="connsiteX58-673" fmla="*/ 290 w 306"/>
              <a:gd name="connsiteY58-674" fmla="*/ 79 h 205"/>
              <a:gd name="connsiteX59-675" fmla="*/ 280 w 306"/>
              <a:gd name="connsiteY59-676" fmla="*/ 79 h 205"/>
              <a:gd name="connsiteX60-677" fmla="*/ 274 w 306"/>
              <a:gd name="connsiteY60-678" fmla="*/ 84 h 205"/>
              <a:gd name="connsiteX61-679" fmla="*/ 269 w 306"/>
              <a:gd name="connsiteY61-680" fmla="*/ 95 h 205"/>
              <a:gd name="connsiteX62-681" fmla="*/ 264 w 306"/>
              <a:gd name="connsiteY62-682" fmla="*/ 105 h 205"/>
              <a:gd name="connsiteX63-683" fmla="*/ 259 w 306"/>
              <a:gd name="connsiteY63-684" fmla="*/ 116 h 205"/>
              <a:gd name="connsiteX64-685" fmla="*/ 248 w 306"/>
              <a:gd name="connsiteY64-686" fmla="*/ 137 h 205"/>
              <a:gd name="connsiteX65-687" fmla="*/ 243 w 306"/>
              <a:gd name="connsiteY65-688" fmla="*/ 152 h 205"/>
              <a:gd name="connsiteX66-689" fmla="*/ 232 w 306"/>
              <a:gd name="connsiteY66-690" fmla="*/ 179 h 205"/>
              <a:gd name="connsiteX0-691" fmla="*/ 227 w 306"/>
              <a:gd name="connsiteY0-692" fmla="*/ 205 h 205"/>
              <a:gd name="connsiteX1-693" fmla="*/ 195 w 306"/>
              <a:gd name="connsiteY1-694" fmla="*/ 163 h 205"/>
              <a:gd name="connsiteX2-695" fmla="*/ 195 w 306"/>
              <a:gd name="connsiteY2-696" fmla="*/ 152 h 205"/>
              <a:gd name="connsiteX3-697" fmla="*/ 201 w 306"/>
              <a:gd name="connsiteY3-698" fmla="*/ 131 h 205"/>
              <a:gd name="connsiteX4-699" fmla="*/ 201 w 306"/>
              <a:gd name="connsiteY4-700" fmla="*/ 116 h 205"/>
              <a:gd name="connsiteX5-701" fmla="*/ 201 w 306"/>
              <a:gd name="connsiteY5-702" fmla="*/ 105 h 205"/>
              <a:gd name="connsiteX6-703" fmla="*/ 201 w 306"/>
              <a:gd name="connsiteY6-704" fmla="*/ 95 h 205"/>
              <a:gd name="connsiteX7-705" fmla="*/ 201 w 306"/>
              <a:gd name="connsiteY7-706" fmla="*/ 84 h 205"/>
              <a:gd name="connsiteX8-707" fmla="*/ 201 w 306"/>
              <a:gd name="connsiteY8-708" fmla="*/ 79 h 205"/>
              <a:gd name="connsiteX9-709" fmla="*/ 201 w 306"/>
              <a:gd name="connsiteY9-710" fmla="*/ 74 h 205"/>
              <a:gd name="connsiteX10-711" fmla="*/ 201 w 306"/>
              <a:gd name="connsiteY10-712" fmla="*/ 68 h 205"/>
              <a:gd name="connsiteX11-713" fmla="*/ 201 w 306"/>
              <a:gd name="connsiteY11-714" fmla="*/ 68 h 205"/>
              <a:gd name="connsiteX12-715" fmla="*/ 195 w 306"/>
              <a:gd name="connsiteY12-716" fmla="*/ 68 h 205"/>
              <a:gd name="connsiteX13-717" fmla="*/ 190 w 306"/>
              <a:gd name="connsiteY13-718" fmla="*/ 63 h 205"/>
              <a:gd name="connsiteX14-719" fmla="*/ 185 w 306"/>
              <a:gd name="connsiteY14-720" fmla="*/ 63 h 205"/>
              <a:gd name="connsiteX15-721" fmla="*/ 180 w 306"/>
              <a:gd name="connsiteY15-722" fmla="*/ 68 h 205"/>
              <a:gd name="connsiteX16-723" fmla="*/ 169 w 306"/>
              <a:gd name="connsiteY16-724" fmla="*/ 68 h 205"/>
              <a:gd name="connsiteX17-725" fmla="*/ 159 w 306"/>
              <a:gd name="connsiteY17-726" fmla="*/ 68 h 205"/>
              <a:gd name="connsiteX18-727" fmla="*/ 143 w 306"/>
              <a:gd name="connsiteY18-728" fmla="*/ 68 h 205"/>
              <a:gd name="connsiteX19-729" fmla="*/ 127 w 306"/>
              <a:gd name="connsiteY19-730" fmla="*/ 74 h 205"/>
              <a:gd name="connsiteX20-731" fmla="*/ 95 w 306"/>
              <a:gd name="connsiteY20-732" fmla="*/ 74 h 205"/>
              <a:gd name="connsiteX21-733" fmla="*/ 64 w 306"/>
              <a:gd name="connsiteY21-734" fmla="*/ 79 h 205"/>
              <a:gd name="connsiteX22-735" fmla="*/ 32 w 306"/>
              <a:gd name="connsiteY22-736" fmla="*/ 84 h 205"/>
              <a:gd name="connsiteX23-737" fmla="*/ 0 w 306"/>
              <a:gd name="connsiteY23-738" fmla="*/ 89 h 205"/>
              <a:gd name="connsiteX24-739" fmla="*/ 0 w 306"/>
              <a:gd name="connsiteY24-740" fmla="*/ 52 h 205"/>
              <a:gd name="connsiteX25-741" fmla="*/ 27 w 306"/>
              <a:gd name="connsiteY25-742" fmla="*/ 52 h 205"/>
              <a:gd name="connsiteX26-743" fmla="*/ 58 w 306"/>
              <a:gd name="connsiteY26-744" fmla="*/ 52 h 205"/>
              <a:gd name="connsiteX27-745" fmla="*/ 85 w 306"/>
              <a:gd name="connsiteY27-746" fmla="*/ 47 h 205"/>
              <a:gd name="connsiteX28-747" fmla="*/ 116 w 306"/>
              <a:gd name="connsiteY28-748" fmla="*/ 42 h 205"/>
              <a:gd name="connsiteX29-749" fmla="*/ 132 w 306"/>
              <a:gd name="connsiteY29-750" fmla="*/ 37 h 205"/>
              <a:gd name="connsiteX30-751" fmla="*/ 143 w 306"/>
              <a:gd name="connsiteY30-752" fmla="*/ 31 h 205"/>
              <a:gd name="connsiteX31-753" fmla="*/ 159 w 306"/>
              <a:gd name="connsiteY31-754" fmla="*/ 31 h 205"/>
              <a:gd name="connsiteX32-755" fmla="*/ 169 w 306"/>
              <a:gd name="connsiteY32-756" fmla="*/ 26 h 205"/>
              <a:gd name="connsiteX33-757" fmla="*/ 174 w 306"/>
              <a:gd name="connsiteY33-758" fmla="*/ 21 h 205"/>
              <a:gd name="connsiteX34-759" fmla="*/ 185 w 306"/>
              <a:gd name="connsiteY34-760" fmla="*/ 21 h 205"/>
              <a:gd name="connsiteX35-761" fmla="*/ 190 w 306"/>
              <a:gd name="connsiteY35-762" fmla="*/ 16 h 205"/>
              <a:gd name="connsiteX36-763" fmla="*/ 195 w 306"/>
              <a:gd name="connsiteY36-764" fmla="*/ 10 h 205"/>
              <a:gd name="connsiteX37-765" fmla="*/ 201 w 306"/>
              <a:gd name="connsiteY37-766" fmla="*/ 5 h 205"/>
              <a:gd name="connsiteX38-767" fmla="*/ 211 w 306"/>
              <a:gd name="connsiteY38-768" fmla="*/ 0 h 205"/>
              <a:gd name="connsiteX39-769" fmla="*/ 216 w 306"/>
              <a:gd name="connsiteY39-770" fmla="*/ 0 h 205"/>
              <a:gd name="connsiteX40-771" fmla="*/ 222 w 306"/>
              <a:gd name="connsiteY40-772" fmla="*/ 0 h 205"/>
              <a:gd name="connsiteX41-773" fmla="*/ 227 w 306"/>
              <a:gd name="connsiteY41-774" fmla="*/ 5 h 205"/>
              <a:gd name="connsiteX42-775" fmla="*/ 238 w 306"/>
              <a:gd name="connsiteY42-776" fmla="*/ 10 h 205"/>
              <a:gd name="connsiteX43-777" fmla="*/ 243 w 306"/>
              <a:gd name="connsiteY43-778" fmla="*/ 16 h 205"/>
              <a:gd name="connsiteX44-779" fmla="*/ 253 w 306"/>
              <a:gd name="connsiteY44-780" fmla="*/ 16 h 205"/>
              <a:gd name="connsiteX45-781" fmla="*/ 259 w 306"/>
              <a:gd name="connsiteY45-782" fmla="*/ 21 h 205"/>
              <a:gd name="connsiteX46-783" fmla="*/ 269 w 306"/>
              <a:gd name="connsiteY46-784" fmla="*/ 26 h 205"/>
              <a:gd name="connsiteX47-785" fmla="*/ 280 w 306"/>
              <a:gd name="connsiteY47-786" fmla="*/ 31 h 205"/>
              <a:gd name="connsiteX48-787" fmla="*/ 285 w 306"/>
              <a:gd name="connsiteY48-788" fmla="*/ 42 h 205"/>
              <a:gd name="connsiteX49-789" fmla="*/ 290 w 306"/>
              <a:gd name="connsiteY49-790" fmla="*/ 47 h 205"/>
              <a:gd name="connsiteX50-791" fmla="*/ 295 w 306"/>
              <a:gd name="connsiteY50-792" fmla="*/ 52 h 205"/>
              <a:gd name="connsiteX51-793" fmla="*/ 301 w 306"/>
              <a:gd name="connsiteY51-794" fmla="*/ 52 h 205"/>
              <a:gd name="connsiteX52-795" fmla="*/ 301 w 306"/>
              <a:gd name="connsiteY52-796" fmla="*/ 58 h 205"/>
              <a:gd name="connsiteX53-797" fmla="*/ 306 w 306"/>
              <a:gd name="connsiteY53-798" fmla="*/ 63 h 205"/>
              <a:gd name="connsiteX54-799" fmla="*/ 306 w 306"/>
              <a:gd name="connsiteY54-800" fmla="*/ 63 h 205"/>
              <a:gd name="connsiteX55-801" fmla="*/ 301 w 306"/>
              <a:gd name="connsiteY55-802" fmla="*/ 68 h 205"/>
              <a:gd name="connsiteX56-803" fmla="*/ 295 w 306"/>
              <a:gd name="connsiteY56-804" fmla="*/ 74 h 205"/>
              <a:gd name="connsiteX57-805" fmla="*/ 290 w 306"/>
              <a:gd name="connsiteY57-806" fmla="*/ 79 h 205"/>
              <a:gd name="connsiteX58-807" fmla="*/ 280 w 306"/>
              <a:gd name="connsiteY58-808" fmla="*/ 79 h 205"/>
              <a:gd name="connsiteX59-809" fmla="*/ 274 w 306"/>
              <a:gd name="connsiteY59-810" fmla="*/ 84 h 205"/>
              <a:gd name="connsiteX60-811" fmla="*/ 269 w 306"/>
              <a:gd name="connsiteY60-812" fmla="*/ 95 h 205"/>
              <a:gd name="connsiteX61-813" fmla="*/ 264 w 306"/>
              <a:gd name="connsiteY61-814" fmla="*/ 105 h 205"/>
              <a:gd name="connsiteX62-815" fmla="*/ 259 w 306"/>
              <a:gd name="connsiteY62-816" fmla="*/ 116 h 205"/>
              <a:gd name="connsiteX63-817" fmla="*/ 248 w 306"/>
              <a:gd name="connsiteY63-818" fmla="*/ 137 h 205"/>
              <a:gd name="connsiteX64-819" fmla="*/ 243 w 306"/>
              <a:gd name="connsiteY64-820" fmla="*/ 152 h 205"/>
              <a:gd name="connsiteX65-821" fmla="*/ 232 w 306"/>
              <a:gd name="connsiteY65-822" fmla="*/ 179 h 205"/>
              <a:gd name="connsiteX0-823" fmla="*/ 227 w 306"/>
              <a:gd name="connsiteY0-824" fmla="*/ 205 h 205"/>
              <a:gd name="connsiteX1-825" fmla="*/ 195 w 306"/>
              <a:gd name="connsiteY1-826" fmla="*/ 152 h 205"/>
              <a:gd name="connsiteX2-827" fmla="*/ 201 w 306"/>
              <a:gd name="connsiteY2-828" fmla="*/ 131 h 205"/>
              <a:gd name="connsiteX3-829" fmla="*/ 201 w 306"/>
              <a:gd name="connsiteY3-830" fmla="*/ 116 h 205"/>
              <a:gd name="connsiteX4-831" fmla="*/ 201 w 306"/>
              <a:gd name="connsiteY4-832" fmla="*/ 105 h 205"/>
              <a:gd name="connsiteX5-833" fmla="*/ 201 w 306"/>
              <a:gd name="connsiteY5-834" fmla="*/ 95 h 205"/>
              <a:gd name="connsiteX6-835" fmla="*/ 201 w 306"/>
              <a:gd name="connsiteY6-836" fmla="*/ 84 h 205"/>
              <a:gd name="connsiteX7-837" fmla="*/ 201 w 306"/>
              <a:gd name="connsiteY7-838" fmla="*/ 79 h 205"/>
              <a:gd name="connsiteX8-839" fmla="*/ 201 w 306"/>
              <a:gd name="connsiteY8-840" fmla="*/ 74 h 205"/>
              <a:gd name="connsiteX9-841" fmla="*/ 201 w 306"/>
              <a:gd name="connsiteY9-842" fmla="*/ 68 h 205"/>
              <a:gd name="connsiteX10-843" fmla="*/ 201 w 306"/>
              <a:gd name="connsiteY10-844" fmla="*/ 68 h 205"/>
              <a:gd name="connsiteX11-845" fmla="*/ 195 w 306"/>
              <a:gd name="connsiteY11-846" fmla="*/ 68 h 205"/>
              <a:gd name="connsiteX12-847" fmla="*/ 190 w 306"/>
              <a:gd name="connsiteY12-848" fmla="*/ 63 h 205"/>
              <a:gd name="connsiteX13-849" fmla="*/ 185 w 306"/>
              <a:gd name="connsiteY13-850" fmla="*/ 63 h 205"/>
              <a:gd name="connsiteX14-851" fmla="*/ 180 w 306"/>
              <a:gd name="connsiteY14-852" fmla="*/ 68 h 205"/>
              <a:gd name="connsiteX15-853" fmla="*/ 169 w 306"/>
              <a:gd name="connsiteY15-854" fmla="*/ 68 h 205"/>
              <a:gd name="connsiteX16-855" fmla="*/ 159 w 306"/>
              <a:gd name="connsiteY16-856" fmla="*/ 68 h 205"/>
              <a:gd name="connsiteX17-857" fmla="*/ 143 w 306"/>
              <a:gd name="connsiteY17-858" fmla="*/ 68 h 205"/>
              <a:gd name="connsiteX18-859" fmla="*/ 127 w 306"/>
              <a:gd name="connsiteY18-860" fmla="*/ 74 h 205"/>
              <a:gd name="connsiteX19-861" fmla="*/ 95 w 306"/>
              <a:gd name="connsiteY19-862" fmla="*/ 74 h 205"/>
              <a:gd name="connsiteX20-863" fmla="*/ 64 w 306"/>
              <a:gd name="connsiteY20-864" fmla="*/ 79 h 205"/>
              <a:gd name="connsiteX21-865" fmla="*/ 32 w 306"/>
              <a:gd name="connsiteY21-866" fmla="*/ 84 h 205"/>
              <a:gd name="connsiteX22-867" fmla="*/ 0 w 306"/>
              <a:gd name="connsiteY22-868" fmla="*/ 89 h 205"/>
              <a:gd name="connsiteX23-869" fmla="*/ 0 w 306"/>
              <a:gd name="connsiteY23-870" fmla="*/ 52 h 205"/>
              <a:gd name="connsiteX24-871" fmla="*/ 27 w 306"/>
              <a:gd name="connsiteY24-872" fmla="*/ 52 h 205"/>
              <a:gd name="connsiteX25-873" fmla="*/ 58 w 306"/>
              <a:gd name="connsiteY25-874" fmla="*/ 52 h 205"/>
              <a:gd name="connsiteX26-875" fmla="*/ 85 w 306"/>
              <a:gd name="connsiteY26-876" fmla="*/ 47 h 205"/>
              <a:gd name="connsiteX27-877" fmla="*/ 116 w 306"/>
              <a:gd name="connsiteY27-878" fmla="*/ 42 h 205"/>
              <a:gd name="connsiteX28-879" fmla="*/ 132 w 306"/>
              <a:gd name="connsiteY28-880" fmla="*/ 37 h 205"/>
              <a:gd name="connsiteX29-881" fmla="*/ 143 w 306"/>
              <a:gd name="connsiteY29-882" fmla="*/ 31 h 205"/>
              <a:gd name="connsiteX30-883" fmla="*/ 159 w 306"/>
              <a:gd name="connsiteY30-884" fmla="*/ 31 h 205"/>
              <a:gd name="connsiteX31-885" fmla="*/ 169 w 306"/>
              <a:gd name="connsiteY31-886" fmla="*/ 26 h 205"/>
              <a:gd name="connsiteX32-887" fmla="*/ 174 w 306"/>
              <a:gd name="connsiteY32-888" fmla="*/ 21 h 205"/>
              <a:gd name="connsiteX33-889" fmla="*/ 185 w 306"/>
              <a:gd name="connsiteY33-890" fmla="*/ 21 h 205"/>
              <a:gd name="connsiteX34-891" fmla="*/ 190 w 306"/>
              <a:gd name="connsiteY34-892" fmla="*/ 16 h 205"/>
              <a:gd name="connsiteX35-893" fmla="*/ 195 w 306"/>
              <a:gd name="connsiteY35-894" fmla="*/ 10 h 205"/>
              <a:gd name="connsiteX36-895" fmla="*/ 201 w 306"/>
              <a:gd name="connsiteY36-896" fmla="*/ 5 h 205"/>
              <a:gd name="connsiteX37-897" fmla="*/ 211 w 306"/>
              <a:gd name="connsiteY37-898" fmla="*/ 0 h 205"/>
              <a:gd name="connsiteX38-899" fmla="*/ 216 w 306"/>
              <a:gd name="connsiteY38-900" fmla="*/ 0 h 205"/>
              <a:gd name="connsiteX39-901" fmla="*/ 222 w 306"/>
              <a:gd name="connsiteY39-902" fmla="*/ 0 h 205"/>
              <a:gd name="connsiteX40-903" fmla="*/ 227 w 306"/>
              <a:gd name="connsiteY40-904" fmla="*/ 5 h 205"/>
              <a:gd name="connsiteX41-905" fmla="*/ 238 w 306"/>
              <a:gd name="connsiteY41-906" fmla="*/ 10 h 205"/>
              <a:gd name="connsiteX42-907" fmla="*/ 243 w 306"/>
              <a:gd name="connsiteY42-908" fmla="*/ 16 h 205"/>
              <a:gd name="connsiteX43-909" fmla="*/ 253 w 306"/>
              <a:gd name="connsiteY43-910" fmla="*/ 16 h 205"/>
              <a:gd name="connsiteX44-911" fmla="*/ 259 w 306"/>
              <a:gd name="connsiteY44-912" fmla="*/ 21 h 205"/>
              <a:gd name="connsiteX45-913" fmla="*/ 269 w 306"/>
              <a:gd name="connsiteY45-914" fmla="*/ 26 h 205"/>
              <a:gd name="connsiteX46-915" fmla="*/ 280 w 306"/>
              <a:gd name="connsiteY46-916" fmla="*/ 31 h 205"/>
              <a:gd name="connsiteX47-917" fmla="*/ 285 w 306"/>
              <a:gd name="connsiteY47-918" fmla="*/ 42 h 205"/>
              <a:gd name="connsiteX48-919" fmla="*/ 290 w 306"/>
              <a:gd name="connsiteY48-920" fmla="*/ 47 h 205"/>
              <a:gd name="connsiteX49-921" fmla="*/ 295 w 306"/>
              <a:gd name="connsiteY49-922" fmla="*/ 52 h 205"/>
              <a:gd name="connsiteX50-923" fmla="*/ 301 w 306"/>
              <a:gd name="connsiteY50-924" fmla="*/ 52 h 205"/>
              <a:gd name="connsiteX51-925" fmla="*/ 301 w 306"/>
              <a:gd name="connsiteY51-926" fmla="*/ 58 h 205"/>
              <a:gd name="connsiteX52-927" fmla="*/ 306 w 306"/>
              <a:gd name="connsiteY52-928" fmla="*/ 63 h 205"/>
              <a:gd name="connsiteX53-929" fmla="*/ 306 w 306"/>
              <a:gd name="connsiteY53-930" fmla="*/ 63 h 205"/>
              <a:gd name="connsiteX54-931" fmla="*/ 301 w 306"/>
              <a:gd name="connsiteY54-932" fmla="*/ 68 h 205"/>
              <a:gd name="connsiteX55-933" fmla="*/ 295 w 306"/>
              <a:gd name="connsiteY55-934" fmla="*/ 74 h 205"/>
              <a:gd name="connsiteX56-935" fmla="*/ 290 w 306"/>
              <a:gd name="connsiteY56-936" fmla="*/ 79 h 205"/>
              <a:gd name="connsiteX57-937" fmla="*/ 280 w 306"/>
              <a:gd name="connsiteY57-938" fmla="*/ 79 h 205"/>
              <a:gd name="connsiteX58-939" fmla="*/ 274 w 306"/>
              <a:gd name="connsiteY58-940" fmla="*/ 84 h 205"/>
              <a:gd name="connsiteX59-941" fmla="*/ 269 w 306"/>
              <a:gd name="connsiteY59-942" fmla="*/ 95 h 205"/>
              <a:gd name="connsiteX60-943" fmla="*/ 264 w 306"/>
              <a:gd name="connsiteY60-944" fmla="*/ 105 h 205"/>
              <a:gd name="connsiteX61-945" fmla="*/ 259 w 306"/>
              <a:gd name="connsiteY61-946" fmla="*/ 116 h 205"/>
              <a:gd name="connsiteX62-947" fmla="*/ 248 w 306"/>
              <a:gd name="connsiteY62-948" fmla="*/ 137 h 205"/>
              <a:gd name="connsiteX63-949" fmla="*/ 243 w 306"/>
              <a:gd name="connsiteY63-950" fmla="*/ 152 h 205"/>
              <a:gd name="connsiteX64-951" fmla="*/ 232 w 306"/>
              <a:gd name="connsiteY64-952" fmla="*/ 179 h 205"/>
              <a:gd name="connsiteX0-953" fmla="*/ 227 w 306"/>
              <a:gd name="connsiteY0-954" fmla="*/ 205 h 205"/>
              <a:gd name="connsiteX1-955" fmla="*/ 201 w 306"/>
              <a:gd name="connsiteY1-956" fmla="*/ 131 h 205"/>
              <a:gd name="connsiteX2-957" fmla="*/ 201 w 306"/>
              <a:gd name="connsiteY2-958" fmla="*/ 116 h 205"/>
              <a:gd name="connsiteX3-959" fmla="*/ 201 w 306"/>
              <a:gd name="connsiteY3-960" fmla="*/ 105 h 205"/>
              <a:gd name="connsiteX4-961" fmla="*/ 201 w 306"/>
              <a:gd name="connsiteY4-962" fmla="*/ 95 h 205"/>
              <a:gd name="connsiteX5-963" fmla="*/ 201 w 306"/>
              <a:gd name="connsiteY5-964" fmla="*/ 84 h 205"/>
              <a:gd name="connsiteX6-965" fmla="*/ 201 w 306"/>
              <a:gd name="connsiteY6-966" fmla="*/ 79 h 205"/>
              <a:gd name="connsiteX7-967" fmla="*/ 201 w 306"/>
              <a:gd name="connsiteY7-968" fmla="*/ 74 h 205"/>
              <a:gd name="connsiteX8-969" fmla="*/ 201 w 306"/>
              <a:gd name="connsiteY8-970" fmla="*/ 68 h 205"/>
              <a:gd name="connsiteX9-971" fmla="*/ 201 w 306"/>
              <a:gd name="connsiteY9-972" fmla="*/ 68 h 205"/>
              <a:gd name="connsiteX10-973" fmla="*/ 195 w 306"/>
              <a:gd name="connsiteY10-974" fmla="*/ 68 h 205"/>
              <a:gd name="connsiteX11-975" fmla="*/ 190 w 306"/>
              <a:gd name="connsiteY11-976" fmla="*/ 63 h 205"/>
              <a:gd name="connsiteX12-977" fmla="*/ 185 w 306"/>
              <a:gd name="connsiteY12-978" fmla="*/ 63 h 205"/>
              <a:gd name="connsiteX13-979" fmla="*/ 180 w 306"/>
              <a:gd name="connsiteY13-980" fmla="*/ 68 h 205"/>
              <a:gd name="connsiteX14-981" fmla="*/ 169 w 306"/>
              <a:gd name="connsiteY14-982" fmla="*/ 68 h 205"/>
              <a:gd name="connsiteX15-983" fmla="*/ 159 w 306"/>
              <a:gd name="connsiteY15-984" fmla="*/ 68 h 205"/>
              <a:gd name="connsiteX16-985" fmla="*/ 143 w 306"/>
              <a:gd name="connsiteY16-986" fmla="*/ 68 h 205"/>
              <a:gd name="connsiteX17-987" fmla="*/ 127 w 306"/>
              <a:gd name="connsiteY17-988" fmla="*/ 74 h 205"/>
              <a:gd name="connsiteX18-989" fmla="*/ 95 w 306"/>
              <a:gd name="connsiteY18-990" fmla="*/ 74 h 205"/>
              <a:gd name="connsiteX19-991" fmla="*/ 64 w 306"/>
              <a:gd name="connsiteY19-992" fmla="*/ 79 h 205"/>
              <a:gd name="connsiteX20-993" fmla="*/ 32 w 306"/>
              <a:gd name="connsiteY20-994" fmla="*/ 84 h 205"/>
              <a:gd name="connsiteX21-995" fmla="*/ 0 w 306"/>
              <a:gd name="connsiteY21-996" fmla="*/ 89 h 205"/>
              <a:gd name="connsiteX22-997" fmla="*/ 0 w 306"/>
              <a:gd name="connsiteY22-998" fmla="*/ 52 h 205"/>
              <a:gd name="connsiteX23-999" fmla="*/ 27 w 306"/>
              <a:gd name="connsiteY23-1000" fmla="*/ 52 h 205"/>
              <a:gd name="connsiteX24-1001" fmla="*/ 58 w 306"/>
              <a:gd name="connsiteY24-1002" fmla="*/ 52 h 205"/>
              <a:gd name="connsiteX25-1003" fmla="*/ 85 w 306"/>
              <a:gd name="connsiteY25-1004" fmla="*/ 47 h 205"/>
              <a:gd name="connsiteX26-1005" fmla="*/ 116 w 306"/>
              <a:gd name="connsiteY26-1006" fmla="*/ 42 h 205"/>
              <a:gd name="connsiteX27-1007" fmla="*/ 132 w 306"/>
              <a:gd name="connsiteY27-1008" fmla="*/ 37 h 205"/>
              <a:gd name="connsiteX28-1009" fmla="*/ 143 w 306"/>
              <a:gd name="connsiteY28-1010" fmla="*/ 31 h 205"/>
              <a:gd name="connsiteX29-1011" fmla="*/ 159 w 306"/>
              <a:gd name="connsiteY29-1012" fmla="*/ 31 h 205"/>
              <a:gd name="connsiteX30-1013" fmla="*/ 169 w 306"/>
              <a:gd name="connsiteY30-1014" fmla="*/ 26 h 205"/>
              <a:gd name="connsiteX31-1015" fmla="*/ 174 w 306"/>
              <a:gd name="connsiteY31-1016" fmla="*/ 21 h 205"/>
              <a:gd name="connsiteX32-1017" fmla="*/ 185 w 306"/>
              <a:gd name="connsiteY32-1018" fmla="*/ 21 h 205"/>
              <a:gd name="connsiteX33-1019" fmla="*/ 190 w 306"/>
              <a:gd name="connsiteY33-1020" fmla="*/ 16 h 205"/>
              <a:gd name="connsiteX34-1021" fmla="*/ 195 w 306"/>
              <a:gd name="connsiteY34-1022" fmla="*/ 10 h 205"/>
              <a:gd name="connsiteX35-1023" fmla="*/ 201 w 306"/>
              <a:gd name="connsiteY35-1024" fmla="*/ 5 h 205"/>
              <a:gd name="connsiteX36-1025" fmla="*/ 211 w 306"/>
              <a:gd name="connsiteY36-1026" fmla="*/ 0 h 205"/>
              <a:gd name="connsiteX37-1027" fmla="*/ 216 w 306"/>
              <a:gd name="connsiteY37-1028" fmla="*/ 0 h 205"/>
              <a:gd name="connsiteX38-1029" fmla="*/ 222 w 306"/>
              <a:gd name="connsiteY38-1030" fmla="*/ 0 h 205"/>
              <a:gd name="connsiteX39-1031" fmla="*/ 227 w 306"/>
              <a:gd name="connsiteY39-1032" fmla="*/ 5 h 205"/>
              <a:gd name="connsiteX40-1033" fmla="*/ 238 w 306"/>
              <a:gd name="connsiteY40-1034" fmla="*/ 10 h 205"/>
              <a:gd name="connsiteX41-1035" fmla="*/ 243 w 306"/>
              <a:gd name="connsiteY41-1036" fmla="*/ 16 h 205"/>
              <a:gd name="connsiteX42-1037" fmla="*/ 253 w 306"/>
              <a:gd name="connsiteY42-1038" fmla="*/ 16 h 205"/>
              <a:gd name="connsiteX43-1039" fmla="*/ 259 w 306"/>
              <a:gd name="connsiteY43-1040" fmla="*/ 21 h 205"/>
              <a:gd name="connsiteX44-1041" fmla="*/ 269 w 306"/>
              <a:gd name="connsiteY44-1042" fmla="*/ 26 h 205"/>
              <a:gd name="connsiteX45-1043" fmla="*/ 280 w 306"/>
              <a:gd name="connsiteY45-1044" fmla="*/ 31 h 205"/>
              <a:gd name="connsiteX46-1045" fmla="*/ 285 w 306"/>
              <a:gd name="connsiteY46-1046" fmla="*/ 42 h 205"/>
              <a:gd name="connsiteX47-1047" fmla="*/ 290 w 306"/>
              <a:gd name="connsiteY47-1048" fmla="*/ 47 h 205"/>
              <a:gd name="connsiteX48-1049" fmla="*/ 295 w 306"/>
              <a:gd name="connsiteY48-1050" fmla="*/ 52 h 205"/>
              <a:gd name="connsiteX49-1051" fmla="*/ 301 w 306"/>
              <a:gd name="connsiteY49-1052" fmla="*/ 52 h 205"/>
              <a:gd name="connsiteX50-1053" fmla="*/ 301 w 306"/>
              <a:gd name="connsiteY50-1054" fmla="*/ 58 h 205"/>
              <a:gd name="connsiteX51-1055" fmla="*/ 306 w 306"/>
              <a:gd name="connsiteY51-1056" fmla="*/ 63 h 205"/>
              <a:gd name="connsiteX52-1057" fmla="*/ 306 w 306"/>
              <a:gd name="connsiteY52-1058" fmla="*/ 63 h 205"/>
              <a:gd name="connsiteX53-1059" fmla="*/ 301 w 306"/>
              <a:gd name="connsiteY53-1060" fmla="*/ 68 h 205"/>
              <a:gd name="connsiteX54-1061" fmla="*/ 295 w 306"/>
              <a:gd name="connsiteY54-1062" fmla="*/ 74 h 205"/>
              <a:gd name="connsiteX55-1063" fmla="*/ 290 w 306"/>
              <a:gd name="connsiteY55-1064" fmla="*/ 79 h 205"/>
              <a:gd name="connsiteX56-1065" fmla="*/ 280 w 306"/>
              <a:gd name="connsiteY56-1066" fmla="*/ 79 h 205"/>
              <a:gd name="connsiteX57-1067" fmla="*/ 274 w 306"/>
              <a:gd name="connsiteY57-1068" fmla="*/ 84 h 205"/>
              <a:gd name="connsiteX58-1069" fmla="*/ 269 w 306"/>
              <a:gd name="connsiteY58-1070" fmla="*/ 95 h 205"/>
              <a:gd name="connsiteX59-1071" fmla="*/ 264 w 306"/>
              <a:gd name="connsiteY59-1072" fmla="*/ 105 h 205"/>
              <a:gd name="connsiteX60-1073" fmla="*/ 259 w 306"/>
              <a:gd name="connsiteY60-1074" fmla="*/ 116 h 205"/>
              <a:gd name="connsiteX61-1075" fmla="*/ 248 w 306"/>
              <a:gd name="connsiteY61-1076" fmla="*/ 137 h 205"/>
              <a:gd name="connsiteX62-1077" fmla="*/ 243 w 306"/>
              <a:gd name="connsiteY62-1078" fmla="*/ 152 h 205"/>
              <a:gd name="connsiteX63-1079" fmla="*/ 232 w 306"/>
              <a:gd name="connsiteY63-1080" fmla="*/ 179 h 205"/>
              <a:gd name="connsiteX0-1081" fmla="*/ 201 w 306"/>
              <a:gd name="connsiteY0-1082" fmla="*/ 131 h 179"/>
              <a:gd name="connsiteX1-1083" fmla="*/ 201 w 306"/>
              <a:gd name="connsiteY1-1084" fmla="*/ 116 h 179"/>
              <a:gd name="connsiteX2-1085" fmla="*/ 201 w 306"/>
              <a:gd name="connsiteY2-1086" fmla="*/ 105 h 179"/>
              <a:gd name="connsiteX3-1087" fmla="*/ 201 w 306"/>
              <a:gd name="connsiteY3-1088" fmla="*/ 95 h 179"/>
              <a:gd name="connsiteX4-1089" fmla="*/ 201 w 306"/>
              <a:gd name="connsiteY4-1090" fmla="*/ 84 h 179"/>
              <a:gd name="connsiteX5-1091" fmla="*/ 201 w 306"/>
              <a:gd name="connsiteY5-1092" fmla="*/ 79 h 179"/>
              <a:gd name="connsiteX6-1093" fmla="*/ 201 w 306"/>
              <a:gd name="connsiteY6-1094" fmla="*/ 74 h 179"/>
              <a:gd name="connsiteX7-1095" fmla="*/ 201 w 306"/>
              <a:gd name="connsiteY7-1096" fmla="*/ 68 h 179"/>
              <a:gd name="connsiteX8-1097" fmla="*/ 201 w 306"/>
              <a:gd name="connsiteY8-1098" fmla="*/ 68 h 179"/>
              <a:gd name="connsiteX9-1099" fmla="*/ 195 w 306"/>
              <a:gd name="connsiteY9-1100" fmla="*/ 68 h 179"/>
              <a:gd name="connsiteX10-1101" fmla="*/ 190 w 306"/>
              <a:gd name="connsiteY10-1102" fmla="*/ 63 h 179"/>
              <a:gd name="connsiteX11-1103" fmla="*/ 185 w 306"/>
              <a:gd name="connsiteY11-1104" fmla="*/ 63 h 179"/>
              <a:gd name="connsiteX12-1105" fmla="*/ 180 w 306"/>
              <a:gd name="connsiteY12-1106" fmla="*/ 68 h 179"/>
              <a:gd name="connsiteX13-1107" fmla="*/ 169 w 306"/>
              <a:gd name="connsiteY13-1108" fmla="*/ 68 h 179"/>
              <a:gd name="connsiteX14-1109" fmla="*/ 159 w 306"/>
              <a:gd name="connsiteY14-1110" fmla="*/ 68 h 179"/>
              <a:gd name="connsiteX15-1111" fmla="*/ 143 w 306"/>
              <a:gd name="connsiteY15-1112" fmla="*/ 68 h 179"/>
              <a:gd name="connsiteX16-1113" fmla="*/ 127 w 306"/>
              <a:gd name="connsiteY16-1114" fmla="*/ 74 h 179"/>
              <a:gd name="connsiteX17-1115" fmla="*/ 95 w 306"/>
              <a:gd name="connsiteY17-1116" fmla="*/ 74 h 179"/>
              <a:gd name="connsiteX18-1117" fmla="*/ 64 w 306"/>
              <a:gd name="connsiteY18-1118" fmla="*/ 79 h 179"/>
              <a:gd name="connsiteX19-1119" fmla="*/ 32 w 306"/>
              <a:gd name="connsiteY19-1120" fmla="*/ 84 h 179"/>
              <a:gd name="connsiteX20-1121" fmla="*/ 0 w 306"/>
              <a:gd name="connsiteY20-1122" fmla="*/ 89 h 179"/>
              <a:gd name="connsiteX21-1123" fmla="*/ 0 w 306"/>
              <a:gd name="connsiteY21-1124" fmla="*/ 52 h 179"/>
              <a:gd name="connsiteX22-1125" fmla="*/ 27 w 306"/>
              <a:gd name="connsiteY22-1126" fmla="*/ 52 h 179"/>
              <a:gd name="connsiteX23-1127" fmla="*/ 58 w 306"/>
              <a:gd name="connsiteY23-1128" fmla="*/ 52 h 179"/>
              <a:gd name="connsiteX24-1129" fmla="*/ 85 w 306"/>
              <a:gd name="connsiteY24-1130" fmla="*/ 47 h 179"/>
              <a:gd name="connsiteX25-1131" fmla="*/ 116 w 306"/>
              <a:gd name="connsiteY25-1132" fmla="*/ 42 h 179"/>
              <a:gd name="connsiteX26-1133" fmla="*/ 132 w 306"/>
              <a:gd name="connsiteY26-1134" fmla="*/ 37 h 179"/>
              <a:gd name="connsiteX27-1135" fmla="*/ 143 w 306"/>
              <a:gd name="connsiteY27-1136" fmla="*/ 31 h 179"/>
              <a:gd name="connsiteX28-1137" fmla="*/ 159 w 306"/>
              <a:gd name="connsiteY28-1138" fmla="*/ 31 h 179"/>
              <a:gd name="connsiteX29-1139" fmla="*/ 169 w 306"/>
              <a:gd name="connsiteY29-1140" fmla="*/ 26 h 179"/>
              <a:gd name="connsiteX30-1141" fmla="*/ 174 w 306"/>
              <a:gd name="connsiteY30-1142" fmla="*/ 21 h 179"/>
              <a:gd name="connsiteX31-1143" fmla="*/ 185 w 306"/>
              <a:gd name="connsiteY31-1144" fmla="*/ 21 h 179"/>
              <a:gd name="connsiteX32-1145" fmla="*/ 190 w 306"/>
              <a:gd name="connsiteY32-1146" fmla="*/ 16 h 179"/>
              <a:gd name="connsiteX33-1147" fmla="*/ 195 w 306"/>
              <a:gd name="connsiteY33-1148" fmla="*/ 10 h 179"/>
              <a:gd name="connsiteX34-1149" fmla="*/ 201 w 306"/>
              <a:gd name="connsiteY34-1150" fmla="*/ 5 h 179"/>
              <a:gd name="connsiteX35-1151" fmla="*/ 211 w 306"/>
              <a:gd name="connsiteY35-1152" fmla="*/ 0 h 179"/>
              <a:gd name="connsiteX36-1153" fmla="*/ 216 w 306"/>
              <a:gd name="connsiteY36-1154" fmla="*/ 0 h 179"/>
              <a:gd name="connsiteX37-1155" fmla="*/ 222 w 306"/>
              <a:gd name="connsiteY37-1156" fmla="*/ 0 h 179"/>
              <a:gd name="connsiteX38-1157" fmla="*/ 227 w 306"/>
              <a:gd name="connsiteY38-1158" fmla="*/ 5 h 179"/>
              <a:gd name="connsiteX39-1159" fmla="*/ 238 w 306"/>
              <a:gd name="connsiteY39-1160" fmla="*/ 10 h 179"/>
              <a:gd name="connsiteX40-1161" fmla="*/ 243 w 306"/>
              <a:gd name="connsiteY40-1162" fmla="*/ 16 h 179"/>
              <a:gd name="connsiteX41-1163" fmla="*/ 253 w 306"/>
              <a:gd name="connsiteY41-1164" fmla="*/ 16 h 179"/>
              <a:gd name="connsiteX42-1165" fmla="*/ 259 w 306"/>
              <a:gd name="connsiteY42-1166" fmla="*/ 21 h 179"/>
              <a:gd name="connsiteX43-1167" fmla="*/ 269 w 306"/>
              <a:gd name="connsiteY43-1168" fmla="*/ 26 h 179"/>
              <a:gd name="connsiteX44-1169" fmla="*/ 280 w 306"/>
              <a:gd name="connsiteY44-1170" fmla="*/ 31 h 179"/>
              <a:gd name="connsiteX45-1171" fmla="*/ 285 w 306"/>
              <a:gd name="connsiteY45-1172" fmla="*/ 42 h 179"/>
              <a:gd name="connsiteX46-1173" fmla="*/ 290 w 306"/>
              <a:gd name="connsiteY46-1174" fmla="*/ 47 h 179"/>
              <a:gd name="connsiteX47-1175" fmla="*/ 295 w 306"/>
              <a:gd name="connsiteY47-1176" fmla="*/ 52 h 179"/>
              <a:gd name="connsiteX48-1177" fmla="*/ 301 w 306"/>
              <a:gd name="connsiteY48-1178" fmla="*/ 52 h 179"/>
              <a:gd name="connsiteX49-1179" fmla="*/ 301 w 306"/>
              <a:gd name="connsiteY49-1180" fmla="*/ 58 h 179"/>
              <a:gd name="connsiteX50-1181" fmla="*/ 306 w 306"/>
              <a:gd name="connsiteY50-1182" fmla="*/ 63 h 179"/>
              <a:gd name="connsiteX51-1183" fmla="*/ 306 w 306"/>
              <a:gd name="connsiteY51-1184" fmla="*/ 63 h 179"/>
              <a:gd name="connsiteX52-1185" fmla="*/ 301 w 306"/>
              <a:gd name="connsiteY52-1186" fmla="*/ 68 h 179"/>
              <a:gd name="connsiteX53-1187" fmla="*/ 295 w 306"/>
              <a:gd name="connsiteY53-1188" fmla="*/ 74 h 179"/>
              <a:gd name="connsiteX54-1189" fmla="*/ 290 w 306"/>
              <a:gd name="connsiteY54-1190" fmla="*/ 79 h 179"/>
              <a:gd name="connsiteX55-1191" fmla="*/ 280 w 306"/>
              <a:gd name="connsiteY55-1192" fmla="*/ 79 h 179"/>
              <a:gd name="connsiteX56-1193" fmla="*/ 274 w 306"/>
              <a:gd name="connsiteY56-1194" fmla="*/ 84 h 179"/>
              <a:gd name="connsiteX57-1195" fmla="*/ 269 w 306"/>
              <a:gd name="connsiteY57-1196" fmla="*/ 95 h 179"/>
              <a:gd name="connsiteX58-1197" fmla="*/ 264 w 306"/>
              <a:gd name="connsiteY58-1198" fmla="*/ 105 h 179"/>
              <a:gd name="connsiteX59-1199" fmla="*/ 259 w 306"/>
              <a:gd name="connsiteY59-1200" fmla="*/ 116 h 179"/>
              <a:gd name="connsiteX60-1201" fmla="*/ 248 w 306"/>
              <a:gd name="connsiteY60-1202" fmla="*/ 137 h 179"/>
              <a:gd name="connsiteX61-1203" fmla="*/ 243 w 306"/>
              <a:gd name="connsiteY61-1204" fmla="*/ 152 h 179"/>
              <a:gd name="connsiteX62-1205" fmla="*/ 232 w 306"/>
              <a:gd name="connsiteY62-1206" fmla="*/ 179 h 179"/>
              <a:gd name="connsiteX0-1207" fmla="*/ 201 w 306"/>
              <a:gd name="connsiteY0-1208" fmla="*/ 131 h 152"/>
              <a:gd name="connsiteX1-1209" fmla="*/ 201 w 306"/>
              <a:gd name="connsiteY1-1210" fmla="*/ 116 h 152"/>
              <a:gd name="connsiteX2-1211" fmla="*/ 201 w 306"/>
              <a:gd name="connsiteY2-1212" fmla="*/ 105 h 152"/>
              <a:gd name="connsiteX3-1213" fmla="*/ 201 w 306"/>
              <a:gd name="connsiteY3-1214" fmla="*/ 95 h 152"/>
              <a:gd name="connsiteX4-1215" fmla="*/ 201 w 306"/>
              <a:gd name="connsiteY4-1216" fmla="*/ 84 h 152"/>
              <a:gd name="connsiteX5-1217" fmla="*/ 201 w 306"/>
              <a:gd name="connsiteY5-1218" fmla="*/ 79 h 152"/>
              <a:gd name="connsiteX6-1219" fmla="*/ 201 w 306"/>
              <a:gd name="connsiteY6-1220" fmla="*/ 74 h 152"/>
              <a:gd name="connsiteX7-1221" fmla="*/ 201 w 306"/>
              <a:gd name="connsiteY7-1222" fmla="*/ 68 h 152"/>
              <a:gd name="connsiteX8-1223" fmla="*/ 201 w 306"/>
              <a:gd name="connsiteY8-1224" fmla="*/ 68 h 152"/>
              <a:gd name="connsiteX9-1225" fmla="*/ 195 w 306"/>
              <a:gd name="connsiteY9-1226" fmla="*/ 68 h 152"/>
              <a:gd name="connsiteX10-1227" fmla="*/ 190 w 306"/>
              <a:gd name="connsiteY10-1228" fmla="*/ 63 h 152"/>
              <a:gd name="connsiteX11-1229" fmla="*/ 185 w 306"/>
              <a:gd name="connsiteY11-1230" fmla="*/ 63 h 152"/>
              <a:gd name="connsiteX12-1231" fmla="*/ 180 w 306"/>
              <a:gd name="connsiteY12-1232" fmla="*/ 68 h 152"/>
              <a:gd name="connsiteX13-1233" fmla="*/ 169 w 306"/>
              <a:gd name="connsiteY13-1234" fmla="*/ 68 h 152"/>
              <a:gd name="connsiteX14-1235" fmla="*/ 159 w 306"/>
              <a:gd name="connsiteY14-1236" fmla="*/ 68 h 152"/>
              <a:gd name="connsiteX15-1237" fmla="*/ 143 w 306"/>
              <a:gd name="connsiteY15-1238" fmla="*/ 68 h 152"/>
              <a:gd name="connsiteX16-1239" fmla="*/ 127 w 306"/>
              <a:gd name="connsiteY16-1240" fmla="*/ 74 h 152"/>
              <a:gd name="connsiteX17-1241" fmla="*/ 95 w 306"/>
              <a:gd name="connsiteY17-1242" fmla="*/ 74 h 152"/>
              <a:gd name="connsiteX18-1243" fmla="*/ 64 w 306"/>
              <a:gd name="connsiteY18-1244" fmla="*/ 79 h 152"/>
              <a:gd name="connsiteX19-1245" fmla="*/ 32 w 306"/>
              <a:gd name="connsiteY19-1246" fmla="*/ 84 h 152"/>
              <a:gd name="connsiteX20-1247" fmla="*/ 0 w 306"/>
              <a:gd name="connsiteY20-1248" fmla="*/ 89 h 152"/>
              <a:gd name="connsiteX21-1249" fmla="*/ 0 w 306"/>
              <a:gd name="connsiteY21-1250" fmla="*/ 52 h 152"/>
              <a:gd name="connsiteX22-1251" fmla="*/ 27 w 306"/>
              <a:gd name="connsiteY22-1252" fmla="*/ 52 h 152"/>
              <a:gd name="connsiteX23-1253" fmla="*/ 58 w 306"/>
              <a:gd name="connsiteY23-1254" fmla="*/ 52 h 152"/>
              <a:gd name="connsiteX24-1255" fmla="*/ 85 w 306"/>
              <a:gd name="connsiteY24-1256" fmla="*/ 47 h 152"/>
              <a:gd name="connsiteX25-1257" fmla="*/ 116 w 306"/>
              <a:gd name="connsiteY25-1258" fmla="*/ 42 h 152"/>
              <a:gd name="connsiteX26-1259" fmla="*/ 132 w 306"/>
              <a:gd name="connsiteY26-1260" fmla="*/ 37 h 152"/>
              <a:gd name="connsiteX27-1261" fmla="*/ 143 w 306"/>
              <a:gd name="connsiteY27-1262" fmla="*/ 31 h 152"/>
              <a:gd name="connsiteX28-1263" fmla="*/ 159 w 306"/>
              <a:gd name="connsiteY28-1264" fmla="*/ 31 h 152"/>
              <a:gd name="connsiteX29-1265" fmla="*/ 169 w 306"/>
              <a:gd name="connsiteY29-1266" fmla="*/ 26 h 152"/>
              <a:gd name="connsiteX30-1267" fmla="*/ 174 w 306"/>
              <a:gd name="connsiteY30-1268" fmla="*/ 21 h 152"/>
              <a:gd name="connsiteX31-1269" fmla="*/ 185 w 306"/>
              <a:gd name="connsiteY31-1270" fmla="*/ 21 h 152"/>
              <a:gd name="connsiteX32-1271" fmla="*/ 190 w 306"/>
              <a:gd name="connsiteY32-1272" fmla="*/ 16 h 152"/>
              <a:gd name="connsiteX33-1273" fmla="*/ 195 w 306"/>
              <a:gd name="connsiteY33-1274" fmla="*/ 10 h 152"/>
              <a:gd name="connsiteX34-1275" fmla="*/ 201 w 306"/>
              <a:gd name="connsiteY34-1276" fmla="*/ 5 h 152"/>
              <a:gd name="connsiteX35-1277" fmla="*/ 211 w 306"/>
              <a:gd name="connsiteY35-1278" fmla="*/ 0 h 152"/>
              <a:gd name="connsiteX36-1279" fmla="*/ 216 w 306"/>
              <a:gd name="connsiteY36-1280" fmla="*/ 0 h 152"/>
              <a:gd name="connsiteX37-1281" fmla="*/ 222 w 306"/>
              <a:gd name="connsiteY37-1282" fmla="*/ 0 h 152"/>
              <a:gd name="connsiteX38-1283" fmla="*/ 227 w 306"/>
              <a:gd name="connsiteY38-1284" fmla="*/ 5 h 152"/>
              <a:gd name="connsiteX39-1285" fmla="*/ 238 w 306"/>
              <a:gd name="connsiteY39-1286" fmla="*/ 10 h 152"/>
              <a:gd name="connsiteX40-1287" fmla="*/ 243 w 306"/>
              <a:gd name="connsiteY40-1288" fmla="*/ 16 h 152"/>
              <a:gd name="connsiteX41-1289" fmla="*/ 253 w 306"/>
              <a:gd name="connsiteY41-1290" fmla="*/ 16 h 152"/>
              <a:gd name="connsiteX42-1291" fmla="*/ 259 w 306"/>
              <a:gd name="connsiteY42-1292" fmla="*/ 21 h 152"/>
              <a:gd name="connsiteX43-1293" fmla="*/ 269 w 306"/>
              <a:gd name="connsiteY43-1294" fmla="*/ 26 h 152"/>
              <a:gd name="connsiteX44-1295" fmla="*/ 280 w 306"/>
              <a:gd name="connsiteY44-1296" fmla="*/ 31 h 152"/>
              <a:gd name="connsiteX45-1297" fmla="*/ 285 w 306"/>
              <a:gd name="connsiteY45-1298" fmla="*/ 42 h 152"/>
              <a:gd name="connsiteX46-1299" fmla="*/ 290 w 306"/>
              <a:gd name="connsiteY46-1300" fmla="*/ 47 h 152"/>
              <a:gd name="connsiteX47-1301" fmla="*/ 295 w 306"/>
              <a:gd name="connsiteY47-1302" fmla="*/ 52 h 152"/>
              <a:gd name="connsiteX48-1303" fmla="*/ 301 w 306"/>
              <a:gd name="connsiteY48-1304" fmla="*/ 52 h 152"/>
              <a:gd name="connsiteX49-1305" fmla="*/ 301 w 306"/>
              <a:gd name="connsiteY49-1306" fmla="*/ 58 h 152"/>
              <a:gd name="connsiteX50-1307" fmla="*/ 306 w 306"/>
              <a:gd name="connsiteY50-1308" fmla="*/ 63 h 152"/>
              <a:gd name="connsiteX51-1309" fmla="*/ 306 w 306"/>
              <a:gd name="connsiteY51-1310" fmla="*/ 63 h 152"/>
              <a:gd name="connsiteX52-1311" fmla="*/ 301 w 306"/>
              <a:gd name="connsiteY52-1312" fmla="*/ 68 h 152"/>
              <a:gd name="connsiteX53-1313" fmla="*/ 295 w 306"/>
              <a:gd name="connsiteY53-1314" fmla="*/ 74 h 152"/>
              <a:gd name="connsiteX54-1315" fmla="*/ 290 w 306"/>
              <a:gd name="connsiteY54-1316" fmla="*/ 79 h 152"/>
              <a:gd name="connsiteX55-1317" fmla="*/ 280 w 306"/>
              <a:gd name="connsiteY55-1318" fmla="*/ 79 h 152"/>
              <a:gd name="connsiteX56-1319" fmla="*/ 274 w 306"/>
              <a:gd name="connsiteY56-1320" fmla="*/ 84 h 152"/>
              <a:gd name="connsiteX57-1321" fmla="*/ 269 w 306"/>
              <a:gd name="connsiteY57-1322" fmla="*/ 95 h 152"/>
              <a:gd name="connsiteX58-1323" fmla="*/ 264 w 306"/>
              <a:gd name="connsiteY58-1324" fmla="*/ 105 h 152"/>
              <a:gd name="connsiteX59-1325" fmla="*/ 259 w 306"/>
              <a:gd name="connsiteY59-1326" fmla="*/ 116 h 152"/>
              <a:gd name="connsiteX60-1327" fmla="*/ 248 w 306"/>
              <a:gd name="connsiteY60-1328" fmla="*/ 137 h 152"/>
              <a:gd name="connsiteX61-1329" fmla="*/ 243 w 306"/>
              <a:gd name="connsiteY61-1330" fmla="*/ 152 h 152"/>
              <a:gd name="connsiteX0-1331" fmla="*/ 201 w 306"/>
              <a:gd name="connsiteY0-1332" fmla="*/ 131 h 137"/>
              <a:gd name="connsiteX1-1333" fmla="*/ 201 w 306"/>
              <a:gd name="connsiteY1-1334" fmla="*/ 116 h 137"/>
              <a:gd name="connsiteX2-1335" fmla="*/ 201 w 306"/>
              <a:gd name="connsiteY2-1336" fmla="*/ 105 h 137"/>
              <a:gd name="connsiteX3-1337" fmla="*/ 201 w 306"/>
              <a:gd name="connsiteY3-1338" fmla="*/ 95 h 137"/>
              <a:gd name="connsiteX4-1339" fmla="*/ 201 w 306"/>
              <a:gd name="connsiteY4-1340" fmla="*/ 84 h 137"/>
              <a:gd name="connsiteX5-1341" fmla="*/ 201 w 306"/>
              <a:gd name="connsiteY5-1342" fmla="*/ 79 h 137"/>
              <a:gd name="connsiteX6-1343" fmla="*/ 201 w 306"/>
              <a:gd name="connsiteY6-1344" fmla="*/ 74 h 137"/>
              <a:gd name="connsiteX7-1345" fmla="*/ 201 w 306"/>
              <a:gd name="connsiteY7-1346" fmla="*/ 68 h 137"/>
              <a:gd name="connsiteX8-1347" fmla="*/ 201 w 306"/>
              <a:gd name="connsiteY8-1348" fmla="*/ 68 h 137"/>
              <a:gd name="connsiteX9-1349" fmla="*/ 195 w 306"/>
              <a:gd name="connsiteY9-1350" fmla="*/ 68 h 137"/>
              <a:gd name="connsiteX10-1351" fmla="*/ 190 w 306"/>
              <a:gd name="connsiteY10-1352" fmla="*/ 63 h 137"/>
              <a:gd name="connsiteX11-1353" fmla="*/ 185 w 306"/>
              <a:gd name="connsiteY11-1354" fmla="*/ 63 h 137"/>
              <a:gd name="connsiteX12-1355" fmla="*/ 180 w 306"/>
              <a:gd name="connsiteY12-1356" fmla="*/ 68 h 137"/>
              <a:gd name="connsiteX13-1357" fmla="*/ 169 w 306"/>
              <a:gd name="connsiteY13-1358" fmla="*/ 68 h 137"/>
              <a:gd name="connsiteX14-1359" fmla="*/ 159 w 306"/>
              <a:gd name="connsiteY14-1360" fmla="*/ 68 h 137"/>
              <a:gd name="connsiteX15-1361" fmla="*/ 143 w 306"/>
              <a:gd name="connsiteY15-1362" fmla="*/ 68 h 137"/>
              <a:gd name="connsiteX16-1363" fmla="*/ 127 w 306"/>
              <a:gd name="connsiteY16-1364" fmla="*/ 74 h 137"/>
              <a:gd name="connsiteX17-1365" fmla="*/ 95 w 306"/>
              <a:gd name="connsiteY17-1366" fmla="*/ 74 h 137"/>
              <a:gd name="connsiteX18-1367" fmla="*/ 64 w 306"/>
              <a:gd name="connsiteY18-1368" fmla="*/ 79 h 137"/>
              <a:gd name="connsiteX19-1369" fmla="*/ 32 w 306"/>
              <a:gd name="connsiteY19-1370" fmla="*/ 84 h 137"/>
              <a:gd name="connsiteX20-1371" fmla="*/ 0 w 306"/>
              <a:gd name="connsiteY20-1372" fmla="*/ 89 h 137"/>
              <a:gd name="connsiteX21-1373" fmla="*/ 0 w 306"/>
              <a:gd name="connsiteY21-1374" fmla="*/ 52 h 137"/>
              <a:gd name="connsiteX22-1375" fmla="*/ 27 w 306"/>
              <a:gd name="connsiteY22-1376" fmla="*/ 52 h 137"/>
              <a:gd name="connsiteX23-1377" fmla="*/ 58 w 306"/>
              <a:gd name="connsiteY23-1378" fmla="*/ 52 h 137"/>
              <a:gd name="connsiteX24-1379" fmla="*/ 85 w 306"/>
              <a:gd name="connsiteY24-1380" fmla="*/ 47 h 137"/>
              <a:gd name="connsiteX25-1381" fmla="*/ 116 w 306"/>
              <a:gd name="connsiteY25-1382" fmla="*/ 42 h 137"/>
              <a:gd name="connsiteX26-1383" fmla="*/ 132 w 306"/>
              <a:gd name="connsiteY26-1384" fmla="*/ 37 h 137"/>
              <a:gd name="connsiteX27-1385" fmla="*/ 143 w 306"/>
              <a:gd name="connsiteY27-1386" fmla="*/ 31 h 137"/>
              <a:gd name="connsiteX28-1387" fmla="*/ 159 w 306"/>
              <a:gd name="connsiteY28-1388" fmla="*/ 31 h 137"/>
              <a:gd name="connsiteX29-1389" fmla="*/ 169 w 306"/>
              <a:gd name="connsiteY29-1390" fmla="*/ 26 h 137"/>
              <a:gd name="connsiteX30-1391" fmla="*/ 174 w 306"/>
              <a:gd name="connsiteY30-1392" fmla="*/ 21 h 137"/>
              <a:gd name="connsiteX31-1393" fmla="*/ 185 w 306"/>
              <a:gd name="connsiteY31-1394" fmla="*/ 21 h 137"/>
              <a:gd name="connsiteX32-1395" fmla="*/ 190 w 306"/>
              <a:gd name="connsiteY32-1396" fmla="*/ 16 h 137"/>
              <a:gd name="connsiteX33-1397" fmla="*/ 195 w 306"/>
              <a:gd name="connsiteY33-1398" fmla="*/ 10 h 137"/>
              <a:gd name="connsiteX34-1399" fmla="*/ 201 w 306"/>
              <a:gd name="connsiteY34-1400" fmla="*/ 5 h 137"/>
              <a:gd name="connsiteX35-1401" fmla="*/ 211 w 306"/>
              <a:gd name="connsiteY35-1402" fmla="*/ 0 h 137"/>
              <a:gd name="connsiteX36-1403" fmla="*/ 216 w 306"/>
              <a:gd name="connsiteY36-1404" fmla="*/ 0 h 137"/>
              <a:gd name="connsiteX37-1405" fmla="*/ 222 w 306"/>
              <a:gd name="connsiteY37-1406" fmla="*/ 0 h 137"/>
              <a:gd name="connsiteX38-1407" fmla="*/ 227 w 306"/>
              <a:gd name="connsiteY38-1408" fmla="*/ 5 h 137"/>
              <a:gd name="connsiteX39-1409" fmla="*/ 238 w 306"/>
              <a:gd name="connsiteY39-1410" fmla="*/ 10 h 137"/>
              <a:gd name="connsiteX40-1411" fmla="*/ 243 w 306"/>
              <a:gd name="connsiteY40-1412" fmla="*/ 16 h 137"/>
              <a:gd name="connsiteX41-1413" fmla="*/ 253 w 306"/>
              <a:gd name="connsiteY41-1414" fmla="*/ 16 h 137"/>
              <a:gd name="connsiteX42-1415" fmla="*/ 259 w 306"/>
              <a:gd name="connsiteY42-1416" fmla="*/ 21 h 137"/>
              <a:gd name="connsiteX43-1417" fmla="*/ 269 w 306"/>
              <a:gd name="connsiteY43-1418" fmla="*/ 26 h 137"/>
              <a:gd name="connsiteX44-1419" fmla="*/ 280 w 306"/>
              <a:gd name="connsiteY44-1420" fmla="*/ 31 h 137"/>
              <a:gd name="connsiteX45-1421" fmla="*/ 285 w 306"/>
              <a:gd name="connsiteY45-1422" fmla="*/ 42 h 137"/>
              <a:gd name="connsiteX46-1423" fmla="*/ 290 w 306"/>
              <a:gd name="connsiteY46-1424" fmla="*/ 47 h 137"/>
              <a:gd name="connsiteX47-1425" fmla="*/ 295 w 306"/>
              <a:gd name="connsiteY47-1426" fmla="*/ 52 h 137"/>
              <a:gd name="connsiteX48-1427" fmla="*/ 301 w 306"/>
              <a:gd name="connsiteY48-1428" fmla="*/ 52 h 137"/>
              <a:gd name="connsiteX49-1429" fmla="*/ 301 w 306"/>
              <a:gd name="connsiteY49-1430" fmla="*/ 58 h 137"/>
              <a:gd name="connsiteX50-1431" fmla="*/ 306 w 306"/>
              <a:gd name="connsiteY50-1432" fmla="*/ 63 h 137"/>
              <a:gd name="connsiteX51-1433" fmla="*/ 306 w 306"/>
              <a:gd name="connsiteY51-1434" fmla="*/ 63 h 137"/>
              <a:gd name="connsiteX52-1435" fmla="*/ 301 w 306"/>
              <a:gd name="connsiteY52-1436" fmla="*/ 68 h 137"/>
              <a:gd name="connsiteX53-1437" fmla="*/ 295 w 306"/>
              <a:gd name="connsiteY53-1438" fmla="*/ 74 h 137"/>
              <a:gd name="connsiteX54-1439" fmla="*/ 290 w 306"/>
              <a:gd name="connsiteY54-1440" fmla="*/ 79 h 137"/>
              <a:gd name="connsiteX55-1441" fmla="*/ 280 w 306"/>
              <a:gd name="connsiteY55-1442" fmla="*/ 79 h 137"/>
              <a:gd name="connsiteX56-1443" fmla="*/ 274 w 306"/>
              <a:gd name="connsiteY56-1444" fmla="*/ 84 h 137"/>
              <a:gd name="connsiteX57-1445" fmla="*/ 269 w 306"/>
              <a:gd name="connsiteY57-1446" fmla="*/ 95 h 137"/>
              <a:gd name="connsiteX58-1447" fmla="*/ 264 w 306"/>
              <a:gd name="connsiteY58-1448" fmla="*/ 105 h 137"/>
              <a:gd name="connsiteX59-1449" fmla="*/ 259 w 306"/>
              <a:gd name="connsiteY59-1450" fmla="*/ 116 h 137"/>
              <a:gd name="connsiteX60-1451" fmla="*/ 248 w 306"/>
              <a:gd name="connsiteY60-1452" fmla="*/ 137 h 137"/>
              <a:gd name="connsiteX0-1453" fmla="*/ 201 w 306"/>
              <a:gd name="connsiteY0-1454" fmla="*/ 131 h 131"/>
              <a:gd name="connsiteX1-1455" fmla="*/ 201 w 306"/>
              <a:gd name="connsiteY1-1456" fmla="*/ 116 h 131"/>
              <a:gd name="connsiteX2-1457" fmla="*/ 201 w 306"/>
              <a:gd name="connsiteY2-1458" fmla="*/ 105 h 131"/>
              <a:gd name="connsiteX3-1459" fmla="*/ 201 w 306"/>
              <a:gd name="connsiteY3-1460" fmla="*/ 95 h 131"/>
              <a:gd name="connsiteX4-1461" fmla="*/ 201 w 306"/>
              <a:gd name="connsiteY4-1462" fmla="*/ 84 h 131"/>
              <a:gd name="connsiteX5-1463" fmla="*/ 201 w 306"/>
              <a:gd name="connsiteY5-1464" fmla="*/ 79 h 131"/>
              <a:gd name="connsiteX6-1465" fmla="*/ 201 w 306"/>
              <a:gd name="connsiteY6-1466" fmla="*/ 74 h 131"/>
              <a:gd name="connsiteX7-1467" fmla="*/ 201 w 306"/>
              <a:gd name="connsiteY7-1468" fmla="*/ 68 h 131"/>
              <a:gd name="connsiteX8-1469" fmla="*/ 201 w 306"/>
              <a:gd name="connsiteY8-1470" fmla="*/ 68 h 131"/>
              <a:gd name="connsiteX9-1471" fmla="*/ 195 w 306"/>
              <a:gd name="connsiteY9-1472" fmla="*/ 68 h 131"/>
              <a:gd name="connsiteX10-1473" fmla="*/ 190 w 306"/>
              <a:gd name="connsiteY10-1474" fmla="*/ 63 h 131"/>
              <a:gd name="connsiteX11-1475" fmla="*/ 185 w 306"/>
              <a:gd name="connsiteY11-1476" fmla="*/ 63 h 131"/>
              <a:gd name="connsiteX12-1477" fmla="*/ 180 w 306"/>
              <a:gd name="connsiteY12-1478" fmla="*/ 68 h 131"/>
              <a:gd name="connsiteX13-1479" fmla="*/ 169 w 306"/>
              <a:gd name="connsiteY13-1480" fmla="*/ 68 h 131"/>
              <a:gd name="connsiteX14-1481" fmla="*/ 159 w 306"/>
              <a:gd name="connsiteY14-1482" fmla="*/ 68 h 131"/>
              <a:gd name="connsiteX15-1483" fmla="*/ 143 w 306"/>
              <a:gd name="connsiteY15-1484" fmla="*/ 68 h 131"/>
              <a:gd name="connsiteX16-1485" fmla="*/ 127 w 306"/>
              <a:gd name="connsiteY16-1486" fmla="*/ 74 h 131"/>
              <a:gd name="connsiteX17-1487" fmla="*/ 95 w 306"/>
              <a:gd name="connsiteY17-1488" fmla="*/ 74 h 131"/>
              <a:gd name="connsiteX18-1489" fmla="*/ 64 w 306"/>
              <a:gd name="connsiteY18-1490" fmla="*/ 79 h 131"/>
              <a:gd name="connsiteX19-1491" fmla="*/ 32 w 306"/>
              <a:gd name="connsiteY19-1492" fmla="*/ 84 h 131"/>
              <a:gd name="connsiteX20-1493" fmla="*/ 0 w 306"/>
              <a:gd name="connsiteY20-1494" fmla="*/ 89 h 131"/>
              <a:gd name="connsiteX21-1495" fmla="*/ 0 w 306"/>
              <a:gd name="connsiteY21-1496" fmla="*/ 52 h 131"/>
              <a:gd name="connsiteX22-1497" fmla="*/ 27 w 306"/>
              <a:gd name="connsiteY22-1498" fmla="*/ 52 h 131"/>
              <a:gd name="connsiteX23-1499" fmla="*/ 58 w 306"/>
              <a:gd name="connsiteY23-1500" fmla="*/ 52 h 131"/>
              <a:gd name="connsiteX24-1501" fmla="*/ 85 w 306"/>
              <a:gd name="connsiteY24-1502" fmla="*/ 47 h 131"/>
              <a:gd name="connsiteX25-1503" fmla="*/ 116 w 306"/>
              <a:gd name="connsiteY25-1504" fmla="*/ 42 h 131"/>
              <a:gd name="connsiteX26-1505" fmla="*/ 132 w 306"/>
              <a:gd name="connsiteY26-1506" fmla="*/ 37 h 131"/>
              <a:gd name="connsiteX27-1507" fmla="*/ 143 w 306"/>
              <a:gd name="connsiteY27-1508" fmla="*/ 31 h 131"/>
              <a:gd name="connsiteX28-1509" fmla="*/ 159 w 306"/>
              <a:gd name="connsiteY28-1510" fmla="*/ 31 h 131"/>
              <a:gd name="connsiteX29-1511" fmla="*/ 169 w 306"/>
              <a:gd name="connsiteY29-1512" fmla="*/ 26 h 131"/>
              <a:gd name="connsiteX30-1513" fmla="*/ 174 w 306"/>
              <a:gd name="connsiteY30-1514" fmla="*/ 21 h 131"/>
              <a:gd name="connsiteX31-1515" fmla="*/ 185 w 306"/>
              <a:gd name="connsiteY31-1516" fmla="*/ 21 h 131"/>
              <a:gd name="connsiteX32-1517" fmla="*/ 190 w 306"/>
              <a:gd name="connsiteY32-1518" fmla="*/ 16 h 131"/>
              <a:gd name="connsiteX33-1519" fmla="*/ 195 w 306"/>
              <a:gd name="connsiteY33-1520" fmla="*/ 10 h 131"/>
              <a:gd name="connsiteX34-1521" fmla="*/ 201 w 306"/>
              <a:gd name="connsiteY34-1522" fmla="*/ 5 h 131"/>
              <a:gd name="connsiteX35-1523" fmla="*/ 211 w 306"/>
              <a:gd name="connsiteY35-1524" fmla="*/ 0 h 131"/>
              <a:gd name="connsiteX36-1525" fmla="*/ 216 w 306"/>
              <a:gd name="connsiteY36-1526" fmla="*/ 0 h 131"/>
              <a:gd name="connsiteX37-1527" fmla="*/ 222 w 306"/>
              <a:gd name="connsiteY37-1528" fmla="*/ 0 h 131"/>
              <a:gd name="connsiteX38-1529" fmla="*/ 227 w 306"/>
              <a:gd name="connsiteY38-1530" fmla="*/ 5 h 131"/>
              <a:gd name="connsiteX39-1531" fmla="*/ 238 w 306"/>
              <a:gd name="connsiteY39-1532" fmla="*/ 10 h 131"/>
              <a:gd name="connsiteX40-1533" fmla="*/ 243 w 306"/>
              <a:gd name="connsiteY40-1534" fmla="*/ 16 h 131"/>
              <a:gd name="connsiteX41-1535" fmla="*/ 253 w 306"/>
              <a:gd name="connsiteY41-1536" fmla="*/ 16 h 131"/>
              <a:gd name="connsiteX42-1537" fmla="*/ 259 w 306"/>
              <a:gd name="connsiteY42-1538" fmla="*/ 21 h 131"/>
              <a:gd name="connsiteX43-1539" fmla="*/ 269 w 306"/>
              <a:gd name="connsiteY43-1540" fmla="*/ 26 h 131"/>
              <a:gd name="connsiteX44-1541" fmla="*/ 280 w 306"/>
              <a:gd name="connsiteY44-1542" fmla="*/ 31 h 131"/>
              <a:gd name="connsiteX45-1543" fmla="*/ 285 w 306"/>
              <a:gd name="connsiteY45-1544" fmla="*/ 42 h 131"/>
              <a:gd name="connsiteX46-1545" fmla="*/ 290 w 306"/>
              <a:gd name="connsiteY46-1546" fmla="*/ 47 h 131"/>
              <a:gd name="connsiteX47-1547" fmla="*/ 295 w 306"/>
              <a:gd name="connsiteY47-1548" fmla="*/ 52 h 131"/>
              <a:gd name="connsiteX48-1549" fmla="*/ 301 w 306"/>
              <a:gd name="connsiteY48-1550" fmla="*/ 52 h 131"/>
              <a:gd name="connsiteX49-1551" fmla="*/ 301 w 306"/>
              <a:gd name="connsiteY49-1552" fmla="*/ 58 h 131"/>
              <a:gd name="connsiteX50-1553" fmla="*/ 306 w 306"/>
              <a:gd name="connsiteY50-1554" fmla="*/ 63 h 131"/>
              <a:gd name="connsiteX51-1555" fmla="*/ 306 w 306"/>
              <a:gd name="connsiteY51-1556" fmla="*/ 63 h 131"/>
              <a:gd name="connsiteX52-1557" fmla="*/ 301 w 306"/>
              <a:gd name="connsiteY52-1558" fmla="*/ 68 h 131"/>
              <a:gd name="connsiteX53-1559" fmla="*/ 295 w 306"/>
              <a:gd name="connsiteY53-1560" fmla="*/ 74 h 131"/>
              <a:gd name="connsiteX54-1561" fmla="*/ 290 w 306"/>
              <a:gd name="connsiteY54-1562" fmla="*/ 79 h 131"/>
              <a:gd name="connsiteX55-1563" fmla="*/ 280 w 306"/>
              <a:gd name="connsiteY55-1564" fmla="*/ 79 h 131"/>
              <a:gd name="connsiteX56-1565" fmla="*/ 274 w 306"/>
              <a:gd name="connsiteY56-1566" fmla="*/ 84 h 131"/>
              <a:gd name="connsiteX57-1567" fmla="*/ 269 w 306"/>
              <a:gd name="connsiteY57-1568" fmla="*/ 95 h 131"/>
              <a:gd name="connsiteX58-1569" fmla="*/ 264 w 306"/>
              <a:gd name="connsiteY58-1570" fmla="*/ 105 h 131"/>
              <a:gd name="connsiteX59-1571" fmla="*/ 259 w 306"/>
              <a:gd name="connsiteY59-1572" fmla="*/ 116 h 131"/>
              <a:gd name="connsiteX0-1573" fmla="*/ 201 w 306"/>
              <a:gd name="connsiteY0-1574" fmla="*/ 131 h 131"/>
              <a:gd name="connsiteX1-1575" fmla="*/ 201 w 306"/>
              <a:gd name="connsiteY1-1576" fmla="*/ 116 h 131"/>
              <a:gd name="connsiteX2-1577" fmla="*/ 201 w 306"/>
              <a:gd name="connsiteY2-1578" fmla="*/ 105 h 131"/>
              <a:gd name="connsiteX3-1579" fmla="*/ 201 w 306"/>
              <a:gd name="connsiteY3-1580" fmla="*/ 95 h 131"/>
              <a:gd name="connsiteX4-1581" fmla="*/ 201 w 306"/>
              <a:gd name="connsiteY4-1582" fmla="*/ 84 h 131"/>
              <a:gd name="connsiteX5-1583" fmla="*/ 201 w 306"/>
              <a:gd name="connsiteY5-1584" fmla="*/ 79 h 131"/>
              <a:gd name="connsiteX6-1585" fmla="*/ 201 w 306"/>
              <a:gd name="connsiteY6-1586" fmla="*/ 74 h 131"/>
              <a:gd name="connsiteX7-1587" fmla="*/ 201 w 306"/>
              <a:gd name="connsiteY7-1588" fmla="*/ 68 h 131"/>
              <a:gd name="connsiteX8-1589" fmla="*/ 201 w 306"/>
              <a:gd name="connsiteY8-1590" fmla="*/ 68 h 131"/>
              <a:gd name="connsiteX9-1591" fmla="*/ 195 w 306"/>
              <a:gd name="connsiteY9-1592" fmla="*/ 68 h 131"/>
              <a:gd name="connsiteX10-1593" fmla="*/ 190 w 306"/>
              <a:gd name="connsiteY10-1594" fmla="*/ 63 h 131"/>
              <a:gd name="connsiteX11-1595" fmla="*/ 185 w 306"/>
              <a:gd name="connsiteY11-1596" fmla="*/ 63 h 131"/>
              <a:gd name="connsiteX12-1597" fmla="*/ 180 w 306"/>
              <a:gd name="connsiteY12-1598" fmla="*/ 68 h 131"/>
              <a:gd name="connsiteX13-1599" fmla="*/ 169 w 306"/>
              <a:gd name="connsiteY13-1600" fmla="*/ 68 h 131"/>
              <a:gd name="connsiteX14-1601" fmla="*/ 159 w 306"/>
              <a:gd name="connsiteY14-1602" fmla="*/ 68 h 131"/>
              <a:gd name="connsiteX15-1603" fmla="*/ 143 w 306"/>
              <a:gd name="connsiteY15-1604" fmla="*/ 68 h 131"/>
              <a:gd name="connsiteX16-1605" fmla="*/ 127 w 306"/>
              <a:gd name="connsiteY16-1606" fmla="*/ 74 h 131"/>
              <a:gd name="connsiteX17-1607" fmla="*/ 95 w 306"/>
              <a:gd name="connsiteY17-1608" fmla="*/ 74 h 131"/>
              <a:gd name="connsiteX18-1609" fmla="*/ 64 w 306"/>
              <a:gd name="connsiteY18-1610" fmla="*/ 79 h 131"/>
              <a:gd name="connsiteX19-1611" fmla="*/ 32 w 306"/>
              <a:gd name="connsiteY19-1612" fmla="*/ 84 h 131"/>
              <a:gd name="connsiteX20-1613" fmla="*/ 0 w 306"/>
              <a:gd name="connsiteY20-1614" fmla="*/ 89 h 131"/>
              <a:gd name="connsiteX21-1615" fmla="*/ 0 w 306"/>
              <a:gd name="connsiteY21-1616" fmla="*/ 52 h 131"/>
              <a:gd name="connsiteX22-1617" fmla="*/ 27 w 306"/>
              <a:gd name="connsiteY22-1618" fmla="*/ 52 h 131"/>
              <a:gd name="connsiteX23-1619" fmla="*/ 58 w 306"/>
              <a:gd name="connsiteY23-1620" fmla="*/ 52 h 131"/>
              <a:gd name="connsiteX24-1621" fmla="*/ 85 w 306"/>
              <a:gd name="connsiteY24-1622" fmla="*/ 47 h 131"/>
              <a:gd name="connsiteX25-1623" fmla="*/ 116 w 306"/>
              <a:gd name="connsiteY25-1624" fmla="*/ 42 h 131"/>
              <a:gd name="connsiteX26-1625" fmla="*/ 132 w 306"/>
              <a:gd name="connsiteY26-1626" fmla="*/ 37 h 131"/>
              <a:gd name="connsiteX27-1627" fmla="*/ 143 w 306"/>
              <a:gd name="connsiteY27-1628" fmla="*/ 31 h 131"/>
              <a:gd name="connsiteX28-1629" fmla="*/ 159 w 306"/>
              <a:gd name="connsiteY28-1630" fmla="*/ 31 h 131"/>
              <a:gd name="connsiteX29-1631" fmla="*/ 169 w 306"/>
              <a:gd name="connsiteY29-1632" fmla="*/ 26 h 131"/>
              <a:gd name="connsiteX30-1633" fmla="*/ 174 w 306"/>
              <a:gd name="connsiteY30-1634" fmla="*/ 21 h 131"/>
              <a:gd name="connsiteX31-1635" fmla="*/ 185 w 306"/>
              <a:gd name="connsiteY31-1636" fmla="*/ 21 h 131"/>
              <a:gd name="connsiteX32-1637" fmla="*/ 190 w 306"/>
              <a:gd name="connsiteY32-1638" fmla="*/ 16 h 131"/>
              <a:gd name="connsiteX33-1639" fmla="*/ 195 w 306"/>
              <a:gd name="connsiteY33-1640" fmla="*/ 10 h 131"/>
              <a:gd name="connsiteX34-1641" fmla="*/ 201 w 306"/>
              <a:gd name="connsiteY34-1642" fmla="*/ 5 h 131"/>
              <a:gd name="connsiteX35-1643" fmla="*/ 211 w 306"/>
              <a:gd name="connsiteY35-1644" fmla="*/ 0 h 131"/>
              <a:gd name="connsiteX36-1645" fmla="*/ 216 w 306"/>
              <a:gd name="connsiteY36-1646" fmla="*/ 0 h 131"/>
              <a:gd name="connsiteX37-1647" fmla="*/ 222 w 306"/>
              <a:gd name="connsiteY37-1648" fmla="*/ 0 h 131"/>
              <a:gd name="connsiteX38-1649" fmla="*/ 227 w 306"/>
              <a:gd name="connsiteY38-1650" fmla="*/ 5 h 131"/>
              <a:gd name="connsiteX39-1651" fmla="*/ 238 w 306"/>
              <a:gd name="connsiteY39-1652" fmla="*/ 10 h 131"/>
              <a:gd name="connsiteX40-1653" fmla="*/ 243 w 306"/>
              <a:gd name="connsiteY40-1654" fmla="*/ 16 h 131"/>
              <a:gd name="connsiteX41-1655" fmla="*/ 253 w 306"/>
              <a:gd name="connsiteY41-1656" fmla="*/ 16 h 131"/>
              <a:gd name="connsiteX42-1657" fmla="*/ 259 w 306"/>
              <a:gd name="connsiteY42-1658" fmla="*/ 21 h 131"/>
              <a:gd name="connsiteX43-1659" fmla="*/ 269 w 306"/>
              <a:gd name="connsiteY43-1660" fmla="*/ 26 h 131"/>
              <a:gd name="connsiteX44-1661" fmla="*/ 280 w 306"/>
              <a:gd name="connsiteY44-1662" fmla="*/ 31 h 131"/>
              <a:gd name="connsiteX45-1663" fmla="*/ 285 w 306"/>
              <a:gd name="connsiteY45-1664" fmla="*/ 42 h 131"/>
              <a:gd name="connsiteX46-1665" fmla="*/ 290 w 306"/>
              <a:gd name="connsiteY46-1666" fmla="*/ 47 h 131"/>
              <a:gd name="connsiteX47-1667" fmla="*/ 295 w 306"/>
              <a:gd name="connsiteY47-1668" fmla="*/ 52 h 131"/>
              <a:gd name="connsiteX48-1669" fmla="*/ 301 w 306"/>
              <a:gd name="connsiteY48-1670" fmla="*/ 52 h 131"/>
              <a:gd name="connsiteX49-1671" fmla="*/ 301 w 306"/>
              <a:gd name="connsiteY49-1672" fmla="*/ 58 h 131"/>
              <a:gd name="connsiteX50-1673" fmla="*/ 306 w 306"/>
              <a:gd name="connsiteY50-1674" fmla="*/ 63 h 131"/>
              <a:gd name="connsiteX51-1675" fmla="*/ 306 w 306"/>
              <a:gd name="connsiteY51-1676" fmla="*/ 63 h 131"/>
              <a:gd name="connsiteX52-1677" fmla="*/ 301 w 306"/>
              <a:gd name="connsiteY52-1678" fmla="*/ 68 h 131"/>
              <a:gd name="connsiteX53-1679" fmla="*/ 295 w 306"/>
              <a:gd name="connsiteY53-1680" fmla="*/ 74 h 131"/>
              <a:gd name="connsiteX54-1681" fmla="*/ 290 w 306"/>
              <a:gd name="connsiteY54-1682" fmla="*/ 79 h 131"/>
              <a:gd name="connsiteX55-1683" fmla="*/ 280 w 306"/>
              <a:gd name="connsiteY55-1684" fmla="*/ 79 h 131"/>
              <a:gd name="connsiteX56-1685" fmla="*/ 274 w 306"/>
              <a:gd name="connsiteY56-1686" fmla="*/ 84 h 131"/>
              <a:gd name="connsiteX57-1687" fmla="*/ 269 w 306"/>
              <a:gd name="connsiteY57-1688" fmla="*/ 95 h 131"/>
              <a:gd name="connsiteX58-1689" fmla="*/ 264 w 306"/>
              <a:gd name="connsiteY58-1690" fmla="*/ 105 h 131"/>
              <a:gd name="connsiteX0-1691" fmla="*/ 201 w 306"/>
              <a:gd name="connsiteY0-1692" fmla="*/ 131 h 131"/>
              <a:gd name="connsiteX1-1693" fmla="*/ 201 w 306"/>
              <a:gd name="connsiteY1-1694" fmla="*/ 116 h 131"/>
              <a:gd name="connsiteX2-1695" fmla="*/ 201 w 306"/>
              <a:gd name="connsiteY2-1696" fmla="*/ 105 h 131"/>
              <a:gd name="connsiteX3-1697" fmla="*/ 201 w 306"/>
              <a:gd name="connsiteY3-1698" fmla="*/ 95 h 131"/>
              <a:gd name="connsiteX4-1699" fmla="*/ 201 w 306"/>
              <a:gd name="connsiteY4-1700" fmla="*/ 84 h 131"/>
              <a:gd name="connsiteX5-1701" fmla="*/ 201 w 306"/>
              <a:gd name="connsiteY5-1702" fmla="*/ 79 h 131"/>
              <a:gd name="connsiteX6-1703" fmla="*/ 201 w 306"/>
              <a:gd name="connsiteY6-1704" fmla="*/ 74 h 131"/>
              <a:gd name="connsiteX7-1705" fmla="*/ 201 w 306"/>
              <a:gd name="connsiteY7-1706" fmla="*/ 68 h 131"/>
              <a:gd name="connsiteX8-1707" fmla="*/ 201 w 306"/>
              <a:gd name="connsiteY8-1708" fmla="*/ 68 h 131"/>
              <a:gd name="connsiteX9-1709" fmla="*/ 195 w 306"/>
              <a:gd name="connsiteY9-1710" fmla="*/ 68 h 131"/>
              <a:gd name="connsiteX10-1711" fmla="*/ 190 w 306"/>
              <a:gd name="connsiteY10-1712" fmla="*/ 63 h 131"/>
              <a:gd name="connsiteX11-1713" fmla="*/ 185 w 306"/>
              <a:gd name="connsiteY11-1714" fmla="*/ 63 h 131"/>
              <a:gd name="connsiteX12-1715" fmla="*/ 180 w 306"/>
              <a:gd name="connsiteY12-1716" fmla="*/ 68 h 131"/>
              <a:gd name="connsiteX13-1717" fmla="*/ 169 w 306"/>
              <a:gd name="connsiteY13-1718" fmla="*/ 68 h 131"/>
              <a:gd name="connsiteX14-1719" fmla="*/ 159 w 306"/>
              <a:gd name="connsiteY14-1720" fmla="*/ 68 h 131"/>
              <a:gd name="connsiteX15-1721" fmla="*/ 143 w 306"/>
              <a:gd name="connsiteY15-1722" fmla="*/ 68 h 131"/>
              <a:gd name="connsiteX16-1723" fmla="*/ 127 w 306"/>
              <a:gd name="connsiteY16-1724" fmla="*/ 74 h 131"/>
              <a:gd name="connsiteX17-1725" fmla="*/ 95 w 306"/>
              <a:gd name="connsiteY17-1726" fmla="*/ 74 h 131"/>
              <a:gd name="connsiteX18-1727" fmla="*/ 64 w 306"/>
              <a:gd name="connsiteY18-1728" fmla="*/ 79 h 131"/>
              <a:gd name="connsiteX19-1729" fmla="*/ 32 w 306"/>
              <a:gd name="connsiteY19-1730" fmla="*/ 84 h 131"/>
              <a:gd name="connsiteX20-1731" fmla="*/ 0 w 306"/>
              <a:gd name="connsiteY20-1732" fmla="*/ 89 h 131"/>
              <a:gd name="connsiteX21-1733" fmla="*/ 0 w 306"/>
              <a:gd name="connsiteY21-1734" fmla="*/ 52 h 131"/>
              <a:gd name="connsiteX22-1735" fmla="*/ 27 w 306"/>
              <a:gd name="connsiteY22-1736" fmla="*/ 52 h 131"/>
              <a:gd name="connsiteX23-1737" fmla="*/ 58 w 306"/>
              <a:gd name="connsiteY23-1738" fmla="*/ 52 h 131"/>
              <a:gd name="connsiteX24-1739" fmla="*/ 85 w 306"/>
              <a:gd name="connsiteY24-1740" fmla="*/ 47 h 131"/>
              <a:gd name="connsiteX25-1741" fmla="*/ 116 w 306"/>
              <a:gd name="connsiteY25-1742" fmla="*/ 42 h 131"/>
              <a:gd name="connsiteX26-1743" fmla="*/ 132 w 306"/>
              <a:gd name="connsiteY26-1744" fmla="*/ 37 h 131"/>
              <a:gd name="connsiteX27-1745" fmla="*/ 143 w 306"/>
              <a:gd name="connsiteY27-1746" fmla="*/ 31 h 131"/>
              <a:gd name="connsiteX28-1747" fmla="*/ 159 w 306"/>
              <a:gd name="connsiteY28-1748" fmla="*/ 31 h 131"/>
              <a:gd name="connsiteX29-1749" fmla="*/ 169 w 306"/>
              <a:gd name="connsiteY29-1750" fmla="*/ 26 h 131"/>
              <a:gd name="connsiteX30-1751" fmla="*/ 174 w 306"/>
              <a:gd name="connsiteY30-1752" fmla="*/ 21 h 131"/>
              <a:gd name="connsiteX31-1753" fmla="*/ 185 w 306"/>
              <a:gd name="connsiteY31-1754" fmla="*/ 21 h 131"/>
              <a:gd name="connsiteX32-1755" fmla="*/ 190 w 306"/>
              <a:gd name="connsiteY32-1756" fmla="*/ 16 h 131"/>
              <a:gd name="connsiteX33-1757" fmla="*/ 195 w 306"/>
              <a:gd name="connsiteY33-1758" fmla="*/ 10 h 131"/>
              <a:gd name="connsiteX34-1759" fmla="*/ 201 w 306"/>
              <a:gd name="connsiteY34-1760" fmla="*/ 5 h 131"/>
              <a:gd name="connsiteX35-1761" fmla="*/ 211 w 306"/>
              <a:gd name="connsiteY35-1762" fmla="*/ 0 h 131"/>
              <a:gd name="connsiteX36-1763" fmla="*/ 216 w 306"/>
              <a:gd name="connsiteY36-1764" fmla="*/ 0 h 131"/>
              <a:gd name="connsiteX37-1765" fmla="*/ 222 w 306"/>
              <a:gd name="connsiteY37-1766" fmla="*/ 0 h 131"/>
              <a:gd name="connsiteX38-1767" fmla="*/ 227 w 306"/>
              <a:gd name="connsiteY38-1768" fmla="*/ 5 h 131"/>
              <a:gd name="connsiteX39-1769" fmla="*/ 238 w 306"/>
              <a:gd name="connsiteY39-1770" fmla="*/ 10 h 131"/>
              <a:gd name="connsiteX40-1771" fmla="*/ 243 w 306"/>
              <a:gd name="connsiteY40-1772" fmla="*/ 16 h 131"/>
              <a:gd name="connsiteX41-1773" fmla="*/ 253 w 306"/>
              <a:gd name="connsiteY41-1774" fmla="*/ 16 h 131"/>
              <a:gd name="connsiteX42-1775" fmla="*/ 259 w 306"/>
              <a:gd name="connsiteY42-1776" fmla="*/ 21 h 131"/>
              <a:gd name="connsiteX43-1777" fmla="*/ 269 w 306"/>
              <a:gd name="connsiteY43-1778" fmla="*/ 26 h 131"/>
              <a:gd name="connsiteX44-1779" fmla="*/ 280 w 306"/>
              <a:gd name="connsiteY44-1780" fmla="*/ 31 h 131"/>
              <a:gd name="connsiteX45-1781" fmla="*/ 285 w 306"/>
              <a:gd name="connsiteY45-1782" fmla="*/ 42 h 131"/>
              <a:gd name="connsiteX46-1783" fmla="*/ 290 w 306"/>
              <a:gd name="connsiteY46-1784" fmla="*/ 47 h 131"/>
              <a:gd name="connsiteX47-1785" fmla="*/ 295 w 306"/>
              <a:gd name="connsiteY47-1786" fmla="*/ 52 h 131"/>
              <a:gd name="connsiteX48-1787" fmla="*/ 301 w 306"/>
              <a:gd name="connsiteY48-1788" fmla="*/ 52 h 131"/>
              <a:gd name="connsiteX49-1789" fmla="*/ 301 w 306"/>
              <a:gd name="connsiteY49-1790" fmla="*/ 58 h 131"/>
              <a:gd name="connsiteX50-1791" fmla="*/ 306 w 306"/>
              <a:gd name="connsiteY50-1792" fmla="*/ 63 h 131"/>
              <a:gd name="connsiteX51-1793" fmla="*/ 306 w 306"/>
              <a:gd name="connsiteY51-1794" fmla="*/ 63 h 131"/>
              <a:gd name="connsiteX52-1795" fmla="*/ 301 w 306"/>
              <a:gd name="connsiteY52-1796" fmla="*/ 68 h 131"/>
              <a:gd name="connsiteX53-1797" fmla="*/ 295 w 306"/>
              <a:gd name="connsiteY53-1798" fmla="*/ 74 h 131"/>
              <a:gd name="connsiteX54-1799" fmla="*/ 290 w 306"/>
              <a:gd name="connsiteY54-1800" fmla="*/ 79 h 131"/>
              <a:gd name="connsiteX55-1801" fmla="*/ 280 w 306"/>
              <a:gd name="connsiteY55-1802" fmla="*/ 79 h 131"/>
              <a:gd name="connsiteX56-1803" fmla="*/ 274 w 306"/>
              <a:gd name="connsiteY56-1804" fmla="*/ 84 h 131"/>
              <a:gd name="connsiteX57-1805" fmla="*/ 269 w 306"/>
              <a:gd name="connsiteY57-1806" fmla="*/ 95 h 131"/>
              <a:gd name="connsiteX0-1807" fmla="*/ 201 w 306"/>
              <a:gd name="connsiteY0-1808" fmla="*/ 131 h 131"/>
              <a:gd name="connsiteX1-1809" fmla="*/ 201 w 306"/>
              <a:gd name="connsiteY1-1810" fmla="*/ 116 h 131"/>
              <a:gd name="connsiteX2-1811" fmla="*/ 201 w 306"/>
              <a:gd name="connsiteY2-1812" fmla="*/ 105 h 131"/>
              <a:gd name="connsiteX3-1813" fmla="*/ 201 w 306"/>
              <a:gd name="connsiteY3-1814" fmla="*/ 95 h 131"/>
              <a:gd name="connsiteX4-1815" fmla="*/ 201 w 306"/>
              <a:gd name="connsiteY4-1816" fmla="*/ 84 h 131"/>
              <a:gd name="connsiteX5-1817" fmla="*/ 201 w 306"/>
              <a:gd name="connsiteY5-1818" fmla="*/ 79 h 131"/>
              <a:gd name="connsiteX6-1819" fmla="*/ 201 w 306"/>
              <a:gd name="connsiteY6-1820" fmla="*/ 74 h 131"/>
              <a:gd name="connsiteX7-1821" fmla="*/ 201 w 306"/>
              <a:gd name="connsiteY7-1822" fmla="*/ 68 h 131"/>
              <a:gd name="connsiteX8-1823" fmla="*/ 201 w 306"/>
              <a:gd name="connsiteY8-1824" fmla="*/ 68 h 131"/>
              <a:gd name="connsiteX9-1825" fmla="*/ 195 w 306"/>
              <a:gd name="connsiteY9-1826" fmla="*/ 68 h 131"/>
              <a:gd name="connsiteX10-1827" fmla="*/ 190 w 306"/>
              <a:gd name="connsiteY10-1828" fmla="*/ 63 h 131"/>
              <a:gd name="connsiteX11-1829" fmla="*/ 185 w 306"/>
              <a:gd name="connsiteY11-1830" fmla="*/ 63 h 131"/>
              <a:gd name="connsiteX12-1831" fmla="*/ 180 w 306"/>
              <a:gd name="connsiteY12-1832" fmla="*/ 68 h 131"/>
              <a:gd name="connsiteX13-1833" fmla="*/ 169 w 306"/>
              <a:gd name="connsiteY13-1834" fmla="*/ 68 h 131"/>
              <a:gd name="connsiteX14-1835" fmla="*/ 159 w 306"/>
              <a:gd name="connsiteY14-1836" fmla="*/ 68 h 131"/>
              <a:gd name="connsiteX15-1837" fmla="*/ 143 w 306"/>
              <a:gd name="connsiteY15-1838" fmla="*/ 68 h 131"/>
              <a:gd name="connsiteX16-1839" fmla="*/ 127 w 306"/>
              <a:gd name="connsiteY16-1840" fmla="*/ 74 h 131"/>
              <a:gd name="connsiteX17-1841" fmla="*/ 95 w 306"/>
              <a:gd name="connsiteY17-1842" fmla="*/ 74 h 131"/>
              <a:gd name="connsiteX18-1843" fmla="*/ 64 w 306"/>
              <a:gd name="connsiteY18-1844" fmla="*/ 79 h 131"/>
              <a:gd name="connsiteX19-1845" fmla="*/ 32 w 306"/>
              <a:gd name="connsiteY19-1846" fmla="*/ 84 h 131"/>
              <a:gd name="connsiteX20-1847" fmla="*/ 0 w 306"/>
              <a:gd name="connsiteY20-1848" fmla="*/ 89 h 131"/>
              <a:gd name="connsiteX21-1849" fmla="*/ 0 w 306"/>
              <a:gd name="connsiteY21-1850" fmla="*/ 52 h 131"/>
              <a:gd name="connsiteX22-1851" fmla="*/ 27 w 306"/>
              <a:gd name="connsiteY22-1852" fmla="*/ 52 h 131"/>
              <a:gd name="connsiteX23-1853" fmla="*/ 58 w 306"/>
              <a:gd name="connsiteY23-1854" fmla="*/ 52 h 131"/>
              <a:gd name="connsiteX24-1855" fmla="*/ 85 w 306"/>
              <a:gd name="connsiteY24-1856" fmla="*/ 47 h 131"/>
              <a:gd name="connsiteX25-1857" fmla="*/ 116 w 306"/>
              <a:gd name="connsiteY25-1858" fmla="*/ 42 h 131"/>
              <a:gd name="connsiteX26-1859" fmla="*/ 132 w 306"/>
              <a:gd name="connsiteY26-1860" fmla="*/ 37 h 131"/>
              <a:gd name="connsiteX27-1861" fmla="*/ 143 w 306"/>
              <a:gd name="connsiteY27-1862" fmla="*/ 31 h 131"/>
              <a:gd name="connsiteX28-1863" fmla="*/ 159 w 306"/>
              <a:gd name="connsiteY28-1864" fmla="*/ 31 h 131"/>
              <a:gd name="connsiteX29-1865" fmla="*/ 169 w 306"/>
              <a:gd name="connsiteY29-1866" fmla="*/ 26 h 131"/>
              <a:gd name="connsiteX30-1867" fmla="*/ 174 w 306"/>
              <a:gd name="connsiteY30-1868" fmla="*/ 21 h 131"/>
              <a:gd name="connsiteX31-1869" fmla="*/ 185 w 306"/>
              <a:gd name="connsiteY31-1870" fmla="*/ 21 h 131"/>
              <a:gd name="connsiteX32-1871" fmla="*/ 190 w 306"/>
              <a:gd name="connsiteY32-1872" fmla="*/ 16 h 131"/>
              <a:gd name="connsiteX33-1873" fmla="*/ 195 w 306"/>
              <a:gd name="connsiteY33-1874" fmla="*/ 10 h 131"/>
              <a:gd name="connsiteX34-1875" fmla="*/ 201 w 306"/>
              <a:gd name="connsiteY34-1876" fmla="*/ 5 h 131"/>
              <a:gd name="connsiteX35-1877" fmla="*/ 211 w 306"/>
              <a:gd name="connsiteY35-1878" fmla="*/ 0 h 131"/>
              <a:gd name="connsiteX36-1879" fmla="*/ 216 w 306"/>
              <a:gd name="connsiteY36-1880" fmla="*/ 0 h 131"/>
              <a:gd name="connsiteX37-1881" fmla="*/ 222 w 306"/>
              <a:gd name="connsiteY37-1882" fmla="*/ 0 h 131"/>
              <a:gd name="connsiteX38-1883" fmla="*/ 227 w 306"/>
              <a:gd name="connsiteY38-1884" fmla="*/ 5 h 131"/>
              <a:gd name="connsiteX39-1885" fmla="*/ 238 w 306"/>
              <a:gd name="connsiteY39-1886" fmla="*/ 10 h 131"/>
              <a:gd name="connsiteX40-1887" fmla="*/ 243 w 306"/>
              <a:gd name="connsiteY40-1888" fmla="*/ 16 h 131"/>
              <a:gd name="connsiteX41-1889" fmla="*/ 253 w 306"/>
              <a:gd name="connsiteY41-1890" fmla="*/ 16 h 131"/>
              <a:gd name="connsiteX42-1891" fmla="*/ 259 w 306"/>
              <a:gd name="connsiteY42-1892" fmla="*/ 21 h 131"/>
              <a:gd name="connsiteX43-1893" fmla="*/ 269 w 306"/>
              <a:gd name="connsiteY43-1894" fmla="*/ 26 h 131"/>
              <a:gd name="connsiteX44-1895" fmla="*/ 280 w 306"/>
              <a:gd name="connsiteY44-1896" fmla="*/ 31 h 131"/>
              <a:gd name="connsiteX45-1897" fmla="*/ 285 w 306"/>
              <a:gd name="connsiteY45-1898" fmla="*/ 42 h 131"/>
              <a:gd name="connsiteX46-1899" fmla="*/ 290 w 306"/>
              <a:gd name="connsiteY46-1900" fmla="*/ 47 h 131"/>
              <a:gd name="connsiteX47-1901" fmla="*/ 295 w 306"/>
              <a:gd name="connsiteY47-1902" fmla="*/ 52 h 131"/>
              <a:gd name="connsiteX48-1903" fmla="*/ 301 w 306"/>
              <a:gd name="connsiteY48-1904" fmla="*/ 52 h 131"/>
              <a:gd name="connsiteX49-1905" fmla="*/ 301 w 306"/>
              <a:gd name="connsiteY49-1906" fmla="*/ 58 h 131"/>
              <a:gd name="connsiteX50-1907" fmla="*/ 306 w 306"/>
              <a:gd name="connsiteY50-1908" fmla="*/ 63 h 131"/>
              <a:gd name="connsiteX51-1909" fmla="*/ 306 w 306"/>
              <a:gd name="connsiteY51-1910" fmla="*/ 63 h 131"/>
              <a:gd name="connsiteX52-1911" fmla="*/ 301 w 306"/>
              <a:gd name="connsiteY52-1912" fmla="*/ 68 h 131"/>
              <a:gd name="connsiteX53-1913" fmla="*/ 295 w 306"/>
              <a:gd name="connsiteY53-1914" fmla="*/ 74 h 131"/>
              <a:gd name="connsiteX54-1915" fmla="*/ 290 w 306"/>
              <a:gd name="connsiteY54-1916" fmla="*/ 79 h 131"/>
              <a:gd name="connsiteX55-1917" fmla="*/ 280 w 306"/>
              <a:gd name="connsiteY55-1918" fmla="*/ 79 h 131"/>
              <a:gd name="connsiteX56-1919" fmla="*/ 274 w 306"/>
              <a:gd name="connsiteY56-1920" fmla="*/ 84 h 131"/>
              <a:gd name="connsiteX0-1921" fmla="*/ 201 w 306"/>
              <a:gd name="connsiteY0-1922" fmla="*/ 131 h 131"/>
              <a:gd name="connsiteX1-1923" fmla="*/ 201 w 306"/>
              <a:gd name="connsiteY1-1924" fmla="*/ 116 h 131"/>
              <a:gd name="connsiteX2-1925" fmla="*/ 201 w 306"/>
              <a:gd name="connsiteY2-1926" fmla="*/ 105 h 131"/>
              <a:gd name="connsiteX3-1927" fmla="*/ 201 w 306"/>
              <a:gd name="connsiteY3-1928" fmla="*/ 95 h 131"/>
              <a:gd name="connsiteX4-1929" fmla="*/ 201 w 306"/>
              <a:gd name="connsiteY4-1930" fmla="*/ 84 h 131"/>
              <a:gd name="connsiteX5-1931" fmla="*/ 201 w 306"/>
              <a:gd name="connsiteY5-1932" fmla="*/ 79 h 131"/>
              <a:gd name="connsiteX6-1933" fmla="*/ 201 w 306"/>
              <a:gd name="connsiteY6-1934" fmla="*/ 74 h 131"/>
              <a:gd name="connsiteX7-1935" fmla="*/ 201 w 306"/>
              <a:gd name="connsiteY7-1936" fmla="*/ 68 h 131"/>
              <a:gd name="connsiteX8-1937" fmla="*/ 201 w 306"/>
              <a:gd name="connsiteY8-1938" fmla="*/ 68 h 131"/>
              <a:gd name="connsiteX9-1939" fmla="*/ 195 w 306"/>
              <a:gd name="connsiteY9-1940" fmla="*/ 68 h 131"/>
              <a:gd name="connsiteX10-1941" fmla="*/ 190 w 306"/>
              <a:gd name="connsiteY10-1942" fmla="*/ 63 h 131"/>
              <a:gd name="connsiteX11-1943" fmla="*/ 185 w 306"/>
              <a:gd name="connsiteY11-1944" fmla="*/ 63 h 131"/>
              <a:gd name="connsiteX12-1945" fmla="*/ 180 w 306"/>
              <a:gd name="connsiteY12-1946" fmla="*/ 68 h 131"/>
              <a:gd name="connsiteX13-1947" fmla="*/ 169 w 306"/>
              <a:gd name="connsiteY13-1948" fmla="*/ 68 h 131"/>
              <a:gd name="connsiteX14-1949" fmla="*/ 159 w 306"/>
              <a:gd name="connsiteY14-1950" fmla="*/ 68 h 131"/>
              <a:gd name="connsiteX15-1951" fmla="*/ 143 w 306"/>
              <a:gd name="connsiteY15-1952" fmla="*/ 68 h 131"/>
              <a:gd name="connsiteX16-1953" fmla="*/ 127 w 306"/>
              <a:gd name="connsiteY16-1954" fmla="*/ 74 h 131"/>
              <a:gd name="connsiteX17-1955" fmla="*/ 95 w 306"/>
              <a:gd name="connsiteY17-1956" fmla="*/ 74 h 131"/>
              <a:gd name="connsiteX18-1957" fmla="*/ 64 w 306"/>
              <a:gd name="connsiteY18-1958" fmla="*/ 79 h 131"/>
              <a:gd name="connsiteX19-1959" fmla="*/ 32 w 306"/>
              <a:gd name="connsiteY19-1960" fmla="*/ 84 h 131"/>
              <a:gd name="connsiteX20-1961" fmla="*/ 0 w 306"/>
              <a:gd name="connsiteY20-1962" fmla="*/ 89 h 131"/>
              <a:gd name="connsiteX21-1963" fmla="*/ 0 w 306"/>
              <a:gd name="connsiteY21-1964" fmla="*/ 52 h 131"/>
              <a:gd name="connsiteX22-1965" fmla="*/ 27 w 306"/>
              <a:gd name="connsiteY22-1966" fmla="*/ 52 h 131"/>
              <a:gd name="connsiteX23-1967" fmla="*/ 58 w 306"/>
              <a:gd name="connsiteY23-1968" fmla="*/ 52 h 131"/>
              <a:gd name="connsiteX24-1969" fmla="*/ 85 w 306"/>
              <a:gd name="connsiteY24-1970" fmla="*/ 47 h 131"/>
              <a:gd name="connsiteX25-1971" fmla="*/ 116 w 306"/>
              <a:gd name="connsiteY25-1972" fmla="*/ 42 h 131"/>
              <a:gd name="connsiteX26-1973" fmla="*/ 132 w 306"/>
              <a:gd name="connsiteY26-1974" fmla="*/ 37 h 131"/>
              <a:gd name="connsiteX27-1975" fmla="*/ 143 w 306"/>
              <a:gd name="connsiteY27-1976" fmla="*/ 31 h 131"/>
              <a:gd name="connsiteX28-1977" fmla="*/ 159 w 306"/>
              <a:gd name="connsiteY28-1978" fmla="*/ 31 h 131"/>
              <a:gd name="connsiteX29-1979" fmla="*/ 169 w 306"/>
              <a:gd name="connsiteY29-1980" fmla="*/ 26 h 131"/>
              <a:gd name="connsiteX30-1981" fmla="*/ 174 w 306"/>
              <a:gd name="connsiteY30-1982" fmla="*/ 21 h 131"/>
              <a:gd name="connsiteX31-1983" fmla="*/ 185 w 306"/>
              <a:gd name="connsiteY31-1984" fmla="*/ 21 h 131"/>
              <a:gd name="connsiteX32-1985" fmla="*/ 190 w 306"/>
              <a:gd name="connsiteY32-1986" fmla="*/ 16 h 131"/>
              <a:gd name="connsiteX33-1987" fmla="*/ 195 w 306"/>
              <a:gd name="connsiteY33-1988" fmla="*/ 10 h 131"/>
              <a:gd name="connsiteX34-1989" fmla="*/ 201 w 306"/>
              <a:gd name="connsiteY34-1990" fmla="*/ 5 h 131"/>
              <a:gd name="connsiteX35-1991" fmla="*/ 211 w 306"/>
              <a:gd name="connsiteY35-1992" fmla="*/ 0 h 131"/>
              <a:gd name="connsiteX36-1993" fmla="*/ 216 w 306"/>
              <a:gd name="connsiteY36-1994" fmla="*/ 0 h 131"/>
              <a:gd name="connsiteX37-1995" fmla="*/ 222 w 306"/>
              <a:gd name="connsiteY37-1996" fmla="*/ 0 h 131"/>
              <a:gd name="connsiteX38-1997" fmla="*/ 227 w 306"/>
              <a:gd name="connsiteY38-1998" fmla="*/ 5 h 131"/>
              <a:gd name="connsiteX39-1999" fmla="*/ 238 w 306"/>
              <a:gd name="connsiteY39-2000" fmla="*/ 10 h 131"/>
              <a:gd name="connsiteX40-2001" fmla="*/ 243 w 306"/>
              <a:gd name="connsiteY40-2002" fmla="*/ 16 h 131"/>
              <a:gd name="connsiteX41-2003" fmla="*/ 253 w 306"/>
              <a:gd name="connsiteY41-2004" fmla="*/ 16 h 131"/>
              <a:gd name="connsiteX42-2005" fmla="*/ 259 w 306"/>
              <a:gd name="connsiteY42-2006" fmla="*/ 21 h 131"/>
              <a:gd name="connsiteX43-2007" fmla="*/ 269 w 306"/>
              <a:gd name="connsiteY43-2008" fmla="*/ 26 h 131"/>
              <a:gd name="connsiteX44-2009" fmla="*/ 280 w 306"/>
              <a:gd name="connsiteY44-2010" fmla="*/ 31 h 131"/>
              <a:gd name="connsiteX45-2011" fmla="*/ 285 w 306"/>
              <a:gd name="connsiteY45-2012" fmla="*/ 42 h 131"/>
              <a:gd name="connsiteX46-2013" fmla="*/ 290 w 306"/>
              <a:gd name="connsiteY46-2014" fmla="*/ 47 h 131"/>
              <a:gd name="connsiteX47-2015" fmla="*/ 295 w 306"/>
              <a:gd name="connsiteY47-2016" fmla="*/ 52 h 131"/>
              <a:gd name="connsiteX48-2017" fmla="*/ 301 w 306"/>
              <a:gd name="connsiteY48-2018" fmla="*/ 52 h 131"/>
              <a:gd name="connsiteX49-2019" fmla="*/ 301 w 306"/>
              <a:gd name="connsiteY49-2020" fmla="*/ 58 h 131"/>
              <a:gd name="connsiteX50-2021" fmla="*/ 306 w 306"/>
              <a:gd name="connsiteY50-2022" fmla="*/ 63 h 131"/>
              <a:gd name="connsiteX51-2023" fmla="*/ 306 w 306"/>
              <a:gd name="connsiteY51-2024" fmla="*/ 63 h 131"/>
              <a:gd name="connsiteX52-2025" fmla="*/ 301 w 306"/>
              <a:gd name="connsiteY52-2026" fmla="*/ 68 h 131"/>
              <a:gd name="connsiteX53-2027" fmla="*/ 295 w 306"/>
              <a:gd name="connsiteY53-2028" fmla="*/ 74 h 131"/>
              <a:gd name="connsiteX54-2029" fmla="*/ 290 w 306"/>
              <a:gd name="connsiteY54-2030" fmla="*/ 79 h 131"/>
              <a:gd name="connsiteX55-2031" fmla="*/ 280 w 306"/>
              <a:gd name="connsiteY55-2032" fmla="*/ 79 h 131"/>
              <a:gd name="connsiteX0-2033" fmla="*/ 201 w 306"/>
              <a:gd name="connsiteY0-2034" fmla="*/ 131 h 131"/>
              <a:gd name="connsiteX1-2035" fmla="*/ 201 w 306"/>
              <a:gd name="connsiteY1-2036" fmla="*/ 116 h 131"/>
              <a:gd name="connsiteX2-2037" fmla="*/ 201 w 306"/>
              <a:gd name="connsiteY2-2038" fmla="*/ 105 h 131"/>
              <a:gd name="connsiteX3-2039" fmla="*/ 201 w 306"/>
              <a:gd name="connsiteY3-2040" fmla="*/ 95 h 131"/>
              <a:gd name="connsiteX4-2041" fmla="*/ 201 w 306"/>
              <a:gd name="connsiteY4-2042" fmla="*/ 84 h 131"/>
              <a:gd name="connsiteX5-2043" fmla="*/ 201 w 306"/>
              <a:gd name="connsiteY5-2044" fmla="*/ 79 h 131"/>
              <a:gd name="connsiteX6-2045" fmla="*/ 201 w 306"/>
              <a:gd name="connsiteY6-2046" fmla="*/ 74 h 131"/>
              <a:gd name="connsiteX7-2047" fmla="*/ 201 w 306"/>
              <a:gd name="connsiteY7-2048" fmla="*/ 68 h 131"/>
              <a:gd name="connsiteX8-2049" fmla="*/ 201 w 306"/>
              <a:gd name="connsiteY8-2050" fmla="*/ 68 h 131"/>
              <a:gd name="connsiteX9-2051" fmla="*/ 195 w 306"/>
              <a:gd name="connsiteY9-2052" fmla="*/ 68 h 131"/>
              <a:gd name="connsiteX10-2053" fmla="*/ 190 w 306"/>
              <a:gd name="connsiteY10-2054" fmla="*/ 63 h 131"/>
              <a:gd name="connsiteX11-2055" fmla="*/ 185 w 306"/>
              <a:gd name="connsiteY11-2056" fmla="*/ 63 h 131"/>
              <a:gd name="connsiteX12-2057" fmla="*/ 180 w 306"/>
              <a:gd name="connsiteY12-2058" fmla="*/ 68 h 131"/>
              <a:gd name="connsiteX13-2059" fmla="*/ 169 w 306"/>
              <a:gd name="connsiteY13-2060" fmla="*/ 68 h 131"/>
              <a:gd name="connsiteX14-2061" fmla="*/ 159 w 306"/>
              <a:gd name="connsiteY14-2062" fmla="*/ 68 h 131"/>
              <a:gd name="connsiteX15-2063" fmla="*/ 143 w 306"/>
              <a:gd name="connsiteY15-2064" fmla="*/ 68 h 131"/>
              <a:gd name="connsiteX16-2065" fmla="*/ 127 w 306"/>
              <a:gd name="connsiteY16-2066" fmla="*/ 74 h 131"/>
              <a:gd name="connsiteX17-2067" fmla="*/ 95 w 306"/>
              <a:gd name="connsiteY17-2068" fmla="*/ 74 h 131"/>
              <a:gd name="connsiteX18-2069" fmla="*/ 64 w 306"/>
              <a:gd name="connsiteY18-2070" fmla="*/ 79 h 131"/>
              <a:gd name="connsiteX19-2071" fmla="*/ 32 w 306"/>
              <a:gd name="connsiteY19-2072" fmla="*/ 84 h 131"/>
              <a:gd name="connsiteX20-2073" fmla="*/ 0 w 306"/>
              <a:gd name="connsiteY20-2074" fmla="*/ 89 h 131"/>
              <a:gd name="connsiteX21-2075" fmla="*/ 0 w 306"/>
              <a:gd name="connsiteY21-2076" fmla="*/ 52 h 131"/>
              <a:gd name="connsiteX22-2077" fmla="*/ 27 w 306"/>
              <a:gd name="connsiteY22-2078" fmla="*/ 52 h 131"/>
              <a:gd name="connsiteX23-2079" fmla="*/ 58 w 306"/>
              <a:gd name="connsiteY23-2080" fmla="*/ 52 h 131"/>
              <a:gd name="connsiteX24-2081" fmla="*/ 85 w 306"/>
              <a:gd name="connsiteY24-2082" fmla="*/ 47 h 131"/>
              <a:gd name="connsiteX25-2083" fmla="*/ 116 w 306"/>
              <a:gd name="connsiteY25-2084" fmla="*/ 42 h 131"/>
              <a:gd name="connsiteX26-2085" fmla="*/ 132 w 306"/>
              <a:gd name="connsiteY26-2086" fmla="*/ 37 h 131"/>
              <a:gd name="connsiteX27-2087" fmla="*/ 143 w 306"/>
              <a:gd name="connsiteY27-2088" fmla="*/ 31 h 131"/>
              <a:gd name="connsiteX28-2089" fmla="*/ 159 w 306"/>
              <a:gd name="connsiteY28-2090" fmla="*/ 31 h 131"/>
              <a:gd name="connsiteX29-2091" fmla="*/ 169 w 306"/>
              <a:gd name="connsiteY29-2092" fmla="*/ 26 h 131"/>
              <a:gd name="connsiteX30-2093" fmla="*/ 174 w 306"/>
              <a:gd name="connsiteY30-2094" fmla="*/ 21 h 131"/>
              <a:gd name="connsiteX31-2095" fmla="*/ 185 w 306"/>
              <a:gd name="connsiteY31-2096" fmla="*/ 21 h 131"/>
              <a:gd name="connsiteX32-2097" fmla="*/ 190 w 306"/>
              <a:gd name="connsiteY32-2098" fmla="*/ 16 h 131"/>
              <a:gd name="connsiteX33-2099" fmla="*/ 195 w 306"/>
              <a:gd name="connsiteY33-2100" fmla="*/ 10 h 131"/>
              <a:gd name="connsiteX34-2101" fmla="*/ 201 w 306"/>
              <a:gd name="connsiteY34-2102" fmla="*/ 5 h 131"/>
              <a:gd name="connsiteX35-2103" fmla="*/ 211 w 306"/>
              <a:gd name="connsiteY35-2104" fmla="*/ 0 h 131"/>
              <a:gd name="connsiteX36-2105" fmla="*/ 216 w 306"/>
              <a:gd name="connsiteY36-2106" fmla="*/ 0 h 131"/>
              <a:gd name="connsiteX37-2107" fmla="*/ 222 w 306"/>
              <a:gd name="connsiteY37-2108" fmla="*/ 0 h 131"/>
              <a:gd name="connsiteX38-2109" fmla="*/ 227 w 306"/>
              <a:gd name="connsiteY38-2110" fmla="*/ 5 h 131"/>
              <a:gd name="connsiteX39-2111" fmla="*/ 238 w 306"/>
              <a:gd name="connsiteY39-2112" fmla="*/ 10 h 131"/>
              <a:gd name="connsiteX40-2113" fmla="*/ 243 w 306"/>
              <a:gd name="connsiteY40-2114" fmla="*/ 16 h 131"/>
              <a:gd name="connsiteX41-2115" fmla="*/ 253 w 306"/>
              <a:gd name="connsiteY41-2116" fmla="*/ 16 h 131"/>
              <a:gd name="connsiteX42-2117" fmla="*/ 259 w 306"/>
              <a:gd name="connsiteY42-2118" fmla="*/ 21 h 131"/>
              <a:gd name="connsiteX43-2119" fmla="*/ 269 w 306"/>
              <a:gd name="connsiteY43-2120" fmla="*/ 26 h 131"/>
              <a:gd name="connsiteX44-2121" fmla="*/ 280 w 306"/>
              <a:gd name="connsiteY44-2122" fmla="*/ 31 h 131"/>
              <a:gd name="connsiteX45-2123" fmla="*/ 285 w 306"/>
              <a:gd name="connsiteY45-2124" fmla="*/ 42 h 131"/>
              <a:gd name="connsiteX46-2125" fmla="*/ 290 w 306"/>
              <a:gd name="connsiteY46-2126" fmla="*/ 47 h 131"/>
              <a:gd name="connsiteX47-2127" fmla="*/ 295 w 306"/>
              <a:gd name="connsiteY47-2128" fmla="*/ 52 h 131"/>
              <a:gd name="connsiteX48-2129" fmla="*/ 301 w 306"/>
              <a:gd name="connsiteY48-2130" fmla="*/ 52 h 131"/>
              <a:gd name="connsiteX49-2131" fmla="*/ 301 w 306"/>
              <a:gd name="connsiteY49-2132" fmla="*/ 58 h 131"/>
              <a:gd name="connsiteX50-2133" fmla="*/ 306 w 306"/>
              <a:gd name="connsiteY50-2134" fmla="*/ 63 h 131"/>
              <a:gd name="connsiteX51-2135" fmla="*/ 306 w 306"/>
              <a:gd name="connsiteY51-2136" fmla="*/ 63 h 131"/>
              <a:gd name="connsiteX52-2137" fmla="*/ 301 w 306"/>
              <a:gd name="connsiteY52-2138" fmla="*/ 68 h 131"/>
              <a:gd name="connsiteX53-2139" fmla="*/ 295 w 306"/>
              <a:gd name="connsiteY53-2140" fmla="*/ 74 h 131"/>
              <a:gd name="connsiteX54-2141" fmla="*/ 290 w 306"/>
              <a:gd name="connsiteY54-2142" fmla="*/ 79 h 131"/>
              <a:gd name="connsiteX0-2143" fmla="*/ 201 w 306"/>
              <a:gd name="connsiteY0-2144" fmla="*/ 131 h 131"/>
              <a:gd name="connsiteX1-2145" fmla="*/ 201 w 306"/>
              <a:gd name="connsiteY1-2146" fmla="*/ 116 h 131"/>
              <a:gd name="connsiteX2-2147" fmla="*/ 201 w 306"/>
              <a:gd name="connsiteY2-2148" fmla="*/ 105 h 131"/>
              <a:gd name="connsiteX3-2149" fmla="*/ 201 w 306"/>
              <a:gd name="connsiteY3-2150" fmla="*/ 95 h 131"/>
              <a:gd name="connsiteX4-2151" fmla="*/ 201 w 306"/>
              <a:gd name="connsiteY4-2152" fmla="*/ 84 h 131"/>
              <a:gd name="connsiteX5-2153" fmla="*/ 201 w 306"/>
              <a:gd name="connsiteY5-2154" fmla="*/ 79 h 131"/>
              <a:gd name="connsiteX6-2155" fmla="*/ 201 w 306"/>
              <a:gd name="connsiteY6-2156" fmla="*/ 74 h 131"/>
              <a:gd name="connsiteX7-2157" fmla="*/ 201 w 306"/>
              <a:gd name="connsiteY7-2158" fmla="*/ 68 h 131"/>
              <a:gd name="connsiteX8-2159" fmla="*/ 201 w 306"/>
              <a:gd name="connsiteY8-2160" fmla="*/ 68 h 131"/>
              <a:gd name="connsiteX9-2161" fmla="*/ 195 w 306"/>
              <a:gd name="connsiteY9-2162" fmla="*/ 68 h 131"/>
              <a:gd name="connsiteX10-2163" fmla="*/ 190 w 306"/>
              <a:gd name="connsiteY10-2164" fmla="*/ 63 h 131"/>
              <a:gd name="connsiteX11-2165" fmla="*/ 185 w 306"/>
              <a:gd name="connsiteY11-2166" fmla="*/ 63 h 131"/>
              <a:gd name="connsiteX12-2167" fmla="*/ 180 w 306"/>
              <a:gd name="connsiteY12-2168" fmla="*/ 68 h 131"/>
              <a:gd name="connsiteX13-2169" fmla="*/ 169 w 306"/>
              <a:gd name="connsiteY13-2170" fmla="*/ 68 h 131"/>
              <a:gd name="connsiteX14-2171" fmla="*/ 159 w 306"/>
              <a:gd name="connsiteY14-2172" fmla="*/ 68 h 131"/>
              <a:gd name="connsiteX15-2173" fmla="*/ 143 w 306"/>
              <a:gd name="connsiteY15-2174" fmla="*/ 68 h 131"/>
              <a:gd name="connsiteX16-2175" fmla="*/ 127 w 306"/>
              <a:gd name="connsiteY16-2176" fmla="*/ 74 h 131"/>
              <a:gd name="connsiteX17-2177" fmla="*/ 95 w 306"/>
              <a:gd name="connsiteY17-2178" fmla="*/ 74 h 131"/>
              <a:gd name="connsiteX18-2179" fmla="*/ 64 w 306"/>
              <a:gd name="connsiteY18-2180" fmla="*/ 79 h 131"/>
              <a:gd name="connsiteX19-2181" fmla="*/ 32 w 306"/>
              <a:gd name="connsiteY19-2182" fmla="*/ 84 h 131"/>
              <a:gd name="connsiteX20-2183" fmla="*/ 0 w 306"/>
              <a:gd name="connsiteY20-2184" fmla="*/ 89 h 131"/>
              <a:gd name="connsiteX21-2185" fmla="*/ 0 w 306"/>
              <a:gd name="connsiteY21-2186" fmla="*/ 52 h 131"/>
              <a:gd name="connsiteX22-2187" fmla="*/ 27 w 306"/>
              <a:gd name="connsiteY22-2188" fmla="*/ 52 h 131"/>
              <a:gd name="connsiteX23-2189" fmla="*/ 58 w 306"/>
              <a:gd name="connsiteY23-2190" fmla="*/ 52 h 131"/>
              <a:gd name="connsiteX24-2191" fmla="*/ 85 w 306"/>
              <a:gd name="connsiteY24-2192" fmla="*/ 47 h 131"/>
              <a:gd name="connsiteX25-2193" fmla="*/ 116 w 306"/>
              <a:gd name="connsiteY25-2194" fmla="*/ 42 h 131"/>
              <a:gd name="connsiteX26-2195" fmla="*/ 132 w 306"/>
              <a:gd name="connsiteY26-2196" fmla="*/ 37 h 131"/>
              <a:gd name="connsiteX27-2197" fmla="*/ 143 w 306"/>
              <a:gd name="connsiteY27-2198" fmla="*/ 31 h 131"/>
              <a:gd name="connsiteX28-2199" fmla="*/ 159 w 306"/>
              <a:gd name="connsiteY28-2200" fmla="*/ 31 h 131"/>
              <a:gd name="connsiteX29-2201" fmla="*/ 169 w 306"/>
              <a:gd name="connsiteY29-2202" fmla="*/ 26 h 131"/>
              <a:gd name="connsiteX30-2203" fmla="*/ 174 w 306"/>
              <a:gd name="connsiteY30-2204" fmla="*/ 21 h 131"/>
              <a:gd name="connsiteX31-2205" fmla="*/ 185 w 306"/>
              <a:gd name="connsiteY31-2206" fmla="*/ 21 h 131"/>
              <a:gd name="connsiteX32-2207" fmla="*/ 190 w 306"/>
              <a:gd name="connsiteY32-2208" fmla="*/ 16 h 131"/>
              <a:gd name="connsiteX33-2209" fmla="*/ 195 w 306"/>
              <a:gd name="connsiteY33-2210" fmla="*/ 10 h 131"/>
              <a:gd name="connsiteX34-2211" fmla="*/ 201 w 306"/>
              <a:gd name="connsiteY34-2212" fmla="*/ 5 h 131"/>
              <a:gd name="connsiteX35-2213" fmla="*/ 211 w 306"/>
              <a:gd name="connsiteY35-2214" fmla="*/ 0 h 131"/>
              <a:gd name="connsiteX36-2215" fmla="*/ 216 w 306"/>
              <a:gd name="connsiteY36-2216" fmla="*/ 0 h 131"/>
              <a:gd name="connsiteX37-2217" fmla="*/ 222 w 306"/>
              <a:gd name="connsiteY37-2218" fmla="*/ 0 h 131"/>
              <a:gd name="connsiteX38-2219" fmla="*/ 227 w 306"/>
              <a:gd name="connsiteY38-2220" fmla="*/ 5 h 131"/>
              <a:gd name="connsiteX39-2221" fmla="*/ 238 w 306"/>
              <a:gd name="connsiteY39-2222" fmla="*/ 10 h 131"/>
              <a:gd name="connsiteX40-2223" fmla="*/ 243 w 306"/>
              <a:gd name="connsiteY40-2224" fmla="*/ 16 h 131"/>
              <a:gd name="connsiteX41-2225" fmla="*/ 253 w 306"/>
              <a:gd name="connsiteY41-2226" fmla="*/ 16 h 131"/>
              <a:gd name="connsiteX42-2227" fmla="*/ 259 w 306"/>
              <a:gd name="connsiteY42-2228" fmla="*/ 21 h 131"/>
              <a:gd name="connsiteX43-2229" fmla="*/ 269 w 306"/>
              <a:gd name="connsiteY43-2230" fmla="*/ 26 h 131"/>
              <a:gd name="connsiteX44-2231" fmla="*/ 280 w 306"/>
              <a:gd name="connsiteY44-2232" fmla="*/ 31 h 131"/>
              <a:gd name="connsiteX45-2233" fmla="*/ 285 w 306"/>
              <a:gd name="connsiteY45-2234" fmla="*/ 42 h 131"/>
              <a:gd name="connsiteX46-2235" fmla="*/ 290 w 306"/>
              <a:gd name="connsiteY46-2236" fmla="*/ 47 h 131"/>
              <a:gd name="connsiteX47-2237" fmla="*/ 295 w 306"/>
              <a:gd name="connsiteY47-2238" fmla="*/ 52 h 131"/>
              <a:gd name="connsiteX48-2239" fmla="*/ 301 w 306"/>
              <a:gd name="connsiteY48-2240" fmla="*/ 52 h 131"/>
              <a:gd name="connsiteX49-2241" fmla="*/ 301 w 306"/>
              <a:gd name="connsiteY49-2242" fmla="*/ 58 h 131"/>
              <a:gd name="connsiteX50-2243" fmla="*/ 306 w 306"/>
              <a:gd name="connsiteY50-2244" fmla="*/ 63 h 131"/>
              <a:gd name="connsiteX51-2245" fmla="*/ 306 w 306"/>
              <a:gd name="connsiteY51-2246" fmla="*/ 63 h 131"/>
              <a:gd name="connsiteX52-2247" fmla="*/ 301 w 306"/>
              <a:gd name="connsiteY52-2248" fmla="*/ 68 h 131"/>
              <a:gd name="connsiteX53-2249" fmla="*/ 295 w 306"/>
              <a:gd name="connsiteY53-2250" fmla="*/ 74 h 131"/>
              <a:gd name="connsiteX0-2251" fmla="*/ 201 w 306"/>
              <a:gd name="connsiteY0-2252" fmla="*/ 131 h 131"/>
              <a:gd name="connsiteX1-2253" fmla="*/ 201 w 306"/>
              <a:gd name="connsiteY1-2254" fmla="*/ 116 h 131"/>
              <a:gd name="connsiteX2-2255" fmla="*/ 201 w 306"/>
              <a:gd name="connsiteY2-2256" fmla="*/ 105 h 131"/>
              <a:gd name="connsiteX3-2257" fmla="*/ 201 w 306"/>
              <a:gd name="connsiteY3-2258" fmla="*/ 95 h 131"/>
              <a:gd name="connsiteX4-2259" fmla="*/ 201 w 306"/>
              <a:gd name="connsiteY4-2260" fmla="*/ 84 h 131"/>
              <a:gd name="connsiteX5-2261" fmla="*/ 201 w 306"/>
              <a:gd name="connsiteY5-2262" fmla="*/ 79 h 131"/>
              <a:gd name="connsiteX6-2263" fmla="*/ 201 w 306"/>
              <a:gd name="connsiteY6-2264" fmla="*/ 74 h 131"/>
              <a:gd name="connsiteX7-2265" fmla="*/ 201 w 306"/>
              <a:gd name="connsiteY7-2266" fmla="*/ 68 h 131"/>
              <a:gd name="connsiteX8-2267" fmla="*/ 201 w 306"/>
              <a:gd name="connsiteY8-2268" fmla="*/ 68 h 131"/>
              <a:gd name="connsiteX9-2269" fmla="*/ 195 w 306"/>
              <a:gd name="connsiteY9-2270" fmla="*/ 68 h 131"/>
              <a:gd name="connsiteX10-2271" fmla="*/ 190 w 306"/>
              <a:gd name="connsiteY10-2272" fmla="*/ 63 h 131"/>
              <a:gd name="connsiteX11-2273" fmla="*/ 185 w 306"/>
              <a:gd name="connsiteY11-2274" fmla="*/ 63 h 131"/>
              <a:gd name="connsiteX12-2275" fmla="*/ 180 w 306"/>
              <a:gd name="connsiteY12-2276" fmla="*/ 68 h 131"/>
              <a:gd name="connsiteX13-2277" fmla="*/ 169 w 306"/>
              <a:gd name="connsiteY13-2278" fmla="*/ 68 h 131"/>
              <a:gd name="connsiteX14-2279" fmla="*/ 159 w 306"/>
              <a:gd name="connsiteY14-2280" fmla="*/ 68 h 131"/>
              <a:gd name="connsiteX15-2281" fmla="*/ 143 w 306"/>
              <a:gd name="connsiteY15-2282" fmla="*/ 68 h 131"/>
              <a:gd name="connsiteX16-2283" fmla="*/ 127 w 306"/>
              <a:gd name="connsiteY16-2284" fmla="*/ 74 h 131"/>
              <a:gd name="connsiteX17-2285" fmla="*/ 95 w 306"/>
              <a:gd name="connsiteY17-2286" fmla="*/ 74 h 131"/>
              <a:gd name="connsiteX18-2287" fmla="*/ 64 w 306"/>
              <a:gd name="connsiteY18-2288" fmla="*/ 79 h 131"/>
              <a:gd name="connsiteX19-2289" fmla="*/ 32 w 306"/>
              <a:gd name="connsiteY19-2290" fmla="*/ 84 h 131"/>
              <a:gd name="connsiteX20-2291" fmla="*/ 0 w 306"/>
              <a:gd name="connsiteY20-2292" fmla="*/ 89 h 131"/>
              <a:gd name="connsiteX21-2293" fmla="*/ 0 w 306"/>
              <a:gd name="connsiteY21-2294" fmla="*/ 52 h 131"/>
              <a:gd name="connsiteX22-2295" fmla="*/ 27 w 306"/>
              <a:gd name="connsiteY22-2296" fmla="*/ 52 h 131"/>
              <a:gd name="connsiteX23-2297" fmla="*/ 58 w 306"/>
              <a:gd name="connsiteY23-2298" fmla="*/ 52 h 131"/>
              <a:gd name="connsiteX24-2299" fmla="*/ 85 w 306"/>
              <a:gd name="connsiteY24-2300" fmla="*/ 47 h 131"/>
              <a:gd name="connsiteX25-2301" fmla="*/ 116 w 306"/>
              <a:gd name="connsiteY25-2302" fmla="*/ 42 h 131"/>
              <a:gd name="connsiteX26-2303" fmla="*/ 132 w 306"/>
              <a:gd name="connsiteY26-2304" fmla="*/ 37 h 131"/>
              <a:gd name="connsiteX27-2305" fmla="*/ 143 w 306"/>
              <a:gd name="connsiteY27-2306" fmla="*/ 31 h 131"/>
              <a:gd name="connsiteX28-2307" fmla="*/ 159 w 306"/>
              <a:gd name="connsiteY28-2308" fmla="*/ 31 h 131"/>
              <a:gd name="connsiteX29-2309" fmla="*/ 169 w 306"/>
              <a:gd name="connsiteY29-2310" fmla="*/ 26 h 131"/>
              <a:gd name="connsiteX30-2311" fmla="*/ 174 w 306"/>
              <a:gd name="connsiteY30-2312" fmla="*/ 21 h 131"/>
              <a:gd name="connsiteX31-2313" fmla="*/ 185 w 306"/>
              <a:gd name="connsiteY31-2314" fmla="*/ 21 h 131"/>
              <a:gd name="connsiteX32-2315" fmla="*/ 190 w 306"/>
              <a:gd name="connsiteY32-2316" fmla="*/ 16 h 131"/>
              <a:gd name="connsiteX33-2317" fmla="*/ 195 w 306"/>
              <a:gd name="connsiteY33-2318" fmla="*/ 10 h 131"/>
              <a:gd name="connsiteX34-2319" fmla="*/ 201 w 306"/>
              <a:gd name="connsiteY34-2320" fmla="*/ 5 h 131"/>
              <a:gd name="connsiteX35-2321" fmla="*/ 211 w 306"/>
              <a:gd name="connsiteY35-2322" fmla="*/ 0 h 131"/>
              <a:gd name="connsiteX36-2323" fmla="*/ 216 w 306"/>
              <a:gd name="connsiteY36-2324" fmla="*/ 0 h 131"/>
              <a:gd name="connsiteX37-2325" fmla="*/ 222 w 306"/>
              <a:gd name="connsiteY37-2326" fmla="*/ 0 h 131"/>
              <a:gd name="connsiteX38-2327" fmla="*/ 227 w 306"/>
              <a:gd name="connsiteY38-2328" fmla="*/ 5 h 131"/>
              <a:gd name="connsiteX39-2329" fmla="*/ 238 w 306"/>
              <a:gd name="connsiteY39-2330" fmla="*/ 10 h 131"/>
              <a:gd name="connsiteX40-2331" fmla="*/ 243 w 306"/>
              <a:gd name="connsiteY40-2332" fmla="*/ 16 h 131"/>
              <a:gd name="connsiteX41-2333" fmla="*/ 253 w 306"/>
              <a:gd name="connsiteY41-2334" fmla="*/ 16 h 131"/>
              <a:gd name="connsiteX42-2335" fmla="*/ 259 w 306"/>
              <a:gd name="connsiteY42-2336" fmla="*/ 21 h 131"/>
              <a:gd name="connsiteX43-2337" fmla="*/ 269 w 306"/>
              <a:gd name="connsiteY43-2338" fmla="*/ 26 h 131"/>
              <a:gd name="connsiteX44-2339" fmla="*/ 280 w 306"/>
              <a:gd name="connsiteY44-2340" fmla="*/ 31 h 131"/>
              <a:gd name="connsiteX45-2341" fmla="*/ 285 w 306"/>
              <a:gd name="connsiteY45-2342" fmla="*/ 42 h 131"/>
              <a:gd name="connsiteX46-2343" fmla="*/ 290 w 306"/>
              <a:gd name="connsiteY46-2344" fmla="*/ 47 h 131"/>
              <a:gd name="connsiteX47-2345" fmla="*/ 295 w 306"/>
              <a:gd name="connsiteY47-2346" fmla="*/ 52 h 131"/>
              <a:gd name="connsiteX48-2347" fmla="*/ 301 w 306"/>
              <a:gd name="connsiteY48-2348" fmla="*/ 52 h 131"/>
              <a:gd name="connsiteX49-2349" fmla="*/ 301 w 306"/>
              <a:gd name="connsiteY49-2350" fmla="*/ 58 h 131"/>
              <a:gd name="connsiteX50-2351" fmla="*/ 306 w 306"/>
              <a:gd name="connsiteY50-2352" fmla="*/ 63 h 131"/>
              <a:gd name="connsiteX51-2353" fmla="*/ 306 w 306"/>
              <a:gd name="connsiteY51-2354" fmla="*/ 63 h 131"/>
              <a:gd name="connsiteX52-2355" fmla="*/ 301 w 306"/>
              <a:gd name="connsiteY52-2356" fmla="*/ 68 h 131"/>
              <a:gd name="connsiteX0-2357" fmla="*/ 201 w 306"/>
              <a:gd name="connsiteY0-2358" fmla="*/ 131 h 131"/>
              <a:gd name="connsiteX1-2359" fmla="*/ 201 w 306"/>
              <a:gd name="connsiteY1-2360" fmla="*/ 116 h 131"/>
              <a:gd name="connsiteX2-2361" fmla="*/ 201 w 306"/>
              <a:gd name="connsiteY2-2362" fmla="*/ 105 h 131"/>
              <a:gd name="connsiteX3-2363" fmla="*/ 201 w 306"/>
              <a:gd name="connsiteY3-2364" fmla="*/ 95 h 131"/>
              <a:gd name="connsiteX4-2365" fmla="*/ 201 w 306"/>
              <a:gd name="connsiteY4-2366" fmla="*/ 84 h 131"/>
              <a:gd name="connsiteX5-2367" fmla="*/ 201 w 306"/>
              <a:gd name="connsiteY5-2368" fmla="*/ 79 h 131"/>
              <a:gd name="connsiteX6-2369" fmla="*/ 201 w 306"/>
              <a:gd name="connsiteY6-2370" fmla="*/ 74 h 131"/>
              <a:gd name="connsiteX7-2371" fmla="*/ 201 w 306"/>
              <a:gd name="connsiteY7-2372" fmla="*/ 68 h 131"/>
              <a:gd name="connsiteX8-2373" fmla="*/ 201 w 306"/>
              <a:gd name="connsiteY8-2374" fmla="*/ 68 h 131"/>
              <a:gd name="connsiteX9-2375" fmla="*/ 195 w 306"/>
              <a:gd name="connsiteY9-2376" fmla="*/ 68 h 131"/>
              <a:gd name="connsiteX10-2377" fmla="*/ 190 w 306"/>
              <a:gd name="connsiteY10-2378" fmla="*/ 63 h 131"/>
              <a:gd name="connsiteX11-2379" fmla="*/ 185 w 306"/>
              <a:gd name="connsiteY11-2380" fmla="*/ 63 h 131"/>
              <a:gd name="connsiteX12-2381" fmla="*/ 180 w 306"/>
              <a:gd name="connsiteY12-2382" fmla="*/ 68 h 131"/>
              <a:gd name="connsiteX13-2383" fmla="*/ 169 w 306"/>
              <a:gd name="connsiteY13-2384" fmla="*/ 68 h 131"/>
              <a:gd name="connsiteX14-2385" fmla="*/ 159 w 306"/>
              <a:gd name="connsiteY14-2386" fmla="*/ 68 h 131"/>
              <a:gd name="connsiteX15-2387" fmla="*/ 143 w 306"/>
              <a:gd name="connsiteY15-2388" fmla="*/ 68 h 131"/>
              <a:gd name="connsiteX16-2389" fmla="*/ 127 w 306"/>
              <a:gd name="connsiteY16-2390" fmla="*/ 74 h 131"/>
              <a:gd name="connsiteX17-2391" fmla="*/ 95 w 306"/>
              <a:gd name="connsiteY17-2392" fmla="*/ 74 h 131"/>
              <a:gd name="connsiteX18-2393" fmla="*/ 64 w 306"/>
              <a:gd name="connsiteY18-2394" fmla="*/ 79 h 131"/>
              <a:gd name="connsiteX19-2395" fmla="*/ 32 w 306"/>
              <a:gd name="connsiteY19-2396" fmla="*/ 84 h 131"/>
              <a:gd name="connsiteX20-2397" fmla="*/ 0 w 306"/>
              <a:gd name="connsiteY20-2398" fmla="*/ 89 h 131"/>
              <a:gd name="connsiteX21-2399" fmla="*/ 0 w 306"/>
              <a:gd name="connsiteY21-2400" fmla="*/ 52 h 131"/>
              <a:gd name="connsiteX22-2401" fmla="*/ 27 w 306"/>
              <a:gd name="connsiteY22-2402" fmla="*/ 52 h 131"/>
              <a:gd name="connsiteX23-2403" fmla="*/ 58 w 306"/>
              <a:gd name="connsiteY23-2404" fmla="*/ 52 h 131"/>
              <a:gd name="connsiteX24-2405" fmla="*/ 85 w 306"/>
              <a:gd name="connsiteY24-2406" fmla="*/ 47 h 131"/>
              <a:gd name="connsiteX25-2407" fmla="*/ 116 w 306"/>
              <a:gd name="connsiteY25-2408" fmla="*/ 42 h 131"/>
              <a:gd name="connsiteX26-2409" fmla="*/ 132 w 306"/>
              <a:gd name="connsiteY26-2410" fmla="*/ 37 h 131"/>
              <a:gd name="connsiteX27-2411" fmla="*/ 143 w 306"/>
              <a:gd name="connsiteY27-2412" fmla="*/ 31 h 131"/>
              <a:gd name="connsiteX28-2413" fmla="*/ 159 w 306"/>
              <a:gd name="connsiteY28-2414" fmla="*/ 31 h 131"/>
              <a:gd name="connsiteX29-2415" fmla="*/ 169 w 306"/>
              <a:gd name="connsiteY29-2416" fmla="*/ 26 h 131"/>
              <a:gd name="connsiteX30-2417" fmla="*/ 174 w 306"/>
              <a:gd name="connsiteY30-2418" fmla="*/ 21 h 131"/>
              <a:gd name="connsiteX31-2419" fmla="*/ 185 w 306"/>
              <a:gd name="connsiteY31-2420" fmla="*/ 21 h 131"/>
              <a:gd name="connsiteX32-2421" fmla="*/ 190 w 306"/>
              <a:gd name="connsiteY32-2422" fmla="*/ 16 h 131"/>
              <a:gd name="connsiteX33-2423" fmla="*/ 195 w 306"/>
              <a:gd name="connsiteY33-2424" fmla="*/ 10 h 131"/>
              <a:gd name="connsiteX34-2425" fmla="*/ 201 w 306"/>
              <a:gd name="connsiteY34-2426" fmla="*/ 5 h 131"/>
              <a:gd name="connsiteX35-2427" fmla="*/ 211 w 306"/>
              <a:gd name="connsiteY35-2428" fmla="*/ 0 h 131"/>
              <a:gd name="connsiteX36-2429" fmla="*/ 216 w 306"/>
              <a:gd name="connsiteY36-2430" fmla="*/ 0 h 131"/>
              <a:gd name="connsiteX37-2431" fmla="*/ 222 w 306"/>
              <a:gd name="connsiteY37-2432" fmla="*/ 0 h 131"/>
              <a:gd name="connsiteX38-2433" fmla="*/ 227 w 306"/>
              <a:gd name="connsiteY38-2434" fmla="*/ 5 h 131"/>
              <a:gd name="connsiteX39-2435" fmla="*/ 238 w 306"/>
              <a:gd name="connsiteY39-2436" fmla="*/ 10 h 131"/>
              <a:gd name="connsiteX40-2437" fmla="*/ 243 w 306"/>
              <a:gd name="connsiteY40-2438" fmla="*/ 16 h 131"/>
              <a:gd name="connsiteX41-2439" fmla="*/ 253 w 306"/>
              <a:gd name="connsiteY41-2440" fmla="*/ 16 h 131"/>
              <a:gd name="connsiteX42-2441" fmla="*/ 259 w 306"/>
              <a:gd name="connsiteY42-2442" fmla="*/ 21 h 131"/>
              <a:gd name="connsiteX43-2443" fmla="*/ 269 w 306"/>
              <a:gd name="connsiteY43-2444" fmla="*/ 26 h 131"/>
              <a:gd name="connsiteX44-2445" fmla="*/ 280 w 306"/>
              <a:gd name="connsiteY44-2446" fmla="*/ 31 h 131"/>
              <a:gd name="connsiteX45-2447" fmla="*/ 285 w 306"/>
              <a:gd name="connsiteY45-2448" fmla="*/ 42 h 131"/>
              <a:gd name="connsiteX46-2449" fmla="*/ 290 w 306"/>
              <a:gd name="connsiteY46-2450" fmla="*/ 47 h 131"/>
              <a:gd name="connsiteX47-2451" fmla="*/ 295 w 306"/>
              <a:gd name="connsiteY47-2452" fmla="*/ 52 h 131"/>
              <a:gd name="connsiteX48-2453" fmla="*/ 301 w 306"/>
              <a:gd name="connsiteY48-2454" fmla="*/ 52 h 131"/>
              <a:gd name="connsiteX49-2455" fmla="*/ 301 w 306"/>
              <a:gd name="connsiteY49-2456" fmla="*/ 58 h 131"/>
              <a:gd name="connsiteX50-2457" fmla="*/ 306 w 306"/>
              <a:gd name="connsiteY50-2458" fmla="*/ 63 h 131"/>
              <a:gd name="connsiteX51-2459" fmla="*/ 306 w 306"/>
              <a:gd name="connsiteY51-2460" fmla="*/ 63 h 131"/>
              <a:gd name="connsiteX0-2461" fmla="*/ 201 w 306"/>
              <a:gd name="connsiteY0-2462" fmla="*/ 131 h 131"/>
              <a:gd name="connsiteX1-2463" fmla="*/ 201 w 306"/>
              <a:gd name="connsiteY1-2464" fmla="*/ 116 h 131"/>
              <a:gd name="connsiteX2-2465" fmla="*/ 201 w 306"/>
              <a:gd name="connsiteY2-2466" fmla="*/ 105 h 131"/>
              <a:gd name="connsiteX3-2467" fmla="*/ 201 w 306"/>
              <a:gd name="connsiteY3-2468" fmla="*/ 95 h 131"/>
              <a:gd name="connsiteX4-2469" fmla="*/ 201 w 306"/>
              <a:gd name="connsiteY4-2470" fmla="*/ 84 h 131"/>
              <a:gd name="connsiteX5-2471" fmla="*/ 201 w 306"/>
              <a:gd name="connsiteY5-2472" fmla="*/ 79 h 131"/>
              <a:gd name="connsiteX6-2473" fmla="*/ 201 w 306"/>
              <a:gd name="connsiteY6-2474" fmla="*/ 74 h 131"/>
              <a:gd name="connsiteX7-2475" fmla="*/ 201 w 306"/>
              <a:gd name="connsiteY7-2476" fmla="*/ 68 h 131"/>
              <a:gd name="connsiteX8-2477" fmla="*/ 201 w 306"/>
              <a:gd name="connsiteY8-2478" fmla="*/ 68 h 131"/>
              <a:gd name="connsiteX9-2479" fmla="*/ 195 w 306"/>
              <a:gd name="connsiteY9-2480" fmla="*/ 68 h 131"/>
              <a:gd name="connsiteX10-2481" fmla="*/ 190 w 306"/>
              <a:gd name="connsiteY10-2482" fmla="*/ 63 h 131"/>
              <a:gd name="connsiteX11-2483" fmla="*/ 185 w 306"/>
              <a:gd name="connsiteY11-2484" fmla="*/ 63 h 131"/>
              <a:gd name="connsiteX12-2485" fmla="*/ 180 w 306"/>
              <a:gd name="connsiteY12-2486" fmla="*/ 68 h 131"/>
              <a:gd name="connsiteX13-2487" fmla="*/ 169 w 306"/>
              <a:gd name="connsiteY13-2488" fmla="*/ 68 h 131"/>
              <a:gd name="connsiteX14-2489" fmla="*/ 159 w 306"/>
              <a:gd name="connsiteY14-2490" fmla="*/ 68 h 131"/>
              <a:gd name="connsiteX15-2491" fmla="*/ 143 w 306"/>
              <a:gd name="connsiteY15-2492" fmla="*/ 68 h 131"/>
              <a:gd name="connsiteX16-2493" fmla="*/ 127 w 306"/>
              <a:gd name="connsiteY16-2494" fmla="*/ 74 h 131"/>
              <a:gd name="connsiteX17-2495" fmla="*/ 95 w 306"/>
              <a:gd name="connsiteY17-2496" fmla="*/ 74 h 131"/>
              <a:gd name="connsiteX18-2497" fmla="*/ 64 w 306"/>
              <a:gd name="connsiteY18-2498" fmla="*/ 79 h 131"/>
              <a:gd name="connsiteX19-2499" fmla="*/ 32 w 306"/>
              <a:gd name="connsiteY19-2500" fmla="*/ 84 h 131"/>
              <a:gd name="connsiteX20-2501" fmla="*/ 0 w 306"/>
              <a:gd name="connsiteY20-2502" fmla="*/ 89 h 131"/>
              <a:gd name="connsiteX21-2503" fmla="*/ 0 w 306"/>
              <a:gd name="connsiteY21-2504" fmla="*/ 52 h 131"/>
              <a:gd name="connsiteX22-2505" fmla="*/ 27 w 306"/>
              <a:gd name="connsiteY22-2506" fmla="*/ 52 h 131"/>
              <a:gd name="connsiteX23-2507" fmla="*/ 58 w 306"/>
              <a:gd name="connsiteY23-2508" fmla="*/ 52 h 131"/>
              <a:gd name="connsiteX24-2509" fmla="*/ 85 w 306"/>
              <a:gd name="connsiteY24-2510" fmla="*/ 47 h 131"/>
              <a:gd name="connsiteX25-2511" fmla="*/ 116 w 306"/>
              <a:gd name="connsiteY25-2512" fmla="*/ 42 h 131"/>
              <a:gd name="connsiteX26-2513" fmla="*/ 132 w 306"/>
              <a:gd name="connsiteY26-2514" fmla="*/ 37 h 131"/>
              <a:gd name="connsiteX27-2515" fmla="*/ 143 w 306"/>
              <a:gd name="connsiteY27-2516" fmla="*/ 31 h 131"/>
              <a:gd name="connsiteX28-2517" fmla="*/ 159 w 306"/>
              <a:gd name="connsiteY28-2518" fmla="*/ 31 h 131"/>
              <a:gd name="connsiteX29-2519" fmla="*/ 169 w 306"/>
              <a:gd name="connsiteY29-2520" fmla="*/ 26 h 131"/>
              <a:gd name="connsiteX30-2521" fmla="*/ 174 w 306"/>
              <a:gd name="connsiteY30-2522" fmla="*/ 21 h 131"/>
              <a:gd name="connsiteX31-2523" fmla="*/ 185 w 306"/>
              <a:gd name="connsiteY31-2524" fmla="*/ 21 h 131"/>
              <a:gd name="connsiteX32-2525" fmla="*/ 190 w 306"/>
              <a:gd name="connsiteY32-2526" fmla="*/ 16 h 131"/>
              <a:gd name="connsiteX33-2527" fmla="*/ 195 w 306"/>
              <a:gd name="connsiteY33-2528" fmla="*/ 10 h 131"/>
              <a:gd name="connsiteX34-2529" fmla="*/ 201 w 306"/>
              <a:gd name="connsiteY34-2530" fmla="*/ 5 h 131"/>
              <a:gd name="connsiteX35-2531" fmla="*/ 211 w 306"/>
              <a:gd name="connsiteY35-2532" fmla="*/ 0 h 131"/>
              <a:gd name="connsiteX36-2533" fmla="*/ 216 w 306"/>
              <a:gd name="connsiteY36-2534" fmla="*/ 0 h 131"/>
              <a:gd name="connsiteX37-2535" fmla="*/ 222 w 306"/>
              <a:gd name="connsiteY37-2536" fmla="*/ 0 h 131"/>
              <a:gd name="connsiteX38-2537" fmla="*/ 227 w 306"/>
              <a:gd name="connsiteY38-2538" fmla="*/ 5 h 131"/>
              <a:gd name="connsiteX39-2539" fmla="*/ 238 w 306"/>
              <a:gd name="connsiteY39-2540" fmla="*/ 10 h 131"/>
              <a:gd name="connsiteX40-2541" fmla="*/ 243 w 306"/>
              <a:gd name="connsiteY40-2542" fmla="*/ 16 h 131"/>
              <a:gd name="connsiteX41-2543" fmla="*/ 253 w 306"/>
              <a:gd name="connsiteY41-2544" fmla="*/ 16 h 131"/>
              <a:gd name="connsiteX42-2545" fmla="*/ 259 w 306"/>
              <a:gd name="connsiteY42-2546" fmla="*/ 21 h 131"/>
              <a:gd name="connsiteX43-2547" fmla="*/ 269 w 306"/>
              <a:gd name="connsiteY43-2548" fmla="*/ 26 h 131"/>
              <a:gd name="connsiteX44-2549" fmla="*/ 280 w 306"/>
              <a:gd name="connsiteY44-2550" fmla="*/ 31 h 131"/>
              <a:gd name="connsiteX45-2551" fmla="*/ 285 w 306"/>
              <a:gd name="connsiteY45-2552" fmla="*/ 42 h 131"/>
              <a:gd name="connsiteX46-2553" fmla="*/ 290 w 306"/>
              <a:gd name="connsiteY46-2554" fmla="*/ 47 h 131"/>
              <a:gd name="connsiteX47-2555" fmla="*/ 295 w 306"/>
              <a:gd name="connsiteY47-2556" fmla="*/ 52 h 131"/>
              <a:gd name="connsiteX48-2557" fmla="*/ 301 w 306"/>
              <a:gd name="connsiteY48-2558" fmla="*/ 52 h 131"/>
              <a:gd name="connsiteX49-2559" fmla="*/ 301 w 306"/>
              <a:gd name="connsiteY49-2560" fmla="*/ 58 h 131"/>
              <a:gd name="connsiteX50-2561" fmla="*/ 306 w 306"/>
              <a:gd name="connsiteY50-2562" fmla="*/ 63 h 131"/>
              <a:gd name="connsiteX0-2563" fmla="*/ 201 w 301"/>
              <a:gd name="connsiteY0-2564" fmla="*/ 131 h 131"/>
              <a:gd name="connsiteX1-2565" fmla="*/ 201 w 301"/>
              <a:gd name="connsiteY1-2566" fmla="*/ 116 h 131"/>
              <a:gd name="connsiteX2-2567" fmla="*/ 201 w 301"/>
              <a:gd name="connsiteY2-2568" fmla="*/ 105 h 131"/>
              <a:gd name="connsiteX3-2569" fmla="*/ 201 w 301"/>
              <a:gd name="connsiteY3-2570" fmla="*/ 95 h 131"/>
              <a:gd name="connsiteX4-2571" fmla="*/ 201 w 301"/>
              <a:gd name="connsiteY4-2572" fmla="*/ 84 h 131"/>
              <a:gd name="connsiteX5-2573" fmla="*/ 201 w 301"/>
              <a:gd name="connsiteY5-2574" fmla="*/ 79 h 131"/>
              <a:gd name="connsiteX6-2575" fmla="*/ 201 w 301"/>
              <a:gd name="connsiteY6-2576" fmla="*/ 74 h 131"/>
              <a:gd name="connsiteX7-2577" fmla="*/ 201 w 301"/>
              <a:gd name="connsiteY7-2578" fmla="*/ 68 h 131"/>
              <a:gd name="connsiteX8-2579" fmla="*/ 201 w 301"/>
              <a:gd name="connsiteY8-2580" fmla="*/ 68 h 131"/>
              <a:gd name="connsiteX9-2581" fmla="*/ 195 w 301"/>
              <a:gd name="connsiteY9-2582" fmla="*/ 68 h 131"/>
              <a:gd name="connsiteX10-2583" fmla="*/ 190 w 301"/>
              <a:gd name="connsiteY10-2584" fmla="*/ 63 h 131"/>
              <a:gd name="connsiteX11-2585" fmla="*/ 185 w 301"/>
              <a:gd name="connsiteY11-2586" fmla="*/ 63 h 131"/>
              <a:gd name="connsiteX12-2587" fmla="*/ 180 w 301"/>
              <a:gd name="connsiteY12-2588" fmla="*/ 68 h 131"/>
              <a:gd name="connsiteX13-2589" fmla="*/ 169 w 301"/>
              <a:gd name="connsiteY13-2590" fmla="*/ 68 h 131"/>
              <a:gd name="connsiteX14-2591" fmla="*/ 159 w 301"/>
              <a:gd name="connsiteY14-2592" fmla="*/ 68 h 131"/>
              <a:gd name="connsiteX15-2593" fmla="*/ 143 w 301"/>
              <a:gd name="connsiteY15-2594" fmla="*/ 68 h 131"/>
              <a:gd name="connsiteX16-2595" fmla="*/ 127 w 301"/>
              <a:gd name="connsiteY16-2596" fmla="*/ 74 h 131"/>
              <a:gd name="connsiteX17-2597" fmla="*/ 95 w 301"/>
              <a:gd name="connsiteY17-2598" fmla="*/ 74 h 131"/>
              <a:gd name="connsiteX18-2599" fmla="*/ 64 w 301"/>
              <a:gd name="connsiteY18-2600" fmla="*/ 79 h 131"/>
              <a:gd name="connsiteX19-2601" fmla="*/ 32 w 301"/>
              <a:gd name="connsiteY19-2602" fmla="*/ 84 h 131"/>
              <a:gd name="connsiteX20-2603" fmla="*/ 0 w 301"/>
              <a:gd name="connsiteY20-2604" fmla="*/ 89 h 131"/>
              <a:gd name="connsiteX21-2605" fmla="*/ 0 w 301"/>
              <a:gd name="connsiteY21-2606" fmla="*/ 52 h 131"/>
              <a:gd name="connsiteX22-2607" fmla="*/ 27 w 301"/>
              <a:gd name="connsiteY22-2608" fmla="*/ 52 h 131"/>
              <a:gd name="connsiteX23-2609" fmla="*/ 58 w 301"/>
              <a:gd name="connsiteY23-2610" fmla="*/ 52 h 131"/>
              <a:gd name="connsiteX24-2611" fmla="*/ 85 w 301"/>
              <a:gd name="connsiteY24-2612" fmla="*/ 47 h 131"/>
              <a:gd name="connsiteX25-2613" fmla="*/ 116 w 301"/>
              <a:gd name="connsiteY25-2614" fmla="*/ 42 h 131"/>
              <a:gd name="connsiteX26-2615" fmla="*/ 132 w 301"/>
              <a:gd name="connsiteY26-2616" fmla="*/ 37 h 131"/>
              <a:gd name="connsiteX27-2617" fmla="*/ 143 w 301"/>
              <a:gd name="connsiteY27-2618" fmla="*/ 31 h 131"/>
              <a:gd name="connsiteX28-2619" fmla="*/ 159 w 301"/>
              <a:gd name="connsiteY28-2620" fmla="*/ 31 h 131"/>
              <a:gd name="connsiteX29-2621" fmla="*/ 169 w 301"/>
              <a:gd name="connsiteY29-2622" fmla="*/ 26 h 131"/>
              <a:gd name="connsiteX30-2623" fmla="*/ 174 w 301"/>
              <a:gd name="connsiteY30-2624" fmla="*/ 21 h 131"/>
              <a:gd name="connsiteX31-2625" fmla="*/ 185 w 301"/>
              <a:gd name="connsiteY31-2626" fmla="*/ 21 h 131"/>
              <a:gd name="connsiteX32-2627" fmla="*/ 190 w 301"/>
              <a:gd name="connsiteY32-2628" fmla="*/ 16 h 131"/>
              <a:gd name="connsiteX33-2629" fmla="*/ 195 w 301"/>
              <a:gd name="connsiteY33-2630" fmla="*/ 10 h 131"/>
              <a:gd name="connsiteX34-2631" fmla="*/ 201 w 301"/>
              <a:gd name="connsiteY34-2632" fmla="*/ 5 h 131"/>
              <a:gd name="connsiteX35-2633" fmla="*/ 211 w 301"/>
              <a:gd name="connsiteY35-2634" fmla="*/ 0 h 131"/>
              <a:gd name="connsiteX36-2635" fmla="*/ 216 w 301"/>
              <a:gd name="connsiteY36-2636" fmla="*/ 0 h 131"/>
              <a:gd name="connsiteX37-2637" fmla="*/ 222 w 301"/>
              <a:gd name="connsiteY37-2638" fmla="*/ 0 h 131"/>
              <a:gd name="connsiteX38-2639" fmla="*/ 227 w 301"/>
              <a:gd name="connsiteY38-2640" fmla="*/ 5 h 131"/>
              <a:gd name="connsiteX39-2641" fmla="*/ 238 w 301"/>
              <a:gd name="connsiteY39-2642" fmla="*/ 10 h 131"/>
              <a:gd name="connsiteX40-2643" fmla="*/ 243 w 301"/>
              <a:gd name="connsiteY40-2644" fmla="*/ 16 h 131"/>
              <a:gd name="connsiteX41-2645" fmla="*/ 253 w 301"/>
              <a:gd name="connsiteY41-2646" fmla="*/ 16 h 131"/>
              <a:gd name="connsiteX42-2647" fmla="*/ 259 w 301"/>
              <a:gd name="connsiteY42-2648" fmla="*/ 21 h 131"/>
              <a:gd name="connsiteX43-2649" fmla="*/ 269 w 301"/>
              <a:gd name="connsiteY43-2650" fmla="*/ 26 h 131"/>
              <a:gd name="connsiteX44-2651" fmla="*/ 280 w 301"/>
              <a:gd name="connsiteY44-2652" fmla="*/ 31 h 131"/>
              <a:gd name="connsiteX45-2653" fmla="*/ 285 w 301"/>
              <a:gd name="connsiteY45-2654" fmla="*/ 42 h 131"/>
              <a:gd name="connsiteX46-2655" fmla="*/ 290 w 301"/>
              <a:gd name="connsiteY46-2656" fmla="*/ 47 h 131"/>
              <a:gd name="connsiteX47-2657" fmla="*/ 295 w 301"/>
              <a:gd name="connsiteY47-2658" fmla="*/ 52 h 131"/>
              <a:gd name="connsiteX48-2659" fmla="*/ 301 w 301"/>
              <a:gd name="connsiteY48-2660" fmla="*/ 52 h 131"/>
              <a:gd name="connsiteX49-2661" fmla="*/ 301 w 301"/>
              <a:gd name="connsiteY49-2662" fmla="*/ 58 h 131"/>
              <a:gd name="connsiteX0-2663" fmla="*/ 201 w 301"/>
              <a:gd name="connsiteY0-2664" fmla="*/ 116 h 116"/>
              <a:gd name="connsiteX1-2665" fmla="*/ 201 w 301"/>
              <a:gd name="connsiteY1-2666" fmla="*/ 105 h 116"/>
              <a:gd name="connsiteX2-2667" fmla="*/ 201 w 301"/>
              <a:gd name="connsiteY2-2668" fmla="*/ 95 h 116"/>
              <a:gd name="connsiteX3-2669" fmla="*/ 201 w 301"/>
              <a:gd name="connsiteY3-2670" fmla="*/ 84 h 116"/>
              <a:gd name="connsiteX4-2671" fmla="*/ 201 w 301"/>
              <a:gd name="connsiteY4-2672" fmla="*/ 79 h 116"/>
              <a:gd name="connsiteX5-2673" fmla="*/ 201 w 301"/>
              <a:gd name="connsiteY5-2674" fmla="*/ 74 h 116"/>
              <a:gd name="connsiteX6-2675" fmla="*/ 201 w 301"/>
              <a:gd name="connsiteY6-2676" fmla="*/ 68 h 116"/>
              <a:gd name="connsiteX7-2677" fmla="*/ 201 w 301"/>
              <a:gd name="connsiteY7-2678" fmla="*/ 68 h 116"/>
              <a:gd name="connsiteX8-2679" fmla="*/ 195 w 301"/>
              <a:gd name="connsiteY8-2680" fmla="*/ 68 h 116"/>
              <a:gd name="connsiteX9-2681" fmla="*/ 190 w 301"/>
              <a:gd name="connsiteY9-2682" fmla="*/ 63 h 116"/>
              <a:gd name="connsiteX10-2683" fmla="*/ 185 w 301"/>
              <a:gd name="connsiteY10-2684" fmla="*/ 63 h 116"/>
              <a:gd name="connsiteX11-2685" fmla="*/ 180 w 301"/>
              <a:gd name="connsiteY11-2686" fmla="*/ 68 h 116"/>
              <a:gd name="connsiteX12-2687" fmla="*/ 169 w 301"/>
              <a:gd name="connsiteY12-2688" fmla="*/ 68 h 116"/>
              <a:gd name="connsiteX13-2689" fmla="*/ 159 w 301"/>
              <a:gd name="connsiteY13-2690" fmla="*/ 68 h 116"/>
              <a:gd name="connsiteX14-2691" fmla="*/ 143 w 301"/>
              <a:gd name="connsiteY14-2692" fmla="*/ 68 h 116"/>
              <a:gd name="connsiteX15-2693" fmla="*/ 127 w 301"/>
              <a:gd name="connsiteY15-2694" fmla="*/ 74 h 116"/>
              <a:gd name="connsiteX16-2695" fmla="*/ 95 w 301"/>
              <a:gd name="connsiteY16-2696" fmla="*/ 74 h 116"/>
              <a:gd name="connsiteX17-2697" fmla="*/ 64 w 301"/>
              <a:gd name="connsiteY17-2698" fmla="*/ 79 h 116"/>
              <a:gd name="connsiteX18-2699" fmla="*/ 32 w 301"/>
              <a:gd name="connsiteY18-2700" fmla="*/ 84 h 116"/>
              <a:gd name="connsiteX19-2701" fmla="*/ 0 w 301"/>
              <a:gd name="connsiteY19-2702" fmla="*/ 89 h 116"/>
              <a:gd name="connsiteX20-2703" fmla="*/ 0 w 301"/>
              <a:gd name="connsiteY20-2704" fmla="*/ 52 h 116"/>
              <a:gd name="connsiteX21-2705" fmla="*/ 27 w 301"/>
              <a:gd name="connsiteY21-2706" fmla="*/ 52 h 116"/>
              <a:gd name="connsiteX22-2707" fmla="*/ 58 w 301"/>
              <a:gd name="connsiteY22-2708" fmla="*/ 52 h 116"/>
              <a:gd name="connsiteX23-2709" fmla="*/ 85 w 301"/>
              <a:gd name="connsiteY23-2710" fmla="*/ 47 h 116"/>
              <a:gd name="connsiteX24-2711" fmla="*/ 116 w 301"/>
              <a:gd name="connsiteY24-2712" fmla="*/ 42 h 116"/>
              <a:gd name="connsiteX25-2713" fmla="*/ 132 w 301"/>
              <a:gd name="connsiteY25-2714" fmla="*/ 37 h 116"/>
              <a:gd name="connsiteX26-2715" fmla="*/ 143 w 301"/>
              <a:gd name="connsiteY26-2716" fmla="*/ 31 h 116"/>
              <a:gd name="connsiteX27-2717" fmla="*/ 159 w 301"/>
              <a:gd name="connsiteY27-2718" fmla="*/ 31 h 116"/>
              <a:gd name="connsiteX28-2719" fmla="*/ 169 w 301"/>
              <a:gd name="connsiteY28-2720" fmla="*/ 26 h 116"/>
              <a:gd name="connsiteX29-2721" fmla="*/ 174 w 301"/>
              <a:gd name="connsiteY29-2722" fmla="*/ 21 h 116"/>
              <a:gd name="connsiteX30-2723" fmla="*/ 185 w 301"/>
              <a:gd name="connsiteY30-2724" fmla="*/ 21 h 116"/>
              <a:gd name="connsiteX31-2725" fmla="*/ 190 w 301"/>
              <a:gd name="connsiteY31-2726" fmla="*/ 16 h 116"/>
              <a:gd name="connsiteX32-2727" fmla="*/ 195 w 301"/>
              <a:gd name="connsiteY32-2728" fmla="*/ 10 h 116"/>
              <a:gd name="connsiteX33-2729" fmla="*/ 201 w 301"/>
              <a:gd name="connsiteY33-2730" fmla="*/ 5 h 116"/>
              <a:gd name="connsiteX34-2731" fmla="*/ 211 w 301"/>
              <a:gd name="connsiteY34-2732" fmla="*/ 0 h 116"/>
              <a:gd name="connsiteX35-2733" fmla="*/ 216 w 301"/>
              <a:gd name="connsiteY35-2734" fmla="*/ 0 h 116"/>
              <a:gd name="connsiteX36-2735" fmla="*/ 222 w 301"/>
              <a:gd name="connsiteY36-2736" fmla="*/ 0 h 116"/>
              <a:gd name="connsiteX37-2737" fmla="*/ 227 w 301"/>
              <a:gd name="connsiteY37-2738" fmla="*/ 5 h 116"/>
              <a:gd name="connsiteX38-2739" fmla="*/ 238 w 301"/>
              <a:gd name="connsiteY38-2740" fmla="*/ 10 h 116"/>
              <a:gd name="connsiteX39-2741" fmla="*/ 243 w 301"/>
              <a:gd name="connsiteY39-2742" fmla="*/ 16 h 116"/>
              <a:gd name="connsiteX40-2743" fmla="*/ 253 w 301"/>
              <a:gd name="connsiteY40-2744" fmla="*/ 16 h 116"/>
              <a:gd name="connsiteX41-2745" fmla="*/ 259 w 301"/>
              <a:gd name="connsiteY41-2746" fmla="*/ 21 h 116"/>
              <a:gd name="connsiteX42-2747" fmla="*/ 269 w 301"/>
              <a:gd name="connsiteY42-2748" fmla="*/ 26 h 116"/>
              <a:gd name="connsiteX43-2749" fmla="*/ 280 w 301"/>
              <a:gd name="connsiteY43-2750" fmla="*/ 31 h 116"/>
              <a:gd name="connsiteX44-2751" fmla="*/ 285 w 301"/>
              <a:gd name="connsiteY44-2752" fmla="*/ 42 h 116"/>
              <a:gd name="connsiteX45-2753" fmla="*/ 290 w 301"/>
              <a:gd name="connsiteY45-2754" fmla="*/ 47 h 116"/>
              <a:gd name="connsiteX46-2755" fmla="*/ 295 w 301"/>
              <a:gd name="connsiteY46-2756" fmla="*/ 52 h 116"/>
              <a:gd name="connsiteX47-2757" fmla="*/ 301 w 301"/>
              <a:gd name="connsiteY47-2758" fmla="*/ 52 h 116"/>
              <a:gd name="connsiteX48-2759" fmla="*/ 301 w 301"/>
              <a:gd name="connsiteY48-2760" fmla="*/ 58 h 116"/>
              <a:gd name="connsiteX0-2761" fmla="*/ 201 w 301"/>
              <a:gd name="connsiteY0-2762" fmla="*/ 105 h 105"/>
              <a:gd name="connsiteX1-2763" fmla="*/ 201 w 301"/>
              <a:gd name="connsiteY1-2764" fmla="*/ 95 h 105"/>
              <a:gd name="connsiteX2-2765" fmla="*/ 201 w 301"/>
              <a:gd name="connsiteY2-2766" fmla="*/ 84 h 105"/>
              <a:gd name="connsiteX3-2767" fmla="*/ 201 w 301"/>
              <a:gd name="connsiteY3-2768" fmla="*/ 79 h 105"/>
              <a:gd name="connsiteX4-2769" fmla="*/ 201 w 301"/>
              <a:gd name="connsiteY4-2770" fmla="*/ 74 h 105"/>
              <a:gd name="connsiteX5-2771" fmla="*/ 201 w 301"/>
              <a:gd name="connsiteY5-2772" fmla="*/ 68 h 105"/>
              <a:gd name="connsiteX6-2773" fmla="*/ 201 w 301"/>
              <a:gd name="connsiteY6-2774" fmla="*/ 68 h 105"/>
              <a:gd name="connsiteX7-2775" fmla="*/ 195 w 301"/>
              <a:gd name="connsiteY7-2776" fmla="*/ 68 h 105"/>
              <a:gd name="connsiteX8-2777" fmla="*/ 190 w 301"/>
              <a:gd name="connsiteY8-2778" fmla="*/ 63 h 105"/>
              <a:gd name="connsiteX9-2779" fmla="*/ 185 w 301"/>
              <a:gd name="connsiteY9-2780" fmla="*/ 63 h 105"/>
              <a:gd name="connsiteX10-2781" fmla="*/ 180 w 301"/>
              <a:gd name="connsiteY10-2782" fmla="*/ 68 h 105"/>
              <a:gd name="connsiteX11-2783" fmla="*/ 169 w 301"/>
              <a:gd name="connsiteY11-2784" fmla="*/ 68 h 105"/>
              <a:gd name="connsiteX12-2785" fmla="*/ 159 w 301"/>
              <a:gd name="connsiteY12-2786" fmla="*/ 68 h 105"/>
              <a:gd name="connsiteX13-2787" fmla="*/ 143 w 301"/>
              <a:gd name="connsiteY13-2788" fmla="*/ 68 h 105"/>
              <a:gd name="connsiteX14-2789" fmla="*/ 127 w 301"/>
              <a:gd name="connsiteY14-2790" fmla="*/ 74 h 105"/>
              <a:gd name="connsiteX15-2791" fmla="*/ 95 w 301"/>
              <a:gd name="connsiteY15-2792" fmla="*/ 74 h 105"/>
              <a:gd name="connsiteX16-2793" fmla="*/ 64 w 301"/>
              <a:gd name="connsiteY16-2794" fmla="*/ 79 h 105"/>
              <a:gd name="connsiteX17-2795" fmla="*/ 32 w 301"/>
              <a:gd name="connsiteY17-2796" fmla="*/ 84 h 105"/>
              <a:gd name="connsiteX18-2797" fmla="*/ 0 w 301"/>
              <a:gd name="connsiteY18-2798" fmla="*/ 89 h 105"/>
              <a:gd name="connsiteX19-2799" fmla="*/ 0 w 301"/>
              <a:gd name="connsiteY19-2800" fmla="*/ 52 h 105"/>
              <a:gd name="connsiteX20-2801" fmla="*/ 27 w 301"/>
              <a:gd name="connsiteY20-2802" fmla="*/ 52 h 105"/>
              <a:gd name="connsiteX21-2803" fmla="*/ 58 w 301"/>
              <a:gd name="connsiteY21-2804" fmla="*/ 52 h 105"/>
              <a:gd name="connsiteX22-2805" fmla="*/ 85 w 301"/>
              <a:gd name="connsiteY22-2806" fmla="*/ 47 h 105"/>
              <a:gd name="connsiteX23-2807" fmla="*/ 116 w 301"/>
              <a:gd name="connsiteY23-2808" fmla="*/ 42 h 105"/>
              <a:gd name="connsiteX24-2809" fmla="*/ 132 w 301"/>
              <a:gd name="connsiteY24-2810" fmla="*/ 37 h 105"/>
              <a:gd name="connsiteX25-2811" fmla="*/ 143 w 301"/>
              <a:gd name="connsiteY25-2812" fmla="*/ 31 h 105"/>
              <a:gd name="connsiteX26-2813" fmla="*/ 159 w 301"/>
              <a:gd name="connsiteY26-2814" fmla="*/ 31 h 105"/>
              <a:gd name="connsiteX27-2815" fmla="*/ 169 w 301"/>
              <a:gd name="connsiteY27-2816" fmla="*/ 26 h 105"/>
              <a:gd name="connsiteX28-2817" fmla="*/ 174 w 301"/>
              <a:gd name="connsiteY28-2818" fmla="*/ 21 h 105"/>
              <a:gd name="connsiteX29-2819" fmla="*/ 185 w 301"/>
              <a:gd name="connsiteY29-2820" fmla="*/ 21 h 105"/>
              <a:gd name="connsiteX30-2821" fmla="*/ 190 w 301"/>
              <a:gd name="connsiteY30-2822" fmla="*/ 16 h 105"/>
              <a:gd name="connsiteX31-2823" fmla="*/ 195 w 301"/>
              <a:gd name="connsiteY31-2824" fmla="*/ 10 h 105"/>
              <a:gd name="connsiteX32-2825" fmla="*/ 201 w 301"/>
              <a:gd name="connsiteY32-2826" fmla="*/ 5 h 105"/>
              <a:gd name="connsiteX33-2827" fmla="*/ 211 w 301"/>
              <a:gd name="connsiteY33-2828" fmla="*/ 0 h 105"/>
              <a:gd name="connsiteX34-2829" fmla="*/ 216 w 301"/>
              <a:gd name="connsiteY34-2830" fmla="*/ 0 h 105"/>
              <a:gd name="connsiteX35-2831" fmla="*/ 222 w 301"/>
              <a:gd name="connsiteY35-2832" fmla="*/ 0 h 105"/>
              <a:gd name="connsiteX36-2833" fmla="*/ 227 w 301"/>
              <a:gd name="connsiteY36-2834" fmla="*/ 5 h 105"/>
              <a:gd name="connsiteX37-2835" fmla="*/ 238 w 301"/>
              <a:gd name="connsiteY37-2836" fmla="*/ 10 h 105"/>
              <a:gd name="connsiteX38-2837" fmla="*/ 243 w 301"/>
              <a:gd name="connsiteY38-2838" fmla="*/ 16 h 105"/>
              <a:gd name="connsiteX39-2839" fmla="*/ 253 w 301"/>
              <a:gd name="connsiteY39-2840" fmla="*/ 16 h 105"/>
              <a:gd name="connsiteX40-2841" fmla="*/ 259 w 301"/>
              <a:gd name="connsiteY40-2842" fmla="*/ 21 h 105"/>
              <a:gd name="connsiteX41-2843" fmla="*/ 269 w 301"/>
              <a:gd name="connsiteY41-2844" fmla="*/ 26 h 105"/>
              <a:gd name="connsiteX42-2845" fmla="*/ 280 w 301"/>
              <a:gd name="connsiteY42-2846" fmla="*/ 31 h 105"/>
              <a:gd name="connsiteX43-2847" fmla="*/ 285 w 301"/>
              <a:gd name="connsiteY43-2848" fmla="*/ 42 h 105"/>
              <a:gd name="connsiteX44-2849" fmla="*/ 290 w 301"/>
              <a:gd name="connsiteY44-2850" fmla="*/ 47 h 105"/>
              <a:gd name="connsiteX45-2851" fmla="*/ 295 w 301"/>
              <a:gd name="connsiteY45-2852" fmla="*/ 52 h 105"/>
              <a:gd name="connsiteX46-2853" fmla="*/ 301 w 301"/>
              <a:gd name="connsiteY46-2854" fmla="*/ 52 h 105"/>
              <a:gd name="connsiteX47-2855" fmla="*/ 301 w 301"/>
              <a:gd name="connsiteY47-2856" fmla="*/ 58 h 105"/>
              <a:gd name="connsiteX0-2857" fmla="*/ 201 w 301"/>
              <a:gd name="connsiteY0-2858" fmla="*/ 95 h 95"/>
              <a:gd name="connsiteX1-2859" fmla="*/ 201 w 301"/>
              <a:gd name="connsiteY1-2860" fmla="*/ 84 h 95"/>
              <a:gd name="connsiteX2-2861" fmla="*/ 201 w 301"/>
              <a:gd name="connsiteY2-2862" fmla="*/ 79 h 95"/>
              <a:gd name="connsiteX3-2863" fmla="*/ 201 w 301"/>
              <a:gd name="connsiteY3-2864" fmla="*/ 74 h 95"/>
              <a:gd name="connsiteX4-2865" fmla="*/ 201 w 301"/>
              <a:gd name="connsiteY4-2866" fmla="*/ 68 h 95"/>
              <a:gd name="connsiteX5-2867" fmla="*/ 201 w 301"/>
              <a:gd name="connsiteY5-2868" fmla="*/ 68 h 95"/>
              <a:gd name="connsiteX6-2869" fmla="*/ 195 w 301"/>
              <a:gd name="connsiteY6-2870" fmla="*/ 68 h 95"/>
              <a:gd name="connsiteX7-2871" fmla="*/ 190 w 301"/>
              <a:gd name="connsiteY7-2872" fmla="*/ 63 h 95"/>
              <a:gd name="connsiteX8-2873" fmla="*/ 185 w 301"/>
              <a:gd name="connsiteY8-2874" fmla="*/ 63 h 95"/>
              <a:gd name="connsiteX9-2875" fmla="*/ 180 w 301"/>
              <a:gd name="connsiteY9-2876" fmla="*/ 68 h 95"/>
              <a:gd name="connsiteX10-2877" fmla="*/ 169 w 301"/>
              <a:gd name="connsiteY10-2878" fmla="*/ 68 h 95"/>
              <a:gd name="connsiteX11-2879" fmla="*/ 159 w 301"/>
              <a:gd name="connsiteY11-2880" fmla="*/ 68 h 95"/>
              <a:gd name="connsiteX12-2881" fmla="*/ 143 w 301"/>
              <a:gd name="connsiteY12-2882" fmla="*/ 68 h 95"/>
              <a:gd name="connsiteX13-2883" fmla="*/ 127 w 301"/>
              <a:gd name="connsiteY13-2884" fmla="*/ 74 h 95"/>
              <a:gd name="connsiteX14-2885" fmla="*/ 95 w 301"/>
              <a:gd name="connsiteY14-2886" fmla="*/ 74 h 95"/>
              <a:gd name="connsiteX15-2887" fmla="*/ 64 w 301"/>
              <a:gd name="connsiteY15-2888" fmla="*/ 79 h 95"/>
              <a:gd name="connsiteX16-2889" fmla="*/ 32 w 301"/>
              <a:gd name="connsiteY16-2890" fmla="*/ 84 h 95"/>
              <a:gd name="connsiteX17-2891" fmla="*/ 0 w 301"/>
              <a:gd name="connsiteY17-2892" fmla="*/ 89 h 95"/>
              <a:gd name="connsiteX18-2893" fmla="*/ 0 w 301"/>
              <a:gd name="connsiteY18-2894" fmla="*/ 52 h 95"/>
              <a:gd name="connsiteX19-2895" fmla="*/ 27 w 301"/>
              <a:gd name="connsiteY19-2896" fmla="*/ 52 h 95"/>
              <a:gd name="connsiteX20-2897" fmla="*/ 58 w 301"/>
              <a:gd name="connsiteY20-2898" fmla="*/ 52 h 95"/>
              <a:gd name="connsiteX21-2899" fmla="*/ 85 w 301"/>
              <a:gd name="connsiteY21-2900" fmla="*/ 47 h 95"/>
              <a:gd name="connsiteX22-2901" fmla="*/ 116 w 301"/>
              <a:gd name="connsiteY22-2902" fmla="*/ 42 h 95"/>
              <a:gd name="connsiteX23-2903" fmla="*/ 132 w 301"/>
              <a:gd name="connsiteY23-2904" fmla="*/ 37 h 95"/>
              <a:gd name="connsiteX24-2905" fmla="*/ 143 w 301"/>
              <a:gd name="connsiteY24-2906" fmla="*/ 31 h 95"/>
              <a:gd name="connsiteX25-2907" fmla="*/ 159 w 301"/>
              <a:gd name="connsiteY25-2908" fmla="*/ 31 h 95"/>
              <a:gd name="connsiteX26-2909" fmla="*/ 169 w 301"/>
              <a:gd name="connsiteY26-2910" fmla="*/ 26 h 95"/>
              <a:gd name="connsiteX27-2911" fmla="*/ 174 w 301"/>
              <a:gd name="connsiteY27-2912" fmla="*/ 21 h 95"/>
              <a:gd name="connsiteX28-2913" fmla="*/ 185 w 301"/>
              <a:gd name="connsiteY28-2914" fmla="*/ 21 h 95"/>
              <a:gd name="connsiteX29-2915" fmla="*/ 190 w 301"/>
              <a:gd name="connsiteY29-2916" fmla="*/ 16 h 95"/>
              <a:gd name="connsiteX30-2917" fmla="*/ 195 w 301"/>
              <a:gd name="connsiteY30-2918" fmla="*/ 10 h 95"/>
              <a:gd name="connsiteX31-2919" fmla="*/ 201 w 301"/>
              <a:gd name="connsiteY31-2920" fmla="*/ 5 h 95"/>
              <a:gd name="connsiteX32-2921" fmla="*/ 211 w 301"/>
              <a:gd name="connsiteY32-2922" fmla="*/ 0 h 95"/>
              <a:gd name="connsiteX33-2923" fmla="*/ 216 w 301"/>
              <a:gd name="connsiteY33-2924" fmla="*/ 0 h 95"/>
              <a:gd name="connsiteX34-2925" fmla="*/ 222 w 301"/>
              <a:gd name="connsiteY34-2926" fmla="*/ 0 h 95"/>
              <a:gd name="connsiteX35-2927" fmla="*/ 227 w 301"/>
              <a:gd name="connsiteY35-2928" fmla="*/ 5 h 95"/>
              <a:gd name="connsiteX36-2929" fmla="*/ 238 w 301"/>
              <a:gd name="connsiteY36-2930" fmla="*/ 10 h 95"/>
              <a:gd name="connsiteX37-2931" fmla="*/ 243 w 301"/>
              <a:gd name="connsiteY37-2932" fmla="*/ 16 h 95"/>
              <a:gd name="connsiteX38-2933" fmla="*/ 253 w 301"/>
              <a:gd name="connsiteY38-2934" fmla="*/ 16 h 95"/>
              <a:gd name="connsiteX39-2935" fmla="*/ 259 w 301"/>
              <a:gd name="connsiteY39-2936" fmla="*/ 21 h 95"/>
              <a:gd name="connsiteX40-2937" fmla="*/ 269 w 301"/>
              <a:gd name="connsiteY40-2938" fmla="*/ 26 h 95"/>
              <a:gd name="connsiteX41-2939" fmla="*/ 280 w 301"/>
              <a:gd name="connsiteY41-2940" fmla="*/ 31 h 95"/>
              <a:gd name="connsiteX42-2941" fmla="*/ 285 w 301"/>
              <a:gd name="connsiteY42-2942" fmla="*/ 42 h 95"/>
              <a:gd name="connsiteX43-2943" fmla="*/ 290 w 301"/>
              <a:gd name="connsiteY43-2944" fmla="*/ 47 h 95"/>
              <a:gd name="connsiteX44-2945" fmla="*/ 295 w 301"/>
              <a:gd name="connsiteY44-2946" fmla="*/ 52 h 95"/>
              <a:gd name="connsiteX45-2947" fmla="*/ 301 w 301"/>
              <a:gd name="connsiteY45-2948" fmla="*/ 52 h 95"/>
              <a:gd name="connsiteX46-2949" fmla="*/ 301 w 301"/>
              <a:gd name="connsiteY46-2950" fmla="*/ 58 h 95"/>
              <a:gd name="connsiteX0-2951" fmla="*/ 201 w 301"/>
              <a:gd name="connsiteY0-2952" fmla="*/ 84 h 89"/>
              <a:gd name="connsiteX1-2953" fmla="*/ 201 w 301"/>
              <a:gd name="connsiteY1-2954" fmla="*/ 79 h 89"/>
              <a:gd name="connsiteX2-2955" fmla="*/ 201 w 301"/>
              <a:gd name="connsiteY2-2956" fmla="*/ 74 h 89"/>
              <a:gd name="connsiteX3-2957" fmla="*/ 201 w 301"/>
              <a:gd name="connsiteY3-2958" fmla="*/ 68 h 89"/>
              <a:gd name="connsiteX4-2959" fmla="*/ 201 w 301"/>
              <a:gd name="connsiteY4-2960" fmla="*/ 68 h 89"/>
              <a:gd name="connsiteX5-2961" fmla="*/ 195 w 301"/>
              <a:gd name="connsiteY5-2962" fmla="*/ 68 h 89"/>
              <a:gd name="connsiteX6-2963" fmla="*/ 190 w 301"/>
              <a:gd name="connsiteY6-2964" fmla="*/ 63 h 89"/>
              <a:gd name="connsiteX7-2965" fmla="*/ 185 w 301"/>
              <a:gd name="connsiteY7-2966" fmla="*/ 63 h 89"/>
              <a:gd name="connsiteX8-2967" fmla="*/ 180 w 301"/>
              <a:gd name="connsiteY8-2968" fmla="*/ 68 h 89"/>
              <a:gd name="connsiteX9-2969" fmla="*/ 169 w 301"/>
              <a:gd name="connsiteY9-2970" fmla="*/ 68 h 89"/>
              <a:gd name="connsiteX10-2971" fmla="*/ 159 w 301"/>
              <a:gd name="connsiteY10-2972" fmla="*/ 68 h 89"/>
              <a:gd name="connsiteX11-2973" fmla="*/ 143 w 301"/>
              <a:gd name="connsiteY11-2974" fmla="*/ 68 h 89"/>
              <a:gd name="connsiteX12-2975" fmla="*/ 127 w 301"/>
              <a:gd name="connsiteY12-2976" fmla="*/ 74 h 89"/>
              <a:gd name="connsiteX13-2977" fmla="*/ 95 w 301"/>
              <a:gd name="connsiteY13-2978" fmla="*/ 74 h 89"/>
              <a:gd name="connsiteX14-2979" fmla="*/ 64 w 301"/>
              <a:gd name="connsiteY14-2980" fmla="*/ 79 h 89"/>
              <a:gd name="connsiteX15-2981" fmla="*/ 32 w 301"/>
              <a:gd name="connsiteY15-2982" fmla="*/ 84 h 89"/>
              <a:gd name="connsiteX16-2983" fmla="*/ 0 w 301"/>
              <a:gd name="connsiteY16-2984" fmla="*/ 89 h 89"/>
              <a:gd name="connsiteX17-2985" fmla="*/ 0 w 301"/>
              <a:gd name="connsiteY17-2986" fmla="*/ 52 h 89"/>
              <a:gd name="connsiteX18-2987" fmla="*/ 27 w 301"/>
              <a:gd name="connsiteY18-2988" fmla="*/ 52 h 89"/>
              <a:gd name="connsiteX19-2989" fmla="*/ 58 w 301"/>
              <a:gd name="connsiteY19-2990" fmla="*/ 52 h 89"/>
              <a:gd name="connsiteX20-2991" fmla="*/ 85 w 301"/>
              <a:gd name="connsiteY20-2992" fmla="*/ 47 h 89"/>
              <a:gd name="connsiteX21-2993" fmla="*/ 116 w 301"/>
              <a:gd name="connsiteY21-2994" fmla="*/ 42 h 89"/>
              <a:gd name="connsiteX22-2995" fmla="*/ 132 w 301"/>
              <a:gd name="connsiteY22-2996" fmla="*/ 37 h 89"/>
              <a:gd name="connsiteX23-2997" fmla="*/ 143 w 301"/>
              <a:gd name="connsiteY23-2998" fmla="*/ 31 h 89"/>
              <a:gd name="connsiteX24-2999" fmla="*/ 159 w 301"/>
              <a:gd name="connsiteY24-3000" fmla="*/ 31 h 89"/>
              <a:gd name="connsiteX25-3001" fmla="*/ 169 w 301"/>
              <a:gd name="connsiteY25-3002" fmla="*/ 26 h 89"/>
              <a:gd name="connsiteX26-3003" fmla="*/ 174 w 301"/>
              <a:gd name="connsiteY26-3004" fmla="*/ 21 h 89"/>
              <a:gd name="connsiteX27-3005" fmla="*/ 185 w 301"/>
              <a:gd name="connsiteY27-3006" fmla="*/ 21 h 89"/>
              <a:gd name="connsiteX28-3007" fmla="*/ 190 w 301"/>
              <a:gd name="connsiteY28-3008" fmla="*/ 16 h 89"/>
              <a:gd name="connsiteX29-3009" fmla="*/ 195 w 301"/>
              <a:gd name="connsiteY29-3010" fmla="*/ 10 h 89"/>
              <a:gd name="connsiteX30-3011" fmla="*/ 201 w 301"/>
              <a:gd name="connsiteY30-3012" fmla="*/ 5 h 89"/>
              <a:gd name="connsiteX31-3013" fmla="*/ 211 w 301"/>
              <a:gd name="connsiteY31-3014" fmla="*/ 0 h 89"/>
              <a:gd name="connsiteX32-3015" fmla="*/ 216 w 301"/>
              <a:gd name="connsiteY32-3016" fmla="*/ 0 h 89"/>
              <a:gd name="connsiteX33-3017" fmla="*/ 222 w 301"/>
              <a:gd name="connsiteY33-3018" fmla="*/ 0 h 89"/>
              <a:gd name="connsiteX34-3019" fmla="*/ 227 w 301"/>
              <a:gd name="connsiteY34-3020" fmla="*/ 5 h 89"/>
              <a:gd name="connsiteX35-3021" fmla="*/ 238 w 301"/>
              <a:gd name="connsiteY35-3022" fmla="*/ 10 h 89"/>
              <a:gd name="connsiteX36-3023" fmla="*/ 243 w 301"/>
              <a:gd name="connsiteY36-3024" fmla="*/ 16 h 89"/>
              <a:gd name="connsiteX37-3025" fmla="*/ 253 w 301"/>
              <a:gd name="connsiteY37-3026" fmla="*/ 16 h 89"/>
              <a:gd name="connsiteX38-3027" fmla="*/ 259 w 301"/>
              <a:gd name="connsiteY38-3028" fmla="*/ 21 h 89"/>
              <a:gd name="connsiteX39-3029" fmla="*/ 269 w 301"/>
              <a:gd name="connsiteY39-3030" fmla="*/ 26 h 89"/>
              <a:gd name="connsiteX40-3031" fmla="*/ 280 w 301"/>
              <a:gd name="connsiteY40-3032" fmla="*/ 31 h 89"/>
              <a:gd name="connsiteX41-3033" fmla="*/ 285 w 301"/>
              <a:gd name="connsiteY41-3034" fmla="*/ 42 h 89"/>
              <a:gd name="connsiteX42-3035" fmla="*/ 290 w 301"/>
              <a:gd name="connsiteY42-3036" fmla="*/ 47 h 89"/>
              <a:gd name="connsiteX43-3037" fmla="*/ 295 w 301"/>
              <a:gd name="connsiteY43-3038" fmla="*/ 52 h 89"/>
              <a:gd name="connsiteX44-3039" fmla="*/ 301 w 301"/>
              <a:gd name="connsiteY44-3040" fmla="*/ 52 h 89"/>
              <a:gd name="connsiteX45-3041" fmla="*/ 301 w 301"/>
              <a:gd name="connsiteY45-3042" fmla="*/ 58 h 89"/>
              <a:gd name="connsiteX0-3043" fmla="*/ 201 w 301"/>
              <a:gd name="connsiteY0-3044" fmla="*/ 84 h 89"/>
              <a:gd name="connsiteX1-3045" fmla="*/ 201 w 301"/>
              <a:gd name="connsiteY1-3046" fmla="*/ 74 h 89"/>
              <a:gd name="connsiteX2-3047" fmla="*/ 201 w 301"/>
              <a:gd name="connsiteY2-3048" fmla="*/ 68 h 89"/>
              <a:gd name="connsiteX3-3049" fmla="*/ 201 w 301"/>
              <a:gd name="connsiteY3-3050" fmla="*/ 68 h 89"/>
              <a:gd name="connsiteX4-3051" fmla="*/ 195 w 301"/>
              <a:gd name="connsiteY4-3052" fmla="*/ 68 h 89"/>
              <a:gd name="connsiteX5-3053" fmla="*/ 190 w 301"/>
              <a:gd name="connsiteY5-3054" fmla="*/ 63 h 89"/>
              <a:gd name="connsiteX6-3055" fmla="*/ 185 w 301"/>
              <a:gd name="connsiteY6-3056" fmla="*/ 63 h 89"/>
              <a:gd name="connsiteX7-3057" fmla="*/ 180 w 301"/>
              <a:gd name="connsiteY7-3058" fmla="*/ 68 h 89"/>
              <a:gd name="connsiteX8-3059" fmla="*/ 169 w 301"/>
              <a:gd name="connsiteY8-3060" fmla="*/ 68 h 89"/>
              <a:gd name="connsiteX9-3061" fmla="*/ 159 w 301"/>
              <a:gd name="connsiteY9-3062" fmla="*/ 68 h 89"/>
              <a:gd name="connsiteX10-3063" fmla="*/ 143 w 301"/>
              <a:gd name="connsiteY10-3064" fmla="*/ 68 h 89"/>
              <a:gd name="connsiteX11-3065" fmla="*/ 127 w 301"/>
              <a:gd name="connsiteY11-3066" fmla="*/ 74 h 89"/>
              <a:gd name="connsiteX12-3067" fmla="*/ 95 w 301"/>
              <a:gd name="connsiteY12-3068" fmla="*/ 74 h 89"/>
              <a:gd name="connsiteX13-3069" fmla="*/ 64 w 301"/>
              <a:gd name="connsiteY13-3070" fmla="*/ 79 h 89"/>
              <a:gd name="connsiteX14-3071" fmla="*/ 32 w 301"/>
              <a:gd name="connsiteY14-3072" fmla="*/ 84 h 89"/>
              <a:gd name="connsiteX15-3073" fmla="*/ 0 w 301"/>
              <a:gd name="connsiteY15-3074" fmla="*/ 89 h 89"/>
              <a:gd name="connsiteX16-3075" fmla="*/ 0 w 301"/>
              <a:gd name="connsiteY16-3076" fmla="*/ 52 h 89"/>
              <a:gd name="connsiteX17-3077" fmla="*/ 27 w 301"/>
              <a:gd name="connsiteY17-3078" fmla="*/ 52 h 89"/>
              <a:gd name="connsiteX18-3079" fmla="*/ 58 w 301"/>
              <a:gd name="connsiteY18-3080" fmla="*/ 52 h 89"/>
              <a:gd name="connsiteX19-3081" fmla="*/ 85 w 301"/>
              <a:gd name="connsiteY19-3082" fmla="*/ 47 h 89"/>
              <a:gd name="connsiteX20-3083" fmla="*/ 116 w 301"/>
              <a:gd name="connsiteY20-3084" fmla="*/ 42 h 89"/>
              <a:gd name="connsiteX21-3085" fmla="*/ 132 w 301"/>
              <a:gd name="connsiteY21-3086" fmla="*/ 37 h 89"/>
              <a:gd name="connsiteX22-3087" fmla="*/ 143 w 301"/>
              <a:gd name="connsiteY22-3088" fmla="*/ 31 h 89"/>
              <a:gd name="connsiteX23-3089" fmla="*/ 159 w 301"/>
              <a:gd name="connsiteY23-3090" fmla="*/ 31 h 89"/>
              <a:gd name="connsiteX24-3091" fmla="*/ 169 w 301"/>
              <a:gd name="connsiteY24-3092" fmla="*/ 26 h 89"/>
              <a:gd name="connsiteX25-3093" fmla="*/ 174 w 301"/>
              <a:gd name="connsiteY25-3094" fmla="*/ 21 h 89"/>
              <a:gd name="connsiteX26-3095" fmla="*/ 185 w 301"/>
              <a:gd name="connsiteY26-3096" fmla="*/ 21 h 89"/>
              <a:gd name="connsiteX27-3097" fmla="*/ 190 w 301"/>
              <a:gd name="connsiteY27-3098" fmla="*/ 16 h 89"/>
              <a:gd name="connsiteX28-3099" fmla="*/ 195 w 301"/>
              <a:gd name="connsiteY28-3100" fmla="*/ 10 h 89"/>
              <a:gd name="connsiteX29-3101" fmla="*/ 201 w 301"/>
              <a:gd name="connsiteY29-3102" fmla="*/ 5 h 89"/>
              <a:gd name="connsiteX30-3103" fmla="*/ 211 w 301"/>
              <a:gd name="connsiteY30-3104" fmla="*/ 0 h 89"/>
              <a:gd name="connsiteX31-3105" fmla="*/ 216 w 301"/>
              <a:gd name="connsiteY31-3106" fmla="*/ 0 h 89"/>
              <a:gd name="connsiteX32-3107" fmla="*/ 222 w 301"/>
              <a:gd name="connsiteY32-3108" fmla="*/ 0 h 89"/>
              <a:gd name="connsiteX33-3109" fmla="*/ 227 w 301"/>
              <a:gd name="connsiteY33-3110" fmla="*/ 5 h 89"/>
              <a:gd name="connsiteX34-3111" fmla="*/ 238 w 301"/>
              <a:gd name="connsiteY34-3112" fmla="*/ 10 h 89"/>
              <a:gd name="connsiteX35-3113" fmla="*/ 243 w 301"/>
              <a:gd name="connsiteY35-3114" fmla="*/ 16 h 89"/>
              <a:gd name="connsiteX36-3115" fmla="*/ 253 w 301"/>
              <a:gd name="connsiteY36-3116" fmla="*/ 16 h 89"/>
              <a:gd name="connsiteX37-3117" fmla="*/ 259 w 301"/>
              <a:gd name="connsiteY37-3118" fmla="*/ 21 h 89"/>
              <a:gd name="connsiteX38-3119" fmla="*/ 269 w 301"/>
              <a:gd name="connsiteY38-3120" fmla="*/ 26 h 89"/>
              <a:gd name="connsiteX39-3121" fmla="*/ 280 w 301"/>
              <a:gd name="connsiteY39-3122" fmla="*/ 31 h 89"/>
              <a:gd name="connsiteX40-3123" fmla="*/ 285 w 301"/>
              <a:gd name="connsiteY40-3124" fmla="*/ 42 h 89"/>
              <a:gd name="connsiteX41-3125" fmla="*/ 290 w 301"/>
              <a:gd name="connsiteY41-3126" fmla="*/ 47 h 89"/>
              <a:gd name="connsiteX42-3127" fmla="*/ 295 w 301"/>
              <a:gd name="connsiteY42-3128" fmla="*/ 52 h 89"/>
              <a:gd name="connsiteX43-3129" fmla="*/ 301 w 301"/>
              <a:gd name="connsiteY43-3130" fmla="*/ 52 h 89"/>
              <a:gd name="connsiteX44-3131" fmla="*/ 301 w 301"/>
              <a:gd name="connsiteY44-3132" fmla="*/ 58 h 89"/>
              <a:gd name="connsiteX0-3133" fmla="*/ 201 w 301"/>
              <a:gd name="connsiteY0-3134" fmla="*/ 74 h 89"/>
              <a:gd name="connsiteX1-3135" fmla="*/ 201 w 301"/>
              <a:gd name="connsiteY1-3136" fmla="*/ 68 h 89"/>
              <a:gd name="connsiteX2-3137" fmla="*/ 201 w 301"/>
              <a:gd name="connsiteY2-3138" fmla="*/ 68 h 89"/>
              <a:gd name="connsiteX3-3139" fmla="*/ 195 w 301"/>
              <a:gd name="connsiteY3-3140" fmla="*/ 68 h 89"/>
              <a:gd name="connsiteX4-3141" fmla="*/ 190 w 301"/>
              <a:gd name="connsiteY4-3142" fmla="*/ 63 h 89"/>
              <a:gd name="connsiteX5-3143" fmla="*/ 185 w 301"/>
              <a:gd name="connsiteY5-3144" fmla="*/ 63 h 89"/>
              <a:gd name="connsiteX6-3145" fmla="*/ 180 w 301"/>
              <a:gd name="connsiteY6-3146" fmla="*/ 68 h 89"/>
              <a:gd name="connsiteX7-3147" fmla="*/ 169 w 301"/>
              <a:gd name="connsiteY7-3148" fmla="*/ 68 h 89"/>
              <a:gd name="connsiteX8-3149" fmla="*/ 159 w 301"/>
              <a:gd name="connsiteY8-3150" fmla="*/ 68 h 89"/>
              <a:gd name="connsiteX9-3151" fmla="*/ 143 w 301"/>
              <a:gd name="connsiteY9-3152" fmla="*/ 68 h 89"/>
              <a:gd name="connsiteX10-3153" fmla="*/ 127 w 301"/>
              <a:gd name="connsiteY10-3154" fmla="*/ 74 h 89"/>
              <a:gd name="connsiteX11-3155" fmla="*/ 95 w 301"/>
              <a:gd name="connsiteY11-3156" fmla="*/ 74 h 89"/>
              <a:gd name="connsiteX12-3157" fmla="*/ 64 w 301"/>
              <a:gd name="connsiteY12-3158" fmla="*/ 79 h 89"/>
              <a:gd name="connsiteX13-3159" fmla="*/ 32 w 301"/>
              <a:gd name="connsiteY13-3160" fmla="*/ 84 h 89"/>
              <a:gd name="connsiteX14-3161" fmla="*/ 0 w 301"/>
              <a:gd name="connsiteY14-3162" fmla="*/ 89 h 89"/>
              <a:gd name="connsiteX15-3163" fmla="*/ 0 w 301"/>
              <a:gd name="connsiteY15-3164" fmla="*/ 52 h 89"/>
              <a:gd name="connsiteX16-3165" fmla="*/ 27 w 301"/>
              <a:gd name="connsiteY16-3166" fmla="*/ 52 h 89"/>
              <a:gd name="connsiteX17-3167" fmla="*/ 58 w 301"/>
              <a:gd name="connsiteY17-3168" fmla="*/ 52 h 89"/>
              <a:gd name="connsiteX18-3169" fmla="*/ 85 w 301"/>
              <a:gd name="connsiteY18-3170" fmla="*/ 47 h 89"/>
              <a:gd name="connsiteX19-3171" fmla="*/ 116 w 301"/>
              <a:gd name="connsiteY19-3172" fmla="*/ 42 h 89"/>
              <a:gd name="connsiteX20-3173" fmla="*/ 132 w 301"/>
              <a:gd name="connsiteY20-3174" fmla="*/ 37 h 89"/>
              <a:gd name="connsiteX21-3175" fmla="*/ 143 w 301"/>
              <a:gd name="connsiteY21-3176" fmla="*/ 31 h 89"/>
              <a:gd name="connsiteX22-3177" fmla="*/ 159 w 301"/>
              <a:gd name="connsiteY22-3178" fmla="*/ 31 h 89"/>
              <a:gd name="connsiteX23-3179" fmla="*/ 169 w 301"/>
              <a:gd name="connsiteY23-3180" fmla="*/ 26 h 89"/>
              <a:gd name="connsiteX24-3181" fmla="*/ 174 w 301"/>
              <a:gd name="connsiteY24-3182" fmla="*/ 21 h 89"/>
              <a:gd name="connsiteX25-3183" fmla="*/ 185 w 301"/>
              <a:gd name="connsiteY25-3184" fmla="*/ 21 h 89"/>
              <a:gd name="connsiteX26-3185" fmla="*/ 190 w 301"/>
              <a:gd name="connsiteY26-3186" fmla="*/ 16 h 89"/>
              <a:gd name="connsiteX27-3187" fmla="*/ 195 w 301"/>
              <a:gd name="connsiteY27-3188" fmla="*/ 10 h 89"/>
              <a:gd name="connsiteX28-3189" fmla="*/ 201 w 301"/>
              <a:gd name="connsiteY28-3190" fmla="*/ 5 h 89"/>
              <a:gd name="connsiteX29-3191" fmla="*/ 211 w 301"/>
              <a:gd name="connsiteY29-3192" fmla="*/ 0 h 89"/>
              <a:gd name="connsiteX30-3193" fmla="*/ 216 w 301"/>
              <a:gd name="connsiteY30-3194" fmla="*/ 0 h 89"/>
              <a:gd name="connsiteX31-3195" fmla="*/ 222 w 301"/>
              <a:gd name="connsiteY31-3196" fmla="*/ 0 h 89"/>
              <a:gd name="connsiteX32-3197" fmla="*/ 227 w 301"/>
              <a:gd name="connsiteY32-3198" fmla="*/ 5 h 89"/>
              <a:gd name="connsiteX33-3199" fmla="*/ 238 w 301"/>
              <a:gd name="connsiteY33-3200" fmla="*/ 10 h 89"/>
              <a:gd name="connsiteX34-3201" fmla="*/ 243 w 301"/>
              <a:gd name="connsiteY34-3202" fmla="*/ 16 h 89"/>
              <a:gd name="connsiteX35-3203" fmla="*/ 253 w 301"/>
              <a:gd name="connsiteY35-3204" fmla="*/ 16 h 89"/>
              <a:gd name="connsiteX36-3205" fmla="*/ 259 w 301"/>
              <a:gd name="connsiteY36-3206" fmla="*/ 21 h 89"/>
              <a:gd name="connsiteX37-3207" fmla="*/ 269 w 301"/>
              <a:gd name="connsiteY37-3208" fmla="*/ 26 h 89"/>
              <a:gd name="connsiteX38-3209" fmla="*/ 280 w 301"/>
              <a:gd name="connsiteY38-3210" fmla="*/ 31 h 89"/>
              <a:gd name="connsiteX39-3211" fmla="*/ 285 w 301"/>
              <a:gd name="connsiteY39-3212" fmla="*/ 42 h 89"/>
              <a:gd name="connsiteX40-3213" fmla="*/ 290 w 301"/>
              <a:gd name="connsiteY40-3214" fmla="*/ 47 h 89"/>
              <a:gd name="connsiteX41-3215" fmla="*/ 295 w 301"/>
              <a:gd name="connsiteY41-3216" fmla="*/ 52 h 89"/>
              <a:gd name="connsiteX42-3217" fmla="*/ 301 w 301"/>
              <a:gd name="connsiteY42-3218" fmla="*/ 52 h 89"/>
              <a:gd name="connsiteX43-3219" fmla="*/ 301 w 301"/>
              <a:gd name="connsiteY43-3220" fmla="*/ 58 h 89"/>
              <a:gd name="connsiteX0-3221" fmla="*/ 201 w 301"/>
              <a:gd name="connsiteY0-3222" fmla="*/ 68 h 89"/>
              <a:gd name="connsiteX1-3223" fmla="*/ 201 w 301"/>
              <a:gd name="connsiteY1-3224" fmla="*/ 68 h 89"/>
              <a:gd name="connsiteX2-3225" fmla="*/ 195 w 301"/>
              <a:gd name="connsiteY2-3226" fmla="*/ 68 h 89"/>
              <a:gd name="connsiteX3-3227" fmla="*/ 190 w 301"/>
              <a:gd name="connsiteY3-3228" fmla="*/ 63 h 89"/>
              <a:gd name="connsiteX4-3229" fmla="*/ 185 w 301"/>
              <a:gd name="connsiteY4-3230" fmla="*/ 63 h 89"/>
              <a:gd name="connsiteX5-3231" fmla="*/ 180 w 301"/>
              <a:gd name="connsiteY5-3232" fmla="*/ 68 h 89"/>
              <a:gd name="connsiteX6-3233" fmla="*/ 169 w 301"/>
              <a:gd name="connsiteY6-3234" fmla="*/ 68 h 89"/>
              <a:gd name="connsiteX7-3235" fmla="*/ 159 w 301"/>
              <a:gd name="connsiteY7-3236" fmla="*/ 68 h 89"/>
              <a:gd name="connsiteX8-3237" fmla="*/ 143 w 301"/>
              <a:gd name="connsiteY8-3238" fmla="*/ 68 h 89"/>
              <a:gd name="connsiteX9-3239" fmla="*/ 127 w 301"/>
              <a:gd name="connsiteY9-3240" fmla="*/ 74 h 89"/>
              <a:gd name="connsiteX10-3241" fmla="*/ 95 w 301"/>
              <a:gd name="connsiteY10-3242" fmla="*/ 74 h 89"/>
              <a:gd name="connsiteX11-3243" fmla="*/ 64 w 301"/>
              <a:gd name="connsiteY11-3244" fmla="*/ 79 h 89"/>
              <a:gd name="connsiteX12-3245" fmla="*/ 32 w 301"/>
              <a:gd name="connsiteY12-3246" fmla="*/ 84 h 89"/>
              <a:gd name="connsiteX13-3247" fmla="*/ 0 w 301"/>
              <a:gd name="connsiteY13-3248" fmla="*/ 89 h 89"/>
              <a:gd name="connsiteX14-3249" fmla="*/ 0 w 301"/>
              <a:gd name="connsiteY14-3250" fmla="*/ 52 h 89"/>
              <a:gd name="connsiteX15-3251" fmla="*/ 27 w 301"/>
              <a:gd name="connsiteY15-3252" fmla="*/ 52 h 89"/>
              <a:gd name="connsiteX16-3253" fmla="*/ 58 w 301"/>
              <a:gd name="connsiteY16-3254" fmla="*/ 52 h 89"/>
              <a:gd name="connsiteX17-3255" fmla="*/ 85 w 301"/>
              <a:gd name="connsiteY17-3256" fmla="*/ 47 h 89"/>
              <a:gd name="connsiteX18-3257" fmla="*/ 116 w 301"/>
              <a:gd name="connsiteY18-3258" fmla="*/ 42 h 89"/>
              <a:gd name="connsiteX19-3259" fmla="*/ 132 w 301"/>
              <a:gd name="connsiteY19-3260" fmla="*/ 37 h 89"/>
              <a:gd name="connsiteX20-3261" fmla="*/ 143 w 301"/>
              <a:gd name="connsiteY20-3262" fmla="*/ 31 h 89"/>
              <a:gd name="connsiteX21-3263" fmla="*/ 159 w 301"/>
              <a:gd name="connsiteY21-3264" fmla="*/ 31 h 89"/>
              <a:gd name="connsiteX22-3265" fmla="*/ 169 w 301"/>
              <a:gd name="connsiteY22-3266" fmla="*/ 26 h 89"/>
              <a:gd name="connsiteX23-3267" fmla="*/ 174 w 301"/>
              <a:gd name="connsiteY23-3268" fmla="*/ 21 h 89"/>
              <a:gd name="connsiteX24-3269" fmla="*/ 185 w 301"/>
              <a:gd name="connsiteY24-3270" fmla="*/ 21 h 89"/>
              <a:gd name="connsiteX25-3271" fmla="*/ 190 w 301"/>
              <a:gd name="connsiteY25-3272" fmla="*/ 16 h 89"/>
              <a:gd name="connsiteX26-3273" fmla="*/ 195 w 301"/>
              <a:gd name="connsiteY26-3274" fmla="*/ 10 h 89"/>
              <a:gd name="connsiteX27-3275" fmla="*/ 201 w 301"/>
              <a:gd name="connsiteY27-3276" fmla="*/ 5 h 89"/>
              <a:gd name="connsiteX28-3277" fmla="*/ 211 w 301"/>
              <a:gd name="connsiteY28-3278" fmla="*/ 0 h 89"/>
              <a:gd name="connsiteX29-3279" fmla="*/ 216 w 301"/>
              <a:gd name="connsiteY29-3280" fmla="*/ 0 h 89"/>
              <a:gd name="connsiteX30-3281" fmla="*/ 222 w 301"/>
              <a:gd name="connsiteY30-3282" fmla="*/ 0 h 89"/>
              <a:gd name="connsiteX31-3283" fmla="*/ 227 w 301"/>
              <a:gd name="connsiteY31-3284" fmla="*/ 5 h 89"/>
              <a:gd name="connsiteX32-3285" fmla="*/ 238 w 301"/>
              <a:gd name="connsiteY32-3286" fmla="*/ 10 h 89"/>
              <a:gd name="connsiteX33-3287" fmla="*/ 243 w 301"/>
              <a:gd name="connsiteY33-3288" fmla="*/ 16 h 89"/>
              <a:gd name="connsiteX34-3289" fmla="*/ 253 w 301"/>
              <a:gd name="connsiteY34-3290" fmla="*/ 16 h 89"/>
              <a:gd name="connsiteX35-3291" fmla="*/ 259 w 301"/>
              <a:gd name="connsiteY35-3292" fmla="*/ 21 h 89"/>
              <a:gd name="connsiteX36-3293" fmla="*/ 269 w 301"/>
              <a:gd name="connsiteY36-3294" fmla="*/ 26 h 89"/>
              <a:gd name="connsiteX37-3295" fmla="*/ 280 w 301"/>
              <a:gd name="connsiteY37-3296" fmla="*/ 31 h 89"/>
              <a:gd name="connsiteX38-3297" fmla="*/ 285 w 301"/>
              <a:gd name="connsiteY38-3298" fmla="*/ 42 h 89"/>
              <a:gd name="connsiteX39-3299" fmla="*/ 290 w 301"/>
              <a:gd name="connsiteY39-3300" fmla="*/ 47 h 89"/>
              <a:gd name="connsiteX40-3301" fmla="*/ 295 w 301"/>
              <a:gd name="connsiteY40-3302" fmla="*/ 52 h 89"/>
              <a:gd name="connsiteX41-3303" fmla="*/ 301 w 301"/>
              <a:gd name="connsiteY41-3304" fmla="*/ 52 h 89"/>
              <a:gd name="connsiteX42-3305" fmla="*/ 301 w 301"/>
              <a:gd name="connsiteY42-3306" fmla="*/ 58 h 89"/>
              <a:gd name="connsiteX0-3307" fmla="*/ 201 w 301"/>
              <a:gd name="connsiteY0-3308" fmla="*/ 68 h 89"/>
              <a:gd name="connsiteX1-3309" fmla="*/ 201 w 301"/>
              <a:gd name="connsiteY1-3310" fmla="*/ 68 h 89"/>
              <a:gd name="connsiteX2-3311" fmla="*/ 195 w 301"/>
              <a:gd name="connsiteY2-3312" fmla="*/ 68 h 89"/>
              <a:gd name="connsiteX3-3313" fmla="*/ 190 w 301"/>
              <a:gd name="connsiteY3-3314" fmla="*/ 63 h 89"/>
              <a:gd name="connsiteX4-3315" fmla="*/ 185 w 301"/>
              <a:gd name="connsiteY4-3316" fmla="*/ 63 h 89"/>
              <a:gd name="connsiteX5-3317" fmla="*/ 180 w 301"/>
              <a:gd name="connsiteY5-3318" fmla="*/ 68 h 89"/>
              <a:gd name="connsiteX6-3319" fmla="*/ 169 w 301"/>
              <a:gd name="connsiteY6-3320" fmla="*/ 68 h 89"/>
              <a:gd name="connsiteX7-3321" fmla="*/ 159 w 301"/>
              <a:gd name="connsiteY7-3322" fmla="*/ 68 h 89"/>
              <a:gd name="connsiteX8-3323" fmla="*/ 143 w 301"/>
              <a:gd name="connsiteY8-3324" fmla="*/ 68 h 89"/>
              <a:gd name="connsiteX9-3325" fmla="*/ 127 w 301"/>
              <a:gd name="connsiteY9-3326" fmla="*/ 74 h 89"/>
              <a:gd name="connsiteX10-3327" fmla="*/ 95 w 301"/>
              <a:gd name="connsiteY10-3328" fmla="*/ 74 h 89"/>
              <a:gd name="connsiteX11-3329" fmla="*/ 64 w 301"/>
              <a:gd name="connsiteY11-3330" fmla="*/ 79 h 89"/>
              <a:gd name="connsiteX12-3331" fmla="*/ 32 w 301"/>
              <a:gd name="connsiteY12-3332" fmla="*/ 84 h 89"/>
              <a:gd name="connsiteX13-3333" fmla="*/ 0 w 301"/>
              <a:gd name="connsiteY13-3334" fmla="*/ 89 h 89"/>
              <a:gd name="connsiteX14-3335" fmla="*/ 0 w 301"/>
              <a:gd name="connsiteY14-3336" fmla="*/ 52 h 89"/>
              <a:gd name="connsiteX15-3337" fmla="*/ 27 w 301"/>
              <a:gd name="connsiteY15-3338" fmla="*/ 52 h 89"/>
              <a:gd name="connsiteX16-3339" fmla="*/ 58 w 301"/>
              <a:gd name="connsiteY16-3340" fmla="*/ 52 h 89"/>
              <a:gd name="connsiteX17-3341" fmla="*/ 85 w 301"/>
              <a:gd name="connsiteY17-3342" fmla="*/ 47 h 89"/>
              <a:gd name="connsiteX18-3343" fmla="*/ 116 w 301"/>
              <a:gd name="connsiteY18-3344" fmla="*/ 42 h 89"/>
              <a:gd name="connsiteX19-3345" fmla="*/ 132 w 301"/>
              <a:gd name="connsiteY19-3346" fmla="*/ 37 h 89"/>
              <a:gd name="connsiteX20-3347" fmla="*/ 143 w 301"/>
              <a:gd name="connsiteY20-3348" fmla="*/ 31 h 89"/>
              <a:gd name="connsiteX21-3349" fmla="*/ 159 w 301"/>
              <a:gd name="connsiteY21-3350" fmla="*/ 31 h 89"/>
              <a:gd name="connsiteX22-3351" fmla="*/ 169 w 301"/>
              <a:gd name="connsiteY22-3352" fmla="*/ 26 h 89"/>
              <a:gd name="connsiteX23-3353" fmla="*/ 174 w 301"/>
              <a:gd name="connsiteY23-3354" fmla="*/ 21 h 89"/>
              <a:gd name="connsiteX24-3355" fmla="*/ 185 w 301"/>
              <a:gd name="connsiteY24-3356" fmla="*/ 21 h 89"/>
              <a:gd name="connsiteX25-3357" fmla="*/ 190 w 301"/>
              <a:gd name="connsiteY25-3358" fmla="*/ 16 h 89"/>
              <a:gd name="connsiteX26-3359" fmla="*/ 195 w 301"/>
              <a:gd name="connsiteY26-3360" fmla="*/ 10 h 89"/>
              <a:gd name="connsiteX27-3361" fmla="*/ 201 w 301"/>
              <a:gd name="connsiteY27-3362" fmla="*/ 5 h 89"/>
              <a:gd name="connsiteX28-3363" fmla="*/ 211 w 301"/>
              <a:gd name="connsiteY28-3364" fmla="*/ 0 h 89"/>
              <a:gd name="connsiteX29-3365" fmla="*/ 216 w 301"/>
              <a:gd name="connsiteY29-3366" fmla="*/ 0 h 89"/>
              <a:gd name="connsiteX30-3367" fmla="*/ 222 w 301"/>
              <a:gd name="connsiteY30-3368" fmla="*/ 0 h 89"/>
              <a:gd name="connsiteX31-3369" fmla="*/ 227 w 301"/>
              <a:gd name="connsiteY31-3370" fmla="*/ 5 h 89"/>
              <a:gd name="connsiteX32-3371" fmla="*/ 238 w 301"/>
              <a:gd name="connsiteY32-3372" fmla="*/ 10 h 89"/>
              <a:gd name="connsiteX33-3373" fmla="*/ 243 w 301"/>
              <a:gd name="connsiteY33-3374" fmla="*/ 16 h 89"/>
              <a:gd name="connsiteX34-3375" fmla="*/ 253 w 301"/>
              <a:gd name="connsiteY34-3376" fmla="*/ 16 h 89"/>
              <a:gd name="connsiteX35-3377" fmla="*/ 259 w 301"/>
              <a:gd name="connsiteY35-3378" fmla="*/ 21 h 89"/>
              <a:gd name="connsiteX36-3379" fmla="*/ 269 w 301"/>
              <a:gd name="connsiteY36-3380" fmla="*/ 26 h 89"/>
              <a:gd name="connsiteX37-3381" fmla="*/ 280 w 301"/>
              <a:gd name="connsiteY37-3382" fmla="*/ 31 h 89"/>
              <a:gd name="connsiteX38-3383" fmla="*/ 285 w 301"/>
              <a:gd name="connsiteY38-3384" fmla="*/ 42 h 89"/>
              <a:gd name="connsiteX39-3385" fmla="*/ 290 w 301"/>
              <a:gd name="connsiteY39-3386" fmla="*/ 47 h 89"/>
              <a:gd name="connsiteX40-3387" fmla="*/ 295 w 301"/>
              <a:gd name="connsiteY40-3388" fmla="*/ 52 h 89"/>
              <a:gd name="connsiteX41-3389" fmla="*/ 301 w 301"/>
              <a:gd name="connsiteY41-3390" fmla="*/ 52 h 89"/>
              <a:gd name="connsiteX0-3391" fmla="*/ 201 w 295"/>
              <a:gd name="connsiteY0-3392" fmla="*/ 68 h 89"/>
              <a:gd name="connsiteX1-3393" fmla="*/ 201 w 295"/>
              <a:gd name="connsiteY1-3394" fmla="*/ 68 h 89"/>
              <a:gd name="connsiteX2-3395" fmla="*/ 195 w 295"/>
              <a:gd name="connsiteY2-3396" fmla="*/ 68 h 89"/>
              <a:gd name="connsiteX3-3397" fmla="*/ 190 w 295"/>
              <a:gd name="connsiteY3-3398" fmla="*/ 63 h 89"/>
              <a:gd name="connsiteX4-3399" fmla="*/ 185 w 295"/>
              <a:gd name="connsiteY4-3400" fmla="*/ 63 h 89"/>
              <a:gd name="connsiteX5-3401" fmla="*/ 180 w 295"/>
              <a:gd name="connsiteY5-3402" fmla="*/ 68 h 89"/>
              <a:gd name="connsiteX6-3403" fmla="*/ 169 w 295"/>
              <a:gd name="connsiteY6-3404" fmla="*/ 68 h 89"/>
              <a:gd name="connsiteX7-3405" fmla="*/ 159 w 295"/>
              <a:gd name="connsiteY7-3406" fmla="*/ 68 h 89"/>
              <a:gd name="connsiteX8-3407" fmla="*/ 143 w 295"/>
              <a:gd name="connsiteY8-3408" fmla="*/ 68 h 89"/>
              <a:gd name="connsiteX9-3409" fmla="*/ 127 w 295"/>
              <a:gd name="connsiteY9-3410" fmla="*/ 74 h 89"/>
              <a:gd name="connsiteX10-3411" fmla="*/ 95 w 295"/>
              <a:gd name="connsiteY10-3412" fmla="*/ 74 h 89"/>
              <a:gd name="connsiteX11-3413" fmla="*/ 64 w 295"/>
              <a:gd name="connsiteY11-3414" fmla="*/ 79 h 89"/>
              <a:gd name="connsiteX12-3415" fmla="*/ 32 w 295"/>
              <a:gd name="connsiteY12-3416" fmla="*/ 84 h 89"/>
              <a:gd name="connsiteX13-3417" fmla="*/ 0 w 295"/>
              <a:gd name="connsiteY13-3418" fmla="*/ 89 h 89"/>
              <a:gd name="connsiteX14-3419" fmla="*/ 0 w 295"/>
              <a:gd name="connsiteY14-3420" fmla="*/ 52 h 89"/>
              <a:gd name="connsiteX15-3421" fmla="*/ 27 w 295"/>
              <a:gd name="connsiteY15-3422" fmla="*/ 52 h 89"/>
              <a:gd name="connsiteX16-3423" fmla="*/ 58 w 295"/>
              <a:gd name="connsiteY16-3424" fmla="*/ 52 h 89"/>
              <a:gd name="connsiteX17-3425" fmla="*/ 85 w 295"/>
              <a:gd name="connsiteY17-3426" fmla="*/ 47 h 89"/>
              <a:gd name="connsiteX18-3427" fmla="*/ 116 w 295"/>
              <a:gd name="connsiteY18-3428" fmla="*/ 42 h 89"/>
              <a:gd name="connsiteX19-3429" fmla="*/ 132 w 295"/>
              <a:gd name="connsiteY19-3430" fmla="*/ 37 h 89"/>
              <a:gd name="connsiteX20-3431" fmla="*/ 143 w 295"/>
              <a:gd name="connsiteY20-3432" fmla="*/ 31 h 89"/>
              <a:gd name="connsiteX21-3433" fmla="*/ 159 w 295"/>
              <a:gd name="connsiteY21-3434" fmla="*/ 31 h 89"/>
              <a:gd name="connsiteX22-3435" fmla="*/ 169 w 295"/>
              <a:gd name="connsiteY22-3436" fmla="*/ 26 h 89"/>
              <a:gd name="connsiteX23-3437" fmla="*/ 174 w 295"/>
              <a:gd name="connsiteY23-3438" fmla="*/ 21 h 89"/>
              <a:gd name="connsiteX24-3439" fmla="*/ 185 w 295"/>
              <a:gd name="connsiteY24-3440" fmla="*/ 21 h 89"/>
              <a:gd name="connsiteX25-3441" fmla="*/ 190 w 295"/>
              <a:gd name="connsiteY25-3442" fmla="*/ 16 h 89"/>
              <a:gd name="connsiteX26-3443" fmla="*/ 195 w 295"/>
              <a:gd name="connsiteY26-3444" fmla="*/ 10 h 89"/>
              <a:gd name="connsiteX27-3445" fmla="*/ 201 w 295"/>
              <a:gd name="connsiteY27-3446" fmla="*/ 5 h 89"/>
              <a:gd name="connsiteX28-3447" fmla="*/ 211 w 295"/>
              <a:gd name="connsiteY28-3448" fmla="*/ 0 h 89"/>
              <a:gd name="connsiteX29-3449" fmla="*/ 216 w 295"/>
              <a:gd name="connsiteY29-3450" fmla="*/ 0 h 89"/>
              <a:gd name="connsiteX30-3451" fmla="*/ 222 w 295"/>
              <a:gd name="connsiteY30-3452" fmla="*/ 0 h 89"/>
              <a:gd name="connsiteX31-3453" fmla="*/ 227 w 295"/>
              <a:gd name="connsiteY31-3454" fmla="*/ 5 h 89"/>
              <a:gd name="connsiteX32-3455" fmla="*/ 238 w 295"/>
              <a:gd name="connsiteY32-3456" fmla="*/ 10 h 89"/>
              <a:gd name="connsiteX33-3457" fmla="*/ 243 w 295"/>
              <a:gd name="connsiteY33-3458" fmla="*/ 16 h 89"/>
              <a:gd name="connsiteX34-3459" fmla="*/ 253 w 295"/>
              <a:gd name="connsiteY34-3460" fmla="*/ 16 h 89"/>
              <a:gd name="connsiteX35-3461" fmla="*/ 259 w 295"/>
              <a:gd name="connsiteY35-3462" fmla="*/ 21 h 89"/>
              <a:gd name="connsiteX36-3463" fmla="*/ 269 w 295"/>
              <a:gd name="connsiteY36-3464" fmla="*/ 26 h 89"/>
              <a:gd name="connsiteX37-3465" fmla="*/ 280 w 295"/>
              <a:gd name="connsiteY37-3466" fmla="*/ 31 h 89"/>
              <a:gd name="connsiteX38-3467" fmla="*/ 285 w 295"/>
              <a:gd name="connsiteY38-3468" fmla="*/ 42 h 89"/>
              <a:gd name="connsiteX39-3469" fmla="*/ 290 w 295"/>
              <a:gd name="connsiteY39-3470" fmla="*/ 47 h 89"/>
              <a:gd name="connsiteX40-3471" fmla="*/ 295 w 295"/>
              <a:gd name="connsiteY40-3472" fmla="*/ 52 h 89"/>
              <a:gd name="connsiteX0-3473" fmla="*/ 201 w 290"/>
              <a:gd name="connsiteY0-3474" fmla="*/ 68 h 89"/>
              <a:gd name="connsiteX1-3475" fmla="*/ 201 w 290"/>
              <a:gd name="connsiteY1-3476" fmla="*/ 68 h 89"/>
              <a:gd name="connsiteX2-3477" fmla="*/ 195 w 290"/>
              <a:gd name="connsiteY2-3478" fmla="*/ 68 h 89"/>
              <a:gd name="connsiteX3-3479" fmla="*/ 190 w 290"/>
              <a:gd name="connsiteY3-3480" fmla="*/ 63 h 89"/>
              <a:gd name="connsiteX4-3481" fmla="*/ 185 w 290"/>
              <a:gd name="connsiteY4-3482" fmla="*/ 63 h 89"/>
              <a:gd name="connsiteX5-3483" fmla="*/ 180 w 290"/>
              <a:gd name="connsiteY5-3484" fmla="*/ 68 h 89"/>
              <a:gd name="connsiteX6-3485" fmla="*/ 169 w 290"/>
              <a:gd name="connsiteY6-3486" fmla="*/ 68 h 89"/>
              <a:gd name="connsiteX7-3487" fmla="*/ 159 w 290"/>
              <a:gd name="connsiteY7-3488" fmla="*/ 68 h 89"/>
              <a:gd name="connsiteX8-3489" fmla="*/ 143 w 290"/>
              <a:gd name="connsiteY8-3490" fmla="*/ 68 h 89"/>
              <a:gd name="connsiteX9-3491" fmla="*/ 127 w 290"/>
              <a:gd name="connsiteY9-3492" fmla="*/ 74 h 89"/>
              <a:gd name="connsiteX10-3493" fmla="*/ 95 w 290"/>
              <a:gd name="connsiteY10-3494" fmla="*/ 74 h 89"/>
              <a:gd name="connsiteX11-3495" fmla="*/ 64 w 290"/>
              <a:gd name="connsiteY11-3496" fmla="*/ 79 h 89"/>
              <a:gd name="connsiteX12-3497" fmla="*/ 32 w 290"/>
              <a:gd name="connsiteY12-3498" fmla="*/ 84 h 89"/>
              <a:gd name="connsiteX13-3499" fmla="*/ 0 w 290"/>
              <a:gd name="connsiteY13-3500" fmla="*/ 89 h 89"/>
              <a:gd name="connsiteX14-3501" fmla="*/ 0 w 290"/>
              <a:gd name="connsiteY14-3502" fmla="*/ 52 h 89"/>
              <a:gd name="connsiteX15-3503" fmla="*/ 27 w 290"/>
              <a:gd name="connsiteY15-3504" fmla="*/ 52 h 89"/>
              <a:gd name="connsiteX16-3505" fmla="*/ 58 w 290"/>
              <a:gd name="connsiteY16-3506" fmla="*/ 52 h 89"/>
              <a:gd name="connsiteX17-3507" fmla="*/ 85 w 290"/>
              <a:gd name="connsiteY17-3508" fmla="*/ 47 h 89"/>
              <a:gd name="connsiteX18-3509" fmla="*/ 116 w 290"/>
              <a:gd name="connsiteY18-3510" fmla="*/ 42 h 89"/>
              <a:gd name="connsiteX19-3511" fmla="*/ 132 w 290"/>
              <a:gd name="connsiteY19-3512" fmla="*/ 37 h 89"/>
              <a:gd name="connsiteX20-3513" fmla="*/ 143 w 290"/>
              <a:gd name="connsiteY20-3514" fmla="*/ 31 h 89"/>
              <a:gd name="connsiteX21-3515" fmla="*/ 159 w 290"/>
              <a:gd name="connsiteY21-3516" fmla="*/ 31 h 89"/>
              <a:gd name="connsiteX22-3517" fmla="*/ 169 w 290"/>
              <a:gd name="connsiteY22-3518" fmla="*/ 26 h 89"/>
              <a:gd name="connsiteX23-3519" fmla="*/ 174 w 290"/>
              <a:gd name="connsiteY23-3520" fmla="*/ 21 h 89"/>
              <a:gd name="connsiteX24-3521" fmla="*/ 185 w 290"/>
              <a:gd name="connsiteY24-3522" fmla="*/ 21 h 89"/>
              <a:gd name="connsiteX25-3523" fmla="*/ 190 w 290"/>
              <a:gd name="connsiteY25-3524" fmla="*/ 16 h 89"/>
              <a:gd name="connsiteX26-3525" fmla="*/ 195 w 290"/>
              <a:gd name="connsiteY26-3526" fmla="*/ 10 h 89"/>
              <a:gd name="connsiteX27-3527" fmla="*/ 201 w 290"/>
              <a:gd name="connsiteY27-3528" fmla="*/ 5 h 89"/>
              <a:gd name="connsiteX28-3529" fmla="*/ 211 w 290"/>
              <a:gd name="connsiteY28-3530" fmla="*/ 0 h 89"/>
              <a:gd name="connsiteX29-3531" fmla="*/ 216 w 290"/>
              <a:gd name="connsiteY29-3532" fmla="*/ 0 h 89"/>
              <a:gd name="connsiteX30-3533" fmla="*/ 222 w 290"/>
              <a:gd name="connsiteY30-3534" fmla="*/ 0 h 89"/>
              <a:gd name="connsiteX31-3535" fmla="*/ 227 w 290"/>
              <a:gd name="connsiteY31-3536" fmla="*/ 5 h 89"/>
              <a:gd name="connsiteX32-3537" fmla="*/ 238 w 290"/>
              <a:gd name="connsiteY32-3538" fmla="*/ 10 h 89"/>
              <a:gd name="connsiteX33-3539" fmla="*/ 243 w 290"/>
              <a:gd name="connsiteY33-3540" fmla="*/ 16 h 89"/>
              <a:gd name="connsiteX34-3541" fmla="*/ 253 w 290"/>
              <a:gd name="connsiteY34-3542" fmla="*/ 16 h 89"/>
              <a:gd name="connsiteX35-3543" fmla="*/ 259 w 290"/>
              <a:gd name="connsiteY35-3544" fmla="*/ 21 h 89"/>
              <a:gd name="connsiteX36-3545" fmla="*/ 269 w 290"/>
              <a:gd name="connsiteY36-3546" fmla="*/ 26 h 89"/>
              <a:gd name="connsiteX37-3547" fmla="*/ 280 w 290"/>
              <a:gd name="connsiteY37-3548" fmla="*/ 31 h 89"/>
              <a:gd name="connsiteX38-3549" fmla="*/ 285 w 290"/>
              <a:gd name="connsiteY38-3550" fmla="*/ 42 h 89"/>
              <a:gd name="connsiteX39-3551" fmla="*/ 290 w 290"/>
              <a:gd name="connsiteY39-3552" fmla="*/ 47 h 8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Lst>
            <a:rect l="l" t="t" r="r" b="b"/>
            <a:pathLst>
              <a:path w="290" h="89">
                <a:moveTo>
                  <a:pt x="201" y="68"/>
                </a:moveTo>
                <a:lnTo>
                  <a:pt x="201" y="68"/>
                </a:lnTo>
                <a:lnTo>
                  <a:pt x="195" y="68"/>
                </a:lnTo>
                <a:lnTo>
                  <a:pt x="190" y="63"/>
                </a:lnTo>
                <a:lnTo>
                  <a:pt x="185" y="63"/>
                </a:lnTo>
                <a:lnTo>
                  <a:pt x="180" y="68"/>
                </a:lnTo>
                <a:lnTo>
                  <a:pt x="169" y="68"/>
                </a:lnTo>
                <a:lnTo>
                  <a:pt x="159" y="68"/>
                </a:lnTo>
                <a:lnTo>
                  <a:pt x="143" y="68"/>
                </a:lnTo>
                <a:cubicBezTo>
                  <a:pt x="138" y="70"/>
                  <a:pt x="132" y="72"/>
                  <a:pt x="127" y="74"/>
                </a:cubicBezTo>
                <a:lnTo>
                  <a:pt x="95" y="74"/>
                </a:lnTo>
                <a:cubicBezTo>
                  <a:pt x="85" y="76"/>
                  <a:pt x="74" y="77"/>
                  <a:pt x="64" y="79"/>
                </a:cubicBezTo>
                <a:cubicBezTo>
                  <a:pt x="53" y="81"/>
                  <a:pt x="43" y="82"/>
                  <a:pt x="32" y="84"/>
                </a:cubicBezTo>
                <a:cubicBezTo>
                  <a:pt x="21" y="86"/>
                  <a:pt x="11" y="87"/>
                  <a:pt x="0" y="89"/>
                </a:cubicBezTo>
                <a:lnTo>
                  <a:pt x="0" y="52"/>
                </a:lnTo>
                <a:lnTo>
                  <a:pt x="27" y="52"/>
                </a:lnTo>
                <a:lnTo>
                  <a:pt x="58" y="52"/>
                </a:lnTo>
                <a:cubicBezTo>
                  <a:pt x="67" y="50"/>
                  <a:pt x="76" y="49"/>
                  <a:pt x="85" y="47"/>
                </a:cubicBezTo>
                <a:cubicBezTo>
                  <a:pt x="95" y="45"/>
                  <a:pt x="106" y="44"/>
                  <a:pt x="116" y="42"/>
                </a:cubicBezTo>
                <a:cubicBezTo>
                  <a:pt x="121" y="40"/>
                  <a:pt x="127" y="39"/>
                  <a:pt x="132" y="37"/>
                </a:cubicBezTo>
                <a:cubicBezTo>
                  <a:pt x="136" y="35"/>
                  <a:pt x="139" y="33"/>
                  <a:pt x="143" y="31"/>
                </a:cubicBezTo>
                <a:lnTo>
                  <a:pt x="159" y="31"/>
                </a:lnTo>
                <a:cubicBezTo>
                  <a:pt x="162" y="29"/>
                  <a:pt x="166" y="28"/>
                  <a:pt x="169" y="26"/>
                </a:cubicBezTo>
                <a:lnTo>
                  <a:pt x="174" y="21"/>
                </a:lnTo>
                <a:lnTo>
                  <a:pt x="185" y="21"/>
                </a:lnTo>
                <a:lnTo>
                  <a:pt x="190" y="16"/>
                </a:lnTo>
                <a:cubicBezTo>
                  <a:pt x="192" y="14"/>
                  <a:pt x="193" y="12"/>
                  <a:pt x="195" y="10"/>
                </a:cubicBezTo>
                <a:cubicBezTo>
                  <a:pt x="197" y="8"/>
                  <a:pt x="199" y="7"/>
                  <a:pt x="201" y="5"/>
                </a:cubicBezTo>
                <a:cubicBezTo>
                  <a:pt x="204" y="3"/>
                  <a:pt x="208" y="2"/>
                  <a:pt x="211" y="0"/>
                </a:cubicBezTo>
                <a:lnTo>
                  <a:pt x="216" y="0"/>
                </a:lnTo>
                <a:lnTo>
                  <a:pt x="222" y="0"/>
                </a:lnTo>
                <a:lnTo>
                  <a:pt x="227" y="5"/>
                </a:lnTo>
                <a:cubicBezTo>
                  <a:pt x="231" y="7"/>
                  <a:pt x="234" y="8"/>
                  <a:pt x="238" y="10"/>
                </a:cubicBezTo>
                <a:cubicBezTo>
                  <a:pt x="240" y="12"/>
                  <a:pt x="241" y="14"/>
                  <a:pt x="243" y="16"/>
                </a:cubicBezTo>
                <a:lnTo>
                  <a:pt x="253" y="16"/>
                </a:lnTo>
                <a:cubicBezTo>
                  <a:pt x="255" y="18"/>
                  <a:pt x="257" y="19"/>
                  <a:pt x="259" y="21"/>
                </a:cubicBezTo>
                <a:cubicBezTo>
                  <a:pt x="262" y="23"/>
                  <a:pt x="266" y="24"/>
                  <a:pt x="269" y="26"/>
                </a:cubicBezTo>
                <a:cubicBezTo>
                  <a:pt x="273" y="28"/>
                  <a:pt x="276" y="29"/>
                  <a:pt x="280" y="31"/>
                </a:cubicBezTo>
                <a:cubicBezTo>
                  <a:pt x="282" y="35"/>
                  <a:pt x="283" y="38"/>
                  <a:pt x="285" y="42"/>
                </a:cubicBezTo>
                <a:lnTo>
                  <a:pt x="290" y="47"/>
                </a:lnTo>
              </a:path>
            </a:pathLst>
          </a:custGeom>
          <a:solidFill>
            <a:schemeClr val="accent6">
              <a:lumMod val="75000"/>
            </a:schemeClr>
          </a:solidFill>
          <a:ln w="5">
            <a:solidFill>
              <a:schemeClr val="accent6">
                <a:lumMod val="75000"/>
              </a:schemeClr>
            </a:solidFill>
            <a:prstDash val="solid"/>
            <a:round/>
          </a:ln>
        </p:spPr>
        <p:txBody>
          <a:bodyPr/>
          <a:lstStyle/>
          <a:p>
            <a:pPr>
              <a:defRPr/>
            </a:pPr>
            <a:endParaRPr lang="zh-CN" altLang="en-US"/>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5570"/>
                                        </p:tgtEl>
                                        <p:attrNameLst>
                                          <p:attrName>style.visibility</p:attrName>
                                        </p:attrNameLst>
                                      </p:cBhvr>
                                      <p:to>
                                        <p:strVal val="visible"/>
                                      </p:to>
                                    </p:set>
                                    <p:animEffect transition="in" filter="wipe(left)">
                                      <p:cBhvr>
                                        <p:cTn id="7" dur="500"/>
                                        <p:tgtEl>
                                          <p:spTgt spid="6557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5573"/>
                                        </p:tgtEl>
                                        <p:attrNameLst>
                                          <p:attrName>style.visibility</p:attrName>
                                        </p:attrNameLst>
                                      </p:cBhvr>
                                      <p:to>
                                        <p:strVal val="visible"/>
                                      </p:to>
                                    </p:set>
                                    <p:animEffect transition="in" filter="wipe(left)">
                                      <p:cBhvr>
                                        <p:cTn id="12" dur="500"/>
                                        <p:tgtEl>
                                          <p:spTgt spid="6557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5571"/>
                                        </p:tgtEl>
                                        <p:attrNameLst>
                                          <p:attrName>style.visibility</p:attrName>
                                        </p:attrNameLst>
                                      </p:cBhvr>
                                      <p:to>
                                        <p:strVal val="visible"/>
                                      </p:to>
                                    </p:set>
                                    <p:animEffect transition="in" filter="wipe(up)">
                                      <p:cBhvr>
                                        <p:cTn id="17" dur="500"/>
                                        <p:tgtEl>
                                          <p:spTgt spid="6557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65572"/>
                                        </p:tgtEl>
                                        <p:attrNameLst>
                                          <p:attrName>style.visibility</p:attrName>
                                        </p:attrNameLst>
                                      </p:cBhvr>
                                      <p:to>
                                        <p:strVal val="visible"/>
                                      </p:to>
                                    </p:set>
                                    <p:animEffect transition="in" filter="wipe(up)">
                                      <p:cBhvr>
                                        <p:cTn id="22" dur="500"/>
                                        <p:tgtEl>
                                          <p:spTgt spid="6557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65581"/>
                                        </p:tgtEl>
                                        <p:attrNameLst>
                                          <p:attrName>style.visibility</p:attrName>
                                        </p:attrNameLst>
                                      </p:cBhvr>
                                      <p:to>
                                        <p:strVal val="visible"/>
                                      </p:to>
                                    </p:set>
                                    <p:animEffect transition="in" filter="wipe(left)">
                                      <p:cBhvr>
                                        <p:cTn id="27" dur="500"/>
                                        <p:tgtEl>
                                          <p:spTgt spid="65581"/>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65582"/>
                                        </p:tgtEl>
                                        <p:attrNameLst>
                                          <p:attrName>style.visibility</p:attrName>
                                        </p:attrNameLst>
                                      </p:cBhvr>
                                      <p:to>
                                        <p:strVal val="visible"/>
                                      </p:to>
                                    </p:set>
                                    <p:animEffect transition="in" filter="wipe(up)">
                                      <p:cBhvr>
                                        <p:cTn id="32" dur="500"/>
                                        <p:tgtEl>
                                          <p:spTgt spid="65582"/>
                                        </p:tgtEl>
                                      </p:cBhvr>
                                    </p:animEffect>
                                  </p:childTnLst>
                                </p:cTn>
                              </p:par>
                            </p:childTnLst>
                          </p:cTn>
                        </p:par>
                        <p:par>
                          <p:cTn id="33" fill="hold">
                            <p:stCondLst>
                              <p:cond delay="500"/>
                            </p:stCondLst>
                            <p:childTnLst>
                              <p:par>
                                <p:cTn id="34" presetID="22" presetClass="entr" presetSubtype="8" fill="hold" nodeType="afterEffect">
                                  <p:stCondLst>
                                    <p:cond delay="0"/>
                                  </p:stCondLst>
                                  <p:childTnLst>
                                    <p:set>
                                      <p:cBhvr>
                                        <p:cTn id="35" dur="1" fill="hold">
                                          <p:stCondLst>
                                            <p:cond delay="0"/>
                                          </p:stCondLst>
                                        </p:cTn>
                                        <p:tgtEl>
                                          <p:spTgt spid="57"/>
                                        </p:tgtEl>
                                        <p:attrNameLst>
                                          <p:attrName>style.visibility</p:attrName>
                                        </p:attrNameLst>
                                      </p:cBhvr>
                                      <p:to>
                                        <p:strVal val="visible"/>
                                      </p:to>
                                    </p:set>
                                    <p:animEffect transition="in" filter="wipe(left)">
                                      <p:cBhvr>
                                        <p:cTn id="36" dur="500"/>
                                        <p:tgtEl>
                                          <p:spTgt spid="57"/>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65580"/>
                                        </p:tgtEl>
                                        <p:attrNameLst>
                                          <p:attrName>style.visibility</p:attrName>
                                        </p:attrNameLst>
                                      </p:cBhvr>
                                      <p:to>
                                        <p:strVal val="visible"/>
                                      </p:to>
                                    </p:set>
                                    <p:animEffect transition="in" filter="wipe(left)">
                                      <p:cBhvr>
                                        <p:cTn id="41" dur="500"/>
                                        <p:tgtEl>
                                          <p:spTgt spid="65580"/>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65583"/>
                                        </p:tgtEl>
                                        <p:attrNameLst>
                                          <p:attrName>style.visibility</p:attrName>
                                        </p:attrNameLst>
                                      </p:cBhvr>
                                      <p:to>
                                        <p:strVal val="visible"/>
                                      </p:to>
                                    </p:set>
                                    <p:animEffect transition="in" filter="wipe(up)">
                                      <p:cBhvr>
                                        <p:cTn id="46" dur="500"/>
                                        <p:tgtEl>
                                          <p:spTgt spid="65583"/>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65590"/>
                                        </p:tgtEl>
                                        <p:attrNameLst>
                                          <p:attrName>style.visibility</p:attrName>
                                        </p:attrNameLst>
                                      </p:cBhvr>
                                      <p:to>
                                        <p:strVal val="visible"/>
                                      </p:to>
                                    </p:set>
                                    <p:animEffect transition="in" filter="wipe(up)">
                                      <p:cBhvr>
                                        <p:cTn id="51" dur="500"/>
                                        <p:tgtEl>
                                          <p:spTgt spid="65590"/>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65591"/>
                                        </p:tgtEl>
                                        <p:attrNameLst>
                                          <p:attrName>style.visibility</p:attrName>
                                        </p:attrNameLst>
                                      </p:cBhvr>
                                      <p:to>
                                        <p:strVal val="visible"/>
                                      </p:to>
                                    </p:set>
                                    <p:animEffect transition="in" filter="wipe(left)">
                                      <p:cBhvr>
                                        <p:cTn id="56" dur="500"/>
                                        <p:tgtEl>
                                          <p:spTgt spid="65591"/>
                                        </p:tgtEl>
                                      </p:cBhvr>
                                    </p:animEffect>
                                  </p:childTnLst>
                                </p:cTn>
                              </p:par>
                            </p:childTnLst>
                          </p:cTn>
                        </p:par>
                        <p:par>
                          <p:cTn id="57" fill="hold">
                            <p:stCondLst>
                              <p:cond delay="500"/>
                            </p:stCondLst>
                            <p:childTnLst>
                              <p:par>
                                <p:cTn id="58" presetID="22" presetClass="entr" presetSubtype="1" fill="hold" nodeType="afterEffect">
                                  <p:stCondLst>
                                    <p:cond delay="0"/>
                                  </p:stCondLst>
                                  <p:childTnLst>
                                    <p:set>
                                      <p:cBhvr>
                                        <p:cTn id="59" dur="1" fill="hold">
                                          <p:stCondLst>
                                            <p:cond delay="0"/>
                                          </p:stCondLst>
                                        </p:cTn>
                                        <p:tgtEl>
                                          <p:spTgt spid="58"/>
                                        </p:tgtEl>
                                        <p:attrNameLst>
                                          <p:attrName>style.visibility</p:attrName>
                                        </p:attrNameLst>
                                      </p:cBhvr>
                                      <p:to>
                                        <p:strVal val="visible"/>
                                      </p:to>
                                    </p:set>
                                    <p:animEffect transition="in" filter="wipe(up)">
                                      <p:cBhvr>
                                        <p:cTn id="60" dur="500"/>
                                        <p:tgtEl>
                                          <p:spTgt spid="58"/>
                                        </p:tgtEl>
                                      </p:cBhvr>
                                    </p:animEffect>
                                  </p:childTnLst>
                                </p:cTn>
                              </p:par>
                            </p:childTnLst>
                          </p:cTn>
                        </p:par>
                        <p:par>
                          <p:cTn id="61" fill="hold">
                            <p:stCondLst>
                              <p:cond delay="1000"/>
                            </p:stCondLst>
                            <p:childTnLst>
                              <p:par>
                                <p:cTn id="62" presetID="22" presetClass="entr" presetSubtype="4" fill="hold" nodeType="afterEffect">
                                  <p:stCondLst>
                                    <p:cond delay="0"/>
                                  </p:stCondLst>
                                  <p:childTnLst>
                                    <p:set>
                                      <p:cBhvr>
                                        <p:cTn id="63" dur="1" fill="hold">
                                          <p:stCondLst>
                                            <p:cond delay="0"/>
                                          </p:stCondLst>
                                        </p:cTn>
                                        <p:tgtEl>
                                          <p:spTgt spid="59"/>
                                        </p:tgtEl>
                                        <p:attrNameLst>
                                          <p:attrName>style.visibility</p:attrName>
                                        </p:attrNameLst>
                                      </p:cBhvr>
                                      <p:to>
                                        <p:strVal val="visible"/>
                                      </p:to>
                                    </p:set>
                                    <p:animEffect transition="in" filter="wipe(down)">
                                      <p:cBhvr>
                                        <p:cTn id="64" dur="500"/>
                                        <p:tgtEl>
                                          <p:spTgt spid="59"/>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1" fill="hold" nodeType="clickEffect">
                                  <p:stCondLst>
                                    <p:cond delay="0"/>
                                  </p:stCondLst>
                                  <p:childTnLst>
                                    <p:set>
                                      <p:cBhvr>
                                        <p:cTn id="68" dur="1" fill="hold">
                                          <p:stCondLst>
                                            <p:cond delay="0"/>
                                          </p:stCondLst>
                                        </p:cTn>
                                        <p:tgtEl>
                                          <p:spTgt spid="65593"/>
                                        </p:tgtEl>
                                        <p:attrNameLst>
                                          <p:attrName>style.visibility</p:attrName>
                                        </p:attrNameLst>
                                      </p:cBhvr>
                                      <p:to>
                                        <p:strVal val="visible"/>
                                      </p:to>
                                    </p:set>
                                    <p:animEffect transition="in" filter="wipe(up)">
                                      <p:cBhvr>
                                        <p:cTn id="69" dur="500"/>
                                        <p:tgtEl>
                                          <p:spTgt spid="65593"/>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65594"/>
                                        </p:tgtEl>
                                        <p:attrNameLst>
                                          <p:attrName>style.visibility</p:attrName>
                                        </p:attrNameLst>
                                      </p:cBhvr>
                                      <p:to>
                                        <p:strVal val="visible"/>
                                      </p:to>
                                    </p:set>
                                    <p:animEffect transition="in" filter="wipe(left)">
                                      <p:cBhvr>
                                        <p:cTn id="74" dur="500"/>
                                        <p:tgtEl>
                                          <p:spTgt spid="65594"/>
                                        </p:tgtEl>
                                      </p:cBhvr>
                                    </p:animEffect>
                                  </p:childTnLst>
                                </p:cTn>
                              </p:par>
                            </p:childTnLst>
                          </p:cTn>
                        </p:par>
                        <p:par>
                          <p:cTn id="75" fill="hold">
                            <p:stCondLst>
                              <p:cond delay="500"/>
                            </p:stCondLst>
                            <p:childTnLst>
                              <p:par>
                                <p:cTn id="76" presetID="22" presetClass="entr" presetSubtype="1" fill="hold" nodeType="afterEffect">
                                  <p:stCondLst>
                                    <p:cond delay="0"/>
                                  </p:stCondLst>
                                  <p:childTnLst>
                                    <p:set>
                                      <p:cBhvr>
                                        <p:cTn id="77" dur="1" fill="hold">
                                          <p:stCondLst>
                                            <p:cond delay="0"/>
                                          </p:stCondLst>
                                        </p:cTn>
                                        <p:tgtEl>
                                          <p:spTgt spid="60"/>
                                        </p:tgtEl>
                                        <p:attrNameLst>
                                          <p:attrName>style.visibility</p:attrName>
                                        </p:attrNameLst>
                                      </p:cBhvr>
                                      <p:to>
                                        <p:strVal val="visible"/>
                                      </p:to>
                                    </p:set>
                                    <p:animEffect transition="in" filter="wipe(up)">
                                      <p:cBhvr>
                                        <p:cTn id="78" dur="500"/>
                                        <p:tgtEl>
                                          <p:spTgt spid="60"/>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nodeType="clickEffect">
                                  <p:stCondLst>
                                    <p:cond delay="0"/>
                                  </p:stCondLst>
                                  <p:childTnLst>
                                    <p:set>
                                      <p:cBhvr>
                                        <p:cTn id="82" dur="1" fill="hold">
                                          <p:stCondLst>
                                            <p:cond delay="0"/>
                                          </p:stCondLst>
                                        </p:cTn>
                                        <p:tgtEl>
                                          <p:spTgt spid="65595"/>
                                        </p:tgtEl>
                                        <p:attrNameLst>
                                          <p:attrName>style.visibility</p:attrName>
                                        </p:attrNameLst>
                                      </p:cBhvr>
                                      <p:to>
                                        <p:strVal val="visible"/>
                                      </p:to>
                                    </p:set>
                                    <p:animEffect transition="in" filter="wipe(left)">
                                      <p:cBhvr>
                                        <p:cTn id="83" dur="500"/>
                                        <p:tgtEl>
                                          <p:spTgt spid="65595"/>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nodeType="clickEffect">
                                  <p:stCondLst>
                                    <p:cond delay="0"/>
                                  </p:stCondLst>
                                  <p:childTnLst>
                                    <p:set>
                                      <p:cBhvr>
                                        <p:cTn id="87" dur="1" fill="hold">
                                          <p:stCondLst>
                                            <p:cond delay="0"/>
                                          </p:stCondLst>
                                        </p:cTn>
                                        <p:tgtEl>
                                          <p:spTgt spid="65592"/>
                                        </p:tgtEl>
                                        <p:attrNameLst>
                                          <p:attrName>style.visibility</p:attrName>
                                        </p:attrNameLst>
                                      </p:cBhvr>
                                      <p:to>
                                        <p:strVal val="visible"/>
                                      </p:to>
                                    </p:set>
                                    <p:animEffect transition="in" filter="wipe(left)">
                                      <p:cBhvr>
                                        <p:cTn id="88" dur="500"/>
                                        <p:tgtEl>
                                          <p:spTgt spid="655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6562"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ln>
        </p:spPr>
      </p:cxnSp>
      <p:grpSp>
        <p:nvGrpSpPr>
          <p:cNvPr id="66563" name="组合 8"/>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汉字</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Characters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474663" y="914400"/>
            <a:ext cx="9928225" cy="523875"/>
          </a:xfrm>
          <a:prstGeom prst="rect">
            <a:avLst/>
          </a:prstGeom>
          <a:noFill/>
        </p:spPr>
        <p:txBody>
          <a:bodyPr>
            <a:spAutoFit/>
          </a:bodyPr>
          <a:lstStyle/>
          <a:p>
            <a:pPr eaLnBrk="0" hangingPunct="0">
              <a:defRPr/>
            </a:pPr>
            <a:r>
              <a:rPr lang="en-US" altLang="zh-CN" sz="2800" b="1" dirty="0"/>
              <a:t>1. </a:t>
            </a:r>
            <a:r>
              <a:rPr lang="zh-CN" altLang="en-US" sz="2800" b="1" dirty="0"/>
              <a:t>认识独体字  </a:t>
            </a:r>
            <a:r>
              <a:rPr lang="en-US" altLang="zh-CN" dirty="0">
                <a:latin typeface="+mn-ea"/>
                <a:ea typeface="+mn-ea"/>
              </a:rPr>
              <a:t>Single-Component Characters</a:t>
            </a:r>
            <a:endParaRPr lang="zh-CN" altLang="en-US" sz="2800" dirty="0">
              <a:latin typeface="+mn-ea"/>
              <a:ea typeface="+mn-ea"/>
            </a:endParaRPr>
          </a:p>
        </p:txBody>
      </p:sp>
      <p:pic>
        <p:nvPicPr>
          <p:cNvPr id="66565"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1801813" y="2589213"/>
            <a:ext cx="1900237" cy="1884362"/>
          </a:xfrm>
          <a:prstGeom prst="rect">
            <a:avLst/>
          </a:prstGeom>
          <a:noFill/>
          <a:ln w="9525">
            <a:noFill/>
            <a:miter lim="800000"/>
            <a:headEnd/>
            <a:tailEnd/>
          </a:ln>
        </p:spPr>
      </p:pic>
      <p:pic>
        <p:nvPicPr>
          <p:cNvPr id="66566"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5486400" y="2589213"/>
            <a:ext cx="1901825" cy="1884362"/>
          </a:xfrm>
          <a:prstGeom prst="rect">
            <a:avLst/>
          </a:prstGeom>
          <a:noFill/>
          <a:ln w="9525">
            <a:noFill/>
            <a:miter lim="800000"/>
            <a:headEnd/>
            <a:tailEnd/>
          </a:ln>
        </p:spPr>
      </p:pic>
      <p:sp>
        <p:nvSpPr>
          <p:cNvPr id="66567" name="TextBox 35"/>
          <p:cNvSpPr txBox="1">
            <a:spLocks noChangeArrowheads="1"/>
          </p:cNvSpPr>
          <p:nvPr/>
        </p:nvSpPr>
        <p:spPr bwMode="auto">
          <a:xfrm>
            <a:off x="1812925" y="2493963"/>
            <a:ext cx="1900238" cy="1862137"/>
          </a:xfrm>
          <a:prstGeom prst="rect">
            <a:avLst/>
          </a:prstGeom>
          <a:noFill/>
          <a:ln w="9525">
            <a:noFill/>
            <a:miter lim="800000"/>
          </a:ln>
        </p:spPr>
        <p:txBody>
          <a:bodyPr>
            <a:spAutoFit/>
          </a:bodyPr>
          <a:lstStyle/>
          <a:p>
            <a:pPr algn="ctr" eaLnBrk="0" hangingPunct="0"/>
            <a:r>
              <a:rPr lang="zh-CN" altLang="en-US" sz="11500" b="1">
                <a:solidFill>
                  <a:srgbClr val="68A042"/>
                </a:solidFill>
                <a:latin typeface="楷体_GB2312" pitchFamily="49" charset="-122"/>
                <a:ea typeface="楷体_GB2312" pitchFamily="49" charset="-122"/>
                <a:cs typeface="KaiTi" panose="02010609060101010101" pitchFamily="49" charset="-122"/>
              </a:rPr>
              <a:t>开</a:t>
            </a:r>
            <a:endParaRPr lang="zh-CN" altLang="en-US" sz="11500" b="1">
              <a:solidFill>
                <a:srgbClr val="68A042"/>
              </a:solidFill>
              <a:latin typeface="楷体_GB2312" pitchFamily="49" charset="-122"/>
              <a:ea typeface="楷体_GB2312" pitchFamily="49" charset="-122"/>
              <a:cs typeface="KaiTi" panose="02010609060101010101" pitchFamily="49" charset="-122"/>
            </a:endParaRPr>
          </a:p>
        </p:txBody>
      </p:sp>
      <p:sp>
        <p:nvSpPr>
          <p:cNvPr id="66568" name="TextBox 37"/>
          <p:cNvSpPr txBox="1">
            <a:spLocks noChangeArrowheads="1"/>
          </p:cNvSpPr>
          <p:nvPr/>
        </p:nvSpPr>
        <p:spPr bwMode="auto">
          <a:xfrm>
            <a:off x="5497513" y="2554288"/>
            <a:ext cx="1901825" cy="1862137"/>
          </a:xfrm>
          <a:prstGeom prst="rect">
            <a:avLst/>
          </a:prstGeom>
          <a:noFill/>
          <a:ln w="9525">
            <a:noFill/>
            <a:miter lim="800000"/>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KaiTi" panose="02010609060101010101" pitchFamily="49" charset="-122"/>
              </a:rPr>
              <a:t>车</a:t>
            </a:r>
            <a:endParaRPr lang="zh-CN" altLang="en-US" sz="11500" b="1">
              <a:solidFill>
                <a:srgbClr val="669E40"/>
              </a:solidFill>
              <a:latin typeface="楷体_GB2312" pitchFamily="49" charset="-122"/>
              <a:ea typeface="楷体_GB2312" pitchFamily="49" charset="-122"/>
              <a:cs typeface="KaiTi" panose="02010609060101010101" pitchFamily="49" charset="-122"/>
            </a:endParaRPr>
          </a:p>
        </p:txBody>
      </p:sp>
      <p:pic>
        <p:nvPicPr>
          <p:cNvPr id="66569" name="Picture 2" descr="c:\users\888\appdata\roaming\360se6\User Data\temp\t01441276dc36cd8b00.jpg"/>
          <p:cNvPicPr>
            <a:picLocks noChangeAspect="1" noChangeArrowheads="1"/>
          </p:cNvPicPr>
          <p:nvPr/>
        </p:nvPicPr>
        <p:blipFill>
          <a:blip r:embed="rId1" cstate="print"/>
          <a:srcRect/>
          <a:stretch>
            <a:fillRect/>
          </a:stretch>
        </p:blipFill>
        <p:spPr bwMode="auto">
          <a:xfrm>
            <a:off x="9091613" y="2616200"/>
            <a:ext cx="1901825" cy="1884363"/>
          </a:xfrm>
          <a:prstGeom prst="rect">
            <a:avLst/>
          </a:prstGeom>
          <a:noFill/>
          <a:ln w="9525">
            <a:noFill/>
            <a:miter lim="800000"/>
            <a:headEnd/>
            <a:tailEnd/>
          </a:ln>
        </p:spPr>
      </p:pic>
      <p:sp>
        <p:nvSpPr>
          <p:cNvPr id="66570" name="TextBox 37"/>
          <p:cNvSpPr txBox="1">
            <a:spLocks noChangeArrowheads="1"/>
          </p:cNvSpPr>
          <p:nvPr/>
        </p:nvSpPr>
        <p:spPr bwMode="auto">
          <a:xfrm>
            <a:off x="9102725" y="2581275"/>
            <a:ext cx="1901825" cy="1862138"/>
          </a:xfrm>
          <a:prstGeom prst="rect">
            <a:avLst/>
          </a:prstGeom>
          <a:noFill/>
          <a:ln w="9525">
            <a:noFill/>
            <a:miter lim="800000"/>
          </a:ln>
        </p:spPr>
        <p:txBody>
          <a:bodyPr>
            <a:spAutoFit/>
          </a:bodyPr>
          <a:lstStyle/>
          <a:p>
            <a:pPr algn="ctr" eaLnBrk="0" hangingPunct="0"/>
            <a:r>
              <a:rPr lang="zh-CN" altLang="en-US" sz="11500" b="1">
                <a:solidFill>
                  <a:srgbClr val="669E40"/>
                </a:solidFill>
                <a:latin typeface="楷体_GB2312" pitchFamily="49" charset="-122"/>
                <a:ea typeface="楷体_GB2312" pitchFamily="49" charset="-122"/>
                <a:cs typeface="KaiTi" panose="02010609060101010101" pitchFamily="49" charset="-122"/>
              </a:rPr>
              <a:t>回</a:t>
            </a:r>
            <a:endParaRPr lang="zh-CN" altLang="en-US" sz="11500" b="1">
              <a:solidFill>
                <a:srgbClr val="669E40"/>
              </a:solidFill>
              <a:latin typeface="楷体_GB2312" pitchFamily="49" charset="-122"/>
              <a:ea typeface="楷体_GB2312" pitchFamily="49" charset="-122"/>
              <a:cs typeface="KaiTi" panose="02010609060101010101" pitchFamily="49" charset="-122"/>
            </a:endParaRPr>
          </a:p>
        </p:txBody>
      </p:sp>
    </p:spTree>
  </p:cSld>
  <p:clrMapOvr>
    <a:masterClrMapping/>
  </p:clrMapOvr>
  <p:transition spd="slow"/>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7586" name="AutoShape 4"/>
          <p:cNvCxnSpPr>
            <a:cxnSpLocks noChangeShapeType="1"/>
          </p:cNvCxnSpPr>
          <p:nvPr/>
        </p:nvCxnSpPr>
        <p:spPr bwMode="auto">
          <a:xfrm flipH="1" flipV="1">
            <a:off x="120650" y="0"/>
            <a:ext cx="12700" cy="6872288"/>
          </a:xfrm>
          <a:prstGeom prst="straightConnector1">
            <a:avLst/>
          </a:prstGeom>
          <a:noFill/>
          <a:ln w="228600">
            <a:solidFill>
              <a:srgbClr val="008080"/>
            </a:solidFill>
            <a:round/>
          </a:ln>
        </p:spPr>
      </p:cxnSp>
      <p:grpSp>
        <p:nvGrpSpPr>
          <p:cNvPr id="67587" name="组合 8"/>
          <p:cNvGrpSpPr/>
          <p:nvPr/>
        </p:nvGrpSpPr>
        <p:grpSpPr bwMode="auto">
          <a:xfrm>
            <a:off x="307975" y="6350"/>
            <a:ext cx="3589338" cy="646113"/>
            <a:chOff x="308629" y="6819"/>
            <a:chExt cx="3588372" cy="646331"/>
          </a:xfrm>
        </p:grpSpPr>
        <p:sp>
          <p:nvSpPr>
            <p:cNvPr id="3" name="Text Box 4"/>
            <p:cNvSpPr txBox="1">
              <a:spLocks noChangeArrowheads="1"/>
            </p:cNvSpPr>
            <p:nvPr/>
          </p:nvSpPr>
          <p:spPr bwMode="auto">
            <a:xfrm>
              <a:off x="329261" y="6819"/>
              <a:ext cx="3567740"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汉字</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Characters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150"/>
              <a:ext cx="3588372"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29" name="表格 28"/>
          <p:cNvGraphicFramePr>
            <a:graphicFrameLocks noGrp="1"/>
          </p:cNvGraphicFramePr>
          <p:nvPr/>
        </p:nvGraphicFramePr>
        <p:xfrm>
          <a:off x="711200" y="2292350"/>
          <a:ext cx="10946343" cy="3260473"/>
        </p:xfrm>
        <a:graphic>
          <a:graphicData uri="http://schemas.openxmlformats.org/drawingml/2006/table">
            <a:tbl>
              <a:tblPr firstRow="1" bandRow="1">
                <a:tableStyleId>{7DF18680-E054-41AD-8BC1-D1AEF772440D}</a:tableStyleId>
              </a:tblPr>
              <a:tblGrid>
                <a:gridCol w="1495972"/>
                <a:gridCol w="4934607"/>
                <a:gridCol w="4515764"/>
              </a:tblGrid>
              <a:tr h="849430">
                <a:tc>
                  <a:txBody>
                    <a:bodyPr/>
                    <a:lstStyle/>
                    <a:p>
                      <a:pPr algn="ctr"/>
                      <a:r>
                        <a:rPr lang="zh-CN" altLang="en-US" sz="2400" dirty="0">
                          <a:latin typeface="Microsoft YaHei" panose="020B0503020204020204" pitchFamily="34" charset="-122"/>
                          <a:ea typeface="Microsoft YaHei" panose="020B0503020204020204" pitchFamily="34" charset="-122"/>
                        </a:rPr>
                        <a:t>偏旁 </a:t>
                      </a:r>
                      <a:r>
                        <a:rPr lang="en-US" altLang="zh-CN" sz="2400" b="1" i="0" kern="1200" dirty="0">
                          <a:solidFill>
                            <a:schemeClr val="lt1"/>
                          </a:solidFill>
                          <a:latin typeface="Bradley Hand ITC" panose="03070402050302030203" pitchFamily="66" charset="0"/>
                          <a:ea typeface="+mn-ea"/>
                          <a:cs typeface="+mn-cs"/>
                        </a:rPr>
                        <a:t>Radicals</a:t>
                      </a:r>
                      <a:endParaRPr lang="zh-CN" altLang="en-US" sz="2400" b="1" i="0" kern="1200" dirty="0">
                        <a:solidFill>
                          <a:schemeClr val="lt1"/>
                        </a:solidFill>
                        <a:latin typeface="Bradley Hand ITC" panose="03070402050302030203" pitchFamily="66" charset="0"/>
                        <a:ea typeface="+mn-ea"/>
                        <a:cs typeface="+mn-cs"/>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a:latin typeface="Microsoft YaHei" panose="020B0503020204020204" pitchFamily="34" charset="-122"/>
                          <a:ea typeface="Microsoft YaHei" panose="020B0503020204020204" pitchFamily="34" charset="-122"/>
                        </a:rPr>
                        <a:t>解释 </a:t>
                      </a:r>
                      <a:endParaRPr lang="en-US" altLang="zh-CN" sz="2400" dirty="0">
                        <a:latin typeface="Bradley Hand ITC" panose="03070402050302030203" pitchFamily="66" charset="0"/>
                        <a:ea typeface="+mn-ea"/>
                      </a:endParaRPr>
                    </a:p>
                    <a:p>
                      <a:pPr algn="ctr"/>
                      <a:r>
                        <a:rPr lang="en-US" altLang="zh-CN" sz="2400" dirty="0">
                          <a:latin typeface="Bradley Hand ITC" panose="03070402050302030203" pitchFamily="66" charset="0"/>
                        </a:rPr>
                        <a:t>Explanation</a:t>
                      </a:r>
                      <a:endParaRPr lang="zh-CN" altLang="en-US" sz="2400" dirty="0">
                        <a:latin typeface="Bradley Hand ITC" panose="03070402050302030203"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c>
                  <a:txBody>
                    <a:bodyPr/>
                    <a:lstStyle/>
                    <a:p>
                      <a:pPr algn="ctr"/>
                      <a:r>
                        <a:rPr lang="zh-CN" altLang="en-US" sz="2400" dirty="0">
                          <a:latin typeface="Microsoft YaHei" panose="020B0503020204020204" pitchFamily="34" charset="-122"/>
                          <a:ea typeface="Microsoft YaHei" panose="020B0503020204020204" pitchFamily="34" charset="-122"/>
                        </a:rPr>
                        <a:t>例字</a:t>
                      </a:r>
                      <a:endParaRPr lang="en-US" altLang="zh-CN" sz="2400" dirty="0">
                        <a:latin typeface="Microsoft YaHei" panose="020B0503020204020204" pitchFamily="34" charset="-122"/>
                        <a:ea typeface="Microsoft YaHei" panose="020B0503020204020204" pitchFamily="34" charset="-122"/>
                      </a:endParaRPr>
                    </a:p>
                    <a:p>
                      <a:pPr algn="ctr"/>
                      <a:r>
                        <a:rPr lang="zh-CN" altLang="en-US" sz="2400" dirty="0">
                          <a:latin typeface="Microsoft YaHei" panose="020B0503020204020204" pitchFamily="34" charset="-122"/>
                          <a:ea typeface="Microsoft YaHei" panose="020B0503020204020204" pitchFamily="34" charset="-122"/>
                        </a:rPr>
                        <a:t> </a:t>
                      </a:r>
                      <a:r>
                        <a:rPr lang="en-US" altLang="zh-CN" sz="2400" dirty="0">
                          <a:latin typeface="Bradley Hand ITC" panose="03070402050302030203" pitchFamily="66" charset="0"/>
                        </a:rPr>
                        <a:t>Example</a:t>
                      </a:r>
                      <a:r>
                        <a:rPr lang="en-US" altLang="zh-CN" sz="2400" baseline="0" dirty="0">
                          <a:latin typeface="Bradley Hand ITC" panose="03070402050302030203" pitchFamily="66" charset="0"/>
                        </a:rPr>
                        <a:t> Characters</a:t>
                      </a:r>
                      <a:endParaRPr lang="zh-CN" altLang="en-US" sz="2400" dirty="0">
                        <a:latin typeface="Bradley Hand ITC" panose="03070402050302030203" pitchFamily="66" charset="0"/>
                      </a:endParaRPr>
                    </a:p>
                  </a:txBody>
                  <a:tcPr marL="123146" marR="123146" marT="61573" marB="61573">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198E0"/>
                    </a:solidFill>
                  </a:tcPr>
                </a:tc>
              </a:tr>
              <a:tr h="1176097">
                <a:tc>
                  <a:txBody>
                    <a:bodyPr/>
                    <a:lstStyle/>
                    <a:p>
                      <a:pPr algn="ctr"/>
                      <a:endParaRPr lang="zh-CN" altLang="en-US" sz="24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dirty="0"/>
                        <a:t>肉月旁，一般和人体、肉有关系。</a:t>
                      </a:r>
                      <a:endParaRPr lang="en-US" altLang="zh-CN" sz="2400" dirty="0"/>
                    </a:p>
                    <a:p>
                      <a:r>
                        <a:rPr lang="en-US" altLang="zh-CN" sz="2000" dirty="0"/>
                        <a:t>The radical</a:t>
                      </a:r>
                      <a:r>
                        <a:rPr lang="zh-CN" altLang="en-US" sz="2000" dirty="0"/>
                        <a:t>“  ”</a:t>
                      </a:r>
                      <a:r>
                        <a:rPr lang="en-US" altLang="zh-CN" sz="2000" dirty="0"/>
                        <a:t>is usually related to human</a:t>
                      </a:r>
                      <a:r>
                        <a:rPr lang="en-US" altLang="zh-CN" sz="2000" baseline="0" dirty="0"/>
                        <a:t> body or flesh</a:t>
                      </a:r>
                      <a:r>
                        <a:rPr lang="en-US" altLang="zh-CN" sz="2000" dirty="0"/>
                        <a:t>.</a:t>
                      </a:r>
                      <a:endParaRPr lang="zh-CN" altLang="en-US" sz="20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514350" indent="-514350" algn="l">
                        <a:buNone/>
                      </a:pP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fú</a:t>
                      </a:r>
                      <a:r>
                        <a:rPr lang="en-US" altLang="zh-CN" sz="2400" dirty="0">
                          <a:latin typeface="GB Pinyinok-D" panose="02010601030101010101" pitchFamily="2" charset="-122"/>
                          <a:ea typeface="GB Pinyinok-D" panose="02010601030101010101" pitchFamily="2" charset="-122"/>
                        </a:rPr>
                        <a:t>   </a:t>
                      </a:r>
                      <a:r>
                        <a:rPr lang="en-US" altLang="zh-CN" sz="2400" baseline="0" dirty="0">
                          <a:latin typeface="GB Pinyinok-D" panose="02010601030101010101" pitchFamily="2" charset="-122"/>
                          <a:ea typeface="GB Pinyinok-D" panose="02010601030101010101" pitchFamily="2" charset="-122"/>
                        </a:rPr>
                        <a:t>    </a:t>
                      </a:r>
                      <a:r>
                        <a:rPr lang="en-US" altLang="zh-CN" sz="2400" b="0" kern="1200" dirty="0">
                          <a:solidFill>
                            <a:schemeClr val="tx1">
                              <a:lumMod val="95000"/>
                              <a:lumOff val="5000"/>
                            </a:schemeClr>
                          </a:solidFill>
                          <a:latin typeface="+mn-lt"/>
                          <a:ea typeface="GB Pinyinok-D" panose="02010601030101010101" pitchFamily="2" charset="-122"/>
                          <a:cs typeface="+mn-cs"/>
                        </a:rPr>
                        <a:t>clothes</a:t>
                      </a:r>
                      <a:endParaRPr lang="en-US" altLang="zh-CN" sz="2400" b="0" i="0" dirty="0">
                        <a:solidFill>
                          <a:schemeClr val="tx1">
                            <a:lumMod val="95000"/>
                            <a:lumOff val="5000"/>
                          </a:schemeClr>
                        </a:solidFill>
                        <a:latin typeface="+mn-lt"/>
                        <a:ea typeface="GB Pinyinok-D" panose="02010601030101010101" pitchFamily="2" charset="-122"/>
                      </a:endParaRPr>
                    </a:p>
                    <a:p>
                      <a:pPr marL="457200" indent="-457200" algn="l">
                        <a:buNone/>
                      </a:pPr>
                      <a:r>
                        <a:rPr lang="zh-CN" altLang="en-US" sz="2400" kern="1200" dirty="0">
                          <a:solidFill>
                            <a:schemeClr val="dk1"/>
                          </a:solidFill>
                          <a:latin typeface="GB Pinyinok-D" panose="02010601030101010101" pitchFamily="2" charset="-122"/>
                          <a:ea typeface="GB Pinyinok-D" panose="02010601030101010101" pitchFamily="2" charset="-122"/>
                          <a:cs typeface="+mn-cs"/>
                        </a:rPr>
                        <a:t>           </a:t>
                      </a:r>
                      <a:r>
                        <a:rPr lang="en-US" altLang="zh-CN" sz="2400" dirty="0" err="1">
                          <a:latin typeface="GB Pinyinok-D" panose="02010601030101010101" pitchFamily="2" charset="-122"/>
                          <a:ea typeface="GB Pinyinok-D" panose="02010601030101010101" pitchFamily="2" charset="-122"/>
                        </a:rPr>
                        <a:t>pàng</a:t>
                      </a:r>
                      <a:r>
                        <a:rPr lang="zh-CN" altLang="en-US" sz="2400" kern="1200" dirty="0">
                          <a:solidFill>
                            <a:schemeClr val="dk1"/>
                          </a:solidFill>
                          <a:latin typeface="GB Pinyinok-D" panose="02010601030101010101" pitchFamily="2" charset="-122"/>
                          <a:ea typeface="GB Pinyinok-D" panose="02010601030101010101" pitchFamily="2" charset="-122"/>
                          <a:cs typeface="+mn-cs"/>
                        </a:rPr>
                        <a:t> </a:t>
                      </a:r>
                      <a:r>
                        <a:rPr lang="en-US" altLang="zh-CN" sz="2400" b="1" dirty="0">
                          <a:solidFill>
                            <a:schemeClr val="tx1">
                              <a:lumMod val="95000"/>
                              <a:lumOff val="5000"/>
                            </a:schemeClr>
                          </a:solidFill>
                          <a:latin typeface="+mn-lt"/>
                          <a:ea typeface="GB Pinyinok-D" panose="02010601030101010101" pitchFamily="2" charset="-122"/>
                        </a:rPr>
                        <a:t>  </a:t>
                      </a:r>
                      <a:r>
                        <a:rPr lang="en-US" altLang="zh-CN" sz="2400" b="0" dirty="0">
                          <a:solidFill>
                            <a:schemeClr val="tx1">
                              <a:lumMod val="95000"/>
                              <a:lumOff val="5000"/>
                            </a:schemeClr>
                          </a:solidFill>
                          <a:latin typeface="+mn-lt"/>
                          <a:ea typeface="GB Pinyinok-D" panose="02010601030101010101" pitchFamily="2" charset="-122"/>
                        </a:rPr>
                        <a:t>fat</a:t>
                      </a:r>
                      <a:endParaRPr lang="zh-CN" altLang="en-US" sz="2400" b="0" dirty="0">
                        <a:solidFill>
                          <a:schemeClr val="tx1">
                            <a:lumMod val="95000"/>
                            <a:lumOff val="5000"/>
                          </a:schemeClr>
                        </a:solidFill>
                        <a:latin typeface="+mn-lt"/>
                        <a:ea typeface="GB Pinyinok-D" panose="02010601030101010101"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1229710">
                <a:tc>
                  <a:txBody>
                    <a:bodyPr/>
                    <a:lstStyle/>
                    <a:p>
                      <a:pPr algn="l"/>
                      <a:endParaRPr lang="zh-CN" altLang="en-US" sz="2400" b="0" dirty="0">
                        <a:latin typeface="+mn-lt"/>
                        <a:ea typeface="GB Pinyinok-D" panose="02010601030101010101" pitchFamily="2" charset="-122"/>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dirty="0"/>
                        <a:t>提手旁，一般表示和手有关的动作。</a:t>
                      </a:r>
                      <a:endParaRPr lang="en-US" altLang="zh-CN" sz="2400" dirty="0"/>
                    </a:p>
                    <a:p>
                      <a:r>
                        <a:rPr lang="en-US" altLang="zh-CN" sz="2000" dirty="0"/>
                        <a:t>The radical</a:t>
                      </a:r>
                      <a:r>
                        <a:rPr lang="zh-CN" altLang="en-US" sz="2000" dirty="0"/>
                        <a:t>“  ”</a:t>
                      </a:r>
                      <a:r>
                        <a:rPr lang="en-US" altLang="zh-CN" sz="2000" dirty="0"/>
                        <a:t>usually indicates</a:t>
                      </a:r>
                      <a:r>
                        <a:rPr lang="en-US" altLang="zh-CN" sz="2000" baseline="0" dirty="0"/>
                        <a:t> an action related to a hand.</a:t>
                      </a:r>
                      <a:endParaRPr lang="zh-CN" altLang="en-US" sz="2000" dirty="0"/>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zh-CN" altLang="en-US" sz="2400" b="1" dirty="0">
                          <a:solidFill>
                            <a:srgbClr val="C00000"/>
                          </a:solidFill>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dǎ</a:t>
                      </a:r>
                      <a:r>
                        <a:rPr lang="en-US" altLang="zh-CN" sz="2400" dirty="0">
                          <a:latin typeface="GB Pinyinok-D" panose="02010601030101010101" pitchFamily="2" charset="-122"/>
                          <a:ea typeface="GB Pinyinok-D" panose="02010601030101010101" pitchFamily="2" charset="-122"/>
                        </a:rPr>
                        <a:t> </a:t>
                      </a:r>
                      <a:r>
                        <a:rPr lang="en-US" altLang="zh-CN" sz="2400" kern="1200" dirty="0">
                          <a:solidFill>
                            <a:schemeClr val="dk1"/>
                          </a:solidFill>
                          <a:latin typeface="+mn-lt"/>
                          <a:ea typeface="GB Pinyinok-D" panose="02010601030101010101" pitchFamily="2" charset="-122"/>
                          <a:cs typeface="+mn-cs"/>
                        </a:rPr>
                        <a:t>    </a:t>
                      </a:r>
                      <a:r>
                        <a:rPr lang="en-US" altLang="zh-CN" sz="2400" b="1" dirty="0">
                          <a:latin typeface="+mn-lt"/>
                          <a:ea typeface="GB Pinyinok-D" panose="02010601030101010101" pitchFamily="2" charset="-122"/>
                        </a:rPr>
                        <a:t>  </a:t>
                      </a:r>
                      <a:r>
                        <a:rPr lang="en-US" altLang="zh-CN" sz="2400" b="1" baseline="0" dirty="0">
                          <a:latin typeface="+mn-lt"/>
                          <a:ea typeface="GB Pinyinok-D" panose="02010601030101010101" pitchFamily="2" charset="-122"/>
                        </a:rPr>
                        <a:t> </a:t>
                      </a:r>
                      <a:r>
                        <a:rPr lang="en-US" altLang="zh-CN" sz="2400" dirty="0">
                          <a:latin typeface="+mn-lt"/>
                        </a:rPr>
                        <a:t>to </a:t>
                      </a:r>
                      <a:r>
                        <a:rPr lang="en-US" altLang="zh-CN" sz="2400" dirty="0" err="1">
                          <a:latin typeface="+mn-lt"/>
                        </a:rPr>
                        <a:t>beat,to</a:t>
                      </a:r>
                      <a:r>
                        <a:rPr lang="en-US" altLang="zh-CN" sz="2400" dirty="0">
                          <a:latin typeface="+mn-lt"/>
                        </a:rPr>
                        <a:t> hit</a:t>
                      </a:r>
                      <a:r>
                        <a:rPr lang="en-US" altLang="zh-CN" sz="2400" baseline="0" dirty="0">
                          <a:latin typeface="+mn-lt"/>
                        </a:rPr>
                        <a:t> </a:t>
                      </a:r>
                      <a:endParaRPr lang="en-US" altLang="zh-CN" sz="2400" dirty="0">
                        <a:latin typeface="+mn-lt"/>
                      </a:endParaRPr>
                    </a:p>
                    <a:p>
                      <a:r>
                        <a:rPr lang="zh-CN" altLang="en-US" sz="2400" kern="1200" dirty="0">
                          <a:solidFill>
                            <a:schemeClr val="dk1"/>
                          </a:solidFill>
                          <a:latin typeface="GB Pinyinok-D" panose="02010601030101010101" pitchFamily="2" charset="-122"/>
                          <a:ea typeface="GB Pinyinok-D" panose="02010601030101010101" pitchFamily="2" charset="-122"/>
                          <a:cs typeface="+mn-cs"/>
                        </a:rPr>
                        <a:t>           </a:t>
                      </a:r>
                      <a:r>
                        <a:rPr lang="en-US" altLang="zh-CN" sz="2400" dirty="0" err="1">
                          <a:latin typeface="GB Pinyinok-D" panose="02010601030101010101" pitchFamily="2" charset="-122"/>
                          <a:ea typeface="GB Pinyinok-D" panose="02010601030101010101" pitchFamily="2" charset="-122"/>
                        </a:rPr>
                        <a:t>zhǎo</a:t>
                      </a:r>
                      <a:r>
                        <a:rPr lang="en-US" altLang="zh-CN" sz="2400" kern="1200" dirty="0">
                          <a:solidFill>
                            <a:schemeClr val="dk1"/>
                          </a:solidFill>
                          <a:latin typeface="GB Pinyinok-D" panose="02010601030101010101" pitchFamily="2" charset="-122"/>
                          <a:ea typeface="GB Pinyinok-D" panose="02010601030101010101" pitchFamily="2" charset="-122"/>
                          <a:cs typeface="+mn-cs"/>
                        </a:rPr>
                        <a:t> </a:t>
                      </a:r>
                      <a:r>
                        <a:rPr lang="en-US" altLang="zh-CN" sz="2400" kern="1200" dirty="0">
                          <a:solidFill>
                            <a:schemeClr val="dk1"/>
                          </a:solidFill>
                          <a:latin typeface="+mn-lt"/>
                          <a:ea typeface="GB Pinyinok-D" panose="02010601030101010101" pitchFamily="2" charset="-122"/>
                          <a:cs typeface="+mn-cs"/>
                        </a:rPr>
                        <a:t>   </a:t>
                      </a:r>
                      <a:r>
                        <a:rPr lang="en-US" altLang="zh-CN" sz="2400" i="0" baseline="0" dirty="0">
                          <a:latin typeface="+mn-lt"/>
                        </a:rPr>
                        <a:t>to look for</a:t>
                      </a:r>
                      <a:endParaRPr lang="zh-CN" altLang="en-US" sz="2400" i="0" dirty="0">
                        <a:latin typeface="+mn-lt"/>
                      </a:endParaRPr>
                    </a:p>
                  </a:txBody>
                  <a:tcPr marL="123146" marR="123146" marT="61573" marB="6157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pSp>
        <p:nvGrpSpPr>
          <p:cNvPr id="67606" name="组合 25"/>
          <p:cNvGrpSpPr/>
          <p:nvPr/>
        </p:nvGrpSpPr>
        <p:grpSpPr bwMode="auto">
          <a:xfrm>
            <a:off x="7764463" y="3305175"/>
            <a:ext cx="361950" cy="341313"/>
            <a:chOff x="6831012" y="1590675"/>
            <a:chExt cx="450850" cy="449263"/>
          </a:xfrm>
        </p:grpSpPr>
        <p:sp>
          <p:nvSpPr>
            <p:cNvPr id="67648" name="Freeform 31"/>
            <p:cNvSpPr/>
            <p:nvPr/>
          </p:nvSpPr>
          <p:spPr bwMode="auto">
            <a:xfrm>
              <a:off x="6831012" y="1639888"/>
              <a:ext cx="84138" cy="382588"/>
            </a:xfrm>
            <a:custGeom>
              <a:avLst/>
              <a:gdLst>
                <a:gd name="T0" fmla="*/ 2147483647 w 53"/>
                <a:gd name="T1" fmla="*/ 2147483647 h 241"/>
                <a:gd name="T2" fmla="*/ 2147483647 w 53"/>
                <a:gd name="T3" fmla="*/ 2147483647 h 241"/>
                <a:gd name="T4" fmla="*/ 2147483647 w 53"/>
                <a:gd name="T5" fmla="*/ 2147483647 h 241"/>
                <a:gd name="T6" fmla="*/ 2147483647 w 53"/>
                <a:gd name="T7" fmla="*/ 2147483647 h 241"/>
                <a:gd name="T8" fmla="*/ 2147483647 w 53"/>
                <a:gd name="T9" fmla="*/ 2147483647 h 241"/>
                <a:gd name="T10" fmla="*/ 2147483647 w 53"/>
                <a:gd name="T11" fmla="*/ 2147483647 h 241"/>
                <a:gd name="T12" fmla="*/ 2147483647 w 53"/>
                <a:gd name="T13" fmla="*/ 2147483647 h 241"/>
                <a:gd name="T14" fmla="*/ 2147483647 w 53"/>
                <a:gd name="T15" fmla="*/ 2147483647 h 241"/>
                <a:gd name="T16" fmla="*/ 2147483647 w 53"/>
                <a:gd name="T17" fmla="*/ 2147483647 h 241"/>
                <a:gd name="T18" fmla="*/ 2147483647 w 53"/>
                <a:gd name="T19" fmla="*/ 2147483647 h 241"/>
                <a:gd name="T20" fmla="*/ 0 w 53"/>
                <a:gd name="T21" fmla="*/ 2147483647 h 241"/>
                <a:gd name="T22" fmla="*/ 0 w 53"/>
                <a:gd name="T23" fmla="*/ 2147483647 h 241"/>
                <a:gd name="T24" fmla="*/ 0 w 53"/>
                <a:gd name="T25" fmla="*/ 2147483647 h 241"/>
                <a:gd name="T26" fmla="*/ 0 w 53"/>
                <a:gd name="T27" fmla="*/ 2147483647 h 241"/>
                <a:gd name="T28" fmla="*/ 0 w 53"/>
                <a:gd name="T29" fmla="*/ 2147483647 h 241"/>
                <a:gd name="T30" fmla="*/ 2147483647 w 53"/>
                <a:gd name="T31" fmla="*/ 2147483647 h 241"/>
                <a:gd name="T32" fmla="*/ 2147483647 w 53"/>
                <a:gd name="T33" fmla="*/ 2147483647 h 241"/>
                <a:gd name="T34" fmla="*/ 2147483647 w 53"/>
                <a:gd name="T35" fmla="*/ 2147483647 h 241"/>
                <a:gd name="T36" fmla="*/ 2147483647 w 53"/>
                <a:gd name="T37" fmla="*/ 2147483647 h 241"/>
                <a:gd name="T38" fmla="*/ 2147483647 w 53"/>
                <a:gd name="T39" fmla="*/ 2147483647 h 241"/>
                <a:gd name="T40" fmla="*/ 2147483647 w 53"/>
                <a:gd name="T41" fmla="*/ 2147483647 h 241"/>
                <a:gd name="T42" fmla="*/ 2147483647 w 53"/>
                <a:gd name="T43" fmla="*/ 2147483647 h 241"/>
                <a:gd name="T44" fmla="*/ 2147483647 w 53"/>
                <a:gd name="T45" fmla="*/ 2147483647 h 241"/>
                <a:gd name="T46" fmla="*/ 2147483647 w 53"/>
                <a:gd name="T47" fmla="*/ 2147483647 h 241"/>
                <a:gd name="T48" fmla="*/ 2147483647 w 53"/>
                <a:gd name="T49" fmla="*/ 2147483647 h 241"/>
                <a:gd name="T50" fmla="*/ 2147483647 w 53"/>
                <a:gd name="T51" fmla="*/ 2147483647 h 241"/>
                <a:gd name="T52" fmla="*/ 2147483647 w 53"/>
                <a:gd name="T53" fmla="*/ 2147483647 h 241"/>
                <a:gd name="T54" fmla="*/ 2147483647 w 53"/>
                <a:gd name="T55" fmla="*/ 2147483647 h 241"/>
                <a:gd name="T56" fmla="*/ 2147483647 w 53"/>
                <a:gd name="T57" fmla="*/ 2147483647 h 241"/>
                <a:gd name="T58" fmla="*/ 2147483647 w 53"/>
                <a:gd name="T59" fmla="*/ 2147483647 h 241"/>
                <a:gd name="T60" fmla="*/ 2147483647 w 53"/>
                <a:gd name="T61" fmla="*/ 2147483647 h 241"/>
                <a:gd name="T62" fmla="*/ 2147483647 w 53"/>
                <a:gd name="T63" fmla="*/ 2147483647 h 241"/>
                <a:gd name="T64" fmla="*/ 2147483647 w 53"/>
                <a:gd name="T65" fmla="*/ 2147483647 h 241"/>
                <a:gd name="T66" fmla="*/ 2147483647 w 53"/>
                <a:gd name="T67" fmla="*/ 2147483647 h 241"/>
                <a:gd name="T68" fmla="*/ 2147483647 w 53"/>
                <a:gd name="T69" fmla="*/ 2147483647 h 241"/>
                <a:gd name="T70" fmla="*/ 2147483647 w 53"/>
                <a:gd name="T71" fmla="*/ 2147483647 h 241"/>
                <a:gd name="T72" fmla="*/ 2147483647 w 53"/>
                <a:gd name="T73" fmla="*/ 0 h 241"/>
                <a:gd name="T74" fmla="*/ 2147483647 w 53"/>
                <a:gd name="T75" fmla="*/ 0 h 241"/>
                <a:gd name="T76" fmla="*/ 2147483647 w 53"/>
                <a:gd name="T77" fmla="*/ 0 h 241"/>
                <a:gd name="T78" fmla="*/ 2147483647 w 53"/>
                <a:gd name="T79" fmla="*/ 0 h 241"/>
                <a:gd name="T80" fmla="*/ 2147483647 w 53"/>
                <a:gd name="T81" fmla="*/ 0 h 241"/>
                <a:gd name="T82" fmla="*/ 2147483647 w 53"/>
                <a:gd name="T83" fmla="*/ 2147483647 h 241"/>
                <a:gd name="T84" fmla="*/ 2147483647 w 53"/>
                <a:gd name="T85" fmla="*/ 2147483647 h 241"/>
                <a:gd name="T86" fmla="*/ 2147483647 w 53"/>
                <a:gd name="T87" fmla="*/ 2147483647 h 241"/>
                <a:gd name="T88" fmla="*/ 2147483647 w 53"/>
                <a:gd name="T89" fmla="*/ 2147483647 h 241"/>
                <a:gd name="T90" fmla="*/ 2147483647 w 53"/>
                <a:gd name="T91" fmla="*/ 2147483647 h 241"/>
                <a:gd name="T92" fmla="*/ 2147483647 w 53"/>
                <a:gd name="T93" fmla="*/ 2147483647 h 241"/>
                <a:gd name="T94" fmla="*/ 2147483647 w 53"/>
                <a:gd name="T95" fmla="*/ 2147483647 h 241"/>
                <a:gd name="T96" fmla="*/ 2147483647 w 53"/>
                <a:gd name="T97" fmla="*/ 2147483647 h 241"/>
                <a:gd name="T98" fmla="*/ 2147483647 w 53"/>
                <a:gd name="T99" fmla="*/ 2147483647 h 2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241"/>
                <a:gd name="T152" fmla="*/ 53 w 53"/>
                <a:gd name="T153" fmla="*/ 241 h 24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241">
                  <a:moveTo>
                    <a:pt x="48" y="123"/>
                  </a:moveTo>
                  <a:lnTo>
                    <a:pt x="48" y="139"/>
                  </a:lnTo>
                  <a:lnTo>
                    <a:pt x="42" y="154"/>
                  </a:lnTo>
                  <a:lnTo>
                    <a:pt x="37" y="180"/>
                  </a:lnTo>
                  <a:lnTo>
                    <a:pt x="32" y="195"/>
                  </a:lnTo>
                  <a:lnTo>
                    <a:pt x="27" y="205"/>
                  </a:lnTo>
                  <a:lnTo>
                    <a:pt x="21" y="216"/>
                  </a:lnTo>
                  <a:lnTo>
                    <a:pt x="16" y="226"/>
                  </a:lnTo>
                  <a:lnTo>
                    <a:pt x="11" y="231"/>
                  </a:lnTo>
                  <a:lnTo>
                    <a:pt x="6" y="241"/>
                  </a:lnTo>
                  <a:lnTo>
                    <a:pt x="0" y="241"/>
                  </a:lnTo>
                  <a:lnTo>
                    <a:pt x="0" y="236"/>
                  </a:lnTo>
                  <a:lnTo>
                    <a:pt x="0" y="231"/>
                  </a:lnTo>
                  <a:lnTo>
                    <a:pt x="6" y="221"/>
                  </a:lnTo>
                  <a:lnTo>
                    <a:pt x="11" y="211"/>
                  </a:lnTo>
                  <a:lnTo>
                    <a:pt x="16" y="200"/>
                  </a:lnTo>
                  <a:lnTo>
                    <a:pt x="21" y="190"/>
                  </a:lnTo>
                  <a:lnTo>
                    <a:pt x="27" y="175"/>
                  </a:lnTo>
                  <a:lnTo>
                    <a:pt x="32" y="149"/>
                  </a:lnTo>
                  <a:lnTo>
                    <a:pt x="32" y="123"/>
                  </a:lnTo>
                  <a:lnTo>
                    <a:pt x="37" y="113"/>
                  </a:lnTo>
                  <a:lnTo>
                    <a:pt x="37" y="92"/>
                  </a:lnTo>
                  <a:lnTo>
                    <a:pt x="37" y="77"/>
                  </a:lnTo>
                  <a:lnTo>
                    <a:pt x="37" y="56"/>
                  </a:lnTo>
                  <a:lnTo>
                    <a:pt x="37" y="46"/>
                  </a:lnTo>
                  <a:lnTo>
                    <a:pt x="37" y="36"/>
                  </a:lnTo>
                  <a:lnTo>
                    <a:pt x="37" y="31"/>
                  </a:lnTo>
                  <a:lnTo>
                    <a:pt x="37" y="26"/>
                  </a:lnTo>
                  <a:lnTo>
                    <a:pt x="37" y="20"/>
                  </a:lnTo>
                  <a:lnTo>
                    <a:pt x="37" y="15"/>
                  </a:lnTo>
                  <a:lnTo>
                    <a:pt x="32" y="10"/>
                  </a:lnTo>
                  <a:lnTo>
                    <a:pt x="32" y="5"/>
                  </a:lnTo>
                  <a:lnTo>
                    <a:pt x="32" y="0"/>
                  </a:lnTo>
                  <a:lnTo>
                    <a:pt x="37" y="0"/>
                  </a:lnTo>
                  <a:lnTo>
                    <a:pt x="42" y="0"/>
                  </a:lnTo>
                  <a:lnTo>
                    <a:pt x="53" y="0"/>
                  </a:lnTo>
                  <a:lnTo>
                    <a:pt x="53" y="26"/>
                  </a:lnTo>
                  <a:lnTo>
                    <a:pt x="53" y="46"/>
                  </a:lnTo>
                  <a:lnTo>
                    <a:pt x="53" y="62"/>
                  </a:lnTo>
                  <a:lnTo>
                    <a:pt x="53" y="77"/>
                  </a:lnTo>
                  <a:lnTo>
                    <a:pt x="48" y="92"/>
                  </a:lnTo>
                  <a:lnTo>
                    <a:pt x="48" y="108"/>
                  </a:lnTo>
                  <a:lnTo>
                    <a:pt x="48" y="118"/>
                  </a:lnTo>
                  <a:lnTo>
                    <a:pt x="48" y="123"/>
                  </a:lnTo>
                </a:path>
              </a:pathLst>
            </a:custGeom>
            <a:solidFill>
              <a:srgbClr val="C00000"/>
            </a:solidFill>
            <a:ln w="5">
              <a:solidFill>
                <a:srgbClr val="C00000"/>
              </a:solidFill>
              <a:round/>
            </a:ln>
          </p:spPr>
          <p:txBody>
            <a:bodyPr/>
            <a:lstStyle/>
            <a:p>
              <a:endParaRPr lang="zh-CN" altLang="en-US"/>
            </a:p>
          </p:txBody>
        </p:sp>
        <p:sp>
          <p:nvSpPr>
            <p:cNvPr id="67649" name="Freeform 32"/>
            <p:cNvSpPr/>
            <p:nvPr/>
          </p:nvSpPr>
          <p:spPr bwMode="auto">
            <a:xfrm>
              <a:off x="6897687" y="1738313"/>
              <a:ext cx="50800" cy="23813"/>
            </a:xfrm>
            <a:custGeom>
              <a:avLst/>
              <a:gdLst>
                <a:gd name="T0" fmla="*/ 2147483647 w 32"/>
                <a:gd name="T1" fmla="*/ 2147483647 h 15"/>
                <a:gd name="T2" fmla="*/ 2147483647 w 32"/>
                <a:gd name="T3" fmla="*/ 0 h 15"/>
                <a:gd name="T4" fmla="*/ 2147483647 w 32"/>
                <a:gd name="T5" fmla="*/ 0 h 15"/>
                <a:gd name="T6" fmla="*/ 2147483647 w 32"/>
                <a:gd name="T7" fmla="*/ 0 h 15"/>
                <a:gd name="T8" fmla="*/ 2147483647 w 32"/>
                <a:gd name="T9" fmla="*/ 2147483647 h 15"/>
                <a:gd name="T10" fmla="*/ 2147483647 w 32"/>
                <a:gd name="T11" fmla="*/ 2147483647 h 15"/>
                <a:gd name="T12" fmla="*/ 2147483647 w 32"/>
                <a:gd name="T13" fmla="*/ 2147483647 h 15"/>
                <a:gd name="T14" fmla="*/ 2147483647 w 32"/>
                <a:gd name="T15" fmla="*/ 2147483647 h 15"/>
                <a:gd name="T16" fmla="*/ 2147483647 w 32"/>
                <a:gd name="T17" fmla="*/ 2147483647 h 15"/>
                <a:gd name="T18" fmla="*/ 2147483647 w 32"/>
                <a:gd name="T19" fmla="*/ 2147483647 h 15"/>
                <a:gd name="T20" fmla="*/ 0 w 32"/>
                <a:gd name="T21" fmla="*/ 2147483647 h 15"/>
                <a:gd name="T22" fmla="*/ 0 w 32"/>
                <a:gd name="T23" fmla="*/ 2147483647 h 15"/>
                <a:gd name="T24" fmla="*/ 2147483647 w 32"/>
                <a:gd name="T25" fmla="*/ 2147483647 h 15"/>
                <a:gd name="T26" fmla="*/ 2147483647 w 32"/>
                <a:gd name="T27" fmla="*/ 2147483647 h 15"/>
                <a:gd name="T28" fmla="*/ 2147483647 w 32"/>
                <a:gd name="T29" fmla="*/ 2147483647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15"/>
                <a:gd name="T47" fmla="*/ 32 w 3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15">
                  <a:moveTo>
                    <a:pt x="16" y="5"/>
                  </a:moveTo>
                  <a:lnTo>
                    <a:pt x="21" y="0"/>
                  </a:lnTo>
                  <a:lnTo>
                    <a:pt x="27" y="0"/>
                  </a:lnTo>
                  <a:lnTo>
                    <a:pt x="32" y="0"/>
                  </a:lnTo>
                  <a:lnTo>
                    <a:pt x="32" y="5"/>
                  </a:lnTo>
                  <a:lnTo>
                    <a:pt x="27" y="10"/>
                  </a:lnTo>
                  <a:lnTo>
                    <a:pt x="21" y="15"/>
                  </a:lnTo>
                  <a:lnTo>
                    <a:pt x="11" y="15"/>
                  </a:lnTo>
                  <a:lnTo>
                    <a:pt x="0" y="15"/>
                  </a:lnTo>
                  <a:lnTo>
                    <a:pt x="0" y="5"/>
                  </a:lnTo>
                  <a:lnTo>
                    <a:pt x="11" y="5"/>
                  </a:lnTo>
                  <a:lnTo>
                    <a:pt x="16" y="5"/>
                  </a:lnTo>
                </a:path>
              </a:pathLst>
            </a:custGeom>
            <a:solidFill>
              <a:srgbClr val="C00000"/>
            </a:solidFill>
            <a:ln w="5">
              <a:solidFill>
                <a:srgbClr val="C00000"/>
              </a:solidFill>
              <a:round/>
            </a:ln>
          </p:spPr>
          <p:txBody>
            <a:bodyPr/>
            <a:lstStyle/>
            <a:p>
              <a:endParaRPr lang="zh-CN" altLang="en-US"/>
            </a:p>
          </p:txBody>
        </p:sp>
        <p:sp>
          <p:nvSpPr>
            <p:cNvPr id="67650" name="Freeform 33"/>
            <p:cNvSpPr/>
            <p:nvPr/>
          </p:nvSpPr>
          <p:spPr bwMode="auto">
            <a:xfrm>
              <a:off x="6897687" y="1827213"/>
              <a:ext cx="50800" cy="23813"/>
            </a:xfrm>
            <a:custGeom>
              <a:avLst/>
              <a:gdLst>
                <a:gd name="T0" fmla="*/ 2147483647 w 32"/>
                <a:gd name="T1" fmla="*/ 2147483647 h 15"/>
                <a:gd name="T2" fmla="*/ 2147483647 w 32"/>
                <a:gd name="T3" fmla="*/ 2147483647 h 15"/>
                <a:gd name="T4" fmla="*/ 0 w 32"/>
                <a:gd name="T5" fmla="*/ 2147483647 h 15"/>
                <a:gd name="T6" fmla="*/ 0 w 32"/>
                <a:gd name="T7" fmla="*/ 0 h 15"/>
                <a:gd name="T8" fmla="*/ 2147483647 w 32"/>
                <a:gd name="T9" fmla="*/ 0 h 15"/>
                <a:gd name="T10" fmla="*/ 2147483647 w 32"/>
                <a:gd name="T11" fmla="*/ 0 h 15"/>
                <a:gd name="T12" fmla="*/ 2147483647 w 32"/>
                <a:gd name="T13" fmla="*/ 0 h 15"/>
                <a:gd name="T14" fmla="*/ 2147483647 w 32"/>
                <a:gd name="T15" fmla="*/ 0 h 15"/>
                <a:gd name="T16" fmla="*/ 2147483647 w 32"/>
                <a:gd name="T17" fmla="*/ 0 h 15"/>
                <a:gd name="T18" fmla="*/ 2147483647 w 32"/>
                <a:gd name="T19" fmla="*/ 0 h 15"/>
                <a:gd name="T20" fmla="*/ 2147483647 w 32"/>
                <a:gd name="T21" fmla="*/ 2147483647 h 15"/>
                <a:gd name="T22" fmla="*/ 2147483647 w 32"/>
                <a:gd name="T23" fmla="*/ 2147483647 h 15"/>
                <a:gd name="T24" fmla="*/ 2147483647 w 32"/>
                <a:gd name="T25" fmla="*/ 2147483647 h 15"/>
                <a:gd name="T26" fmla="*/ 2147483647 w 32"/>
                <a:gd name="T27" fmla="*/ 2147483647 h 15"/>
                <a:gd name="T28" fmla="*/ 2147483647 w 32"/>
                <a:gd name="T29" fmla="*/ 2147483647 h 15"/>
                <a:gd name="T30" fmla="*/ 2147483647 w 32"/>
                <a:gd name="T31" fmla="*/ 2147483647 h 15"/>
                <a:gd name="T32" fmla="*/ 2147483647 w 32"/>
                <a:gd name="T33" fmla="*/ 214748364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15"/>
                <a:gd name="T53" fmla="*/ 32 w 32"/>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15">
                  <a:moveTo>
                    <a:pt x="21" y="10"/>
                  </a:moveTo>
                  <a:lnTo>
                    <a:pt x="11" y="15"/>
                  </a:lnTo>
                  <a:lnTo>
                    <a:pt x="0" y="15"/>
                  </a:lnTo>
                  <a:lnTo>
                    <a:pt x="0" y="0"/>
                  </a:lnTo>
                  <a:lnTo>
                    <a:pt x="11" y="0"/>
                  </a:lnTo>
                  <a:lnTo>
                    <a:pt x="16" y="0"/>
                  </a:lnTo>
                  <a:lnTo>
                    <a:pt x="21" y="0"/>
                  </a:lnTo>
                  <a:lnTo>
                    <a:pt x="27" y="0"/>
                  </a:lnTo>
                  <a:lnTo>
                    <a:pt x="32" y="0"/>
                  </a:lnTo>
                  <a:lnTo>
                    <a:pt x="32" y="5"/>
                  </a:lnTo>
                  <a:lnTo>
                    <a:pt x="32" y="10"/>
                  </a:lnTo>
                  <a:lnTo>
                    <a:pt x="27" y="10"/>
                  </a:lnTo>
                  <a:lnTo>
                    <a:pt x="21" y="10"/>
                  </a:lnTo>
                </a:path>
              </a:pathLst>
            </a:custGeom>
            <a:solidFill>
              <a:srgbClr val="C00000"/>
            </a:solidFill>
            <a:ln w="5">
              <a:solidFill>
                <a:srgbClr val="C00000"/>
              </a:solidFill>
              <a:round/>
            </a:ln>
          </p:spPr>
          <p:txBody>
            <a:bodyPr/>
            <a:lstStyle/>
            <a:p>
              <a:endParaRPr lang="zh-CN" altLang="en-US"/>
            </a:p>
          </p:txBody>
        </p:sp>
        <p:sp>
          <p:nvSpPr>
            <p:cNvPr id="67651" name="Freeform 34"/>
            <p:cNvSpPr/>
            <p:nvPr/>
          </p:nvSpPr>
          <p:spPr bwMode="auto">
            <a:xfrm>
              <a:off x="6897687" y="1624013"/>
              <a:ext cx="100013" cy="390525"/>
            </a:xfrm>
            <a:custGeom>
              <a:avLst/>
              <a:gdLst>
                <a:gd name="T0" fmla="*/ 2147483647 w 63"/>
                <a:gd name="T1" fmla="*/ 2147483647 h 246"/>
                <a:gd name="T2" fmla="*/ 2147483647 w 63"/>
                <a:gd name="T3" fmla="*/ 2147483647 h 246"/>
                <a:gd name="T4" fmla="*/ 2147483647 w 63"/>
                <a:gd name="T5" fmla="*/ 2147483647 h 246"/>
                <a:gd name="T6" fmla="*/ 2147483647 w 63"/>
                <a:gd name="T7" fmla="*/ 0 h 246"/>
                <a:gd name="T8" fmla="*/ 2147483647 w 63"/>
                <a:gd name="T9" fmla="*/ 0 h 246"/>
                <a:gd name="T10" fmla="*/ 2147483647 w 63"/>
                <a:gd name="T11" fmla="*/ 2147483647 h 246"/>
                <a:gd name="T12" fmla="*/ 2147483647 w 63"/>
                <a:gd name="T13" fmla="*/ 2147483647 h 246"/>
                <a:gd name="T14" fmla="*/ 2147483647 w 63"/>
                <a:gd name="T15" fmla="*/ 2147483647 h 246"/>
                <a:gd name="T16" fmla="*/ 2147483647 w 63"/>
                <a:gd name="T17" fmla="*/ 2147483647 h 246"/>
                <a:gd name="T18" fmla="*/ 2147483647 w 63"/>
                <a:gd name="T19" fmla="*/ 2147483647 h 246"/>
                <a:gd name="T20" fmla="*/ 2147483647 w 63"/>
                <a:gd name="T21" fmla="*/ 2147483647 h 246"/>
                <a:gd name="T22" fmla="*/ 2147483647 w 63"/>
                <a:gd name="T23" fmla="*/ 2147483647 h 246"/>
                <a:gd name="T24" fmla="*/ 2147483647 w 63"/>
                <a:gd name="T25" fmla="*/ 2147483647 h 246"/>
                <a:gd name="T26" fmla="*/ 2147483647 w 63"/>
                <a:gd name="T27" fmla="*/ 2147483647 h 246"/>
                <a:gd name="T28" fmla="*/ 2147483647 w 63"/>
                <a:gd name="T29" fmla="*/ 2147483647 h 246"/>
                <a:gd name="T30" fmla="*/ 2147483647 w 63"/>
                <a:gd name="T31" fmla="*/ 2147483647 h 246"/>
                <a:gd name="T32" fmla="*/ 2147483647 w 63"/>
                <a:gd name="T33" fmla="*/ 2147483647 h 246"/>
                <a:gd name="T34" fmla="*/ 2147483647 w 63"/>
                <a:gd name="T35" fmla="*/ 2147483647 h 246"/>
                <a:gd name="T36" fmla="*/ 2147483647 w 63"/>
                <a:gd name="T37" fmla="*/ 2147483647 h 246"/>
                <a:gd name="T38" fmla="*/ 2147483647 w 63"/>
                <a:gd name="T39" fmla="*/ 2147483647 h 246"/>
                <a:gd name="T40" fmla="*/ 2147483647 w 63"/>
                <a:gd name="T41" fmla="*/ 2147483647 h 246"/>
                <a:gd name="T42" fmla="*/ 2147483647 w 63"/>
                <a:gd name="T43" fmla="*/ 2147483647 h 246"/>
                <a:gd name="T44" fmla="*/ 2147483647 w 63"/>
                <a:gd name="T45" fmla="*/ 2147483647 h 246"/>
                <a:gd name="T46" fmla="*/ 2147483647 w 63"/>
                <a:gd name="T47" fmla="*/ 2147483647 h 246"/>
                <a:gd name="T48" fmla="*/ 2147483647 w 63"/>
                <a:gd name="T49" fmla="*/ 2147483647 h 246"/>
                <a:gd name="T50" fmla="*/ 2147483647 w 63"/>
                <a:gd name="T51" fmla="*/ 2147483647 h 246"/>
                <a:gd name="T52" fmla="*/ 2147483647 w 63"/>
                <a:gd name="T53" fmla="*/ 2147483647 h 246"/>
                <a:gd name="T54" fmla="*/ 2147483647 w 63"/>
                <a:gd name="T55" fmla="*/ 2147483647 h 246"/>
                <a:gd name="T56" fmla="*/ 2147483647 w 63"/>
                <a:gd name="T57" fmla="*/ 2147483647 h 246"/>
                <a:gd name="T58" fmla="*/ 2147483647 w 63"/>
                <a:gd name="T59" fmla="*/ 2147483647 h 246"/>
                <a:gd name="T60" fmla="*/ 2147483647 w 63"/>
                <a:gd name="T61" fmla="*/ 2147483647 h 246"/>
                <a:gd name="T62" fmla="*/ 2147483647 w 63"/>
                <a:gd name="T63" fmla="*/ 2147483647 h 246"/>
                <a:gd name="T64" fmla="*/ 2147483647 w 63"/>
                <a:gd name="T65" fmla="*/ 2147483647 h 246"/>
                <a:gd name="T66" fmla="*/ 2147483647 w 63"/>
                <a:gd name="T67" fmla="*/ 2147483647 h 246"/>
                <a:gd name="T68" fmla="*/ 2147483647 w 63"/>
                <a:gd name="T69" fmla="*/ 2147483647 h 246"/>
                <a:gd name="T70" fmla="*/ 2147483647 w 63"/>
                <a:gd name="T71" fmla="*/ 2147483647 h 246"/>
                <a:gd name="T72" fmla="*/ 2147483647 w 63"/>
                <a:gd name="T73" fmla="*/ 2147483647 h 246"/>
                <a:gd name="T74" fmla="*/ 2147483647 w 63"/>
                <a:gd name="T75" fmla="*/ 2147483647 h 246"/>
                <a:gd name="T76" fmla="*/ 2147483647 w 63"/>
                <a:gd name="T77" fmla="*/ 2147483647 h 246"/>
                <a:gd name="T78" fmla="*/ 0 w 63"/>
                <a:gd name="T79" fmla="*/ 2147483647 h 2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3"/>
                <a:gd name="T121" fmla="*/ 0 h 246"/>
                <a:gd name="T122" fmla="*/ 63 w 63"/>
                <a:gd name="T123" fmla="*/ 246 h 2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3" h="246">
                  <a:moveTo>
                    <a:pt x="0" y="10"/>
                  </a:moveTo>
                  <a:lnTo>
                    <a:pt x="11" y="10"/>
                  </a:lnTo>
                  <a:lnTo>
                    <a:pt x="21" y="10"/>
                  </a:lnTo>
                  <a:lnTo>
                    <a:pt x="27" y="10"/>
                  </a:lnTo>
                  <a:lnTo>
                    <a:pt x="32" y="5"/>
                  </a:lnTo>
                  <a:lnTo>
                    <a:pt x="37" y="5"/>
                  </a:lnTo>
                  <a:lnTo>
                    <a:pt x="42" y="0"/>
                  </a:lnTo>
                  <a:lnTo>
                    <a:pt x="48" y="0"/>
                  </a:lnTo>
                  <a:lnTo>
                    <a:pt x="53" y="0"/>
                  </a:lnTo>
                  <a:lnTo>
                    <a:pt x="53" y="5"/>
                  </a:lnTo>
                  <a:lnTo>
                    <a:pt x="58" y="10"/>
                  </a:lnTo>
                  <a:lnTo>
                    <a:pt x="63" y="10"/>
                  </a:lnTo>
                  <a:lnTo>
                    <a:pt x="63" y="15"/>
                  </a:lnTo>
                  <a:lnTo>
                    <a:pt x="58" y="20"/>
                  </a:lnTo>
                  <a:lnTo>
                    <a:pt x="58" y="25"/>
                  </a:lnTo>
                  <a:lnTo>
                    <a:pt x="58" y="30"/>
                  </a:lnTo>
                  <a:lnTo>
                    <a:pt x="53" y="36"/>
                  </a:lnTo>
                  <a:lnTo>
                    <a:pt x="53" y="46"/>
                  </a:lnTo>
                  <a:lnTo>
                    <a:pt x="53" y="51"/>
                  </a:lnTo>
                  <a:lnTo>
                    <a:pt x="53" y="61"/>
                  </a:lnTo>
                  <a:lnTo>
                    <a:pt x="53" y="72"/>
                  </a:lnTo>
                  <a:lnTo>
                    <a:pt x="53" y="87"/>
                  </a:lnTo>
                  <a:lnTo>
                    <a:pt x="53" y="102"/>
                  </a:lnTo>
                  <a:lnTo>
                    <a:pt x="53" y="118"/>
                  </a:lnTo>
                  <a:lnTo>
                    <a:pt x="53" y="138"/>
                  </a:lnTo>
                  <a:lnTo>
                    <a:pt x="53" y="154"/>
                  </a:lnTo>
                  <a:lnTo>
                    <a:pt x="53" y="174"/>
                  </a:lnTo>
                  <a:lnTo>
                    <a:pt x="53" y="185"/>
                  </a:lnTo>
                  <a:lnTo>
                    <a:pt x="53" y="200"/>
                  </a:lnTo>
                  <a:lnTo>
                    <a:pt x="53" y="210"/>
                  </a:lnTo>
                  <a:lnTo>
                    <a:pt x="53" y="221"/>
                  </a:lnTo>
                  <a:lnTo>
                    <a:pt x="53" y="226"/>
                  </a:lnTo>
                  <a:lnTo>
                    <a:pt x="48" y="231"/>
                  </a:lnTo>
                  <a:lnTo>
                    <a:pt x="48" y="236"/>
                  </a:lnTo>
                  <a:lnTo>
                    <a:pt x="42" y="241"/>
                  </a:lnTo>
                  <a:lnTo>
                    <a:pt x="42" y="246"/>
                  </a:lnTo>
                  <a:lnTo>
                    <a:pt x="37" y="246"/>
                  </a:lnTo>
                  <a:lnTo>
                    <a:pt x="37" y="241"/>
                  </a:lnTo>
                  <a:lnTo>
                    <a:pt x="32" y="241"/>
                  </a:lnTo>
                  <a:lnTo>
                    <a:pt x="27" y="231"/>
                  </a:lnTo>
                  <a:lnTo>
                    <a:pt x="21" y="221"/>
                  </a:lnTo>
                  <a:lnTo>
                    <a:pt x="16" y="215"/>
                  </a:lnTo>
                  <a:lnTo>
                    <a:pt x="11" y="215"/>
                  </a:lnTo>
                  <a:lnTo>
                    <a:pt x="11" y="210"/>
                  </a:lnTo>
                  <a:lnTo>
                    <a:pt x="16" y="210"/>
                  </a:lnTo>
                  <a:lnTo>
                    <a:pt x="21" y="210"/>
                  </a:lnTo>
                  <a:lnTo>
                    <a:pt x="27" y="210"/>
                  </a:lnTo>
                  <a:lnTo>
                    <a:pt x="32" y="210"/>
                  </a:lnTo>
                  <a:lnTo>
                    <a:pt x="37" y="205"/>
                  </a:lnTo>
                  <a:lnTo>
                    <a:pt x="37" y="200"/>
                  </a:lnTo>
                  <a:lnTo>
                    <a:pt x="37" y="195"/>
                  </a:lnTo>
                  <a:lnTo>
                    <a:pt x="37" y="185"/>
                  </a:lnTo>
                  <a:lnTo>
                    <a:pt x="42" y="169"/>
                  </a:lnTo>
                  <a:lnTo>
                    <a:pt x="42" y="149"/>
                  </a:lnTo>
                  <a:lnTo>
                    <a:pt x="42" y="128"/>
                  </a:lnTo>
                  <a:lnTo>
                    <a:pt x="42" y="108"/>
                  </a:lnTo>
                  <a:lnTo>
                    <a:pt x="42" y="82"/>
                  </a:lnTo>
                  <a:lnTo>
                    <a:pt x="42" y="66"/>
                  </a:lnTo>
                  <a:lnTo>
                    <a:pt x="42" y="56"/>
                  </a:lnTo>
                  <a:lnTo>
                    <a:pt x="42" y="46"/>
                  </a:lnTo>
                  <a:lnTo>
                    <a:pt x="42" y="41"/>
                  </a:lnTo>
                  <a:lnTo>
                    <a:pt x="42" y="30"/>
                  </a:lnTo>
                  <a:lnTo>
                    <a:pt x="42" y="25"/>
                  </a:lnTo>
                  <a:lnTo>
                    <a:pt x="37" y="20"/>
                  </a:lnTo>
                  <a:lnTo>
                    <a:pt x="32" y="20"/>
                  </a:lnTo>
                  <a:lnTo>
                    <a:pt x="27" y="20"/>
                  </a:lnTo>
                  <a:lnTo>
                    <a:pt x="11" y="20"/>
                  </a:lnTo>
                  <a:lnTo>
                    <a:pt x="0" y="25"/>
                  </a:lnTo>
                  <a:lnTo>
                    <a:pt x="0" y="10"/>
                  </a:lnTo>
                </a:path>
              </a:pathLst>
            </a:custGeom>
            <a:solidFill>
              <a:srgbClr val="C00000"/>
            </a:solidFill>
            <a:ln w="5">
              <a:solidFill>
                <a:srgbClr val="C00000"/>
              </a:solidFill>
              <a:round/>
            </a:ln>
          </p:spPr>
          <p:txBody>
            <a:bodyPr/>
            <a:lstStyle/>
            <a:p>
              <a:endParaRPr lang="zh-CN" altLang="en-US"/>
            </a:p>
          </p:txBody>
        </p:sp>
        <p:sp>
          <p:nvSpPr>
            <p:cNvPr id="67652" name="Freeform 35"/>
            <p:cNvSpPr/>
            <p:nvPr/>
          </p:nvSpPr>
          <p:spPr bwMode="auto">
            <a:xfrm>
              <a:off x="7023099" y="1624013"/>
              <a:ext cx="33338" cy="415925"/>
            </a:xfrm>
            <a:custGeom>
              <a:avLst/>
              <a:gdLst>
                <a:gd name="T0" fmla="*/ 2147483647 w 21"/>
                <a:gd name="T1" fmla="*/ 0 h 262"/>
                <a:gd name="T2" fmla="*/ 2147483647 w 21"/>
                <a:gd name="T3" fmla="*/ 0 h 262"/>
                <a:gd name="T4" fmla="*/ 2147483647 w 21"/>
                <a:gd name="T5" fmla="*/ 2147483647 h 262"/>
                <a:gd name="T6" fmla="*/ 2147483647 w 21"/>
                <a:gd name="T7" fmla="*/ 2147483647 h 262"/>
                <a:gd name="T8" fmla="*/ 2147483647 w 21"/>
                <a:gd name="T9" fmla="*/ 2147483647 h 262"/>
                <a:gd name="T10" fmla="*/ 2147483647 w 21"/>
                <a:gd name="T11" fmla="*/ 2147483647 h 262"/>
                <a:gd name="T12" fmla="*/ 2147483647 w 21"/>
                <a:gd name="T13" fmla="*/ 2147483647 h 262"/>
                <a:gd name="T14" fmla="*/ 2147483647 w 21"/>
                <a:gd name="T15" fmla="*/ 2147483647 h 262"/>
                <a:gd name="T16" fmla="*/ 2147483647 w 21"/>
                <a:gd name="T17" fmla="*/ 2147483647 h 262"/>
                <a:gd name="T18" fmla="*/ 2147483647 w 21"/>
                <a:gd name="T19" fmla="*/ 2147483647 h 262"/>
                <a:gd name="T20" fmla="*/ 2147483647 w 21"/>
                <a:gd name="T21" fmla="*/ 2147483647 h 262"/>
                <a:gd name="T22" fmla="*/ 2147483647 w 21"/>
                <a:gd name="T23" fmla="*/ 2147483647 h 262"/>
                <a:gd name="T24" fmla="*/ 2147483647 w 21"/>
                <a:gd name="T25" fmla="*/ 2147483647 h 262"/>
                <a:gd name="T26" fmla="*/ 2147483647 w 21"/>
                <a:gd name="T27" fmla="*/ 2147483647 h 262"/>
                <a:gd name="T28" fmla="*/ 2147483647 w 21"/>
                <a:gd name="T29" fmla="*/ 2147483647 h 262"/>
                <a:gd name="T30" fmla="*/ 2147483647 w 21"/>
                <a:gd name="T31" fmla="*/ 2147483647 h 262"/>
                <a:gd name="T32" fmla="*/ 2147483647 w 21"/>
                <a:gd name="T33" fmla="*/ 2147483647 h 262"/>
                <a:gd name="T34" fmla="*/ 2147483647 w 21"/>
                <a:gd name="T35" fmla="*/ 2147483647 h 262"/>
                <a:gd name="T36" fmla="*/ 2147483647 w 21"/>
                <a:gd name="T37" fmla="*/ 2147483647 h 262"/>
                <a:gd name="T38" fmla="*/ 2147483647 w 21"/>
                <a:gd name="T39" fmla="*/ 2147483647 h 262"/>
                <a:gd name="T40" fmla="*/ 2147483647 w 21"/>
                <a:gd name="T41" fmla="*/ 2147483647 h 262"/>
                <a:gd name="T42" fmla="*/ 2147483647 w 21"/>
                <a:gd name="T43" fmla="*/ 2147483647 h 262"/>
                <a:gd name="T44" fmla="*/ 2147483647 w 21"/>
                <a:gd name="T45" fmla="*/ 2147483647 h 262"/>
                <a:gd name="T46" fmla="*/ 2147483647 w 21"/>
                <a:gd name="T47" fmla="*/ 2147483647 h 262"/>
                <a:gd name="T48" fmla="*/ 2147483647 w 21"/>
                <a:gd name="T49" fmla="*/ 2147483647 h 262"/>
                <a:gd name="T50" fmla="*/ 2147483647 w 21"/>
                <a:gd name="T51" fmla="*/ 2147483647 h 262"/>
                <a:gd name="T52" fmla="*/ 2147483647 w 21"/>
                <a:gd name="T53" fmla="*/ 2147483647 h 262"/>
                <a:gd name="T54" fmla="*/ 2147483647 w 21"/>
                <a:gd name="T55" fmla="*/ 2147483647 h 262"/>
                <a:gd name="T56" fmla="*/ 2147483647 w 21"/>
                <a:gd name="T57" fmla="*/ 2147483647 h 262"/>
                <a:gd name="T58" fmla="*/ 0 w 21"/>
                <a:gd name="T59" fmla="*/ 2147483647 h 262"/>
                <a:gd name="T60" fmla="*/ 0 w 21"/>
                <a:gd name="T61" fmla="*/ 0 h 262"/>
                <a:gd name="T62" fmla="*/ 2147483647 w 21"/>
                <a:gd name="T63" fmla="*/ 0 h 2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
                <a:gd name="T97" fmla="*/ 0 h 262"/>
                <a:gd name="T98" fmla="*/ 21 w 21"/>
                <a:gd name="T99" fmla="*/ 262 h 2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 h="262">
                  <a:moveTo>
                    <a:pt x="5" y="0"/>
                  </a:moveTo>
                  <a:lnTo>
                    <a:pt x="5" y="0"/>
                  </a:lnTo>
                  <a:lnTo>
                    <a:pt x="11" y="0"/>
                  </a:lnTo>
                  <a:lnTo>
                    <a:pt x="16" y="0"/>
                  </a:lnTo>
                  <a:lnTo>
                    <a:pt x="21" y="5"/>
                  </a:lnTo>
                  <a:lnTo>
                    <a:pt x="21" y="25"/>
                  </a:lnTo>
                  <a:lnTo>
                    <a:pt x="21" y="46"/>
                  </a:lnTo>
                  <a:lnTo>
                    <a:pt x="21" y="61"/>
                  </a:lnTo>
                  <a:lnTo>
                    <a:pt x="21" y="82"/>
                  </a:lnTo>
                  <a:lnTo>
                    <a:pt x="21" y="97"/>
                  </a:lnTo>
                  <a:lnTo>
                    <a:pt x="21" y="113"/>
                  </a:lnTo>
                  <a:lnTo>
                    <a:pt x="21" y="128"/>
                  </a:lnTo>
                  <a:lnTo>
                    <a:pt x="21" y="143"/>
                  </a:lnTo>
                  <a:lnTo>
                    <a:pt x="21" y="154"/>
                  </a:lnTo>
                  <a:lnTo>
                    <a:pt x="21" y="169"/>
                  </a:lnTo>
                  <a:lnTo>
                    <a:pt x="21" y="179"/>
                  </a:lnTo>
                  <a:lnTo>
                    <a:pt x="21" y="190"/>
                  </a:lnTo>
                  <a:lnTo>
                    <a:pt x="21" y="195"/>
                  </a:lnTo>
                  <a:lnTo>
                    <a:pt x="21" y="205"/>
                  </a:lnTo>
                  <a:lnTo>
                    <a:pt x="21" y="210"/>
                  </a:lnTo>
                  <a:lnTo>
                    <a:pt x="21" y="215"/>
                  </a:lnTo>
                  <a:lnTo>
                    <a:pt x="16" y="226"/>
                  </a:lnTo>
                  <a:lnTo>
                    <a:pt x="16" y="236"/>
                  </a:lnTo>
                  <a:lnTo>
                    <a:pt x="16" y="241"/>
                  </a:lnTo>
                  <a:lnTo>
                    <a:pt x="16" y="251"/>
                  </a:lnTo>
                  <a:lnTo>
                    <a:pt x="16" y="257"/>
                  </a:lnTo>
                  <a:lnTo>
                    <a:pt x="16" y="262"/>
                  </a:lnTo>
                  <a:lnTo>
                    <a:pt x="11" y="257"/>
                  </a:lnTo>
                  <a:lnTo>
                    <a:pt x="11" y="251"/>
                  </a:lnTo>
                  <a:lnTo>
                    <a:pt x="5" y="246"/>
                  </a:lnTo>
                  <a:lnTo>
                    <a:pt x="5" y="241"/>
                  </a:lnTo>
                  <a:lnTo>
                    <a:pt x="5" y="236"/>
                  </a:lnTo>
                  <a:lnTo>
                    <a:pt x="5" y="231"/>
                  </a:lnTo>
                  <a:lnTo>
                    <a:pt x="5" y="221"/>
                  </a:lnTo>
                  <a:lnTo>
                    <a:pt x="5" y="215"/>
                  </a:lnTo>
                  <a:lnTo>
                    <a:pt x="5" y="210"/>
                  </a:lnTo>
                  <a:lnTo>
                    <a:pt x="5" y="200"/>
                  </a:lnTo>
                  <a:lnTo>
                    <a:pt x="5" y="195"/>
                  </a:lnTo>
                  <a:lnTo>
                    <a:pt x="5" y="179"/>
                  </a:lnTo>
                  <a:lnTo>
                    <a:pt x="5" y="169"/>
                  </a:lnTo>
                  <a:lnTo>
                    <a:pt x="5" y="154"/>
                  </a:lnTo>
                  <a:lnTo>
                    <a:pt x="5" y="138"/>
                  </a:lnTo>
                  <a:lnTo>
                    <a:pt x="5" y="118"/>
                  </a:lnTo>
                  <a:lnTo>
                    <a:pt x="5" y="97"/>
                  </a:lnTo>
                  <a:lnTo>
                    <a:pt x="5" y="82"/>
                  </a:lnTo>
                  <a:lnTo>
                    <a:pt x="5" y="66"/>
                  </a:lnTo>
                  <a:lnTo>
                    <a:pt x="5" y="56"/>
                  </a:lnTo>
                  <a:lnTo>
                    <a:pt x="5" y="46"/>
                  </a:lnTo>
                  <a:lnTo>
                    <a:pt x="5" y="36"/>
                  </a:lnTo>
                  <a:lnTo>
                    <a:pt x="5" y="30"/>
                  </a:lnTo>
                  <a:lnTo>
                    <a:pt x="5" y="25"/>
                  </a:lnTo>
                  <a:lnTo>
                    <a:pt x="5" y="20"/>
                  </a:lnTo>
                  <a:lnTo>
                    <a:pt x="5" y="10"/>
                  </a:lnTo>
                  <a:lnTo>
                    <a:pt x="0" y="10"/>
                  </a:lnTo>
                  <a:lnTo>
                    <a:pt x="0" y="5"/>
                  </a:lnTo>
                  <a:lnTo>
                    <a:pt x="0" y="0"/>
                  </a:lnTo>
                  <a:lnTo>
                    <a:pt x="5" y="0"/>
                  </a:lnTo>
                </a:path>
              </a:pathLst>
            </a:custGeom>
            <a:solidFill>
              <a:schemeClr val="tx1"/>
            </a:solidFill>
            <a:ln w="5">
              <a:solidFill>
                <a:schemeClr val="tx1"/>
              </a:solidFill>
              <a:round/>
            </a:ln>
          </p:spPr>
          <p:txBody>
            <a:bodyPr/>
            <a:lstStyle/>
            <a:p>
              <a:endParaRPr lang="zh-CN" altLang="en-US"/>
            </a:p>
          </p:txBody>
        </p:sp>
        <p:sp>
          <p:nvSpPr>
            <p:cNvPr id="67653" name="Freeform 36"/>
            <p:cNvSpPr/>
            <p:nvPr/>
          </p:nvSpPr>
          <p:spPr bwMode="auto">
            <a:xfrm>
              <a:off x="7040562" y="1590675"/>
              <a:ext cx="141288" cy="155575"/>
            </a:xfrm>
            <a:custGeom>
              <a:avLst/>
              <a:gdLst>
                <a:gd name="T0" fmla="*/ 2147483647 w 89"/>
                <a:gd name="T1" fmla="*/ 2147483647 h 98"/>
                <a:gd name="T2" fmla="*/ 2147483647 w 89"/>
                <a:gd name="T3" fmla="*/ 2147483647 h 98"/>
                <a:gd name="T4" fmla="*/ 2147483647 w 89"/>
                <a:gd name="T5" fmla="*/ 2147483647 h 98"/>
                <a:gd name="T6" fmla="*/ 2147483647 w 89"/>
                <a:gd name="T7" fmla="*/ 2147483647 h 98"/>
                <a:gd name="T8" fmla="*/ 2147483647 w 89"/>
                <a:gd name="T9" fmla="*/ 2147483647 h 98"/>
                <a:gd name="T10" fmla="*/ 2147483647 w 89"/>
                <a:gd name="T11" fmla="*/ 2147483647 h 98"/>
                <a:gd name="T12" fmla="*/ 2147483647 w 89"/>
                <a:gd name="T13" fmla="*/ 2147483647 h 98"/>
                <a:gd name="T14" fmla="*/ 2147483647 w 89"/>
                <a:gd name="T15" fmla="*/ 2147483647 h 98"/>
                <a:gd name="T16" fmla="*/ 2147483647 w 89"/>
                <a:gd name="T17" fmla="*/ 2147483647 h 98"/>
                <a:gd name="T18" fmla="*/ 2147483647 w 89"/>
                <a:gd name="T19" fmla="*/ 2147483647 h 98"/>
                <a:gd name="T20" fmla="*/ 0 w 89"/>
                <a:gd name="T21" fmla="*/ 2147483647 h 98"/>
                <a:gd name="T22" fmla="*/ 2147483647 w 89"/>
                <a:gd name="T23" fmla="*/ 2147483647 h 98"/>
                <a:gd name="T24" fmla="*/ 2147483647 w 89"/>
                <a:gd name="T25" fmla="*/ 2147483647 h 98"/>
                <a:gd name="T26" fmla="*/ 2147483647 w 89"/>
                <a:gd name="T27" fmla="*/ 2147483647 h 98"/>
                <a:gd name="T28" fmla="*/ 2147483647 w 89"/>
                <a:gd name="T29" fmla="*/ 2147483647 h 98"/>
                <a:gd name="T30" fmla="*/ 2147483647 w 89"/>
                <a:gd name="T31" fmla="*/ 0 h 98"/>
                <a:gd name="T32" fmla="*/ 2147483647 w 89"/>
                <a:gd name="T33" fmla="*/ 2147483647 h 98"/>
                <a:gd name="T34" fmla="*/ 2147483647 w 89"/>
                <a:gd name="T35" fmla="*/ 2147483647 h 98"/>
                <a:gd name="T36" fmla="*/ 2147483647 w 89"/>
                <a:gd name="T37" fmla="*/ 2147483647 h 98"/>
                <a:gd name="T38" fmla="*/ 2147483647 w 89"/>
                <a:gd name="T39" fmla="*/ 2147483647 h 98"/>
                <a:gd name="T40" fmla="*/ 2147483647 w 89"/>
                <a:gd name="T41" fmla="*/ 2147483647 h 98"/>
                <a:gd name="T42" fmla="*/ 2147483647 w 89"/>
                <a:gd name="T43" fmla="*/ 2147483647 h 98"/>
                <a:gd name="T44" fmla="*/ 2147483647 w 89"/>
                <a:gd name="T45" fmla="*/ 2147483647 h 98"/>
                <a:gd name="T46" fmla="*/ 2147483647 w 89"/>
                <a:gd name="T47" fmla="*/ 2147483647 h 98"/>
                <a:gd name="T48" fmla="*/ 2147483647 w 89"/>
                <a:gd name="T49" fmla="*/ 2147483647 h 98"/>
                <a:gd name="T50" fmla="*/ 2147483647 w 89"/>
                <a:gd name="T51" fmla="*/ 2147483647 h 98"/>
                <a:gd name="T52" fmla="*/ 2147483647 w 89"/>
                <a:gd name="T53" fmla="*/ 2147483647 h 98"/>
                <a:gd name="T54" fmla="*/ 2147483647 w 89"/>
                <a:gd name="T55" fmla="*/ 2147483647 h 98"/>
                <a:gd name="T56" fmla="*/ 2147483647 w 89"/>
                <a:gd name="T57" fmla="*/ 2147483647 h 98"/>
                <a:gd name="T58" fmla="*/ 2147483647 w 89"/>
                <a:gd name="T59" fmla="*/ 2147483647 h 98"/>
                <a:gd name="T60" fmla="*/ 2147483647 w 89"/>
                <a:gd name="T61" fmla="*/ 2147483647 h 98"/>
                <a:gd name="T62" fmla="*/ 2147483647 w 89"/>
                <a:gd name="T63" fmla="*/ 2147483647 h 98"/>
                <a:gd name="T64" fmla="*/ 2147483647 w 89"/>
                <a:gd name="T65" fmla="*/ 2147483647 h 98"/>
                <a:gd name="T66" fmla="*/ 2147483647 w 89"/>
                <a:gd name="T67" fmla="*/ 2147483647 h 9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9"/>
                <a:gd name="T103" fmla="*/ 0 h 98"/>
                <a:gd name="T104" fmla="*/ 89 w 89"/>
                <a:gd name="T105" fmla="*/ 98 h 9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9" h="98">
                  <a:moveTo>
                    <a:pt x="36" y="67"/>
                  </a:moveTo>
                  <a:lnTo>
                    <a:pt x="42" y="67"/>
                  </a:lnTo>
                  <a:lnTo>
                    <a:pt x="47" y="67"/>
                  </a:lnTo>
                  <a:lnTo>
                    <a:pt x="52" y="62"/>
                  </a:lnTo>
                  <a:lnTo>
                    <a:pt x="52" y="57"/>
                  </a:lnTo>
                  <a:lnTo>
                    <a:pt x="52" y="51"/>
                  </a:lnTo>
                  <a:lnTo>
                    <a:pt x="57" y="46"/>
                  </a:lnTo>
                  <a:lnTo>
                    <a:pt x="57" y="36"/>
                  </a:lnTo>
                  <a:lnTo>
                    <a:pt x="57" y="31"/>
                  </a:lnTo>
                  <a:lnTo>
                    <a:pt x="57" y="26"/>
                  </a:lnTo>
                  <a:lnTo>
                    <a:pt x="57" y="21"/>
                  </a:lnTo>
                  <a:lnTo>
                    <a:pt x="52" y="21"/>
                  </a:lnTo>
                  <a:lnTo>
                    <a:pt x="42" y="26"/>
                  </a:lnTo>
                  <a:lnTo>
                    <a:pt x="36" y="26"/>
                  </a:lnTo>
                  <a:lnTo>
                    <a:pt x="26" y="31"/>
                  </a:lnTo>
                  <a:lnTo>
                    <a:pt x="15" y="31"/>
                  </a:lnTo>
                  <a:lnTo>
                    <a:pt x="10" y="36"/>
                  </a:lnTo>
                  <a:lnTo>
                    <a:pt x="0" y="36"/>
                  </a:lnTo>
                  <a:lnTo>
                    <a:pt x="0" y="26"/>
                  </a:lnTo>
                  <a:lnTo>
                    <a:pt x="5" y="26"/>
                  </a:lnTo>
                  <a:lnTo>
                    <a:pt x="10" y="21"/>
                  </a:lnTo>
                  <a:lnTo>
                    <a:pt x="21" y="21"/>
                  </a:lnTo>
                  <a:lnTo>
                    <a:pt x="31" y="15"/>
                  </a:lnTo>
                  <a:lnTo>
                    <a:pt x="36" y="15"/>
                  </a:lnTo>
                  <a:lnTo>
                    <a:pt x="47" y="10"/>
                  </a:lnTo>
                  <a:lnTo>
                    <a:pt x="52" y="5"/>
                  </a:lnTo>
                  <a:lnTo>
                    <a:pt x="57" y="5"/>
                  </a:lnTo>
                  <a:lnTo>
                    <a:pt x="57" y="0"/>
                  </a:lnTo>
                  <a:lnTo>
                    <a:pt x="63" y="5"/>
                  </a:lnTo>
                  <a:lnTo>
                    <a:pt x="68" y="5"/>
                  </a:lnTo>
                  <a:lnTo>
                    <a:pt x="73" y="10"/>
                  </a:lnTo>
                  <a:lnTo>
                    <a:pt x="78" y="15"/>
                  </a:lnTo>
                  <a:lnTo>
                    <a:pt x="84" y="21"/>
                  </a:lnTo>
                  <a:lnTo>
                    <a:pt x="89" y="21"/>
                  </a:lnTo>
                  <a:lnTo>
                    <a:pt x="84" y="26"/>
                  </a:lnTo>
                  <a:lnTo>
                    <a:pt x="78" y="31"/>
                  </a:lnTo>
                  <a:lnTo>
                    <a:pt x="78" y="36"/>
                  </a:lnTo>
                  <a:lnTo>
                    <a:pt x="73" y="46"/>
                  </a:lnTo>
                  <a:lnTo>
                    <a:pt x="73" y="57"/>
                  </a:lnTo>
                  <a:lnTo>
                    <a:pt x="68" y="67"/>
                  </a:lnTo>
                  <a:lnTo>
                    <a:pt x="68" y="77"/>
                  </a:lnTo>
                  <a:lnTo>
                    <a:pt x="63" y="87"/>
                  </a:lnTo>
                  <a:lnTo>
                    <a:pt x="57" y="87"/>
                  </a:lnTo>
                  <a:lnTo>
                    <a:pt x="52" y="93"/>
                  </a:lnTo>
                  <a:lnTo>
                    <a:pt x="52" y="98"/>
                  </a:lnTo>
                  <a:lnTo>
                    <a:pt x="47" y="98"/>
                  </a:lnTo>
                  <a:lnTo>
                    <a:pt x="47" y="93"/>
                  </a:lnTo>
                  <a:lnTo>
                    <a:pt x="47" y="87"/>
                  </a:lnTo>
                  <a:lnTo>
                    <a:pt x="42" y="82"/>
                  </a:lnTo>
                  <a:lnTo>
                    <a:pt x="31" y="72"/>
                  </a:lnTo>
                  <a:lnTo>
                    <a:pt x="26" y="72"/>
                  </a:lnTo>
                  <a:lnTo>
                    <a:pt x="26" y="67"/>
                  </a:lnTo>
                  <a:lnTo>
                    <a:pt x="21" y="67"/>
                  </a:lnTo>
                  <a:lnTo>
                    <a:pt x="26" y="67"/>
                  </a:lnTo>
                  <a:lnTo>
                    <a:pt x="31" y="67"/>
                  </a:lnTo>
                  <a:lnTo>
                    <a:pt x="36" y="67"/>
                  </a:lnTo>
                </a:path>
              </a:pathLst>
            </a:custGeom>
            <a:solidFill>
              <a:schemeClr val="tx1"/>
            </a:solidFill>
            <a:ln w="5">
              <a:solidFill>
                <a:schemeClr val="tx1"/>
              </a:solidFill>
              <a:round/>
            </a:ln>
          </p:spPr>
          <p:txBody>
            <a:bodyPr/>
            <a:lstStyle/>
            <a:p>
              <a:endParaRPr lang="zh-CN" altLang="en-US"/>
            </a:p>
          </p:txBody>
        </p:sp>
        <p:sp>
          <p:nvSpPr>
            <p:cNvPr id="67654" name="Freeform 37"/>
            <p:cNvSpPr/>
            <p:nvPr/>
          </p:nvSpPr>
          <p:spPr bwMode="auto">
            <a:xfrm>
              <a:off x="7040562" y="1762125"/>
              <a:ext cx="141288" cy="220663"/>
            </a:xfrm>
            <a:custGeom>
              <a:avLst/>
              <a:gdLst>
                <a:gd name="T0" fmla="*/ 2147483647 w 89"/>
                <a:gd name="T1" fmla="*/ 2147483647 h 139"/>
                <a:gd name="T2" fmla="*/ 2147483647 w 89"/>
                <a:gd name="T3" fmla="*/ 2147483647 h 139"/>
                <a:gd name="T4" fmla="*/ 2147483647 w 89"/>
                <a:gd name="T5" fmla="*/ 0 h 139"/>
                <a:gd name="T6" fmla="*/ 2147483647 w 89"/>
                <a:gd name="T7" fmla="*/ 0 h 139"/>
                <a:gd name="T8" fmla="*/ 2147483647 w 89"/>
                <a:gd name="T9" fmla="*/ 2147483647 h 139"/>
                <a:gd name="T10" fmla="*/ 2147483647 w 89"/>
                <a:gd name="T11" fmla="*/ 2147483647 h 139"/>
                <a:gd name="T12" fmla="*/ 2147483647 w 89"/>
                <a:gd name="T13" fmla="*/ 2147483647 h 139"/>
                <a:gd name="T14" fmla="*/ 2147483647 w 89"/>
                <a:gd name="T15" fmla="*/ 2147483647 h 139"/>
                <a:gd name="T16" fmla="*/ 2147483647 w 89"/>
                <a:gd name="T17" fmla="*/ 2147483647 h 139"/>
                <a:gd name="T18" fmla="*/ 2147483647 w 89"/>
                <a:gd name="T19" fmla="*/ 2147483647 h 139"/>
                <a:gd name="T20" fmla="*/ 2147483647 w 89"/>
                <a:gd name="T21" fmla="*/ 2147483647 h 139"/>
                <a:gd name="T22" fmla="*/ 2147483647 w 89"/>
                <a:gd name="T23" fmla="*/ 2147483647 h 139"/>
                <a:gd name="T24" fmla="*/ 2147483647 w 89"/>
                <a:gd name="T25" fmla="*/ 2147483647 h 139"/>
                <a:gd name="T26" fmla="*/ 2147483647 w 89"/>
                <a:gd name="T27" fmla="*/ 2147483647 h 139"/>
                <a:gd name="T28" fmla="*/ 2147483647 w 89"/>
                <a:gd name="T29" fmla="*/ 2147483647 h 139"/>
                <a:gd name="T30" fmla="*/ 2147483647 w 89"/>
                <a:gd name="T31" fmla="*/ 2147483647 h 139"/>
                <a:gd name="T32" fmla="*/ 2147483647 w 89"/>
                <a:gd name="T33" fmla="*/ 2147483647 h 139"/>
                <a:gd name="T34" fmla="*/ 2147483647 w 89"/>
                <a:gd name="T35" fmla="*/ 2147483647 h 139"/>
                <a:gd name="T36" fmla="*/ 2147483647 w 89"/>
                <a:gd name="T37" fmla="*/ 2147483647 h 139"/>
                <a:gd name="T38" fmla="*/ 2147483647 w 89"/>
                <a:gd name="T39" fmla="*/ 2147483647 h 139"/>
                <a:gd name="T40" fmla="*/ 2147483647 w 89"/>
                <a:gd name="T41" fmla="*/ 2147483647 h 139"/>
                <a:gd name="T42" fmla="*/ 2147483647 w 89"/>
                <a:gd name="T43" fmla="*/ 2147483647 h 139"/>
                <a:gd name="T44" fmla="*/ 2147483647 w 89"/>
                <a:gd name="T45" fmla="*/ 2147483647 h 139"/>
                <a:gd name="T46" fmla="*/ 2147483647 w 89"/>
                <a:gd name="T47" fmla="*/ 2147483647 h 139"/>
                <a:gd name="T48" fmla="*/ 2147483647 w 89"/>
                <a:gd name="T49" fmla="*/ 2147483647 h 139"/>
                <a:gd name="T50" fmla="*/ 2147483647 w 89"/>
                <a:gd name="T51" fmla="*/ 2147483647 h 139"/>
                <a:gd name="T52" fmla="*/ 2147483647 w 89"/>
                <a:gd name="T53" fmla="*/ 2147483647 h 139"/>
                <a:gd name="T54" fmla="*/ 2147483647 w 89"/>
                <a:gd name="T55" fmla="*/ 2147483647 h 139"/>
                <a:gd name="T56" fmla="*/ 2147483647 w 89"/>
                <a:gd name="T57" fmla="*/ 2147483647 h 139"/>
                <a:gd name="T58" fmla="*/ 0 w 89"/>
                <a:gd name="T59" fmla="*/ 2147483647 h 139"/>
                <a:gd name="T60" fmla="*/ 2147483647 w 89"/>
                <a:gd name="T61" fmla="*/ 2147483647 h 139"/>
                <a:gd name="T62" fmla="*/ 2147483647 w 89"/>
                <a:gd name="T63" fmla="*/ 2147483647 h 139"/>
                <a:gd name="T64" fmla="*/ 2147483647 w 89"/>
                <a:gd name="T65" fmla="*/ 2147483647 h 139"/>
                <a:gd name="T66" fmla="*/ 2147483647 w 89"/>
                <a:gd name="T67" fmla="*/ 2147483647 h 139"/>
                <a:gd name="T68" fmla="*/ 2147483647 w 89"/>
                <a:gd name="T69" fmla="*/ 2147483647 h 139"/>
                <a:gd name="T70" fmla="*/ 2147483647 w 89"/>
                <a:gd name="T71" fmla="*/ 2147483647 h 139"/>
                <a:gd name="T72" fmla="*/ 2147483647 w 89"/>
                <a:gd name="T73" fmla="*/ 2147483647 h 139"/>
                <a:gd name="T74" fmla="*/ 2147483647 w 89"/>
                <a:gd name="T75" fmla="*/ 2147483647 h 139"/>
                <a:gd name="T76" fmla="*/ 2147483647 w 89"/>
                <a:gd name="T77" fmla="*/ 2147483647 h 139"/>
                <a:gd name="T78" fmla="*/ 2147483647 w 89"/>
                <a:gd name="T79" fmla="*/ 2147483647 h 139"/>
                <a:gd name="T80" fmla="*/ 2147483647 w 89"/>
                <a:gd name="T81" fmla="*/ 2147483647 h 139"/>
                <a:gd name="T82" fmla="*/ 2147483647 w 89"/>
                <a:gd name="T83" fmla="*/ 2147483647 h 139"/>
                <a:gd name="T84" fmla="*/ 2147483647 w 89"/>
                <a:gd name="T85" fmla="*/ 2147483647 h 139"/>
                <a:gd name="T86" fmla="*/ 2147483647 w 89"/>
                <a:gd name="T87" fmla="*/ 2147483647 h 139"/>
                <a:gd name="T88" fmla="*/ 2147483647 w 89"/>
                <a:gd name="T89" fmla="*/ 2147483647 h 139"/>
                <a:gd name="T90" fmla="*/ 2147483647 w 89"/>
                <a:gd name="T91" fmla="*/ 2147483647 h 139"/>
                <a:gd name="T92" fmla="*/ 2147483647 w 89"/>
                <a:gd name="T93" fmla="*/ 2147483647 h 139"/>
                <a:gd name="T94" fmla="*/ 2147483647 w 89"/>
                <a:gd name="T95" fmla="*/ 2147483647 h 139"/>
                <a:gd name="T96" fmla="*/ 2147483647 w 89"/>
                <a:gd name="T97" fmla="*/ 2147483647 h 139"/>
                <a:gd name="T98" fmla="*/ 2147483647 w 89"/>
                <a:gd name="T99" fmla="*/ 2147483647 h 139"/>
                <a:gd name="T100" fmla="*/ 2147483647 w 89"/>
                <a:gd name="T101" fmla="*/ 2147483647 h 139"/>
                <a:gd name="T102" fmla="*/ 2147483647 w 89"/>
                <a:gd name="T103" fmla="*/ 2147483647 h 139"/>
                <a:gd name="T104" fmla="*/ 2147483647 w 89"/>
                <a:gd name="T105" fmla="*/ 2147483647 h 139"/>
                <a:gd name="T106" fmla="*/ 2147483647 w 89"/>
                <a:gd name="T107" fmla="*/ 2147483647 h 139"/>
                <a:gd name="T108" fmla="*/ 2147483647 w 89"/>
                <a:gd name="T109" fmla="*/ 2147483647 h 139"/>
                <a:gd name="T110" fmla="*/ 2147483647 w 89"/>
                <a:gd name="T111" fmla="*/ 2147483647 h 139"/>
                <a:gd name="T112" fmla="*/ 2147483647 w 89"/>
                <a:gd name="T113" fmla="*/ 2147483647 h 139"/>
                <a:gd name="T114" fmla="*/ 2147483647 w 89"/>
                <a:gd name="T115" fmla="*/ 2147483647 h 139"/>
                <a:gd name="T116" fmla="*/ 2147483647 w 89"/>
                <a:gd name="T117" fmla="*/ 2147483647 h 139"/>
                <a:gd name="T118" fmla="*/ 2147483647 w 89"/>
                <a:gd name="T119" fmla="*/ 2147483647 h 139"/>
                <a:gd name="T120" fmla="*/ 2147483647 w 89"/>
                <a:gd name="T121" fmla="*/ 2147483647 h 139"/>
                <a:gd name="T122" fmla="*/ 2147483647 w 89"/>
                <a:gd name="T123" fmla="*/ 2147483647 h 1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9"/>
                <a:gd name="T187" fmla="*/ 0 h 139"/>
                <a:gd name="T188" fmla="*/ 89 w 89"/>
                <a:gd name="T189" fmla="*/ 139 h 1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9" h="139">
                  <a:moveTo>
                    <a:pt x="57" y="5"/>
                  </a:moveTo>
                  <a:lnTo>
                    <a:pt x="57" y="5"/>
                  </a:lnTo>
                  <a:lnTo>
                    <a:pt x="63" y="0"/>
                  </a:lnTo>
                  <a:lnTo>
                    <a:pt x="68" y="5"/>
                  </a:lnTo>
                  <a:lnTo>
                    <a:pt x="73" y="5"/>
                  </a:lnTo>
                  <a:lnTo>
                    <a:pt x="78" y="5"/>
                  </a:lnTo>
                  <a:lnTo>
                    <a:pt x="84" y="10"/>
                  </a:lnTo>
                  <a:lnTo>
                    <a:pt x="89" y="15"/>
                  </a:lnTo>
                  <a:lnTo>
                    <a:pt x="89" y="21"/>
                  </a:lnTo>
                  <a:lnTo>
                    <a:pt x="84" y="26"/>
                  </a:lnTo>
                  <a:lnTo>
                    <a:pt x="84" y="31"/>
                  </a:lnTo>
                  <a:lnTo>
                    <a:pt x="78" y="36"/>
                  </a:lnTo>
                  <a:lnTo>
                    <a:pt x="78" y="41"/>
                  </a:lnTo>
                  <a:lnTo>
                    <a:pt x="73" y="51"/>
                  </a:lnTo>
                  <a:lnTo>
                    <a:pt x="68" y="77"/>
                  </a:lnTo>
                  <a:lnTo>
                    <a:pt x="63" y="92"/>
                  </a:lnTo>
                  <a:lnTo>
                    <a:pt x="57" y="103"/>
                  </a:lnTo>
                  <a:lnTo>
                    <a:pt x="52" y="113"/>
                  </a:lnTo>
                  <a:lnTo>
                    <a:pt x="42" y="118"/>
                  </a:lnTo>
                  <a:lnTo>
                    <a:pt x="36" y="123"/>
                  </a:lnTo>
                  <a:lnTo>
                    <a:pt x="31" y="128"/>
                  </a:lnTo>
                  <a:lnTo>
                    <a:pt x="26" y="128"/>
                  </a:lnTo>
                  <a:lnTo>
                    <a:pt x="15" y="134"/>
                  </a:lnTo>
                  <a:lnTo>
                    <a:pt x="10" y="139"/>
                  </a:lnTo>
                  <a:lnTo>
                    <a:pt x="5" y="139"/>
                  </a:lnTo>
                  <a:lnTo>
                    <a:pt x="0" y="139"/>
                  </a:lnTo>
                  <a:lnTo>
                    <a:pt x="5" y="134"/>
                  </a:lnTo>
                  <a:lnTo>
                    <a:pt x="10" y="128"/>
                  </a:lnTo>
                  <a:lnTo>
                    <a:pt x="21" y="123"/>
                  </a:lnTo>
                  <a:lnTo>
                    <a:pt x="26" y="113"/>
                  </a:lnTo>
                  <a:lnTo>
                    <a:pt x="36" y="108"/>
                  </a:lnTo>
                  <a:lnTo>
                    <a:pt x="42" y="98"/>
                  </a:lnTo>
                  <a:lnTo>
                    <a:pt x="47" y="92"/>
                  </a:lnTo>
                  <a:lnTo>
                    <a:pt x="52" y="77"/>
                  </a:lnTo>
                  <a:lnTo>
                    <a:pt x="57" y="62"/>
                  </a:lnTo>
                  <a:lnTo>
                    <a:pt x="63" y="46"/>
                  </a:lnTo>
                  <a:lnTo>
                    <a:pt x="63" y="41"/>
                  </a:lnTo>
                  <a:lnTo>
                    <a:pt x="63" y="36"/>
                  </a:lnTo>
                  <a:lnTo>
                    <a:pt x="63" y="31"/>
                  </a:lnTo>
                  <a:lnTo>
                    <a:pt x="63" y="26"/>
                  </a:lnTo>
                  <a:lnTo>
                    <a:pt x="63" y="21"/>
                  </a:lnTo>
                  <a:lnTo>
                    <a:pt x="57" y="21"/>
                  </a:lnTo>
                  <a:lnTo>
                    <a:pt x="52" y="21"/>
                  </a:lnTo>
                  <a:lnTo>
                    <a:pt x="42" y="26"/>
                  </a:lnTo>
                  <a:lnTo>
                    <a:pt x="26" y="26"/>
                  </a:lnTo>
                  <a:lnTo>
                    <a:pt x="5" y="26"/>
                  </a:lnTo>
                  <a:lnTo>
                    <a:pt x="5" y="21"/>
                  </a:lnTo>
                  <a:lnTo>
                    <a:pt x="21" y="21"/>
                  </a:lnTo>
                  <a:lnTo>
                    <a:pt x="26" y="15"/>
                  </a:lnTo>
                  <a:lnTo>
                    <a:pt x="36" y="15"/>
                  </a:lnTo>
                  <a:lnTo>
                    <a:pt x="42" y="10"/>
                  </a:lnTo>
                  <a:lnTo>
                    <a:pt x="47" y="10"/>
                  </a:lnTo>
                  <a:lnTo>
                    <a:pt x="52" y="10"/>
                  </a:lnTo>
                  <a:lnTo>
                    <a:pt x="57" y="5"/>
                  </a:lnTo>
                </a:path>
              </a:pathLst>
            </a:custGeom>
            <a:solidFill>
              <a:schemeClr val="tx1"/>
            </a:solidFill>
            <a:ln w="5">
              <a:solidFill>
                <a:schemeClr val="tx1"/>
              </a:solidFill>
              <a:round/>
            </a:ln>
          </p:spPr>
          <p:txBody>
            <a:bodyPr/>
            <a:lstStyle/>
            <a:p>
              <a:endParaRPr lang="zh-CN" altLang="en-US"/>
            </a:p>
          </p:txBody>
        </p:sp>
        <p:sp>
          <p:nvSpPr>
            <p:cNvPr id="67655" name="Freeform 38"/>
            <p:cNvSpPr/>
            <p:nvPr/>
          </p:nvSpPr>
          <p:spPr bwMode="auto">
            <a:xfrm>
              <a:off x="7056437" y="1827213"/>
              <a:ext cx="225425" cy="179388"/>
            </a:xfrm>
            <a:custGeom>
              <a:avLst/>
              <a:gdLst>
                <a:gd name="T0" fmla="*/ 2147483647 w 142"/>
                <a:gd name="T1" fmla="*/ 2147483647 h 113"/>
                <a:gd name="T2" fmla="*/ 2147483647 w 142"/>
                <a:gd name="T3" fmla="*/ 2147483647 h 113"/>
                <a:gd name="T4" fmla="*/ 2147483647 w 142"/>
                <a:gd name="T5" fmla="*/ 2147483647 h 113"/>
                <a:gd name="T6" fmla="*/ 2147483647 w 142"/>
                <a:gd name="T7" fmla="*/ 2147483647 h 113"/>
                <a:gd name="T8" fmla="*/ 2147483647 w 142"/>
                <a:gd name="T9" fmla="*/ 2147483647 h 113"/>
                <a:gd name="T10" fmla="*/ 2147483647 w 142"/>
                <a:gd name="T11" fmla="*/ 2147483647 h 113"/>
                <a:gd name="T12" fmla="*/ 2147483647 w 142"/>
                <a:gd name="T13" fmla="*/ 2147483647 h 113"/>
                <a:gd name="T14" fmla="*/ 2147483647 w 142"/>
                <a:gd name="T15" fmla="*/ 2147483647 h 113"/>
                <a:gd name="T16" fmla="*/ 2147483647 w 142"/>
                <a:gd name="T17" fmla="*/ 2147483647 h 113"/>
                <a:gd name="T18" fmla="*/ 2147483647 w 142"/>
                <a:gd name="T19" fmla="*/ 2147483647 h 113"/>
                <a:gd name="T20" fmla="*/ 2147483647 w 142"/>
                <a:gd name="T21" fmla="*/ 2147483647 h 113"/>
                <a:gd name="T22" fmla="*/ 2147483647 w 142"/>
                <a:gd name="T23" fmla="*/ 2147483647 h 113"/>
                <a:gd name="T24" fmla="*/ 2147483647 w 142"/>
                <a:gd name="T25" fmla="*/ 2147483647 h 113"/>
                <a:gd name="T26" fmla="*/ 2147483647 w 142"/>
                <a:gd name="T27" fmla="*/ 2147483647 h 113"/>
                <a:gd name="T28" fmla="*/ 2147483647 w 142"/>
                <a:gd name="T29" fmla="*/ 2147483647 h 113"/>
                <a:gd name="T30" fmla="*/ 2147483647 w 142"/>
                <a:gd name="T31" fmla="*/ 2147483647 h 113"/>
                <a:gd name="T32" fmla="*/ 2147483647 w 142"/>
                <a:gd name="T33" fmla="*/ 2147483647 h 113"/>
                <a:gd name="T34" fmla="*/ 2147483647 w 142"/>
                <a:gd name="T35" fmla="*/ 2147483647 h 113"/>
                <a:gd name="T36" fmla="*/ 2147483647 w 142"/>
                <a:gd name="T37" fmla="*/ 2147483647 h 113"/>
                <a:gd name="T38" fmla="*/ 2147483647 w 142"/>
                <a:gd name="T39" fmla="*/ 2147483647 h 113"/>
                <a:gd name="T40" fmla="*/ 2147483647 w 142"/>
                <a:gd name="T41" fmla="*/ 2147483647 h 113"/>
                <a:gd name="T42" fmla="*/ 2147483647 w 142"/>
                <a:gd name="T43" fmla="*/ 2147483647 h 113"/>
                <a:gd name="T44" fmla="*/ 2147483647 w 142"/>
                <a:gd name="T45" fmla="*/ 2147483647 h 113"/>
                <a:gd name="T46" fmla="*/ 2147483647 w 142"/>
                <a:gd name="T47" fmla="*/ 2147483647 h 113"/>
                <a:gd name="T48" fmla="*/ 2147483647 w 142"/>
                <a:gd name="T49" fmla="*/ 2147483647 h 113"/>
                <a:gd name="T50" fmla="*/ 0 w 142"/>
                <a:gd name="T51" fmla="*/ 2147483647 h 113"/>
                <a:gd name="T52" fmla="*/ 0 w 142"/>
                <a:gd name="T53" fmla="*/ 2147483647 h 113"/>
                <a:gd name="T54" fmla="*/ 2147483647 w 142"/>
                <a:gd name="T55" fmla="*/ 0 h 113"/>
                <a:gd name="T56" fmla="*/ 2147483647 w 142"/>
                <a:gd name="T57" fmla="*/ 0 h 113"/>
                <a:gd name="T58" fmla="*/ 2147483647 w 142"/>
                <a:gd name="T59" fmla="*/ 0 h 113"/>
                <a:gd name="T60" fmla="*/ 2147483647 w 142"/>
                <a:gd name="T61" fmla="*/ 2147483647 h 113"/>
                <a:gd name="T62" fmla="*/ 2147483647 w 142"/>
                <a:gd name="T63" fmla="*/ 2147483647 h 113"/>
                <a:gd name="T64" fmla="*/ 2147483647 w 142"/>
                <a:gd name="T65" fmla="*/ 2147483647 h 113"/>
                <a:gd name="T66" fmla="*/ 2147483647 w 142"/>
                <a:gd name="T67" fmla="*/ 2147483647 h 113"/>
                <a:gd name="T68" fmla="*/ 2147483647 w 142"/>
                <a:gd name="T69" fmla="*/ 2147483647 h 113"/>
                <a:gd name="T70" fmla="*/ 2147483647 w 142"/>
                <a:gd name="T71" fmla="*/ 2147483647 h 113"/>
                <a:gd name="T72" fmla="*/ 2147483647 w 142"/>
                <a:gd name="T73" fmla="*/ 2147483647 h 113"/>
                <a:gd name="T74" fmla="*/ 2147483647 w 142"/>
                <a:gd name="T75" fmla="*/ 2147483647 h 113"/>
                <a:gd name="T76" fmla="*/ 2147483647 w 142"/>
                <a:gd name="T77" fmla="*/ 2147483647 h 113"/>
                <a:gd name="T78" fmla="*/ 2147483647 w 142"/>
                <a:gd name="T79" fmla="*/ 2147483647 h 113"/>
                <a:gd name="T80" fmla="*/ 2147483647 w 142"/>
                <a:gd name="T81" fmla="*/ 2147483647 h 113"/>
                <a:gd name="T82" fmla="*/ 2147483647 w 142"/>
                <a:gd name="T83" fmla="*/ 2147483647 h 113"/>
                <a:gd name="T84" fmla="*/ 2147483647 w 142"/>
                <a:gd name="T85" fmla="*/ 2147483647 h 113"/>
                <a:gd name="T86" fmla="*/ 2147483647 w 142"/>
                <a:gd name="T87" fmla="*/ 2147483647 h 113"/>
                <a:gd name="T88" fmla="*/ 2147483647 w 142"/>
                <a:gd name="T89" fmla="*/ 2147483647 h 113"/>
                <a:gd name="T90" fmla="*/ 2147483647 w 142"/>
                <a:gd name="T91" fmla="*/ 2147483647 h 113"/>
                <a:gd name="T92" fmla="*/ 2147483647 w 142"/>
                <a:gd name="T93" fmla="*/ 2147483647 h 113"/>
                <a:gd name="T94" fmla="*/ 2147483647 w 142"/>
                <a:gd name="T95" fmla="*/ 2147483647 h 113"/>
                <a:gd name="T96" fmla="*/ 2147483647 w 142"/>
                <a:gd name="T97" fmla="*/ 2147483647 h 1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2"/>
                <a:gd name="T148" fmla="*/ 0 h 113"/>
                <a:gd name="T149" fmla="*/ 142 w 142"/>
                <a:gd name="T150" fmla="*/ 113 h 1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2" h="113">
                  <a:moveTo>
                    <a:pt x="142" y="108"/>
                  </a:moveTo>
                  <a:lnTo>
                    <a:pt x="137" y="108"/>
                  </a:lnTo>
                  <a:lnTo>
                    <a:pt x="131" y="108"/>
                  </a:lnTo>
                  <a:lnTo>
                    <a:pt x="121" y="113"/>
                  </a:lnTo>
                  <a:lnTo>
                    <a:pt x="110" y="113"/>
                  </a:lnTo>
                  <a:lnTo>
                    <a:pt x="105" y="113"/>
                  </a:lnTo>
                  <a:lnTo>
                    <a:pt x="95" y="113"/>
                  </a:lnTo>
                  <a:lnTo>
                    <a:pt x="89" y="113"/>
                  </a:lnTo>
                  <a:lnTo>
                    <a:pt x="84" y="113"/>
                  </a:lnTo>
                  <a:lnTo>
                    <a:pt x="79" y="108"/>
                  </a:lnTo>
                  <a:lnTo>
                    <a:pt x="74" y="98"/>
                  </a:lnTo>
                  <a:lnTo>
                    <a:pt x="68" y="93"/>
                  </a:lnTo>
                  <a:lnTo>
                    <a:pt x="58" y="82"/>
                  </a:lnTo>
                  <a:lnTo>
                    <a:pt x="47" y="67"/>
                  </a:lnTo>
                  <a:lnTo>
                    <a:pt x="37" y="51"/>
                  </a:lnTo>
                  <a:lnTo>
                    <a:pt x="32" y="41"/>
                  </a:lnTo>
                  <a:lnTo>
                    <a:pt x="26" y="36"/>
                  </a:lnTo>
                  <a:lnTo>
                    <a:pt x="21" y="26"/>
                  </a:lnTo>
                  <a:lnTo>
                    <a:pt x="16" y="21"/>
                  </a:lnTo>
                  <a:lnTo>
                    <a:pt x="11" y="15"/>
                  </a:lnTo>
                  <a:lnTo>
                    <a:pt x="5" y="10"/>
                  </a:lnTo>
                  <a:lnTo>
                    <a:pt x="0" y="5"/>
                  </a:lnTo>
                  <a:lnTo>
                    <a:pt x="5" y="0"/>
                  </a:lnTo>
                  <a:lnTo>
                    <a:pt x="11" y="0"/>
                  </a:lnTo>
                  <a:lnTo>
                    <a:pt x="11" y="5"/>
                  </a:lnTo>
                  <a:lnTo>
                    <a:pt x="16" y="5"/>
                  </a:lnTo>
                  <a:lnTo>
                    <a:pt x="21" y="10"/>
                  </a:lnTo>
                  <a:lnTo>
                    <a:pt x="26" y="15"/>
                  </a:lnTo>
                  <a:lnTo>
                    <a:pt x="32" y="21"/>
                  </a:lnTo>
                  <a:lnTo>
                    <a:pt x="37" y="31"/>
                  </a:lnTo>
                  <a:lnTo>
                    <a:pt x="42" y="36"/>
                  </a:lnTo>
                  <a:lnTo>
                    <a:pt x="53" y="46"/>
                  </a:lnTo>
                  <a:lnTo>
                    <a:pt x="58" y="57"/>
                  </a:lnTo>
                  <a:lnTo>
                    <a:pt x="79" y="72"/>
                  </a:lnTo>
                  <a:lnTo>
                    <a:pt x="89" y="77"/>
                  </a:lnTo>
                  <a:lnTo>
                    <a:pt x="100" y="82"/>
                  </a:lnTo>
                  <a:lnTo>
                    <a:pt x="110" y="87"/>
                  </a:lnTo>
                  <a:lnTo>
                    <a:pt x="121" y="93"/>
                  </a:lnTo>
                  <a:lnTo>
                    <a:pt x="126" y="98"/>
                  </a:lnTo>
                  <a:lnTo>
                    <a:pt x="137" y="103"/>
                  </a:lnTo>
                  <a:lnTo>
                    <a:pt x="142" y="108"/>
                  </a:lnTo>
                </a:path>
              </a:pathLst>
            </a:custGeom>
            <a:solidFill>
              <a:schemeClr val="tx1"/>
            </a:solidFill>
            <a:ln w="5">
              <a:solidFill>
                <a:schemeClr val="tx1"/>
              </a:solidFill>
              <a:round/>
            </a:ln>
          </p:spPr>
          <p:txBody>
            <a:bodyPr/>
            <a:lstStyle/>
            <a:p>
              <a:endParaRPr lang="zh-CN" altLang="en-US"/>
            </a:p>
          </p:txBody>
        </p:sp>
      </p:grpSp>
      <p:grpSp>
        <p:nvGrpSpPr>
          <p:cNvPr id="67607" name="组合 24"/>
          <p:cNvGrpSpPr/>
          <p:nvPr/>
        </p:nvGrpSpPr>
        <p:grpSpPr bwMode="auto">
          <a:xfrm>
            <a:off x="1384300" y="3516313"/>
            <a:ext cx="166688" cy="398462"/>
            <a:chOff x="4716462" y="1581150"/>
            <a:chExt cx="166688" cy="398463"/>
          </a:xfrm>
        </p:grpSpPr>
        <p:sp>
          <p:nvSpPr>
            <p:cNvPr id="67644" name="Freeform 31"/>
            <p:cNvSpPr/>
            <p:nvPr/>
          </p:nvSpPr>
          <p:spPr bwMode="auto">
            <a:xfrm>
              <a:off x="4716462" y="1597025"/>
              <a:ext cx="84138" cy="382588"/>
            </a:xfrm>
            <a:custGeom>
              <a:avLst/>
              <a:gdLst>
                <a:gd name="T0" fmla="*/ 2147483647 w 53"/>
                <a:gd name="T1" fmla="*/ 2147483647 h 241"/>
                <a:gd name="T2" fmla="*/ 2147483647 w 53"/>
                <a:gd name="T3" fmla="*/ 2147483647 h 241"/>
                <a:gd name="T4" fmla="*/ 2147483647 w 53"/>
                <a:gd name="T5" fmla="*/ 2147483647 h 241"/>
                <a:gd name="T6" fmla="*/ 2147483647 w 53"/>
                <a:gd name="T7" fmla="*/ 2147483647 h 241"/>
                <a:gd name="T8" fmla="*/ 2147483647 w 53"/>
                <a:gd name="T9" fmla="*/ 2147483647 h 241"/>
                <a:gd name="T10" fmla="*/ 2147483647 w 53"/>
                <a:gd name="T11" fmla="*/ 2147483647 h 241"/>
                <a:gd name="T12" fmla="*/ 2147483647 w 53"/>
                <a:gd name="T13" fmla="*/ 2147483647 h 241"/>
                <a:gd name="T14" fmla="*/ 2147483647 w 53"/>
                <a:gd name="T15" fmla="*/ 2147483647 h 241"/>
                <a:gd name="T16" fmla="*/ 2147483647 w 53"/>
                <a:gd name="T17" fmla="*/ 2147483647 h 241"/>
                <a:gd name="T18" fmla="*/ 2147483647 w 53"/>
                <a:gd name="T19" fmla="*/ 2147483647 h 241"/>
                <a:gd name="T20" fmla="*/ 0 w 53"/>
                <a:gd name="T21" fmla="*/ 2147483647 h 241"/>
                <a:gd name="T22" fmla="*/ 0 w 53"/>
                <a:gd name="T23" fmla="*/ 2147483647 h 241"/>
                <a:gd name="T24" fmla="*/ 0 w 53"/>
                <a:gd name="T25" fmla="*/ 2147483647 h 241"/>
                <a:gd name="T26" fmla="*/ 0 w 53"/>
                <a:gd name="T27" fmla="*/ 2147483647 h 241"/>
                <a:gd name="T28" fmla="*/ 0 w 53"/>
                <a:gd name="T29" fmla="*/ 2147483647 h 241"/>
                <a:gd name="T30" fmla="*/ 2147483647 w 53"/>
                <a:gd name="T31" fmla="*/ 2147483647 h 241"/>
                <a:gd name="T32" fmla="*/ 2147483647 w 53"/>
                <a:gd name="T33" fmla="*/ 2147483647 h 241"/>
                <a:gd name="T34" fmla="*/ 2147483647 w 53"/>
                <a:gd name="T35" fmla="*/ 2147483647 h 241"/>
                <a:gd name="T36" fmla="*/ 2147483647 w 53"/>
                <a:gd name="T37" fmla="*/ 2147483647 h 241"/>
                <a:gd name="T38" fmla="*/ 2147483647 w 53"/>
                <a:gd name="T39" fmla="*/ 2147483647 h 241"/>
                <a:gd name="T40" fmla="*/ 2147483647 w 53"/>
                <a:gd name="T41" fmla="*/ 2147483647 h 241"/>
                <a:gd name="T42" fmla="*/ 2147483647 w 53"/>
                <a:gd name="T43" fmla="*/ 2147483647 h 241"/>
                <a:gd name="T44" fmla="*/ 2147483647 w 53"/>
                <a:gd name="T45" fmla="*/ 2147483647 h 241"/>
                <a:gd name="T46" fmla="*/ 2147483647 w 53"/>
                <a:gd name="T47" fmla="*/ 2147483647 h 241"/>
                <a:gd name="T48" fmla="*/ 2147483647 w 53"/>
                <a:gd name="T49" fmla="*/ 2147483647 h 241"/>
                <a:gd name="T50" fmla="*/ 2147483647 w 53"/>
                <a:gd name="T51" fmla="*/ 2147483647 h 241"/>
                <a:gd name="T52" fmla="*/ 2147483647 w 53"/>
                <a:gd name="T53" fmla="*/ 2147483647 h 241"/>
                <a:gd name="T54" fmla="*/ 2147483647 w 53"/>
                <a:gd name="T55" fmla="*/ 2147483647 h 241"/>
                <a:gd name="T56" fmla="*/ 2147483647 w 53"/>
                <a:gd name="T57" fmla="*/ 2147483647 h 241"/>
                <a:gd name="T58" fmla="*/ 2147483647 w 53"/>
                <a:gd name="T59" fmla="*/ 2147483647 h 241"/>
                <a:gd name="T60" fmla="*/ 2147483647 w 53"/>
                <a:gd name="T61" fmla="*/ 2147483647 h 241"/>
                <a:gd name="T62" fmla="*/ 2147483647 w 53"/>
                <a:gd name="T63" fmla="*/ 2147483647 h 241"/>
                <a:gd name="T64" fmla="*/ 2147483647 w 53"/>
                <a:gd name="T65" fmla="*/ 2147483647 h 241"/>
                <a:gd name="T66" fmla="*/ 2147483647 w 53"/>
                <a:gd name="T67" fmla="*/ 2147483647 h 241"/>
                <a:gd name="T68" fmla="*/ 2147483647 w 53"/>
                <a:gd name="T69" fmla="*/ 2147483647 h 241"/>
                <a:gd name="T70" fmla="*/ 2147483647 w 53"/>
                <a:gd name="T71" fmla="*/ 2147483647 h 241"/>
                <a:gd name="T72" fmla="*/ 2147483647 w 53"/>
                <a:gd name="T73" fmla="*/ 0 h 241"/>
                <a:gd name="T74" fmla="*/ 2147483647 w 53"/>
                <a:gd name="T75" fmla="*/ 0 h 241"/>
                <a:gd name="T76" fmla="*/ 2147483647 w 53"/>
                <a:gd name="T77" fmla="*/ 0 h 241"/>
                <a:gd name="T78" fmla="*/ 2147483647 w 53"/>
                <a:gd name="T79" fmla="*/ 0 h 241"/>
                <a:gd name="T80" fmla="*/ 2147483647 w 53"/>
                <a:gd name="T81" fmla="*/ 0 h 241"/>
                <a:gd name="T82" fmla="*/ 2147483647 w 53"/>
                <a:gd name="T83" fmla="*/ 2147483647 h 241"/>
                <a:gd name="T84" fmla="*/ 2147483647 w 53"/>
                <a:gd name="T85" fmla="*/ 2147483647 h 241"/>
                <a:gd name="T86" fmla="*/ 2147483647 w 53"/>
                <a:gd name="T87" fmla="*/ 2147483647 h 241"/>
                <a:gd name="T88" fmla="*/ 2147483647 w 53"/>
                <a:gd name="T89" fmla="*/ 2147483647 h 241"/>
                <a:gd name="T90" fmla="*/ 2147483647 w 53"/>
                <a:gd name="T91" fmla="*/ 2147483647 h 241"/>
                <a:gd name="T92" fmla="*/ 2147483647 w 53"/>
                <a:gd name="T93" fmla="*/ 2147483647 h 241"/>
                <a:gd name="T94" fmla="*/ 2147483647 w 53"/>
                <a:gd name="T95" fmla="*/ 2147483647 h 241"/>
                <a:gd name="T96" fmla="*/ 2147483647 w 53"/>
                <a:gd name="T97" fmla="*/ 2147483647 h 241"/>
                <a:gd name="T98" fmla="*/ 2147483647 w 53"/>
                <a:gd name="T99" fmla="*/ 2147483647 h 2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241"/>
                <a:gd name="T152" fmla="*/ 53 w 53"/>
                <a:gd name="T153" fmla="*/ 241 h 24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241">
                  <a:moveTo>
                    <a:pt x="48" y="123"/>
                  </a:moveTo>
                  <a:lnTo>
                    <a:pt x="48" y="139"/>
                  </a:lnTo>
                  <a:lnTo>
                    <a:pt x="42" y="154"/>
                  </a:lnTo>
                  <a:lnTo>
                    <a:pt x="37" y="180"/>
                  </a:lnTo>
                  <a:lnTo>
                    <a:pt x="32" y="195"/>
                  </a:lnTo>
                  <a:lnTo>
                    <a:pt x="27" y="205"/>
                  </a:lnTo>
                  <a:lnTo>
                    <a:pt x="21" y="216"/>
                  </a:lnTo>
                  <a:lnTo>
                    <a:pt x="16" y="226"/>
                  </a:lnTo>
                  <a:lnTo>
                    <a:pt x="11" y="231"/>
                  </a:lnTo>
                  <a:lnTo>
                    <a:pt x="6" y="241"/>
                  </a:lnTo>
                  <a:lnTo>
                    <a:pt x="0" y="241"/>
                  </a:lnTo>
                  <a:lnTo>
                    <a:pt x="0" y="236"/>
                  </a:lnTo>
                  <a:lnTo>
                    <a:pt x="0" y="231"/>
                  </a:lnTo>
                  <a:lnTo>
                    <a:pt x="6" y="221"/>
                  </a:lnTo>
                  <a:lnTo>
                    <a:pt x="11" y="211"/>
                  </a:lnTo>
                  <a:lnTo>
                    <a:pt x="16" y="200"/>
                  </a:lnTo>
                  <a:lnTo>
                    <a:pt x="21" y="190"/>
                  </a:lnTo>
                  <a:lnTo>
                    <a:pt x="27" y="175"/>
                  </a:lnTo>
                  <a:lnTo>
                    <a:pt x="32" y="149"/>
                  </a:lnTo>
                  <a:lnTo>
                    <a:pt x="32" y="123"/>
                  </a:lnTo>
                  <a:lnTo>
                    <a:pt x="37" y="113"/>
                  </a:lnTo>
                  <a:lnTo>
                    <a:pt x="37" y="92"/>
                  </a:lnTo>
                  <a:lnTo>
                    <a:pt x="37" y="77"/>
                  </a:lnTo>
                  <a:lnTo>
                    <a:pt x="37" y="56"/>
                  </a:lnTo>
                  <a:lnTo>
                    <a:pt x="37" y="46"/>
                  </a:lnTo>
                  <a:lnTo>
                    <a:pt x="37" y="36"/>
                  </a:lnTo>
                  <a:lnTo>
                    <a:pt x="37" y="31"/>
                  </a:lnTo>
                  <a:lnTo>
                    <a:pt x="37" y="26"/>
                  </a:lnTo>
                  <a:lnTo>
                    <a:pt x="37" y="20"/>
                  </a:lnTo>
                  <a:lnTo>
                    <a:pt x="37" y="15"/>
                  </a:lnTo>
                  <a:lnTo>
                    <a:pt x="32" y="10"/>
                  </a:lnTo>
                  <a:lnTo>
                    <a:pt x="32" y="5"/>
                  </a:lnTo>
                  <a:lnTo>
                    <a:pt x="32" y="0"/>
                  </a:lnTo>
                  <a:lnTo>
                    <a:pt x="37" y="0"/>
                  </a:lnTo>
                  <a:lnTo>
                    <a:pt x="42" y="0"/>
                  </a:lnTo>
                  <a:lnTo>
                    <a:pt x="53" y="0"/>
                  </a:lnTo>
                  <a:lnTo>
                    <a:pt x="53" y="26"/>
                  </a:lnTo>
                  <a:lnTo>
                    <a:pt x="53" y="46"/>
                  </a:lnTo>
                  <a:lnTo>
                    <a:pt x="53" y="62"/>
                  </a:lnTo>
                  <a:lnTo>
                    <a:pt x="53" y="77"/>
                  </a:lnTo>
                  <a:lnTo>
                    <a:pt x="48" y="92"/>
                  </a:lnTo>
                  <a:lnTo>
                    <a:pt x="48" y="108"/>
                  </a:lnTo>
                  <a:lnTo>
                    <a:pt x="48" y="118"/>
                  </a:lnTo>
                  <a:lnTo>
                    <a:pt x="48" y="123"/>
                  </a:lnTo>
                </a:path>
              </a:pathLst>
            </a:custGeom>
            <a:solidFill>
              <a:srgbClr val="C00000"/>
            </a:solidFill>
            <a:ln w="5">
              <a:solidFill>
                <a:srgbClr val="C00000"/>
              </a:solidFill>
              <a:round/>
            </a:ln>
          </p:spPr>
          <p:txBody>
            <a:bodyPr/>
            <a:lstStyle/>
            <a:p>
              <a:endParaRPr lang="zh-CN" altLang="en-US"/>
            </a:p>
          </p:txBody>
        </p:sp>
        <p:sp>
          <p:nvSpPr>
            <p:cNvPr id="67645" name="Freeform 32"/>
            <p:cNvSpPr/>
            <p:nvPr/>
          </p:nvSpPr>
          <p:spPr bwMode="auto">
            <a:xfrm>
              <a:off x="4783137" y="1695450"/>
              <a:ext cx="50800" cy="23813"/>
            </a:xfrm>
            <a:custGeom>
              <a:avLst/>
              <a:gdLst>
                <a:gd name="T0" fmla="*/ 2147483647 w 32"/>
                <a:gd name="T1" fmla="*/ 2147483647 h 15"/>
                <a:gd name="T2" fmla="*/ 2147483647 w 32"/>
                <a:gd name="T3" fmla="*/ 0 h 15"/>
                <a:gd name="T4" fmla="*/ 2147483647 w 32"/>
                <a:gd name="T5" fmla="*/ 0 h 15"/>
                <a:gd name="T6" fmla="*/ 2147483647 w 32"/>
                <a:gd name="T7" fmla="*/ 0 h 15"/>
                <a:gd name="T8" fmla="*/ 2147483647 w 32"/>
                <a:gd name="T9" fmla="*/ 2147483647 h 15"/>
                <a:gd name="T10" fmla="*/ 2147483647 w 32"/>
                <a:gd name="T11" fmla="*/ 2147483647 h 15"/>
                <a:gd name="T12" fmla="*/ 2147483647 w 32"/>
                <a:gd name="T13" fmla="*/ 2147483647 h 15"/>
                <a:gd name="T14" fmla="*/ 2147483647 w 32"/>
                <a:gd name="T15" fmla="*/ 2147483647 h 15"/>
                <a:gd name="T16" fmla="*/ 2147483647 w 32"/>
                <a:gd name="T17" fmla="*/ 2147483647 h 15"/>
                <a:gd name="T18" fmla="*/ 2147483647 w 32"/>
                <a:gd name="T19" fmla="*/ 2147483647 h 15"/>
                <a:gd name="T20" fmla="*/ 0 w 32"/>
                <a:gd name="T21" fmla="*/ 2147483647 h 15"/>
                <a:gd name="T22" fmla="*/ 0 w 32"/>
                <a:gd name="T23" fmla="*/ 2147483647 h 15"/>
                <a:gd name="T24" fmla="*/ 2147483647 w 32"/>
                <a:gd name="T25" fmla="*/ 2147483647 h 15"/>
                <a:gd name="T26" fmla="*/ 2147483647 w 32"/>
                <a:gd name="T27" fmla="*/ 2147483647 h 15"/>
                <a:gd name="T28" fmla="*/ 2147483647 w 32"/>
                <a:gd name="T29" fmla="*/ 2147483647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15"/>
                <a:gd name="T47" fmla="*/ 32 w 3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15">
                  <a:moveTo>
                    <a:pt x="16" y="5"/>
                  </a:moveTo>
                  <a:lnTo>
                    <a:pt x="21" y="0"/>
                  </a:lnTo>
                  <a:lnTo>
                    <a:pt x="27" y="0"/>
                  </a:lnTo>
                  <a:lnTo>
                    <a:pt x="32" y="0"/>
                  </a:lnTo>
                  <a:lnTo>
                    <a:pt x="32" y="5"/>
                  </a:lnTo>
                  <a:lnTo>
                    <a:pt x="27" y="10"/>
                  </a:lnTo>
                  <a:lnTo>
                    <a:pt x="21" y="15"/>
                  </a:lnTo>
                  <a:lnTo>
                    <a:pt x="11" y="15"/>
                  </a:lnTo>
                  <a:lnTo>
                    <a:pt x="0" y="15"/>
                  </a:lnTo>
                  <a:lnTo>
                    <a:pt x="0" y="5"/>
                  </a:lnTo>
                  <a:lnTo>
                    <a:pt x="11" y="5"/>
                  </a:lnTo>
                  <a:lnTo>
                    <a:pt x="16" y="5"/>
                  </a:lnTo>
                </a:path>
              </a:pathLst>
            </a:custGeom>
            <a:solidFill>
              <a:srgbClr val="C00000"/>
            </a:solidFill>
            <a:ln w="5">
              <a:solidFill>
                <a:srgbClr val="C00000"/>
              </a:solidFill>
              <a:round/>
            </a:ln>
          </p:spPr>
          <p:txBody>
            <a:bodyPr/>
            <a:lstStyle/>
            <a:p>
              <a:endParaRPr lang="zh-CN" altLang="en-US"/>
            </a:p>
          </p:txBody>
        </p:sp>
        <p:sp>
          <p:nvSpPr>
            <p:cNvPr id="67646" name="Freeform 33"/>
            <p:cNvSpPr/>
            <p:nvPr/>
          </p:nvSpPr>
          <p:spPr bwMode="auto">
            <a:xfrm>
              <a:off x="4783137" y="1784350"/>
              <a:ext cx="50800" cy="23813"/>
            </a:xfrm>
            <a:custGeom>
              <a:avLst/>
              <a:gdLst>
                <a:gd name="T0" fmla="*/ 2147483647 w 32"/>
                <a:gd name="T1" fmla="*/ 2147483647 h 15"/>
                <a:gd name="T2" fmla="*/ 2147483647 w 32"/>
                <a:gd name="T3" fmla="*/ 2147483647 h 15"/>
                <a:gd name="T4" fmla="*/ 0 w 32"/>
                <a:gd name="T5" fmla="*/ 2147483647 h 15"/>
                <a:gd name="T6" fmla="*/ 0 w 32"/>
                <a:gd name="T7" fmla="*/ 0 h 15"/>
                <a:gd name="T8" fmla="*/ 2147483647 w 32"/>
                <a:gd name="T9" fmla="*/ 0 h 15"/>
                <a:gd name="T10" fmla="*/ 2147483647 w 32"/>
                <a:gd name="T11" fmla="*/ 0 h 15"/>
                <a:gd name="T12" fmla="*/ 2147483647 w 32"/>
                <a:gd name="T13" fmla="*/ 0 h 15"/>
                <a:gd name="T14" fmla="*/ 2147483647 w 32"/>
                <a:gd name="T15" fmla="*/ 0 h 15"/>
                <a:gd name="T16" fmla="*/ 2147483647 w 32"/>
                <a:gd name="T17" fmla="*/ 0 h 15"/>
                <a:gd name="T18" fmla="*/ 2147483647 w 32"/>
                <a:gd name="T19" fmla="*/ 0 h 15"/>
                <a:gd name="T20" fmla="*/ 2147483647 w 32"/>
                <a:gd name="T21" fmla="*/ 2147483647 h 15"/>
                <a:gd name="T22" fmla="*/ 2147483647 w 32"/>
                <a:gd name="T23" fmla="*/ 2147483647 h 15"/>
                <a:gd name="T24" fmla="*/ 2147483647 w 32"/>
                <a:gd name="T25" fmla="*/ 2147483647 h 15"/>
                <a:gd name="T26" fmla="*/ 2147483647 w 32"/>
                <a:gd name="T27" fmla="*/ 2147483647 h 15"/>
                <a:gd name="T28" fmla="*/ 2147483647 w 32"/>
                <a:gd name="T29" fmla="*/ 2147483647 h 15"/>
                <a:gd name="T30" fmla="*/ 2147483647 w 32"/>
                <a:gd name="T31" fmla="*/ 2147483647 h 15"/>
                <a:gd name="T32" fmla="*/ 2147483647 w 32"/>
                <a:gd name="T33" fmla="*/ 214748364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15"/>
                <a:gd name="T53" fmla="*/ 32 w 32"/>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15">
                  <a:moveTo>
                    <a:pt x="21" y="10"/>
                  </a:moveTo>
                  <a:lnTo>
                    <a:pt x="11" y="15"/>
                  </a:lnTo>
                  <a:lnTo>
                    <a:pt x="0" y="15"/>
                  </a:lnTo>
                  <a:lnTo>
                    <a:pt x="0" y="0"/>
                  </a:lnTo>
                  <a:lnTo>
                    <a:pt x="11" y="0"/>
                  </a:lnTo>
                  <a:lnTo>
                    <a:pt x="16" y="0"/>
                  </a:lnTo>
                  <a:lnTo>
                    <a:pt x="21" y="0"/>
                  </a:lnTo>
                  <a:lnTo>
                    <a:pt x="27" y="0"/>
                  </a:lnTo>
                  <a:lnTo>
                    <a:pt x="32" y="0"/>
                  </a:lnTo>
                  <a:lnTo>
                    <a:pt x="32" y="5"/>
                  </a:lnTo>
                  <a:lnTo>
                    <a:pt x="32" y="10"/>
                  </a:lnTo>
                  <a:lnTo>
                    <a:pt x="27" y="10"/>
                  </a:lnTo>
                  <a:lnTo>
                    <a:pt x="21" y="10"/>
                  </a:lnTo>
                </a:path>
              </a:pathLst>
            </a:custGeom>
            <a:solidFill>
              <a:srgbClr val="C00000"/>
            </a:solidFill>
            <a:ln w="5">
              <a:solidFill>
                <a:srgbClr val="C00000"/>
              </a:solidFill>
              <a:round/>
            </a:ln>
          </p:spPr>
          <p:txBody>
            <a:bodyPr/>
            <a:lstStyle/>
            <a:p>
              <a:endParaRPr lang="zh-CN" altLang="en-US"/>
            </a:p>
          </p:txBody>
        </p:sp>
        <p:sp>
          <p:nvSpPr>
            <p:cNvPr id="67647" name="Freeform 34"/>
            <p:cNvSpPr/>
            <p:nvPr/>
          </p:nvSpPr>
          <p:spPr bwMode="auto">
            <a:xfrm>
              <a:off x="4783137" y="1581150"/>
              <a:ext cx="100013" cy="390525"/>
            </a:xfrm>
            <a:custGeom>
              <a:avLst/>
              <a:gdLst>
                <a:gd name="T0" fmla="*/ 2147483647 w 63"/>
                <a:gd name="T1" fmla="*/ 2147483647 h 246"/>
                <a:gd name="T2" fmla="*/ 2147483647 w 63"/>
                <a:gd name="T3" fmla="*/ 2147483647 h 246"/>
                <a:gd name="T4" fmla="*/ 2147483647 w 63"/>
                <a:gd name="T5" fmla="*/ 2147483647 h 246"/>
                <a:gd name="T6" fmla="*/ 2147483647 w 63"/>
                <a:gd name="T7" fmla="*/ 0 h 246"/>
                <a:gd name="T8" fmla="*/ 2147483647 w 63"/>
                <a:gd name="T9" fmla="*/ 0 h 246"/>
                <a:gd name="T10" fmla="*/ 2147483647 w 63"/>
                <a:gd name="T11" fmla="*/ 2147483647 h 246"/>
                <a:gd name="T12" fmla="*/ 2147483647 w 63"/>
                <a:gd name="T13" fmla="*/ 2147483647 h 246"/>
                <a:gd name="T14" fmla="*/ 2147483647 w 63"/>
                <a:gd name="T15" fmla="*/ 2147483647 h 246"/>
                <a:gd name="T16" fmla="*/ 2147483647 w 63"/>
                <a:gd name="T17" fmla="*/ 2147483647 h 246"/>
                <a:gd name="T18" fmla="*/ 2147483647 w 63"/>
                <a:gd name="T19" fmla="*/ 2147483647 h 246"/>
                <a:gd name="T20" fmla="*/ 2147483647 w 63"/>
                <a:gd name="T21" fmla="*/ 2147483647 h 246"/>
                <a:gd name="T22" fmla="*/ 2147483647 w 63"/>
                <a:gd name="T23" fmla="*/ 2147483647 h 246"/>
                <a:gd name="T24" fmla="*/ 2147483647 w 63"/>
                <a:gd name="T25" fmla="*/ 2147483647 h 246"/>
                <a:gd name="T26" fmla="*/ 2147483647 w 63"/>
                <a:gd name="T27" fmla="*/ 2147483647 h 246"/>
                <a:gd name="T28" fmla="*/ 2147483647 w 63"/>
                <a:gd name="T29" fmla="*/ 2147483647 h 246"/>
                <a:gd name="T30" fmla="*/ 2147483647 w 63"/>
                <a:gd name="T31" fmla="*/ 2147483647 h 246"/>
                <a:gd name="T32" fmla="*/ 2147483647 w 63"/>
                <a:gd name="T33" fmla="*/ 2147483647 h 246"/>
                <a:gd name="T34" fmla="*/ 2147483647 w 63"/>
                <a:gd name="T35" fmla="*/ 2147483647 h 246"/>
                <a:gd name="T36" fmla="*/ 2147483647 w 63"/>
                <a:gd name="T37" fmla="*/ 2147483647 h 246"/>
                <a:gd name="T38" fmla="*/ 2147483647 w 63"/>
                <a:gd name="T39" fmla="*/ 2147483647 h 246"/>
                <a:gd name="T40" fmla="*/ 2147483647 w 63"/>
                <a:gd name="T41" fmla="*/ 2147483647 h 246"/>
                <a:gd name="T42" fmla="*/ 2147483647 w 63"/>
                <a:gd name="T43" fmla="*/ 2147483647 h 246"/>
                <a:gd name="T44" fmla="*/ 2147483647 w 63"/>
                <a:gd name="T45" fmla="*/ 2147483647 h 246"/>
                <a:gd name="T46" fmla="*/ 2147483647 w 63"/>
                <a:gd name="T47" fmla="*/ 2147483647 h 246"/>
                <a:gd name="T48" fmla="*/ 2147483647 w 63"/>
                <a:gd name="T49" fmla="*/ 2147483647 h 246"/>
                <a:gd name="T50" fmla="*/ 2147483647 w 63"/>
                <a:gd name="T51" fmla="*/ 2147483647 h 246"/>
                <a:gd name="T52" fmla="*/ 2147483647 w 63"/>
                <a:gd name="T53" fmla="*/ 2147483647 h 246"/>
                <a:gd name="T54" fmla="*/ 2147483647 w 63"/>
                <a:gd name="T55" fmla="*/ 2147483647 h 246"/>
                <a:gd name="T56" fmla="*/ 2147483647 w 63"/>
                <a:gd name="T57" fmla="*/ 2147483647 h 246"/>
                <a:gd name="T58" fmla="*/ 2147483647 w 63"/>
                <a:gd name="T59" fmla="*/ 2147483647 h 246"/>
                <a:gd name="T60" fmla="*/ 2147483647 w 63"/>
                <a:gd name="T61" fmla="*/ 2147483647 h 246"/>
                <a:gd name="T62" fmla="*/ 2147483647 w 63"/>
                <a:gd name="T63" fmla="*/ 2147483647 h 246"/>
                <a:gd name="T64" fmla="*/ 2147483647 w 63"/>
                <a:gd name="T65" fmla="*/ 2147483647 h 246"/>
                <a:gd name="T66" fmla="*/ 2147483647 w 63"/>
                <a:gd name="T67" fmla="*/ 2147483647 h 246"/>
                <a:gd name="T68" fmla="*/ 2147483647 w 63"/>
                <a:gd name="T69" fmla="*/ 2147483647 h 246"/>
                <a:gd name="T70" fmla="*/ 2147483647 w 63"/>
                <a:gd name="T71" fmla="*/ 2147483647 h 246"/>
                <a:gd name="T72" fmla="*/ 2147483647 w 63"/>
                <a:gd name="T73" fmla="*/ 2147483647 h 246"/>
                <a:gd name="T74" fmla="*/ 2147483647 w 63"/>
                <a:gd name="T75" fmla="*/ 2147483647 h 246"/>
                <a:gd name="T76" fmla="*/ 2147483647 w 63"/>
                <a:gd name="T77" fmla="*/ 2147483647 h 246"/>
                <a:gd name="T78" fmla="*/ 0 w 63"/>
                <a:gd name="T79" fmla="*/ 2147483647 h 2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3"/>
                <a:gd name="T121" fmla="*/ 0 h 246"/>
                <a:gd name="T122" fmla="*/ 63 w 63"/>
                <a:gd name="T123" fmla="*/ 246 h 2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3" h="246">
                  <a:moveTo>
                    <a:pt x="0" y="10"/>
                  </a:moveTo>
                  <a:lnTo>
                    <a:pt x="11" y="10"/>
                  </a:lnTo>
                  <a:lnTo>
                    <a:pt x="21" y="10"/>
                  </a:lnTo>
                  <a:lnTo>
                    <a:pt x="27" y="10"/>
                  </a:lnTo>
                  <a:lnTo>
                    <a:pt x="32" y="5"/>
                  </a:lnTo>
                  <a:lnTo>
                    <a:pt x="37" y="5"/>
                  </a:lnTo>
                  <a:lnTo>
                    <a:pt x="42" y="0"/>
                  </a:lnTo>
                  <a:lnTo>
                    <a:pt x="48" y="0"/>
                  </a:lnTo>
                  <a:lnTo>
                    <a:pt x="53" y="0"/>
                  </a:lnTo>
                  <a:lnTo>
                    <a:pt x="53" y="5"/>
                  </a:lnTo>
                  <a:lnTo>
                    <a:pt x="58" y="10"/>
                  </a:lnTo>
                  <a:lnTo>
                    <a:pt x="63" y="10"/>
                  </a:lnTo>
                  <a:lnTo>
                    <a:pt x="63" y="15"/>
                  </a:lnTo>
                  <a:lnTo>
                    <a:pt x="58" y="20"/>
                  </a:lnTo>
                  <a:lnTo>
                    <a:pt x="58" y="25"/>
                  </a:lnTo>
                  <a:lnTo>
                    <a:pt x="58" y="30"/>
                  </a:lnTo>
                  <a:lnTo>
                    <a:pt x="53" y="36"/>
                  </a:lnTo>
                  <a:lnTo>
                    <a:pt x="53" y="46"/>
                  </a:lnTo>
                  <a:lnTo>
                    <a:pt x="53" y="51"/>
                  </a:lnTo>
                  <a:lnTo>
                    <a:pt x="53" y="61"/>
                  </a:lnTo>
                  <a:lnTo>
                    <a:pt x="53" y="72"/>
                  </a:lnTo>
                  <a:lnTo>
                    <a:pt x="53" y="87"/>
                  </a:lnTo>
                  <a:lnTo>
                    <a:pt x="53" y="102"/>
                  </a:lnTo>
                  <a:lnTo>
                    <a:pt x="53" y="118"/>
                  </a:lnTo>
                  <a:lnTo>
                    <a:pt x="53" y="138"/>
                  </a:lnTo>
                  <a:lnTo>
                    <a:pt x="53" y="154"/>
                  </a:lnTo>
                  <a:lnTo>
                    <a:pt x="53" y="174"/>
                  </a:lnTo>
                  <a:lnTo>
                    <a:pt x="53" y="185"/>
                  </a:lnTo>
                  <a:lnTo>
                    <a:pt x="53" y="200"/>
                  </a:lnTo>
                  <a:lnTo>
                    <a:pt x="53" y="210"/>
                  </a:lnTo>
                  <a:lnTo>
                    <a:pt x="53" y="221"/>
                  </a:lnTo>
                  <a:lnTo>
                    <a:pt x="53" y="226"/>
                  </a:lnTo>
                  <a:lnTo>
                    <a:pt x="48" y="231"/>
                  </a:lnTo>
                  <a:lnTo>
                    <a:pt x="48" y="236"/>
                  </a:lnTo>
                  <a:lnTo>
                    <a:pt x="42" y="241"/>
                  </a:lnTo>
                  <a:lnTo>
                    <a:pt x="42" y="246"/>
                  </a:lnTo>
                  <a:lnTo>
                    <a:pt x="37" y="246"/>
                  </a:lnTo>
                  <a:lnTo>
                    <a:pt x="37" y="241"/>
                  </a:lnTo>
                  <a:lnTo>
                    <a:pt x="32" y="241"/>
                  </a:lnTo>
                  <a:lnTo>
                    <a:pt x="27" y="231"/>
                  </a:lnTo>
                  <a:lnTo>
                    <a:pt x="21" y="221"/>
                  </a:lnTo>
                  <a:lnTo>
                    <a:pt x="16" y="215"/>
                  </a:lnTo>
                  <a:lnTo>
                    <a:pt x="11" y="215"/>
                  </a:lnTo>
                  <a:lnTo>
                    <a:pt x="11" y="210"/>
                  </a:lnTo>
                  <a:lnTo>
                    <a:pt x="16" y="210"/>
                  </a:lnTo>
                  <a:lnTo>
                    <a:pt x="21" y="210"/>
                  </a:lnTo>
                  <a:lnTo>
                    <a:pt x="27" y="210"/>
                  </a:lnTo>
                  <a:lnTo>
                    <a:pt x="32" y="210"/>
                  </a:lnTo>
                  <a:lnTo>
                    <a:pt x="37" y="205"/>
                  </a:lnTo>
                  <a:lnTo>
                    <a:pt x="37" y="200"/>
                  </a:lnTo>
                  <a:lnTo>
                    <a:pt x="37" y="195"/>
                  </a:lnTo>
                  <a:lnTo>
                    <a:pt x="37" y="185"/>
                  </a:lnTo>
                  <a:lnTo>
                    <a:pt x="42" y="169"/>
                  </a:lnTo>
                  <a:lnTo>
                    <a:pt x="42" y="149"/>
                  </a:lnTo>
                  <a:lnTo>
                    <a:pt x="42" y="128"/>
                  </a:lnTo>
                  <a:lnTo>
                    <a:pt x="42" y="108"/>
                  </a:lnTo>
                  <a:lnTo>
                    <a:pt x="42" y="82"/>
                  </a:lnTo>
                  <a:lnTo>
                    <a:pt x="42" y="66"/>
                  </a:lnTo>
                  <a:lnTo>
                    <a:pt x="42" y="56"/>
                  </a:lnTo>
                  <a:lnTo>
                    <a:pt x="42" y="46"/>
                  </a:lnTo>
                  <a:lnTo>
                    <a:pt x="42" y="41"/>
                  </a:lnTo>
                  <a:lnTo>
                    <a:pt x="42" y="30"/>
                  </a:lnTo>
                  <a:lnTo>
                    <a:pt x="42" y="25"/>
                  </a:lnTo>
                  <a:lnTo>
                    <a:pt x="37" y="20"/>
                  </a:lnTo>
                  <a:lnTo>
                    <a:pt x="32" y="20"/>
                  </a:lnTo>
                  <a:lnTo>
                    <a:pt x="27" y="20"/>
                  </a:lnTo>
                  <a:lnTo>
                    <a:pt x="11" y="20"/>
                  </a:lnTo>
                  <a:lnTo>
                    <a:pt x="0" y="25"/>
                  </a:lnTo>
                  <a:lnTo>
                    <a:pt x="0" y="10"/>
                  </a:lnTo>
                </a:path>
              </a:pathLst>
            </a:custGeom>
            <a:solidFill>
              <a:srgbClr val="C00000"/>
            </a:solidFill>
            <a:ln w="5">
              <a:solidFill>
                <a:srgbClr val="C00000"/>
              </a:solidFill>
              <a:round/>
            </a:ln>
          </p:spPr>
          <p:txBody>
            <a:bodyPr/>
            <a:lstStyle/>
            <a:p>
              <a:endParaRPr lang="zh-CN" altLang="en-US"/>
            </a:p>
          </p:txBody>
        </p:sp>
      </p:grpSp>
      <p:grpSp>
        <p:nvGrpSpPr>
          <p:cNvPr id="67608" name="组合 40"/>
          <p:cNvGrpSpPr>
            <a:grpSpLocks noChangeAspect="1"/>
          </p:cNvGrpSpPr>
          <p:nvPr/>
        </p:nvGrpSpPr>
        <p:grpSpPr bwMode="auto">
          <a:xfrm>
            <a:off x="7739063" y="3830638"/>
            <a:ext cx="360362" cy="360362"/>
            <a:chOff x="7897812" y="1362076"/>
            <a:chExt cx="442913" cy="442913"/>
          </a:xfrm>
        </p:grpSpPr>
        <p:sp>
          <p:nvSpPr>
            <p:cNvPr id="67635" name="Freeform 45"/>
            <p:cNvSpPr/>
            <p:nvPr/>
          </p:nvSpPr>
          <p:spPr bwMode="auto">
            <a:xfrm>
              <a:off x="7897812" y="1411288"/>
              <a:ext cx="84138" cy="327025"/>
            </a:xfrm>
            <a:custGeom>
              <a:avLst/>
              <a:gdLst>
                <a:gd name="T0" fmla="*/ 2147483647 w 53"/>
                <a:gd name="T1" fmla="*/ 2147483647 h 206"/>
                <a:gd name="T2" fmla="*/ 2147483647 w 53"/>
                <a:gd name="T3" fmla="*/ 2147483647 h 206"/>
                <a:gd name="T4" fmla="*/ 2147483647 w 53"/>
                <a:gd name="T5" fmla="*/ 2147483647 h 206"/>
                <a:gd name="T6" fmla="*/ 2147483647 w 53"/>
                <a:gd name="T7" fmla="*/ 2147483647 h 206"/>
                <a:gd name="T8" fmla="*/ 2147483647 w 53"/>
                <a:gd name="T9" fmla="*/ 2147483647 h 206"/>
                <a:gd name="T10" fmla="*/ 2147483647 w 53"/>
                <a:gd name="T11" fmla="*/ 2147483647 h 206"/>
                <a:gd name="T12" fmla="*/ 2147483647 w 53"/>
                <a:gd name="T13" fmla="*/ 2147483647 h 206"/>
                <a:gd name="T14" fmla="*/ 0 w 53"/>
                <a:gd name="T15" fmla="*/ 2147483647 h 206"/>
                <a:gd name="T16" fmla="*/ 0 w 53"/>
                <a:gd name="T17" fmla="*/ 2147483647 h 206"/>
                <a:gd name="T18" fmla="*/ 0 w 53"/>
                <a:gd name="T19" fmla="*/ 2147483647 h 206"/>
                <a:gd name="T20" fmla="*/ 0 w 53"/>
                <a:gd name="T21" fmla="*/ 2147483647 h 206"/>
                <a:gd name="T22" fmla="*/ 2147483647 w 53"/>
                <a:gd name="T23" fmla="*/ 2147483647 h 206"/>
                <a:gd name="T24" fmla="*/ 2147483647 w 53"/>
                <a:gd name="T25" fmla="*/ 2147483647 h 206"/>
                <a:gd name="T26" fmla="*/ 2147483647 w 53"/>
                <a:gd name="T27" fmla="*/ 2147483647 h 206"/>
                <a:gd name="T28" fmla="*/ 2147483647 w 53"/>
                <a:gd name="T29" fmla="*/ 2147483647 h 206"/>
                <a:gd name="T30" fmla="*/ 2147483647 w 53"/>
                <a:gd name="T31" fmla="*/ 2147483647 h 206"/>
                <a:gd name="T32" fmla="*/ 2147483647 w 53"/>
                <a:gd name="T33" fmla="*/ 2147483647 h 206"/>
                <a:gd name="T34" fmla="*/ 2147483647 w 53"/>
                <a:gd name="T35" fmla="*/ 2147483647 h 206"/>
                <a:gd name="T36" fmla="*/ 2147483647 w 53"/>
                <a:gd name="T37" fmla="*/ 2147483647 h 206"/>
                <a:gd name="T38" fmla="*/ 2147483647 w 53"/>
                <a:gd name="T39" fmla="*/ 2147483647 h 206"/>
                <a:gd name="T40" fmla="*/ 2147483647 w 53"/>
                <a:gd name="T41" fmla="*/ 2147483647 h 206"/>
                <a:gd name="T42" fmla="*/ 2147483647 w 53"/>
                <a:gd name="T43" fmla="*/ 2147483647 h 206"/>
                <a:gd name="T44" fmla="*/ 2147483647 w 53"/>
                <a:gd name="T45" fmla="*/ 2147483647 h 206"/>
                <a:gd name="T46" fmla="*/ 2147483647 w 53"/>
                <a:gd name="T47" fmla="*/ 2147483647 h 206"/>
                <a:gd name="T48" fmla="*/ 2147483647 w 53"/>
                <a:gd name="T49" fmla="*/ 2147483647 h 206"/>
                <a:gd name="T50" fmla="*/ 2147483647 w 53"/>
                <a:gd name="T51" fmla="*/ 0 h 206"/>
                <a:gd name="T52" fmla="*/ 2147483647 w 53"/>
                <a:gd name="T53" fmla="*/ 0 h 206"/>
                <a:gd name="T54" fmla="*/ 2147483647 w 53"/>
                <a:gd name="T55" fmla="*/ 0 h 206"/>
                <a:gd name="T56" fmla="*/ 2147483647 w 53"/>
                <a:gd name="T57" fmla="*/ 0 h 206"/>
                <a:gd name="T58" fmla="*/ 2147483647 w 53"/>
                <a:gd name="T59" fmla="*/ 0 h 206"/>
                <a:gd name="T60" fmla="*/ 2147483647 w 53"/>
                <a:gd name="T61" fmla="*/ 2147483647 h 206"/>
                <a:gd name="T62" fmla="*/ 2147483647 w 53"/>
                <a:gd name="T63" fmla="*/ 2147483647 h 206"/>
                <a:gd name="T64" fmla="*/ 2147483647 w 53"/>
                <a:gd name="T65" fmla="*/ 2147483647 h 206"/>
                <a:gd name="T66" fmla="*/ 2147483647 w 53"/>
                <a:gd name="T67" fmla="*/ 2147483647 h 206"/>
                <a:gd name="T68" fmla="*/ 2147483647 w 53"/>
                <a:gd name="T69" fmla="*/ 2147483647 h 206"/>
                <a:gd name="T70" fmla="*/ 2147483647 w 53"/>
                <a:gd name="T71" fmla="*/ 2147483647 h 206"/>
                <a:gd name="T72" fmla="*/ 2147483647 w 53"/>
                <a:gd name="T73" fmla="*/ 2147483647 h 206"/>
                <a:gd name="T74" fmla="*/ 2147483647 w 53"/>
                <a:gd name="T75" fmla="*/ 2147483647 h 206"/>
                <a:gd name="T76" fmla="*/ 2147483647 w 53"/>
                <a:gd name="T77" fmla="*/ 2147483647 h 206"/>
                <a:gd name="T78" fmla="*/ 2147483647 w 53"/>
                <a:gd name="T79" fmla="*/ 2147483647 h 206"/>
                <a:gd name="T80" fmla="*/ 2147483647 w 53"/>
                <a:gd name="T81" fmla="*/ 2147483647 h 206"/>
                <a:gd name="T82" fmla="*/ 2147483647 w 53"/>
                <a:gd name="T83" fmla="*/ 2147483647 h 20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
                <a:gd name="T127" fmla="*/ 0 h 206"/>
                <a:gd name="T128" fmla="*/ 53 w 53"/>
                <a:gd name="T129" fmla="*/ 206 h 20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 h="206">
                  <a:moveTo>
                    <a:pt x="37" y="150"/>
                  </a:moveTo>
                  <a:lnTo>
                    <a:pt x="37" y="160"/>
                  </a:lnTo>
                  <a:lnTo>
                    <a:pt x="32" y="170"/>
                  </a:lnTo>
                  <a:lnTo>
                    <a:pt x="21" y="181"/>
                  </a:lnTo>
                  <a:lnTo>
                    <a:pt x="16" y="191"/>
                  </a:lnTo>
                  <a:lnTo>
                    <a:pt x="11" y="201"/>
                  </a:lnTo>
                  <a:lnTo>
                    <a:pt x="6" y="206"/>
                  </a:lnTo>
                  <a:lnTo>
                    <a:pt x="0" y="206"/>
                  </a:lnTo>
                  <a:lnTo>
                    <a:pt x="0" y="201"/>
                  </a:lnTo>
                  <a:lnTo>
                    <a:pt x="6" y="196"/>
                  </a:lnTo>
                  <a:lnTo>
                    <a:pt x="11" y="186"/>
                  </a:lnTo>
                  <a:lnTo>
                    <a:pt x="16" y="170"/>
                  </a:lnTo>
                  <a:lnTo>
                    <a:pt x="21" y="160"/>
                  </a:lnTo>
                  <a:lnTo>
                    <a:pt x="27" y="145"/>
                  </a:lnTo>
                  <a:lnTo>
                    <a:pt x="32" y="129"/>
                  </a:lnTo>
                  <a:lnTo>
                    <a:pt x="37" y="98"/>
                  </a:lnTo>
                  <a:lnTo>
                    <a:pt x="37" y="62"/>
                  </a:lnTo>
                  <a:lnTo>
                    <a:pt x="37" y="47"/>
                  </a:lnTo>
                  <a:lnTo>
                    <a:pt x="37" y="36"/>
                  </a:lnTo>
                  <a:lnTo>
                    <a:pt x="37" y="26"/>
                  </a:lnTo>
                  <a:lnTo>
                    <a:pt x="37" y="16"/>
                  </a:lnTo>
                  <a:lnTo>
                    <a:pt x="37" y="10"/>
                  </a:lnTo>
                  <a:lnTo>
                    <a:pt x="32" y="5"/>
                  </a:lnTo>
                  <a:lnTo>
                    <a:pt x="37" y="0"/>
                  </a:lnTo>
                  <a:lnTo>
                    <a:pt x="42" y="0"/>
                  </a:lnTo>
                  <a:lnTo>
                    <a:pt x="48" y="0"/>
                  </a:lnTo>
                  <a:lnTo>
                    <a:pt x="53" y="5"/>
                  </a:lnTo>
                  <a:lnTo>
                    <a:pt x="53" y="21"/>
                  </a:lnTo>
                  <a:lnTo>
                    <a:pt x="53" y="41"/>
                  </a:lnTo>
                  <a:lnTo>
                    <a:pt x="53" y="57"/>
                  </a:lnTo>
                  <a:lnTo>
                    <a:pt x="53" y="67"/>
                  </a:lnTo>
                  <a:lnTo>
                    <a:pt x="53" y="83"/>
                  </a:lnTo>
                  <a:lnTo>
                    <a:pt x="48" y="88"/>
                  </a:lnTo>
                  <a:lnTo>
                    <a:pt x="48" y="98"/>
                  </a:lnTo>
                  <a:lnTo>
                    <a:pt x="48" y="103"/>
                  </a:lnTo>
                  <a:lnTo>
                    <a:pt x="48" y="124"/>
                  </a:lnTo>
                  <a:lnTo>
                    <a:pt x="37" y="150"/>
                  </a:lnTo>
                </a:path>
              </a:pathLst>
            </a:custGeom>
            <a:solidFill>
              <a:srgbClr val="C00000"/>
            </a:solidFill>
            <a:ln w="5">
              <a:solidFill>
                <a:srgbClr val="C00000"/>
              </a:solidFill>
              <a:round/>
            </a:ln>
          </p:spPr>
          <p:txBody>
            <a:bodyPr/>
            <a:lstStyle/>
            <a:p>
              <a:endParaRPr lang="zh-CN" altLang="en-US"/>
            </a:p>
          </p:txBody>
        </p:sp>
        <p:sp>
          <p:nvSpPr>
            <p:cNvPr id="67636" name="Freeform 46"/>
            <p:cNvSpPr/>
            <p:nvPr/>
          </p:nvSpPr>
          <p:spPr bwMode="auto">
            <a:xfrm>
              <a:off x="7964487" y="1403351"/>
              <a:ext cx="109538" cy="334963"/>
            </a:xfrm>
            <a:custGeom>
              <a:avLst/>
              <a:gdLst>
                <a:gd name="T0" fmla="*/ 2147483647 w 69"/>
                <a:gd name="T1" fmla="*/ 2147483647 h 211"/>
                <a:gd name="T2" fmla="*/ 2147483647 w 69"/>
                <a:gd name="T3" fmla="*/ 2147483647 h 211"/>
                <a:gd name="T4" fmla="*/ 2147483647 w 69"/>
                <a:gd name="T5" fmla="*/ 2147483647 h 211"/>
                <a:gd name="T6" fmla="*/ 2147483647 w 69"/>
                <a:gd name="T7" fmla="*/ 2147483647 h 211"/>
                <a:gd name="T8" fmla="*/ 2147483647 w 69"/>
                <a:gd name="T9" fmla="*/ 2147483647 h 211"/>
                <a:gd name="T10" fmla="*/ 2147483647 w 69"/>
                <a:gd name="T11" fmla="*/ 2147483647 h 211"/>
                <a:gd name="T12" fmla="*/ 2147483647 w 69"/>
                <a:gd name="T13" fmla="*/ 2147483647 h 211"/>
                <a:gd name="T14" fmla="*/ 2147483647 w 69"/>
                <a:gd name="T15" fmla="*/ 2147483647 h 211"/>
                <a:gd name="T16" fmla="*/ 2147483647 w 69"/>
                <a:gd name="T17" fmla="*/ 2147483647 h 211"/>
                <a:gd name="T18" fmla="*/ 2147483647 w 69"/>
                <a:gd name="T19" fmla="*/ 2147483647 h 211"/>
                <a:gd name="T20" fmla="*/ 2147483647 w 69"/>
                <a:gd name="T21" fmla="*/ 2147483647 h 211"/>
                <a:gd name="T22" fmla="*/ 2147483647 w 69"/>
                <a:gd name="T23" fmla="*/ 2147483647 h 211"/>
                <a:gd name="T24" fmla="*/ 2147483647 w 69"/>
                <a:gd name="T25" fmla="*/ 2147483647 h 211"/>
                <a:gd name="T26" fmla="*/ 2147483647 w 69"/>
                <a:gd name="T27" fmla="*/ 2147483647 h 211"/>
                <a:gd name="T28" fmla="*/ 2147483647 w 69"/>
                <a:gd name="T29" fmla="*/ 2147483647 h 211"/>
                <a:gd name="T30" fmla="*/ 2147483647 w 69"/>
                <a:gd name="T31" fmla="*/ 2147483647 h 211"/>
                <a:gd name="T32" fmla="*/ 2147483647 w 69"/>
                <a:gd name="T33" fmla="*/ 2147483647 h 211"/>
                <a:gd name="T34" fmla="*/ 2147483647 w 69"/>
                <a:gd name="T35" fmla="*/ 2147483647 h 211"/>
                <a:gd name="T36" fmla="*/ 2147483647 w 69"/>
                <a:gd name="T37" fmla="*/ 2147483647 h 211"/>
                <a:gd name="T38" fmla="*/ 2147483647 w 69"/>
                <a:gd name="T39" fmla="*/ 2147483647 h 211"/>
                <a:gd name="T40" fmla="*/ 2147483647 w 69"/>
                <a:gd name="T41" fmla="*/ 2147483647 h 211"/>
                <a:gd name="T42" fmla="*/ 2147483647 w 69"/>
                <a:gd name="T43" fmla="*/ 2147483647 h 211"/>
                <a:gd name="T44" fmla="*/ 2147483647 w 69"/>
                <a:gd name="T45" fmla="*/ 2147483647 h 211"/>
                <a:gd name="T46" fmla="*/ 2147483647 w 69"/>
                <a:gd name="T47" fmla="*/ 2147483647 h 211"/>
                <a:gd name="T48" fmla="*/ 2147483647 w 69"/>
                <a:gd name="T49" fmla="*/ 2147483647 h 211"/>
                <a:gd name="T50" fmla="*/ 2147483647 w 69"/>
                <a:gd name="T51" fmla="*/ 2147483647 h 211"/>
                <a:gd name="T52" fmla="*/ 2147483647 w 69"/>
                <a:gd name="T53" fmla="*/ 2147483647 h 211"/>
                <a:gd name="T54" fmla="*/ 0 w 69"/>
                <a:gd name="T55" fmla="*/ 2147483647 h 211"/>
                <a:gd name="T56" fmla="*/ 2147483647 w 69"/>
                <a:gd name="T57" fmla="*/ 2147483647 h 211"/>
                <a:gd name="T58" fmla="*/ 2147483647 w 69"/>
                <a:gd name="T59" fmla="*/ 2147483647 h 211"/>
                <a:gd name="T60" fmla="*/ 2147483647 w 69"/>
                <a:gd name="T61" fmla="*/ 0 h 211"/>
                <a:gd name="T62" fmla="*/ 2147483647 w 69"/>
                <a:gd name="T63" fmla="*/ 0 h 211"/>
                <a:gd name="T64" fmla="*/ 2147483647 w 69"/>
                <a:gd name="T65" fmla="*/ 0 h 211"/>
                <a:gd name="T66" fmla="*/ 2147483647 w 69"/>
                <a:gd name="T67" fmla="*/ 2147483647 h 211"/>
                <a:gd name="T68" fmla="*/ 2147483647 w 69"/>
                <a:gd name="T69" fmla="*/ 2147483647 h 211"/>
                <a:gd name="T70" fmla="*/ 2147483647 w 69"/>
                <a:gd name="T71" fmla="*/ 2147483647 h 211"/>
                <a:gd name="T72" fmla="*/ 2147483647 w 69"/>
                <a:gd name="T73" fmla="*/ 2147483647 h 211"/>
                <a:gd name="T74" fmla="*/ 2147483647 w 69"/>
                <a:gd name="T75" fmla="*/ 2147483647 h 211"/>
                <a:gd name="T76" fmla="*/ 2147483647 w 69"/>
                <a:gd name="T77" fmla="*/ 2147483647 h 211"/>
                <a:gd name="T78" fmla="*/ 2147483647 w 69"/>
                <a:gd name="T79" fmla="*/ 2147483647 h 211"/>
                <a:gd name="T80" fmla="*/ 2147483647 w 69"/>
                <a:gd name="T81" fmla="*/ 2147483647 h 2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211"/>
                <a:gd name="T125" fmla="*/ 69 w 69"/>
                <a:gd name="T126" fmla="*/ 211 h 2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211">
                  <a:moveTo>
                    <a:pt x="63" y="108"/>
                  </a:moveTo>
                  <a:lnTo>
                    <a:pt x="63" y="124"/>
                  </a:lnTo>
                  <a:lnTo>
                    <a:pt x="63" y="144"/>
                  </a:lnTo>
                  <a:lnTo>
                    <a:pt x="63" y="160"/>
                  </a:lnTo>
                  <a:lnTo>
                    <a:pt x="58" y="170"/>
                  </a:lnTo>
                  <a:lnTo>
                    <a:pt x="58" y="180"/>
                  </a:lnTo>
                  <a:lnTo>
                    <a:pt x="58" y="191"/>
                  </a:lnTo>
                  <a:lnTo>
                    <a:pt x="58" y="196"/>
                  </a:lnTo>
                  <a:lnTo>
                    <a:pt x="53" y="201"/>
                  </a:lnTo>
                  <a:lnTo>
                    <a:pt x="53" y="206"/>
                  </a:lnTo>
                  <a:lnTo>
                    <a:pt x="48" y="211"/>
                  </a:lnTo>
                  <a:lnTo>
                    <a:pt x="42" y="211"/>
                  </a:lnTo>
                  <a:lnTo>
                    <a:pt x="37" y="211"/>
                  </a:lnTo>
                  <a:lnTo>
                    <a:pt x="37" y="206"/>
                  </a:lnTo>
                  <a:lnTo>
                    <a:pt x="37" y="201"/>
                  </a:lnTo>
                  <a:lnTo>
                    <a:pt x="32" y="196"/>
                  </a:lnTo>
                  <a:lnTo>
                    <a:pt x="32" y="191"/>
                  </a:lnTo>
                  <a:lnTo>
                    <a:pt x="27" y="186"/>
                  </a:lnTo>
                  <a:lnTo>
                    <a:pt x="21" y="180"/>
                  </a:lnTo>
                  <a:lnTo>
                    <a:pt x="21" y="175"/>
                  </a:lnTo>
                  <a:lnTo>
                    <a:pt x="16" y="175"/>
                  </a:lnTo>
                  <a:lnTo>
                    <a:pt x="21" y="175"/>
                  </a:lnTo>
                  <a:lnTo>
                    <a:pt x="27" y="175"/>
                  </a:lnTo>
                  <a:lnTo>
                    <a:pt x="32" y="175"/>
                  </a:lnTo>
                  <a:lnTo>
                    <a:pt x="32" y="180"/>
                  </a:lnTo>
                  <a:lnTo>
                    <a:pt x="37" y="180"/>
                  </a:lnTo>
                  <a:lnTo>
                    <a:pt x="42" y="180"/>
                  </a:lnTo>
                  <a:lnTo>
                    <a:pt x="48" y="175"/>
                  </a:lnTo>
                  <a:lnTo>
                    <a:pt x="48" y="165"/>
                  </a:lnTo>
                  <a:lnTo>
                    <a:pt x="48" y="160"/>
                  </a:lnTo>
                  <a:lnTo>
                    <a:pt x="48" y="144"/>
                  </a:lnTo>
                  <a:lnTo>
                    <a:pt x="48" y="134"/>
                  </a:lnTo>
                  <a:lnTo>
                    <a:pt x="48" y="119"/>
                  </a:lnTo>
                  <a:lnTo>
                    <a:pt x="48" y="98"/>
                  </a:lnTo>
                  <a:lnTo>
                    <a:pt x="48" y="77"/>
                  </a:lnTo>
                  <a:lnTo>
                    <a:pt x="48" y="62"/>
                  </a:lnTo>
                  <a:lnTo>
                    <a:pt x="48" y="46"/>
                  </a:lnTo>
                  <a:lnTo>
                    <a:pt x="48" y="36"/>
                  </a:lnTo>
                  <a:lnTo>
                    <a:pt x="48" y="26"/>
                  </a:lnTo>
                  <a:lnTo>
                    <a:pt x="48" y="21"/>
                  </a:lnTo>
                  <a:lnTo>
                    <a:pt x="48" y="15"/>
                  </a:lnTo>
                  <a:lnTo>
                    <a:pt x="42" y="15"/>
                  </a:lnTo>
                  <a:lnTo>
                    <a:pt x="37" y="15"/>
                  </a:lnTo>
                  <a:lnTo>
                    <a:pt x="32" y="15"/>
                  </a:lnTo>
                  <a:lnTo>
                    <a:pt x="27" y="15"/>
                  </a:lnTo>
                  <a:lnTo>
                    <a:pt x="21" y="15"/>
                  </a:lnTo>
                  <a:lnTo>
                    <a:pt x="11" y="15"/>
                  </a:lnTo>
                  <a:lnTo>
                    <a:pt x="0" y="21"/>
                  </a:lnTo>
                  <a:lnTo>
                    <a:pt x="0" y="10"/>
                  </a:lnTo>
                  <a:lnTo>
                    <a:pt x="11" y="10"/>
                  </a:lnTo>
                  <a:lnTo>
                    <a:pt x="27" y="5"/>
                  </a:lnTo>
                  <a:lnTo>
                    <a:pt x="32" y="5"/>
                  </a:lnTo>
                  <a:lnTo>
                    <a:pt x="37" y="5"/>
                  </a:lnTo>
                  <a:lnTo>
                    <a:pt x="42" y="0"/>
                  </a:lnTo>
                  <a:lnTo>
                    <a:pt x="48" y="0"/>
                  </a:lnTo>
                  <a:lnTo>
                    <a:pt x="53" y="0"/>
                  </a:lnTo>
                  <a:lnTo>
                    <a:pt x="58" y="5"/>
                  </a:lnTo>
                  <a:lnTo>
                    <a:pt x="63" y="5"/>
                  </a:lnTo>
                  <a:lnTo>
                    <a:pt x="63" y="10"/>
                  </a:lnTo>
                  <a:lnTo>
                    <a:pt x="69" y="10"/>
                  </a:lnTo>
                  <a:lnTo>
                    <a:pt x="69" y="15"/>
                  </a:lnTo>
                  <a:lnTo>
                    <a:pt x="63" y="21"/>
                  </a:lnTo>
                  <a:lnTo>
                    <a:pt x="63" y="26"/>
                  </a:lnTo>
                  <a:lnTo>
                    <a:pt x="63" y="36"/>
                  </a:lnTo>
                  <a:lnTo>
                    <a:pt x="63" y="46"/>
                  </a:lnTo>
                  <a:lnTo>
                    <a:pt x="58" y="57"/>
                  </a:lnTo>
                  <a:lnTo>
                    <a:pt x="58" y="72"/>
                  </a:lnTo>
                  <a:lnTo>
                    <a:pt x="58" y="88"/>
                  </a:lnTo>
                  <a:lnTo>
                    <a:pt x="63" y="108"/>
                  </a:lnTo>
                </a:path>
              </a:pathLst>
            </a:custGeom>
            <a:solidFill>
              <a:srgbClr val="C00000"/>
            </a:solidFill>
            <a:ln w="5">
              <a:solidFill>
                <a:srgbClr val="C00000"/>
              </a:solidFill>
              <a:round/>
            </a:ln>
          </p:spPr>
          <p:txBody>
            <a:bodyPr/>
            <a:lstStyle/>
            <a:p>
              <a:endParaRPr lang="zh-CN" altLang="en-US"/>
            </a:p>
          </p:txBody>
        </p:sp>
        <p:sp>
          <p:nvSpPr>
            <p:cNvPr id="67637" name="Freeform 47"/>
            <p:cNvSpPr/>
            <p:nvPr/>
          </p:nvSpPr>
          <p:spPr bwMode="auto">
            <a:xfrm>
              <a:off x="8097837" y="1436688"/>
              <a:ext cx="50800" cy="57150"/>
            </a:xfrm>
            <a:custGeom>
              <a:avLst/>
              <a:gdLst>
                <a:gd name="T0" fmla="*/ 2147483647 w 32"/>
                <a:gd name="T1" fmla="*/ 2147483647 h 36"/>
                <a:gd name="T2" fmla="*/ 2147483647 w 32"/>
                <a:gd name="T3" fmla="*/ 2147483647 h 36"/>
                <a:gd name="T4" fmla="*/ 2147483647 w 32"/>
                <a:gd name="T5" fmla="*/ 2147483647 h 36"/>
                <a:gd name="T6" fmla="*/ 2147483647 w 32"/>
                <a:gd name="T7" fmla="*/ 2147483647 h 36"/>
                <a:gd name="T8" fmla="*/ 2147483647 w 32"/>
                <a:gd name="T9" fmla="*/ 2147483647 h 36"/>
                <a:gd name="T10" fmla="*/ 2147483647 w 32"/>
                <a:gd name="T11" fmla="*/ 2147483647 h 36"/>
                <a:gd name="T12" fmla="*/ 2147483647 w 32"/>
                <a:gd name="T13" fmla="*/ 2147483647 h 36"/>
                <a:gd name="T14" fmla="*/ 2147483647 w 32"/>
                <a:gd name="T15" fmla="*/ 2147483647 h 36"/>
                <a:gd name="T16" fmla="*/ 2147483647 w 32"/>
                <a:gd name="T17" fmla="*/ 2147483647 h 36"/>
                <a:gd name="T18" fmla="*/ 0 w 32"/>
                <a:gd name="T19" fmla="*/ 2147483647 h 36"/>
                <a:gd name="T20" fmla="*/ 0 w 32"/>
                <a:gd name="T21" fmla="*/ 2147483647 h 36"/>
                <a:gd name="T22" fmla="*/ 0 w 32"/>
                <a:gd name="T23" fmla="*/ 0 h 36"/>
                <a:gd name="T24" fmla="*/ 2147483647 w 32"/>
                <a:gd name="T25" fmla="*/ 0 h 36"/>
                <a:gd name="T26" fmla="*/ 2147483647 w 32"/>
                <a:gd name="T27" fmla="*/ 0 h 36"/>
                <a:gd name="T28" fmla="*/ 2147483647 w 32"/>
                <a:gd name="T29" fmla="*/ 0 h 36"/>
                <a:gd name="T30" fmla="*/ 2147483647 w 32"/>
                <a:gd name="T31" fmla="*/ 2147483647 h 36"/>
                <a:gd name="T32" fmla="*/ 2147483647 w 32"/>
                <a:gd name="T33" fmla="*/ 2147483647 h 36"/>
                <a:gd name="T34" fmla="*/ 2147483647 w 32"/>
                <a:gd name="T35" fmla="*/ 2147483647 h 36"/>
                <a:gd name="T36" fmla="*/ 2147483647 w 32"/>
                <a:gd name="T37" fmla="*/ 2147483647 h 36"/>
                <a:gd name="T38" fmla="*/ 2147483647 w 32"/>
                <a:gd name="T39" fmla="*/ 2147483647 h 36"/>
                <a:gd name="T40" fmla="*/ 2147483647 w 32"/>
                <a:gd name="T41" fmla="*/ 2147483647 h 36"/>
                <a:gd name="T42" fmla="*/ 2147483647 w 32"/>
                <a:gd name="T43" fmla="*/ 2147483647 h 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
                <a:gd name="T67" fmla="*/ 0 h 36"/>
                <a:gd name="T68" fmla="*/ 32 w 32"/>
                <a:gd name="T69" fmla="*/ 36 h 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 h="36">
                  <a:moveTo>
                    <a:pt x="27" y="36"/>
                  </a:moveTo>
                  <a:lnTo>
                    <a:pt x="21" y="36"/>
                  </a:lnTo>
                  <a:lnTo>
                    <a:pt x="16" y="36"/>
                  </a:lnTo>
                  <a:lnTo>
                    <a:pt x="16" y="31"/>
                  </a:lnTo>
                  <a:lnTo>
                    <a:pt x="11" y="20"/>
                  </a:lnTo>
                  <a:lnTo>
                    <a:pt x="6" y="15"/>
                  </a:lnTo>
                  <a:lnTo>
                    <a:pt x="6" y="10"/>
                  </a:lnTo>
                  <a:lnTo>
                    <a:pt x="0" y="5"/>
                  </a:lnTo>
                  <a:lnTo>
                    <a:pt x="0" y="0"/>
                  </a:lnTo>
                  <a:lnTo>
                    <a:pt x="6" y="0"/>
                  </a:lnTo>
                  <a:lnTo>
                    <a:pt x="11" y="0"/>
                  </a:lnTo>
                  <a:lnTo>
                    <a:pt x="16" y="5"/>
                  </a:lnTo>
                  <a:lnTo>
                    <a:pt x="27" y="10"/>
                  </a:lnTo>
                  <a:lnTo>
                    <a:pt x="27" y="15"/>
                  </a:lnTo>
                  <a:lnTo>
                    <a:pt x="32" y="25"/>
                  </a:lnTo>
                  <a:lnTo>
                    <a:pt x="32" y="31"/>
                  </a:lnTo>
                  <a:lnTo>
                    <a:pt x="27" y="36"/>
                  </a:lnTo>
                </a:path>
              </a:pathLst>
            </a:custGeom>
            <a:solidFill>
              <a:schemeClr val="tx1"/>
            </a:solidFill>
            <a:ln w="5">
              <a:solidFill>
                <a:schemeClr val="tx1"/>
              </a:solidFill>
              <a:round/>
            </a:ln>
          </p:spPr>
          <p:txBody>
            <a:bodyPr/>
            <a:lstStyle/>
            <a:p>
              <a:endParaRPr lang="zh-CN" altLang="en-US"/>
            </a:p>
          </p:txBody>
        </p:sp>
        <p:sp>
          <p:nvSpPr>
            <p:cNvPr id="67638" name="Freeform 48"/>
            <p:cNvSpPr/>
            <p:nvPr/>
          </p:nvSpPr>
          <p:spPr bwMode="auto">
            <a:xfrm>
              <a:off x="8223249" y="1411288"/>
              <a:ext cx="84138" cy="82550"/>
            </a:xfrm>
            <a:custGeom>
              <a:avLst/>
              <a:gdLst>
                <a:gd name="T0" fmla="*/ 0 w 53"/>
                <a:gd name="T1" fmla="*/ 2147483647 h 52"/>
                <a:gd name="T2" fmla="*/ 0 w 53"/>
                <a:gd name="T3" fmla="*/ 2147483647 h 52"/>
                <a:gd name="T4" fmla="*/ 0 w 53"/>
                <a:gd name="T5" fmla="*/ 2147483647 h 52"/>
                <a:gd name="T6" fmla="*/ 2147483647 w 53"/>
                <a:gd name="T7" fmla="*/ 2147483647 h 52"/>
                <a:gd name="T8" fmla="*/ 2147483647 w 53"/>
                <a:gd name="T9" fmla="*/ 2147483647 h 52"/>
                <a:gd name="T10" fmla="*/ 2147483647 w 53"/>
                <a:gd name="T11" fmla="*/ 2147483647 h 52"/>
                <a:gd name="T12" fmla="*/ 2147483647 w 53"/>
                <a:gd name="T13" fmla="*/ 2147483647 h 52"/>
                <a:gd name="T14" fmla="*/ 2147483647 w 53"/>
                <a:gd name="T15" fmla="*/ 2147483647 h 52"/>
                <a:gd name="T16" fmla="*/ 2147483647 w 53"/>
                <a:gd name="T17" fmla="*/ 2147483647 h 52"/>
                <a:gd name="T18" fmla="*/ 2147483647 w 53"/>
                <a:gd name="T19" fmla="*/ 2147483647 h 52"/>
                <a:gd name="T20" fmla="*/ 2147483647 w 53"/>
                <a:gd name="T21" fmla="*/ 2147483647 h 52"/>
                <a:gd name="T22" fmla="*/ 2147483647 w 53"/>
                <a:gd name="T23" fmla="*/ 0 h 52"/>
                <a:gd name="T24" fmla="*/ 2147483647 w 53"/>
                <a:gd name="T25" fmla="*/ 0 h 52"/>
                <a:gd name="T26" fmla="*/ 2147483647 w 53"/>
                <a:gd name="T27" fmla="*/ 0 h 52"/>
                <a:gd name="T28" fmla="*/ 2147483647 w 53"/>
                <a:gd name="T29" fmla="*/ 0 h 52"/>
                <a:gd name="T30" fmla="*/ 2147483647 w 53"/>
                <a:gd name="T31" fmla="*/ 2147483647 h 52"/>
                <a:gd name="T32" fmla="*/ 2147483647 w 53"/>
                <a:gd name="T33" fmla="*/ 2147483647 h 52"/>
                <a:gd name="T34" fmla="*/ 2147483647 w 53"/>
                <a:gd name="T35" fmla="*/ 2147483647 h 52"/>
                <a:gd name="T36" fmla="*/ 2147483647 w 53"/>
                <a:gd name="T37" fmla="*/ 2147483647 h 52"/>
                <a:gd name="T38" fmla="*/ 2147483647 w 53"/>
                <a:gd name="T39" fmla="*/ 2147483647 h 52"/>
                <a:gd name="T40" fmla="*/ 2147483647 w 53"/>
                <a:gd name="T41" fmla="*/ 2147483647 h 52"/>
                <a:gd name="T42" fmla="*/ 2147483647 w 53"/>
                <a:gd name="T43" fmla="*/ 2147483647 h 52"/>
                <a:gd name="T44" fmla="*/ 2147483647 w 53"/>
                <a:gd name="T45" fmla="*/ 2147483647 h 52"/>
                <a:gd name="T46" fmla="*/ 2147483647 w 53"/>
                <a:gd name="T47" fmla="*/ 2147483647 h 52"/>
                <a:gd name="T48" fmla="*/ 2147483647 w 53"/>
                <a:gd name="T49" fmla="*/ 2147483647 h 52"/>
                <a:gd name="T50" fmla="*/ 2147483647 w 53"/>
                <a:gd name="T51" fmla="*/ 2147483647 h 52"/>
                <a:gd name="T52" fmla="*/ 2147483647 w 53"/>
                <a:gd name="T53" fmla="*/ 2147483647 h 52"/>
                <a:gd name="T54" fmla="*/ 2147483647 w 53"/>
                <a:gd name="T55" fmla="*/ 2147483647 h 52"/>
                <a:gd name="T56" fmla="*/ 2147483647 w 53"/>
                <a:gd name="T57" fmla="*/ 2147483647 h 52"/>
                <a:gd name="T58" fmla="*/ 0 w 53"/>
                <a:gd name="T59" fmla="*/ 2147483647 h 52"/>
                <a:gd name="T60" fmla="*/ 0 w 53"/>
                <a:gd name="T61" fmla="*/ 2147483647 h 52"/>
                <a:gd name="T62" fmla="*/ 0 w 53"/>
                <a:gd name="T63" fmla="*/ 2147483647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3"/>
                <a:gd name="T97" fmla="*/ 0 h 52"/>
                <a:gd name="T98" fmla="*/ 53 w 53"/>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3" h="52">
                  <a:moveTo>
                    <a:pt x="0" y="52"/>
                  </a:moveTo>
                  <a:lnTo>
                    <a:pt x="0" y="52"/>
                  </a:lnTo>
                  <a:lnTo>
                    <a:pt x="0" y="47"/>
                  </a:lnTo>
                  <a:lnTo>
                    <a:pt x="5" y="41"/>
                  </a:lnTo>
                  <a:lnTo>
                    <a:pt x="11" y="36"/>
                  </a:lnTo>
                  <a:lnTo>
                    <a:pt x="21" y="26"/>
                  </a:lnTo>
                  <a:lnTo>
                    <a:pt x="21" y="21"/>
                  </a:lnTo>
                  <a:lnTo>
                    <a:pt x="26" y="16"/>
                  </a:lnTo>
                  <a:lnTo>
                    <a:pt x="26" y="10"/>
                  </a:lnTo>
                  <a:lnTo>
                    <a:pt x="26" y="5"/>
                  </a:lnTo>
                  <a:lnTo>
                    <a:pt x="26" y="0"/>
                  </a:lnTo>
                  <a:lnTo>
                    <a:pt x="32" y="0"/>
                  </a:lnTo>
                  <a:lnTo>
                    <a:pt x="42" y="5"/>
                  </a:lnTo>
                  <a:lnTo>
                    <a:pt x="47" y="10"/>
                  </a:lnTo>
                  <a:lnTo>
                    <a:pt x="53" y="10"/>
                  </a:lnTo>
                  <a:lnTo>
                    <a:pt x="47" y="16"/>
                  </a:lnTo>
                  <a:lnTo>
                    <a:pt x="42" y="21"/>
                  </a:lnTo>
                  <a:lnTo>
                    <a:pt x="42" y="26"/>
                  </a:lnTo>
                  <a:lnTo>
                    <a:pt x="37" y="31"/>
                  </a:lnTo>
                  <a:lnTo>
                    <a:pt x="32" y="36"/>
                  </a:lnTo>
                  <a:lnTo>
                    <a:pt x="16" y="41"/>
                  </a:lnTo>
                  <a:lnTo>
                    <a:pt x="11" y="47"/>
                  </a:lnTo>
                  <a:lnTo>
                    <a:pt x="5" y="52"/>
                  </a:lnTo>
                  <a:lnTo>
                    <a:pt x="0" y="52"/>
                  </a:lnTo>
                </a:path>
              </a:pathLst>
            </a:custGeom>
            <a:solidFill>
              <a:schemeClr val="tx1"/>
            </a:solidFill>
            <a:ln w="5">
              <a:solidFill>
                <a:schemeClr val="tx1"/>
              </a:solidFill>
              <a:round/>
            </a:ln>
          </p:spPr>
          <p:txBody>
            <a:bodyPr/>
            <a:lstStyle/>
            <a:p>
              <a:endParaRPr lang="zh-CN" altLang="en-US"/>
            </a:p>
          </p:txBody>
        </p:sp>
        <p:sp>
          <p:nvSpPr>
            <p:cNvPr id="67639" name="Freeform 49"/>
            <p:cNvSpPr/>
            <p:nvPr/>
          </p:nvSpPr>
          <p:spPr bwMode="auto">
            <a:xfrm>
              <a:off x="8164512" y="1362076"/>
              <a:ext cx="42863" cy="442913"/>
            </a:xfrm>
            <a:custGeom>
              <a:avLst/>
              <a:gdLst>
                <a:gd name="T0" fmla="*/ 2147483647 w 27"/>
                <a:gd name="T1" fmla="*/ 2147483647 h 279"/>
                <a:gd name="T2" fmla="*/ 2147483647 w 27"/>
                <a:gd name="T3" fmla="*/ 2147483647 h 279"/>
                <a:gd name="T4" fmla="*/ 2147483647 w 27"/>
                <a:gd name="T5" fmla="*/ 2147483647 h 279"/>
                <a:gd name="T6" fmla="*/ 2147483647 w 27"/>
                <a:gd name="T7" fmla="*/ 2147483647 h 279"/>
                <a:gd name="T8" fmla="*/ 2147483647 w 27"/>
                <a:gd name="T9" fmla="*/ 2147483647 h 279"/>
                <a:gd name="T10" fmla="*/ 2147483647 w 27"/>
                <a:gd name="T11" fmla="*/ 2147483647 h 279"/>
                <a:gd name="T12" fmla="*/ 2147483647 w 27"/>
                <a:gd name="T13" fmla="*/ 2147483647 h 279"/>
                <a:gd name="T14" fmla="*/ 2147483647 w 27"/>
                <a:gd name="T15" fmla="*/ 2147483647 h 279"/>
                <a:gd name="T16" fmla="*/ 2147483647 w 27"/>
                <a:gd name="T17" fmla="*/ 2147483647 h 279"/>
                <a:gd name="T18" fmla="*/ 2147483647 w 27"/>
                <a:gd name="T19" fmla="*/ 2147483647 h 279"/>
                <a:gd name="T20" fmla="*/ 2147483647 w 27"/>
                <a:gd name="T21" fmla="*/ 2147483647 h 279"/>
                <a:gd name="T22" fmla="*/ 2147483647 w 27"/>
                <a:gd name="T23" fmla="*/ 2147483647 h 279"/>
                <a:gd name="T24" fmla="*/ 2147483647 w 27"/>
                <a:gd name="T25" fmla="*/ 2147483647 h 279"/>
                <a:gd name="T26" fmla="*/ 2147483647 w 27"/>
                <a:gd name="T27" fmla="*/ 2147483647 h 279"/>
                <a:gd name="T28" fmla="*/ 2147483647 w 27"/>
                <a:gd name="T29" fmla="*/ 2147483647 h 279"/>
                <a:gd name="T30" fmla="*/ 2147483647 w 27"/>
                <a:gd name="T31" fmla="*/ 2147483647 h 279"/>
                <a:gd name="T32" fmla="*/ 2147483647 w 27"/>
                <a:gd name="T33" fmla="*/ 2147483647 h 279"/>
                <a:gd name="T34" fmla="*/ 2147483647 w 27"/>
                <a:gd name="T35" fmla="*/ 2147483647 h 279"/>
                <a:gd name="T36" fmla="*/ 2147483647 w 27"/>
                <a:gd name="T37" fmla="*/ 2147483647 h 279"/>
                <a:gd name="T38" fmla="*/ 2147483647 w 27"/>
                <a:gd name="T39" fmla="*/ 2147483647 h 279"/>
                <a:gd name="T40" fmla="*/ 2147483647 w 27"/>
                <a:gd name="T41" fmla="*/ 2147483647 h 279"/>
                <a:gd name="T42" fmla="*/ 0 w 27"/>
                <a:gd name="T43" fmla="*/ 2147483647 h 279"/>
                <a:gd name="T44" fmla="*/ 0 w 27"/>
                <a:gd name="T45" fmla="*/ 2147483647 h 279"/>
                <a:gd name="T46" fmla="*/ 0 w 27"/>
                <a:gd name="T47" fmla="*/ 0 h 279"/>
                <a:gd name="T48" fmla="*/ 2147483647 w 27"/>
                <a:gd name="T49" fmla="*/ 0 h 279"/>
                <a:gd name="T50" fmla="*/ 2147483647 w 27"/>
                <a:gd name="T51" fmla="*/ 0 h 279"/>
                <a:gd name="T52" fmla="*/ 2147483647 w 27"/>
                <a:gd name="T53" fmla="*/ 0 h 279"/>
                <a:gd name="T54" fmla="*/ 2147483647 w 27"/>
                <a:gd name="T55" fmla="*/ 0 h 279"/>
                <a:gd name="T56" fmla="*/ 2147483647 w 27"/>
                <a:gd name="T57" fmla="*/ 0 h 279"/>
                <a:gd name="T58" fmla="*/ 2147483647 w 27"/>
                <a:gd name="T59" fmla="*/ 2147483647 h 279"/>
                <a:gd name="T60" fmla="*/ 2147483647 w 27"/>
                <a:gd name="T61" fmla="*/ 2147483647 h 279"/>
                <a:gd name="T62" fmla="*/ 2147483647 w 27"/>
                <a:gd name="T63" fmla="*/ 2147483647 h 279"/>
                <a:gd name="T64" fmla="*/ 2147483647 w 27"/>
                <a:gd name="T65" fmla="*/ 2147483647 h 279"/>
                <a:gd name="T66" fmla="*/ 2147483647 w 27"/>
                <a:gd name="T67" fmla="*/ 2147483647 h 279"/>
                <a:gd name="T68" fmla="*/ 2147483647 w 27"/>
                <a:gd name="T69" fmla="*/ 2147483647 h 279"/>
                <a:gd name="T70" fmla="*/ 2147483647 w 27"/>
                <a:gd name="T71" fmla="*/ 2147483647 h 279"/>
                <a:gd name="T72" fmla="*/ 2147483647 w 27"/>
                <a:gd name="T73" fmla="*/ 2147483647 h 279"/>
                <a:gd name="T74" fmla="*/ 2147483647 w 27"/>
                <a:gd name="T75" fmla="*/ 2147483647 h 279"/>
                <a:gd name="T76" fmla="*/ 2147483647 w 27"/>
                <a:gd name="T77" fmla="*/ 2147483647 h 279"/>
                <a:gd name="T78" fmla="*/ 2147483647 w 27"/>
                <a:gd name="T79" fmla="*/ 2147483647 h 279"/>
                <a:gd name="T80" fmla="*/ 2147483647 w 27"/>
                <a:gd name="T81" fmla="*/ 2147483647 h 279"/>
                <a:gd name="T82" fmla="*/ 2147483647 w 27"/>
                <a:gd name="T83" fmla="*/ 2147483647 h 279"/>
                <a:gd name="T84" fmla="*/ 2147483647 w 27"/>
                <a:gd name="T85" fmla="*/ 2147483647 h 279"/>
                <a:gd name="T86" fmla="*/ 2147483647 w 27"/>
                <a:gd name="T87" fmla="*/ 2147483647 h 279"/>
                <a:gd name="T88" fmla="*/ 2147483647 w 27"/>
                <a:gd name="T89" fmla="*/ 2147483647 h 279"/>
                <a:gd name="T90" fmla="*/ 2147483647 w 27"/>
                <a:gd name="T91" fmla="*/ 2147483647 h 279"/>
                <a:gd name="T92" fmla="*/ 2147483647 w 27"/>
                <a:gd name="T93" fmla="*/ 2147483647 h 279"/>
                <a:gd name="T94" fmla="*/ 2147483647 w 27"/>
                <a:gd name="T95" fmla="*/ 2147483647 h 279"/>
                <a:gd name="T96" fmla="*/ 2147483647 w 27"/>
                <a:gd name="T97" fmla="*/ 2147483647 h 279"/>
                <a:gd name="T98" fmla="*/ 2147483647 w 27"/>
                <a:gd name="T99" fmla="*/ 2147483647 h 279"/>
                <a:gd name="T100" fmla="*/ 2147483647 w 27"/>
                <a:gd name="T101" fmla="*/ 2147483647 h 279"/>
                <a:gd name="T102" fmla="*/ 2147483647 w 27"/>
                <a:gd name="T103" fmla="*/ 2147483647 h 279"/>
                <a:gd name="T104" fmla="*/ 2147483647 w 27"/>
                <a:gd name="T105" fmla="*/ 2147483647 h 279"/>
                <a:gd name="T106" fmla="*/ 2147483647 w 27"/>
                <a:gd name="T107" fmla="*/ 2147483647 h 279"/>
                <a:gd name="T108" fmla="*/ 2147483647 w 27"/>
                <a:gd name="T109" fmla="*/ 2147483647 h 279"/>
                <a:gd name="T110" fmla="*/ 2147483647 w 27"/>
                <a:gd name="T111" fmla="*/ 2147483647 h 279"/>
                <a:gd name="T112" fmla="*/ 2147483647 w 27"/>
                <a:gd name="T113" fmla="*/ 2147483647 h 279"/>
                <a:gd name="T114" fmla="*/ 2147483647 w 27"/>
                <a:gd name="T115" fmla="*/ 2147483647 h 279"/>
                <a:gd name="T116" fmla="*/ 2147483647 w 27"/>
                <a:gd name="T117" fmla="*/ 2147483647 h 279"/>
                <a:gd name="T118" fmla="*/ 2147483647 w 27"/>
                <a:gd name="T119" fmla="*/ 2147483647 h 279"/>
                <a:gd name="T120" fmla="*/ 2147483647 w 27"/>
                <a:gd name="T121" fmla="*/ 2147483647 h 279"/>
                <a:gd name="T122" fmla="*/ 2147483647 w 27"/>
                <a:gd name="T123" fmla="*/ 2147483647 h 27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7"/>
                <a:gd name="T187" fmla="*/ 0 h 279"/>
                <a:gd name="T188" fmla="*/ 27 w 27"/>
                <a:gd name="T189" fmla="*/ 279 h 27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7" h="279">
                  <a:moveTo>
                    <a:pt x="16" y="279"/>
                  </a:moveTo>
                  <a:lnTo>
                    <a:pt x="11" y="279"/>
                  </a:lnTo>
                  <a:lnTo>
                    <a:pt x="11" y="274"/>
                  </a:lnTo>
                  <a:lnTo>
                    <a:pt x="11" y="268"/>
                  </a:lnTo>
                  <a:lnTo>
                    <a:pt x="11" y="263"/>
                  </a:lnTo>
                  <a:lnTo>
                    <a:pt x="11" y="258"/>
                  </a:lnTo>
                  <a:lnTo>
                    <a:pt x="11" y="248"/>
                  </a:lnTo>
                  <a:lnTo>
                    <a:pt x="11" y="237"/>
                  </a:lnTo>
                  <a:lnTo>
                    <a:pt x="6" y="222"/>
                  </a:lnTo>
                  <a:lnTo>
                    <a:pt x="6" y="201"/>
                  </a:lnTo>
                  <a:lnTo>
                    <a:pt x="6" y="181"/>
                  </a:lnTo>
                  <a:lnTo>
                    <a:pt x="6" y="155"/>
                  </a:lnTo>
                  <a:lnTo>
                    <a:pt x="6" y="129"/>
                  </a:lnTo>
                  <a:lnTo>
                    <a:pt x="6" y="98"/>
                  </a:lnTo>
                  <a:lnTo>
                    <a:pt x="6" y="72"/>
                  </a:lnTo>
                  <a:lnTo>
                    <a:pt x="6" y="52"/>
                  </a:lnTo>
                  <a:lnTo>
                    <a:pt x="6" y="36"/>
                  </a:lnTo>
                  <a:lnTo>
                    <a:pt x="6" y="26"/>
                  </a:lnTo>
                  <a:lnTo>
                    <a:pt x="6" y="16"/>
                  </a:lnTo>
                  <a:lnTo>
                    <a:pt x="6" y="5"/>
                  </a:lnTo>
                  <a:lnTo>
                    <a:pt x="0" y="5"/>
                  </a:lnTo>
                  <a:lnTo>
                    <a:pt x="0" y="0"/>
                  </a:lnTo>
                  <a:lnTo>
                    <a:pt x="6" y="0"/>
                  </a:lnTo>
                  <a:lnTo>
                    <a:pt x="11" y="0"/>
                  </a:lnTo>
                  <a:lnTo>
                    <a:pt x="16" y="0"/>
                  </a:lnTo>
                  <a:lnTo>
                    <a:pt x="21" y="5"/>
                  </a:lnTo>
                  <a:lnTo>
                    <a:pt x="27" y="5"/>
                  </a:lnTo>
                  <a:lnTo>
                    <a:pt x="27" y="10"/>
                  </a:lnTo>
                  <a:lnTo>
                    <a:pt x="27" y="16"/>
                  </a:lnTo>
                  <a:lnTo>
                    <a:pt x="27" y="21"/>
                  </a:lnTo>
                  <a:lnTo>
                    <a:pt x="21" y="21"/>
                  </a:lnTo>
                  <a:lnTo>
                    <a:pt x="21" y="26"/>
                  </a:lnTo>
                  <a:lnTo>
                    <a:pt x="21" y="31"/>
                  </a:lnTo>
                  <a:lnTo>
                    <a:pt x="21" y="41"/>
                  </a:lnTo>
                  <a:lnTo>
                    <a:pt x="21" y="47"/>
                  </a:lnTo>
                  <a:lnTo>
                    <a:pt x="21" y="57"/>
                  </a:lnTo>
                  <a:lnTo>
                    <a:pt x="21" y="72"/>
                  </a:lnTo>
                  <a:lnTo>
                    <a:pt x="21" y="98"/>
                  </a:lnTo>
                  <a:lnTo>
                    <a:pt x="21" y="124"/>
                  </a:lnTo>
                  <a:lnTo>
                    <a:pt x="21" y="155"/>
                  </a:lnTo>
                  <a:lnTo>
                    <a:pt x="21" y="165"/>
                  </a:lnTo>
                  <a:lnTo>
                    <a:pt x="21" y="181"/>
                  </a:lnTo>
                  <a:lnTo>
                    <a:pt x="21" y="196"/>
                  </a:lnTo>
                  <a:lnTo>
                    <a:pt x="21" y="206"/>
                  </a:lnTo>
                  <a:lnTo>
                    <a:pt x="21" y="217"/>
                  </a:lnTo>
                  <a:lnTo>
                    <a:pt x="21" y="227"/>
                  </a:lnTo>
                  <a:lnTo>
                    <a:pt x="21" y="248"/>
                  </a:lnTo>
                  <a:lnTo>
                    <a:pt x="21" y="253"/>
                  </a:lnTo>
                  <a:lnTo>
                    <a:pt x="21" y="258"/>
                  </a:lnTo>
                  <a:lnTo>
                    <a:pt x="16" y="263"/>
                  </a:lnTo>
                  <a:lnTo>
                    <a:pt x="16" y="268"/>
                  </a:lnTo>
                  <a:lnTo>
                    <a:pt x="16" y="274"/>
                  </a:lnTo>
                  <a:lnTo>
                    <a:pt x="16" y="279"/>
                  </a:lnTo>
                </a:path>
              </a:pathLst>
            </a:custGeom>
            <a:solidFill>
              <a:schemeClr val="tx1"/>
            </a:solidFill>
            <a:ln w="5">
              <a:solidFill>
                <a:schemeClr val="tx1"/>
              </a:solidFill>
              <a:round/>
            </a:ln>
          </p:spPr>
          <p:txBody>
            <a:bodyPr/>
            <a:lstStyle/>
            <a:p>
              <a:endParaRPr lang="zh-CN" altLang="en-US"/>
            </a:p>
          </p:txBody>
        </p:sp>
        <p:sp>
          <p:nvSpPr>
            <p:cNvPr id="67640" name="Freeform 50"/>
            <p:cNvSpPr/>
            <p:nvPr/>
          </p:nvSpPr>
          <p:spPr bwMode="auto">
            <a:xfrm>
              <a:off x="8115299" y="1509713"/>
              <a:ext cx="158750" cy="33338"/>
            </a:xfrm>
            <a:custGeom>
              <a:avLst/>
              <a:gdLst>
                <a:gd name="T0" fmla="*/ 2147483647 w 100"/>
                <a:gd name="T1" fmla="*/ 2147483647 h 21"/>
                <a:gd name="T2" fmla="*/ 2147483647 w 100"/>
                <a:gd name="T3" fmla="*/ 0 h 21"/>
                <a:gd name="T4" fmla="*/ 2147483647 w 100"/>
                <a:gd name="T5" fmla="*/ 0 h 21"/>
                <a:gd name="T6" fmla="*/ 2147483647 w 100"/>
                <a:gd name="T7" fmla="*/ 0 h 21"/>
                <a:gd name="T8" fmla="*/ 2147483647 w 100"/>
                <a:gd name="T9" fmla="*/ 0 h 21"/>
                <a:gd name="T10" fmla="*/ 2147483647 w 100"/>
                <a:gd name="T11" fmla="*/ 0 h 21"/>
                <a:gd name="T12" fmla="*/ 2147483647 w 100"/>
                <a:gd name="T13" fmla="*/ 0 h 21"/>
                <a:gd name="T14" fmla="*/ 2147483647 w 100"/>
                <a:gd name="T15" fmla="*/ 0 h 21"/>
                <a:gd name="T16" fmla="*/ 2147483647 w 100"/>
                <a:gd name="T17" fmla="*/ 2147483647 h 21"/>
                <a:gd name="T18" fmla="*/ 2147483647 w 100"/>
                <a:gd name="T19" fmla="*/ 2147483647 h 21"/>
                <a:gd name="T20" fmla="*/ 2147483647 w 100"/>
                <a:gd name="T21" fmla="*/ 2147483647 h 21"/>
                <a:gd name="T22" fmla="*/ 2147483647 w 100"/>
                <a:gd name="T23" fmla="*/ 2147483647 h 21"/>
                <a:gd name="T24" fmla="*/ 2147483647 w 100"/>
                <a:gd name="T25" fmla="*/ 2147483647 h 21"/>
                <a:gd name="T26" fmla="*/ 2147483647 w 100"/>
                <a:gd name="T27" fmla="*/ 2147483647 h 21"/>
                <a:gd name="T28" fmla="*/ 2147483647 w 100"/>
                <a:gd name="T29" fmla="*/ 2147483647 h 21"/>
                <a:gd name="T30" fmla="*/ 2147483647 w 100"/>
                <a:gd name="T31" fmla="*/ 2147483647 h 21"/>
                <a:gd name="T32" fmla="*/ 2147483647 w 100"/>
                <a:gd name="T33" fmla="*/ 2147483647 h 21"/>
                <a:gd name="T34" fmla="*/ 2147483647 w 100"/>
                <a:gd name="T35" fmla="*/ 2147483647 h 21"/>
                <a:gd name="T36" fmla="*/ 2147483647 w 100"/>
                <a:gd name="T37" fmla="*/ 2147483647 h 21"/>
                <a:gd name="T38" fmla="*/ 2147483647 w 100"/>
                <a:gd name="T39" fmla="*/ 2147483647 h 21"/>
                <a:gd name="T40" fmla="*/ 2147483647 w 100"/>
                <a:gd name="T41" fmla="*/ 2147483647 h 21"/>
                <a:gd name="T42" fmla="*/ 2147483647 w 100"/>
                <a:gd name="T43" fmla="*/ 2147483647 h 21"/>
                <a:gd name="T44" fmla="*/ 2147483647 w 100"/>
                <a:gd name="T45" fmla="*/ 2147483647 h 21"/>
                <a:gd name="T46" fmla="*/ 0 w 100"/>
                <a:gd name="T47" fmla="*/ 2147483647 h 21"/>
                <a:gd name="T48" fmla="*/ 0 w 100"/>
                <a:gd name="T49" fmla="*/ 2147483647 h 21"/>
                <a:gd name="T50" fmla="*/ 0 w 100"/>
                <a:gd name="T51" fmla="*/ 2147483647 h 21"/>
                <a:gd name="T52" fmla="*/ 2147483647 w 100"/>
                <a:gd name="T53" fmla="*/ 2147483647 h 21"/>
                <a:gd name="T54" fmla="*/ 2147483647 w 100"/>
                <a:gd name="T55" fmla="*/ 2147483647 h 21"/>
                <a:gd name="T56" fmla="*/ 2147483647 w 100"/>
                <a:gd name="T57" fmla="*/ 2147483647 h 21"/>
                <a:gd name="T58" fmla="*/ 2147483647 w 100"/>
                <a:gd name="T59" fmla="*/ 2147483647 h 21"/>
                <a:gd name="T60" fmla="*/ 2147483647 w 100"/>
                <a:gd name="T61" fmla="*/ 2147483647 h 21"/>
                <a:gd name="T62" fmla="*/ 2147483647 w 100"/>
                <a:gd name="T63" fmla="*/ 2147483647 h 21"/>
                <a:gd name="T64" fmla="*/ 2147483647 w 100"/>
                <a:gd name="T65" fmla="*/ 2147483647 h 21"/>
                <a:gd name="T66" fmla="*/ 2147483647 w 100"/>
                <a:gd name="T67" fmla="*/ 2147483647 h 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
                <a:gd name="T103" fmla="*/ 0 h 21"/>
                <a:gd name="T104" fmla="*/ 100 w 100"/>
                <a:gd name="T105" fmla="*/ 21 h 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 h="21">
                  <a:moveTo>
                    <a:pt x="42" y="5"/>
                  </a:moveTo>
                  <a:lnTo>
                    <a:pt x="58" y="0"/>
                  </a:lnTo>
                  <a:lnTo>
                    <a:pt x="68" y="0"/>
                  </a:lnTo>
                  <a:lnTo>
                    <a:pt x="79" y="0"/>
                  </a:lnTo>
                  <a:lnTo>
                    <a:pt x="84" y="0"/>
                  </a:lnTo>
                  <a:lnTo>
                    <a:pt x="89" y="0"/>
                  </a:lnTo>
                  <a:lnTo>
                    <a:pt x="94" y="0"/>
                  </a:lnTo>
                  <a:lnTo>
                    <a:pt x="100" y="0"/>
                  </a:lnTo>
                  <a:lnTo>
                    <a:pt x="100" y="5"/>
                  </a:lnTo>
                  <a:lnTo>
                    <a:pt x="100" y="10"/>
                  </a:lnTo>
                  <a:lnTo>
                    <a:pt x="94" y="10"/>
                  </a:lnTo>
                  <a:lnTo>
                    <a:pt x="89" y="10"/>
                  </a:lnTo>
                  <a:lnTo>
                    <a:pt x="84" y="10"/>
                  </a:lnTo>
                  <a:lnTo>
                    <a:pt x="79" y="10"/>
                  </a:lnTo>
                  <a:lnTo>
                    <a:pt x="68" y="15"/>
                  </a:lnTo>
                  <a:lnTo>
                    <a:pt x="58" y="15"/>
                  </a:lnTo>
                  <a:lnTo>
                    <a:pt x="47" y="21"/>
                  </a:lnTo>
                  <a:lnTo>
                    <a:pt x="37" y="21"/>
                  </a:lnTo>
                  <a:lnTo>
                    <a:pt x="26" y="21"/>
                  </a:lnTo>
                  <a:lnTo>
                    <a:pt x="21" y="21"/>
                  </a:lnTo>
                  <a:lnTo>
                    <a:pt x="10" y="21"/>
                  </a:lnTo>
                  <a:lnTo>
                    <a:pt x="5" y="21"/>
                  </a:lnTo>
                  <a:lnTo>
                    <a:pt x="0" y="15"/>
                  </a:lnTo>
                  <a:lnTo>
                    <a:pt x="0" y="10"/>
                  </a:lnTo>
                  <a:lnTo>
                    <a:pt x="5" y="10"/>
                  </a:lnTo>
                  <a:lnTo>
                    <a:pt x="16" y="10"/>
                  </a:lnTo>
                  <a:lnTo>
                    <a:pt x="21" y="10"/>
                  </a:lnTo>
                  <a:lnTo>
                    <a:pt x="26" y="10"/>
                  </a:lnTo>
                  <a:lnTo>
                    <a:pt x="31" y="5"/>
                  </a:lnTo>
                  <a:lnTo>
                    <a:pt x="42" y="5"/>
                  </a:lnTo>
                </a:path>
              </a:pathLst>
            </a:custGeom>
            <a:solidFill>
              <a:schemeClr val="tx1"/>
            </a:solidFill>
            <a:ln w="5">
              <a:solidFill>
                <a:schemeClr val="tx1"/>
              </a:solidFill>
              <a:round/>
            </a:ln>
          </p:spPr>
          <p:txBody>
            <a:bodyPr/>
            <a:lstStyle/>
            <a:p>
              <a:endParaRPr lang="zh-CN" altLang="en-US"/>
            </a:p>
          </p:txBody>
        </p:sp>
        <p:sp>
          <p:nvSpPr>
            <p:cNvPr id="67641" name="Freeform 51"/>
            <p:cNvSpPr/>
            <p:nvPr/>
          </p:nvSpPr>
          <p:spPr bwMode="auto">
            <a:xfrm>
              <a:off x="8056562" y="1574801"/>
              <a:ext cx="284163" cy="49213"/>
            </a:xfrm>
            <a:custGeom>
              <a:avLst/>
              <a:gdLst>
                <a:gd name="T0" fmla="*/ 0 w 179"/>
                <a:gd name="T1" fmla="*/ 2147483647 h 31"/>
                <a:gd name="T2" fmla="*/ 2147483647 w 179"/>
                <a:gd name="T3" fmla="*/ 2147483647 h 31"/>
                <a:gd name="T4" fmla="*/ 2147483647 w 179"/>
                <a:gd name="T5" fmla="*/ 2147483647 h 31"/>
                <a:gd name="T6" fmla="*/ 2147483647 w 179"/>
                <a:gd name="T7" fmla="*/ 2147483647 h 31"/>
                <a:gd name="T8" fmla="*/ 2147483647 w 179"/>
                <a:gd name="T9" fmla="*/ 2147483647 h 31"/>
                <a:gd name="T10" fmla="*/ 2147483647 w 179"/>
                <a:gd name="T11" fmla="*/ 2147483647 h 31"/>
                <a:gd name="T12" fmla="*/ 2147483647 w 179"/>
                <a:gd name="T13" fmla="*/ 2147483647 h 31"/>
                <a:gd name="T14" fmla="*/ 2147483647 w 179"/>
                <a:gd name="T15" fmla="*/ 2147483647 h 31"/>
                <a:gd name="T16" fmla="*/ 2147483647 w 179"/>
                <a:gd name="T17" fmla="*/ 2147483647 h 31"/>
                <a:gd name="T18" fmla="*/ 2147483647 w 179"/>
                <a:gd name="T19" fmla="*/ 2147483647 h 31"/>
                <a:gd name="T20" fmla="*/ 2147483647 w 179"/>
                <a:gd name="T21" fmla="*/ 2147483647 h 31"/>
                <a:gd name="T22" fmla="*/ 2147483647 w 179"/>
                <a:gd name="T23" fmla="*/ 2147483647 h 31"/>
                <a:gd name="T24" fmla="*/ 2147483647 w 179"/>
                <a:gd name="T25" fmla="*/ 2147483647 h 31"/>
                <a:gd name="T26" fmla="*/ 2147483647 w 179"/>
                <a:gd name="T27" fmla="*/ 2147483647 h 31"/>
                <a:gd name="T28" fmla="*/ 2147483647 w 179"/>
                <a:gd name="T29" fmla="*/ 0 h 31"/>
                <a:gd name="T30" fmla="*/ 2147483647 w 179"/>
                <a:gd name="T31" fmla="*/ 0 h 31"/>
                <a:gd name="T32" fmla="*/ 2147483647 w 179"/>
                <a:gd name="T33" fmla="*/ 0 h 31"/>
                <a:gd name="T34" fmla="*/ 2147483647 w 179"/>
                <a:gd name="T35" fmla="*/ 2147483647 h 31"/>
                <a:gd name="T36" fmla="*/ 2147483647 w 179"/>
                <a:gd name="T37" fmla="*/ 2147483647 h 31"/>
                <a:gd name="T38" fmla="*/ 2147483647 w 179"/>
                <a:gd name="T39" fmla="*/ 2147483647 h 31"/>
                <a:gd name="T40" fmla="*/ 2147483647 w 179"/>
                <a:gd name="T41" fmla="*/ 2147483647 h 31"/>
                <a:gd name="T42" fmla="*/ 2147483647 w 179"/>
                <a:gd name="T43" fmla="*/ 2147483647 h 31"/>
                <a:gd name="T44" fmla="*/ 2147483647 w 179"/>
                <a:gd name="T45" fmla="*/ 2147483647 h 31"/>
                <a:gd name="T46" fmla="*/ 2147483647 w 179"/>
                <a:gd name="T47" fmla="*/ 2147483647 h 31"/>
                <a:gd name="T48" fmla="*/ 2147483647 w 179"/>
                <a:gd name="T49" fmla="*/ 2147483647 h 31"/>
                <a:gd name="T50" fmla="*/ 2147483647 w 179"/>
                <a:gd name="T51" fmla="*/ 2147483647 h 31"/>
                <a:gd name="T52" fmla="*/ 2147483647 w 179"/>
                <a:gd name="T53" fmla="*/ 2147483647 h 31"/>
                <a:gd name="T54" fmla="*/ 2147483647 w 179"/>
                <a:gd name="T55" fmla="*/ 2147483647 h 31"/>
                <a:gd name="T56" fmla="*/ 2147483647 w 179"/>
                <a:gd name="T57" fmla="*/ 2147483647 h 31"/>
                <a:gd name="T58" fmla="*/ 2147483647 w 179"/>
                <a:gd name="T59" fmla="*/ 2147483647 h 31"/>
                <a:gd name="T60" fmla="*/ 2147483647 w 179"/>
                <a:gd name="T61" fmla="*/ 2147483647 h 31"/>
                <a:gd name="T62" fmla="*/ 2147483647 w 179"/>
                <a:gd name="T63" fmla="*/ 2147483647 h 31"/>
                <a:gd name="T64" fmla="*/ 2147483647 w 179"/>
                <a:gd name="T65" fmla="*/ 2147483647 h 31"/>
                <a:gd name="T66" fmla="*/ 2147483647 w 179"/>
                <a:gd name="T67" fmla="*/ 2147483647 h 31"/>
                <a:gd name="T68" fmla="*/ 2147483647 w 179"/>
                <a:gd name="T69" fmla="*/ 2147483647 h 31"/>
                <a:gd name="T70" fmla="*/ 2147483647 w 179"/>
                <a:gd name="T71" fmla="*/ 2147483647 h 31"/>
                <a:gd name="T72" fmla="*/ 2147483647 w 179"/>
                <a:gd name="T73" fmla="*/ 2147483647 h 31"/>
                <a:gd name="T74" fmla="*/ 2147483647 w 179"/>
                <a:gd name="T75" fmla="*/ 2147483647 h 31"/>
                <a:gd name="T76" fmla="*/ 2147483647 w 179"/>
                <a:gd name="T77" fmla="*/ 2147483647 h 31"/>
                <a:gd name="T78" fmla="*/ 2147483647 w 179"/>
                <a:gd name="T79" fmla="*/ 2147483647 h 31"/>
                <a:gd name="T80" fmla="*/ 2147483647 w 179"/>
                <a:gd name="T81" fmla="*/ 2147483647 h 31"/>
                <a:gd name="T82" fmla="*/ 2147483647 w 179"/>
                <a:gd name="T83" fmla="*/ 2147483647 h 31"/>
                <a:gd name="T84" fmla="*/ 2147483647 w 179"/>
                <a:gd name="T85" fmla="*/ 2147483647 h 31"/>
                <a:gd name="T86" fmla="*/ 0 w 179"/>
                <a:gd name="T87" fmla="*/ 2147483647 h 31"/>
                <a:gd name="T88" fmla="*/ 0 w 179"/>
                <a:gd name="T89" fmla="*/ 2147483647 h 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79"/>
                <a:gd name="T136" fmla="*/ 0 h 31"/>
                <a:gd name="T137" fmla="*/ 179 w 179"/>
                <a:gd name="T138" fmla="*/ 31 h 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79" h="31">
                  <a:moveTo>
                    <a:pt x="0" y="21"/>
                  </a:moveTo>
                  <a:lnTo>
                    <a:pt x="5" y="21"/>
                  </a:lnTo>
                  <a:lnTo>
                    <a:pt x="11" y="21"/>
                  </a:lnTo>
                  <a:lnTo>
                    <a:pt x="21" y="16"/>
                  </a:lnTo>
                  <a:lnTo>
                    <a:pt x="37" y="16"/>
                  </a:lnTo>
                  <a:lnTo>
                    <a:pt x="53" y="16"/>
                  </a:lnTo>
                  <a:lnTo>
                    <a:pt x="68" y="11"/>
                  </a:lnTo>
                  <a:lnTo>
                    <a:pt x="84" y="11"/>
                  </a:lnTo>
                  <a:lnTo>
                    <a:pt x="105" y="11"/>
                  </a:lnTo>
                  <a:lnTo>
                    <a:pt x="116" y="5"/>
                  </a:lnTo>
                  <a:lnTo>
                    <a:pt x="121" y="5"/>
                  </a:lnTo>
                  <a:lnTo>
                    <a:pt x="131" y="5"/>
                  </a:lnTo>
                  <a:lnTo>
                    <a:pt x="137" y="5"/>
                  </a:lnTo>
                  <a:lnTo>
                    <a:pt x="142" y="5"/>
                  </a:lnTo>
                  <a:lnTo>
                    <a:pt x="147" y="0"/>
                  </a:lnTo>
                  <a:lnTo>
                    <a:pt x="152" y="0"/>
                  </a:lnTo>
                  <a:lnTo>
                    <a:pt x="158" y="5"/>
                  </a:lnTo>
                  <a:lnTo>
                    <a:pt x="168" y="5"/>
                  </a:lnTo>
                  <a:lnTo>
                    <a:pt x="173" y="11"/>
                  </a:lnTo>
                  <a:lnTo>
                    <a:pt x="179" y="11"/>
                  </a:lnTo>
                  <a:lnTo>
                    <a:pt x="179" y="16"/>
                  </a:lnTo>
                  <a:lnTo>
                    <a:pt x="179" y="21"/>
                  </a:lnTo>
                  <a:lnTo>
                    <a:pt x="173" y="21"/>
                  </a:lnTo>
                  <a:lnTo>
                    <a:pt x="168" y="21"/>
                  </a:lnTo>
                  <a:lnTo>
                    <a:pt x="158" y="21"/>
                  </a:lnTo>
                  <a:lnTo>
                    <a:pt x="142" y="21"/>
                  </a:lnTo>
                  <a:lnTo>
                    <a:pt x="126" y="21"/>
                  </a:lnTo>
                  <a:lnTo>
                    <a:pt x="105" y="21"/>
                  </a:lnTo>
                  <a:lnTo>
                    <a:pt x="84" y="26"/>
                  </a:lnTo>
                  <a:lnTo>
                    <a:pt x="74" y="26"/>
                  </a:lnTo>
                  <a:lnTo>
                    <a:pt x="63" y="26"/>
                  </a:lnTo>
                  <a:lnTo>
                    <a:pt x="53" y="26"/>
                  </a:lnTo>
                  <a:lnTo>
                    <a:pt x="42" y="31"/>
                  </a:lnTo>
                  <a:lnTo>
                    <a:pt x="37" y="31"/>
                  </a:lnTo>
                  <a:lnTo>
                    <a:pt x="32" y="31"/>
                  </a:lnTo>
                  <a:lnTo>
                    <a:pt x="26" y="31"/>
                  </a:lnTo>
                  <a:lnTo>
                    <a:pt x="21" y="31"/>
                  </a:lnTo>
                  <a:lnTo>
                    <a:pt x="16" y="31"/>
                  </a:lnTo>
                  <a:lnTo>
                    <a:pt x="11" y="26"/>
                  </a:lnTo>
                  <a:lnTo>
                    <a:pt x="5" y="26"/>
                  </a:lnTo>
                  <a:lnTo>
                    <a:pt x="0" y="21"/>
                  </a:lnTo>
                </a:path>
              </a:pathLst>
            </a:custGeom>
            <a:solidFill>
              <a:schemeClr val="tx1"/>
            </a:solidFill>
            <a:ln w="5">
              <a:solidFill>
                <a:schemeClr val="tx1"/>
              </a:solidFill>
              <a:round/>
            </a:ln>
          </p:spPr>
          <p:txBody>
            <a:bodyPr/>
            <a:lstStyle/>
            <a:p>
              <a:endParaRPr lang="zh-CN" altLang="en-US"/>
            </a:p>
          </p:txBody>
        </p:sp>
        <p:sp>
          <p:nvSpPr>
            <p:cNvPr id="67642" name="Freeform 52"/>
            <p:cNvSpPr/>
            <p:nvPr/>
          </p:nvSpPr>
          <p:spPr bwMode="auto">
            <a:xfrm>
              <a:off x="7964487" y="1501776"/>
              <a:ext cx="58738" cy="15875"/>
            </a:xfrm>
            <a:custGeom>
              <a:avLst/>
              <a:gdLst>
                <a:gd name="T0" fmla="*/ 2147483647 w 37"/>
                <a:gd name="T1" fmla="*/ 0 h 10"/>
                <a:gd name="T2" fmla="*/ 2147483647 w 37"/>
                <a:gd name="T3" fmla="*/ 0 h 10"/>
                <a:gd name="T4" fmla="*/ 2147483647 w 37"/>
                <a:gd name="T5" fmla="*/ 0 h 10"/>
                <a:gd name="T6" fmla="*/ 2147483647 w 37"/>
                <a:gd name="T7" fmla="*/ 0 h 10"/>
                <a:gd name="T8" fmla="*/ 2147483647 w 37"/>
                <a:gd name="T9" fmla="*/ 0 h 10"/>
                <a:gd name="T10" fmla="*/ 2147483647 w 37"/>
                <a:gd name="T11" fmla="*/ 0 h 10"/>
                <a:gd name="T12" fmla="*/ 2147483647 w 37"/>
                <a:gd name="T13" fmla="*/ 2147483647 h 10"/>
                <a:gd name="T14" fmla="*/ 2147483647 w 37"/>
                <a:gd name="T15" fmla="*/ 2147483647 h 10"/>
                <a:gd name="T16" fmla="*/ 2147483647 w 37"/>
                <a:gd name="T17" fmla="*/ 2147483647 h 10"/>
                <a:gd name="T18" fmla="*/ 2147483647 w 37"/>
                <a:gd name="T19" fmla="*/ 2147483647 h 10"/>
                <a:gd name="T20" fmla="*/ 2147483647 w 37"/>
                <a:gd name="T21" fmla="*/ 2147483647 h 10"/>
                <a:gd name="T22" fmla="*/ 2147483647 w 37"/>
                <a:gd name="T23" fmla="*/ 2147483647 h 10"/>
                <a:gd name="T24" fmla="*/ 0 w 37"/>
                <a:gd name="T25" fmla="*/ 2147483647 h 10"/>
                <a:gd name="T26" fmla="*/ 0 w 37"/>
                <a:gd name="T27" fmla="*/ 0 h 10"/>
                <a:gd name="T28" fmla="*/ 2147483647 w 37"/>
                <a:gd name="T29" fmla="*/ 0 h 10"/>
                <a:gd name="T30" fmla="*/ 2147483647 w 37"/>
                <a:gd name="T31" fmla="*/ 0 h 10"/>
                <a:gd name="T32" fmla="*/ 2147483647 w 37"/>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
                <a:gd name="T52" fmla="*/ 0 h 10"/>
                <a:gd name="T53" fmla="*/ 37 w 37"/>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 h="10">
                  <a:moveTo>
                    <a:pt x="11" y="0"/>
                  </a:moveTo>
                  <a:lnTo>
                    <a:pt x="16" y="0"/>
                  </a:lnTo>
                  <a:lnTo>
                    <a:pt x="21" y="0"/>
                  </a:lnTo>
                  <a:lnTo>
                    <a:pt x="27" y="0"/>
                  </a:lnTo>
                  <a:lnTo>
                    <a:pt x="32" y="0"/>
                  </a:lnTo>
                  <a:lnTo>
                    <a:pt x="37" y="0"/>
                  </a:lnTo>
                  <a:lnTo>
                    <a:pt x="37" y="5"/>
                  </a:lnTo>
                  <a:lnTo>
                    <a:pt x="32" y="10"/>
                  </a:lnTo>
                  <a:lnTo>
                    <a:pt x="27" y="10"/>
                  </a:lnTo>
                  <a:lnTo>
                    <a:pt x="16" y="10"/>
                  </a:lnTo>
                  <a:lnTo>
                    <a:pt x="11" y="10"/>
                  </a:lnTo>
                  <a:lnTo>
                    <a:pt x="0" y="10"/>
                  </a:lnTo>
                  <a:lnTo>
                    <a:pt x="0" y="0"/>
                  </a:lnTo>
                  <a:lnTo>
                    <a:pt x="6" y="0"/>
                  </a:lnTo>
                  <a:lnTo>
                    <a:pt x="11" y="0"/>
                  </a:lnTo>
                </a:path>
              </a:pathLst>
            </a:custGeom>
            <a:solidFill>
              <a:srgbClr val="C00000"/>
            </a:solidFill>
            <a:ln w="5">
              <a:solidFill>
                <a:srgbClr val="C00000"/>
              </a:solidFill>
              <a:round/>
            </a:ln>
          </p:spPr>
          <p:txBody>
            <a:bodyPr/>
            <a:lstStyle/>
            <a:p>
              <a:endParaRPr lang="zh-CN" altLang="en-US"/>
            </a:p>
          </p:txBody>
        </p:sp>
        <p:sp>
          <p:nvSpPr>
            <p:cNvPr id="67643" name="Freeform 53"/>
            <p:cNvSpPr/>
            <p:nvPr/>
          </p:nvSpPr>
          <p:spPr bwMode="auto">
            <a:xfrm>
              <a:off x="7964487" y="1574801"/>
              <a:ext cx="58738" cy="17463"/>
            </a:xfrm>
            <a:custGeom>
              <a:avLst/>
              <a:gdLst>
                <a:gd name="T0" fmla="*/ 0 w 37"/>
                <a:gd name="T1" fmla="*/ 0 h 11"/>
                <a:gd name="T2" fmla="*/ 2147483647 w 37"/>
                <a:gd name="T3" fmla="*/ 0 h 11"/>
                <a:gd name="T4" fmla="*/ 2147483647 w 37"/>
                <a:gd name="T5" fmla="*/ 0 h 11"/>
                <a:gd name="T6" fmla="*/ 2147483647 w 37"/>
                <a:gd name="T7" fmla="*/ 0 h 11"/>
                <a:gd name="T8" fmla="*/ 2147483647 w 37"/>
                <a:gd name="T9" fmla="*/ 0 h 11"/>
                <a:gd name="T10" fmla="*/ 2147483647 w 37"/>
                <a:gd name="T11" fmla="*/ 0 h 11"/>
                <a:gd name="T12" fmla="*/ 2147483647 w 37"/>
                <a:gd name="T13" fmla="*/ 0 h 11"/>
                <a:gd name="T14" fmla="*/ 2147483647 w 37"/>
                <a:gd name="T15" fmla="*/ 0 h 11"/>
                <a:gd name="T16" fmla="*/ 2147483647 w 37"/>
                <a:gd name="T17" fmla="*/ 2147483647 h 11"/>
                <a:gd name="T18" fmla="*/ 2147483647 w 37"/>
                <a:gd name="T19" fmla="*/ 2147483647 h 11"/>
                <a:gd name="T20" fmla="*/ 2147483647 w 37"/>
                <a:gd name="T21" fmla="*/ 2147483647 h 11"/>
                <a:gd name="T22" fmla="*/ 2147483647 w 37"/>
                <a:gd name="T23" fmla="*/ 2147483647 h 11"/>
                <a:gd name="T24" fmla="*/ 2147483647 w 37"/>
                <a:gd name="T25" fmla="*/ 2147483647 h 11"/>
                <a:gd name="T26" fmla="*/ 2147483647 w 37"/>
                <a:gd name="T27" fmla="*/ 2147483647 h 11"/>
                <a:gd name="T28" fmla="*/ 2147483647 w 37"/>
                <a:gd name="T29" fmla="*/ 2147483647 h 11"/>
                <a:gd name="T30" fmla="*/ 2147483647 w 37"/>
                <a:gd name="T31" fmla="*/ 2147483647 h 11"/>
                <a:gd name="T32" fmla="*/ 0 w 37"/>
                <a:gd name="T33" fmla="*/ 2147483647 h 11"/>
                <a:gd name="T34" fmla="*/ 0 w 37"/>
                <a:gd name="T35" fmla="*/ 0 h 11"/>
                <a:gd name="T36" fmla="*/ 0 w 37"/>
                <a:gd name="T37" fmla="*/ 0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7"/>
                <a:gd name="T58" fmla="*/ 0 h 11"/>
                <a:gd name="T59" fmla="*/ 37 w 37"/>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7" h="11">
                  <a:moveTo>
                    <a:pt x="0" y="0"/>
                  </a:moveTo>
                  <a:lnTo>
                    <a:pt x="11" y="0"/>
                  </a:lnTo>
                  <a:lnTo>
                    <a:pt x="16" y="0"/>
                  </a:lnTo>
                  <a:lnTo>
                    <a:pt x="21" y="0"/>
                  </a:lnTo>
                  <a:lnTo>
                    <a:pt x="27" y="0"/>
                  </a:lnTo>
                  <a:lnTo>
                    <a:pt x="32" y="0"/>
                  </a:lnTo>
                  <a:lnTo>
                    <a:pt x="37" y="0"/>
                  </a:lnTo>
                  <a:lnTo>
                    <a:pt x="37" y="5"/>
                  </a:lnTo>
                  <a:lnTo>
                    <a:pt x="37" y="11"/>
                  </a:lnTo>
                  <a:lnTo>
                    <a:pt x="32" y="11"/>
                  </a:lnTo>
                  <a:lnTo>
                    <a:pt x="27" y="11"/>
                  </a:lnTo>
                  <a:lnTo>
                    <a:pt x="21" y="11"/>
                  </a:lnTo>
                  <a:lnTo>
                    <a:pt x="16" y="11"/>
                  </a:lnTo>
                  <a:lnTo>
                    <a:pt x="11" y="11"/>
                  </a:lnTo>
                  <a:lnTo>
                    <a:pt x="0" y="11"/>
                  </a:lnTo>
                  <a:lnTo>
                    <a:pt x="0" y="0"/>
                  </a:lnTo>
                </a:path>
              </a:pathLst>
            </a:custGeom>
            <a:solidFill>
              <a:srgbClr val="C00000"/>
            </a:solidFill>
            <a:ln w="5">
              <a:solidFill>
                <a:srgbClr val="C00000"/>
              </a:solidFill>
              <a:round/>
            </a:ln>
          </p:spPr>
          <p:txBody>
            <a:bodyPr/>
            <a:lstStyle/>
            <a:p>
              <a:endParaRPr lang="zh-CN" altLang="en-US"/>
            </a:p>
          </p:txBody>
        </p:sp>
      </p:grpSp>
      <p:grpSp>
        <p:nvGrpSpPr>
          <p:cNvPr id="67609" name="组合 55"/>
          <p:cNvGrpSpPr>
            <a:grpSpLocks noChangeAspect="1"/>
          </p:cNvGrpSpPr>
          <p:nvPr/>
        </p:nvGrpSpPr>
        <p:grpSpPr bwMode="auto">
          <a:xfrm>
            <a:off x="7735888" y="4521200"/>
            <a:ext cx="366712" cy="360363"/>
            <a:chOff x="5559426" y="1525588"/>
            <a:chExt cx="450850" cy="442913"/>
          </a:xfrm>
        </p:grpSpPr>
        <p:sp>
          <p:nvSpPr>
            <p:cNvPr id="67630" name="Freeform 60"/>
            <p:cNvSpPr/>
            <p:nvPr/>
          </p:nvSpPr>
          <p:spPr bwMode="auto">
            <a:xfrm>
              <a:off x="5635626" y="1525588"/>
              <a:ext cx="90488" cy="417513"/>
            </a:xfrm>
            <a:custGeom>
              <a:avLst/>
              <a:gdLst>
                <a:gd name="T0" fmla="*/ 2147483647 w 57"/>
                <a:gd name="T1" fmla="*/ 0 h 263"/>
                <a:gd name="T2" fmla="*/ 2147483647 w 57"/>
                <a:gd name="T3" fmla="*/ 0 h 263"/>
                <a:gd name="T4" fmla="*/ 2147483647 w 57"/>
                <a:gd name="T5" fmla="*/ 0 h 263"/>
                <a:gd name="T6" fmla="*/ 2147483647 w 57"/>
                <a:gd name="T7" fmla="*/ 2147483647 h 263"/>
                <a:gd name="T8" fmla="*/ 2147483647 w 57"/>
                <a:gd name="T9" fmla="*/ 2147483647 h 263"/>
                <a:gd name="T10" fmla="*/ 2147483647 w 57"/>
                <a:gd name="T11" fmla="*/ 2147483647 h 263"/>
                <a:gd name="T12" fmla="*/ 2147483647 w 57"/>
                <a:gd name="T13" fmla="*/ 2147483647 h 263"/>
                <a:gd name="T14" fmla="*/ 2147483647 w 57"/>
                <a:gd name="T15" fmla="*/ 2147483647 h 263"/>
                <a:gd name="T16" fmla="*/ 2147483647 w 57"/>
                <a:gd name="T17" fmla="*/ 2147483647 h 263"/>
                <a:gd name="T18" fmla="*/ 2147483647 w 57"/>
                <a:gd name="T19" fmla="*/ 2147483647 h 263"/>
                <a:gd name="T20" fmla="*/ 2147483647 w 57"/>
                <a:gd name="T21" fmla="*/ 2147483647 h 263"/>
                <a:gd name="T22" fmla="*/ 2147483647 w 57"/>
                <a:gd name="T23" fmla="*/ 2147483647 h 263"/>
                <a:gd name="T24" fmla="*/ 2147483647 w 57"/>
                <a:gd name="T25" fmla="*/ 2147483647 h 263"/>
                <a:gd name="T26" fmla="*/ 2147483647 w 57"/>
                <a:gd name="T27" fmla="*/ 2147483647 h 263"/>
                <a:gd name="T28" fmla="*/ 2147483647 w 57"/>
                <a:gd name="T29" fmla="*/ 2147483647 h 263"/>
                <a:gd name="T30" fmla="*/ 2147483647 w 57"/>
                <a:gd name="T31" fmla="*/ 2147483647 h 263"/>
                <a:gd name="T32" fmla="*/ 2147483647 w 57"/>
                <a:gd name="T33" fmla="*/ 2147483647 h 263"/>
                <a:gd name="T34" fmla="*/ 2147483647 w 57"/>
                <a:gd name="T35" fmla="*/ 2147483647 h 263"/>
                <a:gd name="T36" fmla="*/ 2147483647 w 57"/>
                <a:gd name="T37" fmla="*/ 2147483647 h 263"/>
                <a:gd name="T38" fmla="*/ 2147483647 w 57"/>
                <a:gd name="T39" fmla="*/ 2147483647 h 263"/>
                <a:gd name="T40" fmla="*/ 0 w 57"/>
                <a:gd name="T41" fmla="*/ 2147483647 h 263"/>
                <a:gd name="T42" fmla="*/ 0 w 57"/>
                <a:gd name="T43" fmla="*/ 2147483647 h 263"/>
                <a:gd name="T44" fmla="*/ 2147483647 w 57"/>
                <a:gd name="T45" fmla="*/ 2147483647 h 263"/>
                <a:gd name="T46" fmla="*/ 2147483647 w 57"/>
                <a:gd name="T47" fmla="*/ 2147483647 h 263"/>
                <a:gd name="T48" fmla="*/ 2147483647 w 57"/>
                <a:gd name="T49" fmla="*/ 2147483647 h 263"/>
                <a:gd name="T50" fmla="*/ 2147483647 w 57"/>
                <a:gd name="T51" fmla="*/ 2147483647 h 263"/>
                <a:gd name="T52" fmla="*/ 2147483647 w 57"/>
                <a:gd name="T53" fmla="*/ 2147483647 h 263"/>
                <a:gd name="T54" fmla="*/ 2147483647 w 57"/>
                <a:gd name="T55" fmla="*/ 2147483647 h 263"/>
                <a:gd name="T56" fmla="*/ 2147483647 w 57"/>
                <a:gd name="T57" fmla="*/ 2147483647 h 263"/>
                <a:gd name="T58" fmla="*/ 2147483647 w 57"/>
                <a:gd name="T59" fmla="*/ 2147483647 h 263"/>
                <a:gd name="T60" fmla="*/ 2147483647 w 57"/>
                <a:gd name="T61" fmla="*/ 2147483647 h 263"/>
                <a:gd name="T62" fmla="*/ 2147483647 w 57"/>
                <a:gd name="T63" fmla="*/ 2147483647 h 263"/>
                <a:gd name="T64" fmla="*/ 2147483647 w 57"/>
                <a:gd name="T65" fmla="*/ 2147483647 h 263"/>
                <a:gd name="T66" fmla="*/ 2147483647 w 57"/>
                <a:gd name="T67" fmla="*/ 2147483647 h 263"/>
                <a:gd name="T68" fmla="*/ 2147483647 w 57"/>
                <a:gd name="T69" fmla="*/ 2147483647 h 263"/>
                <a:gd name="T70" fmla="*/ 2147483647 w 57"/>
                <a:gd name="T71" fmla="*/ 0 h 26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263"/>
                <a:gd name="T110" fmla="*/ 57 w 57"/>
                <a:gd name="T111" fmla="*/ 263 h 26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263">
                  <a:moveTo>
                    <a:pt x="26" y="0"/>
                  </a:moveTo>
                  <a:lnTo>
                    <a:pt x="26" y="0"/>
                  </a:lnTo>
                  <a:lnTo>
                    <a:pt x="31" y="0"/>
                  </a:lnTo>
                  <a:lnTo>
                    <a:pt x="36" y="0"/>
                  </a:lnTo>
                  <a:lnTo>
                    <a:pt x="47" y="0"/>
                  </a:lnTo>
                  <a:lnTo>
                    <a:pt x="52" y="0"/>
                  </a:lnTo>
                  <a:lnTo>
                    <a:pt x="52" y="5"/>
                  </a:lnTo>
                  <a:lnTo>
                    <a:pt x="57" y="10"/>
                  </a:lnTo>
                  <a:lnTo>
                    <a:pt x="57" y="16"/>
                  </a:lnTo>
                  <a:lnTo>
                    <a:pt x="57" y="21"/>
                  </a:lnTo>
                  <a:lnTo>
                    <a:pt x="57" y="31"/>
                  </a:lnTo>
                  <a:lnTo>
                    <a:pt x="57" y="41"/>
                  </a:lnTo>
                  <a:lnTo>
                    <a:pt x="52" y="52"/>
                  </a:lnTo>
                  <a:lnTo>
                    <a:pt x="52" y="72"/>
                  </a:lnTo>
                  <a:lnTo>
                    <a:pt x="52" y="93"/>
                  </a:lnTo>
                  <a:lnTo>
                    <a:pt x="52" y="119"/>
                  </a:lnTo>
                  <a:lnTo>
                    <a:pt x="52" y="145"/>
                  </a:lnTo>
                  <a:lnTo>
                    <a:pt x="52" y="170"/>
                  </a:lnTo>
                  <a:lnTo>
                    <a:pt x="52" y="186"/>
                  </a:lnTo>
                  <a:lnTo>
                    <a:pt x="52" y="201"/>
                  </a:lnTo>
                  <a:lnTo>
                    <a:pt x="52" y="212"/>
                  </a:lnTo>
                  <a:lnTo>
                    <a:pt x="52" y="222"/>
                  </a:lnTo>
                  <a:lnTo>
                    <a:pt x="52" y="232"/>
                  </a:lnTo>
                  <a:lnTo>
                    <a:pt x="52" y="237"/>
                  </a:lnTo>
                  <a:lnTo>
                    <a:pt x="47" y="243"/>
                  </a:lnTo>
                  <a:lnTo>
                    <a:pt x="47" y="248"/>
                  </a:lnTo>
                  <a:lnTo>
                    <a:pt x="42" y="253"/>
                  </a:lnTo>
                  <a:lnTo>
                    <a:pt x="42" y="258"/>
                  </a:lnTo>
                  <a:lnTo>
                    <a:pt x="36" y="263"/>
                  </a:lnTo>
                  <a:lnTo>
                    <a:pt x="31" y="263"/>
                  </a:lnTo>
                  <a:lnTo>
                    <a:pt x="31" y="258"/>
                  </a:lnTo>
                  <a:lnTo>
                    <a:pt x="31" y="253"/>
                  </a:lnTo>
                  <a:lnTo>
                    <a:pt x="26" y="248"/>
                  </a:lnTo>
                  <a:lnTo>
                    <a:pt x="21" y="243"/>
                  </a:lnTo>
                  <a:lnTo>
                    <a:pt x="15" y="237"/>
                  </a:lnTo>
                  <a:lnTo>
                    <a:pt x="10" y="232"/>
                  </a:lnTo>
                  <a:lnTo>
                    <a:pt x="5" y="232"/>
                  </a:lnTo>
                  <a:lnTo>
                    <a:pt x="0" y="227"/>
                  </a:lnTo>
                  <a:lnTo>
                    <a:pt x="5" y="227"/>
                  </a:lnTo>
                  <a:lnTo>
                    <a:pt x="10" y="227"/>
                  </a:lnTo>
                  <a:lnTo>
                    <a:pt x="15" y="227"/>
                  </a:lnTo>
                  <a:lnTo>
                    <a:pt x="26" y="227"/>
                  </a:lnTo>
                  <a:lnTo>
                    <a:pt x="31" y="227"/>
                  </a:lnTo>
                  <a:lnTo>
                    <a:pt x="36" y="227"/>
                  </a:lnTo>
                  <a:lnTo>
                    <a:pt x="36" y="222"/>
                  </a:lnTo>
                  <a:lnTo>
                    <a:pt x="36" y="217"/>
                  </a:lnTo>
                  <a:lnTo>
                    <a:pt x="36" y="212"/>
                  </a:lnTo>
                  <a:lnTo>
                    <a:pt x="36" y="206"/>
                  </a:lnTo>
                  <a:lnTo>
                    <a:pt x="42" y="196"/>
                  </a:lnTo>
                  <a:lnTo>
                    <a:pt x="42" y="186"/>
                  </a:lnTo>
                  <a:lnTo>
                    <a:pt x="42" y="176"/>
                  </a:lnTo>
                  <a:lnTo>
                    <a:pt x="42" y="129"/>
                  </a:lnTo>
                  <a:lnTo>
                    <a:pt x="42" y="88"/>
                  </a:lnTo>
                  <a:lnTo>
                    <a:pt x="42" y="67"/>
                  </a:lnTo>
                  <a:lnTo>
                    <a:pt x="36" y="52"/>
                  </a:lnTo>
                  <a:lnTo>
                    <a:pt x="36" y="36"/>
                  </a:lnTo>
                  <a:lnTo>
                    <a:pt x="36" y="26"/>
                  </a:lnTo>
                  <a:lnTo>
                    <a:pt x="36" y="21"/>
                  </a:lnTo>
                  <a:lnTo>
                    <a:pt x="36" y="16"/>
                  </a:lnTo>
                  <a:lnTo>
                    <a:pt x="31" y="10"/>
                  </a:lnTo>
                  <a:lnTo>
                    <a:pt x="26" y="5"/>
                  </a:lnTo>
                  <a:lnTo>
                    <a:pt x="26" y="0"/>
                  </a:lnTo>
                </a:path>
              </a:pathLst>
            </a:custGeom>
            <a:solidFill>
              <a:srgbClr val="C00000"/>
            </a:solidFill>
            <a:ln w="5">
              <a:solidFill>
                <a:srgbClr val="C00000"/>
              </a:solidFill>
              <a:round/>
            </a:ln>
          </p:spPr>
          <p:txBody>
            <a:bodyPr/>
            <a:lstStyle/>
            <a:p>
              <a:endParaRPr lang="zh-CN" altLang="en-US"/>
            </a:p>
          </p:txBody>
        </p:sp>
        <p:sp>
          <p:nvSpPr>
            <p:cNvPr id="67631" name="Freeform 61"/>
            <p:cNvSpPr/>
            <p:nvPr/>
          </p:nvSpPr>
          <p:spPr bwMode="auto">
            <a:xfrm>
              <a:off x="5776913" y="1631950"/>
              <a:ext cx="233363" cy="49213"/>
            </a:xfrm>
            <a:custGeom>
              <a:avLst/>
              <a:gdLst>
                <a:gd name="T0" fmla="*/ 2147483647 w 147"/>
                <a:gd name="T1" fmla="*/ 0 h 31"/>
                <a:gd name="T2" fmla="*/ 2147483647 w 147"/>
                <a:gd name="T3" fmla="*/ 0 h 31"/>
                <a:gd name="T4" fmla="*/ 2147483647 w 147"/>
                <a:gd name="T5" fmla="*/ 2147483647 h 31"/>
                <a:gd name="T6" fmla="*/ 2147483647 w 147"/>
                <a:gd name="T7" fmla="*/ 2147483647 h 31"/>
                <a:gd name="T8" fmla="*/ 2147483647 w 147"/>
                <a:gd name="T9" fmla="*/ 2147483647 h 31"/>
                <a:gd name="T10" fmla="*/ 2147483647 w 147"/>
                <a:gd name="T11" fmla="*/ 2147483647 h 31"/>
                <a:gd name="T12" fmla="*/ 2147483647 w 147"/>
                <a:gd name="T13" fmla="*/ 2147483647 h 31"/>
                <a:gd name="T14" fmla="*/ 2147483647 w 147"/>
                <a:gd name="T15" fmla="*/ 2147483647 h 31"/>
                <a:gd name="T16" fmla="*/ 2147483647 w 147"/>
                <a:gd name="T17" fmla="*/ 2147483647 h 31"/>
                <a:gd name="T18" fmla="*/ 2147483647 w 147"/>
                <a:gd name="T19" fmla="*/ 2147483647 h 31"/>
                <a:gd name="T20" fmla="*/ 2147483647 w 147"/>
                <a:gd name="T21" fmla="*/ 2147483647 h 31"/>
                <a:gd name="T22" fmla="*/ 2147483647 w 147"/>
                <a:gd name="T23" fmla="*/ 2147483647 h 31"/>
                <a:gd name="T24" fmla="*/ 2147483647 w 147"/>
                <a:gd name="T25" fmla="*/ 2147483647 h 31"/>
                <a:gd name="T26" fmla="*/ 2147483647 w 147"/>
                <a:gd name="T27" fmla="*/ 2147483647 h 31"/>
                <a:gd name="T28" fmla="*/ 2147483647 w 147"/>
                <a:gd name="T29" fmla="*/ 2147483647 h 31"/>
                <a:gd name="T30" fmla="*/ 2147483647 w 147"/>
                <a:gd name="T31" fmla="*/ 2147483647 h 31"/>
                <a:gd name="T32" fmla="*/ 2147483647 w 147"/>
                <a:gd name="T33" fmla="*/ 2147483647 h 31"/>
                <a:gd name="T34" fmla="*/ 2147483647 w 147"/>
                <a:gd name="T35" fmla="*/ 2147483647 h 31"/>
                <a:gd name="T36" fmla="*/ 2147483647 w 147"/>
                <a:gd name="T37" fmla="*/ 2147483647 h 31"/>
                <a:gd name="T38" fmla="*/ 2147483647 w 147"/>
                <a:gd name="T39" fmla="*/ 2147483647 h 31"/>
                <a:gd name="T40" fmla="*/ 0 w 147"/>
                <a:gd name="T41" fmla="*/ 2147483647 h 31"/>
                <a:gd name="T42" fmla="*/ 0 w 147"/>
                <a:gd name="T43" fmla="*/ 2147483647 h 31"/>
                <a:gd name="T44" fmla="*/ 0 w 147"/>
                <a:gd name="T45" fmla="*/ 2147483647 h 31"/>
                <a:gd name="T46" fmla="*/ 2147483647 w 147"/>
                <a:gd name="T47" fmla="*/ 2147483647 h 31"/>
                <a:gd name="T48" fmla="*/ 2147483647 w 147"/>
                <a:gd name="T49" fmla="*/ 2147483647 h 31"/>
                <a:gd name="T50" fmla="*/ 2147483647 w 147"/>
                <a:gd name="T51" fmla="*/ 2147483647 h 31"/>
                <a:gd name="T52" fmla="*/ 2147483647 w 147"/>
                <a:gd name="T53" fmla="*/ 2147483647 h 31"/>
                <a:gd name="T54" fmla="*/ 2147483647 w 147"/>
                <a:gd name="T55" fmla="*/ 2147483647 h 31"/>
                <a:gd name="T56" fmla="*/ 2147483647 w 147"/>
                <a:gd name="T57" fmla="*/ 2147483647 h 31"/>
                <a:gd name="T58" fmla="*/ 2147483647 w 147"/>
                <a:gd name="T59" fmla="*/ 2147483647 h 31"/>
                <a:gd name="T60" fmla="*/ 2147483647 w 147"/>
                <a:gd name="T61" fmla="*/ 2147483647 h 31"/>
                <a:gd name="T62" fmla="*/ 2147483647 w 147"/>
                <a:gd name="T63" fmla="*/ 2147483647 h 31"/>
                <a:gd name="T64" fmla="*/ 2147483647 w 147"/>
                <a:gd name="T65" fmla="*/ 2147483647 h 31"/>
                <a:gd name="T66" fmla="*/ 2147483647 w 147"/>
                <a:gd name="T67" fmla="*/ 0 h 31"/>
                <a:gd name="T68" fmla="*/ 2147483647 w 147"/>
                <a:gd name="T69" fmla="*/ 0 h 31"/>
                <a:gd name="T70" fmla="*/ 2147483647 w 147"/>
                <a:gd name="T71" fmla="*/ 0 h 31"/>
                <a:gd name="T72" fmla="*/ 2147483647 w 147"/>
                <a:gd name="T73" fmla="*/ 0 h 31"/>
                <a:gd name="T74" fmla="*/ 2147483647 w 147"/>
                <a:gd name="T75" fmla="*/ 0 h 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7"/>
                <a:gd name="T115" fmla="*/ 0 h 31"/>
                <a:gd name="T116" fmla="*/ 147 w 147"/>
                <a:gd name="T117" fmla="*/ 31 h 3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7" h="31">
                  <a:moveTo>
                    <a:pt x="121" y="0"/>
                  </a:moveTo>
                  <a:lnTo>
                    <a:pt x="131" y="0"/>
                  </a:lnTo>
                  <a:lnTo>
                    <a:pt x="136" y="5"/>
                  </a:lnTo>
                  <a:lnTo>
                    <a:pt x="142" y="5"/>
                  </a:lnTo>
                  <a:lnTo>
                    <a:pt x="142" y="11"/>
                  </a:lnTo>
                  <a:lnTo>
                    <a:pt x="147" y="11"/>
                  </a:lnTo>
                  <a:lnTo>
                    <a:pt x="142" y="16"/>
                  </a:lnTo>
                  <a:lnTo>
                    <a:pt x="136" y="16"/>
                  </a:lnTo>
                  <a:lnTo>
                    <a:pt x="131" y="16"/>
                  </a:lnTo>
                  <a:lnTo>
                    <a:pt x="121" y="16"/>
                  </a:lnTo>
                  <a:lnTo>
                    <a:pt x="105" y="21"/>
                  </a:lnTo>
                  <a:lnTo>
                    <a:pt x="68" y="21"/>
                  </a:lnTo>
                  <a:lnTo>
                    <a:pt x="42" y="26"/>
                  </a:lnTo>
                  <a:lnTo>
                    <a:pt x="26" y="31"/>
                  </a:lnTo>
                  <a:lnTo>
                    <a:pt x="21" y="31"/>
                  </a:lnTo>
                  <a:lnTo>
                    <a:pt x="10" y="31"/>
                  </a:lnTo>
                  <a:lnTo>
                    <a:pt x="5" y="31"/>
                  </a:lnTo>
                  <a:lnTo>
                    <a:pt x="0" y="26"/>
                  </a:lnTo>
                  <a:lnTo>
                    <a:pt x="0" y="21"/>
                  </a:lnTo>
                  <a:lnTo>
                    <a:pt x="5" y="21"/>
                  </a:lnTo>
                  <a:lnTo>
                    <a:pt x="10" y="16"/>
                  </a:lnTo>
                  <a:lnTo>
                    <a:pt x="21" y="16"/>
                  </a:lnTo>
                  <a:lnTo>
                    <a:pt x="31" y="16"/>
                  </a:lnTo>
                  <a:lnTo>
                    <a:pt x="42" y="16"/>
                  </a:lnTo>
                  <a:lnTo>
                    <a:pt x="52" y="11"/>
                  </a:lnTo>
                  <a:lnTo>
                    <a:pt x="68" y="11"/>
                  </a:lnTo>
                  <a:lnTo>
                    <a:pt x="79" y="5"/>
                  </a:lnTo>
                  <a:lnTo>
                    <a:pt x="89" y="5"/>
                  </a:lnTo>
                  <a:lnTo>
                    <a:pt x="100" y="5"/>
                  </a:lnTo>
                  <a:lnTo>
                    <a:pt x="110" y="0"/>
                  </a:lnTo>
                  <a:lnTo>
                    <a:pt x="115" y="0"/>
                  </a:lnTo>
                  <a:lnTo>
                    <a:pt x="121" y="0"/>
                  </a:lnTo>
                </a:path>
              </a:pathLst>
            </a:custGeom>
            <a:solidFill>
              <a:schemeClr val="tx1"/>
            </a:solidFill>
            <a:ln w="5">
              <a:solidFill>
                <a:schemeClr val="tx1"/>
              </a:solidFill>
              <a:round/>
            </a:ln>
          </p:spPr>
          <p:txBody>
            <a:bodyPr/>
            <a:lstStyle/>
            <a:p>
              <a:endParaRPr lang="zh-CN" altLang="en-US"/>
            </a:p>
          </p:txBody>
        </p:sp>
        <p:sp>
          <p:nvSpPr>
            <p:cNvPr id="67632" name="Freeform 62"/>
            <p:cNvSpPr/>
            <p:nvPr/>
          </p:nvSpPr>
          <p:spPr bwMode="auto">
            <a:xfrm>
              <a:off x="5826126" y="1665288"/>
              <a:ext cx="84138" cy="303213"/>
            </a:xfrm>
            <a:custGeom>
              <a:avLst/>
              <a:gdLst>
                <a:gd name="T0" fmla="*/ 2147483647 w 53"/>
                <a:gd name="T1" fmla="*/ 2147483647 h 191"/>
                <a:gd name="T2" fmla="*/ 2147483647 w 53"/>
                <a:gd name="T3" fmla="*/ 2147483647 h 191"/>
                <a:gd name="T4" fmla="*/ 2147483647 w 53"/>
                <a:gd name="T5" fmla="*/ 2147483647 h 191"/>
                <a:gd name="T6" fmla="*/ 2147483647 w 53"/>
                <a:gd name="T7" fmla="*/ 2147483647 h 191"/>
                <a:gd name="T8" fmla="*/ 2147483647 w 53"/>
                <a:gd name="T9" fmla="*/ 2147483647 h 191"/>
                <a:gd name="T10" fmla="*/ 2147483647 w 53"/>
                <a:gd name="T11" fmla="*/ 2147483647 h 191"/>
                <a:gd name="T12" fmla="*/ 2147483647 w 53"/>
                <a:gd name="T13" fmla="*/ 2147483647 h 191"/>
                <a:gd name="T14" fmla="*/ 2147483647 w 53"/>
                <a:gd name="T15" fmla="*/ 2147483647 h 191"/>
                <a:gd name="T16" fmla="*/ 2147483647 w 53"/>
                <a:gd name="T17" fmla="*/ 2147483647 h 191"/>
                <a:gd name="T18" fmla="*/ 2147483647 w 53"/>
                <a:gd name="T19" fmla="*/ 2147483647 h 191"/>
                <a:gd name="T20" fmla="*/ 2147483647 w 53"/>
                <a:gd name="T21" fmla="*/ 2147483647 h 191"/>
                <a:gd name="T22" fmla="*/ 2147483647 w 53"/>
                <a:gd name="T23" fmla="*/ 2147483647 h 191"/>
                <a:gd name="T24" fmla="*/ 2147483647 w 53"/>
                <a:gd name="T25" fmla="*/ 2147483647 h 191"/>
                <a:gd name="T26" fmla="*/ 2147483647 w 53"/>
                <a:gd name="T27" fmla="*/ 2147483647 h 191"/>
                <a:gd name="T28" fmla="*/ 2147483647 w 53"/>
                <a:gd name="T29" fmla="*/ 2147483647 h 191"/>
                <a:gd name="T30" fmla="*/ 2147483647 w 53"/>
                <a:gd name="T31" fmla="*/ 2147483647 h 191"/>
                <a:gd name="T32" fmla="*/ 0 w 53"/>
                <a:gd name="T33" fmla="*/ 2147483647 h 191"/>
                <a:gd name="T34" fmla="*/ 0 w 53"/>
                <a:gd name="T35" fmla="*/ 2147483647 h 191"/>
                <a:gd name="T36" fmla="*/ 0 w 53"/>
                <a:gd name="T37" fmla="*/ 2147483647 h 191"/>
                <a:gd name="T38" fmla="*/ 0 w 53"/>
                <a:gd name="T39" fmla="*/ 2147483647 h 191"/>
                <a:gd name="T40" fmla="*/ 0 w 53"/>
                <a:gd name="T41" fmla="*/ 2147483647 h 191"/>
                <a:gd name="T42" fmla="*/ 2147483647 w 53"/>
                <a:gd name="T43" fmla="*/ 2147483647 h 191"/>
                <a:gd name="T44" fmla="*/ 2147483647 w 53"/>
                <a:gd name="T45" fmla="*/ 2147483647 h 191"/>
                <a:gd name="T46" fmla="*/ 2147483647 w 53"/>
                <a:gd name="T47" fmla="*/ 2147483647 h 191"/>
                <a:gd name="T48" fmla="*/ 2147483647 w 53"/>
                <a:gd name="T49" fmla="*/ 2147483647 h 191"/>
                <a:gd name="T50" fmla="*/ 2147483647 w 53"/>
                <a:gd name="T51" fmla="*/ 2147483647 h 191"/>
                <a:gd name="T52" fmla="*/ 2147483647 w 53"/>
                <a:gd name="T53" fmla="*/ 2147483647 h 191"/>
                <a:gd name="T54" fmla="*/ 2147483647 w 53"/>
                <a:gd name="T55" fmla="*/ 2147483647 h 191"/>
                <a:gd name="T56" fmla="*/ 2147483647 w 53"/>
                <a:gd name="T57" fmla="*/ 2147483647 h 191"/>
                <a:gd name="T58" fmla="*/ 2147483647 w 53"/>
                <a:gd name="T59" fmla="*/ 2147483647 h 191"/>
                <a:gd name="T60" fmla="*/ 2147483647 w 53"/>
                <a:gd name="T61" fmla="*/ 2147483647 h 191"/>
                <a:gd name="T62" fmla="*/ 2147483647 w 53"/>
                <a:gd name="T63" fmla="*/ 2147483647 h 191"/>
                <a:gd name="T64" fmla="*/ 2147483647 w 53"/>
                <a:gd name="T65" fmla="*/ 2147483647 h 191"/>
                <a:gd name="T66" fmla="*/ 2147483647 w 53"/>
                <a:gd name="T67" fmla="*/ 2147483647 h 191"/>
                <a:gd name="T68" fmla="*/ 2147483647 w 53"/>
                <a:gd name="T69" fmla="*/ 2147483647 h 191"/>
                <a:gd name="T70" fmla="*/ 2147483647 w 53"/>
                <a:gd name="T71" fmla="*/ 2147483647 h 191"/>
                <a:gd name="T72" fmla="*/ 2147483647 w 53"/>
                <a:gd name="T73" fmla="*/ 2147483647 h 191"/>
                <a:gd name="T74" fmla="*/ 2147483647 w 53"/>
                <a:gd name="T75" fmla="*/ 2147483647 h 191"/>
                <a:gd name="T76" fmla="*/ 2147483647 w 53"/>
                <a:gd name="T77" fmla="*/ 2147483647 h 191"/>
                <a:gd name="T78" fmla="*/ 2147483647 w 53"/>
                <a:gd name="T79" fmla="*/ 2147483647 h 191"/>
                <a:gd name="T80" fmla="*/ 2147483647 w 53"/>
                <a:gd name="T81" fmla="*/ 2147483647 h 191"/>
                <a:gd name="T82" fmla="*/ 2147483647 w 53"/>
                <a:gd name="T83" fmla="*/ 2147483647 h 191"/>
                <a:gd name="T84" fmla="*/ 2147483647 w 53"/>
                <a:gd name="T85" fmla="*/ 2147483647 h 191"/>
                <a:gd name="T86" fmla="*/ 2147483647 w 53"/>
                <a:gd name="T87" fmla="*/ 2147483647 h 191"/>
                <a:gd name="T88" fmla="*/ 2147483647 w 53"/>
                <a:gd name="T89" fmla="*/ 2147483647 h 191"/>
                <a:gd name="T90" fmla="*/ 2147483647 w 53"/>
                <a:gd name="T91" fmla="*/ 0 h 191"/>
                <a:gd name="T92" fmla="*/ 2147483647 w 53"/>
                <a:gd name="T93" fmla="*/ 2147483647 h 191"/>
                <a:gd name="T94" fmla="*/ 2147483647 w 53"/>
                <a:gd name="T95" fmla="*/ 2147483647 h 191"/>
                <a:gd name="T96" fmla="*/ 2147483647 w 53"/>
                <a:gd name="T97" fmla="*/ 2147483647 h 191"/>
                <a:gd name="T98" fmla="*/ 2147483647 w 53"/>
                <a:gd name="T99" fmla="*/ 2147483647 h 191"/>
                <a:gd name="T100" fmla="*/ 2147483647 w 53"/>
                <a:gd name="T101" fmla="*/ 2147483647 h 191"/>
                <a:gd name="T102" fmla="*/ 2147483647 w 53"/>
                <a:gd name="T103" fmla="*/ 2147483647 h 191"/>
                <a:gd name="T104" fmla="*/ 2147483647 w 53"/>
                <a:gd name="T105" fmla="*/ 2147483647 h 191"/>
                <a:gd name="T106" fmla="*/ 2147483647 w 53"/>
                <a:gd name="T107" fmla="*/ 2147483647 h 191"/>
                <a:gd name="T108" fmla="*/ 2147483647 w 53"/>
                <a:gd name="T109" fmla="*/ 2147483647 h 191"/>
                <a:gd name="T110" fmla="*/ 2147483647 w 53"/>
                <a:gd name="T111" fmla="*/ 2147483647 h 191"/>
                <a:gd name="T112" fmla="*/ 2147483647 w 53"/>
                <a:gd name="T113" fmla="*/ 2147483647 h 191"/>
                <a:gd name="T114" fmla="*/ 2147483647 w 53"/>
                <a:gd name="T115" fmla="*/ 2147483647 h 191"/>
                <a:gd name="T116" fmla="*/ 2147483647 w 53"/>
                <a:gd name="T117" fmla="*/ 2147483647 h 191"/>
                <a:gd name="T118" fmla="*/ 2147483647 w 53"/>
                <a:gd name="T119" fmla="*/ 2147483647 h 191"/>
                <a:gd name="T120" fmla="*/ 2147483647 w 53"/>
                <a:gd name="T121" fmla="*/ 2147483647 h 191"/>
                <a:gd name="T122" fmla="*/ 2147483647 w 53"/>
                <a:gd name="T123" fmla="*/ 2147483647 h 19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
                <a:gd name="T187" fmla="*/ 0 h 191"/>
                <a:gd name="T188" fmla="*/ 53 w 53"/>
                <a:gd name="T189" fmla="*/ 191 h 19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 h="191">
                  <a:moveTo>
                    <a:pt x="53" y="139"/>
                  </a:moveTo>
                  <a:lnTo>
                    <a:pt x="53" y="155"/>
                  </a:lnTo>
                  <a:lnTo>
                    <a:pt x="53" y="165"/>
                  </a:lnTo>
                  <a:lnTo>
                    <a:pt x="48" y="175"/>
                  </a:lnTo>
                  <a:lnTo>
                    <a:pt x="42" y="186"/>
                  </a:lnTo>
                  <a:lnTo>
                    <a:pt x="37" y="186"/>
                  </a:lnTo>
                  <a:lnTo>
                    <a:pt x="37" y="191"/>
                  </a:lnTo>
                  <a:lnTo>
                    <a:pt x="32" y="191"/>
                  </a:lnTo>
                  <a:lnTo>
                    <a:pt x="32" y="186"/>
                  </a:lnTo>
                  <a:lnTo>
                    <a:pt x="27" y="180"/>
                  </a:lnTo>
                  <a:lnTo>
                    <a:pt x="27" y="175"/>
                  </a:lnTo>
                  <a:lnTo>
                    <a:pt x="21" y="170"/>
                  </a:lnTo>
                  <a:lnTo>
                    <a:pt x="16" y="165"/>
                  </a:lnTo>
                  <a:lnTo>
                    <a:pt x="11" y="160"/>
                  </a:lnTo>
                  <a:lnTo>
                    <a:pt x="6" y="160"/>
                  </a:lnTo>
                  <a:lnTo>
                    <a:pt x="0" y="155"/>
                  </a:lnTo>
                  <a:lnTo>
                    <a:pt x="0" y="149"/>
                  </a:lnTo>
                  <a:lnTo>
                    <a:pt x="6" y="149"/>
                  </a:lnTo>
                  <a:lnTo>
                    <a:pt x="16" y="149"/>
                  </a:lnTo>
                  <a:lnTo>
                    <a:pt x="21" y="149"/>
                  </a:lnTo>
                  <a:lnTo>
                    <a:pt x="27" y="155"/>
                  </a:lnTo>
                  <a:lnTo>
                    <a:pt x="32" y="149"/>
                  </a:lnTo>
                  <a:lnTo>
                    <a:pt x="37" y="144"/>
                  </a:lnTo>
                  <a:lnTo>
                    <a:pt x="37" y="139"/>
                  </a:lnTo>
                  <a:lnTo>
                    <a:pt x="37" y="134"/>
                  </a:lnTo>
                  <a:lnTo>
                    <a:pt x="37" y="129"/>
                  </a:lnTo>
                  <a:lnTo>
                    <a:pt x="37" y="118"/>
                  </a:lnTo>
                  <a:lnTo>
                    <a:pt x="37" y="108"/>
                  </a:lnTo>
                  <a:lnTo>
                    <a:pt x="37" y="93"/>
                  </a:lnTo>
                  <a:lnTo>
                    <a:pt x="37" y="77"/>
                  </a:lnTo>
                  <a:lnTo>
                    <a:pt x="37" y="62"/>
                  </a:lnTo>
                  <a:lnTo>
                    <a:pt x="37" y="46"/>
                  </a:lnTo>
                  <a:lnTo>
                    <a:pt x="37" y="41"/>
                  </a:lnTo>
                  <a:lnTo>
                    <a:pt x="37" y="31"/>
                  </a:lnTo>
                  <a:lnTo>
                    <a:pt x="32" y="26"/>
                  </a:lnTo>
                  <a:lnTo>
                    <a:pt x="32" y="20"/>
                  </a:lnTo>
                  <a:lnTo>
                    <a:pt x="32" y="15"/>
                  </a:lnTo>
                  <a:lnTo>
                    <a:pt x="27" y="10"/>
                  </a:lnTo>
                  <a:lnTo>
                    <a:pt x="27" y="0"/>
                  </a:lnTo>
                  <a:lnTo>
                    <a:pt x="37" y="5"/>
                  </a:lnTo>
                  <a:lnTo>
                    <a:pt x="48" y="10"/>
                  </a:lnTo>
                  <a:lnTo>
                    <a:pt x="53" y="15"/>
                  </a:lnTo>
                  <a:lnTo>
                    <a:pt x="53" y="20"/>
                  </a:lnTo>
                  <a:lnTo>
                    <a:pt x="53" y="26"/>
                  </a:lnTo>
                  <a:lnTo>
                    <a:pt x="53" y="31"/>
                  </a:lnTo>
                  <a:lnTo>
                    <a:pt x="53" y="36"/>
                  </a:lnTo>
                  <a:lnTo>
                    <a:pt x="53" y="46"/>
                  </a:lnTo>
                  <a:lnTo>
                    <a:pt x="53" y="57"/>
                  </a:lnTo>
                  <a:lnTo>
                    <a:pt x="53" y="82"/>
                  </a:lnTo>
                  <a:lnTo>
                    <a:pt x="53" y="103"/>
                  </a:lnTo>
                  <a:lnTo>
                    <a:pt x="53" y="113"/>
                  </a:lnTo>
                  <a:lnTo>
                    <a:pt x="53" y="118"/>
                  </a:lnTo>
                  <a:lnTo>
                    <a:pt x="53" y="139"/>
                  </a:lnTo>
                </a:path>
              </a:pathLst>
            </a:custGeom>
            <a:solidFill>
              <a:schemeClr val="tx1"/>
            </a:solidFill>
            <a:ln w="5">
              <a:solidFill>
                <a:schemeClr val="tx1"/>
              </a:solidFill>
              <a:round/>
            </a:ln>
          </p:spPr>
          <p:txBody>
            <a:bodyPr/>
            <a:lstStyle/>
            <a:p>
              <a:endParaRPr lang="zh-CN" altLang="en-US"/>
            </a:p>
          </p:txBody>
        </p:sp>
        <p:sp>
          <p:nvSpPr>
            <p:cNvPr id="67633" name="Freeform 63"/>
            <p:cNvSpPr/>
            <p:nvPr/>
          </p:nvSpPr>
          <p:spPr bwMode="auto">
            <a:xfrm>
              <a:off x="5602288" y="1649413"/>
              <a:ext cx="166688" cy="47625"/>
            </a:xfrm>
            <a:custGeom>
              <a:avLst/>
              <a:gdLst>
                <a:gd name="T0" fmla="*/ 2147483647 w 105"/>
                <a:gd name="T1" fmla="*/ 2147483647 h 30"/>
                <a:gd name="T2" fmla="*/ 0 w 105"/>
                <a:gd name="T3" fmla="*/ 2147483647 h 30"/>
                <a:gd name="T4" fmla="*/ 0 w 105"/>
                <a:gd name="T5" fmla="*/ 2147483647 h 30"/>
                <a:gd name="T6" fmla="*/ 2147483647 w 105"/>
                <a:gd name="T7" fmla="*/ 2147483647 h 30"/>
                <a:gd name="T8" fmla="*/ 2147483647 w 105"/>
                <a:gd name="T9" fmla="*/ 2147483647 h 30"/>
                <a:gd name="T10" fmla="*/ 2147483647 w 105"/>
                <a:gd name="T11" fmla="*/ 2147483647 h 30"/>
                <a:gd name="T12" fmla="*/ 2147483647 w 105"/>
                <a:gd name="T13" fmla="*/ 2147483647 h 30"/>
                <a:gd name="T14" fmla="*/ 2147483647 w 105"/>
                <a:gd name="T15" fmla="*/ 2147483647 h 30"/>
                <a:gd name="T16" fmla="*/ 2147483647 w 105"/>
                <a:gd name="T17" fmla="*/ 2147483647 h 30"/>
                <a:gd name="T18" fmla="*/ 2147483647 w 105"/>
                <a:gd name="T19" fmla="*/ 2147483647 h 30"/>
                <a:gd name="T20" fmla="*/ 2147483647 w 105"/>
                <a:gd name="T21" fmla="*/ 0 h 30"/>
                <a:gd name="T22" fmla="*/ 2147483647 w 105"/>
                <a:gd name="T23" fmla="*/ 0 h 30"/>
                <a:gd name="T24" fmla="*/ 2147483647 w 105"/>
                <a:gd name="T25" fmla="*/ 0 h 30"/>
                <a:gd name="T26" fmla="*/ 2147483647 w 105"/>
                <a:gd name="T27" fmla="*/ 0 h 30"/>
                <a:gd name="T28" fmla="*/ 2147483647 w 105"/>
                <a:gd name="T29" fmla="*/ 0 h 30"/>
                <a:gd name="T30" fmla="*/ 2147483647 w 105"/>
                <a:gd name="T31" fmla="*/ 0 h 30"/>
                <a:gd name="T32" fmla="*/ 2147483647 w 105"/>
                <a:gd name="T33" fmla="*/ 2147483647 h 30"/>
                <a:gd name="T34" fmla="*/ 2147483647 w 105"/>
                <a:gd name="T35" fmla="*/ 2147483647 h 30"/>
                <a:gd name="T36" fmla="*/ 2147483647 w 105"/>
                <a:gd name="T37" fmla="*/ 2147483647 h 30"/>
                <a:gd name="T38" fmla="*/ 2147483647 w 105"/>
                <a:gd name="T39" fmla="*/ 2147483647 h 30"/>
                <a:gd name="T40" fmla="*/ 2147483647 w 105"/>
                <a:gd name="T41" fmla="*/ 2147483647 h 30"/>
                <a:gd name="T42" fmla="*/ 2147483647 w 105"/>
                <a:gd name="T43" fmla="*/ 2147483647 h 30"/>
                <a:gd name="T44" fmla="*/ 2147483647 w 105"/>
                <a:gd name="T45" fmla="*/ 2147483647 h 30"/>
                <a:gd name="T46" fmla="*/ 2147483647 w 105"/>
                <a:gd name="T47" fmla="*/ 2147483647 h 30"/>
                <a:gd name="T48" fmla="*/ 2147483647 w 105"/>
                <a:gd name="T49" fmla="*/ 2147483647 h 30"/>
                <a:gd name="T50" fmla="*/ 2147483647 w 105"/>
                <a:gd name="T51" fmla="*/ 2147483647 h 30"/>
                <a:gd name="T52" fmla="*/ 2147483647 w 105"/>
                <a:gd name="T53" fmla="*/ 2147483647 h 30"/>
                <a:gd name="T54" fmla="*/ 2147483647 w 105"/>
                <a:gd name="T55" fmla="*/ 2147483647 h 30"/>
                <a:gd name="T56" fmla="*/ 2147483647 w 105"/>
                <a:gd name="T57" fmla="*/ 2147483647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5"/>
                <a:gd name="T88" fmla="*/ 0 h 30"/>
                <a:gd name="T89" fmla="*/ 105 w 105"/>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5" h="30">
                  <a:moveTo>
                    <a:pt x="5" y="25"/>
                  </a:moveTo>
                  <a:lnTo>
                    <a:pt x="0" y="25"/>
                  </a:lnTo>
                  <a:lnTo>
                    <a:pt x="0" y="20"/>
                  </a:lnTo>
                  <a:lnTo>
                    <a:pt x="5" y="20"/>
                  </a:lnTo>
                  <a:lnTo>
                    <a:pt x="10" y="20"/>
                  </a:lnTo>
                  <a:lnTo>
                    <a:pt x="15" y="20"/>
                  </a:lnTo>
                  <a:lnTo>
                    <a:pt x="26" y="15"/>
                  </a:lnTo>
                  <a:lnTo>
                    <a:pt x="52" y="10"/>
                  </a:lnTo>
                  <a:lnTo>
                    <a:pt x="63" y="5"/>
                  </a:lnTo>
                  <a:lnTo>
                    <a:pt x="73" y="5"/>
                  </a:lnTo>
                  <a:lnTo>
                    <a:pt x="78" y="0"/>
                  </a:lnTo>
                  <a:lnTo>
                    <a:pt x="89" y="0"/>
                  </a:lnTo>
                  <a:lnTo>
                    <a:pt x="94" y="0"/>
                  </a:lnTo>
                  <a:lnTo>
                    <a:pt x="99" y="0"/>
                  </a:lnTo>
                  <a:lnTo>
                    <a:pt x="105" y="5"/>
                  </a:lnTo>
                  <a:lnTo>
                    <a:pt x="105" y="10"/>
                  </a:lnTo>
                  <a:lnTo>
                    <a:pt x="89" y="15"/>
                  </a:lnTo>
                  <a:lnTo>
                    <a:pt x="68" y="20"/>
                  </a:lnTo>
                  <a:lnTo>
                    <a:pt x="57" y="25"/>
                  </a:lnTo>
                  <a:lnTo>
                    <a:pt x="42" y="25"/>
                  </a:lnTo>
                  <a:lnTo>
                    <a:pt x="31" y="30"/>
                  </a:lnTo>
                  <a:lnTo>
                    <a:pt x="26" y="30"/>
                  </a:lnTo>
                  <a:lnTo>
                    <a:pt x="21" y="30"/>
                  </a:lnTo>
                  <a:lnTo>
                    <a:pt x="15" y="30"/>
                  </a:lnTo>
                  <a:lnTo>
                    <a:pt x="10" y="30"/>
                  </a:lnTo>
                  <a:lnTo>
                    <a:pt x="5" y="25"/>
                  </a:lnTo>
                </a:path>
              </a:pathLst>
            </a:custGeom>
            <a:solidFill>
              <a:srgbClr val="C00000"/>
            </a:solidFill>
            <a:ln w="5">
              <a:solidFill>
                <a:srgbClr val="C00000"/>
              </a:solidFill>
              <a:round/>
            </a:ln>
          </p:spPr>
          <p:txBody>
            <a:bodyPr/>
            <a:lstStyle/>
            <a:p>
              <a:endParaRPr lang="zh-CN" altLang="en-US"/>
            </a:p>
          </p:txBody>
        </p:sp>
        <p:sp>
          <p:nvSpPr>
            <p:cNvPr id="67634" name="Freeform 64"/>
            <p:cNvSpPr/>
            <p:nvPr/>
          </p:nvSpPr>
          <p:spPr bwMode="auto">
            <a:xfrm>
              <a:off x="5559426" y="1730375"/>
              <a:ext cx="200025" cy="122238"/>
            </a:xfrm>
            <a:custGeom>
              <a:avLst/>
              <a:gdLst>
                <a:gd name="T0" fmla="*/ 2147483647 w 126"/>
                <a:gd name="T1" fmla="*/ 2147483647 h 77"/>
                <a:gd name="T2" fmla="*/ 2147483647 w 126"/>
                <a:gd name="T3" fmla="*/ 2147483647 h 77"/>
                <a:gd name="T4" fmla="*/ 2147483647 w 126"/>
                <a:gd name="T5" fmla="*/ 2147483647 h 77"/>
                <a:gd name="T6" fmla="*/ 2147483647 w 126"/>
                <a:gd name="T7" fmla="*/ 2147483647 h 77"/>
                <a:gd name="T8" fmla="*/ 2147483647 w 126"/>
                <a:gd name="T9" fmla="*/ 2147483647 h 77"/>
                <a:gd name="T10" fmla="*/ 2147483647 w 126"/>
                <a:gd name="T11" fmla="*/ 2147483647 h 77"/>
                <a:gd name="T12" fmla="*/ 2147483647 w 126"/>
                <a:gd name="T13" fmla="*/ 0 h 77"/>
                <a:gd name="T14" fmla="*/ 2147483647 w 126"/>
                <a:gd name="T15" fmla="*/ 0 h 77"/>
                <a:gd name="T16" fmla="*/ 2147483647 w 126"/>
                <a:gd name="T17" fmla="*/ 0 h 77"/>
                <a:gd name="T18" fmla="*/ 2147483647 w 126"/>
                <a:gd name="T19" fmla="*/ 0 h 77"/>
                <a:gd name="T20" fmla="*/ 2147483647 w 126"/>
                <a:gd name="T21" fmla="*/ 2147483647 h 77"/>
                <a:gd name="T22" fmla="*/ 2147483647 w 126"/>
                <a:gd name="T23" fmla="*/ 2147483647 h 77"/>
                <a:gd name="T24" fmla="*/ 2147483647 w 126"/>
                <a:gd name="T25" fmla="*/ 2147483647 h 77"/>
                <a:gd name="T26" fmla="*/ 2147483647 w 126"/>
                <a:gd name="T27" fmla="*/ 2147483647 h 77"/>
                <a:gd name="T28" fmla="*/ 2147483647 w 126"/>
                <a:gd name="T29" fmla="*/ 2147483647 h 77"/>
                <a:gd name="T30" fmla="*/ 2147483647 w 126"/>
                <a:gd name="T31" fmla="*/ 2147483647 h 77"/>
                <a:gd name="T32" fmla="*/ 2147483647 w 126"/>
                <a:gd name="T33" fmla="*/ 2147483647 h 77"/>
                <a:gd name="T34" fmla="*/ 2147483647 w 126"/>
                <a:gd name="T35" fmla="*/ 2147483647 h 77"/>
                <a:gd name="T36" fmla="*/ 2147483647 w 126"/>
                <a:gd name="T37" fmla="*/ 2147483647 h 77"/>
                <a:gd name="T38" fmla="*/ 2147483647 w 126"/>
                <a:gd name="T39" fmla="*/ 2147483647 h 77"/>
                <a:gd name="T40" fmla="*/ 2147483647 w 126"/>
                <a:gd name="T41" fmla="*/ 2147483647 h 77"/>
                <a:gd name="T42" fmla="*/ 2147483647 w 126"/>
                <a:gd name="T43" fmla="*/ 2147483647 h 77"/>
                <a:gd name="T44" fmla="*/ 2147483647 w 126"/>
                <a:gd name="T45" fmla="*/ 2147483647 h 77"/>
                <a:gd name="T46" fmla="*/ 2147483647 w 126"/>
                <a:gd name="T47" fmla="*/ 2147483647 h 77"/>
                <a:gd name="T48" fmla="*/ 2147483647 w 126"/>
                <a:gd name="T49" fmla="*/ 2147483647 h 77"/>
                <a:gd name="T50" fmla="*/ 2147483647 w 126"/>
                <a:gd name="T51" fmla="*/ 2147483647 h 77"/>
                <a:gd name="T52" fmla="*/ 0 w 126"/>
                <a:gd name="T53" fmla="*/ 2147483647 h 77"/>
                <a:gd name="T54" fmla="*/ 0 w 126"/>
                <a:gd name="T55" fmla="*/ 2147483647 h 77"/>
                <a:gd name="T56" fmla="*/ 0 w 126"/>
                <a:gd name="T57" fmla="*/ 2147483647 h 77"/>
                <a:gd name="T58" fmla="*/ 0 w 126"/>
                <a:gd name="T59" fmla="*/ 2147483647 h 77"/>
                <a:gd name="T60" fmla="*/ 0 w 126"/>
                <a:gd name="T61" fmla="*/ 2147483647 h 77"/>
                <a:gd name="T62" fmla="*/ 2147483647 w 126"/>
                <a:gd name="T63" fmla="*/ 2147483647 h 77"/>
                <a:gd name="T64" fmla="*/ 2147483647 w 126"/>
                <a:gd name="T65" fmla="*/ 2147483647 h 77"/>
                <a:gd name="T66" fmla="*/ 2147483647 w 126"/>
                <a:gd name="T67" fmla="*/ 2147483647 h 77"/>
                <a:gd name="T68" fmla="*/ 2147483647 w 126"/>
                <a:gd name="T69" fmla="*/ 2147483647 h 77"/>
                <a:gd name="T70" fmla="*/ 2147483647 w 126"/>
                <a:gd name="T71" fmla="*/ 2147483647 h 77"/>
                <a:gd name="T72" fmla="*/ 2147483647 w 126"/>
                <a:gd name="T73" fmla="*/ 2147483647 h 77"/>
                <a:gd name="T74" fmla="*/ 2147483647 w 126"/>
                <a:gd name="T75" fmla="*/ 2147483647 h 77"/>
                <a:gd name="T76" fmla="*/ 2147483647 w 126"/>
                <a:gd name="T77" fmla="*/ 2147483647 h 77"/>
                <a:gd name="T78" fmla="*/ 2147483647 w 126"/>
                <a:gd name="T79" fmla="*/ 2147483647 h 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6"/>
                <a:gd name="T121" fmla="*/ 0 h 77"/>
                <a:gd name="T122" fmla="*/ 126 w 126"/>
                <a:gd name="T123" fmla="*/ 77 h 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6" h="77">
                  <a:moveTo>
                    <a:pt x="42" y="41"/>
                  </a:moveTo>
                  <a:lnTo>
                    <a:pt x="53" y="36"/>
                  </a:lnTo>
                  <a:lnTo>
                    <a:pt x="69" y="31"/>
                  </a:lnTo>
                  <a:lnTo>
                    <a:pt x="79" y="26"/>
                  </a:lnTo>
                  <a:lnTo>
                    <a:pt x="95" y="16"/>
                  </a:lnTo>
                  <a:lnTo>
                    <a:pt x="111" y="5"/>
                  </a:lnTo>
                  <a:lnTo>
                    <a:pt x="121" y="0"/>
                  </a:lnTo>
                  <a:lnTo>
                    <a:pt x="126" y="0"/>
                  </a:lnTo>
                  <a:lnTo>
                    <a:pt x="126" y="5"/>
                  </a:lnTo>
                  <a:lnTo>
                    <a:pt x="121" y="10"/>
                  </a:lnTo>
                  <a:lnTo>
                    <a:pt x="111" y="16"/>
                  </a:lnTo>
                  <a:lnTo>
                    <a:pt x="90" y="36"/>
                  </a:lnTo>
                  <a:lnTo>
                    <a:pt x="69" y="47"/>
                  </a:lnTo>
                  <a:lnTo>
                    <a:pt x="58" y="57"/>
                  </a:lnTo>
                  <a:lnTo>
                    <a:pt x="48" y="62"/>
                  </a:lnTo>
                  <a:lnTo>
                    <a:pt x="42" y="67"/>
                  </a:lnTo>
                  <a:lnTo>
                    <a:pt x="37" y="72"/>
                  </a:lnTo>
                  <a:lnTo>
                    <a:pt x="32" y="72"/>
                  </a:lnTo>
                  <a:lnTo>
                    <a:pt x="27" y="77"/>
                  </a:lnTo>
                  <a:lnTo>
                    <a:pt x="21" y="77"/>
                  </a:lnTo>
                  <a:lnTo>
                    <a:pt x="16" y="77"/>
                  </a:lnTo>
                  <a:lnTo>
                    <a:pt x="11" y="72"/>
                  </a:lnTo>
                  <a:lnTo>
                    <a:pt x="6" y="67"/>
                  </a:lnTo>
                  <a:lnTo>
                    <a:pt x="0" y="67"/>
                  </a:lnTo>
                  <a:lnTo>
                    <a:pt x="0" y="62"/>
                  </a:lnTo>
                  <a:lnTo>
                    <a:pt x="0" y="57"/>
                  </a:lnTo>
                  <a:lnTo>
                    <a:pt x="0" y="52"/>
                  </a:lnTo>
                  <a:lnTo>
                    <a:pt x="6" y="52"/>
                  </a:lnTo>
                  <a:lnTo>
                    <a:pt x="11" y="57"/>
                  </a:lnTo>
                  <a:lnTo>
                    <a:pt x="16" y="52"/>
                  </a:lnTo>
                  <a:lnTo>
                    <a:pt x="21" y="52"/>
                  </a:lnTo>
                  <a:lnTo>
                    <a:pt x="27" y="52"/>
                  </a:lnTo>
                  <a:lnTo>
                    <a:pt x="32" y="47"/>
                  </a:lnTo>
                  <a:lnTo>
                    <a:pt x="42" y="41"/>
                  </a:lnTo>
                </a:path>
              </a:pathLst>
            </a:custGeom>
            <a:solidFill>
              <a:srgbClr val="C00000"/>
            </a:solidFill>
            <a:ln w="5">
              <a:solidFill>
                <a:srgbClr val="C00000"/>
              </a:solidFill>
              <a:round/>
            </a:ln>
          </p:spPr>
          <p:txBody>
            <a:bodyPr/>
            <a:lstStyle/>
            <a:p>
              <a:endParaRPr lang="zh-CN" altLang="en-US"/>
            </a:p>
          </p:txBody>
        </p:sp>
      </p:grpSp>
      <p:grpSp>
        <p:nvGrpSpPr>
          <p:cNvPr id="67610" name="组合 54"/>
          <p:cNvGrpSpPr/>
          <p:nvPr/>
        </p:nvGrpSpPr>
        <p:grpSpPr bwMode="auto">
          <a:xfrm>
            <a:off x="1341438" y="4706938"/>
            <a:ext cx="209550" cy="417512"/>
            <a:chOff x="4883150" y="1748632"/>
            <a:chExt cx="209550" cy="417513"/>
          </a:xfrm>
        </p:grpSpPr>
        <p:sp>
          <p:nvSpPr>
            <p:cNvPr id="67627" name="Freeform 60"/>
            <p:cNvSpPr/>
            <p:nvPr/>
          </p:nvSpPr>
          <p:spPr bwMode="auto">
            <a:xfrm>
              <a:off x="4959350" y="1748632"/>
              <a:ext cx="90488" cy="417513"/>
            </a:xfrm>
            <a:custGeom>
              <a:avLst/>
              <a:gdLst>
                <a:gd name="T0" fmla="*/ 2147483647 w 57"/>
                <a:gd name="T1" fmla="*/ 0 h 263"/>
                <a:gd name="T2" fmla="*/ 2147483647 w 57"/>
                <a:gd name="T3" fmla="*/ 0 h 263"/>
                <a:gd name="T4" fmla="*/ 2147483647 w 57"/>
                <a:gd name="T5" fmla="*/ 0 h 263"/>
                <a:gd name="T6" fmla="*/ 2147483647 w 57"/>
                <a:gd name="T7" fmla="*/ 2147483647 h 263"/>
                <a:gd name="T8" fmla="*/ 2147483647 w 57"/>
                <a:gd name="T9" fmla="*/ 2147483647 h 263"/>
                <a:gd name="T10" fmla="*/ 2147483647 w 57"/>
                <a:gd name="T11" fmla="*/ 2147483647 h 263"/>
                <a:gd name="T12" fmla="*/ 2147483647 w 57"/>
                <a:gd name="T13" fmla="*/ 2147483647 h 263"/>
                <a:gd name="T14" fmla="*/ 2147483647 w 57"/>
                <a:gd name="T15" fmla="*/ 2147483647 h 263"/>
                <a:gd name="T16" fmla="*/ 2147483647 w 57"/>
                <a:gd name="T17" fmla="*/ 2147483647 h 263"/>
                <a:gd name="T18" fmla="*/ 2147483647 w 57"/>
                <a:gd name="T19" fmla="*/ 2147483647 h 263"/>
                <a:gd name="T20" fmla="*/ 2147483647 w 57"/>
                <a:gd name="T21" fmla="*/ 2147483647 h 263"/>
                <a:gd name="T22" fmla="*/ 2147483647 w 57"/>
                <a:gd name="T23" fmla="*/ 2147483647 h 263"/>
                <a:gd name="T24" fmla="*/ 2147483647 w 57"/>
                <a:gd name="T25" fmla="*/ 2147483647 h 263"/>
                <a:gd name="T26" fmla="*/ 2147483647 w 57"/>
                <a:gd name="T27" fmla="*/ 2147483647 h 263"/>
                <a:gd name="T28" fmla="*/ 2147483647 w 57"/>
                <a:gd name="T29" fmla="*/ 2147483647 h 263"/>
                <a:gd name="T30" fmla="*/ 2147483647 w 57"/>
                <a:gd name="T31" fmla="*/ 2147483647 h 263"/>
                <a:gd name="T32" fmla="*/ 2147483647 w 57"/>
                <a:gd name="T33" fmla="*/ 2147483647 h 263"/>
                <a:gd name="T34" fmla="*/ 2147483647 w 57"/>
                <a:gd name="T35" fmla="*/ 2147483647 h 263"/>
                <a:gd name="T36" fmla="*/ 2147483647 w 57"/>
                <a:gd name="T37" fmla="*/ 2147483647 h 263"/>
                <a:gd name="T38" fmla="*/ 2147483647 w 57"/>
                <a:gd name="T39" fmla="*/ 2147483647 h 263"/>
                <a:gd name="T40" fmla="*/ 0 w 57"/>
                <a:gd name="T41" fmla="*/ 2147483647 h 263"/>
                <a:gd name="T42" fmla="*/ 0 w 57"/>
                <a:gd name="T43" fmla="*/ 2147483647 h 263"/>
                <a:gd name="T44" fmla="*/ 2147483647 w 57"/>
                <a:gd name="T45" fmla="*/ 2147483647 h 263"/>
                <a:gd name="T46" fmla="*/ 2147483647 w 57"/>
                <a:gd name="T47" fmla="*/ 2147483647 h 263"/>
                <a:gd name="T48" fmla="*/ 2147483647 w 57"/>
                <a:gd name="T49" fmla="*/ 2147483647 h 263"/>
                <a:gd name="T50" fmla="*/ 2147483647 w 57"/>
                <a:gd name="T51" fmla="*/ 2147483647 h 263"/>
                <a:gd name="T52" fmla="*/ 2147483647 w 57"/>
                <a:gd name="T53" fmla="*/ 2147483647 h 263"/>
                <a:gd name="T54" fmla="*/ 2147483647 w 57"/>
                <a:gd name="T55" fmla="*/ 2147483647 h 263"/>
                <a:gd name="T56" fmla="*/ 2147483647 w 57"/>
                <a:gd name="T57" fmla="*/ 2147483647 h 263"/>
                <a:gd name="T58" fmla="*/ 2147483647 w 57"/>
                <a:gd name="T59" fmla="*/ 2147483647 h 263"/>
                <a:gd name="T60" fmla="*/ 2147483647 w 57"/>
                <a:gd name="T61" fmla="*/ 2147483647 h 263"/>
                <a:gd name="T62" fmla="*/ 2147483647 w 57"/>
                <a:gd name="T63" fmla="*/ 2147483647 h 263"/>
                <a:gd name="T64" fmla="*/ 2147483647 w 57"/>
                <a:gd name="T65" fmla="*/ 2147483647 h 263"/>
                <a:gd name="T66" fmla="*/ 2147483647 w 57"/>
                <a:gd name="T67" fmla="*/ 2147483647 h 263"/>
                <a:gd name="T68" fmla="*/ 2147483647 w 57"/>
                <a:gd name="T69" fmla="*/ 2147483647 h 263"/>
                <a:gd name="T70" fmla="*/ 2147483647 w 57"/>
                <a:gd name="T71" fmla="*/ 0 h 26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
                <a:gd name="T109" fmla="*/ 0 h 263"/>
                <a:gd name="T110" fmla="*/ 57 w 57"/>
                <a:gd name="T111" fmla="*/ 263 h 26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 h="263">
                  <a:moveTo>
                    <a:pt x="26" y="0"/>
                  </a:moveTo>
                  <a:lnTo>
                    <a:pt x="26" y="0"/>
                  </a:lnTo>
                  <a:lnTo>
                    <a:pt x="31" y="0"/>
                  </a:lnTo>
                  <a:lnTo>
                    <a:pt x="36" y="0"/>
                  </a:lnTo>
                  <a:lnTo>
                    <a:pt x="47" y="0"/>
                  </a:lnTo>
                  <a:lnTo>
                    <a:pt x="52" y="0"/>
                  </a:lnTo>
                  <a:lnTo>
                    <a:pt x="52" y="5"/>
                  </a:lnTo>
                  <a:lnTo>
                    <a:pt x="57" y="10"/>
                  </a:lnTo>
                  <a:lnTo>
                    <a:pt x="57" y="16"/>
                  </a:lnTo>
                  <a:lnTo>
                    <a:pt x="57" y="21"/>
                  </a:lnTo>
                  <a:lnTo>
                    <a:pt x="57" y="31"/>
                  </a:lnTo>
                  <a:lnTo>
                    <a:pt x="57" y="41"/>
                  </a:lnTo>
                  <a:lnTo>
                    <a:pt x="52" y="52"/>
                  </a:lnTo>
                  <a:lnTo>
                    <a:pt x="52" y="72"/>
                  </a:lnTo>
                  <a:lnTo>
                    <a:pt x="52" y="93"/>
                  </a:lnTo>
                  <a:lnTo>
                    <a:pt x="52" y="119"/>
                  </a:lnTo>
                  <a:lnTo>
                    <a:pt x="52" y="145"/>
                  </a:lnTo>
                  <a:lnTo>
                    <a:pt x="52" y="170"/>
                  </a:lnTo>
                  <a:lnTo>
                    <a:pt x="52" y="186"/>
                  </a:lnTo>
                  <a:lnTo>
                    <a:pt x="52" y="201"/>
                  </a:lnTo>
                  <a:lnTo>
                    <a:pt x="52" y="212"/>
                  </a:lnTo>
                  <a:lnTo>
                    <a:pt x="52" y="222"/>
                  </a:lnTo>
                  <a:lnTo>
                    <a:pt x="52" y="232"/>
                  </a:lnTo>
                  <a:lnTo>
                    <a:pt x="52" y="237"/>
                  </a:lnTo>
                  <a:lnTo>
                    <a:pt x="47" y="243"/>
                  </a:lnTo>
                  <a:lnTo>
                    <a:pt x="47" y="248"/>
                  </a:lnTo>
                  <a:lnTo>
                    <a:pt x="42" y="253"/>
                  </a:lnTo>
                  <a:lnTo>
                    <a:pt x="42" y="258"/>
                  </a:lnTo>
                  <a:lnTo>
                    <a:pt x="36" y="263"/>
                  </a:lnTo>
                  <a:lnTo>
                    <a:pt x="31" y="263"/>
                  </a:lnTo>
                  <a:lnTo>
                    <a:pt x="31" y="258"/>
                  </a:lnTo>
                  <a:lnTo>
                    <a:pt x="31" y="253"/>
                  </a:lnTo>
                  <a:lnTo>
                    <a:pt x="26" y="248"/>
                  </a:lnTo>
                  <a:lnTo>
                    <a:pt x="21" y="243"/>
                  </a:lnTo>
                  <a:lnTo>
                    <a:pt x="15" y="237"/>
                  </a:lnTo>
                  <a:lnTo>
                    <a:pt x="10" y="232"/>
                  </a:lnTo>
                  <a:lnTo>
                    <a:pt x="5" y="232"/>
                  </a:lnTo>
                  <a:lnTo>
                    <a:pt x="0" y="227"/>
                  </a:lnTo>
                  <a:lnTo>
                    <a:pt x="5" y="227"/>
                  </a:lnTo>
                  <a:lnTo>
                    <a:pt x="10" y="227"/>
                  </a:lnTo>
                  <a:lnTo>
                    <a:pt x="15" y="227"/>
                  </a:lnTo>
                  <a:lnTo>
                    <a:pt x="26" y="227"/>
                  </a:lnTo>
                  <a:lnTo>
                    <a:pt x="31" y="227"/>
                  </a:lnTo>
                  <a:lnTo>
                    <a:pt x="36" y="227"/>
                  </a:lnTo>
                  <a:lnTo>
                    <a:pt x="36" y="222"/>
                  </a:lnTo>
                  <a:lnTo>
                    <a:pt x="36" y="217"/>
                  </a:lnTo>
                  <a:lnTo>
                    <a:pt x="36" y="212"/>
                  </a:lnTo>
                  <a:lnTo>
                    <a:pt x="36" y="206"/>
                  </a:lnTo>
                  <a:lnTo>
                    <a:pt x="42" y="196"/>
                  </a:lnTo>
                  <a:lnTo>
                    <a:pt x="42" y="186"/>
                  </a:lnTo>
                  <a:lnTo>
                    <a:pt x="42" y="176"/>
                  </a:lnTo>
                  <a:lnTo>
                    <a:pt x="42" y="129"/>
                  </a:lnTo>
                  <a:lnTo>
                    <a:pt x="42" y="88"/>
                  </a:lnTo>
                  <a:lnTo>
                    <a:pt x="42" y="67"/>
                  </a:lnTo>
                  <a:lnTo>
                    <a:pt x="36" y="52"/>
                  </a:lnTo>
                  <a:lnTo>
                    <a:pt x="36" y="36"/>
                  </a:lnTo>
                  <a:lnTo>
                    <a:pt x="36" y="26"/>
                  </a:lnTo>
                  <a:lnTo>
                    <a:pt x="36" y="21"/>
                  </a:lnTo>
                  <a:lnTo>
                    <a:pt x="36" y="16"/>
                  </a:lnTo>
                  <a:lnTo>
                    <a:pt x="31" y="10"/>
                  </a:lnTo>
                  <a:lnTo>
                    <a:pt x="26" y="5"/>
                  </a:lnTo>
                  <a:lnTo>
                    <a:pt x="26" y="0"/>
                  </a:lnTo>
                </a:path>
              </a:pathLst>
            </a:custGeom>
            <a:solidFill>
              <a:srgbClr val="C00000"/>
            </a:solidFill>
            <a:ln w="5">
              <a:solidFill>
                <a:srgbClr val="C00000"/>
              </a:solidFill>
              <a:round/>
            </a:ln>
          </p:spPr>
          <p:txBody>
            <a:bodyPr/>
            <a:lstStyle/>
            <a:p>
              <a:endParaRPr lang="zh-CN" altLang="en-US"/>
            </a:p>
          </p:txBody>
        </p:sp>
        <p:sp>
          <p:nvSpPr>
            <p:cNvPr id="67628" name="Freeform 63"/>
            <p:cNvSpPr/>
            <p:nvPr/>
          </p:nvSpPr>
          <p:spPr bwMode="auto">
            <a:xfrm>
              <a:off x="4926012" y="1872457"/>
              <a:ext cx="166688" cy="47625"/>
            </a:xfrm>
            <a:custGeom>
              <a:avLst/>
              <a:gdLst>
                <a:gd name="T0" fmla="*/ 2147483647 w 105"/>
                <a:gd name="T1" fmla="*/ 2147483647 h 30"/>
                <a:gd name="T2" fmla="*/ 0 w 105"/>
                <a:gd name="T3" fmla="*/ 2147483647 h 30"/>
                <a:gd name="T4" fmla="*/ 0 w 105"/>
                <a:gd name="T5" fmla="*/ 2147483647 h 30"/>
                <a:gd name="T6" fmla="*/ 2147483647 w 105"/>
                <a:gd name="T7" fmla="*/ 2147483647 h 30"/>
                <a:gd name="T8" fmla="*/ 2147483647 w 105"/>
                <a:gd name="T9" fmla="*/ 2147483647 h 30"/>
                <a:gd name="T10" fmla="*/ 2147483647 w 105"/>
                <a:gd name="T11" fmla="*/ 2147483647 h 30"/>
                <a:gd name="T12" fmla="*/ 2147483647 w 105"/>
                <a:gd name="T13" fmla="*/ 2147483647 h 30"/>
                <a:gd name="T14" fmla="*/ 2147483647 w 105"/>
                <a:gd name="T15" fmla="*/ 2147483647 h 30"/>
                <a:gd name="T16" fmla="*/ 2147483647 w 105"/>
                <a:gd name="T17" fmla="*/ 2147483647 h 30"/>
                <a:gd name="T18" fmla="*/ 2147483647 w 105"/>
                <a:gd name="T19" fmla="*/ 2147483647 h 30"/>
                <a:gd name="T20" fmla="*/ 2147483647 w 105"/>
                <a:gd name="T21" fmla="*/ 0 h 30"/>
                <a:gd name="T22" fmla="*/ 2147483647 w 105"/>
                <a:gd name="T23" fmla="*/ 0 h 30"/>
                <a:gd name="T24" fmla="*/ 2147483647 w 105"/>
                <a:gd name="T25" fmla="*/ 0 h 30"/>
                <a:gd name="T26" fmla="*/ 2147483647 w 105"/>
                <a:gd name="T27" fmla="*/ 0 h 30"/>
                <a:gd name="T28" fmla="*/ 2147483647 w 105"/>
                <a:gd name="T29" fmla="*/ 0 h 30"/>
                <a:gd name="T30" fmla="*/ 2147483647 w 105"/>
                <a:gd name="T31" fmla="*/ 0 h 30"/>
                <a:gd name="T32" fmla="*/ 2147483647 w 105"/>
                <a:gd name="T33" fmla="*/ 2147483647 h 30"/>
                <a:gd name="T34" fmla="*/ 2147483647 w 105"/>
                <a:gd name="T35" fmla="*/ 2147483647 h 30"/>
                <a:gd name="T36" fmla="*/ 2147483647 w 105"/>
                <a:gd name="T37" fmla="*/ 2147483647 h 30"/>
                <a:gd name="T38" fmla="*/ 2147483647 w 105"/>
                <a:gd name="T39" fmla="*/ 2147483647 h 30"/>
                <a:gd name="T40" fmla="*/ 2147483647 w 105"/>
                <a:gd name="T41" fmla="*/ 2147483647 h 30"/>
                <a:gd name="T42" fmla="*/ 2147483647 w 105"/>
                <a:gd name="T43" fmla="*/ 2147483647 h 30"/>
                <a:gd name="T44" fmla="*/ 2147483647 w 105"/>
                <a:gd name="T45" fmla="*/ 2147483647 h 30"/>
                <a:gd name="T46" fmla="*/ 2147483647 w 105"/>
                <a:gd name="T47" fmla="*/ 2147483647 h 30"/>
                <a:gd name="T48" fmla="*/ 2147483647 w 105"/>
                <a:gd name="T49" fmla="*/ 2147483647 h 30"/>
                <a:gd name="T50" fmla="*/ 2147483647 w 105"/>
                <a:gd name="T51" fmla="*/ 2147483647 h 30"/>
                <a:gd name="T52" fmla="*/ 2147483647 w 105"/>
                <a:gd name="T53" fmla="*/ 2147483647 h 30"/>
                <a:gd name="T54" fmla="*/ 2147483647 w 105"/>
                <a:gd name="T55" fmla="*/ 2147483647 h 30"/>
                <a:gd name="T56" fmla="*/ 2147483647 w 105"/>
                <a:gd name="T57" fmla="*/ 2147483647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5"/>
                <a:gd name="T88" fmla="*/ 0 h 30"/>
                <a:gd name="T89" fmla="*/ 105 w 105"/>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5" h="30">
                  <a:moveTo>
                    <a:pt x="5" y="25"/>
                  </a:moveTo>
                  <a:lnTo>
                    <a:pt x="0" y="25"/>
                  </a:lnTo>
                  <a:lnTo>
                    <a:pt x="0" y="20"/>
                  </a:lnTo>
                  <a:lnTo>
                    <a:pt x="5" y="20"/>
                  </a:lnTo>
                  <a:lnTo>
                    <a:pt x="10" y="20"/>
                  </a:lnTo>
                  <a:lnTo>
                    <a:pt x="15" y="20"/>
                  </a:lnTo>
                  <a:lnTo>
                    <a:pt x="26" y="15"/>
                  </a:lnTo>
                  <a:lnTo>
                    <a:pt x="52" y="10"/>
                  </a:lnTo>
                  <a:lnTo>
                    <a:pt x="63" y="5"/>
                  </a:lnTo>
                  <a:lnTo>
                    <a:pt x="73" y="5"/>
                  </a:lnTo>
                  <a:lnTo>
                    <a:pt x="78" y="0"/>
                  </a:lnTo>
                  <a:lnTo>
                    <a:pt x="89" y="0"/>
                  </a:lnTo>
                  <a:lnTo>
                    <a:pt x="94" y="0"/>
                  </a:lnTo>
                  <a:lnTo>
                    <a:pt x="99" y="0"/>
                  </a:lnTo>
                  <a:lnTo>
                    <a:pt x="105" y="5"/>
                  </a:lnTo>
                  <a:lnTo>
                    <a:pt x="105" y="10"/>
                  </a:lnTo>
                  <a:lnTo>
                    <a:pt x="89" y="15"/>
                  </a:lnTo>
                  <a:lnTo>
                    <a:pt x="68" y="20"/>
                  </a:lnTo>
                  <a:lnTo>
                    <a:pt x="57" y="25"/>
                  </a:lnTo>
                  <a:lnTo>
                    <a:pt x="42" y="25"/>
                  </a:lnTo>
                  <a:lnTo>
                    <a:pt x="31" y="30"/>
                  </a:lnTo>
                  <a:lnTo>
                    <a:pt x="26" y="30"/>
                  </a:lnTo>
                  <a:lnTo>
                    <a:pt x="21" y="30"/>
                  </a:lnTo>
                  <a:lnTo>
                    <a:pt x="15" y="30"/>
                  </a:lnTo>
                  <a:lnTo>
                    <a:pt x="10" y="30"/>
                  </a:lnTo>
                  <a:lnTo>
                    <a:pt x="5" y="25"/>
                  </a:lnTo>
                </a:path>
              </a:pathLst>
            </a:custGeom>
            <a:solidFill>
              <a:srgbClr val="C00000"/>
            </a:solidFill>
            <a:ln w="5">
              <a:solidFill>
                <a:srgbClr val="C00000"/>
              </a:solidFill>
              <a:round/>
            </a:ln>
          </p:spPr>
          <p:txBody>
            <a:bodyPr/>
            <a:lstStyle/>
            <a:p>
              <a:endParaRPr lang="zh-CN" altLang="en-US"/>
            </a:p>
          </p:txBody>
        </p:sp>
        <p:sp>
          <p:nvSpPr>
            <p:cNvPr id="67629" name="Freeform 64"/>
            <p:cNvSpPr/>
            <p:nvPr/>
          </p:nvSpPr>
          <p:spPr bwMode="auto">
            <a:xfrm>
              <a:off x="4883150" y="1953419"/>
              <a:ext cx="200025" cy="122238"/>
            </a:xfrm>
            <a:custGeom>
              <a:avLst/>
              <a:gdLst>
                <a:gd name="T0" fmla="*/ 2147483647 w 126"/>
                <a:gd name="T1" fmla="*/ 2147483647 h 77"/>
                <a:gd name="T2" fmla="*/ 2147483647 w 126"/>
                <a:gd name="T3" fmla="*/ 2147483647 h 77"/>
                <a:gd name="T4" fmla="*/ 2147483647 w 126"/>
                <a:gd name="T5" fmla="*/ 2147483647 h 77"/>
                <a:gd name="T6" fmla="*/ 2147483647 w 126"/>
                <a:gd name="T7" fmla="*/ 2147483647 h 77"/>
                <a:gd name="T8" fmla="*/ 2147483647 w 126"/>
                <a:gd name="T9" fmla="*/ 2147483647 h 77"/>
                <a:gd name="T10" fmla="*/ 2147483647 w 126"/>
                <a:gd name="T11" fmla="*/ 2147483647 h 77"/>
                <a:gd name="T12" fmla="*/ 2147483647 w 126"/>
                <a:gd name="T13" fmla="*/ 0 h 77"/>
                <a:gd name="T14" fmla="*/ 2147483647 w 126"/>
                <a:gd name="T15" fmla="*/ 0 h 77"/>
                <a:gd name="T16" fmla="*/ 2147483647 w 126"/>
                <a:gd name="T17" fmla="*/ 0 h 77"/>
                <a:gd name="T18" fmla="*/ 2147483647 w 126"/>
                <a:gd name="T19" fmla="*/ 0 h 77"/>
                <a:gd name="T20" fmla="*/ 2147483647 w 126"/>
                <a:gd name="T21" fmla="*/ 2147483647 h 77"/>
                <a:gd name="T22" fmla="*/ 2147483647 w 126"/>
                <a:gd name="T23" fmla="*/ 2147483647 h 77"/>
                <a:gd name="T24" fmla="*/ 2147483647 w 126"/>
                <a:gd name="T25" fmla="*/ 2147483647 h 77"/>
                <a:gd name="T26" fmla="*/ 2147483647 w 126"/>
                <a:gd name="T27" fmla="*/ 2147483647 h 77"/>
                <a:gd name="T28" fmla="*/ 2147483647 w 126"/>
                <a:gd name="T29" fmla="*/ 2147483647 h 77"/>
                <a:gd name="T30" fmla="*/ 2147483647 w 126"/>
                <a:gd name="T31" fmla="*/ 2147483647 h 77"/>
                <a:gd name="T32" fmla="*/ 2147483647 w 126"/>
                <a:gd name="T33" fmla="*/ 2147483647 h 77"/>
                <a:gd name="T34" fmla="*/ 2147483647 w 126"/>
                <a:gd name="T35" fmla="*/ 2147483647 h 77"/>
                <a:gd name="T36" fmla="*/ 2147483647 w 126"/>
                <a:gd name="T37" fmla="*/ 2147483647 h 77"/>
                <a:gd name="T38" fmla="*/ 2147483647 w 126"/>
                <a:gd name="T39" fmla="*/ 2147483647 h 77"/>
                <a:gd name="T40" fmla="*/ 2147483647 w 126"/>
                <a:gd name="T41" fmla="*/ 2147483647 h 77"/>
                <a:gd name="T42" fmla="*/ 2147483647 w 126"/>
                <a:gd name="T43" fmla="*/ 2147483647 h 77"/>
                <a:gd name="T44" fmla="*/ 2147483647 w 126"/>
                <a:gd name="T45" fmla="*/ 2147483647 h 77"/>
                <a:gd name="T46" fmla="*/ 2147483647 w 126"/>
                <a:gd name="T47" fmla="*/ 2147483647 h 77"/>
                <a:gd name="T48" fmla="*/ 2147483647 w 126"/>
                <a:gd name="T49" fmla="*/ 2147483647 h 77"/>
                <a:gd name="T50" fmla="*/ 2147483647 w 126"/>
                <a:gd name="T51" fmla="*/ 2147483647 h 77"/>
                <a:gd name="T52" fmla="*/ 0 w 126"/>
                <a:gd name="T53" fmla="*/ 2147483647 h 77"/>
                <a:gd name="T54" fmla="*/ 0 w 126"/>
                <a:gd name="T55" fmla="*/ 2147483647 h 77"/>
                <a:gd name="T56" fmla="*/ 0 w 126"/>
                <a:gd name="T57" fmla="*/ 2147483647 h 77"/>
                <a:gd name="T58" fmla="*/ 0 w 126"/>
                <a:gd name="T59" fmla="*/ 2147483647 h 77"/>
                <a:gd name="T60" fmla="*/ 0 w 126"/>
                <a:gd name="T61" fmla="*/ 2147483647 h 77"/>
                <a:gd name="T62" fmla="*/ 2147483647 w 126"/>
                <a:gd name="T63" fmla="*/ 2147483647 h 77"/>
                <a:gd name="T64" fmla="*/ 2147483647 w 126"/>
                <a:gd name="T65" fmla="*/ 2147483647 h 77"/>
                <a:gd name="T66" fmla="*/ 2147483647 w 126"/>
                <a:gd name="T67" fmla="*/ 2147483647 h 77"/>
                <a:gd name="T68" fmla="*/ 2147483647 w 126"/>
                <a:gd name="T69" fmla="*/ 2147483647 h 77"/>
                <a:gd name="T70" fmla="*/ 2147483647 w 126"/>
                <a:gd name="T71" fmla="*/ 2147483647 h 77"/>
                <a:gd name="T72" fmla="*/ 2147483647 w 126"/>
                <a:gd name="T73" fmla="*/ 2147483647 h 77"/>
                <a:gd name="T74" fmla="*/ 2147483647 w 126"/>
                <a:gd name="T75" fmla="*/ 2147483647 h 77"/>
                <a:gd name="T76" fmla="*/ 2147483647 w 126"/>
                <a:gd name="T77" fmla="*/ 2147483647 h 77"/>
                <a:gd name="T78" fmla="*/ 2147483647 w 126"/>
                <a:gd name="T79" fmla="*/ 2147483647 h 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6"/>
                <a:gd name="T121" fmla="*/ 0 h 77"/>
                <a:gd name="T122" fmla="*/ 126 w 126"/>
                <a:gd name="T123" fmla="*/ 77 h 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6" h="77">
                  <a:moveTo>
                    <a:pt x="42" y="41"/>
                  </a:moveTo>
                  <a:lnTo>
                    <a:pt x="53" y="36"/>
                  </a:lnTo>
                  <a:lnTo>
                    <a:pt x="69" y="31"/>
                  </a:lnTo>
                  <a:lnTo>
                    <a:pt x="79" y="26"/>
                  </a:lnTo>
                  <a:lnTo>
                    <a:pt x="95" y="16"/>
                  </a:lnTo>
                  <a:lnTo>
                    <a:pt x="111" y="5"/>
                  </a:lnTo>
                  <a:lnTo>
                    <a:pt x="121" y="0"/>
                  </a:lnTo>
                  <a:lnTo>
                    <a:pt x="126" y="0"/>
                  </a:lnTo>
                  <a:lnTo>
                    <a:pt x="126" y="5"/>
                  </a:lnTo>
                  <a:lnTo>
                    <a:pt x="121" y="10"/>
                  </a:lnTo>
                  <a:lnTo>
                    <a:pt x="111" y="16"/>
                  </a:lnTo>
                  <a:lnTo>
                    <a:pt x="90" y="36"/>
                  </a:lnTo>
                  <a:lnTo>
                    <a:pt x="69" y="47"/>
                  </a:lnTo>
                  <a:lnTo>
                    <a:pt x="58" y="57"/>
                  </a:lnTo>
                  <a:lnTo>
                    <a:pt x="48" y="62"/>
                  </a:lnTo>
                  <a:lnTo>
                    <a:pt x="42" y="67"/>
                  </a:lnTo>
                  <a:lnTo>
                    <a:pt x="37" y="72"/>
                  </a:lnTo>
                  <a:lnTo>
                    <a:pt x="32" y="72"/>
                  </a:lnTo>
                  <a:lnTo>
                    <a:pt x="27" y="77"/>
                  </a:lnTo>
                  <a:lnTo>
                    <a:pt x="21" y="77"/>
                  </a:lnTo>
                  <a:lnTo>
                    <a:pt x="16" y="77"/>
                  </a:lnTo>
                  <a:lnTo>
                    <a:pt x="11" y="72"/>
                  </a:lnTo>
                  <a:lnTo>
                    <a:pt x="6" y="67"/>
                  </a:lnTo>
                  <a:lnTo>
                    <a:pt x="0" y="67"/>
                  </a:lnTo>
                  <a:lnTo>
                    <a:pt x="0" y="62"/>
                  </a:lnTo>
                  <a:lnTo>
                    <a:pt x="0" y="57"/>
                  </a:lnTo>
                  <a:lnTo>
                    <a:pt x="0" y="52"/>
                  </a:lnTo>
                  <a:lnTo>
                    <a:pt x="6" y="52"/>
                  </a:lnTo>
                  <a:lnTo>
                    <a:pt x="11" y="57"/>
                  </a:lnTo>
                  <a:lnTo>
                    <a:pt x="16" y="52"/>
                  </a:lnTo>
                  <a:lnTo>
                    <a:pt x="21" y="52"/>
                  </a:lnTo>
                  <a:lnTo>
                    <a:pt x="27" y="52"/>
                  </a:lnTo>
                  <a:lnTo>
                    <a:pt x="32" y="47"/>
                  </a:lnTo>
                  <a:lnTo>
                    <a:pt x="42" y="41"/>
                  </a:lnTo>
                </a:path>
              </a:pathLst>
            </a:custGeom>
            <a:solidFill>
              <a:srgbClr val="C00000"/>
            </a:solidFill>
            <a:ln w="5">
              <a:solidFill>
                <a:srgbClr val="C00000"/>
              </a:solidFill>
              <a:round/>
            </a:ln>
          </p:spPr>
          <p:txBody>
            <a:bodyPr/>
            <a:lstStyle/>
            <a:p>
              <a:endParaRPr lang="zh-CN" altLang="en-US"/>
            </a:p>
          </p:txBody>
        </p:sp>
      </p:grpSp>
      <p:grpSp>
        <p:nvGrpSpPr>
          <p:cNvPr id="67611" name="组合 68"/>
          <p:cNvGrpSpPr>
            <a:grpSpLocks noChangeAspect="1"/>
          </p:cNvGrpSpPr>
          <p:nvPr/>
        </p:nvGrpSpPr>
        <p:grpSpPr bwMode="auto">
          <a:xfrm>
            <a:off x="7734300" y="5035550"/>
            <a:ext cx="349250" cy="341313"/>
            <a:chOff x="4114800" y="1438275"/>
            <a:chExt cx="450850" cy="441325"/>
          </a:xfrm>
        </p:grpSpPr>
        <p:sp>
          <p:nvSpPr>
            <p:cNvPr id="67620" name="Freeform 71"/>
            <p:cNvSpPr/>
            <p:nvPr/>
          </p:nvSpPr>
          <p:spPr bwMode="auto">
            <a:xfrm>
              <a:off x="4198938" y="1438275"/>
              <a:ext cx="74613" cy="441325"/>
            </a:xfrm>
            <a:custGeom>
              <a:avLst/>
              <a:gdLst>
                <a:gd name="T0" fmla="*/ 2147483647 w 47"/>
                <a:gd name="T1" fmla="*/ 2147483647 h 278"/>
                <a:gd name="T2" fmla="*/ 0 w 47"/>
                <a:gd name="T3" fmla="*/ 2147483647 h 278"/>
                <a:gd name="T4" fmla="*/ 0 w 47"/>
                <a:gd name="T5" fmla="*/ 2147483647 h 278"/>
                <a:gd name="T6" fmla="*/ 2147483647 w 47"/>
                <a:gd name="T7" fmla="*/ 2147483647 h 278"/>
                <a:gd name="T8" fmla="*/ 2147483647 w 47"/>
                <a:gd name="T9" fmla="*/ 2147483647 h 278"/>
                <a:gd name="T10" fmla="*/ 2147483647 w 47"/>
                <a:gd name="T11" fmla="*/ 2147483647 h 278"/>
                <a:gd name="T12" fmla="*/ 2147483647 w 47"/>
                <a:gd name="T13" fmla="*/ 2147483647 h 278"/>
                <a:gd name="T14" fmla="*/ 2147483647 w 47"/>
                <a:gd name="T15" fmla="*/ 2147483647 h 278"/>
                <a:gd name="T16" fmla="*/ 2147483647 w 47"/>
                <a:gd name="T17" fmla="*/ 2147483647 h 278"/>
                <a:gd name="T18" fmla="*/ 2147483647 w 47"/>
                <a:gd name="T19" fmla="*/ 2147483647 h 278"/>
                <a:gd name="T20" fmla="*/ 2147483647 w 47"/>
                <a:gd name="T21" fmla="*/ 2147483647 h 278"/>
                <a:gd name="T22" fmla="*/ 2147483647 w 47"/>
                <a:gd name="T23" fmla="*/ 2147483647 h 278"/>
                <a:gd name="T24" fmla="*/ 2147483647 w 47"/>
                <a:gd name="T25" fmla="*/ 2147483647 h 278"/>
                <a:gd name="T26" fmla="*/ 2147483647 w 47"/>
                <a:gd name="T27" fmla="*/ 2147483647 h 278"/>
                <a:gd name="T28" fmla="*/ 2147483647 w 47"/>
                <a:gd name="T29" fmla="*/ 2147483647 h 278"/>
                <a:gd name="T30" fmla="*/ 2147483647 w 47"/>
                <a:gd name="T31" fmla="*/ 2147483647 h 278"/>
                <a:gd name="T32" fmla="*/ 2147483647 w 47"/>
                <a:gd name="T33" fmla="*/ 2147483647 h 278"/>
                <a:gd name="T34" fmla="*/ 2147483647 w 47"/>
                <a:gd name="T35" fmla="*/ 0 h 278"/>
                <a:gd name="T36" fmla="*/ 2147483647 w 47"/>
                <a:gd name="T37" fmla="*/ 0 h 278"/>
                <a:gd name="T38" fmla="*/ 2147483647 w 47"/>
                <a:gd name="T39" fmla="*/ 0 h 278"/>
                <a:gd name="T40" fmla="*/ 2147483647 w 47"/>
                <a:gd name="T41" fmla="*/ 2147483647 h 278"/>
                <a:gd name="T42" fmla="*/ 2147483647 w 47"/>
                <a:gd name="T43" fmla="*/ 2147483647 h 278"/>
                <a:gd name="T44" fmla="*/ 2147483647 w 47"/>
                <a:gd name="T45" fmla="*/ 2147483647 h 278"/>
                <a:gd name="T46" fmla="*/ 2147483647 w 47"/>
                <a:gd name="T47" fmla="*/ 2147483647 h 278"/>
                <a:gd name="T48" fmla="*/ 2147483647 w 47"/>
                <a:gd name="T49" fmla="*/ 2147483647 h 278"/>
                <a:gd name="T50" fmla="*/ 2147483647 w 47"/>
                <a:gd name="T51" fmla="*/ 2147483647 h 278"/>
                <a:gd name="T52" fmla="*/ 2147483647 w 47"/>
                <a:gd name="T53" fmla="*/ 2147483647 h 278"/>
                <a:gd name="T54" fmla="*/ 2147483647 w 47"/>
                <a:gd name="T55" fmla="*/ 2147483647 h 278"/>
                <a:gd name="T56" fmla="*/ 2147483647 w 47"/>
                <a:gd name="T57" fmla="*/ 2147483647 h 278"/>
                <a:gd name="T58" fmla="*/ 2147483647 w 47"/>
                <a:gd name="T59" fmla="*/ 2147483647 h 278"/>
                <a:gd name="T60" fmla="*/ 2147483647 w 47"/>
                <a:gd name="T61" fmla="*/ 2147483647 h 278"/>
                <a:gd name="T62" fmla="*/ 2147483647 w 47"/>
                <a:gd name="T63" fmla="*/ 2147483647 h 278"/>
                <a:gd name="T64" fmla="*/ 2147483647 w 47"/>
                <a:gd name="T65" fmla="*/ 2147483647 h 278"/>
                <a:gd name="T66" fmla="*/ 2147483647 w 47"/>
                <a:gd name="T67" fmla="*/ 2147483647 h 278"/>
                <a:gd name="T68" fmla="*/ 2147483647 w 47"/>
                <a:gd name="T69" fmla="*/ 2147483647 h 278"/>
                <a:gd name="T70" fmla="*/ 2147483647 w 47"/>
                <a:gd name="T71" fmla="*/ 2147483647 h 278"/>
                <a:gd name="T72" fmla="*/ 2147483647 w 47"/>
                <a:gd name="T73" fmla="*/ 2147483647 h 278"/>
                <a:gd name="T74" fmla="*/ 2147483647 w 47"/>
                <a:gd name="T75" fmla="*/ 2147483647 h 278"/>
                <a:gd name="T76" fmla="*/ 2147483647 w 47"/>
                <a:gd name="T77" fmla="*/ 2147483647 h 27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7"/>
                <a:gd name="T118" fmla="*/ 0 h 278"/>
                <a:gd name="T119" fmla="*/ 47 w 47"/>
                <a:gd name="T120" fmla="*/ 278 h 27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7" h="278">
                  <a:moveTo>
                    <a:pt x="5" y="242"/>
                  </a:moveTo>
                  <a:lnTo>
                    <a:pt x="5" y="242"/>
                  </a:lnTo>
                  <a:lnTo>
                    <a:pt x="0" y="237"/>
                  </a:lnTo>
                  <a:lnTo>
                    <a:pt x="0" y="231"/>
                  </a:lnTo>
                  <a:lnTo>
                    <a:pt x="5" y="231"/>
                  </a:lnTo>
                  <a:lnTo>
                    <a:pt x="10" y="231"/>
                  </a:lnTo>
                  <a:lnTo>
                    <a:pt x="15" y="237"/>
                  </a:lnTo>
                  <a:lnTo>
                    <a:pt x="21" y="237"/>
                  </a:lnTo>
                  <a:lnTo>
                    <a:pt x="26" y="237"/>
                  </a:lnTo>
                  <a:lnTo>
                    <a:pt x="26" y="231"/>
                  </a:lnTo>
                  <a:lnTo>
                    <a:pt x="26" y="226"/>
                  </a:lnTo>
                  <a:lnTo>
                    <a:pt x="26" y="221"/>
                  </a:lnTo>
                  <a:lnTo>
                    <a:pt x="26" y="211"/>
                  </a:lnTo>
                  <a:lnTo>
                    <a:pt x="26" y="201"/>
                  </a:lnTo>
                  <a:lnTo>
                    <a:pt x="31" y="190"/>
                  </a:lnTo>
                  <a:lnTo>
                    <a:pt x="31" y="180"/>
                  </a:lnTo>
                  <a:lnTo>
                    <a:pt x="31" y="154"/>
                  </a:lnTo>
                  <a:lnTo>
                    <a:pt x="31" y="129"/>
                  </a:lnTo>
                  <a:lnTo>
                    <a:pt x="31" y="103"/>
                  </a:lnTo>
                  <a:lnTo>
                    <a:pt x="31" y="82"/>
                  </a:lnTo>
                  <a:lnTo>
                    <a:pt x="31" y="62"/>
                  </a:lnTo>
                  <a:lnTo>
                    <a:pt x="31" y="46"/>
                  </a:lnTo>
                  <a:lnTo>
                    <a:pt x="31" y="36"/>
                  </a:lnTo>
                  <a:lnTo>
                    <a:pt x="31" y="31"/>
                  </a:lnTo>
                  <a:lnTo>
                    <a:pt x="31" y="26"/>
                  </a:lnTo>
                  <a:lnTo>
                    <a:pt x="26" y="16"/>
                  </a:lnTo>
                  <a:lnTo>
                    <a:pt x="26" y="10"/>
                  </a:lnTo>
                  <a:lnTo>
                    <a:pt x="26" y="5"/>
                  </a:lnTo>
                  <a:lnTo>
                    <a:pt x="26" y="0"/>
                  </a:lnTo>
                  <a:lnTo>
                    <a:pt x="36" y="0"/>
                  </a:lnTo>
                  <a:lnTo>
                    <a:pt x="47" y="5"/>
                  </a:lnTo>
                  <a:lnTo>
                    <a:pt x="47" y="10"/>
                  </a:lnTo>
                  <a:lnTo>
                    <a:pt x="47" y="16"/>
                  </a:lnTo>
                  <a:lnTo>
                    <a:pt x="47" y="21"/>
                  </a:lnTo>
                  <a:lnTo>
                    <a:pt x="47" y="31"/>
                  </a:lnTo>
                  <a:lnTo>
                    <a:pt x="47" y="41"/>
                  </a:lnTo>
                  <a:lnTo>
                    <a:pt x="42" y="52"/>
                  </a:lnTo>
                  <a:lnTo>
                    <a:pt x="42" y="62"/>
                  </a:lnTo>
                  <a:lnTo>
                    <a:pt x="42" y="72"/>
                  </a:lnTo>
                  <a:lnTo>
                    <a:pt x="42" y="82"/>
                  </a:lnTo>
                  <a:lnTo>
                    <a:pt x="42" y="98"/>
                  </a:lnTo>
                  <a:lnTo>
                    <a:pt x="42" y="108"/>
                  </a:lnTo>
                  <a:lnTo>
                    <a:pt x="42" y="129"/>
                  </a:lnTo>
                  <a:lnTo>
                    <a:pt x="42" y="144"/>
                  </a:lnTo>
                  <a:lnTo>
                    <a:pt x="42" y="165"/>
                  </a:lnTo>
                  <a:lnTo>
                    <a:pt x="42" y="180"/>
                  </a:lnTo>
                  <a:lnTo>
                    <a:pt x="42" y="201"/>
                  </a:lnTo>
                  <a:lnTo>
                    <a:pt x="42" y="216"/>
                  </a:lnTo>
                  <a:lnTo>
                    <a:pt x="42" y="226"/>
                  </a:lnTo>
                  <a:lnTo>
                    <a:pt x="42" y="237"/>
                  </a:lnTo>
                  <a:lnTo>
                    <a:pt x="42" y="247"/>
                  </a:lnTo>
                  <a:lnTo>
                    <a:pt x="42" y="257"/>
                  </a:lnTo>
                  <a:lnTo>
                    <a:pt x="36" y="262"/>
                  </a:lnTo>
                  <a:lnTo>
                    <a:pt x="36" y="267"/>
                  </a:lnTo>
                  <a:lnTo>
                    <a:pt x="31" y="273"/>
                  </a:lnTo>
                  <a:lnTo>
                    <a:pt x="26" y="278"/>
                  </a:lnTo>
                  <a:lnTo>
                    <a:pt x="26" y="273"/>
                  </a:lnTo>
                  <a:lnTo>
                    <a:pt x="21" y="267"/>
                  </a:lnTo>
                  <a:lnTo>
                    <a:pt x="21" y="257"/>
                  </a:lnTo>
                  <a:lnTo>
                    <a:pt x="15" y="252"/>
                  </a:lnTo>
                  <a:lnTo>
                    <a:pt x="15" y="247"/>
                  </a:lnTo>
                  <a:lnTo>
                    <a:pt x="5" y="242"/>
                  </a:lnTo>
                </a:path>
              </a:pathLst>
            </a:custGeom>
            <a:solidFill>
              <a:srgbClr val="C00000"/>
            </a:solidFill>
            <a:ln w="5">
              <a:solidFill>
                <a:srgbClr val="C00000"/>
              </a:solidFill>
              <a:round/>
            </a:ln>
          </p:spPr>
          <p:txBody>
            <a:bodyPr/>
            <a:lstStyle/>
            <a:p>
              <a:endParaRPr lang="zh-CN" altLang="en-US"/>
            </a:p>
          </p:txBody>
        </p:sp>
        <p:sp>
          <p:nvSpPr>
            <p:cNvPr id="67621" name="Freeform 72"/>
            <p:cNvSpPr/>
            <p:nvPr/>
          </p:nvSpPr>
          <p:spPr bwMode="auto">
            <a:xfrm>
              <a:off x="4156075" y="1568450"/>
              <a:ext cx="166688" cy="49212"/>
            </a:xfrm>
            <a:custGeom>
              <a:avLst/>
              <a:gdLst>
                <a:gd name="T0" fmla="*/ 2147483647 w 105"/>
                <a:gd name="T1" fmla="*/ 2147483647 h 31"/>
                <a:gd name="T2" fmla="*/ 2147483647 w 105"/>
                <a:gd name="T3" fmla="*/ 2147483647 h 31"/>
                <a:gd name="T4" fmla="*/ 0 w 105"/>
                <a:gd name="T5" fmla="*/ 2147483647 h 31"/>
                <a:gd name="T6" fmla="*/ 2147483647 w 105"/>
                <a:gd name="T7" fmla="*/ 2147483647 h 31"/>
                <a:gd name="T8" fmla="*/ 2147483647 w 105"/>
                <a:gd name="T9" fmla="*/ 2147483647 h 31"/>
                <a:gd name="T10" fmla="*/ 2147483647 w 105"/>
                <a:gd name="T11" fmla="*/ 2147483647 h 31"/>
                <a:gd name="T12" fmla="*/ 2147483647 w 105"/>
                <a:gd name="T13" fmla="*/ 2147483647 h 31"/>
                <a:gd name="T14" fmla="*/ 2147483647 w 105"/>
                <a:gd name="T15" fmla="*/ 2147483647 h 31"/>
                <a:gd name="T16" fmla="*/ 2147483647 w 105"/>
                <a:gd name="T17" fmla="*/ 2147483647 h 31"/>
                <a:gd name="T18" fmla="*/ 2147483647 w 105"/>
                <a:gd name="T19" fmla="*/ 2147483647 h 31"/>
                <a:gd name="T20" fmla="*/ 2147483647 w 105"/>
                <a:gd name="T21" fmla="*/ 2147483647 h 31"/>
                <a:gd name="T22" fmla="*/ 2147483647 w 105"/>
                <a:gd name="T23" fmla="*/ 2147483647 h 31"/>
                <a:gd name="T24" fmla="*/ 2147483647 w 105"/>
                <a:gd name="T25" fmla="*/ 2147483647 h 31"/>
                <a:gd name="T26" fmla="*/ 2147483647 w 105"/>
                <a:gd name="T27" fmla="*/ 0 h 31"/>
                <a:gd name="T28" fmla="*/ 2147483647 w 105"/>
                <a:gd name="T29" fmla="*/ 0 h 31"/>
                <a:gd name="T30" fmla="*/ 2147483647 w 105"/>
                <a:gd name="T31" fmla="*/ 0 h 31"/>
                <a:gd name="T32" fmla="*/ 2147483647 w 105"/>
                <a:gd name="T33" fmla="*/ 0 h 31"/>
                <a:gd name="T34" fmla="*/ 2147483647 w 105"/>
                <a:gd name="T35" fmla="*/ 0 h 31"/>
                <a:gd name="T36" fmla="*/ 2147483647 w 105"/>
                <a:gd name="T37" fmla="*/ 0 h 31"/>
                <a:gd name="T38" fmla="*/ 2147483647 w 105"/>
                <a:gd name="T39" fmla="*/ 0 h 31"/>
                <a:gd name="T40" fmla="*/ 2147483647 w 105"/>
                <a:gd name="T41" fmla="*/ 0 h 31"/>
                <a:gd name="T42" fmla="*/ 2147483647 w 105"/>
                <a:gd name="T43" fmla="*/ 2147483647 h 31"/>
                <a:gd name="T44" fmla="*/ 2147483647 w 105"/>
                <a:gd name="T45" fmla="*/ 2147483647 h 31"/>
                <a:gd name="T46" fmla="*/ 2147483647 w 105"/>
                <a:gd name="T47" fmla="*/ 2147483647 h 31"/>
                <a:gd name="T48" fmla="*/ 2147483647 w 105"/>
                <a:gd name="T49" fmla="*/ 2147483647 h 31"/>
                <a:gd name="T50" fmla="*/ 2147483647 w 105"/>
                <a:gd name="T51" fmla="*/ 2147483647 h 31"/>
                <a:gd name="T52" fmla="*/ 2147483647 w 105"/>
                <a:gd name="T53" fmla="*/ 2147483647 h 31"/>
                <a:gd name="T54" fmla="*/ 2147483647 w 105"/>
                <a:gd name="T55" fmla="*/ 2147483647 h 31"/>
                <a:gd name="T56" fmla="*/ 2147483647 w 105"/>
                <a:gd name="T57" fmla="*/ 2147483647 h 31"/>
                <a:gd name="T58" fmla="*/ 2147483647 w 105"/>
                <a:gd name="T59" fmla="*/ 2147483647 h 31"/>
                <a:gd name="T60" fmla="*/ 2147483647 w 105"/>
                <a:gd name="T61" fmla="*/ 2147483647 h 31"/>
                <a:gd name="T62" fmla="*/ 2147483647 w 105"/>
                <a:gd name="T63" fmla="*/ 2147483647 h 31"/>
                <a:gd name="T64" fmla="*/ 2147483647 w 105"/>
                <a:gd name="T65" fmla="*/ 2147483647 h 31"/>
                <a:gd name="T66" fmla="*/ 2147483647 w 105"/>
                <a:gd name="T67" fmla="*/ 2147483647 h 31"/>
                <a:gd name="T68" fmla="*/ 2147483647 w 105"/>
                <a:gd name="T69" fmla="*/ 2147483647 h 31"/>
                <a:gd name="T70" fmla="*/ 2147483647 w 105"/>
                <a:gd name="T71" fmla="*/ 2147483647 h 3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5"/>
                <a:gd name="T109" fmla="*/ 0 h 31"/>
                <a:gd name="T110" fmla="*/ 105 w 105"/>
                <a:gd name="T111" fmla="*/ 31 h 3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5" h="31">
                  <a:moveTo>
                    <a:pt x="6" y="26"/>
                  </a:moveTo>
                  <a:lnTo>
                    <a:pt x="6" y="21"/>
                  </a:lnTo>
                  <a:lnTo>
                    <a:pt x="0" y="21"/>
                  </a:lnTo>
                  <a:lnTo>
                    <a:pt x="6" y="21"/>
                  </a:lnTo>
                  <a:lnTo>
                    <a:pt x="6" y="16"/>
                  </a:lnTo>
                  <a:lnTo>
                    <a:pt x="11" y="16"/>
                  </a:lnTo>
                  <a:lnTo>
                    <a:pt x="16" y="16"/>
                  </a:lnTo>
                  <a:lnTo>
                    <a:pt x="21" y="16"/>
                  </a:lnTo>
                  <a:lnTo>
                    <a:pt x="27" y="11"/>
                  </a:lnTo>
                  <a:lnTo>
                    <a:pt x="37" y="11"/>
                  </a:lnTo>
                  <a:lnTo>
                    <a:pt x="48" y="6"/>
                  </a:lnTo>
                  <a:lnTo>
                    <a:pt x="63" y="6"/>
                  </a:lnTo>
                  <a:lnTo>
                    <a:pt x="79" y="0"/>
                  </a:lnTo>
                  <a:lnTo>
                    <a:pt x="84" y="0"/>
                  </a:lnTo>
                  <a:lnTo>
                    <a:pt x="90" y="0"/>
                  </a:lnTo>
                  <a:lnTo>
                    <a:pt x="95" y="0"/>
                  </a:lnTo>
                  <a:lnTo>
                    <a:pt x="100" y="0"/>
                  </a:lnTo>
                  <a:lnTo>
                    <a:pt x="105" y="0"/>
                  </a:lnTo>
                  <a:lnTo>
                    <a:pt x="105" y="6"/>
                  </a:lnTo>
                  <a:lnTo>
                    <a:pt x="100" y="11"/>
                  </a:lnTo>
                  <a:lnTo>
                    <a:pt x="95" y="11"/>
                  </a:lnTo>
                  <a:lnTo>
                    <a:pt x="90" y="16"/>
                  </a:lnTo>
                  <a:lnTo>
                    <a:pt x="74" y="21"/>
                  </a:lnTo>
                  <a:lnTo>
                    <a:pt x="63" y="21"/>
                  </a:lnTo>
                  <a:lnTo>
                    <a:pt x="48" y="26"/>
                  </a:lnTo>
                  <a:lnTo>
                    <a:pt x="37" y="26"/>
                  </a:lnTo>
                  <a:lnTo>
                    <a:pt x="32" y="31"/>
                  </a:lnTo>
                  <a:lnTo>
                    <a:pt x="21" y="31"/>
                  </a:lnTo>
                  <a:lnTo>
                    <a:pt x="16" y="31"/>
                  </a:lnTo>
                  <a:lnTo>
                    <a:pt x="11" y="31"/>
                  </a:lnTo>
                  <a:lnTo>
                    <a:pt x="6" y="26"/>
                  </a:lnTo>
                </a:path>
              </a:pathLst>
            </a:custGeom>
            <a:solidFill>
              <a:srgbClr val="C00000"/>
            </a:solidFill>
            <a:ln w="5">
              <a:solidFill>
                <a:srgbClr val="C00000"/>
              </a:solidFill>
              <a:round/>
            </a:ln>
          </p:spPr>
          <p:txBody>
            <a:bodyPr/>
            <a:lstStyle/>
            <a:p>
              <a:endParaRPr lang="zh-CN" altLang="en-US"/>
            </a:p>
          </p:txBody>
        </p:sp>
        <p:sp>
          <p:nvSpPr>
            <p:cNvPr id="67622" name="Freeform 73"/>
            <p:cNvSpPr/>
            <p:nvPr/>
          </p:nvSpPr>
          <p:spPr bwMode="auto">
            <a:xfrm>
              <a:off x="4114800" y="1651000"/>
              <a:ext cx="192088" cy="122237"/>
            </a:xfrm>
            <a:custGeom>
              <a:avLst/>
              <a:gdLst>
                <a:gd name="T0" fmla="*/ 2147483647 w 121"/>
                <a:gd name="T1" fmla="*/ 2147483647 h 77"/>
                <a:gd name="T2" fmla="*/ 2147483647 w 121"/>
                <a:gd name="T3" fmla="*/ 2147483647 h 77"/>
                <a:gd name="T4" fmla="*/ 0 w 121"/>
                <a:gd name="T5" fmla="*/ 2147483647 h 77"/>
                <a:gd name="T6" fmla="*/ 2147483647 w 121"/>
                <a:gd name="T7" fmla="*/ 2147483647 h 77"/>
                <a:gd name="T8" fmla="*/ 2147483647 w 121"/>
                <a:gd name="T9" fmla="*/ 2147483647 h 77"/>
                <a:gd name="T10" fmla="*/ 2147483647 w 121"/>
                <a:gd name="T11" fmla="*/ 2147483647 h 77"/>
                <a:gd name="T12" fmla="*/ 2147483647 w 121"/>
                <a:gd name="T13" fmla="*/ 2147483647 h 77"/>
                <a:gd name="T14" fmla="*/ 2147483647 w 121"/>
                <a:gd name="T15" fmla="*/ 2147483647 h 77"/>
                <a:gd name="T16" fmla="*/ 2147483647 w 121"/>
                <a:gd name="T17" fmla="*/ 2147483647 h 77"/>
                <a:gd name="T18" fmla="*/ 2147483647 w 121"/>
                <a:gd name="T19" fmla="*/ 2147483647 h 77"/>
                <a:gd name="T20" fmla="*/ 2147483647 w 121"/>
                <a:gd name="T21" fmla="*/ 2147483647 h 77"/>
                <a:gd name="T22" fmla="*/ 2147483647 w 121"/>
                <a:gd name="T23" fmla="*/ 2147483647 h 77"/>
                <a:gd name="T24" fmla="*/ 2147483647 w 121"/>
                <a:gd name="T25" fmla="*/ 2147483647 h 77"/>
                <a:gd name="T26" fmla="*/ 2147483647 w 121"/>
                <a:gd name="T27" fmla="*/ 2147483647 h 77"/>
                <a:gd name="T28" fmla="*/ 2147483647 w 121"/>
                <a:gd name="T29" fmla="*/ 2147483647 h 77"/>
                <a:gd name="T30" fmla="*/ 2147483647 w 121"/>
                <a:gd name="T31" fmla="*/ 2147483647 h 77"/>
                <a:gd name="T32" fmla="*/ 2147483647 w 121"/>
                <a:gd name="T33" fmla="*/ 2147483647 h 77"/>
                <a:gd name="T34" fmla="*/ 2147483647 w 121"/>
                <a:gd name="T35" fmla="*/ 2147483647 h 77"/>
                <a:gd name="T36" fmla="*/ 2147483647 w 121"/>
                <a:gd name="T37" fmla="*/ 2147483647 h 77"/>
                <a:gd name="T38" fmla="*/ 2147483647 w 121"/>
                <a:gd name="T39" fmla="*/ 2147483647 h 77"/>
                <a:gd name="T40" fmla="*/ 2147483647 w 121"/>
                <a:gd name="T41" fmla="*/ 2147483647 h 77"/>
                <a:gd name="T42" fmla="*/ 2147483647 w 121"/>
                <a:gd name="T43" fmla="*/ 2147483647 h 77"/>
                <a:gd name="T44" fmla="*/ 2147483647 w 121"/>
                <a:gd name="T45" fmla="*/ 2147483647 h 77"/>
                <a:gd name="T46" fmla="*/ 2147483647 w 121"/>
                <a:gd name="T47" fmla="*/ 0 h 77"/>
                <a:gd name="T48" fmla="*/ 2147483647 w 121"/>
                <a:gd name="T49" fmla="*/ 0 h 77"/>
                <a:gd name="T50" fmla="*/ 2147483647 w 121"/>
                <a:gd name="T51" fmla="*/ 0 h 77"/>
                <a:gd name="T52" fmla="*/ 2147483647 w 121"/>
                <a:gd name="T53" fmla="*/ 0 h 77"/>
                <a:gd name="T54" fmla="*/ 2147483647 w 121"/>
                <a:gd name="T55" fmla="*/ 2147483647 h 77"/>
                <a:gd name="T56" fmla="*/ 2147483647 w 121"/>
                <a:gd name="T57" fmla="*/ 2147483647 h 77"/>
                <a:gd name="T58" fmla="*/ 2147483647 w 121"/>
                <a:gd name="T59" fmla="*/ 2147483647 h 77"/>
                <a:gd name="T60" fmla="*/ 2147483647 w 121"/>
                <a:gd name="T61" fmla="*/ 2147483647 h 77"/>
                <a:gd name="T62" fmla="*/ 2147483647 w 121"/>
                <a:gd name="T63" fmla="*/ 2147483647 h 77"/>
                <a:gd name="T64" fmla="*/ 2147483647 w 121"/>
                <a:gd name="T65" fmla="*/ 2147483647 h 77"/>
                <a:gd name="T66" fmla="*/ 2147483647 w 121"/>
                <a:gd name="T67" fmla="*/ 2147483647 h 77"/>
                <a:gd name="T68" fmla="*/ 2147483647 w 121"/>
                <a:gd name="T69" fmla="*/ 2147483647 h 77"/>
                <a:gd name="T70" fmla="*/ 2147483647 w 121"/>
                <a:gd name="T71" fmla="*/ 2147483647 h 77"/>
                <a:gd name="T72" fmla="*/ 2147483647 w 121"/>
                <a:gd name="T73" fmla="*/ 2147483647 h 77"/>
                <a:gd name="T74" fmla="*/ 2147483647 w 121"/>
                <a:gd name="T75" fmla="*/ 2147483647 h 77"/>
                <a:gd name="T76" fmla="*/ 2147483647 w 121"/>
                <a:gd name="T77" fmla="*/ 2147483647 h 77"/>
                <a:gd name="T78" fmla="*/ 2147483647 w 121"/>
                <a:gd name="T79" fmla="*/ 2147483647 h 77"/>
                <a:gd name="T80" fmla="*/ 2147483647 w 121"/>
                <a:gd name="T81" fmla="*/ 2147483647 h 77"/>
                <a:gd name="T82" fmla="*/ 2147483647 w 121"/>
                <a:gd name="T83" fmla="*/ 2147483647 h 77"/>
                <a:gd name="T84" fmla="*/ 2147483647 w 121"/>
                <a:gd name="T85" fmla="*/ 2147483647 h 77"/>
                <a:gd name="T86" fmla="*/ 2147483647 w 121"/>
                <a:gd name="T87" fmla="*/ 2147483647 h 77"/>
                <a:gd name="T88" fmla="*/ 2147483647 w 121"/>
                <a:gd name="T89" fmla="*/ 2147483647 h 77"/>
                <a:gd name="T90" fmla="*/ 2147483647 w 121"/>
                <a:gd name="T91" fmla="*/ 2147483647 h 77"/>
                <a:gd name="T92" fmla="*/ 2147483647 w 121"/>
                <a:gd name="T93" fmla="*/ 2147483647 h 7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1"/>
                <a:gd name="T142" fmla="*/ 0 h 77"/>
                <a:gd name="T143" fmla="*/ 121 w 121"/>
                <a:gd name="T144" fmla="*/ 77 h 7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1" h="77">
                  <a:moveTo>
                    <a:pt x="11" y="72"/>
                  </a:moveTo>
                  <a:lnTo>
                    <a:pt x="5" y="67"/>
                  </a:lnTo>
                  <a:lnTo>
                    <a:pt x="0" y="56"/>
                  </a:lnTo>
                  <a:lnTo>
                    <a:pt x="5" y="56"/>
                  </a:lnTo>
                  <a:lnTo>
                    <a:pt x="11" y="56"/>
                  </a:lnTo>
                  <a:lnTo>
                    <a:pt x="16" y="56"/>
                  </a:lnTo>
                  <a:lnTo>
                    <a:pt x="21" y="56"/>
                  </a:lnTo>
                  <a:lnTo>
                    <a:pt x="26" y="51"/>
                  </a:lnTo>
                  <a:lnTo>
                    <a:pt x="32" y="51"/>
                  </a:lnTo>
                  <a:lnTo>
                    <a:pt x="42" y="46"/>
                  </a:lnTo>
                  <a:lnTo>
                    <a:pt x="47" y="41"/>
                  </a:lnTo>
                  <a:lnTo>
                    <a:pt x="58" y="36"/>
                  </a:lnTo>
                  <a:lnTo>
                    <a:pt x="74" y="25"/>
                  </a:lnTo>
                  <a:lnTo>
                    <a:pt x="84" y="20"/>
                  </a:lnTo>
                  <a:lnTo>
                    <a:pt x="89" y="15"/>
                  </a:lnTo>
                  <a:lnTo>
                    <a:pt x="100" y="10"/>
                  </a:lnTo>
                  <a:lnTo>
                    <a:pt x="105" y="5"/>
                  </a:lnTo>
                  <a:lnTo>
                    <a:pt x="116" y="5"/>
                  </a:lnTo>
                  <a:lnTo>
                    <a:pt x="116" y="0"/>
                  </a:lnTo>
                  <a:lnTo>
                    <a:pt x="121" y="0"/>
                  </a:lnTo>
                  <a:lnTo>
                    <a:pt x="121" y="5"/>
                  </a:lnTo>
                  <a:lnTo>
                    <a:pt x="116" y="5"/>
                  </a:lnTo>
                  <a:lnTo>
                    <a:pt x="110" y="10"/>
                  </a:lnTo>
                  <a:lnTo>
                    <a:pt x="105" y="15"/>
                  </a:lnTo>
                  <a:lnTo>
                    <a:pt x="95" y="25"/>
                  </a:lnTo>
                  <a:lnTo>
                    <a:pt x="84" y="31"/>
                  </a:lnTo>
                  <a:lnTo>
                    <a:pt x="74" y="41"/>
                  </a:lnTo>
                  <a:lnTo>
                    <a:pt x="63" y="51"/>
                  </a:lnTo>
                  <a:lnTo>
                    <a:pt x="53" y="56"/>
                  </a:lnTo>
                  <a:lnTo>
                    <a:pt x="42" y="67"/>
                  </a:lnTo>
                  <a:lnTo>
                    <a:pt x="37" y="72"/>
                  </a:lnTo>
                  <a:lnTo>
                    <a:pt x="32" y="72"/>
                  </a:lnTo>
                  <a:lnTo>
                    <a:pt x="26" y="77"/>
                  </a:lnTo>
                  <a:lnTo>
                    <a:pt x="21" y="77"/>
                  </a:lnTo>
                  <a:lnTo>
                    <a:pt x="16" y="77"/>
                  </a:lnTo>
                  <a:lnTo>
                    <a:pt x="11" y="77"/>
                  </a:lnTo>
                  <a:lnTo>
                    <a:pt x="11" y="72"/>
                  </a:lnTo>
                </a:path>
              </a:pathLst>
            </a:custGeom>
            <a:solidFill>
              <a:srgbClr val="C00000"/>
            </a:solidFill>
            <a:ln w="5">
              <a:solidFill>
                <a:srgbClr val="C00000"/>
              </a:solidFill>
              <a:round/>
            </a:ln>
          </p:spPr>
          <p:txBody>
            <a:bodyPr/>
            <a:lstStyle/>
            <a:p>
              <a:endParaRPr lang="zh-CN" altLang="en-US"/>
            </a:p>
          </p:txBody>
        </p:sp>
        <p:sp>
          <p:nvSpPr>
            <p:cNvPr id="67623" name="Freeform 74"/>
            <p:cNvSpPr/>
            <p:nvPr/>
          </p:nvSpPr>
          <p:spPr bwMode="auto">
            <a:xfrm>
              <a:off x="4314825" y="1552575"/>
              <a:ext cx="174625" cy="82550"/>
            </a:xfrm>
            <a:custGeom>
              <a:avLst/>
              <a:gdLst>
                <a:gd name="T0" fmla="*/ 2147483647 w 110"/>
                <a:gd name="T1" fmla="*/ 2147483647 h 52"/>
                <a:gd name="T2" fmla="*/ 2147483647 w 110"/>
                <a:gd name="T3" fmla="*/ 2147483647 h 52"/>
                <a:gd name="T4" fmla="*/ 2147483647 w 110"/>
                <a:gd name="T5" fmla="*/ 2147483647 h 52"/>
                <a:gd name="T6" fmla="*/ 2147483647 w 110"/>
                <a:gd name="T7" fmla="*/ 2147483647 h 52"/>
                <a:gd name="T8" fmla="*/ 2147483647 w 110"/>
                <a:gd name="T9" fmla="*/ 2147483647 h 52"/>
                <a:gd name="T10" fmla="*/ 2147483647 w 110"/>
                <a:gd name="T11" fmla="*/ 2147483647 h 52"/>
                <a:gd name="T12" fmla="*/ 2147483647 w 110"/>
                <a:gd name="T13" fmla="*/ 2147483647 h 52"/>
                <a:gd name="T14" fmla="*/ 2147483647 w 110"/>
                <a:gd name="T15" fmla="*/ 2147483647 h 52"/>
                <a:gd name="T16" fmla="*/ 2147483647 w 110"/>
                <a:gd name="T17" fmla="*/ 2147483647 h 52"/>
                <a:gd name="T18" fmla="*/ 2147483647 w 110"/>
                <a:gd name="T19" fmla="*/ 2147483647 h 52"/>
                <a:gd name="T20" fmla="*/ 2147483647 w 110"/>
                <a:gd name="T21" fmla="*/ 2147483647 h 52"/>
                <a:gd name="T22" fmla="*/ 2147483647 w 110"/>
                <a:gd name="T23" fmla="*/ 2147483647 h 52"/>
                <a:gd name="T24" fmla="*/ 2147483647 w 110"/>
                <a:gd name="T25" fmla="*/ 2147483647 h 52"/>
                <a:gd name="T26" fmla="*/ 2147483647 w 110"/>
                <a:gd name="T27" fmla="*/ 2147483647 h 52"/>
                <a:gd name="T28" fmla="*/ 2147483647 w 110"/>
                <a:gd name="T29" fmla="*/ 2147483647 h 52"/>
                <a:gd name="T30" fmla="*/ 2147483647 w 110"/>
                <a:gd name="T31" fmla="*/ 2147483647 h 52"/>
                <a:gd name="T32" fmla="*/ 2147483647 w 110"/>
                <a:gd name="T33" fmla="*/ 2147483647 h 52"/>
                <a:gd name="T34" fmla="*/ 0 w 110"/>
                <a:gd name="T35" fmla="*/ 2147483647 h 52"/>
                <a:gd name="T36" fmla="*/ 0 w 110"/>
                <a:gd name="T37" fmla="*/ 2147483647 h 52"/>
                <a:gd name="T38" fmla="*/ 0 w 110"/>
                <a:gd name="T39" fmla="*/ 2147483647 h 52"/>
                <a:gd name="T40" fmla="*/ 0 w 110"/>
                <a:gd name="T41" fmla="*/ 2147483647 h 52"/>
                <a:gd name="T42" fmla="*/ 2147483647 w 110"/>
                <a:gd name="T43" fmla="*/ 2147483647 h 52"/>
                <a:gd name="T44" fmla="*/ 2147483647 w 110"/>
                <a:gd name="T45" fmla="*/ 2147483647 h 52"/>
                <a:gd name="T46" fmla="*/ 2147483647 w 110"/>
                <a:gd name="T47" fmla="*/ 2147483647 h 52"/>
                <a:gd name="T48" fmla="*/ 2147483647 w 110"/>
                <a:gd name="T49" fmla="*/ 2147483647 h 52"/>
                <a:gd name="T50" fmla="*/ 2147483647 w 110"/>
                <a:gd name="T51" fmla="*/ 2147483647 h 52"/>
                <a:gd name="T52" fmla="*/ 2147483647 w 110"/>
                <a:gd name="T53" fmla="*/ 2147483647 h 52"/>
                <a:gd name="T54" fmla="*/ 2147483647 w 110"/>
                <a:gd name="T55" fmla="*/ 2147483647 h 52"/>
                <a:gd name="T56" fmla="*/ 2147483647 w 110"/>
                <a:gd name="T57" fmla="*/ 2147483647 h 52"/>
                <a:gd name="T58" fmla="*/ 2147483647 w 110"/>
                <a:gd name="T59" fmla="*/ 2147483647 h 52"/>
                <a:gd name="T60" fmla="*/ 2147483647 w 110"/>
                <a:gd name="T61" fmla="*/ 2147483647 h 52"/>
                <a:gd name="T62" fmla="*/ 2147483647 w 110"/>
                <a:gd name="T63" fmla="*/ 2147483647 h 52"/>
                <a:gd name="T64" fmla="*/ 2147483647 w 110"/>
                <a:gd name="T65" fmla="*/ 0 h 52"/>
                <a:gd name="T66" fmla="*/ 2147483647 w 110"/>
                <a:gd name="T67" fmla="*/ 0 h 52"/>
                <a:gd name="T68" fmla="*/ 2147483647 w 110"/>
                <a:gd name="T69" fmla="*/ 0 h 52"/>
                <a:gd name="T70" fmla="*/ 2147483647 w 110"/>
                <a:gd name="T71" fmla="*/ 0 h 52"/>
                <a:gd name="T72" fmla="*/ 2147483647 w 110"/>
                <a:gd name="T73" fmla="*/ 0 h 52"/>
                <a:gd name="T74" fmla="*/ 2147483647 w 110"/>
                <a:gd name="T75" fmla="*/ 2147483647 h 52"/>
                <a:gd name="T76" fmla="*/ 2147483647 w 110"/>
                <a:gd name="T77" fmla="*/ 2147483647 h 52"/>
                <a:gd name="T78" fmla="*/ 2147483647 w 110"/>
                <a:gd name="T79" fmla="*/ 2147483647 h 5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0"/>
                <a:gd name="T121" fmla="*/ 0 h 52"/>
                <a:gd name="T122" fmla="*/ 110 w 110"/>
                <a:gd name="T123" fmla="*/ 52 h 5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0" h="52">
                  <a:moveTo>
                    <a:pt x="110" y="10"/>
                  </a:moveTo>
                  <a:lnTo>
                    <a:pt x="110" y="10"/>
                  </a:lnTo>
                  <a:lnTo>
                    <a:pt x="105" y="10"/>
                  </a:lnTo>
                  <a:lnTo>
                    <a:pt x="105" y="16"/>
                  </a:lnTo>
                  <a:lnTo>
                    <a:pt x="100" y="16"/>
                  </a:lnTo>
                  <a:lnTo>
                    <a:pt x="95" y="21"/>
                  </a:lnTo>
                  <a:lnTo>
                    <a:pt x="84" y="26"/>
                  </a:lnTo>
                  <a:lnTo>
                    <a:pt x="74" y="26"/>
                  </a:lnTo>
                  <a:lnTo>
                    <a:pt x="63" y="31"/>
                  </a:lnTo>
                  <a:lnTo>
                    <a:pt x="53" y="36"/>
                  </a:lnTo>
                  <a:lnTo>
                    <a:pt x="42" y="41"/>
                  </a:lnTo>
                  <a:lnTo>
                    <a:pt x="37" y="46"/>
                  </a:lnTo>
                  <a:lnTo>
                    <a:pt x="26" y="46"/>
                  </a:lnTo>
                  <a:lnTo>
                    <a:pt x="21" y="46"/>
                  </a:lnTo>
                  <a:lnTo>
                    <a:pt x="16" y="52"/>
                  </a:lnTo>
                  <a:lnTo>
                    <a:pt x="11" y="52"/>
                  </a:lnTo>
                  <a:lnTo>
                    <a:pt x="0" y="52"/>
                  </a:lnTo>
                  <a:lnTo>
                    <a:pt x="0" y="46"/>
                  </a:lnTo>
                  <a:lnTo>
                    <a:pt x="5" y="41"/>
                  </a:lnTo>
                  <a:lnTo>
                    <a:pt x="11" y="41"/>
                  </a:lnTo>
                  <a:lnTo>
                    <a:pt x="16" y="36"/>
                  </a:lnTo>
                  <a:lnTo>
                    <a:pt x="26" y="31"/>
                  </a:lnTo>
                  <a:lnTo>
                    <a:pt x="37" y="26"/>
                  </a:lnTo>
                  <a:lnTo>
                    <a:pt x="47" y="21"/>
                  </a:lnTo>
                  <a:lnTo>
                    <a:pt x="58" y="16"/>
                  </a:lnTo>
                  <a:lnTo>
                    <a:pt x="68" y="10"/>
                  </a:lnTo>
                  <a:lnTo>
                    <a:pt x="79" y="10"/>
                  </a:lnTo>
                  <a:lnTo>
                    <a:pt x="84" y="5"/>
                  </a:lnTo>
                  <a:lnTo>
                    <a:pt x="89" y="5"/>
                  </a:lnTo>
                  <a:lnTo>
                    <a:pt x="95" y="0"/>
                  </a:lnTo>
                  <a:lnTo>
                    <a:pt x="100" y="0"/>
                  </a:lnTo>
                  <a:lnTo>
                    <a:pt x="105" y="0"/>
                  </a:lnTo>
                  <a:lnTo>
                    <a:pt x="110" y="5"/>
                  </a:lnTo>
                  <a:lnTo>
                    <a:pt x="110" y="10"/>
                  </a:lnTo>
                </a:path>
              </a:pathLst>
            </a:custGeom>
            <a:solidFill>
              <a:schemeClr val="tx1"/>
            </a:solidFill>
            <a:ln w="5">
              <a:solidFill>
                <a:schemeClr val="tx1"/>
              </a:solidFill>
              <a:round/>
            </a:ln>
          </p:spPr>
          <p:txBody>
            <a:bodyPr/>
            <a:lstStyle/>
            <a:p>
              <a:endParaRPr lang="zh-CN" altLang="en-US"/>
            </a:p>
          </p:txBody>
        </p:sp>
        <p:sp>
          <p:nvSpPr>
            <p:cNvPr id="67624" name="Freeform 75"/>
            <p:cNvSpPr/>
            <p:nvPr/>
          </p:nvSpPr>
          <p:spPr bwMode="auto">
            <a:xfrm>
              <a:off x="4298950" y="1617663"/>
              <a:ext cx="207963" cy="155575"/>
            </a:xfrm>
            <a:custGeom>
              <a:avLst/>
              <a:gdLst>
                <a:gd name="T0" fmla="*/ 2147483647 w 131"/>
                <a:gd name="T1" fmla="*/ 2147483647 h 98"/>
                <a:gd name="T2" fmla="*/ 2147483647 w 131"/>
                <a:gd name="T3" fmla="*/ 2147483647 h 98"/>
                <a:gd name="T4" fmla="*/ 2147483647 w 131"/>
                <a:gd name="T5" fmla="*/ 2147483647 h 98"/>
                <a:gd name="T6" fmla="*/ 2147483647 w 131"/>
                <a:gd name="T7" fmla="*/ 2147483647 h 98"/>
                <a:gd name="T8" fmla="*/ 2147483647 w 131"/>
                <a:gd name="T9" fmla="*/ 2147483647 h 98"/>
                <a:gd name="T10" fmla="*/ 2147483647 w 131"/>
                <a:gd name="T11" fmla="*/ 2147483647 h 98"/>
                <a:gd name="T12" fmla="*/ 2147483647 w 131"/>
                <a:gd name="T13" fmla="*/ 2147483647 h 98"/>
                <a:gd name="T14" fmla="*/ 2147483647 w 131"/>
                <a:gd name="T15" fmla="*/ 2147483647 h 98"/>
                <a:gd name="T16" fmla="*/ 2147483647 w 131"/>
                <a:gd name="T17" fmla="*/ 2147483647 h 98"/>
                <a:gd name="T18" fmla="*/ 2147483647 w 131"/>
                <a:gd name="T19" fmla="*/ 2147483647 h 98"/>
                <a:gd name="T20" fmla="*/ 2147483647 w 131"/>
                <a:gd name="T21" fmla="*/ 2147483647 h 98"/>
                <a:gd name="T22" fmla="*/ 2147483647 w 131"/>
                <a:gd name="T23" fmla="*/ 2147483647 h 98"/>
                <a:gd name="T24" fmla="*/ 2147483647 w 131"/>
                <a:gd name="T25" fmla="*/ 2147483647 h 98"/>
                <a:gd name="T26" fmla="*/ 2147483647 w 131"/>
                <a:gd name="T27" fmla="*/ 2147483647 h 98"/>
                <a:gd name="T28" fmla="*/ 2147483647 w 131"/>
                <a:gd name="T29" fmla="*/ 2147483647 h 98"/>
                <a:gd name="T30" fmla="*/ 2147483647 w 131"/>
                <a:gd name="T31" fmla="*/ 2147483647 h 98"/>
                <a:gd name="T32" fmla="*/ 2147483647 w 131"/>
                <a:gd name="T33" fmla="*/ 2147483647 h 98"/>
                <a:gd name="T34" fmla="*/ 2147483647 w 131"/>
                <a:gd name="T35" fmla="*/ 2147483647 h 98"/>
                <a:gd name="T36" fmla="*/ 0 w 131"/>
                <a:gd name="T37" fmla="*/ 2147483647 h 98"/>
                <a:gd name="T38" fmla="*/ 0 w 131"/>
                <a:gd name="T39" fmla="*/ 2147483647 h 98"/>
                <a:gd name="T40" fmla="*/ 0 w 131"/>
                <a:gd name="T41" fmla="*/ 2147483647 h 98"/>
                <a:gd name="T42" fmla="*/ 0 w 131"/>
                <a:gd name="T43" fmla="*/ 2147483647 h 98"/>
                <a:gd name="T44" fmla="*/ 2147483647 w 131"/>
                <a:gd name="T45" fmla="*/ 2147483647 h 98"/>
                <a:gd name="T46" fmla="*/ 2147483647 w 131"/>
                <a:gd name="T47" fmla="*/ 2147483647 h 98"/>
                <a:gd name="T48" fmla="*/ 2147483647 w 131"/>
                <a:gd name="T49" fmla="*/ 2147483647 h 98"/>
                <a:gd name="T50" fmla="*/ 2147483647 w 131"/>
                <a:gd name="T51" fmla="*/ 2147483647 h 98"/>
                <a:gd name="T52" fmla="*/ 2147483647 w 131"/>
                <a:gd name="T53" fmla="*/ 2147483647 h 98"/>
                <a:gd name="T54" fmla="*/ 2147483647 w 131"/>
                <a:gd name="T55" fmla="*/ 2147483647 h 98"/>
                <a:gd name="T56" fmla="*/ 2147483647 w 131"/>
                <a:gd name="T57" fmla="*/ 2147483647 h 98"/>
                <a:gd name="T58" fmla="*/ 2147483647 w 131"/>
                <a:gd name="T59" fmla="*/ 2147483647 h 98"/>
                <a:gd name="T60" fmla="*/ 2147483647 w 131"/>
                <a:gd name="T61" fmla="*/ 2147483647 h 98"/>
                <a:gd name="T62" fmla="*/ 2147483647 w 131"/>
                <a:gd name="T63" fmla="*/ 2147483647 h 98"/>
                <a:gd name="T64" fmla="*/ 2147483647 w 131"/>
                <a:gd name="T65" fmla="*/ 2147483647 h 98"/>
                <a:gd name="T66" fmla="*/ 2147483647 w 131"/>
                <a:gd name="T67" fmla="*/ 2147483647 h 98"/>
                <a:gd name="T68" fmla="*/ 2147483647 w 131"/>
                <a:gd name="T69" fmla="*/ 2147483647 h 98"/>
                <a:gd name="T70" fmla="*/ 2147483647 w 131"/>
                <a:gd name="T71" fmla="*/ 2147483647 h 98"/>
                <a:gd name="T72" fmla="*/ 2147483647 w 131"/>
                <a:gd name="T73" fmla="*/ 2147483647 h 98"/>
                <a:gd name="T74" fmla="*/ 2147483647 w 131"/>
                <a:gd name="T75" fmla="*/ 0 h 98"/>
                <a:gd name="T76" fmla="*/ 2147483647 w 131"/>
                <a:gd name="T77" fmla="*/ 0 h 98"/>
                <a:gd name="T78" fmla="*/ 2147483647 w 131"/>
                <a:gd name="T79" fmla="*/ 0 h 98"/>
                <a:gd name="T80" fmla="*/ 2147483647 w 131"/>
                <a:gd name="T81" fmla="*/ 0 h 98"/>
                <a:gd name="T82" fmla="*/ 2147483647 w 131"/>
                <a:gd name="T83" fmla="*/ 0 h 98"/>
                <a:gd name="T84" fmla="*/ 2147483647 w 131"/>
                <a:gd name="T85" fmla="*/ 2147483647 h 98"/>
                <a:gd name="T86" fmla="*/ 2147483647 w 131"/>
                <a:gd name="T87" fmla="*/ 2147483647 h 98"/>
                <a:gd name="T88" fmla="*/ 2147483647 w 131"/>
                <a:gd name="T89" fmla="*/ 2147483647 h 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1"/>
                <a:gd name="T136" fmla="*/ 0 h 98"/>
                <a:gd name="T137" fmla="*/ 131 w 131"/>
                <a:gd name="T138" fmla="*/ 98 h 9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1" h="98">
                  <a:moveTo>
                    <a:pt x="126" y="5"/>
                  </a:moveTo>
                  <a:lnTo>
                    <a:pt x="131" y="11"/>
                  </a:lnTo>
                  <a:lnTo>
                    <a:pt x="131" y="16"/>
                  </a:lnTo>
                  <a:lnTo>
                    <a:pt x="131" y="21"/>
                  </a:lnTo>
                  <a:lnTo>
                    <a:pt x="126" y="26"/>
                  </a:lnTo>
                  <a:lnTo>
                    <a:pt x="120" y="26"/>
                  </a:lnTo>
                  <a:lnTo>
                    <a:pt x="115" y="31"/>
                  </a:lnTo>
                  <a:lnTo>
                    <a:pt x="105" y="41"/>
                  </a:lnTo>
                  <a:lnTo>
                    <a:pt x="94" y="52"/>
                  </a:lnTo>
                  <a:lnTo>
                    <a:pt x="78" y="62"/>
                  </a:lnTo>
                  <a:lnTo>
                    <a:pt x="68" y="67"/>
                  </a:lnTo>
                  <a:lnTo>
                    <a:pt x="57" y="77"/>
                  </a:lnTo>
                  <a:lnTo>
                    <a:pt x="42" y="82"/>
                  </a:lnTo>
                  <a:lnTo>
                    <a:pt x="31" y="88"/>
                  </a:lnTo>
                  <a:lnTo>
                    <a:pt x="21" y="88"/>
                  </a:lnTo>
                  <a:lnTo>
                    <a:pt x="15" y="93"/>
                  </a:lnTo>
                  <a:lnTo>
                    <a:pt x="10" y="93"/>
                  </a:lnTo>
                  <a:lnTo>
                    <a:pt x="5" y="98"/>
                  </a:lnTo>
                  <a:lnTo>
                    <a:pt x="0" y="98"/>
                  </a:lnTo>
                  <a:lnTo>
                    <a:pt x="0" y="93"/>
                  </a:lnTo>
                  <a:lnTo>
                    <a:pt x="5" y="88"/>
                  </a:lnTo>
                  <a:lnTo>
                    <a:pt x="10" y="88"/>
                  </a:lnTo>
                  <a:lnTo>
                    <a:pt x="21" y="77"/>
                  </a:lnTo>
                  <a:lnTo>
                    <a:pt x="31" y="72"/>
                  </a:lnTo>
                  <a:lnTo>
                    <a:pt x="42" y="67"/>
                  </a:lnTo>
                  <a:lnTo>
                    <a:pt x="57" y="62"/>
                  </a:lnTo>
                  <a:lnTo>
                    <a:pt x="68" y="52"/>
                  </a:lnTo>
                  <a:lnTo>
                    <a:pt x="78" y="41"/>
                  </a:lnTo>
                  <a:lnTo>
                    <a:pt x="89" y="31"/>
                  </a:lnTo>
                  <a:lnTo>
                    <a:pt x="99" y="26"/>
                  </a:lnTo>
                  <a:lnTo>
                    <a:pt x="105" y="16"/>
                  </a:lnTo>
                  <a:lnTo>
                    <a:pt x="110" y="11"/>
                  </a:lnTo>
                  <a:lnTo>
                    <a:pt x="110" y="5"/>
                  </a:lnTo>
                  <a:lnTo>
                    <a:pt x="110" y="0"/>
                  </a:lnTo>
                  <a:lnTo>
                    <a:pt x="115" y="0"/>
                  </a:lnTo>
                  <a:lnTo>
                    <a:pt x="120" y="0"/>
                  </a:lnTo>
                  <a:lnTo>
                    <a:pt x="126" y="0"/>
                  </a:lnTo>
                  <a:lnTo>
                    <a:pt x="126" y="5"/>
                  </a:lnTo>
                </a:path>
              </a:pathLst>
            </a:custGeom>
            <a:solidFill>
              <a:schemeClr val="tx1"/>
            </a:solidFill>
            <a:ln w="5">
              <a:solidFill>
                <a:schemeClr val="tx1"/>
              </a:solidFill>
              <a:round/>
            </a:ln>
          </p:spPr>
          <p:txBody>
            <a:bodyPr/>
            <a:lstStyle/>
            <a:p>
              <a:endParaRPr lang="zh-CN" altLang="en-US"/>
            </a:p>
          </p:txBody>
        </p:sp>
        <p:sp>
          <p:nvSpPr>
            <p:cNvPr id="67625" name="Freeform 76"/>
            <p:cNvSpPr/>
            <p:nvPr/>
          </p:nvSpPr>
          <p:spPr bwMode="auto">
            <a:xfrm>
              <a:off x="4432300" y="1471613"/>
              <a:ext cx="66675" cy="49212"/>
            </a:xfrm>
            <a:custGeom>
              <a:avLst/>
              <a:gdLst>
                <a:gd name="T0" fmla="*/ 2147483647 w 42"/>
                <a:gd name="T1" fmla="*/ 2147483647 h 31"/>
                <a:gd name="T2" fmla="*/ 2147483647 w 42"/>
                <a:gd name="T3" fmla="*/ 2147483647 h 31"/>
                <a:gd name="T4" fmla="*/ 2147483647 w 42"/>
                <a:gd name="T5" fmla="*/ 2147483647 h 31"/>
                <a:gd name="T6" fmla="*/ 2147483647 w 42"/>
                <a:gd name="T7" fmla="*/ 2147483647 h 31"/>
                <a:gd name="T8" fmla="*/ 2147483647 w 42"/>
                <a:gd name="T9" fmla="*/ 2147483647 h 31"/>
                <a:gd name="T10" fmla="*/ 0 w 42"/>
                <a:gd name="T11" fmla="*/ 2147483647 h 31"/>
                <a:gd name="T12" fmla="*/ 0 w 42"/>
                <a:gd name="T13" fmla="*/ 2147483647 h 31"/>
                <a:gd name="T14" fmla="*/ 0 w 42"/>
                <a:gd name="T15" fmla="*/ 2147483647 h 31"/>
                <a:gd name="T16" fmla="*/ 2147483647 w 42"/>
                <a:gd name="T17" fmla="*/ 0 h 31"/>
                <a:gd name="T18" fmla="*/ 2147483647 w 42"/>
                <a:gd name="T19" fmla="*/ 0 h 31"/>
                <a:gd name="T20" fmla="*/ 2147483647 w 42"/>
                <a:gd name="T21" fmla="*/ 0 h 31"/>
                <a:gd name="T22" fmla="*/ 2147483647 w 42"/>
                <a:gd name="T23" fmla="*/ 0 h 31"/>
                <a:gd name="T24" fmla="*/ 2147483647 w 42"/>
                <a:gd name="T25" fmla="*/ 0 h 31"/>
                <a:gd name="T26" fmla="*/ 2147483647 w 42"/>
                <a:gd name="T27" fmla="*/ 2147483647 h 31"/>
                <a:gd name="T28" fmla="*/ 2147483647 w 42"/>
                <a:gd name="T29" fmla="*/ 2147483647 h 31"/>
                <a:gd name="T30" fmla="*/ 2147483647 w 42"/>
                <a:gd name="T31" fmla="*/ 2147483647 h 31"/>
                <a:gd name="T32" fmla="*/ 2147483647 w 42"/>
                <a:gd name="T33" fmla="*/ 2147483647 h 31"/>
                <a:gd name="T34" fmla="*/ 2147483647 w 42"/>
                <a:gd name="T35" fmla="*/ 2147483647 h 31"/>
                <a:gd name="T36" fmla="*/ 2147483647 w 42"/>
                <a:gd name="T37" fmla="*/ 2147483647 h 31"/>
                <a:gd name="T38" fmla="*/ 2147483647 w 42"/>
                <a:gd name="T39" fmla="*/ 2147483647 h 31"/>
                <a:gd name="T40" fmla="*/ 2147483647 w 42"/>
                <a:gd name="T41" fmla="*/ 2147483647 h 31"/>
                <a:gd name="T42" fmla="*/ 2147483647 w 42"/>
                <a:gd name="T43" fmla="*/ 2147483647 h 31"/>
                <a:gd name="T44" fmla="*/ 2147483647 w 42"/>
                <a:gd name="T45" fmla="*/ 2147483647 h 31"/>
                <a:gd name="T46" fmla="*/ 2147483647 w 42"/>
                <a:gd name="T47" fmla="*/ 2147483647 h 31"/>
                <a:gd name="T48" fmla="*/ 2147483647 w 42"/>
                <a:gd name="T49" fmla="*/ 2147483647 h 31"/>
                <a:gd name="T50" fmla="*/ 2147483647 w 42"/>
                <a:gd name="T51" fmla="*/ 2147483647 h 31"/>
                <a:gd name="T52" fmla="*/ 2147483647 w 42"/>
                <a:gd name="T53" fmla="*/ 2147483647 h 3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2"/>
                <a:gd name="T82" fmla="*/ 0 h 31"/>
                <a:gd name="T83" fmla="*/ 42 w 42"/>
                <a:gd name="T84" fmla="*/ 31 h 3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2" h="31">
                  <a:moveTo>
                    <a:pt x="26" y="25"/>
                  </a:moveTo>
                  <a:lnTo>
                    <a:pt x="21" y="20"/>
                  </a:lnTo>
                  <a:lnTo>
                    <a:pt x="10" y="15"/>
                  </a:lnTo>
                  <a:lnTo>
                    <a:pt x="5" y="10"/>
                  </a:lnTo>
                  <a:lnTo>
                    <a:pt x="0" y="5"/>
                  </a:lnTo>
                  <a:lnTo>
                    <a:pt x="5" y="0"/>
                  </a:lnTo>
                  <a:lnTo>
                    <a:pt x="10" y="0"/>
                  </a:lnTo>
                  <a:lnTo>
                    <a:pt x="21" y="0"/>
                  </a:lnTo>
                  <a:lnTo>
                    <a:pt x="26" y="0"/>
                  </a:lnTo>
                  <a:lnTo>
                    <a:pt x="31" y="5"/>
                  </a:lnTo>
                  <a:lnTo>
                    <a:pt x="36" y="10"/>
                  </a:lnTo>
                  <a:lnTo>
                    <a:pt x="42" y="10"/>
                  </a:lnTo>
                  <a:lnTo>
                    <a:pt x="42" y="15"/>
                  </a:lnTo>
                  <a:lnTo>
                    <a:pt x="42" y="20"/>
                  </a:lnTo>
                  <a:lnTo>
                    <a:pt x="42" y="25"/>
                  </a:lnTo>
                  <a:lnTo>
                    <a:pt x="42" y="31"/>
                  </a:lnTo>
                  <a:lnTo>
                    <a:pt x="36" y="31"/>
                  </a:lnTo>
                  <a:lnTo>
                    <a:pt x="31" y="25"/>
                  </a:lnTo>
                  <a:lnTo>
                    <a:pt x="26" y="25"/>
                  </a:lnTo>
                </a:path>
              </a:pathLst>
            </a:custGeom>
            <a:solidFill>
              <a:schemeClr val="tx1"/>
            </a:solidFill>
            <a:ln w="5">
              <a:solidFill>
                <a:schemeClr val="tx1"/>
              </a:solidFill>
              <a:round/>
            </a:ln>
          </p:spPr>
          <p:txBody>
            <a:bodyPr/>
            <a:lstStyle/>
            <a:p>
              <a:endParaRPr lang="zh-CN" altLang="en-US"/>
            </a:p>
          </p:txBody>
        </p:sp>
        <p:sp>
          <p:nvSpPr>
            <p:cNvPr id="67626" name="Freeform 77"/>
            <p:cNvSpPr/>
            <p:nvPr/>
          </p:nvSpPr>
          <p:spPr bwMode="auto">
            <a:xfrm>
              <a:off x="4356100" y="1438275"/>
              <a:ext cx="209550" cy="441325"/>
            </a:xfrm>
            <a:custGeom>
              <a:avLst/>
              <a:gdLst>
                <a:gd name="T0" fmla="*/ 0 w 132"/>
                <a:gd name="T1" fmla="*/ 2147483647 h 278"/>
                <a:gd name="T2" fmla="*/ 0 w 132"/>
                <a:gd name="T3" fmla="*/ 0 h 278"/>
                <a:gd name="T4" fmla="*/ 2147483647 w 132"/>
                <a:gd name="T5" fmla="*/ 0 h 278"/>
                <a:gd name="T6" fmla="*/ 2147483647 w 132"/>
                <a:gd name="T7" fmla="*/ 0 h 278"/>
                <a:gd name="T8" fmla="*/ 2147483647 w 132"/>
                <a:gd name="T9" fmla="*/ 2147483647 h 278"/>
                <a:gd name="T10" fmla="*/ 2147483647 w 132"/>
                <a:gd name="T11" fmla="*/ 2147483647 h 278"/>
                <a:gd name="T12" fmla="*/ 2147483647 w 132"/>
                <a:gd name="T13" fmla="*/ 2147483647 h 278"/>
                <a:gd name="T14" fmla="*/ 2147483647 w 132"/>
                <a:gd name="T15" fmla="*/ 2147483647 h 278"/>
                <a:gd name="T16" fmla="*/ 2147483647 w 132"/>
                <a:gd name="T17" fmla="*/ 2147483647 h 278"/>
                <a:gd name="T18" fmla="*/ 2147483647 w 132"/>
                <a:gd name="T19" fmla="*/ 2147483647 h 278"/>
                <a:gd name="T20" fmla="*/ 2147483647 w 132"/>
                <a:gd name="T21" fmla="*/ 2147483647 h 278"/>
                <a:gd name="T22" fmla="*/ 2147483647 w 132"/>
                <a:gd name="T23" fmla="*/ 2147483647 h 278"/>
                <a:gd name="T24" fmla="*/ 2147483647 w 132"/>
                <a:gd name="T25" fmla="*/ 2147483647 h 278"/>
                <a:gd name="T26" fmla="*/ 2147483647 w 132"/>
                <a:gd name="T27" fmla="*/ 2147483647 h 278"/>
                <a:gd name="T28" fmla="*/ 2147483647 w 132"/>
                <a:gd name="T29" fmla="*/ 2147483647 h 278"/>
                <a:gd name="T30" fmla="*/ 2147483647 w 132"/>
                <a:gd name="T31" fmla="*/ 2147483647 h 278"/>
                <a:gd name="T32" fmla="*/ 2147483647 w 132"/>
                <a:gd name="T33" fmla="*/ 2147483647 h 278"/>
                <a:gd name="T34" fmla="*/ 2147483647 w 132"/>
                <a:gd name="T35" fmla="*/ 2147483647 h 278"/>
                <a:gd name="T36" fmla="*/ 2147483647 w 132"/>
                <a:gd name="T37" fmla="*/ 2147483647 h 278"/>
                <a:gd name="T38" fmla="*/ 2147483647 w 132"/>
                <a:gd name="T39" fmla="*/ 2147483647 h 278"/>
                <a:gd name="T40" fmla="*/ 2147483647 w 132"/>
                <a:gd name="T41" fmla="*/ 2147483647 h 278"/>
                <a:gd name="T42" fmla="*/ 2147483647 w 132"/>
                <a:gd name="T43" fmla="*/ 2147483647 h 278"/>
                <a:gd name="T44" fmla="*/ 2147483647 w 132"/>
                <a:gd name="T45" fmla="*/ 2147483647 h 278"/>
                <a:gd name="T46" fmla="*/ 2147483647 w 132"/>
                <a:gd name="T47" fmla="*/ 2147483647 h 278"/>
                <a:gd name="T48" fmla="*/ 2147483647 w 132"/>
                <a:gd name="T49" fmla="*/ 2147483647 h 278"/>
                <a:gd name="T50" fmla="*/ 2147483647 w 132"/>
                <a:gd name="T51" fmla="*/ 2147483647 h 278"/>
                <a:gd name="T52" fmla="*/ 2147483647 w 132"/>
                <a:gd name="T53" fmla="*/ 2147483647 h 278"/>
                <a:gd name="T54" fmla="*/ 2147483647 w 132"/>
                <a:gd name="T55" fmla="*/ 2147483647 h 278"/>
                <a:gd name="T56" fmla="*/ 2147483647 w 132"/>
                <a:gd name="T57" fmla="*/ 2147483647 h 278"/>
                <a:gd name="T58" fmla="*/ 2147483647 w 132"/>
                <a:gd name="T59" fmla="*/ 2147483647 h 278"/>
                <a:gd name="T60" fmla="*/ 2147483647 w 132"/>
                <a:gd name="T61" fmla="*/ 2147483647 h 278"/>
                <a:gd name="T62" fmla="*/ 2147483647 w 132"/>
                <a:gd name="T63" fmla="*/ 2147483647 h 278"/>
                <a:gd name="T64" fmla="*/ 2147483647 w 132"/>
                <a:gd name="T65" fmla="*/ 2147483647 h 278"/>
                <a:gd name="T66" fmla="*/ 2147483647 w 132"/>
                <a:gd name="T67" fmla="*/ 2147483647 h 278"/>
                <a:gd name="T68" fmla="*/ 2147483647 w 132"/>
                <a:gd name="T69" fmla="*/ 2147483647 h 278"/>
                <a:gd name="T70" fmla="*/ 2147483647 w 132"/>
                <a:gd name="T71" fmla="*/ 2147483647 h 278"/>
                <a:gd name="T72" fmla="*/ 2147483647 w 132"/>
                <a:gd name="T73" fmla="*/ 2147483647 h 278"/>
                <a:gd name="T74" fmla="*/ 2147483647 w 132"/>
                <a:gd name="T75" fmla="*/ 2147483647 h 278"/>
                <a:gd name="T76" fmla="*/ 2147483647 w 132"/>
                <a:gd name="T77" fmla="*/ 2147483647 h 278"/>
                <a:gd name="T78" fmla="*/ 2147483647 w 132"/>
                <a:gd name="T79" fmla="*/ 2147483647 h 278"/>
                <a:gd name="T80" fmla="*/ 2147483647 w 132"/>
                <a:gd name="T81" fmla="*/ 2147483647 h 278"/>
                <a:gd name="T82" fmla="*/ 2147483647 w 132"/>
                <a:gd name="T83" fmla="*/ 2147483647 h 278"/>
                <a:gd name="T84" fmla="*/ 2147483647 w 132"/>
                <a:gd name="T85" fmla="*/ 2147483647 h 27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
                <a:gd name="T130" fmla="*/ 0 h 278"/>
                <a:gd name="T131" fmla="*/ 132 w 132"/>
                <a:gd name="T132" fmla="*/ 278 h 27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 h="278">
                  <a:moveTo>
                    <a:pt x="6" y="5"/>
                  </a:moveTo>
                  <a:lnTo>
                    <a:pt x="0" y="5"/>
                  </a:lnTo>
                  <a:lnTo>
                    <a:pt x="0" y="0"/>
                  </a:lnTo>
                  <a:lnTo>
                    <a:pt x="6" y="0"/>
                  </a:lnTo>
                  <a:lnTo>
                    <a:pt x="11" y="0"/>
                  </a:lnTo>
                  <a:lnTo>
                    <a:pt x="16" y="0"/>
                  </a:lnTo>
                  <a:lnTo>
                    <a:pt x="21" y="0"/>
                  </a:lnTo>
                  <a:lnTo>
                    <a:pt x="21" y="5"/>
                  </a:lnTo>
                  <a:lnTo>
                    <a:pt x="27" y="5"/>
                  </a:lnTo>
                  <a:lnTo>
                    <a:pt x="27" y="10"/>
                  </a:lnTo>
                  <a:lnTo>
                    <a:pt x="27" y="16"/>
                  </a:lnTo>
                  <a:lnTo>
                    <a:pt x="27" y="21"/>
                  </a:lnTo>
                  <a:lnTo>
                    <a:pt x="27" y="26"/>
                  </a:lnTo>
                  <a:lnTo>
                    <a:pt x="27" y="36"/>
                  </a:lnTo>
                  <a:lnTo>
                    <a:pt x="27" y="41"/>
                  </a:lnTo>
                  <a:lnTo>
                    <a:pt x="27" y="46"/>
                  </a:lnTo>
                  <a:lnTo>
                    <a:pt x="27" y="57"/>
                  </a:lnTo>
                  <a:lnTo>
                    <a:pt x="32" y="67"/>
                  </a:lnTo>
                  <a:lnTo>
                    <a:pt x="32" y="77"/>
                  </a:lnTo>
                  <a:lnTo>
                    <a:pt x="32" y="103"/>
                  </a:lnTo>
                  <a:lnTo>
                    <a:pt x="37" y="124"/>
                  </a:lnTo>
                  <a:lnTo>
                    <a:pt x="42" y="139"/>
                  </a:lnTo>
                  <a:lnTo>
                    <a:pt x="42" y="154"/>
                  </a:lnTo>
                  <a:lnTo>
                    <a:pt x="48" y="165"/>
                  </a:lnTo>
                  <a:lnTo>
                    <a:pt x="53" y="180"/>
                  </a:lnTo>
                  <a:lnTo>
                    <a:pt x="69" y="201"/>
                  </a:lnTo>
                  <a:lnTo>
                    <a:pt x="74" y="211"/>
                  </a:lnTo>
                  <a:lnTo>
                    <a:pt x="79" y="221"/>
                  </a:lnTo>
                  <a:lnTo>
                    <a:pt x="90" y="226"/>
                  </a:lnTo>
                  <a:lnTo>
                    <a:pt x="95" y="231"/>
                  </a:lnTo>
                  <a:lnTo>
                    <a:pt x="100" y="237"/>
                  </a:lnTo>
                  <a:lnTo>
                    <a:pt x="105" y="242"/>
                  </a:lnTo>
                  <a:lnTo>
                    <a:pt x="111" y="247"/>
                  </a:lnTo>
                  <a:lnTo>
                    <a:pt x="111" y="242"/>
                  </a:lnTo>
                  <a:lnTo>
                    <a:pt x="116" y="237"/>
                  </a:lnTo>
                  <a:lnTo>
                    <a:pt x="116" y="231"/>
                  </a:lnTo>
                  <a:lnTo>
                    <a:pt x="121" y="221"/>
                  </a:lnTo>
                  <a:lnTo>
                    <a:pt x="121" y="211"/>
                  </a:lnTo>
                  <a:lnTo>
                    <a:pt x="121" y="206"/>
                  </a:lnTo>
                  <a:lnTo>
                    <a:pt x="126" y="201"/>
                  </a:lnTo>
                  <a:lnTo>
                    <a:pt x="126" y="206"/>
                  </a:lnTo>
                  <a:lnTo>
                    <a:pt x="132" y="211"/>
                  </a:lnTo>
                  <a:lnTo>
                    <a:pt x="132" y="221"/>
                  </a:lnTo>
                  <a:lnTo>
                    <a:pt x="132" y="237"/>
                  </a:lnTo>
                  <a:lnTo>
                    <a:pt x="132" y="247"/>
                  </a:lnTo>
                  <a:lnTo>
                    <a:pt x="132" y="257"/>
                  </a:lnTo>
                  <a:lnTo>
                    <a:pt x="132" y="262"/>
                  </a:lnTo>
                  <a:lnTo>
                    <a:pt x="132" y="267"/>
                  </a:lnTo>
                  <a:lnTo>
                    <a:pt x="132" y="273"/>
                  </a:lnTo>
                  <a:lnTo>
                    <a:pt x="132" y="278"/>
                  </a:lnTo>
                  <a:lnTo>
                    <a:pt x="126" y="278"/>
                  </a:lnTo>
                  <a:lnTo>
                    <a:pt x="121" y="273"/>
                  </a:lnTo>
                  <a:lnTo>
                    <a:pt x="116" y="273"/>
                  </a:lnTo>
                  <a:lnTo>
                    <a:pt x="105" y="267"/>
                  </a:lnTo>
                  <a:lnTo>
                    <a:pt x="100" y="262"/>
                  </a:lnTo>
                  <a:lnTo>
                    <a:pt x="90" y="252"/>
                  </a:lnTo>
                  <a:lnTo>
                    <a:pt x="79" y="247"/>
                  </a:lnTo>
                  <a:lnTo>
                    <a:pt x="74" y="237"/>
                  </a:lnTo>
                  <a:lnTo>
                    <a:pt x="63" y="226"/>
                  </a:lnTo>
                  <a:lnTo>
                    <a:pt x="53" y="211"/>
                  </a:lnTo>
                  <a:lnTo>
                    <a:pt x="48" y="201"/>
                  </a:lnTo>
                  <a:lnTo>
                    <a:pt x="42" y="185"/>
                  </a:lnTo>
                  <a:lnTo>
                    <a:pt x="32" y="170"/>
                  </a:lnTo>
                  <a:lnTo>
                    <a:pt x="27" y="159"/>
                  </a:lnTo>
                  <a:lnTo>
                    <a:pt x="27" y="144"/>
                  </a:lnTo>
                  <a:lnTo>
                    <a:pt x="21" y="129"/>
                  </a:lnTo>
                  <a:lnTo>
                    <a:pt x="21" y="113"/>
                  </a:lnTo>
                  <a:lnTo>
                    <a:pt x="16" y="103"/>
                  </a:lnTo>
                  <a:lnTo>
                    <a:pt x="16" y="88"/>
                  </a:lnTo>
                  <a:lnTo>
                    <a:pt x="11" y="77"/>
                  </a:lnTo>
                  <a:lnTo>
                    <a:pt x="11" y="57"/>
                  </a:lnTo>
                  <a:lnTo>
                    <a:pt x="11" y="31"/>
                  </a:lnTo>
                  <a:lnTo>
                    <a:pt x="6" y="21"/>
                  </a:lnTo>
                  <a:lnTo>
                    <a:pt x="6" y="16"/>
                  </a:lnTo>
                  <a:lnTo>
                    <a:pt x="6" y="10"/>
                  </a:lnTo>
                  <a:lnTo>
                    <a:pt x="6" y="5"/>
                  </a:lnTo>
                </a:path>
              </a:pathLst>
            </a:custGeom>
            <a:solidFill>
              <a:schemeClr val="tx1"/>
            </a:solidFill>
            <a:ln w="5">
              <a:solidFill>
                <a:schemeClr val="tx1"/>
              </a:solidFill>
              <a:round/>
            </a:ln>
          </p:spPr>
          <p:txBody>
            <a:bodyPr/>
            <a:lstStyle/>
            <a:p>
              <a:endParaRPr lang="zh-CN" altLang="en-US"/>
            </a:p>
          </p:txBody>
        </p:sp>
      </p:grpSp>
      <p:grpSp>
        <p:nvGrpSpPr>
          <p:cNvPr id="67612" name="组合 96"/>
          <p:cNvGrpSpPr/>
          <p:nvPr/>
        </p:nvGrpSpPr>
        <p:grpSpPr bwMode="auto">
          <a:xfrm>
            <a:off x="474663" y="914400"/>
            <a:ext cx="9928225" cy="523875"/>
            <a:chOff x="474663" y="914400"/>
            <a:chExt cx="9928225" cy="523875"/>
          </a:xfrm>
        </p:grpSpPr>
        <p:sp>
          <p:nvSpPr>
            <p:cNvPr id="8" name="TextBox 7"/>
            <p:cNvSpPr txBox="1"/>
            <p:nvPr/>
          </p:nvSpPr>
          <p:spPr bwMode="auto">
            <a:xfrm>
              <a:off x="474663" y="914400"/>
              <a:ext cx="9928225" cy="523875"/>
            </a:xfrm>
            <a:prstGeom prst="rect">
              <a:avLst/>
            </a:prstGeom>
            <a:noFill/>
          </p:spPr>
          <p:txBody>
            <a:bodyPr>
              <a:spAutoFit/>
            </a:bodyPr>
            <a:lstStyle/>
            <a:p>
              <a:pPr eaLnBrk="0" hangingPunct="0">
                <a:defRPr/>
              </a:pPr>
              <a:r>
                <a:rPr lang="en-US" altLang="zh-CN" sz="2800" b="1" dirty="0"/>
                <a:t>2. </a:t>
              </a:r>
              <a:r>
                <a:rPr lang="zh-CN" altLang="en-US" sz="2800" b="1" dirty="0"/>
                <a:t>汉字偏旁“  ”和“  ”</a:t>
              </a:r>
              <a:r>
                <a:rPr lang="en-US" altLang="zh-CN" dirty="0">
                  <a:latin typeface="+mn-ea"/>
                  <a:ea typeface="+mn-ea"/>
                </a:rPr>
                <a:t>Chinese Radicals</a:t>
              </a:r>
              <a:r>
                <a:rPr lang="zh-CN" altLang="en-US" dirty="0">
                  <a:latin typeface="+mn-ea"/>
                  <a:ea typeface="+mn-ea"/>
                </a:rPr>
                <a:t>“ ”</a:t>
              </a:r>
              <a:r>
                <a:rPr lang="en-US" altLang="zh-CN" dirty="0">
                  <a:latin typeface="+mn-ea"/>
                  <a:ea typeface="+mn-ea"/>
                </a:rPr>
                <a:t>and</a:t>
              </a:r>
              <a:r>
                <a:rPr lang="zh-CN" altLang="en-US" dirty="0">
                  <a:latin typeface="+mn-ea"/>
                  <a:ea typeface="+mn-ea"/>
                </a:rPr>
                <a:t>“ ”</a:t>
              </a:r>
              <a:endParaRPr lang="zh-CN" altLang="en-US" sz="2800" dirty="0">
                <a:latin typeface="+mn-ea"/>
                <a:ea typeface="+mn-ea"/>
              </a:endParaRPr>
            </a:p>
          </p:txBody>
        </p:sp>
        <p:grpSp>
          <p:nvGrpSpPr>
            <p:cNvPr id="13" name="组合 69"/>
            <p:cNvGrpSpPr>
              <a:grpSpLocks noChangeAspect="1"/>
            </p:cNvGrpSpPr>
            <p:nvPr/>
          </p:nvGrpSpPr>
          <p:grpSpPr>
            <a:xfrm>
              <a:off x="2791692" y="996309"/>
              <a:ext cx="143068" cy="342000"/>
              <a:chOff x="4716462" y="1581150"/>
              <a:chExt cx="166688" cy="398463"/>
            </a:xfrm>
            <a:solidFill>
              <a:schemeClr val="tx1"/>
            </a:solidFill>
          </p:grpSpPr>
          <p:sp>
            <p:nvSpPr>
              <p:cNvPr id="71" name="Freeform 31"/>
              <p:cNvSpPr/>
              <p:nvPr/>
            </p:nvSpPr>
            <p:spPr bwMode="auto">
              <a:xfrm>
                <a:off x="4716462" y="1597025"/>
                <a:ext cx="84138" cy="382588"/>
              </a:xfrm>
              <a:custGeom>
                <a:avLst/>
                <a:gdLst/>
                <a:ahLst/>
                <a:cxnLst>
                  <a:cxn ang="0">
                    <a:pos x="48" y="123"/>
                  </a:cxn>
                  <a:cxn ang="0">
                    <a:pos x="48" y="139"/>
                  </a:cxn>
                  <a:cxn ang="0">
                    <a:pos x="42" y="154"/>
                  </a:cxn>
                  <a:cxn ang="0">
                    <a:pos x="37" y="180"/>
                  </a:cxn>
                  <a:cxn ang="0">
                    <a:pos x="32" y="195"/>
                  </a:cxn>
                  <a:cxn ang="0">
                    <a:pos x="27" y="205"/>
                  </a:cxn>
                  <a:cxn ang="0">
                    <a:pos x="21" y="216"/>
                  </a:cxn>
                  <a:cxn ang="0">
                    <a:pos x="16" y="226"/>
                  </a:cxn>
                  <a:cxn ang="0">
                    <a:pos x="11" y="231"/>
                  </a:cxn>
                  <a:cxn ang="0">
                    <a:pos x="6" y="241"/>
                  </a:cxn>
                  <a:cxn ang="0">
                    <a:pos x="0" y="241"/>
                  </a:cxn>
                  <a:cxn ang="0">
                    <a:pos x="0" y="241"/>
                  </a:cxn>
                  <a:cxn ang="0">
                    <a:pos x="0" y="241"/>
                  </a:cxn>
                  <a:cxn ang="0">
                    <a:pos x="0" y="236"/>
                  </a:cxn>
                  <a:cxn ang="0">
                    <a:pos x="0" y="231"/>
                  </a:cxn>
                  <a:cxn ang="0">
                    <a:pos x="6" y="221"/>
                  </a:cxn>
                  <a:cxn ang="0">
                    <a:pos x="11" y="211"/>
                  </a:cxn>
                  <a:cxn ang="0">
                    <a:pos x="16" y="200"/>
                  </a:cxn>
                  <a:cxn ang="0">
                    <a:pos x="21" y="190"/>
                  </a:cxn>
                  <a:cxn ang="0">
                    <a:pos x="27" y="175"/>
                  </a:cxn>
                  <a:cxn ang="0">
                    <a:pos x="32" y="149"/>
                  </a:cxn>
                  <a:cxn ang="0">
                    <a:pos x="32" y="123"/>
                  </a:cxn>
                  <a:cxn ang="0">
                    <a:pos x="37" y="113"/>
                  </a:cxn>
                  <a:cxn ang="0">
                    <a:pos x="37" y="92"/>
                  </a:cxn>
                  <a:cxn ang="0">
                    <a:pos x="37" y="77"/>
                  </a:cxn>
                  <a:cxn ang="0">
                    <a:pos x="37" y="56"/>
                  </a:cxn>
                  <a:cxn ang="0">
                    <a:pos x="37" y="46"/>
                  </a:cxn>
                  <a:cxn ang="0">
                    <a:pos x="37" y="36"/>
                  </a:cxn>
                  <a:cxn ang="0">
                    <a:pos x="37" y="31"/>
                  </a:cxn>
                  <a:cxn ang="0">
                    <a:pos x="37" y="26"/>
                  </a:cxn>
                  <a:cxn ang="0">
                    <a:pos x="37" y="20"/>
                  </a:cxn>
                  <a:cxn ang="0">
                    <a:pos x="37" y="15"/>
                  </a:cxn>
                  <a:cxn ang="0">
                    <a:pos x="32" y="10"/>
                  </a:cxn>
                  <a:cxn ang="0">
                    <a:pos x="32" y="10"/>
                  </a:cxn>
                  <a:cxn ang="0">
                    <a:pos x="32" y="5"/>
                  </a:cxn>
                  <a:cxn ang="0">
                    <a:pos x="32" y="5"/>
                  </a:cxn>
                  <a:cxn ang="0">
                    <a:pos x="32" y="0"/>
                  </a:cxn>
                  <a:cxn ang="0">
                    <a:pos x="32" y="0"/>
                  </a:cxn>
                  <a:cxn ang="0">
                    <a:pos x="37" y="0"/>
                  </a:cxn>
                  <a:cxn ang="0">
                    <a:pos x="42" y="0"/>
                  </a:cxn>
                  <a:cxn ang="0">
                    <a:pos x="53" y="0"/>
                  </a:cxn>
                  <a:cxn ang="0">
                    <a:pos x="53" y="26"/>
                  </a:cxn>
                  <a:cxn ang="0">
                    <a:pos x="53" y="46"/>
                  </a:cxn>
                  <a:cxn ang="0">
                    <a:pos x="53" y="62"/>
                  </a:cxn>
                  <a:cxn ang="0">
                    <a:pos x="53" y="77"/>
                  </a:cxn>
                  <a:cxn ang="0">
                    <a:pos x="48" y="92"/>
                  </a:cxn>
                  <a:cxn ang="0">
                    <a:pos x="48" y="108"/>
                  </a:cxn>
                  <a:cxn ang="0">
                    <a:pos x="48" y="118"/>
                  </a:cxn>
                  <a:cxn ang="0">
                    <a:pos x="48" y="123"/>
                  </a:cxn>
                  <a:cxn ang="0">
                    <a:pos x="48" y="123"/>
                  </a:cxn>
                </a:cxnLst>
                <a:rect l="0" t="0" r="r" b="b"/>
                <a:pathLst>
                  <a:path w="53" h="241">
                    <a:moveTo>
                      <a:pt x="48" y="123"/>
                    </a:moveTo>
                    <a:lnTo>
                      <a:pt x="48" y="139"/>
                    </a:lnTo>
                    <a:lnTo>
                      <a:pt x="42" y="154"/>
                    </a:lnTo>
                    <a:lnTo>
                      <a:pt x="37" y="180"/>
                    </a:lnTo>
                    <a:lnTo>
                      <a:pt x="32" y="195"/>
                    </a:lnTo>
                    <a:lnTo>
                      <a:pt x="27" y="205"/>
                    </a:lnTo>
                    <a:lnTo>
                      <a:pt x="21" y="216"/>
                    </a:lnTo>
                    <a:lnTo>
                      <a:pt x="16" y="226"/>
                    </a:lnTo>
                    <a:lnTo>
                      <a:pt x="11" y="231"/>
                    </a:lnTo>
                    <a:lnTo>
                      <a:pt x="6" y="241"/>
                    </a:lnTo>
                    <a:lnTo>
                      <a:pt x="0" y="241"/>
                    </a:lnTo>
                    <a:lnTo>
                      <a:pt x="0" y="241"/>
                    </a:lnTo>
                    <a:lnTo>
                      <a:pt x="0" y="241"/>
                    </a:lnTo>
                    <a:lnTo>
                      <a:pt x="0" y="236"/>
                    </a:lnTo>
                    <a:lnTo>
                      <a:pt x="0" y="231"/>
                    </a:lnTo>
                    <a:lnTo>
                      <a:pt x="6" y="221"/>
                    </a:lnTo>
                    <a:lnTo>
                      <a:pt x="11" y="211"/>
                    </a:lnTo>
                    <a:lnTo>
                      <a:pt x="16" y="200"/>
                    </a:lnTo>
                    <a:lnTo>
                      <a:pt x="21" y="190"/>
                    </a:lnTo>
                    <a:lnTo>
                      <a:pt x="27" y="175"/>
                    </a:lnTo>
                    <a:lnTo>
                      <a:pt x="32" y="149"/>
                    </a:lnTo>
                    <a:lnTo>
                      <a:pt x="32" y="123"/>
                    </a:lnTo>
                    <a:lnTo>
                      <a:pt x="37" y="113"/>
                    </a:lnTo>
                    <a:lnTo>
                      <a:pt x="37" y="92"/>
                    </a:lnTo>
                    <a:lnTo>
                      <a:pt x="37" y="77"/>
                    </a:lnTo>
                    <a:lnTo>
                      <a:pt x="37" y="56"/>
                    </a:lnTo>
                    <a:lnTo>
                      <a:pt x="37" y="46"/>
                    </a:lnTo>
                    <a:lnTo>
                      <a:pt x="37" y="36"/>
                    </a:lnTo>
                    <a:lnTo>
                      <a:pt x="37" y="31"/>
                    </a:lnTo>
                    <a:lnTo>
                      <a:pt x="37" y="26"/>
                    </a:lnTo>
                    <a:lnTo>
                      <a:pt x="37" y="20"/>
                    </a:lnTo>
                    <a:lnTo>
                      <a:pt x="37" y="15"/>
                    </a:lnTo>
                    <a:lnTo>
                      <a:pt x="32" y="10"/>
                    </a:lnTo>
                    <a:lnTo>
                      <a:pt x="32" y="10"/>
                    </a:lnTo>
                    <a:lnTo>
                      <a:pt x="32" y="5"/>
                    </a:lnTo>
                    <a:lnTo>
                      <a:pt x="32" y="5"/>
                    </a:lnTo>
                    <a:lnTo>
                      <a:pt x="32" y="0"/>
                    </a:lnTo>
                    <a:lnTo>
                      <a:pt x="32" y="0"/>
                    </a:lnTo>
                    <a:lnTo>
                      <a:pt x="37" y="0"/>
                    </a:lnTo>
                    <a:lnTo>
                      <a:pt x="42" y="0"/>
                    </a:lnTo>
                    <a:lnTo>
                      <a:pt x="53" y="0"/>
                    </a:lnTo>
                    <a:lnTo>
                      <a:pt x="53" y="26"/>
                    </a:lnTo>
                    <a:lnTo>
                      <a:pt x="53" y="46"/>
                    </a:lnTo>
                    <a:lnTo>
                      <a:pt x="53" y="62"/>
                    </a:lnTo>
                    <a:lnTo>
                      <a:pt x="53" y="77"/>
                    </a:lnTo>
                    <a:lnTo>
                      <a:pt x="48" y="92"/>
                    </a:lnTo>
                    <a:lnTo>
                      <a:pt x="48" y="108"/>
                    </a:lnTo>
                    <a:lnTo>
                      <a:pt x="48" y="118"/>
                    </a:lnTo>
                    <a:lnTo>
                      <a:pt x="48" y="123"/>
                    </a:lnTo>
                    <a:lnTo>
                      <a:pt x="48" y="123"/>
                    </a:lnTo>
                  </a:path>
                </a:pathLst>
              </a:custGeom>
              <a:grpFill/>
              <a:ln w="5">
                <a:solidFill>
                  <a:schemeClr val="tx1"/>
                </a:solidFill>
                <a:prstDash val="solid"/>
                <a:round/>
              </a:ln>
            </p:spPr>
            <p:txBody>
              <a:bodyPr/>
              <a:lstStyle/>
              <a:p>
                <a:pPr>
                  <a:defRPr/>
                </a:pPr>
                <a:endParaRPr lang="zh-CN" altLang="en-US"/>
              </a:p>
            </p:txBody>
          </p:sp>
          <p:sp>
            <p:nvSpPr>
              <p:cNvPr id="72" name="Freeform 32"/>
              <p:cNvSpPr/>
              <p:nvPr/>
            </p:nvSpPr>
            <p:spPr bwMode="auto">
              <a:xfrm>
                <a:off x="4783137" y="1695450"/>
                <a:ext cx="50800" cy="23813"/>
              </a:xfrm>
              <a:custGeom>
                <a:avLst/>
                <a:gdLst/>
                <a:ahLst/>
                <a:cxnLst>
                  <a:cxn ang="0">
                    <a:pos x="16" y="5"/>
                  </a:cxn>
                  <a:cxn ang="0">
                    <a:pos x="21" y="0"/>
                  </a:cxn>
                  <a:cxn ang="0">
                    <a:pos x="27" y="0"/>
                  </a:cxn>
                  <a:cxn ang="0">
                    <a:pos x="32" y="0"/>
                  </a:cxn>
                  <a:cxn ang="0">
                    <a:pos x="32" y="5"/>
                  </a:cxn>
                  <a:cxn ang="0">
                    <a:pos x="32" y="5"/>
                  </a:cxn>
                  <a:cxn ang="0">
                    <a:pos x="27" y="10"/>
                  </a:cxn>
                  <a:cxn ang="0">
                    <a:pos x="27" y="10"/>
                  </a:cxn>
                  <a:cxn ang="0">
                    <a:pos x="21" y="15"/>
                  </a:cxn>
                  <a:cxn ang="0">
                    <a:pos x="11" y="15"/>
                  </a:cxn>
                  <a:cxn ang="0">
                    <a:pos x="0" y="15"/>
                  </a:cxn>
                  <a:cxn ang="0">
                    <a:pos x="0" y="5"/>
                  </a:cxn>
                  <a:cxn ang="0">
                    <a:pos x="11" y="5"/>
                  </a:cxn>
                  <a:cxn ang="0">
                    <a:pos x="16" y="5"/>
                  </a:cxn>
                  <a:cxn ang="0">
                    <a:pos x="16" y="5"/>
                  </a:cxn>
                </a:cxnLst>
                <a:rect l="0" t="0" r="r" b="b"/>
                <a:pathLst>
                  <a:path w="32" h="15">
                    <a:moveTo>
                      <a:pt x="16" y="5"/>
                    </a:moveTo>
                    <a:lnTo>
                      <a:pt x="21" y="0"/>
                    </a:lnTo>
                    <a:lnTo>
                      <a:pt x="27" y="0"/>
                    </a:lnTo>
                    <a:lnTo>
                      <a:pt x="32" y="0"/>
                    </a:lnTo>
                    <a:lnTo>
                      <a:pt x="32" y="5"/>
                    </a:lnTo>
                    <a:lnTo>
                      <a:pt x="32" y="5"/>
                    </a:lnTo>
                    <a:lnTo>
                      <a:pt x="27" y="10"/>
                    </a:lnTo>
                    <a:lnTo>
                      <a:pt x="27" y="10"/>
                    </a:lnTo>
                    <a:lnTo>
                      <a:pt x="21" y="15"/>
                    </a:lnTo>
                    <a:lnTo>
                      <a:pt x="11" y="15"/>
                    </a:lnTo>
                    <a:lnTo>
                      <a:pt x="0" y="15"/>
                    </a:lnTo>
                    <a:lnTo>
                      <a:pt x="0" y="5"/>
                    </a:lnTo>
                    <a:lnTo>
                      <a:pt x="11" y="5"/>
                    </a:lnTo>
                    <a:lnTo>
                      <a:pt x="16" y="5"/>
                    </a:lnTo>
                    <a:lnTo>
                      <a:pt x="16" y="5"/>
                    </a:lnTo>
                  </a:path>
                </a:pathLst>
              </a:custGeom>
              <a:grpFill/>
              <a:ln w="5">
                <a:solidFill>
                  <a:schemeClr val="tx1"/>
                </a:solidFill>
                <a:prstDash val="solid"/>
                <a:round/>
              </a:ln>
            </p:spPr>
            <p:txBody>
              <a:bodyPr/>
              <a:lstStyle/>
              <a:p>
                <a:pPr>
                  <a:defRPr/>
                </a:pPr>
                <a:endParaRPr lang="zh-CN" altLang="en-US"/>
              </a:p>
            </p:txBody>
          </p:sp>
          <p:sp>
            <p:nvSpPr>
              <p:cNvPr id="73" name="Freeform 33"/>
              <p:cNvSpPr/>
              <p:nvPr/>
            </p:nvSpPr>
            <p:spPr bwMode="auto">
              <a:xfrm>
                <a:off x="4783137" y="1784350"/>
                <a:ext cx="50800" cy="23813"/>
              </a:xfrm>
              <a:custGeom>
                <a:avLst/>
                <a:gdLst/>
                <a:ahLst/>
                <a:cxnLst>
                  <a:cxn ang="0">
                    <a:pos x="21" y="10"/>
                  </a:cxn>
                  <a:cxn ang="0">
                    <a:pos x="11" y="15"/>
                  </a:cxn>
                  <a:cxn ang="0">
                    <a:pos x="0" y="15"/>
                  </a:cxn>
                  <a:cxn ang="0">
                    <a:pos x="0" y="0"/>
                  </a:cxn>
                  <a:cxn ang="0">
                    <a:pos x="11" y="0"/>
                  </a:cxn>
                  <a:cxn ang="0">
                    <a:pos x="16" y="0"/>
                  </a:cxn>
                  <a:cxn ang="0">
                    <a:pos x="21" y="0"/>
                  </a:cxn>
                  <a:cxn ang="0">
                    <a:pos x="27" y="0"/>
                  </a:cxn>
                  <a:cxn ang="0">
                    <a:pos x="27" y="0"/>
                  </a:cxn>
                  <a:cxn ang="0">
                    <a:pos x="32" y="0"/>
                  </a:cxn>
                  <a:cxn ang="0">
                    <a:pos x="32" y="5"/>
                  </a:cxn>
                  <a:cxn ang="0">
                    <a:pos x="32" y="5"/>
                  </a:cxn>
                  <a:cxn ang="0">
                    <a:pos x="32" y="5"/>
                  </a:cxn>
                  <a:cxn ang="0">
                    <a:pos x="32" y="10"/>
                  </a:cxn>
                  <a:cxn ang="0">
                    <a:pos x="27" y="10"/>
                  </a:cxn>
                  <a:cxn ang="0">
                    <a:pos x="21" y="10"/>
                  </a:cxn>
                  <a:cxn ang="0">
                    <a:pos x="21" y="10"/>
                  </a:cxn>
                </a:cxnLst>
                <a:rect l="0" t="0" r="r" b="b"/>
                <a:pathLst>
                  <a:path w="32" h="15">
                    <a:moveTo>
                      <a:pt x="21" y="10"/>
                    </a:moveTo>
                    <a:lnTo>
                      <a:pt x="11" y="15"/>
                    </a:lnTo>
                    <a:lnTo>
                      <a:pt x="0" y="15"/>
                    </a:lnTo>
                    <a:lnTo>
                      <a:pt x="0" y="0"/>
                    </a:lnTo>
                    <a:lnTo>
                      <a:pt x="11" y="0"/>
                    </a:lnTo>
                    <a:lnTo>
                      <a:pt x="16" y="0"/>
                    </a:lnTo>
                    <a:lnTo>
                      <a:pt x="21" y="0"/>
                    </a:lnTo>
                    <a:lnTo>
                      <a:pt x="27" y="0"/>
                    </a:lnTo>
                    <a:lnTo>
                      <a:pt x="27" y="0"/>
                    </a:lnTo>
                    <a:lnTo>
                      <a:pt x="32" y="0"/>
                    </a:lnTo>
                    <a:lnTo>
                      <a:pt x="32" y="5"/>
                    </a:lnTo>
                    <a:lnTo>
                      <a:pt x="32" y="5"/>
                    </a:lnTo>
                    <a:lnTo>
                      <a:pt x="32" y="5"/>
                    </a:lnTo>
                    <a:lnTo>
                      <a:pt x="32" y="10"/>
                    </a:lnTo>
                    <a:lnTo>
                      <a:pt x="27" y="10"/>
                    </a:lnTo>
                    <a:lnTo>
                      <a:pt x="21" y="10"/>
                    </a:lnTo>
                    <a:lnTo>
                      <a:pt x="21" y="10"/>
                    </a:lnTo>
                  </a:path>
                </a:pathLst>
              </a:custGeom>
              <a:grpFill/>
              <a:ln w="5">
                <a:solidFill>
                  <a:schemeClr val="tx1"/>
                </a:solidFill>
                <a:prstDash val="solid"/>
                <a:round/>
              </a:ln>
            </p:spPr>
            <p:txBody>
              <a:bodyPr/>
              <a:lstStyle/>
              <a:p>
                <a:pPr>
                  <a:defRPr/>
                </a:pPr>
                <a:endParaRPr lang="zh-CN" altLang="en-US"/>
              </a:p>
            </p:txBody>
          </p:sp>
          <p:sp>
            <p:nvSpPr>
              <p:cNvPr id="74" name="Freeform 34"/>
              <p:cNvSpPr/>
              <p:nvPr/>
            </p:nvSpPr>
            <p:spPr bwMode="auto">
              <a:xfrm>
                <a:off x="4783137" y="1581150"/>
                <a:ext cx="100013" cy="390525"/>
              </a:xfrm>
              <a:custGeom>
                <a:avLst/>
                <a:gdLst/>
                <a:ahLst/>
                <a:cxnLst>
                  <a:cxn ang="0">
                    <a:pos x="11" y="10"/>
                  </a:cxn>
                  <a:cxn ang="0">
                    <a:pos x="27" y="10"/>
                  </a:cxn>
                  <a:cxn ang="0">
                    <a:pos x="37" y="5"/>
                  </a:cxn>
                  <a:cxn ang="0">
                    <a:pos x="42" y="0"/>
                  </a:cxn>
                  <a:cxn ang="0">
                    <a:pos x="48" y="0"/>
                  </a:cxn>
                  <a:cxn ang="0">
                    <a:pos x="53" y="5"/>
                  </a:cxn>
                  <a:cxn ang="0">
                    <a:pos x="63" y="10"/>
                  </a:cxn>
                  <a:cxn ang="0">
                    <a:pos x="58" y="20"/>
                  </a:cxn>
                  <a:cxn ang="0">
                    <a:pos x="58" y="25"/>
                  </a:cxn>
                  <a:cxn ang="0">
                    <a:pos x="53" y="36"/>
                  </a:cxn>
                  <a:cxn ang="0">
                    <a:pos x="53" y="51"/>
                  </a:cxn>
                  <a:cxn ang="0">
                    <a:pos x="53" y="72"/>
                  </a:cxn>
                  <a:cxn ang="0">
                    <a:pos x="53" y="102"/>
                  </a:cxn>
                  <a:cxn ang="0">
                    <a:pos x="53" y="138"/>
                  </a:cxn>
                  <a:cxn ang="0">
                    <a:pos x="53" y="174"/>
                  </a:cxn>
                  <a:cxn ang="0">
                    <a:pos x="53" y="200"/>
                  </a:cxn>
                  <a:cxn ang="0">
                    <a:pos x="53" y="221"/>
                  </a:cxn>
                  <a:cxn ang="0">
                    <a:pos x="48" y="231"/>
                  </a:cxn>
                  <a:cxn ang="0">
                    <a:pos x="42" y="241"/>
                  </a:cxn>
                  <a:cxn ang="0">
                    <a:pos x="42" y="246"/>
                  </a:cxn>
                  <a:cxn ang="0">
                    <a:pos x="37" y="246"/>
                  </a:cxn>
                  <a:cxn ang="0">
                    <a:pos x="32" y="241"/>
                  </a:cxn>
                  <a:cxn ang="0">
                    <a:pos x="21" y="221"/>
                  </a:cxn>
                  <a:cxn ang="0">
                    <a:pos x="11" y="215"/>
                  </a:cxn>
                  <a:cxn ang="0">
                    <a:pos x="11" y="210"/>
                  </a:cxn>
                  <a:cxn ang="0">
                    <a:pos x="16" y="210"/>
                  </a:cxn>
                  <a:cxn ang="0">
                    <a:pos x="21" y="210"/>
                  </a:cxn>
                  <a:cxn ang="0">
                    <a:pos x="32" y="210"/>
                  </a:cxn>
                  <a:cxn ang="0">
                    <a:pos x="37" y="205"/>
                  </a:cxn>
                  <a:cxn ang="0">
                    <a:pos x="37" y="195"/>
                  </a:cxn>
                  <a:cxn ang="0">
                    <a:pos x="42" y="169"/>
                  </a:cxn>
                  <a:cxn ang="0">
                    <a:pos x="42" y="128"/>
                  </a:cxn>
                  <a:cxn ang="0">
                    <a:pos x="42" y="82"/>
                  </a:cxn>
                  <a:cxn ang="0">
                    <a:pos x="42" y="56"/>
                  </a:cxn>
                  <a:cxn ang="0">
                    <a:pos x="42" y="41"/>
                  </a:cxn>
                  <a:cxn ang="0">
                    <a:pos x="42" y="25"/>
                  </a:cxn>
                  <a:cxn ang="0">
                    <a:pos x="37" y="20"/>
                  </a:cxn>
                  <a:cxn ang="0">
                    <a:pos x="32" y="20"/>
                  </a:cxn>
                  <a:cxn ang="0">
                    <a:pos x="11" y="20"/>
                  </a:cxn>
                  <a:cxn ang="0">
                    <a:pos x="0" y="10"/>
                  </a:cxn>
                </a:cxnLst>
                <a:rect l="0" t="0" r="r" b="b"/>
                <a:pathLst>
                  <a:path w="63" h="246">
                    <a:moveTo>
                      <a:pt x="0" y="10"/>
                    </a:moveTo>
                    <a:lnTo>
                      <a:pt x="11" y="10"/>
                    </a:lnTo>
                    <a:lnTo>
                      <a:pt x="21" y="10"/>
                    </a:lnTo>
                    <a:lnTo>
                      <a:pt x="27" y="10"/>
                    </a:lnTo>
                    <a:lnTo>
                      <a:pt x="32" y="5"/>
                    </a:lnTo>
                    <a:lnTo>
                      <a:pt x="37" y="5"/>
                    </a:lnTo>
                    <a:lnTo>
                      <a:pt x="42" y="0"/>
                    </a:lnTo>
                    <a:lnTo>
                      <a:pt x="42" y="0"/>
                    </a:lnTo>
                    <a:lnTo>
                      <a:pt x="48" y="0"/>
                    </a:lnTo>
                    <a:lnTo>
                      <a:pt x="48" y="0"/>
                    </a:lnTo>
                    <a:lnTo>
                      <a:pt x="53" y="0"/>
                    </a:lnTo>
                    <a:lnTo>
                      <a:pt x="53" y="5"/>
                    </a:lnTo>
                    <a:lnTo>
                      <a:pt x="58" y="10"/>
                    </a:lnTo>
                    <a:lnTo>
                      <a:pt x="63" y="10"/>
                    </a:lnTo>
                    <a:lnTo>
                      <a:pt x="63" y="15"/>
                    </a:lnTo>
                    <a:lnTo>
                      <a:pt x="58" y="20"/>
                    </a:lnTo>
                    <a:lnTo>
                      <a:pt x="58" y="20"/>
                    </a:lnTo>
                    <a:lnTo>
                      <a:pt x="58" y="25"/>
                    </a:lnTo>
                    <a:lnTo>
                      <a:pt x="58" y="30"/>
                    </a:lnTo>
                    <a:lnTo>
                      <a:pt x="53" y="36"/>
                    </a:lnTo>
                    <a:lnTo>
                      <a:pt x="53" y="46"/>
                    </a:lnTo>
                    <a:lnTo>
                      <a:pt x="53" y="51"/>
                    </a:lnTo>
                    <a:lnTo>
                      <a:pt x="53" y="61"/>
                    </a:lnTo>
                    <a:lnTo>
                      <a:pt x="53" y="72"/>
                    </a:lnTo>
                    <a:lnTo>
                      <a:pt x="53" y="87"/>
                    </a:lnTo>
                    <a:lnTo>
                      <a:pt x="53" y="102"/>
                    </a:lnTo>
                    <a:lnTo>
                      <a:pt x="53" y="118"/>
                    </a:lnTo>
                    <a:lnTo>
                      <a:pt x="53" y="138"/>
                    </a:lnTo>
                    <a:lnTo>
                      <a:pt x="53" y="154"/>
                    </a:lnTo>
                    <a:lnTo>
                      <a:pt x="53" y="174"/>
                    </a:lnTo>
                    <a:lnTo>
                      <a:pt x="53" y="185"/>
                    </a:lnTo>
                    <a:lnTo>
                      <a:pt x="53" y="200"/>
                    </a:lnTo>
                    <a:lnTo>
                      <a:pt x="53" y="210"/>
                    </a:lnTo>
                    <a:lnTo>
                      <a:pt x="53" y="221"/>
                    </a:lnTo>
                    <a:lnTo>
                      <a:pt x="53" y="226"/>
                    </a:lnTo>
                    <a:lnTo>
                      <a:pt x="48" y="231"/>
                    </a:lnTo>
                    <a:lnTo>
                      <a:pt x="48" y="236"/>
                    </a:lnTo>
                    <a:lnTo>
                      <a:pt x="42" y="241"/>
                    </a:lnTo>
                    <a:lnTo>
                      <a:pt x="42" y="246"/>
                    </a:lnTo>
                    <a:lnTo>
                      <a:pt x="42" y="246"/>
                    </a:lnTo>
                    <a:lnTo>
                      <a:pt x="37" y="246"/>
                    </a:lnTo>
                    <a:lnTo>
                      <a:pt x="37" y="246"/>
                    </a:lnTo>
                    <a:lnTo>
                      <a:pt x="37" y="241"/>
                    </a:lnTo>
                    <a:lnTo>
                      <a:pt x="32" y="241"/>
                    </a:lnTo>
                    <a:lnTo>
                      <a:pt x="27" y="231"/>
                    </a:lnTo>
                    <a:lnTo>
                      <a:pt x="21" y="221"/>
                    </a:lnTo>
                    <a:lnTo>
                      <a:pt x="16" y="215"/>
                    </a:lnTo>
                    <a:lnTo>
                      <a:pt x="11" y="215"/>
                    </a:lnTo>
                    <a:lnTo>
                      <a:pt x="11" y="210"/>
                    </a:lnTo>
                    <a:lnTo>
                      <a:pt x="11" y="210"/>
                    </a:lnTo>
                    <a:lnTo>
                      <a:pt x="11" y="210"/>
                    </a:lnTo>
                    <a:lnTo>
                      <a:pt x="16" y="210"/>
                    </a:lnTo>
                    <a:lnTo>
                      <a:pt x="16" y="210"/>
                    </a:lnTo>
                    <a:lnTo>
                      <a:pt x="21" y="210"/>
                    </a:lnTo>
                    <a:lnTo>
                      <a:pt x="27" y="210"/>
                    </a:lnTo>
                    <a:lnTo>
                      <a:pt x="32" y="210"/>
                    </a:lnTo>
                    <a:lnTo>
                      <a:pt x="32" y="210"/>
                    </a:lnTo>
                    <a:lnTo>
                      <a:pt x="37" y="205"/>
                    </a:lnTo>
                    <a:lnTo>
                      <a:pt x="37" y="200"/>
                    </a:lnTo>
                    <a:lnTo>
                      <a:pt x="37" y="195"/>
                    </a:lnTo>
                    <a:lnTo>
                      <a:pt x="37" y="185"/>
                    </a:lnTo>
                    <a:lnTo>
                      <a:pt x="42" y="169"/>
                    </a:lnTo>
                    <a:lnTo>
                      <a:pt x="42" y="149"/>
                    </a:lnTo>
                    <a:lnTo>
                      <a:pt x="42" y="128"/>
                    </a:lnTo>
                    <a:lnTo>
                      <a:pt x="42" y="108"/>
                    </a:lnTo>
                    <a:lnTo>
                      <a:pt x="42" y="82"/>
                    </a:lnTo>
                    <a:lnTo>
                      <a:pt x="42" y="66"/>
                    </a:lnTo>
                    <a:lnTo>
                      <a:pt x="42" y="56"/>
                    </a:lnTo>
                    <a:lnTo>
                      <a:pt x="42" y="46"/>
                    </a:lnTo>
                    <a:lnTo>
                      <a:pt x="42" y="41"/>
                    </a:lnTo>
                    <a:lnTo>
                      <a:pt x="42" y="30"/>
                    </a:lnTo>
                    <a:lnTo>
                      <a:pt x="42" y="25"/>
                    </a:lnTo>
                    <a:lnTo>
                      <a:pt x="42" y="25"/>
                    </a:lnTo>
                    <a:lnTo>
                      <a:pt x="37" y="20"/>
                    </a:lnTo>
                    <a:lnTo>
                      <a:pt x="32" y="20"/>
                    </a:lnTo>
                    <a:lnTo>
                      <a:pt x="32" y="20"/>
                    </a:lnTo>
                    <a:lnTo>
                      <a:pt x="27" y="20"/>
                    </a:lnTo>
                    <a:lnTo>
                      <a:pt x="11" y="20"/>
                    </a:lnTo>
                    <a:lnTo>
                      <a:pt x="0" y="25"/>
                    </a:lnTo>
                    <a:lnTo>
                      <a:pt x="0" y="10"/>
                    </a:lnTo>
                    <a:lnTo>
                      <a:pt x="0" y="10"/>
                    </a:lnTo>
                  </a:path>
                </a:pathLst>
              </a:custGeom>
              <a:grpFill/>
              <a:ln w="5">
                <a:solidFill>
                  <a:schemeClr val="tx1"/>
                </a:solidFill>
                <a:prstDash val="solid"/>
                <a:round/>
              </a:ln>
            </p:spPr>
            <p:txBody>
              <a:bodyPr/>
              <a:lstStyle/>
              <a:p>
                <a:pPr>
                  <a:defRPr/>
                </a:pPr>
                <a:endParaRPr lang="zh-CN" altLang="en-US"/>
              </a:p>
            </p:txBody>
          </p:sp>
        </p:grpSp>
        <p:grpSp>
          <p:nvGrpSpPr>
            <p:cNvPr id="14" name="组合 74"/>
            <p:cNvGrpSpPr>
              <a:grpSpLocks noChangeAspect="1"/>
            </p:cNvGrpSpPr>
            <p:nvPr/>
          </p:nvGrpSpPr>
          <p:grpSpPr>
            <a:xfrm>
              <a:off x="4008270" y="996309"/>
              <a:ext cx="171650" cy="342000"/>
              <a:chOff x="4883150" y="1748632"/>
              <a:chExt cx="209550" cy="417513"/>
            </a:xfrm>
            <a:solidFill>
              <a:schemeClr val="tx1"/>
            </a:solidFill>
          </p:grpSpPr>
          <p:sp>
            <p:nvSpPr>
              <p:cNvPr id="76" name="Freeform 60"/>
              <p:cNvSpPr/>
              <p:nvPr/>
            </p:nvSpPr>
            <p:spPr bwMode="auto">
              <a:xfrm>
                <a:off x="4959350" y="1748632"/>
                <a:ext cx="90488" cy="417513"/>
              </a:xfrm>
              <a:custGeom>
                <a:avLst/>
                <a:gdLst/>
                <a:ahLst/>
                <a:cxnLst>
                  <a:cxn ang="0">
                    <a:pos x="26" y="0"/>
                  </a:cxn>
                  <a:cxn ang="0">
                    <a:pos x="36" y="0"/>
                  </a:cxn>
                  <a:cxn ang="0">
                    <a:pos x="47" y="0"/>
                  </a:cxn>
                  <a:cxn ang="0">
                    <a:pos x="52" y="5"/>
                  </a:cxn>
                  <a:cxn ang="0">
                    <a:pos x="57" y="16"/>
                  </a:cxn>
                  <a:cxn ang="0">
                    <a:pos x="57" y="31"/>
                  </a:cxn>
                  <a:cxn ang="0">
                    <a:pos x="52" y="52"/>
                  </a:cxn>
                  <a:cxn ang="0">
                    <a:pos x="52" y="93"/>
                  </a:cxn>
                  <a:cxn ang="0">
                    <a:pos x="52" y="145"/>
                  </a:cxn>
                  <a:cxn ang="0">
                    <a:pos x="52" y="186"/>
                  </a:cxn>
                  <a:cxn ang="0">
                    <a:pos x="52" y="212"/>
                  </a:cxn>
                  <a:cxn ang="0">
                    <a:pos x="52" y="232"/>
                  </a:cxn>
                  <a:cxn ang="0">
                    <a:pos x="47" y="243"/>
                  </a:cxn>
                  <a:cxn ang="0">
                    <a:pos x="42" y="253"/>
                  </a:cxn>
                  <a:cxn ang="0">
                    <a:pos x="36" y="263"/>
                  </a:cxn>
                  <a:cxn ang="0">
                    <a:pos x="31" y="263"/>
                  </a:cxn>
                  <a:cxn ang="0">
                    <a:pos x="31" y="258"/>
                  </a:cxn>
                  <a:cxn ang="0">
                    <a:pos x="26" y="248"/>
                  </a:cxn>
                  <a:cxn ang="0">
                    <a:pos x="21" y="243"/>
                  </a:cxn>
                  <a:cxn ang="0">
                    <a:pos x="10" y="232"/>
                  </a:cxn>
                  <a:cxn ang="0">
                    <a:pos x="0" y="227"/>
                  </a:cxn>
                  <a:cxn ang="0">
                    <a:pos x="0" y="227"/>
                  </a:cxn>
                  <a:cxn ang="0">
                    <a:pos x="10" y="227"/>
                  </a:cxn>
                  <a:cxn ang="0">
                    <a:pos x="26" y="227"/>
                  </a:cxn>
                  <a:cxn ang="0">
                    <a:pos x="31" y="227"/>
                  </a:cxn>
                  <a:cxn ang="0">
                    <a:pos x="36" y="222"/>
                  </a:cxn>
                  <a:cxn ang="0">
                    <a:pos x="36" y="217"/>
                  </a:cxn>
                  <a:cxn ang="0">
                    <a:pos x="36" y="206"/>
                  </a:cxn>
                  <a:cxn ang="0">
                    <a:pos x="42" y="186"/>
                  </a:cxn>
                  <a:cxn ang="0">
                    <a:pos x="42" y="129"/>
                  </a:cxn>
                  <a:cxn ang="0">
                    <a:pos x="42" y="67"/>
                  </a:cxn>
                  <a:cxn ang="0">
                    <a:pos x="36" y="36"/>
                  </a:cxn>
                  <a:cxn ang="0">
                    <a:pos x="36" y="21"/>
                  </a:cxn>
                  <a:cxn ang="0">
                    <a:pos x="31" y="10"/>
                  </a:cxn>
                  <a:cxn ang="0">
                    <a:pos x="26" y="5"/>
                  </a:cxn>
                  <a:cxn ang="0">
                    <a:pos x="26" y="0"/>
                  </a:cxn>
                </a:cxnLst>
                <a:rect l="0" t="0" r="r" b="b"/>
                <a:pathLst>
                  <a:path w="57" h="263">
                    <a:moveTo>
                      <a:pt x="26" y="0"/>
                    </a:moveTo>
                    <a:lnTo>
                      <a:pt x="26" y="0"/>
                    </a:lnTo>
                    <a:lnTo>
                      <a:pt x="31" y="0"/>
                    </a:lnTo>
                    <a:lnTo>
                      <a:pt x="36" y="0"/>
                    </a:lnTo>
                    <a:lnTo>
                      <a:pt x="36" y="0"/>
                    </a:lnTo>
                    <a:lnTo>
                      <a:pt x="47" y="0"/>
                    </a:lnTo>
                    <a:lnTo>
                      <a:pt x="52" y="0"/>
                    </a:lnTo>
                    <a:lnTo>
                      <a:pt x="52" y="5"/>
                    </a:lnTo>
                    <a:lnTo>
                      <a:pt x="57" y="10"/>
                    </a:lnTo>
                    <a:lnTo>
                      <a:pt x="57" y="16"/>
                    </a:lnTo>
                    <a:lnTo>
                      <a:pt x="57" y="21"/>
                    </a:lnTo>
                    <a:lnTo>
                      <a:pt x="57" y="31"/>
                    </a:lnTo>
                    <a:lnTo>
                      <a:pt x="57" y="41"/>
                    </a:lnTo>
                    <a:lnTo>
                      <a:pt x="52" y="52"/>
                    </a:lnTo>
                    <a:lnTo>
                      <a:pt x="52" y="72"/>
                    </a:lnTo>
                    <a:lnTo>
                      <a:pt x="52" y="93"/>
                    </a:lnTo>
                    <a:lnTo>
                      <a:pt x="52" y="119"/>
                    </a:lnTo>
                    <a:lnTo>
                      <a:pt x="52" y="145"/>
                    </a:lnTo>
                    <a:lnTo>
                      <a:pt x="52" y="170"/>
                    </a:lnTo>
                    <a:lnTo>
                      <a:pt x="52" y="186"/>
                    </a:lnTo>
                    <a:lnTo>
                      <a:pt x="52" y="201"/>
                    </a:lnTo>
                    <a:lnTo>
                      <a:pt x="52" y="212"/>
                    </a:lnTo>
                    <a:lnTo>
                      <a:pt x="52" y="222"/>
                    </a:lnTo>
                    <a:lnTo>
                      <a:pt x="52" y="232"/>
                    </a:lnTo>
                    <a:lnTo>
                      <a:pt x="52" y="237"/>
                    </a:lnTo>
                    <a:lnTo>
                      <a:pt x="47" y="243"/>
                    </a:lnTo>
                    <a:lnTo>
                      <a:pt x="47" y="248"/>
                    </a:lnTo>
                    <a:lnTo>
                      <a:pt x="42" y="253"/>
                    </a:lnTo>
                    <a:lnTo>
                      <a:pt x="42" y="258"/>
                    </a:lnTo>
                    <a:lnTo>
                      <a:pt x="36" y="263"/>
                    </a:lnTo>
                    <a:lnTo>
                      <a:pt x="36" y="263"/>
                    </a:lnTo>
                    <a:lnTo>
                      <a:pt x="31" y="263"/>
                    </a:lnTo>
                    <a:lnTo>
                      <a:pt x="31" y="263"/>
                    </a:lnTo>
                    <a:lnTo>
                      <a:pt x="31" y="258"/>
                    </a:lnTo>
                    <a:lnTo>
                      <a:pt x="31" y="253"/>
                    </a:lnTo>
                    <a:lnTo>
                      <a:pt x="26" y="248"/>
                    </a:lnTo>
                    <a:lnTo>
                      <a:pt x="26" y="248"/>
                    </a:lnTo>
                    <a:lnTo>
                      <a:pt x="21" y="243"/>
                    </a:lnTo>
                    <a:lnTo>
                      <a:pt x="15" y="237"/>
                    </a:lnTo>
                    <a:lnTo>
                      <a:pt x="10" y="232"/>
                    </a:lnTo>
                    <a:lnTo>
                      <a:pt x="5" y="232"/>
                    </a:lnTo>
                    <a:lnTo>
                      <a:pt x="0" y="227"/>
                    </a:lnTo>
                    <a:lnTo>
                      <a:pt x="0" y="227"/>
                    </a:lnTo>
                    <a:lnTo>
                      <a:pt x="0" y="227"/>
                    </a:lnTo>
                    <a:lnTo>
                      <a:pt x="5" y="227"/>
                    </a:lnTo>
                    <a:lnTo>
                      <a:pt x="10" y="227"/>
                    </a:lnTo>
                    <a:lnTo>
                      <a:pt x="15" y="227"/>
                    </a:lnTo>
                    <a:lnTo>
                      <a:pt x="26" y="227"/>
                    </a:lnTo>
                    <a:lnTo>
                      <a:pt x="31" y="227"/>
                    </a:lnTo>
                    <a:lnTo>
                      <a:pt x="31" y="227"/>
                    </a:lnTo>
                    <a:lnTo>
                      <a:pt x="36" y="227"/>
                    </a:lnTo>
                    <a:lnTo>
                      <a:pt x="36" y="222"/>
                    </a:lnTo>
                    <a:lnTo>
                      <a:pt x="36" y="222"/>
                    </a:lnTo>
                    <a:lnTo>
                      <a:pt x="36" y="217"/>
                    </a:lnTo>
                    <a:lnTo>
                      <a:pt x="36" y="212"/>
                    </a:lnTo>
                    <a:lnTo>
                      <a:pt x="36" y="206"/>
                    </a:lnTo>
                    <a:lnTo>
                      <a:pt x="42" y="196"/>
                    </a:lnTo>
                    <a:lnTo>
                      <a:pt x="42" y="186"/>
                    </a:lnTo>
                    <a:lnTo>
                      <a:pt x="42" y="176"/>
                    </a:lnTo>
                    <a:lnTo>
                      <a:pt x="42" y="129"/>
                    </a:lnTo>
                    <a:lnTo>
                      <a:pt x="42" y="88"/>
                    </a:lnTo>
                    <a:lnTo>
                      <a:pt x="42" y="67"/>
                    </a:lnTo>
                    <a:lnTo>
                      <a:pt x="36" y="52"/>
                    </a:lnTo>
                    <a:lnTo>
                      <a:pt x="36" y="36"/>
                    </a:lnTo>
                    <a:lnTo>
                      <a:pt x="36" y="26"/>
                    </a:lnTo>
                    <a:lnTo>
                      <a:pt x="36" y="21"/>
                    </a:lnTo>
                    <a:lnTo>
                      <a:pt x="36" y="16"/>
                    </a:lnTo>
                    <a:lnTo>
                      <a:pt x="31" y="10"/>
                    </a:lnTo>
                    <a:lnTo>
                      <a:pt x="31" y="10"/>
                    </a:lnTo>
                    <a:lnTo>
                      <a:pt x="26" y="5"/>
                    </a:lnTo>
                    <a:lnTo>
                      <a:pt x="26" y="0"/>
                    </a:lnTo>
                    <a:lnTo>
                      <a:pt x="26" y="0"/>
                    </a:lnTo>
                  </a:path>
                </a:pathLst>
              </a:custGeom>
              <a:grpFill/>
              <a:ln w="5">
                <a:solidFill>
                  <a:schemeClr val="tx1"/>
                </a:solidFill>
                <a:prstDash val="solid"/>
                <a:round/>
              </a:ln>
            </p:spPr>
            <p:txBody>
              <a:bodyPr/>
              <a:lstStyle/>
              <a:p>
                <a:pPr>
                  <a:defRPr/>
                </a:pPr>
                <a:endParaRPr lang="zh-CN" altLang="en-US"/>
              </a:p>
            </p:txBody>
          </p:sp>
          <p:sp>
            <p:nvSpPr>
              <p:cNvPr id="77" name="Freeform 63"/>
              <p:cNvSpPr/>
              <p:nvPr/>
            </p:nvSpPr>
            <p:spPr bwMode="auto">
              <a:xfrm>
                <a:off x="4926012" y="1872457"/>
                <a:ext cx="166688" cy="47625"/>
              </a:xfrm>
              <a:custGeom>
                <a:avLst/>
                <a:gdLst/>
                <a:ahLst/>
                <a:cxnLst>
                  <a:cxn ang="0">
                    <a:pos x="5" y="25"/>
                  </a:cxn>
                  <a:cxn ang="0">
                    <a:pos x="0" y="25"/>
                  </a:cxn>
                  <a:cxn ang="0">
                    <a:pos x="0" y="20"/>
                  </a:cxn>
                  <a:cxn ang="0">
                    <a:pos x="5" y="20"/>
                  </a:cxn>
                  <a:cxn ang="0">
                    <a:pos x="10" y="20"/>
                  </a:cxn>
                  <a:cxn ang="0">
                    <a:pos x="15" y="20"/>
                  </a:cxn>
                  <a:cxn ang="0">
                    <a:pos x="26" y="15"/>
                  </a:cxn>
                  <a:cxn ang="0">
                    <a:pos x="52" y="10"/>
                  </a:cxn>
                  <a:cxn ang="0">
                    <a:pos x="63" y="5"/>
                  </a:cxn>
                  <a:cxn ang="0">
                    <a:pos x="73" y="5"/>
                  </a:cxn>
                  <a:cxn ang="0">
                    <a:pos x="78" y="0"/>
                  </a:cxn>
                  <a:cxn ang="0">
                    <a:pos x="89" y="0"/>
                  </a:cxn>
                  <a:cxn ang="0">
                    <a:pos x="94" y="0"/>
                  </a:cxn>
                  <a:cxn ang="0">
                    <a:pos x="94" y="0"/>
                  </a:cxn>
                  <a:cxn ang="0">
                    <a:pos x="99" y="0"/>
                  </a:cxn>
                  <a:cxn ang="0">
                    <a:pos x="99" y="0"/>
                  </a:cxn>
                  <a:cxn ang="0">
                    <a:pos x="105" y="5"/>
                  </a:cxn>
                  <a:cxn ang="0">
                    <a:pos x="105" y="10"/>
                  </a:cxn>
                  <a:cxn ang="0">
                    <a:pos x="89" y="15"/>
                  </a:cxn>
                  <a:cxn ang="0">
                    <a:pos x="68" y="20"/>
                  </a:cxn>
                  <a:cxn ang="0">
                    <a:pos x="57" y="25"/>
                  </a:cxn>
                  <a:cxn ang="0">
                    <a:pos x="42" y="25"/>
                  </a:cxn>
                  <a:cxn ang="0">
                    <a:pos x="31" y="30"/>
                  </a:cxn>
                  <a:cxn ang="0">
                    <a:pos x="26" y="30"/>
                  </a:cxn>
                  <a:cxn ang="0">
                    <a:pos x="21" y="30"/>
                  </a:cxn>
                  <a:cxn ang="0">
                    <a:pos x="15" y="30"/>
                  </a:cxn>
                  <a:cxn ang="0">
                    <a:pos x="10" y="30"/>
                  </a:cxn>
                  <a:cxn ang="0">
                    <a:pos x="5" y="25"/>
                  </a:cxn>
                  <a:cxn ang="0">
                    <a:pos x="5" y="25"/>
                  </a:cxn>
                </a:cxnLst>
                <a:rect l="0" t="0" r="r" b="b"/>
                <a:pathLst>
                  <a:path w="105" h="30">
                    <a:moveTo>
                      <a:pt x="5" y="25"/>
                    </a:moveTo>
                    <a:lnTo>
                      <a:pt x="0" y="25"/>
                    </a:lnTo>
                    <a:lnTo>
                      <a:pt x="0" y="20"/>
                    </a:lnTo>
                    <a:lnTo>
                      <a:pt x="5" y="20"/>
                    </a:lnTo>
                    <a:lnTo>
                      <a:pt x="10" y="20"/>
                    </a:lnTo>
                    <a:lnTo>
                      <a:pt x="15" y="20"/>
                    </a:lnTo>
                    <a:lnTo>
                      <a:pt x="26" y="15"/>
                    </a:lnTo>
                    <a:lnTo>
                      <a:pt x="52" y="10"/>
                    </a:lnTo>
                    <a:lnTo>
                      <a:pt x="63" y="5"/>
                    </a:lnTo>
                    <a:lnTo>
                      <a:pt x="73" y="5"/>
                    </a:lnTo>
                    <a:lnTo>
                      <a:pt x="78" y="0"/>
                    </a:lnTo>
                    <a:lnTo>
                      <a:pt x="89" y="0"/>
                    </a:lnTo>
                    <a:lnTo>
                      <a:pt x="94" y="0"/>
                    </a:lnTo>
                    <a:lnTo>
                      <a:pt x="94" y="0"/>
                    </a:lnTo>
                    <a:lnTo>
                      <a:pt x="99" y="0"/>
                    </a:lnTo>
                    <a:lnTo>
                      <a:pt x="99" y="0"/>
                    </a:lnTo>
                    <a:lnTo>
                      <a:pt x="105" y="5"/>
                    </a:lnTo>
                    <a:lnTo>
                      <a:pt x="105" y="10"/>
                    </a:lnTo>
                    <a:lnTo>
                      <a:pt x="89" y="15"/>
                    </a:lnTo>
                    <a:lnTo>
                      <a:pt x="68" y="20"/>
                    </a:lnTo>
                    <a:lnTo>
                      <a:pt x="57" y="25"/>
                    </a:lnTo>
                    <a:lnTo>
                      <a:pt x="42" y="25"/>
                    </a:lnTo>
                    <a:lnTo>
                      <a:pt x="31" y="30"/>
                    </a:lnTo>
                    <a:lnTo>
                      <a:pt x="26" y="30"/>
                    </a:lnTo>
                    <a:lnTo>
                      <a:pt x="21" y="30"/>
                    </a:lnTo>
                    <a:lnTo>
                      <a:pt x="15" y="30"/>
                    </a:lnTo>
                    <a:lnTo>
                      <a:pt x="10" y="30"/>
                    </a:lnTo>
                    <a:lnTo>
                      <a:pt x="5" y="25"/>
                    </a:lnTo>
                    <a:lnTo>
                      <a:pt x="5" y="25"/>
                    </a:lnTo>
                  </a:path>
                </a:pathLst>
              </a:custGeom>
              <a:grpFill/>
              <a:ln w="5">
                <a:solidFill>
                  <a:schemeClr val="tx1"/>
                </a:solidFill>
                <a:prstDash val="solid"/>
                <a:round/>
              </a:ln>
            </p:spPr>
            <p:txBody>
              <a:bodyPr/>
              <a:lstStyle/>
              <a:p>
                <a:pPr>
                  <a:defRPr/>
                </a:pPr>
                <a:endParaRPr lang="zh-CN" altLang="en-US"/>
              </a:p>
            </p:txBody>
          </p:sp>
          <p:sp>
            <p:nvSpPr>
              <p:cNvPr id="78" name="Freeform 64"/>
              <p:cNvSpPr/>
              <p:nvPr/>
            </p:nvSpPr>
            <p:spPr bwMode="auto">
              <a:xfrm>
                <a:off x="4883150" y="1953419"/>
                <a:ext cx="200025" cy="122238"/>
              </a:xfrm>
              <a:custGeom>
                <a:avLst/>
                <a:gdLst/>
                <a:ahLst/>
                <a:cxnLst>
                  <a:cxn ang="0">
                    <a:pos x="42" y="41"/>
                  </a:cxn>
                  <a:cxn ang="0">
                    <a:pos x="53" y="36"/>
                  </a:cxn>
                  <a:cxn ang="0">
                    <a:pos x="69" y="31"/>
                  </a:cxn>
                  <a:cxn ang="0">
                    <a:pos x="79" y="26"/>
                  </a:cxn>
                  <a:cxn ang="0">
                    <a:pos x="95" y="16"/>
                  </a:cxn>
                  <a:cxn ang="0">
                    <a:pos x="111" y="5"/>
                  </a:cxn>
                  <a:cxn ang="0">
                    <a:pos x="121" y="0"/>
                  </a:cxn>
                  <a:cxn ang="0">
                    <a:pos x="126" y="0"/>
                  </a:cxn>
                  <a:cxn ang="0">
                    <a:pos x="126" y="0"/>
                  </a:cxn>
                  <a:cxn ang="0">
                    <a:pos x="126" y="0"/>
                  </a:cxn>
                  <a:cxn ang="0">
                    <a:pos x="126" y="5"/>
                  </a:cxn>
                  <a:cxn ang="0">
                    <a:pos x="121" y="10"/>
                  </a:cxn>
                  <a:cxn ang="0">
                    <a:pos x="111" y="16"/>
                  </a:cxn>
                  <a:cxn ang="0">
                    <a:pos x="90" y="36"/>
                  </a:cxn>
                  <a:cxn ang="0">
                    <a:pos x="69" y="47"/>
                  </a:cxn>
                  <a:cxn ang="0">
                    <a:pos x="58" y="57"/>
                  </a:cxn>
                  <a:cxn ang="0">
                    <a:pos x="48" y="62"/>
                  </a:cxn>
                  <a:cxn ang="0">
                    <a:pos x="42" y="67"/>
                  </a:cxn>
                  <a:cxn ang="0">
                    <a:pos x="37" y="72"/>
                  </a:cxn>
                  <a:cxn ang="0">
                    <a:pos x="32" y="72"/>
                  </a:cxn>
                  <a:cxn ang="0">
                    <a:pos x="27" y="77"/>
                  </a:cxn>
                  <a:cxn ang="0">
                    <a:pos x="21" y="77"/>
                  </a:cxn>
                  <a:cxn ang="0">
                    <a:pos x="21" y="77"/>
                  </a:cxn>
                  <a:cxn ang="0">
                    <a:pos x="16" y="77"/>
                  </a:cxn>
                  <a:cxn ang="0">
                    <a:pos x="11" y="72"/>
                  </a:cxn>
                  <a:cxn ang="0">
                    <a:pos x="6" y="67"/>
                  </a:cxn>
                  <a:cxn ang="0">
                    <a:pos x="0" y="67"/>
                  </a:cxn>
                  <a:cxn ang="0">
                    <a:pos x="0" y="62"/>
                  </a:cxn>
                  <a:cxn ang="0">
                    <a:pos x="0" y="62"/>
                  </a:cxn>
                  <a:cxn ang="0">
                    <a:pos x="0" y="57"/>
                  </a:cxn>
                  <a:cxn ang="0">
                    <a:pos x="0" y="52"/>
                  </a:cxn>
                  <a:cxn ang="0">
                    <a:pos x="6" y="52"/>
                  </a:cxn>
                  <a:cxn ang="0">
                    <a:pos x="6" y="52"/>
                  </a:cxn>
                  <a:cxn ang="0">
                    <a:pos x="11" y="57"/>
                  </a:cxn>
                  <a:cxn ang="0">
                    <a:pos x="16" y="52"/>
                  </a:cxn>
                  <a:cxn ang="0">
                    <a:pos x="21" y="52"/>
                  </a:cxn>
                  <a:cxn ang="0">
                    <a:pos x="27" y="52"/>
                  </a:cxn>
                  <a:cxn ang="0">
                    <a:pos x="32" y="47"/>
                  </a:cxn>
                  <a:cxn ang="0">
                    <a:pos x="42" y="41"/>
                  </a:cxn>
                  <a:cxn ang="0">
                    <a:pos x="42" y="41"/>
                  </a:cxn>
                </a:cxnLst>
                <a:rect l="0" t="0" r="r" b="b"/>
                <a:pathLst>
                  <a:path w="126" h="77">
                    <a:moveTo>
                      <a:pt x="42" y="41"/>
                    </a:moveTo>
                    <a:lnTo>
                      <a:pt x="53" y="36"/>
                    </a:lnTo>
                    <a:lnTo>
                      <a:pt x="69" y="31"/>
                    </a:lnTo>
                    <a:lnTo>
                      <a:pt x="79" y="26"/>
                    </a:lnTo>
                    <a:lnTo>
                      <a:pt x="95" y="16"/>
                    </a:lnTo>
                    <a:lnTo>
                      <a:pt x="111" y="5"/>
                    </a:lnTo>
                    <a:lnTo>
                      <a:pt x="121" y="0"/>
                    </a:lnTo>
                    <a:lnTo>
                      <a:pt x="126" y="0"/>
                    </a:lnTo>
                    <a:lnTo>
                      <a:pt x="126" y="0"/>
                    </a:lnTo>
                    <a:lnTo>
                      <a:pt x="126" y="0"/>
                    </a:lnTo>
                    <a:lnTo>
                      <a:pt x="126" y="5"/>
                    </a:lnTo>
                    <a:lnTo>
                      <a:pt x="121" y="10"/>
                    </a:lnTo>
                    <a:lnTo>
                      <a:pt x="111" y="16"/>
                    </a:lnTo>
                    <a:lnTo>
                      <a:pt x="90" y="36"/>
                    </a:lnTo>
                    <a:lnTo>
                      <a:pt x="69" y="47"/>
                    </a:lnTo>
                    <a:lnTo>
                      <a:pt x="58" y="57"/>
                    </a:lnTo>
                    <a:lnTo>
                      <a:pt x="48" y="62"/>
                    </a:lnTo>
                    <a:lnTo>
                      <a:pt x="42" y="67"/>
                    </a:lnTo>
                    <a:lnTo>
                      <a:pt x="37" y="72"/>
                    </a:lnTo>
                    <a:lnTo>
                      <a:pt x="32" y="72"/>
                    </a:lnTo>
                    <a:lnTo>
                      <a:pt x="27" y="77"/>
                    </a:lnTo>
                    <a:lnTo>
                      <a:pt x="21" y="77"/>
                    </a:lnTo>
                    <a:lnTo>
                      <a:pt x="21" y="77"/>
                    </a:lnTo>
                    <a:lnTo>
                      <a:pt x="16" y="77"/>
                    </a:lnTo>
                    <a:lnTo>
                      <a:pt x="11" y="72"/>
                    </a:lnTo>
                    <a:lnTo>
                      <a:pt x="6" y="67"/>
                    </a:lnTo>
                    <a:lnTo>
                      <a:pt x="0" y="67"/>
                    </a:lnTo>
                    <a:lnTo>
                      <a:pt x="0" y="62"/>
                    </a:lnTo>
                    <a:lnTo>
                      <a:pt x="0" y="62"/>
                    </a:lnTo>
                    <a:lnTo>
                      <a:pt x="0" y="57"/>
                    </a:lnTo>
                    <a:lnTo>
                      <a:pt x="0" y="52"/>
                    </a:lnTo>
                    <a:lnTo>
                      <a:pt x="6" y="52"/>
                    </a:lnTo>
                    <a:lnTo>
                      <a:pt x="6" y="52"/>
                    </a:lnTo>
                    <a:lnTo>
                      <a:pt x="11" y="57"/>
                    </a:lnTo>
                    <a:lnTo>
                      <a:pt x="16" y="52"/>
                    </a:lnTo>
                    <a:lnTo>
                      <a:pt x="21" y="52"/>
                    </a:lnTo>
                    <a:lnTo>
                      <a:pt x="27" y="52"/>
                    </a:lnTo>
                    <a:lnTo>
                      <a:pt x="32" y="47"/>
                    </a:lnTo>
                    <a:lnTo>
                      <a:pt x="42" y="41"/>
                    </a:lnTo>
                    <a:lnTo>
                      <a:pt x="42" y="41"/>
                    </a:lnTo>
                  </a:path>
                </a:pathLst>
              </a:custGeom>
              <a:grpFill/>
              <a:ln w="5">
                <a:solidFill>
                  <a:schemeClr val="tx1"/>
                </a:solidFill>
                <a:prstDash val="solid"/>
                <a:round/>
              </a:ln>
            </p:spPr>
            <p:txBody>
              <a:bodyPr/>
              <a:lstStyle/>
              <a:p>
                <a:pPr>
                  <a:defRPr/>
                </a:pPr>
                <a:endParaRPr lang="zh-CN" altLang="en-US"/>
              </a:p>
            </p:txBody>
          </p:sp>
        </p:grpSp>
        <p:grpSp>
          <p:nvGrpSpPr>
            <p:cNvPr id="15" name="组合 78"/>
            <p:cNvGrpSpPr>
              <a:grpSpLocks noChangeAspect="1"/>
            </p:cNvGrpSpPr>
            <p:nvPr/>
          </p:nvGrpSpPr>
          <p:grpSpPr>
            <a:xfrm>
              <a:off x="6604522" y="1135356"/>
              <a:ext cx="90359" cy="216000"/>
              <a:chOff x="4716462" y="1581150"/>
              <a:chExt cx="166688" cy="398463"/>
            </a:xfrm>
            <a:solidFill>
              <a:schemeClr val="tx1"/>
            </a:solidFill>
          </p:grpSpPr>
          <p:sp>
            <p:nvSpPr>
              <p:cNvPr id="80" name="Freeform 31"/>
              <p:cNvSpPr/>
              <p:nvPr/>
            </p:nvSpPr>
            <p:spPr bwMode="auto">
              <a:xfrm>
                <a:off x="4716462" y="1597025"/>
                <a:ext cx="84138" cy="382588"/>
              </a:xfrm>
              <a:custGeom>
                <a:avLst/>
                <a:gdLst/>
                <a:ahLst/>
                <a:cxnLst>
                  <a:cxn ang="0">
                    <a:pos x="48" y="123"/>
                  </a:cxn>
                  <a:cxn ang="0">
                    <a:pos x="48" y="139"/>
                  </a:cxn>
                  <a:cxn ang="0">
                    <a:pos x="42" y="154"/>
                  </a:cxn>
                  <a:cxn ang="0">
                    <a:pos x="37" y="180"/>
                  </a:cxn>
                  <a:cxn ang="0">
                    <a:pos x="32" y="195"/>
                  </a:cxn>
                  <a:cxn ang="0">
                    <a:pos x="27" y="205"/>
                  </a:cxn>
                  <a:cxn ang="0">
                    <a:pos x="21" y="216"/>
                  </a:cxn>
                  <a:cxn ang="0">
                    <a:pos x="16" y="226"/>
                  </a:cxn>
                  <a:cxn ang="0">
                    <a:pos x="11" y="231"/>
                  </a:cxn>
                  <a:cxn ang="0">
                    <a:pos x="6" y="241"/>
                  </a:cxn>
                  <a:cxn ang="0">
                    <a:pos x="0" y="241"/>
                  </a:cxn>
                  <a:cxn ang="0">
                    <a:pos x="0" y="241"/>
                  </a:cxn>
                  <a:cxn ang="0">
                    <a:pos x="0" y="241"/>
                  </a:cxn>
                  <a:cxn ang="0">
                    <a:pos x="0" y="236"/>
                  </a:cxn>
                  <a:cxn ang="0">
                    <a:pos x="0" y="231"/>
                  </a:cxn>
                  <a:cxn ang="0">
                    <a:pos x="6" y="221"/>
                  </a:cxn>
                  <a:cxn ang="0">
                    <a:pos x="11" y="211"/>
                  </a:cxn>
                  <a:cxn ang="0">
                    <a:pos x="16" y="200"/>
                  </a:cxn>
                  <a:cxn ang="0">
                    <a:pos x="21" y="190"/>
                  </a:cxn>
                  <a:cxn ang="0">
                    <a:pos x="27" y="175"/>
                  </a:cxn>
                  <a:cxn ang="0">
                    <a:pos x="32" y="149"/>
                  </a:cxn>
                  <a:cxn ang="0">
                    <a:pos x="32" y="123"/>
                  </a:cxn>
                  <a:cxn ang="0">
                    <a:pos x="37" y="113"/>
                  </a:cxn>
                  <a:cxn ang="0">
                    <a:pos x="37" y="92"/>
                  </a:cxn>
                  <a:cxn ang="0">
                    <a:pos x="37" y="77"/>
                  </a:cxn>
                  <a:cxn ang="0">
                    <a:pos x="37" y="56"/>
                  </a:cxn>
                  <a:cxn ang="0">
                    <a:pos x="37" y="46"/>
                  </a:cxn>
                  <a:cxn ang="0">
                    <a:pos x="37" y="36"/>
                  </a:cxn>
                  <a:cxn ang="0">
                    <a:pos x="37" y="31"/>
                  </a:cxn>
                  <a:cxn ang="0">
                    <a:pos x="37" y="26"/>
                  </a:cxn>
                  <a:cxn ang="0">
                    <a:pos x="37" y="20"/>
                  </a:cxn>
                  <a:cxn ang="0">
                    <a:pos x="37" y="15"/>
                  </a:cxn>
                  <a:cxn ang="0">
                    <a:pos x="32" y="10"/>
                  </a:cxn>
                  <a:cxn ang="0">
                    <a:pos x="32" y="10"/>
                  </a:cxn>
                  <a:cxn ang="0">
                    <a:pos x="32" y="5"/>
                  </a:cxn>
                  <a:cxn ang="0">
                    <a:pos x="32" y="5"/>
                  </a:cxn>
                  <a:cxn ang="0">
                    <a:pos x="32" y="0"/>
                  </a:cxn>
                  <a:cxn ang="0">
                    <a:pos x="32" y="0"/>
                  </a:cxn>
                  <a:cxn ang="0">
                    <a:pos x="37" y="0"/>
                  </a:cxn>
                  <a:cxn ang="0">
                    <a:pos x="42" y="0"/>
                  </a:cxn>
                  <a:cxn ang="0">
                    <a:pos x="53" y="0"/>
                  </a:cxn>
                  <a:cxn ang="0">
                    <a:pos x="53" y="26"/>
                  </a:cxn>
                  <a:cxn ang="0">
                    <a:pos x="53" y="46"/>
                  </a:cxn>
                  <a:cxn ang="0">
                    <a:pos x="53" y="62"/>
                  </a:cxn>
                  <a:cxn ang="0">
                    <a:pos x="53" y="77"/>
                  </a:cxn>
                  <a:cxn ang="0">
                    <a:pos x="48" y="92"/>
                  </a:cxn>
                  <a:cxn ang="0">
                    <a:pos x="48" y="108"/>
                  </a:cxn>
                  <a:cxn ang="0">
                    <a:pos x="48" y="118"/>
                  </a:cxn>
                  <a:cxn ang="0">
                    <a:pos x="48" y="123"/>
                  </a:cxn>
                  <a:cxn ang="0">
                    <a:pos x="48" y="123"/>
                  </a:cxn>
                </a:cxnLst>
                <a:rect l="0" t="0" r="r" b="b"/>
                <a:pathLst>
                  <a:path w="53" h="241">
                    <a:moveTo>
                      <a:pt x="48" y="123"/>
                    </a:moveTo>
                    <a:lnTo>
                      <a:pt x="48" y="139"/>
                    </a:lnTo>
                    <a:lnTo>
                      <a:pt x="42" y="154"/>
                    </a:lnTo>
                    <a:lnTo>
                      <a:pt x="37" y="180"/>
                    </a:lnTo>
                    <a:lnTo>
                      <a:pt x="32" y="195"/>
                    </a:lnTo>
                    <a:lnTo>
                      <a:pt x="27" y="205"/>
                    </a:lnTo>
                    <a:lnTo>
                      <a:pt x="21" y="216"/>
                    </a:lnTo>
                    <a:lnTo>
                      <a:pt x="16" y="226"/>
                    </a:lnTo>
                    <a:lnTo>
                      <a:pt x="11" y="231"/>
                    </a:lnTo>
                    <a:lnTo>
                      <a:pt x="6" y="241"/>
                    </a:lnTo>
                    <a:lnTo>
                      <a:pt x="0" y="241"/>
                    </a:lnTo>
                    <a:lnTo>
                      <a:pt x="0" y="241"/>
                    </a:lnTo>
                    <a:lnTo>
                      <a:pt x="0" y="241"/>
                    </a:lnTo>
                    <a:lnTo>
                      <a:pt x="0" y="236"/>
                    </a:lnTo>
                    <a:lnTo>
                      <a:pt x="0" y="231"/>
                    </a:lnTo>
                    <a:lnTo>
                      <a:pt x="6" y="221"/>
                    </a:lnTo>
                    <a:lnTo>
                      <a:pt x="11" y="211"/>
                    </a:lnTo>
                    <a:lnTo>
                      <a:pt x="16" y="200"/>
                    </a:lnTo>
                    <a:lnTo>
                      <a:pt x="21" y="190"/>
                    </a:lnTo>
                    <a:lnTo>
                      <a:pt x="27" y="175"/>
                    </a:lnTo>
                    <a:lnTo>
                      <a:pt x="32" y="149"/>
                    </a:lnTo>
                    <a:lnTo>
                      <a:pt x="32" y="123"/>
                    </a:lnTo>
                    <a:lnTo>
                      <a:pt x="37" y="113"/>
                    </a:lnTo>
                    <a:lnTo>
                      <a:pt x="37" y="92"/>
                    </a:lnTo>
                    <a:lnTo>
                      <a:pt x="37" y="77"/>
                    </a:lnTo>
                    <a:lnTo>
                      <a:pt x="37" y="56"/>
                    </a:lnTo>
                    <a:lnTo>
                      <a:pt x="37" y="46"/>
                    </a:lnTo>
                    <a:lnTo>
                      <a:pt x="37" y="36"/>
                    </a:lnTo>
                    <a:lnTo>
                      <a:pt x="37" y="31"/>
                    </a:lnTo>
                    <a:lnTo>
                      <a:pt x="37" y="26"/>
                    </a:lnTo>
                    <a:lnTo>
                      <a:pt x="37" y="20"/>
                    </a:lnTo>
                    <a:lnTo>
                      <a:pt x="37" y="15"/>
                    </a:lnTo>
                    <a:lnTo>
                      <a:pt x="32" y="10"/>
                    </a:lnTo>
                    <a:lnTo>
                      <a:pt x="32" y="10"/>
                    </a:lnTo>
                    <a:lnTo>
                      <a:pt x="32" y="5"/>
                    </a:lnTo>
                    <a:lnTo>
                      <a:pt x="32" y="5"/>
                    </a:lnTo>
                    <a:lnTo>
                      <a:pt x="32" y="0"/>
                    </a:lnTo>
                    <a:lnTo>
                      <a:pt x="32" y="0"/>
                    </a:lnTo>
                    <a:lnTo>
                      <a:pt x="37" y="0"/>
                    </a:lnTo>
                    <a:lnTo>
                      <a:pt x="42" y="0"/>
                    </a:lnTo>
                    <a:lnTo>
                      <a:pt x="53" y="0"/>
                    </a:lnTo>
                    <a:lnTo>
                      <a:pt x="53" y="26"/>
                    </a:lnTo>
                    <a:lnTo>
                      <a:pt x="53" y="46"/>
                    </a:lnTo>
                    <a:lnTo>
                      <a:pt x="53" y="62"/>
                    </a:lnTo>
                    <a:lnTo>
                      <a:pt x="53" y="77"/>
                    </a:lnTo>
                    <a:lnTo>
                      <a:pt x="48" y="92"/>
                    </a:lnTo>
                    <a:lnTo>
                      <a:pt x="48" y="108"/>
                    </a:lnTo>
                    <a:lnTo>
                      <a:pt x="48" y="118"/>
                    </a:lnTo>
                    <a:lnTo>
                      <a:pt x="48" y="123"/>
                    </a:lnTo>
                    <a:lnTo>
                      <a:pt x="48" y="123"/>
                    </a:lnTo>
                  </a:path>
                </a:pathLst>
              </a:custGeom>
              <a:grpFill/>
              <a:ln w="5">
                <a:solidFill>
                  <a:schemeClr val="tx1"/>
                </a:solidFill>
                <a:prstDash val="solid"/>
                <a:round/>
              </a:ln>
            </p:spPr>
            <p:txBody>
              <a:bodyPr/>
              <a:lstStyle/>
              <a:p>
                <a:pPr>
                  <a:defRPr/>
                </a:pPr>
                <a:endParaRPr lang="zh-CN" altLang="en-US" b="1"/>
              </a:p>
            </p:txBody>
          </p:sp>
          <p:sp>
            <p:nvSpPr>
              <p:cNvPr id="81" name="Freeform 32"/>
              <p:cNvSpPr/>
              <p:nvPr/>
            </p:nvSpPr>
            <p:spPr bwMode="auto">
              <a:xfrm>
                <a:off x="4783137" y="1695450"/>
                <a:ext cx="50800" cy="23813"/>
              </a:xfrm>
              <a:custGeom>
                <a:avLst/>
                <a:gdLst/>
                <a:ahLst/>
                <a:cxnLst>
                  <a:cxn ang="0">
                    <a:pos x="16" y="5"/>
                  </a:cxn>
                  <a:cxn ang="0">
                    <a:pos x="21" y="0"/>
                  </a:cxn>
                  <a:cxn ang="0">
                    <a:pos x="27" y="0"/>
                  </a:cxn>
                  <a:cxn ang="0">
                    <a:pos x="32" y="0"/>
                  </a:cxn>
                  <a:cxn ang="0">
                    <a:pos x="32" y="5"/>
                  </a:cxn>
                  <a:cxn ang="0">
                    <a:pos x="32" y="5"/>
                  </a:cxn>
                  <a:cxn ang="0">
                    <a:pos x="27" y="10"/>
                  </a:cxn>
                  <a:cxn ang="0">
                    <a:pos x="27" y="10"/>
                  </a:cxn>
                  <a:cxn ang="0">
                    <a:pos x="21" y="15"/>
                  </a:cxn>
                  <a:cxn ang="0">
                    <a:pos x="11" y="15"/>
                  </a:cxn>
                  <a:cxn ang="0">
                    <a:pos x="0" y="15"/>
                  </a:cxn>
                  <a:cxn ang="0">
                    <a:pos x="0" y="5"/>
                  </a:cxn>
                  <a:cxn ang="0">
                    <a:pos x="11" y="5"/>
                  </a:cxn>
                  <a:cxn ang="0">
                    <a:pos x="16" y="5"/>
                  </a:cxn>
                  <a:cxn ang="0">
                    <a:pos x="16" y="5"/>
                  </a:cxn>
                </a:cxnLst>
                <a:rect l="0" t="0" r="r" b="b"/>
                <a:pathLst>
                  <a:path w="32" h="15">
                    <a:moveTo>
                      <a:pt x="16" y="5"/>
                    </a:moveTo>
                    <a:lnTo>
                      <a:pt x="21" y="0"/>
                    </a:lnTo>
                    <a:lnTo>
                      <a:pt x="27" y="0"/>
                    </a:lnTo>
                    <a:lnTo>
                      <a:pt x="32" y="0"/>
                    </a:lnTo>
                    <a:lnTo>
                      <a:pt x="32" y="5"/>
                    </a:lnTo>
                    <a:lnTo>
                      <a:pt x="32" y="5"/>
                    </a:lnTo>
                    <a:lnTo>
                      <a:pt x="27" y="10"/>
                    </a:lnTo>
                    <a:lnTo>
                      <a:pt x="27" y="10"/>
                    </a:lnTo>
                    <a:lnTo>
                      <a:pt x="21" y="15"/>
                    </a:lnTo>
                    <a:lnTo>
                      <a:pt x="11" y="15"/>
                    </a:lnTo>
                    <a:lnTo>
                      <a:pt x="0" y="15"/>
                    </a:lnTo>
                    <a:lnTo>
                      <a:pt x="0" y="5"/>
                    </a:lnTo>
                    <a:lnTo>
                      <a:pt x="11" y="5"/>
                    </a:lnTo>
                    <a:lnTo>
                      <a:pt x="16" y="5"/>
                    </a:lnTo>
                    <a:lnTo>
                      <a:pt x="16" y="5"/>
                    </a:lnTo>
                  </a:path>
                </a:pathLst>
              </a:custGeom>
              <a:grpFill/>
              <a:ln w="5">
                <a:solidFill>
                  <a:schemeClr val="tx1"/>
                </a:solidFill>
                <a:prstDash val="solid"/>
                <a:round/>
              </a:ln>
            </p:spPr>
            <p:txBody>
              <a:bodyPr/>
              <a:lstStyle/>
              <a:p>
                <a:pPr>
                  <a:defRPr/>
                </a:pPr>
                <a:endParaRPr lang="zh-CN" altLang="en-US" b="1"/>
              </a:p>
            </p:txBody>
          </p:sp>
          <p:sp>
            <p:nvSpPr>
              <p:cNvPr id="82" name="Freeform 33"/>
              <p:cNvSpPr/>
              <p:nvPr/>
            </p:nvSpPr>
            <p:spPr bwMode="auto">
              <a:xfrm>
                <a:off x="4783137" y="1784350"/>
                <a:ext cx="50800" cy="23813"/>
              </a:xfrm>
              <a:custGeom>
                <a:avLst/>
                <a:gdLst/>
                <a:ahLst/>
                <a:cxnLst>
                  <a:cxn ang="0">
                    <a:pos x="21" y="10"/>
                  </a:cxn>
                  <a:cxn ang="0">
                    <a:pos x="11" y="15"/>
                  </a:cxn>
                  <a:cxn ang="0">
                    <a:pos x="0" y="15"/>
                  </a:cxn>
                  <a:cxn ang="0">
                    <a:pos x="0" y="0"/>
                  </a:cxn>
                  <a:cxn ang="0">
                    <a:pos x="11" y="0"/>
                  </a:cxn>
                  <a:cxn ang="0">
                    <a:pos x="16" y="0"/>
                  </a:cxn>
                  <a:cxn ang="0">
                    <a:pos x="21" y="0"/>
                  </a:cxn>
                  <a:cxn ang="0">
                    <a:pos x="27" y="0"/>
                  </a:cxn>
                  <a:cxn ang="0">
                    <a:pos x="27" y="0"/>
                  </a:cxn>
                  <a:cxn ang="0">
                    <a:pos x="32" y="0"/>
                  </a:cxn>
                  <a:cxn ang="0">
                    <a:pos x="32" y="5"/>
                  </a:cxn>
                  <a:cxn ang="0">
                    <a:pos x="32" y="5"/>
                  </a:cxn>
                  <a:cxn ang="0">
                    <a:pos x="32" y="5"/>
                  </a:cxn>
                  <a:cxn ang="0">
                    <a:pos x="32" y="10"/>
                  </a:cxn>
                  <a:cxn ang="0">
                    <a:pos x="27" y="10"/>
                  </a:cxn>
                  <a:cxn ang="0">
                    <a:pos x="21" y="10"/>
                  </a:cxn>
                  <a:cxn ang="0">
                    <a:pos x="21" y="10"/>
                  </a:cxn>
                </a:cxnLst>
                <a:rect l="0" t="0" r="r" b="b"/>
                <a:pathLst>
                  <a:path w="32" h="15">
                    <a:moveTo>
                      <a:pt x="21" y="10"/>
                    </a:moveTo>
                    <a:lnTo>
                      <a:pt x="11" y="15"/>
                    </a:lnTo>
                    <a:lnTo>
                      <a:pt x="0" y="15"/>
                    </a:lnTo>
                    <a:lnTo>
                      <a:pt x="0" y="0"/>
                    </a:lnTo>
                    <a:lnTo>
                      <a:pt x="11" y="0"/>
                    </a:lnTo>
                    <a:lnTo>
                      <a:pt x="16" y="0"/>
                    </a:lnTo>
                    <a:lnTo>
                      <a:pt x="21" y="0"/>
                    </a:lnTo>
                    <a:lnTo>
                      <a:pt x="27" y="0"/>
                    </a:lnTo>
                    <a:lnTo>
                      <a:pt x="27" y="0"/>
                    </a:lnTo>
                    <a:lnTo>
                      <a:pt x="32" y="0"/>
                    </a:lnTo>
                    <a:lnTo>
                      <a:pt x="32" y="5"/>
                    </a:lnTo>
                    <a:lnTo>
                      <a:pt x="32" y="5"/>
                    </a:lnTo>
                    <a:lnTo>
                      <a:pt x="32" y="5"/>
                    </a:lnTo>
                    <a:lnTo>
                      <a:pt x="32" y="10"/>
                    </a:lnTo>
                    <a:lnTo>
                      <a:pt x="27" y="10"/>
                    </a:lnTo>
                    <a:lnTo>
                      <a:pt x="21" y="10"/>
                    </a:lnTo>
                    <a:lnTo>
                      <a:pt x="21" y="10"/>
                    </a:lnTo>
                  </a:path>
                </a:pathLst>
              </a:custGeom>
              <a:grpFill/>
              <a:ln w="5">
                <a:solidFill>
                  <a:schemeClr val="tx1"/>
                </a:solidFill>
                <a:prstDash val="solid"/>
                <a:round/>
              </a:ln>
            </p:spPr>
            <p:txBody>
              <a:bodyPr/>
              <a:lstStyle/>
              <a:p>
                <a:pPr>
                  <a:defRPr/>
                </a:pPr>
                <a:endParaRPr lang="zh-CN" altLang="en-US" b="1"/>
              </a:p>
            </p:txBody>
          </p:sp>
          <p:sp>
            <p:nvSpPr>
              <p:cNvPr id="83" name="Freeform 34"/>
              <p:cNvSpPr/>
              <p:nvPr/>
            </p:nvSpPr>
            <p:spPr bwMode="auto">
              <a:xfrm>
                <a:off x="4783137" y="1581150"/>
                <a:ext cx="100013" cy="390525"/>
              </a:xfrm>
              <a:custGeom>
                <a:avLst/>
                <a:gdLst/>
                <a:ahLst/>
                <a:cxnLst>
                  <a:cxn ang="0">
                    <a:pos x="11" y="10"/>
                  </a:cxn>
                  <a:cxn ang="0">
                    <a:pos x="27" y="10"/>
                  </a:cxn>
                  <a:cxn ang="0">
                    <a:pos x="37" y="5"/>
                  </a:cxn>
                  <a:cxn ang="0">
                    <a:pos x="42" y="0"/>
                  </a:cxn>
                  <a:cxn ang="0">
                    <a:pos x="48" y="0"/>
                  </a:cxn>
                  <a:cxn ang="0">
                    <a:pos x="53" y="5"/>
                  </a:cxn>
                  <a:cxn ang="0">
                    <a:pos x="63" y="10"/>
                  </a:cxn>
                  <a:cxn ang="0">
                    <a:pos x="58" y="20"/>
                  </a:cxn>
                  <a:cxn ang="0">
                    <a:pos x="58" y="25"/>
                  </a:cxn>
                  <a:cxn ang="0">
                    <a:pos x="53" y="36"/>
                  </a:cxn>
                  <a:cxn ang="0">
                    <a:pos x="53" y="51"/>
                  </a:cxn>
                  <a:cxn ang="0">
                    <a:pos x="53" y="72"/>
                  </a:cxn>
                  <a:cxn ang="0">
                    <a:pos x="53" y="102"/>
                  </a:cxn>
                  <a:cxn ang="0">
                    <a:pos x="53" y="138"/>
                  </a:cxn>
                  <a:cxn ang="0">
                    <a:pos x="53" y="174"/>
                  </a:cxn>
                  <a:cxn ang="0">
                    <a:pos x="53" y="200"/>
                  </a:cxn>
                  <a:cxn ang="0">
                    <a:pos x="53" y="221"/>
                  </a:cxn>
                  <a:cxn ang="0">
                    <a:pos x="48" y="231"/>
                  </a:cxn>
                  <a:cxn ang="0">
                    <a:pos x="42" y="241"/>
                  </a:cxn>
                  <a:cxn ang="0">
                    <a:pos x="42" y="246"/>
                  </a:cxn>
                  <a:cxn ang="0">
                    <a:pos x="37" y="246"/>
                  </a:cxn>
                  <a:cxn ang="0">
                    <a:pos x="32" y="241"/>
                  </a:cxn>
                  <a:cxn ang="0">
                    <a:pos x="21" y="221"/>
                  </a:cxn>
                  <a:cxn ang="0">
                    <a:pos x="11" y="215"/>
                  </a:cxn>
                  <a:cxn ang="0">
                    <a:pos x="11" y="210"/>
                  </a:cxn>
                  <a:cxn ang="0">
                    <a:pos x="16" y="210"/>
                  </a:cxn>
                  <a:cxn ang="0">
                    <a:pos x="21" y="210"/>
                  </a:cxn>
                  <a:cxn ang="0">
                    <a:pos x="32" y="210"/>
                  </a:cxn>
                  <a:cxn ang="0">
                    <a:pos x="37" y="205"/>
                  </a:cxn>
                  <a:cxn ang="0">
                    <a:pos x="37" y="195"/>
                  </a:cxn>
                  <a:cxn ang="0">
                    <a:pos x="42" y="169"/>
                  </a:cxn>
                  <a:cxn ang="0">
                    <a:pos x="42" y="128"/>
                  </a:cxn>
                  <a:cxn ang="0">
                    <a:pos x="42" y="82"/>
                  </a:cxn>
                  <a:cxn ang="0">
                    <a:pos x="42" y="56"/>
                  </a:cxn>
                  <a:cxn ang="0">
                    <a:pos x="42" y="41"/>
                  </a:cxn>
                  <a:cxn ang="0">
                    <a:pos x="42" y="25"/>
                  </a:cxn>
                  <a:cxn ang="0">
                    <a:pos x="37" y="20"/>
                  </a:cxn>
                  <a:cxn ang="0">
                    <a:pos x="32" y="20"/>
                  </a:cxn>
                  <a:cxn ang="0">
                    <a:pos x="11" y="20"/>
                  </a:cxn>
                  <a:cxn ang="0">
                    <a:pos x="0" y="10"/>
                  </a:cxn>
                </a:cxnLst>
                <a:rect l="0" t="0" r="r" b="b"/>
                <a:pathLst>
                  <a:path w="63" h="246">
                    <a:moveTo>
                      <a:pt x="0" y="10"/>
                    </a:moveTo>
                    <a:lnTo>
                      <a:pt x="11" y="10"/>
                    </a:lnTo>
                    <a:lnTo>
                      <a:pt x="21" y="10"/>
                    </a:lnTo>
                    <a:lnTo>
                      <a:pt x="27" y="10"/>
                    </a:lnTo>
                    <a:lnTo>
                      <a:pt x="32" y="5"/>
                    </a:lnTo>
                    <a:lnTo>
                      <a:pt x="37" y="5"/>
                    </a:lnTo>
                    <a:lnTo>
                      <a:pt x="42" y="0"/>
                    </a:lnTo>
                    <a:lnTo>
                      <a:pt x="42" y="0"/>
                    </a:lnTo>
                    <a:lnTo>
                      <a:pt x="48" y="0"/>
                    </a:lnTo>
                    <a:lnTo>
                      <a:pt x="48" y="0"/>
                    </a:lnTo>
                    <a:lnTo>
                      <a:pt x="53" y="0"/>
                    </a:lnTo>
                    <a:lnTo>
                      <a:pt x="53" y="5"/>
                    </a:lnTo>
                    <a:lnTo>
                      <a:pt x="58" y="10"/>
                    </a:lnTo>
                    <a:lnTo>
                      <a:pt x="63" y="10"/>
                    </a:lnTo>
                    <a:lnTo>
                      <a:pt x="63" y="15"/>
                    </a:lnTo>
                    <a:lnTo>
                      <a:pt x="58" y="20"/>
                    </a:lnTo>
                    <a:lnTo>
                      <a:pt x="58" y="20"/>
                    </a:lnTo>
                    <a:lnTo>
                      <a:pt x="58" y="25"/>
                    </a:lnTo>
                    <a:lnTo>
                      <a:pt x="58" y="30"/>
                    </a:lnTo>
                    <a:lnTo>
                      <a:pt x="53" y="36"/>
                    </a:lnTo>
                    <a:lnTo>
                      <a:pt x="53" y="46"/>
                    </a:lnTo>
                    <a:lnTo>
                      <a:pt x="53" y="51"/>
                    </a:lnTo>
                    <a:lnTo>
                      <a:pt x="53" y="61"/>
                    </a:lnTo>
                    <a:lnTo>
                      <a:pt x="53" y="72"/>
                    </a:lnTo>
                    <a:lnTo>
                      <a:pt x="53" y="87"/>
                    </a:lnTo>
                    <a:lnTo>
                      <a:pt x="53" y="102"/>
                    </a:lnTo>
                    <a:lnTo>
                      <a:pt x="53" y="118"/>
                    </a:lnTo>
                    <a:lnTo>
                      <a:pt x="53" y="138"/>
                    </a:lnTo>
                    <a:lnTo>
                      <a:pt x="53" y="154"/>
                    </a:lnTo>
                    <a:lnTo>
                      <a:pt x="53" y="174"/>
                    </a:lnTo>
                    <a:lnTo>
                      <a:pt x="53" y="185"/>
                    </a:lnTo>
                    <a:lnTo>
                      <a:pt x="53" y="200"/>
                    </a:lnTo>
                    <a:lnTo>
                      <a:pt x="53" y="210"/>
                    </a:lnTo>
                    <a:lnTo>
                      <a:pt x="53" y="221"/>
                    </a:lnTo>
                    <a:lnTo>
                      <a:pt x="53" y="226"/>
                    </a:lnTo>
                    <a:lnTo>
                      <a:pt x="48" y="231"/>
                    </a:lnTo>
                    <a:lnTo>
                      <a:pt x="48" y="236"/>
                    </a:lnTo>
                    <a:lnTo>
                      <a:pt x="42" y="241"/>
                    </a:lnTo>
                    <a:lnTo>
                      <a:pt x="42" y="246"/>
                    </a:lnTo>
                    <a:lnTo>
                      <a:pt x="42" y="246"/>
                    </a:lnTo>
                    <a:lnTo>
                      <a:pt x="37" y="246"/>
                    </a:lnTo>
                    <a:lnTo>
                      <a:pt x="37" y="246"/>
                    </a:lnTo>
                    <a:lnTo>
                      <a:pt x="37" y="241"/>
                    </a:lnTo>
                    <a:lnTo>
                      <a:pt x="32" y="241"/>
                    </a:lnTo>
                    <a:lnTo>
                      <a:pt x="27" y="231"/>
                    </a:lnTo>
                    <a:lnTo>
                      <a:pt x="21" y="221"/>
                    </a:lnTo>
                    <a:lnTo>
                      <a:pt x="16" y="215"/>
                    </a:lnTo>
                    <a:lnTo>
                      <a:pt x="11" y="215"/>
                    </a:lnTo>
                    <a:lnTo>
                      <a:pt x="11" y="210"/>
                    </a:lnTo>
                    <a:lnTo>
                      <a:pt x="11" y="210"/>
                    </a:lnTo>
                    <a:lnTo>
                      <a:pt x="11" y="210"/>
                    </a:lnTo>
                    <a:lnTo>
                      <a:pt x="16" y="210"/>
                    </a:lnTo>
                    <a:lnTo>
                      <a:pt x="16" y="210"/>
                    </a:lnTo>
                    <a:lnTo>
                      <a:pt x="21" y="210"/>
                    </a:lnTo>
                    <a:lnTo>
                      <a:pt x="27" y="210"/>
                    </a:lnTo>
                    <a:lnTo>
                      <a:pt x="32" y="210"/>
                    </a:lnTo>
                    <a:lnTo>
                      <a:pt x="32" y="210"/>
                    </a:lnTo>
                    <a:lnTo>
                      <a:pt x="37" y="205"/>
                    </a:lnTo>
                    <a:lnTo>
                      <a:pt x="37" y="200"/>
                    </a:lnTo>
                    <a:lnTo>
                      <a:pt x="37" y="195"/>
                    </a:lnTo>
                    <a:lnTo>
                      <a:pt x="37" y="185"/>
                    </a:lnTo>
                    <a:lnTo>
                      <a:pt x="42" y="169"/>
                    </a:lnTo>
                    <a:lnTo>
                      <a:pt x="42" y="149"/>
                    </a:lnTo>
                    <a:lnTo>
                      <a:pt x="42" y="128"/>
                    </a:lnTo>
                    <a:lnTo>
                      <a:pt x="42" y="108"/>
                    </a:lnTo>
                    <a:lnTo>
                      <a:pt x="42" y="82"/>
                    </a:lnTo>
                    <a:lnTo>
                      <a:pt x="42" y="66"/>
                    </a:lnTo>
                    <a:lnTo>
                      <a:pt x="42" y="56"/>
                    </a:lnTo>
                    <a:lnTo>
                      <a:pt x="42" y="46"/>
                    </a:lnTo>
                    <a:lnTo>
                      <a:pt x="42" y="41"/>
                    </a:lnTo>
                    <a:lnTo>
                      <a:pt x="42" y="30"/>
                    </a:lnTo>
                    <a:lnTo>
                      <a:pt x="42" y="25"/>
                    </a:lnTo>
                    <a:lnTo>
                      <a:pt x="42" y="25"/>
                    </a:lnTo>
                    <a:lnTo>
                      <a:pt x="37" y="20"/>
                    </a:lnTo>
                    <a:lnTo>
                      <a:pt x="32" y="20"/>
                    </a:lnTo>
                    <a:lnTo>
                      <a:pt x="32" y="20"/>
                    </a:lnTo>
                    <a:lnTo>
                      <a:pt x="27" y="20"/>
                    </a:lnTo>
                    <a:lnTo>
                      <a:pt x="11" y="20"/>
                    </a:lnTo>
                    <a:lnTo>
                      <a:pt x="0" y="25"/>
                    </a:lnTo>
                    <a:lnTo>
                      <a:pt x="0" y="10"/>
                    </a:lnTo>
                    <a:lnTo>
                      <a:pt x="0" y="10"/>
                    </a:lnTo>
                  </a:path>
                </a:pathLst>
              </a:custGeom>
              <a:grpFill/>
              <a:ln w="5">
                <a:solidFill>
                  <a:schemeClr val="tx1"/>
                </a:solidFill>
                <a:prstDash val="solid"/>
                <a:round/>
              </a:ln>
            </p:spPr>
            <p:txBody>
              <a:bodyPr/>
              <a:lstStyle/>
              <a:p>
                <a:pPr>
                  <a:defRPr/>
                </a:pPr>
                <a:endParaRPr lang="zh-CN" altLang="en-US" b="1"/>
              </a:p>
            </p:txBody>
          </p:sp>
        </p:grpSp>
        <p:grpSp>
          <p:nvGrpSpPr>
            <p:cNvPr id="16" name="组合 83"/>
            <p:cNvGrpSpPr>
              <a:grpSpLocks noChangeAspect="1"/>
            </p:cNvGrpSpPr>
            <p:nvPr/>
          </p:nvGrpSpPr>
          <p:grpSpPr>
            <a:xfrm>
              <a:off x="7497537" y="1121708"/>
              <a:ext cx="108411" cy="216000"/>
              <a:chOff x="4883150" y="1748632"/>
              <a:chExt cx="209550" cy="417513"/>
            </a:xfrm>
            <a:solidFill>
              <a:schemeClr val="tx1"/>
            </a:solidFill>
          </p:grpSpPr>
          <p:sp>
            <p:nvSpPr>
              <p:cNvPr id="85" name="Freeform 60"/>
              <p:cNvSpPr/>
              <p:nvPr/>
            </p:nvSpPr>
            <p:spPr bwMode="auto">
              <a:xfrm>
                <a:off x="4959350" y="1748632"/>
                <a:ext cx="90488" cy="417513"/>
              </a:xfrm>
              <a:custGeom>
                <a:avLst/>
                <a:gdLst/>
                <a:ahLst/>
                <a:cxnLst>
                  <a:cxn ang="0">
                    <a:pos x="26" y="0"/>
                  </a:cxn>
                  <a:cxn ang="0">
                    <a:pos x="36" y="0"/>
                  </a:cxn>
                  <a:cxn ang="0">
                    <a:pos x="47" y="0"/>
                  </a:cxn>
                  <a:cxn ang="0">
                    <a:pos x="52" y="5"/>
                  </a:cxn>
                  <a:cxn ang="0">
                    <a:pos x="57" y="16"/>
                  </a:cxn>
                  <a:cxn ang="0">
                    <a:pos x="57" y="31"/>
                  </a:cxn>
                  <a:cxn ang="0">
                    <a:pos x="52" y="52"/>
                  </a:cxn>
                  <a:cxn ang="0">
                    <a:pos x="52" y="93"/>
                  </a:cxn>
                  <a:cxn ang="0">
                    <a:pos x="52" y="145"/>
                  </a:cxn>
                  <a:cxn ang="0">
                    <a:pos x="52" y="186"/>
                  </a:cxn>
                  <a:cxn ang="0">
                    <a:pos x="52" y="212"/>
                  </a:cxn>
                  <a:cxn ang="0">
                    <a:pos x="52" y="232"/>
                  </a:cxn>
                  <a:cxn ang="0">
                    <a:pos x="47" y="243"/>
                  </a:cxn>
                  <a:cxn ang="0">
                    <a:pos x="42" y="253"/>
                  </a:cxn>
                  <a:cxn ang="0">
                    <a:pos x="36" y="263"/>
                  </a:cxn>
                  <a:cxn ang="0">
                    <a:pos x="31" y="263"/>
                  </a:cxn>
                  <a:cxn ang="0">
                    <a:pos x="31" y="258"/>
                  </a:cxn>
                  <a:cxn ang="0">
                    <a:pos x="26" y="248"/>
                  </a:cxn>
                  <a:cxn ang="0">
                    <a:pos x="21" y="243"/>
                  </a:cxn>
                  <a:cxn ang="0">
                    <a:pos x="10" y="232"/>
                  </a:cxn>
                  <a:cxn ang="0">
                    <a:pos x="0" y="227"/>
                  </a:cxn>
                  <a:cxn ang="0">
                    <a:pos x="0" y="227"/>
                  </a:cxn>
                  <a:cxn ang="0">
                    <a:pos x="10" y="227"/>
                  </a:cxn>
                  <a:cxn ang="0">
                    <a:pos x="26" y="227"/>
                  </a:cxn>
                  <a:cxn ang="0">
                    <a:pos x="31" y="227"/>
                  </a:cxn>
                  <a:cxn ang="0">
                    <a:pos x="36" y="222"/>
                  </a:cxn>
                  <a:cxn ang="0">
                    <a:pos x="36" y="217"/>
                  </a:cxn>
                  <a:cxn ang="0">
                    <a:pos x="36" y="206"/>
                  </a:cxn>
                  <a:cxn ang="0">
                    <a:pos x="42" y="186"/>
                  </a:cxn>
                  <a:cxn ang="0">
                    <a:pos x="42" y="129"/>
                  </a:cxn>
                  <a:cxn ang="0">
                    <a:pos x="42" y="67"/>
                  </a:cxn>
                  <a:cxn ang="0">
                    <a:pos x="36" y="36"/>
                  </a:cxn>
                  <a:cxn ang="0">
                    <a:pos x="36" y="21"/>
                  </a:cxn>
                  <a:cxn ang="0">
                    <a:pos x="31" y="10"/>
                  </a:cxn>
                  <a:cxn ang="0">
                    <a:pos x="26" y="5"/>
                  </a:cxn>
                  <a:cxn ang="0">
                    <a:pos x="26" y="0"/>
                  </a:cxn>
                </a:cxnLst>
                <a:rect l="0" t="0" r="r" b="b"/>
                <a:pathLst>
                  <a:path w="57" h="263">
                    <a:moveTo>
                      <a:pt x="26" y="0"/>
                    </a:moveTo>
                    <a:lnTo>
                      <a:pt x="26" y="0"/>
                    </a:lnTo>
                    <a:lnTo>
                      <a:pt x="31" y="0"/>
                    </a:lnTo>
                    <a:lnTo>
                      <a:pt x="36" y="0"/>
                    </a:lnTo>
                    <a:lnTo>
                      <a:pt x="36" y="0"/>
                    </a:lnTo>
                    <a:lnTo>
                      <a:pt x="47" y="0"/>
                    </a:lnTo>
                    <a:lnTo>
                      <a:pt x="52" y="0"/>
                    </a:lnTo>
                    <a:lnTo>
                      <a:pt x="52" y="5"/>
                    </a:lnTo>
                    <a:lnTo>
                      <a:pt x="57" y="10"/>
                    </a:lnTo>
                    <a:lnTo>
                      <a:pt x="57" y="16"/>
                    </a:lnTo>
                    <a:lnTo>
                      <a:pt x="57" y="21"/>
                    </a:lnTo>
                    <a:lnTo>
                      <a:pt x="57" y="31"/>
                    </a:lnTo>
                    <a:lnTo>
                      <a:pt x="57" y="41"/>
                    </a:lnTo>
                    <a:lnTo>
                      <a:pt x="52" y="52"/>
                    </a:lnTo>
                    <a:lnTo>
                      <a:pt x="52" y="72"/>
                    </a:lnTo>
                    <a:lnTo>
                      <a:pt x="52" y="93"/>
                    </a:lnTo>
                    <a:lnTo>
                      <a:pt x="52" y="119"/>
                    </a:lnTo>
                    <a:lnTo>
                      <a:pt x="52" y="145"/>
                    </a:lnTo>
                    <a:lnTo>
                      <a:pt x="52" y="170"/>
                    </a:lnTo>
                    <a:lnTo>
                      <a:pt x="52" y="186"/>
                    </a:lnTo>
                    <a:lnTo>
                      <a:pt x="52" y="201"/>
                    </a:lnTo>
                    <a:lnTo>
                      <a:pt x="52" y="212"/>
                    </a:lnTo>
                    <a:lnTo>
                      <a:pt x="52" y="222"/>
                    </a:lnTo>
                    <a:lnTo>
                      <a:pt x="52" y="232"/>
                    </a:lnTo>
                    <a:lnTo>
                      <a:pt x="52" y="237"/>
                    </a:lnTo>
                    <a:lnTo>
                      <a:pt x="47" y="243"/>
                    </a:lnTo>
                    <a:lnTo>
                      <a:pt x="47" y="248"/>
                    </a:lnTo>
                    <a:lnTo>
                      <a:pt x="42" y="253"/>
                    </a:lnTo>
                    <a:lnTo>
                      <a:pt x="42" y="258"/>
                    </a:lnTo>
                    <a:lnTo>
                      <a:pt x="36" y="263"/>
                    </a:lnTo>
                    <a:lnTo>
                      <a:pt x="36" y="263"/>
                    </a:lnTo>
                    <a:lnTo>
                      <a:pt x="31" y="263"/>
                    </a:lnTo>
                    <a:lnTo>
                      <a:pt x="31" y="263"/>
                    </a:lnTo>
                    <a:lnTo>
                      <a:pt x="31" y="258"/>
                    </a:lnTo>
                    <a:lnTo>
                      <a:pt x="31" y="253"/>
                    </a:lnTo>
                    <a:lnTo>
                      <a:pt x="26" y="248"/>
                    </a:lnTo>
                    <a:lnTo>
                      <a:pt x="26" y="248"/>
                    </a:lnTo>
                    <a:lnTo>
                      <a:pt x="21" y="243"/>
                    </a:lnTo>
                    <a:lnTo>
                      <a:pt x="15" y="237"/>
                    </a:lnTo>
                    <a:lnTo>
                      <a:pt x="10" y="232"/>
                    </a:lnTo>
                    <a:lnTo>
                      <a:pt x="5" y="232"/>
                    </a:lnTo>
                    <a:lnTo>
                      <a:pt x="0" y="227"/>
                    </a:lnTo>
                    <a:lnTo>
                      <a:pt x="0" y="227"/>
                    </a:lnTo>
                    <a:lnTo>
                      <a:pt x="0" y="227"/>
                    </a:lnTo>
                    <a:lnTo>
                      <a:pt x="5" y="227"/>
                    </a:lnTo>
                    <a:lnTo>
                      <a:pt x="10" y="227"/>
                    </a:lnTo>
                    <a:lnTo>
                      <a:pt x="15" y="227"/>
                    </a:lnTo>
                    <a:lnTo>
                      <a:pt x="26" y="227"/>
                    </a:lnTo>
                    <a:lnTo>
                      <a:pt x="31" y="227"/>
                    </a:lnTo>
                    <a:lnTo>
                      <a:pt x="31" y="227"/>
                    </a:lnTo>
                    <a:lnTo>
                      <a:pt x="36" y="227"/>
                    </a:lnTo>
                    <a:lnTo>
                      <a:pt x="36" y="222"/>
                    </a:lnTo>
                    <a:lnTo>
                      <a:pt x="36" y="222"/>
                    </a:lnTo>
                    <a:lnTo>
                      <a:pt x="36" y="217"/>
                    </a:lnTo>
                    <a:lnTo>
                      <a:pt x="36" y="212"/>
                    </a:lnTo>
                    <a:lnTo>
                      <a:pt x="36" y="206"/>
                    </a:lnTo>
                    <a:lnTo>
                      <a:pt x="42" y="196"/>
                    </a:lnTo>
                    <a:lnTo>
                      <a:pt x="42" y="186"/>
                    </a:lnTo>
                    <a:lnTo>
                      <a:pt x="42" y="176"/>
                    </a:lnTo>
                    <a:lnTo>
                      <a:pt x="42" y="129"/>
                    </a:lnTo>
                    <a:lnTo>
                      <a:pt x="42" y="88"/>
                    </a:lnTo>
                    <a:lnTo>
                      <a:pt x="42" y="67"/>
                    </a:lnTo>
                    <a:lnTo>
                      <a:pt x="36" y="52"/>
                    </a:lnTo>
                    <a:lnTo>
                      <a:pt x="36" y="36"/>
                    </a:lnTo>
                    <a:lnTo>
                      <a:pt x="36" y="26"/>
                    </a:lnTo>
                    <a:lnTo>
                      <a:pt x="36" y="21"/>
                    </a:lnTo>
                    <a:lnTo>
                      <a:pt x="36" y="16"/>
                    </a:lnTo>
                    <a:lnTo>
                      <a:pt x="31" y="10"/>
                    </a:lnTo>
                    <a:lnTo>
                      <a:pt x="31" y="10"/>
                    </a:lnTo>
                    <a:lnTo>
                      <a:pt x="26" y="5"/>
                    </a:lnTo>
                    <a:lnTo>
                      <a:pt x="26" y="0"/>
                    </a:lnTo>
                    <a:lnTo>
                      <a:pt x="26" y="0"/>
                    </a:lnTo>
                  </a:path>
                </a:pathLst>
              </a:custGeom>
              <a:grpFill/>
              <a:ln w="5">
                <a:solidFill>
                  <a:schemeClr val="tx1"/>
                </a:solidFill>
                <a:prstDash val="solid"/>
                <a:round/>
              </a:ln>
            </p:spPr>
            <p:txBody>
              <a:bodyPr/>
              <a:lstStyle/>
              <a:p>
                <a:pPr>
                  <a:defRPr/>
                </a:pPr>
                <a:endParaRPr lang="zh-CN" altLang="en-US" b="1"/>
              </a:p>
            </p:txBody>
          </p:sp>
          <p:sp>
            <p:nvSpPr>
              <p:cNvPr id="86" name="Freeform 63"/>
              <p:cNvSpPr/>
              <p:nvPr/>
            </p:nvSpPr>
            <p:spPr bwMode="auto">
              <a:xfrm>
                <a:off x="4926012" y="1872457"/>
                <a:ext cx="166688" cy="47625"/>
              </a:xfrm>
              <a:custGeom>
                <a:avLst/>
                <a:gdLst/>
                <a:ahLst/>
                <a:cxnLst>
                  <a:cxn ang="0">
                    <a:pos x="5" y="25"/>
                  </a:cxn>
                  <a:cxn ang="0">
                    <a:pos x="0" y="25"/>
                  </a:cxn>
                  <a:cxn ang="0">
                    <a:pos x="0" y="20"/>
                  </a:cxn>
                  <a:cxn ang="0">
                    <a:pos x="5" y="20"/>
                  </a:cxn>
                  <a:cxn ang="0">
                    <a:pos x="10" y="20"/>
                  </a:cxn>
                  <a:cxn ang="0">
                    <a:pos x="15" y="20"/>
                  </a:cxn>
                  <a:cxn ang="0">
                    <a:pos x="26" y="15"/>
                  </a:cxn>
                  <a:cxn ang="0">
                    <a:pos x="52" y="10"/>
                  </a:cxn>
                  <a:cxn ang="0">
                    <a:pos x="63" y="5"/>
                  </a:cxn>
                  <a:cxn ang="0">
                    <a:pos x="73" y="5"/>
                  </a:cxn>
                  <a:cxn ang="0">
                    <a:pos x="78" y="0"/>
                  </a:cxn>
                  <a:cxn ang="0">
                    <a:pos x="89" y="0"/>
                  </a:cxn>
                  <a:cxn ang="0">
                    <a:pos x="94" y="0"/>
                  </a:cxn>
                  <a:cxn ang="0">
                    <a:pos x="94" y="0"/>
                  </a:cxn>
                  <a:cxn ang="0">
                    <a:pos x="99" y="0"/>
                  </a:cxn>
                  <a:cxn ang="0">
                    <a:pos x="99" y="0"/>
                  </a:cxn>
                  <a:cxn ang="0">
                    <a:pos x="105" y="5"/>
                  </a:cxn>
                  <a:cxn ang="0">
                    <a:pos x="105" y="10"/>
                  </a:cxn>
                  <a:cxn ang="0">
                    <a:pos x="89" y="15"/>
                  </a:cxn>
                  <a:cxn ang="0">
                    <a:pos x="68" y="20"/>
                  </a:cxn>
                  <a:cxn ang="0">
                    <a:pos x="57" y="25"/>
                  </a:cxn>
                  <a:cxn ang="0">
                    <a:pos x="42" y="25"/>
                  </a:cxn>
                  <a:cxn ang="0">
                    <a:pos x="31" y="30"/>
                  </a:cxn>
                  <a:cxn ang="0">
                    <a:pos x="26" y="30"/>
                  </a:cxn>
                  <a:cxn ang="0">
                    <a:pos x="21" y="30"/>
                  </a:cxn>
                  <a:cxn ang="0">
                    <a:pos x="15" y="30"/>
                  </a:cxn>
                  <a:cxn ang="0">
                    <a:pos x="10" y="30"/>
                  </a:cxn>
                  <a:cxn ang="0">
                    <a:pos x="5" y="25"/>
                  </a:cxn>
                  <a:cxn ang="0">
                    <a:pos x="5" y="25"/>
                  </a:cxn>
                </a:cxnLst>
                <a:rect l="0" t="0" r="r" b="b"/>
                <a:pathLst>
                  <a:path w="105" h="30">
                    <a:moveTo>
                      <a:pt x="5" y="25"/>
                    </a:moveTo>
                    <a:lnTo>
                      <a:pt x="0" y="25"/>
                    </a:lnTo>
                    <a:lnTo>
                      <a:pt x="0" y="20"/>
                    </a:lnTo>
                    <a:lnTo>
                      <a:pt x="5" y="20"/>
                    </a:lnTo>
                    <a:lnTo>
                      <a:pt x="10" y="20"/>
                    </a:lnTo>
                    <a:lnTo>
                      <a:pt x="15" y="20"/>
                    </a:lnTo>
                    <a:lnTo>
                      <a:pt x="26" y="15"/>
                    </a:lnTo>
                    <a:lnTo>
                      <a:pt x="52" y="10"/>
                    </a:lnTo>
                    <a:lnTo>
                      <a:pt x="63" y="5"/>
                    </a:lnTo>
                    <a:lnTo>
                      <a:pt x="73" y="5"/>
                    </a:lnTo>
                    <a:lnTo>
                      <a:pt x="78" y="0"/>
                    </a:lnTo>
                    <a:lnTo>
                      <a:pt x="89" y="0"/>
                    </a:lnTo>
                    <a:lnTo>
                      <a:pt x="94" y="0"/>
                    </a:lnTo>
                    <a:lnTo>
                      <a:pt x="94" y="0"/>
                    </a:lnTo>
                    <a:lnTo>
                      <a:pt x="99" y="0"/>
                    </a:lnTo>
                    <a:lnTo>
                      <a:pt x="99" y="0"/>
                    </a:lnTo>
                    <a:lnTo>
                      <a:pt x="105" y="5"/>
                    </a:lnTo>
                    <a:lnTo>
                      <a:pt x="105" y="10"/>
                    </a:lnTo>
                    <a:lnTo>
                      <a:pt x="89" y="15"/>
                    </a:lnTo>
                    <a:lnTo>
                      <a:pt x="68" y="20"/>
                    </a:lnTo>
                    <a:lnTo>
                      <a:pt x="57" y="25"/>
                    </a:lnTo>
                    <a:lnTo>
                      <a:pt x="42" y="25"/>
                    </a:lnTo>
                    <a:lnTo>
                      <a:pt x="31" y="30"/>
                    </a:lnTo>
                    <a:lnTo>
                      <a:pt x="26" y="30"/>
                    </a:lnTo>
                    <a:lnTo>
                      <a:pt x="21" y="30"/>
                    </a:lnTo>
                    <a:lnTo>
                      <a:pt x="15" y="30"/>
                    </a:lnTo>
                    <a:lnTo>
                      <a:pt x="10" y="30"/>
                    </a:lnTo>
                    <a:lnTo>
                      <a:pt x="5" y="25"/>
                    </a:lnTo>
                    <a:lnTo>
                      <a:pt x="5" y="25"/>
                    </a:lnTo>
                  </a:path>
                </a:pathLst>
              </a:custGeom>
              <a:grpFill/>
              <a:ln w="5">
                <a:solidFill>
                  <a:schemeClr val="tx1"/>
                </a:solidFill>
                <a:prstDash val="solid"/>
                <a:round/>
              </a:ln>
            </p:spPr>
            <p:txBody>
              <a:bodyPr/>
              <a:lstStyle/>
              <a:p>
                <a:pPr>
                  <a:defRPr/>
                </a:pPr>
                <a:endParaRPr lang="zh-CN" altLang="en-US" b="1"/>
              </a:p>
            </p:txBody>
          </p:sp>
          <p:sp>
            <p:nvSpPr>
              <p:cNvPr id="87" name="Freeform 64"/>
              <p:cNvSpPr/>
              <p:nvPr/>
            </p:nvSpPr>
            <p:spPr bwMode="auto">
              <a:xfrm>
                <a:off x="4883150" y="1953419"/>
                <a:ext cx="200025" cy="122238"/>
              </a:xfrm>
              <a:custGeom>
                <a:avLst/>
                <a:gdLst/>
                <a:ahLst/>
                <a:cxnLst>
                  <a:cxn ang="0">
                    <a:pos x="42" y="41"/>
                  </a:cxn>
                  <a:cxn ang="0">
                    <a:pos x="53" y="36"/>
                  </a:cxn>
                  <a:cxn ang="0">
                    <a:pos x="69" y="31"/>
                  </a:cxn>
                  <a:cxn ang="0">
                    <a:pos x="79" y="26"/>
                  </a:cxn>
                  <a:cxn ang="0">
                    <a:pos x="95" y="16"/>
                  </a:cxn>
                  <a:cxn ang="0">
                    <a:pos x="111" y="5"/>
                  </a:cxn>
                  <a:cxn ang="0">
                    <a:pos x="121" y="0"/>
                  </a:cxn>
                  <a:cxn ang="0">
                    <a:pos x="126" y="0"/>
                  </a:cxn>
                  <a:cxn ang="0">
                    <a:pos x="126" y="0"/>
                  </a:cxn>
                  <a:cxn ang="0">
                    <a:pos x="126" y="0"/>
                  </a:cxn>
                  <a:cxn ang="0">
                    <a:pos x="126" y="5"/>
                  </a:cxn>
                  <a:cxn ang="0">
                    <a:pos x="121" y="10"/>
                  </a:cxn>
                  <a:cxn ang="0">
                    <a:pos x="111" y="16"/>
                  </a:cxn>
                  <a:cxn ang="0">
                    <a:pos x="90" y="36"/>
                  </a:cxn>
                  <a:cxn ang="0">
                    <a:pos x="69" y="47"/>
                  </a:cxn>
                  <a:cxn ang="0">
                    <a:pos x="58" y="57"/>
                  </a:cxn>
                  <a:cxn ang="0">
                    <a:pos x="48" y="62"/>
                  </a:cxn>
                  <a:cxn ang="0">
                    <a:pos x="42" y="67"/>
                  </a:cxn>
                  <a:cxn ang="0">
                    <a:pos x="37" y="72"/>
                  </a:cxn>
                  <a:cxn ang="0">
                    <a:pos x="32" y="72"/>
                  </a:cxn>
                  <a:cxn ang="0">
                    <a:pos x="27" y="77"/>
                  </a:cxn>
                  <a:cxn ang="0">
                    <a:pos x="21" y="77"/>
                  </a:cxn>
                  <a:cxn ang="0">
                    <a:pos x="21" y="77"/>
                  </a:cxn>
                  <a:cxn ang="0">
                    <a:pos x="16" y="77"/>
                  </a:cxn>
                  <a:cxn ang="0">
                    <a:pos x="11" y="72"/>
                  </a:cxn>
                  <a:cxn ang="0">
                    <a:pos x="6" y="67"/>
                  </a:cxn>
                  <a:cxn ang="0">
                    <a:pos x="0" y="67"/>
                  </a:cxn>
                  <a:cxn ang="0">
                    <a:pos x="0" y="62"/>
                  </a:cxn>
                  <a:cxn ang="0">
                    <a:pos x="0" y="62"/>
                  </a:cxn>
                  <a:cxn ang="0">
                    <a:pos x="0" y="57"/>
                  </a:cxn>
                  <a:cxn ang="0">
                    <a:pos x="0" y="52"/>
                  </a:cxn>
                  <a:cxn ang="0">
                    <a:pos x="6" y="52"/>
                  </a:cxn>
                  <a:cxn ang="0">
                    <a:pos x="6" y="52"/>
                  </a:cxn>
                  <a:cxn ang="0">
                    <a:pos x="11" y="57"/>
                  </a:cxn>
                  <a:cxn ang="0">
                    <a:pos x="16" y="52"/>
                  </a:cxn>
                  <a:cxn ang="0">
                    <a:pos x="21" y="52"/>
                  </a:cxn>
                  <a:cxn ang="0">
                    <a:pos x="27" y="52"/>
                  </a:cxn>
                  <a:cxn ang="0">
                    <a:pos x="32" y="47"/>
                  </a:cxn>
                  <a:cxn ang="0">
                    <a:pos x="42" y="41"/>
                  </a:cxn>
                  <a:cxn ang="0">
                    <a:pos x="42" y="41"/>
                  </a:cxn>
                </a:cxnLst>
                <a:rect l="0" t="0" r="r" b="b"/>
                <a:pathLst>
                  <a:path w="126" h="77">
                    <a:moveTo>
                      <a:pt x="42" y="41"/>
                    </a:moveTo>
                    <a:lnTo>
                      <a:pt x="53" y="36"/>
                    </a:lnTo>
                    <a:lnTo>
                      <a:pt x="69" y="31"/>
                    </a:lnTo>
                    <a:lnTo>
                      <a:pt x="79" y="26"/>
                    </a:lnTo>
                    <a:lnTo>
                      <a:pt x="95" y="16"/>
                    </a:lnTo>
                    <a:lnTo>
                      <a:pt x="111" y="5"/>
                    </a:lnTo>
                    <a:lnTo>
                      <a:pt x="121" y="0"/>
                    </a:lnTo>
                    <a:lnTo>
                      <a:pt x="126" y="0"/>
                    </a:lnTo>
                    <a:lnTo>
                      <a:pt x="126" y="0"/>
                    </a:lnTo>
                    <a:lnTo>
                      <a:pt x="126" y="0"/>
                    </a:lnTo>
                    <a:lnTo>
                      <a:pt x="126" y="5"/>
                    </a:lnTo>
                    <a:lnTo>
                      <a:pt x="121" y="10"/>
                    </a:lnTo>
                    <a:lnTo>
                      <a:pt x="111" y="16"/>
                    </a:lnTo>
                    <a:lnTo>
                      <a:pt x="90" y="36"/>
                    </a:lnTo>
                    <a:lnTo>
                      <a:pt x="69" y="47"/>
                    </a:lnTo>
                    <a:lnTo>
                      <a:pt x="58" y="57"/>
                    </a:lnTo>
                    <a:lnTo>
                      <a:pt x="48" y="62"/>
                    </a:lnTo>
                    <a:lnTo>
                      <a:pt x="42" y="67"/>
                    </a:lnTo>
                    <a:lnTo>
                      <a:pt x="37" y="72"/>
                    </a:lnTo>
                    <a:lnTo>
                      <a:pt x="32" y="72"/>
                    </a:lnTo>
                    <a:lnTo>
                      <a:pt x="27" y="77"/>
                    </a:lnTo>
                    <a:lnTo>
                      <a:pt x="21" y="77"/>
                    </a:lnTo>
                    <a:lnTo>
                      <a:pt x="21" y="77"/>
                    </a:lnTo>
                    <a:lnTo>
                      <a:pt x="16" y="77"/>
                    </a:lnTo>
                    <a:lnTo>
                      <a:pt x="11" y="72"/>
                    </a:lnTo>
                    <a:lnTo>
                      <a:pt x="6" y="67"/>
                    </a:lnTo>
                    <a:lnTo>
                      <a:pt x="0" y="67"/>
                    </a:lnTo>
                    <a:lnTo>
                      <a:pt x="0" y="62"/>
                    </a:lnTo>
                    <a:lnTo>
                      <a:pt x="0" y="62"/>
                    </a:lnTo>
                    <a:lnTo>
                      <a:pt x="0" y="57"/>
                    </a:lnTo>
                    <a:lnTo>
                      <a:pt x="0" y="52"/>
                    </a:lnTo>
                    <a:lnTo>
                      <a:pt x="6" y="52"/>
                    </a:lnTo>
                    <a:lnTo>
                      <a:pt x="6" y="52"/>
                    </a:lnTo>
                    <a:lnTo>
                      <a:pt x="11" y="57"/>
                    </a:lnTo>
                    <a:lnTo>
                      <a:pt x="16" y="52"/>
                    </a:lnTo>
                    <a:lnTo>
                      <a:pt x="21" y="52"/>
                    </a:lnTo>
                    <a:lnTo>
                      <a:pt x="27" y="52"/>
                    </a:lnTo>
                    <a:lnTo>
                      <a:pt x="32" y="47"/>
                    </a:lnTo>
                    <a:lnTo>
                      <a:pt x="42" y="41"/>
                    </a:lnTo>
                    <a:lnTo>
                      <a:pt x="42" y="41"/>
                    </a:lnTo>
                  </a:path>
                </a:pathLst>
              </a:custGeom>
              <a:grpFill/>
              <a:ln w="5">
                <a:solidFill>
                  <a:schemeClr val="tx1"/>
                </a:solidFill>
                <a:prstDash val="solid"/>
                <a:round/>
              </a:ln>
            </p:spPr>
            <p:txBody>
              <a:bodyPr/>
              <a:lstStyle/>
              <a:p>
                <a:pPr>
                  <a:defRPr/>
                </a:pPr>
                <a:endParaRPr lang="zh-CN" altLang="en-US" b="1"/>
              </a:p>
            </p:txBody>
          </p:sp>
        </p:grpSp>
      </p:grpSp>
      <p:grpSp>
        <p:nvGrpSpPr>
          <p:cNvPr id="17" name="组合 87"/>
          <p:cNvGrpSpPr>
            <a:grpSpLocks noChangeAspect="1"/>
          </p:cNvGrpSpPr>
          <p:nvPr/>
        </p:nvGrpSpPr>
        <p:grpSpPr>
          <a:xfrm>
            <a:off x="3762751" y="3629090"/>
            <a:ext cx="120478" cy="288000"/>
            <a:chOff x="4716462" y="1581150"/>
            <a:chExt cx="166688" cy="398463"/>
          </a:xfrm>
          <a:solidFill>
            <a:schemeClr val="tx1"/>
          </a:solidFill>
        </p:grpSpPr>
        <p:sp>
          <p:nvSpPr>
            <p:cNvPr id="89" name="Freeform 31"/>
            <p:cNvSpPr/>
            <p:nvPr/>
          </p:nvSpPr>
          <p:spPr bwMode="auto">
            <a:xfrm>
              <a:off x="4716462" y="1597025"/>
              <a:ext cx="84138" cy="382588"/>
            </a:xfrm>
            <a:custGeom>
              <a:avLst/>
              <a:gdLst/>
              <a:ahLst/>
              <a:cxnLst>
                <a:cxn ang="0">
                  <a:pos x="48" y="123"/>
                </a:cxn>
                <a:cxn ang="0">
                  <a:pos x="48" y="139"/>
                </a:cxn>
                <a:cxn ang="0">
                  <a:pos x="42" y="154"/>
                </a:cxn>
                <a:cxn ang="0">
                  <a:pos x="37" y="180"/>
                </a:cxn>
                <a:cxn ang="0">
                  <a:pos x="32" y="195"/>
                </a:cxn>
                <a:cxn ang="0">
                  <a:pos x="27" y="205"/>
                </a:cxn>
                <a:cxn ang="0">
                  <a:pos x="21" y="216"/>
                </a:cxn>
                <a:cxn ang="0">
                  <a:pos x="16" y="226"/>
                </a:cxn>
                <a:cxn ang="0">
                  <a:pos x="11" y="231"/>
                </a:cxn>
                <a:cxn ang="0">
                  <a:pos x="6" y="241"/>
                </a:cxn>
                <a:cxn ang="0">
                  <a:pos x="0" y="241"/>
                </a:cxn>
                <a:cxn ang="0">
                  <a:pos x="0" y="241"/>
                </a:cxn>
                <a:cxn ang="0">
                  <a:pos x="0" y="241"/>
                </a:cxn>
                <a:cxn ang="0">
                  <a:pos x="0" y="236"/>
                </a:cxn>
                <a:cxn ang="0">
                  <a:pos x="0" y="231"/>
                </a:cxn>
                <a:cxn ang="0">
                  <a:pos x="6" y="221"/>
                </a:cxn>
                <a:cxn ang="0">
                  <a:pos x="11" y="211"/>
                </a:cxn>
                <a:cxn ang="0">
                  <a:pos x="16" y="200"/>
                </a:cxn>
                <a:cxn ang="0">
                  <a:pos x="21" y="190"/>
                </a:cxn>
                <a:cxn ang="0">
                  <a:pos x="27" y="175"/>
                </a:cxn>
                <a:cxn ang="0">
                  <a:pos x="32" y="149"/>
                </a:cxn>
                <a:cxn ang="0">
                  <a:pos x="32" y="123"/>
                </a:cxn>
                <a:cxn ang="0">
                  <a:pos x="37" y="113"/>
                </a:cxn>
                <a:cxn ang="0">
                  <a:pos x="37" y="92"/>
                </a:cxn>
                <a:cxn ang="0">
                  <a:pos x="37" y="77"/>
                </a:cxn>
                <a:cxn ang="0">
                  <a:pos x="37" y="56"/>
                </a:cxn>
                <a:cxn ang="0">
                  <a:pos x="37" y="46"/>
                </a:cxn>
                <a:cxn ang="0">
                  <a:pos x="37" y="36"/>
                </a:cxn>
                <a:cxn ang="0">
                  <a:pos x="37" y="31"/>
                </a:cxn>
                <a:cxn ang="0">
                  <a:pos x="37" y="26"/>
                </a:cxn>
                <a:cxn ang="0">
                  <a:pos x="37" y="20"/>
                </a:cxn>
                <a:cxn ang="0">
                  <a:pos x="37" y="15"/>
                </a:cxn>
                <a:cxn ang="0">
                  <a:pos x="32" y="10"/>
                </a:cxn>
                <a:cxn ang="0">
                  <a:pos x="32" y="10"/>
                </a:cxn>
                <a:cxn ang="0">
                  <a:pos x="32" y="5"/>
                </a:cxn>
                <a:cxn ang="0">
                  <a:pos x="32" y="5"/>
                </a:cxn>
                <a:cxn ang="0">
                  <a:pos x="32" y="0"/>
                </a:cxn>
                <a:cxn ang="0">
                  <a:pos x="32" y="0"/>
                </a:cxn>
                <a:cxn ang="0">
                  <a:pos x="37" y="0"/>
                </a:cxn>
                <a:cxn ang="0">
                  <a:pos x="42" y="0"/>
                </a:cxn>
                <a:cxn ang="0">
                  <a:pos x="53" y="0"/>
                </a:cxn>
                <a:cxn ang="0">
                  <a:pos x="53" y="26"/>
                </a:cxn>
                <a:cxn ang="0">
                  <a:pos x="53" y="46"/>
                </a:cxn>
                <a:cxn ang="0">
                  <a:pos x="53" y="62"/>
                </a:cxn>
                <a:cxn ang="0">
                  <a:pos x="53" y="77"/>
                </a:cxn>
                <a:cxn ang="0">
                  <a:pos x="48" y="92"/>
                </a:cxn>
                <a:cxn ang="0">
                  <a:pos x="48" y="108"/>
                </a:cxn>
                <a:cxn ang="0">
                  <a:pos x="48" y="118"/>
                </a:cxn>
                <a:cxn ang="0">
                  <a:pos x="48" y="123"/>
                </a:cxn>
                <a:cxn ang="0">
                  <a:pos x="48" y="123"/>
                </a:cxn>
              </a:cxnLst>
              <a:rect l="0" t="0" r="r" b="b"/>
              <a:pathLst>
                <a:path w="53" h="241">
                  <a:moveTo>
                    <a:pt x="48" y="123"/>
                  </a:moveTo>
                  <a:lnTo>
                    <a:pt x="48" y="139"/>
                  </a:lnTo>
                  <a:lnTo>
                    <a:pt x="42" y="154"/>
                  </a:lnTo>
                  <a:lnTo>
                    <a:pt x="37" y="180"/>
                  </a:lnTo>
                  <a:lnTo>
                    <a:pt x="32" y="195"/>
                  </a:lnTo>
                  <a:lnTo>
                    <a:pt x="27" y="205"/>
                  </a:lnTo>
                  <a:lnTo>
                    <a:pt x="21" y="216"/>
                  </a:lnTo>
                  <a:lnTo>
                    <a:pt x="16" y="226"/>
                  </a:lnTo>
                  <a:lnTo>
                    <a:pt x="11" y="231"/>
                  </a:lnTo>
                  <a:lnTo>
                    <a:pt x="6" y="241"/>
                  </a:lnTo>
                  <a:lnTo>
                    <a:pt x="0" y="241"/>
                  </a:lnTo>
                  <a:lnTo>
                    <a:pt x="0" y="241"/>
                  </a:lnTo>
                  <a:lnTo>
                    <a:pt x="0" y="241"/>
                  </a:lnTo>
                  <a:lnTo>
                    <a:pt x="0" y="236"/>
                  </a:lnTo>
                  <a:lnTo>
                    <a:pt x="0" y="231"/>
                  </a:lnTo>
                  <a:lnTo>
                    <a:pt x="6" y="221"/>
                  </a:lnTo>
                  <a:lnTo>
                    <a:pt x="11" y="211"/>
                  </a:lnTo>
                  <a:lnTo>
                    <a:pt x="16" y="200"/>
                  </a:lnTo>
                  <a:lnTo>
                    <a:pt x="21" y="190"/>
                  </a:lnTo>
                  <a:lnTo>
                    <a:pt x="27" y="175"/>
                  </a:lnTo>
                  <a:lnTo>
                    <a:pt x="32" y="149"/>
                  </a:lnTo>
                  <a:lnTo>
                    <a:pt x="32" y="123"/>
                  </a:lnTo>
                  <a:lnTo>
                    <a:pt x="37" y="113"/>
                  </a:lnTo>
                  <a:lnTo>
                    <a:pt x="37" y="92"/>
                  </a:lnTo>
                  <a:lnTo>
                    <a:pt x="37" y="77"/>
                  </a:lnTo>
                  <a:lnTo>
                    <a:pt x="37" y="56"/>
                  </a:lnTo>
                  <a:lnTo>
                    <a:pt x="37" y="46"/>
                  </a:lnTo>
                  <a:lnTo>
                    <a:pt x="37" y="36"/>
                  </a:lnTo>
                  <a:lnTo>
                    <a:pt x="37" y="31"/>
                  </a:lnTo>
                  <a:lnTo>
                    <a:pt x="37" y="26"/>
                  </a:lnTo>
                  <a:lnTo>
                    <a:pt x="37" y="20"/>
                  </a:lnTo>
                  <a:lnTo>
                    <a:pt x="37" y="15"/>
                  </a:lnTo>
                  <a:lnTo>
                    <a:pt x="32" y="10"/>
                  </a:lnTo>
                  <a:lnTo>
                    <a:pt x="32" y="10"/>
                  </a:lnTo>
                  <a:lnTo>
                    <a:pt x="32" y="5"/>
                  </a:lnTo>
                  <a:lnTo>
                    <a:pt x="32" y="5"/>
                  </a:lnTo>
                  <a:lnTo>
                    <a:pt x="32" y="0"/>
                  </a:lnTo>
                  <a:lnTo>
                    <a:pt x="32" y="0"/>
                  </a:lnTo>
                  <a:lnTo>
                    <a:pt x="37" y="0"/>
                  </a:lnTo>
                  <a:lnTo>
                    <a:pt x="42" y="0"/>
                  </a:lnTo>
                  <a:lnTo>
                    <a:pt x="53" y="0"/>
                  </a:lnTo>
                  <a:lnTo>
                    <a:pt x="53" y="26"/>
                  </a:lnTo>
                  <a:lnTo>
                    <a:pt x="53" y="46"/>
                  </a:lnTo>
                  <a:lnTo>
                    <a:pt x="53" y="62"/>
                  </a:lnTo>
                  <a:lnTo>
                    <a:pt x="53" y="77"/>
                  </a:lnTo>
                  <a:lnTo>
                    <a:pt x="48" y="92"/>
                  </a:lnTo>
                  <a:lnTo>
                    <a:pt x="48" y="108"/>
                  </a:lnTo>
                  <a:lnTo>
                    <a:pt x="48" y="118"/>
                  </a:lnTo>
                  <a:lnTo>
                    <a:pt x="48" y="123"/>
                  </a:lnTo>
                  <a:lnTo>
                    <a:pt x="48" y="123"/>
                  </a:lnTo>
                </a:path>
              </a:pathLst>
            </a:custGeom>
            <a:grpFill/>
            <a:ln w="5">
              <a:solidFill>
                <a:schemeClr val="tx1"/>
              </a:solidFill>
              <a:prstDash val="solid"/>
              <a:round/>
            </a:ln>
          </p:spPr>
          <p:txBody>
            <a:bodyPr/>
            <a:lstStyle/>
            <a:p>
              <a:pPr>
                <a:defRPr/>
              </a:pPr>
              <a:endParaRPr lang="zh-CN" altLang="en-US"/>
            </a:p>
          </p:txBody>
        </p:sp>
        <p:sp>
          <p:nvSpPr>
            <p:cNvPr id="90" name="Freeform 32"/>
            <p:cNvSpPr/>
            <p:nvPr/>
          </p:nvSpPr>
          <p:spPr bwMode="auto">
            <a:xfrm>
              <a:off x="4783137" y="1695450"/>
              <a:ext cx="50800" cy="23813"/>
            </a:xfrm>
            <a:custGeom>
              <a:avLst/>
              <a:gdLst/>
              <a:ahLst/>
              <a:cxnLst>
                <a:cxn ang="0">
                  <a:pos x="16" y="5"/>
                </a:cxn>
                <a:cxn ang="0">
                  <a:pos x="21" y="0"/>
                </a:cxn>
                <a:cxn ang="0">
                  <a:pos x="27" y="0"/>
                </a:cxn>
                <a:cxn ang="0">
                  <a:pos x="32" y="0"/>
                </a:cxn>
                <a:cxn ang="0">
                  <a:pos x="32" y="5"/>
                </a:cxn>
                <a:cxn ang="0">
                  <a:pos x="32" y="5"/>
                </a:cxn>
                <a:cxn ang="0">
                  <a:pos x="27" y="10"/>
                </a:cxn>
                <a:cxn ang="0">
                  <a:pos x="27" y="10"/>
                </a:cxn>
                <a:cxn ang="0">
                  <a:pos x="21" y="15"/>
                </a:cxn>
                <a:cxn ang="0">
                  <a:pos x="11" y="15"/>
                </a:cxn>
                <a:cxn ang="0">
                  <a:pos x="0" y="15"/>
                </a:cxn>
                <a:cxn ang="0">
                  <a:pos x="0" y="5"/>
                </a:cxn>
                <a:cxn ang="0">
                  <a:pos x="11" y="5"/>
                </a:cxn>
                <a:cxn ang="0">
                  <a:pos x="16" y="5"/>
                </a:cxn>
                <a:cxn ang="0">
                  <a:pos x="16" y="5"/>
                </a:cxn>
              </a:cxnLst>
              <a:rect l="0" t="0" r="r" b="b"/>
              <a:pathLst>
                <a:path w="32" h="15">
                  <a:moveTo>
                    <a:pt x="16" y="5"/>
                  </a:moveTo>
                  <a:lnTo>
                    <a:pt x="21" y="0"/>
                  </a:lnTo>
                  <a:lnTo>
                    <a:pt x="27" y="0"/>
                  </a:lnTo>
                  <a:lnTo>
                    <a:pt x="32" y="0"/>
                  </a:lnTo>
                  <a:lnTo>
                    <a:pt x="32" y="5"/>
                  </a:lnTo>
                  <a:lnTo>
                    <a:pt x="32" y="5"/>
                  </a:lnTo>
                  <a:lnTo>
                    <a:pt x="27" y="10"/>
                  </a:lnTo>
                  <a:lnTo>
                    <a:pt x="27" y="10"/>
                  </a:lnTo>
                  <a:lnTo>
                    <a:pt x="21" y="15"/>
                  </a:lnTo>
                  <a:lnTo>
                    <a:pt x="11" y="15"/>
                  </a:lnTo>
                  <a:lnTo>
                    <a:pt x="0" y="15"/>
                  </a:lnTo>
                  <a:lnTo>
                    <a:pt x="0" y="5"/>
                  </a:lnTo>
                  <a:lnTo>
                    <a:pt x="11" y="5"/>
                  </a:lnTo>
                  <a:lnTo>
                    <a:pt x="16" y="5"/>
                  </a:lnTo>
                  <a:lnTo>
                    <a:pt x="16" y="5"/>
                  </a:lnTo>
                </a:path>
              </a:pathLst>
            </a:custGeom>
            <a:grpFill/>
            <a:ln w="5">
              <a:solidFill>
                <a:schemeClr val="tx1"/>
              </a:solidFill>
              <a:prstDash val="solid"/>
              <a:round/>
            </a:ln>
          </p:spPr>
          <p:txBody>
            <a:bodyPr/>
            <a:lstStyle/>
            <a:p>
              <a:pPr>
                <a:defRPr/>
              </a:pPr>
              <a:endParaRPr lang="zh-CN" altLang="en-US"/>
            </a:p>
          </p:txBody>
        </p:sp>
        <p:sp>
          <p:nvSpPr>
            <p:cNvPr id="91" name="Freeform 33"/>
            <p:cNvSpPr/>
            <p:nvPr/>
          </p:nvSpPr>
          <p:spPr bwMode="auto">
            <a:xfrm>
              <a:off x="4783137" y="1784350"/>
              <a:ext cx="50800" cy="23813"/>
            </a:xfrm>
            <a:custGeom>
              <a:avLst/>
              <a:gdLst/>
              <a:ahLst/>
              <a:cxnLst>
                <a:cxn ang="0">
                  <a:pos x="21" y="10"/>
                </a:cxn>
                <a:cxn ang="0">
                  <a:pos x="11" y="15"/>
                </a:cxn>
                <a:cxn ang="0">
                  <a:pos x="0" y="15"/>
                </a:cxn>
                <a:cxn ang="0">
                  <a:pos x="0" y="0"/>
                </a:cxn>
                <a:cxn ang="0">
                  <a:pos x="11" y="0"/>
                </a:cxn>
                <a:cxn ang="0">
                  <a:pos x="16" y="0"/>
                </a:cxn>
                <a:cxn ang="0">
                  <a:pos x="21" y="0"/>
                </a:cxn>
                <a:cxn ang="0">
                  <a:pos x="27" y="0"/>
                </a:cxn>
                <a:cxn ang="0">
                  <a:pos x="27" y="0"/>
                </a:cxn>
                <a:cxn ang="0">
                  <a:pos x="32" y="0"/>
                </a:cxn>
                <a:cxn ang="0">
                  <a:pos x="32" y="5"/>
                </a:cxn>
                <a:cxn ang="0">
                  <a:pos x="32" y="5"/>
                </a:cxn>
                <a:cxn ang="0">
                  <a:pos x="32" y="5"/>
                </a:cxn>
                <a:cxn ang="0">
                  <a:pos x="32" y="10"/>
                </a:cxn>
                <a:cxn ang="0">
                  <a:pos x="27" y="10"/>
                </a:cxn>
                <a:cxn ang="0">
                  <a:pos x="21" y="10"/>
                </a:cxn>
                <a:cxn ang="0">
                  <a:pos x="21" y="10"/>
                </a:cxn>
              </a:cxnLst>
              <a:rect l="0" t="0" r="r" b="b"/>
              <a:pathLst>
                <a:path w="32" h="15">
                  <a:moveTo>
                    <a:pt x="21" y="10"/>
                  </a:moveTo>
                  <a:lnTo>
                    <a:pt x="11" y="15"/>
                  </a:lnTo>
                  <a:lnTo>
                    <a:pt x="0" y="15"/>
                  </a:lnTo>
                  <a:lnTo>
                    <a:pt x="0" y="0"/>
                  </a:lnTo>
                  <a:lnTo>
                    <a:pt x="11" y="0"/>
                  </a:lnTo>
                  <a:lnTo>
                    <a:pt x="16" y="0"/>
                  </a:lnTo>
                  <a:lnTo>
                    <a:pt x="21" y="0"/>
                  </a:lnTo>
                  <a:lnTo>
                    <a:pt x="27" y="0"/>
                  </a:lnTo>
                  <a:lnTo>
                    <a:pt x="27" y="0"/>
                  </a:lnTo>
                  <a:lnTo>
                    <a:pt x="32" y="0"/>
                  </a:lnTo>
                  <a:lnTo>
                    <a:pt x="32" y="5"/>
                  </a:lnTo>
                  <a:lnTo>
                    <a:pt x="32" y="5"/>
                  </a:lnTo>
                  <a:lnTo>
                    <a:pt x="32" y="5"/>
                  </a:lnTo>
                  <a:lnTo>
                    <a:pt x="32" y="10"/>
                  </a:lnTo>
                  <a:lnTo>
                    <a:pt x="27" y="10"/>
                  </a:lnTo>
                  <a:lnTo>
                    <a:pt x="21" y="10"/>
                  </a:lnTo>
                  <a:lnTo>
                    <a:pt x="21" y="10"/>
                  </a:lnTo>
                </a:path>
              </a:pathLst>
            </a:custGeom>
            <a:grpFill/>
            <a:ln w="5">
              <a:solidFill>
                <a:schemeClr val="tx1"/>
              </a:solidFill>
              <a:prstDash val="solid"/>
              <a:round/>
            </a:ln>
          </p:spPr>
          <p:txBody>
            <a:bodyPr/>
            <a:lstStyle/>
            <a:p>
              <a:pPr>
                <a:defRPr/>
              </a:pPr>
              <a:endParaRPr lang="zh-CN" altLang="en-US"/>
            </a:p>
          </p:txBody>
        </p:sp>
        <p:sp>
          <p:nvSpPr>
            <p:cNvPr id="92" name="Freeform 34"/>
            <p:cNvSpPr/>
            <p:nvPr/>
          </p:nvSpPr>
          <p:spPr bwMode="auto">
            <a:xfrm>
              <a:off x="4783137" y="1581150"/>
              <a:ext cx="100013" cy="390525"/>
            </a:xfrm>
            <a:custGeom>
              <a:avLst/>
              <a:gdLst/>
              <a:ahLst/>
              <a:cxnLst>
                <a:cxn ang="0">
                  <a:pos x="11" y="10"/>
                </a:cxn>
                <a:cxn ang="0">
                  <a:pos x="27" y="10"/>
                </a:cxn>
                <a:cxn ang="0">
                  <a:pos x="37" y="5"/>
                </a:cxn>
                <a:cxn ang="0">
                  <a:pos x="42" y="0"/>
                </a:cxn>
                <a:cxn ang="0">
                  <a:pos x="48" y="0"/>
                </a:cxn>
                <a:cxn ang="0">
                  <a:pos x="53" y="5"/>
                </a:cxn>
                <a:cxn ang="0">
                  <a:pos x="63" y="10"/>
                </a:cxn>
                <a:cxn ang="0">
                  <a:pos x="58" y="20"/>
                </a:cxn>
                <a:cxn ang="0">
                  <a:pos x="58" y="25"/>
                </a:cxn>
                <a:cxn ang="0">
                  <a:pos x="53" y="36"/>
                </a:cxn>
                <a:cxn ang="0">
                  <a:pos x="53" y="51"/>
                </a:cxn>
                <a:cxn ang="0">
                  <a:pos x="53" y="72"/>
                </a:cxn>
                <a:cxn ang="0">
                  <a:pos x="53" y="102"/>
                </a:cxn>
                <a:cxn ang="0">
                  <a:pos x="53" y="138"/>
                </a:cxn>
                <a:cxn ang="0">
                  <a:pos x="53" y="174"/>
                </a:cxn>
                <a:cxn ang="0">
                  <a:pos x="53" y="200"/>
                </a:cxn>
                <a:cxn ang="0">
                  <a:pos x="53" y="221"/>
                </a:cxn>
                <a:cxn ang="0">
                  <a:pos x="48" y="231"/>
                </a:cxn>
                <a:cxn ang="0">
                  <a:pos x="42" y="241"/>
                </a:cxn>
                <a:cxn ang="0">
                  <a:pos x="42" y="246"/>
                </a:cxn>
                <a:cxn ang="0">
                  <a:pos x="37" y="246"/>
                </a:cxn>
                <a:cxn ang="0">
                  <a:pos x="32" y="241"/>
                </a:cxn>
                <a:cxn ang="0">
                  <a:pos x="21" y="221"/>
                </a:cxn>
                <a:cxn ang="0">
                  <a:pos x="11" y="215"/>
                </a:cxn>
                <a:cxn ang="0">
                  <a:pos x="11" y="210"/>
                </a:cxn>
                <a:cxn ang="0">
                  <a:pos x="16" y="210"/>
                </a:cxn>
                <a:cxn ang="0">
                  <a:pos x="21" y="210"/>
                </a:cxn>
                <a:cxn ang="0">
                  <a:pos x="32" y="210"/>
                </a:cxn>
                <a:cxn ang="0">
                  <a:pos x="37" y="205"/>
                </a:cxn>
                <a:cxn ang="0">
                  <a:pos x="37" y="195"/>
                </a:cxn>
                <a:cxn ang="0">
                  <a:pos x="42" y="169"/>
                </a:cxn>
                <a:cxn ang="0">
                  <a:pos x="42" y="128"/>
                </a:cxn>
                <a:cxn ang="0">
                  <a:pos x="42" y="82"/>
                </a:cxn>
                <a:cxn ang="0">
                  <a:pos x="42" y="56"/>
                </a:cxn>
                <a:cxn ang="0">
                  <a:pos x="42" y="41"/>
                </a:cxn>
                <a:cxn ang="0">
                  <a:pos x="42" y="25"/>
                </a:cxn>
                <a:cxn ang="0">
                  <a:pos x="37" y="20"/>
                </a:cxn>
                <a:cxn ang="0">
                  <a:pos x="32" y="20"/>
                </a:cxn>
                <a:cxn ang="0">
                  <a:pos x="11" y="20"/>
                </a:cxn>
                <a:cxn ang="0">
                  <a:pos x="0" y="10"/>
                </a:cxn>
              </a:cxnLst>
              <a:rect l="0" t="0" r="r" b="b"/>
              <a:pathLst>
                <a:path w="63" h="246">
                  <a:moveTo>
                    <a:pt x="0" y="10"/>
                  </a:moveTo>
                  <a:lnTo>
                    <a:pt x="11" y="10"/>
                  </a:lnTo>
                  <a:lnTo>
                    <a:pt x="21" y="10"/>
                  </a:lnTo>
                  <a:lnTo>
                    <a:pt x="27" y="10"/>
                  </a:lnTo>
                  <a:lnTo>
                    <a:pt x="32" y="5"/>
                  </a:lnTo>
                  <a:lnTo>
                    <a:pt x="37" y="5"/>
                  </a:lnTo>
                  <a:lnTo>
                    <a:pt x="42" y="0"/>
                  </a:lnTo>
                  <a:lnTo>
                    <a:pt x="42" y="0"/>
                  </a:lnTo>
                  <a:lnTo>
                    <a:pt x="48" y="0"/>
                  </a:lnTo>
                  <a:lnTo>
                    <a:pt x="48" y="0"/>
                  </a:lnTo>
                  <a:lnTo>
                    <a:pt x="53" y="0"/>
                  </a:lnTo>
                  <a:lnTo>
                    <a:pt x="53" y="5"/>
                  </a:lnTo>
                  <a:lnTo>
                    <a:pt x="58" y="10"/>
                  </a:lnTo>
                  <a:lnTo>
                    <a:pt x="63" y="10"/>
                  </a:lnTo>
                  <a:lnTo>
                    <a:pt x="63" y="15"/>
                  </a:lnTo>
                  <a:lnTo>
                    <a:pt x="58" y="20"/>
                  </a:lnTo>
                  <a:lnTo>
                    <a:pt x="58" y="20"/>
                  </a:lnTo>
                  <a:lnTo>
                    <a:pt x="58" y="25"/>
                  </a:lnTo>
                  <a:lnTo>
                    <a:pt x="58" y="30"/>
                  </a:lnTo>
                  <a:lnTo>
                    <a:pt x="53" y="36"/>
                  </a:lnTo>
                  <a:lnTo>
                    <a:pt x="53" y="46"/>
                  </a:lnTo>
                  <a:lnTo>
                    <a:pt x="53" y="51"/>
                  </a:lnTo>
                  <a:lnTo>
                    <a:pt x="53" y="61"/>
                  </a:lnTo>
                  <a:lnTo>
                    <a:pt x="53" y="72"/>
                  </a:lnTo>
                  <a:lnTo>
                    <a:pt x="53" y="87"/>
                  </a:lnTo>
                  <a:lnTo>
                    <a:pt x="53" y="102"/>
                  </a:lnTo>
                  <a:lnTo>
                    <a:pt x="53" y="118"/>
                  </a:lnTo>
                  <a:lnTo>
                    <a:pt x="53" y="138"/>
                  </a:lnTo>
                  <a:lnTo>
                    <a:pt x="53" y="154"/>
                  </a:lnTo>
                  <a:lnTo>
                    <a:pt x="53" y="174"/>
                  </a:lnTo>
                  <a:lnTo>
                    <a:pt x="53" y="185"/>
                  </a:lnTo>
                  <a:lnTo>
                    <a:pt x="53" y="200"/>
                  </a:lnTo>
                  <a:lnTo>
                    <a:pt x="53" y="210"/>
                  </a:lnTo>
                  <a:lnTo>
                    <a:pt x="53" y="221"/>
                  </a:lnTo>
                  <a:lnTo>
                    <a:pt x="53" y="226"/>
                  </a:lnTo>
                  <a:lnTo>
                    <a:pt x="48" y="231"/>
                  </a:lnTo>
                  <a:lnTo>
                    <a:pt x="48" y="236"/>
                  </a:lnTo>
                  <a:lnTo>
                    <a:pt x="42" y="241"/>
                  </a:lnTo>
                  <a:lnTo>
                    <a:pt x="42" y="246"/>
                  </a:lnTo>
                  <a:lnTo>
                    <a:pt x="42" y="246"/>
                  </a:lnTo>
                  <a:lnTo>
                    <a:pt x="37" y="246"/>
                  </a:lnTo>
                  <a:lnTo>
                    <a:pt x="37" y="246"/>
                  </a:lnTo>
                  <a:lnTo>
                    <a:pt x="37" y="241"/>
                  </a:lnTo>
                  <a:lnTo>
                    <a:pt x="32" y="241"/>
                  </a:lnTo>
                  <a:lnTo>
                    <a:pt x="27" y="231"/>
                  </a:lnTo>
                  <a:lnTo>
                    <a:pt x="21" y="221"/>
                  </a:lnTo>
                  <a:lnTo>
                    <a:pt x="16" y="215"/>
                  </a:lnTo>
                  <a:lnTo>
                    <a:pt x="11" y="215"/>
                  </a:lnTo>
                  <a:lnTo>
                    <a:pt x="11" y="210"/>
                  </a:lnTo>
                  <a:lnTo>
                    <a:pt x="11" y="210"/>
                  </a:lnTo>
                  <a:lnTo>
                    <a:pt x="11" y="210"/>
                  </a:lnTo>
                  <a:lnTo>
                    <a:pt x="16" y="210"/>
                  </a:lnTo>
                  <a:lnTo>
                    <a:pt x="16" y="210"/>
                  </a:lnTo>
                  <a:lnTo>
                    <a:pt x="21" y="210"/>
                  </a:lnTo>
                  <a:lnTo>
                    <a:pt x="27" y="210"/>
                  </a:lnTo>
                  <a:lnTo>
                    <a:pt x="32" y="210"/>
                  </a:lnTo>
                  <a:lnTo>
                    <a:pt x="32" y="210"/>
                  </a:lnTo>
                  <a:lnTo>
                    <a:pt x="37" y="205"/>
                  </a:lnTo>
                  <a:lnTo>
                    <a:pt x="37" y="200"/>
                  </a:lnTo>
                  <a:lnTo>
                    <a:pt x="37" y="195"/>
                  </a:lnTo>
                  <a:lnTo>
                    <a:pt x="37" y="185"/>
                  </a:lnTo>
                  <a:lnTo>
                    <a:pt x="42" y="169"/>
                  </a:lnTo>
                  <a:lnTo>
                    <a:pt x="42" y="149"/>
                  </a:lnTo>
                  <a:lnTo>
                    <a:pt x="42" y="128"/>
                  </a:lnTo>
                  <a:lnTo>
                    <a:pt x="42" y="108"/>
                  </a:lnTo>
                  <a:lnTo>
                    <a:pt x="42" y="82"/>
                  </a:lnTo>
                  <a:lnTo>
                    <a:pt x="42" y="66"/>
                  </a:lnTo>
                  <a:lnTo>
                    <a:pt x="42" y="56"/>
                  </a:lnTo>
                  <a:lnTo>
                    <a:pt x="42" y="46"/>
                  </a:lnTo>
                  <a:lnTo>
                    <a:pt x="42" y="41"/>
                  </a:lnTo>
                  <a:lnTo>
                    <a:pt x="42" y="30"/>
                  </a:lnTo>
                  <a:lnTo>
                    <a:pt x="42" y="25"/>
                  </a:lnTo>
                  <a:lnTo>
                    <a:pt x="42" y="25"/>
                  </a:lnTo>
                  <a:lnTo>
                    <a:pt x="37" y="20"/>
                  </a:lnTo>
                  <a:lnTo>
                    <a:pt x="32" y="20"/>
                  </a:lnTo>
                  <a:lnTo>
                    <a:pt x="32" y="20"/>
                  </a:lnTo>
                  <a:lnTo>
                    <a:pt x="27" y="20"/>
                  </a:lnTo>
                  <a:lnTo>
                    <a:pt x="11" y="20"/>
                  </a:lnTo>
                  <a:lnTo>
                    <a:pt x="0" y="25"/>
                  </a:lnTo>
                  <a:lnTo>
                    <a:pt x="0" y="10"/>
                  </a:lnTo>
                  <a:lnTo>
                    <a:pt x="0" y="10"/>
                  </a:lnTo>
                </a:path>
              </a:pathLst>
            </a:custGeom>
            <a:grpFill/>
            <a:ln w="5">
              <a:solidFill>
                <a:schemeClr val="tx1"/>
              </a:solidFill>
              <a:prstDash val="solid"/>
              <a:round/>
            </a:ln>
          </p:spPr>
          <p:txBody>
            <a:bodyPr/>
            <a:lstStyle/>
            <a:p>
              <a:pPr>
                <a:defRPr/>
              </a:pPr>
              <a:endParaRPr lang="zh-CN" altLang="en-US"/>
            </a:p>
          </p:txBody>
        </p:sp>
      </p:grpSp>
      <p:grpSp>
        <p:nvGrpSpPr>
          <p:cNvPr id="18" name="组合 92"/>
          <p:cNvGrpSpPr>
            <a:grpSpLocks noChangeAspect="1"/>
          </p:cNvGrpSpPr>
          <p:nvPr/>
        </p:nvGrpSpPr>
        <p:grpSpPr>
          <a:xfrm>
            <a:off x="3760834" y="4819100"/>
            <a:ext cx="144547" cy="288000"/>
            <a:chOff x="4883150" y="1748632"/>
            <a:chExt cx="209550" cy="417513"/>
          </a:xfrm>
          <a:solidFill>
            <a:schemeClr val="tx1"/>
          </a:solidFill>
        </p:grpSpPr>
        <p:sp>
          <p:nvSpPr>
            <p:cNvPr id="94" name="Freeform 60"/>
            <p:cNvSpPr/>
            <p:nvPr/>
          </p:nvSpPr>
          <p:spPr bwMode="auto">
            <a:xfrm>
              <a:off x="4959350" y="1748632"/>
              <a:ext cx="90488" cy="417513"/>
            </a:xfrm>
            <a:custGeom>
              <a:avLst/>
              <a:gdLst/>
              <a:ahLst/>
              <a:cxnLst>
                <a:cxn ang="0">
                  <a:pos x="26" y="0"/>
                </a:cxn>
                <a:cxn ang="0">
                  <a:pos x="36" y="0"/>
                </a:cxn>
                <a:cxn ang="0">
                  <a:pos x="47" y="0"/>
                </a:cxn>
                <a:cxn ang="0">
                  <a:pos x="52" y="5"/>
                </a:cxn>
                <a:cxn ang="0">
                  <a:pos x="57" y="16"/>
                </a:cxn>
                <a:cxn ang="0">
                  <a:pos x="57" y="31"/>
                </a:cxn>
                <a:cxn ang="0">
                  <a:pos x="52" y="52"/>
                </a:cxn>
                <a:cxn ang="0">
                  <a:pos x="52" y="93"/>
                </a:cxn>
                <a:cxn ang="0">
                  <a:pos x="52" y="145"/>
                </a:cxn>
                <a:cxn ang="0">
                  <a:pos x="52" y="186"/>
                </a:cxn>
                <a:cxn ang="0">
                  <a:pos x="52" y="212"/>
                </a:cxn>
                <a:cxn ang="0">
                  <a:pos x="52" y="232"/>
                </a:cxn>
                <a:cxn ang="0">
                  <a:pos x="47" y="243"/>
                </a:cxn>
                <a:cxn ang="0">
                  <a:pos x="42" y="253"/>
                </a:cxn>
                <a:cxn ang="0">
                  <a:pos x="36" y="263"/>
                </a:cxn>
                <a:cxn ang="0">
                  <a:pos x="31" y="263"/>
                </a:cxn>
                <a:cxn ang="0">
                  <a:pos x="31" y="258"/>
                </a:cxn>
                <a:cxn ang="0">
                  <a:pos x="26" y="248"/>
                </a:cxn>
                <a:cxn ang="0">
                  <a:pos x="21" y="243"/>
                </a:cxn>
                <a:cxn ang="0">
                  <a:pos x="10" y="232"/>
                </a:cxn>
                <a:cxn ang="0">
                  <a:pos x="0" y="227"/>
                </a:cxn>
                <a:cxn ang="0">
                  <a:pos x="0" y="227"/>
                </a:cxn>
                <a:cxn ang="0">
                  <a:pos x="10" y="227"/>
                </a:cxn>
                <a:cxn ang="0">
                  <a:pos x="26" y="227"/>
                </a:cxn>
                <a:cxn ang="0">
                  <a:pos x="31" y="227"/>
                </a:cxn>
                <a:cxn ang="0">
                  <a:pos x="36" y="222"/>
                </a:cxn>
                <a:cxn ang="0">
                  <a:pos x="36" y="217"/>
                </a:cxn>
                <a:cxn ang="0">
                  <a:pos x="36" y="206"/>
                </a:cxn>
                <a:cxn ang="0">
                  <a:pos x="42" y="186"/>
                </a:cxn>
                <a:cxn ang="0">
                  <a:pos x="42" y="129"/>
                </a:cxn>
                <a:cxn ang="0">
                  <a:pos x="42" y="67"/>
                </a:cxn>
                <a:cxn ang="0">
                  <a:pos x="36" y="36"/>
                </a:cxn>
                <a:cxn ang="0">
                  <a:pos x="36" y="21"/>
                </a:cxn>
                <a:cxn ang="0">
                  <a:pos x="31" y="10"/>
                </a:cxn>
                <a:cxn ang="0">
                  <a:pos x="26" y="5"/>
                </a:cxn>
                <a:cxn ang="0">
                  <a:pos x="26" y="0"/>
                </a:cxn>
              </a:cxnLst>
              <a:rect l="0" t="0" r="r" b="b"/>
              <a:pathLst>
                <a:path w="57" h="263">
                  <a:moveTo>
                    <a:pt x="26" y="0"/>
                  </a:moveTo>
                  <a:lnTo>
                    <a:pt x="26" y="0"/>
                  </a:lnTo>
                  <a:lnTo>
                    <a:pt x="31" y="0"/>
                  </a:lnTo>
                  <a:lnTo>
                    <a:pt x="36" y="0"/>
                  </a:lnTo>
                  <a:lnTo>
                    <a:pt x="36" y="0"/>
                  </a:lnTo>
                  <a:lnTo>
                    <a:pt x="47" y="0"/>
                  </a:lnTo>
                  <a:lnTo>
                    <a:pt x="52" y="0"/>
                  </a:lnTo>
                  <a:lnTo>
                    <a:pt x="52" y="5"/>
                  </a:lnTo>
                  <a:lnTo>
                    <a:pt x="57" y="10"/>
                  </a:lnTo>
                  <a:lnTo>
                    <a:pt x="57" y="16"/>
                  </a:lnTo>
                  <a:lnTo>
                    <a:pt x="57" y="21"/>
                  </a:lnTo>
                  <a:lnTo>
                    <a:pt x="57" y="31"/>
                  </a:lnTo>
                  <a:lnTo>
                    <a:pt x="57" y="41"/>
                  </a:lnTo>
                  <a:lnTo>
                    <a:pt x="52" y="52"/>
                  </a:lnTo>
                  <a:lnTo>
                    <a:pt x="52" y="72"/>
                  </a:lnTo>
                  <a:lnTo>
                    <a:pt x="52" y="93"/>
                  </a:lnTo>
                  <a:lnTo>
                    <a:pt x="52" y="119"/>
                  </a:lnTo>
                  <a:lnTo>
                    <a:pt x="52" y="145"/>
                  </a:lnTo>
                  <a:lnTo>
                    <a:pt x="52" y="170"/>
                  </a:lnTo>
                  <a:lnTo>
                    <a:pt x="52" y="186"/>
                  </a:lnTo>
                  <a:lnTo>
                    <a:pt x="52" y="201"/>
                  </a:lnTo>
                  <a:lnTo>
                    <a:pt x="52" y="212"/>
                  </a:lnTo>
                  <a:lnTo>
                    <a:pt x="52" y="222"/>
                  </a:lnTo>
                  <a:lnTo>
                    <a:pt x="52" y="232"/>
                  </a:lnTo>
                  <a:lnTo>
                    <a:pt x="52" y="237"/>
                  </a:lnTo>
                  <a:lnTo>
                    <a:pt x="47" y="243"/>
                  </a:lnTo>
                  <a:lnTo>
                    <a:pt x="47" y="248"/>
                  </a:lnTo>
                  <a:lnTo>
                    <a:pt x="42" y="253"/>
                  </a:lnTo>
                  <a:lnTo>
                    <a:pt x="42" y="258"/>
                  </a:lnTo>
                  <a:lnTo>
                    <a:pt x="36" y="263"/>
                  </a:lnTo>
                  <a:lnTo>
                    <a:pt x="36" y="263"/>
                  </a:lnTo>
                  <a:lnTo>
                    <a:pt x="31" y="263"/>
                  </a:lnTo>
                  <a:lnTo>
                    <a:pt x="31" y="263"/>
                  </a:lnTo>
                  <a:lnTo>
                    <a:pt x="31" y="258"/>
                  </a:lnTo>
                  <a:lnTo>
                    <a:pt x="31" y="253"/>
                  </a:lnTo>
                  <a:lnTo>
                    <a:pt x="26" y="248"/>
                  </a:lnTo>
                  <a:lnTo>
                    <a:pt x="26" y="248"/>
                  </a:lnTo>
                  <a:lnTo>
                    <a:pt x="21" y="243"/>
                  </a:lnTo>
                  <a:lnTo>
                    <a:pt x="15" y="237"/>
                  </a:lnTo>
                  <a:lnTo>
                    <a:pt x="10" y="232"/>
                  </a:lnTo>
                  <a:lnTo>
                    <a:pt x="5" y="232"/>
                  </a:lnTo>
                  <a:lnTo>
                    <a:pt x="0" y="227"/>
                  </a:lnTo>
                  <a:lnTo>
                    <a:pt x="0" y="227"/>
                  </a:lnTo>
                  <a:lnTo>
                    <a:pt x="0" y="227"/>
                  </a:lnTo>
                  <a:lnTo>
                    <a:pt x="5" y="227"/>
                  </a:lnTo>
                  <a:lnTo>
                    <a:pt x="10" y="227"/>
                  </a:lnTo>
                  <a:lnTo>
                    <a:pt x="15" y="227"/>
                  </a:lnTo>
                  <a:lnTo>
                    <a:pt x="26" y="227"/>
                  </a:lnTo>
                  <a:lnTo>
                    <a:pt x="31" y="227"/>
                  </a:lnTo>
                  <a:lnTo>
                    <a:pt x="31" y="227"/>
                  </a:lnTo>
                  <a:lnTo>
                    <a:pt x="36" y="227"/>
                  </a:lnTo>
                  <a:lnTo>
                    <a:pt x="36" y="222"/>
                  </a:lnTo>
                  <a:lnTo>
                    <a:pt x="36" y="222"/>
                  </a:lnTo>
                  <a:lnTo>
                    <a:pt x="36" y="217"/>
                  </a:lnTo>
                  <a:lnTo>
                    <a:pt x="36" y="212"/>
                  </a:lnTo>
                  <a:lnTo>
                    <a:pt x="36" y="206"/>
                  </a:lnTo>
                  <a:lnTo>
                    <a:pt x="42" y="196"/>
                  </a:lnTo>
                  <a:lnTo>
                    <a:pt x="42" y="186"/>
                  </a:lnTo>
                  <a:lnTo>
                    <a:pt x="42" y="176"/>
                  </a:lnTo>
                  <a:lnTo>
                    <a:pt x="42" y="129"/>
                  </a:lnTo>
                  <a:lnTo>
                    <a:pt x="42" y="88"/>
                  </a:lnTo>
                  <a:lnTo>
                    <a:pt x="42" y="67"/>
                  </a:lnTo>
                  <a:lnTo>
                    <a:pt x="36" y="52"/>
                  </a:lnTo>
                  <a:lnTo>
                    <a:pt x="36" y="36"/>
                  </a:lnTo>
                  <a:lnTo>
                    <a:pt x="36" y="26"/>
                  </a:lnTo>
                  <a:lnTo>
                    <a:pt x="36" y="21"/>
                  </a:lnTo>
                  <a:lnTo>
                    <a:pt x="36" y="16"/>
                  </a:lnTo>
                  <a:lnTo>
                    <a:pt x="31" y="10"/>
                  </a:lnTo>
                  <a:lnTo>
                    <a:pt x="31" y="10"/>
                  </a:lnTo>
                  <a:lnTo>
                    <a:pt x="26" y="5"/>
                  </a:lnTo>
                  <a:lnTo>
                    <a:pt x="26" y="0"/>
                  </a:lnTo>
                  <a:lnTo>
                    <a:pt x="26" y="0"/>
                  </a:lnTo>
                </a:path>
              </a:pathLst>
            </a:custGeom>
            <a:grpFill/>
            <a:ln w="5">
              <a:solidFill>
                <a:schemeClr val="tx1"/>
              </a:solidFill>
              <a:prstDash val="solid"/>
              <a:round/>
            </a:ln>
          </p:spPr>
          <p:txBody>
            <a:bodyPr/>
            <a:lstStyle/>
            <a:p>
              <a:pPr>
                <a:defRPr/>
              </a:pPr>
              <a:endParaRPr lang="zh-CN" altLang="en-US"/>
            </a:p>
          </p:txBody>
        </p:sp>
        <p:sp>
          <p:nvSpPr>
            <p:cNvPr id="95" name="Freeform 63"/>
            <p:cNvSpPr/>
            <p:nvPr/>
          </p:nvSpPr>
          <p:spPr bwMode="auto">
            <a:xfrm>
              <a:off x="4926012" y="1872457"/>
              <a:ext cx="166688" cy="47625"/>
            </a:xfrm>
            <a:custGeom>
              <a:avLst/>
              <a:gdLst/>
              <a:ahLst/>
              <a:cxnLst>
                <a:cxn ang="0">
                  <a:pos x="5" y="25"/>
                </a:cxn>
                <a:cxn ang="0">
                  <a:pos x="0" y="25"/>
                </a:cxn>
                <a:cxn ang="0">
                  <a:pos x="0" y="20"/>
                </a:cxn>
                <a:cxn ang="0">
                  <a:pos x="5" y="20"/>
                </a:cxn>
                <a:cxn ang="0">
                  <a:pos x="10" y="20"/>
                </a:cxn>
                <a:cxn ang="0">
                  <a:pos x="15" y="20"/>
                </a:cxn>
                <a:cxn ang="0">
                  <a:pos x="26" y="15"/>
                </a:cxn>
                <a:cxn ang="0">
                  <a:pos x="52" y="10"/>
                </a:cxn>
                <a:cxn ang="0">
                  <a:pos x="63" y="5"/>
                </a:cxn>
                <a:cxn ang="0">
                  <a:pos x="73" y="5"/>
                </a:cxn>
                <a:cxn ang="0">
                  <a:pos x="78" y="0"/>
                </a:cxn>
                <a:cxn ang="0">
                  <a:pos x="89" y="0"/>
                </a:cxn>
                <a:cxn ang="0">
                  <a:pos x="94" y="0"/>
                </a:cxn>
                <a:cxn ang="0">
                  <a:pos x="94" y="0"/>
                </a:cxn>
                <a:cxn ang="0">
                  <a:pos x="99" y="0"/>
                </a:cxn>
                <a:cxn ang="0">
                  <a:pos x="99" y="0"/>
                </a:cxn>
                <a:cxn ang="0">
                  <a:pos x="105" y="5"/>
                </a:cxn>
                <a:cxn ang="0">
                  <a:pos x="105" y="10"/>
                </a:cxn>
                <a:cxn ang="0">
                  <a:pos x="89" y="15"/>
                </a:cxn>
                <a:cxn ang="0">
                  <a:pos x="68" y="20"/>
                </a:cxn>
                <a:cxn ang="0">
                  <a:pos x="57" y="25"/>
                </a:cxn>
                <a:cxn ang="0">
                  <a:pos x="42" y="25"/>
                </a:cxn>
                <a:cxn ang="0">
                  <a:pos x="31" y="30"/>
                </a:cxn>
                <a:cxn ang="0">
                  <a:pos x="26" y="30"/>
                </a:cxn>
                <a:cxn ang="0">
                  <a:pos x="21" y="30"/>
                </a:cxn>
                <a:cxn ang="0">
                  <a:pos x="15" y="30"/>
                </a:cxn>
                <a:cxn ang="0">
                  <a:pos x="10" y="30"/>
                </a:cxn>
                <a:cxn ang="0">
                  <a:pos x="5" y="25"/>
                </a:cxn>
                <a:cxn ang="0">
                  <a:pos x="5" y="25"/>
                </a:cxn>
              </a:cxnLst>
              <a:rect l="0" t="0" r="r" b="b"/>
              <a:pathLst>
                <a:path w="105" h="30">
                  <a:moveTo>
                    <a:pt x="5" y="25"/>
                  </a:moveTo>
                  <a:lnTo>
                    <a:pt x="0" y="25"/>
                  </a:lnTo>
                  <a:lnTo>
                    <a:pt x="0" y="20"/>
                  </a:lnTo>
                  <a:lnTo>
                    <a:pt x="5" y="20"/>
                  </a:lnTo>
                  <a:lnTo>
                    <a:pt x="10" y="20"/>
                  </a:lnTo>
                  <a:lnTo>
                    <a:pt x="15" y="20"/>
                  </a:lnTo>
                  <a:lnTo>
                    <a:pt x="26" y="15"/>
                  </a:lnTo>
                  <a:lnTo>
                    <a:pt x="52" y="10"/>
                  </a:lnTo>
                  <a:lnTo>
                    <a:pt x="63" y="5"/>
                  </a:lnTo>
                  <a:lnTo>
                    <a:pt x="73" y="5"/>
                  </a:lnTo>
                  <a:lnTo>
                    <a:pt x="78" y="0"/>
                  </a:lnTo>
                  <a:lnTo>
                    <a:pt x="89" y="0"/>
                  </a:lnTo>
                  <a:lnTo>
                    <a:pt x="94" y="0"/>
                  </a:lnTo>
                  <a:lnTo>
                    <a:pt x="94" y="0"/>
                  </a:lnTo>
                  <a:lnTo>
                    <a:pt x="99" y="0"/>
                  </a:lnTo>
                  <a:lnTo>
                    <a:pt x="99" y="0"/>
                  </a:lnTo>
                  <a:lnTo>
                    <a:pt x="105" y="5"/>
                  </a:lnTo>
                  <a:lnTo>
                    <a:pt x="105" y="10"/>
                  </a:lnTo>
                  <a:lnTo>
                    <a:pt x="89" y="15"/>
                  </a:lnTo>
                  <a:lnTo>
                    <a:pt x="68" y="20"/>
                  </a:lnTo>
                  <a:lnTo>
                    <a:pt x="57" y="25"/>
                  </a:lnTo>
                  <a:lnTo>
                    <a:pt x="42" y="25"/>
                  </a:lnTo>
                  <a:lnTo>
                    <a:pt x="31" y="30"/>
                  </a:lnTo>
                  <a:lnTo>
                    <a:pt x="26" y="30"/>
                  </a:lnTo>
                  <a:lnTo>
                    <a:pt x="21" y="30"/>
                  </a:lnTo>
                  <a:lnTo>
                    <a:pt x="15" y="30"/>
                  </a:lnTo>
                  <a:lnTo>
                    <a:pt x="10" y="30"/>
                  </a:lnTo>
                  <a:lnTo>
                    <a:pt x="5" y="25"/>
                  </a:lnTo>
                  <a:lnTo>
                    <a:pt x="5" y="25"/>
                  </a:lnTo>
                </a:path>
              </a:pathLst>
            </a:custGeom>
            <a:grpFill/>
            <a:ln w="5">
              <a:solidFill>
                <a:schemeClr val="tx1"/>
              </a:solidFill>
              <a:prstDash val="solid"/>
              <a:round/>
            </a:ln>
          </p:spPr>
          <p:txBody>
            <a:bodyPr/>
            <a:lstStyle/>
            <a:p>
              <a:pPr>
                <a:defRPr/>
              </a:pPr>
              <a:endParaRPr lang="zh-CN" altLang="en-US"/>
            </a:p>
          </p:txBody>
        </p:sp>
        <p:sp>
          <p:nvSpPr>
            <p:cNvPr id="96" name="Freeform 64"/>
            <p:cNvSpPr/>
            <p:nvPr/>
          </p:nvSpPr>
          <p:spPr bwMode="auto">
            <a:xfrm>
              <a:off x="4883150" y="1953419"/>
              <a:ext cx="200025" cy="122238"/>
            </a:xfrm>
            <a:custGeom>
              <a:avLst/>
              <a:gdLst/>
              <a:ahLst/>
              <a:cxnLst>
                <a:cxn ang="0">
                  <a:pos x="42" y="41"/>
                </a:cxn>
                <a:cxn ang="0">
                  <a:pos x="53" y="36"/>
                </a:cxn>
                <a:cxn ang="0">
                  <a:pos x="69" y="31"/>
                </a:cxn>
                <a:cxn ang="0">
                  <a:pos x="79" y="26"/>
                </a:cxn>
                <a:cxn ang="0">
                  <a:pos x="95" y="16"/>
                </a:cxn>
                <a:cxn ang="0">
                  <a:pos x="111" y="5"/>
                </a:cxn>
                <a:cxn ang="0">
                  <a:pos x="121" y="0"/>
                </a:cxn>
                <a:cxn ang="0">
                  <a:pos x="126" y="0"/>
                </a:cxn>
                <a:cxn ang="0">
                  <a:pos x="126" y="0"/>
                </a:cxn>
                <a:cxn ang="0">
                  <a:pos x="126" y="0"/>
                </a:cxn>
                <a:cxn ang="0">
                  <a:pos x="126" y="5"/>
                </a:cxn>
                <a:cxn ang="0">
                  <a:pos x="121" y="10"/>
                </a:cxn>
                <a:cxn ang="0">
                  <a:pos x="111" y="16"/>
                </a:cxn>
                <a:cxn ang="0">
                  <a:pos x="90" y="36"/>
                </a:cxn>
                <a:cxn ang="0">
                  <a:pos x="69" y="47"/>
                </a:cxn>
                <a:cxn ang="0">
                  <a:pos x="58" y="57"/>
                </a:cxn>
                <a:cxn ang="0">
                  <a:pos x="48" y="62"/>
                </a:cxn>
                <a:cxn ang="0">
                  <a:pos x="42" y="67"/>
                </a:cxn>
                <a:cxn ang="0">
                  <a:pos x="37" y="72"/>
                </a:cxn>
                <a:cxn ang="0">
                  <a:pos x="32" y="72"/>
                </a:cxn>
                <a:cxn ang="0">
                  <a:pos x="27" y="77"/>
                </a:cxn>
                <a:cxn ang="0">
                  <a:pos x="21" y="77"/>
                </a:cxn>
                <a:cxn ang="0">
                  <a:pos x="21" y="77"/>
                </a:cxn>
                <a:cxn ang="0">
                  <a:pos x="16" y="77"/>
                </a:cxn>
                <a:cxn ang="0">
                  <a:pos x="11" y="72"/>
                </a:cxn>
                <a:cxn ang="0">
                  <a:pos x="6" y="67"/>
                </a:cxn>
                <a:cxn ang="0">
                  <a:pos x="0" y="67"/>
                </a:cxn>
                <a:cxn ang="0">
                  <a:pos x="0" y="62"/>
                </a:cxn>
                <a:cxn ang="0">
                  <a:pos x="0" y="62"/>
                </a:cxn>
                <a:cxn ang="0">
                  <a:pos x="0" y="57"/>
                </a:cxn>
                <a:cxn ang="0">
                  <a:pos x="0" y="52"/>
                </a:cxn>
                <a:cxn ang="0">
                  <a:pos x="6" y="52"/>
                </a:cxn>
                <a:cxn ang="0">
                  <a:pos x="6" y="52"/>
                </a:cxn>
                <a:cxn ang="0">
                  <a:pos x="11" y="57"/>
                </a:cxn>
                <a:cxn ang="0">
                  <a:pos x="16" y="52"/>
                </a:cxn>
                <a:cxn ang="0">
                  <a:pos x="21" y="52"/>
                </a:cxn>
                <a:cxn ang="0">
                  <a:pos x="27" y="52"/>
                </a:cxn>
                <a:cxn ang="0">
                  <a:pos x="32" y="47"/>
                </a:cxn>
                <a:cxn ang="0">
                  <a:pos x="42" y="41"/>
                </a:cxn>
                <a:cxn ang="0">
                  <a:pos x="42" y="41"/>
                </a:cxn>
              </a:cxnLst>
              <a:rect l="0" t="0" r="r" b="b"/>
              <a:pathLst>
                <a:path w="126" h="77">
                  <a:moveTo>
                    <a:pt x="42" y="41"/>
                  </a:moveTo>
                  <a:lnTo>
                    <a:pt x="53" y="36"/>
                  </a:lnTo>
                  <a:lnTo>
                    <a:pt x="69" y="31"/>
                  </a:lnTo>
                  <a:lnTo>
                    <a:pt x="79" y="26"/>
                  </a:lnTo>
                  <a:lnTo>
                    <a:pt x="95" y="16"/>
                  </a:lnTo>
                  <a:lnTo>
                    <a:pt x="111" y="5"/>
                  </a:lnTo>
                  <a:lnTo>
                    <a:pt x="121" y="0"/>
                  </a:lnTo>
                  <a:lnTo>
                    <a:pt x="126" y="0"/>
                  </a:lnTo>
                  <a:lnTo>
                    <a:pt x="126" y="0"/>
                  </a:lnTo>
                  <a:lnTo>
                    <a:pt x="126" y="0"/>
                  </a:lnTo>
                  <a:lnTo>
                    <a:pt x="126" y="5"/>
                  </a:lnTo>
                  <a:lnTo>
                    <a:pt x="121" y="10"/>
                  </a:lnTo>
                  <a:lnTo>
                    <a:pt x="111" y="16"/>
                  </a:lnTo>
                  <a:lnTo>
                    <a:pt x="90" y="36"/>
                  </a:lnTo>
                  <a:lnTo>
                    <a:pt x="69" y="47"/>
                  </a:lnTo>
                  <a:lnTo>
                    <a:pt x="58" y="57"/>
                  </a:lnTo>
                  <a:lnTo>
                    <a:pt x="48" y="62"/>
                  </a:lnTo>
                  <a:lnTo>
                    <a:pt x="42" y="67"/>
                  </a:lnTo>
                  <a:lnTo>
                    <a:pt x="37" y="72"/>
                  </a:lnTo>
                  <a:lnTo>
                    <a:pt x="32" y="72"/>
                  </a:lnTo>
                  <a:lnTo>
                    <a:pt x="27" y="77"/>
                  </a:lnTo>
                  <a:lnTo>
                    <a:pt x="21" y="77"/>
                  </a:lnTo>
                  <a:lnTo>
                    <a:pt x="21" y="77"/>
                  </a:lnTo>
                  <a:lnTo>
                    <a:pt x="16" y="77"/>
                  </a:lnTo>
                  <a:lnTo>
                    <a:pt x="11" y="72"/>
                  </a:lnTo>
                  <a:lnTo>
                    <a:pt x="6" y="67"/>
                  </a:lnTo>
                  <a:lnTo>
                    <a:pt x="0" y="67"/>
                  </a:lnTo>
                  <a:lnTo>
                    <a:pt x="0" y="62"/>
                  </a:lnTo>
                  <a:lnTo>
                    <a:pt x="0" y="62"/>
                  </a:lnTo>
                  <a:lnTo>
                    <a:pt x="0" y="57"/>
                  </a:lnTo>
                  <a:lnTo>
                    <a:pt x="0" y="52"/>
                  </a:lnTo>
                  <a:lnTo>
                    <a:pt x="6" y="52"/>
                  </a:lnTo>
                  <a:lnTo>
                    <a:pt x="6" y="52"/>
                  </a:lnTo>
                  <a:lnTo>
                    <a:pt x="11" y="57"/>
                  </a:lnTo>
                  <a:lnTo>
                    <a:pt x="16" y="52"/>
                  </a:lnTo>
                  <a:lnTo>
                    <a:pt x="21" y="52"/>
                  </a:lnTo>
                  <a:lnTo>
                    <a:pt x="27" y="52"/>
                  </a:lnTo>
                  <a:lnTo>
                    <a:pt x="32" y="47"/>
                  </a:lnTo>
                  <a:lnTo>
                    <a:pt x="42" y="41"/>
                  </a:lnTo>
                  <a:lnTo>
                    <a:pt x="42" y="41"/>
                  </a:lnTo>
                </a:path>
              </a:pathLst>
            </a:custGeom>
            <a:grpFill/>
            <a:ln w="5">
              <a:solidFill>
                <a:schemeClr val="tx1"/>
              </a:solidFill>
              <a:prstDash val="solid"/>
              <a:round/>
            </a:ln>
          </p:spPr>
          <p:txBody>
            <a:bodyPr/>
            <a:lstStyle/>
            <a:p>
              <a:pPr>
                <a:defRPr/>
              </a:pPr>
              <a:endParaRPr lang="zh-CN" altLang="en-US"/>
            </a:p>
          </p:txBody>
        </p:sp>
      </p:grpSp>
    </p:spTree>
  </p:cSld>
  <p:clrMapOvr>
    <a:masterClrMapping/>
  </p:clrMapOvr>
  <p:transition spd="slow"/>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40" name="Picture 6" descr="C:\Documents and Settings\Administrator.CAOFAN\桌面\hsk一级\2课\2-06钟-微图mf829727（18）.jpg"/>
          <p:cNvPicPr preferRelativeResize="0">
            <a:picLocks noChangeArrowheads="1"/>
          </p:cNvPicPr>
          <p:nvPr/>
        </p:nvPicPr>
        <p:blipFill>
          <a:blip r:embed="rId1" cstate="print"/>
          <a:stretch>
            <a:fillRect/>
          </a:stretch>
        </p:blipFill>
        <p:spPr bwMode="auto">
          <a:xfrm>
            <a:off x="1328738" y="5213350"/>
            <a:ext cx="2160587" cy="1368425"/>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pic>
        <p:nvPicPr>
          <p:cNvPr id="71707" name="Picture 5" descr="C:\Documents and Settings\Administrator.CAOFAN\桌面\hsk一级\2课\2-05山-前图43956478（20）.jpg"/>
          <p:cNvPicPr preferRelativeResize="0">
            <a:picLocks noChangeArrowheads="1"/>
          </p:cNvPicPr>
          <p:nvPr/>
        </p:nvPicPr>
        <p:blipFill>
          <a:blip r:embed="rId2" cstate="print"/>
          <a:stretch>
            <a:fillRect/>
          </a:stretch>
        </p:blipFill>
        <p:spPr bwMode="auto">
          <a:xfrm>
            <a:off x="1308100" y="3475038"/>
            <a:ext cx="2160588" cy="1368425"/>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pic>
        <p:nvPicPr>
          <p:cNvPr id="15" name="Picture 9" descr="C:\Documents and Settings\Administrator.CAOFAN\桌面\hsk一级\2课\2-09菜-前图22657124（20）.jpg"/>
          <p:cNvPicPr preferRelativeResize="0">
            <a:picLocks noChangeArrowheads="1"/>
          </p:cNvPicPr>
          <p:nvPr/>
        </p:nvPicPr>
        <p:blipFill>
          <a:blip r:embed="rId3" cstate="print"/>
          <a:stretch>
            <a:fillRect/>
          </a:stretch>
        </p:blipFill>
        <p:spPr bwMode="auto">
          <a:xfrm>
            <a:off x="4602163" y="3460750"/>
            <a:ext cx="2159000" cy="1368425"/>
          </a:xfrm>
          <a:prstGeom prst="rect">
            <a:avLst/>
          </a:prstGeom>
          <a:ln w="38100" cap="sq">
            <a:solidFill>
              <a:schemeClr val="tx1"/>
            </a:solidFill>
            <a:prstDash val="solid"/>
            <a:miter lim="800000"/>
            <a:headEnd/>
            <a:tailEnd/>
          </a:ln>
          <a:effectLst>
            <a:outerShdw blurRad="50800" dist="38100" dir="2700000" algn="tl" rotWithShape="0">
              <a:prstClr val="black">
                <a:alpha val="40000"/>
              </a:prstClr>
            </a:outerShdw>
          </a:effectLst>
        </p:spPr>
      </p:pic>
      <p:grpSp>
        <p:nvGrpSpPr>
          <p:cNvPr id="68613" name="组合 8"/>
          <p:cNvGrpSpPr/>
          <p:nvPr/>
        </p:nvGrpSpPr>
        <p:grpSpPr bwMode="auto">
          <a:xfrm>
            <a:off x="307975" y="6350"/>
            <a:ext cx="3248025" cy="646113"/>
            <a:chOff x="308629" y="6819"/>
            <a:chExt cx="3246908" cy="646549"/>
          </a:xfrm>
        </p:grpSpPr>
        <p:sp>
          <p:nvSpPr>
            <p:cNvPr id="3" name="Text Box 4"/>
            <p:cNvSpPr txBox="1">
              <a:spLocks noChangeArrowheads="1"/>
            </p:cNvSpPr>
            <p:nvPr/>
          </p:nvSpPr>
          <p:spPr bwMode="auto">
            <a:xfrm>
              <a:off x="329260" y="6819"/>
              <a:ext cx="3226277"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热身</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warm-up</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5" name="直接连接符 4"/>
            <p:cNvCxnSpPr/>
            <p:nvPr/>
          </p:nvCxnSpPr>
          <p:spPr>
            <a:xfrm>
              <a:off x="308629" y="653368"/>
              <a:ext cx="3246908"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bwMode="auto">
          <a:xfrm>
            <a:off x="538163" y="749300"/>
            <a:ext cx="6100762" cy="769938"/>
          </a:xfrm>
          <a:prstGeom prst="rect">
            <a:avLst/>
          </a:prstGeom>
          <a:noFill/>
        </p:spPr>
        <p:txBody>
          <a:bodyPr>
            <a:spAutoFit/>
          </a:bodyPr>
          <a:lstStyle/>
          <a:p>
            <a:pPr eaLnBrk="0" hangingPunct="0">
              <a:buFont typeface="Arial" panose="020B0604020202020204" pitchFamily="34" charset="0"/>
              <a:buChar char="•"/>
              <a:defRPr/>
            </a:pPr>
            <a:r>
              <a:rPr lang="zh-CN" altLang="en-US" sz="2400" b="1" dirty="0"/>
              <a:t> </a:t>
            </a:r>
            <a:r>
              <a:rPr lang="zh-CN" altLang="en-US" sz="2000" b="1" dirty="0"/>
              <a:t>给下面的词语选择对的图片</a:t>
            </a:r>
            <a:endParaRPr lang="en-US" altLang="zh-CN" sz="2400" b="1" dirty="0"/>
          </a:p>
          <a:p>
            <a:pPr eaLnBrk="0" hangingPunct="0">
              <a:defRPr/>
            </a:pPr>
            <a:r>
              <a:rPr lang="en-US" altLang="zh-CN" sz="2000" dirty="0">
                <a:latin typeface="+mn-ea"/>
                <a:ea typeface="+mn-ea"/>
              </a:rPr>
              <a:t>Match the pictures with the words/phrases.</a:t>
            </a:r>
            <a:endParaRPr lang="zh-CN" altLang="en-US" sz="1400" dirty="0">
              <a:latin typeface="+mn-ea"/>
              <a:ea typeface="+mn-ea"/>
            </a:endParaRPr>
          </a:p>
        </p:txBody>
      </p:sp>
      <p:sp>
        <p:nvSpPr>
          <p:cNvPr id="68615" name="TextBox 23"/>
          <p:cNvSpPr txBox="1">
            <a:spLocks noChangeArrowheads="1"/>
          </p:cNvSpPr>
          <p:nvPr/>
        </p:nvSpPr>
        <p:spPr bwMode="auto">
          <a:xfrm>
            <a:off x="7840663" y="5029200"/>
            <a:ext cx="3797300" cy="769938"/>
          </a:xfrm>
          <a:prstGeom prst="rect">
            <a:avLst/>
          </a:prstGeom>
          <a:noFill/>
          <a:ln w="9525">
            <a:noFill/>
            <a:miter lim="800000"/>
          </a:ln>
        </p:spPr>
        <p:txBody>
          <a:bodyPr>
            <a:spAutoFit/>
          </a:bodyPr>
          <a:lstStyle/>
          <a:p>
            <a:pPr eaLnBrk="0" hangingPunct="0"/>
            <a:r>
              <a:rPr lang="en-US" altLang="zh-CN" sz="200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a:latin typeface="GB Pinyinok-D" panose="02010601030101010101" pitchFamily="2" charset="-122"/>
                <a:ea typeface="GB Pinyinok-D" panose="02010601030101010101" pitchFamily="2" charset="-122"/>
              </a:rPr>
              <a:t>shūdiàn</a:t>
            </a:r>
            <a:endParaRPr lang="en-US" altLang="zh-CN" sz="2000">
              <a:latin typeface="GB Pinyinok-D" panose="02010601030101010101" pitchFamily="2" charset="-122"/>
              <a:ea typeface="GB Pinyinok-D" panose="02010601030101010101" pitchFamily="2" charset="-122"/>
              <a:sym typeface="SimSun" panose="02010600030101010101" pitchFamily="2" charset="-122"/>
            </a:endParaRPr>
          </a:p>
          <a:p>
            <a:pPr eaLnBrk="0" hangingPunct="0"/>
            <a:r>
              <a:rPr lang="zh-CN" altLang="en-US" sz="2400" b="1">
                <a:latin typeface="STKaiti" panose="02010600040101010101" pitchFamily="2" charset="-122"/>
                <a:ea typeface="STKaiti" panose="02010600040101010101" pitchFamily="2" charset="-122"/>
              </a:rPr>
              <a:t>⑤书店</a:t>
            </a:r>
            <a:r>
              <a:rPr lang="en-US" altLang="zh-CN" sz="2400" b="1">
                <a:latin typeface="STKaiti" panose="02010600040101010101" pitchFamily="2" charset="-122"/>
                <a:ea typeface="STKaiti" panose="02010600040101010101" pitchFamily="2" charset="-122"/>
              </a:rPr>
              <a:t>______ </a:t>
            </a:r>
            <a:endParaRPr lang="zh-CN" altLang="en-US" sz="2400" b="1">
              <a:latin typeface="STKaiti" panose="02010600040101010101" pitchFamily="2" charset="-122"/>
              <a:ea typeface="STKaiti" panose="02010600040101010101" pitchFamily="2" charset="-122"/>
            </a:endParaRPr>
          </a:p>
        </p:txBody>
      </p:sp>
      <p:sp>
        <p:nvSpPr>
          <p:cNvPr id="68616" name="TextBox 24"/>
          <p:cNvSpPr txBox="1">
            <a:spLocks noChangeArrowheads="1"/>
          </p:cNvSpPr>
          <p:nvPr/>
        </p:nvSpPr>
        <p:spPr bwMode="auto">
          <a:xfrm>
            <a:off x="7821613" y="5897563"/>
            <a:ext cx="4248150" cy="769937"/>
          </a:xfrm>
          <a:prstGeom prst="rect">
            <a:avLst/>
          </a:prstGeom>
          <a:noFill/>
          <a:ln w="9525">
            <a:noFill/>
            <a:miter lim="800000"/>
          </a:ln>
        </p:spPr>
        <p:txBody>
          <a:bodyPr>
            <a:spAutoFit/>
          </a:bodyPr>
          <a:lstStyle/>
          <a:p>
            <a:pPr eaLnBrk="0" hangingPunct="0"/>
            <a:r>
              <a:rPr lang="en-US" altLang="zh-CN" sz="200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a:latin typeface="GB Pinyinok-D" panose="02010601030101010101" pitchFamily="2" charset="-122"/>
                <a:ea typeface="GB Pinyinok-D" panose="02010601030101010101" pitchFamily="2" charset="-122"/>
              </a:rPr>
              <a:t>Yīnɡyǔ</a:t>
            </a:r>
            <a:r>
              <a:rPr lang="en-US" altLang="zh-CN" sz="2000"/>
              <a:t> </a:t>
            </a:r>
            <a:r>
              <a:rPr lang="en-US" altLang="zh-CN" sz="2000">
                <a:latin typeface="GB Pinyinok-D" panose="02010601030101010101" pitchFamily="2" charset="-122"/>
                <a:ea typeface="GB Pinyinok-D" panose="02010601030101010101" pitchFamily="2" charset="-122"/>
              </a:rPr>
              <a:t>shū</a:t>
            </a:r>
            <a:r>
              <a:rPr lang="en-US" altLang="zh-CN" sz="2000"/>
              <a:t>  </a:t>
            </a:r>
            <a:endParaRPr lang="en-US" altLang="zh-CN" sz="2000"/>
          </a:p>
          <a:p>
            <a:pPr eaLnBrk="0" hangingPunct="0"/>
            <a:r>
              <a:rPr lang="zh-CN" altLang="en-US" sz="2400" b="1">
                <a:latin typeface="STKaiti" panose="02010600040101010101" pitchFamily="2" charset="-122"/>
                <a:ea typeface="STKaiti" panose="02010600040101010101" pitchFamily="2" charset="-122"/>
              </a:rPr>
              <a:t>⑥英语  书</a:t>
            </a:r>
            <a:r>
              <a:rPr lang="en-US" altLang="zh-CN" sz="2400" b="1">
                <a:latin typeface="STKaiti" panose="02010600040101010101" pitchFamily="2" charset="-122"/>
                <a:ea typeface="STKaiti" panose="02010600040101010101" pitchFamily="2" charset="-122"/>
              </a:rPr>
              <a:t>_______</a:t>
            </a:r>
            <a:r>
              <a:rPr lang="zh-CN" altLang="en-US" sz="2400" b="1">
                <a:latin typeface="STKaiti" panose="02010600040101010101" pitchFamily="2" charset="-122"/>
                <a:ea typeface="STKaiti" panose="02010600040101010101" pitchFamily="2" charset="-122"/>
              </a:rPr>
              <a:t> </a:t>
            </a:r>
            <a:endParaRPr lang="zh-CN" altLang="en-US" sz="2400" b="1">
              <a:latin typeface="STKaiti" panose="02010600040101010101" pitchFamily="2" charset="-122"/>
              <a:ea typeface="STKaiti" panose="02010600040101010101" pitchFamily="2" charset="-122"/>
            </a:endParaRPr>
          </a:p>
        </p:txBody>
      </p:sp>
      <p:sp>
        <p:nvSpPr>
          <p:cNvPr id="68617" name="TextBox 25"/>
          <p:cNvSpPr txBox="1">
            <a:spLocks noChangeArrowheads="1"/>
          </p:cNvSpPr>
          <p:nvPr/>
        </p:nvSpPr>
        <p:spPr bwMode="auto">
          <a:xfrm>
            <a:off x="7821613" y="2233613"/>
            <a:ext cx="4038600" cy="769937"/>
          </a:xfrm>
          <a:prstGeom prst="rect">
            <a:avLst/>
          </a:prstGeom>
          <a:noFill/>
          <a:ln w="9525">
            <a:noFill/>
            <a:miter lim="800000"/>
          </a:ln>
        </p:spPr>
        <p:txBody>
          <a:bodyPr>
            <a:spAutoFit/>
          </a:bodyPr>
          <a:lstStyle/>
          <a:p>
            <a:pPr eaLnBrk="0" hangingPunct="0"/>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chē</a:t>
            </a:r>
            <a:endParaRPr lang="en-US" altLang="zh-CN" sz="2000" dirty="0">
              <a:latin typeface="GB Pinyinok-D" panose="02010601030101010101" pitchFamily="2" charset="-122"/>
              <a:ea typeface="GB Pinyinok-D" panose="02010601030101010101" pitchFamily="2" charset="-122"/>
            </a:endParaRPr>
          </a:p>
          <a:p>
            <a:pPr eaLnBrk="0" hangingPunct="0"/>
            <a:r>
              <a:rPr lang="zh-CN" altLang="en-US" sz="2400" b="1" dirty="0">
                <a:latin typeface="STKaiti" panose="02010600040101010101" pitchFamily="2" charset="-122"/>
                <a:ea typeface="STKaiti" panose="02010600040101010101" pitchFamily="2" charset="-122"/>
                <a:cs typeface="Times New Roman" panose="02020603050405020304" pitchFamily="18" charset="0"/>
              </a:rPr>
              <a:t>②</a:t>
            </a:r>
            <a:r>
              <a:rPr lang="zh-CN" altLang="en-US" sz="2400" b="1" dirty="0">
                <a:latin typeface="STKaiti" panose="02010600040101010101" pitchFamily="2" charset="-122"/>
                <a:ea typeface="STKaiti" panose="02010600040101010101" pitchFamily="2" charset="-122"/>
              </a:rPr>
              <a:t>车</a:t>
            </a:r>
            <a:r>
              <a:rPr lang="en-US" altLang="zh-CN" sz="2400" b="1" dirty="0">
                <a:latin typeface="STKaiti" panose="02010600040101010101" pitchFamily="2" charset="-122"/>
                <a:ea typeface="STKaiti" panose="02010600040101010101" pitchFamily="2" charset="-122"/>
              </a:rPr>
              <a:t>_______</a:t>
            </a:r>
            <a:r>
              <a:rPr lang="zh-CN" altLang="en-US" sz="2400" b="1" dirty="0">
                <a:latin typeface="STKaiti" panose="02010600040101010101" pitchFamily="2" charset="-122"/>
                <a:ea typeface="STKaiti" panose="02010600040101010101" pitchFamily="2" charset="-122"/>
              </a:rPr>
              <a:t> </a:t>
            </a:r>
            <a:endParaRPr lang="zh-CN" altLang="en-US" sz="2400" b="1" dirty="0">
              <a:latin typeface="STKaiti" panose="02010600040101010101" pitchFamily="2" charset="-122"/>
              <a:ea typeface="STKaiti" panose="02010600040101010101" pitchFamily="2" charset="-122"/>
            </a:endParaRPr>
          </a:p>
        </p:txBody>
      </p:sp>
      <p:sp>
        <p:nvSpPr>
          <p:cNvPr id="68618" name="TextBox 27"/>
          <p:cNvSpPr txBox="1">
            <a:spLocks noChangeArrowheads="1"/>
          </p:cNvSpPr>
          <p:nvPr/>
        </p:nvSpPr>
        <p:spPr bwMode="auto">
          <a:xfrm>
            <a:off x="7829550" y="4137025"/>
            <a:ext cx="4627563" cy="769938"/>
          </a:xfrm>
          <a:prstGeom prst="rect">
            <a:avLst/>
          </a:prstGeom>
          <a:noFill/>
          <a:ln w="9525">
            <a:noFill/>
            <a:miter lim="800000"/>
          </a:ln>
        </p:spPr>
        <p:txBody>
          <a:bodyPr>
            <a:spAutoFit/>
          </a:bodyPr>
          <a:lstStyle/>
          <a:p>
            <a:pPr eaLnBrk="0" hangingPunct="0"/>
            <a:r>
              <a:rPr lang="en-US" altLang="zh-CN" sz="200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a:latin typeface="GB Pinyinok-D" panose="02010601030101010101" pitchFamily="2" charset="-122"/>
                <a:ea typeface="GB Pinyinok-D" panose="02010601030101010101" pitchFamily="2" charset="-122"/>
              </a:rPr>
              <a:t>shānɡdiàn</a:t>
            </a:r>
            <a:endParaRPr lang="en-US" altLang="zh-CN" sz="2000">
              <a:latin typeface="GB Pinyinok-D" panose="02010601030101010101" pitchFamily="2" charset="-122"/>
              <a:ea typeface="GB Pinyinok-D" panose="02010601030101010101" pitchFamily="2" charset="-122"/>
              <a:sym typeface="SimSun" panose="02010600030101010101" pitchFamily="2" charset="-122"/>
            </a:endParaRPr>
          </a:p>
          <a:p>
            <a:pPr eaLnBrk="0" hangingPunct="0"/>
            <a:r>
              <a:rPr lang="zh-CN" altLang="en-US" sz="2400" b="1">
                <a:latin typeface="STKaiti" panose="02010600040101010101" pitchFamily="2" charset="-122"/>
                <a:ea typeface="STKaiti" panose="02010600040101010101" pitchFamily="2" charset="-122"/>
                <a:cs typeface="Times New Roman" panose="02020603050405020304" pitchFamily="18" charset="0"/>
              </a:rPr>
              <a:t>④商店</a:t>
            </a:r>
            <a:r>
              <a:rPr lang="en-US" altLang="zh-CN" sz="2400" b="1">
                <a:latin typeface="STKaiti" panose="02010600040101010101" pitchFamily="2" charset="-122"/>
                <a:ea typeface="STKaiti" panose="02010600040101010101" pitchFamily="2" charset="-122"/>
                <a:cs typeface="Times New Roman" panose="02020603050405020304" pitchFamily="18" charset="0"/>
              </a:rPr>
              <a:t>_______</a:t>
            </a:r>
            <a:r>
              <a:rPr lang="zh-CN" altLang="en-US" sz="2400" b="1">
                <a:latin typeface="STKaiti" panose="02010600040101010101" pitchFamily="2" charset="-122"/>
                <a:ea typeface="STKaiti" panose="02010600040101010101" pitchFamily="2" charset="-122"/>
                <a:cs typeface="Times New Roman" panose="02020603050405020304" pitchFamily="18" charset="0"/>
              </a:rPr>
              <a:t> </a:t>
            </a:r>
            <a:endParaRPr lang="zh-CN" altLang="en-US" sz="2400" b="1">
              <a:latin typeface="STKaiti" panose="02010600040101010101" pitchFamily="2" charset="-122"/>
              <a:ea typeface="STKaiti" panose="02010600040101010101" pitchFamily="2" charset="-122"/>
              <a:cs typeface="Times New Roman" panose="02020603050405020304" pitchFamily="18" charset="0"/>
            </a:endParaRPr>
          </a:p>
        </p:txBody>
      </p:sp>
      <p:sp>
        <p:nvSpPr>
          <p:cNvPr id="68619" name="TextBox 28"/>
          <p:cNvSpPr txBox="1">
            <a:spLocks noChangeArrowheads="1"/>
          </p:cNvSpPr>
          <p:nvPr/>
        </p:nvSpPr>
        <p:spPr bwMode="auto">
          <a:xfrm>
            <a:off x="7821613" y="1416050"/>
            <a:ext cx="4038600" cy="769938"/>
          </a:xfrm>
          <a:prstGeom prst="rect">
            <a:avLst/>
          </a:prstGeom>
          <a:noFill/>
          <a:ln w="9525">
            <a:noFill/>
            <a:miter lim="800000"/>
          </a:ln>
        </p:spPr>
        <p:txBody>
          <a:bodyPr>
            <a:spAutoFit/>
          </a:bodyPr>
          <a:lstStyle/>
          <a:p>
            <a:pPr eaLnBrk="0" hangingPunct="0"/>
            <a:r>
              <a:rPr lang="en-US" altLang="zh-CN" sz="2000">
                <a:latin typeface="GB Pinyinok-D" panose="02010601030101010101" pitchFamily="2" charset="-122"/>
                <a:ea typeface="GB Pinyinok-D" panose="02010601030101010101" pitchFamily="2" charset="-122"/>
              </a:rPr>
              <a:t>    pínɡɡuǒ </a:t>
            </a:r>
            <a:endParaRPr lang="en-US" altLang="zh-CN" sz="2000">
              <a:latin typeface="GB Pinyinok-D" panose="02010601030101010101" pitchFamily="2" charset="-122"/>
              <a:ea typeface="GB Pinyinok-D" panose="02010601030101010101" pitchFamily="2" charset="-122"/>
            </a:endParaRPr>
          </a:p>
          <a:p>
            <a:pPr eaLnBrk="0" hangingPunct="0"/>
            <a:r>
              <a:rPr lang="zh-CN" altLang="en-US" sz="2400" b="1">
                <a:latin typeface="STKaiti" panose="02010600040101010101" pitchFamily="2" charset="-122"/>
                <a:ea typeface="STKaiti" panose="02010600040101010101" pitchFamily="2" charset="-122"/>
              </a:rPr>
              <a:t>①苹果</a:t>
            </a:r>
            <a:r>
              <a:rPr lang="en-US" altLang="zh-CN" sz="2400" b="1">
                <a:latin typeface="STKaiti" panose="02010600040101010101" pitchFamily="2" charset="-122"/>
                <a:ea typeface="STKaiti" panose="02010600040101010101" pitchFamily="2" charset="-122"/>
              </a:rPr>
              <a:t>_______</a:t>
            </a:r>
            <a:r>
              <a:rPr lang="zh-CN" altLang="en-US" sz="2400" b="1">
                <a:latin typeface="STKaiti" panose="02010600040101010101" pitchFamily="2" charset="-122"/>
                <a:ea typeface="STKaiti" panose="02010600040101010101" pitchFamily="2" charset="-122"/>
              </a:rPr>
              <a:t>   </a:t>
            </a:r>
            <a:endParaRPr lang="zh-CN" altLang="en-US" sz="2400" b="1">
              <a:latin typeface="STKaiti" panose="02010600040101010101" pitchFamily="2" charset="-122"/>
              <a:ea typeface="STKaiti" panose="02010600040101010101" pitchFamily="2" charset="-122"/>
            </a:endParaRPr>
          </a:p>
        </p:txBody>
      </p:sp>
      <p:sp>
        <p:nvSpPr>
          <p:cNvPr id="68620" name="TextBox 29"/>
          <p:cNvSpPr txBox="1">
            <a:spLocks noChangeArrowheads="1"/>
          </p:cNvSpPr>
          <p:nvPr/>
        </p:nvSpPr>
        <p:spPr bwMode="auto">
          <a:xfrm>
            <a:off x="7840663" y="3230563"/>
            <a:ext cx="4229100" cy="769937"/>
          </a:xfrm>
          <a:prstGeom prst="rect">
            <a:avLst/>
          </a:prstGeom>
          <a:noFill/>
          <a:ln w="9525">
            <a:noFill/>
            <a:miter lim="800000"/>
          </a:ln>
        </p:spPr>
        <p:txBody>
          <a:bodyPr>
            <a:spAutoFit/>
          </a:bodyPr>
          <a:lstStyle/>
          <a:p>
            <a:pPr eaLnBrk="0" hangingPunct="0"/>
            <a:r>
              <a:rPr lang="en-US" altLang="zh-CN"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rPr>
              <a:t>yīfu</a:t>
            </a:r>
            <a:r>
              <a:rPr lang="en-US" altLang="zh-CN" sz="2000" dirty="0"/>
              <a:t> </a:t>
            </a:r>
            <a:r>
              <a:rPr lang="en-US" altLang="zh-CN"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000" dirty="0">
              <a:solidFill>
                <a:srgbClr val="000000"/>
              </a:solidFill>
              <a:latin typeface="GB Pinyinok-D" panose="02010601030101010101" pitchFamily="2" charset="-122"/>
              <a:ea typeface="GB Pinyinok-D" panose="02010601030101010101" pitchFamily="2" charset="-122"/>
              <a:sym typeface="SimSun" panose="02010600030101010101" pitchFamily="2" charset="-122"/>
            </a:endParaRPr>
          </a:p>
          <a:p>
            <a:pPr eaLnBrk="0" hangingPunct="0"/>
            <a:r>
              <a:rPr lang="zh-CN" altLang="en-US" sz="2400" b="1" dirty="0">
                <a:latin typeface="STKaiti" panose="02010600040101010101" pitchFamily="2" charset="-122"/>
                <a:ea typeface="STKaiti" panose="02010600040101010101" pitchFamily="2" charset="-122"/>
              </a:rPr>
              <a:t>③衣服</a:t>
            </a:r>
            <a:r>
              <a:rPr lang="en-US" altLang="zh-CN" sz="2400" b="1" dirty="0">
                <a:latin typeface="STKaiti" panose="02010600040101010101" pitchFamily="2" charset="-122"/>
                <a:ea typeface="STKaiti" panose="02010600040101010101" pitchFamily="2" charset="-122"/>
              </a:rPr>
              <a:t>______</a:t>
            </a:r>
            <a:r>
              <a:rPr lang="zh-CN" altLang="en-US" sz="2400" b="1" dirty="0">
                <a:latin typeface="STKaiti" panose="02010600040101010101" pitchFamily="2" charset="-122"/>
                <a:ea typeface="STKaiti" panose="02010600040101010101" pitchFamily="2" charset="-122"/>
              </a:rPr>
              <a:t> </a:t>
            </a:r>
            <a:endParaRPr lang="zh-CN" altLang="en-US" sz="2400" b="1" dirty="0">
              <a:latin typeface="STKaiti" panose="02010600040101010101" pitchFamily="2" charset="-122"/>
              <a:ea typeface="STKaiti" panose="02010600040101010101" pitchFamily="2" charset="-122"/>
            </a:endParaRPr>
          </a:p>
        </p:txBody>
      </p:sp>
      <p:cxnSp>
        <p:nvCxnSpPr>
          <p:cNvPr id="68621"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pic>
        <p:nvPicPr>
          <p:cNvPr id="9" name="Picture 4" descr="C:\Documents and Settings\Administrator.CAOFAN\桌面\hsk一级\2课\2-04三-前图46358923（20）.jpg"/>
          <p:cNvPicPr preferRelativeResize="0">
            <a:picLocks noChangeArrowheads="1"/>
          </p:cNvPicPr>
          <p:nvPr/>
        </p:nvPicPr>
        <p:blipFill>
          <a:blip r:embed="rId4" cstate="print"/>
          <a:stretch>
            <a:fillRect/>
          </a:stretch>
        </p:blipFill>
        <p:spPr bwMode="auto">
          <a:xfrm>
            <a:off x="1327150" y="1741488"/>
            <a:ext cx="2160588" cy="1368425"/>
          </a:xfrm>
          <a:prstGeom prst="rect">
            <a:avLst/>
          </a:prstGeom>
          <a:ln w="38100" cap="sq">
            <a:solidFill>
              <a:srgbClr val="000000"/>
            </a:solidFill>
            <a:prstDash val="solid"/>
            <a:miter lim="800000"/>
            <a:headEnd/>
            <a:tailEnd/>
          </a:ln>
          <a:effectLst>
            <a:outerShdw blurRad="50800" dist="38100" dir="2700000" algn="tl" rotWithShape="0">
              <a:srgbClr val="000000">
                <a:alpha val="43000"/>
              </a:srgbClr>
            </a:outerShdw>
          </a:effectLst>
        </p:spPr>
      </p:pic>
      <p:sp>
        <p:nvSpPr>
          <p:cNvPr id="68623" name="TextBox 27"/>
          <p:cNvSpPr txBox="1"/>
          <p:nvPr/>
        </p:nvSpPr>
        <p:spPr bwMode="auto">
          <a:xfrm>
            <a:off x="1316038" y="1722438"/>
            <a:ext cx="431800" cy="455612"/>
          </a:xfrm>
          <a:prstGeom prst="rect">
            <a:avLst/>
          </a:prstGeom>
          <a:solidFill>
            <a:schemeClr val="bg1"/>
          </a:solidFill>
          <a:ln w="12700">
            <a:solidFill>
              <a:schemeClr val="tx1"/>
            </a:solidFill>
            <a:miter lim="800000"/>
          </a:ln>
        </p:spPr>
        <p:txBody>
          <a:bodyPr>
            <a:spAutoFit/>
          </a:bodyPr>
          <a:lstStyle/>
          <a:p>
            <a:r>
              <a:rPr lang="en-US" altLang="zh-CN" sz="2400" b="1"/>
              <a:t>A</a:t>
            </a:r>
            <a:endParaRPr lang="zh-CN" altLang="en-US" sz="2400" b="1"/>
          </a:p>
        </p:txBody>
      </p:sp>
      <p:pic>
        <p:nvPicPr>
          <p:cNvPr id="14" name="Picture 8" descr="C:\Documents and Settings\Administrator.CAOFAN\桌面\hsk一级\2课\2-08零-前图48346217（20）.jpg"/>
          <p:cNvPicPr preferRelativeResize="0">
            <a:picLocks noChangeArrowheads="1"/>
          </p:cNvPicPr>
          <p:nvPr/>
        </p:nvPicPr>
        <p:blipFill>
          <a:blip r:embed="rId5" cstate="print"/>
          <a:stretch>
            <a:fillRect/>
          </a:stretch>
        </p:blipFill>
        <p:spPr bwMode="auto">
          <a:xfrm>
            <a:off x="4597400" y="1725613"/>
            <a:ext cx="2159000" cy="1368425"/>
          </a:xfrm>
          <a:prstGeom prst="rect">
            <a:avLst/>
          </a:prstGeom>
          <a:ln w="38100" cap="sq">
            <a:solidFill>
              <a:srgbClr val="000000"/>
            </a:solidFill>
            <a:prstDash val="solid"/>
            <a:miter lim="800000"/>
            <a:headEnd/>
            <a:tailEnd/>
          </a:ln>
          <a:effectLst>
            <a:outerShdw blurRad="50800" dist="38100" dir="2700000" algn="tl" rotWithShape="0">
              <a:srgbClr val="000000">
                <a:alpha val="43000"/>
              </a:srgbClr>
            </a:outerShdw>
          </a:effectLst>
        </p:spPr>
      </p:pic>
      <p:sp>
        <p:nvSpPr>
          <p:cNvPr id="68625" name="TextBox 30"/>
          <p:cNvSpPr txBox="1"/>
          <p:nvPr/>
        </p:nvSpPr>
        <p:spPr bwMode="auto">
          <a:xfrm>
            <a:off x="4583113" y="1703388"/>
            <a:ext cx="403225" cy="455612"/>
          </a:xfrm>
          <a:prstGeom prst="rect">
            <a:avLst/>
          </a:prstGeom>
          <a:solidFill>
            <a:schemeClr val="bg1"/>
          </a:solidFill>
          <a:ln w="12700">
            <a:solidFill>
              <a:schemeClr val="tx1"/>
            </a:solidFill>
            <a:miter lim="800000"/>
          </a:ln>
        </p:spPr>
        <p:txBody>
          <a:bodyPr>
            <a:spAutoFit/>
          </a:bodyPr>
          <a:lstStyle/>
          <a:p>
            <a:r>
              <a:rPr lang="en-US" altLang="zh-CN" sz="2400" b="1"/>
              <a:t>D</a:t>
            </a:r>
            <a:endParaRPr lang="zh-CN" altLang="en-US" sz="2400" b="1"/>
          </a:p>
        </p:txBody>
      </p:sp>
      <p:sp>
        <p:nvSpPr>
          <p:cNvPr id="68626" name="TextBox 31"/>
          <p:cNvSpPr txBox="1"/>
          <p:nvPr/>
        </p:nvSpPr>
        <p:spPr bwMode="auto">
          <a:xfrm>
            <a:off x="4589463" y="3451225"/>
            <a:ext cx="398462" cy="461963"/>
          </a:xfrm>
          <a:prstGeom prst="rect">
            <a:avLst/>
          </a:prstGeom>
          <a:solidFill>
            <a:schemeClr val="bg1"/>
          </a:solidFill>
          <a:ln w="12700">
            <a:solidFill>
              <a:schemeClr val="tx1"/>
            </a:solidFill>
            <a:miter lim="800000"/>
          </a:ln>
        </p:spPr>
        <p:txBody>
          <a:bodyPr>
            <a:spAutoFit/>
          </a:bodyPr>
          <a:lstStyle/>
          <a:p>
            <a:r>
              <a:rPr lang="en-US" altLang="zh-CN" sz="2400" b="1"/>
              <a:t>E</a:t>
            </a:r>
            <a:endParaRPr lang="zh-CN" altLang="en-US" sz="2400" b="1"/>
          </a:p>
        </p:txBody>
      </p:sp>
      <p:pic>
        <p:nvPicPr>
          <p:cNvPr id="13" name="Picture 7" descr="C:\Documents and Settings\Administrator.CAOFAN\桌面\hsk一级\2课\2-07羊-前图7629013（20）.jpg"/>
          <p:cNvPicPr preferRelativeResize="0">
            <a:picLocks noChangeArrowheads="1"/>
          </p:cNvPicPr>
          <p:nvPr/>
        </p:nvPicPr>
        <p:blipFill>
          <a:blip r:embed="rId6" cstate="print"/>
          <a:stretch>
            <a:fillRect/>
          </a:stretch>
        </p:blipFill>
        <p:spPr bwMode="auto">
          <a:xfrm>
            <a:off x="4613275" y="5202238"/>
            <a:ext cx="2160588" cy="1368425"/>
          </a:xfrm>
          <a:prstGeom prst="rect">
            <a:avLst/>
          </a:prstGeom>
          <a:ln w="38100" cap="sq">
            <a:solidFill>
              <a:schemeClr val="tx1"/>
            </a:solidFill>
            <a:prstDash val="solid"/>
            <a:miter lim="800000"/>
            <a:headEnd/>
            <a:tailEnd/>
          </a:ln>
          <a:effectLst>
            <a:outerShdw blurRad="50800" dist="38100" dir="2700000" algn="tl" rotWithShape="0">
              <a:prstClr val="black">
                <a:alpha val="40000"/>
              </a:prstClr>
            </a:outerShdw>
          </a:effectLst>
        </p:spPr>
      </p:pic>
      <p:sp>
        <p:nvSpPr>
          <p:cNvPr id="68628" name="TextBox 32"/>
          <p:cNvSpPr txBox="1"/>
          <p:nvPr/>
        </p:nvSpPr>
        <p:spPr bwMode="auto">
          <a:xfrm>
            <a:off x="4597400" y="5187950"/>
            <a:ext cx="404813" cy="457200"/>
          </a:xfrm>
          <a:prstGeom prst="rect">
            <a:avLst/>
          </a:prstGeom>
          <a:solidFill>
            <a:schemeClr val="bg1"/>
          </a:solidFill>
          <a:ln w="12700">
            <a:solidFill>
              <a:schemeClr val="tx1"/>
            </a:solidFill>
            <a:miter lim="800000"/>
          </a:ln>
        </p:spPr>
        <p:txBody>
          <a:bodyPr>
            <a:spAutoFit/>
          </a:bodyPr>
          <a:lstStyle/>
          <a:p>
            <a:r>
              <a:rPr lang="en-US" altLang="zh-CN" sz="2400" b="1"/>
              <a:t>F</a:t>
            </a:r>
            <a:endParaRPr lang="zh-CN" altLang="en-US" sz="2400" b="1"/>
          </a:p>
        </p:txBody>
      </p:sp>
      <p:sp>
        <p:nvSpPr>
          <p:cNvPr id="25" name="TextBox 27"/>
          <p:cNvSpPr txBox="1"/>
          <p:nvPr/>
        </p:nvSpPr>
        <p:spPr bwMode="auto">
          <a:xfrm>
            <a:off x="9204325" y="5313363"/>
            <a:ext cx="1541463" cy="461962"/>
          </a:xfrm>
          <a:prstGeom prst="rect">
            <a:avLst/>
          </a:prstGeom>
          <a:noFill/>
          <a:ln w="12700">
            <a:noFill/>
            <a:miter lim="800000"/>
          </a:ln>
        </p:spPr>
        <p:txBody>
          <a:bodyPr>
            <a:spAutoFit/>
          </a:bodyPr>
          <a:lstStyle/>
          <a:p>
            <a:r>
              <a:rPr lang="en-US" altLang="zh-CN" sz="2400" b="1"/>
              <a:t>E</a:t>
            </a:r>
            <a:endParaRPr lang="zh-CN" altLang="en-US" sz="2400" b="1"/>
          </a:p>
        </p:txBody>
      </p:sp>
      <p:sp>
        <p:nvSpPr>
          <p:cNvPr id="26" name="TextBox 28"/>
          <p:cNvSpPr txBox="1"/>
          <p:nvPr/>
        </p:nvSpPr>
        <p:spPr bwMode="auto">
          <a:xfrm flipH="1">
            <a:off x="9701213" y="6169025"/>
            <a:ext cx="839787" cy="461963"/>
          </a:xfrm>
          <a:prstGeom prst="rect">
            <a:avLst/>
          </a:prstGeom>
          <a:noFill/>
          <a:ln w="12700">
            <a:noFill/>
            <a:miter lim="800000"/>
          </a:ln>
        </p:spPr>
        <p:txBody>
          <a:bodyPr>
            <a:spAutoFit/>
          </a:bodyPr>
          <a:lstStyle/>
          <a:p>
            <a:r>
              <a:rPr lang="en-US" altLang="zh-CN" sz="2400" b="1"/>
              <a:t>C</a:t>
            </a:r>
            <a:endParaRPr lang="zh-CN" altLang="en-US" sz="2400" b="1"/>
          </a:p>
        </p:txBody>
      </p:sp>
      <p:sp>
        <p:nvSpPr>
          <p:cNvPr id="27" name="TextBox 32"/>
          <p:cNvSpPr txBox="1"/>
          <p:nvPr/>
        </p:nvSpPr>
        <p:spPr bwMode="auto">
          <a:xfrm>
            <a:off x="9126538" y="3524250"/>
            <a:ext cx="1320800" cy="461963"/>
          </a:xfrm>
          <a:prstGeom prst="rect">
            <a:avLst/>
          </a:prstGeom>
          <a:noFill/>
          <a:ln w="12700">
            <a:noFill/>
            <a:miter lim="800000"/>
          </a:ln>
        </p:spPr>
        <p:txBody>
          <a:bodyPr>
            <a:spAutoFit/>
          </a:bodyPr>
          <a:lstStyle/>
          <a:p>
            <a:r>
              <a:rPr lang="en-US" altLang="zh-CN" sz="2400" b="1"/>
              <a:t>B</a:t>
            </a:r>
            <a:endParaRPr lang="zh-CN" altLang="en-US" sz="2400" b="1"/>
          </a:p>
        </p:txBody>
      </p:sp>
      <p:sp>
        <p:nvSpPr>
          <p:cNvPr id="28" name="TextBox 29"/>
          <p:cNvSpPr txBox="1"/>
          <p:nvPr/>
        </p:nvSpPr>
        <p:spPr bwMode="auto">
          <a:xfrm>
            <a:off x="9170988" y="1708150"/>
            <a:ext cx="1323975" cy="461963"/>
          </a:xfrm>
          <a:prstGeom prst="rect">
            <a:avLst/>
          </a:prstGeom>
          <a:noFill/>
          <a:ln w="12700">
            <a:noFill/>
            <a:miter lim="800000"/>
          </a:ln>
        </p:spPr>
        <p:txBody>
          <a:bodyPr>
            <a:spAutoFit/>
          </a:bodyPr>
          <a:lstStyle/>
          <a:p>
            <a:r>
              <a:rPr lang="en-US" altLang="zh-CN" sz="2400" b="1"/>
              <a:t>D</a:t>
            </a:r>
            <a:endParaRPr lang="zh-CN" altLang="en-US" sz="2400" b="1"/>
          </a:p>
        </p:txBody>
      </p:sp>
      <p:sp>
        <p:nvSpPr>
          <p:cNvPr id="29" name="TextBox 30"/>
          <p:cNvSpPr txBox="1"/>
          <p:nvPr/>
        </p:nvSpPr>
        <p:spPr bwMode="auto">
          <a:xfrm>
            <a:off x="8902700" y="2524125"/>
            <a:ext cx="1196975" cy="461963"/>
          </a:xfrm>
          <a:prstGeom prst="rect">
            <a:avLst/>
          </a:prstGeom>
          <a:noFill/>
          <a:ln w="12700">
            <a:noFill/>
            <a:miter lim="800000"/>
          </a:ln>
        </p:spPr>
        <p:txBody>
          <a:bodyPr>
            <a:spAutoFit/>
          </a:bodyPr>
          <a:lstStyle/>
          <a:p>
            <a:r>
              <a:rPr lang="en-US" altLang="zh-CN" sz="2400" b="1"/>
              <a:t>A</a:t>
            </a:r>
            <a:endParaRPr lang="zh-CN" altLang="en-US" sz="2400" b="1"/>
          </a:p>
        </p:txBody>
      </p:sp>
      <p:sp>
        <p:nvSpPr>
          <p:cNvPr id="30" name="TextBox 31"/>
          <p:cNvSpPr txBox="1"/>
          <p:nvPr/>
        </p:nvSpPr>
        <p:spPr bwMode="auto">
          <a:xfrm>
            <a:off x="9170988" y="4411663"/>
            <a:ext cx="1320800" cy="461962"/>
          </a:xfrm>
          <a:prstGeom prst="rect">
            <a:avLst/>
          </a:prstGeom>
          <a:noFill/>
          <a:ln w="12700">
            <a:noFill/>
            <a:miter lim="800000"/>
          </a:ln>
        </p:spPr>
        <p:txBody>
          <a:bodyPr>
            <a:spAutoFit/>
          </a:bodyPr>
          <a:lstStyle/>
          <a:p>
            <a:r>
              <a:rPr lang="en-US" altLang="zh-CN" sz="2400" b="1"/>
              <a:t> F</a:t>
            </a:r>
            <a:endParaRPr lang="zh-CN" altLang="en-US" sz="2400" b="1"/>
          </a:p>
        </p:txBody>
      </p:sp>
      <p:sp>
        <p:nvSpPr>
          <p:cNvPr id="68635" name="TextBox 28"/>
          <p:cNvSpPr txBox="1"/>
          <p:nvPr/>
        </p:nvSpPr>
        <p:spPr bwMode="auto">
          <a:xfrm>
            <a:off x="1290638" y="3455988"/>
            <a:ext cx="400050" cy="461962"/>
          </a:xfrm>
          <a:prstGeom prst="rect">
            <a:avLst/>
          </a:prstGeom>
          <a:solidFill>
            <a:schemeClr val="bg1"/>
          </a:solidFill>
          <a:ln w="12700">
            <a:solidFill>
              <a:schemeClr val="tx1"/>
            </a:solidFill>
            <a:miter lim="800000"/>
          </a:ln>
        </p:spPr>
        <p:txBody>
          <a:bodyPr>
            <a:spAutoFit/>
          </a:bodyPr>
          <a:lstStyle/>
          <a:p>
            <a:r>
              <a:rPr lang="en-US" altLang="zh-CN" sz="2400" b="1"/>
              <a:t>B</a:t>
            </a:r>
            <a:endParaRPr lang="zh-CN" altLang="en-US" sz="2400" b="1"/>
          </a:p>
        </p:txBody>
      </p:sp>
      <p:sp>
        <p:nvSpPr>
          <p:cNvPr id="68636" name="TextBox 29"/>
          <p:cNvSpPr txBox="1"/>
          <p:nvPr/>
        </p:nvSpPr>
        <p:spPr bwMode="auto">
          <a:xfrm>
            <a:off x="1317625" y="5207000"/>
            <a:ext cx="400050" cy="461963"/>
          </a:xfrm>
          <a:prstGeom prst="rect">
            <a:avLst/>
          </a:prstGeom>
          <a:solidFill>
            <a:schemeClr val="bg1"/>
          </a:solidFill>
          <a:ln w="12700">
            <a:solidFill>
              <a:schemeClr val="tx1"/>
            </a:solidFill>
            <a:miter lim="800000"/>
          </a:ln>
        </p:spPr>
        <p:txBody>
          <a:bodyPr>
            <a:spAutoFit/>
          </a:bodyPr>
          <a:lstStyle/>
          <a:p>
            <a:r>
              <a:rPr lang="en-US" altLang="zh-CN" sz="2400" b="1"/>
              <a:t>C</a:t>
            </a:r>
            <a:endParaRPr lang="zh-CN" altLang="en-US" sz="2400" b="1"/>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29" grpId="0"/>
      <p:bldP spid="30"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1" name="文本框 142"/>
          <p:cNvSpPr>
            <a:spLocks noChangeArrowheads="1"/>
          </p:cNvSpPr>
          <p:nvPr/>
        </p:nvSpPr>
        <p:spPr bwMode="auto">
          <a:xfrm>
            <a:off x="2282825" y="1463675"/>
            <a:ext cx="1246188"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dōnɡxi</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5148" name="文本框 148"/>
          <p:cNvSpPr>
            <a:spLocks noChangeArrowheads="1"/>
          </p:cNvSpPr>
          <p:nvPr/>
        </p:nvSpPr>
        <p:spPr bwMode="auto">
          <a:xfrm>
            <a:off x="2305050" y="2354263"/>
            <a:ext cx="1327150" cy="523875"/>
          </a:xfrm>
          <a:prstGeom prst="rect">
            <a:avLst/>
          </a:prstGeom>
          <a:noFill/>
          <a:ln w="9525">
            <a:noFill/>
            <a:miter lim="800000"/>
          </a:ln>
        </p:spPr>
        <p:txBody>
          <a:bodyPr wrap="none">
            <a:spAutoFit/>
          </a:bodyPr>
          <a:lstStyle/>
          <a:p>
            <a:r>
              <a:rPr lang="en-US" altLang="zh-CN" sz="2800" b="1" dirty="0" err="1">
                <a:latin typeface="GB Pinyinok-D" panose="02010601030101010101" pitchFamily="2" charset="-122"/>
                <a:ea typeface="GB Pinyinok-D" panose="02010601030101010101" pitchFamily="2" charset="-122"/>
              </a:rPr>
              <a:t>kànjiàn</a:t>
            </a:r>
            <a:endParaRPr lang="en-US" altLang="zh-CN" sz="2800" b="1" dirty="0">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5149" name="文本框 149"/>
          <p:cNvSpPr>
            <a:spLocks noChangeArrowheads="1"/>
          </p:cNvSpPr>
          <p:nvPr/>
        </p:nvSpPr>
        <p:spPr bwMode="auto">
          <a:xfrm>
            <a:off x="2278063" y="3175000"/>
            <a:ext cx="765175"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chē</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cxnSp>
        <p:nvCxnSpPr>
          <p:cNvPr id="69637"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grpSp>
        <p:nvGrpSpPr>
          <p:cNvPr id="2" name="组合 5"/>
          <p:cNvGrpSpPr/>
          <p:nvPr/>
        </p:nvGrpSpPr>
        <p:grpSpPr bwMode="auto">
          <a:xfrm>
            <a:off x="814388" y="1463675"/>
            <a:ext cx="1338262" cy="546100"/>
            <a:chOff x="682668" y="3939837"/>
            <a:chExt cx="1338943" cy="545230"/>
          </a:xfrm>
        </p:grpSpPr>
        <p:sp>
          <p:nvSpPr>
            <p:cNvPr id="69692" name="圆角矩形 32"/>
            <p:cNvSpPr>
              <a:spLocks noChangeArrowheads="1"/>
            </p:cNvSpPr>
            <p:nvPr/>
          </p:nvSpPr>
          <p:spPr bwMode="auto">
            <a:xfrm>
              <a:off x="682668" y="3939837"/>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93" name="文本框 88"/>
            <p:cNvSpPr>
              <a:spLocks noChangeArrowheads="1"/>
            </p:cNvSpPr>
            <p:nvPr/>
          </p:nvSpPr>
          <p:spPr bwMode="auto">
            <a:xfrm>
              <a:off x="879756" y="3959851"/>
              <a:ext cx="905498" cy="525216"/>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东西</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3" name="组合 83"/>
          <p:cNvGrpSpPr/>
          <p:nvPr/>
        </p:nvGrpSpPr>
        <p:grpSpPr bwMode="auto">
          <a:xfrm>
            <a:off x="814388" y="2316163"/>
            <a:ext cx="1335087" cy="533400"/>
            <a:chOff x="955178" y="2316013"/>
            <a:chExt cx="1583066" cy="533763"/>
          </a:xfrm>
        </p:grpSpPr>
        <p:sp>
          <p:nvSpPr>
            <p:cNvPr id="69690" name="圆角矩形 31"/>
            <p:cNvSpPr>
              <a:spLocks noChangeArrowheads="1"/>
            </p:cNvSpPr>
            <p:nvPr/>
          </p:nvSpPr>
          <p:spPr bwMode="auto">
            <a:xfrm>
              <a:off x="955178" y="2316013"/>
              <a:ext cx="1583066" cy="5287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91" name="文本框 107"/>
            <p:cNvSpPr>
              <a:spLocks noChangeArrowheads="1"/>
            </p:cNvSpPr>
            <p:nvPr/>
          </p:nvSpPr>
          <p:spPr bwMode="auto">
            <a:xfrm>
              <a:off x="1027624" y="2323991"/>
              <a:ext cx="1510620" cy="525785"/>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看见</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4" name="组合 7"/>
          <p:cNvGrpSpPr/>
          <p:nvPr/>
        </p:nvGrpSpPr>
        <p:grpSpPr bwMode="auto">
          <a:xfrm>
            <a:off x="815975" y="3170238"/>
            <a:ext cx="1338263" cy="530225"/>
            <a:chOff x="683984" y="5619216"/>
            <a:chExt cx="1338943" cy="529187"/>
          </a:xfrm>
        </p:grpSpPr>
        <p:sp>
          <p:nvSpPr>
            <p:cNvPr id="69688"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89" name="文本框 110"/>
            <p:cNvSpPr>
              <a:spLocks noChangeArrowheads="1"/>
            </p:cNvSpPr>
            <p:nvPr/>
          </p:nvSpPr>
          <p:spPr bwMode="auto">
            <a:xfrm>
              <a:off x="1075028" y="5622652"/>
              <a:ext cx="543053" cy="524756"/>
            </a:xfrm>
            <a:prstGeom prst="rect">
              <a:avLst/>
            </a:prstGeom>
            <a:noFill/>
            <a:ln w="9525">
              <a:noFill/>
              <a:miter lim="800000"/>
            </a:ln>
          </p:spPr>
          <p:txBody>
            <a:bodyPr wrap="none" lIns="90170" tIns="46990" rIns="90170" bIns="46990" anchor="ctr">
              <a:spAutoFit/>
            </a:bodyPr>
            <a:lstStyle/>
            <a:p>
              <a:r>
                <a:rPr lang="zh-CN" altLang="en-US" sz="2800" b="1">
                  <a:solidFill>
                    <a:srgbClr val="000000"/>
                  </a:solidFill>
                  <a:latin typeface="Calibri" panose="020F0502020204030204" pitchFamily="34" charset="0"/>
                  <a:sym typeface="SimSun" panose="02010600030101010101" pitchFamily="2" charset="-122"/>
                </a:rPr>
                <a:t>车</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69641" name="组合 8"/>
          <p:cNvGrpSpPr/>
          <p:nvPr/>
        </p:nvGrpSpPr>
        <p:grpSpPr bwMode="auto">
          <a:xfrm>
            <a:off x="307975" y="6350"/>
            <a:ext cx="3833813" cy="646113"/>
            <a:chOff x="308629" y="6819"/>
            <a:chExt cx="3833696" cy="646331"/>
          </a:xfrm>
        </p:grpSpPr>
        <p:sp>
          <p:nvSpPr>
            <p:cNvPr id="32"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33" name="直接连接符 32"/>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 name="文本框 142"/>
          <p:cNvSpPr>
            <a:spLocks noChangeArrowheads="1"/>
          </p:cNvSpPr>
          <p:nvPr/>
        </p:nvSpPr>
        <p:spPr bwMode="auto">
          <a:xfrm>
            <a:off x="5803900" y="1484313"/>
            <a:ext cx="2484438" cy="523875"/>
          </a:xfrm>
          <a:prstGeom prst="rect">
            <a:avLst/>
          </a:prstGeom>
          <a:noFill/>
          <a:ln w="9525">
            <a:noFill/>
            <a:miter lim="800000"/>
          </a:ln>
        </p:spPr>
        <p:txBody>
          <a:bodyPr>
            <a:spAutoFit/>
          </a:bodyPr>
          <a:lstStyle/>
          <a:p>
            <a:r>
              <a:rPr lang="en-US" altLang="zh-CN" sz="2800" b="1">
                <a:latin typeface="GB Pinyinok-D" panose="02010601030101010101" pitchFamily="2" charset="-122"/>
                <a:ea typeface="GB Pinyinok-D" panose="02010601030101010101" pitchFamily="2" charset="-122"/>
              </a:rPr>
              <a:t>yìdiǎnr</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37" name="文本框 148"/>
          <p:cNvSpPr>
            <a:spLocks noChangeArrowheads="1"/>
          </p:cNvSpPr>
          <p:nvPr/>
        </p:nvSpPr>
        <p:spPr bwMode="auto">
          <a:xfrm>
            <a:off x="5843588" y="2352675"/>
            <a:ext cx="1739900"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xiānshenɡ</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38" name="文本框 149"/>
          <p:cNvSpPr>
            <a:spLocks noChangeArrowheads="1"/>
          </p:cNvSpPr>
          <p:nvPr/>
        </p:nvSpPr>
        <p:spPr bwMode="auto">
          <a:xfrm>
            <a:off x="5843588" y="3195638"/>
            <a:ext cx="784225"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yīfu</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6" name="组合 38"/>
          <p:cNvGrpSpPr/>
          <p:nvPr/>
        </p:nvGrpSpPr>
        <p:grpSpPr bwMode="auto">
          <a:xfrm>
            <a:off x="4237038" y="1484313"/>
            <a:ext cx="1579562" cy="530225"/>
            <a:chOff x="565470" y="3939837"/>
            <a:chExt cx="1579308" cy="529323"/>
          </a:xfrm>
        </p:grpSpPr>
        <p:sp>
          <p:nvSpPr>
            <p:cNvPr id="69684" name="圆角矩形 32"/>
            <p:cNvSpPr>
              <a:spLocks noChangeArrowheads="1"/>
            </p:cNvSpPr>
            <p:nvPr/>
          </p:nvSpPr>
          <p:spPr bwMode="auto">
            <a:xfrm>
              <a:off x="682668" y="3939837"/>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85" name="文本框 88"/>
            <p:cNvSpPr>
              <a:spLocks noChangeArrowheads="1"/>
            </p:cNvSpPr>
            <p:nvPr/>
          </p:nvSpPr>
          <p:spPr bwMode="auto">
            <a:xfrm>
              <a:off x="565470" y="3944108"/>
              <a:ext cx="1579308" cy="52505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一点儿</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7" name="组合 41"/>
          <p:cNvGrpSpPr/>
          <p:nvPr/>
        </p:nvGrpSpPr>
        <p:grpSpPr bwMode="auto">
          <a:xfrm>
            <a:off x="4354513" y="2328863"/>
            <a:ext cx="1338262" cy="536575"/>
            <a:chOff x="682668" y="4792841"/>
            <a:chExt cx="1338943" cy="536981"/>
          </a:xfrm>
        </p:grpSpPr>
        <p:sp>
          <p:nvSpPr>
            <p:cNvPr id="69682" name="圆角矩形 31"/>
            <p:cNvSpPr>
              <a:spLocks noChangeArrowheads="1"/>
            </p:cNvSpPr>
            <p:nvPr/>
          </p:nvSpPr>
          <p:spPr bwMode="auto">
            <a:xfrm>
              <a:off x="682668" y="4800635"/>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83" name="文本框 107"/>
            <p:cNvSpPr>
              <a:spLocks noChangeArrowheads="1"/>
            </p:cNvSpPr>
            <p:nvPr/>
          </p:nvSpPr>
          <p:spPr bwMode="auto">
            <a:xfrm>
              <a:off x="858581" y="4792841"/>
              <a:ext cx="903912" cy="52618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先生</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8" name="组合 44"/>
          <p:cNvGrpSpPr/>
          <p:nvPr/>
        </p:nvGrpSpPr>
        <p:grpSpPr bwMode="auto">
          <a:xfrm>
            <a:off x="4356100" y="3190875"/>
            <a:ext cx="1338263" cy="528638"/>
            <a:chOff x="683984" y="5619216"/>
            <a:chExt cx="1338943" cy="533380"/>
          </a:xfrm>
        </p:grpSpPr>
        <p:sp>
          <p:nvSpPr>
            <p:cNvPr id="69680"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81" name="文本框 110"/>
            <p:cNvSpPr>
              <a:spLocks noChangeArrowheads="1"/>
            </p:cNvSpPr>
            <p:nvPr/>
          </p:nvSpPr>
          <p:spPr bwMode="auto">
            <a:xfrm>
              <a:off x="881385" y="5622652"/>
              <a:ext cx="903911" cy="529944"/>
            </a:xfrm>
            <a:prstGeom prst="rect">
              <a:avLst/>
            </a:prstGeom>
            <a:noFill/>
            <a:ln w="9525">
              <a:noFill/>
              <a:miter lim="800000"/>
            </a:ln>
          </p:spPr>
          <p:txBody>
            <a:bodyPr wrap="none"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衣服</a:t>
              </a:r>
              <a:endParaRPr lang="zh-CN" altLang="en-US" sz="2800" b="1">
                <a:solidFill>
                  <a:srgbClr val="000000"/>
                </a:solidFill>
                <a:latin typeface="Calibri" panose="020F0502020204030204" pitchFamily="34" charset="0"/>
                <a:sym typeface="SimSun" panose="02010600030101010101" pitchFamily="2" charset="-122"/>
              </a:endParaRPr>
            </a:p>
          </p:txBody>
        </p:sp>
      </p:grpSp>
      <p:sp>
        <p:nvSpPr>
          <p:cNvPr id="30" name="文本框 149"/>
          <p:cNvSpPr>
            <a:spLocks noChangeArrowheads="1"/>
          </p:cNvSpPr>
          <p:nvPr/>
        </p:nvSpPr>
        <p:spPr bwMode="auto">
          <a:xfrm>
            <a:off x="2298700" y="4068763"/>
            <a:ext cx="381000"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sym typeface="Times New Roman" panose="02020603050405020304" pitchFamily="18" charset="0"/>
              </a:rPr>
              <a:t>a</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9" name="组合 7"/>
          <p:cNvGrpSpPr/>
          <p:nvPr/>
        </p:nvGrpSpPr>
        <p:grpSpPr bwMode="auto">
          <a:xfrm>
            <a:off x="811213" y="4064000"/>
            <a:ext cx="1338262" cy="528638"/>
            <a:chOff x="683984" y="5619216"/>
            <a:chExt cx="1338943" cy="533384"/>
          </a:xfrm>
        </p:grpSpPr>
        <p:sp>
          <p:nvSpPr>
            <p:cNvPr id="69678"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79" name="文本框 110"/>
            <p:cNvSpPr>
              <a:spLocks noChangeArrowheads="1"/>
            </p:cNvSpPr>
            <p:nvPr/>
          </p:nvSpPr>
          <p:spPr bwMode="auto">
            <a:xfrm>
              <a:off x="963350" y="5622652"/>
              <a:ext cx="722682" cy="529948"/>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*啊</a:t>
              </a:r>
              <a:endParaRPr lang="zh-CN" altLang="en-US" sz="2800" b="1">
                <a:solidFill>
                  <a:srgbClr val="000000"/>
                </a:solidFill>
                <a:latin typeface="Calibri" panose="020F0502020204030204" pitchFamily="34" charset="0"/>
                <a:sym typeface="SimSun" panose="02010600030101010101" pitchFamily="2" charset="-122"/>
              </a:endParaRPr>
            </a:p>
          </p:txBody>
        </p:sp>
      </p:grpSp>
      <p:sp>
        <p:nvSpPr>
          <p:cNvPr id="39" name="文本框 149"/>
          <p:cNvSpPr>
            <a:spLocks noChangeArrowheads="1"/>
          </p:cNvSpPr>
          <p:nvPr/>
        </p:nvSpPr>
        <p:spPr bwMode="auto">
          <a:xfrm>
            <a:off x="5838825" y="4089400"/>
            <a:ext cx="922338" cy="523875"/>
          </a:xfrm>
          <a:prstGeom prst="rect">
            <a:avLst/>
          </a:prstGeom>
          <a:noFill/>
          <a:ln w="9525">
            <a:noFill/>
            <a:miter lim="800000"/>
          </a:ln>
        </p:spPr>
        <p:txBody>
          <a:bodyPr wrap="none">
            <a:spAutoFit/>
          </a:bodyPr>
          <a:lstStyle/>
          <a:p>
            <a:r>
              <a:rPr lang="en-US" altLang="zh-CN" sz="2800" b="1" dirty="0" err="1">
                <a:latin typeface="GB Pinyinok-D" panose="02010601030101010101" pitchFamily="2" charset="-122"/>
                <a:ea typeface="GB Pinyinok-D" panose="02010601030101010101" pitchFamily="2" charset="-122"/>
              </a:rPr>
              <a:t>shǎo</a:t>
            </a:r>
            <a:endParaRPr lang="en-US" altLang="zh-CN" sz="2800" b="1" dirty="0">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10" name="组合 44"/>
          <p:cNvGrpSpPr/>
          <p:nvPr/>
        </p:nvGrpSpPr>
        <p:grpSpPr bwMode="auto">
          <a:xfrm>
            <a:off x="4351338" y="4084638"/>
            <a:ext cx="1338262" cy="544512"/>
            <a:chOff x="683984" y="5619216"/>
            <a:chExt cx="1338943" cy="547943"/>
          </a:xfrm>
        </p:grpSpPr>
        <p:sp>
          <p:nvSpPr>
            <p:cNvPr id="69676"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77" name="文本框 110"/>
            <p:cNvSpPr>
              <a:spLocks noChangeArrowheads="1"/>
            </p:cNvSpPr>
            <p:nvPr/>
          </p:nvSpPr>
          <p:spPr bwMode="auto">
            <a:xfrm>
              <a:off x="1072239" y="5638441"/>
              <a:ext cx="543053" cy="528718"/>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少</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11" name="组合 7"/>
          <p:cNvGrpSpPr/>
          <p:nvPr/>
        </p:nvGrpSpPr>
        <p:grpSpPr bwMode="auto">
          <a:xfrm>
            <a:off x="827088" y="4946650"/>
            <a:ext cx="1322387" cy="547688"/>
            <a:chOff x="683984" y="5619216"/>
            <a:chExt cx="1338943" cy="547205"/>
          </a:xfrm>
        </p:grpSpPr>
        <p:sp>
          <p:nvSpPr>
            <p:cNvPr id="69674"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75" name="文本框 110"/>
            <p:cNvSpPr>
              <a:spLocks noChangeArrowheads="1"/>
            </p:cNvSpPr>
            <p:nvPr/>
          </p:nvSpPr>
          <p:spPr bwMode="auto">
            <a:xfrm>
              <a:off x="910892" y="5641665"/>
              <a:ext cx="830968" cy="524756"/>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这些</a:t>
              </a:r>
              <a:endParaRPr lang="zh-CN" altLang="en-US" sz="2800" b="1">
                <a:solidFill>
                  <a:srgbClr val="000000"/>
                </a:solidFill>
                <a:latin typeface="Calibri" panose="020F0502020204030204" pitchFamily="34" charset="0"/>
                <a:sym typeface="SimSun" panose="02010600030101010101" pitchFamily="2" charset="-122"/>
              </a:endParaRPr>
            </a:p>
          </p:txBody>
        </p:sp>
      </p:grpSp>
      <p:sp>
        <p:nvSpPr>
          <p:cNvPr id="55" name="文本框 149"/>
          <p:cNvSpPr>
            <a:spLocks noChangeArrowheads="1"/>
          </p:cNvSpPr>
          <p:nvPr/>
        </p:nvSpPr>
        <p:spPr bwMode="auto">
          <a:xfrm>
            <a:off x="2271713" y="4937125"/>
            <a:ext cx="1163637"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zhèxiē</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71" name="文本框 149"/>
          <p:cNvSpPr>
            <a:spLocks noChangeArrowheads="1"/>
          </p:cNvSpPr>
          <p:nvPr/>
        </p:nvSpPr>
        <p:spPr bwMode="auto">
          <a:xfrm>
            <a:off x="5834063" y="4951413"/>
            <a:ext cx="785812"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dōu</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12" name="组合 44"/>
          <p:cNvGrpSpPr/>
          <p:nvPr/>
        </p:nvGrpSpPr>
        <p:grpSpPr bwMode="auto">
          <a:xfrm>
            <a:off x="4346575" y="4946650"/>
            <a:ext cx="1338263" cy="544513"/>
            <a:chOff x="683984" y="5619216"/>
            <a:chExt cx="1338943" cy="547941"/>
          </a:xfrm>
        </p:grpSpPr>
        <p:sp>
          <p:nvSpPr>
            <p:cNvPr id="69672"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73" name="文本框 110"/>
            <p:cNvSpPr>
              <a:spLocks noChangeArrowheads="1"/>
            </p:cNvSpPr>
            <p:nvPr/>
          </p:nvSpPr>
          <p:spPr bwMode="auto">
            <a:xfrm>
              <a:off x="1092251" y="5638441"/>
              <a:ext cx="543053" cy="528716"/>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都</a:t>
              </a:r>
              <a:endParaRPr lang="zh-CN" altLang="en-US" sz="2800" b="1">
                <a:solidFill>
                  <a:srgbClr val="000000"/>
                </a:solidFill>
                <a:latin typeface="Calibri" panose="020F0502020204030204" pitchFamily="34" charset="0"/>
                <a:sym typeface="SimSun" panose="02010600030101010101" pitchFamily="2" charset="-122"/>
              </a:endParaRPr>
            </a:p>
          </p:txBody>
        </p:sp>
      </p:grpSp>
      <p:sp>
        <p:nvSpPr>
          <p:cNvPr id="46" name="文本框 148"/>
          <p:cNvSpPr>
            <a:spLocks noChangeArrowheads="1"/>
          </p:cNvSpPr>
          <p:nvPr/>
        </p:nvSpPr>
        <p:spPr bwMode="auto">
          <a:xfrm>
            <a:off x="9736138" y="2333625"/>
            <a:ext cx="644525"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kāi</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sp>
        <p:nvSpPr>
          <p:cNvPr id="47" name="文本框 149"/>
          <p:cNvSpPr>
            <a:spLocks noChangeArrowheads="1"/>
          </p:cNvSpPr>
          <p:nvPr/>
        </p:nvSpPr>
        <p:spPr bwMode="auto">
          <a:xfrm>
            <a:off x="9736138" y="3176588"/>
            <a:ext cx="1627187"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piàoliɑnɡ</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13" name="组合 38"/>
          <p:cNvGrpSpPr/>
          <p:nvPr/>
        </p:nvGrpSpPr>
        <p:grpSpPr bwMode="auto">
          <a:xfrm>
            <a:off x="8247063" y="1465263"/>
            <a:ext cx="1339850" cy="530225"/>
            <a:chOff x="682668" y="3939837"/>
            <a:chExt cx="1338943" cy="529486"/>
          </a:xfrm>
        </p:grpSpPr>
        <p:sp>
          <p:nvSpPr>
            <p:cNvPr id="69670" name="圆角矩形 32"/>
            <p:cNvSpPr>
              <a:spLocks noChangeArrowheads="1"/>
            </p:cNvSpPr>
            <p:nvPr/>
          </p:nvSpPr>
          <p:spPr bwMode="auto">
            <a:xfrm>
              <a:off x="682668" y="3939837"/>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71" name="文本框 88"/>
            <p:cNvSpPr>
              <a:spLocks noChangeArrowheads="1"/>
            </p:cNvSpPr>
            <p:nvPr/>
          </p:nvSpPr>
          <p:spPr bwMode="auto">
            <a:xfrm>
              <a:off x="756414" y="3944107"/>
              <a:ext cx="1110307" cy="525216"/>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苹果</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14" name="组合 41"/>
          <p:cNvGrpSpPr/>
          <p:nvPr/>
        </p:nvGrpSpPr>
        <p:grpSpPr bwMode="auto">
          <a:xfrm>
            <a:off x="8247063" y="2309813"/>
            <a:ext cx="1338262" cy="536575"/>
            <a:chOff x="682668" y="4792841"/>
            <a:chExt cx="1338943" cy="536981"/>
          </a:xfrm>
        </p:grpSpPr>
        <p:sp>
          <p:nvSpPr>
            <p:cNvPr id="69668" name="圆角矩形 31"/>
            <p:cNvSpPr>
              <a:spLocks noChangeArrowheads="1"/>
            </p:cNvSpPr>
            <p:nvPr/>
          </p:nvSpPr>
          <p:spPr bwMode="auto">
            <a:xfrm>
              <a:off x="682668" y="4800635"/>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69" name="文本框 107"/>
            <p:cNvSpPr>
              <a:spLocks noChangeArrowheads="1"/>
            </p:cNvSpPr>
            <p:nvPr/>
          </p:nvSpPr>
          <p:spPr bwMode="auto">
            <a:xfrm>
              <a:off x="1077061" y="4792841"/>
              <a:ext cx="543053" cy="52618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开</a:t>
              </a:r>
              <a:endParaRPr lang="zh-CN" altLang="en-US" sz="2800" b="1">
                <a:solidFill>
                  <a:srgbClr val="000000"/>
                </a:solidFill>
                <a:latin typeface="Calibri" panose="020F0502020204030204" pitchFamily="34" charset="0"/>
                <a:sym typeface="SimSun" panose="02010600030101010101" pitchFamily="2" charset="-122"/>
              </a:endParaRPr>
            </a:p>
          </p:txBody>
        </p:sp>
      </p:grpSp>
      <p:grpSp>
        <p:nvGrpSpPr>
          <p:cNvPr id="15" name="组合 44"/>
          <p:cNvGrpSpPr/>
          <p:nvPr/>
        </p:nvGrpSpPr>
        <p:grpSpPr bwMode="auto">
          <a:xfrm>
            <a:off x="8248650" y="3171825"/>
            <a:ext cx="1338263" cy="528638"/>
            <a:chOff x="683984" y="5619216"/>
            <a:chExt cx="1338943" cy="533380"/>
          </a:xfrm>
        </p:grpSpPr>
        <p:sp>
          <p:nvSpPr>
            <p:cNvPr id="69666"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67" name="文本框 110"/>
            <p:cNvSpPr>
              <a:spLocks noChangeArrowheads="1"/>
            </p:cNvSpPr>
            <p:nvPr/>
          </p:nvSpPr>
          <p:spPr bwMode="auto">
            <a:xfrm>
              <a:off x="881385" y="5622652"/>
              <a:ext cx="903911" cy="529944"/>
            </a:xfrm>
            <a:prstGeom prst="rect">
              <a:avLst/>
            </a:prstGeom>
            <a:noFill/>
            <a:ln w="9525">
              <a:noFill/>
              <a:miter lim="800000"/>
            </a:ln>
          </p:spPr>
          <p:txBody>
            <a:bodyPr wrap="none"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漂亮</a:t>
              </a:r>
              <a:endParaRPr lang="zh-CN" altLang="en-US" sz="2800" b="1">
                <a:solidFill>
                  <a:srgbClr val="000000"/>
                </a:solidFill>
                <a:latin typeface="Calibri" panose="020F0502020204030204" pitchFamily="34" charset="0"/>
                <a:sym typeface="SimSun" panose="02010600030101010101" pitchFamily="2" charset="-122"/>
              </a:endParaRPr>
            </a:p>
          </p:txBody>
        </p:sp>
      </p:grpSp>
      <p:sp>
        <p:nvSpPr>
          <p:cNvPr id="58" name="文本框 149"/>
          <p:cNvSpPr>
            <a:spLocks noChangeArrowheads="1"/>
          </p:cNvSpPr>
          <p:nvPr/>
        </p:nvSpPr>
        <p:spPr bwMode="auto">
          <a:xfrm>
            <a:off x="9731375" y="4070350"/>
            <a:ext cx="1304925"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bùshǎo</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grpSp>
        <p:nvGrpSpPr>
          <p:cNvPr id="16" name="组合 44"/>
          <p:cNvGrpSpPr/>
          <p:nvPr/>
        </p:nvGrpSpPr>
        <p:grpSpPr bwMode="auto">
          <a:xfrm>
            <a:off x="8243888" y="4065588"/>
            <a:ext cx="1338262" cy="544512"/>
            <a:chOff x="683984" y="5619216"/>
            <a:chExt cx="1338943" cy="547943"/>
          </a:xfrm>
        </p:grpSpPr>
        <p:sp>
          <p:nvSpPr>
            <p:cNvPr id="69664" name="圆角矩形 30"/>
            <p:cNvSpPr>
              <a:spLocks noChangeArrowheads="1"/>
            </p:cNvSpPr>
            <p:nvPr/>
          </p:nvSpPr>
          <p:spPr bwMode="auto">
            <a:xfrm>
              <a:off x="683984" y="5619216"/>
              <a:ext cx="1338943" cy="529187"/>
            </a:xfrm>
            <a:prstGeom prst="roundRect">
              <a:avLst>
                <a:gd name="adj" fmla="val 16667"/>
              </a:avLst>
            </a:prstGeom>
            <a:solidFill>
              <a:srgbClr val="CC99FF"/>
            </a:solidFill>
            <a:ln w="9525">
              <a:noFill/>
              <a:round/>
            </a:ln>
          </p:spPr>
          <p:txBody>
            <a:bodyPr/>
            <a:lstStyle/>
            <a:p>
              <a:pPr>
                <a:buFont typeface="Arial" panose="020B0604020202020204" pitchFamily="34" charset="0"/>
                <a:buNone/>
              </a:pPr>
              <a:endParaRPr lang="zh-CN" altLang="en-US"/>
            </a:p>
          </p:txBody>
        </p:sp>
        <p:sp>
          <p:nvSpPr>
            <p:cNvPr id="69665" name="文本框 110"/>
            <p:cNvSpPr>
              <a:spLocks noChangeArrowheads="1"/>
            </p:cNvSpPr>
            <p:nvPr/>
          </p:nvSpPr>
          <p:spPr bwMode="auto">
            <a:xfrm>
              <a:off x="922035" y="5638441"/>
              <a:ext cx="903912" cy="528718"/>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不少</a:t>
              </a:r>
              <a:endParaRPr lang="zh-CN" altLang="en-US" sz="2800" b="1">
                <a:solidFill>
                  <a:srgbClr val="000000"/>
                </a:solidFill>
                <a:latin typeface="Calibri" panose="020F0502020204030204" pitchFamily="34" charset="0"/>
                <a:sym typeface="SimSun" panose="02010600030101010101" pitchFamily="2" charset="-122"/>
              </a:endParaRPr>
            </a:p>
          </p:txBody>
        </p:sp>
      </p:grpSp>
      <p:sp>
        <p:nvSpPr>
          <p:cNvPr id="67" name="文本框 148"/>
          <p:cNvSpPr>
            <a:spLocks noChangeArrowheads="1"/>
          </p:cNvSpPr>
          <p:nvPr/>
        </p:nvSpPr>
        <p:spPr bwMode="auto">
          <a:xfrm>
            <a:off x="9779000" y="1471613"/>
            <a:ext cx="1487488" cy="523875"/>
          </a:xfrm>
          <a:prstGeom prst="rect">
            <a:avLst/>
          </a:prstGeom>
          <a:noFill/>
          <a:ln w="9525">
            <a:noFill/>
            <a:miter lim="800000"/>
          </a:ln>
        </p:spPr>
        <p:txBody>
          <a:bodyPr wrap="none">
            <a:spAutoFit/>
          </a:bodyPr>
          <a:lstStyle/>
          <a:p>
            <a:r>
              <a:rPr lang="en-US" altLang="zh-CN" sz="2800" b="1">
                <a:latin typeface="GB Pinyinok-D" panose="02010601030101010101" pitchFamily="2" charset="-122"/>
                <a:ea typeface="GB Pinyinok-D" panose="02010601030101010101" pitchFamily="2" charset="-122"/>
              </a:rPr>
              <a:t>pínɡɡuǒ</a:t>
            </a:r>
            <a:endParaRPr lang="en-US" altLang="zh-CN" sz="2800" b="1">
              <a:latin typeface="GB Pinyinok-D" panose="02010601030101010101" pitchFamily="2" charset="-122"/>
              <a:ea typeface="GB Pinyinok-D" panose="02010601030101010101" pitchFamily="2" charset="-122"/>
              <a:sym typeface="Times New Roman" panose="02020603050405020304" pitchFamily="18"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3" nodeType="clickEffect">
                                  <p:stCondLst>
                                    <p:cond delay="0"/>
                                  </p:stCondLst>
                                  <p:childTnLst>
                                    <p:set>
                                      <p:cBhvr>
                                        <p:cTn id="13" dur="1" fill="hold">
                                          <p:stCondLst>
                                            <p:cond delay="0"/>
                                          </p:stCondLst>
                                        </p:cTn>
                                        <p:tgtEl>
                                          <p:spTgt spid="5141"/>
                                        </p:tgtEl>
                                        <p:attrNameLst>
                                          <p:attrName>style.visibility</p:attrName>
                                        </p:attrNameLst>
                                      </p:cBhvr>
                                      <p:to>
                                        <p:strVal val="visible"/>
                                      </p:to>
                                    </p:set>
                                    <p:anim calcmode="lin" valueType="num">
                                      <p:cBhvr>
                                        <p:cTn id="14" dur="500" fill="hold"/>
                                        <p:tgtEl>
                                          <p:spTgt spid="5141"/>
                                        </p:tgtEl>
                                        <p:attrNameLst>
                                          <p:attrName>ppt_w</p:attrName>
                                        </p:attrNameLst>
                                      </p:cBhvr>
                                      <p:tavLst>
                                        <p:tav tm="0">
                                          <p:val>
                                            <p:fltVal val="0"/>
                                          </p:val>
                                        </p:tav>
                                        <p:tav tm="100000">
                                          <p:val>
                                            <p:strVal val="#ppt_w"/>
                                          </p:val>
                                        </p:tav>
                                      </p:tavLst>
                                    </p:anim>
                                    <p:anim calcmode="lin" valueType="num">
                                      <p:cBhvr>
                                        <p:cTn id="15" dur="500" fill="hold"/>
                                        <p:tgtEl>
                                          <p:spTgt spid="5141"/>
                                        </p:tgtEl>
                                        <p:attrNameLst>
                                          <p:attrName>ppt_h</p:attrName>
                                        </p:attrNameLst>
                                      </p:cBhvr>
                                      <p:tavLst>
                                        <p:tav tm="0">
                                          <p:val>
                                            <p:fltVal val="0"/>
                                          </p:val>
                                        </p:tav>
                                        <p:tav tm="100000">
                                          <p:val>
                                            <p:strVal val="#ppt_h"/>
                                          </p:val>
                                        </p:tav>
                                      </p:tavLst>
                                    </p:anim>
                                    <p:animEffect transition="in" filter="fade">
                                      <p:cBhvr>
                                        <p:cTn id="16" dur="500"/>
                                        <p:tgtEl>
                                          <p:spTgt spid="5141"/>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3" nodeType="clickEffect">
                                  <p:stCondLst>
                                    <p:cond delay="0"/>
                                  </p:stCondLst>
                                  <p:childTnLst>
                                    <p:set>
                                      <p:cBhvr>
                                        <p:cTn id="27" dur="1" fill="hold">
                                          <p:stCondLst>
                                            <p:cond delay="0"/>
                                          </p:stCondLst>
                                        </p:cTn>
                                        <p:tgtEl>
                                          <p:spTgt spid="36"/>
                                        </p:tgtEl>
                                        <p:attrNameLst>
                                          <p:attrName>style.visibility</p:attrName>
                                        </p:attrNameLst>
                                      </p:cBhvr>
                                      <p:to>
                                        <p:strVal val="visible"/>
                                      </p:to>
                                    </p:set>
                                    <p:anim calcmode="lin" valueType="num">
                                      <p:cBhvr>
                                        <p:cTn id="28" dur="500" fill="hold"/>
                                        <p:tgtEl>
                                          <p:spTgt spid="36"/>
                                        </p:tgtEl>
                                        <p:attrNameLst>
                                          <p:attrName>ppt_w</p:attrName>
                                        </p:attrNameLst>
                                      </p:cBhvr>
                                      <p:tavLst>
                                        <p:tav tm="0">
                                          <p:val>
                                            <p:fltVal val="0"/>
                                          </p:val>
                                        </p:tav>
                                        <p:tav tm="100000">
                                          <p:val>
                                            <p:strVal val="#ppt_w"/>
                                          </p:val>
                                        </p:tav>
                                      </p:tavLst>
                                    </p:anim>
                                    <p:anim calcmode="lin" valueType="num">
                                      <p:cBhvr>
                                        <p:cTn id="29" dur="500" fill="hold"/>
                                        <p:tgtEl>
                                          <p:spTgt spid="36"/>
                                        </p:tgtEl>
                                        <p:attrNameLst>
                                          <p:attrName>ppt_h</p:attrName>
                                        </p:attrNameLst>
                                      </p:cBhvr>
                                      <p:tavLst>
                                        <p:tav tm="0">
                                          <p:val>
                                            <p:fltVal val="0"/>
                                          </p:val>
                                        </p:tav>
                                        <p:tav tm="100000">
                                          <p:val>
                                            <p:strVal val="#ppt_h"/>
                                          </p:val>
                                        </p:tav>
                                      </p:tavLst>
                                    </p:anim>
                                    <p:animEffect transition="in" filter="fade">
                                      <p:cBhvr>
                                        <p:cTn id="30" dur="500"/>
                                        <p:tgtEl>
                                          <p:spTgt spid="36"/>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p:cTn id="35" dur="500" fill="hold"/>
                                        <p:tgtEl>
                                          <p:spTgt spid="13"/>
                                        </p:tgtEl>
                                        <p:attrNameLst>
                                          <p:attrName>ppt_w</p:attrName>
                                        </p:attrNameLst>
                                      </p:cBhvr>
                                      <p:tavLst>
                                        <p:tav tm="0">
                                          <p:val>
                                            <p:fltVal val="0"/>
                                          </p:val>
                                        </p:tav>
                                        <p:tav tm="100000">
                                          <p:val>
                                            <p:strVal val="#ppt_w"/>
                                          </p:val>
                                        </p:tav>
                                      </p:tavLst>
                                    </p:anim>
                                    <p:anim calcmode="lin" valueType="num">
                                      <p:cBhvr>
                                        <p:cTn id="36" dur="500" fill="hold"/>
                                        <p:tgtEl>
                                          <p:spTgt spid="13"/>
                                        </p:tgtEl>
                                        <p:attrNameLst>
                                          <p:attrName>ppt_h</p:attrName>
                                        </p:attrNameLst>
                                      </p:cBhvr>
                                      <p:tavLst>
                                        <p:tav tm="0">
                                          <p:val>
                                            <p:fltVal val="0"/>
                                          </p:val>
                                        </p:tav>
                                        <p:tav tm="100000">
                                          <p:val>
                                            <p:strVal val="#ppt_h"/>
                                          </p:val>
                                        </p:tav>
                                      </p:tavLst>
                                    </p:anim>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3" nodeType="clickEffect">
                                  <p:stCondLst>
                                    <p:cond delay="0"/>
                                  </p:stCondLst>
                                  <p:childTnLst>
                                    <p:set>
                                      <p:cBhvr>
                                        <p:cTn id="41" dur="1" fill="hold">
                                          <p:stCondLst>
                                            <p:cond delay="0"/>
                                          </p:stCondLst>
                                        </p:cTn>
                                        <p:tgtEl>
                                          <p:spTgt spid="67"/>
                                        </p:tgtEl>
                                        <p:attrNameLst>
                                          <p:attrName>style.visibility</p:attrName>
                                        </p:attrNameLst>
                                      </p:cBhvr>
                                      <p:to>
                                        <p:strVal val="visible"/>
                                      </p:to>
                                    </p:set>
                                    <p:anim calcmode="lin" valueType="num">
                                      <p:cBhvr>
                                        <p:cTn id="42" dur="500" fill="hold"/>
                                        <p:tgtEl>
                                          <p:spTgt spid="67"/>
                                        </p:tgtEl>
                                        <p:attrNameLst>
                                          <p:attrName>ppt_w</p:attrName>
                                        </p:attrNameLst>
                                      </p:cBhvr>
                                      <p:tavLst>
                                        <p:tav tm="0">
                                          <p:val>
                                            <p:fltVal val="0"/>
                                          </p:val>
                                        </p:tav>
                                        <p:tav tm="100000">
                                          <p:val>
                                            <p:strVal val="#ppt_w"/>
                                          </p:val>
                                        </p:tav>
                                      </p:tavLst>
                                    </p:anim>
                                    <p:anim calcmode="lin" valueType="num">
                                      <p:cBhvr>
                                        <p:cTn id="43" dur="500" fill="hold"/>
                                        <p:tgtEl>
                                          <p:spTgt spid="67"/>
                                        </p:tgtEl>
                                        <p:attrNameLst>
                                          <p:attrName>ppt_h</p:attrName>
                                        </p:attrNameLst>
                                      </p:cBhvr>
                                      <p:tavLst>
                                        <p:tav tm="0">
                                          <p:val>
                                            <p:fltVal val="0"/>
                                          </p:val>
                                        </p:tav>
                                        <p:tav tm="100000">
                                          <p:val>
                                            <p:strVal val="#ppt_h"/>
                                          </p:val>
                                        </p:tav>
                                      </p:tavLst>
                                    </p:anim>
                                    <p:animEffect transition="in" filter="fade">
                                      <p:cBhvr>
                                        <p:cTn id="44" dur="500"/>
                                        <p:tgtEl>
                                          <p:spTgt spid="67"/>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nodeType="click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p:cTn id="49" dur="500" fill="hold"/>
                                        <p:tgtEl>
                                          <p:spTgt spid="3"/>
                                        </p:tgtEl>
                                        <p:attrNameLst>
                                          <p:attrName>ppt_w</p:attrName>
                                        </p:attrNameLst>
                                      </p:cBhvr>
                                      <p:tavLst>
                                        <p:tav tm="0">
                                          <p:val>
                                            <p:fltVal val="0"/>
                                          </p:val>
                                        </p:tav>
                                        <p:tav tm="100000">
                                          <p:val>
                                            <p:strVal val="#ppt_w"/>
                                          </p:val>
                                        </p:tav>
                                      </p:tavLst>
                                    </p:anim>
                                    <p:anim calcmode="lin" valueType="num">
                                      <p:cBhvr>
                                        <p:cTn id="50" dur="500" fill="hold"/>
                                        <p:tgtEl>
                                          <p:spTgt spid="3"/>
                                        </p:tgtEl>
                                        <p:attrNameLst>
                                          <p:attrName>ppt_h</p:attrName>
                                        </p:attrNameLst>
                                      </p:cBhvr>
                                      <p:tavLst>
                                        <p:tav tm="0">
                                          <p:val>
                                            <p:fltVal val="0"/>
                                          </p:val>
                                        </p:tav>
                                        <p:tav tm="100000">
                                          <p:val>
                                            <p:strVal val="#ppt_h"/>
                                          </p:val>
                                        </p:tav>
                                      </p:tavLst>
                                    </p:anim>
                                    <p:animEffect transition="in" filter="fade">
                                      <p:cBhvr>
                                        <p:cTn id="51" dur="500"/>
                                        <p:tgtEl>
                                          <p:spTgt spid="3"/>
                                        </p:tgtEl>
                                      </p:cBhvr>
                                    </p:animEffect>
                                  </p:childTnLst>
                                </p:cTn>
                              </p:par>
                            </p:childTnLst>
                          </p:cTn>
                        </p:par>
                      </p:childTnLst>
                    </p:cTn>
                  </p:par>
                  <p:par>
                    <p:cTn id="52" fill="hold">
                      <p:stCondLst>
                        <p:cond delay="indefinite"/>
                      </p:stCondLst>
                      <p:childTnLst>
                        <p:par>
                          <p:cTn id="53" fill="hold">
                            <p:stCondLst>
                              <p:cond delay="0"/>
                            </p:stCondLst>
                            <p:childTnLst>
                              <p:par>
                                <p:cTn id="54" presetID="53" presetClass="entr" presetSubtype="16" fill="hold" grpId="3" nodeType="clickEffect">
                                  <p:stCondLst>
                                    <p:cond delay="0"/>
                                  </p:stCondLst>
                                  <p:childTnLst>
                                    <p:set>
                                      <p:cBhvr>
                                        <p:cTn id="55" dur="1" fill="hold">
                                          <p:stCondLst>
                                            <p:cond delay="0"/>
                                          </p:stCondLst>
                                        </p:cTn>
                                        <p:tgtEl>
                                          <p:spTgt spid="5148"/>
                                        </p:tgtEl>
                                        <p:attrNameLst>
                                          <p:attrName>style.visibility</p:attrName>
                                        </p:attrNameLst>
                                      </p:cBhvr>
                                      <p:to>
                                        <p:strVal val="visible"/>
                                      </p:to>
                                    </p:set>
                                    <p:anim calcmode="lin" valueType="num">
                                      <p:cBhvr>
                                        <p:cTn id="56" dur="500" fill="hold"/>
                                        <p:tgtEl>
                                          <p:spTgt spid="5148"/>
                                        </p:tgtEl>
                                        <p:attrNameLst>
                                          <p:attrName>ppt_w</p:attrName>
                                        </p:attrNameLst>
                                      </p:cBhvr>
                                      <p:tavLst>
                                        <p:tav tm="0">
                                          <p:val>
                                            <p:fltVal val="0"/>
                                          </p:val>
                                        </p:tav>
                                        <p:tav tm="100000">
                                          <p:val>
                                            <p:strVal val="#ppt_w"/>
                                          </p:val>
                                        </p:tav>
                                      </p:tavLst>
                                    </p:anim>
                                    <p:anim calcmode="lin" valueType="num">
                                      <p:cBhvr>
                                        <p:cTn id="57" dur="500" fill="hold"/>
                                        <p:tgtEl>
                                          <p:spTgt spid="5148"/>
                                        </p:tgtEl>
                                        <p:attrNameLst>
                                          <p:attrName>ppt_h</p:attrName>
                                        </p:attrNameLst>
                                      </p:cBhvr>
                                      <p:tavLst>
                                        <p:tav tm="0">
                                          <p:val>
                                            <p:fltVal val="0"/>
                                          </p:val>
                                        </p:tav>
                                        <p:tav tm="100000">
                                          <p:val>
                                            <p:strVal val="#ppt_h"/>
                                          </p:val>
                                        </p:tav>
                                      </p:tavLst>
                                    </p:anim>
                                    <p:animEffect transition="in" filter="fade">
                                      <p:cBhvr>
                                        <p:cTn id="58" dur="500"/>
                                        <p:tgtEl>
                                          <p:spTgt spid="5148"/>
                                        </p:tgtEl>
                                      </p:cBhvr>
                                    </p:animEffect>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p:cTn id="63" dur="500" fill="hold"/>
                                        <p:tgtEl>
                                          <p:spTgt spid="7"/>
                                        </p:tgtEl>
                                        <p:attrNameLst>
                                          <p:attrName>ppt_w</p:attrName>
                                        </p:attrNameLst>
                                      </p:cBhvr>
                                      <p:tavLst>
                                        <p:tav tm="0">
                                          <p:val>
                                            <p:fltVal val="0"/>
                                          </p:val>
                                        </p:tav>
                                        <p:tav tm="100000">
                                          <p:val>
                                            <p:strVal val="#ppt_w"/>
                                          </p:val>
                                        </p:tav>
                                      </p:tavLst>
                                    </p:anim>
                                    <p:anim calcmode="lin" valueType="num">
                                      <p:cBhvr>
                                        <p:cTn id="64" dur="500" fill="hold"/>
                                        <p:tgtEl>
                                          <p:spTgt spid="7"/>
                                        </p:tgtEl>
                                        <p:attrNameLst>
                                          <p:attrName>ppt_h</p:attrName>
                                        </p:attrNameLst>
                                      </p:cBhvr>
                                      <p:tavLst>
                                        <p:tav tm="0">
                                          <p:val>
                                            <p:fltVal val="0"/>
                                          </p:val>
                                        </p:tav>
                                        <p:tav tm="100000">
                                          <p:val>
                                            <p:strVal val="#ppt_h"/>
                                          </p:val>
                                        </p:tav>
                                      </p:tavLst>
                                    </p:anim>
                                    <p:animEffect transition="in" filter="fade">
                                      <p:cBhvr>
                                        <p:cTn id="65" dur="500"/>
                                        <p:tgtEl>
                                          <p:spTgt spid="7"/>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16" fill="hold" grpId="3" nodeType="clickEffect">
                                  <p:stCondLst>
                                    <p:cond delay="0"/>
                                  </p:stCondLst>
                                  <p:childTnLst>
                                    <p:set>
                                      <p:cBhvr>
                                        <p:cTn id="69" dur="1" fill="hold">
                                          <p:stCondLst>
                                            <p:cond delay="0"/>
                                          </p:stCondLst>
                                        </p:cTn>
                                        <p:tgtEl>
                                          <p:spTgt spid="37"/>
                                        </p:tgtEl>
                                        <p:attrNameLst>
                                          <p:attrName>style.visibility</p:attrName>
                                        </p:attrNameLst>
                                      </p:cBhvr>
                                      <p:to>
                                        <p:strVal val="visible"/>
                                      </p:to>
                                    </p:set>
                                    <p:anim calcmode="lin" valueType="num">
                                      <p:cBhvr>
                                        <p:cTn id="70" dur="500" fill="hold"/>
                                        <p:tgtEl>
                                          <p:spTgt spid="37"/>
                                        </p:tgtEl>
                                        <p:attrNameLst>
                                          <p:attrName>ppt_w</p:attrName>
                                        </p:attrNameLst>
                                      </p:cBhvr>
                                      <p:tavLst>
                                        <p:tav tm="0">
                                          <p:val>
                                            <p:fltVal val="0"/>
                                          </p:val>
                                        </p:tav>
                                        <p:tav tm="100000">
                                          <p:val>
                                            <p:strVal val="#ppt_w"/>
                                          </p:val>
                                        </p:tav>
                                      </p:tavLst>
                                    </p:anim>
                                    <p:anim calcmode="lin" valueType="num">
                                      <p:cBhvr>
                                        <p:cTn id="71" dur="500" fill="hold"/>
                                        <p:tgtEl>
                                          <p:spTgt spid="37"/>
                                        </p:tgtEl>
                                        <p:attrNameLst>
                                          <p:attrName>ppt_h</p:attrName>
                                        </p:attrNameLst>
                                      </p:cBhvr>
                                      <p:tavLst>
                                        <p:tav tm="0">
                                          <p:val>
                                            <p:fltVal val="0"/>
                                          </p:val>
                                        </p:tav>
                                        <p:tav tm="100000">
                                          <p:val>
                                            <p:strVal val="#ppt_h"/>
                                          </p:val>
                                        </p:tav>
                                      </p:tavLst>
                                    </p:anim>
                                    <p:animEffect transition="in" filter="fade">
                                      <p:cBhvr>
                                        <p:cTn id="72" dur="500"/>
                                        <p:tgtEl>
                                          <p:spTgt spid="37"/>
                                        </p:tgtEl>
                                      </p:cBhvr>
                                    </p:animEffect>
                                  </p:childTnLst>
                                </p:cTn>
                              </p:par>
                            </p:childTnLst>
                          </p:cTn>
                        </p:par>
                      </p:childTnLst>
                    </p:cTn>
                  </p:par>
                  <p:par>
                    <p:cTn id="73" fill="hold">
                      <p:stCondLst>
                        <p:cond delay="indefinite"/>
                      </p:stCondLst>
                      <p:childTnLst>
                        <p:par>
                          <p:cTn id="74" fill="hold">
                            <p:stCondLst>
                              <p:cond delay="0"/>
                            </p:stCondLst>
                            <p:childTnLst>
                              <p:par>
                                <p:cTn id="75" presetID="53" presetClass="entr" presetSubtype="16" fill="hold" nodeType="clickEffect">
                                  <p:stCondLst>
                                    <p:cond delay="0"/>
                                  </p:stCondLst>
                                  <p:childTnLst>
                                    <p:set>
                                      <p:cBhvr>
                                        <p:cTn id="76" dur="1" fill="hold">
                                          <p:stCondLst>
                                            <p:cond delay="0"/>
                                          </p:stCondLst>
                                        </p:cTn>
                                        <p:tgtEl>
                                          <p:spTgt spid="14"/>
                                        </p:tgtEl>
                                        <p:attrNameLst>
                                          <p:attrName>style.visibility</p:attrName>
                                        </p:attrNameLst>
                                      </p:cBhvr>
                                      <p:to>
                                        <p:strVal val="visible"/>
                                      </p:to>
                                    </p:set>
                                    <p:anim calcmode="lin" valueType="num">
                                      <p:cBhvr>
                                        <p:cTn id="77" dur="500" fill="hold"/>
                                        <p:tgtEl>
                                          <p:spTgt spid="14"/>
                                        </p:tgtEl>
                                        <p:attrNameLst>
                                          <p:attrName>ppt_w</p:attrName>
                                        </p:attrNameLst>
                                      </p:cBhvr>
                                      <p:tavLst>
                                        <p:tav tm="0">
                                          <p:val>
                                            <p:fltVal val="0"/>
                                          </p:val>
                                        </p:tav>
                                        <p:tav tm="100000">
                                          <p:val>
                                            <p:strVal val="#ppt_w"/>
                                          </p:val>
                                        </p:tav>
                                      </p:tavLst>
                                    </p:anim>
                                    <p:anim calcmode="lin" valueType="num">
                                      <p:cBhvr>
                                        <p:cTn id="78" dur="500" fill="hold"/>
                                        <p:tgtEl>
                                          <p:spTgt spid="14"/>
                                        </p:tgtEl>
                                        <p:attrNameLst>
                                          <p:attrName>ppt_h</p:attrName>
                                        </p:attrNameLst>
                                      </p:cBhvr>
                                      <p:tavLst>
                                        <p:tav tm="0">
                                          <p:val>
                                            <p:fltVal val="0"/>
                                          </p:val>
                                        </p:tav>
                                        <p:tav tm="100000">
                                          <p:val>
                                            <p:strVal val="#ppt_h"/>
                                          </p:val>
                                        </p:tav>
                                      </p:tavLst>
                                    </p:anim>
                                    <p:animEffect transition="in" filter="fade">
                                      <p:cBhvr>
                                        <p:cTn id="79" dur="500"/>
                                        <p:tgtEl>
                                          <p:spTgt spid="14"/>
                                        </p:tgtEl>
                                      </p:cBhvr>
                                    </p:animEffect>
                                  </p:childTnLst>
                                </p:cTn>
                              </p:par>
                            </p:childTnLst>
                          </p:cTn>
                        </p:par>
                      </p:childTnLst>
                    </p:cTn>
                  </p:par>
                  <p:par>
                    <p:cTn id="80" fill="hold">
                      <p:stCondLst>
                        <p:cond delay="indefinite"/>
                      </p:stCondLst>
                      <p:childTnLst>
                        <p:par>
                          <p:cTn id="81" fill="hold">
                            <p:stCondLst>
                              <p:cond delay="0"/>
                            </p:stCondLst>
                            <p:childTnLst>
                              <p:par>
                                <p:cTn id="82" presetID="53" presetClass="entr" presetSubtype="16" fill="hold" grpId="3" nodeType="clickEffect">
                                  <p:stCondLst>
                                    <p:cond delay="0"/>
                                  </p:stCondLst>
                                  <p:childTnLst>
                                    <p:set>
                                      <p:cBhvr>
                                        <p:cTn id="83" dur="1" fill="hold">
                                          <p:stCondLst>
                                            <p:cond delay="0"/>
                                          </p:stCondLst>
                                        </p:cTn>
                                        <p:tgtEl>
                                          <p:spTgt spid="46"/>
                                        </p:tgtEl>
                                        <p:attrNameLst>
                                          <p:attrName>style.visibility</p:attrName>
                                        </p:attrNameLst>
                                      </p:cBhvr>
                                      <p:to>
                                        <p:strVal val="visible"/>
                                      </p:to>
                                    </p:set>
                                    <p:anim calcmode="lin" valueType="num">
                                      <p:cBhvr>
                                        <p:cTn id="84" dur="500" fill="hold"/>
                                        <p:tgtEl>
                                          <p:spTgt spid="46"/>
                                        </p:tgtEl>
                                        <p:attrNameLst>
                                          <p:attrName>ppt_w</p:attrName>
                                        </p:attrNameLst>
                                      </p:cBhvr>
                                      <p:tavLst>
                                        <p:tav tm="0">
                                          <p:val>
                                            <p:fltVal val="0"/>
                                          </p:val>
                                        </p:tav>
                                        <p:tav tm="100000">
                                          <p:val>
                                            <p:strVal val="#ppt_w"/>
                                          </p:val>
                                        </p:tav>
                                      </p:tavLst>
                                    </p:anim>
                                    <p:anim calcmode="lin" valueType="num">
                                      <p:cBhvr>
                                        <p:cTn id="85" dur="500" fill="hold"/>
                                        <p:tgtEl>
                                          <p:spTgt spid="46"/>
                                        </p:tgtEl>
                                        <p:attrNameLst>
                                          <p:attrName>ppt_h</p:attrName>
                                        </p:attrNameLst>
                                      </p:cBhvr>
                                      <p:tavLst>
                                        <p:tav tm="0">
                                          <p:val>
                                            <p:fltVal val="0"/>
                                          </p:val>
                                        </p:tav>
                                        <p:tav tm="100000">
                                          <p:val>
                                            <p:strVal val="#ppt_h"/>
                                          </p:val>
                                        </p:tav>
                                      </p:tavLst>
                                    </p:anim>
                                    <p:animEffect transition="in" filter="fade">
                                      <p:cBhvr>
                                        <p:cTn id="86" dur="500"/>
                                        <p:tgtEl>
                                          <p:spTgt spid="46"/>
                                        </p:tgtEl>
                                      </p:cBhvr>
                                    </p:animEffect>
                                  </p:childTnLst>
                                </p:cTn>
                              </p:par>
                            </p:childTnLst>
                          </p:cTn>
                        </p:par>
                      </p:childTnLst>
                    </p:cTn>
                  </p:par>
                  <p:par>
                    <p:cTn id="87" fill="hold">
                      <p:stCondLst>
                        <p:cond delay="indefinite"/>
                      </p:stCondLst>
                      <p:childTnLst>
                        <p:par>
                          <p:cTn id="88" fill="hold">
                            <p:stCondLst>
                              <p:cond delay="0"/>
                            </p:stCondLst>
                            <p:childTnLst>
                              <p:par>
                                <p:cTn id="89" presetID="53" presetClass="entr" presetSubtype="16" fill="hold" nodeType="clickEffect">
                                  <p:stCondLst>
                                    <p:cond delay="0"/>
                                  </p:stCondLst>
                                  <p:childTnLst>
                                    <p:set>
                                      <p:cBhvr>
                                        <p:cTn id="90" dur="1" fill="hold">
                                          <p:stCondLst>
                                            <p:cond delay="0"/>
                                          </p:stCondLst>
                                        </p:cTn>
                                        <p:tgtEl>
                                          <p:spTgt spid="4"/>
                                        </p:tgtEl>
                                        <p:attrNameLst>
                                          <p:attrName>style.visibility</p:attrName>
                                        </p:attrNameLst>
                                      </p:cBhvr>
                                      <p:to>
                                        <p:strVal val="visible"/>
                                      </p:to>
                                    </p:set>
                                    <p:anim calcmode="lin" valueType="num">
                                      <p:cBhvr>
                                        <p:cTn id="91" dur="500" fill="hold"/>
                                        <p:tgtEl>
                                          <p:spTgt spid="4"/>
                                        </p:tgtEl>
                                        <p:attrNameLst>
                                          <p:attrName>ppt_w</p:attrName>
                                        </p:attrNameLst>
                                      </p:cBhvr>
                                      <p:tavLst>
                                        <p:tav tm="0">
                                          <p:val>
                                            <p:fltVal val="0"/>
                                          </p:val>
                                        </p:tav>
                                        <p:tav tm="100000">
                                          <p:val>
                                            <p:strVal val="#ppt_w"/>
                                          </p:val>
                                        </p:tav>
                                      </p:tavLst>
                                    </p:anim>
                                    <p:anim calcmode="lin" valueType="num">
                                      <p:cBhvr>
                                        <p:cTn id="92" dur="500" fill="hold"/>
                                        <p:tgtEl>
                                          <p:spTgt spid="4"/>
                                        </p:tgtEl>
                                        <p:attrNameLst>
                                          <p:attrName>ppt_h</p:attrName>
                                        </p:attrNameLst>
                                      </p:cBhvr>
                                      <p:tavLst>
                                        <p:tav tm="0">
                                          <p:val>
                                            <p:fltVal val="0"/>
                                          </p:val>
                                        </p:tav>
                                        <p:tav tm="100000">
                                          <p:val>
                                            <p:strVal val="#ppt_h"/>
                                          </p:val>
                                        </p:tav>
                                      </p:tavLst>
                                    </p:anim>
                                    <p:animEffect transition="in" filter="fade">
                                      <p:cBhvr>
                                        <p:cTn id="93" dur="500"/>
                                        <p:tgtEl>
                                          <p:spTgt spid="4"/>
                                        </p:tgtEl>
                                      </p:cBhvr>
                                    </p:animEffect>
                                  </p:childTnLst>
                                </p:cTn>
                              </p:par>
                            </p:childTnLst>
                          </p:cTn>
                        </p:par>
                      </p:childTnLst>
                    </p:cTn>
                  </p:par>
                  <p:par>
                    <p:cTn id="94" fill="hold">
                      <p:stCondLst>
                        <p:cond delay="indefinite"/>
                      </p:stCondLst>
                      <p:childTnLst>
                        <p:par>
                          <p:cTn id="95" fill="hold">
                            <p:stCondLst>
                              <p:cond delay="0"/>
                            </p:stCondLst>
                            <p:childTnLst>
                              <p:par>
                                <p:cTn id="96" presetID="53" presetClass="entr" presetSubtype="16" fill="hold" grpId="3" nodeType="clickEffect">
                                  <p:stCondLst>
                                    <p:cond delay="0"/>
                                  </p:stCondLst>
                                  <p:childTnLst>
                                    <p:set>
                                      <p:cBhvr>
                                        <p:cTn id="97" dur="1" fill="hold">
                                          <p:stCondLst>
                                            <p:cond delay="0"/>
                                          </p:stCondLst>
                                        </p:cTn>
                                        <p:tgtEl>
                                          <p:spTgt spid="5149"/>
                                        </p:tgtEl>
                                        <p:attrNameLst>
                                          <p:attrName>style.visibility</p:attrName>
                                        </p:attrNameLst>
                                      </p:cBhvr>
                                      <p:to>
                                        <p:strVal val="visible"/>
                                      </p:to>
                                    </p:set>
                                    <p:anim calcmode="lin" valueType="num">
                                      <p:cBhvr>
                                        <p:cTn id="98" dur="500" fill="hold"/>
                                        <p:tgtEl>
                                          <p:spTgt spid="5149"/>
                                        </p:tgtEl>
                                        <p:attrNameLst>
                                          <p:attrName>ppt_w</p:attrName>
                                        </p:attrNameLst>
                                      </p:cBhvr>
                                      <p:tavLst>
                                        <p:tav tm="0">
                                          <p:val>
                                            <p:fltVal val="0"/>
                                          </p:val>
                                        </p:tav>
                                        <p:tav tm="100000">
                                          <p:val>
                                            <p:strVal val="#ppt_w"/>
                                          </p:val>
                                        </p:tav>
                                      </p:tavLst>
                                    </p:anim>
                                    <p:anim calcmode="lin" valueType="num">
                                      <p:cBhvr>
                                        <p:cTn id="99" dur="500" fill="hold"/>
                                        <p:tgtEl>
                                          <p:spTgt spid="5149"/>
                                        </p:tgtEl>
                                        <p:attrNameLst>
                                          <p:attrName>ppt_h</p:attrName>
                                        </p:attrNameLst>
                                      </p:cBhvr>
                                      <p:tavLst>
                                        <p:tav tm="0">
                                          <p:val>
                                            <p:fltVal val="0"/>
                                          </p:val>
                                        </p:tav>
                                        <p:tav tm="100000">
                                          <p:val>
                                            <p:strVal val="#ppt_h"/>
                                          </p:val>
                                        </p:tav>
                                      </p:tavLst>
                                    </p:anim>
                                    <p:animEffect transition="in" filter="fade">
                                      <p:cBhvr>
                                        <p:cTn id="100" dur="500"/>
                                        <p:tgtEl>
                                          <p:spTgt spid="5149"/>
                                        </p:tgtEl>
                                      </p:cBhvr>
                                    </p:animEffect>
                                  </p:childTnLst>
                                </p:cTn>
                              </p:par>
                            </p:childTnLst>
                          </p:cTn>
                        </p:par>
                      </p:childTnLst>
                    </p:cTn>
                  </p:par>
                  <p:par>
                    <p:cTn id="101" fill="hold">
                      <p:stCondLst>
                        <p:cond delay="indefinite"/>
                      </p:stCondLst>
                      <p:childTnLst>
                        <p:par>
                          <p:cTn id="102" fill="hold">
                            <p:stCondLst>
                              <p:cond delay="0"/>
                            </p:stCondLst>
                            <p:childTnLst>
                              <p:par>
                                <p:cTn id="103" presetID="53" presetClass="entr" presetSubtype="16" fill="hold" nodeType="clickEffect">
                                  <p:stCondLst>
                                    <p:cond delay="0"/>
                                  </p:stCondLst>
                                  <p:childTnLst>
                                    <p:set>
                                      <p:cBhvr>
                                        <p:cTn id="104" dur="1" fill="hold">
                                          <p:stCondLst>
                                            <p:cond delay="0"/>
                                          </p:stCondLst>
                                        </p:cTn>
                                        <p:tgtEl>
                                          <p:spTgt spid="8"/>
                                        </p:tgtEl>
                                        <p:attrNameLst>
                                          <p:attrName>style.visibility</p:attrName>
                                        </p:attrNameLst>
                                      </p:cBhvr>
                                      <p:to>
                                        <p:strVal val="visible"/>
                                      </p:to>
                                    </p:set>
                                    <p:anim calcmode="lin" valueType="num">
                                      <p:cBhvr>
                                        <p:cTn id="105" dur="500" fill="hold"/>
                                        <p:tgtEl>
                                          <p:spTgt spid="8"/>
                                        </p:tgtEl>
                                        <p:attrNameLst>
                                          <p:attrName>ppt_w</p:attrName>
                                        </p:attrNameLst>
                                      </p:cBhvr>
                                      <p:tavLst>
                                        <p:tav tm="0">
                                          <p:val>
                                            <p:fltVal val="0"/>
                                          </p:val>
                                        </p:tav>
                                        <p:tav tm="100000">
                                          <p:val>
                                            <p:strVal val="#ppt_w"/>
                                          </p:val>
                                        </p:tav>
                                      </p:tavLst>
                                    </p:anim>
                                    <p:anim calcmode="lin" valueType="num">
                                      <p:cBhvr>
                                        <p:cTn id="106" dur="500" fill="hold"/>
                                        <p:tgtEl>
                                          <p:spTgt spid="8"/>
                                        </p:tgtEl>
                                        <p:attrNameLst>
                                          <p:attrName>ppt_h</p:attrName>
                                        </p:attrNameLst>
                                      </p:cBhvr>
                                      <p:tavLst>
                                        <p:tav tm="0">
                                          <p:val>
                                            <p:fltVal val="0"/>
                                          </p:val>
                                        </p:tav>
                                        <p:tav tm="100000">
                                          <p:val>
                                            <p:strVal val="#ppt_h"/>
                                          </p:val>
                                        </p:tav>
                                      </p:tavLst>
                                    </p:anim>
                                    <p:animEffect transition="in" filter="fade">
                                      <p:cBhvr>
                                        <p:cTn id="107" dur="500"/>
                                        <p:tgtEl>
                                          <p:spTgt spid="8"/>
                                        </p:tgtEl>
                                      </p:cBhvr>
                                    </p:animEffect>
                                  </p:childTnLst>
                                </p:cTn>
                              </p:par>
                            </p:childTnLst>
                          </p:cTn>
                        </p:par>
                      </p:childTnLst>
                    </p:cTn>
                  </p:par>
                  <p:par>
                    <p:cTn id="108" fill="hold">
                      <p:stCondLst>
                        <p:cond delay="indefinite"/>
                      </p:stCondLst>
                      <p:childTnLst>
                        <p:par>
                          <p:cTn id="109" fill="hold">
                            <p:stCondLst>
                              <p:cond delay="0"/>
                            </p:stCondLst>
                            <p:childTnLst>
                              <p:par>
                                <p:cTn id="110" presetID="53" presetClass="entr" presetSubtype="16" fill="hold" grpId="3" nodeType="clickEffect">
                                  <p:stCondLst>
                                    <p:cond delay="0"/>
                                  </p:stCondLst>
                                  <p:childTnLst>
                                    <p:set>
                                      <p:cBhvr>
                                        <p:cTn id="111" dur="1" fill="hold">
                                          <p:stCondLst>
                                            <p:cond delay="0"/>
                                          </p:stCondLst>
                                        </p:cTn>
                                        <p:tgtEl>
                                          <p:spTgt spid="38"/>
                                        </p:tgtEl>
                                        <p:attrNameLst>
                                          <p:attrName>style.visibility</p:attrName>
                                        </p:attrNameLst>
                                      </p:cBhvr>
                                      <p:to>
                                        <p:strVal val="visible"/>
                                      </p:to>
                                    </p:set>
                                    <p:anim calcmode="lin" valueType="num">
                                      <p:cBhvr>
                                        <p:cTn id="112" dur="500" fill="hold"/>
                                        <p:tgtEl>
                                          <p:spTgt spid="38"/>
                                        </p:tgtEl>
                                        <p:attrNameLst>
                                          <p:attrName>ppt_w</p:attrName>
                                        </p:attrNameLst>
                                      </p:cBhvr>
                                      <p:tavLst>
                                        <p:tav tm="0">
                                          <p:val>
                                            <p:fltVal val="0"/>
                                          </p:val>
                                        </p:tav>
                                        <p:tav tm="100000">
                                          <p:val>
                                            <p:strVal val="#ppt_w"/>
                                          </p:val>
                                        </p:tav>
                                      </p:tavLst>
                                    </p:anim>
                                    <p:anim calcmode="lin" valueType="num">
                                      <p:cBhvr>
                                        <p:cTn id="113" dur="500" fill="hold"/>
                                        <p:tgtEl>
                                          <p:spTgt spid="38"/>
                                        </p:tgtEl>
                                        <p:attrNameLst>
                                          <p:attrName>ppt_h</p:attrName>
                                        </p:attrNameLst>
                                      </p:cBhvr>
                                      <p:tavLst>
                                        <p:tav tm="0">
                                          <p:val>
                                            <p:fltVal val="0"/>
                                          </p:val>
                                        </p:tav>
                                        <p:tav tm="100000">
                                          <p:val>
                                            <p:strVal val="#ppt_h"/>
                                          </p:val>
                                        </p:tav>
                                      </p:tavLst>
                                    </p:anim>
                                    <p:animEffect transition="in" filter="fade">
                                      <p:cBhvr>
                                        <p:cTn id="114" dur="500"/>
                                        <p:tgtEl>
                                          <p:spTgt spid="38"/>
                                        </p:tgtEl>
                                      </p:cBhvr>
                                    </p:animEffect>
                                  </p:childTnLst>
                                </p:cTn>
                              </p:par>
                            </p:childTnLst>
                          </p:cTn>
                        </p:par>
                      </p:childTnLst>
                    </p:cTn>
                  </p:par>
                  <p:par>
                    <p:cTn id="115" fill="hold">
                      <p:stCondLst>
                        <p:cond delay="indefinite"/>
                      </p:stCondLst>
                      <p:childTnLst>
                        <p:par>
                          <p:cTn id="116" fill="hold">
                            <p:stCondLst>
                              <p:cond delay="0"/>
                            </p:stCondLst>
                            <p:childTnLst>
                              <p:par>
                                <p:cTn id="117" presetID="53" presetClass="entr" presetSubtype="16" fill="hold" nodeType="clickEffect">
                                  <p:stCondLst>
                                    <p:cond delay="0"/>
                                  </p:stCondLst>
                                  <p:childTnLst>
                                    <p:set>
                                      <p:cBhvr>
                                        <p:cTn id="118" dur="1" fill="hold">
                                          <p:stCondLst>
                                            <p:cond delay="0"/>
                                          </p:stCondLst>
                                        </p:cTn>
                                        <p:tgtEl>
                                          <p:spTgt spid="15"/>
                                        </p:tgtEl>
                                        <p:attrNameLst>
                                          <p:attrName>style.visibility</p:attrName>
                                        </p:attrNameLst>
                                      </p:cBhvr>
                                      <p:to>
                                        <p:strVal val="visible"/>
                                      </p:to>
                                    </p:set>
                                    <p:anim calcmode="lin" valueType="num">
                                      <p:cBhvr>
                                        <p:cTn id="119" dur="500" fill="hold"/>
                                        <p:tgtEl>
                                          <p:spTgt spid="15"/>
                                        </p:tgtEl>
                                        <p:attrNameLst>
                                          <p:attrName>ppt_w</p:attrName>
                                        </p:attrNameLst>
                                      </p:cBhvr>
                                      <p:tavLst>
                                        <p:tav tm="0">
                                          <p:val>
                                            <p:fltVal val="0"/>
                                          </p:val>
                                        </p:tav>
                                        <p:tav tm="100000">
                                          <p:val>
                                            <p:strVal val="#ppt_w"/>
                                          </p:val>
                                        </p:tav>
                                      </p:tavLst>
                                    </p:anim>
                                    <p:anim calcmode="lin" valueType="num">
                                      <p:cBhvr>
                                        <p:cTn id="120" dur="500" fill="hold"/>
                                        <p:tgtEl>
                                          <p:spTgt spid="15"/>
                                        </p:tgtEl>
                                        <p:attrNameLst>
                                          <p:attrName>ppt_h</p:attrName>
                                        </p:attrNameLst>
                                      </p:cBhvr>
                                      <p:tavLst>
                                        <p:tav tm="0">
                                          <p:val>
                                            <p:fltVal val="0"/>
                                          </p:val>
                                        </p:tav>
                                        <p:tav tm="100000">
                                          <p:val>
                                            <p:strVal val="#ppt_h"/>
                                          </p:val>
                                        </p:tav>
                                      </p:tavLst>
                                    </p:anim>
                                    <p:animEffect transition="in" filter="fade">
                                      <p:cBhvr>
                                        <p:cTn id="121" dur="500"/>
                                        <p:tgtEl>
                                          <p:spTgt spid="15"/>
                                        </p:tgtEl>
                                      </p:cBhvr>
                                    </p:animEffect>
                                  </p:childTnLst>
                                </p:cTn>
                              </p:par>
                            </p:childTnLst>
                          </p:cTn>
                        </p:par>
                      </p:childTnLst>
                    </p:cTn>
                  </p:par>
                  <p:par>
                    <p:cTn id="122" fill="hold">
                      <p:stCondLst>
                        <p:cond delay="indefinite"/>
                      </p:stCondLst>
                      <p:childTnLst>
                        <p:par>
                          <p:cTn id="123" fill="hold">
                            <p:stCondLst>
                              <p:cond delay="0"/>
                            </p:stCondLst>
                            <p:childTnLst>
                              <p:par>
                                <p:cTn id="124" presetID="53" presetClass="entr" presetSubtype="16" fill="hold" grpId="3" nodeType="clickEffect">
                                  <p:stCondLst>
                                    <p:cond delay="0"/>
                                  </p:stCondLst>
                                  <p:childTnLst>
                                    <p:set>
                                      <p:cBhvr>
                                        <p:cTn id="125" dur="1" fill="hold">
                                          <p:stCondLst>
                                            <p:cond delay="0"/>
                                          </p:stCondLst>
                                        </p:cTn>
                                        <p:tgtEl>
                                          <p:spTgt spid="47"/>
                                        </p:tgtEl>
                                        <p:attrNameLst>
                                          <p:attrName>style.visibility</p:attrName>
                                        </p:attrNameLst>
                                      </p:cBhvr>
                                      <p:to>
                                        <p:strVal val="visible"/>
                                      </p:to>
                                    </p:set>
                                    <p:anim calcmode="lin" valueType="num">
                                      <p:cBhvr>
                                        <p:cTn id="126" dur="500" fill="hold"/>
                                        <p:tgtEl>
                                          <p:spTgt spid="47"/>
                                        </p:tgtEl>
                                        <p:attrNameLst>
                                          <p:attrName>ppt_w</p:attrName>
                                        </p:attrNameLst>
                                      </p:cBhvr>
                                      <p:tavLst>
                                        <p:tav tm="0">
                                          <p:val>
                                            <p:fltVal val="0"/>
                                          </p:val>
                                        </p:tav>
                                        <p:tav tm="100000">
                                          <p:val>
                                            <p:strVal val="#ppt_w"/>
                                          </p:val>
                                        </p:tav>
                                      </p:tavLst>
                                    </p:anim>
                                    <p:anim calcmode="lin" valueType="num">
                                      <p:cBhvr>
                                        <p:cTn id="127" dur="500" fill="hold"/>
                                        <p:tgtEl>
                                          <p:spTgt spid="47"/>
                                        </p:tgtEl>
                                        <p:attrNameLst>
                                          <p:attrName>ppt_h</p:attrName>
                                        </p:attrNameLst>
                                      </p:cBhvr>
                                      <p:tavLst>
                                        <p:tav tm="0">
                                          <p:val>
                                            <p:fltVal val="0"/>
                                          </p:val>
                                        </p:tav>
                                        <p:tav tm="100000">
                                          <p:val>
                                            <p:strVal val="#ppt_h"/>
                                          </p:val>
                                        </p:tav>
                                      </p:tavLst>
                                    </p:anim>
                                    <p:animEffect transition="in" filter="fade">
                                      <p:cBhvr>
                                        <p:cTn id="128" dur="500"/>
                                        <p:tgtEl>
                                          <p:spTgt spid="47"/>
                                        </p:tgtEl>
                                      </p:cBhvr>
                                    </p:animEffect>
                                  </p:childTnLst>
                                </p:cTn>
                              </p:par>
                            </p:childTnLst>
                          </p:cTn>
                        </p:par>
                      </p:childTnLst>
                    </p:cTn>
                  </p:par>
                  <p:par>
                    <p:cTn id="129" fill="hold">
                      <p:stCondLst>
                        <p:cond delay="indefinite"/>
                      </p:stCondLst>
                      <p:childTnLst>
                        <p:par>
                          <p:cTn id="130" fill="hold">
                            <p:stCondLst>
                              <p:cond delay="0"/>
                            </p:stCondLst>
                            <p:childTnLst>
                              <p:par>
                                <p:cTn id="131" presetID="53" presetClass="entr" presetSubtype="16" fill="hold" nodeType="clickEffect">
                                  <p:stCondLst>
                                    <p:cond delay="0"/>
                                  </p:stCondLst>
                                  <p:childTnLst>
                                    <p:set>
                                      <p:cBhvr>
                                        <p:cTn id="132" dur="1" fill="hold">
                                          <p:stCondLst>
                                            <p:cond delay="0"/>
                                          </p:stCondLst>
                                        </p:cTn>
                                        <p:tgtEl>
                                          <p:spTgt spid="9"/>
                                        </p:tgtEl>
                                        <p:attrNameLst>
                                          <p:attrName>style.visibility</p:attrName>
                                        </p:attrNameLst>
                                      </p:cBhvr>
                                      <p:to>
                                        <p:strVal val="visible"/>
                                      </p:to>
                                    </p:set>
                                    <p:anim calcmode="lin" valueType="num">
                                      <p:cBhvr>
                                        <p:cTn id="133" dur="500" fill="hold"/>
                                        <p:tgtEl>
                                          <p:spTgt spid="9"/>
                                        </p:tgtEl>
                                        <p:attrNameLst>
                                          <p:attrName>ppt_w</p:attrName>
                                        </p:attrNameLst>
                                      </p:cBhvr>
                                      <p:tavLst>
                                        <p:tav tm="0">
                                          <p:val>
                                            <p:fltVal val="0"/>
                                          </p:val>
                                        </p:tav>
                                        <p:tav tm="100000">
                                          <p:val>
                                            <p:strVal val="#ppt_w"/>
                                          </p:val>
                                        </p:tav>
                                      </p:tavLst>
                                    </p:anim>
                                    <p:anim calcmode="lin" valueType="num">
                                      <p:cBhvr>
                                        <p:cTn id="134" dur="500" fill="hold"/>
                                        <p:tgtEl>
                                          <p:spTgt spid="9"/>
                                        </p:tgtEl>
                                        <p:attrNameLst>
                                          <p:attrName>ppt_h</p:attrName>
                                        </p:attrNameLst>
                                      </p:cBhvr>
                                      <p:tavLst>
                                        <p:tav tm="0">
                                          <p:val>
                                            <p:fltVal val="0"/>
                                          </p:val>
                                        </p:tav>
                                        <p:tav tm="100000">
                                          <p:val>
                                            <p:strVal val="#ppt_h"/>
                                          </p:val>
                                        </p:tav>
                                      </p:tavLst>
                                    </p:anim>
                                    <p:animEffect transition="in" filter="fade">
                                      <p:cBhvr>
                                        <p:cTn id="135" dur="500"/>
                                        <p:tgtEl>
                                          <p:spTgt spid="9"/>
                                        </p:tgtEl>
                                      </p:cBhvr>
                                    </p:animEffect>
                                  </p:childTnLst>
                                </p:cTn>
                              </p:par>
                            </p:childTnLst>
                          </p:cTn>
                        </p:par>
                      </p:childTnLst>
                    </p:cTn>
                  </p:par>
                  <p:par>
                    <p:cTn id="136" fill="hold">
                      <p:stCondLst>
                        <p:cond delay="indefinite"/>
                      </p:stCondLst>
                      <p:childTnLst>
                        <p:par>
                          <p:cTn id="137" fill="hold">
                            <p:stCondLst>
                              <p:cond delay="0"/>
                            </p:stCondLst>
                            <p:childTnLst>
                              <p:par>
                                <p:cTn id="138" presetID="53" presetClass="entr" presetSubtype="16" fill="hold" grpId="3" nodeType="clickEffect">
                                  <p:stCondLst>
                                    <p:cond delay="0"/>
                                  </p:stCondLst>
                                  <p:childTnLst>
                                    <p:set>
                                      <p:cBhvr>
                                        <p:cTn id="139" dur="1" fill="hold">
                                          <p:stCondLst>
                                            <p:cond delay="0"/>
                                          </p:stCondLst>
                                        </p:cTn>
                                        <p:tgtEl>
                                          <p:spTgt spid="30"/>
                                        </p:tgtEl>
                                        <p:attrNameLst>
                                          <p:attrName>style.visibility</p:attrName>
                                        </p:attrNameLst>
                                      </p:cBhvr>
                                      <p:to>
                                        <p:strVal val="visible"/>
                                      </p:to>
                                    </p:set>
                                    <p:anim calcmode="lin" valueType="num">
                                      <p:cBhvr>
                                        <p:cTn id="140" dur="500" fill="hold"/>
                                        <p:tgtEl>
                                          <p:spTgt spid="30"/>
                                        </p:tgtEl>
                                        <p:attrNameLst>
                                          <p:attrName>ppt_w</p:attrName>
                                        </p:attrNameLst>
                                      </p:cBhvr>
                                      <p:tavLst>
                                        <p:tav tm="0">
                                          <p:val>
                                            <p:fltVal val="0"/>
                                          </p:val>
                                        </p:tav>
                                        <p:tav tm="100000">
                                          <p:val>
                                            <p:strVal val="#ppt_w"/>
                                          </p:val>
                                        </p:tav>
                                      </p:tavLst>
                                    </p:anim>
                                    <p:anim calcmode="lin" valueType="num">
                                      <p:cBhvr>
                                        <p:cTn id="141" dur="500" fill="hold"/>
                                        <p:tgtEl>
                                          <p:spTgt spid="30"/>
                                        </p:tgtEl>
                                        <p:attrNameLst>
                                          <p:attrName>ppt_h</p:attrName>
                                        </p:attrNameLst>
                                      </p:cBhvr>
                                      <p:tavLst>
                                        <p:tav tm="0">
                                          <p:val>
                                            <p:fltVal val="0"/>
                                          </p:val>
                                        </p:tav>
                                        <p:tav tm="100000">
                                          <p:val>
                                            <p:strVal val="#ppt_h"/>
                                          </p:val>
                                        </p:tav>
                                      </p:tavLst>
                                    </p:anim>
                                    <p:animEffect transition="in" filter="fade">
                                      <p:cBhvr>
                                        <p:cTn id="142" dur="500"/>
                                        <p:tgtEl>
                                          <p:spTgt spid="30"/>
                                        </p:tgtEl>
                                      </p:cBhvr>
                                    </p:animEffect>
                                  </p:childTnLst>
                                </p:cTn>
                              </p:par>
                            </p:childTnLst>
                          </p:cTn>
                        </p:par>
                      </p:childTnLst>
                    </p:cTn>
                  </p:par>
                  <p:par>
                    <p:cTn id="143" fill="hold">
                      <p:stCondLst>
                        <p:cond delay="indefinite"/>
                      </p:stCondLst>
                      <p:childTnLst>
                        <p:par>
                          <p:cTn id="144" fill="hold">
                            <p:stCondLst>
                              <p:cond delay="0"/>
                            </p:stCondLst>
                            <p:childTnLst>
                              <p:par>
                                <p:cTn id="145" presetID="53" presetClass="entr" presetSubtype="16" fill="hold" nodeType="clickEffect">
                                  <p:stCondLst>
                                    <p:cond delay="0"/>
                                  </p:stCondLst>
                                  <p:childTnLst>
                                    <p:set>
                                      <p:cBhvr>
                                        <p:cTn id="146" dur="1" fill="hold">
                                          <p:stCondLst>
                                            <p:cond delay="0"/>
                                          </p:stCondLst>
                                        </p:cTn>
                                        <p:tgtEl>
                                          <p:spTgt spid="10"/>
                                        </p:tgtEl>
                                        <p:attrNameLst>
                                          <p:attrName>style.visibility</p:attrName>
                                        </p:attrNameLst>
                                      </p:cBhvr>
                                      <p:to>
                                        <p:strVal val="visible"/>
                                      </p:to>
                                    </p:set>
                                    <p:anim calcmode="lin" valueType="num">
                                      <p:cBhvr>
                                        <p:cTn id="147" dur="500" fill="hold"/>
                                        <p:tgtEl>
                                          <p:spTgt spid="10"/>
                                        </p:tgtEl>
                                        <p:attrNameLst>
                                          <p:attrName>ppt_w</p:attrName>
                                        </p:attrNameLst>
                                      </p:cBhvr>
                                      <p:tavLst>
                                        <p:tav tm="0">
                                          <p:val>
                                            <p:fltVal val="0"/>
                                          </p:val>
                                        </p:tav>
                                        <p:tav tm="100000">
                                          <p:val>
                                            <p:strVal val="#ppt_w"/>
                                          </p:val>
                                        </p:tav>
                                      </p:tavLst>
                                    </p:anim>
                                    <p:anim calcmode="lin" valueType="num">
                                      <p:cBhvr>
                                        <p:cTn id="148" dur="500" fill="hold"/>
                                        <p:tgtEl>
                                          <p:spTgt spid="10"/>
                                        </p:tgtEl>
                                        <p:attrNameLst>
                                          <p:attrName>ppt_h</p:attrName>
                                        </p:attrNameLst>
                                      </p:cBhvr>
                                      <p:tavLst>
                                        <p:tav tm="0">
                                          <p:val>
                                            <p:fltVal val="0"/>
                                          </p:val>
                                        </p:tav>
                                        <p:tav tm="100000">
                                          <p:val>
                                            <p:strVal val="#ppt_h"/>
                                          </p:val>
                                        </p:tav>
                                      </p:tavLst>
                                    </p:anim>
                                    <p:animEffect transition="in" filter="fade">
                                      <p:cBhvr>
                                        <p:cTn id="149" dur="500"/>
                                        <p:tgtEl>
                                          <p:spTgt spid="10"/>
                                        </p:tgtEl>
                                      </p:cBhvr>
                                    </p:animEffect>
                                  </p:childTnLst>
                                </p:cTn>
                              </p:par>
                            </p:childTnLst>
                          </p:cTn>
                        </p:par>
                      </p:childTnLst>
                    </p:cTn>
                  </p:par>
                  <p:par>
                    <p:cTn id="150" fill="hold">
                      <p:stCondLst>
                        <p:cond delay="indefinite"/>
                      </p:stCondLst>
                      <p:childTnLst>
                        <p:par>
                          <p:cTn id="151" fill="hold">
                            <p:stCondLst>
                              <p:cond delay="0"/>
                            </p:stCondLst>
                            <p:childTnLst>
                              <p:par>
                                <p:cTn id="152" presetID="53" presetClass="entr" presetSubtype="16" fill="hold" grpId="3" nodeType="click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p:cTn id="154" dur="500" fill="hold"/>
                                        <p:tgtEl>
                                          <p:spTgt spid="39"/>
                                        </p:tgtEl>
                                        <p:attrNameLst>
                                          <p:attrName>ppt_w</p:attrName>
                                        </p:attrNameLst>
                                      </p:cBhvr>
                                      <p:tavLst>
                                        <p:tav tm="0">
                                          <p:val>
                                            <p:fltVal val="0"/>
                                          </p:val>
                                        </p:tav>
                                        <p:tav tm="100000">
                                          <p:val>
                                            <p:strVal val="#ppt_w"/>
                                          </p:val>
                                        </p:tav>
                                      </p:tavLst>
                                    </p:anim>
                                    <p:anim calcmode="lin" valueType="num">
                                      <p:cBhvr>
                                        <p:cTn id="155" dur="500" fill="hold"/>
                                        <p:tgtEl>
                                          <p:spTgt spid="39"/>
                                        </p:tgtEl>
                                        <p:attrNameLst>
                                          <p:attrName>ppt_h</p:attrName>
                                        </p:attrNameLst>
                                      </p:cBhvr>
                                      <p:tavLst>
                                        <p:tav tm="0">
                                          <p:val>
                                            <p:fltVal val="0"/>
                                          </p:val>
                                        </p:tav>
                                        <p:tav tm="100000">
                                          <p:val>
                                            <p:strVal val="#ppt_h"/>
                                          </p:val>
                                        </p:tav>
                                      </p:tavLst>
                                    </p:anim>
                                    <p:animEffect transition="in" filter="fade">
                                      <p:cBhvr>
                                        <p:cTn id="156" dur="500"/>
                                        <p:tgtEl>
                                          <p:spTgt spid="39"/>
                                        </p:tgtEl>
                                      </p:cBhvr>
                                    </p:animEffect>
                                  </p:childTnLst>
                                </p:cTn>
                              </p:par>
                            </p:childTnLst>
                          </p:cTn>
                        </p:par>
                      </p:childTnLst>
                    </p:cTn>
                  </p:par>
                  <p:par>
                    <p:cTn id="157" fill="hold">
                      <p:stCondLst>
                        <p:cond delay="indefinite"/>
                      </p:stCondLst>
                      <p:childTnLst>
                        <p:par>
                          <p:cTn id="158" fill="hold">
                            <p:stCondLst>
                              <p:cond delay="0"/>
                            </p:stCondLst>
                            <p:childTnLst>
                              <p:par>
                                <p:cTn id="159" presetID="53" presetClass="entr" presetSubtype="16" fill="hold" nodeType="clickEffect">
                                  <p:stCondLst>
                                    <p:cond delay="0"/>
                                  </p:stCondLst>
                                  <p:childTnLst>
                                    <p:set>
                                      <p:cBhvr>
                                        <p:cTn id="160" dur="1" fill="hold">
                                          <p:stCondLst>
                                            <p:cond delay="0"/>
                                          </p:stCondLst>
                                        </p:cTn>
                                        <p:tgtEl>
                                          <p:spTgt spid="16"/>
                                        </p:tgtEl>
                                        <p:attrNameLst>
                                          <p:attrName>style.visibility</p:attrName>
                                        </p:attrNameLst>
                                      </p:cBhvr>
                                      <p:to>
                                        <p:strVal val="visible"/>
                                      </p:to>
                                    </p:set>
                                    <p:anim calcmode="lin" valueType="num">
                                      <p:cBhvr>
                                        <p:cTn id="161" dur="500" fill="hold"/>
                                        <p:tgtEl>
                                          <p:spTgt spid="16"/>
                                        </p:tgtEl>
                                        <p:attrNameLst>
                                          <p:attrName>ppt_w</p:attrName>
                                        </p:attrNameLst>
                                      </p:cBhvr>
                                      <p:tavLst>
                                        <p:tav tm="0">
                                          <p:val>
                                            <p:fltVal val="0"/>
                                          </p:val>
                                        </p:tav>
                                        <p:tav tm="100000">
                                          <p:val>
                                            <p:strVal val="#ppt_w"/>
                                          </p:val>
                                        </p:tav>
                                      </p:tavLst>
                                    </p:anim>
                                    <p:anim calcmode="lin" valueType="num">
                                      <p:cBhvr>
                                        <p:cTn id="162" dur="500" fill="hold"/>
                                        <p:tgtEl>
                                          <p:spTgt spid="16"/>
                                        </p:tgtEl>
                                        <p:attrNameLst>
                                          <p:attrName>ppt_h</p:attrName>
                                        </p:attrNameLst>
                                      </p:cBhvr>
                                      <p:tavLst>
                                        <p:tav tm="0">
                                          <p:val>
                                            <p:fltVal val="0"/>
                                          </p:val>
                                        </p:tav>
                                        <p:tav tm="100000">
                                          <p:val>
                                            <p:strVal val="#ppt_h"/>
                                          </p:val>
                                        </p:tav>
                                      </p:tavLst>
                                    </p:anim>
                                    <p:animEffect transition="in" filter="fade">
                                      <p:cBhvr>
                                        <p:cTn id="163" dur="500"/>
                                        <p:tgtEl>
                                          <p:spTgt spid="16"/>
                                        </p:tgtEl>
                                      </p:cBhvr>
                                    </p:animEffect>
                                  </p:childTnLst>
                                </p:cTn>
                              </p:par>
                            </p:childTnLst>
                          </p:cTn>
                        </p:par>
                      </p:childTnLst>
                    </p:cTn>
                  </p:par>
                  <p:par>
                    <p:cTn id="164" fill="hold">
                      <p:stCondLst>
                        <p:cond delay="indefinite"/>
                      </p:stCondLst>
                      <p:childTnLst>
                        <p:par>
                          <p:cTn id="165" fill="hold">
                            <p:stCondLst>
                              <p:cond delay="0"/>
                            </p:stCondLst>
                            <p:childTnLst>
                              <p:par>
                                <p:cTn id="166" presetID="53" presetClass="entr" presetSubtype="16" fill="hold" grpId="3" nodeType="clickEffect">
                                  <p:stCondLst>
                                    <p:cond delay="0"/>
                                  </p:stCondLst>
                                  <p:childTnLst>
                                    <p:set>
                                      <p:cBhvr>
                                        <p:cTn id="167" dur="1" fill="hold">
                                          <p:stCondLst>
                                            <p:cond delay="0"/>
                                          </p:stCondLst>
                                        </p:cTn>
                                        <p:tgtEl>
                                          <p:spTgt spid="58"/>
                                        </p:tgtEl>
                                        <p:attrNameLst>
                                          <p:attrName>style.visibility</p:attrName>
                                        </p:attrNameLst>
                                      </p:cBhvr>
                                      <p:to>
                                        <p:strVal val="visible"/>
                                      </p:to>
                                    </p:set>
                                    <p:anim calcmode="lin" valueType="num">
                                      <p:cBhvr>
                                        <p:cTn id="168" dur="500" fill="hold"/>
                                        <p:tgtEl>
                                          <p:spTgt spid="58"/>
                                        </p:tgtEl>
                                        <p:attrNameLst>
                                          <p:attrName>ppt_w</p:attrName>
                                        </p:attrNameLst>
                                      </p:cBhvr>
                                      <p:tavLst>
                                        <p:tav tm="0">
                                          <p:val>
                                            <p:fltVal val="0"/>
                                          </p:val>
                                        </p:tav>
                                        <p:tav tm="100000">
                                          <p:val>
                                            <p:strVal val="#ppt_w"/>
                                          </p:val>
                                        </p:tav>
                                      </p:tavLst>
                                    </p:anim>
                                    <p:anim calcmode="lin" valueType="num">
                                      <p:cBhvr>
                                        <p:cTn id="169" dur="500" fill="hold"/>
                                        <p:tgtEl>
                                          <p:spTgt spid="58"/>
                                        </p:tgtEl>
                                        <p:attrNameLst>
                                          <p:attrName>ppt_h</p:attrName>
                                        </p:attrNameLst>
                                      </p:cBhvr>
                                      <p:tavLst>
                                        <p:tav tm="0">
                                          <p:val>
                                            <p:fltVal val="0"/>
                                          </p:val>
                                        </p:tav>
                                        <p:tav tm="100000">
                                          <p:val>
                                            <p:strVal val="#ppt_h"/>
                                          </p:val>
                                        </p:tav>
                                      </p:tavLst>
                                    </p:anim>
                                    <p:animEffect transition="in" filter="fade">
                                      <p:cBhvr>
                                        <p:cTn id="170" dur="500"/>
                                        <p:tgtEl>
                                          <p:spTgt spid="58"/>
                                        </p:tgtEl>
                                      </p:cBhvr>
                                    </p:animEffect>
                                  </p:childTnLst>
                                </p:cTn>
                              </p:par>
                            </p:childTnLst>
                          </p:cTn>
                        </p:par>
                      </p:childTnLst>
                    </p:cTn>
                  </p:par>
                  <p:par>
                    <p:cTn id="171" fill="hold">
                      <p:stCondLst>
                        <p:cond delay="indefinite"/>
                      </p:stCondLst>
                      <p:childTnLst>
                        <p:par>
                          <p:cTn id="172" fill="hold">
                            <p:stCondLst>
                              <p:cond delay="0"/>
                            </p:stCondLst>
                            <p:childTnLst>
                              <p:par>
                                <p:cTn id="173" presetID="53" presetClass="entr" presetSubtype="16" fill="hold" nodeType="clickEffect">
                                  <p:stCondLst>
                                    <p:cond delay="0"/>
                                  </p:stCondLst>
                                  <p:childTnLst>
                                    <p:set>
                                      <p:cBhvr>
                                        <p:cTn id="174" dur="1" fill="hold">
                                          <p:stCondLst>
                                            <p:cond delay="0"/>
                                          </p:stCondLst>
                                        </p:cTn>
                                        <p:tgtEl>
                                          <p:spTgt spid="11"/>
                                        </p:tgtEl>
                                        <p:attrNameLst>
                                          <p:attrName>style.visibility</p:attrName>
                                        </p:attrNameLst>
                                      </p:cBhvr>
                                      <p:to>
                                        <p:strVal val="visible"/>
                                      </p:to>
                                    </p:set>
                                    <p:anim calcmode="lin" valueType="num">
                                      <p:cBhvr>
                                        <p:cTn id="175" dur="500" fill="hold"/>
                                        <p:tgtEl>
                                          <p:spTgt spid="11"/>
                                        </p:tgtEl>
                                        <p:attrNameLst>
                                          <p:attrName>ppt_w</p:attrName>
                                        </p:attrNameLst>
                                      </p:cBhvr>
                                      <p:tavLst>
                                        <p:tav tm="0">
                                          <p:val>
                                            <p:fltVal val="0"/>
                                          </p:val>
                                        </p:tav>
                                        <p:tav tm="100000">
                                          <p:val>
                                            <p:strVal val="#ppt_w"/>
                                          </p:val>
                                        </p:tav>
                                      </p:tavLst>
                                    </p:anim>
                                    <p:anim calcmode="lin" valueType="num">
                                      <p:cBhvr>
                                        <p:cTn id="176" dur="500" fill="hold"/>
                                        <p:tgtEl>
                                          <p:spTgt spid="11"/>
                                        </p:tgtEl>
                                        <p:attrNameLst>
                                          <p:attrName>ppt_h</p:attrName>
                                        </p:attrNameLst>
                                      </p:cBhvr>
                                      <p:tavLst>
                                        <p:tav tm="0">
                                          <p:val>
                                            <p:fltVal val="0"/>
                                          </p:val>
                                        </p:tav>
                                        <p:tav tm="100000">
                                          <p:val>
                                            <p:strVal val="#ppt_h"/>
                                          </p:val>
                                        </p:tav>
                                      </p:tavLst>
                                    </p:anim>
                                    <p:animEffect transition="in" filter="fade">
                                      <p:cBhvr>
                                        <p:cTn id="177" dur="500"/>
                                        <p:tgtEl>
                                          <p:spTgt spid="11"/>
                                        </p:tgtEl>
                                      </p:cBhvr>
                                    </p:animEffect>
                                  </p:childTnLst>
                                </p:cTn>
                              </p:par>
                            </p:childTnLst>
                          </p:cTn>
                        </p:par>
                      </p:childTnLst>
                    </p:cTn>
                  </p:par>
                  <p:par>
                    <p:cTn id="178" fill="hold">
                      <p:stCondLst>
                        <p:cond delay="indefinite"/>
                      </p:stCondLst>
                      <p:childTnLst>
                        <p:par>
                          <p:cTn id="179" fill="hold">
                            <p:stCondLst>
                              <p:cond delay="0"/>
                            </p:stCondLst>
                            <p:childTnLst>
                              <p:par>
                                <p:cTn id="180" presetID="53" presetClass="entr" presetSubtype="16" fill="hold" nodeType="clickEffect">
                                  <p:stCondLst>
                                    <p:cond delay="0"/>
                                  </p:stCondLst>
                                  <p:childTnLst>
                                    <p:set>
                                      <p:cBhvr>
                                        <p:cTn id="181" dur="1" fill="hold">
                                          <p:stCondLst>
                                            <p:cond delay="0"/>
                                          </p:stCondLst>
                                        </p:cTn>
                                        <p:tgtEl>
                                          <p:spTgt spid="55"/>
                                        </p:tgtEl>
                                        <p:attrNameLst>
                                          <p:attrName>style.visibility</p:attrName>
                                        </p:attrNameLst>
                                      </p:cBhvr>
                                      <p:to>
                                        <p:strVal val="visible"/>
                                      </p:to>
                                    </p:set>
                                    <p:anim calcmode="lin" valueType="num">
                                      <p:cBhvr>
                                        <p:cTn id="182" dur="500" fill="hold"/>
                                        <p:tgtEl>
                                          <p:spTgt spid="55"/>
                                        </p:tgtEl>
                                        <p:attrNameLst>
                                          <p:attrName>ppt_w</p:attrName>
                                        </p:attrNameLst>
                                      </p:cBhvr>
                                      <p:tavLst>
                                        <p:tav tm="0">
                                          <p:val>
                                            <p:fltVal val="0"/>
                                          </p:val>
                                        </p:tav>
                                        <p:tav tm="100000">
                                          <p:val>
                                            <p:strVal val="#ppt_w"/>
                                          </p:val>
                                        </p:tav>
                                      </p:tavLst>
                                    </p:anim>
                                    <p:anim calcmode="lin" valueType="num">
                                      <p:cBhvr>
                                        <p:cTn id="183" dur="500" fill="hold"/>
                                        <p:tgtEl>
                                          <p:spTgt spid="55"/>
                                        </p:tgtEl>
                                        <p:attrNameLst>
                                          <p:attrName>ppt_h</p:attrName>
                                        </p:attrNameLst>
                                      </p:cBhvr>
                                      <p:tavLst>
                                        <p:tav tm="0">
                                          <p:val>
                                            <p:fltVal val="0"/>
                                          </p:val>
                                        </p:tav>
                                        <p:tav tm="100000">
                                          <p:val>
                                            <p:strVal val="#ppt_h"/>
                                          </p:val>
                                        </p:tav>
                                      </p:tavLst>
                                    </p:anim>
                                    <p:animEffect transition="in" filter="fade">
                                      <p:cBhvr>
                                        <p:cTn id="184" dur="500"/>
                                        <p:tgtEl>
                                          <p:spTgt spid="55"/>
                                        </p:tgtEl>
                                      </p:cBhvr>
                                    </p:animEffect>
                                  </p:childTnLst>
                                </p:cTn>
                              </p:par>
                            </p:childTnLst>
                          </p:cTn>
                        </p:par>
                      </p:childTnLst>
                    </p:cTn>
                  </p:par>
                  <p:par>
                    <p:cTn id="185" fill="hold">
                      <p:stCondLst>
                        <p:cond delay="indefinite"/>
                      </p:stCondLst>
                      <p:childTnLst>
                        <p:par>
                          <p:cTn id="186" fill="hold">
                            <p:stCondLst>
                              <p:cond delay="0"/>
                            </p:stCondLst>
                            <p:childTnLst>
                              <p:par>
                                <p:cTn id="187" presetID="53" presetClass="entr" presetSubtype="16" fill="hold" nodeType="clickEffect">
                                  <p:stCondLst>
                                    <p:cond delay="0"/>
                                  </p:stCondLst>
                                  <p:childTnLst>
                                    <p:set>
                                      <p:cBhvr>
                                        <p:cTn id="188" dur="1" fill="hold">
                                          <p:stCondLst>
                                            <p:cond delay="0"/>
                                          </p:stCondLst>
                                        </p:cTn>
                                        <p:tgtEl>
                                          <p:spTgt spid="12"/>
                                        </p:tgtEl>
                                        <p:attrNameLst>
                                          <p:attrName>style.visibility</p:attrName>
                                        </p:attrNameLst>
                                      </p:cBhvr>
                                      <p:to>
                                        <p:strVal val="visible"/>
                                      </p:to>
                                    </p:set>
                                    <p:anim calcmode="lin" valueType="num">
                                      <p:cBhvr>
                                        <p:cTn id="189" dur="500" fill="hold"/>
                                        <p:tgtEl>
                                          <p:spTgt spid="12"/>
                                        </p:tgtEl>
                                        <p:attrNameLst>
                                          <p:attrName>ppt_w</p:attrName>
                                        </p:attrNameLst>
                                      </p:cBhvr>
                                      <p:tavLst>
                                        <p:tav tm="0">
                                          <p:val>
                                            <p:fltVal val="0"/>
                                          </p:val>
                                        </p:tav>
                                        <p:tav tm="100000">
                                          <p:val>
                                            <p:strVal val="#ppt_w"/>
                                          </p:val>
                                        </p:tav>
                                      </p:tavLst>
                                    </p:anim>
                                    <p:anim calcmode="lin" valueType="num">
                                      <p:cBhvr>
                                        <p:cTn id="190" dur="500" fill="hold"/>
                                        <p:tgtEl>
                                          <p:spTgt spid="12"/>
                                        </p:tgtEl>
                                        <p:attrNameLst>
                                          <p:attrName>ppt_h</p:attrName>
                                        </p:attrNameLst>
                                      </p:cBhvr>
                                      <p:tavLst>
                                        <p:tav tm="0">
                                          <p:val>
                                            <p:fltVal val="0"/>
                                          </p:val>
                                        </p:tav>
                                        <p:tav tm="100000">
                                          <p:val>
                                            <p:strVal val="#ppt_h"/>
                                          </p:val>
                                        </p:tav>
                                      </p:tavLst>
                                    </p:anim>
                                    <p:animEffect transition="in" filter="fade">
                                      <p:cBhvr>
                                        <p:cTn id="191" dur="500"/>
                                        <p:tgtEl>
                                          <p:spTgt spid="12"/>
                                        </p:tgtEl>
                                      </p:cBhvr>
                                    </p:animEffect>
                                  </p:childTnLst>
                                </p:cTn>
                              </p:par>
                            </p:childTnLst>
                          </p:cTn>
                        </p:par>
                      </p:childTnLst>
                    </p:cTn>
                  </p:par>
                  <p:par>
                    <p:cTn id="192" fill="hold">
                      <p:stCondLst>
                        <p:cond delay="indefinite"/>
                      </p:stCondLst>
                      <p:childTnLst>
                        <p:par>
                          <p:cTn id="193" fill="hold">
                            <p:stCondLst>
                              <p:cond delay="0"/>
                            </p:stCondLst>
                            <p:childTnLst>
                              <p:par>
                                <p:cTn id="194" presetID="53" presetClass="entr" presetSubtype="16" fill="hold" grpId="3" nodeType="clickEffect">
                                  <p:stCondLst>
                                    <p:cond delay="0"/>
                                  </p:stCondLst>
                                  <p:childTnLst>
                                    <p:set>
                                      <p:cBhvr>
                                        <p:cTn id="195" dur="1" fill="hold">
                                          <p:stCondLst>
                                            <p:cond delay="0"/>
                                          </p:stCondLst>
                                        </p:cTn>
                                        <p:tgtEl>
                                          <p:spTgt spid="71"/>
                                        </p:tgtEl>
                                        <p:attrNameLst>
                                          <p:attrName>style.visibility</p:attrName>
                                        </p:attrNameLst>
                                      </p:cBhvr>
                                      <p:to>
                                        <p:strVal val="visible"/>
                                      </p:to>
                                    </p:set>
                                    <p:anim calcmode="lin" valueType="num">
                                      <p:cBhvr>
                                        <p:cTn id="196" dur="500" fill="hold"/>
                                        <p:tgtEl>
                                          <p:spTgt spid="71"/>
                                        </p:tgtEl>
                                        <p:attrNameLst>
                                          <p:attrName>ppt_w</p:attrName>
                                        </p:attrNameLst>
                                      </p:cBhvr>
                                      <p:tavLst>
                                        <p:tav tm="0">
                                          <p:val>
                                            <p:fltVal val="0"/>
                                          </p:val>
                                        </p:tav>
                                        <p:tav tm="100000">
                                          <p:val>
                                            <p:strVal val="#ppt_w"/>
                                          </p:val>
                                        </p:tav>
                                      </p:tavLst>
                                    </p:anim>
                                    <p:anim calcmode="lin" valueType="num">
                                      <p:cBhvr>
                                        <p:cTn id="197" dur="500" fill="hold"/>
                                        <p:tgtEl>
                                          <p:spTgt spid="71"/>
                                        </p:tgtEl>
                                        <p:attrNameLst>
                                          <p:attrName>ppt_h</p:attrName>
                                        </p:attrNameLst>
                                      </p:cBhvr>
                                      <p:tavLst>
                                        <p:tav tm="0">
                                          <p:val>
                                            <p:fltVal val="0"/>
                                          </p:val>
                                        </p:tav>
                                        <p:tav tm="100000">
                                          <p:val>
                                            <p:strVal val="#ppt_h"/>
                                          </p:val>
                                        </p:tav>
                                      </p:tavLst>
                                    </p:anim>
                                    <p:animEffect transition="in" filter="fade">
                                      <p:cBhvr>
                                        <p:cTn id="198" dur="500"/>
                                        <p:tgtEl>
                                          <p:spTgt spid="71"/>
                                        </p:tgtEl>
                                      </p:cBhvr>
                                    </p:animEffect>
                                  </p:childTnLst>
                                </p:cTn>
                              </p:par>
                            </p:childTnLst>
                          </p:cTn>
                        </p:par>
                      </p:childTnLst>
                    </p:cTn>
                  </p:par>
                  <p:par>
                    <p:cTn id="199" fill="hold">
                      <p:stCondLst>
                        <p:cond delay="indefinite"/>
                      </p:stCondLst>
                      <p:childTnLst>
                        <p:par>
                          <p:cTn id="200" fill="hold">
                            <p:stCondLst>
                              <p:cond delay="0"/>
                            </p:stCondLst>
                            <p:childTnLst>
                              <p:par>
                                <p:cTn id="201" presetID="53" presetClass="exit" presetSubtype="544" fill="hold" nodeType="clickEffect">
                                  <p:stCondLst>
                                    <p:cond delay="0"/>
                                  </p:stCondLst>
                                  <p:childTnLst>
                                    <p:anim calcmode="lin" valueType="num">
                                      <p:cBhvr>
                                        <p:cTn id="202" dur="500"/>
                                        <p:tgtEl>
                                          <p:spTgt spid="5141"/>
                                        </p:tgtEl>
                                        <p:attrNameLst>
                                          <p:attrName>ppt_w</p:attrName>
                                        </p:attrNameLst>
                                      </p:cBhvr>
                                      <p:tavLst>
                                        <p:tav tm="0">
                                          <p:val>
                                            <p:strVal val="ppt_w"/>
                                          </p:val>
                                        </p:tav>
                                        <p:tav tm="100000">
                                          <p:val>
                                            <p:fltVal val="0"/>
                                          </p:val>
                                        </p:tav>
                                      </p:tavLst>
                                    </p:anim>
                                    <p:anim calcmode="lin" valueType="num">
                                      <p:cBhvr>
                                        <p:cTn id="203" dur="500"/>
                                        <p:tgtEl>
                                          <p:spTgt spid="5141"/>
                                        </p:tgtEl>
                                        <p:attrNameLst>
                                          <p:attrName>ppt_h</p:attrName>
                                        </p:attrNameLst>
                                      </p:cBhvr>
                                      <p:tavLst>
                                        <p:tav tm="0">
                                          <p:val>
                                            <p:strVal val="ppt_h"/>
                                          </p:val>
                                        </p:tav>
                                        <p:tav tm="100000">
                                          <p:val>
                                            <p:fltVal val="0"/>
                                          </p:val>
                                        </p:tav>
                                      </p:tavLst>
                                    </p:anim>
                                    <p:animEffect transition="out" filter="fade">
                                      <p:cBhvr>
                                        <p:cTn id="204" dur="500"/>
                                        <p:tgtEl>
                                          <p:spTgt spid="5141"/>
                                        </p:tgtEl>
                                      </p:cBhvr>
                                    </p:animEffect>
                                    <p:anim calcmode="lin" valueType="num">
                                      <p:cBhvr>
                                        <p:cTn id="205" dur="500"/>
                                        <p:tgtEl>
                                          <p:spTgt spid="5141"/>
                                        </p:tgtEl>
                                        <p:attrNameLst>
                                          <p:attrName>ppt_x</p:attrName>
                                        </p:attrNameLst>
                                      </p:cBhvr>
                                      <p:tavLst>
                                        <p:tav tm="0">
                                          <p:val>
                                            <p:strVal val="ppt_x"/>
                                          </p:val>
                                        </p:tav>
                                        <p:tav tm="100000">
                                          <p:val>
                                            <p:fltVal val="0.5"/>
                                          </p:val>
                                        </p:tav>
                                      </p:tavLst>
                                    </p:anim>
                                    <p:anim calcmode="lin" valueType="num">
                                      <p:cBhvr>
                                        <p:cTn id="206" dur="500"/>
                                        <p:tgtEl>
                                          <p:spTgt spid="5141"/>
                                        </p:tgtEl>
                                        <p:attrNameLst>
                                          <p:attrName>ppt_y</p:attrName>
                                        </p:attrNameLst>
                                      </p:cBhvr>
                                      <p:tavLst>
                                        <p:tav tm="0">
                                          <p:val>
                                            <p:strVal val="ppt_y"/>
                                          </p:val>
                                        </p:tav>
                                        <p:tav tm="100000">
                                          <p:val>
                                            <p:fltVal val="0.5"/>
                                          </p:val>
                                        </p:tav>
                                      </p:tavLst>
                                    </p:anim>
                                    <p:set>
                                      <p:cBhvr>
                                        <p:cTn id="207" dur="1" fill="hold">
                                          <p:stCondLst>
                                            <p:cond delay="499"/>
                                          </p:stCondLst>
                                        </p:cTn>
                                        <p:tgtEl>
                                          <p:spTgt spid="5141"/>
                                        </p:tgtEl>
                                        <p:attrNameLst>
                                          <p:attrName>style.visibility</p:attrName>
                                        </p:attrNameLst>
                                      </p:cBhvr>
                                      <p:to>
                                        <p:strVal val="hidden"/>
                                      </p:to>
                                    </p:set>
                                  </p:childTnLst>
                                </p:cTn>
                              </p:par>
                              <p:par>
                                <p:cTn id="208" presetID="53" presetClass="exit" presetSubtype="544" fill="hold" nodeType="withEffect">
                                  <p:stCondLst>
                                    <p:cond delay="0"/>
                                  </p:stCondLst>
                                  <p:childTnLst>
                                    <p:anim calcmode="lin" valueType="num">
                                      <p:cBhvr>
                                        <p:cTn id="209" dur="500"/>
                                        <p:tgtEl>
                                          <p:spTgt spid="5148"/>
                                        </p:tgtEl>
                                        <p:attrNameLst>
                                          <p:attrName>ppt_w</p:attrName>
                                        </p:attrNameLst>
                                      </p:cBhvr>
                                      <p:tavLst>
                                        <p:tav tm="0">
                                          <p:val>
                                            <p:strVal val="ppt_w"/>
                                          </p:val>
                                        </p:tav>
                                        <p:tav tm="100000">
                                          <p:val>
                                            <p:fltVal val="0"/>
                                          </p:val>
                                        </p:tav>
                                      </p:tavLst>
                                    </p:anim>
                                    <p:anim calcmode="lin" valueType="num">
                                      <p:cBhvr>
                                        <p:cTn id="210" dur="500"/>
                                        <p:tgtEl>
                                          <p:spTgt spid="5148"/>
                                        </p:tgtEl>
                                        <p:attrNameLst>
                                          <p:attrName>ppt_h</p:attrName>
                                        </p:attrNameLst>
                                      </p:cBhvr>
                                      <p:tavLst>
                                        <p:tav tm="0">
                                          <p:val>
                                            <p:strVal val="ppt_h"/>
                                          </p:val>
                                        </p:tav>
                                        <p:tav tm="100000">
                                          <p:val>
                                            <p:fltVal val="0"/>
                                          </p:val>
                                        </p:tav>
                                      </p:tavLst>
                                    </p:anim>
                                    <p:animEffect transition="out" filter="fade">
                                      <p:cBhvr>
                                        <p:cTn id="211" dur="500"/>
                                        <p:tgtEl>
                                          <p:spTgt spid="5148"/>
                                        </p:tgtEl>
                                      </p:cBhvr>
                                    </p:animEffect>
                                    <p:anim calcmode="lin" valueType="num">
                                      <p:cBhvr>
                                        <p:cTn id="212" dur="500"/>
                                        <p:tgtEl>
                                          <p:spTgt spid="5148"/>
                                        </p:tgtEl>
                                        <p:attrNameLst>
                                          <p:attrName>ppt_x</p:attrName>
                                        </p:attrNameLst>
                                      </p:cBhvr>
                                      <p:tavLst>
                                        <p:tav tm="0">
                                          <p:val>
                                            <p:strVal val="ppt_x"/>
                                          </p:val>
                                        </p:tav>
                                        <p:tav tm="100000">
                                          <p:val>
                                            <p:fltVal val="0.5"/>
                                          </p:val>
                                        </p:tav>
                                      </p:tavLst>
                                    </p:anim>
                                    <p:anim calcmode="lin" valueType="num">
                                      <p:cBhvr>
                                        <p:cTn id="213" dur="500"/>
                                        <p:tgtEl>
                                          <p:spTgt spid="5148"/>
                                        </p:tgtEl>
                                        <p:attrNameLst>
                                          <p:attrName>ppt_y</p:attrName>
                                        </p:attrNameLst>
                                      </p:cBhvr>
                                      <p:tavLst>
                                        <p:tav tm="0">
                                          <p:val>
                                            <p:strVal val="ppt_y"/>
                                          </p:val>
                                        </p:tav>
                                        <p:tav tm="100000">
                                          <p:val>
                                            <p:fltVal val="0.5"/>
                                          </p:val>
                                        </p:tav>
                                      </p:tavLst>
                                    </p:anim>
                                    <p:set>
                                      <p:cBhvr>
                                        <p:cTn id="214" dur="1" fill="hold">
                                          <p:stCondLst>
                                            <p:cond delay="499"/>
                                          </p:stCondLst>
                                        </p:cTn>
                                        <p:tgtEl>
                                          <p:spTgt spid="5148"/>
                                        </p:tgtEl>
                                        <p:attrNameLst>
                                          <p:attrName>style.visibility</p:attrName>
                                        </p:attrNameLst>
                                      </p:cBhvr>
                                      <p:to>
                                        <p:strVal val="hidden"/>
                                      </p:to>
                                    </p:set>
                                  </p:childTnLst>
                                </p:cTn>
                              </p:par>
                              <p:par>
                                <p:cTn id="215" presetID="53" presetClass="exit" presetSubtype="544" fill="hold" nodeType="withEffect">
                                  <p:stCondLst>
                                    <p:cond delay="0"/>
                                  </p:stCondLst>
                                  <p:childTnLst>
                                    <p:anim calcmode="lin" valueType="num">
                                      <p:cBhvr>
                                        <p:cTn id="216" dur="500"/>
                                        <p:tgtEl>
                                          <p:spTgt spid="5149"/>
                                        </p:tgtEl>
                                        <p:attrNameLst>
                                          <p:attrName>ppt_w</p:attrName>
                                        </p:attrNameLst>
                                      </p:cBhvr>
                                      <p:tavLst>
                                        <p:tav tm="0">
                                          <p:val>
                                            <p:strVal val="ppt_w"/>
                                          </p:val>
                                        </p:tav>
                                        <p:tav tm="100000">
                                          <p:val>
                                            <p:fltVal val="0"/>
                                          </p:val>
                                        </p:tav>
                                      </p:tavLst>
                                    </p:anim>
                                    <p:anim calcmode="lin" valueType="num">
                                      <p:cBhvr>
                                        <p:cTn id="217" dur="500"/>
                                        <p:tgtEl>
                                          <p:spTgt spid="5149"/>
                                        </p:tgtEl>
                                        <p:attrNameLst>
                                          <p:attrName>ppt_h</p:attrName>
                                        </p:attrNameLst>
                                      </p:cBhvr>
                                      <p:tavLst>
                                        <p:tav tm="0">
                                          <p:val>
                                            <p:strVal val="ppt_h"/>
                                          </p:val>
                                        </p:tav>
                                        <p:tav tm="100000">
                                          <p:val>
                                            <p:fltVal val="0"/>
                                          </p:val>
                                        </p:tav>
                                      </p:tavLst>
                                    </p:anim>
                                    <p:animEffect transition="out" filter="fade">
                                      <p:cBhvr>
                                        <p:cTn id="218" dur="500"/>
                                        <p:tgtEl>
                                          <p:spTgt spid="5149"/>
                                        </p:tgtEl>
                                      </p:cBhvr>
                                    </p:animEffect>
                                    <p:anim calcmode="lin" valueType="num">
                                      <p:cBhvr>
                                        <p:cTn id="219" dur="500"/>
                                        <p:tgtEl>
                                          <p:spTgt spid="5149"/>
                                        </p:tgtEl>
                                        <p:attrNameLst>
                                          <p:attrName>ppt_x</p:attrName>
                                        </p:attrNameLst>
                                      </p:cBhvr>
                                      <p:tavLst>
                                        <p:tav tm="0">
                                          <p:val>
                                            <p:strVal val="ppt_x"/>
                                          </p:val>
                                        </p:tav>
                                        <p:tav tm="100000">
                                          <p:val>
                                            <p:fltVal val="0.5"/>
                                          </p:val>
                                        </p:tav>
                                      </p:tavLst>
                                    </p:anim>
                                    <p:anim calcmode="lin" valueType="num">
                                      <p:cBhvr>
                                        <p:cTn id="220" dur="500"/>
                                        <p:tgtEl>
                                          <p:spTgt spid="5149"/>
                                        </p:tgtEl>
                                        <p:attrNameLst>
                                          <p:attrName>ppt_y</p:attrName>
                                        </p:attrNameLst>
                                      </p:cBhvr>
                                      <p:tavLst>
                                        <p:tav tm="0">
                                          <p:val>
                                            <p:strVal val="ppt_y"/>
                                          </p:val>
                                        </p:tav>
                                        <p:tav tm="100000">
                                          <p:val>
                                            <p:fltVal val="0.5"/>
                                          </p:val>
                                        </p:tav>
                                      </p:tavLst>
                                    </p:anim>
                                    <p:set>
                                      <p:cBhvr>
                                        <p:cTn id="221" dur="1" fill="hold">
                                          <p:stCondLst>
                                            <p:cond delay="499"/>
                                          </p:stCondLst>
                                        </p:cTn>
                                        <p:tgtEl>
                                          <p:spTgt spid="5149"/>
                                        </p:tgtEl>
                                        <p:attrNameLst>
                                          <p:attrName>style.visibility</p:attrName>
                                        </p:attrNameLst>
                                      </p:cBhvr>
                                      <p:to>
                                        <p:strVal val="hidden"/>
                                      </p:to>
                                    </p:set>
                                  </p:childTnLst>
                                </p:cTn>
                              </p:par>
                              <p:par>
                                <p:cTn id="222" presetID="53" presetClass="exit" presetSubtype="544" fill="hold" nodeType="withEffect">
                                  <p:stCondLst>
                                    <p:cond delay="0"/>
                                  </p:stCondLst>
                                  <p:childTnLst>
                                    <p:anim calcmode="lin" valueType="num">
                                      <p:cBhvr>
                                        <p:cTn id="223" dur="500"/>
                                        <p:tgtEl>
                                          <p:spTgt spid="36"/>
                                        </p:tgtEl>
                                        <p:attrNameLst>
                                          <p:attrName>ppt_w</p:attrName>
                                        </p:attrNameLst>
                                      </p:cBhvr>
                                      <p:tavLst>
                                        <p:tav tm="0">
                                          <p:val>
                                            <p:strVal val="ppt_w"/>
                                          </p:val>
                                        </p:tav>
                                        <p:tav tm="100000">
                                          <p:val>
                                            <p:fltVal val="0"/>
                                          </p:val>
                                        </p:tav>
                                      </p:tavLst>
                                    </p:anim>
                                    <p:anim calcmode="lin" valueType="num">
                                      <p:cBhvr>
                                        <p:cTn id="224" dur="500"/>
                                        <p:tgtEl>
                                          <p:spTgt spid="36"/>
                                        </p:tgtEl>
                                        <p:attrNameLst>
                                          <p:attrName>ppt_h</p:attrName>
                                        </p:attrNameLst>
                                      </p:cBhvr>
                                      <p:tavLst>
                                        <p:tav tm="0">
                                          <p:val>
                                            <p:strVal val="ppt_h"/>
                                          </p:val>
                                        </p:tav>
                                        <p:tav tm="100000">
                                          <p:val>
                                            <p:fltVal val="0"/>
                                          </p:val>
                                        </p:tav>
                                      </p:tavLst>
                                    </p:anim>
                                    <p:animEffect transition="out" filter="fade">
                                      <p:cBhvr>
                                        <p:cTn id="225" dur="500"/>
                                        <p:tgtEl>
                                          <p:spTgt spid="36"/>
                                        </p:tgtEl>
                                      </p:cBhvr>
                                    </p:animEffect>
                                    <p:anim calcmode="lin" valueType="num">
                                      <p:cBhvr>
                                        <p:cTn id="226" dur="500"/>
                                        <p:tgtEl>
                                          <p:spTgt spid="36"/>
                                        </p:tgtEl>
                                        <p:attrNameLst>
                                          <p:attrName>ppt_x</p:attrName>
                                        </p:attrNameLst>
                                      </p:cBhvr>
                                      <p:tavLst>
                                        <p:tav tm="0">
                                          <p:val>
                                            <p:strVal val="ppt_x"/>
                                          </p:val>
                                        </p:tav>
                                        <p:tav tm="100000">
                                          <p:val>
                                            <p:fltVal val="0.5"/>
                                          </p:val>
                                        </p:tav>
                                      </p:tavLst>
                                    </p:anim>
                                    <p:anim calcmode="lin" valueType="num">
                                      <p:cBhvr>
                                        <p:cTn id="227" dur="500"/>
                                        <p:tgtEl>
                                          <p:spTgt spid="36"/>
                                        </p:tgtEl>
                                        <p:attrNameLst>
                                          <p:attrName>ppt_y</p:attrName>
                                        </p:attrNameLst>
                                      </p:cBhvr>
                                      <p:tavLst>
                                        <p:tav tm="0">
                                          <p:val>
                                            <p:strVal val="ppt_y"/>
                                          </p:val>
                                        </p:tav>
                                        <p:tav tm="100000">
                                          <p:val>
                                            <p:fltVal val="0.5"/>
                                          </p:val>
                                        </p:tav>
                                      </p:tavLst>
                                    </p:anim>
                                    <p:set>
                                      <p:cBhvr>
                                        <p:cTn id="228" dur="1" fill="hold">
                                          <p:stCondLst>
                                            <p:cond delay="499"/>
                                          </p:stCondLst>
                                        </p:cTn>
                                        <p:tgtEl>
                                          <p:spTgt spid="36"/>
                                        </p:tgtEl>
                                        <p:attrNameLst>
                                          <p:attrName>style.visibility</p:attrName>
                                        </p:attrNameLst>
                                      </p:cBhvr>
                                      <p:to>
                                        <p:strVal val="hidden"/>
                                      </p:to>
                                    </p:set>
                                  </p:childTnLst>
                                </p:cTn>
                              </p:par>
                              <p:par>
                                <p:cTn id="229" presetID="53" presetClass="exit" presetSubtype="544" fill="hold" nodeType="withEffect">
                                  <p:stCondLst>
                                    <p:cond delay="0"/>
                                  </p:stCondLst>
                                  <p:childTnLst>
                                    <p:anim calcmode="lin" valueType="num">
                                      <p:cBhvr>
                                        <p:cTn id="230" dur="500"/>
                                        <p:tgtEl>
                                          <p:spTgt spid="37"/>
                                        </p:tgtEl>
                                        <p:attrNameLst>
                                          <p:attrName>ppt_w</p:attrName>
                                        </p:attrNameLst>
                                      </p:cBhvr>
                                      <p:tavLst>
                                        <p:tav tm="0">
                                          <p:val>
                                            <p:strVal val="ppt_w"/>
                                          </p:val>
                                        </p:tav>
                                        <p:tav tm="100000">
                                          <p:val>
                                            <p:fltVal val="0"/>
                                          </p:val>
                                        </p:tav>
                                      </p:tavLst>
                                    </p:anim>
                                    <p:anim calcmode="lin" valueType="num">
                                      <p:cBhvr>
                                        <p:cTn id="231" dur="500"/>
                                        <p:tgtEl>
                                          <p:spTgt spid="37"/>
                                        </p:tgtEl>
                                        <p:attrNameLst>
                                          <p:attrName>ppt_h</p:attrName>
                                        </p:attrNameLst>
                                      </p:cBhvr>
                                      <p:tavLst>
                                        <p:tav tm="0">
                                          <p:val>
                                            <p:strVal val="ppt_h"/>
                                          </p:val>
                                        </p:tav>
                                        <p:tav tm="100000">
                                          <p:val>
                                            <p:fltVal val="0"/>
                                          </p:val>
                                        </p:tav>
                                      </p:tavLst>
                                    </p:anim>
                                    <p:animEffect transition="out" filter="fade">
                                      <p:cBhvr>
                                        <p:cTn id="232" dur="500"/>
                                        <p:tgtEl>
                                          <p:spTgt spid="37"/>
                                        </p:tgtEl>
                                      </p:cBhvr>
                                    </p:animEffect>
                                    <p:anim calcmode="lin" valueType="num">
                                      <p:cBhvr>
                                        <p:cTn id="233" dur="500"/>
                                        <p:tgtEl>
                                          <p:spTgt spid="37"/>
                                        </p:tgtEl>
                                        <p:attrNameLst>
                                          <p:attrName>ppt_x</p:attrName>
                                        </p:attrNameLst>
                                      </p:cBhvr>
                                      <p:tavLst>
                                        <p:tav tm="0">
                                          <p:val>
                                            <p:strVal val="ppt_x"/>
                                          </p:val>
                                        </p:tav>
                                        <p:tav tm="100000">
                                          <p:val>
                                            <p:fltVal val="0.5"/>
                                          </p:val>
                                        </p:tav>
                                      </p:tavLst>
                                    </p:anim>
                                    <p:anim calcmode="lin" valueType="num">
                                      <p:cBhvr>
                                        <p:cTn id="234" dur="500"/>
                                        <p:tgtEl>
                                          <p:spTgt spid="37"/>
                                        </p:tgtEl>
                                        <p:attrNameLst>
                                          <p:attrName>ppt_y</p:attrName>
                                        </p:attrNameLst>
                                      </p:cBhvr>
                                      <p:tavLst>
                                        <p:tav tm="0">
                                          <p:val>
                                            <p:strVal val="ppt_y"/>
                                          </p:val>
                                        </p:tav>
                                        <p:tav tm="100000">
                                          <p:val>
                                            <p:fltVal val="0.5"/>
                                          </p:val>
                                        </p:tav>
                                      </p:tavLst>
                                    </p:anim>
                                    <p:set>
                                      <p:cBhvr>
                                        <p:cTn id="235" dur="1" fill="hold">
                                          <p:stCondLst>
                                            <p:cond delay="499"/>
                                          </p:stCondLst>
                                        </p:cTn>
                                        <p:tgtEl>
                                          <p:spTgt spid="37"/>
                                        </p:tgtEl>
                                        <p:attrNameLst>
                                          <p:attrName>style.visibility</p:attrName>
                                        </p:attrNameLst>
                                      </p:cBhvr>
                                      <p:to>
                                        <p:strVal val="hidden"/>
                                      </p:to>
                                    </p:set>
                                  </p:childTnLst>
                                </p:cTn>
                              </p:par>
                              <p:par>
                                <p:cTn id="236" presetID="53" presetClass="exit" presetSubtype="544" fill="hold" nodeType="withEffect">
                                  <p:stCondLst>
                                    <p:cond delay="0"/>
                                  </p:stCondLst>
                                  <p:childTnLst>
                                    <p:anim calcmode="lin" valueType="num">
                                      <p:cBhvr>
                                        <p:cTn id="237" dur="500"/>
                                        <p:tgtEl>
                                          <p:spTgt spid="38"/>
                                        </p:tgtEl>
                                        <p:attrNameLst>
                                          <p:attrName>ppt_w</p:attrName>
                                        </p:attrNameLst>
                                      </p:cBhvr>
                                      <p:tavLst>
                                        <p:tav tm="0">
                                          <p:val>
                                            <p:strVal val="ppt_w"/>
                                          </p:val>
                                        </p:tav>
                                        <p:tav tm="100000">
                                          <p:val>
                                            <p:fltVal val="0"/>
                                          </p:val>
                                        </p:tav>
                                      </p:tavLst>
                                    </p:anim>
                                    <p:anim calcmode="lin" valueType="num">
                                      <p:cBhvr>
                                        <p:cTn id="238" dur="500"/>
                                        <p:tgtEl>
                                          <p:spTgt spid="38"/>
                                        </p:tgtEl>
                                        <p:attrNameLst>
                                          <p:attrName>ppt_h</p:attrName>
                                        </p:attrNameLst>
                                      </p:cBhvr>
                                      <p:tavLst>
                                        <p:tav tm="0">
                                          <p:val>
                                            <p:strVal val="ppt_h"/>
                                          </p:val>
                                        </p:tav>
                                        <p:tav tm="100000">
                                          <p:val>
                                            <p:fltVal val="0"/>
                                          </p:val>
                                        </p:tav>
                                      </p:tavLst>
                                    </p:anim>
                                    <p:animEffect transition="out" filter="fade">
                                      <p:cBhvr>
                                        <p:cTn id="239" dur="500"/>
                                        <p:tgtEl>
                                          <p:spTgt spid="38"/>
                                        </p:tgtEl>
                                      </p:cBhvr>
                                    </p:animEffect>
                                    <p:anim calcmode="lin" valueType="num">
                                      <p:cBhvr>
                                        <p:cTn id="240" dur="500"/>
                                        <p:tgtEl>
                                          <p:spTgt spid="38"/>
                                        </p:tgtEl>
                                        <p:attrNameLst>
                                          <p:attrName>ppt_x</p:attrName>
                                        </p:attrNameLst>
                                      </p:cBhvr>
                                      <p:tavLst>
                                        <p:tav tm="0">
                                          <p:val>
                                            <p:strVal val="ppt_x"/>
                                          </p:val>
                                        </p:tav>
                                        <p:tav tm="100000">
                                          <p:val>
                                            <p:fltVal val="0.5"/>
                                          </p:val>
                                        </p:tav>
                                      </p:tavLst>
                                    </p:anim>
                                    <p:anim calcmode="lin" valueType="num">
                                      <p:cBhvr>
                                        <p:cTn id="241" dur="500"/>
                                        <p:tgtEl>
                                          <p:spTgt spid="38"/>
                                        </p:tgtEl>
                                        <p:attrNameLst>
                                          <p:attrName>ppt_y</p:attrName>
                                        </p:attrNameLst>
                                      </p:cBhvr>
                                      <p:tavLst>
                                        <p:tav tm="0">
                                          <p:val>
                                            <p:strVal val="ppt_y"/>
                                          </p:val>
                                        </p:tav>
                                        <p:tav tm="100000">
                                          <p:val>
                                            <p:fltVal val="0.5"/>
                                          </p:val>
                                        </p:tav>
                                      </p:tavLst>
                                    </p:anim>
                                    <p:set>
                                      <p:cBhvr>
                                        <p:cTn id="242" dur="1" fill="hold">
                                          <p:stCondLst>
                                            <p:cond delay="499"/>
                                          </p:stCondLst>
                                        </p:cTn>
                                        <p:tgtEl>
                                          <p:spTgt spid="38"/>
                                        </p:tgtEl>
                                        <p:attrNameLst>
                                          <p:attrName>style.visibility</p:attrName>
                                        </p:attrNameLst>
                                      </p:cBhvr>
                                      <p:to>
                                        <p:strVal val="hidden"/>
                                      </p:to>
                                    </p:set>
                                  </p:childTnLst>
                                </p:cTn>
                              </p:par>
                              <p:par>
                                <p:cTn id="243" presetID="53" presetClass="exit" presetSubtype="544" fill="hold" nodeType="withEffect">
                                  <p:stCondLst>
                                    <p:cond delay="0"/>
                                  </p:stCondLst>
                                  <p:childTnLst>
                                    <p:anim calcmode="lin" valueType="num">
                                      <p:cBhvr>
                                        <p:cTn id="244" dur="500"/>
                                        <p:tgtEl>
                                          <p:spTgt spid="30"/>
                                        </p:tgtEl>
                                        <p:attrNameLst>
                                          <p:attrName>ppt_w</p:attrName>
                                        </p:attrNameLst>
                                      </p:cBhvr>
                                      <p:tavLst>
                                        <p:tav tm="0">
                                          <p:val>
                                            <p:strVal val="ppt_w"/>
                                          </p:val>
                                        </p:tav>
                                        <p:tav tm="100000">
                                          <p:val>
                                            <p:fltVal val="0"/>
                                          </p:val>
                                        </p:tav>
                                      </p:tavLst>
                                    </p:anim>
                                    <p:anim calcmode="lin" valueType="num">
                                      <p:cBhvr>
                                        <p:cTn id="245" dur="500"/>
                                        <p:tgtEl>
                                          <p:spTgt spid="30"/>
                                        </p:tgtEl>
                                        <p:attrNameLst>
                                          <p:attrName>ppt_h</p:attrName>
                                        </p:attrNameLst>
                                      </p:cBhvr>
                                      <p:tavLst>
                                        <p:tav tm="0">
                                          <p:val>
                                            <p:strVal val="ppt_h"/>
                                          </p:val>
                                        </p:tav>
                                        <p:tav tm="100000">
                                          <p:val>
                                            <p:fltVal val="0"/>
                                          </p:val>
                                        </p:tav>
                                      </p:tavLst>
                                    </p:anim>
                                    <p:animEffect transition="out" filter="fade">
                                      <p:cBhvr>
                                        <p:cTn id="246" dur="500"/>
                                        <p:tgtEl>
                                          <p:spTgt spid="30"/>
                                        </p:tgtEl>
                                      </p:cBhvr>
                                    </p:animEffect>
                                    <p:anim calcmode="lin" valueType="num">
                                      <p:cBhvr>
                                        <p:cTn id="247" dur="500"/>
                                        <p:tgtEl>
                                          <p:spTgt spid="30"/>
                                        </p:tgtEl>
                                        <p:attrNameLst>
                                          <p:attrName>ppt_x</p:attrName>
                                        </p:attrNameLst>
                                      </p:cBhvr>
                                      <p:tavLst>
                                        <p:tav tm="0">
                                          <p:val>
                                            <p:strVal val="ppt_x"/>
                                          </p:val>
                                        </p:tav>
                                        <p:tav tm="100000">
                                          <p:val>
                                            <p:fltVal val="0.5"/>
                                          </p:val>
                                        </p:tav>
                                      </p:tavLst>
                                    </p:anim>
                                    <p:anim calcmode="lin" valueType="num">
                                      <p:cBhvr>
                                        <p:cTn id="248" dur="500"/>
                                        <p:tgtEl>
                                          <p:spTgt spid="30"/>
                                        </p:tgtEl>
                                        <p:attrNameLst>
                                          <p:attrName>ppt_y</p:attrName>
                                        </p:attrNameLst>
                                      </p:cBhvr>
                                      <p:tavLst>
                                        <p:tav tm="0">
                                          <p:val>
                                            <p:strVal val="ppt_y"/>
                                          </p:val>
                                        </p:tav>
                                        <p:tav tm="100000">
                                          <p:val>
                                            <p:fltVal val="0.5"/>
                                          </p:val>
                                        </p:tav>
                                      </p:tavLst>
                                    </p:anim>
                                    <p:set>
                                      <p:cBhvr>
                                        <p:cTn id="249" dur="1" fill="hold">
                                          <p:stCondLst>
                                            <p:cond delay="499"/>
                                          </p:stCondLst>
                                        </p:cTn>
                                        <p:tgtEl>
                                          <p:spTgt spid="30"/>
                                        </p:tgtEl>
                                        <p:attrNameLst>
                                          <p:attrName>style.visibility</p:attrName>
                                        </p:attrNameLst>
                                      </p:cBhvr>
                                      <p:to>
                                        <p:strVal val="hidden"/>
                                      </p:to>
                                    </p:set>
                                  </p:childTnLst>
                                </p:cTn>
                              </p:par>
                              <p:par>
                                <p:cTn id="250" presetID="53" presetClass="exit" presetSubtype="544" fill="hold" nodeType="withEffect">
                                  <p:stCondLst>
                                    <p:cond delay="0"/>
                                  </p:stCondLst>
                                  <p:childTnLst>
                                    <p:anim calcmode="lin" valueType="num">
                                      <p:cBhvr>
                                        <p:cTn id="251" dur="500"/>
                                        <p:tgtEl>
                                          <p:spTgt spid="39"/>
                                        </p:tgtEl>
                                        <p:attrNameLst>
                                          <p:attrName>ppt_w</p:attrName>
                                        </p:attrNameLst>
                                      </p:cBhvr>
                                      <p:tavLst>
                                        <p:tav tm="0">
                                          <p:val>
                                            <p:strVal val="ppt_w"/>
                                          </p:val>
                                        </p:tav>
                                        <p:tav tm="100000">
                                          <p:val>
                                            <p:fltVal val="0"/>
                                          </p:val>
                                        </p:tav>
                                      </p:tavLst>
                                    </p:anim>
                                    <p:anim calcmode="lin" valueType="num">
                                      <p:cBhvr>
                                        <p:cTn id="252" dur="500"/>
                                        <p:tgtEl>
                                          <p:spTgt spid="39"/>
                                        </p:tgtEl>
                                        <p:attrNameLst>
                                          <p:attrName>ppt_h</p:attrName>
                                        </p:attrNameLst>
                                      </p:cBhvr>
                                      <p:tavLst>
                                        <p:tav tm="0">
                                          <p:val>
                                            <p:strVal val="ppt_h"/>
                                          </p:val>
                                        </p:tav>
                                        <p:tav tm="100000">
                                          <p:val>
                                            <p:fltVal val="0"/>
                                          </p:val>
                                        </p:tav>
                                      </p:tavLst>
                                    </p:anim>
                                    <p:animEffect transition="out" filter="fade">
                                      <p:cBhvr>
                                        <p:cTn id="253" dur="500"/>
                                        <p:tgtEl>
                                          <p:spTgt spid="39"/>
                                        </p:tgtEl>
                                      </p:cBhvr>
                                    </p:animEffect>
                                    <p:anim calcmode="lin" valueType="num">
                                      <p:cBhvr>
                                        <p:cTn id="254" dur="500"/>
                                        <p:tgtEl>
                                          <p:spTgt spid="39"/>
                                        </p:tgtEl>
                                        <p:attrNameLst>
                                          <p:attrName>ppt_x</p:attrName>
                                        </p:attrNameLst>
                                      </p:cBhvr>
                                      <p:tavLst>
                                        <p:tav tm="0">
                                          <p:val>
                                            <p:strVal val="ppt_x"/>
                                          </p:val>
                                        </p:tav>
                                        <p:tav tm="100000">
                                          <p:val>
                                            <p:fltVal val="0.5"/>
                                          </p:val>
                                        </p:tav>
                                      </p:tavLst>
                                    </p:anim>
                                    <p:anim calcmode="lin" valueType="num">
                                      <p:cBhvr>
                                        <p:cTn id="255" dur="500"/>
                                        <p:tgtEl>
                                          <p:spTgt spid="39"/>
                                        </p:tgtEl>
                                        <p:attrNameLst>
                                          <p:attrName>ppt_y</p:attrName>
                                        </p:attrNameLst>
                                      </p:cBhvr>
                                      <p:tavLst>
                                        <p:tav tm="0">
                                          <p:val>
                                            <p:strVal val="ppt_y"/>
                                          </p:val>
                                        </p:tav>
                                        <p:tav tm="100000">
                                          <p:val>
                                            <p:fltVal val="0.5"/>
                                          </p:val>
                                        </p:tav>
                                      </p:tavLst>
                                    </p:anim>
                                    <p:set>
                                      <p:cBhvr>
                                        <p:cTn id="256" dur="1" fill="hold">
                                          <p:stCondLst>
                                            <p:cond delay="499"/>
                                          </p:stCondLst>
                                        </p:cTn>
                                        <p:tgtEl>
                                          <p:spTgt spid="39"/>
                                        </p:tgtEl>
                                        <p:attrNameLst>
                                          <p:attrName>style.visibility</p:attrName>
                                        </p:attrNameLst>
                                      </p:cBhvr>
                                      <p:to>
                                        <p:strVal val="hidden"/>
                                      </p:to>
                                    </p:set>
                                  </p:childTnLst>
                                </p:cTn>
                              </p:par>
                              <p:par>
                                <p:cTn id="257" presetID="53" presetClass="exit" presetSubtype="544" fill="hold" nodeType="withEffect">
                                  <p:stCondLst>
                                    <p:cond delay="0"/>
                                  </p:stCondLst>
                                  <p:childTnLst>
                                    <p:anim calcmode="lin" valueType="num">
                                      <p:cBhvr>
                                        <p:cTn id="258" dur="500"/>
                                        <p:tgtEl>
                                          <p:spTgt spid="55"/>
                                        </p:tgtEl>
                                        <p:attrNameLst>
                                          <p:attrName>ppt_w</p:attrName>
                                        </p:attrNameLst>
                                      </p:cBhvr>
                                      <p:tavLst>
                                        <p:tav tm="0">
                                          <p:val>
                                            <p:strVal val="ppt_w"/>
                                          </p:val>
                                        </p:tav>
                                        <p:tav tm="100000">
                                          <p:val>
                                            <p:fltVal val="0"/>
                                          </p:val>
                                        </p:tav>
                                      </p:tavLst>
                                    </p:anim>
                                    <p:anim calcmode="lin" valueType="num">
                                      <p:cBhvr>
                                        <p:cTn id="259" dur="500"/>
                                        <p:tgtEl>
                                          <p:spTgt spid="55"/>
                                        </p:tgtEl>
                                        <p:attrNameLst>
                                          <p:attrName>ppt_h</p:attrName>
                                        </p:attrNameLst>
                                      </p:cBhvr>
                                      <p:tavLst>
                                        <p:tav tm="0">
                                          <p:val>
                                            <p:strVal val="ppt_h"/>
                                          </p:val>
                                        </p:tav>
                                        <p:tav tm="100000">
                                          <p:val>
                                            <p:fltVal val="0"/>
                                          </p:val>
                                        </p:tav>
                                      </p:tavLst>
                                    </p:anim>
                                    <p:animEffect transition="out" filter="fade">
                                      <p:cBhvr>
                                        <p:cTn id="260" dur="500"/>
                                        <p:tgtEl>
                                          <p:spTgt spid="55"/>
                                        </p:tgtEl>
                                      </p:cBhvr>
                                    </p:animEffect>
                                    <p:anim calcmode="lin" valueType="num">
                                      <p:cBhvr>
                                        <p:cTn id="261" dur="500"/>
                                        <p:tgtEl>
                                          <p:spTgt spid="55"/>
                                        </p:tgtEl>
                                        <p:attrNameLst>
                                          <p:attrName>ppt_x</p:attrName>
                                        </p:attrNameLst>
                                      </p:cBhvr>
                                      <p:tavLst>
                                        <p:tav tm="0">
                                          <p:val>
                                            <p:strVal val="ppt_x"/>
                                          </p:val>
                                        </p:tav>
                                        <p:tav tm="100000">
                                          <p:val>
                                            <p:fltVal val="0.5"/>
                                          </p:val>
                                        </p:tav>
                                      </p:tavLst>
                                    </p:anim>
                                    <p:anim calcmode="lin" valueType="num">
                                      <p:cBhvr>
                                        <p:cTn id="262" dur="500"/>
                                        <p:tgtEl>
                                          <p:spTgt spid="55"/>
                                        </p:tgtEl>
                                        <p:attrNameLst>
                                          <p:attrName>ppt_y</p:attrName>
                                        </p:attrNameLst>
                                      </p:cBhvr>
                                      <p:tavLst>
                                        <p:tav tm="0">
                                          <p:val>
                                            <p:strVal val="ppt_y"/>
                                          </p:val>
                                        </p:tav>
                                        <p:tav tm="100000">
                                          <p:val>
                                            <p:fltVal val="0.5"/>
                                          </p:val>
                                        </p:tav>
                                      </p:tavLst>
                                    </p:anim>
                                    <p:set>
                                      <p:cBhvr>
                                        <p:cTn id="263" dur="1" fill="hold">
                                          <p:stCondLst>
                                            <p:cond delay="499"/>
                                          </p:stCondLst>
                                        </p:cTn>
                                        <p:tgtEl>
                                          <p:spTgt spid="55"/>
                                        </p:tgtEl>
                                        <p:attrNameLst>
                                          <p:attrName>style.visibility</p:attrName>
                                        </p:attrNameLst>
                                      </p:cBhvr>
                                      <p:to>
                                        <p:strVal val="hidden"/>
                                      </p:to>
                                    </p:set>
                                  </p:childTnLst>
                                </p:cTn>
                              </p:par>
                              <p:par>
                                <p:cTn id="264" presetID="53" presetClass="exit" presetSubtype="544" fill="hold" nodeType="withEffect">
                                  <p:stCondLst>
                                    <p:cond delay="0"/>
                                  </p:stCondLst>
                                  <p:childTnLst>
                                    <p:anim calcmode="lin" valueType="num">
                                      <p:cBhvr>
                                        <p:cTn id="265" dur="500"/>
                                        <p:tgtEl>
                                          <p:spTgt spid="71"/>
                                        </p:tgtEl>
                                        <p:attrNameLst>
                                          <p:attrName>ppt_w</p:attrName>
                                        </p:attrNameLst>
                                      </p:cBhvr>
                                      <p:tavLst>
                                        <p:tav tm="0">
                                          <p:val>
                                            <p:strVal val="ppt_w"/>
                                          </p:val>
                                        </p:tav>
                                        <p:tav tm="100000">
                                          <p:val>
                                            <p:fltVal val="0"/>
                                          </p:val>
                                        </p:tav>
                                      </p:tavLst>
                                    </p:anim>
                                    <p:anim calcmode="lin" valueType="num">
                                      <p:cBhvr>
                                        <p:cTn id="266" dur="500"/>
                                        <p:tgtEl>
                                          <p:spTgt spid="71"/>
                                        </p:tgtEl>
                                        <p:attrNameLst>
                                          <p:attrName>ppt_h</p:attrName>
                                        </p:attrNameLst>
                                      </p:cBhvr>
                                      <p:tavLst>
                                        <p:tav tm="0">
                                          <p:val>
                                            <p:strVal val="ppt_h"/>
                                          </p:val>
                                        </p:tav>
                                        <p:tav tm="100000">
                                          <p:val>
                                            <p:fltVal val="0"/>
                                          </p:val>
                                        </p:tav>
                                      </p:tavLst>
                                    </p:anim>
                                    <p:animEffect transition="out" filter="fade">
                                      <p:cBhvr>
                                        <p:cTn id="267" dur="500"/>
                                        <p:tgtEl>
                                          <p:spTgt spid="71"/>
                                        </p:tgtEl>
                                      </p:cBhvr>
                                    </p:animEffect>
                                    <p:anim calcmode="lin" valueType="num">
                                      <p:cBhvr>
                                        <p:cTn id="268" dur="500"/>
                                        <p:tgtEl>
                                          <p:spTgt spid="71"/>
                                        </p:tgtEl>
                                        <p:attrNameLst>
                                          <p:attrName>ppt_x</p:attrName>
                                        </p:attrNameLst>
                                      </p:cBhvr>
                                      <p:tavLst>
                                        <p:tav tm="0">
                                          <p:val>
                                            <p:strVal val="ppt_x"/>
                                          </p:val>
                                        </p:tav>
                                        <p:tav tm="100000">
                                          <p:val>
                                            <p:fltVal val="0.5"/>
                                          </p:val>
                                        </p:tav>
                                      </p:tavLst>
                                    </p:anim>
                                    <p:anim calcmode="lin" valueType="num">
                                      <p:cBhvr>
                                        <p:cTn id="269" dur="500"/>
                                        <p:tgtEl>
                                          <p:spTgt spid="71"/>
                                        </p:tgtEl>
                                        <p:attrNameLst>
                                          <p:attrName>ppt_y</p:attrName>
                                        </p:attrNameLst>
                                      </p:cBhvr>
                                      <p:tavLst>
                                        <p:tav tm="0">
                                          <p:val>
                                            <p:strVal val="ppt_y"/>
                                          </p:val>
                                        </p:tav>
                                        <p:tav tm="100000">
                                          <p:val>
                                            <p:fltVal val="0.5"/>
                                          </p:val>
                                        </p:tav>
                                      </p:tavLst>
                                    </p:anim>
                                    <p:set>
                                      <p:cBhvr>
                                        <p:cTn id="270" dur="1" fill="hold">
                                          <p:stCondLst>
                                            <p:cond delay="499"/>
                                          </p:stCondLst>
                                        </p:cTn>
                                        <p:tgtEl>
                                          <p:spTgt spid="71"/>
                                        </p:tgtEl>
                                        <p:attrNameLst>
                                          <p:attrName>style.visibility</p:attrName>
                                        </p:attrNameLst>
                                      </p:cBhvr>
                                      <p:to>
                                        <p:strVal val="hidden"/>
                                      </p:to>
                                    </p:set>
                                  </p:childTnLst>
                                </p:cTn>
                              </p:par>
                              <p:par>
                                <p:cTn id="271" presetID="53" presetClass="exit" presetSubtype="544" fill="hold" nodeType="withEffect">
                                  <p:stCondLst>
                                    <p:cond delay="0"/>
                                  </p:stCondLst>
                                  <p:childTnLst>
                                    <p:anim calcmode="lin" valueType="num">
                                      <p:cBhvr>
                                        <p:cTn id="272" dur="500"/>
                                        <p:tgtEl>
                                          <p:spTgt spid="46"/>
                                        </p:tgtEl>
                                        <p:attrNameLst>
                                          <p:attrName>ppt_w</p:attrName>
                                        </p:attrNameLst>
                                      </p:cBhvr>
                                      <p:tavLst>
                                        <p:tav tm="0">
                                          <p:val>
                                            <p:strVal val="ppt_w"/>
                                          </p:val>
                                        </p:tav>
                                        <p:tav tm="100000">
                                          <p:val>
                                            <p:fltVal val="0"/>
                                          </p:val>
                                        </p:tav>
                                      </p:tavLst>
                                    </p:anim>
                                    <p:anim calcmode="lin" valueType="num">
                                      <p:cBhvr>
                                        <p:cTn id="273" dur="500"/>
                                        <p:tgtEl>
                                          <p:spTgt spid="46"/>
                                        </p:tgtEl>
                                        <p:attrNameLst>
                                          <p:attrName>ppt_h</p:attrName>
                                        </p:attrNameLst>
                                      </p:cBhvr>
                                      <p:tavLst>
                                        <p:tav tm="0">
                                          <p:val>
                                            <p:strVal val="ppt_h"/>
                                          </p:val>
                                        </p:tav>
                                        <p:tav tm="100000">
                                          <p:val>
                                            <p:fltVal val="0"/>
                                          </p:val>
                                        </p:tav>
                                      </p:tavLst>
                                    </p:anim>
                                    <p:animEffect transition="out" filter="fade">
                                      <p:cBhvr>
                                        <p:cTn id="274" dur="500"/>
                                        <p:tgtEl>
                                          <p:spTgt spid="46"/>
                                        </p:tgtEl>
                                      </p:cBhvr>
                                    </p:animEffect>
                                    <p:anim calcmode="lin" valueType="num">
                                      <p:cBhvr>
                                        <p:cTn id="275" dur="500"/>
                                        <p:tgtEl>
                                          <p:spTgt spid="46"/>
                                        </p:tgtEl>
                                        <p:attrNameLst>
                                          <p:attrName>ppt_x</p:attrName>
                                        </p:attrNameLst>
                                      </p:cBhvr>
                                      <p:tavLst>
                                        <p:tav tm="0">
                                          <p:val>
                                            <p:strVal val="ppt_x"/>
                                          </p:val>
                                        </p:tav>
                                        <p:tav tm="100000">
                                          <p:val>
                                            <p:fltVal val="0.5"/>
                                          </p:val>
                                        </p:tav>
                                      </p:tavLst>
                                    </p:anim>
                                    <p:anim calcmode="lin" valueType="num">
                                      <p:cBhvr>
                                        <p:cTn id="276" dur="500"/>
                                        <p:tgtEl>
                                          <p:spTgt spid="46"/>
                                        </p:tgtEl>
                                        <p:attrNameLst>
                                          <p:attrName>ppt_y</p:attrName>
                                        </p:attrNameLst>
                                      </p:cBhvr>
                                      <p:tavLst>
                                        <p:tav tm="0">
                                          <p:val>
                                            <p:strVal val="ppt_y"/>
                                          </p:val>
                                        </p:tav>
                                        <p:tav tm="100000">
                                          <p:val>
                                            <p:fltVal val="0.5"/>
                                          </p:val>
                                        </p:tav>
                                      </p:tavLst>
                                    </p:anim>
                                    <p:set>
                                      <p:cBhvr>
                                        <p:cTn id="277" dur="1" fill="hold">
                                          <p:stCondLst>
                                            <p:cond delay="499"/>
                                          </p:stCondLst>
                                        </p:cTn>
                                        <p:tgtEl>
                                          <p:spTgt spid="46"/>
                                        </p:tgtEl>
                                        <p:attrNameLst>
                                          <p:attrName>style.visibility</p:attrName>
                                        </p:attrNameLst>
                                      </p:cBhvr>
                                      <p:to>
                                        <p:strVal val="hidden"/>
                                      </p:to>
                                    </p:set>
                                  </p:childTnLst>
                                </p:cTn>
                              </p:par>
                              <p:par>
                                <p:cTn id="278" presetID="53" presetClass="exit" presetSubtype="544" fill="hold" nodeType="withEffect">
                                  <p:stCondLst>
                                    <p:cond delay="0"/>
                                  </p:stCondLst>
                                  <p:childTnLst>
                                    <p:anim calcmode="lin" valueType="num">
                                      <p:cBhvr>
                                        <p:cTn id="279" dur="500"/>
                                        <p:tgtEl>
                                          <p:spTgt spid="47"/>
                                        </p:tgtEl>
                                        <p:attrNameLst>
                                          <p:attrName>ppt_w</p:attrName>
                                        </p:attrNameLst>
                                      </p:cBhvr>
                                      <p:tavLst>
                                        <p:tav tm="0">
                                          <p:val>
                                            <p:strVal val="ppt_w"/>
                                          </p:val>
                                        </p:tav>
                                        <p:tav tm="100000">
                                          <p:val>
                                            <p:fltVal val="0"/>
                                          </p:val>
                                        </p:tav>
                                      </p:tavLst>
                                    </p:anim>
                                    <p:anim calcmode="lin" valueType="num">
                                      <p:cBhvr>
                                        <p:cTn id="280" dur="500"/>
                                        <p:tgtEl>
                                          <p:spTgt spid="47"/>
                                        </p:tgtEl>
                                        <p:attrNameLst>
                                          <p:attrName>ppt_h</p:attrName>
                                        </p:attrNameLst>
                                      </p:cBhvr>
                                      <p:tavLst>
                                        <p:tav tm="0">
                                          <p:val>
                                            <p:strVal val="ppt_h"/>
                                          </p:val>
                                        </p:tav>
                                        <p:tav tm="100000">
                                          <p:val>
                                            <p:fltVal val="0"/>
                                          </p:val>
                                        </p:tav>
                                      </p:tavLst>
                                    </p:anim>
                                    <p:animEffect transition="out" filter="fade">
                                      <p:cBhvr>
                                        <p:cTn id="281" dur="500"/>
                                        <p:tgtEl>
                                          <p:spTgt spid="47"/>
                                        </p:tgtEl>
                                      </p:cBhvr>
                                    </p:animEffect>
                                    <p:anim calcmode="lin" valueType="num">
                                      <p:cBhvr>
                                        <p:cTn id="282" dur="500"/>
                                        <p:tgtEl>
                                          <p:spTgt spid="47"/>
                                        </p:tgtEl>
                                        <p:attrNameLst>
                                          <p:attrName>ppt_x</p:attrName>
                                        </p:attrNameLst>
                                      </p:cBhvr>
                                      <p:tavLst>
                                        <p:tav tm="0">
                                          <p:val>
                                            <p:strVal val="ppt_x"/>
                                          </p:val>
                                        </p:tav>
                                        <p:tav tm="100000">
                                          <p:val>
                                            <p:fltVal val="0.5"/>
                                          </p:val>
                                        </p:tav>
                                      </p:tavLst>
                                    </p:anim>
                                    <p:anim calcmode="lin" valueType="num">
                                      <p:cBhvr>
                                        <p:cTn id="283" dur="500"/>
                                        <p:tgtEl>
                                          <p:spTgt spid="47"/>
                                        </p:tgtEl>
                                        <p:attrNameLst>
                                          <p:attrName>ppt_y</p:attrName>
                                        </p:attrNameLst>
                                      </p:cBhvr>
                                      <p:tavLst>
                                        <p:tav tm="0">
                                          <p:val>
                                            <p:strVal val="ppt_y"/>
                                          </p:val>
                                        </p:tav>
                                        <p:tav tm="100000">
                                          <p:val>
                                            <p:fltVal val="0.5"/>
                                          </p:val>
                                        </p:tav>
                                      </p:tavLst>
                                    </p:anim>
                                    <p:set>
                                      <p:cBhvr>
                                        <p:cTn id="284" dur="1" fill="hold">
                                          <p:stCondLst>
                                            <p:cond delay="499"/>
                                          </p:stCondLst>
                                        </p:cTn>
                                        <p:tgtEl>
                                          <p:spTgt spid="47"/>
                                        </p:tgtEl>
                                        <p:attrNameLst>
                                          <p:attrName>style.visibility</p:attrName>
                                        </p:attrNameLst>
                                      </p:cBhvr>
                                      <p:to>
                                        <p:strVal val="hidden"/>
                                      </p:to>
                                    </p:set>
                                  </p:childTnLst>
                                </p:cTn>
                              </p:par>
                              <p:par>
                                <p:cTn id="285" presetID="53" presetClass="exit" presetSubtype="544" fill="hold" nodeType="withEffect">
                                  <p:stCondLst>
                                    <p:cond delay="0"/>
                                  </p:stCondLst>
                                  <p:childTnLst>
                                    <p:anim calcmode="lin" valueType="num">
                                      <p:cBhvr>
                                        <p:cTn id="286" dur="500"/>
                                        <p:tgtEl>
                                          <p:spTgt spid="58"/>
                                        </p:tgtEl>
                                        <p:attrNameLst>
                                          <p:attrName>ppt_w</p:attrName>
                                        </p:attrNameLst>
                                      </p:cBhvr>
                                      <p:tavLst>
                                        <p:tav tm="0">
                                          <p:val>
                                            <p:strVal val="ppt_w"/>
                                          </p:val>
                                        </p:tav>
                                        <p:tav tm="100000">
                                          <p:val>
                                            <p:fltVal val="0"/>
                                          </p:val>
                                        </p:tav>
                                      </p:tavLst>
                                    </p:anim>
                                    <p:anim calcmode="lin" valueType="num">
                                      <p:cBhvr>
                                        <p:cTn id="287" dur="500"/>
                                        <p:tgtEl>
                                          <p:spTgt spid="58"/>
                                        </p:tgtEl>
                                        <p:attrNameLst>
                                          <p:attrName>ppt_h</p:attrName>
                                        </p:attrNameLst>
                                      </p:cBhvr>
                                      <p:tavLst>
                                        <p:tav tm="0">
                                          <p:val>
                                            <p:strVal val="ppt_h"/>
                                          </p:val>
                                        </p:tav>
                                        <p:tav tm="100000">
                                          <p:val>
                                            <p:fltVal val="0"/>
                                          </p:val>
                                        </p:tav>
                                      </p:tavLst>
                                    </p:anim>
                                    <p:animEffect transition="out" filter="fade">
                                      <p:cBhvr>
                                        <p:cTn id="288" dur="500"/>
                                        <p:tgtEl>
                                          <p:spTgt spid="58"/>
                                        </p:tgtEl>
                                      </p:cBhvr>
                                    </p:animEffect>
                                    <p:anim calcmode="lin" valueType="num">
                                      <p:cBhvr>
                                        <p:cTn id="289" dur="500"/>
                                        <p:tgtEl>
                                          <p:spTgt spid="58"/>
                                        </p:tgtEl>
                                        <p:attrNameLst>
                                          <p:attrName>ppt_x</p:attrName>
                                        </p:attrNameLst>
                                      </p:cBhvr>
                                      <p:tavLst>
                                        <p:tav tm="0">
                                          <p:val>
                                            <p:strVal val="ppt_x"/>
                                          </p:val>
                                        </p:tav>
                                        <p:tav tm="100000">
                                          <p:val>
                                            <p:fltVal val="0.5"/>
                                          </p:val>
                                        </p:tav>
                                      </p:tavLst>
                                    </p:anim>
                                    <p:anim calcmode="lin" valueType="num">
                                      <p:cBhvr>
                                        <p:cTn id="290" dur="500"/>
                                        <p:tgtEl>
                                          <p:spTgt spid="58"/>
                                        </p:tgtEl>
                                        <p:attrNameLst>
                                          <p:attrName>ppt_y</p:attrName>
                                        </p:attrNameLst>
                                      </p:cBhvr>
                                      <p:tavLst>
                                        <p:tav tm="0">
                                          <p:val>
                                            <p:strVal val="ppt_y"/>
                                          </p:val>
                                        </p:tav>
                                        <p:tav tm="100000">
                                          <p:val>
                                            <p:fltVal val="0.5"/>
                                          </p:val>
                                        </p:tav>
                                      </p:tavLst>
                                    </p:anim>
                                    <p:set>
                                      <p:cBhvr>
                                        <p:cTn id="291" dur="1" fill="hold">
                                          <p:stCondLst>
                                            <p:cond delay="499"/>
                                          </p:stCondLst>
                                        </p:cTn>
                                        <p:tgtEl>
                                          <p:spTgt spid="58"/>
                                        </p:tgtEl>
                                        <p:attrNameLst>
                                          <p:attrName>style.visibility</p:attrName>
                                        </p:attrNameLst>
                                      </p:cBhvr>
                                      <p:to>
                                        <p:strVal val="hidden"/>
                                      </p:to>
                                    </p:set>
                                  </p:childTnLst>
                                </p:cTn>
                              </p:par>
                              <p:par>
                                <p:cTn id="292" presetID="53" presetClass="exit" presetSubtype="544" fill="hold" nodeType="withEffect">
                                  <p:stCondLst>
                                    <p:cond delay="0"/>
                                  </p:stCondLst>
                                  <p:childTnLst>
                                    <p:anim calcmode="lin" valueType="num">
                                      <p:cBhvr>
                                        <p:cTn id="293" dur="500"/>
                                        <p:tgtEl>
                                          <p:spTgt spid="67"/>
                                        </p:tgtEl>
                                        <p:attrNameLst>
                                          <p:attrName>ppt_w</p:attrName>
                                        </p:attrNameLst>
                                      </p:cBhvr>
                                      <p:tavLst>
                                        <p:tav tm="0">
                                          <p:val>
                                            <p:strVal val="ppt_w"/>
                                          </p:val>
                                        </p:tav>
                                        <p:tav tm="100000">
                                          <p:val>
                                            <p:fltVal val="0"/>
                                          </p:val>
                                        </p:tav>
                                      </p:tavLst>
                                    </p:anim>
                                    <p:anim calcmode="lin" valueType="num">
                                      <p:cBhvr>
                                        <p:cTn id="294" dur="500"/>
                                        <p:tgtEl>
                                          <p:spTgt spid="67"/>
                                        </p:tgtEl>
                                        <p:attrNameLst>
                                          <p:attrName>ppt_h</p:attrName>
                                        </p:attrNameLst>
                                      </p:cBhvr>
                                      <p:tavLst>
                                        <p:tav tm="0">
                                          <p:val>
                                            <p:strVal val="ppt_h"/>
                                          </p:val>
                                        </p:tav>
                                        <p:tav tm="100000">
                                          <p:val>
                                            <p:fltVal val="0"/>
                                          </p:val>
                                        </p:tav>
                                      </p:tavLst>
                                    </p:anim>
                                    <p:animEffect transition="out" filter="fade">
                                      <p:cBhvr>
                                        <p:cTn id="295" dur="500"/>
                                        <p:tgtEl>
                                          <p:spTgt spid="67"/>
                                        </p:tgtEl>
                                      </p:cBhvr>
                                    </p:animEffect>
                                    <p:anim calcmode="lin" valueType="num">
                                      <p:cBhvr>
                                        <p:cTn id="296" dur="500"/>
                                        <p:tgtEl>
                                          <p:spTgt spid="67"/>
                                        </p:tgtEl>
                                        <p:attrNameLst>
                                          <p:attrName>ppt_x</p:attrName>
                                        </p:attrNameLst>
                                      </p:cBhvr>
                                      <p:tavLst>
                                        <p:tav tm="0">
                                          <p:val>
                                            <p:strVal val="ppt_x"/>
                                          </p:val>
                                        </p:tav>
                                        <p:tav tm="100000">
                                          <p:val>
                                            <p:fltVal val="0.5"/>
                                          </p:val>
                                        </p:tav>
                                      </p:tavLst>
                                    </p:anim>
                                    <p:anim calcmode="lin" valueType="num">
                                      <p:cBhvr>
                                        <p:cTn id="297" dur="500"/>
                                        <p:tgtEl>
                                          <p:spTgt spid="67"/>
                                        </p:tgtEl>
                                        <p:attrNameLst>
                                          <p:attrName>ppt_y</p:attrName>
                                        </p:attrNameLst>
                                      </p:cBhvr>
                                      <p:tavLst>
                                        <p:tav tm="0">
                                          <p:val>
                                            <p:strVal val="ppt_y"/>
                                          </p:val>
                                        </p:tav>
                                        <p:tav tm="100000">
                                          <p:val>
                                            <p:fltVal val="0.5"/>
                                          </p:val>
                                        </p:tav>
                                      </p:tavLst>
                                    </p:anim>
                                    <p:set>
                                      <p:cBhvr>
                                        <p:cTn id="298" dur="1" fill="hold">
                                          <p:stCondLst>
                                            <p:cond delay="499"/>
                                          </p:stCondLst>
                                        </p:cTn>
                                        <p:tgtEl>
                                          <p:spTgt spid="6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1" grpId="0" bldLvl="0" autoUpdateAnimBg="0"/>
      <p:bldP spid="5141" grpId="1" bldLvl="0" autoUpdateAnimBg="0"/>
      <p:bldP spid="5141" grpId="2" bldLvl="0" autoUpdateAnimBg="0"/>
      <p:bldP spid="5141" grpId="3" bldLvl="0" autoUpdateAnimBg="0"/>
      <p:bldP spid="5141" grpId="4" bldLvl="0" autoUpdateAnimBg="0"/>
      <p:bldP spid="5148" grpId="0" bldLvl="0" autoUpdateAnimBg="0"/>
      <p:bldP spid="5148" grpId="1" bldLvl="0" autoUpdateAnimBg="0"/>
      <p:bldP spid="5148" grpId="2" bldLvl="0" autoUpdateAnimBg="0"/>
      <p:bldP spid="5148" grpId="3" bldLvl="0" autoUpdateAnimBg="0"/>
      <p:bldP spid="5148" grpId="4" bldLvl="0" autoUpdateAnimBg="0"/>
      <p:bldP spid="5149" grpId="0" bldLvl="0" autoUpdateAnimBg="0"/>
      <p:bldP spid="5149" grpId="1" bldLvl="0" autoUpdateAnimBg="0"/>
      <p:bldP spid="5149" grpId="2" bldLvl="0" autoUpdateAnimBg="0"/>
      <p:bldP spid="5149" grpId="3" bldLvl="0" autoUpdateAnimBg="0"/>
      <p:bldP spid="5149" grpId="4" bldLvl="0" autoUpdateAnimBg="0"/>
      <p:bldP spid="36" grpId="0" bldLvl="0" autoUpdateAnimBg="0"/>
      <p:bldP spid="36" grpId="1" bldLvl="0" autoUpdateAnimBg="0"/>
      <p:bldP spid="36" grpId="2" bldLvl="0" autoUpdateAnimBg="0"/>
      <p:bldP spid="36" grpId="3" bldLvl="0" autoUpdateAnimBg="0"/>
      <p:bldP spid="36" grpId="4" bldLvl="0" autoUpdateAnimBg="0"/>
      <p:bldP spid="37" grpId="0" bldLvl="0" autoUpdateAnimBg="0"/>
      <p:bldP spid="37" grpId="1" bldLvl="0" autoUpdateAnimBg="0"/>
      <p:bldP spid="37" grpId="2" bldLvl="0" autoUpdateAnimBg="0"/>
      <p:bldP spid="37" grpId="3" bldLvl="0" autoUpdateAnimBg="0"/>
      <p:bldP spid="37" grpId="4" bldLvl="0" autoUpdateAnimBg="0"/>
      <p:bldP spid="38" grpId="0" bldLvl="0" autoUpdateAnimBg="0"/>
      <p:bldP spid="38" grpId="1" bldLvl="0" autoUpdateAnimBg="0"/>
      <p:bldP spid="38" grpId="2" bldLvl="0" autoUpdateAnimBg="0"/>
      <p:bldP spid="38" grpId="3" bldLvl="0" autoUpdateAnimBg="0"/>
      <p:bldP spid="38" grpId="4" bldLvl="0" autoUpdateAnimBg="0"/>
      <p:bldP spid="30" grpId="0" bldLvl="0" autoUpdateAnimBg="0"/>
      <p:bldP spid="30" grpId="1" bldLvl="0" autoUpdateAnimBg="0"/>
      <p:bldP spid="30" grpId="2" bldLvl="0" autoUpdateAnimBg="0"/>
      <p:bldP spid="30" grpId="3" bldLvl="0" autoUpdateAnimBg="0"/>
      <p:bldP spid="30" grpId="4" bldLvl="0" autoUpdateAnimBg="0"/>
      <p:bldP spid="39" grpId="0" bldLvl="0" autoUpdateAnimBg="0"/>
      <p:bldP spid="39" grpId="1" bldLvl="0" autoUpdateAnimBg="0"/>
      <p:bldP spid="39" grpId="2" bldLvl="0" autoUpdateAnimBg="0"/>
      <p:bldP spid="39" grpId="3" bldLvl="0" autoUpdateAnimBg="0"/>
      <p:bldP spid="39" grpId="4" bldLvl="0" autoUpdateAnimBg="0"/>
      <p:bldP spid="55" grpId="0" bldLvl="0" autoUpdateAnimBg="0"/>
      <p:bldP spid="55" grpId="1" bldLvl="0" autoUpdateAnimBg="0"/>
      <p:bldP spid="55" grpId="2" bldLvl="0" autoUpdateAnimBg="0"/>
      <p:bldP spid="55" grpId="3" bldLvl="0" autoUpdateAnimBg="0"/>
      <p:bldP spid="71" grpId="0" bldLvl="0" autoUpdateAnimBg="0"/>
      <p:bldP spid="71" grpId="1" bldLvl="0" autoUpdateAnimBg="0"/>
      <p:bldP spid="71" grpId="2" bldLvl="0" autoUpdateAnimBg="0"/>
      <p:bldP spid="71" grpId="3" bldLvl="0" autoUpdateAnimBg="0"/>
      <p:bldP spid="71" grpId="4" bldLvl="0" autoUpdateAnimBg="0"/>
      <p:bldP spid="46" grpId="0" bldLvl="0" autoUpdateAnimBg="0"/>
      <p:bldP spid="46" grpId="1" bldLvl="0" autoUpdateAnimBg="0"/>
      <p:bldP spid="46" grpId="2" bldLvl="0" autoUpdateAnimBg="0"/>
      <p:bldP spid="46" grpId="3" bldLvl="0" autoUpdateAnimBg="0"/>
      <p:bldP spid="46" grpId="4" bldLvl="0" autoUpdateAnimBg="0"/>
      <p:bldP spid="47" grpId="0" bldLvl="0" autoUpdateAnimBg="0"/>
      <p:bldP spid="47" grpId="1" bldLvl="0" autoUpdateAnimBg="0"/>
      <p:bldP spid="47" grpId="2" bldLvl="0" autoUpdateAnimBg="0"/>
      <p:bldP spid="47" grpId="3" bldLvl="0" autoUpdateAnimBg="0"/>
      <p:bldP spid="47" grpId="4" bldLvl="0" autoUpdateAnimBg="0"/>
      <p:bldP spid="58" grpId="0" bldLvl="0" autoUpdateAnimBg="0"/>
      <p:bldP spid="58" grpId="1" bldLvl="0" autoUpdateAnimBg="0"/>
      <p:bldP spid="58" grpId="2" bldLvl="0" autoUpdateAnimBg="0"/>
      <p:bldP spid="58" grpId="3" bldLvl="0" autoUpdateAnimBg="0"/>
      <p:bldP spid="58" grpId="4" bldLvl="0" autoUpdateAnimBg="0"/>
      <p:bldP spid="67" grpId="0" bldLvl="0" autoUpdateAnimBg="0"/>
      <p:bldP spid="67" grpId="1" bldLvl="0" autoUpdateAnimBg="0"/>
      <p:bldP spid="67" grpId="2" bldLvl="0" autoUpdateAnimBg="0"/>
      <p:bldP spid="67" grpId="3" bldLvl="0" autoUpdateAnimBg="0"/>
      <p:bldP spid="67" grpId="4" bldLvl="0" autoUpdateAnimBg="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圆角矩形 32"/>
          <p:cNvSpPr>
            <a:spLocks noChangeArrowheads="1"/>
          </p:cNvSpPr>
          <p:nvPr/>
        </p:nvSpPr>
        <p:spPr bwMode="auto">
          <a:xfrm>
            <a:off x="1319213" y="1074738"/>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6" name="AutoShape 25"/>
          <p:cNvSpPr>
            <a:spLocks noChangeArrowheads="1"/>
          </p:cNvSpPr>
          <p:nvPr/>
        </p:nvSpPr>
        <p:spPr bwMode="auto">
          <a:xfrm>
            <a:off x="2862263" y="1093788"/>
            <a:ext cx="7586662" cy="1457325"/>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0660"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0661" name="文本框 88"/>
          <p:cNvSpPr>
            <a:spLocks noChangeArrowheads="1"/>
          </p:cNvSpPr>
          <p:nvPr/>
        </p:nvSpPr>
        <p:spPr bwMode="auto">
          <a:xfrm>
            <a:off x="1517650" y="1081088"/>
            <a:ext cx="904875"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东西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0662" name="文本框 107"/>
          <p:cNvSpPr>
            <a:spLocks noChangeArrowheads="1"/>
          </p:cNvSpPr>
          <p:nvPr/>
        </p:nvSpPr>
        <p:spPr bwMode="auto">
          <a:xfrm>
            <a:off x="1530350" y="3733800"/>
            <a:ext cx="903288"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开</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0663" name="文本框 88"/>
          <p:cNvSpPr>
            <a:spLocks noChangeArrowheads="1"/>
          </p:cNvSpPr>
          <p:nvPr/>
        </p:nvSpPr>
        <p:spPr bwMode="auto">
          <a:xfrm>
            <a:off x="1276350" y="2662238"/>
            <a:ext cx="1363663"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一点儿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0664" name="文本框 107"/>
          <p:cNvSpPr>
            <a:spLocks noChangeArrowheads="1"/>
          </p:cNvSpPr>
          <p:nvPr/>
        </p:nvSpPr>
        <p:spPr bwMode="auto">
          <a:xfrm>
            <a:off x="1512888" y="4886325"/>
            <a:ext cx="903287" cy="52546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回来</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0665"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0" name="文本框 152"/>
          <p:cNvSpPr>
            <a:spLocks noChangeArrowheads="1"/>
          </p:cNvSpPr>
          <p:nvPr/>
        </p:nvSpPr>
        <p:spPr bwMode="auto">
          <a:xfrm>
            <a:off x="3055938" y="111442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2" name="文本框 152"/>
          <p:cNvSpPr>
            <a:spLocks noChangeArrowheads="1"/>
          </p:cNvSpPr>
          <p:nvPr/>
        </p:nvSpPr>
        <p:spPr bwMode="auto">
          <a:xfrm>
            <a:off x="5230813" y="1114425"/>
            <a:ext cx="23399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这是什么东西？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18" name="文本框 152"/>
          <p:cNvSpPr>
            <a:spLocks noChangeArrowheads="1"/>
          </p:cNvSpPr>
          <p:nvPr/>
        </p:nvSpPr>
        <p:spPr bwMode="auto">
          <a:xfrm>
            <a:off x="303530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我的东西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19" name="文本框 152"/>
          <p:cNvSpPr>
            <a:spLocks noChangeArrowheads="1"/>
          </p:cNvSpPr>
          <p:nvPr/>
        </p:nvSpPr>
        <p:spPr bwMode="auto">
          <a:xfrm>
            <a:off x="5226050" y="1590675"/>
            <a:ext cx="172402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老师的东西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1" name="文本框 152"/>
          <p:cNvSpPr>
            <a:spLocks noChangeArrowheads="1"/>
          </p:cNvSpPr>
          <p:nvPr/>
        </p:nvSpPr>
        <p:spPr bwMode="auto">
          <a:xfrm>
            <a:off x="779145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谁的东西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4" name="文本框 152"/>
          <p:cNvSpPr>
            <a:spLocks noChangeArrowheads="1"/>
          </p:cNvSpPr>
          <p:nvPr/>
        </p:nvSpPr>
        <p:spPr bwMode="auto">
          <a:xfrm>
            <a:off x="3046413" y="2089150"/>
            <a:ext cx="11080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5" name="文本框 152"/>
          <p:cNvSpPr>
            <a:spLocks noChangeArrowheads="1"/>
          </p:cNvSpPr>
          <p:nvPr/>
        </p:nvSpPr>
        <p:spPr bwMode="auto">
          <a:xfrm>
            <a:off x="5221288" y="2089150"/>
            <a:ext cx="172243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6" name="文本框 152"/>
          <p:cNvSpPr>
            <a:spLocks noChangeArrowheads="1"/>
          </p:cNvSpPr>
          <p:nvPr/>
        </p:nvSpPr>
        <p:spPr bwMode="auto">
          <a:xfrm>
            <a:off x="7800975" y="2089150"/>
            <a:ext cx="26479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你想买什么东西？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1"/>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6"/>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20" grpId="0"/>
      <p:bldP spid="22" grpId="0"/>
      <p:bldP spid="18" grpId="0"/>
      <p:bldP spid="19" grpId="0"/>
      <p:bldP spid="21" grpId="0"/>
      <p:bldP spid="24" grpId="0"/>
      <p:bldP spid="25" grpId="0"/>
      <p:bldP spid="2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圆角矩形 32"/>
          <p:cNvSpPr>
            <a:spLocks noChangeArrowheads="1"/>
          </p:cNvSpPr>
          <p:nvPr/>
        </p:nvSpPr>
        <p:spPr bwMode="auto">
          <a:xfrm>
            <a:off x="1319213" y="265112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6" name="AutoShape 25"/>
          <p:cNvSpPr>
            <a:spLocks noChangeArrowheads="1"/>
          </p:cNvSpPr>
          <p:nvPr/>
        </p:nvSpPr>
        <p:spPr bwMode="auto">
          <a:xfrm>
            <a:off x="2862263" y="2670175"/>
            <a:ext cx="4708525" cy="969963"/>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1684"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1685" name="文本框 88"/>
          <p:cNvSpPr>
            <a:spLocks noChangeArrowheads="1"/>
          </p:cNvSpPr>
          <p:nvPr/>
        </p:nvSpPr>
        <p:spPr bwMode="auto">
          <a:xfrm>
            <a:off x="1517650" y="1081088"/>
            <a:ext cx="904875"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东西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1686" name="文本框 107"/>
          <p:cNvSpPr>
            <a:spLocks noChangeArrowheads="1"/>
          </p:cNvSpPr>
          <p:nvPr/>
        </p:nvSpPr>
        <p:spPr bwMode="auto">
          <a:xfrm>
            <a:off x="1530350" y="3733800"/>
            <a:ext cx="903288"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开</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1687" name="文本框 88"/>
          <p:cNvSpPr>
            <a:spLocks noChangeArrowheads="1"/>
          </p:cNvSpPr>
          <p:nvPr/>
        </p:nvSpPr>
        <p:spPr bwMode="auto">
          <a:xfrm>
            <a:off x="1276350" y="2662238"/>
            <a:ext cx="1363663"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一点儿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1688" name="文本框 107"/>
          <p:cNvSpPr>
            <a:spLocks noChangeArrowheads="1"/>
          </p:cNvSpPr>
          <p:nvPr/>
        </p:nvSpPr>
        <p:spPr bwMode="auto">
          <a:xfrm>
            <a:off x="1512888" y="4886325"/>
            <a:ext cx="903287" cy="52546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回来</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1689"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1690" name="文本框 152"/>
          <p:cNvSpPr>
            <a:spLocks noChangeArrowheads="1"/>
          </p:cNvSpPr>
          <p:nvPr/>
        </p:nvSpPr>
        <p:spPr bwMode="auto">
          <a:xfrm>
            <a:off x="3055938" y="111442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1" name="文本框 152"/>
          <p:cNvSpPr>
            <a:spLocks noChangeArrowheads="1"/>
          </p:cNvSpPr>
          <p:nvPr/>
        </p:nvSpPr>
        <p:spPr bwMode="auto">
          <a:xfrm>
            <a:off x="5230813" y="1114425"/>
            <a:ext cx="23399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这是什么东西？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2" name="文本框 152"/>
          <p:cNvSpPr>
            <a:spLocks noChangeArrowheads="1"/>
          </p:cNvSpPr>
          <p:nvPr/>
        </p:nvSpPr>
        <p:spPr bwMode="auto">
          <a:xfrm>
            <a:off x="303530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我的东西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3" name="文本框 152"/>
          <p:cNvSpPr>
            <a:spLocks noChangeArrowheads="1"/>
          </p:cNvSpPr>
          <p:nvPr/>
        </p:nvSpPr>
        <p:spPr bwMode="auto">
          <a:xfrm>
            <a:off x="5226050" y="1590675"/>
            <a:ext cx="172402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老师的东西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4" name="文本框 152"/>
          <p:cNvSpPr>
            <a:spLocks noChangeArrowheads="1"/>
          </p:cNvSpPr>
          <p:nvPr/>
        </p:nvSpPr>
        <p:spPr bwMode="auto">
          <a:xfrm>
            <a:off x="779145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谁的东西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5" name="文本框 152"/>
          <p:cNvSpPr>
            <a:spLocks noChangeArrowheads="1"/>
          </p:cNvSpPr>
          <p:nvPr/>
        </p:nvSpPr>
        <p:spPr bwMode="auto">
          <a:xfrm>
            <a:off x="3046413" y="2089150"/>
            <a:ext cx="11080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6" name="文本框 152"/>
          <p:cNvSpPr>
            <a:spLocks noChangeArrowheads="1"/>
          </p:cNvSpPr>
          <p:nvPr/>
        </p:nvSpPr>
        <p:spPr bwMode="auto">
          <a:xfrm>
            <a:off x="5221288" y="2089150"/>
            <a:ext cx="172243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1697" name="文本框 152"/>
          <p:cNvSpPr>
            <a:spLocks noChangeArrowheads="1"/>
          </p:cNvSpPr>
          <p:nvPr/>
        </p:nvSpPr>
        <p:spPr bwMode="auto">
          <a:xfrm>
            <a:off x="7800975" y="2089150"/>
            <a:ext cx="26479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你想买什么东西？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3" name="文本框 152"/>
          <p:cNvSpPr>
            <a:spLocks noChangeArrowheads="1"/>
          </p:cNvSpPr>
          <p:nvPr/>
        </p:nvSpPr>
        <p:spPr bwMode="auto">
          <a:xfrm>
            <a:off x="3040063" y="267811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一点儿东西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7" name="文本框 152"/>
          <p:cNvSpPr>
            <a:spLocks noChangeArrowheads="1"/>
          </p:cNvSpPr>
          <p:nvPr/>
        </p:nvSpPr>
        <p:spPr bwMode="auto">
          <a:xfrm>
            <a:off x="5262563" y="267811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一点儿茶</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8" name="文本框 152"/>
          <p:cNvSpPr>
            <a:spLocks noChangeArrowheads="1"/>
          </p:cNvSpPr>
          <p:nvPr/>
        </p:nvSpPr>
        <p:spPr bwMode="auto">
          <a:xfrm>
            <a:off x="3051175" y="3178175"/>
            <a:ext cx="20320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买一点儿东西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9" name="文本框 152"/>
          <p:cNvSpPr>
            <a:spLocks noChangeArrowheads="1"/>
          </p:cNvSpPr>
          <p:nvPr/>
        </p:nvSpPr>
        <p:spPr bwMode="auto">
          <a:xfrm>
            <a:off x="5257800" y="3178175"/>
            <a:ext cx="180022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喝一点儿茶 </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0" name="TextBox 29"/>
          <p:cNvSpPr txBox="1"/>
          <p:nvPr/>
        </p:nvSpPr>
        <p:spPr>
          <a:xfrm>
            <a:off x="6949599" y="2551540"/>
            <a:ext cx="2257309"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一点儿</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名词</a:t>
            </a:r>
            <a:endParaRPr lang="zh-CN" altLang="en-US" sz="2400" b="1" dirty="0">
              <a:latin typeface="STXihei" panose="02010600040101010101" pitchFamily="2" charset="-122"/>
              <a:ea typeface="STXihe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30"/>
                                        </p:tgtEl>
                                        <p:attrNameLst>
                                          <p:attrName>style.visibility</p:attrName>
                                        </p:attrNameLst>
                                      </p:cBhvr>
                                      <p:to>
                                        <p:strVal val="visible"/>
                                      </p:to>
                                    </p:set>
                                    <p:anim calcmode="lin" valueType="num">
                                      <p:cBhvr additive="base">
                                        <p:cTn id="29" dur="500" fill="hold"/>
                                        <p:tgtEl>
                                          <p:spTgt spid="30"/>
                                        </p:tgtEl>
                                        <p:attrNameLst>
                                          <p:attrName>ppt_x</p:attrName>
                                        </p:attrNameLst>
                                      </p:cBhvr>
                                      <p:tavLst>
                                        <p:tav tm="0">
                                          <p:val>
                                            <p:strVal val="1+#ppt_w/2"/>
                                          </p:val>
                                        </p:tav>
                                        <p:tav tm="100000">
                                          <p:val>
                                            <p:strVal val="#ppt_x"/>
                                          </p:val>
                                        </p:tav>
                                      </p:tavLst>
                                    </p:anim>
                                    <p:anim calcmode="lin" valueType="num">
                                      <p:cBhvr additive="base">
                                        <p:cTn id="30"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1" nodeType="clickEffect">
                                  <p:stCondLst>
                                    <p:cond delay="0"/>
                                  </p:stCondLst>
                                  <p:childTnLst>
                                    <p:set>
                                      <p:cBhvr>
                                        <p:cTn id="34" dur="1" fill="hold">
                                          <p:stCondLst>
                                            <p:cond delay="0"/>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23" grpId="0"/>
      <p:bldP spid="27" grpId="0"/>
      <p:bldP spid="28" grpId="0"/>
      <p:bldP spid="29"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圆角矩形 32"/>
          <p:cNvSpPr>
            <a:spLocks noChangeArrowheads="1"/>
          </p:cNvSpPr>
          <p:nvPr/>
        </p:nvSpPr>
        <p:spPr bwMode="auto">
          <a:xfrm>
            <a:off x="1319213" y="3722688"/>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6" name="AutoShape 25"/>
          <p:cNvSpPr>
            <a:spLocks noChangeArrowheads="1"/>
          </p:cNvSpPr>
          <p:nvPr/>
        </p:nvSpPr>
        <p:spPr bwMode="auto">
          <a:xfrm>
            <a:off x="2862263" y="3741738"/>
            <a:ext cx="8631237" cy="969962"/>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2708"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2709" name="文本框 88"/>
          <p:cNvSpPr>
            <a:spLocks noChangeArrowheads="1"/>
          </p:cNvSpPr>
          <p:nvPr/>
        </p:nvSpPr>
        <p:spPr bwMode="auto">
          <a:xfrm>
            <a:off x="1517650" y="1081088"/>
            <a:ext cx="904875"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东西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2710" name="文本框 107"/>
          <p:cNvSpPr>
            <a:spLocks noChangeArrowheads="1"/>
          </p:cNvSpPr>
          <p:nvPr/>
        </p:nvSpPr>
        <p:spPr bwMode="auto">
          <a:xfrm>
            <a:off x="1530350" y="3733800"/>
            <a:ext cx="903288"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开</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2711" name="文本框 88"/>
          <p:cNvSpPr>
            <a:spLocks noChangeArrowheads="1"/>
          </p:cNvSpPr>
          <p:nvPr/>
        </p:nvSpPr>
        <p:spPr bwMode="auto">
          <a:xfrm>
            <a:off x="1276350" y="2662238"/>
            <a:ext cx="1363663"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一点儿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2712" name="文本框 107"/>
          <p:cNvSpPr>
            <a:spLocks noChangeArrowheads="1"/>
          </p:cNvSpPr>
          <p:nvPr/>
        </p:nvSpPr>
        <p:spPr bwMode="auto">
          <a:xfrm>
            <a:off x="1512888" y="4886325"/>
            <a:ext cx="903287" cy="52546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回来</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2713"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2714" name="文本框 152"/>
          <p:cNvSpPr>
            <a:spLocks noChangeArrowheads="1"/>
          </p:cNvSpPr>
          <p:nvPr/>
        </p:nvSpPr>
        <p:spPr bwMode="auto">
          <a:xfrm>
            <a:off x="3055938" y="111442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15" name="文本框 152"/>
          <p:cNvSpPr>
            <a:spLocks noChangeArrowheads="1"/>
          </p:cNvSpPr>
          <p:nvPr/>
        </p:nvSpPr>
        <p:spPr bwMode="auto">
          <a:xfrm>
            <a:off x="5230813" y="1114425"/>
            <a:ext cx="23399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这是什么东西？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16" name="文本框 152"/>
          <p:cNvSpPr>
            <a:spLocks noChangeArrowheads="1"/>
          </p:cNvSpPr>
          <p:nvPr/>
        </p:nvSpPr>
        <p:spPr bwMode="auto">
          <a:xfrm>
            <a:off x="303530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我的东西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17" name="文本框 152"/>
          <p:cNvSpPr>
            <a:spLocks noChangeArrowheads="1"/>
          </p:cNvSpPr>
          <p:nvPr/>
        </p:nvSpPr>
        <p:spPr bwMode="auto">
          <a:xfrm>
            <a:off x="5226050" y="1590675"/>
            <a:ext cx="172402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老师的东西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18" name="文本框 152"/>
          <p:cNvSpPr>
            <a:spLocks noChangeArrowheads="1"/>
          </p:cNvSpPr>
          <p:nvPr/>
        </p:nvSpPr>
        <p:spPr bwMode="auto">
          <a:xfrm>
            <a:off x="779145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谁的东西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19" name="文本框 152"/>
          <p:cNvSpPr>
            <a:spLocks noChangeArrowheads="1"/>
          </p:cNvSpPr>
          <p:nvPr/>
        </p:nvSpPr>
        <p:spPr bwMode="auto">
          <a:xfrm>
            <a:off x="3046413" y="2089150"/>
            <a:ext cx="11080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0" name="文本框 152"/>
          <p:cNvSpPr>
            <a:spLocks noChangeArrowheads="1"/>
          </p:cNvSpPr>
          <p:nvPr/>
        </p:nvSpPr>
        <p:spPr bwMode="auto">
          <a:xfrm>
            <a:off x="5221288" y="2089150"/>
            <a:ext cx="172243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1" name="文本框 152"/>
          <p:cNvSpPr>
            <a:spLocks noChangeArrowheads="1"/>
          </p:cNvSpPr>
          <p:nvPr/>
        </p:nvSpPr>
        <p:spPr bwMode="auto">
          <a:xfrm>
            <a:off x="7800975" y="2089150"/>
            <a:ext cx="26479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你想买什么东西？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2" name="文本框 152"/>
          <p:cNvSpPr>
            <a:spLocks noChangeArrowheads="1"/>
          </p:cNvSpPr>
          <p:nvPr/>
        </p:nvSpPr>
        <p:spPr bwMode="auto">
          <a:xfrm>
            <a:off x="3040063" y="267811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一点儿东西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3" name="文本框 152"/>
          <p:cNvSpPr>
            <a:spLocks noChangeArrowheads="1"/>
          </p:cNvSpPr>
          <p:nvPr/>
        </p:nvSpPr>
        <p:spPr bwMode="auto">
          <a:xfrm>
            <a:off x="5262563" y="267811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一点儿茶</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4" name="文本框 152"/>
          <p:cNvSpPr>
            <a:spLocks noChangeArrowheads="1"/>
          </p:cNvSpPr>
          <p:nvPr/>
        </p:nvSpPr>
        <p:spPr bwMode="auto">
          <a:xfrm>
            <a:off x="3051175" y="3178175"/>
            <a:ext cx="20320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买一点儿东西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2725" name="文本框 152"/>
          <p:cNvSpPr>
            <a:spLocks noChangeArrowheads="1"/>
          </p:cNvSpPr>
          <p:nvPr/>
        </p:nvSpPr>
        <p:spPr bwMode="auto">
          <a:xfrm>
            <a:off x="5257800" y="3178175"/>
            <a:ext cx="180022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喝一点儿茶 </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0" name="文本框 152"/>
          <p:cNvSpPr>
            <a:spLocks noChangeArrowheads="1"/>
          </p:cNvSpPr>
          <p:nvPr/>
        </p:nvSpPr>
        <p:spPr bwMode="auto">
          <a:xfrm>
            <a:off x="3062288" y="3759200"/>
            <a:ext cx="8001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1" name="文本框 152"/>
          <p:cNvSpPr>
            <a:spLocks noChangeArrowheads="1"/>
          </p:cNvSpPr>
          <p:nvPr/>
        </p:nvSpPr>
        <p:spPr bwMode="auto">
          <a:xfrm>
            <a:off x="5253038" y="3759200"/>
            <a:ext cx="110648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会开车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2" name="文本框 152"/>
          <p:cNvSpPr>
            <a:spLocks noChangeArrowheads="1"/>
          </p:cNvSpPr>
          <p:nvPr/>
        </p:nvSpPr>
        <p:spPr bwMode="auto">
          <a:xfrm>
            <a:off x="7816850" y="37592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不会开车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3" name="文本框 152"/>
          <p:cNvSpPr>
            <a:spLocks noChangeArrowheads="1"/>
          </p:cNvSpPr>
          <p:nvPr/>
        </p:nvSpPr>
        <p:spPr bwMode="auto">
          <a:xfrm>
            <a:off x="3071813" y="425926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开车去学校</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4" name="文本框 152"/>
          <p:cNvSpPr>
            <a:spLocks noChangeArrowheads="1"/>
          </p:cNvSpPr>
          <p:nvPr/>
        </p:nvSpPr>
        <p:spPr bwMode="auto">
          <a:xfrm>
            <a:off x="5246688" y="425926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开车回家</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5" name="文本框 152"/>
          <p:cNvSpPr>
            <a:spLocks noChangeArrowheads="1"/>
          </p:cNvSpPr>
          <p:nvPr/>
        </p:nvSpPr>
        <p:spPr bwMode="auto">
          <a:xfrm>
            <a:off x="9882188" y="3751263"/>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6" name="TextBox 35"/>
          <p:cNvSpPr txBox="1"/>
          <p:nvPr/>
        </p:nvSpPr>
        <p:spPr>
          <a:xfrm>
            <a:off x="6949599" y="2551540"/>
            <a:ext cx="2257309"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一点儿</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名词</a:t>
            </a:r>
            <a:endParaRPr lang="zh-CN" altLang="en-US" sz="2400" b="1" dirty="0">
              <a:latin typeface="STXihei" panose="02010600040101010101" pitchFamily="2" charset="-122"/>
              <a:ea typeface="STXihe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1" nodeType="clickEffect">
                                  <p:stCondLst>
                                    <p:cond delay="0"/>
                                  </p:stCondLst>
                                  <p:childTnLst>
                                    <p:set>
                                      <p:cBhvr>
                                        <p:cTn id="36" dur="1" fill="hold">
                                          <p:stCondLst>
                                            <p:cond delay="0"/>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30" grpId="0"/>
      <p:bldP spid="31" grpId="0"/>
      <p:bldP spid="32" grpId="0"/>
      <p:bldP spid="33" grpId="0"/>
      <p:bldP spid="34" grpId="0"/>
      <p:bldP spid="35"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圆角矩形 32"/>
          <p:cNvSpPr>
            <a:spLocks noChangeArrowheads="1"/>
          </p:cNvSpPr>
          <p:nvPr/>
        </p:nvSpPr>
        <p:spPr bwMode="auto">
          <a:xfrm>
            <a:off x="1319213" y="487362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6" name="AutoShape 25"/>
          <p:cNvSpPr>
            <a:spLocks noChangeArrowheads="1"/>
          </p:cNvSpPr>
          <p:nvPr/>
        </p:nvSpPr>
        <p:spPr bwMode="auto">
          <a:xfrm>
            <a:off x="2862263" y="4892675"/>
            <a:ext cx="8128000" cy="519113"/>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3732"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3733" name="文本框 88"/>
          <p:cNvSpPr>
            <a:spLocks noChangeArrowheads="1"/>
          </p:cNvSpPr>
          <p:nvPr/>
        </p:nvSpPr>
        <p:spPr bwMode="auto">
          <a:xfrm>
            <a:off x="1517650" y="1081088"/>
            <a:ext cx="904875"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东西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3734" name="文本框 107"/>
          <p:cNvSpPr>
            <a:spLocks noChangeArrowheads="1"/>
          </p:cNvSpPr>
          <p:nvPr/>
        </p:nvSpPr>
        <p:spPr bwMode="auto">
          <a:xfrm>
            <a:off x="1530350" y="3733800"/>
            <a:ext cx="903288"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开</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3735" name="文本框 88"/>
          <p:cNvSpPr>
            <a:spLocks noChangeArrowheads="1"/>
          </p:cNvSpPr>
          <p:nvPr/>
        </p:nvSpPr>
        <p:spPr bwMode="auto">
          <a:xfrm>
            <a:off x="1276350" y="2662238"/>
            <a:ext cx="1363663"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一点儿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3736" name="文本框 107"/>
          <p:cNvSpPr>
            <a:spLocks noChangeArrowheads="1"/>
          </p:cNvSpPr>
          <p:nvPr/>
        </p:nvSpPr>
        <p:spPr bwMode="auto">
          <a:xfrm>
            <a:off x="1512888" y="4886325"/>
            <a:ext cx="903287" cy="52546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回来</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3737"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3738" name="文本框 152"/>
          <p:cNvSpPr>
            <a:spLocks noChangeArrowheads="1"/>
          </p:cNvSpPr>
          <p:nvPr/>
        </p:nvSpPr>
        <p:spPr bwMode="auto">
          <a:xfrm>
            <a:off x="3055938" y="111442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39" name="文本框 152"/>
          <p:cNvSpPr>
            <a:spLocks noChangeArrowheads="1"/>
          </p:cNvSpPr>
          <p:nvPr/>
        </p:nvSpPr>
        <p:spPr bwMode="auto">
          <a:xfrm>
            <a:off x="5230813" y="1114425"/>
            <a:ext cx="23399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这是什么东西？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0" name="文本框 152"/>
          <p:cNvSpPr>
            <a:spLocks noChangeArrowheads="1"/>
          </p:cNvSpPr>
          <p:nvPr/>
        </p:nvSpPr>
        <p:spPr bwMode="auto">
          <a:xfrm>
            <a:off x="303530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我的东西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1" name="文本框 152"/>
          <p:cNvSpPr>
            <a:spLocks noChangeArrowheads="1"/>
          </p:cNvSpPr>
          <p:nvPr/>
        </p:nvSpPr>
        <p:spPr bwMode="auto">
          <a:xfrm>
            <a:off x="5226050" y="1590675"/>
            <a:ext cx="172402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老师的东西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2" name="文本框 152"/>
          <p:cNvSpPr>
            <a:spLocks noChangeArrowheads="1"/>
          </p:cNvSpPr>
          <p:nvPr/>
        </p:nvSpPr>
        <p:spPr bwMode="auto">
          <a:xfrm>
            <a:off x="779145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谁的东西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3" name="文本框 152"/>
          <p:cNvSpPr>
            <a:spLocks noChangeArrowheads="1"/>
          </p:cNvSpPr>
          <p:nvPr/>
        </p:nvSpPr>
        <p:spPr bwMode="auto">
          <a:xfrm>
            <a:off x="3046413" y="2089150"/>
            <a:ext cx="11080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4" name="文本框 152"/>
          <p:cNvSpPr>
            <a:spLocks noChangeArrowheads="1"/>
          </p:cNvSpPr>
          <p:nvPr/>
        </p:nvSpPr>
        <p:spPr bwMode="auto">
          <a:xfrm>
            <a:off x="5221288" y="2089150"/>
            <a:ext cx="172243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5" name="文本框 152"/>
          <p:cNvSpPr>
            <a:spLocks noChangeArrowheads="1"/>
          </p:cNvSpPr>
          <p:nvPr/>
        </p:nvSpPr>
        <p:spPr bwMode="auto">
          <a:xfrm>
            <a:off x="7800975" y="2089150"/>
            <a:ext cx="26479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你想买什么东西？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6" name="文本框 152"/>
          <p:cNvSpPr>
            <a:spLocks noChangeArrowheads="1"/>
          </p:cNvSpPr>
          <p:nvPr/>
        </p:nvSpPr>
        <p:spPr bwMode="auto">
          <a:xfrm>
            <a:off x="3040063" y="267811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一点儿东西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7" name="文本框 152"/>
          <p:cNvSpPr>
            <a:spLocks noChangeArrowheads="1"/>
          </p:cNvSpPr>
          <p:nvPr/>
        </p:nvSpPr>
        <p:spPr bwMode="auto">
          <a:xfrm>
            <a:off x="5262563" y="267811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一点儿茶</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8" name="文本框 152"/>
          <p:cNvSpPr>
            <a:spLocks noChangeArrowheads="1"/>
          </p:cNvSpPr>
          <p:nvPr/>
        </p:nvSpPr>
        <p:spPr bwMode="auto">
          <a:xfrm>
            <a:off x="3051175" y="3178175"/>
            <a:ext cx="20320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买一点儿东西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49" name="文本框 152"/>
          <p:cNvSpPr>
            <a:spLocks noChangeArrowheads="1"/>
          </p:cNvSpPr>
          <p:nvPr/>
        </p:nvSpPr>
        <p:spPr bwMode="auto">
          <a:xfrm>
            <a:off x="5257800" y="3178175"/>
            <a:ext cx="180022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喝一点儿茶 </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50" name="文本框 152"/>
          <p:cNvSpPr>
            <a:spLocks noChangeArrowheads="1"/>
          </p:cNvSpPr>
          <p:nvPr/>
        </p:nvSpPr>
        <p:spPr bwMode="auto">
          <a:xfrm>
            <a:off x="3062288" y="3759200"/>
            <a:ext cx="8001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51" name="文本框 152"/>
          <p:cNvSpPr>
            <a:spLocks noChangeArrowheads="1"/>
          </p:cNvSpPr>
          <p:nvPr/>
        </p:nvSpPr>
        <p:spPr bwMode="auto">
          <a:xfrm>
            <a:off x="5253038" y="3759200"/>
            <a:ext cx="110648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会开车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52" name="文本框 152"/>
          <p:cNvSpPr>
            <a:spLocks noChangeArrowheads="1"/>
          </p:cNvSpPr>
          <p:nvPr/>
        </p:nvSpPr>
        <p:spPr bwMode="auto">
          <a:xfrm>
            <a:off x="7816850" y="37592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不会开车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53" name="文本框 152"/>
          <p:cNvSpPr>
            <a:spLocks noChangeArrowheads="1"/>
          </p:cNvSpPr>
          <p:nvPr/>
        </p:nvSpPr>
        <p:spPr bwMode="auto">
          <a:xfrm>
            <a:off x="3071813" y="425926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开车去学校</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54" name="文本框 152"/>
          <p:cNvSpPr>
            <a:spLocks noChangeArrowheads="1"/>
          </p:cNvSpPr>
          <p:nvPr/>
        </p:nvSpPr>
        <p:spPr bwMode="auto">
          <a:xfrm>
            <a:off x="5246688" y="425926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开车回家</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3755" name="文本框 152"/>
          <p:cNvSpPr>
            <a:spLocks noChangeArrowheads="1"/>
          </p:cNvSpPr>
          <p:nvPr/>
        </p:nvSpPr>
        <p:spPr bwMode="auto">
          <a:xfrm>
            <a:off x="9882188" y="3751263"/>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6" name="文本框 152"/>
          <p:cNvSpPr>
            <a:spLocks noChangeArrowheads="1"/>
          </p:cNvSpPr>
          <p:nvPr/>
        </p:nvSpPr>
        <p:spPr bwMode="auto">
          <a:xfrm>
            <a:off x="3079750" y="4918075"/>
            <a:ext cx="11080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能回来</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7" name="文本框 152"/>
          <p:cNvSpPr>
            <a:spLocks noChangeArrowheads="1"/>
          </p:cNvSpPr>
          <p:nvPr/>
        </p:nvSpPr>
        <p:spPr bwMode="auto">
          <a:xfrm>
            <a:off x="5254625" y="4918075"/>
            <a:ext cx="23399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什么时候能回来</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8" name="文本框 152"/>
          <p:cNvSpPr>
            <a:spLocks noChangeArrowheads="1"/>
          </p:cNvSpPr>
          <p:nvPr/>
        </p:nvSpPr>
        <p:spPr bwMode="auto">
          <a:xfrm>
            <a:off x="7835900" y="4918075"/>
            <a:ext cx="2954338"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你什么时候能回来？</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39" name="TextBox 38"/>
          <p:cNvSpPr txBox="1"/>
          <p:nvPr/>
        </p:nvSpPr>
        <p:spPr>
          <a:xfrm>
            <a:off x="6949599" y="2551540"/>
            <a:ext cx="2257309"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一点儿</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名词</a:t>
            </a:r>
            <a:endParaRPr lang="zh-CN" altLang="en-US" sz="2400" b="1" dirty="0">
              <a:latin typeface="STXihei" panose="02010600040101010101" pitchFamily="2" charset="-122"/>
              <a:ea typeface="STXihe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1" nodeType="clickEffect">
                                  <p:stCondLst>
                                    <p:cond delay="0"/>
                                  </p:stCondLst>
                                  <p:childTnLst>
                                    <p:set>
                                      <p:cBhvr>
                                        <p:cTn id="24" dur="1" fill="hold">
                                          <p:stCondLst>
                                            <p:cond delay="0"/>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36" grpId="0"/>
      <p:bldP spid="37" grpId="0"/>
      <p:bldP spid="38"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圆角矩形 32"/>
          <p:cNvSpPr>
            <a:spLocks noChangeArrowheads="1"/>
          </p:cNvSpPr>
          <p:nvPr/>
        </p:nvSpPr>
        <p:spPr bwMode="auto">
          <a:xfrm>
            <a:off x="1319213" y="3722688"/>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4755" name="圆角矩形 32"/>
          <p:cNvSpPr>
            <a:spLocks noChangeArrowheads="1"/>
          </p:cNvSpPr>
          <p:nvPr/>
        </p:nvSpPr>
        <p:spPr bwMode="auto">
          <a:xfrm>
            <a:off x="1319213" y="265112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4756" name="圆角矩形 32"/>
          <p:cNvSpPr>
            <a:spLocks noChangeArrowheads="1"/>
          </p:cNvSpPr>
          <p:nvPr/>
        </p:nvSpPr>
        <p:spPr bwMode="auto">
          <a:xfrm>
            <a:off x="1319213" y="1074738"/>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4757" name="圆角矩形 32"/>
          <p:cNvSpPr>
            <a:spLocks noChangeArrowheads="1"/>
          </p:cNvSpPr>
          <p:nvPr/>
        </p:nvSpPr>
        <p:spPr bwMode="auto">
          <a:xfrm>
            <a:off x="1319213" y="487362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cxnSp>
        <p:nvCxnSpPr>
          <p:cNvPr id="74758"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4759" name="文本框 88"/>
          <p:cNvSpPr>
            <a:spLocks noChangeArrowheads="1"/>
          </p:cNvSpPr>
          <p:nvPr/>
        </p:nvSpPr>
        <p:spPr bwMode="auto">
          <a:xfrm>
            <a:off x="1517650" y="1081088"/>
            <a:ext cx="904875"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东西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4760" name="文本框 107"/>
          <p:cNvSpPr>
            <a:spLocks noChangeArrowheads="1"/>
          </p:cNvSpPr>
          <p:nvPr/>
        </p:nvSpPr>
        <p:spPr bwMode="auto">
          <a:xfrm>
            <a:off x="1530350" y="3733800"/>
            <a:ext cx="903288"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开</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4761" name="文本框 88"/>
          <p:cNvSpPr>
            <a:spLocks noChangeArrowheads="1"/>
          </p:cNvSpPr>
          <p:nvPr/>
        </p:nvSpPr>
        <p:spPr bwMode="auto">
          <a:xfrm>
            <a:off x="1276350" y="2662238"/>
            <a:ext cx="1363663"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一点儿</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4762" name="文本框 107"/>
          <p:cNvSpPr>
            <a:spLocks noChangeArrowheads="1"/>
          </p:cNvSpPr>
          <p:nvPr/>
        </p:nvSpPr>
        <p:spPr bwMode="auto">
          <a:xfrm>
            <a:off x="1512888" y="4886325"/>
            <a:ext cx="903287" cy="525463"/>
          </a:xfrm>
          <a:prstGeom prst="rect">
            <a:avLst/>
          </a:prstGeom>
          <a:noFill/>
          <a:ln w="9525">
            <a:noFill/>
            <a:miter lim="800000"/>
          </a:ln>
        </p:spPr>
        <p:txBody>
          <a:bodyPr wrap="none" lIns="90170" tIns="46990" rIns="90170" bIns="46990">
            <a:spAutoFit/>
          </a:bodyPr>
          <a:lstStyle/>
          <a:p>
            <a:r>
              <a:rPr lang="zh-CN" altLang="en-US" sz="2800" b="1">
                <a:solidFill>
                  <a:srgbClr val="000000"/>
                </a:solidFill>
                <a:latin typeface="Calibri" panose="020F0502020204030204" pitchFamily="34" charset="0"/>
                <a:sym typeface="SimSun" panose="02010600030101010101" pitchFamily="2" charset="-122"/>
              </a:rPr>
              <a:t>回来</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4763"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4764" name="文本框 152"/>
          <p:cNvSpPr>
            <a:spLocks noChangeArrowheads="1"/>
          </p:cNvSpPr>
          <p:nvPr/>
        </p:nvSpPr>
        <p:spPr bwMode="auto">
          <a:xfrm>
            <a:off x="3055938" y="111442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65" name="文本框 152"/>
          <p:cNvSpPr>
            <a:spLocks noChangeArrowheads="1"/>
          </p:cNvSpPr>
          <p:nvPr/>
        </p:nvSpPr>
        <p:spPr bwMode="auto">
          <a:xfrm>
            <a:off x="5230813" y="1114425"/>
            <a:ext cx="23399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这是什么东西？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66" name="文本框 152"/>
          <p:cNvSpPr>
            <a:spLocks noChangeArrowheads="1"/>
          </p:cNvSpPr>
          <p:nvPr/>
        </p:nvSpPr>
        <p:spPr bwMode="auto">
          <a:xfrm>
            <a:off x="303530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我的东西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67" name="文本框 152"/>
          <p:cNvSpPr>
            <a:spLocks noChangeArrowheads="1"/>
          </p:cNvSpPr>
          <p:nvPr/>
        </p:nvSpPr>
        <p:spPr bwMode="auto">
          <a:xfrm>
            <a:off x="5226050" y="1590675"/>
            <a:ext cx="172402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老师的东西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68" name="文本框 152"/>
          <p:cNvSpPr>
            <a:spLocks noChangeArrowheads="1"/>
          </p:cNvSpPr>
          <p:nvPr/>
        </p:nvSpPr>
        <p:spPr bwMode="auto">
          <a:xfrm>
            <a:off x="7791450" y="1590675"/>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谁的东西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69" name="文本框 152"/>
          <p:cNvSpPr>
            <a:spLocks noChangeArrowheads="1"/>
          </p:cNvSpPr>
          <p:nvPr/>
        </p:nvSpPr>
        <p:spPr bwMode="auto">
          <a:xfrm>
            <a:off x="3046413" y="2089150"/>
            <a:ext cx="11080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0" name="文本框 152"/>
          <p:cNvSpPr>
            <a:spLocks noChangeArrowheads="1"/>
          </p:cNvSpPr>
          <p:nvPr/>
        </p:nvSpPr>
        <p:spPr bwMode="auto">
          <a:xfrm>
            <a:off x="5221288" y="2089150"/>
            <a:ext cx="172243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1" name="文本框 152"/>
          <p:cNvSpPr>
            <a:spLocks noChangeArrowheads="1"/>
          </p:cNvSpPr>
          <p:nvPr/>
        </p:nvSpPr>
        <p:spPr bwMode="auto">
          <a:xfrm>
            <a:off x="7800975" y="2089150"/>
            <a:ext cx="26479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你想买什么东西？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2" name="文本框 152"/>
          <p:cNvSpPr>
            <a:spLocks noChangeArrowheads="1"/>
          </p:cNvSpPr>
          <p:nvPr/>
        </p:nvSpPr>
        <p:spPr bwMode="auto">
          <a:xfrm>
            <a:off x="3040063" y="267811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一点儿东西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3" name="文本框 152"/>
          <p:cNvSpPr>
            <a:spLocks noChangeArrowheads="1"/>
          </p:cNvSpPr>
          <p:nvPr/>
        </p:nvSpPr>
        <p:spPr bwMode="auto">
          <a:xfrm>
            <a:off x="5262563" y="267811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一点儿茶</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4" name="文本框 152"/>
          <p:cNvSpPr>
            <a:spLocks noChangeArrowheads="1"/>
          </p:cNvSpPr>
          <p:nvPr/>
        </p:nvSpPr>
        <p:spPr bwMode="auto">
          <a:xfrm>
            <a:off x="3051175" y="3178175"/>
            <a:ext cx="20320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买一点儿东西</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5" name="文本框 152"/>
          <p:cNvSpPr>
            <a:spLocks noChangeArrowheads="1"/>
          </p:cNvSpPr>
          <p:nvPr/>
        </p:nvSpPr>
        <p:spPr bwMode="auto">
          <a:xfrm>
            <a:off x="5257800" y="3178175"/>
            <a:ext cx="180022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喝一点儿茶 </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6" name="文本框 152"/>
          <p:cNvSpPr>
            <a:spLocks noChangeArrowheads="1"/>
          </p:cNvSpPr>
          <p:nvPr/>
        </p:nvSpPr>
        <p:spPr bwMode="auto">
          <a:xfrm>
            <a:off x="3062288" y="3759200"/>
            <a:ext cx="80010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7" name="文本框 152"/>
          <p:cNvSpPr>
            <a:spLocks noChangeArrowheads="1"/>
          </p:cNvSpPr>
          <p:nvPr/>
        </p:nvSpPr>
        <p:spPr bwMode="auto">
          <a:xfrm>
            <a:off x="5253038" y="3759200"/>
            <a:ext cx="1106487"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会开车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8" name="文本框 152"/>
          <p:cNvSpPr>
            <a:spLocks noChangeArrowheads="1"/>
          </p:cNvSpPr>
          <p:nvPr/>
        </p:nvSpPr>
        <p:spPr bwMode="auto">
          <a:xfrm>
            <a:off x="7816850" y="3759200"/>
            <a:ext cx="1416050"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不会开车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79" name="文本框 152"/>
          <p:cNvSpPr>
            <a:spLocks noChangeArrowheads="1"/>
          </p:cNvSpPr>
          <p:nvPr/>
        </p:nvSpPr>
        <p:spPr bwMode="auto">
          <a:xfrm>
            <a:off x="3071813" y="4259263"/>
            <a:ext cx="172402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开车去学校</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80" name="文本框 152"/>
          <p:cNvSpPr>
            <a:spLocks noChangeArrowheads="1"/>
          </p:cNvSpPr>
          <p:nvPr/>
        </p:nvSpPr>
        <p:spPr bwMode="auto">
          <a:xfrm>
            <a:off x="5246688" y="425926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开车回家</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81" name="文本框 152"/>
          <p:cNvSpPr>
            <a:spLocks noChangeArrowheads="1"/>
          </p:cNvSpPr>
          <p:nvPr/>
        </p:nvSpPr>
        <p:spPr bwMode="auto">
          <a:xfrm>
            <a:off x="9882188" y="3751263"/>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学开车</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82" name="文本框 152"/>
          <p:cNvSpPr>
            <a:spLocks noChangeArrowheads="1"/>
          </p:cNvSpPr>
          <p:nvPr/>
        </p:nvSpPr>
        <p:spPr bwMode="auto">
          <a:xfrm>
            <a:off x="3079750" y="4918075"/>
            <a:ext cx="11080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能回来</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83" name="文本框 152"/>
          <p:cNvSpPr>
            <a:spLocks noChangeArrowheads="1"/>
          </p:cNvSpPr>
          <p:nvPr/>
        </p:nvSpPr>
        <p:spPr bwMode="auto">
          <a:xfrm>
            <a:off x="5254625" y="4918075"/>
            <a:ext cx="2339975"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什么时候能回来</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4784" name="文本框 152"/>
          <p:cNvSpPr>
            <a:spLocks noChangeArrowheads="1"/>
          </p:cNvSpPr>
          <p:nvPr/>
        </p:nvSpPr>
        <p:spPr bwMode="auto">
          <a:xfrm>
            <a:off x="7835900" y="4918075"/>
            <a:ext cx="2954338" cy="461963"/>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你什么时候能回来？</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Tree>
  </p:cSld>
  <p:clrMapOvr>
    <a:masterClrMapping/>
  </p:clrMapOvr>
  <p:transition spd="slow"/>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圆角矩形 32"/>
          <p:cNvSpPr>
            <a:spLocks noChangeArrowheads="1"/>
          </p:cNvSpPr>
          <p:nvPr/>
        </p:nvSpPr>
        <p:spPr bwMode="auto">
          <a:xfrm>
            <a:off x="1319213" y="118427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6" name="AutoShape 25"/>
          <p:cNvSpPr>
            <a:spLocks noChangeArrowheads="1"/>
          </p:cNvSpPr>
          <p:nvPr/>
        </p:nvSpPr>
        <p:spPr bwMode="auto">
          <a:xfrm>
            <a:off x="2862263" y="1171575"/>
            <a:ext cx="4327525" cy="990600"/>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5780"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5781" name="文本框 88"/>
          <p:cNvSpPr>
            <a:spLocks noChangeArrowheads="1"/>
          </p:cNvSpPr>
          <p:nvPr/>
        </p:nvSpPr>
        <p:spPr bwMode="auto">
          <a:xfrm>
            <a:off x="1517650" y="11906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漂亮</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5782"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0" name="文本框 152"/>
          <p:cNvSpPr>
            <a:spLocks noChangeArrowheads="1"/>
          </p:cNvSpPr>
          <p:nvPr/>
        </p:nvSpPr>
        <p:spPr bwMode="auto">
          <a:xfrm>
            <a:off x="3055938" y="1192213"/>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很漂亮</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2" name="文本框 152"/>
          <p:cNvSpPr>
            <a:spLocks noChangeArrowheads="1"/>
          </p:cNvSpPr>
          <p:nvPr/>
        </p:nvSpPr>
        <p:spPr bwMode="auto">
          <a:xfrm>
            <a:off x="5230813" y="119221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太漂亮了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18" name="文本框 152"/>
          <p:cNvSpPr>
            <a:spLocks noChangeArrowheads="1"/>
          </p:cNvSpPr>
          <p:nvPr/>
        </p:nvSpPr>
        <p:spPr bwMode="auto">
          <a:xfrm>
            <a:off x="3035300" y="1670050"/>
            <a:ext cx="1724025"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漂亮的衣服</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19" name="文本框 152"/>
          <p:cNvSpPr>
            <a:spLocks noChangeArrowheads="1"/>
          </p:cNvSpPr>
          <p:nvPr/>
        </p:nvSpPr>
        <p:spPr bwMode="auto">
          <a:xfrm>
            <a:off x="5226050" y="1670050"/>
            <a:ext cx="1724025"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漂亮的杯子</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5787" name="文本框 107"/>
          <p:cNvSpPr>
            <a:spLocks noChangeArrowheads="1"/>
          </p:cNvSpPr>
          <p:nvPr/>
        </p:nvSpPr>
        <p:spPr bwMode="auto">
          <a:xfrm>
            <a:off x="1530350" y="4144963"/>
            <a:ext cx="903288"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这些</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5788" name="文本框 88"/>
          <p:cNvSpPr>
            <a:spLocks noChangeArrowheads="1"/>
          </p:cNvSpPr>
          <p:nvPr/>
        </p:nvSpPr>
        <p:spPr bwMode="auto">
          <a:xfrm>
            <a:off x="1639888" y="2662238"/>
            <a:ext cx="661987"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少</a:t>
            </a:r>
            <a:endParaRPr lang="zh-CN" altLang="en-US" sz="2800" b="1">
              <a:solidFill>
                <a:srgbClr val="000000"/>
              </a:solidFill>
              <a:latin typeface="Calibri" panose="020F0502020204030204" pitchFamily="34" charset="0"/>
              <a:sym typeface="SimSun" panose="0201060003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1" nodeType="clickEffect">
                                  <p:stCondLst>
                                    <p:cond delay="0"/>
                                  </p:stCondLst>
                                  <p:childTnLst>
                                    <p:set>
                                      <p:cBhvr>
                                        <p:cTn id="28" dur="1" fill="hold">
                                          <p:stCondLst>
                                            <p:cond delay="0"/>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20" grpId="0"/>
      <p:bldP spid="22" grpId="0"/>
      <p:bldP spid="18" grpId="0"/>
      <p:bldP spid="19"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圆角矩形 32"/>
          <p:cNvSpPr>
            <a:spLocks noChangeArrowheads="1"/>
          </p:cNvSpPr>
          <p:nvPr/>
        </p:nvSpPr>
        <p:spPr bwMode="auto">
          <a:xfrm>
            <a:off x="1303338" y="265112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6" name="AutoShape 25"/>
          <p:cNvSpPr>
            <a:spLocks noChangeArrowheads="1"/>
          </p:cNvSpPr>
          <p:nvPr/>
        </p:nvSpPr>
        <p:spPr bwMode="auto">
          <a:xfrm>
            <a:off x="2846388" y="2638425"/>
            <a:ext cx="4103687" cy="990600"/>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6804"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6805" name="文本框 88"/>
          <p:cNvSpPr>
            <a:spLocks noChangeArrowheads="1"/>
          </p:cNvSpPr>
          <p:nvPr/>
        </p:nvSpPr>
        <p:spPr bwMode="auto">
          <a:xfrm>
            <a:off x="1517650" y="11906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漂亮</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6806" name="文本框 107"/>
          <p:cNvSpPr>
            <a:spLocks noChangeArrowheads="1"/>
          </p:cNvSpPr>
          <p:nvPr/>
        </p:nvSpPr>
        <p:spPr bwMode="auto">
          <a:xfrm>
            <a:off x="1530350" y="4144963"/>
            <a:ext cx="903288"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这些</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6807"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6808" name="文本框 152"/>
          <p:cNvSpPr>
            <a:spLocks noChangeArrowheads="1"/>
          </p:cNvSpPr>
          <p:nvPr/>
        </p:nvSpPr>
        <p:spPr bwMode="auto">
          <a:xfrm>
            <a:off x="3055938" y="1192213"/>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很漂亮</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09" name="文本框 152"/>
          <p:cNvSpPr>
            <a:spLocks noChangeArrowheads="1"/>
          </p:cNvSpPr>
          <p:nvPr/>
        </p:nvSpPr>
        <p:spPr bwMode="auto">
          <a:xfrm>
            <a:off x="5230813" y="119221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太漂亮了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10" name="文本框 152"/>
          <p:cNvSpPr>
            <a:spLocks noChangeArrowheads="1"/>
          </p:cNvSpPr>
          <p:nvPr/>
        </p:nvSpPr>
        <p:spPr bwMode="auto">
          <a:xfrm>
            <a:off x="3035300" y="1670050"/>
            <a:ext cx="1724025"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漂亮的衣服</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6811" name="文本框 152"/>
          <p:cNvSpPr>
            <a:spLocks noChangeArrowheads="1"/>
          </p:cNvSpPr>
          <p:nvPr/>
        </p:nvSpPr>
        <p:spPr bwMode="auto">
          <a:xfrm>
            <a:off x="5226050" y="1670050"/>
            <a:ext cx="1724025"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漂亮的杯子</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15" name="文本框 152"/>
          <p:cNvSpPr>
            <a:spLocks noChangeArrowheads="1"/>
          </p:cNvSpPr>
          <p:nvPr/>
        </p:nvSpPr>
        <p:spPr bwMode="auto">
          <a:xfrm>
            <a:off x="3082925" y="2640013"/>
            <a:ext cx="8001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很少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16" name="文本框 152"/>
          <p:cNvSpPr>
            <a:spLocks noChangeArrowheads="1"/>
          </p:cNvSpPr>
          <p:nvPr/>
        </p:nvSpPr>
        <p:spPr bwMode="auto">
          <a:xfrm>
            <a:off x="5257800" y="2640013"/>
            <a:ext cx="8001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17" name="文本框 152"/>
          <p:cNvSpPr>
            <a:spLocks noChangeArrowheads="1"/>
          </p:cNvSpPr>
          <p:nvPr/>
        </p:nvSpPr>
        <p:spPr bwMode="auto">
          <a:xfrm>
            <a:off x="3062288" y="3117850"/>
            <a:ext cx="1414462"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不少衣服</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1" name="文本框 152"/>
          <p:cNvSpPr>
            <a:spLocks noChangeArrowheads="1"/>
          </p:cNvSpPr>
          <p:nvPr/>
        </p:nvSpPr>
        <p:spPr bwMode="auto">
          <a:xfrm>
            <a:off x="5253038" y="3117850"/>
            <a:ext cx="1414462"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不少学生</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3" name="TextBox 22"/>
          <p:cNvSpPr txBox="1"/>
          <p:nvPr/>
        </p:nvSpPr>
        <p:spPr>
          <a:xfrm>
            <a:off x="6057801" y="2320707"/>
            <a:ext cx="2257309"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不少</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名词</a:t>
            </a:r>
            <a:endParaRPr lang="zh-CN" altLang="en-US" sz="2400" b="1" dirty="0">
              <a:latin typeface="STXihei" panose="02010600040101010101" pitchFamily="2" charset="-122"/>
              <a:ea typeface="STXihei" panose="02010600040101010101" pitchFamily="2" charset="-122"/>
            </a:endParaRPr>
          </a:p>
        </p:txBody>
      </p:sp>
      <p:sp>
        <p:nvSpPr>
          <p:cNvPr id="76819" name="文本框 88"/>
          <p:cNvSpPr>
            <a:spLocks noChangeArrowheads="1"/>
          </p:cNvSpPr>
          <p:nvPr/>
        </p:nvSpPr>
        <p:spPr bwMode="auto">
          <a:xfrm>
            <a:off x="1639888" y="2662238"/>
            <a:ext cx="661987"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少</a:t>
            </a:r>
            <a:endParaRPr lang="zh-CN" altLang="en-US" sz="2800" b="1">
              <a:solidFill>
                <a:srgbClr val="000000"/>
              </a:solidFill>
              <a:latin typeface="Calibri" panose="020F0502020204030204" pitchFamily="34" charset="0"/>
              <a:sym typeface="SimSun" panose="0201060003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23"/>
                                        </p:tgtEl>
                                        <p:attrNameLst>
                                          <p:attrName>style.visibility</p:attrName>
                                        </p:attrNameLst>
                                      </p:cBhvr>
                                      <p:to>
                                        <p:strVal val="visible"/>
                                      </p:to>
                                    </p:set>
                                    <p:anim calcmode="lin" valueType="num">
                                      <p:cBhvr additive="base">
                                        <p:cTn id="29" dur="500" fill="hold"/>
                                        <p:tgtEl>
                                          <p:spTgt spid="23"/>
                                        </p:tgtEl>
                                        <p:attrNameLst>
                                          <p:attrName>ppt_x</p:attrName>
                                        </p:attrNameLst>
                                      </p:cBhvr>
                                      <p:tavLst>
                                        <p:tav tm="0">
                                          <p:val>
                                            <p:strVal val="1+#ppt_w/2"/>
                                          </p:val>
                                        </p:tav>
                                        <p:tav tm="100000">
                                          <p:val>
                                            <p:strVal val="#ppt_x"/>
                                          </p:val>
                                        </p:tav>
                                      </p:tavLst>
                                    </p:anim>
                                    <p:anim calcmode="lin" valueType="num">
                                      <p:cBhvr additive="base">
                                        <p:cTn id="30"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1" nodeType="clickEffect">
                                  <p:stCondLst>
                                    <p:cond delay="0"/>
                                  </p:stCondLst>
                                  <p:childTnLst>
                                    <p:set>
                                      <p:cBhvr>
                                        <p:cTn id="34" dur="1" fill="hold">
                                          <p:stCondLst>
                                            <p:cond delay="0"/>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 grpId="0"/>
      <p:bldP spid="16" grpId="0"/>
      <p:bldP spid="17" grpId="0"/>
      <p:bldP spid="21"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圆角矩形 32"/>
          <p:cNvSpPr>
            <a:spLocks noChangeArrowheads="1"/>
          </p:cNvSpPr>
          <p:nvPr/>
        </p:nvSpPr>
        <p:spPr bwMode="auto">
          <a:xfrm>
            <a:off x="1303338" y="4116388"/>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46" name="AutoShape 25"/>
          <p:cNvSpPr>
            <a:spLocks noChangeArrowheads="1"/>
          </p:cNvSpPr>
          <p:nvPr/>
        </p:nvSpPr>
        <p:spPr bwMode="auto">
          <a:xfrm>
            <a:off x="2846388" y="4105275"/>
            <a:ext cx="4103687" cy="990600"/>
          </a:xfrm>
          <a:prstGeom prst="wedgeRoundRectCallout">
            <a:avLst>
              <a:gd name="adj1" fmla="val -52898"/>
              <a:gd name="adj2" fmla="val -31991"/>
              <a:gd name="adj3" fmla="val 16667"/>
            </a:avLst>
          </a:prstGeom>
          <a:solidFill>
            <a:schemeClr val="bg1"/>
          </a:solidFill>
          <a:ln w="28575">
            <a:solidFill>
              <a:srgbClr val="CC99FF"/>
            </a:solidFill>
            <a:miter lim="800000"/>
          </a:ln>
        </p:spPr>
        <p:txBody>
          <a:bodyPr wrap="none" anchor="ctr"/>
          <a:lstStyle/>
          <a:p>
            <a:pPr algn="ctr"/>
            <a:endParaRPr lang="zh-CN" altLang="en-US"/>
          </a:p>
        </p:txBody>
      </p:sp>
      <p:cxnSp>
        <p:nvCxnSpPr>
          <p:cNvPr id="77828"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7829" name="文本框 88"/>
          <p:cNvSpPr>
            <a:spLocks noChangeArrowheads="1"/>
          </p:cNvSpPr>
          <p:nvPr/>
        </p:nvSpPr>
        <p:spPr bwMode="auto">
          <a:xfrm>
            <a:off x="1517650" y="11906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漂亮</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7830" name="文本框 107"/>
          <p:cNvSpPr>
            <a:spLocks noChangeArrowheads="1"/>
          </p:cNvSpPr>
          <p:nvPr/>
        </p:nvSpPr>
        <p:spPr bwMode="auto">
          <a:xfrm>
            <a:off x="1530350" y="4144963"/>
            <a:ext cx="903288"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这些</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7831" name="文本框 88"/>
          <p:cNvSpPr>
            <a:spLocks noChangeArrowheads="1"/>
          </p:cNvSpPr>
          <p:nvPr/>
        </p:nvSpPr>
        <p:spPr bwMode="auto">
          <a:xfrm>
            <a:off x="1639888" y="2662238"/>
            <a:ext cx="661987"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少</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7832"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7833" name="文本框 152"/>
          <p:cNvSpPr>
            <a:spLocks noChangeArrowheads="1"/>
          </p:cNvSpPr>
          <p:nvPr/>
        </p:nvSpPr>
        <p:spPr bwMode="auto">
          <a:xfrm>
            <a:off x="3055938" y="1192213"/>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很漂亮</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34" name="文本框 152"/>
          <p:cNvSpPr>
            <a:spLocks noChangeArrowheads="1"/>
          </p:cNvSpPr>
          <p:nvPr/>
        </p:nvSpPr>
        <p:spPr bwMode="auto">
          <a:xfrm>
            <a:off x="5230813" y="119221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太漂亮了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35" name="文本框 152"/>
          <p:cNvSpPr>
            <a:spLocks noChangeArrowheads="1"/>
          </p:cNvSpPr>
          <p:nvPr/>
        </p:nvSpPr>
        <p:spPr bwMode="auto">
          <a:xfrm>
            <a:off x="3035300" y="1670050"/>
            <a:ext cx="1724025"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漂亮的衣服</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36" name="文本框 152"/>
          <p:cNvSpPr>
            <a:spLocks noChangeArrowheads="1"/>
          </p:cNvSpPr>
          <p:nvPr/>
        </p:nvSpPr>
        <p:spPr bwMode="auto">
          <a:xfrm>
            <a:off x="5226050" y="1670050"/>
            <a:ext cx="1724025"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漂亮的杯子</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37" name="文本框 152"/>
          <p:cNvSpPr>
            <a:spLocks noChangeArrowheads="1"/>
          </p:cNvSpPr>
          <p:nvPr/>
        </p:nvSpPr>
        <p:spPr bwMode="auto">
          <a:xfrm>
            <a:off x="3082925" y="2640013"/>
            <a:ext cx="8001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很少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38" name="文本框 152"/>
          <p:cNvSpPr>
            <a:spLocks noChangeArrowheads="1"/>
          </p:cNvSpPr>
          <p:nvPr/>
        </p:nvSpPr>
        <p:spPr bwMode="auto">
          <a:xfrm>
            <a:off x="5257800" y="2640013"/>
            <a:ext cx="8001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39" name="文本框 152"/>
          <p:cNvSpPr>
            <a:spLocks noChangeArrowheads="1"/>
          </p:cNvSpPr>
          <p:nvPr/>
        </p:nvSpPr>
        <p:spPr bwMode="auto">
          <a:xfrm>
            <a:off x="3062288" y="3117850"/>
            <a:ext cx="1414462"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不少衣服</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7840" name="文本框 152"/>
          <p:cNvSpPr>
            <a:spLocks noChangeArrowheads="1"/>
          </p:cNvSpPr>
          <p:nvPr/>
        </p:nvSpPr>
        <p:spPr bwMode="auto">
          <a:xfrm>
            <a:off x="5253038" y="3117850"/>
            <a:ext cx="1414462"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不少学生</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3" name="TextBox 22"/>
          <p:cNvSpPr txBox="1"/>
          <p:nvPr/>
        </p:nvSpPr>
        <p:spPr>
          <a:xfrm>
            <a:off x="6057801" y="2320707"/>
            <a:ext cx="2257309"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不少</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名词</a:t>
            </a:r>
            <a:endParaRPr lang="zh-CN" altLang="en-US" sz="2400" b="1" dirty="0">
              <a:latin typeface="STXihei" panose="02010600040101010101" pitchFamily="2" charset="-122"/>
              <a:ea typeface="STXihei" panose="02010600040101010101" pitchFamily="2" charset="-122"/>
            </a:endParaRPr>
          </a:p>
        </p:txBody>
      </p:sp>
      <p:sp>
        <p:nvSpPr>
          <p:cNvPr id="24" name="文本框 152"/>
          <p:cNvSpPr>
            <a:spLocks noChangeArrowheads="1"/>
          </p:cNvSpPr>
          <p:nvPr/>
        </p:nvSpPr>
        <p:spPr bwMode="auto">
          <a:xfrm>
            <a:off x="3082925" y="41227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这些衣服</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5" name="文本框 152"/>
          <p:cNvSpPr>
            <a:spLocks noChangeArrowheads="1"/>
          </p:cNvSpPr>
          <p:nvPr/>
        </p:nvSpPr>
        <p:spPr bwMode="auto">
          <a:xfrm>
            <a:off x="5257800" y="41227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这些苹果</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6" name="文本框 152"/>
          <p:cNvSpPr>
            <a:spLocks noChangeArrowheads="1"/>
          </p:cNvSpPr>
          <p:nvPr/>
        </p:nvSpPr>
        <p:spPr bwMode="auto">
          <a:xfrm>
            <a:off x="3228975" y="4600575"/>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那些</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27" name="文本框 152"/>
          <p:cNvSpPr>
            <a:spLocks noChangeArrowheads="1"/>
          </p:cNvSpPr>
          <p:nvPr/>
        </p:nvSpPr>
        <p:spPr bwMode="auto">
          <a:xfrm>
            <a:off x="4356100" y="4610100"/>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哪些</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cxnSp>
        <p:nvCxnSpPr>
          <p:cNvPr id="28" name="直接箭头连接符 27"/>
          <p:cNvCxnSpPr/>
          <p:nvPr/>
        </p:nvCxnSpPr>
        <p:spPr bwMode="auto">
          <a:xfrm>
            <a:off x="2943225" y="48339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9" name="直接箭头连接符 28"/>
          <p:cNvCxnSpPr/>
          <p:nvPr/>
        </p:nvCxnSpPr>
        <p:spPr bwMode="auto">
          <a:xfrm>
            <a:off x="4016375" y="48339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1" nodeType="clickEffect">
                                  <p:stCondLst>
                                    <p:cond delay="0"/>
                                  </p:stCondLst>
                                  <p:childTnLst>
                                    <p:set>
                                      <p:cBhvr>
                                        <p:cTn id="36" dur="1" fill="hold">
                                          <p:stCondLst>
                                            <p:cond delay="0"/>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24" grpId="0"/>
      <p:bldP spid="25" grpId="0"/>
      <p:bldP spid="26"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圆角矩形 32"/>
          <p:cNvSpPr>
            <a:spLocks noChangeArrowheads="1"/>
          </p:cNvSpPr>
          <p:nvPr/>
        </p:nvSpPr>
        <p:spPr bwMode="auto">
          <a:xfrm>
            <a:off x="1303338" y="265112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8851" name="圆角矩形 32"/>
          <p:cNvSpPr>
            <a:spLocks noChangeArrowheads="1"/>
          </p:cNvSpPr>
          <p:nvPr/>
        </p:nvSpPr>
        <p:spPr bwMode="auto">
          <a:xfrm>
            <a:off x="1319213" y="1184275"/>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sp>
        <p:nvSpPr>
          <p:cNvPr id="78852" name="圆角矩形 32"/>
          <p:cNvSpPr>
            <a:spLocks noChangeArrowheads="1"/>
          </p:cNvSpPr>
          <p:nvPr/>
        </p:nvSpPr>
        <p:spPr bwMode="auto">
          <a:xfrm>
            <a:off x="1303338" y="4116388"/>
            <a:ext cx="1338262" cy="530225"/>
          </a:xfrm>
          <a:prstGeom prst="roundRect">
            <a:avLst>
              <a:gd name="adj" fmla="val 16667"/>
            </a:avLst>
          </a:prstGeom>
          <a:solidFill>
            <a:srgbClr val="CC99FF"/>
          </a:solidFill>
          <a:ln w="9525">
            <a:noFill/>
            <a:round/>
          </a:ln>
        </p:spPr>
        <p:txBody>
          <a:bodyPr/>
          <a:lstStyle/>
          <a:p>
            <a:pPr eaLnBrk="0" hangingPunct="0">
              <a:buFont typeface="Arial" panose="020B0604020202020204" pitchFamily="34" charset="0"/>
              <a:buNone/>
            </a:pPr>
            <a:endParaRPr lang="zh-CN" altLang="en-US"/>
          </a:p>
        </p:txBody>
      </p:sp>
      <p:cxnSp>
        <p:nvCxnSpPr>
          <p:cNvPr id="78853"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sp>
        <p:nvSpPr>
          <p:cNvPr id="78854" name="文本框 88"/>
          <p:cNvSpPr>
            <a:spLocks noChangeArrowheads="1"/>
          </p:cNvSpPr>
          <p:nvPr/>
        </p:nvSpPr>
        <p:spPr bwMode="auto">
          <a:xfrm>
            <a:off x="1517650" y="1190625"/>
            <a:ext cx="904875" cy="525463"/>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漂亮</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8855" name="文本框 107"/>
          <p:cNvSpPr>
            <a:spLocks noChangeArrowheads="1"/>
          </p:cNvSpPr>
          <p:nvPr/>
        </p:nvSpPr>
        <p:spPr bwMode="auto">
          <a:xfrm>
            <a:off x="1530350" y="4144963"/>
            <a:ext cx="903288"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这些</a:t>
            </a:r>
            <a:endParaRPr lang="zh-CN" altLang="en-US" sz="2800" b="1">
              <a:solidFill>
                <a:srgbClr val="000000"/>
              </a:solidFill>
              <a:latin typeface="Calibri" panose="020F0502020204030204" pitchFamily="34" charset="0"/>
              <a:sym typeface="SimSun" panose="02010600030101010101" pitchFamily="2" charset="-122"/>
            </a:endParaRPr>
          </a:p>
        </p:txBody>
      </p:sp>
      <p:sp>
        <p:nvSpPr>
          <p:cNvPr id="78856" name="文本框 88"/>
          <p:cNvSpPr>
            <a:spLocks noChangeArrowheads="1"/>
          </p:cNvSpPr>
          <p:nvPr/>
        </p:nvSpPr>
        <p:spPr bwMode="auto">
          <a:xfrm>
            <a:off x="1639888" y="2662238"/>
            <a:ext cx="661987" cy="525462"/>
          </a:xfrm>
          <a:prstGeom prst="rect">
            <a:avLst/>
          </a:prstGeom>
          <a:noFill/>
          <a:ln w="9525">
            <a:noFill/>
            <a:miter lim="800000"/>
          </a:ln>
        </p:spPr>
        <p:txBody>
          <a:bodyPr lIns="90170" tIns="46990" rIns="90170" bIns="46990">
            <a:spAutoFit/>
          </a:bodyPr>
          <a:lstStyle/>
          <a:p>
            <a:pPr algn="ctr"/>
            <a:r>
              <a:rPr lang="zh-CN" altLang="en-US" sz="2800" b="1">
                <a:solidFill>
                  <a:srgbClr val="000000"/>
                </a:solidFill>
                <a:latin typeface="Calibri" panose="020F0502020204030204" pitchFamily="34" charset="0"/>
                <a:sym typeface="SimSun" panose="02010600030101010101" pitchFamily="2" charset="-122"/>
              </a:rPr>
              <a:t>少</a:t>
            </a:r>
            <a:endParaRPr lang="zh-CN" altLang="en-US" sz="2800" b="1">
              <a:solidFill>
                <a:srgbClr val="000000"/>
              </a:solidFill>
              <a:latin typeface="Calibri" panose="020F0502020204030204" pitchFamily="34" charset="0"/>
              <a:sym typeface="SimSun" panose="02010600030101010101" pitchFamily="2" charset="-122"/>
            </a:endParaRPr>
          </a:p>
        </p:txBody>
      </p:sp>
      <p:grpSp>
        <p:nvGrpSpPr>
          <p:cNvPr id="78857" name="组合 8"/>
          <p:cNvGrpSpPr/>
          <p:nvPr/>
        </p:nvGrpSpPr>
        <p:grpSpPr bwMode="auto">
          <a:xfrm>
            <a:off x="307975" y="6350"/>
            <a:ext cx="3833813" cy="646113"/>
            <a:chOff x="308629" y="6819"/>
            <a:chExt cx="3833696" cy="646331"/>
          </a:xfrm>
        </p:grpSpPr>
        <p:sp>
          <p:nvSpPr>
            <p:cNvPr id="43" name="Text Box 4"/>
            <p:cNvSpPr txBox="1">
              <a:spLocks noChangeArrowheads="1"/>
            </p:cNvSpPr>
            <p:nvPr/>
          </p:nvSpPr>
          <p:spPr bwMode="auto">
            <a:xfrm>
              <a:off x="329266" y="6819"/>
              <a:ext cx="3813059"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生词</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New Words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150"/>
              <a:ext cx="3833696"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8858" name="文本框 152"/>
          <p:cNvSpPr>
            <a:spLocks noChangeArrowheads="1"/>
          </p:cNvSpPr>
          <p:nvPr/>
        </p:nvSpPr>
        <p:spPr bwMode="auto">
          <a:xfrm>
            <a:off x="3055938" y="1192213"/>
            <a:ext cx="1108075"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很漂亮</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59" name="文本框 152"/>
          <p:cNvSpPr>
            <a:spLocks noChangeArrowheads="1"/>
          </p:cNvSpPr>
          <p:nvPr/>
        </p:nvSpPr>
        <p:spPr bwMode="auto">
          <a:xfrm>
            <a:off x="5230813" y="1192213"/>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太漂亮了</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0" name="文本框 152"/>
          <p:cNvSpPr>
            <a:spLocks noChangeArrowheads="1"/>
          </p:cNvSpPr>
          <p:nvPr/>
        </p:nvSpPr>
        <p:spPr bwMode="auto">
          <a:xfrm>
            <a:off x="3035300" y="1670050"/>
            <a:ext cx="1724025"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漂亮的衣服</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1" name="文本框 152"/>
          <p:cNvSpPr>
            <a:spLocks noChangeArrowheads="1"/>
          </p:cNvSpPr>
          <p:nvPr/>
        </p:nvSpPr>
        <p:spPr bwMode="auto">
          <a:xfrm>
            <a:off x="5226050" y="1670050"/>
            <a:ext cx="1724025"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漂亮的杯子</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2" name="文本框 152"/>
          <p:cNvSpPr>
            <a:spLocks noChangeArrowheads="1"/>
          </p:cNvSpPr>
          <p:nvPr/>
        </p:nvSpPr>
        <p:spPr bwMode="auto">
          <a:xfrm>
            <a:off x="3082925" y="2640013"/>
            <a:ext cx="8001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很少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3" name="文本框 152"/>
          <p:cNvSpPr>
            <a:spLocks noChangeArrowheads="1"/>
          </p:cNvSpPr>
          <p:nvPr/>
        </p:nvSpPr>
        <p:spPr bwMode="auto">
          <a:xfrm>
            <a:off x="5257800" y="2640013"/>
            <a:ext cx="80010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不少</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4" name="文本框 152"/>
          <p:cNvSpPr>
            <a:spLocks noChangeArrowheads="1"/>
          </p:cNvSpPr>
          <p:nvPr/>
        </p:nvSpPr>
        <p:spPr bwMode="auto">
          <a:xfrm>
            <a:off x="3062288" y="3117850"/>
            <a:ext cx="1414462"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不少衣服</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5" name="文本框 152"/>
          <p:cNvSpPr>
            <a:spLocks noChangeArrowheads="1"/>
          </p:cNvSpPr>
          <p:nvPr/>
        </p:nvSpPr>
        <p:spPr bwMode="auto">
          <a:xfrm>
            <a:off x="5253038" y="3117850"/>
            <a:ext cx="1414462"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不少学生</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6" name="文本框 152"/>
          <p:cNvSpPr>
            <a:spLocks noChangeArrowheads="1"/>
          </p:cNvSpPr>
          <p:nvPr/>
        </p:nvSpPr>
        <p:spPr bwMode="auto">
          <a:xfrm>
            <a:off x="3082925" y="41227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这些衣服</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7" name="文本框 152"/>
          <p:cNvSpPr>
            <a:spLocks noChangeArrowheads="1"/>
          </p:cNvSpPr>
          <p:nvPr/>
        </p:nvSpPr>
        <p:spPr bwMode="auto">
          <a:xfrm>
            <a:off x="5257800" y="4122738"/>
            <a:ext cx="1416050" cy="461962"/>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这些苹果</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8" name="文本框 152"/>
          <p:cNvSpPr>
            <a:spLocks noChangeArrowheads="1"/>
          </p:cNvSpPr>
          <p:nvPr/>
        </p:nvSpPr>
        <p:spPr bwMode="auto">
          <a:xfrm>
            <a:off x="3228975" y="4600575"/>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那些</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sp>
        <p:nvSpPr>
          <p:cNvPr id="78869" name="文本框 152"/>
          <p:cNvSpPr>
            <a:spLocks noChangeArrowheads="1"/>
          </p:cNvSpPr>
          <p:nvPr/>
        </p:nvSpPr>
        <p:spPr bwMode="auto">
          <a:xfrm>
            <a:off x="4356100" y="4610100"/>
            <a:ext cx="800100" cy="460375"/>
          </a:xfrm>
          <a:prstGeom prst="rect">
            <a:avLst/>
          </a:prstGeom>
          <a:noFill/>
          <a:ln w="9525">
            <a:noFill/>
            <a:miter lim="800000"/>
          </a:ln>
        </p:spPr>
        <p:txBody>
          <a:bodyPr wrap="none">
            <a:spAutoFit/>
          </a:bodyPr>
          <a:lstStyle/>
          <a:p>
            <a:r>
              <a:rPr lang="zh-CN" altLang="en-US" sz="2400" b="1">
                <a:latin typeface="STKaiti" panose="02010600040101010101" pitchFamily="2" charset="-122"/>
                <a:ea typeface="STKaiti" panose="02010600040101010101" pitchFamily="2" charset="-122"/>
                <a:sym typeface="Times New Roman" panose="02020603050405020304" pitchFamily="18" charset="0"/>
              </a:rPr>
              <a:t>哪些</a:t>
            </a:r>
            <a:endParaRPr lang="zh-CN" altLang="en-US" sz="2400" b="1">
              <a:latin typeface="STKaiti" panose="02010600040101010101" pitchFamily="2" charset="-122"/>
              <a:ea typeface="STKaiti" panose="02010600040101010101" pitchFamily="2" charset="-122"/>
              <a:sym typeface="Times New Roman" panose="02020603050405020304" pitchFamily="18" charset="0"/>
            </a:endParaRPr>
          </a:p>
        </p:txBody>
      </p:sp>
      <p:cxnSp>
        <p:nvCxnSpPr>
          <p:cNvPr id="28" name="直接箭头连接符 27"/>
          <p:cNvCxnSpPr/>
          <p:nvPr/>
        </p:nvCxnSpPr>
        <p:spPr bwMode="auto">
          <a:xfrm>
            <a:off x="2943225" y="48339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9" name="直接箭头连接符 28"/>
          <p:cNvCxnSpPr/>
          <p:nvPr/>
        </p:nvCxnSpPr>
        <p:spPr bwMode="auto">
          <a:xfrm>
            <a:off x="4016375" y="4833938"/>
            <a:ext cx="333375" cy="1587"/>
          </a:xfrm>
          <a:prstGeom prst="straightConnector1">
            <a:avLst/>
          </a:prstGeom>
          <a:ln w="2540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9874"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cxnSp>
        <p:nvCxnSpPr>
          <p:cNvPr id="44" name="直接连接符 43"/>
          <p:cNvCxnSpPr/>
          <p:nvPr/>
        </p:nvCxnSpPr>
        <p:spPr bwMode="auto">
          <a:xfrm>
            <a:off x="307975" y="652463"/>
            <a:ext cx="2724150" cy="1587"/>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5" name="Text Box 4"/>
          <p:cNvSpPr txBox="1">
            <a:spLocks noChangeArrowheads="1"/>
          </p:cNvSpPr>
          <p:nvPr/>
        </p:nvSpPr>
        <p:spPr bwMode="auto">
          <a:xfrm>
            <a:off x="328613" y="6350"/>
            <a:ext cx="5419725"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sp>
        <p:nvSpPr>
          <p:cNvPr id="8" name="TextBox 7"/>
          <p:cNvSpPr txBox="1"/>
          <p:nvPr/>
        </p:nvSpPr>
        <p:spPr>
          <a:xfrm>
            <a:off x="530225" y="812800"/>
            <a:ext cx="9480550" cy="523875"/>
          </a:xfrm>
          <a:prstGeom prst="rect">
            <a:avLst/>
          </a:prstGeom>
          <a:noFill/>
        </p:spPr>
        <p:txBody>
          <a:bodyPr>
            <a:spAutoFit/>
          </a:bodyPr>
          <a:lstStyle/>
          <a:p>
            <a:pPr>
              <a:defRPr/>
            </a:pPr>
            <a:r>
              <a:rPr lang="en-US" altLang="zh-CN" sz="2800" b="1" dirty="0">
                <a:latin typeface="+mn-ea"/>
                <a:ea typeface="+mn-ea"/>
              </a:rPr>
              <a:t>1.</a:t>
            </a:r>
            <a:r>
              <a:rPr lang="zh-CN" altLang="en-US" sz="2800" b="1" dirty="0">
                <a:latin typeface="+mn-ea"/>
                <a:ea typeface="+mn-ea"/>
              </a:rPr>
              <a:t>“了”表发生或完成 </a:t>
            </a:r>
            <a:r>
              <a:rPr lang="zh-CN" altLang="en-US" dirty="0">
                <a:latin typeface="+mn-ea"/>
                <a:ea typeface="+mn-ea"/>
              </a:rPr>
              <a:t>“了”</a:t>
            </a:r>
            <a:r>
              <a:rPr lang="en-US" altLang="zh-CN" dirty="0">
                <a:latin typeface="+mn-ea"/>
                <a:ea typeface="+mn-ea"/>
              </a:rPr>
              <a:t>Indicating Occurrence or Completion</a:t>
            </a:r>
            <a:endParaRPr lang="zh-CN" altLang="en-US" dirty="0">
              <a:latin typeface="+mn-ea"/>
              <a:ea typeface="+mn-ea"/>
            </a:endParaRPr>
          </a:p>
        </p:txBody>
      </p:sp>
      <p:sp>
        <p:nvSpPr>
          <p:cNvPr id="13" name="TextBox 12"/>
          <p:cNvSpPr txBox="1"/>
          <p:nvPr/>
        </p:nvSpPr>
        <p:spPr>
          <a:xfrm>
            <a:off x="1056280" y="1518899"/>
            <a:ext cx="3783725"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主语</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动词（宾语）</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了。</a:t>
            </a:r>
            <a:endParaRPr lang="zh-CN" altLang="en-US" sz="2400" b="1" dirty="0">
              <a:latin typeface="STXihei" panose="02010600040101010101" pitchFamily="2" charset="-122"/>
              <a:ea typeface="STXihei" panose="02010600040101010101" pitchFamily="2" charset="-122"/>
            </a:endParaRPr>
          </a:p>
        </p:txBody>
      </p:sp>
      <p:graphicFrame>
        <p:nvGraphicFramePr>
          <p:cNvPr id="17" name="表格 16"/>
          <p:cNvGraphicFramePr>
            <a:graphicFrameLocks noGrp="1"/>
          </p:cNvGraphicFramePr>
          <p:nvPr/>
        </p:nvGraphicFramePr>
        <p:xfrm>
          <a:off x="1611313" y="2552700"/>
          <a:ext cx="9093802" cy="2815370"/>
        </p:xfrm>
        <a:graphic>
          <a:graphicData uri="http://schemas.openxmlformats.org/drawingml/2006/table">
            <a:tbl>
              <a:tblPr firstRow="1" bandRow="1">
                <a:tableStyleId>{5C22544A-7EE6-4342-B048-85BDC9FD1C3A}</a:tableStyleId>
              </a:tblPr>
              <a:tblGrid>
                <a:gridCol w="3465184"/>
                <a:gridCol w="3436882"/>
                <a:gridCol w="2191736"/>
              </a:tblGrid>
              <a:tr h="929420">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SimHei" panose="02010609060101010101" pitchFamily="49" charset="-122"/>
                          <a:ea typeface="SimHei" panose="02010609060101010101" pitchFamily="49" charset="-122"/>
                        </a:rPr>
                        <a:t>Subject</a:t>
                      </a:r>
                      <a:endParaRPr lang="zh-CN" altLang="en-US" sz="2400" b="1" dirty="0">
                        <a:solidFill>
                          <a:schemeClr val="bg1"/>
                        </a:solidFill>
                        <a:latin typeface="SimHei" panose="02010609060101010101" pitchFamily="49" charset="-122"/>
                        <a:ea typeface="SimHei" panose="02010609060101010101" pitchFamily="49" charset="-122"/>
                      </a:endParaRPr>
                    </a:p>
                  </a:txBody>
                  <a:tcPr anchor="ctr">
                    <a:lnR w="12700" cap="flat" cmpd="sng" algn="ctr">
                      <a:solidFill>
                        <a:schemeClr val="bg1"/>
                      </a:solidFill>
                      <a:prstDash val="solid"/>
                      <a:round/>
                      <a:headEnd type="none" w="med" len="med"/>
                      <a:tailEnd type="none" w="med" len="med"/>
                    </a:lnR>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mn-lt"/>
                        </a:rPr>
                        <a:t>Predicate</a:t>
                      </a:r>
                      <a:endParaRPr lang="zh-CN" altLang="en-US" sz="2400" b="1" dirty="0">
                        <a:solidFill>
                          <a:schemeClr val="bg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zh-CN" altLang="en-US" sz="2400" b="1" dirty="0">
                          <a:solidFill>
                            <a:schemeClr val="bg1"/>
                          </a:solidFill>
                          <a:latin typeface="SimHei" panose="02010609060101010101" pitchFamily="49" charset="-122"/>
                          <a:ea typeface="SimHei" panose="02010609060101010101" pitchFamily="49" charset="-122"/>
                        </a:rPr>
                        <a:t>了</a:t>
                      </a:r>
                      <a:endParaRPr lang="zh-CN" altLang="en-US" sz="2400" b="1" dirty="0">
                        <a:solidFill>
                          <a:schemeClr val="bg1"/>
                        </a:solidFill>
                        <a:latin typeface="SimHei" panose="02010609060101010101" pitchFamily="49" charset="-122"/>
                        <a:ea typeface="SimHei" panose="02010609060101010101" pitchFamily="49" charset="-122"/>
                      </a:endParaRPr>
                    </a:p>
                  </a:txBody>
                  <a:tcPr anchor="ctr">
                    <a:lnL w="12700" cap="flat" cmpd="sng" algn="ctr">
                      <a:solidFill>
                        <a:schemeClr val="bg1"/>
                      </a:solidFill>
                      <a:prstDash val="solid"/>
                      <a:round/>
                      <a:headEnd type="none" w="med" len="med"/>
                      <a:tailEnd type="none" w="med" len="med"/>
                    </a:lnL>
                    <a:solidFill>
                      <a:srgbClr val="2E75B6">
                        <a:alpha val="85098"/>
                      </a:srgbClr>
                    </a:solidFill>
                  </a:tcPr>
                </a:tc>
              </a:tr>
              <a:tr h="604621">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我</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去商店</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了。</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r>
              <a:tr h="671729">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他</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去学开车</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了。</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40000"/>
                        <a:lumOff val="60000"/>
                      </a:schemeClr>
                    </a:solidFill>
                  </a:tcPr>
                </a:tc>
              </a:tr>
              <a:tr h="609600">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你</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买什么</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了？</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r>
            </a:tbl>
          </a:graphicData>
        </a:graphic>
      </p:graphicFrame>
    </p:spTree>
  </p:cSld>
  <p:clrMapOvr>
    <a:masterClrMapping/>
  </p:clrMapOvr>
  <p:transition spd="slow"/>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0898"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cxnSp>
        <p:nvCxnSpPr>
          <p:cNvPr id="44" name="直接连接符 43"/>
          <p:cNvCxnSpPr/>
          <p:nvPr/>
        </p:nvCxnSpPr>
        <p:spPr bwMode="auto">
          <a:xfrm>
            <a:off x="307975" y="652463"/>
            <a:ext cx="2724150" cy="1587"/>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5" name="Text Box 4"/>
          <p:cNvSpPr txBox="1">
            <a:spLocks noChangeArrowheads="1"/>
          </p:cNvSpPr>
          <p:nvPr/>
        </p:nvSpPr>
        <p:spPr bwMode="auto">
          <a:xfrm>
            <a:off x="328613" y="6350"/>
            <a:ext cx="5419725"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sp>
        <p:nvSpPr>
          <p:cNvPr id="8" name="TextBox 7"/>
          <p:cNvSpPr txBox="1"/>
          <p:nvPr/>
        </p:nvSpPr>
        <p:spPr>
          <a:xfrm>
            <a:off x="530225" y="812800"/>
            <a:ext cx="9480550" cy="523875"/>
          </a:xfrm>
          <a:prstGeom prst="rect">
            <a:avLst/>
          </a:prstGeom>
          <a:noFill/>
        </p:spPr>
        <p:txBody>
          <a:bodyPr>
            <a:spAutoFit/>
          </a:bodyPr>
          <a:lstStyle/>
          <a:p>
            <a:pPr>
              <a:defRPr/>
            </a:pPr>
            <a:r>
              <a:rPr lang="en-US" altLang="zh-CN" sz="2800" b="1" dirty="0">
                <a:latin typeface="+mn-ea"/>
                <a:ea typeface="+mn-ea"/>
              </a:rPr>
              <a:t>1.</a:t>
            </a:r>
            <a:r>
              <a:rPr lang="zh-CN" altLang="en-US" sz="2800" b="1" dirty="0">
                <a:latin typeface="+mn-ea"/>
                <a:ea typeface="+mn-ea"/>
              </a:rPr>
              <a:t>“了”表发生或完成 </a:t>
            </a:r>
            <a:r>
              <a:rPr lang="zh-CN" altLang="en-US" dirty="0">
                <a:latin typeface="+mn-ea"/>
                <a:ea typeface="+mn-ea"/>
              </a:rPr>
              <a:t>“了”</a:t>
            </a:r>
            <a:r>
              <a:rPr lang="en-US" altLang="zh-CN" dirty="0">
                <a:latin typeface="+mn-ea"/>
                <a:ea typeface="+mn-ea"/>
              </a:rPr>
              <a:t>Indicating Occurrence or Completion</a:t>
            </a:r>
            <a:endParaRPr lang="zh-CN" altLang="en-US" dirty="0">
              <a:latin typeface="+mn-ea"/>
              <a:ea typeface="+mn-ea"/>
            </a:endParaRPr>
          </a:p>
        </p:txBody>
      </p:sp>
      <p:graphicFrame>
        <p:nvGraphicFramePr>
          <p:cNvPr id="17" name="表格 16"/>
          <p:cNvGraphicFramePr>
            <a:graphicFrameLocks noGrp="1"/>
          </p:cNvGraphicFramePr>
          <p:nvPr/>
        </p:nvGraphicFramePr>
        <p:xfrm>
          <a:off x="1611313" y="2630488"/>
          <a:ext cx="9093802" cy="3173620"/>
        </p:xfrm>
        <a:graphic>
          <a:graphicData uri="http://schemas.openxmlformats.org/drawingml/2006/table">
            <a:tbl>
              <a:tblPr firstRow="1" bandRow="1">
                <a:tableStyleId>{5C22544A-7EE6-4342-B048-85BDC9FD1C3A}</a:tableStyleId>
              </a:tblPr>
              <a:tblGrid>
                <a:gridCol w="1478728"/>
                <a:gridCol w="1213945"/>
                <a:gridCol w="772511"/>
                <a:gridCol w="4083269"/>
                <a:gridCol w="1545349"/>
              </a:tblGrid>
              <a:tr h="464710">
                <a:tc rowSpan="2">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SimHei" panose="02010609060101010101" pitchFamily="49" charset="-122"/>
                          <a:ea typeface="SimHei" panose="02010609060101010101" pitchFamily="49" charset="-122"/>
                        </a:rPr>
                        <a:t>Subject</a:t>
                      </a:r>
                      <a:endParaRPr lang="zh-CN" altLang="en-US" sz="2400" b="1" dirty="0">
                        <a:solidFill>
                          <a:schemeClr val="bg1"/>
                        </a:solidFill>
                        <a:latin typeface="SimHei" panose="02010609060101010101" pitchFamily="49" charset="-122"/>
                        <a:ea typeface="SimHei" panose="02010609060101010101" pitchFamily="49" charset="-122"/>
                      </a:endParaRPr>
                    </a:p>
                  </a:txBody>
                  <a:tcPr anchor="ctr">
                    <a:lnR w="12700" cap="flat" cmpd="sng" algn="ctr">
                      <a:solidFill>
                        <a:schemeClr val="bg1"/>
                      </a:solidFill>
                      <a:prstDash val="solid"/>
                      <a:round/>
                      <a:headEnd type="none" w="med" len="med"/>
                      <a:tailEnd type="none" w="med" len="med"/>
                    </a:lnR>
                    <a:solidFill>
                      <a:srgbClr val="2E75B6">
                        <a:alpha val="85098"/>
                      </a:srgbClr>
                    </a:solidFill>
                  </a:tcPr>
                </a:tc>
                <a:tc gridSpan="4">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mn-lt"/>
                        </a:rPr>
                        <a:t>Predicate</a:t>
                      </a:r>
                      <a:endParaRPr lang="zh-CN" altLang="en-US" sz="2400" b="1" dirty="0">
                        <a:solidFill>
                          <a:schemeClr val="bg1"/>
                        </a:solidFill>
                        <a:latin typeface="+mn-lt"/>
                      </a:endParaRPr>
                    </a:p>
                  </a:txBody>
                  <a:tcPr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rgbClr val="2E75B6">
                        <a:alpha val="85098"/>
                      </a:srgbClr>
                    </a:solidFill>
                  </a:tcPr>
                </a:tc>
                <a:tc hMerge="1">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2E75B6">
                        <a:alpha val="85098"/>
                      </a:srgbClr>
                    </a:solidFill>
                  </a:tcPr>
                </a:tc>
                <a:tc hMerge="1">
                  <a:tcPr/>
                </a:tc>
                <a:tc hMerge="1">
                  <a:tcPr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rgbClr val="2E75B6">
                        <a:alpha val="85098"/>
                      </a:srgbClr>
                    </a:solidFill>
                  </a:tcPr>
                </a:tc>
              </a:tr>
              <a:tr h="464710">
                <a:tc vMerge="1">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SimHei" panose="02010609060101010101" pitchFamily="49" charset="-122"/>
                          <a:ea typeface="SimHei" panose="02010609060101010101" pitchFamily="49" charset="-122"/>
                        </a:rPr>
                        <a:t>Verb</a:t>
                      </a:r>
                      <a:endParaRPr lang="zh-CN" altLang="en-US" sz="2400" b="1" dirty="0">
                        <a:solidFill>
                          <a:schemeClr val="bg1"/>
                        </a:solidFill>
                        <a:latin typeface="SimHei" panose="02010609060101010101" pitchFamily="49" charset="-122"/>
                        <a:ea typeface="SimHei" panose="02010609060101010101" pitchFamily="49"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zh-CN" altLang="en-US" sz="2400" b="1" dirty="0">
                          <a:solidFill>
                            <a:schemeClr val="bg1"/>
                          </a:solidFill>
                          <a:latin typeface="+mn-lt"/>
                        </a:rPr>
                        <a:t>了</a:t>
                      </a:r>
                      <a:endParaRPr lang="zh-CN" altLang="en-US" sz="2400" b="1" dirty="0">
                        <a:solidFill>
                          <a:schemeClr val="bg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mn-lt"/>
                        </a:rPr>
                        <a:t>Number-measure Word/</a:t>
                      </a:r>
                      <a:endParaRPr lang="en-US" altLang="zh-CN" sz="2400" b="1" dirty="0">
                        <a:solidFill>
                          <a:schemeClr val="bg1"/>
                        </a:solidFill>
                        <a:latin typeface="+mn-lt"/>
                      </a:endParaRPr>
                    </a:p>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mn-lt"/>
                        </a:rPr>
                        <a:t>Adject</a:t>
                      </a:r>
                      <a:r>
                        <a:rPr lang="en-US" altLang="zh-CN" sz="2400" b="1" baseline="0" dirty="0">
                          <a:solidFill>
                            <a:schemeClr val="bg1"/>
                          </a:solidFill>
                          <a:latin typeface="+mn-lt"/>
                        </a:rPr>
                        <a:t>ive/Pronoun</a:t>
                      </a:r>
                      <a:endParaRPr lang="zh-CN" altLang="en-US" sz="2400" b="1" dirty="0">
                        <a:solidFill>
                          <a:schemeClr val="bg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SimHei" panose="02010609060101010101" pitchFamily="49" charset="-122"/>
                          <a:ea typeface="SimHei" panose="02010609060101010101" pitchFamily="49" charset="-122"/>
                        </a:rPr>
                        <a:t>Object</a:t>
                      </a:r>
                      <a:endParaRPr lang="zh-CN" altLang="en-US" sz="2400" b="1" dirty="0">
                        <a:solidFill>
                          <a:schemeClr val="bg1"/>
                        </a:solidFill>
                        <a:latin typeface="SimHei" panose="02010609060101010101" pitchFamily="49" charset="-122"/>
                        <a:ea typeface="SimHei" panose="02010609060101010101" pitchFamily="49" charset="-122"/>
                      </a:endParaRPr>
                    </a:p>
                  </a:txBody>
                  <a:tcPr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rgbClr val="2E75B6">
                        <a:alpha val="85098"/>
                      </a:srgbClr>
                    </a:solidFill>
                  </a:tcPr>
                </a:tc>
              </a:tr>
              <a:tr h="604621">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她</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买</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了</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一点儿</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苹果。</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r>
              <a:tr h="671729">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我</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买</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了</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不少</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衣服。</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40000"/>
                        <a:lumOff val="60000"/>
                      </a:schemeClr>
                    </a:solidFill>
                  </a:tcPr>
                </a:tc>
              </a:tr>
              <a:tr h="609600">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你</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看见</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了</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几个</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人？</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r>
            </a:tbl>
          </a:graphicData>
        </a:graphic>
      </p:graphicFrame>
      <p:sp>
        <p:nvSpPr>
          <p:cNvPr id="9" name="TextBox 8"/>
          <p:cNvSpPr txBox="1"/>
          <p:nvPr/>
        </p:nvSpPr>
        <p:spPr>
          <a:xfrm>
            <a:off x="1056280" y="1518899"/>
            <a:ext cx="3783725"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主语</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动词</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了</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宾语。</a:t>
            </a:r>
            <a:endParaRPr lang="zh-CN" altLang="en-US" sz="2400" b="1" dirty="0">
              <a:latin typeface="STXihei" panose="02010600040101010101" pitchFamily="2" charset="-122"/>
              <a:ea typeface="STXihei" panose="02010600040101010101" pitchFamily="2" charset="-122"/>
            </a:endParaRPr>
          </a:p>
        </p:txBody>
      </p:sp>
    </p:spTree>
  </p:cSld>
  <p:clrMapOvr>
    <a:masterClrMapping/>
  </p:clrMapOvr>
  <p:transition spd="slow"/>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1922"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cxnSp>
        <p:nvCxnSpPr>
          <p:cNvPr id="44" name="直接连接符 43"/>
          <p:cNvCxnSpPr/>
          <p:nvPr/>
        </p:nvCxnSpPr>
        <p:spPr bwMode="auto">
          <a:xfrm>
            <a:off x="307975" y="652463"/>
            <a:ext cx="2724150" cy="1587"/>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5" name="Text Box 4"/>
          <p:cNvSpPr txBox="1">
            <a:spLocks noChangeArrowheads="1"/>
          </p:cNvSpPr>
          <p:nvPr/>
        </p:nvSpPr>
        <p:spPr bwMode="auto">
          <a:xfrm>
            <a:off x="328613" y="6350"/>
            <a:ext cx="5419725"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sp>
        <p:nvSpPr>
          <p:cNvPr id="8" name="TextBox 7"/>
          <p:cNvSpPr txBox="1"/>
          <p:nvPr/>
        </p:nvSpPr>
        <p:spPr>
          <a:xfrm>
            <a:off x="530225" y="812800"/>
            <a:ext cx="9480550" cy="523875"/>
          </a:xfrm>
          <a:prstGeom prst="rect">
            <a:avLst/>
          </a:prstGeom>
          <a:noFill/>
        </p:spPr>
        <p:txBody>
          <a:bodyPr>
            <a:spAutoFit/>
          </a:bodyPr>
          <a:lstStyle/>
          <a:p>
            <a:pPr>
              <a:defRPr/>
            </a:pPr>
            <a:r>
              <a:rPr lang="en-US" altLang="zh-CN" sz="2800" b="1" dirty="0">
                <a:latin typeface="+mn-ea"/>
                <a:ea typeface="+mn-ea"/>
              </a:rPr>
              <a:t>1.</a:t>
            </a:r>
            <a:r>
              <a:rPr lang="zh-CN" altLang="en-US" sz="2800" b="1" dirty="0">
                <a:latin typeface="+mn-ea"/>
                <a:ea typeface="+mn-ea"/>
              </a:rPr>
              <a:t>“了”表发生或完成 </a:t>
            </a:r>
            <a:r>
              <a:rPr lang="zh-CN" altLang="en-US" dirty="0">
                <a:latin typeface="+mn-ea"/>
                <a:ea typeface="+mn-ea"/>
              </a:rPr>
              <a:t>“了”</a:t>
            </a:r>
            <a:r>
              <a:rPr lang="en-US" altLang="zh-CN" dirty="0">
                <a:latin typeface="+mn-ea"/>
                <a:ea typeface="+mn-ea"/>
              </a:rPr>
              <a:t>Indicating Occurrence or Completion</a:t>
            </a:r>
            <a:endParaRPr lang="zh-CN" altLang="en-US" dirty="0">
              <a:latin typeface="+mn-ea"/>
              <a:ea typeface="+mn-ea"/>
            </a:endParaRPr>
          </a:p>
        </p:txBody>
      </p:sp>
      <p:graphicFrame>
        <p:nvGraphicFramePr>
          <p:cNvPr id="17" name="表格 16"/>
          <p:cNvGraphicFramePr>
            <a:graphicFrameLocks noGrp="1"/>
          </p:cNvGraphicFramePr>
          <p:nvPr/>
        </p:nvGraphicFramePr>
        <p:xfrm>
          <a:off x="1611313" y="2709863"/>
          <a:ext cx="9093802" cy="2534142"/>
        </p:xfrm>
        <a:graphic>
          <a:graphicData uri="http://schemas.openxmlformats.org/drawingml/2006/table">
            <a:tbl>
              <a:tblPr firstRow="1" bandRow="1">
                <a:tableStyleId>{5C22544A-7EE6-4342-B048-85BDC9FD1C3A}</a:tableStyleId>
              </a:tblPr>
              <a:tblGrid>
                <a:gridCol w="2676908"/>
                <a:gridCol w="2743200"/>
                <a:gridCol w="3673694"/>
              </a:tblGrid>
              <a:tr h="648192">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SimHei" panose="02010609060101010101" pitchFamily="49" charset="-122"/>
                          <a:ea typeface="SimHei" panose="02010609060101010101" pitchFamily="49" charset="-122"/>
                        </a:rPr>
                        <a:t>Subject</a:t>
                      </a:r>
                      <a:endParaRPr lang="zh-CN" altLang="en-US" sz="2400" b="1" dirty="0">
                        <a:solidFill>
                          <a:schemeClr val="bg1"/>
                        </a:solidFill>
                        <a:latin typeface="SimHei" panose="02010609060101010101" pitchFamily="49" charset="-122"/>
                        <a:ea typeface="SimHei" panose="02010609060101010101" pitchFamily="49" charset="-122"/>
                      </a:endParaRPr>
                    </a:p>
                  </a:txBody>
                  <a:tcPr anchor="ctr">
                    <a:lnR w="12700" cap="flat" cmpd="sng" algn="ctr">
                      <a:solidFill>
                        <a:schemeClr val="bg1"/>
                      </a:solidFill>
                      <a:prstDash val="solid"/>
                      <a:round/>
                      <a:headEnd type="none" w="med" len="med"/>
                      <a:tailEnd type="none" w="med" len="med"/>
                    </a:lnR>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zh-CN" altLang="en-US" sz="2400" b="1" dirty="0">
                          <a:solidFill>
                            <a:schemeClr val="bg1"/>
                          </a:solidFill>
                          <a:latin typeface="+mn-lt"/>
                        </a:rPr>
                        <a:t>没</a:t>
                      </a:r>
                      <a:endParaRPr lang="zh-CN" altLang="en-US" sz="2400" b="1" dirty="0">
                        <a:solidFill>
                          <a:schemeClr val="bg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rgbClr val="2E75B6">
                        <a:alpha val="85098"/>
                      </a:srgb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2400" b="1" dirty="0">
                          <a:solidFill>
                            <a:schemeClr val="bg1"/>
                          </a:solidFill>
                          <a:latin typeface="+mn-lt"/>
                        </a:rPr>
                        <a:t>Predicate</a:t>
                      </a:r>
                      <a:endParaRPr lang="zh-CN" altLang="en-US" sz="2400" b="1" dirty="0">
                        <a:solidFill>
                          <a:schemeClr val="bg1"/>
                        </a:solidFill>
                        <a:latin typeface="+mn-lt"/>
                      </a:endParaRPr>
                    </a:p>
                  </a:txBody>
                  <a:tcPr anchor="ctr">
                    <a:lnL w="12700" cap="flat" cmpd="sng" algn="ctr">
                      <a:solidFill>
                        <a:schemeClr val="bg1"/>
                      </a:solidFill>
                      <a:prstDash val="solid"/>
                      <a:round/>
                      <a:headEnd type="none" w="med" len="med"/>
                      <a:tailEnd type="none" w="med" len="med"/>
                    </a:lnL>
                    <a:solidFill>
                      <a:srgbClr val="2E75B6">
                        <a:alpha val="85098"/>
                      </a:srgbClr>
                    </a:solidFill>
                  </a:tcPr>
                </a:tc>
              </a:tr>
              <a:tr h="604621">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她</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没</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去商店。</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r>
              <a:tr h="671729">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我</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没</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40000"/>
                        <a:lumOff val="60000"/>
                      </a:schemeClr>
                    </a:solidFill>
                  </a:tcPr>
                </a:tc>
                <a:tc>
                  <a:txBody>
                    <a:bodyPr/>
                    <a:lstStyle/>
                    <a:p>
                      <a:pPr algn="ctr"/>
                      <a:r>
                        <a:rPr lang="zh-CN" altLang="en-US" sz="2400" b="1" dirty="0">
                          <a:solidFill>
                            <a:srgbClr val="C00000"/>
                          </a:solidFill>
                          <a:latin typeface="STKaiti" panose="02010600040101010101" pitchFamily="2" charset="-122"/>
                          <a:ea typeface="STKaiti" panose="02010600040101010101" pitchFamily="2" charset="-122"/>
                        </a:rPr>
                        <a:t>买。</a:t>
                      </a:r>
                      <a:endParaRPr lang="zh-CN" altLang="en-US" sz="24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40000"/>
                        <a:lumOff val="60000"/>
                      </a:schemeClr>
                    </a:solidFill>
                  </a:tcPr>
                </a:tc>
              </a:tr>
              <a:tr h="609600">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我</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没</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solidFill>
                      <a:schemeClr val="accent1">
                        <a:lumMod val="20000"/>
                        <a:lumOff val="80000"/>
                      </a:schemeClr>
                    </a:solidFill>
                  </a:tcPr>
                </a:tc>
                <a:tc>
                  <a:txBody>
                    <a:bodyPr/>
                    <a:lstStyle/>
                    <a:p>
                      <a:pPr algn="ctr"/>
                      <a:r>
                        <a:rPr lang="zh-CN" altLang="en-US" sz="2400" b="1" dirty="0">
                          <a:solidFill>
                            <a:schemeClr val="tx1"/>
                          </a:solidFill>
                          <a:latin typeface="STKaiti" panose="02010600040101010101" pitchFamily="2" charset="-122"/>
                          <a:ea typeface="STKaiti" panose="02010600040101010101" pitchFamily="2" charset="-122"/>
                        </a:rPr>
                        <a:t>看见张先生。</a:t>
                      </a:r>
                      <a:endParaRPr lang="zh-CN" altLang="en-US" sz="2400" b="1" dirty="0">
                        <a:solidFill>
                          <a:schemeClr val="tx1"/>
                        </a:solidFill>
                        <a:latin typeface="STKaiti" panose="02010600040101010101" pitchFamily="2" charset="-122"/>
                        <a:ea typeface="STKaiti" panose="02010600040101010101" pitchFamily="2" charset="-122"/>
                      </a:endParaRPr>
                    </a:p>
                  </a:txBody>
                  <a:tcPr anchor="ctr">
                    <a:lnL w="12700" cap="flat" cmpd="sng" algn="ctr">
                      <a:solidFill>
                        <a:schemeClr val="bg1"/>
                      </a:solidFill>
                      <a:prstDash val="solid"/>
                      <a:round/>
                      <a:headEnd type="none" w="med" len="med"/>
                      <a:tailEnd type="none" w="med" len="med"/>
                    </a:lnL>
                    <a:solidFill>
                      <a:schemeClr val="accent1">
                        <a:lumMod val="20000"/>
                        <a:lumOff val="80000"/>
                      </a:schemeClr>
                    </a:solidFill>
                  </a:tcPr>
                </a:tc>
              </a:tr>
            </a:tbl>
          </a:graphicData>
        </a:graphic>
      </p:graphicFrame>
      <p:sp>
        <p:nvSpPr>
          <p:cNvPr id="9" name="TextBox 8"/>
          <p:cNvSpPr txBox="1"/>
          <p:nvPr/>
        </p:nvSpPr>
        <p:spPr>
          <a:xfrm>
            <a:off x="1056280" y="1518899"/>
            <a:ext cx="3783725"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主语</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没</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动词（宾语）。</a:t>
            </a:r>
            <a:endParaRPr lang="zh-CN" altLang="en-US" sz="2400" b="1" dirty="0">
              <a:latin typeface="STXihei" panose="02010600040101010101" pitchFamily="2" charset="-122"/>
              <a:ea typeface="STXihei" panose="02010600040101010101" pitchFamily="2" charset="-122"/>
            </a:endParaRPr>
          </a:p>
        </p:txBody>
      </p:sp>
    </p:spTree>
  </p:cSld>
  <p:clrMapOvr>
    <a:masterClrMapping/>
  </p:clrMapOvr>
  <p:transition spd="slow"/>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946"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grpSp>
        <p:nvGrpSpPr>
          <p:cNvPr id="82947" name="组合 8"/>
          <p:cNvGrpSpPr/>
          <p:nvPr/>
        </p:nvGrpSpPr>
        <p:grpSpPr bwMode="auto">
          <a:xfrm>
            <a:off x="307975" y="6350"/>
            <a:ext cx="5440363" cy="646113"/>
            <a:chOff x="308629" y="6819"/>
            <a:chExt cx="5439649" cy="646549"/>
          </a:xfrm>
        </p:grpSpPr>
        <p:sp>
          <p:nvSpPr>
            <p:cNvPr id="43" name="Text Box 4"/>
            <p:cNvSpPr txBox="1">
              <a:spLocks noChangeArrowheads="1"/>
            </p:cNvSpPr>
            <p:nvPr/>
          </p:nvSpPr>
          <p:spPr bwMode="auto">
            <a:xfrm>
              <a:off x="329264" y="6819"/>
              <a:ext cx="5419014"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44" name="直接连接符 43"/>
            <p:cNvCxnSpPr/>
            <p:nvPr/>
          </p:nvCxnSpPr>
          <p:spPr>
            <a:xfrm>
              <a:off x="308629" y="653368"/>
              <a:ext cx="543964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 name="TextBox 5"/>
          <p:cNvSpPr txBox="1"/>
          <p:nvPr/>
        </p:nvSpPr>
        <p:spPr>
          <a:xfrm>
            <a:off x="474663" y="914400"/>
            <a:ext cx="5273675" cy="523875"/>
          </a:xfrm>
          <a:prstGeom prst="rect">
            <a:avLst/>
          </a:prstGeom>
          <a:noFill/>
        </p:spPr>
        <p:txBody>
          <a:bodyPr>
            <a:spAutoFit/>
          </a:bodyPr>
          <a:lstStyle/>
          <a:p>
            <a:pPr eaLnBrk="0" hangingPunct="0">
              <a:defRPr/>
            </a:pPr>
            <a:r>
              <a:rPr lang="en-US" altLang="zh-CN" sz="2800" b="1" dirty="0">
                <a:latin typeface="+mn-ea"/>
                <a:ea typeface="+mn-ea"/>
              </a:rPr>
              <a:t>2.</a:t>
            </a:r>
            <a:r>
              <a:rPr lang="zh-CN" altLang="en-US" sz="2800" b="1" dirty="0">
                <a:latin typeface="+mn-ea"/>
                <a:ea typeface="+mn-ea"/>
              </a:rPr>
              <a:t>名词“后” </a:t>
            </a:r>
            <a:r>
              <a:rPr lang="en-US" altLang="zh-CN" dirty="0">
                <a:latin typeface="+mn-ea"/>
                <a:ea typeface="+mn-ea"/>
              </a:rPr>
              <a:t>The Noun </a:t>
            </a:r>
            <a:r>
              <a:rPr lang="zh-CN" altLang="en-US" dirty="0">
                <a:latin typeface="+mn-ea"/>
                <a:ea typeface="+mn-ea"/>
              </a:rPr>
              <a:t>“后”</a:t>
            </a:r>
            <a:endParaRPr lang="zh-CN" altLang="en-US" dirty="0">
              <a:latin typeface="+mn-ea"/>
              <a:ea typeface="+mn-ea"/>
            </a:endParaRPr>
          </a:p>
        </p:txBody>
      </p:sp>
      <p:sp>
        <p:nvSpPr>
          <p:cNvPr id="10" name="圆角矩形 9"/>
          <p:cNvSpPr/>
          <p:nvPr/>
        </p:nvSpPr>
        <p:spPr>
          <a:xfrm>
            <a:off x="1739900" y="2325688"/>
            <a:ext cx="7578725" cy="3714750"/>
          </a:xfrm>
          <a:prstGeom prst="roundRect">
            <a:avLst/>
          </a:prstGeom>
          <a:noFill/>
          <a:ln>
            <a:prstDash val="lgDashDot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2" name="TextBox 11"/>
          <p:cNvSpPr txBox="1">
            <a:spLocks noChangeArrowheads="1"/>
          </p:cNvSpPr>
          <p:nvPr/>
        </p:nvSpPr>
        <p:spPr bwMode="auto">
          <a:xfrm>
            <a:off x="2708275" y="3125788"/>
            <a:ext cx="8618538" cy="954087"/>
          </a:xfrm>
          <a:prstGeom prst="rect">
            <a:avLst/>
          </a:prstGeom>
          <a:noFill/>
          <a:ln w="9525">
            <a:noFill/>
            <a:miter lim="800000"/>
          </a:ln>
        </p:spPr>
        <p:txBody>
          <a:bodyPr>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2</a:t>
            </a:r>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A: </a:t>
            </a:r>
            <a:r>
              <a:rPr lang="zh-CN" altLang="en-US" sz="2800" b="1">
                <a:latin typeface="STKaiti" panose="02010600040101010101" pitchFamily="2" charset="-122"/>
                <a:ea typeface="STKaiti" panose="02010600040101010101" pitchFamily="2" charset="-122"/>
              </a:rPr>
              <a:t>你几点去工作？</a:t>
            </a:r>
            <a:endParaRPr lang="en-US" altLang="zh-CN" sz="2800" b="1">
              <a:latin typeface="STKaiti" panose="02010600040101010101" pitchFamily="2" charset="-122"/>
              <a:ea typeface="STKaiti" panose="02010600040101010101" pitchFamily="2" charset="-122"/>
            </a:endParaRPr>
          </a:p>
          <a:p>
            <a:r>
              <a:rPr lang="en-US" altLang="zh-CN" sz="2800" b="1">
                <a:latin typeface="STKaiti" panose="02010600040101010101" pitchFamily="2" charset="-122"/>
                <a:ea typeface="STKaiti" panose="02010600040101010101" pitchFamily="2" charset="-122"/>
              </a:rPr>
              <a:t>          B: </a:t>
            </a:r>
            <a:r>
              <a:rPr lang="zh-CN" altLang="en-US" sz="2800" b="1">
                <a:latin typeface="STKaiti" panose="02010600040101010101" pitchFamily="2" charset="-122"/>
                <a:ea typeface="STKaiti" panose="02010600040101010101" pitchFamily="2" charset="-122"/>
              </a:rPr>
              <a:t>八点后。</a:t>
            </a:r>
            <a:endParaRPr lang="en-US" altLang="zh-CN" sz="2800" b="1">
              <a:latin typeface="STKaiti" panose="02010600040101010101" pitchFamily="2" charset="-122"/>
              <a:ea typeface="STKaiti" panose="02010600040101010101" pitchFamily="2" charset="-122"/>
            </a:endParaRPr>
          </a:p>
        </p:txBody>
      </p:sp>
      <p:sp>
        <p:nvSpPr>
          <p:cNvPr id="13" name="TextBox 12"/>
          <p:cNvSpPr txBox="1">
            <a:spLocks noChangeArrowheads="1"/>
          </p:cNvSpPr>
          <p:nvPr/>
        </p:nvSpPr>
        <p:spPr bwMode="auto">
          <a:xfrm>
            <a:off x="2708275" y="4048125"/>
            <a:ext cx="4356100" cy="954088"/>
          </a:xfrm>
          <a:prstGeom prst="rect">
            <a:avLst/>
          </a:prstGeom>
          <a:noFill/>
          <a:ln w="9525">
            <a:noFill/>
            <a:miter lim="800000"/>
          </a:ln>
        </p:spPr>
        <p:txBody>
          <a:bodyPr wrap="none">
            <a:spAutoFit/>
          </a:bodyPr>
          <a:lstStyle/>
          <a:p>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3</a:t>
            </a:r>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A: </a:t>
            </a:r>
            <a:r>
              <a:rPr lang="zh-CN" altLang="en-US" sz="2800" b="1">
                <a:solidFill>
                  <a:srgbClr val="C00000"/>
                </a:solidFill>
                <a:latin typeface="STKaiti" panose="02010600040101010101" pitchFamily="2" charset="-122"/>
                <a:ea typeface="STKaiti" panose="02010600040101010101" pitchFamily="2" charset="-122"/>
              </a:rPr>
              <a:t>你什么时候回家？</a:t>
            </a:r>
            <a:endParaRPr lang="en-US" altLang="zh-CN" sz="2800" b="1">
              <a:solidFill>
                <a:srgbClr val="C00000"/>
              </a:solidFill>
              <a:latin typeface="STKaiti" panose="02010600040101010101" pitchFamily="2" charset="-122"/>
              <a:ea typeface="STKaiti" panose="02010600040101010101" pitchFamily="2" charset="-122"/>
            </a:endParaRPr>
          </a:p>
          <a:p>
            <a:r>
              <a:rPr lang="en-US" altLang="zh-CN" sz="2800" b="1">
                <a:solidFill>
                  <a:srgbClr val="C00000"/>
                </a:solidFill>
                <a:latin typeface="STKaiti" panose="02010600040101010101" pitchFamily="2" charset="-122"/>
                <a:ea typeface="STKaiti" panose="02010600040101010101" pitchFamily="2" charset="-122"/>
              </a:rPr>
              <a:t>          B: </a:t>
            </a:r>
            <a:r>
              <a:rPr lang="zh-CN" altLang="en-US" sz="2800" b="1">
                <a:solidFill>
                  <a:srgbClr val="C00000"/>
                </a:solidFill>
                <a:latin typeface="STKaiti" panose="02010600040101010101" pitchFamily="2" charset="-122"/>
                <a:ea typeface="STKaiti" panose="02010600040101010101" pitchFamily="2" charset="-122"/>
              </a:rPr>
              <a:t>五点后。</a:t>
            </a:r>
            <a:endParaRPr lang="zh-CN" altLang="en-US" sz="2800" b="1">
              <a:solidFill>
                <a:srgbClr val="C00000"/>
              </a:solidFill>
              <a:latin typeface="STKaiti" panose="02010600040101010101" pitchFamily="2" charset="-122"/>
              <a:ea typeface="STKaiti" panose="02010600040101010101" pitchFamily="2" charset="-122"/>
            </a:endParaRPr>
          </a:p>
        </p:txBody>
      </p:sp>
      <p:sp>
        <p:nvSpPr>
          <p:cNvPr id="14" name="TextBox 13"/>
          <p:cNvSpPr txBox="1">
            <a:spLocks noChangeArrowheads="1"/>
          </p:cNvSpPr>
          <p:nvPr/>
        </p:nvSpPr>
        <p:spPr bwMode="auto">
          <a:xfrm>
            <a:off x="2703513" y="2628900"/>
            <a:ext cx="5951537" cy="523875"/>
          </a:xfrm>
          <a:prstGeom prst="rect">
            <a:avLst/>
          </a:prstGeom>
          <a:noFill/>
          <a:ln w="9525">
            <a:noFill/>
            <a:miter lim="800000"/>
          </a:ln>
        </p:spPr>
        <p:txBody>
          <a:bodyPr>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1</a:t>
            </a:r>
            <a:r>
              <a:rPr lang="zh-CN" altLang="en-US" sz="2800" b="1">
                <a:latin typeface="STKaiti" panose="02010600040101010101" pitchFamily="2" charset="-122"/>
                <a:ea typeface="STKaiti" panose="02010600040101010101" pitchFamily="2" charset="-122"/>
              </a:rPr>
              <a:t>）五点后    </a:t>
            </a:r>
            <a:r>
              <a:rPr lang="en-US" altLang="zh-CN" sz="2800" b="1">
                <a:latin typeface="STKaiti" panose="02010600040101010101" pitchFamily="2" charset="-122"/>
                <a:ea typeface="STKaiti" panose="02010600040101010101" pitchFamily="2" charset="-122"/>
              </a:rPr>
              <a:t>40</a:t>
            </a:r>
            <a:r>
              <a:rPr lang="zh-CN" altLang="en-US" sz="2800" b="1">
                <a:latin typeface="STKaiti" panose="02010600040101010101" pitchFamily="2" charset="-122"/>
                <a:ea typeface="STKaiti" panose="02010600040101010101" pitchFamily="2" charset="-122"/>
              </a:rPr>
              <a:t>分钟后    星期三后</a:t>
            </a:r>
            <a:endParaRPr lang="en-US" altLang="zh-CN" sz="2800" b="1">
              <a:latin typeface="STKaiti" panose="02010600040101010101" pitchFamily="2" charset="-122"/>
              <a:ea typeface="STKaiti" panose="02010600040101010101" pitchFamily="2" charset="-122"/>
            </a:endParaRPr>
          </a:p>
        </p:txBody>
      </p:sp>
      <p:sp>
        <p:nvSpPr>
          <p:cNvPr id="11" name="TextBox 10"/>
          <p:cNvSpPr txBox="1">
            <a:spLocks noChangeArrowheads="1"/>
          </p:cNvSpPr>
          <p:nvPr/>
        </p:nvSpPr>
        <p:spPr bwMode="auto">
          <a:xfrm>
            <a:off x="2703513" y="4899025"/>
            <a:ext cx="4714875" cy="954088"/>
          </a:xfrm>
          <a:prstGeom prst="rect">
            <a:avLst/>
          </a:prstGeom>
          <a:noFill/>
          <a:ln w="9525">
            <a:noFill/>
            <a:miter lim="800000"/>
          </a:ln>
        </p:spPr>
        <p:txBody>
          <a:bodyPr wrap="none">
            <a:spAutoFit/>
          </a:bodyPr>
          <a:lstStyle/>
          <a:p>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4</a:t>
            </a:r>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A: </a:t>
            </a:r>
            <a:r>
              <a:rPr lang="zh-CN" altLang="en-US" sz="2800" b="1">
                <a:solidFill>
                  <a:srgbClr val="C00000"/>
                </a:solidFill>
                <a:latin typeface="STKaiti" panose="02010600040101010101" pitchFamily="2" charset="-122"/>
                <a:ea typeface="STKaiti" panose="02010600040101010101" pitchFamily="2" charset="-122"/>
              </a:rPr>
              <a:t>他什么时候能回来？</a:t>
            </a:r>
            <a:endParaRPr lang="en-US" altLang="zh-CN" sz="2800" b="1">
              <a:solidFill>
                <a:srgbClr val="C00000"/>
              </a:solidFill>
              <a:latin typeface="STKaiti" panose="02010600040101010101" pitchFamily="2" charset="-122"/>
              <a:ea typeface="STKaiti" panose="02010600040101010101" pitchFamily="2" charset="-122"/>
            </a:endParaRPr>
          </a:p>
          <a:p>
            <a:r>
              <a:rPr lang="en-US" altLang="zh-CN" sz="2800" b="1">
                <a:solidFill>
                  <a:srgbClr val="C00000"/>
                </a:solidFill>
                <a:latin typeface="STKaiti" panose="02010600040101010101" pitchFamily="2" charset="-122"/>
                <a:ea typeface="STKaiti" panose="02010600040101010101" pitchFamily="2" charset="-122"/>
              </a:rPr>
              <a:t>          B: 40</a:t>
            </a:r>
            <a:r>
              <a:rPr lang="zh-CN" altLang="en-US" sz="2800" b="1">
                <a:solidFill>
                  <a:srgbClr val="C00000"/>
                </a:solidFill>
                <a:latin typeface="STKaiti" panose="02010600040101010101" pitchFamily="2" charset="-122"/>
                <a:ea typeface="STKaiti" panose="02010600040101010101" pitchFamily="2" charset="-122"/>
              </a:rPr>
              <a:t>分钟后回来。</a:t>
            </a:r>
            <a:endParaRPr lang="zh-CN" altLang="en-US" sz="2800" b="1">
              <a:solidFill>
                <a:srgbClr val="C00000"/>
              </a:solidFill>
              <a:latin typeface="STKaiti" panose="02010600040101010101" pitchFamily="2" charset="-122"/>
              <a:ea typeface="STKaiti" panose="02010600040101010101" pitchFamily="2" charset="-122"/>
            </a:endParaRPr>
          </a:p>
        </p:txBody>
      </p:sp>
      <p:sp>
        <p:nvSpPr>
          <p:cNvPr id="15" name="TextBox 14"/>
          <p:cNvSpPr txBox="1"/>
          <p:nvPr/>
        </p:nvSpPr>
        <p:spPr>
          <a:xfrm>
            <a:off x="1056280" y="1518899"/>
            <a:ext cx="3783725"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什么时候</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多长时间</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后</a:t>
            </a:r>
            <a:endParaRPr lang="zh-CN" altLang="en-US" sz="2400" b="1" dirty="0">
              <a:latin typeface="STXihei" panose="02010600040101010101" pitchFamily="2" charset="-122"/>
              <a:ea typeface="STXihe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amond(in)">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amond(in)">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amond(in)">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amond(in)">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1"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3970"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cxnSp>
        <p:nvCxnSpPr>
          <p:cNvPr id="44" name="直接连接符 43"/>
          <p:cNvCxnSpPr/>
          <p:nvPr/>
        </p:nvCxnSpPr>
        <p:spPr bwMode="auto">
          <a:xfrm>
            <a:off x="307975" y="652463"/>
            <a:ext cx="2724150" cy="1587"/>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5" name="Text Box 4"/>
          <p:cNvSpPr txBox="1">
            <a:spLocks noChangeArrowheads="1"/>
          </p:cNvSpPr>
          <p:nvPr/>
        </p:nvSpPr>
        <p:spPr bwMode="auto">
          <a:xfrm>
            <a:off x="328613" y="6350"/>
            <a:ext cx="5419725"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sp>
        <p:nvSpPr>
          <p:cNvPr id="8" name="TextBox 7"/>
          <p:cNvSpPr txBox="1"/>
          <p:nvPr/>
        </p:nvSpPr>
        <p:spPr>
          <a:xfrm>
            <a:off x="530225" y="812800"/>
            <a:ext cx="8313738" cy="523875"/>
          </a:xfrm>
          <a:prstGeom prst="rect">
            <a:avLst/>
          </a:prstGeom>
          <a:noFill/>
        </p:spPr>
        <p:txBody>
          <a:bodyPr>
            <a:spAutoFit/>
          </a:bodyPr>
          <a:lstStyle/>
          <a:p>
            <a:pPr>
              <a:defRPr/>
            </a:pPr>
            <a:r>
              <a:rPr lang="en-US" altLang="zh-CN" sz="2800" b="1" dirty="0">
                <a:latin typeface="+mn-ea"/>
                <a:ea typeface="+mn-ea"/>
              </a:rPr>
              <a:t>3.</a:t>
            </a:r>
            <a:r>
              <a:rPr lang="zh-CN" altLang="en-US" sz="2800" b="1" dirty="0">
                <a:latin typeface="+mn-ea"/>
                <a:ea typeface="+mn-ea"/>
              </a:rPr>
              <a:t>语气助词“啊”</a:t>
            </a:r>
            <a:r>
              <a:rPr lang="en-US" altLang="zh-CN" dirty="0">
                <a:latin typeface="+mn-ea"/>
                <a:ea typeface="+mn-ea"/>
              </a:rPr>
              <a:t>The Modal Particle</a:t>
            </a:r>
            <a:r>
              <a:rPr lang="zh-CN" altLang="en-US" dirty="0">
                <a:latin typeface="+mn-ea"/>
                <a:ea typeface="+mn-ea"/>
              </a:rPr>
              <a:t>“啊”</a:t>
            </a:r>
            <a:endParaRPr lang="zh-CN" altLang="en-US" dirty="0">
              <a:latin typeface="+mn-ea"/>
              <a:ea typeface="+mn-ea"/>
            </a:endParaRPr>
          </a:p>
        </p:txBody>
      </p:sp>
      <p:grpSp>
        <p:nvGrpSpPr>
          <p:cNvPr id="83974" name="组合 12"/>
          <p:cNvGrpSpPr/>
          <p:nvPr/>
        </p:nvGrpSpPr>
        <p:grpSpPr bwMode="auto">
          <a:xfrm>
            <a:off x="1398588" y="1697038"/>
            <a:ext cx="4308475" cy="3824287"/>
            <a:chOff x="3099460" y="2303809"/>
            <a:chExt cx="5866410" cy="3823858"/>
          </a:xfrm>
        </p:grpSpPr>
        <p:sp>
          <p:nvSpPr>
            <p:cNvPr id="28" name="矩形 27"/>
            <p:cNvSpPr/>
            <p:nvPr/>
          </p:nvSpPr>
          <p:spPr>
            <a:xfrm>
              <a:off x="3099460" y="2695877"/>
              <a:ext cx="5866410" cy="3431790"/>
            </a:xfrm>
            <a:prstGeom prst="rect">
              <a:avLst/>
            </a:prstGeom>
            <a:noFill/>
            <a:ln w="38100">
              <a:solidFill>
                <a:schemeClr val="accent5">
                  <a:lumMod val="60000"/>
                  <a:lumOff val="40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9" name="TextBox 28"/>
            <p:cNvSpPr txBox="1"/>
            <p:nvPr/>
          </p:nvSpPr>
          <p:spPr>
            <a:xfrm>
              <a:off x="3099460" y="2303809"/>
              <a:ext cx="5866410" cy="400005"/>
            </a:xfrm>
            <a:prstGeom prst="rect">
              <a:avLst/>
            </a:prstGeom>
          </p:spPr>
          <p:style>
            <a:lnRef idx="1">
              <a:schemeClr val="accent1"/>
            </a:lnRef>
            <a:fillRef idx="2">
              <a:schemeClr val="accent1"/>
            </a:fillRef>
            <a:effectRef idx="1">
              <a:schemeClr val="accent1"/>
            </a:effectRef>
            <a:fontRef idx="minor">
              <a:schemeClr val="dk1"/>
            </a:fontRef>
          </p:style>
          <p:txBody>
            <a:bodyPr>
              <a:spAutoFit/>
            </a:bodyPr>
            <a:lstStyle/>
            <a:p>
              <a:pPr algn="ctr">
                <a:defRPr/>
              </a:pPr>
              <a:r>
                <a:rPr lang="en-US" altLang="zh-CN" sz="2000" b="1" dirty="0">
                  <a:latin typeface="Microsoft YaHei" panose="020B0503020204020204" pitchFamily="34" charset="-122"/>
                  <a:ea typeface="Microsoft YaHei" panose="020B0503020204020204" pitchFamily="34" charset="-122"/>
                </a:rPr>
                <a:t>The Final of Syllable before It</a:t>
              </a:r>
              <a:endParaRPr lang="zh-CN" altLang="en-US" sz="2000" dirty="0"/>
            </a:p>
          </p:txBody>
        </p:sp>
      </p:grpSp>
      <p:sp>
        <p:nvSpPr>
          <p:cNvPr id="30" name="TextBox 29"/>
          <p:cNvSpPr txBox="1">
            <a:spLocks noChangeArrowheads="1"/>
          </p:cNvSpPr>
          <p:nvPr/>
        </p:nvSpPr>
        <p:spPr bwMode="auto">
          <a:xfrm>
            <a:off x="1852613" y="2195513"/>
            <a:ext cx="233362" cy="461962"/>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a</a:t>
            </a:r>
            <a:endParaRPr lang="zh-CN" altLang="en-US" sz="2400">
              <a:latin typeface="GB Pinyinok-D" panose="02010601030101010101" pitchFamily="2" charset="-122"/>
              <a:ea typeface="GB Pinyinok-D" panose="02010601030101010101" pitchFamily="2" charset="-122"/>
            </a:endParaRPr>
          </a:p>
        </p:txBody>
      </p:sp>
      <p:sp>
        <p:nvSpPr>
          <p:cNvPr id="31" name="TextBox 30"/>
          <p:cNvSpPr txBox="1">
            <a:spLocks noChangeArrowheads="1"/>
          </p:cNvSpPr>
          <p:nvPr/>
        </p:nvSpPr>
        <p:spPr bwMode="auto">
          <a:xfrm>
            <a:off x="3630613" y="2187575"/>
            <a:ext cx="349250" cy="461963"/>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o</a:t>
            </a:r>
            <a:endParaRPr lang="zh-CN" altLang="en-US" sz="2400">
              <a:latin typeface="GB Pinyinok-D" panose="02010601030101010101" pitchFamily="2" charset="-122"/>
              <a:ea typeface="GB Pinyinok-D" panose="02010601030101010101" pitchFamily="2" charset="-122"/>
            </a:endParaRPr>
          </a:p>
        </p:txBody>
      </p:sp>
      <p:sp>
        <p:nvSpPr>
          <p:cNvPr id="32" name="TextBox 31"/>
          <p:cNvSpPr txBox="1">
            <a:spLocks noChangeArrowheads="1"/>
          </p:cNvSpPr>
          <p:nvPr/>
        </p:nvSpPr>
        <p:spPr bwMode="auto">
          <a:xfrm>
            <a:off x="2425700" y="2187575"/>
            <a:ext cx="349250" cy="461963"/>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e</a:t>
            </a:r>
            <a:endParaRPr lang="zh-CN" altLang="en-US" sz="2400">
              <a:latin typeface="GB Pinyinok-D" panose="02010601030101010101" pitchFamily="2" charset="-122"/>
              <a:ea typeface="GB Pinyinok-D" panose="02010601030101010101" pitchFamily="2" charset="-122"/>
            </a:endParaRPr>
          </a:p>
        </p:txBody>
      </p:sp>
      <p:sp>
        <p:nvSpPr>
          <p:cNvPr id="46" name="TextBox 45"/>
          <p:cNvSpPr txBox="1">
            <a:spLocks noChangeArrowheads="1"/>
          </p:cNvSpPr>
          <p:nvPr/>
        </p:nvSpPr>
        <p:spPr bwMode="auto">
          <a:xfrm>
            <a:off x="1828800" y="4337050"/>
            <a:ext cx="2679700" cy="461963"/>
          </a:xfrm>
          <a:prstGeom prst="rect">
            <a:avLst/>
          </a:prstGeom>
          <a:noFill/>
          <a:ln w="9525">
            <a:noFill/>
            <a:miter lim="800000"/>
          </a:ln>
        </p:spPr>
        <p:txBody>
          <a:bodyPr>
            <a:spAutoFit/>
          </a:bodyPr>
          <a:lstStyle/>
          <a:p>
            <a:r>
              <a:rPr lang="en-US" altLang="zh-CN" sz="2400" dirty="0">
                <a:latin typeface="GB Pinyinok-D" panose="02010601030101010101" pitchFamily="2" charset="-122"/>
                <a:ea typeface="GB Pinyinok-D" panose="02010601030101010101" pitchFamily="2" charset="-122"/>
              </a:rPr>
              <a:t>-</a:t>
            </a:r>
            <a:r>
              <a:rPr lang="en-US" altLang="zh-CN" sz="2400" dirty="0" err="1">
                <a:latin typeface="GB Pinyinok-D" panose="02010601030101010101" pitchFamily="2" charset="-122"/>
                <a:ea typeface="GB Pinyinok-D" panose="02010601030101010101" pitchFamily="2" charset="-122"/>
              </a:rPr>
              <a:t>i</a:t>
            </a:r>
            <a:r>
              <a:rPr lang="zh-CN" altLang="en-US" sz="2400" dirty="0">
                <a:latin typeface="GB Pinyinok-D" panose="02010601030101010101" pitchFamily="2" charset="-122"/>
                <a:ea typeface="GB Pinyinok-D" panose="02010601030101010101" pitchFamily="2" charset="-122"/>
              </a:rPr>
              <a:t>（</a:t>
            </a:r>
            <a:r>
              <a:rPr lang="en-US" altLang="zh-CN" sz="2400" dirty="0" err="1">
                <a:latin typeface="GB Pinyinok-D" panose="02010601030101010101" pitchFamily="2" charset="-122"/>
                <a:ea typeface="GB Pinyinok-D" panose="02010601030101010101" pitchFamily="2" charset="-122"/>
              </a:rPr>
              <a:t>zi,ci,si</a:t>
            </a:r>
            <a:r>
              <a:rPr lang="zh-CN" altLang="en-US" sz="2400" dirty="0">
                <a:latin typeface="GB Pinyinok-D" panose="02010601030101010101" pitchFamily="2" charset="-122"/>
                <a:ea typeface="GB Pinyinok-D" panose="02010601030101010101" pitchFamily="2" charset="-122"/>
              </a:rPr>
              <a:t>中）</a:t>
            </a:r>
            <a:endParaRPr lang="zh-CN" altLang="en-US" sz="2400" dirty="0">
              <a:latin typeface="GB Pinyinok-D" panose="02010601030101010101" pitchFamily="2" charset="-122"/>
              <a:ea typeface="GB Pinyinok-D" panose="02010601030101010101" pitchFamily="2" charset="-122"/>
            </a:endParaRPr>
          </a:p>
        </p:txBody>
      </p:sp>
      <p:sp>
        <p:nvSpPr>
          <p:cNvPr id="47" name="TextBox 46"/>
          <p:cNvSpPr txBox="1">
            <a:spLocks noChangeArrowheads="1"/>
          </p:cNvSpPr>
          <p:nvPr/>
        </p:nvSpPr>
        <p:spPr bwMode="auto">
          <a:xfrm>
            <a:off x="2447925" y="2706688"/>
            <a:ext cx="665163" cy="461962"/>
          </a:xfrm>
          <a:prstGeom prst="rect">
            <a:avLst/>
          </a:prstGeom>
          <a:noFill/>
          <a:ln w="9525">
            <a:noFill/>
            <a:miter lim="800000"/>
          </a:ln>
        </p:spPr>
        <p:txBody>
          <a:bodyPr>
            <a:spAutoFit/>
          </a:bodyPr>
          <a:lstStyle/>
          <a:p>
            <a:r>
              <a:rPr lang="en-US" altLang="zh-CN" sz="2400" dirty="0" err="1">
                <a:latin typeface="GB Pinyinok-D" panose="02010601030101010101" pitchFamily="2" charset="-122"/>
                <a:ea typeface="GB Pinyinok-D" panose="02010601030101010101" pitchFamily="2" charset="-122"/>
              </a:rPr>
              <a:t>ao</a:t>
            </a:r>
            <a:endParaRPr lang="zh-CN" altLang="en-US" sz="2400" dirty="0">
              <a:latin typeface="GB Pinyinok-D" panose="02010601030101010101" pitchFamily="2" charset="-122"/>
              <a:ea typeface="GB Pinyinok-D" panose="02010601030101010101" pitchFamily="2" charset="-122"/>
            </a:endParaRPr>
          </a:p>
        </p:txBody>
      </p:sp>
      <p:sp>
        <p:nvSpPr>
          <p:cNvPr id="50" name="TextBox 49"/>
          <p:cNvSpPr txBox="1">
            <a:spLocks noChangeArrowheads="1"/>
          </p:cNvSpPr>
          <p:nvPr/>
        </p:nvSpPr>
        <p:spPr bwMode="auto">
          <a:xfrm>
            <a:off x="3019425" y="2190750"/>
            <a:ext cx="658813" cy="461963"/>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i</a:t>
            </a:r>
            <a:endParaRPr lang="zh-CN" altLang="en-US" sz="2400">
              <a:latin typeface="GB Pinyinok-D" panose="02010601030101010101" pitchFamily="2" charset="-122"/>
              <a:ea typeface="GB Pinyinok-D" panose="02010601030101010101" pitchFamily="2" charset="-122"/>
            </a:endParaRPr>
          </a:p>
        </p:txBody>
      </p:sp>
      <p:sp>
        <p:nvSpPr>
          <p:cNvPr id="51" name="TextBox 50"/>
          <p:cNvSpPr txBox="1">
            <a:spLocks noChangeArrowheads="1"/>
          </p:cNvSpPr>
          <p:nvPr/>
        </p:nvSpPr>
        <p:spPr bwMode="auto">
          <a:xfrm>
            <a:off x="4183063" y="2195513"/>
            <a:ext cx="325437" cy="461962"/>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ü</a:t>
            </a:r>
            <a:endParaRPr lang="zh-CN" altLang="en-US" sz="2400">
              <a:latin typeface="GB Pinyinok-D" panose="02010601030101010101" pitchFamily="2" charset="-122"/>
              <a:ea typeface="GB Pinyinok-D" panose="02010601030101010101" pitchFamily="2" charset="-122"/>
            </a:endParaRPr>
          </a:p>
        </p:txBody>
      </p:sp>
      <p:sp>
        <p:nvSpPr>
          <p:cNvPr id="52" name="TextBox 51"/>
          <p:cNvSpPr txBox="1">
            <a:spLocks noChangeArrowheads="1"/>
          </p:cNvSpPr>
          <p:nvPr/>
        </p:nvSpPr>
        <p:spPr bwMode="auto">
          <a:xfrm>
            <a:off x="1852613" y="2708275"/>
            <a:ext cx="428625" cy="461963"/>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u</a:t>
            </a:r>
            <a:endParaRPr lang="zh-CN" altLang="en-US" sz="2400">
              <a:latin typeface="GB Pinyinok-D" panose="02010601030101010101" pitchFamily="2" charset="-122"/>
              <a:ea typeface="GB Pinyinok-D" panose="02010601030101010101" pitchFamily="2" charset="-122"/>
            </a:endParaRPr>
          </a:p>
        </p:txBody>
      </p:sp>
      <p:sp>
        <p:nvSpPr>
          <p:cNvPr id="53" name="TextBox 52"/>
          <p:cNvSpPr txBox="1">
            <a:spLocks noChangeArrowheads="1"/>
          </p:cNvSpPr>
          <p:nvPr/>
        </p:nvSpPr>
        <p:spPr bwMode="auto">
          <a:xfrm>
            <a:off x="3160713" y="2698750"/>
            <a:ext cx="700087" cy="461963"/>
          </a:xfrm>
          <a:prstGeom prst="rect">
            <a:avLst/>
          </a:prstGeom>
          <a:noFill/>
          <a:ln w="9525">
            <a:noFill/>
            <a:miter lim="800000"/>
          </a:ln>
        </p:spPr>
        <p:txBody>
          <a:bodyPr>
            <a:spAutoFit/>
          </a:bodyPr>
          <a:lstStyle/>
          <a:p>
            <a:pPr eaLnBrk="0" hangingPunct="0"/>
            <a:r>
              <a:rPr lang="en-US" altLang="zh-CN" sz="2400">
                <a:latin typeface="GB Pinyinok-D" panose="02010601030101010101" pitchFamily="2" charset="-122"/>
                <a:ea typeface="GB Pinyinok-D" panose="02010601030101010101" pitchFamily="2" charset="-122"/>
              </a:rPr>
              <a:t>ou</a:t>
            </a:r>
            <a:endParaRPr lang="zh-CN" altLang="en-US" sz="2400">
              <a:latin typeface="GB Pinyinok-D" panose="02010601030101010101" pitchFamily="2" charset="-122"/>
              <a:ea typeface="GB Pinyinok-D" panose="02010601030101010101" pitchFamily="2" charset="-122"/>
            </a:endParaRPr>
          </a:p>
        </p:txBody>
      </p:sp>
      <p:sp>
        <p:nvSpPr>
          <p:cNvPr id="54" name="TextBox 53"/>
          <p:cNvSpPr txBox="1">
            <a:spLocks noChangeArrowheads="1"/>
          </p:cNvSpPr>
          <p:nvPr/>
        </p:nvSpPr>
        <p:spPr bwMode="auto">
          <a:xfrm>
            <a:off x="1828800" y="3225800"/>
            <a:ext cx="581025" cy="461963"/>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-n</a:t>
            </a:r>
            <a:endParaRPr lang="zh-CN" altLang="en-US" sz="2400">
              <a:latin typeface="GB Pinyinok-D" panose="02010601030101010101" pitchFamily="2" charset="-122"/>
              <a:ea typeface="GB Pinyinok-D" panose="02010601030101010101" pitchFamily="2" charset="-122"/>
            </a:endParaRPr>
          </a:p>
        </p:txBody>
      </p:sp>
      <p:sp>
        <p:nvSpPr>
          <p:cNvPr id="55" name="TextBox 54"/>
          <p:cNvSpPr txBox="1">
            <a:spLocks noChangeArrowheads="1"/>
          </p:cNvSpPr>
          <p:nvPr/>
        </p:nvSpPr>
        <p:spPr bwMode="auto">
          <a:xfrm>
            <a:off x="1830388" y="3748088"/>
            <a:ext cx="1025525" cy="461962"/>
          </a:xfrm>
          <a:prstGeom prst="rect">
            <a:avLst/>
          </a:prstGeom>
          <a:noFill/>
          <a:ln w="9525">
            <a:noFill/>
            <a:miter lim="800000"/>
          </a:ln>
        </p:spPr>
        <p:txBody>
          <a:bodyPr>
            <a:spAutoFit/>
          </a:bodyPr>
          <a:lstStyle/>
          <a:p>
            <a:pPr eaLnBrk="0" hangingPunct="0"/>
            <a:r>
              <a:rPr lang="en-US" altLang="zh-CN" sz="2400">
                <a:latin typeface="GB Pinyinok-D" panose="02010601030101010101" pitchFamily="2" charset="-122"/>
                <a:ea typeface="GB Pinyinok-D" panose="02010601030101010101" pitchFamily="2" charset="-122"/>
              </a:rPr>
              <a:t>-nɡ</a:t>
            </a:r>
            <a:endParaRPr lang="zh-CN" altLang="en-US" sz="2400">
              <a:latin typeface="GB Pinyinok-D" panose="02010601030101010101" pitchFamily="2" charset="-122"/>
              <a:ea typeface="GB Pinyinok-D" panose="02010601030101010101" pitchFamily="2" charset="-122"/>
            </a:endParaRPr>
          </a:p>
        </p:txBody>
      </p:sp>
      <p:sp>
        <p:nvSpPr>
          <p:cNvPr id="56" name="TextBox 55"/>
          <p:cNvSpPr txBox="1">
            <a:spLocks noChangeArrowheads="1"/>
          </p:cNvSpPr>
          <p:nvPr/>
        </p:nvSpPr>
        <p:spPr bwMode="auto">
          <a:xfrm>
            <a:off x="1839913" y="4914900"/>
            <a:ext cx="3362325" cy="461963"/>
          </a:xfrm>
          <a:prstGeom prst="rect">
            <a:avLst/>
          </a:prstGeom>
          <a:noFill/>
          <a:ln w="9525">
            <a:noFill/>
            <a:miter lim="800000"/>
          </a:ln>
        </p:spPr>
        <p:txBody>
          <a:bodyPr>
            <a:spAutoFit/>
          </a:bodyPr>
          <a:lstStyle/>
          <a:p>
            <a:r>
              <a:rPr lang="en-US" altLang="zh-CN" sz="2400" dirty="0">
                <a:latin typeface="GB Pinyinok-D" panose="02010601030101010101" pitchFamily="2" charset="-122"/>
                <a:ea typeface="GB Pinyinok-D" panose="02010601030101010101" pitchFamily="2" charset="-122"/>
              </a:rPr>
              <a:t>-</a:t>
            </a:r>
            <a:r>
              <a:rPr lang="en-US" altLang="zh-CN" sz="2400" dirty="0" err="1">
                <a:latin typeface="GB Pinyinok-D" panose="02010601030101010101" pitchFamily="2" charset="-122"/>
                <a:ea typeface="GB Pinyinok-D" panose="02010601030101010101" pitchFamily="2" charset="-122"/>
              </a:rPr>
              <a:t>i</a:t>
            </a:r>
            <a:r>
              <a:rPr lang="zh-CN" altLang="en-US" sz="2400" dirty="0">
                <a:latin typeface="GB Pinyinok-D" panose="02010601030101010101" pitchFamily="2" charset="-122"/>
                <a:ea typeface="GB Pinyinok-D" panose="02010601030101010101" pitchFamily="2" charset="-122"/>
              </a:rPr>
              <a:t>（</a:t>
            </a:r>
            <a:r>
              <a:rPr lang="en-US" altLang="zh-CN" sz="2400" dirty="0" err="1">
                <a:latin typeface="GB Pinyinok-D" panose="02010601030101010101" pitchFamily="2" charset="-122"/>
                <a:ea typeface="GB Pinyinok-D" panose="02010601030101010101" pitchFamily="2" charset="-122"/>
              </a:rPr>
              <a:t>zhi,chi,shi</a:t>
            </a:r>
            <a:r>
              <a:rPr lang="zh-CN" altLang="en-US" sz="2400" dirty="0">
                <a:latin typeface="GB Pinyinok-D" panose="02010601030101010101" pitchFamily="2" charset="-122"/>
                <a:ea typeface="GB Pinyinok-D" panose="02010601030101010101" pitchFamily="2" charset="-122"/>
              </a:rPr>
              <a:t>中）</a:t>
            </a:r>
            <a:endParaRPr lang="zh-CN" altLang="en-US" sz="2400" dirty="0">
              <a:latin typeface="GB Pinyinok-D" panose="02010601030101010101" pitchFamily="2" charset="-122"/>
              <a:ea typeface="GB Pinyinok-D" panose="02010601030101010101" pitchFamily="2" charset="-122"/>
            </a:endParaRPr>
          </a:p>
        </p:txBody>
      </p:sp>
      <p:grpSp>
        <p:nvGrpSpPr>
          <p:cNvPr id="83987" name="组合 12"/>
          <p:cNvGrpSpPr/>
          <p:nvPr/>
        </p:nvGrpSpPr>
        <p:grpSpPr bwMode="auto">
          <a:xfrm>
            <a:off x="6788150" y="1681163"/>
            <a:ext cx="3727450" cy="3824287"/>
            <a:chOff x="3099460" y="2303809"/>
            <a:chExt cx="5866410" cy="3823858"/>
          </a:xfrm>
        </p:grpSpPr>
        <p:sp>
          <p:nvSpPr>
            <p:cNvPr id="59" name="矩形 58"/>
            <p:cNvSpPr/>
            <p:nvPr/>
          </p:nvSpPr>
          <p:spPr>
            <a:xfrm>
              <a:off x="3099460" y="2695877"/>
              <a:ext cx="5866410" cy="3431790"/>
            </a:xfrm>
            <a:prstGeom prst="rect">
              <a:avLst/>
            </a:prstGeom>
            <a:noFill/>
            <a:ln w="38100">
              <a:solidFill>
                <a:schemeClr val="accent5">
                  <a:lumMod val="60000"/>
                  <a:lumOff val="40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0" name="TextBox 59"/>
            <p:cNvSpPr txBox="1"/>
            <p:nvPr/>
          </p:nvSpPr>
          <p:spPr>
            <a:xfrm>
              <a:off x="3099460" y="2303809"/>
              <a:ext cx="5866410" cy="400005"/>
            </a:xfrm>
            <a:prstGeom prst="rect">
              <a:avLst/>
            </a:prstGeom>
          </p:spPr>
          <p:style>
            <a:lnRef idx="1">
              <a:schemeClr val="accent1"/>
            </a:lnRef>
            <a:fillRef idx="2">
              <a:schemeClr val="accent1"/>
            </a:fillRef>
            <a:effectRef idx="1">
              <a:schemeClr val="accent1"/>
            </a:effectRef>
            <a:fontRef idx="minor">
              <a:schemeClr val="dk1"/>
            </a:fontRef>
          </p:style>
          <p:txBody>
            <a:bodyPr>
              <a:spAutoFit/>
            </a:bodyPr>
            <a:lstStyle/>
            <a:p>
              <a:pPr algn="ctr">
                <a:defRPr/>
              </a:pPr>
              <a:r>
                <a:rPr lang="en-US" altLang="zh-CN" sz="2000" b="1" dirty="0">
                  <a:latin typeface="Microsoft YaHei" panose="020B0503020204020204" pitchFamily="34" charset="-122"/>
                  <a:ea typeface="Microsoft YaHei" panose="020B0503020204020204" pitchFamily="34" charset="-122"/>
                </a:rPr>
                <a:t>The Pronunciation of </a:t>
              </a:r>
              <a:r>
                <a:rPr lang="zh-CN" altLang="en-US" sz="2000" b="1" dirty="0">
                  <a:latin typeface="Microsoft YaHei" panose="020B0503020204020204" pitchFamily="34" charset="-122"/>
                  <a:ea typeface="Microsoft YaHei" panose="020B0503020204020204" pitchFamily="34" charset="-122"/>
                </a:rPr>
                <a:t>“啊”</a:t>
              </a:r>
              <a:endParaRPr lang="zh-CN" altLang="en-US" sz="2000" dirty="0"/>
            </a:p>
          </p:txBody>
        </p:sp>
      </p:grpSp>
      <p:sp>
        <p:nvSpPr>
          <p:cNvPr id="61" name="TextBox 60"/>
          <p:cNvSpPr txBox="1">
            <a:spLocks noChangeArrowheads="1"/>
          </p:cNvSpPr>
          <p:nvPr/>
        </p:nvSpPr>
        <p:spPr bwMode="auto">
          <a:xfrm>
            <a:off x="7448550" y="2211388"/>
            <a:ext cx="233363" cy="461962"/>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a</a:t>
            </a:r>
            <a:endParaRPr lang="zh-CN" altLang="en-US" sz="2400">
              <a:latin typeface="GB Pinyinok-D" panose="02010601030101010101" pitchFamily="2" charset="-122"/>
              <a:ea typeface="GB Pinyinok-D" panose="02010601030101010101" pitchFamily="2" charset="-122"/>
            </a:endParaRPr>
          </a:p>
        </p:txBody>
      </p:sp>
      <p:sp>
        <p:nvSpPr>
          <p:cNvPr id="62" name="TextBox 61"/>
          <p:cNvSpPr txBox="1">
            <a:spLocks noChangeArrowheads="1"/>
          </p:cNvSpPr>
          <p:nvPr/>
        </p:nvSpPr>
        <p:spPr bwMode="auto">
          <a:xfrm>
            <a:off x="7442200" y="2714625"/>
            <a:ext cx="234950" cy="460375"/>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a</a:t>
            </a:r>
            <a:endParaRPr lang="zh-CN" altLang="en-US" sz="2400">
              <a:latin typeface="GB Pinyinok-D" panose="02010601030101010101" pitchFamily="2" charset="-122"/>
              <a:ea typeface="GB Pinyinok-D" panose="02010601030101010101" pitchFamily="2" charset="-122"/>
            </a:endParaRPr>
          </a:p>
        </p:txBody>
      </p:sp>
      <p:sp>
        <p:nvSpPr>
          <p:cNvPr id="63" name="TextBox 62"/>
          <p:cNvSpPr txBox="1">
            <a:spLocks noChangeArrowheads="1"/>
          </p:cNvSpPr>
          <p:nvPr/>
        </p:nvSpPr>
        <p:spPr bwMode="auto">
          <a:xfrm>
            <a:off x="7448550" y="3238500"/>
            <a:ext cx="234950" cy="461963"/>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a</a:t>
            </a:r>
            <a:endParaRPr lang="zh-CN" altLang="en-US" sz="2400">
              <a:latin typeface="GB Pinyinok-D" panose="02010601030101010101" pitchFamily="2" charset="-122"/>
              <a:ea typeface="GB Pinyinok-D" panose="02010601030101010101" pitchFamily="2" charset="-122"/>
            </a:endParaRPr>
          </a:p>
        </p:txBody>
      </p:sp>
      <p:sp>
        <p:nvSpPr>
          <p:cNvPr id="64" name="TextBox 63"/>
          <p:cNvSpPr txBox="1">
            <a:spLocks noChangeArrowheads="1"/>
          </p:cNvSpPr>
          <p:nvPr/>
        </p:nvSpPr>
        <p:spPr bwMode="auto">
          <a:xfrm>
            <a:off x="7440613" y="3732213"/>
            <a:ext cx="234950" cy="461962"/>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a</a:t>
            </a:r>
            <a:endParaRPr lang="zh-CN" altLang="en-US" sz="2400">
              <a:latin typeface="GB Pinyinok-D" panose="02010601030101010101" pitchFamily="2" charset="-122"/>
              <a:ea typeface="GB Pinyinok-D" panose="02010601030101010101" pitchFamily="2" charset="-122"/>
            </a:endParaRPr>
          </a:p>
        </p:txBody>
      </p:sp>
      <p:sp>
        <p:nvSpPr>
          <p:cNvPr id="65" name="TextBox 64"/>
          <p:cNvSpPr txBox="1">
            <a:spLocks noChangeArrowheads="1"/>
          </p:cNvSpPr>
          <p:nvPr/>
        </p:nvSpPr>
        <p:spPr bwMode="auto">
          <a:xfrm>
            <a:off x="7439025" y="4230688"/>
            <a:ext cx="234950" cy="461962"/>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a</a:t>
            </a:r>
            <a:endParaRPr lang="zh-CN" altLang="en-US" sz="2400">
              <a:latin typeface="GB Pinyinok-D" panose="02010601030101010101" pitchFamily="2" charset="-122"/>
              <a:ea typeface="GB Pinyinok-D" panose="02010601030101010101" pitchFamily="2" charset="-122"/>
            </a:endParaRPr>
          </a:p>
        </p:txBody>
      </p:sp>
      <p:sp>
        <p:nvSpPr>
          <p:cNvPr id="66" name="TextBox 65"/>
          <p:cNvSpPr txBox="1">
            <a:spLocks noChangeArrowheads="1"/>
          </p:cNvSpPr>
          <p:nvPr/>
        </p:nvSpPr>
        <p:spPr bwMode="auto">
          <a:xfrm>
            <a:off x="7448550" y="4733925"/>
            <a:ext cx="385763" cy="461963"/>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a</a:t>
            </a:r>
            <a:endParaRPr lang="zh-CN" altLang="en-US" sz="2400">
              <a:latin typeface="GB Pinyinok-D" panose="02010601030101010101" pitchFamily="2" charset="-122"/>
              <a:ea typeface="GB Pinyinok-D" panose="02010601030101010101" pitchFamily="2" charset="-122"/>
            </a:endParaRPr>
          </a:p>
        </p:txBody>
      </p:sp>
      <p:cxnSp>
        <p:nvCxnSpPr>
          <p:cNvPr id="67" name="直接箭头连接符 66"/>
          <p:cNvCxnSpPr/>
          <p:nvPr/>
        </p:nvCxnSpPr>
        <p:spPr>
          <a:xfrm>
            <a:off x="7945438" y="2484438"/>
            <a:ext cx="488950" cy="1587"/>
          </a:xfrm>
          <a:prstGeom prst="straightConnector1">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8" name="直接箭头连接符 67"/>
          <p:cNvCxnSpPr/>
          <p:nvPr/>
        </p:nvCxnSpPr>
        <p:spPr>
          <a:xfrm>
            <a:off x="7945438" y="3013075"/>
            <a:ext cx="488950" cy="1588"/>
          </a:xfrm>
          <a:prstGeom prst="straightConnector1">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9" name="直接箭头连接符 68"/>
          <p:cNvCxnSpPr/>
          <p:nvPr/>
        </p:nvCxnSpPr>
        <p:spPr>
          <a:xfrm>
            <a:off x="7942263" y="3530600"/>
            <a:ext cx="488950" cy="1588"/>
          </a:xfrm>
          <a:prstGeom prst="straightConnector1">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0" name="直接箭头连接符 69"/>
          <p:cNvCxnSpPr/>
          <p:nvPr/>
        </p:nvCxnSpPr>
        <p:spPr>
          <a:xfrm>
            <a:off x="7947025" y="4035425"/>
            <a:ext cx="488950" cy="1588"/>
          </a:xfrm>
          <a:prstGeom prst="straightConnector1">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1" name="直接箭头连接符 70"/>
          <p:cNvCxnSpPr/>
          <p:nvPr/>
        </p:nvCxnSpPr>
        <p:spPr>
          <a:xfrm>
            <a:off x="7947025" y="4508500"/>
            <a:ext cx="488950" cy="1588"/>
          </a:xfrm>
          <a:prstGeom prst="straightConnector1">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2" name="直接箭头连接符 71"/>
          <p:cNvCxnSpPr/>
          <p:nvPr/>
        </p:nvCxnSpPr>
        <p:spPr>
          <a:xfrm>
            <a:off x="7945438" y="5021263"/>
            <a:ext cx="488950" cy="1587"/>
          </a:xfrm>
          <a:prstGeom prst="straightConnector1">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3" name="TextBox 72"/>
          <p:cNvSpPr txBox="1">
            <a:spLocks noChangeArrowheads="1"/>
          </p:cNvSpPr>
          <p:nvPr/>
        </p:nvSpPr>
        <p:spPr bwMode="auto">
          <a:xfrm>
            <a:off x="8848725" y="3732213"/>
            <a:ext cx="873125" cy="461962"/>
          </a:xfrm>
          <a:prstGeom prst="rect">
            <a:avLst/>
          </a:prstGeom>
          <a:noFill/>
          <a:ln w="9525">
            <a:noFill/>
            <a:miter lim="800000"/>
          </a:ln>
        </p:spPr>
        <p:txBody>
          <a:bodyPr>
            <a:spAutoFit/>
          </a:bodyPr>
          <a:lstStyle/>
          <a:p>
            <a:r>
              <a:rPr lang="en-US" altLang="zh-CN" sz="2400" dirty="0" err="1">
                <a:latin typeface="GB Pinyinok-D" panose="02010601030101010101" pitchFamily="2" charset="-122"/>
                <a:ea typeface="GB Pinyinok-D" panose="02010601030101010101" pitchFamily="2" charset="-122"/>
              </a:rPr>
              <a:t>nga</a:t>
            </a:r>
            <a:endParaRPr lang="zh-CN" altLang="en-US" sz="2400" dirty="0">
              <a:latin typeface="GB Pinyinok-D" panose="02010601030101010101" pitchFamily="2" charset="-122"/>
              <a:ea typeface="GB Pinyinok-D" panose="02010601030101010101" pitchFamily="2" charset="-122"/>
            </a:endParaRPr>
          </a:p>
        </p:txBody>
      </p:sp>
      <p:sp>
        <p:nvSpPr>
          <p:cNvPr id="74" name="TextBox 73"/>
          <p:cNvSpPr txBox="1">
            <a:spLocks noChangeArrowheads="1"/>
          </p:cNvSpPr>
          <p:nvPr/>
        </p:nvSpPr>
        <p:spPr bwMode="auto">
          <a:xfrm>
            <a:off x="8812213" y="2703513"/>
            <a:ext cx="925512" cy="460375"/>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ua</a:t>
            </a:r>
            <a:endParaRPr lang="zh-CN" altLang="en-US" sz="2400">
              <a:latin typeface="GB Pinyinok-D" panose="02010601030101010101" pitchFamily="2" charset="-122"/>
              <a:ea typeface="GB Pinyinok-D" panose="02010601030101010101" pitchFamily="2" charset="-122"/>
            </a:endParaRPr>
          </a:p>
        </p:txBody>
      </p:sp>
      <p:sp>
        <p:nvSpPr>
          <p:cNvPr id="75" name="TextBox 74"/>
          <p:cNvSpPr txBox="1">
            <a:spLocks noChangeArrowheads="1"/>
          </p:cNvSpPr>
          <p:nvPr/>
        </p:nvSpPr>
        <p:spPr bwMode="auto">
          <a:xfrm>
            <a:off x="8826500" y="4211638"/>
            <a:ext cx="706438" cy="461962"/>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za</a:t>
            </a:r>
            <a:endParaRPr lang="zh-CN" altLang="en-US" sz="2400">
              <a:latin typeface="GB Pinyinok-D" panose="02010601030101010101" pitchFamily="2" charset="-122"/>
              <a:ea typeface="GB Pinyinok-D" panose="02010601030101010101" pitchFamily="2" charset="-122"/>
            </a:endParaRPr>
          </a:p>
        </p:txBody>
      </p:sp>
      <p:sp>
        <p:nvSpPr>
          <p:cNvPr id="76" name="TextBox 75"/>
          <p:cNvSpPr txBox="1">
            <a:spLocks noChangeArrowheads="1"/>
          </p:cNvSpPr>
          <p:nvPr/>
        </p:nvSpPr>
        <p:spPr bwMode="auto">
          <a:xfrm>
            <a:off x="8832850" y="3233738"/>
            <a:ext cx="708025" cy="460375"/>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na</a:t>
            </a:r>
            <a:endParaRPr lang="zh-CN" altLang="en-US" sz="2400">
              <a:latin typeface="GB Pinyinok-D" panose="02010601030101010101" pitchFamily="2" charset="-122"/>
              <a:ea typeface="GB Pinyinok-D" panose="02010601030101010101" pitchFamily="2" charset="-122"/>
            </a:endParaRPr>
          </a:p>
        </p:txBody>
      </p:sp>
      <p:sp>
        <p:nvSpPr>
          <p:cNvPr id="77" name="TextBox 76"/>
          <p:cNvSpPr txBox="1">
            <a:spLocks noChangeArrowheads="1"/>
          </p:cNvSpPr>
          <p:nvPr/>
        </p:nvSpPr>
        <p:spPr bwMode="auto">
          <a:xfrm>
            <a:off x="8796338" y="2195513"/>
            <a:ext cx="665162" cy="461962"/>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ia</a:t>
            </a:r>
            <a:endParaRPr lang="zh-CN" altLang="en-US" sz="2400">
              <a:latin typeface="GB Pinyinok-D" panose="02010601030101010101" pitchFamily="2" charset="-122"/>
              <a:ea typeface="GB Pinyinok-D" panose="02010601030101010101" pitchFamily="2" charset="-122"/>
            </a:endParaRPr>
          </a:p>
        </p:txBody>
      </p:sp>
      <p:sp>
        <p:nvSpPr>
          <p:cNvPr id="78" name="TextBox 77"/>
          <p:cNvSpPr txBox="1">
            <a:spLocks noChangeArrowheads="1"/>
          </p:cNvSpPr>
          <p:nvPr/>
        </p:nvSpPr>
        <p:spPr bwMode="auto">
          <a:xfrm>
            <a:off x="8848725" y="4725988"/>
            <a:ext cx="706438" cy="461962"/>
          </a:xfrm>
          <a:prstGeom prst="rect">
            <a:avLst/>
          </a:prstGeom>
          <a:noFill/>
          <a:ln w="9525">
            <a:noFill/>
            <a:miter lim="800000"/>
          </a:ln>
        </p:spPr>
        <p:txBody>
          <a:bodyPr>
            <a:spAutoFit/>
          </a:bodyPr>
          <a:lstStyle/>
          <a:p>
            <a:r>
              <a:rPr lang="en-US" altLang="zh-CN" sz="2400">
                <a:latin typeface="GB Pinyinok-D" panose="02010601030101010101" pitchFamily="2" charset="-122"/>
                <a:ea typeface="GB Pinyinok-D" panose="02010601030101010101" pitchFamily="2" charset="-122"/>
              </a:rPr>
              <a:t>ra</a:t>
            </a:r>
            <a:endParaRPr lang="zh-CN" altLang="en-US" sz="2400">
              <a:latin typeface="GB Pinyinok-D" panose="02010601030101010101" pitchFamily="2" charset="-122"/>
              <a:ea typeface="GB Pinyinok-D" panose="0201060103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2"/>
                                        </p:tgtEl>
                                        <p:attrNameLst>
                                          <p:attrName>style.visibility</p:attrName>
                                        </p:attrNameLst>
                                      </p:cBhvr>
                                      <p:to>
                                        <p:strVal val="visible"/>
                                      </p:to>
                                    </p:set>
                                    <p:animEffect transition="in" filter="fade">
                                      <p:cBhvr>
                                        <p:cTn id="13" dur="500"/>
                                        <p:tgtEl>
                                          <p:spTgt spid="3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0"/>
                                        </p:tgtEl>
                                        <p:attrNameLst>
                                          <p:attrName>style.visibility</p:attrName>
                                        </p:attrNameLst>
                                      </p:cBhvr>
                                      <p:to>
                                        <p:strVal val="visible"/>
                                      </p:to>
                                    </p:set>
                                    <p:animEffect transition="in" filter="fade">
                                      <p:cBhvr>
                                        <p:cTn id="16" dur="500"/>
                                        <p:tgtEl>
                                          <p:spTgt spid="5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fade">
                                      <p:cBhvr>
                                        <p:cTn id="19" dur="500"/>
                                        <p:tgtEl>
                                          <p:spTgt spid="51"/>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61"/>
                                        </p:tgtEl>
                                        <p:attrNameLst>
                                          <p:attrName>style.visibility</p:attrName>
                                        </p:attrNameLst>
                                      </p:cBhvr>
                                      <p:to>
                                        <p:strVal val="visible"/>
                                      </p:to>
                                    </p:set>
                                    <p:animEffect transition="in" filter="fade">
                                      <p:cBhvr>
                                        <p:cTn id="24" dur="500"/>
                                        <p:tgtEl>
                                          <p:spTgt spid="61"/>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67"/>
                                        </p:tgtEl>
                                        <p:attrNameLst>
                                          <p:attrName>style.visibility</p:attrName>
                                        </p:attrNameLst>
                                      </p:cBhvr>
                                      <p:to>
                                        <p:strVal val="visible"/>
                                      </p:to>
                                    </p:set>
                                    <p:animEffect transition="in" filter="wipe(left)">
                                      <p:cBhvr>
                                        <p:cTn id="29" dur="500"/>
                                        <p:tgtEl>
                                          <p:spTgt spid="6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77"/>
                                        </p:tgtEl>
                                        <p:attrNameLst>
                                          <p:attrName>style.visibility</p:attrName>
                                        </p:attrNameLst>
                                      </p:cBhvr>
                                      <p:to>
                                        <p:strVal val="visible"/>
                                      </p:to>
                                    </p:set>
                                    <p:animEffect transition="in" filter="fade">
                                      <p:cBhvr>
                                        <p:cTn id="34" dur="500"/>
                                        <p:tgtEl>
                                          <p:spTgt spid="7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47"/>
                                        </p:tgtEl>
                                        <p:attrNameLst>
                                          <p:attrName>style.visibility</p:attrName>
                                        </p:attrNameLst>
                                      </p:cBhvr>
                                      <p:to>
                                        <p:strVal val="visible"/>
                                      </p:to>
                                    </p:set>
                                    <p:animEffect transition="in" filter="fade">
                                      <p:cBhvr>
                                        <p:cTn id="39" dur="500"/>
                                        <p:tgtEl>
                                          <p:spTgt spid="47"/>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fade">
                                      <p:cBhvr>
                                        <p:cTn id="42" dur="500"/>
                                        <p:tgtEl>
                                          <p:spTgt spid="52"/>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53"/>
                                        </p:tgtEl>
                                        <p:attrNameLst>
                                          <p:attrName>style.visibility</p:attrName>
                                        </p:attrNameLst>
                                      </p:cBhvr>
                                      <p:to>
                                        <p:strVal val="visible"/>
                                      </p:to>
                                    </p:set>
                                    <p:animEffect transition="in" filter="fade">
                                      <p:cBhvr>
                                        <p:cTn id="45" dur="500"/>
                                        <p:tgtEl>
                                          <p:spTgt spid="5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62"/>
                                        </p:tgtEl>
                                        <p:attrNameLst>
                                          <p:attrName>style.visibility</p:attrName>
                                        </p:attrNameLst>
                                      </p:cBhvr>
                                      <p:to>
                                        <p:strVal val="visible"/>
                                      </p:to>
                                    </p:set>
                                    <p:animEffect transition="in" filter="fade">
                                      <p:cBhvr>
                                        <p:cTn id="50" dur="500"/>
                                        <p:tgtEl>
                                          <p:spTgt spid="62"/>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wipe(left)">
                                      <p:cBhvr>
                                        <p:cTn id="55" dur="500"/>
                                        <p:tgtEl>
                                          <p:spTgt spid="6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74"/>
                                        </p:tgtEl>
                                        <p:attrNameLst>
                                          <p:attrName>style.visibility</p:attrName>
                                        </p:attrNameLst>
                                      </p:cBhvr>
                                      <p:to>
                                        <p:strVal val="visible"/>
                                      </p:to>
                                    </p:set>
                                    <p:animEffect transition="in" filter="fade">
                                      <p:cBhvr>
                                        <p:cTn id="60" dur="500"/>
                                        <p:tgtEl>
                                          <p:spTgt spid="74"/>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54"/>
                                        </p:tgtEl>
                                        <p:attrNameLst>
                                          <p:attrName>style.visibility</p:attrName>
                                        </p:attrNameLst>
                                      </p:cBhvr>
                                      <p:to>
                                        <p:strVal val="visible"/>
                                      </p:to>
                                    </p:set>
                                    <p:animEffect transition="in" filter="fade">
                                      <p:cBhvr>
                                        <p:cTn id="65" dur="500"/>
                                        <p:tgtEl>
                                          <p:spTgt spid="54"/>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63"/>
                                        </p:tgtEl>
                                        <p:attrNameLst>
                                          <p:attrName>style.visibility</p:attrName>
                                        </p:attrNameLst>
                                      </p:cBhvr>
                                      <p:to>
                                        <p:strVal val="visible"/>
                                      </p:to>
                                    </p:set>
                                    <p:animEffect transition="in" filter="fade">
                                      <p:cBhvr>
                                        <p:cTn id="70" dur="500"/>
                                        <p:tgtEl>
                                          <p:spTgt spid="63"/>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69"/>
                                        </p:tgtEl>
                                        <p:attrNameLst>
                                          <p:attrName>style.visibility</p:attrName>
                                        </p:attrNameLst>
                                      </p:cBhvr>
                                      <p:to>
                                        <p:strVal val="visible"/>
                                      </p:to>
                                    </p:set>
                                    <p:animEffect transition="in" filter="wipe(left)">
                                      <p:cBhvr>
                                        <p:cTn id="75" dur="500"/>
                                        <p:tgtEl>
                                          <p:spTgt spid="69"/>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76"/>
                                        </p:tgtEl>
                                        <p:attrNameLst>
                                          <p:attrName>style.visibility</p:attrName>
                                        </p:attrNameLst>
                                      </p:cBhvr>
                                      <p:to>
                                        <p:strVal val="visible"/>
                                      </p:to>
                                    </p:set>
                                    <p:animEffect transition="in" filter="fade">
                                      <p:cBhvr>
                                        <p:cTn id="80" dur="500"/>
                                        <p:tgtEl>
                                          <p:spTgt spid="76"/>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55"/>
                                        </p:tgtEl>
                                        <p:attrNameLst>
                                          <p:attrName>style.visibility</p:attrName>
                                        </p:attrNameLst>
                                      </p:cBhvr>
                                      <p:to>
                                        <p:strVal val="visible"/>
                                      </p:to>
                                    </p:set>
                                    <p:animEffect transition="in" filter="fade">
                                      <p:cBhvr>
                                        <p:cTn id="85" dur="500"/>
                                        <p:tgtEl>
                                          <p:spTgt spid="55"/>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64"/>
                                        </p:tgtEl>
                                        <p:attrNameLst>
                                          <p:attrName>style.visibility</p:attrName>
                                        </p:attrNameLst>
                                      </p:cBhvr>
                                      <p:to>
                                        <p:strVal val="visible"/>
                                      </p:to>
                                    </p:set>
                                    <p:animEffect transition="in" filter="fade">
                                      <p:cBhvr>
                                        <p:cTn id="90" dur="500"/>
                                        <p:tgtEl>
                                          <p:spTgt spid="64"/>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8" fill="hold" nodeType="clickEffect">
                                  <p:stCondLst>
                                    <p:cond delay="0"/>
                                  </p:stCondLst>
                                  <p:childTnLst>
                                    <p:set>
                                      <p:cBhvr>
                                        <p:cTn id="94" dur="1" fill="hold">
                                          <p:stCondLst>
                                            <p:cond delay="0"/>
                                          </p:stCondLst>
                                        </p:cTn>
                                        <p:tgtEl>
                                          <p:spTgt spid="70"/>
                                        </p:tgtEl>
                                        <p:attrNameLst>
                                          <p:attrName>style.visibility</p:attrName>
                                        </p:attrNameLst>
                                      </p:cBhvr>
                                      <p:to>
                                        <p:strVal val="visible"/>
                                      </p:to>
                                    </p:set>
                                    <p:animEffect transition="in" filter="wipe(left)">
                                      <p:cBhvr>
                                        <p:cTn id="95" dur="500"/>
                                        <p:tgtEl>
                                          <p:spTgt spid="70"/>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73"/>
                                        </p:tgtEl>
                                        <p:attrNameLst>
                                          <p:attrName>style.visibility</p:attrName>
                                        </p:attrNameLst>
                                      </p:cBhvr>
                                      <p:to>
                                        <p:strVal val="visible"/>
                                      </p:to>
                                    </p:set>
                                    <p:animEffect transition="in" filter="fade">
                                      <p:cBhvr>
                                        <p:cTn id="100" dur="500"/>
                                        <p:tgtEl>
                                          <p:spTgt spid="73"/>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46"/>
                                        </p:tgtEl>
                                        <p:attrNameLst>
                                          <p:attrName>style.visibility</p:attrName>
                                        </p:attrNameLst>
                                      </p:cBhvr>
                                      <p:to>
                                        <p:strVal val="visible"/>
                                      </p:to>
                                    </p:set>
                                    <p:animEffect transition="in" filter="fade">
                                      <p:cBhvr>
                                        <p:cTn id="105" dur="500"/>
                                        <p:tgtEl>
                                          <p:spTgt spid="46"/>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65"/>
                                        </p:tgtEl>
                                        <p:attrNameLst>
                                          <p:attrName>style.visibility</p:attrName>
                                        </p:attrNameLst>
                                      </p:cBhvr>
                                      <p:to>
                                        <p:strVal val="visible"/>
                                      </p:to>
                                    </p:set>
                                    <p:animEffect transition="in" filter="fade">
                                      <p:cBhvr>
                                        <p:cTn id="110" dur="500"/>
                                        <p:tgtEl>
                                          <p:spTgt spid="65"/>
                                        </p:tgtEl>
                                      </p:cBhvr>
                                    </p:animEffect>
                                  </p:childTnLst>
                                </p:cTn>
                              </p:par>
                            </p:childTnLst>
                          </p:cTn>
                        </p:par>
                      </p:childTnLst>
                    </p:cTn>
                  </p:par>
                  <p:par>
                    <p:cTn id="111" fill="hold">
                      <p:stCondLst>
                        <p:cond delay="indefinite"/>
                      </p:stCondLst>
                      <p:childTnLst>
                        <p:par>
                          <p:cTn id="112" fill="hold">
                            <p:stCondLst>
                              <p:cond delay="0"/>
                            </p:stCondLst>
                            <p:childTnLst>
                              <p:par>
                                <p:cTn id="113" presetID="22" presetClass="entr" presetSubtype="8" fill="hold" nodeType="clickEffect">
                                  <p:stCondLst>
                                    <p:cond delay="0"/>
                                  </p:stCondLst>
                                  <p:childTnLst>
                                    <p:set>
                                      <p:cBhvr>
                                        <p:cTn id="114" dur="1" fill="hold">
                                          <p:stCondLst>
                                            <p:cond delay="0"/>
                                          </p:stCondLst>
                                        </p:cTn>
                                        <p:tgtEl>
                                          <p:spTgt spid="71"/>
                                        </p:tgtEl>
                                        <p:attrNameLst>
                                          <p:attrName>style.visibility</p:attrName>
                                        </p:attrNameLst>
                                      </p:cBhvr>
                                      <p:to>
                                        <p:strVal val="visible"/>
                                      </p:to>
                                    </p:set>
                                    <p:animEffect transition="in" filter="wipe(left)">
                                      <p:cBhvr>
                                        <p:cTn id="115" dur="500"/>
                                        <p:tgtEl>
                                          <p:spTgt spid="71"/>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75"/>
                                        </p:tgtEl>
                                        <p:attrNameLst>
                                          <p:attrName>style.visibility</p:attrName>
                                        </p:attrNameLst>
                                      </p:cBhvr>
                                      <p:to>
                                        <p:strVal val="visible"/>
                                      </p:to>
                                    </p:set>
                                    <p:animEffect transition="in" filter="fade">
                                      <p:cBhvr>
                                        <p:cTn id="120" dur="500"/>
                                        <p:tgtEl>
                                          <p:spTgt spid="75"/>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56"/>
                                        </p:tgtEl>
                                        <p:attrNameLst>
                                          <p:attrName>style.visibility</p:attrName>
                                        </p:attrNameLst>
                                      </p:cBhvr>
                                      <p:to>
                                        <p:strVal val="visible"/>
                                      </p:to>
                                    </p:set>
                                    <p:animEffect transition="in" filter="fade">
                                      <p:cBhvr>
                                        <p:cTn id="125" dur="500"/>
                                        <p:tgtEl>
                                          <p:spTgt spid="56"/>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66"/>
                                        </p:tgtEl>
                                        <p:attrNameLst>
                                          <p:attrName>style.visibility</p:attrName>
                                        </p:attrNameLst>
                                      </p:cBhvr>
                                      <p:to>
                                        <p:strVal val="visible"/>
                                      </p:to>
                                    </p:set>
                                    <p:animEffect transition="in" filter="fade">
                                      <p:cBhvr>
                                        <p:cTn id="130" dur="500"/>
                                        <p:tgtEl>
                                          <p:spTgt spid="66"/>
                                        </p:tgtEl>
                                      </p:cBhvr>
                                    </p:animEffect>
                                  </p:childTnLst>
                                </p:cTn>
                              </p:par>
                            </p:childTnLst>
                          </p:cTn>
                        </p:par>
                      </p:childTnLst>
                    </p:cTn>
                  </p:par>
                  <p:par>
                    <p:cTn id="131" fill="hold">
                      <p:stCondLst>
                        <p:cond delay="indefinite"/>
                      </p:stCondLst>
                      <p:childTnLst>
                        <p:par>
                          <p:cTn id="132" fill="hold">
                            <p:stCondLst>
                              <p:cond delay="0"/>
                            </p:stCondLst>
                            <p:childTnLst>
                              <p:par>
                                <p:cTn id="133" presetID="22" presetClass="entr" presetSubtype="8" fill="hold" nodeType="clickEffect">
                                  <p:stCondLst>
                                    <p:cond delay="0"/>
                                  </p:stCondLst>
                                  <p:childTnLst>
                                    <p:set>
                                      <p:cBhvr>
                                        <p:cTn id="134" dur="1" fill="hold">
                                          <p:stCondLst>
                                            <p:cond delay="0"/>
                                          </p:stCondLst>
                                        </p:cTn>
                                        <p:tgtEl>
                                          <p:spTgt spid="72"/>
                                        </p:tgtEl>
                                        <p:attrNameLst>
                                          <p:attrName>style.visibility</p:attrName>
                                        </p:attrNameLst>
                                      </p:cBhvr>
                                      <p:to>
                                        <p:strVal val="visible"/>
                                      </p:to>
                                    </p:set>
                                    <p:animEffect transition="in" filter="wipe(left)">
                                      <p:cBhvr>
                                        <p:cTn id="135" dur="500"/>
                                        <p:tgtEl>
                                          <p:spTgt spid="72"/>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78"/>
                                        </p:tgtEl>
                                        <p:attrNameLst>
                                          <p:attrName>style.visibility</p:attrName>
                                        </p:attrNameLst>
                                      </p:cBhvr>
                                      <p:to>
                                        <p:strVal val="visible"/>
                                      </p:to>
                                    </p:set>
                                    <p:animEffect transition="in" filter="fade">
                                      <p:cBhvr>
                                        <p:cTn id="140"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2" grpId="0"/>
      <p:bldP spid="46" grpId="0"/>
      <p:bldP spid="47" grpId="0"/>
      <p:bldP spid="50" grpId="0"/>
      <p:bldP spid="51" grpId="0"/>
      <p:bldP spid="52" grpId="0"/>
      <p:bldP spid="53" grpId="0"/>
      <p:bldP spid="54" grpId="0"/>
      <p:bldP spid="55" grpId="0"/>
      <p:bldP spid="56" grpId="0"/>
      <p:bldP spid="61" grpId="0"/>
      <p:bldP spid="62" grpId="0"/>
      <p:bldP spid="63" grpId="0"/>
      <p:bldP spid="64" grpId="0"/>
      <p:bldP spid="65" grpId="0"/>
      <p:bldP spid="66" grpId="0"/>
      <p:bldP spid="73" grpId="0"/>
      <p:bldP spid="74" grpId="0"/>
      <p:bldP spid="75" grpId="0"/>
      <p:bldP spid="76" grpId="0"/>
      <p:bldP spid="77" grpId="0"/>
      <p:bldP spid="78"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994"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cxnSp>
        <p:nvCxnSpPr>
          <p:cNvPr id="44" name="直接连接符 43"/>
          <p:cNvCxnSpPr/>
          <p:nvPr/>
        </p:nvCxnSpPr>
        <p:spPr bwMode="auto">
          <a:xfrm>
            <a:off x="307975" y="652463"/>
            <a:ext cx="2724150" cy="1587"/>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5" name="Text Box 4"/>
          <p:cNvSpPr txBox="1">
            <a:spLocks noChangeArrowheads="1"/>
          </p:cNvSpPr>
          <p:nvPr/>
        </p:nvSpPr>
        <p:spPr bwMode="auto">
          <a:xfrm>
            <a:off x="328613" y="6350"/>
            <a:ext cx="5419725"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sp>
        <p:nvSpPr>
          <p:cNvPr id="13" name="TextBox 12"/>
          <p:cNvSpPr txBox="1"/>
          <p:nvPr/>
        </p:nvSpPr>
        <p:spPr>
          <a:xfrm>
            <a:off x="530225" y="812800"/>
            <a:ext cx="8313738" cy="523875"/>
          </a:xfrm>
          <a:prstGeom prst="rect">
            <a:avLst/>
          </a:prstGeom>
          <a:noFill/>
        </p:spPr>
        <p:txBody>
          <a:bodyPr>
            <a:spAutoFit/>
          </a:bodyPr>
          <a:lstStyle/>
          <a:p>
            <a:pPr>
              <a:defRPr/>
            </a:pPr>
            <a:r>
              <a:rPr lang="en-US" altLang="zh-CN" sz="2800" b="1" dirty="0">
                <a:latin typeface="+mn-ea"/>
                <a:ea typeface="+mn-ea"/>
              </a:rPr>
              <a:t>3.</a:t>
            </a:r>
            <a:r>
              <a:rPr lang="zh-CN" altLang="en-US" sz="2800" b="1" dirty="0">
                <a:latin typeface="+mn-ea"/>
                <a:ea typeface="+mn-ea"/>
              </a:rPr>
              <a:t>语气助词“啊”</a:t>
            </a:r>
            <a:r>
              <a:rPr lang="en-US" altLang="zh-CN" dirty="0">
                <a:latin typeface="+mn-ea"/>
                <a:ea typeface="+mn-ea"/>
              </a:rPr>
              <a:t>The Modal Particle</a:t>
            </a:r>
            <a:r>
              <a:rPr lang="zh-CN" altLang="en-US" dirty="0">
                <a:latin typeface="+mn-ea"/>
                <a:ea typeface="+mn-ea"/>
              </a:rPr>
              <a:t>“啊”</a:t>
            </a:r>
            <a:endParaRPr lang="zh-CN" altLang="en-US" dirty="0">
              <a:latin typeface="+mn-ea"/>
              <a:ea typeface="+mn-ea"/>
            </a:endParaRPr>
          </a:p>
        </p:txBody>
      </p:sp>
      <p:sp>
        <p:nvSpPr>
          <p:cNvPr id="14" name="圆角矩形 13"/>
          <p:cNvSpPr/>
          <p:nvPr/>
        </p:nvSpPr>
        <p:spPr>
          <a:xfrm>
            <a:off x="1739900" y="1938338"/>
            <a:ext cx="7578725" cy="3155950"/>
          </a:xfrm>
          <a:prstGeom prst="roundRect">
            <a:avLst/>
          </a:prstGeom>
          <a:noFill/>
          <a:ln>
            <a:prstDash val="lgDashDot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7" name="TextBox 16"/>
          <p:cNvSpPr txBox="1">
            <a:spLocks noChangeArrowheads="1"/>
          </p:cNvSpPr>
          <p:nvPr/>
        </p:nvSpPr>
        <p:spPr bwMode="auto">
          <a:xfrm>
            <a:off x="2708275" y="2179638"/>
            <a:ext cx="8618538" cy="954087"/>
          </a:xfrm>
          <a:prstGeom prst="rect">
            <a:avLst/>
          </a:prstGeom>
          <a:noFill/>
          <a:ln w="9525">
            <a:noFill/>
            <a:miter lim="800000"/>
          </a:ln>
        </p:spPr>
        <p:txBody>
          <a:bodyPr>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1</a:t>
            </a:r>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A: </a:t>
            </a:r>
            <a:r>
              <a:rPr lang="zh-CN" altLang="en-US" sz="2800" b="1">
                <a:latin typeface="STKaiti" panose="02010600040101010101" pitchFamily="2" charset="-122"/>
                <a:ea typeface="STKaiti" panose="02010600040101010101" pitchFamily="2" charset="-122"/>
              </a:rPr>
              <a:t>你是王小姐吗？</a:t>
            </a:r>
            <a:endParaRPr lang="en-US" altLang="zh-CN" sz="2800" b="1">
              <a:latin typeface="STKaiti" panose="02010600040101010101" pitchFamily="2" charset="-122"/>
              <a:ea typeface="STKaiti" panose="02010600040101010101" pitchFamily="2" charset="-122"/>
            </a:endParaRPr>
          </a:p>
          <a:p>
            <a:r>
              <a:rPr lang="en-US" altLang="zh-CN" sz="2800" b="1">
                <a:latin typeface="STKaiti" panose="02010600040101010101" pitchFamily="2" charset="-122"/>
                <a:ea typeface="STKaiti" panose="02010600040101010101" pitchFamily="2" charset="-122"/>
              </a:rPr>
              <a:t>          B: </a:t>
            </a:r>
            <a:r>
              <a:rPr lang="zh-CN" altLang="en-US" sz="2800" b="1">
                <a:latin typeface="STKaiti" panose="02010600040101010101" pitchFamily="2" charset="-122"/>
                <a:ea typeface="STKaiti" panose="02010600040101010101" pitchFamily="2" charset="-122"/>
              </a:rPr>
              <a:t>是啊。</a:t>
            </a:r>
            <a:endParaRPr lang="en-US" altLang="zh-CN" sz="2800" b="1">
              <a:latin typeface="STKaiti" panose="02010600040101010101" pitchFamily="2" charset="-122"/>
              <a:ea typeface="STKaiti" panose="02010600040101010101" pitchFamily="2" charset="-122"/>
            </a:endParaRPr>
          </a:p>
        </p:txBody>
      </p:sp>
      <p:sp>
        <p:nvSpPr>
          <p:cNvPr id="19" name="TextBox 18"/>
          <p:cNvSpPr txBox="1">
            <a:spLocks noChangeArrowheads="1"/>
          </p:cNvSpPr>
          <p:nvPr/>
        </p:nvSpPr>
        <p:spPr bwMode="auto">
          <a:xfrm>
            <a:off x="2708275" y="3101975"/>
            <a:ext cx="4714875" cy="954088"/>
          </a:xfrm>
          <a:prstGeom prst="rect">
            <a:avLst/>
          </a:prstGeom>
          <a:noFill/>
          <a:ln w="9525">
            <a:noFill/>
            <a:miter lim="800000"/>
          </a:ln>
        </p:spPr>
        <p:txBody>
          <a:bodyPr wrap="none">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2</a:t>
            </a:r>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A: </a:t>
            </a:r>
            <a:r>
              <a:rPr lang="zh-CN" altLang="en-US" sz="2800" b="1">
                <a:latin typeface="STKaiti" panose="02010600040101010101" pitchFamily="2" charset="-122"/>
                <a:ea typeface="STKaiti" panose="02010600040101010101" pitchFamily="2" charset="-122"/>
              </a:rPr>
              <a:t>你想去吃中国菜吗？</a:t>
            </a:r>
            <a:endParaRPr lang="en-US" altLang="zh-CN" sz="2800" b="1">
              <a:latin typeface="STKaiti" panose="02010600040101010101" pitchFamily="2" charset="-122"/>
              <a:ea typeface="STKaiti" panose="02010600040101010101" pitchFamily="2" charset="-122"/>
            </a:endParaRPr>
          </a:p>
          <a:p>
            <a:r>
              <a:rPr lang="en-US" altLang="zh-CN" sz="2800" b="1">
                <a:latin typeface="STKaiti" panose="02010600040101010101" pitchFamily="2" charset="-122"/>
                <a:ea typeface="STKaiti" panose="02010600040101010101" pitchFamily="2" charset="-122"/>
              </a:rPr>
              <a:t>          B: </a:t>
            </a:r>
            <a:r>
              <a:rPr lang="zh-CN" altLang="en-US" sz="2800" b="1">
                <a:latin typeface="STKaiti" panose="02010600040101010101" pitchFamily="2" charset="-122"/>
                <a:ea typeface="STKaiti" panose="02010600040101010101" pitchFamily="2" charset="-122"/>
              </a:rPr>
              <a:t>好啊。</a:t>
            </a:r>
            <a:endParaRPr lang="zh-CN" altLang="en-US" sz="2800" b="1">
              <a:latin typeface="STKaiti" panose="02010600040101010101" pitchFamily="2" charset="-122"/>
              <a:ea typeface="STKaiti" panose="02010600040101010101" pitchFamily="2" charset="-122"/>
            </a:endParaRPr>
          </a:p>
        </p:txBody>
      </p:sp>
      <p:sp>
        <p:nvSpPr>
          <p:cNvPr id="21" name="TextBox 20"/>
          <p:cNvSpPr txBox="1">
            <a:spLocks noChangeArrowheads="1"/>
          </p:cNvSpPr>
          <p:nvPr/>
        </p:nvSpPr>
        <p:spPr bwMode="auto">
          <a:xfrm>
            <a:off x="2703513" y="3952875"/>
            <a:ext cx="5421312" cy="954088"/>
          </a:xfrm>
          <a:prstGeom prst="rect">
            <a:avLst/>
          </a:prstGeom>
          <a:noFill/>
          <a:ln w="9525">
            <a:noFill/>
            <a:miter lim="800000"/>
          </a:ln>
        </p:spPr>
        <p:txBody>
          <a:bodyPr wrap="none">
            <a:spAutoFit/>
          </a:bodyPr>
          <a:lstStyle/>
          <a:p>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3</a:t>
            </a:r>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A: </a:t>
            </a:r>
            <a:r>
              <a:rPr lang="zh-CN" altLang="en-US" sz="2800" b="1">
                <a:solidFill>
                  <a:srgbClr val="C00000"/>
                </a:solidFill>
                <a:latin typeface="STKaiti" panose="02010600040101010101" pitchFamily="2" charset="-122"/>
                <a:ea typeface="STKaiti" panose="02010600040101010101" pitchFamily="2" charset="-122"/>
              </a:rPr>
              <a:t>王方的衣服太漂亮了！</a:t>
            </a:r>
            <a:endParaRPr lang="en-US" altLang="zh-CN" sz="2800" b="1">
              <a:solidFill>
                <a:srgbClr val="C00000"/>
              </a:solidFill>
              <a:latin typeface="STKaiti" panose="02010600040101010101" pitchFamily="2" charset="-122"/>
              <a:ea typeface="STKaiti" panose="02010600040101010101" pitchFamily="2" charset="-122"/>
            </a:endParaRPr>
          </a:p>
          <a:p>
            <a:r>
              <a:rPr lang="en-US" altLang="zh-CN" sz="2800" b="1">
                <a:solidFill>
                  <a:srgbClr val="C00000"/>
                </a:solidFill>
                <a:latin typeface="STKaiti" panose="02010600040101010101" pitchFamily="2" charset="-122"/>
                <a:ea typeface="STKaiti" panose="02010600040101010101" pitchFamily="2" charset="-122"/>
              </a:rPr>
              <a:t>          B: </a:t>
            </a:r>
            <a:r>
              <a:rPr lang="zh-CN" altLang="en-US" sz="2800" b="1">
                <a:solidFill>
                  <a:srgbClr val="C00000"/>
                </a:solidFill>
                <a:latin typeface="STKaiti" panose="02010600040101010101" pitchFamily="2" charset="-122"/>
                <a:ea typeface="STKaiti" panose="02010600040101010101" pitchFamily="2" charset="-122"/>
              </a:rPr>
              <a:t>是啊，她买了不少衣服。</a:t>
            </a:r>
            <a:endParaRPr lang="zh-CN" altLang="en-US" sz="2800" b="1">
              <a:solidFill>
                <a:srgbClr val="C00000"/>
              </a:solidFill>
              <a:latin typeface="STKaiti" panose="02010600040101010101" pitchFamily="2" charset="-122"/>
              <a:ea typeface="STKait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amond(in)">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amond(in)">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amond(in)">
                                      <p:cBhvr>
                                        <p:cTn id="1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9" grpId="0"/>
      <p:bldP spid="21"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6018" name="AutoShape 4"/>
          <p:cNvCxnSpPr>
            <a:cxnSpLocks noChangeShapeType="1"/>
          </p:cNvCxnSpPr>
          <p:nvPr/>
        </p:nvCxnSpPr>
        <p:spPr bwMode="auto">
          <a:xfrm flipH="1" flipV="1">
            <a:off x="100013" y="-15875"/>
            <a:ext cx="12700" cy="6872288"/>
          </a:xfrm>
          <a:prstGeom prst="straightConnector1">
            <a:avLst/>
          </a:prstGeom>
          <a:noFill/>
          <a:ln w="228600">
            <a:solidFill>
              <a:srgbClr val="800080"/>
            </a:solidFill>
            <a:round/>
          </a:ln>
        </p:spPr>
      </p:cxnSp>
      <p:cxnSp>
        <p:nvCxnSpPr>
          <p:cNvPr id="44" name="直接连接符 43"/>
          <p:cNvCxnSpPr/>
          <p:nvPr/>
        </p:nvCxnSpPr>
        <p:spPr bwMode="auto">
          <a:xfrm>
            <a:off x="307975" y="652463"/>
            <a:ext cx="2724150" cy="1587"/>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5" name="Text Box 4"/>
          <p:cNvSpPr txBox="1">
            <a:spLocks noChangeArrowheads="1"/>
          </p:cNvSpPr>
          <p:nvPr/>
        </p:nvSpPr>
        <p:spPr bwMode="auto">
          <a:xfrm>
            <a:off x="328613" y="6350"/>
            <a:ext cx="5419725"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语言点</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Language Points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sp>
        <p:nvSpPr>
          <p:cNvPr id="8" name="TextBox 7"/>
          <p:cNvSpPr txBox="1"/>
          <p:nvPr/>
        </p:nvSpPr>
        <p:spPr>
          <a:xfrm>
            <a:off x="530225" y="812800"/>
            <a:ext cx="8313738" cy="523875"/>
          </a:xfrm>
          <a:prstGeom prst="rect">
            <a:avLst/>
          </a:prstGeom>
          <a:noFill/>
        </p:spPr>
        <p:txBody>
          <a:bodyPr>
            <a:spAutoFit/>
          </a:bodyPr>
          <a:lstStyle/>
          <a:p>
            <a:pPr>
              <a:defRPr/>
            </a:pPr>
            <a:r>
              <a:rPr lang="en-US" altLang="zh-CN" sz="2800" b="1" dirty="0">
                <a:latin typeface="+mn-ea"/>
                <a:ea typeface="+mn-ea"/>
              </a:rPr>
              <a:t>4.</a:t>
            </a:r>
            <a:r>
              <a:rPr lang="zh-CN" altLang="en-US" sz="2800" b="1" dirty="0">
                <a:latin typeface="+mn-ea"/>
                <a:ea typeface="+mn-ea"/>
              </a:rPr>
              <a:t>副词“都”</a:t>
            </a:r>
            <a:r>
              <a:rPr lang="en-US" altLang="zh-CN" dirty="0">
                <a:latin typeface="+mn-ea"/>
                <a:ea typeface="+mn-ea"/>
              </a:rPr>
              <a:t>The 	Adverb</a:t>
            </a:r>
            <a:r>
              <a:rPr lang="zh-CN" altLang="en-US" dirty="0">
                <a:latin typeface="+mn-ea"/>
                <a:ea typeface="+mn-ea"/>
              </a:rPr>
              <a:t>“都”</a:t>
            </a:r>
            <a:endParaRPr lang="zh-CN" altLang="en-US" dirty="0">
              <a:latin typeface="+mn-ea"/>
              <a:ea typeface="+mn-ea"/>
            </a:endParaRPr>
          </a:p>
        </p:txBody>
      </p:sp>
      <p:sp>
        <p:nvSpPr>
          <p:cNvPr id="11" name="圆角矩形 10"/>
          <p:cNvSpPr/>
          <p:nvPr/>
        </p:nvSpPr>
        <p:spPr>
          <a:xfrm>
            <a:off x="2401888" y="2444750"/>
            <a:ext cx="7058025" cy="2584450"/>
          </a:xfrm>
          <a:prstGeom prst="roundRect">
            <a:avLst/>
          </a:prstGeom>
          <a:noFill/>
          <a:ln>
            <a:prstDash val="lgDashDot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2" name="TextBox 11"/>
          <p:cNvSpPr txBox="1">
            <a:spLocks noChangeArrowheads="1"/>
          </p:cNvSpPr>
          <p:nvPr/>
        </p:nvSpPr>
        <p:spPr bwMode="auto">
          <a:xfrm>
            <a:off x="3228975" y="2651125"/>
            <a:ext cx="7273925" cy="677863"/>
          </a:xfrm>
          <a:prstGeom prst="rect">
            <a:avLst/>
          </a:prstGeom>
          <a:noFill/>
          <a:ln w="9525">
            <a:noFill/>
            <a:miter lim="800000"/>
          </a:ln>
        </p:spPr>
        <p:txBody>
          <a:bodyPr>
            <a:spAutoFit/>
          </a:bodyPr>
          <a:lstStyle/>
          <a:p>
            <a:pPr>
              <a:lnSpc>
                <a:spcPct val="150000"/>
              </a:lnSpc>
            </a:pPr>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1</a:t>
            </a:r>
            <a:r>
              <a:rPr lang="zh-CN" altLang="en-US" sz="2800" b="1">
                <a:latin typeface="STKaiti" panose="02010600040101010101" pitchFamily="2" charset="-122"/>
                <a:ea typeface="STKaiti" panose="02010600040101010101" pitchFamily="2" charset="-122"/>
              </a:rPr>
              <a:t>）我们都是中国人。</a:t>
            </a:r>
            <a:endParaRPr lang="zh-CN" altLang="en-US" sz="2000">
              <a:latin typeface="GB Pinyinok-D" panose="02010601030101010101" pitchFamily="2" charset="-122"/>
              <a:ea typeface="GB Pinyinok-D" panose="02010601030101010101" pitchFamily="2" charset="-122"/>
              <a:sym typeface="SimSun" panose="02010600030101010101" pitchFamily="2" charset="-122"/>
            </a:endParaRPr>
          </a:p>
        </p:txBody>
      </p:sp>
      <p:sp>
        <p:nvSpPr>
          <p:cNvPr id="16" name="TextBox 15"/>
          <p:cNvSpPr txBox="1">
            <a:spLocks noChangeArrowheads="1"/>
          </p:cNvSpPr>
          <p:nvPr/>
        </p:nvSpPr>
        <p:spPr bwMode="auto">
          <a:xfrm>
            <a:off x="3213100" y="3413125"/>
            <a:ext cx="9131300" cy="523875"/>
          </a:xfrm>
          <a:prstGeom prst="rect">
            <a:avLst/>
          </a:prstGeom>
          <a:noFill/>
          <a:ln w="9525">
            <a:noFill/>
            <a:miter lim="800000"/>
          </a:ln>
        </p:spPr>
        <p:txBody>
          <a:bodyPr>
            <a:spAutoFit/>
          </a:bodyPr>
          <a:lstStyle/>
          <a:p>
            <a:r>
              <a:rPr lang="zh-CN" altLang="en-US" sz="2800" b="1">
                <a:latin typeface="STKaiti" panose="02010600040101010101" pitchFamily="2" charset="-122"/>
                <a:ea typeface="STKaiti" panose="02010600040101010101" pitchFamily="2" charset="-122"/>
              </a:rPr>
              <a:t>（</a:t>
            </a:r>
            <a:r>
              <a:rPr lang="en-US" altLang="zh-CN" sz="2800" b="1">
                <a:latin typeface="STKaiti" panose="02010600040101010101" pitchFamily="2" charset="-122"/>
                <a:ea typeface="STKaiti" panose="02010600040101010101" pitchFamily="2" charset="-122"/>
              </a:rPr>
              <a:t>2</a:t>
            </a:r>
            <a:r>
              <a:rPr lang="zh-CN" altLang="en-US" sz="2800" b="1">
                <a:latin typeface="STKaiti" panose="02010600040101010101" pitchFamily="2" charset="-122"/>
                <a:ea typeface="STKaiti" panose="02010600040101010101" pitchFamily="2" charset="-122"/>
              </a:rPr>
              <a:t>）我们都喜欢喝茶。</a:t>
            </a:r>
            <a:endParaRPr lang="en-US" altLang="zh-CN" sz="2000">
              <a:latin typeface="GB Pinyinok-D" panose="02010601030101010101" pitchFamily="2" charset="-122"/>
              <a:ea typeface="GB Pinyinok-D" panose="02010601030101010101" pitchFamily="2" charset="-122"/>
              <a:sym typeface="SimSun" panose="02010600030101010101" pitchFamily="2" charset="-122"/>
            </a:endParaRPr>
          </a:p>
        </p:txBody>
      </p:sp>
      <p:sp>
        <p:nvSpPr>
          <p:cNvPr id="18" name="TextBox 17"/>
          <p:cNvSpPr txBox="1">
            <a:spLocks noChangeArrowheads="1"/>
          </p:cNvSpPr>
          <p:nvPr/>
        </p:nvSpPr>
        <p:spPr bwMode="auto">
          <a:xfrm>
            <a:off x="3228975" y="4030663"/>
            <a:ext cx="4662488" cy="523875"/>
          </a:xfrm>
          <a:prstGeom prst="rect">
            <a:avLst/>
          </a:prstGeom>
          <a:noFill/>
          <a:ln w="9525">
            <a:noFill/>
            <a:miter lim="800000"/>
          </a:ln>
        </p:spPr>
        <p:txBody>
          <a:bodyPr wrap="none">
            <a:spAutoFit/>
          </a:bodyPr>
          <a:lstStyle/>
          <a:p>
            <a:r>
              <a:rPr lang="zh-CN" altLang="en-US" sz="2800" b="1">
                <a:solidFill>
                  <a:srgbClr val="C00000"/>
                </a:solidFill>
                <a:latin typeface="STKaiti" panose="02010600040101010101" pitchFamily="2" charset="-122"/>
                <a:ea typeface="STKaiti" panose="02010600040101010101" pitchFamily="2" charset="-122"/>
              </a:rPr>
              <a:t>（</a:t>
            </a:r>
            <a:r>
              <a:rPr lang="en-US" altLang="zh-CN" sz="2800" b="1">
                <a:solidFill>
                  <a:srgbClr val="C00000"/>
                </a:solidFill>
                <a:latin typeface="STKaiti" panose="02010600040101010101" pitchFamily="2" charset="-122"/>
                <a:ea typeface="STKaiti" panose="02010600040101010101" pitchFamily="2" charset="-122"/>
              </a:rPr>
              <a:t>3</a:t>
            </a:r>
            <a:r>
              <a:rPr lang="zh-CN" altLang="en-US" sz="2800" b="1">
                <a:solidFill>
                  <a:srgbClr val="C00000"/>
                </a:solidFill>
                <a:latin typeface="STKaiti" panose="02010600040101010101" pitchFamily="2" charset="-122"/>
                <a:ea typeface="STKaiti" panose="02010600040101010101" pitchFamily="2" charset="-122"/>
              </a:rPr>
              <a:t>）这些都是王方的东西。</a:t>
            </a:r>
            <a:endParaRPr lang="zh-CN" altLang="en-US" sz="2000">
              <a:solidFill>
                <a:srgbClr val="C00000"/>
              </a:solidFill>
              <a:latin typeface="GB Pinyinok-D" panose="02010601030101010101" pitchFamily="2" charset="-122"/>
              <a:ea typeface="GB Pinyinok-D" panose="02010601030101010101" pitchFamily="2" charset="-122"/>
              <a:sym typeface="SimSun" panose="02010600030101010101" pitchFamily="2" charset="-122"/>
            </a:endParaRPr>
          </a:p>
        </p:txBody>
      </p:sp>
      <p:sp>
        <p:nvSpPr>
          <p:cNvPr id="10" name="TextBox 9"/>
          <p:cNvSpPr txBox="1"/>
          <p:nvPr/>
        </p:nvSpPr>
        <p:spPr>
          <a:xfrm>
            <a:off x="1072057" y="1455835"/>
            <a:ext cx="2538247" cy="461665"/>
          </a:xfrm>
          <a:prstGeom prst="rect">
            <a:avLst/>
          </a:prstGeom>
          <a:solidFill>
            <a:srgbClr val="C198E0"/>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spAutoFit/>
          </a:bodyPr>
          <a:lstStyle/>
          <a:p>
            <a:pPr>
              <a:defRPr/>
            </a:pPr>
            <a:r>
              <a:rPr lang="zh-CN" altLang="en-US" sz="2400" b="1" dirty="0">
                <a:latin typeface="STXihei" panose="02010600040101010101" pitchFamily="2" charset="-122"/>
                <a:ea typeface="STXihei" panose="02010600040101010101" pitchFamily="2" charset="-122"/>
              </a:rPr>
              <a:t>主语</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都</a:t>
            </a:r>
            <a:r>
              <a:rPr lang="en-US" altLang="zh-CN" sz="2400" b="1" dirty="0">
                <a:latin typeface="STXihei" panose="02010600040101010101" pitchFamily="2" charset="-122"/>
                <a:ea typeface="STXihei" panose="02010600040101010101" pitchFamily="2" charset="-122"/>
              </a:rPr>
              <a:t>+</a:t>
            </a:r>
            <a:r>
              <a:rPr lang="zh-CN" altLang="en-US" sz="2400" b="1" dirty="0">
                <a:latin typeface="STXihei" panose="02010600040101010101" pitchFamily="2" charset="-122"/>
                <a:ea typeface="STXihei" panose="02010600040101010101" pitchFamily="2" charset="-122"/>
              </a:rPr>
              <a:t>动词。</a:t>
            </a:r>
            <a:endParaRPr lang="zh-CN" altLang="en-US" sz="2400" b="1" dirty="0">
              <a:latin typeface="STXihei" panose="02010600040101010101" pitchFamily="2" charset="-122"/>
              <a:ea typeface="STXihe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amond(i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amond(in)">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amond(in)">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6" grpId="0"/>
      <p:bldP spid="18"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7042"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87043"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1</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7044" name="Rectangle 2"/>
          <p:cNvSpPr>
            <a:spLocks noChangeArrowheads="1"/>
          </p:cNvSpPr>
          <p:nvPr/>
        </p:nvSpPr>
        <p:spPr bwMode="auto">
          <a:xfrm>
            <a:off x="1057275" y="1636713"/>
            <a:ext cx="9774238" cy="4668837"/>
          </a:xfrm>
          <a:prstGeom prst="rect">
            <a:avLst/>
          </a:prstGeom>
          <a:solidFill>
            <a:srgbClr val="0000FF">
              <a:alpha val="14902"/>
            </a:srgbClr>
          </a:solidFill>
          <a:ln w="12700">
            <a:solidFill>
              <a:srgbClr val="0000FF"/>
            </a:solidFill>
            <a:prstDash val="dash"/>
            <a:miter lim="800000"/>
          </a:ln>
        </p:spPr>
        <p:txBody>
          <a:bodyPr anchor="ctr"/>
          <a:lstStyle/>
          <a:p>
            <a:pPr eaLnBrk="0" hangingPunct="0"/>
            <a:endParaRPr lang="zh-CN" altLang="en-US"/>
          </a:p>
        </p:txBody>
      </p:sp>
      <p:sp>
        <p:nvSpPr>
          <p:cNvPr id="12" name="Text Box 3"/>
          <p:cNvSpPr txBox="1">
            <a:spLocks noChangeArrowheads="1"/>
          </p:cNvSpPr>
          <p:nvPr/>
        </p:nvSpPr>
        <p:spPr bwMode="auto">
          <a:xfrm>
            <a:off x="1720850" y="1708150"/>
            <a:ext cx="7323138" cy="4746625"/>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Zuótiān</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shànɡwǔ</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nǐ</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qù</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nǎr</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le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mn-ea"/>
                <a:ea typeface="+mn-ea"/>
                <a:sym typeface="SimSun" panose="02010600030101010101" pitchFamily="2" charset="-122"/>
              </a:rPr>
              <a:t>A</a:t>
            </a:r>
            <a:r>
              <a:rPr lang="zh-CN" altLang="en-US" sz="2400" b="1" dirty="0">
                <a:latin typeface="+mn-ea"/>
                <a:ea typeface="+mn-ea"/>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昨天      上午   你 去 哪儿了？</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Wǒ</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qù</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shānɡdiàn</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mǎi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dōnɡxi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le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mn-ea"/>
                <a:ea typeface="+mn-ea"/>
                <a:sym typeface="SimSun" panose="02010600030101010101" pitchFamily="2" charset="-122"/>
              </a:rPr>
              <a:t>B</a:t>
            </a:r>
            <a:r>
              <a:rPr lang="zh-CN" altLang="en-US" sz="2400" b="1" dirty="0">
                <a:solidFill>
                  <a:schemeClr val="bg1">
                    <a:lumMod val="50000"/>
                  </a:schemeClr>
                </a:solidFill>
                <a:latin typeface="+mn-ea"/>
                <a:ea typeface="+mn-ea"/>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去    商店     买   东西 了。</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Nǐ</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mǎi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shénme</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le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mn-ea"/>
                <a:ea typeface="+mn-ea"/>
                <a:sym typeface="SimSun" panose="02010600030101010101" pitchFamily="2" charset="-122"/>
              </a:rPr>
              <a:t>A</a:t>
            </a:r>
            <a:r>
              <a:rPr lang="zh-CN" altLang="en-US" sz="2400" b="1" dirty="0">
                <a:latin typeface="+mn-ea"/>
                <a:ea typeface="+mn-ea"/>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你 买   什么   了？</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Wǒ</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mǎi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le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yìdiǎnr</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pínɡɡuǒ</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mn-ea"/>
                <a:ea typeface="+mn-ea"/>
                <a:sym typeface="SimSun" panose="02010600030101010101" pitchFamily="2" charset="-122"/>
              </a:rPr>
              <a:t>B</a:t>
            </a:r>
            <a:r>
              <a:rPr lang="zh-CN" altLang="en-US" sz="2400" b="1" dirty="0">
                <a:solidFill>
                  <a:schemeClr val="bg1">
                    <a:lumMod val="50000"/>
                  </a:schemeClr>
                </a:solidFill>
                <a:latin typeface="+mn-ea"/>
                <a:ea typeface="+mn-ea"/>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买 了一点儿  苹果。</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sp>
        <p:nvSpPr>
          <p:cNvPr id="87046" name="TextBox 8"/>
          <p:cNvSpPr txBox="1">
            <a:spLocks noChangeArrowheads="1"/>
          </p:cNvSpPr>
          <p:nvPr/>
        </p:nvSpPr>
        <p:spPr bwMode="auto">
          <a:xfrm>
            <a:off x="1057275" y="1071563"/>
            <a:ext cx="4697413"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在宿舍 </a:t>
            </a:r>
            <a:r>
              <a:rPr lang="en-US" altLang="zh-CN" sz="2400" b="1">
                <a:latin typeface="FZShuTi" panose="02010601030101010101" pitchFamily="2" charset="-122"/>
                <a:ea typeface="FZShuTi" panose="02010601030101010101" pitchFamily="2" charset="-122"/>
              </a:rPr>
              <a:t>In the dorm</a:t>
            </a:r>
            <a:endParaRPr lang="zh-CN" altLang="en-US" sz="2400" b="1">
              <a:latin typeface="FZShuTi" panose="02010601030101010101" pitchFamily="2" charset="-122"/>
              <a:ea typeface="FZShuTi" panose="02010601030101010101" pitchFamily="2" charset="-122"/>
            </a:endParaRPr>
          </a:p>
        </p:txBody>
      </p:sp>
      <p:pic>
        <p:nvPicPr>
          <p:cNvPr id="9" name="Picture 2"/>
          <p:cNvPicPr>
            <a:picLocks noChangeArrowheads="1"/>
          </p:cNvPicPr>
          <p:nvPr/>
        </p:nvPicPr>
        <p:blipFill>
          <a:blip r:embed="rId1" cstate="print"/>
          <a:stretch>
            <a:fillRect/>
          </a:stretch>
        </p:blipFill>
        <p:spPr bwMode="auto">
          <a:xfrm>
            <a:off x="8234363" y="1995488"/>
            <a:ext cx="1981200" cy="2520950"/>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blinds(horizontal)">
                                      <p:cBhvr>
                                        <p:cTn id="12" dur="500"/>
                                        <p:tgtEl>
                                          <p:spTgt spid="12">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blinds(horizontal)">
                                      <p:cBhvr>
                                        <p:cTn id="15" dur="500"/>
                                        <p:tgtEl>
                                          <p:spTgt spid="12">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2">
                                            <p:txEl>
                                              <p:pRg st="2" end="2"/>
                                            </p:txEl>
                                          </p:spTgt>
                                        </p:tgtEl>
                                        <p:attrNameLst>
                                          <p:attrName>style.visibility</p:attrName>
                                        </p:attrNameLst>
                                      </p:cBhvr>
                                      <p:to>
                                        <p:strVal val="visible"/>
                                      </p:to>
                                    </p:set>
                                    <p:animEffect transition="in" filter="blinds(horizontal)">
                                      <p:cBhvr>
                                        <p:cTn id="20" dur="500"/>
                                        <p:tgtEl>
                                          <p:spTgt spid="12">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2">
                                            <p:txEl>
                                              <p:pRg st="3" end="3"/>
                                            </p:txEl>
                                          </p:spTgt>
                                        </p:tgtEl>
                                        <p:attrNameLst>
                                          <p:attrName>style.visibility</p:attrName>
                                        </p:attrNameLst>
                                      </p:cBhvr>
                                      <p:to>
                                        <p:strVal val="visible"/>
                                      </p:to>
                                    </p:set>
                                    <p:animEffect transition="in" filter="blinds(horizontal)">
                                      <p:cBhvr>
                                        <p:cTn id="23" dur="500"/>
                                        <p:tgtEl>
                                          <p:spTgt spid="12">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2">
                                            <p:txEl>
                                              <p:pRg st="5" end="5"/>
                                            </p:txEl>
                                          </p:spTgt>
                                        </p:tgtEl>
                                        <p:attrNameLst>
                                          <p:attrName>style.visibility</p:attrName>
                                        </p:attrNameLst>
                                      </p:cBhvr>
                                      <p:to>
                                        <p:strVal val="visible"/>
                                      </p:to>
                                    </p:set>
                                    <p:animEffect transition="in" filter="blinds(horizontal)">
                                      <p:cBhvr>
                                        <p:cTn id="28" dur="500"/>
                                        <p:tgtEl>
                                          <p:spTgt spid="12">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2">
                                            <p:txEl>
                                              <p:pRg st="4" end="4"/>
                                            </p:txEl>
                                          </p:spTgt>
                                        </p:tgtEl>
                                        <p:attrNameLst>
                                          <p:attrName>style.visibility</p:attrName>
                                        </p:attrNameLst>
                                      </p:cBhvr>
                                      <p:to>
                                        <p:strVal val="visible"/>
                                      </p:to>
                                    </p:set>
                                    <p:animEffect transition="in" filter="blinds(horizontal)">
                                      <p:cBhvr>
                                        <p:cTn id="31" dur="500"/>
                                        <p:tgtEl>
                                          <p:spTgt spid="12">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2">
                                            <p:txEl>
                                              <p:pRg st="6" end="6"/>
                                            </p:txEl>
                                          </p:spTgt>
                                        </p:tgtEl>
                                        <p:attrNameLst>
                                          <p:attrName>style.visibility</p:attrName>
                                        </p:attrNameLst>
                                      </p:cBhvr>
                                      <p:to>
                                        <p:strVal val="visible"/>
                                      </p:to>
                                    </p:set>
                                    <p:animEffect transition="in" filter="blinds(horizontal)">
                                      <p:cBhvr>
                                        <p:cTn id="36" dur="500"/>
                                        <p:tgtEl>
                                          <p:spTgt spid="12">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2">
                                            <p:txEl>
                                              <p:pRg st="7" end="7"/>
                                            </p:txEl>
                                          </p:spTgt>
                                        </p:tgtEl>
                                        <p:attrNameLst>
                                          <p:attrName>style.visibility</p:attrName>
                                        </p:attrNameLst>
                                      </p:cBhvr>
                                      <p:to>
                                        <p:strVal val="visible"/>
                                      </p:to>
                                    </p:set>
                                    <p:animEffect transition="in" filter="blinds(horizontal)">
                                      <p:cBhvr>
                                        <p:cTn id="39" dur="500"/>
                                        <p:tgtEl>
                                          <p:spTgt spid="1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7042"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2"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1</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7044" name="Rectangle 2"/>
          <p:cNvSpPr>
            <a:spLocks noChangeArrowheads="1"/>
          </p:cNvSpPr>
          <p:nvPr/>
        </p:nvSpPr>
        <p:spPr bwMode="auto">
          <a:xfrm>
            <a:off x="1057275" y="1636713"/>
            <a:ext cx="9774238" cy="4668837"/>
          </a:xfrm>
          <a:prstGeom prst="rect">
            <a:avLst/>
          </a:prstGeom>
          <a:solidFill>
            <a:srgbClr val="0000FF">
              <a:alpha val="14902"/>
            </a:srgbClr>
          </a:solidFill>
          <a:ln w="12700">
            <a:solidFill>
              <a:srgbClr val="0000FF"/>
            </a:solidFill>
            <a:prstDash val="dash"/>
            <a:miter lim="800000"/>
          </a:ln>
        </p:spPr>
        <p:txBody>
          <a:bodyPr anchor="ctr"/>
          <a:lstStyle/>
          <a:p>
            <a:pPr eaLnBrk="0" hangingPunct="0"/>
            <a:endParaRPr lang="zh-CN" altLang="en-US"/>
          </a:p>
        </p:txBody>
      </p:sp>
      <p:sp>
        <p:nvSpPr>
          <p:cNvPr id="12" name="Text Box 3"/>
          <p:cNvSpPr txBox="1">
            <a:spLocks noChangeArrowheads="1"/>
          </p:cNvSpPr>
          <p:nvPr/>
        </p:nvSpPr>
        <p:spPr bwMode="auto">
          <a:xfrm>
            <a:off x="1720850" y="1708150"/>
            <a:ext cx="7323138" cy="4746625"/>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mn-ea"/>
                <a:ea typeface="+mn-ea"/>
                <a:sym typeface="SimSun" panose="02010600030101010101" pitchFamily="2" charset="-122"/>
              </a:rPr>
              <a:t>A</a:t>
            </a:r>
            <a:r>
              <a:rPr lang="zh-CN" altLang="en-US" sz="2400" b="1" dirty="0">
                <a:latin typeface="+mn-ea"/>
                <a:ea typeface="+mn-ea"/>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昨天      上午   你 去 哪儿了？</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mn-ea"/>
                <a:ea typeface="+mn-ea"/>
                <a:sym typeface="SimSun" panose="02010600030101010101" pitchFamily="2" charset="-122"/>
              </a:rPr>
              <a:t>B</a:t>
            </a:r>
            <a:r>
              <a:rPr lang="zh-CN" altLang="en-US" sz="2400" b="1" dirty="0">
                <a:solidFill>
                  <a:schemeClr val="bg1">
                    <a:lumMod val="50000"/>
                  </a:schemeClr>
                </a:solidFill>
                <a:latin typeface="+mn-ea"/>
                <a:ea typeface="+mn-ea"/>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去    商店     买   东西 了。</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mn-ea"/>
                <a:ea typeface="+mn-ea"/>
                <a:sym typeface="SimSun" panose="02010600030101010101" pitchFamily="2" charset="-122"/>
              </a:rPr>
              <a:t>A</a:t>
            </a:r>
            <a:r>
              <a:rPr lang="zh-CN" altLang="en-US" sz="2400" b="1" dirty="0">
                <a:latin typeface="+mn-ea"/>
                <a:ea typeface="+mn-ea"/>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你 买   什么   了？</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mn-ea"/>
                <a:ea typeface="+mn-ea"/>
                <a:sym typeface="SimSun" panose="02010600030101010101" pitchFamily="2" charset="-122"/>
              </a:rPr>
              <a:t>B</a:t>
            </a:r>
            <a:r>
              <a:rPr lang="zh-CN" altLang="en-US" sz="2400" b="1" dirty="0">
                <a:solidFill>
                  <a:schemeClr val="bg1">
                    <a:lumMod val="50000"/>
                  </a:schemeClr>
                </a:solidFill>
                <a:latin typeface="+mn-ea"/>
                <a:ea typeface="+mn-ea"/>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买 了一点儿  苹果。</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sp>
        <p:nvSpPr>
          <p:cNvPr id="87046" name="TextBox 8"/>
          <p:cNvSpPr txBox="1">
            <a:spLocks noChangeArrowheads="1"/>
          </p:cNvSpPr>
          <p:nvPr/>
        </p:nvSpPr>
        <p:spPr bwMode="auto">
          <a:xfrm>
            <a:off x="1057275" y="1071563"/>
            <a:ext cx="4697413"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在宿舍 </a:t>
            </a:r>
            <a:r>
              <a:rPr lang="en-US" altLang="zh-CN" sz="2400" b="1">
                <a:latin typeface="FZShuTi" panose="02010601030101010101" pitchFamily="2" charset="-122"/>
                <a:ea typeface="FZShuTi" panose="02010601030101010101" pitchFamily="2" charset="-122"/>
              </a:rPr>
              <a:t>In the dorm</a:t>
            </a:r>
            <a:endParaRPr lang="zh-CN" altLang="en-US" sz="2400" b="1">
              <a:latin typeface="FZShuTi" panose="02010601030101010101" pitchFamily="2" charset="-122"/>
              <a:ea typeface="FZShuTi" panose="02010601030101010101" pitchFamily="2" charset="-122"/>
            </a:endParaRPr>
          </a:p>
        </p:txBody>
      </p:sp>
      <p:pic>
        <p:nvPicPr>
          <p:cNvPr id="9" name="Picture 2"/>
          <p:cNvPicPr>
            <a:picLocks noChangeArrowheads="1"/>
          </p:cNvPicPr>
          <p:nvPr/>
        </p:nvPicPr>
        <p:blipFill>
          <a:blip r:embed="rId1" cstate="print"/>
          <a:stretch>
            <a:fillRect/>
          </a:stretch>
        </p:blipFill>
        <p:spPr bwMode="auto">
          <a:xfrm>
            <a:off x="8234363" y="1995488"/>
            <a:ext cx="1981200" cy="2520950"/>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blinds(horizontal)">
                                      <p:cBhvr>
                                        <p:cTn id="12" dur="500"/>
                                        <p:tgtEl>
                                          <p:spTgt spid="12">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blinds(horizontal)">
                                      <p:cBhvr>
                                        <p:cTn id="15" dur="500"/>
                                        <p:tgtEl>
                                          <p:spTgt spid="12">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2">
                                            <p:txEl>
                                              <p:pRg st="2" end="2"/>
                                            </p:txEl>
                                          </p:spTgt>
                                        </p:tgtEl>
                                        <p:attrNameLst>
                                          <p:attrName>style.visibility</p:attrName>
                                        </p:attrNameLst>
                                      </p:cBhvr>
                                      <p:to>
                                        <p:strVal val="visible"/>
                                      </p:to>
                                    </p:set>
                                    <p:animEffect transition="in" filter="blinds(horizontal)">
                                      <p:cBhvr>
                                        <p:cTn id="20" dur="500"/>
                                        <p:tgtEl>
                                          <p:spTgt spid="12">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2">
                                            <p:txEl>
                                              <p:pRg st="3" end="3"/>
                                            </p:txEl>
                                          </p:spTgt>
                                        </p:tgtEl>
                                        <p:attrNameLst>
                                          <p:attrName>style.visibility</p:attrName>
                                        </p:attrNameLst>
                                      </p:cBhvr>
                                      <p:to>
                                        <p:strVal val="visible"/>
                                      </p:to>
                                    </p:set>
                                    <p:animEffect transition="in" filter="blinds(horizontal)">
                                      <p:cBhvr>
                                        <p:cTn id="23" dur="500"/>
                                        <p:tgtEl>
                                          <p:spTgt spid="12">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2">
                                            <p:txEl>
                                              <p:pRg st="5" end="5"/>
                                            </p:txEl>
                                          </p:spTgt>
                                        </p:tgtEl>
                                        <p:attrNameLst>
                                          <p:attrName>style.visibility</p:attrName>
                                        </p:attrNameLst>
                                      </p:cBhvr>
                                      <p:to>
                                        <p:strVal val="visible"/>
                                      </p:to>
                                    </p:set>
                                    <p:animEffect transition="in" filter="blinds(horizontal)">
                                      <p:cBhvr>
                                        <p:cTn id="28" dur="500"/>
                                        <p:tgtEl>
                                          <p:spTgt spid="12">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2">
                                            <p:txEl>
                                              <p:pRg st="4" end="4"/>
                                            </p:txEl>
                                          </p:spTgt>
                                        </p:tgtEl>
                                        <p:attrNameLst>
                                          <p:attrName>style.visibility</p:attrName>
                                        </p:attrNameLst>
                                      </p:cBhvr>
                                      <p:to>
                                        <p:strVal val="visible"/>
                                      </p:to>
                                    </p:set>
                                    <p:animEffect transition="in" filter="blinds(horizontal)">
                                      <p:cBhvr>
                                        <p:cTn id="31" dur="500"/>
                                        <p:tgtEl>
                                          <p:spTgt spid="12">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2">
                                            <p:txEl>
                                              <p:pRg st="6" end="6"/>
                                            </p:txEl>
                                          </p:spTgt>
                                        </p:tgtEl>
                                        <p:attrNameLst>
                                          <p:attrName>style.visibility</p:attrName>
                                        </p:attrNameLst>
                                      </p:cBhvr>
                                      <p:to>
                                        <p:strVal val="visible"/>
                                      </p:to>
                                    </p:set>
                                    <p:animEffect transition="in" filter="blinds(horizontal)">
                                      <p:cBhvr>
                                        <p:cTn id="36" dur="500"/>
                                        <p:tgtEl>
                                          <p:spTgt spid="12">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2">
                                            <p:txEl>
                                              <p:pRg st="7" end="7"/>
                                            </p:txEl>
                                          </p:spTgt>
                                        </p:tgtEl>
                                        <p:attrNameLst>
                                          <p:attrName>style.visibility</p:attrName>
                                        </p:attrNameLst>
                                      </p:cBhvr>
                                      <p:to>
                                        <p:strVal val="visible"/>
                                      </p:to>
                                    </p:set>
                                    <p:animEffect transition="in" filter="blinds(horizontal)">
                                      <p:cBhvr>
                                        <p:cTn id="39" dur="500"/>
                                        <p:tgtEl>
                                          <p:spTgt spid="1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9090"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89091"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2</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9092" name="Rectangle 2"/>
          <p:cNvSpPr>
            <a:spLocks noChangeArrowheads="1"/>
          </p:cNvSpPr>
          <p:nvPr/>
        </p:nvSpPr>
        <p:spPr bwMode="auto">
          <a:xfrm>
            <a:off x="1039813" y="1620838"/>
            <a:ext cx="10374312" cy="4654550"/>
          </a:xfrm>
          <a:prstGeom prst="rect">
            <a:avLst/>
          </a:prstGeom>
          <a:solidFill>
            <a:srgbClr val="C00000">
              <a:alpha val="14902"/>
            </a:srgbClr>
          </a:solidFill>
          <a:ln w="12700">
            <a:solidFill>
              <a:srgbClr val="288149"/>
            </a:solidFill>
            <a:prstDash val="dash"/>
            <a:miter lim="800000"/>
          </a:ln>
        </p:spPr>
        <p:txBody>
          <a:bodyPr anchor="ctr"/>
          <a:lstStyle/>
          <a:p>
            <a:pPr eaLnBrk="0" hangingPunct="0"/>
            <a:endParaRPr lang="zh-CN" altLang="en-US">
              <a:solidFill>
                <a:srgbClr val="99FF99"/>
              </a:solidFill>
            </a:endParaRPr>
          </a:p>
        </p:txBody>
      </p:sp>
      <p:sp>
        <p:nvSpPr>
          <p:cNvPr id="89093" name="TextBox 8"/>
          <p:cNvSpPr txBox="1">
            <a:spLocks noChangeArrowheads="1"/>
          </p:cNvSpPr>
          <p:nvPr/>
        </p:nvSpPr>
        <p:spPr bwMode="auto">
          <a:xfrm>
            <a:off x="1057275" y="1071563"/>
            <a:ext cx="4697413"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在公司</a:t>
            </a:r>
            <a:r>
              <a:rPr lang="zh-CN" altLang="en-US" sz="2400" b="1">
                <a:latin typeface="FZShuTi" panose="02010601030101010101" pitchFamily="2" charset="-122"/>
                <a:ea typeface="FZShuTi" panose="02010601030101010101" pitchFamily="2" charset="-122"/>
              </a:rPr>
              <a:t> </a:t>
            </a:r>
            <a:r>
              <a:rPr lang="en-US" altLang="zh-CN" sz="2400" b="1">
                <a:latin typeface="FZShuTi" panose="02010601030101010101" pitchFamily="2" charset="-122"/>
                <a:ea typeface="FZShuTi" panose="02010601030101010101" pitchFamily="2" charset="-122"/>
              </a:rPr>
              <a:t>In the company</a:t>
            </a:r>
            <a:endParaRPr lang="zh-CN" altLang="en-US" sz="2400" b="1">
              <a:latin typeface="FZShuTi" panose="02010601030101010101" pitchFamily="2" charset="-122"/>
              <a:ea typeface="FZShuTi" panose="02010601030101010101" pitchFamily="2" charset="-122"/>
            </a:endParaRPr>
          </a:p>
        </p:txBody>
      </p:sp>
      <p:sp>
        <p:nvSpPr>
          <p:cNvPr id="13" name="Text Box 3"/>
          <p:cNvSpPr txBox="1">
            <a:spLocks noChangeArrowheads="1"/>
          </p:cNvSpPr>
          <p:nvPr/>
        </p:nvSpPr>
        <p:spPr bwMode="auto">
          <a:xfrm>
            <a:off x="1547813" y="1687513"/>
            <a:ext cx="7323137" cy="4573587"/>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latin typeface="GB Pinyinok-D" panose="02010601030101010101"/>
                <a:ea typeface="GB Pinyinok-D" panose="02010601030101010101"/>
                <a:cs typeface="GB Pinyinok-D" panose="02010601030101010101"/>
                <a:sym typeface="SimSun" panose="02010600030101010101" pitchFamily="2" charset="-122"/>
              </a:rPr>
              <a:t>N</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ǐ</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kànjiàn</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Zhānɡ</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xiānshenɡ</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le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mɑ</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8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你   看见     张      先生   了 吗？</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Kànjiàn</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le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tā</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qù</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xué</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kāi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chē</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le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看 见 了，他去  学  开 车 了。</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Tā</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shénme</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shíhou</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nénɡ</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huílai</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8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他  什么   时候   能  回来？</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Sìshí</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fēnzhōnɡ</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hòu</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huíai</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40      </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分钟     后 回来。</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pic>
        <p:nvPicPr>
          <p:cNvPr id="9" name="Picture 2"/>
          <p:cNvPicPr>
            <a:picLocks noChangeAspect="1" noChangeArrowheads="1"/>
          </p:cNvPicPr>
          <p:nvPr/>
        </p:nvPicPr>
        <p:blipFill>
          <a:blip r:embed="rId1" cstate="print"/>
          <a:stretch>
            <a:fillRect/>
          </a:stretch>
        </p:blipFill>
        <p:spPr bwMode="auto">
          <a:xfrm>
            <a:off x="8194675" y="2100263"/>
            <a:ext cx="2693988" cy="1795462"/>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3">
                                            <p:txEl>
                                              <p:pRg st="0" end="0"/>
                                            </p:txEl>
                                          </p:spTgt>
                                        </p:tgtEl>
                                        <p:attrNameLst>
                                          <p:attrName>style.visibility</p:attrName>
                                        </p:attrNameLst>
                                      </p:cBhvr>
                                      <p:to>
                                        <p:strVal val="visible"/>
                                      </p:to>
                                    </p:set>
                                    <p:animEffect transition="in" filter="blinds(horizontal)">
                                      <p:cBhvr>
                                        <p:cTn id="12" dur="500"/>
                                        <p:tgtEl>
                                          <p:spTgt spid="13">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3">
                                            <p:txEl>
                                              <p:pRg st="1" end="1"/>
                                            </p:txEl>
                                          </p:spTgt>
                                        </p:tgtEl>
                                        <p:attrNameLst>
                                          <p:attrName>style.visibility</p:attrName>
                                        </p:attrNameLst>
                                      </p:cBhvr>
                                      <p:to>
                                        <p:strVal val="visible"/>
                                      </p:to>
                                    </p:set>
                                    <p:animEffect transition="in" filter="blinds(horizontal)">
                                      <p:cBhvr>
                                        <p:cTn id="15" dur="500"/>
                                        <p:tgtEl>
                                          <p:spTgt spid="1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3">
                                            <p:txEl>
                                              <p:pRg st="2" end="2"/>
                                            </p:txEl>
                                          </p:spTgt>
                                        </p:tgtEl>
                                        <p:attrNameLst>
                                          <p:attrName>style.visibility</p:attrName>
                                        </p:attrNameLst>
                                      </p:cBhvr>
                                      <p:to>
                                        <p:strVal val="visible"/>
                                      </p:to>
                                    </p:set>
                                    <p:animEffect transition="in" filter="blinds(horizontal)">
                                      <p:cBhvr>
                                        <p:cTn id="20" dur="500"/>
                                        <p:tgtEl>
                                          <p:spTgt spid="13">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3">
                                            <p:txEl>
                                              <p:pRg st="3" end="3"/>
                                            </p:txEl>
                                          </p:spTgt>
                                        </p:tgtEl>
                                        <p:attrNameLst>
                                          <p:attrName>style.visibility</p:attrName>
                                        </p:attrNameLst>
                                      </p:cBhvr>
                                      <p:to>
                                        <p:strVal val="visible"/>
                                      </p:to>
                                    </p:set>
                                    <p:animEffect transition="in" filter="blinds(horizontal)">
                                      <p:cBhvr>
                                        <p:cTn id="23" dur="500"/>
                                        <p:tgtEl>
                                          <p:spTgt spid="13">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3">
                                            <p:txEl>
                                              <p:pRg st="5" end="5"/>
                                            </p:txEl>
                                          </p:spTgt>
                                        </p:tgtEl>
                                        <p:attrNameLst>
                                          <p:attrName>style.visibility</p:attrName>
                                        </p:attrNameLst>
                                      </p:cBhvr>
                                      <p:to>
                                        <p:strVal val="visible"/>
                                      </p:to>
                                    </p:set>
                                    <p:animEffect transition="in" filter="blinds(horizontal)">
                                      <p:cBhvr>
                                        <p:cTn id="28" dur="500"/>
                                        <p:tgtEl>
                                          <p:spTgt spid="13">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3">
                                            <p:txEl>
                                              <p:pRg st="4" end="4"/>
                                            </p:txEl>
                                          </p:spTgt>
                                        </p:tgtEl>
                                        <p:attrNameLst>
                                          <p:attrName>style.visibility</p:attrName>
                                        </p:attrNameLst>
                                      </p:cBhvr>
                                      <p:to>
                                        <p:strVal val="visible"/>
                                      </p:to>
                                    </p:set>
                                    <p:animEffect transition="in" filter="blinds(horizontal)">
                                      <p:cBhvr>
                                        <p:cTn id="31" dur="500"/>
                                        <p:tgtEl>
                                          <p:spTgt spid="13">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3">
                                            <p:txEl>
                                              <p:pRg st="6" end="6"/>
                                            </p:txEl>
                                          </p:spTgt>
                                        </p:tgtEl>
                                        <p:attrNameLst>
                                          <p:attrName>style.visibility</p:attrName>
                                        </p:attrNameLst>
                                      </p:cBhvr>
                                      <p:to>
                                        <p:strVal val="visible"/>
                                      </p:to>
                                    </p:set>
                                    <p:animEffect transition="in" filter="blinds(horizontal)">
                                      <p:cBhvr>
                                        <p:cTn id="36" dur="500"/>
                                        <p:tgtEl>
                                          <p:spTgt spid="13">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3">
                                            <p:txEl>
                                              <p:pRg st="7" end="7"/>
                                            </p:txEl>
                                          </p:spTgt>
                                        </p:tgtEl>
                                        <p:attrNameLst>
                                          <p:attrName>style.visibility</p:attrName>
                                        </p:attrNameLst>
                                      </p:cBhvr>
                                      <p:to>
                                        <p:strVal val="visible"/>
                                      </p:to>
                                    </p:set>
                                    <p:animEffect transition="in" filter="blinds(horizontal)">
                                      <p:cBhvr>
                                        <p:cTn id="39" dur="500"/>
                                        <p:tgtEl>
                                          <p:spTgt spid="1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9090"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2"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2</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9092" name="Rectangle 2"/>
          <p:cNvSpPr>
            <a:spLocks noChangeArrowheads="1"/>
          </p:cNvSpPr>
          <p:nvPr/>
        </p:nvSpPr>
        <p:spPr bwMode="auto">
          <a:xfrm>
            <a:off x="1039813" y="1620838"/>
            <a:ext cx="10374312" cy="4654550"/>
          </a:xfrm>
          <a:prstGeom prst="rect">
            <a:avLst/>
          </a:prstGeom>
          <a:solidFill>
            <a:srgbClr val="C00000">
              <a:alpha val="14902"/>
            </a:srgbClr>
          </a:solidFill>
          <a:ln w="12700">
            <a:solidFill>
              <a:srgbClr val="288149"/>
            </a:solidFill>
            <a:prstDash val="dash"/>
            <a:miter lim="800000"/>
          </a:ln>
        </p:spPr>
        <p:txBody>
          <a:bodyPr anchor="ctr"/>
          <a:lstStyle/>
          <a:p>
            <a:pPr eaLnBrk="0" hangingPunct="0"/>
            <a:endParaRPr lang="zh-CN" altLang="en-US">
              <a:solidFill>
                <a:srgbClr val="99FF99"/>
              </a:solidFill>
            </a:endParaRPr>
          </a:p>
        </p:txBody>
      </p:sp>
      <p:sp>
        <p:nvSpPr>
          <p:cNvPr id="89093" name="TextBox 8"/>
          <p:cNvSpPr txBox="1">
            <a:spLocks noChangeArrowheads="1"/>
          </p:cNvSpPr>
          <p:nvPr/>
        </p:nvSpPr>
        <p:spPr bwMode="auto">
          <a:xfrm>
            <a:off x="1057275" y="1071563"/>
            <a:ext cx="4697413"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在公司</a:t>
            </a:r>
            <a:r>
              <a:rPr lang="zh-CN" altLang="en-US" sz="2400" b="1">
                <a:latin typeface="FZShuTi" panose="02010601030101010101" pitchFamily="2" charset="-122"/>
                <a:ea typeface="FZShuTi" panose="02010601030101010101" pitchFamily="2" charset="-122"/>
              </a:rPr>
              <a:t> </a:t>
            </a:r>
            <a:r>
              <a:rPr lang="en-US" altLang="zh-CN" sz="2400" b="1">
                <a:latin typeface="FZShuTi" panose="02010601030101010101" pitchFamily="2" charset="-122"/>
                <a:ea typeface="FZShuTi" panose="02010601030101010101" pitchFamily="2" charset="-122"/>
              </a:rPr>
              <a:t>In the company</a:t>
            </a:r>
            <a:endParaRPr lang="zh-CN" altLang="en-US" sz="2400" b="1">
              <a:latin typeface="FZShuTi" panose="02010601030101010101" pitchFamily="2" charset="-122"/>
              <a:ea typeface="FZShuTi" panose="02010601030101010101" pitchFamily="2" charset="-122"/>
            </a:endParaRPr>
          </a:p>
        </p:txBody>
      </p:sp>
      <p:sp>
        <p:nvSpPr>
          <p:cNvPr id="13" name="Text Box 3"/>
          <p:cNvSpPr txBox="1">
            <a:spLocks noChangeArrowheads="1"/>
          </p:cNvSpPr>
          <p:nvPr/>
        </p:nvSpPr>
        <p:spPr bwMode="auto">
          <a:xfrm>
            <a:off x="1547813" y="1687513"/>
            <a:ext cx="7323137" cy="4573587"/>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8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你   看见     张      先生   了 吗？</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看 见 了，他去  学  开 车 了。</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8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他  什么   时候   能  回来？</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40      </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分钟     后 回来。</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pic>
        <p:nvPicPr>
          <p:cNvPr id="9" name="Picture 2"/>
          <p:cNvPicPr>
            <a:picLocks noChangeAspect="1" noChangeArrowheads="1"/>
          </p:cNvPicPr>
          <p:nvPr/>
        </p:nvPicPr>
        <p:blipFill>
          <a:blip r:embed="rId1" cstate="print"/>
          <a:stretch>
            <a:fillRect/>
          </a:stretch>
        </p:blipFill>
        <p:spPr bwMode="auto">
          <a:xfrm>
            <a:off x="8194675" y="2100263"/>
            <a:ext cx="2693988" cy="1795462"/>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3">
                                            <p:txEl>
                                              <p:pRg st="0" end="0"/>
                                            </p:txEl>
                                          </p:spTgt>
                                        </p:tgtEl>
                                        <p:attrNameLst>
                                          <p:attrName>style.visibility</p:attrName>
                                        </p:attrNameLst>
                                      </p:cBhvr>
                                      <p:to>
                                        <p:strVal val="visible"/>
                                      </p:to>
                                    </p:set>
                                    <p:animEffect transition="in" filter="blinds(horizontal)">
                                      <p:cBhvr>
                                        <p:cTn id="12" dur="500"/>
                                        <p:tgtEl>
                                          <p:spTgt spid="13">
                                            <p:txEl>
                                              <p:pRg st="0" end="0"/>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3">
                                            <p:txEl>
                                              <p:pRg st="1" end="1"/>
                                            </p:txEl>
                                          </p:spTgt>
                                        </p:tgtEl>
                                        <p:attrNameLst>
                                          <p:attrName>style.visibility</p:attrName>
                                        </p:attrNameLst>
                                      </p:cBhvr>
                                      <p:to>
                                        <p:strVal val="visible"/>
                                      </p:to>
                                    </p:set>
                                    <p:animEffect transition="in" filter="blinds(horizontal)">
                                      <p:cBhvr>
                                        <p:cTn id="15" dur="500"/>
                                        <p:tgtEl>
                                          <p:spTgt spid="1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3">
                                            <p:txEl>
                                              <p:pRg st="2" end="2"/>
                                            </p:txEl>
                                          </p:spTgt>
                                        </p:tgtEl>
                                        <p:attrNameLst>
                                          <p:attrName>style.visibility</p:attrName>
                                        </p:attrNameLst>
                                      </p:cBhvr>
                                      <p:to>
                                        <p:strVal val="visible"/>
                                      </p:to>
                                    </p:set>
                                    <p:animEffect transition="in" filter="blinds(horizontal)">
                                      <p:cBhvr>
                                        <p:cTn id="20" dur="500"/>
                                        <p:tgtEl>
                                          <p:spTgt spid="13">
                                            <p:txEl>
                                              <p:pRg st="2" end="2"/>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3">
                                            <p:txEl>
                                              <p:pRg st="3" end="3"/>
                                            </p:txEl>
                                          </p:spTgt>
                                        </p:tgtEl>
                                        <p:attrNameLst>
                                          <p:attrName>style.visibility</p:attrName>
                                        </p:attrNameLst>
                                      </p:cBhvr>
                                      <p:to>
                                        <p:strVal val="visible"/>
                                      </p:to>
                                    </p:set>
                                    <p:animEffect transition="in" filter="blinds(horizontal)">
                                      <p:cBhvr>
                                        <p:cTn id="23" dur="500"/>
                                        <p:tgtEl>
                                          <p:spTgt spid="13">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3">
                                            <p:txEl>
                                              <p:pRg st="5" end="5"/>
                                            </p:txEl>
                                          </p:spTgt>
                                        </p:tgtEl>
                                        <p:attrNameLst>
                                          <p:attrName>style.visibility</p:attrName>
                                        </p:attrNameLst>
                                      </p:cBhvr>
                                      <p:to>
                                        <p:strVal val="visible"/>
                                      </p:to>
                                    </p:set>
                                    <p:animEffect transition="in" filter="blinds(horizontal)">
                                      <p:cBhvr>
                                        <p:cTn id="28" dur="500"/>
                                        <p:tgtEl>
                                          <p:spTgt spid="13">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3">
                                            <p:txEl>
                                              <p:pRg st="4" end="4"/>
                                            </p:txEl>
                                          </p:spTgt>
                                        </p:tgtEl>
                                        <p:attrNameLst>
                                          <p:attrName>style.visibility</p:attrName>
                                        </p:attrNameLst>
                                      </p:cBhvr>
                                      <p:to>
                                        <p:strVal val="visible"/>
                                      </p:to>
                                    </p:set>
                                    <p:animEffect transition="in" filter="blinds(horizontal)">
                                      <p:cBhvr>
                                        <p:cTn id="31" dur="500"/>
                                        <p:tgtEl>
                                          <p:spTgt spid="13">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3">
                                            <p:txEl>
                                              <p:pRg st="6" end="6"/>
                                            </p:txEl>
                                          </p:spTgt>
                                        </p:tgtEl>
                                        <p:attrNameLst>
                                          <p:attrName>style.visibility</p:attrName>
                                        </p:attrNameLst>
                                      </p:cBhvr>
                                      <p:to>
                                        <p:strVal val="visible"/>
                                      </p:to>
                                    </p:set>
                                    <p:animEffect transition="in" filter="blinds(horizontal)">
                                      <p:cBhvr>
                                        <p:cTn id="36" dur="500"/>
                                        <p:tgtEl>
                                          <p:spTgt spid="13">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3">
                                            <p:txEl>
                                              <p:pRg st="7" end="7"/>
                                            </p:txEl>
                                          </p:spTgt>
                                        </p:tgtEl>
                                        <p:attrNameLst>
                                          <p:attrName>style.visibility</p:attrName>
                                        </p:attrNameLst>
                                      </p:cBhvr>
                                      <p:to>
                                        <p:strVal val="visible"/>
                                      </p:to>
                                    </p:set>
                                    <p:animEffect transition="in" filter="blinds(horizontal)">
                                      <p:cBhvr>
                                        <p:cTn id="39" dur="500"/>
                                        <p:tgtEl>
                                          <p:spTgt spid="1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1138"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1139"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3</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3" name="Rectangle 2"/>
          <p:cNvSpPr>
            <a:spLocks noChangeArrowheads="1"/>
          </p:cNvSpPr>
          <p:nvPr/>
        </p:nvSpPr>
        <p:spPr bwMode="auto">
          <a:xfrm>
            <a:off x="1057275" y="1636713"/>
            <a:ext cx="10356850" cy="4652962"/>
          </a:xfrm>
          <a:prstGeom prst="rect">
            <a:avLst/>
          </a:prstGeom>
          <a:solidFill>
            <a:schemeClr val="accent4">
              <a:alpha val="14902"/>
            </a:schemeClr>
          </a:solidFill>
          <a:ln w="12700">
            <a:solidFill>
              <a:schemeClr val="accent4"/>
            </a:solidFill>
            <a:prstDash val="dash"/>
            <a:miter lim="800000"/>
          </a:ln>
        </p:spPr>
        <p:txBody>
          <a:bodyPr anchor="ct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eaLnBrk="0" hangingPunct="0">
              <a:spcBef>
                <a:spcPct val="0"/>
              </a:spcBef>
              <a:buFontTx/>
              <a:buNone/>
              <a:defRPr/>
            </a:pPr>
            <a:r>
              <a:rPr lang="en-US" altLang="zh-CN" sz="1800" dirty="0">
                <a:solidFill>
                  <a:schemeClr val="bg1">
                    <a:lumMod val="50000"/>
                  </a:schemeClr>
                </a:solidFill>
              </a:rPr>
              <a:t> </a:t>
            </a:r>
            <a:endParaRPr lang="zh-CN" altLang="en-US" sz="1800" dirty="0">
              <a:solidFill>
                <a:schemeClr val="bg1">
                  <a:lumMod val="50000"/>
                </a:schemeClr>
              </a:solidFill>
            </a:endParaRPr>
          </a:p>
        </p:txBody>
      </p:sp>
      <p:sp>
        <p:nvSpPr>
          <p:cNvPr id="15" name="Text Box 3"/>
          <p:cNvSpPr txBox="1">
            <a:spLocks noChangeArrowheads="1"/>
          </p:cNvSpPr>
          <p:nvPr/>
        </p:nvSpPr>
        <p:spPr bwMode="auto">
          <a:xfrm>
            <a:off x="1260475" y="1584325"/>
            <a:ext cx="8639175" cy="4832350"/>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Wáng</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fāng</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de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yīfu</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tài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piāoliang</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le</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4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王     方   的 衣服 太  漂亮   了！</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Shì</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ā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tā</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mǎi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le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bù</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shǎo</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yīfu</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是 啊，她 买了不  少  衣服。</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Nǐ</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mǎi</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latin typeface="GB Pinyinok-D" panose="02010601030101010101" pitchFamily="2" charset="-122"/>
                <a:ea typeface="GB Pinyinok-D" panose="02010601030101010101" pitchFamily="2" charset="-122"/>
                <a:sym typeface="SimSun" panose="02010600030101010101" pitchFamily="2" charset="-122"/>
              </a:rPr>
              <a:t>shénme</a:t>
            </a:r>
            <a:r>
              <a:rPr lang="en-US" altLang="zh-CN" sz="2400" dirty="0">
                <a:latin typeface="GB Pinyinok-D" panose="02010601030101010101" pitchFamily="2" charset="-122"/>
                <a:ea typeface="GB Pinyinok-D" panose="02010601030101010101" pitchFamily="2" charset="-122"/>
                <a:sym typeface="SimSun" panose="02010600030101010101" pitchFamily="2" charset="-122"/>
              </a:rPr>
              <a:t> le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4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你 买   什么  了？</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Wǒ</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méi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mǎi</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zhèxiē</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dōu</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shì</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Wáng</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Fāng</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de </a:t>
            </a:r>
            <a:r>
              <a:rPr lang="en-US" altLang="zh-CN" sz="2400" dirty="0" err="1">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dōngxi</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没  买，这些  都  是   王     方   的 东西。</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sp>
        <p:nvSpPr>
          <p:cNvPr id="91142" name="TextBox 8"/>
          <p:cNvSpPr txBox="1">
            <a:spLocks noChangeArrowheads="1"/>
          </p:cNvSpPr>
          <p:nvPr/>
        </p:nvSpPr>
        <p:spPr bwMode="auto">
          <a:xfrm>
            <a:off x="1057275" y="1071563"/>
            <a:ext cx="6226175"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在商店门口</a:t>
            </a:r>
            <a:r>
              <a:rPr lang="zh-CN" altLang="en-US" sz="2400" b="1">
                <a:latin typeface="FZShuTi" panose="02010601030101010101" pitchFamily="2" charset="-122"/>
                <a:ea typeface="FZShuTi" panose="02010601030101010101" pitchFamily="2" charset="-122"/>
              </a:rPr>
              <a:t> </a:t>
            </a:r>
            <a:r>
              <a:rPr lang="en-US" altLang="zh-CN" sz="2400" b="1">
                <a:latin typeface="FZShuTi" panose="02010601030101010101" pitchFamily="2" charset="-122"/>
                <a:ea typeface="FZShuTi" panose="02010601030101010101" pitchFamily="2" charset="-122"/>
              </a:rPr>
              <a:t>Outside a store</a:t>
            </a:r>
            <a:endParaRPr lang="zh-CN" altLang="en-US" sz="2400" b="1">
              <a:latin typeface="FZShuTi" panose="02010601030101010101" pitchFamily="2" charset="-122"/>
              <a:ea typeface="FZShuTi" panose="02010601030101010101" pitchFamily="2" charset="-122"/>
            </a:endParaRPr>
          </a:p>
        </p:txBody>
      </p:sp>
      <p:pic>
        <p:nvPicPr>
          <p:cNvPr id="14" name="Picture 2"/>
          <p:cNvPicPr>
            <a:picLocks noChangeArrowheads="1"/>
          </p:cNvPicPr>
          <p:nvPr/>
        </p:nvPicPr>
        <p:blipFill>
          <a:blip r:embed="rId1" cstate="print"/>
          <a:stretch>
            <a:fillRect/>
          </a:stretch>
        </p:blipFill>
        <p:spPr bwMode="auto">
          <a:xfrm>
            <a:off x="8758238" y="1981200"/>
            <a:ext cx="1979612" cy="2520950"/>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5">
                                            <p:txEl>
                                              <p:pRg st="1" end="1"/>
                                            </p:txEl>
                                          </p:spTgt>
                                        </p:tgtEl>
                                        <p:attrNameLst>
                                          <p:attrName>style.visibility</p:attrName>
                                        </p:attrNameLst>
                                      </p:cBhvr>
                                      <p:to>
                                        <p:strVal val="visible"/>
                                      </p:to>
                                    </p:set>
                                    <p:animEffect transition="in" filter="blinds(horizontal)">
                                      <p:cBhvr>
                                        <p:cTn id="12" dur="500"/>
                                        <p:tgtEl>
                                          <p:spTgt spid="15">
                                            <p:txEl>
                                              <p:pRg st="1" end="1"/>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5">
                                            <p:txEl>
                                              <p:pRg st="0" end="0"/>
                                            </p:txEl>
                                          </p:spTgt>
                                        </p:tgtEl>
                                        <p:attrNameLst>
                                          <p:attrName>style.visibility</p:attrName>
                                        </p:attrNameLst>
                                      </p:cBhvr>
                                      <p:to>
                                        <p:strVal val="visible"/>
                                      </p:to>
                                    </p:set>
                                    <p:animEffect transition="in" filter="blinds(horizontal)">
                                      <p:cBhvr>
                                        <p:cTn id="15" dur="500"/>
                                        <p:tgtEl>
                                          <p:spTgt spid="15">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5">
                                            <p:txEl>
                                              <p:pRg st="3" end="3"/>
                                            </p:txEl>
                                          </p:spTgt>
                                        </p:tgtEl>
                                        <p:attrNameLst>
                                          <p:attrName>style.visibility</p:attrName>
                                        </p:attrNameLst>
                                      </p:cBhvr>
                                      <p:to>
                                        <p:strVal val="visible"/>
                                      </p:to>
                                    </p:set>
                                    <p:animEffect transition="in" filter="blinds(horizontal)">
                                      <p:cBhvr>
                                        <p:cTn id="20" dur="500"/>
                                        <p:tgtEl>
                                          <p:spTgt spid="15">
                                            <p:txEl>
                                              <p:pRg st="3" end="3"/>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5">
                                            <p:txEl>
                                              <p:pRg st="2" end="2"/>
                                            </p:txEl>
                                          </p:spTgt>
                                        </p:tgtEl>
                                        <p:attrNameLst>
                                          <p:attrName>style.visibility</p:attrName>
                                        </p:attrNameLst>
                                      </p:cBhvr>
                                      <p:to>
                                        <p:strVal val="visible"/>
                                      </p:to>
                                    </p:set>
                                    <p:animEffect transition="in" filter="blinds(horizontal)">
                                      <p:cBhvr>
                                        <p:cTn id="23" dur="500"/>
                                        <p:tgtEl>
                                          <p:spTgt spid="15">
                                            <p:txEl>
                                              <p:pRg st="2" end="2"/>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5">
                                            <p:txEl>
                                              <p:pRg st="5" end="5"/>
                                            </p:txEl>
                                          </p:spTgt>
                                        </p:tgtEl>
                                        <p:attrNameLst>
                                          <p:attrName>style.visibility</p:attrName>
                                        </p:attrNameLst>
                                      </p:cBhvr>
                                      <p:to>
                                        <p:strVal val="visible"/>
                                      </p:to>
                                    </p:set>
                                    <p:animEffect transition="in" filter="blinds(horizontal)">
                                      <p:cBhvr>
                                        <p:cTn id="28" dur="500"/>
                                        <p:tgtEl>
                                          <p:spTgt spid="15">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5">
                                            <p:txEl>
                                              <p:pRg st="4" end="4"/>
                                            </p:txEl>
                                          </p:spTgt>
                                        </p:tgtEl>
                                        <p:attrNameLst>
                                          <p:attrName>style.visibility</p:attrName>
                                        </p:attrNameLst>
                                      </p:cBhvr>
                                      <p:to>
                                        <p:strVal val="visible"/>
                                      </p:to>
                                    </p:set>
                                    <p:animEffect transition="in" filter="blinds(horizontal)">
                                      <p:cBhvr>
                                        <p:cTn id="31" dur="500"/>
                                        <p:tgtEl>
                                          <p:spTgt spid="15">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5">
                                            <p:txEl>
                                              <p:pRg st="6" end="6"/>
                                            </p:txEl>
                                          </p:spTgt>
                                        </p:tgtEl>
                                        <p:attrNameLst>
                                          <p:attrName>style.visibility</p:attrName>
                                        </p:attrNameLst>
                                      </p:cBhvr>
                                      <p:to>
                                        <p:strVal val="visible"/>
                                      </p:to>
                                    </p:set>
                                    <p:animEffect transition="in" filter="blinds(horizontal)">
                                      <p:cBhvr>
                                        <p:cTn id="36" dur="500"/>
                                        <p:tgtEl>
                                          <p:spTgt spid="15">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5">
                                            <p:txEl>
                                              <p:pRg st="7" end="7"/>
                                            </p:txEl>
                                          </p:spTgt>
                                        </p:tgtEl>
                                        <p:attrNameLst>
                                          <p:attrName>style.visibility</p:attrName>
                                        </p:attrNameLst>
                                      </p:cBhvr>
                                      <p:to>
                                        <p:strVal val="visible"/>
                                      </p:to>
                                    </p:set>
                                    <p:animEffect transition="in" filter="blinds(horizontal)">
                                      <p:cBhvr>
                                        <p:cTn id="39" dur="500"/>
                                        <p:tgtEl>
                                          <p:spTgt spid="1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1138"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2" name="组合 8"/>
          <p:cNvGrpSpPr/>
          <p:nvPr/>
        </p:nvGrpSpPr>
        <p:grpSpPr bwMode="auto">
          <a:xfrm>
            <a:off x="307975" y="6350"/>
            <a:ext cx="2525713" cy="646113"/>
            <a:chOff x="308629" y="6819"/>
            <a:chExt cx="2524299" cy="646331"/>
          </a:xfrm>
        </p:grpSpPr>
        <p:sp>
          <p:nvSpPr>
            <p:cNvPr id="10" name="Text Box 4"/>
            <p:cNvSpPr txBox="1">
              <a:spLocks noChangeArrowheads="1"/>
            </p:cNvSpPr>
            <p:nvPr/>
          </p:nvSpPr>
          <p:spPr bwMode="auto">
            <a:xfrm>
              <a:off x="329255" y="6819"/>
              <a:ext cx="2503673" cy="646331"/>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课文</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Text 3</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150"/>
              <a:ext cx="2524299"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3" name="Rectangle 2"/>
          <p:cNvSpPr>
            <a:spLocks noChangeArrowheads="1"/>
          </p:cNvSpPr>
          <p:nvPr/>
        </p:nvSpPr>
        <p:spPr bwMode="auto">
          <a:xfrm>
            <a:off x="1057275" y="1636713"/>
            <a:ext cx="10356850" cy="4652962"/>
          </a:xfrm>
          <a:prstGeom prst="rect">
            <a:avLst/>
          </a:prstGeom>
          <a:solidFill>
            <a:schemeClr val="accent4">
              <a:alpha val="14902"/>
            </a:schemeClr>
          </a:solidFill>
          <a:ln w="12700">
            <a:solidFill>
              <a:schemeClr val="accent4"/>
            </a:solidFill>
            <a:prstDash val="dash"/>
            <a:miter lim="800000"/>
          </a:ln>
        </p:spPr>
        <p:txBody>
          <a:bodyPr anchor="ct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eaLnBrk="0" hangingPunct="0">
              <a:spcBef>
                <a:spcPct val="0"/>
              </a:spcBef>
              <a:buFontTx/>
              <a:buNone/>
              <a:defRPr/>
            </a:pPr>
            <a:r>
              <a:rPr lang="en-US" altLang="zh-CN" sz="1800" dirty="0">
                <a:solidFill>
                  <a:schemeClr val="bg1">
                    <a:lumMod val="50000"/>
                  </a:schemeClr>
                </a:solidFill>
              </a:rPr>
              <a:t> </a:t>
            </a:r>
            <a:endParaRPr lang="zh-CN" altLang="en-US" sz="1800" dirty="0">
              <a:solidFill>
                <a:schemeClr val="bg1">
                  <a:lumMod val="50000"/>
                </a:schemeClr>
              </a:solidFill>
            </a:endParaRPr>
          </a:p>
        </p:txBody>
      </p:sp>
      <p:sp>
        <p:nvSpPr>
          <p:cNvPr id="15" name="Text Box 3"/>
          <p:cNvSpPr txBox="1">
            <a:spLocks noChangeArrowheads="1"/>
          </p:cNvSpPr>
          <p:nvPr/>
        </p:nvSpPr>
        <p:spPr bwMode="auto">
          <a:xfrm>
            <a:off x="1260475" y="1584325"/>
            <a:ext cx="8639175" cy="4832350"/>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4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王     方   的 衣服 太  漂亮   了！</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是 啊，她 买了不  少  衣服。</a:t>
            </a:r>
            <a:endPar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400" dirty="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latin typeface="SimSun" panose="02010600030101010101" pitchFamily="2" charset="-122"/>
                <a:sym typeface="SimSun" panose="02010600030101010101" pitchFamily="2" charset="-122"/>
              </a:rPr>
              <a:t>A</a:t>
            </a:r>
            <a:r>
              <a:rPr lang="zh-CN" altLang="en-US" sz="2400" b="1" dirty="0">
                <a:latin typeface="SimSun" panose="02010600030101010101" pitchFamily="2" charset="-122"/>
                <a:sym typeface="SimSun" panose="02010600030101010101" pitchFamily="2" charset="-122"/>
              </a:rPr>
              <a:t>：</a:t>
            </a:r>
            <a:r>
              <a:rPr lang="zh-CN" altLang="en-US" sz="2800" b="1" dirty="0">
                <a:latin typeface="STKaiti" panose="02010600040101010101" pitchFamily="2" charset="-122"/>
                <a:ea typeface="STKaiti" panose="02010600040101010101" pitchFamily="2" charset="-122"/>
                <a:sym typeface="SimSun" panose="02010600030101010101" pitchFamily="2" charset="-122"/>
              </a:rPr>
              <a:t>你 买   什么  了？</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40000"/>
              </a:lnSpc>
              <a:spcBef>
                <a:spcPct val="0"/>
              </a:spcBef>
              <a:buFontTx/>
              <a:buNone/>
              <a:defRPr/>
            </a:pPr>
            <a:r>
              <a:rPr lang="en-US" altLang="zh-CN"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     </a:t>
            </a:r>
            <a:r>
              <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dirty="0">
              <a:solidFill>
                <a:schemeClr val="bg1">
                  <a:lumMod val="50000"/>
                </a:schemeClr>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40000"/>
              </a:lnSpc>
              <a:spcBef>
                <a:spcPct val="0"/>
              </a:spcBef>
              <a:buFontTx/>
              <a:buNone/>
              <a:defRPr/>
            </a:pPr>
            <a:r>
              <a:rPr lang="en-US" altLang="zh-CN" sz="2400" b="1" dirty="0">
                <a:solidFill>
                  <a:schemeClr val="bg1">
                    <a:lumMod val="50000"/>
                  </a:schemeClr>
                </a:solidFill>
                <a:latin typeface="SimSun" panose="02010600030101010101" pitchFamily="2" charset="-122"/>
                <a:sym typeface="SimSun" panose="02010600030101010101" pitchFamily="2" charset="-122"/>
              </a:rPr>
              <a:t>B</a:t>
            </a:r>
            <a:r>
              <a:rPr lang="zh-CN" altLang="en-US" sz="2400" b="1" dirty="0">
                <a:solidFill>
                  <a:schemeClr val="bg1">
                    <a:lumMod val="50000"/>
                  </a:schemeClr>
                </a:solidFill>
                <a:latin typeface="SimSun" panose="02010600030101010101" pitchFamily="2" charset="-122"/>
                <a:sym typeface="SimSun" panose="02010600030101010101" pitchFamily="2" charset="-122"/>
              </a:rPr>
              <a:t>：</a:t>
            </a:r>
            <a:r>
              <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rPr>
              <a:t>我  没  买，这些  都  是   王     方   的 东西。</a:t>
            </a:r>
            <a:endParaRPr lang="zh-CN" altLang="en-US" sz="2800" b="1" dirty="0">
              <a:solidFill>
                <a:schemeClr val="bg1">
                  <a:lumMod val="50000"/>
                </a:schemeClr>
              </a:solidFill>
              <a:latin typeface="STKaiti" panose="02010600040101010101" pitchFamily="2" charset="-122"/>
              <a:ea typeface="STKaiti" panose="02010600040101010101" pitchFamily="2" charset="-122"/>
              <a:sym typeface="SimSun" panose="02010600030101010101" pitchFamily="2" charset="-122"/>
            </a:endParaRPr>
          </a:p>
        </p:txBody>
      </p:sp>
      <p:sp>
        <p:nvSpPr>
          <p:cNvPr id="91142" name="TextBox 8"/>
          <p:cNvSpPr txBox="1">
            <a:spLocks noChangeArrowheads="1"/>
          </p:cNvSpPr>
          <p:nvPr/>
        </p:nvSpPr>
        <p:spPr bwMode="auto">
          <a:xfrm>
            <a:off x="1057275" y="1071563"/>
            <a:ext cx="6226175" cy="461962"/>
          </a:xfrm>
          <a:prstGeom prst="rect">
            <a:avLst/>
          </a:prstGeom>
          <a:noFill/>
          <a:ln w="9525">
            <a:noFill/>
            <a:miter lim="800000"/>
          </a:ln>
        </p:spPr>
        <p:txBody>
          <a:bodyPr>
            <a:spAutoFit/>
          </a:bodyPr>
          <a:lstStyle/>
          <a:p>
            <a:r>
              <a:rPr lang="zh-CN" altLang="en-US" sz="2400" b="1">
                <a:latin typeface="Microsoft YaHei" panose="020B0503020204020204" pitchFamily="34" charset="-122"/>
                <a:ea typeface="Microsoft YaHei" panose="020B0503020204020204" pitchFamily="34" charset="-122"/>
              </a:rPr>
              <a:t>在商店门口</a:t>
            </a:r>
            <a:r>
              <a:rPr lang="zh-CN" altLang="en-US" sz="2400" b="1">
                <a:latin typeface="FZShuTi" panose="02010601030101010101" pitchFamily="2" charset="-122"/>
                <a:ea typeface="FZShuTi" panose="02010601030101010101" pitchFamily="2" charset="-122"/>
              </a:rPr>
              <a:t> </a:t>
            </a:r>
            <a:r>
              <a:rPr lang="en-US" altLang="zh-CN" sz="2400" b="1">
                <a:latin typeface="FZShuTi" panose="02010601030101010101" pitchFamily="2" charset="-122"/>
                <a:ea typeface="FZShuTi" panose="02010601030101010101" pitchFamily="2" charset="-122"/>
              </a:rPr>
              <a:t>Outside a store</a:t>
            </a:r>
            <a:endParaRPr lang="zh-CN" altLang="en-US" sz="2400" b="1">
              <a:latin typeface="FZShuTi" panose="02010601030101010101" pitchFamily="2" charset="-122"/>
              <a:ea typeface="FZShuTi" panose="02010601030101010101" pitchFamily="2" charset="-122"/>
            </a:endParaRPr>
          </a:p>
        </p:txBody>
      </p:sp>
      <p:pic>
        <p:nvPicPr>
          <p:cNvPr id="14" name="Picture 2"/>
          <p:cNvPicPr>
            <a:picLocks noChangeArrowheads="1"/>
          </p:cNvPicPr>
          <p:nvPr/>
        </p:nvPicPr>
        <p:blipFill>
          <a:blip r:embed="rId1" cstate="print"/>
          <a:stretch>
            <a:fillRect/>
          </a:stretch>
        </p:blipFill>
        <p:spPr bwMode="auto">
          <a:xfrm>
            <a:off x="8758238" y="1981200"/>
            <a:ext cx="1979612" cy="2520950"/>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5">
                                            <p:txEl>
                                              <p:pRg st="1" end="1"/>
                                            </p:txEl>
                                          </p:spTgt>
                                        </p:tgtEl>
                                        <p:attrNameLst>
                                          <p:attrName>style.visibility</p:attrName>
                                        </p:attrNameLst>
                                      </p:cBhvr>
                                      <p:to>
                                        <p:strVal val="visible"/>
                                      </p:to>
                                    </p:set>
                                    <p:animEffect transition="in" filter="blinds(horizontal)">
                                      <p:cBhvr>
                                        <p:cTn id="12" dur="500"/>
                                        <p:tgtEl>
                                          <p:spTgt spid="15">
                                            <p:txEl>
                                              <p:pRg st="1" end="1"/>
                                            </p:txEl>
                                          </p:spTgt>
                                        </p:tgtEl>
                                      </p:cBhvr>
                                    </p:animEffect>
                                  </p:childTnLst>
                                </p:cTn>
                              </p:par>
                              <p:par>
                                <p:cTn id="13" presetID="3" presetClass="entr" presetSubtype="10" fill="hold" nodeType="withEffect">
                                  <p:stCondLst>
                                    <p:cond delay="0"/>
                                  </p:stCondLst>
                                  <p:childTnLst>
                                    <p:set>
                                      <p:cBhvr>
                                        <p:cTn id="14" dur="1" fill="hold">
                                          <p:stCondLst>
                                            <p:cond delay="0"/>
                                          </p:stCondLst>
                                        </p:cTn>
                                        <p:tgtEl>
                                          <p:spTgt spid="15">
                                            <p:txEl>
                                              <p:pRg st="0" end="0"/>
                                            </p:txEl>
                                          </p:spTgt>
                                        </p:tgtEl>
                                        <p:attrNameLst>
                                          <p:attrName>style.visibility</p:attrName>
                                        </p:attrNameLst>
                                      </p:cBhvr>
                                      <p:to>
                                        <p:strVal val="visible"/>
                                      </p:to>
                                    </p:set>
                                    <p:animEffect transition="in" filter="blinds(horizontal)">
                                      <p:cBhvr>
                                        <p:cTn id="15" dur="500"/>
                                        <p:tgtEl>
                                          <p:spTgt spid="15">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5">
                                            <p:txEl>
                                              <p:pRg st="3" end="3"/>
                                            </p:txEl>
                                          </p:spTgt>
                                        </p:tgtEl>
                                        <p:attrNameLst>
                                          <p:attrName>style.visibility</p:attrName>
                                        </p:attrNameLst>
                                      </p:cBhvr>
                                      <p:to>
                                        <p:strVal val="visible"/>
                                      </p:to>
                                    </p:set>
                                    <p:animEffect transition="in" filter="blinds(horizontal)">
                                      <p:cBhvr>
                                        <p:cTn id="20" dur="500"/>
                                        <p:tgtEl>
                                          <p:spTgt spid="15">
                                            <p:txEl>
                                              <p:pRg st="3" end="3"/>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5">
                                            <p:txEl>
                                              <p:pRg st="2" end="2"/>
                                            </p:txEl>
                                          </p:spTgt>
                                        </p:tgtEl>
                                        <p:attrNameLst>
                                          <p:attrName>style.visibility</p:attrName>
                                        </p:attrNameLst>
                                      </p:cBhvr>
                                      <p:to>
                                        <p:strVal val="visible"/>
                                      </p:to>
                                    </p:set>
                                    <p:animEffect transition="in" filter="blinds(horizontal)">
                                      <p:cBhvr>
                                        <p:cTn id="23" dur="500"/>
                                        <p:tgtEl>
                                          <p:spTgt spid="15">
                                            <p:txEl>
                                              <p:pRg st="2" end="2"/>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5">
                                            <p:txEl>
                                              <p:pRg st="5" end="5"/>
                                            </p:txEl>
                                          </p:spTgt>
                                        </p:tgtEl>
                                        <p:attrNameLst>
                                          <p:attrName>style.visibility</p:attrName>
                                        </p:attrNameLst>
                                      </p:cBhvr>
                                      <p:to>
                                        <p:strVal val="visible"/>
                                      </p:to>
                                    </p:set>
                                    <p:animEffect transition="in" filter="blinds(horizontal)">
                                      <p:cBhvr>
                                        <p:cTn id="28" dur="500"/>
                                        <p:tgtEl>
                                          <p:spTgt spid="15">
                                            <p:txEl>
                                              <p:pRg st="5" end="5"/>
                                            </p:txEl>
                                          </p:spTgt>
                                        </p:tgtEl>
                                      </p:cBhvr>
                                    </p:animEffect>
                                  </p:childTnLst>
                                </p:cTn>
                              </p:par>
                              <p:par>
                                <p:cTn id="29" presetID="3" presetClass="entr" presetSubtype="10" fill="hold" nodeType="withEffect">
                                  <p:stCondLst>
                                    <p:cond delay="0"/>
                                  </p:stCondLst>
                                  <p:childTnLst>
                                    <p:set>
                                      <p:cBhvr>
                                        <p:cTn id="30" dur="1" fill="hold">
                                          <p:stCondLst>
                                            <p:cond delay="0"/>
                                          </p:stCondLst>
                                        </p:cTn>
                                        <p:tgtEl>
                                          <p:spTgt spid="15">
                                            <p:txEl>
                                              <p:pRg st="4" end="4"/>
                                            </p:txEl>
                                          </p:spTgt>
                                        </p:tgtEl>
                                        <p:attrNameLst>
                                          <p:attrName>style.visibility</p:attrName>
                                        </p:attrNameLst>
                                      </p:cBhvr>
                                      <p:to>
                                        <p:strVal val="visible"/>
                                      </p:to>
                                    </p:set>
                                    <p:animEffect transition="in" filter="blinds(horizontal)">
                                      <p:cBhvr>
                                        <p:cTn id="31" dur="500"/>
                                        <p:tgtEl>
                                          <p:spTgt spid="15">
                                            <p:txEl>
                                              <p:pRg st="4" end="4"/>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15">
                                            <p:txEl>
                                              <p:pRg st="6" end="6"/>
                                            </p:txEl>
                                          </p:spTgt>
                                        </p:tgtEl>
                                        <p:attrNameLst>
                                          <p:attrName>style.visibility</p:attrName>
                                        </p:attrNameLst>
                                      </p:cBhvr>
                                      <p:to>
                                        <p:strVal val="visible"/>
                                      </p:to>
                                    </p:set>
                                    <p:animEffect transition="in" filter="blinds(horizontal)">
                                      <p:cBhvr>
                                        <p:cTn id="36" dur="500"/>
                                        <p:tgtEl>
                                          <p:spTgt spid="15">
                                            <p:txEl>
                                              <p:pRg st="6" end="6"/>
                                            </p:txEl>
                                          </p:spTgt>
                                        </p:tgtEl>
                                      </p:cBhvr>
                                    </p:animEffect>
                                  </p:childTnLst>
                                </p:cTn>
                              </p:par>
                              <p:par>
                                <p:cTn id="37" presetID="3" presetClass="entr" presetSubtype="10" fill="hold" nodeType="withEffect">
                                  <p:stCondLst>
                                    <p:cond delay="0"/>
                                  </p:stCondLst>
                                  <p:childTnLst>
                                    <p:set>
                                      <p:cBhvr>
                                        <p:cTn id="38" dur="1" fill="hold">
                                          <p:stCondLst>
                                            <p:cond delay="0"/>
                                          </p:stCondLst>
                                        </p:cTn>
                                        <p:tgtEl>
                                          <p:spTgt spid="15">
                                            <p:txEl>
                                              <p:pRg st="7" end="7"/>
                                            </p:txEl>
                                          </p:spTgt>
                                        </p:tgtEl>
                                        <p:attrNameLst>
                                          <p:attrName>style.visibility</p:attrName>
                                        </p:attrNameLst>
                                      </p:cBhvr>
                                      <p:to>
                                        <p:strVal val="visible"/>
                                      </p:to>
                                    </p:set>
                                    <p:animEffect transition="in" filter="blinds(horizontal)">
                                      <p:cBhvr>
                                        <p:cTn id="39" dur="500"/>
                                        <p:tgtEl>
                                          <p:spTgt spid="1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圆角矩形 14"/>
          <p:cNvSpPr/>
          <p:nvPr/>
        </p:nvSpPr>
        <p:spPr>
          <a:xfrm>
            <a:off x="628686" y="2241285"/>
            <a:ext cx="10817080"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3189"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3190"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4" name="Text Box 3"/>
          <p:cNvSpPr txBox="1">
            <a:spLocks noChangeArrowheads="1"/>
          </p:cNvSpPr>
          <p:nvPr/>
        </p:nvSpPr>
        <p:spPr bwMode="auto">
          <a:xfrm>
            <a:off x="1054100" y="1930400"/>
            <a:ext cx="10963275" cy="4524375"/>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50000"/>
              </a:lnSpc>
              <a:spcBef>
                <a:spcPct val="0"/>
              </a:spcBef>
              <a:buFontTx/>
              <a:buNone/>
              <a:defRPr/>
            </a:pPr>
            <a:r>
              <a:rPr lang="en-US" altLang="zh-CN" sz="2800" dirty="0">
                <a:latin typeface="STKaiti" panose="02010600040101010101" pitchFamily="2" charset="-122"/>
                <a:ea typeface="STKaiti" panose="02010600040101010101" pitchFamily="2" charset="-122"/>
                <a:sym typeface="SimSun" panose="02010600030101010101" pitchFamily="2" charset="-122"/>
              </a:rPr>
              <a:t>   </a:t>
            </a:r>
            <a:endParaRPr lang="en-US" altLang="zh-CN" sz="2800"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1.</a:t>
            </a:r>
            <a:r>
              <a:rPr lang="zh-CN" altLang="en-US" sz="2800" b="1" dirty="0">
                <a:latin typeface="STKaiti" panose="02010600040101010101" pitchFamily="2" charset="-122"/>
                <a:ea typeface="STKaiti" panose="02010600040101010101" pitchFamily="2" charset="-122"/>
                <a:sym typeface="SimSun" panose="02010600030101010101" pitchFamily="2" charset="-122"/>
              </a:rPr>
              <a:t>昨天上午她去哪儿了？</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Z</a:t>
            </a:r>
            <a:r>
              <a:rPr lang="en-US" altLang="zh-CN" sz="2000" dirty="0" err="1">
                <a:latin typeface="GB Pinyinok-D" panose="02010601030101010101" pitchFamily="2" charset="-122"/>
                <a:ea typeface="GB Pinyinok-D" panose="02010601030101010101"/>
                <a:sym typeface="SimSun" panose="02010600030101010101" pitchFamily="2" charset="-122"/>
              </a:rPr>
              <a:t>uótiān</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shàngwǔ</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tā</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qù</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nǎr</a:t>
            </a:r>
            <a:r>
              <a:rPr lang="en-US" altLang="zh-CN" sz="2000" dirty="0">
                <a:latin typeface="GB Pinyinok-D" panose="02010601030101010101" pitchFamily="2" charset="-122"/>
                <a:ea typeface="GB Pinyinok-D" panose="02010601030101010101"/>
                <a:sym typeface="SimSun" panose="02010600030101010101" pitchFamily="2" charset="-122"/>
              </a:rPr>
              <a:t> le?</a:t>
            </a:r>
            <a:endParaRPr lang="en-US" altLang="zh-CN" sz="2000" dirty="0">
              <a:latin typeface="GB Pinyinok-D" panose="02010601030101010101" pitchFamily="2" charset="-122"/>
              <a:ea typeface="GB Pinyinok-D" panose="02010601030101010101"/>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2.</a:t>
            </a:r>
            <a:r>
              <a:rPr lang="zh-CN" altLang="en-US" sz="2800" b="1" dirty="0">
                <a:latin typeface="STKaiti" panose="02010600040101010101" pitchFamily="2" charset="-122"/>
                <a:ea typeface="STKaiti" panose="02010600040101010101" pitchFamily="2" charset="-122"/>
                <a:sym typeface="SimSun" panose="02010600030101010101" pitchFamily="2" charset="-122"/>
              </a:rPr>
              <a:t>她买什么了？</a:t>
            </a:r>
            <a:r>
              <a:rPr lang="zh-CN" altLang="en-US"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Tā</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mǎi</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shénme</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le? </a:t>
            </a:r>
            <a:endParaRPr lang="en-US" altLang="zh-CN" sz="2000" dirty="0">
              <a:latin typeface="GB Pinyinok-D" panose="02010601030101010101" pitchFamily="2" charset="-122"/>
              <a:ea typeface="GB Pinyinok-D" panose="02010601030101010101" pitchFamily="2" charset="-122"/>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3.</a:t>
            </a:r>
            <a:r>
              <a:rPr lang="zh-CN" altLang="en-US" sz="2800" b="1" dirty="0">
                <a:latin typeface="STKaiti" panose="02010600040101010101" pitchFamily="2" charset="-122"/>
                <a:ea typeface="STKaiti" panose="02010600040101010101" pitchFamily="2" charset="-122"/>
                <a:sym typeface="SimSun" panose="02010600030101010101" pitchFamily="2" charset="-122"/>
              </a:rPr>
              <a:t>张先生什么时候能回来？      </a:t>
            </a:r>
            <a:r>
              <a:rPr lang="en-US" altLang="zh-CN" sz="2000" dirty="0" err="1">
                <a:latin typeface="GB Pinyinok-D" panose="02010601030101010101" pitchFamily="2" charset="-122"/>
                <a:ea typeface="GB Pinyinok-D" panose="02010601030101010101"/>
                <a:sym typeface="SimSun" panose="02010600030101010101" pitchFamily="2" charset="-122"/>
              </a:rPr>
              <a:t>Zhāng</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xiānsheng</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shénme</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shíhòu</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néng</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huílai</a:t>
            </a:r>
            <a:r>
              <a:rPr lang="en-US" altLang="zh-CN" sz="2000" dirty="0">
                <a:latin typeface="GB Pinyinok-D" panose="02010601030101010101" pitchFamily="2" charset="-122"/>
                <a:ea typeface="GB Pinyinok-D" panose="02010601030101010101"/>
                <a:sym typeface="SimSun" panose="02010600030101010101" pitchFamily="2" charset="-122"/>
              </a:rPr>
              <a:t>? </a:t>
            </a:r>
            <a:endParaRPr lang="en-US" altLang="zh-CN" sz="2000" dirty="0">
              <a:latin typeface="GB Pinyinok-D" panose="02010601030101010101" pitchFamily="2" charset="-122"/>
              <a:ea typeface="GB Pinyinok-D" panose="02010601030101010101"/>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4.</a:t>
            </a:r>
            <a:r>
              <a:rPr lang="zh-CN" altLang="en-US" sz="2800" b="1" dirty="0">
                <a:latin typeface="STKaiti" panose="02010600040101010101" pitchFamily="2" charset="-122"/>
                <a:ea typeface="STKaiti" panose="02010600040101010101" pitchFamily="2" charset="-122"/>
                <a:sym typeface="SimSun" panose="02010600030101010101" pitchFamily="2" charset="-122"/>
              </a:rPr>
              <a:t>王方买什么了？                      </a:t>
            </a:r>
            <a:r>
              <a:rPr lang="en-US" altLang="zh-CN" sz="2000" dirty="0" err="1">
                <a:latin typeface="GB Pinyinok-D" panose="02010601030101010101" pitchFamily="2" charset="-122"/>
                <a:ea typeface="GB Pinyinok-D" panose="02010601030101010101"/>
                <a:sym typeface="SimSun" panose="02010600030101010101" pitchFamily="2" charset="-122"/>
              </a:rPr>
              <a:t>Wáng</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Fāng</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a:sym typeface="SimSun" panose="02010600030101010101" pitchFamily="2" charset="-122"/>
              </a:rPr>
              <a:t>mǎi</a:t>
            </a:r>
            <a:r>
              <a:rPr lang="en-US" altLang="zh-CN" sz="2000" dirty="0">
                <a:latin typeface="GB Pinyinok-D" panose="02010601030101010101" pitchFamily="2" charset="-122"/>
                <a:ea typeface="GB Pinyinok-D" panose="02010601030101010101"/>
                <a:sym typeface="SimSun" panose="02010600030101010101" pitchFamily="2" charset="-122"/>
              </a:rPr>
              <a:t> </a:t>
            </a:r>
            <a:r>
              <a:rPr lang="en-US" altLang="zh-CN" sz="2000" dirty="0" err="1">
                <a:latin typeface="GB Pinyinok-D" panose="02010601030101010101" pitchFamily="2" charset="-122"/>
                <a:ea typeface="GB Pinyinok-D" panose="02010601030101010101" pitchFamily="2" charset="-122"/>
                <a:sym typeface="SimSun" panose="02010600030101010101" pitchFamily="2" charset="-122"/>
              </a:rPr>
              <a:t>shénme</a:t>
            </a:r>
            <a:r>
              <a:rPr lang="en-US" altLang="zh-CN" sz="2000" dirty="0">
                <a:latin typeface="GB Pinyinok-D" panose="02010601030101010101" pitchFamily="2" charset="-122"/>
                <a:ea typeface="GB Pinyinok-D" panose="02010601030101010101" pitchFamily="2" charset="-122"/>
                <a:sym typeface="SimSun" panose="02010600030101010101" pitchFamily="2" charset="-122"/>
              </a:rPr>
              <a:t> </a:t>
            </a:r>
            <a:r>
              <a:rPr lang="en-US" altLang="zh-CN" sz="2000" dirty="0">
                <a:latin typeface="GB Pinyinok-D" panose="02010601030101010101" pitchFamily="2" charset="-122"/>
                <a:ea typeface="GB Pinyinok-D" panose="02010601030101010101"/>
                <a:sym typeface="SimSun" panose="02010600030101010101" pitchFamily="2" charset="-122"/>
              </a:rPr>
              <a:t>le? </a:t>
            </a:r>
            <a:endParaRPr lang="en-US" altLang="zh-CN" sz="2000" dirty="0">
              <a:latin typeface="GB Pinyinok-D" panose="02010601030101010101" pitchFamily="2" charset="-122"/>
              <a:ea typeface="GB Pinyinok-D" panose="02010601030101010101"/>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5.</a:t>
            </a:r>
            <a:r>
              <a:rPr lang="zh-CN" altLang="en-US" sz="2800" b="1" dirty="0">
                <a:latin typeface="STKaiti" panose="02010600040101010101" pitchFamily="2" charset="-122"/>
                <a:ea typeface="STKaiti" panose="02010600040101010101" pitchFamily="2" charset="-122"/>
                <a:sym typeface="SimSun" panose="02010600030101010101" pitchFamily="2" charset="-122"/>
              </a:rPr>
              <a:t>王方的朋友买什么了？          </a:t>
            </a:r>
            <a:r>
              <a:rPr lang="fr-FR" altLang="zh-CN" sz="2000" dirty="0">
                <a:latin typeface="GB Pinyinok-D" panose="02010601030101010101" pitchFamily="2" charset="-122"/>
                <a:ea typeface="GB Pinyinok-D" panose="02010601030101010101"/>
                <a:sym typeface="SimSun" panose="02010600030101010101" pitchFamily="2" charset="-122"/>
              </a:rPr>
              <a:t>Wáng Fāng de péngyou mǎi </a:t>
            </a:r>
            <a:r>
              <a:rPr lang="en-US" altLang="zh-CN" sz="2000" dirty="0" err="1">
                <a:latin typeface="GB Pinyinok-D" panose="02010601030101010101" pitchFamily="2" charset="-122"/>
                <a:ea typeface="GB Pinyinok-D" panose="02010601030101010101"/>
                <a:sym typeface="SimSun" panose="02010600030101010101" pitchFamily="2" charset="-122"/>
              </a:rPr>
              <a:t>shénme</a:t>
            </a:r>
            <a:r>
              <a:rPr lang="fr-FR" altLang="zh-CN" sz="2000" dirty="0">
                <a:latin typeface="GB Pinyinok-D" panose="02010601030101010101" pitchFamily="2" charset="-122"/>
                <a:ea typeface="GB Pinyinok-D" panose="02010601030101010101"/>
                <a:sym typeface="SimSun" panose="02010600030101010101" pitchFamily="2" charset="-122"/>
              </a:rPr>
              <a:t> le? </a:t>
            </a:r>
            <a:endParaRPr lang="zh-CN" altLang="en-US" sz="2000" dirty="0" err="1">
              <a:latin typeface="GB Pinyinok-D" panose="02010601030101010101" pitchFamily="2" charset="-122"/>
              <a:ea typeface="GB Pinyinok-D" panose="02010601030101010101"/>
              <a:sym typeface="SimSun" panose="02010600030101010101" pitchFamily="2" charset="-122"/>
            </a:endParaRPr>
          </a:p>
          <a:p>
            <a:pPr>
              <a:lnSpc>
                <a:spcPct val="150000"/>
              </a:lnSpc>
              <a:spcBef>
                <a:spcPct val="0"/>
              </a:spcBef>
              <a:buFontTx/>
              <a:buNone/>
              <a:defRPr/>
            </a:pPr>
            <a:r>
              <a:rPr lang="en-US" altLang="zh-CN" sz="2400" dirty="0" err="1">
                <a:latin typeface="+mn-lt"/>
                <a:ea typeface="GB Pinyinok-D" panose="02010601030101010101"/>
                <a:cs typeface="GB Pinyinok-D" panose="02010601030101010101"/>
                <a:sym typeface="SimSun" panose="02010600030101010101" pitchFamily="2" charset="-122"/>
              </a:rPr>
              <a:t>   </a:t>
            </a:r>
            <a:endParaRPr lang="en-US" altLang="zh-CN" sz="2400" dirty="0" err="1">
              <a:latin typeface="+mn-lt"/>
              <a:ea typeface="GB Pinyinok-D" panose="02010601030101010101"/>
              <a:cs typeface="GB Pinyinok-D" panose="02010601030101010101"/>
              <a:sym typeface="SimSun" panose="02010600030101010101" pitchFamily="2" charset="-122"/>
            </a:endParaRPr>
          </a:p>
        </p:txBody>
      </p:sp>
      <p:sp>
        <p:nvSpPr>
          <p:cNvPr id="9" name="TextBox 8"/>
          <p:cNvSpPr txBox="1"/>
          <p:nvPr/>
        </p:nvSpPr>
        <p:spPr>
          <a:xfrm>
            <a:off x="1057275" y="1071563"/>
            <a:ext cx="8418513" cy="739775"/>
          </a:xfrm>
          <a:prstGeom prst="rect">
            <a:avLst/>
          </a:prstGeom>
          <a:noFill/>
        </p:spPr>
        <p:txBody>
          <a:bodyPr>
            <a:spAutoFit/>
          </a:bodyPr>
          <a:lstStyle/>
          <a:p>
            <a:pPr>
              <a:defRPr/>
            </a:pPr>
            <a:r>
              <a:rPr lang="zh-CN" altLang="en-US" sz="2400" b="1" dirty="0">
                <a:latin typeface="+mn-ea"/>
                <a:ea typeface="+mn-ea"/>
              </a:rPr>
              <a:t>根据实际情况回答问题</a:t>
            </a:r>
            <a:endParaRPr lang="en-US" altLang="zh-CN" sz="2400" b="1" dirty="0">
              <a:latin typeface="+mn-ea"/>
              <a:ea typeface="+mn-ea"/>
            </a:endParaRPr>
          </a:p>
          <a:p>
            <a:pPr>
              <a:defRPr/>
            </a:pPr>
            <a:r>
              <a:rPr lang="en-US" altLang="zh-CN" dirty="0">
                <a:latin typeface="+mn-ea"/>
                <a:ea typeface="+mn-ea"/>
              </a:rPr>
              <a:t>Answer the questions according to the actual situations.</a:t>
            </a:r>
            <a:endParaRPr lang="zh-CN" altLang="en-US" dirty="0">
              <a:latin typeface="FZShuTi" panose="02010601030101010101" pitchFamily="2" charset="-122"/>
              <a:ea typeface="FZShuTi" panose="0201060103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Effect transition="in" filter="blinds(horizontal)">
                                      <p:cBhvr>
                                        <p:cTn id="7" dur="500"/>
                                        <p:tgtEl>
                                          <p:spTgt spid="1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4">
                                            <p:txEl>
                                              <p:pRg st="2" end="2"/>
                                            </p:txEl>
                                          </p:spTgt>
                                        </p:tgtEl>
                                        <p:attrNameLst>
                                          <p:attrName>style.visibility</p:attrName>
                                        </p:attrNameLst>
                                      </p:cBhvr>
                                      <p:to>
                                        <p:strVal val="visible"/>
                                      </p:to>
                                    </p:set>
                                    <p:animEffect transition="in" filter="blinds(horizontal)">
                                      <p:cBhvr>
                                        <p:cTn id="12" dur="500"/>
                                        <p:tgtEl>
                                          <p:spTgt spid="1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14">
                                            <p:txEl>
                                              <p:pRg st="3" end="3"/>
                                            </p:txEl>
                                          </p:spTgt>
                                        </p:tgtEl>
                                        <p:attrNameLst>
                                          <p:attrName>style.visibility</p:attrName>
                                        </p:attrNameLst>
                                      </p:cBhvr>
                                      <p:to>
                                        <p:strVal val="visible"/>
                                      </p:to>
                                    </p:set>
                                    <p:animEffect transition="in" filter="blinds(horizontal)">
                                      <p:cBhvr>
                                        <p:cTn id="17" dur="500"/>
                                        <p:tgtEl>
                                          <p:spTgt spid="14">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14">
                                            <p:txEl>
                                              <p:pRg st="4" end="4"/>
                                            </p:txEl>
                                          </p:spTgt>
                                        </p:tgtEl>
                                        <p:attrNameLst>
                                          <p:attrName>style.visibility</p:attrName>
                                        </p:attrNameLst>
                                      </p:cBhvr>
                                      <p:to>
                                        <p:strVal val="visible"/>
                                      </p:to>
                                    </p:set>
                                    <p:animEffect transition="in" filter="blinds(horizontal)">
                                      <p:cBhvr>
                                        <p:cTn id="22" dur="500"/>
                                        <p:tgtEl>
                                          <p:spTgt spid="14">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14">
                                            <p:txEl>
                                              <p:pRg st="5" end="5"/>
                                            </p:txEl>
                                          </p:spTgt>
                                        </p:tgtEl>
                                        <p:attrNameLst>
                                          <p:attrName>style.visibility</p:attrName>
                                        </p:attrNameLst>
                                      </p:cBhvr>
                                      <p:to>
                                        <p:strVal val="visible"/>
                                      </p:to>
                                    </p:set>
                                    <p:animEffect transition="in" filter="blinds(horizontal)">
                                      <p:cBhvr>
                                        <p:cTn id="27" dur="500"/>
                                        <p:tgtEl>
                                          <p:spTgt spid="14">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5" y="2241285"/>
            <a:ext cx="10088946"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4213"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4214"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94215" name="Text Box 3"/>
          <p:cNvSpPr txBox="1">
            <a:spLocks noChangeArrowheads="1"/>
          </p:cNvSpPr>
          <p:nvPr/>
        </p:nvSpPr>
        <p:spPr bwMode="auto">
          <a:xfrm>
            <a:off x="5108575" y="2816225"/>
            <a:ext cx="9096375" cy="1846263"/>
          </a:xfrm>
          <a:prstGeom prst="rect">
            <a:avLst/>
          </a:prstGeom>
          <a:noFill/>
          <a:ln w="9525">
            <a:noFill/>
            <a:miter lim="800000"/>
          </a:ln>
        </p:spPr>
        <p:txBody>
          <a:bodyPr>
            <a:spAutoFit/>
          </a:bodyPr>
          <a:lstStyle/>
          <a:p>
            <a:pPr>
              <a:lnSpc>
                <a:spcPct val="150000"/>
              </a:lnSpc>
            </a:pPr>
            <a:r>
              <a:rPr lang="en-US" altLang="zh-CN" sz="2400">
                <a:solidFill>
                  <a:srgbClr val="000000"/>
                </a:solidFill>
                <a:latin typeface="GB Pinyinok-D" panose="02010601030101010101" pitchFamily="2" charset="-122"/>
                <a:ea typeface="GB Pinyinok-D" panose="02010601030101010101" pitchFamily="2" charset="-122"/>
                <a:sym typeface="SimSun" panose="02010600030101010101" pitchFamily="2" charset="-122"/>
              </a:rPr>
              <a:t>Māma qù shāngdiàn mǎi le</a:t>
            </a:r>
            <a:endParaRPr lang="en-US" altLang="zh-CN" sz="2400">
              <a:solidFill>
                <a:srgbClr val="000000"/>
              </a:solidFill>
              <a:latin typeface="GB Pinyinok-D" panose="02010601030101010101" pitchFamily="2" charset="-122"/>
              <a:ea typeface="GB Pinyinok-D" panose="02010601030101010101" pitchFamily="2" charset="-122"/>
              <a:sym typeface="SimSun" panose="02010600030101010101" pitchFamily="2" charset="-122"/>
            </a:endParaRPr>
          </a:p>
          <a:p>
            <a:pPr>
              <a:lnSpc>
                <a:spcPct val="150000"/>
              </a:lnSpc>
            </a:pPr>
            <a:r>
              <a:rPr lang="zh-CN" altLang="en-US" sz="2800" b="1">
                <a:latin typeface="STKaiti" panose="02010600040101010101" pitchFamily="2" charset="-122"/>
                <a:ea typeface="STKaiti" panose="02010600040101010101" pitchFamily="2" charset="-122"/>
                <a:sym typeface="SimSun" panose="02010600030101010101" pitchFamily="2" charset="-122"/>
              </a:rPr>
              <a:t>妈妈去      商店     买  了</a:t>
            </a:r>
            <a:r>
              <a:rPr lang="en-US" altLang="zh-CN" sz="2800" b="1">
                <a:latin typeface="STKaiti" panose="02010600040101010101" pitchFamily="2" charset="-122"/>
                <a:ea typeface="STKaiti" panose="02010600040101010101" pitchFamily="2" charset="-122"/>
                <a:sym typeface="SimSun" panose="02010600030101010101" pitchFamily="2" charset="-122"/>
              </a:rPr>
              <a:t>________</a:t>
            </a:r>
            <a:r>
              <a:rPr lang="zh-CN" altLang="en-US" sz="2800" b="1">
                <a:latin typeface="STKaiti" panose="02010600040101010101" pitchFamily="2" charset="-122"/>
                <a:ea typeface="STKaiti" panose="02010600040101010101" pitchFamily="2" charset="-122"/>
                <a:sym typeface="SimSun" panose="02010600030101010101" pitchFamily="2" charset="-122"/>
              </a:rPr>
              <a:t>。</a:t>
            </a:r>
            <a:r>
              <a:rPr lang="en-US" altLang="zh-CN" sz="2800" b="1">
                <a:latin typeface="STKaiti" panose="02010600040101010101" pitchFamily="2" charset="-122"/>
                <a:ea typeface="STKaiti" panose="02010600040101010101" pitchFamily="2" charset="-122"/>
                <a:sym typeface="SimSun" panose="02010600030101010101" pitchFamily="2" charset="-122"/>
              </a:rPr>
              <a:t> </a:t>
            </a:r>
            <a:endParaRPr lang="zh-CN" altLang="en-US" sz="2800" b="1">
              <a:latin typeface="STKaiti" panose="02010600040101010101" pitchFamily="2" charset="-122"/>
              <a:ea typeface="STKaiti" panose="02010600040101010101" pitchFamily="2" charset="-122"/>
              <a:sym typeface="SimSun" panose="02010600030101010101" pitchFamily="2" charset="-122"/>
            </a:endParaRPr>
          </a:p>
          <a:p>
            <a:pPr>
              <a:lnSpc>
                <a:spcPct val="150000"/>
              </a:lnSpc>
            </a:pPr>
            <a:r>
              <a:rPr lang="en-US" altLang="zh-CN" sz="2400">
                <a:latin typeface="GB Pinyinok-D" panose="02010601030101010101" pitchFamily="2" charset="-122"/>
                <a:ea typeface="GB Pinyinok-D" panose="02010601030101010101" pitchFamily="2" charset="-122"/>
                <a:sym typeface="SimSun" panose="02010600030101010101" pitchFamily="2" charset="-122"/>
              </a:rPr>
              <a:t>   </a:t>
            </a:r>
            <a:endParaRPr lang="en-US" altLang="zh-CN" sz="2400">
              <a:solidFill>
                <a:srgbClr val="7F7F7F"/>
              </a:solidFill>
              <a:latin typeface="SimSun-ExtB" panose="02010609060101010101" pitchFamily="49" charset="-122"/>
              <a:ea typeface="SimSun-ExtB" panose="02010609060101010101" pitchFamily="49" charset="-122"/>
              <a:sym typeface="SimSun" panose="02010600030101010101" pitchFamily="2" charset="-122"/>
            </a:endParaRPr>
          </a:p>
        </p:txBody>
      </p:sp>
      <p:pic>
        <p:nvPicPr>
          <p:cNvPr id="97291" name="Picture 4" descr="C:\Documents and Settings\Administrator.CAOFAN\桌面\hsk一级\2课\2-04三-前图46358923（20）.jpg"/>
          <p:cNvPicPr>
            <a:picLocks noChangeArrowheads="1"/>
          </p:cNvPicPr>
          <p:nvPr/>
        </p:nvPicPr>
        <p:blipFill>
          <a:blip r:embed="rId1" cstate="print"/>
          <a:stretch>
            <a:fillRect/>
          </a:stretch>
        </p:blipFill>
        <p:spPr bwMode="auto">
          <a:xfrm>
            <a:off x="1806575" y="2752725"/>
            <a:ext cx="2700338" cy="1800225"/>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sp>
        <p:nvSpPr>
          <p:cNvPr id="15" name="TextBox 14"/>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FZShuTi" panose="02010601030101010101" pitchFamily="2" charset="-122"/>
              <a:ea typeface="FZShuTi" panose="02010601030101010101" pitchFamily="2" charset="-122"/>
            </a:endParaRPr>
          </a:p>
        </p:txBody>
      </p:sp>
    </p:spTree>
  </p:cSld>
  <p:clrMapOvr>
    <a:masterClrMapping/>
  </p:clrMapOvr>
  <p:transition spd="slow"/>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4" y="2241285"/>
            <a:ext cx="10057415"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5237"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5238"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4" name="Text Box 3"/>
          <p:cNvSpPr txBox="1">
            <a:spLocks noChangeArrowheads="1"/>
          </p:cNvSpPr>
          <p:nvPr/>
        </p:nvSpPr>
        <p:spPr bwMode="auto">
          <a:xfrm>
            <a:off x="5265738" y="2816225"/>
            <a:ext cx="9096375" cy="2492375"/>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50000"/>
              </a:lnSpc>
              <a:spcBef>
                <a:spcPct val="0"/>
              </a:spcBef>
              <a:buFontTx/>
              <a:buNone/>
              <a:defRPr/>
            </a:pPr>
            <a:r>
              <a:rPr lang="fr-FR"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Tā xiàwǔ qù xué                  le</a:t>
            </a:r>
            <a:endParaRPr lang="fr-FR"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endParaRPr>
          </a:p>
          <a:p>
            <a:pPr>
              <a:lnSpc>
                <a:spcPct val="150000"/>
              </a:lnSpc>
              <a:spcBef>
                <a:spcPct val="0"/>
              </a:spcBef>
              <a:buFontTx/>
              <a:buNone/>
              <a:defRPr/>
            </a:pPr>
            <a:r>
              <a:rPr lang="zh-CN" altLang="en-US" sz="2800" b="1" dirty="0">
                <a:latin typeface="STKaiti" panose="02010600040101010101" pitchFamily="2" charset="-122"/>
                <a:ea typeface="STKaiti" panose="02010600040101010101" pitchFamily="2" charset="-122"/>
                <a:sym typeface="SimSun" panose="02010600030101010101" pitchFamily="2" charset="-122"/>
              </a:rPr>
              <a:t>她 下午去  学</a:t>
            </a:r>
            <a:r>
              <a:rPr lang="en-US" altLang="zh-CN" sz="2800" b="1" dirty="0">
                <a:latin typeface="STKaiti" panose="02010600040101010101" pitchFamily="2" charset="-122"/>
                <a:ea typeface="STKaiti" panose="02010600040101010101" pitchFamily="2" charset="-122"/>
                <a:sym typeface="SimSun" panose="02010600030101010101" pitchFamily="2" charset="-122"/>
              </a:rPr>
              <a:t>________</a:t>
            </a:r>
            <a:r>
              <a:rPr lang="zh-CN" altLang="en-US" sz="2800" b="1" dirty="0">
                <a:latin typeface="STKaiti" panose="02010600040101010101" pitchFamily="2" charset="-122"/>
                <a:ea typeface="STKaiti" panose="02010600040101010101" pitchFamily="2" charset="-122"/>
                <a:sym typeface="SimSun" panose="02010600030101010101" pitchFamily="2" charset="-122"/>
              </a:rPr>
              <a:t>了。</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800" b="1" dirty="0">
                <a:latin typeface="STKaiti" panose="02010600040101010101" pitchFamily="2" charset="-122"/>
                <a:ea typeface="STKaiti" panose="02010600040101010101" pitchFamily="2" charset="-122"/>
                <a:sym typeface="SimSun" panose="02010600030101010101" pitchFamily="2" charset="-122"/>
              </a:rPr>
              <a:t> </a:t>
            </a:r>
            <a:endParaRPr lang="zh-CN" altLang="en-US"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endPar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endParaRPr>
          </a:p>
        </p:txBody>
      </p:sp>
      <p:sp>
        <p:nvSpPr>
          <p:cNvPr id="15" name="TextBox 14"/>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FZShuTi" panose="02010601030101010101" pitchFamily="2" charset="-122"/>
              <a:ea typeface="FZShuTi" panose="02010601030101010101" pitchFamily="2" charset="-122"/>
            </a:endParaRPr>
          </a:p>
        </p:txBody>
      </p:sp>
      <p:pic>
        <p:nvPicPr>
          <p:cNvPr id="98315" name="Picture 4" descr="C:\Documents and Settings\Administrator.CAOFAN\桌面\hsk一级\2课\2-04三-前图46358923（20）.jpg"/>
          <p:cNvPicPr>
            <a:picLocks noChangeAspect="1" noChangeArrowheads="1"/>
          </p:cNvPicPr>
          <p:nvPr/>
        </p:nvPicPr>
        <p:blipFill>
          <a:blip r:embed="rId1" cstate="print"/>
          <a:stretch>
            <a:fillRect/>
          </a:stretch>
        </p:blipFill>
        <p:spPr bwMode="auto">
          <a:xfrm>
            <a:off x="1819275" y="2754313"/>
            <a:ext cx="2700338" cy="1797050"/>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spTree>
  </p:cSld>
  <p:clrMapOvr>
    <a:masterClrMapping/>
  </p:clrMapOvr>
  <p:transition spd="slow"/>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4" y="2241285"/>
            <a:ext cx="10041649"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96261"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6262"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4" name="Text Box 3"/>
          <p:cNvSpPr txBox="1">
            <a:spLocks noChangeArrowheads="1"/>
          </p:cNvSpPr>
          <p:nvPr/>
        </p:nvSpPr>
        <p:spPr bwMode="auto">
          <a:xfrm>
            <a:off x="5368925" y="2867025"/>
            <a:ext cx="9097963" cy="3140075"/>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50000"/>
              </a:lnSpc>
              <a:spcBef>
                <a:spcPct val="0"/>
              </a:spcBef>
              <a:buFontTx/>
              <a:buNone/>
              <a:defRPr/>
            </a:pP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Zhuōzi</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shang</a:t>
            </a:r>
            <a:endPar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endParaRPr>
          </a:p>
          <a:p>
            <a:pPr>
              <a:lnSpc>
                <a:spcPct val="150000"/>
              </a:lnSpc>
              <a:spcBef>
                <a:spcPct val="0"/>
              </a:spcBef>
              <a:buFontTx/>
              <a:buNone/>
              <a:defRPr/>
            </a:pPr>
            <a:r>
              <a:rPr lang="zh-CN" altLang="en-US" sz="2800" b="1" dirty="0">
                <a:latin typeface="STKaiti" panose="02010600040101010101" pitchFamily="2" charset="-122"/>
                <a:ea typeface="STKaiti" panose="02010600040101010101" pitchFamily="2" charset="-122"/>
                <a:sym typeface="SimSun" panose="02010600030101010101" pitchFamily="2" charset="-122"/>
              </a:rPr>
              <a:t>桌子     上</a:t>
            </a:r>
            <a:r>
              <a:rPr lang="en-US" altLang="zh-CN" sz="2800" b="1" dirty="0">
                <a:latin typeface="STKaiti" panose="02010600040101010101" pitchFamily="2" charset="-122"/>
                <a:ea typeface="STKaiti" panose="02010600040101010101" pitchFamily="2" charset="-122"/>
                <a:sym typeface="SimSun" panose="02010600030101010101" pitchFamily="2" charset="-122"/>
              </a:rPr>
              <a:t>________</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shì</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Zhāng</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xiānsheng</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de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dōngxi</a:t>
            </a:r>
            <a:endParaRPr lang="en-US" altLang="zh-CN" sz="2400" b="1" dirty="0">
              <a:latin typeface="STKaiti" panose="02010600040101010101" pitchFamily="2" charset="-122"/>
              <a:ea typeface="GB Pinyinok-D" panose="02010601030101010101"/>
              <a:sym typeface="SimSun" panose="02010600030101010101" pitchFamily="2" charset="-122"/>
            </a:endParaRPr>
          </a:p>
          <a:p>
            <a:pPr>
              <a:lnSpc>
                <a:spcPct val="150000"/>
              </a:lnSpc>
              <a:spcBef>
                <a:spcPct val="0"/>
              </a:spcBef>
              <a:buFontTx/>
              <a:buNone/>
              <a:defRPr/>
            </a:pPr>
            <a:r>
              <a:rPr lang="zh-CN" altLang="en-US" sz="2800" b="1" dirty="0">
                <a:latin typeface="STKaiti" panose="02010600040101010101" pitchFamily="2" charset="-122"/>
                <a:ea typeface="STKaiti" panose="02010600040101010101" pitchFamily="2" charset="-122"/>
                <a:sym typeface="SimSun" panose="02010600030101010101" pitchFamily="2" charset="-122"/>
              </a:rPr>
              <a:t>是     张     先生     的 东西。</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endPar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endParaRPr>
          </a:p>
        </p:txBody>
      </p:sp>
      <p:pic>
        <p:nvPicPr>
          <p:cNvPr id="12" name="Picture 4" descr="C:\Documents and Settings\Administrator.CAOFAN\桌面\hsk一级\2课\2-04三-前图46358923（20）.jpg"/>
          <p:cNvPicPr>
            <a:picLocks noChangeArrowheads="1"/>
          </p:cNvPicPr>
          <p:nvPr/>
        </p:nvPicPr>
        <p:blipFill>
          <a:blip r:embed="rId1" cstate="print"/>
          <a:stretch>
            <a:fillRect/>
          </a:stretch>
        </p:blipFill>
        <p:spPr bwMode="auto">
          <a:xfrm>
            <a:off x="1804988" y="2747963"/>
            <a:ext cx="2700337" cy="1800225"/>
          </a:xfrm>
          <a:prstGeom prst="rect">
            <a:avLst/>
          </a:prstGeom>
          <a:ln w="38100" cap="sq">
            <a:solidFill>
              <a:srgbClr val="000000"/>
            </a:solidFill>
            <a:prstDash val="solid"/>
            <a:miter lim="800000"/>
            <a:headEnd/>
            <a:tailEnd/>
          </a:ln>
          <a:effectLst>
            <a:outerShdw blurRad="50800" dist="38100" dir="2700000" algn="tl" rotWithShape="0">
              <a:srgbClr val="000000">
                <a:alpha val="43000"/>
              </a:srgbClr>
            </a:outerShdw>
          </a:effectLst>
        </p:spPr>
      </p:pic>
      <p:sp>
        <p:nvSpPr>
          <p:cNvPr id="15" name="TextBox 14"/>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FZShuTi" panose="02010601030101010101" pitchFamily="2" charset="-122"/>
              <a:ea typeface="FZShuTi" panose="02010601030101010101" pitchFamily="2" charset="-122"/>
            </a:endParaRPr>
          </a:p>
        </p:txBody>
      </p:sp>
    </p:spTree>
  </p:cSld>
  <p:clrMapOvr>
    <a:masterClrMapping/>
  </p:clrMapOvr>
  <p:transition spd="slow"/>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圆角矩形 12"/>
          <p:cNvSpPr/>
          <p:nvPr/>
        </p:nvSpPr>
        <p:spPr>
          <a:xfrm>
            <a:off x="1057275" y="2241285"/>
            <a:ext cx="10073180" cy="3954563"/>
          </a:xfrm>
          <a:prstGeom prst="roundRect">
            <a:avLst/>
          </a:prstGeom>
          <a:solidFill>
            <a:srgbClr val="CCFF99">
              <a:alpha val="48000"/>
            </a:srgbClr>
          </a:solidFill>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dirty="0"/>
          </a:p>
        </p:txBody>
      </p:sp>
      <p:cxnSp>
        <p:nvCxnSpPr>
          <p:cNvPr id="97285"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7286" name="组合 8"/>
          <p:cNvGrpSpPr/>
          <p:nvPr/>
        </p:nvGrpSpPr>
        <p:grpSpPr bwMode="auto">
          <a:xfrm>
            <a:off x="307975" y="6350"/>
            <a:ext cx="3216275" cy="646113"/>
            <a:chOff x="308629" y="6819"/>
            <a:chExt cx="3214777" cy="646549"/>
          </a:xfrm>
        </p:grpSpPr>
        <p:sp>
          <p:nvSpPr>
            <p:cNvPr id="10" name="Text Box 4"/>
            <p:cNvSpPr txBox="1">
              <a:spLocks noChangeArrowheads="1"/>
            </p:cNvSpPr>
            <p:nvPr/>
          </p:nvSpPr>
          <p:spPr bwMode="auto">
            <a:xfrm>
              <a:off x="329257" y="6819"/>
              <a:ext cx="3194149" cy="646549"/>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练习</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Exercises</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368"/>
              <a:ext cx="321477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00363" name="Picture 4" descr="C:\Documents and Settings\Administrator.CAOFAN\桌面\hsk一级\2课\2-04三-前图46358923（20）.jpg"/>
          <p:cNvPicPr>
            <a:picLocks noChangeArrowheads="1"/>
          </p:cNvPicPr>
          <p:nvPr/>
        </p:nvPicPr>
        <p:blipFill>
          <a:blip r:embed="rId1" cstate="print"/>
          <a:stretch>
            <a:fillRect/>
          </a:stretch>
        </p:blipFill>
        <p:spPr bwMode="auto">
          <a:xfrm>
            <a:off x="1816100" y="2728913"/>
            <a:ext cx="1979613" cy="2519362"/>
          </a:xfrm>
          <a:prstGeom prst="rect">
            <a:avLst/>
          </a:prstGeom>
          <a:noFill/>
          <a:ln w="38100" cap="sq">
            <a:solidFill>
              <a:schemeClr val="tx1"/>
            </a:solidFill>
            <a:miter lim="800000"/>
            <a:headEnd/>
            <a:tailEnd/>
          </a:ln>
          <a:effectLst>
            <a:outerShdw blurRad="50800" dist="38100" dir="2700000" algn="tl" rotWithShape="0">
              <a:prstClr val="black">
                <a:alpha val="40000"/>
              </a:prstClr>
            </a:outerShdw>
          </a:effectLst>
        </p:spPr>
      </p:pic>
      <p:sp>
        <p:nvSpPr>
          <p:cNvPr id="16" name="Text Box 3"/>
          <p:cNvSpPr txBox="1">
            <a:spLocks noChangeArrowheads="1"/>
          </p:cNvSpPr>
          <p:nvPr/>
        </p:nvSpPr>
        <p:spPr bwMode="auto">
          <a:xfrm>
            <a:off x="5176838" y="2847975"/>
            <a:ext cx="9097962" cy="1846263"/>
          </a:xfrm>
          <a:prstGeom prst="rect">
            <a:avLst/>
          </a:prstGeom>
          <a:noFill/>
          <a:ln>
            <a:noFill/>
          </a:ln>
        </p:spPr>
        <p:txBody>
          <a:bodyPr>
            <a:spAutoFit/>
          </a:bodyPr>
          <a:lstStyle>
            <a:lvl1pPr>
              <a:spcBef>
                <a:spcPct val="20000"/>
              </a:spcBef>
              <a:buChar char="•"/>
              <a:defRPr sz="3200">
                <a:solidFill>
                  <a:schemeClr val="tx1"/>
                </a:solidFill>
                <a:latin typeface="Arial" panose="020B0604020202020204" pitchFamily="34" charset="0"/>
                <a:ea typeface="SimSun"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SimSun"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SimSun"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SimSun"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SimSun"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SimSun" panose="02010600030101010101" pitchFamily="2" charset="-122"/>
              </a:defRPr>
            </a:lvl9pPr>
          </a:lstStyle>
          <a:p>
            <a:pPr>
              <a:lnSpc>
                <a:spcPct val="150000"/>
              </a:lnSpc>
              <a:spcBef>
                <a:spcPct val="0"/>
              </a:spcBef>
              <a:buFontTx/>
              <a:buNone/>
              <a:defRPr/>
            </a:pP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Lìli</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mǎi</a:t>
            </a:r>
            <a:r>
              <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rPr>
              <a:t> le                    </a:t>
            </a:r>
            <a:r>
              <a:rPr lang="en-US" altLang="zh-CN" sz="2400" dirty="0" err="1">
                <a:solidFill>
                  <a:srgbClr val="000000"/>
                </a:solidFill>
                <a:latin typeface="GB Pinyinok-D" panose="02010601030101010101"/>
                <a:ea typeface="GB Pinyinok-D" panose="02010601030101010101"/>
                <a:cs typeface="GB Pinyinok-D" panose="02010601030101010101"/>
                <a:sym typeface="SimSun" panose="02010600030101010101" pitchFamily="2" charset="-122"/>
              </a:rPr>
              <a:t>yīfú</a:t>
            </a:r>
            <a:endParaRPr lang="en-US" altLang="zh-CN" sz="2400" dirty="0">
              <a:solidFill>
                <a:srgbClr val="000000"/>
              </a:solidFill>
              <a:latin typeface="GB Pinyinok-D" panose="02010601030101010101"/>
              <a:ea typeface="GB Pinyinok-D" panose="02010601030101010101"/>
              <a:cs typeface="GB Pinyinok-D" panose="02010601030101010101"/>
              <a:sym typeface="SimSun" panose="02010600030101010101" pitchFamily="2" charset="-122"/>
            </a:endParaRPr>
          </a:p>
          <a:p>
            <a:pPr>
              <a:lnSpc>
                <a:spcPct val="150000"/>
              </a:lnSpc>
              <a:spcBef>
                <a:spcPct val="0"/>
              </a:spcBef>
              <a:buFontTx/>
              <a:buNone/>
              <a:defRPr/>
            </a:pPr>
            <a:r>
              <a:rPr lang="zh-CN" altLang="en-US" sz="2800" b="1" dirty="0">
                <a:latin typeface="STKaiti" panose="02010600040101010101" pitchFamily="2" charset="-122"/>
                <a:ea typeface="STKaiti" panose="02010600040101010101" pitchFamily="2" charset="-122"/>
                <a:sym typeface="SimSun" panose="02010600030101010101" pitchFamily="2" charset="-122"/>
              </a:rPr>
              <a:t>丽丽买 了</a:t>
            </a:r>
            <a:r>
              <a:rPr lang="en-US" altLang="zh-CN" sz="2800" b="1" dirty="0">
                <a:latin typeface="STKaiti" panose="02010600040101010101" pitchFamily="2" charset="-122"/>
                <a:ea typeface="STKaiti" panose="02010600040101010101" pitchFamily="2" charset="-122"/>
                <a:sym typeface="SimSun" panose="02010600030101010101" pitchFamily="2" charset="-122"/>
              </a:rPr>
              <a:t>________ </a:t>
            </a:r>
            <a:r>
              <a:rPr lang="zh-CN" altLang="en-US" sz="2800" b="1" dirty="0">
                <a:latin typeface="STKaiti" panose="02010600040101010101" pitchFamily="2" charset="-122"/>
                <a:ea typeface="STKaiti" panose="02010600040101010101" pitchFamily="2" charset="-122"/>
                <a:sym typeface="SimSun" panose="02010600030101010101" pitchFamily="2" charset="-122"/>
              </a:rPr>
              <a:t>衣服。</a:t>
            </a:r>
            <a:endParaRPr lang="en-US" altLang="zh-CN" sz="2800" b="1" dirty="0">
              <a:latin typeface="STKaiti" panose="02010600040101010101" pitchFamily="2" charset="-122"/>
              <a:ea typeface="STKaiti" panose="02010600040101010101" pitchFamily="2" charset="-122"/>
              <a:sym typeface="SimSun" panose="02010600030101010101" pitchFamily="2" charset="-122"/>
            </a:endParaRPr>
          </a:p>
          <a:p>
            <a:pPr>
              <a:lnSpc>
                <a:spcPct val="150000"/>
              </a:lnSpc>
              <a:spcBef>
                <a:spcPct val="0"/>
              </a:spcBef>
              <a:buFontTx/>
              <a:buNone/>
              <a:defRPr/>
            </a:pPr>
            <a:r>
              <a:rPr lang="en-US" altLang="zh-CN" sz="2400" dirty="0">
                <a:latin typeface="GB Pinyinok-D" panose="02010601030101010101"/>
                <a:ea typeface="GB Pinyinok-D" panose="02010601030101010101"/>
                <a:cs typeface="GB Pinyinok-D" panose="02010601030101010101"/>
                <a:sym typeface="SimSun" panose="02010600030101010101" pitchFamily="2" charset="-122"/>
              </a:rPr>
              <a:t>   </a:t>
            </a:r>
            <a:endParaRPr lang="en-US" altLang="zh-CN" sz="2400" dirty="0">
              <a:solidFill>
                <a:schemeClr val="bg1">
                  <a:lumMod val="50000"/>
                </a:schemeClr>
              </a:solidFill>
              <a:latin typeface="SimSun-ExtB" panose="02010609060101010101" pitchFamily="49" charset="-122"/>
              <a:ea typeface="SimSun-ExtB" panose="02010609060101010101" pitchFamily="49" charset="-122"/>
              <a:sym typeface="SimSun" panose="02010600030101010101" pitchFamily="2" charset="-122"/>
            </a:endParaRPr>
          </a:p>
        </p:txBody>
      </p:sp>
      <p:sp>
        <p:nvSpPr>
          <p:cNvPr id="14" name="TextBox 13"/>
          <p:cNvSpPr txBox="1"/>
          <p:nvPr/>
        </p:nvSpPr>
        <p:spPr>
          <a:xfrm>
            <a:off x="1057275" y="1071563"/>
            <a:ext cx="9301163" cy="739775"/>
          </a:xfrm>
          <a:prstGeom prst="rect">
            <a:avLst/>
          </a:prstGeom>
          <a:noFill/>
        </p:spPr>
        <p:txBody>
          <a:bodyPr>
            <a:spAutoFit/>
          </a:bodyPr>
          <a:lstStyle/>
          <a:p>
            <a:pPr>
              <a:defRPr/>
            </a:pPr>
            <a:r>
              <a:rPr lang="zh-CN" altLang="en-US" sz="2400" b="1" dirty="0">
                <a:latin typeface="+mn-ea"/>
                <a:ea typeface="+mn-ea"/>
              </a:rPr>
              <a:t>用本课新学的语言点和词语描述图片</a:t>
            </a:r>
            <a:endParaRPr lang="en-US" altLang="zh-CN" sz="2400" b="1" dirty="0">
              <a:latin typeface="+mn-ea"/>
              <a:ea typeface="+mn-ea"/>
            </a:endParaRPr>
          </a:p>
          <a:p>
            <a:pPr>
              <a:defRPr/>
            </a:pPr>
            <a:r>
              <a:rPr lang="en-US" altLang="zh-CN" dirty="0">
                <a:latin typeface="+mn-ea"/>
                <a:ea typeface="+mn-ea"/>
              </a:rPr>
              <a:t>Describe the pictures using the newly-learned language points and words.</a:t>
            </a:r>
            <a:endParaRPr lang="zh-CN" altLang="en-US" dirty="0">
              <a:latin typeface="FZShuTi" panose="02010601030101010101" pitchFamily="2" charset="-122"/>
              <a:ea typeface="FZShuTi" panose="02010601030101010101" pitchFamily="2" charset="-122"/>
            </a:endParaRPr>
          </a:p>
        </p:txBody>
      </p:sp>
    </p:spTree>
  </p:cSld>
  <p:clrMapOvr>
    <a:masterClrMapping/>
  </p:clrMapOvr>
  <p:transition spd="slow"/>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8306"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grpSp>
        <p:nvGrpSpPr>
          <p:cNvPr id="98307" name="组合 8"/>
          <p:cNvGrpSpPr/>
          <p:nvPr/>
        </p:nvGrpSpPr>
        <p:grpSpPr bwMode="auto">
          <a:xfrm>
            <a:off x="307975" y="6350"/>
            <a:ext cx="3798888" cy="646113"/>
            <a:chOff x="308629" y="6819"/>
            <a:chExt cx="3797467" cy="646767"/>
          </a:xfrm>
        </p:grpSpPr>
        <p:sp>
          <p:nvSpPr>
            <p:cNvPr id="10" name="Text Box 4"/>
            <p:cNvSpPr txBox="1">
              <a:spLocks noChangeArrowheads="1"/>
            </p:cNvSpPr>
            <p:nvPr/>
          </p:nvSpPr>
          <p:spPr bwMode="auto">
            <a:xfrm>
              <a:off x="329259" y="6819"/>
              <a:ext cx="3776837" cy="646767"/>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运用</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Application</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cxnSp>
          <p:nvCxnSpPr>
            <p:cNvPr id="11" name="直接连接符 10"/>
            <p:cNvCxnSpPr/>
            <p:nvPr/>
          </p:nvCxnSpPr>
          <p:spPr>
            <a:xfrm>
              <a:off x="308629" y="653586"/>
              <a:ext cx="3797467"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 name="TextBox 6"/>
          <p:cNvSpPr txBox="1"/>
          <p:nvPr/>
        </p:nvSpPr>
        <p:spPr>
          <a:xfrm>
            <a:off x="1057275" y="787400"/>
            <a:ext cx="3819525" cy="461963"/>
          </a:xfrm>
          <a:prstGeom prst="rect">
            <a:avLst/>
          </a:prstGeom>
          <a:noFill/>
        </p:spPr>
        <p:txBody>
          <a:bodyPr>
            <a:spAutoFit/>
          </a:bodyPr>
          <a:lstStyle/>
          <a:p>
            <a:pPr>
              <a:defRPr/>
            </a:pPr>
            <a:r>
              <a:rPr lang="en-US" altLang="zh-CN" sz="2400" b="1" dirty="0">
                <a:latin typeface="+mn-ea"/>
                <a:ea typeface="+mn-ea"/>
              </a:rPr>
              <a:t>1.</a:t>
            </a:r>
            <a:r>
              <a:rPr lang="zh-CN" altLang="en-US" sz="2400" b="1" dirty="0">
                <a:latin typeface="+mn-ea"/>
                <a:ea typeface="+mn-ea"/>
              </a:rPr>
              <a:t>双人活动 </a:t>
            </a:r>
            <a:r>
              <a:rPr lang="en-US" altLang="zh-CN" dirty="0">
                <a:latin typeface="+mn-ea"/>
                <a:ea typeface="+mn-ea"/>
              </a:rPr>
              <a:t>Pair Work</a:t>
            </a:r>
            <a:endParaRPr lang="en-US" altLang="zh-CN" dirty="0">
              <a:latin typeface="+mn-ea"/>
              <a:ea typeface="+mn-ea"/>
            </a:endParaRPr>
          </a:p>
        </p:txBody>
      </p:sp>
      <p:sp>
        <p:nvSpPr>
          <p:cNvPr id="98309" name="TextBox 7"/>
          <p:cNvSpPr txBox="1">
            <a:spLocks noChangeArrowheads="1"/>
          </p:cNvSpPr>
          <p:nvPr/>
        </p:nvSpPr>
        <p:spPr bwMode="auto">
          <a:xfrm>
            <a:off x="1101725" y="1371600"/>
            <a:ext cx="9539288" cy="1692275"/>
          </a:xfrm>
          <a:prstGeom prst="rect">
            <a:avLst/>
          </a:prstGeom>
          <a:noFill/>
          <a:ln w="9525">
            <a:noFill/>
            <a:miter lim="800000"/>
          </a:ln>
        </p:spPr>
        <p:txBody>
          <a:bodyPr>
            <a:spAutoFit/>
          </a:bodyPr>
          <a:lstStyle/>
          <a:p>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Nǐ</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qù</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shāngdiàn</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mǎi</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shénme</a:t>
            </a:r>
            <a:r>
              <a:rPr lang="en-US" altLang="zh-CN" sz="2400" dirty="0">
                <a:latin typeface="GB Pinyinok-D" panose="02010601030101010101" pitchFamily="2" charset="-122"/>
                <a:ea typeface="GB Pinyinok-D" panose="02010601030101010101" pitchFamily="2" charset="-122"/>
              </a:rPr>
              <a:t> le</a:t>
            </a:r>
            <a:endParaRPr lang="en-US" altLang="zh-CN" sz="2400" dirty="0">
              <a:latin typeface="GB Pinyinok-D" panose="02010601030101010101" pitchFamily="2" charset="-122"/>
              <a:ea typeface="GB Pinyinok-D" panose="02010601030101010101" pitchFamily="2" charset="-122"/>
            </a:endParaRPr>
          </a:p>
          <a:p>
            <a:r>
              <a:rPr lang="zh-CN" altLang="en-US" sz="2800" b="1" dirty="0">
                <a:latin typeface="STKaiti" panose="02010600040101010101" pitchFamily="2" charset="-122"/>
                <a:ea typeface="STKaiti" panose="02010600040101010101" pitchFamily="2" charset="-122"/>
              </a:rPr>
              <a:t>例如：</a:t>
            </a:r>
            <a:r>
              <a:rPr lang="en-US" altLang="zh-CN" sz="2800" b="1" dirty="0">
                <a:latin typeface="STKaiti" panose="02010600040101010101" pitchFamily="2" charset="-122"/>
                <a:ea typeface="STKaiti" panose="02010600040101010101" pitchFamily="2" charset="-122"/>
              </a:rPr>
              <a:t>A</a:t>
            </a:r>
            <a:r>
              <a:rPr lang="zh-CN" altLang="en-US" sz="2800" b="1" dirty="0">
                <a:latin typeface="STKaiti" panose="02010600040101010101" pitchFamily="2" charset="-122"/>
                <a:ea typeface="STKaiti" panose="02010600040101010101" pitchFamily="2" charset="-122"/>
              </a:rPr>
              <a:t>：你  去   商店     买    什么  了？</a:t>
            </a:r>
            <a:endParaRPr lang="en-US" altLang="zh-CN" sz="2800" b="1" dirty="0">
              <a:latin typeface="STKaiti" panose="02010600040101010101" pitchFamily="2" charset="-122"/>
              <a:ea typeface="STKaiti" panose="02010600040101010101" pitchFamily="2" charset="-122"/>
            </a:endParaRPr>
          </a:p>
          <a:p>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Wǒ</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mǎi</a:t>
            </a:r>
            <a:r>
              <a:rPr lang="en-US" altLang="zh-CN" sz="2400" dirty="0">
                <a:latin typeface="GB Pinyinok-D" panose="02010601030101010101" pitchFamily="2" charset="-122"/>
                <a:ea typeface="GB Pinyinok-D" panose="02010601030101010101" pitchFamily="2" charset="-122"/>
              </a:rPr>
              <a:t> le</a:t>
            </a:r>
            <a:endParaRPr lang="en-US" altLang="zh-CN" sz="2400" dirty="0">
              <a:latin typeface="GB Pinyinok-D" panose="02010601030101010101" pitchFamily="2" charset="-122"/>
              <a:ea typeface="GB Pinyinok-D" panose="02010601030101010101" pitchFamily="2" charset="-122"/>
            </a:endParaRPr>
          </a:p>
          <a:p>
            <a:r>
              <a:rPr lang="en-US" altLang="zh-CN" sz="2800" dirty="0">
                <a:latin typeface="GB Pinyinok-D" panose="02010601030101010101" pitchFamily="2" charset="-122"/>
                <a:ea typeface="GB Pinyinok-D" panose="02010601030101010101" pitchFamily="2" charset="-122"/>
              </a:rPr>
              <a:t>            </a:t>
            </a:r>
            <a:r>
              <a:rPr lang="en-US" altLang="zh-CN" sz="2800" b="1" dirty="0">
                <a:latin typeface="STKaiti" panose="02010600040101010101" pitchFamily="2" charset="-122"/>
                <a:ea typeface="STKaiti" panose="02010600040101010101" pitchFamily="2" charset="-122"/>
              </a:rPr>
              <a:t>B</a:t>
            </a:r>
            <a:r>
              <a:rPr lang="zh-CN" altLang="en-US" sz="2800" b="1" dirty="0">
                <a:latin typeface="STKaiti" panose="02010600040101010101" pitchFamily="2" charset="-122"/>
                <a:ea typeface="STKaiti" panose="02010600040101010101" pitchFamily="2" charset="-122"/>
              </a:rPr>
              <a:t>：我 买  了</a:t>
            </a:r>
            <a:r>
              <a:rPr lang="en-US" altLang="zh-CN" sz="2800" b="1" dirty="0">
                <a:latin typeface="STKaiti" panose="02010600040101010101" pitchFamily="2" charset="-122"/>
                <a:ea typeface="STKaiti" panose="02010600040101010101" pitchFamily="2" charset="-122"/>
              </a:rPr>
              <a:t>……</a:t>
            </a:r>
            <a:r>
              <a:rPr lang="zh-CN" altLang="en-US" sz="2800" b="1" dirty="0">
                <a:latin typeface="STKaiti" panose="02010600040101010101" pitchFamily="2" charset="-122"/>
                <a:ea typeface="STKaiti" panose="02010600040101010101" pitchFamily="2" charset="-122"/>
              </a:rPr>
              <a:t>。</a:t>
            </a:r>
            <a:endParaRPr lang="zh-CN" altLang="en-US" sz="2800" b="1" dirty="0">
              <a:latin typeface="STKaiti" panose="02010600040101010101" pitchFamily="2" charset="-122"/>
              <a:ea typeface="STKaiti" panose="02010600040101010101" pitchFamily="2" charset="-122"/>
            </a:endParaRPr>
          </a:p>
        </p:txBody>
      </p:sp>
      <p:sp>
        <p:nvSpPr>
          <p:cNvPr id="43" name="TextBox 42"/>
          <p:cNvSpPr txBox="1"/>
          <p:nvPr/>
        </p:nvSpPr>
        <p:spPr bwMode="auto">
          <a:xfrm>
            <a:off x="1792288" y="3721100"/>
            <a:ext cx="8202612" cy="1323975"/>
          </a:xfrm>
          <a:prstGeom prst="rect">
            <a:avLst/>
          </a:prstGeom>
          <a:noFill/>
          <a:ln w="38100">
            <a:solidFill>
              <a:schemeClr val="accent4">
                <a:lumMod val="75000"/>
              </a:schemeClr>
            </a:solidFill>
            <a:prstDash val="lgDash"/>
          </a:ln>
        </p:spPr>
        <p:txBody>
          <a:bodyPr>
            <a:spAutoFit/>
          </a:bodyPr>
          <a:lstStyle/>
          <a:p>
            <a:pPr>
              <a:defRPr/>
            </a:pPr>
            <a:endParaRPr lang="en-US" altLang="zh-CN" sz="1400" dirty="0">
              <a:latin typeface="GB Pinyinok-D" panose="02010601030101010101" pitchFamily="2" charset="-122"/>
              <a:ea typeface="GB Pinyinok-D" panose="02010601030101010101" pitchFamily="2" charset="-122"/>
            </a:endParaRPr>
          </a:p>
          <a:p>
            <a:pPr>
              <a:defRPr/>
            </a:pP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píngguǒ</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yīfu</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bēizi</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zhuōzi</a:t>
            </a:r>
            <a:r>
              <a:rPr lang="en-US" altLang="zh-CN" sz="2400" dirty="0">
                <a:latin typeface="GB Pinyinok-D" panose="02010601030101010101" pitchFamily="2" charset="-122"/>
                <a:ea typeface="GB Pinyinok-D" panose="02010601030101010101" pitchFamily="2" charset="-122"/>
              </a:rPr>
              <a:t>      </a:t>
            </a:r>
            <a:r>
              <a:rPr lang="en-US" altLang="zh-CN" sz="2400" dirty="0" err="1">
                <a:latin typeface="GB Pinyinok-D" panose="02010601030101010101" pitchFamily="2" charset="-122"/>
                <a:ea typeface="GB Pinyinok-D" panose="02010601030101010101" pitchFamily="2" charset="-122"/>
              </a:rPr>
              <a:t>shū</a:t>
            </a:r>
            <a:endParaRPr lang="en-US" altLang="zh-CN" sz="2400" dirty="0">
              <a:latin typeface="GB Pinyinok-D" panose="02010601030101010101" pitchFamily="2" charset="-122"/>
              <a:ea typeface="GB Pinyinok-D" panose="02010601030101010101" pitchFamily="2" charset="-122"/>
            </a:endParaRPr>
          </a:p>
          <a:p>
            <a:pPr algn="ctr">
              <a:defRPr/>
            </a:pPr>
            <a:r>
              <a:rPr lang="zh-CN" altLang="en-US" sz="2800" b="1" dirty="0">
                <a:latin typeface="STKaiti" panose="02010600040101010101" pitchFamily="2" charset="-122"/>
                <a:ea typeface="STKaiti" panose="02010600040101010101" pitchFamily="2" charset="-122"/>
              </a:rPr>
              <a:t> 苹果        衣服       杯子       桌子       书</a:t>
            </a:r>
            <a:endParaRPr lang="en-US" altLang="zh-CN" sz="2800" b="1" dirty="0">
              <a:latin typeface="STKaiti" panose="02010600040101010101" pitchFamily="2" charset="-122"/>
              <a:ea typeface="STKaiti" panose="02010600040101010101" pitchFamily="2" charset="-122"/>
            </a:endParaRPr>
          </a:p>
          <a:p>
            <a:pPr algn="ctr">
              <a:defRPr/>
            </a:pPr>
            <a:endParaRPr lang="en-US" altLang="zh-CN" sz="1400" b="1" dirty="0">
              <a:latin typeface="STKaiti" panose="02010600040101010101" pitchFamily="2" charset="-122"/>
              <a:ea typeface="STKaiti" panose="02010600040101010101" pitchFamily="2" charset="-122"/>
            </a:endParaRPr>
          </a:p>
        </p:txBody>
      </p:sp>
      <p:grpSp>
        <p:nvGrpSpPr>
          <p:cNvPr id="98311" name="组合 21"/>
          <p:cNvGrpSpPr/>
          <p:nvPr/>
        </p:nvGrpSpPr>
        <p:grpSpPr bwMode="auto">
          <a:xfrm>
            <a:off x="1728788" y="3721100"/>
            <a:ext cx="771525" cy="1323975"/>
            <a:chOff x="1698623" y="2258869"/>
            <a:chExt cx="771439" cy="3955328"/>
          </a:xfrm>
        </p:grpSpPr>
        <p:cxnSp>
          <p:nvCxnSpPr>
            <p:cNvPr id="46" name="直接连接符 45"/>
            <p:cNvCxnSpPr/>
            <p:nvPr/>
          </p:nvCxnSpPr>
          <p:spPr>
            <a:xfrm>
              <a:off x="1793862" y="2258869"/>
              <a:ext cx="0" cy="3884191"/>
            </a:xfrm>
            <a:prstGeom prst="line">
              <a:avLst/>
            </a:prstGeom>
            <a:ln w="1905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1698623" y="6214197"/>
              <a:ext cx="771439" cy="0"/>
            </a:xfrm>
            <a:prstGeom prst="line">
              <a:avLst/>
            </a:prstGeom>
            <a:ln w="1905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nvCxnSpPr>
          <p:spPr>
            <a:xfrm>
              <a:off x="1698623" y="2258869"/>
              <a:ext cx="771439" cy="0"/>
            </a:xfrm>
            <a:prstGeom prst="line">
              <a:avLst/>
            </a:prstGeom>
            <a:ln w="1905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3" name="组合 21"/>
          <p:cNvGrpSpPr/>
          <p:nvPr/>
        </p:nvGrpSpPr>
        <p:grpSpPr bwMode="auto">
          <a:xfrm>
            <a:off x="9243910" y="3715840"/>
            <a:ext cx="771525" cy="1323975"/>
            <a:chOff x="1698623" y="2258869"/>
            <a:chExt cx="771439" cy="3955328"/>
          </a:xfrm>
        </p:grpSpPr>
        <p:cxnSp>
          <p:nvCxnSpPr>
            <p:cNvPr id="14" name="直接连接符 13"/>
            <p:cNvCxnSpPr/>
            <p:nvPr/>
          </p:nvCxnSpPr>
          <p:spPr>
            <a:xfrm>
              <a:off x="2377139" y="2258869"/>
              <a:ext cx="0" cy="3884191"/>
            </a:xfrm>
            <a:prstGeom prst="line">
              <a:avLst/>
            </a:prstGeom>
            <a:ln w="1905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1698623" y="6214197"/>
              <a:ext cx="771439" cy="0"/>
            </a:xfrm>
            <a:prstGeom prst="line">
              <a:avLst/>
            </a:prstGeom>
            <a:ln w="1905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1698623" y="2258869"/>
              <a:ext cx="771439" cy="0"/>
            </a:xfrm>
            <a:prstGeom prst="line">
              <a:avLst/>
            </a:prstGeom>
            <a:ln w="1905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7" presetClass="entr" presetSubtype="0" fill="hold" nodeType="click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Effect transition="in" filter="fade">
                                      <p:cBhvr>
                                        <p:cTn id="7" dur="1000"/>
                                        <p:tgtEl>
                                          <p:spTgt spid="43">
                                            <p:txEl>
                                              <p:pRg st="1" end="1"/>
                                            </p:txEl>
                                          </p:spTgt>
                                        </p:tgtEl>
                                      </p:cBhvr>
                                    </p:animEffect>
                                    <p:anim calcmode="lin" valueType="num">
                                      <p:cBhvr>
                                        <p:cTn id="8" dur="1000" fill="hold"/>
                                        <p:tgtEl>
                                          <p:spTgt spid="43">
                                            <p:txEl>
                                              <p:pRg st="1" end="1"/>
                                            </p:txEl>
                                          </p:spTgt>
                                        </p:tgtEl>
                                        <p:attrNameLst>
                                          <p:attrName>ppt_x</p:attrName>
                                        </p:attrNameLst>
                                      </p:cBhvr>
                                      <p:tavLst>
                                        <p:tav tm="0">
                                          <p:val>
                                            <p:strVal val="#ppt_x"/>
                                          </p:val>
                                        </p:tav>
                                        <p:tav tm="100000">
                                          <p:val>
                                            <p:strVal val="#ppt_x"/>
                                          </p:val>
                                        </p:tav>
                                      </p:tavLst>
                                    </p:anim>
                                    <p:anim calcmode="lin" valueType="num">
                                      <p:cBhvr>
                                        <p:cTn id="9" dur="900" decel="100000" fill="hold"/>
                                        <p:tgtEl>
                                          <p:spTgt spid="43">
                                            <p:txEl>
                                              <p:pRg st="1" end="1"/>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3">
                                            <p:txEl>
                                              <p:pRg st="1" end="1"/>
                                            </p:txEl>
                                          </p:spTgt>
                                        </p:tgtEl>
                                        <p:attrNameLst>
                                          <p:attrName>ppt_y</p:attrName>
                                        </p:attrNameLst>
                                      </p:cBhvr>
                                      <p:tavLst>
                                        <p:tav tm="0">
                                          <p:val>
                                            <p:strVal val="#ppt_y-.03"/>
                                          </p:val>
                                        </p:tav>
                                        <p:tav tm="100000">
                                          <p:val>
                                            <p:strVal val="#ppt_y"/>
                                          </p:val>
                                        </p:tav>
                                      </p:tavLst>
                                    </p:anim>
                                  </p:childTnLst>
                                </p:cTn>
                              </p:par>
                              <p:par>
                                <p:cTn id="11" presetID="37" presetClass="entr" presetSubtype="0" fill="hold" nodeType="withEffect">
                                  <p:stCondLst>
                                    <p:cond delay="0"/>
                                  </p:stCondLst>
                                  <p:childTnLst>
                                    <p:set>
                                      <p:cBhvr>
                                        <p:cTn id="12" dur="1" fill="hold">
                                          <p:stCondLst>
                                            <p:cond delay="0"/>
                                          </p:stCondLst>
                                        </p:cTn>
                                        <p:tgtEl>
                                          <p:spTgt spid="43">
                                            <p:txEl>
                                              <p:pRg st="2" end="2"/>
                                            </p:txEl>
                                          </p:spTgt>
                                        </p:tgtEl>
                                        <p:attrNameLst>
                                          <p:attrName>style.visibility</p:attrName>
                                        </p:attrNameLst>
                                      </p:cBhvr>
                                      <p:to>
                                        <p:strVal val="visible"/>
                                      </p:to>
                                    </p:set>
                                    <p:animEffect transition="in" filter="fade">
                                      <p:cBhvr>
                                        <p:cTn id="13" dur="1000"/>
                                        <p:tgtEl>
                                          <p:spTgt spid="43">
                                            <p:txEl>
                                              <p:pRg st="2" end="2"/>
                                            </p:txEl>
                                          </p:spTgt>
                                        </p:tgtEl>
                                      </p:cBhvr>
                                    </p:animEffect>
                                    <p:anim calcmode="lin" valueType="num">
                                      <p:cBhvr>
                                        <p:cTn id="14" dur="1000" fill="hold"/>
                                        <p:tgtEl>
                                          <p:spTgt spid="43">
                                            <p:txEl>
                                              <p:pRg st="2" end="2"/>
                                            </p:txEl>
                                          </p:spTgt>
                                        </p:tgtEl>
                                        <p:attrNameLst>
                                          <p:attrName>ppt_x</p:attrName>
                                        </p:attrNameLst>
                                      </p:cBhvr>
                                      <p:tavLst>
                                        <p:tav tm="0">
                                          <p:val>
                                            <p:strVal val="#ppt_x"/>
                                          </p:val>
                                        </p:tav>
                                        <p:tav tm="100000">
                                          <p:val>
                                            <p:strVal val="#ppt_x"/>
                                          </p:val>
                                        </p:tav>
                                      </p:tavLst>
                                    </p:anim>
                                    <p:anim calcmode="lin" valueType="num">
                                      <p:cBhvr>
                                        <p:cTn id="15" dur="900" decel="100000" fill="hold"/>
                                        <p:tgtEl>
                                          <p:spTgt spid="43">
                                            <p:txEl>
                                              <p:pRg st="2" end="2"/>
                                            </p:txEl>
                                          </p:spTgt>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43">
                                            <p:txEl>
                                              <p:pRg st="2" end="2"/>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9330" name="AutoShape 4"/>
          <p:cNvCxnSpPr>
            <a:cxnSpLocks noChangeShapeType="1"/>
          </p:cNvCxnSpPr>
          <p:nvPr/>
        </p:nvCxnSpPr>
        <p:spPr bwMode="auto">
          <a:xfrm flipH="1" flipV="1">
            <a:off x="119063" y="-15875"/>
            <a:ext cx="12700" cy="6872288"/>
          </a:xfrm>
          <a:prstGeom prst="straightConnector1">
            <a:avLst/>
          </a:prstGeom>
          <a:noFill/>
          <a:ln w="228600">
            <a:solidFill>
              <a:srgbClr val="003399"/>
            </a:solidFill>
            <a:round/>
          </a:ln>
        </p:spPr>
      </p:cxnSp>
      <p:cxnSp>
        <p:nvCxnSpPr>
          <p:cNvPr id="11" name="直接连接符 10"/>
          <p:cNvCxnSpPr/>
          <p:nvPr/>
        </p:nvCxnSpPr>
        <p:spPr bwMode="auto">
          <a:xfrm>
            <a:off x="349250" y="652463"/>
            <a:ext cx="3757613" cy="0"/>
          </a:xfrm>
          <a:prstGeom prst="line">
            <a:avLst/>
          </a:prstGeom>
          <a:ln w="69850" cmpd="thickThi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1057275" y="773113"/>
            <a:ext cx="9301163" cy="461962"/>
          </a:xfrm>
          <a:prstGeom prst="rect">
            <a:avLst/>
          </a:prstGeom>
          <a:noFill/>
        </p:spPr>
        <p:txBody>
          <a:bodyPr>
            <a:spAutoFit/>
          </a:bodyPr>
          <a:lstStyle/>
          <a:p>
            <a:pPr>
              <a:defRPr/>
            </a:pPr>
            <a:r>
              <a:rPr lang="en-US" altLang="zh-CN" sz="2400" b="1" dirty="0">
                <a:latin typeface="+mn-ea"/>
                <a:ea typeface="+mn-ea"/>
              </a:rPr>
              <a:t>2.</a:t>
            </a:r>
            <a:r>
              <a:rPr lang="zh-CN" altLang="en-US" sz="2400" b="1" dirty="0">
                <a:latin typeface="+mn-ea"/>
                <a:ea typeface="+mn-ea"/>
              </a:rPr>
              <a:t>小组活动 </a:t>
            </a:r>
            <a:r>
              <a:rPr lang="en-US" altLang="zh-CN" dirty="0">
                <a:latin typeface="+mn-ea"/>
                <a:ea typeface="+mn-ea"/>
              </a:rPr>
              <a:t>Group Work</a:t>
            </a:r>
            <a:endParaRPr lang="en-US" altLang="zh-CN" dirty="0">
              <a:latin typeface="+mn-ea"/>
              <a:ea typeface="+mn-ea"/>
            </a:endParaRPr>
          </a:p>
        </p:txBody>
      </p:sp>
      <p:sp>
        <p:nvSpPr>
          <p:cNvPr id="42" name="Text Box 4"/>
          <p:cNvSpPr txBox="1">
            <a:spLocks noChangeArrowheads="1"/>
          </p:cNvSpPr>
          <p:nvPr/>
        </p:nvSpPr>
        <p:spPr bwMode="auto">
          <a:xfrm>
            <a:off x="328613" y="6350"/>
            <a:ext cx="3778250" cy="646113"/>
          </a:xfrm>
          <a:prstGeom prst="rect">
            <a:avLst/>
          </a:prstGeom>
          <a:noFill/>
          <a:ln>
            <a:noFill/>
          </a:ln>
        </p:spPr>
        <p:txBody>
          <a:bodyPr wrap="none">
            <a:spAutoFit/>
          </a:bodyPr>
          <a:lstStyle>
            <a:lvl1pPr>
              <a:lnSpc>
                <a:spcPct val="90000"/>
              </a:lnSpc>
              <a:spcBef>
                <a:spcPts val="1800"/>
              </a:spcBef>
              <a:buClr>
                <a:schemeClr val="accent1"/>
              </a:buClr>
              <a:buSzPct val="80000"/>
              <a:buFont typeface="Wingdings 2" panose="05020102010507070707" pitchFamily="18" charset="2"/>
              <a:buChar char=""/>
              <a:defRPr sz="2000">
                <a:solidFill>
                  <a:schemeClr val="accent2"/>
                </a:solidFill>
                <a:latin typeface="Times New Roman" panose="02020603050405020304" pitchFamily="18" charset="0"/>
                <a:ea typeface="幼圆" panose="02010509060101010101" pitchFamily="49" charset="-122"/>
              </a:defRPr>
            </a:lvl1pPr>
            <a:lvl2pPr marL="742950" indent="-285750">
              <a:lnSpc>
                <a:spcPct val="130000"/>
              </a:lnSpc>
              <a:buFont typeface="Calibri" panose="020F0502020204030204" pitchFamily="34" charset="0"/>
              <a:buChar char=" "/>
              <a:defRPr sz="1600">
                <a:solidFill>
                  <a:schemeClr val="tx1"/>
                </a:solidFill>
                <a:latin typeface="Times New Roman" panose="02020603050405020304" pitchFamily="18" charset="0"/>
                <a:ea typeface="幼圆" panose="02010509060101010101" pitchFamily="49" charset="-122"/>
              </a:defRPr>
            </a:lvl2pPr>
            <a:lvl3pPr marL="1143000" indent="-228600">
              <a:lnSpc>
                <a:spcPct val="90000"/>
              </a:lnSpc>
              <a:spcBef>
                <a:spcPts val="500"/>
              </a:spcBef>
              <a:buFont typeface="Calibri" panose="020F0502020204030204" pitchFamily="34" charset="0"/>
              <a:buChar char="•"/>
              <a:defRPr sz="2000">
                <a:solidFill>
                  <a:srgbClr val="7F7F7F"/>
                </a:solidFill>
                <a:latin typeface="Times New Roman" panose="02020603050405020304" pitchFamily="18" charset="0"/>
                <a:ea typeface="幼圆" panose="02010509060101010101" pitchFamily="49" charset="-122"/>
              </a:defRPr>
            </a:lvl3pPr>
            <a:lvl4pPr marL="16002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4pPr>
            <a:lvl5pPr marL="2057400" indent="-228600">
              <a:lnSpc>
                <a:spcPct val="90000"/>
              </a:lnSpc>
              <a:spcBef>
                <a:spcPts val="500"/>
              </a:spcBef>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5pPr>
            <a:lvl6pPr marL="25146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6pPr>
            <a:lvl7pPr marL="29718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7pPr>
            <a:lvl8pPr marL="34290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8pPr>
            <a:lvl9pPr marL="3886200" indent="-228600" eaLnBrk="0" fontAlgn="base" hangingPunct="0">
              <a:lnSpc>
                <a:spcPct val="90000"/>
              </a:lnSpc>
              <a:spcBef>
                <a:spcPts val="500"/>
              </a:spcBef>
              <a:spcAft>
                <a:spcPct val="0"/>
              </a:spcAft>
              <a:buFont typeface="Calibri" panose="020F0502020204030204" pitchFamily="34" charset="0"/>
              <a:buChar char="•"/>
              <a:defRPr>
                <a:solidFill>
                  <a:srgbClr val="7F7F7F"/>
                </a:solidFill>
                <a:latin typeface="Times New Roman" panose="02020603050405020304" pitchFamily="18" charset="0"/>
                <a:ea typeface="幼圆" panose="02010509060101010101" pitchFamily="49" charset="-122"/>
              </a:defRPr>
            </a:lvl9pPr>
          </a:lstStyle>
          <a:p>
            <a:pPr>
              <a:lnSpc>
                <a:spcPct val="100000"/>
              </a:lnSpc>
              <a:spcBef>
                <a:spcPct val="0"/>
              </a:spcBef>
              <a:buClrTx/>
              <a:buSzTx/>
              <a:buFont typeface="Arial" panose="020B0604020202020204" pitchFamily="34" charset="0"/>
              <a:buNone/>
              <a:defRPr/>
            </a:pPr>
            <a:r>
              <a:rPr lang="zh-CN" altLang="en-US" sz="3600" b="1" dirty="0">
                <a:solidFill>
                  <a:srgbClr val="D09E00"/>
                </a:solidFill>
                <a:latin typeface="Microsoft YaHei" panose="020B0503020204020204" pitchFamily="34" charset="-122"/>
                <a:ea typeface="Microsoft YaHei" panose="020B0503020204020204" pitchFamily="34" charset="-122"/>
                <a:cs typeface="+mj-cs"/>
              </a:rPr>
              <a:t>运用</a:t>
            </a:r>
            <a:r>
              <a:rPr lang="en-US" altLang="zh-CN" sz="3600" b="1" i="1" dirty="0">
                <a:solidFill>
                  <a:srgbClr val="D09E00"/>
                </a:solidFill>
                <a:latin typeface="Microsoft YaHei" panose="020B0503020204020204" pitchFamily="34" charset="-122"/>
                <a:ea typeface="Microsoft YaHei" panose="020B0503020204020204" pitchFamily="34" charset="-122"/>
                <a:cs typeface="+mj-cs"/>
              </a:rPr>
              <a:t>Application</a:t>
            </a:r>
            <a:endParaRPr lang="zh-CN" altLang="en-US" sz="3600" b="1" i="1" dirty="0">
              <a:solidFill>
                <a:srgbClr val="D09E00"/>
              </a:solidFill>
              <a:latin typeface="Microsoft YaHei" panose="020B0503020204020204" pitchFamily="34" charset="-122"/>
              <a:ea typeface="Microsoft YaHei" panose="020B0503020204020204" pitchFamily="34" charset="-122"/>
              <a:cs typeface="+mj-cs"/>
            </a:endParaRPr>
          </a:p>
        </p:txBody>
      </p:sp>
      <p:graphicFrame>
        <p:nvGraphicFramePr>
          <p:cNvPr id="14" name="表格 13"/>
          <p:cNvGraphicFramePr>
            <a:graphicFrameLocks noGrp="1"/>
          </p:cNvGraphicFramePr>
          <p:nvPr/>
        </p:nvGraphicFramePr>
        <p:xfrm>
          <a:off x="1185863" y="3421063"/>
          <a:ext cx="10237788" cy="2541238"/>
        </p:xfrm>
        <a:graphic>
          <a:graphicData uri="http://schemas.openxmlformats.org/drawingml/2006/table">
            <a:tbl>
              <a:tblPr firstRow="1" bandRow="1">
                <a:tableStyleId>{5C22544A-7EE6-4342-B048-85BDC9FD1C3A}</a:tableStyleId>
              </a:tblPr>
              <a:tblGrid>
                <a:gridCol w="658703"/>
                <a:gridCol w="1749972"/>
                <a:gridCol w="2460624"/>
                <a:gridCol w="1906424"/>
                <a:gridCol w="3462065"/>
              </a:tblGrid>
              <a:tr h="370840">
                <a:tc>
                  <a:txBody>
                    <a:bodyPr/>
                    <a:lstStyle/>
                    <a:p>
                      <a:pPr algn="ctr"/>
                      <a:endParaRPr lang="zh-CN" altLang="en-US" sz="2800" dirty="0"/>
                    </a:p>
                  </a:txBody>
                  <a:tcPr/>
                </a:tc>
                <a:tc>
                  <a:txBody>
                    <a:bodyPr/>
                    <a:lstStyle/>
                    <a:p>
                      <a:pPr algn="ctr"/>
                      <a:r>
                        <a:rPr lang="zh-CN" altLang="en-US" sz="2400" b="1" dirty="0"/>
                        <a:t>人名  </a:t>
                      </a:r>
                      <a:r>
                        <a:rPr lang="en-US" altLang="zh-CN" sz="2400" b="1" dirty="0"/>
                        <a:t>Name</a:t>
                      </a:r>
                      <a:endParaRPr lang="zh-CN" altLang="en-US" sz="2400" b="1" dirty="0"/>
                    </a:p>
                  </a:txBody>
                  <a:tcPr>
                    <a:lnR w="12700" cap="flat" cmpd="sng" algn="ctr">
                      <a:solidFill>
                        <a:schemeClr val="bg1"/>
                      </a:solidFill>
                      <a:prstDash val="solid"/>
                      <a:round/>
                      <a:headEnd type="none" w="med" len="med"/>
                      <a:tailEnd type="none" w="med" len="med"/>
                    </a:lnR>
                  </a:tcPr>
                </a:tc>
                <a:tc>
                  <a:txBody>
                    <a:bodyPr/>
                    <a:lstStyle/>
                    <a:p>
                      <a:pPr algn="ctr"/>
                      <a:r>
                        <a:rPr lang="zh-CN" altLang="en-US" sz="2400" b="1" dirty="0"/>
                        <a:t>时间 </a:t>
                      </a:r>
                      <a:r>
                        <a:rPr lang="en-US" altLang="zh-CN" sz="2400" b="1" dirty="0"/>
                        <a:t>Time</a:t>
                      </a:r>
                      <a:endParaRPr lang="zh-CN" altLang="en-US" sz="2400" b="1" dirty="0"/>
                    </a:p>
                  </a:txBody>
                  <a:tcPr>
                    <a:lnL w="12700" cap="flat" cmpd="sng" algn="ctr">
                      <a:solidFill>
                        <a:schemeClr val="bg1"/>
                      </a:solidFill>
                      <a:prstDash val="solid"/>
                      <a:round/>
                      <a:headEnd type="none" w="med" len="med"/>
                      <a:tailEnd type="none" w="med" len="med"/>
                    </a:lnL>
                  </a:tcPr>
                </a:tc>
                <a:tc>
                  <a:txBody>
                    <a:bodyPr/>
                    <a:lstStyle/>
                    <a:p>
                      <a:pPr algn="ctr"/>
                      <a:r>
                        <a:rPr lang="zh-CN" altLang="en-US" sz="2400" b="1" dirty="0"/>
                        <a:t>地方 </a:t>
                      </a:r>
                      <a:r>
                        <a:rPr lang="en-US" altLang="zh-CN" sz="2400" b="1" dirty="0"/>
                        <a:t>Place</a:t>
                      </a:r>
                      <a:endParaRPr lang="zh-CN" altLang="en-US" sz="2400" b="1" dirty="0"/>
                    </a:p>
                  </a:txBody>
                  <a:tcPr>
                    <a:lnR w="12700" cap="flat" cmpd="sng" algn="ctr">
                      <a:solidFill>
                        <a:schemeClr val="bg1"/>
                      </a:solidFill>
                      <a:prstDash val="solid"/>
                      <a:round/>
                      <a:headEnd type="none" w="med" len="med"/>
                      <a:tailEnd type="none" w="med" len="med"/>
                    </a:lnR>
                  </a:tcPr>
                </a:tc>
                <a:tc>
                  <a:txBody>
                    <a:bodyPr/>
                    <a:lstStyle/>
                    <a:p>
                      <a:pPr algn="ctr"/>
                      <a:r>
                        <a:rPr lang="zh-CN" altLang="en-US" sz="2400" b="1" dirty="0"/>
                        <a:t>做什么</a:t>
                      </a:r>
                      <a:r>
                        <a:rPr lang="zh-CN" altLang="en-US" sz="2400" b="1" baseline="0" dirty="0"/>
                        <a:t> </a:t>
                      </a:r>
                      <a:r>
                        <a:rPr lang="en-US" altLang="zh-CN" sz="2400" b="1" baseline="0" dirty="0"/>
                        <a:t>Activity</a:t>
                      </a:r>
                      <a:endParaRPr lang="zh-CN" altLang="en-US" sz="2400" b="1" dirty="0"/>
                    </a:p>
                  </a:txBody>
                  <a:tcPr>
                    <a:lnL w="12700" cap="flat" cmpd="sng" algn="ctr">
                      <a:solidFill>
                        <a:schemeClr val="bg1"/>
                      </a:solidFill>
                      <a:prstDash val="solid"/>
                      <a:round/>
                      <a:headEnd type="none" w="med" len="med"/>
                      <a:tailEnd type="none" w="med" len="med"/>
                    </a:lnL>
                  </a:tcPr>
                </a:tc>
              </a:tr>
              <a:tr h="370840">
                <a:tc>
                  <a:txBody>
                    <a:bodyPr/>
                    <a:lstStyle/>
                    <a:p>
                      <a:pPr algn="ctr"/>
                      <a:r>
                        <a:rPr lang="en-US" altLang="zh-CN" sz="2400" dirty="0"/>
                        <a:t>1</a:t>
                      </a:r>
                      <a:endParaRPr lang="zh-CN" altLang="en-US" sz="2400" dirty="0"/>
                    </a:p>
                  </a:txBody>
                  <a:tcPr anchor="ctr">
                    <a:noFill/>
                  </a:tcPr>
                </a:tc>
                <a:tc>
                  <a:txBody>
                    <a:bodyPr/>
                    <a:lstStyle/>
                    <a:p>
                      <a:pPr algn="ctr"/>
                      <a:endParaRPr lang="en-US" altLang="zh-CN" sz="2400" dirty="0"/>
                    </a:p>
                    <a:p>
                      <a:pPr algn="ctr"/>
                      <a:endParaRPr lang="en-US" altLang="zh-CN" sz="2400" dirty="0"/>
                    </a:p>
                  </a:txBody>
                  <a:tcPr>
                    <a:lnR w="12700" cap="flat" cmpd="sng" algn="ctr">
                      <a:solidFill>
                        <a:schemeClr val="bg1"/>
                      </a:solidFill>
                      <a:prstDash val="solid"/>
                      <a:round/>
                      <a:headEnd type="none" w="med" len="med"/>
                      <a:tailEnd type="none" w="med" len="med"/>
                    </a:lnR>
                    <a:noFill/>
                  </a:tcPr>
                </a:tc>
                <a:tc>
                  <a:txBody>
                    <a:bodyPr/>
                    <a:lstStyle/>
                    <a:p>
                      <a:pPr algn="ctr"/>
                      <a:endParaRPr lang="en-US" altLang="zh-CN" sz="2400" dirty="0"/>
                    </a:p>
                  </a:txBody>
                  <a:tcPr>
                    <a:lnL w="12700" cap="flat" cmpd="sng" algn="ctr">
                      <a:solidFill>
                        <a:schemeClr val="bg1"/>
                      </a:solidFill>
                      <a:prstDash val="solid"/>
                      <a:round/>
                      <a:headEnd type="none" w="med" len="med"/>
                      <a:tailEnd type="none" w="med" len="med"/>
                    </a:lnL>
                    <a:noFill/>
                  </a:tcPr>
                </a:tc>
                <a:tc>
                  <a:txBody>
                    <a:bodyPr/>
                    <a:lstStyle/>
                    <a:p>
                      <a:pPr algn="ctr"/>
                      <a:endParaRPr lang="zh-CN" altLang="en-US" sz="2400" dirty="0"/>
                    </a:p>
                  </a:txBody>
                  <a:tcPr>
                    <a:lnR w="12700" cap="flat" cmpd="sng" algn="ctr">
                      <a:solidFill>
                        <a:schemeClr val="bg1"/>
                      </a:solidFill>
                      <a:prstDash val="solid"/>
                      <a:round/>
                      <a:headEnd type="none" w="med" len="med"/>
                      <a:tailEnd type="none" w="med" len="med"/>
                    </a:lnR>
                    <a:noFill/>
                  </a:tcPr>
                </a:tc>
                <a:tc>
                  <a:txBody>
                    <a:bodyPr/>
                    <a:lstStyle/>
                    <a:p>
                      <a:pPr algn="ctr"/>
                      <a:endParaRPr lang="zh-CN" altLang="en-US" sz="2400" dirty="0"/>
                    </a:p>
                  </a:txBody>
                  <a:tcPr>
                    <a:lnL w="12700" cap="flat" cmpd="sng" algn="ctr">
                      <a:solidFill>
                        <a:schemeClr val="bg1"/>
                      </a:solidFill>
                      <a:prstDash val="solid"/>
                      <a:round/>
                      <a:headEnd type="none" w="med" len="med"/>
                      <a:tailEnd type="none" w="med" len="med"/>
                    </a:lnL>
                    <a:noFill/>
                  </a:tcPr>
                </a:tc>
              </a:tr>
              <a:tr h="370840">
                <a:tc>
                  <a:txBody>
                    <a:bodyPr/>
                    <a:lstStyle/>
                    <a:p>
                      <a:pPr algn="ctr"/>
                      <a:endParaRPr lang="zh-CN" altLang="en-US" sz="2000" dirty="0"/>
                    </a:p>
                  </a:txBody>
                  <a:tcPr>
                    <a:noFill/>
                  </a:tcPr>
                </a:tc>
                <a:tc>
                  <a:txBody>
                    <a:bodyPr/>
                    <a:lstStyle/>
                    <a:p>
                      <a:pPr algn="ctr"/>
                      <a:endParaRPr lang="zh-CN" altLang="en-US" sz="2000" dirty="0"/>
                    </a:p>
                  </a:txBody>
                  <a:tcPr>
                    <a:lnR w="12700" cap="flat" cmpd="sng" algn="ctr">
                      <a:solidFill>
                        <a:schemeClr val="bg1"/>
                      </a:solidFill>
                      <a:prstDash val="solid"/>
                      <a:round/>
                      <a:headEnd type="none" w="med" len="med"/>
                      <a:tailEnd type="none" w="med" len="med"/>
                    </a:lnR>
                    <a:noFill/>
                  </a:tcPr>
                </a:tc>
                <a:tc>
                  <a:txBody>
                    <a:bodyPr/>
                    <a:lstStyle/>
                    <a:p>
                      <a:pPr algn="ctr"/>
                      <a:endParaRPr lang="zh-CN" altLang="en-US" sz="2000" dirty="0"/>
                    </a:p>
                  </a:txBody>
                  <a:tcPr>
                    <a:lnL w="12700" cap="flat" cmpd="sng" algn="ctr">
                      <a:solidFill>
                        <a:schemeClr val="bg1"/>
                      </a:solidFill>
                      <a:prstDash val="solid"/>
                      <a:round/>
                      <a:headEnd type="none" w="med" len="med"/>
                      <a:tailEnd type="none" w="med" len="med"/>
                    </a:lnL>
                    <a:noFill/>
                  </a:tcPr>
                </a:tc>
                <a:tc>
                  <a:txBody>
                    <a:bodyPr/>
                    <a:lstStyle/>
                    <a:p>
                      <a:pPr algn="ctr"/>
                      <a:endParaRPr lang="zh-CN" altLang="en-US" sz="2000" dirty="0"/>
                    </a:p>
                  </a:txBody>
                  <a:tcPr>
                    <a:lnR w="12700" cap="flat" cmpd="sng" algn="ctr">
                      <a:solidFill>
                        <a:schemeClr val="bg1"/>
                      </a:solidFill>
                      <a:prstDash val="solid"/>
                      <a:round/>
                      <a:headEnd type="none" w="med" len="med"/>
                      <a:tailEnd type="none" w="med" len="med"/>
                    </a:lnR>
                    <a:noFill/>
                  </a:tcPr>
                </a:tc>
                <a:tc>
                  <a:txBody>
                    <a:bodyPr/>
                    <a:lstStyle/>
                    <a:p>
                      <a:pPr algn="ctr"/>
                      <a:endParaRPr lang="zh-CN" altLang="en-US" sz="2000" dirty="0"/>
                    </a:p>
                  </a:txBody>
                  <a:tcPr>
                    <a:lnL w="12700" cap="flat" cmpd="sng" algn="ctr">
                      <a:solidFill>
                        <a:schemeClr val="bg1"/>
                      </a:solidFill>
                      <a:prstDash val="solid"/>
                      <a:round/>
                      <a:headEnd type="none" w="med" len="med"/>
                      <a:tailEnd type="none" w="med" len="med"/>
                    </a:lnL>
                    <a:noFill/>
                  </a:tcPr>
                </a:tc>
              </a:tr>
              <a:tr h="407638">
                <a:tc>
                  <a:txBody>
                    <a:bodyPr/>
                    <a:lstStyle/>
                    <a:p>
                      <a:pPr algn="ctr"/>
                      <a:endParaRPr lang="zh-CN" altLang="en-US" sz="2000" dirty="0"/>
                    </a:p>
                  </a:txBody>
                  <a:tcPr>
                    <a:noFill/>
                  </a:tcPr>
                </a:tc>
                <a:tc>
                  <a:txBody>
                    <a:bodyPr/>
                    <a:lstStyle/>
                    <a:p>
                      <a:pPr algn="ctr"/>
                      <a:endParaRPr lang="zh-CN" altLang="en-US" sz="2000" dirty="0"/>
                    </a:p>
                  </a:txBody>
                  <a:tcPr>
                    <a:lnR w="12700" cap="flat" cmpd="sng" algn="ctr">
                      <a:solidFill>
                        <a:schemeClr val="bg1"/>
                      </a:solidFill>
                      <a:prstDash val="solid"/>
                      <a:round/>
                      <a:headEnd type="none" w="med" len="med"/>
                      <a:tailEnd type="none" w="med" len="med"/>
                    </a:lnR>
                    <a:noFill/>
                  </a:tcPr>
                </a:tc>
                <a:tc>
                  <a:txBody>
                    <a:bodyPr/>
                    <a:lstStyle/>
                    <a:p>
                      <a:pPr algn="ctr"/>
                      <a:endParaRPr lang="zh-CN" altLang="en-US" sz="2000" dirty="0"/>
                    </a:p>
                  </a:txBody>
                  <a:tcPr>
                    <a:lnL w="12700" cap="flat" cmpd="sng" algn="ctr">
                      <a:solidFill>
                        <a:schemeClr val="bg1"/>
                      </a:solidFill>
                      <a:prstDash val="solid"/>
                      <a:round/>
                      <a:headEnd type="none" w="med" len="med"/>
                      <a:tailEnd type="none" w="med" len="med"/>
                    </a:lnL>
                    <a:noFill/>
                  </a:tcPr>
                </a:tc>
                <a:tc>
                  <a:txBody>
                    <a:bodyPr/>
                    <a:lstStyle/>
                    <a:p>
                      <a:pPr algn="ctr"/>
                      <a:endParaRPr lang="zh-CN" altLang="en-US" sz="2000" dirty="0"/>
                    </a:p>
                  </a:txBody>
                  <a:tcPr>
                    <a:lnR w="12700" cap="flat" cmpd="sng" algn="ctr">
                      <a:solidFill>
                        <a:schemeClr val="bg1"/>
                      </a:solidFill>
                      <a:prstDash val="solid"/>
                      <a:round/>
                      <a:headEnd type="none" w="med" len="med"/>
                      <a:tailEnd type="none" w="med" len="med"/>
                    </a:lnR>
                    <a:noFill/>
                  </a:tcPr>
                </a:tc>
                <a:tc>
                  <a:txBody>
                    <a:bodyPr/>
                    <a:lstStyle/>
                    <a:p>
                      <a:pPr algn="ctr"/>
                      <a:endParaRPr lang="zh-CN" altLang="en-US" sz="2000" dirty="0"/>
                    </a:p>
                  </a:txBody>
                  <a:tcPr>
                    <a:lnL w="12700" cap="flat" cmpd="sng" algn="ctr">
                      <a:solidFill>
                        <a:schemeClr val="bg1"/>
                      </a:solidFill>
                      <a:prstDash val="solid"/>
                      <a:round/>
                      <a:headEnd type="none" w="med" len="med"/>
                      <a:tailEnd type="none" w="med" len="med"/>
                    </a:lnL>
                    <a:noFill/>
                  </a:tcPr>
                </a:tc>
              </a:tr>
              <a:tr h="370840">
                <a:tc>
                  <a:txBody>
                    <a:bodyPr/>
                    <a:lstStyle/>
                    <a:p>
                      <a:pPr algn="ctr"/>
                      <a:endParaRPr lang="zh-CN" altLang="en-US" sz="2000" dirty="0"/>
                    </a:p>
                  </a:txBody>
                  <a:tcPr>
                    <a:noFill/>
                  </a:tcPr>
                </a:tc>
                <a:tc>
                  <a:txBody>
                    <a:bodyPr/>
                    <a:lstStyle/>
                    <a:p>
                      <a:pPr algn="ctr"/>
                      <a:endParaRPr lang="zh-CN" altLang="en-US" sz="2000" dirty="0"/>
                    </a:p>
                  </a:txBody>
                  <a:tcPr>
                    <a:lnR w="12700" cap="flat" cmpd="sng" algn="ctr">
                      <a:solidFill>
                        <a:schemeClr val="bg1"/>
                      </a:solidFill>
                      <a:prstDash val="solid"/>
                      <a:round/>
                      <a:headEnd type="none" w="med" len="med"/>
                      <a:tailEnd type="none" w="med" len="med"/>
                    </a:lnR>
                    <a:noFill/>
                  </a:tcPr>
                </a:tc>
                <a:tc>
                  <a:txBody>
                    <a:bodyPr/>
                    <a:lstStyle/>
                    <a:p>
                      <a:pPr algn="ctr"/>
                      <a:endParaRPr lang="zh-CN" altLang="en-US" sz="2000"/>
                    </a:p>
                  </a:txBody>
                  <a:tcPr>
                    <a:lnL w="12700" cap="flat" cmpd="sng" algn="ctr">
                      <a:solidFill>
                        <a:schemeClr val="bg1"/>
                      </a:solidFill>
                      <a:prstDash val="solid"/>
                      <a:round/>
                      <a:headEnd type="none" w="med" len="med"/>
                      <a:tailEnd type="none" w="med" len="med"/>
                    </a:lnL>
                    <a:noFill/>
                  </a:tcPr>
                </a:tc>
                <a:tc>
                  <a:txBody>
                    <a:bodyPr/>
                    <a:lstStyle/>
                    <a:p>
                      <a:pPr algn="ctr"/>
                      <a:endParaRPr lang="zh-CN" altLang="en-US" sz="2000" dirty="0"/>
                    </a:p>
                  </a:txBody>
                  <a:tcPr>
                    <a:lnR w="12700" cap="flat" cmpd="sng" algn="ctr">
                      <a:solidFill>
                        <a:schemeClr val="bg1"/>
                      </a:solidFill>
                      <a:prstDash val="solid"/>
                      <a:round/>
                      <a:headEnd type="none" w="med" len="med"/>
                      <a:tailEnd type="none" w="med" len="med"/>
                    </a:lnR>
                    <a:noFill/>
                  </a:tcPr>
                </a:tc>
                <a:tc>
                  <a:txBody>
                    <a:bodyPr/>
                    <a:lstStyle/>
                    <a:p>
                      <a:pPr algn="ctr"/>
                      <a:endParaRPr lang="zh-CN" altLang="en-US" sz="2000" dirty="0"/>
                    </a:p>
                  </a:txBody>
                  <a:tcPr>
                    <a:lnL w="12700" cap="flat" cmpd="sng" algn="ctr">
                      <a:solidFill>
                        <a:schemeClr val="bg1"/>
                      </a:solidFill>
                      <a:prstDash val="solid"/>
                      <a:round/>
                      <a:headEnd type="none" w="med" len="med"/>
                      <a:tailEnd type="none" w="med" len="med"/>
                    </a:lnL>
                    <a:noFill/>
                  </a:tcPr>
                </a:tc>
              </a:tr>
            </a:tbl>
          </a:graphicData>
        </a:graphic>
      </p:graphicFrame>
      <p:cxnSp>
        <p:nvCxnSpPr>
          <p:cNvPr id="15" name="直接连接符 14"/>
          <p:cNvCxnSpPr/>
          <p:nvPr/>
        </p:nvCxnSpPr>
        <p:spPr>
          <a:xfrm rot="16200000" flipH="1">
            <a:off x="170657" y="4928393"/>
            <a:ext cx="2051050" cy="17463"/>
          </a:xfrm>
          <a:prstGeom prst="line">
            <a:avLst/>
          </a:prstGeom>
          <a:ln w="38100">
            <a:solidFill>
              <a:srgbClr val="FFC000"/>
            </a:solidFill>
            <a:prstDash val="lgDash"/>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rot="5400000">
            <a:off x="822325" y="4932363"/>
            <a:ext cx="2058987" cy="1588"/>
          </a:xfrm>
          <a:prstGeom prst="line">
            <a:avLst/>
          </a:prstGeom>
          <a:ln w="19050">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TextBox 16"/>
          <p:cNvSpPr txBox="1">
            <a:spLocks noChangeArrowheads="1"/>
          </p:cNvSpPr>
          <p:nvPr/>
        </p:nvSpPr>
        <p:spPr bwMode="auto">
          <a:xfrm>
            <a:off x="1851025" y="3943350"/>
            <a:ext cx="1466850" cy="831850"/>
          </a:xfrm>
          <a:prstGeom prst="rect">
            <a:avLst/>
          </a:prstGeom>
          <a:noFill/>
          <a:ln w="9525">
            <a:noFill/>
            <a:miter lim="800000"/>
          </a:ln>
        </p:spPr>
        <p:txBody>
          <a:bodyPr wrap="none">
            <a:spAutoFit/>
          </a:bodyPr>
          <a:lstStyle/>
          <a:p>
            <a:r>
              <a:rPr lang="zh-CN" altLang="en-US" sz="2800" b="1">
                <a:latin typeface="STKaiti" panose="02010600040101010101" pitchFamily="2" charset="-122"/>
                <a:ea typeface="STKaiti" panose="02010600040101010101" pitchFamily="2" charset="-122"/>
              </a:rPr>
              <a:t>小王    </a:t>
            </a:r>
            <a:endParaRPr lang="en-US" altLang="zh-CN" sz="2800" b="1">
              <a:latin typeface="STKaiti" panose="02010600040101010101" pitchFamily="2" charset="-122"/>
              <a:ea typeface="STKaiti" panose="02010600040101010101" pitchFamily="2" charset="-122"/>
            </a:endParaRPr>
          </a:p>
          <a:p>
            <a:r>
              <a:rPr lang="en-US" altLang="zh-CN" sz="2000">
                <a:latin typeface="GB Pinyinok-D" panose="02010601030101010101" pitchFamily="2" charset="-122"/>
                <a:ea typeface="GB Pinyinok-D" panose="02010601030101010101" pitchFamily="2" charset="-122"/>
              </a:rPr>
              <a:t>Xiǎo Wánɡ </a:t>
            </a:r>
            <a:endParaRPr lang="zh-CN" altLang="en-US" sz="2000">
              <a:solidFill>
                <a:srgbClr val="000000"/>
              </a:solidFill>
              <a:latin typeface="GB Pinyinok-D" panose="02010601030101010101" pitchFamily="2" charset="-122"/>
              <a:ea typeface="GB Pinyinok-D" panose="02010601030101010101" pitchFamily="2" charset="-122"/>
              <a:sym typeface="SimSun" panose="02010600030101010101" pitchFamily="2" charset="-122"/>
            </a:endParaRPr>
          </a:p>
        </p:txBody>
      </p:sp>
      <p:cxnSp>
        <p:nvCxnSpPr>
          <p:cNvPr id="20" name="直接连接符 19"/>
          <p:cNvCxnSpPr/>
          <p:nvPr/>
        </p:nvCxnSpPr>
        <p:spPr>
          <a:xfrm flipV="1">
            <a:off x="1204913" y="4746625"/>
            <a:ext cx="10237787" cy="15875"/>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22" name="TextBox 21"/>
          <p:cNvSpPr txBox="1">
            <a:spLocks noChangeArrowheads="1"/>
          </p:cNvSpPr>
          <p:nvPr/>
        </p:nvSpPr>
        <p:spPr bwMode="auto">
          <a:xfrm>
            <a:off x="3602038" y="3946525"/>
            <a:ext cx="2343150" cy="831850"/>
          </a:xfrm>
          <a:prstGeom prst="rect">
            <a:avLst/>
          </a:prstGeom>
          <a:noFill/>
          <a:ln w="9525">
            <a:noFill/>
            <a:miter lim="800000"/>
          </a:ln>
        </p:spPr>
        <p:txBody>
          <a:bodyPr>
            <a:spAutoFit/>
          </a:bodyPr>
          <a:lstStyle/>
          <a:p>
            <a:r>
              <a:rPr lang="zh-CN" altLang="en-US" sz="2800" b="1">
                <a:latin typeface="STKaiti" panose="02010600040101010101" pitchFamily="2" charset="-122"/>
                <a:ea typeface="STKaiti" panose="02010600040101010101" pitchFamily="2" charset="-122"/>
              </a:rPr>
              <a:t>星期一上午</a:t>
            </a:r>
            <a:endParaRPr lang="en-US" altLang="zh-CN" sz="2800" b="1">
              <a:latin typeface="STKaiti" panose="02010600040101010101" pitchFamily="2" charset="-122"/>
              <a:ea typeface="STKaiti" panose="02010600040101010101" pitchFamily="2" charset="-122"/>
            </a:endParaRPr>
          </a:p>
          <a:p>
            <a:r>
              <a:rPr lang="en-US" altLang="zh-CN" sz="2000">
                <a:latin typeface="GB Pinyinok-D" panose="02010601030101010101" pitchFamily="2" charset="-122"/>
                <a:ea typeface="GB Pinyinok-D" panose="02010601030101010101" pitchFamily="2" charset="-122"/>
              </a:rPr>
              <a:t>xīngqī yī shàngwǔ </a:t>
            </a:r>
            <a:endParaRPr lang="en-US" altLang="zh-CN" sz="2000">
              <a:latin typeface="GB Pinyinok-D" panose="02010601030101010101" pitchFamily="2" charset="-122"/>
              <a:ea typeface="GB Pinyinok-D" panose="02010601030101010101" pitchFamily="2" charset="-122"/>
            </a:endParaRPr>
          </a:p>
        </p:txBody>
      </p:sp>
      <p:cxnSp>
        <p:nvCxnSpPr>
          <p:cNvPr id="31" name="直接连接符 30"/>
          <p:cNvCxnSpPr/>
          <p:nvPr/>
        </p:nvCxnSpPr>
        <p:spPr>
          <a:xfrm rot="5400000">
            <a:off x="10398125" y="4937125"/>
            <a:ext cx="2035175" cy="15875"/>
          </a:xfrm>
          <a:prstGeom prst="line">
            <a:avLst/>
          </a:prstGeom>
          <a:ln w="38100">
            <a:solidFill>
              <a:srgbClr val="FFC000"/>
            </a:solidFill>
            <a:prstDash val="lgDash"/>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rot="5400000">
            <a:off x="2586038" y="4945063"/>
            <a:ext cx="2033587" cy="1587"/>
          </a:xfrm>
          <a:prstGeom prst="line">
            <a:avLst/>
          </a:prstGeom>
          <a:ln w="19050">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flipV="1">
            <a:off x="1189038" y="5549900"/>
            <a:ext cx="10237787" cy="15875"/>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flipV="1">
            <a:off x="1189038" y="5156200"/>
            <a:ext cx="10237787" cy="15875"/>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flipV="1">
            <a:off x="1204913" y="5946775"/>
            <a:ext cx="10237787" cy="15875"/>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19" name="TextBox 18"/>
          <p:cNvSpPr txBox="1">
            <a:spLocks noChangeArrowheads="1"/>
          </p:cNvSpPr>
          <p:nvPr/>
        </p:nvSpPr>
        <p:spPr bwMode="auto">
          <a:xfrm>
            <a:off x="6054725" y="3943350"/>
            <a:ext cx="1724025" cy="831850"/>
          </a:xfrm>
          <a:prstGeom prst="rect">
            <a:avLst/>
          </a:prstGeom>
          <a:noFill/>
          <a:ln w="9525">
            <a:noFill/>
            <a:miter lim="800000"/>
          </a:ln>
        </p:spPr>
        <p:txBody>
          <a:bodyPr wrap="none">
            <a:spAutoFit/>
          </a:bodyPr>
          <a:lstStyle/>
          <a:p>
            <a:r>
              <a:rPr lang="zh-CN" altLang="en-US" sz="2800" b="1">
                <a:latin typeface="STKaiti" panose="02010600040101010101" pitchFamily="2" charset="-122"/>
                <a:ea typeface="STKaiti" panose="02010600040101010101" pitchFamily="2" charset="-122"/>
              </a:rPr>
              <a:t>电影院</a:t>
            </a:r>
            <a:endParaRPr lang="en-US" altLang="zh-CN" sz="2800" b="1">
              <a:latin typeface="STKaiti" panose="02010600040101010101" pitchFamily="2" charset="-122"/>
              <a:ea typeface="STKaiti" panose="02010600040101010101" pitchFamily="2" charset="-122"/>
            </a:endParaRPr>
          </a:p>
          <a:p>
            <a:r>
              <a:rPr lang="en-US" altLang="zh-CN" sz="2000">
                <a:latin typeface="GB Pinyinok-D" panose="02010601030101010101" pitchFamily="2" charset="-122"/>
                <a:ea typeface="GB Pinyinok-D" panose="02010601030101010101" pitchFamily="2" charset="-122"/>
              </a:rPr>
              <a:t>diànyǐngyuàn</a:t>
            </a:r>
            <a:endParaRPr lang="en-US" altLang="zh-CN" sz="2000">
              <a:latin typeface="GB Pinyinok-D" panose="02010601030101010101" pitchFamily="2" charset="-122"/>
              <a:ea typeface="GB Pinyinok-D" panose="02010601030101010101" pitchFamily="2" charset="-122"/>
            </a:endParaRPr>
          </a:p>
        </p:txBody>
      </p:sp>
      <p:sp>
        <p:nvSpPr>
          <p:cNvPr id="21" name="TextBox 20"/>
          <p:cNvSpPr txBox="1">
            <a:spLocks noChangeArrowheads="1"/>
          </p:cNvSpPr>
          <p:nvPr/>
        </p:nvSpPr>
        <p:spPr bwMode="auto">
          <a:xfrm>
            <a:off x="7970838" y="3927475"/>
            <a:ext cx="2878137" cy="831850"/>
          </a:xfrm>
          <a:prstGeom prst="rect">
            <a:avLst/>
          </a:prstGeom>
          <a:noFill/>
          <a:ln w="9525">
            <a:noFill/>
            <a:miter lim="800000"/>
          </a:ln>
        </p:spPr>
        <p:txBody>
          <a:bodyPr wrap="none">
            <a:spAutoFit/>
          </a:bodyPr>
          <a:lstStyle/>
          <a:p>
            <a:r>
              <a:rPr lang="zh-CN" altLang="en-US" sz="2800" b="1">
                <a:latin typeface="STKaiti" panose="02010600040101010101" pitchFamily="2" charset="-122"/>
                <a:ea typeface="STKaiti" panose="02010600040101010101" pitchFamily="2" charset="-122"/>
              </a:rPr>
              <a:t>看了一个电影</a:t>
            </a:r>
            <a:endParaRPr lang="en-US" altLang="zh-CN" sz="2800" b="1">
              <a:latin typeface="STKaiti" panose="02010600040101010101" pitchFamily="2" charset="-122"/>
              <a:ea typeface="STKaiti" panose="02010600040101010101" pitchFamily="2" charset="-122"/>
            </a:endParaRPr>
          </a:p>
          <a:p>
            <a:r>
              <a:rPr lang="en-US" altLang="zh-CN" sz="2000">
                <a:latin typeface="GB Pinyinok-D" panose="02010601030101010101" pitchFamily="2" charset="-122"/>
                <a:ea typeface="GB Pinyinok-D" panose="02010601030101010101" pitchFamily="2" charset="-122"/>
              </a:rPr>
              <a:t>kànle yí ge diànyǐng </a:t>
            </a:r>
            <a:endParaRPr lang="en-US" altLang="zh-CN" sz="2000">
              <a:latin typeface="GB Pinyinok-D" panose="02010601030101010101" pitchFamily="2" charset="-122"/>
              <a:ea typeface="GB Pinyinok-D" panose="02010601030101010101" pitchFamily="2" charset="-122"/>
            </a:endParaRPr>
          </a:p>
        </p:txBody>
      </p:sp>
      <p:cxnSp>
        <p:nvCxnSpPr>
          <p:cNvPr id="23" name="直接连接符 22"/>
          <p:cNvCxnSpPr/>
          <p:nvPr/>
        </p:nvCxnSpPr>
        <p:spPr>
          <a:xfrm rot="5400000">
            <a:off x="6930232" y="4936331"/>
            <a:ext cx="2051050" cy="1587"/>
          </a:xfrm>
          <a:prstGeom prst="line">
            <a:avLst/>
          </a:prstGeom>
          <a:ln w="19050">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rot="5400000">
            <a:off x="5032375" y="4938713"/>
            <a:ext cx="2046287" cy="1588"/>
          </a:xfrm>
          <a:prstGeom prst="line">
            <a:avLst/>
          </a:prstGeom>
          <a:ln w="19050">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99386" name="TextBox 7"/>
          <p:cNvSpPr txBox="1">
            <a:spLocks noChangeArrowheads="1"/>
          </p:cNvSpPr>
          <p:nvPr/>
        </p:nvSpPr>
        <p:spPr bwMode="auto">
          <a:xfrm>
            <a:off x="658813" y="1393825"/>
            <a:ext cx="11260137" cy="1446213"/>
          </a:xfrm>
          <a:prstGeom prst="rect">
            <a:avLst/>
          </a:prstGeom>
          <a:noFill/>
          <a:ln w="9525">
            <a:noFill/>
            <a:miter lim="800000"/>
          </a:ln>
        </p:spPr>
        <p:txBody>
          <a:bodyPr>
            <a:spAutoFit/>
          </a:bodyPr>
          <a:lstStyle/>
          <a:p>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Xīnɡqī</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yī</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shànɡwǔ</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nǐ</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zuò</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shénme</a:t>
            </a:r>
            <a:r>
              <a:rPr lang="en-US" altLang="zh-CN" sz="2000" dirty="0">
                <a:latin typeface="GB Pinyinok-D" panose="02010601030101010101" pitchFamily="2" charset="-122"/>
                <a:ea typeface="GB Pinyinok-D" panose="02010601030101010101" pitchFamily="2" charset="-122"/>
              </a:rPr>
              <a:t> le?            </a:t>
            </a:r>
            <a:r>
              <a:rPr lang="en-US" altLang="zh-CN" sz="2000" dirty="0" err="1">
                <a:latin typeface="GB Pinyinok-D" panose="02010601030101010101" pitchFamily="2" charset="-122"/>
                <a:ea typeface="GB Pinyinok-D" panose="02010601030101010101" pitchFamily="2" charset="-122"/>
              </a:rPr>
              <a:t>Wǒ</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qù</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diànyǐnɡyuàn</a:t>
            </a:r>
            <a:r>
              <a:rPr lang="en-US" altLang="zh-CN" sz="2000" dirty="0">
                <a:latin typeface="GB Pinyinok-D" panose="02010601030101010101" pitchFamily="2" charset="-122"/>
                <a:ea typeface="GB Pinyinok-D" panose="02010601030101010101" pitchFamily="2" charset="-122"/>
              </a:rPr>
              <a:t> le.</a:t>
            </a:r>
            <a:endParaRPr lang="en-US" altLang="zh-CN" sz="2000" b="1" dirty="0">
              <a:latin typeface="GB Pinyinok-D" panose="02010601030101010101" pitchFamily="2" charset="-122"/>
              <a:ea typeface="GB Pinyinok-D" panose="02010601030101010101" pitchFamily="2" charset="-122"/>
            </a:endParaRPr>
          </a:p>
          <a:p>
            <a:r>
              <a:rPr lang="zh-CN" altLang="en-US" sz="2400" b="1" dirty="0">
                <a:latin typeface="STKaiti" panose="02010600040101010101" pitchFamily="2" charset="-122"/>
                <a:ea typeface="STKaiti" panose="02010600040101010101" pitchFamily="2" charset="-122"/>
              </a:rPr>
              <a:t>例如：</a:t>
            </a:r>
            <a:r>
              <a:rPr lang="en-US" altLang="zh-CN" sz="2400" b="1" dirty="0">
                <a:latin typeface="STKaiti" panose="02010600040101010101" pitchFamily="2" charset="-122"/>
                <a:ea typeface="STKaiti" panose="02010600040101010101" pitchFamily="2" charset="-122"/>
              </a:rPr>
              <a:t>A</a:t>
            </a:r>
            <a:r>
              <a:rPr lang="zh-CN" altLang="en-US" sz="2400" b="1" dirty="0">
                <a:latin typeface="STKaiti" panose="02010600040101010101" pitchFamily="2" charset="-122"/>
                <a:ea typeface="STKaiti" panose="02010600040101010101" pitchFamily="2" charset="-122"/>
              </a:rPr>
              <a:t>：星期  一   上午   你做   什么 了？  </a:t>
            </a:r>
            <a:r>
              <a:rPr lang="en-US" altLang="zh-CN" sz="2400" b="1" dirty="0">
                <a:latin typeface="STKaiti" panose="02010600040101010101" pitchFamily="2" charset="-122"/>
                <a:ea typeface="STKaiti" panose="02010600040101010101" pitchFamily="2" charset="-122"/>
              </a:rPr>
              <a:t>B</a:t>
            </a:r>
            <a:r>
              <a:rPr lang="zh-CN" altLang="en-US" sz="2400" b="1" dirty="0">
                <a:latin typeface="STKaiti" panose="02010600040101010101" pitchFamily="2" charset="-122"/>
                <a:ea typeface="STKaiti" panose="02010600040101010101" pitchFamily="2" charset="-122"/>
              </a:rPr>
              <a:t>：我  去    电影院   了。</a:t>
            </a:r>
            <a:endParaRPr lang="en-US" altLang="zh-CN" sz="2400" b="1" dirty="0">
              <a:latin typeface="STKaiti" panose="02010600040101010101" pitchFamily="2" charset="-122"/>
              <a:ea typeface="STKaiti" panose="02010600040101010101" pitchFamily="2" charset="-122"/>
            </a:endParaRPr>
          </a:p>
          <a:p>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Nǐ</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kàn</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shénme</a:t>
            </a:r>
            <a:r>
              <a:rPr lang="en-US" altLang="zh-CN" sz="2000" dirty="0">
                <a:latin typeface="GB Pinyinok-D" panose="02010601030101010101" pitchFamily="2" charset="-122"/>
                <a:ea typeface="GB Pinyinok-D" panose="02010601030101010101" pitchFamily="2" charset="-122"/>
              </a:rPr>
              <a:t> le?                                           </a:t>
            </a:r>
            <a:r>
              <a:rPr lang="en-US" altLang="zh-CN" sz="2000" dirty="0" err="1">
                <a:latin typeface="GB Pinyinok-D" panose="02010601030101010101" pitchFamily="2" charset="-122"/>
                <a:ea typeface="GB Pinyinok-D" panose="02010601030101010101" pitchFamily="2" charset="-122"/>
              </a:rPr>
              <a:t>Wǒ</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kàn</a:t>
            </a:r>
            <a:r>
              <a:rPr lang="en-US" altLang="zh-CN" sz="2000" dirty="0">
                <a:latin typeface="GB Pinyinok-D" panose="02010601030101010101" pitchFamily="2" charset="-122"/>
                <a:ea typeface="GB Pinyinok-D" panose="02010601030101010101" pitchFamily="2" charset="-122"/>
              </a:rPr>
              <a:t> le </a:t>
            </a:r>
            <a:r>
              <a:rPr lang="en-US" altLang="zh-CN" sz="2000" dirty="0" err="1">
                <a:latin typeface="GB Pinyinok-D" panose="02010601030101010101" pitchFamily="2" charset="-122"/>
                <a:ea typeface="GB Pinyinok-D" panose="02010601030101010101" pitchFamily="2" charset="-122"/>
              </a:rPr>
              <a:t>yí</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ɡe</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Zhōnɡɡuó</a:t>
            </a:r>
            <a:r>
              <a:rPr lang="en-US" altLang="zh-CN" sz="2000" dirty="0">
                <a:latin typeface="GB Pinyinok-D" panose="02010601030101010101" pitchFamily="2" charset="-122"/>
                <a:ea typeface="GB Pinyinok-D" panose="02010601030101010101" pitchFamily="2" charset="-122"/>
              </a:rPr>
              <a:t> </a:t>
            </a:r>
            <a:r>
              <a:rPr lang="en-US" altLang="zh-CN" sz="2000" dirty="0" err="1">
                <a:latin typeface="GB Pinyinok-D" panose="02010601030101010101" pitchFamily="2" charset="-122"/>
                <a:ea typeface="GB Pinyinok-D" panose="02010601030101010101" pitchFamily="2" charset="-122"/>
              </a:rPr>
              <a:t>diànyǐnɡ</a:t>
            </a:r>
            <a:r>
              <a:rPr lang="en-US" altLang="zh-CN" sz="2000" dirty="0">
                <a:latin typeface="GB Pinyinok-D" panose="02010601030101010101" pitchFamily="2" charset="-122"/>
                <a:ea typeface="GB Pinyinok-D" panose="02010601030101010101" pitchFamily="2" charset="-122"/>
              </a:rPr>
              <a:t>.</a:t>
            </a:r>
            <a:endParaRPr lang="en-US" altLang="zh-CN" sz="2000" dirty="0">
              <a:latin typeface="GB Pinyinok-D" panose="02010601030101010101" pitchFamily="2" charset="-122"/>
              <a:ea typeface="GB Pinyinok-D" panose="02010601030101010101" pitchFamily="2" charset="-122"/>
            </a:endParaRPr>
          </a:p>
          <a:p>
            <a:r>
              <a:rPr lang="zh-CN" altLang="en-US" sz="2400" b="1" dirty="0">
                <a:latin typeface="STKaiti" panose="02010600040101010101" pitchFamily="2" charset="-122"/>
                <a:ea typeface="STKaiti" panose="02010600040101010101" pitchFamily="2" charset="-122"/>
              </a:rPr>
              <a:t>            </a:t>
            </a:r>
            <a:r>
              <a:rPr lang="en-US" altLang="zh-CN" sz="2400" b="1" dirty="0">
                <a:latin typeface="STKaiti" panose="02010600040101010101" pitchFamily="2" charset="-122"/>
                <a:ea typeface="STKaiti" panose="02010600040101010101" pitchFamily="2" charset="-122"/>
              </a:rPr>
              <a:t>A</a:t>
            </a:r>
            <a:r>
              <a:rPr lang="zh-CN" altLang="en-US" sz="2400" b="1" dirty="0">
                <a:latin typeface="STKaiti" panose="02010600040101010101" pitchFamily="2" charset="-122"/>
                <a:ea typeface="STKaiti" panose="02010600040101010101" pitchFamily="2" charset="-122"/>
              </a:rPr>
              <a:t>：你看    什么 了？                             </a:t>
            </a:r>
            <a:r>
              <a:rPr lang="en-US" altLang="zh-CN" sz="2400" b="1" dirty="0">
                <a:latin typeface="STKaiti" panose="02010600040101010101" pitchFamily="2" charset="-122"/>
                <a:ea typeface="STKaiti" panose="02010600040101010101" pitchFamily="2" charset="-122"/>
              </a:rPr>
              <a:t>B</a:t>
            </a:r>
            <a:r>
              <a:rPr lang="zh-CN" altLang="en-US" sz="2400" b="1" dirty="0">
                <a:latin typeface="STKaiti" panose="02010600040101010101" pitchFamily="2" charset="-122"/>
                <a:ea typeface="STKaiti" panose="02010600040101010101" pitchFamily="2" charset="-122"/>
              </a:rPr>
              <a:t>：我   看 了一个    中国     电影。</a:t>
            </a:r>
            <a:endParaRPr lang="zh-CN" altLang="en-US" sz="2400" b="1" dirty="0">
              <a:latin typeface="STKaiti" panose="02010600040101010101" pitchFamily="2" charset="-122"/>
              <a:ea typeface="STKait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2" grpId="0"/>
      <p:bldP spid="19" grpId="0"/>
      <p:bldP spid="21"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Box 11"/>
          <p:cNvSpPr txBox="1">
            <a:spLocks noChangeArrowheads="1"/>
          </p:cNvSpPr>
          <p:nvPr/>
        </p:nvSpPr>
        <p:spPr bwMode="auto">
          <a:xfrm>
            <a:off x="3943350" y="266700"/>
            <a:ext cx="4727575" cy="1077913"/>
          </a:xfrm>
          <a:prstGeom prst="rect">
            <a:avLst/>
          </a:prstGeom>
          <a:noFill/>
          <a:ln w="9525">
            <a:noFill/>
            <a:miter lim="800000"/>
          </a:ln>
        </p:spPr>
        <p:txBody>
          <a:bodyPr wrap="none">
            <a:spAutoFit/>
          </a:bodyPr>
          <a:lstStyle/>
          <a:p>
            <a:pPr eaLnBrk="0" hangingPunct="0"/>
            <a:r>
              <a:rPr lang="zh-CN" altLang="en-US" sz="3200" b="1">
                <a:latin typeface="Microsoft YaHei" panose="020B0503020204020204" pitchFamily="34" charset="-122"/>
                <a:ea typeface="Microsoft YaHei" panose="020B0503020204020204" pitchFamily="34" charset="-122"/>
              </a:rPr>
              <a:t>课 堂 活 动</a:t>
            </a:r>
            <a:r>
              <a:rPr lang="en-US" altLang="zh-CN" sz="3200" b="1">
                <a:latin typeface="Microsoft YaHei" panose="020B0503020204020204" pitchFamily="34" charset="-122"/>
                <a:ea typeface="Microsoft YaHei" panose="020B0503020204020204" pitchFamily="34" charset="-122"/>
              </a:rPr>
              <a:t>——</a:t>
            </a:r>
            <a:r>
              <a:rPr lang="zh-CN" altLang="en-US" sz="3200" b="1">
                <a:latin typeface="楷体_GB2312" pitchFamily="49" charset="-122"/>
                <a:ea typeface="楷体_GB2312" pitchFamily="49" charset="-122"/>
              </a:rPr>
              <a:t>我的周末</a:t>
            </a:r>
            <a:endParaRPr lang="zh-CN" altLang="en-US" sz="3200" b="1">
              <a:latin typeface="楷体_GB2312" pitchFamily="49" charset="-122"/>
              <a:ea typeface="楷体_GB2312" pitchFamily="49" charset="-122"/>
            </a:endParaRPr>
          </a:p>
          <a:p>
            <a:pPr eaLnBrk="0" hangingPunct="0"/>
            <a:endParaRPr lang="zh-CN" altLang="en-US" sz="3200" b="1">
              <a:latin typeface="Microsoft YaHei" panose="020B0503020204020204" pitchFamily="34" charset="-122"/>
              <a:ea typeface="Microsoft YaHei" panose="020B0503020204020204" pitchFamily="34" charset="-122"/>
            </a:endParaRPr>
          </a:p>
        </p:txBody>
      </p:sp>
      <p:sp>
        <p:nvSpPr>
          <p:cNvPr id="9" name="圆角矩形 8"/>
          <p:cNvSpPr/>
          <p:nvPr/>
        </p:nvSpPr>
        <p:spPr>
          <a:xfrm>
            <a:off x="3600450" y="266700"/>
            <a:ext cx="5070475" cy="584200"/>
          </a:xfrm>
          <a:prstGeom prst="roundRect">
            <a:avLst/>
          </a:prstGeom>
          <a:noFill/>
          <a:ln w="127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zh-CN" altLang="en-US" b="1" dirty="0"/>
          </a:p>
        </p:txBody>
      </p:sp>
      <p:cxnSp>
        <p:nvCxnSpPr>
          <p:cNvPr id="100356" name="AutoShape 4"/>
          <p:cNvCxnSpPr>
            <a:cxnSpLocks noChangeShapeType="1"/>
          </p:cNvCxnSpPr>
          <p:nvPr/>
        </p:nvCxnSpPr>
        <p:spPr bwMode="auto">
          <a:xfrm flipH="1" flipV="1">
            <a:off x="119063" y="-15875"/>
            <a:ext cx="12700" cy="6872288"/>
          </a:xfrm>
          <a:prstGeom prst="straightConnector1">
            <a:avLst/>
          </a:prstGeom>
          <a:noFill/>
          <a:ln w="228600">
            <a:solidFill>
              <a:srgbClr val="800000"/>
            </a:solidFill>
            <a:round/>
          </a:ln>
        </p:spPr>
      </p:cxnSp>
      <p:sp>
        <p:nvSpPr>
          <p:cNvPr id="100357" name="Text Box 9"/>
          <p:cNvSpPr txBox="1">
            <a:spLocks noChangeArrowheads="1"/>
          </p:cNvSpPr>
          <p:nvPr/>
        </p:nvSpPr>
        <p:spPr bwMode="auto">
          <a:xfrm>
            <a:off x="2022475" y="1325563"/>
            <a:ext cx="7646988" cy="1338262"/>
          </a:xfrm>
          <a:prstGeom prst="rect">
            <a:avLst/>
          </a:prstGeom>
          <a:noFill/>
          <a:ln w="9525">
            <a:noFill/>
            <a:miter lim="800000"/>
          </a:ln>
        </p:spPr>
        <p:txBody>
          <a:bodyPr>
            <a:spAutoFit/>
          </a:bodyPr>
          <a:lstStyle/>
          <a:p>
            <a:pPr marL="285750" indent="-285750" eaLnBrk="0" hangingPunct="0">
              <a:lnSpc>
                <a:spcPct val="150000"/>
              </a:lnSpc>
              <a:buFontTx/>
              <a:buChar char="•"/>
            </a:pPr>
            <a:r>
              <a:rPr lang="en-US" altLang="zh-CN" b="1"/>
              <a:t>3—4</a:t>
            </a:r>
            <a:r>
              <a:rPr lang="zh-CN" altLang="en-US" b="1"/>
              <a:t>个学生为一组。</a:t>
            </a:r>
            <a:endParaRPr lang="en-US" altLang="zh-CN" b="1"/>
          </a:p>
          <a:p>
            <a:pPr marL="285750" indent="-285750" eaLnBrk="0" hangingPunct="0">
              <a:lnSpc>
                <a:spcPct val="150000"/>
              </a:lnSpc>
              <a:buFontTx/>
              <a:buChar char="•"/>
            </a:pPr>
            <a:r>
              <a:rPr lang="zh-CN" altLang="en-US" b="1"/>
              <a:t>调查本组人情况并填写表格。</a:t>
            </a:r>
            <a:endParaRPr lang="en-US" altLang="zh-CN" b="1"/>
          </a:p>
          <a:p>
            <a:pPr marL="285750" indent="-285750" eaLnBrk="0" hangingPunct="0">
              <a:lnSpc>
                <a:spcPct val="150000"/>
              </a:lnSpc>
              <a:buFontTx/>
              <a:buChar char="•"/>
            </a:pPr>
            <a:r>
              <a:rPr lang="en-US" altLang="zh-CN" b="1"/>
              <a:t>1—2</a:t>
            </a:r>
            <a:r>
              <a:rPr lang="zh-CN" altLang="en-US" b="1"/>
              <a:t>位学生报告小组情况。</a:t>
            </a:r>
            <a:endParaRPr lang="zh-CN" altLang="en-US" b="1"/>
          </a:p>
        </p:txBody>
      </p:sp>
      <p:graphicFrame>
        <p:nvGraphicFramePr>
          <p:cNvPr id="11" name="表格 10"/>
          <p:cNvGraphicFramePr>
            <a:graphicFrameLocks noGrp="1"/>
          </p:cNvGraphicFramePr>
          <p:nvPr/>
        </p:nvGraphicFramePr>
        <p:xfrm>
          <a:off x="1878013" y="2976563"/>
          <a:ext cx="9047490" cy="2407920"/>
        </p:xfrm>
        <a:graphic>
          <a:graphicData uri="http://schemas.openxmlformats.org/drawingml/2006/table">
            <a:tbl>
              <a:tblPr firstRow="1" bandRow="1">
                <a:tableStyleId>{5940675A-B579-460E-94D1-54222C63F5DA}</a:tableStyleId>
              </a:tblPr>
              <a:tblGrid>
                <a:gridCol w="1779587"/>
                <a:gridCol w="3279228"/>
                <a:gridCol w="3988675"/>
              </a:tblGrid>
              <a:tr h="370840">
                <a:tc>
                  <a:txBody>
                    <a:bodyPr/>
                    <a:lstStyle/>
                    <a:p>
                      <a:pPr algn="ctr"/>
                      <a:r>
                        <a:rPr lang="zh-CN" altLang="en-US" sz="2800" b="1" dirty="0">
                          <a:solidFill>
                            <a:srgbClr val="C00000"/>
                          </a:solidFill>
                          <a:latin typeface="STKaiti" panose="02010600040101010101" pitchFamily="2" charset="-122"/>
                          <a:ea typeface="STKaiti" panose="02010600040101010101" pitchFamily="2" charset="-122"/>
                        </a:rPr>
                        <a:t>姓名</a:t>
                      </a:r>
                      <a:endParaRPr lang="zh-CN" altLang="en-US" sz="28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solidFill>
                      <a:schemeClr val="accent4">
                        <a:lumMod val="40000"/>
                        <a:lumOff val="60000"/>
                      </a:schemeClr>
                    </a:solidFill>
                  </a:tcPr>
                </a:tc>
                <a:tc>
                  <a:txBody>
                    <a:bodyPr/>
                    <a:lstStyle/>
                    <a:p>
                      <a:pPr algn="ctr"/>
                      <a:r>
                        <a:rPr lang="zh-CN" altLang="en-US" sz="2800" b="1" dirty="0">
                          <a:solidFill>
                            <a:srgbClr val="C00000"/>
                          </a:solidFill>
                          <a:latin typeface="STKaiti" panose="02010600040101010101" pitchFamily="2" charset="-122"/>
                          <a:ea typeface="STKaiti" panose="02010600040101010101" pitchFamily="2" charset="-122"/>
                        </a:rPr>
                        <a:t>时间</a:t>
                      </a:r>
                      <a:endParaRPr lang="zh-CN" altLang="en-US" sz="28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solidFill>
                      <a:schemeClr val="accent4">
                        <a:lumMod val="40000"/>
                        <a:lumOff val="60000"/>
                      </a:schemeClr>
                    </a:solidFill>
                  </a:tcPr>
                </a:tc>
                <a:tc>
                  <a:txBody>
                    <a:bodyPr/>
                    <a:lstStyle/>
                    <a:p>
                      <a:pPr algn="ctr"/>
                      <a:r>
                        <a:rPr lang="zh-CN" altLang="en-US" sz="2800" b="1" dirty="0">
                          <a:solidFill>
                            <a:srgbClr val="C00000"/>
                          </a:solidFill>
                          <a:latin typeface="STKaiti" panose="02010600040101010101" pitchFamily="2" charset="-122"/>
                          <a:ea typeface="STKaiti" panose="02010600040101010101" pitchFamily="2" charset="-122"/>
                        </a:rPr>
                        <a:t>事情</a:t>
                      </a:r>
                      <a:endParaRPr lang="zh-CN" altLang="en-US" sz="2800" b="1" dirty="0">
                        <a:solidFill>
                          <a:srgbClr val="C00000"/>
                        </a:solidFill>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solidFill>
                      <a:schemeClr val="accent4">
                        <a:lumMod val="40000"/>
                        <a:lumOff val="60000"/>
                      </a:schemeClr>
                    </a:solidFill>
                  </a:tcPr>
                </a:tc>
              </a:tr>
              <a:tr h="370840">
                <a:tc>
                  <a:txBody>
                    <a:bodyPr/>
                    <a:lstStyle/>
                    <a:p>
                      <a:pPr algn="ctr"/>
                      <a:endParaRPr lang="zh-CN" altLang="en-US" sz="2800" b="1" dirty="0">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2800" b="1" dirty="0">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2800" b="1" dirty="0">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r>
              <a:tr h="370840">
                <a:tc>
                  <a:txBody>
                    <a:bodyPr/>
                    <a:lstStyle/>
                    <a:p>
                      <a:pPr algn="ct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c>
                  <a:txBody>
                    <a:bodyPr/>
                    <a:lstStyle/>
                    <a:p>
                      <a:pPr algn="ct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c>
                  <a:txBody>
                    <a:bodyPr/>
                    <a:lstStyle/>
                    <a:p>
                      <a:pPr algn="ct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r>
              <a:tr h="370840">
                <a:tc>
                  <a:txBody>
                    <a:bodyPr/>
                    <a:lstStyle/>
                    <a:p>
                      <a:pPr algn="ctr"/>
                      <a:endParaRPr lang="zh-CN" altLang="en-US" sz="2400" b="1">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c>
                  <a:txBody>
                    <a:bodyPr/>
                    <a:lstStyle/>
                    <a:p>
                      <a:pPr algn="ctr"/>
                      <a:endParaRPr lang="zh-CN" altLang="en-US" sz="2400" b="1">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c>
                  <a:txBody>
                    <a:bodyPr/>
                    <a:lstStyle/>
                    <a:p>
                      <a:pPr algn="ct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r>
              <a:tr h="370840">
                <a:tc>
                  <a:txBody>
                    <a:bodyPr/>
                    <a:lstStyle/>
                    <a:p>
                      <a:pPr algn="ctr"/>
                      <a:endParaRPr lang="zh-CN" altLang="en-US" sz="2400" b="1">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c>
                  <a:txBody>
                    <a:bodyPr/>
                    <a:lstStyle/>
                    <a:p>
                      <a:pPr algn="ctr"/>
                      <a:endParaRPr lang="zh-CN" altLang="en-US" sz="2400" b="1">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c>
                  <a:txBody>
                    <a:bodyPr/>
                    <a:lstStyle/>
                    <a:p>
                      <a:pPr algn="ctr"/>
                      <a:endParaRPr lang="zh-CN" altLang="en-US" sz="2400" b="1" dirty="0">
                        <a:latin typeface="STKaiti" panose="02010600040101010101" pitchFamily="2" charset="-122"/>
                        <a:ea typeface="STKaiti" panose="02010600040101010101" pitchFamily="2" charset="-122"/>
                      </a:endParaRPr>
                    </a:p>
                  </a:txBody>
                  <a:tcPr anchor="ctr">
                    <a:lnL w="12700" cap="flat" cmpd="sng" algn="ctr">
                      <a:solidFill>
                        <a:schemeClr val="accent1">
                          <a:lumMod val="60000"/>
                          <a:lumOff val="40000"/>
                        </a:schemeClr>
                      </a:solidFill>
                      <a:prstDash val="solid"/>
                      <a:round/>
                      <a:headEnd type="none" w="med" len="med"/>
                      <a:tailEnd type="none" w="med" len="med"/>
                    </a:lnL>
                    <a:lnR w="12700" cap="flat" cmpd="sng" algn="ctr">
                      <a:solidFill>
                        <a:schemeClr val="accent1">
                          <a:lumMod val="60000"/>
                          <a:lumOff val="40000"/>
                        </a:schemeClr>
                      </a:solidFill>
                      <a:prstDash val="solid"/>
                      <a:round/>
                      <a:headEnd type="none" w="med" len="med"/>
                      <a:tailEnd type="none" w="med" len="med"/>
                    </a:lnR>
                    <a:lnT w="12700" cap="flat" cmpd="sng" algn="ctr">
                      <a:solidFill>
                        <a:schemeClr val="accent1">
                          <a:lumMod val="60000"/>
                          <a:lumOff val="40000"/>
                        </a:schemeClr>
                      </a:solidFill>
                      <a:prstDash val="solid"/>
                      <a:round/>
                      <a:headEnd type="none" w="med" len="med"/>
                      <a:tailEnd type="none" w="med" len="med"/>
                    </a:lnT>
                    <a:lnB w="12700" cap="flat" cmpd="sng" algn="ctr">
                      <a:solidFill>
                        <a:schemeClr val="accent1">
                          <a:lumMod val="60000"/>
                          <a:lumOff val="40000"/>
                        </a:schemeClr>
                      </a:solidFill>
                      <a:prstDash val="solid"/>
                      <a:round/>
                      <a:headEnd type="none" w="med" len="med"/>
                      <a:tailEnd type="none" w="med" len="med"/>
                    </a:lnB>
                  </a:tcPr>
                </a:tc>
              </a:tr>
            </a:tbl>
          </a:graphicData>
        </a:graphic>
      </p:graphicFrame>
      <p:sp>
        <p:nvSpPr>
          <p:cNvPr id="7" name="TextBox 6"/>
          <p:cNvSpPr txBox="1">
            <a:spLocks noChangeArrowheads="1"/>
          </p:cNvSpPr>
          <p:nvPr/>
        </p:nvSpPr>
        <p:spPr bwMode="auto">
          <a:xfrm>
            <a:off x="2300288" y="3511550"/>
            <a:ext cx="903287" cy="522288"/>
          </a:xfrm>
          <a:prstGeom prst="rect">
            <a:avLst/>
          </a:prstGeom>
          <a:noFill/>
          <a:ln w="9525">
            <a:noFill/>
            <a:miter lim="800000"/>
          </a:ln>
        </p:spPr>
        <p:txBody>
          <a:bodyPr wrap="none">
            <a:spAutoFit/>
          </a:bodyPr>
          <a:lstStyle/>
          <a:p>
            <a:r>
              <a:rPr lang="zh-CN" altLang="en-US" sz="2800" b="1">
                <a:latin typeface="STKaiti" panose="02010600040101010101" pitchFamily="2" charset="-122"/>
                <a:ea typeface="STKaiti" panose="02010600040101010101" pitchFamily="2" charset="-122"/>
              </a:rPr>
              <a:t>大卫</a:t>
            </a:r>
            <a:endParaRPr lang="zh-CN" altLang="en-US" sz="2800" b="1">
              <a:latin typeface="STKaiti" panose="02010600040101010101" pitchFamily="2" charset="-122"/>
              <a:ea typeface="STKaiti" panose="02010600040101010101" pitchFamily="2" charset="-122"/>
            </a:endParaRPr>
          </a:p>
        </p:txBody>
      </p:sp>
      <p:sp>
        <p:nvSpPr>
          <p:cNvPr id="8" name="TextBox 7"/>
          <p:cNvSpPr txBox="1">
            <a:spLocks noChangeArrowheads="1"/>
          </p:cNvSpPr>
          <p:nvPr/>
        </p:nvSpPr>
        <p:spPr bwMode="auto">
          <a:xfrm>
            <a:off x="4137025" y="3524250"/>
            <a:ext cx="2338388" cy="523875"/>
          </a:xfrm>
          <a:prstGeom prst="rect">
            <a:avLst/>
          </a:prstGeom>
          <a:noFill/>
          <a:ln w="9525">
            <a:noFill/>
            <a:miter lim="800000"/>
          </a:ln>
        </p:spPr>
        <p:txBody>
          <a:bodyPr wrap="none">
            <a:spAutoFit/>
          </a:bodyPr>
          <a:lstStyle/>
          <a:p>
            <a:r>
              <a:rPr lang="zh-CN" altLang="en-US" sz="2800" b="1">
                <a:latin typeface="STKaiti" panose="02010600040101010101" pitchFamily="2" charset="-122"/>
                <a:ea typeface="STKaiti" panose="02010600040101010101" pitchFamily="2" charset="-122"/>
              </a:rPr>
              <a:t>上星期六晚上</a:t>
            </a:r>
            <a:endParaRPr lang="zh-CN" altLang="en-US" sz="2800" b="1">
              <a:latin typeface="STKaiti" panose="02010600040101010101" pitchFamily="2" charset="-122"/>
              <a:ea typeface="STKaiti" panose="02010600040101010101" pitchFamily="2" charset="-122"/>
            </a:endParaRPr>
          </a:p>
        </p:txBody>
      </p:sp>
      <p:sp>
        <p:nvSpPr>
          <p:cNvPr id="10" name="TextBox 9"/>
          <p:cNvSpPr txBox="1">
            <a:spLocks noChangeArrowheads="1"/>
          </p:cNvSpPr>
          <p:nvPr/>
        </p:nvSpPr>
        <p:spPr bwMode="auto">
          <a:xfrm>
            <a:off x="7264400" y="3525838"/>
            <a:ext cx="3416300" cy="523875"/>
          </a:xfrm>
          <a:prstGeom prst="rect">
            <a:avLst/>
          </a:prstGeom>
          <a:noFill/>
          <a:ln w="9525">
            <a:noFill/>
            <a:miter lim="800000"/>
          </a:ln>
        </p:spPr>
        <p:txBody>
          <a:bodyPr wrap="none">
            <a:spAutoFit/>
          </a:bodyPr>
          <a:lstStyle/>
          <a:p>
            <a:r>
              <a:rPr lang="zh-CN" altLang="en-US" sz="2800" b="1">
                <a:latin typeface="STKaiti" panose="02010600040101010101" pitchFamily="2" charset="-122"/>
                <a:ea typeface="STKaiti" panose="02010600040101010101" pitchFamily="2" charset="-122"/>
              </a:rPr>
              <a:t>跟朋友一起去看电影</a:t>
            </a:r>
            <a:endParaRPr lang="zh-CN" altLang="en-US" sz="2800" b="1">
              <a:latin typeface="STKaiti" panose="02010600040101010101" pitchFamily="2" charset="-122"/>
              <a:ea typeface="STKaiti" panose="02010600040101010101" pitchFamily="2"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amond(in)">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amond(in)">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diamond(in)">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kumimoji="1" lang="en-US" altLang="zh-CN" b="1" dirty="0">
                <a:solidFill>
                  <a:schemeClr val="accent5"/>
                </a:solidFill>
              </a:rPr>
              <a:t>The fifth assignment</a:t>
            </a:r>
            <a:endParaRPr kumimoji="1" lang="zh-CN" altLang="en-US" b="1" dirty="0">
              <a:solidFill>
                <a:schemeClr val="accent5"/>
              </a:solidFill>
            </a:endParaRPr>
          </a:p>
        </p:txBody>
      </p:sp>
      <p:sp>
        <p:nvSpPr>
          <p:cNvPr id="3" name="内容占位符 2"/>
          <p:cNvSpPr>
            <a:spLocks noGrp="1"/>
          </p:cNvSpPr>
          <p:nvPr>
            <p:ph idx="1"/>
          </p:nvPr>
        </p:nvSpPr>
        <p:spPr/>
        <p:txBody>
          <a:bodyPr/>
          <a:lstStyle/>
          <a:p>
            <a:r>
              <a:rPr kumimoji="1" lang="en-US" altLang="zh-CN" dirty="0"/>
              <a:t>Write down a business card of an international hotel, there should be the manager( students) ,the name, phone number, address and zip code of the hotel. If there are fax number and website of the hotel, that will be better.</a:t>
            </a:r>
            <a:endParaRPr kumimoji="1" lang="en-US" altLang="zh-CN" dirty="0"/>
          </a:p>
          <a:p>
            <a:r>
              <a:rPr kumimoji="1" lang="en-US" altLang="zh-CN" dirty="0"/>
              <a:t>You should write down all the information in Chinese( characters) except the name of the street or road.</a:t>
            </a:r>
            <a:endParaRPr kumimoji="1" lang="zh-CN" altLang="en-US" dirty="0"/>
          </a:p>
          <a:p>
            <a:r>
              <a:rPr kumimoji="1" lang="en-US" altLang="zh-CN" dirty="0"/>
              <a:t>Basically you need to write a business card, but if you can put some design on it, that will be great.</a:t>
            </a:r>
            <a:endParaRPr kumimoji="1" lang="en-US" altLang="zh-CN" dirty="0"/>
          </a:p>
          <a:p>
            <a:r>
              <a:rPr kumimoji="1" lang="en-US" altLang="zh-CN" dirty="0"/>
              <a:t>You need to submit it by this Friday, 20 </a:t>
            </a:r>
            <a:r>
              <a:rPr kumimoji="1" lang="en-US" altLang="zh-CN" dirty="0" err="1"/>
              <a:t>th</a:t>
            </a:r>
            <a:r>
              <a:rPr kumimoji="1" lang="en-US" altLang="zh-CN" dirty="0"/>
              <a:t>, December.    </a:t>
            </a:r>
            <a:endParaRPr kumimoji="1" lang="zh-CN" altLang="en-US" dirty="0"/>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993648" y="355029"/>
            <a:ext cx="10515600" cy="1325563"/>
          </a:xfrm>
        </p:spPr>
        <p:txBody>
          <a:bodyPr/>
          <a:lstStyle/>
          <a:p>
            <a:pPr algn="ctr"/>
            <a:r>
              <a:rPr kumimoji="1" lang="en-US" altLang="zh-CN" b="1" dirty="0">
                <a:solidFill>
                  <a:schemeClr val="accent5"/>
                </a:solidFill>
              </a:rPr>
              <a:t>The fifth assignment</a:t>
            </a:r>
            <a:endParaRPr kumimoji="1" lang="zh-CN" altLang="en-US" b="1" dirty="0">
              <a:solidFill>
                <a:schemeClr val="accent5"/>
              </a:solidFill>
            </a:endParaRPr>
          </a:p>
        </p:txBody>
      </p:sp>
      <p:sp>
        <p:nvSpPr>
          <p:cNvPr id="3" name="内容占位符 2"/>
          <p:cNvSpPr>
            <a:spLocks noGrp="1"/>
          </p:cNvSpPr>
          <p:nvPr>
            <p:ph idx="1"/>
          </p:nvPr>
        </p:nvSpPr>
        <p:spPr/>
        <p:txBody>
          <a:bodyPr/>
          <a:lstStyle/>
          <a:p>
            <a:endParaRPr kumimoji="1" lang="en-US" altLang="zh-CN" dirty="0"/>
          </a:p>
          <a:p>
            <a:r>
              <a:rPr kumimoji="1" lang="en-US" altLang="zh-CN" dirty="0"/>
              <a:t>Manager:</a:t>
            </a:r>
            <a:r>
              <a:rPr kumimoji="1" lang="zh-CN" altLang="en-US" dirty="0"/>
              <a:t>经理</a:t>
            </a:r>
            <a:endParaRPr kumimoji="1" lang="en-US" altLang="zh-CN" dirty="0"/>
          </a:p>
          <a:p>
            <a:r>
              <a:rPr kumimoji="1" lang="en-US" altLang="zh-CN" dirty="0"/>
              <a:t>Name:</a:t>
            </a:r>
            <a:r>
              <a:rPr kumimoji="1" lang="zh-CN" altLang="en-US" dirty="0"/>
              <a:t>姓名</a:t>
            </a:r>
            <a:endParaRPr kumimoji="1" lang="en-US" altLang="zh-CN" dirty="0"/>
          </a:p>
          <a:p>
            <a:r>
              <a:rPr kumimoji="1" lang="en-US" altLang="zh-CN" dirty="0"/>
              <a:t>Phone:</a:t>
            </a:r>
            <a:r>
              <a:rPr kumimoji="1" lang="zh-CN" altLang="en-US" dirty="0"/>
              <a:t>电话</a:t>
            </a:r>
            <a:endParaRPr kumimoji="1" lang="en-US" altLang="zh-CN" dirty="0"/>
          </a:p>
          <a:p>
            <a:r>
              <a:rPr kumimoji="1" lang="en-US" altLang="zh-CN" dirty="0"/>
              <a:t>Address:</a:t>
            </a:r>
            <a:r>
              <a:rPr kumimoji="1" lang="zh-CN" altLang="en-US" dirty="0"/>
              <a:t> 地址：</a:t>
            </a:r>
            <a:r>
              <a:rPr lang="zh-CN" altLang="en-US" dirty="0"/>
              <a:t>中国北京市朝阳区十里堡建国路</a:t>
            </a:r>
            <a:r>
              <a:rPr lang="en-US" altLang="zh-CN" dirty="0"/>
              <a:t>83</a:t>
            </a:r>
            <a:r>
              <a:rPr lang="zh-CN" altLang="en-US" dirty="0"/>
              <a:t>号</a:t>
            </a:r>
            <a:endParaRPr kumimoji="1" lang="en-US" altLang="zh-CN" dirty="0"/>
          </a:p>
          <a:p>
            <a:r>
              <a:rPr kumimoji="1" lang="en-US" altLang="zh-CN" dirty="0"/>
              <a:t>Zip code: </a:t>
            </a:r>
            <a:r>
              <a:rPr kumimoji="1" lang="zh-CN" altLang="en-US" dirty="0"/>
              <a:t>邮编</a:t>
            </a:r>
            <a:endParaRPr kumimoji="1" lang="en-US" altLang="zh-CN" dirty="0"/>
          </a:p>
          <a:p>
            <a:r>
              <a:rPr kumimoji="1" lang="en-US" altLang="zh-CN" dirty="0"/>
              <a:t>Fax: </a:t>
            </a:r>
            <a:r>
              <a:rPr kumimoji="1" lang="zh-CN" altLang="en-US" dirty="0"/>
              <a:t>传真</a:t>
            </a:r>
            <a:endParaRPr kumimoji="1" lang="en-US" altLang="zh-CN" dirty="0"/>
          </a:p>
          <a:p>
            <a:r>
              <a:rPr kumimoji="1" lang="en-US" altLang="zh-CN" dirty="0"/>
              <a:t>Website:</a:t>
            </a:r>
            <a:r>
              <a:rPr kumimoji="1" lang="zh-CN" altLang="en-US" dirty="0"/>
              <a:t>网址</a:t>
            </a:r>
            <a:endParaRPr kumimoji="1" lang="zh-CN" altLang="en-US" dirty="0"/>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90716" y="0"/>
            <a:ext cx="10515600" cy="1325563"/>
          </a:xfrm>
        </p:spPr>
        <p:txBody>
          <a:bodyPr/>
          <a:lstStyle/>
          <a:p>
            <a:pPr algn="ctr"/>
            <a:endParaRPr kumimoji="1" lang="zh-CN" altLang="en-US" dirty="0"/>
          </a:p>
        </p:txBody>
      </p:sp>
      <p:pic>
        <p:nvPicPr>
          <p:cNvPr id="7" name="Content Placeholder 6"/>
          <p:cNvPicPr>
            <a:picLocks noGrp="1" noChangeAspect="1"/>
          </p:cNvPicPr>
          <p:nvPr>
            <p:ph idx="1"/>
          </p:nvPr>
        </p:nvPicPr>
        <p:blipFill>
          <a:blip r:embed="rId1" cstate="print">
            <a:extLst>
              <a:ext uri="{28A0092B-C50C-407E-A947-70E740481C1C}">
                <a14:useLocalDpi xmlns:a14="http://schemas.microsoft.com/office/drawing/2010/main" val="0"/>
              </a:ext>
            </a:extLst>
          </a:blip>
          <a:stretch>
            <a:fillRect/>
          </a:stretch>
        </p:blipFill>
        <p:spPr bwMode="auto">
          <a:xfrm>
            <a:off x="4464248" y="1825625"/>
            <a:ext cx="3578921" cy="4351338"/>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tags/tag1.xml><?xml version="1.0" encoding="utf-8"?>
<p:tagLst xmlns:p="http://schemas.openxmlformats.org/presentationml/2006/main">
  <p:tag name="ISPRING_RESOURCE_PATHS_HASH" val="55108a44a1d833aacc1233247ec67bfede9737d"/>
  <p:tag name="ISPRING_RESOURCE_PATHS_HASH_2" val="3bb340ccb9558ef165bcd35366287b3c91a53b1f"/>
</p:tagLst>
</file>

<file path=ppt/theme/theme1.xml><?xml version="1.0" encoding="utf-8"?>
<a:theme xmlns:a="http://schemas.openxmlformats.org/drawingml/2006/main" name="默认设计模板">
  <a:themeElements>
    <a:clrScheme name="默认设计模板 1">
      <a:dk1>
        <a:srgbClr val="000000"/>
      </a:dk1>
      <a:lt1>
        <a:srgbClr val="FFFFFF"/>
      </a:lt1>
      <a:dk2>
        <a:srgbClr val="000000"/>
      </a:dk2>
      <a:lt2>
        <a:srgbClr val="808080"/>
      </a:lt2>
      <a:accent1>
        <a:srgbClr val="A7C6E5"/>
      </a:accent1>
      <a:accent2>
        <a:srgbClr val="333399"/>
      </a:accent2>
      <a:accent3>
        <a:srgbClr val="FFFFFF"/>
      </a:accent3>
      <a:accent4>
        <a:srgbClr val="000000"/>
      </a:accent4>
      <a:accent5>
        <a:srgbClr val="D0DFF0"/>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 typeface="Arial" panose="020B0604020202020204" pitchFamily="34" charset="0"/>
          <a:buNone/>
          <a:defRPr kumimoji="0" lang="zh-CN" altLang="zh-CN" sz="1800" b="0" i="0" u="none" strike="noStrike" cap="none" normalizeH="0" baseline="0" smtClean="0">
            <a:ln>
              <a:noFill/>
            </a:ln>
            <a:solidFill>
              <a:schemeClr val="tx1"/>
            </a:solidFill>
            <a:effectLst/>
            <a:latin typeface="Arial" panose="020B0604020202020204" pitchFamily="34" charset="0"/>
            <a:ea typeface="SimSun"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 typeface="Arial" panose="020B0604020202020204" pitchFamily="34" charset="0"/>
          <a:buNone/>
          <a:defRPr kumimoji="0" lang="zh-CN" altLang="zh-CN" sz="1800" b="0" i="0" u="none" strike="noStrike" cap="none" normalizeH="0" baseline="0" smtClean="0">
            <a:ln>
              <a:noFill/>
            </a:ln>
            <a:solidFill>
              <a:schemeClr val="tx1"/>
            </a:solidFill>
            <a:effectLst/>
            <a:latin typeface="Arial" panose="020B0604020202020204" pitchFamily="34" charset="0"/>
            <a:ea typeface="SimSun" panose="02010600030101010101" pitchFamily="2" charset="-122"/>
          </a:defRPr>
        </a:defPPr>
      </a:lstStyle>
    </a:lnDef>
  </a:objectDefaults>
  <a:extraClrSchemeLst>
    <a:extraClrScheme>
      <a:clrScheme name="默认设计模板 1">
        <a:dk1>
          <a:srgbClr val="000000"/>
        </a:dk1>
        <a:lt1>
          <a:srgbClr val="FFFFFF"/>
        </a:lt1>
        <a:dk2>
          <a:srgbClr val="000000"/>
        </a:dk2>
        <a:lt2>
          <a:srgbClr val="808080"/>
        </a:lt2>
        <a:accent1>
          <a:srgbClr val="A7C6E5"/>
        </a:accent1>
        <a:accent2>
          <a:srgbClr val="333399"/>
        </a:accent2>
        <a:accent3>
          <a:srgbClr val="FFFFFF"/>
        </a:accent3>
        <a:accent4>
          <a:srgbClr val="000000"/>
        </a:accent4>
        <a:accent5>
          <a:srgbClr val="D0DFF0"/>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7CCFF"/>
        </a:accent1>
        <a:accent2>
          <a:srgbClr val="CCCCFF"/>
        </a:accent2>
        <a:accent3>
          <a:srgbClr val="FFFFFF"/>
        </a:accent3>
        <a:accent4>
          <a:srgbClr val="000000"/>
        </a:accent4>
        <a:accent5>
          <a:srgbClr val="C9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自定义设计方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自定义设计方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自定义设计方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默认设计模板">
  <a:themeElements>
    <a:clrScheme name="">
      <a:dk1>
        <a:srgbClr val="000000"/>
      </a:dk1>
      <a:lt1>
        <a:srgbClr val="FFFFFF"/>
      </a:lt1>
      <a:dk2>
        <a:srgbClr val="000000"/>
      </a:dk2>
      <a:lt2>
        <a:srgbClr val="808080"/>
      </a:lt2>
      <a:accent1>
        <a:srgbClr val="A7C6E5"/>
      </a:accent1>
      <a:accent2>
        <a:srgbClr val="333399"/>
      </a:accent2>
      <a:accent3>
        <a:srgbClr val="FFFFFF"/>
      </a:accent3>
      <a:accent4>
        <a:srgbClr val="000000"/>
      </a:accent4>
      <a:accent5>
        <a:srgbClr val="D0DFF0"/>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 typeface="Arial" panose="020B0604020202020204" pitchFamily="34" charset="0"/>
          <a:buNone/>
          <a:defRPr kumimoji="0" lang="zh-CN" altLang="zh-CN" sz="1800" b="0" i="0" u="none" strike="noStrike" cap="none" normalizeH="0" baseline="0" smtClean="0">
            <a:ln>
              <a:noFill/>
            </a:ln>
            <a:solidFill>
              <a:schemeClr val="tx1"/>
            </a:solidFill>
            <a:effectLst/>
            <a:latin typeface="Arial" panose="020B0604020202020204" pitchFamily="34" charset="0"/>
            <a:ea typeface="SimSun" panose="02010600030101010101"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 typeface="Arial" panose="020B0604020202020204" pitchFamily="34" charset="0"/>
          <a:buNone/>
          <a:defRPr kumimoji="0" lang="zh-CN" altLang="zh-CN" sz="1800" b="0" i="0" u="none" strike="noStrike" cap="none" normalizeH="0" baseline="0" smtClean="0">
            <a:ln>
              <a:noFill/>
            </a:ln>
            <a:solidFill>
              <a:schemeClr val="tx1"/>
            </a:solidFill>
            <a:effectLst/>
            <a:latin typeface="Arial" panose="020B0604020202020204" pitchFamily="34" charset="0"/>
            <a:ea typeface="SimSun" panose="02010600030101010101" pitchFamily="2" charset="-122"/>
          </a:defRPr>
        </a:defPPr>
      </a:lstStyle>
    </a:lnDef>
  </a:objectDefaults>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3_默认设计模板">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themeOverride>
</file>

<file path=docProps/app.xml><?xml version="1.0" encoding="utf-8"?>
<Properties xmlns="http://schemas.openxmlformats.org/officeDocument/2006/extended-properties" xmlns:vt="http://schemas.openxmlformats.org/officeDocument/2006/docPropsVTypes">
  <TotalTime>0</TotalTime>
  <Words>12374</Words>
  <Application>WPS Presentation</Application>
  <PresentationFormat>Widescreen</PresentationFormat>
  <Paragraphs>1872</Paragraphs>
  <Slides>74</Slides>
  <Notes>43</Notes>
  <HiddenSlides>0</HiddenSlides>
  <MMClips>0</MMClips>
  <ScaleCrop>false</ScaleCrop>
  <HeadingPairs>
    <vt:vector size="6" baseType="variant">
      <vt:variant>
        <vt:lpstr>已用的字体</vt:lpstr>
      </vt:variant>
      <vt:variant>
        <vt:i4>22</vt:i4>
      </vt:variant>
      <vt:variant>
        <vt:lpstr>主题</vt:lpstr>
      </vt:variant>
      <vt:variant>
        <vt:i4>6</vt:i4>
      </vt:variant>
      <vt:variant>
        <vt:lpstr>幻灯片标题</vt:lpstr>
      </vt:variant>
      <vt:variant>
        <vt:i4>74</vt:i4>
      </vt:variant>
    </vt:vector>
  </HeadingPairs>
  <TitlesOfParts>
    <vt:vector size="102" baseType="lpstr">
      <vt:lpstr>Arial</vt:lpstr>
      <vt:lpstr>SimSun</vt:lpstr>
      <vt:lpstr>Wingdings</vt:lpstr>
      <vt:lpstr>幼圆</vt:lpstr>
      <vt:lpstr>Calibri Light</vt:lpstr>
      <vt:lpstr>Calibri</vt:lpstr>
      <vt:lpstr>Microsoft YaHei</vt:lpstr>
      <vt:lpstr>楷体_GB2312</vt:lpstr>
      <vt:lpstr>NSimSun</vt:lpstr>
      <vt:lpstr>Wingdings 2</vt:lpstr>
      <vt:lpstr>Times New Roman</vt:lpstr>
      <vt:lpstr>GB Pinyinok-D</vt:lpstr>
      <vt:lpstr>Tahoma</vt:lpstr>
      <vt:lpstr>KaiTi</vt:lpstr>
      <vt:lpstr>Bradley Hand ITC</vt:lpstr>
      <vt:lpstr>STKaiti</vt:lpstr>
      <vt:lpstr>Arial Unicode MS</vt:lpstr>
      <vt:lpstr>STXihei</vt:lpstr>
      <vt:lpstr>SimHei</vt:lpstr>
      <vt:lpstr>SimSun-ExtB</vt:lpstr>
      <vt:lpstr>FZShuTi</vt:lpstr>
      <vt:lpstr>GB Pinyinok-D</vt:lpstr>
      <vt:lpstr>默认设计模板</vt:lpstr>
      <vt:lpstr>自定义设计方案</vt:lpstr>
      <vt:lpstr>1_自定义设计方案</vt:lpstr>
      <vt:lpstr>2_自定义设计方案</vt:lpstr>
      <vt:lpstr>1_默认设计模板</vt:lpstr>
      <vt:lpstr>3_默认设计模板</vt:lpstr>
      <vt:lpstr>第 13 课</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第 14 课</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The fifth assignment</vt:lpstr>
      <vt:lpstr>The fifth assignment</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幻灯片 1</dc:title>
  <dc:creator>dell</dc:creator>
  <cp:lastModifiedBy>Changes MK</cp:lastModifiedBy>
  <cp:revision>930</cp:revision>
  <dcterms:created xsi:type="dcterms:W3CDTF">2013-01-25T01:44:00Z</dcterms:created>
  <dcterms:modified xsi:type="dcterms:W3CDTF">2019-12-16T09:35:14Z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1033-11.2.0.9075</vt:lpwstr>
  </property>
</Properties>
</file>